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4"/>
  </p:sldMasterIdLst>
  <p:sldIdLst>
    <p:sldId id="269" r:id="rId5"/>
    <p:sldId id="275" r:id="rId6"/>
    <p:sldId id="271" r:id="rId7"/>
    <p:sldId id="272" r:id="rId8"/>
    <p:sldId id="273" r:id="rId9"/>
    <p:sldId id="274" r:id="rId10"/>
    <p:sldId id="268" r:id="rId11"/>
  </p:sldIdLst>
  <p:sldSz cx="12192000" cy="6858000"/>
  <p:notesSz cx="6858000" cy="9144000"/>
  <p:embeddedFontLst>
    <p:embeddedFont>
      <p:font typeface="Playfair Display" panose="00000500000000000000" pitchFamily="2" charset="0"/>
      <p:regular r:id="rId12"/>
      <p:bold r:id="rId13"/>
      <p:italic r:id="rId14"/>
      <p:boldItalic r:id="rId15"/>
    </p:embeddedFont>
    <p:embeddedFont>
      <p:font typeface="Roboto Light" panose="02000000000000000000" pitchFamily="2" charset="0"/>
      <p:regular r:id="rId16"/>
      <p:italic r:id="rId17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595" userDrawn="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E5E5"/>
    <a:srgbClr val="FDE885"/>
    <a:srgbClr val="BAA355"/>
    <a:srgbClr val="B29947"/>
    <a:srgbClr val="DBDBD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3E65A2B-FEE5-4DDE-A15C-C7DA7F1BF243}" v="1" dt="2025-11-05T09:20:15.348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9" d="100"/>
          <a:sy n="79" d="100"/>
        </p:scale>
        <p:origin x="101" y="72"/>
      </p:cViewPr>
      <p:guideLst>
        <p:guide orient="horz" pos="1595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font" Target="fonts/font2.fntdata"/><Relationship Id="rId18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font" Target="fonts/font1.fntdata"/><Relationship Id="rId17" Type="http://schemas.openxmlformats.org/officeDocument/2006/relationships/font" Target="fonts/font6.fntdata"/><Relationship Id="rId2" Type="http://schemas.openxmlformats.org/officeDocument/2006/relationships/customXml" Target="../customXml/item2.xml"/><Relationship Id="rId16" Type="http://schemas.openxmlformats.org/officeDocument/2006/relationships/font" Target="fonts/font5.fntdata"/><Relationship Id="rId20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font" Target="fonts/font4.fntdata"/><Relationship Id="rId23" Type="http://schemas.microsoft.com/office/2015/10/relationships/revisionInfo" Target="revisionInfo.xml"/><Relationship Id="rId10" Type="http://schemas.openxmlformats.org/officeDocument/2006/relationships/slide" Target="slides/slide6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font" Target="fonts/font3.fntdata"/><Relationship Id="rId22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amantha MacLennan" userId="fd277608-77e5-49d8-b4a2-1706ee545c4c" providerId="ADAL" clId="{363A563A-C8F2-4A24-95A4-E730C9770E3D}"/>
    <pc:docChg chg="undo custSel modSld">
      <pc:chgData name="Samantha MacLennan" userId="fd277608-77e5-49d8-b4a2-1706ee545c4c" providerId="ADAL" clId="{363A563A-C8F2-4A24-95A4-E730C9770E3D}" dt="2025-11-05T09:17:13.511" v="1" actId="22"/>
      <pc:docMkLst>
        <pc:docMk/>
      </pc:docMkLst>
      <pc:sldChg chg="addSp delSp mod">
        <pc:chgData name="Samantha MacLennan" userId="fd277608-77e5-49d8-b4a2-1706ee545c4c" providerId="ADAL" clId="{363A563A-C8F2-4A24-95A4-E730C9770E3D}" dt="2025-11-05T09:17:13.511" v="1" actId="22"/>
        <pc:sldMkLst>
          <pc:docMk/>
          <pc:sldMk cId="3738985380" sldId="273"/>
        </pc:sldMkLst>
        <pc:spChg chg="add del">
          <ac:chgData name="Samantha MacLennan" userId="fd277608-77e5-49d8-b4a2-1706ee545c4c" providerId="ADAL" clId="{363A563A-C8F2-4A24-95A4-E730C9770E3D}" dt="2025-11-05T09:17:13.511" v="1" actId="22"/>
          <ac:spMkLst>
            <pc:docMk/>
            <pc:sldMk cId="3738985380" sldId="273"/>
            <ac:spMk id="4" creationId="{69C97101-67AD-576D-6C7D-D282F511FA07}"/>
          </ac:spMkLst>
        </pc:sp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AA2D88-3AA8-4B37-B947-22C9A23B36E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214438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25059C-D334-4D4C-8063-65073D85414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793067"/>
            <a:ext cx="9144000" cy="1072504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D0A5157-45C2-4C62-B662-EEA53E734416}"/>
              </a:ext>
            </a:extLst>
          </p:cNvPr>
          <p:cNvSpPr txBox="1"/>
          <p:nvPr userDrawn="1"/>
        </p:nvSpPr>
        <p:spPr>
          <a:xfrm>
            <a:off x="4305300" y="6145180"/>
            <a:ext cx="3619500" cy="4249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GB" sz="1000" dirty="0"/>
              <a:t>© Copyright The Royal Countryside Fund 2025</a:t>
            </a:r>
            <a:endParaRPr lang="en-US" sz="1000" dirty="0"/>
          </a:p>
        </p:txBody>
      </p:sp>
      <p:pic>
        <p:nvPicPr>
          <p:cNvPr id="5" name="Picture 4" descr="Icon&#10;&#10;Description automatically generated">
            <a:extLst>
              <a:ext uri="{FF2B5EF4-FFF2-40B4-BE49-F238E27FC236}">
                <a16:creationId xmlns:a16="http://schemas.microsoft.com/office/drawing/2014/main" id="{F10481EA-7750-6BC0-7F83-C644DD13A39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7629" y="5038428"/>
            <a:ext cx="636741" cy="1004951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C93738A-3374-46B1-5E6B-3EA8139B6B43}"/>
              </a:ext>
            </a:extLst>
          </p:cNvPr>
          <p:cNvSpPr txBox="1"/>
          <p:nvPr userDrawn="1"/>
        </p:nvSpPr>
        <p:spPr>
          <a:xfrm>
            <a:off x="7705023" y="5414211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10409286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AA209B5-B6B9-44A8-8613-CA7FB8786E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pPr/>
              <a:t>05/11/2025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4D7E38-7D76-4201-9941-163BF5BA4F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0807CF2-1CB5-4D9F-965F-0DBC543125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1ED9E1F-4D86-4232-B750-6EA4943C489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806890" y="877078"/>
            <a:ext cx="5940000" cy="4860000"/>
          </a:xfrm>
        </p:spPr>
        <p:txBody>
          <a:bodyPr anchor="ctr" anchorCtr="0"/>
          <a:lstStyle>
            <a:lvl1pPr>
              <a:spcBef>
                <a:spcPts val="0"/>
              </a:spcBef>
              <a:defRPr sz="2800">
                <a:latin typeface="+mj-lt"/>
              </a:defRPr>
            </a:lvl1pPr>
            <a:lvl2pPr>
              <a:spcBef>
                <a:spcPts val="0"/>
              </a:spcBef>
              <a:defRPr sz="2400">
                <a:solidFill>
                  <a:schemeClr val="tx2"/>
                </a:solidFill>
                <a:latin typeface="+mj-lt"/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2"/>
                </a:solidFill>
                <a:latin typeface="+mj-lt"/>
              </a:defRPr>
            </a:lvl3pPr>
            <a:lvl4pPr marL="0" indent="0">
              <a:spcBef>
                <a:spcPts val="0"/>
              </a:spcBef>
              <a:buNone/>
              <a:defRPr sz="1800">
                <a:solidFill>
                  <a:schemeClr val="tx2"/>
                </a:solidFill>
                <a:latin typeface="+mj-lt"/>
              </a:defRPr>
            </a:lvl4pPr>
            <a:lvl5pPr>
              <a:defRPr sz="1200"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57225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statemen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B2F1A2C-59B2-6179-456B-50409CCF5EA0}"/>
              </a:ext>
            </a:extLst>
          </p:cNvPr>
          <p:cNvGrpSpPr/>
          <p:nvPr userDrawn="1"/>
        </p:nvGrpSpPr>
        <p:grpSpPr>
          <a:xfrm>
            <a:off x="5411673" y="220973"/>
            <a:ext cx="6552172" cy="6415289"/>
            <a:chOff x="5411673" y="220973"/>
            <a:chExt cx="6552172" cy="6415289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DEDCFAC7-1B94-7B48-4904-76F6CC045BE8}"/>
                </a:ext>
              </a:extLst>
            </p:cNvPr>
            <p:cNvSpPr/>
            <p:nvPr/>
          </p:nvSpPr>
          <p:spPr>
            <a:xfrm>
              <a:off x="11692496" y="1090483"/>
              <a:ext cx="8748" cy="8635"/>
            </a:xfrm>
            <a:custGeom>
              <a:avLst/>
              <a:gdLst>
                <a:gd name="connsiteX0" fmla="*/ 8425 w 8748"/>
                <a:gd name="connsiteY0" fmla="*/ 3928 h 8635"/>
                <a:gd name="connsiteX1" fmla="*/ 4735 w 8748"/>
                <a:gd name="connsiteY1" fmla="*/ 238 h 8635"/>
                <a:gd name="connsiteX2" fmla="*/ -163 w 8748"/>
                <a:gd name="connsiteY2" fmla="*/ 5136 h 8635"/>
                <a:gd name="connsiteX3" fmla="*/ -163 w 8748"/>
                <a:gd name="connsiteY3" fmla="*/ 5200 h 8635"/>
                <a:gd name="connsiteX4" fmla="*/ 8425 w 8748"/>
                <a:gd name="connsiteY4" fmla="*/ 3928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8" h="8635">
                  <a:moveTo>
                    <a:pt x="8425" y="3928"/>
                  </a:moveTo>
                  <a:cubicBezTo>
                    <a:pt x="9125" y="1892"/>
                    <a:pt x="7471" y="238"/>
                    <a:pt x="4735" y="238"/>
                  </a:cubicBezTo>
                  <a:cubicBezTo>
                    <a:pt x="2001" y="238"/>
                    <a:pt x="-163" y="2433"/>
                    <a:pt x="-163" y="5136"/>
                  </a:cubicBezTo>
                  <a:cubicBezTo>
                    <a:pt x="-163" y="5155"/>
                    <a:pt x="-163" y="5181"/>
                    <a:pt x="-163" y="5200"/>
                  </a:cubicBezTo>
                  <a:cubicBezTo>
                    <a:pt x="156" y="10734"/>
                    <a:pt x="6517" y="9779"/>
                    <a:pt x="8425" y="39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C267CA8-A442-F3D3-691D-8125C36E1E29}"/>
                </a:ext>
              </a:extLst>
            </p:cNvPr>
            <p:cNvSpPr/>
            <p:nvPr/>
          </p:nvSpPr>
          <p:spPr>
            <a:xfrm>
              <a:off x="11661520" y="1078289"/>
              <a:ext cx="29488" cy="19508"/>
            </a:xfrm>
            <a:custGeom>
              <a:avLst/>
              <a:gdLst>
                <a:gd name="connsiteX0" fmla="*/ 29034 w 29488"/>
                <a:gd name="connsiteY0" fmla="*/ 9634 h 19508"/>
                <a:gd name="connsiteX1" fmla="*/ 25853 w 29488"/>
                <a:gd name="connsiteY1" fmla="*/ 2700 h 19508"/>
                <a:gd name="connsiteX2" fmla="*/ 16948 w 29488"/>
                <a:gd name="connsiteY2" fmla="*/ 1575 h 19508"/>
                <a:gd name="connsiteX3" fmla="*/ 15803 w 29488"/>
                <a:gd name="connsiteY3" fmla="*/ 2700 h 19508"/>
                <a:gd name="connsiteX4" fmla="*/ 5245 w 29488"/>
                <a:gd name="connsiteY4" fmla="*/ 8425 h 19508"/>
                <a:gd name="connsiteX5" fmla="*/ -163 w 29488"/>
                <a:gd name="connsiteY5" fmla="*/ 14341 h 19508"/>
                <a:gd name="connsiteX6" fmla="*/ 5245 w 29488"/>
                <a:gd name="connsiteY6" fmla="*/ 19747 h 19508"/>
                <a:gd name="connsiteX7" fmla="*/ 29034 w 29488"/>
                <a:gd name="connsiteY7" fmla="*/ 9634 h 1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88" h="19508">
                  <a:moveTo>
                    <a:pt x="29034" y="9634"/>
                  </a:moveTo>
                  <a:cubicBezTo>
                    <a:pt x="29987" y="8107"/>
                    <a:pt x="28524" y="4990"/>
                    <a:pt x="25853" y="2700"/>
                  </a:cubicBezTo>
                  <a:cubicBezTo>
                    <a:pt x="23690" y="-73"/>
                    <a:pt x="19683" y="-582"/>
                    <a:pt x="16948" y="1575"/>
                  </a:cubicBezTo>
                  <a:cubicBezTo>
                    <a:pt x="16503" y="1899"/>
                    <a:pt x="16121" y="2281"/>
                    <a:pt x="15803" y="2700"/>
                  </a:cubicBezTo>
                  <a:cubicBezTo>
                    <a:pt x="12559" y="5035"/>
                    <a:pt x="8997" y="6956"/>
                    <a:pt x="5245" y="8425"/>
                  </a:cubicBezTo>
                  <a:cubicBezTo>
                    <a:pt x="2446" y="9201"/>
                    <a:pt x="347" y="11497"/>
                    <a:pt x="-163" y="14341"/>
                  </a:cubicBezTo>
                  <a:cubicBezTo>
                    <a:pt x="219" y="17146"/>
                    <a:pt x="2446" y="19353"/>
                    <a:pt x="5245" y="19747"/>
                  </a:cubicBezTo>
                  <a:cubicBezTo>
                    <a:pt x="14213" y="19595"/>
                    <a:pt x="22737" y="15969"/>
                    <a:pt x="29034" y="96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063020A-3270-F2CA-0E48-BF41D37D9004}"/>
                </a:ext>
              </a:extLst>
            </p:cNvPr>
            <p:cNvSpPr/>
            <p:nvPr/>
          </p:nvSpPr>
          <p:spPr>
            <a:xfrm>
              <a:off x="11693524" y="961424"/>
              <a:ext cx="5143" cy="6297"/>
            </a:xfrm>
            <a:custGeom>
              <a:avLst/>
              <a:gdLst>
                <a:gd name="connsiteX0" fmla="*/ 3644 w 5143"/>
                <a:gd name="connsiteY0" fmla="*/ 6536 h 6297"/>
                <a:gd name="connsiteX1" fmla="*/ 4981 w 5143"/>
                <a:gd name="connsiteY1" fmla="*/ 3419 h 6297"/>
                <a:gd name="connsiteX2" fmla="*/ 1737 w 5143"/>
                <a:gd name="connsiteY2" fmla="*/ 238 h 6297"/>
                <a:gd name="connsiteX3" fmla="*/ 337 w 5143"/>
                <a:gd name="connsiteY3" fmla="*/ 3419 h 6297"/>
                <a:gd name="connsiteX4" fmla="*/ 3644 w 5143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6297">
                  <a:moveTo>
                    <a:pt x="3644" y="6536"/>
                  </a:moveTo>
                  <a:cubicBezTo>
                    <a:pt x="4408" y="6536"/>
                    <a:pt x="4981" y="5136"/>
                    <a:pt x="4981" y="3419"/>
                  </a:cubicBezTo>
                  <a:cubicBezTo>
                    <a:pt x="4917" y="1650"/>
                    <a:pt x="3517" y="238"/>
                    <a:pt x="1737" y="238"/>
                  </a:cubicBezTo>
                  <a:cubicBezTo>
                    <a:pt x="-108" y="238"/>
                    <a:pt x="-681" y="1701"/>
                    <a:pt x="337" y="3419"/>
                  </a:cubicBezTo>
                  <a:cubicBezTo>
                    <a:pt x="1355" y="5136"/>
                    <a:pt x="2881" y="6536"/>
                    <a:pt x="364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C9CC8CB-DE31-4FC9-29DC-EC63A22C7CEC}"/>
                </a:ext>
              </a:extLst>
            </p:cNvPr>
            <p:cNvSpPr/>
            <p:nvPr/>
          </p:nvSpPr>
          <p:spPr>
            <a:xfrm>
              <a:off x="11655286" y="2622715"/>
              <a:ext cx="9287" cy="6297"/>
            </a:xfrm>
            <a:custGeom>
              <a:avLst/>
              <a:gdLst>
                <a:gd name="connsiteX0" fmla="*/ 4481 w 9287"/>
                <a:gd name="connsiteY0" fmla="*/ 6535 h 6297"/>
                <a:gd name="connsiteX1" fmla="*/ 9125 w 9287"/>
                <a:gd name="connsiteY1" fmla="*/ 3419 h 6297"/>
                <a:gd name="connsiteX2" fmla="*/ 4481 w 9287"/>
                <a:gd name="connsiteY2" fmla="*/ 238 h 6297"/>
                <a:gd name="connsiteX3" fmla="*/ -163 w 9287"/>
                <a:gd name="connsiteY3" fmla="*/ 3419 h 6297"/>
                <a:gd name="connsiteX4" fmla="*/ 4481 w 9287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" h="6297">
                  <a:moveTo>
                    <a:pt x="4481" y="6535"/>
                  </a:moveTo>
                  <a:cubicBezTo>
                    <a:pt x="7089" y="6535"/>
                    <a:pt x="9125" y="5136"/>
                    <a:pt x="9125" y="3419"/>
                  </a:cubicBezTo>
                  <a:cubicBezTo>
                    <a:pt x="9125" y="1701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419"/>
                  </a:cubicBezTo>
                  <a:cubicBezTo>
                    <a:pt x="-163" y="5200"/>
                    <a:pt x="1937" y="6535"/>
                    <a:pt x="44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65F713C-423E-6081-D935-3916BB3273FA}"/>
                </a:ext>
              </a:extLst>
            </p:cNvPr>
            <p:cNvSpPr/>
            <p:nvPr/>
          </p:nvSpPr>
          <p:spPr>
            <a:xfrm>
              <a:off x="11643498" y="788504"/>
              <a:ext cx="14391" cy="9254"/>
            </a:xfrm>
            <a:custGeom>
              <a:avLst/>
              <a:gdLst>
                <a:gd name="connsiteX0" fmla="*/ 2085 w 14391"/>
                <a:gd name="connsiteY0" fmla="*/ 5171 h 9254"/>
                <a:gd name="connsiteX1" fmla="*/ 5329 w 14391"/>
                <a:gd name="connsiteY1" fmla="*/ 9115 h 9254"/>
                <a:gd name="connsiteX2" fmla="*/ 13980 w 14391"/>
                <a:gd name="connsiteY2" fmla="*/ 4090 h 9254"/>
                <a:gd name="connsiteX3" fmla="*/ 2085 w 14391"/>
                <a:gd name="connsiteY3" fmla="*/ 5171 h 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91" h="9254">
                  <a:moveTo>
                    <a:pt x="2085" y="5171"/>
                  </a:moveTo>
                  <a:cubicBezTo>
                    <a:pt x="-1476" y="9560"/>
                    <a:pt x="-1095" y="10006"/>
                    <a:pt x="5329" y="9115"/>
                  </a:cubicBezTo>
                  <a:cubicBezTo>
                    <a:pt x="8828" y="8867"/>
                    <a:pt x="12008" y="7010"/>
                    <a:pt x="13980" y="4090"/>
                  </a:cubicBezTo>
                  <a:cubicBezTo>
                    <a:pt x="15825" y="-1571"/>
                    <a:pt x="6983" y="-808"/>
                    <a:pt x="2085" y="51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26F0DD1-28C7-5034-AEF8-ED9692228074}"/>
                </a:ext>
              </a:extLst>
            </p:cNvPr>
            <p:cNvSpPr/>
            <p:nvPr/>
          </p:nvSpPr>
          <p:spPr>
            <a:xfrm>
              <a:off x="11656471" y="2550330"/>
              <a:ext cx="8110" cy="6297"/>
            </a:xfrm>
            <a:custGeom>
              <a:avLst/>
              <a:gdLst>
                <a:gd name="connsiteX0" fmla="*/ 5077 w 8110"/>
                <a:gd name="connsiteY0" fmla="*/ 238 h 6297"/>
                <a:gd name="connsiteX1" fmla="*/ 179 w 8110"/>
                <a:gd name="connsiteY1" fmla="*/ 3419 h 6297"/>
                <a:gd name="connsiteX2" fmla="*/ 3106 w 8110"/>
                <a:gd name="connsiteY2" fmla="*/ 6536 h 6297"/>
                <a:gd name="connsiteX3" fmla="*/ 7940 w 8110"/>
                <a:gd name="connsiteY3" fmla="*/ 3419 h 6297"/>
                <a:gd name="connsiteX4" fmla="*/ 5141 w 8110"/>
                <a:gd name="connsiteY4" fmla="*/ 245 h 6297"/>
                <a:gd name="connsiteX5" fmla="*/ 5077 w 811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" h="6297">
                  <a:moveTo>
                    <a:pt x="5077" y="238"/>
                  </a:moveTo>
                  <a:cubicBezTo>
                    <a:pt x="3042" y="442"/>
                    <a:pt x="1197" y="1625"/>
                    <a:pt x="179" y="3419"/>
                  </a:cubicBezTo>
                  <a:cubicBezTo>
                    <a:pt x="-838" y="5136"/>
                    <a:pt x="497" y="6536"/>
                    <a:pt x="3106" y="6536"/>
                  </a:cubicBezTo>
                  <a:cubicBezTo>
                    <a:pt x="5713" y="6536"/>
                    <a:pt x="7940" y="5136"/>
                    <a:pt x="7940" y="3419"/>
                  </a:cubicBezTo>
                  <a:cubicBezTo>
                    <a:pt x="8066" y="1771"/>
                    <a:pt x="6794" y="346"/>
                    <a:pt x="5141" y="245"/>
                  </a:cubicBezTo>
                  <a:cubicBezTo>
                    <a:pt x="5141" y="238"/>
                    <a:pt x="5077" y="238"/>
                    <a:pt x="507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E36E6D8D-05EA-8FAB-DFDF-63A26888C1AA}"/>
                </a:ext>
              </a:extLst>
            </p:cNvPr>
            <p:cNvSpPr/>
            <p:nvPr/>
          </p:nvSpPr>
          <p:spPr>
            <a:xfrm>
              <a:off x="11702121" y="1329920"/>
              <a:ext cx="8611" cy="8738"/>
            </a:xfrm>
            <a:custGeom>
              <a:avLst/>
              <a:gdLst>
                <a:gd name="connsiteX0" fmla="*/ 5479 w 8611"/>
                <a:gd name="connsiteY0" fmla="*/ 473 h 8738"/>
                <a:gd name="connsiteX1" fmla="*/ 72 w 8611"/>
                <a:gd name="connsiteY1" fmla="*/ 6007 h 8738"/>
                <a:gd name="connsiteX2" fmla="*/ 2808 w 8611"/>
                <a:gd name="connsiteY2" fmla="*/ 8742 h 8738"/>
                <a:gd name="connsiteX3" fmla="*/ 8214 w 8611"/>
                <a:gd name="connsiteY3" fmla="*/ 3271 h 8738"/>
                <a:gd name="connsiteX4" fmla="*/ 5479 w 8611"/>
                <a:gd name="connsiteY4" fmla="*/ 473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1" h="8738">
                  <a:moveTo>
                    <a:pt x="5479" y="473"/>
                  </a:moveTo>
                  <a:cubicBezTo>
                    <a:pt x="2998" y="1504"/>
                    <a:pt x="1027" y="3502"/>
                    <a:pt x="72" y="6007"/>
                  </a:cubicBezTo>
                  <a:cubicBezTo>
                    <a:pt x="-691" y="8360"/>
                    <a:pt x="454" y="9505"/>
                    <a:pt x="2808" y="8742"/>
                  </a:cubicBezTo>
                  <a:cubicBezTo>
                    <a:pt x="5288" y="7719"/>
                    <a:pt x="7196" y="5748"/>
                    <a:pt x="8214" y="3271"/>
                  </a:cubicBezTo>
                  <a:cubicBezTo>
                    <a:pt x="8977" y="854"/>
                    <a:pt x="7832" y="-291"/>
                    <a:pt x="5479" y="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3F82A3C-9E99-505E-86FF-7A20095EDA2E}"/>
                </a:ext>
              </a:extLst>
            </p:cNvPr>
            <p:cNvSpPr/>
            <p:nvPr/>
          </p:nvSpPr>
          <p:spPr>
            <a:xfrm>
              <a:off x="11678408" y="2173233"/>
              <a:ext cx="9576" cy="2196"/>
            </a:xfrm>
            <a:custGeom>
              <a:avLst/>
              <a:gdLst>
                <a:gd name="connsiteX0" fmla="*/ 760 w 9576"/>
                <a:gd name="connsiteY0" fmla="*/ 845 h 2196"/>
                <a:gd name="connsiteX1" fmla="*/ 4640 w 9576"/>
                <a:gd name="connsiteY1" fmla="*/ 2435 h 2196"/>
                <a:gd name="connsiteX2" fmla="*/ 8520 w 9576"/>
                <a:gd name="connsiteY2" fmla="*/ 845 h 2196"/>
                <a:gd name="connsiteX3" fmla="*/ 760 w 9576"/>
                <a:gd name="connsiteY3" fmla="*/ 845 h 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6" h="2196">
                  <a:moveTo>
                    <a:pt x="760" y="845"/>
                  </a:moveTo>
                  <a:cubicBezTo>
                    <a:pt x="-1403" y="1735"/>
                    <a:pt x="378" y="2435"/>
                    <a:pt x="4640" y="2435"/>
                  </a:cubicBezTo>
                  <a:cubicBezTo>
                    <a:pt x="8902" y="2435"/>
                    <a:pt x="10619" y="1735"/>
                    <a:pt x="8520" y="845"/>
                  </a:cubicBezTo>
                  <a:cubicBezTo>
                    <a:pt x="5975" y="36"/>
                    <a:pt x="3304" y="36"/>
                    <a:pt x="760" y="8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5B77BBF0-486E-8C87-AD7D-95AB558640F5}"/>
                </a:ext>
              </a:extLst>
            </p:cNvPr>
            <p:cNvSpPr/>
            <p:nvPr/>
          </p:nvSpPr>
          <p:spPr>
            <a:xfrm>
              <a:off x="11676974" y="3318069"/>
              <a:ext cx="8138" cy="6297"/>
            </a:xfrm>
            <a:custGeom>
              <a:avLst/>
              <a:gdLst>
                <a:gd name="connsiteX0" fmla="*/ 7600 w 8138"/>
                <a:gd name="connsiteY0" fmla="*/ 3355 h 6297"/>
                <a:gd name="connsiteX1" fmla="*/ 2765 w 8138"/>
                <a:gd name="connsiteY1" fmla="*/ 238 h 6297"/>
                <a:gd name="connsiteX2" fmla="*/ -160 w 8138"/>
                <a:gd name="connsiteY2" fmla="*/ 3355 h 6297"/>
                <a:gd name="connsiteX3" fmla="*/ 4674 w 8138"/>
                <a:gd name="connsiteY3" fmla="*/ 6536 h 6297"/>
                <a:gd name="connsiteX4" fmla="*/ 7600 w 8138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8" h="6297">
                  <a:moveTo>
                    <a:pt x="7600" y="3355"/>
                  </a:moveTo>
                  <a:cubicBezTo>
                    <a:pt x="6582" y="1606"/>
                    <a:pt x="4801" y="448"/>
                    <a:pt x="2765" y="238"/>
                  </a:cubicBezTo>
                  <a:cubicBezTo>
                    <a:pt x="1111" y="308"/>
                    <a:pt x="-224" y="1695"/>
                    <a:pt x="-160" y="3355"/>
                  </a:cubicBezTo>
                  <a:cubicBezTo>
                    <a:pt x="-160" y="5073"/>
                    <a:pt x="2002" y="6536"/>
                    <a:pt x="4674" y="6536"/>
                  </a:cubicBezTo>
                  <a:cubicBezTo>
                    <a:pt x="7345" y="6536"/>
                    <a:pt x="8681" y="5327"/>
                    <a:pt x="7600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9A05008-720D-1C4F-6CDD-FC3BA0799F3D}"/>
                </a:ext>
              </a:extLst>
            </p:cNvPr>
            <p:cNvSpPr/>
            <p:nvPr/>
          </p:nvSpPr>
          <p:spPr>
            <a:xfrm>
              <a:off x="11655942" y="863914"/>
              <a:ext cx="22763" cy="24806"/>
            </a:xfrm>
            <a:custGeom>
              <a:avLst/>
              <a:gdLst>
                <a:gd name="connsiteX0" fmla="*/ 16674 w 22763"/>
                <a:gd name="connsiteY0" fmla="*/ 25045 h 24806"/>
                <a:gd name="connsiteX1" fmla="*/ 22208 w 22763"/>
                <a:gd name="connsiteY1" fmla="*/ 20275 h 24806"/>
                <a:gd name="connsiteX2" fmla="*/ 10313 w 22763"/>
                <a:gd name="connsiteY2" fmla="*/ 238 h 24806"/>
                <a:gd name="connsiteX3" fmla="*/ 1344 w 22763"/>
                <a:gd name="connsiteY3" fmla="*/ 11942 h 24806"/>
                <a:gd name="connsiteX4" fmla="*/ 3507 w 22763"/>
                <a:gd name="connsiteY4" fmla="*/ 17381 h 24806"/>
                <a:gd name="connsiteX5" fmla="*/ 3444 w 22763"/>
                <a:gd name="connsiteY5" fmla="*/ 17476 h 24806"/>
                <a:gd name="connsiteX6" fmla="*/ 16674 w 22763"/>
                <a:gd name="connsiteY6" fmla="*/ 25045 h 2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63" h="24806">
                  <a:moveTo>
                    <a:pt x="16674" y="25045"/>
                  </a:moveTo>
                  <a:cubicBezTo>
                    <a:pt x="18646" y="25045"/>
                    <a:pt x="21127" y="23073"/>
                    <a:pt x="22208" y="20275"/>
                  </a:cubicBezTo>
                  <a:cubicBezTo>
                    <a:pt x="24497" y="13914"/>
                    <a:pt x="16293" y="238"/>
                    <a:pt x="10313" y="238"/>
                  </a:cubicBezTo>
                  <a:cubicBezTo>
                    <a:pt x="4334" y="238"/>
                    <a:pt x="-3489" y="10288"/>
                    <a:pt x="1344" y="11942"/>
                  </a:cubicBezTo>
                  <a:cubicBezTo>
                    <a:pt x="3444" y="12852"/>
                    <a:pt x="4398" y="15288"/>
                    <a:pt x="3507" y="17381"/>
                  </a:cubicBezTo>
                  <a:cubicBezTo>
                    <a:pt x="3444" y="17412"/>
                    <a:pt x="3444" y="17444"/>
                    <a:pt x="3444" y="17476"/>
                  </a:cubicBezTo>
                  <a:cubicBezTo>
                    <a:pt x="1981" y="21292"/>
                    <a:pt x="6751" y="24027"/>
                    <a:pt x="16674" y="250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2DA7DD6-2323-862D-FCC4-B8B326CDDDB1}"/>
                </a:ext>
              </a:extLst>
            </p:cNvPr>
            <p:cNvSpPr/>
            <p:nvPr/>
          </p:nvSpPr>
          <p:spPr>
            <a:xfrm>
              <a:off x="11724840" y="5455177"/>
              <a:ext cx="14154" cy="12759"/>
            </a:xfrm>
            <a:custGeom>
              <a:avLst/>
              <a:gdLst>
                <a:gd name="connsiteX0" fmla="*/ 13991 w 14154"/>
                <a:gd name="connsiteY0" fmla="*/ 7263 h 12759"/>
                <a:gd name="connsiteX1" fmla="*/ 1270 w 14154"/>
                <a:gd name="connsiteY1" fmla="*/ 902 h 12759"/>
                <a:gd name="connsiteX2" fmla="*/ 252 w 14154"/>
                <a:gd name="connsiteY2" fmla="*/ 8408 h 12759"/>
                <a:gd name="connsiteX3" fmla="*/ 13991 w 14154"/>
                <a:gd name="connsiteY3" fmla="*/ 7263 h 1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54" h="12759">
                  <a:moveTo>
                    <a:pt x="13991" y="7263"/>
                  </a:moveTo>
                  <a:cubicBezTo>
                    <a:pt x="13991" y="2874"/>
                    <a:pt x="5532" y="-1451"/>
                    <a:pt x="1270" y="902"/>
                  </a:cubicBezTo>
                  <a:cubicBezTo>
                    <a:pt x="-129" y="1793"/>
                    <a:pt x="-575" y="5164"/>
                    <a:pt x="252" y="8408"/>
                  </a:cubicBezTo>
                  <a:cubicBezTo>
                    <a:pt x="2288" y="15214"/>
                    <a:pt x="13991" y="14133"/>
                    <a:pt x="13991" y="72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B74FBF5-DDBF-130E-06FC-04B9D634E08A}"/>
                </a:ext>
              </a:extLst>
            </p:cNvPr>
            <p:cNvSpPr/>
            <p:nvPr/>
          </p:nvSpPr>
          <p:spPr>
            <a:xfrm>
              <a:off x="11690144" y="1103603"/>
              <a:ext cx="14756" cy="13664"/>
            </a:xfrm>
            <a:custGeom>
              <a:avLst/>
              <a:gdLst>
                <a:gd name="connsiteX0" fmla="*/ 854 w 14756"/>
                <a:gd name="connsiteY0" fmla="*/ 1748 h 13664"/>
                <a:gd name="connsiteX1" fmla="*/ 6261 w 14756"/>
                <a:gd name="connsiteY1" fmla="*/ 10080 h 13664"/>
                <a:gd name="connsiteX2" fmla="*/ 14594 w 14756"/>
                <a:gd name="connsiteY2" fmla="*/ 7345 h 13664"/>
                <a:gd name="connsiteX3" fmla="*/ 11731 w 14756"/>
                <a:gd name="connsiteY3" fmla="*/ 2829 h 13664"/>
                <a:gd name="connsiteX4" fmla="*/ 3208 w 14756"/>
                <a:gd name="connsiteY4" fmla="*/ 921 h 13664"/>
                <a:gd name="connsiteX5" fmla="*/ 854 w 14756"/>
                <a:gd name="connsiteY5" fmla="*/ 1748 h 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56" h="13664">
                  <a:moveTo>
                    <a:pt x="854" y="1748"/>
                  </a:moveTo>
                  <a:cubicBezTo>
                    <a:pt x="3271" y="4083"/>
                    <a:pt x="5116" y="6931"/>
                    <a:pt x="6261" y="10080"/>
                  </a:cubicBezTo>
                  <a:cubicBezTo>
                    <a:pt x="8614" y="16441"/>
                    <a:pt x="14594" y="14406"/>
                    <a:pt x="14594" y="7345"/>
                  </a:cubicBezTo>
                  <a:cubicBezTo>
                    <a:pt x="14594" y="4865"/>
                    <a:pt x="13321" y="2829"/>
                    <a:pt x="11731" y="2829"/>
                  </a:cubicBezTo>
                  <a:cubicBezTo>
                    <a:pt x="8805" y="2556"/>
                    <a:pt x="5943" y="1915"/>
                    <a:pt x="3208" y="921"/>
                  </a:cubicBezTo>
                  <a:cubicBezTo>
                    <a:pt x="-164" y="-97"/>
                    <a:pt x="-1117" y="-97"/>
                    <a:pt x="854" y="17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412F704-DA8A-8C35-041F-2DC54EE4E147}"/>
                </a:ext>
              </a:extLst>
            </p:cNvPr>
            <p:cNvSpPr/>
            <p:nvPr/>
          </p:nvSpPr>
          <p:spPr>
            <a:xfrm>
              <a:off x="11679839" y="2987757"/>
              <a:ext cx="18700" cy="18998"/>
            </a:xfrm>
            <a:custGeom>
              <a:avLst/>
              <a:gdLst>
                <a:gd name="connsiteX0" fmla="*/ 15485 w 18700"/>
                <a:gd name="connsiteY0" fmla="*/ 12960 h 18998"/>
                <a:gd name="connsiteX1" fmla="*/ 15485 w 18700"/>
                <a:gd name="connsiteY1" fmla="*/ 12960 h 18998"/>
                <a:gd name="connsiteX2" fmla="*/ 15485 w 18700"/>
                <a:gd name="connsiteY2" fmla="*/ 238 h 18998"/>
                <a:gd name="connsiteX3" fmla="*/ -163 w 18700"/>
                <a:gd name="connsiteY3" fmla="*/ 16585 h 18998"/>
                <a:gd name="connsiteX4" fmla="*/ 15485 w 18700"/>
                <a:gd name="connsiteY4" fmla="*/ 12960 h 1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00" h="18998">
                  <a:moveTo>
                    <a:pt x="15485" y="12960"/>
                  </a:moveTo>
                  <a:lnTo>
                    <a:pt x="15485" y="12960"/>
                  </a:lnTo>
                  <a:cubicBezTo>
                    <a:pt x="19493" y="5327"/>
                    <a:pt x="19619" y="238"/>
                    <a:pt x="15485" y="238"/>
                  </a:cubicBezTo>
                  <a:cubicBezTo>
                    <a:pt x="8552" y="3762"/>
                    <a:pt x="3081" y="9525"/>
                    <a:pt x="-163" y="16585"/>
                  </a:cubicBezTo>
                  <a:cubicBezTo>
                    <a:pt x="92" y="21674"/>
                    <a:pt x="12369" y="18875"/>
                    <a:pt x="15485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73AC666-C98C-A3E6-DFE7-4892A87B575A}"/>
                </a:ext>
              </a:extLst>
            </p:cNvPr>
            <p:cNvSpPr/>
            <p:nvPr/>
          </p:nvSpPr>
          <p:spPr>
            <a:xfrm>
              <a:off x="11817319" y="871558"/>
              <a:ext cx="13238" cy="12759"/>
            </a:xfrm>
            <a:custGeom>
              <a:avLst/>
              <a:gdLst>
                <a:gd name="connsiteX0" fmla="*/ 194 w 13238"/>
                <a:gd name="connsiteY0" fmla="*/ 10850 h 12759"/>
                <a:gd name="connsiteX1" fmla="*/ 12597 w 13238"/>
                <a:gd name="connsiteY1" fmla="*/ 6588 h 12759"/>
                <a:gd name="connsiteX2" fmla="*/ 11706 w 13238"/>
                <a:gd name="connsiteY2" fmla="*/ 673 h 12759"/>
                <a:gd name="connsiteX3" fmla="*/ 194 w 13238"/>
                <a:gd name="connsiteY3" fmla="*/ 10850 h 1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8" h="12759">
                  <a:moveTo>
                    <a:pt x="194" y="10850"/>
                  </a:moveTo>
                  <a:cubicBezTo>
                    <a:pt x="2802" y="15175"/>
                    <a:pt x="10371" y="12567"/>
                    <a:pt x="12597" y="6588"/>
                  </a:cubicBezTo>
                  <a:cubicBezTo>
                    <a:pt x="13488" y="4171"/>
                    <a:pt x="13106" y="1500"/>
                    <a:pt x="11706" y="673"/>
                  </a:cubicBezTo>
                  <a:cubicBezTo>
                    <a:pt x="7763" y="-1808"/>
                    <a:pt x="-2159" y="6970"/>
                    <a:pt x="194" y="108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C398547-F1D3-B793-FA1D-FF5A3B81C252}"/>
                </a:ext>
              </a:extLst>
            </p:cNvPr>
            <p:cNvSpPr/>
            <p:nvPr/>
          </p:nvSpPr>
          <p:spPr>
            <a:xfrm>
              <a:off x="11747118" y="1352343"/>
              <a:ext cx="16563" cy="17870"/>
            </a:xfrm>
            <a:custGeom>
              <a:avLst/>
              <a:gdLst>
                <a:gd name="connsiteX0" fmla="*/ 2017 w 16563"/>
                <a:gd name="connsiteY0" fmla="*/ 14942 h 17870"/>
                <a:gd name="connsiteX1" fmla="*/ 13403 w 16563"/>
                <a:gd name="connsiteY1" fmla="*/ 15260 h 17870"/>
                <a:gd name="connsiteX2" fmla="*/ 14611 w 16563"/>
                <a:gd name="connsiteY2" fmla="*/ 6673 h 17870"/>
                <a:gd name="connsiteX3" fmla="*/ 6533 w 16563"/>
                <a:gd name="connsiteY3" fmla="*/ 313 h 17870"/>
                <a:gd name="connsiteX4" fmla="*/ 2017 w 16563"/>
                <a:gd name="connsiteY4" fmla="*/ 14942 h 17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63" h="17870">
                  <a:moveTo>
                    <a:pt x="2017" y="14942"/>
                  </a:moveTo>
                  <a:cubicBezTo>
                    <a:pt x="6024" y="19077"/>
                    <a:pt x="7424" y="19140"/>
                    <a:pt x="13403" y="15260"/>
                  </a:cubicBezTo>
                  <a:cubicBezTo>
                    <a:pt x="17028" y="12907"/>
                    <a:pt x="17283" y="10999"/>
                    <a:pt x="14611" y="6673"/>
                  </a:cubicBezTo>
                  <a:cubicBezTo>
                    <a:pt x="12766" y="3669"/>
                    <a:pt x="9904" y="1416"/>
                    <a:pt x="6533" y="313"/>
                  </a:cubicBezTo>
                  <a:cubicBezTo>
                    <a:pt x="745" y="-769"/>
                    <a:pt x="-2626" y="10235"/>
                    <a:pt x="2017" y="149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8287C36-A093-475F-EEEB-A3A5B5840C23}"/>
                </a:ext>
              </a:extLst>
            </p:cNvPr>
            <p:cNvSpPr/>
            <p:nvPr/>
          </p:nvSpPr>
          <p:spPr>
            <a:xfrm>
              <a:off x="11751218" y="1257879"/>
              <a:ext cx="34271" cy="8795"/>
            </a:xfrm>
            <a:custGeom>
              <a:avLst/>
              <a:gdLst>
                <a:gd name="connsiteX0" fmla="*/ 3132 w 34271"/>
                <a:gd name="connsiteY0" fmla="*/ 1147 h 8795"/>
                <a:gd name="connsiteX1" fmla="*/ 17063 w 34271"/>
                <a:gd name="connsiteY1" fmla="*/ 9034 h 8795"/>
                <a:gd name="connsiteX2" fmla="*/ 34109 w 34271"/>
                <a:gd name="connsiteY2" fmla="*/ 6172 h 8795"/>
                <a:gd name="connsiteX3" fmla="*/ 3132 w 34271"/>
                <a:gd name="connsiteY3" fmla="*/ 1147 h 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71" h="8795">
                  <a:moveTo>
                    <a:pt x="3132" y="1147"/>
                  </a:moveTo>
                  <a:cubicBezTo>
                    <a:pt x="-4373" y="5854"/>
                    <a:pt x="1225" y="9034"/>
                    <a:pt x="17063" y="9034"/>
                  </a:cubicBezTo>
                  <a:cubicBezTo>
                    <a:pt x="26413" y="9034"/>
                    <a:pt x="34109" y="7762"/>
                    <a:pt x="34109" y="6172"/>
                  </a:cubicBezTo>
                  <a:cubicBezTo>
                    <a:pt x="34109" y="2801"/>
                    <a:pt x="7394" y="-1715"/>
                    <a:pt x="3132" y="11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731E5240-9238-686A-43C0-F540C4C7557A}"/>
                </a:ext>
              </a:extLst>
            </p:cNvPr>
            <p:cNvSpPr/>
            <p:nvPr/>
          </p:nvSpPr>
          <p:spPr>
            <a:xfrm>
              <a:off x="11736780" y="990533"/>
              <a:ext cx="10894" cy="11790"/>
            </a:xfrm>
            <a:custGeom>
              <a:avLst/>
              <a:gdLst>
                <a:gd name="connsiteX0" fmla="*/ 1732 w 10894"/>
                <a:gd name="connsiteY0" fmla="*/ 1724 h 11790"/>
                <a:gd name="connsiteX1" fmla="*/ 1478 w 10894"/>
                <a:gd name="connsiteY1" fmla="*/ 10177 h 11790"/>
                <a:gd name="connsiteX2" fmla="*/ 5167 w 10894"/>
                <a:gd name="connsiteY2" fmla="*/ 12028 h 11790"/>
                <a:gd name="connsiteX3" fmla="*/ 9938 w 10894"/>
                <a:gd name="connsiteY3" fmla="*/ 8657 h 11790"/>
                <a:gd name="connsiteX4" fmla="*/ 1732 w 10894"/>
                <a:gd name="connsiteY4" fmla="*/ 1724 h 1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94" h="11790">
                  <a:moveTo>
                    <a:pt x="1732" y="1724"/>
                  </a:moveTo>
                  <a:cubicBezTo>
                    <a:pt x="-685" y="3982"/>
                    <a:pt x="-811" y="7767"/>
                    <a:pt x="1478" y="10177"/>
                  </a:cubicBezTo>
                  <a:cubicBezTo>
                    <a:pt x="2432" y="11214"/>
                    <a:pt x="3768" y="11869"/>
                    <a:pt x="5167" y="12028"/>
                  </a:cubicBezTo>
                  <a:cubicBezTo>
                    <a:pt x="7202" y="11653"/>
                    <a:pt x="8920" y="10426"/>
                    <a:pt x="9938" y="8657"/>
                  </a:cubicBezTo>
                  <a:cubicBezTo>
                    <a:pt x="13118" y="3378"/>
                    <a:pt x="5994" y="-2601"/>
                    <a:pt x="1732" y="17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920479C-F499-F92F-A61F-459B4EE96F19}"/>
                </a:ext>
              </a:extLst>
            </p:cNvPr>
            <p:cNvSpPr/>
            <p:nvPr/>
          </p:nvSpPr>
          <p:spPr>
            <a:xfrm>
              <a:off x="11667690" y="1808520"/>
              <a:ext cx="6068" cy="7691"/>
            </a:xfrm>
            <a:custGeom>
              <a:avLst/>
              <a:gdLst>
                <a:gd name="connsiteX0" fmla="*/ -163 w 6068"/>
                <a:gd name="connsiteY0" fmla="*/ 1534 h 7691"/>
                <a:gd name="connsiteX1" fmla="*/ 5561 w 6068"/>
                <a:gd name="connsiteY1" fmla="*/ 7323 h 7691"/>
                <a:gd name="connsiteX2" fmla="*/ 3526 w 6068"/>
                <a:gd name="connsiteY2" fmla="*/ 1980 h 7691"/>
                <a:gd name="connsiteX3" fmla="*/ -163 w 6068"/>
                <a:gd name="connsiteY3" fmla="*/ 1534 h 7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8" h="7691">
                  <a:moveTo>
                    <a:pt x="-163" y="1534"/>
                  </a:moveTo>
                  <a:cubicBezTo>
                    <a:pt x="-163" y="5732"/>
                    <a:pt x="3526" y="9422"/>
                    <a:pt x="5561" y="7323"/>
                  </a:cubicBezTo>
                  <a:cubicBezTo>
                    <a:pt x="6452" y="6432"/>
                    <a:pt x="5561" y="4015"/>
                    <a:pt x="3526" y="1980"/>
                  </a:cubicBezTo>
                  <a:cubicBezTo>
                    <a:pt x="1491" y="-56"/>
                    <a:pt x="-163" y="-437"/>
                    <a:pt x="-163" y="15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F6241C0-76B1-55E4-4E95-77B381F1CE15}"/>
                </a:ext>
              </a:extLst>
            </p:cNvPr>
            <p:cNvSpPr/>
            <p:nvPr/>
          </p:nvSpPr>
          <p:spPr>
            <a:xfrm>
              <a:off x="11733190" y="1870899"/>
              <a:ext cx="11973" cy="8153"/>
            </a:xfrm>
            <a:custGeom>
              <a:avLst/>
              <a:gdLst>
                <a:gd name="connsiteX0" fmla="*/ 553 w 11973"/>
                <a:gd name="connsiteY0" fmla="*/ 1045 h 8153"/>
                <a:gd name="connsiteX1" fmla="*/ 553 w 11973"/>
                <a:gd name="connsiteY1" fmla="*/ 5625 h 8153"/>
                <a:gd name="connsiteX2" fmla="*/ 11811 w 11973"/>
                <a:gd name="connsiteY2" fmla="*/ 5625 h 8153"/>
                <a:gd name="connsiteX3" fmla="*/ 553 w 11973"/>
                <a:gd name="connsiteY3" fmla="*/ 1045 h 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3" h="8153">
                  <a:moveTo>
                    <a:pt x="553" y="1045"/>
                  </a:moveTo>
                  <a:cubicBezTo>
                    <a:pt x="-401" y="2422"/>
                    <a:pt x="-401" y="4249"/>
                    <a:pt x="553" y="5625"/>
                  </a:cubicBezTo>
                  <a:cubicBezTo>
                    <a:pt x="2716" y="9251"/>
                    <a:pt x="11811" y="9378"/>
                    <a:pt x="11811" y="5625"/>
                  </a:cubicBezTo>
                  <a:cubicBezTo>
                    <a:pt x="11811" y="1872"/>
                    <a:pt x="2906" y="-1308"/>
                    <a:pt x="553" y="10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4947DFE-7816-91A0-A651-67708B7BF0EB}"/>
                </a:ext>
              </a:extLst>
            </p:cNvPr>
            <p:cNvSpPr/>
            <p:nvPr/>
          </p:nvSpPr>
          <p:spPr>
            <a:xfrm>
              <a:off x="11814413" y="817036"/>
              <a:ext cx="5171" cy="6297"/>
            </a:xfrm>
            <a:custGeom>
              <a:avLst/>
              <a:gdLst>
                <a:gd name="connsiteX0" fmla="*/ 1765 w 5171"/>
                <a:gd name="connsiteY0" fmla="*/ 238 h 6297"/>
                <a:gd name="connsiteX1" fmla="*/ 365 w 5171"/>
                <a:gd name="connsiteY1" fmla="*/ 3419 h 6297"/>
                <a:gd name="connsiteX2" fmla="*/ 3673 w 5171"/>
                <a:gd name="connsiteY2" fmla="*/ 6536 h 6297"/>
                <a:gd name="connsiteX3" fmla="*/ 5009 w 5171"/>
                <a:gd name="connsiteY3" fmla="*/ 3419 h 6297"/>
                <a:gd name="connsiteX4" fmla="*/ 1828 w 5171"/>
                <a:gd name="connsiteY4" fmla="*/ 238 h 6297"/>
                <a:gd name="connsiteX5" fmla="*/ 1765 w 5171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1" h="6297">
                  <a:moveTo>
                    <a:pt x="1765" y="238"/>
                  </a:moveTo>
                  <a:cubicBezTo>
                    <a:pt x="-80" y="238"/>
                    <a:pt x="-716" y="1638"/>
                    <a:pt x="365" y="3419"/>
                  </a:cubicBezTo>
                  <a:cubicBezTo>
                    <a:pt x="1446" y="5200"/>
                    <a:pt x="2909" y="6536"/>
                    <a:pt x="3673" y="6536"/>
                  </a:cubicBezTo>
                  <a:cubicBezTo>
                    <a:pt x="4436" y="6536"/>
                    <a:pt x="5009" y="5136"/>
                    <a:pt x="5009" y="3419"/>
                  </a:cubicBezTo>
                  <a:cubicBezTo>
                    <a:pt x="5009" y="1663"/>
                    <a:pt x="3609" y="238"/>
                    <a:pt x="1828" y="238"/>
                  </a:cubicBezTo>
                  <a:cubicBezTo>
                    <a:pt x="1828" y="238"/>
                    <a:pt x="1765" y="238"/>
                    <a:pt x="176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A6F4B36-09EE-2817-C94D-64745BADF256}"/>
                </a:ext>
              </a:extLst>
            </p:cNvPr>
            <p:cNvSpPr/>
            <p:nvPr/>
          </p:nvSpPr>
          <p:spPr>
            <a:xfrm>
              <a:off x="11782373" y="980315"/>
              <a:ext cx="9287" cy="6297"/>
            </a:xfrm>
            <a:custGeom>
              <a:avLst/>
              <a:gdLst>
                <a:gd name="connsiteX0" fmla="*/ 4481 w 9287"/>
                <a:gd name="connsiteY0" fmla="*/ 6536 h 6297"/>
                <a:gd name="connsiteX1" fmla="*/ 9125 w 9287"/>
                <a:gd name="connsiteY1" fmla="*/ 3419 h 6297"/>
                <a:gd name="connsiteX2" fmla="*/ 4481 w 9287"/>
                <a:gd name="connsiteY2" fmla="*/ 238 h 6297"/>
                <a:gd name="connsiteX3" fmla="*/ -163 w 9287"/>
                <a:gd name="connsiteY3" fmla="*/ 3419 h 6297"/>
                <a:gd name="connsiteX4" fmla="*/ 4481 w 9287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" h="6297">
                  <a:moveTo>
                    <a:pt x="4481" y="6536"/>
                  </a:moveTo>
                  <a:cubicBezTo>
                    <a:pt x="7089" y="6536"/>
                    <a:pt x="9125" y="5136"/>
                    <a:pt x="9125" y="3419"/>
                  </a:cubicBezTo>
                  <a:cubicBezTo>
                    <a:pt x="9125" y="1701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419"/>
                  </a:cubicBezTo>
                  <a:cubicBezTo>
                    <a:pt x="-163" y="5200"/>
                    <a:pt x="1937" y="6536"/>
                    <a:pt x="448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3964CBE-C897-54AC-69CB-F56394B5B80B}"/>
                </a:ext>
              </a:extLst>
            </p:cNvPr>
            <p:cNvSpPr/>
            <p:nvPr/>
          </p:nvSpPr>
          <p:spPr>
            <a:xfrm>
              <a:off x="11673733" y="4929300"/>
              <a:ext cx="5157" cy="6297"/>
            </a:xfrm>
            <a:custGeom>
              <a:avLst/>
              <a:gdLst>
                <a:gd name="connsiteX0" fmla="*/ -163 w 5157"/>
                <a:gd name="connsiteY0" fmla="*/ 3356 h 6297"/>
                <a:gd name="connsiteX1" fmla="*/ 1173 w 5157"/>
                <a:gd name="connsiteY1" fmla="*/ 6536 h 6297"/>
                <a:gd name="connsiteX2" fmla="*/ 4481 w 5157"/>
                <a:gd name="connsiteY2" fmla="*/ 3356 h 6297"/>
                <a:gd name="connsiteX3" fmla="*/ 3081 w 5157"/>
                <a:gd name="connsiteY3" fmla="*/ 239 h 6297"/>
                <a:gd name="connsiteX4" fmla="*/ -163 w 5157"/>
                <a:gd name="connsiteY4" fmla="*/ 3356 h 6297"/>
                <a:gd name="connsiteX5" fmla="*/ -163 w 5157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7" h="6297">
                  <a:moveTo>
                    <a:pt x="-163" y="3356"/>
                  </a:moveTo>
                  <a:cubicBezTo>
                    <a:pt x="-163" y="5137"/>
                    <a:pt x="410" y="6536"/>
                    <a:pt x="1173" y="6536"/>
                  </a:cubicBezTo>
                  <a:cubicBezTo>
                    <a:pt x="1936" y="6536"/>
                    <a:pt x="3400" y="5137"/>
                    <a:pt x="4481" y="3356"/>
                  </a:cubicBezTo>
                  <a:cubicBezTo>
                    <a:pt x="5562" y="1575"/>
                    <a:pt x="4863" y="239"/>
                    <a:pt x="3081" y="239"/>
                  </a:cubicBezTo>
                  <a:cubicBezTo>
                    <a:pt x="1300" y="201"/>
                    <a:pt x="-99" y="1600"/>
                    <a:pt x="-163" y="3356"/>
                  </a:cubicBezTo>
                  <a:cubicBezTo>
                    <a:pt x="-163" y="3356"/>
                    <a:pt x="-163" y="3356"/>
                    <a:pt x="-163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BB7FC4F2-4825-4F5A-FA56-AB24EFA91919}"/>
                </a:ext>
              </a:extLst>
            </p:cNvPr>
            <p:cNvSpPr/>
            <p:nvPr/>
          </p:nvSpPr>
          <p:spPr>
            <a:xfrm>
              <a:off x="11671950" y="3374679"/>
              <a:ext cx="8145" cy="6297"/>
            </a:xfrm>
            <a:custGeom>
              <a:avLst/>
              <a:gdLst>
                <a:gd name="connsiteX0" fmla="*/ 7981 w 8145"/>
                <a:gd name="connsiteY0" fmla="*/ 3419 h 6297"/>
                <a:gd name="connsiteX1" fmla="*/ 5055 w 8145"/>
                <a:gd name="connsiteY1" fmla="*/ 238 h 6297"/>
                <a:gd name="connsiteX2" fmla="*/ 5055 w 8145"/>
                <a:gd name="connsiteY2" fmla="*/ 238 h 6297"/>
                <a:gd name="connsiteX3" fmla="*/ 221 w 8145"/>
                <a:gd name="connsiteY3" fmla="*/ 3419 h 6297"/>
                <a:gd name="connsiteX4" fmla="*/ 3147 w 8145"/>
                <a:gd name="connsiteY4" fmla="*/ 6535 h 6297"/>
                <a:gd name="connsiteX5" fmla="*/ 7981 w 8145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5" h="6297">
                  <a:moveTo>
                    <a:pt x="7981" y="3419"/>
                  </a:moveTo>
                  <a:cubicBezTo>
                    <a:pt x="8045" y="1733"/>
                    <a:pt x="6773" y="308"/>
                    <a:pt x="5055" y="238"/>
                  </a:cubicBezTo>
                  <a:cubicBezTo>
                    <a:pt x="5055" y="238"/>
                    <a:pt x="5055" y="238"/>
                    <a:pt x="5055" y="238"/>
                  </a:cubicBezTo>
                  <a:cubicBezTo>
                    <a:pt x="3020" y="461"/>
                    <a:pt x="1238" y="1644"/>
                    <a:pt x="221" y="3419"/>
                  </a:cubicBezTo>
                  <a:cubicBezTo>
                    <a:pt x="-797" y="5136"/>
                    <a:pt x="221" y="6535"/>
                    <a:pt x="3147" y="6535"/>
                  </a:cubicBezTo>
                  <a:cubicBezTo>
                    <a:pt x="6073" y="6535"/>
                    <a:pt x="7981" y="5136"/>
                    <a:pt x="798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26B917A-DB5E-CB0B-997B-66B0F8521B9A}"/>
                </a:ext>
              </a:extLst>
            </p:cNvPr>
            <p:cNvSpPr/>
            <p:nvPr/>
          </p:nvSpPr>
          <p:spPr>
            <a:xfrm>
              <a:off x="11726590" y="4277710"/>
              <a:ext cx="11985" cy="12106"/>
            </a:xfrm>
            <a:custGeom>
              <a:avLst/>
              <a:gdLst>
                <a:gd name="connsiteX0" fmla="*/ -163 w 11985"/>
                <a:gd name="connsiteY0" fmla="*/ 6726 h 12106"/>
                <a:gd name="connsiteX1" fmla="*/ 11668 w 11985"/>
                <a:gd name="connsiteY1" fmla="*/ 5708 h 12106"/>
                <a:gd name="connsiteX2" fmla="*/ 6261 w 11985"/>
                <a:gd name="connsiteY2" fmla="*/ 238 h 12106"/>
                <a:gd name="connsiteX3" fmla="*/ -163 w 11985"/>
                <a:gd name="connsiteY3" fmla="*/ 6726 h 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85" h="12106">
                  <a:moveTo>
                    <a:pt x="-163" y="6726"/>
                  </a:moveTo>
                  <a:cubicBezTo>
                    <a:pt x="-163" y="14804"/>
                    <a:pt x="10078" y="13914"/>
                    <a:pt x="11668" y="5708"/>
                  </a:cubicBezTo>
                  <a:cubicBezTo>
                    <a:pt x="12368" y="1892"/>
                    <a:pt x="10714" y="238"/>
                    <a:pt x="6261" y="238"/>
                  </a:cubicBezTo>
                  <a:cubicBezTo>
                    <a:pt x="1809" y="238"/>
                    <a:pt x="-163" y="2210"/>
                    <a:pt x="-163" y="67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58A05EAB-18E8-2A2A-E3A8-D51B3225CCDB}"/>
                </a:ext>
              </a:extLst>
            </p:cNvPr>
            <p:cNvSpPr/>
            <p:nvPr/>
          </p:nvSpPr>
          <p:spPr>
            <a:xfrm>
              <a:off x="11664704" y="1468510"/>
              <a:ext cx="14279" cy="7072"/>
            </a:xfrm>
            <a:custGeom>
              <a:avLst/>
              <a:gdLst>
                <a:gd name="connsiteX0" fmla="*/ 11665 w 14279"/>
                <a:gd name="connsiteY0" fmla="*/ 6780 h 7072"/>
                <a:gd name="connsiteX1" fmla="*/ 9566 w 14279"/>
                <a:gd name="connsiteY1" fmla="*/ 1818 h 7072"/>
                <a:gd name="connsiteX2" fmla="*/ 533 w 14279"/>
                <a:gd name="connsiteY2" fmla="*/ 991 h 7072"/>
                <a:gd name="connsiteX3" fmla="*/ 11665 w 14279"/>
                <a:gd name="connsiteY3" fmla="*/ 6780 h 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79" h="7072">
                  <a:moveTo>
                    <a:pt x="11665" y="6780"/>
                  </a:moveTo>
                  <a:cubicBezTo>
                    <a:pt x="15418" y="5253"/>
                    <a:pt x="14972" y="4299"/>
                    <a:pt x="9566" y="1818"/>
                  </a:cubicBezTo>
                  <a:cubicBezTo>
                    <a:pt x="5813" y="101"/>
                    <a:pt x="1742" y="-281"/>
                    <a:pt x="533" y="991"/>
                  </a:cubicBezTo>
                  <a:cubicBezTo>
                    <a:pt x="-2710" y="4299"/>
                    <a:pt x="6131" y="8879"/>
                    <a:pt x="11665" y="67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98CD9CBF-D184-CF06-4C42-DF61A386E2BE}"/>
                </a:ext>
              </a:extLst>
            </p:cNvPr>
            <p:cNvSpPr/>
            <p:nvPr/>
          </p:nvSpPr>
          <p:spPr>
            <a:xfrm>
              <a:off x="11723346" y="4582579"/>
              <a:ext cx="12721" cy="6360"/>
            </a:xfrm>
            <a:custGeom>
              <a:avLst/>
              <a:gdLst>
                <a:gd name="connsiteX0" fmla="*/ 6198 w 12721"/>
                <a:gd name="connsiteY0" fmla="*/ 238 h 6360"/>
                <a:gd name="connsiteX1" fmla="*/ -163 w 12721"/>
                <a:gd name="connsiteY1" fmla="*/ 3419 h 6360"/>
                <a:gd name="connsiteX2" fmla="*/ 6198 w 12721"/>
                <a:gd name="connsiteY2" fmla="*/ 6599 h 6360"/>
                <a:gd name="connsiteX3" fmla="*/ 12559 w 12721"/>
                <a:gd name="connsiteY3" fmla="*/ 3419 h 6360"/>
                <a:gd name="connsiteX4" fmla="*/ 6198 w 12721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360">
                  <a:moveTo>
                    <a:pt x="6198" y="238"/>
                  </a:moveTo>
                  <a:cubicBezTo>
                    <a:pt x="2763" y="238"/>
                    <a:pt x="-163" y="1701"/>
                    <a:pt x="-163" y="3419"/>
                  </a:cubicBezTo>
                  <a:cubicBezTo>
                    <a:pt x="-163" y="5136"/>
                    <a:pt x="2636" y="6599"/>
                    <a:pt x="6198" y="6599"/>
                  </a:cubicBezTo>
                  <a:cubicBezTo>
                    <a:pt x="9760" y="6599"/>
                    <a:pt x="12559" y="5136"/>
                    <a:pt x="12559" y="3419"/>
                  </a:cubicBezTo>
                  <a:cubicBezTo>
                    <a:pt x="12559" y="1701"/>
                    <a:pt x="9569" y="238"/>
                    <a:pt x="61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1F04ADF2-2F8F-1DFA-97E8-426930CBC5F3}"/>
                </a:ext>
              </a:extLst>
            </p:cNvPr>
            <p:cNvSpPr/>
            <p:nvPr/>
          </p:nvSpPr>
          <p:spPr>
            <a:xfrm>
              <a:off x="11729707" y="4875489"/>
              <a:ext cx="6169" cy="12721"/>
            </a:xfrm>
            <a:custGeom>
              <a:avLst/>
              <a:gdLst>
                <a:gd name="connsiteX0" fmla="*/ 2890 w 6169"/>
                <a:gd name="connsiteY0" fmla="*/ 238 h 12721"/>
                <a:gd name="connsiteX1" fmla="*/ -163 w 6169"/>
                <a:gd name="connsiteY1" fmla="*/ 6599 h 12721"/>
                <a:gd name="connsiteX2" fmla="*/ 2890 w 6169"/>
                <a:gd name="connsiteY2" fmla="*/ 12960 h 12721"/>
                <a:gd name="connsiteX3" fmla="*/ 6007 w 6169"/>
                <a:gd name="connsiteY3" fmla="*/ 6599 h 12721"/>
                <a:gd name="connsiteX4" fmla="*/ 2890 w 6169"/>
                <a:gd name="connsiteY4" fmla="*/ 238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12721">
                  <a:moveTo>
                    <a:pt x="2890" y="238"/>
                  </a:moveTo>
                  <a:cubicBezTo>
                    <a:pt x="1237" y="238"/>
                    <a:pt x="-163" y="3037"/>
                    <a:pt x="-163" y="6599"/>
                  </a:cubicBezTo>
                  <a:cubicBezTo>
                    <a:pt x="-163" y="10161"/>
                    <a:pt x="1237" y="12960"/>
                    <a:pt x="2890" y="12960"/>
                  </a:cubicBezTo>
                  <a:cubicBezTo>
                    <a:pt x="4544" y="12960"/>
                    <a:pt x="6007" y="10098"/>
                    <a:pt x="6007" y="6599"/>
                  </a:cubicBezTo>
                  <a:cubicBezTo>
                    <a:pt x="6007" y="3101"/>
                    <a:pt x="4608" y="238"/>
                    <a:pt x="289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09898261-8CD6-D779-BA21-F5F3A01EFC54}"/>
                </a:ext>
              </a:extLst>
            </p:cNvPr>
            <p:cNvSpPr/>
            <p:nvPr/>
          </p:nvSpPr>
          <p:spPr>
            <a:xfrm>
              <a:off x="11705288" y="1128504"/>
              <a:ext cx="11570" cy="8843"/>
            </a:xfrm>
            <a:custGeom>
              <a:avLst/>
              <a:gdLst>
                <a:gd name="connsiteX0" fmla="*/ 4284 w 11570"/>
                <a:gd name="connsiteY0" fmla="*/ 8905 h 8843"/>
                <a:gd name="connsiteX1" fmla="*/ 11154 w 11570"/>
                <a:gd name="connsiteY1" fmla="*/ 3562 h 8843"/>
                <a:gd name="connsiteX2" fmla="*/ 7019 w 11570"/>
                <a:gd name="connsiteY2" fmla="*/ 445 h 8843"/>
                <a:gd name="connsiteX3" fmla="*/ 86 w 11570"/>
                <a:gd name="connsiteY3" fmla="*/ 5725 h 8843"/>
                <a:gd name="connsiteX4" fmla="*/ 4284 w 11570"/>
                <a:gd name="connsiteY4" fmla="*/ 8905 h 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0" h="8843">
                  <a:moveTo>
                    <a:pt x="4284" y="8905"/>
                  </a:moveTo>
                  <a:cubicBezTo>
                    <a:pt x="7274" y="8304"/>
                    <a:pt x="9818" y="6325"/>
                    <a:pt x="11154" y="3562"/>
                  </a:cubicBezTo>
                  <a:cubicBezTo>
                    <a:pt x="12044" y="827"/>
                    <a:pt x="10581" y="-254"/>
                    <a:pt x="7019" y="445"/>
                  </a:cubicBezTo>
                  <a:cubicBezTo>
                    <a:pt x="4030" y="1024"/>
                    <a:pt x="1422" y="2977"/>
                    <a:pt x="86" y="5725"/>
                  </a:cubicBezTo>
                  <a:cubicBezTo>
                    <a:pt x="-805" y="8460"/>
                    <a:pt x="722" y="9541"/>
                    <a:pt x="4284" y="89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B347E48-80D9-590E-1B67-9F4CCF2DA81A}"/>
                </a:ext>
              </a:extLst>
            </p:cNvPr>
            <p:cNvSpPr/>
            <p:nvPr/>
          </p:nvSpPr>
          <p:spPr>
            <a:xfrm>
              <a:off x="11717303" y="4766565"/>
              <a:ext cx="4960" cy="8090"/>
            </a:xfrm>
            <a:custGeom>
              <a:avLst/>
              <a:gdLst>
                <a:gd name="connsiteX0" fmla="*/ 4354 w 4960"/>
                <a:gd name="connsiteY0" fmla="*/ 5547 h 8090"/>
                <a:gd name="connsiteX1" fmla="*/ 2954 w 4960"/>
                <a:gd name="connsiteY1" fmla="*/ 649 h 8090"/>
                <a:gd name="connsiteX2" fmla="*/ -163 w 4960"/>
                <a:gd name="connsiteY2" fmla="*/ 3575 h 8090"/>
                <a:gd name="connsiteX3" fmla="*/ 4354 w 4960"/>
                <a:gd name="connsiteY3" fmla="*/ 5547 h 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0" h="8090">
                  <a:moveTo>
                    <a:pt x="4354" y="5547"/>
                  </a:moveTo>
                  <a:cubicBezTo>
                    <a:pt x="5308" y="3804"/>
                    <a:pt x="4672" y="1622"/>
                    <a:pt x="2954" y="649"/>
                  </a:cubicBezTo>
                  <a:cubicBezTo>
                    <a:pt x="1237" y="-432"/>
                    <a:pt x="-163" y="649"/>
                    <a:pt x="-163" y="3575"/>
                  </a:cubicBezTo>
                  <a:cubicBezTo>
                    <a:pt x="-163" y="9109"/>
                    <a:pt x="1682" y="9872"/>
                    <a:pt x="4354" y="55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643EA2A-D087-B752-97AF-523FCEC3CC47}"/>
                </a:ext>
              </a:extLst>
            </p:cNvPr>
            <p:cNvSpPr/>
            <p:nvPr/>
          </p:nvSpPr>
          <p:spPr>
            <a:xfrm>
              <a:off x="11642881" y="2455937"/>
              <a:ext cx="8172" cy="6297"/>
            </a:xfrm>
            <a:custGeom>
              <a:avLst/>
              <a:gdLst>
                <a:gd name="connsiteX0" fmla="*/ 2765 w 8172"/>
                <a:gd name="connsiteY0" fmla="*/ 6535 h 6297"/>
                <a:gd name="connsiteX1" fmla="*/ 7600 w 8172"/>
                <a:gd name="connsiteY1" fmla="*/ 3419 h 6297"/>
                <a:gd name="connsiteX2" fmla="*/ 4674 w 8172"/>
                <a:gd name="connsiteY2" fmla="*/ 238 h 6297"/>
                <a:gd name="connsiteX3" fmla="*/ -160 w 8172"/>
                <a:gd name="connsiteY3" fmla="*/ 3419 h 6297"/>
                <a:gd name="connsiteX4" fmla="*/ 2765 w 8172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2" h="6297">
                  <a:moveTo>
                    <a:pt x="2765" y="6535"/>
                  </a:moveTo>
                  <a:cubicBezTo>
                    <a:pt x="4801" y="6326"/>
                    <a:pt x="6582" y="5168"/>
                    <a:pt x="7600" y="3419"/>
                  </a:cubicBezTo>
                  <a:cubicBezTo>
                    <a:pt x="8681" y="1701"/>
                    <a:pt x="7600" y="238"/>
                    <a:pt x="4674" y="238"/>
                  </a:cubicBezTo>
                  <a:cubicBezTo>
                    <a:pt x="1747" y="238"/>
                    <a:pt x="-160" y="1701"/>
                    <a:pt x="-160" y="3419"/>
                  </a:cubicBezTo>
                  <a:cubicBezTo>
                    <a:pt x="-224" y="5079"/>
                    <a:pt x="1111" y="6465"/>
                    <a:pt x="276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7E613B6C-7588-81E0-AC35-47C2B2DFD35D}"/>
                </a:ext>
              </a:extLst>
            </p:cNvPr>
            <p:cNvSpPr/>
            <p:nvPr/>
          </p:nvSpPr>
          <p:spPr>
            <a:xfrm>
              <a:off x="11058238" y="2691920"/>
              <a:ext cx="8111" cy="6297"/>
            </a:xfrm>
            <a:custGeom>
              <a:avLst/>
              <a:gdLst>
                <a:gd name="connsiteX0" fmla="*/ 5022 w 8111"/>
                <a:gd name="connsiteY0" fmla="*/ 6536 h 6297"/>
                <a:gd name="connsiteX1" fmla="*/ 7947 w 8111"/>
                <a:gd name="connsiteY1" fmla="*/ 3419 h 6297"/>
                <a:gd name="connsiteX2" fmla="*/ 3113 w 8111"/>
                <a:gd name="connsiteY2" fmla="*/ 238 h 6297"/>
                <a:gd name="connsiteX3" fmla="*/ 187 w 8111"/>
                <a:gd name="connsiteY3" fmla="*/ 3419 h 6297"/>
                <a:gd name="connsiteX4" fmla="*/ 5022 w 8111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1" h="6297">
                  <a:moveTo>
                    <a:pt x="5022" y="6536"/>
                  </a:moveTo>
                  <a:cubicBezTo>
                    <a:pt x="6675" y="6466"/>
                    <a:pt x="8011" y="5079"/>
                    <a:pt x="7947" y="3419"/>
                  </a:cubicBezTo>
                  <a:cubicBezTo>
                    <a:pt x="7947" y="1701"/>
                    <a:pt x="5785" y="238"/>
                    <a:pt x="3113" y="238"/>
                  </a:cubicBezTo>
                  <a:cubicBezTo>
                    <a:pt x="441" y="238"/>
                    <a:pt x="-831" y="1701"/>
                    <a:pt x="187" y="3419"/>
                  </a:cubicBezTo>
                  <a:cubicBezTo>
                    <a:pt x="1268" y="5130"/>
                    <a:pt x="3049" y="6268"/>
                    <a:pt x="5022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CADF0D7-62F4-3061-D2E7-2E37B127FA91}"/>
                </a:ext>
              </a:extLst>
            </p:cNvPr>
            <p:cNvSpPr/>
            <p:nvPr/>
          </p:nvSpPr>
          <p:spPr>
            <a:xfrm>
              <a:off x="11711070" y="953998"/>
              <a:ext cx="17556" cy="20020"/>
            </a:xfrm>
            <a:custGeom>
              <a:avLst/>
              <a:gdLst>
                <a:gd name="connsiteX0" fmla="*/ -163 w 17556"/>
                <a:gd name="connsiteY0" fmla="*/ 5056 h 20020"/>
                <a:gd name="connsiteX1" fmla="*/ 9124 w 17556"/>
                <a:gd name="connsiteY1" fmla="*/ 20258 h 20020"/>
                <a:gd name="connsiteX2" fmla="*/ 15485 w 17556"/>
                <a:gd name="connsiteY2" fmla="*/ 13452 h 20020"/>
                <a:gd name="connsiteX3" fmla="*/ 13704 w 17556"/>
                <a:gd name="connsiteY3" fmla="*/ 2639 h 20020"/>
                <a:gd name="connsiteX4" fmla="*/ -163 w 17556"/>
                <a:gd name="connsiteY4" fmla="*/ 5056 h 2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56" h="20020">
                  <a:moveTo>
                    <a:pt x="-163" y="5056"/>
                  </a:moveTo>
                  <a:cubicBezTo>
                    <a:pt x="-163" y="10081"/>
                    <a:pt x="6198" y="20258"/>
                    <a:pt x="9124" y="20258"/>
                  </a:cubicBezTo>
                  <a:cubicBezTo>
                    <a:pt x="10714" y="20258"/>
                    <a:pt x="13640" y="17205"/>
                    <a:pt x="15485" y="13452"/>
                  </a:cubicBezTo>
                  <a:cubicBezTo>
                    <a:pt x="18411" y="7791"/>
                    <a:pt x="18093" y="5883"/>
                    <a:pt x="13704" y="2639"/>
                  </a:cubicBezTo>
                  <a:cubicBezTo>
                    <a:pt x="8297" y="-1495"/>
                    <a:pt x="-163" y="-32"/>
                    <a:pt x="-163" y="50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BB7DB54-A5BE-BE76-FA1C-AA05AB794052}"/>
                </a:ext>
              </a:extLst>
            </p:cNvPr>
            <p:cNvSpPr/>
            <p:nvPr/>
          </p:nvSpPr>
          <p:spPr>
            <a:xfrm>
              <a:off x="11712207" y="3114547"/>
              <a:ext cx="12825" cy="11413"/>
            </a:xfrm>
            <a:custGeom>
              <a:avLst/>
              <a:gdLst>
                <a:gd name="connsiteX0" fmla="*/ 12249 w 12825"/>
                <a:gd name="connsiteY0" fmla="*/ 9058 h 11413"/>
                <a:gd name="connsiteX1" fmla="*/ 1626 w 12825"/>
                <a:gd name="connsiteY1" fmla="*/ 789 h 11413"/>
                <a:gd name="connsiteX2" fmla="*/ 1626 w 12825"/>
                <a:gd name="connsiteY2" fmla="*/ 7150 h 11413"/>
                <a:gd name="connsiteX3" fmla="*/ 12249 w 12825"/>
                <a:gd name="connsiteY3" fmla="*/ 9058 h 1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5" h="11413">
                  <a:moveTo>
                    <a:pt x="12249" y="9058"/>
                  </a:moveTo>
                  <a:cubicBezTo>
                    <a:pt x="14666" y="5115"/>
                    <a:pt x="5888" y="-1755"/>
                    <a:pt x="1626" y="789"/>
                  </a:cubicBezTo>
                  <a:cubicBezTo>
                    <a:pt x="-791" y="2316"/>
                    <a:pt x="-727" y="4224"/>
                    <a:pt x="1626" y="7150"/>
                  </a:cubicBezTo>
                  <a:cubicBezTo>
                    <a:pt x="6207" y="12430"/>
                    <a:pt x="10023" y="13066"/>
                    <a:pt x="12249" y="90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C25ADCA-CA65-FC75-C4B8-10707632BDE2}"/>
                </a:ext>
              </a:extLst>
            </p:cNvPr>
            <p:cNvSpPr/>
            <p:nvPr/>
          </p:nvSpPr>
          <p:spPr>
            <a:xfrm>
              <a:off x="11727589" y="1357697"/>
              <a:ext cx="5171" cy="6297"/>
            </a:xfrm>
            <a:custGeom>
              <a:avLst/>
              <a:gdLst>
                <a:gd name="connsiteX0" fmla="*/ 3672 w 5171"/>
                <a:gd name="connsiteY0" fmla="*/ 238 h 6297"/>
                <a:gd name="connsiteX1" fmla="*/ 365 w 5171"/>
                <a:gd name="connsiteY1" fmla="*/ 3355 h 6297"/>
                <a:gd name="connsiteX2" fmla="*/ 1765 w 5171"/>
                <a:gd name="connsiteY2" fmla="*/ 6535 h 6297"/>
                <a:gd name="connsiteX3" fmla="*/ 5009 w 5171"/>
                <a:gd name="connsiteY3" fmla="*/ 3419 h 6297"/>
                <a:gd name="connsiteX4" fmla="*/ 5009 w 5171"/>
                <a:gd name="connsiteY4" fmla="*/ 3355 h 6297"/>
                <a:gd name="connsiteX5" fmla="*/ 3672 w 5171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1" h="6297">
                  <a:moveTo>
                    <a:pt x="3672" y="238"/>
                  </a:moveTo>
                  <a:cubicBezTo>
                    <a:pt x="2909" y="238"/>
                    <a:pt x="1446" y="1638"/>
                    <a:pt x="365" y="3355"/>
                  </a:cubicBezTo>
                  <a:cubicBezTo>
                    <a:pt x="-716" y="5072"/>
                    <a:pt x="-80" y="6535"/>
                    <a:pt x="1765" y="6535"/>
                  </a:cubicBezTo>
                  <a:cubicBezTo>
                    <a:pt x="3546" y="6570"/>
                    <a:pt x="4945" y="5176"/>
                    <a:pt x="5009" y="3419"/>
                  </a:cubicBezTo>
                  <a:cubicBezTo>
                    <a:pt x="5009" y="3398"/>
                    <a:pt x="5009" y="3377"/>
                    <a:pt x="5009" y="3355"/>
                  </a:cubicBezTo>
                  <a:cubicBezTo>
                    <a:pt x="5009" y="1829"/>
                    <a:pt x="4436" y="238"/>
                    <a:pt x="367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341FB73E-935F-FCC4-EC9C-082C26479FEC}"/>
                </a:ext>
              </a:extLst>
            </p:cNvPr>
            <p:cNvSpPr/>
            <p:nvPr/>
          </p:nvSpPr>
          <p:spPr>
            <a:xfrm>
              <a:off x="11675051" y="782520"/>
              <a:ext cx="26577" cy="11681"/>
            </a:xfrm>
            <a:custGeom>
              <a:avLst/>
              <a:gdLst>
                <a:gd name="connsiteX0" fmla="*/ 7042 w 26577"/>
                <a:gd name="connsiteY0" fmla="*/ 10139 h 11681"/>
                <a:gd name="connsiteX1" fmla="*/ 17283 w 26577"/>
                <a:gd name="connsiteY1" fmla="*/ 11920 h 11681"/>
                <a:gd name="connsiteX2" fmla="*/ 23644 w 26577"/>
                <a:gd name="connsiteY2" fmla="*/ 9375 h 11681"/>
                <a:gd name="connsiteX3" fmla="*/ 10922 w 26577"/>
                <a:gd name="connsiteY3" fmla="*/ 407 h 11681"/>
                <a:gd name="connsiteX4" fmla="*/ 7042 w 26577"/>
                <a:gd name="connsiteY4" fmla="*/ 10139 h 1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7" h="11681">
                  <a:moveTo>
                    <a:pt x="7042" y="10139"/>
                  </a:moveTo>
                  <a:cubicBezTo>
                    <a:pt x="11813" y="10902"/>
                    <a:pt x="16456" y="11665"/>
                    <a:pt x="17283" y="11920"/>
                  </a:cubicBezTo>
                  <a:cubicBezTo>
                    <a:pt x="19574" y="11602"/>
                    <a:pt x="21736" y="10730"/>
                    <a:pt x="23644" y="9375"/>
                  </a:cubicBezTo>
                  <a:cubicBezTo>
                    <a:pt x="30832" y="4732"/>
                    <a:pt x="23135" y="-802"/>
                    <a:pt x="10922" y="407"/>
                  </a:cubicBezTo>
                  <a:cubicBezTo>
                    <a:pt x="-1290" y="1615"/>
                    <a:pt x="-4597" y="8358"/>
                    <a:pt x="7042" y="101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0B3D4CF-3255-F1CA-BBE6-25DE7002AB93}"/>
                </a:ext>
              </a:extLst>
            </p:cNvPr>
            <p:cNvSpPr/>
            <p:nvPr/>
          </p:nvSpPr>
          <p:spPr>
            <a:xfrm>
              <a:off x="11684053" y="5112454"/>
              <a:ext cx="10675" cy="11340"/>
            </a:xfrm>
            <a:custGeom>
              <a:avLst/>
              <a:gdLst>
                <a:gd name="connsiteX0" fmla="*/ 9490 w 10675"/>
                <a:gd name="connsiteY0" fmla="*/ 7335 h 11340"/>
                <a:gd name="connsiteX1" fmla="*/ 2810 w 10675"/>
                <a:gd name="connsiteY1" fmla="*/ 974 h 11340"/>
                <a:gd name="connsiteX2" fmla="*/ 3510 w 10675"/>
                <a:gd name="connsiteY2" fmla="*/ 5490 h 11340"/>
                <a:gd name="connsiteX3" fmla="*/ 9490 w 10675"/>
                <a:gd name="connsiteY3" fmla="*/ 7335 h 1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5" h="11340">
                  <a:moveTo>
                    <a:pt x="9490" y="7335"/>
                  </a:moveTo>
                  <a:cubicBezTo>
                    <a:pt x="8090" y="4492"/>
                    <a:pt x="5737" y="2240"/>
                    <a:pt x="2810" y="974"/>
                  </a:cubicBezTo>
                  <a:cubicBezTo>
                    <a:pt x="-1324" y="-616"/>
                    <a:pt x="-1197" y="147"/>
                    <a:pt x="3510" y="5490"/>
                  </a:cubicBezTo>
                  <a:cubicBezTo>
                    <a:pt x="10253" y="12996"/>
                    <a:pt x="11843" y="13505"/>
                    <a:pt x="9490" y="73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FE69CEDA-90CA-B99B-62F8-875F8D493062}"/>
                </a:ext>
              </a:extLst>
            </p:cNvPr>
            <p:cNvSpPr/>
            <p:nvPr/>
          </p:nvSpPr>
          <p:spPr>
            <a:xfrm>
              <a:off x="11649117" y="3837845"/>
              <a:ext cx="7724" cy="11298"/>
            </a:xfrm>
            <a:custGeom>
              <a:avLst/>
              <a:gdLst>
                <a:gd name="connsiteX0" fmla="*/ 3717 w 7724"/>
                <a:gd name="connsiteY0" fmla="*/ 11391 h 11298"/>
                <a:gd name="connsiteX1" fmla="*/ 7216 w 7724"/>
                <a:gd name="connsiteY1" fmla="*/ 3898 h 11298"/>
                <a:gd name="connsiteX2" fmla="*/ 3717 w 7724"/>
                <a:gd name="connsiteY2" fmla="*/ 387 h 11298"/>
                <a:gd name="connsiteX3" fmla="*/ -163 w 7724"/>
                <a:gd name="connsiteY3" fmla="*/ 5857 h 11298"/>
                <a:gd name="connsiteX4" fmla="*/ 3717 w 7724"/>
                <a:gd name="connsiteY4" fmla="*/ 11391 h 1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24" h="11298">
                  <a:moveTo>
                    <a:pt x="3717" y="11391"/>
                  </a:moveTo>
                  <a:cubicBezTo>
                    <a:pt x="6770" y="10291"/>
                    <a:pt x="8297" y="6932"/>
                    <a:pt x="7216" y="3898"/>
                  </a:cubicBezTo>
                  <a:cubicBezTo>
                    <a:pt x="6643" y="2263"/>
                    <a:pt x="5371" y="979"/>
                    <a:pt x="3717" y="387"/>
                  </a:cubicBezTo>
                  <a:cubicBezTo>
                    <a:pt x="1428" y="-376"/>
                    <a:pt x="-163" y="1850"/>
                    <a:pt x="-163" y="5857"/>
                  </a:cubicBezTo>
                  <a:cubicBezTo>
                    <a:pt x="-163" y="9865"/>
                    <a:pt x="1428" y="12154"/>
                    <a:pt x="3717" y="113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70F22454-F083-2419-4B2A-8E77DAD3CD0E}"/>
                </a:ext>
              </a:extLst>
            </p:cNvPr>
            <p:cNvSpPr/>
            <p:nvPr/>
          </p:nvSpPr>
          <p:spPr>
            <a:xfrm>
              <a:off x="11671458" y="5180677"/>
              <a:ext cx="14725" cy="15706"/>
            </a:xfrm>
            <a:custGeom>
              <a:avLst/>
              <a:gdLst>
                <a:gd name="connsiteX0" fmla="*/ 10953 w 14725"/>
                <a:gd name="connsiteY0" fmla="*/ 12196 h 15706"/>
                <a:gd name="connsiteX1" fmla="*/ 8473 w 14725"/>
                <a:gd name="connsiteY1" fmla="*/ 238 h 15706"/>
                <a:gd name="connsiteX2" fmla="*/ 2112 w 14725"/>
                <a:gd name="connsiteY2" fmla="*/ 3100 h 15706"/>
                <a:gd name="connsiteX3" fmla="*/ 203 w 14725"/>
                <a:gd name="connsiteY3" fmla="*/ 10988 h 15706"/>
                <a:gd name="connsiteX4" fmla="*/ 10953 w 14725"/>
                <a:gd name="connsiteY4" fmla="*/ 12196 h 1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5" h="15706">
                  <a:moveTo>
                    <a:pt x="10953" y="12196"/>
                  </a:moveTo>
                  <a:cubicBezTo>
                    <a:pt x="16678" y="6408"/>
                    <a:pt x="15405" y="238"/>
                    <a:pt x="8473" y="238"/>
                  </a:cubicBezTo>
                  <a:cubicBezTo>
                    <a:pt x="5037" y="238"/>
                    <a:pt x="2112" y="1510"/>
                    <a:pt x="2112" y="3100"/>
                  </a:cubicBezTo>
                  <a:cubicBezTo>
                    <a:pt x="1857" y="5804"/>
                    <a:pt x="1221" y="8456"/>
                    <a:pt x="203" y="10988"/>
                  </a:cubicBezTo>
                  <a:cubicBezTo>
                    <a:pt x="-1895" y="16903"/>
                    <a:pt x="5483" y="17794"/>
                    <a:pt x="10953" y="121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9915305F-A963-030C-7DCF-F7E2B6627BE8}"/>
                </a:ext>
              </a:extLst>
            </p:cNvPr>
            <p:cNvSpPr/>
            <p:nvPr/>
          </p:nvSpPr>
          <p:spPr>
            <a:xfrm>
              <a:off x="11714861" y="5580504"/>
              <a:ext cx="17899" cy="8999"/>
            </a:xfrm>
            <a:custGeom>
              <a:avLst/>
              <a:gdLst>
                <a:gd name="connsiteX0" fmla="*/ 3616 w 17899"/>
                <a:gd name="connsiteY0" fmla="*/ 4825 h 8999"/>
                <a:gd name="connsiteX1" fmla="*/ 17737 w 17899"/>
                <a:gd name="connsiteY1" fmla="*/ 4825 h 8999"/>
                <a:gd name="connsiteX2" fmla="*/ 7687 w 17899"/>
                <a:gd name="connsiteY2" fmla="*/ 246 h 8999"/>
                <a:gd name="connsiteX3" fmla="*/ 3616 w 17899"/>
                <a:gd name="connsiteY3" fmla="*/ 4825 h 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99" h="8999">
                  <a:moveTo>
                    <a:pt x="3616" y="4825"/>
                  </a:moveTo>
                  <a:cubicBezTo>
                    <a:pt x="11376" y="10741"/>
                    <a:pt x="17737" y="10677"/>
                    <a:pt x="17737" y="4825"/>
                  </a:cubicBezTo>
                  <a:cubicBezTo>
                    <a:pt x="17737" y="1581"/>
                    <a:pt x="14620" y="182"/>
                    <a:pt x="7687" y="246"/>
                  </a:cubicBezTo>
                  <a:cubicBezTo>
                    <a:pt x="-1855" y="182"/>
                    <a:pt x="-2045" y="436"/>
                    <a:pt x="3616" y="48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CB521A6C-D543-F5A7-7473-8152EDFE2483}"/>
                </a:ext>
              </a:extLst>
            </p:cNvPr>
            <p:cNvSpPr/>
            <p:nvPr/>
          </p:nvSpPr>
          <p:spPr>
            <a:xfrm>
              <a:off x="11668627" y="2993803"/>
              <a:ext cx="6965" cy="15624"/>
            </a:xfrm>
            <a:custGeom>
              <a:avLst/>
              <a:gdLst>
                <a:gd name="connsiteX0" fmla="*/ 6406 w 6965"/>
                <a:gd name="connsiteY0" fmla="*/ 9076 h 15624"/>
                <a:gd name="connsiteX1" fmla="*/ 5388 w 6965"/>
                <a:gd name="connsiteY1" fmla="*/ 553 h 15624"/>
                <a:gd name="connsiteX2" fmla="*/ 1508 w 6965"/>
                <a:gd name="connsiteY2" fmla="*/ 2779 h 15624"/>
                <a:gd name="connsiteX3" fmla="*/ 1890 w 6965"/>
                <a:gd name="connsiteY3" fmla="*/ 11302 h 15624"/>
                <a:gd name="connsiteX4" fmla="*/ 6406 w 6965"/>
                <a:gd name="connsiteY4" fmla="*/ 9076 h 1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" h="15624">
                  <a:moveTo>
                    <a:pt x="6406" y="9076"/>
                  </a:moveTo>
                  <a:cubicBezTo>
                    <a:pt x="5961" y="5196"/>
                    <a:pt x="5515" y="1379"/>
                    <a:pt x="5388" y="553"/>
                  </a:cubicBezTo>
                  <a:cubicBezTo>
                    <a:pt x="5261" y="-274"/>
                    <a:pt x="3480" y="553"/>
                    <a:pt x="1508" y="2779"/>
                  </a:cubicBezTo>
                  <a:cubicBezTo>
                    <a:pt x="-463" y="5005"/>
                    <a:pt x="-1099" y="7613"/>
                    <a:pt x="1890" y="11302"/>
                  </a:cubicBezTo>
                  <a:cubicBezTo>
                    <a:pt x="7042" y="17917"/>
                    <a:pt x="7296" y="17472"/>
                    <a:pt x="6406" y="90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F0AA3CB2-CF1E-BC32-B6CB-7F59F495652D}"/>
                </a:ext>
              </a:extLst>
            </p:cNvPr>
            <p:cNvSpPr/>
            <p:nvPr/>
          </p:nvSpPr>
          <p:spPr>
            <a:xfrm>
              <a:off x="11655405" y="2915750"/>
              <a:ext cx="17938" cy="12343"/>
            </a:xfrm>
            <a:custGeom>
              <a:avLst/>
              <a:gdLst>
                <a:gd name="connsiteX0" fmla="*/ 15239 w 17938"/>
                <a:gd name="connsiteY0" fmla="*/ 11055 h 12343"/>
                <a:gd name="connsiteX1" fmla="*/ 17210 w 17938"/>
                <a:gd name="connsiteY1" fmla="*/ 4695 h 12343"/>
                <a:gd name="connsiteX2" fmla="*/ 10214 w 17938"/>
                <a:gd name="connsiteY2" fmla="*/ 560 h 12343"/>
                <a:gd name="connsiteX3" fmla="*/ 7224 w 17938"/>
                <a:gd name="connsiteY3" fmla="*/ 12582 h 12343"/>
                <a:gd name="connsiteX4" fmla="*/ 15239 w 17938"/>
                <a:gd name="connsiteY4" fmla="*/ 11055 h 1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38" h="12343">
                  <a:moveTo>
                    <a:pt x="15239" y="11055"/>
                  </a:moveTo>
                  <a:cubicBezTo>
                    <a:pt x="15684" y="8880"/>
                    <a:pt x="16383" y="6749"/>
                    <a:pt x="17210" y="4695"/>
                  </a:cubicBezTo>
                  <a:cubicBezTo>
                    <a:pt x="18801" y="497"/>
                    <a:pt x="17210" y="-330"/>
                    <a:pt x="10214" y="560"/>
                  </a:cubicBezTo>
                  <a:cubicBezTo>
                    <a:pt x="-1617" y="1896"/>
                    <a:pt x="-4289" y="12582"/>
                    <a:pt x="7224" y="12582"/>
                  </a:cubicBezTo>
                  <a:cubicBezTo>
                    <a:pt x="11804" y="12391"/>
                    <a:pt x="15239" y="11819"/>
                    <a:pt x="15239" y="110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93243D93-58BA-9243-9A6B-D2BCA21E6FDD}"/>
                </a:ext>
              </a:extLst>
            </p:cNvPr>
            <p:cNvSpPr/>
            <p:nvPr/>
          </p:nvSpPr>
          <p:spPr>
            <a:xfrm>
              <a:off x="11683210" y="2180748"/>
              <a:ext cx="15666" cy="10753"/>
            </a:xfrm>
            <a:custGeom>
              <a:avLst/>
              <a:gdLst>
                <a:gd name="connsiteX0" fmla="*/ 15294 w 15666"/>
                <a:gd name="connsiteY0" fmla="*/ 773 h 10753"/>
                <a:gd name="connsiteX1" fmla="*/ -163 w 15666"/>
                <a:gd name="connsiteY1" fmla="*/ 7896 h 10753"/>
                <a:gd name="connsiteX2" fmla="*/ 10841 w 15666"/>
                <a:gd name="connsiteY2" fmla="*/ 6688 h 10753"/>
                <a:gd name="connsiteX3" fmla="*/ 15294 w 15666"/>
                <a:gd name="connsiteY3" fmla="*/ 773 h 1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66" h="10753">
                  <a:moveTo>
                    <a:pt x="15294" y="773"/>
                  </a:moveTo>
                  <a:cubicBezTo>
                    <a:pt x="12814" y="-1581"/>
                    <a:pt x="-163" y="4398"/>
                    <a:pt x="-163" y="7896"/>
                  </a:cubicBezTo>
                  <a:cubicBezTo>
                    <a:pt x="-163" y="12413"/>
                    <a:pt x="3717" y="11967"/>
                    <a:pt x="10841" y="6688"/>
                  </a:cubicBezTo>
                  <a:cubicBezTo>
                    <a:pt x="14149" y="4080"/>
                    <a:pt x="16185" y="1599"/>
                    <a:pt x="15294" y="7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8EA79C34-C956-3E09-3173-96A9933CB25C}"/>
                </a:ext>
              </a:extLst>
            </p:cNvPr>
            <p:cNvSpPr/>
            <p:nvPr/>
          </p:nvSpPr>
          <p:spPr>
            <a:xfrm>
              <a:off x="11692992" y="1375188"/>
              <a:ext cx="27397" cy="28086"/>
            </a:xfrm>
            <a:custGeom>
              <a:avLst/>
              <a:gdLst>
                <a:gd name="connsiteX0" fmla="*/ 26184 w 27397"/>
                <a:gd name="connsiteY0" fmla="*/ 22374 h 28086"/>
                <a:gd name="connsiteX1" fmla="*/ 16389 w 27397"/>
                <a:gd name="connsiteY1" fmla="*/ 17540 h 28086"/>
                <a:gd name="connsiteX2" fmla="*/ 9328 w 27397"/>
                <a:gd name="connsiteY2" fmla="*/ 8889 h 28086"/>
                <a:gd name="connsiteX3" fmla="*/ 5512 w 27397"/>
                <a:gd name="connsiteY3" fmla="*/ 238 h 28086"/>
                <a:gd name="connsiteX4" fmla="*/ -22 w 27397"/>
                <a:gd name="connsiteY4" fmla="*/ 8253 h 28086"/>
                <a:gd name="connsiteX5" fmla="*/ 12254 w 27397"/>
                <a:gd name="connsiteY5" fmla="*/ 23010 h 28086"/>
                <a:gd name="connsiteX6" fmla="*/ 26184 w 27397"/>
                <a:gd name="connsiteY6" fmla="*/ 22374 h 2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8086">
                  <a:moveTo>
                    <a:pt x="26184" y="22374"/>
                  </a:moveTo>
                  <a:cubicBezTo>
                    <a:pt x="24021" y="19121"/>
                    <a:pt x="20269" y="17276"/>
                    <a:pt x="16389" y="17540"/>
                  </a:cubicBezTo>
                  <a:cubicBezTo>
                    <a:pt x="9519" y="17540"/>
                    <a:pt x="8565" y="16331"/>
                    <a:pt x="9328" y="8889"/>
                  </a:cubicBezTo>
                  <a:cubicBezTo>
                    <a:pt x="9901" y="2910"/>
                    <a:pt x="8756" y="238"/>
                    <a:pt x="5512" y="238"/>
                  </a:cubicBezTo>
                  <a:cubicBezTo>
                    <a:pt x="2268" y="238"/>
                    <a:pt x="487" y="3610"/>
                    <a:pt x="-22" y="8253"/>
                  </a:cubicBezTo>
                  <a:cubicBezTo>
                    <a:pt x="-785" y="14614"/>
                    <a:pt x="1314" y="17349"/>
                    <a:pt x="12254" y="23010"/>
                  </a:cubicBezTo>
                  <a:cubicBezTo>
                    <a:pt x="26375" y="30261"/>
                    <a:pt x="29110" y="30134"/>
                    <a:pt x="26184" y="223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E0042AE4-278A-55E8-E23E-C9B7731A8666}"/>
                </a:ext>
              </a:extLst>
            </p:cNvPr>
            <p:cNvSpPr/>
            <p:nvPr/>
          </p:nvSpPr>
          <p:spPr>
            <a:xfrm>
              <a:off x="11717303" y="1483766"/>
              <a:ext cx="5045" cy="11418"/>
            </a:xfrm>
            <a:custGeom>
              <a:avLst/>
              <a:gdLst>
                <a:gd name="connsiteX0" fmla="*/ 2637 w 5045"/>
                <a:gd name="connsiteY0" fmla="*/ 238 h 11418"/>
                <a:gd name="connsiteX1" fmla="*/ -163 w 5045"/>
                <a:gd name="connsiteY1" fmla="*/ 7044 h 11418"/>
                <a:gd name="connsiteX2" fmla="*/ 4799 w 5045"/>
                <a:gd name="connsiteY2" fmla="*/ 4818 h 11418"/>
                <a:gd name="connsiteX3" fmla="*/ 2637 w 5045"/>
                <a:gd name="connsiteY3" fmla="*/ 238 h 1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5" h="11418">
                  <a:moveTo>
                    <a:pt x="2637" y="238"/>
                  </a:moveTo>
                  <a:cubicBezTo>
                    <a:pt x="1110" y="238"/>
                    <a:pt x="-163" y="3292"/>
                    <a:pt x="-163" y="7044"/>
                  </a:cubicBezTo>
                  <a:cubicBezTo>
                    <a:pt x="-163" y="14296"/>
                    <a:pt x="3654" y="12578"/>
                    <a:pt x="4799" y="4818"/>
                  </a:cubicBezTo>
                  <a:cubicBezTo>
                    <a:pt x="5180" y="2274"/>
                    <a:pt x="4227" y="238"/>
                    <a:pt x="263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34A9CFA4-C3AC-BF67-510D-CDF6BED6BF77}"/>
                </a:ext>
              </a:extLst>
            </p:cNvPr>
            <p:cNvSpPr/>
            <p:nvPr/>
          </p:nvSpPr>
          <p:spPr>
            <a:xfrm>
              <a:off x="11717303" y="2651021"/>
              <a:ext cx="9287" cy="6297"/>
            </a:xfrm>
            <a:custGeom>
              <a:avLst/>
              <a:gdLst>
                <a:gd name="connsiteX0" fmla="*/ -163 w 9287"/>
                <a:gd name="connsiteY0" fmla="*/ 3419 h 6297"/>
                <a:gd name="connsiteX1" fmla="*/ 4481 w 9287"/>
                <a:gd name="connsiteY1" fmla="*/ 6536 h 6297"/>
                <a:gd name="connsiteX2" fmla="*/ 9125 w 9287"/>
                <a:gd name="connsiteY2" fmla="*/ 3419 h 6297"/>
                <a:gd name="connsiteX3" fmla="*/ 4481 w 9287"/>
                <a:gd name="connsiteY3" fmla="*/ 238 h 6297"/>
                <a:gd name="connsiteX4" fmla="*/ -163 w 9287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" h="6297">
                  <a:moveTo>
                    <a:pt x="-163" y="3419"/>
                  </a:moveTo>
                  <a:cubicBezTo>
                    <a:pt x="-163" y="5136"/>
                    <a:pt x="1937" y="6536"/>
                    <a:pt x="4481" y="6536"/>
                  </a:cubicBezTo>
                  <a:cubicBezTo>
                    <a:pt x="7025" y="6536"/>
                    <a:pt x="9125" y="5136"/>
                    <a:pt x="9125" y="3419"/>
                  </a:cubicBezTo>
                  <a:cubicBezTo>
                    <a:pt x="9125" y="1701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8E178031-31E9-D93B-B96B-F302705AA9E7}"/>
                </a:ext>
              </a:extLst>
            </p:cNvPr>
            <p:cNvSpPr/>
            <p:nvPr/>
          </p:nvSpPr>
          <p:spPr>
            <a:xfrm>
              <a:off x="11722057" y="1503752"/>
              <a:ext cx="7587" cy="14767"/>
            </a:xfrm>
            <a:custGeom>
              <a:avLst/>
              <a:gdLst>
                <a:gd name="connsiteX0" fmla="*/ 7424 w 7587"/>
                <a:gd name="connsiteY0" fmla="*/ 10910 h 14767"/>
                <a:gd name="connsiteX1" fmla="*/ 4689 w 7587"/>
                <a:gd name="connsiteY1" fmla="*/ 2705 h 14767"/>
                <a:gd name="connsiteX2" fmla="*/ 872 w 7587"/>
                <a:gd name="connsiteY2" fmla="*/ 13264 h 14767"/>
                <a:gd name="connsiteX3" fmla="*/ 7424 w 7587"/>
                <a:gd name="connsiteY3" fmla="*/ 10910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7" h="14767">
                  <a:moveTo>
                    <a:pt x="7424" y="10910"/>
                  </a:moveTo>
                  <a:cubicBezTo>
                    <a:pt x="7170" y="8002"/>
                    <a:pt x="6215" y="5195"/>
                    <a:pt x="4689" y="2705"/>
                  </a:cubicBezTo>
                  <a:cubicBezTo>
                    <a:pt x="809" y="-3656"/>
                    <a:pt x="-1672" y="3150"/>
                    <a:pt x="872" y="13264"/>
                  </a:cubicBezTo>
                  <a:cubicBezTo>
                    <a:pt x="1699" y="16699"/>
                    <a:pt x="7488" y="14600"/>
                    <a:pt x="7424" y="109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6FDE9AD-A859-A4A9-B93E-C8EC556D2BCF}"/>
                </a:ext>
              </a:extLst>
            </p:cNvPr>
            <p:cNvSpPr/>
            <p:nvPr/>
          </p:nvSpPr>
          <p:spPr>
            <a:xfrm>
              <a:off x="11681389" y="2945046"/>
              <a:ext cx="11435" cy="15927"/>
            </a:xfrm>
            <a:custGeom>
              <a:avLst/>
              <a:gdLst>
                <a:gd name="connsiteX0" fmla="*/ 11263 w 11435"/>
                <a:gd name="connsiteY0" fmla="*/ 8092 h 15927"/>
                <a:gd name="connsiteX1" fmla="*/ 8337 w 11435"/>
                <a:gd name="connsiteY1" fmla="*/ 523 h 15927"/>
                <a:gd name="connsiteX2" fmla="*/ 386 w 11435"/>
                <a:gd name="connsiteY2" fmla="*/ 14517 h 15927"/>
                <a:gd name="connsiteX3" fmla="*/ 11263 w 11435"/>
                <a:gd name="connsiteY3" fmla="*/ 8092 h 1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5" h="15927">
                  <a:moveTo>
                    <a:pt x="11263" y="8092"/>
                  </a:moveTo>
                  <a:cubicBezTo>
                    <a:pt x="11390" y="5268"/>
                    <a:pt x="10308" y="2520"/>
                    <a:pt x="8337" y="523"/>
                  </a:cubicBezTo>
                  <a:cubicBezTo>
                    <a:pt x="4775" y="-1767"/>
                    <a:pt x="-2158" y="10382"/>
                    <a:pt x="386" y="14517"/>
                  </a:cubicBezTo>
                  <a:cubicBezTo>
                    <a:pt x="2930" y="18651"/>
                    <a:pt x="11263" y="14453"/>
                    <a:pt x="11263" y="80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48ABFC11-8CC9-511C-2370-796D4158293E}"/>
                </a:ext>
              </a:extLst>
            </p:cNvPr>
            <p:cNvSpPr/>
            <p:nvPr/>
          </p:nvSpPr>
          <p:spPr>
            <a:xfrm>
              <a:off x="11685945" y="3027002"/>
              <a:ext cx="12721" cy="17716"/>
            </a:xfrm>
            <a:custGeom>
              <a:avLst/>
              <a:gdLst>
                <a:gd name="connsiteX0" fmla="*/ 12559 w 12721"/>
                <a:gd name="connsiteY0" fmla="*/ 15822 h 17716"/>
                <a:gd name="connsiteX1" fmla="*/ 6198 w 12721"/>
                <a:gd name="connsiteY1" fmla="*/ 7235 h 17716"/>
                <a:gd name="connsiteX2" fmla="*/ -163 w 12721"/>
                <a:gd name="connsiteY2" fmla="*/ 238 h 17716"/>
                <a:gd name="connsiteX3" fmla="*/ 3654 w 12721"/>
                <a:gd name="connsiteY3" fmla="*/ 8889 h 17716"/>
                <a:gd name="connsiteX4" fmla="*/ 12559 w 12721"/>
                <a:gd name="connsiteY4" fmla="*/ 15822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17716">
                  <a:moveTo>
                    <a:pt x="12559" y="15822"/>
                  </a:moveTo>
                  <a:cubicBezTo>
                    <a:pt x="10969" y="12610"/>
                    <a:pt x="8806" y="9703"/>
                    <a:pt x="6198" y="7235"/>
                  </a:cubicBezTo>
                  <a:lnTo>
                    <a:pt x="-163" y="238"/>
                  </a:lnTo>
                  <a:lnTo>
                    <a:pt x="3654" y="8889"/>
                  </a:lnTo>
                  <a:cubicBezTo>
                    <a:pt x="6707" y="16522"/>
                    <a:pt x="12559" y="20783"/>
                    <a:pt x="12559" y="158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DE1D24E-E74C-DDB4-4D17-1C4CD7BDEE81}"/>
                </a:ext>
              </a:extLst>
            </p:cNvPr>
            <p:cNvSpPr/>
            <p:nvPr/>
          </p:nvSpPr>
          <p:spPr>
            <a:xfrm>
              <a:off x="11711070" y="4733899"/>
              <a:ext cx="5173" cy="6297"/>
            </a:xfrm>
            <a:custGeom>
              <a:avLst/>
              <a:gdLst>
                <a:gd name="connsiteX0" fmla="*/ 4481 w 5173"/>
                <a:gd name="connsiteY0" fmla="*/ 3356 h 6297"/>
                <a:gd name="connsiteX1" fmla="*/ 3145 w 5173"/>
                <a:gd name="connsiteY1" fmla="*/ 239 h 6297"/>
                <a:gd name="connsiteX2" fmla="*/ -163 w 5173"/>
                <a:gd name="connsiteY2" fmla="*/ 3356 h 6297"/>
                <a:gd name="connsiteX3" fmla="*/ 1237 w 5173"/>
                <a:gd name="connsiteY3" fmla="*/ 6536 h 6297"/>
                <a:gd name="connsiteX4" fmla="*/ 4481 w 5173"/>
                <a:gd name="connsiteY4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" h="6297">
                  <a:moveTo>
                    <a:pt x="4481" y="3356"/>
                  </a:moveTo>
                  <a:cubicBezTo>
                    <a:pt x="5562" y="1638"/>
                    <a:pt x="4926" y="239"/>
                    <a:pt x="3145" y="239"/>
                  </a:cubicBezTo>
                  <a:cubicBezTo>
                    <a:pt x="1364" y="201"/>
                    <a:pt x="-99" y="1588"/>
                    <a:pt x="-163" y="3356"/>
                  </a:cubicBezTo>
                  <a:cubicBezTo>
                    <a:pt x="-163" y="5137"/>
                    <a:pt x="473" y="6536"/>
                    <a:pt x="1237" y="6536"/>
                  </a:cubicBezTo>
                  <a:cubicBezTo>
                    <a:pt x="2000" y="6536"/>
                    <a:pt x="3463" y="5137"/>
                    <a:pt x="4481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6BF59FAF-2AB8-6FAE-F06A-F39D2B014ED6}"/>
                </a:ext>
              </a:extLst>
            </p:cNvPr>
            <p:cNvSpPr/>
            <p:nvPr/>
          </p:nvSpPr>
          <p:spPr>
            <a:xfrm>
              <a:off x="11705382" y="5209364"/>
              <a:ext cx="8565" cy="11385"/>
            </a:xfrm>
            <a:custGeom>
              <a:avLst/>
              <a:gdLst>
                <a:gd name="connsiteX0" fmla="*/ 6352 w 8565"/>
                <a:gd name="connsiteY0" fmla="*/ 9843 h 11385"/>
                <a:gd name="connsiteX1" fmla="*/ 6352 w 8565"/>
                <a:gd name="connsiteY1" fmla="*/ 2465 h 11385"/>
                <a:gd name="connsiteX2" fmla="*/ 754 w 8565"/>
                <a:gd name="connsiteY2" fmla="*/ 8126 h 11385"/>
                <a:gd name="connsiteX3" fmla="*/ 6352 w 8565"/>
                <a:gd name="connsiteY3" fmla="*/ 9843 h 1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5" h="11385">
                  <a:moveTo>
                    <a:pt x="6352" y="9843"/>
                  </a:moveTo>
                  <a:cubicBezTo>
                    <a:pt x="9087" y="7044"/>
                    <a:pt x="9087" y="5263"/>
                    <a:pt x="6352" y="2465"/>
                  </a:cubicBezTo>
                  <a:cubicBezTo>
                    <a:pt x="1645" y="-2370"/>
                    <a:pt x="-1917" y="1192"/>
                    <a:pt x="754" y="8126"/>
                  </a:cubicBezTo>
                  <a:cubicBezTo>
                    <a:pt x="2154" y="12196"/>
                    <a:pt x="3490" y="12642"/>
                    <a:pt x="6352" y="98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BD05E7A3-3251-C424-037E-69D6EB996685}"/>
                </a:ext>
              </a:extLst>
            </p:cNvPr>
            <p:cNvSpPr/>
            <p:nvPr/>
          </p:nvSpPr>
          <p:spPr>
            <a:xfrm>
              <a:off x="11715186" y="3821456"/>
              <a:ext cx="5170" cy="6297"/>
            </a:xfrm>
            <a:custGeom>
              <a:avLst/>
              <a:gdLst>
                <a:gd name="connsiteX0" fmla="*/ 1764 w 5170"/>
                <a:gd name="connsiteY0" fmla="*/ 6535 h 6297"/>
                <a:gd name="connsiteX1" fmla="*/ 5008 w 5170"/>
                <a:gd name="connsiteY1" fmla="*/ 3419 h 6297"/>
                <a:gd name="connsiteX2" fmla="*/ 5008 w 5170"/>
                <a:gd name="connsiteY2" fmla="*/ 3419 h 6297"/>
                <a:gd name="connsiteX3" fmla="*/ 3673 w 5170"/>
                <a:gd name="connsiteY3" fmla="*/ 238 h 6297"/>
                <a:gd name="connsiteX4" fmla="*/ 365 w 5170"/>
                <a:gd name="connsiteY4" fmla="*/ 3419 h 6297"/>
                <a:gd name="connsiteX5" fmla="*/ 1764 w 517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1764" y="6535"/>
                  </a:moveTo>
                  <a:cubicBezTo>
                    <a:pt x="3545" y="6574"/>
                    <a:pt x="4944" y="5174"/>
                    <a:pt x="5008" y="3419"/>
                  </a:cubicBezTo>
                  <a:cubicBezTo>
                    <a:pt x="5008" y="3419"/>
                    <a:pt x="5008" y="3419"/>
                    <a:pt x="5008" y="3419"/>
                  </a:cubicBezTo>
                  <a:cubicBezTo>
                    <a:pt x="5008" y="1638"/>
                    <a:pt x="4436" y="238"/>
                    <a:pt x="3673" y="238"/>
                  </a:cubicBezTo>
                  <a:cubicBezTo>
                    <a:pt x="2909" y="238"/>
                    <a:pt x="1446" y="1638"/>
                    <a:pt x="365" y="3419"/>
                  </a:cubicBezTo>
                  <a:cubicBezTo>
                    <a:pt x="-716" y="5200"/>
                    <a:pt x="-80" y="6535"/>
                    <a:pt x="176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206A6A60-AF34-1C04-A011-2186026638C3}"/>
                </a:ext>
              </a:extLst>
            </p:cNvPr>
            <p:cNvSpPr/>
            <p:nvPr/>
          </p:nvSpPr>
          <p:spPr>
            <a:xfrm>
              <a:off x="11714187" y="5098875"/>
              <a:ext cx="5145" cy="6299"/>
            </a:xfrm>
            <a:custGeom>
              <a:avLst/>
              <a:gdLst>
                <a:gd name="connsiteX0" fmla="*/ 1237 w 5145"/>
                <a:gd name="connsiteY0" fmla="*/ 6538 h 6299"/>
                <a:gd name="connsiteX1" fmla="*/ 4481 w 5145"/>
                <a:gd name="connsiteY1" fmla="*/ 3358 h 6299"/>
                <a:gd name="connsiteX2" fmla="*/ 3145 w 5145"/>
                <a:gd name="connsiteY2" fmla="*/ 241 h 6299"/>
                <a:gd name="connsiteX3" fmla="*/ -163 w 5145"/>
                <a:gd name="connsiteY3" fmla="*/ 3288 h 6299"/>
                <a:gd name="connsiteX4" fmla="*/ -163 w 5145"/>
                <a:gd name="connsiteY4" fmla="*/ 3358 h 6299"/>
                <a:gd name="connsiteX5" fmla="*/ 1237 w 5145"/>
                <a:gd name="connsiteY5" fmla="*/ 653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9">
                  <a:moveTo>
                    <a:pt x="1237" y="6538"/>
                  </a:moveTo>
                  <a:cubicBezTo>
                    <a:pt x="2000" y="6538"/>
                    <a:pt x="3464" y="5139"/>
                    <a:pt x="4481" y="3358"/>
                  </a:cubicBezTo>
                  <a:cubicBezTo>
                    <a:pt x="5499" y="1577"/>
                    <a:pt x="4926" y="241"/>
                    <a:pt x="3145" y="241"/>
                  </a:cubicBezTo>
                  <a:cubicBezTo>
                    <a:pt x="1364" y="171"/>
                    <a:pt x="-99" y="1539"/>
                    <a:pt x="-163" y="3288"/>
                  </a:cubicBezTo>
                  <a:cubicBezTo>
                    <a:pt x="-163" y="3313"/>
                    <a:pt x="-163" y="3332"/>
                    <a:pt x="-163" y="3358"/>
                  </a:cubicBezTo>
                  <a:cubicBezTo>
                    <a:pt x="-163" y="5139"/>
                    <a:pt x="473" y="6538"/>
                    <a:pt x="1237" y="65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32109BED-EFAC-2CAF-7C24-220E95815343}"/>
                </a:ext>
              </a:extLst>
            </p:cNvPr>
            <p:cNvSpPr/>
            <p:nvPr/>
          </p:nvSpPr>
          <p:spPr>
            <a:xfrm>
              <a:off x="11704900" y="2861815"/>
              <a:ext cx="6171" cy="6297"/>
            </a:xfrm>
            <a:custGeom>
              <a:avLst/>
              <a:gdLst>
                <a:gd name="connsiteX0" fmla="*/ 2954 w 6171"/>
                <a:gd name="connsiteY0" fmla="*/ 6536 h 6297"/>
                <a:gd name="connsiteX1" fmla="*/ 6007 w 6171"/>
                <a:gd name="connsiteY1" fmla="*/ 3482 h 6297"/>
                <a:gd name="connsiteX2" fmla="*/ 6007 w 6171"/>
                <a:gd name="connsiteY2" fmla="*/ 3419 h 6297"/>
                <a:gd name="connsiteX3" fmla="*/ 2954 w 6171"/>
                <a:gd name="connsiteY3" fmla="*/ 238 h 6297"/>
                <a:gd name="connsiteX4" fmla="*/ 2954 w 6171"/>
                <a:gd name="connsiteY4" fmla="*/ 238 h 6297"/>
                <a:gd name="connsiteX5" fmla="*/ -163 w 6171"/>
                <a:gd name="connsiteY5" fmla="*/ 3419 h 6297"/>
                <a:gd name="connsiteX6" fmla="*/ 2954 w 6171"/>
                <a:gd name="connsiteY6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1" h="6297">
                  <a:moveTo>
                    <a:pt x="2954" y="6536"/>
                  </a:moveTo>
                  <a:cubicBezTo>
                    <a:pt x="4672" y="6536"/>
                    <a:pt x="6007" y="5168"/>
                    <a:pt x="6007" y="3482"/>
                  </a:cubicBezTo>
                  <a:cubicBezTo>
                    <a:pt x="6007" y="3463"/>
                    <a:pt x="6007" y="3438"/>
                    <a:pt x="6007" y="3419"/>
                  </a:cubicBezTo>
                  <a:cubicBezTo>
                    <a:pt x="6071" y="1695"/>
                    <a:pt x="4672" y="277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ubicBezTo>
                    <a:pt x="1237" y="270"/>
                    <a:pt x="-163" y="1689"/>
                    <a:pt x="-163" y="3419"/>
                  </a:cubicBezTo>
                  <a:cubicBezTo>
                    <a:pt x="-163" y="5142"/>
                    <a:pt x="1237" y="6536"/>
                    <a:pt x="295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D572427F-297F-D76A-0611-C7403CE48972}"/>
                </a:ext>
              </a:extLst>
            </p:cNvPr>
            <p:cNvSpPr/>
            <p:nvPr/>
          </p:nvSpPr>
          <p:spPr>
            <a:xfrm>
              <a:off x="11708015" y="4601788"/>
              <a:ext cx="8110" cy="6233"/>
            </a:xfrm>
            <a:custGeom>
              <a:avLst/>
              <a:gdLst>
                <a:gd name="connsiteX0" fmla="*/ -160 w 8110"/>
                <a:gd name="connsiteY0" fmla="*/ 3355 h 6233"/>
                <a:gd name="connsiteX1" fmla="*/ 2702 w 8110"/>
                <a:gd name="connsiteY1" fmla="*/ 6472 h 6233"/>
                <a:gd name="connsiteX2" fmla="*/ 2765 w 8110"/>
                <a:gd name="connsiteY2" fmla="*/ 6472 h 6233"/>
                <a:gd name="connsiteX3" fmla="*/ 7536 w 8110"/>
                <a:gd name="connsiteY3" fmla="*/ 3355 h 6233"/>
                <a:gd name="connsiteX4" fmla="*/ 4674 w 8110"/>
                <a:gd name="connsiteY4" fmla="*/ 238 h 6233"/>
                <a:gd name="connsiteX5" fmla="*/ -160 w 8110"/>
                <a:gd name="connsiteY5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" h="6233">
                  <a:moveTo>
                    <a:pt x="-160" y="3355"/>
                  </a:moveTo>
                  <a:cubicBezTo>
                    <a:pt x="-224" y="5003"/>
                    <a:pt x="1048" y="6402"/>
                    <a:pt x="2702" y="6472"/>
                  </a:cubicBezTo>
                  <a:cubicBezTo>
                    <a:pt x="2702" y="6472"/>
                    <a:pt x="2765" y="6472"/>
                    <a:pt x="2765" y="6472"/>
                  </a:cubicBezTo>
                  <a:cubicBezTo>
                    <a:pt x="4738" y="6243"/>
                    <a:pt x="6518" y="5085"/>
                    <a:pt x="7536" y="3355"/>
                  </a:cubicBezTo>
                  <a:cubicBezTo>
                    <a:pt x="8618" y="1638"/>
                    <a:pt x="7536" y="238"/>
                    <a:pt x="4674" y="238"/>
                  </a:cubicBezTo>
                  <a:cubicBezTo>
                    <a:pt x="1811" y="238"/>
                    <a:pt x="-160" y="1638"/>
                    <a:pt x="-160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35D9FB8B-8F73-FFF3-2466-F3C12610C599}"/>
                </a:ext>
              </a:extLst>
            </p:cNvPr>
            <p:cNvSpPr/>
            <p:nvPr/>
          </p:nvSpPr>
          <p:spPr>
            <a:xfrm>
              <a:off x="11701656" y="2185353"/>
              <a:ext cx="6360" cy="6299"/>
            </a:xfrm>
            <a:custGeom>
              <a:avLst/>
              <a:gdLst>
                <a:gd name="connsiteX0" fmla="*/ 3081 w 6360"/>
                <a:gd name="connsiteY0" fmla="*/ 6535 h 6299"/>
                <a:gd name="connsiteX1" fmla="*/ 6198 w 6360"/>
                <a:gd name="connsiteY1" fmla="*/ 3419 h 6299"/>
                <a:gd name="connsiteX2" fmla="*/ 3018 w 6360"/>
                <a:gd name="connsiteY2" fmla="*/ 238 h 6299"/>
                <a:gd name="connsiteX3" fmla="*/ -163 w 6360"/>
                <a:gd name="connsiteY3" fmla="*/ 3419 h 6299"/>
                <a:gd name="connsiteX4" fmla="*/ 2954 w 6360"/>
                <a:gd name="connsiteY4" fmla="*/ 6538 h 6299"/>
                <a:gd name="connsiteX5" fmla="*/ 3081 w 6360"/>
                <a:gd name="connsiteY5" fmla="*/ 6535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9">
                  <a:moveTo>
                    <a:pt x="3081" y="6535"/>
                  </a:moveTo>
                  <a:cubicBezTo>
                    <a:pt x="4799" y="6535"/>
                    <a:pt x="6198" y="5140"/>
                    <a:pt x="6198" y="3419"/>
                  </a:cubicBezTo>
                  <a:cubicBezTo>
                    <a:pt x="6198" y="1663"/>
                    <a:pt x="4799" y="238"/>
                    <a:pt x="3018" y="238"/>
                  </a:cubicBezTo>
                  <a:cubicBezTo>
                    <a:pt x="1237" y="238"/>
                    <a:pt x="-163" y="1663"/>
                    <a:pt x="-163" y="3419"/>
                  </a:cubicBezTo>
                  <a:cubicBezTo>
                    <a:pt x="-163" y="5140"/>
                    <a:pt x="1237" y="6537"/>
                    <a:pt x="2954" y="6538"/>
                  </a:cubicBezTo>
                  <a:cubicBezTo>
                    <a:pt x="3018" y="6538"/>
                    <a:pt x="3018" y="6537"/>
                    <a:pt x="30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F7530FAB-E099-B48D-261A-90314393EB0A}"/>
                </a:ext>
              </a:extLst>
            </p:cNvPr>
            <p:cNvSpPr/>
            <p:nvPr/>
          </p:nvSpPr>
          <p:spPr>
            <a:xfrm>
              <a:off x="11697008" y="1216298"/>
              <a:ext cx="16420" cy="18766"/>
            </a:xfrm>
            <a:custGeom>
              <a:avLst/>
              <a:gdLst>
                <a:gd name="connsiteX0" fmla="*/ 160 w 16420"/>
                <a:gd name="connsiteY0" fmla="*/ 13723 h 18766"/>
                <a:gd name="connsiteX1" fmla="*/ 12627 w 16420"/>
                <a:gd name="connsiteY1" fmla="*/ 18069 h 18766"/>
                <a:gd name="connsiteX2" fmla="*/ 15489 w 16420"/>
                <a:gd name="connsiteY2" fmla="*/ 15949 h 18766"/>
                <a:gd name="connsiteX3" fmla="*/ 11227 w 16420"/>
                <a:gd name="connsiteY3" fmla="*/ 238 h 18766"/>
                <a:gd name="connsiteX4" fmla="*/ 160 w 16420"/>
                <a:gd name="connsiteY4" fmla="*/ 13723 h 1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20" h="18766">
                  <a:moveTo>
                    <a:pt x="160" y="13723"/>
                  </a:moveTo>
                  <a:cubicBezTo>
                    <a:pt x="2387" y="18372"/>
                    <a:pt x="7983" y="20318"/>
                    <a:pt x="12627" y="18069"/>
                  </a:cubicBezTo>
                  <a:cubicBezTo>
                    <a:pt x="13708" y="17550"/>
                    <a:pt x="14662" y="16831"/>
                    <a:pt x="15489" y="15949"/>
                  </a:cubicBezTo>
                  <a:cubicBezTo>
                    <a:pt x="17779" y="12197"/>
                    <a:pt x="14535" y="238"/>
                    <a:pt x="11227" y="238"/>
                  </a:cubicBezTo>
                  <a:cubicBezTo>
                    <a:pt x="5185" y="238"/>
                    <a:pt x="-1748" y="8698"/>
                    <a:pt x="160" y="137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06F906AA-A207-C020-F578-2D3D0ED9A468}"/>
                </a:ext>
              </a:extLst>
            </p:cNvPr>
            <p:cNvSpPr/>
            <p:nvPr/>
          </p:nvSpPr>
          <p:spPr>
            <a:xfrm>
              <a:off x="11785012" y="1895940"/>
              <a:ext cx="12882" cy="15830"/>
            </a:xfrm>
            <a:custGeom>
              <a:avLst/>
              <a:gdLst>
                <a:gd name="connsiteX0" fmla="*/ 12720 w 12882"/>
                <a:gd name="connsiteY0" fmla="*/ 8062 h 15830"/>
                <a:gd name="connsiteX1" fmla="*/ 6359 w 12882"/>
                <a:gd name="connsiteY1" fmla="*/ 238 h 15830"/>
                <a:gd name="connsiteX2" fmla="*/ 2224 w 12882"/>
                <a:gd name="connsiteY2" fmla="*/ 13850 h 15830"/>
                <a:gd name="connsiteX3" fmla="*/ 12720 w 12882"/>
                <a:gd name="connsiteY3" fmla="*/ 8062 h 1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82" h="15830">
                  <a:moveTo>
                    <a:pt x="12720" y="8062"/>
                  </a:moveTo>
                  <a:cubicBezTo>
                    <a:pt x="12720" y="2337"/>
                    <a:pt x="11066" y="238"/>
                    <a:pt x="6359" y="238"/>
                  </a:cubicBezTo>
                  <a:cubicBezTo>
                    <a:pt x="-2" y="238"/>
                    <a:pt x="-2355" y="9143"/>
                    <a:pt x="2224" y="13850"/>
                  </a:cubicBezTo>
                  <a:cubicBezTo>
                    <a:pt x="6804" y="18557"/>
                    <a:pt x="12720" y="15377"/>
                    <a:pt x="12720" y="80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BC954640-DF3A-DDD1-6957-5F2AFEDD8B0D}"/>
                </a:ext>
              </a:extLst>
            </p:cNvPr>
            <p:cNvSpPr/>
            <p:nvPr/>
          </p:nvSpPr>
          <p:spPr>
            <a:xfrm>
              <a:off x="11789632" y="1914768"/>
              <a:ext cx="5145" cy="6299"/>
            </a:xfrm>
            <a:custGeom>
              <a:avLst/>
              <a:gdLst>
                <a:gd name="connsiteX0" fmla="*/ 339 w 5145"/>
                <a:gd name="connsiteY0" fmla="*/ 3419 h 6299"/>
                <a:gd name="connsiteX1" fmla="*/ 1675 w 5145"/>
                <a:gd name="connsiteY1" fmla="*/ 6535 h 6299"/>
                <a:gd name="connsiteX2" fmla="*/ 4983 w 5145"/>
                <a:gd name="connsiteY2" fmla="*/ 3486 h 6299"/>
                <a:gd name="connsiteX3" fmla="*/ 4983 w 5145"/>
                <a:gd name="connsiteY3" fmla="*/ 3419 h 6299"/>
                <a:gd name="connsiteX4" fmla="*/ 3646 w 5145"/>
                <a:gd name="connsiteY4" fmla="*/ 238 h 6299"/>
                <a:gd name="connsiteX5" fmla="*/ 339 w 5145"/>
                <a:gd name="connsiteY5" fmla="*/ 3419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9">
                  <a:moveTo>
                    <a:pt x="339" y="3419"/>
                  </a:moveTo>
                  <a:cubicBezTo>
                    <a:pt x="-678" y="5136"/>
                    <a:pt x="-106" y="6535"/>
                    <a:pt x="1675" y="6535"/>
                  </a:cubicBezTo>
                  <a:cubicBezTo>
                    <a:pt x="3456" y="6606"/>
                    <a:pt x="4919" y="5240"/>
                    <a:pt x="4983" y="3486"/>
                  </a:cubicBezTo>
                  <a:cubicBezTo>
                    <a:pt x="4983" y="3463"/>
                    <a:pt x="4983" y="3441"/>
                    <a:pt x="4983" y="3419"/>
                  </a:cubicBezTo>
                  <a:cubicBezTo>
                    <a:pt x="4983" y="1701"/>
                    <a:pt x="4347" y="238"/>
                    <a:pt x="3646" y="238"/>
                  </a:cubicBezTo>
                  <a:cubicBezTo>
                    <a:pt x="2947" y="238"/>
                    <a:pt x="1420" y="1701"/>
                    <a:pt x="339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32255AD-4A8A-E8F5-4E9C-2D6C11B4F77D}"/>
                </a:ext>
              </a:extLst>
            </p:cNvPr>
            <p:cNvSpPr/>
            <p:nvPr/>
          </p:nvSpPr>
          <p:spPr>
            <a:xfrm>
              <a:off x="11797894" y="1552968"/>
              <a:ext cx="6169" cy="8238"/>
            </a:xfrm>
            <a:custGeom>
              <a:avLst/>
              <a:gdLst>
                <a:gd name="connsiteX0" fmla="*/ 2890 w 6169"/>
                <a:gd name="connsiteY0" fmla="*/ 8128 h 8238"/>
                <a:gd name="connsiteX1" fmla="*/ 6007 w 6169"/>
                <a:gd name="connsiteY1" fmla="*/ 3167 h 8238"/>
                <a:gd name="connsiteX2" fmla="*/ 2954 w 6169"/>
                <a:gd name="connsiteY2" fmla="*/ 239 h 8238"/>
                <a:gd name="connsiteX3" fmla="*/ 2890 w 6169"/>
                <a:gd name="connsiteY3" fmla="*/ 241 h 8238"/>
                <a:gd name="connsiteX4" fmla="*/ -163 w 6169"/>
                <a:gd name="connsiteY4" fmla="*/ 5139 h 8238"/>
                <a:gd name="connsiteX5" fmla="*/ 2890 w 6169"/>
                <a:gd name="connsiteY5" fmla="*/ 8128 h 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38">
                  <a:moveTo>
                    <a:pt x="2890" y="8128"/>
                  </a:moveTo>
                  <a:cubicBezTo>
                    <a:pt x="4672" y="7080"/>
                    <a:pt x="5816" y="5229"/>
                    <a:pt x="6007" y="3167"/>
                  </a:cubicBezTo>
                  <a:cubicBezTo>
                    <a:pt x="5943" y="1516"/>
                    <a:pt x="4608" y="205"/>
                    <a:pt x="2954" y="239"/>
                  </a:cubicBezTo>
                  <a:cubicBezTo>
                    <a:pt x="2954" y="239"/>
                    <a:pt x="2890" y="240"/>
                    <a:pt x="2890" y="241"/>
                  </a:cubicBezTo>
                  <a:cubicBezTo>
                    <a:pt x="1237" y="241"/>
                    <a:pt x="-163" y="2404"/>
                    <a:pt x="-163" y="5139"/>
                  </a:cubicBezTo>
                  <a:cubicBezTo>
                    <a:pt x="-163" y="7874"/>
                    <a:pt x="1237" y="9146"/>
                    <a:pt x="2890" y="81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C680DB04-5157-D980-6C70-795D18239867}"/>
                </a:ext>
              </a:extLst>
            </p:cNvPr>
            <p:cNvSpPr/>
            <p:nvPr/>
          </p:nvSpPr>
          <p:spPr>
            <a:xfrm>
              <a:off x="11791962" y="1166017"/>
              <a:ext cx="36781" cy="24652"/>
            </a:xfrm>
            <a:custGeom>
              <a:avLst/>
              <a:gdLst>
                <a:gd name="connsiteX0" fmla="*/ 6533 w 36781"/>
                <a:gd name="connsiteY0" fmla="*/ 18461 h 24652"/>
                <a:gd name="connsiteX1" fmla="*/ 12575 w 36781"/>
                <a:gd name="connsiteY1" fmla="*/ 12100 h 24652"/>
                <a:gd name="connsiteX2" fmla="*/ 16455 w 36781"/>
                <a:gd name="connsiteY2" fmla="*/ 6566 h 24652"/>
                <a:gd name="connsiteX3" fmla="*/ 21608 w 36781"/>
                <a:gd name="connsiteY3" fmla="*/ 10510 h 24652"/>
                <a:gd name="connsiteX4" fmla="*/ 22689 w 36781"/>
                <a:gd name="connsiteY4" fmla="*/ 17570 h 24652"/>
                <a:gd name="connsiteX5" fmla="*/ 23898 w 36781"/>
                <a:gd name="connsiteY5" fmla="*/ 23168 h 24652"/>
                <a:gd name="connsiteX6" fmla="*/ 36619 w 36781"/>
                <a:gd name="connsiteY6" fmla="*/ 8983 h 24652"/>
                <a:gd name="connsiteX7" fmla="*/ 24788 w 36781"/>
                <a:gd name="connsiteY7" fmla="*/ 269 h 24652"/>
                <a:gd name="connsiteX8" fmla="*/ 6215 w 36781"/>
                <a:gd name="connsiteY8" fmla="*/ 6630 h 24652"/>
                <a:gd name="connsiteX9" fmla="*/ 6533 w 36781"/>
                <a:gd name="connsiteY9" fmla="*/ 18461 h 2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81" h="24652">
                  <a:moveTo>
                    <a:pt x="6533" y="18461"/>
                  </a:moveTo>
                  <a:cubicBezTo>
                    <a:pt x="11176" y="17825"/>
                    <a:pt x="12894" y="15662"/>
                    <a:pt x="12575" y="12100"/>
                  </a:cubicBezTo>
                  <a:cubicBezTo>
                    <a:pt x="12258" y="8538"/>
                    <a:pt x="13657" y="6566"/>
                    <a:pt x="16455" y="6566"/>
                  </a:cubicBezTo>
                  <a:cubicBezTo>
                    <a:pt x="18936" y="6420"/>
                    <a:pt x="21099" y="8099"/>
                    <a:pt x="21608" y="10510"/>
                  </a:cubicBezTo>
                  <a:cubicBezTo>
                    <a:pt x="21863" y="12881"/>
                    <a:pt x="22180" y="15238"/>
                    <a:pt x="22689" y="17570"/>
                  </a:cubicBezTo>
                  <a:cubicBezTo>
                    <a:pt x="23071" y="19351"/>
                    <a:pt x="23643" y="21832"/>
                    <a:pt x="23898" y="23168"/>
                  </a:cubicBezTo>
                  <a:cubicBezTo>
                    <a:pt x="25169" y="29529"/>
                    <a:pt x="36619" y="16807"/>
                    <a:pt x="36619" y="8983"/>
                  </a:cubicBezTo>
                  <a:cubicBezTo>
                    <a:pt x="36619" y="1160"/>
                    <a:pt x="35665" y="269"/>
                    <a:pt x="24788" y="269"/>
                  </a:cubicBezTo>
                  <a:cubicBezTo>
                    <a:pt x="17982" y="-58"/>
                    <a:pt x="11367" y="2218"/>
                    <a:pt x="6215" y="6630"/>
                  </a:cubicBezTo>
                  <a:cubicBezTo>
                    <a:pt x="-2372" y="14835"/>
                    <a:pt x="-2308" y="19797"/>
                    <a:pt x="6533" y="184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2C3089C9-71E7-CBD9-D847-0B79850847F5}"/>
                </a:ext>
              </a:extLst>
            </p:cNvPr>
            <p:cNvSpPr/>
            <p:nvPr/>
          </p:nvSpPr>
          <p:spPr>
            <a:xfrm>
              <a:off x="11793438" y="1214882"/>
              <a:ext cx="16858" cy="13769"/>
            </a:xfrm>
            <a:custGeom>
              <a:avLst/>
              <a:gdLst>
                <a:gd name="connsiteX0" fmla="*/ 16696 w 16858"/>
                <a:gd name="connsiteY0" fmla="*/ 9796 h 13769"/>
                <a:gd name="connsiteX1" fmla="*/ 7537 w 16858"/>
                <a:gd name="connsiteY1" fmla="*/ 2163 h 13769"/>
                <a:gd name="connsiteX2" fmla="*/ 1876 w 16858"/>
                <a:gd name="connsiteY2" fmla="*/ 6616 h 13769"/>
                <a:gd name="connsiteX3" fmla="*/ 16696 w 16858"/>
                <a:gd name="connsiteY3" fmla="*/ 9796 h 1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8" h="13769">
                  <a:moveTo>
                    <a:pt x="16696" y="9796"/>
                  </a:moveTo>
                  <a:cubicBezTo>
                    <a:pt x="16696" y="7379"/>
                    <a:pt x="12561" y="3944"/>
                    <a:pt x="7537" y="2163"/>
                  </a:cubicBezTo>
                  <a:cubicBezTo>
                    <a:pt x="-1368" y="-953"/>
                    <a:pt x="-1496" y="-826"/>
                    <a:pt x="1876" y="6616"/>
                  </a:cubicBezTo>
                  <a:cubicBezTo>
                    <a:pt x="5247" y="14058"/>
                    <a:pt x="16696" y="17175"/>
                    <a:pt x="16696" y="97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DDC545E9-AEC3-A8E5-5C5C-DB2C08E9A7BB}"/>
                </a:ext>
              </a:extLst>
            </p:cNvPr>
            <p:cNvSpPr/>
            <p:nvPr/>
          </p:nvSpPr>
          <p:spPr>
            <a:xfrm>
              <a:off x="11794777" y="999207"/>
              <a:ext cx="18390" cy="24209"/>
            </a:xfrm>
            <a:custGeom>
              <a:avLst/>
              <a:gdLst>
                <a:gd name="connsiteX0" fmla="*/ 15294 w 18390"/>
                <a:gd name="connsiteY0" fmla="*/ 238 h 24209"/>
                <a:gd name="connsiteX1" fmla="*/ -162 w 18390"/>
                <a:gd name="connsiteY1" fmla="*/ 23201 h 24209"/>
                <a:gd name="connsiteX2" fmla="*/ 15485 w 18390"/>
                <a:gd name="connsiteY2" fmla="*/ 10861 h 24209"/>
                <a:gd name="connsiteX3" fmla="*/ 15294 w 18390"/>
                <a:gd name="connsiteY3" fmla="*/ 238 h 2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90" h="24209">
                  <a:moveTo>
                    <a:pt x="15294" y="238"/>
                  </a:moveTo>
                  <a:cubicBezTo>
                    <a:pt x="12177" y="238"/>
                    <a:pt x="-99" y="18494"/>
                    <a:pt x="-162" y="23201"/>
                  </a:cubicBezTo>
                  <a:cubicBezTo>
                    <a:pt x="-226" y="27907"/>
                    <a:pt x="12559" y="18303"/>
                    <a:pt x="15485" y="10861"/>
                  </a:cubicBezTo>
                  <a:cubicBezTo>
                    <a:pt x="19174" y="1002"/>
                    <a:pt x="19174" y="238"/>
                    <a:pt x="1529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FD7C3119-8590-C753-1743-A7309F64B442}"/>
                </a:ext>
              </a:extLst>
            </p:cNvPr>
            <p:cNvSpPr/>
            <p:nvPr/>
          </p:nvSpPr>
          <p:spPr>
            <a:xfrm>
              <a:off x="11782344" y="1560790"/>
              <a:ext cx="11497" cy="14563"/>
            </a:xfrm>
            <a:custGeom>
              <a:avLst/>
              <a:gdLst>
                <a:gd name="connsiteX0" fmla="*/ 2666 w 11497"/>
                <a:gd name="connsiteY0" fmla="*/ 687 h 14563"/>
                <a:gd name="connsiteX1" fmla="*/ -133 w 11497"/>
                <a:gd name="connsiteY1" fmla="*/ 8511 h 14563"/>
                <a:gd name="connsiteX2" fmla="*/ 5019 w 11497"/>
                <a:gd name="connsiteY2" fmla="*/ 14773 h 14563"/>
                <a:gd name="connsiteX3" fmla="*/ 10808 w 11497"/>
                <a:gd name="connsiteY3" fmla="*/ 11373 h 14563"/>
                <a:gd name="connsiteX4" fmla="*/ 2666 w 11497"/>
                <a:gd name="connsiteY4" fmla="*/ 687 h 14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97" h="14563">
                  <a:moveTo>
                    <a:pt x="2666" y="687"/>
                  </a:moveTo>
                  <a:cubicBezTo>
                    <a:pt x="694" y="2795"/>
                    <a:pt x="-323" y="5628"/>
                    <a:pt x="-133" y="8511"/>
                  </a:cubicBezTo>
                  <a:cubicBezTo>
                    <a:pt x="-451" y="11657"/>
                    <a:pt x="1839" y="14461"/>
                    <a:pt x="5019" y="14773"/>
                  </a:cubicBezTo>
                  <a:cubicBezTo>
                    <a:pt x="7437" y="15019"/>
                    <a:pt x="9790" y="13646"/>
                    <a:pt x="10808" y="11373"/>
                  </a:cubicBezTo>
                  <a:cubicBezTo>
                    <a:pt x="13288" y="7048"/>
                    <a:pt x="6419" y="-1857"/>
                    <a:pt x="2666" y="6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C198B69C-4549-CFEB-D99C-7F6294E24550}"/>
                </a:ext>
              </a:extLst>
            </p:cNvPr>
            <p:cNvSpPr/>
            <p:nvPr/>
          </p:nvSpPr>
          <p:spPr>
            <a:xfrm>
              <a:off x="11804127" y="1949243"/>
              <a:ext cx="6360" cy="6360"/>
            </a:xfrm>
            <a:custGeom>
              <a:avLst/>
              <a:gdLst>
                <a:gd name="connsiteX0" fmla="*/ 3018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6599"/>
                  </a:moveTo>
                  <a:cubicBezTo>
                    <a:pt x="4799" y="6599"/>
                    <a:pt x="6198" y="5175"/>
                    <a:pt x="6198" y="3419"/>
                  </a:cubicBezTo>
                  <a:cubicBezTo>
                    <a:pt x="6198" y="1663"/>
                    <a:pt x="4799" y="238"/>
                    <a:pt x="3018" y="238"/>
                  </a:cubicBezTo>
                  <a:cubicBezTo>
                    <a:pt x="1237" y="238"/>
                    <a:pt x="-163" y="1663"/>
                    <a:pt x="-163" y="3419"/>
                  </a:cubicBezTo>
                  <a:cubicBezTo>
                    <a:pt x="-163" y="5175"/>
                    <a:pt x="1237" y="6599"/>
                    <a:pt x="3018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B8A5EA0C-E0AF-2326-A24D-C47766A81CEF}"/>
                </a:ext>
              </a:extLst>
            </p:cNvPr>
            <p:cNvSpPr/>
            <p:nvPr/>
          </p:nvSpPr>
          <p:spPr>
            <a:xfrm>
              <a:off x="11802440" y="1257228"/>
              <a:ext cx="13460" cy="9087"/>
            </a:xfrm>
            <a:custGeom>
              <a:avLst/>
              <a:gdLst>
                <a:gd name="connsiteX0" fmla="*/ 13101 w 13460"/>
                <a:gd name="connsiteY0" fmla="*/ 4151 h 9087"/>
                <a:gd name="connsiteX1" fmla="*/ 379 w 13460"/>
                <a:gd name="connsiteY1" fmla="*/ 5169 h 9087"/>
                <a:gd name="connsiteX2" fmla="*/ 5213 w 13460"/>
                <a:gd name="connsiteY2" fmla="*/ 9113 h 9087"/>
                <a:gd name="connsiteX3" fmla="*/ 13101 w 13460"/>
                <a:gd name="connsiteY3" fmla="*/ 4151 h 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60" h="9087">
                  <a:moveTo>
                    <a:pt x="13101" y="4151"/>
                  </a:moveTo>
                  <a:cubicBezTo>
                    <a:pt x="15009" y="-1700"/>
                    <a:pt x="2479" y="-683"/>
                    <a:pt x="379" y="5169"/>
                  </a:cubicBezTo>
                  <a:cubicBezTo>
                    <a:pt x="-1084" y="8858"/>
                    <a:pt x="379" y="9812"/>
                    <a:pt x="5213" y="9113"/>
                  </a:cubicBezTo>
                  <a:cubicBezTo>
                    <a:pt x="8457" y="8800"/>
                    <a:pt x="11384" y="6960"/>
                    <a:pt x="13101" y="41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58551F05-8E6F-B736-4899-D9A8CB85F2E0}"/>
                </a:ext>
              </a:extLst>
            </p:cNvPr>
            <p:cNvSpPr/>
            <p:nvPr/>
          </p:nvSpPr>
          <p:spPr>
            <a:xfrm>
              <a:off x="11825754" y="1899178"/>
              <a:ext cx="20917" cy="21887"/>
            </a:xfrm>
            <a:custGeom>
              <a:avLst/>
              <a:gdLst>
                <a:gd name="connsiteX0" fmla="*/ 20000 w 20917"/>
                <a:gd name="connsiteY0" fmla="*/ 16655 h 21887"/>
                <a:gd name="connsiteX1" fmla="*/ 16184 w 20917"/>
                <a:gd name="connsiteY1" fmla="*/ 5651 h 21887"/>
                <a:gd name="connsiteX2" fmla="*/ -163 w 20917"/>
                <a:gd name="connsiteY2" fmla="*/ 14875 h 21887"/>
                <a:gd name="connsiteX3" fmla="*/ 11032 w 20917"/>
                <a:gd name="connsiteY3" fmla="*/ 22126 h 21887"/>
                <a:gd name="connsiteX4" fmla="*/ 20000 w 20917"/>
                <a:gd name="connsiteY4" fmla="*/ 16655 h 2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17" h="21887">
                  <a:moveTo>
                    <a:pt x="20000" y="16655"/>
                  </a:moveTo>
                  <a:cubicBezTo>
                    <a:pt x="18792" y="13602"/>
                    <a:pt x="17075" y="8641"/>
                    <a:pt x="16184" y="5651"/>
                  </a:cubicBezTo>
                  <a:cubicBezTo>
                    <a:pt x="13067" y="-5480"/>
                    <a:pt x="-163" y="2026"/>
                    <a:pt x="-163" y="14875"/>
                  </a:cubicBezTo>
                  <a:cubicBezTo>
                    <a:pt x="-163" y="21235"/>
                    <a:pt x="1428" y="22126"/>
                    <a:pt x="11032" y="22126"/>
                  </a:cubicBezTo>
                  <a:cubicBezTo>
                    <a:pt x="20637" y="22126"/>
                    <a:pt x="21909" y="21299"/>
                    <a:pt x="20000" y="166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7B24A4D7-76BA-CC04-8262-D261339D6FC3}"/>
                </a:ext>
              </a:extLst>
            </p:cNvPr>
            <p:cNvSpPr/>
            <p:nvPr/>
          </p:nvSpPr>
          <p:spPr>
            <a:xfrm>
              <a:off x="11777014" y="1927292"/>
              <a:ext cx="22523" cy="18765"/>
            </a:xfrm>
            <a:custGeom>
              <a:avLst/>
              <a:gdLst>
                <a:gd name="connsiteX0" fmla="*/ 4688 w 22523"/>
                <a:gd name="connsiteY0" fmla="*/ 12140 h 18765"/>
                <a:gd name="connsiteX1" fmla="*/ 14738 w 22523"/>
                <a:gd name="connsiteY1" fmla="*/ 14811 h 18765"/>
                <a:gd name="connsiteX2" fmla="*/ 22308 w 22523"/>
                <a:gd name="connsiteY2" fmla="*/ 13666 h 18765"/>
                <a:gd name="connsiteX3" fmla="*/ 1826 w 22523"/>
                <a:gd name="connsiteY3" fmla="*/ 7305 h 18765"/>
                <a:gd name="connsiteX4" fmla="*/ 4688 w 22523"/>
                <a:gd name="connsiteY4" fmla="*/ 12140 h 1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23" h="18765">
                  <a:moveTo>
                    <a:pt x="4688" y="12140"/>
                  </a:moveTo>
                  <a:cubicBezTo>
                    <a:pt x="8251" y="11122"/>
                    <a:pt x="12131" y="12147"/>
                    <a:pt x="14738" y="14811"/>
                  </a:cubicBezTo>
                  <a:cubicBezTo>
                    <a:pt x="19636" y="20790"/>
                    <a:pt x="22816" y="20345"/>
                    <a:pt x="22308" y="13666"/>
                  </a:cubicBezTo>
                  <a:cubicBezTo>
                    <a:pt x="21290" y="-518"/>
                    <a:pt x="8060" y="-4780"/>
                    <a:pt x="1826" y="7305"/>
                  </a:cubicBezTo>
                  <a:cubicBezTo>
                    <a:pt x="-1290" y="13094"/>
                    <a:pt x="-1036" y="13666"/>
                    <a:pt x="4688" y="121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53F4FA62-AF35-1457-FC52-65505FD1D890}"/>
                </a:ext>
              </a:extLst>
            </p:cNvPr>
            <p:cNvSpPr/>
            <p:nvPr/>
          </p:nvSpPr>
          <p:spPr>
            <a:xfrm>
              <a:off x="11842573" y="2050060"/>
              <a:ext cx="11104" cy="6297"/>
            </a:xfrm>
            <a:custGeom>
              <a:avLst/>
              <a:gdLst>
                <a:gd name="connsiteX0" fmla="*/ 4581 w 11104"/>
                <a:gd name="connsiteY0" fmla="*/ 6535 h 6297"/>
                <a:gd name="connsiteX1" fmla="*/ 10942 w 11104"/>
                <a:gd name="connsiteY1" fmla="*/ 3419 h 6297"/>
                <a:gd name="connsiteX2" fmla="*/ 6489 w 11104"/>
                <a:gd name="connsiteY2" fmla="*/ 238 h 6297"/>
                <a:gd name="connsiteX3" fmla="*/ 128 w 11104"/>
                <a:gd name="connsiteY3" fmla="*/ 3419 h 6297"/>
                <a:gd name="connsiteX4" fmla="*/ 4581 w 11104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4" h="6297">
                  <a:moveTo>
                    <a:pt x="4581" y="6535"/>
                  </a:moveTo>
                  <a:cubicBezTo>
                    <a:pt x="8079" y="6535"/>
                    <a:pt x="10942" y="5136"/>
                    <a:pt x="10942" y="3419"/>
                  </a:cubicBezTo>
                  <a:cubicBezTo>
                    <a:pt x="10942" y="1701"/>
                    <a:pt x="8969" y="238"/>
                    <a:pt x="6489" y="238"/>
                  </a:cubicBezTo>
                  <a:cubicBezTo>
                    <a:pt x="4008" y="258"/>
                    <a:pt x="1654" y="1432"/>
                    <a:pt x="128" y="3419"/>
                  </a:cubicBezTo>
                  <a:cubicBezTo>
                    <a:pt x="-953" y="5136"/>
                    <a:pt x="1082" y="6535"/>
                    <a:pt x="45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94E498E0-E579-679D-7018-FCF07DF7F89F}"/>
                </a:ext>
              </a:extLst>
            </p:cNvPr>
            <p:cNvSpPr/>
            <p:nvPr/>
          </p:nvSpPr>
          <p:spPr>
            <a:xfrm>
              <a:off x="11799241" y="1644182"/>
              <a:ext cx="9965" cy="8068"/>
            </a:xfrm>
            <a:custGeom>
              <a:avLst/>
              <a:gdLst>
                <a:gd name="connsiteX0" fmla="*/ 6569 w 9965"/>
                <a:gd name="connsiteY0" fmla="*/ 6346 h 8068"/>
                <a:gd name="connsiteX1" fmla="*/ 9558 w 9965"/>
                <a:gd name="connsiteY1" fmla="*/ 1066 h 8068"/>
                <a:gd name="connsiteX2" fmla="*/ 145 w 9965"/>
                <a:gd name="connsiteY2" fmla="*/ 6727 h 8068"/>
                <a:gd name="connsiteX3" fmla="*/ 6569 w 9965"/>
                <a:gd name="connsiteY3" fmla="*/ 6346 h 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5" h="8068">
                  <a:moveTo>
                    <a:pt x="6569" y="6346"/>
                  </a:moveTo>
                  <a:cubicBezTo>
                    <a:pt x="9050" y="4247"/>
                    <a:pt x="10385" y="1893"/>
                    <a:pt x="9558" y="1066"/>
                  </a:cubicBezTo>
                  <a:cubicBezTo>
                    <a:pt x="6759" y="-1796"/>
                    <a:pt x="-1891" y="3420"/>
                    <a:pt x="145" y="6727"/>
                  </a:cubicBezTo>
                  <a:cubicBezTo>
                    <a:pt x="1544" y="8954"/>
                    <a:pt x="3516" y="8826"/>
                    <a:pt x="6569" y="63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9B110A54-95A4-1E1B-7A7F-CE79A44E9C2F}"/>
                </a:ext>
              </a:extLst>
            </p:cNvPr>
            <p:cNvSpPr/>
            <p:nvPr/>
          </p:nvSpPr>
          <p:spPr>
            <a:xfrm>
              <a:off x="11770077" y="1405168"/>
              <a:ext cx="7273" cy="15626"/>
            </a:xfrm>
            <a:custGeom>
              <a:avLst/>
              <a:gdLst>
                <a:gd name="connsiteX0" fmla="*/ 1640 w 7273"/>
                <a:gd name="connsiteY0" fmla="*/ 5115 h 15626"/>
                <a:gd name="connsiteX1" fmla="*/ 2466 w 7273"/>
                <a:gd name="connsiteY1" fmla="*/ 15865 h 15626"/>
                <a:gd name="connsiteX2" fmla="*/ 6728 w 7273"/>
                <a:gd name="connsiteY2" fmla="*/ 8041 h 15626"/>
                <a:gd name="connsiteX3" fmla="*/ 1640 w 7273"/>
                <a:gd name="connsiteY3" fmla="*/ 5115 h 1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73" h="15626">
                  <a:moveTo>
                    <a:pt x="1640" y="5115"/>
                  </a:moveTo>
                  <a:cubicBezTo>
                    <a:pt x="-1032" y="12112"/>
                    <a:pt x="-714" y="15865"/>
                    <a:pt x="2466" y="15865"/>
                  </a:cubicBezTo>
                  <a:cubicBezTo>
                    <a:pt x="3993" y="15865"/>
                    <a:pt x="5901" y="12367"/>
                    <a:pt x="6728" y="8041"/>
                  </a:cubicBezTo>
                  <a:cubicBezTo>
                    <a:pt x="8318" y="-673"/>
                    <a:pt x="4629" y="-2708"/>
                    <a:pt x="1640" y="51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EAC078CD-13E4-0D1F-C0EA-60F96CF937AA}"/>
                </a:ext>
              </a:extLst>
            </p:cNvPr>
            <p:cNvSpPr/>
            <p:nvPr/>
          </p:nvSpPr>
          <p:spPr>
            <a:xfrm>
              <a:off x="11820447" y="1134208"/>
              <a:ext cx="11564" cy="11577"/>
            </a:xfrm>
            <a:custGeom>
              <a:avLst/>
              <a:gdLst>
                <a:gd name="connsiteX0" fmla="*/ 8897 w 11564"/>
                <a:gd name="connsiteY0" fmla="*/ 11151 h 11577"/>
                <a:gd name="connsiteX1" fmla="*/ 11378 w 11564"/>
                <a:gd name="connsiteY1" fmla="*/ 4791 h 11577"/>
                <a:gd name="connsiteX2" fmla="*/ 310 w 11564"/>
                <a:gd name="connsiteY2" fmla="*/ 3773 h 11577"/>
                <a:gd name="connsiteX3" fmla="*/ 8897 w 11564"/>
                <a:gd name="connsiteY3" fmla="*/ 11151 h 1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4" h="11577">
                  <a:moveTo>
                    <a:pt x="8897" y="11151"/>
                  </a:moveTo>
                  <a:cubicBezTo>
                    <a:pt x="10615" y="9507"/>
                    <a:pt x="11569" y="7175"/>
                    <a:pt x="11378" y="4791"/>
                  </a:cubicBezTo>
                  <a:cubicBezTo>
                    <a:pt x="11378" y="-552"/>
                    <a:pt x="3427" y="-1570"/>
                    <a:pt x="310" y="3773"/>
                  </a:cubicBezTo>
                  <a:cubicBezTo>
                    <a:pt x="-2043" y="7844"/>
                    <a:pt x="4953" y="13823"/>
                    <a:pt x="8897" y="111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F91972C-3A63-59C4-4323-141A01D25C1A}"/>
                </a:ext>
              </a:extLst>
            </p:cNvPr>
            <p:cNvSpPr/>
            <p:nvPr/>
          </p:nvSpPr>
          <p:spPr>
            <a:xfrm>
              <a:off x="11820079" y="1122387"/>
              <a:ext cx="8791" cy="7628"/>
            </a:xfrm>
            <a:custGeom>
              <a:avLst/>
              <a:gdLst>
                <a:gd name="connsiteX0" fmla="*/ 3731 w 8791"/>
                <a:gd name="connsiteY0" fmla="*/ 7326 h 7628"/>
                <a:gd name="connsiteX1" fmla="*/ 8629 w 8791"/>
                <a:gd name="connsiteY1" fmla="*/ 2301 h 7628"/>
                <a:gd name="connsiteX2" fmla="*/ 42 w 8791"/>
                <a:gd name="connsiteY2" fmla="*/ 5481 h 7628"/>
                <a:gd name="connsiteX3" fmla="*/ 3731 w 8791"/>
                <a:gd name="connsiteY3" fmla="*/ 7326 h 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1" h="7628">
                  <a:moveTo>
                    <a:pt x="3731" y="7326"/>
                  </a:moveTo>
                  <a:cubicBezTo>
                    <a:pt x="6403" y="6244"/>
                    <a:pt x="8629" y="4018"/>
                    <a:pt x="8629" y="2301"/>
                  </a:cubicBezTo>
                  <a:cubicBezTo>
                    <a:pt x="8629" y="-1834"/>
                    <a:pt x="1569" y="774"/>
                    <a:pt x="42" y="5481"/>
                  </a:cubicBezTo>
                  <a:cubicBezTo>
                    <a:pt x="-721" y="7771"/>
                    <a:pt x="678" y="8471"/>
                    <a:pt x="3731" y="73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1BAEE995-387A-12CC-FDCA-BD99E968DE47}"/>
                </a:ext>
              </a:extLst>
            </p:cNvPr>
            <p:cNvSpPr/>
            <p:nvPr/>
          </p:nvSpPr>
          <p:spPr>
            <a:xfrm>
              <a:off x="11829277" y="1153390"/>
              <a:ext cx="8474" cy="6233"/>
            </a:xfrm>
            <a:custGeom>
              <a:avLst/>
              <a:gdLst>
                <a:gd name="connsiteX0" fmla="*/ 4074 w 8474"/>
                <a:gd name="connsiteY0" fmla="*/ 6472 h 6233"/>
                <a:gd name="connsiteX1" fmla="*/ 8208 w 8474"/>
                <a:gd name="connsiteY1" fmla="*/ 3355 h 6233"/>
                <a:gd name="connsiteX2" fmla="*/ 4074 w 8474"/>
                <a:gd name="connsiteY2" fmla="*/ 238 h 6233"/>
                <a:gd name="connsiteX3" fmla="*/ -61 w 8474"/>
                <a:gd name="connsiteY3" fmla="*/ 3355 h 6233"/>
                <a:gd name="connsiteX4" fmla="*/ 4074 w 8474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4" h="6233">
                  <a:moveTo>
                    <a:pt x="4074" y="6472"/>
                  </a:moveTo>
                  <a:cubicBezTo>
                    <a:pt x="6936" y="6472"/>
                    <a:pt x="8781" y="5073"/>
                    <a:pt x="8208" y="3355"/>
                  </a:cubicBezTo>
                  <a:cubicBezTo>
                    <a:pt x="7572" y="1584"/>
                    <a:pt x="5982" y="358"/>
                    <a:pt x="4074" y="238"/>
                  </a:cubicBezTo>
                  <a:cubicBezTo>
                    <a:pt x="2229" y="374"/>
                    <a:pt x="575" y="1594"/>
                    <a:pt x="-61" y="3355"/>
                  </a:cubicBezTo>
                  <a:cubicBezTo>
                    <a:pt x="-633" y="5073"/>
                    <a:pt x="1275" y="6472"/>
                    <a:pt x="4074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D090B4B1-74E9-D05B-2CD4-C94EFF417352}"/>
                </a:ext>
              </a:extLst>
            </p:cNvPr>
            <p:cNvSpPr/>
            <p:nvPr/>
          </p:nvSpPr>
          <p:spPr>
            <a:xfrm>
              <a:off x="11814491" y="1919421"/>
              <a:ext cx="10367" cy="7940"/>
            </a:xfrm>
            <a:custGeom>
              <a:avLst/>
              <a:gdLst>
                <a:gd name="connsiteX0" fmla="*/ 1432 w 10367"/>
                <a:gd name="connsiteY0" fmla="*/ 546 h 7940"/>
                <a:gd name="connsiteX1" fmla="*/ 7029 w 10367"/>
                <a:gd name="connsiteY1" fmla="*/ 8179 h 7940"/>
                <a:gd name="connsiteX2" fmla="*/ 8047 w 10367"/>
                <a:gd name="connsiteY2" fmla="*/ 3536 h 7940"/>
                <a:gd name="connsiteX3" fmla="*/ 1432 w 10367"/>
                <a:gd name="connsiteY3" fmla="*/ 546 h 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7" h="7940">
                  <a:moveTo>
                    <a:pt x="1432" y="546"/>
                  </a:moveTo>
                  <a:cubicBezTo>
                    <a:pt x="-2512" y="3091"/>
                    <a:pt x="1432" y="8179"/>
                    <a:pt x="7029" y="8179"/>
                  </a:cubicBezTo>
                  <a:cubicBezTo>
                    <a:pt x="10973" y="8179"/>
                    <a:pt x="11164" y="7352"/>
                    <a:pt x="8047" y="3536"/>
                  </a:cubicBezTo>
                  <a:cubicBezTo>
                    <a:pt x="5948" y="928"/>
                    <a:pt x="2958" y="-408"/>
                    <a:pt x="1432" y="5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9475F904-C9C8-A9D1-94AE-82A82D97B86E}"/>
                </a:ext>
              </a:extLst>
            </p:cNvPr>
            <p:cNvSpPr/>
            <p:nvPr/>
          </p:nvSpPr>
          <p:spPr>
            <a:xfrm>
              <a:off x="11847774" y="1118788"/>
              <a:ext cx="10341" cy="14834"/>
            </a:xfrm>
            <a:custGeom>
              <a:avLst/>
              <a:gdLst>
                <a:gd name="connsiteX0" fmla="*/ 6885 w 10341"/>
                <a:gd name="connsiteY0" fmla="*/ 238 h 14834"/>
                <a:gd name="connsiteX1" fmla="*/ -48 w 10341"/>
                <a:gd name="connsiteY1" fmla="*/ 9972 h 14834"/>
                <a:gd name="connsiteX2" fmla="*/ 1034 w 10341"/>
                <a:gd name="connsiteY2" fmla="*/ 12960 h 14834"/>
                <a:gd name="connsiteX3" fmla="*/ 9748 w 10341"/>
                <a:gd name="connsiteY3" fmla="*/ 6599 h 14834"/>
                <a:gd name="connsiteX4" fmla="*/ 6885 w 10341"/>
                <a:gd name="connsiteY4" fmla="*/ 238 h 1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41" h="14834">
                  <a:moveTo>
                    <a:pt x="6885" y="238"/>
                  </a:moveTo>
                  <a:cubicBezTo>
                    <a:pt x="2306" y="1005"/>
                    <a:pt x="-811" y="5363"/>
                    <a:pt x="-48" y="9972"/>
                  </a:cubicBezTo>
                  <a:cubicBezTo>
                    <a:pt x="80" y="11029"/>
                    <a:pt x="461" y="12043"/>
                    <a:pt x="1034" y="12960"/>
                  </a:cubicBezTo>
                  <a:cubicBezTo>
                    <a:pt x="3769" y="17412"/>
                    <a:pt x="7395" y="14614"/>
                    <a:pt x="9748" y="6599"/>
                  </a:cubicBezTo>
                  <a:cubicBezTo>
                    <a:pt x="10829" y="2358"/>
                    <a:pt x="9875" y="238"/>
                    <a:pt x="688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6095BD7-5CAC-FF1F-CD3F-79B6A9BC5D0C}"/>
                </a:ext>
              </a:extLst>
            </p:cNvPr>
            <p:cNvSpPr/>
            <p:nvPr/>
          </p:nvSpPr>
          <p:spPr>
            <a:xfrm>
              <a:off x="11820079" y="1765179"/>
              <a:ext cx="26905" cy="13469"/>
            </a:xfrm>
            <a:custGeom>
              <a:avLst/>
              <a:gdLst>
                <a:gd name="connsiteX0" fmla="*/ 25612 w 26905"/>
                <a:gd name="connsiteY0" fmla="*/ 8937 h 13469"/>
                <a:gd name="connsiteX1" fmla="*/ 15689 w 26905"/>
                <a:gd name="connsiteY1" fmla="*/ 923 h 13469"/>
                <a:gd name="connsiteX2" fmla="*/ 2523 w 26905"/>
                <a:gd name="connsiteY2" fmla="*/ 4993 h 13469"/>
                <a:gd name="connsiteX3" fmla="*/ 11554 w 26905"/>
                <a:gd name="connsiteY3" fmla="*/ 13708 h 13469"/>
                <a:gd name="connsiteX4" fmla="*/ 25612 w 26905"/>
                <a:gd name="connsiteY4" fmla="*/ 8937 h 1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05" h="13469">
                  <a:moveTo>
                    <a:pt x="25612" y="8937"/>
                  </a:moveTo>
                  <a:cubicBezTo>
                    <a:pt x="27774" y="3149"/>
                    <a:pt x="27966" y="3340"/>
                    <a:pt x="15689" y="923"/>
                  </a:cubicBezTo>
                  <a:cubicBezTo>
                    <a:pt x="7802" y="-604"/>
                    <a:pt x="5003" y="286"/>
                    <a:pt x="2523" y="4993"/>
                  </a:cubicBezTo>
                  <a:cubicBezTo>
                    <a:pt x="-1994" y="13580"/>
                    <a:pt x="-1930" y="13708"/>
                    <a:pt x="11554" y="13708"/>
                  </a:cubicBezTo>
                  <a:cubicBezTo>
                    <a:pt x="19633" y="13708"/>
                    <a:pt x="24403" y="12054"/>
                    <a:pt x="25612" y="89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42114FB3-15F7-FA6F-B455-5B5521C17F03}"/>
                </a:ext>
              </a:extLst>
            </p:cNvPr>
            <p:cNvSpPr/>
            <p:nvPr/>
          </p:nvSpPr>
          <p:spPr>
            <a:xfrm>
              <a:off x="11833230" y="1618809"/>
              <a:ext cx="16043" cy="21714"/>
            </a:xfrm>
            <a:custGeom>
              <a:avLst/>
              <a:gdLst>
                <a:gd name="connsiteX0" fmla="*/ 12079 w 16043"/>
                <a:gd name="connsiteY0" fmla="*/ 6275 h 21714"/>
                <a:gd name="connsiteX1" fmla="*/ 376 w 16043"/>
                <a:gd name="connsiteY1" fmla="*/ 9011 h 21714"/>
                <a:gd name="connsiteX2" fmla="*/ 12334 w 16043"/>
                <a:gd name="connsiteY2" fmla="*/ 17279 h 21714"/>
                <a:gd name="connsiteX3" fmla="*/ 12079 w 16043"/>
                <a:gd name="connsiteY3" fmla="*/ 6275 h 2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43" h="21714">
                  <a:moveTo>
                    <a:pt x="12079" y="6275"/>
                  </a:moveTo>
                  <a:cubicBezTo>
                    <a:pt x="4001" y="-2820"/>
                    <a:pt x="-2041" y="-1421"/>
                    <a:pt x="376" y="9011"/>
                  </a:cubicBezTo>
                  <a:cubicBezTo>
                    <a:pt x="3937" y="24085"/>
                    <a:pt x="4955" y="24785"/>
                    <a:pt x="12334" y="17279"/>
                  </a:cubicBezTo>
                  <a:cubicBezTo>
                    <a:pt x="17105" y="12636"/>
                    <a:pt x="17105" y="11809"/>
                    <a:pt x="12079" y="62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1CF047B3-E593-8381-CE8A-1ECE218B1688}"/>
                </a:ext>
              </a:extLst>
            </p:cNvPr>
            <p:cNvSpPr/>
            <p:nvPr/>
          </p:nvSpPr>
          <p:spPr>
            <a:xfrm>
              <a:off x="11839245" y="1530962"/>
              <a:ext cx="5144" cy="6236"/>
            </a:xfrm>
            <a:custGeom>
              <a:avLst/>
              <a:gdLst>
                <a:gd name="connsiteX0" fmla="*/ 4982 w 5144"/>
                <a:gd name="connsiteY0" fmla="*/ 3355 h 6236"/>
                <a:gd name="connsiteX1" fmla="*/ 3583 w 5144"/>
                <a:gd name="connsiteY1" fmla="*/ 238 h 6236"/>
                <a:gd name="connsiteX2" fmla="*/ 339 w 5144"/>
                <a:gd name="connsiteY2" fmla="*/ 3355 h 6236"/>
                <a:gd name="connsiteX3" fmla="*/ 1676 w 5144"/>
                <a:gd name="connsiteY3" fmla="*/ 6472 h 6236"/>
                <a:gd name="connsiteX4" fmla="*/ 4982 w 5144"/>
                <a:gd name="connsiteY4" fmla="*/ 3422 h 6236"/>
                <a:gd name="connsiteX5" fmla="*/ 4982 w 5144"/>
                <a:gd name="connsiteY5" fmla="*/ 3355 h 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4" h="6236">
                  <a:moveTo>
                    <a:pt x="4982" y="3355"/>
                  </a:moveTo>
                  <a:cubicBezTo>
                    <a:pt x="4982" y="1638"/>
                    <a:pt x="4347" y="238"/>
                    <a:pt x="3583" y="238"/>
                  </a:cubicBezTo>
                  <a:cubicBezTo>
                    <a:pt x="2820" y="238"/>
                    <a:pt x="1357" y="1638"/>
                    <a:pt x="339" y="3355"/>
                  </a:cubicBezTo>
                  <a:cubicBezTo>
                    <a:pt x="-679" y="5072"/>
                    <a:pt x="-106" y="6472"/>
                    <a:pt x="1676" y="6472"/>
                  </a:cubicBezTo>
                  <a:cubicBezTo>
                    <a:pt x="3456" y="6542"/>
                    <a:pt x="4919" y="5177"/>
                    <a:pt x="4982" y="3422"/>
                  </a:cubicBezTo>
                  <a:cubicBezTo>
                    <a:pt x="4982" y="3400"/>
                    <a:pt x="4982" y="3377"/>
                    <a:pt x="4982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8B7F6944-406E-4731-9502-EEF861B0C662}"/>
                </a:ext>
              </a:extLst>
            </p:cNvPr>
            <p:cNvSpPr/>
            <p:nvPr/>
          </p:nvSpPr>
          <p:spPr>
            <a:xfrm>
              <a:off x="11844389" y="1103013"/>
              <a:ext cx="7675" cy="9477"/>
            </a:xfrm>
            <a:custGeom>
              <a:avLst/>
              <a:gdLst>
                <a:gd name="connsiteX0" fmla="*/ 2574 w 7675"/>
                <a:gd name="connsiteY0" fmla="*/ 9716 h 9477"/>
                <a:gd name="connsiteX1" fmla="*/ 7154 w 7675"/>
                <a:gd name="connsiteY1" fmla="*/ 5009 h 9477"/>
                <a:gd name="connsiteX2" fmla="*/ 4356 w 7675"/>
                <a:gd name="connsiteY2" fmla="*/ 238 h 9477"/>
                <a:gd name="connsiteX3" fmla="*/ -161 w 7675"/>
                <a:gd name="connsiteY3" fmla="*/ 5005 h 9477"/>
                <a:gd name="connsiteX4" fmla="*/ -161 w 7675"/>
                <a:gd name="connsiteY4" fmla="*/ 5009 h 9477"/>
                <a:gd name="connsiteX5" fmla="*/ 2574 w 7675"/>
                <a:gd name="connsiteY5" fmla="*/ 971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75" h="9477">
                  <a:moveTo>
                    <a:pt x="2574" y="9716"/>
                  </a:moveTo>
                  <a:cubicBezTo>
                    <a:pt x="4101" y="9716"/>
                    <a:pt x="6200" y="7553"/>
                    <a:pt x="7154" y="5009"/>
                  </a:cubicBezTo>
                  <a:cubicBezTo>
                    <a:pt x="8108" y="2465"/>
                    <a:pt x="7154" y="238"/>
                    <a:pt x="4356" y="238"/>
                  </a:cubicBezTo>
                  <a:cubicBezTo>
                    <a:pt x="1811" y="308"/>
                    <a:pt x="-225" y="2442"/>
                    <a:pt x="-161" y="5005"/>
                  </a:cubicBezTo>
                  <a:cubicBezTo>
                    <a:pt x="-161" y="5006"/>
                    <a:pt x="-161" y="5008"/>
                    <a:pt x="-161" y="5009"/>
                  </a:cubicBezTo>
                  <a:cubicBezTo>
                    <a:pt x="-161" y="7553"/>
                    <a:pt x="921" y="9716"/>
                    <a:pt x="2574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174D201-2581-5DB0-CA06-FBACC2C83378}"/>
                </a:ext>
              </a:extLst>
            </p:cNvPr>
            <p:cNvSpPr/>
            <p:nvPr/>
          </p:nvSpPr>
          <p:spPr>
            <a:xfrm>
              <a:off x="11828870" y="1194287"/>
              <a:ext cx="5145" cy="6299"/>
            </a:xfrm>
            <a:custGeom>
              <a:avLst/>
              <a:gdLst>
                <a:gd name="connsiteX0" fmla="*/ 1237 w 5145"/>
                <a:gd name="connsiteY0" fmla="*/ 6538 h 6299"/>
                <a:gd name="connsiteX1" fmla="*/ 4481 w 5145"/>
                <a:gd name="connsiteY1" fmla="*/ 3358 h 6299"/>
                <a:gd name="connsiteX2" fmla="*/ 3145 w 5145"/>
                <a:gd name="connsiteY2" fmla="*/ 241 h 6299"/>
                <a:gd name="connsiteX3" fmla="*/ -163 w 5145"/>
                <a:gd name="connsiteY3" fmla="*/ 3291 h 6299"/>
                <a:gd name="connsiteX4" fmla="*/ -163 w 5145"/>
                <a:gd name="connsiteY4" fmla="*/ 3358 h 6299"/>
                <a:gd name="connsiteX5" fmla="*/ 1237 w 5145"/>
                <a:gd name="connsiteY5" fmla="*/ 653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9">
                  <a:moveTo>
                    <a:pt x="1237" y="6538"/>
                  </a:moveTo>
                  <a:cubicBezTo>
                    <a:pt x="2000" y="6538"/>
                    <a:pt x="3463" y="5075"/>
                    <a:pt x="4481" y="3358"/>
                  </a:cubicBezTo>
                  <a:cubicBezTo>
                    <a:pt x="5499" y="1640"/>
                    <a:pt x="4926" y="241"/>
                    <a:pt x="3145" y="241"/>
                  </a:cubicBezTo>
                  <a:cubicBezTo>
                    <a:pt x="1364" y="170"/>
                    <a:pt x="-99" y="1536"/>
                    <a:pt x="-163" y="3291"/>
                  </a:cubicBezTo>
                  <a:cubicBezTo>
                    <a:pt x="-163" y="3313"/>
                    <a:pt x="-163" y="3335"/>
                    <a:pt x="-163" y="3358"/>
                  </a:cubicBezTo>
                  <a:cubicBezTo>
                    <a:pt x="-163" y="5075"/>
                    <a:pt x="473" y="6538"/>
                    <a:pt x="1237" y="65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CB8FAAA1-CAE1-0B1D-6016-3C6C760D4721}"/>
                </a:ext>
              </a:extLst>
            </p:cNvPr>
            <p:cNvSpPr/>
            <p:nvPr/>
          </p:nvSpPr>
          <p:spPr>
            <a:xfrm>
              <a:off x="11813668" y="1087437"/>
              <a:ext cx="20739" cy="21873"/>
            </a:xfrm>
            <a:custGeom>
              <a:avLst/>
              <a:gdLst>
                <a:gd name="connsiteX0" fmla="*/ -163 w 20739"/>
                <a:gd name="connsiteY0" fmla="*/ 4111 h 21873"/>
                <a:gd name="connsiteX1" fmla="*/ 11668 w 20739"/>
                <a:gd name="connsiteY1" fmla="*/ 22112 h 21873"/>
                <a:gd name="connsiteX2" fmla="*/ 18029 w 20739"/>
                <a:gd name="connsiteY2" fmla="*/ 15306 h 21873"/>
                <a:gd name="connsiteX3" fmla="*/ 16630 w 20739"/>
                <a:gd name="connsiteY3" fmla="*/ 4238 h 21873"/>
                <a:gd name="connsiteX4" fmla="*/ -163 w 20739"/>
                <a:gd name="connsiteY4" fmla="*/ 4111 h 21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9" h="21873">
                  <a:moveTo>
                    <a:pt x="-163" y="4111"/>
                  </a:moveTo>
                  <a:cubicBezTo>
                    <a:pt x="-163" y="8881"/>
                    <a:pt x="8552" y="22112"/>
                    <a:pt x="11668" y="22112"/>
                  </a:cubicBezTo>
                  <a:cubicBezTo>
                    <a:pt x="12877" y="22112"/>
                    <a:pt x="15739" y="19058"/>
                    <a:pt x="18029" y="15306"/>
                  </a:cubicBezTo>
                  <a:cubicBezTo>
                    <a:pt x="21718" y="9263"/>
                    <a:pt x="21528" y="7927"/>
                    <a:pt x="16630" y="4238"/>
                  </a:cubicBezTo>
                  <a:cubicBezTo>
                    <a:pt x="9251" y="-1041"/>
                    <a:pt x="-163" y="-1105"/>
                    <a:pt x="-163" y="41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D45F8D70-9E4B-474F-4335-242FDD6B1788}"/>
                </a:ext>
              </a:extLst>
            </p:cNvPr>
            <p:cNvSpPr/>
            <p:nvPr/>
          </p:nvSpPr>
          <p:spPr>
            <a:xfrm>
              <a:off x="11823088" y="1524910"/>
              <a:ext cx="11570" cy="8861"/>
            </a:xfrm>
            <a:custGeom>
              <a:avLst/>
              <a:gdLst>
                <a:gd name="connsiteX0" fmla="*/ 86 w 11570"/>
                <a:gd name="connsiteY0" fmla="*/ 5782 h 8861"/>
                <a:gd name="connsiteX1" fmla="*/ 4284 w 11570"/>
                <a:gd name="connsiteY1" fmla="*/ 8899 h 8861"/>
                <a:gd name="connsiteX2" fmla="*/ 11154 w 11570"/>
                <a:gd name="connsiteY2" fmla="*/ 3620 h 8861"/>
                <a:gd name="connsiteX3" fmla="*/ 7019 w 11570"/>
                <a:gd name="connsiteY3" fmla="*/ 439 h 8861"/>
                <a:gd name="connsiteX4" fmla="*/ 86 w 11570"/>
                <a:gd name="connsiteY4" fmla="*/ 5782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0" h="8861">
                  <a:moveTo>
                    <a:pt x="86" y="5782"/>
                  </a:moveTo>
                  <a:cubicBezTo>
                    <a:pt x="-805" y="8454"/>
                    <a:pt x="722" y="9599"/>
                    <a:pt x="4284" y="8899"/>
                  </a:cubicBezTo>
                  <a:cubicBezTo>
                    <a:pt x="7274" y="8321"/>
                    <a:pt x="9818" y="6364"/>
                    <a:pt x="11154" y="3620"/>
                  </a:cubicBezTo>
                  <a:cubicBezTo>
                    <a:pt x="12044" y="884"/>
                    <a:pt x="10581" y="-261"/>
                    <a:pt x="7019" y="439"/>
                  </a:cubicBezTo>
                  <a:cubicBezTo>
                    <a:pt x="3966" y="1022"/>
                    <a:pt x="1422" y="3004"/>
                    <a:pt x="86" y="57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76C97F8C-66AF-FE42-E005-CE2FB11E825D}"/>
                </a:ext>
              </a:extLst>
            </p:cNvPr>
            <p:cNvSpPr/>
            <p:nvPr/>
          </p:nvSpPr>
          <p:spPr>
            <a:xfrm>
              <a:off x="11810297" y="1046403"/>
              <a:ext cx="9287" cy="7854"/>
            </a:xfrm>
            <a:custGeom>
              <a:avLst/>
              <a:gdLst>
                <a:gd name="connsiteX0" fmla="*/ 4481 w 9287"/>
                <a:gd name="connsiteY0" fmla="*/ 238 h 7854"/>
                <a:gd name="connsiteX1" fmla="*/ -163 w 9287"/>
                <a:gd name="connsiteY1" fmla="*/ 4882 h 7854"/>
                <a:gd name="connsiteX2" fmla="*/ 4481 w 9287"/>
                <a:gd name="connsiteY2" fmla="*/ 7680 h 7854"/>
                <a:gd name="connsiteX3" fmla="*/ 9125 w 9287"/>
                <a:gd name="connsiteY3" fmla="*/ 3037 h 7854"/>
                <a:gd name="connsiteX4" fmla="*/ 4481 w 9287"/>
                <a:gd name="connsiteY4" fmla="*/ 238 h 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" h="7854">
                  <a:moveTo>
                    <a:pt x="4481" y="238"/>
                  </a:moveTo>
                  <a:cubicBezTo>
                    <a:pt x="1937" y="238"/>
                    <a:pt x="-163" y="2318"/>
                    <a:pt x="-163" y="4882"/>
                  </a:cubicBezTo>
                  <a:cubicBezTo>
                    <a:pt x="-163" y="7680"/>
                    <a:pt x="1682" y="8762"/>
                    <a:pt x="4481" y="7680"/>
                  </a:cubicBezTo>
                  <a:cubicBezTo>
                    <a:pt x="7280" y="6599"/>
                    <a:pt x="9125" y="4564"/>
                    <a:pt x="9125" y="3037"/>
                  </a:cubicBezTo>
                  <a:cubicBezTo>
                    <a:pt x="9125" y="1511"/>
                    <a:pt x="7025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661E2AB4-EF9D-4011-E89E-D4252FF18360}"/>
                </a:ext>
              </a:extLst>
            </p:cNvPr>
            <p:cNvSpPr/>
            <p:nvPr/>
          </p:nvSpPr>
          <p:spPr>
            <a:xfrm>
              <a:off x="11873457" y="1000729"/>
              <a:ext cx="8144" cy="4774"/>
            </a:xfrm>
            <a:custGeom>
              <a:avLst/>
              <a:gdLst>
                <a:gd name="connsiteX0" fmla="*/ 221 w 8144"/>
                <a:gd name="connsiteY0" fmla="*/ 1833 h 4774"/>
                <a:gd name="connsiteX1" fmla="*/ 3147 w 8144"/>
                <a:gd name="connsiteY1" fmla="*/ 5013 h 4774"/>
                <a:gd name="connsiteX2" fmla="*/ 7982 w 8144"/>
                <a:gd name="connsiteY2" fmla="*/ 3614 h 4774"/>
                <a:gd name="connsiteX3" fmla="*/ 221 w 8144"/>
                <a:gd name="connsiteY3" fmla="*/ 1833 h 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44" h="4774">
                  <a:moveTo>
                    <a:pt x="221" y="1833"/>
                  </a:moveTo>
                  <a:cubicBezTo>
                    <a:pt x="-796" y="3550"/>
                    <a:pt x="221" y="5013"/>
                    <a:pt x="3147" y="5013"/>
                  </a:cubicBezTo>
                  <a:cubicBezTo>
                    <a:pt x="6073" y="5013"/>
                    <a:pt x="7982" y="4377"/>
                    <a:pt x="7982" y="3614"/>
                  </a:cubicBezTo>
                  <a:cubicBezTo>
                    <a:pt x="7982" y="306"/>
                    <a:pt x="2002" y="-1093"/>
                    <a:pt x="221" y="18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0F7D6528-5B16-28CD-131A-EE681637EE98}"/>
                </a:ext>
              </a:extLst>
            </p:cNvPr>
            <p:cNvSpPr/>
            <p:nvPr/>
          </p:nvSpPr>
          <p:spPr>
            <a:xfrm>
              <a:off x="11884652" y="1320105"/>
              <a:ext cx="8138" cy="6297"/>
            </a:xfrm>
            <a:custGeom>
              <a:avLst/>
              <a:gdLst>
                <a:gd name="connsiteX0" fmla="*/ 4738 w 8138"/>
                <a:gd name="connsiteY0" fmla="*/ 6536 h 6297"/>
                <a:gd name="connsiteX1" fmla="*/ 7600 w 8138"/>
                <a:gd name="connsiteY1" fmla="*/ 3419 h 6297"/>
                <a:gd name="connsiteX2" fmla="*/ 2765 w 8138"/>
                <a:gd name="connsiteY2" fmla="*/ 238 h 6297"/>
                <a:gd name="connsiteX3" fmla="*/ -160 w 8138"/>
                <a:gd name="connsiteY3" fmla="*/ 3419 h 6297"/>
                <a:gd name="connsiteX4" fmla="*/ 4738 w 8138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8" h="6297">
                  <a:moveTo>
                    <a:pt x="4738" y="6536"/>
                  </a:moveTo>
                  <a:cubicBezTo>
                    <a:pt x="7345" y="6536"/>
                    <a:pt x="8681" y="5136"/>
                    <a:pt x="7600" y="3419"/>
                  </a:cubicBezTo>
                  <a:cubicBezTo>
                    <a:pt x="6582" y="1645"/>
                    <a:pt x="4800" y="462"/>
                    <a:pt x="2765" y="238"/>
                  </a:cubicBezTo>
                  <a:cubicBezTo>
                    <a:pt x="1111" y="340"/>
                    <a:pt x="-224" y="1745"/>
                    <a:pt x="-160" y="3419"/>
                  </a:cubicBezTo>
                  <a:cubicBezTo>
                    <a:pt x="-160" y="5136"/>
                    <a:pt x="2002" y="6536"/>
                    <a:pt x="4738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EE3BEF3C-6F61-4F7B-1CC9-1AAA61AB17E5}"/>
                </a:ext>
              </a:extLst>
            </p:cNvPr>
            <p:cNvSpPr/>
            <p:nvPr/>
          </p:nvSpPr>
          <p:spPr>
            <a:xfrm>
              <a:off x="11884813" y="1131382"/>
              <a:ext cx="15552" cy="12226"/>
            </a:xfrm>
            <a:custGeom>
              <a:avLst/>
              <a:gdLst>
                <a:gd name="connsiteX0" fmla="*/ 3750 w 15552"/>
                <a:gd name="connsiteY0" fmla="*/ 238 h 12226"/>
                <a:gd name="connsiteX1" fmla="*/ 3750 w 15552"/>
                <a:gd name="connsiteY1" fmla="*/ 10670 h 12226"/>
                <a:gd name="connsiteX2" fmla="*/ 15390 w 15552"/>
                <a:gd name="connsiteY2" fmla="*/ 10288 h 12226"/>
                <a:gd name="connsiteX3" fmla="*/ 3750 w 15552"/>
                <a:gd name="connsiteY3" fmla="*/ 238 h 1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2" h="12226">
                  <a:moveTo>
                    <a:pt x="3750" y="238"/>
                  </a:moveTo>
                  <a:cubicBezTo>
                    <a:pt x="-1403" y="238"/>
                    <a:pt x="-1530" y="8635"/>
                    <a:pt x="3750" y="10670"/>
                  </a:cubicBezTo>
                  <a:cubicBezTo>
                    <a:pt x="10110" y="13214"/>
                    <a:pt x="15390" y="13023"/>
                    <a:pt x="15390" y="10288"/>
                  </a:cubicBezTo>
                  <a:cubicBezTo>
                    <a:pt x="15199" y="6345"/>
                    <a:pt x="8202" y="238"/>
                    <a:pt x="375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4E4DA935-17AB-F981-7701-27B6DB0E4ED5}"/>
                </a:ext>
              </a:extLst>
            </p:cNvPr>
            <p:cNvSpPr/>
            <p:nvPr/>
          </p:nvSpPr>
          <p:spPr>
            <a:xfrm>
              <a:off x="11904502" y="1405084"/>
              <a:ext cx="18879" cy="25211"/>
            </a:xfrm>
            <a:custGeom>
              <a:avLst/>
              <a:gdLst>
                <a:gd name="connsiteX0" fmla="*/ 13447 w 18879"/>
                <a:gd name="connsiteY0" fmla="*/ 15377 h 25211"/>
                <a:gd name="connsiteX1" fmla="*/ 10267 w 18879"/>
                <a:gd name="connsiteY1" fmla="*/ 9716 h 25211"/>
                <a:gd name="connsiteX2" fmla="*/ 11094 w 18879"/>
                <a:gd name="connsiteY2" fmla="*/ 238 h 25211"/>
                <a:gd name="connsiteX3" fmla="*/ 216 w 18879"/>
                <a:gd name="connsiteY3" fmla="*/ 22374 h 25211"/>
                <a:gd name="connsiteX4" fmla="*/ 18408 w 18879"/>
                <a:gd name="connsiteY4" fmla="*/ 23201 h 25211"/>
                <a:gd name="connsiteX5" fmla="*/ 13447 w 18879"/>
                <a:gd name="connsiteY5" fmla="*/ 15377 h 2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79" h="25211">
                  <a:moveTo>
                    <a:pt x="13447" y="15377"/>
                  </a:moveTo>
                  <a:cubicBezTo>
                    <a:pt x="9567" y="12324"/>
                    <a:pt x="8104" y="9779"/>
                    <a:pt x="10267" y="9716"/>
                  </a:cubicBezTo>
                  <a:cubicBezTo>
                    <a:pt x="14783" y="9716"/>
                    <a:pt x="15610" y="238"/>
                    <a:pt x="11094" y="238"/>
                  </a:cubicBezTo>
                  <a:cubicBezTo>
                    <a:pt x="6577" y="238"/>
                    <a:pt x="-2073" y="18557"/>
                    <a:pt x="216" y="22374"/>
                  </a:cubicBezTo>
                  <a:cubicBezTo>
                    <a:pt x="2506" y="26190"/>
                    <a:pt x="15164" y="26444"/>
                    <a:pt x="18408" y="23201"/>
                  </a:cubicBezTo>
                  <a:cubicBezTo>
                    <a:pt x="19617" y="21928"/>
                    <a:pt x="17136" y="18430"/>
                    <a:pt x="13447" y="153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E3F9B92-FA5D-A003-D0B2-8F22047ABA18}"/>
                </a:ext>
              </a:extLst>
            </p:cNvPr>
            <p:cNvSpPr/>
            <p:nvPr/>
          </p:nvSpPr>
          <p:spPr>
            <a:xfrm>
              <a:off x="11900174" y="1352671"/>
              <a:ext cx="22008" cy="22825"/>
            </a:xfrm>
            <a:custGeom>
              <a:avLst/>
              <a:gdLst>
                <a:gd name="connsiteX0" fmla="*/ 17076 w 22008"/>
                <a:gd name="connsiteY0" fmla="*/ 8572 h 22825"/>
                <a:gd name="connsiteX1" fmla="*/ 9697 w 22008"/>
                <a:gd name="connsiteY1" fmla="*/ 3420 h 22825"/>
                <a:gd name="connsiteX2" fmla="*/ -163 w 22008"/>
                <a:gd name="connsiteY2" fmla="*/ 7236 h 22825"/>
                <a:gd name="connsiteX3" fmla="*/ 6198 w 22008"/>
                <a:gd name="connsiteY3" fmla="*/ 11752 h 22825"/>
                <a:gd name="connsiteX4" fmla="*/ 12559 w 22008"/>
                <a:gd name="connsiteY4" fmla="*/ 18113 h 22825"/>
                <a:gd name="connsiteX5" fmla="*/ 17202 w 22008"/>
                <a:gd name="connsiteY5" fmla="*/ 20848 h 22825"/>
                <a:gd name="connsiteX6" fmla="*/ 21846 w 22008"/>
                <a:gd name="connsiteY6" fmla="*/ 12643 h 22825"/>
                <a:gd name="connsiteX7" fmla="*/ 17076 w 22008"/>
                <a:gd name="connsiteY7" fmla="*/ 8572 h 22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08" h="22825">
                  <a:moveTo>
                    <a:pt x="17076" y="8572"/>
                  </a:moveTo>
                  <a:cubicBezTo>
                    <a:pt x="13958" y="8132"/>
                    <a:pt x="11223" y="6218"/>
                    <a:pt x="9697" y="3420"/>
                  </a:cubicBezTo>
                  <a:cubicBezTo>
                    <a:pt x="6517" y="-2369"/>
                    <a:pt x="-163" y="239"/>
                    <a:pt x="-163" y="7236"/>
                  </a:cubicBezTo>
                  <a:cubicBezTo>
                    <a:pt x="-163" y="9717"/>
                    <a:pt x="2637" y="11752"/>
                    <a:pt x="6198" y="11752"/>
                  </a:cubicBezTo>
                  <a:cubicBezTo>
                    <a:pt x="9761" y="11752"/>
                    <a:pt x="12559" y="13851"/>
                    <a:pt x="12559" y="18113"/>
                  </a:cubicBezTo>
                  <a:cubicBezTo>
                    <a:pt x="12559" y="23710"/>
                    <a:pt x="13322" y="24474"/>
                    <a:pt x="17202" y="20848"/>
                  </a:cubicBezTo>
                  <a:cubicBezTo>
                    <a:pt x="19683" y="18780"/>
                    <a:pt x="21337" y="15857"/>
                    <a:pt x="21846" y="12643"/>
                  </a:cubicBezTo>
                  <a:cubicBezTo>
                    <a:pt x="21655" y="10206"/>
                    <a:pt x="19492" y="8389"/>
                    <a:pt x="17076" y="85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5DFE693B-8FE8-EF4C-B3FA-8389161007E8}"/>
                </a:ext>
              </a:extLst>
            </p:cNvPr>
            <p:cNvSpPr/>
            <p:nvPr/>
          </p:nvSpPr>
          <p:spPr>
            <a:xfrm>
              <a:off x="11912578" y="1549854"/>
              <a:ext cx="9286" cy="6233"/>
            </a:xfrm>
            <a:custGeom>
              <a:avLst/>
              <a:gdLst>
                <a:gd name="connsiteX0" fmla="*/ 4481 w 9286"/>
                <a:gd name="connsiteY0" fmla="*/ 238 h 6233"/>
                <a:gd name="connsiteX1" fmla="*/ -163 w 9286"/>
                <a:gd name="connsiteY1" fmla="*/ 3355 h 6233"/>
                <a:gd name="connsiteX2" fmla="*/ 4481 w 9286"/>
                <a:gd name="connsiteY2" fmla="*/ 6472 h 6233"/>
                <a:gd name="connsiteX3" fmla="*/ 9124 w 9286"/>
                <a:gd name="connsiteY3" fmla="*/ 3355 h 6233"/>
                <a:gd name="connsiteX4" fmla="*/ 4481 w 9286"/>
                <a:gd name="connsiteY4" fmla="*/ 238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33">
                  <a:moveTo>
                    <a:pt x="4481" y="238"/>
                  </a:move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3"/>
                    <a:pt x="1936" y="6472"/>
                    <a:pt x="4481" y="6472"/>
                  </a:cubicBezTo>
                  <a:cubicBezTo>
                    <a:pt x="7025" y="6472"/>
                    <a:pt x="9124" y="5073"/>
                    <a:pt x="9124" y="3355"/>
                  </a:cubicBezTo>
                  <a:cubicBezTo>
                    <a:pt x="9124" y="1638"/>
                    <a:pt x="7025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65EBCA47-80F9-01F7-F0E9-0F82A3ABBC2A}"/>
                </a:ext>
              </a:extLst>
            </p:cNvPr>
            <p:cNvSpPr/>
            <p:nvPr/>
          </p:nvSpPr>
          <p:spPr>
            <a:xfrm>
              <a:off x="11900174" y="1628536"/>
              <a:ext cx="17202" cy="12384"/>
            </a:xfrm>
            <a:custGeom>
              <a:avLst/>
              <a:gdLst>
                <a:gd name="connsiteX0" fmla="*/ 12686 w 17202"/>
                <a:gd name="connsiteY0" fmla="*/ 6599 h 12384"/>
                <a:gd name="connsiteX1" fmla="*/ 15930 w 17202"/>
                <a:gd name="connsiteY1" fmla="*/ 238 h 12384"/>
                <a:gd name="connsiteX2" fmla="*/ -163 w 17202"/>
                <a:gd name="connsiteY2" fmla="*/ 9716 h 12384"/>
                <a:gd name="connsiteX3" fmla="*/ 12686 w 17202"/>
                <a:gd name="connsiteY3" fmla="*/ 6599 h 1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02" h="12384">
                  <a:moveTo>
                    <a:pt x="12686" y="6599"/>
                  </a:moveTo>
                  <a:cubicBezTo>
                    <a:pt x="16885" y="3037"/>
                    <a:pt x="18220" y="238"/>
                    <a:pt x="15930" y="238"/>
                  </a:cubicBezTo>
                  <a:cubicBezTo>
                    <a:pt x="10078" y="238"/>
                    <a:pt x="-163" y="6154"/>
                    <a:pt x="-163" y="9716"/>
                  </a:cubicBezTo>
                  <a:cubicBezTo>
                    <a:pt x="-163" y="14486"/>
                    <a:pt x="4735" y="13341"/>
                    <a:pt x="12686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6100EC5C-6E8A-D02F-6504-2A7CDDA31710}"/>
                </a:ext>
              </a:extLst>
            </p:cNvPr>
            <p:cNvSpPr/>
            <p:nvPr/>
          </p:nvSpPr>
          <p:spPr>
            <a:xfrm>
              <a:off x="11875367" y="1452280"/>
              <a:ext cx="12354" cy="9222"/>
            </a:xfrm>
            <a:custGeom>
              <a:avLst/>
              <a:gdLst>
                <a:gd name="connsiteX0" fmla="*/ -163 w 12354"/>
                <a:gd name="connsiteY0" fmla="*/ 4945 h 9222"/>
                <a:gd name="connsiteX1" fmla="*/ 7343 w 12354"/>
                <a:gd name="connsiteY1" fmla="*/ 7744 h 9222"/>
                <a:gd name="connsiteX2" fmla="*/ 6072 w 12354"/>
                <a:gd name="connsiteY2" fmla="*/ 238 h 9222"/>
                <a:gd name="connsiteX3" fmla="*/ -163 w 12354"/>
                <a:gd name="connsiteY3" fmla="*/ 494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4" h="9222">
                  <a:moveTo>
                    <a:pt x="-163" y="4945"/>
                  </a:moveTo>
                  <a:cubicBezTo>
                    <a:pt x="-163" y="10225"/>
                    <a:pt x="410" y="10479"/>
                    <a:pt x="7343" y="7744"/>
                  </a:cubicBezTo>
                  <a:cubicBezTo>
                    <a:pt x="14276" y="5009"/>
                    <a:pt x="13704" y="238"/>
                    <a:pt x="6072" y="238"/>
                  </a:cubicBezTo>
                  <a:cubicBezTo>
                    <a:pt x="2637" y="238"/>
                    <a:pt x="-163" y="2337"/>
                    <a:pt x="-16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93571B3C-FF49-C525-17D2-2C473062F66B}"/>
                </a:ext>
              </a:extLst>
            </p:cNvPr>
            <p:cNvSpPr/>
            <p:nvPr/>
          </p:nvSpPr>
          <p:spPr>
            <a:xfrm>
              <a:off x="11835040" y="996119"/>
              <a:ext cx="11869" cy="12501"/>
            </a:xfrm>
            <a:custGeom>
              <a:avLst/>
              <a:gdLst>
                <a:gd name="connsiteX0" fmla="*/ -163 w 11869"/>
                <a:gd name="connsiteY0" fmla="*/ 7969 h 12501"/>
                <a:gd name="connsiteX1" fmla="*/ 9251 w 11869"/>
                <a:gd name="connsiteY1" fmla="*/ 7969 h 12501"/>
                <a:gd name="connsiteX2" fmla="*/ 11287 w 11869"/>
                <a:gd name="connsiteY2" fmla="*/ 1290 h 12501"/>
                <a:gd name="connsiteX3" fmla="*/ -163 w 11869"/>
                <a:gd name="connsiteY3" fmla="*/ 7969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9" h="12501">
                  <a:moveTo>
                    <a:pt x="-163" y="7969"/>
                  </a:moveTo>
                  <a:cubicBezTo>
                    <a:pt x="-163" y="14330"/>
                    <a:pt x="4227" y="14330"/>
                    <a:pt x="9251" y="7969"/>
                  </a:cubicBezTo>
                  <a:cubicBezTo>
                    <a:pt x="11414" y="5298"/>
                    <a:pt x="12304" y="2308"/>
                    <a:pt x="11287" y="1290"/>
                  </a:cubicBezTo>
                  <a:cubicBezTo>
                    <a:pt x="8107" y="-1954"/>
                    <a:pt x="-163" y="2880"/>
                    <a:pt x="-163" y="79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D48F9739-806E-23C3-54AD-6309BEC69BA0}"/>
                </a:ext>
              </a:extLst>
            </p:cNvPr>
            <p:cNvSpPr/>
            <p:nvPr/>
          </p:nvSpPr>
          <p:spPr>
            <a:xfrm>
              <a:off x="11818002" y="1012845"/>
              <a:ext cx="18336" cy="17917"/>
            </a:xfrm>
            <a:custGeom>
              <a:avLst/>
              <a:gdLst>
                <a:gd name="connsiteX0" fmla="*/ 1101 w 18336"/>
                <a:gd name="connsiteY0" fmla="*/ 12297 h 17917"/>
                <a:gd name="connsiteX1" fmla="*/ 13504 w 18336"/>
                <a:gd name="connsiteY1" fmla="*/ 10516 h 17917"/>
                <a:gd name="connsiteX2" fmla="*/ 17003 w 18336"/>
                <a:gd name="connsiteY2" fmla="*/ 848 h 17917"/>
                <a:gd name="connsiteX3" fmla="*/ 1101 w 18336"/>
                <a:gd name="connsiteY3" fmla="*/ 12297 h 1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36" h="17917">
                  <a:moveTo>
                    <a:pt x="1101" y="12297"/>
                  </a:moveTo>
                  <a:cubicBezTo>
                    <a:pt x="-3415" y="20948"/>
                    <a:pt x="4981" y="19739"/>
                    <a:pt x="13504" y="10516"/>
                  </a:cubicBezTo>
                  <a:cubicBezTo>
                    <a:pt x="18148" y="5491"/>
                    <a:pt x="19356" y="2311"/>
                    <a:pt x="17003" y="848"/>
                  </a:cubicBezTo>
                  <a:cubicBezTo>
                    <a:pt x="13123" y="-1633"/>
                    <a:pt x="5681" y="3710"/>
                    <a:pt x="1101" y="122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85F0B1BF-724F-8392-1B34-6FE594DC4EDC}"/>
                </a:ext>
              </a:extLst>
            </p:cNvPr>
            <p:cNvSpPr/>
            <p:nvPr/>
          </p:nvSpPr>
          <p:spPr>
            <a:xfrm>
              <a:off x="11858482" y="951916"/>
              <a:ext cx="9976" cy="23822"/>
            </a:xfrm>
            <a:custGeom>
              <a:avLst/>
              <a:gdLst>
                <a:gd name="connsiteX0" fmla="*/ 185 w 9976"/>
                <a:gd name="connsiteY0" fmla="*/ 4848 h 23822"/>
                <a:gd name="connsiteX1" fmla="*/ 7882 w 9976"/>
                <a:gd name="connsiteY1" fmla="*/ 23931 h 23822"/>
                <a:gd name="connsiteX2" fmla="*/ 9599 w 9976"/>
                <a:gd name="connsiteY2" fmla="*/ 11591 h 23822"/>
                <a:gd name="connsiteX3" fmla="*/ 185 w 9976"/>
                <a:gd name="connsiteY3" fmla="*/ 4848 h 2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76" h="23822">
                  <a:moveTo>
                    <a:pt x="185" y="4848"/>
                  </a:moveTo>
                  <a:cubicBezTo>
                    <a:pt x="-1723" y="9873"/>
                    <a:pt x="4702" y="25648"/>
                    <a:pt x="7882" y="23931"/>
                  </a:cubicBezTo>
                  <a:cubicBezTo>
                    <a:pt x="9599" y="20051"/>
                    <a:pt x="10172" y="15783"/>
                    <a:pt x="9599" y="11591"/>
                  </a:cubicBezTo>
                  <a:cubicBezTo>
                    <a:pt x="9281" y="332"/>
                    <a:pt x="3429" y="-3738"/>
                    <a:pt x="185" y="48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26B3D998-EF36-7993-3638-06582965C59C}"/>
                </a:ext>
              </a:extLst>
            </p:cNvPr>
            <p:cNvSpPr/>
            <p:nvPr/>
          </p:nvSpPr>
          <p:spPr>
            <a:xfrm>
              <a:off x="11855238" y="1088466"/>
              <a:ext cx="23098" cy="24024"/>
            </a:xfrm>
            <a:custGeom>
              <a:avLst/>
              <a:gdLst>
                <a:gd name="connsiteX0" fmla="*/ 6036 w 23098"/>
                <a:gd name="connsiteY0" fmla="*/ 1937 h 24024"/>
                <a:gd name="connsiteX1" fmla="*/ 630 w 23098"/>
                <a:gd name="connsiteY1" fmla="*/ 5117 h 24024"/>
                <a:gd name="connsiteX2" fmla="*/ 4446 w 23098"/>
                <a:gd name="connsiteY2" fmla="*/ 12687 h 24024"/>
                <a:gd name="connsiteX3" fmla="*/ 9916 w 23098"/>
                <a:gd name="connsiteY3" fmla="*/ 24263 h 24024"/>
                <a:gd name="connsiteX4" fmla="*/ 17040 w 23098"/>
                <a:gd name="connsiteY4" fmla="*/ 17139 h 24024"/>
                <a:gd name="connsiteX5" fmla="*/ 6036 w 23098"/>
                <a:gd name="connsiteY5" fmla="*/ 1937 h 2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98" h="24024">
                  <a:moveTo>
                    <a:pt x="6036" y="1937"/>
                  </a:moveTo>
                  <a:cubicBezTo>
                    <a:pt x="884" y="3527"/>
                    <a:pt x="-1533" y="4926"/>
                    <a:pt x="630" y="5117"/>
                  </a:cubicBezTo>
                  <a:cubicBezTo>
                    <a:pt x="2792" y="5308"/>
                    <a:pt x="4446" y="8679"/>
                    <a:pt x="4446" y="12687"/>
                  </a:cubicBezTo>
                  <a:cubicBezTo>
                    <a:pt x="4446" y="19492"/>
                    <a:pt x="6736" y="24263"/>
                    <a:pt x="9916" y="24263"/>
                  </a:cubicBezTo>
                  <a:cubicBezTo>
                    <a:pt x="12652" y="22298"/>
                    <a:pt x="15069" y="19891"/>
                    <a:pt x="17040" y="17139"/>
                  </a:cubicBezTo>
                  <a:cubicBezTo>
                    <a:pt x="28235" y="3782"/>
                    <a:pt x="22892" y="-3215"/>
                    <a:pt x="6036" y="19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0C21D5C5-7880-A82C-9527-6C356D8CC8D1}"/>
                </a:ext>
              </a:extLst>
            </p:cNvPr>
            <p:cNvSpPr/>
            <p:nvPr/>
          </p:nvSpPr>
          <p:spPr>
            <a:xfrm>
              <a:off x="11888607" y="1373529"/>
              <a:ext cx="11133" cy="12019"/>
            </a:xfrm>
            <a:custGeom>
              <a:avLst/>
              <a:gdLst>
                <a:gd name="connsiteX0" fmla="*/ 10832 w 11133"/>
                <a:gd name="connsiteY0" fmla="*/ 5587 h 12019"/>
                <a:gd name="connsiteX1" fmla="*/ 7143 w 11133"/>
                <a:gd name="connsiteY1" fmla="*/ 308 h 12019"/>
                <a:gd name="connsiteX2" fmla="*/ -108 w 11133"/>
                <a:gd name="connsiteY2" fmla="*/ 5669 h 12019"/>
                <a:gd name="connsiteX3" fmla="*/ 782 w 11133"/>
                <a:gd name="connsiteY3" fmla="*/ 9912 h 12019"/>
                <a:gd name="connsiteX4" fmla="*/ 10832 w 11133"/>
                <a:gd name="connsiteY4" fmla="*/ 5587 h 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3" h="12019">
                  <a:moveTo>
                    <a:pt x="10832" y="5587"/>
                  </a:moveTo>
                  <a:cubicBezTo>
                    <a:pt x="11468" y="2534"/>
                    <a:pt x="9878" y="308"/>
                    <a:pt x="7143" y="308"/>
                  </a:cubicBezTo>
                  <a:cubicBezTo>
                    <a:pt x="3644" y="-206"/>
                    <a:pt x="464" y="2194"/>
                    <a:pt x="-108" y="5669"/>
                  </a:cubicBezTo>
                  <a:cubicBezTo>
                    <a:pt x="-299" y="7141"/>
                    <a:pt x="19" y="8642"/>
                    <a:pt x="782" y="9912"/>
                  </a:cubicBezTo>
                  <a:cubicBezTo>
                    <a:pt x="3453" y="14556"/>
                    <a:pt x="9623" y="11884"/>
                    <a:pt x="10832" y="55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66642857-DD16-3EBC-EFB7-E70522F675CC}"/>
                </a:ext>
              </a:extLst>
            </p:cNvPr>
            <p:cNvSpPr/>
            <p:nvPr/>
          </p:nvSpPr>
          <p:spPr>
            <a:xfrm>
              <a:off x="11828870" y="958305"/>
              <a:ext cx="5145" cy="6299"/>
            </a:xfrm>
            <a:custGeom>
              <a:avLst/>
              <a:gdLst>
                <a:gd name="connsiteX0" fmla="*/ 3145 w 5145"/>
                <a:gd name="connsiteY0" fmla="*/ 241 h 6299"/>
                <a:gd name="connsiteX1" fmla="*/ -163 w 5145"/>
                <a:gd name="connsiteY1" fmla="*/ 3294 h 6299"/>
                <a:gd name="connsiteX2" fmla="*/ -163 w 5145"/>
                <a:gd name="connsiteY2" fmla="*/ 3358 h 6299"/>
                <a:gd name="connsiteX3" fmla="*/ 1237 w 5145"/>
                <a:gd name="connsiteY3" fmla="*/ 6538 h 6299"/>
                <a:gd name="connsiteX4" fmla="*/ 4481 w 5145"/>
                <a:gd name="connsiteY4" fmla="*/ 3358 h 6299"/>
                <a:gd name="connsiteX5" fmla="*/ 3145 w 5145"/>
                <a:gd name="connsiteY5" fmla="*/ 241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9">
                  <a:moveTo>
                    <a:pt x="3145" y="241"/>
                  </a:moveTo>
                  <a:cubicBezTo>
                    <a:pt x="1364" y="171"/>
                    <a:pt x="-99" y="1539"/>
                    <a:pt x="-163" y="3294"/>
                  </a:cubicBezTo>
                  <a:cubicBezTo>
                    <a:pt x="-163" y="3313"/>
                    <a:pt x="-163" y="3339"/>
                    <a:pt x="-163" y="3358"/>
                  </a:cubicBezTo>
                  <a:cubicBezTo>
                    <a:pt x="-163" y="5075"/>
                    <a:pt x="473" y="6538"/>
                    <a:pt x="1237" y="6538"/>
                  </a:cubicBezTo>
                  <a:cubicBezTo>
                    <a:pt x="2000" y="6538"/>
                    <a:pt x="3463" y="5075"/>
                    <a:pt x="4481" y="3358"/>
                  </a:cubicBezTo>
                  <a:cubicBezTo>
                    <a:pt x="5499" y="1640"/>
                    <a:pt x="4926" y="241"/>
                    <a:pt x="3145" y="2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3B27FE5E-F28A-3BEB-DB09-E387581F5B5A}"/>
                </a:ext>
              </a:extLst>
            </p:cNvPr>
            <p:cNvSpPr/>
            <p:nvPr/>
          </p:nvSpPr>
          <p:spPr>
            <a:xfrm>
              <a:off x="11888024" y="1484721"/>
              <a:ext cx="9096" cy="13650"/>
            </a:xfrm>
            <a:custGeom>
              <a:avLst/>
              <a:gdLst>
                <a:gd name="connsiteX0" fmla="*/ 4227 w 9096"/>
                <a:gd name="connsiteY0" fmla="*/ 11814 h 13650"/>
                <a:gd name="connsiteX1" fmla="*/ 8934 w 9096"/>
                <a:gd name="connsiteY1" fmla="*/ 2972 h 13650"/>
                <a:gd name="connsiteX2" fmla="*/ 8934 w 9096"/>
                <a:gd name="connsiteY2" fmla="*/ 2972 h 13650"/>
                <a:gd name="connsiteX3" fmla="*/ 4418 w 9096"/>
                <a:gd name="connsiteY3" fmla="*/ 4181 h 13650"/>
                <a:gd name="connsiteX4" fmla="*/ 4227 w 9096"/>
                <a:gd name="connsiteY4" fmla="*/ 11814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6" h="13650">
                  <a:moveTo>
                    <a:pt x="4227" y="11814"/>
                  </a:moveTo>
                  <a:cubicBezTo>
                    <a:pt x="6899" y="9580"/>
                    <a:pt x="8553" y="6415"/>
                    <a:pt x="8934" y="2972"/>
                  </a:cubicBezTo>
                  <a:lnTo>
                    <a:pt x="8934" y="2972"/>
                  </a:lnTo>
                  <a:cubicBezTo>
                    <a:pt x="8934" y="-971"/>
                    <a:pt x="8043" y="-717"/>
                    <a:pt x="4418" y="4181"/>
                  </a:cubicBezTo>
                  <a:cubicBezTo>
                    <a:pt x="-1625" y="12132"/>
                    <a:pt x="-1689" y="16839"/>
                    <a:pt x="4227" y="118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ADC0A106-DA88-E25E-7B8B-233334372AEF}"/>
                </a:ext>
              </a:extLst>
            </p:cNvPr>
            <p:cNvSpPr/>
            <p:nvPr/>
          </p:nvSpPr>
          <p:spPr>
            <a:xfrm>
              <a:off x="11875361" y="1817490"/>
              <a:ext cx="19342" cy="17470"/>
            </a:xfrm>
            <a:custGeom>
              <a:avLst/>
              <a:gdLst>
                <a:gd name="connsiteX0" fmla="*/ 4105 w 19342"/>
                <a:gd name="connsiteY0" fmla="*/ 9421 h 17470"/>
                <a:gd name="connsiteX1" fmla="*/ 12247 w 19342"/>
                <a:gd name="connsiteY1" fmla="*/ 14127 h 17470"/>
                <a:gd name="connsiteX2" fmla="*/ 16127 w 19342"/>
                <a:gd name="connsiteY2" fmla="*/ 7767 h 17470"/>
                <a:gd name="connsiteX3" fmla="*/ -157 w 19342"/>
                <a:gd name="connsiteY3" fmla="*/ 4714 h 17470"/>
                <a:gd name="connsiteX4" fmla="*/ 4105 w 19342"/>
                <a:gd name="connsiteY4" fmla="*/ 9421 h 1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42" h="17470">
                  <a:moveTo>
                    <a:pt x="4105" y="9421"/>
                  </a:moveTo>
                  <a:cubicBezTo>
                    <a:pt x="7286" y="9934"/>
                    <a:pt x="10211" y="11610"/>
                    <a:pt x="12247" y="14127"/>
                  </a:cubicBezTo>
                  <a:cubicBezTo>
                    <a:pt x="18608" y="21760"/>
                    <a:pt x="22042" y="16036"/>
                    <a:pt x="16127" y="7767"/>
                  </a:cubicBezTo>
                  <a:cubicBezTo>
                    <a:pt x="10211" y="-502"/>
                    <a:pt x="-157" y="-2601"/>
                    <a:pt x="-157" y="4714"/>
                  </a:cubicBezTo>
                  <a:cubicBezTo>
                    <a:pt x="-283" y="7185"/>
                    <a:pt x="1625" y="9284"/>
                    <a:pt x="4105" y="94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B683F47-A5ED-5654-56DC-373342E8ABF0}"/>
                </a:ext>
              </a:extLst>
            </p:cNvPr>
            <p:cNvSpPr/>
            <p:nvPr/>
          </p:nvSpPr>
          <p:spPr>
            <a:xfrm>
              <a:off x="11897183" y="1908471"/>
              <a:ext cx="11666" cy="8892"/>
            </a:xfrm>
            <a:custGeom>
              <a:avLst/>
              <a:gdLst>
                <a:gd name="connsiteX0" fmla="*/ 11351 w 11666"/>
                <a:gd name="connsiteY0" fmla="*/ 4182 h 8892"/>
                <a:gd name="connsiteX1" fmla="*/ 6199 w 11666"/>
                <a:gd name="connsiteY1" fmla="*/ 238 h 8892"/>
                <a:gd name="connsiteX2" fmla="*/ -161 w 11666"/>
                <a:gd name="connsiteY2" fmla="*/ 5200 h 8892"/>
                <a:gd name="connsiteX3" fmla="*/ 11351 w 11666"/>
                <a:gd name="connsiteY3" fmla="*/ 4182 h 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6" h="8892">
                  <a:moveTo>
                    <a:pt x="11351" y="4182"/>
                  </a:moveTo>
                  <a:cubicBezTo>
                    <a:pt x="12115" y="1892"/>
                    <a:pt x="9952" y="238"/>
                    <a:pt x="6199" y="238"/>
                  </a:cubicBezTo>
                  <a:cubicBezTo>
                    <a:pt x="2447" y="238"/>
                    <a:pt x="-161" y="2274"/>
                    <a:pt x="-161" y="5200"/>
                  </a:cubicBezTo>
                  <a:cubicBezTo>
                    <a:pt x="-289" y="10988"/>
                    <a:pt x="9380" y="10161"/>
                    <a:pt x="11351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878BA708-19EB-303B-0492-C48E7C35873A}"/>
                </a:ext>
              </a:extLst>
            </p:cNvPr>
            <p:cNvSpPr/>
            <p:nvPr/>
          </p:nvSpPr>
          <p:spPr>
            <a:xfrm>
              <a:off x="11848862" y="1565903"/>
              <a:ext cx="7776" cy="8001"/>
            </a:xfrm>
            <a:custGeom>
              <a:avLst/>
              <a:gdLst>
                <a:gd name="connsiteX0" fmla="*/ 7006 w 7776"/>
                <a:gd name="connsiteY0" fmla="*/ 1172 h 8001"/>
                <a:gd name="connsiteX1" fmla="*/ 327 w 7776"/>
                <a:gd name="connsiteY1" fmla="*/ 6642 h 8001"/>
                <a:gd name="connsiteX2" fmla="*/ 5606 w 7776"/>
                <a:gd name="connsiteY2" fmla="*/ 6642 h 8001"/>
                <a:gd name="connsiteX3" fmla="*/ 7006 w 7776"/>
                <a:gd name="connsiteY3" fmla="*/ 1172 h 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76" h="8001">
                  <a:moveTo>
                    <a:pt x="7006" y="1172"/>
                  </a:moveTo>
                  <a:cubicBezTo>
                    <a:pt x="4016" y="-1818"/>
                    <a:pt x="-1899" y="3016"/>
                    <a:pt x="327" y="6642"/>
                  </a:cubicBezTo>
                  <a:cubicBezTo>
                    <a:pt x="1600" y="8805"/>
                    <a:pt x="3316" y="8741"/>
                    <a:pt x="5606" y="6642"/>
                  </a:cubicBezTo>
                  <a:cubicBezTo>
                    <a:pt x="7897" y="4543"/>
                    <a:pt x="8023" y="2253"/>
                    <a:pt x="7006" y="11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94C5A18D-62B7-4CC3-AF71-C2EF1AA6AFA7}"/>
                </a:ext>
              </a:extLst>
            </p:cNvPr>
            <p:cNvSpPr/>
            <p:nvPr/>
          </p:nvSpPr>
          <p:spPr>
            <a:xfrm>
              <a:off x="11875367" y="1512071"/>
              <a:ext cx="6234" cy="6297"/>
            </a:xfrm>
            <a:custGeom>
              <a:avLst/>
              <a:gdLst>
                <a:gd name="connsiteX0" fmla="*/ 2954 w 6234"/>
                <a:gd name="connsiteY0" fmla="*/ 238 h 6297"/>
                <a:gd name="connsiteX1" fmla="*/ -163 w 6234"/>
                <a:gd name="connsiteY1" fmla="*/ 3355 h 6297"/>
                <a:gd name="connsiteX2" fmla="*/ 2954 w 6234"/>
                <a:gd name="connsiteY2" fmla="*/ 6535 h 6297"/>
                <a:gd name="connsiteX3" fmla="*/ 6072 w 6234"/>
                <a:gd name="connsiteY3" fmla="*/ 3355 h 6297"/>
                <a:gd name="connsiteX4" fmla="*/ 2954 w 6234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6297">
                  <a:moveTo>
                    <a:pt x="2954" y="238"/>
                  </a:moveTo>
                  <a:cubicBezTo>
                    <a:pt x="1237" y="238"/>
                    <a:pt x="-163" y="1634"/>
                    <a:pt x="-163" y="3355"/>
                  </a:cubicBezTo>
                  <a:cubicBezTo>
                    <a:pt x="-163" y="5087"/>
                    <a:pt x="1237" y="6501"/>
                    <a:pt x="2954" y="6535"/>
                  </a:cubicBezTo>
                  <a:cubicBezTo>
                    <a:pt x="4672" y="6501"/>
                    <a:pt x="6072" y="5087"/>
                    <a:pt x="6072" y="3355"/>
                  </a:cubicBezTo>
                  <a:cubicBezTo>
                    <a:pt x="6072" y="1634"/>
                    <a:pt x="4672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880ACEFC-CBFD-878A-B902-CAF3EEF4697C}"/>
                </a:ext>
              </a:extLst>
            </p:cNvPr>
            <p:cNvSpPr/>
            <p:nvPr/>
          </p:nvSpPr>
          <p:spPr>
            <a:xfrm>
              <a:off x="11876454" y="1619119"/>
              <a:ext cx="11318" cy="15359"/>
            </a:xfrm>
            <a:custGeom>
              <a:avLst/>
              <a:gdLst>
                <a:gd name="connsiteX0" fmla="*/ 6384 w 11318"/>
                <a:gd name="connsiteY0" fmla="*/ 1259 h 15359"/>
                <a:gd name="connsiteX1" fmla="*/ 786 w 11318"/>
                <a:gd name="connsiteY1" fmla="*/ 8956 h 15359"/>
                <a:gd name="connsiteX2" fmla="*/ 11154 w 11318"/>
                <a:gd name="connsiteY2" fmla="*/ 9528 h 15359"/>
                <a:gd name="connsiteX3" fmla="*/ 6384 w 11318"/>
                <a:gd name="connsiteY3" fmla="*/ 1259 h 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8" h="15359">
                  <a:moveTo>
                    <a:pt x="6384" y="1259"/>
                  </a:moveTo>
                  <a:cubicBezTo>
                    <a:pt x="23" y="-1221"/>
                    <a:pt x="-1376" y="623"/>
                    <a:pt x="786" y="8956"/>
                  </a:cubicBezTo>
                  <a:cubicBezTo>
                    <a:pt x="2949" y="17288"/>
                    <a:pt x="11154" y="18115"/>
                    <a:pt x="11154" y="9528"/>
                  </a:cubicBezTo>
                  <a:cubicBezTo>
                    <a:pt x="11218" y="6099"/>
                    <a:pt x="9373" y="2914"/>
                    <a:pt x="6384" y="12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D878A622-8F0A-9CEE-775D-7EE2B629655E}"/>
                </a:ext>
              </a:extLst>
            </p:cNvPr>
            <p:cNvSpPr/>
            <p:nvPr/>
          </p:nvSpPr>
          <p:spPr>
            <a:xfrm>
              <a:off x="11882628" y="1694559"/>
              <a:ext cx="5142" cy="6297"/>
            </a:xfrm>
            <a:custGeom>
              <a:avLst/>
              <a:gdLst>
                <a:gd name="connsiteX0" fmla="*/ 337 w 5142"/>
                <a:gd name="connsiteY0" fmla="*/ 3356 h 6297"/>
                <a:gd name="connsiteX1" fmla="*/ 3644 w 5142"/>
                <a:gd name="connsiteY1" fmla="*/ 6536 h 6297"/>
                <a:gd name="connsiteX2" fmla="*/ 4980 w 5142"/>
                <a:gd name="connsiteY2" fmla="*/ 3356 h 6297"/>
                <a:gd name="connsiteX3" fmla="*/ 1736 w 5142"/>
                <a:gd name="connsiteY3" fmla="*/ 239 h 6297"/>
                <a:gd name="connsiteX4" fmla="*/ 1736 w 5142"/>
                <a:gd name="connsiteY4" fmla="*/ 239 h 6297"/>
                <a:gd name="connsiteX5" fmla="*/ 337 w 5142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337" y="3356"/>
                  </a:moveTo>
                  <a:cubicBezTo>
                    <a:pt x="1418" y="5137"/>
                    <a:pt x="2881" y="6536"/>
                    <a:pt x="3644" y="6536"/>
                  </a:cubicBezTo>
                  <a:cubicBezTo>
                    <a:pt x="4408" y="6536"/>
                    <a:pt x="4980" y="5137"/>
                    <a:pt x="4980" y="3356"/>
                  </a:cubicBezTo>
                  <a:cubicBezTo>
                    <a:pt x="4917" y="1600"/>
                    <a:pt x="3517" y="204"/>
                    <a:pt x="1736" y="239"/>
                  </a:cubicBezTo>
                  <a:cubicBezTo>
                    <a:pt x="1736" y="239"/>
                    <a:pt x="1736" y="239"/>
                    <a:pt x="1736" y="239"/>
                  </a:cubicBezTo>
                  <a:cubicBezTo>
                    <a:pt x="-109" y="493"/>
                    <a:pt x="-681" y="1638"/>
                    <a:pt x="337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0A68808C-A01C-D984-8306-7C6B10B2A24E}"/>
                </a:ext>
              </a:extLst>
            </p:cNvPr>
            <p:cNvSpPr/>
            <p:nvPr/>
          </p:nvSpPr>
          <p:spPr>
            <a:xfrm>
              <a:off x="11898117" y="1980855"/>
              <a:ext cx="5173" cy="6297"/>
            </a:xfrm>
            <a:custGeom>
              <a:avLst/>
              <a:gdLst>
                <a:gd name="connsiteX0" fmla="*/ 368 w 5173"/>
                <a:gd name="connsiteY0" fmla="*/ 3419 h 6297"/>
                <a:gd name="connsiteX1" fmla="*/ 3612 w 5173"/>
                <a:gd name="connsiteY1" fmla="*/ 6536 h 6297"/>
                <a:gd name="connsiteX2" fmla="*/ 5011 w 5173"/>
                <a:gd name="connsiteY2" fmla="*/ 3419 h 6297"/>
                <a:gd name="connsiteX3" fmla="*/ 1703 w 5173"/>
                <a:gd name="connsiteY3" fmla="*/ 239 h 6297"/>
                <a:gd name="connsiteX4" fmla="*/ 1703 w 5173"/>
                <a:gd name="connsiteY4" fmla="*/ 239 h 6297"/>
                <a:gd name="connsiteX5" fmla="*/ 368 w 5173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8" y="3419"/>
                  </a:moveTo>
                  <a:cubicBezTo>
                    <a:pt x="1386" y="5137"/>
                    <a:pt x="2848" y="6536"/>
                    <a:pt x="3612" y="6536"/>
                  </a:cubicBezTo>
                  <a:cubicBezTo>
                    <a:pt x="4375" y="6536"/>
                    <a:pt x="5011" y="5137"/>
                    <a:pt x="5011" y="3419"/>
                  </a:cubicBezTo>
                  <a:cubicBezTo>
                    <a:pt x="4947" y="1628"/>
                    <a:pt x="3484" y="204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7" y="430"/>
                    <a:pt x="-714" y="1638"/>
                    <a:pt x="36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2564F45B-6EE4-73A9-DF09-390EEBEB492A}"/>
                </a:ext>
              </a:extLst>
            </p:cNvPr>
            <p:cNvSpPr/>
            <p:nvPr/>
          </p:nvSpPr>
          <p:spPr>
            <a:xfrm>
              <a:off x="11900174" y="4276238"/>
              <a:ext cx="11702" cy="7352"/>
            </a:xfrm>
            <a:custGeom>
              <a:avLst/>
              <a:gdLst>
                <a:gd name="connsiteX0" fmla="*/ 11351 w 11702"/>
                <a:gd name="connsiteY0" fmla="*/ 2728 h 7352"/>
                <a:gd name="connsiteX1" fmla="*/ 6198 w 11702"/>
                <a:gd name="connsiteY1" fmla="*/ 692 h 7352"/>
                <a:gd name="connsiteX2" fmla="*/ -163 w 11702"/>
                <a:gd name="connsiteY2" fmla="*/ 5399 h 7352"/>
                <a:gd name="connsiteX3" fmla="*/ 11351 w 11702"/>
                <a:gd name="connsiteY3" fmla="*/ 2728 h 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02" h="7352">
                  <a:moveTo>
                    <a:pt x="11351" y="2728"/>
                  </a:moveTo>
                  <a:cubicBezTo>
                    <a:pt x="12178" y="374"/>
                    <a:pt x="10269" y="-325"/>
                    <a:pt x="6198" y="692"/>
                  </a:cubicBezTo>
                  <a:cubicBezTo>
                    <a:pt x="2127" y="1710"/>
                    <a:pt x="-163" y="3746"/>
                    <a:pt x="-163" y="5399"/>
                  </a:cubicBezTo>
                  <a:cubicBezTo>
                    <a:pt x="-163" y="9597"/>
                    <a:pt x="9888" y="7244"/>
                    <a:pt x="11351" y="27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C0A8B26F-7A17-796A-6AB7-61786DE81F84}"/>
                </a:ext>
              </a:extLst>
            </p:cNvPr>
            <p:cNvSpPr/>
            <p:nvPr/>
          </p:nvSpPr>
          <p:spPr>
            <a:xfrm>
              <a:off x="11881283" y="1773560"/>
              <a:ext cx="28178" cy="21642"/>
            </a:xfrm>
            <a:custGeom>
              <a:avLst/>
              <a:gdLst>
                <a:gd name="connsiteX0" fmla="*/ 23372 w 28178"/>
                <a:gd name="connsiteY0" fmla="*/ 11370 h 21642"/>
                <a:gd name="connsiteX1" fmla="*/ 18729 w 28178"/>
                <a:gd name="connsiteY1" fmla="*/ 5009 h 21642"/>
                <a:gd name="connsiteX2" fmla="*/ 9315 w 28178"/>
                <a:gd name="connsiteY2" fmla="*/ 238 h 21642"/>
                <a:gd name="connsiteX3" fmla="*/ -163 w 28178"/>
                <a:gd name="connsiteY3" fmla="*/ 238 h 21642"/>
                <a:gd name="connsiteX4" fmla="*/ 8552 w 28178"/>
                <a:gd name="connsiteY4" fmla="*/ 10924 h 21642"/>
                <a:gd name="connsiteX5" fmla="*/ 28016 w 28178"/>
                <a:gd name="connsiteY5" fmla="*/ 17285 h 21642"/>
                <a:gd name="connsiteX6" fmla="*/ 23372 w 28178"/>
                <a:gd name="connsiteY6" fmla="*/ 11370 h 2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78" h="21642">
                  <a:moveTo>
                    <a:pt x="23372" y="11370"/>
                  </a:moveTo>
                  <a:cubicBezTo>
                    <a:pt x="20764" y="10240"/>
                    <a:pt x="19047" y="7810"/>
                    <a:pt x="18729" y="5009"/>
                  </a:cubicBezTo>
                  <a:cubicBezTo>
                    <a:pt x="18729" y="1765"/>
                    <a:pt x="15676" y="238"/>
                    <a:pt x="9315" y="238"/>
                  </a:cubicBezTo>
                  <a:lnTo>
                    <a:pt x="-163" y="238"/>
                  </a:lnTo>
                  <a:lnTo>
                    <a:pt x="8552" y="10924"/>
                  </a:lnTo>
                  <a:cubicBezTo>
                    <a:pt x="17266" y="21992"/>
                    <a:pt x="28016" y="25681"/>
                    <a:pt x="28016" y="17285"/>
                  </a:cubicBezTo>
                  <a:cubicBezTo>
                    <a:pt x="27634" y="14613"/>
                    <a:pt x="25853" y="12346"/>
                    <a:pt x="23372" y="113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959766DA-2340-C2CE-541A-A71F1EE58C7A}"/>
                </a:ext>
              </a:extLst>
            </p:cNvPr>
            <p:cNvSpPr/>
            <p:nvPr/>
          </p:nvSpPr>
          <p:spPr>
            <a:xfrm>
              <a:off x="11892605" y="2040646"/>
              <a:ext cx="13497" cy="15552"/>
            </a:xfrm>
            <a:custGeom>
              <a:avLst/>
              <a:gdLst>
                <a:gd name="connsiteX0" fmla="*/ 473 w 13497"/>
                <a:gd name="connsiteY0" fmla="*/ 14168 h 15552"/>
                <a:gd name="connsiteX1" fmla="*/ 13195 w 13497"/>
                <a:gd name="connsiteY1" fmla="*/ 7299 h 15552"/>
                <a:gd name="connsiteX2" fmla="*/ 10078 w 13497"/>
                <a:gd name="connsiteY2" fmla="*/ 238 h 15552"/>
                <a:gd name="connsiteX3" fmla="*/ 473 w 13497"/>
                <a:gd name="connsiteY3" fmla="*/ 14168 h 1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7" h="15552">
                  <a:moveTo>
                    <a:pt x="473" y="14168"/>
                  </a:moveTo>
                  <a:cubicBezTo>
                    <a:pt x="4480" y="18239"/>
                    <a:pt x="12113" y="14168"/>
                    <a:pt x="13195" y="7299"/>
                  </a:cubicBezTo>
                  <a:cubicBezTo>
                    <a:pt x="13767" y="2973"/>
                    <a:pt x="12559" y="238"/>
                    <a:pt x="10078" y="238"/>
                  </a:cubicBezTo>
                  <a:cubicBezTo>
                    <a:pt x="5053" y="238"/>
                    <a:pt x="-2389" y="11242"/>
                    <a:pt x="473" y="141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6C0A5C9-CB8F-5E67-F5FB-00280C2E6673}"/>
                </a:ext>
              </a:extLst>
            </p:cNvPr>
            <p:cNvSpPr/>
            <p:nvPr/>
          </p:nvSpPr>
          <p:spPr>
            <a:xfrm>
              <a:off x="11894004" y="3273989"/>
              <a:ext cx="6169" cy="9477"/>
            </a:xfrm>
            <a:custGeom>
              <a:avLst/>
              <a:gdLst>
                <a:gd name="connsiteX0" fmla="*/ 2890 w 6169"/>
                <a:gd name="connsiteY0" fmla="*/ 238 h 9477"/>
                <a:gd name="connsiteX1" fmla="*/ -163 w 6169"/>
                <a:gd name="connsiteY1" fmla="*/ 4945 h 9477"/>
                <a:gd name="connsiteX2" fmla="*/ 2890 w 6169"/>
                <a:gd name="connsiteY2" fmla="*/ 9716 h 9477"/>
                <a:gd name="connsiteX3" fmla="*/ 6007 w 6169"/>
                <a:gd name="connsiteY3" fmla="*/ 4945 h 9477"/>
                <a:gd name="connsiteX4" fmla="*/ 2890 w 6169"/>
                <a:gd name="connsiteY4" fmla="*/ 238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77">
                  <a:moveTo>
                    <a:pt x="2890" y="238"/>
                  </a:moveTo>
                  <a:cubicBezTo>
                    <a:pt x="1237" y="238"/>
                    <a:pt x="-163" y="2401"/>
                    <a:pt x="-163" y="4945"/>
                  </a:cubicBezTo>
                  <a:cubicBezTo>
                    <a:pt x="-163" y="7490"/>
                    <a:pt x="1237" y="9716"/>
                    <a:pt x="2890" y="9716"/>
                  </a:cubicBezTo>
                  <a:cubicBezTo>
                    <a:pt x="4544" y="9716"/>
                    <a:pt x="6007" y="7553"/>
                    <a:pt x="6007" y="4945"/>
                  </a:cubicBezTo>
                  <a:cubicBezTo>
                    <a:pt x="6007" y="2337"/>
                    <a:pt x="4608" y="238"/>
                    <a:pt x="289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F570D700-7156-956F-BAD8-E27DA015C153}"/>
                </a:ext>
              </a:extLst>
            </p:cNvPr>
            <p:cNvSpPr/>
            <p:nvPr/>
          </p:nvSpPr>
          <p:spPr>
            <a:xfrm>
              <a:off x="11887771" y="2817798"/>
              <a:ext cx="9286" cy="6297"/>
            </a:xfrm>
            <a:custGeom>
              <a:avLst/>
              <a:gdLst>
                <a:gd name="connsiteX0" fmla="*/ 4481 w 9286"/>
                <a:gd name="connsiteY0" fmla="*/ 6535 h 6297"/>
                <a:gd name="connsiteX1" fmla="*/ 9124 w 9286"/>
                <a:gd name="connsiteY1" fmla="*/ 3355 h 6297"/>
                <a:gd name="connsiteX2" fmla="*/ 4481 w 9286"/>
                <a:gd name="connsiteY2" fmla="*/ 238 h 6297"/>
                <a:gd name="connsiteX3" fmla="*/ -163 w 9286"/>
                <a:gd name="connsiteY3" fmla="*/ 3355 h 6297"/>
                <a:gd name="connsiteX4" fmla="*/ 4481 w 928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6535"/>
                  </a:moveTo>
                  <a:cubicBezTo>
                    <a:pt x="7089" y="6535"/>
                    <a:pt x="9124" y="5136"/>
                    <a:pt x="9124" y="3355"/>
                  </a:cubicBezTo>
                  <a:cubicBezTo>
                    <a:pt x="9124" y="1574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355"/>
                  </a:cubicBezTo>
                  <a:cubicBezTo>
                    <a:pt x="-163" y="5072"/>
                    <a:pt x="2064" y="6535"/>
                    <a:pt x="44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B0BF985E-6478-333B-6B41-26CF951DC3D2}"/>
                </a:ext>
              </a:extLst>
            </p:cNvPr>
            <p:cNvSpPr/>
            <p:nvPr/>
          </p:nvSpPr>
          <p:spPr>
            <a:xfrm>
              <a:off x="11892082" y="3478549"/>
              <a:ext cx="6923" cy="6233"/>
            </a:xfrm>
            <a:custGeom>
              <a:avLst/>
              <a:gdLst>
                <a:gd name="connsiteX0" fmla="*/ 3287 w 6923"/>
                <a:gd name="connsiteY0" fmla="*/ 6472 h 6233"/>
                <a:gd name="connsiteX1" fmla="*/ 6403 w 6923"/>
                <a:gd name="connsiteY1" fmla="*/ 3355 h 6233"/>
                <a:gd name="connsiteX2" fmla="*/ 3287 w 6923"/>
                <a:gd name="connsiteY2" fmla="*/ 238 h 6233"/>
                <a:gd name="connsiteX3" fmla="*/ 170 w 6923"/>
                <a:gd name="connsiteY3" fmla="*/ 3355 h 6233"/>
                <a:gd name="connsiteX4" fmla="*/ 3287 w 6923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3" h="6233">
                  <a:moveTo>
                    <a:pt x="3287" y="6472"/>
                  </a:moveTo>
                  <a:cubicBezTo>
                    <a:pt x="3922" y="6472"/>
                    <a:pt x="5322" y="5073"/>
                    <a:pt x="6403" y="3355"/>
                  </a:cubicBezTo>
                  <a:cubicBezTo>
                    <a:pt x="7485" y="1638"/>
                    <a:pt x="6022" y="238"/>
                    <a:pt x="3287" y="238"/>
                  </a:cubicBezTo>
                  <a:cubicBezTo>
                    <a:pt x="551" y="238"/>
                    <a:pt x="-848" y="1638"/>
                    <a:pt x="170" y="3355"/>
                  </a:cubicBezTo>
                  <a:cubicBezTo>
                    <a:pt x="1188" y="5073"/>
                    <a:pt x="2651" y="6472"/>
                    <a:pt x="3287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05195041-3769-2B0A-40BE-E65231907A16}"/>
                </a:ext>
              </a:extLst>
            </p:cNvPr>
            <p:cNvSpPr/>
            <p:nvPr/>
          </p:nvSpPr>
          <p:spPr>
            <a:xfrm>
              <a:off x="11773302" y="1431654"/>
              <a:ext cx="9071" cy="11339"/>
            </a:xfrm>
            <a:custGeom>
              <a:avLst/>
              <a:gdLst>
                <a:gd name="connsiteX0" fmla="*/ 2358 w 9071"/>
                <a:gd name="connsiteY0" fmla="*/ 2609 h 11339"/>
                <a:gd name="connsiteX1" fmla="*/ 4266 w 9071"/>
                <a:gd name="connsiteY1" fmla="*/ 11578 h 11339"/>
                <a:gd name="connsiteX2" fmla="*/ 8909 w 9071"/>
                <a:gd name="connsiteY2" fmla="*/ 10242 h 11339"/>
                <a:gd name="connsiteX3" fmla="*/ 6938 w 9071"/>
                <a:gd name="connsiteY3" fmla="*/ 3881 h 11339"/>
                <a:gd name="connsiteX4" fmla="*/ 2358 w 9071"/>
                <a:gd name="connsiteY4" fmla="*/ 2609 h 1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1" h="11339">
                  <a:moveTo>
                    <a:pt x="2358" y="2609"/>
                  </a:moveTo>
                  <a:cubicBezTo>
                    <a:pt x="-1523" y="8970"/>
                    <a:pt x="-950" y="11578"/>
                    <a:pt x="4266" y="11578"/>
                  </a:cubicBezTo>
                  <a:cubicBezTo>
                    <a:pt x="6810" y="11578"/>
                    <a:pt x="8909" y="10942"/>
                    <a:pt x="8909" y="10242"/>
                  </a:cubicBezTo>
                  <a:cubicBezTo>
                    <a:pt x="8464" y="8062"/>
                    <a:pt x="7828" y="5932"/>
                    <a:pt x="6938" y="3881"/>
                  </a:cubicBezTo>
                  <a:cubicBezTo>
                    <a:pt x="5347" y="-635"/>
                    <a:pt x="4457" y="-826"/>
                    <a:pt x="2358" y="26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83F07EC3-D2C7-C9EA-A5D5-8C1E4A20BBC3}"/>
                </a:ext>
              </a:extLst>
            </p:cNvPr>
            <p:cNvSpPr/>
            <p:nvPr/>
          </p:nvSpPr>
          <p:spPr>
            <a:xfrm>
              <a:off x="11603951" y="5691889"/>
              <a:ext cx="10138" cy="7949"/>
            </a:xfrm>
            <a:custGeom>
              <a:avLst/>
              <a:gdLst>
                <a:gd name="connsiteX0" fmla="*/ 7793 w 10138"/>
                <a:gd name="connsiteY0" fmla="*/ 3480 h 7949"/>
                <a:gd name="connsiteX1" fmla="*/ 1432 w 10138"/>
                <a:gd name="connsiteY1" fmla="*/ 554 h 7949"/>
                <a:gd name="connsiteX2" fmla="*/ 7029 w 10138"/>
                <a:gd name="connsiteY2" fmla="*/ 8187 h 7949"/>
                <a:gd name="connsiteX3" fmla="*/ 7793 w 10138"/>
                <a:gd name="connsiteY3" fmla="*/ 3480 h 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8" h="7949">
                  <a:moveTo>
                    <a:pt x="7793" y="3480"/>
                  </a:moveTo>
                  <a:cubicBezTo>
                    <a:pt x="5693" y="872"/>
                    <a:pt x="2704" y="-400"/>
                    <a:pt x="1432" y="554"/>
                  </a:cubicBezTo>
                  <a:cubicBezTo>
                    <a:pt x="-2512" y="3035"/>
                    <a:pt x="1432" y="8187"/>
                    <a:pt x="7029" y="8187"/>
                  </a:cubicBezTo>
                  <a:cubicBezTo>
                    <a:pt x="10718" y="8187"/>
                    <a:pt x="10909" y="7297"/>
                    <a:pt x="7793" y="34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970FF566-227C-E58E-316D-BC1DD463CF3E}"/>
                </a:ext>
              </a:extLst>
            </p:cNvPr>
            <p:cNvSpPr/>
            <p:nvPr/>
          </p:nvSpPr>
          <p:spPr>
            <a:xfrm>
              <a:off x="11584425" y="4946328"/>
              <a:ext cx="9036" cy="7529"/>
            </a:xfrm>
            <a:custGeom>
              <a:avLst/>
              <a:gdLst>
                <a:gd name="connsiteX0" fmla="*/ 3847 w 9036"/>
                <a:gd name="connsiteY0" fmla="*/ 7573 h 7529"/>
                <a:gd name="connsiteX1" fmla="*/ 8873 w 9036"/>
                <a:gd name="connsiteY1" fmla="*/ 3311 h 7529"/>
                <a:gd name="connsiteX2" fmla="*/ 95 w 9036"/>
                <a:gd name="connsiteY2" fmla="*/ 4392 h 7529"/>
                <a:gd name="connsiteX3" fmla="*/ 3847 w 9036"/>
                <a:gd name="connsiteY3" fmla="*/ 7573 h 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36" h="7529">
                  <a:moveTo>
                    <a:pt x="3847" y="7573"/>
                  </a:moveTo>
                  <a:cubicBezTo>
                    <a:pt x="6710" y="6937"/>
                    <a:pt x="8936" y="5092"/>
                    <a:pt x="8873" y="3311"/>
                  </a:cubicBezTo>
                  <a:cubicBezTo>
                    <a:pt x="8873" y="-1332"/>
                    <a:pt x="1685" y="-505"/>
                    <a:pt x="95" y="4392"/>
                  </a:cubicBezTo>
                  <a:cubicBezTo>
                    <a:pt x="-796" y="7064"/>
                    <a:pt x="667" y="8273"/>
                    <a:pt x="3847" y="75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63264AC-90DC-0BD5-6A94-3285DF5B3452}"/>
                </a:ext>
              </a:extLst>
            </p:cNvPr>
            <p:cNvSpPr/>
            <p:nvPr/>
          </p:nvSpPr>
          <p:spPr>
            <a:xfrm>
              <a:off x="11605154" y="5727559"/>
              <a:ext cx="6483" cy="17736"/>
            </a:xfrm>
            <a:custGeom>
              <a:avLst/>
              <a:gdLst>
                <a:gd name="connsiteX0" fmla="*/ 5954 w 6483"/>
                <a:gd name="connsiteY0" fmla="*/ 15579 h 17736"/>
                <a:gd name="connsiteX1" fmla="*/ 5381 w 6483"/>
                <a:gd name="connsiteY1" fmla="*/ 5339 h 17736"/>
                <a:gd name="connsiteX2" fmla="*/ 1184 w 6483"/>
                <a:gd name="connsiteY2" fmla="*/ 11063 h 17736"/>
                <a:gd name="connsiteX3" fmla="*/ 5954 w 6483"/>
                <a:gd name="connsiteY3" fmla="*/ 15579 h 1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3" h="17736">
                  <a:moveTo>
                    <a:pt x="5954" y="15579"/>
                  </a:moveTo>
                  <a:cubicBezTo>
                    <a:pt x="6590" y="12170"/>
                    <a:pt x="6399" y="8659"/>
                    <a:pt x="5381" y="5339"/>
                  </a:cubicBezTo>
                  <a:cubicBezTo>
                    <a:pt x="1692" y="-4393"/>
                    <a:pt x="-2315" y="1077"/>
                    <a:pt x="1184" y="11063"/>
                  </a:cubicBezTo>
                  <a:cubicBezTo>
                    <a:pt x="3855" y="18569"/>
                    <a:pt x="5128" y="19778"/>
                    <a:pt x="5954" y="155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2EF47EAB-9238-2EBC-3C3B-24F6E27DE7C1}"/>
                </a:ext>
              </a:extLst>
            </p:cNvPr>
            <p:cNvSpPr/>
            <p:nvPr/>
          </p:nvSpPr>
          <p:spPr>
            <a:xfrm>
              <a:off x="11594283" y="5776994"/>
              <a:ext cx="13778" cy="6710"/>
            </a:xfrm>
            <a:custGeom>
              <a:avLst/>
              <a:gdLst>
                <a:gd name="connsiteX0" fmla="*/ 13517 w 13778"/>
                <a:gd name="connsiteY0" fmla="*/ 3736 h 6710"/>
                <a:gd name="connsiteX1" fmla="*/ -95 w 13778"/>
                <a:gd name="connsiteY1" fmla="*/ 3291 h 6710"/>
                <a:gd name="connsiteX2" fmla="*/ 6775 w 13778"/>
                <a:gd name="connsiteY2" fmla="*/ 6917 h 6710"/>
                <a:gd name="connsiteX3" fmla="*/ 13517 w 13778"/>
                <a:gd name="connsiteY3" fmla="*/ 3736 h 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78" h="6710">
                  <a:moveTo>
                    <a:pt x="13517" y="3736"/>
                  </a:moveTo>
                  <a:cubicBezTo>
                    <a:pt x="11991" y="-653"/>
                    <a:pt x="1304" y="-1034"/>
                    <a:pt x="-95" y="3291"/>
                  </a:cubicBezTo>
                  <a:cubicBezTo>
                    <a:pt x="-667" y="5008"/>
                    <a:pt x="2450" y="6662"/>
                    <a:pt x="6775" y="6917"/>
                  </a:cubicBezTo>
                  <a:cubicBezTo>
                    <a:pt x="11100" y="7171"/>
                    <a:pt x="14217" y="5899"/>
                    <a:pt x="13517" y="37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7120AAB2-9555-5918-0959-61B76ADC69CE}"/>
                </a:ext>
              </a:extLst>
            </p:cNvPr>
            <p:cNvSpPr/>
            <p:nvPr/>
          </p:nvSpPr>
          <p:spPr>
            <a:xfrm>
              <a:off x="11593269" y="5879523"/>
              <a:ext cx="11179" cy="18376"/>
            </a:xfrm>
            <a:custGeom>
              <a:avLst/>
              <a:gdLst>
                <a:gd name="connsiteX0" fmla="*/ 10715 w 11179"/>
                <a:gd name="connsiteY0" fmla="*/ 15701 h 18376"/>
                <a:gd name="connsiteX1" fmla="*/ 8806 w 11179"/>
                <a:gd name="connsiteY1" fmla="*/ 5523 h 18376"/>
                <a:gd name="connsiteX2" fmla="*/ 2446 w 11179"/>
                <a:gd name="connsiteY2" fmla="*/ 4696 h 18376"/>
                <a:gd name="connsiteX3" fmla="*/ -163 w 11179"/>
                <a:gd name="connsiteY3" fmla="*/ 14810 h 18376"/>
                <a:gd name="connsiteX4" fmla="*/ 10715 w 11179"/>
                <a:gd name="connsiteY4" fmla="*/ 15701 h 1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79" h="18376">
                  <a:moveTo>
                    <a:pt x="10715" y="15701"/>
                  </a:moveTo>
                  <a:cubicBezTo>
                    <a:pt x="11478" y="12190"/>
                    <a:pt x="10778" y="8526"/>
                    <a:pt x="8806" y="5523"/>
                  </a:cubicBezTo>
                  <a:cubicBezTo>
                    <a:pt x="5244" y="-1346"/>
                    <a:pt x="5054" y="-1410"/>
                    <a:pt x="2446" y="4696"/>
                  </a:cubicBezTo>
                  <a:cubicBezTo>
                    <a:pt x="1174" y="7947"/>
                    <a:pt x="283" y="11344"/>
                    <a:pt x="-163" y="14810"/>
                  </a:cubicBezTo>
                  <a:cubicBezTo>
                    <a:pt x="-163" y="19453"/>
                    <a:pt x="7979" y="19962"/>
                    <a:pt x="10715" y="157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67922DE-B441-5BDE-F9A0-4A4DE787B61F}"/>
                </a:ext>
              </a:extLst>
            </p:cNvPr>
            <p:cNvSpPr/>
            <p:nvPr/>
          </p:nvSpPr>
          <p:spPr>
            <a:xfrm>
              <a:off x="11593269" y="5199632"/>
              <a:ext cx="6233" cy="6297"/>
            </a:xfrm>
            <a:custGeom>
              <a:avLst/>
              <a:gdLst>
                <a:gd name="connsiteX0" fmla="*/ 2954 w 6233"/>
                <a:gd name="connsiteY0" fmla="*/ 6535 h 6297"/>
                <a:gd name="connsiteX1" fmla="*/ 6071 w 6233"/>
                <a:gd name="connsiteY1" fmla="*/ 3355 h 6297"/>
                <a:gd name="connsiteX2" fmla="*/ 2954 w 6233"/>
                <a:gd name="connsiteY2" fmla="*/ 238 h 6297"/>
                <a:gd name="connsiteX3" fmla="*/ -163 w 6233"/>
                <a:gd name="connsiteY3" fmla="*/ 3355 h 6297"/>
                <a:gd name="connsiteX4" fmla="*/ 2954 w 6233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2954" y="6535"/>
                  </a:moveTo>
                  <a:cubicBezTo>
                    <a:pt x="4672" y="6504"/>
                    <a:pt x="6071" y="5085"/>
                    <a:pt x="6071" y="3355"/>
                  </a:cubicBezTo>
                  <a:cubicBezTo>
                    <a:pt x="6071" y="1631"/>
                    <a:pt x="4672" y="238"/>
                    <a:pt x="2954" y="238"/>
                  </a:cubicBezTo>
                  <a:cubicBezTo>
                    <a:pt x="1237" y="270"/>
                    <a:pt x="-99" y="1650"/>
                    <a:pt x="-163" y="3355"/>
                  </a:cubicBezTo>
                  <a:cubicBezTo>
                    <a:pt x="-99" y="5073"/>
                    <a:pt x="1237" y="6466"/>
                    <a:pt x="295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C4E913C1-1089-37E4-0750-D716FF84E7B2}"/>
                </a:ext>
              </a:extLst>
            </p:cNvPr>
            <p:cNvSpPr/>
            <p:nvPr/>
          </p:nvSpPr>
          <p:spPr>
            <a:xfrm>
              <a:off x="11618504" y="5763135"/>
              <a:ext cx="8858" cy="9024"/>
            </a:xfrm>
            <a:custGeom>
              <a:avLst/>
              <a:gdLst>
                <a:gd name="connsiteX0" fmla="*/ 491 w 8858"/>
                <a:gd name="connsiteY0" fmla="*/ 867 h 9024"/>
                <a:gd name="connsiteX1" fmla="*/ 5834 w 8858"/>
                <a:gd name="connsiteY1" fmla="*/ 9263 h 9024"/>
                <a:gd name="connsiteX2" fmla="*/ 8696 w 8858"/>
                <a:gd name="connsiteY2" fmla="*/ 6400 h 9024"/>
                <a:gd name="connsiteX3" fmla="*/ 8696 w 8858"/>
                <a:gd name="connsiteY3" fmla="*/ 6337 h 9024"/>
                <a:gd name="connsiteX4" fmla="*/ 491 w 8858"/>
                <a:gd name="connsiteY4" fmla="*/ 867 h 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8" h="9024">
                  <a:moveTo>
                    <a:pt x="491" y="867"/>
                  </a:moveTo>
                  <a:cubicBezTo>
                    <a:pt x="-1736" y="3156"/>
                    <a:pt x="2145" y="9263"/>
                    <a:pt x="5834" y="9263"/>
                  </a:cubicBezTo>
                  <a:cubicBezTo>
                    <a:pt x="7424" y="9263"/>
                    <a:pt x="8696" y="7984"/>
                    <a:pt x="8696" y="6400"/>
                  </a:cubicBezTo>
                  <a:cubicBezTo>
                    <a:pt x="8696" y="6381"/>
                    <a:pt x="8696" y="6356"/>
                    <a:pt x="8696" y="6337"/>
                  </a:cubicBezTo>
                  <a:cubicBezTo>
                    <a:pt x="8696" y="2775"/>
                    <a:pt x="2717" y="-1360"/>
                    <a:pt x="491" y="8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CC6C8FA4-421E-FCAC-2F65-3CDEEF799D61}"/>
                </a:ext>
              </a:extLst>
            </p:cNvPr>
            <p:cNvSpPr/>
            <p:nvPr/>
          </p:nvSpPr>
          <p:spPr>
            <a:xfrm>
              <a:off x="11594330" y="5825652"/>
              <a:ext cx="5172" cy="6297"/>
            </a:xfrm>
            <a:custGeom>
              <a:avLst/>
              <a:gdLst>
                <a:gd name="connsiteX0" fmla="*/ 3675 w 5172"/>
                <a:gd name="connsiteY0" fmla="*/ 6536 h 6297"/>
                <a:gd name="connsiteX1" fmla="*/ 5010 w 5172"/>
                <a:gd name="connsiteY1" fmla="*/ 3419 h 6297"/>
                <a:gd name="connsiteX2" fmla="*/ 1703 w 5172"/>
                <a:gd name="connsiteY2" fmla="*/ 239 h 6297"/>
                <a:gd name="connsiteX3" fmla="*/ 1703 w 5172"/>
                <a:gd name="connsiteY3" fmla="*/ 239 h 6297"/>
                <a:gd name="connsiteX4" fmla="*/ 367 w 5172"/>
                <a:gd name="connsiteY4" fmla="*/ 3419 h 6297"/>
                <a:gd name="connsiteX5" fmla="*/ 3675 w 5172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2" h="6297">
                  <a:moveTo>
                    <a:pt x="3675" y="6536"/>
                  </a:moveTo>
                  <a:cubicBezTo>
                    <a:pt x="4374" y="6536"/>
                    <a:pt x="5010" y="5137"/>
                    <a:pt x="5010" y="3419"/>
                  </a:cubicBezTo>
                  <a:cubicBezTo>
                    <a:pt x="4947" y="1626"/>
                    <a:pt x="3484" y="201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702"/>
                    <a:pt x="367" y="3419"/>
                  </a:cubicBezTo>
                  <a:cubicBezTo>
                    <a:pt x="1449" y="5137"/>
                    <a:pt x="2912" y="6536"/>
                    <a:pt x="367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40C43667-CB8A-5C2F-4EA1-86CE4ADF3A17}"/>
                </a:ext>
              </a:extLst>
            </p:cNvPr>
            <p:cNvSpPr/>
            <p:nvPr/>
          </p:nvSpPr>
          <p:spPr>
            <a:xfrm>
              <a:off x="11627774" y="5781985"/>
              <a:ext cx="8597" cy="11407"/>
            </a:xfrm>
            <a:custGeom>
              <a:avLst/>
              <a:gdLst>
                <a:gd name="connsiteX0" fmla="*/ 763 w 8597"/>
                <a:gd name="connsiteY0" fmla="*/ 8159 h 11407"/>
                <a:gd name="connsiteX1" fmla="*/ 6360 w 8597"/>
                <a:gd name="connsiteY1" fmla="*/ 9813 h 11407"/>
                <a:gd name="connsiteX2" fmla="*/ 6360 w 8597"/>
                <a:gd name="connsiteY2" fmla="*/ 2434 h 11407"/>
                <a:gd name="connsiteX3" fmla="*/ 763 w 8597"/>
                <a:gd name="connsiteY3" fmla="*/ 8159 h 1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7" h="11407">
                  <a:moveTo>
                    <a:pt x="763" y="8159"/>
                  </a:moveTo>
                  <a:cubicBezTo>
                    <a:pt x="2289" y="12230"/>
                    <a:pt x="3625" y="12675"/>
                    <a:pt x="6360" y="9813"/>
                  </a:cubicBezTo>
                  <a:cubicBezTo>
                    <a:pt x="9095" y="6950"/>
                    <a:pt x="9158" y="5297"/>
                    <a:pt x="6360" y="2434"/>
                  </a:cubicBezTo>
                  <a:cubicBezTo>
                    <a:pt x="1590" y="-2336"/>
                    <a:pt x="-1909" y="1162"/>
                    <a:pt x="763" y="81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67C040FE-0416-627C-122F-7EDB6E3830F1}"/>
                </a:ext>
              </a:extLst>
            </p:cNvPr>
            <p:cNvSpPr/>
            <p:nvPr/>
          </p:nvSpPr>
          <p:spPr>
            <a:xfrm>
              <a:off x="11630531" y="5599275"/>
              <a:ext cx="9012" cy="14187"/>
            </a:xfrm>
            <a:custGeom>
              <a:avLst/>
              <a:gdLst>
                <a:gd name="connsiteX0" fmla="*/ 7610 w 9012"/>
                <a:gd name="connsiteY0" fmla="*/ 6599 h 14187"/>
                <a:gd name="connsiteX1" fmla="*/ 2712 w 9012"/>
                <a:gd name="connsiteY1" fmla="*/ 238 h 14187"/>
                <a:gd name="connsiteX2" fmla="*/ 3666 w 9012"/>
                <a:gd name="connsiteY2" fmla="*/ 13723 h 14187"/>
                <a:gd name="connsiteX3" fmla="*/ 7610 w 9012"/>
                <a:gd name="connsiteY3" fmla="*/ 6599 h 1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12" h="14187">
                  <a:moveTo>
                    <a:pt x="7610" y="6599"/>
                  </a:moveTo>
                  <a:cubicBezTo>
                    <a:pt x="6528" y="3037"/>
                    <a:pt x="4302" y="238"/>
                    <a:pt x="2712" y="238"/>
                  </a:cubicBezTo>
                  <a:cubicBezTo>
                    <a:pt x="-1677" y="238"/>
                    <a:pt x="-787" y="12069"/>
                    <a:pt x="3666" y="13723"/>
                  </a:cubicBezTo>
                  <a:cubicBezTo>
                    <a:pt x="9136" y="15568"/>
                    <a:pt x="9963" y="13977"/>
                    <a:pt x="7610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7C694343-017A-B6CC-5A71-F0EAD174A7F6}"/>
                </a:ext>
              </a:extLst>
            </p:cNvPr>
            <p:cNvSpPr/>
            <p:nvPr/>
          </p:nvSpPr>
          <p:spPr>
            <a:xfrm>
              <a:off x="11618076" y="5749897"/>
              <a:ext cx="9286" cy="4768"/>
            </a:xfrm>
            <a:custGeom>
              <a:avLst/>
              <a:gdLst>
                <a:gd name="connsiteX0" fmla="*/ -163 w 9286"/>
                <a:gd name="connsiteY0" fmla="*/ 3291 h 4768"/>
                <a:gd name="connsiteX1" fmla="*/ 4481 w 9286"/>
                <a:gd name="connsiteY1" fmla="*/ 4500 h 4768"/>
                <a:gd name="connsiteX2" fmla="*/ 9124 w 9286"/>
                <a:gd name="connsiteY2" fmla="*/ 1447 h 4768"/>
                <a:gd name="connsiteX3" fmla="*/ 4481 w 9286"/>
                <a:gd name="connsiteY3" fmla="*/ 238 h 4768"/>
                <a:gd name="connsiteX4" fmla="*/ -163 w 9286"/>
                <a:gd name="connsiteY4" fmla="*/ 3291 h 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4768">
                  <a:moveTo>
                    <a:pt x="-163" y="3291"/>
                  </a:moveTo>
                  <a:cubicBezTo>
                    <a:pt x="-163" y="4945"/>
                    <a:pt x="1936" y="5517"/>
                    <a:pt x="4481" y="4500"/>
                  </a:cubicBezTo>
                  <a:cubicBezTo>
                    <a:pt x="7025" y="3482"/>
                    <a:pt x="9124" y="2146"/>
                    <a:pt x="9124" y="1447"/>
                  </a:cubicBezTo>
                  <a:cubicBezTo>
                    <a:pt x="9124" y="747"/>
                    <a:pt x="7089" y="238"/>
                    <a:pt x="4481" y="238"/>
                  </a:cubicBezTo>
                  <a:cubicBezTo>
                    <a:pt x="1873" y="238"/>
                    <a:pt x="-163" y="1892"/>
                    <a:pt x="-163" y="32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6781D39E-6B51-D3EC-221B-6D1BF58EFF91}"/>
                </a:ext>
              </a:extLst>
            </p:cNvPr>
            <p:cNvSpPr/>
            <p:nvPr/>
          </p:nvSpPr>
          <p:spPr>
            <a:xfrm>
              <a:off x="11625052" y="5677621"/>
              <a:ext cx="5249" cy="9296"/>
            </a:xfrm>
            <a:custGeom>
              <a:avLst/>
              <a:gdLst>
                <a:gd name="connsiteX0" fmla="*/ 4629 w 5249"/>
                <a:gd name="connsiteY0" fmla="*/ 7126 h 9296"/>
                <a:gd name="connsiteX1" fmla="*/ 4056 w 5249"/>
                <a:gd name="connsiteY1" fmla="*/ 1274 h 9296"/>
                <a:gd name="connsiteX2" fmla="*/ 4056 w 5249"/>
                <a:gd name="connsiteY2" fmla="*/ 1274 h 9296"/>
                <a:gd name="connsiteX3" fmla="*/ 876 w 5249"/>
                <a:gd name="connsiteY3" fmla="*/ 7126 h 9296"/>
                <a:gd name="connsiteX4" fmla="*/ 4629 w 5249"/>
                <a:gd name="connsiteY4" fmla="*/ 7126 h 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9" h="9296">
                  <a:moveTo>
                    <a:pt x="4629" y="7126"/>
                  </a:moveTo>
                  <a:cubicBezTo>
                    <a:pt x="5392" y="5199"/>
                    <a:pt x="5201" y="3017"/>
                    <a:pt x="4056" y="1274"/>
                  </a:cubicBezTo>
                  <a:lnTo>
                    <a:pt x="4056" y="1274"/>
                  </a:lnTo>
                  <a:cubicBezTo>
                    <a:pt x="876" y="-1906"/>
                    <a:pt x="-1668" y="2864"/>
                    <a:pt x="876" y="7126"/>
                  </a:cubicBezTo>
                  <a:cubicBezTo>
                    <a:pt x="2847" y="10306"/>
                    <a:pt x="3548" y="10370"/>
                    <a:pt x="4629" y="7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825825C3-E358-7611-D530-3F6165290317}"/>
                </a:ext>
              </a:extLst>
            </p:cNvPr>
            <p:cNvSpPr/>
            <p:nvPr/>
          </p:nvSpPr>
          <p:spPr>
            <a:xfrm>
              <a:off x="11599503" y="5517604"/>
              <a:ext cx="24369" cy="22234"/>
            </a:xfrm>
            <a:custGeom>
              <a:avLst/>
              <a:gdLst>
                <a:gd name="connsiteX0" fmla="*/ 15358 w 24369"/>
                <a:gd name="connsiteY0" fmla="*/ 238 h 22234"/>
                <a:gd name="connsiteX1" fmla="*/ 6008 w 24369"/>
                <a:gd name="connsiteY1" fmla="*/ 6599 h 22234"/>
                <a:gd name="connsiteX2" fmla="*/ 2954 w 24369"/>
                <a:gd name="connsiteY2" fmla="*/ 14614 h 22234"/>
                <a:gd name="connsiteX3" fmla="*/ -163 w 24369"/>
                <a:gd name="connsiteY3" fmla="*/ 19512 h 22234"/>
                <a:gd name="connsiteX4" fmla="*/ 16439 w 24369"/>
                <a:gd name="connsiteY4" fmla="*/ 14804 h 22234"/>
                <a:gd name="connsiteX5" fmla="*/ 15358 w 24369"/>
                <a:gd name="connsiteY5" fmla="*/ 238 h 22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69" h="22234">
                  <a:moveTo>
                    <a:pt x="15358" y="238"/>
                  </a:moveTo>
                  <a:cubicBezTo>
                    <a:pt x="8170" y="238"/>
                    <a:pt x="6008" y="1638"/>
                    <a:pt x="6008" y="6599"/>
                  </a:cubicBezTo>
                  <a:cubicBezTo>
                    <a:pt x="6198" y="9588"/>
                    <a:pt x="5117" y="12514"/>
                    <a:pt x="2954" y="14614"/>
                  </a:cubicBezTo>
                  <a:cubicBezTo>
                    <a:pt x="1237" y="15701"/>
                    <a:pt x="92" y="17495"/>
                    <a:pt x="-163" y="19512"/>
                  </a:cubicBezTo>
                  <a:cubicBezTo>
                    <a:pt x="-163" y="24982"/>
                    <a:pt x="8107" y="22565"/>
                    <a:pt x="16439" y="14804"/>
                  </a:cubicBezTo>
                  <a:cubicBezTo>
                    <a:pt x="27125" y="4182"/>
                    <a:pt x="26807" y="238"/>
                    <a:pt x="1535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195C5FA8-28C3-4E02-D957-B52D7FC3489D}"/>
                </a:ext>
              </a:extLst>
            </p:cNvPr>
            <p:cNvSpPr/>
            <p:nvPr/>
          </p:nvSpPr>
          <p:spPr>
            <a:xfrm>
              <a:off x="11624246" y="5719732"/>
              <a:ext cx="13656" cy="13111"/>
            </a:xfrm>
            <a:custGeom>
              <a:avLst/>
              <a:gdLst>
                <a:gd name="connsiteX0" fmla="*/ 7788 w 13656"/>
                <a:gd name="connsiteY0" fmla="*/ 9795 h 13111"/>
                <a:gd name="connsiteX1" fmla="*/ 12559 w 13656"/>
                <a:gd name="connsiteY1" fmla="*/ 1399 h 13111"/>
                <a:gd name="connsiteX2" fmla="*/ -163 w 13656"/>
                <a:gd name="connsiteY2" fmla="*/ 10685 h 13111"/>
                <a:gd name="connsiteX3" fmla="*/ 7788 w 13656"/>
                <a:gd name="connsiteY3" fmla="*/ 9795 h 1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6" h="13111">
                  <a:moveTo>
                    <a:pt x="7788" y="9795"/>
                  </a:moveTo>
                  <a:cubicBezTo>
                    <a:pt x="13132" y="6316"/>
                    <a:pt x="14722" y="3517"/>
                    <a:pt x="12559" y="1399"/>
                  </a:cubicBezTo>
                  <a:cubicBezTo>
                    <a:pt x="8806" y="-2481"/>
                    <a:pt x="-163" y="4070"/>
                    <a:pt x="-163" y="10685"/>
                  </a:cubicBezTo>
                  <a:cubicBezTo>
                    <a:pt x="-99" y="14375"/>
                    <a:pt x="1428" y="14375"/>
                    <a:pt x="7788" y="97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21106457-825C-734A-4407-2F03671ACFAF}"/>
                </a:ext>
              </a:extLst>
            </p:cNvPr>
            <p:cNvSpPr/>
            <p:nvPr/>
          </p:nvSpPr>
          <p:spPr>
            <a:xfrm>
              <a:off x="11596259" y="5548614"/>
              <a:ext cx="12505" cy="9794"/>
            </a:xfrm>
            <a:custGeom>
              <a:avLst/>
              <a:gdLst>
                <a:gd name="connsiteX0" fmla="*/ 6198 w 12505"/>
                <a:gd name="connsiteY0" fmla="*/ 9873 h 9794"/>
                <a:gd name="connsiteX1" fmla="*/ 12178 w 12505"/>
                <a:gd name="connsiteY1" fmla="*/ 6375 h 9794"/>
                <a:gd name="connsiteX2" fmla="*/ 8679 w 12505"/>
                <a:gd name="connsiteY2" fmla="*/ 396 h 9794"/>
                <a:gd name="connsiteX3" fmla="*/ 6198 w 12505"/>
                <a:gd name="connsiteY3" fmla="*/ 396 h 9794"/>
                <a:gd name="connsiteX4" fmla="*/ -163 w 12505"/>
                <a:gd name="connsiteY4" fmla="*/ 5166 h 9794"/>
                <a:gd name="connsiteX5" fmla="*/ 6198 w 12505"/>
                <a:gd name="connsiteY5" fmla="*/ 9873 h 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05" h="9794">
                  <a:moveTo>
                    <a:pt x="6198" y="9873"/>
                  </a:moveTo>
                  <a:cubicBezTo>
                    <a:pt x="8806" y="10554"/>
                    <a:pt x="11478" y="8989"/>
                    <a:pt x="12178" y="6375"/>
                  </a:cubicBezTo>
                  <a:cubicBezTo>
                    <a:pt x="12877" y="3754"/>
                    <a:pt x="11287" y="1076"/>
                    <a:pt x="8679" y="396"/>
                  </a:cubicBezTo>
                  <a:cubicBezTo>
                    <a:pt x="7852" y="186"/>
                    <a:pt x="7025" y="186"/>
                    <a:pt x="6198" y="396"/>
                  </a:cubicBezTo>
                  <a:cubicBezTo>
                    <a:pt x="2700" y="396"/>
                    <a:pt x="-163" y="2495"/>
                    <a:pt x="-163" y="5166"/>
                  </a:cubicBezTo>
                  <a:cubicBezTo>
                    <a:pt x="-163" y="7838"/>
                    <a:pt x="2700" y="9873"/>
                    <a:pt x="6198" y="98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635693A2-58FE-3FAB-6CB9-AE30C9B1AE56}"/>
                </a:ext>
              </a:extLst>
            </p:cNvPr>
            <p:cNvSpPr/>
            <p:nvPr/>
          </p:nvSpPr>
          <p:spPr>
            <a:xfrm>
              <a:off x="11580930" y="634960"/>
              <a:ext cx="10992" cy="11553"/>
            </a:xfrm>
            <a:custGeom>
              <a:avLst/>
              <a:gdLst>
                <a:gd name="connsiteX0" fmla="*/ 9251 w 10992"/>
                <a:gd name="connsiteY0" fmla="*/ 1161 h 11553"/>
                <a:gd name="connsiteX1" fmla="*/ -163 w 10992"/>
                <a:gd name="connsiteY1" fmla="*/ 7522 h 11553"/>
                <a:gd name="connsiteX2" fmla="*/ 8869 w 10992"/>
                <a:gd name="connsiteY2" fmla="*/ 7522 h 11553"/>
                <a:gd name="connsiteX3" fmla="*/ 9251 w 10992"/>
                <a:gd name="connsiteY3" fmla="*/ 1161 h 1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2" h="11553">
                  <a:moveTo>
                    <a:pt x="9251" y="1161"/>
                  </a:moveTo>
                  <a:cubicBezTo>
                    <a:pt x="4926" y="-1510"/>
                    <a:pt x="-163" y="1925"/>
                    <a:pt x="-163" y="7522"/>
                  </a:cubicBezTo>
                  <a:cubicBezTo>
                    <a:pt x="-163" y="13119"/>
                    <a:pt x="4162" y="13310"/>
                    <a:pt x="8869" y="7522"/>
                  </a:cubicBezTo>
                  <a:cubicBezTo>
                    <a:pt x="11350" y="4596"/>
                    <a:pt x="11477" y="2561"/>
                    <a:pt x="9251" y="11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22D1A8D4-1C34-C088-5A8D-37FF78DF3734}"/>
                </a:ext>
              </a:extLst>
            </p:cNvPr>
            <p:cNvSpPr/>
            <p:nvPr/>
          </p:nvSpPr>
          <p:spPr>
            <a:xfrm>
              <a:off x="11570059" y="518082"/>
              <a:ext cx="13037" cy="28305"/>
            </a:xfrm>
            <a:custGeom>
              <a:avLst/>
              <a:gdLst>
                <a:gd name="connsiteX0" fmla="*/ 6192 w 13037"/>
                <a:gd name="connsiteY0" fmla="*/ 238 h 28305"/>
                <a:gd name="connsiteX1" fmla="*/ 1358 w 13037"/>
                <a:gd name="connsiteY1" fmla="*/ 9652 h 28305"/>
                <a:gd name="connsiteX2" fmla="*/ 1358 w 13037"/>
                <a:gd name="connsiteY2" fmla="*/ 19321 h 28305"/>
                <a:gd name="connsiteX3" fmla="*/ 4984 w 13037"/>
                <a:gd name="connsiteY3" fmla="*/ 28544 h 28305"/>
                <a:gd name="connsiteX4" fmla="*/ 10899 w 13037"/>
                <a:gd name="connsiteY4" fmla="*/ 22183 h 28305"/>
                <a:gd name="connsiteX5" fmla="*/ 6192 w 13037"/>
                <a:gd name="connsiteY5" fmla="*/ 238 h 2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37" h="28305">
                  <a:moveTo>
                    <a:pt x="6192" y="238"/>
                  </a:moveTo>
                  <a:cubicBezTo>
                    <a:pt x="213" y="238"/>
                    <a:pt x="-1885" y="4309"/>
                    <a:pt x="1358" y="9652"/>
                  </a:cubicBezTo>
                  <a:cubicBezTo>
                    <a:pt x="2885" y="12693"/>
                    <a:pt x="2885" y="16280"/>
                    <a:pt x="1358" y="19321"/>
                  </a:cubicBezTo>
                  <a:cubicBezTo>
                    <a:pt x="-1377" y="24536"/>
                    <a:pt x="150" y="28544"/>
                    <a:pt x="4984" y="28544"/>
                  </a:cubicBezTo>
                  <a:cubicBezTo>
                    <a:pt x="6319" y="28544"/>
                    <a:pt x="8991" y="25554"/>
                    <a:pt x="10899" y="22183"/>
                  </a:cubicBezTo>
                  <a:cubicBezTo>
                    <a:pt x="15097" y="13659"/>
                    <a:pt x="12172" y="238"/>
                    <a:pt x="619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6BCDCE56-D83E-18D3-0E10-04183287D98A}"/>
                </a:ext>
              </a:extLst>
            </p:cNvPr>
            <p:cNvSpPr/>
            <p:nvPr/>
          </p:nvSpPr>
          <p:spPr>
            <a:xfrm>
              <a:off x="11579437" y="713218"/>
              <a:ext cx="24701" cy="18421"/>
            </a:xfrm>
            <a:custGeom>
              <a:avLst/>
              <a:gdLst>
                <a:gd name="connsiteX0" fmla="*/ 2920 w 24701"/>
                <a:gd name="connsiteY0" fmla="*/ 11698 h 18421"/>
                <a:gd name="connsiteX1" fmla="*/ 22002 w 24701"/>
                <a:gd name="connsiteY1" fmla="*/ 15388 h 18421"/>
                <a:gd name="connsiteX2" fmla="*/ 17168 w 24701"/>
                <a:gd name="connsiteY2" fmla="*/ 249 h 18421"/>
                <a:gd name="connsiteX3" fmla="*/ 5019 w 24701"/>
                <a:gd name="connsiteY3" fmla="*/ 2603 h 18421"/>
                <a:gd name="connsiteX4" fmla="*/ 2920 w 24701"/>
                <a:gd name="connsiteY4" fmla="*/ 11698 h 18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01" h="18421">
                  <a:moveTo>
                    <a:pt x="2920" y="11698"/>
                  </a:moveTo>
                  <a:cubicBezTo>
                    <a:pt x="8199" y="19268"/>
                    <a:pt x="16532" y="20921"/>
                    <a:pt x="22002" y="15388"/>
                  </a:cubicBezTo>
                  <a:cubicBezTo>
                    <a:pt x="27473" y="9854"/>
                    <a:pt x="23274" y="-133"/>
                    <a:pt x="17168" y="249"/>
                  </a:cubicBezTo>
                  <a:cubicBezTo>
                    <a:pt x="13034" y="669"/>
                    <a:pt x="8963" y="1458"/>
                    <a:pt x="5019" y="2603"/>
                  </a:cubicBezTo>
                  <a:cubicBezTo>
                    <a:pt x="-1278" y="4511"/>
                    <a:pt x="-1660" y="5020"/>
                    <a:pt x="2920" y="116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03106C91-2E53-55D4-AA15-9E33BA76D5D0}"/>
                </a:ext>
              </a:extLst>
            </p:cNvPr>
            <p:cNvSpPr/>
            <p:nvPr/>
          </p:nvSpPr>
          <p:spPr>
            <a:xfrm>
              <a:off x="11577889" y="3038006"/>
              <a:ext cx="12327" cy="15989"/>
            </a:xfrm>
            <a:custGeom>
              <a:avLst/>
              <a:gdLst>
                <a:gd name="connsiteX0" fmla="*/ 12165 w 12327"/>
                <a:gd name="connsiteY0" fmla="*/ 8126 h 15989"/>
                <a:gd name="connsiteX1" fmla="*/ 7394 w 12327"/>
                <a:gd name="connsiteY1" fmla="*/ 238 h 15989"/>
                <a:gd name="connsiteX2" fmla="*/ -112 w 12327"/>
                <a:gd name="connsiteY2" fmla="*/ 9563 h 15989"/>
                <a:gd name="connsiteX3" fmla="*/ 1033 w 12327"/>
                <a:gd name="connsiteY3" fmla="*/ 12960 h 15989"/>
                <a:gd name="connsiteX4" fmla="*/ 12165 w 12327"/>
                <a:gd name="connsiteY4" fmla="*/ 8126 h 1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27" h="15989">
                  <a:moveTo>
                    <a:pt x="12165" y="8126"/>
                  </a:moveTo>
                  <a:cubicBezTo>
                    <a:pt x="12165" y="3164"/>
                    <a:pt x="10384" y="238"/>
                    <a:pt x="7394" y="238"/>
                  </a:cubicBezTo>
                  <a:cubicBezTo>
                    <a:pt x="2751" y="747"/>
                    <a:pt x="-620" y="4920"/>
                    <a:pt x="-112" y="9563"/>
                  </a:cubicBezTo>
                  <a:cubicBezTo>
                    <a:pt x="16" y="10765"/>
                    <a:pt x="398" y="11923"/>
                    <a:pt x="1033" y="12960"/>
                  </a:cubicBezTo>
                  <a:cubicBezTo>
                    <a:pt x="5104" y="19066"/>
                    <a:pt x="12165" y="16140"/>
                    <a:pt x="12165" y="8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44CCFA1-CDFD-3279-85F7-2F2B16DADDF1}"/>
                </a:ext>
              </a:extLst>
            </p:cNvPr>
            <p:cNvSpPr/>
            <p:nvPr/>
          </p:nvSpPr>
          <p:spPr>
            <a:xfrm>
              <a:off x="11611907" y="1024395"/>
              <a:ext cx="11429" cy="12324"/>
            </a:xfrm>
            <a:custGeom>
              <a:avLst/>
              <a:gdLst>
                <a:gd name="connsiteX0" fmla="*/ -163 w 11429"/>
                <a:gd name="connsiteY0" fmla="*/ 6535 h 12324"/>
                <a:gd name="connsiteX1" fmla="*/ 8743 w 11429"/>
                <a:gd name="connsiteY1" fmla="*/ 9970 h 12324"/>
                <a:gd name="connsiteX2" fmla="*/ 4290 w 11429"/>
                <a:gd name="connsiteY2" fmla="*/ 238 h 12324"/>
                <a:gd name="connsiteX3" fmla="*/ -163 w 11429"/>
                <a:gd name="connsiteY3" fmla="*/ 6535 h 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12324">
                  <a:moveTo>
                    <a:pt x="-163" y="6535"/>
                  </a:moveTo>
                  <a:cubicBezTo>
                    <a:pt x="-163" y="13341"/>
                    <a:pt x="2127" y="14232"/>
                    <a:pt x="8743" y="9970"/>
                  </a:cubicBezTo>
                  <a:cubicBezTo>
                    <a:pt x="13767" y="6726"/>
                    <a:pt x="10778" y="238"/>
                    <a:pt x="4290" y="238"/>
                  </a:cubicBezTo>
                  <a:cubicBezTo>
                    <a:pt x="1873" y="238"/>
                    <a:pt x="-163" y="2783"/>
                    <a:pt x="-163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3F05DF6A-2439-D2DD-F314-1F8A76E7C727}"/>
                </a:ext>
              </a:extLst>
            </p:cNvPr>
            <p:cNvSpPr/>
            <p:nvPr/>
          </p:nvSpPr>
          <p:spPr>
            <a:xfrm>
              <a:off x="11606090" y="628221"/>
              <a:ext cx="10859" cy="8974"/>
            </a:xfrm>
            <a:custGeom>
              <a:avLst/>
              <a:gdLst>
                <a:gd name="connsiteX0" fmla="*/ 7244 w 10859"/>
                <a:gd name="connsiteY0" fmla="*/ 1158 h 8974"/>
                <a:gd name="connsiteX1" fmla="*/ 883 w 10859"/>
                <a:gd name="connsiteY1" fmla="*/ 6056 h 8974"/>
                <a:gd name="connsiteX2" fmla="*/ 7498 w 10859"/>
                <a:gd name="connsiteY2" fmla="*/ 8829 h 8974"/>
                <a:gd name="connsiteX3" fmla="*/ 10297 w 10859"/>
                <a:gd name="connsiteY3" fmla="*/ 6056 h 8974"/>
                <a:gd name="connsiteX4" fmla="*/ 7244 w 10859"/>
                <a:gd name="connsiteY4" fmla="*/ 1158 h 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59" h="8974">
                  <a:moveTo>
                    <a:pt x="7244" y="1158"/>
                  </a:moveTo>
                  <a:cubicBezTo>
                    <a:pt x="1328" y="-1196"/>
                    <a:pt x="-1980" y="1158"/>
                    <a:pt x="883" y="6056"/>
                  </a:cubicBezTo>
                  <a:cubicBezTo>
                    <a:pt x="1964" y="8657"/>
                    <a:pt x="4954" y="9898"/>
                    <a:pt x="7498" y="8829"/>
                  </a:cubicBezTo>
                  <a:cubicBezTo>
                    <a:pt x="8770" y="8314"/>
                    <a:pt x="9788" y="7315"/>
                    <a:pt x="10297" y="6056"/>
                  </a:cubicBezTo>
                  <a:cubicBezTo>
                    <a:pt x="11379" y="4593"/>
                    <a:pt x="10233" y="2176"/>
                    <a:pt x="7244" y="11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930D3EAF-980A-9337-12F5-7CD412304062}"/>
                </a:ext>
              </a:extLst>
            </p:cNvPr>
            <p:cNvSpPr/>
            <p:nvPr/>
          </p:nvSpPr>
          <p:spPr>
            <a:xfrm>
              <a:off x="11582073" y="618518"/>
              <a:ext cx="8145" cy="6297"/>
            </a:xfrm>
            <a:custGeom>
              <a:avLst/>
              <a:gdLst>
                <a:gd name="connsiteX0" fmla="*/ 5055 w 8145"/>
                <a:gd name="connsiteY0" fmla="*/ 238 h 6297"/>
                <a:gd name="connsiteX1" fmla="*/ 221 w 8145"/>
                <a:gd name="connsiteY1" fmla="*/ 3355 h 6297"/>
                <a:gd name="connsiteX2" fmla="*/ 3147 w 8145"/>
                <a:gd name="connsiteY2" fmla="*/ 6536 h 6297"/>
                <a:gd name="connsiteX3" fmla="*/ 7981 w 8145"/>
                <a:gd name="connsiteY3" fmla="*/ 3355 h 6297"/>
                <a:gd name="connsiteX4" fmla="*/ 5055 w 8145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5" h="6297">
                  <a:moveTo>
                    <a:pt x="5055" y="238"/>
                  </a:moveTo>
                  <a:cubicBezTo>
                    <a:pt x="3020" y="448"/>
                    <a:pt x="1239" y="1606"/>
                    <a:pt x="221" y="3355"/>
                  </a:cubicBezTo>
                  <a:cubicBezTo>
                    <a:pt x="-797" y="5073"/>
                    <a:pt x="221" y="6536"/>
                    <a:pt x="3147" y="6536"/>
                  </a:cubicBezTo>
                  <a:cubicBezTo>
                    <a:pt x="6073" y="6536"/>
                    <a:pt x="7981" y="5073"/>
                    <a:pt x="7981" y="3355"/>
                  </a:cubicBezTo>
                  <a:cubicBezTo>
                    <a:pt x="8045" y="1695"/>
                    <a:pt x="6709" y="308"/>
                    <a:pt x="50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B27E86E5-2DA9-0D48-7AAA-539F421AA529}"/>
                </a:ext>
              </a:extLst>
            </p:cNvPr>
            <p:cNvSpPr/>
            <p:nvPr/>
          </p:nvSpPr>
          <p:spPr>
            <a:xfrm>
              <a:off x="11575792" y="5152850"/>
              <a:ext cx="7673" cy="2586"/>
            </a:xfrm>
            <a:custGeom>
              <a:avLst/>
              <a:gdLst>
                <a:gd name="connsiteX0" fmla="*/ 7202 w 7673"/>
                <a:gd name="connsiteY0" fmla="*/ 968 h 2586"/>
                <a:gd name="connsiteX1" fmla="*/ 1286 w 7673"/>
                <a:gd name="connsiteY1" fmla="*/ 968 h 2586"/>
                <a:gd name="connsiteX2" fmla="*/ 3131 w 7673"/>
                <a:gd name="connsiteY2" fmla="*/ 2813 h 2586"/>
                <a:gd name="connsiteX3" fmla="*/ 7202 w 7673"/>
                <a:gd name="connsiteY3" fmla="*/ 968 h 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586">
                  <a:moveTo>
                    <a:pt x="7202" y="968"/>
                  </a:moveTo>
                  <a:cubicBezTo>
                    <a:pt x="5357" y="-5"/>
                    <a:pt x="3131" y="-5"/>
                    <a:pt x="1286" y="968"/>
                  </a:cubicBezTo>
                  <a:cubicBezTo>
                    <a:pt x="-1195" y="1922"/>
                    <a:pt x="-431" y="2685"/>
                    <a:pt x="3131" y="2813"/>
                  </a:cubicBezTo>
                  <a:cubicBezTo>
                    <a:pt x="6693" y="2940"/>
                    <a:pt x="8220" y="2050"/>
                    <a:pt x="7202" y="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162468E5-518C-FC63-065E-5F4CFDEF8F43}"/>
                </a:ext>
              </a:extLst>
            </p:cNvPr>
            <p:cNvSpPr/>
            <p:nvPr/>
          </p:nvSpPr>
          <p:spPr>
            <a:xfrm>
              <a:off x="11556123" y="496733"/>
              <a:ext cx="21054" cy="15047"/>
            </a:xfrm>
            <a:custGeom>
              <a:avLst/>
              <a:gdLst>
                <a:gd name="connsiteX0" fmla="*/ 17138 w 21054"/>
                <a:gd name="connsiteY0" fmla="*/ 534 h 15047"/>
                <a:gd name="connsiteX1" fmla="*/ -163 w 21054"/>
                <a:gd name="connsiteY1" fmla="*/ 12365 h 15047"/>
                <a:gd name="connsiteX2" fmla="*/ 16821 w 21054"/>
                <a:gd name="connsiteY2" fmla="*/ 8803 h 15047"/>
                <a:gd name="connsiteX3" fmla="*/ 17138 w 21054"/>
                <a:gd name="connsiteY3" fmla="*/ 534 h 15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4" h="15047">
                  <a:moveTo>
                    <a:pt x="17138" y="534"/>
                  </a:moveTo>
                  <a:cubicBezTo>
                    <a:pt x="12050" y="-1438"/>
                    <a:pt x="-163" y="6895"/>
                    <a:pt x="-163" y="12365"/>
                  </a:cubicBezTo>
                  <a:cubicBezTo>
                    <a:pt x="-163" y="17835"/>
                    <a:pt x="11287" y="15037"/>
                    <a:pt x="16821" y="8803"/>
                  </a:cubicBezTo>
                  <a:cubicBezTo>
                    <a:pt x="22355" y="2569"/>
                    <a:pt x="22036" y="2506"/>
                    <a:pt x="17138" y="5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E45433F1-8CA9-875B-6C85-423C3CC1061F}"/>
                </a:ext>
              </a:extLst>
            </p:cNvPr>
            <p:cNvSpPr/>
            <p:nvPr/>
          </p:nvSpPr>
          <p:spPr>
            <a:xfrm>
              <a:off x="11571577" y="4998124"/>
              <a:ext cx="6364" cy="6362"/>
            </a:xfrm>
            <a:custGeom>
              <a:avLst/>
              <a:gdLst>
                <a:gd name="connsiteX0" fmla="*/ 2957 w 6364"/>
                <a:gd name="connsiteY0" fmla="*/ 6600 h 6362"/>
                <a:gd name="connsiteX1" fmla="*/ 6200 w 6364"/>
                <a:gd name="connsiteY1" fmla="*/ 3483 h 6362"/>
                <a:gd name="connsiteX2" fmla="*/ 3084 w 6364"/>
                <a:gd name="connsiteY2" fmla="*/ 239 h 6362"/>
                <a:gd name="connsiteX3" fmla="*/ -160 w 6364"/>
                <a:gd name="connsiteY3" fmla="*/ 3356 h 6362"/>
                <a:gd name="connsiteX4" fmla="*/ -160 w 6364"/>
                <a:gd name="connsiteY4" fmla="*/ 3419 h 6362"/>
                <a:gd name="connsiteX5" fmla="*/ 2893 w 6364"/>
                <a:gd name="connsiteY5" fmla="*/ 6600 h 6362"/>
                <a:gd name="connsiteX6" fmla="*/ 2957 w 6364"/>
                <a:gd name="connsiteY6" fmla="*/ 6600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" h="6362">
                  <a:moveTo>
                    <a:pt x="2957" y="6600"/>
                  </a:moveTo>
                  <a:cubicBezTo>
                    <a:pt x="4737" y="6638"/>
                    <a:pt x="6137" y="5238"/>
                    <a:pt x="6200" y="3483"/>
                  </a:cubicBezTo>
                  <a:cubicBezTo>
                    <a:pt x="6264" y="1727"/>
                    <a:pt x="4865" y="277"/>
                    <a:pt x="3084" y="239"/>
                  </a:cubicBezTo>
                  <a:cubicBezTo>
                    <a:pt x="1303" y="207"/>
                    <a:pt x="-97" y="1600"/>
                    <a:pt x="-160" y="3356"/>
                  </a:cubicBezTo>
                  <a:cubicBezTo>
                    <a:pt x="-160" y="3375"/>
                    <a:pt x="-160" y="3400"/>
                    <a:pt x="-160" y="3419"/>
                  </a:cubicBezTo>
                  <a:cubicBezTo>
                    <a:pt x="-223" y="5143"/>
                    <a:pt x="1176" y="6561"/>
                    <a:pt x="2893" y="6600"/>
                  </a:cubicBezTo>
                  <a:cubicBezTo>
                    <a:pt x="2893" y="6600"/>
                    <a:pt x="2957" y="6600"/>
                    <a:pt x="2957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AF012F74-93C5-B507-B781-5F1B157DECE3}"/>
                </a:ext>
              </a:extLst>
            </p:cNvPr>
            <p:cNvSpPr/>
            <p:nvPr/>
          </p:nvSpPr>
          <p:spPr>
            <a:xfrm>
              <a:off x="11578812" y="4768502"/>
              <a:ext cx="5171" cy="6297"/>
            </a:xfrm>
            <a:custGeom>
              <a:avLst/>
              <a:gdLst>
                <a:gd name="connsiteX0" fmla="*/ 3673 w 5171"/>
                <a:gd name="connsiteY0" fmla="*/ 238 h 6297"/>
                <a:gd name="connsiteX1" fmla="*/ 365 w 5171"/>
                <a:gd name="connsiteY1" fmla="*/ 3419 h 6297"/>
                <a:gd name="connsiteX2" fmla="*/ 1765 w 5171"/>
                <a:gd name="connsiteY2" fmla="*/ 6535 h 6297"/>
                <a:gd name="connsiteX3" fmla="*/ 5009 w 5171"/>
                <a:gd name="connsiteY3" fmla="*/ 3419 h 6297"/>
                <a:gd name="connsiteX4" fmla="*/ 5009 w 5171"/>
                <a:gd name="connsiteY4" fmla="*/ 3419 h 6297"/>
                <a:gd name="connsiteX5" fmla="*/ 3673 w 5171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1" h="6297">
                  <a:moveTo>
                    <a:pt x="3673" y="238"/>
                  </a:moveTo>
                  <a:cubicBezTo>
                    <a:pt x="2910" y="238"/>
                    <a:pt x="1446" y="1638"/>
                    <a:pt x="365" y="3419"/>
                  </a:cubicBezTo>
                  <a:cubicBezTo>
                    <a:pt x="-716" y="5200"/>
                    <a:pt x="-80" y="6535"/>
                    <a:pt x="1765" y="6535"/>
                  </a:cubicBezTo>
                  <a:cubicBezTo>
                    <a:pt x="3546" y="6574"/>
                    <a:pt x="4945" y="5174"/>
                    <a:pt x="5009" y="3419"/>
                  </a:cubicBezTo>
                  <a:cubicBezTo>
                    <a:pt x="5009" y="3419"/>
                    <a:pt x="5009" y="3419"/>
                    <a:pt x="5009" y="3419"/>
                  </a:cubicBezTo>
                  <a:cubicBezTo>
                    <a:pt x="5009" y="1638"/>
                    <a:pt x="4436" y="238"/>
                    <a:pt x="367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0B66BE12-CD4E-1C7A-89CA-C3B909A23A87}"/>
                </a:ext>
              </a:extLst>
            </p:cNvPr>
            <p:cNvSpPr/>
            <p:nvPr/>
          </p:nvSpPr>
          <p:spPr>
            <a:xfrm>
              <a:off x="11565313" y="2243475"/>
              <a:ext cx="22881" cy="14215"/>
            </a:xfrm>
            <a:custGeom>
              <a:avLst/>
              <a:gdLst>
                <a:gd name="connsiteX0" fmla="*/ 21052 w 22881"/>
                <a:gd name="connsiteY0" fmla="*/ 11830 h 14215"/>
                <a:gd name="connsiteX1" fmla="*/ 16981 w 22881"/>
                <a:gd name="connsiteY1" fmla="*/ 3752 h 14215"/>
                <a:gd name="connsiteX2" fmla="*/ 4260 w 22881"/>
                <a:gd name="connsiteY2" fmla="*/ 2098 h 14215"/>
                <a:gd name="connsiteX3" fmla="*/ 8331 w 22881"/>
                <a:gd name="connsiteY3" fmla="*/ 14438 h 14215"/>
                <a:gd name="connsiteX4" fmla="*/ 21052 w 22881"/>
                <a:gd name="connsiteY4" fmla="*/ 11830 h 1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1" h="14215">
                  <a:moveTo>
                    <a:pt x="21052" y="11830"/>
                  </a:moveTo>
                  <a:cubicBezTo>
                    <a:pt x="24105" y="9858"/>
                    <a:pt x="23087" y="7823"/>
                    <a:pt x="16981" y="3752"/>
                  </a:cubicBezTo>
                  <a:cubicBezTo>
                    <a:pt x="10874" y="-319"/>
                    <a:pt x="7885" y="-828"/>
                    <a:pt x="4260" y="2098"/>
                  </a:cubicBezTo>
                  <a:cubicBezTo>
                    <a:pt x="-3055" y="8459"/>
                    <a:pt x="-1020" y="14819"/>
                    <a:pt x="8331" y="14438"/>
                  </a:cubicBezTo>
                  <a:cubicBezTo>
                    <a:pt x="12719" y="14530"/>
                    <a:pt x="17045" y="13639"/>
                    <a:pt x="21052" y="118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3079F88-108A-1FEB-E931-E3DD5209B085}"/>
                </a:ext>
              </a:extLst>
            </p:cNvPr>
            <p:cNvSpPr/>
            <p:nvPr/>
          </p:nvSpPr>
          <p:spPr>
            <a:xfrm>
              <a:off x="11557382" y="2814364"/>
              <a:ext cx="11080" cy="6297"/>
            </a:xfrm>
            <a:custGeom>
              <a:avLst/>
              <a:gdLst>
                <a:gd name="connsiteX0" fmla="*/ 4557 w 11080"/>
                <a:gd name="connsiteY0" fmla="*/ 6536 h 6297"/>
                <a:gd name="connsiteX1" fmla="*/ 10918 w 11080"/>
                <a:gd name="connsiteY1" fmla="*/ 3419 h 6297"/>
                <a:gd name="connsiteX2" fmla="*/ 6466 w 11080"/>
                <a:gd name="connsiteY2" fmla="*/ 238 h 6297"/>
                <a:gd name="connsiteX3" fmla="*/ 105 w 11080"/>
                <a:gd name="connsiteY3" fmla="*/ 3419 h 6297"/>
                <a:gd name="connsiteX4" fmla="*/ 4557 w 11080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0" h="6297">
                  <a:moveTo>
                    <a:pt x="4557" y="6536"/>
                  </a:moveTo>
                  <a:cubicBezTo>
                    <a:pt x="8056" y="6536"/>
                    <a:pt x="10918" y="5136"/>
                    <a:pt x="10918" y="3419"/>
                  </a:cubicBezTo>
                  <a:cubicBezTo>
                    <a:pt x="10918" y="1701"/>
                    <a:pt x="8883" y="238"/>
                    <a:pt x="6466" y="238"/>
                  </a:cubicBezTo>
                  <a:cubicBezTo>
                    <a:pt x="3985" y="251"/>
                    <a:pt x="1632" y="1421"/>
                    <a:pt x="105" y="3419"/>
                  </a:cubicBezTo>
                  <a:cubicBezTo>
                    <a:pt x="-913" y="5391"/>
                    <a:pt x="1059" y="6536"/>
                    <a:pt x="455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7D7C8A36-39E2-BE1B-937E-B41B03B2A98D}"/>
                </a:ext>
              </a:extLst>
            </p:cNvPr>
            <p:cNvSpPr/>
            <p:nvPr/>
          </p:nvSpPr>
          <p:spPr>
            <a:xfrm>
              <a:off x="11667631" y="5232387"/>
              <a:ext cx="20451" cy="11238"/>
            </a:xfrm>
            <a:custGeom>
              <a:avLst/>
              <a:gdLst>
                <a:gd name="connsiteX0" fmla="*/ 11091 w 20451"/>
                <a:gd name="connsiteY0" fmla="*/ 11435 h 11238"/>
                <a:gd name="connsiteX1" fmla="*/ 19932 w 20451"/>
                <a:gd name="connsiteY1" fmla="*/ 8446 h 11238"/>
                <a:gd name="connsiteX2" fmla="*/ 4794 w 20451"/>
                <a:gd name="connsiteY2" fmla="*/ 749 h 11238"/>
                <a:gd name="connsiteX3" fmla="*/ 11091 w 20451"/>
                <a:gd name="connsiteY3" fmla="*/ 11435 h 1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51" h="11238">
                  <a:moveTo>
                    <a:pt x="11091" y="11435"/>
                  </a:moveTo>
                  <a:cubicBezTo>
                    <a:pt x="14335" y="11709"/>
                    <a:pt x="17515" y="10628"/>
                    <a:pt x="19932" y="8446"/>
                  </a:cubicBezTo>
                  <a:cubicBezTo>
                    <a:pt x="22477" y="4375"/>
                    <a:pt x="10773" y="-1541"/>
                    <a:pt x="4794" y="749"/>
                  </a:cubicBezTo>
                  <a:cubicBezTo>
                    <a:pt x="-4302" y="4311"/>
                    <a:pt x="-104" y="11435"/>
                    <a:pt x="11091" y="114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B42FFE9-58D7-E23E-95CC-F10A46DFE7DC}"/>
                </a:ext>
              </a:extLst>
            </p:cNvPr>
            <p:cNvSpPr/>
            <p:nvPr/>
          </p:nvSpPr>
          <p:spPr>
            <a:xfrm>
              <a:off x="11717303" y="5806765"/>
              <a:ext cx="6362" cy="6359"/>
            </a:xfrm>
            <a:custGeom>
              <a:avLst/>
              <a:gdLst>
                <a:gd name="connsiteX0" fmla="*/ 2890 w 6362"/>
                <a:gd name="connsiteY0" fmla="*/ 6595 h 6359"/>
                <a:gd name="connsiteX1" fmla="*/ 6198 w 6362"/>
                <a:gd name="connsiteY1" fmla="*/ 3542 h 6359"/>
                <a:gd name="connsiteX2" fmla="*/ 3145 w 6362"/>
                <a:gd name="connsiteY2" fmla="*/ 241 h 6359"/>
                <a:gd name="connsiteX3" fmla="*/ -163 w 6362"/>
                <a:gd name="connsiteY3" fmla="*/ 3288 h 6359"/>
                <a:gd name="connsiteX4" fmla="*/ -163 w 6362"/>
                <a:gd name="connsiteY4" fmla="*/ 3415 h 6359"/>
                <a:gd name="connsiteX5" fmla="*/ 2890 w 6362"/>
                <a:gd name="connsiteY5" fmla="*/ 6595 h 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2" h="6359">
                  <a:moveTo>
                    <a:pt x="2890" y="6595"/>
                  </a:moveTo>
                  <a:cubicBezTo>
                    <a:pt x="4672" y="6665"/>
                    <a:pt x="6135" y="5298"/>
                    <a:pt x="6198" y="3542"/>
                  </a:cubicBezTo>
                  <a:cubicBezTo>
                    <a:pt x="6262" y="1786"/>
                    <a:pt x="4926" y="311"/>
                    <a:pt x="3145" y="241"/>
                  </a:cubicBezTo>
                  <a:cubicBezTo>
                    <a:pt x="1364" y="171"/>
                    <a:pt x="-99" y="1532"/>
                    <a:pt x="-163" y="3288"/>
                  </a:cubicBezTo>
                  <a:cubicBezTo>
                    <a:pt x="-163" y="3332"/>
                    <a:pt x="-163" y="3370"/>
                    <a:pt x="-163" y="3415"/>
                  </a:cubicBezTo>
                  <a:cubicBezTo>
                    <a:pt x="-163" y="5126"/>
                    <a:pt x="1174" y="6525"/>
                    <a:pt x="2890" y="65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B3C17795-D640-235A-195F-E6A24954A9F8}"/>
                </a:ext>
              </a:extLst>
            </p:cNvPr>
            <p:cNvSpPr/>
            <p:nvPr/>
          </p:nvSpPr>
          <p:spPr>
            <a:xfrm>
              <a:off x="11719189" y="6009267"/>
              <a:ext cx="16364" cy="20390"/>
            </a:xfrm>
            <a:custGeom>
              <a:avLst/>
              <a:gdLst>
                <a:gd name="connsiteX0" fmla="*/ 11183 w 16364"/>
                <a:gd name="connsiteY0" fmla="*/ 14824 h 20390"/>
                <a:gd name="connsiteX1" fmla="*/ 9783 w 16364"/>
                <a:gd name="connsiteY1" fmla="*/ 1212 h 20390"/>
                <a:gd name="connsiteX2" fmla="*/ 369 w 16364"/>
                <a:gd name="connsiteY2" fmla="*/ 11580 h 20390"/>
                <a:gd name="connsiteX3" fmla="*/ 11183 w 16364"/>
                <a:gd name="connsiteY3" fmla="*/ 14824 h 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64" h="20390">
                  <a:moveTo>
                    <a:pt x="11183" y="14824"/>
                  </a:moveTo>
                  <a:cubicBezTo>
                    <a:pt x="18243" y="6492"/>
                    <a:pt x="17925" y="3375"/>
                    <a:pt x="9783" y="1212"/>
                  </a:cubicBezTo>
                  <a:cubicBezTo>
                    <a:pt x="433" y="-1268"/>
                    <a:pt x="-1221" y="576"/>
                    <a:pt x="369" y="11580"/>
                  </a:cubicBezTo>
                  <a:cubicBezTo>
                    <a:pt x="1959" y="22584"/>
                    <a:pt x="3995" y="23411"/>
                    <a:pt x="11183" y="148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493A8666-6C69-9E65-A042-653AF8159EE0}"/>
                </a:ext>
              </a:extLst>
            </p:cNvPr>
            <p:cNvSpPr/>
            <p:nvPr/>
          </p:nvSpPr>
          <p:spPr>
            <a:xfrm>
              <a:off x="11715936" y="5605425"/>
              <a:ext cx="33733" cy="21925"/>
            </a:xfrm>
            <a:custGeom>
              <a:avLst/>
              <a:gdLst>
                <a:gd name="connsiteX0" fmla="*/ 33391 w 33733"/>
                <a:gd name="connsiteY0" fmla="*/ 17368 h 21925"/>
                <a:gd name="connsiteX1" fmla="*/ 30719 w 33733"/>
                <a:gd name="connsiteY1" fmla="*/ 9736 h 21925"/>
                <a:gd name="connsiteX2" fmla="*/ 23722 w 33733"/>
                <a:gd name="connsiteY2" fmla="*/ 11199 h 21925"/>
                <a:gd name="connsiteX3" fmla="*/ 10492 w 33733"/>
                <a:gd name="connsiteY3" fmla="*/ 6174 h 21925"/>
                <a:gd name="connsiteX4" fmla="*/ 505 w 33733"/>
                <a:gd name="connsiteY4" fmla="*/ 9672 h 21925"/>
                <a:gd name="connsiteX5" fmla="*/ 505 w 33733"/>
                <a:gd name="connsiteY5" fmla="*/ 20613 h 21925"/>
                <a:gd name="connsiteX6" fmla="*/ 33391 w 33733"/>
                <a:gd name="connsiteY6" fmla="*/ 17368 h 2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33" h="21925">
                  <a:moveTo>
                    <a:pt x="33391" y="17368"/>
                  </a:moveTo>
                  <a:cubicBezTo>
                    <a:pt x="34026" y="14525"/>
                    <a:pt x="32945" y="11580"/>
                    <a:pt x="30719" y="9736"/>
                  </a:cubicBezTo>
                  <a:cubicBezTo>
                    <a:pt x="27475" y="7000"/>
                    <a:pt x="25821" y="7382"/>
                    <a:pt x="23722" y="11199"/>
                  </a:cubicBezTo>
                  <a:cubicBezTo>
                    <a:pt x="20096" y="17559"/>
                    <a:pt x="10492" y="14124"/>
                    <a:pt x="10492" y="6174"/>
                  </a:cubicBezTo>
                  <a:cubicBezTo>
                    <a:pt x="10492" y="-3558"/>
                    <a:pt x="2032" y="-569"/>
                    <a:pt x="505" y="9672"/>
                  </a:cubicBezTo>
                  <a:cubicBezTo>
                    <a:pt x="-385" y="13266"/>
                    <a:pt x="-385" y="17019"/>
                    <a:pt x="505" y="20613"/>
                  </a:cubicBezTo>
                  <a:cubicBezTo>
                    <a:pt x="4004" y="24047"/>
                    <a:pt x="31928" y="21248"/>
                    <a:pt x="33391" y="173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60F7ED65-1EC9-5F67-737C-7828128FF7C4}"/>
                </a:ext>
              </a:extLst>
            </p:cNvPr>
            <p:cNvSpPr/>
            <p:nvPr/>
          </p:nvSpPr>
          <p:spPr>
            <a:xfrm>
              <a:off x="11616059" y="5778985"/>
              <a:ext cx="7739" cy="2674"/>
            </a:xfrm>
            <a:custGeom>
              <a:avLst/>
              <a:gdLst>
                <a:gd name="connsiteX0" fmla="*/ 7261 w 7739"/>
                <a:gd name="connsiteY0" fmla="*/ 983 h 2674"/>
                <a:gd name="connsiteX1" fmla="*/ 1282 w 7739"/>
                <a:gd name="connsiteY1" fmla="*/ 983 h 2674"/>
                <a:gd name="connsiteX2" fmla="*/ 3190 w 7739"/>
                <a:gd name="connsiteY2" fmla="*/ 2891 h 2674"/>
                <a:gd name="connsiteX3" fmla="*/ 7261 w 7739"/>
                <a:gd name="connsiteY3" fmla="*/ 983 h 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9" h="2674">
                  <a:moveTo>
                    <a:pt x="7261" y="983"/>
                  </a:moveTo>
                  <a:cubicBezTo>
                    <a:pt x="5417" y="-10"/>
                    <a:pt x="3126" y="-10"/>
                    <a:pt x="1282" y="983"/>
                  </a:cubicBezTo>
                  <a:cubicBezTo>
                    <a:pt x="-1198" y="2000"/>
                    <a:pt x="-435" y="2700"/>
                    <a:pt x="3190" y="2891"/>
                  </a:cubicBezTo>
                  <a:cubicBezTo>
                    <a:pt x="6816" y="3081"/>
                    <a:pt x="8279" y="2000"/>
                    <a:pt x="7261" y="9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FC8E4A8A-34E7-CA20-8384-F15FB68934A7}"/>
                </a:ext>
              </a:extLst>
            </p:cNvPr>
            <p:cNvSpPr/>
            <p:nvPr/>
          </p:nvSpPr>
          <p:spPr>
            <a:xfrm>
              <a:off x="11712001" y="5653253"/>
              <a:ext cx="20453" cy="11491"/>
            </a:xfrm>
            <a:custGeom>
              <a:avLst/>
              <a:gdLst>
                <a:gd name="connsiteX0" fmla="*/ 19897 w 20453"/>
                <a:gd name="connsiteY0" fmla="*/ 8468 h 11491"/>
                <a:gd name="connsiteX1" fmla="*/ 3232 w 20453"/>
                <a:gd name="connsiteY1" fmla="*/ 963 h 11491"/>
                <a:gd name="connsiteX2" fmla="*/ 6667 w 20453"/>
                <a:gd name="connsiteY2" fmla="*/ 7323 h 11491"/>
                <a:gd name="connsiteX3" fmla="*/ 19897 w 20453"/>
                <a:gd name="connsiteY3" fmla="*/ 8468 h 1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53" h="11491">
                  <a:moveTo>
                    <a:pt x="19897" y="8468"/>
                  </a:moveTo>
                  <a:cubicBezTo>
                    <a:pt x="17162" y="1961"/>
                    <a:pt x="9911" y="-1321"/>
                    <a:pt x="3232" y="963"/>
                  </a:cubicBezTo>
                  <a:cubicBezTo>
                    <a:pt x="-1920" y="2998"/>
                    <a:pt x="-1538" y="3761"/>
                    <a:pt x="6667" y="7323"/>
                  </a:cubicBezTo>
                  <a:cubicBezTo>
                    <a:pt x="18816" y="12857"/>
                    <a:pt x="21424" y="13111"/>
                    <a:pt x="19897" y="84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041B7349-62F1-EF70-F621-80A63B8FE403}"/>
                </a:ext>
              </a:extLst>
            </p:cNvPr>
            <p:cNvSpPr/>
            <p:nvPr/>
          </p:nvSpPr>
          <p:spPr>
            <a:xfrm>
              <a:off x="11721284" y="5967592"/>
              <a:ext cx="10544" cy="5947"/>
            </a:xfrm>
            <a:custGeom>
              <a:avLst/>
              <a:gdLst>
                <a:gd name="connsiteX0" fmla="*/ 5144 w 10544"/>
                <a:gd name="connsiteY0" fmla="*/ 6186 h 5947"/>
                <a:gd name="connsiteX1" fmla="*/ 8897 w 10544"/>
                <a:gd name="connsiteY1" fmla="*/ 2433 h 5947"/>
                <a:gd name="connsiteX2" fmla="*/ 1455 w 10544"/>
                <a:gd name="connsiteY2" fmla="*/ 2433 h 5947"/>
                <a:gd name="connsiteX3" fmla="*/ 5144 w 10544"/>
                <a:gd name="connsiteY3" fmla="*/ 6186 h 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44" h="5947">
                  <a:moveTo>
                    <a:pt x="5144" y="6186"/>
                  </a:moveTo>
                  <a:cubicBezTo>
                    <a:pt x="10932" y="6186"/>
                    <a:pt x="11505" y="5359"/>
                    <a:pt x="8897" y="2433"/>
                  </a:cubicBezTo>
                  <a:cubicBezTo>
                    <a:pt x="6289" y="-493"/>
                    <a:pt x="4317" y="-493"/>
                    <a:pt x="1455" y="2433"/>
                  </a:cubicBezTo>
                  <a:cubicBezTo>
                    <a:pt x="-1407" y="5359"/>
                    <a:pt x="-644" y="6186"/>
                    <a:pt x="5144" y="61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4A90CD4F-F871-ABB9-D211-799F3316B579}"/>
                </a:ext>
              </a:extLst>
            </p:cNvPr>
            <p:cNvSpPr/>
            <p:nvPr/>
          </p:nvSpPr>
          <p:spPr>
            <a:xfrm>
              <a:off x="11751397" y="4790510"/>
              <a:ext cx="9287" cy="6297"/>
            </a:xfrm>
            <a:custGeom>
              <a:avLst/>
              <a:gdLst>
                <a:gd name="connsiteX0" fmla="*/ 9125 w 9287"/>
                <a:gd name="connsiteY0" fmla="*/ 3419 h 6297"/>
                <a:gd name="connsiteX1" fmla="*/ 4481 w 9287"/>
                <a:gd name="connsiteY1" fmla="*/ 238 h 6297"/>
                <a:gd name="connsiteX2" fmla="*/ -163 w 9287"/>
                <a:gd name="connsiteY2" fmla="*/ 3419 h 6297"/>
                <a:gd name="connsiteX3" fmla="*/ 4481 w 9287"/>
                <a:gd name="connsiteY3" fmla="*/ 6535 h 6297"/>
                <a:gd name="connsiteX4" fmla="*/ 9125 w 9287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" h="6297">
                  <a:moveTo>
                    <a:pt x="9125" y="3419"/>
                  </a:moveTo>
                  <a:cubicBezTo>
                    <a:pt x="9125" y="1638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419"/>
                  </a:cubicBezTo>
                  <a:cubicBezTo>
                    <a:pt x="-163" y="5200"/>
                    <a:pt x="1937" y="6535"/>
                    <a:pt x="4481" y="6535"/>
                  </a:cubicBezTo>
                  <a:cubicBezTo>
                    <a:pt x="7025" y="6535"/>
                    <a:pt x="9125" y="5136"/>
                    <a:pt x="9125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34E5AFDB-1354-B37F-1469-43E0CB8AB7F0}"/>
                </a:ext>
              </a:extLst>
            </p:cNvPr>
            <p:cNvSpPr/>
            <p:nvPr/>
          </p:nvSpPr>
          <p:spPr>
            <a:xfrm>
              <a:off x="11759136" y="3211458"/>
              <a:ext cx="7481" cy="7957"/>
            </a:xfrm>
            <a:custGeom>
              <a:avLst/>
              <a:gdLst>
                <a:gd name="connsiteX0" fmla="*/ 5392 w 7481"/>
                <a:gd name="connsiteY0" fmla="*/ 6477 h 7957"/>
                <a:gd name="connsiteX1" fmla="*/ 6792 w 7481"/>
                <a:gd name="connsiteY1" fmla="*/ 1197 h 7957"/>
                <a:gd name="connsiteX2" fmla="*/ 431 w 7481"/>
                <a:gd name="connsiteY2" fmla="*/ 6667 h 7957"/>
                <a:gd name="connsiteX3" fmla="*/ 5392 w 7481"/>
                <a:gd name="connsiteY3" fmla="*/ 6477 h 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81" h="7957">
                  <a:moveTo>
                    <a:pt x="5392" y="6477"/>
                  </a:moveTo>
                  <a:cubicBezTo>
                    <a:pt x="7236" y="4632"/>
                    <a:pt x="7872" y="2215"/>
                    <a:pt x="6792" y="1197"/>
                  </a:cubicBezTo>
                  <a:cubicBezTo>
                    <a:pt x="3866" y="-1856"/>
                    <a:pt x="-2050" y="3042"/>
                    <a:pt x="431" y="6667"/>
                  </a:cubicBezTo>
                  <a:cubicBezTo>
                    <a:pt x="1449" y="8766"/>
                    <a:pt x="3484" y="8703"/>
                    <a:pt x="5392" y="64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B97E5909-2860-8566-1A88-692189668376}"/>
                </a:ext>
              </a:extLst>
            </p:cNvPr>
            <p:cNvSpPr/>
            <p:nvPr/>
          </p:nvSpPr>
          <p:spPr>
            <a:xfrm>
              <a:off x="11740225" y="5502378"/>
              <a:ext cx="10561" cy="11791"/>
            </a:xfrm>
            <a:custGeom>
              <a:avLst/>
              <a:gdLst>
                <a:gd name="connsiteX0" fmla="*/ 1341 w 10561"/>
                <a:gd name="connsiteY0" fmla="*/ 1725 h 11791"/>
                <a:gd name="connsiteX1" fmla="*/ 2105 w 10561"/>
                <a:gd name="connsiteY1" fmla="*/ 10687 h 11791"/>
                <a:gd name="connsiteX2" fmla="*/ 4776 w 10561"/>
                <a:gd name="connsiteY2" fmla="*/ 12030 h 11791"/>
                <a:gd name="connsiteX3" fmla="*/ 9610 w 10561"/>
                <a:gd name="connsiteY3" fmla="*/ 8594 h 11791"/>
                <a:gd name="connsiteX4" fmla="*/ 1341 w 10561"/>
                <a:gd name="connsiteY4" fmla="*/ 1725 h 1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61" h="11791">
                  <a:moveTo>
                    <a:pt x="1341" y="1725"/>
                  </a:moveTo>
                  <a:cubicBezTo>
                    <a:pt x="-949" y="4409"/>
                    <a:pt x="-567" y="8423"/>
                    <a:pt x="2105" y="10687"/>
                  </a:cubicBezTo>
                  <a:cubicBezTo>
                    <a:pt x="2868" y="11342"/>
                    <a:pt x="3758" y="11800"/>
                    <a:pt x="4776" y="12030"/>
                  </a:cubicBezTo>
                  <a:cubicBezTo>
                    <a:pt x="6812" y="11673"/>
                    <a:pt x="8592" y="10414"/>
                    <a:pt x="9610" y="8594"/>
                  </a:cubicBezTo>
                  <a:cubicBezTo>
                    <a:pt x="12790" y="3379"/>
                    <a:pt x="5603" y="-2600"/>
                    <a:pt x="1341" y="17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E3538C01-FA3A-AF80-CBFD-6E1BEC0F8502}"/>
                </a:ext>
              </a:extLst>
            </p:cNvPr>
            <p:cNvSpPr/>
            <p:nvPr/>
          </p:nvSpPr>
          <p:spPr>
            <a:xfrm>
              <a:off x="11700430" y="5813186"/>
              <a:ext cx="16873" cy="15388"/>
            </a:xfrm>
            <a:custGeom>
              <a:avLst/>
              <a:gdLst>
                <a:gd name="connsiteX0" fmla="*/ 16710 w 16873"/>
                <a:gd name="connsiteY0" fmla="*/ 12960 h 15388"/>
                <a:gd name="connsiteX1" fmla="*/ 4561 w 16873"/>
                <a:gd name="connsiteY1" fmla="*/ 238 h 15388"/>
                <a:gd name="connsiteX2" fmla="*/ 4943 w 16873"/>
                <a:gd name="connsiteY2" fmla="*/ 10225 h 15388"/>
                <a:gd name="connsiteX3" fmla="*/ 16710 w 16873"/>
                <a:gd name="connsiteY3" fmla="*/ 12960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73" h="15388">
                  <a:moveTo>
                    <a:pt x="16710" y="12960"/>
                  </a:moveTo>
                  <a:cubicBezTo>
                    <a:pt x="16710" y="9461"/>
                    <a:pt x="7933" y="238"/>
                    <a:pt x="4561" y="238"/>
                  </a:cubicBezTo>
                  <a:cubicBezTo>
                    <a:pt x="-1799" y="238"/>
                    <a:pt x="-1799" y="5200"/>
                    <a:pt x="4943" y="10225"/>
                  </a:cubicBezTo>
                  <a:cubicBezTo>
                    <a:pt x="12894" y="16331"/>
                    <a:pt x="16710" y="17285"/>
                    <a:pt x="16710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D650E650-D4F8-9344-8201-38D14364BD97}"/>
                </a:ext>
              </a:extLst>
            </p:cNvPr>
            <p:cNvSpPr/>
            <p:nvPr/>
          </p:nvSpPr>
          <p:spPr>
            <a:xfrm>
              <a:off x="11849014" y="1481654"/>
              <a:ext cx="19877" cy="23152"/>
            </a:xfrm>
            <a:custGeom>
              <a:avLst/>
              <a:gdLst>
                <a:gd name="connsiteX0" fmla="*/ 557 w 19877"/>
                <a:gd name="connsiteY0" fmla="*/ 7502 h 23152"/>
                <a:gd name="connsiteX1" fmla="*/ 6918 w 19877"/>
                <a:gd name="connsiteY1" fmla="*/ 22959 h 23152"/>
                <a:gd name="connsiteX2" fmla="*/ 16585 w 19877"/>
                <a:gd name="connsiteY2" fmla="*/ 21114 h 23152"/>
                <a:gd name="connsiteX3" fmla="*/ 15568 w 19877"/>
                <a:gd name="connsiteY3" fmla="*/ 16280 h 23152"/>
                <a:gd name="connsiteX4" fmla="*/ 9207 w 19877"/>
                <a:gd name="connsiteY4" fmla="*/ 6421 h 23152"/>
                <a:gd name="connsiteX5" fmla="*/ 557 w 19877"/>
                <a:gd name="connsiteY5" fmla="*/ 7502 h 2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77" h="23152">
                  <a:moveTo>
                    <a:pt x="557" y="7502"/>
                  </a:moveTo>
                  <a:cubicBezTo>
                    <a:pt x="-1543" y="18633"/>
                    <a:pt x="1065" y="25185"/>
                    <a:pt x="6918" y="22959"/>
                  </a:cubicBezTo>
                  <a:cubicBezTo>
                    <a:pt x="10034" y="21882"/>
                    <a:pt x="13278" y="21261"/>
                    <a:pt x="16585" y="21114"/>
                  </a:cubicBezTo>
                  <a:cubicBezTo>
                    <a:pt x="20975" y="21114"/>
                    <a:pt x="20847" y="20287"/>
                    <a:pt x="15568" y="16280"/>
                  </a:cubicBezTo>
                  <a:cubicBezTo>
                    <a:pt x="12260" y="13943"/>
                    <a:pt x="9971" y="10408"/>
                    <a:pt x="9207" y="6421"/>
                  </a:cubicBezTo>
                  <a:cubicBezTo>
                    <a:pt x="9016" y="-2421"/>
                    <a:pt x="2274" y="-1530"/>
                    <a:pt x="557" y="75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2C5D0624-4D31-4EA2-7BCE-4FAB24EE3FDB}"/>
                </a:ext>
              </a:extLst>
            </p:cNvPr>
            <p:cNvSpPr/>
            <p:nvPr/>
          </p:nvSpPr>
          <p:spPr>
            <a:xfrm>
              <a:off x="11751395" y="6011322"/>
              <a:ext cx="7730" cy="9413"/>
            </a:xfrm>
            <a:custGeom>
              <a:avLst/>
              <a:gdLst>
                <a:gd name="connsiteX0" fmla="*/ 4419 w 7730"/>
                <a:gd name="connsiteY0" fmla="*/ 9652 h 9413"/>
                <a:gd name="connsiteX1" fmla="*/ 7154 w 7730"/>
                <a:gd name="connsiteY1" fmla="*/ 4945 h 9413"/>
                <a:gd name="connsiteX2" fmla="*/ 2638 w 7730"/>
                <a:gd name="connsiteY2" fmla="*/ 238 h 9413"/>
                <a:gd name="connsiteX3" fmla="*/ -161 w 7730"/>
                <a:gd name="connsiteY3" fmla="*/ 4945 h 9413"/>
                <a:gd name="connsiteX4" fmla="*/ 4419 w 7730"/>
                <a:gd name="connsiteY4" fmla="*/ 9652 h 9413"/>
                <a:gd name="connsiteX5" fmla="*/ 4419 w 7730"/>
                <a:gd name="connsiteY5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30" h="9413">
                  <a:moveTo>
                    <a:pt x="4419" y="9652"/>
                  </a:moveTo>
                  <a:cubicBezTo>
                    <a:pt x="7154" y="9652"/>
                    <a:pt x="8235" y="7808"/>
                    <a:pt x="7154" y="4945"/>
                  </a:cubicBezTo>
                  <a:cubicBezTo>
                    <a:pt x="6072" y="2083"/>
                    <a:pt x="4101" y="238"/>
                    <a:pt x="2638" y="238"/>
                  </a:cubicBezTo>
                  <a:cubicBezTo>
                    <a:pt x="1175" y="238"/>
                    <a:pt x="-161" y="2338"/>
                    <a:pt x="-161" y="4945"/>
                  </a:cubicBezTo>
                  <a:cubicBezTo>
                    <a:pt x="-225" y="7509"/>
                    <a:pt x="1875" y="9614"/>
                    <a:pt x="4419" y="9652"/>
                  </a:cubicBezTo>
                  <a:cubicBezTo>
                    <a:pt x="4419" y="9652"/>
                    <a:pt x="4419" y="9652"/>
                    <a:pt x="4419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B6AD7AAD-E5E4-D82E-1550-B131C26768DF}"/>
                </a:ext>
              </a:extLst>
            </p:cNvPr>
            <p:cNvSpPr/>
            <p:nvPr/>
          </p:nvSpPr>
          <p:spPr>
            <a:xfrm>
              <a:off x="11738803" y="5188559"/>
              <a:ext cx="14223" cy="25290"/>
            </a:xfrm>
            <a:custGeom>
              <a:avLst/>
              <a:gdLst>
                <a:gd name="connsiteX0" fmla="*/ 6198 w 14223"/>
                <a:gd name="connsiteY0" fmla="*/ 880 h 25290"/>
                <a:gd name="connsiteX1" fmla="*/ -163 w 14223"/>
                <a:gd name="connsiteY1" fmla="*/ 15319 h 25290"/>
                <a:gd name="connsiteX2" fmla="*/ 4227 w 14223"/>
                <a:gd name="connsiteY2" fmla="*/ 22125 h 25290"/>
                <a:gd name="connsiteX3" fmla="*/ 7343 w 14223"/>
                <a:gd name="connsiteY3" fmla="*/ 13983 h 25290"/>
                <a:gd name="connsiteX4" fmla="*/ 10651 w 14223"/>
                <a:gd name="connsiteY4" fmla="*/ 8067 h 25290"/>
                <a:gd name="connsiteX5" fmla="*/ 6198 w 14223"/>
                <a:gd name="connsiteY5" fmla="*/ 880 h 25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3" h="25290">
                  <a:moveTo>
                    <a:pt x="6198" y="880"/>
                  </a:moveTo>
                  <a:cubicBezTo>
                    <a:pt x="1300" y="2152"/>
                    <a:pt x="-163" y="5141"/>
                    <a:pt x="-163" y="15319"/>
                  </a:cubicBezTo>
                  <a:cubicBezTo>
                    <a:pt x="-163" y="27149"/>
                    <a:pt x="-163" y="27658"/>
                    <a:pt x="4227" y="22125"/>
                  </a:cubicBezTo>
                  <a:cubicBezTo>
                    <a:pt x="6580" y="18753"/>
                    <a:pt x="8043" y="15127"/>
                    <a:pt x="7343" y="13983"/>
                  </a:cubicBezTo>
                  <a:cubicBezTo>
                    <a:pt x="6644" y="12838"/>
                    <a:pt x="8170" y="10166"/>
                    <a:pt x="10651" y="8067"/>
                  </a:cubicBezTo>
                  <a:cubicBezTo>
                    <a:pt x="16885" y="3042"/>
                    <a:pt x="14085" y="-1474"/>
                    <a:pt x="6198" y="8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72E1AC46-F452-DD79-20C7-37744063A031}"/>
                </a:ext>
              </a:extLst>
            </p:cNvPr>
            <p:cNvSpPr/>
            <p:nvPr/>
          </p:nvSpPr>
          <p:spPr>
            <a:xfrm>
              <a:off x="11721447" y="5784256"/>
              <a:ext cx="8196" cy="16290"/>
            </a:xfrm>
            <a:custGeom>
              <a:avLst/>
              <a:gdLst>
                <a:gd name="connsiteX0" fmla="*/ 8034 w 8196"/>
                <a:gd name="connsiteY0" fmla="*/ 12567 h 16290"/>
                <a:gd name="connsiteX1" fmla="*/ 1674 w 8196"/>
                <a:gd name="connsiteY1" fmla="*/ 736 h 16290"/>
                <a:gd name="connsiteX2" fmla="*/ 83 w 8196"/>
                <a:gd name="connsiteY2" fmla="*/ 9387 h 16290"/>
                <a:gd name="connsiteX3" fmla="*/ 3391 w 8196"/>
                <a:gd name="connsiteY3" fmla="*/ 16511 h 16290"/>
                <a:gd name="connsiteX4" fmla="*/ 8034 w 8196"/>
                <a:gd name="connsiteY4" fmla="*/ 12663 h 16290"/>
                <a:gd name="connsiteX5" fmla="*/ 8034 w 8196"/>
                <a:gd name="connsiteY5" fmla="*/ 12567 h 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96" h="16290">
                  <a:moveTo>
                    <a:pt x="8034" y="12567"/>
                  </a:moveTo>
                  <a:cubicBezTo>
                    <a:pt x="8034" y="8560"/>
                    <a:pt x="2246" y="-2190"/>
                    <a:pt x="1674" y="736"/>
                  </a:cubicBezTo>
                  <a:cubicBezTo>
                    <a:pt x="1674" y="1627"/>
                    <a:pt x="783" y="5507"/>
                    <a:pt x="83" y="9387"/>
                  </a:cubicBezTo>
                  <a:cubicBezTo>
                    <a:pt x="-616" y="13267"/>
                    <a:pt x="83" y="16511"/>
                    <a:pt x="3391" y="16511"/>
                  </a:cubicBezTo>
                  <a:cubicBezTo>
                    <a:pt x="5745" y="16727"/>
                    <a:pt x="7780" y="15003"/>
                    <a:pt x="8034" y="12663"/>
                  </a:cubicBezTo>
                  <a:cubicBezTo>
                    <a:pt x="8034" y="12631"/>
                    <a:pt x="8034" y="12599"/>
                    <a:pt x="8034" y="125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A396FE66-8512-FF08-072F-A73BF3ACA07E}"/>
                </a:ext>
              </a:extLst>
            </p:cNvPr>
            <p:cNvSpPr/>
            <p:nvPr/>
          </p:nvSpPr>
          <p:spPr>
            <a:xfrm>
              <a:off x="11630479" y="6008142"/>
              <a:ext cx="6234" cy="11157"/>
            </a:xfrm>
            <a:custGeom>
              <a:avLst/>
              <a:gdLst>
                <a:gd name="connsiteX0" fmla="*/ 6072 w 6234"/>
                <a:gd name="connsiteY0" fmla="*/ 4755 h 11157"/>
                <a:gd name="connsiteX1" fmla="*/ 2954 w 6234"/>
                <a:gd name="connsiteY1" fmla="*/ 238 h 11157"/>
                <a:gd name="connsiteX2" fmla="*/ -163 w 6234"/>
                <a:gd name="connsiteY2" fmla="*/ 6599 h 11157"/>
                <a:gd name="connsiteX3" fmla="*/ 2954 w 6234"/>
                <a:gd name="connsiteY3" fmla="*/ 11115 h 11157"/>
                <a:gd name="connsiteX4" fmla="*/ 6072 w 6234"/>
                <a:gd name="connsiteY4" fmla="*/ 4755 h 1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11157">
                  <a:moveTo>
                    <a:pt x="6072" y="4755"/>
                  </a:moveTo>
                  <a:cubicBezTo>
                    <a:pt x="6072" y="2274"/>
                    <a:pt x="4672" y="238"/>
                    <a:pt x="2954" y="238"/>
                  </a:cubicBezTo>
                  <a:cubicBezTo>
                    <a:pt x="1237" y="238"/>
                    <a:pt x="-163" y="3164"/>
                    <a:pt x="-163" y="6599"/>
                  </a:cubicBezTo>
                  <a:cubicBezTo>
                    <a:pt x="-163" y="10034"/>
                    <a:pt x="1237" y="12197"/>
                    <a:pt x="2954" y="11115"/>
                  </a:cubicBezTo>
                  <a:cubicBezTo>
                    <a:pt x="4926" y="9576"/>
                    <a:pt x="6072" y="7235"/>
                    <a:pt x="6072" y="47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5C0CD05-21DE-6F09-918C-E3ECD1AF54AB}"/>
                </a:ext>
              </a:extLst>
            </p:cNvPr>
            <p:cNvSpPr/>
            <p:nvPr/>
          </p:nvSpPr>
          <p:spPr>
            <a:xfrm>
              <a:off x="11622719" y="5905156"/>
              <a:ext cx="16327" cy="21266"/>
            </a:xfrm>
            <a:custGeom>
              <a:avLst/>
              <a:gdLst>
                <a:gd name="connsiteX0" fmla="*/ 15867 w 16327"/>
                <a:gd name="connsiteY0" fmla="*/ 16464 h 21266"/>
                <a:gd name="connsiteX1" fmla="*/ 1683 w 16327"/>
                <a:gd name="connsiteY1" fmla="*/ 817 h 21266"/>
                <a:gd name="connsiteX2" fmla="*/ 537 w 16327"/>
                <a:gd name="connsiteY2" fmla="*/ 6668 h 21266"/>
                <a:gd name="connsiteX3" fmla="*/ 1937 w 16327"/>
                <a:gd name="connsiteY3" fmla="*/ 15892 h 21266"/>
                <a:gd name="connsiteX4" fmla="*/ 15867 w 16327"/>
                <a:gd name="connsiteY4" fmla="*/ 16464 h 2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27" h="21266">
                  <a:moveTo>
                    <a:pt x="15867" y="16464"/>
                  </a:moveTo>
                  <a:cubicBezTo>
                    <a:pt x="18157" y="10103"/>
                    <a:pt x="6644" y="-2618"/>
                    <a:pt x="1683" y="817"/>
                  </a:cubicBezTo>
                  <a:cubicBezTo>
                    <a:pt x="-226" y="2133"/>
                    <a:pt x="-735" y="4728"/>
                    <a:pt x="537" y="6668"/>
                  </a:cubicBezTo>
                  <a:cubicBezTo>
                    <a:pt x="1937" y="9531"/>
                    <a:pt x="2446" y="12749"/>
                    <a:pt x="1937" y="15892"/>
                  </a:cubicBezTo>
                  <a:cubicBezTo>
                    <a:pt x="792" y="23016"/>
                    <a:pt x="13259" y="23524"/>
                    <a:pt x="15867" y="164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02988974-64E7-AD24-1B8D-317B6D2519F9}"/>
                </a:ext>
              </a:extLst>
            </p:cNvPr>
            <p:cNvSpPr/>
            <p:nvPr/>
          </p:nvSpPr>
          <p:spPr>
            <a:xfrm>
              <a:off x="11628622" y="5858015"/>
              <a:ext cx="11144" cy="14834"/>
            </a:xfrm>
            <a:custGeom>
              <a:avLst/>
              <a:gdLst>
                <a:gd name="connsiteX0" fmla="*/ 7929 w 11144"/>
                <a:gd name="connsiteY0" fmla="*/ 8776 h 14834"/>
                <a:gd name="connsiteX1" fmla="*/ 4812 w 11144"/>
                <a:gd name="connsiteY1" fmla="*/ 3433 h 14834"/>
                <a:gd name="connsiteX2" fmla="*/ 1631 w 11144"/>
                <a:gd name="connsiteY2" fmla="*/ 1334 h 14834"/>
                <a:gd name="connsiteX3" fmla="*/ 6720 w 11144"/>
                <a:gd name="connsiteY3" fmla="*/ 15073 h 14834"/>
                <a:gd name="connsiteX4" fmla="*/ 10982 w 11144"/>
                <a:gd name="connsiteY4" fmla="*/ 11956 h 14834"/>
                <a:gd name="connsiteX5" fmla="*/ 7929 w 11144"/>
                <a:gd name="connsiteY5" fmla="*/ 8776 h 1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44" h="14834">
                  <a:moveTo>
                    <a:pt x="7929" y="8776"/>
                  </a:moveTo>
                  <a:cubicBezTo>
                    <a:pt x="6212" y="8776"/>
                    <a:pt x="4812" y="6359"/>
                    <a:pt x="4812" y="3433"/>
                  </a:cubicBezTo>
                  <a:cubicBezTo>
                    <a:pt x="4812" y="507"/>
                    <a:pt x="3794" y="-892"/>
                    <a:pt x="1631" y="1334"/>
                  </a:cubicBezTo>
                  <a:cubicBezTo>
                    <a:pt x="-2503" y="5532"/>
                    <a:pt x="1059" y="15073"/>
                    <a:pt x="6720" y="15073"/>
                  </a:cubicBezTo>
                  <a:cubicBezTo>
                    <a:pt x="9074" y="15073"/>
                    <a:pt x="10982" y="13674"/>
                    <a:pt x="10982" y="11956"/>
                  </a:cubicBezTo>
                  <a:cubicBezTo>
                    <a:pt x="10982" y="10246"/>
                    <a:pt x="9646" y="8846"/>
                    <a:pt x="7929" y="87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58794B3D-9BF5-F806-201C-84A450A7AB30}"/>
                </a:ext>
              </a:extLst>
            </p:cNvPr>
            <p:cNvSpPr/>
            <p:nvPr/>
          </p:nvSpPr>
          <p:spPr>
            <a:xfrm>
              <a:off x="11629369" y="4748054"/>
              <a:ext cx="18647" cy="29736"/>
            </a:xfrm>
            <a:custGeom>
              <a:avLst/>
              <a:gdLst>
                <a:gd name="connsiteX0" fmla="*/ 18122 w 18647"/>
                <a:gd name="connsiteY0" fmla="*/ 26793 h 29736"/>
                <a:gd name="connsiteX1" fmla="*/ 14432 w 18647"/>
                <a:gd name="connsiteY1" fmla="*/ 18969 h 29736"/>
                <a:gd name="connsiteX2" fmla="*/ 12588 w 18647"/>
                <a:gd name="connsiteY2" fmla="*/ 14517 h 29736"/>
                <a:gd name="connsiteX3" fmla="*/ 11443 w 18647"/>
                <a:gd name="connsiteY3" fmla="*/ 523 h 29736"/>
                <a:gd name="connsiteX4" fmla="*/ 2220 w 18647"/>
                <a:gd name="connsiteY4" fmla="*/ 4149 h 29736"/>
                <a:gd name="connsiteX5" fmla="*/ 4192 w 18647"/>
                <a:gd name="connsiteY5" fmla="*/ 14008 h 29736"/>
                <a:gd name="connsiteX6" fmla="*/ 10552 w 18647"/>
                <a:gd name="connsiteY6" fmla="*/ 24185 h 29736"/>
                <a:gd name="connsiteX7" fmla="*/ 18122 w 18647"/>
                <a:gd name="connsiteY7" fmla="*/ 26793 h 2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47" h="29736">
                  <a:moveTo>
                    <a:pt x="18122" y="26793"/>
                  </a:moveTo>
                  <a:cubicBezTo>
                    <a:pt x="19266" y="24948"/>
                    <a:pt x="17613" y="21386"/>
                    <a:pt x="14432" y="18969"/>
                  </a:cubicBezTo>
                  <a:cubicBezTo>
                    <a:pt x="11252" y="16552"/>
                    <a:pt x="10298" y="14580"/>
                    <a:pt x="12588" y="14517"/>
                  </a:cubicBezTo>
                  <a:cubicBezTo>
                    <a:pt x="18249" y="14517"/>
                    <a:pt x="17295" y="2813"/>
                    <a:pt x="11443" y="523"/>
                  </a:cubicBezTo>
                  <a:cubicBezTo>
                    <a:pt x="7881" y="-424"/>
                    <a:pt x="4192" y="1045"/>
                    <a:pt x="2220" y="4149"/>
                  </a:cubicBezTo>
                  <a:cubicBezTo>
                    <a:pt x="-1342" y="8919"/>
                    <a:pt x="-1088" y="10510"/>
                    <a:pt x="4192" y="14008"/>
                  </a:cubicBezTo>
                  <a:cubicBezTo>
                    <a:pt x="7627" y="16349"/>
                    <a:pt x="9980" y="20044"/>
                    <a:pt x="10552" y="24185"/>
                  </a:cubicBezTo>
                  <a:cubicBezTo>
                    <a:pt x="10235" y="30673"/>
                    <a:pt x="14878" y="31945"/>
                    <a:pt x="18122" y="267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739A0934-24F3-0EAF-9566-E614A5B7DCD4}"/>
                </a:ext>
              </a:extLst>
            </p:cNvPr>
            <p:cNvSpPr/>
            <p:nvPr/>
          </p:nvSpPr>
          <p:spPr>
            <a:xfrm>
              <a:off x="11616410" y="5933380"/>
              <a:ext cx="15928" cy="8667"/>
            </a:xfrm>
            <a:custGeom>
              <a:avLst/>
              <a:gdLst>
                <a:gd name="connsiteX0" fmla="*/ 15306 w 15928"/>
                <a:gd name="connsiteY0" fmla="*/ 6050 h 8667"/>
                <a:gd name="connsiteX1" fmla="*/ 15306 w 15928"/>
                <a:gd name="connsiteY1" fmla="*/ 6050 h 8667"/>
                <a:gd name="connsiteX2" fmla="*/ 13970 w 15928"/>
                <a:gd name="connsiteY2" fmla="*/ 1152 h 8667"/>
                <a:gd name="connsiteX3" fmla="*/ 104 w 15928"/>
                <a:gd name="connsiteY3" fmla="*/ 6113 h 8667"/>
                <a:gd name="connsiteX4" fmla="*/ 15306 w 15928"/>
                <a:gd name="connsiteY4" fmla="*/ 6050 h 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28" h="8667">
                  <a:moveTo>
                    <a:pt x="15306" y="6050"/>
                  </a:moveTo>
                  <a:lnTo>
                    <a:pt x="15306" y="6050"/>
                  </a:lnTo>
                  <a:cubicBezTo>
                    <a:pt x="16260" y="4326"/>
                    <a:pt x="15688" y="2151"/>
                    <a:pt x="13970" y="1152"/>
                  </a:cubicBezTo>
                  <a:cubicBezTo>
                    <a:pt x="9518" y="-1647"/>
                    <a:pt x="-2059" y="2551"/>
                    <a:pt x="104" y="6113"/>
                  </a:cubicBezTo>
                  <a:cubicBezTo>
                    <a:pt x="4493" y="9860"/>
                    <a:pt x="10981" y="9834"/>
                    <a:pt x="15306" y="60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84DCDDEA-00C3-E8BE-4A06-4216C319BF1A}"/>
                </a:ext>
              </a:extLst>
            </p:cNvPr>
            <p:cNvSpPr/>
            <p:nvPr/>
          </p:nvSpPr>
          <p:spPr>
            <a:xfrm>
              <a:off x="11628423" y="6033330"/>
              <a:ext cx="5172" cy="6297"/>
            </a:xfrm>
            <a:custGeom>
              <a:avLst/>
              <a:gdLst>
                <a:gd name="connsiteX0" fmla="*/ 3675 w 5172"/>
                <a:gd name="connsiteY0" fmla="*/ 6536 h 6297"/>
                <a:gd name="connsiteX1" fmla="*/ 5010 w 5172"/>
                <a:gd name="connsiteY1" fmla="*/ 3356 h 6297"/>
                <a:gd name="connsiteX2" fmla="*/ 1767 w 5172"/>
                <a:gd name="connsiteY2" fmla="*/ 239 h 6297"/>
                <a:gd name="connsiteX3" fmla="*/ 1703 w 5172"/>
                <a:gd name="connsiteY3" fmla="*/ 239 h 6297"/>
                <a:gd name="connsiteX4" fmla="*/ 367 w 5172"/>
                <a:gd name="connsiteY4" fmla="*/ 3356 h 6297"/>
                <a:gd name="connsiteX5" fmla="*/ 3675 w 5172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2" h="6297">
                  <a:moveTo>
                    <a:pt x="3675" y="6536"/>
                  </a:moveTo>
                  <a:cubicBezTo>
                    <a:pt x="4374" y="6536"/>
                    <a:pt x="5010" y="5137"/>
                    <a:pt x="5010" y="3356"/>
                  </a:cubicBezTo>
                  <a:cubicBezTo>
                    <a:pt x="4948" y="1600"/>
                    <a:pt x="3548" y="201"/>
                    <a:pt x="1767" y="239"/>
                  </a:cubicBezTo>
                  <a:cubicBezTo>
                    <a:pt x="1767" y="239"/>
                    <a:pt x="1703" y="239"/>
                    <a:pt x="1703" y="239"/>
                  </a:cubicBezTo>
                  <a:cubicBezTo>
                    <a:pt x="-78" y="239"/>
                    <a:pt x="-714" y="1638"/>
                    <a:pt x="367" y="3356"/>
                  </a:cubicBezTo>
                  <a:cubicBezTo>
                    <a:pt x="1449" y="5073"/>
                    <a:pt x="2912" y="6536"/>
                    <a:pt x="367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3D46EFF9-5728-41D2-5F88-05004F589A3A}"/>
                </a:ext>
              </a:extLst>
            </p:cNvPr>
            <p:cNvSpPr/>
            <p:nvPr/>
          </p:nvSpPr>
          <p:spPr>
            <a:xfrm>
              <a:off x="11659122" y="3379002"/>
              <a:ext cx="8568" cy="11106"/>
            </a:xfrm>
            <a:custGeom>
              <a:avLst/>
              <a:gdLst>
                <a:gd name="connsiteX0" fmla="*/ 8406 w 8568"/>
                <a:gd name="connsiteY0" fmla="*/ 7110 h 11106"/>
                <a:gd name="connsiteX1" fmla="*/ 5543 w 8568"/>
                <a:gd name="connsiteY1" fmla="*/ 749 h 11106"/>
                <a:gd name="connsiteX2" fmla="*/ 645 w 8568"/>
                <a:gd name="connsiteY2" fmla="*/ 8509 h 11106"/>
                <a:gd name="connsiteX3" fmla="*/ 8406 w 8568"/>
                <a:gd name="connsiteY3" fmla="*/ 7110 h 1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8" h="11106">
                  <a:moveTo>
                    <a:pt x="8406" y="7110"/>
                  </a:moveTo>
                  <a:cubicBezTo>
                    <a:pt x="8406" y="4674"/>
                    <a:pt x="7388" y="2346"/>
                    <a:pt x="5543" y="749"/>
                  </a:cubicBezTo>
                  <a:cubicBezTo>
                    <a:pt x="1854" y="-1541"/>
                    <a:pt x="-1836" y="4375"/>
                    <a:pt x="645" y="8509"/>
                  </a:cubicBezTo>
                  <a:cubicBezTo>
                    <a:pt x="3126" y="12644"/>
                    <a:pt x="8406" y="12325"/>
                    <a:pt x="8406" y="71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F7C2F135-E548-1F7B-9B79-C9ACE4BFB272}"/>
                </a:ext>
              </a:extLst>
            </p:cNvPr>
            <p:cNvSpPr/>
            <p:nvPr/>
          </p:nvSpPr>
          <p:spPr>
            <a:xfrm>
              <a:off x="11701784" y="5964126"/>
              <a:ext cx="8743" cy="8635"/>
            </a:xfrm>
            <a:custGeom>
              <a:avLst/>
              <a:gdLst>
                <a:gd name="connsiteX0" fmla="*/ 8424 w 8743"/>
                <a:gd name="connsiteY0" fmla="*/ 3928 h 8635"/>
                <a:gd name="connsiteX1" fmla="*/ 4735 w 8743"/>
                <a:gd name="connsiteY1" fmla="*/ 238 h 8635"/>
                <a:gd name="connsiteX2" fmla="*/ -163 w 8743"/>
                <a:gd name="connsiteY2" fmla="*/ 5200 h 8635"/>
                <a:gd name="connsiteX3" fmla="*/ 8424 w 8743"/>
                <a:gd name="connsiteY3" fmla="*/ 3928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3" h="8635">
                  <a:moveTo>
                    <a:pt x="8424" y="3928"/>
                  </a:moveTo>
                  <a:cubicBezTo>
                    <a:pt x="9124" y="1892"/>
                    <a:pt x="7406" y="238"/>
                    <a:pt x="4735" y="238"/>
                  </a:cubicBezTo>
                  <a:cubicBezTo>
                    <a:pt x="2000" y="276"/>
                    <a:pt x="-163" y="2483"/>
                    <a:pt x="-163" y="5200"/>
                  </a:cubicBezTo>
                  <a:cubicBezTo>
                    <a:pt x="-163" y="10733"/>
                    <a:pt x="6516" y="9779"/>
                    <a:pt x="8424" y="39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9172455-3F4C-B059-A619-CCF43ACF9C27}"/>
                </a:ext>
              </a:extLst>
            </p:cNvPr>
            <p:cNvSpPr/>
            <p:nvPr/>
          </p:nvSpPr>
          <p:spPr>
            <a:xfrm>
              <a:off x="11692306" y="6425335"/>
              <a:ext cx="12721" cy="6240"/>
            </a:xfrm>
            <a:custGeom>
              <a:avLst/>
              <a:gdLst>
                <a:gd name="connsiteX0" fmla="*/ 6198 w 12721"/>
                <a:gd name="connsiteY0" fmla="*/ 6478 h 6240"/>
                <a:gd name="connsiteX1" fmla="*/ 12559 w 12721"/>
                <a:gd name="connsiteY1" fmla="*/ 2725 h 6240"/>
                <a:gd name="connsiteX2" fmla="*/ 6198 w 12721"/>
                <a:gd name="connsiteY2" fmla="*/ 627 h 6240"/>
                <a:gd name="connsiteX3" fmla="*/ -163 w 12721"/>
                <a:gd name="connsiteY3" fmla="*/ 4379 h 6240"/>
                <a:gd name="connsiteX4" fmla="*/ 6198 w 12721"/>
                <a:gd name="connsiteY4" fmla="*/ 6478 h 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40">
                  <a:moveTo>
                    <a:pt x="6198" y="6478"/>
                  </a:moveTo>
                  <a:cubicBezTo>
                    <a:pt x="9632" y="6478"/>
                    <a:pt x="12559" y="4761"/>
                    <a:pt x="12559" y="2725"/>
                  </a:cubicBezTo>
                  <a:cubicBezTo>
                    <a:pt x="12559" y="690"/>
                    <a:pt x="10014" y="-391"/>
                    <a:pt x="6198" y="627"/>
                  </a:cubicBezTo>
                  <a:cubicBezTo>
                    <a:pt x="2381" y="1644"/>
                    <a:pt x="-163" y="3234"/>
                    <a:pt x="-163" y="4379"/>
                  </a:cubicBezTo>
                  <a:cubicBezTo>
                    <a:pt x="-163" y="5524"/>
                    <a:pt x="2827" y="6478"/>
                    <a:pt x="6198" y="64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97C41BD-C8F3-3EBC-1447-0986470BC531}"/>
                </a:ext>
              </a:extLst>
            </p:cNvPr>
            <p:cNvSpPr/>
            <p:nvPr/>
          </p:nvSpPr>
          <p:spPr>
            <a:xfrm>
              <a:off x="11702992" y="6439144"/>
              <a:ext cx="5152" cy="18290"/>
            </a:xfrm>
            <a:custGeom>
              <a:avLst/>
              <a:gdLst>
                <a:gd name="connsiteX0" fmla="*/ 2382 w 5152"/>
                <a:gd name="connsiteY0" fmla="*/ 18494 h 18290"/>
                <a:gd name="connsiteX1" fmla="*/ 4990 w 5152"/>
                <a:gd name="connsiteY1" fmla="*/ 15250 h 18290"/>
                <a:gd name="connsiteX2" fmla="*/ 4990 w 5152"/>
                <a:gd name="connsiteY2" fmla="*/ 6599 h 18290"/>
                <a:gd name="connsiteX3" fmla="*/ 2382 w 5152"/>
                <a:gd name="connsiteY3" fmla="*/ 238 h 18290"/>
                <a:gd name="connsiteX4" fmla="*/ -163 w 5152"/>
                <a:gd name="connsiteY4" fmla="*/ 9779 h 18290"/>
                <a:gd name="connsiteX5" fmla="*/ 2382 w 5152"/>
                <a:gd name="connsiteY5" fmla="*/ 18494 h 1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2" h="18290">
                  <a:moveTo>
                    <a:pt x="2382" y="18494"/>
                  </a:moveTo>
                  <a:cubicBezTo>
                    <a:pt x="3781" y="17997"/>
                    <a:pt x="4799" y="16738"/>
                    <a:pt x="4990" y="15250"/>
                  </a:cubicBezTo>
                  <a:lnTo>
                    <a:pt x="4990" y="6599"/>
                  </a:lnTo>
                  <a:cubicBezTo>
                    <a:pt x="4990" y="3101"/>
                    <a:pt x="3781" y="238"/>
                    <a:pt x="2382" y="238"/>
                  </a:cubicBezTo>
                  <a:cubicBezTo>
                    <a:pt x="983" y="238"/>
                    <a:pt x="-163" y="4500"/>
                    <a:pt x="-163" y="9779"/>
                  </a:cubicBezTo>
                  <a:cubicBezTo>
                    <a:pt x="-163" y="15059"/>
                    <a:pt x="792" y="18939"/>
                    <a:pt x="2382" y="184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B16A9B09-DC93-35C0-2675-25E48E2BAAB5}"/>
                </a:ext>
              </a:extLst>
            </p:cNvPr>
            <p:cNvSpPr/>
            <p:nvPr/>
          </p:nvSpPr>
          <p:spPr>
            <a:xfrm>
              <a:off x="11689189" y="6146614"/>
              <a:ext cx="14330" cy="12506"/>
            </a:xfrm>
            <a:custGeom>
              <a:avLst/>
              <a:gdLst>
                <a:gd name="connsiteX0" fmla="*/ 13449 w 14330"/>
                <a:gd name="connsiteY0" fmla="*/ 8380 h 12506"/>
                <a:gd name="connsiteX1" fmla="*/ 5752 w 14330"/>
                <a:gd name="connsiteY1" fmla="*/ 239 h 12506"/>
                <a:gd name="connsiteX2" fmla="*/ -163 w 14330"/>
                <a:gd name="connsiteY2" fmla="*/ 6027 h 12506"/>
                <a:gd name="connsiteX3" fmla="*/ 2127 w 14330"/>
                <a:gd name="connsiteY3" fmla="*/ 10734 h 12506"/>
                <a:gd name="connsiteX4" fmla="*/ 11922 w 14330"/>
                <a:gd name="connsiteY4" fmla="*/ 10696 h 12506"/>
                <a:gd name="connsiteX5" fmla="*/ 13449 w 14330"/>
                <a:gd name="connsiteY5" fmla="*/ 8380 h 1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30" h="12506">
                  <a:moveTo>
                    <a:pt x="13449" y="8380"/>
                  </a:moveTo>
                  <a:cubicBezTo>
                    <a:pt x="15548" y="2847"/>
                    <a:pt x="13067" y="239"/>
                    <a:pt x="5752" y="239"/>
                  </a:cubicBezTo>
                  <a:cubicBezTo>
                    <a:pt x="2508" y="200"/>
                    <a:pt x="-100" y="2796"/>
                    <a:pt x="-163" y="6027"/>
                  </a:cubicBezTo>
                  <a:cubicBezTo>
                    <a:pt x="-163" y="7865"/>
                    <a:pt x="664" y="9614"/>
                    <a:pt x="2127" y="10734"/>
                  </a:cubicBezTo>
                  <a:cubicBezTo>
                    <a:pt x="4862" y="13431"/>
                    <a:pt x="9251" y="13412"/>
                    <a:pt x="11922" y="10696"/>
                  </a:cubicBezTo>
                  <a:cubicBezTo>
                    <a:pt x="12559" y="10034"/>
                    <a:pt x="13131" y="9246"/>
                    <a:pt x="13449" y="83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C8B1D353-393F-D6F8-F5BA-5997F13AAAA0}"/>
                </a:ext>
              </a:extLst>
            </p:cNvPr>
            <p:cNvSpPr/>
            <p:nvPr/>
          </p:nvSpPr>
          <p:spPr>
            <a:xfrm>
              <a:off x="11618206" y="876509"/>
              <a:ext cx="24271" cy="15440"/>
            </a:xfrm>
            <a:custGeom>
              <a:avLst/>
              <a:gdLst>
                <a:gd name="connsiteX0" fmla="*/ 1234 w 24271"/>
                <a:gd name="connsiteY0" fmla="*/ 12642 h 15440"/>
                <a:gd name="connsiteX1" fmla="*/ 15419 w 24271"/>
                <a:gd name="connsiteY1" fmla="*/ 11179 h 15440"/>
                <a:gd name="connsiteX2" fmla="*/ 13575 w 24271"/>
                <a:gd name="connsiteY2" fmla="*/ 238 h 15440"/>
                <a:gd name="connsiteX3" fmla="*/ 1234 w 24271"/>
                <a:gd name="connsiteY3" fmla="*/ 12642 h 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71" h="15440">
                  <a:moveTo>
                    <a:pt x="1234" y="12642"/>
                  </a:moveTo>
                  <a:cubicBezTo>
                    <a:pt x="3779" y="16967"/>
                    <a:pt x="4542" y="16840"/>
                    <a:pt x="15419" y="11179"/>
                  </a:cubicBezTo>
                  <a:cubicBezTo>
                    <a:pt x="27631" y="4818"/>
                    <a:pt x="26932" y="238"/>
                    <a:pt x="13575" y="238"/>
                  </a:cubicBezTo>
                  <a:cubicBezTo>
                    <a:pt x="2633" y="238"/>
                    <a:pt x="-2964" y="5899"/>
                    <a:pt x="1234" y="126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F730B16A-FAE3-CEED-7455-D77C258209DC}"/>
                </a:ext>
              </a:extLst>
            </p:cNvPr>
            <p:cNvSpPr/>
            <p:nvPr/>
          </p:nvSpPr>
          <p:spPr>
            <a:xfrm>
              <a:off x="11683019" y="6027033"/>
              <a:ext cx="12721" cy="6297"/>
            </a:xfrm>
            <a:custGeom>
              <a:avLst/>
              <a:gdLst>
                <a:gd name="connsiteX0" fmla="*/ 6198 w 12721"/>
                <a:gd name="connsiteY0" fmla="*/ 6535 h 6297"/>
                <a:gd name="connsiteX1" fmla="*/ 12559 w 12721"/>
                <a:gd name="connsiteY1" fmla="*/ 3355 h 6297"/>
                <a:gd name="connsiteX2" fmla="*/ 6198 w 12721"/>
                <a:gd name="connsiteY2" fmla="*/ 238 h 6297"/>
                <a:gd name="connsiteX3" fmla="*/ -163 w 12721"/>
                <a:gd name="connsiteY3" fmla="*/ 3355 h 6297"/>
                <a:gd name="connsiteX4" fmla="*/ 6198 w 12721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6198" y="6535"/>
                  </a:moveTo>
                  <a:cubicBezTo>
                    <a:pt x="9633" y="6535"/>
                    <a:pt x="12559" y="5136"/>
                    <a:pt x="12559" y="3355"/>
                  </a:cubicBezTo>
                  <a:cubicBezTo>
                    <a:pt x="12559" y="1574"/>
                    <a:pt x="9761" y="238"/>
                    <a:pt x="6198" y="238"/>
                  </a:cubicBezTo>
                  <a:cubicBezTo>
                    <a:pt x="2637" y="238"/>
                    <a:pt x="-163" y="1638"/>
                    <a:pt x="-163" y="3355"/>
                  </a:cubicBezTo>
                  <a:cubicBezTo>
                    <a:pt x="-163" y="5072"/>
                    <a:pt x="2828" y="6535"/>
                    <a:pt x="6198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EF31B813-DB85-DE11-573F-0E83097DBF26}"/>
                </a:ext>
              </a:extLst>
            </p:cNvPr>
            <p:cNvSpPr/>
            <p:nvPr/>
          </p:nvSpPr>
          <p:spPr>
            <a:xfrm>
              <a:off x="11766917" y="1128202"/>
              <a:ext cx="15456" cy="6297"/>
            </a:xfrm>
            <a:custGeom>
              <a:avLst/>
              <a:gdLst>
                <a:gd name="connsiteX0" fmla="*/ -163 w 15456"/>
                <a:gd name="connsiteY0" fmla="*/ 3419 h 6297"/>
                <a:gd name="connsiteX1" fmla="*/ 7534 w 15456"/>
                <a:gd name="connsiteY1" fmla="*/ 6536 h 6297"/>
                <a:gd name="connsiteX2" fmla="*/ 15294 w 15456"/>
                <a:gd name="connsiteY2" fmla="*/ 3419 h 6297"/>
                <a:gd name="connsiteX3" fmla="*/ 7534 w 15456"/>
                <a:gd name="connsiteY3" fmla="*/ 238 h 6297"/>
                <a:gd name="connsiteX4" fmla="*/ -163 w 1545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56" h="6297">
                  <a:moveTo>
                    <a:pt x="-163" y="3419"/>
                  </a:moveTo>
                  <a:cubicBezTo>
                    <a:pt x="-163" y="5136"/>
                    <a:pt x="3272" y="6536"/>
                    <a:pt x="7534" y="6536"/>
                  </a:cubicBezTo>
                  <a:cubicBezTo>
                    <a:pt x="11796" y="6536"/>
                    <a:pt x="15294" y="5136"/>
                    <a:pt x="15294" y="3419"/>
                  </a:cubicBezTo>
                  <a:cubicBezTo>
                    <a:pt x="15294" y="1701"/>
                    <a:pt x="11796" y="238"/>
                    <a:pt x="7534" y="238"/>
                  </a:cubicBezTo>
                  <a:cubicBezTo>
                    <a:pt x="3272" y="238"/>
                    <a:pt x="-163" y="1638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A02467FD-F890-F417-8DED-C7CD6CFC16F2}"/>
                </a:ext>
              </a:extLst>
            </p:cNvPr>
            <p:cNvSpPr/>
            <p:nvPr/>
          </p:nvSpPr>
          <p:spPr>
            <a:xfrm>
              <a:off x="11817358" y="6216062"/>
              <a:ext cx="9971" cy="12096"/>
            </a:xfrm>
            <a:custGeom>
              <a:avLst/>
              <a:gdLst>
                <a:gd name="connsiteX0" fmla="*/ 9188 w 9971"/>
                <a:gd name="connsiteY0" fmla="*/ 6293 h 12096"/>
                <a:gd name="connsiteX1" fmla="*/ 2445 w 9971"/>
                <a:gd name="connsiteY1" fmla="*/ 2858 h 12096"/>
                <a:gd name="connsiteX2" fmla="*/ 283 w 9971"/>
                <a:gd name="connsiteY2" fmla="*/ 9219 h 12096"/>
                <a:gd name="connsiteX3" fmla="*/ 9188 w 9971"/>
                <a:gd name="connsiteY3" fmla="*/ 6293 h 1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71" h="12096">
                  <a:moveTo>
                    <a:pt x="9188" y="6293"/>
                  </a:moveTo>
                  <a:cubicBezTo>
                    <a:pt x="10904" y="-513"/>
                    <a:pt x="9188" y="-1467"/>
                    <a:pt x="2445" y="2858"/>
                  </a:cubicBezTo>
                  <a:cubicBezTo>
                    <a:pt x="155" y="4047"/>
                    <a:pt x="-799" y="6859"/>
                    <a:pt x="283" y="9219"/>
                  </a:cubicBezTo>
                  <a:cubicBezTo>
                    <a:pt x="3527" y="14180"/>
                    <a:pt x="7343" y="13226"/>
                    <a:pt x="9188" y="62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A1B825A7-8943-B022-158C-CF2ED34FD2D1}"/>
                </a:ext>
              </a:extLst>
            </p:cNvPr>
            <p:cNvSpPr/>
            <p:nvPr/>
          </p:nvSpPr>
          <p:spPr>
            <a:xfrm>
              <a:off x="11862810" y="6041570"/>
              <a:ext cx="12497" cy="17019"/>
            </a:xfrm>
            <a:custGeom>
              <a:avLst/>
              <a:gdLst>
                <a:gd name="connsiteX0" fmla="*/ 12331 w 12497"/>
                <a:gd name="connsiteY0" fmla="*/ 14834 h 17019"/>
                <a:gd name="connsiteX1" fmla="*/ 5970 w 12497"/>
                <a:gd name="connsiteY1" fmla="*/ 4593 h 17019"/>
                <a:gd name="connsiteX2" fmla="*/ 2981 w 12497"/>
                <a:gd name="connsiteY2" fmla="*/ 10954 h 17019"/>
                <a:gd name="connsiteX3" fmla="*/ 12331 w 12497"/>
                <a:gd name="connsiteY3" fmla="*/ 14834 h 1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7" h="17019">
                  <a:moveTo>
                    <a:pt x="12331" y="14834"/>
                  </a:moveTo>
                  <a:cubicBezTo>
                    <a:pt x="10868" y="11068"/>
                    <a:pt x="8705" y="7595"/>
                    <a:pt x="5970" y="4593"/>
                  </a:cubicBezTo>
                  <a:cubicBezTo>
                    <a:pt x="-391" y="-3739"/>
                    <a:pt x="-2490" y="713"/>
                    <a:pt x="2981" y="10954"/>
                  </a:cubicBezTo>
                  <a:cubicBezTo>
                    <a:pt x="6352" y="16933"/>
                    <a:pt x="12522" y="19541"/>
                    <a:pt x="12331" y="148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A12CE1F5-F866-9C4B-78A9-3AC2D1BAC63C}"/>
                </a:ext>
              </a:extLst>
            </p:cNvPr>
            <p:cNvSpPr/>
            <p:nvPr/>
          </p:nvSpPr>
          <p:spPr>
            <a:xfrm>
              <a:off x="11845130" y="2727022"/>
              <a:ext cx="23708" cy="9855"/>
            </a:xfrm>
            <a:custGeom>
              <a:avLst/>
              <a:gdLst>
                <a:gd name="connsiteX0" fmla="*/ 8957 w 23708"/>
                <a:gd name="connsiteY0" fmla="*/ 9852 h 9855"/>
                <a:gd name="connsiteX1" fmla="*/ 20788 w 23708"/>
                <a:gd name="connsiteY1" fmla="*/ 2728 h 9855"/>
                <a:gd name="connsiteX2" fmla="*/ -75 w 23708"/>
                <a:gd name="connsiteY2" fmla="*/ 5081 h 9855"/>
                <a:gd name="connsiteX3" fmla="*/ 8957 w 23708"/>
                <a:gd name="connsiteY3" fmla="*/ 9852 h 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08" h="9855">
                  <a:moveTo>
                    <a:pt x="8957" y="9852"/>
                  </a:moveTo>
                  <a:cubicBezTo>
                    <a:pt x="21106" y="11124"/>
                    <a:pt x="27594" y="7180"/>
                    <a:pt x="20788" y="2728"/>
                  </a:cubicBezTo>
                  <a:cubicBezTo>
                    <a:pt x="13982" y="-1725"/>
                    <a:pt x="1706" y="247"/>
                    <a:pt x="-75" y="5081"/>
                  </a:cubicBezTo>
                  <a:cubicBezTo>
                    <a:pt x="-775" y="7307"/>
                    <a:pt x="2787" y="9216"/>
                    <a:pt x="8957" y="98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4FC9D5B5-C7DD-CC9F-105D-669104E383B7}"/>
                </a:ext>
              </a:extLst>
            </p:cNvPr>
            <p:cNvSpPr/>
            <p:nvPr/>
          </p:nvSpPr>
          <p:spPr>
            <a:xfrm>
              <a:off x="11833611" y="2075644"/>
              <a:ext cx="21252" cy="27591"/>
            </a:xfrm>
            <a:custGeom>
              <a:avLst/>
              <a:gdLst>
                <a:gd name="connsiteX0" fmla="*/ 18059 w 21252"/>
                <a:gd name="connsiteY0" fmla="*/ 18416 h 27591"/>
                <a:gd name="connsiteX1" fmla="*/ 18441 w 21252"/>
                <a:gd name="connsiteY1" fmla="*/ 10402 h 27591"/>
                <a:gd name="connsiteX2" fmla="*/ 12080 w 21252"/>
                <a:gd name="connsiteY2" fmla="*/ 6013 h 27591"/>
                <a:gd name="connsiteX3" fmla="*/ 2221 w 21252"/>
                <a:gd name="connsiteY3" fmla="*/ 7985 h 27591"/>
                <a:gd name="connsiteX4" fmla="*/ 6927 w 21252"/>
                <a:gd name="connsiteY4" fmla="*/ 26049 h 27591"/>
                <a:gd name="connsiteX5" fmla="*/ 12652 w 21252"/>
                <a:gd name="connsiteY5" fmla="*/ 27830 h 27591"/>
                <a:gd name="connsiteX6" fmla="*/ 18059 w 21252"/>
                <a:gd name="connsiteY6" fmla="*/ 18416 h 2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52" h="27591">
                  <a:moveTo>
                    <a:pt x="18059" y="18416"/>
                  </a:moveTo>
                  <a:cubicBezTo>
                    <a:pt x="22002" y="10338"/>
                    <a:pt x="22066" y="9002"/>
                    <a:pt x="18441" y="10402"/>
                  </a:cubicBezTo>
                  <a:cubicBezTo>
                    <a:pt x="15833" y="11419"/>
                    <a:pt x="13288" y="9638"/>
                    <a:pt x="12080" y="6013"/>
                  </a:cubicBezTo>
                  <a:cubicBezTo>
                    <a:pt x="9472" y="-2256"/>
                    <a:pt x="6673" y="-1684"/>
                    <a:pt x="2221" y="7985"/>
                  </a:cubicBezTo>
                  <a:cubicBezTo>
                    <a:pt x="-2232" y="17653"/>
                    <a:pt x="-324" y="24077"/>
                    <a:pt x="6927" y="26049"/>
                  </a:cubicBezTo>
                  <a:cubicBezTo>
                    <a:pt x="8900" y="26498"/>
                    <a:pt x="10807" y="27093"/>
                    <a:pt x="12652" y="27830"/>
                  </a:cubicBezTo>
                  <a:cubicBezTo>
                    <a:pt x="14751" y="24891"/>
                    <a:pt x="16596" y="21736"/>
                    <a:pt x="18059" y="184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76FE6C50-B644-A0AA-AE3F-7A9E4B9B7122}"/>
                </a:ext>
              </a:extLst>
            </p:cNvPr>
            <p:cNvSpPr/>
            <p:nvPr/>
          </p:nvSpPr>
          <p:spPr>
            <a:xfrm>
              <a:off x="11822764" y="2941487"/>
              <a:ext cx="13948" cy="11349"/>
            </a:xfrm>
            <a:custGeom>
              <a:avLst/>
              <a:gdLst>
                <a:gd name="connsiteX0" fmla="*/ 11923 w 13948"/>
                <a:gd name="connsiteY0" fmla="*/ 7390 h 11349"/>
                <a:gd name="connsiteX1" fmla="*/ 12559 w 13948"/>
                <a:gd name="connsiteY1" fmla="*/ 1029 h 11349"/>
                <a:gd name="connsiteX2" fmla="*/ 410 w 13948"/>
                <a:gd name="connsiteY2" fmla="*/ 5730 h 11349"/>
                <a:gd name="connsiteX3" fmla="*/ -162 w 13948"/>
                <a:gd name="connsiteY3" fmla="*/ 7390 h 11349"/>
                <a:gd name="connsiteX4" fmla="*/ 11923 w 13948"/>
                <a:gd name="connsiteY4" fmla="*/ 7390 h 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8" h="11349">
                  <a:moveTo>
                    <a:pt x="11923" y="7390"/>
                  </a:moveTo>
                  <a:cubicBezTo>
                    <a:pt x="14149" y="4655"/>
                    <a:pt x="14403" y="2238"/>
                    <a:pt x="12559" y="1029"/>
                  </a:cubicBezTo>
                  <a:cubicBezTo>
                    <a:pt x="7915" y="-1032"/>
                    <a:pt x="2445" y="1074"/>
                    <a:pt x="410" y="5730"/>
                  </a:cubicBezTo>
                  <a:cubicBezTo>
                    <a:pt x="155" y="6264"/>
                    <a:pt x="-36" y="6818"/>
                    <a:pt x="-162" y="7390"/>
                  </a:cubicBezTo>
                  <a:cubicBezTo>
                    <a:pt x="-226" y="12987"/>
                    <a:pt x="7279" y="12987"/>
                    <a:pt x="11923" y="73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80A84155-9D5C-7A4E-99E2-2AC2EF233646}"/>
                </a:ext>
              </a:extLst>
            </p:cNvPr>
            <p:cNvSpPr/>
            <p:nvPr/>
          </p:nvSpPr>
          <p:spPr>
            <a:xfrm>
              <a:off x="11823725" y="6058518"/>
              <a:ext cx="5145" cy="6298"/>
            </a:xfrm>
            <a:custGeom>
              <a:avLst/>
              <a:gdLst>
                <a:gd name="connsiteX0" fmla="*/ 4983 w 5145"/>
                <a:gd name="connsiteY0" fmla="*/ 3356 h 6298"/>
                <a:gd name="connsiteX1" fmla="*/ 1739 w 5145"/>
                <a:gd name="connsiteY1" fmla="*/ 239 h 6298"/>
                <a:gd name="connsiteX2" fmla="*/ 1675 w 5145"/>
                <a:gd name="connsiteY2" fmla="*/ 239 h 6298"/>
                <a:gd name="connsiteX3" fmla="*/ 339 w 5145"/>
                <a:gd name="connsiteY3" fmla="*/ 3356 h 6298"/>
                <a:gd name="connsiteX4" fmla="*/ 3647 w 5145"/>
                <a:gd name="connsiteY4" fmla="*/ 6537 h 6298"/>
                <a:gd name="connsiteX5" fmla="*/ 4983 w 5145"/>
                <a:gd name="connsiteY5" fmla="*/ 3356 h 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8">
                  <a:moveTo>
                    <a:pt x="4983" y="3356"/>
                  </a:moveTo>
                  <a:cubicBezTo>
                    <a:pt x="4919" y="1601"/>
                    <a:pt x="3520" y="201"/>
                    <a:pt x="1739" y="239"/>
                  </a:cubicBezTo>
                  <a:cubicBezTo>
                    <a:pt x="1739" y="239"/>
                    <a:pt x="1675" y="239"/>
                    <a:pt x="1675" y="239"/>
                  </a:cubicBezTo>
                  <a:cubicBezTo>
                    <a:pt x="-106" y="239"/>
                    <a:pt x="-678" y="1639"/>
                    <a:pt x="339" y="3356"/>
                  </a:cubicBezTo>
                  <a:cubicBezTo>
                    <a:pt x="1357" y="5073"/>
                    <a:pt x="2884" y="6537"/>
                    <a:pt x="3647" y="6537"/>
                  </a:cubicBezTo>
                  <a:cubicBezTo>
                    <a:pt x="4410" y="6537"/>
                    <a:pt x="4983" y="5073"/>
                    <a:pt x="4983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5066AAC0-3387-3483-870D-4BFEBDCDBC84}"/>
                </a:ext>
              </a:extLst>
            </p:cNvPr>
            <p:cNvSpPr/>
            <p:nvPr/>
          </p:nvSpPr>
          <p:spPr>
            <a:xfrm>
              <a:off x="11836103" y="5979837"/>
              <a:ext cx="5170" cy="6297"/>
            </a:xfrm>
            <a:custGeom>
              <a:avLst/>
              <a:gdLst>
                <a:gd name="connsiteX0" fmla="*/ 3673 w 5170"/>
                <a:gd name="connsiteY0" fmla="*/ 6535 h 6297"/>
                <a:gd name="connsiteX1" fmla="*/ 5008 w 5170"/>
                <a:gd name="connsiteY1" fmla="*/ 3419 h 6297"/>
                <a:gd name="connsiteX2" fmla="*/ 1828 w 5170"/>
                <a:gd name="connsiteY2" fmla="*/ 238 h 6297"/>
                <a:gd name="connsiteX3" fmla="*/ 1764 w 5170"/>
                <a:gd name="connsiteY3" fmla="*/ 238 h 6297"/>
                <a:gd name="connsiteX4" fmla="*/ 365 w 5170"/>
                <a:gd name="connsiteY4" fmla="*/ 3419 h 6297"/>
                <a:gd name="connsiteX5" fmla="*/ 3673 w 517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3673" y="6535"/>
                  </a:moveTo>
                  <a:cubicBezTo>
                    <a:pt x="4373" y="6535"/>
                    <a:pt x="5008" y="5136"/>
                    <a:pt x="5008" y="3419"/>
                  </a:cubicBezTo>
                  <a:cubicBezTo>
                    <a:pt x="5008" y="1663"/>
                    <a:pt x="3609" y="238"/>
                    <a:pt x="1828" y="238"/>
                  </a:cubicBezTo>
                  <a:cubicBezTo>
                    <a:pt x="1828" y="238"/>
                    <a:pt x="1764" y="238"/>
                    <a:pt x="1764" y="238"/>
                  </a:cubicBezTo>
                  <a:cubicBezTo>
                    <a:pt x="-80" y="238"/>
                    <a:pt x="-716" y="1638"/>
                    <a:pt x="365" y="3419"/>
                  </a:cubicBezTo>
                  <a:cubicBezTo>
                    <a:pt x="1447" y="5200"/>
                    <a:pt x="2846" y="6535"/>
                    <a:pt x="3673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4CC33619-0B31-0D48-67FB-243BDFA940C9}"/>
                </a:ext>
              </a:extLst>
            </p:cNvPr>
            <p:cNvSpPr/>
            <p:nvPr/>
          </p:nvSpPr>
          <p:spPr>
            <a:xfrm>
              <a:off x="11866428" y="5945237"/>
              <a:ext cx="11643" cy="9370"/>
            </a:xfrm>
            <a:custGeom>
              <a:avLst/>
              <a:gdLst>
                <a:gd name="connsiteX0" fmla="*/ 11130 w 11643"/>
                <a:gd name="connsiteY0" fmla="*/ 5707 h 9370"/>
                <a:gd name="connsiteX1" fmla="*/ 4006 w 11643"/>
                <a:gd name="connsiteY1" fmla="*/ 681 h 9370"/>
                <a:gd name="connsiteX2" fmla="*/ 2289 w 11643"/>
                <a:gd name="connsiteY2" fmla="*/ 4625 h 9370"/>
                <a:gd name="connsiteX3" fmla="*/ 11130 w 11643"/>
                <a:gd name="connsiteY3" fmla="*/ 5707 h 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43" h="9370">
                  <a:moveTo>
                    <a:pt x="11130" y="5707"/>
                  </a:moveTo>
                  <a:cubicBezTo>
                    <a:pt x="9667" y="3003"/>
                    <a:pt x="7059" y="1139"/>
                    <a:pt x="4006" y="681"/>
                  </a:cubicBezTo>
                  <a:cubicBezTo>
                    <a:pt x="-1082" y="-336"/>
                    <a:pt x="-1337" y="172"/>
                    <a:pt x="2289" y="4625"/>
                  </a:cubicBezTo>
                  <a:cubicBezTo>
                    <a:pt x="7186" y="10604"/>
                    <a:pt x="12974" y="11495"/>
                    <a:pt x="11130" y="57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E4751A39-2B80-8F0C-D8F5-965613BD5644}"/>
                </a:ext>
              </a:extLst>
            </p:cNvPr>
            <p:cNvSpPr/>
            <p:nvPr/>
          </p:nvSpPr>
          <p:spPr>
            <a:xfrm>
              <a:off x="11885754" y="6005504"/>
              <a:ext cx="7708" cy="2650"/>
            </a:xfrm>
            <a:custGeom>
              <a:avLst/>
              <a:gdLst>
                <a:gd name="connsiteX0" fmla="*/ 7197 w 7708"/>
                <a:gd name="connsiteY0" fmla="*/ 968 h 2650"/>
                <a:gd name="connsiteX1" fmla="*/ 1282 w 7708"/>
                <a:gd name="connsiteY1" fmla="*/ 968 h 2650"/>
                <a:gd name="connsiteX2" fmla="*/ 3190 w 7708"/>
                <a:gd name="connsiteY2" fmla="*/ 2876 h 2650"/>
                <a:gd name="connsiteX3" fmla="*/ 7197 w 7708"/>
                <a:gd name="connsiteY3" fmla="*/ 968 h 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8" h="2650">
                  <a:moveTo>
                    <a:pt x="7197" y="968"/>
                  </a:moveTo>
                  <a:cubicBezTo>
                    <a:pt x="5353" y="-5"/>
                    <a:pt x="3126" y="-5"/>
                    <a:pt x="1282" y="968"/>
                  </a:cubicBezTo>
                  <a:cubicBezTo>
                    <a:pt x="-1198" y="1986"/>
                    <a:pt x="-435" y="2749"/>
                    <a:pt x="3190" y="2876"/>
                  </a:cubicBezTo>
                  <a:cubicBezTo>
                    <a:pt x="6816" y="3004"/>
                    <a:pt x="8279" y="2113"/>
                    <a:pt x="7197" y="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31F98DD3-2D62-D2B7-56BC-F988FB991AE1}"/>
                </a:ext>
              </a:extLst>
            </p:cNvPr>
            <p:cNvSpPr/>
            <p:nvPr/>
          </p:nvSpPr>
          <p:spPr>
            <a:xfrm>
              <a:off x="11881599" y="2066834"/>
              <a:ext cx="6171" cy="5298"/>
            </a:xfrm>
            <a:custGeom>
              <a:avLst/>
              <a:gdLst>
                <a:gd name="connsiteX0" fmla="*/ 2893 w 6171"/>
                <a:gd name="connsiteY0" fmla="*/ 5537 h 5298"/>
                <a:gd name="connsiteX1" fmla="*/ 6009 w 6171"/>
                <a:gd name="connsiteY1" fmla="*/ 4137 h 5298"/>
                <a:gd name="connsiteX2" fmla="*/ 2893 w 6171"/>
                <a:gd name="connsiteY2" fmla="*/ 766 h 5298"/>
                <a:gd name="connsiteX3" fmla="*/ -160 w 6171"/>
                <a:gd name="connsiteY3" fmla="*/ 2165 h 5298"/>
                <a:gd name="connsiteX4" fmla="*/ 2893 w 6171"/>
                <a:gd name="connsiteY4" fmla="*/ 5537 h 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1" h="5298">
                  <a:moveTo>
                    <a:pt x="2893" y="5537"/>
                  </a:moveTo>
                  <a:cubicBezTo>
                    <a:pt x="4610" y="5537"/>
                    <a:pt x="6009" y="4901"/>
                    <a:pt x="6009" y="4137"/>
                  </a:cubicBezTo>
                  <a:cubicBezTo>
                    <a:pt x="6009" y="3374"/>
                    <a:pt x="4610" y="1847"/>
                    <a:pt x="2893" y="766"/>
                  </a:cubicBezTo>
                  <a:cubicBezTo>
                    <a:pt x="1175" y="-315"/>
                    <a:pt x="-160" y="321"/>
                    <a:pt x="-160" y="2165"/>
                  </a:cubicBezTo>
                  <a:cubicBezTo>
                    <a:pt x="-224" y="3934"/>
                    <a:pt x="1111" y="5434"/>
                    <a:pt x="2893" y="55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42A3D8D0-4CEB-1D84-DD83-391EBA64DE80}"/>
                </a:ext>
              </a:extLst>
            </p:cNvPr>
            <p:cNvSpPr/>
            <p:nvPr/>
          </p:nvSpPr>
          <p:spPr>
            <a:xfrm>
              <a:off x="11882110" y="5958498"/>
              <a:ext cx="10863" cy="14350"/>
            </a:xfrm>
            <a:custGeom>
              <a:avLst/>
              <a:gdLst>
                <a:gd name="connsiteX0" fmla="*/ 10650 w 10863"/>
                <a:gd name="connsiteY0" fmla="*/ 10382 h 14350"/>
                <a:gd name="connsiteX1" fmla="*/ 8678 w 10863"/>
                <a:gd name="connsiteY1" fmla="*/ 2749 h 14350"/>
                <a:gd name="connsiteX2" fmla="*/ 473 w 10863"/>
                <a:gd name="connsiteY2" fmla="*/ 10636 h 14350"/>
                <a:gd name="connsiteX3" fmla="*/ 6770 w 10863"/>
                <a:gd name="connsiteY3" fmla="*/ 14434 h 14350"/>
                <a:gd name="connsiteX4" fmla="*/ 10650 w 10863"/>
                <a:gd name="connsiteY4" fmla="*/ 10382 h 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3" h="14350">
                  <a:moveTo>
                    <a:pt x="10650" y="10382"/>
                  </a:moveTo>
                  <a:cubicBezTo>
                    <a:pt x="10904" y="7685"/>
                    <a:pt x="10205" y="4975"/>
                    <a:pt x="8678" y="2749"/>
                  </a:cubicBezTo>
                  <a:cubicBezTo>
                    <a:pt x="4798" y="-3612"/>
                    <a:pt x="-2326" y="3258"/>
                    <a:pt x="473" y="10636"/>
                  </a:cubicBezTo>
                  <a:cubicBezTo>
                    <a:pt x="1172" y="13428"/>
                    <a:pt x="4035" y="15127"/>
                    <a:pt x="6770" y="14434"/>
                  </a:cubicBezTo>
                  <a:cubicBezTo>
                    <a:pt x="8742" y="13944"/>
                    <a:pt x="10268" y="12366"/>
                    <a:pt x="10650" y="103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45DCB7FC-6F7C-FCB9-79AF-53C1321FA268}"/>
                </a:ext>
              </a:extLst>
            </p:cNvPr>
            <p:cNvSpPr/>
            <p:nvPr/>
          </p:nvSpPr>
          <p:spPr>
            <a:xfrm>
              <a:off x="11859529" y="1850732"/>
              <a:ext cx="26681" cy="11589"/>
            </a:xfrm>
            <a:custGeom>
              <a:avLst/>
              <a:gdLst>
                <a:gd name="connsiteX0" fmla="*/ 26362 w 26681"/>
                <a:gd name="connsiteY0" fmla="*/ 7918 h 11589"/>
                <a:gd name="connsiteX1" fmla="*/ 21846 w 26681"/>
                <a:gd name="connsiteY1" fmla="*/ 2066 h 11589"/>
                <a:gd name="connsiteX2" fmla="*/ 14085 w 26681"/>
                <a:gd name="connsiteY2" fmla="*/ 1430 h 11589"/>
                <a:gd name="connsiteX3" fmla="*/ 6198 w 26681"/>
                <a:gd name="connsiteY3" fmla="*/ 4547 h 11589"/>
                <a:gd name="connsiteX4" fmla="*/ -163 w 26681"/>
                <a:gd name="connsiteY4" fmla="*/ 7473 h 11589"/>
                <a:gd name="connsiteX5" fmla="*/ 26362 w 26681"/>
                <a:gd name="connsiteY5" fmla="*/ 7918 h 1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81" h="11589">
                  <a:moveTo>
                    <a:pt x="26362" y="7918"/>
                  </a:moveTo>
                  <a:cubicBezTo>
                    <a:pt x="27125" y="6773"/>
                    <a:pt x="25026" y="4102"/>
                    <a:pt x="21846" y="2066"/>
                  </a:cubicBezTo>
                  <a:cubicBezTo>
                    <a:pt x="18666" y="31"/>
                    <a:pt x="15485" y="-478"/>
                    <a:pt x="14085" y="1430"/>
                  </a:cubicBezTo>
                  <a:cubicBezTo>
                    <a:pt x="12050" y="3574"/>
                    <a:pt x="9188" y="4713"/>
                    <a:pt x="6198" y="4547"/>
                  </a:cubicBezTo>
                  <a:cubicBezTo>
                    <a:pt x="2890" y="4547"/>
                    <a:pt x="-163" y="5819"/>
                    <a:pt x="-163" y="7473"/>
                  </a:cubicBezTo>
                  <a:cubicBezTo>
                    <a:pt x="156" y="13007"/>
                    <a:pt x="23054" y="13388"/>
                    <a:pt x="26362" y="79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7CDA05C9-D73B-8D19-33E5-ADCA2FA6C0AC}"/>
                </a:ext>
              </a:extLst>
            </p:cNvPr>
            <p:cNvSpPr/>
            <p:nvPr/>
          </p:nvSpPr>
          <p:spPr>
            <a:xfrm>
              <a:off x="11873465" y="5927778"/>
              <a:ext cx="8136" cy="4958"/>
            </a:xfrm>
            <a:custGeom>
              <a:avLst/>
              <a:gdLst>
                <a:gd name="connsiteX0" fmla="*/ 7974 w 8136"/>
                <a:gd name="connsiteY0" fmla="*/ 3892 h 4958"/>
                <a:gd name="connsiteX1" fmla="*/ 3140 w 8136"/>
                <a:gd name="connsiteY1" fmla="*/ 775 h 4958"/>
                <a:gd name="connsiteX2" fmla="*/ 213 w 8136"/>
                <a:gd name="connsiteY2" fmla="*/ 1984 h 4958"/>
                <a:gd name="connsiteX3" fmla="*/ 7974 w 8136"/>
                <a:gd name="connsiteY3" fmla="*/ 3892 h 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6" h="4958">
                  <a:moveTo>
                    <a:pt x="7974" y="3892"/>
                  </a:moveTo>
                  <a:cubicBezTo>
                    <a:pt x="7974" y="3192"/>
                    <a:pt x="5811" y="1793"/>
                    <a:pt x="3140" y="775"/>
                  </a:cubicBezTo>
                  <a:cubicBezTo>
                    <a:pt x="468" y="-243"/>
                    <a:pt x="-868" y="202"/>
                    <a:pt x="213" y="1984"/>
                  </a:cubicBezTo>
                  <a:cubicBezTo>
                    <a:pt x="2058" y="4973"/>
                    <a:pt x="7974" y="6436"/>
                    <a:pt x="7974" y="38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B6CD5422-088F-DFD5-BC8B-E5B13FED30C5}"/>
                </a:ext>
              </a:extLst>
            </p:cNvPr>
            <p:cNvSpPr/>
            <p:nvPr/>
          </p:nvSpPr>
          <p:spPr>
            <a:xfrm>
              <a:off x="11769970" y="2246336"/>
              <a:ext cx="15050" cy="11340"/>
            </a:xfrm>
            <a:custGeom>
              <a:avLst/>
              <a:gdLst>
                <a:gd name="connsiteX0" fmla="*/ 4608 w 15050"/>
                <a:gd name="connsiteY0" fmla="*/ 2099 h 11340"/>
                <a:gd name="connsiteX1" fmla="*/ -163 w 15050"/>
                <a:gd name="connsiteY1" fmla="*/ 8905 h 11340"/>
                <a:gd name="connsiteX2" fmla="*/ 13958 w 15050"/>
                <a:gd name="connsiteY2" fmla="*/ 8205 h 11340"/>
                <a:gd name="connsiteX3" fmla="*/ 4608 w 15050"/>
                <a:gd name="connsiteY3" fmla="*/ 2099 h 1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0" h="11340">
                  <a:moveTo>
                    <a:pt x="4608" y="2099"/>
                  </a:moveTo>
                  <a:cubicBezTo>
                    <a:pt x="2318" y="3812"/>
                    <a:pt x="664" y="6193"/>
                    <a:pt x="-163" y="8905"/>
                  </a:cubicBezTo>
                  <a:cubicBezTo>
                    <a:pt x="-163" y="12848"/>
                    <a:pt x="11477" y="12276"/>
                    <a:pt x="13958" y="8205"/>
                  </a:cubicBezTo>
                  <a:cubicBezTo>
                    <a:pt x="17520" y="2099"/>
                    <a:pt x="10078" y="-2481"/>
                    <a:pt x="4608" y="20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5D0F89EF-1F91-FF3B-23D7-7FF03C672063}"/>
                </a:ext>
              </a:extLst>
            </p:cNvPr>
            <p:cNvSpPr/>
            <p:nvPr/>
          </p:nvSpPr>
          <p:spPr>
            <a:xfrm>
              <a:off x="11882499" y="5807443"/>
              <a:ext cx="25993" cy="15034"/>
            </a:xfrm>
            <a:custGeom>
              <a:avLst/>
              <a:gdLst>
                <a:gd name="connsiteX0" fmla="*/ 20057 w 25993"/>
                <a:gd name="connsiteY0" fmla="*/ 8144 h 15034"/>
                <a:gd name="connsiteX1" fmla="*/ 5173 w 25993"/>
                <a:gd name="connsiteY1" fmla="*/ 447 h 15034"/>
                <a:gd name="connsiteX2" fmla="*/ 3837 w 25993"/>
                <a:gd name="connsiteY2" fmla="*/ 3691 h 15034"/>
                <a:gd name="connsiteX3" fmla="*/ 20057 w 25993"/>
                <a:gd name="connsiteY3" fmla="*/ 8144 h 1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93" h="15034">
                  <a:moveTo>
                    <a:pt x="20057" y="8144"/>
                  </a:moveTo>
                  <a:cubicBezTo>
                    <a:pt x="15922" y="4251"/>
                    <a:pt x="10771" y="1586"/>
                    <a:pt x="5173" y="447"/>
                  </a:cubicBezTo>
                  <a:cubicBezTo>
                    <a:pt x="-1633" y="-62"/>
                    <a:pt x="-1760" y="129"/>
                    <a:pt x="3837" y="3691"/>
                  </a:cubicBezTo>
                  <a:cubicBezTo>
                    <a:pt x="25336" y="17303"/>
                    <a:pt x="31761" y="19084"/>
                    <a:pt x="20057" y="81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B47FA66A-BA58-9B83-F632-CF43A8B6815B}"/>
                </a:ext>
              </a:extLst>
            </p:cNvPr>
            <p:cNvSpPr/>
            <p:nvPr/>
          </p:nvSpPr>
          <p:spPr>
            <a:xfrm>
              <a:off x="11749506" y="4696117"/>
              <a:ext cx="8061" cy="9437"/>
            </a:xfrm>
            <a:custGeom>
              <a:avLst/>
              <a:gdLst>
                <a:gd name="connsiteX0" fmla="*/ 7899 w 8061"/>
                <a:gd name="connsiteY0" fmla="*/ 5009 h 9437"/>
                <a:gd name="connsiteX1" fmla="*/ 5036 w 8061"/>
                <a:gd name="connsiteY1" fmla="*/ 238 h 9437"/>
                <a:gd name="connsiteX2" fmla="*/ 775 w 8061"/>
                <a:gd name="connsiteY2" fmla="*/ 7680 h 9437"/>
                <a:gd name="connsiteX3" fmla="*/ 7899 w 8061"/>
                <a:gd name="connsiteY3" fmla="*/ 5009 h 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1" h="9437">
                  <a:moveTo>
                    <a:pt x="7899" y="5009"/>
                  </a:moveTo>
                  <a:cubicBezTo>
                    <a:pt x="7899" y="2401"/>
                    <a:pt x="6626" y="238"/>
                    <a:pt x="5036" y="238"/>
                  </a:cubicBezTo>
                  <a:cubicBezTo>
                    <a:pt x="1092" y="238"/>
                    <a:pt x="-1706" y="5200"/>
                    <a:pt x="775" y="7680"/>
                  </a:cubicBezTo>
                  <a:cubicBezTo>
                    <a:pt x="4272" y="11242"/>
                    <a:pt x="7899" y="9843"/>
                    <a:pt x="7899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7C0C7911-41C5-6C02-C2F3-6705FFD1AE37}"/>
                </a:ext>
              </a:extLst>
            </p:cNvPr>
            <p:cNvSpPr/>
            <p:nvPr/>
          </p:nvSpPr>
          <p:spPr>
            <a:xfrm>
              <a:off x="11783629" y="2199024"/>
              <a:ext cx="24146" cy="61813"/>
            </a:xfrm>
            <a:custGeom>
              <a:avLst/>
              <a:gdLst>
                <a:gd name="connsiteX0" fmla="*/ 11431 w 24146"/>
                <a:gd name="connsiteY0" fmla="*/ 15890 h 61813"/>
                <a:gd name="connsiteX1" fmla="*/ 12449 w 24146"/>
                <a:gd name="connsiteY1" fmla="*/ 33763 h 61813"/>
                <a:gd name="connsiteX2" fmla="*/ 13530 w 24146"/>
                <a:gd name="connsiteY2" fmla="*/ 53482 h 61813"/>
                <a:gd name="connsiteX3" fmla="*/ 21290 w 24146"/>
                <a:gd name="connsiteY3" fmla="*/ 59842 h 61813"/>
                <a:gd name="connsiteX4" fmla="*/ 19891 w 24146"/>
                <a:gd name="connsiteY4" fmla="*/ 53482 h 61813"/>
                <a:gd name="connsiteX5" fmla="*/ 19382 w 24146"/>
                <a:gd name="connsiteY5" fmla="*/ 45130 h 61813"/>
                <a:gd name="connsiteX6" fmla="*/ 19891 w 24146"/>
                <a:gd name="connsiteY6" fmla="*/ 44640 h 61813"/>
                <a:gd name="connsiteX7" fmla="*/ 22244 w 24146"/>
                <a:gd name="connsiteY7" fmla="*/ 37580 h 61813"/>
                <a:gd name="connsiteX8" fmla="*/ 23071 w 24146"/>
                <a:gd name="connsiteY8" fmla="*/ 28802 h 61813"/>
                <a:gd name="connsiteX9" fmla="*/ 11813 w 24146"/>
                <a:gd name="connsiteY9" fmla="*/ 4059 h 61813"/>
                <a:gd name="connsiteX10" fmla="*/ 872 w 24146"/>
                <a:gd name="connsiteY10" fmla="*/ 1387 h 61813"/>
                <a:gd name="connsiteX11" fmla="*/ 4243 w 24146"/>
                <a:gd name="connsiteY11" fmla="*/ 6667 h 61813"/>
                <a:gd name="connsiteX12" fmla="*/ 11431 w 24146"/>
                <a:gd name="connsiteY12" fmla="*/ 15890 h 6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46" h="61813">
                  <a:moveTo>
                    <a:pt x="11431" y="15890"/>
                  </a:moveTo>
                  <a:cubicBezTo>
                    <a:pt x="11431" y="19706"/>
                    <a:pt x="12130" y="27721"/>
                    <a:pt x="12449" y="33763"/>
                  </a:cubicBezTo>
                  <a:cubicBezTo>
                    <a:pt x="12767" y="39806"/>
                    <a:pt x="13276" y="48711"/>
                    <a:pt x="13530" y="53482"/>
                  </a:cubicBezTo>
                  <a:cubicBezTo>
                    <a:pt x="14039" y="61814"/>
                    <a:pt x="17092" y="64358"/>
                    <a:pt x="21290" y="59842"/>
                  </a:cubicBezTo>
                  <a:cubicBezTo>
                    <a:pt x="22435" y="58697"/>
                    <a:pt x="21799" y="55899"/>
                    <a:pt x="19891" y="53482"/>
                  </a:cubicBezTo>
                  <a:cubicBezTo>
                    <a:pt x="17474" y="51311"/>
                    <a:pt x="17219" y="47572"/>
                    <a:pt x="19382" y="45130"/>
                  </a:cubicBezTo>
                  <a:cubicBezTo>
                    <a:pt x="19573" y="44958"/>
                    <a:pt x="19700" y="44794"/>
                    <a:pt x="19891" y="44640"/>
                  </a:cubicBezTo>
                  <a:cubicBezTo>
                    <a:pt x="21990" y="42159"/>
                    <a:pt x="23071" y="38979"/>
                    <a:pt x="22244" y="37580"/>
                  </a:cubicBezTo>
                  <a:cubicBezTo>
                    <a:pt x="21608" y="34639"/>
                    <a:pt x="21862" y="31571"/>
                    <a:pt x="23071" y="28802"/>
                  </a:cubicBezTo>
                  <a:cubicBezTo>
                    <a:pt x="25997" y="20787"/>
                    <a:pt x="21799" y="11564"/>
                    <a:pt x="11813" y="4059"/>
                  </a:cubicBezTo>
                  <a:cubicBezTo>
                    <a:pt x="6533" y="115"/>
                    <a:pt x="2971" y="-775"/>
                    <a:pt x="872" y="1387"/>
                  </a:cubicBezTo>
                  <a:cubicBezTo>
                    <a:pt x="-1227" y="3550"/>
                    <a:pt x="-145" y="5267"/>
                    <a:pt x="4243" y="6667"/>
                  </a:cubicBezTo>
                  <a:cubicBezTo>
                    <a:pt x="8314" y="7998"/>
                    <a:pt x="11113" y="11642"/>
                    <a:pt x="11431" y="158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43AB982E-831F-093F-032E-5AA91BCBE163}"/>
                </a:ext>
              </a:extLst>
            </p:cNvPr>
            <p:cNvSpPr/>
            <p:nvPr/>
          </p:nvSpPr>
          <p:spPr>
            <a:xfrm>
              <a:off x="11638205" y="516300"/>
              <a:ext cx="23505" cy="8651"/>
            </a:xfrm>
            <a:custGeom>
              <a:avLst/>
              <a:gdLst>
                <a:gd name="connsiteX0" fmla="*/ 253 w 23505"/>
                <a:gd name="connsiteY0" fmla="*/ 1003 h 8651"/>
                <a:gd name="connsiteX1" fmla="*/ 6614 w 23505"/>
                <a:gd name="connsiteY1" fmla="*/ 6473 h 8651"/>
                <a:gd name="connsiteX2" fmla="*/ 23343 w 23505"/>
                <a:gd name="connsiteY2" fmla="*/ 4947 h 8651"/>
                <a:gd name="connsiteX3" fmla="*/ 253 w 23505"/>
                <a:gd name="connsiteY3" fmla="*/ 1003 h 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05" h="8651">
                  <a:moveTo>
                    <a:pt x="253" y="1003"/>
                  </a:moveTo>
                  <a:cubicBezTo>
                    <a:pt x="-1273" y="1893"/>
                    <a:pt x="1526" y="4374"/>
                    <a:pt x="6614" y="6473"/>
                  </a:cubicBezTo>
                  <a:cubicBezTo>
                    <a:pt x="15583" y="10226"/>
                    <a:pt x="23343" y="9526"/>
                    <a:pt x="23343" y="4947"/>
                  </a:cubicBezTo>
                  <a:cubicBezTo>
                    <a:pt x="23152" y="2021"/>
                    <a:pt x="4070" y="-1287"/>
                    <a:pt x="253" y="10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7F580F45-7411-50AE-275C-5147FDC44DA6}"/>
                </a:ext>
              </a:extLst>
            </p:cNvPr>
            <p:cNvSpPr/>
            <p:nvPr/>
          </p:nvSpPr>
          <p:spPr>
            <a:xfrm>
              <a:off x="11739856" y="2015475"/>
              <a:ext cx="11543" cy="11208"/>
            </a:xfrm>
            <a:custGeom>
              <a:avLst/>
              <a:gdLst>
                <a:gd name="connsiteX0" fmla="*/ 8897 w 11543"/>
                <a:gd name="connsiteY0" fmla="*/ 10844 h 11208"/>
                <a:gd name="connsiteX1" fmla="*/ 11378 w 11543"/>
                <a:gd name="connsiteY1" fmla="*/ 4801 h 11208"/>
                <a:gd name="connsiteX2" fmla="*/ 310 w 11543"/>
                <a:gd name="connsiteY2" fmla="*/ 3720 h 11208"/>
                <a:gd name="connsiteX3" fmla="*/ 8897 w 11543"/>
                <a:gd name="connsiteY3" fmla="*/ 10844 h 1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3" h="11208">
                  <a:moveTo>
                    <a:pt x="8897" y="10844"/>
                  </a:moveTo>
                  <a:cubicBezTo>
                    <a:pt x="10551" y="9283"/>
                    <a:pt x="11441" y="7079"/>
                    <a:pt x="11378" y="4801"/>
                  </a:cubicBezTo>
                  <a:cubicBezTo>
                    <a:pt x="11378" y="-542"/>
                    <a:pt x="3363" y="-1560"/>
                    <a:pt x="310" y="3720"/>
                  </a:cubicBezTo>
                  <a:cubicBezTo>
                    <a:pt x="-2043" y="7600"/>
                    <a:pt x="4953" y="13324"/>
                    <a:pt x="8897" y="108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09FE4D32-727D-C6B1-41E8-AD89003035E7}"/>
                </a:ext>
              </a:extLst>
            </p:cNvPr>
            <p:cNvSpPr/>
            <p:nvPr/>
          </p:nvSpPr>
          <p:spPr>
            <a:xfrm>
              <a:off x="11786518" y="5548771"/>
              <a:ext cx="5142" cy="6297"/>
            </a:xfrm>
            <a:custGeom>
              <a:avLst/>
              <a:gdLst>
                <a:gd name="connsiteX0" fmla="*/ 3644 w 5142"/>
                <a:gd name="connsiteY0" fmla="*/ 6535 h 6297"/>
                <a:gd name="connsiteX1" fmla="*/ 4980 w 5142"/>
                <a:gd name="connsiteY1" fmla="*/ 3419 h 6297"/>
                <a:gd name="connsiteX2" fmla="*/ 1800 w 5142"/>
                <a:gd name="connsiteY2" fmla="*/ 238 h 6297"/>
                <a:gd name="connsiteX3" fmla="*/ 1736 w 5142"/>
                <a:gd name="connsiteY3" fmla="*/ 238 h 6297"/>
                <a:gd name="connsiteX4" fmla="*/ 337 w 5142"/>
                <a:gd name="connsiteY4" fmla="*/ 3419 h 6297"/>
                <a:gd name="connsiteX5" fmla="*/ 3644 w 5142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3644" y="6535"/>
                  </a:moveTo>
                  <a:cubicBezTo>
                    <a:pt x="4344" y="6535"/>
                    <a:pt x="4980" y="5136"/>
                    <a:pt x="4980" y="3419"/>
                  </a:cubicBezTo>
                  <a:cubicBezTo>
                    <a:pt x="4980" y="1663"/>
                    <a:pt x="3580" y="238"/>
                    <a:pt x="1800" y="238"/>
                  </a:cubicBezTo>
                  <a:cubicBezTo>
                    <a:pt x="1800" y="238"/>
                    <a:pt x="1736" y="238"/>
                    <a:pt x="1736" y="238"/>
                  </a:cubicBezTo>
                  <a:cubicBezTo>
                    <a:pt x="-109" y="238"/>
                    <a:pt x="-681" y="1638"/>
                    <a:pt x="337" y="3419"/>
                  </a:cubicBezTo>
                  <a:cubicBezTo>
                    <a:pt x="1354" y="5200"/>
                    <a:pt x="2881" y="6535"/>
                    <a:pt x="364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C3A0C309-9F41-B5DD-7E44-52C0F5300FB9}"/>
                </a:ext>
              </a:extLst>
            </p:cNvPr>
            <p:cNvSpPr/>
            <p:nvPr/>
          </p:nvSpPr>
          <p:spPr>
            <a:xfrm>
              <a:off x="11800947" y="6099776"/>
              <a:ext cx="14950" cy="8714"/>
            </a:xfrm>
            <a:custGeom>
              <a:avLst/>
              <a:gdLst>
                <a:gd name="connsiteX0" fmla="*/ 14594 w 14950"/>
                <a:gd name="connsiteY0" fmla="*/ 5351 h 8714"/>
                <a:gd name="connsiteX1" fmla="*/ -163 w 14950"/>
                <a:gd name="connsiteY1" fmla="*/ 2553 h 8714"/>
                <a:gd name="connsiteX2" fmla="*/ 11732 w 14950"/>
                <a:gd name="connsiteY2" fmla="*/ 8913 h 8714"/>
                <a:gd name="connsiteX3" fmla="*/ 14721 w 14950"/>
                <a:gd name="connsiteY3" fmla="*/ 6795 h 8714"/>
                <a:gd name="connsiteX4" fmla="*/ 14594 w 14950"/>
                <a:gd name="connsiteY4" fmla="*/ 5351 h 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0" h="8714">
                  <a:moveTo>
                    <a:pt x="14594" y="5351"/>
                  </a:moveTo>
                  <a:cubicBezTo>
                    <a:pt x="13067" y="644"/>
                    <a:pt x="-163" y="-1900"/>
                    <a:pt x="-163" y="2553"/>
                  </a:cubicBezTo>
                  <a:cubicBezTo>
                    <a:pt x="-163" y="5860"/>
                    <a:pt x="4990" y="8913"/>
                    <a:pt x="11732" y="8913"/>
                  </a:cubicBezTo>
                  <a:cubicBezTo>
                    <a:pt x="13131" y="9161"/>
                    <a:pt x="14531" y="8214"/>
                    <a:pt x="14721" y="6795"/>
                  </a:cubicBezTo>
                  <a:cubicBezTo>
                    <a:pt x="14849" y="6312"/>
                    <a:pt x="14785" y="5809"/>
                    <a:pt x="14594" y="53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6405AAF4-99C2-1C2D-52BA-F36B6E66A631}"/>
                </a:ext>
              </a:extLst>
            </p:cNvPr>
            <p:cNvSpPr/>
            <p:nvPr/>
          </p:nvSpPr>
          <p:spPr>
            <a:xfrm>
              <a:off x="11808193" y="6174920"/>
              <a:ext cx="5223" cy="6297"/>
            </a:xfrm>
            <a:custGeom>
              <a:avLst/>
              <a:gdLst>
                <a:gd name="connsiteX0" fmla="*/ 3659 w 5223"/>
                <a:gd name="connsiteY0" fmla="*/ 238 h 6297"/>
                <a:gd name="connsiteX1" fmla="*/ 351 w 5223"/>
                <a:gd name="connsiteY1" fmla="*/ 3355 h 6297"/>
                <a:gd name="connsiteX2" fmla="*/ 1750 w 5223"/>
                <a:gd name="connsiteY2" fmla="*/ 6535 h 6297"/>
                <a:gd name="connsiteX3" fmla="*/ 4994 w 5223"/>
                <a:gd name="connsiteY3" fmla="*/ 3419 h 6297"/>
                <a:gd name="connsiteX4" fmla="*/ 4994 w 5223"/>
                <a:gd name="connsiteY4" fmla="*/ 3355 h 6297"/>
                <a:gd name="connsiteX5" fmla="*/ 3659 w 5223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3" h="6297">
                  <a:moveTo>
                    <a:pt x="3659" y="238"/>
                  </a:moveTo>
                  <a:cubicBezTo>
                    <a:pt x="2896" y="238"/>
                    <a:pt x="1433" y="1638"/>
                    <a:pt x="351" y="3355"/>
                  </a:cubicBezTo>
                  <a:cubicBezTo>
                    <a:pt x="-730" y="5072"/>
                    <a:pt x="-30" y="6535"/>
                    <a:pt x="1750" y="6535"/>
                  </a:cubicBezTo>
                  <a:cubicBezTo>
                    <a:pt x="3531" y="6573"/>
                    <a:pt x="4931" y="5174"/>
                    <a:pt x="4994" y="3419"/>
                  </a:cubicBezTo>
                  <a:cubicBezTo>
                    <a:pt x="4994" y="3399"/>
                    <a:pt x="4994" y="3374"/>
                    <a:pt x="4994" y="3355"/>
                  </a:cubicBezTo>
                  <a:cubicBezTo>
                    <a:pt x="5313" y="1638"/>
                    <a:pt x="4422" y="238"/>
                    <a:pt x="36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40D08084-E25C-6993-5A45-4EFDF0CCC2D3}"/>
                </a:ext>
              </a:extLst>
            </p:cNvPr>
            <p:cNvSpPr/>
            <p:nvPr/>
          </p:nvSpPr>
          <p:spPr>
            <a:xfrm>
              <a:off x="11805953" y="2342653"/>
              <a:ext cx="20693" cy="21808"/>
            </a:xfrm>
            <a:custGeom>
              <a:avLst/>
              <a:gdLst>
                <a:gd name="connsiteX0" fmla="*/ 19256 w 20693"/>
                <a:gd name="connsiteY0" fmla="*/ 16840 h 21808"/>
                <a:gd name="connsiteX1" fmla="*/ 12069 w 20693"/>
                <a:gd name="connsiteY1" fmla="*/ 238 h 21808"/>
                <a:gd name="connsiteX2" fmla="*/ 365 w 20693"/>
                <a:gd name="connsiteY2" fmla="*/ 20529 h 21808"/>
                <a:gd name="connsiteX3" fmla="*/ 19256 w 20693"/>
                <a:gd name="connsiteY3" fmla="*/ 16840 h 21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93" h="21808">
                  <a:moveTo>
                    <a:pt x="19256" y="16840"/>
                  </a:moveTo>
                  <a:cubicBezTo>
                    <a:pt x="22819" y="10479"/>
                    <a:pt x="18429" y="238"/>
                    <a:pt x="12069" y="238"/>
                  </a:cubicBezTo>
                  <a:cubicBezTo>
                    <a:pt x="7425" y="238"/>
                    <a:pt x="-2561" y="17540"/>
                    <a:pt x="365" y="20529"/>
                  </a:cubicBezTo>
                  <a:cubicBezTo>
                    <a:pt x="3291" y="23519"/>
                    <a:pt x="16458" y="21992"/>
                    <a:pt x="19256" y="168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3930AC7F-38C6-9EFB-E9A2-0DE37B8C7183}"/>
                </a:ext>
              </a:extLst>
            </p:cNvPr>
            <p:cNvSpPr/>
            <p:nvPr/>
          </p:nvSpPr>
          <p:spPr>
            <a:xfrm>
              <a:off x="11801753" y="6108568"/>
              <a:ext cx="5231" cy="9375"/>
            </a:xfrm>
            <a:custGeom>
              <a:avLst/>
              <a:gdLst>
                <a:gd name="connsiteX0" fmla="*/ 4629 w 5231"/>
                <a:gd name="connsiteY0" fmla="*/ 7181 h 9375"/>
                <a:gd name="connsiteX1" fmla="*/ 4056 w 5231"/>
                <a:gd name="connsiteY1" fmla="*/ 1266 h 9375"/>
                <a:gd name="connsiteX2" fmla="*/ 4056 w 5231"/>
                <a:gd name="connsiteY2" fmla="*/ 1266 h 9375"/>
                <a:gd name="connsiteX3" fmla="*/ 876 w 5231"/>
                <a:gd name="connsiteY3" fmla="*/ 7181 h 9375"/>
                <a:gd name="connsiteX4" fmla="*/ 4629 w 5231"/>
                <a:gd name="connsiteY4" fmla="*/ 7181 h 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1" h="9375">
                  <a:moveTo>
                    <a:pt x="4629" y="7181"/>
                  </a:moveTo>
                  <a:cubicBezTo>
                    <a:pt x="5392" y="5228"/>
                    <a:pt x="5137" y="3040"/>
                    <a:pt x="4056" y="1266"/>
                  </a:cubicBezTo>
                  <a:lnTo>
                    <a:pt x="4056" y="1266"/>
                  </a:lnTo>
                  <a:cubicBezTo>
                    <a:pt x="876" y="-1915"/>
                    <a:pt x="-1668" y="2920"/>
                    <a:pt x="876" y="7181"/>
                  </a:cubicBezTo>
                  <a:cubicBezTo>
                    <a:pt x="2847" y="10425"/>
                    <a:pt x="3547" y="10425"/>
                    <a:pt x="4629" y="71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1AD9A2F2-C017-F462-3528-888C6D327953}"/>
                </a:ext>
              </a:extLst>
            </p:cNvPr>
            <p:cNvSpPr/>
            <p:nvPr/>
          </p:nvSpPr>
          <p:spPr>
            <a:xfrm>
              <a:off x="11789012" y="5712432"/>
              <a:ext cx="8435" cy="6233"/>
            </a:xfrm>
            <a:custGeom>
              <a:avLst/>
              <a:gdLst>
                <a:gd name="connsiteX0" fmla="*/ 4076 w 8435"/>
                <a:gd name="connsiteY0" fmla="*/ 6472 h 6233"/>
                <a:gd name="connsiteX1" fmla="*/ 8147 w 8435"/>
                <a:gd name="connsiteY1" fmla="*/ 3355 h 6233"/>
                <a:gd name="connsiteX2" fmla="*/ 4076 w 8435"/>
                <a:gd name="connsiteY2" fmla="*/ 238 h 6233"/>
                <a:gd name="connsiteX3" fmla="*/ -58 w 8435"/>
                <a:gd name="connsiteY3" fmla="*/ 3355 h 6233"/>
                <a:gd name="connsiteX4" fmla="*/ 4076 w 8435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5" h="6233">
                  <a:moveTo>
                    <a:pt x="4076" y="6472"/>
                  </a:moveTo>
                  <a:cubicBezTo>
                    <a:pt x="6938" y="6472"/>
                    <a:pt x="8783" y="5073"/>
                    <a:pt x="8147" y="3355"/>
                  </a:cubicBezTo>
                  <a:cubicBezTo>
                    <a:pt x="7574" y="1580"/>
                    <a:pt x="5920" y="346"/>
                    <a:pt x="4076" y="238"/>
                  </a:cubicBezTo>
                  <a:cubicBezTo>
                    <a:pt x="2168" y="359"/>
                    <a:pt x="577" y="1580"/>
                    <a:pt x="-58" y="3355"/>
                  </a:cubicBezTo>
                  <a:cubicBezTo>
                    <a:pt x="-631" y="5073"/>
                    <a:pt x="1213" y="6472"/>
                    <a:pt x="4076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F2D2BDC6-3A80-1457-61EF-8F2D765CA7E6}"/>
                </a:ext>
              </a:extLst>
            </p:cNvPr>
            <p:cNvSpPr/>
            <p:nvPr/>
          </p:nvSpPr>
          <p:spPr>
            <a:xfrm>
              <a:off x="11792595" y="5970423"/>
              <a:ext cx="15866" cy="22025"/>
            </a:xfrm>
            <a:custGeom>
              <a:avLst/>
              <a:gdLst>
                <a:gd name="connsiteX0" fmla="*/ 6981 w 15866"/>
                <a:gd name="connsiteY0" fmla="*/ 22247 h 22025"/>
                <a:gd name="connsiteX1" fmla="*/ 15377 w 15866"/>
                <a:gd name="connsiteY1" fmla="*/ 17858 h 22025"/>
                <a:gd name="connsiteX2" fmla="*/ 3737 w 15866"/>
                <a:gd name="connsiteY2" fmla="*/ 238 h 22025"/>
                <a:gd name="connsiteX3" fmla="*/ -144 w 15866"/>
                <a:gd name="connsiteY3" fmla="*/ 11242 h 22025"/>
                <a:gd name="connsiteX4" fmla="*/ 6981 w 15866"/>
                <a:gd name="connsiteY4" fmla="*/ 22247 h 2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66" h="22025">
                  <a:moveTo>
                    <a:pt x="6981" y="22247"/>
                  </a:moveTo>
                  <a:cubicBezTo>
                    <a:pt x="10351" y="22456"/>
                    <a:pt x="13595" y="20764"/>
                    <a:pt x="15377" y="17858"/>
                  </a:cubicBezTo>
                  <a:cubicBezTo>
                    <a:pt x="17475" y="12451"/>
                    <a:pt x="9016" y="238"/>
                    <a:pt x="3737" y="238"/>
                  </a:cubicBezTo>
                  <a:cubicBezTo>
                    <a:pt x="938" y="238"/>
                    <a:pt x="-334" y="3928"/>
                    <a:pt x="-144" y="11242"/>
                  </a:cubicBezTo>
                  <a:cubicBezTo>
                    <a:pt x="111" y="20402"/>
                    <a:pt x="1320" y="22247"/>
                    <a:pt x="6981" y="222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6EBEBCD6-2BF8-6311-DC7E-0B9BEA917CED}"/>
                </a:ext>
              </a:extLst>
            </p:cNvPr>
            <p:cNvSpPr/>
            <p:nvPr/>
          </p:nvSpPr>
          <p:spPr>
            <a:xfrm>
              <a:off x="11798020" y="6187514"/>
              <a:ext cx="15329" cy="8819"/>
            </a:xfrm>
            <a:custGeom>
              <a:avLst/>
              <a:gdLst>
                <a:gd name="connsiteX0" fmla="*/ 5118 w 15329"/>
                <a:gd name="connsiteY0" fmla="*/ 7490 h 8819"/>
                <a:gd name="connsiteX1" fmla="*/ 15167 w 15329"/>
                <a:gd name="connsiteY1" fmla="*/ 4945 h 8819"/>
                <a:gd name="connsiteX2" fmla="*/ 7471 w 15329"/>
                <a:gd name="connsiteY2" fmla="*/ 238 h 8819"/>
                <a:gd name="connsiteX3" fmla="*/ 5118 w 15329"/>
                <a:gd name="connsiteY3" fmla="*/ 7490 h 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29" h="8819">
                  <a:moveTo>
                    <a:pt x="5118" y="7490"/>
                  </a:moveTo>
                  <a:cubicBezTo>
                    <a:pt x="14468" y="9970"/>
                    <a:pt x="15167" y="9779"/>
                    <a:pt x="15167" y="4945"/>
                  </a:cubicBezTo>
                  <a:cubicBezTo>
                    <a:pt x="15167" y="2019"/>
                    <a:pt x="12305" y="238"/>
                    <a:pt x="7471" y="238"/>
                  </a:cubicBezTo>
                  <a:cubicBezTo>
                    <a:pt x="-1370" y="238"/>
                    <a:pt x="-3024" y="5327"/>
                    <a:pt x="5118" y="74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F9EAC464-8974-AF5E-EB8F-D3E94AA2D710}"/>
                </a:ext>
              </a:extLst>
            </p:cNvPr>
            <p:cNvSpPr/>
            <p:nvPr/>
          </p:nvSpPr>
          <p:spPr>
            <a:xfrm>
              <a:off x="11742297" y="3123413"/>
              <a:ext cx="10719" cy="12166"/>
            </a:xfrm>
            <a:custGeom>
              <a:avLst/>
              <a:gdLst>
                <a:gd name="connsiteX0" fmla="*/ 5566 w 10719"/>
                <a:gd name="connsiteY0" fmla="*/ 12405 h 12166"/>
                <a:gd name="connsiteX1" fmla="*/ 10273 w 10719"/>
                <a:gd name="connsiteY1" fmla="*/ 9606 h 12166"/>
                <a:gd name="connsiteX2" fmla="*/ 732 w 10719"/>
                <a:gd name="connsiteY2" fmla="*/ 764 h 12166"/>
                <a:gd name="connsiteX3" fmla="*/ 5566 w 10719"/>
                <a:gd name="connsiteY3" fmla="*/ 12405 h 1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19" h="12166">
                  <a:moveTo>
                    <a:pt x="5566" y="12405"/>
                  </a:moveTo>
                  <a:cubicBezTo>
                    <a:pt x="7474" y="12226"/>
                    <a:pt x="9191" y="11202"/>
                    <a:pt x="10273" y="9606"/>
                  </a:cubicBezTo>
                  <a:cubicBezTo>
                    <a:pt x="12245" y="6298"/>
                    <a:pt x="3403" y="-1907"/>
                    <a:pt x="732" y="764"/>
                  </a:cubicBezTo>
                  <a:cubicBezTo>
                    <a:pt x="-1940" y="3436"/>
                    <a:pt x="1877" y="12405"/>
                    <a:pt x="5566" y="124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8C6D7027-38A6-143A-F060-1E3E55D4B081}"/>
                </a:ext>
              </a:extLst>
            </p:cNvPr>
            <p:cNvSpPr/>
            <p:nvPr/>
          </p:nvSpPr>
          <p:spPr>
            <a:xfrm>
              <a:off x="11856794" y="747610"/>
              <a:ext cx="13913" cy="15573"/>
            </a:xfrm>
            <a:custGeom>
              <a:avLst/>
              <a:gdLst>
                <a:gd name="connsiteX0" fmla="*/ -163 w 13913"/>
                <a:gd name="connsiteY0" fmla="*/ 7965 h 15573"/>
                <a:gd name="connsiteX1" fmla="*/ 11796 w 13913"/>
                <a:gd name="connsiteY1" fmla="*/ 11718 h 15573"/>
                <a:gd name="connsiteX2" fmla="*/ 12750 w 13913"/>
                <a:gd name="connsiteY2" fmla="*/ 4766 h 15573"/>
                <a:gd name="connsiteX3" fmla="*/ 11796 w 13913"/>
                <a:gd name="connsiteY3" fmla="*/ 3830 h 15573"/>
                <a:gd name="connsiteX4" fmla="*/ -163 w 13913"/>
                <a:gd name="connsiteY4" fmla="*/ 7965 h 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13" h="15573">
                  <a:moveTo>
                    <a:pt x="-163" y="7965"/>
                  </a:moveTo>
                  <a:cubicBezTo>
                    <a:pt x="-163" y="16552"/>
                    <a:pt x="6198" y="18524"/>
                    <a:pt x="11796" y="11718"/>
                  </a:cubicBezTo>
                  <a:cubicBezTo>
                    <a:pt x="13958" y="10058"/>
                    <a:pt x="14403" y="6941"/>
                    <a:pt x="12750" y="4766"/>
                  </a:cubicBezTo>
                  <a:cubicBezTo>
                    <a:pt x="12432" y="4409"/>
                    <a:pt x="12177" y="4098"/>
                    <a:pt x="11796" y="3830"/>
                  </a:cubicBezTo>
                  <a:cubicBezTo>
                    <a:pt x="5435" y="-2339"/>
                    <a:pt x="-163" y="-304"/>
                    <a:pt x="-163" y="79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4F327C6-42C4-3CFE-C902-2D71FFF09CE9}"/>
                </a:ext>
              </a:extLst>
            </p:cNvPr>
            <p:cNvSpPr/>
            <p:nvPr/>
          </p:nvSpPr>
          <p:spPr>
            <a:xfrm>
              <a:off x="11876463" y="802295"/>
              <a:ext cx="13407" cy="14339"/>
            </a:xfrm>
            <a:custGeom>
              <a:avLst/>
              <a:gdLst>
                <a:gd name="connsiteX0" fmla="*/ 2113 w 13407"/>
                <a:gd name="connsiteY0" fmla="*/ 3339 h 14339"/>
                <a:gd name="connsiteX1" fmla="*/ 205 w 13407"/>
                <a:gd name="connsiteY1" fmla="*/ 11354 h 14339"/>
                <a:gd name="connsiteX2" fmla="*/ 11209 w 13407"/>
                <a:gd name="connsiteY2" fmla="*/ 13052 h 14339"/>
                <a:gd name="connsiteX3" fmla="*/ 12926 w 13407"/>
                <a:gd name="connsiteY3" fmla="*/ 11354 h 14339"/>
                <a:gd name="connsiteX4" fmla="*/ 10446 w 13407"/>
                <a:gd name="connsiteY4" fmla="*/ 3339 h 14339"/>
                <a:gd name="connsiteX5" fmla="*/ 2113 w 13407"/>
                <a:gd name="connsiteY5" fmla="*/ 3339 h 1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7" h="14339">
                  <a:moveTo>
                    <a:pt x="2113" y="3339"/>
                  </a:moveTo>
                  <a:cubicBezTo>
                    <a:pt x="78" y="5464"/>
                    <a:pt x="-686" y="8536"/>
                    <a:pt x="205" y="11354"/>
                  </a:cubicBezTo>
                  <a:cubicBezTo>
                    <a:pt x="2749" y="14865"/>
                    <a:pt x="7710" y="15628"/>
                    <a:pt x="11209" y="13052"/>
                  </a:cubicBezTo>
                  <a:cubicBezTo>
                    <a:pt x="11908" y="12575"/>
                    <a:pt x="12481" y="12002"/>
                    <a:pt x="12926" y="11354"/>
                  </a:cubicBezTo>
                  <a:cubicBezTo>
                    <a:pt x="13816" y="8428"/>
                    <a:pt x="12799" y="5254"/>
                    <a:pt x="10446" y="3339"/>
                  </a:cubicBezTo>
                  <a:cubicBezTo>
                    <a:pt x="6566" y="-795"/>
                    <a:pt x="5484" y="-795"/>
                    <a:pt x="2113" y="33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1C3EF2CB-537A-D39C-2681-022094FE868E}"/>
                </a:ext>
              </a:extLst>
            </p:cNvPr>
            <p:cNvSpPr/>
            <p:nvPr/>
          </p:nvSpPr>
          <p:spPr>
            <a:xfrm>
              <a:off x="11810297" y="793681"/>
              <a:ext cx="15798" cy="14544"/>
            </a:xfrm>
            <a:custGeom>
              <a:avLst/>
              <a:gdLst>
                <a:gd name="connsiteX0" fmla="*/ -163 w 15798"/>
                <a:gd name="connsiteY0" fmla="*/ 8709 h 14544"/>
                <a:gd name="connsiteX1" fmla="*/ 10905 w 15798"/>
                <a:gd name="connsiteY1" fmla="*/ 9854 h 14544"/>
                <a:gd name="connsiteX2" fmla="*/ 14467 w 15798"/>
                <a:gd name="connsiteY2" fmla="*/ 759 h 14544"/>
                <a:gd name="connsiteX3" fmla="*/ -99 w 15798"/>
                <a:gd name="connsiteY3" fmla="*/ 8449 h 14544"/>
                <a:gd name="connsiteX4" fmla="*/ -163 w 15798"/>
                <a:gd name="connsiteY4" fmla="*/ 8709 h 1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98" h="14544">
                  <a:moveTo>
                    <a:pt x="-163" y="8709"/>
                  </a:moveTo>
                  <a:cubicBezTo>
                    <a:pt x="-163" y="16406"/>
                    <a:pt x="3781" y="16788"/>
                    <a:pt x="10905" y="9854"/>
                  </a:cubicBezTo>
                  <a:cubicBezTo>
                    <a:pt x="15612" y="5211"/>
                    <a:pt x="16821" y="2158"/>
                    <a:pt x="14467" y="759"/>
                  </a:cubicBezTo>
                  <a:cubicBezTo>
                    <a:pt x="8298" y="-1137"/>
                    <a:pt x="1810" y="2311"/>
                    <a:pt x="-99" y="8449"/>
                  </a:cubicBezTo>
                  <a:cubicBezTo>
                    <a:pt x="-99" y="8538"/>
                    <a:pt x="-163" y="8620"/>
                    <a:pt x="-163" y="87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ACAF4570-7A0C-C1DF-8735-BB892A0C5F10}"/>
                </a:ext>
              </a:extLst>
            </p:cNvPr>
            <p:cNvSpPr/>
            <p:nvPr/>
          </p:nvSpPr>
          <p:spPr>
            <a:xfrm>
              <a:off x="11870593" y="826545"/>
              <a:ext cx="9716" cy="2258"/>
            </a:xfrm>
            <a:custGeom>
              <a:avLst/>
              <a:gdLst>
                <a:gd name="connsiteX0" fmla="*/ 732 w 9716"/>
                <a:gd name="connsiteY0" fmla="*/ 906 h 2258"/>
                <a:gd name="connsiteX1" fmla="*/ 4612 w 9716"/>
                <a:gd name="connsiteY1" fmla="*/ 2496 h 2258"/>
                <a:gd name="connsiteX2" fmla="*/ 8492 w 9716"/>
                <a:gd name="connsiteY2" fmla="*/ 906 h 2258"/>
                <a:gd name="connsiteX3" fmla="*/ 732 w 9716"/>
                <a:gd name="connsiteY3" fmla="*/ 906 h 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16" h="2258">
                  <a:moveTo>
                    <a:pt x="732" y="906"/>
                  </a:moveTo>
                  <a:cubicBezTo>
                    <a:pt x="-1367" y="1797"/>
                    <a:pt x="350" y="2496"/>
                    <a:pt x="4612" y="2496"/>
                  </a:cubicBezTo>
                  <a:cubicBezTo>
                    <a:pt x="8873" y="2496"/>
                    <a:pt x="10972" y="1797"/>
                    <a:pt x="8492" y="906"/>
                  </a:cubicBezTo>
                  <a:cubicBezTo>
                    <a:pt x="6011" y="16"/>
                    <a:pt x="3212" y="16"/>
                    <a:pt x="732" y="9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1230227C-24A7-C584-5333-A4AC61825ACE}"/>
                </a:ext>
              </a:extLst>
            </p:cNvPr>
            <p:cNvSpPr/>
            <p:nvPr/>
          </p:nvSpPr>
          <p:spPr>
            <a:xfrm>
              <a:off x="11866081" y="706614"/>
              <a:ext cx="6233" cy="9413"/>
            </a:xfrm>
            <a:custGeom>
              <a:avLst/>
              <a:gdLst>
                <a:gd name="connsiteX0" fmla="*/ 2954 w 6233"/>
                <a:gd name="connsiteY0" fmla="*/ 238 h 9413"/>
                <a:gd name="connsiteX1" fmla="*/ -163 w 6233"/>
                <a:gd name="connsiteY1" fmla="*/ 4945 h 9413"/>
                <a:gd name="connsiteX2" fmla="*/ 2954 w 6233"/>
                <a:gd name="connsiteY2" fmla="*/ 9652 h 9413"/>
                <a:gd name="connsiteX3" fmla="*/ 6071 w 6233"/>
                <a:gd name="connsiteY3" fmla="*/ 4945 h 9413"/>
                <a:gd name="connsiteX4" fmla="*/ 2954 w 6233"/>
                <a:gd name="connsiteY4" fmla="*/ 238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2954" y="238"/>
                  </a:moveTo>
                  <a:cubicBezTo>
                    <a:pt x="1237" y="238"/>
                    <a:pt x="-163" y="2337"/>
                    <a:pt x="-163" y="4945"/>
                  </a:cubicBezTo>
                  <a:cubicBezTo>
                    <a:pt x="-163" y="7553"/>
                    <a:pt x="1237" y="9652"/>
                    <a:pt x="2954" y="9652"/>
                  </a:cubicBezTo>
                  <a:cubicBezTo>
                    <a:pt x="4672" y="9652"/>
                    <a:pt x="6071" y="7553"/>
                    <a:pt x="6071" y="4945"/>
                  </a:cubicBezTo>
                  <a:cubicBezTo>
                    <a:pt x="6071" y="2337"/>
                    <a:pt x="4672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8281DE-622E-6B71-1871-3830BB965571}"/>
                </a:ext>
              </a:extLst>
            </p:cNvPr>
            <p:cNvSpPr/>
            <p:nvPr/>
          </p:nvSpPr>
          <p:spPr>
            <a:xfrm>
              <a:off x="11811127" y="632423"/>
              <a:ext cx="20543" cy="17522"/>
            </a:xfrm>
            <a:custGeom>
              <a:avLst/>
              <a:gdLst>
                <a:gd name="connsiteX0" fmla="*/ 18153 w 20543"/>
                <a:gd name="connsiteY0" fmla="*/ 9931 h 17522"/>
                <a:gd name="connsiteX1" fmla="*/ 8612 w 20543"/>
                <a:gd name="connsiteY1" fmla="*/ 5606 h 17522"/>
                <a:gd name="connsiteX2" fmla="*/ 6831 w 20543"/>
                <a:gd name="connsiteY2" fmla="*/ 17755 h 17522"/>
                <a:gd name="connsiteX3" fmla="*/ 18153 w 20543"/>
                <a:gd name="connsiteY3" fmla="*/ 9931 h 17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43" h="17522">
                  <a:moveTo>
                    <a:pt x="18153" y="9931"/>
                  </a:moveTo>
                  <a:cubicBezTo>
                    <a:pt x="23242" y="-1327"/>
                    <a:pt x="19426" y="-2790"/>
                    <a:pt x="8612" y="5606"/>
                  </a:cubicBezTo>
                  <a:cubicBezTo>
                    <a:pt x="-2201" y="14002"/>
                    <a:pt x="-3282" y="17755"/>
                    <a:pt x="6831" y="17755"/>
                  </a:cubicBezTo>
                  <a:cubicBezTo>
                    <a:pt x="11920" y="17914"/>
                    <a:pt x="16499" y="14740"/>
                    <a:pt x="18153" y="99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0ABEF84F-BBEC-D19F-406D-1DE4B3ED3A04}"/>
                </a:ext>
              </a:extLst>
            </p:cNvPr>
            <p:cNvSpPr/>
            <p:nvPr/>
          </p:nvSpPr>
          <p:spPr>
            <a:xfrm>
              <a:off x="11819802" y="845531"/>
              <a:ext cx="30591" cy="20710"/>
            </a:xfrm>
            <a:custGeom>
              <a:avLst/>
              <a:gdLst>
                <a:gd name="connsiteX0" fmla="*/ 64 w 30591"/>
                <a:gd name="connsiteY0" fmla="*/ 4946 h 20710"/>
                <a:gd name="connsiteX1" fmla="*/ 11259 w 30591"/>
                <a:gd name="connsiteY1" fmla="*/ 9717 h 20710"/>
                <a:gd name="connsiteX2" fmla="*/ 21245 w 30591"/>
                <a:gd name="connsiteY2" fmla="*/ 15505 h 20710"/>
                <a:gd name="connsiteX3" fmla="*/ 30086 w 30591"/>
                <a:gd name="connsiteY3" fmla="*/ 14106 h 20710"/>
                <a:gd name="connsiteX4" fmla="*/ 12403 w 30591"/>
                <a:gd name="connsiteY4" fmla="*/ 1384 h 20710"/>
                <a:gd name="connsiteX5" fmla="*/ 64 w 30591"/>
                <a:gd name="connsiteY5" fmla="*/ 4946 h 2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1" h="20710">
                  <a:moveTo>
                    <a:pt x="64" y="4946"/>
                  </a:moveTo>
                  <a:cubicBezTo>
                    <a:pt x="955" y="9462"/>
                    <a:pt x="3435" y="10544"/>
                    <a:pt x="11259" y="9717"/>
                  </a:cubicBezTo>
                  <a:cubicBezTo>
                    <a:pt x="19082" y="8890"/>
                    <a:pt x="21245" y="9717"/>
                    <a:pt x="21245" y="15505"/>
                  </a:cubicBezTo>
                  <a:cubicBezTo>
                    <a:pt x="21245" y="23519"/>
                    <a:pt x="28496" y="22375"/>
                    <a:pt x="30086" y="14106"/>
                  </a:cubicBezTo>
                  <a:cubicBezTo>
                    <a:pt x="31677" y="5837"/>
                    <a:pt x="28051" y="3865"/>
                    <a:pt x="12403" y="1384"/>
                  </a:cubicBezTo>
                  <a:cubicBezTo>
                    <a:pt x="446" y="-651"/>
                    <a:pt x="-827" y="-270"/>
                    <a:pt x="64" y="49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0A180840-230C-0E23-B662-779D460D9917}"/>
                </a:ext>
              </a:extLst>
            </p:cNvPr>
            <p:cNvSpPr/>
            <p:nvPr/>
          </p:nvSpPr>
          <p:spPr>
            <a:xfrm>
              <a:off x="11757915" y="942501"/>
              <a:ext cx="14980" cy="12165"/>
            </a:xfrm>
            <a:custGeom>
              <a:avLst/>
              <a:gdLst>
                <a:gd name="connsiteX0" fmla="*/ 8839 w 14980"/>
                <a:gd name="connsiteY0" fmla="*/ 779 h 12165"/>
                <a:gd name="connsiteX1" fmla="*/ 62 w 14980"/>
                <a:gd name="connsiteY1" fmla="*/ 7140 h 12165"/>
                <a:gd name="connsiteX2" fmla="*/ 10684 w 14980"/>
                <a:gd name="connsiteY2" fmla="*/ 5995 h 12165"/>
                <a:gd name="connsiteX3" fmla="*/ 8839 w 14980"/>
                <a:gd name="connsiteY3" fmla="*/ 779 h 12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80" h="12165">
                  <a:moveTo>
                    <a:pt x="8839" y="779"/>
                  </a:moveTo>
                  <a:cubicBezTo>
                    <a:pt x="4959" y="1034"/>
                    <a:pt x="1524" y="3508"/>
                    <a:pt x="62" y="7140"/>
                  </a:cubicBezTo>
                  <a:cubicBezTo>
                    <a:pt x="-1274" y="14582"/>
                    <a:pt x="3497" y="14073"/>
                    <a:pt x="10684" y="5995"/>
                  </a:cubicBezTo>
                  <a:cubicBezTo>
                    <a:pt x="16472" y="-302"/>
                    <a:pt x="16472" y="-302"/>
                    <a:pt x="8839" y="7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55E1ACC7-3EED-4BB3-4B0C-C295AF29DE60}"/>
                </a:ext>
              </a:extLst>
            </p:cNvPr>
            <p:cNvSpPr/>
            <p:nvPr/>
          </p:nvSpPr>
          <p:spPr>
            <a:xfrm>
              <a:off x="11730151" y="885931"/>
              <a:ext cx="42961" cy="28296"/>
            </a:xfrm>
            <a:custGeom>
              <a:avLst/>
              <a:gdLst>
                <a:gd name="connsiteX0" fmla="*/ 26872 w 42961"/>
                <a:gd name="connsiteY0" fmla="*/ 12633 h 28296"/>
                <a:gd name="connsiteX1" fmla="*/ 17967 w 42961"/>
                <a:gd name="connsiteY1" fmla="*/ 20329 h 28296"/>
                <a:gd name="connsiteX2" fmla="*/ 30 w 42961"/>
                <a:gd name="connsiteY2" fmla="*/ 23064 h 28296"/>
                <a:gd name="connsiteX3" fmla="*/ 10779 w 42961"/>
                <a:gd name="connsiteY3" fmla="*/ 28535 h 28296"/>
                <a:gd name="connsiteX4" fmla="*/ 29861 w 42961"/>
                <a:gd name="connsiteY4" fmla="*/ 26563 h 28296"/>
                <a:gd name="connsiteX5" fmla="*/ 36858 w 42961"/>
                <a:gd name="connsiteY5" fmla="*/ 20202 h 28296"/>
                <a:gd name="connsiteX6" fmla="*/ 40611 w 42961"/>
                <a:gd name="connsiteY6" fmla="*/ 9707 h 28296"/>
                <a:gd name="connsiteX7" fmla="*/ 42265 w 42961"/>
                <a:gd name="connsiteY7" fmla="*/ 1502 h 28296"/>
                <a:gd name="connsiteX8" fmla="*/ 26872 w 42961"/>
                <a:gd name="connsiteY8" fmla="*/ 12633 h 2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61" h="28296">
                  <a:moveTo>
                    <a:pt x="26872" y="12633"/>
                  </a:moveTo>
                  <a:cubicBezTo>
                    <a:pt x="23946" y="19375"/>
                    <a:pt x="21211" y="21729"/>
                    <a:pt x="17967" y="20329"/>
                  </a:cubicBezTo>
                  <a:cubicBezTo>
                    <a:pt x="8935" y="16386"/>
                    <a:pt x="1111" y="17531"/>
                    <a:pt x="30" y="23064"/>
                  </a:cubicBezTo>
                  <a:cubicBezTo>
                    <a:pt x="-861" y="27517"/>
                    <a:pt x="1111" y="28535"/>
                    <a:pt x="10779" y="28535"/>
                  </a:cubicBezTo>
                  <a:cubicBezTo>
                    <a:pt x="17204" y="28547"/>
                    <a:pt x="23564" y="27886"/>
                    <a:pt x="29861" y="26563"/>
                  </a:cubicBezTo>
                  <a:cubicBezTo>
                    <a:pt x="33678" y="25545"/>
                    <a:pt x="36858" y="22683"/>
                    <a:pt x="36858" y="20202"/>
                  </a:cubicBezTo>
                  <a:cubicBezTo>
                    <a:pt x="37304" y="16468"/>
                    <a:pt x="38575" y="12881"/>
                    <a:pt x="40611" y="9707"/>
                  </a:cubicBezTo>
                  <a:cubicBezTo>
                    <a:pt x="42646" y="6336"/>
                    <a:pt x="43410" y="2647"/>
                    <a:pt x="42265" y="1502"/>
                  </a:cubicBezTo>
                  <a:cubicBezTo>
                    <a:pt x="38194" y="-2315"/>
                    <a:pt x="31134" y="2837"/>
                    <a:pt x="26872" y="126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F48F03DE-7750-1161-F058-96EAF6B031D6}"/>
                </a:ext>
              </a:extLst>
            </p:cNvPr>
            <p:cNvSpPr/>
            <p:nvPr/>
          </p:nvSpPr>
          <p:spPr>
            <a:xfrm>
              <a:off x="11678559" y="442326"/>
              <a:ext cx="14451" cy="18203"/>
            </a:xfrm>
            <a:custGeom>
              <a:avLst/>
              <a:gdLst>
                <a:gd name="connsiteX0" fmla="*/ 13521 w 14451"/>
                <a:gd name="connsiteY0" fmla="*/ 238 h 18203"/>
                <a:gd name="connsiteX1" fmla="*/ 10659 w 14451"/>
                <a:gd name="connsiteY1" fmla="*/ 3164 h 18203"/>
                <a:gd name="connsiteX2" fmla="*/ 4298 w 14451"/>
                <a:gd name="connsiteY2" fmla="*/ 8126 h 18203"/>
                <a:gd name="connsiteX3" fmla="*/ 1627 w 14451"/>
                <a:gd name="connsiteY3" fmla="*/ 14486 h 18203"/>
                <a:gd name="connsiteX4" fmla="*/ 11740 w 14451"/>
                <a:gd name="connsiteY4" fmla="*/ 9525 h 18203"/>
                <a:gd name="connsiteX5" fmla="*/ 13521 w 14451"/>
                <a:gd name="connsiteY5" fmla="*/ 238 h 18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51" h="18203">
                  <a:moveTo>
                    <a:pt x="13521" y="238"/>
                  </a:moveTo>
                  <a:cubicBezTo>
                    <a:pt x="11931" y="270"/>
                    <a:pt x="10659" y="1574"/>
                    <a:pt x="10659" y="3164"/>
                  </a:cubicBezTo>
                  <a:cubicBezTo>
                    <a:pt x="10659" y="4755"/>
                    <a:pt x="7797" y="7044"/>
                    <a:pt x="4298" y="8126"/>
                  </a:cubicBezTo>
                  <a:cubicBezTo>
                    <a:pt x="-790" y="9779"/>
                    <a:pt x="-1300" y="11115"/>
                    <a:pt x="1627" y="14486"/>
                  </a:cubicBezTo>
                  <a:cubicBezTo>
                    <a:pt x="6397" y="20402"/>
                    <a:pt x="6397" y="20402"/>
                    <a:pt x="11740" y="9525"/>
                  </a:cubicBezTo>
                  <a:cubicBezTo>
                    <a:pt x="14094" y="4500"/>
                    <a:pt x="15112" y="238"/>
                    <a:pt x="1352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A81F91A2-F2F7-CB4A-8791-2145B980F418}"/>
                </a:ext>
              </a:extLst>
            </p:cNvPr>
            <p:cNvSpPr/>
            <p:nvPr/>
          </p:nvSpPr>
          <p:spPr>
            <a:xfrm>
              <a:off x="11799219" y="684810"/>
              <a:ext cx="11078" cy="8989"/>
            </a:xfrm>
            <a:custGeom>
              <a:avLst/>
              <a:gdLst>
                <a:gd name="connsiteX0" fmla="*/ 2138 w 11078"/>
                <a:gd name="connsiteY0" fmla="*/ 6712 h 8989"/>
                <a:gd name="connsiteX1" fmla="*/ 10916 w 11078"/>
                <a:gd name="connsiteY1" fmla="*/ 4741 h 8989"/>
                <a:gd name="connsiteX2" fmla="*/ 3156 w 11078"/>
                <a:gd name="connsiteY2" fmla="*/ 2005 h 8989"/>
                <a:gd name="connsiteX3" fmla="*/ 2138 w 11078"/>
                <a:gd name="connsiteY3" fmla="*/ 6712 h 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8" h="8989">
                  <a:moveTo>
                    <a:pt x="2138" y="6712"/>
                  </a:moveTo>
                  <a:cubicBezTo>
                    <a:pt x="8499" y="10592"/>
                    <a:pt x="10916" y="10020"/>
                    <a:pt x="10916" y="4741"/>
                  </a:cubicBezTo>
                  <a:cubicBezTo>
                    <a:pt x="10916" y="-539"/>
                    <a:pt x="10343" y="-793"/>
                    <a:pt x="3156" y="2005"/>
                  </a:cubicBezTo>
                  <a:cubicBezTo>
                    <a:pt x="-979" y="3596"/>
                    <a:pt x="-1170" y="4550"/>
                    <a:pt x="2138" y="67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06BCDD19-01C3-8EB9-8F95-8840077C0BF4}"/>
                </a:ext>
              </a:extLst>
            </p:cNvPr>
            <p:cNvSpPr/>
            <p:nvPr/>
          </p:nvSpPr>
          <p:spPr>
            <a:xfrm>
              <a:off x="11733940" y="3746145"/>
              <a:ext cx="8172" cy="6297"/>
            </a:xfrm>
            <a:custGeom>
              <a:avLst/>
              <a:gdLst>
                <a:gd name="connsiteX0" fmla="*/ 8008 w 8172"/>
                <a:gd name="connsiteY0" fmla="*/ 3419 h 6297"/>
                <a:gd name="connsiteX1" fmla="*/ 5082 w 8172"/>
                <a:gd name="connsiteY1" fmla="*/ 238 h 6297"/>
                <a:gd name="connsiteX2" fmla="*/ 5082 w 8172"/>
                <a:gd name="connsiteY2" fmla="*/ 238 h 6297"/>
                <a:gd name="connsiteX3" fmla="*/ 248 w 8172"/>
                <a:gd name="connsiteY3" fmla="*/ 3419 h 6297"/>
                <a:gd name="connsiteX4" fmla="*/ 3174 w 8172"/>
                <a:gd name="connsiteY4" fmla="*/ 6535 h 6297"/>
                <a:gd name="connsiteX5" fmla="*/ 8008 w 8172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2" h="6297">
                  <a:moveTo>
                    <a:pt x="8008" y="3419"/>
                  </a:moveTo>
                  <a:cubicBezTo>
                    <a:pt x="8072" y="1733"/>
                    <a:pt x="6800" y="308"/>
                    <a:pt x="5082" y="238"/>
                  </a:cubicBezTo>
                  <a:cubicBezTo>
                    <a:pt x="5082" y="238"/>
                    <a:pt x="5082" y="238"/>
                    <a:pt x="5082" y="238"/>
                  </a:cubicBezTo>
                  <a:cubicBezTo>
                    <a:pt x="3047" y="461"/>
                    <a:pt x="1265" y="1644"/>
                    <a:pt x="248" y="3419"/>
                  </a:cubicBezTo>
                  <a:cubicBezTo>
                    <a:pt x="-833" y="5073"/>
                    <a:pt x="248" y="6535"/>
                    <a:pt x="3174" y="6535"/>
                  </a:cubicBezTo>
                  <a:cubicBezTo>
                    <a:pt x="6100" y="6535"/>
                    <a:pt x="8008" y="4882"/>
                    <a:pt x="800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2F9465DD-7F76-88B3-45C1-00B3CFFB6EB1}"/>
                </a:ext>
              </a:extLst>
            </p:cNvPr>
            <p:cNvSpPr/>
            <p:nvPr/>
          </p:nvSpPr>
          <p:spPr>
            <a:xfrm>
              <a:off x="11773087" y="915419"/>
              <a:ext cx="12157" cy="11207"/>
            </a:xfrm>
            <a:custGeom>
              <a:avLst/>
              <a:gdLst>
                <a:gd name="connsiteX0" fmla="*/ 9124 w 12157"/>
                <a:gd name="connsiteY0" fmla="*/ 8588 h 11207"/>
                <a:gd name="connsiteX1" fmla="*/ 10142 w 12157"/>
                <a:gd name="connsiteY1" fmla="*/ 2227 h 11207"/>
                <a:gd name="connsiteX2" fmla="*/ -163 w 12157"/>
                <a:gd name="connsiteY2" fmla="*/ 7379 h 11207"/>
                <a:gd name="connsiteX3" fmla="*/ 9124 w 12157"/>
                <a:gd name="connsiteY3" fmla="*/ 8588 h 1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57" h="11207">
                  <a:moveTo>
                    <a:pt x="9124" y="8588"/>
                  </a:moveTo>
                  <a:cubicBezTo>
                    <a:pt x="12623" y="6361"/>
                    <a:pt x="12877" y="4771"/>
                    <a:pt x="10142" y="2227"/>
                  </a:cubicBezTo>
                  <a:cubicBezTo>
                    <a:pt x="5943" y="-2035"/>
                    <a:pt x="-163" y="955"/>
                    <a:pt x="-163" y="7379"/>
                  </a:cubicBezTo>
                  <a:cubicBezTo>
                    <a:pt x="-163" y="12341"/>
                    <a:pt x="2573" y="12786"/>
                    <a:pt x="9124" y="85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D911EC22-B58F-C1EE-1D89-5C4C99CFBDA9}"/>
                </a:ext>
              </a:extLst>
            </p:cNvPr>
            <p:cNvSpPr/>
            <p:nvPr/>
          </p:nvSpPr>
          <p:spPr>
            <a:xfrm>
              <a:off x="11897690" y="1076362"/>
              <a:ext cx="11218" cy="7823"/>
            </a:xfrm>
            <a:custGeom>
              <a:avLst/>
              <a:gdLst>
                <a:gd name="connsiteX0" fmla="*/ 5438 w 11218"/>
                <a:gd name="connsiteY0" fmla="*/ 8062 h 7823"/>
                <a:gd name="connsiteX1" fmla="*/ 10844 w 11218"/>
                <a:gd name="connsiteY1" fmla="*/ 4182 h 7823"/>
                <a:gd name="connsiteX2" fmla="*/ 5438 w 11218"/>
                <a:gd name="connsiteY2" fmla="*/ 238 h 7823"/>
                <a:gd name="connsiteX3" fmla="*/ -32 w 11218"/>
                <a:gd name="connsiteY3" fmla="*/ 4182 h 7823"/>
                <a:gd name="connsiteX4" fmla="*/ 5438 w 11218"/>
                <a:gd name="connsiteY4" fmla="*/ 8062 h 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" h="7823">
                  <a:moveTo>
                    <a:pt x="5438" y="8062"/>
                  </a:moveTo>
                  <a:cubicBezTo>
                    <a:pt x="9445" y="8062"/>
                    <a:pt x="11798" y="6472"/>
                    <a:pt x="10844" y="4182"/>
                  </a:cubicBezTo>
                  <a:cubicBezTo>
                    <a:pt x="9954" y="1949"/>
                    <a:pt x="7855" y="423"/>
                    <a:pt x="5438" y="238"/>
                  </a:cubicBezTo>
                  <a:cubicBezTo>
                    <a:pt x="3021" y="397"/>
                    <a:pt x="858" y="1930"/>
                    <a:pt x="-32" y="4182"/>
                  </a:cubicBezTo>
                  <a:cubicBezTo>
                    <a:pt x="-732" y="6408"/>
                    <a:pt x="1430" y="8062"/>
                    <a:pt x="5438" y="80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C79C4894-CA29-83B4-B3BC-22066D0B2A7B}"/>
                </a:ext>
              </a:extLst>
            </p:cNvPr>
            <p:cNvSpPr/>
            <p:nvPr/>
          </p:nvSpPr>
          <p:spPr>
            <a:xfrm>
              <a:off x="11916699" y="5957829"/>
              <a:ext cx="7258" cy="6297"/>
            </a:xfrm>
            <a:custGeom>
              <a:avLst/>
              <a:gdLst>
                <a:gd name="connsiteX0" fmla="*/ 5383 w 7258"/>
                <a:gd name="connsiteY0" fmla="*/ 6535 h 6297"/>
                <a:gd name="connsiteX1" fmla="*/ 6529 w 7258"/>
                <a:gd name="connsiteY1" fmla="*/ 3355 h 6297"/>
                <a:gd name="connsiteX2" fmla="*/ 1567 w 7258"/>
                <a:gd name="connsiteY2" fmla="*/ 238 h 6297"/>
                <a:gd name="connsiteX3" fmla="*/ 359 w 7258"/>
                <a:gd name="connsiteY3" fmla="*/ 3355 h 6297"/>
                <a:gd name="connsiteX4" fmla="*/ 5383 w 7258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8" h="6297">
                  <a:moveTo>
                    <a:pt x="5383" y="6535"/>
                  </a:moveTo>
                  <a:cubicBezTo>
                    <a:pt x="7101" y="6535"/>
                    <a:pt x="7610" y="5072"/>
                    <a:pt x="6529" y="3355"/>
                  </a:cubicBezTo>
                  <a:cubicBezTo>
                    <a:pt x="5511" y="1574"/>
                    <a:pt x="3603" y="410"/>
                    <a:pt x="1567" y="238"/>
                  </a:cubicBezTo>
                  <a:cubicBezTo>
                    <a:pt x="-150" y="238"/>
                    <a:pt x="-659" y="1638"/>
                    <a:pt x="359" y="3355"/>
                  </a:cubicBezTo>
                  <a:cubicBezTo>
                    <a:pt x="1440" y="5117"/>
                    <a:pt x="3285" y="6281"/>
                    <a:pt x="5383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EA0696E9-E72A-D141-7B7A-61E8F9D873B2}"/>
                </a:ext>
              </a:extLst>
            </p:cNvPr>
            <p:cNvSpPr/>
            <p:nvPr/>
          </p:nvSpPr>
          <p:spPr>
            <a:xfrm>
              <a:off x="11885803" y="757789"/>
              <a:ext cx="16862" cy="8615"/>
            </a:xfrm>
            <a:custGeom>
              <a:avLst/>
              <a:gdLst>
                <a:gd name="connsiteX0" fmla="*/ 3396 w 16862"/>
                <a:gd name="connsiteY0" fmla="*/ 521 h 8615"/>
                <a:gd name="connsiteX1" fmla="*/ 10392 w 16862"/>
                <a:gd name="connsiteY1" fmla="*/ 8854 h 8615"/>
                <a:gd name="connsiteX2" fmla="*/ 13573 w 16862"/>
                <a:gd name="connsiteY2" fmla="*/ 3702 h 8615"/>
                <a:gd name="connsiteX3" fmla="*/ 3396 w 16862"/>
                <a:gd name="connsiteY3" fmla="*/ 521 h 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62" h="8615">
                  <a:moveTo>
                    <a:pt x="3396" y="521"/>
                  </a:moveTo>
                  <a:cubicBezTo>
                    <a:pt x="-3855" y="3320"/>
                    <a:pt x="724" y="8854"/>
                    <a:pt x="10392" y="8854"/>
                  </a:cubicBezTo>
                  <a:cubicBezTo>
                    <a:pt x="18025" y="8854"/>
                    <a:pt x="18280" y="8472"/>
                    <a:pt x="13573" y="3702"/>
                  </a:cubicBezTo>
                  <a:cubicBezTo>
                    <a:pt x="11028" y="859"/>
                    <a:pt x="7085" y="-363"/>
                    <a:pt x="3396" y="5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5F2B551C-16F5-63BF-B65A-78A6A630E9FE}"/>
                </a:ext>
              </a:extLst>
            </p:cNvPr>
            <p:cNvSpPr/>
            <p:nvPr/>
          </p:nvSpPr>
          <p:spPr>
            <a:xfrm>
              <a:off x="11918811" y="5932640"/>
              <a:ext cx="9350" cy="6297"/>
            </a:xfrm>
            <a:custGeom>
              <a:avLst/>
              <a:gdLst>
                <a:gd name="connsiteX0" fmla="*/ 9188 w 9350"/>
                <a:gd name="connsiteY0" fmla="*/ 3355 h 6297"/>
                <a:gd name="connsiteX1" fmla="*/ 4481 w 9350"/>
                <a:gd name="connsiteY1" fmla="*/ 238 h 6297"/>
                <a:gd name="connsiteX2" fmla="*/ -163 w 9350"/>
                <a:gd name="connsiteY2" fmla="*/ 3355 h 6297"/>
                <a:gd name="connsiteX3" fmla="*/ 4481 w 9350"/>
                <a:gd name="connsiteY3" fmla="*/ 6535 h 6297"/>
                <a:gd name="connsiteX4" fmla="*/ 9188 w 9350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6297">
                  <a:moveTo>
                    <a:pt x="9188" y="3355"/>
                  </a:moveTo>
                  <a:cubicBezTo>
                    <a:pt x="9188" y="1638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355"/>
                  </a:cubicBezTo>
                  <a:cubicBezTo>
                    <a:pt x="-163" y="5073"/>
                    <a:pt x="1936" y="6535"/>
                    <a:pt x="4481" y="6535"/>
                  </a:cubicBezTo>
                  <a:cubicBezTo>
                    <a:pt x="7025" y="6535"/>
                    <a:pt x="9188" y="5009"/>
                    <a:pt x="918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CE2DC8B3-FBF0-1DAB-9E12-8C0AFB1572A8}"/>
                </a:ext>
              </a:extLst>
            </p:cNvPr>
            <p:cNvSpPr/>
            <p:nvPr/>
          </p:nvSpPr>
          <p:spPr>
            <a:xfrm>
              <a:off x="11911049" y="2564479"/>
              <a:ext cx="15978" cy="39136"/>
            </a:xfrm>
            <a:custGeom>
              <a:avLst/>
              <a:gdLst>
                <a:gd name="connsiteX0" fmla="*/ 15423 w 15978"/>
                <a:gd name="connsiteY0" fmla="*/ 36276 h 39136"/>
                <a:gd name="connsiteX1" fmla="*/ 15423 w 15978"/>
                <a:gd name="connsiteY1" fmla="*/ 36276 h 39136"/>
                <a:gd name="connsiteX2" fmla="*/ 13642 w 15978"/>
                <a:gd name="connsiteY2" fmla="*/ 28389 h 39136"/>
                <a:gd name="connsiteX3" fmla="*/ 10144 w 15978"/>
                <a:gd name="connsiteY3" fmla="*/ 10770 h 39136"/>
                <a:gd name="connsiteX4" fmla="*/ 7727 w 15978"/>
                <a:gd name="connsiteY4" fmla="*/ 529 h 39136"/>
                <a:gd name="connsiteX5" fmla="*/ 221 w 15978"/>
                <a:gd name="connsiteY5" fmla="*/ 37103 h 39136"/>
                <a:gd name="connsiteX6" fmla="*/ 15423 w 15978"/>
                <a:gd name="connsiteY6" fmla="*/ 36276 h 3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78" h="39136">
                  <a:moveTo>
                    <a:pt x="15423" y="36276"/>
                  </a:moveTo>
                  <a:lnTo>
                    <a:pt x="15423" y="36276"/>
                  </a:lnTo>
                  <a:cubicBezTo>
                    <a:pt x="16314" y="33522"/>
                    <a:pt x="15678" y="30482"/>
                    <a:pt x="13642" y="28389"/>
                  </a:cubicBezTo>
                  <a:cubicBezTo>
                    <a:pt x="10971" y="22919"/>
                    <a:pt x="9762" y="16844"/>
                    <a:pt x="10144" y="10770"/>
                  </a:cubicBezTo>
                  <a:cubicBezTo>
                    <a:pt x="10144" y="3646"/>
                    <a:pt x="9126" y="-998"/>
                    <a:pt x="7727" y="529"/>
                  </a:cubicBezTo>
                  <a:cubicBezTo>
                    <a:pt x="4355" y="4155"/>
                    <a:pt x="-1751" y="33859"/>
                    <a:pt x="221" y="37103"/>
                  </a:cubicBezTo>
                  <a:cubicBezTo>
                    <a:pt x="2193" y="40347"/>
                    <a:pt x="13070" y="40156"/>
                    <a:pt x="15423" y="362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7E4FCC92-2804-445D-6C0D-733063920894}"/>
                </a:ext>
              </a:extLst>
            </p:cNvPr>
            <p:cNvSpPr/>
            <p:nvPr/>
          </p:nvSpPr>
          <p:spPr>
            <a:xfrm>
              <a:off x="11900843" y="6021469"/>
              <a:ext cx="14828" cy="6810"/>
            </a:xfrm>
            <a:custGeom>
              <a:avLst/>
              <a:gdLst>
                <a:gd name="connsiteX0" fmla="*/ 12335 w 14828"/>
                <a:gd name="connsiteY0" fmla="*/ 2177 h 6810"/>
                <a:gd name="connsiteX1" fmla="*/ 3239 w 14828"/>
                <a:gd name="connsiteY1" fmla="*/ 1095 h 6810"/>
                <a:gd name="connsiteX2" fmla="*/ 5402 w 14828"/>
                <a:gd name="connsiteY2" fmla="*/ 5739 h 6810"/>
                <a:gd name="connsiteX3" fmla="*/ 12335 w 14828"/>
                <a:gd name="connsiteY3" fmla="*/ 2177 h 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8" h="6810">
                  <a:moveTo>
                    <a:pt x="12335" y="2177"/>
                  </a:moveTo>
                  <a:cubicBezTo>
                    <a:pt x="9791" y="65"/>
                    <a:pt x="6229" y="-361"/>
                    <a:pt x="3239" y="1095"/>
                  </a:cubicBezTo>
                  <a:cubicBezTo>
                    <a:pt x="-1722" y="3258"/>
                    <a:pt x="-1468" y="3767"/>
                    <a:pt x="5402" y="5739"/>
                  </a:cubicBezTo>
                  <a:cubicBezTo>
                    <a:pt x="14434" y="8347"/>
                    <a:pt x="17106" y="7011"/>
                    <a:pt x="12335" y="21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5A2F89D1-CD42-8416-5CB0-ECA9A53BF6EC}"/>
                </a:ext>
              </a:extLst>
            </p:cNvPr>
            <p:cNvSpPr/>
            <p:nvPr/>
          </p:nvSpPr>
          <p:spPr>
            <a:xfrm>
              <a:off x="11894004" y="5995548"/>
              <a:ext cx="6360" cy="6360"/>
            </a:xfrm>
            <a:custGeom>
              <a:avLst/>
              <a:gdLst>
                <a:gd name="connsiteX0" fmla="*/ -163 w 6360"/>
                <a:gd name="connsiteY0" fmla="*/ 3419 h 6360"/>
                <a:gd name="connsiteX1" fmla="*/ 3018 w 6360"/>
                <a:gd name="connsiteY1" fmla="*/ 6599 h 6360"/>
                <a:gd name="connsiteX2" fmla="*/ 6198 w 6360"/>
                <a:gd name="connsiteY2" fmla="*/ 3419 h 6360"/>
                <a:gd name="connsiteX3" fmla="*/ 3018 w 6360"/>
                <a:gd name="connsiteY3" fmla="*/ 238 h 6360"/>
                <a:gd name="connsiteX4" fmla="*/ -163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-163" y="3419"/>
                  </a:moveTo>
                  <a:cubicBezTo>
                    <a:pt x="-163" y="5174"/>
                    <a:pt x="1237" y="6599"/>
                    <a:pt x="3018" y="6599"/>
                  </a:cubicBezTo>
                  <a:cubicBezTo>
                    <a:pt x="4799" y="6599"/>
                    <a:pt x="6198" y="5174"/>
                    <a:pt x="6198" y="3419"/>
                  </a:cubicBezTo>
                  <a:cubicBezTo>
                    <a:pt x="6198" y="1663"/>
                    <a:pt x="4799" y="238"/>
                    <a:pt x="3018" y="238"/>
                  </a:cubicBezTo>
                  <a:cubicBezTo>
                    <a:pt x="1237" y="238"/>
                    <a:pt x="-163" y="1663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9806556B-99BB-9615-9799-5C4B2ECB3E54}"/>
                </a:ext>
              </a:extLst>
            </p:cNvPr>
            <p:cNvSpPr/>
            <p:nvPr/>
          </p:nvSpPr>
          <p:spPr>
            <a:xfrm>
              <a:off x="11922051" y="2349419"/>
              <a:ext cx="10735" cy="12125"/>
            </a:xfrm>
            <a:custGeom>
              <a:avLst/>
              <a:gdLst>
                <a:gd name="connsiteX0" fmla="*/ 10273 w 10735"/>
                <a:gd name="connsiteY0" fmla="*/ 9565 h 12125"/>
                <a:gd name="connsiteX1" fmla="*/ 732 w 10735"/>
                <a:gd name="connsiteY1" fmla="*/ 787 h 12125"/>
                <a:gd name="connsiteX2" fmla="*/ 5565 w 10735"/>
                <a:gd name="connsiteY2" fmla="*/ 12364 h 12125"/>
                <a:gd name="connsiteX3" fmla="*/ 10273 w 10735"/>
                <a:gd name="connsiteY3" fmla="*/ 9565 h 1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35" h="12125">
                  <a:moveTo>
                    <a:pt x="10273" y="9565"/>
                  </a:moveTo>
                  <a:cubicBezTo>
                    <a:pt x="12308" y="6258"/>
                    <a:pt x="3403" y="-1948"/>
                    <a:pt x="732" y="787"/>
                  </a:cubicBezTo>
                  <a:cubicBezTo>
                    <a:pt x="-1940" y="3522"/>
                    <a:pt x="1877" y="12364"/>
                    <a:pt x="5565" y="12364"/>
                  </a:cubicBezTo>
                  <a:cubicBezTo>
                    <a:pt x="7474" y="12189"/>
                    <a:pt x="9192" y="11160"/>
                    <a:pt x="10273" y="95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25171A6C-782D-0D8A-6389-2CE7E8BB47C4}"/>
                </a:ext>
              </a:extLst>
            </p:cNvPr>
            <p:cNvSpPr/>
            <p:nvPr/>
          </p:nvSpPr>
          <p:spPr>
            <a:xfrm>
              <a:off x="11897625" y="1103055"/>
              <a:ext cx="16322" cy="11049"/>
            </a:xfrm>
            <a:custGeom>
              <a:avLst/>
              <a:gdLst>
                <a:gd name="connsiteX0" fmla="*/ 542 w 16322"/>
                <a:gd name="connsiteY0" fmla="*/ 3886 h 11049"/>
                <a:gd name="connsiteX1" fmla="*/ 3404 w 16322"/>
                <a:gd name="connsiteY1" fmla="*/ 5540 h 11049"/>
                <a:gd name="connsiteX2" fmla="*/ 8620 w 16322"/>
                <a:gd name="connsiteY2" fmla="*/ 8084 h 11049"/>
                <a:gd name="connsiteX3" fmla="*/ 13073 w 16322"/>
                <a:gd name="connsiteY3" fmla="*/ 10883 h 11049"/>
                <a:gd name="connsiteX4" fmla="*/ 15808 w 16322"/>
                <a:gd name="connsiteY4" fmla="*/ 4522 h 11049"/>
                <a:gd name="connsiteX5" fmla="*/ 2896 w 16322"/>
                <a:gd name="connsiteY5" fmla="*/ 1734 h 11049"/>
                <a:gd name="connsiteX6" fmla="*/ 542 w 16322"/>
                <a:gd name="connsiteY6" fmla="*/ 3886 h 1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22" h="11049">
                  <a:moveTo>
                    <a:pt x="542" y="3886"/>
                  </a:moveTo>
                  <a:cubicBezTo>
                    <a:pt x="-985" y="6367"/>
                    <a:pt x="-31" y="6939"/>
                    <a:pt x="3404" y="5540"/>
                  </a:cubicBezTo>
                  <a:cubicBezTo>
                    <a:pt x="6840" y="4140"/>
                    <a:pt x="8620" y="5158"/>
                    <a:pt x="8620" y="8084"/>
                  </a:cubicBezTo>
                  <a:cubicBezTo>
                    <a:pt x="8620" y="11010"/>
                    <a:pt x="10465" y="11901"/>
                    <a:pt x="13073" y="10883"/>
                  </a:cubicBezTo>
                  <a:cubicBezTo>
                    <a:pt x="15554" y="9881"/>
                    <a:pt x="16825" y="7034"/>
                    <a:pt x="15808" y="4522"/>
                  </a:cubicBezTo>
                  <a:cubicBezTo>
                    <a:pt x="13009" y="184"/>
                    <a:pt x="7221" y="-1069"/>
                    <a:pt x="2896" y="1734"/>
                  </a:cubicBezTo>
                  <a:cubicBezTo>
                    <a:pt x="2005" y="2312"/>
                    <a:pt x="1178" y="3040"/>
                    <a:pt x="542" y="38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4E693528-7F52-909F-866B-E87D3A5CD710}"/>
                </a:ext>
              </a:extLst>
            </p:cNvPr>
            <p:cNvSpPr/>
            <p:nvPr/>
          </p:nvSpPr>
          <p:spPr>
            <a:xfrm>
              <a:off x="11894499" y="5838729"/>
              <a:ext cx="8791" cy="7608"/>
            </a:xfrm>
            <a:custGeom>
              <a:avLst/>
              <a:gdLst>
                <a:gd name="connsiteX0" fmla="*/ 8629 w 8791"/>
                <a:gd name="connsiteY0" fmla="*/ 2301 h 7608"/>
                <a:gd name="connsiteX1" fmla="*/ 42 w 8791"/>
                <a:gd name="connsiteY1" fmla="*/ 5481 h 7608"/>
                <a:gd name="connsiteX2" fmla="*/ 3731 w 8791"/>
                <a:gd name="connsiteY2" fmla="*/ 7262 h 7608"/>
                <a:gd name="connsiteX3" fmla="*/ 8629 w 8791"/>
                <a:gd name="connsiteY3" fmla="*/ 2301 h 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1" h="7608">
                  <a:moveTo>
                    <a:pt x="8629" y="2301"/>
                  </a:moveTo>
                  <a:cubicBezTo>
                    <a:pt x="8629" y="-1834"/>
                    <a:pt x="1569" y="774"/>
                    <a:pt x="42" y="5481"/>
                  </a:cubicBezTo>
                  <a:cubicBezTo>
                    <a:pt x="-721" y="7771"/>
                    <a:pt x="678" y="8471"/>
                    <a:pt x="3731" y="7262"/>
                  </a:cubicBezTo>
                  <a:cubicBezTo>
                    <a:pt x="6785" y="6054"/>
                    <a:pt x="8629" y="4018"/>
                    <a:pt x="8629" y="23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91C55EC9-9F93-6481-91A7-2E84F0598EEB}"/>
                </a:ext>
              </a:extLst>
            </p:cNvPr>
            <p:cNvSpPr/>
            <p:nvPr/>
          </p:nvSpPr>
          <p:spPr>
            <a:xfrm>
              <a:off x="11913388" y="2012341"/>
              <a:ext cx="11313" cy="21249"/>
            </a:xfrm>
            <a:custGeom>
              <a:avLst/>
              <a:gdLst>
                <a:gd name="connsiteX0" fmla="*/ 7295 w 11313"/>
                <a:gd name="connsiteY0" fmla="*/ 238 h 21249"/>
                <a:gd name="connsiteX1" fmla="*/ 935 w 11313"/>
                <a:gd name="connsiteY1" fmla="*/ 19321 h 21249"/>
                <a:gd name="connsiteX2" fmla="*/ 11048 w 11313"/>
                <a:gd name="connsiteY2" fmla="*/ 10161 h 21249"/>
                <a:gd name="connsiteX3" fmla="*/ 7295 w 11313"/>
                <a:gd name="connsiteY3" fmla="*/ 238 h 2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3" h="21249">
                  <a:moveTo>
                    <a:pt x="7295" y="238"/>
                  </a:moveTo>
                  <a:cubicBezTo>
                    <a:pt x="2397" y="238"/>
                    <a:pt x="-2373" y="14232"/>
                    <a:pt x="935" y="19321"/>
                  </a:cubicBezTo>
                  <a:cubicBezTo>
                    <a:pt x="4242" y="24409"/>
                    <a:pt x="10031" y="20211"/>
                    <a:pt x="11048" y="10161"/>
                  </a:cubicBezTo>
                  <a:cubicBezTo>
                    <a:pt x="11494" y="3101"/>
                    <a:pt x="10539" y="238"/>
                    <a:pt x="729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48ABDC49-41FA-6E4F-F40D-10B5404E84DD}"/>
                </a:ext>
              </a:extLst>
            </p:cNvPr>
            <p:cNvSpPr/>
            <p:nvPr/>
          </p:nvSpPr>
          <p:spPr>
            <a:xfrm>
              <a:off x="11895384" y="889339"/>
              <a:ext cx="24228" cy="21829"/>
            </a:xfrm>
            <a:custGeom>
              <a:avLst/>
              <a:gdLst>
                <a:gd name="connsiteX0" fmla="*/ 3673 w 24228"/>
                <a:gd name="connsiteY0" fmla="*/ 7953 h 21829"/>
                <a:gd name="connsiteX1" fmla="*/ 10543 w 24228"/>
                <a:gd name="connsiteY1" fmla="*/ 22010 h 21829"/>
                <a:gd name="connsiteX2" fmla="*/ 22502 w 24228"/>
                <a:gd name="connsiteY2" fmla="*/ 14505 h 21829"/>
                <a:gd name="connsiteX3" fmla="*/ 3673 w 24228"/>
                <a:gd name="connsiteY3" fmla="*/ 7953 h 2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28" h="21829">
                  <a:moveTo>
                    <a:pt x="3673" y="7953"/>
                  </a:moveTo>
                  <a:cubicBezTo>
                    <a:pt x="-3132" y="17494"/>
                    <a:pt x="-906" y="22010"/>
                    <a:pt x="10543" y="22010"/>
                  </a:cubicBezTo>
                  <a:cubicBezTo>
                    <a:pt x="15759" y="22532"/>
                    <a:pt x="20720" y="19447"/>
                    <a:pt x="22502" y="14505"/>
                  </a:cubicBezTo>
                  <a:cubicBezTo>
                    <a:pt x="29053" y="-61"/>
                    <a:pt x="13533" y="-5532"/>
                    <a:pt x="3673" y="79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C365E524-7C6C-F84F-0664-DDE30A64966F}"/>
                </a:ext>
              </a:extLst>
            </p:cNvPr>
            <p:cNvSpPr/>
            <p:nvPr/>
          </p:nvSpPr>
          <p:spPr>
            <a:xfrm>
              <a:off x="11916730" y="1342505"/>
              <a:ext cx="7739" cy="2548"/>
            </a:xfrm>
            <a:custGeom>
              <a:avLst/>
              <a:gdLst>
                <a:gd name="connsiteX0" fmla="*/ 1282 w 7739"/>
                <a:gd name="connsiteY0" fmla="*/ 864 h 2548"/>
                <a:gd name="connsiteX1" fmla="*/ 3190 w 7739"/>
                <a:gd name="connsiteY1" fmla="*/ 2772 h 2548"/>
                <a:gd name="connsiteX2" fmla="*/ 7261 w 7739"/>
                <a:gd name="connsiteY2" fmla="*/ 1118 h 2548"/>
                <a:gd name="connsiteX3" fmla="*/ 1282 w 7739"/>
                <a:gd name="connsiteY3" fmla="*/ 864 h 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9" h="2548">
                  <a:moveTo>
                    <a:pt x="1282" y="864"/>
                  </a:moveTo>
                  <a:cubicBezTo>
                    <a:pt x="-1198" y="1882"/>
                    <a:pt x="-435" y="2645"/>
                    <a:pt x="3190" y="2772"/>
                  </a:cubicBezTo>
                  <a:cubicBezTo>
                    <a:pt x="6816" y="2899"/>
                    <a:pt x="8279" y="2200"/>
                    <a:pt x="7261" y="1118"/>
                  </a:cubicBezTo>
                  <a:cubicBezTo>
                    <a:pt x="5416" y="43"/>
                    <a:pt x="3190" y="-53"/>
                    <a:pt x="1282" y="8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946ECAD0-7CD8-B981-8DEC-31EF61CA4629}"/>
                </a:ext>
              </a:extLst>
            </p:cNvPr>
            <p:cNvSpPr/>
            <p:nvPr/>
          </p:nvSpPr>
          <p:spPr>
            <a:xfrm>
              <a:off x="11906788" y="1264547"/>
              <a:ext cx="10153" cy="11541"/>
            </a:xfrm>
            <a:custGeom>
              <a:avLst/>
              <a:gdLst>
                <a:gd name="connsiteX0" fmla="*/ -34 w 10153"/>
                <a:gd name="connsiteY0" fmla="*/ 6501 h 11541"/>
                <a:gd name="connsiteX1" fmla="*/ 5118 w 10153"/>
                <a:gd name="connsiteY1" fmla="*/ 11780 h 11541"/>
                <a:gd name="connsiteX2" fmla="*/ 9571 w 10153"/>
                <a:gd name="connsiteY2" fmla="*/ 5419 h 11541"/>
                <a:gd name="connsiteX3" fmla="*/ -34 w 10153"/>
                <a:gd name="connsiteY3" fmla="*/ 6501 h 1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53" h="11541">
                  <a:moveTo>
                    <a:pt x="-34" y="6501"/>
                  </a:moveTo>
                  <a:cubicBezTo>
                    <a:pt x="-670" y="9999"/>
                    <a:pt x="1047" y="11780"/>
                    <a:pt x="5118" y="11780"/>
                  </a:cubicBezTo>
                  <a:cubicBezTo>
                    <a:pt x="9189" y="11780"/>
                    <a:pt x="10843" y="10190"/>
                    <a:pt x="9571" y="5419"/>
                  </a:cubicBezTo>
                  <a:cubicBezTo>
                    <a:pt x="7663" y="-2023"/>
                    <a:pt x="1429" y="-1259"/>
                    <a:pt x="-34" y="65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E1672D5B-8621-D035-2AD3-D4C4DAB0B632}"/>
                </a:ext>
              </a:extLst>
            </p:cNvPr>
            <p:cNvSpPr/>
            <p:nvPr/>
          </p:nvSpPr>
          <p:spPr>
            <a:xfrm>
              <a:off x="11819584" y="6296087"/>
              <a:ext cx="9286" cy="7827"/>
            </a:xfrm>
            <a:custGeom>
              <a:avLst/>
              <a:gdLst>
                <a:gd name="connsiteX0" fmla="*/ -163 w 9286"/>
                <a:gd name="connsiteY0" fmla="*/ 3423 h 7827"/>
                <a:gd name="connsiteX1" fmla="*/ 4481 w 9286"/>
                <a:gd name="connsiteY1" fmla="*/ 8066 h 7827"/>
                <a:gd name="connsiteX2" fmla="*/ 9124 w 9286"/>
                <a:gd name="connsiteY2" fmla="*/ 5267 h 7827"/>
                <a:gd name="connsiteX3" fmla="*/ 4481 w 9286"/>
                <a:gd name="connsiteY3" fmla="*/ 624 h 7827"/>
                <a:gd name="connsiteX4" fmla="*/ -163 w 9286"/>
                <a:gd name="connsiteY4" fmla="*/ 3423 h 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7827">
                  <a:moveTo>
                    <a:pt x="-163" y="3423"/>
                  </a:moveTo>
                  <a:cubicBezTo>
                    <a:pt x="-163" y="5986"/>
                    <a:pt x="1936" y="8066"/>
                    <a:pt x="4481" y="8066"/>
                  </a:cubicBezTo>
                  <a:cubicBezTo>
                    <a:pt x="7025" y="8066"/>
                    <a:pt x="9124" y="6794"/>
                    <a:pt x="9124" y="5267"/>
                  </a:cubicBezTo>
                  <a:cubicBezTo>
                    <a:pt x="9124" y="3741"/>
                    <a:pt x="7025" y="1642"/>
                    <a:pt x="4481" y="624"/>
                  </a:cubicBezTo>
                  <a:cubicBezTo>
                    <a:pt x="1936" y="-394"/>
                    <a:pt x="-163" y="624"/>
                    <a:pt x="-163" y="34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CCA448B-DC4B-18E7-759E-2EE9ACED2A0E}"/>
                </a:ext>
              </a:extLst>
            </p:cNvPr>
            <p:cNvSpPr/>
            <p:nvPr/>
          </p:nvSpPr>
          <p:spPr>
            <a:xfrm>
              <a:off x="11943607" y="1958848"/>
              <a:ext cx="9233" cy="8238"/>
            </a:xfrm>
            <a:custGeom>
              <a:avLst/>
              <a:gdLst>
                <a:gd name="connsiteX0" fmla="*/ 1756 w 9233"/>
                <a:gd name="connsiteY0" fmla="*/ 7490 h 8238"/>
                <a:gd name="connsiteX1" fmla="*/ 9071 w 9233"/>
                <a:gd name="connsiteY1" fmla="*/ 3228 h 8238"/>
                <a:gd name="connsiteX2" fmla="*/ 4492 w 9233"/>
                <a:gd name="connsiteY2" fmla="*/ 238 h 8238"/>
                <a:gd name="connsiteX3" fmla="*/ 1756 w 9233"/>
                <a:gd name="connsiteY3" fmla="*/ 7490 h 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3" h="8238">
                  <a:moveTo>
                    <a:pt x="1756" y="7490"/>
                  </a:moveTo>
                  <a:cubicBezTo>
                    <a:pt x="4237" y="9970"/>
                    <a:pt x="9071" y="7490"/>
                    <a:pt x="9071" y="3228"/>
                  </a:cubicBezTo>
                  <a:cubicBezTo>
                    <a:pt x="9071" y="1574"/>
                    <a:pt x="7036" y="238"/>
                    <a:pt x="4492" y="238"/>
                  </a:cubicBezTo>
                  <a:cubicBezTo>
                    <a:pt x="-342" y="238"/>
                    <a:pt x="-1679" y="3928"/>
                    <a:pt x="1756" y="74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3EE4BE6B-3338-D6DB-F085-5856E053987B}"/>
                </a:ext>
              </a:extLst>
            </p:cNvPr>
            <p:cNvSpPr/>
            <p:nvPr/>
          </p:nvSpPr>
          <p:spPr>
            <a:xfrm>
              <a:off x="11810578" y="341868"/>
              <a:ext cx="32909" cy="54776"/>
            </a:xfrm>
            <a:custGeom>
              <a:avLst/>
              <a:gdLst>
                <a:gd name="connsiteX0" fmla="*/ 4199 w 32909"/>
                <a:gd name="connsiteY0" fmla="*/ 28311 h 54776"/>
                <a:gd name="connsiteX1" fmla="*/ 8080 w 32909"/>
                <a:gd name="connsiteY1" fmla="*/ 38361 h 54776"/>
                <a:gd name="connsiteX2" fmla="*/ 15776 w 32909"/>
                <a:gd name="connsiteY2" fmla="*/ 47711 h 54776"/>
                <a:gd name="connsiteX3" fmla="*/ 20547 w 32909"/>
                <a:gd name="connsiteY3" fmla="*/ 54581 h 54776"/>
                <a:gd name="connsiteX4" fmla="*/ 30342 w 32909"/>
                <a:gd name="connsiteY4" fmla="*/ 46376 h 54776"/>
                <a:gd name="connsiteX5" fmla="*/ 30978 w 32909"/>
                <a:gd name="connsiteY5" fmla="*/ 38425 h 54776"/>
                <a:gd name="connsiteX6" fmla="*/ 27416 w 32909"/>
                <a:gd name="connsiteY6" fmla="*/ 32700 h 54776"/>
                <a:gd name="connsiteX7" fmla="*/ 19720 w 32909"/>
                <a:gd name="connsiteY7" fmla="*/ 30156 h 54776"/>
                <a:gd name="connsiteX8" fmla="*/ 11960 w 32909"/>
                <a:gd name="connsiteY8" fmla="*/ 28566 h 54776"/>
                <a:gd name="connsiteX9" fmla="*/ 19720 w 32909"/>
                <a:gd name="connsiteY9" fmla="*/ 22205 h 54776"/>
                <a:gd name="connsiteX10" fmla="*/ 20483 w 32909"/>
                <a:gd name="connsiteY10" fmla="*/ 13364 h 54776"/>
                <a:gd name="connsiteX11" fmla="*/ 12532 w 32909"/>
                <a:gd name="connsiteY11" fmla="*/ 7003 h 54776"/>
                <a:gd name="connsiteX12" fmla="*/ 2927 w 32909"/>
                <a:gd name="connsiteY12" fmla="*/ 2868 h 54776"/>
                <a:gd name="connsiteX13" fmla="*/ 3691 w 32909"/>
                <a:gd name="connsiteY13" fmla="*/ 10883 h 54776"/>
                <a:gd name="connsiteX14" fmla="*/ 4199 w 32909"/>
                <a:gd name="connsiteY14" fmla="*/ 28311 h 5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09" h="54776">
                  <a:moveTo>
                    <a:pt x="4199" y="28311"/>
                  </a:moveTo>
                  <a:cubicBezTo>
                    <a:pt x="-2670" y="34099"/>
                    <a:pt x="-1461" y="37216"/>
                    <a:pt x="8080" y="38361"/>
                  </a:cubicBezTo>
                  <a:cubicBezTo>
                    <a:pt x="15267" y="39188"/>
                    <a:pt x="16476" y="40651"/>
                    <a:pt x="15776" y="47711"/>
                  </a:cubicBezTo>
                  <a:cubicBezTo>
                    <a:pt x="15076" y="54772"/>
                    <a:pt x="15776" y="55789"/>
                    <a:pt x="20547" y="54581"/>
                  </a:cubicBezTo>
                  <a:cubicBezTo>
                    <a:pt x="24618" y="52965"/>
                    <a:pt x="28052" y="50090"/>
                    <a:pt x="30342" y="46376"/>
                  </a:cubicBezTo>
                  <a:cubicBezTo>
                    <a:pt x="33332" y="41541"/>
                    <a:pt x="33523" y="39252"/>
                    <a:pt x="30978" y="38425"/>
                  </a:cubicBezTo>
                  <a:cubicBezTo>
                    <a:pt x="28815" y="37356"/>
                    <a:pt x="27416" y="35130"/>
                    <a:pt x="27416" y="32700"/>
                  </a:cubicBezTo>
                  <a:cubicBezTo>
                    <a:pt x="27416" y="29456"/>
                    <a:pt x="25253" y="28756"/>
                    <a:pt x="19720" y="30156"/>
                  </a:cubicBezTo>
                  <a:cubicBezTo>
                    <a:pt x="14186" y="31555"/>
                    <a:pt x="11960" y="30792"/>
                    <a:pt x="11960" y="28566"/>
                  </a:cubicBezTo>
                  <a:cubicBezTo>
                    <a:pt x="11960" y="26339"/>
                    <a:pt x="15394" y="23668"/>
                    <a:pt x="19720" y="22205"/>
                  </a:cubicBezTo>
                  <a:cubicBezTo>
                    <a:pt x="29324" y="18516"/>
                    <a:pt x="29897" y="12028"/>
                    <a:pt x="20483" y="13364"/>
                  </a:cubicBezTo>
                  <a:cubicBezTo>
                    <a:pt x="15204" y="14127"/>
                    <a:pt x="13232" y="12600"/>
                    <a:pt x="12532" y="7003"/>
                  </a:cubicBezTo>
                  <a:cubicBezTo>
                    <a:pt x="11450" y="-694"/>
                    <a:pt x="9606" y="-1457"/>
                    <a:pt x="2927" y="2868"/>
                  </a:cubicBezTo>
                  <a:cubicBezTo>
                    <a:pt x="-762" y="5222"/>
                    <a:pt x="-635" y="6494"/>
                    <a:pt x="3691" y="10883"/>
                  </a:cubicBezTo>
                  <a:cubicBezTo>
                    <a:pt x="10115" y="17434"/>
                    <a:pt x="10242" y="23223"/>
                    <a:pt x="4199" y="283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945EFE09-BB07-35DC-F633-895DB810F946}"/>
                </a:ext>
              </a:extLst>
            </p:cNvPr>
            <p:cNvSpPr/>
            <p:nvPr/>
          </p:nvSpPr>
          <p:spPr>
            <a:xfrm>
              <a:off x="11946670" y="2056548"/>
              <a:ext cx="9289" cy="9286"/>
            </a:xfrm>
            <a:custGeom>
              <a:avLst/>
              <a:gdLst>
                <a:gd name="connsiteX0" fmla="*/ 9125 w 9289"/>
                <a:gd name="connsiteY0" fmla="*/ 4754 h 9286"/>
                <a:gd name="connsiteX1" fmla="*/ 4355 w 9289"/>
                <a:gd name="connsiteY1" fmla="*/ 240 h 9286"/>
                <a:gd name="connsiteX2" fmla="*/ -161 w 9289"/>
                <a:gd name="connsiteY2" fmla="*/ 5009 h 9286"/>
                <a:gd name="connsiteX3" fmla="*/ 4482 w 9289"/>
                <a:gd name="connsiteY3" fmla="*/ 9525 h 9286"/>
                <a:gd name="connsiteX4" fmla="*/ 9125 w 9289"/>
                <a:gd name="connsiteY4" fmla="*/ 4755 h 9286"/>
                <a:gd name="connsiteX5" fmla="*/ 9125 w 9289"/>
                <a:gd name="connsiteY5" fmla="*/ 4754 h 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9" h="9286">
                  <a:moveTo>
                    <a:pt x="9125" y="4754"/>
                  </a:moveTo>
                  <a:cubicBezTo>
                    <a:pt x="9062" y="2191"/>
                    <a:pt x="6899" y="170"/>
                    <a:pt x="4355" y="240"/>
                  </a:cubicBezTo>
                  <a:cubicBezTo>
                    <a:pt x="1810" y="310"/>
                    <a:pt x="-225" y="2445"/>
                    <a:pt x="-161" y="5009"/>
                  </a:cubicBezTo>
                  <a:cubicBezTo>
                    <a:pt x="-97" y="7522"/>
                    <a:pt x="1938" y="9524"/>
                    <a:pt x="4482" y="9525"/>
                  </a:cubicBezTo>
                  <a:cubicBezTo>
                    <a:pt x="7090" y="9490"/>
                    <a:pt x="9189" y="7355"/>
                    <a:pt x="9125" y="4755"/>
                  </a:cubicBezTo>
                  <a:cubicBezTo>
                    <a:pt x="9125" y="4755"/>
                    <a:pt x="9125" y="4754"/>
                    <a:pt x="9125" y="47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46595A6A-1F9B-55B5-B630-0F77604DC401}"/>
                </a:ext>
              </a:extLst>
            </p:cNvPr>
            <p:cNvSpPr/>
            <p:nvPr/>
          </p:nvSpPr>
          <p:spPr>
            <a:xfrm>
              <a:off x="11928523" y="1930542"/>
              <a:ext cx="26947" cy="18617"/>
            </a:xfrm>
            <a:custGeom>
              <a:avLst/>
              <a:gdLst>
                <a:gd name="connsiteX0" fmla="*/ 26381 w 26947"/>
                <a:gd name="connsiteY0" fmla="*/ 13914 h 18617"/>
                <a:gd name="connsiteX1" fmla="*/ 8126 w 26947"/>
                <a:gd name="connsiteY1" fmla="*/ 238 h 18617"/>
                <a:gd name="connsiteX2" fmla="*/ 9461 w 26947"/>
                <a:gd name="connsiteY2" fmla="*/ 12960 h 18617"/>
                <a:gd name="connsiteX3" fmla="*/ 26381 w 26947"/>
                <a:gd name="connsiteY3" fmla="*/ 13914 h 1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47" h="18617">
                  <a:moveTo>
                    <a:pt x="26381" y="13914"/>
                  </a:moveTo>
                  <a:cubicBezTo>
                    <a:pt x="28862" y="7235"/>
                    <a:pt x="19575" y="238"/>
                    <a:pt x="8126" y="238"/>
                  </a:cubicBezTo>
                  <a:cubicBezTo>
                    <a:pt x="-3323" y="238"/>
                    <a:pt x="-2942" y="5200"/>
                    <a:pt x="9461" y="12960"/>
                  </a:cubicBezTo>
                  <a:cubicBezTo>
                    <a:pt x="21865" y="20720"/>
                    <a:pt x="23837" y="20593"/>
                    <a:pt x="26381" y="139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26788D6B-7365-ADB7-4088-4E65306744D4}"/>
                </a:ext>
              </a:extLst>
            </p:cNvPr>
            <p:cNvSpPr/>
            <p:nvPr/>
          </p:nvSpPr>
          <p:spPr>
            <a:xfrm>
              <a:off x="11929655" y="6213442"/>
              <a:ext cx="16993" cy="18234"/>
            </a:xfrm>
            <a:custGeom>
              <a:avLst/>
              <a:gdLst>
                <a:gd name="connsiteX0" fmla="*/ 2987 w 16993"/>
                <a:gd name="connsiteY0" fmla="*/ 580 h 18234"/>
                <a:gd name="connsiteX1" fmla="*/ 1842 w 16993"/>
                <a:gd name="connsiteY1" fmla="*/ 10375 h 18234"/>
                <a:gd name="connsiteX2" fmla="*/ 12591 w 16993"/>
                <a:gd name="connsiteY2" fmla="*/ 13492 h 18234"/>
                <a:gd name="connsiteX3" fmla="*/ 13800 w 16993"/>
                <a:gd name="connsiteY3" fmla="*/ 10503 h 18234"/>
                <a:gd name="connsiteX4" fmla="*/ 12273 w 16993"/>
                <a:gd name="connsiteY4" fmla="*/ 2679 h 18234"/>
                <a:gd name="connsiteX5" fmla="*/ 2987 w 16993"/>
                <a:gd name="connsiteY5" fmla="*/ 580 h 1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93" h="18234">
                  <a:moveTo>
                    <a:pt x="2987" y="580"/>
                  </a:moveTo>
                  <a:cubicBezTo>
                    <a:pt x="-893" y="2043"/>
                    <a:pt x="-1084" y="3824"/>
                    <a:pt x="1842" y="10375"/>
                  </a:cubicBezTo>
                  <a:cubicBezTo>
                    <a:pt x="5722" y="18963"/>
                    <a:pt x="15772" y="21825"/>
                    <a:pt x="12591" y="13492"/>
                  </a:cubicBezTo>
                  <a:cubicBezTo>
                    <a:pt x="11510" y="10630"/>
                    <a:pt x="12019" y="9358"/>
                    <a:pt x="13800" y="10503"/>
                  </a:cubicBezTo>
                  <a:cubicBezTo>
                    <a:pt x="18634" y="13556"/>
                    <a:pt x="17362" y="6941"/>
                    <a:pt x="12273" y="2679"/>
                  </a:cubicBezTo>
                  <a:cubicBezTo>
                    <a:pt x="9729" y="503"/>
                    <a:pt x="6231" y="-279"/>
                    <a:pt x="2987" y="5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501ED0E5-F0C7-0BF8-5DCA-152DD20F8673}"/>
                </a:ext>
              </a:extLst>
            </p:cNvPr>
            <p:cNvSpPr/>
            <p:nvPr/>
          </p:nvSpPr>
          <p:spPr>
            <a:xfrm>
              <a:off x="11885672" y="448825"/>
              <a:ext cx="67415" cy="56927"/>
            </a:xfrm>
            <a:custGeom>
              <a:avLst/>
              <a:gdLst>
                <a:gd name="connsiteX0" fmla="*/ 10905 w 67415"/>
                <a:gd name="connsiteY0" fmla="*/ 13203 h 56927"/>
                <a:gd name="connsiteX1" fmla="*/ 2509 w 67415"/>
                <a:gd name="connsiteY1" fmla="*/ 32286 h 56927"/>
                <a:gd name="connsiteX2" fmla="*/ 2509 w 67415"/>
                <a:gd name="connsiteY2" fmla="*/ 54548 h 56927"/>
                <a:gd name="connsiteX3" fmla="*/ 17584 w 67415"/>
                <a:gd name="connsiteY3" fmla="*/ 43926 h 56927"/>
                <a:gd name="connsiteX4" fmla="*/ 23308 w 67415"/>
                <a:gd name="connsiteY4" fmla="*/ 34194 h 56927"/>
                <a:gd name="connsiteX5" fmla="*/ 57465 w 67415"/>
                <a:gd name="connsiteY5" fmla="*/ 36993 h 56927"/>
                <a:gd name="connsiteX6" fmla="*/ 63317 w 67415"/>
                <a:gd name="connsiteY6" fmla="*/ 39753 h 56927"/>
                <a:gd name="connsiteX7" fmla="*/ 63826 w 67415"/>
                <a:gd name="connsiteY7" fmla="*/ 39537 h 56927"/>
                <a:gd name="connsiteX8" fmla="*/ 63063 w 67415"/>
                <a:gd name="connsiteY8" fmla="*/ 16638 h 56927"/>
                <a:gd name="connsiteX9" fmla="*/ 57656 w 67415"/>
                <a:gd name="connsiteY9" fmla="*/ 8051 h 56927"/>
                <a:gd name="connsiteX10" fmla="*/ 52186 w 67415"/>
                <a:gd name="connsiteY10" fmla="*/ 546 h 56927"/>
                <a:gd name="connsiteX11" fmla="*/ 49514 w 67415"/>
                <a:gd name="connsiteY11" fmla="*/ 5634 h 56927"/>
                <a:gd name="connsiteX12" fmla="*/ 38192 w 67415"/>
                <a:gd name="connsiteY12" fmla="*/ 24080 h 56927"/>
                <a:gd name="connsiteX13" fmla="*/ 26934 w 67415"/>
                <a:gd name="connsiteY13" fmla="*/ 26943 h 56927"/>
                <a:gd name="connsiteX14" fmla="*/ 13195 w 67415"/>
                <a:gd name="connsiteY14" fmla="*/ 21600 h 56927"/>
                <a:gd name="connsiteX15" fmla="*/ 10905 w 67415"/>
                <a:gd name="connsiteY15" fmla="*/ 13203 h 5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415" h="56927">
                  <a:moveTo>
                    <a:pt x="10905" y="13203"/>
                  </a:moveTo>
                  <a:cubicBezTo>
                    <a:pt x="8615" y="14030"/>
                    <a:pt x="4545" y="22617"/>
                    <a:pt x="2509" y="32286"/>
                  </a:cubicBezTo>
                  <a:cubicBezTo>
                    <a:pt x="-1053" y="47043"/>
                    <a:pt x="-1053" y="50668"/>
                    <a:pt x="2509" y="54548"/>
                  </a:cubicBezTo>
                  <a:cubicBezTo>
                    <a:pt x="7598" y="60146"/>
                    <a:pt x="12304" y="56838"/>
                    <a:pt x="17584" y="43926"/>
                  </a:cubicBezTo>
                  <a:cubicBezTo>
                    <a:pt x="18665" y="40268"/>
                    <a:pt x="20637" y="36929"/>
                    <a:pt x="23308" y="34194"/>
                  </a:cubicBezTo>
                  <a:cubicBezTo>
                    <a:pt x="37174" y="31459"/>
                    <a:pt x="55112" y="32922"/>
                    <a:pt x="57465" y="36993"/>
                  </a:cubicBezTo>
                  <a:cubicBezTo>
                    <a:pt x="58292" y="39372"/>
                    <a:pt x="60964" y="40605"/>
                    <a:pt x="63317" y="39753"/>
                  </a:cubicBezTo>
                  <a:cubicBezTo>
                    <a:pt x="63508" y="39690"/>
                    <a:pt x="63635" y="39620"/>
                    <a:pt x="63826" y="39537"/>
                  </a:cubicBezTo>
                  <a:cubicBezTo>
                    <a:pt x="68788" y="36420"/>
                    <a:pt x="68215" y="19628"/>
                    <a:pt x="63063" y="16638"/>
                  </a:cubicBezTo>
                  <a:cubicBezTo>
                    <a:pt x="60264" y="14552"/>
                    <a:pt x="58356" y="11486"/>
                    <a:pt x="57656" y="8051"/>
                  </a:cubicBezTo>
                  <a:cubicBezTo>
                    <a:pt x="57083" y="4839"/>
                    <a:pt x="55048" y="2066"/>
                    <a:pt x="52186" y="546"/>
                  </a:cubicBezTo>
                  <a:cubicBezTo>
                    <a:pt x="49070" y="-472"/>
                    <a:pt x="48305" y="991"/>
                    <a:pt x="49514" y="5634"/>
                  </a:cubicBezTo>
                  <a:cubicBezTo>
                    <a:pt x="51486" y="13267"/>
                    <a:pt x="43599" y="26179"/>
                    <a:pt x="38192" y="24080"/>
                  </a:cubicBezTo>
                  <a:cubicBezTo>
                    <a:pt x="34249" y="23756"/>
                    <a:pt x="30241" y="24761"/>
                    <a:pt x="26934" y="26943"/>
                  </a:cubicBezTo>
                  <a:cubicBezTo>
                    <a:pt x="14212" y="34003"/>
                    <a:pt x="10778" y="32667"/>
                    <a:pt x="13195" y="21600"/>
                  </a:cubicBezTo>
                  <a:cubicBezTo>
                    <a:pt x="14467" y="14221"/>
                    <a:pt x="14022" y="12249"/>
                    <a:pt x="10905" y="132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C8F5E370-688B-6708-103D-3B974511DE62}"/>
                </a:ext>
              </a:extLst>
            </p:cNvPr>
            <p:cNvSpPr/>
            <p:nvPr/>
          </p:nvSpPr>
          <p:spPr>
            <a:xfrm>
              <a:off x="11928097" y="923705"/>
              <a:ext cx="24743" cy="24997"/>
            </a:xfrm>
            <a:custGeom>
              <a:avLst/>
              <a:gdLst>
                <a:gd name="connsiteX0" fmla="*/ 21845 w 24743"/>
                <a:gd name="connsiteY0" fmla="*/ 238 h 24997"/>
                <a:gd name="connsiteX1" fmla="*/ -163 w 24743"/>
                <a:gd name="connsiteY1" fmla="*/ 12514 h 24997"/>
                <a:gd name="connsiteX2" fmla="*/ 22291 w 24743"/>
                <a:gd name="connsiteY2" fmla="*/ 25236 h 24997"/>
                <a:gd name="connsiteX3" fmla="*/ 24581 w 24743"/>
                <a:gd name="connsiteY3" fmla="*/ 22437 h 24997"/>
                <a:gd name="connsiteX4" fmla="*/ 20001 w 24743"/>
                <a:gd name="connsiteY4" fmla="*/ 19257 h 24997"/>
                <a:gd name="connsiteX5" fmla="*/ 20446 w 24743"/>
                <a:gd name="connsiteY5" fmla="*/ 6154 h 24997"/>
                <a:gd name="connsiteX6" fmla="*/ 21845 w 24743"/>
                <a:gd name="connsiteY6" fmla="*/ 238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43" h="24997">
                  <a:moveTo>
                    <a:pt x="21845" y="238"/>
                  </a:moveTo>
                  <a:cubicBezTo>
                    <a:pt x="16311" y="238"/>
                    <a:pt x="-163" y="9398"/>
                    <a:pt x="-163" y="12514"/>
                  </a:cubicBezTo>
                  <a:cubicBezTo>
                    <a:pt x="-163" y="17667"/>
                    <a:pt x="9379" y="23010"/>
                    <a:pt x="22291" y="25236"/>
                  </a:cubicBezTo>
                  <a:cubicBezTo>
                    <a:pt x="23563" y="25236"/>
                    <a:pt x="24581" y="24155"/>
                    <a:pt x="24581" y="22437"/>
                  </a:cubicBezTo>
                  <a:cubicBezTo>
                    <a:pt x="24581" y="20720"/>
                    <a:pt x="22546" y="19257"/>
                    <a:pt x="20001" y="19257"/>
                  </a:cubicBezTo>
                  <a:cubicBezTo>
                    <a:pt x="13640" y="19257"/>
                    <a:pt x="14085" y="13341"/>
                    <a:pt x="20446" y="6154"/>
                  </a:cubicBezTo>
                  <a:cubicBezTo>
                    <a:pt x="23754" y="2274"/>
                    <a:pt x="24262" y="238"/>
                    <a:pt x="2184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9E3BD85A-7A58-7B94-4651-76EC73A03953}"/>
                </a:ext>
              </a:extLst>
            </p:cNvPr>
            <p:cNvSpPr/>
            <p:nvPr/>
          </p:nvSpPr>
          <p:spPr>
            <a:xfrm>
              <a:off x="11941470" y="3196617"/>
              <a:ext cx="9690" cy="14338"/>
            </a:xfrm>
            <a:custGeom>
              <a:avLst/>
              <a:gdLst>
                <a:gd name="connsiteX0" fmla="*/ 332 w 9690"/>
                <a:gd name="connsiteY0" fmla="*/ 11396 h 14338"/>
                <a:gd name="connsiteX1" fmla="*/ 9046 w 9690"/>
                <a:gd name="connsiteY1" fmla="*/ 8406 h 14338"/>
                <a:gd name="connsiteX2" fmla="*/ 8219 w 9690"/>
                <a:gd name="connsiteY2" fmla="*/ 582 h 14338"/>
                <a:gd name="connsiteX3" fmla="*/ 332 w 9690"/>
                <a:gd name="connsiteY3" fmla="*/ 11396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0" h="14338">
                  <a:moveTo>
                    <a:pt x="332" y="11396"/>
                  </a:moveTo>
                  <a:cubicBezTo>
                    <a:pt x="3449" y="16611"/>
                    <a:pt x="7265" y="15276"/>
                    <a:pt x="9046" y="8406"/>
                  </a:cubicBezTo>
                  <a:cubicBezTo>
                    <a:pt x="9937" y="4971"/>
                    <a:pt x="9555" y="1409"/>
                    <a:pt x="8219" y="582"/>
                  </a:cubicBezTo>
                  <a:cubicBezTo>
                    <a:pt x="4593" y="-1644"/>
                    <a:pt x="-2021" y="7516"/>
                    <a:pt x="332" y="113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4B183DEC-6436-8C22-2FA0-7CCE5122C307}"/>
                </a:ext>
              </a:extLst>
            </p:cNvPr>
            <p:cNvSpPr/>
            <p:nvPr/>
          </p:nvSpPr>
          <p:spPr>
            <a:xfrm>
              <a:off x="11912578" y="6253599"/>
              <a:ext cx="5144" cy="6235"/>
            </a:xfrm>
            <a:custGeom>
              <a:avLst/>
              <a:gdLst>
                <a:gd name="connsiteX0" fmla="*/ -163 w 5144"/>
                <a:gd name="connsiteY0" fmla="*/ 3358 h 6235"/>
                <a:gd name="connsiteX1" fmla="*/ 1237 w 5144"/>
                <a:gd name="connsiteY1" fmla="*/ 6474 h 6235"/>
                <a:gd name="connsiteX2" fmla="*/ 4481 w 5144"/>
                <a:gd name="connsiteY2" fmla="*/ 3358 h 6235"/>
                <a:gd name="connsiteX3" fmla="*/ 3144 w 5144"/>
                <a:gd name="connsiteY3" fmla="*/ 241 h 6235"/>
                <a:gd name="connsiteX4" fmla="*/ -163 w 5144"/>
                <a:gd name="connsiteY4" fmla="*/ 3294 h 6235"/>
                <a:gd name="connsiteX5" fmla="*/ -163 w 5144"/>
                <a:gd name="connsiteY5" fmla="*/ 3358 h 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4" h="6235">
                  <a:moveTo>
                    <a:pt x="-163" y="3358"/>
                  </a:moveTo>
                  <a:cubicBezTo>
                    <a:pt x="-163" y="5075"/>
                    <a:pt x="410" y="6474"/>
                    <a:pt x="1237" y="6474"/>
                  </a:cubicBezTo>
                  <a:cubicBezTo>
                    <a:pt x="2064" y="6474"/>
                    <a:pt x="3463" y="5075"/>
                    <a:pt x="4481" y="3358"/>
                  </a:cubicBezTo>
                  <a:cubicBezTo>
                    <a:pt x="5498" y="1640"/>
                    <a:pt x="4926" y="241"/>
                    <a:pt x="3144" y="241"/>
                  </a:cubicBezTo>
                  <a:cubicBezTo>
                    <a:pt x="1364" y="171"/>
                    <a:pt x="-99" y="1538"/>
                    <a:pt x="-163" y="3294"/>
                  </a:cubicBezTo>
                  <a:cubicBezTo>
                    <a:pt x="-163" y="3313"/>
                    <a:pt x="-163" y="3339"/>
                    <a:pt x="-163" y="33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2BD35D79-DBB2-CB32-0FFC-9E28BB67C40D}"/>
                </a:ext>
              </a:extLst>
            </p:cNvPr>
            <p:cNvSpPr/>
            <p:nvPr/>
          </p:nvSpPr>
          <p:spPr>
            <a:xfrm>
              <a:off x="11941216" y="6199899"/>
              <a:ext cx="5263" cy="9320"/>
            </a:xfrm>
            <a:custGeom>
              <a:avLst/>
              <a:gdLst>
                <a:gd name="connsiteX0" fmla="*/ 4593 w 5263"/>
                <a:gd name="connsiteY0" fmla="*/ 7126 h 9320"/>
                <a:gd name="connsiteX1" fmla="*/ 4084 w 5263"/>
                <a:gd name="connsiteY1" fmla="*/ 1274 h 9320"/>
                <a:gd name="connsiteX2" fmla="*/ 4084 w 5263"/>
                <a:gd name="connsiteY2" fmla="*/ 1274 h 9320"/>
                <a:gd name="connsiteX3" fmla="*/ 904 w 5263"/>
                <a:gd name="connsiteY3" fmla="*/ 7126 h 9320"/>
                <a:gd name="connsiteX4" fmla="*/ 4593 w 5263"/>
                <a:gd name="connsiteY4" fmla="*/ 7126 h 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3" h="9320">
                  <a:moveTo>
                    <a:pt x="4593" y="7126"/>
                  </a:moveTo>
                  <a:cubicBezTo>
                    <a:pt x="5420" y="5211"/>
                    <a:pt x="5229" y="3023"/>
                    <a:pt x="4084" y="1274"/>
                  </a:cubicBezTo>
                  <a:lnTo>
                    <a:pt x="4084" y="1274"/>
                  </a:lnTo>
                  <a:cubicBezTo>
                    <a:pt x="904" y="-1906"/>
                    <a:pt x="-1704" y="2864"/>
                    <a:pt x="904" y="7126"/>
                  </a:cubicBezTo>
                  <a:cubicBezTo>
                    <a:pt x="2876" y="10370"/>
                    <a:pt x="3575" y="10370"/>
                    <a:pt x="4593" y="7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A5A01980-176A-1023-792E-E2BE5C1F856D}"/>
                </a:ext>
              </a:extLst>
            </p:cNvPr>
            <p:cNvSpPr/>
            <p:nvPr/>
          </p:nvSpPr>
          <p:spPr>
            <a:xfrm>
              <a:off x="11807585" y="6269896"/>
              <a:ext cx="30571" cy="7885"/>
            </a:xfrm>
            <a:custGeom>
              <a:avLst/>
              <a:gdLst>
                <a:gd name="connsiteX0" fmla="*/ 30409 w 30571"/>
                <a:gd name="connsiteY0" fmla="*/ 5444 h 7885"/>
                <a:gd name="connsiteX1" fmla="*/ 10246 w 30571"/>
                <a:gd name="connsiteY1" fmla="*/ 1055 h 7885"/>
                <a:gd name="connsiteX2" fmla="*/ 14953 w 30571"/>
                <a:gd name="connsiteY2" fmla="*/ 8115 h 7885"/>
                <a:gd name="connsiteX3" fmla="*/ 30409 w 30571"/>
                <a:gd name="connsiteY3" fmla="*/ 5444 h 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71" h="7885">
                  <a:moveTo>
                    <a:pt x="30409" y="5444"/>
                  </a:moveTo>
                  <a:cubicBezTo>
                    <a:pt x="30409" y="736"/>
                    <a:pt x="21822" y="-917"/>
                    <a:pt x="10246" y="1055"/>
                  </a:cubicBezTo>
                  <a:cubicBezTo>
                    <a:pt x="-5466" y="4044"/>
                    <a:pt x="-2985" y="7860"/>
                    <a:pt x="14953" y="8115"/>
                  </a:cubicBezTo>
                  <a:cubicBezTo>
                    <a:pt x="23476" y="8242"/>
                    <a:pt x="30409" y="7034"/>
                    <a:pt x="30409" y="54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E548CFC3-81A7-D335-EC90-CC451009755B}"/>
                </a:ext>
              </a:extLst>
            </p:cNvPr>
            <p:cNvSpPr/>
            <p:nvPr/>
          </p:nvSpPr>
          <p:spPr>
            <a:xfrm>
              <a:off x="11903310" y="6307032"/>
              <a:ext cx="9268" cy="9439"/>
            </a:xfrm>
            <a:custGeom>
              <a:avLst/>
              <a:gdLst>
                <a:gd name="connsiteX0" fmla="*/ 1854 w 9268"/>
                <a:gd name="connsiteY0" fmla="*/ 7617 h 9439"/>
                <a:gd name="connsiteX1" fmla="*/ 9105 w 9268"/>
                <a:gd name="connsiteY1" fmla="*/ 5009 h 9439"/>
                <a:gd name="connsiteX2" fmla="*/ 4461 w 9268"/>
                <a:gd name="connsiteY2" fmla="*/ 238 h 9439"/>
                <a:gd name="connsiteX3" fmla="*/ 4461 w 9268"/>
                <a:gd name="connsiteY3" fmla="*/ 238 h 9439"/>
                <a:gd name="connsiteX4" fmla="*/ 1854 w 9268"/>
                <a:gd name="connsiteY4" fmla="*/ 7617 h 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8" h="9439">
                  <a:moveTo>
                    <a:pt x="1854" y="7617"/>
                  </a:moveTo>
                  <a:cubicBezTo>
                    <a:pt x="5415" y="11243"/>
                    <a:pt x="9105" y="9907"/>
                    <a:pt x="9105" y="5009"/>
                  </a:cubicBezTo>
                  <a:cubicBezTo>
                    <a:pt x="9169" y="2407"/>
                    <a:pt x="7069" y="277"/>
                    <a:pt x="4461" y="238"/>
                  </a:cubicBezTo>
                  <a:cubicBezTo>
                    <a:pt x="4461" y="238"/>
                    <a:pt x="4461" y="238"/>
                    <a:pt x="4461" y="238"/>
                  </a:cubicBezTo>
                  <a:cubicBezTo>
                    <a:pt x="-372" y="238"/>
                    <a:pt x="-1709" y="3991"/>
                    <a:pt x="1854" y="76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292B9ED0-18D3-7D3F-F35D-EBBA80BA2AC8}"/>
                </a:ext>
              </a:extLst>
            </p:cNvPr>
            <p:cNvSpPr/>
            <p:nvPr/>
          </p:nvSpPr>
          <p:spPr>
            <a:xfrm>
              <a:off x="11903482" y="6226624"/>
              <a:ext cx="19197" cy="16306"/>
            </a:xfrm>
            <a:custGeom>
              <a:avLst/>
              <a:gdLst>
                <a:gd name="connsiteX0" fmla="*/ 18156 w 19197"/>
                <a:gd name="connsiteY0" fmla="*/ 3618 h 16306"/>
                <a:gd name="connsiteX1" fmla="*/ 15548 w 19197"/>
                <a:gd name="connsiteY1" fmla="*/ 1392 h 16306"/>
                <a:gd name="connsiteX2" fmla="*/ 7597 w 19197"/>
                <a:gd name="connsiteY2" fmla="*/ 9025 h 16306"/>
                <a:gd name="connsiteX3" fmla="*/ -163 w 19197"/>
                <a:gd name="connsiteY3" fmla="*/ 14558 h 16306"/>
                <a:gd name="connsiteX4" fmla="*/ 17138 w 19197"/>
                <a:gd name="connsiteY4" fmla="*/ 13223 h 16306"/>
                <a:gd name="connsiteX5" fmla="*/ 18156 w 19197"/>
                <a:gd name="connsiteY5" fmla="*/ 3618 h 1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97" h="16306">
                  <a:moveTo>
                    <a:pt x="18156" y="3618"/>
                  </a:moveTo>
                  <a:cubicBezTo>
                    <a:pt x="16821" y="183"/>
                    <a:pt x="15676" y="-771"/>
                    <a:pt x="15548" y="1392"/>
                  </a:cubicBezTo>
                  <a:cubicBezTo>
                    <a:pt x="15421" y="3554"/>
                    <a:pt x="11859" y="7053"/>
                    <a:pt x="7597" y="9025"/>
                  </a:cubicBezTo>
                  <a:cubicBezTo>
                    <a:pt x="3336" y="10996"/>
                    <a:pt x="-163" y="13477"/>
                    <a:pt x="-163" y="14558"/>
                  </a:cubicBezTo>
                  <a:cubicBezTo>
                    <a:pt x="-163" y="17866"/>
                    <a:pt x="13577" y="16785"/>
                    <a:pt x="17138" y="13223"/>
                  </a:cubicBezTo>
                  <a:cubicBezTo>
                    <a:pt x="19238" y="10449"/>
                    <a:pt x="19619" y="6760"/>
                    <a:pt x="18156" y="36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1174DBD0-F497-756E-4E39-48D65BB409C1}"/>
                </a:ext>
              </a:extLst>
            </p:cNvPr>
            <p:cNvSpPr/>
            <p:nvPr/>
          </p:nvSpPr>
          <p:spPr>
            <a:xfrm>
              <a:off x="11934265" y="6319626"/>
              <a:ext cx="8138" cy="6297"/>
            </a:xfrm>
            <a:custGeom>
              <a:avLst/>
              <a:gdLst>
                <a:gd name="connsiteX0" fmla="*/ 2766 w 8138"/>
                <a:gd name="connsiteY0" fmla="*/ 238 h 6297"/>
                <a:gd name="connsiteX1" fmla="*/ -160 w 8138"/>
                <a:gd name="connsiteY1" fmla="*/ 3412 h 6297"/>
                <a:gd name="connsiteX2" fmla="*/ -160 w 8138"/>
                <a:gd name="connsiteY2" fmla="*/ 3419 h 6297"/>
                <a:gd name="connsiteX3" fmla="*/ 4674 w 8138"/>
                <a:gd name="connsiteY3" fmla="*/ 6535 h 6297"/>
                <a:gd name="connsiteX4" fmla="*/ 7600 w 8138"/>
                <a:gd name="connsiteY4" fmla="*/ 3419 h 6297"/>
                <a:gd name="connsiteX5" fmla="*/ 2766 w 8138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8" h="6297">
                  <a:moveTo>
                    <a:pt x="2766" y="238"/>
                  </a:moveTo>
                  <a:cubicBezTo>
                    <a:pt x="1112" y="308"/>
                    <a:pt x="-224" y="1726"/>
                    <a:pt x="-160" y="3412"/>
                  </a:cubicBezTo>
                  <a:cubicBezTo>
                    <a:pt x="-160" y="3412"/>
                    <a:pt x="-160" y="3419"/>
                    <a:pt x="-160" y="3419"/>
                  </a:cubicBezTo>
                  <a:cubicBezTo>
                    <a:pt x="-160" y="5136"/>
                    <a:pt x="2003" y="6535"/>
                    <a:pt x="4674" y="6535"/>
                  </a:cubicBezTo>
                  <a:cubicBezTo>
                    <a:pt x="7346" y="6535"/>
                    <a:pt x="8681" y="5136"/>
                    <a:pt x="7600" y="3419"/>
                  </a:cubicBezTo>
                  <a:cubicBezTo>
                    <a:pt x="6582" y="1644"/>
                    <a:pt x="4801" y="461"/>
                    <a:pt x="276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252B8E4A-EF2A-09C1-26E5-9D6807019513}"/>
                </a:ext>
              </a:extLst>
            </p:cNvPr>
            <p:cNvSpPr/>
            <p:nvPr/>
          </p:nvSpPr>
          <p:spPr>
            <a:xfrm>
              <a:off x="11751313" y="387185"/>
              <a:ext cx="12615" cy="9144"/>
            </a:xfrm>
            <a:custGeom>
              <a:avLst/>
              <a:gdLst>
                <a:gd name="connsiteX0" fmla="*/ 4247 w 12615"/>
                <a:gd name="connsiteY0" fmla="*/ 868 h 9144"/>
                <a:gd name="connsiteX1" fmla="*/ 6092 w 12615"/>
                <a:gd name="connsiteY1" fmla="*/ 9074 h 9144"/>
                <a:gd name="connsiteX2" fmla="*/ 12453 w 12615"/>
                <a:gd name="connsiteY2" fmla="*/ 5194 h 9144"/>
                <a:gd name="connsiteX3" fmla="*/ 4247 w 12615"/>
                <a:gd name="connsiteY3" fmla="*/ 868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5" h="9144">
                  <a:moveTo>
                    <a:pt x="4247" y="868"/>
                  </a:moveTo>
                  <a:cubicBezTo>
                    <a:pt x="-2686" y="3540"/>
                    <a:pt x="-969" y="10982"/>
                    <a:pt x="6092" y="9074"/>
                  </a:cubicBezTo>
                  <a:cubicBezTo>
                    <a:pt x="9526" y="8183"/>
                    <a:pt x="12453" y="6402"/>
                    <a:pt x="12453" y="5194"/>
                  </a:cubicBezTo>
                  <a:cubicBezTo>
                    <a:pt x="12325" y="1059"/>
                    <a:pt x="8699" y="-849"/>
                    <a:pt x="4247" y="8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493F30D8-65D1-5481-6FAB-15C770A73585}"/>
                </a:ext>
              </a:extLst>
            </p:cNvPr>
            <p:cNvSpPr/>
            <p:nvPr/>
          </p:nvSpPr>
          <p:spPr>
            <a:xfrm>
              <a:off x="11578821" y="363289"/>
              <a:ext cx="26852" cy="25281"/>
            </a:xfrm>
            <a:custGeom>
              <a:avLst/>
              <a:gdLst>
                <a:gd name="connsiteX0" fmla="*/ 26690 w 26852"/>
                <a:gd name="connsiteY0" fmla="*/ 3392 h 25281"/>
                <a:gd name="connsiteX1" fmla="*/ 15749 w 26852"/>
                <a:gd name="connsiteY1" fmla="*/ 8354 h 25281"/>
                <a:gd name="connsiteX2" fmla="*/ 1628 w 26852"/>
                <a:gd name="connsiteY2" fmla="*/ 19485 h 25281"/>
                <a:gd name="connsiteX3" fmla="*/ 356 w 26852"/>
                <a:gd name="connsiteY3" fmla="*/ 22602 h 25281"/>
                <a:gd name="connsiteX4" fmla="*/ 17149 w 26852"/>
                <a:gd name="connsiteY4" fmla="*/ 17640 h 25281"/>
                <a:gd name="connsiteX5" fmla="*/ 26690 w 26852"/>
                <a:gd name="connsiteY5" fmla="*/ 3392 h 2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52" h="25281">
                  <a:moveTo>
                    <a:pt x="26690" y="3392"/>
                  </a:moveTo>
                  <a:cubicBezTo>
                    <a:pt x="26690" y="-1760"/>
                    <a:pt x="24909" y="-933"/>
                    <a:pt x="15749" y="8354"/>
                  </a:cubicBezTo>
                  <a:cubicBezTo>
                    <a:pt x="11805" y="12972"/>
                    <a:pt x="7035" y="16756"/>
                    <a:pt x="1628" y="19485"/>
                  </a:cubicBezTo>
                  <a:cubicBezTo>
                    <a:pt x="-153" y="19485"/>
                    <a:pt x="-662" y="20884"/>
                    <a:pt x="356" y="22602"/>
                  </a:cubicBezTo>
                  <a:cubicBezTo>
                    <a:pt x="3346" y="27499"/>
                    <a:pt x="6717" y="26482"/>
                    <a:pt x="17149" y="17640"/>
                  </a:cubicBezTo>
                  <a:cubicBezTo>
                    <a:pt x="21856" y="14091"/>
                    <a:pt x="25163" y="9072"/>
                    <a:pt x="26690" y="33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55F5B1A6-5710-FC2C-5BA1-523FB25FBAF6}"/>
                </a:ext>
              </a:extLst>
            </p:cNvPr>
            <p:cNvSpPr/>
            <p:nvPr/>
          </p:nvSpPr>
          <p:spPr>
            <a:xfrm>
              <a:off x="11398610" y="526198"/>
              <a:ext cx="10928" cy="7537"/>
            </a:xfrm>
            <a:custGeom>
              <a:avLst/>
              <a:gdLst>
                <a:gd name="connsiteX0" fmla="*/ 9973 w 10928"/>
                <a:gd name="connsiteY0" fmla="*/ 4844 h 7537"/>
                <a:gd name="connsiteX1" fmla="*/ 2340 w 10928"/>
                <a:gd name="connsiteY1" fmla="*/ 3063 h 7537"/>
                <a:gd name="connsiteX2" fmla="*/ 3295 w 10928"/>
                <a:gd name="connsiteY2" fmla="*/ 7770 h 7537"/>
                <a:gd name="connsiteX3" fmla="*/ 9973 w 10928"/>
                <a:gd name="connsiteY3" fmla="*/ 4844 h 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28" h="7537">
                  <a:moveTo>
                    <a:pt x="9973" y="4844"/>
                  </a:moveTo>
                  <a:cubicBezTo>
                    <a:pt x="13089" y="-245"/>
                    <a:pt x="6284" y="-1517"/>
                    <a:pt x="2340" y="3063"/>
                  </a:cubicBezTo>
                  <a:cubicBezTo>
                    <a:pt x="-1603" y="7643"/>
                    <a:pt x="-585" y="7770"/>
                    <a:pt x="3295" y="7770"/>
                  </a:cubicBezTo>
                  <a:cubicBezTo>
                    <a:pt x="5838" y="7865"/>
                    <a:pt x="8319" y="6784"/>
                    <a:pt x="9973" y="48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1711128C-3B5B-B882-CC57-334C00715B36}"/>
                </a:ext>
              </a:extLst>
            </p:cNvPr>
            <p:cNvSpPr/>
            <p:nvPr/>
          </p:nvSpPr>
          <p:spPr>
            <a:xfrm>
              <a:off x="11579137" y="401469"/>
              <a:ext cx="7594" cy="8871"/>
            </a:xfrm>
            <a:custGeom>
              <a:avLst/>
              <a:gdLst>
                <a:gd name="connsiteX0" fmla="*/ 422 w 7594"/>
                <a:gd name="connsiteY0" fmla="*/ 5158 h 8871"/>
                <a:gd name="connsiteX1" fmla="*/ 2203 w 7594"/>
                <a:gd name="connsiteY1" fmla="*/ 8910 h 8871"/>
                <a:gd name="connsiteX2" fmla="*/ 7101 w 7594"/>
                <a:gd name="connsiteY2" fmla="*/ 3949 h 8871"/>
                <a:gd name="connsiteX3" fmla="*/ 422 w 7594"/>
                <a:gd name="connsiteY3" fmla="*/ 5158 h 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4" h="8871">
                  <a:moveTo>
                    <a:pt x="422" y="5158"/>
                  </a:moveTo>
                  <a:cubicBezTo>
                    <a:pt x="-786" y="8211"/>
                    <a:pt x="-87" y="9674"/>
                    <a:pt x="2203" y="8910"/>
                  </a:cubicBezTo>
                  <a:cubicBezTo>
                    <a:pt x="4429" y="7988"/>
                    <a:pt x="6210" y="6201"/>
                    <a:pt x="7101" y="3949"/>
                  </a:cubicBezTo>
                  <a:cubicBezTo>
                    <a:pt x="8946" y="-1712"/>
                    <a:pt x="2585" y="-567"/>
                    <a:pt x="422" y="51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9E64C538-F362-954A-CB3B-04DA0172229B}"/>
                </a:ext>
              </a:extLst>
            </p:cNvPr>
            <p:cNvSpPr/>
            <p:nvPr/>
          </p:nvSpPr>
          <p:spPr>
            <a:xfrm>
              <a:off x="11393259" y="414021"/>
              <a:ext cx="10970" cy="10998"/>
            </a:xfrm>
            <a:custGeom>
              <a:avLst/>
              <a:gdLst>
                <a:gd name="connsiteX0" fmla="*/ 10808 w 10970"/>
                <a:gd name="connsiteY0" fmla="*/ 4627 h 10998"/>
                <a:gd name="connsiteX1" fmla="*/ 8072 w 10970"/>
                <a:gd name="connsiteY1" fmla="*/ 238 h 10998"/>
                <a:gd name="connsiteX2" fmla="*/ 313 w 10970"/>
                <a:gd name="connsiteY2" fmla="*/ 10543 h 10998"/>
                <a:gd name="connsiteX3" fmla="*/ 10808 w 10970"/>
                <a:gd name="connsiteY3" fmla="*/ 4627 h 1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70" h="10998">
                  <a:moveTo>
                    <a:pt x="10808" y="4627"/>
                  </a:moveTo>
                  <a:cubicBezTo>
                    <a:pt x="10808" y="2210"/>
                    <a:pt x="9536" y="238"/>
                    <a:pt x="8072" y="238"/>
                  </a:cubicBezTo>
                  <a:cubicBezTo>
                    <a:pt x="4193" y="238"/>
                    <a:pt x="-1914" y="8316"/>
                    <a:pt x="313" y="10543"/>
                  </a:cubicBezTo>
                  <a:cubicBezTo>
                    <a:pt x="2539" y="12769"/>
                    <a:pt x="10808" y="9334"/>
                    <a:pt x="10808" y="46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02FEE200-6ED7-E4AC-70D3-43903BECFF5B}"/>
                </a:ext>
              </a:extLst>
            </p:cNvPr>
            <p:cNvSpPr/>
            <p:nvPr/>
          </p:nvSpPr>
          <p:spPr>
            <a:xfrm>
              <a:off x="11385984" y="449191"/>
              <a:ext cx="10485" cy="17480"/>
            </a:xfrm>
            <a:custGeom>
              <a:avLst/>
              <a:gdLst>
                <a:gd name="connsiteX0" fmla="*/ 10323 w 10485"/>
                <a:gd name="connsiteY0" fmla="*/ 9084 h 17480"/>
                <a:gd name="connsiteX1" fmla="*/ 6443 w 10485"/>
                <a:gd name="connsiteY1" fmla="*/ 433 h 17480"/>
                <a:gd name="connsiteX2" fmla="*/ 718 w 10485"/>
                <a:gd name="connsiteY2" fmla="*/ 14045 h 17480"/>
                <a:gd name="connsiteX3" fmla="*/ 10323 w 10485"/>
                <a:gd name="connsiteY3" fmla="*/ 9084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85" h="17480">
                  <a:moveTo>
                    <a:pt x="10323" y="9084"/>
                  </a:moveTo>
                  <a:cubicBezTo>
                    <a:pt x="10323" y="5077"/>
                    <a:pt x="8542" y="1133"/>
                    <a:pt x="6443" y="433"/>
                  </a:cubicBezTo>
                  <a:cubicBezTo>
                    <a:pt x="1673" y="-1157"/>
                    <a:pt x="-1890" y="7303"/>
                    <a:pt x="718" y="14045"/>
                  </a:cubicBezTo>
                  <a:cubicBezTo>
                    <a:pt x="3326" y="20788"/>
                    <a:pt x="10323" y="17734"/>
                    <a:pt x="10323" y="90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68699B84-1105-EF0D-5895-8222CDA4135B}"/>
                </a:ext>
              </a:extLst>
            </p:cNvPr>
            <p:cNvSpPr/>
            <p:nvPr/>
          </p:nvSpPr>
          <p:spPr>
            <a:xfrm>
              <a:off x="11562434" y="420564"/>
              <a:ext cx="52525" cy="30961"/>
            </a:xfrm>
            <a:custGeom>
              <a:avLst/>
              <a:gdLst>
                <a:gd name="connsiteX0" fmla="*/ 15217 w 52525"/>
                <a:gd name="connsiteY0" fmla="*/ 4699 h 30961"/>
                <a:gd name="connsiteX1" fmla="*/ 4149 w 52525"/>
                <a:gd name="connsiteY1" fmla="*/ 4699 h 30961"/>
                <a:gd name="connsiteX2" fmla="*/ 3640 w 52525"/>
                <a:gd name="connsiteY2" fmla="*/ 11060 h 30961"/>
                <a:gd name="connsiteX3" fmla="*/ 7711 w 52525"/>
                <a:gd name="connsiteY3" fmla="*/ 18177 h 30961"/>
                <a:gd name="connsiteX4" fmla="*/ 7330 w 52525"/>
                <a:gd name="connsiteY4" fmla="*/ 19138 h 30961"/>
                <a:gd name="connsiteX5" fmla="*/ 11909 w 52525"/>
                <a:gd name="connsiteY5" fmla="*/ 25053 h 30961"/>
                <a:gd name="connsiteX6" fmla="*/ 18270 w 52525"/>
                <a:gd name="connsiteY6" fmla="*/ 21936 h 30961"/>
                <a:gd name="connsiteX7" fmla="*/ 22913 w 52525"/>
                <a:gd name="connsiteY7" fmla="*/ 18756 h 30961"/>
                <a:gd name="connsiteX8" fmla="*/ 27556 w 52525"/>
                <a:gd name="connsiteY8" fmla="*/ 25117 h 30961"/>
                <a:gd name="connsiteX9" fmla="*/ 38179 w 52525"/>
                <a:gd name="connsiteY9" fmla="*/ 29506 h 30961"/>
                <a:gd name="connsiteX10" fmla="*/ 43013 w 52525"/>
                <a:gd name="connsiteY10" fmla="*/ 23527 h 30961"/>
                <a:gd name="connsiteX11" fmla="*/ 47656 w 52525"/>
                <a:gd name="connsiteY11" fmla="*/ 17738 h 30961"/>
                <a:gd name="connsiteX12" fmla="*/ 52363 w 52525"/>
                <a:gd name="connsiteY12" fmla="*/ 12650 h 30961"/>
                <a:gd name="connsiteX13" fmla="*/ 47656 w 52525"/>
                <a:gd name="connsiteY13" fmla="*/ 9406 h 30961"/>
                <a:gd name="connsiteX14" fmla="*/ 43013 w 52525"/>
                <a:gd name="connsiteY14" fmla="*/ 14113 h 30961"/>
                <a:gd name="connsiteX15" fmla="*/ 39833 w 52525"/>
                <a:gd name="connsiteY15" fmla="*/ 18820 h 30961"/>
                <a:gd name="connsiteX16" fmla="*/ 34871 w 52525"/>
                <a:gd name="connsiteY16" fmla="*/ 14113 h 30961"/>
                <a:gd name="connsiteX17" fmla="*/ 24121 w 52525"/>
                <a:gd name="connsiteY17" fmla="*/ 9406 h 30961"/>
                <a:gd name="connsiteX18" fmla="*/ 15217 w 52525"/>
                <a:gd name="connsiteY18" fmla="*/ 4699 h 3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525" h="30961">
                  <a:moveTo>
                    <a:pt x="15217" y="4699"/>
                  </a:moveTo>
                  <a:cubicBezTo>
                    <a:pt x="15217" y="-1217"/>
                    <a:pt x="11909" y="-1280"/>
                    <a:pt x="4149" y="4699"/>
                  </a:cubicBezTo>
                  <a:cubicBezTo>
                    <a:pt x="-1512" y="8960"/>
                    <a:pt x="-1512" y="9342"/>
                    <a:pt x="3640" y="11060"/>
                  </a:cubicBezTo>
                  <a:cubicBezTo>
                    <a:pt x="6693" y="11906"/>
                    <a:pt x="8538" y="15092"/>
                    <a:pt x="7711" y="18177"/>
                  </a:cubicBezTo>
                  <a:cubicBezTo>
                    <a:pt x="7583" y="18508"/>
                    <a:pt x="7456" y="18826"/>
                    <a:pt x="7330" y="19138"/>
                  </a:cubicBezTo>
                  <a:cubicBezTo>
                    <a:pt x="5930" y="23654"/>
                    <a:pt x="7330" y="25053"/>
                    <a:pt x="11909" y="25053"/>
                  </a:cubicBezTo>
                  <a:cubicBezTo>
                    <a:pt x="15407" y="25053"/>
                    <a:pt x="18270" y="23654"/>
                    <a:pt x="18270" y="21936"/>
                  </a:cubicBezTo>
                  <a:cubicBezTo>
                    <a:pt x="18270" y="20219"/>
                    <a:pt x="20305" y="18756"/>
                    <a:pt x="22913" y="18756"/>
                  </a:cubicBezTo>
                  <a:cubicBezTo>
                    <a:pt x="25521" y="18756"/>
                    <a:pt x="27556" y="21555"/>
                    <a:pt x="27556" y="25117"/>
                  </a:cubicBezTo>
                  <a:cubicBezTo>
                    <a:pt x="27556" y="31477"/>
                    <a:pt x="29973" y="32686"/>
                    <a:pt x="38179" y="29506"/>
                  </a:cubicBezTo>
                  <a:cubicBezTo>
                    <a:pt x="40786" y="28564"/>
                    <a:pt x="42631" y="26262"/>
                    <a:pt x="43013" y="23527"/>
                  </a:cubicBezTo>
                  <a:cubicBezTo>
                    <a:pt x="43331" y="20881"/>
                    <a:pt x="45176" y="18648"/>
                    <a:pt x="47656" y="17738"/>
                  </a:cubicBezTo>
                  <a:cubicBezTo>
                    <a:pt x="50264" y="16721"/>
                    <a:pt x="52363" y="14431"/>
                    <a:pt x="52363" y="12650"/>
                  </a:cubicBezTo>
                  <a:cubicBezTo>
                    <a:pt x="52363" y="10869"/>
                    <a:pt x="50264" y="9406"/>
                    <a:pt x="47656" y="9406"/>
                  </a:cubicBezTo>
                  <a:cubicBezTo>
                    <a:pt x="45112" y="9438"/>
                    <a:pt x="43013" y="11537"/>
                    <a:pt x="43013" y="14113"/>
                  </a:cubicBezTo>
                  <a:cubicBezTo>
                    <a:pt x="43013" y="16721"/>
                    <a:pt x="41613" y="18820"/>
                    <a:pt x="39833" y="18820"/>
                  </a:cubicBezTo>
                  <a:cubicBezTo>
                    <a:pt x="38052" y="18820"/>
                    <a:pt x="35825" y="16721"/>
                    <a:pt x="34871" y="14113"/>
                  </a:cubicBezTo>
                  <a:cubicBezTo>
                    <a:pt x="33917" y="11505"/>
                    <a:pt x="29210" y="9406"/>
                    <a:pt x="24121" y="9406"/>
                  </a:cubicBezTo>
                  <a:cubicBezTo>
                    <a:pt x="19033" y="9406"/>
                    <a:pt x="15217" y="7816"/>
                    <a:pt x="15217" y="46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11308F8B-5F04-9AD2-CF6F-14821603ED6C}"/>
                </a:ext>
              </a:extLst>
            </p:cNvPr>
            <p:cNvSpPr/>
            <p:nvPr/>
          </p:nvSpPr>
          <p:spPr>
            <a:xfrm>
              <a:off x="11750040" y="339287"/>
              <a:ext cx="15802" cy="27145"/>
            </a:xfrm>
            <a:custGeom>
              <a:avLst/>
              <a:gdLst>
                <a:gd name="connsiteX0" fmla="*/ 6856 w 15802"/>
                <a:gd name="connsiteY0" fmla="*/ 3859 h 27145"/>
                <a:gd name="connsiteX1" fmla="*/ 1386 w 15802"/>
                <a:gd name="connsiteY1" fmla="*/ 21657 h 27145"/>
                <a:gd name="connsiteX2" fmla="*/ 2721 w 15802"/>
                <a:gd name="connsiteY2" fmla="*/ 23705 h 27145"/>
                <a:gd name="connsiteX3" fmla="*/ 5901 w 15802"/>
                <a:gd name="connsiteY3" fmla="*/ 21606 h 27145"/>
                <a:gd name="connsiteX4" fmla="*/ 10608 w 15802"/>
                <a:gd name="connsiteY4" fmla="*/ 8884 h 27145"/>
                <a:gd name="connsiteX5" fmla="*/ 6856 w 15802"/>
                <a:gd name="connsiteY5" fmla="*/ 3859 h 2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2" h="27145">
                  <a:moveTo>
                    <a:pt x="6856" y="3859"/>
                  </a:moveTo>
                  <a:cubicBezTo>
                    <a:pt x="431" y="7262"/>
                    <a:pt x="-2050" y="15232"/>
                    <a:pt x="1386" y="21657"/>
                  </a:cubicBezTo>
                  <a:cubicBezTo>
                    <a:pt x="1768" y="22382"/>
                    <a:pt x="2212" y="23062"/>
                    <a:pt x="2721" y="23705"/>
                  </a:cubicBezTo>
                  <a:cubicBezTo>
                    <a:pt x="7174" y="29175"/>
                    <a:pt x="8065" y="28603"/>
                    <a:pt x="5901" y="21606"/>
                  </a:cubicBezTo>
                  <a:cubicBezTo>
                    <a:pt x="4884" y="16810"/>
                    <a:pt x="6728" y="11868"/>
                    <a:pt x="10608" y="8884"/>
                  </a:cubicBezTo>
                  <a:cubicBezTo>
                    <a:pt x="18941" y="361"/>
                    <a:pt x="16397" y="-2883"/>
                    <a:pt x="6856" y="38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FA353610-0C6E-E572-036F-8F24D980A03D}"/>
                </a:ext>
              </a:extLst>
            </p:cNvPr>
            <p:cNvSpPr/>
            <p:nvPr/>
          </p:nvSpPr>
          <p:spPr>
            <a:xfrm>
              <a:off x="11665683" y="393828"/>
              <a:ext cx="37971" cy="29420"/>
            </a:xfrm>
            <a:custGeom>
              <a:avLst/>
              <a:gdLst>
                <a:gd name="connsiteX0" fmla="*/ 190 w 37971"/>
                <a:gd name="connsiteY0" fmla="*/ 26474 h 29420"/>
                <a:gd name="connsiteX1" fmla="*/ 10622 w 37971"/>
                <a:gd name="connsiteY1" fmla="*/ 25965 h 29420"/>
                <a:gd name="connsiteX2" fmla="*/ 20226 w 37971"/>
                <a:gd name="connsiteY2" fmla="*/ 25965 h 29420"/>
                <a:gd name="connsiteX3" fmla="*/ 37082 w 37971"/>
                <a:gd name="connsiteY3" fmla="*/ 10572 h 29420"/>
                <a:gd name="connsiteX4" fmla="*/ 25570 w 37971"/>
                <a:gd name="connsiteY4" fmla="*/ 6247 h 29420"/>
                <a:gd name="connsiteX5" fmla="*/ 13865 w 37971"/>
                <a:gd name="connsiteY5" fmla="*/ 14452 h 29420"/>
                <a:gd name="connsiteX6" fmla="*/ 190 w 37971"/>
                <a:gd name="connsiteY6" fmla="*/ 26474 h 2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71" h="29420">
                  <a:moveTo>
                    <a:pt x="190" y="26474"/>
                  </a:moveTo>
                  <a:cubicBezTo>
                    <a:pt x="2861" y="30863"/>
                    <a:pt x="5914" y="30736"/>
                    <a:pt x="10622" y="25965"/>
                  </a:cubicBezTo>
                  <a:cubicBezTo>
                    <a:pt x="13548" y="23039"/>
                    <a:pt x="15774" y="22976"/>
                    <a:pt x="20226" y="25965"/>
                  </a:cubicBezTo>
                  <a:cubicBezTo>
                    <a:pt x="27096" y="30418"/>
                    <a:pt x="33902" y="24184"/>
                    <a:pt x="37082" y="10572"/>
                  </a:cubicBezTo>
                  <a:cubicBezTo>
                    <a:pt x="39881" y="-1195"/>
                    <a:pt x="34284" y="-3294"/>
                    <a:pt x="25570" y="6247"/>
                  </a:cubicBezTo>
                  <a:cubicBezTo>
                    <a:pt x="22517" y="10044"/>
                    <a:pt x="18446" y="12894"/>
                    <a:pt x="13865" y="14452"/>
                  </a:cubicBezTo>
                  <a:cubicBezTo>
                    <a:pt x="7251" y="14389"/>
                    <a:pt x="-2099" y="22721"/>
                    <a:pt x="190" y="264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BC5477D7-1EBC-FDA4-101F-EFC9B0666F43}"/>
                </a:ext>
              </a:extLst>
            </p:cNvPr>
            <p:cNvSpPr/>
            <p:nvPr/>
          </p:nvSpPr>
          <p:spPr>
            <a:xfrm>
              <a:off x="11716085" y="303763"/>
              <a:ext cx="10505" cy="13263"/>
            </a:xfrm>
            <a:custGeom>
              <a:avLst/>
              <a:gdLst>
                <a:gd name="connsiteX0" fmla="*/ 10343 w 10505"/>
                <a:gd name="connsiteY0" fmla="*/ 11650 h 13263"/>
                <a:gd name="connsiteX1" fmla="*/ 8435 w 10505"/>
                <a:gd name="connsiteY1" fmla="*/ 5290 h 13263"/>
                <a:gd name="connsiteX2" fmla="*/ 166 w 10505"/>
                <a:gd name="connsiteY2" fmla="*/ 6562 h 13263"/>
                <a:gd name="connsiteX3" fmla="*/ 10343 w 10505"/>
                <a:gd name="connsiteY3" fmla="*/ 11650 h 1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05" h="13263">
                  <a:moveTo>
                    <a:pt x="10343" y="11650"/>
                  </a:moveTo>
                  <a:cubicBezTo>
                    <a:pt x="9961" y="9462"/>
                    <a:pt x="9325" y="7332"/>
                    <a:pt x="8435" y="5290"/>
                  </a:cubicBezTo>
                  <a:cubicBezTo>
                    <a:pt x="5636" y="-2152"/>
                    <a:pt x="-1806" y="-1071"/>
                    <a:pt x="166" y="6562"/>
                  </a:cubicBezTo>
                  <a:cubicBezTo>
                    <a:pt x="1502" y="11778"/>
                    <a:pt x="10343" y="16103"/>
                    <a:pt x="10343" y="116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A188C3AD-9229-E371-B0B6-23086253AC29}"/>
                </a:ext>
              </a:extLst>
            </p:cNvPr>
            <p:cNvSpPr/>
            <p:nvPr/>
          </p:nvSpPr>
          <p:spPr>
            <a:xfrm>
              <a:off x="11769970" y="5784753"/>
              <a:ext cx="5173" cy="6297"/>
            </a:xfrm>
            <a:custGeom>
              <a:avLst/>
              <a:gdLst>
                <a:gd name="connsiteX0" fmla="*/ 4481 w 5173"/>
                <a:gd name="connsiteY0" fmla="*/ 3419 h 6297"/>
                <a:gd name="connsiteX1" fmla="*/ 3145 w 5173"/>
                <a:gd name="connsiteY1" fmla="*/ 239 h 6297"/>
                <a:gd name="connsiteX2" fmla="*/ -163 w 5173"/>
                <a:gd name="connsiteY2" fmla="*/ 3419 h 6297"/>
                <a:gd name="connsiteX3" fmla="*/ -163 w 5173"/>
                <a:gd name="connsiteY3" fmla="*/ 3419 h 6297"/>
                <a:gd name="connsiteX4" fmla="*/ 1237 w 5173"/>
                <a:gd name="connsiteY4" fmla="*/ 6536 h 6297"/>
                <a:gd name="connsiteX5" fmla="*/ 4481 w 5173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4481" y="3419"/>
                  </a:moveTo>
                  <a:cubicBezTo>
                    <a:pt x="5562" y="1638"/>
                    <a:pt x="4926" y="239"/>
                    <a:pt x="3145" y="239"/>
                  </a:cubicBezTo>
                  <a:cubicBezTo>
                    <a:pt x="1364" y="201"/>
                    <a:pt x="-99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137"/>
                    <a:pt x="473" y="6536"/>
                    <a:pt x="1237" y="6536"/>
                  </a:cubicBezTo>
                  <a:cubicBezTo>
                    <a:pt x="2000" y="6536"/>
                    <a:pt x="3463" y="5137"/>
                    <a:pt x="448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C303149E-FC53-B728-76CC-EAD12BD58C8E}"/>
                </a:ext>
              </a:extLst>
            </p:cNvPr>
            <p:cNvSpPr/>
            <p:nvPr/>
          </p:nvSpPr>
          <p:spPr>
            <a:xfrm>
              <a:off x="11720555" y="498936"/>
              <a:ext cx="47536" cy="43825"/>
            </a:xfrm>
            <a:custGeom>
              <a:avLst/>
              <a:gdLst>
                <a:gd name="connsiteX0" fmla="*/ 5873 w 47536"/>
                <a:gd name="connsiteY0" fmla="*/ 4627 h 43825"/>
                <a:gd name="connsiteX1" fmla="*/ 2756 w 47536"/>
                <a:gd name="connsiteY1" fmla="*/ 238 h 43825"/>
                <a:gd name="connsiteX2" fmla="*/ 1611 w 47536"/>
                <a:gd name="connsiteY2" fmla="*/ 15186 h 43825"/>
                <a:gd name="connsiteX3" fmla="*/ 18658 w 47536"/>
                <a:gd name="connsiteY3" fmla="*/ 22246 h 43825"/>
                <a:gd name="connsiteX4" fmla="*/ 33796 w 47536"/>
                <a:gd name="connsiteY4" fmla="*/ 31469 h 43825"/>
                <a:gd name="connsiteX5" fmla="*/ 29916 w 47536"/>
                <a:gd name="connsiteY5" fmla="*/ 42219 h 43825"/>
                <a:gd name="connsiteX6" fmla="*/ 32969 w 47536"/>
                <a:gd name="connsiteY6" fmla="*/ 44064 h 43825"/>
                <a:gd name="connsiteX7" fmla="*/ 39967 w 47536"/>
                <a:gd name="connsiteY7" fmla="*/ 37703 h 43825"/>
                <a:gd name="connsiteX8" fmla="*/ 44546 w 47536"/>
                <a:gd name="connsiteY8" fmla="*/ 27462 h 43825"/>
                <a:gd name="connsiteX9" fmla="*/ 46645 w 47536"/>
                <a:gd name="connsiteY9" fmla="*/ 19918 h 43825"/>
                <a:gd name="connsiteX10" fmla="*/ 46581 w 47536"/>
                <a:gd name="connsiteY10" fmla="*/ 19829 h 43825"/>
                <a:gd name="connsiteX11" fmla="*/ 20566 w 47536"/>
                <a:gd name="connsiteY11" fmla="*/ 11560 h 43825"/>
                <a:gd name="connsiteX12" fmla="*/ 5873 w 47536"/>
                <a:gd name="connsiteY12" fmla="*/ 4627 h 4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536" h="43825">
                  <a:moveTo>
                    <a:pt x="5873" y="4627"/>
                  </a:moveTo>
                  <a:cubicBezTo>
                    <a:pt x="5873" y="2210"/>
                    <a:pt x="4473" y="238"/>
                    <a:pt x="2756" y="238"/>
                  </a:cubicBezTo>
                  <a:cubicBezTo>
                    <a:pt x="-742" y="238"/>
                    <a:pt x="-1060" y="4882"/>
                    <a:pt x="1611" y="15186"/>
                  </a:cubicBezTo>
                  <a:cubicBezTo>
                    <a:pt x="3265" y="21547"/>
                    <a:pt x="5555" y="22246"/>
                    <a:pt x="18658" y="22246"/>
                  </a:cubicBezTo>
                  <a:cubicBezTo>
                    <a:pt x="33288" y="22246"/>
                    <a:pt x="33796" y="22564"/>
                    <a:pt x="33796" y="31469"/>
                  </a:cubicBezTo>
                  <a:cubicBezTo>
                    <a:pt x="33796" y="36494"/>
                    <a:pt x="32016" y="41329"/>
                    <a:pt x="29916" y="42219"/>
                  </a:cubicBezTo>
                  <a:cubicBezTo>
                    <a:pt x="27818" y="43110"/>
                    <a:pt x="29153" y="43936"/>
                    <a:pt x="32969" y="44064"/>
                  </a:cubicBezTo>
                  <a:cubicBezTo>
                    <a:pt x="38122" y="44064"/>
                    <a:pt x="39967" y="42537"/>
                    <a:pt x="39967" y="37703"/>
                  </a:cubicBezTo>
                  <a:cubicBezTo>
                    <a:pt x="40093" y="33817"/>
                    <a:pt x="41683" y="30127"/>
                    <a:pt x="44546" y="27462"/>
                  </a:cubicBezTo>
                  <a:cubicBezTo>
                    <a:pt x="47218" y="25955"/>
                    <a:pt x="48171" y="22577"/>
                    <a:pt x="46645" y="19918"/>
                  </a:cubicBezTo>
                  <a:cubicBezTo>
                    <a:pt x="46645" y="19887"/>
                    <a:pt x="46581" y="19861"/>
                    <a:pt x="46581" y="19829"/>
                  </a:cubicBezTo>
                  <a:cubicBezTo>
                    <a:pt x="43847" y="15440"/>
                    <a:pt x="43592" y="15377"/>
                    <a:pt x="20566" y="11560"/>
                  </a:cubicBezTo>
                  <a:cubicBezTo>
                    <a:pt x="11280" y="9843"/>
                    <a:pt x="5873" y="7362"/>
                    <a:pt x="5873" y="46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C7AFB587-8800-91AE-B6E9-9452D5B63D75}"/>
                </a:ext>
              </a:extLst>
            </p:cNvPr>
            <p:cNvSpPr/>
            <p:nvPr/>
          </p:nvSpPr>
          <p:spPr>
            <a:xfrm>
              <a:off x="11705998" y="321066"/>
              <a:ext cx="39017" cy="22672"/>
            </a:xfrm>
            <a:custGeom>
              <a:avLst/>
              <a:gdLst>
                <a:gd name="connsiteX0" fmla="*/ -52 w 39017"/>
                <a:gd name="connsiteY0" fmla="*/ 19154 h 22672"/>
                <a:gd name="connsiteX1" fmla="*/ 4401 w 39017"/>
                <a:gd name="connsiteY1" fmla="*/ 22144 h 22672"/>
                <a:gd name="connsiteX2" fmla="*/ 23101 w 39017"/>
                <a:gd name="connsiteY2" fmla="*/ 16546 h 22672"/>
                <a:gd name="connsiteX3" fmla="*/ 36777 w 39017"/>
                <a:gd name="connsiteY3" fmla="*/ 1471 h 22672"/>
                <a:gd name="connsiteX4" fmla="*/ 28826 w 39017"/>
                <a:gd name="connsiteY4" fmla="*/ 3252 h 22672"/>
                <a:gd name="connsiteX5" fmla="*/ 16804 w 39017"/>
                <a:gd name="connsiteY5" fmla="*/ 8214 h 22672"/>
                <a:gd name="connsiteX6" fmla="*/ -52 w 39017"/>
                <a:gd name="connsiteY6" fmla="*/ 19154 h 22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17" h="22672">
                  <a:moveTo>
                    <a:pt x="-52" y="19154"/>
                  </a:moveTo>
                  <a:cubicBezTo>
                    <a:pt x="-561" y="22907"/>
                    <a:pt x="647" y="23734"/>
                    <a:pt x="4401" y="22144"/>
                  </a:cubicBezTo>
                  <a:cubicBezTo>
                    <a:pt x="10507" y="19905"/>
                    <a:pt x="16740" y="18035"/>
                    <a:pt x="23101" y="16546"/>
                  </a:cubicBezTo>
                  <a:cubicBezTo>
                    <a:pt x="36840" y="13175"/>
                    <a:pt x="42183" y="7069"/>
                    <a:pt x="36777" y="1471"/>
                  </a:cubicBezTo>
                  <a:cubicBezTo>
                    <a:pt x="34742" y="-628"/>
                    <a:pt x="32070" y="-55"/>
                    <a:pt x="28826" y="3252"/>
                  </a:cubicBezTo>
                  <a:cubicBezTo>
                    <a:pt x="25454" y="6197"/>
                    <a:pt x="21256" y="7940"/>
                    <a:pt x="16804" y="8214"/>
                  </a:cubicBezTo>
                  <a:cubicBezTo>
                    <a:pt x="7518" y="8341"/>
                    <a:pt x="902" y="12794"/>
                    <a:pt x="-52" y="191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2E93CDC2-C2E3-4D7A-8783-1DE78474F15D}"/>
                </a:ext>
              </a:extLst>
            </p:cNvPr>
            <p:cNvSpPr/>
            <p:nvPr/>
          </p:nvSpPr>
          <p:spPr>
            <a:xfrm>
              <a:off x="11680997" y="348625"/>
              <a:ext cx="19922" cy="10033"/>
            </a:xfrm>
            <a:custGeom>
              <a:avLst/>
              <a:gdLst>
                <a:gd name="connsiteX0" fmla="*/ 18016 w 19922"/>
                <a:gd name="connsiteY0" fmla="*/ 3681 h 10033"/>
                <a:gd name="connsiteX1" fmla="*/ 12673 w 19922"/>
                <a:gd name="connsiteY1" fmla="*/ 1328 h 10033"/>
                <a:gd name="connsiteX2" fmla="*/ 460 w 19922"/>
                <a:gd name="connsiteY2" fmla="*/ 8897 h 10033"/>
                <a:gd name="connsiteX3" fmla="*/ 18016 w 19922"/>
                <a:gd name="connsiteY3" fmla="*/ 3681 h 1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22" h="10033">
                  <a:moveTo>
                    <a:pt x="18016" y="3681"/>
                  </a:moveTo>
                  <a:cubicBezTo>
                    <a:pt x="21196" y="-199"/>
                    <a:pt x="20369" y="-517"/>
                    <a:pt x="12673" y="1328"/>
                  </a:cubicBezTo>
                  <a:cubicBezTo>
                    <a:pt x="842" y="4190"/>
                    <a:pt x="-1511" y="5653"/>
                    <a:pt x="460" y="8897"/>
                  </a:cubicBezTo>
                  <a:cubicBezTo>
                    <a:pt x="2432" y="12141"/>
                    <a:pt x="13373" y="9342"/>
                    <a:pt x="18016" y="36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3B398AFC-CAF0-25CA-E687-56C403F72EBD}"/>
                </a:ext>
              </a:extLst>
            </p:cNvPr>
            <p:cNvSpPr/>
            <p:nvPr/>
          </p:nvSpPr>
          <p:spPr>
            <a:xfrm>
              <a:off x="11661520" y="6215819"/>
              <a:ext cx="5171" cy="6297"/>
            </a:xfrm>
            <a:custGeom>
              <a:avLst/>
              <a:gdLst>
                <a:gd name="connsiteX0" fmla="*/ 1174 w 5171"/>
                <a:gd name="connsiteY0" fmla="*/ 6536 h 6297"/>
                <a:gd name="connsiteX1" fmla="*/ 4481 w 5171"/>
                <a:gd name="connsiteY1" fmla="*/ 3356 h 6297"/>
                <a:gd name="connsiteX2" fmla="*/ 3081 w 5171"/>
                <a:gd name="connsiteY2" fmla="*/ 239 h 6297"/>
                <a:gd name="connsiteX3" fmla="*/ -163 w 5171"/>
                <a:gd name="connsiteY3" fmla="*/ 3356 h 6297"/>
                <a:gd name="connsiteX4" fmla="*/ -163 w 5171"/>
                <a:gd name="connsiteY4" fmla="*/ 3356 h 6297"/>
                <a:gd name="connsiteX5" fmla="*/ 1174 w 5171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1" h="6297">
                  <a:moveTo>
                    <a:pt x="1174" y="6536"/>
                  </a:moveTo>
                  <a:cubicBezTo>
                    <a:pt x="1937" y="6536"/>
                    <a:pt x="3400" y="5137"/>
                    <a:pt x="4481" y="3356"/>
                  </a:cubicBezTo>
                  <a:cubicBezTo>
                    <a:pt x="5562" y="1575"/>
                    <a:pt x="4926" y="239"/>
                    <a:pt x="3081" y="239"/>
                  </a:cubicBezTo>
                  <a:cubicBezTo>
                    <a:pt x="1301" y="201"/>
                    <a:pt x="-99" y="1600"/>
                    <a:pt x="-163" y="3356"/>
                  </a:cubicBezTo>
                  <a:cubicBezTo>
                    <a:pt x="-163" y="3356"/>
                    <a:pt x="-163" y="3356"/>
                    <a:pt x="-163" y="3356"/>
                  </a:cubicBezTo>
                  <a:cubicBezTo>
                    <a:pt x="-163" y="5137"/>
                    <a:pt x="410" y="6536"/>
                    <a:pt x="117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8208C5B1-3D5E-80A0-9CF9-C36756CC0A94}"/>
                </a:ext>
              </a:extLst>
            </p:cNvPr>
            <p:cNvSpPr/>
            <p:nvPr/>
          </p:nvSpPr>
          <p:spPr>
            <a:xfrm>
              <a:off x="11596386" y="514902"/>
              <a:ext cx="6233" cy="6297"/>
            </a:xfrm>
            <a:custGeom>
              <a:avLst/>
              <a:gdLst>
                <a:gd name="connsiteX0" fmla="*/ 6071 w 6233"/>
                <a:gd name="connsiteY0" fmla="*/ 3419 h 6297"/>
                <a:gd name="connsiteX1" fmla="*/ 2954 w 6233"/>
                <a:gd name="connsiteY1" fmla="*/ 238 h 6297"/>
                <a:gd name="connsiteX2" fmla="*/ -163 w 6233"/>
                <a:gd name="connsiteY2" fmla="*/ 3419 h 6297"/>
                <a:gd name="connsiteX3" fmla="*/ 2954 w 6233"/>
                <a:gd name="connsiteY3" fmla="*/ 6536 h 6297"/>
                <a:gd name="connsiteX4" fmla="*/ 6071 w 6233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6071" y="3419"/>
                  </a:moveTo>
                  <a:cubicBezTo>
                    <a:pt x="6071" y="1689"/>
                    <a:pt x="4672" y="270"/>
                    <a:pt x="2954" y="238"/>
                  </a:cubicBezTo>
                  <a:cubicBezTo>
                    <a:pt x="1237" y="270"/>
                    <a:pt x="-163" y="1689"/>
                    <a:pt x="-163" y="3419"/>
                  </a:cubicBezTo>
                  <a:cubicBezTo>
                    <a:pt x="-163" y="5142"/>
                    <a:pt x="1237" y="6536"/>
                    <a:pt x="2954" y="6536"/>
                  </a:cubicBezTo>
                  <a:cubicBezTo>
                    <a:pt x="4672" y="6536"/>
                    <a:pt x="6071" y="5142"/>
                    <a:pt x="607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DB32134F-BD2C-99CC-26E5-F87EAC2B2C89}"/>
                </a:ext>
              </a:extLst>
            </p:cNvPr>
            <p:cNvSpPr/>
            <p:nvPr/>
          </p:nvSpPr>
          <p:spPr>
            <a:xfrm>
              <a:off x="11649201" y="471061"/>
              <a:ext cx="36212" cy="34042"/>
            </a:xfrm>
            <a:custGeom>
              <a:avLst/>
              <a:gdLst>
                <a:gd name="connsiteX0" fmla="*/ 17564 w 36212"/>
                <a:gd name="connsiteY0" fmla="*/ 32439 h 34042"/>
                <a:gd name="connsiteX1" fmla="*/ 24560 w 36212"/>
                <a:gd name="connsiteY1" fmla="*/ 26079 h 34042"/>
                <a:gd name="connsiteX2" fmla="*/ 28758 w 36212"/>
                <a:gd name="connsiteY2" fmla="*/ 21690 h 34042"/>
                <a:gd name="connsiteX3" fmla="*/ 35119 w 36212"/>
                <a:gd name="connsiteY3" fmla="*/ 11767 h 34042"/>
                <a:gd name="connsiteX4" fmla="*/ 32639 w 36212"/>
                <a:gd name="connsiteY4" fmla="*/ 4961 h 34042"/>
                <a:gd name="connsiteX5" fmla="*/ 5351 w 36212"/>
                <a:gd name="connsiteY5" fmla="*/ 26397 h 34042"/>
                <a:gd name="connsiteX6" fmla="*/ 17564 w 36212"/>
                <a:gd name="connsiteY6" fmla="*/ 32439 h 34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12" h="34042">
                  <a:moveTo>
                    <a:pt x="17564" y="32439"/>
                  </a:moveTo>
                  <a:cubicBezTo>
                    <a:pt x="21380" y="31358"/>
                    <a:pt x="24560" y="28559"/>
                    <a:pt x="24560" y="26079"/>
                  </a:cubicBezTo>
                  <a:cubicBezTo>
                    <a:pt x="24497" y="23713"/>
                    <a:pt x="26405" y="21760"/>
                    <a:pt x="28758" y="21690"/>
                  </a:cubicBezTo>
                  <a:cubicBezTo>
                    <a:pt x="31112" y="21690"/>
                    <a:pt x="33974" y="17237"/>
                    <a:pt x="35119" y="11767"/>
                  </a:cubicBezTo>
                  <a:cubicBezTo>
                    <a:pt x="37218" y="763"/>
                    <a:pt x="35501" y="-4071"/>
                    <a:pt x="32639" y="4961"/>
                  </a:cubicBezTo>
                  <a:cubicBezTo>
                    <a:pt x="31049" y="10050"/>
                    <a:pt x="22207" y="16983"/>
                    <a:pt x="5351" y="26397"/>
                  </a:cubicBezTo>
                  <a:cubicBezTo>
                    <a:pt x="-6226" y="32948"/>
                    <a:pt x="1662" y="36765"/>
                    <a:pt x="17564" y="324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EC586676-0455-FC6B-6AA7-8FE721C3E3AB}"/>
                </a:ext>
              </a:extLst>
            </p:cNvPr>
            <p:cNvSpPr/>
            <p:nvPr/>
          </p:nvSpPr>
          <p:spPr>
            <a:xfrm>
              <a:off x="11593269" y="590213"/>
              <a:ext cx="16917" cy="18869"/>
            </a:xfrm>
            <a:custGeom>
              <a:avLst/>
              <a:gdLst>
                <a:gd name="connsiteX0" fmla="*/ -163 w 16917"/>
                <a:gd name="connsiteY0" fmla="*/ 9652 h 18869"/>
                <a:gd name="connsiteX1" fmla="*/ 7089 w 16917"/>
                <a:gd name="connsiteY1" fmla="*/ 19066 h 18869"/>
                <a:gd name="connsiteX2" fmla="*/ 16249 w 16917"/>
                <a:gd name="connsiteY2" fmla="*/ 17158 h 18869"/>
                <a:gd name="connsiteX3" fmla="*/ 4163 w 16917"/>
                <a:gd name="connsiteY3" fmla="*/ 238 h 18869"/>
                <a:gd name="connsiteX4" fmla="*/ -163 w 16917"/>
                <a:gd name="connsiteY4" fmla="*/ 9652 h 1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7" h="18869">
                  <a:moveTo>
                    <a:pt x="-163" y="9652"/>
                  </a:moveTo>
                  <a:cubicBezTo>
                    <a:pt x="-163" y="17412"/>
                    <a:pt x="1110" y="19066"/>
                    <a:pt x="7089" y="19066"/>
                  </a:cubicBezTo>
                  <a:cubicBezTo>
                    <a:pt x="10269" y="19289"/>
                    <a:pt x="13449" y="18627"/>
                    <a:pt x="16249" y="17158"/>
                  </a:cubicBezTo>
                  <a:cubicBezTo>
                    <a:pt x="19111" y="14232"/>
                    <a:pt x="9125" y="238"/>
                    <a:pt x="4163" y="238"/>
                  </a:cubicBezTo>
                  <a:cubicBezTo>
                    <a:pt x="1491" y="238"/>
                    <a:pt x="-163" y="3673"/>
                    <a:pt x="-163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E233562D-3971-DC86-B79B-E637233920ED}"/>
                </a:ext>
              </a:extLst>
            </p:cNvPr>
            <p:cNvSpPr/>
            <p:nvPr/>
          </p:nvSpPr>
          <p:spPr>
            <a:xfrm>
              <a:off x="11650558" y="428935"/>
              <a:ext cx="19878" cy="11171"/>
            </a:xfrm>
            <a:custGeom>
              <a:avLst/>
              <a:gdLst>
                <a:gd name="connsiteX0" fmla="*/ 6728 w 19878"/>
                <a:gd name="connsiteY0" fmla="*/ 10259 h 11171"/>
                <a:gd name="connsiteX1" fmla="*/ 17478 w 19878"/>
                <a:gd name="connsiteY1" fmla="*/ 5424 h 11171"/>
                <a:gd name="connsiteX2" fmla="*/ 9273 w 19878"/>
                <a:gd name="connsiteY2" fmla="*/ 1544 h 11171"/>
                <a:gd name="connsiteX3" fmla="*/ 6728 w 19878"/>
                <a:gd name="connsiteY3" fmla="*/ 10259 h 1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78" h="11171">
                  <a:moveTo>
                    <a:pt x="6728" y="10259"/>
                  </a:moveTo>
                  <a:cubicBezTo>
                    <a:pt x="10418" y="8885"/>
                    <a:pt x="13980" y="7275"/>
                    <a:pt x="17478" y="5424"/>
                  </a:cubicBezTo>
                  <a:cubicBezTo>
                    <a:pt x="23457" y="1672"/>
                    <a:pt x="16333" y="-1700"/>
                    <a:pt x="9273" y="1544"/>
                  </a:cubicBezTo>
                  <a:cubicBezTo>
                    <a:pt x="-1604" y="6697"/>
                    <a:pt x="-3894" y="14329"/>
                    <a:pt x="6728" y="102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5671E710-0FE8-DA2A-46F1-E164488F256E}"/>
                </a:ext>
              </a:extLst>
            </p:cNvPr>
            <p:cNvSpPr/>
            <p:nvPr/>
          </p:nvSpPr>
          <p:spPr>
            <a:xfrm>
              <a:off x="11549890" y="1333308"/>
              <a:ext cx="12238" cy="14395"/>
            </a:xfrm>
            <a:custGeom>
              <a:avLst/>
              <a:gdLst>
                <a:gd name="connsiteX0" fmla="*/ 10396 w 12238"/>
                <a:gd name="connsiteY0" fmla="*/ 8280 h 14395"/>
                <a:gd name="connsiteX1" fmla="*/ 11414 w 12238"/>
                <a:gd name="connsiteY1" fmla="*/ 902 h 14395"/>
                <a:gd name="connsiteX2" fmla="*/ -163 w 12238"/>
                <a:gd name="connsiteY2" fmla="*/ 11270 h 14395"/>
                <a:gd name="connsiteX3" fmla="*/ 10396 w 12238"/>
                <a:gd name="connsiteY3" fmla="*/ 8280 h 1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38" h="14395">
                  <a:moveTo>
                    <a:pt x="10396" y="8280"/>
                  </a:moveTo>
                  <a:cubicBezTo>
                    <a:pt x="12113" y="5418"/>
                    <a:pt x="12623" y="1920"/>
                    <a:pt x="11414" y="902"/>
                  </a:cubicBezTo>
                  <a:cubicBezTo>
                    <a:pt x="8488" y="-2088"/>
                    <a:pt x="-163" y="5672"/>
                    <a:pt x="-163" y="11270"/>
                  </a:cubicBezTo>
                  <a:cubicBezTo>
                    <a:pt x="-163" y="16867"/>
                    <a:pt x="6071" y="15213"/>
                    <a:pt x="10396" y="82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5B74EE61-875D-9C33-C01F-C8F81327789E}"/>
                </a:ext>
              </a:extLst>
            </p:cNvPr>
            <p:cNvSpPr/>
            <p:nvPr/>
          </p:nvSpPr>
          <p:spPr>
            <a:xfrm>
              <a:off x="11544836" y="347933"/>
              <a:ext cx="8172" cy="6297"/>
            </a:xfrm>
            <a:custGeom>
              <a:avLst/>
              <a:gdLst>
                <a:gd name="connsiteX0" fmla="*/ 5082 w 8172"/>
                <a:gd name="connsiteY0" fmla="*/ 238 h 6297"/>
                <a:gd name="connsiteX1" fmla="*/ 248 w 8172"/>
                <a:gd name="connsiteY1" fmla="*/ 3355 h 6297"/>
                <a:gd name="connsiteX2" fmla="*/ 3174 w 8172"/>
                <a:gd name="connsiteY2" fmla="*/ 6536 h 6297"/>
                <a:gd name="connsiteX3" fmla="*/ 8008 w 8172"/>
                <a:gd name="connsiteY3" fmla="*/ 3355 h 6297"/>
                <a:gd name="connsiteX4" fmla="*/ 5082 w 8172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2" h="6297">
                  <a:moveTo>
                    <a:pt x="5082" y="238"/>
                  </a:moveTo>
                  <a:cubicBezTo>
                    <a:pt x="3110" y="506"/>
                    <a:pt x="1329" y="1644"/>
                    <a:pt x="248" y="3355"/>
                  </a:cubicBezTo>
                  <a:cubicBezTo>
                    <a:pt x="-833" y="5136"/>
                    <a:pt x="248" y="6536"/>
                    <a:pt x="3174" y="6536"/>
                  </a:cubicBezTo>
                  <a:cubicBezTo>
                    <a:pt x="6100" y="6536"/>
                    <a:pt x="8008" y="5136"/>
                    <a:pt x="8008" y="3355"/>
                  </a:cubicBezTo>
                  <a:cubicBezTo>
                    <a:pt x="8072" y="1695"/>
                    <a:pt x="6735" y="308"/>
                    <a:pt x="508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F37AE20A-FE25-F567-389C-61817D2B3351}"/>
                </a:ext>
              </a:extLst>
            </p:cNvPr>
            <p:cNvSpPr/>
            <p:nvPr/>
          </p:nvSpPr>
          <p:spPr>
            <a:xfrm>
              <a:off x="11722409" y="610522"/>
              <a:ext cx="44761" cy="36429"/>
            </a:xfrm>
            <a:custGeom>
              <a:avLst/>
              <a:gdLst>
                <a:gd name="connsiteX0" fmla="*/ 5099 w 44761"/>
                <a:gd name="connsiteY0" fmla="*/ 9570 h 36429"/>
                <a:gd name="connsiteX1" fmla="*/ 329 w 44761"/>
                <a:gd name="connsiteY1" fmla="*/ 19239 h 36429"/>
                <a:gd name="connsiteX2" fmla="*/ 11651 w 44761"/>
                <a:gd name="connsiteY2" fmla="*/ 28589 h 36429"/>
                <a:gd name="connsiteX3" fmla="*/ 23609 w 44761"/>
                <a:gd name="connsiteY3" fmla="*/ 31706 h 36429"/>
                <a:gd name="connsiteX4" fmla="*/ 27298 w 44761"/>
                <a:gd name="connsiteY4" fmla="*/ 30561 h 36429"/>
                <a:gd name="connsiteX5" fmla="*/ 40020 w 44761"/>
                <a:gd name="connsiteY5" fmla="*/ 5118 h 36429"/>
                <a:gd name="connsiteX6" fmla="*/ 44599 w 44761"/>
                <a:gd name="connsiteY6" fmla="*/ 1938 h 36429"/>
                <a:gd name="connsiteX7" fmla="*/ 19156 w 44761"/>
                <a:gd name="connsiteY7" fmla="*/ 6963 h 36429"/>
                <a:gd name="connsiteX8" fmla="*/ 5099 w 44761"/>
                <a:gd name="connsiteY8" fmla="*/ 9570 h 3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761" h="36429">
                  <a:moveTo>
                    <a:pt x="5099" y="9570"/>
                  </a:moveTo>
                  <a:cubicBezTo>
                    <a:pt x="-243" y="8108"/>
                    <a:pt x="-816" y="9570"/>
                    <a:pt x="329" y="19239"/>
                  </a:cubicBezTo>
                  <a:cubicBezTo>
                    <a:pt x="1474" y="28907"/>
                    <a:pt x="1983" y="30434"/>
                    <a:pt x="11651" y="28589"/>
                  </a:cubicBezTo>
                  <a:cubicBezTo>
                    <a:pt x="19220" y="27190"/>
                    <a:pt x="22210" y="27953"/>
                    <a:pt x="23609" y="31706"/>
                  </a:cubicBezTo>
                  <a:cubicBezTo>
                    <a:pt x="26344" y="38893"/>
                    <a:pt x="29588" y="38066"/>
                    <a:pt x="27298" y="30561"/>
                  </a:cubicBezTo>
                  <a:cubicBezTo>
                    <a:pt x="25009" y="23055"/>
                    <a:pt x="33659" y="5118"/>
                    <a:pt x="40020" y="5118"/>
                  </a:cubicBezTo>
                  <a:cubicBezTo>
                    <a:pt x="42501" y="5118"/>
                    <a:pt x="44599" y="3719"/>
                    <a:pt x="44599" y="1938"/>
                  </a:cubicBezTo>
                  <a:cubicBezTo>
                    <a:pt x="44599" y="-1752"/>
                    <a:pt x="31497" y="856"/>
                    <a:pt x="19156" y="6963"/>
                  </a:cubicBezTo>
                  <a:cubicBezTo>
                    <a:pt x="14832" y="9221"/>
                    <a:pt x="9934" y="10130"/>
                    <a:pt x="5099" y="95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7290E835-13C6-B173-A5C5-19951C1B0622}"/>
                </a:ext>
              </a:extLst>
            </p:cNvPr>
            <p:cNvSpPr/>
            <p:nvPr/>
          </p:nvSpPr>
          <p:spPr>
            <a:xfrm>
              <a:off x="11751397" y="593925"/>
              <a:ext cx="13560" cy="6822"/>
            </a:xfrm>
            <a:custGeom>
              <a:avLst/>
              <a:gdLst>
                <a:gd name="connsiteX0" fmla="*/ -163 w 13560"/>
                <a:gd name="connsiteY0" fmla="*/ 5431 h 6822"/>
                <a:gd name="connsiteX1" fmla="*/ 7788 w 13560"/>
                <a:gd name="connsiteY1" fmla="*/ 6639 h 6822"/>
                <a:gd name="connsiteX2" fmla="*/ 12686 w 13560"/>
                <a:gd name="connsiteY2" fmla="*/ 1932 h 6822"/>
                <a:gd name="connsiteX3" fmla="*/ -163 w 13560"/>
                <a:gd name="connsiteY3" fmla="*/ 5431 h 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0" h="6822">
                  <a:moveTo>
                    <a:pt x="-163" y="5431"/>
                  </a:moveTo>
                  <a:cubicBezTo>
                    <a:pt x="-163" y="6957"/>
                    <a:pt x="3400" y="7530"/>
                    <a:pt x="7788" y="6639"/>
                  </a:cubicBezTo>
                  <a:cubicBezTo>
                    <a:pt x="12178" y="5749"/>
                    <a:pt x="14722" y="4095"/>
                    <a:pt x="12686" y="1932"/>
                  </a:cubicBezTo>
                  <a:cubicBezTo>
                    <a:pt x="9188" y="-1566"/>
                    <a:pt x="-163" y="724"/>
                    <a:pt x="-163" y="54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2FF9B7F4-763D-BC09-3332-147B8DA1654F}"/>
                </a:ext>
              </a:extLst>
            </p:cNvPr>
            <p:cNvSpPr/>
            <p:nvPr/>
          </p:nvSpPr>
          <p:spPr>
            <a:xfrm>
              <a:off x="11709974" y="389758"/>
              <a:ext cx="21259" cy="17562"/>
            </a:xfrm>
            <a:custGeom>
              <a:avLst/>
              <a:gdLst>
                <a:gd name="connsiteX0" fmla="*/ 15690 w 21259"/>
                <a:gd name="connsiteY0" fmla="*/ 17568 h 17562"/>
                <a:gd name="connsiteX1" fmla="*/ 21097 w 21259"/>
                <a:gd name="connsiteY1" fmla="*/ 10571 h 17562"/>
                <a:gd name="connsiteX2" fmla="*/ 678 w 21259"/>
                <a:gd name="connsiteY2" fmla="*/ 2874 h 17562"/>
                <a:gd name="connsiteX3" fmla="*/ 5895 w 21259"/>
                <a:gd name="connsiteY3" fmla="*/ 8217 h 17562"/>
                <a:gd name="connsiteX4" fmla="*/ 12255 w 21259"/>
                <a:gd name="connsiteY4" fmla="*/ 13942 h 17562"/>
                <a:gd name="connsiteX5" fmla="*/ 15690 w 21259"/>
                <a:gd name="connsiteY5" fmla="*/ 17568 h 1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59" h="17562">
                  <a:moveTo>
                    <a:pt x="15690" y="17568"/>
                  </a:moveTo>
                  <a:cubicBezTo>
                    <a:pt x="18870" y="16728"/>
                    <a:pt x="21097" y="13859"/>
                    <a:pt x="21097" y="10571"/>
                  </a:cubicBezTo>
                  <a:cubicBezTo>
                    <a:pt x="21097" y="2684"/>
                    <a:pt x="4622" y="-3486"/>
                    <a:pt x="678" y="2874"/>
                  </a:cubicBezTo>
                  <a:cubicBezTo>
                    <a:pt x="-1293" y="6055"/>
                    <a:pt x="106" y="7454"/>
                    <a:pt x="5895" y="8217"/>
                  </a:cubicBezTo>
                  <a:cubicBezTo>
                    <a:pt x="11683" y="8981"/>
                    <a:pt x="13336" y="10635"/>
                    <a:pt x="12255" y="13942"/>
                  </a:cubicBezTo>
                  <a:cubicBezTo>
                    <a:pt x="11174" y="17250"/>
                    <a:pt x="11937" y="18331"/>
                    <a:pt x="15690" y="175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1E05C619-7ED9-D2E4-0CD6-8C4E551A2451}"/>
                </a:ext>
              </a:extLst>
            </p:cNvPr>
            <p:cNvSpPr/>
            <p:nvPr/>
          </p:nvSpPr>
          <p:spPr>
            <a:xfrm>
              <a:off x="11744604" y="557750"/>
              <a:ext cx="20836" cy="16275"/>
            </a:xfrm>
            <a:custGeom>
              <a:avLst/>
              <a:gdLst>
                <a:gd name="connsiteX0" fmla="*/ 6312 w 20836"/>
                <a:gd name="connsiteY0" fmla="*/ 6431 h 16275"/>
                <a:gd name="connsiteX1" fmla="*/ 1096 w 20836"/>
                <a:gd name="connsiteY1" fmla="*/ 12792 h 16275"/>
                <a:gd name="connsiteX2" fmla="*/ 8347 w 20836"/>
                <a:gd name="connsiteY2" fmla="*/ 14128 h 16275"/>
                <a:gd name="connsiteX3" fmla="*/ 10828 w 20836"/>
                <a:gd name="connsiteY3" fmla="*/ 16354 h 16275"/>
                <a:gd name="connsiteX4" fmla="*/ 17189 w 20836"/>
                <a:gd name="connsiteY4" fmla="*/ 8594 h 16275"/>
                <a:gd name="connsiteX5" fmla="*/ 6312 w 20836"/>
                <a:gd name="connsiteY5" fmla="*/ 6431 h 1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36" h="16275">
                  <a:moveTo>
                    <a:pt x="6312" y="6431"/>
                  </a:moveTo>
                  <a:cubicBezTo>
                    <a:pt x="524" y="10947"/>
                    <a:pt x="-1830" y="13810"/>
                    <a:pt x="1096" y="12792"/>
                  </a:cubicBezTo>
                  <a:cubicBezTo>
                    <a:pt x="3577" y="11647"/>
                    <a:pt x="6439" y="12181"/>
                    <a:pt x="8347" y="14128"/>
                  </a:cubicBezTo>
                  <a:cubicBezTo>
                    <a:pt x="9429" y="15909"/>
                    <a:pt x="10573" y="16926"/>
                    <a:pt x="10828" y="16354"/>
                  </a:cubicBezTo>
                  <a:cubicBezTo>
                    <a:pt x="11083" y="15781"/>
                    <a:pt x="13881" y="12347"/>
                    <a:pt x="17189" y="8594"/>
                  </a:cubicBezTo>
                  <a:cubicBezTo>
                    <a:pt x="25267" y="-1265"/>
                    <a:pt x="18334" y="-2919"/>
                    <a:pt x="6312" y="64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337DB018-F2D7-9CC9-3DCF-D7CF0555056C}"/>
                </a:ext>
              </a:extLst>
            </p:cNvPr>
            <p:cNvSpPr/>
            <p:nvPr/>
          </p:nvSpPr>
          <p:spPr>
            <a:xfrm>
              <a:off x="11763798" y="5838247"/>
              <a:ext cx="8145" cy="6297"/>
            </a:xfrm>
            <a:custGeom>
              <a:avLst/>
              <a:gdLst>
                <a:gd name="connsiteX0" fmla="*/ 7600 w 8145"/>
                <a:gd name="connsiteY0" fmla="*/ 3419 h 6297"/>
                <a:gd name="connsiteX1" fmla="*/ 4674 w 8145"/>
                <a:gd name="connsiteY1" fmla="*/ 238 h 6297"/>
                <a:gd name="connsiteX2" fmla="*/ -160 w 8145"/>
                <a:gd name="connsiteY2" fmla="*/ 3419 h 6297"/>
                <a:gd name="connsiteX3" fmla="*/ 2765 w 8145"/>
                <a:gd name="connsiteY3" fmla="*/ 6536 h 6297"/>
                <a:gd name="connsiteX4" fmla="*/ 7600 w 8145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5" h="6297">
                  <a:moveTo>
                    <a:pt x="7600" y="3419"/>
                  </a:moveTo>
                  <a:cubicBezTo>
                    <a:pt x="8617" y="1638"/>
                    <a:pt x="7600" y="238"/>
                    <a:pt x="4674" y="238"/>
                  </a:cubicBezTo>
                  <a:cubicBezTo>
                    <a:pt x="1747" y="238"/>
                    <a:pt x="-160" y="1638"/>
                    <a:pt x="-160" y="3419"/>
                  </a:cubicBezTo>
                  <a:cubicBezTo>
                    <a:pt x="-224" y="5079"/>
                    <a:pt x="1111" y="6466"/>
                    <a:pt x="2765" y="6536"/>
                  </a:cubicBezTo>
                  <a:cubicBezTo>
                    <a:pt x="4738" y="6268"/>
                    <a:pt x="6518" y="5130"/>
                    <a:pt x="7600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66B0555F-DD60-C87B-0BC4-501922F68ED5}"/>
                </a:ext>
              </a:extLst>
            </p:cNvPr>
            <p:cNvSpPr/>
            <p:nvPr/>
          </p:nvSpPr>
          <p:spPr>
            <a:xfrm>
              <a:off x="11696948" y="446375"/>
              <a:ext cx="18859" cy="8457"/>
            </a:xfrm>
            <a:custGeom>
              <a:avLst/>
              <a:gdLst>
                <a:gd name="connsiteX0" fmla="*/ 157 w 18859"/>
                <a:gd name="connsiteY0" fmla="*/ 5858 h 8457"/>
                <a:gd name="connsiteX1" fmla="*/ 18412 w 18859"/>
                <a:gd name="connsiteY1" fmla="*/ 5858 h 8457"/>
                <a:gd name="connsiteX2" fmla="*/ 18412 w 18859"/>
                <a:gd name="connsiteY2" fmla="*/ 5858 h 8457"/>
                <a:gd name="connsiteX3" fmla="*/ 15105 w 18859"/>
                <a:gd name="connsiteY3" fmla="*/ 1087 h 8457"/>
                <a:gd name="connsiteX4" fmla="*/ 157 w 18859"/>
                <a:gd name="connsiteY4" fmla="*/ 5858 h 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59" h="8457">
                  <a:moveTo>
                    <a:pt x="157" y="5858"/>
                  </a:moveTo>
                  <a:cubicBezTo>
                    <a:pt x="2447" y="9611"/>
                    <a:pt x="16186" y="9674"/>
                    <a:pt x="18412" y="5858"/>
                  </a:cubicBezTo>
                  <a:lnTo>
                    <a:pt x="18412" y="5858"/>
                  </a:lnTo>
                  <a:cubicBezTo>
                    <a:pt x="19366" y="4331"/>
                    <a:pt x="17839" y="2168"/>
                    <a:pt x="15105" y="1087"/>
                  </a:cubicBezTo>
                  <a:cubicBezTo>
                    <a:pt x="8426" y="-1393"/>
                    <a:pt x="-2133" y="1978"/>
                    <a:pt x="157" y="58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1D048040-283C-2538-B429-53A7B9258E81}"/>
                </a:ext>
              </a:extLst>
            </p:cNvPr>
            <p:cNvSpPr/>
            <p:nvPr/>
          </p:nvSpPr>
          <p:spPr>
            <a:xfrm>
              <a:off x="11690288" y="568535"/>
              <a:ext cx="36302" cy="8428"/>
            </a:xfrm>
            <a:custGeom>
              <a:avLst/>
              <a:gdLst>
                <a:gd name="connsiteX0" fmla="*/ 519 w 36302"/>
                <a:gd name="connsiteY0" fmla="*/ 2325 h 8428"/>
                <a:gd name="connsiteX1" fmla="*/ 36140 w 36302"/>
                <a:gd name="connsiteY1" fmla="*/ 5506 h 8428"/>
                <a:gd name="connsiteX2" fmla="*/ 29206 w 36302"/>
                <a:gd name="connsiteY2" fmla="*/ 2962 h 8428"/>
                <a:gd name="connsiteX3" fmla="*/ 10124 w 36302"/>
                <a:gd name="connsiteY3" fmla="*/ 990 h 8428"/>
                <a:gd name="connsiteX4" fmla="*/ 519 w 36302"/>
                <a:gd name="connsiteY4" fmla="*/ 2325 h 8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02" h="8428">
                  <a:moveTo>
                    <a:pt x="519" y="2325"/>
                  </a:moveTo>
                  <a:cubicBezTo>
                    <a:pt x="6371" y="8686"/>
                    <a:pt x="36140" y="11167"/>
                    <a:pt x="36140" y="5506"/>
                  </a:cubicBezTo>
                  <a:cubicBezTo>
                    <a:pt x="36140" y="4106"/>
                    <a:pt x="33022" y="3025"/>
                    <a:pt x="29206" y="2962"/>
                  </a:cubicBezTo>
                  <a:cubicBezTo>
                    <a:pt x="22781" y="2688"/>
                    <a:pt x="16421" y="2027"/>
                    <a:pt x="10124" y="990"/>
                  </a:cubicBezTo>
                  <a:cubicBezTo>
                    <a:pt x="1282" y="-346"/>
                    <a:pt x="-1643" y="99"/>
                    <a:pt x="519" y="23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C180351C-34A7-BB8A-EBD0-2F61B949C15E}"/>
                </a:ext>
              </a:extLst>
            </p:cNvPr>
            <p:cNvSpPr/>
            <p:nvPr/>
          </p:nvSpPr>
          <p:spPr>
            <a:xfrm>
              <a:off x="11585310" y="5142834"/>
              <a:ext cx="11081" cy="9538"/>
            </a:xfrm>
            <a:custGeom>
              <a:avLst/>
              <a:gdLst>
                <a:gd name="connsiteX0" fmla="*/ 10913 w 11081"/>
                <a:gd name="connsiteY0" fmla="*/ 5070 h 9538"/>
                <a:gd name="connsiteX1" fmla="*/ 4616 w 11081"/>
                <a:gd name="connsiteY1" fmla="*/ 292 h 9538"/>
                <a:gd name="connsiteX2" fmla="*/ 4552 w 11081"/>
                <a:gd name="connsiteY2" fmla="*/ 299 h 9538"/>
                <a:gd name="connsiteX3" fmla="*/ 291 w 11081"/>
                <a:gd name="connsiteY3" fmla="*/ 5070 h 9538"/>
                <a:gd name="connsiteX4" fmla="*/ 6652 w 11081"/>
                <a:gd name="connsiteY4" fmla="*/ 9776 h 9538"/>
                <a:gd name="connsiteX5" fmla="*/ 10913 w 11081"/>
                <a:gd name="connsiteY5" fmla="*/ 5070 h 9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81" h="9538">
                  <a:moveTo>
                    <a:pt x="10913" y="5070"/>
                  </a:moveTo>
                  <a:cubicBezTo>
                    <a:pt x="10468" y="2010"/>
                    <a:pt x="7669" y="-134"/>
                    <a:pt x="4616" y="292"/>
                  </a:cubicBezTo>
                  <a:cubicBezTo>
                    <a:pt x="4616" y="292"/>
                    <a:pt x="4552" y="299"/>
                    <a:pt x="4552" y="299"/>
                  </a:cubicBezTo>
                  <a:cubicBezTo>
                    <a:pt x="418" y="299"/>
                    <a:pt x="-981" y="1825"/>
                    <a:pt x="291" y="5070"/>
                  </a:cubicBezTo>
                  <a:cubicBezTo>
                    <a:pt x="1308" y="7741"/>
                    <a:pt x="3789" y="9573"/>
                    <a:pt x="6652" y="9776"/>
                  </a:cubicBezTo>
                  <a:cubicBezTo>
                    <a:pt x="9133" y="9636"/>
                    <a:pt x="11040" y="7544"/>
                    <a:pt x="10913" y="50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280BFC60-4A62-715B-6842-8E73932AFC3E}"/>
                </a:ext>
              </a:extLst>
            </p:cNvPr>
            <p:cNvSpPr/>
            <p:nvPr/>
          </p:nvSpPr>
          <p:spPr>
            <a:xfrm>
              <a:off x="11655694" y="6168683"/>
              <a:ext cx="8471" cy="6236"/>
            </a:xfrm>
            <a:custGeom>
              <a:avLst/>
              <a:gdLst>
                <a:gd name="connsiteX0" fmla="*/ 8208 w 8471"/>
                <a:gd name="connsiteY0" fmla="*/ 3295 h 6236"/>
                <a:gd name="connsiteX1" fmla="*/ 2801 w 8471"/>
                <a:gd name="connsiteY1" fmla="*/ 432 h 6236"/>
                <a:gd name="connsiteX2" fmla="*/ -61 w 8471"/>
                <a:gd name="connsiteY2" fmla="*/ 3295 h 6236"/>
                <a:gd name="connsiteX3" fmla="*/ 4073 w 8471"/>
                <a:gd name="connsiteY3" fmla="*/ 6475 h 6236"/>
                <a:gd name="connsiteX4" fmla="*/ 8208 w 8471"/>
                <a:gd name="connsiteY4" fmla="*/ 3295 h 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1" h="6236">
                  <a:moveTo>
                    <a:pt x="8208" y="3295"/>
                  </a:moveTo>
                  <a:cubicBezTo>
                    <a:pt x="7508" y="1011"/>
                    <a:pt x="5091" y="-274"/>
                    <a:pt x="2801" y="432"/>
                  </a:cubicBezTo>
                  <a:cubicBezTo>
                    <a:pt x="1402" y="852"/>
                    <a:pt x="384" y="1927"/>
                    <a:pt x="-61" y="3295"/>
                  </a:cubicBezTo>
                  <a:cubicBezTo>
                    <a:pt x="-634" y="5075"/>
                    <a:pt x="1275" y="6475"/>
                    <a:pt x="4073" y="6475"/>
                  </a:cubicBezTo>
                  <a:cubicBezTo>
                    <a:pt x="6872" y="6475"/>
                    <a:pt x="8780" y="5075"/>
                    <a:pt x="8208" y="32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3CE354F3-1BF8-F954-971B-A12E1981C6FE}"/>
                </a:ext>
              </a:extLst>
            </p:cNvPr>
            <p:cNvSpPr/>
            <p:nvPr/>
          </p:nvSpPr>
          <p:spPr>
            <a:xfrm>
              <a:off x="11665455" y="5611742"/>
              <a:ext cx="16078" cy="12106"/>
            </a:xfrm>
            <a:custGeom>
              <a:avLst/>
              <a:gdLst>
                <a:gd name="connsiteX0" fmla="*/ 10405 w 16078"/>
                <a:gd name="connsiteY0" fmla="*/ 239 h 12106"/>
                <a:gd name="connsiteX1" fmla="*/ 292 w 16078"/>
                <a:gd name="connsiteY1" fmla="*/ 9335 h 12106"/>
                <a:gd name="connsiteX2" fmla="*/ 11678 w 16078"/>
                <a:gd name="connsiteY2" fmla="*/ 9335 h 12106"/>
                <a:gd name="connsiteX3" fmla="*/ 10405 w 16078"/>
                <a:gd name="connsiteY3" fmla="*/ 239 h 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8" h="12106">
                  <a:moveTo>
                    <a:pt x="10405" y="239"/>
                  </a:moveTo>
                  <a:cubicBezTo>
                    <a:pt x="4045" y="239"/>
                    <a:pt x="-1870" y="5646"/>
                    <a:pt x="292" y="9335"/>
                  </a:cubicBezTo>
                  <a:cubicBezTo>
                    <a:pt x="2454" y="13024"/>
                    <a:pt x="4045" y="13660"/>
                    <a:pt x="11678" y="9335"/>
                  </a:cubicBezTo>
                  <a:cubicBezTo>
                    <a:pt x="17911" y="6091"/>
                    <a:pt x="17084" y="175"/>
                    <a:pt x="10405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26ADB05B-CDE4-EC95-477B-D2E9B5DD0073}"/>
                </a:ext>
              </a:extLst>
            </p:cNvPr>
            <p:cNvSpPr/>
            <p:nvPr/>
          </p:nvSpPr>
          <p:spPr>
            <a:xfrm>
              <a:off x="11661781" y="5589671"/>
              <a:ext cx="13797" cy="15743"/>
            </a:xfrm>
            <a:custGeom>
              <a:avLst/>
              <a:gdLst>
                <a:gd name="connsiteX0" fmla="*/ 12870 w 13797"/>
                <a:gd name="connsiteY0" fmla="*/ 13977 h 15743"/>
                <a:gd name="connsiteX1" fmla="*/ 12870 w 13797"/>
                <a:gd name="connsiteY1" fmla="*/ 13977 h 15743"/>
                <a:gd name="connsiteX2" fmla="*/ 4093 w 13797"/>
                <a:gd name="connsiteY2" fmla="*/ 238 h 15743"/>
                <a:gd name="connsiteX3" fmla="*/ 3266 w 13797"/>
                <a:gd name="connsiteY3" fmla="*/ 12197 h 15743"/>
                <a:gd name="connsiteX4" fmla="*/ 12870 w 13797"/>
                <a:gd name="connsiteY4" fmla="*/ 13977 h 15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97" h="15743">
                  <a:moveTo>
                    <a:pt x="12870" y="13977"/>
                  </a:moveTo>
                  <a:lnTo>
                    <a:pt x="12870" y="13977"/>
                  </a:lnTo>
                  <a:cubicBezTo>
                    <a:pt x="15924" y="10924"/>
                    <a:pt x="9181" y="238"/>
                    <a:pt x="4093" y="238"/>
                  </a:cubicBezTo>
                  <a:cubicBezTo>
                    <a:pt x="-996" y="238"/>
                    <a:pt x="-1823" y="6981"/>
                    <a:pt x="3266" y="12197"/>
                  </a:cubicBezTo>
                  <a:cubicBezTo>
                    <a:pt x="7463" y="16458"/>
                    <a:pt x="10008" y="17221"/>
                    <a:pt x="12870" y="139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F763A811-6B94-BD20-FA30-500FFDE1F373}"/>
                </a:ext>
              </a:extLst>
            </p:cNvPr>
            <p:cNvSpPr/>
            <p:nvPr/>
          </p:nvSpPr>
          <p:spPr>
            <a:xfrm>
              <a:off x="11661518" y="5684063"/>
              <a:ext cx="8724" cy="8699"/>
            </a:xfrm>
            <a:custGeom>
              <a:avLst/>
              <a:gdLst>
                <a:gd name="connsiteX0" fmla="*/ 8426 w 8724"/>
                <a:gd name="connsiteY0" fmla="*/ 3991 h 8699"/>
                <a:gd name="connsiteX1" fmla="*/ 4737 w 8724"/>
                <a:gd name="connsiteY1" fmla="*/ 238 h 8699"/>
                <a:gd name="connsiteX2" fmla="*/ -161 w 8724"/>
                <a:gd name="connsiteY2" fmla="*/ 5264 h 8699"/>
                <a:gd name="connsiteX3" fmla="*/ -161 w 8724"/>
                <a:gd name="connsiteY3" fmla="*/ 5264 h 8699"/>
                <a:gd name="connsiteX4" fmla="*/ 8426 w 8724"/>
                <a:gd name="connsiteY4" fmla="*/ 3991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4" h="8699">
                  <a:moveTo>
                    <a:pt x="8426" y="3991"/>
                  </a:moveTo>
                  <a:cubicBezTo>
                    <a:pt x="9062" y="1956"/>
                    <a:pt x="7408" y="238"/>
                    <a:pt x="4737" y="238"/>
                  </a:cubicBezTo>
                  <a:cubicBezTo>
                    <a:pt x="2002" y="270"/>
                    <a:pt x="-225" y="2522"/>
                    <a:pt x="-161" y="5264"/>
                  </a:cubicBezTo>
                  <a:cubicBezTo>
                    <a:pt x="-161" y="5264"/>
                    <a:pt x="-161" y="5264"/>
                    <a:pt x="-161" y="5264"/>
                  </a:cubicBezTo>
                  <a:cubicBezTo>
                    <a:pt x="-161" y="10797"/>
                    <a:pt x="6518" y="9843"/>
                    <a:pt x="8426" y="3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FBE0DF37-753D-983A-9EDF-81EC2637C90B}"/>
                </a:ext>
              </a:extLst>
            </p:cNvPr>
            <p:cNvSpPr/>
            <p:nvPr/>
          </p:nvSpPr>
          <p:spPr>
            <a:xfrm>
              <a:off x="11764977" y="6143434"/>
              <a:ext cx="8112" cy="6297"/>
            </a:xfrm>
            <a:custGeom>
              <a:avLst/>
              <a:gdLst>
                <a:gd name="connsiteX0" fmla="*/ 3113 w 8112"/>
                <a:gd name="connsiteY0" fmla="*/ 6535 h 6297"/>
                <a:gd name="connsiteX1" fmla="*/ 7947 w 8112"/>
                <a:gd name="connsiteY1" fmla="*/ 3419 h 6297"/>
                <a:gd name="connsiteX2" fmla="*/ 5022 w 8112"/>
                <a:gd name="connsiteY2" fmla="*/ 238 h 6297"/>
                <a:gd name="connsiteX3" fmla="*/ 5022 w 8112"/>
                <a:gd name="connsiteY3" fmla="*/ 238 h 6297"/>
                <a:gd name="connsiteX4" fmla="*/ 187 w 8112"/>
                <a:gd name="connsiteY4" fmla="*/ 3419 h 6297"/>
                <a:gd name="connsiteX5" fmla="*/ 3113 w 8112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" h="6297">
                  <a:moveTo>
                    <a:pt x="3113" y="6535"/>
                  </a:moveTo>
                  <a:cubicBezTo>
                    <a:pt x="5785" y="6535"/>
                    <a:pt x="7947" y="5136"/>
                    <a:pt x="7947" y="3419"/>
                  </a:cubicBezTo>
                  <a:cubicBezTo>
                    <a:pt x="8011" y="1733"/>
                    <a:pt x="6739" y="308"/>
                    <a:pt x="5022" y="238"/>
                  </a:cubicBezTo>
                  <a:cubicBezTo>
                    <a:pt x="5022" y="238"/>
                    <a:pt x="5022" y="238"/>
                    <a:pt x="5022" y="238"/>
                  </a:cubicBezTo>
                  <a:cubicBezTo>
                    <a:pt x="2986" y="461"/>
                    <a:pt x="1205" y="1644"/>
                    <a:pt x="187" y="3419"/>
                  </a:cubicBezTo>
                  <a:cubicBezTo>
                    <a:pt x="-831" y="5136"/>
                    <a:pt x="441" y="6535"/>
                    <a:pt x="3113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C71CB9E2-DB3E-809A-9F6C-2612E9B10203}"/>
                </a:ext>
              </a:extLst>
            </p:cNvPr>
            <p:cNvSpPr/>
            <p:nvPr/>
          </p:nvSpPr>
          <p:spPr>
            <a:xfrm>
              <a:off x="11385718" y="368611"/>
              <a:ext cx="11858" cy="10701"/>
            </a:xfrm>
            <a:custGeom>
              <a:avLst/>
              <a:gdLst>
                <a:gd name="connsiteX0" fmla="*/ 10589 w 11858"/>
                <a:gd name="connsiteY0" fmla="*/ 7866 h 10701"/>
                <a:gd name="connsiteX1" fmla="*/ 4228 w 11858"/>
                <a:gd name="connsiteY1" fmla="*/ 1823 h 10701"/>
                <a:gd name="connsiteX2" fmla="*/ -161 w 11858"/>
                <a:gd name="connsiteY2" fmla="*/ 8184 h 10701"/>
                <a:gd name="connsiteX3" fmla="*/ 10589 w 11858"/>
                <a:gd name="connsiteY3" fmla="*/ 7866 h 1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58" h="10701">
                  <a:moveTo>
                    <a:pt x="10589" y="7866"/>
                  </a:moveTo>
                  <a:cubicBezTo>
                    <a:pt x="13960" y="2332"/>
                    <a:pt x="8999" y="-2312"/>
                    <a:pt x="4228" y="1823"/>
                  </a:cubicBezTo>
                  <a:cubicBezTo>
                    <a:pt x="2065" y="3388"/>
                    <a:pt x="539" y="5627"/>
                    <a:pt x="-161" y="8184"/>
                  </a:cubicBezTo>
                  <a:cubicBezTo>
                    <a:pt x="-288" y="12064"/>
                    <a:pt x="7981" y="11746"/>
                    <a:pt x="10589" y="78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76600CAE-60DD-5E44-A220-C3C30F15376D}"/>
                </a:ext>
              </a:extLst>
            </p:cNvPr>
            <p:cNvSpPr/>
            <p:nvPr/>
          </p:nvSpPr>
          <p:spPr>
            <a:xfrm>
              <a:off x="11859847" y="1288682"/>
              <a:ext cx="6233" cy="8208"/>
            </a:xfrm>
            <a:custGeom>
              <a:avLst/>
              <a:gdLst>
                <a:gd name="connsiteX0" fmla="*/ 2954 w 6233"/>
                <a:gd name="connsiteY0" fmla="*/ 239 h 8208"/>
                <a:gd name="connsiteX1" fmla="*/ -163 w 6233"/>
                <a:gd name="connsiteY1" fmla="*/ 5137 h 8208"/>
                <a:gd name="connsiteX2" fmla="*/ 2954 w 6233"/>
                <a:gd name="connsiteY2" fmla="*/ 8063 h 8208"/>
                <a:gd name="connsiteX3" fmla="*/ 6071 w 6233"/>
                <a:gd name="connsiteY3" fmla="*/ 3165 h 8208"/>
                <a:gd name="connsiteX4" fmla="*/ 2954 w 6233"/>
                <a:gd name="connsiteY4" fmla="*/ 239 h 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208">
                  <a:moveTo>
                    <a:pt x="2954" y="239"/>
                  </a:moveTo>
                  <a:cubicBezTo>
                    <a:pt x="1300" y="239"/>
                    <a:pt x="-163" y="2402"/>
                    <a:pt x="-163" y="5137"/>
                  </a:cubicBezTo>
                  <a:cubicBezTo>
                    <a:pt x="-163" y="7872"/>
                    <a:pt x="1300" y="9144"/>
                    <a:pt x="2954" y="8063"/>
                  </a:cubicBezTo>
                  <a:cubicBezTo>
                    <a:pt x="4672" y="6990"/>
                    <a:pt x="5816" y="5187"/>
                    <a:pt x="6071" y="3165"/>
                  </a:cubicBezTo>
                  <a:cubicBezTo>
                    <a:pt x="6007" y="1504"/>
                    <a:pt x="4608" y="203"/>
                    <a:pt x="2954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86BB6ED6-3E3B-E907-D1F9-B81A565C5ABF}"/>
                </a:ext>
              </a:extLst>
            </p:cNvPr>
            <p:cNvSpPr/>
            <p:nvPr/>
          </p:nvSpPr>
          <p:spPr>
            <a:xfrm>
              <a:off x="11578643" y="5737557"/>
              <a:ext cx="14626" cy="10737"/>
            </a:xfrm>
            <a:custGeom>
              <a:avLst/>
              <a:gdLst>
                <a:gd name="connsiteX0" fmla="*/ 6259 w 14626"/>
                <a:gd name="connsiteY0" fmla="*/ 238 h 10737"/>
                <a:gd name="connsiteX1" fmla="*/ 3587 w 14626"/>
                <a:gd name="connsiteY1" fmla="*/ 6599 h 10737"/>
                <a:gd name="connsiteX2" fmla="*/ 14464 w 14626"/>
                <a:gd name="connsiteY2" fmla="*/ 4882 h 10737"/>
                <a:gd name="connsiteX3" fmla="*/ 6259 w 14626"/>
                <a:gd name="connsiteY3" fmla="*/ 238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26" h="10737">
                  <a:moveTo>
                    <a:pt x="6259" y="238"/>
                  </a:moveTo>
                  <a:cubicBezTo>
                    <a:pt x="-1756" y="238"/>
                    <a:pt x="-1819" y="238"/>
                    <a:pt x="3587" y="6599"/>
                  </a:cubicBezTo>
                  <a:cubicBezTo>
                    <a:pt x="8994" y="12960"/>
                    <a:pt x="14464" y="12387"/>
                    <a:pt x="14464" y="4882"/>
                  </a:cubicBezTo>
                  <a:cubicBezTo>
                    <a:pt x="14464" y="1955"/>
                    <a:pt x="11347" y="238"/>
                    <a:pt x="62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5E1C8398-5F17-8592-7133-4D33A1BEE4C5}"/>
                </a:ext>
              </a:extLst>
            </p:cNvPr>
            <p:cNvSpPr/>
            <p:nvPr/>
          </p:nvSpPr>
          <p:spPr>
            <a:xfrm>
              <a:off x="11578840" y="5973540"/>
              <a:ext cx="5142" cy="6297"/>
            </a:xfrm>
            <a:custGeom>
              <a:avLst/>
              <a:gdLst>
                <a:gd name="connsiteX0" fmla="*/ 337 w 5142"/>
                <a:gd name="connsiteY0" fmla="*/ 3419 h 6297"/>
                <a:gd name="connsiteX1" fmla="*/ 3645 w 5142"/>
                <a:gd name="connsiteY1" fmla="*/ 6535 h 6297"/>
                <a:gd name="connsiteX2" fmla="*/ 4980 w 5142"/>
                <a:gd name="connsiteY2" fmla="*/ 3419 h 6297"/>
                <a:gd name="connsiteX3" fmla="*/ 1800 w 5142"/>
                <a:gd name="connsiteY3" fmla="*/ 238 h 6297"/>
                <a:gd name="connsiteX4" fmla="*/ 1736 w 5142"/>
                <a:gd name="connsiteY4" fmla="*/ 238 h 6297"/>
                <a:gd name="connsiteX5" fmla="*/ 337 w 5142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337" y="3419"/>
                  </a:moveTo>
                  <a:cubicBezTo>
                    <a:pt x="1418" y="5136"/>
                    <a:pt x="2882" y="6535"/>
                    <a:pt x="3645" y="6535"/>
                  </a:cubicBezTo>
                  <a:cubicBezTo>
                    <a:pt x="4408" y="6535"/>
                    <a:pt x="4980" y="5136"/>
                    <a:pt x="4980" y="3419"/>
                  </a:cubicBezTo>
                  <a:cubicBezTo>
                    <a:pt x="4980" y="1663"/>
                    <a:pt x="3581" y="238"/>
                    <a:pt x="1800" y="238"/>
                  </a:cubicBezTo>
                  <a:cubicBezTo>
                    <a:pt x="1800" y="238"/>
                    <a:pt x="1736" y="238"/>
                    <a:pt x="1736" y="238"/>
                  </a:cubicBezTo>
                  <a:cubicBezTo>
                    <a:pt x="-109" y="238"/>
                    <a:pt x="-681" y="1638"/>
                    <a:pt x="337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FADCFD8C-11EB-789F-2A54-EE432DC490D2}"/>
                </a:ext>
              </a:extLst>
            </p:cNvPr>
            <p:cNvSpPr/>
            <p:nvPr/>
          </p:nvSpPr>
          <p:spPr>
            <a:xfrm>
              <a:off x="11674213" y="5386009"/>
              <a:ext cx="21024" cy="17800"/>
            </a:xfrm>
            <a:custGeom>
              <a:avLst/>
              <a:gdLst>
                <a:gd name="connsiteX0" fmla="*/ 17421 w 21024"/>
                <a:gd name="connsiteY0" fmla="*/ 11997 h 17800"/>
                <a:gd name="connsiteX1" fmla="*/ 10425 w 21024"/>
                <a:gd name="connsiteY1" fmla="*/ 484 h 17800"/>
                <a:gd name="connsiteX2" fmla="*/ 1456 w 21024"/>
                <a:gd name="connsiteY2" fmla="*/ 11233 h 17800"/>
                <a:gd name="connsiteX3" fmla="*/ 17421 w 21024"/>
                <a:gd name="connsiteY3" fmla="*/ 11997 h 1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24" h="17800">
                  <a:moveTo>
                    <a:pt x="17421" y="11997"/>
                  </a:moveTo>
                  <a:cubicBezTo>
                    <a:pt x="23146" y="2646"/>
                    <a:pt x="22319" y="1247"/>
                    <a:pt x="10425" y="484"/>
                  </a:cubicBezTo>
                  <a:cubicBezTo>
                    <a:pt x="-1470" y="-280"/>
                    <a:pt x="-1470" y="102"/>
                    <a:pt x="1456" y="11233"/>
                  </a:cubicBezTo>
                  <a:cubicBezTo>
                    <a:pt x="3809" y="19947"/>
                    <a:pt x="12078" y="20393"/>
                    <a:pt x="17421" y="119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C101DBC4-54E7-0112-66BA-460EC2089629}"/>
                </a:ext>
              </a:extLst>
            </p:cNvPr>
            <p:cNvSpPr/>
            <p:nvPr/>
          </p:nvSpPr>
          <p:spPr>
            <a:xfrm>
              <a:off x="11621257" y="5555908"/>
              <a:ext cx="27696" cy="33815"/>
            </a:xfrm>
            <a:custGeom>
              <a:avLst/>
              <a:gdLst>
                <a:gd name="connsiteX0" fmla="*/ 9124 w 27696"/>
                <a:gd name="connsiteY0" fmla="*/ 23951 h 33815"/>
                <a:gd name="connsiteX1" fmla="*/ -163 w 27696"/>
                <a:gd name="connsiteY1" fmla="*/ 31648 h 33815"/>
                <a:gd name="connsiteX2" fmla="*/ 15294 w 27696"/>
                <a:gd name="connsiteY2" fmla="*/ 29294 h 33815"/>
                <a:gd name="connsiteX3" fmla="*/ 23435 w 27696"/>
                <a:gd name="connsiteY3" fmla="*/ 24587 h 33815"/>
                <a:gd name="connsiteX4" fmla="*/ 22991 w 27696"/>
                <a:gd name="connsiteY4" fmla="*/ 3915 h 33815"/>
                <a:gd name="connsiteX5" fmla="*/ 18729 w 27696"/>
                <a:gd name="connsiteY5" fmla="*/ 989 h 33815"/>
                <a:gd name="connsiteX6" fmla="*/ 9124 w 27696"/>
                <a:gd name="connsiteY6" fmla="*/ 23951 h 3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96" h="33815">
                  <a:moveTo>
                    <a:pt x="9124" y="23951"/>
                  </a:moveTo>
                  <a:cubicBezTo>
                    <a:pt x="3972" y="26877"/>
                    <a:pt x="-163" y="30312"/>
                    <a:pt x="-163" y="31648"/>
                  </a:cubicBezTo>
                  <a:cubicBezTo>
                    <a:pt x="-163" y="35909"/>
                    <a:pt x="11351" y="34128"/>
                    <a:pt x="15294" y="29294"/>
                  </a:cubicBezTo>
                  <a:cubicBezTo>
                    <a:pt x="17329" y="26744"/>
                    <a:pt x="20191" y="25058"/>
                    <a:pt x="23435" y="24587"/>
                  </a:cubicBezTo>
                  <a:cubicBezTo>
                    <a:pt x="29097" y="24587"/>
                    <a:pt x="28843" y="11866"/>
                    <a:pt x="22991" y="3915"/>
                  </a:cubicBezTo>
                  <a:cubicBezTo>
                    <a:pt x="20382" y="607"/>
                    <a:pt x="18475" y="-729"/>
                    <a:pt x="18729" y="989"/>
                  </a:cubicBezTo>
                  <a:cubicBezTo>
                    <a:pt x="20510" y="12820"/>
                    <a:pt x="17520" y="19181"/>
                    <a:pt x="9124" y="239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CCA1078D-5E0A-11F4-F505-A8019C0E39C8}"/>
                </a:ext>
              </a:extLst>
            </p:cNvPr>
            <p:cNvSpPr/>
            <p:nvPr/>
          </p:nvSpPr>
          <p:spPr>
            <a:xfrm>
              <a:off x="11644110" y="5200618"/>
              <a:ext cx="17527" cy="17779"/>
            </a:xfrm>
            <a:custGeom>
              <a:avLst/>
              <a:gdLst>
                <a:gd name="connsiteX0" fmla="*/ 13876 w 17527"/>
                <a:gd name="connsiteY0" fmla="*/ 587 h 17779"/>
                <a:gd name="connsiteX1" fmla="*/ 201 w 17527"/>
                <a:gd name="connsiteY1" fmla="*/ 14963 h 17779"/>
                <a:gd name="connsiteX2" fmla="*/ 11205 w 17527"/>
                <a:gd name="connsiteY2" fmla="*/ 14963 h 17779"/>
                <a:gd name="connsiteX3" fmla="*/ 13876 w 17527"/>
                <a:gd name="connsiteY3" fmla="*/ 587 h 1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27" h="17779">
                  <a:moveTo>
                    <a:pt x="13876" y="587"/>
                  </a:moveTo>
                  <a:cubicBezTo>
                    <a:pt x="9742" y="-2020"/>
                    <a:pt x="-2407" y="10701"/>
                    <a:pt x="201" y="14963"/>
                  </a:cubicBezTo>
                  <a:cubicBezTo>
                    <a:pt x="2809" y="19225"/>
                    <a:pt x="3826" y="18843"/>
                    <a:pt x="11205" y="14963"/>
                  </a:cubicBezTo>
                  <a:cubicBezTo>
                    <a:pt x="18583" y="11083"/>
                    <a:pt x="19156" y="3895"/>
                    <a:pt x="13876" y="5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C27BB218-D3EC-BA72-74F0-3759F90C1193}"/>
                </a:ext>
              </a:extLst>
            </p:cNvPr>
            <p:cNvSpPr/>
            <p:nvPr/>
          </p:nvSpPr>
          <p:spPr>
            <a:xfrm>
              <a:off x="11652170" y="5363165"/>
              <a:ext cx="6233" cy="9414"/>
            </a:xfrm>
            <a:custGeom>
              <a:avLst/>
              <a:gdLst>
                <a:gd name="connsiteX0" fmla="*/ 2954 w 6233"/>
                <a:gd name="connsiteY0" fmla="*/ 238 h 9414"/>
                <a:gd name="connsiteX1" fmla="*/ -163 w 6233"/>
                <a:gd name="connsiteY1" fmla="*/ 4946 h 9414"/>
                <a:gd name="connsiteX2" fmla="*/ 2954 w 6233"/>
                <a:gd name="connsiteY2" fmla="*/ 9652 h 9414"/>
                <a:gd name="connsiteX3" fmla="*/ 6071 w 6233"/>
                <a:gd name="connsiteY3" fmla="*/ 4946 h 9414"/>
                <a:gd name="connsiteX4" fmla="*/ 2954 w 6233"/>
                <a:gd name="connsiteY4" fmla="*/ 238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4">
                  <a:moveTo>
                    <a:pt x="2954" y="238"/>
                  </a:moveTo>
                  <a:cubicBezTo>
                    <a:pt x="1237" y="238"/>
                    <a:pt x="-163" y="2401"/>
                    <a:pt x="-163" y="4946"/>
                  </a:cubicBezTo>
                  <a:cubicBezTo>
                    <a:pt x="-163" y="7490"/>
                    <a:pt x="1237" y="9652"/>
                    <a:pt x="2954" y="9652"/>
                  </a:cubicBezTo>
                  <a:cubicBezTo>
                    <a:pt x="4672" y="9652"/>
                    <a:pt x="6071" y="7553"/>
                    <a:pt x="6071" y="4946"/>
                  </a:cubicBezTo>
                  <a:cubicBezTo>
                    <a:pt x="6071" y="2338"/>
                    <a:pt x="4672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DB66D480-1799-3ADB-88B1-E0C414372A1C}"/>
                </a:ext>
              </a:extLst>
            </p:cNvPr>
            <p:cNvSpPr/>
            <p:nvPr/>
          </p:nvSpPr>
          <p:spPr>
            <a:xfrm>
              <a:off x="11749155" y="6511588"/>
              <a:ext cx="6400" cy="11164"/>
            </a:xfrm>
            <a:custGeom>
              <a:avLst/>
              <a:gdLst>
                <a:gd name="connsiteX0" fmla="*/ 743 w 6400"/>
                <a:gd name="connsiteY0" fmla="*/ 7876 h 11164"/>
                <a:gd name="connsiteX1" fmla="*/ 5323 w 6400"/>
                <a:gd name="connsiteY1" fmla="*/ 9148 h 11164"/>
                <a:gd name="connsiteX2" fmla="*/ 4942 w 6400"/>
                <a:gd name="connsiteY2" fmla="*/ 2024 h 11164"/>
                <a:gd name="connsiteX3" fmla="*/ 743 w 6400"/>
                <a:gd name="connsiteY3" fmla="*/ 7876 h 1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" h="11164">
                  <a:moveTo>
                    <a:pt x="743" y="7876"/>
                  </a:moveTo>
                  <a:cubicBezTo>
                    <a:pt x="2333" y="12201"/>
                    <a:pt x="3351" y="12456"/>
                    <a:pt x="5323" y="9148"/>
                  </a:cubicBezTo>
                  <a:cubicBezTo>
                    <a:pt x="6659" y="6922"/>
                    <a:pt x="6532" y="4097"/>
                    <a:pt x="4942" y="2024"/>
                  </a:cubicBezTo>
                  <a:cubicBezTo>
                    <a:pt x="743" y="-2110"/>
                    <a:pt x="-1547" y="1388"/>
                    <a:pt x="743" y="78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07909C62-A7FF-E8C3-7908-0B0543ED1B07}"/>
                </a:ext>
              </a:extLst>
            </p:cNvPr>
            <p:cNvSpPr/>
            <p:nvPr/>
          </p:nvSpPr>
          <p:spPr>
            <a:xfrm>
              <a:off x="11748738" y="6364033"/>
              <a:ext cx="7803" cy="7742"/>
            </a:xfrm>
            <a:custGeom>
              <a:avLst/>
              <a:gdLst>
                <a:gd name="connsiteX0" fmla="*/ 5931 w 7803"/>
                <a:gd name="connsiteY0" fmla="*/ 2074 h 7742"/>
                <a:gd name="connsiteX1" fmla="*/ 842 w 7803"/>
                <a:gd name="connsiteY1" fmla="*/ 6018 h 7742"/>
                <a:gd name="connsiteX2" fmla="*/ 5803 w 7803"/>
                <a:gd name="connsiteY2" fmla="*/ 7551 h 7742"/>
                <a:gd name="connsiteX3" fmla="*/ 6058 w 7803"/>
                <a:gd name="connsiteY3" fmla="*/ 7417 h 7742"/>
                <a:gd name="connsiteX4" fmla="*/ 5931 w 7803"/>
                <a:gd name="connsiteY4" fmla="*/ 2074 h 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" h="7742">
                  <a:moveTo>
                    <a:pt x="5931" y="2074"/>
                  </a:moveTo>
                  <a:cubicBezTo>
                    <a:pt x="1923" y="-1933"/>
                    <a:pt x="-2084" y="1183"/>
                    <a:pt x="842" y="6018"/>
                  </a:cubicBezTo>
                  <a:cubicBezTo>
                    <a:pt x="1796" y="7818"/>
                    <a:pt x="4022" y="8505"/>
                    <a:pt x="5803" y="7551"/>
                  </a:cubicBezTo>
                  <a:cubicBezTo>
                    <a:pt x="5931" y="7506"/>
                    <a:pt x="5994" y="7461"/>
                    <a:pt x="6058" y="7417"/>
                  </a:cubicBezTo>
                  <a:cubicBezTo>
                    <a:pt x="8220" y="6145"/>
                    <a:pt x="8157" y="4364"/>
                    <a:pt x="5931" y="2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857ABE51-2B35-E274-3F8B-02C13A5E7491}"/>
                </a:ext>
              </a:extLst>
            </p:cNvPr>
            <p:cNvSpPr/>
            <p:nvPr/>
          </p:nvSpPr>
          <p:spPr>
            <a:xfrm>
              <a:off x="11686416" y="6455878"/>
              <a:ext cx="33940" cy="30471"/>
            </a:xfrm>
            <a:custGeom>
              <a:avLst/>
              <a:gdLst>
                <a:gd name="connsiteX0" fmla="*/ 33778 w 33940"/>
                <a:gd name="connsiteY0" fmla="*/ 27711 h 30471"/>
                <a:gd name="connsiteX1" fmla="*/ 25255 w 33940"/>
                <a:gd name="connsiteY1" fmla="*/ 19188 h 30471"/>
                <a:gd name="connsiteX2" fmla="*/ 10052 w 33940"/>
                <a:gd name="connsiteY2" fmla="*/ 5767 h 30471"/>
                <a:gd name="connsiteX3" fmla="*/ 2165 w 33940"/>
                <a:gd name="connsiteY3" fmla="*/ 8820 h 30471"/>
                <a:gd name="connsiteX4" fmla="*/ 5918 w 33940"/>
                <a:gd name="connsiteY4" fmla="*/ 20078 h 30471"/>
                <a:gd name="connsiteX5" fmla="*/ 13551 w 33940"/>
                <a:gd name="connsiteY5" fmla="*/ 23768 h 30471"/>
                <a:gd name="connsiteX6" fmla="*/ 22710 w 33940"/>
                <a:gd name="connsiteY6" fmla="*/ 26503 h 30471"/>
                <a:gd name="connsiteX7" fmla="*/ 33778 w 33940"/>
                <a:gd name="connsiteY7" fmla="*/ 27711 h 3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40" h="30471">
                  <a:moveTo>
                    <a:pt x="33778" y="27711"/>
                  </a:moveTo>
                  <a:cubicBezTo>
                    <a:pt x="33778" y="25994"/>
                    <a:pt x="29961" y="22177"/>
                    <a:pt x="25255" y="19188"/>
                  </a:cubicBezTo>
                  <a:cubicBezTo>
                    <a:pt x="19657" y="15359"/>
                    <a:pt x="14569" y="10855"/>
                    <a:pt x="10052" y="5767"/>
                  </a:cubicBezTo>
                  <a:cubicBezTo>
                    <a:pt x="2611" y="-3202"/>
                    <a:pt x="-3750" y="-594"/>
                    <a:pt x="2165" y="8820"/>
                  </a:cubicBezTo>
                  <a:cubicBezTo>
                    <a:pt x="4264" y="12235"/>
                    <a:pt x="5536" y="16090"/>
                    <a:pt x="5918" y="20078"/>
                  </a:cubicBezTo>
                  <a:cubicBezTo>
                    <a:pt x="5918" y="23831"/>
                    <a:pt x="7954" y="24849"/>
                    <a:pt x="13551" y="23768"/>
                  </a:cubicBezTo>
                  <a:cubicBezTo>
                    <a:pt x="18131" y="22813"/>
                    <a:pt x="21756" y="23768"/>
                    <a:pt x="22710" y="26503"/>
                  </a:cubicBezTo>
                  <a:cubicBezTo>
                    <a:pt x="24555" y="31337"/>
                    <a:pt x="33778" y="32354"/>
                    <a:pt x="33778" y="277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1CB797F9-0C52-6C49-64A9-DCD6E1A19860}"/>
                </a:ext>
              </a:extLst>
            </p:cNvPr>
            <p:cNvSpPr/>
            <p:nvPr/>
          </p:nvSpPr>
          <p:spPr>
            <a:xfrm>
              <a:off x="11694094" y="6503805"/>
              <a:ext cx="22513" cy="17128"/>
            </a:xfrm>
            <a:custGeom>
              <a:avLst/>
              <a:gdLst>
                <a:gd name="connsiteX0" fmla="*/ 85 w 22513"/>
                <a:gd name="connsiteY0" fmla="*/ 14768 h 17128"/>
                <a:gd name="connsiteX1" fmla="*/ 7527 w 22513"/>
                <a:gd name="connsiteY1" fmla="*/ 14323 h 17128"/>
                <a:gd name="connsiteX2" fmla="*/ 13570 w 22513"/>
                <a:gd name="connsiteY2" fmla="*/ 11143 h 17128"/>
                <a:gd name="connsiteX3" fmla="*/ 20566 w 22513"/>
                <a:gd name="connsiteY3" fmla="*/ 1092 h 17128"/>
                <a:gd name="connsiteX4" fmla="*/ 85 w 22513"/>
                <a:gd name="connsiteY4" fmla="*/ 14768 h 1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3" h="17128">
                  <a:moveTo>
                    <a:pt x="85" y="14768"/>
                  </a:moveTo>
                  <a:cubicBezTo>
                    <a:pt x="2311" y="18457"/>
                    <a:pt x="7527" y="18139"/>
                    <a:pt x="7527" y="14323"/>
                  </a:cubicBezTo>
                  <a:cubicBezTo>
                    <a:pt x="7527" y="12542"/>
                    <a:pt x="10262" y="11143"/>
                    <a:pt x="13570" y="11143"/>
                  </a:cubicBezTo>
                  <a:cubicBezTo>
                    <a:pt x="20885" y="11143"/>
                    <a:pt x="24892" y="5481"/>
                    <a:pt x="20566" y="1092"/>
                  </a:cubicBezTo>
                  <a:cubicBezTo>
                    <a:pt x="16241" y="-3296"/>
                    <a:pt x="-2523" y="10443"/>
                    <a:pt x="85" y="147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88554731-4420-E8A3-07F7-A6E05DA072E7}"/>
                </a:ext>
              </a:extLst>
            </p:cNvPr>
            <p:cNvSpPr/>
            <p:nvPr/>
          </p:nvSpPr>
          <p:spPr>
            <a:xfrm>
              <a:off x="11776363" y="625684"/>
              <a:ext cx="20493" cy="21136"/>
            </a:xfrm>
            <a:custGeom>
              <a:avLst/>
              <a:gdLst>
                <a:gd name="connsiteX0" fmla="*/ 18506 w 20493"/>
                <a:gd name="connsiteY0" fmla="*/ 19024 h 21136"/>
                <a:gd name="connsiteX1" fmla="*/ 20033 w 20493"/>
                <a:gd name="connsiteY1" fmla="*/ 9738 h 21136"/>
                <a:gd name="connsiteX2" fmla="*/ 7311 w 20493"/>
                <a:gd name="connsiteY2" fmla="*/ 2677 h 21136"/>
                <a:gd name="connsiteX3" fmla="*/ 4576 w 20493"/>
                <a:gd name="connsiteY3" fmla="*/ 11964 h 21136"/>
                <a:gd name="connsiteX4" fmla="*/ 10937 w 20493"/>
                <a:gd name="connsiteY4" fmla="*/ 16671 h 21136"/>
                <a:gd name="connsiteX5" fmla="*/ 18506 w 20493"/>
                <a:gd name="connsiteY5" fmla="*/ 19024 h 2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93" h="21136">
                  <a:moveTo>
                    <a:pt x="18506" y="19024"/>
                  </a:moveTo>
                  <a:cubicBezTo>
                    <a:pt x="18506" y="17689"/>
                    <a:pt x="19269" y="13554"/>
                    <a:pt x="20033" y="9738"/>
                  </a:cubicBezTo>
                  <a:cubicBezTo>
                    <a:pt x="21686" y="578"/>
                    <a:pt x="16343" y="-2348"/>
                    <a:pt x="7311" y="2677"/>
                  </a:cubicBezTo>
                  <a:cubicBezTo>
                    <a:pt x="-1721" y="7702"/>
                    <a:pt x="-2484" y="11964"/>
                    <a:pt x="4576" y="11964"/>
                  </a:cubicBezTo>
                  <a:cubicBezTo>
                    <a:pt x="7438" y="12225"/>
                    <a:pt x="9855" y="14038"/>
                    <a:pt x="10937" y="16671"/>
                  </a:cubicBezTo>
                  <a:cubicBezTo>
                    <a:pt x="12781" y="21505"/>
                    <a:pt x="18061" y="23159"/>
                    <a:pt x="18506" y="190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A9AACC4B-48C7-F987-AFE1-6888965C55A5}"/>
                </a:ext>
              </a:extLst>
            </p:cNvPr>
            <p:cNvSpPr/>
            <p:nvPr/>
          </p:nvSpPr>
          <p:spPr>
            <a:xfrm>
              <a:off x="11754513" y="6473810"/>
              <a:ext cx="6170" cy="9477"/>
            </a:xfrm>
            <a:custGeom>
              <a:avLst/>
              <a:gdLst>
                <a:gd name="connsiteX0" fmla="*/ 2891 w 6170"/>
                <a:gd name="connsiteY0" fmla="*/ 9716 h 9477"/>
                <a:gd name="connsiteX1" fmla="*/ 6008 w 6170"/>
                <a:gd name="connsiteY1" fmla="*/ 4945 h 9477"/>
                <a:gd name="connsiteX2" fmla="*/ 2891 w 6170"/>
                <a:gd name="connsiteY2" fmla="*/ 238 h 9477"/>
                <a:gd name="connsiteX3" fmla="*/ -163 w 6170"/>
                <a:gd name="connsiteY3" fmla="*/ 4945 h 9477"/>
                <a:gd name="connsiteX4" fmla="*/ 2891 w 6170"/>
                <a:gd name="connsiteY4" fmla="*/ 971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9477">
                  <a:moveTo>
                    <a:pt x="2891" y="9716"/>
                  </a:moveTo>
                  <a:cubicBezTo>
                    <a:pt x="4608" y="9716"/>
                    <a:pt x="6008" y="7553"/>
                    <a:pt x="6008" y="4945"/>
                  </a:cubicBezTo>
                  <a:cubicBezTo>
                    <a:pt x="6008" y="2337"/>
                    <a:pt x="4608" y="238"/>
                    <a:pt x="2891" y="238"/>
                  </a:cubicBezTo>
                  <a:cubicBezTo>
                    <a:pt x="1174" y="238"/>
                    <a:pt x="-163" y="2401"/>
                    <a:pt x="-163" y="4945"/>
                  </a:cubicBezTo>
                  <a:cubicBezTo>
                    <a:pt x="-163" y="7489"/>
                    <a:pt x="1237" y="9716"/>
                    <a:pt x="2891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D35D9328-8F22-04D8-0533-6D2BD20AC1F2}"/>
                </a:ext>
              </a:extLst>
            </p:cNvPr>
            <p:cNvSpPr/>
            <p:nvPr/>
          </p:nvSpPr>
          <p:spPr>
            <a:xfrm>
              <a:off x="11678424" y="6484146"/>
              <a:ext cx="13946" cy="14720"/>
            </a:xfrm>
            <a:custGeom>
              <a:avLst/>
              <a:gdLst>
                <a:gd name="connsiteX0" fmla="*/ 1507 w 13946"/>
                <a:gd name="connsiteY0" fmla="*/ 842 h 14720"/>
                <a:gd name="connsiteX1" fmla="*/ 1507 w 13946"/>
                <a:gd name="connsiteY1" fmla="*/ 8984 h 14720"/>
                <a:gd name="connsiteX2" fmla="*/ 13784 w 13946"/>
                <a:gd name="connsiteY2" fmla="*/ 10701 h 14720"/>
                <a:gd name="connsiteX3" fmla="*/ 1507 w 13946"/>
                <a:gd name="connsiteY3" fmla="*/ 842 h 1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46" h="14720">
                  <a:moveTo>
                    <a:pt x="1507" y="842"/>
                  </a:moveTo>
                  <a:cubicBezTo>
                    <a:pt x="-719" y="2242"/>
                    <a:pt x="-719" y="4786"/>
                    <a:pt x="1507" y="8984"/>
                  </a:cubicBezTo>
                  <a:cubicBezTo>
                    <a:pt x="5196" y="15981"/>
                    <a:pt x="13784" y="17189"/>
                    <a:pt x="13784" y="10701"/>
                  </a:cubicBezTo>
                  <a:cubicBezTo>
                    <a:pt x="13784" y="4214"/>
                    <a:pt x="5705" y="-1702"/>
                    <a:pt x="1507" y="8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A3B8D277-8E55-EA5D-598C-03075899C056}"/>
                </a:ext>
              </a:extLst>
            </p:cNvPr>
            <p:cNvSpPr/>
            <p:nvPr/>
          </p:nvSpPr>
          <p:spPr>
            <a:xfrm>
              <a:off x="11686452" y="6531483"/>
              <a:ext cx="6235" cy="5298"/>
            </a:xfrm>
            <a:custGeom>
              <a:avLst/>
              <a:gdLst>
                <a:gd name="connsiteX0" fmla="*/ -160 w 6235"/>
                <a:gd name="connsiteY0" fmla="*/ 2166 h 5298"/>
                <a:gd name="connsiteX1" fmla="*/ 2956 w 6235"/>
                <a:gd name="connsiteY1" fmla="*/ 5537 h 5298"/>
                <a:gd name="connsiteX2" fmla="*/ 2956 w 6235"/>
                <a:gd name="connsiteY2" fmla="*/ 5537 h 5298"/>
                <a:gd name="connsiteX3" fmla="*/ 6073 w 6235"/>
                <a:gd name="connsiteY3" fmla="*/ 4074 h 5298"/>
                <a:gd name="connsiteX4" fmla="*/ 2956 w 6235"/>
                <a:gd name="connsiteY4" fmla="*/ 766 h 5298"/>
                <a:gd name="connsiteX5" fmla="*/ -160 w 6235"/>
                <a:gd name="connsiteY5" fmla="*/ 2166 h 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98">
                  <a:moveTo>
                    <a:pt x="-160" y="2166"/>
                  </a:moveTo>
                  <a:cubicBezTo>
                    <a:pt x="-224" y="3953"/>
                    <a:pt x="1175" y="5467"/>
                    <a:pt x="2956" y="5537"/>
                  </a:cubicBezTo>
                  <a:cubicBezTo>
                    <a:pt x="2956" y="5537"/>
                    <a:pt x="2956" y="5537"/>
                    <a:pt x="2956" y="5537"/>
                  </a:cubicBezTo>
                  <a:cubicBezTo>
                    <a:pt x="4674" y="5537"/>
                    <a:pt x="6073" y="4901"/>
                    <a:pt x="6073" y="4074"/>
                  </a:cubicBezTo>
                  <a:cubicBezTo>
                    <a:pt x="6073" y="3247"/>
                    <a:pt x="4674" y="1848"/>
                    <a:pt x="2956" y="766"/>
                  </a:cubicBezTo>
                  <a:cubicBezTo>
                    <a:pt x="1239" y="-315"/>
                    <a:pt x="-160" y="321"/>
                    <a:pt x="-160" y="21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D390006D-BF27-C4DA-7E6E-1EC9FF79952F}"/>
                </a:ext>
              </a:extLst>
            </p:cNvPr>
            <p:cNvSpPr/>
            <p:nvPr/>
          </p:nvSpPr>
          <p:spPr>
            <a:xfrm>
              <a:off x="11549107" y="6366823"/>
              <a:ext cx="22472" cy="18700"/>
            </a:xfrm>
            <a:custGeom>
              <a:avLst/>
              <a:gdLst>
                <a:gd name="connsiteX0" fmla="*/ 18430 w 22472"/>
                <a:gd name="connsiteY0" fmla="*/ 18939 h 18700"/>
                <a:gd name="connsiteX1" fmla="*/ 22310 w 22472"/>
                <a:gd name="connsiteY1" fmla="*/ 16585 h 18700"/>
                <a:gd name="connsiteX2" fmla="*/ 556 w 22472"/>
                <a:gd name="connsiteY2" fmla="*/ 238 h 18700"/>
                <a:gd name="connsiteX3" fmla="*/ 18430 w 22472"/>
                <a:gd name="connsiteY3" fmla="*/ 18939 h 1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2" h="18700">
                  <a:moveTo>
                    <a:pt x="18430" y="18939"/>
                  </a:moveTo>
                  <a:cubicBezTo>
                    <a:pt x="20593" y="18939"/>
                    <a:pt x="22310" y="17985"/>
                    <a:pt x="22310" y="16585"/>
                  </a:cubicBezTo>
                  <a:cubicBezTo>
                    <a:pt x="22310" y="13278"/>
                    <a:pt x="5009" y="238"/>
                    <a:pt x="556" y="238"/>
                  </a:cubicBezTo>
                  <a:cubicBezTo>
                    <a:pt x="-3896" y="238"/>
                    <a:pt x="13595" y="18748"/>
                    <a:pt x="18430" y="189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30AA3EB3-7587-A851-0B2E-C4972ABC177A}"/>
                </a:ext>
              </a:extLst>
            </p:cNvPr>
            <p:cNvSpPr/>
            <p:nvPr/>
          </p:nvSpPr>
          <p:spPr>
            <a:xfrm>
              <a:off x="11537486" y="6477045"/>
              <a:ext cx="17852" cy="15656"/>
            </a:xfrm>
            <a:custGeom>
              <a:avLst/>
              <a:gdLst>
                <a:gd name="connsiteX0" fmla="*/ -163 w 17852"/>
                <a:gd name="connsiteY0" fmla="*/ 1965 h 15656"/>
                <a:gd name="connsiteX1" fmla="*/ 8870 w 17852"/>
                <a:gd name="connsiteY1" fmla="*/ 15895 h 15656"/>
                <a:gd name="connsiteX2" fmla="*/ 15231 w 17852"/>
                <a:gd name="connsiteY2" fmla="*/ 10933 h 15656"/>
                <a:gd name="connsiteX3" fmla="*/ 14849 w 17852"/>
                <a:gd name="connsiteY3" fmla="*/ 3109 h 15656"/>
                <a:gd name="connsiteX4" fmla="*/ -163 w 17852"/>
                <a:gd name="connsiteY4" fmla="*/ 1965 h 1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52" h="15656">
                  <a:moveTo>
                    <a:pt x="-163" y="1965"/>
                  </a:moveTo>
                  <a:cubicBezTo>
                    <a:pt x="-163" y="5781"/>
                    <a:pt x="6198" y="15895"/>
                    <a:pt x="8870" y="15895"/>
                  </a:cubicBezTo>
                  <a:cubicBezTo>
                    <a:pt x="11478" y="14953"/>
                    <a:pt x="13704" y="13217"/>
                    <a:pt x="15231" y="10933"/>
                  </a:cubicBezTo>
                  <a:cubicBezTo>
                    <a:pt x="18602" y="6799"/>
                    <a:pt x="18538" y="5463"/>
                    <a:pt x="14849" y="3109"/>
                  </a:cubicBezTo>
                  <a:cubicBezTo>
                    <a:pt x="10205" y="-71"/>
                    <a:pt x="-163" y="-834"/>
                    <a:pt x="-163" y="19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7210D114-D011-2B46-4B88-2BB46988842F}"/>
                </a:ext>
              </a:extLst>
            </p:cNvPr>
            <p:cNvSpPr/>
            <p:nvPr/>
          </p:nvSpPr>
          <p:spPr>
            <a:xfrm>
              <a:off x="11377618" y="477276"/>
              <a:ext cx="14208" cy="18543"/>
            </a:xfrm>
            <a:custGeom>
              <a:avLst/>
              <a:gdLst>
                <a:gd name="connsiteX0" fmla="*/ 52 w 14208"/>
                <a:gd name="connsiteY0" fmla="*/ 463 h 18543"/>
                <a:gd name="connsiteX1" fmla="*/ 752 w 14208"/>
                <a:gd name="connsiteY1" fmla="*/ 10132 h 18543"/>
                <a:gd name="connsiteX2" fmla="*/ 8194 w 14208"/>
                <a:gd name="connsiteY2" fmla="*/ 18782 h 18543"/>
                <a:gd name="connsiteX3" fmla="*/ 14046 w 14208"/>
                <a:gd name="connsiteY3" fmla="*/ 14775 h 18543"/>
                <a:gd name="connsiteX4" fmla="*/ 52 w 14208"/>
                <a:gd name="connsiteY4" fmla="*/ 463 h 18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8" h="18543">
                  <a:moveTo>
                    <a:pt x="52" y="463"/>
                  </a:moveTo>
                  <a:cubicBezTo>
                    <a:pt x="-393" y="3701"/>
                    <a:pt x="-139" y="6989"/>
                    <a:pt x="752" y="10132"/>
                  </a:cubicBezTo>
                  <a:cubicBezTo>
                    <a:pt x="1833" y="15920"/>
                    <a:pt x="4314" y="18782"/>
                    <a:pt x="8194" y="18782"/>
                  </a:cubicBezTo>
                  <a:cubicBezTo>
                    <a:pt x="12074" y="18782"/>
                    <a:pt x="14046" y="16938"/>
                    <a:pt x="14046" y="14775"/>
                  </a:cubicBezTo>
                  <a:cubicBezTo>
                    <a:pt x="14046" y="10768"/>
                    <a:pt x="1960" y="-1572"/>
                    <a:pt x="52" y="4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AC91372B-F083-0637-D0C6-C3F9311BED8B}"/>
                </a:ext>
              </a:extLst>
            </p:cNvPr>
            <p:cNvSpPr/>
            <p:nvPr/>
          </p:nvSpPr>
          <p:spPr>
            <a:xfrm>
              <a:off x="11566437" y="6112012"/>
              <a:ext cx="5142" cy="6233"/>
            </a:xfrm>
            <a:custGeom>
              <a:avLst/>
              <a:gdLst>
                <a:gd name="connsiteX0" fmla="*/ 3644 w 5142"/>
                <a:gd name="connsiteY0" fmla="*/ 6472 h 6233"/>
                <a:gd name="connsiteX1" fmla="*/ 4980 w 5142"/>
                <a:gd name="connsiteY1" fmla="*/ 3356 h 6233"/>
                <a:gd name="connsiteX2" fmla="*/ 1737 w 5142"/>
                <a:gd name="connsiteY2" fmla="*/ 239 h 6233"/>
                <a:gd name="connsiteX3" fmla="*/ 1737 w 5142"/>
                <a:gd name="connsiteY3" fmla="*/ 239 h 6233"/>
                <a:gd name="connsiteX4" fmla="*/ 337 w 5142"/>
                <a:gd name="connsiteY4" fmla="*/ 3356 h 6233"/>
                <a:gd name="connsiteX5" fmla="*/ 3644 w 5142"/>
                <a:gd name="connsiteY5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33">
                  <a:moveTo>
                    <a:pt x="3644" y="6472"/>
                  </a:moveTo>
                  <a:cubicBezTo>
                    <a:pt x="4408" y="6472"/>
                    <a:pt x="4980" y="5073"/>
                    <a:pt x="4980" y="3356"/>
                  </a:cubicBezTo>
                  <a:cubicBezTo>
                    <a:pt x="4917" y="1600"/>
                    <a:pt x="3517" y="207"/>
                    <a:pt x="1737" y="239"/>
                  </a:cubicBezTo>
                  <a:cubicBezTo>
                    <a:pt x="1737" y="239"/>
                    <a:pt x="1737" y="239"/>
                    <a:pt x="1737" y="239"/>
                  </a:cubicBezTo>
                  <a:cubicBezTo>
                    <a:pt x="-108" y="239"/>
                    <a:pt x="-681" y="1638"/>
                    <a:pt x="337" y="3356"/>
                  </a:cubicBezTo>
                  <a:cubicBezTo>
                    <a:pt x="1355" y="5073"/>
                    <a:pt x="2881" y="6472"/>
                    <a:pt x="3644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8B629DD3-C7C4-8725-EC89-D1AAD7446F95}"/>
                </a:ext>
              </a:extLst>
            </p:cNvPr>
            <p:cNvSpPr/>
            <p:nvPr/>
          </p:nvSpPr>
          <p:spPr>
            <a:xfrm>
              <a:off x="11534625" y="6329604"/>
              <a:ext cx="39198" cy="29093"/>
            </a:xfrm>
            <a:custGeom>
              <a:avLst/>
              <a:gdLst>
                <a:gd name="connsiteX0" fmla="*/ 12176 w 39198"/>
                <a:gd name="connsiteY0" fmla="*/ 17103 h 29093"/>
                <a:gd name="connsiteX1" fmla="*/ 5052 w 39198"/>
                <a:gd name="connsiteY1" fmla="*/ 5590 h 29093"/>
                <a:gd name="connsiteX2" fmla="*/ 3208 w 39198"/>
                <a:gd name="connsiteY2" fmla="*/ 1011 h 29093"/>
                <a:gd name="connsiteX3" fmla="*/ 4035 w 39198"/>
                <a:gd name="connsiteY3" fmla="*/ 22637 h 29093"/>
                <a:gd name="connsiteX4" fmla="*/ 16120 w 39198"/>
                <a:gd name="connsiteY4" fmla="*/ 26326 h 29093"/>
                <a:gd name="connsiteX5" fmla="*/ 29541 w 39198"/>
                <a:gd name="connsiteY5" fmla="*/ 27471 h 29093"/>
                <a:gd name="connsiteX6" fmla="*/ 38256 w 39198"/>
                <a:gd name="connsiteY6" fmla="*/ 24672 h 29093"/>
                <a:gd name="connsiteX7" fmla="*/ 28715 w 39198"/>
                <a:gd name="connsiteY7" fmla="*/ 21746 h 29093"/>
                <a:gd name="connsiteX8" fmla="*/ 12176 w 39198"/>
                <a:gd name="connsiteY8" fmla="*/ 17103 h 2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98" h="29093">
                  <a:moveTo>
                    <a:pt x="12176" y="17103"/>
                  </a:moveTo>
                  <a:cubicBezTo>
                    <a:pt x="5307" y="13477"/>
                    <a:pt x="3653" y="10742"/>
                    <a:pt x="5052" y="5590"/>
                  </a:cubicBezTo>
                  <a:cubicBezTo>
                    <a:pt x="6452" y="438"/>
                    <a:pt x="5625" y="-771"/>
                    <a:pt x="3208" y="1011"/>
                  </a:cubicBezTo>
                  <a:cubicBezTo>
                    <a:pt x="-1626" y="4000"/>
                    <a:pt x="-1181" y="15704"/>
                    <a:pt x="4035" y="22637"/>
                  </a:cubicBezTo>
                  <a:cubicBezTo>
                    <a:pt x="6642" y="26580"/>
                    <a:pt x="11731" y="28126"/>
                    <a:pt x="16120" y="26326"/>
                  </a:cubicBezTo>
                  <a:cubicBezTo>
                    <a:pt x="20573" y="25219"/>
                    <a:pt x="25343" y="25620"/>
                    <a:pt x="29541" y="27471"/>
                  </a:cubicBezTo>
                  <a:cubicBezTo>
                    <a:pt x="35902" y="30969"/>
                    <a:pt x="41054" y="29252"/>
                    <a:pt x="38256" y="24672"/>
                  </a:cubicBezTo>
                  <a:cubicBezTo>
                    <a:pt x="35584" y="22510"/>
                    <a:pt x="32149" y="21460"/>
                    <a:pt x="28715" y="21746"/>
                  </a:cubicBezTo>
                  <a:cubicBezTo>
                    <a:pt x="22926" y="21314"/>
                    <a:pt x="17329" y="19736"/>
                    <a:pt x="12176" y="171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0B5228C8-4698-6B2B-920F-264AB818EAEF}"/>
                </a:ext>
              </a:extLst>
            </p:cNvPr>
            <p:cNvSpPr/>
            <p:nvPr/>
          </p:nvSpPr>
          <p:spPr>
            <a:xfrm>
              <a:off x="11649757" y="6420332"/>
              <a:ext cx="19489" cy="21745"/>
            </a:xfrm>
            <a:custGeom>
              <a:avLst/>
              <a:gdLst>
                <a:gd name="connsiteX0" fmla="*/ 14208 w 19489"/>
                <a:gd name="connsiteY0" fmla="*/ 7537 h 21745"/>
                <a:gd name="connsiteX1" fmla="*/ 19106 w 19489"/>
                <a:gd name="connsiteY1" fmla="*/ 3021 h 21745"/>
                <a:gd name="connsiteX2" fmla="*/ 3395 w 19489"/>
                <a:gd name="connsiteY2" fmla="*/ 8364 h 21745"/>
                <a:gd name="connsiteX3" fmla="*/ 2505 w 19489"/>
                <a:gd name="connsiteY3" fmla="*/ 19304 h 21745"/>
                <a:gd name="connsiteX4" fmla="*/ 9310 w 19489"/>
                <a:gd name="connsiteY4" fmla="*/ 15806 h 21745"/>
                <a:gd name="connsiteX5" fmla="*/ 14208 w 19489"/>
                <a:gd name="connsiteY5" fmla="*/ 7537 h 2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89" h="21745">
                  <a:moveTo>
                    <a:pt x="14208" y="7537"/>
                  </a:moveTo>
                  <a:cubicBezTo>
                    <a:pt x="17834" y="6583"/>
                    <a:pt x="20061" y="4547"/>
                    <a:pt x="19106" y="3021"/>
                  </a:cubicBezTo>
                  <a:cubicBezTo>
                    <a:pt x="15862" y="-2258"/>
                    <a:pt x="8611" y="222"/>
                    <a:pt x="3395" y="8364"/>
                  </a:cubicBezTo>
                  <a:cubicBezTo>
                    <a:pt x="-1121" y="15297"/>
                    <a:pt x="-1248" y="16951"/>
                    <a:pt x="2505" y="19304"/>
                  </a:cubicBezTo>
                  <a:cubicBezTo>
                    <a:pt x="9374" y="23693"/>
                    <a:pt x="11155" y="22803"/>
                    <a:pt x="9310" y="15806"/>
                  </a:cubicBezTo>
                  <a:cubicBezTo>
                    <a:pt x="8102" y="10972"/>
                    <a:pt x="9374" y="8809"/>
                    <a:pt x="14208" y="75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6FAD3DC0-2E43-BD46-13C7-5AF190CBD8C2}"/>
                </a:ext>
              </a:extLst>
            </p:cNvPr>
            <p:cNvSpPr/>
            <p:nvPr/>
          </p:nvSpPr>
          <p:spPr>
            <a:xfrm>
              <a:off x="11839783" y="6226462"/>
              <a:ext cx="60390" cy="30199"/>
            </a:xfrm>
            <a:custGeom>
              <a:avLst/>
              <a:gdLst>
                <a:gd name="connsiteX0" fmla="*/ 52723 w 60390"/>
                <a:gd name="connsiteY0" fmla="*/ 27696 h 30199"/>
                <a:gd name="connsiteX1" fmla="*/ 60228 w 60390"/>
                <a:gd name="connsiteY1" fmla="*/ 25788 h 30199"/>
                <a:gd name="connsiteX2" fmla="*/ 54377 w 60390"/>
                <a:gd name="connsiteY2" fmla="*/ 21081 h 30199"/>
                <a:gd name="connsiteX3" fmla="*/ 48970 w 60390"/>
                <a:gd name="connsiteY3" fmla="*/ 17067 h 30199"/>
                <a:gd name="connsiteX4" fmla="*/ 48970 w 60390"/>
                <a:gd name="connsiteY4" fmla="*/ 15547 h 30199"/>
                <a:gd name="connsiteX5" fmla="*/ 37012 w 60390"/>
                <a:gd name="connsiteY5" fmla="*/ 9186 h 30199"/>
                <a:gd name="connsiteX6" fmla="*/ 22955 w 60390"/>
                <a:gd name="connsiteY6" fmla="*/ 5243 h 30199"/>
                <a:gd name="connsiteX7" fmla="*/ 9406 w 60390"/>
                <a:gd name="connsiteY7" fmla="*/ 917 h 30199"/>
                <a:gd name="connsiteX8" fmla="*/ 1455 w 60390"/>
                <a:gd name="connsiteY8" fmla="*/ 3971 h 30199"/>
                <a:gd name="connsiteX9" fmla="*/ 12078 w 60390"/>
                <a:gd name="connsiteY9" fmla="*/ 8614 h 30199"/>
                <a:gd name="connsiteX10" fmla="*/ 21237 w 60390"/>
                <a:gd name="connsiteY10" fmla="*/ 10967 h 30199"/>
                <a:gd name="connsiteX11" fmla="*/ 25627 w 60390"/>
                <a:gd name="connsiteY11" fmla="*/ 13448 h 30199"/>
                <a:gd name="connsiteX12" fmla="*/ 52723 w 60390"/>
                <a:gd name="connsiteY12" fmla="*/ 27696 h 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390" h="30199">
                  <a:moveTo>
                    <a:pt x="52723" y="27696"/>
                  </a:moveTo>
                  <a:cubicBezTo>
                    <a:pt x="55458" y="32149"/>
                    <a:pt x="60228" y="30940"/>
                    <a:pt x="60228" y="25788"/>
                  </a:cubicBezTo>
                  <a:cubicBezTo>
                    <a:pt x="59911" y="22881"/>
                    <a:pt x="57303" y="20782"/>
                    <a:pt x="54377" y="21081"/>
                  </a:cubicBezTo>
                  <a:cubicBezTo>
                    <a:pt x="51769" y="21469"/>
                    <a:pt x="49352" y="19675"/>
                    <a:pt x="48970" y="17067"/>
                  </a:cubicBezTo>
                  <a:cubicBezTo>
                    <a:pt x="48906" y="16565"/>
                    <a:pt x="48906" y="16050"/>
                    <a:pt x="48970" y="15547"/>
                  </a:cubicBezTo>
                  <a:cubicBezTo>
                    <a:pt x="49288" y="11285"/>
                    <a:pt x="46553" y="9822"/>
                    <a:pt x="37012" y="9186"/>
                  </a:cubicBezTo>
                  <a:cubicBezTo>
                    <a:pt x="32051" y="9199"/>
                    <a:pt x="27217" y="7832"/>
                    <a:pt x="22955" y="5243"/>
                  </a:cubicBezTo>
                  <a:cubicBezTo>
                    <a:pt x="18884" y="2622"/>
                    <a:pt x="14241" y="1127"/>
                    <a:pt x="9406" y="917"/>
                  </a:cubicBezTo>
                  <a:cubicBezTo>
                    <a:pt x="-643" y="-418"/>
                    <a:pt x="-1789" y="27"/>
                    <a:pt x="1455" y="3971"/>
                  </a:cubicBezTo>
                  <a:cubicBezTo>
                    <a:pt x="4255" y="6852"/>
                    <a:pt x="8071" y="8525"/>
                    <a:pt x="12078" y="8614"/>
                  </a:cubicBezTo>
                  <a:cubicBezTo>
                    <a:pt x="15322" y="8461"/>
                    <a:pt x="18503" y="9282"/>
                    <a:pt x="21237" y="10967"/>
                  </a:cubicBezTo>
                  <a:cubicBezTo>
                    <a:pt x="22446" y="12214"/>
                    <a:pt x="23973" y="13073"/>
                    <a:pt x="25627" y="13448"/>
                  </a:cubicBezTo>
                  <a:cubicBezTo>
                    <a:pt x="35358" y="16730"/>
                    <a:pt x="44518" y="21539"/>
                    <a:pt x="52723" y="276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854EC39E-645D-DBB4-FB92-BC2BE686D6E8}"/>
                </a:ext>
              </a:extLst>
            </p:cNvPr>
            <p:cNvSpPr/>
            <p:nvPr/>
          </p:nvSpPr>
          <p:spPr>
            <a:xfrm>
              <a:off x="7329823" y="6568203"/>
              <a:ext cx="10608" cy="15949"/>
            </a:xfrm>
            <a:custGeom>
              <a:avLst/>
              <a:gdLst>
                <a:gd name="connsiteX0" fmla="*/ 8093 w 10608"/>
                <a:gd name="connsiteY0" fmla="*/ 238 h 15949"/>
                <a:gd name="connsiteX1" fmla="*/ 269 w 10608"/>
                <a:gd name="connsiteY1" fmla="*/ 14041 h 15949"/>
                <a:gd name="connsiteX2" fmla="*/ 10446 w 10608"/>
                <a:gd name="connsiteY2" fmla="*/ 8126 h 15949"/>
                <a:gd name="connsiteX3" fmla="*/ 8093 w 10608"/>
                <a:gd name="connsiteY3" fmla="*/ 238 h 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08" h="15949">
                  <a:moveTo>
                    <a:pt x="8093" y="238"/>
                  </a:moveTo>
                  <a:cubicBezTo>
                    <a:pt x="4594" y="238"/>
                    <a:pt x="-1894" y="11815"/>
                    <a:pt x="269" y="14041"/>
                  </a:cubicBezTo>
                  <a:cubicBezTo>
                    <a:pt x="4849" y="18685"/>
                    <a:pt x="10446" y="15377"/>
                    <a:pt x="10446" y="8126"/>
                  </a:cubicBezTo>
                  <a:cubicBezTo>
                    <a:pt x="10446" y="3800"/>
                    <a:pt x="9365" y="238"/>
                    <a:pt x="809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601C0614-65CF-EEA4-D5DF-2DA126BFA840}"/>
                </a:ext>
              </a:extLst>
            </p:cNvPr>
            <p:cNvSpPr/>
            <p:nvPr/>
          </p:nvSpPr>
          <p:spPr>
            <a:xfrm>
              <a:off x="10686237" y="6621697"/>
              <a:ext cx="8136" cy="6297"/>
            </a:xfrm>
            <a:custGeom>
              <a:avLst/>
              <a:gdLst>
                <a:gd name="connsiteX0" fmla="*/ 3139 w 8136"/>
                <a:gd name="connsiteY0" fmla="*/ 6535 h 6297"/>
                <a:gd name="connsiteX1" fmla="*/ 7974 w 8136"/>
                <a:gd name="connsiteY1" fmla="*/ 3355 h 6297"/>
                <a:gd name="connsiteX2" fmla="*/ 5048 w 8136"/>
                <a:gd name="connsiteY2" fmla="*/ 238 h 6297"/>
                <a:gd name="connsiteX3" fmla="*/ 213 w 8136"/>
                <a:gd name="connsiteY3" fmla="*/ 3355 h 6297"/>
                <a:gd name="connsiteX4" fmla="*/ 3139 w 813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3139" y="6535"/>
                  </a:moveTo>
                  <a:cubicBezTo>
                    <a:pt x="5811" y="6535"/>
                    <a:pt x="7974" y="5073"/>
                    <a:pt x="7974" y="3355"/>
                  </a:cubicBezTo>
                  <a:cubicBezTo>
                    <a:pt x="8012" y="1695"/>
                    <a:pt x="6708" y="308"/>
                    <a:pt x="5048" y="238"/>
                  </a:cubicBezTo>
                  <a:cubicBezTo>
                    <a:pt x="3050" y="505"/>
                    <a:pt x="1276" y="1644"/>
                    <a:pt x="213" y="3355"/>
                  </a:cubicBezTo>
                  <a:cubicBezTo>
                    <a:pt x="-868" y="5073"/>
                    <a:pt x="468" y="6535"/>
                    <a:pt x="3139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94D64FA2-2B4A-A7B1-C65F-33F393E5F34A}"/>
                </a:ext>
              </a:extLst>
            </p:cNvPr>
            <p:cNvSpPr/>
            <p:nvPr/>
          </p:nvSpPr>
          <p:spPr>
            <a:xfrm>
              <a:off x="7322398" y="515426"/>
              <a:ext cx="8747" cy="8699"/>
            </a:xfrm>
            <a:custGeom>
              <a:avLst/>
              <a:gdLst>
                <a:gd name="connsiteX0" fmla="*/ -2 w 8747"/>
                <a:gd name="connsiteY0" fmla="*/ 5185 h 8699"/>
                <a:gd name="connsiteX1" fmla="*/ 3687 w 8747"/>
                <a:gd name="connsiteY1" fmla="*/ 8937 h 8699"/>
                <a:gd name="connsiteX2" fmla="*/ 8585 w 8747"/>
                <a:gd name="connsiteY2" fmla="*/ 3913 h 8699"/>
                <a:gd name="connsiteX3" fmla="*/ 8585 w 8747"/>
                <a:gd name="connsiteY3" fmla="*/ 3913 h 8699"/>
                <a:gd name="connsiteX4" fmla="*/ -2 w 8747"/>
                <a:gd name="connsiteY4" fmla="*/ 5185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7" h="8699">
                  <a:moveTo>
                    <a:pt x="-2" y="5185"/>
                  </a:moveTo>
                  <a:cubicBezTo>
                    <a:pt x="-702" y="7284"/>
                    <a:pt x="952" y="8937"/>
                    <a:pt x="3687" y="8937"/>
                  </a:cubicBezTo>
                  <a:cubicBezTo>
                    <a:pt x="6429" y="8906"/>
                    <a:pt x="8617" y="6654"/>
                    <a:pt x="8585" y="3913"/>
                  </a:cubicBezTo>
                  <a:cubicBezTo>
                    <a:pt x="8585" y="3913"/>
                    <a:pt x="8585" y="3913"/>
                    <a:pt x="8585" y="3913"/>
                  </a:cubicBezTo>
                  <a:cubicBezTo>
                    <a:pt x="8585" y="-1621"/>
                    <a:pt x="1906" y="-667"/>
                    <a:pt x="-2" y="5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F3AB71EB-E8B3-DC5F-BC9D-530A169FC27D}"/>
                </a:ext>
              </a:extLst>
            </p:cNvPr>
            <p:cNvSpPr/>
            <p:nvPr/>
          </p:nvSpPr>
          <p:spPr>
            <a:xfrm>
              <a:off x="7312459" y="6605922"/>
              <a:ext cx="9336" cy="9439"/>
            </a:xfrm>
            <a:custGeom>
              <a:avLst/>
              <a:gdLst>
                <a:gd name="connsiteX0" fmla="*/ 4530 w 9336"/>
                <a:gd name="connsiteY0" fmla="*/ 238 h 9439"/>
                <a:gd name="connsiteX1" fmla="*/ 1986 w 9336"/>
                <a:gd name="connsiteY1" fmla="*/ 7617 h 9439"/>
                <a:gd name="connsiteX2" fmla="*/ 9173 w 9336"/>
                <a:gd name="connsiteY2" fmla="*/ 5009 h 9439"/>
                <a:gd name="connsiteX3" fmla="*/ 4530 w 9336"/>
                <a:gd name="connsiteY3" fmla="*/ 238 h 9439"/>
                <a:gd name="connsiteX4" fmla="*/ 4530 w 9336"/>
                <a:gd name="connsiteY4" fmla="*/ 238 h 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6" h="9439">
                  <a:moveTo>
                    <a:pt x="4530" y="238"/>
                  </a:moveTo>
                  <a:cubicBezTo>
                    <a:pt x="-304" y="238"/>
                    <a:pt x="-1831" y="3991"/>
                    <a:pt x="1986" y="7617"/>
                  </a:cubicBezTo>
                  <a:cubicBezTo>
                    <a:pt x="5802" y="11243"/>
                    <a:pt x="9173" y="9907"/>
                    <a:pt x="9173" y="5009"/>
                  </a:cubicBezTo>
                  <a:cubicBezTo>
                    <a:pt x="9212" y="2407"/>
                    <a:pt x="7132" y="277"/>
                    <a:pt x="4530" y="238"/>
                  </a:cubicBezTo>
                  <a:cubicBezTo>
                    <a:pt x="4530" y="238"/>
                    <a:pt x="4530" y="238"/>
                    <a:pt x="453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AE34436B-5E9B-1049-1E22-88C091F615E5}"/>
                </a:ext>
              </a:extLst>
            </p:cNvPr>
            <p:cNvSpPr/>
            <p:nvPr/>
          </p:nvSpPr>
          <p:spPr>
            <a:xfrm>
              <a:off x="7312509" y="6505296"/>
              <a:ext cx="6233" cy="6234"/>
            </a:xfrm>
            <a:custGeom>
              <a:avLst/>
              <a:gdLst>
                <a:gd name="connsiteX0" fmla="*/ 2954 w 6233"/>
                <a:gd name="connsiteY0" fmla="*/ 6472 h 6234"/>
                <a:gd name="connsiteX1" fmla="*/ 6071 w 6233"/>
                <a:gd name="connsiteY1" fmla="*/ 3482 h 6234"/>
                <a:gd name="connsiteX2" fmla="*/ 6071 w 6233"/>
                <a:gd name="connsiteY2" fmla="*/ 3355 h 6234"/>
                <a:gd name="connsiteX3" fmla="*/ 2954 w 6233"/>
                <a:gd name="connsiteY3" fmla="*/ 238 h 6234"/>
                <a:gd name="connsiteX4" fmla="*/ -163 w 6233"/>
                <a:gd name="connsiteY4" fmla="*/ 3355 h 6234"/>
                <a:gd name="connsiteX5" fmla="*/ 2954 w 6233"/>
                <a:gd name="connsiteY5" fmla="*/ 6472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6234">
                  <a:moveTo>
                    <a:pt x="2954" y="6472"/>
                  </a:moveTo>
                  <a:cubicBezTo>
                    <a:pt x="4640" y="6510"/>
                    <a:pt x="6033" y="5168"/>
                    <a:pt x="6071" y="3482"/>
                  </a:cubicBezTo>
                  <a:cubicBezTo>
                    <a:pt x="6071" y="3444"/>
                    <a:pt x="6071" y="3399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1249" y="270"/>
                    <a:pt x="-131" y="1650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F07C0F84-C92B-E74A-C7B7-EDFCDE87B63D}"/>
                </a:ext>
              </a:extLst>
            </p:cNvPr>
            <p:cNvSpPr/>
            <p:nvPr/>
          </p:nvSpPr>
          <p:spPr>
            <a:xfrm>
              <a:off x="11519703" y="6589850"/>
              <a:ext cx="10086" cy="28074"/>
            </a:xfrm>
            <a:custGeom>
              <a:avLst/>
              <a:gdLst>
                <a:gd name="connsiteX0" fmla="*/ 6299 w 10086"/>
                <a:gd name="connsiteY0" fmla="*/ 28014 h 28074"/>
                <a:gd name="connsiteX1" fmla="*/ 9924 w 10086"/>
                <a:gd name="connsiteY1" fmla="*/ 13702 h 28074"/>
                <a:gd name="connsiteX2" fmla="*/ 3563 w 10086"/>
                <a:gd name="connsiteY2" fmla="*/ 6196 h 28074"/>
                <a:gd name="connsiteX3" fmla="*/ 955 w 10086"/>
                <a:gd name="connsiteY3" fmla="*/ 17010 h 28074"/>
                <a:gd name="connsiteX4" fmla="*/ 6299 w 10086"/>
                <a:gd name="connsiteY4" fmla="*/ 28014 h 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6" h="28074">
                  <a:moveTo>
                    <a:pt x="6299" y="28014"/>
                  </a:moveTo>
                  <a:cubicBezTo>
                    <a:pt x="8270" y="27378"/>
                    <a:pt x="9924" y="20890"/>
                    <a:pt x="9924" y="13702"/>
                  </a:cubicBezTo>
                  <a:cubicBezTo>
                    <a:pt x="9924" y="1426"/>
                    <a:pt x="3945" y="-5380"/>
                    <a:pt x="3563" y="6196"/>
                  </a:cubicBezTo>
                  <a:cubicBezTo>
                    <a:pt x="3245" y="9917"/>
                    <a:pt x="2418" y="13568"/>
                    <a:pt x="955" y="17010"/>
                  </a:cubicBezTo>
                  <a:cubicBezTo>
                    <a:pt x="-1971" y="23307"/>
                    <a:pt x="1210" y="29794"/>
                    <a:pt x="6299" y="280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5E753F4F-F6EA-1B70-4E0C-71CA40E17F04}"/>
                </a:ext>
              </a:extLst>
            </p:cNvPr>
            <p:cNvSpPr/>
            <p:nvPr/>
          </p:nvSpPr>
          <p:spPr>
            <a:xfrm>
              <a:off x="11900432" y="6514709"/>
              <a:ext cx="14220" cy="25136"/>
            </a:xfrm>
            <a:custGeom>
              <a:avLst/>
              <a:gdLst>
                <a:gd name="connsiteX0" fmla="*/ 13446 w 14220"/>
                <a:gd name="connsiteY0" fmla="*/ 15186 h 25136"/>
                <a:gd name="connsiteX1" fmla="*/ 4033 w 14220"/>
                <a:gd name="connsiteY1" fmla="*/ 238 h 25136"/>
                <a:gd name="connsiteX2" fmla="*/ 3332 w 14220"/>
                <a:gd name="connsiteY2" fmla="*/ 14995 h 25136"/>
                <a:gd name="connsiteX3" fmla="*/ 13446 w 14220"/>
                <a:gd name="connsiteY3" fmla="*/ 15186 h 25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20" h="25136">
                  <a:moveTo>
                    <a:pt x="13446" y="15186"/>
                  </a:moveTo>
                  <a:cubicBezTo>
                    <a:pt x="10647" y="2083"/>
                    <a:pt x="9503" y="238"/>
                    <a:pt x="4033" y="238"/>
                  </a:cubicBezTo>
                  <a:cubicBezTo>
                    <a:pt x="-1438" y="238"/>
                    <a:pt x="-1438" y="1638"/>
                    <a:pt x="3332" y="14995"/>
                  </a:cubicBezTo>
                  <a:cubicBezTo>
                    <a:pt x="8103" y="28353"/>
                    <a:pt x="16372" y="29243"/>
                    <a:pt x="13446" y="151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774AF26B-13C9-47AA-A5CF-D5E4B9BA5246}"/>
                </a:ext>
              </a:extLst>
            </p:cNvPr>
            <p:cNvSpPr/>
            <p:nvPr/>
          </p:nvSpPr>
          <p:spPr>
            <a:xfrm>
              <a:off x="11847785" y="6297965"/>
              <a:ext cx="24421" cy="10869"/>
            </a:xfrm>
            <a:custGeom>
              <a:avLst/>
              <a:gdLst>
                <a:gd name="connsiteX0" fmla="*/ 133 w 24421"/>
                <a:gd name="connsiteY0" fmla="*/ 5871 h 10869"/>
                <a:gd name="connsiteX1" fmla="*/ 6111 w 24421"/>
                <a:gd name="connsiteY1" fmla="*/ 8351 h 10869"/>
                <a:gd name="connsiteX2" fmla="*/ 18069 w 24421"/>
                <a:gd name="connsiteY2" fmla="*/ 9305 h 10869"/>
                <a:gd name="connsiteX3" fmla="*/ 23222 w 24421"/>
                <a:gd name="connsiteY3" fmla="*/ 4535 h 10869"/>
                <a:gd name="connsiteX4" fmla="*/ 133 w 24421"/>
                <a:gd name="connsiteY4" fmla="*/ 5871 h 1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21" h="10869">
                  <a:moveTo>
                    <a:pt x="133" y="5871"/>
                  </a:moveTo>
                  <a:cubicBezTo>
                    <a:pt x="-885" y="9051"/>
                    <a:pt x="641" y="9751"/>
                    <a:pt x="6111" y="8351"/>
                  </a:cubicBezTo>
                  <a:cubicBezTo>
                    <a:pt x="10119" y="7295"/>
                    <a:pt x="14317" y="7632"/>
                    <a:pt x="18069" y="9305"/>
                  </a:cubicBezTo>
                  <a:cubicBezTo>
                    <a:pt x="23794" y="12867"/>
                    <a:pt x="25639" y="11086"/>
                    <a:pt x="23222" y="4535"/>
                  </a:cubicBezTo>
                  <a:cubicBezTo>
                    <a:pt x="20805" y="-2017"/>
                    <a:pt x="2231" y="-681"/>
                    <a:pt x="133" y="58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71E5C0C3-711D-617C-D37F-35C2DCA49D92}"/>
                </a:ext>
              </a:extLst>
            </p:cNvPr>
            <p:cNvSpPr/>
            <p:nvPr/>
          </p:nvSpPr>
          <p:spPr>
            <a:xfrm>
              <a:off x="11851830" y="6252247"/>
              <a:ext cx="14137" cy="12411"/>
            </a:xfrm>
            <a:custGeom>
              <a:avLst/>
              <a:gdLst>
                <a:gd name="connsiteX0" fmla="*/ 13834 w 14137"/>
                <a:gd name="connsiteY0" fmla="*/ 12025 h 12411"/>
                <a:gd name="connsiteX1" fmla="*/ 9509 w 14137"/>
                <a:gd name="connsiteY1" fmla="*/ 4774 h 12411"/>
                <a:gd name="connsiteX2" fmla="*/ 540 w 14137"/>
                <a:gd name="connsiteY2" fmla="*/ 6173 h 12411"/>
                <a:gd name="connsiteX3" fmla="*/ 13834 w 14137"/>
                <a:gd name="connsiteY3" fmla="*/ 12025 h 1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37" h="12411">
                  <a:moveTo>
                    <a:pt x="13834" y="12025"/>
                  </a:moveTo>
                  <a:cubicBezTo>
                    <a:pt x="14534" y="11453"/>
                    <a:pt x="12562" y="8209"/>
                    <a:pt x="9509" y="4774"/>
                  </a:cubicBezTo>
                  <a:cubicBezTo>
                    <a:pt x="3529" y="-1905"/>
                    <a:pt x="-2195" y="-1014"/>
                    <a:pt x="540" y="6173"/>
                  </a:cubicBezTo>
                  <a:cubicBezTo>
                    <a:pt x="2130" y="10372"/>
                    <a:pt x="10908" y="14188"/>
                    <a:pt x="13834" y="120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93AD0BBF-9A99-1F07-9E50-42D3CE0AEBF2}"/>
                </a:ext>
              </a:extLst>
            </p:cNvPr>
            <p:cNvSpPr/>
            <p:nvPr/>
          </p:nvSpPr>
          <p:spPr>
            <a:xfrm>
              <a:off x="11430187" y="6495818"/>
              <a:ext cx="8138" cy="6297"/>
            </a:xfrm>
            <a:custGeom>
              <a:avLst/>
              <a:gdLst>
                <a:gd name="connsiteX0" fmla="*/ 5048 w 8138"/>
                <a:gd name="connsiteY0" fmla="*/ 6536 h 6297"/>
                <a:gd name="connsiteX1" fmla="*/ 7973 w 8138"/>
                <a:gd name="connsiteY1" fmla="*/ 3419 h 6297"/>
                <a:gd name="connsiteX2" fmla="*/ 3139 w 8138"/>
                <a:gd name="connsiteY2" fmla="*/ 238 h 6297"/>
                <a:gd name="connsiteX3" fmla="*/ 213 w 8138"/>
                <a:gd name="connsiteY3" fmla="*/ 3419 h 6297"/>
                <a:gd name="connsiteX4" fmla="*/ 5048 w 8138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8" h="6297">
                  <a:moveTo>
                    <a:pt x="5048" y="6536"/>
                  </a:moveTo>
                  <a:cubicBezTo>
                    <a:pt x="6702" y="6466"/>
                    <a:pt x="8037" y="5079"/>
                    <a:pt x="7973" y="3419"/>
                  </a:cubicBezTo>
                  <a:cubicBezTo>
                    <a:pt x="7973" y="1638"/>
                    <a:pt x="5811" y="238"/>
                    <a:pt x="3139" y="238"/>
                  </a:cubicBezTo>
                  <a:cubicBezTo>
                    <a:pt x="468" y="238"/>
                    <a:pt x="-868" y="1638"/>
                    <a:pt x="213" y="3419"/>
                  </a:cubicBezTo>
                  <a:cubicBezTo>
                    <a:pt x="1294" y="5130"/>
                    <a:pt x="3075" y="6268"/>
                    <a:pt x="5048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DFB401FF-19F6-B2E0-5435-7A06F4CC592C}"/>
                </a:ext>
              </a:extLst>
            </p:cNvPr>
            <p:cNvSpPr/>
            <p:nvPr/>
          </p:nvSpPr>
          <p:spPr>
            <a:xfrm>
              <a:off x="11890887" y="6414683"/>
              <a:ext cx="18573" cy="8309"/>
            </a:xfrm>
            <a:custGeom>
              <a:avLst/>
              <a:gdLst>
                <a:gd name="connsiteX0" fmla="*/ 18411 w 18573"/>
                <a:gd name="connsiteY0" fmla="*/ 5871 h 8309"/>
                <a:gd name="connsiteX1" fmla="*/ 16120 w 18573"/>
                <a:gd name="connsiteY1" fmla="*/ 2691 h 8309"/>
                <a:gd name="connsiteX2" fmla="*/ 6770 w 18573"/>
                <a:gd name="connsiteY2" fmla="*/ 783 h 8309"/>
                <a:gd name="connsiteX3" fmla="*/ -163 w 18573"/>
                <a:gd name="connsiteY3" fmla="*/ 2119 h 8309"/>
                <a:gd name="connsiteX4" fmla="*/ 16120 w 18573"/>
                <a:gd name="connsiteY4" fmla="*/ 8479 h 8309"/>
                <a:gd name="connsiteX5" fmla="*/ 18411 w 18573"/>
                <a:gd name="connsiteY5" fmla="*/ 5871 h 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73" h="8309">
                  <a:moveTo>
                    <a:pt x="18411" y="5871"/>
                  </a:moveTo>
                  <a:cubicBezTo>
                    <a:pt x="18411" y="4154"/>
                    <a:pt x="17393" y="2691"/>
                    <a:pt x="16120" y="2691"/>
                  </a:cubicBezTo>
                  <a:cubicBezTo>
                    <a:pt x="12940" y="2271"/>
                    <a:pt x="9823" y="1629"/>
                    <a:pt x="6770" y="783"/>
                  </a:cubicBezTo>
                  <a:cubicBezTo>
                    <a:pt x="2827" y="-298"/>
                    <a:pt x="-163" y="274"/>
                    <a:pt x="-163" y="2119"/>
                  </a:cubicBezTo>
                  <a:cubicBezTo>
                    <a:pt x="-163" y="4981"/>
                    <a:pt x="2763" y="6126"/>
                    <a:pt x="16120" y="8479"/>
                  </a:cubicBezTo>
                  <a:cubicBezTo>
                    <a:pt x="17393" y="8861"/>
                    <a:pt x="18411" y="7589"/>
                    <a:pt x="18411" y="58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C2A2A175-1F60-2B86-34E4-057C69E0213F}"/>
                </a:ext>
              </a:extLst>
            </p:cNvPr>
            <p:cNvSpPr/>
            <p:nvPr/>
          </p:nvSpPr>
          <p:spPr>
            <a:xfrm>
              <a:off x="11443899" y="6329231"/>
              <a:ext cx="39330" cy="33794"/>
            </a:xfrm>
            <a:custGeom>
              <a:avLst/>
              <a:gdLst>
                <a:gd name="connsiteX0" fmla="*/ 39168 w 39330"/>
                <a:gd name="connsiteY0" fmla="*/ 28226 h 33794"/>
                <a:gd name="connsiteX1" fmla="*/ 32807 w 39330"/>
                <a:gd name="connsiteY1" fmla="*/ 24028 h 33794"/>
                <a:gd name="connsiteX2" fmla="*/ 15633 w 39330"/>
                <a:gd name="connsiteY2" fmla="*/ 12960 h 33794"/>
                <a:gd name="connsiteX3" fmla="*/ 4184 w 39330"/>
                <a:gd name="connsiteY3" fmla="*/ 238 h 33794"/>
                <a:gd name="connsiteX4" fmla="*/ 6474 w 39330"/>
                <a:gd name="connsiteY4" fmla="*/ 20720 h 33794"/>
                <a:gd name="connsiteX5" fmla="*/ 8827 w 39330"/>
                <a:gd name="connsiteY5" fmla="*/ 27717 h 33794"/>
                <a:gd name="connsiteX6" fmla="*/ 10990 w 39330"/>
                <a:gd name="connsiteY6" fmla="*/ 30643 h 33794"/>
                <a:gd name="connsiteX7" fmla="*/ 21803 w 39330"/>
                <a:gd name="connsiteY7" fmla="*/ 31788 h 33794"/>
                <a:gd name="connsiteX8" fmla="*/ 39168 w 39330"/>
                <a:gd name="connsiteY8" fmla="*/ 28226 h 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0" h="33794">
                  <a:moveTo>
                    <a:pt x="39168" y="28226"/>
                  </a:moveTo>
                  <a:cubicBezTo>
                    <a:pt x="39168" y="25427"/>
                    <a:pt x="36687" y="23709"/>
                    <a:pt x="32807" y="24028"/>
                  </a:cubicBezTo>
                  <a:cubicBezTo>
                    <a:pt x="24030" y="24791"/>
                    <a:pt x="15633" y="19448"/>
                    <a:pt x="15633" y="12960"/>
                  </a:cubicBezTo>
                  <a:cubicBezTo>
                    <a:pt x="15442" y="6497"/>
                    <a:pt x="10609" y="1129"/>
                    <a:pt x="4184" y="238"/>
                  </a:cubicBezTo>
                  <a:cubicBezTo>
                    <a:pt x="-2877" y="238"/>
                    <a:pt x="-777" y="18367"/>
                    <a:pt x="6474" y="20720"/>
                  </a:cubicBezTo>
                  <a:cubicBezTo>
                    <a:pt x="11880" y="22438"/>
                    <a:pt x="12262" y="23519"/>
                    <a:pt x="8827" y="27717"/>
                  </a:cubicBezTo>
                  <a:cubicBezTo>
                    <a:pt x="5392" y="31915"/>
                    <a:pt x="5711" y="32360"/>
                    <a:pt x="10990" y="30643"/>
                  </a:cubicBezTo>
                  <a:cubicBezTo>
                    <a:pt x="14615" y="29581"/>
                    <a:pt x="18496" y="29994"/>
                    <a:pt x="21803" y="31788"/>
                  </a:cubicBezTo>
                  <a:cubicBezTo>
                    <a:pt x="28736" y="35986"/>
                    <a:pt x="39168" y="34014"/>
                    <a:pt x="39168" y="282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F4A178EB-BAE6-7FFE-E0B2-ADE5852ECEC3}"/>
                </a:ext>
              </a:extLst>
            </p:cNvPr>
            <p:cNvSpPr/>
            <p:nvPr/>
          </p:nvSpPr>
          <p:spPr>
            <a:xfrm>
              <a:off x="11601667" y="6572719"/>
              <a:ext cx="24169" cy="20329"/>
            </a:xfrm>
            <a:custGeom>
              <a:avLst/>
              <a:gdLst>
                <a:gd name="connsiteX0" fmla="*/ 11032 w 24169"/>
                <a:gd name="connsiteY0" fmla="*/ 238 h 20329"/>
                <a:gd name="connsiteX1" fmla="*/ 1236 w 24169"/>
                <a:gd name="connsiteY1" fmla="*/ 6026 h 20329"/>
                <a:gd name="connsiteX2" fmla="*/ 2572 w 24169"/>
                <a:gd name="connsiteY2" fmla="*/ 16585 h 20329"/>
                <a:gd name="connsiteX3" fmla="*/ 12431 w 24169"/>
                <a:gd name="connsiteY3" fmla="*/ 20275 h 20329"/>
                <a:gd name="connsiteX4" fmla="*/ 24007 w 24169"/>
                <a:gd name="connsiteY4" fmla="*/ 9907 h 20329"/>
                <a:gd name="connsiteX5" fmla="*/ 11032 w 24169"/>
                <a:gd name="connsiteY5" fmla="*/ 238 h 2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69" h="20329">
                  <a:moveTo>
                    <a:pt x="11032" y="238"/>
                  </a:moveTo>
                  <a:cubicBezTo>
                    <a:pt x="-736" y="238"/>
                    <a:pt x="-1690" y="620"/>
                    <a:pt x="1236" y="6026"/>
                  </a:cubicBezTo>
                  <a:cubicBezTo>
                    <a:pt x="2954" y="9258"/>
                    <a:pt x="3462" y="13023"/>
                    <a:pt x="2572" y="16585"/>
                  </a:cubicBezTo>
                  <a:cubicBezTo>
                    <a:pt x="1172" y="20275"/>
                    <a:pt x="3207" y="21101"/>
                    <a:pt x="12431" y="20275"/>
                  </a:cubicBezTo>
                  <a:cubicBezTo>
                    <a:pt x="23053" y="19384"/>
                    <a:pt x="24007" y="18557"/>
                    <a:pt x="24007" y="9907"/>
                  </a:cubicBezTo>
                  <a:cubicBezTo>
                    <a:pt x="24007" y="1256"/>
                    <a:pt x="23371" y="429"/>
                    <a:pt x="1103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A41CEA58-FD42-485E-2636-BA0761D8AE93}"/>
                </a:ext>
              </a:extLst>
            </p:cNvPr>
            <p:cNvSpPr/>
            <p:nvPr/>
          </p:nvSpPr>
          <p:spPr>
            <a:xfrm>
              <a:off x="11817752" y="6462310"/>
              <a:ext cx="26450" cy="17796"/>
            </a:xfrm>
            <a:custGeom>
              <a:avLst/>
              <a:gdLst>
                <a:gd name="connsiteX0" fmla="*/ 16808 w 26450"/>
                <a:gd name="connsiteY0" fmla="*/ 18035 h 17796"/>
                <a:gd name="connsiteX1" fmla="*/ 26286 w 26450"/>
                <a:gd name="connsiteY1" fmla="*/ 15682 h 17796"/>
                <a:gd name="connsiteX2" fmla="*/ 3005 w 26450"/>
                <a:gd name="connsiteY2" fmla="*/ 416 h 17796"/>
                <a:gd name="connsiteX3" fmla="*/ 2306 w 26450"/>
                <a:gd name="connsiteY3" fmla="*/ 6777 h 17796"/>
                <a:gd name="connsiteX4" fmla="*/ 8666 w 26450"/>
                <a:gd name="connsiteY4" fmla="*/ 9766 h 17796"/>
                <a:gd name="connsiteX5" fmla="*/ 9111 w 26450"/>
                <a:gd name="connsiteY5" fmla="*/ 13265 h 17796"/>
                <a:gd name="connsiteX6" fmla="*/ 16808 w 26450"/>
                <a:gd name="connsiteY6" fmla="*/ 18035 h 1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50" h="17796">
                  <a:moveTo>
                    <a:pt x="16808" y="18035"/>
                  </a:moveTo>
                  <a:cubicBezTo>
                    <a:pt x="22151" y="18035"/>
                    <a:pt x="26412" y="16954"/>
                    <a:pt x="26286" y="15682"/>
                  </a:cubicBezTo>
                  <a:cubicBezTo>
                    <a:pt x="25904" y="10720"/>
                    <a:pt x="7204" y="-1365"/>
                    <a:pt x="3005" y="416"/>
                  </a:cubicBezTo>
                  <a:cubicBezTo>
                    <a:pt x="-1193" y="2197"/>
                    <a:pt x="-1002" y="3024"/>
                    <a:pt x="2306" y="6777"/>
                  </a:cubicBezTo>
                  <a:cubicBezTo>
                    <a:pt x="4532" y="9194"/>
                    <a:pt x="7330" y="10593"/>
                    <a:pt x="8666" y="9766"/>
                  </a:cubicBezTo>
                  <a:cubicBezTo>
                    <a:pt x="10002" y="8939"/>
                    <a:pt x="10129" y="10593"/>
                    <a:pt x="9111" y="13265"/>
                  </a:cubicBezTo>
                  <a:cubicBezTo>
                    <a:pt x="7648" y="16954"/>
                    <a:pt x="9430" y="18035"/>
                    <a:pt x="16808" y="180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29931187-2A71-382B-BAAD-1AFF5DD76919}"/>
                </a:ext>
              </a:extLst>
            </p:cNvPr>
            <p:cNvSpPr/>
            <p:nvPr/>
          </p:nvSpPr>
          <p:spPr>
            <a:xfrm>
              <a:off x="11201356" y="4350349"/>
              <a:ext cx="26035" cy="18914"/>
            </a:xfrm>
            <a:custGeom>
              <a:avLst/>
              <a:gdLst>
                <a:gd name="connsiteX0" fmla="*/ 7373 w 26035"/>
                <a:gd name="connsiteY0" fmla="*/ 16204 h 18914"/>
                <a:gd name="connsiteX1" fmla="*/ 15896 w 26035"/>
                <a:gd name="connsiteY1" fmla="*/ 12260 h 18914"/>
                <a:gd name="connsiteX2" fmla="*/ 19204 w 26035"/>
                <a:gd name="connsiteY2" fmla="*/ 238 h 18914"/>
                <a:gd name="connsiteX3" fmla="*/ 122 w 26035"/>
                <a:gd name="connsiteY3" fmla="*/ 14486 h 18914"/>
                <a:gd name="connsiteX4" fmla="*/ 7373 w 26035"/>
                <a:gd name="connsiteY4" fmla="*/ 16204 h 1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35" h="18914">
                  <a:moveTo>
                    <a:pt x="7373" y="16204"/>
                  </a:moveTo>
                  <a:cubicBezTo>
                    <a:pt x="7373" y="14550"/>
                    <a:pt x="11253" y="12833"/>
                    <a:pt x="15896" y="12260"/>
                  </a:cubicBezTo>
                  <a:cubicBezTo>
                    <a:pt x="26964" y="10988"/>
                    <a:pt x="29889" y="238"/>
                    <a:pt x="19204" y="238"/>
                  </a:cubicBezTo>
                  <a:cubicBezTo>
                    <a:pt x="8517" y="238"/>
                    <a:pt x="-2042" y="8762"/>
                    <a:pt x="122" y="14486"/>
                  </a:cubicBezTo>
                  <a:cubicBezTo>
                    <a:pt x="2284" y="20211"/>
                    <a:pt x="7373" y="20529"/>
                    <a:pt x="7373" y="162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2E0FB798-CC7C-55D4-59E1-A8738BF047BA}"/>
                </a:ext>
              </a:extLst>
            </p:cNvPr>
            <p:cNvSpPr/>
            <p:nvPr/>
          </p:nvSpPr>
          <p:spPr>
            <a:xfrm>
              <a:off x="11193500" y="4221036"/>
              <a:ext cx="12338" cy="9034"/>
            </a:xfrm>
            <a:custGeom>
              <a:avLst/>
              <a:gdLst>
                <a:gd name="connsiteX0" fmla="*/ 3653 w 12338"/>
                <a:gd name="connsiteY0" fmla="*/ 7617 h 9034"/>
                <a:gd name="connsiteX1" fmla="*/ 12176 w 12338"/>
                <a:gd name="connsiteY1" fmla="*/ 5009 h 9034"/>
                <a:gd name="connsiteX2" fmla="*/ 5815 w 12338"/>
                <a:gd name="connsiteY2" fmla="*/ 238 h 9034"/>
                <a:gd name="connsiteX3" fmla="*/ 3653 w 12338"/>
                <a:gd name="connsiteY3" fmla="*/ 7617 h 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38" h="9034">
                  <a:moveTo>
                    <a:pt x="3653" y="7617"/>
                  </a:moveTo>
                  <a:cubicBezTo>
                    <a:pt x="10395" y="10352"/>
                    <a:pt x="12176" y="9843"/>
                    <a:pt x="12176" y="5009"/>
                  </a:cubicBezTo>
                  <a:cubicBezTo>
                    <a:pt x="12176" y="2337"/>
                    <a:pt x="9441" y="238"/>
                    <a:pt x="5815" y="238"/>
                  </a:cubicBezTo>
                  <a:cubicBezTo>
                    <a:pt x="-863" y="238"/>
                    <a:pt x="-2453" y="5136"/>
                    <a:pt x="3653" y="76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ABE978F2-2600-8ACF-C059-6A571680EDCA}"/>
                </a:ext>
              </a:extLst>
            </p:cNvPr>
            <p:cNvSpPr/>
            <p:nvPr/>
          </p:nvSpPr>
          <p:spPr>
            <a:xfrm>
              <a:off x="11213223" y="2304934"/>
              <a:ext cx="8074" cy="6297"/>
            </a:xfrm>
            <a:custGeom>
              <a:avLst/>
              <a:gdLst>
                <a:gd name="connsiteX0" fmla="*/ 3139 w 8074"/>
                <a:gd name="connsiteY0" fmla="*/ 6536 h 6297"/>
                <a:gd name="connsiteX1" fmla="*/ 7910 w 8074"/>
                <a:gd name="connsiteY1" fmla="*/ 3355 h 6297"/>
                <a:gd name="connsiteX2" fmla="*/ 5048 w 8074"/>
                <a:gd name="connsiteY2" fmla="*/ 238 h 6297"/>
                <a:gd name="connsiteX3" fmla="*/ 5048 w 8074"/>
                <a:gd name="connsiteY3" fmla="*/ 238 h 6297"/>
                <a:gd name="connsiteX4" fmla="*/ 214 w 8074"/>
                <a:gd name="connsiteY4" fmla="*/ 3355 h 6297"/>
                <a:gd name="connsiteX5" fmla="*/ 3139 w 8074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74" h="6297">
                  <a:moveTo>
                    <a:pt x="3139" y="6536"/>
                  </a:moveTo>
                  <a:cubicBezTo>
                    <a:pt x="5811" y="6536"/>
                    <a:pt x="7910" y="5073"/>
                    <a:pt x="7910" y="3355"/>
                  </a:cubicBezTo>
                  <a:cubicBezTo>
                    <a:pt x="7973" y="1706"/>
                    <a:pt x="6702" y="310"/>
                    <a:pt x="5048" y="238"/>
                  </a:cubicBezTo>
                  <a:cubicBezTo>
                    <a:pt x="5048" y="238"/>
                    <a:pt x="5048" y="238"/>
                    <a:pt x="5048" y="238"/>
                  </a:cubicBezTo>
                  <a:cubicBezTo>
                    <a:pt x="3012" y="448"/>
                    <a:pt x="1231" y="1605"/>
                    <a:pt x="214" y="3355"/>
                  </a:cubicBezTo>
                  <a:cubicBezTo>
                    <a:pt x="-868" y="5073"/>
                    <a:pt x="467" y="6536"/>
                    <a:pt x="3139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95CD3DE5-576A-882F-66A2-9083BC9C3C71}"/>
                </a:ext>
              </a:extLst>
            </p:cNvPr>
            <p:cNvSpPr/>
            <p:nvPr/>
          </p:nvSpPr>
          <p:spPr>
            <a:xfrm>
              <a:off x="11450726" y="6373118"/>
              <a:ext cx="18573" cy="12595"/>
            </a:xfrm>
            <a:custGeom>
              <a:avLst/>
              <a:gdLst>
                <a:gd name="connsiteX0" fmla="*/ 4735 w 18573"/>
                <a:gd name="connsiteY0" fmla="*/ 240 h 12595"/>
                <a:gd name="connsiteX1" fmla="*/ -163 w 18573"/>
                <a:gd name="connsiteY1" fmla="*/ 4877 h 12595"/>
                <a:gd name="connsiteX2" fmla="*/ -163 w 18573"/>
                <a:gd name="connsiteY2" fmla="*/ 4883 h 12595"/>
                <a:gd name="connsiteX3" fmla="*/ 4481 w 18573"/>
                <a:gd name="connsiteY3" fmla="*/ 7682 h 12595"/>
                <a:gd name="connsiteX4" fmla="*/ 9125 w 18573"/>
                <a:gd name="connsiteY4" fmla="*/ 9336 h 12595"/>
                <a:gd name="connsiteX5" fmla="*/ 13768 w 18573"/>
                <a:gd name="connsiteY5" fmla="*/ 12834 h 12595"/>
                <a:gd name="connsiteX6" fmla="*/ 18411 w 18573"/>
                <a:gd name="connsiteY6" fmla="*/ 11053 h 12595"/>
                <a:gd name="connsiteX7" fmla="*/ 4735 w 18573"/>
                <a:gd name="connsiteY7" fmla="*/ 240 h 1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73" h="12595">
                  <a:moveTo>
                    <a:pt x="4735" y="240"/>
                  </a:moveTo>
                  <a:cubicBezTo>
                    <a:pt x="2128" y="170"/>
                    <a:pt x="-99" y="2244"/>
                    <a:pt x="-163" y="4877"/>
                  </a:cubicBezTo>
                  <a:cubicBezTo>
                    <a:pt x="-163" y="4883"/>
                    <a:pt x="-163" y="4883"/>
                    <a:pt x="-163" y="4883"/>
                  </a:cubicBezTo>
                  <a:cubicBezTo>
                    <a:pt x="-163" y="7682"/>
                    <a:pt x="1619" y="8764"/>
                    <a:pt x="4481" y="7682"/>
                  </a:cubicBezTo>
                  <a:cubicBezTo>
                    <a:pt x="7343" y="6601"/>
                    <a:pt x="9125" y="7682"/>
                    <a:pt x="9125" y="9336"/>
                  </a:cubicBezTo>
                  <a:cubicBezTo>
                    <a:pt x="9125" y="10990"/>
                    <a:pt x="11223" y="12834"/>
                    <a:pt x="13768" y="12834"/>
                  </a:cubicBezTo>
                  <a:cubicBezTo>
                    <a:pt x="16312" y="12834"/>
                    <a:pt x="18411" y="12007"/>
                    <a:pt x="18411" y="11053"/>
                  </a:cubicBezTo>
                  <a:cubicBezTo>
                    <a:pt x="18411" y="7364"/>
                    <a:pt x="9379" y="240"/>
                    <a:pt x="4735" y="2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B9D48254-0836-0360-257B-B7A09F3B1C08}"/>
                </a:ext>
              </a:extLst>
            </p:cNvPr>
            <p:cNvSpPr/>
            <p:nvPr/>
          </p:nvSpPr>
          <p:spPr>
            <a:xfrm>
              <a:off x="11178975" y="634228"/>
              <a:ext cx="5173" cy="6297"/>
            </a:xfrm>
            <a:custGeom>
              <a:avLst/>
              <a:gdLst>
                <a:gd name="connsiteX0" fmla="*/ 1703 w 5173"/>
                <a:gd name="connsiteY0" fmla="*/ 239 h 6297"/>
                <a:gd name="connsiteX1" fmla="*/ 368 w 5173"/>
                <a:gd name="connsiteY1" fmla="*/ 3419 h 6297"/>
                <a:gd name="connsiteX2" fmla="*/ 3612 w 5173"/>
                <a:gd name="connsiteY2" fmla="*/ 6536 h 6297"/>
                <a:gd name="connsiteX3" fmla="*/ 5011 w 5173"/>
                <a:gd name="connsiteY3" fmla="*/ 3419 h 6297"/>
                <a:gd name="connsiteX4" fmla="*/ 1703 w 5173"/>
                <a:gd name="connsiteY4" fmla="*/ 239 h 6297"/>
                <a:gd name="connsiteX5" fmla="*/ 1703 w 5173"/>
                <a:gd name="connsiteY5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1703" y="239"/>
                  </a:moveTo>
                  <a:cubicBezTo>
                    <a:pt x="-78" y="239"/>
                    <a:pt x="-714" y="1638"/>
                    <a:pt x="368" y="3419"/>
                  </a:cubicBezTo>
                  <a:cubicBezTo>
                    <a:pt x="1449" y="5200"/>
                    <a:pt x="2848" y="6536"/>
                    <a:pt x="3612" y="6536"/>
                  </a:cubicBezTo>
                  <a:cubicBezTo>
                    <a:pt x="4375" y="6536"/>
                    <a:pt x="5011" y="5137"/>
                    <a:pt x="5011" y="3419"/>
                  </a:cubicBezTo>
                  <a:cubicBezTo>
                    <a:pt x="4947" y="1626"/>
                    <a:pt x="3484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15363C4E-61ED-3A1A-07EB-64B32F3DB7CA}"/>
                </a:ext>
              </a:extLst>
            </p:cNvPr>
            <p:cNvSpPr/>
            <p:nvPr/>
          </p:nvSpPr>
          <p:spPr>
            <a:xfrm>
              <a:off x="11194178" y="706614"/>
              <a:ext cx="13996" cy="18779"/>
            </a:xfrm>
            <a:custGeom>
              <a:avLst/>
              <a:gdLst>
                <a:gd name="connsiteX0" fmla="*/ 13470 w 13996"/>
                <a:gd name="connsiteY0" fmla="*/ 14359 h 18779"/>
                <a:gd name="connsiteX1" fmla="*/ 5137 w 13996"/>
                <a:gd name="connsiteY1" fmla="*/ 238 h 18779"/>
                <a:gd name="connsiteX2" fmla="*/ 621 w 13996"/>
                <a:gd name="connsiteY2" fmla="*/ 15949 h 18779"/>
                <a:gd name="connsiteX3" fmla="*/ 10925 w 13996"/>
                <a:gd name="connsiteY3" fmla="*/ 17629 h 18779"/>
                <a:gd name="connsiteX4" fmla="*/ 13470 w 13996"/>
                <a:gd name="connsiteY4" fmla="*/ 14359 h 1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6" h="18779">
                  <a:moveTo>
                    <a:pt x="13470" y="14359"/>
                  </a:moveTo>
                  <a:cubicBezTo>
                    <a:pt x="15315" y="9525"/>
                    <a:pt x="9781" y="238"/>
                    <a:pt x="5137" y="238"/>
                  </a:cubicBezTo>
                  <a:cubicBezTo>
                    <a:pt x="1639" y="238"/>
                    <a:pt x="-1732" y="12069"/>
                    <a:pt x="621" y="15949"/>
                  </a:cubicBezTo>
                  <a:cubicBezTo>
                    <a:pt x="2974" y="19257"/>
                    <a:pt x="7618" y="20007"/>
                    <a:pt x="10925" y="17629"/>
                  </a:cubicBezTo>
                  <a:cubicBezTo>
                    <a:pt x="12071" y="16808"/>
                    <a:pt x="12961" y="15669"/>
                    <a:pt x="13470" y="143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0B5C31CC-AA44-2E05-882C-FC9496D0D20D}"/>
                </a:ext>
              </a:extLst>
            </p:cNvPr>
            <p:cNvSpPr/>
            <p:nvPr/>
          </p:nvSpPr>
          <p:spPr>
            <a:xfrm>
              <a:off x="11193723" y="2902694"/>
              <a:ext cx="14620" cy="15794"/>
            </a:xfrm>
            <a:custGeom>
              <a:avLst/>
              <a:gdLst>
                <a:gd name="connsiteX0" fmla="*/ 5719 w 14620"/>
                <a:gd name="connsiteY0" fmla="*/ 16033 h 15794"/>
                <a:gd name="connsiteX1" fmla="*/ 12079 w 14620"/>
                <a:gd name="connsiteY1" fmla="*/ 13107 h 15794"/>
                <a:gd name="connsiteX2" fmla="*/ 13988 w 14620"/>
                <a:gd name="connsiteY2" fmla="*/ 5283 h 15794"/>
                <a:gd name="connsiteX3" fmla="*/ 2857 w 14620"/>
                <a:gd name="connsiteY3" fmla="*/ 6364 h 15794"/>
                <a:gd name="connsiteX4" fmla="*/ 5719 w 14620"/>
                <a:gd name="connsiteY4" fmla="*/ 16033 h 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20" h="15794">
                  <a:moveTo>
                    <a:pt x="5719" y="16033"/>
                  </a:moveTo>
                  <a:cubicBezTo>
                    <a:pt x="9154" y="16033"/>
                    <a:pt x="12079" y="14697"/>
                    <a:pt x="12079" y="13107"/>
                  </a:cubicBezTo>
                  <a:cubicBezTo>
                    <a:pt x="12334" y="10416"/>
                    <a:pt x="12970" y="7783"/>
                    <a:pt x="13988" y="5283"/>
                  </a:cubicBezTo>
                  <a:cubicBezTo>
                    <a:pt x="16723" y="-2095"/>
                    <a:pt x="6800" y="-1078"/>
                    <a:pt x="2857" y="6364"/>
                  </a:cubicBezTo>
                  <a:cubicBezTo>
                    <a:pt x="-1723" y="14824"/>
                    <a:pt x="-1342" y="16033"/>
                    <a:pt x="5719" y="160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62FCE311-EC38-1FBB-A07D-C63B570D135D}"/>
                </a:ext>
              </a:extLst>
            </p:cNvPr>
            <p:cNvSpPr/>
            <p:nvPr/>
          </p:nvSpPr>
          <p:spPr>
            <a:xfrm>
              <a:off x="11317398" y="506029"/>
              <a:ext cx="24814" cy="14747"/>
            </a:xfrm>
            <a:custGeom>
              <a:avLst/>
              <a:gdLst>
                <a:gd name="connsiteX0" fmla="*/ 3725 w 24814"/>
                <a:gd name="connsiteY0" fmla="*/ 13055 h 14747"/>
                <a:gd name="connsiteX1" fmla="*/ 24652 w 24814"/>
                <a:gd name="connsiteY1" fmla="*/ 10829 h 14747"/>
                <a:gd name="connsiteX2" fmla="*/ 7668 w 24814"/>
                <a:gd name="connsiteY2" fmla="*/ 716 h 14747"/>
                <a:gd name="connsiteX3" fmla="*/ 3725 w 24814"/>
                <a:gd name="connsiteY3" fmla="*/ 13055 h 14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14" h="14747">
                  <a:moveTo>
                    <a:pt x="3725" y="13055"/>
                  </a:moveTo>
                  <a:cubicBezTo>
                    <a:pt x="11994" y="16490"/>
                    <a:pt x="24652" y="15091"/>
                    <a:pt x="24652" y="10829"/>
                  </a:cubicBezTo>
                  <a:cubicBezTo>
                    <a:pt x="24652" y="3705"/>
                    <a:pt x="16065" y="-1383"/>
                    <a:pt x="7668" y="716"/>
                  </a:cubicBezTo>
                  <a:cubicBezTo>
                    <a:pt x="-727" y="2815"/>
                    <a:pt x="-2890" y="10384"/>
                    <a:pt x="3725" y="130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B99056CE-EEBB-8D6F-08EF-6C3B792BB7CD}"/>
                </a:ext>
              </a:extLst>
            </p:cNvPr>
            <p:cNvSpPr/>
            <p:nvPr/>
          </p:nvSpPr>
          <p:spPr>
            <a:xfrm>
              <a:off x="11391826" y="772635"/>
              <a:ext cx="5172" cy="6236"/>
            </a:xfrm>
            <a:custGeom>
              <a:avLst/>
              <a:gdLst>
                <a:gd name="connsiteX0" fmla="*/ 1173 w 5172"/>
                <a:gd name="connsiteY0" fmla="*/ 6474 h 6236"/>
                <a:gd name="connsiteX1" fmla="*/ 4481 w 5172"/>
                <a:gd name="connsiteY1" fmla="*/ 3358 h 6236"/>
                <a:gd name="connsiteX2" fmla="*/ 3144 w 5172"/>
                <a:gd name="connsiteY2" fmla="*/ 241 h 6236"/>
                <a:gd name="connsiteX3" fmla="*/ -163 w 5172"/>
                <a:gd name="connsiteY3" fmla="*/ 3294 h 6236"/>
                <a:gd name="connsiteX4" fmla="*/ -163 w 5172"/>
                <a:gd name="connsiteY4" fmla="*/ 3358 h 6236"/>
                <a:gd name="connsiteX5" fmla="*/ 1173 w 5172"/>
                <a:gd name="connsiteY5" fmla="*/ 6474 h 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2" h="6236">
                  <a:moveTo>
                    <a:pt x="1173" y="6474"/>
                  </a:moveTo>
                  <a:cubicBezTo>
                    <a:pt x="1936" y="6474"/>
                    <a:pt x="3399" y="5075"/>
                    <a:pt x="4481" y="3358"/>
                  </a:cubicBezTo>
                  <a:cubicBezTo>
                    <a:pt x="5561" y="1640"/>
                    <a:pt x="4926" y="241"/>
                    <a:pt x="3144" y="241"/>
                  </a:cubicBezTo>
                  <a:cubicBezTo>
                    <a:pt x="1364" y="171"/>
                    <a:pt x="-100" y="1538"/>
                    <a:pt x="-163" y="3294"/>
                  </a:cubicBezTo>
                  <a:cubicBezTo>
                    <a:pt x="-163" y="3313"/>
                    <a:pt x="-163" y="3339"/>
                    <a:pt x="-163" y="3358"/>
                  </a:cubicBezTo>
                  <a:cubicBezTo>
                    <a:pt x="-163" y="5139"/>
                    <a:pt x="410" y="6474"/>
                    <a:pt x="1173" y="64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145C72F0-1579-4A21-FDE4-13D38620B5EF}"/>
                </a:ext>
              </a:extLst>
            </p:cNvPr>
            <p:cNvSpPr/>
            <p:nvPr/>
          </p:nvSpPr>
          <p:spPr>
            <a:xfrm>
              <a:off x="11371662" y="829498"/>
              <a:ext cx="31657" cy="31377"/>
            </a:xfrm>
            <a:custGeom>
              <a:avLst/>
              <a:gdLst>
                <a:gd name="connsiteX0" fmla="*/ -163 w 31657"/>
                <a:gd name="connsiteY0" fmla="*/ 2533 h 31377"/>
                <a:gd name="connsiteX1" fmla="*/ 6834 w 31657"/>
                <a:gd name="connsiteY1" fmla="*/ 7749 h 31377"/>
                <a:gd name="connsiteX2" fmla="*/ 13767 w 31657"/>
                <a:gd name="connsiteY2" fmla="*/ 22251 h 31377"/>
                <a:gd name="connsiteX3" fmla="*/ 24772 w 31657"/>
                <a:gd name="connsiteY3" fmla="*/ 22887 h 31377"/>
                <a:gd name="connsiteX4" fmla="*/ 29669 w 31657"/>
                <a:gd name="connsiteY4" fmla="*/ 8385 h 31377"/>
                <a:gd name="connsiteX5" fmla="*/ 22927 w 31657"/>
                <a:gd name="connsiteY5" fmla="*/ 2597 h 31377"/>
                <a:gd name="connsiteX6" fmla="*/ 8361 w 31657"/>
                <a:gd name="connsiteY6" fmla="*/ 4441 h 3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57" h="31377">
                  <a:moveTo>
                    <a:pt x="-163" y="2533"/>
                  </a:moveTo>
                  <a:lnTo>
                    <a:pt x="6834" y="7749"/>
                  </a:lnTo>
                  <a:cubicBezTo>
                    <a:pt x="11350" y="11190"/>
                    <a:pt x="13894" y="16584"/>
                    <a:pt x="13767" y="22251"/>
                  </a:cubicBezTo>
                  <a:cubicBezTo>
                    <a:pt x="13767" y="34273"/>
                    <a:pt x="22291" y="34973"/>
                    <a:pt x="24772" y="22887"/>
                  </a:cubicBezTo>
                  <a:cubicBezTo>
                    <a:pt x="25789" y="17875"/>
                    <a:pt x="27443" y="13003"/>
                    <a:pt x="29669" y="8385"/>
                  </a:cubicBezTo>
                  <a:cubicBezTo>
                    <a:pt x="33867" y="688"/>
                    <a:pt x="30496" y="-2238"/>
                    <a:pt x="22927" y="2597"/>
                  </a:cubicBezTo>
                  <a:cubicBezTo>
                    <a:pt x="18411" y="4905"/>
                    <a:pt x="13258" y="5561"/>
                    <a:pt x="8361" y="44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55205727-68A8-1321-910D-4EC99C432036}"/>
                </a:ext>
              </a:extLst>
            </p:cNvPr>
            <p:cNvSpPr/>
            <p:nvPr/>
          </p:nvSpPr>
          <p:spPr>
            <a:xfrm>
              <a:off x="11382475" y="628994"/>
              <a:ext cx="6233" cy="5234"/>
            </a:xfrm>
            <a:custGeom>
              <a:avLst/>
              <a:gdLst>
                <a:gd name="connsiteX0" fmla="*/ -163 w 6233"/>
                <a:gd name="connsiteY0" fmla="*/ 2165 h 5234"/>
                <a:gd name="connsiteX1" fmla="*/ 2954 w 6233"/>
                <a:gd name="connsiteY1" fmla="*/ 5473 h 5234"/>
                <a:gd name="connsiteX2" fmla="*/ 6071 w 6233"/>
                <a:gd name="connsiteY2" fmla="*/ 4074 h 5234"/>
                <a:gd name="connsiteX3" fmla="*/ 2954 w 6233"/>
                <a:gd name="connsiteY3" fmla="*/ 766 h 5234"/>
                <a:gd name="connsiteX4" fmla="*/ -163 w 6233"/>
                <a:gd name="connsiteY4" fmla="*/ 2165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5234">
                  <a:moveTo>
                    <a:pt x="-163" y="2165"/>
                  </a:moveTo>
                  <a:cubicBezTo>
                    <a:pt x="-163" y="3921"/>
                    <a:pt x="1174" y="5371"/>
                    <a:pt x="2954" y="5473"/>
                  </a:cubicBezTo>
                  <a:cubicBezTo>
                    <a:pt x="4672" y="5473"/>
                    <a:pt x="6071" y="4837"/>
                    <a:pt x="6071" y="4074"/>
                  </a:cubicBezTo>
                  <a:cubicBezTo>
                    <a:pt x="6071" y="3310"/>
                    <a:pt x="4672" y="1847"/>
                    <a:pt x="2954" y="766"/>
                  </a:cubicBezTo>
                  <a:cubicBezTo>
                    <a:pt x="1237" y="-315"/>
                    <a:pt x="-163" y="321"/>
                    <a:pt x="-163" y="21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0190654C-BE88-2A8C-1A29-E812D25AFA08}"/>
                </a:ext>
              </a:extLst>
            </p:cNvPr>
            <p:cNvSpPr/>
            <p:nvPr/>
          </p:nvSpPr>
          <p:spPr>
            <a:xfrm>
              <a:off x="11382833" y="582424"/>
              <a:ext cx="10519" cy="10542"/>
            </a:xfrm>
            <a:custGeom>
              <a:avLst/>
              <a:gdLst>
                <a:gd name="connsiteX0" fmla="*/ 52 w 10519"/>
                <a:gd name="connsiteY0" fmla="*/ 5865 h 10542"/>
                <a:gd name="connsiteX1" fmla="*/ 4695 w 10519"/>
                <a:gd name="connsiteY1" fmla="*/ 10571 h 10542"/>
                <a:gd name="connsiteX2" fmla="*/ 10357 w 10519"/>
                <a:gd name="connsiteY2" fmla="*/ 4783 h 10542"/>
                <a:gd name="connsiteX3" fmla="*/ 52 w 10519"/>
                <a:gd name="connsiteY3" fmla="*/ 5865 h 1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9" h="10542">
                  <a:moveTo>
                    <a:pt x="52" y="5865"/>
                  </a:moveTo>
                  <a:cubicBezTo>
                    <a:pt x="-711" y="10063"/>
                    <a:pt x="497" y="11335"/>
                    <a:pt x="4695" y="10571"/>
                  </a:cubicBezTo>
                  <a:cubicBezTo>
                    <a:pt x="7685" y="10113"/>
                    <a:pt x="9975" y="7760"/>
                    <a:pt x="10357" y="4783"/>
                  </a:cubicBezTo>
                  <a:cubicBezTo>
                    <a:pt x="10357" y="-1896"/>
                    <a:pt x="1388" y="-941"/>
                    <a:pt x="52" y="58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65ACD65E-EEB3-4460-1108-9095BBAA453E}"/>
                </a:ext>
              </a:extLst>
            </p:cNvPr>
            <p:cNvSpPr/>
            <p:nvPr/>
          </p:nvSpPr>
          <p:spPr>
            <a:xfrm>
              <a:off x="11325070" y="436029"/>
              <a:ext cx="8111" cy="6297"/>
            </a:xfrm>
            <a:custGeom>
              <a:avLst/>
              <a:gdLst>
                <a:gd name="connsiteX0" fmla="*/ 5021 w 8111"/>
                <a:gd name="connsiteY0" fmla="*/ 6535 h 6297"/>
                <a:gd name="connsiteX1" fmla="*/ 7947 w 8111"/>
                <a:gd name="connsiteY1" fmla="*/ 3361 h 6297"/>
                <a:gd name="connsiteX2" fmla="*/ 7947 w 8111"/>
                <a:gd name="connsiteY2" fmla="*/ 3355 h 6297"/>
                <a:gd name="connsiteX3" fmla="*/ 3113 w 8111"/>
                <a:gd name="connsiteY3" fmla="*/ 238 h 6297"/>
                <a:gd name="connsiteX4" fmla="*/ 187 w 8111"/>
                <a:gd name="connsiteY4" fmla="*/ 3355 h 6297"/>
                <a:gd name="connsiteX5" fmla="*/ 5021 w 8111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1" h="6297">
                  <a:moveTo>
                    <a:pt x="5021" y="6535"/>
                  </a:moveTo>
                  <a:cubicBezTo>
                    <a:pt x="6675" y="6465"/>
                    <a:pt x="8011" y="5047"/>
                    <a:pt x="7947" y="3361"/>
                  </a:cubicBezTo>
                  <a:cubicBezTo>
                    <a:pt x="7947" y="3361"/>
                    <a:pt x="7947" y="3355"/>
                    <a:pt x="7947" y="3355"/>
                  </a:cubicBezTo>
                  <a:cubicBezTo>
                    <a:pt x="7947" y="1638"/>
                    <a:pt x="5785" y="238"/>
                    <a:pt x="3113" y="238"/>
                  </a:cubicBezTo>
                  <a:cubicBezTo>
                    <a:pt x="442" y="238"/>
                    <a:pt x="-831" y="1638"/>
                    <a:pt x="187" y="3355"/>
                  </a:cubicBezTo>
                  <a:cubicBezTo>
                    <a:pt x="1205" y="5130"/>
                    <a:pt x="2986" y="6313"/>
                    <a:pt x="502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C378754C-2752-8392-0A49-A81B964BC425}"/>
                </a:ext>
              </a:extLst>
            </p:cNvPr>
            <p:cNvSpPr/>
            <p:nvPr/>
          </p:nvSpPr>
          <p:spPr>
            <a:xfrm>
              <a:off x="11208892" y="3629552"/>
              <a:ext cx="5234" cy="6297"/>
            </a:xfrm>
            <a:custGeom>
              <a:avLst/>
              <a:gdLst>
                <a:gd name="connsiteX0" fmla="*/ -163 w 5234"/>
                <a:gd name="connsiteY0" fmla="*/ 3356 h 6297"/>
                <a:gd name="connsiteX1" fmla="*/ 1237 w 5234"/>
                <a:gd name="connsiteY1" fmla="*/ 6536 h 6297"/>
                <a:gd name="connsiteX2" fmla="*/ 4544 w 5234"/>
                <a:gd name="connsiteY2" fmla="*/ 3356 h 6297"/>
                <a:gd name="connsiteX3" fmla="*/ 3144 w 5234"/>
                <a:gd name="connsiteY3" fmla="*/ 239 h 6297"/>
                <a:gd name="connsiteX4" fmla="*/ -163 w 5234"/>
                <a:gd name="connsiteY4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4" h="6297">
                  <a:moveTo>
                    <a:pt x="-163" y="3356"/>
                  </a:moveTo>
                  <a:cubicBezTo>
                    <a:pt x="-163" y="5073"/>
                    <a:pt x="473" y="6536"/>
                    <a:pt x="1237" y="6536"/>
                  </a:cubicBezTo>
                  <a:cubicBezTo>
                    <a:pt x="2000" y="6536"/>
                    <a:pt x="3463" y="5073"/>
                    <a:pt x="4544" y="3356"/>
                  </a:cubicBezTo>
                  <a:cubicBezTo>
                    <a:pt x="5625" y="1638"/>
                    <a:pt x="4989" y="239"/>
                    <a:pt x="3144" y="239"/>
                  </a:cubicBezTo>
                  <a:cubicBezTo>
                    <a:pt x="1364" y="201"/>
                    <a:pt x="-99" y="1587"/>
                    <a:pt x="-163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3E0AB5ED-4D54-8C27-3EC7-63D4C70EE7C8}"/>
                </a:ext>
              </a:extLst>
            </p:cNvPr>
            <p:cNvSpPr/>
            <p:nvPr/>
          </p:nvSpPr>
          <p:spPr>
            <a:xfrm>
              <a:off x="11190318" y="5756463"/>
              <a:ext cx="15116" cy="18105"/>
            </a:xfrm>
            <a:custGeom>
              <a:avLst/>
              <a:gdLst>
                <a:gd name="connsiteX0" fmla="*/ 14912 w 15116"/>
                <a:gd name="connsiteY0" fmla="*/ 11355 h 18105"/>
                <a:gd name="connsiteX1" fmla="*/ 5562 w 15116"/>
                <a:gd name="connsiteY1" fmla="*/ 275 h 18105"/>
                <a:gd name="connsiteX2" fmla="*/ 3717 w 15116"/>
                <a:gd name="connsiteY2" fmla="*/ 288 h 18105"/>
                <a:gd name="connsiteX3" fmla="*/ -163 w 15116"/>
                <a:gd name="connsiteY3" fmla="*/ 7857 h 18105"/>
                <a:gd name="connsiteX4" fmla="*/ 14912 w 15116"/>
                <a:gd name="connsiteY4" fmla="*/ 11355 h 1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6" h="18105">
                  <a:moveTo>
                    <a:pt x="14912" y="11355"/>
                  </a:moveTo>
                  <a:cubicBezTo>
                    <a:pt x="15421" y="5720"/>
                    <a:pt x="11223" y="758"/>
                    <a:pt x="5562" y="275"/>
                  </a:cubicBezTo>
                  <a:cubicBezTo>
                    <a:pt x="4990" y="224"/>
                    <a:pt x="4353" y="224"/>
                    <a:pt x="3717" y="288"/>
                  </a:cubicBezTo>
                  <a:cubicBezTo>
                    <a:pt x="1619" y="288"/>
                    <a:pt x="-163" y="3659"/>
                    <a:pt x="-163" y="7857"/>
                  </a:cubicBezTo>
                  <a:cubicBezTo>
                    <a:pt x="-163" y="19497"/>
                    <a:pt x="12559" y="22550"/>
                    <a:pt x="14912" y="11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C9C8894F-AC77-B031-7825-6D57BD768422}"/>
                </a:ext>
              </a:extLst>
            </p:cNvPr>
            <p:cNvSpPr/>
            <p:nvPr/>
          </p:nvSpPr>
          <p:spPr>
            <a:xfrm>
              <a:off x="11187397" y="6209942"/>
              <a:ext cx="16914" cy="11060"/>
            </a:xfrm>
            <a:custGeom>
              <a:avLst/>
              <a:gdLst>
                <a:gd name="connsiteX0" fmla="*/ 16752 w 16914"/>
                <a:gd name="connsiteY0" fmla="*/ 5862 h 11060"/>
                <a:gd name="connsiteX1" fmla="*/ 8165 w 16914"/>
                <a:gd name="connsiteY1" fmla="*/ 391 h 11060"/>
                <a:gd name="connsiteX2" fmla="*/ 5112 w 16914"/>
                <a:gd name="connsiteY2" fmla="*/ 8978 h 11060"/>
                <a:gd name="connsiteX3" fmla="*/ 16752 w 16914"/>
                <a:gd name="connsiteY3" fmla="*/ 5862 h 1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4" h="11060">
                  <a:moveTo>
                    <a:pt x="16752" y="5862"/>
                  </a:moveTo>
                  <a:cubicBezTo>
                    <a:pt x="16752" y="3318"/>
                    <a:pt x="12999" y="964"/>
                    <a:pt x="8165" y="391"/>
                  </a:cubicBezTo>
                  <a:cubicBezTo>
                    <a:pt x="-1376" y="-690"/>
                    <a:pt x="-3157" y="4144"/>
                    <a:pt x="5112" y="8978"/>
                  </a:cubicBezTo>
                  <a:cubicBezTo>
                    <a:pt x="11855" y="12986"/>
                    <a:pt x="16752" y="11714"/>
                    <a:pt x="16752" y="58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3D370F92-40D7-2560-083F-69FECA140237}"/>
                </a:ext>
              </a:extLst>
            </p:cNvPr>
            <p:cNvSpPr/>
            <p:nvPr/>
          </p:nvSpPr>
          <p:spPr>
            <a:xfrm>
              <a:off x="11187202" y="6436027"/>
              <a:ext cx="5215" cy="9477"/>
            </a:xfrm>
            <a:custGeom>
              <a:avLst/>
              <a:gdLst>
                <a:gd name="connsiteX0" fmla="*/ -163 w 5215"/>
                <a:gd name="connsiteY0" fmla="*/ 4945 h 9477"/>
                <a:gd name="connsiteX1" fmla="*/ 2446 w 5215"/>
                <a:gd name="connsiteY1" fmla="*/ 9716 h 9477"/>
                <a:gd name="connsiteX2" fmla="*/ 5053 w 5215"/>
                <a:gd name="connsiteY2" fmla="*/ 4945 h 9477"/>
                <a:gd name="connsiteX3" fmla="*/ 2446 w 5215"/>
                <a:gd name="connsiteY3" fmla="*/ 238 h 9477"/>
                <a:gd name="connsiteX4" fmla="*/ -163 w 5215"/>
                <a:gd name="connsiteY4" fmla="*/ 4945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5" h="9477">
                  <a:moveTo>
                    <a:pt x="-163" y="4945"/>
                  </a:moveTo>
                  <a:cubicBezTo>
                    <a:pt x="-163" y="7553"/>
                    <a:pt x="1046" y="9716"/>
                    <a:pt x="2446" y="9716"/>
                  </a:cubicBezTo>
                  <a:cubicBezTo>
                    <a:pt x="3845" y="9716"/>
                    <a:pt x="5053" y="7553"/>
                    <a:pt x="5053" y="4945"/>
                  </a:cubicBezTo>
                  <a:cubicBezTo>
                    <a:pt x="5053" y="2337"/>
                    <a:pt x="3845" y="238"/>
                    <a:pt x="2446" y="238"/>
                  </a:cubicBezTo>
                  <a:cubicBezTo>
                    <a:pt x="1046" y="238"/>
                    <a:pt x="-163" y="2401"/>
                    <a:pt x="-16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34688B1E-293B-30AD-D06A-7B8B97F73DCA}"/>
                </a:ext>
              </a:extLst>
            </p:cNvPr>
            <p:cNvSpPr/>
            <p:nvPr/>
          </p:nvSpPr>
          <p:spPr>
            <a:xfrm>
              <a:off x="11187202" y="5819356"/>
              <a:ext cx="8786" cy="8699"/>
            </a:xfrm>
            <a:custGeom>
              <a:avLst/>
              <a:gdLst>
                <a:gd name="connsiteX0" fmla="*/ -163 w 8786"/>
                <a:gd name="connsiteY0" fmla="*/ 5263 h 8699"/>
                <a:gd name="connsiteX1" fmla="*/ 8488 w 8786"/>
                <a:gd name="connsiteY1" fmla="*/ 3991 h 8699"/>
                <a:gd name="connsiteX2" fmla="*/ 4799 w 8786"/>
                <a:gd name="connsiteY2" fmla="*/ 238 h 8699"/>
                <a:gd name="connsiteX3" fmla="*/ -163 w 8786"/>
                <a:gd name="connsiteY3" fmla="*/ 5263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6" h="8699">
                  <a:moveTo>
                    <a:pt x="-163" y="5263"/>
                  </a:moveTo>
                  <a:cubicBezTo>
                    <a:pt x="-163" y="10797"/>
                    <a:pt x="6198" y="9843"/>
                    <a:pt x="8488" y="3991"/>
                  </a:cubicBezTo>
                  <a:cubicBezTo>
                    <a:pt x="9124" y="1956"/>
                    <a:pt x="7470" y="238"/>
                    <a:pt x="4799" y="238"/>
                  </a:cubicBezTo>
                  <a:cubicBezTo>
                    <a:pt x="2064" y="270"/>
                    <a:pt x="-163" y="2515"/>
                    <a:pt x="-163" y="52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87CBDF3F-B928-89F3-FD60-1436A7060966}"/>
                </a:ext>
              </a:extLst>
            </p:cNvPr>
            <p:cNvSpPr/>
            <p:nvPr/>
          </p:nvSpPr>
          <p:spPr>
            <a:xfrm>
              <a:off x="11274025" y="6313329"/>
              <a:ext cx="6233" cy="9477"/>
            </a:xfrm>
            <a:custGeom>
              <a:avLst/>
              <a:gdLst>
                <a:gd name="connsiteX0" fmla="*/ 2890 w 6233"/>
                <a:gd name="connsiteY0" fmla="*/ 238 h 9477"/>
                <a:gd name="connsiteX1" fmla="*/ -163 w 6233"/>
                <a:gd name="connsiteY1" fmla="*/ 5009 h 9477"/>
                <a:gd name="connsiteX2" fmla="*/ 2890 w 6233"/>
                <a:gd name="connsiteY2" fmla="*/ 9716 h 9477"/>
                <a:gd name="connsiteX3" fmla="*/ 6071 w 6233"/>
                <a:gd name="connsiteY3" fmla="*/ 5009 h 9477"/>
                <a:gd name="connsiteX4" fmla="*/ 2890 w 6233"/>
                <a:gd name="connsiteY4" fmla="*/ 238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77">
                  <a:moveTo>
                    <a:pt x="2890" y="238"/>
                  </a:moveTo>
                  <a:cubicBezTo>
                    <a:pt x="1237" y="238"/>
                    <a:pt x="-163" y="2401"/>
                    <a:pt x="-163" y="5009"/>
                  </a:cubicBezTo>
                  <a:cubicBezTo>
                    <a:pt x="-163" y="7617"/>
                    <a:pt x="1237" y="9716"/>
                    <a:pt x="2890" y="9716"/>
                  </a:cubicBezTo>
                  <a:cubicBezTo>
                    <a:pt x="4544" y="9716"/>
                    <a:pt x="6071" y="7553"/>
                    <a:pt x="6071" y="5009"/>
                  </a:cubicBezTo>
                  <a:cubicBezTo>
                    <a:pt x="6071" y="2465"/>
                    <a:pt x="4672" y="238"/>
                    <a:pt x="289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5145EF23-DAD4-9308-68DB-5725DE4D3100}"/>
                </a:ext>
              </a:extLst>
            </p:cNvPr>
            <p:cNvSpPr/>
            <p:nvPr/>
          </p:nvSpPr>
          <p:spPr>
            <a:xfrm>
              <a:off x="11259910" y="6259835"/>
              <a:ext cx="20349" cy="21552"/>
            </a:xfrm>
            <a:custGeom>
              <a:avLst/>
              <a:gdLst>
                <a:gd name="connsiteX0" fmla="*/ 4349 w 20349"/>
                <a:gd name="connsiteY0" fmla="*/ 238 h 21552"/>
                <a:gd name="connsiteX1" fmla="*/ 1931 w 20349"/>
                <a:gd name="connsiteY1" fmla="*/ 7362 h 21552"/>
                <a:gd name="connsiteX2" fmla="*/ 20187 w 20349"/>
                <a:gd name="connsiteY2" fmla="*/ 18303 h 21552"/>
                <a:gd name="connsiteX3" fmla="*/ 4349 w 20349"/>
                <a:gd name="connsiteY3" fmla="*/ 238 h 21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49" h="21552">
                  <a:moveTo>
                    <a:pt x="4349" y="238"/>
                  </a:moveTo>
                  <a:cubicBezTo>
                    <a:pt x="-994" y="238"/>
                    <a:pt x="-1313" y="1129"/>
                    <a:pt x="1931" y="7362"/>
                  </a:cubicBezTo>
                  <a:cubicBezTo>
                    <a:pt x="8292" y="19321"/>
                    <a:pt x="20187" y="26444"/>
                    <a:pt x="20187" y="18303"/>
                  </a:cubicBezTo>
                  <a:cubicBezTo>
                    <a:pt x="20187" y="10161"/>
                    <a:pt x="10646" y="238"/>
                    <a:pt x="434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3B8FA8FC-CD30-FE9C-6762-470FCE3680E9}"/>
                </a:ext>
              </a:extLst>
            </p:cNvPr>
            <p:cNvSpPr/>
            <p:nvPr/>
          </p:nvSpPr>
          <p:spPr>
            <a:xfrm>
              <a:off x="11196936" y="5804134"/>
              <a:ext cx="8900" cy="7508"/>
            </a:xfrm>
            <a:custGeom>
              <a:avLst/>
              <a:gdLst>
                <a:gd name="connsiteX0" fmla="*/ 8422 w 8900"/>
                <a:gd name="connsiteY0" fmla="*/ 7382 h 7508"/>
                <a:gd name="connsiteX1" fmla="*/ 6260 w 8900"/>
                <a:gd name="connsiteY1" fmla="*/ 2294 h 7508"/>
                <a:gd name="connsiteX2" fmla="*/ 344 w 8900"/>
                <a:gd name="connsiteY2" fmla="*/ 895 h 7508"/>
                <a:gd name="connsiteX3" fmla="*/ 2506 w 8900"/>
                <a:gd name="connsiteY3" fmla="*/ 6047 h 7508"/>
                <a:gd name="connsiteX4" fmla="*/ 8422 w 8900"/>
                <a:gd name="connsiteY4" fmla="*/ 7382 h 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7508">
                  <a:moveTo>
                    <a:pt x="8422" y="7382"/>
                  </a:moveTo>
                  <a:cubicBezTo>
                    <a:pt x="9249" y="6555"/>
                    <a:pt x="8422" y="4329"/>
                    <a:pt x="6260" y="2294"/>
                  </a:cubicBezTo>
                  <a:cubicBezTo>
                    <a:pt x="4097" y="258"/>
                    <a:pt x="1616" y="-377"/>
                    <a:pt x="344" y="895"/>
                  </a:cubicBezTo>
                  <a:cubicBezTo>
                    <a:pt x="-928" y="2167"/>
                    <a:pt x="344" y="4520"/>
                    <a:pt x="2506" y="6047"/>
                  </a:cubicBezTo>
                  <a:cubicBezTo>
                    <a:pt x="4670" y="7573"/>
                    <a:pt x="7659" y="8209"/>
                    <a:pt x="8422" y="73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072E17E7-B83D-9873-4222-5E05BCCA7FBA}"/>
                </a:ext>
              </a:extLst>
            </p:cNvPr>
            <p:cNvSpPr/>
            <p:nvPr/>
          </p:nvSpPr>
          <p:spPr>
            <a:xfrm>
              <a:off x="11173068" y="6152912"/>
              <a:ext cx="11081" cy="6297"/>
            </a:xfrm>
            <a:custGeom>
              <a:avLst/>
              <a:gdLst>
                <a:gd name="connsiteX0" fmla="*/ 6466 w 11081"/>
                <a:gd name="connsiteY0" fmla="*/ 6535 h 6297"/>
                <a:gd name="connsiteX1" fmla="*/ 10918 w 11081"/>
                <a:gd name="connsiteY1" fmla="*/ 3355 h 6297"/>
                <a:gd name="connsiteX2" fmla="*/ 4558 w 11081"/>
                <a:gd name="connsiteY2" fmla="*/ 238 h 6297"/>
                <a:gd name="connsiteX3" fmla="*/ 105 w 11081"/>
                <a:gd name="connsiteY3" fmla="*/ 3355 h 6297"/>
                <a:gd name="connsiteX4" fmla="*/ 6466 w 11081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1" h="6297">
                  <a:moveTo>
                    <a:pt x="6466" y="6535"/>
                  </a:moveTo>
                  <a:cubicBezTo>
                    <a:pt x="8883" y="6535"/>
                    <a:pt x="10918" y="5136"/>
                    <a:pt x="10918" y="3355"/>
                  </a:cubicBezTo>
                  <a:cubicBezTo>
                    <a:pt x="10918" y="1574"/>
                    <a:pt x="8056" y="238"/>
                    <a:pt x="4558" y="238"/>
                  </a:cubicBezTo>
                  <a:cubicBezTo>
                    <a:pt x="1059" y="238"/>
                    <a:pt x="-912" y="1638"/>
                    <a:pt x="105" y="3355"/>
                  </a:cubicBezTo>
                  <a:cubicBezTo>
                    <a:pt x="1631" y="5333"/>
                    <a:pt x="3985" y="6504"/>
                    <a:pt x="6466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8703D7AB-0ED6-CFAA-7787-72BE4175BD0B}"/>
                </a:ext>
              </a:extLst>
            </p:cNvPr>
            <p:cNvSpPr/>
            <p:nvPr/>
          </p:nvSpPr>
          <p:spPr>
            <a:xfrm>
              <a:off x="11171743" y="5908514"/>
              <a:ext cx="6172" cy="5234"/>
            </a:xfrm>
            <a:custGeom>
              <a:avLst/>
              <a:gdLst>
                <a:gd name="connsiteX0" fmla="*/ 6010 w 6172"/>
                <a:gd name="connsiteY0" fmla="*/ 4074 h 5234"/>
                <a:gd name="connsiteX1" fmla="*/ 2956 w 6172"/>
                <a:gd name="connsiteY1" fmla="*/ 766 h 5234"/>
                <a:gd name="connsiteX2" fmla="*/ -160 w 6172"/>
                <a:gd name="connsiteY2" fmla="*/ 2166 h 5234"/>
                <a:gd name="connsiteX3" fmla="*/ 2893 w 6172"/>
                <a:gd name="connsiteY3" fmla="*/ 5473 h 5234"/>
                <a:gd name="connsiteX4" fmla="*/ 2956 w 6172"/>
                <a:gd name="connsiteY4" fmla="*/ 5473 h 5234"/>
                <a:gd name="connsiteX5" fmla="*/ 6010 w 6172"/>
                <a:gd name="connsiteY5" fmla="*/ 4074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6010" y="4074"/>
                  </a:moveTo>
                  <a:cubicBezTo>
                    <a:pt x="6010" y="3310"/>
                    <a:pt x="4674" y="1848"/>
                    <a:pt x="2956" y="766"/>
                  </a:cubicBezTo>
                  <a:cubicBezTo>
                    <a:pt x="1240" y="-315"/>
                    <a:pt x="-160" y="321"/>
                    <a:pt x="-160" y="2166"/>
                  </a:cubicBezTo>
                  <a:cubicBezTo>
                    <a:pt x="-224" y="3921"/>
                    <a:pt x="1112" y="5403"/>
                    <a:pt x="2893" y="5473"/>
                  </a:cubicBezTo>
                  <a:cubicBezTo>
                    <a:pt x="2893" y="5473"/>
                    <a:pt x="2956" y="5473"/>
                    <a:pt x="2956" y="5473"/>
                  </a:cubicBezTo>
                  <a:cubicBezTo>
                    <a:pt x="4674" y="5473"/>
                    <a:pt x="6010" y="4837"/>
                    <a:pt x="6010" y="4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010820B0-641C-C4FD-4289-8B531F295A14}"/>
                </a:ext>
              </a:extLst>
            </p:cNvPr>
            <p:cNvSpPr/>
            <p:nvPr/>
          </p:nvSpPr>
          <p:spPr>
            <a:xfrm>
              <a:off x="11184146" y="2142399"/>
              <a:ext cx="6171" cy="5234"/>
            </a:xfrm>
            <a:custGeom>
              <a:avLst/>
              <a:gdLst>
                <a:gd name="connsiteX0" fmla="*/ 2893 w 6171"/>
                <a:gd name="connsiteY0" fmla="*/ 766 h 5234"/>
                <a:gd name="connsiteX1" fmla="*/ -160 w 6171"/>
                <a:gd name="connsiteY1" fmla="*/ 2165 h 5234"/>
                <a:gd name="connsiteX2" fmla="*/ 2893 w 6171"/>
                <a:gd name="connsiteY2" fmla="*/ 5473 h 5234"/>
                <a:gd name="connsiteX3" fmla="*/ 6009 w 6171"/>
                <a:gd name="connsiteY3" fmla="*/ 4074 h 5234"/>
                <a:gd name="connsiteX4" fmla="*/ 2893 w 6171"/>
                <a:gd name="connsiteY4" fmla="*/ 766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1" h="5234">
                  <a:moveTo>
                    <a:pt x="2893" y="766"/>
                  </a:moveTo>
                  <a:cubicBezTo>
                    <a:pt x="1239" y="-315"/>
                    <a:pt x="-160" y="321"/>
                    <a:pt x="-160" y="2165"/>
                  </a:cubicBezTo>
                  <a:cubicBezTo>
                    <a:pt x="-224" y="3910"/>
                    <a:pt x="1175" y="5371"/>
                    <a:pt x="2893" y="5473"/>
                  </a:cubicBezTo>
                  <a:cubicBezTo>
                    <a:pt x="4610" y="5473"/>
                    <a:pt x="6009" y="4837"/>
                    <a:pt x="6009" y="4074"/>
                  </a:cubicBezTo>
                  <a:cubicBezTo>
                    <a:pt x="6009" y="3310"/>
                    <a:pt x="4610" y="1784"/>
                    <a:pt x="2893" y="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A36588F9-7A1B-1D15-7C53-9FB809395B43}"/>
                </a:ext>
              </a:extLst>
            </p:cNvPr>
            <p:cNvSpPr/>
            <p:nvPr/>
          </p:nvSpPr>
          <p:spPr>
            <a:xfrm>
              <a:off x="11181444" y="3739658"/>
              <a:ext cx="11617" cy="9324"/>
            </a:xfrm>
            <a:custGeom>
              <a:avLst/>
              <a:gdLst>
                <a:gd name="connsiteX0" fmla="*/ 189 w 11617"/>
                <a:gd name="connsiteY0" fmla="*/ 5771 h 9324"/>
                <a:gd name="connsiteX1" fmla="*/ 9030 w 11617"/>
                <a:gd name="connsiteY1" fmla="*/ 4563 h 9324"/>
                <a:gd name="connsiteX2" fmla="*/ 7313 w 11617"/>
                <a:gd name="connsiteY2" fmla="*/ 683 h 9324"/>
                <a:gd name="connsiteX3" fmla="*/ 189 w 11617"/>
                <a:gd name="connsiteY3" fmla="*/ 5771 h 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17" h="9324">
                  <a:moveTo>
                    <a:pt x="189" y="5771"/>
                  </a:moveTo>
                  <a:cubicBezTo>
                    <a:pt x="-1656" y="11369"/>
                    <a:pt x="4132" y="10605"/>
                    <a:pt x="9030" y="4563"/>
                  </a:cubicBezTo>
                  <a:cubicBezTo>
                    <a:pt x="12592" y="174"/>
                    <a:pt x="12401" y="-335"/>
                    <a:pt x="7313" y="683"/>
                  </a:cubicBezTo>
                  <a:cubicBezTo>
                    <a:pt x="4260" y="1185"/>
                    <a:pt x="1652" y="3062"/>
                    <a:pt x="189" y="57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785D3144-8873-0FCB-6D7E-9025199793E6}"/>
                </a:ext>
              </a:extLst>
            </p:cNvPr>
            <p:cNvSpPr/>
            <p:nvPr/>
          </p:nvSpPr>
          <p:spPr>
            <a:xfrm>
              <a:off x="11200693" y="4469612"/>
              <a:ext cx="5144" cy="6297"/>
            </a:xfrm>
            <a:custGeom>
              <a:avLst/>
              <a:gdLst>
                <a:gd name="connsiteX0" fmla="*/ 3583 w 5144"/>
                <a:gd name="connsiteY0" fmla="*/ 238 h 6297"/>
                <a:gd name="connsiteX1" fmla="*/ 339 w 5144"/>
                <a:gd name="connsiteY1" fmla="*/ 3355 h 6297"/>
                <a:gd name="connsiteX2" fmla="*/ 1675 w 5144"/>
                <a:gd name="connsiteY2" fmla="*/ 6536 h 6297"/>
                <a:gd name="connsiteX3" fmla="*/ 4982 w 5144"/>
                <a:gd name="connsiteY3" fmla="*/ 3355 h 6297"/>
                <a:gd name="connsiteX4" fmla="*/ 4982 w 5144"/>
                <a:gd name="connsiteY4" fmla="*/ 3355 h 6297"/>
                <a:gd name="connsiteX5" fmla="*/ 3583 w 5144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4" h="6297">
                  <a:moveTo>
                    <a:pt x="3583" y="238"/>
                  </a:moveTo>
                  <a:cubicBezTo>
                    <a:pt x="2883" y="238"/>
                    <a:pt x="1357" y="1638"/>
                    <a:pt x="339" y="3355"/>
                  </a:cubicBezTo>
                  <a:cubicBezTo>
                    <a:pt x="-678" y="5073"/>
                    <a:pt x="-106" y="6536"/>
                    <a:pt x="1675" y="6536"/>
                  </a:cubicBezTo>
                  <a:cubicBezTo>
                    <a:pt x="3456" y="6574"/>
                    <a:pt x="4919" y="5149"/>
                    <a:pt x="4982" y="3355"/>
                  </a:cubicBezTo>
                  <a:cubicBezTo>
                    <a:pt x="4982" y="3355"/>
                    <a:pt x="4982" y="3355"/>
                    <a:pt x="4982" y="3355"/>
                  </a:cubicBezTo>
                  <a:cubicBezTo>
                    <a:pt x="4982" y="1638"/>
                    <a:pt x="4346" y="238"/>
                    <a:pt x="358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90EC71DD-E9DF-E752-3B69-214CCE43F6CE}"/>
                </a:ext>
              </a:extLst>
            </p:cNvPr>
            <p:cNvSpPr/>
            <p:nvPr/>
          </p:nvSpPr>
          <p:spPr>
            <a:xfrm>
              <a:off x="11178289" y="4410451"/>
              <a:ext cx="27231" cy="18434"/>
            </a:xfrm>
            <a:custGeom>
              <a:avLst/>
              <a:gdLst>
                <a:gd name="connsiteX0" fmla="*/ 23253 w 27231"/>
                <a:gd name="connsiteY0" fmla="*/ 4571 h 18434"/>
                <a:gd name="connsiteX1" fmla="*/ 9323 w 27231"/>
                <a:gd name="connsiteY1" fmla="*/ 1072 h 18434"/>
                <a:gd name="connsiteX2" fmla="*/ 7987 w 27231"/>
                <a:gd name="connsiteY2" fmla="*/ 13794 h 18434"/>
                <a:gd name="connsiteX3" fmla="*/ 27069 w 27231"/>
                <a:gd name="connsiteY3" fmla="*/ 14621 h 18434"/>
                <a:gd name="connsiteX4" fmla="*/ 23253 w 27231"/>
                <a:gd name="connsiteY4" fmla="*/ 4571 h 1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31" h="18434">
                  <a:moveTo>
                    <a:pt x="23253" y="4571"/>
                  </a:moveTo>
                  <a:cubicBezTo>
                    <a:pt x="20136" y="182"/>
                    <a:pt x="16892" y="-645"/>
                    <a:pt x="9323" y="1072"/>
                  </a:cubicBezTo>
                  <a:cubicBezTo>
                    <a:pt x="-2763" y="3744"/>
                    <a:pt x="-3399" y="7433"/>
                    <a:pt x="7987" y="13794"/>
                  </a:cubicBezTo>
                  <a:cubicBezTo>
                    <a:pt x="19373" y="20154"/>
                    <a:pt x="27069" y="20154"/>
                    <a:pt x="27069" y="14621"/>
                  </a:cubicBezTo>
                  <a:cubicBezTo>
                    <a:pt x="26687" y="11001"/>
                    <a:pt x="25352" y="7541"/>
                    <a:pt x="23253" y="45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42D3D0A6-5B5B-B293-DC9C-BFB5E33148C4}"/>
                </a:ext>
              </a:extLst>
            </p:cNvPr>
            <p:cNvSpPr/>
            <p:nvPr/>
          </p:nvSpPr>
          <p:spPr>
            <a:xfrm>
              <a:off x="11587100" y="5788496"/>
              <a:ext cx="5842" cy="10782"/>
            </a:xfrm>
            <a:custGeom>
              <a:avLst/>
              <a:gdLst>
                <a:gd name="connsiteX0" fmla="*/ -163 w 5842"/>
                <a:gd name="connsiteY0" fmla="*/ 3238 h 10782"/>
                <a:gd name="connsiteX1" fmla="*/ 2064 w 5842"/>
                <a:gd name="connsiteY1" fmla="*/ 10362 h 10782"/>
                <a:gd name="connsiteX2" fmla="*/ 5562 w 5842"/>
                <a:gd name="connsiteY2" fmla="*/ 9026 h 10782"/>
                <a:gd name="connsiteX3" fmla="*/ 3272 w 5842"/>
                <a:gd name="connsiteY3" fmla="*/ 1902 h 10782"/>
                <a:gd name="connsiteX4" fmla="*/ -163 w 5842"/>
                <a:gd name="connsiteY4" fmla="*/ 3238 h 1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2" h="10782">
                  <a:moveTo>
                    <a:pt x="-163" y="3238"/>
                  </a:moveTo>
                  <a:cubicBezTo>
                    <a:pt x="-163" y="5789"/>
                    <a:pt x="601" y="8282"/>
                    <a:pt x="2064" y="10362"/>
                  </a:cubicBezTo>
                  <a:cubicBezTo>
                    <a:pt x="3336" y="11634"/>
                    <a:pt x="4926" y="10998"/>
                    <a:pt x="5562" y="9026"/>
                  </a:cubicBezTo>
                  <a:cubicBezTo>
                    <a:pt x="6007" y="6419"/>
                    <a:pt x="5180" y="3760"/>
                    <a:pt x="3272" y="1902"/>
                  </a:cubicBezTo>
                  <a:cubicBezTo>
                    <a:pt x="792" y="-642"/>
                    <a:pt x="-163" y="-324"/>
                    <a:pt x="-163" y="3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C5B65432-FC8B-55DC-6485-01A18B46EAEB}"/>
                </a:ext>
              </a:extLst>
            </p:cNvPr>
            <p:cNvSpPr/>
            <p:nvPr/>
          </p:nvSpPr>
          <p:spPr>
            <a:xfrm>
              <a:off x="11858902" y="2687259"/>
              <a:ext cx="10232" cy="19833"/>
            </a:xfrm>
            <a:custGeom>
              <a:avLst/>
              <a:gdLst>
                <a:gd name="connsiteX0" fmla="*/ 10069 w 10232"/>
                <a:gd name="connsiteY0" fmla="*/ 13550 h 19833"/>
                <a:gd name="connsiteX1" fmla="*/ 7334 w 10232"/>
                <a:gd name="connsiteY1" fmla="*/ 2164 h 19833"/>
                <a:gd name="connsiteX2" fmla="*/ 974 w 10232"/>
                <a:gd name="connsiteY2" fmla="*/ 14886 h 19833"/>
                <a:gd name="connsiteX3" fmla="*/ 10069 w 10232"/>
                <a:gd name="connsiteY3" fmla="*/ 13550 h 19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32" h="19833">
                  <a:moveTo>
                    <a:pt x="10069" y="13550"/>
                  </a:moveTo>
                  <a:cubicBezTo>
                    <a:pt x="10005" y="9600"/>
                    <a:pt x="9052" y="5713"/>
                    <a:pt x="7334" y="2164"/>
                  </a:cubicBezTo>
                  <a:cubicBezTo>
                    <a:pt x="3200" y="-4515"/>
                    <a:pt x="-2652" y="7762"/>
                    <a:pt x="974" y="14886"/>
                  </a:cubicBezTo>
                  <a:cubicBezTo>
                    <a:pt x="4599" y="22009"/>
                    <a:pt x="10133" y="22009"/>
                    <a:pt x="10069" y="135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EDACA471-C531-3FA4-F6A6-B13EEF4E39AF}"/>
                </a:ext>
              </a:extLst>
            </p:cNvPr>
            <p:cNvSpPr/>
            <p:nvPr/>
          </p:nvSpPr>
          <p:spPr>
            <a:xfrm>
              <a:off x="11851260" y="2632419"/>
              <a:ext cx="14393" cy="27932"/>
            </a:xfrm>
            <a:custGeom>
              <a:avLst/>
              <a:gdLst>
                <a:gd name="connsiteX0" fmla="*/ 5499 w 14393"/>
                <a:gd name="connsiteY0" fmla="*/ 27808 h 27932"/>
                <a:gd name="connsiteX1" fmla="*/ 14086 w 14393"/>
                <a:gd name="connsiteY1" fmla="*/ 13369 h 27932"/>
                <a:gd name="connsiteX2" fmla="*/ 6771 w 14393"/>
                <a:gd name="connsiteY2" fmla="*/ 10189 h 27932"/>
                <a:gd name="connsiteX3" fmla="*/ 1237 w 14393"/>
                <a:gd name="connsiteY3" fmla="*/ 24628 h 27932"/>
                <a:gd name="connsiteX4" fmla="*/ 5499 w 14393"/>
                <a:gd name="connsiteY4" fmla="*/ 27808 h 2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93" h="27932">
                  <a:moveTo>
                    <a:pt x="5499" y="27808"/>
                  </a:moveTo>
                  <a:cubicBezTo>
                    <a:pt x="11860" y="26854"/>
                    <a:pt x="13259" y="24819"/>
                    <a:pt x="14086" y="13369"/>
                  </a:cubicBezTo>
                  <a:cubicBezTo>
                    <a:pt x="15167" y="-2342"/>
                    <a:pt x="9951" y="-4631"/>
                    <a:pt x="6771" y="10189"/>
                  </a:cubicBezTo>
                  <a:cubicBezTo>
                    <a:pt x="5817" y="15303"/>
                    <a:pt x="3973" y="20201"/>
                    <a:pt x="1237" y="24628"/>
                  </a:cubicBezTo>
                  <a:cubicBezTo>
                    <a:pt x="-1371" y="28063"/>
                    <a:pt x="-544" y="28699"/>
                    <a:pt x="5499" y="278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2DCC843A-2AD2-C827-5480-0D086E49F287}"/>
                </a:ext>
              </a:extLst>
            </p:cNvPr>
            <p:cNvSpPr/>
            <p:nvPr/>
          </p:nvSpPr>
          <p:spPr>
            <a:xfrm>
              <a:off x="11850935" y="2267623"/>
              <a:ext cx="11790" cy="9006"/>
            </a:xfrm>
            <a:custGeom>
              <a:avLst/>
              <a:gdLst>
                <a:gd name="connsiteX0" fmla="*/ 7986 w 11790"/>
                <a:gd name="connsiteY0" fmla="*/ 3902 h 9006"/>
                <a:gd name="connsiteX1" fmla="*/ 798 w 11790"/>
                <a:gd name="connsiteY1" fmla="*/ 594 h 9006"/>
                <a:gd name="connsiteX2" fmla="*/ 8113 w 11790"/>
                <a:gd name="connsiteY2" fmla="*/ 9245 h 9006"/>
                <a:gd name="connsiteX3" fmla="*/ 7986 w 11790"/>
                <a:gd name="connsiteY3" fmla="*/ 3902 h 9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90" h="9006">
                  <a:moveTo>
                    <a:pt x="7986" y="3902"/>
                  </a:moveTo>
                  <a:cubicBezTo>
                    <a:pt x="5060" y="976"/>
                    <a:pt x="1625" y="-487"/>
                    <a:pt x="798" y="594"/>
                  </a:cubicBezTo>
                  <a:cubicBezTo>
                    <a:pt x="-2255" y="3647"/>
                    <a:pt x="2452" y="9245"/>
                    <a:pt x="8113" y="9245"/>
                  </a:cubicBezTo>
                  <a:cubicBezTo>
                    <a:pt x="12820" y="9245"/>
                    <a:pt x="12820" y="8800"/>
                    <a:pt x="7986" y="39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6C3DB53E-0BBD-13A8-F8C6-FE8DC5409CB6}"/>
                </a:ext>
              </a:extLst>
            </p:cNvPr>
            <p:cNvSpPr/>
            <p:nvPr/>
          </p:nvSpPr>
          <p:spPr>
            <a:xfrm>
              <a:off x="11912576" y="2550330"/>
              <a:ext cx="8137" cy="6297"/>
            </a:xfrm>
            <a:custGeom>
              <a:avLst/>
              <a:gdLst>
                <a:gd name="connsiteX0" fmla="*/ 4674 w 8137"/>
                <a:gd name="connsiteY0" fmla="*/ 6536 h 6297"/>
                <a:gd name="connsiteX1" fmla="*/ 7600 w 8137"/>
                <a:gd name="connsiteY1" fmla="*/ 3419 h 6297"/>
                <a:gd name="connsiteX2" fmla="*/ 2765 w 8137"/>
                <a:gd name="connsiteY2" fmla="*/ 238 h 6297"/>
                <a:gd name="connsiteX3" fmla="*/ -160 w 8137"/>
                <a:gd name="connsiteY3" fmla="*/ 3412 h 6297"/>
                <a:gd name="connsiteX4" fmla="*/ -160 w 8137"/>
                <a:gd name="connsiteY4" fmla="*/ 3419 h 6297"/>
                <a:gd name="connsiteX5" fmla="*/ 4674 w 8137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7" h="6297">
                  <a:moveTo>
                    <a:pt x="4674" y="6536"/>
                  </a:moveTo>
                  <a:cubicBezTo>
                    <a:pt x="7345" y="6536"/>
                    <a:pt x="8680" y="5136"/>
                    <a:pt x="7600" y="3419"/>
                  </a:cubicBezTo>
                  <a:cubicBezTo>
                    <a:pt x="6582" y="1644"/>
                    <a:pt x="4800" y="461"/>
                    <a:pt x="2765" y="238"/>
                  </a:cubicBezTo>
                  <a:cubicBezTo>
                    <a:pt x="1111" y="308"/>
                    <a:pt x="-224" y="1727"/>
                    <a:pt x="-160" y="3412"/>
                  </a:cubicBezTo>
                  <a:cubicBezTo>
                    <a:pt x="-160" y="3412"/>
                    <a:pt x="-160" y="3419"/>
                    <a:pt x="-160" y="3419"/>
                  </a:cubicBezTo>
                  <a:cubicBezTo>
                    <a:pt x="-160" y="5136"/>
                    <a:pt x="2002" y="6536"/>
                    <a:pt x="467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7B4B4867-9A75-AC75-855F-313C953029D7}"/>
                </a:ext>
              </a:extLst>
            </p:cNvPr>
            <p:cNvSpPr/>
            <p:nvPr/>
          </p:nvSpPr>
          <p:spPr>
            <a:xfrm>
              <a:off x="11907335" y="1704037"/>
              <a:ext cx="13857" cy="15445"/>
            </a:xfrm>
            <a:custGeom>
              <a:avLst/>
              <a:gdLst>
                <a:gd name="connsiteX0" fmla="*/ 13349 w 13857"/>
                <a:gd name="connsiteY0" fmla="*/ 10861 h 15445"/>
                <a:gd name="connsiteX1" fmla="*/ 4635 w 13857"/>
                <a:gd name="connsiteY1" fmla="*/ 238 h 15445"/>
                <a:gd name="connsiteX2" fmla="*/ 627 w 13857"/>
                <a:gd name="connsiteY2" fmla="*/ 12960 h 15445"/>
                <a:gd name="connsiteX3" fmla="*/ 11123 w 13857"/>
                <a:gd name="connsiteY3" fmla="*/ 13997 h 15445"/>
                <a:gd name="connsiteX4" fmla="*/ 13349 w 13857"/>
                <a:gd name="connsiteY4" fmla="*/ 10861 h 1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7" h="15445">
                  <a:moveTo>
                    <a:pt x="13349" y="10861"/>
                  </a:moveTo>
                  <a:cubicBezTo>
                    <a:pt x="15066" y="6408"/>
                    <a:pt x="10105" y="366"/>
                    <a:pt x="4635" y="238"/>
                  </a:cubicBezTo>
                  <a:cubicBezTo>
                    <a:pt x="1645" y="238"/>
                    <a:pt x="-1726" y="9779"/>
                    <a:pt x="627" y="12960"/>
                  </a:cubicBezTo>
                  <a:cubicBezTo>
                    <a:pt x="3236" y="16138"/>
                    <a:pt x="7942" y="16603"/>
                    <a:pt x="11123" y="13997"/>
                  </a:cubicBezTo>
                  <a:cubicBezTo>
                    <a:pt x="12141" y="13168"/>
                    <a:pt x="12904" y="12086"/>
                    <a:pt x="13349" y="108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FAF70C94-1222-66C4-C953-81BA264B7AD0}"/>
                </a:ext>
              </a:extLst>
            </p:cNvPr>
            <p:cNvSpPr/>
            <p:nvPr/>
          </p:nvSpPr>
          <p:spPr>
            <a:xfrm>
              <a:off x="11845965" y="890212"/>
              <a:ext cx="10829" cy="20818"/>
            </a:xfrm>
            <a:custGeom>
              <a:avLst/>
              <a:gdLst>
                <a:gd name="connsiteX0" fmla="*/ 10667 w 10829"/>
                <a:gd name="connsiteY0" fmla="*/ 15413 h 20818"/>
                <a:gd name="connsiteX1" fmla="*/ 553 w 10829"/>
                <a:gd name="connsiteY1" fmla="*/ 1038 h 20818"/>
                <a:gd name="connsiteX2" fmla="*/ 553 w 10829"/>
                <a:gd name="connsiteY2" fmla="*/ 12487 h 20818"/>
                <a:gd name="connsiteX3" fmla="*/ 10667 w 10829"/>
                <a:gd name="connsiteY3" fmla="*/ 15413 h 2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29" h="20818">
                  <a:moveTo>
                    <a:pt x="10667" y="15413"/>
                  </a:moveTo>
                  <a:cubicBezTo>
                    <a:pt x="10667" y="8289"/>
                    <a:pt x="2907" y="-2842"/>
                    <a:pt x="553" y="1038"/>
                  </a:cubicBezTo>
                  <a:cubicBezTo>
                    <a:pt x="-401" y="4790"/>
                    <a:pt x="-401" y="8734"/>
                    <a:pt x="553" y="12487"/>
                  </a:cubicBezTo>
                  <a:cubicBezTo>
                    <a:pt x="2270" y="22028"/>
                    <a:pt x="10667" y="24445"/>
                    <a:pt x="10667" y="154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50B3DB9B-E07D-6DEC-A8A2-69BABA65821E}"/>
                </a:ext>
              </a:extLst>
            </p:cNvPr>
            <p:cNvSpPr/>
            <p:nvPr/>
          </p:nvSpPr>
          <p:spPr>
            <a:xfrm>
              <a:off x="11866081" y="5883269"/>
              <a:ext cx="14239" cy="11445"/>
            </a:xfrm>
            <a:custGeom>
              <a:avLst/>
              <a:gdLst>
                <a:gd name="connsiteX0" fmla="*/ 10587 w 14239"/>
                <a:gd name="connsiteY0" fmla="*/ 7629 h 11445"/>
                <a:gd name="connsiteX1" fmla="*/ 13005 w 14239"/>
                <a:gd name="connsiteY1" fmla="*/ 1269 h 11445"/>
                <a:gd name="connsiteX2" fmla="*/ -163 w 14239"/>
                <a:gd name="connsiteY2" fmla="*/ 7629 h 11445"/>
                <a:gd name="connsiteX3" fmla="*/ 10587 w 14239"/>
                <a:gd name="connsiteY3" fmla="*/ 7629 h 1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39" h="11445">
                  <a:moveTo>
                    <a:pt x="10587" y="7629"/>
                  </a:moveTo>
                  <a:cubicBezTo>
                    <a:pt x="14149" y="4958"/>
                    <a:pt x="15040" y="2604"/>
                    <a:pt x="13005" y="1269"/>
                  </a:cubicBezTo>
                  <a:cubicBezTo>
                    <a:pt x="8297" y="-1721"/>
                    <a:pt x="-163" y="2222"/>
                    <a:pt x="-163" y="7629"/>
                  </a:cubicBezTo>
                  <a:cubicBezTo>
                    <a:pt x="-163" y="13036"/>
                    <a:pt x="3272" y="13036"/>
                    <a:pt x="10587" y="76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E9935514-F4BD-14B7-26A4-865D7A0C187B}"/>
                </a:ext>
              </a:extLst>
            </p:cNvPr>
            <p:cNvSpPr/>
            <p:nvPr/>
          </p:nvSpPr>
          <p:spPr>
            <a:xfrm>
              <a:off x="11854927" y="3017258"/>
              <a:ext cx="8039" cy="8217"/>
            </a:xfrm>
            <a:custGeom>
              <a:avLst/>
              <a:gdLst>
                <a:gd name="connsiteX0" fmla="*/ 432 w 8039"/>
                <a:gd name="connsiteY0" fmla="*/ 1650 h 8217"/>
                <a:gd name="connsiteX1" fmla="*/ 5330 w 8039"/>
                <a:gd name="connsiteY1" fmla="*/ 8456 h 8217"/>
                <a:gd name="connsiteX2" fmla="*/ 7874 w 8039"/>
                <a:gd name="connsiteY2" fmla="*/ 5467 h 8217"/>
                <a:gd name="connsiteX3" fmla="*/ 432 w 8039"/>
                <a:gd name="connsiteY3" fmla="*/ 1650 h 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9" h="8217">
                  <a:moveTo>
                    <a:pt x="432" y="1650"/>
                  </a:moveTo>
                  <a:cubicBezTo>
                    <a:pt x="-1412" y="4640"/>
                    <a:pt x="1259" y="8456"/>
                    <a:pt x="5330" y="8456"/>
                  </a:cubicBezTo>
                  <a:cubicBezTo>
                    <a:pt x="6857" y="8291"/>
                    <a:pt x="7938" y="6981"/>
                    <a:pt x="7874" y="5467"/>
                  </a:cubicBezTo>
                  <a:cubicBezTo>
                    <a:pt x="7874" y="1205"/>
                    <a:pt x="2404" y="-1594"/>
                    <a:pt x="432" y="16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7F11CC7F-52E3-8241-7603-8960DF82894C}"/>
                </a:ext>
              </a:extLst>
            </p:cNvPr>
            <p:cNvSpPr/>
            <p:nvPr/>
          </p:nvSpPr>
          <p:spPr>
            <a:xfrm>
              <a:off x="11856682" y="5917450"/>
              <a:ext cx="10090" cy="19878"/>
            </a:xfrm>
            <a:custGeom>
              <a:avLst/>
              <a:gdLst>
                <a:gd name="connsiteX0" fmla="*/ 9744 w 10090"/>
                <a:gd name="connsiteY0" fmla="*/ 9195 h 19878"/>
                <a:gd name="connsiteX1" fmla="*/ 5356 w 10090"/>
                <a:gd name="connsiteY1" fmla="*/ 354 h 19878"/>
                <a:gd name="connsiteX2" fmla="*/ 1921 w 10090"/>
                <a:gd name="connsiteY2" fmla="*/ 16955 h 19878"/>
                <a:gd name="connsiteX3" fmla="*/ 9744 w 10090"/>
                <a:gd name="connsiteY3" fmla="*/ 9195 h 1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90" h="19878">
                  <a:moveTo>
                    <a:pt x="9744" y="9195"/>
                  </a:moveTo>
                  <a:cubicBezTo>
                    <a:pt x="10445" y="3788"/>
                    <a:pt x="9172" y="1117"/>
                    <a:pt x="5356" y="354"/>
                  </a:cubicBezTo>
                  <a:cubicBezTo>
                    <a:pt x="-305" y="-791"/>
                    <a:pt x="-1896" y="6714"/>
                    <a:pt x="1921" y="16955"/>
                  </a:cubicBezTo>
                  <a:cubicBezTo>
                    <a:pt x="4338" y="23443"/>
                    <a:pt x="8345" y="19500"/>
                    <a:pt x="9744" y="91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E2CDD40C-D927-C37B-E17F-C27D80BF5626}"/>
                </a:ext>
              </a:extLst>
            </p:cNvPr>
            <p:cNvSpPr/>
            <p:nvPr/>
          </p:nvSpPr>
          <p:spPr>
            <a:xfrm>
              <a:off x="11862964" y="4815778"/>
              <a:ext cx="7908" cy="7775"/>
            </a:xfrm>
            <a:custGeom>
              <a:avLst/>
              <a:gdLst>
                <a:gd name="connsiteX0" fmla="*/ -163 w 7908"/>
                <a:gd name="connsiteY0" fmla="*/ 4802 h 7775"/>
                <a:gd name="connsiteX1" fmla="*/ 4481 w 7908"/>
                <a:gd name="connsiteY1" fmla="*/ 7601 h 7775"/>
                <a:gd name="connsiteX2" fmla="*/ 7406 w 7908"/>
                <a:gd name="connsiteY2" fmla="*/ 2958 h 7775"/>
                <a:gd name="connsiteX3" fmla="*/ -163 w 7908"/>
                <a:gd name="connsiteY3" fmla="*/ 4802 h 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8" h="7775">
                  <a:moveTo>
                    <a:pt x="-163" y="4802"/>
                  </a:moveTo>
                  <a:cubicBezTo>
                    <a:pt x="-163" y="7601"/>
                    <a:pt x="1682" y="8682"/>
                    <a:pt x="4481" y="7601"/>
                  </a:cubicBezTo>
                  <a:cubicBezTo>
                    <a:pt x="7280" y="6520"/>
                    <a:pt x="8361" y="4484"/>
                    <a:pt x="7406" y="2958"/>
                  </a:cubicBezTo>
                  <a:cubicBezTo>
                    <a:pt x="4672" y="-1431"/>
                    <a:pt x="-163" y="-286"/>
                    <a:pt x="-163" y="48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013DBD94-938D-1818-C1A0-24928EE0C3E1}"/>
                </a:ext>
              </a:extLst>
            </p:cNvPr>
            <p:cNvSpPr/>
            <p:nvPr/>
          </p:nvSpPr>
          <p:spPr>
            <a:xfrm>
              <a:off x="11866052" y="5850841"/>
              <a:ext cx="9314" cy="11971"/>
            </a:xfrm>
            <a:custGeom>
              <a:avLst/>
              <a:gdLst>
                <a:gd name="connsiteX0" fmla="*/ 9152 w 9314"/>
                <a:gd name="connsiteY0" fmla="*/ 4755 h 11971"/>
                <a:gd name="connsiteX1" fmla="*/ 4509 w 9314"/>
                <a:gd name="connsiteY1" fmla="*/ 239 h 11971"/>
                <a:gd name="connsiteX2" fmla="*/ 4509 w 9314"/>
                <a:gd name="connsiteY2" fmla="*/ 239 h 11971"/>
                <a:gd name="connsiteX3" fmla="*/ 1838 w 9314"/>
                <a:gd name="connsiteY3" fmla="*/ 10671 h 11971"/>
                <a:gd name="connsiteX4" fmla="*/ 9152 w 9314"/>
                <a:gd name="connsiteY4" fmla="*/ 4755 h 1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4" h="11971">
                  <a:moveTo>
                    <a:pt x="9152" y="4755"/>
                  </a:moveTo>
                  <a:cubicBezTo>
                    <a:pt x="9089" y="2224"/>
                    <a:pt x="7054" y="200"/>
                    <a:pt x="4509" y="239"/>
                  </a:cubicBezTo>
                  <a:cubicBezTo>
                    <a:pt x="4509" y="239"/>
                    <a:pt x="4509" y="239"/>
                    <a:pt x="4509" y="239"/>
                  </a:cubicBezTo>
                  <a:cubicBezTo>
                    <a:pt x="-134" y="239"/>
                    <a:pt x="-1852" y="6600"/>
                    <a:pt x="1838" y="10671"/>
                  </a:cubicBezTo>
                  <a:cubicBezTo>
                    <a:pt x="5527" y="14741"/>
                    <a:pt x="9152" y="10034"/>
                    <a:pt x="9152" y="47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87DFAED2-0B82-2FE4-CC36-3FAFD1768D9E}"/>
                </a:ext>
              </a:extLst>
            </p:cNvPr>
            <p:cNvSpPr/>
            <p:nvPr/>
          </p:nvSpPr>
          <p:spPr>
            <a:xfrm>
              <a:off x="11841274" y="943032"/>
              <a:ext cx="18357" cy="8596"/>
            </a:xfrm>
            <a:custGeom>
              <a:avLst/>
              <a:gdLst>
                <a:gd name="connsiteX0" fmla="*/ -163 w 18357"/>
                <a:gd name="connsiteY0" fmla="*/ 5972 h 8596"/>
                <a:gd name="connsiteX1" fmla="*/ 13768 w 18357"/>
                <a:gd name="connsiteY1" fmla="*/ 5972 h 8596"/>
                <a:gd name="connsiteX2" fmla="*/ 14595 w 18357"/>
                <a:gd name="connsiteY2" fmla="*/ 1138 h 8596"/>
                <a:gd name="connsiteX3" fmla="*/ -163 w 18357"/>
                <a:gd name="connsiteY3" fmla="*/ 5972 h 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57" h="8596">
                  <a:moveTo>
                    <a:pt x="-163" y="5972"/>
                  </a:moveTo>
                  <a:cubicBezTo>
                    <a:pt x="-163" y="9725"/>
                    <a:pt x="5054" y="9852"/>
                    <a:pt x="13768" y="5972"/>
                  </a:cubicBezTo>
                  <a:cubicBezTo>
                    <a:pt x="19493" y="3619"/>
                    <a:pt x="19556" y="3237"/>
                    <a:pt x="14595" y="1138"/>
                  </a:cubicBezTo>
                  <a:cubicBezTo>
                    <a:pt x="8234" y="-1279"/>
                    <a:pt x="-163" y="1456"/>
                    <a:pt x="-163" y="59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F56AB184-B9CD-785F-D716-010C2CBA017B}"/>
                </a:ext>
              </a:extLst>
            </p:cNvPr>
            <p:cNvSpPr/>
            <p:nvPr/>
          </p:nvSpPr>
          <p:spPr>
            <a:xfrm>
              <a:off x="11866272" y="3223676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355 h 6297"/>
                <a:gd name="connsiteX2" fmla="*/ 4481 w 9286"/>
                <a:gd name="connsiteY2" fmla="*/ 6536 h 6297"/>
                <a:gd name="connsiteX3" fmla="*/ 9124 w 9286"/>
                <a:gd name="connsiteY3" fmla="*/ 3355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2"/>
                    <a:pt x="1936" y="6536"/>
                    <a:pt x="4481" y="6536"/>
                  </a:cubicBezTo>
                  <a:cubicBezTo>
                    <a:pt x="7025" y="6536"/>
                    <a:pt x="9124" y="5072"/>
                    <a:pt x="9124" y="3355"/>
                  </a:cubicBezTo>
                  <a:cubicBezTo>
                    <a:pt x="9124" y="1638"/>
                    <a:pt x="6834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6520AEBC-03D3-F5A7-072B-4CB7868C1B2F}"/>
                </a:ext>
              </a:extLst>
            </p:cNvPr>
            <p:cNvSpPr/>
            <p:nvPr/>
          </p:nvSpPr>
          <p:spPr>
            <a:xfrm>
              <a:off x="11857971" y="5504882"/>
              <a:ext cx="8111" cy="6297"/>
            </a:xfrm>
            <a:custGeom>
              <a:avLst/>
              <a:gdLst>
                <a:gd name="connsiteX0" fmla="*/ 3113 w 8111"/>
                <a:gd name="connsiteY0" fmla="*/ 238 h 6297"/>
                <a:gd name="connsiteX1" fmla="*/ 187 w 8111"/>
                <a:gd name="connsiteY1" fmla="*/ 3419 h 6297"/>
                <a:gd name="connsiteX2" fmla="*/ 5021 w 8111"/>
                <a:gd name="connsiteY2" fmla="*/ 6535 h 6297"/>
                <a:gd name="connsiteX3" fmla="*/ 7947 w 8111"/>
                <a:gd name="connsiteY3" fmla="*/ 3419 h 6297"/>
                <a:gd name="connsiteX4" fmla="*/ 3113 w 811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1" h="6297">
                  <a:moveTo>
                    <a:pt x="3113" y="238"/>
                  </a:moveTo>
                  <a:cubicBezTo>
                    <a:pt x="442" y="238"/>
                    <a:pt x="-831" y="1638"/>
                    <a:pt x="187" y="3419"/>
                  </a:cubicBezTo>
                  <a:cubicBezTo>
                    <a:pt x="1268" y="5130"/>
                    <a:pt x="3049" y="6268"/>
                    <a:pt x="5021" y="6535"/>
                  </a:cubicBezTo>
                  <a:cubicBezTo>
                    <a:pt x="6675" y="6466"/>
                    <a:pt x="8011" y="5079"/>
                    <a:pt x="7947" y="3419"/>
                  </a:cubicBezTo>
                  <a:cubicBezTo>
                    <a:pt x="7947" y="1511"/>
                    <a:pt x="5785" y="238"/>
                    <a:pt x="311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1C9A8C43-1C39-55AF-6F1A-9D236DEA0743}"/>
                </a:ext>
              </a:extLst>
            </p:cNvPr>
            <p:cNvSpPr/>
            <p:nvPr/>
          </p:nvSpPr>
          <p:spPr>
            <a:xfrm>
              <a:off x="11687888" y="730195"/>
              <a:ext cx="26319" cy="26952"/>
            </a:xfrm>
            <a:custGeom>
              <a:avLst/>
              <a:gdLst>
                <a:gd name="connsiteX0" fmla="*/ 18948 w 26319"/>
                <a:gd name="connsiteY0" fmla="*/ 20101 h 26952"/>
                <a:gd name="connsiteX1" fmla="*/ 24101 w 26319"/>
                <a:gd name="connsiteY1" fmla="*/ 1019 h 26952"/>
                <a:gd name="connsiteX2" fmla="*/ 13733 w 26319"/>
                <a:gd name="connsiteY2" fmla="*/ 11832 h 26952"/>
                <a:gd name="connsiteX3" fmla="*/ 9471 w 26319"/>
                <a:gd name="connsiteY3" fmla="*/ 17747 h 26952"/>
                <a:gd name="connsiteX4" fmla="*/ 1329 w 26319"/>
                <a:gd name="connsiteY4" fmla="*/ 22454 h 26952"/>
                <a:gd name="connsiteX5" fmla="*/ 18948 w 26319"/>
                <a:gd name="connsiteY5" fmla="*/ 20101 h 2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19" h="26952">
                  <a:moveTo>
                    <a:pt x="18948" y="20101"/>
                  </a:moveTo>
                  <a:cubicBezTo>
                    <a:pt x="25945" y="13740"/>
                    <a:pt x="28235" y="4962"/>
                    <a:pt x="24101" y="1019"/>
                  </a:cubicBezTo>
                  <a:cubicBezTo>
                    <a:pt x="20921" y="-2225"/>
                    <a:pt x="13733" y="5280"/>
                    <a:pt x="13733" y="11832"/>
                  </a:cubicBezTo>
                  <a:cubicBezTo>
                    <a:pt x="13733" y="15076"/>
                    <a:pt x="11824" y="17747"/>
                    <a:pt x="9471" y="17747"/>
                  </a:cubicBezTo>
                  <a:cubicBezTo>
                    <a:pt x="6227" y="18218"/>
                    <a:pt x="3365" y="19904"/>
                    <a:pt x="1329" y="22454"/>
                  </a:cubicBezTo>
                  <a:cubicBezTo>
                    <a:pt x="-5032" y="29833"/>
                    <a:pt x="10489" y="28243"/>
                    <a:pt x="18948" y="201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2E823099-79E6-8053-C4D3-03F2DD71DE03}"/>
                </a:ext>
              </a:extLst>
            </p:cNvPr>
            <p:cNvSpPr/>
            <p:nvPr/>
          </p:nvSpPr>
          <p:spPr>
            <a:xfrm>
              <a:off x="11692762" y="631402"/>
              <a:ext cx="20716" cy="18853"/>
            </a:xfrm>
            <a:custGeom>
              <a:avLst/>
              <a:gdLst>
                <a:gd name="connsiteX0" fmla="*/ 12167 w 20716"/>
                <a:gd name="connsiteY0" fmla="*/ 1411 h 18853"/>
                <a:gd name="connsiteX1" fmla="*/ 1036 w 20716"/>
                <a:gd name="connsiteY1" fmla="*/ 12606 h 18853"/>
                <a:gd name="connsiteX2" fmla="*/ 15092 w 20716"/>
                <a:gd name="connsiteY2" fmla="*/ 13433 h 18853"/>
                <a:gd name="connsiteX3" fmla="*/ 18909 w 20716"/>
                <a:gd name="connsiteY3" fmla="*/ 3574 h 18853"/>
                <a:gd name="connsiteX4" fmla="*/ 12167 w 20716"/>
                <a:gd name="connsiteY4" fmla="*/ 1411 h 18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16" h="18853">
                  <a:moveTo>
                    <a:pt x="12167" y="1411"/>
                  </a:moveTo>
                  <a:cubicBezTo>
                    <a:pt x="-937" y="3955"/>
                    <a:pt x="-1509" y="4464"/>
                    <a:pt x="1036" y="12606"/>
                  </a:cubicBezTo>
                  <a:cubicBezTo>
                    <a:pt x="3579" y="20748"/>
                    <a:pt x="15092" y="21447"/>
                    <a:pt x="15092" y="13433"/>
                  </a:cubicBezTo>
                  <a:cubicBezTo>
                    <a:pt x="15284" y="9826"/>
                    <a:pt x="16619" y="6373"/>
                    <a:pt x="18909" y="3574"/>
                  </a:cubicBezTo>
                  <a:cubicBezTo>
                    <a:pt x="22153" y="-179"/>
                    <a:pt x="20945" y="-561"/>
                    <a:pt x="12167" y="14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2A2E6C2E-84FE-98A7-6F67-695F57D28658}"/>
                </a:ext>
              </a:extLst>
            </p:cNvPr>
            <p:cNvSpPr/>
            <p:nvPr/>
          </p:nvSpPr>
          <p:spPr>
            <a:xfrm>
              <a:off x="11652170" y="624814"/>
              <a:ext cx="5145" cy="6297"/>
            </a:xfrm>
            <a:custGeom>
              <a:avLst/>
              <a:gdLst>
                <a:gd name="connsiteX0" fmla="*/ 1237 w 5145"/>
                <a:gd name="connsiteY0" fmla="*/ 6536 h 6297"/>
                <a:gd name="connsiteX1" fmla="*/ 4481 w 5145"/>
                <a:gd name="connsiteY1" fmla="*/ 3356 h 6297"/>
                <a:gd name="connsiteX2" fmla="*/ 3145 w 5145"/>
                <a:gd name="connsiteY2" fmla="*/ 239 h 6297"/>
                <a:gd name="connsiteX3" fmla="*/ -163 w 5145"/>
                <a:gd name="connsiteY3" fmla="*/ 3356 h 6297"/>
                <a:gd name="connsiteX4" fmla="*/ 1237 w 5145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1237" y="6536"/>
                  </a:moveTo>
                  <a:cubicBezTo>
                    <a:pt x="2000" y="6536"/>
                    <a:pt x="3464" y="5073"/>
                    <a:pt x="4481" y="3356"/>
                  </a:cubicBezTo>
                  <a:cubicBezTo>
                    <a:pt x="5499" y="1638"/>
                    <a:pt x="4926" y="239"/>
                    <a:pt x="3145" y="239"/>
                  </a:cubicBezTo>
                  <a:cubicBezTo>
                    <a:pt x="1364" y="201"/>
                    <a:pt x="-99" y="1588"/>
                    <a:pt x="-163" y="3356"/>
                  </a:cubicBezTo>
                  <a:cubicBezTo>
                    <a:pt x="-163" y="5073"/>
                    <a:pt x="473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40E193EA-3B5A-3901-6BEC-327AD36B09DE}"/>
                </a:ext>
              </a:extLst>
            </p:cNvPr>
            <p:cNvSpPr/>
            <p:nvPr/>
          </p:nvSpPr>
          <p:spPr>
            <a:xfrm>
              <a:off x="11639767" y="735994"/>
              <a:ext cx="38850" cy="30315"/>
            </a:xfrm>
            <a:custGeom>
              <a:avLst/>
              <a:gdLst>
                <a:gd name="connsiteX0" fmla="*/ 4290 w 38850"/>
                <a:gd name="connsiteY0" fmla="*/ 15320 h 30315"/>
                <a:gd name="connsiteX1" fmla="*/ -163 w 38850"/>
                <a:gd name="connsiteY1" fmla="*/ 27342 h 30315"/>
                <a:gd name="connsiteX2" fmla="*/ 15357 w 38850"/>
                <a:gd name="connsiteY2" fmla="*/ 25879 h 30315"/>
                <a:gd name="connsiteX3" fmla="*/ 24262 w 38850"/>
                <a:gd name="connsiteY3" fmla="*/ 21108 h 30315"/>
                <a:gd name="connsiteX4" fmla="*/ 37811 w 38850"/>
                <a:gd name="connsiteY4" fmla="*/ 2026 h 30315"/>
                <a:gd name="connsiteX5" fmla="*/ 4290 w 38850"/>
                <a:gd name="connsiteY5" fmla="*/ 15320 h 30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850" h="30315">
                  <a:moveTo>
                    <a:pt x="4290" y="15320"/>
                  </a:moveTo>
                  <a:cubicBezTo>
                    <a:pt x="2191" y="19079"/>
                    <a:pt x="728" y="23131"/>
                    <a:pt x="-163" y="27342"/>
                  </a:cubicBezTo>
                  <a:cubicBezTo>
                    <a:pt x="-163" y="32303"/>
                    <a:pt x="10969" y="31285"/>
                    <a:pt x="15357" y="25879"/>
                  </a:cubicBezTo>
                  <a:cubicBezTo>
                    <a:pt x="17647" y="23220"/>
                    <a:pt x="20827" y="21515"/>
                    <a:pt x="24262" y="21108"/>
                  </a:cubicBezTo>
                  <a:cubicBezTo>
                    <a:pt x="31195" y="21108"/>
                    <a:pt x="41818" y="5842"/>
                    <a:pt x="37811" y="2026"/>
                  </a:cubicBezTo>
                  <a:cubicBezTo>
                    <a:pt x="32341" y="-3762"/>
                    <a:pt x="9315" y="5524"/>
                    <a:pt x="4290" y="153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2518A0AB-A573-373D-7249-0CA2ACDFC0A4}"/>
                </a:ext>
              </a:extLst>
            </p:cNvPr>
            <p:cNvSpPr/>
            <p:nvPr/>
          </p:nvSpPr>
          <p:spPr>
            <a:xfrm>
              <a:off x="11651852" y="607356"/>
              <a:ext cx="12721" cy="10995"/>
            </a:xfrm>
            <a:custGeom>
              <a:avLst/>
              <a:gdLst>
                <a:gd name="connsiteX0" fmla="*/ 7661 w 12721"/>
                <a:gd name="connsiteY0" fmla="*/ 9492 h 10995"/>
                <a:gd name="connsiteX1" fmla="*/ 12559 w 12721"/>
                <a:gd name="connsiteY1" fmla="*/ 3131 h 10995"/>
                <a:gd name="connsiteX2" fmla="*/ 6198 w 12721"/>
                <a:gd name="connsiteY2" fmla="*/ 1986 h 10995"/>
                <a:gd name="connsiteX3" fmla="*/ -163 w 12721"/>
                <a:gd name="connsiteY3" fmla="*/ 8347 h 10995"/>
                <a:gd name="connsiteX4" fmla="*/ 7661 w 12721"/>
                <a:gd name="connsiteY4" fmla="*/ 9492 h 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10995">
                  <a:moveTo>
                    <a:pt x="7661" y="9492"/>
                  </a:moveTo>
                  <a:cubicBezTo>
                    <a:pt x="10332" y="8448"/>
                    <a:pt x="12241" y="5999"/>
                    <a:pt x="12559" y="3131"/>
                  </a:cubicBezTo>
                  <a:cubicBezTo>
                    <a:pt x="12559" y="-368"/>
                    <a:pt x="11223" y="-622"/>
                    <a:pt x="6198" y="1986"/>
                  </a:cubicBezTo>
                  <a:cubicBezTo>
                    <a:pt x="2763" y="3831"/>
                    <a:pt x="-163" y="6756"/>
                    <a:pt x="-163" y="8347"/>
                  </a:cubicBezTo>
                  <a:cubicBezTo>
                    <a:pt x="155" y="11909"/>
                    <a:pt x="1109" y="12036"/>
                    <a:pt x="7661" y="94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9846B595-ABFE-146A-C677-C432195B2D4C}"/>
                </a:ext>
              </a:extLst>
            </p:cNvPr>
            <p:cNvSpPr/>
            <p:nvPr/>
          </p:nvSpPr>
          <p:spPr>
            <a:xfrm>
              <a:off x="11649117" y="712911"/>
              <a:ext cx="12164" cy="15692"/>
            </a:xfrm>
            <a:custGeom>
              <a:avLst/>
              <a:gdLst>
                <a:gd name="connsiteX0" fmla="*/ 8997 w 12164"/>
                <a:gd name="connsiteY0" fmla="*/ 9843 h 15692"/>
                <a:gd name="connsiteX1" fmla="*/ 8997 w 12164"/>
                <a:gd name="connsiteY1" fmla="*/ 9843 h 15692"/>
                <a:gd name="connsiteX2" fmla="*/ 7916 w 12164"/>
                <a:gd name="connsiteY2" fmla="*/ 238 h 15692"/>
                <a:gd name="connsiteX3" fmla="*/ -163 w 12164"/>
                <a:gd name="connsiteY3" fmla="*/ 12960 h 15692"/>
                <a:gd name="connsiteX4" fmla="*/ 8997 w 12164"/>
                <a:gd name="connsiteY4" fmla="*/ 9843 h 1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64" h="15692">
                  <a:moveTo>
                    <a:pt x="8997" y="9843"/>
                  </a:moveTo>
                  <a:lnTo>
                    <a:pt x="8997" y="9843"/>
                  </a:lnTo>
                  <a:cubicBezTo>
                    <a:pt x="13258" y="1829"/>
                    <a:pt x="13067" y="238"/>
                    <a:pt x="7916" y="238"/>
                  </a:cubicBezTo>
                  <a:cubicBezTo>
                    <a:pt x="3845" y="238"/>
                    <a:pt x="-163" y="6599"/>
                    <a:pt x="-163" y="12960"/>
                  </a:cubicBezTo>
                  <a:cubicBezTo>
                    <a:pt x="-163" y="18176"/>
                    <a:pt x="5690" y="16140"/>
                    <a:pt x="8997" y="98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F993DD00-1C87-FE66-CC67-A6AC6C718A9C}"/>
                </a:ext>
              </a:extLst>
            </p:cNvPr>
            <p:cNvSpPr/>
            <p:nvPr/>
          </p:nvSpPr>
          <p:spPr>
            <a:xfrm>
              <a:off x="11697380" y="653225"/>
              <a:ext cx="16402" cy="20639"/>
            </a:xfrm>
            <a:custGeom>
              <a:avLst/>
              <a:gdLst>
                <a:gd name="connsiteX0" fmla="*/ 2905 w 16402"/>
                <a:gd name="connsiteY0" fmla="*/ 9165 h 20639"/>
                <a:gd name="connsiteX1" fmla="*/ 234 w 16402"/>
                <a:gd name="connsiteY1" fmla="*/ 20169 h 20639"/>
                <a:gd name="connsiteX2" fmla="*/ 16072 w 16402"/>
                <a:gd name="connsiteY2" fmla="*/ 6875 h 20639"/>
                <a:gd name="connsiteX3" fmla="*/ 2905 w 16402"/>
                <a:gd name="connsiteY3" fmla="*/ 9165 h 2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02" h="20639">
                  <a:moveTo>
                    <a:pt x="2905" y="9165"/>
                  </a:moveTo>
                  <a:cubicBezTo>
                    <a:pt x="361" y="14127"/>
                    <a:pt x="-847" y="19088"/>
                    <a:pt x="234" y="20169"/>
                  </a:cubicBezTo>
                  <a:cubicBezTo>
                    <a:pt x="3605" y="23604"/>
                    <a:pt x="15054" y="13809"/>
                    <a:pt x="16072" y="6875"/>
                  </a:cubicBezTo>
                  <a:cubicBezTo>
                    <a:pt x="17599" y="-3174"/>
                    <a:pt x="8376" y="-1330"/>
                    <a:pt x="2905" y="91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8950C30F-6552-F301-CCFC-B247A99F2147}"/>
                </a:ext>
              </a:extLst>
            </p:cNvPr>
            <p:cNvSpPr/>
            <p:nvPr/>
          </p:nvSpPr>
          <p:spPr>
            <a:xfrm>
              <a:off x="11742110" y="650185"/>
              <a:ext cx="16954" cy="10677"/>
            </a:xfrm>
            <a:custGeom>
              <a:avLst/>
              <a:gdLst>
                <a:gd name="connsiteX0" fmla="*/ 13195 w 16954"/>
                <a:gd name="connsiteY0" fmla="*/ 4509 h 10677"/>
                <a:gd name="connsiteX1" fmla="*/ -163 w 16954"/>
                <a:gd name="connsiteY1" fmla="*/ 3237 h 10677"/>
                <a:gd name="connsiteX2" fmla="*/ 16248 w 16954"/>
                <a:gd name="connsiteY2" fmla="*/ 10361 h 10677"/>
                <a:gd name="connsiteX3" fmla="*/ 13195 w 16954"/>
                <a:gd name="connsiteY3" fmla="*/ 4509 h 1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54" h="10677">
                  <a:moveTo>
                    <a:pt x="13195" y="4509"/>
                  </a:moveTo>
                  <a:cubicBezTo>
                    <a:pt x="6453" y="-643"/>
                    <a:pt x="-163" y="-1215"/>
                    <a:pt x="-163" y="3237"/>
                  </a:cubicBezTo>
                  <a:cubicBezTo>
                    <a:pt x="-163" y="7690"/>
                    <a:pt x="12559" y="12587"/>
                    <a:pt x="16248" y="10361"/>
                  </a:cubicBezTo>
                  <a:cubicBezTo>
                    <a:pt x="17648" y="9534"/>
                    <a:pt x="16248" y="6926"/>
                    <a:pt x="13195" y="45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5400AEAA-5D89-30C8-997F-0E019B855E17}"/>
                </a:ext>
              </a:extLst>
            </p:cNvPr>
            <p:cNvSpPr/>
            <p:nvPr/>
          </p:nvSpPr>
          <p:spPr>
            <a:xfrm>
              <a:off x="11724853" y="690785"/>
              <a:ext cx="29120" cy="28168"/>
            </a:xfrm>
            <a:custGeom>
              <a:avLst/>
              <a:gdLst>
                <a:gd name="connsiteX0" fmla="*/ 12833 w 29120"/>
                <a:gd name="connsiteY0" fmla="*/ 5063 h 28168"/>
                <a:gd name="connsiteX1" fmla="*/ 3228 w 29120"/>
                <a:gd name="connsiteY1" fmla="*/ 718 h 28168"/>
                <a:gd name="connsiteX2" fmla="*/ 111 w 29120"/>
                <a:gd name="connsiteY2" fmla="*/ 2964 h 28168"/>
                <a:gd name="connsiteX3" fmla="*/ 11370 w 29120"/>
                <a:gd name="connsiteY3" fmla="*/ 28407 h 28168"/>
                <a:gd name="connsiteX4" fmla="*/ 21611 w 29120"/>
                <a:gd name="connsiteY4" fmla="*/ 23318 h 28168"/>
                <a:gd name="connsiteX5" fmla="*/ 21611 w 29120"/>
                <a:gd name="connsiteY5" fmla="*/ 9515 h 28168"/>
                <a:gd name="connsiteX6" fmla="*/ 12833 w 29120"/>
                <a:gd name="connsiteY6" fmla="*/ 5063 h 2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20" h="28168">
                  <a:moveTo>
                    <a:pt x="12833" y="5063"/>
                  </a:moveTo>
                  <a:cubicBezTo>
                    <a:pt x="11370" y="1215"/>
                    <a:pt x="7109" y="-732"/>
                    <a:pt x="3228" y="718"/>
                  </a:cubicBezTo>
                  <a:cubicBezTo>
                    <a:pt x="2020" y="1176"/>
                    <a:pt x="938" y="1952"/>
                    <a:pt x="111" y="2964"/>
                  </a:cubicBezTo>
                  <a:cubicBezTo>
                    <a:pt x="-1924" y="6208"/>
                    <a:pt x="7936" y="28407"/>
                    <a:pt x="11370" y="28407"/>
                  </a:cubicBezTo>
                  <a:cubicBezTo>
                    <a:pt x="15060" y="27325"/>
                    <a:pt x="18494" y="25602"/>
                    <a:pt x="21611" y="23318"/>
                  </a:cubicBezTo>
                  <a:cubicBezTo>
                    <a:pt x="31343" y="16957"/>
                    <a:pt x="31470" y="9515"/>
                    <a:pt x="21611" y="9515"/>
                  </a:cubicBezTo>
                  <a:cubicBezTo>
                    <a:pt x="18113" y="9630"/>
                    <a:pt x="14805" y="7951"/>
                    <a:pt x="12833" y="50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98B72BEA-7834-FC74-FA82-8F23500EBD73}"/>
                </a:ext>
              </a:extLst>
            </p:cNvPr>
            <p:cNvSpPr/>
            <p:nvPr/>
          </p:nvSpPr>
          <p:spPr>
            <a:xfrm>
              <a:off x="11742744" y="801701"/>
              <a:ext cx="17311" cy="24680"/>
            </a:xfrm>
            <a:custGeom>
              <a:avLst/>
              <a:gdLst>
                <a:gd name="connsiteX0" fmla="*/ 16123 w 17311"/>
                <a:gd name="connsiteY0" fmla="*/ 21934 h 24680"/>
                <a:gd name="connsiteX1" fmla="*/ 7981 w 17311"/>
                <a:gd name="connsiteY1" fmla="*/ 1198 h 24680"/>
                <a:gd name="connsiteX2" fmla="*/ 3783 w 17311"/>
                <a:gd name="connsiteY2" fmla="*/ 7558 h 24680"/>
                <a:gd name="connsiteX3" fmla="*/ 7663 w 17311"/>
                <a:gd name="connsiteY3" fmla="*/ 16654 h 24680"/>
                <a:gd name="connsiteX4" fmla="*/ 16123 w 17311"/>
                <a:gd name="connsiteY4" fmla="*/ 21934 h 2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11" h="24680">
                  <a:moveTo>
                    <a:pt x="16123" y="21934"/>
                  </a:moveTo>
                  <a:cubicBezTo>
                    <a:pt x="19431" y="16527"/>
                    <a:pt x="14215" y="2851"/>
                    <a:pt x="7981" y="1198"/>
                  </a:cubicBezTo>
                  <a:cubicBezTo>
                    <a:pt x="-542" y="-1601"/>
                    <a:pt x="-3086" y="2088"/>
                    <a:pt x="3783" y="7558"/>
                  </a:cubicBezTo>
                  <a:cubicBezTo>
                    <a:pt x="6836" y="9467"/>
                    <a:pt x="8426" y="13105"/>
                    <a:pt x="7663" y="16654"/>
                  </a:cubicBezTo>
                  <a:cubicBezTo>
                    <a:pt x="4801" y="23524"/>
                    <a:pt x="12116" y="28294"/>
                    <a:pt x="16123" y="219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A117E4CB-B634-B611-0F75-062FC2009CE1}"/>
                </a:ext>
              </a:extLst>
            </p:cNvPr>
            <p:cNvSpPr/>
            <p:nvPr/>
          </p:nvSpPr>
          <p:spPr>
            <a:xfrm>
              <a:off x="11782373" y="948893"/>
              <a:ext cx="45787" cy="37500"/>
            </a:xfrm>
            <a:custGeom>
              <a:avLst/>
              <a:gdLst>
                <a:gd name="connsiteX0" fmla="*/ -163 w 45787"/>
                <a:gd name="connsiteY0" fmla="*/ 15568 h 37500"/>
                <a:gd name="connsiteX1" fmla="*/ 15167 w 45787"/>
                <a:gd name="connsiteY1" fmla="*/ 23837 h 37500"/>
                <a:gd name="connsiteX2" fmla="*/ 21528 w 45787"/>
                <a:gd name="connsiteY2" fmla="*/ 25172 h 37500"/>
                <a:gd name="connsiteX3" fmla="*/ 25853 w 45787"/>
                <a:gd name="connsiteY3" fmla="*/ 28544 h 37500"/>
                <a:gd name="connsiteX4" fmla="*/ 32214 w 45787"/>
                <a:gd name="connsiteY4" fmla="*/ 33250 h 37500"/>
                <a:gd name="connsiteX5" fmla="*/ 42009 w 45787"/>
                <a:gd name="connsiteY5" fmla="*/ 37124 h 37500"/>
                <a:gd name="connsiteX6" fmla="*/ 44935 w 45787"/>
                <a:gd name="connsiteY6" fmla="*/ 34841 h 37500"/>
                <a:gd name="connsiteX7" fmla="*/ 37938 w 45787"/>
                <a:gd name="connsiteY7" fmla="*/ 23519 h 37500"/>
                <a:gd name="connsiteX8" fmla="*/ 29415 w 45787"/>
                <a:gd name="connsiteY8" fmla="*/ 22692 h 37500"/>
                <a:gd name="connsiteX9" fmla="*/ 30941 w 45787"/>
                <a:gd name="connsiteY9" fmla="*/ 9652 h 37500"/>
                <a:gd name="connsiteX10" fmla="*/ 30941 w 45787"/>
                <a:gd name="connsiteY10" fmla="*/ 238 h 37500"/>
                <a:gd name="connsiteX11" fmla="*/ 15167 w 45787"/>
                <a:gd name="connsiteY11" fmla="*/ 8380 h 37500"/>
                <a:gd name="connsiteX12" fmla="*/ 7407 w 45787"/>
                <a:gd name="connsiteY12" fmla="*/ 12769 h 37500"/>
                <a:gd name="connsiteX13" fmla="*/ -163 w 45787"/>
                <a:gd name="connsiteY13" fmla="*/ 15568 h 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787" h="37500">
                  <a:moveTo>
                    <a:pt x="-163" y="15568"/>
                  </a:moveTo>
                  <a:cubicBezTo>
                    <a:pt x="-163" y="20974"/>
                    <a:pt x="8934" y="25872"/>
                    <a:pt x="15167" y="23837"/>
                  </a:cubicBezTo>
                  <a:cubicBezTo>
                    <a:pt x="18920" y="22692"/>
                    <a:pt x="21528" y="23200"/>
                    <a:pt x="21528" y="25172"/>
                  </a:cubicBezTo>
                  <a:cubicBezTo>
                    <a:pt x="21846" y="27278"/>
                    <a:pt x="23754" y="28773"/>
                    <a:pt x="25853" y="28544"/>
                  </a:cubicBezTo>
                  <a:cubicBezTo>
                    <a:pt x="28715" y="28715"/>
                    <a:pt x="31196" y="30560"/>
                    <a:pt x="32214" y="33250"/>
                  </a:cubicBezTo>
                  <a:cubicBezTo>
                    <a:pt x="33868" y="37022"/>
                    <a:pt x="38256" y="38759"/>
                    <a:pt x="42009" y="37124"/>
                  </a:cubicBezTo>
                  <a:cubicBezTo>
                    <a:pt x="43154" y="36622"/>
                    <a:pt x="44172" y="35839"/>
                    <a:pt x="44935" y="34841"/>
                  </a:cubicBezTo>
                  <a:cubicBezTo>
                    <a:pt x="47353" y="30897"/>
                    <a:pt x="43027" y="23900"/>
                    <a:pt x="37938" y="23519"/>
                  </a:cubicBezTo>
                  <a:lnTo>
                    <a:pt x="29415" y="22692"/>
                  </a:lnTo>
                  <a:cubicBezTo>
                    <a:pt x="22673" y="21992"/>
                    <a:pt x="23690" y="13596"/>
                    <a:pt x="30941" y="9652"/>
                  </a:cubicBezTo>
                  <a:cubicBezTo>
                    <a:pt x="38193" y="5709"/>
                    <a:pt x="38956" y="238"/>
                    <a:pt x="30941" y="238"/>
                  </a:cubicBezTo>
                  <a:cubicBezTo>
                    <a:pt x="21655" y="238"/>
                    <a:pt x="15167" y="3610"/>
                    <a:pt x="15167" y="8380"/>
                  </a:cubicBezTo>
                  <a:cubicBezTo>
                    <a:pt x="15167" y="10988"/>
                    <a:pt x="11987" y="12769"/>
                    <a:pt x="7407" y="12769"/>
                  </a:cubicBezTo>
                  <a:cubicBezTo>
                    <a:pt x="2828" y="12769"/>
                    <a:pt x="-163" y="14041"/>
                    <a:pt x="-163" y="155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E53F8AEF-7164-0F66-1024-351E1F050066}"/>
                </a:ext>
              </a:extLst>
            </p:cNvPr>
            <p:cNvSpPr/>
            <p:nvPr/>
          </p:nvSpPr>
          <p:spPr>
            <a:xfrm>
              <a:off x="11730545" y="785309"/>
              <a:ext cx="27022" cy="10927"/>
            </a:xfrm>
            <a:custGeom>
              <a:avLst/>
              <a:gdLst>
                <a:gd name="connsiteX0" fmla="*/ 5233 w 27022"/>
                <a:gd name="connsiteY0" fmla="*/ 9257 h 10927"/>
                <a:gd name="connsiteX1" fmla="*/ 17064 w 27022"/>
                <a:gd name="connsiteY1" fmla="*/ 10975 h 10927"/>
                <a:gd name="connsiteX2" fmla="*/ 23997 w 27022"/>
                <a:gd name="connsiteY2" fmla="*/ 9639 h 10927"/>
                <a:gd name="connsiteX3" fmla="*/ 26860 w 27022"/>
                <a:gd name="connsiteY3" fmla="*/ 4932 h 10927"/>
                <a:gd name="connsiteX4" fmla="*/ 2180 w 27022"/>
                <a:gd name="connsiteY4" fmla="*/ 3215 h 10927"/>
                <a:gd name="connsiteX5" fmla="*/ 5233 w 27022"/>
                <a:gd name="connsiteY5" fmla="*/ 9257 h 1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22" h="10927">
                  <a:moveTo>
                    <a:pt x="5233" y="9257"/>
                  </a:moveTo>
                  <a:cubicBezTo>
                    <a:pt x="8922" y="10917"/>
                    <a:pt x="13057" y="11509"/>
                    <a:pt x="17064" y="10975"/>
                  </a:cubicBezTo>
                  <a:cubicBezTo>
                    <a:pt x="19290" y="10262"/>
                    <a:pt x="21644" y="9817"/>
                    <a:pt x="23997" y="9639"/>
                  </a:cubicBezTo>
                  <a:cubicBezTo>
                    <a:pt x="25587" y="9639"/>
                    <a:pt x="26860" y="7476"/>
                    <a:pt x="26860" y="4932"/>
                  </a:cubicBezTo>
                  <a:cubicBezTo>
                    <a:pt x="26860" y="-475"/>
                    <a:pt x="9749" y="-1429"/>
                    <a:pt x="2180" y="3215"/>
                  </a:cubicBezTo>
                  <a:cubicBezTo>
                    <a:pt x="-1573" y="5632"/>
                    <a:pt x="-1000" y="6522"/>
                    <a:pt x="5233" y="92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7029A2D2-23C9-EACC-7A4A-04CC2A75E689}"/>
                </a:ext>
              </a:extLst>
            </p:cNvPr>
            <p:cNvSpPr/>
            <p:nvPr/>
          </p:nvSpPr>
          <p:spPr>
            <a:xfrm>
              <a:off x="11730788" y="729495"/>
              <a:ext cx="16766" cy="28357"/>
            </a:xfrm>
            <a:custGeom>
              <a:avLst/>
              <a:gdLst>
                <a:gd name="connsiteX0" fmla="*/ 13768 w 16766"/>
                <a:gd name="connsiteY0" fmla="*/ 17811 h 28357"/>
                <a:gd name="connsiteX1" fmla="*/ 7407 w 16766"/>
                <a:gd name="connsiteY1" fmla="*/ 892 h 28357"/>
                <a:gd name="connsiteX2" fmla="*/ -163 w 16766"/>
                <a:gd name="connsiteY2" fmla="*/ 3500 h 28357"/>
                <a:gd name="connsiteX3" fmla="*/ 983 w 16766"/>
                <a:gd name="connsiteY3" fmla="*/ 17048 h 28357"/>
                <a:gd name="connsiteX4" fmla="*/ 13768 w 16766"/>
                <a:gd name="connsiteY4" fmla="*/ 17811 h 2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6" h="28357">
                  <a:moveTo>
                    <a:pt x="13768" y="17811"/>
                  </a:moveTo>
                  <a:cubicBezTo>
                    <a:pt x="19302" y="5090"/>
                    <a:pt x="16503" y="-2034"/>
                    <a:pt x="7407" y="892"/>
                  </a:cubicBezTo>
                  <a:cubicBezTo>
                    <a:pt x="4799" y="1591"/>
                    <a:pt x="2318" y="2463"/>
                    <a:pt x="-163" y="3500"/>
                  </a:cubicBezTo>
                  <a:cubicBezTo>
                    <a:pt x="-163" y="8041"/>
                    <a:pt x="219" y="12576"/>
                    <a:pt x="983" y="17048"/>
                  </a:cubicBezTo>
                  <a:cubicBezTo>
                    <a:pt x="2827" y="32186"/>
                    <a:pt x="7534" y="32441"/>
                    <a:pt x="13768" y="178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F97D0E3D-0176-8E5A-8D0B-706A43041AB6}"/>
                </a:ext>
              </a:extLst>
            </p:cNvPr>
            <p:cNvSpPr/>
            <p:nvPr/>
          </p:nvSpPr>
          <p:spPr>
            <a:xfrm>
              <a:off x="11794777" y="838725"/>
              <a:ext cx="5173" cy="6297"/>
            </a:xfrm>
            <a:custGeom>
              <a:avLst/>
              <a:gdLst>
                <a:gd name="connsiteX0" fmla="*/ 4481 w 5173"/>
                <a:gd name="connsiteY0" fmla="*/ 3419 h 6297"/>
                <a:gd name="connsiteX1" fmla="*/ 3145 w 5173"/>
                <a:gd name="connsiteY1" fmla="*/ 239 h 6297"/>
                <a:gd name="connsiteX2" fmla="*/ -163 w 5173"/>
                <a:gd name="connsiteY2" fmla="*/ 3419 h 6297"/>
                <a:gd name="connsiteX3" fmla="*/ -163 w 5173"/>
                <a:gd name="connsiteY3" fmla="*/ 3419 h 6297"/>
                <a:gd name="connsiteX4" fmla="*/ 1237 w 5173"/>
                <a:gd name="connsiteY4" fmla="*/ 6536 h 6297"/>
                <a:gd name="connsiteX5" fmla="*/ 4481 w 5173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4481" y="3419"/>
                  </a:moveTo>
                  <a:cubicBezTo>
                    <a:pt x="5562" y="1638"/>
                    <a:pt x="4926" y="239"/>
                    <a:pt x="3145" y="239"/>
                  </a:cubicBezTo>
                  <a:cubicBezTo>
                    <a:pt x="1364" y="201"/>
                    <a:pt x="-99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137"/>
                    <a:pt x="473" y="6536"/>
                    <a:pt x="1237" y="6536"/>
                  </a:cubicBezTo>
                  <a:cubicBezTo>
                    <a:pt x="2000" y="6536"/>
                    <a:pt x="3463" y="5137"/>
                    <a:pt x="448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55F1EEB2-BA88-DC7B-28D8-1B03BCCEBF63}"/>
                </a:ext>
              </a:extLst>
            </p:cNvPr>
            <p:cNvSpPr/>
            <p:nvPr/>
          </p:nvSpPr>
          <p:spPr>
            <a:xfrm>
              <a:off x="11752741" y="2296243"/>
              <a:ext cx="9860" cy="8691"/>
            </a:xfrm>
            <a:custGeom>
              <a:avLst/>
              <a:gdLst>
                <a:gd name="connsiteX0" fmla="*/ 1546 w 9860"/>
                <a:gd name="connsiteY0" fmla="*/ 1106 h 8691"/>
                <a:gd name="connsiteX1" fmla="*/ 4663 w 9860"/>
                <a:gd name="connsiteY1" fmla="*/ 8929 h 8691"/>
                <a:gd name="connsiteX2" fmla="*/ 9179 w 9860"/>
                <a:gd name="connsiteY2" fmla="*/ 6004 h 8691"/>
                <a:gd name="connsiteX3" fmla="*/ 1546 w 9860"/>
                <a:gd name="connsiteY3" fmla="*/ 1106 h 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0" h="8691">
                  <a:moveTo>
                    <a:pt x="1546" y="1106"/>
                  </a:moveTo>
                  <a:cubicBezTo>
                    <a:pt x="-1952" y="3268"/>
                    <a:pt x="337" y="8929"/>
                    <a:pt x="4663" y="8929"/>
                  </a:cubicBezTo>
                  <a:cubicBezTo>
                    <a:pt x="6507" y="8671"/>
                    <a:pt x="8161" y="7599"/>
                    <a:pt x="9179" y="6004"/>
                  </a:cubicBezTo>
                  <a:cubicBezTo>
                    <a:pt x="11469" y="2251"/>
                    <a:pt x="5680" y="-1502"/>
                    <a:pt x="1546" y="11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76356765-F148-5E92-CDD6-0103C2CC90B6}"/>
                </a:ext>
              </a:extLst>
            </p:cNvPr>
            <p:cNvSpPr/>
            <p:nvPr/>
          </p:nvSpPr>
          <p:spPr>
            <a:xfrm>
              <a:off x="11745163" y="1614087"/>
              <a:ext cx="14800" cy="11176"/>
            </a:xfrm>
            <a:custGeom>
              <a:avLst/>
              <a:gdLst>
                <a:gd name="connsiteX0" fmla="*/ -163 w 14800"/>
                <a:gd name="connsiteY0" fmla="*/ 7118 h 11176"/>
                <a:gd name="connsiteX1" fmla="*/ 13958 w 14800"/>
                <a:gd name="connsiteY1" fmla="*/ 8072 h 11176"/>
                <a:gd name="connsiteX2" fmla="*/ 13131 w 14800"/>
                <a:gd name="connsiteY2" fmla="*/ 1711 h 11176"/>
                <a:gd name="connsiteX3" fmla="*/ 1110 w 14800"/>
                <a:gd name="connsiteY3" fmla="*/ 4063 h 11176"/>
                <a:gd name="connsiteX4" fmla="*/ -163 w 14800"/>
                <a:gd name="connsiteY4" fmla="*/ 7118 h 1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0" h="11176">
                  <a:moveTo>
                    <a:pt x="-163" y="7118"/>
                  </a:moveTo>
                  <a:cubicBezTo>
                    <a:pt x="-163" y="12270"/>
                    <a:pt x="10969" y="13033"/>
                    <a:pt x="13958" y="8072"/>
                  </a:cubicBezTo>
                  <a:cubicBezTo>
                    <a:pt x="15103" y="5999"/>
                    <a:pt x="14785" y="3421"/>
                    <a:pt x="13131" y="1711"/>
                  </a:cubicBezTo>
                  <a:cubicBezTo>
                    <a:pt x="9188" y="-955"/>
                    <a:pt x="3781" y="99"/>
                    <a:pt x="1110" y="4063"/>
                  </a:cubicBezTo>
                  <a:cubicBezTo>
                    <a:pt x="473" y="4989"/>
                    <a:pt x="92" y="6026"/>
                    <a:pt x="-163" y="71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D78B41BA-F21D-B0E1-5B94-E7BF57BC80ED}"/>
                </a:ext>
              </a:extLst>
            </p:cNvPr>
            <p:cNvSpPr/>
            <p:nvPr/>
          </p:nvSpPr>
          <p:spPr>
            <a:xfrm>
              <a:off x="11758004" y="2136992"/>
              <a:ext cx="9046" cy="7506"/>
            </a:xfrm>
            <a:custGeom>
              <a:avLst/>
              <a:gdLst>
                <a:gd name="connsiteX0" fmla="*/ 8878 w 9046"/>
                <a:gd name="connsiteY0" fmla="*/ 3311 h 7506"/>
                <a:gd name="connsiteX1" fmla="*/ 101 w 9046"/>
                <a:gd name="connsiteY1" fmla="*/ 4393 h 7506"/>
                <a:gd name="connsiteX2" fmla="*/ 3853 w 9046"/>
                <a:gd name="connsiteY2" fmla="*/ 7573 h 7506"/>
                <a:gd name="connsiteX3" fmla="*/ 8878 w 9046"/>
                <a:gd name="connsiteY3" fmla="*/ 3311 h 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6" h="7506">
                  <a:moveTo>
                    <a:pt x="8878" y="3311"/>
                  </a:moveTo>
                  <a:cubicBezTo>
                    <a:pt x="8878" y="-1332"/>
                    <a:pt x="1691" y="-505"/>
                    <a:pt x="101" y="4393"/>
                  </a:cubicBezTo>
                  <a:cubicBezTo>
                    <a:pt x="-790" y="7064"/>
                    <a:pt x="609" y="8209"/>
                    <a:pt x="3853" y="7573"/>
                  </a:cubicBezTo>
                  <a:cubicBezTo>
                    <a:pt x="7097" y="6937"/>
                    <a:pt x="9005" y="4711"/>
                    <a:pt x="8878" y="33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221E13D9-426A-C561-D84C-520722E89FE0}"/>
                </a:ext>
              </a:extLst>
            </p:cNvPr>
            <p:cNvSpPr/>
            <p:nvPr/>
          </p:nvSpPr>
          <p:spPr>
            <a:xfrm>
              <a:off x="11765858" y="2345833"/>
              <a:ext cx="13001" cy="20803"/>
            </a:xfrm>
            <a:custGeom>
              <a:avLst/>
              <a:gdLst>
                <a:gd name="connsiteX0" fmla="*/ 12727 w 13001"/>
                <a:gd name="connsiteY0" fmla="*/ 14741 h 20803"/>
                <a:gd name="connsiteX1" fmla="*/ 2359 w 13001"/>
                <a:gd name="connsiteY1" fmla="*/ 238 h 20803"/>
                <a:gd name="connsiteX2" fmla="*/ 1723 w 13001"/>
                <a:gd name="connsiteY2" fmla="*/ 11306 h 20803"/>
                <a:gd name="connsiteX3" fmla="*/ 12727 w 13001"/>
                <a:gd name="connsiteY3" fmla="*/ 14741 h 2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1" h="20803">
                  <a:moveTo>
                    <a:pt x="12727" y="14741"/>
                  </a:moveTo>
                  <a:cubicBezTo>
                    <a:pt x="13618" y="7938"/>
                    <a:pt x="9101" y="1614"/>
                    <a:pt x="2359" y="238"/>
                  </a:cubicBezTo>
                  <a:cubicBezTo>
                    <a:pt x="-821" y="238"/>
                    <a:pt x="-948" y="2592"/>
                    <a:pt x="1723" y="11306"/>
                  </a:cubicBezTo>
                  <a:cubicBezTo>
                    <a:pt x="5158" y="22628"/>
                    <a:pt x="10882" y="24473"/>
                    <a:pt x="12727" y="147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478E29E8-8CFB-491D-3881-8E9FFC9688C1}"/>
                </a:ext>
              </a:extLst>
            </p:cNvPr>
            <p:cNvSpPr/>
            <p:nvPr/>
          </p:nvSpPr>
          <p:spPr>
            <a:xfrm>
              <a:off x="11754513" y="1795250"/>
              <a:ext cx="8853" cy="11482"/>
            </a:xfrm>
            <a:custGeom>
              <a:avLst/>
              <a:gdLst>
                <a:gd name="connsiteX0" fmla="*/ 4672 w 8853"/>
                <a:gd name="connsiteY0" fmla="*/ 238 h 11482"/>
                <a:gd name="connsiteX1" fmla="*/ -163 w 8853"/>
                <a:gd name="connsiteY1" fmla="*/ 6599 h 11482"/>
                <a:gd name="connsiteX2" fmla="*/ 8552 w 8853"/>
                <a:gd name="connsiteY2" fmla="*/ 5263 h 11482"/>
                <a:gd name="connsiteX3" fmla="*/ 4672 w 8853"/>
                <a:gd name="connsiteY3" fmla="*/ 238 h 1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3" h="11482">
                  <a:moveTo>
                    <a:pt x="4672" y="238"/>
                  </a:moveTo>
                  <a:cubicBezTo>
                    <a:pt x="1810" y="238"/>
                    <a:pt x="-163" y="2910"/>
                    <a:pt x="-163" y="6599"/>
                  </a:cubicBezTo>
                  <a:cubicBezTo>
                    <a:pt x="-163" y="14232"/>
                    <a:pt x="7089" y="12960"/>
                    <a:pt x="8552" y="5263"/>
                  </a:cubicBezTo>
                  <a:cubicBezTo>
                    <a:pt x="9188" y="2337"/>
                    <a:pt x="7598" y="238"/>
                    <a:pt x="467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CD46F025-CA27-CC99-92AD-16E5021D5B85}"/>
                </a:ext>
              </a:extLst>
            </p:cNvPr>
            <p:cNvSpPr/>
            <p:nvPr/>
          </p:nvSpPr>
          <p:spPr>
            <a:xfrm>
              <a:off x="11752232" y="1380245"/>
              <a:ext cx="10573" cy="5947"/>
            </a:xfrm>
            <a:custGeom>
              <a:avLst/>
              <a:gdLst>
                <a:gd name="connsiteX0" fmla="*/ 1483 w 10573"/>
                <a:gd name="connsiteY0" fmla="*/ 2433 h 5947"/>
                <a:gd name="connsiteX1" fmla="*/ 5172 w 10573"/>
                <a:gd name="connsiteY1" fmla="*/ 6186 h 5947"/>
                <a:gd name="connsiteX2" fmla="*/ 8925 w 10573"/>
                <a:gd name="connsiteY2" fmla="*/ 2433 h 5947"/>
                <a:gd name="connsiteX3" fmla="*/ 1483 w 10573"/>
                <a:gd name="connsiteY3" fmla="*/ 2433 h 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3" h="5947">
                  <a:moveTo>
                    <a:pt x="1483" y="2433"/>
                  </a:moveTo>
                  <a:cubicBezTo>
                    <a:pt x="-1443" y="5359"/>
                    <a:pt x="-616" y="6186"/>
                    <a:pt x="5172" y="6186"/>
                  </a:cubicBezTo>
                  <a:cubicBezTo>
                    <a:pt x="10960" y="6186"/>
                    <a:pt x="11533" y="5359"/>
                    <a:pt x="8925" y="2433"/>
                  </a:cubicBezTo>
                  <a:cubicBezTo>
                    <a:pt x="6317" y="-493"/>
                    <a:pt x="4345" y="-493"/>
                    <a:pt x="1483" y="24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58FC447D-2E2B-899C-9027-922A47B2D743}"/>
                </a:ext>
              </a:extLst>
            </p:cNvPr>
            <p:cNvSpPr/>
            <p:nvPr/>
          </p:nvSpPr>
          <p:spPr>
            <a:xfrm>
              <a:off x="11749135" y="1672838"/>
              <a:ext cx="10600" cy="5947"/>
            </a:xfrm>
            <a:custGeom>
              <a:avLst/>
              <a:gdLst>
                <a:gd name="connsiteX0" fmla="*/ 5216 w 10600"/>
                <a:gd name="connsiteY0" fmla="*/ 6186 h 5947"/>
                <a:gd name="connsiteX1" fmla="*/ 8906 w 10600"/>
                <a:gd name="connsiteY1" fmla="*/ 2433 h 5947"/>
                <a:gd name="connsiteX2" fmla="*/ 1463 w 10600"/>
                <a:gd name="connsiteY2" fmla="*/ 2433 h 5947"/>
                <a:gd name="connsiteX3" fmla="*/ 5216 w 10600"/>
                <a:gd name="connsiteY3" fmla="*/ 6186 h 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00" h="5947">
                  <a:moveTo>
                    <a:pt x="5216" y="6186"/>
                  </a:moveTo>
                  <a:cubicBezTo>
                    <a:pt x="11004" y="6186"/>
                    <a:pt x="11577" y="5359"/>
                    <a:pt x="8906" y="2433"/>
                  </a:cubicBezTo>
                  <a:cubicBezTo>
                    <a:pt x="6234" y="-493"/>
                    <a:pt x="4389" y="-493"/>
                    <a:pt x="1463" y="2433"/>
                  </a:cubicBezTo>
                  <a:cubicBezTo>
                    <a:pt x="-1462" y="5359"/>
                    <a:pt x="-572" y="6186"/>
                    <a:pt x="5216" y="61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EF7A1207-DB92-9FFA-AECB-6158AA5AAC09}"/>
                </a:ext>
              </a:extLst>
            </p:cNvPr>
            <p:cNvSpPr/>
            <p:nvPr/>
          </p:nvSpPr>
          <p:spPr>
            <a:xfrm>
              <a:off x="11863847" y="1307570"/>
              <a:ext cx="11326" cy="6126"/>
            </a:xfrm>
            <a:custGeom>
              <a:avLst/>
              <a:gdLst>
                <a:gd name="connsiteX0" fmla="*/ 7669 w 11326"/>
                <a:gd name="connsiteY0" fmla="*/ 242 h 6126"/>
                <a:gd name="connsiteX1" fmla="*/ 545 w 11326"/>
                <a:gd name="connsiteY1" fmla="*/ 3359 h 6126"/>
                <a:gd name="connsiteX2" fmla="*/ 8305 w 11326"/>
                <a:gd name="connsiteY2" fmla="*/ 3359 h 6126"/>
                <a:gd name="connsiteX3" fmla="*/ 7669 w 11326"/>
                <a:gd name="connsiteY3" fmla="*/ 242 h 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6" h="6126">
                  <a:moveTo>
                    <a:pt x="7669" y="242"/>
                  </a:moveTo>
                  <a:cubicBezTo>
                    <a:pt x="4933" y="163"/>
                    <a:pt x="2326" y="1306"/>
                    <a:pt x="545" y="3359"/>
                  </a:cubicBezTo>
                  <a:cubicBezTo>
                    <a:pt x="-1872" y="7366"/>
                    <a:pt x="2199" y="7366"/>
                    <a:pt x="8305" y="3359"/>
                  </a:cubicBezTo>
                  <a:cubicBezTo>
                    <a:pt x="12248" y="751"/>
                    <a:pt x="12185" y="306"/>
                    <a:pt x="7669" y="2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82E73125-4060-1D9C-F10E-E8BA9ACF83E1}"/>
                </a:ext>
              </a:extLst>
            </p:cNvPr>
            <p:cNvSpPr/>
            <p:nvPr/>
          </p:nvSpPr>
          <p:spPr>
            <a:xfrm>
              <a:off x="11866078" y="1658323"/>
              <a:ext cx="4432" cy="10838"/>
            </a:xfrm>
            <a:custGeom>
              <a:avLst/>
              <a:gdLst>
                <a:gd name="connsiteX0" fmla="*/ -160 w 4432"/>
                <a:gd name="connsiteY0" fmla="*/ 6771 h 10838"/>
                <a:gd name="connsiteX1" fmla="*/ 3847 w 4432"/>
                <a:gd name="connsiteY1" fmla="*/ 4990 h 10838"/>
                <a:gd name="connsiteX2" fmla="*/ 2639 w 4432"/>
                <a:gd name="connsiteY2" fmla="*/ 474 h 10838"/>
                <a:gd name="connsiteX3" fmla="*/ -160 w 4432"/>
                <a:gd name="connsiteY3" fmla="*/ 6771 h 1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32" h="10838">
                  <a:moveTo>
                    <a:pt x="-160" y="6771"/>
                  </a:moveTo>
                  <a:cubicBezTo>
                    <a:pt x="-160" y="13131"/>
                    <a:pt x="1939" y="12368"/>
                    <a:pt x="3847" y="4990"/>
                  </a:cubicBezTo>
                  <a:cubicBezTo>
                    <a:pt x="4738" y="1555"/>
                    <a:pt x="4166" y="-480"/>
                    <a:pt x="2639" y="474"/>
                  </a:cubicBezTo>
                  <a:cubicBezTo>
                    <a:pt x="858" y="2060"/>
                    <a:pt x="-224" y="4363"/>
                    <a:pt x="-160" y="67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448D3ADB-6975-9C53-18E7-FF51A7C10E79}"/>
                </a:ext>
              </a:extLst>
            </p:cNvPr>
            <p:cNvSpPr/>
            <p:nvPr/>
          </p:nvSpPr>
          <p:spPr>
            <a:xfrm>
              <a:off x="11844795" y="1043223"/>
              <a:ext cx="8477" cy="6297"/>
            </a:xfrm>
            <a:custGeom>
              <a:avLst/>
              <a:gdLst>
                <a:gd name="connsiteX0" fmla="*/ 8210 w 8477"/>
                <a:gd name="connsiteY0" fmla="*/ 3419 h 6297"/>
                <a:gd name="connsiteX1" fmla="*/ 4076 w 8477"/>
                <a:gd name="connsiteY1" fmla="*/ 238 h 6297"/>
                <a:gd name="connsiteX2" fmla="*/ -58 w 8477"/>
                <a:gd name="connsiteY2" fmla="*/ 3419 h 6297"/>
                <a:gd name="connsiteX3" fmla="*/ 4076 w 8477"/>
                <a:gd name="connsiteY3" fmla="*/ 6536 h 6297"/>
                <a:gd name="connsiteX4" fmla="*/ 8210 w 8477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7" h="6297">
                  <a:moveTo>
                    <a:pt x="8210" y="3419"/>
                  </a:moveTo>
                  <a:cubicBezTo>
                    <a:pt x="7574" y="1631"/>
                    <a:pt x="5984" y="385"/>
                    <a:pt x="4076" y="238"/>
                  </a:cubicBezTo>
                  <a:cubicBezTo>
                    <a:pt x="2168" y="385"/>
                    <a:pt x="578" y="1631"/>
                    <a:pt x="-58" y="3419"/>
                  </a:cubicBezTo>
                  <a:cubicBezTo>
                    <a:pt x="-631" y="5136"/>
                    <a:pt x="1214" y="6536"/>
                    <a:pt x="4076" y="6536"/>
                  </a:cubicBezTo>
                  <a:cubicBezTo>
                    <a:pt x="6938" y="6536"/>
                    <a:pt x="8783" y="5136"/>
                    <a:pt x="8210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1609A76C-9AE9-5D17-A748-E0FF93465D95}"/>
                </a:ext>
              </a:extLst>
            </p:cNvPr>
            <p:cNvSpPr/>
            <p:nvPr/>
          </p:nvSpPr>
          <p:spPr>
            <a:xfrm>
              <a:off x="11766917" y="1732279"/>
              <a:ext cx="24535" cy="25731"/>
            </a:xfrm>
            <a:custGeom>
              <a:avLst/>
              <a:gdLst>
                <a:gd name="connsiteX0" fmla="*/ 17838 w 24535"/>
                <a:gd name="connsiteY0" fmla="*/ 16140 h 25731"/>
                <a:gd name="connsiteX1" fmla="*/ 20319 w 24535"/>
                <a:gd name="connsiteY1" fmla="*/ 238 h 25731"/>
                <a:gd name="connsiteX2" fmla="*/ -163 w 24535"/>
                <a:gd name="connsiteY2" fmla="*/ 23646 h 25731"/>
                <a:gd name="connsiteX3" fmla="*/ 17838 w 24535"/>
                <a:gd name="connsiteY3" fmla="*/ 16140 h 2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35" h="25731">
                  <a:moveTo>
                    <a:pt x="17838" y="16140"/>
                  </a:moveTo>
                  <a:cubicBezTo>
                    <a:pt x="25662" y="5391"/>
                    <a:pt x="26425" y="238"/>
                    <a:pt x="20319" y="238"/>
                  </a:cubicBezTo>
                  <a:cubicBezTo>
                    <a:pt x="16503" y="238"/>
                    <a:pt x="-163" y="19321"/>
                    <a:pt x="-163" y="23646"/>
                  </a:cubicBezTo>
                  <a:cubicBezTo>
                    <a:pt x="-163" y="29180"/>
                    <a:pt x="12050" y="24091"/>
                    <a:pt x="17838" y="161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9A6EB060-BABD-57CD-D560-39B668B591F7}"/>
                </a:ext>
              </a:extLst>
            </p:cNvPr>
            <p:cNvSpPr/>
            <p:nvPr/>
          </p:nvSpPr>
          <p:spPr>
            <a:xfrm>
              <a:off x="11763737" y="2068952"/>
              <a:ext cx="6360" cy="6360"/>
            </a:xfrm>
            <a:custGeom>
              <a:avLst/>
              <a:gdLst>
                <a:gd name="connsiteX0" fmla="*/ 3018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238"/>
                  </a:moveTo>
                  <a:cubicBezTo>
                    <a:pt x="1237" y="238"/>
                    <a:pt x="-163" y="1663"/>
                    <a:pt x="-163" y="3419"/>
                  </a:cubicBezTo>
                  <a:cubicBezTo>
                    <a:pt x="-163" y="5175"/>
                    <a:pt x="1237" y="6599"/>
                    <a:pt x="3018" y="6599"/>
                  </a:cubicBezTo>
                  <a:cubicBezTo>
                    <a:pt x="4799" y="6599"/>
                    <a:pt x="6198" y="5175"/>
                    <a:pt x="6198" y="3419"/>
                  </a:cubicBezTo>
                  <a:cubicBezTo>
                    <a:pt x="6198" y="1663"/>
                    <a:pt x="4799" y="238"/>
                    <a:pt x="301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462A9B3E-DB58-31E0-E996-F6B331E1B4F6}"/>
                </a:ext>
              </a:extLst>
            </p:cNvPr>
            <p:cNvSpPr/>
            <p:nvPr/>
          </p:nvSpPr>
          <p:spPr>
            <a:xfrm>
              <a:off x="11828870" y="1062303"/>
              <a:ext cx="27825" cy="18452"/>
            </a:xfrm>
            <a:custGeom>
              <a:avLst/>
              <a:gdLst>
                <a:gd name="connsiteX0" fmla="*/ -163 w 27825"/>
                <a:gd name="connsiteY0" fmla="*/ 4756 h 18452"/>
                <a:gd name="connsiteX1" fmla="*/ 6007 w 27825"/>
                <a:gd name="connsiteY1" fmla="*/ 9552 h 18452"/>
                <a:gd name="connsiteX2" fmla="*/ 6198 w 27825"/>
                <a:gd name="connsiteY2" fmla="*/ 9527 h 18452"/>
                <a:gd name="connsiteX3" fmla="*/ 12559 w 27825"/>
                <a:gd name="connsiteY3" fmla="*/ 14234 h 18452"/>
                <a:gd name="connsiteX4" fmla="*/ 22100 w 27825"/>
                <a:gd name="connsiteY4" fmla="*/ 15697 h 18452"/>
                <a:gd name="connsiteX5" fmla="*/ 19683 w 27825"/>
                <a:gd name="connsiteY5" fmla="*/ 3993 h 18452"/>
                <a:gd name="connsiteX6" fmla="*/ -163 w 27825"/>
                <a:gd name="connsiteY6" fmla="*/ 4756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25" h="18452">
                  <a:moveTo>
                    <a:pt x="-163" y="4756"/>
                  </a:moveTo>
                  <a:cubicBezTo>
                    <a:pt x="219" y="7791"/>
                    <a:pt x="3018" y="9934"/>
                    <a:pt x="6007" y="9552"/>
                  </a:cubicBezTo>
                  <a:cubicBezTo>
                    <a:pt x="6071" y="9546"/>
                    <a:pt x="6135" y="9533"/>
                    <a:pt x="6198" y="9527"/>
                  </a:cubicBezTo>
                  <a:cubicBezTo>
                    <a:pt x="9696" y="9527"/>
                    <a:pt x="12559" y="11626"/>
                    <a:pt x="12559" y="14234"/>
                  </a:cubicBezTo>
                  <a:cubicBezTo>
                    <a:pt x="12559" y="19768"/>
                    <a:pt x="14085" y="20022"/>
                    <a:pt x="22100" y="15697"/>
                  </a:cubicBezTo>
                  <a:cubicBezTo>
                    <a:pt x="30115" y="11372"/>
                    <a:pt x="29605" y="8700"/>
                    <a:pt x="19683" y="3993"/>
                  </a:cubicBezTo>
                  <a:cubicBezTo>
                    <a:pt x="8106" y="-1286"/>
                    <a:pt x="-163" y="-968"/>
                    <a:pt x="-163" y="47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E25C0FDC-ECEA-B635-3F49-7ED09CB5B826}"/>
                </a:ext>
              </a:extLst>
            </p:cNvPr>
            <p:cNvSpPr/>
            <p:nvPr/>
          </p:nvSpPr>
          <p:spPr>
            <a:xfrm>
              <a:off x="11814660" y="2301754"/>
              <a:ext cx="10704" cy="12077"/>
            </a:xfrm>
            <a:custGeom>
              <a:avLst/>
              <a:gdLst>
                <a:gd name="connsiteX0" fmla="*/ 945 w 10704"/>
                <a:gd name="connsiteY0" fmla="*/ 11052 h 12077"/>
                <a:gd name="connsiteX1" fmla="*/ 10422 w 10704"/>
                <a:gd name="connsiteY1" fmla="*/ 5518 h 12077"/>
                <a:gd name="connsiteX2" fmla="*/ 6860 w 10704"/>
                <a:gd name="connsiteY2" fmla="*/ 238 h 12077"/>
                <a:gd name="connsiteX3" fmla="*/ 945 w 10704"/>
                <a:gd name="connsiteY3" fmla="*/ 11052 h 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04" h="12077">
                  <a:moveTo>
                    <a:pt x="945" y="11052"/>
                  </a:moveTo>
                  <a:cubicBezTo>
                    <a:pt x="4061" y="14232"/>
                    <a:pt x="9341" y="11052"/>
                    <a:pt x="10422" y="5518"/>
                  </a:cubicBezTo>
                  <a:cubicBezTo>
                    <a:pt x="10995" y="2528"/>
                    <a:pt x="9469" y="238"/>
                    <a:pt x="6860" y="238"/>
                  </a:cubicBezTo>
                  <a:cubicBezTo>
                    <a:pt x="1963" y="238"/>
                    <a:pt x="-2236" y="7808"/>
                    <a:pt x="945" y="110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65BEA938-F1FB-8DC9-645E-4B076E90CE52}"/>
                </a:ext>
              </a:extLst>
            </p:cNvPr>
            <p:cNvSpPr/>
            <p:nvPr/>
          </p:nvSpPr>
          <p:spPr>
            <a:xfrm>
              <a:off x="11863436" y="1896334"/>
              <a:ext cx="12084" cy="6893"/>
            </a:xfrm>
            <a:custGeom>
              <a:avLst/>
              <a:gdLst>
                <a:gd name="connsiteX0" fmla="*/ 3500 w 12084"/>
                <a:gd name="connsiteY0" fmla="*/ 1180 h 6893"/>
                <a:gd name="connsiteX1" fmla="*/ 2546 w 12084"/>
                <a:gd name="connsiteY1" fmla="*/ 6142 h 6893"/>
                <a:gd name="connsiteX2" fmla="*/ 10941 w 12084"/>
                <a:gd name="connsiteY2" fmla="*/ 1053 h 6893"/>
                <a:gd name="connsiteX3" fmla="*/ 3500 w 12084"/>
                <a:gd name="connsiteY3" fmla="*/ 1180 h 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84" h="6893">
                  <a:moveTo>
                    <a:pt x="3500" y="1180"/>
                  </a:moveTo>
                  <a:cubicBezTo>
                    <a:pt x="-1143" y="2961"/>
                    <a:pt x="-1271" y="3725"/>
                    <a:pt x="2546" y="6142"/>
                  </a:cubicBezTo>
                  <a:cubicBezTo>
                    <a:pt x="7316" y="9131"/>
                    <a:pt x="14567" y="4742"/>
                    <a:pt x="10941" y="1053"/>
                  </a:cubicBezTo>
                  <a:cubicBezTo>
                    <a:pt x="8588" y="-76"/>
                    <a:pt x="5853" y="-29"/>
                    <a:pt x="3500" y="11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792FA6F7-F126-4598-D3A3-641FE7C8BE40}"/>
                </a:ext>
              </a:extLst>
            </p:cNvPr>
            <p:cNvSpPr/>
            <p:nvPr/>
          </p:nvSpPr>
          <p:spPr>
            <a:xfrm>
              <a:off x="11796202" y="5551952"/>
              <a:ext cx="9451" cy="18224"/>
            </a:xfrm>
            <a:custGeom>
              <a:avLst/>
              <a:gdLst>
                <a:gd name="connsiteX0" fmla="*/ 8780 w 9451"/>
                <a:gd name="connsiteY0" fmla="*/ 7235 h 18224"/>
                <a:gd name="connsiteX1" fmla="*/ 2801 w 9451"/>
                <a:gd name="connsiteY1" fmla="*/ 238 h 18224"/>
                <a:gd name="connsiteX2" fmla="*/ 66 w 9451"/>
                <a:gd name="connsiteY2" fmla="*/ 4945 h 18224"/>
                <a:gd name="connsiteX3" fmla="*/ 3183 w 9451"/>
                <a:gd name="connsiteY3" fmla="*/ 14932 h 18224"/>
                <a:gd name="connsiteX4" fmla="*/ 8780 w 9451"/>
                <a:gd name="connsiteY4" fmla="*/ 7235 h 1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1" h="18224">
                  <a:moveTo>
                    <a:pt x="8780" y="7235"/>
                  </a:moveTo>
                  <a:cubicBezTo>
                    <a:pt x="7826" y="3419"/>
                    <a:pt x="5090" y="238"/>
                    <a:pt x="2801" y="238"/>
                  </a:cubicBezTo>
                  <a:cubicBezTo>
                    <a:pt x="511" y="238"/>
                    <a:pt x="-697" y="2337"/>
                    <a:pt x="66" y="4945"/>
                  </a:cubicBezTo>
                  <a:cubicBezTo>
                    <a:pt x="829" y="7553"/>
                    <a:pt x="2292" y="12069"/>
                    <a:pt x="3183" y="14932"/>
                  </a:cubicBezTo>
                  <a:cubicBezTo>
                    <a:pt x="5663" y="23137"/>
                    <a:pt x="10943" y="15568"/>
                    <a:pt x="8780" y="72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3654A419-FB38-F5BC-4C00-4AD6737BD7B2}"/>
                </a:ext>
              </a:extLst>
            </p:cNvPr>
            <p:cNvSpPr/>
            <p:nvPr/>
          </p:nvSpPr>
          <p:spPr>
            <a:xfrm>
              <a:off x="11811696" y="2051458"/>
              <a:ext cx="25007" cy="16380"/>
            </a:xfrm>
            <a:custGeom>
              <a:avLst/>
              <a:gdLst>
                <a:gd name="connsiteX0" fmla="*/ 20892 w 25007"/>
                <a:gd name="connsiteY0" fmla="*/ 2593 h 16380"/>
                <a:gd name="connsiteX1" fmla="*/ 10269 w 25007"/>
                <a:gd name="connsiteY1" fmla="*/ 685 h 16380"/>
                <a:gd name="connsiteX2" fmla="*/ 1555 w 25007"/>
                <a:gd name="connsiteY2" fmla="*/ 3229 h 16380"/>
                <a:gd name="connsiteX3" fmla="*/ 6516 w 25007"/>
                <a:gd name="connsiteY3" fmla="*/ 12707 h 16380"/>
                <a:gd name="connsiteX4" fmla="*/ 20128 w 25007"/>
                <a:gd name="connsiteY4" fmla="*/ 12707 h 16380"/>
                <a:gd name="connsiteX5" fmla="*/ 23436 w 25007"/>
                <a:gd name="connsiteY5" fmla="*/ 5773 h 16380"/>
                <a:gd name="connsiteX6" fmla="*/ 20892 w 25007"/>
                <a:gd name="connsiteY6" fmla="*/ 2593 h 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07" h="16380">
                  <a:moveTo>
                    <a:pt x="20892" y="2593"/>
                  </a:moveTo>
                  <a:cubicBezTo>
                    <a:pt x="17266" y="2643"/>
                    <a:pt x="13640" y="1994"/>
                    <a:pt x="10269" y="685"/>
                  </a:cubicBezTo>
                  <a:cubicBezTo>
                    <a:pt x="7089" y="-432"/>
                    <a:pt x="3591" y="593"/>
                    <a:pt x="1555" y="3229"/>
                  </a:cubicBezTo>
                  <a:cubicBezTo>
                    <a:pt x="-1562" y="7109"/>
                    <a:pt x="-735" y="8699"/>
                    <a:pt x="6516" y="12707"/>
                  </a:cubicBezTo>
                  <a:cubicBezTo>
                    <a:pt x="15930" y="17859"/>
                    <a:pt x="19746" y="17986"/>
                    <a:pt x="20128" y="12707"/>
                  </a:cubicBezTo>
                  <a:cubicBezTo>
                    <a:pt x="20637" y="10165"/>
                    <a:pt x="21782" y="7788"/>
                    <a:pt x="23436" y="5773"/>
                  </a:cubicBezTo>
                  <a:cubicBezTo>
                    <a:pt x="25917" y="3420"/>
                    <a:pt x="25154" y="2466"/>
                    <a:pt x="20892" y="25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BC4E7432-3CE8-D58F-9DE6-2543644DA152}"/>
                </a:ext>
              </a:extLst>
            </p:cNvPr>
            <p:cNvSpPr/>
            <p:nvPr/>
          </p:nvSpPr>
          <p:spPr>
            <a:xfrm>
              <a:off x="11823910" y="2265571"/>
              <a:ext cx="10030" cy="7845"/>
            </a:xfrm>
            <a:custGeom>
              <a:avLst/>
              <a:gdLst>
                <a:gd name="connsiteX0" fmla="*/ 8678 w 10030"/>
                <a:gd name="connsiteY0" fmla="*/ 6144 h 7845"/>
                <a:gd name="connsiteX1" fmla="*/ 3016 w 10030"/>
                <a:gd name="connsiteY1" fmla="*/ 737 h 7845"/>
                <a:gd name="connsiteX2" fmla="*/ 154 w 10030"/>
                <a:gd name="connsiteY2" fmla="*/ 5317 h 7845"/>
                <a:gd name="connsiteX3" fmla="*/ 7024 w 10030"/>
                <a:gd name="connsiteY3" fmla="*/ 7521 h 7845"/>
                <a:gd name="connsiteX4" fmla="*/ 8678 w 10030"/>
                <a:gd name="connsiteY4" fmla="*/ 6144 h 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0" h="7845">
                  <a:moveTo>
                    <a:pt x="8678" y="6144"/>
                  </a:moveTo>
                  <a:cubicBezTo>
                    <a:pt x="11985" y="2773"/>
                    <a:pt x="7851" y="-1171"/>
                    <a:pt x="3016" y="737"/>
                  </a:cubicBezTo>
                  <a:cubicBezTo>
                    <a:pt x="472" y="1692"/>
                    <a:pt x="-800" y="3791"/>
                    <a:pt x="154" y="5317"/>
                  </a:cubicBezTo>
                  <a:cubicBezTo>
                    <a:pt x="1426" y="7818"/>
                    <a:pt x="4479" y="8804"/>
                    <a:pt x="7024" y="7521"/>
                  </a:cubicBezTo>
                  <a:cubicBezTo>
                    <a:pt x="7660" y="7187"/>
                    <a:pt x="8233" y="6718"/>
                    <a:pt x="8678" y="61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6BF6F1EC-E36C-C318-DCB8-9D53ADBEF488}"/>
                </a:ext>
              </a:extLst>
            </p:cNvPr>
            <p:cNvSpPr/>
            <p:nvPr/>
          </p:nvSpPr>
          <p:spPr>
            <a:xfrm>
              <a:off x="11855514" y="1730087"/>
              <a:ext cx="22672" cy="10228"/>
            </a:xfrm>
            <a:custGeom>
              <a:avLst/>
              <a:gdLst>
                <a:gd name="connsiteX0" fmla="*/ 22299 w 22672"/>
                <a:gd name="connsiteY0" fmla="*/ 4466 h 10228"/>
                <a:gd name="connsiteX1" fmla="*/ 14539 w 22672"/>
                <a:gd name="connsiteY1" fmla="*/ 1031 h 10228"/>
                <a:gd name="connsiteX2" fmla="*/ 5761 w 22672"/>
                <a:gd name="connsiteY2" fmla="*/ 8855 h 10228"/>
                <a:gd name="connsiteX3" fmla="*/ 22299 w 22672"/>
                <a:gd name="connsiteY3" fmla="*/ 4466 h 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72" h="10228">
                  <a:moveTo>
                    <a:pt x="22299" y="4466"/>
                  </a:moveTo>
                  <a:cubicBezTo>
                    <a:pt x="23126" y="77"/>
                    <a:pt x="21726" y="-559"/>
                    <a:pt x="14539" y="1031"/>
                  </a:cubicBezTo>
                  <a:cubicBezTo>
                    <a:pt x="-2063" y="4720"/>
                    <a:pt x="-4035" y="6501"/>
                    <a:pt x="5761" y="8855"/>
                  </a:cubicBezTo>
                  <a:cubicBezTo>
                    <a:pt x="17846" y="11781"/>
                    <a:pt x="21027" y="10954"/>
                    <a:pt x="22299" y="44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3F5FCCFA-3583-0FC7-BA10-45931A6D0E82}"/>
                </a:ext>
              </a:extLst>
            </p:cNvPr>
            <p:cNvSpPr/>
            <p:nvPr/>
          </p:nvSpPr>
          <p:spPr>
            <a:xfrm>
              <a:off x="11854754" y="2179957"/>
              <a:ext cx="9738" cy="7024"/>
            </a:xfrm>
            <a:custGeom>
              <a:avLst/>
              <a:gdLst>
                <a:gd name="connsiteX0" fmla="*/ 351 w 9738"/>
                <a:gd name="connsiteY0" fmla="*/ 5761 h 7024"/>
                <a:gd name="connsiteX1" fmla="*/ 6712 w 9738"/>
                <a:gd name="connsiteY1" fmla="*/ 6651 h 7024"/>
                <a:gd name="connsiteX2" fmla="*/ 8430 w 9738"/>
                <a:gd name="connsiteY2" fmla="*/ 1754 h 7024"/>
                <a:gd name="connsiteX3" fmla="*/ 351 w 9738"/>
                <a:gd name="connsiteY3" fmla="*/ 5761 h 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8" h="7024">
                  <a:moveTo>
                    <a:pt x="351" y="5761"/>
                  </a:moveTo>
                  <a:cubicBezTo>
                    <a:pt x="2069" y="7366"/>
                    <a:pt x="4613" y="7721"/>
                    <a:pt x="6712" y="6651"/>
                  </a:cubicBezTo>
                  <a:cubicBezTo>
                    <a:pt x="9829" y="5443"/>
                    <a:pt x="10401" y="3789"/>
                    <a:pt x="8430" y="1754"/>
                  </a:cubicBezTo>
                  <a:cubicBezTo>
                    <a:pt x="4995" y="-1872"/>
                    <a:pt x="-2129" y="1626"/>
                    <a:pt x="351" y="57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1450D9D7-DDA3-DB12-6A99-5139B24B2A5B}"/>
                </a:ext>
              </a:extLst>
            </p:cNvPr>
            <p:cNvSpPr/>
            <p:nvPr/>
          </p:nvSpPr>
          <p:spPr>
            <a:xfrm>
              <a:off x="11796266" y="4762530"/>
              <a:ext cx="11644" cy="2097"/>
            </a:xfrm>
            <a:custGeom>
              <a:avLst/>
              <a:gdLst>
                <a:gd name="connsiteX0" fmla="*/ 9924 w 11644"/>
                <a:gd name="connsiteY0" fmla="*/ 868 h 2097"/>
                <a:gd name="connsiteX1" fmla="*/ 638 w 11644"/>
                <a:gd name="connsiteY1" fmla="*/ 868 h 2097"/>
                <a:gd name="connsiteX2" fmla="*/ 6108 w 11644"/>
                <a:gd name="connsiteY2" fmla="*/ 2331 h 2097"/>
                <a:gd name="connsiteX3" fmla="*/ 9924 w 11644"/>
                <a:gd name="connsiteY3" fmla="*/ 868 h 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44" h="2097">
                  <a:moveTo>
                    <a:pt x="9924" y="868"/>
                  </a:moveTo>
                  <a:cubicBezTo>
                    <a:pt x="6871" y="28"/>
                    <a:pt x="3691" y="28"/>
                    <a:pt x="638" y="868"/>
                  </a:cubicBezTo>
                  <a:cubicBezTo>
                    <a:pt x="-1461" y="1759"/>
                    <a:pt x="638" y="2395"/>
                    <a:pt x="6108" y="2331"/>
                  </a:cubicBezTo>
                  <a:cubicBezTo>
                    <a:pt x="11578" y="2267"/>
                    <a:pt x="12914" y="1695"/>
                    <a:pt x="9924" y="8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5CE170F3-5502-3FFC-20A0-934BD7ED4B8D}"/>
                </a:ext>
              </a:extLst>
            </p:cNvPr>
            <p:cNvSpPr/>
            <p:nvPr/>
          </p:nvSpPr>
          <p:spPr>
            <a:xfrm>
              <a:off x="11796754" y="2522277"/>
              <a:ext cx="11366" cy="18507"/>
            </a:xfrm>
            <a:custGeom>
              <a:avLst/>
              <a:gdLst>
                <a:gd name="connsiteX0" fmla="*/ 5048 w 11366"/>
                <a:gd name="connsiteY0" fmla="*/ 496 h 18507"/>
                <a:gd name="connsiteX1" fmla="*/ 1295 w 11366"/>
                <a:gd name="connsiteY1" fmla="*/ 1386 h 18507"/>
                <a:gd name="connsiteX2" fmla="*/ 1295 w 11366"/>
                <a:gd name="connsiteY2" fmla="*/ 11118 h 18507"/>
                <a:gd name="connsiteX3" fmla="*/ 10773 w 11366"/>
                <a:gd name="connsiteY3" fmla="*/ 16970 h 18507"/>
                <a:gd name="connsiteX4" fmla="*/ 8992 w 11366"/>
                <a:gd name="connsiteY4" fmla="*/ 8319 h 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66" h="18507">
                  <a:moveTo>
                    <a:pt x="5048" y="496"/>
                  </a:moveTo>
                  <a:cubicBezTo>
                    <a:pt x="4730" y="-140"/>
                    <a:pt x="3076" y="496"/>
                    <a:pt x="1295" y="1386"/>
                  </a:cubicBezTo>
                  <a:cubicBezTo>
                    <a:pt x="-486" y="2277"/>
                    <a:pt x="-804" y="5839"/>
                    <a:pt x="1295" y="11118"/>
                  </a:cubicBezTo>
                  <a:cubicBezTo>
                    <a:pt x="4793" y="18942"/>
                    <a:pt x="7655" y="20468"/>
                    <a:pt x="10773" y="16970"/>
                  </a:cubicBezTo>
                  <a:cubicBezTo>
                    <a:pt x="11854" y="15889"/>
                    <a:pt x="10773" y="12009"/>
                    <a:pt x="8992" y="83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DE78E226-B827-116E-3EDB-462FB2DF033A}"/>
                </a:ext>
              </a:extLst>
            </p:cNvPr>
            <p:cNvSpPr/>
            <p:nvPr/>
          </p:nvSpPr>
          <p:spPr>
            <a:xfrm>
              <a:off x="11799439" y="2563393"/>
              <a:ext cx="10587" cy="12024"/>
            </a:xfrm>
            <a:custGeom>
              <a:avLst/>
              <a:gdLst>
                <a:gd name="connsiteX0" fmla="*/ 9615 w 10587"/>
                <a:gd name="connsiteY0" fmla="*/ 7530 h 12024"/>
                <a:gd name="connsiteX1" fmla="*/ 9615 w 10587"/>
                <a:gd name="connsiteY1" fmla="*/ 787 h 12024"/>
                <a:gd name="connsiteX2" fmla="*/ 137 w 10587"/>
                <a:gd name="connsiteY2" fmla="*/ 9565 h 12024"/>
                <a:gd name="connsiteX3" fmla="*/ 9678 w 10587"/>
                <a:gd name="connsiteY3" fmla="*/ 7530 h 1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7" h="12024">
                  <a:moveTo>
                    <a:pt x="9615" y="7530"/>
                  </a:moveTo>
                  <a:cubicBezTo>
                    <a:pt x="10695" y="5412"/>
                    <a:pt x="10695" y="2905"/>
                    <a:pt x="9615" y="787"/>
                  </a:cubicBezTo>
                  <a:cubicBezTo>
                    <a:pt x="7007" y="-1948"/>
                    <a:pt x="-1899" y="6257"/>
                    <a:pt x="137" y="9565"/>
                  </a:cubicBezTo>
                  <a:cubicBezTo>
                    <a:pt x="2745" y="13890"/>
                    <a:pt x="7642" y="12873"/>
                    <a:pt x="9678" y="75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4F8E4FEA-E873-34CC-7315-EC3D6C000A0B}"/>
                </a:ext>
              </a:extLst>
            </p:cNvPr>
            <p:cNvSpPr/>
            <p:nvPr/>
          </p:nvSpPr>
          <p:spPr>
            <a:xfrm>
              <a:off x="11794586" y="5860245"/>
              <a:ext cx="10837" cy="9525"/>
            </a:xfrm>
            <a:custGeom>
              <a:avLst/>
              <a:gdLst>
                <a:gd name="connsiteX0" fmla="*/ -163 w 10837"/>
                <a:gd name="connsiteY0" fmla="*/ 2857 h 9525"/>
                <a:gd name="connsiteX1" fmla="*/ 7916 w 10837"/>
                <a:gd name="connsiteY1" fmla="*/ 9739 h 9525"/>
                <a:gd name="connsiteX2" fmla="*/ 8043 w 10837"/>
                <a:gd name="connsiteY2" fmla="*/ 9726 h 9525"/>
                <a:gd name="connsiteX3" fmla="*/ 10269 w 10837"/>
                <a:gd name="connsiteY3" fmla="*/ 5019 h 9525"/>
                <a:gd name="connsiteX4" fmla="*/ -163 w 10837"/>
                <a:gd name="connsiteY4" fmla="*/ 2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7" h="9525">
                  <a:moveTo>
                    <a:pt x="-163" y="2857"/>
                  </a:moveTo>
                  <a:cubicBezTo>
                    <a:pt x="156" y="6991"/>
                    <a:pt x="3781" y="10070"/>
                    <a:pt x="7916" y="9739"/>
                  </a:cubicBezTo>
                  <a:cubicBezTo>
                    <a:pt x="7979" y="9733"/>
                    <a:pt x="7979" y="9733"/>
                    <a:pt x="8043" y="9726"/>
                  </a:cubicBezTo>
                  <a:cubicBezTo>
                    <a:pt x="10333" y="9726"/>
                    <a:pt x="11287" y="7691"/>
                    <a:pt x="10269" y="5019"/>
                  </a:cubicBezTo>
                  <a:cubicBezTo>
                    <a:pt x="8615" y="58"/>
                    <a:pt x="-163" y="-1659"/>
                    <a:pt x="-163" y="28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A05C698-BE7B-ACB8-10B3-F95C46D2B10C}"/>
                </a:ext>
              </a:extLst>
            </p:cNvPr>
            <p:cNvSpPr/>
            <p:nvPr/>
          </p:nvSpPr>
          <p:spPr>
            <a:xfrm>
              <a:off x="11791660" y="2309836"/>
              <a:ext cx="19241" cy="29700"/>
            </a:xfrm>
            <a:custGeom>
              <a:avLst/>
              <a:gdLst>
                <a:gd name="connsiteX0" fmla="*/ 13322 w 19241"/>
                <a:gd name="connsiteY0" fmla="*/ 6150 h 29700"/>
                <a:gd name="connsiteX1" fmla="*/ -163 w 19241"/>
                <a:gd name="connsiteY1" fmla="*/ 15946 h 29700"/>
                <a:gd name="connsiteX2" fmla="*/ 4544 w 19241"/>
                <a:gd name="connsiteY2" fmla="*/ 29939 h 29700"/>
                <a:gd name="connsiteX3" fmla="*/ 9124 w 19241"/>
                <a:gd name="connsiteY3" fmla="*/ 23578 h 29700"/>
                <a:gd name="connsiteX4" fmla="*/ 15103 w 19241"/>
                <a:gd name="connsiteY4" fmla="*/ 15628 h 29700"/>
                <a:gd name="connsiteX5" fmla="*/ 13322 w 19241"/>
                <a:gd name="connsiteY5" fmla="*/ 6150 h 2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1" h="29700">
                  <a:moveTo>
                    <a:pt x="13322" y="6150"/>
                  </a:moveTo>
                  <a:cubicBezTo>
                    <a:pt x="3399" y="-3963"/>
                    <a:pt x="-163" y="-1356"/>
                    <a:pt x="-163" y="15946"/>
                  </a:cubicBezTo>
                  <a:cubicBezTo>
                    <a:pt x="-163" y="26250"/>
                    <a:pt x="1109" y="29939"/>
                    <a:pt x="4544" y="29939"/>
                  </a:cubicBezTo>
                  <a:cubicBezTo>
                    <a:pt x="7979" y="29939"/>
                    <a:pt x="9124" y="27204"/>
                    <a:pt x="9124" y="23578"/>
                  </a:cubicBezTo>
                  <a:cubicBezTo>
                    <a:pt x="9315" y="19971"/>
                    <a:pt x="11668" y="16842"/>
                    <a:pt x="15103" y="15628"/>
                  </a:cubicBezTo>
                  <a:cubicBezTo>
                    <a:pt x="20700" y="14037"/>
                    <a:pt x="20637" y="13529"/>
                    <a:pt x="13322" y="61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8F26D897-9646-4DF8-E006-040061E50936}"/>
                </a:ext>
              </a:extLst>
            </p:cNvPr>
            <p:cNvSpPr/>
            <p:nvPr/>
          </p:nvSpPr>
          <p:spPr>
            <a:xfrm>
              <a:off x="11797892" y="3774259"/>
              <a:ext cx="8172" cy="6297"/>
            </a:xfrm>
            <a:custGeom>
              <a:avLst/>
              <a:gdLst>
                <a:gd name="connsiteX0" fmla="*/ 7600 w 8172"/>
                <a:gd name="connsiteY0" fmla="*/ 3419 h 6297"/>
                <a:gd name="connsiteX1" fmla="*/ 4674 w 8172"/>
                <a:gd name="connsiteY1" fmla="*/ 238 h 6297"/>
                <a:gd name="connsiteX2" fmla="*/ -160 w 8172"/>
                <a:gd name="connsiteY2" fmla="*/ 3419 h 6297"/>
                <a:gd name="connsiteX3" fmla="*/ 2765 w 8172"/>
                <a:gd name="connsiteY3" fmla="*/ 6535 h 6297"/>
                <a:gd name="connsiteX4" fmla="*/ 7600 w 8172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2" h="6297">
                  <a:moveTo>
                    <a:pt x="7600" y="3419"/>
                  </a:moveTo>
                  <a:cubicBezTo>
                    <a:pt x="8681" y="1638"/>
                    <a:pt x="7600" y="238"/>
                    <a:pt x="4674" y="238"/>
                  </a:cubicBezTo>
                  <a:cubicBezTo>
                    <a:pt x="1747" y="238"/>
                    <a:pt x="-160" y="1638"/>
                    <a:pt x="-160" y="3419"/>
                  </a:cubicBezTo>
                  <a:cubicBezTo>
                    <a:pt x="-224" y="5079"/>
                    <a:pt x="1111" y="6465"/>
                    <a:pt x="2765" y="6535"/>
                  </a:cubicBezTo>
                  <a:cubicBezTo>
                    <a:pt x="4738" y="6268"/>
                    <a:pt x="6518" y="5130"/>
                    <a:pt x="7600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78E36C98-5916-FDA1-87D7-81C37AA905D2}"/>
                </a:ext>
              </a:extLst>
            </p:cNvPr>
            <p:cNvSpPr/>
            <p:nvPr/>
          </p:nvSpPr>
          <p:spPr>
            <a:xfrm>
              <a:off x="11748964" y="2229800"/>
              <a:ext cx="15518" cy="24247"/>
            </a:xfrm>
            <a:custGeom>
              <a:avLst/>
              <a:gdLst>
                <a:gd name="connsiteX0" fmla="*/ 15182 w 15518"/>
                <a:gd name="connsiteY0" fmla="*/ 13737 h 24247"/>
                <a:gd name="connsiteX1" fmla="*/ 3670 w 15518"/>
                <a:gd name="connsiteY1" fmla="*/ 1016 h 24247"/>
                <a:gd name="connsiteX2" fmla="*/ 616 w 15518"/>
                <a:gd name="connsiteY2" fmla="*/ 11575 h 24247"/>
                <a:gd name="connsiteX3" fmla="*/ 15182 w 15518"/>
                <a:gd name="connsiteY3" fmla="*/ 13737 h 2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18" h="24247">
                  <a:moveTo>
                    <a:pt x="15182" y="13737"/>
                  </a:moveTo>
                  <a:cubicBezTo>
                    <a:pt x="13847" y="2288"/>
                    <a:pt x="10348" y="-1592"/>
                    <a:pt x="3670" y="1016"/>
                  </a:cubicBezTo>
                  <a:cubicBezTo>
                    <a:pt x="-211" y="2479"/>
                    <a:pt x="-974" y="5150"/>
                    <a:pt x="616" y="11575"/>
                  </a:cubicBezTo>
                  <a:cubicBezTo>
                    <a:pt x="4560" y="27477"/>
                    <a:pt x="16964" y="29258"/>
                    <a:pt x="15182" y="137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91DEA603-1E25-ECF4-D549-82857B52B5B3}"/>
                </a:ext>
              </a:extLst>
            </p:cNvPr>
            <p:cNvSpPr/>
            <p:nvPr/>
          </p:nvSpPr>
          <p:spPr>
            <a:xfrm>
              <a:off x="11587036" y="4643690"/>
              <a:ext cx="13654" cy="12949"/>
            </a:xfrm>
            <a:custGeom>
              <a:avLst/>
              <a:gdLst>
                <a:gd name="connsiteX0" fmla="*/ 12559 w 13654"/>
                <a:gd name="connsiteY0" fmla="*/ 1399 h 12949"/>
                <a:gd name="connsiteX1" fmla="*/ -163 w 13654"/>
                <a:gd name="connsiteY1" fmla="*/ 10686 h 12949"/>
                <a:gd name="connsiteX2" fmla="*/ 7725 w 13654"/>
                <a:gd name="connsiteY2" fmla="*/ 9795 h 12949"/>
                <a:gd name="connsiteX3" fmla="*/ 12559 w 13654"/>
                <a:gd name="connsiteY3" fmla="*/ 1399 h 1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4" h="12949">
                  <a:moveTo>
                    <a:pt x="12559" y="1399"/>
                  </a:moveTo>
                  <a:cubicBezTo>
                    <a:pt x="8806" y="-2481"/>
                    <a:pt x="-163" y="4070"/>
                    <a:pt x="-163" y="10686"/>
                  </a:cubicBezTo>
                  <a:cubicBezTo>
                    <a:pt x="-163" y="14248"/>
                    <a:pt x="1364" y="14057"/>
                    <a:pt x="7725" y="9795"/>
                  </a:cubicBezTo>
                  <a:cubicBezTo>
                    <a:pt x="13131" y="6316"/>
                    <a:pt x="14721" y="3517"/>
                    <a:pt x="12559" y="13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EDB22881-FC2D-379C-F316-48222DAEBD54}"/>
                </a:ext>
              </a:extLst>
            </p:cNvPr>
            <p:cNvSpPr/>
            <p:nvPr/>
          </p:nvSpPr>
          <p:spPr>
            <a:xfrm>
              <a:off x="11857799" y="6130840"/>
              <a:ext cx="7276" cy="6297"/>
            </a:xfrm>
            <a:custGeom>
              <a:avLst/>
              <a:gdLst>
                <a:gd name="connsiteX0" fmla="*/ 1567 w 7276"/>
                <a:gd name="connsiteY0" fmla="*/ 238 h 6297"/>
                <a:gd name="connsiteX1" fmla="*/ 359 w 7276"/>
                <a:gd name="connsiteY1" fmla="*/ 3419 h 6297"/>
                <a:gd name="connsiteX2" fmla="*/ 5384 w 7276"/>
                <a:gd name="connsiteY2" fmla="*/ 6536 h 6297"/>
                <a:gd name="connsiteX3" fmla="*/ 6592 w 7276"/>
                <a:gd name="connsiteY3" fmla="*/ 3419 h 6297"/>
                <a:gd name="connsiteX4" fmla="*/ 1567 w 727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6" h="6297">
                  <a:moveTo>
                    <a:pt x="1567" y="238"/>
                  </a:moveTo>
                  <a:cubicBezTo>
                    <a:pt x="-150" y="238"/>
                    <a:pt x="-659" y="1702"/>
                    <a:pt x="359" y="3419"/>
                  </a:cubicBezTo>
                  <a:cubicBezTo>
                    <a:pt x="1440" y="5168"/>
                    <a:pt x="3348" y="6320"/>
                    <a:pt x="5384" y="6536"/>
                  </a:cubicBezTo>
                  <a:cubicBezTo>
                    <a:pt x="7101" y="6536"/>
                    <a:pt x="7610" y="5136"/>
                    <a:pt x="6592" y="3419"/>
                  </a:cubicBezTo>
                  <a:cubicBezTo>
                    <a:pt x="5511" y="1657"/>
                    <a:pt x="3667" y="493"/>
                    <a:pt x="156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8FB597D8-2ADD-6A8D-9DA2-42E5BB9EF239}"/>
                </a:ext>
              </a:extLst>
            </p:cNvPr>
            <p:cNvSpPr/>
            <p:nvPr/>
          </p:nvSpPr>
          <p:spPr>
            <a:xfrm>
              <a:off x="11770600" y="3055387"/>
              <a:ext cx="14277" cy="7807"/>
            </a:xfrm>
            <a:custGeom>
              <a:avLst/>
              <a:gdLst>
                <a:gd name="connsiteX0" fmla="*/ 13964 w 14277"/>
                <a:gd name="connsiteY0" fmla="*/ 4102 h 7807"/>
                <a:gd name="connsiteX1" fmla="*/ 2579 w 14277"/>
                <a:gd name="connsiteY1" fmla="*/ 1514 h 7807"/>
                <a:gd name="connsiteX2" fmla="*/ -29 w 14277"/>
                <a:gd name="connsiteY2" fmla="*/ 4102 h 7807"/>
                <a:gd name="connsiteX3" fmla="*/ 6967 w 14277"/>
                <a:gd name="connsiteY3" fmla="*/ 8046 h 7807"/>
                <a:gd name="connsiteX4" fmla="*/ 13964 w 14277"/>
                <a:gd name="connsiteY4" fmla="*/ 4102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77" h="7807">
                  <a:moveTo>
                    <a:pt x="13964" y="4102"/>
                  </a:moveTo>
                  <a:cubicBezTo>
                    <a:pt x="11547" y="235"/>
                    <a:pt x="6395" y="-922"/>
                    <a:pt x="2579" y="1514"/>
                  </a:cubicBezTo>
                  <a:cubicBezTo>
                    <a:pt x="1497" y="2169"/>
                    <a:pt x="606" y="3059"/>
                    <a:pt x="-29" y="4102"/>
                  </a:cubicBezTo>
                  <a:cubicBezTo>
                    <a:pt x="-793" y="6583"/>
                    <a:pt x="1752" y="8046"/>
                    <a:pt x="6967" y="8046"/>
                  </a:cubicBezTo>
                  <a:cubicBezTo>
                    <a:pt x="12183" y="8046"/>
                    <a:pt x="14791" y="6583"/>
                    <a:pt x="13964" y="41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8D9F239E-EA05-DD9A-2265-8D5F9E34306D}"/>
                </a:ext>
              </a:extLst>
            </p:cNvPr>
            <p:cNvSpPr/>
            <p:nvPr/>
          </p:nvSpPr>
          <p:spPr>
            <a:xfrm>
              <a:off x="11773394" y="5237229"/>
              <a:ext cx="7452" cy="9092"/>
            </a:xfrm>
            <a:custGeom>
              <a:avLst/>
              <a:gdLst>
                <a:gd name="connsiteX0" fmla="*/ 39 w 7452"/>
                <a:gd name="connsiteY0" fmla="*/ 5258 h 9092"/>
                <a:gd name="connsiteX1" fmla="*/ 3093 w 7452"/>
                <a:gd name="connsiteY1" fmla="*/ 9074 h 9092"/>
                <a:gd name="connsiteX2" fmla="*/ 7290 w 7452"/>
                <a:gd name="connsiteY2" fmla="*/ 3986 h 9092"/>
                <a:gd name="connsiteX3" fmla="*/ 39 w 7452"/>
                <a:gd name="connsiteY3" fmla="*/ 5258 h 9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52" h="9092">
                  <a:moveTo>
                    <a:pt x="39" y="5258"/>
                  </a:moveTo>
                  <a:cubicBezTo>
                    <a:pt x="-660" y="8502"/>
                    <a:pt x="485" y="9965"/>
                    <a:pt x="3093" y="9074"/>
                  </a:cubicBezTo>
                  <a:cubicBezTo>
                    <a:pt x="5319" y="8292"/>
                    <a:pt x="6973" y="6333"/>
                    <a:pt x="7290" y="3986"/>
                  </a:cubicBezTo>
                  <a:cubicBezTo>
                    <a:pt x="7290" y="-1675"/>
                    <a:pt x="1184" y="-657"/>
                    <a:pt x="39" y="52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B10D47A7-D993-E365-A954-AAED82B7FD48}"/>
                </a:ext>
              </a:extLst>
            </p:cNvPr>
            <p:cNvSpPr/>
            <p:nvPr/>
          </p:nvSpPr>
          <p:spPr>
            <a:xfrm>
              <a:off x="11850561" y="6115129"/>
              <a:ext cx="18636" cy="11767"/>
            </a:xfrm>
            <a:custGeom>
              <a:avLst/>
              <a:gdLst>
                <a:gd name="connsiteX0" fmla="*/ 18474 w 18636"/>
                <a:gd name="connsiteY0" fmla="*/ 6154 h 11767"/>
                <a:gd name="connsiteX1" fmla="*/ 9124 w 18636"/>
                <a:gd name="connsiteY1" fmla="*/ 238 h 11767"/>
                <a:gd name="connsiteX2" fmla="*/ -163 w 18636"/>
                <a:gd name="connsiteY2" fmla="*/ 4436 h 11767"/>
                <a:gd name="connsiteX3" fmla="*/ 10841 w 18636"/>
                <a:gd name="connsiteY3" fmla="*/ 12006 h 11767"/>
                <a:gd name="connsiteX4" fmla="*/ 18474 w 18636"/>
                <a:gd name="connsiteY4" fmla="*/ 6154 h 1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36" h="11767">
                  <a:moveTo>
                    <a:pt x="18474" y="6154"/>
                  </a:moveTo>
                  <a:cubicBezTo>
                    <a:pt x="18474" y="1701"/>
                    <a:pt x="16184" y="238"/>
                    <a:pt x="9124" y="238"/>
                  </a:cubicBezTo>
                  <a:cubicBezTo>
                    <a:pt x="3463" y="238"/>
                    <a:pt x="-163" y="1892"/>
                    <a:pt x="-163" y="4436"/>
                  </a:cubicBezTo>
                  <a:cubicBezTo>
                    <a:pt x="-163" y="10415"/>
                    <a:pt x="2191" y="12006"/>
                    <a:pt x="10841" y="12006"/>
                  </a:cubicBezTo>
                  <a:cubicBezTo>
                    <a:pt x="16248" y="12006"/>
                    <a:pt x="18474" y="10288"/>
                    <a:pt x="18474" y="61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063D2DDA-72D3-4616-0F3A-FB3F30222CD7}"/>
                </a:ext>
              </a:extLst>
            </p:cNvPr>
            <p:cNvSpPr/>
            <p:nvPr/>
          </p:nvSpPr>
          <p:spPr>
            <a:xfrm>
              <a:off x="11926058" y="1849089"/>
              <a:ext cx="7697" cy="2532"/>
            </a:xfrm>
            <a:custGeom>
              <a:avLst/>
              <a:gdLst>
                <a:gd name="connsiteX0" fmla="*/ 1304 w 7697"/>
                <a:gd name="connsiteY0" fmla="*/ 847 h 2532"/>
                <a:gd name="connsiteX1" fmla="*/ 3148 w 7697"/>
                <a:gd name="connsiteY1" fmla="*/ 2756 h 2532"/>
                <a:gd name="connsiteX2" fmla="*/ 7219 w 7697"/>
                <a:gd name="connsiteY2" fmla="*/ 1102 h 2532"/>
                <a:gd name="connsiteX3" fmla="*/ 1304 w 7697"/>
                <a:gd name="connsiteY3" fmla="*/ 847 h 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7" h="2532">
                  <a:moveTo>
                    <a:pt x="1304" y="847"/>
                  </a:moveTo>
                  <a:cubicBezTo>
                    <a:pt x="-1177" y="1865"/>
                    <a:pt x="-477" y="2628"/>
                    <a:pt x="3148" y="2756"/>
                  </a:cubicBezTo>
                  <a:cubicBezTo>
                    <a:pt x="6774" y="2883"/>
                    <a:pt x="8237" y="2183"/>
                    <a:pt x="7219" y="1102"/>
                  </a:cubicBezTo>
                  <a:cubicBezTo>
                    <a:pt x="5439" y="48"/>
                    <a:pt x="3212" y="-47"/>
                    <a:pt x="1304" y="8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94D38867-A831-8D2C-3915-4B92D9B9DAA9}"/>
                </a:ext>
              </a:extLst>
            </p:cNvPr>
            <p:cNvSpPr/>
            <p:nvPr/>
          </p:nvSpPr>
          <p:spPr>
            <a:xfrm>
              <a:off x="11918731" y="2089618"/>
              <a:ext cx="13856" cy="13940"/>
            </a:xfrm>
            <a:custGeom>
              <a:avLst/>
              <a:gdLst>
                <a:gd name="connsiteX0" fmla="*/ 5769 w 13856"/>
                <a:gd name="connsiteY0" fmla="*/ 14174 h 13940"/>
                <a:gd name="connsiteX1" fmla="*/ 13275 w 13856"/>
                <a:gd name="connsiteY1" fmla="*/ 9849 h 13940"/>
                <a:gd name="connsiteX2" fmla="*/ 8950 w 13856"/>
                <a:gd name="connsiteY2" fmla="*/ 659 h 13940"/>
                <a:gd name="connsiteX3" fmla="*/ 4179 w 13856"/>
                <a:gd name="connsiteY3" fmla="*/ 626 h 13940"/>
                <a:gd name="connsiteX4" fmla="*/ 5769 w 13856"/>
                <a:gd name="connsiteY4" fmla="*/ 14174 h 1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6" h="13940">
                  <a:moveTo>
                    <a:pt x="5769" y="14174"/>
                  </a:moveTo>
                  <a:cubicBezTo>
                    <a:pt x="8886" y="14278"/>
                    <a:pt x="11812" y="12601"/>
                    <a:pt x="13275" y="9849"/>
                  </a:cubicBezTo>
                  <a:cubicBezTo>
                    <a:pt x="14611" y="6112"/>
                    <a:pt x="12639" y="1997"/>
                    <a:pt x="8950" y="659"/>
                  </a:cubicBezTo>
                  <a:cubicBezTo>
                    <a:pt x="7423" y="110"/>
                    <a:pt x="5706" y="98"/>
                    <a:pt x="4179" y="626"/>
                  </a:cubicBezTo>
                  <a:cubicBezTo>
                    <a:pt x="-2436" y="3170"/>
                    <a:pt x="-1164" y="14174"/>
                    <a:pt x="5769" y="141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818FF690-5AD2-3943-C20B-7BF6B8E33323}"/>
                </a:ext>
              </a:extLst>
            </p:cNvPr>
            <p:cNvSpPr/>
            <p:nvPr/>
          </p:nvSpPr>
          <p:spPr>
            <a:xfrm>
              <a:off x="11756565" y="2613374"/>
              <a:ext cx="16088" cy="15245"/>
            </a:xfrm>
            <a:custGeom>
              <a:avLst/>
              <a:gdLst>
                <a:gd name="connsiteX0" fmla="*/ 15787 w 16088"/>
                <a:gd name="connsiteY0" fmla="*/ 7226 h 15245"/>
                <a:gd name="connsiteX1" fmla="*/ 3066 w 16088"/>
                <a:gd name="connsiteY1" fmla="*/ 5891 h 15245"/>
                <a:gd name="connsiteX2" fmla="*/ 8663 w 16088"/>
                <a:gd name="connsiteY2" fmla="*/ 15241 h 15245"/>
                <a:gd name="connsiteX3" fmla="*/ 15787 w 16088"/>
                <a:gd name="connsiteY3" fmla="*/ 7226 h 1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88" h="15245">
                  <a:moveTo>
                    <a:pt x="15787" y="7226"/>
                  </a:moveTo>
                  <a:cubicBezTo>
                    <a:pt x="16995" y="-1488"/>
                    <a:pt x="10126" y="-2187"/>
                    <a:pt x="3066" y="5891"/>
                  </a:cubicBezTo>
                  <a:cubicBezTo>
                    <a:pt x="-2850" y="12251"/>
                    <a:pt x="-433" y="16577"/>
                    <a:pt x="8663" y="15241"/>
                  </a:cubicBezTo>
                  <a:cubicBezTo>
                    <a:pt x="12543" y="14459"/>
                    <a:pt x="15469" y="11189"/>
                    <a:pt x="15787" y="72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879453DE-14D5-C3BA-F3DD-D845E5F78812}"/>
                </a:ext>
              </a:extLst>
            </p:cNvPr>
            <p:cNvSpPr/>
            <p:nvPr/>
          </p:nvSpPr>
          <p:spPr>
            <a:xfrm>
              <a:off x="11924981" y="1795250"/>
              <a:ext cx="12721" cy="6297"/>
            </a:xfrm>
            <a:custGeom>
              <a:avLst/>
              <a:gdLst>
                <a:gd name="connsiteX0" fmla="*/ -163 w 12721"/>
                <a:gd name="connsiteY0" fmla="*/ 3355 h 6297"/>
                <a:gd name="connsiteX1" fmla="*/ 6198 w 12721"/>
                <a:gd name="connsiteY1" fmla="*/ 6535 h 6297"/>
                <a:gd name="connsiteX2" fmla="*/ 12559 w 12721"/>
                <a:gd name="connsiteY2" fmla="*/ 3355 h 6297"/>
                <a:gd name="connsiteX3" fmla="*/ 6198 w 12721"/>
                <a:gd name="connsiteY3" fmla="*/ 238 h 6297"/>
                <a:gd name="connsiteX4" fmla="*/ -163 w 12721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-163" y="3355"/>
                  </a:moveTo>
                  <a:cubicBezTo>
                    <a:pt x="-163" y="5073"/>
                    <a:pt x="2636" y="6535"/>
                    <a:pt x="6198" y="6535"/>
                  </a:cubicBezTo>
                  <a:cubicBezTo>
                    <a:pt x="9761" y="6535"/>
                    <a:pt x="12559" y="5073"/>
                    <a:pt x="12559" y="3355"/>
                  </a:cubicBezTo>
                  <a:cubicBezTo>
                    <a:pt x="12559" y="1638"/>
                    <a:pt x="9761" y="238"/>
                    <a:pt x="6198" y="238"/>
                  </a:cubicBezTo>
                  <a:cubicBezTo>
                    <a:pt x="2636" y="238"/>
                    <a:pt x="-163" y="1574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8095BF42-AB30-0DA4-0654-4F3368F6A1C1}"/>
                </a:ext>
              </a:extLst>
            </p:cNvPr>
            <p:cNvSpPr/>
            <p:nvPr/>
          </p:nvSpPr>
          <p:spPr>
            <a:xfrm>
              <a:off x="11618076" y="1542533"/>
              <a:ext cx="14471" cy="7320"/>
            </a:xfrm>
            <a:custGeom>
              <a:avLst/>
              <a:gdLst>
                <a:gd name="connsiteX0" fmla="*/ -163 w 14471"/>
                <a:gd name="connsiteY0" fmla="*/ 3107 h 7320"/>
                <a:gd name="connsiteX1" fmla="*/ 7788 w 14471"/>
                <a:gd name="connsiteY1" fmla="*/ 7559 h 7320"/>
                <a:gd name="connsiteX2" fmla="*/ 14149 w 14471"/>
                <a:gd name="connsiteY2" fmla="*/ 4760 h 7320"/>
                <a:gd name="connsiteX3" fmla="*/ -163 w 14471"/>
                <a:gd name="connsiteY3" fmla="*/ 3107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1" h="7320">
                  <a:moveTo>
                    <a:pt x="-163" y="3107"/>
                  </a:moveTo>
                  <a:cubicBezTo>
                    <a:pt x="-163" y="5715"/>
                    <a:pt x="3018" y="7559"/>
                    <a:pt x="7788" y="7559"/>
                  </a:cubicBezTo>
                  <a:cubicBezTo>
                    <a:pt x="12559" y="7559"/>
                    <a:pt x="14976" y="6287"/>
                    <a:pt x="14149" y="4760"/>
                  </a:cubicBezTo>
                  <a:cubicBezTo>
                    <a:pt x="10969" y="-137"/>
                    <a:pt x="-163" y="-1600"/>
                    <a:pt x="-163" y="31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54881458-4F70-7555-CED4-7925FE444685}"/>
                </a:ext>
              </a:extLst>
            </p:cNvPr>
            <p:cNvSpPr/>
            <p:nvPr/>
          </p:nvSpPr>
          <p:spPr>
            <a:xfrm>
              <a:off x="11690970" y="5456221"/>
              <a:ext cx="29386" cy="17005"/>
            </a:xfrm>
            <a:custGeom>
              <a:avLst/>
              <a:gdLst>
                <a:gd name="connsiteX0" fmla="*/ 29224 w 29386"/>
                <a:gd name="connsiteY0" fmla="*/ 11117 h 17005"/>
                <a:gd name="connsiteX1" fmla="*/ 8552 w 29386"/>
                <a:gd name="connsiteY1" fmla="*/ 1830 h 17005"/>
                <a:gd name="connsiteX2" fmla="*/ -163 w 29386"/>
                <a:gd name="connsiteY2" fmla="*/ 5201 h 17005"/>
                <a:gd name="connsiteX3" fmla="*/ 11668 w 29386"/>
                <a:gd name="connsiteY3" fmla="*/ 9399 h 17005"/>
                <a:gd name="connsiteX4" fmla="*/ 25344 w 29386"/>
                <a:gd name="connsiteY4" fmla="*/ 15760 h 17005"/>
                <a:gd name="connsiteX5" fmla="*/ 29224 w 29386"/>
                <a:gd name="connsiteY5" fmla="*/ 11117 h 17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86" h="17005">
                  <a:moveTo>
                    <a:pt x="29224" y="11117"/>
                  </a:moveTo>
                  <a:cubicBezTo>
                    <a:pt x="29224" y="2085"/>
                    <a:pt x="19238" y="-2368"/>
                    <a:pt x="8552" y="1830"/>
                  </a:cubicBezTo>
                  <a:lnTo>
                    <a:pt x="-163" y="5201"/>
                  </a:lnTo>
                  <a:lnTo>
                    <a:pt x="11668" y="9399"/>
                  </a:lnTo>
                  <a:cubicBezTo>
                    <a:pt x="16439" y="10989"/>
                    <a:pt x="21019" y="13120"/>
                    <a:pt x="25344" y="15760"/>
                  </a:cubicBezTo>
                  <a:cubicBezTo>
                    <a:pt x="28397" y="18559"/>
                    <a:pt x="29224" y="17605"/>
                    <a:pt x="29224" y="11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C13DFA93-2E8E-6B73-17CF-C1CEEDB454B8}"/>
                </a:ext>
              </a:extLst>
            </p:cNvPr>
            <p:cNvSpPr/>
            <p:nvPr/>
          </p:nvSpPr>
          <p:spPr>
            <a:xfrm>
              <a:off x="11701784" y="5795409"/>
              <a:ext cx="6233" cy="8236"/>
            </a:xfrm>
            <a:custGeom>
              <a:avLst/>
              <a:gdLst>
                <a:gd name="connsiteX0" fmla="*/ -163 w 6233"/>
                <a:gd name="connsiteY0" fmla="*/ 3577 h 8236"/>
                <a:gd name="connsiteX1" fmla="*/ 2954 w 6233"/>
                <a:gd name="connsiteY1" fmla="*/ 8474 h 8236"/>
                <a:gd name="connsiteX2" fmla="*/ 6071 w 6233"/>
                <a:gd name="connsiteY2" fmla="*/ 5485 h 8236"/>
                <a:gd name="connsiteX3" fmla="*/ 6071 w 6233"/>
                <a:gd name="connsiteY3" fmla="*/ 5485 h 8236"/>
                <a:gd name="connsiteX4" fmla="*/ 2954 w 6233"/>
                <a:gd name="connsiteY4" fmla="*/ 587 h 8236"/>
                <a:gd name="connsiteX5" fmla="*/ -163 w 6233"/>
                <a:gd name="connsiteY5" fmla="*/ 3577 h 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36">
                  <a:moveTo>
                    <a:pt x="-163" y="3577"/>
                  </a:moveTo>
                  <a:cubicBezTo>
                    <a:pt x="-163" y="6248"/>
                    <a:pt x="1237" y="8474"/>
                    <a:pt x="2954" y="8474"/>
                  </a:cubicBezTo>
                  <a:cubicBezTo>
                    <a:pt x="4672" y="8513"/>
                    <a:pt x="6007" y="7171"/>
                    <a:pt x="6071" y="5485"/>
                  </a:cubicBezTo>
                  <a:cubicBezTo>
                    <a:pt x="6071" y="5485"/>
                    <a:pt x="6071" y="5485"/>
                    <a:pt x="6071" y="5485"/>
                  </a:cubicBezTo>
                  <a:cubicBezTo>
                    <a:pt x="5816" y="3469"/>
                    <a:pt x="4672" y="1675"/>
                    <a:pt x="2954" y="587"/>
                  </a:cubicBezTo>
                  <a:cubicBezTo>
                    <a:pt x="1237" y="-430"/>
                    <a:pt x="-163" y="842"/>
                    <a:pt x="-163" y="35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E0E10D29-E834-2D18-4C66-5BE0702CEE8C}"/>
                </a:ext>
              </a:extLst>
            </p:cNvPr>
            <p:cNvSpPr/>
            <p:nvPr/>
          </p:nvSpPr>
          <p:spPr>
            <a:xfrm>
              <a:off x="11696628" y="5776208"/>
              <a:ext cx="13858" cy="11558"/>
            </a:xfrm>
            <a:custGeom>
              <a:avLst/>
              <a:gdLst>
                <a:gd name="connsiteX0" fmla="*/ 12944 w 13858"/>
                <a:gd name="connsiteY0" fmla="*/ 8784 h 11558"/>
                <a:gd name="connsiteX1" fmla="*/ 3339 w 13858"/>
                <a:gd name="connsiteY1" fmla="*/ 833 h 11558"/>
                <a:gd name="connsiteX2" fmla="*/ 1940 w 13858"/>
                <a:gd name="connsiteY2" fmla="*/ 7194 h 11558"/>
                <a:gd name="connsiteX3" fmla="*/ 12944 w 13858"/>
                <a:gd name="connsiteY3" fmla="*/ 8784 h 1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58" h="11558">
                  <a:moveTo>
                    <a:pt x="12944" y="8784"/>
                  </a:moveTo>
                  <a:cubicBezTo>
                    <a:pt x="15933" y="3823"/>
                    <a:pt x="9445" y="-1584"/>
                    <a:pt x="3339" y="833"/>
                  </a:cubicBezTo>
                  <a:cubicBezTo>
                    <a:pt x="-923" y="2424"/>
                    <a:pt x="-1177" y="3696"/>
                    <a:pt x="1940" y="7194"/>
                  </a:cubicBezTo>
                  <a:cubicBezTo>
                    <a:pt x="6456" y="12792"/>
                    <a:pt x="10017" y="13237"/>
                    <a:pt x="12944" y="87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91F31B5E-5FF9-6844-ED16-C48C4CE90192}"/>
                </a:ext>
              </a:extLst>
            </p:cNvPr>
            <p:cNvSpPr/>
            <p:nvPr/>
          </p:nvSpPr>
          <p:spPr>
            <a:xfrm>
              <a:off x="11761403" y="2925929"/>
              <a:ext cx="8567" cy="11315"/>
            </a:xfrm>
            <a:custGeom>
              <a:avLst/>
              <a:gdLst>
                <a:gd name="connsiteX0" fmla="*/ 645 w 8567"/>
                <a:gd name="connsiteY0" fmla="*/ 8509 h 11315"/>
                <a:gd name="connsiteX1" fmla="*/ 8405 w 8567"/>
                <a:gd name="connsiteY1" fmla="*/ 7110 h 11315"/>
                <a:gd name="connsiteX2" fmla="*/ 5543 w 8567"/>
                <a:gd name="connsiteY2" fmla="*/ 749 h 11315"/>
                <a:gd name="connsiteX3" fmla="*/ 645 w 8567"/>
                <a:gd name="connsiteY3" fmla="*/ 8509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7" h="11315">
                  <a:moveTo>
                    <a:pt x="645" y="8509"/>
                  </a:moveTo>
                  <a:cubicBezTo>
                    <a:pt x="3507" y="13152"/>
                    <a:pt x="8405" y="12325"/>
                    <a:pt x="8405" y="7110"/>
                  </a:cubicBezTo>
                  <a:cubicBezTo>
                    <a:pt x="8405" y="4673"/>
                    <a:pt x="7387" y="2345"/>
                    <a:pt x="5543" y="749"/>
                  </a:cubicBezTo>
                  <a:cubicBezTo>
                    <a:pt x="1853" y="-1541"/>
                    <a:pt x="-1836" y="4375"/>
                    <a:pt x="645" y="85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76729790-4A3A-1396-2277-5DE5C345247D}"/>
                </a:ext>
              </a:extLst>
            </p:cNvPr>
            <p:cNvSpPr/>
            <p:nvPr/>
          </p:nvSpPr>
          <p:spPr>
            <a:xfrm>
              <a:off x="11932239" y="1436569"/>
              <a:ext cx="5144" cy="6297"/>
            </a:xfrm>
            <a:custGeom>
              <a:avLst/>
              <a:gdLst>
                <a:gd name="connsiteX0" fmla="*/ 1675 w 5144"/>
                <a:gd name="connsiteY0" fmla="*/ 6535 h 6297"/>
                <a:gd name="connsiteX1" fmla="*/ 4982 w 5144"/>
                <a:gd name="connsiteY1" fmla="*/ 3356 h 6297"/>
                <a:gd name="connsiteX2" fmla="*/ 4982 w 5144"/>
                <a:gd name="connsiteY2" fmla="*/ 3355 h 6297"/>
                <a:gd name="connsiteX3" fmla="*/ 3583 w 5144"/>
                <a:gd name="connsiteY3" fmla="*/ 238 h 6297"/>
                <a:gd name="connsiteX4" fmla="*/ 339 w 5144"/>
                <a:gd name="connsiteY4" fmla="*/ 3355 h 6297"/>
                <a:gd name="connsiteX5" fmla="*/ 1675 w 5144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4" h="6297">
                  <a:moveTo>
                    <a:pt x="1675" y="6535"/>
                  </a:moveTo>
                  <a:cubicBezTo>
                    <a:pt x="3456" y="6571"/>
                    <a:pt x="4918" y="5148"/>
                    <a:pt x="4982" y="3356"/>
                  </a:cubicBezTo>
                  <a:cubicBezTo>
                    <a:pt x="4982" y="3356"/>
                    <a:pt x="4982" y="3356"/>
                    <a:pt x="4982" y="3355"/>
                  </a:cubicBezTo>
                  <a:cubicBezTo>
                    <a:pt x="4982" y="1638"/>
                    <a:pt x="4346" y="238"/>
                    <a:pt x="3583" y="238"/>
                  </a:cubicBezTo>
                  <a:cubicBezTo>
                    <a:pt x="2820" y="238"/>
                    <a:pt x="1357" y="1638"/>
                    <a:pt x="339" y="3355"/>
                  </a:cubicBezTo>
                  <a:cubicBezTo>
                    <a:pt x="-678" y="5072"/>
                    <a:pt x="-106" y="6535"/>
                    <a:pt x="167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037C7F64-E493-E4E0-FBEB-502492B41E00}"/>
                </a:ext>
              </a:extLst>
            </p:cNvPr>
            <p:cNvSpPr/>
            <p:nvPr/>
          </p:nvSpPr>
          <p:spPr>
            <a:xfrm>
              <a:off x="11807499" y="508541"/>
              <a:ext cx="6171" cy="6297"/>
            </a:xfrm>
            <a:custGeom>
              <a:avLst/>
              <a:gdLst>
                <a:gd name="connsiteX0" fmla="*/ 6007 w 6171"/>
                <a:gd name="connsiteY0" fmla="*/ 3419 h 6297"/>
                <a:gd name="connsiteX1" fmla="*/ 2954 w 6171"/>
                <a:gd name="connsiteY1" fmla="*/ 238 h 6297"/>
                <a:gd name="connsiteX2" fmla="*/ 2954 w 6171"/>
                <a:gd name="connsiteY2" fmla="*/ 238 h 6297"/>
                <a:gd name="connsiteX3" fmla="*/ -163 w 6171"/>
                <a:gd name="connsiteY3" fmla="*/ 3419 h 6297"/>
                <a:gd name="connsiteX4" fmla="*/ 2954 w 6171"/>
                <a:gd name="connsiteY4" fmla="*/ 6536 h 6297"/>
                <a:gd name="connsiteX5" fmla="*/ 6007 w 6171"/>
                <a:gd name="connsiteY5" fmla="*/ 3482 h 6297"/>
                <a:gd name="connsiteX6" fmla="*/ 6007 w 6171"/>
                <a:gd name="connsiteY6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1" h="6297">
                  <a:moveTo>
                    <a:pt x="6007" y="3419"/>
                  </a:moveTo>
                  <a:cubicBezTo>
                    <a:pt x="6071" y="1695"/>
                    <a:pt x="4672" y="277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ubicBezTo>
                    <a:pt x="1237" y="270"/>
                    <a:pt x="-163" y="1689"/>
                    <a:pt x="-163" y="3419"/>
                  </a:cubicBezTo>
                  <a:cubicBezTo>
                    <a:pt x="-163" y="5142"/>
                    <a:pt x="1237" y="6536"/>
                    <a:pt x="2954" y="6536"/>
                  </a:cubicBezTo>
                  <a:cubicBezTo>
                    <a:pt x="4672" y="6536"/>
                    <a:pt x="6007" y="5168"/>
                    <a:pt x="6007" y="3482"/>
                  </a:cubicBezTo>
                  <a:cubicBezTo>
                    <a:pt x="6007" y="3463"/>
                    <a:pt x="6007" y="3438"/>
                    <a:pt x="6007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C38D0D10-299C-1A66-05FA-5F33B7C4E8E6}"/>
                </a:ext>
              </a:extLst>
            </p:cNvPr>
            <p:cNvSpPr/>
            <p:nvPr/>
          </p:nvSpPr>
          <p:spPr>
            <a:xfrm>
              <a:off x="11686329" y="5570843"/>
              <a:ext cx="9284" cy="9376"/>
            </a:xfrm>
            <a:custGeom>
              <a:avLst/>
              <a:gdLst>
                <a:gd name="connsiteX0" fmla="*/ 1871 w 9284"/>
                <a:gd name="connsiteY0" fmla="*/ 7553 h 9376"/>
                <a:gd name="connsiteX1" fmla="*/ 9122 w 9284"/>
                <a:gd name="connsiteY1" fmla="*/ 4945 h 9376"/>
                <a:gd name="connsiteX2" fmla="*/ 4479 w 9284"/>
                <a:gd name="connsiteY2" fmla="*/ 238 h 9376"/>
                <a:gd name="connsiteX3" fmla="*/ 1871 w 9284"/>
                <a:gd name="connsiteY3" fmla="*/ 7553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4" h="9376">
                  <a:moveTo>
                    <a:pt x="1871" y="7553"/>
                  </a:moveTo>
                  <a:cubicBezTo>
                    <a:pt x="5433" y="11179"/>
                    <a:pt x="9122" y="9843"/>
                    <a:pt x="9122" y="4945"/>
                  </a:cubicBezTo>
                  <a:cubicBezTo>
                    <a:pt x="9122" y="2369"/>
                    <a:pt x="7023" y="270"/>
                    <a:pt x="4479" y="238"/>
                  </a:cubicBezTo>
                  <a:cubicBezTo>
                    <a:pt x="-419" y="238"/>
                    <a:pt x="-1691" y="4246"/>
                    <a:pt x="1871" y="75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247A44BE-7E67-51CD-560D-80FE3B9AC28C}"/>
                </a:ext>
              </a:extLst>
            </p:cNvPr>
            <p:cNvSpPr/>
            <p:nvPr/>
          </p:nvSpPr>
          <p:spPr>
            <a:xfrm>
              <a:off x="11799660" y="567950"/>
              <a:ext cx="41444" cy="56864"/>
            </a:xfrm>
            <a:custGeom>
              <a:avLst/>
              <a:gdLst>
                <a:gd name="connsiteX0" fmla="*/ 3987 w 41444"/>
                <a:gd name="connsiteY0" fmla="*/ 49152 h 56864"/>
                <a:gd name="connsiteX1" fmla="*/ 8757 w 41444"/>
                <a:gd name="connsiteY1" fmla="*/ 54177 h 56864"/>
                <a:gd name="connsiteX2" fmla="*/ 16518 w 41444"/>
                <a:gd name="connsiteY2" fmla="*/ 57103 h 56864"/>
                <a:gd name="connsiteX3" fmla="*/ 25931 w 41444"/>
                <a:gd name="connsiteY3" fmla="*/ 52460 h 56864"/>
                <a:gd name="connsiteX4" fmla="*/ 33691 w 41444"/>
                <a:gd name="connsiteY4" fmla="*/ 42601 h 56864"/>
                <a:gd name="connsiteX5" fmla="*/ 35854 w 41444"/>
                <a:gd name="connsiteY5" fmla="*/ 33314 h 56864"/>
                <a:gd name="connsiteX6" fmla="*/ 24469 w 41444"/>
                <a:gd name="connsiteY6" fmla="*/ 30770 h 56864"/>
                <a:gd name="connsiteX7" fmla="*/ 27331 w 41444"/>
                <a:gd name="connsiteY7" fmla="*/ 18048 h 56864"/>
                <a:gd name="connsiteX8" fmla="*/ 29620 w 41444"/>
                <a:gd name="connsiteY8" fmla="*/ 238 h 56864"/>
                <a:gd name="connsiteX9" fmla="*/ 17917 w 41444"/>
                <a:gd name="connsiteY9" fmla="*/ 17985 h 56864"/>
                <a:gd name="connsiteX10" fmla="*/ 8693 w 41444"/>
                <a:gd name="connsiteY10" fmla="*/ 35095 h 56864"/>
                <a:gd name="connsiteX11" fmla="*/ 3987 w 41444"/>
                <a:gd name="connsiteY11" fmla="*/ 49152 h 5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444" h="56864">
                  <a:moveTo>
                    <a:pt x="3987" y="49152"/>
                  </a:moveTo>
                  <a:cubicBezTo>
                    <a:pt x="7613" y="50297"/>
                    <a:pt x="9775" y="52587"/>
                    <a:pt x="8757" y="54177"/>
                  </a:cubicBezTo>
                  <a:cubicBezTo>
                    <a:pt x="7740" y="55767"/>
                    <a:pt x="11302" y="57103"/>
                    <a:pt x="16518" y="57103"/>
                  </a:cubicBezTo>
                  <a:cubicBezTo>
                    <a:pt x="22878" y="57103"/>
                    <a:pt x="25931" y="55513"/>
                    <a:pt x="25931" y="52460"/>
                  </a:cubicBezTo>
                  <a:cubicBezTo>
                    <a:pt x="27140" y="48287"/>
                    <a:pt x="29939" y="44744"/>
                    <a:pt x="33691" y="42601"/>
                  </a:cubicBezTo>
                  <a:cubicBezTo>
                    <a:pt x="42660" y="36685"/>
                    <a:pt x="44059" y="30643"/>
                    <a:pt x="35854" y="33314"/>
                  </a:cubicBezTo>
                  <a:cubicBezTo>
                    <a:pt x="31846" y="34065"/>
                    <a:pt x="27776" y="33149"/>
                    <a:pt x="24469" y="30770"/>
                  </a:cubicBezTo>
                  <a:cubicBezTo>
                    <a:pt x="18807" y="26572"/>
                    <a:pt x="18935" y="26063"/>
                    <a:pt x="27331" y="18048"/>
                  </a:cubicBezTo>
                  <a:cubicBezTo>
                    <a:pt x="35726" y="10034"/>
                    <a:pt x="36681" y="238"/>
                    <a:pt x="29620" y="238"/>
                  </a:cubicBezTo>
                  <a:cubicBezTo>
                    <a:pt x="24087" y="238"/>
                    <a:pt x="15945" y="12642"/>
                    <a:pt x="17917" y="17985"/>
                  </a:cubicBezTo>
                  <a:cubicBezTo>
                    <a:pt x="19316" y="21674"/>
                    <a:pt x="16454" y="27081"/>
                    <a:pt x="8693" y="35095"/>
                  </a:cubicBezTo>
                  <a:cubicBezTo>
                    <a:pt x="-2056" y="46417"/>
                    <a:pt x="-2247" y="47117"/>
                    <a:pt x="3987" y="491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3B3422CB-2A11-5B06-A3A9-EC8F932CA4A7}"/>
                </a:ext>
              </a:extLst>
            </p:cNvPr>
            <p:cNvSpPr/>
            <p:nvPr/>
          </p:nvSpPr>
          <p:spPr>
            <a:xfrm>
              <a:off x="11841274" y="615337"/>
              <a:ext cx="6235" cy="6297"/>
            </a:xfrm>
            <a:custGeom>
              <a:avLst/>
              <a:gdLst>
                <a:gd name="connsiteX0" fmla="*/ -163 w 6235"/>
                <a:gd name="connsiteY0" fmla="*/ 3419 h 6297"/>
                <a:gd name="connsiteX1" fmla="*/ 2954 w 6235"/>
                <a:gd name="connsiteY1" fmla="*/ 6536 h 6297"/>
                <a:gd name="connsiteX2" fmla="*/ 6071 w 6235"/>
                <a:gd name="connsiteY2" fmla="*/ 3419 h 6297"/>
                <a:gd name="connsiteX3" fmla="*/ 3018 w 6235"/>
                <a:gd name="connsiteY3" fmla="*/ 238 h 6297"/>
                <a:gd name="connsiteX4" fmla="*/ 2954 w 6235"/>
                <a:gd name="connsiteY4" fmla="*/ 238 h 6297"/>
                <a:gd name="connsiteX5" fmla="*/ -163 w 6235"/>
                <a:gd name="connsiteY5" fmla="*/ 3355 h 6297"/>
                <a:gd name="connsiteX6" fmla="*/ -163 w 6235"/>
                <a:gd name="connsiteY6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5" h="6297">
                  <a:moveTo>
                    <a:pt x="-163" y="3419"/>
                  </a:moveTo>
                  <a:cubicBezTo>
                    <a:pt x="-163" y="5143"/>
                    <a:pt x="1237" y="6536"/>
                    <a:pt x="2954" y="6536"/>
                  </a:cubicBezTo>
                  <a:cubicBezTo>
                    <a:pt x="4672" y="6536"/>
                    <a:pt x="6071" y="5143"/>
                    <a:pt x="6071" y="3419"/>
                  </a:cubicBezTo>
                  <a:cubicBezTo>
                    <a:pt x="6135" y="1695"/>
                    <a:pt x="4735" y="277"/>
                    <a:pt x="3018" y="238"/>
                  </a:cubicBezTo>
                  <a:cubicBezTo>
                    <a:pt x="3018" y="238"/>
                    <a:pt x="2954" y="238"/>
                    <a:pt x="2954" y="238"/>
                  </a:cubicBezTo>
                  <a:cubicBezTo>
                    <a:pt x="1237" y="238"/>
                    <a:pt x="-163" y="1631"/>
                    <a:pt x="-163" y="3355"/>
                  </a:cubicBezTo>
                  <a:cubicBezTo>
                    <a:pt x="-163" y="3374"/>
                    <a:pt x="-163" y="3400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9CD0AC3B-5063-579B-0EB6-B439B4056251}"/>
                </a:ext>
              </a:extLst>
            </p:cNvPr>
            <p:cNvSpPr/>
            <p:nvPr/>
          </p:nvSpPr>
          <p:spPr>
            <a:xfrm>
              <a:off x="11773145" y="697080"/>
              <a:ext cx="39290" cy="75556"/>
            </a:xfrm>
            <a:custGeom>
              <a:avLst/>
              <a:gdLst>
                <a:gd name="connsiteX0" fmla="*/ 9066 w 39290"/>
                <a:gd name="connsiteY0" fmla="*/ 22366 h 75556"/>
                <a:gd name="connsiteX1" fmla="*/ 18353 w 39290"/>
                <a:gd name="connsiteY1" fmla="*/ 30508 h 75556"/>
                <a:gd name="connsiteX2" fmla="*/ 24713 w 39290"/>
                <a:gd name="connsiteY2" fmla="*/ 40303 h 75556"/>
                <a:gd name="connsiteX3" fmla="*/ 29229 w 39290"/>
                <a:gd name="connsiteY3" fmla="*/ 44756 h 75556"/>
                <a:gd name="connsiteX4" fmla="*/ 15490 w 39290"/>
                <a:gd name="connsiteY4" fmla="*/ 44374 h 75556"/>
                <a:gd name="connsiteX5" fmla="*/ 12628 w 39290"/>
                <a:gd name="connsiteY5" fmla="*/ 41194 h 75556"/>
                <a:gd name="connsiteX6" fmla="*/ 11355 w 39290"/>
                <a:gd name="connsiteY6" fmla="*/ 47173 h 75556"/>
                <a:gd name="connsiteX7" fmla="*/ 9511 w 39290"/>
                <a:gd name="connsiteY7" fmla="*/ 55187 h 75556"/>
                <a:gd name="connsiteX8" fmla="*/ 13582 w 39290"/>
                <a:gd name="connsiteY8" fmla="*/ 63265 h 75556"/>
                <a:gd name="connsiteX9" fmla="*/ 22550 w 39290"/>
                <a:gd name="connsiteY9" fmla="*/ 69626 h 75556"/>
                <a:gd name="connsiteX10" fmla="*/ 30947 w 39290"/>
                <a:gd name="connsiteY10" fmla="*/ 71343 h 75556"/>
                <a:gd name="connsiteX11" fmla="*/ 26176 w 39290"/>
                <a:gd name="connsiteY11" fmla="*/ 64092 h 75556"/>
                <a:gd name="connsiteX12" fmla="*/ 23441 w 39290"/>
                <a:gd name="connsiteY12" fmla="*/ 56078 h 75556"/>
                <a:gd name="connsiteX13" fmla="*/ 28084 w 39290"/>
                <a:gd name="connsiteY13" fmla="*/ 52388 h 75556"/>
                <a:gd name="connsiteX14" fmla="*/ 35717 w 39290"/>
                <a:gd name="connsiteY14" fmla="*/ 44247 h 75556"/>
                <a:gd name="connsiteX15" fmla="*/ 34191 w 39290"/>
                <a:gd name="connsiteY15" fmla="*/ 29681 h 75556"/>
                <a:gd name="connsiteX16" fmla="*/ 29484 w 39290"/>
                <a:gd name="connsiteY16" fmla="*/ 18995 h 75556"/>
                <a:gd name="connsiteX17" fmla="*/ 28275 w 39290"/>
                <a:gd name="connsiteY17" fmla="*/ 12634 h 75556"/>
                <a:gd name="connsiteX18" fmla="*/ 23251 w 39290"/>
                <a:gd name="connsiteY18" fmla="*/ 6273 h 75556"/>
                <a:gd name="connsiteX19" fmla="*/ 10910 w 39290"/>
                <a:gd name="connsiteY19" fmla="*/ 6273 h 75556"/>
                <a:gd name="connsiteX20" fmla="*/ 4550 w 39290"/>
                <a:gd name="connsiteY20" fmla="*/ 14033 h 75556"/>
                <a:gd name="connsiteX21" fmla="*/ 9066 w 39290"/>
                <a:gd name="connsiteY21" fmla="*/ 22366 h 7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290" h="75556">
                  <a:moveTo>
                    <a:pt x="9066" y="22366"/>
                  </a:moveTo>
                  <a:cubicBezTo>
                    <a:pt x="17016" y="22366"/>
                    <a:pt x="18353" y="23574"/>
                    <a:pt x="18353" y="30508"/>
                  </a:cubicBezTo>
                  <a:cubicBezTo>
                    <a:pt x="18353" y="35978"/>
                    <a:pt x="20388" y="39158"/>
                    <a:pt x="24713" y="40303"/>
                  </a:cubicBezTo>
                  <a:cubicBezTo>
                    <a:pt x="29038" y="41448"/>
                    <a:pt x="30120" y="43165"/>
                    <a:pt x="29229" y="44756"/>
                  </a:cubicBezTo>
                  <a:cubicBezTo>
                    <a:pt x="26876" y="48508"/>
                    <a:pt x="15490" y="48254"/>
                    <a:pt x="15490" y="44374"/>
                  </a:cubicBezTo>
                  <a:cubicBezTo>
                    <a:pt x="15554" y="42714"/>
                    <a:pt x="14282" y="41295"/>
                    <a:pt x="12628" y="41194"/>
                  </a:cubicBezTo>
                  <a:cubicBezTo>
                    <a:pt x="11101" y="41194"/>
                    <a:pt x="10529" y="43929"/>
                    <a:pt x="11355" y="47173"/>
                  </a:cubicBezTo>
                  <a:cubicBezTo>
                    <a:pt x="12310" y="49978"/>
                    <a:pt x="11610" y="53095"/>
                    <a:pt x="9511" y="55187"/>
                  </a:cubicBezTo>
                  <a:cubicBezTo>
                    <a:pt x="3659" y="58876"/>
                    <a:pt x="5885" y="63265"/>
                    <a:pt x="13582" y="63265"/>
                  </a:cubicBezTo>
                  <a:cubicBezTo>
                    <a:pt x="17780" y="62801"/>
                    <a:pt x="21597" y="65536"/>
                    <a:pt x="22550" y="69626"/>
                  </a:cubicBezTo>
                  <a:cubicBezTo>
                    <a:pt x="24395" y="76814"/>
                    <a:pt x="30947" y="78149"/>
                    <a:pt x="30947" y="71343"/>
                  </a:cubicBezTo>
                  <a:cubicBezTo>
                    <a:pt x="30628" y="68297"/>
                    <a:pt x="28847" y="65587"/>
                    <a:pt x="26176" y="64092"/>
                  </a:cubicBezTo>
                  <a:cubicBezTo>
                    <a:pt x="23377" y="62502"/>
                    <a:pt x="22169" y="59055"/>
                    <a:pt x="23441" y="56078"/>
                  </a:cubicBezTo>
                  <a:cubicBezTo>
                    <a:pt x="24522" y="53152"/>
                    <a:pt x="26621" y="51498"/>
                    <a:pt x="28084" y="52388"/>
                  </a:cubicBezTo>
                  <a:cubicBezTo>
                    <a:pt x="29548" y="53279"/>
                    <a:pt x="32982" y="49653"/>
                    <a:pt x="35717" y="44247"/>
                  </a:cubicBezTo>
                  <a:cubicBezTo>
                    <a:pt x="40552" y="34769"/>
                    <a:pt x="40424" y="34133"/>
                    <a:pt x="34191" y="29681"/>
                  </a:cubicBezTo>
                  <a:cubicBezTo>
                    <a:pt x="30247" y="27709"/>
                    <a:pt x="28275" y="23225"/>
                    <a:pt x="29484" y="18995"/>
                  </a:cubicBezTo>
                  <a:cubicBezTo>
                    <a:pt x="30565" y="15687"/>
                    <a:pt x="29993" y="12634"/>
                    <a:pt x="28275" y="12634"/>
                  </a:cubicBezTo>
                  <a:cubicBezTo>
                    <a:pt x="26557" y="12634"/>
                    <a:pt x="24268" y="9835"/>
                    <a:pt x="23251" y="6273"/>
                  </a:cubicBezTo>
                  <a:cubicBezTo>
                    <a:pt x="20706" y="-1678"/>
                    <a:pt x="13391" y="-1868"/>
                    <a:pt x="10910" y="6273"/>
                  </a:cubicBezTo>
                  <a:cubicBezTo>
                    <a:pt x="9892" y="9594"/>
                    <a:pt x="7603" y="12380"/>
                    <a:pt x="4550" y="14033"/>
                  </a:cubicBezTo>
                  <a:cubicBezTo>
                    <a:pt x="-3592" y="17150"/>
                    <a:pt x="-602" y="22366"/>
                    <a:pt x="9066" y="223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D6ACD473-20AB-34C8-BED4-698DFB78F624}"/>
                </a:ext>
              </a:extLst>
            </p:cNvPr>
            <p:cNvSpPr/>
            <p:nvPr/>
          </p:nvSpPr>
          <p:spPr>
            <a:xfrm>
              <a:off x="11774184" y="593834"/>
              <a:ext cx="8457" cy="6975"/>
            </a:xfrm>
            <a:custGeom>
              <a:avLst/>
              <a:gdLst>
                <a:gd name="connsiteX0" fmla="*/ 1730 w 8457"/>
                <a:gd name="connsiteY0" fmla="*/ 1388 h 6975"/>
                <a:gd name="connsiteX1" fmla="*/ 2303 w 8457"/>
                <a:gd name="connsiteY1" fmla="*/ 6349 h 6975"/>
                <a:gd name="connsiteX2" fmla="*/ 7454 w 8457"/>
                <a:gd name="connsiteY2" fmla="*/ 5936 h 6975"/>
                <a:gd name="connsiteX3" fmla="*/ 7009 w 8457"/>
                <a:gd name="connsiteY3" fmla="*/ 816 h 6975"/>
                <a:gd name="connsiteX4" fmla="*/ 1730 w 8457"/>
                <a:gd name="connsiteY4" fmla="*/ 1388 h 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7" h="6975">
                  <a:moveTo>
                    <a:pt x="1730" y="1388"/>
                  </a:moveTo>
                  <a:cubicBezTo>
                    <a:pt x="-941" y="3105"/>
                    <a:pt x="-815" y="4378"/>
                    <a:pt x="2303" y="6349"/>
                  </a:cubicBezTo>
                  <a:cubicBezTo>
                    <a:pt x="3829" y="7647"/>
                    <a:pt x="6119" y="7463"/>
                    <a:pt x="7454" y="5936"/>
                  </a:cubicBezTo>
                  <a:cubicBezTo>
                    <a:pt x="8726" y="4409"/>
                    <a:pt x="8536" y="2113"/>
                    <a:pt x="7009" y="816"/>
                  </a:cubicBezTo>
                  <a:cubicBezTo>
                    <a:pt x="6119" y="-138"/>
                    <a:pt x="3702" y="116"/>
                    <a:pt x="1730" y="13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6EC2D149-BE0D-E48F-8884-3BB8EB4874F0}"/>
                </a:ext>
              </a:extLst>
            </p:cNvPr>
            <p:cNvSpPr/>
            <p:nvPr/>
          </p:nvSpPr>
          <p:spPr>
            <a:xfrm>
              <a:off x="11838058" y="537343"/>
              <a:ext cx="14599" cy="14783"/>
            </a:xfrm>
            <a:custGeom>
              <a:avLst/>
              <a:gdLst>
                <a:gd name="connsiteX0" fmla="*/ 14184 w 14599"/>
                <a:gd name="connsiteY0" fmla="*/ 441 h 14783"/>
                <a:gd name="connsiteX1" fmla="*/ 4771 w 14599"/>
                <a:gd name="connsiteY1" fmla="*/ 6802 h 14783"/>
                <a:gd name="connsiteX2" fmla="*/ 9541 w 14599"/>
                <a:gd name="connsiteY2" fmla="*/ 8583 h 14783"/>
                <a:gd name="connsiteX3" fmla="*/ 14184 w 14599"/>
                <a:gd name="connsiteY3" fmla="*/ 441 h 1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99" h="14783">
                  <a:moveTo>
                    <a:pt x="14184" y="441"/>
                  </a:moveTo>
                  <a:cubicBezTo>
                    <a:pt x="13230" y="-577"/>
                    <a:pt x="8969" y="2349"/>
                    <a:pt x="4771" y="6802"/>
                  </a:cubicBezTo>
                  <a:cubicBezTo>
                    <a:pt x="-4198" y="16597"/>
                    <a:pt x="64" y="18187"/>
                    <a:pt x="9541" y="8583"/>
                  </a:cubicBezTo>
                  <a:cubicBezTo>
                    <a:pt x="13040" y="5211"/>
                    <a:pt x="15202" y="1395"/>
                    <a:pt x="14184" y="4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9FF35BB3-FF5F-3FE2-32FB-0D2DAA11C523}"/>
                </a:ext>
              </a:extLst>
            </p:cNvPr>
            <p:cNvSpPr/>
            <p:nvPr/>
          </p:nvSpPr>
          <p:spPr>
            <a:xfrm>
              <a:off x="11916807" y="1041543"/>
              <a:ext cx="8002" cy="7976"/>
            </a:xfrm>
            <a:custGeom>
              <a:avLst/>
              <a:gdLst>
                <a:gd name="connsiteX0" fmla="*/ 1206 w 8002"/>
                <a:gd name="connsiteY0" fmla="*/ 8215 h 7976"/>
                <a:gd name="connsiteX1" fmla="*/ 6549 w 8002"/>
                <a:gd name="connsiteY1" fmla="*/ 4908 h 7976"/>
                <a:gd name="connsiteX2" fmla="*/ 1842 w 8002"/>
                <a:gd name="connsiteY2" fmla="*/ 3445 h 7976"/>
                <a:gd name="connsiteX3" fmla="*/ 1206 w 8002"/>
                <a:gd name="connsiteY3" fmla="*/ 8215 h 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" h="7976">
                  <a:moveTo>
                    <a:pt x="1206" y="8215"/>
                  </a:moveTo>
                  <a:cubicBezTo>
                    <a:pt x="3432" y="8012"/>
                    <a:pt x="5404" y="6784"/>
                    <a:pt x="6549" y="4908"/>
                  </a:cubicBezTo>
                  <a:cubicBezTo>
                    <a:pt x="9920" y="-563"/>
                    <a:pt x="6103" y="-1453"/>
                    <a:pt x="1842" y="3445"/>
                  </a:cubicBezTo>
                  <a:cubicBezTo>
                    <a:pt x="-575" y="6434"/>
                    <a:pt x="-830" y="8215"/>
                    <a:pt x="1206" y="82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F51CD485-CCE9-F681-14F4-1B0FFDD5EE89}"/>
                </a:ext>
              </a:extLst>
            </p:cNvPr>
            <p:cNvSpPr/>
            <p:nvPr/>
          </p:nvSpPr>
          <p:spPr>
            <a:xfrm>
              <a:off x="11900240" y="962109"/>
              <a:ext cx="30910" cy="30609"/>
            </a:xfrm>
            <a:custGeom>
              <a:avLst/>
              <a:gdLst>
                <a:gd name="connsiteX0" fmla="*/ 30748 w 30910"/>
                <a:gd name="connsiteY0" fmla="*/ 17173 h 30609"/>
                <a:gd name="connsiteX1" fmla="*/ 26105 w 30910"/>
                <a:gd name="connsiteY1" fmla="*/ 7059 h 30609"/>
                <a:gd name="connsiteX2" fmla="*/ 19744 w 30910"/>
                <a:gd name="connsiteY2" fmla="*/ 4706 h 30609"/>
                <a:gd name="connsiteX3" fmla="*/ 8931 w 30910"/>
                <a:gd name="connsiteY3" fmla="*/ 18127 h 30609"/>
                <a:gd name="connsiteX4" fmla="*/ 2570 w 30910"/>
                <a:gd name="connsiteY4" fmla="*/ 30848 h 30609"/>
                <a:gd name="connsiteX5" fmla="*/ 18027 w 30910"/>
                <a:gd name="connsiteY5" fmla="*/ 24488 h 30609"/>
                <a:gd name="connsiteX6" fmla="*/ 30748 w 30910"/>
                <a:gd name="connsiteY6" fmla="*/ 17173 h 30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10" h="30609">
                  <a:moveTo>
                    <a:pt x="30748" y="17173"/>
                  </a:moveTo>
                  <a:cubicBezTo>
                    <a:pt x="29476" y="13681"/>
                    <a:pt x="27950" y="10297"/>
                    <a:pt x="26105" y="7059"/>
                  </a:cubicBezTo>
                  <a:cubicBezTo>
                    <a:pt x="21716" y="-1528"/>
                    <a:pt x="21334" y="-1655"/>
                    <a:pt x="19744" y="4706"/>
                  </a:cubicBezTo>
                  <a:cubicBezTo>
                    <a:pt x="17454" y="10087"/>
                    <a:pt x="13702" y="14737"/>
                    <a:pt x="8931" y="18127"/>
                  </a:cubicBezTo>
                  <a:cubicBezTo>
                    <a:pt x="281" y="24488"/>
                    <a:pt x="-2963" y="30848"/>
                    <a:pt x="2570" y="30848"/>
                  </a:cubicBezTo>
                  <a:cubicBezTo>
                    <a:pt x="7913" y="29271"/>
                    <a:pt x="13129" y="27140"/>
                    <a:pt x="18027" y="24488"/>
                  </a:cubicBezTo>
                  <a:cubicBezTo>
                    <a:pt x="22543" y="22586"/>
                    <a:pt x="26804" y="20130"/>
                    <a:pt x="30748" y="171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0DAC4E36-B961-72D0-B816-F1168AD90201}"/>
                </a:ext>
              </a:extLst>
            </p:cNvPr>
            <p:cNvSpPr/>
            <p:nvPr/>
          </p:nvSpPr>
          <p:spPr>
            <a:xfrm>
              <a:off x="11929721" y="1531175"/>
              <a:ext cx="10116" cy="12317"/>
            </a:xfrm>
            <a:custGeom>
              <a:avLst/>
              <a:gdLst>
                <a:gd name="connsiteX0" fmla="*/ 4639 w 10116"/>
                <a:gd name="connsiteY0" fmla="*/ 12556 h 12317"/>
                <a:gd name="connsiteX1" fmla="*/ 9473 w 10116"/>
                <a:gd name="connsiteY1" fmla="*/ 9185 h 12317"/>
                <a:gd name="connsiteX2" fmla="*/ 7946 w 10116"/>
                <a:gd name="connsiteY2" fmla="*/ 2125 h 12317"/>
                <a:gd name="connsiteX3" fmla="*/ 1586 w 10116"/>
                <a:gd name="connsiteY3" fmla="*/ 3015 h 12317"/>
                <a:gd name="connsiteX4" fmla="*/ 4639 w 10116"/>
                <a:gd name="connsiteY4" fmla="*/ 12556 h 1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16" h="12317">
                  <a:moveTo>
                    <a:pt x="4639" y="12556"/>
                  </a:moveTo>
                  <a:cubicBezTo>
                    <a:pt x="6674" y="12208"/>
                    <a:pt x="8455" y="10972"/>
                    <a:pt x="9473" y="9185"/>
                  </a:cubicBezTo>
                  <a:cubicBezTo>
                    <a:pt x="10491" y="6743"/>
                    <a:pt x="9854" y="3933"/>
                    <a:pt x="7946" y="2125"/>
                  </a:cubicBezTo>
                  <a:cubicBezTo>
                    <a:pt x="5275" y="-610"/>
                    <a:pt x="3748" y="-420"/>
                    <a:pt x="1586" y="3015"/>
                  </a:cubicBezTo>
                  <a:cubicBezTo>
                    <a:pt x="-1722" y="7849"/>
                    <a:pt x="-132" y="12556"/>
                    <a:pt x="4639" y="125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4A28F8D3-8DED-E7A1-A508-F009D88372DC}"/>
                </a:ext>
              </a:extLst>
            </p:cNvPr>
            <p:cNvSpPr/>
            <p:nvPr/>
          </p:nvSpPr>
          <p:spPr>
            <a:xfrm>
              <a:off x="11836630" y="815918"/>
              <a:ext cx="22138" cy="10215"/>
            </a:xfrm>
            <a:custGeom>
              <a:avLst/>
              <a:gdLst>
                <a:gd name="connsiteX0" fmla="*/ 7979 w 22138"/>
                <a:gd name="connsiteY0" fmla="*/ 10452 h 10215"/>
                <a:gd name="connsiteX1" fmla="*/ 19747 w 22138"/>
                <a:gd name="connsiteY1" fmla="*/ 6063 h 10215"/>
                <a:gd name="connsiteX2" fmla="*/ 9124 w 22138"/>
                <a:gd name="connsiteY2" fmla="*/ 4600 h 10215"/>
                <a:gd name="connsiteX3" fmla="*/ -163 w 22138"/>
                <a:gd name="connsiteY3" fmla="*/ 10452 h 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38" h="10215">
                  <a:moveTo>
                    <a:pt x="7979" y="10452"/>
                  </a:moveTo>
                  <a:cubicBezTo>
                    <a:pt x="12304" y="10522"/>
                    <a:pt x="16503" y="8951"/>
                    <a:pt x="19747" y="6063"/>
                  </a:cubicBezTo>
                  <a:cubicBezTo>
                    <a:pt x="25535" y="-997"/>
                    <a:pt x="19365" y="-1824"/>
                    <a:pt x="9124" y="4600"/>
                  </a:cubicBezTo>
                  <a:lnTo>
                    <a:pt x="-163" y="10452"/>
                  </a:ln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DD49F450-0002-050F-9C58-41AF532C99FB}"/>
                </a:ext>
              </a:extLst>
            </p:cNvPr>
            <p:cNvSpPr/>
            <p:nvPr/>
          </p:nvSpPr>
          <p:spPr>
            <a:xfrm>
              <a:off x="11841274" y="798017"/>
              <a:ext cx="6233" cy="6297"/>
            </a:xfrm>
            <a:custGeom>
              <a:avLst/>
              <a:gdLst>
                <a:gd name="connsiteX0" fmla="*/ 2954 w 6233"/>
                <a:gd name="connsiteY0" fmla="*/ 6536 h 6297"/>
                <a:gd name="connsiteX1" fmla="*/ 6071 w 6233"/>
                <a:gd name="connsiteY1" fmla="*/ 3419 h 6297"/>
                <a:gd name="connsiteX2" fmla="*/ 2954 w 6233"/>
                <a:gd name="connsiteY2" fmla="*/ 238 h 6297"/>
                <a:gd name="connsiteX3" fmla="*/ -163 w 6233"/>
                <a:gd name="connsiteY3" fmla="*/ 3419 h 6297"/>
                <a:gd name="connsiteX4" fmla="*/ 2954 w 6233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2954" y="6536"/>
                  </a:moveTo>
                  <a:cubicBezTo>
                    <a:pt x="4672" y="6536"/>
                    <a:pt x="6071" y="5143"/>
                    <a:pt x="6071" y="3419"/>
                  </a:cubicBezTo>
                  <a:cubicBezTo>
                    <a:pt x="6071" y="1689"/>
                    <a:pt x="4672" y="270"/>
                    <a:pt x="2954" y="238"/>
                  </a:cubicBezTo>
                  <a:cubicBezTo>
                    <a:pt x="1237" y="270"/>
                    <a:pt x="-163" y="1689"/>
                    <a:pt x="-163" y="3419"/>
                  </a:cubicBezTo>
                  <a:cubicBezTo>
                    <a:pt x="-163" y="5143"/>
                    <a:pt x="1237" y="6536"/>
                    <a:pt x="295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D8D8210D-F952-4714-0AFB-A7F3BAB30B48}"/>
                </a:ext>
              </a:extLst>
            </p:cNvPr>
            <p:cNvSpPr/>
            <p:nvPr/>
          </p:nvSpPr>
          <p:spPr>
            <a:xfrm>
              <a:off x="11841824" y="708331"/>
              <a:ext cx="14901" cy="23144"/>
            </a:xfrm>
            <a:custGeom>
              <a:avLst/>
              <a:gdLst>
                <a:gd name="connsiteX0" fmla="*/ 6283 w 14901"/>
                <a:gd name="connsiteY0" fmla="*/ 22119 h 23144"/>
                <a:gd name="connsiteX1" fmla="*/ 13281 w 14901"/>
                <a:gd name="connsiteY1" fmla="*/ 8571 h 23144"/>
                <a:gd name="connsiteX2" fmla="*/ 11181 w 14901"/>
                <a:gd name="connsiteY2" fmla="*/ 238 h 23144"/>
                <a:gd name="connsiteX3" fmla="*/ 5330 w 14901"/>
                <a:gd name="connsiteY3" fmla="*/ 8062 h 23144"/>
                <a:gd name="connsiteX4" fmla="*/ 6283 w 14901"/>
                <a:gd name="connsiteY4" fmla="*/ 22119 h 2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01" h="23144">
                  <a:moveTo>
                    <a:pt x="6283" y="22119"/>
                  </a:moveTo>
                  <a:cubicBezTo>
                    <a:pt x="14425" y="25745"/>
                    <a:pt x="16525" y="21674"/>
                    <a:pt x="13281" y="8571"/>
                  </a:cubicBezTo>
                  <a:lnTo>
                    <a:pt x="11181" y="238"/>
                  </a:lnTo>
                  <a:lnTo>
                    <a:pt x="5330" y="8062"/>
                  </a:lnTo>
                  <a:cubicBezTo>
                    <a:pt x="-2176" y="17921"/>
                    <a:pt x="-2112" y="18430"/>
                    <a:pt x="6283" y="221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91B7AA6C-AB2D-F286-4FEE-15E421B69C32}"/>
                </a:ext>
              </a:extLst>
            </p:cNvPr>
            <p:cNvSpPr/>
            <p:nvPr/>
          </p:nvSpPr>
          <p:spPr>
            <a:xfrm>
              <a:off x="11696263" y="5979626"/>
              <a:ext cx="5225" cy="12724"/>
            </a:xfrm>
            <a:custGeom>
              <a:avLst/>
              <a:gdLst>
                <a:gd name="connsiteX0" fmla="*/ 841 w 5225"/>
                <a:gd name="connsiteY0" fmla="*/ 8908 h 12724"/>
                <a:gd name="connsiteX1" fmla="*/ 4531 w 5225"/>
                <a:gd name="connsiteY1" fmla="*/ 8908 h 12724"/>
                <a:gd name="connsiteX2" fmla="*/ 4085 w 5225"/>
                <a:gd name="connsiteY2" fmla="*/ 1339 h 12724"/>
                <a:gd name="connsiteX3" fmla="*/ 841 w 5225"/>
                <a:gd name="connsiteY3" fmla="*/ 8908 h 1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25" h="12724">
                  <a:moveTo>
                    <a:pt x="841" y="8908"/>
                  </a:moveTo>
                  <a:cubicBezTo>
                    <a:pt x="3132" y="14315"/>
                    <a:pt x="3322" y="14315"/>
                    <a:pt x="4531" y="8908"/>
                  </a:cubicBezTo>
                  <a:cubicBezTo>
                    <a:pt x="5358" y="6421"/>
                    <a:pt x="5230" y="3705"/>
                    <a:pt x="4085" y="1339"/>
                  </a:cubicBezTo>
                  <a:cubicBezTo>
                    <a:pt x="715" y="-2159"/>
                    <a:pt x="-1576" y="3311"/>
                    <a:pt x="841" y="89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DCC0464D-0309-1336-D4DE-C08442E0A174}"/>
                </a:ext>
              </a:extLst>
            </p:cNvPr>
            <p:cNvSpPr/>
            <p:nvPr/>
          </p:nvSpPr>
          <p:spPr>
            <a:xfrm>
              <a:off x="11590670" y="3467482"/>
              <a:ext cx="8445" cy="14184"/>
            </a:xfrm>
            <a:custGeom>
              <a:avLst/>
              <a:gdLst>
                <a:gd name="connsiteX0" fmla="*/ 4027 w 8445"/>
                <a:gd name="connsiteY0" fmla="*/ 14423 h 14184"/>
                <a:gd name="connsiteX1" fmla="*/ 8098 w 8445"/>
                <a:gd name="connsiteY1" fmla="*/ 7362 h 14184"/>
                <a:gd name="connsiteX2" fmla="*/ 4027 w 8445"/>
                <a:gd name="connsiteY2" fmla="*/ 238 h 14184"/>
                <a:gd name="connsiteX3" fmla="*/ -44 w 8445"/>
                <a:gd name="connsiteY3" fmla="*/ 7362 h 14184"/>
                <a:gd name="connsiteX4" fmla="*/ 4027 w 8445"/>
                <a:gd name="connsiteY4" fmla="*/ 14423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45" h="14184">
                  <a:moveTo>
                    <a:pt x="4027" y="14423"/>
                  </a:moveTo>
                  <a:cubicBezTo>
                    <a:pt x="7526" y="14423"/>
                    <a:pt x="8798" y="12197"/>
                    <a:pt x="8098" y="7362"/>
                  </a:cubicBezTo>
                  <a:cubicBezTo>
                    <a:pt x="7399" y="2528"/>
                    <a:pt x="5745" y="238"/>
                    <a:pt x="4027" y="238"/>
                  </a:cubicBezTo>
                  <a:cubicBezTo>
                    <a:pt x="2310" y="238"/>
                    <a:pt x="466" y="3419"/>
                    <a:pt x="-44" y="7362"/>
                  </a:cubicBezTo>
                  <a:cubicBezTo>
                    <a:pt x="-552" y="11306"/>
                    <a:pt x="529" y="14423"/>
                    <a:pt x="4027" y="144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586D88FF-6403-8866-3842-010327572E90}"/>
                </a:ext>
              </a:extLst>
            </p:cNvPr>
            <p:cNvSpPr/>
            <p:nvPr/>
          </p:nvSpPr>
          <p:spPr>
            <a:xfrm>
              <a:off x="11577573" y="2762715"/>
              <a:ext cx="17600" cy="29895"/>
            </a:xfrm>
            <a:custGeom>
              <a:avLst/>
              <a:gdLst>
                <a:gd name="connsiteX0" fmla="*/ 1413 w 17600"/>
                <a:gd name="connsiteY0" fmla="*/ 30134 h 29895"/>
                <a:gd name="connsiteX1" fmla="*/ 11209 w 17600"/>
                <a:gd name="connsiteY1" fmla="*/ 26890 h 29895"/>
                <a:gd name="connsiteX2" fmla="*/ 11209 w 17600"/>
                <a:gd name="connsiteY2" fmla="*/ 26890 h 29895"/>
                <a:gd name="connsiteX3" fmla="*/ 16106 w 17600"/>
                <a:gd name="connsiteY3" fmla="*/ 19957 h 29895"/>
                <a:gd name="connsiteX4" fmla="*/ 12417 w 17600"/>
                <a:gd name="connsiteY4" fmla="*/ 8253 h 29895"/>
                <a:gd name="connsiteX5" fmla="*/ 12417 w 17600"/>
                <a:gd name="connsiteY5" fmla="*/ 238 h 29895"/>
                <a:gd name="connsiteX6" fmla="*/ 6056 w 17600"/>
                <a:gd name="connsiteY6" fmla="*/ 9716 h 29895"/>
                <a:gd name="connsiteX7" fmla="*/ 1413 w 17600"/>
                <a:gd name="connsiteY7" fmla="*/ 30134 h 29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00" h="29895">
                  <a:moveTo>
                    <a:pt x="1413" y="30134"/>
                  </a:moveTo>
                  <a:cubicBezTo>
                    <a:pt x="4784" y="29294"/>
                    <a:pt x="8028" y="28206"/>
                    <a:pt x="11209" y="26890"/>
                  </a:cubicBezTo>
                  <a:lnTo>
                    <a:pt x="11209" y="26890"/>
                  </a:lnTo>
                  <a:cubicBezTo>
                    <a:pt x="17569" y="24409"/>
                    <a:pt x="18777" y="22755"/>
                    <a:pt x="16106" y="19957"/>
                  </a:cubicBezTo>
                  <a:cubicBezTo>
                    <a:pt x="13689" y="16541"/>
                    <a:pt x="12417" y="12445"/>
                    <a:pt x="12417" y="8253"/>
                  </a:cubicBezTo>
                  <a:lnTo>
                    <a:pt x="12417" y="238"/>
                  </a:lnTo>
                  <a:lnTo>
                    <a:pt x="6056" y="9716"/>
                  </a:lnTo>
                  <a:cubicBezTo>
                    <a:pt x="586" y="18176"/>
                    <a:pt x="-2086" y="30134"/>
                    <a:pt x="1413" y="301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E5293A73-371B-2A47-B9DB-406765AB6E71}"/>
                </a:ext>
              </a:extLst>
            </p:cNvPr>
            <p:cNvSpPr/>
            <p:nvPr/>
          </p:nvSpPr>
          <p:spPr>
            <a:xfrm>
              <a:off x="11599503" y="3758546"/>
              <a:ext cx="5173" cy="6299"/>
            </a:xfrm>
            <a:custGeom>
              <a:avLst/>
              <a:gdLst>
                <a:gd name="connsiteX0" fmla="*/ 4481 w 5173"/>
                <a:gd name="connsiteY0" fmla="*/ 3358 h 6299"/>
                <a:gd name="connsiteX1" fmla="*/ 3145 w 5173"/>
                <a:gd name="connsiteY1" fmla="*/ 241 h 6299"/>
                <a:gd name="connsiteX2" fmla="*/ -163 w 5173"/>
                <a:gd name="connsiteY2" fmla="*/ 3294 h 6299"/>
                <a:gd name="connsiteX3" fmla="*/ -163 w 5173"/>
                <a:gd name="connsiteY3" fmla="*/ 3358 h 6299"/>
                <a:gd name="connsiteX4" fmla="*/ 1174 w 5173"/>
                <a:gd name="connsiteY4" fmla="*/ 6538 h 6299"/>
                <a:gd name="connsiteX5" fmla="*/ 4481 w 5173"/>
                <a:gd name="connsiteY5" fmla="*/ 335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4481" y="3358"/>
                  </a:moveTo>
                  <a:cubicBezTo>
                    <a:pt x="5562" y="1640"/>
                    <a:pt x="4926" y="241"/>
                    <a:pt x="3145" y="241"/>
                  </a:cubicBezTo>
                  <a:cubicBezTo>
                    <a:pt x="1364" y="171"/>
                    <a:pt x="-99" y="1538"/>
                    <a:pt x="-163" y="3294"/>
                  </a:cubicBezTo>
                  <a:cubicBezTo>
                    <a:pt x="-163" y="3313"/>
                    <a:pt x="-163" y="3332"/>
                    <a:pt x="-163" y="3358"/>
                  </a:cubicBezTo>
                  <a:cubicBezTo>
                    <a:pt x="-163" y="5075"/>
                    <a:pt x="474" y="6538"/>
                    <a:pt x="1174" y="6538"/>
                  </a:cubicBezTo>
                  <a:cubicBezTo>
                    <a:pt x="1873" y="6538"/>
                    <a:pt x="3400" y="5075"/>
                    <a:pt x="4481" y="33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CD8F6ECC-9C2A-AEDD-E495-15F768B3D215}"/>
                </a:ext>
              </a:extLst>
            </p:cNvPr>
            <p:cNvSpPr/>
            <p:nvPr/>
          </p:nvSpPr>
          <p:spPr>
            <a:xfrm>
              <a:off x="11602893" y="769431"/>
              <a:ext cx="7423" cy="9123"/>
            </a:xfrm>
            <a:custGeom>
              <a:avLst/>
              <a:gdLst>
                <a:gd name="connsiteX0" fmla="*/ 10 w 7423"/>
                <a:gd name="connsiteY0" fmla="*/ 5226 h 9123"/>
                <a:gd name="connsiteX1" fmla="*/ 3126 w 7423"/>
                <a:gd name="connsiteY1" fmla="*/ 9106 h 9123"/>
                <a:gd name="connsiteX2" fmla="*/ 7261 w 7423"/>
                <a:gd name="connsiteY2" fmla="*/ 4017 h 9123"/>
                <a:gd name="connsiteX3" fmla="*/ 10 w 7423"/>
                <a:gd name="connsiteY3" fmla="*/ 5226 h 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3" h="9123">
                  <a:moveTo>
                    <a:pt x="10" y="5226"/>
                  </a:moveTo>
                  <a:cubicBezTo>
                    <a:pt x="-626" y="8534"/>
                    <a:pt x="518" y="9997"/>
                    <a:pt x="3126" y="9106"/>
                  </a:cubicBezTo>
                  <a:cubicBezTo>
                    <a:pt x="5352" y="8305"/>
                    <a:pt x="6943" y="6345"/>
                    <a:pt x="7261" y="4017"/>
                  </a:cubicBezTo>
                  <a:cubicBezTo>
                    <a:pt x="7070" y="-1707"/>
                    <a:pt x="1218" y="-626"/>
                    <a:pt x="10" y="52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0B1698F4-C49D-BA0A-6CB4-9D8DAE93C7F8}"/>
                </a:ext>
              </a:extLst>
            </p:cNvPr>
            <p:cNvSpPr/>
            <p:nvPr/>
          </p:nvSpPr>
          <p:spPr>
            <a:xfrm>
              <a:off x="11585460" y="1019921"/>
              <a:ext cx="7809" cy="7590"/>
            </a:xfrm>
            <a:custGeom>
              <a:avLst/>
              <a:gdLst>
                <a:gd name="connsiteX0" fmla="*/ 3131 w 7809"/>
                <a:gd name="connsiteY0" fmla="*/ 7829 h 7590"/>
                <a:gd name="connsiteX1" fmla="*/ 7647 w 7809"/>
                <a:gd name="connsiteY1" fmla="*/ 4903 h 7590"/>
                <a:gd name="connsiteX2" fmla="*/ 332 w 7809"/>
                <a:gd name="connsiteY2" fmla="*/ 3122 h 7590"/>
                <a:gd name="connsiteX3" fmla="*/ 3131 w 7809"/>
                <a:gd name="connsiteY3" fmla="*/ 7829 h 7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9" h="7590">
                  <a:moveTo>
                    <a:pt x="3131" y="7829"/>
                  </a:moveTo>
                  <a:cubicBezTo>
                    <a:pt x="5611" y="7829"/>
                    <a:pt x="7647" y="6494"/>
                    <a:pt x="7647" y="4903"/>
                  </a:cubicBezTo>
                  <a:cubicBezTo>
                    <a:pt x="7647" y="-376"/>
                    <a:pt x="2176" y="-1457"/>
                    <a:pt x="332" y="3122"/>
                  </a:cubicBezTo>
                  <a:cubicBezTo>
                    <a:pt x="-940" y="5985"/>
                    <a:pt x="332" y="7829"/>
                    <a:pt x="3131" y="78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87430DC8-9DD8-D373-D8A3-5F1486187916}"/>
                </a:ext>
              </a:extLst>
            </p:cNvPr>
            <p:cNvSpPr/>
            <p:nvPr/>
          </p:nvSpPr>
          <p:spPr>
            <a:xfrm>
              <a:off x="11602619" y="5212487"/>
              <a:ext cx="12100" cy="15386"/>
            </a:xfrm>
            <a:custGeom>
              <a:avLst/>
              <a:gdLst>
                <a:gd name="connsiteX0" fmla="*/ 6262 w 12100"/>
                <a:gd name="connsiteY0" fmla="*/ 15625 h 15386"/>
                <a:gd name="connsiteX1" fmla="*/ 11669 w 12100"/>
                <a:gd name="connsiteY1" fmla="*/ 8565 h 15386"/>
                <a:gd name="connsiteX2" fmla="*/ -163 w 12100"/>
                <a:gd name="connsiteY2" fmla="*/ 7547 h 15386"/>
                <a:gd name="connsiteX3" fmla="*/ 6262 w 12100"/>
                <a:gd name="connsiteY3" fmla="*/ 15625 h 1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0" h="15386">
                  <a:moveTo>
                    <a:pt x="6262" y="15625"/>
                  </a:moveTo>
                  <a:cubicBezTo>
                    <a:pt x="11096" y="15625"/>
                    <a:pt x="12623" y="13907"/>
                    <a:pt x="11669" y="8565"/>
                  </a:cubicBezTo>
                  <a:cubicBezTo>
                    <a:pt x="10205" y="-1867"/>
                    <a:pt x="-163" y="-2821"/>
                    <a:pt x="-163" y="7547"/>
                  </a:cubicBezTo>
                  <a:cubicBezTo>
                    <a:pt x="-163" y="13590"/>
                    <a:pt x="1428" y="15625"/>
                    <a:pt x="6262" y="156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2DFA6BCF-6230-E1FC-600B-BA7C14211361}"/>
                </a:ext>
              </a:extLst>
            </p:cNvPr>
            <p:cNvSpPr/>
            <p:nvPr/>
          </p:nvSpPr>
          <p:spPr>
            <a:xfrm>
              <a:off x="11676786" y="5360049"/>
              <a:ext cx="18637" cy="20031"/>
            </a:xfrm>
            <a:custGeom>
              <a:avLst/>
              <a:gdLst>
                <a:gd name="connsiteX0" fmla="*/ 3145 w 18637"/>
                <a:gd name="connsiteY0" fmla="*/ 238 h 20031"/>
                <a:gd name="connsiteX1" fmla="*/ -163 w 18637"/>
                <a:gd name="connsiteY1" fmla="*/ 10670 h 20031"/>
                <a:gd name="connsiteX2" fmla="*/ 9124 w 18637"/>
                <a:gd name="connsiteY2" fmla="*/ 19766 h 20031"/>
                <a:gd name="connsiteX3" fmla="*/ 18475 w 18637"/>
                <a:gd name="connsiteY3" fmla="*/ 14359 h 20031"/>
                <a:gd name="connsiteX4" fmla="*/ 10587 w 18637"/>
                <a:gd name="connsiteY4" fmla="*/ 7999 h 20031"/>
                <a:gd name="connsiteX5" fmla="*/ 4227 w 18637"/>
                <a:gd name="connsiteY5" fmla="*/ 2910 h 20031"/>
                <a:gd name="connsiteX6" fmla="*/ 3145 w 18637"/>
                <a:gd name="connsiteY6" fmla="*/ 238 h 2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37" h="20031">
                  <a:moveTo>
                    <a:pt x="3145" y="238"/>
                  </a:moveTo>
                  <a:cubicBezTo>
                    <a:pt x="1364" y="238"/>
                    <a:pt x="-163" y="4882"/>
                    <a:pt x="-163" y="10670"/>
                  </a:cubicBezTo>
                  <a:cubicBezTo>
                    <a:pt x="-163" y="20529"/>
                    <a:pt x="410" y="21038"/>
                    <a:pt x="9124" y="19766"/>
                  </a:cubicBezTo>
                  <a:cubicBezTo>
                    <a:pt x="14276" y="19003"/>
                    <a:pt x="18475" y="16522"/>
                    <a:pt x="18475" y="14359"/>
                  </a:cubicBezTo>
                  <a:cubicBezTo>
                    <a:pt x="18475" y="12197"/>
                    <a:pt x="14912" y="9398"/>
                    <a:pt x="10587" y="7999"/>
                  </a:cubicBezTo>
                  <a:cubicBezTo>
                    <a:pt x="6262" y="6599"/>
                    <a:pt x="3527" y="4627"/>
                    <a:pt x="4227" y="2910"/>
                  </a:cubicBezTo>
                  <a:cubicBezTo>
                    <a:pt x="4926" y="1193"/>
                    <a:pt x="5117" y="238"/>
                    <a:pt x="314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6FB3E661-02CE-C5E9-59B7-0EF9195E5F91}"/>
                </a:ext>
              </a:extLst>
            </p:cNvPr>
            <p:cNvSpPr/>
            <p:nvPr/>
          </p:nvSpPr>
          <p:spPr>
            <a:xfrm>
              <a:off x="11625852" y="1669520"/>
              <a:ext cx="7466" cy="8145"/>
            </a:xfrm>
            <a:custGeom>
              <a:avLst/>
              <a:gdLst>
                <a:gd name="connsiteX0" fmla="*/ 5419 w 7466"/>
                <a:gd name="connsiteY0" fmla="*/ 6451 h 8145"/>
                <a:gd name="connsiteX1" fmla="*/ 6818 w 7466"/>
                <a:gd name="connsiteY1" fmla="*/ 1172 h 8145"/>
                <a:gd name="connsiteX2" fmla="*/ 457 w 7466"/>
                <a:gd name="connsiteY2" fmla="*/ 6642 h 8145"/>
                <a:gd name="connsiteX3" fmla="*/ 5419 w 7466"/>
                <a:gd name="connsiteY3" fmla="*/ 6451 h 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66" h="8145">
                  <a:moveTo>
                    <a:pt x="5419" y="6451"/>
                  </a:moveTo>
                  <a:cubicBezTo>
                    <a:pt x="7200" y="4606"/>
                    <a:pt x="7836" y="2189"/>
                    <a:pt x="6818" y="1172"/>
                  </a:cubicBezTo>
                  <a:cubicBezTo>
                    <a:pt x="3829" y="-1818"/>
                    <a:pt x="-2086" y="3016"/>
                    <a:pt x="457" y="6642"/>
                  </a:cubicBezTo>
                  <a:cubicBezTo>
                    <a:pt x="1475" y="8995"/>
                    <a:pt x="3193" y="8995"/>
                    <a:pt x="5419" y="64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397D125D-7664-602C-617B-29442E023FD6}"/>
                </a:ext>
              </a:extLst>
            </p:cNvPr>
            <p:cNvSpPr/>
            <p:nvPr/>
          </p:nvSpPr>
          <p:spPr>
            <a:xfrm>
              <a:off x="11632066" y="2467218"/>
              <a:ext cx="7700" cy="7610"/>
            </a:xfrm>
            <a:custGeom>
              <a:avLst/>
              <a:gdLst>
                <a:gd name="connsiteX0" fmla="*/ 7538 w 7700"/>
                <a:gd name="connsiteY0" fmla="*/ 4923 h 7610"/>
                <a:gd name="connsiteX1" fmla="*/ 223 w 7700"/>
                <a:gd name="connsiteY1" fmla="*/ 3142 h 7610"/>
                <a:gd name="connsiteX2" fmla="*/ 3022 w 7700"/>
                <a:gd name="connsiteY2" fmla="*/ 7849 h 7610"/>
                <a:gd name="connsiteX3" fmla="*/ 7538 w 7700"/>
                <a:gd name="connsiteY3" fmla="*/ 4923 h 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0" h="7610">
                  <a:moveTo>
                    <a:pt x="7538" y="4923"/>
                  </a:moveTo>
                  <a:cubicBezTo>
                    <a:pt x="7538" y="-420"/>
                    <a:pt x="2068" y="-1437"/>
                    <a:pt x="223" y="3142"/>
                  </a:cubicBezTo>
                  <a:cubicBezTo>
                    <a:pt x="-795" y="6005"/>
                    <a:pt x="223" y="7849"/>
                    <a:pt x="3022" y="7849"/>
                  </a:cubicBezTo>
                  <a:cubicBezTo>
                    <a:pt x="5821" y="7849"/>
                    <a:pt x="7538" y="6514"/>
                    <a:pt x="7538" y="49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CBB5D976-11D4-5517-B48F-61CF2426E430}"/>
                </a:ext>
              </a:extLst>
            </p:cNvPr>
            <p:cNvSpPr/>
            <p:nvPr/>
          </p:nvSpPr>
          <p:spPr>
            <a:xfrm>
              <a:off x="11630527" y="1643929"/>
              <a:ext cx="9239" cy="18494"/>
            </a:xfrm>
            <a:custGeom>
              <a:avLst/>
              <a:gdLst>
                <a:gd name="connsiteX0" fmla="*/ 4434 w 9239"/>
                <a:gd name="connsiteY0" fmla="*/ 238 h 18494"/>
                <a:gd name="connsiteX1" fmla="*/ 3544 w 9239"/>
                <a:gd name="connsiteY1" fmla="*/ 15377 h 18494"/>
                <a:gd name="connsiteX2" fmla="*/ 9077 w 9239"/>
                <a:gd name="connsiteY2" fmla="*/ 9716 h 18494"/>
                <a:gd name="connsiteX3" fmla="*/ 4434 w 9239"/>
                <a:gd name="connsiteY3" fmla="*/ 238 h 1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9" h="18494">
                  <a:moveTo>
                    <a:pt x="4434" y="238"/>
                  </a:moveTo>
                  <a:cubicBezTo>
                    <a:pt x="-1100" y="238"/>
                    <a:pt x="-1926" y="10034"/>
                    <a:pt x="3544" y="15377"/>
                  </a:cubicBezTo>
                  <a:cubicBezTo>
                    <a:pt x="9014" y="20720"/>
                    <a:pt x="9077" y="20275"/>
                    <a:pt x="9077" y="9716"/>
                  </a:cubicBezTo>
                  <a:cubicBezTo>
                    <a:pt x="9077" y="3673"/>
                    <a:pt x="7551" y="238"/>
                    <a:pt x="443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A72891E4-0957-8940-D271-987074340A3B}"/>
                </a:ext>
              </a:extLst>
            </p:cNvPr>
            <p:cNvSpPr/>
            <p:nvPr/>
          </p:nvSpPr>
          <p:spPr>
            <a:xfrm>
              <a:off x="11621191" y="3174361"/>
              <a:ext cx="6171" cy="5234"/>
            </a:xfrm>
            <a:custGeom>
              <a:avLst/>
              <a:gdLst>
                <a:gd name="connsiteX0" fmla="*/ -160 w 6171"/>
                <a:gd name="connsiteY0" fmla="*/ 2165 h 5234"/>
                <a:gd name="connsiteX1" fmla="*/ 2893 w 6171"/>
                <a:gd name="connsiteY1" fmla="*/ 5473 h 5234"/>
                <a:gd name="connsiteX2" fmla="*/ 2956 w 6171"/>
                <a:gd name="connsiteY2" fmla="*/ 5473 h 5234"/>
                <a:gd name="connsiteX3" fmla="*/ 6009 w 6171"/>
                <a:gd name="connsiteY3" fmla="*/ 4074 h 5234"/>
                <a:gd name="connsiteX4" fmla="*/ 2956 w 6171"/>
                <a:gd name="connsiteY4" fmla="*/ 766 h 5234"/>
                <a:gd name="connsiteX5" fmla="*/ -160 w 6171"/>
                <a:gd name="connsiteY5" fmla="*/ 2165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1" h="5234">
                  <a:moveTo>
                    <a:pt x="-160" y="2165"/>
                  </a:moveTo>
                  <a:cubicBezTo>
                    <a:pt x="-224" y="3921"/>
                    <a:pt x="1111" y="5403"/>
                    <a:pt x="2893" y="5473"/>
                  </a:cubicBezTo>
                  <a:cubicBezTo>
                    <a:pt x="2893" y="5473"/>
                    <a:pt x="2956" y="5473"/>
                    <a:pt x="2956" y="5473"/>
                  </a:cubicBezTo>
                  <a:cubicBezTo>
                    <a:pt x="4674" y="5473"/>
                    <a:pt x="6009" y="4837"/>
                    <a:pt x="6009" y="4074"/>
                  </a:cubicBezTo>
                  <a:cubicBezTo>
                    <a:pt x="6009" y="3310"/>
                    <a:pt x="4674" y="1847"/>
                    <a:pt x="2956" y="766"/>
                  </a:cubicBezTo>
                  <a:cubicBezTo>
                    <a:pt x="1239" y="-315"/>
                    <a:pt x="-160" y="321"/>
                    <a:pt x="-160" y="21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0D37837A-8D36-7ACA-91EF-1027AC6904A8}"/>
                </a:ext>
              </a:extLst>
            </p:cNvPr>
            <p:cNvSpPr/>
            <p:nvPr/>
          </p:nvSpPr>
          <p:spPr>
            <a:xfrm>
              <a:off x="11609127" y="3815503"/>
              <a:ext cx="8612" cy="8756"/>
            </a:xfrm>
            <a:custGeom>
              <a:avLst/>
              <a:gdLst>
                <a:gd name="connsiteX0" fmla="*/ 8214 w 8612"/>
                <a:gd name="connsiteY0" fmla="*/ 3265 h 8756"/>
                <a:gd name="connsiteX1" fmla="*/ 5543 w 8612"/>
                <a:gd name="connsiteY1" fmla="*/ 466 h 8756"/>
                <a:gd name="connsiteX2" fmla="*/ 72 w 8612"/>
                <a:gd name="connsiteY2" fmla="*/ 6000 h 8756"/>
                <a:gd name="connsiteX3" fmla="*/ 2808 w 8612"/>
                <a:gd name="connsiteY3" fmla="*/ 8735 h 8756"/>
                <a:gd name="connsiteX4" fmla="*/ 8214 w 8612"/>
                <a:gd name="connsiteY4" fmla="*/ 3265 h 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2" h="8756">
                  <a:moveTo>
                    <a:pt x="8214" y="3265"/>
                  </a:moveTo>
                  <a:cubicBezTo>
                    <a:pt x="8978" y="912"/>
                    <a:pt x="7832" y="-297"/>
                    <a:pt x="5543" y="466"/>
                  </a:cubicBezTo>
                  <a:cubicBezTo>
                    <a:pt x="3062" y="1510"/>
                    <a:pt x="1090" y="3500"/>
                    <a:pt x="72" y="6000"/>
                  </a:cubicBezTo>
                  <a:cubicBezTo>
                    <a:pt x="-691" y="8354"/>
                    <a:pt x="454" y="9562"/>
                    <a:pt x="2808" y="8735"/>
                  </a:cubicBezTo>
                  <a:cubicBezTo>
                    <a:pt x="5288" y="7749"/>
                    <a:pt x="7260" y="5765"/>
                    <a:pt x="8214" y="32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C0A2CE59-3580-C07D-0821-ED88B825CEB5}"/>
                </a:ext>
              </a:extLst>
            </p:cNvPr>
            <p:cNvSpPr/>
            <p:nvPr/>
          </p:nvSpPr>
          <p:spPr>
            <a:xfrm>
              <a:off x="11621320" y="2693334"/>
              <a:ext cx="14071" cy="14360"/>
            </a:xfrm>
            <a:custGeom>
              <a:avLst/>
              <a:gdLst>
                <a:gd name="connsiteX0" fmla="*/ 3845 w 14071"/>
                <a:gd name="connsiteY0" fmla="*/ 2450 h 14360"/>
                <a:gd name="connsiteX1" fmla="*/ 3845 w 14071"/>
                <a:gd name="connsiteY1" fmla="*/ 14599 h 14360"/>
                <a:gd name="connsiteX2" fmla="*/ 11541 w 14071"/>
                <a:gd name="connsiteY2" fmla="*/ 10401 h 14360"/>
                <a:gd name="connsiteX3" fmla="*/ 12877 w 14071"/>
                <a:gd name="connsiteY3" fmla="*/ 2597 h 14360"/>
                <a:gd name="connsiteX4" fmla="*/ 5053 w 14071"/>
                <a:gd name="connsiteY4" fmla="*/ 1274 h 14360"/>
                <a:gd name="connsiteX5" fmla="*/ 3845 w 14071"/>
                <a:gd name="connsiteY5" fmla="*/ 2450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71" h="14360">
                  <a:moveTo>
                    <a:pt x="3845" y="2450"/>
                  </a:moveTo>
                  <a:cubicBezTo>
                    <a:pt x="-1562" y="6966"/>
                    <a:pt x="-1434" y="14599"/>
                    <a:pt x="3845" y="14599"/>
                  </a:cubicBezTo>
                  <a:cubicBezTo>
                    <a:pt x="6834" y="14243"/>
                    <a:pt x="9633" y="12742"/>
                    <a:pt x="11541" y="10401"/>
                  </a:cubicBezTo>
                  <a:cubicBezTo>
                    <a:pt x="14085" y="8614"/>
                    <a:pt x="14658" y="5115"/>
                    <a:pt x="12877" y="2597"/>
                  </a:cubicBezTo>
                  <a:cubicBezTo>
                    <a:pt x="11096" y="78"/>
                    <a:pt x="7597" y="-520"/>
                    <a:pt x="5053" y="1274"/>
                  </a:cubicBezTo>
                  <a:cubicBezTo>
                    <a:pt x="4608" y="1598"/>
                    <a:pt x="4162" y="1999"/>
                    <a:pt x="3845" y="24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F8E2D489-5CC9-1805-B54B-12144822397F}"/>
                </a:ext>
              </a:extLst>
            </p:cNvPr>
            <p:cNvSpPr/>
            <p:nvPr/>
          </p:nvSpPr>
          <p:spPr>
            <a:xfrm>
              <a:off x="11579208" y="2597940"/>
              <a:ext cx="9576" cy="2258"/>
            </a:xfrm>
            <a:custGeom>
              <a:avLst/>
              <a:gdLst>
                <a:gd name="connsiteX0" fmla="*/ 732 w 9576"/>
                <a:gd name="connsiteY0" fmla="*/ 906 h 2258"/>
                <a:gd name="connsiteX1" fmla="*/ 4612 w 9576"/>
                <a:gd name="connsiteY1" fmla="*/ 2496 h 2258"/>
                <a:gd name="connsiteX2" fmla="*/ 8492 w 9576"/>
                <a:gd name="connsiteY2" fmla="*/ 906 h 2258"/>
                <a:gd name="connsiteX3" fmla="*/ 732 w 9576"/>
                <a:gd name="connsiteY3" fmla="*/ 906 h 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6" h="2258">
                  <a:moveTo>
                    <a:pt x="732" y="906"/>
                  </a:moveTo>
                  <a:cubicBezTo>
                    <a:pt x="-1367" y="1797"/>
                    <a:pt x="350" y="2496"/>
                    <a:pt x="4612" y="2496"/>
                  </a:cubicBezTo>
                  <a:cubicBezTo>
                    <a:pt x="8874" y="2496"/>
                    <a:pt x="10654" y="1797"/>
                    <a:pt x="8492" y="906"/>
                  </a:cubicBezTo>
                  <a:cubicBezTo>
                    <a:pt x="6011" y="16"/>
                    <a:pt x="3213" y="16"/>
                    <a:pt x="732" y="9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0FA7FB05-260F-C8FD-A51A-A3EBB241F7BB}"/>
                </a:ext>
              </a:extLst>
            </p:cNvPr>
            <p:cNvSpPr/>
            <p:nvPr/>
          </p:nvSpPr>
          <p:spPr>
            <a:xfrm>
              <a:off x="11590186" y="4790510"/>
              <a:ext cx="9316" cy="12510"/>
            </a:xfrm>
            <a:custGeom>
              <a:avLst/>
              <a:gdLst>
                <a:gd name="connsiteX0" fmla="*/ 4511 w 9316"/>
                <a:gd name="connsiteY0" fmla="*/ 238 h 12510"/>
                <a:gd name="connsiteX1" fmla="*/ 1903 w 9316"/>
                <a:gd name="connsiteY1" fmla="*/ 10734 h 12510"/>
                <a:gd name="connsiteX2" fmla="*/ 9154 w 9316"/>
                <a:gd name="connsiteY2" fmla="*/ 6535 h 12510"/>
                <a:gd name="connsiteX3" fmla="*/ 4511 w 9316"/>
                <a:gd name="connsiteY3" fmla="*/ 238 h 1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6" h="12510">
                  <a:moveTo>
                    <a:pt x="4511" y="238"/>
                  </a:moveTo>
                  <a:cubicBezTo>
                    <a:pt x="-196" y="238"/>
                    <a:pt x="-1850" y="6917"/>
                    <a:pt x="1903" y="10734"/>
                  </a:cubicBezTo>
                  <a:cubicBezTo>
                    <a:pt x="5656" y="14550"/>
                    <a:pt x="9154" y="12833"/>
                    <a:pt x="9154" y="6535"/>
                  </a:cubicBezTo>
                  <a:cubicBezTo>
                    <a:pt x="9154" y="3037"/>
                    <a:pt x="7055" y="238"/>
                    <a:pt x="451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A54C8060-1FBC-113E-EC2D-3FEA074AB5FE}"/>
                </a:ext>
              </a:extLst>
            </p:cNvPr>
            <p:cNvSpPr/>
            <p:nvPr/>
          </p:nvSpPr>
          <p:spPr>
            <a:xfrm>
              <a:off x="11779320" y="681473"/>
              <a:ext cx="11516" cy="12443"/>
            </a:xfrm>
            <a:custGeom>
              <a:avLst/>
              <a:gdLst>
                <a:gd name="connsiteX0" fmla="*/ -163 w 11516"/>
                <a:gd name="connsiteY0" fmla="*/ 7951 h 12443"/>
                <a:gd name="connsiteX1" fmla="*/ 10396 w 11516"/>
                <a:gd name="connsiteY1" fmla="*/ 7633 h 12443"/>
                <a:gd name="connsiteX2" fmla="*/ 10841 w 11516"/>
                <a:gd name="connsiteY2" fmla="*/ 1272 h 12443"/>
                <a:gd name="connsiteX3" fmla="*/ -163 w 11516"/>
                <a:gd name="connsiteY3" fmla="*/ 7951 h 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16" h="12443">
                  <a:moveTo>
                    <a:pt x="-163" y="7951"/>
                  </a:moveTo>
                  <a:cubicBezTo>
                    <a:pt x="-163" y="14312"/>
                    <a:pt x="7916" y="14312"/>
                    <a:pt x="10396" y="7633"/>
                  </a:cubicBezTo>
                  <a:cubicBezTo>
                    <a:pt x="11478" y="4770"/>
                    <a:pt x="11668" y="1781"/>
                    <a:pt x="10841" y="1272"/>
                  </a:cubicBezTo>
                  <a:cubicBezTo>
                    <a:pt x="7979" y="-2035"/>
                    <a:pt x="-163" y="3244"/>
                    <a:pt x="-163" y="79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74C37B5F-A47D-4F91-D795-79BA29CD8772}"/>
                </a:ext>
              </a:extLst>
            </p:cNvPr>
            <p:cNvSpPr/>
            <p:nvPr/>
          </p:nvSpPr>
          <p:spPr>
            <a:xfrm>
              <a:off x="11559649" y="1131359"/>
              <a:ext cx="11526" cy="9292"/>
            </a:xfrm>
            <a:custGeom>
              <a:avLst/>
              <a:gdLst>
                <a:gd name="connsiteX0" fmla="*/ 7316 w 11526"/>
                <a:gd name="connsiteY0" fmla="*/ 644 h 9292"/>
                <a:gd name="connsiteX1" fmla="*/ 192 w 11526"/>
                <a:gd name="connsiteY1" fmla="*/ 5732 h 9292"/>
                <a:gd name="connsiteX2" fmla="*/ 8969 w 11526"/>
                <a:gd name="connsiteY2" fmla="*/ 4587 h 9292"/>
                <a:gd name="connsiteX3" fmla="*/ 7316 w 11526"/>
                <a:gd name="connsiteY3" fmla="*/ 644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26" h="9292">
                  <a:moveTo>
                    <a:pt x="7316" y="644"/>
                  </a:moveTo>
                  <a:cubicBezTo>
                    <a:pt x="4263" y="1125"/>
                    <a:pt x="1655" y="3010"/>
                    <a:pt x="192" y="5732"/>
                  </a:cubicBezTo>
                  <a:cubicBezTo>
                    <a:pt x="-1653" y="11330"/>
                    <a:pt x="4072" y="10566"/>
                    <a:pt x="8969" y="4587"/>
                  </a:cubicBezTo>
                  <a:cubicBezTo>
                    <a:pt x="12595" y="198"/>
                    <a:pt x="12150" y="-310"/>
                    <a:pt x="7316" y="6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AB4D2764-5081-002B-1066-91CEA870ABF3}"/>
                </a:ext>
              </a:extLst>
            </p:cNvPr>
            <p:cNvSpPr/>
            <p:nvPr/>
          </p:nvSpPr>
          <p:spPr>
            <a:xfrm>
              <a:off x="11563388" y="1355116"/>
              <a:ext cx="7673" cy="2532"/>
            </a:xfrm>
            <a:custGeom>
              <a:avLst/>
              <a:gdLst>
                <a:gd name="connsiteX0" fmla="*/ 1286 w 7673"/>
                <a:gd name="connsiteY0" fmla="*/ 847 h 2532"/>
                <a:gd name="connsiteX1" fmla="*/ 3131 w 7673"/>
                <a:gd name="connsiteY1" fmla="*/ 2756 h 2532"/>
                <a:gd name="connsiteX2" fmla="*/ 7202 w 7673"/>
                <a:gd name="connsiteY2" fmla="*/ 1102 h 2532"/>
                <a:gd name="connsiteX3" fmla="*/ 1286 w 7673"/>
                <a:gd name="connsiteY3" fmla="*/ 847 h 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532">
                  <a:moveTo>
                    <a:pt x="1286" y="847"/>
                  </a:moveTo>
                  <a:cubicBezTo>
                    <a:pt x="-1195" y="1865"/>
                    <a:pt x="-431" y="2628"/>
                    <a:pt x="3131" y="2756"/>
                  </a:cubicBezTo>
                  <a:cubicBezTo>
                    <a:pt x="6693" y="2883"/>
                    <a:pt x="8219" y="2183"/>
                    <a:pt x="7202" y="1102"/>
                  </a:cubicBezTo>
                  <a:cubicBezTo>
                    <a:pt x="5421" y="48"/>
                    <a:pt x="3195" y="-47"/>
                    <a:pt x="1286" y="8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24AD0ABD-3B4A-A8DC-3D38-219BEB027DFE}"/>
                </a:ext>
              </a:extLst>
            </p:cNvPr>
            <p:cNvSpPr/>
            <p:nvPr/>
          </p:nvSpPr>
          <p:spPr>
            <a:xfrm>
              <a:off x="11614960" y="4563955"/>
              <a:ext cx="27926" cy="30968"/>
            </a:xfrm>
            <a:custGeom>
              <a:avLst/>
              <a:gdLst>
                <a:gd name="connsiteX0" fmla="*/ 27761 w 27926"/>
                <a:gd name="connsiteY0" fmla="*/ 27195 h 30968"/>
                <a:gd name="connsiteX1" fmla="*/ 24962 w 27926"/>
                <a:gd name="connsiteY1" fmla="*/ 20834 h 30968"/>
                <a:gd name="connsiteX2" fmla="*/ 23754 w 27926"/>
                <a:gd name="connsiteY2" fmla="*/ 12819 h 30968"/>
                <a:gd name="connsiteX3" fmla="*/ 17393 w 27926"/>
                <a:gd name="connsiteY3" fmla="*/ 6459 h 30968"/>
                <a:gd name="connsiteX4" fmla="*/ 7534 w 27926"/>
                <a:gd name="connsiteY4" fmla="*/ 3278 h 30968"/>
                <a:gd name="connsiteX5" fmla="*/ -163 w 27926"/>
                <a:gd name="connsiteY5" fmla="*/ 3596 h 30968"/>
                <a:gd name="connsiteX6" fmla="*/ 6198 w 27926"/>
                <a:gd name="connsiteY6" fmla="*/ 8685 h 30968"/>
                <a:gd name="connsiteX7" fmla="*/ 9315 w 27926"/>
                <a:gd name="connsiteY7" fmla="*/ 18989 h 30968"/>
                <a:gd name="connsiteX8" fmla="*/ 11605 w 27926"/>
                <a:gd name="connsiteY8" fmla="*/ 29485 h 30968"/>
                <a:gd name="connsiteX9" fmla="*/ 27761 w 27926"/>
                <a:gd name="connsiteY9" fmla="*/ 27195 h 3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926" h="30968">
                  <a:moveTo>
                    <a:pt x="27761" y="27195"/>
                  </a:moveTo>
                  <a:cubicBezTo>
                    <a:pt x="27825" y="24759"/>
                    <a:pt x="26807" y="22412"/>
                    <a:pt x="24962" y="20834"/>
                  </a:cubicBezTo>
                  <a:cubicBezTo>
                    <a:pt x="23435" y="19880"/>
                    <a:pt x="22863" y="16254"/>
                    <a:pt x="23754" y="12819"/>
                  </a:cubicBezTo>
                  <a:cubicBezTo>
                    <a:pt x="25089" y="7731"/>
                    <a:pt x="23754" y="6459"/>
                    <a:pt x="17393" y="6459"/>
                  </a:cubicBezTo>
                  <a:cubicBezTo>
                    <a:pt x="13831" y="6770"/>
                    <a:pt x="10269" y="5619"/>
                    <a:pt x="7534" y="3278"/>
                  </a:cubicBezTo>
                  <a:cubicBezTo>
                    <a:pt x="4989" y="-920"/>
                    <a:pt x="-163" y="-729"/>
                    <a:pt x="-163" y="3596"/>
                  </a:cubicBezTo>
                  <a:cubicBezTo>
                    <a:pt x="-163" y="5505"/>
                    <a:pt x="2572" y="7795"/>
                    <a:pt x="6198" y="8685"/>
                  </a:cubicBezTo>
                  <a:cubicBezTo>
                    <a:pt x="12559" y="10339"/>
                    <a:pt x="15103" y="18989"/>
                    <a:pt x="9315" y="18989"/>
                  </a:cubicBezTo>
                  <a:cubicBezTo>
                    <a:pt x="3526" y="18989"/>
                    <a:pt x="5943" y="27958"/>
                    <a:pt x="11605" y="29485"/>
                  </a:cubicBezTo>
                  <a:cubicBezTo>
                    <a:pt x="22291" y="32410"/>
                    <a:pt x="27761" y="31584"/>
                    <a:pt x="27761" y="271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1D201204-A032-F17F-6305-A4CA6982EBE4}"/>
                </a:ext>
              </a:extLst>
            </p:cNvPr>
            <p:cNvSpPr/>
            <p:nvPr/>
          </p:nvSpPr>
          <p:spPr>
            <a:xfrm>
              <a:off x="11626137" y="5190225"/>
              <a:ext cx="9495" cy="18512"/>
            </a:xfrm>
            <a:custGeom>
              <a:avLst/>
              <a:gdLst>
                <a:gd name="connsiteX0" fmla="*/ 1382 w 9495"/>
                <a:gd name="connsiteY0" fmla="*/ 13207 h 18512"/>
                <a:gd name="connsiteX1" fmla="*/ 9333 w 9495"/>
                <a:gd name="connsiteY1" fmla="*/ 9582 h 18512"/>
                <a:gd name="connsiteX2" fmla="*/ 1890 w 9495"/>
                <a:gd name="connsiteY2" fmla="*/ 3730 h 18512"/>
                <a:gd name="connsiteX3" fmla="*/ 1382 w 9495"/>
                <a:gd name="connsiteY3" fmla="*/ 13207 h 18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5" h="18512">
                  <a:moveTo>
                    <a:pt x="1382" y="13207"/>
                  </a:moveTo>
                  <a:cubicBezTo>
                    <a:pt x="5898" y="21794"/>
                    <a:pt x="9333" y="20267"/>
                    <a:pt x="9333" y="9582"/>
                  </a:cubicBezTo>
                  <a:cubicBezTo>
                    <a:pt x="9333" y="-1104"/>
                    <a:pt x="7488" y="-1995"/>
                    <a:pt x="1890" y="3730"/>
                  </a:cubicBezTo>
                  <a:cubicBezTo>
                    <a:pt x="-654" y="6312"/>
                    <a:pt x="-844" y="10370"/>
                    <a:pt x="1382" y="132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0EA8A538-FD94-9B52-2A58-55AF68C23261}"/>
                </a:ext>
              </a:extLst>
            </p:cNvPr>
            <p:cNvSpPr/>
            <p:nvPr/>
          </p:nvSpPr>
          <p:spPr>
            <a:xfrm>
              <a:off x="11590912" y="3371562"/>
              <a:ext cx="22639" cy="25085"/>
            </a:xfrm>
            <a:custGeom>
              <a:avLst/>
              <a:gdLst>
                <a:gd name="connsiteX0" fmla="*/ 14599 w 22639"/>
                <a:gd name="connsiteY0" fmla="*/ 11433 h 25085"/>
                <a:gd name="connsiteX1" fmla="*/ 1304 w 22639"/>
                <a:gd name="connsiteY1" fmla="*/ 238 h 25085"/>
                <a:gd name="connsiteX2" fmla="*/ 8874 w 22639"/>
                <a:gd name="connsiteY2" fmla="*/ 18303 h 25085"/>
                <a:gd name="connsiteX3" fmla="*/ 14599 w 22639"/>
                <a:gd name="connsiteY3" fmla="*/ 22628 h 25085"/>
                <a:gd name="connsiteX4" fmla="*/ 22168 w 22639"/>
                <a:gd name="connsiteY4" fmla="*/ 22628 h 25085"/>
                <a:gd name="connsiteX5" fmla="*/ 19242 w 22639"/>
                <a:gd name="connsiteY5" fmla="*/ 17985 h 25085"/>
                <a:gd name="connsiteX6" fmla="*/ 14599 w 22639"/>
                <a:gd name="connsiteY6" fmla="*/ 11433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39" h="25085">
                  <a:moveTo>
                    <a:pt x="14599" y="11433"/>
                  </a:moveTo>
                  <a:cubicBezTo>
                    <a:pt x="14599" y="7490"/>
                    <a:pt x="5948" y="238"/>
                    <a:pt x="1304" y="238"/>
                  </a:cubicBezTo>
                  <a:cubicBezTo>
                    <a:pt x="-3339" y="238"/>
                    <a:pt x="4104" y="17031"/>
                    <a:pt x="8874" y="18303"/>
                  </a:cubicBezTo>
                  <a:cubicBezTo>
                    <a:pt x="12054" y="19130"/>
                    <a:pt x="14599" y="21102"/>
                    <a:pt x="14599" y="22628"/>
                  </a:cubicBezTo>
                  <a:cubicBezTo>
                    <a:pt x="14599" y="26254"/>
                    <a:pt x="19942" y="26190"/>
                    <a:pt x="22168" y="22628"/>
                  </a:cubicBezTo>
                  <a:cubicBezTo>
                    <a:pt x="23122" y="21102"/>
                    <a:pt x="21787" y="19003"/>
                    <a:pt x="19242" y="17985"/>
                  </a:cubicBezTo>
                  <a:cubicBezTo>
                    <a:pt x="16570" y="16872"/>
                    <a:pt x="14789" y="14328"/>
                    <a:pt x="14599" y="114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CC8271E8-36A7-0AF4-185C-D4688BECCD68}"/>
                </a:ext>
              </a:extLst>
            </p:cNvPr>
            <p:cNvSpPr/>
            <p:nvPr/>
          </p:nvSpPr>
          <p:spPr>
            <a:xfrm>
              <a:off x="11593269" y="2255565"/>
              <a:ext cx="18954" cy="14616"/>
            </a:xfrm>
            <a:custGeom>
              <a:avLst/>
              <a:gdLst>
                <a:gd name="connsiteX0" fmla="*/ 13005 w 18954"/>
                <a:gd name="connsiteY0" fmla="*/ 4319 h 14616"/>
                <a:gd name="connsiteX1" fmla="*/ 3717 w 18954"/>
                <a:gd name="connsiteY1" fmla="*/ 567 h 14616"/>
                <a:gd name="connsiteX2" fmla="*/ -163 w 18954"/>
                <a:gd name="connsiteY2" fmla="*/ 4065 h 14616"/>
                <a:gd name="connsiteX3" fmla="*/ 4290 w 18954"/>
                <a:gd name="connsiteY3" fmla="*/ 7691 h 14616"/>
                <a:gd name="connsiteX4" fmla="*/ 10460 w 18954"/>
                <a:gd name="connsiteY4" fmla="*/ 9970 h 14616"/>
                <a:gd name="connsiteX5" fmla="*/ 10651 w 18954"/>
                <a:gd name="connsiteY5" fmla="*/ 10489 h 14616"/>
                <a:gd name="connsiteX6" fmla="*/ 18792 w 18954"/>
                <a:gd name="connsiteY6" fmla="*/ 10489 h 14616"/>
                <a:gd name="connsiteX7" fmla="*/ 13005 w 18954"/>
                <a:gd name="connsiteY7" fmla="*/ 4319 h 1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54" h="14616">
                  <a:moveTo>
                    <a:pt x="13005" y="4319"/>
                  </a:moveTo>
                  <a:cubicBezTo>
                    <a:pt x="10078" y="3302"/>
                    <a:pt x="5881" y="1584"/>
                    <a:pt x="3717" y="567"/>
                  </a:cubicBezTo>
                  <a:cubicBezTo>
                    <a:pt x="1555" y="-451"/>
                    <a:pt x="-163" y="948"/>
                    <a:pt x="-163" y="4065"/>
                  </a:cubicBezTo>
                  <a:cubicBezTo>
                    <a:pt x="-163" y="7182"/>
                    <a:pt x="1555" y="8708"/>
                    <a:pt x="4290" y="7691"/>
                  </a:cubicBezTo>
                  <a:cubicBezTo>
                    <a:pt x="6644" y="6619"/>
                    <a:pt x="9379" y="7640"/>
                    <a:pt x="10460" y="9970"/>
                  </a:cubicBezTo>
                  <a:cubicBezTo>
                    <a:pt x="10524" y="10139"/>
                    <a:pt x="10587" y="10312"/>
                    <a:pt x="10651" y="10489"/>
                  </a:cubicBezTo>
                  <a:cubicBezTo>
                    <a:pt x="12877" y="16214"/>
                    <a:pt x="18792" y="16405"/>
                    <a:pt x="18792" y="10489"/>
                  </a:cubicBezTo>
                  <a:cubicBezTo>
                    <a:pt x="18220" y="7491"/>
                    <a:pt x="15930" y="5094"/>
                    <a:pt x="13005" y="43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A8DB804C-04E4-8CDF-69C5-A7B5E70AD3DF}"/>
                </a:ext>
              </a:extLst>
            </p:cNvPr>
            <p:cNvSpPr/>
            <p:nvPr/>
          </p:nvSpPr>
          <p:spPr>
            <a:xfrm>
              <a:off x="11562560" y="1008612"/>
              <a:ext cx="20455" cy="21843"/>
            </a:xfrm>
            <a:custGeom>
              <a:avLst/>
              <a:gdLst>
                <a:gd name="connsiteX0" fmla="*/ 15091 w 20455"/>
                <a:gd name="connsiteY0" fmla="*/ 14367 h 21843"/>
                <a:gd name="connsiteX1" fmla="*/ 18398 w 20455"/>
                <a:gd name="connsiteY1" fmla="*/ 2600 h 21843"/>
                <a:gd name="connsiteX2" fmla="*/ 12864 w 20455"/>
                <a:gd name="connsiteY2" fmla="*/ 2600 h 21843"/>
                <a:gd name="connsiteX3" fmla="*/ 6949 w 20455"/>
                <a:gd name="connsiteY3" fmla="*/ 6480 h 21843"/>
                <a:gd name="connsiteX4" fmla="*/ -48 w 20455"/>
                <a:gd name="connsiteY4" fmla="*/ 16167 h 21843"/>
                <a:gd name="connsiteX5" fmla="*/ 1033 w 20455"/>
                <a:gd name="connsiteY5" fmla="*/ 19201 h 21843"/>
                <a:gd name="connsiteX6" fmla="*/ 15091 w 20455"/>
                <a:gd name="connsiteY6" fmla="*/ 14367 h 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55" h="21843">
                  <a:moveTo>
                    <a:pt x="15091" y="14367"/>
                  </a:moveTo>
                  <a:cubicBezTo>
                    <a:pt x="21133" y="8006"/>
                    <a:pt x="21452" y="5780"/>
                    <a:pt x="18398" y="2600"/>
                  </a:cubicBezTo>
                  <a:cubicBezTo>
                    <a:pt x="15345" y="-581"/>
                    <a:pt x="14009" y="-517"/>
                    <a:pt x="12864" y="2600"/>
                  </a:cubicBezTo>
                  <a:cubicBezTo>
                    <a:pt x="11847" y="4972"/>
                    <a:pt x="9493" y="6505"/>
                    <a:pt x="6949" y="6480"/>
                  </a:cubicBezTo>
                  <a:cubicBezTo>
                    <a:pt x="2306" y="7211"/>
                    <a:pt x="-811" y="11549"/>
                    <a:pt x="-48" y="16167"/>
                  </a:cubicBezTo>
                  <a:cubicBezTo>
                    <a:pt x="80" y="17236"/>
                    <a:pt x="461" y="18273"/>
                    <a:pt x="1033" y="19201"/>
                  </a:cubicBezTo>
                  <a:cubicBezTo>
                    <a:pt x="4086" y="24035"/>
                    <a:pt x="7140" y="23018"/>
                    <a:pt x="15091" y="143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493B321F-3B4A-B84C-BDFA-1B7E79A07542}"/>
                </a:ext>
              </a:extLst>
            </p:cNvPr>
            <p:cNvSpPr/>
            <p:nvPr/>
          </p:nvSpPr>
          <p:spPr>
            <a:xfrm>
              <a:off x="11596346" y="1015583"/>
              <a:ext cx="12316" cy="11994"/>
            </a:xfrm>
            <a:custGeom>
              <a:avLst/>
              <a:gdLst>
                <a:gd name="connsiteX0" fmla="*/ 7256 w 12316"/>
                <a:gd name="connsiteY0" fmla="*/ 10259 h 11994"/>
                <a:gd name="connsiteX1" fmla="*/ 12154 w 12316"/>
                <a:gd name="connsiteY1" fmla="*/ 3898 h 11994"/>
                <a:gd name="connsiteX2" fmla="*/ 323 w 12316"/>
                <a:gd name="connsiteY2" fmla="*/ 6824 h 11994"/>
                <a:gd name="connsiteX3" fmla="*/ 7256 w 12316"/>
                <a:gd name="connsiteY3" fmla="*/ 10259 h 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16" h="11994">
                  <a:moveTo>
                    <a:pt x="7256" y="10259"/>
                  </a:moveTo>
                  <a:cubicBezTo>
                    <a:pt x="9928" y="9190"/>
                    <a:pt x="11772" y="6754"/>
                    <a:pt x="12154" y="3898"/>
                  </a:cubicBezTo>
                  <a:cubicBezTo>
                    <a:pt x="12154" y="-2463"/>
                    <a:pt x="1659" y="82"/>
                    <a:pt x="323" y="6824"/>
                  </a:cubicBezTo>
                  <a:cubicBezTo>
                    <a:pt x="-1013" y="13566"/>
                    <a:pt x="132" y="13121"/>
                    <a:pt x="7256" y="102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68BD7FA8-8AE3-7AA5-BC57-22FFC6D92643}"/>
                </a:ext>
              </a:extLst>
            </p:cNvPr>
            <p:cNvSpPr/>
            <p:nvPr/>
          </p:nvSpPr>
          <p:spPr>
            <a:xfrm>
              <a:off x="11605673" y="807303"/>
              <a:ext cx="6233" cy="8208"/>
            </a:xfrm>
            <a:custGeom>
              <a:avLst/>
              <a:gdLst>
                <a:gd name="connsiteX0" fmla="*/ 2954 w 6233"/>
                <a:gd name="connsiteY0" fmla="*/ 239 h 8208"/>
                <a:gd name="connsiteX1" fmla="*/ -163 w 6233"/>
                <a:gd name="connsiteY1" fmla="*/ 5137 h 8208"/>
                <a:gd name="connsiteX2" fmla="*/ 2954 w 6233"/>
                <a:gd name="connsiteY2" fmla="*/ 8063 h 8208"/>
                <a:gd name="connsiteX3" fmla="*/ 6071 w 6233"/>
                <a:gd name="connsiteY3" fmla="*/ 3165 h 8208"/>
                <a:gd name="connsiteX4" fmla="*/ 2954 w 6233"/>
                <a:gd name="connsiteY4" fmla="*/ 239 h 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208">
                  <a:moveTo>
                    <a:pt x="2954" y="239"/>
                  </a:moveTo>
                  <a:cubicBezTo>
                    <a:pt x="1300" y="239"/>
                    <a:pt x="-163" y="2402"/>
                    <a:pt x="-163" y="5137"/>
                  </a:cubicBezTo>
                  <a:cubicBezTo>
                    <a:pt x="-163" y="7872"/>
                    <a:pt x="1300" y="9144"/>
                    <a:pt x="2954" y="8063"/>
                  </a:cubicBezTo>
                  <a:cubicBezTo>
                    <a:pt x="4735" y="7026"/>
                    <a:pt x="5880" y="5207"/>
                    <a:pt x="6071" y="3165"/>
                  </a:cubicBezTo>
                  <a:cubicBezTo>
                    <a:pt x="6007" y="1505"/>
                    <a:pt x="4608" y="201"/>
                    <a:pt x="2954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052E8F7E-690C-7249-7965-67250E74003A}"/>
                </a:ext>
              </a:extLst>
            </p:cNvPr>
            <p:cNvSpPr/>
            <p:nvPr/>
          </p:nvSpPr>
          <p:spPr>
            <a:xfrm>
              <a:off x="11582204" y="788941"/>
              <a:ext cx="14817" cy="28229"/>
            </a:xfrm>
            <a:custGeom>
              <a:avLst/>
              <a:gdLst>
                <a:gd name="connsiteX0" fmla="*/ 13575 w 14817"/>
                <a:gd name="connsiteY0" fmla="*/ 22736 h 28229"/>
                <a:gd name="connsiteX1" fmla="*/ 9186 w 14817"/>
                <a:gd name="connsiteY1" fmla="*/ 410 h 28229"/>
                <a:gd name="connsiteX2" fmla="*/ 3779 w 14817"/>
                <a:gd name="connsiteY2" fmla="*/ 1491 h 28229"/>
                <a:gd name="connsiteX3" fmla="*/ 1489 w 14817"/>
                <a:gd name="connsiteY3" fmla="*/ 27252 h 28229"/>
                <a:gd name="connsiteX4" fmla="*/ 13575 w 14817"/>
                <a:gd name="connsiteY4" fmla="*/ 22736 h 2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7" h="28229">
                  <a:moveTo>
                    <a:pt x="13575" y="22736"/>
                  </a:moveTo>
                  <a:cubicBezTo>
                    <a:pt x="15992" y="18283"/>
                    <a:pt x="14275" y="9569"/>
                    <a:pt x="9186" y="410"/>
                  </a:cubicBezTo>
                  <a:cubicBezTo>
                    <a:pt x="9186" y="-36"/>
                    <a:pt x="6515" y="410"/>
                    <a:pt x="3779" y="1491"/>
                  </a:cubicBezTo>
                  <a:cubicBezTo>
                    <a:pt x="-355" y="3081"/>
                    <a:pt x="-1436" y="14594"/>
                    <a:pt x="1489" y="27252"/>
                  </a:cubicBezTo>
                  <a:cubicBezTo>
                    <a:pt x="2316" y="30369"/>
                    <a:pt x="11158" y="26997"/>
                    <a:pt x="13575" y="227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0CA8CE6D-A872-3D57-FF72-CA8FAF97D75B}"/>
                </a:ext>
              </a:extLst>
            </p:cNvPr>
            <p:cNvSpPr/>
            <p:nvPr/>
          </p:nvSpPr>
          <p:spPr>
            <a:xfrm>
              <a:off x="11568609" y="843048"/>
              <a:ext cx="36075" cy="27226"/>
            </a:xfrm>
            <a:custGeom>
              <a:avLst/>
              <a:gdLst>
                <a:gd name="connsiteX0" fmla="*/ 24370 w 36075"/>
                <a:gd name="connsiteY0" fmla="*/ 19387 h 27226"/>
                <a:gd name="connsiteX1" fmla="*/ 35693 w 36075"/>
                <a:gd name="connsiteY1" fmla="*/ 3485 h 27226"/>
                <a:gd name="connsiteX2" fmla="*/ 20745 w 36075"/>
                <a:gd name="connsiteY2" fmla="*/ 1068 h 27226"/>
                <a:gd name="connsiteX3" fmla="*/ 3571 w 36075"/>
                <a:gd name="connsiteY3" fmla="*/ 6221 h 27226"/>
                <a:gd name="connsiteX4" fmla="*/ 3126 w 36075"/>
                <a:gd name="connsiteY4" fmla="*/ 17924 h 27226"/>
                <a:gd name="connsiteX5" fmla="*/ 4843 w 36075"/>
                <a:gd name="connsiteY5" fmla="*/ 22695 h 27226"/>
                <a:gd name="connsiteX6" fmla="*/ 18328 w 36075"/>
                <a:gd name="connsiteY6" fmla="*/ 22695 h 27226"/>
                <a:gd name="connsiteX7" fmla="*/ 24370 w 36075"/>
                <a:gd name="connsiteY7" fmla="*/ 19387 h 2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75" h="27226">
                  <a:moveTo>
                    <a:pt x="24370" y="19387"/>
                  </a:moveTo>
                  <a:cubicBezTo>
                    <a:pt x="27996" y="21677"/>
                    <a:pt x="37474" y="8256"/>
                    <a:pt x="35693" y="3485"/>
                  </a:cubicBezTo>
                  <a:cubicBezTo>
                    <a:pt x="34421" y="114"/>
                    <a:pt x="30731" y="-522"/>
                    <a:pt x="20745" y="1068"/>
                  </a:cubicBezTo>
                  <a:cubicBezTo>
                    <a:pt x="14766" y="1730"/>
                    <a:pt x="8914" y="3473"/>
                    <a:pt x="3571" y="6221"/>
                  </a:cubicBezTo>
                  <a:cubicBezTo>
                    <a:pt x="-1199" y="10037"/>
                    <a:pt x="-1454" y="17924"/>
                    <a:pt x="3126" y="17924"/>
                  </a:cubicBezTo>
                  <a:cubicBezTo>
                    <a:pt x="5034" y="17924"/>
                    <a:pt x="5798" y="20087"/>
                    <a:pt x="4843" y="22695"/>
                  </a:cubicBezTo>
                  <a:cubicBezTo>
                    <a:pt x="2426" y="29055"/>
                    <a:pt x="13175" y="29055"/>
                    <a:pt x="18328" y="22695"/>
                  </a:cubicBezTo>
                  <a:cubicBezTo>
                    <a:pt x="20427" y="20151"/>
                    <a:pt x="23099" y="18751"/>
                    <a:pt x="24370" y="193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418CA3E2-9B47-F4B5-FA62-8C8D33E5F50C}"/>
                </a:ext>
              </a:extLst>
            </p:cNvPr>
            <p:cNvSpPr/>
            <p:nvPr/>
          </p:nvSpPr>
          <p:spPr>
            <a:xfrm>
              <a:off x="11875367" y="610473"/>
              <a:ext cx="11048" cy="18604"/>
            </a:xfrm>
            <a:custGeom>
              <a:avLst/>
              <a:gdLst>
                <a:gd name="connsiteX0" fmla="*/ -163 w 11048"/>
                <a:gd name="connsiteY0" fmla="*/ 12482 h 18604"/>
                <a:gd name="connsiteX1" fmla="*/ -163 w 11048"/>
                <a:gd name="connsiteY1" fmla="*/ 18842 h 18604"/>
                <a:gd name="connsiteX2" fmla="*/ 6198 w 11048"/>
                <a:gd name="connsiteY2" fmla="*/ 12164 h 18604"/>
                <a:gd name="connsiteX3" fmla="*/ 10524 w 11048"/>
                <a:gd name="connsiteY3" fmla="*/ 1859 h 18604"/>
                <a:gd name="connsiteX4" fmla="*/ -163 w 11048"/>
                <a:gd name="connsiteY4" fmla="*/ 12482 h 1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48" h="18604">
                  <a:moveTo>
                    <a:pt x="-163" y="12482"/>
                  </a:moveTo>
                  <a:lnTo>
                    <a:pt x="-163" y="18842"/>
                  </a:lnTo>
                  <a:lnTo>
                    <a:pt x="6198" y="12164"/>
                  </a:lnTo>
                  <a:cubicBezTo>
                    <a:pt x="9824" y="8475"/>
                    <a:pt x="11732" y="3895"/>
                    <a:pt x="10524" y="1859"/>
                  </a:cubicBezTo>
                  <a:cubicBezTo>
                    <a:pt x="7598" y="-3102"/>
                    <a:pt x="-163" y="4149"/>
                    <a:pt x="-163" y="124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3FB4C01E-855D-DAB3-6AC6-062EF5CB51AF}"/>
                </a:ext>
              </a:extLst>
            </p:cNvPr>
            <p:cNvSpPr/>
            <p:nvPr/>
          </p:nvSpPr>
          <p:spPr>
            <a:xfrm>
              <a:off x="11576177" y="5668821"/>
              <a:ext cx="10651" cy="12004"/>
            </a:xfrm>
            <a:custGeom>
              <a:avLst/>
              <a:gdLst>
                <a:gd name="connsiteX0" fmla="*/ 9678 w 10651"/>
                <a:gd name="connsiteY0" fmla="*/ 7530 h 12004"/>
                <a:gd name="connsiteX1" fmla="*/ 9678 w 10651"/>
                <a:gd name="connsiteY1" fmla="*/ 7530 h 12004"/>
                <a:gd name="connsiteX2" fmla="*/ 9678 w 10651"/>
                <a:gd name="connsiteY2" fmla="*/ 787 h 12004"/>
                <a:gd name="connsiteX3" fmla="*/ 137 w 10651"/>
                <a:gd name="connsiteY3" fmla="*/ 9565 h 12004"/>
                <a:gd name="connsiteX4" fmla="*/ 9678 w 10651"/>
                <a:gd name="connsiteY4" fmla="*/ 7530 h 1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1" h="12004">
                  <a:moveTo>
                    <a:pt x="9678" y="7530"/>
                  </a:moveTo>
                  <a:lnTo>
                    <a:pt x="9678" y="7530"/>
                  </a:lnTo>
                  <a:cubicBezTo>
                    <a:pt x="10760" y="5405"/>
                    <a:pt x="10760" y="2912"/>
                    <a:pt x="9678" y="787"/>
                  </a:cubicBezTo>
                  <a:cubicBezTo>
                    <a:pt x="7007" y="-1948"/>
                    <a:pt x="-1898" y="6257"/>
                    <a:pt x="137" y="9565"/>
                  </a:cubicBezTo>
                  <a:cubicBezTo>
                    <a:pt x="2745" y="13890"/>
                    <a:pt x="7643" y="12809"/>
                    <a:pt x="9678" y="75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5E6F0333-AF33-2B17-C328-0EC3B7262F6B}"/>
                </a:ext>
              </a:extLst>
            </p:cNvPr>
            <p:cNvSpPr/>
            <p:nvPr/>
          </p:nvSpPr>
          <p:spPr>
            <a:xfrm>
              <a:off x="11577813" y="6030890"/>
              <a:ext cx="6067" cy="7724"/>
            </a:xfrm>
            <a:custGeom>
              <a:avLst/>
              <a:gdLst>
                <a:gd name="connsiteX0" fmla="*/ 5561 w 6067"/>
                <a:gd name="connsiteY0" fmla="*/ 7386 h 7724"/>
                <a:gd name="connsiteX1" fmla="*/ 3463 w 6067"/>
                <a:gd name="connsiteY1" fmla="*/ 1979 h 7724"/>
                <a:gd name="connsiteX2" fmla="*/ -163 w 6067"/>
                <a:gd name="connsiteY2" fmla="*/ 1534 h 7724"/>
                <a:gd name="connsiteX3" fmla="*/ 5561 w 6067"/>
                <a:gd name="connsiteY3" fmla="*/ 7386 h 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7" h="7724">
                  <a:moveTo>
                    <a:pt x="5561" y="7386"/>
                  </a:moveTo>
                  <a:cubicBezTo>
                    <a:pt x="6452" y="6432"/>
                    <a:pt x="5561" y="4015"/>
                    <a:pt x="3463" y="1979"/>
                  </a:cubicBezTo>
                  <a:cubicBezTo>
                    <a:pt x="1364" y="-56"/>
                    <a:pt x="-163" y="-437"/>
                    <a:pt x="-163" y="1534"/>
                  </a:cubicBezTo>
                  <a:cubicBezTo>
                    <a:pt x="-163" y="5732"/>
                    <a:pt x="3463" y="9422"/>
                    <a:pt x="5561" y="73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1A3D1A7B-0C9C-9784-D1B8-2D74A5ADE1C8}"/>
                </a:ext>
              </a:extLst>
            </p:cNvPr>
            <p:cNvSpPr/>
            <p:nvPr/>
          </p:nvSpPr>
          <p:spPr>
            <a:xfrm>
              <a:off x="11581783" y="6118495"/>
              <a:ext cx="14603" cy="21770"/>
            </a:xfrm>
            <a:custGeom>
              <a:avLst/>
              <a:gdLst>
                <a:gd name="connsiteX0" fmla="*/ 1274 w 14603"/>
                <a:gd name="connsiteY0" fmla="*/ 2089 h 21770"/>
                <a:gd name="connsiteX1" fmla="*/ 5154 w 14603"/>
                <a:gd name="connsiteY1" fmla="*/ 10739 h 21770"/>
                <a:gd name="connsiteX2" fmla="*/ 7189 w 14603"/>
                <a:gd name="connsiteY2" fmla="*/ 19962 h 21770"/>
                <a:gd name="connsiteX3" fmla="*/ 14441 w 14603"/>
                <a:gd name="connsiteY3" fmla="*/ 17100 h 21770"/>
                <a:gd name="connsiteX4" fmla="*/ 2737 w 14603"/>
                <a:gd name="connsiteY4" fmla="*/ 244 h 21770"/>
                <a:gd name="connsiteX5" fmla="*/ 1274 w 14603"/>
                <a:gd name="connsiteY5" fmla="*/ 2089 h 2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21770">
                  <a:moveTo>
                    <a:pt x="1274" y="2089"/>
                  </a:moveTo>
                  <a:cubicBezTo>
                    <a:pt x="3945" y="4111"/>
                    <a:pt x="5409" y="7380"/>
                    <a:pt x="5154" y="10739"/>
                  </a:cubicBezTo>
                  <a:cubicBezTo>
                    <a:pt x="4963" y="13938"/>
                    <a:pt x="5663" y="17132"/>
                    <a:pt x="7189" y="19962"/>
                  </a:cubicBezTo>
                  <a:cubicBezTo>
                    <a:pt x="10815" y="23588"/>
                    <a:pt x="14441" y="22252"/>
                    <a:pt x="14441" y="17100"/>
                  </a:cubicBezTo>
                  <a:cubicBezTo>
                    <a:pt x="14441" y="8831"/>
                    <a:pt x="8080" y="-11"/>
                    <a:pt x="2737" y="244"/>
                  </a:cubicBezTo>
                  <a:cubicBezTo>
                    <a:pt x="-507" y="435"/>
                    <a:pt x="-1079" y="1134"/>
                    <a:pt x="1274" y="20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5E509D8B-5092-92FE-BD09-A5907BB12C76}"/>
                </a:ext>
              </a:extLst>
            </p:cNvPr>
            <p:cNvSpPr/>
            <p:nvPr/>
          </p:nvSpPr>
          <p:spPr>
            <a:xfrm>
              <a:off x="11548284" y="2827022"/>
              <a:ext cx="22676" cy="12273"/>
            </a:xfrm>
            <a:custGeom>
              <a:avLst/>
              <a:gdLst>
                <a:gd name="connsiteX0" fmla="*/ 10794 w 22676"/>
                <a:gd name="connsiteY0" fmla="*/ 238 h 12273"/>
                <a:gd name="connsiteX1" fmla="*/ 3797 w 22676"/>
                <a:gd name="connsiteY1" fmla="*/ 9398 h 12273"/>
                <a:gd name="connsiteX2" fmla="*/ 19762 w 22676"/>
                <a:gd name="connsiteY2" fmla="*/ 9970 h 12273"/>
                <a:gd name="connsiteX3" fmla="*/ 10794 w 22676"/>
                <a:gd name="connsiteY3" fmla="*/ 238 h 1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76" h="12273">
                  <a:moveTo>
                    <a:pt x="10794" y="238"/>
                  </a:moveTo>
                  <a:cubicBezTo>
                    <a:pt x="-83" y="238"/>
                    <a:pt x="-3709" y="5009"/>
                    <a:pt x="3797" y="9398"/>
                  </a:cubicBezTo>
                  <a:cubicBezTo>
                    <a:pt x="8313" y="13322"/>
                    <a:pt x="14992" y="13564"/>
                    <a:pt x="19762" y="9970"/>
                  </a:cubicBezTo>
                  <a:cubicBezTo>
                    <a:pt x="26059" y="6090"/>
                    <a:pt x="20907" y="238"/>
                    <a:pt x="1079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E7843DA-49BB-53F0-5B3A-8C711AAC7828}"/>
                </a:ext>
              </a:extLst>
            </p:cNvPr>
            <p:cNvSpPr/>
            <p:nvPr/>
          </p:nvSpPr>
          <p:spPr>
            <a:xfrm>
              <a:off x="11587100" y="6058264"/>
              <a:ext cx="6169" cy="12721"/>
            </a:xfrm>
            <a:custGeom>
              <a:avLst/>
              <a:gdLst>
                <a:gd name="connsiteX0" fmla="*/ 6007 w 6169"/>
                <a:gd name="connsiteY0" fmla="*/ 6599 h 12721"/>
                <a:gd name="connsiteX1" fmla="*/ 2954 w 6169"/>
                <a:gd name="connsiteY1" fmla="*/ 238 h 12721"/>
                <a:gd name="connsiteX2" fmla="*/ -163 w 6169"/>
                <a:gd name="connsiteY2" fmla="*/ 6599 h 12721"/>
                <a:gd name="connsiteX3" fmla="*/ 2954 w 6169"/>
                <a:gd name="connsiteY3" fmla="*/ 12960 h 12721"/>
                <a:gd name="connsiteX4" fmla="*/ 6007 w 6169"/>
                <a:gd name="connsiteY4" fmla="*/ 6599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12721">
                  <a:moveTo>
                    <a:pt x="6007" y="6599"/>
                  </a:moveTo>
                  <a:cubicBezTo>
                    <a:pt x="6007" y="3101"/>
                    <a:pt x="4672" y="238"/>
                    <a:pt x="2954" y="238"/>
                  </a:cubicBezTo>
                  <a:cubicBezTo>
                    <a:pt x="1237" y="238"/>
                    <a:pt x="-163" y="3037"/>
                    <a:pt x="-163" y="6599"/>
                  </a:cubicBezTo>
                  <a:cubicBezTo>
                    <a:pt x="-163" y="10161"/>
                    <a:pt x="1237" y="12960"/>
                    <a:pt x="2954" y="12960"/>
                  </a:cubicBezTo>
                  <a:cubicBezTo>
                    <a:pt x="4672" y="12960"/>
                    <a:pt x="6007" y="10225"/>
                    <a:pt x="6007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402466B6-11BB-E6D2-6DCB-013E291ABD37}"/>
                </a:ext>
              </a:extLst>
            </p:cNvPr>
            <p:cNvSpPr/>
            <p:nvPr/>
          </p:nvSpPr>
          <p:spPr>
            <a:xfrm>
              <a:off x="11568526" y="5984161"/>
              <a:ext cx="6170" cy="8270"/>
            </a:xfrm>
            <a:custGeom>
              <a:avLst/>
              <a:gdLst>
                <a:gd name="connsiteX0" fmla="*/ 2890 w 6170"/>
                <a:gd name="connsiteY0" fmla="*/ 8509 h 8270"/>
                <a:gd name="connsiteX1" fmla="*/ 6008 w 6170"/>
                <a:gd name="connsiteY1" fmla="*/ 5519 h 8270"/>
                <a:gd name="connsiteX2" fmla="*/ 6008 w 6170"/>
                <a:gd name="connsiteY2" fmla="*/ 5519 h 8270"/>
                <a:gd name="connsiteX3" fmla="*/ 2890 w 6170"/>
                <a:gd name="connsiteY3" fmla="*/ 621 h 8270"/>
                <a:gd name="connsiteX4" fmla="*/ -163 w 6170"/>
                <a:gd name="connsiteY4" fmla="*/ 3611 h 8270"/>
                <a:gd name="connsiteX5" fmla="*/ 2890 w 6170"/>
                <a:gd name="connsiteY5" fmla="*/ 8509 h 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0" h="8270">
                  <a:moveTo>
                    <a:pt x="2890" y="8509"/>
                  </a:moveTo>
                  <a:cubicBezTo>
                    <a:pt x="4544" y="8547"/>
                    <a:pt x="5944" y="7204"/>
                    <a:pt x="6008" y="5519"/>
                  </a:cubicBezTo>
                  <a:cubicBezTo>
                    <a:pt x="6008" y="5519"/>
                    <a:pt x="6008" y="5519"/>
                    <a:pt x="6008" y="5519"/>
                  </a:cubicBezTo>
                  <a:cubicBezTo>
                    <a:pt x="5753" y="3502"/>
                    <a:pt x="4608" y="1709"/>
                    <a:pt x="2890" y="621"/>
                  </a:cubicBezTo>
                  <a:cubicBezTo>
                    <a:pt x="1237" y="-397"/>
                    <a:pt x="-163" y="621"/>
                    <a:pt x="-163" y="3611"/>
                  </a:cubicBezTo>
                  <a:cubicBezTo>
                    <a:pt x="-163" y="6600"/>
                    <a:pt x="1237" y="8509"/>
                    <a:pt x="2890" y="85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6548BA52-A1A7-68B6-F46A-D44D69D0466C}"/>
                </a:ext>
              </a:extLst>
            </p:cNvPr>
            <p:cNvSpPr/>
            <p:nvPr/>
          </p:nvSpPr>
          <p:spPr>
            <a:xfrm>
              <a:off x="11624511" y="6215819"/>
              <a:ext cx="9085" cy="10919"/>
            </a:xfrm>
            <a:custGeom>
              <a:avLst/>
              <a:gdLst>
                <a:gd name="connsiteX0" fmla="*/ 8923 w 9085"/>
                <a:gd name="connsiteY0" fmla="*/ 4755 h 10919"/>
                <a:gd name="connsiteX1" fmla="*/ 4280 w 9085"/>
                <a:gd name="connsiteY1" fmla="*/ 239 h 10919"/>
                <a:gd name="connsiteX2" fmla="*/ 4280 w 9085"/>
                <a:gd name="connsiteY2" fmla="*/ 239 h 10919"/>
                <a:gd name="connsiteX3" fmla="*/ 1481 w 9085"/>
                <a:gd name="connsiteY3" fmla="*/ 7808 h 10919"/>
                <a:gd name="connsiteX4" fmla="*/ 8923 w 9085"/>
                <a:gd name="connsiteY4" fmla="*/ 4755 h 1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5" h="10919">
                  <a:moveTo>
                    <a:pt x="8923" y="4755"/>
                  </a:moveTo>
                  <a:cubicBezTo>
                    <a:pt x="8860" y="2223"/>
                    <a:pt x="6824" y="200"/>
                    <a:pt x="4280" y="239"/>
                  </a:cubicBezTo>
                  <a:cubicBezTo>
                    <a:pt x="4280" y="239"/>
                    <a:pt x="4280" y="239"/>
                    <a:pt x="4280" y="239"/>
                  </a:cubicBezTo>
                  <a:cubicBezTo>
                    <a:pt x="-936" y="239"/>
                    <a:pt x="-1127" y="811"/>
                    <a:pt x="1481" y="7808"/>
                  </a:cubicBezTo>
                  <a:cubicBezTo>
                    <a:pt x="3644" y="13596"/>
                    <a:pt x="8923" y="11434"/>
                    <a:pt x="8923" y="47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E7B4AAB6-E156-693C-9D67-5C724BBD3717}"/>
                </a:ext>
              </a:extLst>
            </p:cNvPr>
            <p:cNvSpPr/>
            <p:nvPr/>
          </p:nvSpPr>
          <p:spPr>
            <a:xfrm>
              <a:off x="11559174" y="5951531"/>
              <a:ext cx="8173" cy="6297"/>
            </a:xfrm>
            <a:custGeom>
              <a:avLst/>
              <a:gdLst>
                <a:gd name="connsiteX0" fmla="*/ 2765 w 8173"/>
                <a:gd name="connsiteY0" fmla="*/ 6536 h 6297"/>
                <a:gd name="connsiteX1" fmla="*/ 7600 w 8173"/>
                <a:gd name="connsiteY1" fmla="*/ 3355 h 6297"/>
                <a:gd name="connsiteX2" fmla="*/ 4738 w 8173"/>
                <a:gd name="connsiteY2" fmla="*/ 238 h 6297"/>
                <a:gd name="connsiteX3" fmla="*/ -160 w 8173"/>
                <a:gd name="connsiteY3" fmla="*/ 3355 h 6297"/>
                <a:gd name="connsiteX4" fmla="*/ 2765 w 8173"/>
                <a:gd name="connsiteY4" fmla="*/ 6536 h 6297"/>
                <a:gd name="connsiteX5" fmla="*/ 2765 w 8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3" h="6297">
                  <a:moveTo>
                    <a:pt x="2765" y="6536"/>
                  </a:moveTo>
                  <a:cubicBezTo>
                    <a:pt x="4801" y="6313"/>
                    <a:pt x="6582" y="5130"/>
                    <a:pt x="7600" y="3355"/>
                  </a:cubicBezTo>
                  <a:cubicBezTo>
                    <a:pt x="8681" y="1638"/>
                    <a:pt x="7600" y="238"/>
                    <a:pt x="4738" y="238"/>
                  </a:cubicBezTo>
                  <a:cubicBezTo>
                    <a:pt x="1876" y="238"/>
                    <a:pt x="-160" y="1638"/>
                    <a:pt x="-160" y="3355"/>
                  </a:cubicBezTo>
                  <a:cubicBezTo>
                    <a:pt x="-224" y="5041"/>
                    <a:pt x="1049" y="6466"/>
                    <a:pt x="2765" y="6536"/>
                  </a:cubicBezTo>
                  <a:cubicBezTo>
                    <a:pt x="2765" y="6536"/>
                    <a:pt x="2765" y="6536"/>
                    <a:pt x="276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64F7BC62-23E7-1700-B6A4-F183F585A3F2}"/>
                </a:ext>
              </a:extLst>
            </p:cNvPr>
            <p:cNvSpPr/>
            <p:nvPr/>
          </p:nvSpPr>
          <p:spPr>
            <a:xfrm>
              <a:off x="11618076" y="6067869"/>
              <a:ext cx="6362" cy="6362"/>
            </a:xfrm>
            <a:custGeom>
              <a:avLst/>
              <a:gdLst>
                <a:gd name="connsiteX0" fmla="*/ 2954 w 6362"/>
                <a:gd name="connsiteY0" fmla="*/ 6600 h 6362"/>
                <a:gd name="connsiteX1" fmla="*/ 6198 w 6362"/>
                <a:gd name="connsiteY1" fmla="*/ 3483 h 6362"/>
                <a:gd name="connsiteX2" fmla="*/ 3081 w 6362"/>
                <a:gd name="connsiteY2" fmla="*/ 239 h 6362"/>
                <a:gd name="connsiteX3" fmla="*/ -163 w 6362"/>
                <a:gd name="connsiteY3" fmla="*/ 3356 h 6362"/>
                <a:gd name="connsiteX4" fmla="*/ -163 w 6362"/>
                <a:gd name="connsiteY4" fmla="*/ 3483 h 6362"/>
                <a:gd name="connsiteX5" fmla="*/ 2954 w 6362"/>
                <a:gd name="connsiteY5" fmla="*/ 6600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2" h="6362">
                  <a:moveTo>
                    <a:pt x="2954" y="6600"/>
                  </a:moveTo>
                  <a:cubicBezTo>
                    <a:pt x="4735" y="6638"/>
                    <a:pt x="6135" y="5238"/>
                    <a:pt x="6198" y="3483"/>
                  </a:cubicBezTo>
                  <a:cubicBezTo>
                    <a:pt x="6262" y="1727"/>
                    <a:pt x="4863" y="277"/>
                    <a:pt x="3081" y="239"/>
                  </a:cubicBezTo>
                  <a:cubicBezTo>
                    <a:pt x="1300" y="207"/>
                    <a:pt x="-99" y="1600"/>
                    <a:pt x="-163" y="3356"/>
                  </a:cubicBezTo>
                  <a:cubicBezTo>
                    <a:pt x="-163" y="3400"/>
                    <a:pt x="-163" y="3438"/>
                    <a:pt x="-163" y="3483"/>
                  </a:cubicBezTo>
                  <a:cubicBezTo>
                    <a:pt x="-163" y="5207"/>
                    <a:pt x="1237" y="6600"/>
                    <a:pt x="2954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CCBF6083-981A-A752-CE72-1ACF07724D52}"/>
                </a:ext>
              </a:extLst>
            </p:cNvPr>
            <p:cNvSpPr/>
            <p:nvPr/>
          </p:nvSpPr>
          <p:spPr>
            <a:xfrm>
              <a:off x="11621231" y="6324119"/>
              <a:ext cx="8821" cy="7886"/>
            </a:xfrm>
            <a:custGeom>
              <a:avLst/>
              <a:gdLst>
                <a:gd name="connsiteX0" fmla="*/ 2979 w 8821"/>
                <a:gd name="connsiteY0" fmla="*/ 5287 h 7886"/>
                <a:gd name="connsiteX1" fmla="*/ 5905 w 8821"/>
                <a:gd name="connsiteY1" fmla="*/ 3569 h 7886"/>
                <a:gd name="connsiteX2" fmla="*/ 181 w 8821"/>
                <a:gd name="connsiteY2" fmla="*/ 579 h 7886"/>
                <a:gd name="connsiteX3" fmla="*/ 2979 w 8821"/>
                <a:gd name="connsiteY3" fmla="*/ 5287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21" h="7886">
                  <a:moveTo>
                    <a:pt x="2979" y="5287"/>
                  </a:moveTo>
                  <a:cubicBezTo>
                    <a:pt x="9340" y="9548"/>
                    <a:pt x="10422" y="9039"/>
                    <a:pt x="5905" y="3569"/>
                  </a:cubicBezTo>
                  <a:cubicBezTo>
                    <a:pt x="3806" y="898"/>
                    <a:pt x="1198" y="-438"/>
                    <a:pt x="181" y="579"/>
                  </a:cubicBezTo>
                  <a:cubicBezTo>
                    <a:pt x="-837" y="1597"/>
                    <a:pt x="499" y="3696"/>
                    <a:pt x="2979" y="52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8D09136B-BD7D-EC8D-3454-A00A927EE544}"/>
                </a:ext>
              </a:extLst>
            </p:cNvPr>
            <p:cNvSpPr/>
            <p:nvPr/>
          </p:nvSpPr>
          <p:spPr>
            <a:xfrm>
              <a:off x="11579216" y="6001845"/>
              <a:ext cx="19617" cy="15658"/>
            </a:xfrm>
            <a:custGeom>
              <a:avLst/>
              <a:gdLst>
                <a:gd name="connsiteX0" fmla="*/ 18980 w 19617"/>
                <a:gd name="connsiteY0" fmla="*/ 238 h 15658"/>
                <a:gd name="connsiteX1" fmla="*/ -102 w 19617"/>
                <a:gd name="connsiteY1" fmla="*/ 12960 h 15658"/>
                <a:gd name="connsiteX2" fmla="*/ 12492 w 19617"/>
                <a:gd name="connsiteY2" fmla="*/ 13602 h 15658"/>
                <a:gd name="connsiteX3" fmla="*/ 12619 w 19617"/>
                <a:gd name="connsiteY3" fmla="*/ 13469 h 15658"/>
                <a:gd name="connsiteX4" fmla="*/ 18980 w 19617"/>
                <a:gd name="connsiteY4" fmla="*/ 238 h 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7" h="15658">
                  <a:moveTo>
                    <a:pt x="18980" y="238"/>
                  </a:moveTo>
                  <a:cubicBezTo>
                    <a:pt x="14273" y="238"/>
                    <a:pt x="-1248" y="10861"/>
                    <a:pt x="-102" y="12960"/>
                  </a:cubicBezTo>
                  <a:cubicBezTo>
                    <a:pt x="3205" y="16611"/>
                    <a:pt x="8803" y="16897"/>
                    <a:pt x="12492" y="13602"/>
                  </a:cubicBezTo>
                  <a:cubicBezTo>
                    <a:pt x="12555" y="13558"/>
                    <a:pt x="12555" y="13513"/>
                    <a:pt x="12619" y="13469"/>
                  </a:cubicBezTo>
                  <a:cubicBezTo>
                    <a:pt x="15736" y="11370"/>
                    <a:pt x="21079" y="238"/>
                    <a:pt x="1898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015DE781-DC74-23F2-380E-01C0B86D63D2}"/>
                </a:ext>
              </a:extLst>
            </p:cNvPr>
            <p:cNvSpPr/>
            <p:nvPr/>
          </p:nvSpPr>
          <p:spPr>
            <a:xfrm>
              <a:off x="11605689" y="5974719"/>
              <a:ext cx="12485" cy="24008"/>
            </a:xfrm>
            <a:custGeom>
              <a:avLst/>
              <a:gdLst>
                <a:gd name="connsiteX0" fmla="*/ 9172 w 12485"/>
                <a:gd name="connsiteY0" fmla="*/ 649 h 24008"/>
                <a:gd name="connsiteX1" fmla="*/ 6055 w 12485"/>
                <a:gd name="connsiteY1" fmla="*/ 3575 h 24008"/>
                <a:gd name="connsiteX2" fmla="*/ 2175 w 12485"/>
                <a:gd name="connsiteY2" fmla="*/ 8727 h 24008"/>
                <a:gd name="connsiteX3" fmla="*/ 2175 w 12485"/>
                <a:gd name="connsiteY3" fmla="*/ 10572 h 24008"/>
                <a:gd name="connsiteX4" fmla="*/ 6055 w 12485"/>
                <a:gd name="connsiteY4" fmla="*/ 18205 h 24008"/>
                <a:gd name="connsiteX5" fmla="*/ 9172 w 12485"/>
                <a:gd name="connsiteY5" fmla="*/ 24247 h 24008"/>
                <a:gd name="connsiteX6" fmla="*/ 12225 w 12485"/>
                <a:gd name="connsiteY6" fmla="*/ 13434 h 24008"/>
                <a:gd name="connsiteX7" fmla="*/ 9172 w 12485"/>
                <a:gd name="connsiteY7" fmla="*/ 649 h 2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85" h="24008">
                  <a:moveTo>
                    <a:pt x="9172" y="649"/>
                  </a:moveTo>
                  <a:cubicBezTo>
                    <a:pt x="7454" y="-432"/>
                    <a:pt x="6055" y="649"/>
                    <a:pt x="6055" y="3575"/>
                  </a:cubicBezTo>
                  <a:cubicBezTo>
                    <a:pt x="6246" y="6030"/>
                    <a:pt x="4592" y="8250"/>
                    <a:pt x="2175" y="8727"/>
                  </a:cubicBezTo>
                  <a:cubicBezTo>
                    <a:pt x="-942" y="8727"/>
                    <a:pt x="-942" y="9363"/>
                    <a:pt x="2175" y="10572"/>
                  </a:cubicBezTo>
                  <a:cubicBezTo>
                    <a:pt x="4719" y="12264"/>
                    <a:pt x="6182" y="15158"/>
                    <a:pt x="6055" y="18205"/>
                  </a:cubicBezTo>
                  <a:cubicBezTo>
                    <a:pt x="6055" y="21512"/>
                    <a:pt x="7454" y="24247"/>
                    <a:pt x="9172" y="24247"/>
                  </a:cubicBezTo>
                  <a:cubicBezTo>
                    <a:pt x="10889" y="24247"/>
                    <a:pt x="12225" y="19349"/>
                    <a:pt x="12225" y="13434"/>
                  </a:cubicBezTo>
                  <a:cubicBezTo>
                    <a:pt x="12670" y="8950"/>
                    <a:pt x="11589" y="4453"/>
                    <a:pt x="9172" y="6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3741610F-C4E4-0DEE-EDF8-FCE8805109F5}"/>
                </a:ext>
              </a:extLst>
            </p:cNvPr>
            <p:cNvSpPr/>
            <p:nvPr/>
          </p:nvSpPr>
          <p:spPr>
            <a:xfrm>
              <a:off x="11600774" y="6283114"/>
              <a:ext cx="16289" cy="20300"/>
            </a:xfrm>
            <a:custGeom>
              <a:avLst/>
              <a:gdLst>
                <a:gd name="connsiteX0" fmla="*/ 5245 w 16289"/>
                <a:gd name="connsiteY0" fmla="*/ 14679 h 20300"/>
                <a:gd name="connsiteX1" fmla="*/ 15294 w 16289"/>
                <a:gd name="connsiteY1" fmla="*/ 12389 h 20300"/>
                <a:gd name="connsiteX2" fmla="*/ 3146 w 16289"/>
                <a:gd name="connsiteY2" fmla="*/ 3357 h 20300"/>
                <a:gd name="connsiteX3" fmla="*/ 5245 w 16289"/>
                <a:gd name="connsiteY3" fmla="*/ 14679 h 2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9" h="20300">
                  <a:moveTo>
                    <a:pt x="5245" y="14679"/>
                  </a:moveTo>
                  <a:cubicBezTo>
                    <a:pt x="15231" y="23075"/>
                    <a:pt x="17648" y="22566"/>
                    <a:pt x="15294" y="12389"/>
                  </a:cubicBezTo>
                  <a:cubicBezTo>
                    <a:pt x="12369" y="-332"/>
                    <a:pt x="8934" y="-2559"/>
                    <a:pt x="3146" y="3357"/>
                  </a:cubicBezTo>
                  <a:cubicBezTo>
                    <a:pt x="-1624" y="8191"/>
                    <a:pt x="-1498" y="9018"/>
                    <a:pt x="5245" y="146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C70A3989-5181-4671-B117-023484C77AC3}"/>
                </a:ext>
              </a:extLst>
            </p:cNvPr>
            <p:cNvSpPr/>
            <p:nvPr/>
          </p:nvSpPr>
          <p:spPr>
            <a:xfrm>
              <a:off x="11583983" y="5930277"/>
              <a:ext cx="17873" cy="17772"/>
            </a:xfrm>
            <a:custGeom>
              <a:avLst/>
              <a:gdLst>
                <a:gd name="connsiteX0" fmla="*/ 17393 w 17873"/>
                <a:gd name="connsiteY0" fmla="*/ 503 h 17772"/>
                <a:gd name="connsiteX1" fmla="*/ -163 w 17873"/>
                <a:gd name="connsiteY1" fmla="*/ 15705 h 17772"/>
                <a:gd name="connsiteX2" fmla="*/ 12241 w 17873"/>
                <a:gd name="connsiteY2" fmla="*/ 10489 h 17772"/>
                <a:gd name="connsiteX3" fmla="*/ 17393 w 17873"/>
                <a:gd name="connsiteY3" fmla="*/ 503 h 1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73" h="17772">
                  <a:moveTo>
                    <a:pt x="17393" y="503"/>
                  </a:moveTo>
                  <a:cubicBezTo>
                    <a:pt x="15167" y="-1787"/>
                    <a:pt x="-163" y="11443"/>
                    <a:pt x="-163" y="15705"/>
                  </a:cubicBezTo>
                  <a:cubicBezTo>
                    <a:pt x="-163" y="19966"/>
                    <a:pt x="4926" y="18376"/>
                    <a:pt x="12241" y="10489"/>
                  </a:cubicBezTo>
                  <a:cubicBezTo>
                    <a:pt x="16248" y="6164"/>
                    <a:pt x="18601" y="1647"/>
                    <a:pt x="17393" y="5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7F3D5026-B9C9-C817-BC5C-F1599A2F80E3}"/>
                </a:ext>
              </a:extLst>
            </p:cNvPr>
            <p:cNvSpPr/>
            <p:nvPr/>
          </p:nvSpPr>
          <p:spPr>
            <a:xfrm>
              <a:off x="11572525" y="5396868"/>
              <a:ext cx="13367" cy="10822"/>
            </a:xfrm>
            <a:custGeom>
              <a:avLst/>
              <a:gdLst>
                <a:gd name="connsiteX0" fmla="*/ 11104 w 13367"/>
                <a:gd name="connsiteY0" fmla="*/ 6481 h 10822"/>
                <a:gd name="connsiteX1" fmla="*/ 3472 w 13367"/>
                <a:gd name="connsiteY1" fmla="*/ 4700 h 10822"/>
                <a:gd name="connsiteX2" fmla="*/ 2708 w 13367"/>
                <a:gd name="connsiteY2" fmla="*/ 11061 h 10822"/>
                <a:gd name="connsiteX3" fmla="*/ 11104 w 13367"/>
                <a:gd name="connsiteY3" fmla="*/ 6481 h 1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7" h="10822">
                  <a:moveTo>
                    <a:pt x="11104" y="6481"/>
                  </a:moveTo>
                  <a:cubicBezTo>
                    <a:pt x="16829" y="-579"/>
                    <a:pt x="9705" y="-2297"/>
                    <a:pt x="3472" y="4700"/>
                  </a:cubicBezTo>
                  <a:cubicBezTo>
                    <a:pt x="-1172" y="9916"/>
                    <a:pt x="-1299" y="11061"/>
                    <a:pt x="2708" y="11061"/>
                  </a:cubicBezTo>
                  <a:cubicBezTo>
                    <a:pt x="6016" y="10686"/>
                    <a:pt x="9005" y="9045"/>
                    <a:pt x="11104" y="64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27336C3C-38E5-B082-99E7-6616F9198377}"/>
                </a:ext>
              </a:extLst>
            </p:cNvPr>
            <p:cNvSpPr/>
            <p:nvPr/>
          </p:nvSpPr>
          <p:spPr>
            <a:xfrm>
              <a:off x="11435206" y="6192018"/>
              <a:ext cx="11651" cy="11067"/>
            </a:xfrm>
            <a:custGeom>
              <a:avLst/>
              <a:gdLst>
                <a:gd name="connsiteX0" fmla="*/ -163 w 11651"/>
                <a:gd name="connsiteY0" fmla="*/ 1968 h 11067"/>
                <a:gd name="connsiteX1" fmla="*/ 5244 w 11651"/>
                <a:gd name="connsiteY1" fmla="*/ 8328 h 11067"/>
                <a:gd name="connsiteX2" fmla="*/ 10333 w 11651"/>
                <a:gd name="connsiteY2" fmla="*/ 7247 h 11067"/>
                <a:gd name="connsiteX3" fmla="*/ -163 w 11651"/>
                <a:gd name="connsiteY3" fmla="*/ 1968 h 1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51" h="11067">
                  <a:moveTo>
                    <a:pt x="-163" y="1968"/>
                  </a:moveTo>
                  <a:cubicBezTo>
                    <a:pt x="-163" y="3558"/>
                    <a:pt x="2255" y="6293"/>
                    <a:pt x="5244" y="8328"/>
                  </a:cubicBezTo>
                  <a:cubicBezTo>
                    <a:pt x="12304" y="12463"/>
                    <a:pt x="12368" y="12463"/>
                    <a:pt x="10333" y="7247"/>
                  </a:cubicBezTo>
                  <a:cubicBezTo>
                    <a:pt x="8297" y="2031"/>
                    <a:pt x="-163" y="-2294"/>
                    <a:pt x="-163" y="1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21B384FF-EF99-D79D-C0F5-D03DD1CBCA9D}"/>
                </a:ext>
              </a:extLst>
            </p:cNvPr>
            <p:cNvSpPr/>
            <p:nvPr/>
          </p:nvSpPr>
          <p:spPr>
            <a:xfrm>
              <a:off x="11441805" y="6266379"/>
              <a:ext cx="12037" cy="10422"/>
            </a:xfrm>
            <a:custGeom>
              <a:avLst/>
              <a:gdLst>
                <a:gd name="connsiteX0" fmla="*/ 11875 w 12037"/>
                <a:gd name="connsiteY0" fmla="*/ 5844 h 10422"/>
                <a:gd name="connsiteX1" fmla="*/ 11875 w 12037"/>
                <a:gd name="connsiteY1" fmla="*/ 5844 h 10422"/>
                <a:gd name="connsiteX2" fmla="*/ 553 w 12037"/>
                <a:gd name="connsiteY2" fmla="*/ 1073 h 10422"/>
                <a:gd name="connsiteX3" fmla="*/ 553 w 12037"/>
                <a:gd name="connsiteY3" fmla="*/ 7434 h 10422"/>
                <a:gd name="connsiteX4" fmla="*/ 11875 w 12037"/>
                <a:gd name="connsiteY4" fmla="*/ 5844 h 10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37" h="10422">
                  <a:moveTo>
                    <a:pt x="11875" y="5844"/>
                  </a:moveTo>
                  <a:lnTo>
                    <a:pt x="11875" y="5844"/>
                  </a:lnTo>
                  <a:cubicBezTo>
                    <a:pt x="11875" y="2282"/>
                    <a:pt x="3034" y="-1471"/>
                    <a:pt x="553" y="1073"/>
                  </a:cubicBezTo>
                  <a:cubicBezTo>
                    <a:pt x="-401" y="3084"/>
                    <a:pt x="-401" y="5424"/>
                    <a:pt x="553" y="7434"/>
                  </a:cubicBezTo>
                  <a:cubicBezTo>
                    <a:pt x="2397" y="12650"/>
                    <a:pt x="11875" y="11123"/>
                    <a:pt x="11875" y="58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BDBC75A4-3B6F-8E87-627E-07190643CB59}"/>
                </a:ext>
              </a:extLst>
            </p:cNvPr>
            <p:cNvSpPr/>
            <p:nvPr/>
          </p:nvSpPr>
          <p:spPr>
            <a:xfrm>
              <a:off x="11392825" y="3327482"/>
              <a:ext cx="5171" cy="6297"/>
            </a:xfrm>
            <a:custGeom>
              <a:avLst/>
              <a:gdLst>
                <a:gd name="connsiteX0" fmla="*/ 1765 w 5171"/>
                <a:gd name="connsiteY0" fmla="*/ 6536 h 6297"/>
                <a:gd name="connsiteX1" fmla="*/ 5009 w 5171"/>
                <a:gd name="connsiteY1" fmla="*/ 3419 h 6297"/>
                <a:gd name="connsiteX2" fmla="*/ 5009 w 5171"/>
                <a:gd name="connsiteY2" fmla="*/ 3419 h 6297"/>
                <a:gd name="connsiteX3" fmla="*/ 3672 w 5171"/>
                <a:gd name="connsiteY3" fmla="*/ 238 h 6297"/>
                <a:gd name="connsiteX4" fmla="*/ 365 w 5171"/>
                <a:gd name="connsiteY4" fmla="*/ 3419 h 6297"/>
                <a:gd name="connsiteX5" fmla="*/ 1765 w 5171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1" h="6297">
                  <a:moveTo>
                    <a:pt x="1765" y="6536"/>
                  </a:moveTo>
                  <a:cubicBezTo>
                    <a:pt x="3546" y="6574"/>
                    <a:pt x="4945" y="5174"/>
                    <a:pt x="5009" y="3419"/>
                  </a:cubicBezTo>
                  <a:cubicBezTo>
                    <a:pt x="5009" y="3419"/>
                    <a:pt x="5009" y="3419"/>
                    <a:pt x="5009" y="3419"/>
                  </a:cubicBezTo>
                  <a:cubicBezTo>
                    <a:pt x="5009" y="1638"/>
                    <a:pt x="4436" y="238"/>
                    <a:pt x="3672" y="238"/>
                  </a:cubicBezTo>
                  <a:cubicBezTo>
                    <a:pt x="2909" y="238"/>
                    <a:pt x="1446" y="1638"/>
                    <a:pt x="365" y="3419"/>
                  </a:cubicBezTo>
                  <a:cubicBezTo>
                    <a:pt x="-716" y="5200"/>
                    <a:pt x="-80" y="6536"/>
                    <a:pt x="176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1C6B0114-1E03-3216-2F59-CF92ED76056A}"/>
                </a:ext>
              </a:extLst>
            </p:cNvPr>
            <p:cNvSpPr/>
            <p:nvPr/>
          </p:nvSpPr>
          <p:spPr>
            <a:xfrm>
              <a:off x="11432089" y="5844417"/>
              <a:ext cx="6233" cy="12721"/>
            </a:xfrm>
            <a:custGeom>
              <a:avLst/>
              <a:gdLst>
                <a:gd name="connsiteX0" fmla="*/ 2954 w 6233"/>
                <a:gd name="connsiteY0" fmla="*/ 12960 h 12721"/>
                <a:gd name="connsiteX1" fmla="*/ 6071 w 6233"/>
                <a:gd name="connsiteY1" fmla="*/ 6599 h 12721"/>
                <a:gd name="connsiteX2" fmla="*/ 2954 w 6233"/>
                <a:gd name="connsiteY2" fmla="*/ 238 h 12721"/>
                <a:gd name="connsiteX3" fmla="*/ -163 w 6233"/>
                <a:gd name="connsiteY3" fmla="*/ 6599 h 12721"/>
                <a:gd name="connsiteX4" fmla="*/ 2954 w 6233"/>
                <a:gd name="connsiteY4" fmla="*/ 12960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2721">
                  <a:moveTo>
                    <a:pt x="2954" y="12960"/>
                  </a:moveTo>
                  <a:cubicBezTo>
                    <a:pt x="4672" y="12960"/>
                    <a:pt x="6071" y="10097"/>
                    <a:pt x="6071" y="6599"/>
                  </a:cubicBezTo>
                  <a:cubicBezTo>
                    <a:pt x="6071" y="3101"/>
                    <a:pt x="4672" y="238"/>
                    <a:pt x="2954" y="238"/>
                  </a:cubicBezTo>
                  <a:cubicBezTo>
                    <a:pt x="1237" y="238"/>
                    <a:pt x="-163" y="3037"/>
                    <a:pt x="-163" y="6599"/>
                  </a:cubicBezTo>
                  <a:cubicBezTo>
                    <a:pt x="-163" y="10161"/>
                    <a:pt x="1237" y="12960"/>
                    <a:pt x="2954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F2EEE721-6758-720F-5FCA-8C8DAEACE8CD}"/>
                </a:ext>
              </a:extLst>
            </p:cNvPr>
            <p:cNvSpPr/>
            <p:nvPr/>
          </p:nvSpPr>
          <p:spPr>
            <a:xfrm>
              <a:off x="11430241" y="3118211"/>
              <a:ext cx="8081" cy="4774"/>
            </a:xfrm>
            <a:custGeom>
              <a:avLst/>
              <a:gdLst>
                <a:gd name="connsiteX0" fmla="*/ 3085 w 8081"/>
                <a:gd name="connsiteY0" fmla="*/ 5013 h 4774"/>
                <a:gd name="connsiteX1" fmla="*/ 7919 w 8081"/>
                <a:gd name="connsiteY1" fmla="*/ 3614 h 4774"/>
                <a:gd name="connsiteX2" fmla="*/ 223 w 8081"/>
                <a:gd name="connsiteY2" fmla="*/ 1833 h 4774"/>
                <a:gd name="connsiteX3" fmla="*/ 3085 w 8081"/>
                <a:gd name="connsiteY3" fmla="*/ 5013 h 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81" h="4774">
                  <a:moveTo>
                    <a:pt x="3085" y="5013"/>
                  </a:moveTo>
                  <a:cubicBezTo>
                    <a:pt x="5756" y="5013"/>
                    <a:pt x="7919" y="4377"/>
                    <a:pt x="7919" y="3614"/>
                  </a:cubicBezTo>
                  <a:cubicBezTo>
                    <a:pt x="7919" y="306"/>
                    <a:pt x="2004" y="-1093"/>
                    <a:pt x="223" y="1833"/>
                  </a:cubicBezTo>
                  <a:cubicBezTo>
                    <a:pt x="-859" y="3550"/>
                    <a:pt x="414" y="5013"/>
                    <a:pt x="3085" y="50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CCEECE16-DAF8-FDA5-D501-1736F33EF4EA}"/>
                </a:ext>
              </a:extLst>
            </p:cNvPr>
            <p:cNvSpPr/>
            <p:nvPr/>
          </p:nvSpPr>
          <p:spPr>
            <a:xfrm>
              <a:off x="11436111" y="5863483"/>
              <a:ext cx="11498" cy="18843"/>
            </a:xfrm>
            <a:custGeom>
              <a:avLst/>
              <a:gdLst>
                <a:gd name="connsiteX0" fmla="*/ 6565 w 11498"/>
                <a:gd name="connsiteY0" fmla="*/ 19082 h 18843"/>
                <a:gd name="connsiteX1" fmla="*/ 11336 w 11498"/>
                <a:gd name="connsiteY1" fmla="*/ 16092 h 18843"/>
                <a:gd name="connsiteX2" fmla="*/ 8029 w 11498"/>
                <a:gd name="connsiteY2" fmla="*/ 11068 h 18843"/>
                <a:gd name="connsiteX3" fmla="*/ 6629 w 11498"/>
                <a:gd name="connsiteY3" fmla="*/ 3816 h 18843"/>
                <a:gd name="connsiteX4" fmla="*/ 3321 w 11498"/>
                <a:gd name="connsiteY4" fmla="*/ 3816 h 18843"/>
                <a:gd name="connsiteX5" fmla="*/ 6565 w 11498"/>
                <a:gd name="connsiteY5" fmla="*/ 19082 h 1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98" h="18843">
                  <a:moveTo>
                    <a:pt x="6565" y="19082"/>
                  </a:moveTo>
                  <a:cubicBezTo>
                    <a:pt x="9237" y="19082"/>
                    <a:pt x="11336" y="17746"/>
                    <a:pt x="11336" y="16092"/>
                  </a:cubicBezTo>
                  <a:cubicBezTo>
                    <a:pt x="11018" y="14006"/>
                    <a:pt x="9809" y="12168"/>
                    <a:pt x="8029" y="11068"/>
                  </a:cubicBezTo>
                  <a:cubicBezTo>
                    <a:pt x="6056" y="9197"/>
                    <a:pt x="5484" y="6284"/>
                    <a:pt x="6629" y="3816"/>
                  </a:cubicBezTo>
                  <a:cubicBezTo>
                    <a:pt x="8410" y="-954"/>
                    <a:pt x="8155" y="-954"/>
                    <a:pt x="3321" y="3816"/>
                  </a:cubicBezTo>
                  <a:cubicBezTo>
                    <a:pt x="-2594" y="9795"/>
                    <a:pt x="-623" y="19082"/>
                    <a:pt x="6565" y="190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CA90B633-5848-C3CE-382E-ADF0E7A2F33A}"/>
                </a:ext>
              </a:extLst>
            </p:cNvPr>
            <p:cNvSpPr/>
            <p:nvPr/>
          </p:nvSpPr>
          <p:spPr>
            <a:xfrm>
              <a:off x="11503392" y="6140108"/>
              <a:ext cx="27288" cy="28514"/>
            </a:xfrm>
            <a:custGeom>
              <a:avLst/>
              <a:gdLst>
                <a:gd name="connsiteX0" fmla="*/ 15930 w 27288"/>
                <a:gd name="connsiteY0" fmla="*/ 28753 h 28514"/>
                <a:gd name="connsiteX1" fmla="*/ 17393 w 27288"/>
                <a:gd name="connsiteY1" fmla="*/ 24110 h 28514"/>
                <a:gd name="connsiteX2" fmla="*/ 22291 w 27288"/>
                <a:gd name="connsiteY2" fmla="*/ 14760 h 28514"/>
                <a:gd name="connsiteX3" fmla="*/ 18920 w 27288"/>
                <a:gd name="connsiteY3" fmla="*/ 9608 h 28514"/>
                <a:gd name="connsiteX4" fmla="*/ 8234 w 27288"/>
                <a:gd name="connsiteY4" fmla="*/ 6745 h 28514"/>
                <a:gd name="connsiteX5" fmla="*/ -163 w 27288"/>
                <a:gd name="connsiteY5" fmla="*/ 4010 h 28514"/>
                <a:gd name="connsiteX6" fmla="*/ 15930 w 27288"/>
                <a:gd name="connsiteY6" fmla="*/ 28753 h 2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88" h="28514">
                  <a:moveTo>
                    <a:pt x="15930" y="28753"/>
                  </a:moveTo>
                  <a:cubicBezTo>
                    <a:pt x="17711" y="28753"/>
                    <a:pt x="18347" y="26654"/>
                    <a:pt x="17393" y="24110"/>
                  </a:cubicBezTo>
                  <a:cubicBezTo>
                    <a:pt x="16439" y="21565"/>
                    <a:pt x="18411" y="17749"/>
                    <a:pt x="22291" y="14760"/>
                  </a:cubicBezTo>
                  <a:cubicBezTo>
                    <a:pt x="30369" y="8971"/>
                    <a:pt x="27697" y="4837"/>
                    <a:pt x="18920" y="9608"/>
                  </a:cubicBezTo>
                  <a:cubicBezTo>
                    <a:pt x="10142" y="14378"/>
                    <a:pt x="10142" y="13997"/>
                    <a:pt x="8234" y="6745"/>
                  </a:cubicBezTo>
                  <a:cubicBezTo>
                    <a:pt x="6326" y="-506"/>
                    <a:pt x="-163" y="-2096"/>
                    <a:pt x="-163" y="4010"/>
                  </a:cubicBezTo>
                  <a:cubicBezTo>
                    <a:pt x="-163" y="10116"/>
                    <a:pt x="12368" y="28753"/>
                    <a:pt x="15930" y="287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DB52C1C6-B1A9-9E18-AF6E-890BC54B1E7F}"/>
                </a:ext>
              </a:extLst>
            </p:cNvPr>
            <p:cNvSpPr/>
            <p:nvPr/>
          </p:nvSpPr>
          <p:spPr>
            <a:xfrm>
              <a:off x="11516434" y="6301479"/>
              <a:ext cx="19671" cy="8733"/>
            </a:xfrm>
            <a:custGeom>
              <a:avLst/>
              <a:gdLst>
                <a:gd name="connsiteX0" fmla="*/ 10204 w 19671"/>
                <a:gd name="connsiteY0" fmla="*/ 8972 h 8733"/>
                <a:gd name="connsiteX1" fmla="*/ 17709 w 19671"/>
                <a:gd name="connsiteY1" fmla="*/ 4074 h 8733"/>
                <a:gd name="connsiteX2" fmla="*/ -37 w 19671"/>
                <a:gd name="connsiteY2" fmla="*/ 5028 h 8733"/>
                <a:gd name="connsiteX3" fmla="*/ 10204 w 19671"/>
                <a:gd name="connsiteY3" fmla="*/ 8972 h 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71" h="8733">
                  <a:moveTo>
                    <a:pt x="10204" y="8972"/>
                  </a:moveTo>
                  <a:cubicBezTo>
                    <a:pt x="20190" y="8972"/>
                    <a:pt x="21144" y="8336"/>
                    <a:pt x="17709" y="4074"/>
                  </a:cubicBezTo>
                  <a:cubicBezTo>
                    <a:pt x="13129" y="-1460"/>
                    <a:pt x="1871" y="-887"/>
                    <a:pt x="-37" y="5028"/>
                  </a:cubicBezTo>
                  <a:cubicBezTo>
                    <a:pt x="-864" y="7699"/>
                    <a:pt x="2380" y="8972"/>
                    <a:pt x="10204" y="89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0B389E49-F88F-4394-6F87-5B2A1EC8639A}"/>
                </a:ext>
              </a:extLst>
            </p:cNvPr>
            <p:cNvSpPr/>
            <p:nvPr/>
          </p:nvSpPr>
          <p:spPr>
            <a:xfrm>
              <a:off x="11507228" y="6380620"/>
              <a:ext cx="8570" cy="11053"/>
            </a:xfrm>
            <a:custGeom>
              <a:avLst/>
              <a:gdLst>
                <a:gd name="connsiteX0" fmla="*/ 8406 w 8570"/>
                <a:gd name="connsiteY0" fmla="*/ 7114 h 11053"/>
                <a:gd name="connsiteX1" fmla="*/ 5543 w 8570"/>
                <a:gd name="connsiteY1" fmla="*/ 753 h 11053"/>
                <a:gd name="connsiteX2" fmla="*/ 645 w 8570"/>
                <a:gd name="connsiteY2" fmla="*/ 8449 h 11053"/>
                <a:gd name="connsiteX3" fmla="*/ 8406 w 8570"/>
                <a:gd name="connsiteY3" fmla="*/ 7114 h 1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0" h="11053">
                  <a:moveTo>
                    <a:pt x="8406" y="7114"/>
                  </a:moveTo>
                  <a:cubicBezTo>
                    <a:pt x="8469" y="4671"/>
                    <a:pt x="7388" y="2337"/>
                    <a:pt x="5543" y="753"/>
                  </a:cubicBezTo>
                  <a:cubicBezTo>
                    <a:pt x="1854" y="-1537"/>
                    <a:pt x="-1835" y="4315"/>
                    <a:pt x="645" y="8449"/>
                  </a:cubicBezTo>
                  <a:cubicBezTo>
                    <a:pt x="3126" y="12584"/>
                    <a:pt x="8406" y="12266"/>
                    <a:pt x="8406" y="71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C1807DB3-DE92-35F7-3BBC-A484F27AC281}"/>
                </a:ext>
              </a:extLst>
            </p:cNvPr>
            <p:cNvSpPr/>
            <p:nvPr/>
          </p:nvSpPr>
          <p:spPr>
            <a:xfrm>
              <a:off x="11543771" y="5854380"/>
              <a:ext cx="12163" cy="11917"/>
            </a:xfrm>
            <a:custGeom>
              <a:avLst/>
              <a:gdLst>
                <a:gd name="connsiteX0" fmla="*/ 867 w 12163"/>
                <a:gd name="connsiteY0" fmla="*/ 579 h 11917"/>
                <a:gd name="connsiteX1" fmla="*/ 7228 w 12163"/>
                <a:gd name="connsiteY1" fmla="*/ 12156 h 11917"/>
                <a:gd name="connsiteX2" fmla="*/ 11998 w 12163"/>
                <a:gd name="connsiteY2" fmla="*/ 9421 h 11917"/>
                <a:gd name="connsiteX3" fmla="*/ 867 w 12163"/>
                <a:gd name="connsiteY3" fmla="*/ 579 h 1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63" h="11917">
                  <a:moveTo>
                    <a:pt x="867" y="579"/>
                  </a:moveTo>
                  <a:cubicBezTo>
                    <a:pt x="-2313" y="3760"/>
                    <a:pt x="2457" y="12156"/>
                    <a:pt x="7228" y="12156"/>
                  </a:cubicBezTo>
                  <a:cubicBezTo>
                    <a:pt x="9836" y="12156"/>
                    <a:pt x="11998" y="10947"/>
                    <a:pt x="11998" y="9421"/>
                  </a:cubicBezTo>
                  <a:cubicBezTo>
                    <a:pt x="12189" y="5668"/>
                    <a:pt x="3093" y="-1392"/>
                    <a:pt x="867" y="5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E531F1CF-3329-DFB3-A03E-A727A3B566FC}"/>
                </a:ext>
              </a:extLst>
            </p:cNvPr>
            <p:cNvSpPr/>
            <p:nvPr/>
          </p:nvSpPr>
          <p:spPr>
            <a:xfrm>
              <a:off x="11554033" y="6332220"/>
              <a:ext cx="5142" cy="6297"/>
            </a:xfrm>
            <a:custGeom>
              <a:avLst/>
              <a:gdLst>
                <a:gd name="connsiteX0" fmla="*/ 1736 w 5142"/>
                <a:gd name="connsiteY0" fmla="*/ 238 h 6297"/>
                <a:gd name="connsiteX1" fmla="*/ 337 w 5142"/>
                <a:gd name="connsiteY1" fmla="*/ 3419 h 6297"/>
                <a:gd name="connsiteX2" fmla="*/ 3645 w 5142"/>
                <a:gd name="connsiteY2" fmla="*/ 6535 h 6297"/>
                <a:gd name="connsiteX3" fmla="*/ 4980 w 5142"/>
                <a:gd name="connsiteY3" fmla="*/ 3419 h 6297"/>
                <a:gd name="connsiteX4" fmla="*/ 1800 w 5142"/>
                <a:gd name="connsiteY4" fmla="*/ 238 h 6297"/>
                <a:gd name="connsiteX5" fmla="*/ 1736 w 5142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1736" y="238"/>
                  </a:moveTo>
                  <a:cubicBezTo>
                    <a:pt x="-109" y="238"/>
                    <a:pt x="-681" y="1638"/>
                    <a:pt x="337" y="3419"/>
                  </a:cubicBezTo>
                  <a:cubicBezTo>
                    <a:pt x="1355" y="5200"/>
                    <a:pt x="2882" y="6535"/>
                    <a:pt x="3645" y="6535"/>
                  </a:cubicBezTo>
                  <a:cubicBezTo>
                    <a:pt x="4408" y="6535"/>
                    <a:pt x="4980" y="5136"/>
                    <a:pt x="4980" y="3419"/>
                  </a:cubicBezTo>
                  <a:cubicBezTo>
                    <a:pt x="4980" y="1663"/>
                    <a:pt x="3581" y="238"/>
                    <a:pt x="1800" y="238"/>
                  </a:cubicBezTo>
                  <a:cubicBezTo>
                    <a:pt x="1800" y="238"/>
                    <a:pt x="1736" y="238"/>
                    <a:pt x="173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2E48FACC-3C0C-370B-EFB0-A70B43CA1A81}"/>
                </a:ext>
              </a:extLst>
            </p:cNvPr>
            <p:cNvSpPr/>
            <p:nvPr/>
          </p:nvSpPr>
          <p:spPr>
            <a:xfrm>
              <a:off x="11515560" y="6222116"/>
              <a:ext cx="21925" cy="16889"/>
            </a:xfrm>
            <a:custGeom>
              <a:avLst/>
              <a:gdLst>
                <a:gd name="connsiteX0" fmla="*/ 21763 w 21925"/>
                <a:gd name="connsiteY0" fmla="*/ 12578 h 16889"/>
                <a:gd name="connsiteX1" fmla="*/ 1790 w 21925"/>
                <a:gd name="connsiteY1" fmla="*/ 238 h 16889"/>
                <a:gd name="connsiteX2" fmla="*/ 6307 w 21925"/>
                <a:gd name="connsiteY2" fmla="*/ 12133 h 16889"/>
                <a:gd name="connsiteX3" fmla="*/ 21763 w 21925"/>
                <a:gd name="connsiteY3" fmla="*/ 12578 h 1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25" h="16889">
                  <a:moveTo>
                    <a:pt x="21763" y="12578"/>
                  </a:moveTo>
                  <a:cubicBezTo>
                    <a:pt x="21763" y="10097"/>
                    <a:pt x="5797" y="238"/>
                    <a:pt x="1790" y="238"/>
                  </a:cubicBezTo>
                  <a:cubicBezTo>
                    <a:pt x="-2216" y="238"/>
                    <a:pt x="264" y="5581"/>
                    <a:pt x="6307" y="12133"/>
                  </a:cubicBezTo>
                  <a:cubicBezTo>
                    <a:pt x="12349" y="18684"/>
                    <a:pt x="21763" y="18748"/>
                    <a:pt x="21763" y="125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006BAE22-713B-2611-FAE8-88BAEBC3D836}"/>
                </a:ext>
              </a:extLst>
            </p:cNvPr>
            <p:cNvSpPr/>
            <p:nvPr/>
          </p:nvSpPr>
          <p:spPr>
            <a:xfrm>
              <a:off x="11523026" y="6281906"/>
              <a:ext cx="5173" cy="6298"/>
            </a:xfrm>
            <a:custGeom>
              <a:avLst/>
              <a:gdLst>
                <a:gd name="connsiteX0" fmla="*/ 368 w 5173"/>
                <a:gd name="connsiteY0" fmla="*/ 3356 h 6298"/>
                <a:gd name="connsiteX1" fmla="*/ 3675 w 5173"/>
                <a:gd name="connsiteY1" fmla="*/ 6537 h 6298"/>
                <a:gd name="connsiteX2" fmla="*/ 5011 w 5173"/>
                <a:gd name="connsiteY2" fmla="*/ 3356 h 6298"/>
                <a:gd name="connsiteX3" fmla="*/ 1767 w 5173"/>
                <a:gd name="connsiteY3" fmla="*/ 239 h 6298"/>
                <a:gd name="connsiteX4" fmla="*/ 1703 w 5173"/>
                <a:gd name="connsiteY4" fmla="*/ 239 h 6298"/>
                <a:gd name="connsiteX5" fmla="*/ 368 w 5173"/>
                <a:gd name="connsiteY5" fmla="*/ 3356 h 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8">
                  <a:moveTo>
                    <a:pt x="368" y="3356"/>
                  </a:moveTo>
                  <a:cubicBezTo>
                    <a:pt x="1449" y="5073"/>
                    <a:pt x="2912" y="6537"/>
                    <a:pt x="3675" y="6537"/>
                  </a:cubicBezTo>
                  <a:cubicBezTo>
                    <a:pt x="4439" y="6537"/>
                    <a:pt x="5011" y="5073"/>
                    <a:pt x="5011" y="3356"/>
                  </a:cubicBezTo>
                  <a:cubicBezTo>
                    <a:pt x="4947" y="1601"/>
                    <a:pt x="3548" y="201"/>
                    <a:pt x="1767" y="239"/>
                  </a:cubicBezTo>
                  <a:cubicBezTo>
                    <a:pt x="1767" y="239"/>
                    <a:pt x="1703" y="239"/>
                    <a:pt x="1703" y="239"/>
                  </a:cubicBezTo>
                  <a:cubicBezTo>
                    <a:pt x="-78" y="239"/>
                    <a:pt x="-714" y="1639"/>
                    <a:pt x="368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33749424-41FC-9FCB-D980-E11576C7A5C9}"/>
                </a:ext>
              </a:extLst>
            </p:cNvPr>
            <p:cNvSpPr/>
            <p:nvPr/>
          </p:nvSpPr>
          <p:spPr>
            <a:xfrm>
              <a:off x="11547242" y="5596152"/>
              <a:ext cx="11997" cy="9293"/>
            </a:xfrm>
            <a:custGeom>
              <a:avLst/>
              <a:gdLst>
                <a:gd name="connsiteX0" fmla="*/ 11835 w 11997"/>
                <a:gd name="connsiteY0" fmla="*/ 6287 h 9293"/>
                <a:gd name="connsiteX1" fmla="*/ 577 w 11997"/>
                <a:gd name="connsiteY1" fmla="*/ 1072 h 9293"/>
                <a:gd name="connsiteX2" fmla="*/ 7383 w 11997"/>
                <a:gd name="connsiteY2" fmla="*/ 9531 h 9293"/>
                <a:gd name="connsiteX3" fmla="*/ 11835 w 11997"/>
                <a:gd name="connsiteY3" fmla="*/ 6287 h 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7" h="9293">
                  <a:moveTo>
                    <a:pt x="11835" y="6287"/>
                  </a:moveTo>
                  <a:cubicBezTo>
                    <a:pt x="11835" y="2471"/>
                    <a:pt x="3121" y="-1536"/>
                    <a:pt x="577" y="1072"/>
                  </a:cubicBezTo>
                  <a:cubicBezTo>
                    <a:pt x="-1968" y="3680"/>
                    <a:pt x="2485" y="9531"/>
                    <a:pt x="7383" y="9531"/>
                  </a:cubicBezTo>
                  <a:cubicBezTo>
                    <a:pt x="9800" y="9531"/>
                    <a:pt x="11835" y="8069"/>
                    <a:pt x="11835" y="62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E15EA318-9E68-6A0A-FA92-EF6115A8F138}"/>
                </a:ext>
              </a:extLst>
            </p:cNvPr>
            <p:cNvSpPr/>
            <p:nvPr/>
          </p:nvSpPr>
          <p:spPr>
            <a:xfrm>
              <a:off x="11903291" y="6426597"/>
              <a:ext cx="25442" cy="15022"/>
            </a:xfrm>
            <a:custGeom>
              <a:avLst/>
              <a:gdLst>
                <a:gd name="connsiteX0" fmla="*/ 11605 w 25442"/>
                <a:gd name="connsiteY0" fmla="*/ 255 h 15022"/>
                <a:gd name="connsiteX1" fmla="*/ 6008 w 25442"/>
                <a:gd name="connsiteY1" fmla="*/ 4962 h 15022"/>
                <a:gd name="connsiteX2" fmla="*/ 2954 w 25442"/>
                <a:gd name="connsiteY2" fmla="*/ 9732 h 15022"/>
                <a:gd name="connsiteX3" fmla="*/ -163 w 25442"/>
                <a:gd name="connsiteY3" fmla="*/ 12022 h 15022"/>
                <a:gd name="connsiteX4" fmla="*/ 12559 w 25442"/>
                <a:gd name="connsiteY4" fmla="*/ 15139 h 15022"/>
                <a:gd name="connsiteX5" fmla="*/ 25280 w 25442"/>
                <a:gd name="connsiteY5" fmla="*/ 11831 h 15022"/>
                <a:gd name="connsiteX6" fmla="*/ 11605 w 25442"/>
                <a:gd name="connsiteY6" fmla="*/ 255 h 1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42" h="15022">
                  <a:moveTo>
                    <a:pt x="11605" y="255"/>
                  </a:moveTo>
                  <a:cubicBezTo>
                    <a:pt x="8743" y="32"/>
                    <a:pt x="6262" y="2131"/>
                    <a:pt x="6008" y="4962"/>
                  </a:cubicBezTo>
                  <a:cubicBezTo>
                    <a:pt x="6008" y="7570"/>
                    <a:pt x="4608" y="9732"/>
                    <a:pt x="2954" y="9732"/>
                  </a:cubicBezTo>
                  <a:cubicBezTo>
                    <a:pt x="1300" y="9732"/>
                    <a:pt x="-163" y="10750"/>
                    <a:pt x="-163" y="12022"/>
                  </a:cubicBezTo>
                  <a:cubicBezTo>
                    <a:pt x="-163" y="13294"/>
                    <a:pt x="5435" y="14757"/>
                    <a:pt x="12559" y="15139"/>
                  </a:cubicBezTo>
                  <a:cubicBezTo>
                    <a:pt x="20892" y="15648"/>
                    <a:pt x="25280" y="14566"/>
                    <a:pt x="25280" y="11831"/>
                  </a:cubicBezTo>
                  <a:cubicBezTo>
                    <a:pt x="24390" y="5032"/>
                    <a:pt x="18475" y="32"/>
                    <a:pt x="11605" y="2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09E314B1-5BD5-7401-8533-6CD1F78B450E}"/>
                </a:ext>
              </a:extLst>
            </p:cNvPr>
            <p:cNvSpPr/>
            <p:nvPr/>
          </p:nvSpPr>
          <p:spPr>
            <a:xfrm>
              <a:off x="11805286" y="6307032"/>
              <a:ext cx="35859" cy="19029"/>
            </a:xfrm>
            <a:custGeom>
              <a:avLst/>
              <a:gdLst>
                <a:gd name="connsiteX0" fmla="*/ 8219 w 35859"/>
                <a:gd name="connsiteY0" fmla="*/ 14296 h 19029"/>
                <a:gd name="connsiteX1" fmla="*/ 14580 w 35859"/>
                <a:gd name="connsiteY1" fmla="*/ 12769 h 19029"/>
                <a:gd name="connsiteX2" fmla="*/ 28129 w 35859"/>
                <a:gd name="connsiteY2" fmla="*/ 16013 h 19029"/>
                <a:gd name="connsiteX3" fmla="*/ 35697 w 35859"/>
                <a:gd name="connsiteY3" fmla="*/ 8126 h 19029"/>
                <a:gd name="connsiteX4" fmla="*/ 32963 w 35859"/>
                <a:gd name="connsiteY4" fmla="*/ 238 h 19029"/>
                <a:gd name="connsiteX5" fmla="*/ 30227 w 35859"/>
                <a:gd name="connsiteY5" fmla="*/ 5264 h 19029"/>
                <a:gd name="connsiteX6" fmla="*/ 18651 w 35859"/>
                <a:gd name="connsiteY6" fmla="*/ 8380 h 19029"/>
                <a:gd name="connsiteX7" fmla="*/ 587 w 35859"/>
                <a:gd name="connsiteY7" fmla="*/ 15632 h 19029"/>
                <a:gd name="connsiteX8" fmla="*/ 8219 w 35859"/>
                <a:gd name="connsiteY8" fmla="*/ 14296 h 1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859" h="19029">
                  <a:moveTo>
                    <a:pt x="8219" y="14296"/>
                  </a:moveTo>
                  <a:cubicBezTo>
                    <a:pt x="8219" y="10479"/>
                    <a:pt x="9491" y="10161"/>
                    <a:pt x="14580" y="12769"/>
                  </a:cubicBezTo>
                  <a:cubicBezTo>
                    <a:pt x="18842" y="14747"/>
                    <a:pt x="23422" y="15848"/>
                    <a:pt x="28129" y="16013"/>
                  </a:cubicBezTo>
                  <a:cubicBezTo>
                    <a:pt x="34107" y="16013"/>
                    <a:pt x="35697" y="14359"/>
                    <a:pt x="35697" y="8126"/>
                  </a:cubicBezTo>
                  <a:cubicBezTo>
                    <a:pt x="35697" y="3800"/>
                    <a:pt x="34489" y="238"/>
                    <a:pt x="32963" y="238"/>
                  </a:cubicBezTo>
                  <a:cubicBezTo>
                    <a:pt x="31436" y="238"/>
                    <a:pt x="30227" y="2465"/>
                    <a:pt x="30227" y="5264"/>
                  </a:cubicBezTo>
                  <a:cubicBezTo>
                    <a:pt x="30227" y="9271"/>
                    <a:pt x="28001" y="9843"/>
                    <a:pt x="18651" y="8380"/>
                  </a:cubicBezTo>
                  <a:cubicBezTo>
                    <a:pt x="5930" y="6345"/>
                    <a:pt x="-2848" y="9970"/>
                    <a:pt x="587" y="15632"/>
                  </a:cubicBezTo>
                  <a:cubicBezTo>
                    <a:pt x="4021" y="21292"/>
                    <a:pt x="8219" y="19957"/>
                    <a:pt x="8219" y="142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9B164120-20DB-9DCF-8DF9-C502280559F6}"/>
                </a:ext>
              </a:extLst>
            </p:cNvPr>
            <p:cNvSpPr/>
            <p:nvPr/>
          </p:nvSpPr>
          <p:spPr>
            <a:xfrm>
              <a:off x="11884654" y="6379437"/>
              <a:ext cx="15342" cy="7628"/>
            </a:xfrm>
            <a:custGeom>
              <a:avLst/>
              <a:gdLst>
                <a:gd name="connsiteX0" fmla="*/ 6834 w 15342"/>
                <a:gd name="connsiteY0" fmla="*/ 7215 h 7628"/>
                <a:gd name="connsiteX1" fmla="*/ 13958 w 15342"/>
                <a:gd name="connsiteY1" fmla="*/ 3589 h 7628"/>
                <a:gd name="connsiteX2" fmla="*/ -163 w 15342"/>
                <a:gd name="connsiteY2" fmla="*/ 3144 h 7628"/>
                <a:gd name="connsiteX3" fmla="*/ 6834 w 15342"/>
                <a:gd name="connsiteY3" fmla="*/ 7215 h 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42" h="7628">
                  <a:moveTo>
                    <a:pt x="6834" y="7215"/>
                  </a:moveTo>
                  <a:cubicBezTo>
                    <a:pt x="15357" y="8614"/>
                    <a:pt x="16566" y="7915"/>
                    <a:pt x="13958" y="3589"/>
                  </a:cubicBezTo>
                  <a:cubicBezTo>
                    <a:pt x="11350" y="-736"/>
                    <a:pt x="-163" y="-863"/>
                    <a:pt x="-163" y="3144"/>
                  </a:cubicBezTo>
                  <a:cubicBezTo>
                    <a:pt x="-163" y="4734"/>
                    <a:pt x="3018" y="6579"/>
                    <a:pt x="6834" y="72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499721FA-8FC1-C1D6-D449-0B2CD199F4C7}"/>
                </a:ext>
              </a:extLst>
            </p:cNvPr>
            <p:cNvSpPr/>
            <p:nvPr/>
          </p:nvSpPr>
          <p:spPr>
            <a:xfrm>
              <a:off x="11788289" y="6329160"/>
              <a:ext cx="21101" cy="11648"/>
            </a:xfrm>
            <a:custGeom>
              <a:avLst/>
              <a:gdLst>
                <a:gd name="connsiteX0" fmla="*/ 20828 w 21101"/>
                <a:gd name="connsiteY0" fmla="*/ 8451 h 11648"/>
                <a:gd name="connsiteX1" fmla="*/ 14467 w 21101"/>
                <a:gd name="connsiteY1" fmla="*/ 5716 h 11648"/>
                <a:gd name="connsiteX2" fmla="*/ 7597 w 21101"/>
                <a:gd name="connsiteY2" fmla="*/ 3362 h 11648"/>
                <a:gd name="connsiteX3" fmla="*/ -163 w 21101"/>
                <a:gd name="connsiteY3" fmla="*/ 4634 h 11648"/>
                <a:gd name="connsiteX4" fmla="*/ 14658 w 21101"/>
                <a:gd name="connsiteY4" fmla="*/ 11885 h 11648"/>
                <a:gd name="connsiteX5" fmla="*/ 20828 w 21101"/>
                <a:gd name="connsiteY5" fmla="*/ 8451 h 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01" h="11648">
                  <a:moveTo>
                    <a:pt x="20828" y="8451"/>
                  </a:moveTo>
                  <a:cubicBezTo>
                    <a:pt x="19683" y="6104"/>
                    <a:pt x="16947" y="4946"/>
                    <a:pt x="14467" y="5716"/>
                  </a:cubicBezTo>
                  <a:cubicBezTo>
                    <a:pt x="11923" y="6276"/>
                    <a:pt x="9251" y="5366"/>
                    <a:pt x="7597" y="3362"/>
                  </a:cubicBezTo>
                  <a:cubicBezTo>
                    <a:pt x="4735" y="-1345"/>
                    <a:pt x="-163" y="-581"/>
                    <a:pt x="-163" y="4634"/>
                  </a:cubicBezTo>
                  <a:cubicBezTo>
                    <a:pt x="-163" y="9850"/>
                    <a:pt x="4226" y="11758"/>
                    <a:pt x="14658" y="11885"/>
                  </a:cubicBezTo>
                  <a:cubicBezTo>
                    <a:pt x="18856" y="11949"/>
                    <a:pt x="21528" y="10359"/>
                    <a:pt x="20828" y="84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D2A72639-274E-B0B3-66D4-B5D55021BD2B}"/>
                </a:ext>
              </a:extLst>
            </p:cNvPr>
            <p:cNvSpPr/>
            <p:nvPr/>
          </p:nvSpPr>
          <p:spPr>
            <a:xfrm>
              <a:off x="11770103" y="6128489"/>
              <a:ext cx="16723" cy="11834"/>
            </a:xfrm>
            <a:custGeom>
              <a:avLst/>
              <a:gdLst>
                <a:gd name="connsiteX0" fmla="*/ 16561 w 16723"/>
                <a:gd name="connsiteY0" fmla="*/ 12067 h 11834"/>
                <a:gd name="connsiteX1" fmla="*/ 9818 w 16723"/>
                <a:gd name="connsiteY1" fmla="*/ 5134 h 11834"/>
                <a:gd name="connsiteX2" fmla="*/ 787 w 16723"/>
                <a:gd name="connsiteY2" fmla="*/ 7233 h 11834"/>
                <a:gd name="connsiteX3" fmla="*/ 9627 w 16723"/>
                <a:gd name="connsiteY3" fmla="*/ 12067 h 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23" h="11834">
                  <a:moveTo>
                    <a:pt x="16561" y="12067"/>
                  </a:moveTo>
                  <a:lnTo>
                    <a:pt x="9818" y="5134"/>
                  </a:lnTo>
                  <a:cubicBezTo>
                    <a:pt x="2631" y="-2118"/>
                    <a:pt x="-2330" y="-1227"/>
                    <a:pt x="787" y="7233"/>
                  </a:cubicBezTo>
                  <a:cubicBezTo>
                    <a:pt x="2631" y="10343"/>
                    <a:pt x="6002" y="12194"/>
                    <a:pt x="9627" y="120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08A1F102-312E-FC68-5612-1587A87AE523}"/>
                </a:ext>
              </a:extLst>
            </p:cNvPr>
            <p:cNvSpPr/>
            <p:nvPr/>
          </p:nvSpPr>
          <p:spPr>
            <a:xfrm>
              <a:off x="11770733" y="6358281"/>
              <a:ext cx="8586" cy="14838"/>
            </a:xfrm>
            <a:custGeom>
              <a:avLst/>
              <a:gdLst>
                <a:gd name="connsiteX0" fmla="*/ 8424 w 8586"/>
                <a:gd name="connsiteY0" fmla="*/ 12532 h 14838"/>
                <a:gd name="connsiteX1" fmla="*/ 4099 w 8586"/>
                <a:gd name="connsiteY1" fmla="*/ 4073 h 14838"/>
                <a:gd name="connsiteX2" fmla="*/ -163 w 8586"/>
                <a:gd name="connsiteY2" fmla="*/ 6617 h 14838"/>
                <a:gd name="connsiteX3" fmla="*/ 4099 w 8586"/>
                <a:gd name="connsiteY3" fmla="*/ 15077 h 14838"/>
                <a:gd name="connsiteX4" fmla="*/ 8424 w 8586"/>
                <a:gd name="connsiteY4" fmla="*/ 12532 h 1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14838">
                  <a:moveTo>
                    <a:pt x="8424" y="12532"/>
                  </a:moveTo>
                  <a:cubicBezTo>
                    <a:pt x="7597" y="9441"/>
                    <a:pt x="6135" y="6566"/>
                    <a:pt x="4099" y="4073"/>
                  </a:cubicBezTo>
                  <a:cubicBezTo>
                    <a:pt x="92" y="-1461"/>
                    <a:pt x="-163" y="-1334"/>
                    <a:pt x="-163" y="6617"/>
                  </a:cubicBezTo>
                  <a:cubicBezTo>
                    <a:pt x="-163" y="11706"/>
                    <a:pt x="1555" y="15077"/>
                    <a:pt x="4099" y="15077"/>
                  </a:cubicBezTo>
                  <a:cubicBezTo>
                    <a:pt x="6643" y="15077"/>
                    <a:pt x="8424" y="13932"/>
                    <a:pt x="8424" y="125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01D742C7-A174-7AD6-1CBE-F9612919099E}"/>
                </a:ext>
              </a:extLst>
            </p:cNvPr>
            <p:cNvSpPr/>
            <p:nvPr/>
          </p:nvSpPr>
          <p:spPr>
            <a:xfrm>
              <a:off x="11785783" y="6357537"/>
              <a:ext cx="12111" cy="9285"/>
            </a:xfrm>
            <a:custGeom>
              <a:avLst/>
              <a:gdLst>
                <a:gd name="connsiteX0" fmla="*/ 7496 w 12111"/>
                <a:gd name="connsiteY0" fmla="*/ 9524 h 9285"/>
                <a:gd name="connsiteX1" fmla="*/ 11949 w 12111"/>
                <a:gd name="connsiteY1" fmla="*/ 6280 h 9285"/>
                <a:gd name="connsiteX2" fmla="*/ 626 w 12111"/>
                <a:gd name="connsiteY2" fmla="*/ 1064 h 9285"/>
                <a:gd name="connsiteX3" fmla="*/ 7496 w 12111"/>
                <a:gd name="connsiteY3" fmla="*/ 9524 h 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11" h="9285">
                  <a:moveTo>
                    <a:pt x="7496" y="9524"/>
                  </a:moveTo>
                  <a:cubicBezTo>
                    <a:pt x="9977" y="9524"/>
                    <a:pt x="11949" y="8061"/>
                    <a:pt x="11949" y="6280"/>
                  </a:cubicBezTo>
                  <a:cubicBezTo>
                    <a:pt x="11949" y="2527"/>
                    <a:pt x="3235" y="-1543"/>
                    <a:pt x="626" y="1064"/>
                  </a:cubicBezTo>
                  <a:cubicBezTo>
                    <a:pt x="-1982" y="3672"/>
                    <a:pt x="2280" y="9524"/>
                    <a:pt x="7496" y="95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38C0D8BF-1A21-7C36-E004-F231810D6011}"/>
                </a:ext>
              </a:extLst>
            </p:cNvPr>
            <p:cNvSpPr/>
            <p:nvPr/>
          </p:nvSpPr>
          <p:spPr>
            <a:xfrm>
              <a:off x="11937384" y="6112012"/>
              <a:ext cx="9415" cy="9414"/>
            </a:xfrm>
            <a:custGeom>
              <a:avLst/>
              <a:gdLst>
                <a:gd name="connsiteX0" fmla="*/ 4481 w 9415"/>
                <a:gd name="connsiteY0" fmla="*/ 9652 h 9414"/>
                <a:gd name="connsiteX1" fmla="*/ 9252 w 9415"/>
                <a:gd name="connsiteY1" fmla="*/ 5009 h 9414"/>
                <a:gd name="connsiteX2" fmla="*/ 4608 w 9415"/>
                <a:gd name="connsiteY2" fmla="*/ 239 h 9414"/>
                <a:gd name="connsiteX3" fmla="*/ -163 w 9415"/>
                <a:gd name="connsiteY3" fmla="*/ 4882 h 9414"/>
                <a:gd name="connsiteX4" fmla="*/ -163 w 9415"/>
                <a:gd name="connsiteY4" fmla="*/ 4946 h 9414"/>
                <a:gd name="connsiteX5" fmla="*/ 4481 w 9415"/>
                <a:gd name="connsiteY5" fmla="*/ 9652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5" h="9414">
                  <a:moveTo>
                    <a:pt x="4481" y="9652"/>
                  </a:moveTo>
                  <a:cubicBezTo>
                    <a:pt x="7089" y="9684"/>
                    <a:pt x="9188" y="7611"/>
                    <a:pt x="9252" y="5009"/>
                  </a:cubicBezTo>
                  <a:cubicBezTo>
                    <a:pt x="9315" y="2408"/>
                    <a:pt x="7216" y="277"/>
                    <a:pt x="4608" y="239"/>
                  </a:cubicBezTo>
                  <a:cubicBezTo>
                    <a:pt x="2001" y="207"/>
                    <a:pt x="-99" y="2280"/>
                    <a:pt x="-163" y="4882"/>
                  </a:cubicBezTo>
                  <a:cubicBezTo>
                    <a:pt x="-163" y="4901"/>
                    <a:pt x="-163" y="4927"/>
                    <a:pt x="-163" y="4946"/>
                  </a:cubicBezTo>
                  <a:cubicBezTo>
                    <a:pt x="-163" y="7521"/>
                    <a:pt x="1937" y="9621"/>
                    <a:pt x="4481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F403E50A-BA83-DAEE-75EC-F4B84157AEDD}"/>
                </a:ext>
              </a:extLst>
            </p:cNvPr>
            <p:cNvSpPr/>
            <p:nvPr/>
          </p:nvSpPr>
          <p:spPr>
            <a:xfrm>
              <a:off x="11909559" y="6371374"/>
              <a:ext cx="33995" cy="34291"/>
            </a:xfrm>
            <a:custGeom>
              <a:avLst/>
              <a:gdLst>
                <a:gd name="connsiteX0" fmla="*/ 8390 w 33995"/>
                <a:gd name="connsiteY0" fmla="*/ 1348 h 34291"/>
                <a:gd name="connsiteX1" fmla="*/ 4383 w 33995"/>
                <a:gd name="connsiteY1" fmla="*/ 839 h 34291"/>
                <a:gd name="connsiteX2" fmla="*/ 14114 w 33995"/>
                <a:gd name="connsiteY2" fmla="*/ 25392 h 34291"/>
                <a:gd name="connsiteX3" fmla="*/ 33833 w 33995"/>
                <a:gd name="connsiteY3" fmla="*/ 30162 h 34291"/>
                <a:gd name="connsiteX4" fmla="*/ 26008 w 33995"/>
                <a:gd name="connsiteY4" fmla="*/ 25264 h 34291"/>
                <a:gd name="connsiteX5" fmla="*/ 8390 w 33995"/>
                <a:gd name="connsiteY5" fmla="*/ 1348 h 3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95" h="34291">
                  <a:moveTo>
                    <a:pt x="8390" y="1348"/>
                  </a:moveTo>
                  <a:cubicBezTo>
                    <a:pt x="8390" y="76"/>
                    <a:pt x="6926" y="-115"/>
                    <a:pt x="4383" y="839"/>
                  </a:cubicBezTo>
                  <a:cubicBezTo>
                    <a:pt x="-4268" y="4210"/>
                    <a:pt x="-324" y="14260"/>
                    <a:pt x="14114" y="25392"/>
                  </a:cubicBezTo>
                  <a:cubicBezTo>
                    <a:pt x="27408" y="35696"/>
                    <a:pt x="33833" y="37286"/>
                    <a:pt x="33833" y="30162"/>
                  </a:cubicBezTo>
                  <a:cubicBezTo>
                    <a:pt x="33833" y="28572"/>
                    <a:pt x="30334" y="26410"/>
                    <a:pt x="26008" y="25264"/>
                  </a:cubicBezTo>
                  <a:cubicBezTo>
                    <a:pt x="18948" y="23484"/>
                    <a:pt x="6863" y="7073"/>
                    <a:pt x="8390" y="13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0BC91074-3ED5-3839-A6E1-87F1119F779C}"/>
                </a:ext>
              </a:extLst>
            </p:cNvPr>
            <p:cNvSpPr/>
            <p:nvPr/>
          </p:nvSpPr>
          <p:spPr>
            <a:xfrm>
              <a:off x="11932104" y="5896985"/>
              <a:ext cx="16829" cy="6757"/>
            </a:xfrm>
            <a:custGeom>
              <a:avLst/>
              <a:gdLst>
                <a:gd name="connsiteX0" fmla="*/ 13323 w 16829"/>
                <a:gd name="connsiteY0" fmla="*/ 2945 h 6757"/>
                <a:gd name="connsiteX1" fmla="*/ 2510 w 16829"/>
                <a:gd name="connsiteY1" fmla="*/ 591 h 6757"/>
                <a:gd name="connsiteX2" fmla="*/ 5117 w 16829"/>
                <a:gd name="connsiteY2" fmla="*/ 4726 h 6757"/>
                <a:gd name="connsiteX3" fmla="*/ 13323 w 16829"/>
                <a:gd name="connsiteY3" fmla="*/ 2945 h 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29" h="6757">
                  <a:moveTo>
                    <a:pt x="13323" y="2945"/>
                  </a:moveTo>
                  <a:cubicBezTo>
                    <a:pt x="10270" y="553"/>
                    <a:pt x="6263" y="-318"/>
                    <a:pt x="2510" y="591"/>
                  </a:cubicBezTo>
                  <a:cubicBezTo>
                    <a:pt x="-1625" y="2181"/>
                    <a:pt x="-1116" y="3008"/>
                    <a:pt x="5117" y="4726"/>
                  </a:cubicBezTo>
                  <a:cubicBezTo>
                    <a:pt x="17330" y="8224"/>
                    <a:pt x="19493" y="7715"/>
                    <a:pt x="13323" y="2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DC2EC3E2-6AD2-8FDB-8E07-FFA7065D8536}"/>
                </a:ext>
              </a:extLst>
            </p:cNvPr>
            <p:cNvSpPr/>
            <p:nvPr/>
          </p:nvSpPr>
          <p:spPr>
            <a:xfrm>
              <a:off x="11930791" y="6184725"/>
              <a:ext cx="24852" cy="14142"/>
            </a:xfrm>
            <a:custGeom>
              <a:avLst/>
              <a:gdLst>
                <a:gd name="connsiteX0" fmla="*/ 1788 w 24852"/>
                <a:gd name="connsiteY0" fmla="*/ 12950 h 14142"/>
                <a:gd name="connsiteX1" fmla="*/ 14509 w 24852"/>
                <a:gd name="connsiteY1" fmla="*/ 14222 h 14142"/>
                <a:gd name="connsiteX2" fmla="*/ 24623 w 24852"/>
                <a:gd name="connsiteY2" fmla="*/ 9642 h 14142"/>
                <a:gd name="connsiteX3" fmla="*/ 10756 w 24852"/>
                <a:gd name="connsiteY3" fmla="*/ 2200 h 14142"/>
                <a:gd name="connsiteX4" fmla="*/ 4904 w 24852"/>
                <a:gd name="connsiteY4" fmla="*/ 6144 h 14142"/>
                <a:gd name="connsiteX5" fmla="*/ 70 w 24852"/>
                <a:gd name="connsiteY5" fmla="*/ 8351 h 14142"/>
                <a:gd name="connsiteX6" fmla="*/ 1788 w 24852"/>
                <a:gd name="connsiteY6" fmla="*/ 12950 h 1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52" h="14142">
                  <a:moveTo>
                    <a:pt x="1788" y="12950"/>
                  </a:moveTo>
                  <a:cubicBezTo>
                    <a:pt x="5922" y="14216"/>
                    <a:pt x="10248" y="14648"/>
                    <a:pt x="14509" y="14222"/>
                  </a:cubicBezTo>
                  <a:cubicBezTo>
                    <a:pt x="22142" y="14222"/>
                    <a:pt x="25195" y="12696"/>
                    <a:pt x="24623" y="9642"/>
                  </a:cubicBezTo>
                  <a:cubicBezTo>
                    <a:pt x="23350" y="3282"/>
                    <a:pt x="12538" y="-3079"/>
                    <a:pt x="10756" y="2200"/>
                  </a:cubicBezTo>
                  <a:cubicBezTo>
                    <a:pt x="9738" y="4522"/>
                    <a:pt x="7449" y="6048"/>
                    <a:pt x="4904" y="6144"/>
                  </a:cubicBezTo>
                  <a:cubicBezTo>
                    <a:pt x="2933" y="5419"/>
                    <a:pt x="770" y="6411"/>
                    <a:pt x="70" y="8351"/>
                  </a:cubicBezTo>
                  <a:cubicBezTo>
                    <a:pt x="-566" y="10094"/>
                    <a:pt x="134" y="12053"/>
                    <a:pt x="1788" y="129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8C8A7101-C640-CB19-104A-BC60DF88FF71}"/>
                </a:ext>
              </a:extLst>
            </p:cNvPr>
            <p:cNvSpPr/>
            <p:nvPr/>
          </p:nvSpPr>
          <p:spPr>
            <a:xfrm>
              <a:off x="11943632" y="6305029"/>
              <a:ext cx="14149" cy="11336"/>
            </a:xfrm>
            <a:custGeom>
              <a:avLst/>
              <a:gdLst>
                <a:gd name="connsiteX0" fmla="*/ 268 w 14149"/>
                <a:gd name="connsiteY0" fmla="*/ 842 h 11336"/>
                <a:gd name="connsiteX1" fmla="*/ 2113 w 14149"/>
                <a:gd name="connsiteY1" fmla="*/ 4530 h 11336"/>
                <a:gd name="connsiteX2" fmla="*/ 4275 w 14149"/>
                <a:gd name="connsiteY2" fmla="*/ 8856 h 11336"/>
                <a:gd name="connsiteX3" fmla="*/ 11844 w 14149"/>
                <a:gd name="connsiteY3" fmla="*/ 8856 h 11336"/>
                <a:gd name="connsiteX4" fmla="*/ 11844 w 14149"/>
                <a:gd name="connsiteY4" fmla="*/ 8856 h 11336"/>
                <a:gd name="connsiteX5" fmla="*/ 9237 w 14149"/>
                <a:gd name="connsiteY5" fmla="*/ 2495 h 11336"/>
                <a:gd name="connsiteX6" fmla="*/ 268 w 14149"/>
                <a:gd name="connsiteY6" fmla="*/ 842 h 1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49" h="11336">
                  <a:moveTo>
                    <a:pt x="268" y="842"/>
                  </a:moveTo>
                  <a:cubicBezTo>
                    <a:pt x="-813" y="2114"/>
                    <a:pt x="268" y="3767"/>
                    <a:pt x="2113" y="4530"/>
                  </a:cubicBezTo>
                  <a:cubicBezTo>
                    <a:pt x="3957" y="5294"/>
                    <a:pt x="5230" y="7266"/>
                    <a:pt x="4275" y="8856"/>
                  </a:cubicBezTo>
                  <a:cubicBezTo>
                    <a:pt x="2049" y="12481"/>
                    <a:pt x="6184" y="12481"/>
                    <a:pt x="11844" y="8856"/>
                  </a:cubicBezTo>
                  <a:lnTo>
                    <a:pt x="11844" y="8856"/>
                  </a:lnTo>
                  <a:cubicBezTo>
                    <a:pt x="15279" y="6630"/>
                    <a:pt x="14707" y="5357"/>
                    <a:pt x="9237" y="2495"/>
                  </a:cubicBezTo>
                  <a:cubicBezTo>
                    <a:pt x="5421" y="269"/>
                    <a:pt x="1413" y="-367"/>
                    <a:pt x="268" y="8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DB74C33A-E0D9-4721-7277-9DFC8C9EE3F1}"/>
                </a:ext>
              </a:extLst>
            </p:cNvPr>
            <p:cNvSpPr/>
            <p:nvPr/>
          </p:nvSpPr>
          <p:spPr>
            <a:xfrm>
              <a:off x="11937384" y="6335401"/>
              <a:ext cx="6170" cy="9413"/>
            </a:xfrm>
            <a:custGeom>
              <a:avLst/>
              <a:gdLst>
                <a:gd name="connsiteX0" fmla="*/ 2891 w 6170"/>
                <a:gd name="connsiteY0" fmla="*/ 238 h 9413"/>
                <a:gd name="connsiteX1" fmla="*/ -163 w 6170"/>
                <a:gd name="connsiteY1" fmla="*/ 4945 h 9413"/>
                <a:gd name="connsiteX2" fmla="*/ 2891 w 6170"/>
                <a:gd name="connsiteY2" fmla="*/ 9652 h 9413"/>
                <a:gd name="connsiteX3" fmla="*/ 6008 w 6170"/>
                <a:gd name="connsiteY3" fmla="*/ 4945 h 9413"/>
                <a:gd name="connsiteX4" fmla="*/ 2891 w 6170"/>
                <a:gd name="connsiteY4" fmla="*/ 238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9413">
                  <a:moveTo>
                    <a:pt x="2891" y="238"/>
                  </a:moveTo>
                  <a:cubicBezTo>
                    <a:pt x="1237" y="238"/>
                    <a:pt x="-163" y="2338"/>
                    <a:pt x="-163" y="4945"/>
                  </a:cubicBezTo>
                  <a:cubicBezTo>
                    <a:pt x="-163" y="7553"/>
                    <a:pt x="1237" y="9652"/>
                    <a:pt x="2891" y="9652"/>
                  </a:cubicBezTo>
                  <a:cubicBezTo>
                    <a:pt x="4544" y="9652"/>
                    <a:pt x="6008" y="7490"/>
                    <a:pt x="6008" y="4945"/>
                  </a:cubicBezTo>
                  <a:cubicBezTo>
                    <a:pt x="6008" y="2401"/>
                    <a:pt x="4608" y="238"/>
                    <a:pt x="289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E599C5D4-4AAE-3356-A6C1-B91E0ABAF252}"/>
                </a:ext>
              </a:extLst>
            </p:cNvPr>
            <p:cNvSpPr/>
            <p:nvPr/>
          </p:nvSpPr>
          <p:spPr>
            <a:xfrm>
              <a:off x="11729707" y="6115527"/>
              <a:ext cx="14606" cy="5654"/>
            </a:xfrm>
            <a:custGeom>
              <a:avLst/>
              <a:gdLst>
                <a:gd name="connsiteX0" fmla="*/ 10650 w 14606"/>
                <a:gd name="connsiteY0" fmla="*/ 2958 h 5654"/>
                <a:gd name="connsiteX1" fmla="*/ -163 w 14606"/>
                <a:gd name="connsiteY1" fmla="*/ 2958 h 5654"/>
                <a:gd name="connsiteX2" fmla="*/ 8361 w 14606"/>
                <a:gd name="connsiteY2" fmla="*/ 5884 h 5654"/>
                <a:gd name="connsiteX3" fmla="*/ 10650 w 14606"/>
                <a:gd name="connsiteY3" fmla="*/ 2958 h 5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6" h="5654">
                  <a:moveTo>
                    <a:pt x="10650" y="2958"/>
                  </a:moveTo>
                  <a:cubicBezTo>
                    <a:pt x="2191" y="-668"/>
                    <a:pt x="-163" y="-668"/>
                    <a:pt x="-163" y="2958"/>
                  </a:cubicBezTo>
                  <a:cubicBezTo>
                    <a:pt x="-163" y="4739"/>
                    <a:pt x="3654" y="6011"/>
                    <a:pt x="8361" y="5884"/>
                  </a:cubicBezTo>
                  <a:cubicBezTo>
                    <a:pt x="15866" y="5693"/>
                    <a:pt x="16184" y="5375"/>
                    <a:pt x="10650" y="29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9167DFA1-D41D-7D53-0A8A-28E098C87922}"/>
                </a:ext>
              </a:extLst>
            </p:cNvPr>
            <p:cNvSpPr/>
            <p:nvPr/>
          </p:nvSpPr>
          <p:spPr>
            <a:xfrm>
              <a:off x="11636077" y="5375760"/>
              <a:ext cx="37851" cy="44016"/>
            </a:xfrm>
            <a:custGeom>
              <a:avLst/>
              <a:gdLst>
                <a:gd name="connsiteX0" fmla="*/ 21591 w 37851"/>
                <a:gd name="connsiteY0" fmla="*/ 14423 h 44016"/>
                <a:gd name="connsiteX1" fmla="*/ 27444 w 37851"/>
                <a:gd name="connsiteY1" fmla="*/ 25999 h 44016"/>
                <a:gd name="connsiteX2" fmla="*/ 30051 w 37851"/>
                <a:gd name="connsiteY2" fmla="*/ 34650 h 44016"/>
                <a:gd name="connsiteX3" fmla="*/ 32214 w 37851"/>
                <a:gd name="connsiteY3" fmla="*/ 43383 h 44016"/>
                <a:gd name="connsiteX4" fmla="*/ 34758 w 37851"/>
                <a:gd name="connsiteY4" fmla="*/ 44254 h 44016"/>
                <a:gd name="connsiteX5" fmla="*/ 37684 w 37851"/>
                <a:gd name="connsiteY5" fmla="*/ 33759 h 44016"/>
                <a:gd name="connsiteX6" fmla="*/ 31323 w 37851"/>
                <a:gd name="connsiteY6" fmla="*/ 17539 h 44016"/>
                <a:gd name="connsiteX7" fmla="*/ 24963 w 37851"/>
                <a:gd name="connsiteY7" fmla="*/ 6026 h 44016"/>
                <a:gd name="connsiteX8" fmla="*/ 12559 w 37851"/>
                <a:gd name="connsiteY8" fmla="*/ 238 h 44016"/>
                <a:gd name="connsiteX9" fmla="*/ -163 w 37851"/>
                <a:gd name="connsiteY9" fmla="*/ 5136 h 44016"/>
                <a:gd name="connsiteX10" fmla="*/ 9824 w 37851"/>
                <a:gd name="connsiteY10" fmla="*/ 9080 h 44016"/>
                <a:gd name="connsiteX11" fmla="*/ 21591 w 37851"/>
                <a:gd name="connsiteY11" fmla="*/ 14423 h 4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51" h="44016">
                  <a:moveTo>
                    <a:pt x="21591" y="14423"/>
                  </a:moveTo>
                  <a:cubicBezTo>
                    <a:pt x="22673" y="18659"/>
                    <a:pt x="24708" y="22609"/>
                    <a:pt x="27444" y="25999"/>
                  </a:cubicBezTo>
                  <a:cubicBezTo>
                    <a:pt x="29987" y="28925"/>
                    <a:pt x="31132" y="32805"/>
                    <a:pt x="30051" y="34650"/>
                  </a:cubicBezTo>
                  <a:cubicBezTo>
                    <a:pt x="28207" y="37658"/>
                    <a:pt x="29224" y="41564"/>
                    <a:pt x="32214" y="43383"/>
                  </a:cubicBezTo>
                  <a:cubicBezTo>
                    <a:pt x="32977" y="43854"/>
                    <a:pt x="33868" y="44146"/>
                    <a:pt x="34758" y="44254"/>
                  </a:cubicBezTo>
                  <a:cubicBezTo>
                    <a:pt x="36348" y="44254"/>
                    <a:pt x="37684" y="39548"/>
                    <a:pt x="37684" y="33759"/>
                  </a:cubicBezTo>
                  <a:cubicBezTo>
                    <a:pt x="37812" y="27717"/>
                    <a:pt x="35521" y="21865"/>
                    <a:pt x="31323" y="17539"/>
                  </a:cubicBezTo>
                  <a:cubicBezTo>
                    <a:pt x="27888" y="14575"/>
                    <a:pt x="25662" y="10498"/>
                    <a:pt x="24963" y="6026"/>
                  </a:cubicBezTo>
                  <a:cubicBezTo>
                    <a:pt x="24963" y="1320"/>
                    <a:pt x="22546" y="238"/>
                    <a:pt x="12559" y="238"/>
                  </a:cubicBezTo>
                  <a:cubicBezTo>
                    <a:pt x="2573" y="238"/>
                    <a:pt x="-163" y="1511"/>
                    <a:pt x="-163" y="5136"/>
                  </a:cubicBezTo>
                  <a:cubicBezTo>
                    <a:pt x="-163" y="8762"/>
                    <a:pt x="2382" y="9843"/>
                    <a:pt x="9824" y="9080"/>
                  </a:cubicBezTo>
                  <a:cubicBezTo>
                    <a:pt x="17266" y="8316"/>
                    <a:pt x="20701" y="9334"/>
                    <a:pt x="21591" y="144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A14D132A-F7B9-1B9C-0321-06BE7457037C}"/>
                </a:ext>
              </a:extLst>
            </p:cNvPr>
            <p:cNvSpPr/>
            <p:nvPr/>
          </p:nvSpPr>
          <p:spPr>
            <a:xfrm>
              <a:off x="11650144" y="6231636"/>
              <a:ext cx="19477" cy="22816"/>
            </a:xfrm>
            <a:custGeom>
              <a:avLst/>
              <a:gdLst>
                <a:gd name="connsiteX0" fmla="*/ 18974 w 19477"/>
                <a:gd name="connsiteY0" fmla="*/ 3313 h 22816"/>
                <a:gd name="connsiteX1" fmla="*/ 6125 w 19477"/>
                <a:gd name="connsiteY1" fmla="*/ 2518 h 22816"/>
                <a:gd name="connsiteX2" fmla="*/ 3835 w 19477"/>
                <a:gd name="connsiteY2" fmla="*/ 5666 h 22816"/>
                <a:gd name="connsiteX3" fmla="*/ 82 w 19477"/>
                <a:gd name="connsiteY3" fmla="*/ 15081 h 22816"/>
                <a:gd name="connsiteX4" fmla="*/ 5489 w 19477"/>
                <a:gd name="connsiteY4" fmla="*/ 21823 h 22816"/>
                <a:gd name="connsiteX5" fmla="*/ 14712 w 19477"/>
                <a:gd name="connsiteY5" fmla="*/ 14826 h 22816"/>
                <a:gd name="connsiteX6" fmla="*/ 15984 w 19477"/>
                <a:gd name="connsiteY6" fmla="*/ 8465 h 22816"/>
                <a:gd name="connsiteX7" fmla="*/ 18974 w 19477"/>
                <a:gd name="connsiteY7" fmla="*/ 3313 h 2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77" h="22816">
                  <a:moveTo>
                    <a:pt x="18974" y="3313"/>
                  </a:moveTo>
                  <a:cubicBezTo>
                    <a:pt x="15666" y="-452"/>
                    <a:pt x="9878" y="-809"/>
                    <a:pt x="6125" y="2518"/>
                  </a:cubicBezTo>
                  <a:cubicBezTo>
                    <a:pt x="5171" y="3389"/>
                    <a:pt x="4344" y="4464"/>
                    <a:pt x="3835" y="5666"/>
                  </a:cubicBezTo>
                  <a:cubicBezTo>
                    <a:pt x="2754" y="8656"/>
                    <a:pt x="1100" y="12918"/>
                    <a:pt x="82" y="15081"/>
                  </a:cubicBezTo>
                  <a:cubicBezTo>
                    <a:pt x="-935" y="17243"/>
                    <a:pt x="1291" y="20233"/>
                    <a:pt x="5489" y="21823"/>
                  </a:cubicBezTo>
                  <a:cubicBezTo>
                    <a:pt x="14330" y="25258"/>
                    <a:pt x="19864" y="21060"/>
                    <a:pt x="14712" y="14826"/>
                  </a:cubicBezTo>
                  <a:cubicBezTo>
                    <a:pt x="11786" y="11264"/>
                    <a:pt x="12104" y="9928"/>
                    <a:pt x="15984" y="8465"/>
                  </a:cubicBezTo>
                  <a:cubicBezTo>
                    <a:pt x="18655" y="7320"/>
                    <a:pt x="19991" y="4967"/>
                    <a:pt x="18974" y="33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CC404C83-789B-632E-FA9F-0F2D9C90AC9F}"/>
                </a:ext>
              </a:extLst>
            </p:cNvPr>
            <p:cNvSpPr/>
            <p:nvPr/>
          </p:nvSpPr>
          <p:spPr>
            <a:xfrm>
              <a:off x="11667372" y="6184404"/>
              <a:ext cx="14809" cy="9407"/>
            </a:xfrm>
            <a:custGeom>
              <a:avLst/>
              <a:gdLst>
                <a:gd name="connsiteX0" fmla="*/ 10333 w 14809"/>
                <a:gd name="connsiteY0" fmla="*/ 9645 h 9407"/>
                <a:gd name="connsiteX1" fmla="*/ 12559 w 14809"/>
                <a:gd name="connsiteY1" fmla="*/ 4875 h 9407"/>
                <a:gd name="connsiteX2" fmla="*/ -163 w 14809"/>
                <a:gd name="connsiteY2" fmla="*/ 2839 h 9407"/>
                <a:gd name="connsiteX3" fmla="*/ 10333 w 14809"/>
                <a:gd name="connsiteY3" fmla="*/ 9645 h 9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09" h="9407">
                  <a:moveTo>
                    <a:pt x="10333" y="9645"/>
                  </a:moveTo>
                  <a:cubicBezTo>
                    <a:pt x="15421" y="9645"/>
                    <a:pt x="15803" y="8819"/>
                    <a:pt x="12559" y="4875"/>
                  </a:cubicBezTo>
                  <a:cubicBezTo>
                    <a:pt x="8424" y="-150"/>
                    <a:pt x="-163" y="-1486"/>
                    <a:pt x="-163" y="2839"/>
                  </a:cubicBezTo>
                  <a:cubicBezTo>
                    <a:pt x="-163" y="7165"/>
                    <a:pt x="3908" y="9645"/>
                    <a:pt x="10333" y="96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2F9637F9-A08A-D724-9FC9-D7875328F78C}"/>
                </a:ext>
              </a:extLst>
            </p:cNvPr>
            <p:cNvSpPr/>
            <p:nvPr/>
          </p:nvSpPr>
          <p:spPr>
            <a:xfrm>
              <a:off x="11636714" y="6236271"/>
              <a:ext cx="9286" cy="7853"/>
            </a:xfrm>
            <a:custGeom>
              <a:avLst/>
              <a:gdLst>
                <a:gd name="connsiteX0" fmla="*/ 9124 w 9286"/>
                <a:gd name="connsiteY0" fmla="*/ 3512 h 7853"/>
                <a:gd name="connsiteX1" fmla="*/ 4481 w 9286"/>
                <a:gd name="connsiteY1" fmla="*/ 650 h 7853"/>
                <a:gd name="connsiteX2" fmla="*/ -163 w 9286"/>
                <a:gd name="connsiteY2" fmla="*/ 5294 h 7853"/>
                <a:gd name="connsiteX3" fmla="*/ 4481 w 9286"/>
                <a:gd name="connsiteY3" fmla="*/ 8092 h 7853"/>
                <a:gd name="connsiteX4" fmla="*/ 9124 w 9286"/>
                <a:gd name="connsiteY4" fmla="*/ 3512 h 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7853">
                  <a:moveTo>
                    <a:pt x="9124" y="3512"/>
                  </a:moveTo>
                  <a:cubicBezTo>
                    <a:pt x="9124" y="650"/>
                    <a:pt x="7279" y="-431"/>
                    <a:pt x="4481" y="650"/>
                  </a:cubicBezTo>
                  <a:cubicBezTo>
                    <a:pt x="1682" y="1731"/>
                    <a:pt x="-163" y="3767"/>
                    <a:pt x="-163" y="5294"/>
                  </a:cubicBezTo>
                  <a:cubicBezTo>
                    <a:pt x="-163" y="6820"/>
                    <a:pt x="1936" y="8092"/>
                    <a:pt x="4481" y="8092"/>
                  </a:cubicBezTo>
                  <a:cubicBezTo>
                    <a:pt x="7025" y="8092"/>
                    <a:pt x="9060" y="6050"/>
                    <a:pt x="9124" y="35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C4785C5E-29F0-1185-4A96-C98B17486099}"/>
                </a:ext>
              </a:extLst>
            </p:cNvPr>
            <p:cNvSpPr/>
            <p:nvPr/>
          </p:nvSpPr>
          <p:spPr>
            <a:xfrm>
              <a:off x="11708487" y="6130910"/>
              <a:ext cx="19999" cy="12217"/>
            </a:xfrm>
            <a:custGeom>
              <a:avLst/>
              <a:gdLst>
                <a:gd name="connsiteX0" fmla="*/ 16413 w 19999"/>
                <a:gd name="connsiteY0" fmla="*/ 6466 h 12217"/>
                <a:gd name="connsiteX1" fmla="*/ 67 w 19999"/>
                <a:gd name="connsiteY1" fmla="*/ 4049 h 12217"/>
                <a:gd name="connsiteX2" fmla="*/ 19149 w 19999"/>
                <a:gd name="connsiteY2" fmla="*/ 12445 h 12217"/>
                <a:gd name="connsiteX3" fmla="*/ 16413 w 19999"/>
                <a:gd name="connsiteY3" fmla="*/ 6466 h 1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9" h="12217">
                  <a:moveTo>
                    <a:pt x="16413" y="6466"/>
                  </a:moveTo>
                  <a:cubicBezTo>
                    <a:pt x="10053" y="-340"/>
                    <a:pt x="-1969" y="-2185"/>
                    <a:pt x="67" y="4049"/>
                  </a:cubicBezTo>
                  <a:cubicBezTo>
                    <a:pt x="1212" y="7356"/>
                    <a:pt x="10498" y="11491"/>
                    <a:pt x="19149" y="12445"/>
                  </a:cubicBezTo>
                  <a:cubicBezTo>
                    <a:pt x="20739" y="12635"/>
                    <a:pt x="19467" y="10282"/>
                    <a:pt x="16413" y="64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5B7BEB49-3C6A-0452-7D33-104FCD552919}"/>
                </a:ext>
              </a:extLst>
            </p:cNvPr>
            <p:cNvSpPr/>
            <p:nvPr/>
          </p:nvSpPr>
          <p:spPr>
            <a:xfrm>
              <a:off x="11637779" y="6171843"/>
              <a:ext cx="11337" cy="7994"/>
            </a:xfrm>
            <a:custGeom>
              <a:avLst/>
              <a:gdLst>
                <a:gd name="connsiteX0" fmla="*/ 11175 w 11337"/>
                <a:gd name="connsiteY0" fmla="*/ 2934 h 7994"/>
                <a:gd name="connsiteX1" fmla="*/ 553 w 11337"/>
                <a:gd name="connsiteY1" fmla="*/ 2934 h 7994"/>
                <a:gd name="connsiteX2" fmla="*/ 553 w 11337"/>
                <a:gd name="connsiteY2" fmla="*/ 7450 h 7994"/>
                <a:gd name="connsiteX3" fmla="*/ 11175 w 11337"/>
                <a:gd name="connsiteY3" fmla="*/ 2934 h 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7" h="7994">
                  <a:moveTo>
                    <a:pt x="11175" y="2934"/>
                  </a:moveTo>
                  <a:cubicBezTo>
                    <a:pt x="11175" y="-628"/>
                    <a:pt x="2779" y="-692"/>
                    <a:pt x="553" y="2934"/>
                  </a:cubicBezTo>
                  <a:cubicBezTo>
                    <a:pt x="-401" y="4295"/>
                    <a:pt x="-401" y="6089"/>
                    <a:pt x="553" y="7450"/>
                  </a:cubicBezTo>
                  <a:cubicBezTo>
                    <a:pt x="3097" y="9803"/>
                    <a:pt x="11175" y="6432"/>
                    <a:pt x="11175" y="29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6DFAE1D1-DA60-84AA-2875-6E43AF9D3A42}"/>
                </a:ext>
              </a:extLst>
            </p:cNvPr>
            <p:cNvSpPr/>
            <p:nvPr/>
          </p:nvSpPr>
          <p:spPr>
            <a:xfrm>
              <a:off x="11741919" y="6398245"/>
              <a:ext cx="6360" cy="6360"/>
            </a:xfrm>
            <a:custGeom>
              <a:avLst/>
              <a:gdLst>
                <a:gd name="connsiteX0" fmla="*/ 3081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  <a:gd name="connsiteX5" fmla="*/ 3081 w 6360"/>
                <a:gd name="connsiteY5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3081" y="6599"/>
                  </a:moveTo>
                  <a:cubicBezTo>
                    <a:pt x="4799" y="6567"/>
                    <a:pt x="6198" y="5149"/>
                    <a:pt x="6198" y="3419"/>
                  </a:cubicBezTo>
                  <a:cubicBezTo>
                    <a:pt x="6198" y="1663"/>
                    <a:pt x="4799" y="238"/>
                    <a:pt x="3018" y="238"/>
                  </a:cubicBezTo>
                  <a:cubicBezTo>
                    <a:pt x="1237" y="238"/>
                    <a:pt x="-163" y="1663"/>
                    <a:pt x="-163" y="3419"/>
                  </a:cubicBezTo>
                  <a:cubicBezTo>
                    <a:pt x="-163" y="5174"/>
                    <a:pt x="1237" y="6599"/>
                    <a:pt x="3018" y="6599"/>
                  </a:cubicBezTo>
                  <a:cubicBezTo>
                    <a:pt x="3018" y="6599"/>
                    <a:pt x="3081" y="6599"/>
                    <a:pt x="3081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6FA4E7BD-4DF9-7EE6-09D5-01BED5E6C930}"/>
                </a:ext>
              </a:extLst>
            </p:cNvPr>
            <p:cNvSpPr/>
            <p:nvPr/>
          </p:nvSpPr>
          <p:spPr>
            <a:xfrm>
              <a:off x="11746259" y="6213181"/>
              <a:ext cx="7698" cy="2649"/>
            </a:xfrm>
            <a:custGeom>
              <a:avLst/>
              <a:gdLst>
                <a:gd name="connsiteX0" fmla="*/ 7202 w 7698"/>
                <a:gd name="connsiteY0" fmla="*/ 968 h 2649"/>
                <a:gd name="connsiteX1" fmla="*/ 1286 w 7698"/>
                <a:gd name="connsiteY1" fmla="*/ 968 h 2649"/>
                <a:gd name="connsiteX2" fmla="*/ 3131 w 7698"/>
                <a:gd name="connsiteY2" fmla="*/ 2877 h 2649"/>
                <a:gd name="connsiteX3" fmla="*/ 7202 w 7698"/>
                <a:gd name="connsiteY3" fmla="*/ 968 h 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" h="2649">
                  <a:moveTo>
                    <a:pt x="7202" y="968"/>
                  </a:moveTo>
                  <a:cubicBezTo>
                    <a:pt x="5357" y="-5"/>
                    <a:pt x="3131" y="-5"/>
                    <a:pt x="1286" y="968"/>
                  </a:cubicBezTo>
                  <a:cubicBezTo>
                    <a:pt x="-1195" y="1986"/>
                    <a:pt x="-431" y="2749"/>
                    <a:pt x="3131" y="2877"/>
                  </a:cubicBezTo>
                  <a:cubicBezTo>
                    <a:pt x="6693" y="3004"/>
                    <a:pt x="8283" y="2050"/>
                    <a:pt x="7202" y="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804A878D-AB97-F0C7-2FD7-87D276FAACAE}"/>
                </a:ext>
              </a:extLst>
            </p:cNvPr>
            <p:cNvSpPr/>
            <p:nvPr/>
          </p:nvSpPr>
          <p:spPr>
            <a:xfrm>
              <a:off x="11758396" y="6386731"/>
              <a:ext cx="17105" cy="17678"/>
            </a:xfrm>
            <a:custGeom>
              <a:avLst/>
              <a:gdLst>
                <a:gd name="connsiteX0" fmla="*/ 10585 w 17105"/>
                <a:gd name="connsiteY0" fmla="*/ 12578 h 17678"/>
                <a:gd name="connsiteX1" fmla="*/ 15864 w 17105"/>
                <a:gd name="connsiteY1" fmla="*/ 4882 h 17678"/>
                <a:gd name="connsiteX2" fmla="*/ 13829 w 17105"/>
                <a:gd name="connsiteY2" fmla="*/ 684 h 17678"/>
                <a:gd name="connsiteX3" fmla="*/ 217 w 17105"/>
                <a:gd name="connsiteY3" fmla="*/ 13405 h 17678"/>
                <a:gd name="connsiteX4" fmla="*/ 10585 w 17105"/>
                <a:gd name="connsiteY4" fmla="*/ 12578 h 1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5" h="17678">
                  <a:moveTo>
                    <a:pt x="10585" y="12578"/>
                  </a:moveTo>
                  <a:cubicBezTo>
                    <a:pt x="11667" y="9595"/>
                    <a:pt x="13447" y="6936"/>
                    <a:pt x="15864" y="4882"/>
                  </a:cubicBezTo>
                  <a:cubicBezTo>
                    <a:pt x="17836" y="3546"/>
                    <a:pt x="17073" y="1956"/>
                    <a:pt x="13829" y="684"/>
                  </a:cubicBezTo>
                  <a:cubicBezTo>
                    <a:pt x="7468" y="-1861"/>
                    <a:pt x="-2200" y="7045"/>
                    <a:pt x="217" y="13405"/>
                  </a:cubicBezTo>
                  <a:cubicBezTo>
                    <a:pt x="2634" y="19766"/>
                    <a:pt x="8104" y="19321"/>
                    <a:pt x="10585" y="125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6A97A845-C876-7AF6-40A5-5C238B23AD88}"/>
                </a:ext>
              </a:extLst>
            </p:cNvPr>
            <p:cNvSpPr/>
            <p:nvPr/>
          </p:nvSpPr>
          <p:spPr>
            <a:xfrm>
              <a:off x="11726849" y="6483286"/>
              <a:ext cx="13568" cy="11043"/>
            </a:xfrm>
            <a:custGeom>
              <a:avLst/>
              <a:gdLst>
                <a:gd name="connsiteX0" fmla="*/ 13000 w 13568"/>
                <a:gd name="connsiteY0" fmla="*/ 4629 h 11043"/>
                <a:gd name="connsiteX1" fmla="*/ 5431 w 13568"/>
                <a:gd name="connsiteY1" fmla="*/ 240 h 11043"/>
                <a:gd name="connsiteX2" fmla="*/ 3077 w 13568"/>
                <a:gd name="connsiteY2" fmla="*/ 8763 h 11043"/>
                <a:gd name="connsiteX3" fmla="*/ 13000 w 13568"/>
                <a:gd name="connsiteY3" fmla="*/ 4629 h 1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8" h="11043">
                  <a:moveTo>
                    <a:pt x="13000" y="4629"/>
                  </a:moveTo>
                  <a:cubicBezTo>
                    <a:pt x="11474" y="1875"/>
                    <a:pt x="8547" y="182"/>
                    <a:pt x="5431" y="240"/>
                  </a:cubicBezTo>
                  <a:cubicBezTo>
                    <a:pt x="-930" y="240"/>
                    <a:pt x="-2075" y="3547"/>
                    <a:pt x="3077" y="8763"/>
                  </a:cubicBezTo>
                  <a:cubicBezTo>
                    <a:pt x="8230" y="13979"/>
                    <a:pt x="15163" y="10353"/>
                    <a:pt x="13000" y="46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FC00FA07-0FE1-022B-775C-C7DDA60FD704}"/>
                </a:ext>
              </a:extLst>
            </p:cNvPr>
            <p:cNvSpPr/>
            <p:nvPr/>
          </p:nvSpPr>
          <p:spPr>
            <a:xfrm>
              <a:off x="11745036" y="6104134"/>
              <a:ext cx="20899" cy="10995"/>
            </a:xfrm>
            <a:custGeom>
              <a:avLst/>
              <a:gdLst>
                <a:gd name="connsiteX0" fmla="*/ 17584 w 20899"/>
                <a:gd name="connsiteY0" fmla="*/ 11234 h 10995"/>
                <a:gd name="connsiteX1" fmla="*/ 17012 w 20899"/>
                <a:gd name="connsiteY1" fmla="*/ 4873 h 10995"/>
                <a:gd name="connsiteX2" fmla="*/ 5690 w 20899"/>
                <a:gd name="connsiteY2" fmla="*/ 1820 h 10995"/>
                <a:gd name="connsiteX3" fmla="*/ -163 w 20899"/>
                <a:gd name="connsiteY3" fmla="*/ 8181 h 10995"/>
                <a:gd name="connsiteX4" fmla="*/ 4227 w 20899"/>
                <a:gd name="connsiteY4" fmla="*/ 8181 h 10995"/>
                <a:gd name="connsiteX5" fmla="*/ 10587 w 20899"/>
                <a:gd name="connsiteY5" fmla="*/ 7799 h 10995"/>
                <a:gd name="connsiteX6" fmla="*/ 10587 w 20899"/>
                <a:gd name="connsiteY6" fmla="*/ 7799 h 10995"/>
                <a:gd name="connsiteX7" fmla="*/ 17584 w 20899"/>
                <a:gd name="connsiteY7" fmla="*/ 11234 h 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899" h="10995">
                  <a:moveTo>
                    <a:pt x="17584" y="11234"/>
                  </a:moveTo>
                  <a:cubicBezTo>
                    <a:pt x="21910" y="11234"/>
                    <a:pt x="21846" y="10471"/>
                    <a:pt x="17012" y="4873"/>
                  </a:cubicBezTo>
                  <a:cubicBezTo>
                    <a:pt x="12178" y="-724"/>
                    <a:pt x="10142" y="-597"/>
                    <a:pt x="5690" y="1820"/>
                  </a:cubicBezTo>
                  <a:cubicBezTo>
                    <a:pt x="2446" y="3537"/>
                    <a:pt x="-163" y="6527"/>
                    <a:pt x="-163" y="8181"/>
                  </a:cubicBezTo>
                  <a:cubicBezTo>
                    <a:pt x="-163" y="9834"/>
                    <a:pt x="1237" y="10471"/>
                    <a:pt x="4227" y="8181"/>
                  </a:cubicBezTo>
                  <a:cubicBezTo>
                    <a:pt x="7216" y="5891"/>
                    <a:pt x="9251" y="5573"/>
                    <a:pt x="10587" y="7799"/>
                  </a:cubicBezTo>
                  <a:lnTo>
                    <a:pt x="10587" y="7799"/>
                  </a:lnTo>
                  <a:cubicBezTo>
                    <a:pt x="12241" y="9981"/>
                    <a:pt x="14849" y="11253"/>
                    <a:pt x="17584" y="112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C7800629-3323-1B93-8417-0B2EAB8D292C}"/>
                </a:ext>
              </a:extLst>
            </p:cNvPr>
            <p:cNvSpPr/>
            <p:nvPr/>
          </p:nvSpPr>
          <p:spPr>
            <a:xfrm>
              <a:off x="11630867" y="6296656"/>
              <a:ext cx="8161" cy="8970"/>
            </a:xfrm>
            <a:custGeom>
              <a:avLst/>
              <a:gdLst>
                <a:gd name="connsiteX0" fmla="*/ 4030 w 8161"/>
                <a:gd name="connsiteY0" fmla="*/ 8642 h 8970"/>
                <a:gd name="connsiteX1" fmla="*/ 7846 w 8161"/>
                <a:gd name="connsiteY1" fmla="*/ 3172 h 8970"/>
                <a:gd name="connsiteX2" fmla="*/ 23 w 8161"/>
                <a:gd name="connsiteY2" fmla="*/ 5716 h 8970"/>
                <a:gd name="connsiteX3" fmla="*/ 4030 w 8161"/>
                <a:gd name="connsiteY3" fmla="*/ 8642 h 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1" h="8970">
                  <a:moveTo>
                    <a:pt x="4030" y="8642"/>
                  </a:moveTo>
                  <a:cubicBezTo>
                    <a:pt x="6765" y="7625"/>
                    <a:pt x="8546" y="5144"/>
                    <a:pt x="7846" y="3172"/>
                  </a:cubicBezTo>
                  <a:cubicBezTo>
                    <a:pt x="6256" y="-1790"/>
                    <a:pt x="1485" y="-136"/>
                    <a:pt x="23" y="5716"/>
                  </a:cubicBezTo>
                  <a:cubicBezTo>
                    <a:pt x="-677" y="9087"/>
                    <a:pt x="595" y="9914"/>
                    <a:pt x="4030" y="86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72A9FF34-666B-142A-B05E-EA1565128E98}"/>
                </a:ext>
              </a:extLst>
            </p:cNvPr>
            <p:cNvSpPr/>
            <p:nvPr/>
          </p:nvSpPr>
          <p:spPr>
            <a:xfrm>
              <a:off x="11730121" y="6336026"/>
              <a:ext cx="10822" cy="8669"/>
            </a:xfrm>
            <a:custGeom>
              <a:avLst/>
              <a:gdLst>
                <a:gd name="connsiteX0" fmla="*/ 7884 w 10822"/>
                <a:gd name="connsiteY0" fmla="*/ 3684 h 8669"/>
                <a:gd name="connsiteX1" fmla="*/ 314 w 10822"/>
                <a:gd name="connsiteY1" fmla="*/ 758 h 8669"/>
                <a:gd name="connsiteX2" fmla="*/ 2604 w 10822"/>
                <a:gd name="connsiteY2" fmla="*/ 5973 h 8669"/>
                <a:gd name="connsiteX3" fmla="*/ 7884 w 10822"/>
                <a:gd name="connsiteY3" fmla="*/ 3684 h 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22" h="8669">
                  <a:moveTo>
                    <a:pt x="7884" y="3684"/>
                  </a:moveTo>
                  <a:cubicBezTo>
                    <a:pt x="5022" y="758"/>
                    <a:pt x="1523" y="-578"/>
                    <a:pt x="314" y="758"/>
                  </a:cubicBezTo>
                  <a:cubicBezTo>
                    <a:pt x="-894" y="2094"/>
                    <a:pt x="314" y="4383"/>
                    <a:pt x="2604" y="5973"/>
                  </a:cubicBezTo>
                  <a:cubicBezTo>
                    <a:pt x="10173" y="10808"/>
                    <a:pt x="13417" y="9408"/>
                    <a:pt x="7884" y="36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8BC43225-9F30-28A5-2C90-75828FA8AF84}"/>
                </a:ext>
              </a:extLst>
            </p:cNvPr>
            <p:cNvSpPr/>
            <p:nvPr/>
          </p:nvSpPr>
          <p:spPr>
            <a:xfrm>
              <a:off x="11414557" y="6105715"/>
              <a:ext cx="9405" cy="15591"/>
            </a:xfrm>
            <a:custGeom>
              <a:avLst/>
              <a:gdLst>
                <a:gd name="connsiteX0" fmla="*/ 7701 w 9405"/>
                <a:gd name="connsiteY0" fmla="*/ 238 h 15591"/>
                <a:gd name="connsiteX1" fmla="*/ 4967 w 9405"/>
                <a:gd name="connsiteY1" fmla="*/ 4945 h 15591"/>
                <a:gd name="connsiteX2" fmla="*/ 1723 w 9405"/>
                <a:gd name="connsiteY2" fmla="*/ 9652 h 15591"/>
                <a:gd name="connsiteX3" fmla="*/ 323 w 9405"/>
                <a:gd name="connsiteY3" fmla="*/ 12769 h 15591"/>
                <a:gd name="connsiteX4" fmla="*/ 8847 w 9405"/>
                <a:gd name="connsiteY4" fmla="*/ 8062 h 15591"/>
                <a:gd name="connsiteX5" fmla="*/ 7701 w 9405"/>
                <a:gd name="connsiteY5" fmla="*/ 238 h 15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5" h="15591">
                  <a:moveTo>
                    <a:pt x="7701" y="238"/>
                  </a:moveTo>
                  <a:cubicBezTo>
                    <a:pt x="6175" y="238"/>
                    <a:pt x="4967" y="2337"/>
                    <a:pt x="4967" y="4945"/>
                  </a:cubicBezTo>
                  <a:cubicBezTo>
                    <a:pt x="4967" y="7553"/>
                    <a:pt x="3503" y="9652"/>
                    <a:pt x="1723" y="9652"/>
                  </a:cubicBezTo>
                  <a:cubicBezTo>
                    <a:pt x="-58" y="9652"/>
                    <a:pt x="-694" y="11051"/>
                    <a:pt x="323" y="12769"/>
                  </a:cubicBezTo>
                  <a:cubicBezTo>
                    <a:pt x="3694" y="18239"/>
                    <a:pt x="7320" y="16203"/>
                    <a:pt x="8847" y="8062"/>
                  </a:cubicBezTo>
                  <a:cubicBezTo>
                    <a:pt x="9674" y="3673"/>
                    <a:pt x="9164" y="238"/>
                    <a:pt x="770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18FE46C6-0747-8DA8-B4D8-48A6E8499856}"/>
                </a:ext>
              </a:extLst>
            </p:cNvPr>
            <p:cNvSpPr/>
            <p:nvPr/>
          </p:nvSpPr>
          <p:spPr>
            <a:xfrm>
              <a:off x="11245857" y="1043223"/>
              <a:ext cx="15764" cy="22119"/>
            </a:xfrm>
            <a:custGeom>
              <a:avLst/>
              <a:gdLst>
                <a:gd name="connsiteX0" fmla="*/ 2181 w 15764"/>
                <a:gd name="connsiteY0" fmla="*/ 20211 h 22119"/>
                <a:gd name="connsiteX1" fmla="*/ 15602 w 15764"/>
                <a:gd name="connsiteY1" fmla="*/ 17349 h 22119"/>
                <a:gd name="connsiteX2" fmla="*/ 4662 w 15764"/>
                <a:gd name="connsiteY2" fmla="*/ 238 h 22119"/>
                <a:gd name="connsiteX3" fmla="*/ 2181 w 15764"/>
                <a:gd name="connsiteY3" fmla="*/ 20211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64" h="22119">
                  <a:moveTo>
                    <a:pt x="2181" y="20211"/>
                  </a:moveTo>
                  <a:cubicBezTo>
                    <a:pt x="6188" y="24218"/>
                    <a:pt x="15602" y="22246"/>
                    <a:pt x="15602" y="17349"/>
                  </a:cubicBezTo>
                  <a:cubicBezTo>
                    <a:pt x="15602" y="9589"/>
                    <a:pt x="9623" y="238"/>
                    <a:pt x="4662" y="238"/>
                  </a:cubicBezTo>
                  <a:cubicBezTo>
                    <a:pt x="-300" y="238"/>
                    <a:pt x="-1954" y="15759"/>
                    <a:pt x="2181" y="202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790F80A0-04BE-0BD7-AE72-BF716D8FEE21}"/>
                </a:ext>
              </a:extLst>
            </p:cNvPr>
            <p:cNvSpPr/>
            <p:nvPr/>
          </p:nvSpPr>
          <p:spPr>
            <a:xfrm>
              <a:off x="11253052" y="768229"/>
              <a:ext cx="20675" cy="10534"/>
            </a:xfrm>
            <a:custGeom>
              <a:avLst/>
              <a:gdLst>
                <a:gd name="connsiteX0" fmla="*/ 6627 w 20675"/>
                <a:gd name="connsiteY0" fmla="*/ 1785 h 10534"/>
                <a:gd name="connsiteX1" fmla="*/ 3764 w 20675"/>
                <a:gd name="connsiteY1" fmla="*/ 8146 h 10534"/>
                <a:gd name="connsiteX2" fmla="*/ 19475 w 20675"/>
                <a:gd name="connsiteY2" fmla="*/ 7764 h 10534"/>
                <a:gd name="connsiteX3" fmla="*/ 6627 w 20675"/>
                <a:gd name="connsiteY3" fmla="*/ 1785 h 1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75" h="10534">
                  <a:moveTo>
                    <a:pt x="6627" y="1785"/>
                  </a:moveTo>
                  <a:cubicBezTo>
                    <a:pt x="-1770" y="5093"/>
                    <a:pt x="-1961" y="5602"/>
                    <a:pt x="3764" y="8146"/>
                  </a:cubicBezTo>
                  <a:cubicBezTo>
                    <a:pt x="12542" y="11772"/>
                    <a:pt x="16995" y="11644"/>
                    <a:pt x="19475" y="7764"/>
                  </a:cubicBezTo>
                  <a:cubicBezTo>
                    <a:pt x="23292" y="1213"/>
                    <a:pt x="16040" y="-1840"/>
                    <a:pt x="6627" y="17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739AF2AD-1E06-878A-9872-3E3D08525979}"/>
                </a:ext>
              </a:extLst>
            </p:cNvPr>
            <p:cNvSpPr/>
            <p:nvPr/>
          </p:nvSpPr>
          <p:spPr>
            <a:xfrm>
              <a:off x="11252333" y="505361"/>
              <a:ext cx="6173" cy="6297"/>
            </a:xfrm>
            <a:custGeom>
              <a:avLst/>
              <a:gdLst>
                <a:gd name="connsiteX0" fmla="*/ 2956 w 6173"/>
                <a:gd name="connsiteY0" fmla="*/ 238 h 6297"/>
                <a:gd name="connsiteX1" fmla="*/ -160 w 6173"/>
                <a:gd name="connsiteY1" fmla="*/ 3355 h 6297"/>
                <a:gd name="connsiteX2" fmla="*/ 2893 w 6173"/>
                <a:gd name="connsiteY2" fmla="*/ 6536 h 6297"/>
                <a:gd name="connsiteX3" fmla="*/ 2956 w 6173"/>
                <a:gd name="connsiteY3" fmla="*/ 6536 h 6297"/>
                <a:gd name="connsiteX4" fmla="*/ 6009 w 6173"/>
                <a:gd name="connsiteY4" fmla="*/ 3355 h 6297"/>
                <a:gd name="connsiteX5" fmla="*/ 6009 w 6173"/>
                <a:gd name="connsiteY5" fmla="*/ 3355 h 6297"/>
                <a:gd name="connsiteX6" fmla="*/ 2956 w 6173"/>
                <a:gd name="connsiteY6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3" h="6297">
                  <a:moveTo>
                    <a:pt x="2956" y="238"/>
                  </a:moveTo>
                  <a:cubicBezTo>
                    <a:pt x="1239" y="238"/>
                    <a:pt x="-160" y="1631"/>
                    <a:pt x="-160" y="3355"/>
                  </a:cubicBezTo>
                  <a:cubicBezTo>
                    <a:pt x="-224" y="5079"/>
                    <a:pt x="1175" y="6497"/>
                    <a:pt x="2893" y="6536"/>
                  </a:cubicBezTo>
                  <a:cubicBezTo>
                    <a:pt x="2893" y="6536"/>
                    <a:pt x="2956" y="6536"/>
                    <a:pt x="2956" y="6536"/>
                  </a:cubicBezTo>
                  <a:cubicBezTo>
                    <a:pt x="4674" y="6504"/>
                    <a:pt x="6073" y="5079"/>
                    <a:pt x="6009" y="3355"/>
                  </a:cubicBezTo>
                  <a:cubicBezTo>
                    <a:pt x="6009" y="3355"/>
                    <a:pt x="6009" y="3355"/>
                    <a:pt x="6009" y="3355"/>
                  </a:cubicBezTo>
                  <a:cubicBezTo>
                    <a:pt x="6009" y="1657"/>
                    <a:pt x="4674" y="270"/>
                    <a:pt x="295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3335C439-0080-E73A-F835-B159C5E3C22E}"/>
                </a:ext>
              </a:extLst>
            </p:cNvPr>
            <p:cNvSpPr/>
            <p:nvPr/>
          </p:nvSpPr>
          <p:spPr>
            <a:xfrm>
              <a:off x="11256595" y="565024"/>
              <a:ext cx="8145" cy="6297"/>
            </a:xfrm>
            <a:custGeom>
              <a:avLst/>
              <a:gdLst>
                <a:gd name="connsiteX0" fmla="*/ 5055 w 8145"/>
                <a:gd name="connsiteY0" fmla="*/ 238 h 6297"/>
                <a:gd name="connsiteX1" fmla="*/ 221 w 8145"/>
                <a:gd name="connsiteY1" fmla="*/ 3355 h 6297"/>
                <a:gd name="connsiteX2" fmla="*/ 3147 w 8145"/>
                <a:gd name="connsiteY2" fmla="*/ 6535 h 6297"/>
                <a:gd name="connsiteX3" fmla="*/ 7981 w 8145"/>
                <a:gd name="connsiteY3" fmla="*/ 3355 h 6297"/>
                <a:gd name="connsiteX4" fmla="*/ 5055 w 8145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5" h="6297">
                  <a:moveTo>
                    <a:pt x="5055" y="238"/>
                  </a:moveTo>
                  <a:cubicBezTo>
                    <a:pt x="3084" y="505"/>
                    <a:pt x="1303" y="1644"/>
                    <a:pt x="221" y="3355"/>
                  </a:cubicBezTo>
                  <a:cubicBezTo>
                    <a:pt x="-797" y="5136"/>
                    <a:pt x="221" y="6535"/>
                    <a:pt x="3147" y="6535"/>
                  </a:cubicBezTo>
                  <a:cubicBezTo>
                    <a:pt x="6073" y="6535"/>
                    <a:pt x="7981" y="5136"/>
                    <a:pt x="7981" y="3355"/>
                  </a:cubicBezTo>
                  <a:cubicBezTo>
                    <a:pt x="8045" y="1695"/>
                    <a:pt x="6709" y="308"/>
                    <a:pt x="50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15C84B3A-A16E-3C85-2809-A5705373FAE0}"/>
                </a:ext>
              </a:extLst>
            </p:cNvPr>
            <p:cNvSpPr/>
            <p:nvPr/>
          </p:nvSpPr>
          <p:spPr>
            <a:xfrm>
              <a:off x="11268832" y="574438"/>
              <a:ext cx="7271" cy="6297"/>
            </a:xfrm>
            <a:custGeom>
              <a:avLst/>
              <a:gdLst>
                <a:gd name="connsiteX0" fmla="*/ 387 w 7271"/>
                <a:gd name="connsiteY0" fmla="*/ 3419 h 6297"/>
                <a:gd name="connsiteX1" fmla="*/ 1595 w 7271"/>
                <a:gd name="connsiteY1" fmla="*/ 6536 h 6297"/>
                <a:gd name="connsiteX2" fmla="*/ 6557 w 7271"/>
                <a:gd name="connsiteY2" fmla="*/ 3419 h 6297"/>
                <a:gd name="connsiteX3" fmla="*/ 5412 w 7271"/>
                <a:gd name="connsiteY3" fmla="*/ 238 h 6297"/>
                <a:gd name="connsiteX4" fmla="*/ 387 w 7271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1" h="6297">
                  <a:moveTo>
                    <a:pt x="387" y="3419"/>
                  </a:moveTo>
                  <a:cubicBezTo>
                    <a:pt x="-694" y="5136"/>
                    <a:pt x="-122" y="6536"/>
                    <a:pt x="1595" y="6536"/>
                  </a:cubicBezTo>
                  <a:cubicBezTo>
                    <a:pt x="3631" y="6319"/>
                    <a:pt x="5475" y="5168"/>
                    <a:pt x="6557" y="3419"/>
                  </a:cubicBezTo>
                  <a:cubicBezTo>
                    <a:pt x="7638" y="1701"/>
                    <a:pt x="7066" y="238"/>
                    <a:pt x="5412" y="238"/>
                  </a:cubicBezTo>
                  <a:cubicBezTo>
                    <a:pt x="3313" y="474"/>
                    <a:pt x="1468" y="1644"/>
                    <a:pt x="387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E364DFA9-8D04-1131-024D-72481DBCB99B}"/>
                </a:ext>
              </a:extLst>
            </p:cNvPr>
            <p:cNvSpPr/>
            <p:nvPr/>
          </p:nvSpPr>
          <p:spPr>
            <a:xfrm>
              <a:off x="11272002" y="486357"/>
              <a:ext cx="20596" cy="9462"/>
            </a:xfrm>
            <a:custGeom>
              <a:avLst/>
              <a:gdLst>
                <a:gd name="connsiteX0" fmla="*/ 4342 w 20596"/>
                <a:gd name="connsiteY0" fmla="*/ 9701 h 9462"/>
                <a:gd name="connsiteX1" fmla="*/ 15537 w 20596"/>
                <a:gd name="connsiteY1" fmla="*/ 7793 h 9462"/>
                <a:gd name="connsiteX2" fmla="*/ 20434 w 20596"/>
                <a:gd name="connsiteY2" fmla="*/ 3022 h 9462"/>
                <a:gd name="connsiteX3" fmla="*/ 1861 w 20596"/>
                <a:gd name="connsiteY3" fmla="*/ 4931 h 9462"/>
                <a:gd name="connsiteX4" fmla="*/ 4342 w 20596"/>
                <a:gd name="connsiteY4" fmla="*/ 9701 h 9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96" h="9462">
                  <a:moveTo>
                    <a:pt x="4342" y="9701"/>
                  </a:moveTo>
                  <a:cubicBezTo>
                    <a:pt x="8158" y="9631"/>
                    <a:pt x="11911" y="8989"/>
                    <a:pt x="15537" y="7793"/>
                  </a:cubicBezTo>
                  <a:cubicBezTo>
                    <a:pt x="18272" y="6712"/>
                    <a:pt x="20434" y="4613"/>
                    <a:pt x="20434" y="3022"/>
                  </a:cubicBezTo>
                  <a:cubicBezTo>
                    <a:pt x="20434" y="-1621"/>
                    <a:pt x="5996" y="-94"/>
                    <a:pt x="1861" y="4931"/>
                  </a:cubicBezTo>
                  <a:cubicBezTo>
                    <a:pt x="-1319" y="8874"/>
                    <a:pt x="-938" y="9701"/>
                    <a:pt x="4342" y="97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E8E8E34E-BDA1-DBD8-003F-A1109736622D}"/>
                </a:ext>
              </a:extLst>
            </p:cNvPr>
            <p:cNvSpPr/>
            <p:nvPr/>
          </p:nvSpPr>
          <p:spPr>
            <a:xfrm>
              <a:off x="11221295" y="5383570"/>
              <a:ext cx="11270" cy="7823"/>
            </a:xfrm>
            <a:custGeom>
              <a:avLst/>
              <a:gdLst>
                <a:gd name="connsiteX0" fmla="*/ -163 w 11270"/>
                <a:gd name="connsiteY0" fmla="*/ 5340 h 7823"/>
                <a:gd name="connsiteX1" fmla="*/ 10142 w 11270"/>
                <a:gd name="connsiteY1" fmla="*/ 6103 h 7823"/>
                <a:gd name="connsiteX2" fmla="*/ 10524 w 11270"/>
                <a:gd name="connsiteY2" fmla="*/ 1524 h 7823"/>
                <a:gd name="connsiteX3" fmla="*/ -163 w 11270"/>
                <a:gd name="connsiteY3" fmla="*/ 5340 h 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0" h="7823">
                  <a:moveTo>
                    <a:pt x="-163" y="5340"/>
                  </a:moveTo>
                  <a:cubicBezTo>
                    <a:pt x="-163" y="8520"/>
                    <a:pt x="7152" y="9093"/>
                    <a:pt x="10142" y="6103"/>
                  </a:cubicBezTo>
                  <a:cubicBezTo>
                    <a:pt x="11287" y="4825"/>
                    <a:pt x="11414" y="2967"/>
                    <a:pt x="10524" y="1524"/>
                  </a:cubicBezTo>
                  <a:cubicBezTo>
                    <a:pt x="8615" y="-1593"/>
                    <a:pt x="-163" y="1460"/>
                    <a:pt x="-163" y="53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3972E997-E05F-B62F-4FDF-7079570B6CAE}"/>
                </a:ext>
              </a:extLst>
            </p:cNvPr>
            <p:cNvSpPr/>
            <p:nvPr/>
          </p:nvSpPr>
          <p:spPr>
            <a:xfrm>
              <a:off x="11218236" y="4365806"/>
              <a:ext cx="14297" cy="9413"/>
            </a:xfrm>
            <a:custGeom>
              <a:avLst/>
              <a:gdLst>
                <a:gd name="connsiteX0" fmla="*/ 12247 w 14297"/>
                <a:gd name="connsiteY0" fmla="*/ 4945 h 9413"/>
                <a:gd name="connsiteX1" fmla="*/ 4105 w 14297"/>
                <a:gd name="connsiteY1" fmla="*/ 238 h 9413"/>
                <a:gd name="connsiteX2" fmla="*/ -157 w 14297"/>
                <a:gd name="connsiteY2" fmla="*/ 4945 h 9413"/>
                <a:gd name="connsiteX3" fmla="*/ 7985 w 14297"/>
                <a:gd name="connsiteY3" fmla="*/ 9652 h 9413"/>
                <a:gd name="connsiteX4" fmla="*/ 12247 w 14297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97" h="9413">
                  <a:moveTo>
                    <a:pt x="12247" y="4945"/>
                  </a:moveTo>
                  <a:cubicBezTo>
                    <a:pt x="10211" y="2395"/>
                    <a:pt x="7349" y="709"/>
                    <a:pt x="4105" y="238"/>
                  </a:cubicBezTo>
                  <a:cubicBezTo>
                    <a:pt x="1625" y="378"/>
                    <a:pt x="-284" y="2471"/>
                    <a:pt x="-157" y="4945"/>
                  </a:cubicBezTo>
                  <a:cubicBezTo>
                    <a:pt x="-157" y="7935"/>
                    <a:pt x="2833" y="9652"/>
                    <a:pt x="7985" y="9652"/>
                  </a:cubicBezTo>
                  <a:cubicBezTo>
                    <a:pt x="14855" y="9652"/>
                    <a:pt x="15491" y="8889"/>
                    <a:pt x="12247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C63CA1DA-3C4D-330C-5B51-C20280358CCA}"/>
                </a:ext>
              </a:extLst>
            </p:cNvPr>
            <p:cNvSpPr/>
            <p:nvPr/>
          </p:nvSpPr>
          <p:spPr>
            <a:xfrm>
              <a:off x="11277137" y="292911"/>
              <a:ext cx="15461" cy="15800"/>
            </a:xfrm>
            <a:custGeom>
              <a:avLst/>
              <a:gdLst>
                <a:gd name="connsiteX0" fmla="*/ 4741 w 15461"/>
                <a:gd name="connsiteY0" fmla="*/ 3548 h 15800"/>
                <a:gd name="connsiteX1" fmla="*/ 1814 w 15461"/>
                <a:gd name="connsiteY1" fmla="*/ 15252 h 15800"/>
                <a:gd name="connsiteX2" fmla="*/ 15299 w 15461"/>
                <a:gd name="connsiteY2" fmla="*/ 6537 h 15800"/>
                <a:gd name="connsiteX3" fmla="*/ 4741 w 15461"/>
                <a:gd name="connsiteY3" fmla="*/ 3548 h 1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61" h="15800">
                  <a:moveTo>
                    <a:pt x="4741" y="3548"/>
                  </a:moveTo>
                  <a:cubicBezTo>
                    <a:pt x="-539" y="8827"/>
                    <a:pt x="-1620" y="12135"/>
                    <a:pt x="1814" y="15252"/>
                  </a:cubicBezTo>
                  <a:cubicBezTo>
                    <a:pt x="5249" y="18368"/>
                    <a:pt x="15299" y="11562"/>
                    <a:pt x="15299" y="6537"/>
                  </a:cubicBezTo>
                  <a:cubicBezTo>
                    <a:pt x="15299" y="-396"/>
                    <a:pt x="10084" y="-1922"/>
                    <a:pt x="4741" y="35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874F110E-ECDB-24CF-3EC7-EE3EE61C5E99}"/>
                </a:ext>
              </a:extLst>
            </p:cNvPr>
            <p:cNvSpPr/>
            <p:nvPr/>
          </p:nvSpPr>
          <p:spPr>
            <a:xfrm>
              <a:off x="11222355" y="297556"/>
              <a:ext cx="5173" cy="6299"/>
            </a:xfrm>
            <a:custGeom>
              <a:avLst/>
              <a:gdLst>
                <a:gd name="connsiteX0" fmla="*/ 3675 w 5173"/>
                <a:gd name="connsiteY0" fmla="*/ 238 h 6299"/>
                <a:gd name="connsiteX1" fmla="*/ 368 w 5173"/>
                <a:gd name="connsiteY1" fmla="*/ 3419 h 6299"/>
                <a:gd name="connsiteX2" fmla="*/ 1703 w 5173"/>
                <a:gd name="connsiteY2" fmla="*/ 6536 h 6299"/>
                <a:gd name="connsiteX3" fmla="*/ 5011 w 5173"/>
                <a:gd name="connsiteY3" fmla="*/ 3482 h 6299"/>
                <a:gd name="connsiteX4" fmla="*/ 5011 w 5173"/>
                <a:gd name="connsiteY4" fmla="*/ 3419 h 6299"/>
                <a:gd name="connsiteX5" fmla="*/ 3675 w 5173"/>
                <a:gd name="connsiteY5" fmla="*/ 23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3675" y="238"/>
                  </a:moveTo>
                  <a:cubicBezTo>
                    <a:pt x="2912" y="238"/>
                    <a:pt x="1449" y="1701"/>
                    <a:pt x="368" y="3419"/>
                  </a:cubicBezTo>
                  <a:cubicBezTo>
                    <a:pt x="-714" y="5136"/>
                    <a:pt x="-77" y="6536"/>
                    <a:pt x="1703" y="6536"/>
                  </a:cubicBezTo>
                  <a:cubicBezTo>
                    <a:pt x="3484" y="6605"/>
                    <a:pt x="4947" y="5238"/>
                    <a:pt x="5011" y="3482"/>
                  </a:cubicBezTo>
                  <a:cubicBezTo>
                    <a:pt x="5011" y="3463"/>
                    <a:pt x="5011" y="3438"/>
                    <a:pt x="5011" y="3419"/>
                  </a:cubicBezTo>
                  <a:cubicBezTo>
                    <a:pt x="5011" y="1701"/>
                    <a:pt x="4375" y="238"/>
                    <a:pt x="367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BECB5EA9-556D-F759-A16F-39494A5A3054}"/>
                </a:ext>
              </a:extLst>
            </p:cNvPr>
            <p:cNvSpPr/>
            <p:nvPr/>
          </p:nvSpPr>
          <p:spPr>
            <a:xfrm>
              <a:off x="11236815" y="2345833"/>
              <a:ext cx="9287" cy="9286"/>
            </a:xfrm>
            <a:custGeom>
              <a:avLst/>
              <a:gdLst>
                <a:gd name="connsiteX0" fmla="*/ -163 w 9287"/>
                <a:gd name="connsiteY0" fmla="*/ 4945 h 9286"/>
                <a:gd name="connsiteX1" fmla="*/ 4544 w 9287"/>
                <a:gd name="connsiteY1" fmla="*/ 9524 h 9286"/>
                <a:gd name="connsiteX2" fmla="*/ 9124 w 9287"/>
                <a:gd name="connsiteY2" fmla="*/ 4818 h 9286"/>
                <a:gd name="connsiteX3" fmla="*/ 4481 w 9287"/>
                <a:gd name="connsiteY3" fmla="*/ 238 h 9286"/>
                <a:gd name="connsiteX4" fmla="*/ -163 w 9287"/>
                <a:gd name="connsiteY4" fmla="*/ 4945 h 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" h="9286">
                  <a:moveTo>
                    <a:pt x="-163" y="4945"/>
                  </a:moveTo>
                  <a:cubicBezTo>
                    <a:pt x="-100" y="7509"/>
                    <a:pt x="2000" y="9560"/>
                    <a:pt x="4544" y="9524"/>
                  </a:cubicBezTo>
                  <a:cubicBezTo>
                    <a:pt x="7088" y="9489"/>
                    <a:pt x="9188" y="7382"/>
                    <a:pt x="9124" y="4818"/>
                  </a:cubicBezTo>
                  <a:cubicBezTo>
                    <a:pt x="9060" y="2279"/>
                    <a:pt x="7024" y="238"/>
                    <a:pt x="4481" y="238"/>
                  </a:cubicBezTo>
                  <a:cubicBezTo>
                    <a:pt x="1936" y="273"/>
                    <a:pt x="-163" y="2371"/>
                    <a:pt x="-16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9E2BAD22-45C1-4F40-BEE0-E6EEB71F90C0}"/>
                </a:ext>
              </a:extLst>
            </p:cNvPr>
            <p:cNvSpPr/>
            <p:nvPr/>
          </p:nvSpPr>
          <p:spPr>
            <a:xfrm>
              <a:off x="11224475" y="348754"/>
              <a:ext cx="14920" cy="20260"/>
            </a:xfrm>
            <a:custGeom>
              <a:avLst/>
              <a:gdLst>
                <a:gd name="connsiteX0" fmla="*/ 2637 w 14920"/>
                <a:gd name="connsiteY0" fmla="*/ 2915 h 20260"/>
                <a:gd name="connsiteX1" fmla="*/ -163 w 14920"/>
                <a:gd name="connsiteY1" fmla="*/ 14746 h 20260"/>
                <a:gd name="connsiteX2" fmla="*/ 6770 w 14920"/>
                <a:gd name="connsiteY2" fmla="*/ 17481 h 20260"/>
                <a:gd name="connsiteX3" fmla="*/ 14721 w 14920"/>
                <a:gd name="connsiteY3" fmla="*/ 7686 h 20260"/>
                <a:gd name="connsiteX4" fmla="*/ 8743 w 14920"/>
                <a:gd name="connsiteY4" fmla="*/ 276 h 20260"/>
                <a:gd name="connsiteX5" fmla="*/ 2637 w 14920"/>
                <a:gd name="connsiteY5" fmla="*/ 2915 h 20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20" h="20260">
                  <a:moveTo>
                    <a:pt x="2637" y="2915"/>
                  </a:moveTo>
                  <a:cubicBezTo>
                    <a:pt x="855" y="6598"/>
                    <a:pt x="-163" y="10644"/>
                    <a:pt x="-163" y="14746"/>
                  </a:cubicBezTo>
                  <a:cubicBezTo>
                    <a:pt x="-163" y="21807"/>
                    <a:pt x="219" y="21934"/>
                    <a:pt x="6770" y="17481"/>
                  </a:cubicBezTo>
                  <a:cubicBezTo>
                    <a:pt x="10396" y="15153"/>
                    <a:pt x="13195" y="11719"/>
                    <a:pt x="14721" y="7686"/>
                  </a:cubicBezTo>
                  <a:cubicBezTo>
                    <a:pt x="15103" y="3984"/>
                    <a:pt x="12432" y="664"/>
                    <a:pt x="8743" y="276"/>
                  </a:cubicBezTo>
                  <a:cubicBezTo>
                    <a:pt x="6389" y="28"/>
                    <a:pt x="4036" y="1026"/>
                    <a:pt x="2637" y="29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8CC33057-1371-A8D6-B846-E7E156968397}"/>
                </a:ext>
              </a:extLst>
            </p:cNvPr>
            <p:cNvSpPr/>
            <p:nvPr/>
          </p:nvSpPr>
          <p:spPr>
            <a:xfrm>
              <a:off x="11240475" y="572094"/>
              <a:ext cx="8743" cy="8641"/>
            </a:xfrm>
            <a:custGeom>
              <a:avLst/>
              <a:gdLst>
                <a:gd name="connsiteX0" fmla="*/ -6 w 8743"/>
                <a:gd name="connsiteY0" fmla="*/ 5127 h 8641"/>
                <a:gd name="connsiteX1" fmla="*/ 3683 w 8743"/>
                <a:gd name="connsiteY1" fmla="*/ 8880 h 8641"/>
                <a:gd name="connsiteX2" fmla="*/ 8581 w 8743"/>
                <a:gd name="connsiteY2" fmla="*/ 3918 h 8641"/>
                <a:gd name="connsiteX3" fmla="*/ -6 w 8743"/>
                <a:gd name="connsiteY3" fmla="*/ 5127 h 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3" h="8641">
                  <a:moveTo>
                    <a:pt x="-6" y="5127"/>
                  </a:moveTo>
                  <a:cubicBezTo>
                    <a:pt x="-705" y="7226"/>
                    <a:pt x="1011" y="8880"/>
                    <a:pt x="3683" y="8880"/>
                  </a:cubicBezTo>
                  <a:cubicBezTo>
                    <a:pt x="6419" y="8848"/>
                    <a:pt x="8581" y="6634"/>
                    <a:pt x="8581" y="3918"/>
                  </a:cubicBezTo>
                  <a:cubicBezTo>
                    <a:pt x="8581" y="-1615"/>
                    <a:pt x="1902" y="-661"/>
                    <a:pt x="-6" y="51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1C4DDBD3-E97A-BB92-F0C0-D2134AA8B2D1}"/>
                </a:ext>
              </a:extLst>
            </p:cNvPr>
            <p:cNvSpPr/>
            <p:nvPr/>
          </p:nvSpPr>
          <p:spPr>
            <a:xfrm>
              <a:off x="11292780" y="345967"/>
              <a:ext cx="18661" cy="11131"/>
            </a:xfrm>
            <a:custGeom>
              <a:avLst/>
              <a:gdLst>
                <a:gd name="connsiteX0" fmla="*/ 8180 w 18661"/>
                <a:gd name="connsiteY0" fmla="*/ 996 h 11131"/>
                <a:gd name="connsiteX1" fmla="*/ 3409 w 18661"/>
                <a:gd name="connsiteY1" fmla="*/ 7865 h 11131"/>
                <a:gd name="connsiteX2" fmla="*/ 15113 w 18661"/>
                <a:gd name="connsiteY2" fmla="*/ 8565 h 11131"/>
                <a:gd name="connsiteX3" fmla="*/ 8180 w 18661"/>
                <a:gd name="connsiteY3" fmla="*/ 996 h 1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1" h="11131">
                  <a:moveTo>
                    <a:pt x="8180" y="996"/>
                  </a:moveTo>
                  <a:cubicBezTo>
                    <a:pt x="-789" y="-1231"/>
                    <a:pt x="-2761" y="1568"/>
                    <a:pt x="3409" y="7865"/>
                  </a:cubicBezTo>
                  <a:cubicBezTo>
                    <a:pt x="7862" y="12381"/>
                    <a:pt x="9133" y="12445"/>
                    <a:pt x="15113" y="8565"/>
                  </a:cubicBezTo>
                  <a:cubicBezTo>
                    <a:pt x="21092" y="4685"/>
                    <a:pt x="19375" y="3731"/>
                    <a:pt x="8180" y="9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43DA3B4B-2A60-5EC0-E112-52FEC73D79D4}"/>
                </a:ext>
              </a:extLst>
            </p:cNvPr>
            <p:cNvSpPr/>
            <p:nvPr/>
          </p:nvSpPr>
          <p:spPr>
            <a:xfrm>
              <a:off x="11362010" y="684606"/>
              <a:ext cx="6899" cy="6297"/>
            </a:xfrm>
            <a:custGeom>
              <a:avLst/>
              <a:gdLst>
                <a:gd name="connsiteX0" fmla="*/ 3320 w 6899"/>
                <a:gd name="connsiteY0" fmla="*/ 238 h 6297"/>
                <a:gd name="connsiteX1" fmla="*/ 203 w 6899"/>
                <a:gd name="connsiteY1" fmla="*/ 3355 h 6297"/>
                <a:gd name="connsiteX2" fmla="*/ 3320 w 6899"/>
                <a:gd name="connsiteY2" fmla="*/ 6536 h 6297"/>
                <a:gd name="connsiteX3" fmla="*/ 6373 w 6899"/>
                <a:gd name="connsiteY3" fmla="*/ 3355 h 6297"/>
                <a:gd name="connsiteX4" fmla="*/ 3320 w 6899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9" h="6297">
                  <a:moveTo>
                    <a:pt x="3320" y="238"/>
                  </a:moveTo>
                  <a:cubicBezTo>
                    <a:pt x="521" y="238"/>
                    <a:pt x="-878" y="1638"/>
                    <a:pt x="203" y="3355"/>
                  </a:cubicBezTo>
                  <a:cubicBezTo>
                    <a:pt x="1284" y="5073"/>
                    <a:pt x="2683" y="6536"/>
                    <a:pt x="3320" y="6536"/>
                  </a:cubicBezTo>
                  <a:cubicBezTo>
                    <a:pt x="3956" y="6536"/>
                    <a:pt x="5355" y="5073"/>
                    <a:pt x="6373" y="3355"/>
                  </a:cubicBezTo>
                  <a:cubicBezTo>
                    <a:pt x="7391" y="1638"/>
                    <a:pt x="6246" y="238"/>
                    <a:pt x="332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76D91749-7197-9C31-B10F-449468B874CA}"/>
                </a:ext>
              </a:extLst>
            </p:cNvPr>
            <p:cNvSpPr/>
            <p:nvPr/>
          </p:nvSpPr>
          <p:spPr>
            <a:xfrm>
              <a:off x="11346568" y="418567"/>
              <a:ext cx="19502" cy="29938"/>
            </a:xfrm>
            <a:custGeom>
              <a:avLst/>
              <a:gdLst>
                <a:gd name="connsiteX0" fmla="*/ 17553 w 19502"/>
                <a:gd name="connsiteY0" fmla="*/ 6251 h 29938"/>
                <a:gd name="connsiteX1" fmla="*/ 8902 w 19502"/>
                <a:gd name="connsiteY1" fmla="*/ 1416 h 29938"/>
                <a:gd name="connsiteX2" fmla="*/ 3177 w 19502"/>
                <a:gd name="connsiteY2" fmla="*/ 10258 h 29938"/>
                <a:gd name="connsiteX3" fmla="*/ 443 w 19502"/>
                <a:gd name="connsiteY3" fmla="*/ 22979 h 29938"/>
                <a:gd name="connsiteX4" fmla="*/ 15263 w 19502"/>
                <a:gd name="connsiteY4" fmla="*/ 21834 h 29938"/>
                <a:gd name="connsiteX5" fmla="*/ 17553 w 19502"/>
                <a:gd name="connsiteY5" fmla="*/ 6251 h 2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02" h="29938">
                  <a:moveTo>
                    <a:pt x="17553" y="6251"/>
                  </a:moveTo>
                  <a:cubicBezTo>
                    <a:pt x="14882" y="-110"/>
                    <a:pt x="12910" y="-873"/>
                    <a:pt x="8902" y="1416"/>
                  </a:cubicBezTo>
                  <a:cubicBezTo>
                    <a:pt x="5786" y="3401"/>
                    <a:pt x="3750" y="6620"/>
                    <a:pt x="3177" y="10258"/>
                  </a:cubicBezTo>
                  <a:cubicBezTo>
                    <a:pt x="2733" y="14583"/>
                    <a:pt x="1778" y="18845"/>
                    <a:pt x="443" y="22979"/>
                  </a:cubicBezTo>
                  <a:cubicBezTo>
                    <a:pt x="-2801" y="33156"/>
                    <a:pt x="7694" y="32329"/>
                    <a:pt x="15263" y="21834"/>
                  </a:cubicBezTo>
                  <a:cubicBezTo>
                    <a:pt x="19970" y="15410"/>
                    <a:pt x="20416" y="12548"/>
                    <a:pt x="17553" y="62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4FEF6CD8-08FD-DA1A-9FA9-AE9382B6C4E9}"/>
                </a:ext>
              </a:extLst>
            </p:cNvPr>
            <p:cNvSpPr/>
            <p:nvPr/>
          </p:nvSpPr>
          <p:spPr>
            <a:xfrm>
              <a:off x="11363902" y="763224"/>
              <a:ext cx="17041" cy="15734"/>
            </a:xfrm>
            <a:custGeom>
              <a:avLst/>
              <a:gdLst>
                <a:gd name="connsiteX0" fmla="*/ 15040 w 17041"/>
                <a:gd name="connsiteY0" fmla="*/ 238 h 15734"/>
                <a:gd name="connsiteX1" fmla="*/ -163 w 17041"/>
                <a:gd name="connsiteY1" fmla="*/ 11370 h 15734"/>
                <a:gd name="connsiteX2" fmla="*/ 10905 w 17041"/>
                <a:gd name="connsiteY2" fmla="*/ 13596 h 15734"/>
                <a:gd name="connsiteX3" fmla="*/ 15040 w 17041"/>
                <a:gd name="connsiteY3" fmla="*/ 238 h 1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41" h="15734">
                  <a:moveTo>
                    <a:pt x="15040" y="238"/>
                  </a:moveTo>
                  <a:cubicBezTo>
                    <a:pt x="8679" y="238"/>
                    <a:pt x="-163" y="6599"/>
                    <a:pt x="-163" y="11370"/>
                  </a:cubicBezTo>
                  <a:cubicBezTo>
                    <a:pt x="-163" y="16140"/>
                    <a:pt x="5435" y="17730"/>
                    <a:pt x="10905" y="13596"/>
                  </a:cubicBezTo>
                  <a:cubicBezTo>
                    <a:pt x="16375" y="9461"/>
                    <a:pt x="18856" y="238"/>
                    <a:pt x="1504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FB51FA77-C4E6-8948-0CA4-1BE5D42D174B}"/>
                </a:ext>
              </a:extLst>
            </p:cNvPr>
            <p:cNvSpPr/>
            <p:nvPr/>
          </p:nvSpPr>
          <p:spPr>
            <a:xfrm>
              <a:off x="11358738" y="539836"/>
              <a:ext cx="7275" cy="6297"/>
            </a:xfrm>
            <a:custGeom>
              <a:avLst/>
              <a:gdLst>
                <a:gd name="connsiteX0" fmla="*/ 5383 w 7275"/>
                <a:gd name="connsiteY0" fmla="*/ 238 h 6297"/>
                <a:gd name="connsiteX1" fmla="*/ 359 w 7275"/>
                <a:gd name="connsiteY1" fmla="*/ 3419 h 6297"/>
                <a:gd name="connsiteX2" fmla="*/ 1567 w 7275"/>
                <a:gd name="connsiteY2" fmla="*/ 6536 h 6297"/>
                <a:gd name="connsiteX3" fmla="*/ 6592 w 7275"/>
                <a:gd name="connsiteY3" fmla="*/ 3419 h 6297"/>
                <a:gd name="connsiteX4" fmla="*/ 5383 w 7275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" h="6297">
                  <a:moveTo>
                    <a:pt x="5383" y="238"/>
                  </a:moveTo>
                  <a:cubicBezTo>
                    <a:pt x="3285" y="493"/>
                    <a:pt x="1440" y="1657"/>
                    <a:pt x="359" y="3419"/>
                  </a:cubicBezTo>
                  <a:cubicBezTo>
                    <a:pt x="-659" y="5136"/>
                    <a:pt x="-150" y="6536"/>
                    <a:pt x="1567" y="6536"/>
                  </a:cubicBezTo>
                  <a:cubicBezTo>
                    <a:pt x="3602" y="6319"/>
                    <a:pt x="5511" y="5168"/>
                    <a:pt x="6592" y="3419"/>
                  </a:cubicBezTo>
                  <a:cubicBezTo>
                    <a:pt x="7610" y="1701"/>
                    <a:pt x="7101" y="238"/>
                    <a:pt x="538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00CA2E69-BAA4-4202-5C01-F6DAB3627B4F}"/>
                </a:ext>
              </a:extLst>
            </p:cNvPr>
            <p:cNvSpPr/>
            <p:nvPr/>
          </p:nvSpPr>
          <p:spPr>
            <a:xfrm>
              <a:off x="11397996" y="2315375"/>
              <a:ext cx="14054" cy="11424"/>
            </a:xfrm>
            <a:custGeom>
              <a:avLst/>
              <a:gdLst>
                <a:gd name="connsiteX0" fmla="*/ -163 w 14054"/>
                <a:gd name="connsiteY0" fmla="*/ 7417 h 11424"/>
                <a:gd name="connsiteX1" fmla="*/ 12050 w 14054"/>
                <a:gd name="connsiteY1" fmla="*/ 7417 h 11424"/>
                <a:gd name="connsiteX2" fmla="*/ 12686 w 14054"/>
                <a:gd name="connsiteY2" fmla="*/ 1056 h 11424"/>
                <a:gd name="connsiteX3" fmla="*/ 410 w 14054"/>
                <a:gd name="connsiteY3" fmla="*/ 5722 h 11424"/>
                <a:gd name="connsiteX4" fmla="*/ -163 w 14054"/>
                <a:gd name="connsiteY4" fmla="*/ 7417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4" h="11424">
                  <a:moveTo>
                    <a:pt x="-163" y="7417"/>
                  </a:moveTo>
                  <a:cubicBezTo>
                    <a:pt x="-163" y="13078"/>
                    <a:pt x="7343" y="13078"/>
                    <a:pt x="12050" y="7417"/>
                  </a:cubicBezTo>
                  <a:cubicBezTo>
                    <a:pt x="14213" y="4745"/>
                    <a:pt x="14530" y="2265"/>
                    <a:pt x="12686" y="1056"/>
                  </a:cubicBezTo>
                  <a:cubicBezTo>
                    <a:pt x="7979" y="-1046"/>
                    <a:pt x="2508" y="1044"/>
                    <a:pt x="410" y="5722"/>
                  </a:cubicBezTo>
                  <a:cubicBezTo>
                    <a:pt x="155" y="6267"/>
                    <a:pt x="-35" y="6835"/>
                    <a:pt x="-163" y="74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47FBEF50-B194-37C3-03A5-1C9AA93CE72A}"/>
                </a:ext>
              </a:extLst>
            </p:cNvPr>
            <p:cNvSpPr/>
            <p:nvPr/>
          </p:nvSpPr>
          <p:spPr>
            <a:xfrm>
              <a:off x="11407282" y="5350602"/>
              <a:ext cx="9350" cy="12563"/>
            </a:xfrm>
            <a:custGeom>
              <a:avLst/>
              <a:gdLst>
                <a:gd name="connsiteX0" fmla="*/ 4544 w 9350"/>
                <a:gd name="connsiteY0" fmla="*/ 12802 h 12563"/>
                <a:gd name="connsiteX1" fmla="*/ 9188 w 9350"/>
                <a:gd name="connsiteY1" fmla="*/ 11466 h 12563"/>
                <a:gd name="connsiteX2" fmla="*/ 7280 w 9350"/>
                <a:gd name="connsiteY2" fmla="*/ 5105 h 12563"/>
                <a:gd name="connsiteX3" fmla="*/ -163 w 9350"/>
                <a:gd name="connsiteY3" fmla="*/ 6441 h 12563"/>
                <a:gd name="connsiteX4" fmla="*/ 4544 w 9350"/>
                <a:gd name="connsiteY4" fmla="*/ 12802 h 1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12563">
                  <a:moveTo>
                    <a:pt x="4544" y="12802"/>
                  </a:moveTo>
                  <a:cubicBezTo>
                    <a:pt x="7089" y="12802"/>
                    <a:pt x="9188" y="12229"/>
                    <a:pt x="9188" y="11466"/>
                  </a:cubicBezTo>
                  <a:cubicBezTo>
                    <a:pt x="8743" y="9291"/>
                    <a:pt x="8107" y="7160"/>
                    <a:pt x="7280" y="5105"/>
                  </a:cubicBezTo>
                  <a:cubicBezTo>
                    <a:pt x="4608" y="-1892"/>
                    <a:pt x="-163" y="-1255"/>
                    <a:pt x="-163" y="6441"/>
                  </a:cubicBezTo>
                  <a:cubicBezTo>
                    <a:pt x="-163" y="10003"/>
                    <a:pt x="1936" y="12802"/>
                    <a:pt x="4544" y="128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 535">
              <a:extLst>
                <a:ext uri="{FF2B5EF4-FFF2-40B4-BE49-F238E27FC236}">
                  <a16:creationId xmlns:a16="http://schemas.microsoft.com/office/drawing/2014/main" id="{B8D6860A-A08A-1C8F-405E-64F3A6D7D721}"/>
                </a:ext>
              </a:extLst>
            </p:cNvPr>
            <p:cNvSpPr/>
            <p:nvPr/>
          </p:nvSpPr>
          <p:spPr>
            <a:xfrm>
              <a:off x="11416632" y="2936461"/>
              <a:ext cx="14640" cy="13372"/>
            </a:xfrm>
            <a:custGeom>
              <a:avLst/>
              <a:gdLst>
                <a:gd name="connsiteX0" fmla="*/ 14023 w 14640"/>
                <a:gd name="connsiteY0" fmla="*/ 10062 h 13372"/>
                <a:gd name="connsiteX1" fmla="*/ 10524 w 14640"/>
                <a:gd name="connsiteY1" fmla="*/ 2238 h 13372"/>
                <a:gd name="connsiteX2" fmla="*/ -163 w 14640"/>
                <a:gd name="connsiteY2" fmla="*/ 9808 h 13372"/>
                <a:gd name="connsiteX3" fmla="*/ 14023 w 14640"/>
                <a:gd name="connsiteY3" fmla="*/ 10062 h 1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0" h="13372">
                  <a:moveTo>
                    <a:pt x="14023" y="10062"/>
                  </a:moveTo>
                  <a:cubicBezTo>
                    <a:pt x="15231" y="8090"/>
                    <a:pt x="14023" y="4528"/>
                    <a:pt x="10524" y="2238"/>
                  </a:cubicBezTo>
                  <a:cubicBezTo>
                    <a:pt x="4544" y="-2214"/>
                    <a:pt x="-35" y="966"/>
                    <a:pt x="-163" y="9808"/>
                  </a:cubicBezTo>
                  <a:cubicBezTo>
                    <a:pt x="-163" y="14705"/>
                    <a:pt x="11096" y="14960"/>
                    <a:pt x="14023" y="100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255E77CB-6085-9E42-2ECB-45C5E41998B1}"/>
                </a:ext>
              </a:extLst>
            </p:cNvPr>
            <p:cNvSpPr/>
            <p:nvPr/>
          </p:nvSpPr>
          <p:spPr>
            <a:xfrm>
              <a:off x="11287730" y="317557"/>
              <a:ext cx="22982" cy="11277"/>
            </a:xfrm>
            <a:custGeom>
              <a:avLst/>
              <a:gdLst>
                <a:gd name="connsiteX0" fmla="*/ 13738 w 22982"/>
                <a:gd name="connsiteY0" fmla="*/ 1101 h 11277"/>
                <a:gd name="connsiteX1" fmla="*/ 3306 w 22982"/>
                <a:gd name="connsiteY1" fmla="*/ 7462 h 11277"/>
                <a:gd name="connsiteX2" fmla="*/ 18445 w 22982"/>
                <a:gd name="connsiteY2" fmla="*/ 9815 h 11277"/>
                <a:gd name="connsiteX3" fmla="*/ 13738 w 22982"/>
                <a:gd name="connsiteY3" fmla="*/ 1101 h 1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82" h="11277">
                  <a:moveTo>
                    <a:pt x="13738" y="1101"/>
                  </a:moveTo>
                  <a:cubicBezTo>
                    <a:pt x="1016" y="-1443"/>
                    <a:pt x="-4199" y="1928"/>
                    <a:pt x="3306" y="7462"/>
                  </a:cubicBezTo>
                  <a:cubicBezTo>
                    <a:pt x="9667" y="12232"/>
                    <a:pt x="11448" y="12486"/>
                    <a:pt x="18445" y="9815"/>
                  </a:cubicBezTo>
                  <a:cubicBezTo>
                    <a:pt x="25441" y="7144"/>
                    <a:pt x="24170" y="3582"/>
                    <a:pt x="13738" y="11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A31CD690-CBB3-6302-D636-60C692FDE8E2}"/>
                </a:ext>
              </a:extLst>
            </p:cNvPr>
            <p:cNvSpPr/>
            <p:nvPr/>
          </p:nvSpPr>
          <p:spPr>
            <a:xfrm>
              <a:off x="11206668" y="5410365"/>
              <a:ext cx="42550" cy="22004"/>
            </a:xfrm>
            <a:custGeom>
              <a:avLst/>
              <a:gdLst>
                <a:gd name="connsiteX0" fmla="*/ 12747 w 42550"/>
                <a:gd name="connsiteY0" fmla="*/ 22243 h 22004"/>
                <a:gd name="connsiteX1" fmla="*/ 23369 w 42550"/>
                <a:gd name="connsiteY1" fmla="*/ 17155 h 22004"/>
                <a:gd name="connsiteX2" fmla="*/ 33991 w 42550"/>
                <a:gd name="connsiteY2" fmla="*/ 15628 h 22004"/>
                <a:gd name="connsiteX3" fmla="*/ 42388 w 42550"/>
                <a:gd name="connsiteY3" fmla="*/ 13084 h 22004"/>
                <a:gd name="connsiteX4" fmla="*/ 36599 w 42550"/>
                <a:gd name="connsiteY4" fmla="*/ 8631 h 22004"/>
                <a:gd name="connsiteX5" fmla="*/ 28967 w 42550"/>
                <a:gd name="connsiteY5" fmla="*/ 5196 h 22004"/>
                <a:gd name="connsiteX6" fmla="*/ 17581 w 42550"/>
                <a:gd name="connsiteY6" fmla="*/ 3352 h 22004"/>
                <a:gd name="connsiteX7" fmla="*/ 12938 w 42550"/>
                <a:gd name="connsiteY7" fmla="*/ 6532 h 22004"/>
                <a:gd name="connsiteX8" fmla="*/ 8295 w 42550"/>
                <a:gd name="connsiteY8" fmla="*/ 3352 h 22004"/>
                <a:gd name="connsiteX9" fmla="*/ 89 w 42550"/>
                <a:gd name="connsiteY9" fmla="*/ 5069 h 22004"/>
                <a:gd name="connsiteX10" fmla="*/ 12747 w 42550"/>
                <a:gd name="connsiteY10" fmla="*/ 22243 h 2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0" h="22004">
                  <a:moveTo>
                    <a:pt x="12747" y="22243"/>
                  </a:moveTo>
                  <a:cubicBezTo>
                    <a:pt x="16627" y="21333"/>
                    <a:pt x="20253" y="19603"/>
                    <a:pt x="23369" y="17155"/>
                  </a:cubicBezTo>
                  <a:cubicBezTo>
                    <a:pt x="28649" y="13402"/>
                    <a:pt x="31448" y="13020"/>
                    <a:pt x="33991" y="15628"/>
                  </a:cubicBezTo>
                  <a:cubicBezTo>
                    <a:pt x="39144" y="20844"/>
                    <a:pt x="42388" y="19890"/>
                    <a:pt x="42388" y="13084"/>
                  </a:cubicBezTo>
                  <a:cubicBezTo>
                    <a:pt x="42388" y="8822"/>
                    <a:pt x="40798" y="7550"/>
                    <a:pt x="36599" y="8631"/>
                  </a:cubicBezTo>
                  <a:cubicBezTo>
                    <a:pt x="33546" y="9560"/>
                    <a:pt x="30302" y="8091"/>
                    <a:pt x="28967" y="5196"/>
                  </a:cubicBezTo>
                  <a:cubicBezTo>
                    <a:pt x="26931" y="-210"/>
                    <a:pt x="17581" y="-1737"/>
                    <a:pt x="17581" y="3352"/>
                  </a:cubicBezTo>
                  <a:cubicBezTo>
                    <a:pt x="17581" y="5133"/>
                    <a:pt x="15482" y="6532"/>
                    <a:pt x="12938" y="6532"/>
                  </a:cubicBezTo>
                  <a:cubicBezTo>
                    <a:pt x="10393" y="6532"/>
                    <a:pt x="8295" y="5133"/>
                    <a:pt x="8295" y="3352"/>
                  </a:cubicBezTo>
                  <a:cubicBezTo>
                    <a:pt x="8295" y="-1546"/>
                    <a:pt x="1934" y="-274"/>
                    <a:pt x="89" y="5069"/>
                  </a:cubicBezTo>
                  <a:cubicBezTo>
                    <a:pt x="-1756" y="10412"/>
                    <a:pt x="6958" y="22243"/>
                    <a:pt x="12747" y="222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FB3D7AAC-8569-0BE4-C1E4-69A4046A9E7A}"/>
                </a:ext>
              </a:extLst>
            </p:cNvPr>
            <p:cNvSpPr/>
            <p:nvPr/>
          </p:nvSpPr>
          <p:spPr>
            <a:xfrm>
              <a:off x="11320745" y="2400537"/>
              <a:ext cx="27700" cy="14683"/>
            </a:xfrm>
            <a:custGeom>
              <a:avLst/>
              <a:gdLst>
                <a:gd name="connsiteX0" fmla="*/ 16598 w 27700"/>
                <a:gd name="connsiteY0" fmla="*/ 3099 h 14683"/>
                <a:gd name="connsiteX1" fmla="*/ 696 w 27700"/>
                <a:gd name="connsiteY1" fmla="*/ 9842 h 14683"/>
                <a:gd name="connsiteX2" fmla="*/ 27538 w 27700"/>
                <a:gd name="connsiteY2" fmla="*/ 11559 h 14683"/>
                <a:gd name="connsiteX3" fmla="*/ 16598 w 27700"/>
                <a:gd name="connsiteY3" fmla="*/ 3099 h 1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00" h="14683">
                  <a:moveTo>
                    <a:pt x="16598" y="3099"/>
                  </a:moveTo>
                  <a:cubicBezTo>
                    <a:pt x="4767" y="-2625"/>
                    <a:pt x="-2803" y="555"/>
                    <a:pt x="696" y="9842"/>
                  </a:cubicBezTo>
                  <a:cubicBezTo>
                    <a:pt x="2795" y="15375"/>
                    <a:pt x="27538" y="17029"/>
                    <a:pt x="27538" y="11559"/>
                  </a:cubicBezTo>
                  <a:cubicBezTo>
                    <a:pt x="27538" y="9778"/>
                    <a:pt x="22640" y="6025"/>
                    <a:pt x="16598" y="30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F1EE1909-44CD-FBC2-87C6-1FFDBA112BA2}"/>
                </a:ext>
              </a:extLst>
            </p:cNvPr>
            <p:cNvSpPr/>
            <p:nvPr/>
          </p:nvSpPr>
          <p:spPr>
            <a:xfrm>
              <a:off x="11280259" y="389187"/>
              <a:ext cx="14907" cy="8723"/>
            </a:xfrm>
            <a:custGeom>
              <a:avLst/>
              <a:gdLst>
                <a:gd name="connsiteX0" fmla="*/ -163 w 14907"/>
                <a:gd name="connsiteY0" fmla="*/ 2556 h 8723"/>
                <a:gd name="connsiteX1" fmla="*/ 11668 w 14907"/>
                <a:gd name="connsiteY1" fmla="*/ 8916 h 8723"/>
                <a:gd name="connsiteX2" fmla="*/ 14721 w 14907"/>
                <a:gd name="connsiteY2" fmla="*/ 6836 h 8723"/>
                <a:gd name="connsiteX3" fmla="*/ 14530 w 14907"/>
                <a:gd name="connsiteY3" fmla="*/ 5291 h 8723"/>
                <a:gd name="connsiteX4" fmla="*/ -163 w 14907"/>
                <a:gd name="connsiteY4" fmla="*/ 2556 h 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07" h="8723">
                  <a:moveTo>
                    <a:pt x="-163" y="2556"/>
                  </a:moveTo>
                  <a:cubicBezTo>
                    <a:pt x="-163" y="5863"/>
                    <a:pt x="4926" y="8916"/>
                    <a:pt x="11668" y="8916"/>
                  </a:cubicBezTo>
                  <a:cubicBezTo>
                    <a:pt x="13067" y="9183"/>
                    <a:pt x="14467" y="8248"/>
                    <a:pt x="14721" y="6836"/>
                  </a:cubicBezTo>
                  <a:cubicBezTo>
                    <a:pt x="14785" y="6315"/>
                    <a:pt x="14721" y="5774"/>
                    <a:pt x="14530" y="5291"/>
                  </a:cubicBezTo>
                  <a:cubicBezTo>
                    <a:pt x="13004" y="647"/>
                    <a:pt x="-163" y="-1897"/>
                    <a:pt x="-163" y="25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98B81152-9CC6-E8AF-6C38-F7D42FE60AF0}"/>
                </a:ext>
              </a:extLst>
            </p:cNvPr>
            <p:cNvSpPr/>
            <p:nvPr/>
          </p:nvSpPr>
          <p:spPr>
            <a:xfrm>
              <a:off x="11283248" y="449755"/>
              <a:ext cx="39883" cy="26415"/>
            </a:xfrm>
            <a:custGeom>
              <a:avLst/>
              <a:gdLst>
                <a:gd name="connsiteX0" fmla="*/ 34122 w 39883"/>
                <a:gd name="connsiteY0" fmla="*/ 12655 h 26415"/>
                <a:gd name="connsiteX1" fmla="*/ 27761 w 39883"/>
                <a:gd name="connsiteY1" fmla="*/ 5149 h 26415"/>
                <a:gd name="connsiteX2" fmla="*/ 16121 w 39883"/>
                <a:gd name="connsiteY2" fmla="*/ 633 h 26415"/>
                <a:gd name="connsiteX3" fmla="*/ 2191 w 39883"/>
                <a:gd name="connsiteY3" fmla="*/ 2032 h 26415"/>
                <a:gd name="connsiteX4" fmla="*/ -163 w 39883"/>
                <a:gd name="connsiteY4" fmla="*/ 8393 h 26415"/>
                <a:gd name="connsiteX5" fmla="*/ 9951 w 39883"/>
                <a:gd name="connsiteY5" fmla="*/ 18125 h 26415"/>
                <a:gd name="connsiteX6" fmla="*/ 24644 w 39883"/>
                <a:gd name="connsiteY6" fmla="*/ 24486 h 26415"/>
                <a:gd name="connsiteX7" fmla="*/ 39592 w 39883"/>
                <a:gd name="connsiteY7" fmla="*/ 20224 h 26415"/>
                <a:gd name="connsiteX8" fmla="*/ 34630 w 39883"/>
                <a:gd name="connsiteY8" fmla="*/ 12731 h 26415"/>
                <a:gd name="connsiteX9" fmla="*/ 34122 w 39883"/>
                <a:gd name="connsiteY9" fmla="*/ 12655 h 2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883" h="26415">
                  <a:moveTo>
                    <a:pt x="34122" y="12655"/>
                  </a:moveTo>
                  <a:cubicBezTo>
                    <a:pt x="30623" y="11751"/>
                    <a:pt x="28079" y="8743"/>
                    <a:pt x="27761" y="5149"/>
                  </a:cubicBezTo>
                  <a:cubicBezTo>
                    <a:pt x="27761" y="379"/>
                    <a:pt x="25789" y="-385"/>
                    <a:pt x="16121" y="633"/>
                  </a:cubicBezTo>
                  <a:cubicBezTo>
                    <a:pt x="9761" y="1333"/>
                    <a:pt x="3400" y="1969"/>
                    <a:pt x="2191" y="2032"/>
                  </a:cubicBezTo>
                  <a:cubicBezTo>
                    <a:pt x="983" y="2096"/>
                    <a:pt x="-163" y="4895"/>
                    <a:pt x="-163" y="8393"/>
                  </a:cubicBezTo>
                  <a:cubicBezTo>
                    <a:pt x="-163" y="11891"/>
                    <a:pt x="3464" y="15644"/>
                    <a:pt x="9951" y="18125"/>
                  </a:cubicBezTo>
                  <a:cubicBezTo>
                    <a:pt x="14976" y="19938"/>
                    <a:pt x="19874" y="22062"/>
                    <a:pt x="24644" y="24486"/>
                  </a:cubicBezTo>
                  <a:cubicBezTo>
                    <a:pt x="31577" y="28620"/>
                    <a:pt x="38384" y="26648"/>
                    <a:pt x="39592" y="20224"/>
                  </a:cubicBezTo>
                  <a:cubicBezTo>
                    <a:pt x="40292" y="16783"/>
                    <a:pt x="38065" y="13424"/>
                    <a:pt x="34630" y="12731"/>
                  </a:cubicBezTo>
                  <a:cubicBezTo>
                    <a:pt x="34440" y="12699"/>
                    <a:pt x="34313" y="12674"/>
                    <a:pt x="34122" y="126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 541">
              <a:extLst>
                <a:ext uri="{FF2B5EF4-FFF2-40B4-BE49-F238E27FC236}">
                  <a16:creationId xmlns:a16="http://schemas.microsoft.com/office/drawing/2014/main" id="{B11DC963-6506-88E8-4C21-4579AEE0C09B}"/>
                </a:ext>
              </a:extLst>
            </p:cNvPr>
            <p:cNvSpPr/>
            <p:nvPr/>
          </p:nvSpPr>
          <p:spPr>
            <a:xfrm>
              <a:off x="11332670" y="996019"/>
              <a:ext cx="11083" cy="9484"/>
            </a:xfrm>
            <a:custGeom>
              <a:avLst/>
              <a:gdLst>
                <a:gd name="connsiteX0" fmla="*/ 6200 w 11083"/>
                <a:gd name="connsiteY0" fmla="*/ 309 h 9484"/>
                <a:gd name="connsiteX1" fmla="*/ -161 w 11083"/>
                <a:gd name="connsiteY1" fmla="*/ 4895 h 9484"/>
                <a:gd name="connsiteX2" fmla="*/ -161 w 11083"/>
                <a:gd name="connsiteY2" fmla="*/ 5016 h 9484"/>
                <a:gd name="connsiteX3" fmla="*/ 4165 w 11083"/>
                <a:gd name="connsiteY3" fmla="*/ 9723 h 9484"/>
                <a:gd name="connsiteX4" fmla="*/ 10525 w 11083"/>
                <a:gd name="connsiteY4" fmla="*/ 5016 h 9484"/>
                <a:gd name="connsiteX5" fmla="*/ 6200 w 11083"/>
                <a:gd name="connsiteY5" fmla="*/ 309 h 9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83" h="9484">
                  <a:moveTo>
                    <a:pt x="6200" y="309"/>
                  </a:moveTo>
                  <a:cubicBezTo>
                    <a:pt x="3210" y="-174"/>
                    <a:pt x="348" y="1874"/>
                    <a:pt x="-161" y="4895"/>
                  </a:cubicBezTo>
                  <a:cubicBezTo>
                    <a:pt x="-161" y="4933"/>
                    <a:pt x="-161" y="4978"/>
                    <a:pt x="-161" y="5016"/>
                  </a:cubicBezTo>
                  <a:cubicBezTo>
                    <a:pt x="-225" y="7497"/>
                    <a:pt x="1684" y="9583"/>
                    <a:pt x="4165" y="9723"/>
                  </a:cubicBezTo>
                  <a:cubicBezTo>
                    <a:pt x="7027" y="9488"/>
                    <a:pt x="9444" y="7668"/>
                    <a:pt x="10525" y="5016"/>
                  </a:cubicBezTo>
                  <a:cubicBezTo>
                    <a:pt x="11734" y="1772"/>
                    <a:pt x="10143" y="309"/>
                    <a:pt x="6200" y="3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 542">
              <a:extLst>
                <a:ext uri="{FF2B5EF4-FFF2-40B4-BE49-F238E27FC236}">
                  <a16:creationId xmlns:a16="http://schemas.microsoft.com/office/drawing/2014/main" id="{F9CED35A-55AE-94C2-D3F1-A5C4062E51FD}"/>
                </a:ext>
              </a:extLst>
            </p:cNvPr>
            <p:cNvSpPr/>
            <p:nvPr/>
          </p:nvSpPr>
          <p:spPr>
            <a:xfrm>
              <a:off x="11289575" y="411572"/>
              <a:ext cx="12106" cy="8746"/>
            </a:xfrm>
            <a:custGeom>
              <a:avLst/>
              <a:gdLst>
                <a:gd name="connsiteX0" fmla="*/ 3624 w 12106"/>
                <a:gd name="connsiteY0" fmla="*/ 8985 h 8746"/>
                <a:gd name="connsiteX1" fmla="*/ 10748 w 12106"/>
                <a:gd name="connsiteY1" fmla="*/ 5613 h 8746"/>
                <a:gd name="connsiteX2" fmla="*/ 3688 w 12106"/>
                <a:gd name="connsiteY2" fmla="*/ 3642 h 8746"/>
                <a:gd name="connsiteX3" fmla="*/ 3624 w 12106"/>
                <a:gd name="connsiteY3" fmla="*/ 8985 h 8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6" h="8746">
                  <a:moveTo>
                    <a:pt x="3624" y="8985"/>
                  </a:moveTo>
                  <a:cubicBezTo>
                    <a:pt x="6360" y="9010"/>
                    <a:pt x="9032" y="7770"/>
                    <a:pt x="10748" y="5613"/>
                  </a:cubicBezTo>
                  <a:cubicBezTo>
                    <a:pt x="14374" y="-366"/>
                    <a:pt x="9095" y="-1829"/>
                    <a:pt x="3688" y="3642"/>
                  </a:cubicBezTo>
                  <a:cubicBezTo>
                    <a:pt x="-1718" y="9112"/>
                    <a:pt x="-1146" y="8985"/>
                    <a:pt x="3624" y="89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 543">
              <a:extLst>
                <a:ext uri="{FF2B5EF4-FFF2-40B4-BE49-F238E27FC236}">
                  <a16:creationId xmlns:a16="http://schemas.microsoft.com/office/drawing/2014/main" id="{AF242BCF-601C-3F85-724C-E2882A2089A1}"/>
                </a:ext>
              </a:extLst>
            </p:cNvPr>
            <p:cNvSpPr/>
            <p:nvPr/>
          </p:nvSpPr>
          <p:spPr>
            <a:xfrm>
              <a:off x="11364644" y="6012633"/>
              <a:ext cx="17830" cy="7506"/>
            </a:xfrm>
            <a:custGeom>
              <a:avLst/>
              <a:gdLst>
                <a:gd name="connsiteX0" fmla="*/ 17668 w 17830"/>
                <a:gd name="connsiteY0" fmla="*/ 6497 h 7506"/>
                <a:gd name="connsiteX1" fmla="*/ 11308 w 17830"/>
                <a:gd name="connsiteY1" fmla="*/ 1981 h 7506"/>
                <a:gd name="connsiteX2" fmla="*/ 431 w 17830"/>
                <a:gd name="connsiteY2" fmla="*/ 5034 h 7506"/>
                <a:gd name="connsiteX3" fmla="*/ 17668 w 17830"/>
                <a:gd name="connsiteY3" fmla="*/ 6497 h 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30" h="7506">
                  <a:moveTo>
                    <a:pt x="17668" y="6497"/>
                  </a:moveTo>
                  <a:cubicBezTo>
                    <a:pt x="15888" y="4570"/>
                    <a:pt x="13725" y="3030"/>
                    <a:pt x="11308" y="1981"/>
                  </a:cubicBezTo>
                  <a:cubicBezTo>
                    <a:pt x="4947" y="-1454"/>
                    <a:pt x="-2304" y="518"/>
                    <a:pt x="431" y="5034"/>
                  </a:cubicBezTo>
                  <a:cubicBezTo>
                    <a:pt x="2021" y="7705"/>
                    <a:pt x="17668" y="8787"/>
                    <a:pt x="17668" y="64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 544">
              <a:extLst>
                <a:ext uri="{FF2B5EF4-FFF2-40B4-BE49-F238E27FC236}">
                  <a16:creationId xmlns:a16="http://schemas.microsoft.com/office/drawing/2014/main" id="{80C50504-53F6-7CFC-0B87-97D2A57E0919}"/>
                </a:ext>
              </a:extLst>
            </p:cNvPr>
            <p:cNvSpPr/>
            <p:nvPr/>
          </p:nvSpPr>
          <p:spPr>
            <a:xfrm>
              <a:off x="11377401" y="2469010"/>
              <a:ext cx="7673" cy="2661"/>
            </a:xfrm>
            <a:custGeom>
              <a:avLst/>
              <a:gdLst>
                <a:gd name="connsiteX0" fmla="*/ 7201 w 7673"/>
                <a:gd name="connsiteY0" fmla="*/ 968 h 2661"/>
                <a:gd name="connsiteX1" fmla="*/ 1286 w 7673"/>
                <a:gd name="connsiteY1" fmla="*/ 968 h 2661"/>
                <a:gd name="connsiteX2" fmla="*/ 3131 w 7673"/>
                <a:gd name="connsiteY2" fmla="*/ 2876 h 2661"/>
                <a:gd name="connsiteX3" fmla="*/ 7201 w 7673"/>
                <a:gd name="connsiteY3" fmla="*/ 968 h 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661">
                  <a:moveTo>
                    <a:pt x="7201" y="968"/>
                  </a:moveTo>
                  <a:cubicBezTo>
                    <a:pt x="5357" y="-5"/>
                    <a:pt x="3131" y="-5"/>
                    <a:pt x="1286" y="968"/>
                  </a:cubicBezTo>
                  <a:cubicBezTo>
                    <a:pt x="-1195" y="1986"/>
                    <a:pt x="-431" y="2686"/>
                    <a:pt x="3131" y="2876"/>
                  </a:cubicBezTo>
                  <a:cubicBezTo>
                    <a:pt x="6693" y="3067"/>
                    <a:pt x="8219" y="2050"/>
                    <a:pt x="7201" y="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87334942-E4FF-97CE-3710-760134470532}"/>
                </a:ext>
              </a:extLst>
            </p:cNvPr>
            <p:cNvSpPr/>
            <p:nvPr/>
          </p:nvSpPr>
          <p:spPr>
            <a:xfrm>
              <a:off x="11367019" y="5990474"/>
              <a:ext cx="6233" cy="8255"/>
            </a:xfrm>
            <a:custGeom>
              <a:avLst/>
              <a:gdLst>
                <a:gd name="connsiteX0" fmla="*/ 2954 w 6233"/>
                <a:gd name="connsiteY0" fmla="*/ 606 h 8255"/>
                <a:gd name="connsiteX1" fmla="*/ -163 w 6233"/>
                <a:gd name="connsiteY1" fmla="*/ 5503 h 8255"/>
                <a:gd name="connsiteX2" fmla="*/ 2954 w 6233"/>
                <a:gd name="connsiteY2" fmla="*/ 8493 h 8255"/>
                <a:gd name="connsiteX3" fmla="*/ 2954 w 6233"/>
                <a:gd name="connsiteY3" fmla="*/ 8493 h 8255"/>
                <a:gd name="connsiteX4" fmla="*/ 6071 w 6233"/>
                <a:gd name="connsiteY4" fmla="*/ 3595 h 8255"/>
                <a:gd name="connsiteX5" fmla="*/ 2954 w 6233"/>
                <a:gd name="connsiteY5" fmla="*/ 606 h 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55">
                  <a:moveTo>
                    <a:pt x="2954" y="606"/>
                  </a:moveTo>
                  <a:cubicBezTo>
                    <a:pt x="1237" y="1693"/>
                    <a:pt x="91" y="3487"/>
                    <a:pt x="-163" y="5503"/>
                  </a:cubicBezTo>
                  <a:cubicBezTo>
                    <a:pt x="-99" y="7189"/>
                    <a:pt x="1237" y="8531"/>
                    <a:pt x="2954" y="8493"/>
                  </a:cubicBezTo>
                  <a:cubicBezTo>
                    <a:pt x="2954" y="8493"/>
                    <a:pt x="2954" y="8493"/>
                    <a:pt x="2954" y="8493"/>
                  </a:cubicBezTo>
                  <a:cubicBezTo>
                    <a:pt x="4672" y="8493"/>
                    <a:pt x="6071" y="6266"/>
                    <a:pt x="6071" y="3595"/>
                  </a:cubicBezTo>
                  <a:cubicBezTo>
                    <a:pt x="6071" y="924"/>
                    <a:pt x="4672" y="-476"/>
                    <a:pt x="2954" y="6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1F3636CB-6ED6-CFCD-8CAE-12C1C43E0859}"/>
                </a:ext>
              </a:extLst>
            </p:cNvPr>
            <p:cNvSpPr/>
            <p:nvPr/>
          </p:nvSpPr>
          <p:spPr>
            <a:xfrm>
              <a:off x="11363902" y="4355231"/>
              <a:ext cx="11337" cy="7393"/>
            </a:xfrm>
            <a:custGeom>
              <a:avLst/>
              <a:gdLst>
                <a:gd name="connsiteX0" fmla="*/ 6452 w 11337"/>
                <a:gd name="connsiteY0" fmla="*/ 7632 h 7393"/>
                <a:gd name="connsiteX1" fmla="*/ 9188 w 11337"/>
                <a:gd name="connsiteY1" fmla="*/ 2925 h 7393"/>
                <a:gd name="connsiteX2" fmla="*/ -163 w 11337"/>
                <a:gd name="connsiteY2" fmla="*/ 4643 h 7393"/>
                <a:gd name="connsiteX3" fmla="*/ 6452 w 11337"/>
                <a:gd name="connsiteY3" fmla="*/ 7632 h 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7" h="7393">
                  <a:moveTo>
                    <a:pt x="6452" y="7632"/>
                  </a:moveTo>
                  <a:cubicBezTo>
                    <a:pt x="11922" y="7632"/>
                    <a:pt x="12368" y="6869"/>
                    <a:pt x="9188" y="2925"/>
                  </a:cubicBezTo>
                  <a:cubicBezTo>
                    <a:pt x="6007" y="-1019"/>
                    <a:pt x="-163" y="-764"/>
                    <a:pt x="-163" y="4643"/>
                  </a:cubicBezTo>
                  <a:cubicBezTo>
                    <a:pt x="-163" y="6296"/>
                    <a:pt x="2827" y="7632"/>
                    <a:pt x="6452" y="76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41A90157-6FCE-2AA2-6F46-85440A81BF43}"/>
                </a:ext>
              </a:extLst>
            </p:cNvPr>
            <p:cNvSpPr/>
            <p:nvPr/>
          </p:nvSpPr>
          <p:spPr>
            <a:xfrm>
              <a:off x="11358184" y="1858301"/>
              <a:ext cx="11271" cy="7865"/>
            </a:xfrm>
            <a:custGeom>
              <a:avLst/>
              <a:gdLst>
                <a:gd name="connsiteX0" fmla="*/ 7336 w 11271"/>
                <a:gd name="connsiteY0" fmla="*/ 604 h 7865"/>
                <a:gd name="connsiteX1" fmla="*/ 976 w 11271"/>
                <a:gd name="connsiteY1" fmla="*/ 6329 h 7865"/>
                <a:gd name="connsiteX2" fmla="*/ 7909 w 11271"/>
                <a:gd name="connsiteY2" fmla="*/ 5756 h 7865"/>
                <a:gd name="connsiteX3" fmla="*/ 7336 w 11271"/>
                <a:gd name="connsiteY3" fmla="*/ 604 h 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1" h="7865">
                  <a:moveTo>
                    <a:pt x="7336" y="604"/>
                  </a:moveTo>
                  <a:cubicBezTo>
                    <a:pt x="976" y="-732"/>
                    <a:pt x="-1950" y="1685"/>
                    <a:pt x="976" y="6329"/>
                  </a:cubicBezTo>
                  <a:cubicBezTo>
                    <a:pt x="2503" y="8873"/>
                    <a:pt x="4474" y="8682"/>
                    <a:pt x="7909" y="5756"/>
                  </a:cubicBezTo>
                  <a:cubicBezTo>
                    <a:pt x="12298" y="2131"/>
                    <a:pt x="12234" y="1558"/>
                    <a:pt x="7336" y="6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25947C0B-BA24-3590-8544-9267D2BB715F}"/>
                </a:ext>
              </a:extLst>
            </p:cNvPr>
            <p:cNvSpPr/>
            <p:nvPr/>
          </p:nvSpPr>
          <p:spPr>
            <a:xfrm>
              <a:off x="11380533" y="2261544"/>
              <a:ext cx="10887" cy="8696"/>
            </a:xfrm>
            <a:custGeom>
              <a:avLst/>
              <a:gdLst>
                <a:gd name="connsiteX0" fmla="*/ 10176 w 10887"/>
                <a:gd name="connsiteY0" fmla="*/ 758 h 8696"/>
                <a:gd name="connsiteX1" fmla="*/ 2670 w 10887"/>
                <a:gd name="connsiteY1" fmla="*/ 3684 h 8696"/>
                <a:gd name="connsiteX2" fmla="*/ 7950 w 10887"/>
                <a:gd name="connsiteY2" fmla="*/ 5973 h 8696"/>
                <a:gd name="connsiteX3" fmla="*/ 10176 w 10887"/>
                <a:gd name="connsiteY3" fmla="*/ 758 h 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87" h="8696">
                  <a:moveTo>
                    <a:pt x="10176" y="758"/>
                  </a:moveTo>
                  <a:cubicBezTo>
                    <a:pt x="8903" y="-578"/>
                    <a:pt x="5533" y="758"/>
                    <a:pt x="2670" y="3684"/>
                  </a:cubicBezTo>
                  <a:cubicBezTo>
                    <a:pt x="-2991" y="9408"/>
                    <a:pt x="380" y="10871"/>
                    <a:pt x="7950" y="5973"/>
                  </a:cubicBezTo>
                  <a:cubicBezTo>
                    <a:pt x="10430" y="4383"/>
                    <a:pt x="11448" y="2030"/>
                    <a:pt x="10176" y="7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9EC0DDA8-2902-AF85-47BA-05E5BC5B82D6}"/>
                </a:ext>
              </a:extLst>
            </p:cNvPr>
            <p:cNvSpPr/>
            <p:nvPr/>
          </p:nvSpPr>
          <p:spPr>
            <a:xfrm>
              <a:off x="11385783" y="6139941"/>
              <a:ext cx="21562" cy="25374"/>
            </a:xfrm>
            <a:custGeom>
              <a:avLst/>
              <a:gdLst>
                <a:gd name="connsiteX0" fmla="*/ 20637 w 21562"/>
                <a:gd name="connsiteY0" fmla="*/ 25613 h 25374"/>
                <a:gd name="connsiteX1" fmla="*/ 21400 w 21562"/>
                <a:gd name="connsiteY1" fmla="*/ 19252 h 25374"/>
                <a:gd name="connsiteX2" fmla="*/ 15040 w 21562"/>
                <a:gd name="connsiteY2" fmla="*/ 12891 h 25374"/>
                <a:gd name="connsiteX3" fmla="*/ 6961 w 21562"/>
                <a:gd name="connsiteY3" fmla="*/ 6531 h 25374"/>
                <a:gd name="connsiteX4" fmla="*/ -163 w 21562"/>
                <a:gd name="connsiteY4" fmla="*/ 3922 h 25374"/>
                <a:gd name="connsiteX5" fmla="*/ 20637 w 21562"/>
                <a:gd name="connsiteY5" fmla="*/ 25613 h 2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62" h="25374">
                  <a:moveTo>
                    <a:pt x="20637" y="25613"/>
                  </a:moveTo>
                  <a:cubicBezTo>
                    <a:pt x="21082" y="25613"/>
                    <a:pt x="21400" y="22941"/>
                    <a:pt x="21400" y="19252"/>
                  </a:cubicBezTo>
                  <a:cubicBezTo>
                    <a:pt x="21400" y="15563"/>
                    <a:pt x="19365" y="12891"/>
                    <a:pt x="15040" y="12891"/>
                  </a:cubicBezTo>
                  <a:cubicBezTo>
                    <a:pt x="11223" y="12904"/>
                    <a:pt x="7852" y="10271"/>
                    <a:pt x="6961" y="6531"/>
                  </a:cubicBezTo>
                  <a:cubicBezTo>
                    <a:pt x="5244" y="-276"/>
                    <a:pt x="-163" y="-2184"/>
                    <a:pt x="-163" y="3922"/>
                  </a:cubicBezTo>
                  <a:cubicBezTo>
                    <a:pt x="5244" y="12497"/>
                    <a:pt x="12304" y="19882"/>
                    <a:pt x="20637" y="256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 550">
              <a:extLst>
                <a:ext uri="{FF2B5EF4-FFF2-40B4-BE49-F238E27FC236}">
                  <a16:creationId xmlns:a16="http://schemas.microsoft.com/office/drawing/2014/main" id="{1AFBE9FD-631C-1320-0C67-60E581572EC2}"/>
                </a:ext>
              </a:extLst>
            </p:cNvPr>
            <p:cNvSpPr/>
            <p:nvPr/>
          </p:nvSpPr>
          <p:spPr>
            <a:xfrm>
              <a:off x="11207445" y="6157485"/>
              <a:ext cx="13133" cy="10623"/>
            </a:xfrm>
            <a:custGeom>
              <a:avLst/>
              <a:gdLst>
                <a:gd name="connsiteX0" fmla="*/ 12797 w 13133"/>
                <a:gd name="connsiteY0" fmla="*/ 6288 h 10623"/>
                <a:gd name="connsiteX1" fmla="*/ 12797 w 13133"/>
                <a:gd name="connsiteY1" fmla="*/ 6288 h 10623"/>
                <a:gd name="connsiteX2" fmla="*/ 1030 w 13133"/>
                <a:gd name="connsiteY2" fmla="*/ 2472 h 10623"/>
                <a:gd name="connsiteX3" fmla="*/ 267 w 13133"/>
                <a:gd name="connsiteY3" fmla="*/ 8832 h 10623"/>
                <a:gd name="connsiteX4" fmla="*/ 12797 w 13133"/>
                <a:gd name="connsiteY4" fmla="*/ 6288 h 1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33" h="10623">
                  <a:moveTo>
                    <a:pt x="12797" y="6288"/>
                  </a:moveTo>
                  <a:lnTo>
                    <a:pt x="12797" y="6288"/>
                  </a:lnTo>
                  <a:cubicBezTo>
                    <a:pt x="14451" y="1199"/>
                    <a:pt x="3828" y="-2235"/>
                    <a:pt x="1030" y="2472"/>
                  </a:cubicBezTo>
                  <a:cubicBezTo>
                    <a:pt x="-242" y="4354"/>
                    <a:pt x="-497" y="6708"/>
                    <a:pt x="267" y="8832"/>
                  </a:cubicBezTo>
                  <a:cubicBezTo>
                    <a:pt x="2493" y="12649"/>
                    <a:pt x="11398" y="10677"/>
                    <a:pt x="12797" y="62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 551">
              <a:extLst>
                <a:ext uri="{FF2B5EF4-FFF2-40B4-BE49-F238E27FC236}">
                  <a16:creationId xmlns:a16="http://schemas.microsoft.com/office/drawing/2014/main" id="{A739F727-7959-69D3-BF5A-ABEEE1BC212F}"/>
                </a:ext>
              </a:extLst>
            </p:cNvPr>
            <p:cNvSpPr/>
            <p:nvPr/>
          </p:nvSpPr>
          <p:spPr>
            <a:xfrm>
              <a:off x="11950124" y="5986549"/>
              <a:ext cx="11780" cy="8998"/>
            </a:xfrm>
            <a:custGeom>
              <a:avLst/>
              <a:gdLst>
                <a:gd name="connsiteX0" fmla="*/ 773 w 11780"/>
                <a:gd name="connsiteY0" fmla="*/ 586 h 8998"/>
                <a:gd name="connsiteX1" fmla="*/ 8088 w 11780"/>
                <a:gd name="connsiteY1" fmla="*/ 9237 h 8998"/>
                <a:gd name="connsiteX2" fmla="*/ 8088 w 11780"/>
                <a:gd name="connsiteY2" fmla="*/ 3957 h 8998"/>
                <a:gd name="connsiteX3" fmla="*/ 773 w 11780"/>
                <a:gd name="connsiteY3" fmla="*/ 586 h 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0" h="8998">
                  <a:moveTo>
                    <a:pt x="773" y="586"/>
                  </a:moveTo>
                  <a:cubicBezTo>
                    <a:pt x="-2216" y="3703"/>
                    <a:pt x="2427" y="9237"/>
                    <a:pt x="8088" y="9237"/>
                  </a:cubicBezTo>
                  <a:cubicBezTo>
                    <a:pt x="12795" y="9237"/>
                    <a:pt x="12795" y="8855"/>
                    <a:pt x="8088" y="3957"/>
                  </a:cubicBezTo>
                  <a:cubicBezTo>
                    <a:pt x="5099" y="1031"/>
                    <a:pt x="1855" y="-495"/>
                    <a:pt x="773" y="5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 552">
              <a:extLst>
                <a:ext uri="{FF2B5EF4-FFF2-40B4-BE49-F238E27FC236}">
                  <a16:creationId xmlns:a16="http://schemas.microsoft.com/office/drawing/2014/main" id="{D4132D79-78B2-4677-D48E-55DB36D3F8AF}"/>
                </a:ext>
              </a:extLst>
            </p:cNvPr>
            <p:cNvSpPr/>
            <p:nvPr/>
          </p:nvSpPr>
          <p:spPr>
            <a:xfrm>
              <a:off x="11419431" y="5765863"/>
              <a:ext cx="6233" cy="6297"/>
            </a:xfrm>
            <a:custGeom>
              <a:avLst/>
              <a:gdLst>
                <a:gd name="connsiteX0" fmla="*/ 6071 w 6233"/>
                <a:gd name="connsiteY0" fmla="*/ 3419 h 6297"/>
                <a:gd name="connsiteX1" fmla="*/ 2954 w 6233"/>
                <a:gd name="connsiteY1" fmla="*/ 238 h 6297"/>
                <a:gd name="connsiteX2" fmla="*/ -163 w 6233"/>
                <a:gd name="connsiteY2" fmla="*/ 3419 h 6297"/>
                <a:gd name="connsiteX3" fmla="*/ 2954 w 6233"/>
                <a:gd name="connsiteY3" fmla="*/ 6535 h 6297"/>
                <a:gd name="connsiteX4" fmla="*/ 6071 w 6233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6071" y="3419"/>
                  </a:moveTo>
                  <a:cubicBezTo>
                    <a:pt x="6071" y="1688"/>
                    <a:pt x="4672" y="270"/>
                    <a:pt x="2954" y="238"/>
                  </a:cubicBezTo>
                  <a:cubicBezTo>
                    <a:pt x="1237" y="308"/>
                    <a:pt x="-99" y="1701"/>
                    <a:pt x="-163" y="3419"/>
                  </a:cubicBezTo>
                  <a:cubicBezTo>
                    <a:pt x="-99" y="5123"/>
                    <a:pt x="1237" y="6504"/>
                    <a:pt x="2954" y="6535"/>
                  </a:cubicBezTo>
                  <a:cubicBezTo>
                    <a:pt x="4672" y="6535"/>
                    <a:pt x="6071" y="5142"/>
                    <a:pt x="607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 553">
              <a:extLst>
                <a:ext uri="{FF2B5EF4-FFF2-40B4-BE49-F238E27FC236}">
                  <a16:creationId xmlns:a16="http://schemas.microsoft.com/office/drawing/2014/main" id="{1376D354-E109-9076-BB96-D966EBA9FFD4}"/>
                </a:ext>
              </a:extLst>
            </p:cNvPr>
            <p:cNvSpPr/>
            <p:nvPr/>
          </p:nvSpPr>
          <p:spPr>
            <a:xfrm>
              <a:off x="11350165" y="5939926"/>
              <a:ext cx="13676" cy="17768"/>
            </a:xfrm>
            <a:custGeom>
              <a:avLst/>
              <a:gdLst>
                <a:gd name="connsiteX0" fmla="*/ 3652 w 13676"/>
                <a:gd name="connsiteY0" fmla="*/ 14198 h 17768"/>
                <a:gd name="connsiteX1" fmla="*/ 9185 w 13676"/>
                <a:gd name="connsiteY1" fmla="*/ 8663 h 17768"/>
                <a:gd name="connsiteX2" fmla="*/ 10458 w 13676"/>
                <a:gd name="connsiteY2" fmla="*/ 776 h 17768"/>
                <a:gd name="connsiteX3" fmla="*/ 344 w 13676"/>
                <a:gd name="connsiteY3" fmla="*/ 13943 h 17768"/>
                <a:gd name="connsiteX4" fmla="*/ 3652 w 13676"/>
                <a:gd name="connsiteY4" fmla="*/ 14198 h 1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76" h="17768">
                  <a:moveTo>
                    <a:pt x="3652" y="14198"/>
                  </a:moveTo>
                  <a:cubicBezTo>
                    <a:pt x="4034" y="11303"/>
                    <a:pt x="6260" y="9020"/>
                    <a:pt x="9185" y="8663"/>
                  </a:cubicBezTo>
                  <a:cubicBezTo>
                    <a:pt x="14274" y="8663"/>
                    <a:pt x="15101" y="3702"/>
                    <a:pt x="10458" y="776"/>
                  </a:cubicBezTo>
                  <a:cubicBezTo>
                    <a:pt x="5814" y="-2150"/>
                    <a:pt x="-2263" y="7518"/>
                    <a:pt x="344" y="13943"/>
                  </a:cubicBezTo>
                  <a:cubicBezTo>
                    <a:pt x="2444" y="19286"/>
                    <a:pt x="2634" y="19350"/>
                    <a:pt x="3652" y="141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83CD4E36-036E-74F0-18D4-68D0E569285B}"/>
                </a:ext>
              </a:extLst>
            </p:cNvPr>
            <p:cNvSpPr/>
            <p:nvPr/>
          </p:nvSpPr>
          <p:spPr>
            <a:xfrm>
              <a:off x="11396303" y="5782145"/>
              <a:ext cx="13804" cy="8704"/>
            </a:xfrm>
            <a:custGeom>
              <a:avLst/>
              <a:gdLst>
                <a:gd name="connsiteX0" fmla="*/ 4455 w 13804"/>
                <a:gd name="connsiteY0" fmla="*/ 1321 h 8704"/>
                <a:gd name="connsiteX1" fmla="*/ 1911 w 13804"/>
                <a:gd name="connsiteY1" fmla="*/ 6282 h 8704"/>
                <a:gd name="connsiteX2" fmla="*/ 12534 w 13804"/>
                <a:gd name="connsiteY2" fmla="*/ 5773 h 8704"/>
                <a:gd name="connsiteX3" fmla="*/ 4455 w 13804"/>
                <a:gd name="connsiteY3" fmla="*/ 1321 h 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04" h="8704">
                  <a:moveTo>
                    <a:pt x="4455" y="1321"/>
                  </a:moveTo>
                  <a:cubicBezTo>
                    <a:pt x="-887" y="3038"/>
                    <a:pt x="-1397" y="4183"/>
                    <a:pt x="1911" y="6282"/>
                  </a:cubicBezTo>
                  <a:cubicBezTo>
                    <a:pt x="7636" y="9971"/>
                    <a:pt x="10053" y="9844"/>
                    <a:pt x="12534" y="5773"/>
                  </a:cubicBezTo>
                  <a:cubicBezTo>
                    <a:pt x="15587" y="748"/>
                    <a:pt x="12152" y="-1160"/>
                    <a:pt x="4455" y="13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093A54B2-479D-5991-653C-BD85E01536AE}"/>
                </a:ext>
              </a:extLst>
            </p:cNvPr>
            <p:cNvSpPr/>
            <p:nvPr/>
          </p:nvSpPr>
          <p:spPr>
            <a:xfrm>
              <a:off x="11407633" y="6197306"/>
              <a:ext cx="17051" cy="8888"/>
            </a:xfrm>
            <a:custGeom>
              <a:avLst/>
              <a:gdLst>
                <a:gd name="connsiteX0" fmla="*/ 14879 w 17051"/>
                <a:gd name="connsiteY0" fmla="*/ 6285 h 8888"/>
                <a:gd name="connsiteX1" fmla="*/ 10808 w 17051"/>
                <a:gd name="connsiteY1" fmla="*/ 1260 h 8888"/>
                <a:gd name="connsiteX2" fmla="*/ 949 w 17051"/>
                <a:gd name="connsiteY2" fmla="*/ 5903 h 8888"/>
                <a:gd name="connsiteX3" fmla="*/ 14879 w 17051"/>
                <a:gd name="connsiteY3" fmla="*/ 6285 h 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51" h="8888">
                  <a:moveTo>
                    <a:pt x="14879" y="6285"/>
                  </a:moveTo>
                  <a:cubicBezTo>
                    <a:pt x="18377" y="4059"/>
                    <a:pt x="17487" y="2977"/>
                    <a:pt x="10808" y="1260"/>
                  </a:cubicBezTo>
                  <a:cubicBezTo>
                    <a:pt x="1522" y="-1094"/>
                    <a:pt x="-2231" y="687"/>
                    <a:pt x="949" y="5903"/>
                  </a:cubicBezTo>
                  <a:cubicBezTo>
                    <a:pt x="3430" y="10038"/>
                    <a:pt x="8836" y="10228"/>
                    <a:pt x="14879" y="62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AC982C10-A103-1BFA-736D-E00DC5E19DE7}"/>
                </a:ext>
              </a:extLst>
            </p:cNvPr>
            <p:cNvSpPr/>
            <p:nvPr/>
          </p:nvSpPr>
          <p:spPr>
            <a:xfrm>
              <a:off x="11416632" y="5822536"/>
              <a:ext cx="11104" cy="6297"/>
            </a:xfrm>
            <a:custGeom>
              <a:avLst/>
              <a:gdLst>
                <a:gd name="connsiteX0" fmla="*/ 10651 w 11104"/>
                <a:gd name="connsiteY0" fmla="*/ 3355 h 6297"/>
                <a:gd name="connsiteX1" fmla="*/ 6198 w 11104"/>
                <a:gd name="connsiteY1" fmla="*/ 238 h 6297"/>
                <a:gd name="connsiteX2" fmla="*/ -163 w 11104"/>
                <a:gd name="connsiteY2" fmla="*/ 3355 h 6297"/>
                <a:gd name="connsiteX3" fmla="*/ 4290 w 11104"/>
                <a:gd name="connsiteY3" fmla="*/ 6535 h 6297"/>
                <a:gd name="connsiteX4" fmla="*/ 10651 w 11104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4" h="6297">
                  <a:moveTo>
                    <a:pt x="10651" y="3355"/>
                  </a:moveTo>
                  <a:cubicBezTo>
                    <a:pt x="11732" y="1638"/>
                    <a:pt x="9697" y="238"/>
                    <a:pt x="6198" y="238"/>
                  </a:cubicBezTo>
                  <a:cubicBezTo>
                    <a:pt x="2700" y="238"/>
                    <a:pt x="-163" y="1638"/>
                    <a:pt x="-163" y="3355"/>
                  </a:cubicBezTo>
                  <a:cubicBezTo>
                    <a:pt x="-163" y="5073"/>
                    <a:pt x="1810" y="6535"/>
                    <a:pt x="4290" y="6535"/>
                  </a:cubicBezTo>
                  <a:cubicBezTo>
                    <a:pt x="6771" y="6497"/>
                    <a:pt x="9125" y="5327"/>
                    <a:pt x="1065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C25310BB-EF6A-6DB0-7DE6-4EFF9EA3FF3A}"/>
                </a:ext>
              </a:extLst>
            </p:cNvPr>
            <p:cNvSpPr/>
            <p:nvPr/>
          </p:nvSpPr>
          <p:spPr>
            <a:xfrm>
              <a:off x="11342289" y="5872849"/>
              <a:ext cx="12230" cy="15644"/>
            </a:xfrm>
            <a:custGeom>
              <a:avLst/>
              <a:gdLst>
                <a:gd name="connsiteX0" fmla="*/ 10320 w 12230"/>
                <a:gd name="connsiteY0" fmla="*/ 10988 h 15644"/>
                <a:gd name="connsiteX1" fmla="*/ 7394 w 12230"/>
                <a:gd name="connsiteY1" fmla="*/ 238 h 15644"/>
                <a:gd name="connsiteX2" fmla="*/ -112 w 12230"/>
                <a:gd name="connsiteY2" fmla="*/ 9563 h 15644"/>
                <a:gd name="connsiteX3" fmla="*/ 1033 w 12230"/>
                <a:gd name="connsiteY3" fmla="*/ 12960 h 15644"/>
                <a:gd name="connsiteX4" fmla="*/ 10320 w 12230"/>
                <a:gd name="connsiteY4" fmla="*/ 10988 h 1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30" h="15644">
                  <a:moveTo>
                    <a:pt x="10320" y="10988"/>
                  </a:moveTo>
                  <a:cubicBezTo>
                    <a:pt x="13309" y="3101"/>
                    <a:pt x="12546" y="238"/>
                    <a:pt x="7394" y="238"/>
                  </a:cubicBezTo>
                  <a:cubicBezTo>
                    <a:pt x="2750" y="747"/>
                    <a:pt x="-621" y="4920"/>
                    <a:pt x="-112" y="9563"/>
                  </a:cubicBezTo>
                  <a:cubicBezTo>
                    <a:pt x="16" y="10766"/>
                    <a:pt x="397" y="11923"/>
                    <a:pt x="1033" y="12960"/>
                  </a:cubicBezTo>
                  <a:cubicBezTo>
                    <a:pt x="4150" y="17476"/>
                    <a:pt x="8157" y="16713"/>
                    <a:pt x="10320" y="109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72C99CE8-1341-04A2-7115-2A0D2DB52189}"/>
                </a:ext>
              </a:extLst>
            </p:cNvPr>
            <p:cNvSpPr/>
            <p:nvPr/>
          </p:nvSpPr>
          <p:spPr>
            <a:xfrm>
              <a:off x="11230643" y="6272429"/>
              <a:ext cx="8110" cy="6297"/>
            </a:xfrm>
            <a:custGeom>
              <a:avLst/>
              <a:gdLst>
                <a:gd name="connsiteX0" fmla="*/ 2766 w 8110"/>
                <a:gd name="connsiteY0" fmla="*/ 6535 h 6297"/>
                <a:gd name="connsiteX1" fmla="*/ 7537 w 8110"/>
                <a:gd name="connsiteY1" fmla="*/ 3419 h 6297"/>
                <a:gd name="connsiteX2" fmla="*/ 4674 w 8110"/>
                <a:gd name="connsiteY2" fmla="*/ 238 h 6297"/>
                <a:gd name="connsiteX3" fmla="*/ -160 w 8110"/>
                <a:gd name="connsiteY3" fmla="*/ 3419 h 6297"/>
                <a:gd name="connsiteX4" fmla="*/ 2703 w 8110"/>
                <a:gd name="connsiteY4" fmla="*/ 6535 h 6297"/>
                <a:gd name="connsiteX5" fmla="*/ 2766 w 811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" h="6297">
                  <a:moveTo>
                    <a:pt x="2766" y="6535"/>
                  </a:moveTo>
                  <a:cubicBezTo>
                    <a:pt x="4738" y="6307"/>
                    <a:pt x="6519" y="5149"/>
                    <a:pt x="7537" y="3419"/>
                  </a:cubicBezTo>
                  <a:cubicBezTo>
                    <a:pt x="8618" y="1638"/>
                    <a:pt x="7537" y="238"/>
                    <a:pt x="4674" y="238"/>
                  </a:cubicBezTo>
                  <a:cubicBezTo>
                    <a:pt x="1812" y="238"/>
                    <a:pt x="-160" y="1638"/>
                    <a:pt x="-160" y="3419"/>
                  </a:cubicBezTo>
                  <a:cubicBezTo>
                    <a:pt x="-224" y="5066"/>
                    <a:pt x="1049" y="6466"/>
                    <a:pt x="2703" y="6535"/>
                  </a:cubicBezTo>
                  <a:cubicBezTo>
                    <a:pt x="2703" y="6535"/>
                    <a:pt x="2766" y="6535"/>
                    <a:pt x="2766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69910395-1209-066B-4721-B4C42D44ABB3}"/>
                </a:ext>
              </a:extLst>
            </p:cNvPr>
            <p:cNvSpPr/>
            <p:nvPr/>
          </p:nvSpPr>
          <p:spPr>
            <a:xfrm>
              <a:off x="11249643" y="6194151"/>
              <a:ext cx="15095" cy="9082"/>
            </a:xfrm>
            <a:custGeom>
              <a:avLst/>
              <a:gdLst>
                <a:gd name="connsiteX0" fmla="*/ 14933 w 15095"/>
                <a:gd name="connsiteY0" fmla="*/ 2443 h 9082"/>
                <a:gd name="connsiteX1" fmla="*/ 176 w 15095"/>
                <a:gd name="connsiteY1" fmla="*/ 5368 h 9082"/>
                <a:gd name="connsiteX2" fmla="*/ 10036 w 15095"/>
                <a:gd name="connsiteY2" fmla="*/ 7404 h 9082"/>
                <a:gd name="connsiteX3" fmla="*/ 14933 w 15095"/>
                <a:gd name="connsiteY3" fmla="*/ 2443 h 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95" h="9082">
                  <a:moveTo>
                    <a:pt x="14933" y="2443"/>
                  </a:moveTo>
                  <a:cubicBezTo>
                    <a:pt x="14933" y="-1883"/>
                    <a:pt x="1703" y="725"/>
                    <a:pt x="176" y="5368"/>
                  </a:cubicBezTo>
                  <a:cubicBezTo>
                    <a:pt x="-1350" y="10012"/>
                    <a:pt x="2339" y="10394"/>
                    <a:pt x="10036" y="7404"/>
                  </a:cubicBezTo>
                  <a:cubicBezTo>
                    <a:pt x="12707" y="6323"/>
                    <a:pt x="14933" y="4287"/>
                    <a:pt x="14933" y="24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C4454E85-0266-970A-51CD-5674F2C3B25F}"/>
                </a:ext>
              </a:extLst>
            </p:cNvPr>
            <p:cNvSpPr/>
            <p:nvPr/>
          </p:nvSpPr>
          <p:spPr>
            <a:xfrm>
              <a:off x="11237974" y="6236208"/>
              <a:ext cx="17477" cy="15457"/>
            </a:xfrm>
            <a:custGeom>
              <a:avLst/>
              <a:gdLst>
                <a:gd name="connsiteX0" fmla="*/ 17315 w 17477"/>
                <a:gd name="connsiteY0" fmla="*/ 8155 h 15457"/>
                <a:gd name="connsiteX1" fmla="*/ 9936 w 17477"/>
                <a:gd name="connsiteY1" fmla="*/ 3448 h 15457"/>
                <a:gd name="connsiteX2" fmla="*/ 2685 w 17477"/>
                <a:gd name="connsiteY2" fmla="*/ 8282 h 15457"/>
                <a:gd name="connsiteX3" fmla="*/ 4848 w 17477"/>
                <a:gd name="connsiteY3" fmla="*/ 12735 h 15457"/>
                <a:gd name="connsiteX4" fmla="*/ 17315 w 17477"/>
                <a:gd name="connsiteY4" fmla="*/ 8155 h 1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77" h="15457">
                  <a:moveTo>
                    <a:pt x="17315" y="8155"/>
                  </a:moveTo>
                  <a:cubicBezTo>
                    <a:pt x="17315" y="522"/>
                    <a:pt x="12290" y="-2658"/>
                    <a:pt x="9936" y="3448"/>
                  </a:cubicBezTo>
                  <a:cubicBezTo>
                    <a:pt x="8601" y="6285"/>
                    <a:pt x="5803" y="8149"/>
                    <a:pt x="2685" y="8282"/>
                  </a:cubicBezTo>
                  <a:cubicBezTo>
                    <a:pt x="-1640" y="8282"/>
                    <a:pt x="-1131" y="9364"/>
                    <a:pt x="4848" y="12735"/>
                  </a:cubicBezTo>
                  <a:cubicBezTo>
                    <a:pt x="13816" y="17760"/>
                    <a:pt x="17315" y="16488"/>
                    <a:pt x="17315" y="81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2C234B6B-D4D3-E441-4D1D-9B51F885DBDA}"/>
                </a:ext>
              </a:extLst>
            </p:cNvPr>
            <p:cNvSpPr/>
            <p:nvPr/>
          </p:nvSpPr>
          <p:spPr>
            <a:xfrm>
              <a:off x="11763800" y="5455650"/>
              <a:ext cx="21689" cy="17619"/>
            </a:xfrm>
            <a:custGeom>
              <a:avLst/>
              <a:gdLst>
                <a:gd name="connsiteX0" fmla="*/ 16884 w 21689"/>
                <a:gd name="connsiteY0" fmla="*/ 6408 h 17619"/>
                <a:gd name="connsiteX1" fmla="*/ 21527 w 21689"/>
                <a:gd name="connsiteY1" fmla="*/ 4246 h 17619"/>
                <a:gd name="connsiteX2" fmla="*/ 10650 w 21689"/>
                <a:gd name="connsiteY2" fmla="*/ 238 h 17619"/>
                <a:gd name="connsiteX3" fmla="*/ -163 w 21689"/>
                <a:gd name="connsiteY3" fmla="*/ 6981 h 17619"/>
                <a:gd name="connsiteX4" fmla="*/ 8106 w 21689"/>
                <a:gd name="connsiteY4" fmla="*/ 17858 h 17619"/>
                <a:gd name="connsiteX5" fmla="*/ 12241 w 21689"/>
                <a:gd name="connsiteY5" fmla="*/ 11497 h 17619"/>
                <a:gd name="connsiteX6" fmla="*/ 16884 w 21689"/>
                <a:gd name="connsiteY6" fmla="*/ 6408 h 1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89" h="17619">
                  <a:moveTo>
                    <a:pt x="16884" y="6408"/>
                  </a:moveTo>
                  <a:cubicBezTo>
                    <a:pt x="19492" y="7426"/>
                    <a:pt x="21527" y="6408"/>
                    <a:pt x="21527" y="4246"/>
                  </a:cubicBezTo>
                  <a:cubicBezTo>
                    <a:pt x="21527" y="2083"/>
                    <a:pt x="17393" y="238"/>
                    <a:pt x="10650" y="238"/>
                  </a:cubicBezTo>
                  <a:cubicBezTo>
                    <a:pt x="1682" y="238"/>
                    <a:pt x="-163" y="1383"/>
                    <a:pt x="-163" y="6981"/>
                  </a:cubicBezTo>
                  <a:cubicBezTo>
                    <a:pt x="-163" y="14677"/>
                    <a:pt x="2255" y="17858"/>
                    <a:pt x="8106" y="17858"/>
                  </a:cubicBezTo>
                  <a:cubicBezTo>
                    <a:pt x="10396" y="17858"/>
                    <a:pt x="12241" y="14868"/>
                    <a:pt x="12241" y="11497"/>
                  </a:cubicBezTo>
                  <a:cubicBezTo>
                    <a:pt x="12241" y="6663"/>
                    <a:pt x="13640" y="4945"/>
                    <a:pt x="16884" y="64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86040295-A03F-5055-85E1-8794576E2BDB}"/>
                </a:ext>
              </a:extLst>
            </p:cNvPr>
            <p:cNvSpPr/>
            <p:nvPr/>
          </p:nvSpPr>
          <p:spPr>
            <a:xfrm>
              <a:off x="11215096" y="6184477"/>
              <a:ext cx="11542" cy="12447"/>
            </a:xfrm>
            <a:custGeom>
              <a:avLst/>
              <a:gdLst>
                <a:gd name="connsiteX0" fmla="*/ 10935 w 11542"/>
                <a:gd name="connsiteY0" fmla="*/ 9191 h 12447"/>
                <a:gd name="connsiteX1" fmla="*/ 8772 w 11542"/>
                <a:gd name="connsiteY1" fmla="*/ 2831 h 12447"/>
                <a:gd name="connsiteX2" fmla="*/ -133 w 11542"/>
                <a:gd name="connsiteY2" fmla="*/ 6265 h 12447"/>
                <a:gd name="connsiteX3" fmla="*/ 5019 w 11542"/>
                <a:gd name="connsiteY3" fmla="*/ 12652 h 12447"/>
                <a:gd name="connsiteX4" fmla="*/ 10935 w 11542"/>
                <a:gd name="connsiteY4" fmla="*/ 9191 h 1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2" h="12447">
                  <a:moveTo>
                    <a:pt x="10935" y="9191"/>
                  </a:moveTo>
                  <a:cubicBezTo>
                    <a:pt x="12016" y="6838"/>
                    <a:pt x="11062" y="4020"/>
                    <a:pt x="8772" y="2831"/>
                  </a:cubicBezTo>
                  <a:cubicBezTo>
                    <a:pt x="2411" y="-1431"/>
                    <a:pt x="-133" y="-541"/>
                    <a:pt x="-133" y="6265"/>
                  </a:cubicBezTo>
                  <a:cubicBezTo>
                    <a:pt x="-451" y="9446"/>
                    <a:pt x="1838" y="12302"/>
                    <a:pt x="5019" y="12652"/>
                  </a:cubicBezTo>
                  <a:cubicBezTo>
                    <a:pt x="7500" y="12925"/>
                    <a:pt x="9917" y="11526"/>
                    <a:pt x="10935" y="91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2982B179-E2B9-D5DB-59AF-BE8A9C176A13}"/>
                </a:ext>
              </a:extLst>
            </p:cNvPr>
            <p:cNvSpPr/>
            <p:nvPr/>
          </p:nvSpPr>
          <p:spPr>
            <a:xfrm>
              <a:off x="11277203" y="6071136"/>
              <a:ext cx="5584" cy="14661"/>
            </a:xfrm>
            <a:custGeom>
              <a:avLst/>
              <a:gdLst>
                <a:gd name="connsiteX0" fmla="*/ 5374 w 5584"/>
                <a:gd name="connsiteY0" fmla="*/ 12809 h 14661"/>
                <a:gd name="connsiteX1" fmla="*/ 3211 w 5584"/>
                <a:gd name="connsiteY1" fmla="*/ 3968 h 14661"/>
                <a:gd name="connsiteX2" fmla="*/ -160 w 5584"/>
                <a:gd name="connsiteY2" fmla="*/ 4922 h 14661"/>
                <a:gd name="connsiteX3" fmla="*/ 5374 w 5584"/>
                <a:gd name="connsiteY3" fmla="*/ 12809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4" h="14661">
                  <a:moveTo>
                    <a:pt x="5374" y="12809"/>
                  </a:moveTo>
                  <a:cubicBezTo>
                    <a:pt x="5628" y="9706"/>
                    <a:pt x="4865" y="6595"/>
                    <a:pt x="3211" y="3968"/>
                  </a:cubicBezTo>
                  <a:cubicBezTo>
                    <a:pt x="158" y="-1184"/>
                    <a:pt x="-32" y="-1120"/>
                    <a:pt x="-160" y="4922"/>
                  </a:cubicBezTo>
                  <a:cubicBezTo>
                    <a:pt x="-287" y="12428"/>
                    <a:pt x="3657" y="18153"/>
                    <a:pt x="5374" y="128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B990739F-6D7B-2CE9-631C-055F966A7B95}"/>
                </a:ext>
              </a:extLst>
            </p:cNvPr>
            <p:cNvSpPr/>
            <p:nvPr/>
          </p:nvSpPr>
          <p:spPr>
            <a:xfrm>
              <a:off x="11272931" y="6035641"/>
              <a:ext cx="17811" cy="21245"/>
            </a:xfrm>
            <a:custGeom>
              <a:avLst/>
              <a:gdLst>
                <a:gd name="connsiteX0" fmla="*/ 16198 w 17811"/>
                <a:gd name="connsiteY0" fmla="*/ 13829 h 21245"/>
                <a:gd name="connsiteX1" fmla="*/ 3477 w 17811"/>
                <a:gd name="connsiteY1" fmla="*/ 599 h 21245"/>
                <a:gd name="connsiteX2" fmla="*/ 2840 w 17811"/>
                <a:gd name="connsiteY2" fmla="*/ 13320 h 21245"/>
                <a:gd name="connsiteX3" fmla="*/ 9964 w 17811"/>
                <a:gd name="connsiteY3" fmla="*/ 20063 h 21245"/>
                <a:gd name="connsiteX4" fmla="*/ 16198 w 17811"/>
                <a:gd name="connsiteY4" fmla="*/ 13829 h 2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11" h="21245">
                  <a:moveTo>
                    <a:pt x="16198" y="13829"/>
                  </a:moveTo>
                  <a:cubicBezTo>
                    <a:pt x="21795" y="10267"/>
                    <a:pt x="9837" y="-2009"/>
                    <a:pt x="3477" y="599"/>
                  </a:cubicBezTo>
                  <a:cubicBezTo>
                    <a:pt x="-1231" y="2443"/>
                    <a:pt x="-1294" y="3652"/>
                    <a:pt x="2840" y="13320"/>
                  </a:cubicBezTo>
                  <a:cubicBezTo>
                    <a:pt x="6148" y="21271"/>
                    <a:pt x="8056" y="23179"/>
                    <a:pt x="9964" y="20063"/>
                  </a:cubicBezTo>
                  <a:cubicBezTo>
                    <a:pt x="11618" y="17595"/>
                    <a:pt x="13717" y="15476"/>
                    <a:pt x="16198" y="138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FF9CFEC0-A34F-5A96-6798-80FC56218C0A}"/>
                </a:ext>
              </a:extLst>
            </p:cNvPr>
            <p:cNvSpPr/>
            <p:nvPr/>
          </p:nvSpPr>
          <p:spPr>
            <a:xfrm>
              <a:off x="11314289" y="6471101"/>
              <a:ext cx="26397" cy="11341"/>
            </a:xfrm>
            <a:custGeom>
              <a:avLst/>
              <a:gdLst>
                <a:gd name="connsiteX0" fmla="*/ 26235 w 26397"/>
                <a:gd name="connsiteY0" fmla="*/ 6064 h 11341"/>
                <a:gd name="connsiteX1" fmla="*/ 13067 w 26397"/>
                <a:gd name="connsiteY1" fmla="*/ 403 h 11341"/>
                <a:gd name="connsiteX2" fmla="*/ -163 w 26397"/>
                <a:gd name="connsiteY2" fmla="*/ 2756 h 11341"/>
                <a:gd name="connsiteX3" fmla="*/ 6198 w 26397"/>
                <a:gd name="connsiteY3" fmla="*/ 6128 h 11341"/>
                <a:gd name="connsiteX4" fmla="*/ 14276 w 26397"/>
                <a:gd name="connsiteY4" fmla="*/ 9435 h 11341"/>
                <a:gd name="connsiteX5" fmla="*/ 24262 w 26397"/>
                <a:gd name="connsiteY5" fmla="*/ 9588 h 11341"/>
                <a:gd name="connsiteX6" fmla="*/ 26235 w 26397"/>
                <a:gd name="connsiteY6" fmla="*/ 6064 h 1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397" h="11341">
                  <a:moveTo>
                    <a:pt x="26235" y="6064"/>
                  </a:moveTo>
                  <a:cubicBezTo>
                    <a:pt x="26235" y="2820"/>
                    <a:pt x="22227" y="1102"/>
                    <a:pt x="13067" y="403"/>
                  </a:cubicBezTo>
                  <a:cubicBezTo>
                    <a:pt x="5244" y="-169"/>
                    <a:pt x="-163" y="784"/>
                    <a:pt x="-163" y="2756"/>
                  </a:cubicBezTo>
                  <a:cubicBezTo>
                    <a:pt x="-163" y="4728"/>
                    <a:pt x="2573" y="6128"/>
                    <a:pt x="6198" y="6128"/>
                  </a:cubicBezTo>
                  <a:cubicBezTo>
                    <a:pt x="9251" y="5994"/>
                    <a:pt x="12178" y="7203"/>
                    <a:pt x="14276" y="9435"/>
                  </a:cubicBezTo>
                  <a:cubicBezTo>
                    <a:pt x="17011" y="12234"/>
                    <a:pt x="21464" y="12304"/>
                    <a:pt x="24262" y="9588"/>
                  </a:cubicBezTo>
                  <a:cubicBezTo>
                    <a:pt x="25217" y="8634"/>
                    <a:pt x="25916" y="7406"/>
                    <a:pt x="26235" y="60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8181DA44-D36F-0696-C1D2-0BCC1D5943AB}"/>
                </a:ext>
              </a:extLst>
            </p:cNvPr>
            <p:cNvSpPr/>
            <p:nvPr/>
          </p:nvSpPr>
          <p:spPr>
            <a:xfrm>
              <a:off x="11334389" y="6170164"/>
              <a:ext cx="9968" cy="7792"/>
            </a:xfrm>
            <a:custGeom>
              <a:avLst/>
              <a:gdLst>
                <a:gd name="connsiteX0" fmla="*/ 2954 w 9968"/>
                <a:gd name="connsiteY0" fmla="*/ 732 h 7792"/>
                <a:gd name="connsiteX1" fmla="*/ 155 w 9968"/>
                <a:gd name="connsiteY1" fmla="*/ 5312 h 7792"/>
                <a:gd name="connsiteX2" fmla="*/ 7025 w 9968"/>
                <a:gd name="connsiteY2" fmla="*/ 7443 h 7792"/>
                <a:gd name="connsiteX3" fmla="*/ 8615 w 9968"/>
                <a:gd name="connsiteY3" fmla="*/ 6139 h 7792"/>
                <a:gd name="connsiteX4" fmla="*/ 2954 w 9968"/>
                <a:gd name="connsiteY4" fmla="*/ 732 h 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8" h="7792">
                  <a:moveTo>
                    <a:pt x="2954" y="732"/>
                  </a:moveTo>
                  <a:cubicBezTo>
                    <a:pt x="473" y="1687"/>
                    <a:pt x="-799" y="3786"/>
                    <a:pt x="155" y="5312"/>
                  </a:cubicBezTo>
                  <a:cubicBezTo>
                    <a:pt x="1491" y="7799"/>
                    <a:pt x="4544" y="8754"/>
                    <a:pt x="7025" y="7443"/>
                  </a:cubicBezTo>
                  <a:cubicBezTo>
                    <a:pt x="7661" y="7119"/>
                    <a:pt x="8169" y="6680"/>
                    <a:pt x="8615" y="6139"/>
                  </a:cubicBezTo>
                  <a:cubicBezTo>
                    <a:pt x="11923" y="2832"/>
                    <a:pt x="7788" y="-1176"/>
                    <a:pt x="2954" y="7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19053ADB-90F8-C230-CBFB-97D617ED4D19}"/>
                </a:ext>
              </a:extLst>
            </p:cNvPr>
            <p:cNvSpPr/>
            <p:nvPr/>
          </p:nvSpPr>
          <p:spPr>
            <a:xfrm>
              <a:off x="11324141" y="6358174"/>
              <a:ext cx="16476" cy="18126"/>
            </a:xfrm>
            <a:custGeom>
              <a:avLst/>
              <a:gdLst>
                <a:gd name="connsiteX0" fmla="*/ 35 w 16476"/>
                <a:gd name="connsiteY0" fmla="*/ 809 h 18126"/>
                <a:gd name="connsiteX1" fmla="*/ 15110 w 16476"/>
                <a:gd name="connsiteY1" fmla="*/ 18365 h 18126"/>
                <a:gd name="connsiteX2" fmla="*/ 15874 w 16476"/>
                <a:gd name="connsiteY2" fmla="*/ 12640 h 18126"/>
                <a:gd name="connsiteX3" fmla="*/ 35 w 16476"/>
                <a:gd name="connsiteY3" fmla="*/ 809 h 1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76" h="18126">
                  <a:moveTo>
                    <a:pt x="35" y="809"/>
                  </a:moveTo>
                  <a:cubicBezTo>
                    <a:pt x="-1937" y="2781"/>
                    <a:pt x="11421" y="18365"/>
                    <a:pt x="15110" y="18365"/>
                  </a:cubicBezTo>
                  <a:cubicBezTo>
                    <a:pt x="16319" y="18365"/>
                    <a:pt x="16700" y="15757"/>
                    <a:pt x="15874" y="12640"/>
                  </a:cubicBezTo>
                  <a:cubicBezTo>
                    <a:pt x="14284" y="6470"/>
                    <a:pt x="2898" y="-2053"/>
                    <a:pt x="35" y="8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E601467D-1ADA-4F08-9640-C39C3169DEC5}"/>
                </a:ext>
              </a:extLst>
            </p:cNvPr>
            <p:cNvSpPr/>
            <p:nvPr/>
          </p:nvSpPr>
          <p:spPr>
            <a:xfrm>
              <a:off x="11290573" y="5986133"/>
              <a:ext cx="5142" cy="6297"/>
            </a:xfrm>
            <a:custGeom>
              <a:avLst/>
              <a:gdLst>
                <a:gd name="connsiteX0" fmla="*/ 3644 w 5142"/>
                <a:gd name="connsiteY0" fmla="*/ 6536 h 6297"/>
                <a:gd name="connsiteX1" fmla="*/ 4980 w 5142"/>
                <a:gd name="connsiteY1" fmla="*/ 3356 h 6297"/>
                <a:gd name="connsiteX2" fmla="*/ 1737 w 5142"/>
                <a:gd name="connsiteY2" fmla="*/ 239 h 6297"/>
                <a:gd name="connsiteX3" fmla="*/ 1737 w 5142"/>
                <a:gd name="connsiteY3" fmla="*/ 239 h 6297"/>
                <a:gd name="connsiteX4" fmla="*/ 337 w 5142"/>
                <a:gd name="connsiteY4" fmla="*/ 3356 h 6297"/>
                <a:gd name="connsiteX5" fmla="*/ 3644 w 5142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3644" y="6536"/>
                  </a:moveTo>
                  <a:cubicBezTo>
                    <a:pt x="4344" y="6536"/>
                    <a:pt x="4980" y="5137"/>
                    <a:pt x="4980" y="3356"/>
                  </a:cubicBezTo>
                  <a:cubicBezTo>
                    <a:pt x="4917" y="1600"/>
                    <a:pt x="3517" y="207"/>
                    <a:pt x="1737" y="239"/>
                  </a:cubicBezTo>
                  <a:cubicBezTo>
                    <a:pt x="1737" y="239"/>
                    <a:pt x="1737" y="239"/>
                    <a:pt x="1737" y="239"/>
                  </a:cubicBezTo>
                  <a:cubicBezTo>
                    <a:pt x="-108" y="239"/>
                    <a:pt x="-681" y="1638"/>
                    <a:pt x="337" y="3356"/>
                  </a:cubicBezTo>
                  <a:cubicBezTo>
                    <a:pt x="1355" y="5073"/>
                    <a:pt x="2881" y="6536"/>
                    <a:pt x="364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AE1F61FF-EB9E-5680-8C47-C3A51301B858}"/>
                </a:ext>
              </a:extLst>
            </p:cNvPr>
            <p:cNvSpPr/>
            <p:nvPr/>
          </p:nvSpPr>
          <p:spPr>
            <a:xfrm>
              <a:off x="11270459" y="6516198"/>
              <a:ext cx="65119" cy="48929"/>
            </a:xfrm>
            <a:custGeom>
              <a:avLst/>
              <a:gdLst>
                <a:gd name="connsiteX0" fmla="*/ 8747 w 65119"/>
                <a:gd name="connsiteY0" fmla="*/ 34751 h 48929"/>
                <a:gd name="connsiteX1" fmla="*/ 7793 w 65119"/>
                <a:gd name="connsiteY1" fmla="*/ 49126 h 48929"/>
                <a:gd name="connsiteX2" fmla="*/ 17270 w 65119"/>
                <a:gd name="connsiteY2" fmla="*/ 45946 h 48929"/>
                <a:gd name="connsiteX3" fmla="*/ 28084 w 65119"/>
                <a:gd name="connsiteY3" fmla="*/ 42829 h 48929"/>
                <a:gd name="connsiteX4" fmla="*/ 40805 w 65119"/>
                <a:gd name="connsiteY4" fmla="*/ 31698 h 48929"/>
                <a:gd name="connsiteX5" fmla="*/ 54862 w 65119"/>
                <a:gd name="connsiteY5" fmla="*/ 22602 h 48929"/>
                <a:gd name="connsiteX6" fmla="*/ 64912 w 65119"/>
                <a:gd name="connsiteY6" fmla="*/ 14779 h 48929"/>
                <a:gd name="connsiteX7" fmla="*/ 49201 w 65119"/>
                <a:gd name="connsiteY7" fmla="*/ 4156 h 48929"/>
                <a:gd name="connsiteX8" fmla="*/ 38642 w 65119"/>
                <a:gd name="connsiteY8" fmla="*/ 9181 h 48929"/>
                <a:gd name="connsiteX9" fmla="*/ 28529 w 65119"/>
                <a:gd name="connsiteY9" fmla="*/ 11280 h 48929"/>
                <a:gd name="connsiteX10" fmla="*/ 24077 w 65119"/>
                <a:gd name="connsiteY10" fmla="*/ 22475 h 48929"/>
                <a:gd name="connsiteX11" fmla="*/ 8747 w 65119"/>
                <a:gd name="connsiteY11" fmla="*/ 34751 h 48929"/>
                <a:gd name="connsiteX12" fmla="*/ 57343 w 65119"/>
                <a:gd name="connsiteY12" fmla="*/ 14588 h 48929"/>
                <a:gd name="connsiteX13" fmla="*/ 54354 w 65119"/>
                <a:gd name="connsiteY13" fmla="*/ 17641 h 48929"/>
                <a:gd name="connsiteX14" fmla="*/ 41632 w 65119"/>
                <a:gd name="connsiteY14" fmla="*/ 19549 h 48929"/>
                <a:gd name="connsiteX15" fmla="*/ 33172 w 65119"/>
                <a:gd name="connsiteY15" fmla="*/ 18277 h 48929"/>
                <a:gd name="connsiteX16" fmla="*/ 57407 w 65119"/>
                <a:gd name="connsiteY16" fmla="*/ 14588 h 4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119" h="48929">
                  <a:moveTo>
                    <a:pt x="8747" y="34751"/>
                  </a:moveTo>
                  <a:cubicBezTo>
                    <a:pt x="-2575" y="37296"/>
                    <a:pt x="-3339" y="49126"/>
                    <a:pt x="7793" y="49126"/>
                  </a:cubicBezTo>
                  <a:cubicBezTo>
                    <a:pt x="11228" y="49406"/>
                    <a:pt x="14663" y="48255"/>
                    <a:pt x="17270" y="45946"/>
                  </a:cubicBezTo>
                  <a:cubicBezTo>
                    <a:pt x="20323" y="43586"/>
                    <a:pt x="24204" y="42473"/>
                    <a:pt x="28084" y="42829"/>
                  </a:cubicBezTo>
                  <a:cubicBezTo>
                    <a:pt x="35525" y="42829"/>
                    <a:pt x="37561" y="40985"/>
                    <a:pt x="40805" y="31698"/>
                  </a:cubicBezTo>
                  <a:cubicBezTo>
                    <a:pt x="44176" y="21266"/>
                    <a:pt x="45066" y="20694"/>
                    <a:pt x="54862" y="22602"/>
                  </a:cubicBezTo>
                  <a:cubicBezTo>
                    <a:pt x="64658" y="24510"/>
                    <a:pt x="65166" y="24192"/>
                    <a:pt x="64912" y="14779"/>
                  </a:cubicBezTo>
                  <a:cubicBezTo>
                    <a:pt x="64531" y="658"/>
                    <a:pt x="57915" y="-3795"/>
                    <a:pt x="49201" y="4156"/>
                  </a:cubicBezTo>
                  <a:cubicBezTo>
                    <a:pt x="45448" y="7718"/>
                    <a:pt x="40678" y="9945"/>
                    <a:pt x="38642" y="9181"/>
                  </a:cubicBezTo>
                  <a:cubicBezTo>
                    <a:pt x="35144" y="8698"/>
                    <a:pt x="31582" y="9442"/>
                    <a:pt x="28529" y="11280"/>
                  </a:cubicBezTo>
                  <a:cubicBezTo>
                    <a:pt x="23694" y="13888"/>
                    <a:pt x="22614" y="16623"/>
                    <a:pt x="24077" y="22475"/>
                  </a:cubicBezTo>
                  <a:cubicBezTo>
                    <a:pt x="25857" y="30490"/>
                    <a:pt x="25031" y="31125"/>
                    <a:pt x="8747" y="34751"/>
                  </a:cubicBezTo>
                  <a:close/>
                  <a:moveTo>
                    <a:pt x="57343" y="14588"/>
                  </a:moveTo>
                  <a:cubicBezTo>
                    <a:pt x="59314" y="16560"/>
                    <a:pt x="58297" y="17641"/>
                    <a:pt x="54354" y="17641"/>
                  </a:cubicBezTo>
                  <a:cubicBezTo>
                    <a:pt x="50028" y="17825"/>
                    <a:pt x="45766" y="18468"/>
                    <a:pt x="41632" y="19549"/>
                  </a:cubicBezTo>
                  <a:cubicBezTo>
                    <a:pt x="37942" y="20503"/>
                    <a:pt x="34126" y="19994"/>
                    <a:pt x="33172" y="18277"/>
                  </a:cubicBezTo>
                  <a:cubicBezTo>
                    <a:pt x="30755" y="14206"/>
                    <a:pt x="53590" y="10708"/>
                    <a:pt x="57407" y="145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E4522D25-B16C-262F-2CCB-383F510D00CD}"/>
                </a:ext>
              </a:extLst>
            </p:cNvPr>
            <p:cNvSpPr/>
            <p:nvPr/>
          </p:nvSpPr>
          <p:spPr>
            <a:xfrm>
              <a:off x="11483113" y="6329040"/>
              <a:ext cx="22300" cy="7869"/>
            </a:xfrm>
            <a:custGeom>
              <a:avLst/>
              <a:gdLst>
                <a:gd name="connsiteX0" fmla="*/ 21579 w 22300"/>
                <a:gd name="connsiteY0" fmla="*/ 2973 h 7869"/>
                <a:gd name="connsiteX1" fmla="*/ 16364 w 22300"/>
                <a:gd name="connsiteY1" fmla="*/ 238 h 7869"/>
                <a:gd name="connsiteX2" fmla="*/ 207 w 22300"/>
                <a:gd name="connsiteY2" fmla="*/ 6599 h 7869"/>
                <a:gd name="connsiteX3" fmla="*/ 21579 w 22300"/>
                <a:gd name="connsiteY3" fmla="*/ 2973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00" h="7869">
                  <a:moveTo>
                    <a:pt x="21579" y="2973"/>
                  </a:moveTo>
                  <a:cubicBezTo>
                    <a:pt x="23233" y="1320"/>
                    <a:pt x="21134" y="238"/>
                    <a:pt x="16364" y="238"/>
                  </a:cubicBezTo>
                  <a:cubicBezTo>
                    <a:pt x="5614" y="238"/>
                    <a:pt x="-1955" y="3291"/>
                    <a:pt x="207" y="6599"/>
                  </a:cubicBezTo>
                  <a:cubicBezTo>
                    <a:pt x="2371" y="9907"/>
                    <a:pt x="16872" y="7362"/>
                    <a:pt x="21579" y="29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76648279-BC6D-5D3A-2808-E8CF3CB679E4}"/>
                </a:ext>
              </a:extLst>
            </p:cNvPr>
            <p:cNvSpPr/>
            <p:nvPr/>
          </p:nvSpPr>
          <p:spPr>
            <a:xfrm>
              <a:off x="11151232" y="4076329"/>
              <a:ext cx="8111" cy="6297"/>
            </a:xfrm>
            <a:custGeom>
              <a:avLst/>
              <a:gdLst>
                <a:gd name="connsiteX0" fmla="*/ 5022 w 8111"/>
                <a:gd name="connsiteY0" fmla="*/ 6535 h 6297"/>
                <a:gd name="connsiteX1" fmla="*/ 7947 w 8111"/>
                <a:gd name="connsiteY1" fmla="*/ 3361 h 6297"/>
                <a:gd name="connsiteX2" fmla="*/ 7947 w 8111"/>
                <a:gd name="connsiteY2" fmla="*/ 3355 h 6297"/>
                <a:gd name="connsiteX3" fmla="*/ 3113 w 8111"/>
                <a:gd name="connsiteY3" fmla="*/ 238 h 6297"/>
                <a:gd name="connsiteX4" fmla="*/ 187 w 8111"/>
                <a:gd name="connsiteY4" fmla="*/ 3355 h 6297"/>
                <a:gd name="connsiteX5" fmla="*/ 5022 w 8111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1" h="6297">
                  <a:moveTo>
                    <a:pt x="5022" y="6535"/>
                  </a:moveTo>
                  <a:cubicBezTo>
                    <a:pt x="6675" y="6466"/>
                    <a:pt x="8011" y="5047"/>
                    <a:pt x="7947" y="3361"/>
                  </a:cubicBezTo>
                  <a:cubicBezTo>
                    <a:pt x="7947" y="3361"/>
                    <a:pt x="7947" y="3355"/>
                    <a:pt x="7947" y="3355"/>
                  </a:cubicBezTo>
                  <a:cubicBezTo>
                    <a:pt x="7947" y="1638"/>
                    <a:pt x="5785" y="238"/>
                    <a:pt x="3113" y="238"/>
                  </a:cubicBezTo>
                  <a:cubicBezTo>
                    <a:pt x="441" y="238"/>
                    <a:pt x="-831" y="1638"/>
                    <a:pt x="187" y="3355"/>
                  </a:cubicBezTo>
                  <a:cubicBezTo>
                    <a:pt x="1204" y="5130"/>
                    <a:pt x="2986" y="6313"/>
                    <a:pt x="5022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26F4A91F-FFB1-4699-1679-567966FA89FB}"/>
                </a:ext>
              </a:extLst>
            </p:cNvPr>
            <p:cNvSpPr/>
            <p:nvPr/>
          </p:nvSpPr>
          <p:spPr>
            <a:xfrm>
              <a:off x="11125248" y="5901217"/>
              <a:ext cx="6169" cy="8191"/>
            </a:xfrm>
            <a:custGeom>
              <a:avLst/>
              <a:gdLst>
                <a:gd name="connsiteX0" fmla="*/ 2890 w 6169"/>
                <a:gd name="connsiteY0" fmla="*/ 239 h 8191"/>
                <a:gd name="connsiteX1" fmla="*/ -163 w 6169"/>
                <a:gd name="connsiteY1" fmla="*/ 5073 h 8191"/>
                <a:gd name="connsiteX2" fmla="*/ 2890 w 6169"/>
                <a:gd name="connsiteY2" fmla="*/ 8063 h 8191"/>
                <a:gd name="connsiteX3" fmla="*/ 6007 w 6169"/>
                <a:gd name="connsiteY3" fmla="*/ 3165 h 8191"/>
                <a:gd name="connsiteX4" fmla="*/ 2954 w 6169"/>
                <a:gd name="connsiteY4" fmla="*/ 239 h 8191"/>
                <a:gd name="connsiteX5" fmla="*/ 2890 w 6169"/>
                <a:gd name="connsiteY5" fmla="*/ 239 h 8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191">
                  <a:moveTo>
                    <a:pt x="2890" y="239"/>
                  </a:moveTo>
                  <a:cubicBezTo>
                    <a:pt x="1237" y="239"/>
                    <a:pt x="-163" y="2402"/>
                    <a:pt x="-163" y="5073"/>
                  </a:cubicBezTo>
                  <a:cubicBezTo>
                    <a:pt x="-163" y="7745"/>
                    <a:pt x="1237" y="9144"/>
                    <a:pt x="2890" y="8063"/>
                  </a:cubicBezTo>
                  <a:cubicBezTo>
                    <a:pt x="4672" y="7026"/>
                    <a:pt x="5816" y="5207"/>
                    <a:pt x="6007" y="3165"/>
                  </a:cubicBezTo>
                  <a:cubicBezTo>
                    <a:pt x="5943" y="1511"/>
                    <a:pt x="4608" y="201"/>
                    <a:pt x="2954" y="239"/>
                  </a:cubicBezTo>
                  <a:cubicBezTo>
                    <a:pt x="2954" y="239"/>
                    <a:pt x="2890" y="239"/>
                    <a:pt x="2890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ED3747B1-DB98-F26A-1E44-016DCA30887B}"/>
                </a:ext>
              </a:extLst>
            </p:cNvPr>
            <p:cNvSpPr/>
            <p:nvPr/>
          </p:nvSpPr>
          <p:spPr>
            <a:xfrm>
              <a:off x="11153170" y="4101518"/>
              <a:ext cx="9288" cy="9376"/>
            </a:xfrm>
            <a:custGeom>
              <a:avLst/>
              <a:gdLst>
                <a:gd name="connsiteX0" fmla="*/ 1874 w 9288"/>
                <a:gd name="connsiteY0" fmla="*/ 7553 h 9376"/>
                <a:gd name="connsiteX1" fmla="*/ 9126 w 9288"/>
                <a:gd name="connsiteY1" fmla="*/ 4945 h 9376"/>
                <a:gd name="connsiteX2" fmla="*/ 4419 w 9288"/>
                <a:gd name="connsiteY2" fmla="*/ 238 h 9376"/>
                <a:gd name="connsiteX3" fmla="*/ 1874 w 9288"/>
                <a:gd name="connsiteY3" fmla="*/ 7553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8" h="9376">
                  <a:moveTo>
                    <a:pt x="1874" y="7553"/>
                  </a:moveTo>
                  <a:cubicBezTo>
                    <a:pt x="5437" y="11179"/>
                    <a:pt x="9126" y="9843"/>
                    <a:pt x="9126" y="4945"/>
                  </a:cubicBezTo>
                  <a:cubicBezTo>
                    <a:pt x="9126" y="2344"/>
                    <a:pt x="7027" y="238"/>
                    <a:pt x="4419" y="238"/>
                  </a:cubicBezTo>
                  <a:cubicBezTo>
                    <a:pt x="-415" y="238"/>
                    <a:pt x="-1687" y="4246"/>
                    <a:pt x="1874" y="75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425A3809-6BE3-A37C-49A4-F856231ABD4C}"/>
                </a:ext>
              </a:extLst>
            </p:cNvPr>
            <p:cNvSpPr/>
            <p:nvPr/>
          </p:nvSpPr>
          <p:spPr>
            <a:xfrm>
              <a:off x="11150055" y="6322952"/>
              <a:ext cx="14251" cy="19018"/>
            </a:xfrm>
            <a:custGeom>
              <a:avLst/>
              <a:gdLst>
                <a:gd name="connsiteX0" fmla="*/ 13640 w 14251"/>
                <a:gd name="connsiteY0" fmla="*/ 474 h 19018"/>
                <a:gd name="connsiteX1" fmla="*/ -163 w 14251"/>
                <a:gd name="connsiteY1" fmla="*/ 16122 h 19018"/>
                <a:gd name="connsiteX2" fmla="*/ 11859 w 14251"/>
                <a:gd name="connsiteY2" fmla="*/ 10651 h 19018"/>
                <a:gd name="connsiteX3" fmla="*/ 13640 w 14251"/>
                <a:gd name="connsiteY3" fmla="*/ 474 h 1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51" h="19018">
                  <a:moveTo>
                    <a:pt x="13640" y="474"/>
                  </a:moveTo>
                  <a:cubicBezTo>
                    <a:pt x="11477" y="-1688"/>
                    <a:pt x="-163" y="11606"/>
                    <a:pt x="-163" y="16122"/>
                  </a:cubicBezTo>
                  <a:cubicBezTo>
                    <a:pt x="-163" y="22482"/>
                    <a:pt x="8361" y="18411"/>
                    <a:pt x="11859" y="10651"/>
                  </a:cubicBezTo>
                  <a:cubicBezTo>
                    <a:pt x="13894" y="6135"/>
                    <a:pt x="14658" y="1556"/>
                    <a:pt x="13640" y="4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83A86324-A7CF-565B-056B-7DA6510A45B7}"/>
                </a:ext>
              </a:extLst>
            </p:cNvPr>
            <p:cNvSpPr/>
            <p:nvPr/>
          </p:nvSpPr>
          <p:spPr>
            <a:xfrm>
              <a:off x="11147227" y="6415315"/>
              <a:ext cx="7439" cy="10046"/>
            </a:xfrm>
            <a:custGeom>
              <a:avLst/>
              <a:gdLst>
                <a:gd name="connsiteX0" fmla="*/ 694 w 7439"/>
                <a:gd name="connsiteY0" fmla="*/ 6893 h 10046"/>
                <a:gd name="connsiteX1" fmla="*/ 5846 w 7439"/>
                <a:gd name="connsiteY1" fmla="*/ 9883 h 10046"/>
                <a:gd name="connsiteX2" fmla="*/ 5464 w 7439"/>
                <a:gd name="connsiteY2" fmla="*/ 3522 h 10046"/>
                <a:gd name="connsiteX3" fmla="*/ 694 w 7439"/>
                <a:gd name="connsiteY3" fmla="*/ 6893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9" h="10046">
                  <a:moveTo>
                    <a:pt x="694" y="6893"/>
                  </a:moveTo>
                  <a:cubicBezTo>
                    <a:pt x="1712" y="9628"/>
                    <a:pt x="4065" y="11028"/>
                    <a:pt x="5846" y="9883"/>
                  </a:cubicBezTo>
                  <a:cubicBezTo>
                    <a:pt x="7627" y="8738"/>
                    <a:pt x="8009" y="6384"/>
                    <a:pt x="5464" y="3522"/>
                  </a:cubicBezTo>
                  <a:cubicBezTo>
                    <a:pt x="948" y="-2202"/>
                    <a:pt x="-1596" y="-40"/>
                    <a:pt x="694" y="68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018B5F78-CCF5-AE6C-97B2-ED0A943EAA9F}"/>
                </a:ext>
              </a:extLst>
            </p:cNvPr>
            <p:cNvSpPr/>
            <p:nvPr/>
          </p:nvSpPr>
          <p:spPr>
            <a:xfrm>
              <a:off x="11129237" y="6332220"/>
              <a:ext cx="5186" cy="6297"/>
            </a:xfrm>
            <a:custGeom>
              <a:avLst/>
              <a:gdLst>
                <a:gd name="connsiteX0" fmla="*/ 3673 w 5186"/>
                <a:gd name="connsiteY0" fmla="*/ 238 h 6297"/>
                <a:gd name="connsiteX1" fmla="*/ 365 w 5186"/>
                <a:gd name="connsiteY1" fmla="*/ 3419 h 6297"/>
                <a:gd name="connsiteX2" fmla="*/ 1764 w 5186"/>
                <a:gd name="connsiteY2" fmla="*/ 6535 h 6297"/>
                <a:gd name="connsiteX3" fmla="*/ 5008 w 5186"/>
                <a:gd name="connsiteY3" fmla="*/ 3419 h 6297"/>
                <a:gd name="connsiteX4" fmla="*/ 5008 w 5186"/>
                <a:gd name="connsiteY4" fmla="*/ 3419 h 6297"/>
                <a:gd name="connsiteX5" fmla="*/ 3673 w 5186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6" h="6297">
                  <a:moveTo>
                    <a:pt x="3673" y="238"/>
                  </a:moveTo>
                  <a:cubicBezTo>
                    <a:pt x="2909" y="238"/>
                    <a:pt x="1446" y="1638"/>
                    <a:pt x="365" y="3419"/>
                  </a:cubicBezTo>
                  <a:cubicBezTo>
                    <a:pt x="-716" y="5200"/>
                    <a:pt x="-80" y="6535"/>
                    <a:pt x="1764" y="6535"/>
                  </a:cubicBezTo>
                  <a:cubicBezTo>
                    <a:pt x="3545" y="6573"/>
                    <a:pt x="4944" y="5174"/>
                    <a:pt x="5008" y="3419"/>
                  </a:cubicBezTo>
                  <a:cubicBezTo>
                    <a:pt x="5008" y="3419"/>
                    <a:pt x="5008" y="3419"/>
                    <a:pt x="5008" y="3419"/>
                  </a:cubicBezTo>
                  <a:cubicBezTo>
                    <a:pt x="5135" y="1638"/>
                    <a:pt x="4500" y="238"/>
                    <a:pt x="367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22397864-4A36-4F9A-A1A9-93F7E21F4859}"/>
                </a:ext>
              </a:extLst>
            </p:cNvPr>
            <p:cNvSpPr/>
            <p:nvPr/>
          </p:nvSpPr>
          <p:spPr>
            <a:xfrm>
              <a:off x="11119015" y="4032186"/>
              <a:ext cx="6362" cy="6361"/>
            </a:xfrm>
            <a:custGeom>
              <a:avLst/>
              <a:gdLst>
                <a:gd name="connsiteX0" fmla="*/ 2954 w 6362"/>
                <a:gd name="connsiteY0" fmla="*/ 6600 h 6361"/>
                <a:gd name="connsiteX1" fmla="*/ 6198 w 6362"/>
                <a:gd name="connsiteY1" fmla="*/ 3483 h 6361"/>
                <a:gd name="connsiteX2" fmla="*/ 3081 w 6362"/>
                <a:gd name="connsiteY2" fmla="*/ 239 h 6361"/>
                <a:gd name="connsiteX3" fmla="*/ -163 w 6362"/>
                <a:gd name="connsiteY3" fmla="*/ 3356 h 6361"/>
                <a:gd name="connsiteX4" fmla="*/ -163 w 6362"/>
                <a:gd name="connsiteY4" fmla="*/ 3483 h 6361"/>
                <a:gd name="connsiteX5" fmla="*/ 2954 w 6362"/>
                <a:gd name="connsiteY5" fmla="*/ 6600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2" h="6361">
                  <a:moveTo>
                    <a:pt x="2954" y="6600"/>
                  </a:moveTo>
                  <a:cubicBezTo>
                    <a:pt x="4735" y="6631"/>
                    <a:pt x="6135" y="5238"/>
                    <a:pt x="6198" y="3483"/>
                  </a:cubicBezTo>
                  <a:cubicBezTo>
                    <a:pt x="6262" y="1727"/>
                    <a:pt x="4862" y="277"/>
                    <a:pt x="3081" y="239"/>
                  </a:cubicBezTo>
                  <a:cubicBezTo>
                    <a:pt x="1300" y="207"/>
                    <a:pt x="-99" y="1600"/>
                    <a:pt x="-163" y="3356"/>
                  </a:cubicBezTo>
                  <a:cubicBezTo>
                    <a:pt x="-163" y="3400"/>
                    <a:pt x="-163" y="3438"/>
                    <a:pt x="-163" y="3483"/>
                  </a:cubicBezTo>
                  <a:cubicBezTo>
                    <a:pt x="-163" y="5207"/>
                    <a:pt x="1237" y="6600"/>
                    <a:pt x="2954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8ED4B389-FA80-0627-04CC-13754FD92860}"/>
                </a:ext>
              </a:extLst>
            </p:cNvPr>
            <p:cNvSpPr/>
            <p:nvPr/>
          </p:nvSpPr>
          <p:spPr>
            <a:xfrm>
              <a:off x="11140768" y="4334515"/>
              <a:ext cx="6362" cy="6359"/>
            </a:xfrm>
            <a:custGeom>
              <a:avLst/>
              <a:gdLst>
                <a:gd name="connsiteX0" fmla="*/ 2890 w 6362"/>
                <a:gd name="connsiteY0" fmla="*/ 6595 h 6359"/>
                <a:gd name="connsiteX1" fmla="*/ 6198 w 6362"/>
                <a:gd name="connsiteY1" fmla="*/ 3542 h 6359"/>
                <a:gd name="connsiteX2" fmla="*/ 3145 w 6362"/>
                <a:gd name="connsiteY2" fmla="*/ 241 h 6359"/>
                <a:gd name="connsiteX3" fmla="*/ -163 w 6362"/>
                <a:gd name="connsiteY3" fmla="*/ 3288 h 6359"/>
                <a:gd name="connsiteX4" fmla="*/ -163 w 6362"/>
                <a:gd name="connsiteY4" fmla="*/ 3479 h 6359"/>
                <a:gd name="connsiteX5" fmla="*/ 2890 w 6362"/>
                <a:gd name="connsiteY5" fmla="*/ 6595 h 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2" h="6359">
                  <a:moveTo>
                    <a:pt x="2890" y="6595"/>
                  </a:moveTo>
                  <a:cubicBezTo>
                    <a:pt x="4672" y="6665"/>
                    <a:pt x="6135" y="5298"/>
                    <a:pt x="6198" y="3542"/>
                  </a:cubicBezTo>
                  <a:cubicBezTo>
                    <a:pt x="6262" y="1786"/>
                    <a:pt x="4926" y="311"/>
                    <a:pt x="3145" y="241"/>
                  </a:cubicBezTo>
                  <a:cubicBezTo>
                    <a:pt x="1364" y="171"/>
                    <a:pt x="-99" y="1538"/>
                    <a:pt x="-163" y="3288"/>
                  </a:cubicBezTo>
                  <a:cubicBezTo>
                    <a:pt x="-163" y="3351"/>
                    <a:pt x="-163" y="3415"/>
                    <a:pt x="-163" y="3479"/>
                  </a:cubicBezTo>
                  <a:cubicBezTo>
                    <a:pt x="-163" y="5177"/>
                    <a:pt x="1174" y="6563"/>
                    <a:pt x="2890" y="65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76E01C97-7DBD-AD51-5A6E-E75EF010886C}"/>
                </a:ext>
              </a:extLst>
            </p:cNvPr>
            <p:cNvSpPr/>
            <p:nvPr/>
          </p:nvSpPr>
          <p:spPr>
            <a:xfrm>
              <a:off x="11122132" y="2990810"/>
              <a:ext cx="6171" cy="6297"/>
            </a:xfrm>
            <a:custGeom>
              <a:avLst/>
              <a:gdLst>
                <a:gd name="connsiteX0" fmla="*/ 2954 w 6171"/>
                <a:gd name="connsiteY0" fmla="*/ 6536 h 6297"/>
                <a:gd name="connsiteX1" fmla="*/ 6007 w 6171"/>
                <a:gd name="connsiteY1" fmla="*/ 3482 h 6297"/>
                <a:gd name="connsiteX2" fmla="*/ 6007 w 6171"/>
                <a:gd name="connsiteY2" fmla="*/ 3419 h 6297"/>
                <a:gd name="connsiteX3" fmla="*/ 2954 w 6171"/>
                <a:gd name="connsiteY3" fmla="*/ 238 h 6297"/>
                <a:gd name="connsiteX4" fmla="*/ 2954 w 6171"/>
                <a:gd name="connsiteY4" fmla="*/ 238 h 6297"/>
                <a:gd name="connsiteX5" fmla="*/ -163 w 6171"/>
                <a:gd name="connsiteY5" fmla="*/ 3419 h 6297"/>
                <a:gd name="connsiteX6" fmla="*/ 2954 w 6171"/>
                <a:gd name="connsiteY6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1" h="6297">
                  <a:moveTo>
                    <a:pt x="2954" y="6536"/>
                  </a:moveTo>
                  <a:cubicBezTo>
                    <a:pt x="4672" y="6536"/>
                    <a:pt x="6007" y="5168"/>
                    <a:pt x="6007" y="3482"/>
                  </a:cubicBezTo>
                  <a:cubicBezTo>
                    <a:pt x="6007" y="3463"/>
                    <a:pt x="6007" y="3438"/>
                    <a:pt x="6007" y="3419"/>
                  </a:cubicBezTo>
                  <a:cubicBezTo>
                    <a:pt x="6071" y="1695"/>
                    <a:pt x="4672" y="277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ubicBezTo>
                    <a:pt x="1237" y="270"/>
                    <a:pt x="-163" y="1689"/>
                    <a:pt x="-163" y="3419"/>
                  </a:cubicBezTo>
                  <a:cubicBezTo>
                    <a:pt x="-163" y="5142"/>
                    <a:pt x="1237" y="6536"/>
                    <a:pt x="295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 580">
              <a:extLst>
                <a:ext uri="{FF2B5EF4-FFF2-40B4-BE49-F238E27FC236}">
                  <a16:creationId xmlns:a16="http://schemas.microsoft.com/office/drawing/2014/main" id="{CE9BC7BC-5523-AE85-FA43-05662F73B936}"/>
                </a:ext>
              </a:extLst>
            </p:cNvPr>
            <p:cNvSpPr/>
            <p:nvPr/>
          </p:nvSpPr>
          <p:spPr>
            <a:xfrm>
              <a:off x="11103289" y="1962657"/>
              <a:ext cx="14718" cy="14630"/>
            </a:xfrm>
            <a:custGeom>
              <a:avLst/>
              <a:gdLst>
                <a:gd name="connsiteX0" fmla="*/ 10538 w 14718"/>
                <a:gd name="connsiteY0" fmla="*/ 10487 h 14630"/>
                <a:gd name="connsiteX1" fmla="*/ 13019 w 14718"/>
                <a:gd name="connsiteY1" fmla="*/ 2281 h 14630"/>
                <a:gd name="connsiteX2" fmla="*/ 1888 w 14718"/>
                <a:gd name="connsiteY2" fmla="*/ 2830 h 14630"/>
                <a:gd name="connsiteX3" fmla="*/ -148 w 14718"/>
                <a:gd name="connsiteY3" fmla="*/ 8642 h 14630"/>
                <a:gd name="connsiteX4" fmla="*/ 10538 w 14718"/>
                <a:gd name="connsiteY4" fmla="*/ 10487 h 1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18" h="14630">
                  <a:moveTo>
                    <a:pt x="10538" y="10487"/>
                  </a:moveTo>
                  <a:cubicBezTo>
                    <a:pt x="14991" y="7052"/>
                    <a:pt x="15627" y="4953"/>
                    <a:pt x="13019" y="2281"/>
                  </a:cubicBezTo>
                  <a:cubicBezTo>
                    <a:pt x="9775" y="-644"/>
                    <a:pt x="4814" y="-398"/>
                    <a:pt x="1888" y="2830"/>
                  </a:cubicBezTo>
                  <a:cubicBezTo>
                    <a:pt x="425" y="4413"/>
                    <a:pt x="-275" y="6510"/>
                    <a:pt x="-148" y="8642"/>
                  </a:cubicBezTo>
                  <a:cubicBezTo>
                    <a:pt x="107" y="16402"/>
                    <a:pt x="2524" y="16784"/>
                    <a:pt x="10538" y="104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4F133DBD-4C57-B85E-A2EF-74C088D3878D}"/>
                </a:ext>
              </a:extLst>
            </p:cNvPr>
            <p:cNvSpPr/>
            <p:nvPr/>
          </p:nvSpPr>
          <p:spPr>
            <a:xfrm>
              <a:off x="11938086" y="5929118"/>
              <a:ext cx="23596" cy="25530"/>
            </a:xfrm>
            <a:custGeom>
              <a:avLst/>
              <a:gdLst>
                <a:gd name="connsiteX0" fmla="*/ 6832 w 23596"/>
                <a:gd name="connsiteY0" fmla="*/ 6686 h 25530"/>
                <a:gd name="connsiteX1" fmla="*/ 3461 w 23596"/>
                <a:gd name="connsiteY1" fmla="*/ 15718 h 25530"/>
                <a:gd name="connsiteX2" fmla="*/ 13002 w 23596"/>
                <a:gd name="connsiteY2" fmla="*/ 25768 h 25530"/>
                <a:gd name="connsiteX3" fmla="*/ 23434 w 23596"/>
                <a:gd name="connsiteY3" fmla="*/ 25768 h 25530"/>
                <a:gd name="connsiteX4" fmla="*/ 18281 w 23596"/>
                <a:gd name="connsiteY4" fmla="*/ 13047 h 25530"/>
                <a:gd name="connsiteX5" fmla="*/ 6832 w 23596"/>
                <a:gd name="connsiteY5" fmla="*/ 6686 h 25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96" h="25530">
                  <a:moveTo>
                    <a:pt x="6832" y="6686"/>
                  </a:moveTo>
                  <a:cubicBezTo>
                    <a:pt x="8168" y="10115"/>
                    <a:pt x="6769" y="14020"/>
                    <a:pt x="3461" y="15718"/>
                  </a:cubicBezTo>
                  <a:cubicBezTo>
                    <a:pt x="-4299" y="20107"/>
                    <a:pt x="1108" y="25768"/>
                    <a:pt x="13002" y="25768"/>
                  </a:cubicBezTo>
                  <a:lnTo>
                    <a:pt x="23434" y="25768"/>
                  </a:lnTo>
                  <a:lnTo>
                    <a:pt x="18281" y="13047"/>
                  </a:lnTo>
                  <a:cubicBezTo>
                    <a:pt x="13002" y="580"/>
                    <a:pt x="3143" y="-5081"/>
                    <a:pt x="6832" y="66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C117A532-615D-20FE-8A45-6CE66FB154B0}"/>
                </a:ext>
              </a:extLst>
            </p:cNvPr>
            <p:cNvSpPr/>
            <p:nvPr/>
          </p:nvSpPr>
          <p:spPr>
            <a:xfrm>
              <a:off x="11131418" y="6039628"/>
              <a:ext cx="8747" cy="8641"/>
            </a:xfrm>
            <a:custGeom>
              <a:avLst/>
              <a:gdLst>
                <a:gd name="connsiteX0" fmla="*/ 8424 w 8747"/>
                <a:gd name="connsiteY0" fmla="*/ 3991 h 8641"/>
                <a:gd name="connsiteX1" fmla="*/ 4735 w 8747"/>
                <a:gd name="connsiteY1" fmla="*/ 238 h 8641"/>
                <a:gd name="connsiteX2" fmla="*/ -163 w 8747"/>
                <a:gd name="connsiteY2" fmla="*/ 5200 h 8641"/>
                <a:gd name="connsiteX3" fmla="*/ 8424 w 8747"/>
                <a:gd name="connsiteY3" fmla="*/ 3991 h 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41">
                  <a:moveTo>
                    <a:pt x="8424" y="3991"/>
                  </a:moveTo>
                  <a:cubicBezTo>
                    <a:pt x="9124" y="1892"/>
                    <a:pt x="7470" y="238"/>
                    <a:pt x="4735" y="238"/>
                  </a:cubicBezTo>
                  <a:cubicBezTo>
                    <a:pt x="2000" y="276"/>
                    <a:pt x="-163" y="2483"/>
                    <a:pt x="-163" y="5200"/>
                  </a:cubicBezTo>
                  <a:cubicBezTo>
                    <a:pt x="-163" y="10733"/>
                    <a:pt x="6517" y="9779"/>
                    <a:pt x="8424" y="3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B23F2A45-99F0-8A9D-DE88-40B74EF1AFC8}"/>
                </a:ext>
              </a:extLst>
            </p:cNvPr>
            <p:cNvSpPr/>
            <p:nvPr/>
          </p:nvSpPr>
          <p:spPr>
            <a:xfrm>
              <a:off x="11125246" y="544015"/>
              <a:ext cx="6171" cy="5234"/>
            </a:xfrm>
            <a:custGeom>
              <a:avLst/>
              <a:gdLst>
                <a:gd name="connsiteX0" fmla="*/ 2893 w 6171"/>
                <a:gd name="connsiteY0" fmla="*/ 5473 h 5234"/>
                <a:gd name="connsiteX1" fmla="*/ 6009 w 6171"/>
                <a:gd name="connsiteY1" fmla="*/ 4137 h 5234"/>
                <a:gd name="connsiteX2" fmla="*/ 2893 w 6171"/>
                <a:gd name="connsiteY2" fmla="*/ 766 h 5234"/>
                <a:gd name="connsiteX3" fmla="*/ -160 w 6171"/>
                <a:gd name="connsiteY3" fmla="*/ 2165 h 5234"/>
                <a:gd name="connsiteX4" fmla="*/ 2893 w 6171"/>
                <a:gd name="connsiteY4" fmla="*/ 5473 h 5234"/>
                <a:gd name="connsiteX5" fmla="*/ 2893 w 6171"/>
                <a:gd name="connsiteY5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1" h="5234">
                  <a:moveTo>
                    <a:pt x="2893" y="5473"/>
                  </a:moveTo>
                  <a:cubicBezTo>
                    <a:pt x="4674" y="5473"/>
                    <a:pt x="6009" y="4901"/>
                    <a:pt x="6009" y="4137"/>
                  </a:cubicBezTo>
                  <a:cubicBezTo>
                    <a:pt x="6009" y="3374"/>
                    <a:pt x="4674" y="1847"/>
                    <a:pt x="2893" y="766"/>
                  </a:cubicBezTo>
                  <a:cubicBezTo>
                    <a:pt x="1111" y="-315"/>
                    <a:pt x="-160" y="321"/>
                    <a:pt x="-160" y="2165"/>
                  </a:cubicBezTo>
                  <a:cubicBezTo>
                    <a:pt x="-224" y="3921"/>
                    <a:pt x="1111" y="5403"/>
                    <a:pt x="2893" y="5473"/>
                  </a:cubicBezTo>
                  <a:cubicBezTo>
                    <a:pt x="2893" y="5473"/>
                    <a:pt x="2893" y="5473"/>
                    <a:pt x="2893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3977F4F5-DCBA-D559-F156-C77C49BFD569}"/>
                </a:ext>
              </a:extLst>
            </p:cNvPr>
            <p:cNvSpPr/>
            <p:nvPr/>
          </p:nvSpPr>
          <p:spPr>
            <a:xfrm>
              <a:off x="11041541" y="4378400"/>
              <a:ext cx="9286" cy="6233"/>
            </a:xfrm>
            <a:custGeom>
              <a:avLst/>
              <a:gdLst>
                <a:gd name="connsiteX0" fmla="*/ 9287 w 9286"/>
                <a:gd name="connsiteY0" fmla="*/ 3117 h 6233"/>
                <a:gd name="connsiteX1" fmla="*/ 4644 w 9286"/>
                <a:gd name="connsiteY1" fmla="*/ 6233 h 6233"/>
                <a:gd name="connsiteX2" fmla="*/ 0 w 9286"/>
                <a:gd name="connsiteY2" fmla="*/ 3117 h 6233"/>
                <a:gd name="connsiteX3" fmla="*/ 4644 w 9286"/>
                <a:gd name="connsiteY3" fmla="*/ 0 h 6233"/>
                <a:gd name="connsiteX4" fmla="*/ 9287 w 9286"/>
                <a:gd name="connsiteY4" fmla="*/ 3117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33">
                  <a:moveTo>
                    <a:pt x="9287" y="3117"/>
                  </a:moveTo>
                  <a:cubicBezTo>
                    <a:pt x="9287" y="4838"/>
                    <a:pt x="7208" y="6233"/>
                    <a:pt x="4644" y="6233"/>
                  </a:cubicBezTo>
                  <a:cubicBezTo>
                    <a:pt x="2079" y="6233"/>
                    <a:pt x="0" y="4838"/>
                    <a:pt x="0" y="3117"/>
                  </a:cubicBezTo>
                  <a:cubicBezTo>
                    <a:pt x="0" y="1395"/>
                    <a:pt x="2079" y="0"/>
                    <a:pt x="4644" y="0"/>
                  </a:cubicBezTo>
                  <a:cubicBezTo>
                    <a:pt x="7208" y="0"/>
                    <a:pt x="9287" y="1395"/>
                    <a:pt x="9287" y="3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F45F578C-6661-E2F7-1092-AE36769E4C0C}"/>
                </a:ext>
              </a:extLst>
            </p:cNvPr>
            <p:cNvSpPr/>
            <p:nvPr/>
          </p:nvSpPr>
          <p:spPr>
            <a:xfrm>
              <a:off x="11165979" y="6376607"/>
              <a:ext cx="8882" cy="9042"/>
            </a:xfrm>
            <a:custGeom>
              <a:avLst/>
              <a:gdLst>
                <a:gd name="connsiteX0" fmla="*/ 8720 w 8882"/>
                <a:gd name="connsiteY0" fmla="*/ 6292 h 9042"/>
                <a:gd name="connsiteX1" fmla="*/ 387 w 8882"/>
                <a:gd name="connsiteY1" fmla="*/ 885 h 9042"/>
                <a:gd name="connsiteX2" fmla="*/ 5794 w 8882"/>
                <a:gd name="connsiteY2" fmla="*/ 9281 h 9042"/>
                <a:gd name="connsiteX3" fmla="*/ 8720 w 8882"/>
                <a:gd name="connsiteY3" fmla="*/ 6292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2" h="9042">
                  <a:moveTo>
                    <a:pt x="8720" y="6292"/>
                  </a:moveTo>
                  <a:cubicBezTo>
                    <a:pt x="8720" y="2602"/>
                    <a:pt x="2359" y="-1341"/>
                    <a:pt x="387" y="885"/>
                  </a:cubicBezTo>
                  <a:cubicBezTo>
                    <a:pt x="-1585" y="3111"/>
                    <a:pt x="2105" y="9281"/>
                    <a:pt x="5794" y="9281"/>
                  </a:cubicBezTo>
                  <a:cubicBezTo>
                    <a:pt x="7448" y="9250"/>
                    <a:pt x="8720" y="7920"/>
                    <a:pt x="8720" y="62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BA6711CE-3D70-50E2-562B-E27E40CBCF95}"/>
                </a:ext>
              </a:extLst>
            </p:cNvPr>
            <p:cNvSpPr/>
            <p:nvPr/>
          </p:nvSpPr>
          <p:spPr>
            <a:xfrm>
              <a:off x="11169641" y="2883886"/>
              <a:ext cx="5220" cy="6234"/>
            </a:xfrm>
            <a:custGeom>
              <a:avLst/>
              <a:gdLst>
                <a:gd name="connsiteX0" fmla="*/ 1751 w 5220"/>
                <a:gd name="connsiteY0" fmla="*/ 6472 h 6234"/>
                <a:gd name="connsiteX1" fmla="*/ 5058 w 5220"/>
                <a:gd name="connsiteY1" fmla="*/ 3355 h 6234"/>
                <a:gd name="connsiteX2" fmla="*/ 3659 w 5220"/>
                <a:gd name="connsiteY2" fmla="*/ 238 h 6234"/>
                <a:gd name="connsiteX3" fmla="*/ 351 w 5220"/>
                <a:gd name="connsiteY3" fmla="*/ 3355 h 6234"/>
                <a:gd name="connsiteX4" fmla="*/ 1751 w 5220"/>
                <a:gd name="connsiteY4" fmla="*/ 6472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0" h="6234">
                  <a:moveTo>
                    <a:pt x="1751" y="6472"/>
                  </a:moveTo>
                  <a:cubicBezTo>
                    <a:pt x="3531" y="6510"/>
                    <a:pt x="4995" y="5123"/>
                    <a:pt x="5058" y="3355"/>
                  </a:cubicBezTo>
                  <a:cubicBezTo>
                    <a:pt x="5058" y="1638"/>
                    <a:pt x="4422" y="238"/>
                    <a:pt x="3659" y="238"/>
                  </a:cubicBezTo>
                  <a:cubicBezTo>
                    <a:pt x="2896" y="238"/>
                    <a:pt x="1433" y="1638"/>
                    <a:pt x="351" y="3355"/>
                  </a:cubicBezTo>
                  <a:cubicBezTo>
                    <a:pt x="-730" y="5072"/>
                    <a:pt x="-30" y="6472"/>
                    <a:pt x="1751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27A0DA2E-B9B9-24C9-2C79-AF7A44F9794A}"/>
                </a:ext>
              </a:extLst>
            </p:cNvPr>
            <p:cNvSpPr/>
            <p:nvPr/>
          </p:nvSpPr>
          <p:spPr>
            <a:xfrm>
              <a:off x="11162606" y="6307110"/>
              <a:ext cx="23577" cy="19008"/>
            </a:xfrm>
            <a:custGeom>
              <a:avLst/>
              <a:gdLst>
                <a:gd name="connsiteX0" fmla="*/ 5542 w 23577"/>
                <a:gd name="connsiteY0" fmla="*/ 9638 h 19008"/>
                <a:gd name="connsiteX1" fmla="*/ 13174 w 23577"/>
                <a:gd name="connsiteY1" fmla="*/ 14345 h 19008"/>
                <a:gd name="connsiteX2" fmla="*/ 23415 w 23577"/>
                <a:gd name="connsiteY2" fmla="*/ 9638 h 19008"/>
                <a:gd name="connsiteX3" fmla="*/ 6623 w 23577"/>
                <a:gd name="connsiteY3" fmla="*/ 2196 h 19008"/>
                <a:gd name="connsiteX4" fmla="*/ 5542 w 23577"/>
                <a:gd name="connsiteY4" fmla="*/ 9638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7" h="19008">
                  <a:moveTo>
                    <a:pt x="5542" y="9638"/>
                  </a:moveTo>
                  <a:cubicBezTo>
                    <a:pt x="8786" y="9619"/>
                    <a:pt x="11711" y="11444"/>
                    <a:pt x="13174" y="14345"/>
                  </a:cubicBezTo>
                  <a:cubicBezTo>
                    <a:pt x="16418" y="22868"/>
                    <a:pt x="23415" y="19624"/>
                    <a:pt x="23415" y="9638"/>
                  </a:cubicBezTo>
                  <a:cubicBezTo>
                    <a:pt x="23415" y="-348"/>
                    <a:pt x="20426" y="-1557"/>
                    <a:pt x="6623" y="2196"/>
                  </a:cubicBezTo>
                  <a:cubicBezTo>
                    <a:pt x="-1837" y="4486"/>
                    <a:pt x="-2600" y="9638"/>
                    <a:pt x="5542" y="96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F80B67A0-14F8-3755-61D5-A32304C82179}"/>
                </a:ext>
              </a:extLst>
            </p:cNvPr>
            <p:cNvSpPr/>
            <p:nvPr/>
          </p:nvSpPr>
          <p:spPr>
            <a:xfrm>
              <a:off x="11174883" y="417249"/>
              <a:ext cx="46093" cy="24988"/>
            </a:xfrm>
            <a:custGeom>
              <a:avLst/>
              <a:gdLst>
                <a:gd name="connsiteX0" fmla="*/ 8912 w 46093"/>
                <a:gd name="connsiteY0" fmla="*/ 16983 h 24988"/>
                <a:gd name="connsiteX1" fmla="*/ 20107 w 46093"/>
                <a:gd name="connsiteY1" fmla="*/ 20227 h 24988"/>
                <a:gd name="connsiteX2" fmla="*/ 36073 w 46093"/>
                <a:gd name="connsiteY2" fmla="*/ 23344 h 24988"/>
                <a:gd name="connsiteX3" fmla="*/ 36836 w 46093"/>
                <a:gd name="connsiteY3" fmla="*/ 12721 h 24988"/>
                <a:gd name="connsiteX4" fmla="*/ 30475 w 46093"/>
                <a:gd name="connsiteY4" fmla="*/ 9541 h 24988"/>
                <a:gd name="connsiteX5" fmla="*/ 38235 w 46093"/>
                <a:gd name="connsiteY5" fmla="*/ 6424 h 24988"/>
                <a:gd name="connsiteX6" fmla="*/ 45931 w 46093"/>
                <a:gd name="connsiteY6" fmla="*/ 3244 h 24988"/>
                <a:gd name="connsiteX7" fmla="*/ 31238 w 46093"/>
                <a:gd name="connsiteY7" fmla="*/ 3244 h 24988"/>
                <a:gd name="connsiteX8" fmla="*/ 12665 w 46093"/>
                <a:gd name="connsiteY8" fmla="*/ 9604 h 24988"/>
                <a:gd name="connsiteX9" fmla="*/ 8912 w 46093"/>
                <a:gd name="connsiteY9" fmla="*/ 16983 h 2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093" h="24988">
                  <a:moveTo>
                    <a:pt x="8912" y="16983"/>
                  </a:moveTo>
                  <a:cubicBezTo>
                    <a:pt x="15781" y="15584"/>
                    <a:pt x="18644" y="16410"/>
                    <a:pt x="20107" y="20227"/>
                  </a:cubicBezTo>
                  <a:cubicBezTo>
                    <a:pt x="22142" y="25697"/>
                    <a:pt x="25196" y="26588"/>
                    <a:pt x="36073" y="23344"/>
                  </a:cubicBezTo>
                  <a:cubicBezTo>
                    <a:pt x="44723" y="20990"/>
                    <a:pt x="45359" y="12721"/>
                    <a:pt x="36836" y="12721"/>
                  </a:cubicBezTo>
                  <a:cubicBezTo>
                    <a:pt x="33464" y="12721"/>
                    <a:pt x="30475" y="11322"/>
                    <a:pt x="30475" y="9541"/>
                  </a:cubicBezTo>
                  <a:cubicBezTo>
                    <a:pt x="30475" y="7760"/>
                    <a:pt x="33973" y="6424"/>
                    <a:pt x="38235" y="6424"/>
                  </a:cubicBezTo>
                  <a:cubicBezTo>
                    <a:pt x="42497" y="6424"/>
                    <a:pt x="45931" y="5025"/>
                    <a:pt x="45931" y="3244"/>
                  </a:cubicBezTo>
                  <a:cubicBezTo>
                    <a:pt x="45931" y="-763"/>
                    <a:pt x="38171" y="-763"/>
                    <a:pt x="31238" y="3244"/>
                  </a:cubicBezTo>
                  <a:cubicBezTo>
                    <a:pt x="25259" y="5941"/>
                    <a:pt x="19025" y="8072"/>
                    <a:pt x="12665" y="9604"/>
                  </a:cubicBezTo>
                  <a:cubicBezTo>
                    <a:pt x="-1837" y="13357"/>
                    <a:pt x="-5336" y="19909"/>
                    <a:pt x="8912" y="169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5D98F9F1-0E1A-71DC-3F73-5047F44E5437}"/>
                </a:ext>
              </a:extLst>
            </p:cNvPr>
            <p:cNvSpPr/>
            <p:nvPr/>
          </p:nvSpPr>
          <p:spPr>
            <a:xfrm>
              <a:off x="11184717" y="408742"/>
              <a:ext cx="18323" cy="9144"/>
            </a:xfrm>
            <a:custGeom>
              <a:avLst/>
              <a:gdLst>
                <a:gd name="connsiteX0" fmla="*/ 18161 w 18323"/>
                <a:gd name="connsiteY0" fmla="*/ 2783 h 9144"/>
                <a:gd name="connsiteX1" fmla="*/ 8874 w 18323"/>
                <a:gd name="connsiteY1" fmla="*/ 238 h 9144"/>
                <a:gd name="connsiteX2" fmla="*/ 3149 w 18323"/>
                <a:gd name="connsiteY2" fmla="*/ 7871 h 9144"/>
                <a:gd name="connsiteX3" fmla="*/ 18161 w 18323"/>
                <a:gd name="connsiteY3" fmla="*/ 2783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23" h="9144">
                  <a:moveTo>
                    <a:pt x="18161" y="2783"/>
                  </a:moveTo>
                  <a:cubicBezTo>
                    <a:pt x="18161" y="1383"/>
                    <a:pt x="13962" y="238"/>
                    <a:pt x="8874" y="238"/>
                  </a:cubicBezTo>
                  <a:cubicBezTo>
                    <a:pt x="-1113" y="238"/>
                    <a:pt x="-2512" y="2147"/>
                    <a:pt x="3149" y="7871"/>
                  </a:cubicBezTo>
                  <a:cubicBezTo>
                    <a:pt x="6521" y="11624"/>
                    <a:pt x="18161" y="7808"/>
                    <a:pt x="18161" y="27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7EB1AE05-8AEC-60C1-1673-ADFAC032B096}"/>
                </a:ext>
              </a:extLst>
            </p:cNvPr>
            <p:cNvSpPr/>
            <p:nvPr/>
          </p:nvSpPr>
          <p:spPr>
            <a:xfrm>
              <a:off x="11197983" y="259955"/>
              <a:ext cx="14025" cy="21889"/>
            </a:xfrm>
            <a:custGeom>
              <a:avLst/>
              <a:gdLst>
                <a:gd name="connsiteX0" fmla="*/ 8074 w 14025"/>
                <a:gd name="connsiteY0" fmla="*/ 22128 h 21889"/>
                <a:gd name="connsiteX1" fmla="*/ 13863 w 14025"/>
                <a:gd name="connsiteY1" fmla="*/ 19202 h 21889"/>
                <a:gd name="connsiteX2" fmla="*/ 10618 w 14025"/>
                <a:gd name="connsiteY2" fmla="*/ 14177 h 21889"/>
                <a:gd name="connsiteX3" fmla="*/ 9346 w 14025"/>
                <a:gd name="connsiteY3" fmla="*/ 6163 h 21889"/>
                <a:gd name="connsiteX4" fmla="*/ 2032 w 14025"/>
                <a:gd name="connsiteY4" fmla="*/ 4191 h 21889"/>
                <a:gd name="connsiteX5" fmla="*/ 8074 w 14025"/>
                <a:gd name="connsiteY5" fmla="*/ 22128 h 2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5" h="21889">
                  <a:moveTo>
                    <a:pt x="8074" y="22128"/>
                  </a:moveTo>
                  <a:cubicBezTo>
                    <a:pt x="11254" y="22128"/>
                    <a:pt x="13863" y="20793"/>
                    <a:pt x="13863" y="19202"/>
                  </a:cubicBezTo>
                  <a:cubicBezTo>
                    <a:pt x="13608" y="17122"/>
                    <a:pt x="12400" y="15271"/>
                    <a:pt x="10618" y="14177"/>
                  </a:cubicBezTo>
                  <a:cubicBezTo>
                    <a:pt x="8646" y="11983"/>
                    <a:pt x="8138" y="8853"/>
                    <a:pt x="9346" y="6163"/>
                  </a:cubicBezTo>
                  <a:cubicBezTo>
                    <a:pt x="11445" y="-707"/>
                    <a:pt x="6992" y="-1915"/>
                    <a:pt x="2032" y="4191"/>
                  </a:cubicBezTo>
                  <a:cubicBezTo>
                    <a:pt x="-2930" y="10297"/>
                    <a:pt x="1141" y="22128"/>
                    <a:pt x="8074" y="221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B50F74B0-E428-F2C9-025D-BA8CEF0CC691}"/>
                </a:ext>
              </a:extLst>
            </p:cNvPr>
            <p:cNvSpPr/>
            <p:nvPr/>
          </p:nvSpPr>
          <p:spPr>
            <a:xfrm>
              <a:off x="11142797" y="5776187"/>
              <a:ext cx="13428" cy="17761"/>
            </a:xfrm>
            <a:custGeom>
              <a:avLst/>
              <a:gdLst>
                <a:gd name="connsiteX0" fmla="*/ 1053 w 13428"/>
                <a:gd name="connsiteY0" fmla="*/ 854 h 17761"/>
                <a:gd name="connsiteX1" fmla="*/ 2834 w 13428"/>
                <a:gd name="connsiteY1" fmla="*/ 10586 h 17761"/>
                <a:gd name="connsiteX2" fmla="*/ 13266 w 13428"/>
                <a:gd name="connsiteY2" fmla="*/ 12367 h 17761"/>
                <a:gd name="connsiteX3" fmla="*/ 1053 w 13428"/>
                <a:gd name="connsiteY3" fmla="*/ 854 h 17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28" h="17761">
                  <a:moveTo>
                    <a:pt x="1053" y="854"/>
                  </a:moveTo>
                  <a:cubicBezTo>
                    <a:pt x="-1046" y="2126"/>
                    <a:pt x="-410" y="5561"/>
                    <a:pt x="2834" y="10586"/>
                  </a:cubicBezTo>
                  <a:cubicBezTo>
                    <a:pt x="8750" y="19745"/>
                    <a:pt x="13266" y="20509"/>
                    <a:pt x="13266" y="12367"/>
                  </a:cubicBezTo>
                  <a:cubicBezTo>
                    <a:pt x="13266" y="5307"/>
                    <a:pt x="5569" y="-1945"/>
                    <a:pt x="1053" y="8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B11C1F1F-F145-F9A0-BA4D-3509CC9DAA14}"/>
                </a:ext>
              </a:extLst>
            </p:cNvPr>
            <p:cNvSpPr/>
            <p:nvPr/>
          </p:nvSpPr>
          <p:spPr>
            <a:xfrm>
              <a:off x="11143964" y="6354291"/>
              <a:ext cx="14867" cy="15486"/>
            </a:xfrm>
            <a:custGeom>
              <a:avLst/>
              <a:gdLst>
                <a:gd name="connsiteX0" fmla="*/ 3448 w 14867"/>
                <a:gd name="connsiteY0" fmla="*/ 12133 h 15486"/>
                <a:gd name="connsiteX1" fmla="*/ 14197 w 14867"/>
                <a:gd name="connsiteY1" fmla="*/ 10925 h 15486"/>
                <a:gd name="connsiteX2" fmla="*/ 3575 w 14867"/>
                <a:gd name="connsiteY2" fmla="*/ 239 h 15486"/>
                <a:gd name="connsiteX3" fmla="*/ 3448 w 14867"/>
                <a:gd name="connsiteY3" fmla="*/ 12133 h 1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" h="15486">
                  <a:moveTo>
                    <a:pt x="3448" y="12133"/>
                  </a:moveTo>
                  <a:cubicBezTo>
                    <a:pt x="8536" y="17285"/>
                    <a:pt x="11907" y="16904"/>
                    <a:pt x="14197" y="10925"/>
                  </a:cubicBezTo>
                  <a:cubicBezTo>
                    <a:pt x="16487" y="4946"/>
                    <a:pt x="10699" y="366"/>
                    <a:pt x="3575" y="239"/>
                  </a:cubicBezTo>
                  <a:cubicBezTo>
                    <a:pt x="-1323" y="176"/>
                    <a:pt x="-1450" y="7236"/>
                    <a:pt x="3448" y="121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CFF17F0A-036E-01BE-C753-4481D7706888}"/>
                </a:ext>
              </a:extLst>
            </p:cNvPr>
            <p:cNvSpPr/>
            <p:nvPr/>
          </p:nvSpPr>
          <p:spPr>
            <a:xfrm>
              <a:off x="11142877" y="5882436"/>
              <a:ext cx="14882" cy="14287"/>
            </a:xfrm>
            <a:custGeom>
              <a:avLst/>
              <a:gdLst>
                <a:gd name="connsiteX0" fmla="*/ -45 w 14882"/>
                <a:gd name="connsiteY0" fmla="*/ 4327 h 14287"/>
                <a:gd name="connsiteX1" fmla="*/ 13949 w 14882"/>
                <a:gd name="connsiteY1" fmla="*/ 14059 h 14287"/>
                <a:gd name="connsiteX2" fmla="*/ 13122 w 14882"/>
                <a:gd name="connsiteY2" fmla="*/ 6426 h 14287"/>
                <a:gd name="connsiteX3" fmla="*/ -45 w 14882"/>
                <a:gd name="connsiteY3" fmla="*/ 432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2" h="14287">
                  <a:moveTo>
                    <a:pt x="-45" y="4327"/>
                  </a:moveTo>
                  <a:cubicBezTo>
                    <a:pt x="-1445" y="8525"/>
                    <a:pt x="10005" y="16540"/>
                    <a:pt x="13949" y="14059"/>
                  </a:cubicBezTo>
                  <a:cubicBezTo>
                    <a:pt x="15220" y="13232"/>
                    <a:pt x="14903" y="9797"/>
                    <a:pt x="13122" y="6426"/>
                  </a:cubicBezTo>
                  <a:cubicBezTo>
                    <a:pt x="9433" y="-698"/>
                    <a:pt x="1990" y="-2034"/>
                    <a:pt x="-45" y="43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9124151F-8A90-7122-F6CC-F5A141F7B045}"/>
                </a:ext>
              </a:extLst>
            </p:cNvPr>
            <p:cNvSpPr/>
            <p:nvPr/>
          </p:nvSpPr>
          <p:spPr>
            <a:xfrm>
              <a:off x="11165509" y="6433973"/>
              <a:ext cx="6235" cy="5234"/>
            </a:xfrm>
            <a:custGeom>
              <a:avLst/>
              <a:gdLst>
                <a:gd name="connsiteX0" fmla="*/ -160 w 6235"/>
                <a:gd name="connsiteY0" fmla="*/ 2165 h 5234"/>
                <a:gd name="connsiteX1" fmla="*/ 2956 w 6235"/>
                <a:gd name="connsiteY1" fmla="*/ 5473 h 5234"/>
                <a:gd name="connsiteX2" fmla="*/ 6073 w 6235"/>
                <a:gd name="connsiteY2" fmla="*/ 4074 h 5234"/>
                <a:gd name="connsiteX3" fmla="*/ 2956 w 6235"/>
                <a:gd name="connsiteY3" fmla="*/ 766 h 5234"/>
                <a:gd name="connsiteX4" fmla="*/ -160 w 6235"/>
                <a:gd name="connsiteY4" fmla="*/ 2165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5" h="5234">
                  <a:moveTo>
                    <a:pt x="-160" y="2165"/>
                  </a:moveTo>
                  <a:cubicBezTo>
                    <a:pt x="-224" y="3934"/>
                    <a:pt x="1176" y="5403"/>
                    <a:pt x="2956" y="5473"/>
                  </a:cubicBezTo>
                  <a:cubicBezTo>
                    <a:pt x="4674" y="5473"/>
                    <a:pt x="6073" y="4837"/>
                    <a:pt x="6073" y="4074"/>
                  </a:cubicBezTo>
                  <a:cubicBezTo>
                    <a:pt x="6073" y="3310"/>
                    <a:pt x="4674" y="1847"/>
                    <a:pt x="2956" y="766"/>
                  </a:cubicBezTo>
                  <a:cubicBezTo>
                    <a:pt x="1239" y="-315"/>
                    <a:pt x="-160" y="321"/>
                    <a:pt x="-160" y="21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454B0937-7346-E109-E8FF-4CDE0AB3F58B}"/>
                </a:ext>
              </a:extLst>
            </p:cNvPr>
            <p:cNvSpPr/>
            <p:nvPr/>
          </p:nvSpPr>
          <p:spPr>
            <a:xfrm>
              <a:off x="11142104" y="6016087"/>
              <a:ext cx="17237" cy="14062"/>
            </a:xfrm>
            <a:custGeom>
              <a:avLst/>
              <a:gdLst>
                <a:gd name="connsiteX0" fmla="*/ 12877 w 17237"/>
                <a:gd name="connsiteY0" fmla="*/ 14301 h 14062"/>
                <a:gd name="connsiteX1" fmla="*/ 17075 w 17237"/>
                <a:gd name="connsiteY1" fmla="*/ 10103 h 14062"/>
                <a:gd name="connsiteX2" fmla="*/ 346 w 17237"/>
                <a:gd name="connsiteY2" fmla="*/ 944 h 14062"/>
                <a:gd name="connsiteX3" fmla="*/ 12877 w 17237"/>
                <a:gd name="connsiteY3" fmla="*/ 14301 h 1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37" h="14062">
                  <a:moveTo>
                    <a:pt x="12877" y="14301"/>
                  </a:moveTo>
                  <a:cubicBezTo>
                    <a:pt x="15166" y="14301"/>
                    <a:pt x="17075" y="12425"/>
                    <a:pt x="17075" y="10103"/>
                  </a:cubicBezTo>
                  <a:cubicBezTo>
                    <a:pt x="17075" y="5460"/>
                    <a:pt x="3272" y="-2110"/>
                    <a:pt x="346" y="944"/>
                  </a:cubicBezTo>
                  <a:cubicBezTo>
                    <a:pt x="-2580" y="3997"/>
                    <a:pt x="7852" y="14301"/>
                    <a:pt x="12877" y="143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898C029A-DFD0-D1C2-5B89-E71AD99016BD}"/>
                </a:ext>
              </a:extLst>
            </p:cNvPr>
            <p:cNvSpPr/>
            <p:nvPr/>
          </p:nvSpPr>
          <p:spPr>
            <a:xfrm>
              <a:off x="11136099" y="6521950"/>
              <a:ext cx="10839" cy="11668"/>
            </a:xfrm>
            <a:custGeom>
              <a:avLst/>
              <a:gdLst>
                <a:gd name="connsiteX0" fmla="*/ 1199 w 10839"/>
                <a:gd name="connsiteY0" fmla="*/ 2666 h 11668"/>
                <a:gd name="connsiteX1" fmla="*/ 181 w 10839"/>
                <a:gd name="connsiteY1" fmla="*/ 9408 h 11668"/>
                <a:gd name="connsiteX2" fmla="*/ 10677 w 10839"/>
                <a:gd name="connsiteY2" fmla="*/ 7372 h 11668"/>
                <a:gd name="connsiteX3" fmla="*/ 1199 w 10839"/>
                <a:gd name="connsiteY3" fmla="*/ 2666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39" h="11668">
                  <a:moveTo>
                    <a:pt x="1199" y="2666"/>
                  </a:moveTo>
                  <a:cubicBezTo>
                    <a:pt x="-137" y="4644"/>
                    <a:pt x="-518" y="7124"/>
                    <a:pt x="181" y="9408"/>
                  </a:cubicBezTo>
                  <a:cubicBezTo>
                    <a:pt x="2789" y="13669"/>
                    <a:pt x="10677" y="12143"/>
                    <a:pt x="10677" y="7372"/>
                  </a:cubicBezTo>
                  <a:cubicBezTo>
                    <a:pt x="10677" y="884"/>
                    <a:pt x="4252" y="-2296"/>
                    <a:pt x="1199" y="26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CFE706AE-4DAE-82BE-802E-EBFFBC9C0F64}"/>
                </a:ext>
              </a:extLst>
            </p:cNvPr>
            <p:cNvSpPr/>
            <p:nvPr/>
          </p:nvSpPr>
          <p:spPr>
            <a:xfrm>
              <a:off x="11122547" y="6431570"/>
              <a:ext cx="39910" cy="26167"/>
            </a:xfrm>
            <a:custGeom>
              <a:avLst/>
              <a:gdLst>
                <a:gd name="connsiteX0" fmla="*/ 35106 w 39910"/>
                <a:gd name="connsiteY0" fmla="*/ 14109 h 26167"/>
                <a:gd name="connsiteX1" fmla="*/ 22384 w 39910"/>
                <a:gd name="connsiteY1" fmla="*/ 11183 h 26167"/>
                <a:gd name="connsiteX2" fmla="*/ 28745 w 39910"/>
                <a:gd name="connsiteY2" fmla="*/ 9911 h 26167"/>
                <a:gd name="connsiteX3" fmla="*/ 33261 w 39910"/>
                <a:gd name="connsiteY3" fmla="*/ 6794 h 26167"/>
                <a:gd name="connsiteX4" fmla="*/ 20539 w 39910"/>
                <a:gd name="connsiteY4" fmla="*/ 4377 h 26167"/>
                <a:gd name="connsiteX5" fmla="*/ 7309 w 39910"/>
                <a:gd name="connsiteY5" fmla="*/ 11437 h 26167"/>
                <a:gd name="connsiteX6" fmla="*/ 58 w 39910"/>
                <a:gd name="connsiteY6" fmla="*/ 16526 h 26167"/>
                <a:gd name="connsiteX7" fmla="*/ 3047 w 39910"/>
                <a:gd name="connsiteY7" fmla="*/ 18816 h 26167"/>
                <a:gd name="connsiteX8" fmla="*/ 13352 w 39910"/>
                <a:gd name="connsiteY8" fmla="*/ 21869 h 26167"/>
                <a:gd name="connsiteX9" fmla="*/ 32943 w 39910"/>
                <a:gd name="connsiteY9" fmla="*/ 20851 h 26167"/>
                <a:gd name="connsiteX10" fmla="*/ 35106 w 39910"/>
                <a:gd name="connsiteY10" fmla="*/ 14109 h 2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10" h="26167">
                  <a:moveTo>
                    <a:pt x="35106" y="14109"/>
                  </a:moveTo>
                  <a:cubicBezTo>
                    <a:pt x="30017" y="18434"/>
                    <a:pt x="19649" y="16017"/>
                    <a:pt x="22384" y="11183"/>
                  </a:cubicBezTo>
                  <a:cubicBezTo>
                    <a:pt x="23974" y="9415"/>
                    <a:pt x="26582" y="8893"/>
                    <a:pt x="28745" y="9911"/>
                  </a:cubicBezTo>
                  <a:cubicBezTo>
                    <a:pt x="31479" y="10992"/>
                    <a:pt x="33261" y="9911"/>
                    <a:pt x="33261" y="6794"/>
                  </a:cubicBezTo>
                  <a:cubicBezTo>
                    <a:pt x="33261" y="-966"/>
                    <a:pt x="28363" y="-1920"/>
                    <a:pt x="20539" y="4377"/>
                  </a:cubicBezTo>
                  <a:cubicBezTo>
                    <a:pt x="16596" y="7551"/>
                    <a:pt x="12143" y="9943"/>
                    <a:pt x="7309" y="11437"/>
                  </a:cubicBezTo>
                  <a:cubicBezTo>
                    <a:pt x="4256" y="11902"/>
                    <a:pt x="1521" y="13784"/>
                    <a:pt x="58" y="16526"/>
                  </a:cubicBezTo>
                  <a:cubicBezTo>
                    <a:pt x="-705" y="18816"/>
                    <a:pt x="567" y="19770"/>
                    <a:pt x="3047" y="18816"/>
                  </a:cubicBezTo>
                  <a:cubicBezTo>
                    <a:pt x="6737" y="18263"/>
                    <a:pt x="10553" y="19382"/>
                    <a:pt x="13352" y="21869"/>
                  </a:cubicBezTo>
                  <a:cubicBezTo>
                    <a:pt x="21430" y="28230"/>
                    <a:pt x="24929" y="27912"/>
                    <a:pt x="32943" y="20851"/>
                  </a:cubicBezTo>
                  <a:cubicBezTo>
                    <a:pt x="40958" y="13791"/>
                    <a:pt x="42166" y="7939"/>
                    <a:pt x="35106" y="141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EA2D2102-35D1-7956-0894-F56887CD2363}"/>
                </a:ext>
              </a:extLst>
            </p:cNvPr>
            <p:cNvSpPr/>
            <p:nvPr/>
          </p:nvSpPr>
          <p:spPr>
            <a:xfrm>
              <a:off x="11078883" y="2577003"/>
              <a:ext cx="12399" cy="7930"/>
            </a:xfrm>
            <a:custGeom>
              <a:avLst/>
              <a:gdLst>
                <a:gd name="connsiteX0" fmla="*/ 4031 w 12399"/>
                <a:gd name="connsiteY0" fmla="*/ 917 h 7930"/>
                <a:gd name="connsiteX1" fmla="*/ 5876 w 12399"/>
                <a:gd name="connsiteY1" fmla="*/ 8168 h 7930"/>
                <a:gd name="connsiteX2" fmla="*/ 12237 w 12399"/>
                <a:gd name="connsiteY2" fmla="*/ 5560 h 7930"/>
                <a:gd name="connsiteX3" fmla="*/ 4031 w 12399"/>
                <a:gd name="connsiteY3" fmla="*/ 917 h 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9" h="7930">
                  <a:moveTo>
                    <a:pt x="4031" y="917"/>
                  </a:moveTo>
                  <a:cubicBezTo>
                    <a:pt x="-2330" y="3398"/>
                    <a:pt x="-1248" y="8168"/>
                    <a:pt x="5876" y="8168"/>
                  </a:cubicBezTo>
                  <a:cubicBezTo>
                    <a:pt x="9310" y="8168"/>
                    <a:pt x="12237" y="7023"/>
                    <a:pt x="12237" y="5560"/>
                  </a:cubicBezTo>
                  <a:cubicBezTo>
                    <a:pt x="12109" y="1108"/>
                    <a:pt x="8611" y="-927"/>
                    <a:pt x="4031" y="9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347E7526-FAEB-A3F3-0959-3D1B5200DCFA}"/>
                </a:ext>
              </a:extLst>
            </p:cNvPr>
            <p:cNvSpPr/>
            <p:nvPr/>
          </p:nvSpPr>
          <p:spPr>
            <a:xfrm>
              <a:off x="11079973" y="2493697"/>
              <a:ext cx="20101" cy="12527"/>
            </a:xfrm>
            <a:custGeom>
              <a:avLst/>
              <a:gdLst>
                <a:gd name="connsiteX0" fmla="*/ 4213 w 20101"/>
                <a:gd name="connsiteY0" fmla="*/ 3760 h 12527"/>
                <a:gd name="connsiteX1" fmla="*/ 2051 w 20101"/>
                <a:gd name="connsiteY1" fmla="*/ 10121 h 12527"/>
                <a:gd name="connsiteX2" fmla="*/ 16235 w 20101"/>
                <a:gd name="connsiteY2" fmla="*/ 9510 h 12527"/>
                <a:gd name="connsiteX3" fmla="*/ 16554 w 20101"/>
                <a:gd name="connsiteY3" fmla="*/ 9167 h 12527"/>
                <a:gd name="connsiteX4" fmla="*/ 4213 w 20101"/>
                <a:gd name="connsiteY4" fmla="*/ 3760 h 12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01" h="12527">
                  <a:moveTo>
                    <a:pt x="4213" y="3760"/>
                  </a:moveTo>
                  <a:cubicBezTo>
                    <a:pt x="-938" y="6559"/>
                    <a:pt x="-1384" y="7767"/>
                    <a:pt x="2051" y="10121"/>
                  </a:cubicBezTo>
                  <a:cubicBezTo>
                    <a:pt x="6122" y="13874"/>
                    <a:pt x="12483" y="13600"/>
                    <a:pt x="16235" y="9510"/>
                  </a:cubicBezTo>
                  <a:cubicBezTo>
                    <a:pt x="16363" y="9402"/>
                    <a:pt x="16426" y="9281"/>
                    <a:pt x="16554" y="9167"/>
                  </a:cubicBezTo>
                  <a:cubicBezTo>
                    <a:pt x="24949" y="580"/>
                    <a:pt x="16554" y="-2982"/>
                    <a:pt x="4213" y="37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F7CA8278-DCEA-AAFA-4C64-E1F89A1B63F9}"/>
                </a:ext>
              </a:extLst>
            </p:cNvPr>
            <p:cNvSpPr/>
            <p:nvPr/>
          </p:nvSpPr>
          <p:spPr>
            <a:xfrm>
              <a:off x="11085319" y="320474"/>
              <a:ext cx="15122" cy="14801"/>
            </a:xfrm>
            <a:custGeom>
              <a:avLst/>
              <a:gdLst>
                <a:gd name="connsiteX0" fmla="*/ 14960 w 15122"/>
                <a:gd name="connsiteY0" fmla="*/ 12432 h 14801"/>
                <a:gd name="connsiteX1" fmla="*/ 8600 w 15122"/>
                <a:gd name="connsiteY1" fmla="*/ 4163 h 14801"/>
                <a:gd name="connsiteX2" fmla="*/ 649 w 15122"/>
                <a:gd name="connsiteY2" fmla="*/ 3527 h 14801"/>
                <a:gd name="connsiteX3" fmla="*/ 649 w 15122"/>
                <a:gd name="connsiteY3" fmla="*/ 11796 h 14801"/>
                <a:gd name="connsiteX4" fmla="*/ 14960 w 15122"/>
                <a:gd name="connsiteY4" fmla="*/ 12432 h 1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22" h="14801">
                  <a:moveTo>
                    <a:pt x="14960" y="12432"/>
                  </a:moveTo>
                  <a:cubicBezTo>
                    <a:pt x="13625" y="9137"/>
                    <a:pt x="11462" y="6275"/>
                    <a:pt x="8600" y="4163"/>
                  </a:cubicBezTo>
                  <a:cubicBezTo>
                    <a:pt x="3129" y="-926"/>
                    <a:pt x="2239" y="-989"/>
                    <a:pt x="649" y="3527"/>
                  </a:cubicBezTo>
                  <a:cubicBezTo>
                    <a:pt x="-433" y="6173"/>
                    <a:pt x="-433" y="9150"/>
                    <a:pt x="649" y="11796"/>
                  </a:cubicBezTo>
                  <a:cubicBezTo>
                    <a:pt x="3066" y="15739"/>
                    <a:pt x="14960" y="16248"/>
                    <a:pt x="14960" y="124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5FEE5FCB-4163-E282-84EB-36E25586469B}"/>
                </a:ext>
              </a:extLst>
            </p:cNvPr>
            <p:cNvSpPr/>
            <p:nvPr/>
          </p:nvSpPr>
          <p:spPr>
            <a:xfrm>
              <a:off x="11097825" y="4043254"/>
              <a:ext cx="11338" cy="20285"/>
            </a:xfrm>
            <a:custGeom>
              <a:avLst/>
              <a:gdLst>
                <a:gd name="connsiteX0" fmla="*/ 10913 w 11338"/>
                <a:gd name="connsiteY0" fmla="*/ 10479 h 20285"/>
                <a:gd name="connsiteX1" fmla="*/ 5379 w 11338"/>
                <a:gd name="connsiteY1" fmla="*/ 238 h 20285"/>
                <a:gd name="connsiteX2" fmla="*/ 2581 w 11338"/>
                <a:gd name="connsiteY2" fmla="*/ 16140 h 20285"/>
                <a:gd name="connsiteX3" fmla="*/ 10913 w 11338"/>
                <a:gd name="connsiteY3" fmla="*/ 10479 h 2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8" h="20285">
                  <a:moveTo>
                    <a:pt x="10913" y="10479"/>
                  </a:moveTo>
                  <a:cubicBezTo>
                    <a:pt x="10213" y="4118"/>
                    <a:pt x="8051" y="238"/>
                    <a:pt x="5379" y="238"/>
                  </a:cubicBezTo>
                  <a:cubicBezTo>
                    <a:pt x="-409" y="238"/>
                    <a:pt x="-2190" y="10352"/>
                    <a:pt x="2581" y="16140"/>
                  </a:cubicBezTo>
                  <a:cubicBezTo>
                    <a:pt x="8750" y="23646"/>
                    <a:pt x="12185" y="21356"/>
                    <a:pt x="10913" y="104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3DF073C4-6225-36BE-1CB1-2284ACF209E5}"/>
                </a:ext>
              </a:extLst>
            </p:cNvPr>
            <p:cNvSpPr/>
            <p:nvPr/>
          </p:nvSpPr>
          <p:spPr>
            <a:xfrm>
              <a:off x="11044656" y="5508934"/>
              <a:ext cx="6171" cy="5234"/>
            </a:xfrm>
            <a:custGeom>
              <a:avLst/>
              <a:gdLst>
                <a:gd name="connsiteX0" fmla="*/ -160 w 6171"/>
                <a:gd name="connsiteY0" fmla="*/ 2166 h 5234"/>
                <a:gd name="connsiteX1" fmla="*/ 2893 w 6171"/>
                <a:gd name="connsiteY1" fmla="*/ 5473 h 5234"/>
                <a:gd name="connsiteX2" fmla="*/ 6009 w 6171"/>
                <a:gd name="connsiteY2" fmla="*/ 4074 h 5234"/>
                <a:gd name="connsiteX3" fmla="*/ 2893 w 6171"/>
                <a:gd name="connsiteY3" fmla="*/ 766 h 5234"/>
                <a:gd name="connsiteX4" fmla="*/ -160 w 6171"/>
                <a:gd name="connsiteY4" fmla="*/ 2166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1" h="5234">
                  <a:moveTo>
                    <a:pt x="-160" y="2166"/>
                  </a:moveTo>
                  <a:cubicBezTo>
                    <a:pt x="-224" y="3908"/>
                    <a:pt x="1176" y="5371"/>
                    <a:pt x="2893" y="5473"/>
                  </a:cubicBezTo>
                  <a:cubicBezTo>
                    <a:pt x="4610" y="5473"/>
                    <a:pt x="6009" y="4837"/>
                    <a:pt x="6009" y="4074"/>
                  </a:cubicBezTo>
                  <a:cubicBezTo>
                    <a:pt x="6009" y="3310"/>
                    <a:pt x="4610" y="1848"/>
                    <a:pt x="2893" y="766"/>
                  </a:cubicBezTo>
                  <a:cubicBezTo>
                    <a:pt x="1176" y="-315"/>
                    <a:pt x="-160" y="321"/>
                    <a:pt x="-160" y="21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2CDE4926-796E-8EDC-703C-00844EFB6806}"/>
                </a:ext>
              </a:extLst>
            </p:cNvPr>
            <p:cNvSpPr/>
            <p:nvPr/>
          </p:nvSpPr>
          <p:spPr>
            <a:xfrm>
              <a:off x="11219716" y="240912"/>
              <a:ext cx="78837" cy="31455"/>
            </a:xfrm>
            <a:custGeom>
              <a:avLst/>
              <a:gdLst>
                <a:gd name="connsiteX0" fmla="*/ 28832 w 78837"/>
                <a:gd name="connsiteY0" fmla="*/ 11276 h 31455"/>
                <a:gd name="connsiteX1" fmla="*/ 36082 w 78837"/>
                <a:gd name="connsiteY1" fmla="*/ 4915 h 31455"/>
                <a:gd name="connsiteX2" fmla="*/ 33920 w 78837"/>
                <a:gd name="connsiteY2" fmla="*/ 13566 h 31455"/>
                <a:gd name="connsiteX3" fmla="*/ 37036 w 78837"/>
                <a:gd name="connsiteY3" fmla="*/ 31694 h 31455"/>
                <a:gd name="connsiteX4" fmla="*/ 44796 w 78837"/>
                <a:gd name="connsiteY4" fmla="*/ 27814 h 31455"/>
                <a:gd name="connsiteX5" fmla="*/ 54719 w 78837"/>
                <a:gd name="connsiteY5" fmla="*/ 27814 h 31455"/>
                <a:gd name="connsiteX6" fmla="*/ 74501 w 78837"/>
                <a:gd name="connsiteY6" fmla="*/ 26987 h 31455"/>
                <a:gd name="connsiteX7" fmla="*/ 75837 w 78837"/>
                <a:gd name="connsiteY7" fmla="*/ 19227 h 31455"/>
                <a:gd name="connsiteX8" fmla="*/ 57963 w 78837"/>
                <a:gd name="connsiteY8" fmla="*/ 15983 h 31455"/>
                <a:gd name="connsiteX9" fmla="*/ 46768 w 78837"/>
                <a:gd name="connsiteY9" fmla="*/ 7650 h 31455"/>
                <a:gd name="connsiteX10" fmla="*/ 37164 w 78837"/>
                <a:gd name="connsiteY10" fmla="*/ 1290 h 31455"/>
                <a:gd name="connsiteX11" fmla="*/ 19672 w 78837"/>
                <a:gd name="connsiteY11" fmla="*/ 7205 h 31455"/>
                <a:gd name="connsiteX12" fmla="*/ 7714 w 78837"/>
                <a:gd name="connsiteY12" fmla="*/ 7205 h 31455"/>
                <a:gd name="connsiteX13" fmla="*/ 462 w 78837"/>
                <a:gd name="connsiteY13" fmla="*/ 3325 h 31455"/>
                <a:gd name="connsiteX14" fmla="*/ 4788 w 78837"/>
                <a:gd name="connsiteY14" fmla="*/ 23870 h 31455"/>
                <a:gd name="connsiteX15" fmla="*/ 28832 w 78837"/>
                <a:gd name="connsiteY15" fmla="*/ 11276 h 3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837" h="31455">
                  <a:moveTo>
                    <a:pt x="28832" y="11276"/>
                  </a:moveTo>
                  <a:lnTo>
                    <a:pt x="36082" y="4915"/>
                  </a:lnTo>
                  <a:lnTo>
                    <a:pt x="33920" y="13566"/>
                  </a:lnTo>
                  <a:cubicBezTo>
                    <a:pt x="31885" y="21898"/>
                    <a:pt x="33538" y="31694"/>
                    <a:pt x="37036" y="31694"/>
                  </a:cubicBezTo>
                  <a:cubicBezTo>
                    <a:pt x="39836" y="30835"/>
                    <a:pt x="42443" y="29525"/>
                    <a:pt x="44796" y="27814"/>
                  </a:cubicBezTo>
                  <a:cubicBezTo>
                    <a:pt x="49631" y="24761"/>
                    <a:pt x="51666" y="24761"/>
                    <a:pt x="54719" y="27814"/>
                  </a:cubicBezTo>
                  <a:cubicBezTo>
                    <a:pt x="59808" y="32966"/>
                    <a:pt x="67441" y="32711"/>
                    <a:pt x="74501" y="26987"/>
                  </a:cubicBezTo>
                  <a:cubicBezTo>
                    <a:pt x="79717" y="22980"/>
                    <a:pt x="79908" y="21898"/>
                    <a:pt x="75837" y="19227"/>
                  </a:cubicBezTo>
                  <a:cubicBezTo>
                    <a:pt x="70176" y="16873"/>
                    <a:pt x="64069" y="15767"/>
                    <a:pt x="57963" y="15983"/>
                  </a:cubicBezTo>
                  <a:cubicBezTo>
                    <a:pt x="45242" y="15983"/>
                    <a:pt x="44796" y="15983"/>
                    <a:pt x="46768" y="7650"/>
                  </a:cubicBezTo>
                  <a:cubicBezTo>
                    <a:pt x="48741" y="-682"/>
                    <a:pt x="48613" y="-619"/>
                    <a:pt x="37164" y="1290"/>
                  </a:cubicBezTo>
                  <a:cubicBezTo>
                    <a:pt x="31058" y="2403"/>
                    <a:pt x="25206" y="4400"/>
                    <a:pt x="19672" y="7205"/>
                  </a:cubicBezTo>
                  <a:cubicBezTo>
                    <a:pt x="16237" y="10137"/>
                    <a:pt x="11149" y="10137"/>
                    <a:pt x="7714" y="7205"/>
                  </a:cubicBezTo>
                  <a:cubicBezTo>
                    <a:pt x="5424" y="5640"/>
                    <a:pt x="3007" y="4343"/>
                    <a:pt x="462" y="3325"/>
                  </a:cubicBezTo>
                  <a:cubicBezTo>
                    <a:pt x="-1700" y="3325"/>
                    <a:pt x="2243" y="22407"/>
                    <a:pt x="4788" y="23870"/>
                  </a:cubicBezTo>
                  <a:cubicBezTo>
                    <a:pt x="7332" y="25333"/>
                    <a:pt x="18527" y="20308"/>
                    <a:pt x="28832" y="112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 604">
              <a:extLst>
                <a:ext uri="{FF2B5EF4-FFF2-40B4-BE49-F238E27FC236}">
                  <a16:creationId xmlns:a16="http://schemas.microsoft.com/office/drawing/2014/main" id="{113EAD4E-8616-67EE-207C-44E936001F61}"/>
                </a:ext>
              </a:extLst>
            </p:cNvPr>
            <p:cNvSpPr/>
            <p:nvPr/>
          </p:nvSpPr>
          <p:spPr>
            <a:xfrm>
              <a:off x="11104283" y="5916866"/>
              <a:ext cx="8561" cy="12579"/>
            </a:xfrm>
            <a:custGeom>
              <a:avLst/>
              <a:gdLst>
                <a:gd name="connsiteX0" fmla="*/ 8399 w 8561"/>
                <a:gd name="connsiteY0" fmla="*/ 6599 h 12579"/>
                <a:gd name="connsiteX1" fmla="*/ 5474 w 8561"/>
                <a:gd name="connsiteY1" fmla="*/ 238 h 12579"/>
                <a:gd name="connsiteX2" fmla="*/ -124 w 8561"/>
                <a:gd name="connsiteY2" fmla="*/ 7280 h 12579"/>
                <a:gd name="connsiteX3" fmla="*/ 639 w 8561"/>
                <a:gd name="connsiteY3" fmla="*/ 9652 h 12579"/>
                <a:gd name="connsiteX4" fmla="*/ 8399 w 8561"/>
                <a:gd name="connsiteY4" fmla="*/ 6599 h 1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61" h="12579">
                  <a:moveTo>
                    <a:pt x="8399" y="6599"/>
                  </a:moveTo>
                  <a:cubicBezTo>
                    <a:pt x="8399" y="3100"/>
                    <a:pt x="7064" y="238"/>
                    <a:pt x="5474" y="238"/>
                  </a:cubicBezTo>
                  <a:cubicBezTo>
                    <a:pt x="1976" y="639"/>
                    <a:pt x="-505" y="3788"/>
                    <a:pt x="-124" y="7280"/>
                  </a:cubicBezTo>
                  <a:cubicBezTo>
                    <a:pt x="3" y="8113"/>
                    <a:pt x="258" y="8921"/>
                    <a:pt x="639" y="9652"/>
                  </a:cubicBezTo>
                  <a:cubicBezTo>
                    <a:pt x="3883" y="15059"/>
                    <a:pt x="8399" y="13214"/>
                    <a:pt x="8399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320B3B1A-CC48-E0F7-AF4E-6CC1FF96CDBF}"/>
                </a:ext>
              </a:extLst>
            </p:cNvPr>
            <p:cNvSpPr/>
            <p:nvPr/>
          </p:nvSpPr>
          <p:spPr>
            <a:xfrm>
              <a:off x="11079576" y="2619594"/>
              <a:ext cx="11376" cy="6126"/>
            </a:xfrm>
            <a:custGeom>
              <a:avLst/>
              <a:gdLst>
                <a:gd name="connsiteX0" fmla="*/ 7726 w 11376"/>
                <a:gd name="connsiteY0" fmla="*/ 243 h 6126"/>
                <a:gd name="connsiteX1" fmla="*/ 539 w 11376"/>
                <a:gd name="connsiteY1" fmla="*/ 3359 h 6126"/>
                <a:gd name="connsiteX2" fmla="*/ 8299 w 11376"/>
                <a:gd name="connsiteY2" fmla="*/ 3359 h 6126"/>
                <a:gd name="connsiteX3" fmla="*/ 7726 w 11376"/>
                <a:gd name="connsiteY3" fmla="*/ 243 h 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6" h="6126">
                  <a:moveTo>
                    <a:pt x="7726" y="243"/>
                  </a:moveTo>
                  <a:cubicBezTo>
                    <a:pt x="4992" y="160"/>
                    <a:pt x="2384" y="1305"/>
                    <a:pt x="539" y="3359"/>
                  </a:cubicBezTo>
                  <a:cubicBezTo>
                    <a:pt x="-1878" y="7367"/>
                    <a:pt x="2256" y="7367"/>
                    <a:pt x="8299" y="3359"/>
                  </a:cubicBezTo>
                  <a:cubicBezTo>
                    <a:pt x="12307" y="751"/>
                    <a:pt x="12243" y="306"/>
                    <a:pt x="7726" y="2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 606">
              <a:extLst>
                <a:ext uri="{FF2B5EF4-FFF2-40B4-BE49-F238E27FC236}">
                  <a16:creationId xmlns:a16="http://schemas.microsoft.com/office/drawing/2014/main" id="{B3A22CBD-FD6B-7F82-2961-751DEC252E94}"/>
                </a:ext>
              </a:extLst>
            </p:cNvPr>
            <p:cNvSpPr/>
            <p:nvPr/>
          </p:nvSpPr>
          <p:spPr>
            <a:xfrm>
              <a:off x="11070889" y="590611"/>
              <a:ext cx="10626" cy="11399"/>
            </a:xfrm>
            <a:custGeom>
              <a:avLst/>
              <a:gdLst>
                <a:gd name="connsiteX0" fmla="*/ 5665 w 10626"/>
                <a:gd name="connsiteY0" fmla="*/ 11543 h 11399"/>
                <a:gd name="connsiteX1" fmla="*/ 10244 w 10626"/>
                <a:gd name="connsiteY1" fmla="*/ 5183 h 11399"/>
                <a:gd name="connsiteX2" fmla="*/ 1848 w 10626"/>
                <a:gd name="connsiteY2" fmla="*/ 2766 h 11399"/>
                <a:gd name="connsiteX3" fmla="*/ 767 w 10626"/>
                <a:gd name="connsiteY3" fmla="*/ 9603 h 11399"/>
                <a:gd name="connsiteX4" fmla="*/ 5665 w 10626"/>
                <a:gd name="connsiteY4" fmla="*/ 11543 h 1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6" h="11399">
                  <a:moveTo>
                    <a:pt x="5665" y="11543"/>
                  </a:moveTo>
                  <a:cubicBezTo>
                    <a:pt x="8082" y="10214"/>
                    <a:pt x="9736" y="7880"/>
                    <a:pt x="10244" y="5183"/>
                  </a:cubicBezTo>
                  <a:cubicBezTo>
                    <a:pt x="11326" y="-605"/>
                    <a:pt x="8399" y="-1178"/>
                    <a:pt x="1848" y="2766"/>
                  </a:cubicBezTo>
                  <a:cubicBezTo>
                    <a:pt x="-315" y="4350"/>
                    <a:pt x="-823" y="7409"/>
                    <a:pt x="767" y="9603"/>
                  </a:cubicBezTo>
                  <a:cubicBezTo>
                    <a:pt x="1848" y="11156"/>
                    <a:pt x="3756" y="11919"/>
                    <a:pt x="5665" y="115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 607">
              <a:extLst>
                <a:ext uri="{FF2B5EF4-FFF2-40B4-BE49-F238E27FC236}">
                  <a16:creationId xmlns:a16="http://schemas.microsoft.com/office/drawing/2014/main" id="{213414A8-D58F-E66E-0626-D2E0FFBE769B}"/>
                </a:ext>
              </a:extLst>
            </p:cNvPr>
            <p:cNvSpPr/>
            <p:nvPr/>
          </p:nvSpPr>
          <p:spPr>
            <a:xfrm>
              <a:off x="11075823" y="442326"/>
              <a:ext cx="6173" cy="6297"/>
            </a:xfrm>
            <a:custGeom>
              <a:avLst/>
              <a:gdLst>
                <a:gd name="connsiteX0" fmla="*/ -160 w 6173"/>
                <a:gd name="connsiteY0" fmla="*/ 3355 h 6297"/>
                <a:gd name="connsiteX1" fmla="*/ 2893 w 6173"/>
                <a:gd name="connsiteY1" fmla="*/ 6536 h 6297"/>
                <a:gd name="connsiteX2" fmla="*/ 2956 w 6173"/>
                <a:gd name="connsiteY2" fmla="*/ 6536 h 6297"/>
                <a:gd name="connsiteX3" fmla="*/ 6009 w 6173"/>
                <a:gd name="connsiteY3" fmla="*/ 3482 h 6297"/>
                <a:gd name="connsiteX4" fmla="*/ 6009 w 6173"/>
                <a:gd name="connsiteY4" fmla="*/ 3355 h 6297"/>
                <a:gd name="connsiteX5" fmla="*/ 3020 w 6173"/>
                <a:gd name="connsiteY5" fmla="*/ 238 h 6297"/>
                <a:gd name="connsiteX6" fmla="*/ 2956 w 6173"/>
                <a:gd name="connsiteY6" fmla="*/ 238 h 6297"/>
                <a:gd name="connsiteX7" fmla="*/ -160 w 6173"/>
                <a:gd name="connsiteY7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73" h="6297">
                  <a:moveTo>
                    <a:pt x="-160" y="3355"/>
                  </a:moveTo>
                  <a:cubicBezTo>
                    <a:pt x="-224" y="5079"/>
                    <a:pt x="1175" y="6497"/>
                    <a:pt x="2893" y="6536"/>
                  </a:cubicBezTo>
                  <a:cubicBezTo>
                    <a:pt x="2893" y="6536"/>
                    <a:pt x="2956" y="6536"/>
                    <a:pt x="2956" y="6536"/>
                  </a:cubicBezTo>
                  <a:cubicBezTo>
                    <a:pt x="4674" y="6536"/>
                    <a:pt x="6009" y="5174"/>
                    <a:pt x="6009" y="3482"/>
                  </a:cubicBezTo>
                  <a:cubicBezTo>
                    <a:pt x="6009" y="3444"/>
                    <a:pt x="6009" y="3400"/>
                    <a:pt x="6009" y="3355"/>
                  </a:cubicBezTo>
                  <a:cubicBezTo>
                    <a:pt x="6073" y="1670"/>
                    <a:pt x="4737" y="277"/>
                    <a:pt x="3020" y="238"/>
                  </a:cubicBezTo>
                  <a:cubicBezTo>
                    <a:pt x="3020" y="238"/>
                    <a:pt x="2956" y="238"/>
                    <a:pt x="2956" y="238"/>
                  </a:cubicBezTo>
                  <a:cubicBezTo>
                    <a:pt x="1239" y="238"/>
                    <a:pt x="-160" y="1631"/>
                    <a:pt x="-160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5BD56C20-DF76-B347-9AF8-D1772DA0BB27}"/>
                </a:ext>
              </a:extLst>
            </p:cNvPr>
            <p:cNvSpPr/>
            <p:nvPr/>
          </p:nvSpPr>
          <p:spPr>
            <a:xfrm>
              <a:off x="11060583" y="322745"/>
              <a:ext cx="8413" cy="6297"/>
            </a:xfrm>
            <a:custGeom>
              <a:avLst/>
              <a:gdLst>
                <a:gd name="connsiteX0" fmla="*/ 4076 w 8413"/>
                <a:gd name="connsiteY0" fmla="*/ 6536 h 6297"/>
                <a:gd name="connsiteX1" fmla="*/ 8147 w 8413"/>
                <a:gd name="connsiteY1" fmla="*/ 3355 h 6297"/>
                <a:gd name="connsiteX2" fmla="*/ 4076 w 8413"/>
                <a:gd name="connsiteY2" fmla="*/ 238 h 6297"/>
                <a:gd name="connsiteX3" fmla="*/ -58 w 8413"/>
                <a:gd name="connsiteY3" fmla="*/ 3355 h 6297"/>
                <a:gd name="connsiteX4" fmla="*/ 4076 w 8413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13" h="6297">
                  <a:moveTo>
                    <a:pt x="4076" y="6536"/>
                  </a:moveTo>
                  <a:cubicBezTo>
                    <a:pt x="6875" y="6536"/>
                    <a:pt x="8719" y="5136"/>
                    <a:pt x="8147" y="3355"/>
                  </a:cubicBezTo>
                  <a:cubicBezTo>
                    <a:pt x="7511" y="1593"/>
                    <a:pt x="5921" y="366"/>
                    <a:pt x="4076" y="238"/>
                  </a:cubicBezTo>
                  <a:cubicBezTo>
                    <a:pt x="2168" y="340"/>
                    <a:pt x="577" y="1574"/>
                    <a:pt x="-58" y="3355"/>
                  </a:cubicBezTo>
                  <a:cubicBezTo>
                    <a:pt x="-631" y="5136"/>
                    <a:pt x="1213" y="6536"/>
                    <a:pt x="4076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941F2EAF-4504-23E1-62AE-F6E13C2DCAFA}"/>
                </a:ext>
              </a:extLst>
            </p:cNvPr>
            <p:cNvSpPr/>
            <p:nvPr/>
          </p:nvSpPr>
          <p:spPr>
            <a:xfrm>
              <a:off x="11091155" y="247976"/>
              <a:ext cx="11015" cy="11662"/>
            </a:xfrm>
            <a:custGeom>
              <a:avLst/>
              <a:gdLst>
                <a:gd name="connsiteX0" fmla="*/ -163 w 11015"/>
                <a:gd name="connsiteY0" fmla="*/ 7583 h 11662"/>
                <a:gd name="connsiteX1" fmla="*/ 8869 w 11015"/>
                <a:gd name="connsiteY1" fmla="*/ 7583 h 11662"/>
                <a:gd name="connsiteX2" fmla="*/ 9251 w 11015"/>
                <a:gd name="connsiteY2" fmla="*/ 1222 h 11662"/>
                <a:gd name="connsiteX3" fmla="*/ -163 w 11015"/>
                <a:gd name="connsiteY3" fmla="*/ 7583 h 1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15" h="11662">
                  <a:moveTo>
                    <a:pt x="-163" y="7583"/>
                  </a:moveTo>
                  <a:cubicBezTo>
                    <a:pt x="-163" y="13308"/>
                    <a:pt x="4226" y="13371"/>
                    <a:pt x="8869" y="7583"/>
                  </a:cubicBezTo>
                  <a:cubicBezTo>
                    <a:pt x="11414" y="4530"/>
                    <a:pt x="11477" y="2495"/>
                    <a:pt x="9251" y="1222"/>
                  </a:cubicBezTo>
                  <a:cubicBezTo>
                    <a:pt x="4926" y="-1576"/>
                    <a:pt x="-163" y="1922"/>
                    <a:pt x="-163" y="75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7CB91948-7F56-0BE9-F8E8-98D72C6C0225}"/>
                </a:ext>
              </a:extLst>
            </p:cNvPr>
            <p:cNvSpPr/>
            <p:nvPr/>
          </p:nvSpPr>
          <p:spPr>
            <a:xfrm>
              <a:off x="11100441" y="3003848"/>
              <a:ext cx="6169" cy="8564"/>
            </a:xfrm>
            <a:custGeom>
              <a:avLst/>
              <a:gdLst>
                <a:gd name="connsiteX0" fmla="*/ -163 w 6169"/>
                <a:gd name="connsiteY0" fmla="*/ 4565 h 8564"/>
                <a:gd name="connsiteX1" fmla="*/ 2954 w 6169"/>
                <a:gd name="connsiteY1" fmla="*/ 8699 h 8564"/>
                <a:gd name="connsiteX2" fmla="*/ 6007 w 6169"/>
                <a:gd name="connsiteY2" fmla="*/ 4565 h 8564"/>
                <a:gd name="connsiteX3" fmla="*/ 2954 w 6169"/>
                <a:gd name="connsiteY3" fmla="*/ 367 h 8564"/>
                <a:gd name="connsiteX4" fmla="*/ -163 w 6169"/>
                <a:gd name="connsiteY4" fmla="*/ 4565 h 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564">
                  <a:moveTo>
                    <a:pt x="-163" y="4565"/>
                  </a:moveTo>
                  <a:cubicBezTo>
                    <a:pt x="-163" y="7427"/>
                    <a:pt x="1237" y="9272"/>
                    <a:pt x="2954" y="8699"/>
                  </a:cubicBezTo>
                  <a:cubicBezTo>
                    <a:pt x="4672" y="8019"/>
                    <a:pt x="5880" y="6416"/>
                    <a:pt x="6007" y="4565"/>
                  </a:cubicBezTo>
                  <a:cubicBezTo>
                    <a:pt x="5880" y="2688"/>
                    <a:pt x="4735" y="1041"/>
                    <a:pt x="2954" y="367"/>
                  </a:cubicBezTo>
                  <a:cubicBezTo>
                    <a:pt x="1237" y="-269"/>
                    <a:pt x="-163" y="1512"/>
                    <a:pt x="-163" y="45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E76B7BD4-80F7-40F6-21E4-A784164FC8FF}"/>
                </a:ext>
              </a:extLst>
            </p:cNvPr>
            <p:cNvSpPr/>
            <p:nvPr/>
          </p:nvSpPr>
          <p:spPr>
            <a:xfrm>
              <a:off x="11073137" y="225235"/>
              <a:ext cx="20904" cy="18321"/>
            </a:xfrm>
            <a:custGeom>
              <a:avLst/>
              <a:gdLst>
                <a:gd name="connsiteX0" fmla="*/ 13275 w 20904"/>
                <a:gd name="connsiteY0" fmla="*/ 14041 h 18321"/>
                <a:gd name="connsiteX1" fmla="*/ 15311 w 20904"/>
                <a:gd name="connsiteY1" fmla="*/ 238 h 18321"/>
                <a:gd name="connsiteX2" fmla="*/ 173 w 20904"/>
                <a:gd name="connsiteY2" fmla="*/ 13914 h 18321"/>
                <a:gd name="connsiteX3" fmla="*/ 13275 w 20904"/>
                <a:gd name="connsiteY3" fmla="*/ 14041 h 1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04" h="18321">
                  <a:moveTo>
                    <a:pt x="13275" y="14041"/>
                  </a:moveTo>
                  <a:cubicBezTo>
                    <a:pt x="22244" y="8062"/>
                    <a:pt x="23390" y="238"/>
                    <a:pt x="15311" y="238"/>
                  </a:cubicBezTo>
                  <a:cubicBezTo>
                    <a:pt x="7233" y="238"/>
                    <a:pt x="-2053" y="7998"/>
                    <a:pt x="173" y="13914"/>
                  </a:cubicBezTo>
                  <a:cubicBezTo>
                    <a:pt x="2399" y="19829"/>
                    <a:pt x="3798" y="20338"/>
                    <a:pt x="13275" y="140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 612">
              <a:extLst>
                <a:ext uri="{FF2B5EF4-FFF2-40B4-BE49-F238E27FC236}">
                  <a16:creationId xmlns:a16="http://schemas.microsoft.com/office/drawing/2014/main" id="{9FCCFCAE-2D10-1CCB-3E7C-6322CBDFF4C0}"/>
                </a:ext>
              </a:extLst>
            </p:cNvPr>
            <p:cNvSpPr/>
            <p:nvPr/>
          </p:nvSpPr>
          <p:spPr>
            <a:xfrm>
              <a:off x="11081804" y="2564292"/>
              <a:ext cx="8816" cy="7610"/>
            </a:xfrm>
            <a:custGeom>
              <a:avLst/>
              <a:gdLst>
                <a:gd name="connsiteX0" fmla="*/ 8425 w 8816"/>
                <a:gd name="connsiteY0" fmla="*/ 2624 h 7610"/>
                <a:gd name="connsiteX1" fmla="*/ 4799 w 8816"/>
                <a:gd name="connsiteY1" fmla="*/ 779 h 7610"/>
                <a:gd name="connsiteX2" fmla="*/ -163 w 8816"/>
                <a:gd name="connsiteY2" fmla="*/ 5741 h 7610"/>
                <a:gd name="connsiteX3" fmla="*/ 8425 w 8816"/>
                <a:gd name="connsiteY3" fmla="*/ 2624 h 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16" h="7610">
                  <a:moveTo>
                    <a:pt x="8425" y="2624"/>
                  </a:moveTo>
                  <a:cubicBezTo>
                    <a:pt x="9252" y="334"/>
                    <a:pt x="7788" y="-366"/>
                    <a:pt x="4799" y="779"/>
                  </a:cubicBezTo>
                  <a:cubicBezTo>
                    <a:pt x="1810" y="1924"/>
                    <a:pt x="-163" y="4087"/>
                    <a:pt x="-163" y="5741"/>
                  </a:cubicBezTo>
                  <a:cubicBezTo>
                    <a:pt x="-163" y="9939"/>
                    <a:pt x="6899" y="7331"/>
                    <a:pt x="8425" y="26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993436ED-9D69-584D-5802-ABD6F508D8DB}"/>
                </a:ext>
              </a:extLst>
            </p:cNvPr>
            <p:cNvSpPr/>
            <p:nvPr/>
          </p:nvSpPr>
          <p:spPr>
            <a:xfrm>
              <a:off x="11039082" y="5954797"/>
              <a:ext cx="17450" cy="8947"/>
            </a:xfrm>
            <a:custGeom>
              <a:avLst/>
              <a:gdLst>
                <a:gd name="connsiteX0" fmla="*/ 6686 w 17450"/>
                <a:gd name="connsiteY0" fmla="*/ 8804 h 8947"/>
                <a:gd name="connsiteX1" fmla="*/ 17054 w 17450"/>
                <a:gd name="connsiteY1" fmla="*/ 4033 h 8947"/>
                <a:gd name="connsiteX2" fmla="*/ 3696 w 17450"/>
                <a:gd name="connsiteY2" fmla="*/ 4923 h 8947"/>
                <a:gd name="connsiteX3" fmla="*/ 6686 w 17450"/>
                <a:gd name="connsiteY3" fmla="*/ 8804 h 8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50" h="8947">
                  <a:moveTo>
                    <a:pt x="6686" y="8804"/>
                  </a:moveTo>
                  <a:cubicBezTo>
                    <a:pt x="11710" y="8358"/>
                    <a:pt x="16354" y="6195"/>
                    <a:pt x="17054" y="4033"/>
                  </a:cubicBezTo>
                  <a:cubicBezTo>
                    <a:pt x="18771" y="-1437"/>
                    <a:pt x="10693" y="-865"/>
                    <a:pt x="3696" y="4923"/>
                  </a:cubicBezTo>
                  <a:cubicBezTo>
                    <a:pt x="-2092" y="9439"/>
                    <a:pt x="-1583" y="9630"/>
                    <a:pt x="6686" y="88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 614">
              <a:extLst>
                <a:ext uri="{FF2B5EF4-FFF2-40B4-BE49-F238E27FC236}">
                  <a16:creationId xmlns:a16="http://schemas.microsoft.com/office/drawing/2014/main" id="{DC74F2DF-BED8-01B2-A5C5-F7E61E2B559D}"/>
                </a:ext>
              </a:extLst>
            </p:cNvPr>
            <p:cNvSpPr/>
            <p:nvPr/>
          </p:nvSpPr>
          <p:spPr>
            <a:xfrm>
              <a:off x="11050701" y="4164425"/>
              <a:ext cx="12321" cy="9222"/>
            </a:xfrm>
            <a:custGeom>
              <a:avLst/>
              <a:gdLst>
                <a:gd name="connsiteX0" fmla="*/ 6198 w 12321"/>
                <a:gd name="connsiteY0" fmla="*/ 238 h 9222"/>
                <a:gd name="connsiteX1" fmla="*/ -163 w 12321"/>
                <a:gd name="connsiteY1" fmla="*/ 4945 h 9222"/>
                <a:gd name="connsiteX2" fmla="*/ 7343 w 12321"/>
                <a:gd name="connsiteY2" fmla="*/ 7744 h 9222"/>
                <a:gd name="connsiteX3" fmla="*/ 6198 w 12321"/>
                <a:gd name="connsiteY3" fmla="*/ 238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1" h="9222">
                  <a:moveTo>
                    <a:pt x="6198" y="238"/>
                  </a:moveTo>
                  <a:cubicBezTo>
                    <a:pt x="2699" y="238"/>
                    <a:pt x="-163" y="2337"/>
                    <a:pt x="-163" y="4945"/>
                  </a:cubicBezTo>
                  <a:cubicBezTo>
                    <a:pt x="-163" y="10225"/>
                    <a:pt x="410" y="10479"/>
                    <a:pt x="7343" y="7744"/>
                  </a:cubicBezTo>
                  <a:cubicBezTo>
                    <a:pt x="14276" y="5009"/>
                    <a:pt x="13576" y="238"/>
                    <a:pt x="61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13EF3CA2-6832-AEC1-D15E-AF3F3D443FF5}"/>
                </a:ext>
              </a:extLst>
            </p:cNvPr>
            <p:cNvSpPr/>
            <p:nvPr/>
          </p:nvSpPr>
          <p:spPr>
            <a:xfrm>
              <a:off x="11077193" y="6250568"/>
              <a:ext cx="10240" cy="15594"/>
            </a:xfrm>
            <a:custGeom>
              <a:avLst/>
              <a:gdLst>
                <a:gd name="connsiteX0" fmla="*/ 9219 w 10240"/>
                <a:gd name="connsiteY0" fmla="*/ 9315 h 15594"/>
                <a:gd name="connsiteX1" fmla="*/ 9219 w 10240"/>
                <a:gd name="connsiteY1" fmla="*/ 664 h 15594"/>
                <a:gd name="connsiteX2" fmla="*/ 187 w 10240"/>
                <a:gd name="connsiteY2" fmla="*/ 13386 h 15594"/>
                <a:gd name="connsiteX3" fmla="*/ 9219 w 10240"/>
                <a:gd name="connsiteY3" fmla="*/ 9315 h 1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0" h="15594">
                  <a:moveTo>
                    <a:pt x="9219" y="9315"/>
                  </a:moveTo>
                  <a:cubicBezTo>
                    <a:pt x="10364" y="6548"/>
                    <a:pt x="10364" y="3431"/>
                    <a:pt x="9219" y="664"/>
                  </a:cubicBezTo>
                  <a:cubicBezTo>
                    <a:pt x="6484" y="-2134"/>
                    <a:pt x="-1975" y="9633"/>
                    <a:pt x="187" y="13386"/>
                  </a:cubicBezTo>
                  <a:cubicBezTo>
                    <a:pt x="2986" y="17838"/>
                    <a:pt x="7120" y="16057"/>
                    <a:pt x="9219" y="93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 616">
              <a:extLst>
                <a:ext uri="{FF2B5EF4-FFF2-40B4-BE49-F238E27FC236}">
                  <a16:creationId xmlns:a16="http://schemas.microsoft.com/office/drawing/2014/main" id="{1C05FFBD-1D9B-14D2-D6A2-65665A34D19B}"/>
                </a:ext>
              </a:extLst>
            </p:cNvPr>
            <p:cNvSpPr/>
            <p:nvPr/>
          </p:nvSpPr>
          <p:spPr>
            <a:xfrm>
              <a:off x="11057624" y="3940998"/>
              <a:ext cx="8724" cy="11502"/>
            </a:xfrm>
            <a:custGeom>
              <a:avLst/>
              <a:gdLst>
                <a:gd name="connsiteX0" fmla="*/ 8562 w 8724"/>
                <a:gd name="connsiteY0" fmla="*/ 4793 h 11502"/>
                <a:gd name="connsiteX1" fmla="*/ 802 w 8724"/>
                <a:gd name="connsiteY1" fmla="*/ 3394 h 11502"/>
                <a:gd name="connsiteX2" fmla="*/ 5700 w 8724"/>
                <a:gd name="connsiteY2" fmla="*/ 11154 h 11502"/>
                <a:gd name="connsiteX3" fmla="*/ 8562 w 8724"/>
                <a:gd name="connsiteY3" fmla="*/ 4793 h 1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4" h="11502">
                  <a:moveTo>
                    <a:pt x="8562" y="4793"/>
                  </a:moveTo>
                  <a:cubicBezTo>
                    <a:pt x="8562" y="-359"/>
                    <a:pt x="3664" y="-1568"/>
                    <a:pt x="802" y="3394"/>
                  </a:cubicBezTo>
                  <a:cubicBezTo>
                    <a:pt x="-2061" y="8355"/>
                    <a:pt x="2010" y="13507"/>
                    <a:pt x="5700" y="11154"/>
                  </a:cubicBezTo>
                  <a:cubicBezTo>
                    <a:pt x="7544" y="9557"/>
                    <a:pt x="8562" y="7229"/>
                    <a:pt x="8562" y="47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 617">
              <a:extLst>
                <a:ext uri="{FF2B5EF4-FFF2-40B4-BE49-F238E27FC236}">
                  <a16:creationId xmlns:a16="http://schemas.microsoft.com/office/drawing/2014/main" id="{3140ECE6-CB5A-58CD-022A-FD29F2DFFF54}"/>
                </a:ext>
              </a:extLst>
            </p:cNvPr>
            <p:cNvSpPr/>
            <p:nvPr/>
          </p:nvSpPr>
          <p:spPr>
            <a:xfrm>
              <a:off x="11038867" y="3237904"/>
              <a:ext cx="9040" cy="7472"/>
            </a:xfrm>
            <a:custGeom>
              <a:avLst/>
              <a:gdLst>
                <a:gd name="connsiteX0" fmla="*/ 3847 w 9040"/>
                <a:gd name="connsiteY0" fmla="*/ 7509 h 7472"/>
                <a:gd name="connsiteX1" fmla="*/ 8873 w 9040"/>
                <a:gd name="connsiteY1" fmla="*/ 3311 h 7472"/>
                <a:gd name="connsiteX2" fmla="*/ 95 w 9040"/>
                <a:gd name="connsiteY2" fmla="*/ 4393 h 7472"/>
                <a:gd name="connsiteX3" fmla="*/ 3847 w 9040"/>
                <a:gd name="connsiteY3" fmla="*/ 7509 h 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0" h="7472">
                  <a:moveTo>
                    <a:pt x="3847" y="7509"/>
                  </a:moveTo>
                  <a:cubicBezTo>
                    <a:pt x="6710" y="6937"/>
                    <a:pt x="9000" y="5029"/>
                    <a:pt x="8873" y="3311"/>
                  </a:cubicBezTo>
                  <a:cubicBezTo>
                    <a:pt x="8873" y="-1332"/>
                    <a:pt x="1685" y="-505"/>
                    <a:pt x="95" y="4393"/>
                  </a:cubicBezTo>
                  <a:cubicBezTo>
                    <a:pt x="-796" y="7064"/>
                    <a:pt x="667" y="8209"/>
                    <a:pt x="3847" y="75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ABA6C86D-DBC1-6D4E-F5C3-E5B7C618FA76}"/>
                </a:ext>
              </a:extLst>
            </p:cNvPr>
            <p:cNvSpPr/>
            <p:nvPr/>
          </p:nvSpPr>
          <p:spPr>
            <a:xfrm>
              <a:off x="11038422" y="4170722"/>
              <a:ext cx="8138" cy="6297"/>
            </a:xfrm>
            <a:custGeom>
              <a:avLst/>
              <a:gdLst>
                <a:gd name="connsiteX0" fmla="*/ 4674 w 8138"/>
                <a:gd name="connsiteY0" fmla="*/ 6535 h 6297"/>
                <a:gd name="connsiteX1" fmla="*/ 7600 w 8138"/>
                <a:gd name="connsiteY1" fmla="*/ 3355 h 6297"/>
                <a:gd name="connsiteX2" fmla="*/ 2765 w 8138"/>
                <a:gd name="connsiteY2" fmla="*/ 238 h 6297"/>
                <a:gd name="connsiteX3" fmla="*/ -160 w 8138"/>
                <a:gd name="connsiteY3" fmla="*/ 3355 h 6297"/>
                <a:gd name="connsiteX4" fmla="*/ 4674 w 8138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8" h="6297">
                  <a:moveTo>
                    <a:pt x="4674" y="6535"/>
                  </a:moveTo>
                  <a:cubicBezTo>
                    <a:pt x="7346" y="6535"/>
                    <a:pt x="8681" y="5136"/>
                    <a:pt x="7600" y="3355"/>
                  </a:cubicBezTo>
                  <a:cubicBezTo>
                    <a:pt x="6519" y="1644"/>
                    <a:pt x="4738" y="505"/>
                    <a:pt x="2765" y="238"/>
                  </a:cubicBezTo>
                  <a:cubicBezTo>
                    <a:pt x="1111" y="308"/>
                    <a:pt x="-224" y="1695"/>
                    <a:pt x="-160" y="3355"/>
                  </a:cubicBezTo>
                  <a:cubicBezTo>
                    <a:pt x="-160" y="5009"/>
                    <a:pt x="2066" y="6535"/>
                    <a:pt x="467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3B924C57-C0A9-9AE6-5B2E-B45233FADB6A}"/>
                </a:ext>
              </a:extLst>
            </p:cNvPr>
            <p:cNvSpPr/>
            <p:nvPr/>
          </p:nvSpPr>
          <p:spPr>
            <a:xfrm>
              <a:off x="11063231" y="3174067"/>
              <a:ext cx="11718" cy="11821"/>
            </a:xfrm>
            <a:custGeom>
              <a:avLst/>
              <a:gdLst>
                <a:gd name="connsiteX0" fmla="*/ 4926 w 11718"/>
                <a:gd name="connsiteY0" fmla="*/ 1315 h 11821"/>
                <a:gd name="connsiteX1" fmla="*/ -163 w 11718"/>
                <a:gd name="connsiteY1" fmla="*/ 7676 h 11821"/>
                <a:gd name="connsiteX2" fmla="*/ 10459 w 11718"/>
                <a:gd name="connsiteY2" fmla="*/ 6913 h 11821"/>
                <a:gd name="connsiteX3" fmla="*/ 4926 w 11718"/>
                <a:gd name="connsiteY3" fmla="*/ 1315 h 1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8" h="11821">
                  <a:moveTo>
                    <a:pt x="4926" y="1315"/>
                  </a:moveTo>
                  <a:cubicBezTo>
                    <a:pt x="2191" y="2339"/>
                    <a:pt x="219" y="4782"/>
                    <a:pt x="-163" y="7676"/>
                  </a:cubicBezTo>
                  <a:cubicBezTo>
                    <a:pt x="-163" y="14037"/>
                    <a:pt x="8043" y="13210"/>
                    <a:pt x="10459" y="6913"/>
                  </a:cubicBezTo>
                  <a:cubicBezTo>
                    <a:pt x="12876" y="615"/>
                    <a:pt x="11414" y="-1166"/>
                    <a:pt x="4926" y="13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809B9CA2-4244-6ECE-BBB6-BC4F57D6AB77}"/>
                </a:ext>
              </a:extLst>
            </p:cNvPr>
            <p:cNvSpPr/>
            <p:nvPr/>
          </p:nvSpPr>
          <p:spPr>
            <a:xfrm>
              <a:off x="11072518" y="3080121"/>
              <a:ext cx="6233" cy="8262"/>
            </a:xfrm>
            <a:custGeom>
              <a:avLst/>
              <a:gdLst>
                <a:gd name="connsiteX0" fmla="*/ 6071 w 6233"/>
                <a:gd name="connsiteY0" fmla="*/ 3603 h 8262"/>
                <a:gd name="connsiteX1" fmla="*/ 2954 w 6233"/>
                <a:gd name="connsiteY1" fmla="*/ 613 h 8262"/>
                <a:gd name="connsiteX2" fmla="*/ -163 w 6233"/>
                <a:gd name="connsiteY2" fmla="*/ 5511 h 8262"/>
                <a:gd name="connsiteX3" fmla="*/ 2954 w 6233"/>
                <a:gd name="connsiteY3" fmla="*/ 8501 h 8262"/>
                <a:gd name="connsiteX4" fmla="*/ 2954 w 6233"/>
                <a:gd name="connsiteY4" fmla="*/ 8501 h 8262"/>
                <a:gd name="connsiteX5" fmla="*/ 6071 w 6233"/>
                <a:gd name="connsiteY5" fmla="*/ 3603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62">
                  <a:moveTo>
                    <a:pt x="6071" y="3603"/>
                  </a:moveTo>
                  <a:cubicBezTo>
                    <a:pt x="6071" y="868"/>
                    <a:pt x="4672" y="-468"/>
                    <a:pt x="2954" y="613"/>
                  </a:cubicBezTo>
                  <a:cubicBezTo>
                    <a:pt x="1237" y="1701"/>
                    <a:pt x="92" y="3495"/>
                    <a:pt x="-163" y="5511"/>
                  </a:cubicBezTo>
                  <a:cubicBezTo>
                    <a:pt x="-99" y="7197"/>
                    <a:pt x="1237" y="8533"/>
                    <a:pt x="2954" y="8501"/>
                  </a:cubicBezTo>
                  <a:cubicBezTo>
                    <a:pt x="2954" y="8501"/>
                    <a:pt x="2954" y="8501"/>
                    <a:pt x="2954" y="8501"/>
                  </a:cubicBezTo>
                  <a:cubicBezTo>
                    <a:pt x="4672" y="8501"/>
                    <a:pt x="6071" y="6275"/>
                    <a:pt x="6071" y="36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9CBE05FA-F46C-6AB7-BAF1-BD08A22E5F90}"/>
                </a:ext>
              </a:extLst>
            </p:cNvPr>
            <p:cNvSpPr/>
            <p:nvPr/>
          </p:nvSpPr>
          <p:spPr>
            <a:xfrm>
              <a:off x="11075634" y="4016990"/>
              <a:ext cx="10271" cy="8390"/>
            </a:xfrm>
            <a:custGeom>
              <a:avLst/>
              <a:gdLst>
                <a:gd name="connsiteX0" fmla="*/ 10078 w 10271"/>
                <a:gd name="connsiteY0" fmla="*/ 4558 h 8390"/>
                <a:gd name="connsiteX1" fmla="*/ 5244 w 10271"/>
                <a:gd name="connsiteY1" fmla="*/ 360 h 8390"/>
                <a:gd name="connsiteX2" fmla="*/ -163 w 10271"/>
                <a:gd name="connsiteY2" fmla="*/ 4494 h 8390"/>
                <a:gd name="connsiteX3" fmla="*/ 10078 w 10271"/>
                <a:gd name="connsiteY3" fmla="*/ 4558 h 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1" h="8390">
                  <a:moveTo>
                    <a:pt x="10078" y="4558"/>
                  </a:moveTo>
                  <a:cubicBezTo>
                    <a:pt x="10396" y="2840"/>
                    <a:pt x="8234" y="932"/>
                    <a:pt x="5244" y="360"/>
                  </a:cubicBezTo>
                  <a:cubicBezTo>
                    <a:pt x="2255" y="-213"/>
                    <a:pt x="-163" y="1250"/>
                    <a:pt x="-163" y="4494"/>
                  </a:cubicBezTo>
                  <a:cubicBezTo>
                    <a:pt x="28" y="9964"/>
                    <a:pt x="8997" y="10028"/>
                    <a:pt x="10078" y="45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 622">
              <a:extLst>
                <a:ext uri="{FF2B5EF4-FFF2-40B4-BE49-F238E27FC236}">
                  <a16:creationId xmlns:a16="http://schemas.microsoft.com/office/drawing/2014/main" id="{741443B8-8111-34DB-705C-ECAF2C97DCF9}"/>
                </a:ext>
              </a:extLst>
            </p:cNvPr>
            <p:cNvSpPr/>
            <p:nvPr/>
          </p:nvSpPr>
          <p:spPr>
            <a:xfrm>
              <a:off x="11079494" y="6067761"/>
              <a:ext cx="5231" cy="9298"/>
            </a:xfrm>
            <a:custGeom>
              <a:avLst/>
              <a:gdLst>
                <a:gd name="connsiteX0" fmla="*/ 4056 w 5231"/>
                <a:gd name="connsiteY0" fmla="*/ 1300 h 9298"/>
                <a:gd name="connsiteX1" fmla="*/ 876 w 5231"/>
                <a:gd name="connsiteY1" fmla="*/ 7152 h 9298"/>
                <a:gd name="connsiteX2" fmla="*/ 4629 w 5231"/>
                <a:gd name="connsiteY2" fmla="*/ 7152 h 9298"/>
                <a:gd name="connsiteX3" fmla="*/ 4056 w 5231"/>
                <a:gd name="connsiteY3" fmla="*/ 1237 h 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1" h="9298">
                  <a:moveTo>
                    <a:pt x="4056" y="1300"/>
                  </a:moveTo>
                  <a:cubicBezTo>
                    <a:pt x="876" y="-1944"/>
                    <a:pt x="-1668" y="2890"/>
                    <a:pt x="876" y="7152"/>
                  </a:cubicBezTo>
                  <a:cubicBezTo>
                    <a:pt x="2848" y="10332"/>
                    <a:pt x="3548" y="10332"/>
                    <a:pt x="4629" y="7152"/>
                  </a:cubicBezTo>
                  <a:cubicBezTo>
                    <a:pt x="5392" y="5199"/>
                    <a:pt x="5138" y="3011"/>
                    <a:pt x="4056" y="12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0A2A8175-8BF1-9FB4-128A-CF7C64F09641}"/>
                </a:ext>
              </a:extLst>
            </p:cNvPr>
            <p:cNvSpPr/>
            <p:nvPr/>
          </p:nvSpPr>
          <p:spPr>
            <a:xfrm>
              <a:off x="11076829" y="6055338"/>
              <a:ext cx="6897" cy="6297"/>
            </a:xfrm>
            <a:custGeom>
              <a:avLst/>
              <a:gdLst>
                <a:gd name="connsiteX0" fmla="*/ 3286 w 6897"/>
                <a:gd name="connsiteY0" fmla="*/ 6536 h 6297"/>
                <a:gd name="connsiteX1" fmla="*/ 6403 w 6897"/>
                <a:gd name="connsiteY1" fmla="*/ 3419 h 6297"/>
                <a:gd name="connsiteX2" fmla="*/ 3286 w 6897"/>
                <a:gd name="connsiteY2" fmla="*/ 238 h 6297"/>
                <a:gd name="connsiteX3" fmla="*/ 169 w 6897"/>
                <a:gd name="connsiteY3" fmla="*/ 3419 h 6297"/>
                <a:gd name="connsiteX4" fmla="*/ 3286 w 6897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7" h="6297">
                  <a:moveTo>
                    <a:pt x="3286" y="6536"/>
                  </a:moveTo>
                  <a:cubicBezTo>
                    <a:pt x="3987" y="6536"/>
                    <a:pt x="5386" y="5136"/>
                    <a:pt x="6403" y="3419"/>
                  </a:cubicBezTo>
                  <a:cubicBezTo>
                    <a:pt x="7421" y="1702"/>
                    <a:pt x="6022" y="238"/>
                    <a:pt x="3286" y="238"/>
                  </a:cubicBezTo>
                  <a:cubicBezTo>
                    <a:pt x="551" y="238"/>
                    <a:pt x="-848" y="1638"/>
                    <a:pt x="169" y="3419"/>
                  </a:cubicBezTo>
                  <a:cubicBezTo>
                    <a:pt x="1187" y="5200"/>
                    <a:pt x="2650" y="6536"/>
                    <a:pt x="3286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 624">
              <a:extLst>
                <a:ext uri="{FF2B5EF4-FFF2-40B4-BE49-F238E27FC236}">
                  <a16:creationId xmlns:a16="http://schemas.microsoft.com/office/drawing/2014/main" id="{CC73273C-8E62-2EB5-4450-86EF0452189F}"/>
                </a:ext>
              </a:extLst>
            </p:cNvPr>
            <p:cNvSpPr/>
            <p:nvPr/>
          </p:nvSpPr>
          <p:spPr>
            <a:xfrm>
              <a:off x="11066346" y="4035621"/>
              <a:ext cx="8111" cy="6297"/>
            </a:xfrm>
            <a:custGeom>
              <a:avLst/>
              <a:gdLst>
                <a:gd name="connsiteX0" fmla="*/ 4674 w 8111"/>
                <a:gd name="connsiteY0" fmla="*/ 6535 h 6297"/>
                <a:gd name="connsiteX1" fmla="*/ 7600 w 8111"/>
                <a:gd name="connsiteY1" fmla="*/ 3355 h 6297"/>
                <a:gd name="connsiteX2" fmla="*/ 2765 w 8111"/>
                <a:gd name="connsiteY2" fmla="*/ 238 h 6297"/>
                <a:gd name="connsiteX3" fmla="*/ -160 w 8111"/>
                <a:gd name="connsiteY3" fmla="*/ 3355 h 6297"/>
                <a:gd name="connsiteX4" fmla="*/ 4674 w 8111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1" h="6297">
                  <a:moveTo>
                    <a:pt x="4674" y="6535"/>
                  </a:moveTo>
                  <a:cubicBezTo>
                    <a:pt x="7345" y="6535"/>
                    <a:pt x="8617" y="5136"/>
                    <a:pt x="7600" y="3355"/>
                  </a:cubicBezTo>
                  <a:cubicBezTo>
                    <a:pt x="6519" y="1644"/>
                    <a:pt x="4738" y="505"/>
                    <a:pt x="2765" y="238"/>
                  </a:cubicBezTo>
                  <a:cubicBezTo>
                    <a:pt x="1111" y="308"/>
                    <a:pt x="-224" y="1695"/>
                    <a:pt x="-160" y="3355"/>
                  </a:cubicBezTo>
                  <a:cubicBezTo>
                    <a:pt x="-160" y="4945"/>
                    <a:pt x="2002" y="6535"/>
                    <a:pt x="467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 625">
              <a:extLst>
                <a:ext uri="{FF2B5EF4-FFF2-40B4-BE49-F238E27FC236}">
                  <a16:creationId xmlns:a16="http://schemas.microsoft.com/office/drawing/2014/main" id="{15AA33CA-A7EE-BD51-0952-24A1662C555A}"/>
                </a:ext>
              </a:extLst>
            </p:cNvPr>
            <p:cNvSpPr/>
            <p:nvPr/>
          </p:nvSpPr>
          <p:spPr>
            <a:xfrm>
              <a:off x="11072864" y="3425427"/>
              <a:ext cx="8941" cy="9042"/>
            </a:xfrm>
            <a:custGeom>
              <a:avLst/>
              <a:gdLst>
                <a:gd name="connsiteX0" fmla="*/ 5915 w 8941"/>
                <a:gd name="connsiteY0" fmla="*/ 9281 h 9042"/>
                <a:gd name="connsiteX1" fmla="*/ 8777 w 8941"/>
                <a:gd name="connsiteY1" fmla="*/ 6292 h 9042"/>
                <a:gd name="connsiteX2" fmla="*/ 8777 w 8941"/>
                <a:gd name="connsiteY2" fmla="*/ 6292 h 9042"/>
                <a:gd name="connsiteX3" fmla="*/ 509 w 8941"/>
                <a:gd name="connsiteY3" fmla="*/ 885 h 9042"/>
                <a:gd name="connsiteX4" fmla="*/ 5915 w 8941"/>
                <a:gd name="connsiteY4" fmla="*/ 9281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41" h="9042">
                  <a:moveTo>
                    <a:pt x="5915" y="9281"/>
                  </a:moveTo>
                  <a:cubicBezTo>
                    <a:pt x="7505" y="9250"/>
                    <a:pt x="8841" y="7907"/>
                    <a:pt x="8777" y="6292"/>
                  </a:cubicBezTo>
                  <a:cubicBezTo>
                    <a:pt x="8777" y="6292"/>
                    <a:pt x="8777" y="6292"/>
                    <a:pt x="8777" y="6292"/>
                  </a:cubicBezTo>
                  <a:cubicBezTo>
                    <a:pt x="8777" y="2603"/>
                    <a:pt x="2799" y="-1341"/>
                    <a:pt x="509" y="885"/>
                  </a:cubicBezTo>
                  <a:cubicBezTo>
                    <a:pt x="-1781" y="3111"/>
                    <a:pt x="2226" y="9281"/>
                    <a:pt x="5915" y="92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31184A2A-8914-9E57-C76C-7674C0A9D859}"/>
                </a:ext>
              </a:extLst>
            </p:cNvPr>
            <p:cNvSpPr/>
            <p:nvPr/>
          </p:nvSpPr>
          <p:spPr>
            <a:xfrm>
              <a:off x="11127366" y="6384012"/>
              <a:ext cx="31935" cy="33423"/>
            </a:xfrm>
            <a:custGeom>
              <a:avLst/>
              <a:gdLst>
                <a:gd name="connsiteX0" fmla="*/ 73 w 31935"/>
                <a:gd name="connsiteY0" fmla="*/ 17969 h 33423"/>
                <a:gd name="connsiteX1" fmla="*/ 2299 w 31935"/>
                <a:gd name="connsiteY1" fmla="*/ 29800 h 33423"/>
                <a:gd name="connsiteX2" fmla="*/ 13239 w 31935"/>
                <a:gd name="connsiteY2" fmla="*/ 30563 h 33423"/>
                <a:gd name="connsiteX3" fmla="*/ 17310 w 31935"/>
                <a:gd name="connsiteY3" fmla="*/ 27447 h 33423"/>
                <a:gd name="connsiteX4" fmla="*/ 27361 w 31935"/>
                <a:gd name="connsiteY4" fmla="*/ 22931 h 33423"/>
                <a:gd name="connsiteX5" fmla="*/ 27361 w 31935"/>
                <a:gd name="connsiteY5" fmla="*/ 13962 h 33423"/>
                <a:gd name="connsiteX6" fmla="*/ 25007 w 31935"/>
                <a:gd name="connsiteY6" fmla="*/ 7283 h 33423"/>
                <a:gd name="connsiteX7" fmla="*/ 28505 w 31935"/>
                <a:gd name="connsiteY7" fmla="*/ 1304 h 33423"/>
                <a:gd name="connsiteX8" fmla="*/ 23926 w 31935"/>
                <a:gd name="connsiteY8" fmla="*/ 3530 h 33423"/>
                <a:gd name="connsiteX9" fmla="*/ 9296 w 31935"/>
                <a:gd name="connsiteY9" fmla="*/ 9891 h 33423"/>
                <a:gd name="connsiteX10" fmla="*/ 73 w 31935"/>
                <a:gd name="connsiteY10" fmla="*/ 17969 h 33423"/>
                <a:gd name="connsiteX11" fmla="*/ 11840 w 31935"/>
                <a:gd name="connsiteY11" fmla="*/ 20195 h 33423"/>
                <a:gd name="connsiteX12" fmla="*/ 15720 w 31935"/>
                <a:gd name="connsiteY12" fmla="*/ 16379 h 33423"/>
                <a:gd name="connsiteX13" fmla="*/ 13621 w 31935"/>
                <a:gd name="connsiteY13" fmla="*/ 21977 h 33423"/>
                <a:gd name="connsiteX14" fmla="*/ 11904 w 31935"/>
                <a:gd name="connsiteY14" fmla="*/ 19877 h 33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935" h="33423">
                  <a:moveTo>
                    <a:pt x="73" y="17969"/>
                  </a:moveTo>
                  <a:cubicBezTo>
                    <a:pt x="454" y="21970"/>
                    <a:pt x="1218" y="25933"/>
                    <a:pt x="2299" y="29800"/>
                  </a:cubicBezTo>
                  <a:cubicBezTo>
                    <a:pt x="4017" y="34444"/>
                    <a:pt x="13239" y="35143"/>
                    <a:pt x="13239" y="30563"/>
                  </a:cubicBezTo>
                  <a:cubicBezTo>
                    <a:pt x="13558" y="28598"/>
                    <a:pt x="15339" y="27218"/>
                    <a:pt x="17310" y="27447"/>
                  </a:cubicBezTo>
                  <a:cubicBezTo>
                    <a:pt x="21000" y="26811"/>
                    <a:pt x="24434" y="25259"/>
                    <a:pt x="27361" y="22931"/>
                  </a:cubicBezTo>
                  <a:cubicBezTo>
                    <a:pt x="33212" y="18478"/>
                    <a:pt x="33276" y="18287"/>
                    <a:pt x="27361" y="13962"/>
                  </a:cubicBezTo>
                  <a:cubicBezTo>
                    <a:pt x="23290" y="10909"/>
                    <a:pt x="22527" y="8810"/>
                    <a:pt x="25007" y="7283"/>
                  </a:cubicBezTo>
                  <a:cubicBezTo>
                    <a:pt x="27042" y="5928"/>
                    <a:pt x="28314" y="3728"/>
                    <a:pt x="28505" y="1304"/>
                  </a:cubicBezTo>
                  <a:cubicBezTo>
                    <a:pt x="28505" y="-731"/>
                    <a:pt x="26407" y="223"/>
                    <a:pt x="23926" y="3530"/>
                  </a:cubicBezTo>
                  <a:cubicBezTo>
                    <a:pt x="20173" y="7614"/>
                    <a:pt x="14830" y="9923"/>
                    <a:pt x="9296" y="9891"/>
                  </a:cubicBezTo>
                  <a:cubicBezTo>
                    <a:pt x="518" y="9764"/>
                    <a:pt x="-817" y="10782"/>
                    <a:pt x="73" y="17969"/>
                  </a:cubicBezTo>
                  <a:close/>
                  <a:moveTo>
                    <a:pt x="11840" y="20195"/>
                  </a:moveTo>
                  <a:cubicBezTo>
                    <a:pt x="13049" y="17079"/>
                    <a:pt x="14766" y="15362"/>
                    <a:pt x="15720" y="16379"/>
                  </a:cubicBezTo>
                  <a:cubicBezTo>
                    <a:pt x="16674" y="17397"/>
                    <a:pt x="15720" y="19814"/>
                    <a:pt x="13621" y="21977"/>
                  </a:cubicBezTo>
                  <a:cubicBezTo>
                    <a:pt x="10505" y="24712"/>
                    <a:pt x="10186" y="24330"/>
                    <a:pt x="11904" y="198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 627">
              <a:extLst>
                <a:ext uri="{FF2B5EF4-FFF2-40B4-BE49-F238E27FC236}">
                  <a16:creationId xmlns:a16="http://schemas.microsoft.com/office/drawing/2014/main" id="{7D29DF09-BFC0-4757-F28B-834D2A92D225}"/>
                </a:ext>
              </a:extLst>
            </p:cNvPr>
            <p:cNvSpPr/>
            <p:nvPr/>
          </p:nvSpPr>
          <p:spPr>
            <a:xfrm>
              <a:off x="11923021" y="640526"/>
              <a:ext cx="10810" cy="18443"/>
            </a:xfrm>
            <a:custGeom>
              <a:avLst/>
              <a:gdLst>
                <a:gd name="connsiteX0" fmla="*/ 398 w 10810"/>
                <a:gd name="connsiteY0" fmla="*/ 16204 h 18443"/>
                <a:gd name="connsiteX1" fmla="*/ 10511 w 10810"/>
                <a:gd name="connsiteY1" fmla="*/ 8635 h 18443"/>
                <a:gd name="connsiteX2" fmla="*/ 8349 w 10810"/>
                <a:gd name="connsiteY2" fmla="*/ 238 h 18443"/>
                <a:gd name="connsiteX3" fmla="*/ 398 w 10810"/>
                <a:gd name="connsiteY3" fmla="*/ 16204 h 1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10" h="18443">
                  <a:moveTo>
                    <a:pt x="398" y="16204"/>
                  </a:moveTo>
                  <a:cubicBezTo>
                    <a:pt x="3769" y="21738"/>
                    <a:pt x="9493" y="17476"/>
                    <a:pt x="10511" y="8635"/>
                  </a:cubicBezTo>
                  <a:cubicBezTo>
                    <a:pt x="11020" y="4055"/>
                    <a:pt x="10066" y="238"/>
                    <a:pt x="8349" y="238"/>
                  </a:cubicBezTo>
                  <a:cubicBezTo>
                    <a:pt x="3896" y="238"/>
                    <a:pt x="-2019" y="12197"/>
                    <a:pt x="398" y="162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E50033EC-38BE-1173-5F9B-1EA73AE3BBD2}"/>
                </a:ext>
              </a:extLst>
            </p:cNvPr>
            <p:cNvSpPr/>
            <p:nvPr/>
          </p:nvSpPr>
          <p:spPr>
            <a:xfrm>
              <a:off x="11949961" y="411669"/>
              <a:ext cx="8173" cy="8585"/>
            </a:xfrm>
            <a:custGeom>
              <a:avLst/>
              <a:gdLst>
                <a:gd name="connsiteX0" fmla="*/ 2399 w 8173"/>
                <a:gd name="connsiteY0" fmla="*/ 8824 h 8585"/>
                <a:gd name="connsiteX1" fmla="*/ 7106 w 8173"/>
                <a:gd name="connsiteY1" fmla="*/ 3671 h 8585"/>
                <a:gd name="connsiteX2" fmla="*/ 4371 w 8173"/>
                <a:gd name="connsiteY2" fmla="*/ 2527 h 8585"/>
                <a:gd name="connsiteX3" fmla="*/ 2399 w 8173"/>
                <a:gd name="connsiteY3" fmla="*/ 8824 h 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3" h="8585">
                  <a:moveTo>
                    <a:pt x="2399" y="8824"/>
                  </a:moveTo>
                  <a:cubicBezTo>
                    <a:pt x="3926" y="8824"/>
                    <a:pt x="6089" y="6534"/>
                    <a:pt x="7106" y="3671"/>
                  </a:cubicBezTo>
                  <a:cubicBezTo>
                    <a:pt x="8760" y="-590"/>
                    <a:pt x="8315" y="-781"/>
                    <a:pt x="4371" y="2527"/>
                  </a:cubicBezTo>
                  <a:cubicBezTo>
                    <a:pt x="-971" y="7043"/>
                    <a:pt x="-1544" y="8824"/>
                    <a:pt x="2399" y="88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4553893F-CAF4-FEEA-5FC9-0638FB5196F0}"/>
                </a:ext>
              </a:extLst>
            </p:cNvPr>
            <p:cNvSpPr/>
            <p:nvPr/>
          </p:nvSpPr>
          <p:spPr>
            <a:xfrm>
              <a:off x="11908029" y="381336"/>
              <a:ext cx="21367" cy="11746"/>
            </a:xfrm>
            <a:custGeom>
              <a:avLst/>
              <a:gdLst>
                <a:gd name="connsiteX0" fmla="*/ 20987 w 21367"/>
                <a:gd name="connsiteY0" fmla="*/ 6208 h 11746"/>
                <a:gd name="connsiteX1" fmla="*/ 11828 w 21367"/>
                <a:gd name="connsiteY1" fmla="*/ 801 h 11746"/>
                <a:gd name="connsiteX2" fmla="*/ 4704 w 21367"/>
                <a:gd name="connsiteY2" fmla="*/ 7989 h 11746"/>
                <a:gd name="connsiteX3" fmla="*/ 20987 w 21367"/>
                <a:gd name="connsiteY3" fmla="*/ 6208 h 1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67" h="11746">
                  <a:moveTo>
                    <a:pt x="20987" y="6208"/>
                  </a:moveTo>
                  <a:cubicBezTo>
                    <a:pt x="22068" y="3409"/>
                    <a:pt x="19143" y="1692"/>
                    <a:pt x="11828" y="801"/>
                  </a:cubicBezTo>
                  <a:cubicBezTo>
                    <a:pt x="-1657" y="-789"/>
                    <a:pt x="-3375" y="801"/>
                    <a:pt x="4704" y="7989"/>
                  </a:cubicBezTo>
                  <a:cubicBezTo>
                    <a:pt x="11446" y="13905"/>
                    <a:pt x="18379" y="13205"/>
                    <a:pt x="20987" y="62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3BC7C234-18A6-C3F3-555A-CA756146ADE2}"/>
                </a:ext>
              </a:extLst>
            </p:cNvPr>
            <p:cNvSpPr/>
            <p:nvPr/>
          </p:nvSpPr>
          <p:spPr>
            <a:xfrm>
              <a:off x="11904032" y="398135"/>
              <a:ext cx="50399" cy="62891"/>
            </a:xfrm>
            <a:custGeom>
              <a:avLst/>
              <a:gdLst>
                <a:gd name="connsiteX0" fmla="*/ 19578 w 50399"/>
                <a:gd name="connsiteY0" fmla="*/ 20832 h 62891"/>
                <a:gd name="connsiteX1" fmla="*/ 19959 w 50399"/>
                <a:gd name="connsiteY1" fmla="*/ 9001 h 62891"/>
                <a:gd name="connsiteX2" fmla="*/ 22821 w 50399"/>
                <a:gd name="connsiteY2" fmla="*/ 1431 h 62891"/>
                <a:gd name="connsiteX3" fmla="*/ 19959 w 50399"/>
                <a:gd name="connsiteY3" fmla="*/ 604 h 62891"/>
                <a:gd name="connsiteX4" fmla="*/ 8765 w 50399"/>
                <a:gd name="connsiteY4" fmla="*/ 17079 h 62891"/>
                <a:gd name="connsiteX5" fmla="*/ 496 w 50399"/>
                <a:gd name="connsiteY5" fmla="*/ 43348 h 62891"/>
                <a:gd name="connsiteX6" fmla="*/ 11500 w 50399"/>
                <a:gd name="connsiteY6" fmla="*/ 63130 h 62891"/>
                <a:gd name="connsiteX7" fmla="*/ 16588 w 50399"/>
                <a:gd name="connsiteY7" fmla="*/ 55497 h 62891"/>
                <a:gd name="connsiteX8" fmla="*/ 13726 w 50399"/>
                <a:gd name="connsiteY8" fmla="*/ 45702 h 62891"/>
                <a:gd name="connsiteX9" fmla="*/ 34144 w 50399"/>
                <a:gd name="connsiteY9" fmla="*/ 38642 h 62891"/>
                <a:gd name="connsiteX10" fmla="*/ 50237 w 50399"/>
                <a:gd name="connsiteY10" fmla="*/ 33426 h 62891"/>
                <a:gd name="connsiteX11" fmla="*/ 37197 w 50399"/>
                <a:gd name="connsiteY11" fmla="*/ 27065 h 62891"/>
                <a:gd name="connsiteX12" fmla="*/ 19578 w 50399"/>
                <a:gd name="connsiteY12" fmla="*/ 20832 h 6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399" h="62891">
                  <a:moveTo>
                    <a:pt x="19578" y="20832"/>
                  </a:moveTo>
                  <a:cubicBezTo>
                    <a:pt x="15571" y="15234"/>
                    <a:pt x="15634" y="13898"/>
                    <a:pt x="19959" y="9001"/>
                  </a:cubicBezTo>
                  <a:cubicBezTo>
                    <a:pt x="22695" y="5947"/>
                    <a:pt x="23967" y="2640"/>
                    <a:pt x="22821" y="1431"/>
                  </a:cubicBezTo>
                  <a:cubicBezTo>
                    <a:pt x="21677" y="223"/>
                    <a:pt x="20404" y="-95"/>
                    <a:pt x="19959" y="604"/>
                  </a:cubicBezTo>
                  <a:cubicBezTo>
                    <a:pt x="19515" y="1304"/>
                    <a:pt x="14489" y="8746"/>
                    <a:pt x="8765" y="17079"/>
                  </a:cubicBezTo>
                  <a:cubicBezTo>
                    <a:pt x="50" y="29800"/>
                    <a:pt x="-1221" y="33935"/>
                    <a:pt x="496" y="43348"/>
                  </a:cubicBezTo>
                  <a:cubicBezTo>
                    <a:pt x="2213" y="52762"/>
                    <a:pt x="7556" y="62939"/>
                    <a:pt x="11500" y="63130"/>
                  </a:cubicBezTo>
                  <a:cubicBezTo>
                    <a:pt x="12327" y="63130"/>
                    <a:pt x="14617" y="59759"/>
                    <a:pt x="16588" y="55497"/>
                  </a:cubicBezTo>
                  <a:cubicBezTo>
                    <a:pt x="19641" y="48755"/>
                    <a:pt x="19260" y="47483"/>
                    <a:pt x="13726" y="45702"/>
                  </a:cubicBezTo>
                  <a:cubicBezTo>
                    <a:pt x="2531" y="42076"/>
                    <a:pt x="16016" y="37433"/>
                    <a:pt x="34144" y="38642"/>
                  </a:cubicBezTo>
                  <a:cubicBezTo>
                    <a:pt x="48519" y="39596"/>
                    <a:pt x="50237" y="39023"/>
                    <a:pt x="50237" y="33426"/>
                  </a:cubicBezTo>
                  <a:cubicBezTo>
                    <a:pt x="50237" y="27828"/>
                    <a:pt x="48138" y="27065"/>
                    <a:pt x="37197" y="27065"/>
                  </a:cubicBezTo>
                  <a:cubicBezTo>
                    <a:pt x="27719" y="27129"/>
                    <a:pt x="22885" y="25411"/>
                    <a:pt x="19578" y="208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8FC4AB0F-8C07-DD15-8B8C-9A57ADC35B54}"/>
                </a:ext>
              </a:extLst>
            </p:cNvPr>
            <p:cNvSpPr/>
            <p:nvPr/>
          </p:nvSpPr>
          <p:spPr>
            <a:xfrm>
              <a:off x="11928097" y="527240"/>
              <a:ext cx="8363" cy="9479"/>
            </a:xfrm>
            <a:custGeom>
              <a:avLst/>
              <a:gdLst>
                <a:gd name="connsiteX0" fmla="*/ 4863 w 8363"/>
                <a:gd name="connsiteY0" fmla="*/ 240 h 9479"/>
                <a:gd name="connsiteX1" fmla="*/ -163 w 8363"/>
                <a:gd name="connsiteY1" fmla="*/ 4947 h 9479"/>
                <a:gd name="connsiteX2" fmla="*/ 983 w 8363"/>
                <a:gd name="connsiteY2" fmla="*/ 9717 h 9479"/>
                <a:gd name="connsiteX3" fmla="*/ 6007 w 8363"/>
                <a:gd name="connsiteY3" fmla="*/ 4947 h 9479"/>
                <a:gd name="connsiteX4" fmla="*/ 4863 w 8363"/>
                <a:gd name="connsiteY4" fmla="*/ 240 h 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63" h="9479">
                  <a:moveTo>
                    <a:pt x="4863" y="240"/>
                  </a:moveTo>
                  <a:cubicBezTo>
                    <a:pt x="2191" y="170"/>
                    <a:pt x="-35" y="2269"/>
                    <a:pt x="-163" y="4947"/>
                  </a:cubicBezTo>
                  <a:cubicBezTo>
                    <a:pt x="-163" y="7555"/>
                    <a:pt x="346" y="9717"/>
                    <a:pt x="983" y="9717"/>
                  </a:cubicBezTo>
                  <a:cubicBezTo>
                    <a:pt x="2954" y="8496"/>
                    <a:pt x="4672" y="6874"/>
                    <a:pt x="6007" y="4947"/>
                  </a:cubicBezTo>
                  <a:cubicBezTo>
                    <a:pt x="9188" y="1131"/>
                    <a:pt x="8997" y="240"/>
                    <a:pt x="4863" y="2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 632">
              <a:extLst>
                <a:ext uri="{FF2B5EF4-FFF2-40B4-BE49-F238E27FC236}">
                  <a16:creationId xmlns:a16="http://schemas.microsoft.com/office/drawing/2014/main" id="{F30BE169-603C-86F4-0479-D7728C4EAA71}"/>
                </a:ext>
              </a:extLst>
            </p:cNvPr>
            <p:cNvSpPr/>
            <p:nvPr/>
          </p:nvSpPr>
          <p:spPr>
            <a:xfrm>
              <a:off x="11937620" y="527787"/>
              <a:ext cx="22188" cy="12532"/>
            </a:xfrm>
            <a:custGeom>
              <a:avLst/>
              <a:gdLst>
                <a:gd name="connsiteX0" fmla="*/ 5517 w 22188"/>
                <a:gd name="connsiteY0" fmla="*/ 4654 h 12532"/>
                <a:gd name="connsiteX1" fmla="*/ 12450 w 22188"/>
                <a:gd name="connsiteY1" fmla="*/ 8216 h 12532"/>
                <a:gd name="connsiteX2" fmla="*/ 18366 w 22188"/>
                <a:gd name="connsiteY2" fmla="*/ 265 h 12532"/>
                <a:gd name="connsiteX3" fmla="*/ 5517 w 22188"/>
                <a:gd name="connsiteY3" fmla="*/ 4654 h 1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88" h="12532">
                  <a:moveTo>
                    <a:pt x="5517" y="4654"/>
                  </a:moveTo>
                  <a:cubicBezTo>
                    <a:pt x="-4406" y="13813"/>
                    <a:pt x="-844" y="15531"/>
                    <a:pt x="12450" y="8216"/>
                  </a:cubicBezTo>
                  <a:cubicBezTo>
                    <a:pt x="23517" y="2237"/>
                    <a:pt x="24281" y="1156"/>
                    <a:pt x="18366" y="265"/>
                  </a:cubicBezTo>
                  <a:cubicBezTo>
                    <a:pt x="13659" y="11"/>
                    <a:pt x="9078" y="1582"/>
                    <a:pt x="5517" y="46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 633">
              <a:extLst>
                <a:ext uri="{FF2B5EF4-FFF2-40B4-BE49-F238E27FC236}">
                  <a16:creationId xmlns:a16="http://schemas.microsoft.com/office/drawing/2014/main" id="{029A502D-C2A2-0E80-92EE-D0A005907507}"/>
                </a:ext>
              </a:extLst>
            </p:cNvPr>
            <p:cNvSpPr/>
            <p:nvPr/>
          </p:nvSpPr>
          <p:spPr>
            <a:xfrm>
              <a:off x="11934744" y="341636"/>
              <a:ext cx="25347" cy="21413"/>
            </a:xfrm>
            <a:custGeom>
              <a:avLst/>
              <a:gdLst>
                <a:gd name="connsiteX0" fmla="*/ 15645 w 25347"/>
                <a:gd name="connsiteY0" fmla="*/ 13278 h 21413"/>
                <a:gd name="connsiteX1" fmla="*/ 18379 w 25347"/>
                <a:gd name="connsiteY1" fmla="*/ 238 h 21413"/>
                <a:gd name="connsiteX2" fmla="*/ 887 w 25347"/>
                <a:gd name="connsiteY2" fmla="*/ 15568 h 21413"/>
                <a:gd name="connsiteX3" fmla="*/ 15645 w 25347"/>
                <a:gd name="connsiteY3" fmla="*/ 13278 h 2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47" h="21413">
                  <a:moveTo>
                    <a:pt x="15645" y="13278"/>
                  </a:moveTo>
                  <a:cubicBezTo>
                    <a:pt x="27284" y="5899"/>
                    <a:pt x="28366" y="238"/>
                    <a:pt x="18379" y="238"/>
                  </a:cubicBezTo>
                  <a:cubicBezTo>
                    <a:pt x="9856" y="1078"/>
                    <a:pt x="2859" y="7241"/>
                    <a:pt x="887" y="15568"/>
                  </a:cubicBezTo>
                  <a:cubicBezTo>
                    <a:pt x="-1530" y="24027"/>
                    <a:pt x="-957" y="24027"/>
                    <a:pt x="15645" y="132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8B34483C-5D5D-DDFE-BF55-9FADB3749D30}"/>
                </a:ext>
              </a:extLst>
            </p:cNvPr>
            <p:cNvSpPr/>
            <p:nvPr/>
          </p:nvSpPr>
          <p:spPr>
            <a:xfrm>
              <a:off x="11931593" y="311785"/>
              <a:ext cx="9040" cy="7506"/>
            </a:xfrm>
            <a:custGeom>
              <a:avLst/>
              <a:gdLst>
                <a:gd name="connsiteX0" fmla="*/ 3848 w 9040"/>
                <a:gd name="connsiteY0" fmla="*/ 7573 h 7506"/>
                <a:gd name="connsiteX1" fmla="*/ 8872 w 9040"/>
                <a:gd name="connsiteY1" fmla="*/ 3311 h 7506"/>
                <a:gd name="connsiteX2" fmla="*/ 95 w 9040"/>
                <a:gd name="connsiteY2" fmla="*/ 4393 h 7506"/>
                <a:gd name="connsiteX3" fmla="*/ 3848 w 9040"/>
                <a:gd name="connsiteY3" fmla="*/ 7573 h 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0" h="7506">
                  <a:moveTo>
                    <a:pt x="3848" y="7573"/>
                  </a:moveTo>
                  <a:cubicBezTo>
                    <a:pt x="6710" y="6937"/>
                    <a:pt x="9000" y="5029"/>
                    <a:pt x="8872" y="3311"/>
                  </a:cubicBezTo>
                  <a:cubicBezTo>
                    <a:pt x="8872" y="-1332"/>
                    <a:pt x="1685" y="-505"/>
                    <a:pt x="95" y="4393"/>
                  </a:cubicBezTo>
                  <a:cubicBezTo>
                    <a:pt x="-796" y="7064"/>
                    <a:pt x="668" y="8209"/>
                    <a:pt x="3848" y="75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 635">
              <a:extLst>
                <a:ext uri="{FF2B5EF4-FFF2-40B4-BE49-F238E27FC236}">
                  <a16:creationId xmlns:a16="http://schemas.microsoft.com/office/drawing/2014/main" id="{E27FACC5-65BC-3798-495A-A6D1751E0D44}"/>
                </a:ext>
              </a:extLst>
            </p:cNvPr>
            <p:cNvSpPr/>
            <p:nvPr/>
          </p:nvSpPr>
          <p:spPr>
            <a:xfrm>
              <a:off x="11841274" y="225235"/>
              <a:ext cx="8743" cy="8635"/>
            </a:xfrm>
            <a:custGeom>
              <a:avLst/>
              <a:gdLst>
                <a:gd name="connsiteX0" fmla="*/ 8424 w 8743"/>
                <a:gd name="connsiteY0" fmla="*/ 3927 h 8635"/>
                <a:gd name="connsiteX1" fmla="*/ 4735 w 8743"/>
                <a:gd name="connsiteY1" fmla="*/ 238 h 8635"/>
                <a:gd name="connsiteX2" fmla="*/ -163 w 8743"/>
                <a:gd name="connsiteY2" fmla="*/ 5200 h 8635"/>
                <a:gd name="connsiteX3" fmla="*/ 8424 w 8743"/>
                <a:gd name="connsiteY3" fmla="*/ 3927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3" h="8635">
                  <a:moveTo>
                    <a:pt x="8424" y="3927"/>
                  </a:moveTo>
                  <a:cubicBezTo>
                    <a:pt x="9125" y="1892"/>
                    <a:pt x="7407" y="238"/>
                    <a:pt x="4735" y="238"/>
                  </a:cubicBezTo>
                  <a:cubicBezTo>
                    <a:pt x="2001" y="270"/>
                    <a:pt x="-163" y="2484"/>
                    <a:pt x="-163" y="5200"/>
                  </a:cubicBezTo>
                  <a:cubicBezTo>
                    <a:pt x="-163" y="10734"/>
                    <a:pt x="6517" y="9779"/>
                    <a:pt x="8424" y="39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 636">
              <a:extLst>
                <a:ext uri="{FF2B5EF4-FFF2-40B4-BE49-F238E27FC236}">
                  <a16:creationId xmlns:a16="http://schemas.microsoft.com/office/drawing/2014/main" id="{C558AFF5-ACFB-F6BB-F35B-B6CE01059405}"/>
                </a:ext>
              </a:extLst>
            </p:cNvPr>
            <p:cNvSpPr/>
            <p:nvPr/>
          </p:nvSpPr>
          <p:spPr>
            <a:xfrm>
              <a:off x="11832986" y="234649"/>
              <a:ext cx="5170" cy="6297"/>
            </a:xfrm>
            <a:custGeom>
              <a:avLst/>
              <a:gdLst>
                <a:gd name="connsiteX0" fmla="*/ 1764 w 5170"/>
                <a:gd name="connsiteY0" fmla="*/ 6535 h 6297"/>
                <a:gd name="connsiteX1" fmla="*/ 5008 w 5170"/>
                <a:gd name="connsiteY1" fmla="*/ 3419 h 6297"/>
                <a:gd name="connsiteX2" fmla="*/ 5008 w 5170"/>
                <a:gd name="connsiteY2" fmla="*/ 3355 h 6297"/>
                <a:gd name="connsiteX3" fmla="*/ 3673 w 5170"/>
                <a:gd name="connsiteY3" fmla="*/ 238 h 6297"/>
                <a:gd name="connsiteX4" fmla="*/ 365 w 5170"/>
                <a:gd name="connsiteY4" fmla="*/ 3355 h 6297"/>
                <a:gd name="connsiteX5" fmla="*/ 1764 w 517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1764" y="6535"/>
                  </a:moveTo>
                  <a:cubicBezTo>
                    <a:pt x="3546" y="6574"/>
                    <a:pt x="4945" y="5174"/>
                    <a:pt x="5008" y="3419"/>
                  </a:cubicBezTo>
                  <a:cubicBezTo>
                    <a:pt x="5008" y="3400"/>
                    <a:pt x="5008" y="3374"/>
                    <a:pt x="5008" y="3355"/>
                  </a:cubicBezTo>
                  <a:cubicBezTo>
                    <a:pt x="5008" y="1701"/>
                    <a:pt x="4436" y="238"/>
                    <a:pt x="3673" y="238"/>
                  </a:cubicBezTo>
                  <a:cubicBezTo>
                    <a:pt x="2910" y="238"/>
                    <a:pt x="1447" y="1701"/>
                    <a:pt x="365" y="3355"/>
                  </a:cubicBezTo>
                  <a:cubicBezTo>
                    <a:pt x="-716" y="5009"/>
                    <a:pt x="-80" y="6535"/>
                    <a:pt x="176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17FB08E6-2739-2837-7F55-454362BE035E}"/>
                </a:ext>
              </a:extLst>
            </p:cNvPr>
            <p:cNvSpPr/>
            <p:nvPr/>
          </p:nvSpPr>
          <p:spPr>
            <a:xfrm>
              <a:off x="11833220" y="285089"/>
              <a:ext cx="68744" cy="81607"/>
            </a:xfrm>
            <a:custGeom>
              <a:avLst/>
              <a:gdLst>
                <a:gd name="connsiteX0" fmla="*/ 14124 w 68744"/>
                <a:gd name="connsiteY0" fmla="*/ 22374 h 81607"/>
                <a:gd name="connsiteX1" fmla="*/ 24620 w 68744"/>
                <a:gd name="connsiteY1" fmla="*/ 41837 h 81607"/>
                <a:gd name="connsiteX2" fmla="*/ 23411 w 68744"/>
                <a:gd name="connsiteY2" fmla="*/ 47244 h 81607"/>
                <a:gd name="connsiteX3" fmla="*/ 17051 w 68744"/>
                <a:gd name="connsiteY3" fmla="*/ 44827 h 81607"/>
                <a:gd name="connsiteX4" fmla="*/ 12725 w 68744"/>
                <a:gd name="connsiteY4" fmla="*/ 45209 h 81607"/>
                <a:gd name="connsiteX5" fmla="*/ 3884 w 68744"/>
                <a:gd name="connsiteY5" fmla="*/ 53668 h 81607"/>
                <a:gd name="connsiteX6" fmla="*/ 2484 w 68744"/>
                <a:gd name="connsiteY6" fmla="*/ 56594 h 81607"/>
                <a:gd name="connsiteX7" fmla="*/ 9736 w 68744"/>
                <a:gd name="connsiteY7" fmla="*/ 66199 h 81607"/>
                <a:gd name="connsiteX8" fmla="*/ 24047 w 68744"/>
                <a:gd name="connsiteY8" fmla="*/ 81846 h 81607"/>
                <a:gd name="connsiteX9" fmla="*/ 29772 w 68744"/>
                <a:gd name="connsiteY9" fmla="*/ 68044 h 81607"/>
                <a:gd name="connsiteX10" fmla="*/ 29772 w 68744"/>
                <a:gd name="connsiteY10" fmla="*/ 68044 h 81607"/>
                <a:gd name="connsiteX11" fmla="*/ 31362 w 68744"/>
                <a:gd name="connsiteY11" fmla="*/ 50361 h 81607"/>
                <a:gd name="connsiteX12" fmla="*/ 44592 w 68744"/>
                <a:gd name="connsiteY12" fmla="*/ 41074 h 81607"/>
                <a:gd name="connsiteX13" fmla="*/ 51525 w 68744"/>
                <a:gd name="connsiteY13" fmla="*/ 39738 h 81607"/>
                <a:gd name="connsiteX14" fmla="*/ 53625 w 68744"/>
                <a:gd name="connsiteY14" fmla="*/ 32932 h 81607"/>
                <a:gd name="connsiteX15" fmla="*/ 50572 w 68744"/>
                <a:gd name="connsiteY15" fmla="*/ 29370 h 81607"/>
                <a:gd name="connsiteX16" fmla="*/ 48409 w 68744"/>
                <a:gd name="connsiteY16" fmla="*/ 22310 h 81607"/>
                <a:gd name="connsiteX17" fmla="*/ 60749 w 68744"/>
                <a:gd name="connsiteY17" fmla="*/ 13214 h 81607"/>
                <a:gd name="connsiteX18" fmla="*/ 68254 w 68744"/>
                <a:gd name="connsiteY18" fmla="*/ 5009 h 81607"/>
                <a:gd name="connsiteX19" fmla="*/ 55533 w 68744"/>
                <a:gd name="connsiteY19" fmla="*/ 5009 h 81607"/>
                <a:gd name="connsiteX20" fmla="*/ 46310 w 68744"/>
                <a:gd name="connsiteY20" fmla="*/ 11052 h 81607"/>
                <a:gd name="connsiteX21" fmla="*/ 33588 w 68744"/>
                <a:gd name="connsiteY21" fmla="*/ 15759 h 81607"/>
                <a:gd name="connsiteX22" fmla="*/ 20867 w 68744"/>
                <a:gd name="connsiteY22" fmla="*/ 19066 h 81607"/>
                <a:gd name="connsiteX23" fmla="*/ 14124 w 68744"/>
                <a:gd name="connsiteY23" fmla="*/ 22374 h 8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744" h="81607">
                  <a:moveTo>
                    <a:pt x="14124" y="22374"/>
                  </a:moveTo>
                  <a:cubicBezTo>
                    <a:pt x="15588" y="29778"/>
                    <a:pt x="19213" y="36564"/>
                    <a:pt x="24620" y="41837"/>
                  </a:cubicBezTo>
                  <a:cubicBezTo>
                    <a:pt x="26973" y="43428"/>
                    <a:pt x="26592" y="45145"/>
                    <a:pt x="23411" y="47244"/>
                  </a:cubicBezTo>
                  <a:cubicBezTo>
                    <a:pt x="20231" y="49343"/>
                    <a:pt x="18195" y="48771"/>
                    <a:pt x="17051" y="44827"/>
                  </a:cubicBezTo>
                  <a:cubicBezTo>
                    <a:pt x="15206" y="39866"/>
                    <a:pt x="14825" y="39929"/>
                    <a:pt x="12725" y="45209"/>
                  </a:cubicBezTo>
                  <a:cubicBezTo>
                    <a:pt x="10881" y="48981"/>
                    <a:pt x="7701" y="51970"/>
                    <a:pt x="3884" y="53668"/>
                  </a:cubicBezTo>
                  <a:cubicBezTo>
                    <a:pt x="-1077" y="55704"/>
                    <a:pt x="-1395" y="56403"/>
                    <a:pt x="2484" y="56594"/>
                  </a:cubicBezTo>
                  <a:cubicBezTo>
                    <a:pt x="6364" y="56785"/>
                    <a:pt x="8464" y="60474"/>
                    <a:pt x="9736" y="66199"/>
                  </a:cubicBezTo>
                  <a:cubicBezTo>
                    <a:pt x="10881" y="73832"/>
                    <a:pt x="16541" y="80008"/>
                    <a:pt x="24047" y="81846"/>
                  </a:cubicBezTo>
                  <a:cubicBezTo>
                    <a:pt x="26973" y="77737"/>
                    <a:pt x="28945" y="73018"/>
                    <a:pt x="29772" y="68044"/>
                  </a:cubicBezTo>
                  <a:lnTo>
                    <a:pt x="29772" y="68044"/>
                  </a:lnTo>
                  <a:cubicBezTo>
                    <a:pt x="31744" y="62376"/>
                    <a:pt x="32317" y="56295"/>
                    <a:pt x="31362" y="50361"/>
                  </a:cubicBezTo>
                  <a:cubicBezTo>
                    <a:pt x="28563" y="45781"/>
                    <a:pt x="35179" y="41138"/>
                    <a:pt x="44592" y="41074"/>
                  </a:cubicBezTo>
                  <a:cubicBezTo>
                    <a:pt x="48409" y="41074"/>
                    <a:pt x="51525" y="40438"/>
                    <a:pt x="51525" y="39738"/>
                  </a:cubicBezTo>
                  <a:cubicBezTo>
                    <a:pt x="52035" y="37410"/>
                    <a:pt x="52734" y="35127"/>
                    <a:pt x="53625" y="32932"/>
                  </a:cubicBezTo>
                  <a:cubicBezTo>
                    <a:pt x="55279" y="28671"/>
                    <a:pt x="54515" y="27844"/>
                    <a:pt x="50572" y="29370"/>
                  </a:cubicBezTo>
                  <a:cubicBezTo>
                    <a:pt x="44592" y="31724"/>
                    <a:pt x="44211" y="30325"/>
                    <a:pt x="48409" y="22310"/>
                  </a:cubicBezTo>
                  <a:cubicBezTo>
                    <a:pt x="51462" y="18080"/>
                    <a:pt x="55787" y="14906"/>
                    <a:pt x="60749" y="13214"/>
                  </a:cubicBezTo>
                  <a:cubicBezTo>
                    <a:pt x="67110" y="10924"/>
                    <a:pt x="69527" y="8507"/>
                    <a:pt x="68254" y="5009"/>
                  </a:cubicBezTo>
                  <a:cubicBezTo>
                    <a:pt x="65901" y="-1352"/>
                    <a:pt x="58840" y="-1352"/>
                    <a:pt x="55533" y="5009"/>
                  </a:cubicBezTo>
                  <a:cubicBezTo>
                    <a:pt x="53307" y="8113"/>
                    <a:pt x="50062" y="10276"/>
                    <a:pt x="46310" y="11052"/>
                  </a:cubicBezTo>
                  <a:cubicBezTo>
                    <a:pt x="41858" y="12063"/>
                    <a:pt x="37596" y="13640"/>
                    <a:pt x="33588" y="15759"/>
                  </a:cubicBezTo>
                  <a:cubicBezTo>
                    <a:pt x="29645" y="17756"/>
                    <a:pt x="25319" y="18882"/>
                    <a:pt x="20867" y="19066"/>
                  </a:cubicBezTo>
                  <a:cubicBezTo>
                    <a:pt x="16987" y="19003"/>
                    <a:pt x="14124" y="20529"/>
                    <a:pt x="14124" y="223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16DC488F-DEB1-392B-B42E-7668B8BE950E}"/>
                </a:ext>
              </a:extLst>
            </p:cNvPr>
            <p:cNvSpPr/>
            <p:nvPr/>
          </p:nvSpPr>
          <p:spPr>
            <a:xfrm>
              <a:off x="11903723" y="291625"/>
              <a:ext cx="26966" cy="52364"/>
            </a:xfrm>
            <a:custGeom>
              <a:avLst/>
              <a:gdLst>
                <a:gd name="connsiteX0" fmla="*/ 1695 w 26966"/>
                <a:gd name="connsiteY0" fmla="*/ 33648 h 52364"/>
                <a:gd name="connsiteX1" fmla="*/ 5576 w 26966"/>
                <a:gd name="connsiteY1" fmla="*/ 39627 h 52364"/>
                <a:gd name="connsiteX2" fmla="*/ 26693 w 26966"/>
                <a:gd name="connsiteY2" fmla="*/ 46560 h 52364"/>
                <a:gd name="connsiteX3" fmla="*/ 20332 w 26966"/>
                <a:gd name="connsiteY3" fmla="*/ 40199 h 52364"/>
                <a:gd name="connsiteX4" fmla="*/ 17979 w 26966"/>
                <a:gd name="connsiteY4" fmla="*/ 12212 h 52364"/>
                <a:gd name="connsiteX5" fmla="*/ 20523 w 26966"/>
                <a:gd name="connsiteY5" fmla="*/ 2671 h 52364"/>
                <a:gd name="connsiteX6" fmla="*/ 10409 w 26966"/>
                <a:gd name="connsiteY6" fmla="*/ 9859 h 52364"/>
                <a:gd name="connsiteX7" fmla="*/ 3031 w 26966"/>
                <a:gd name="connsiteY7" fmla="*/ 26015 h 52364"/>
                <a:gd name="connsiteX8" fmla="*/ 1695 w 26966"/>
                <a:gd name="connsiteY8" fmla="*/ 33648 h 5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966" h="52364">
                  <a:moveTo>
                    <a:pt x="1695" y="33648"/>
                  </a:moveTo>
                  <a:cubicBezTo>
                    <a:pt x="4112" y="34659"/>
                    <a:pt x="5639" y="37025"/>
                    <a:pt x="5576" y="39627"/>
                  </a:cubicBezTo>
                  <a:cubicBezTo>
                    <a:pt x="5576" y="51776"/>
                    <a:pt x="24658" y="58009"/>
                    <a:pt x="26693" y="46560"/>
                  </a:cubicBezTo>
                  <a:cubicBezTo>
                    <a:pt x="27329" y="43062"/>
                    <a:pt x="25230" y="40899"/>
                    <a:pt x="20332" y="40199"/>
                  </a:cubicBezTo>
                  <a:cubicBezTo>
                    <a:pt x="10092" y="38736"/>
                    <a:pt x="8692" y="21690"/>
                    <a:pt x="17979" y="12212"/>
                  </a:cubicBezTo>
                  <a:cubicBezTo>
                    <a:pt x="23449" y="6742"/>
                    <a:pt x="23894" y="4834"/>
                    <a:pt x="20523" y="2671"/>
                  </a:cubicBezTo>
                  <a:cubicBezTo>
                    <a:pt x="13717" y="-1654"/>
                    <a:pt x="12509" y="-764"/>
                    <a:pt x="10409" y="9859"/>
                  </a:cubicBezTo>
                  <a:cubicBezTo>
                    <a:pt x="9201" y="15723"/>
                    <a:pt x="6657" y="21244"/>
                    <a:pt x="3031" y="26015"/>
                  </a:cubicBezTo>
                  <a:cubicBezTo>
                    <a:pt x="-722" y="30658"/>
                    <a:pt x="-1167" y="32630"/>
                    <a:pt x="1695" y="336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A60314E0-AC45-615C-0F8E-02469FAE6850}"/>
                </a:ext>
              </a:extLst>
            </p:cNvPr>
            <p:cNvSpPr/>
            <p:nvPr/>
          </p:nvSpPr>
          <p:spPr>
            <a:xfrm>
              <a:off x="11900429" y="393063"/>
              <a:ext cx="2353" cy="7782"/>
            </a:xfrm>
            <a:custGeom>
              <a:avLst/>
              <a:gdLst>
                <a:gd name="connsiteX0" fmla="*/ -163 w 2353"/>
                <a:gd name="connsiteY0" fmla="*/ 3577 h 7782"/>
                <a:gd name="connsiteX1" fmla="*/ 1428 w 2353"/>
                <a:gd name="connsiteY1" fmla="*/ 7712 h 7782"/>
                <a:gd name="connsiteX2" fmla="*/ 1428 w 2353"/>
                <a:gd name="connsiteY2" fmla="*/ 1733 h 7782"/>
                <a:gd name="connsiteX3" fmla="*/ -163 w 2353"/>
                <a:gd name="connsiteY3" fmla="*/ 3577 h 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3" h="7782">
                  <a:moveTo>
                    <a:pt x="-163" y="3577"/>
                  </a:moveTo>
                  <a:cubicBezTo>
                    <a:pt x="-163" y="6948"/>
                    <a:pt x="410" y="8793"/>
                    <a:pt x="1428" y="7712"/>
                  </a:cubicBezTo>
                  <a:cubicBezTo>
                    <a:pt x="2446" y="5842"/>
                    <a:pt x="2446" y="3603"/>
                    <a:pt x="1428" y="1733"/>
                  </a:cubicBezTo>
                  <a:cubicBezTo>
                    <a:pt x="728" y="-812"/>
                    <a:pt x="-35" y="-48"/>
                    <a:pt x="-163" y="35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77B330B5-1173-2AAD-B78F-A3A27CB42032}"/>
                </a:ext>
              </a:extLst>
            </p:cNvPr>
            <p:cNvSpPr/>
            <p:nvPr/>
          </p:nvSpPr>
          <p:spPr>
            <a:xfrm>
              <a:off x="11947519" y="5492777"/>
              <a:ext cx="14050" cy="11347"/>
            </a:xfrm>
            <a:custGeom>
              <a:avLst/>
              <a:gdLst>
                <a:gd name="connsiteX0" fmla="*/ 1534 w 14050"/>
                <a:gd name="connsiteY0" fmla="*/ 2103 h 11347"/>
                <a:gd name="connsiteX1" fmla="*/ 516 w 14050"/>
                <a:gd name="connsiteY1" fmla="*/ 8972 h 11347"/>
                <a:gd name="connsiteX2" fmla="*/ 11648 w 14050"/>
                <a:gd name="connsiteY2" fmla="*/ 9564 h 11347"/>
                <a:gd name="connsiteX3" fmla="*/ 13683 w 14050"/>
                <a:gd name="connsiteY3" fmla="*/ 6683 h 11347"/>
                <a:gd name="connsiteX4" fmla="*/ 1534 w 14050"/>
                <a:gd name="connsiteY4" fmla="*/ 2103 h 1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0" h="11347">
                  <a:moveTo>
                    <a:pt x="1534" y="2103"/>
                  </a:moveTo>
                  <a:cubicBezTo>
                    <a:pt x="-247" y="3935"/>
                    <a:pt x="-693" y="6702"/>
                    <a:pt x="516" y="8972"/>
                  </a:cubicBezTo>
                  <a:cubicBezTo>
                    <a:pt x="3442" y="12210"/>
                    <a:pt x="8404" y="12477"/>
                    <a:pt x="11648" y="9564"/>
                  </a:cubicBezTo>
                  <a:cubicBezTo>
                    <a:pt x="12538" y="8769"/>
                    <a:pt x="13238" y="7783"/>
                    <a:pt x="13683" y="6683"/>
                  </a:cubicBezTo>
                  <a:cubicBezTo>
                    <a:pt x="15400" y="1531"/>
                    <a:pt x="5923" y="-2159"/>
                    <a:pt x="1534" y="21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6195B7C1-DE46-3C63-695E-D753CF9A5A23}"/>
                </a:ext>
              </a:extLst>
            </p:cNvPr>
            <p:cNvSpPr/>
            <p:nvPr/>
          </p:nvSpPr>
          <p:spPr>
            <a:xfrm>
              <a:off x="11946917" y="1409213"/>
              <a:ext cx="9040" cy="13688"/>
            </a:xfrm>
            <a:custGeom>
              <a:avLst/>
              <a:gdLst>
                <a:gd name="connsiteX0" fmla="*/ 4235 w 9040"/>
                <a:gd name="connsiteY0" fmla="*/ 11820 h 13688"/>
                <a:gd name="connsiteX1" fmla="*/ 8878 w 9040"/>
                <a:gd name="connsiteY1" fmla="*/ 2978 h 13688"/>
                <a:gd name="connsiteX2" fmla="*/ 8878 w 9040"/>
                <a:gd name="connsiteY2" fmla="*/ 2978 h 13688"/>
                <a:gd name="connsiteX3" fmla="*/ 4362 w 9040"/>
                <a:gd name="connsiteY3" fmla="*/ 4123 h 13688"/>
                <a:gd name="connsiteX4" fmla="*/ 4235 w 9040"/>
                <a:gd name="connsiteY4" fmla="*/ 11820 h 13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0" h="13688">
                  <a:moveTo>
                    <a:pt x="4235" y="11820"/>
                  </a:moveTo>
                  <a:cubicBezTo>
                    <a:pt x="6843" y="9568"/>
                    <a:pt x="8497" y="6408"/>
                    <a:pt x="8878" y="2978"/>
                  </a:cubicBezTo>
                  <a:lnTo>
                    <a:pt x="8878" y="2978"/>
                  </a:lnTo>
                  <a:cubicBezTo>
                    <a:pt x="8878" y="-965"/>
                    <a:pt x="7987" y="-711"/>
                    <a:pt x="4362" y="4123"/>
                  </a:cubicBezTo>
                  <a:cubicBezTo>
                    <a:pt x="-1617" y="12329"/>
                    <a:pt x="-1681" y="16845"/>
                    <a:pt x="4235" y="118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3C08DB59-0FD4-E624-7CF8-A20DF259FE23}"/>
                </a:ext>
              </a:extLst>
            </p:cNvPr>
            <p:cNvSpPr/>
            <p:nvPr/>
          </p:nvSpPr>
          <p:spPr>
            <a:xfrm>
              <a:off x="11944196" y="5150402"/>
              <a:ext cx="14739" cy="17680"/>
            </a:xfrm>
            <a:custGeom>
              <a:avLst/>
              <a:gdLst>
                <a:gd name="connsiteX0" fmla="*/ 6638 w 14739"/>
                <a:gd name="connsiteY0" fmla="*/ 936 h 17680"/>
                <a:gd name="connsiteX1" fmla="*/ -104 w 14739"/>
                <a:gd name="connsiteY1" fmla="*/ 8441 h 17680"/>
                <a:gd name="connsiteX2" fmla="*/ 5429 w 14739"/>
                <a:gd name="connsiteY2" fmla="*/ 17919 h 17680"/>
                <a:gd name="connsiteX3" fmla="*/ 13253 w 14739"/>
                <a:gd name="connsiteY3" fmla="*/ 11558 h 17680"/>
                <a:gd name="connsiteX4" fmla="*/ 6638 w 14739"/>
                <a:gd name="connsiteY4" fmla="*/ 936 h 1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7680">
                  <a:moveTo>
                    <a:pt x="6638" y="936"/>
                  </a:moveTo>
                  <a:cubicBezTo>
                    <a:pt x="1104" y="-782"/>
                    <a:pt x="277" y="300"/>
                    <a:pt x="-104" y="8441"/>
                  </a:cubicBezTo>
                  <a:cubicBezTo>
                    <a:pt x="-486" y="16583"/>
                    <a:pt x="976" y="17919"/>
                    <a:pt x="5429" y="17919"/>
                  </a:cubicBezTo>
                  <a:cubicBezTo>
                    <a:pt x="9055" y="17537"/>
                    <a:pt x="12108" y="15044"/>
                    <a:pt x="13253" y="11558"/>
                  </a:cubicBezTo>
                  <a:cubicBezTo>
                    <a:pt x="15606" y="3925"/>
                    <a:pt x="15606" y="3671"/>
                    <a:pt x="6638" y="9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 643">
              <a:extLst>
                <a:ext uri="{FF2B5EF4-FFF2-40B4-BE49-F238E27FC236}">
                  <a16:creationId xmlns:a16="http://schemas.microsoft.com/office/drawing/2014/main" id="{1C242F4E-5E22-C2D5-269B-1FBCC1BAB7CF}"/>
                </a:ext>
              </a:extLst>
            </p:cNvPr>
            <p:cNvSpPr/>
            <p:nvPr/>
          </p:nvSpPr>
          <p:spPr>
            <a:xfrm>
              <a:off x="11941061" y="1839397"/>
              <a:ext cx="17249" cy="9258"/>
            </a:xfrm>
            <a:custGeom>
              <a:avLst/>
              <a:gdLst>
                <a:gd name="connsiteX0" fmla="*/ 41 w 17249"/>
                <a:gd name="connsiteY0" fmla="*/ 5641 h 9258"/>
                <a:gd name="connsiteX1" fmla="*/ 14988 w 17249"/>
                <a:gd name="connsiteY1" fmla="*/ 4560 h 9258"/>
                <a:gd name="connsiteX2" fmla="*/ 10154 w 17249"/>
                <a:gd name="connsiteY2" fmla="*/ 616 h 9258"/>
                <a:gd name="connsiteX3" fmla="*/ 41 w 17249"/>
                <a:gd name="connsiteY3" fmla="*/ 5641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9" h="9258">
                  <a:moveTo>
                    <a:pt x="41" y="5641"/>
                  </a:moveTo>
                  <a:cubicBezTo>
                    <a:pt x="-1868" y="11366"/>
                    <a:pt x="10154" y="10475"/>
                    <a:pt x="14988" y="4560"/>
                  </a:cubicBezTo>
                  <a:cubicBezTo>
                    <a:pt x="18550" y="171"/>
                    <a:pt x="17978" y="-274"/>
                    <a:pt x="10154" y="616"/>
                  </a:cubicBezTo>
                  <a:cubicBezTo>
                    <a:pt x="5320" y="1189"/>
                    <a:pt x="677" y="3479"/>
                    <a:pt x="41" y="56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 644">
              <a:extLst>
                <a:ext uri="{FF2B5EF4-FFF2-40B4-BE49-F238E27FC236}">
                  <a16:creationId xmlns:a16="http://schemas.microsoft.com/office/drawing/2014/main" id="{C3C66EAE-5FF2-2242-70E1-23691C77BDED}"/>
                </a:ext>
              </a:extLst>
            </p:cNvPr>
            <p:cNvSpPr/>
            <p:nvPr/>
          </p:nvSpPr>
          <p:spPr>
            <a:xfrm>
              <a:off x="11295588" y="228352"/>
              <a:ext cx="11271" cy="19019"/>
            </a:xfrm>
            <a:custGeom>
              <a:avLst/>
              <a:gdLst>
                <a:gd name="connsiteX0" fmla="*/ 10396 w 11271"/>
                <a:gd name="connsiteY0" fmla="*/ 14423 h 19019"/>
                <a:gd name="connsiteX1" fmla="*/ 6198 w 11271"/>
                <a:gd name="connsiteY1" fmla="*/ 238 h 19019"/>
                <a:gd name="connsiteX2" fmla="*/ -163 w 11271"/>
                <a:gd name="connsiteY2" fmla="*/ 14677 h 19019"/>
                <a:gd name="connsiteX3" fmla="*/ 10396 w 11271"/>
                <a:gd name="connsiteY3" fmla="*/ 14423 h 1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1" h="19019">
                  <a:moveTo>
                    <a:pt x="10396" y="14423"/>
                  </a:moveTo>
                  <a:cubicBezTo>
                    <a:pt x="12432" y="9016"/>
                    <a:pt x="9823" y="238"/>
                    <a:pt x="6198" y="238"/>
                  </a:cubicBezTo>
                  <a:cubicBezTo>
                    <a:pt x="2572" y="238"/>
                    <a:pt x="-163" y="8126"/>
                    <a:pt x="-163" y="14677"/>
                  </a:cubicBezTo>
                  <a:cubicBezTo>
                    <a:pt x="-163" y="21229"/>
                    <a:pt x="8106" y="20402"/>
                    <a:pt x="10396" y="144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 645">
              <a:extLst>
                <a:ext uri="{FF2B5EF4-FFF2-40B4-BE49-F238E27FC236}">
                  <a16:creationId xmlns:a16="http://schemas.microsoft.com/office/drawing/2014/main" id="{4B0AEFAA-1D4C-5398-5FB7-2324BFBDC246}"/>
                </a:ext>
              </a:extLst>
            </p:cNvPr>
            <p:cNvSpPr/>
            <p:nvPr/>
          </p:nvSpPr>
          <p:spPr>
            <a:xfrm>
              <a:off x="11943897" y="5796751"/>
              <a:ext cx="18293" cy="13063"/>
            </a:xfrm>
            <a:custGeom>
              <a:avLst/>
              <a:gdLst>
                <a:gd name="connsiteX0" fmla="*/ 2548 w 18293"/>
                <a:gd name="connsiteY0" fmla="*/ 962 h 13063"/>
                <a:gd name="connsiteX1" fmla="*/ 4010 w 18293"/>
                <a:gd name="connsiteY1" fmla="*/ 8659 h 13063"/>
                <a:gd name="connsiteX2" fmla="*/ 18131 w 18293"/>
                <a:gd name="connsiteY2" fmla="*/ 10631 h 13063"/>
                <a:gd name="connsiteX3" fmla="*/ 2548 w 18293"/>
                <a:gd name="connsiteY3" fmla="*/ 962 h 1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93" h="13063">
                  <a:moveTo>
                    <a:pt x="2548" y="962"/>
                  </a:moveTo>
                  <a:cubicBezTo>
                    <a:pt x="-1396" y="3507"/>
                    <a:pt x="-1142" y="4651"/>
                    <a:pt x="4010" y="8659"/>
                  </a:cubicBezTo>
                  <a:cubicBezTo>
                    <a:pt x="10371" y="13747"/>
                    <a:pt x="18131" y="15019"/>
                    <a:pt x="18131" y="10631"/>
                  </a:cubicBezTo>
                  <a:cubicBezTo>
                    <a:pt x="18131" y="4842"/>
                    <a:pt x="7127" y="-2027"/>
                    <a:pt x="2548" y="9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 646">
              <a:extLst>
                <a:ext uri="{FF2B5EF4-FFF2-40B4-BE49-F238E27FC236}">
                  <a16:creationId xmlns:a16="http://schemas.microsoft.com/office/drawing/2014/main" id="{B2098AEE-3DF5-9A3B-D4C1-DDA5024F7B10}"/>
                </a:ext>
              </a:extLst>
            </p:cNvPr>
            <p:cNvSpPr/>
            <p:nvPr/>
          </p:nvSpPr>
          <p:spPr>
            <a:xfrm>
              <a:off x="11934267" y="618518"/>
              <a:ext cx="24649" cy="17401"/>
            </a:xfrm>
            <a:custGeom>
              <a:avLst/>
              <a:gdLst>
                <a:gd name="connsiteX0" fmla="*/ 23754 w 24649"/>
                <a:gd name="connsiteY0" fmla="*/ 14614 h 17401"/>
                <a:gd name="connsiteX1" fmla="*/ 15167 w 24649"/>
                <a:gd name="connsiteY1" fmla="*/ 238 h 17401"/>
                <a:gd name="connsiteX2" fmla="*/ -163 w 24649"/>
                <a:gd name="connsiteY2" fmla="*/ 16776 h 17401"/>
                <a:gd name="connsiteX3" fmla="*/ 23754 w 24649"/>
                <a:gd name="connsiteY3" fmla="*/ 14614 h 17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9" h="17401">
                  <a:moveTo>
                    <a:pt x="23754" y="14614"/>
                  </a:moveTo>
                  <a:cubicBezTo>
                    <a:pt x="26807" y="12260"/>
                    <a:pt x="19619" y="238"/>
                    <a:pt x="15167" y="238"/>
                  </a:cubicBezTo>
                  <a:cubicBezTo>
                    <a:pt x="10715" y="238"/>
                    <a:pt x="-163" y="11052"/>
                    <a:pt x="-163" y="16776"/>
                  </a:cubicBezTo>
                  <a:cubicBezTo>
                    <a:pt x="92" y="18812"/>
                    <a:pt x="20828" y="16903"/>
                    <a:pt x="23754" y="146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974E9502-C49B-A2A0-186D-E40F6D3E7BD4}"/>
                </a:ext>
              </a:extLst>
            </p:cNvPr>
            <p:cNvSpPr/>
            <p:nvPr/>
          </p:nvSpPr>
          <p:spPr>
            <a:xfrm>
              <a:off x="11780171" y="244689"/>
              <a:ext cx="67463" cy="84352"/>
            </a:xfrm>
            <a:custGeom>
              <a:avLst/>
              <a:gdLst>
                <a:gd name="connsiteX0" fmla="*/ 31999 w 67463"/>
                <a:gd name="connsiteY0" fmla="*/ 43691 h 84352"/>
                <a:gd name="connsiteX1" fmla="*/ 18005 w 67463"/>
                <a:gd name="connsiteY1" fmla="*/ 57685 h 84352"/>
                <a:gd name="connsiteX2" fmla="*/ 12917 w 67463"/>
                <a:gd name="connsiteY2" fmla="*/ 62583 h 84352"/>
                <a:gd name="connsiteX3" fmla="*/ 7256 w 67463"/>
                <a:gd name="connsiteY3" fmla="*/ 67417 h 84352"/>
                <a:gd name="connsiteX4" fmla="*/ 4584 w 67463"/>
                <a:gd name="connsiteY4" fmla="*/ 69656 h 84352"/>
                <a:gd name="connsiteX5" fmla="*/ 4139 w 67463"/>
                <a:gd name="connsiteY5" fmla="*/ 69580 h 84352"/>
                <a:gd name="connsiteX6" fmla="*/ 3630 w 67463"/>
                <a:gd name="connsiteY6" fmla="*/ 72060 h 84352"/>
                <a:gd name="connsiteX7" fmla="*/ 1913 w 67463"/>
                <a:gd name="connsiteY7" fmla="*/ 80011 h 84352"/>
                <a:gd name="connsiteX8" fmla="*/ 1913 w 67463"/>
                <a:gd name="connsiteY8" fmla="*/ 84591 h 84352"/>
                <a:gd name="connsiteX9" fmla="*/ 19087 w 67463"/>
                <a:gd name="connsiteY9" fmla="*/ 70406 h 84352"/>
                <a:gd name="connsiteX10" fmla="*/ 39059 w 67463"/>
                <a:gd name="connsiteY10" fmla="*/ 56286 h 84352"/>
                <a:gd name="connsiteX11" fmla="*/ 40522 w 67463"/>
                <a:gd name="connsiteY11" fmla="*/ 63855 h 84352"/>
                <a:gd name="connsiteX12" fmla="*/ 37214 w 67463"/>
                <a:gd name="connsiteY12" fmla="*/ 67671 h 84352"/>
                <a:gd name="connsiteX13" fmla="*/ 67301 w 67463"/>
                <a:gd name="connsiteY13" fmla="*/ 54632 h 84352"/>
                <a:gd name="connsiteX14" fmla="*/ 60940 w 67463"/>
                <a:gd name="connsiteY14" fmla="*/ 48971 h 84352"/>
                <a:gd name="connsiteX15" fmla="*/ 56297 w 67463"/>
                <a:gd name="connsiteY15" fmla="*/ 42292 h 84352"/>
                <a:gd name="connsiteX16" fmla="*/ 55661 w 67463"/>
                <a:gd name="connsiteY16" fmla="*/ 33451 h 84352"/>
                <a:gd name="connsiteX17" fmla="*/ 42049 w 67463"/>
                <a:gd name="connsiteY17" fmla="*/ 32242 h 84352"/>
                <a:gd name="connsiteX18" fmla="*/ 52480 w 67463"/>
                <a:gd name="connsiteY18" fmla="*/ 20538 h 84352"/>
                <a:gd name="connsiteX19" fmla="*/ 61322 w 67463"/>
                <a:gd name="connsiteY19" fmla="*/ 8389 h 84352"/>
                <a:gd name="connsiteX20" fmla="*/ 47201 w 67463"/>
                <a:gd name="connsiteY20" fmla="*/ 7881 h 84352"/>
                <a:gd name="connsiteX21" fmla="*/ 36515 w 67463"/>
                <a:gd name="connsiteY21" fmla="*/ 29889 h 84352"/>
                <a:gd name="connsiteX22" fmla="*/ 31999 w 67463"/>
                <a:gd name="connsiteY22" fmla="*/ 43691 h 8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463" h="84352">
                  <a:moveTo>
                    <a:pt x="31999" y="43691"/>
                  </a:moveTo>
                  <a:cubicBezTo>
                    <a:pt x="25320" y="45727"/>
                    <a:pt x="20041" y="50974"/>
                    <a:pt x="18005" y="57685"/>
                  </a:cubicBezTo>
                  <a:cubicBezTo>
                    <a:pt x="18005" y="59402"/>
                    <a:pt x="15715" y="61565"/>
                    <a:pt x="12917" y="62583"/>
                  </a:cubicBezTo>
                  <a:cubicBezTo>
                    <a:pt x="10436" y="63308"/>
                    <a:pt x="8337" y="65070"/>
                    <a:pt x="7256" y="67417"/>
                  </a:cubicBezTo>
                  <a:cubicBezTo>
                    <a:pt x="7128" y="68778"/>
                    <a:pt x="5919" y="69783"/>
                    <a:pt x="4584" y="69656"/>
                  </a:cubicBezTo>
                  <a:cubicBezTo>
                    <a:pt x="4393" y="69643"/>
                    <a:pt x="4266" y="69618"/>
                    <a:pt x="4139" y="69580"/>
                  </a:cubicBezTo>
                  <a:cubicBezTo>
                    <a:pt x="2739" y="69071"/>
                    <a:pt x="2485" y="70216"/>
                    <a:pt x="3630" y="72060"/>
                  </a:cubicBezTo>
                  <a:cubicBezTo>
                    <a:pt x="4584" y="74821"/>
                    <a:pt x="3948" y="77899"/>
                    <a:pt x="1913" y="80011"/>
                  </a:cubicBezTo>
                  <a:cubicBezTo>
                    <a:pt x="-822" y="83382"/>
                    <a:pt x="-886" y="84591"/>
                    <a:pt x="1913" y="84591"/>
                  </a:cubicBezTo>
                  <a:cubicBezTo>
                    <a:pt x="8464" y="80972"/>
                    <a:pt x="14316" y="76163"/>
                    <a:pt x="19087" y="70406"/>
                  </a:cubicBezTo>
                  <a:cubicBezTo>
                    <a:pt x="26592" y="62519"/>
                    <a:pt x="35497" y="56286"/>
                    <a:pt x="39059" y="56286"/>
                  </a:cubicBezTo>
                  <a:cubicBezTo>
                    <a:pt x="46819" y="56286"/>
                    <a:pt x="47710" y="61056"/>
                    <a:pt x="40522" y="63855"/>
                  </a:cubicBezTo>
                  <a:cubicBezTo>
                    <a:pt x="37660" y="64936"/>
                    <a:pt x="36197" y="66654"/>
                    <a:pt x="37214" y="67671"/>
                  </a:cubicBezTo>
                  <a:cubicBezTo>
                    <a:pt x="40140" y="70661"/>
                    <a:pt x="67301" y="58894"/>
                    <a:pt x="67301" y="54632"/>
                  </a:cubicBezTo>
                  <a:cubicBezTo>
                    <a:pt x="67301" y="52469"/>
                    <a:pt x="64311" y="49925"/>
                    <a:pt x="60940" y="48971"/>
                  </a:cubicBezTo>
                  <a:cubicBezTo>
                    <a:pt x="57569" y="48017"/>
                    <a:pt x="54961" y="45600"/>
                    <a:pt x="56297" y="42292"/>
                  </a:cubicBezTo>
                  <a:cubicBezTo>
                    <a:pt x="61958" y="28044"/>
                    <a:pt x="61830" y="26390"/>
                    <a:pt x="55661" y="33451"/>
                  </a:cubicBezTo>
                  <a:cubicBezTo>
                    <a:pt x="47010" y="43437"/>
                    <a:pt x="40077" y="42801"/>
                    <a:pt x="42049" y="32242"/>
                  </a:cubicBezTo>
                  <a:cubicBezTo>
                    <a:pt x="43130" y="26715"/>
                    <a:pt x="47138" y="22218"/>
                    <a:pt x="52480" y="20538"/>
                  </a:cubicBezTo>
                  <a:cubicBezTo>
                    <a:pt x="59286" y="17931"/>
                    <a:pt x="61322" y="15132"/>
                    <a:pt x="61322" y="8389"/>
                  </a:cubicBezTo>
                  <a:cubicBezTo>
                    <a:pt x="61322" y="-2360"/>
                    <a:pt x="60431" y="-2424"/>
                    <a:pt x="47201" y="7881"/>
                  </a:cubicBezTo>
                  <a:cubicBezTo>
                    <a:pt x="37914" y="15068"/>
                    <a:pt x="36515" y="17867"/>
                    <a:pt x="36515" y="29889"/>
                  </a:cubicBezTo>
                  <a:cubicBezTo>
                    <a:pt x="36133" y="39366"/>
                    <a:pt x="34861" y="43691"/>
                    <a:pt x="31999" y="436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3FB9BC05-BD30-15B7-2856-2B6D46F86FD8}"/>
                </a:ext>
              </a:extLst>
            </p:cNvPr>
            <p:cNvSpPr/>
            <p:nvPr/>
          </p:nvSpPr>
          <p:spPr>
            <a:xfrm>
              <a:off x="11950786" y="964604"/>
              <a:ext cx="5171" cy="6297"/>
            </a:xfrm>
            <a:custGeom>
              <a:avLst/>
              <a:gdLst>
                <a:gd name="connsiteX0" fmla="*/ 3673 w 5171"/>
                <a:gd name="connsiteY0" fmla="*/ 238 h 6297"/>
                <a:gd name="connsiteX1" fmla="*/ 365 w 5171"/>
                <a:gd name="connsiteY1" fmla="*/ 3355 h 6297"/>
                <a:gd name="connsiteX2" fmla="*/ 1765 w 5171"/>
                <a:gd name="connsiteY2" fmla="*/ 6536 h 6297"/>
                <a:gd name="connsiteX3" fmla="*/ 5009 w 5171"/>
                <a:gd name="connsiteY3" fmla="*/ 3355 h 6297"/>
                <a:gd name="connsiteX4" fmla="*/ 3673 w 517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1" h="6297">
                  <a:moveTo>
                    <a:pt x="3673" y="238"/>
                  </a:moveTo>
                  <a:cubicBezTo>
                    <a:pt x="2910" y="238"/>
                    <a:pt x="1447" y="1638"/>
                    <a:pt x="365" y="3355"/>
                  </a:cubicBezTo>
                  <a:cubicBezTo>
                    <a:pt x="-716" y="5073"/>
                    <a:pt x="-80" y="6536"/>
                    <a:pt x="1765" y="6536"/>
                  </a:cubicBezTo>
                  <a:cubicBezTo>
                    <a:pt x="3546" y="6536"/>
                    <a:pt x="4945" y="5123"/>
                    <a:pt x="5009" y="3355"/>
                  </a:cubicBezTo>
                  <a:cubicBezTo>
                    <a:pt x="5009" y="1638"/>
                    <a:pt x="4436" y="238"/>
                    <a:pt x="367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 649">
              <a:extLst>
                <a:ext uri="{FF2B5EF4-FFF2-40B4-BE49-F238E27FC236}">
                  <a16:creationId xmlns:a16="http://schemas.microsoft.com/office/drawing/2014/main" id="{63F7DAFB-EF98-42F7-CF88-A88559CC78BC}"/>
                </a:ext>
              </a:extLst>
            </p:cNvPr>
            <p:cNvSpPr/>
            <p:nvPr/>
          </p:nvSpPr>
          <p:spPr>
            <a:xfrm>
              <a:off x="11934710" y="1087303"/>
              <a:ext cx="21208" cy="25192"/>
            </a:xfrm>
            <a:custGeom>
              <a:avLst/>
              <a:gdLst>
                <a:gd name="connsiteX0" fmla="*/ 14978 w 21208"/>
                <a:gd name="connsiteY0" fmla="*/ 238 h 25192"/>
                <a:gd name="connsiteX1" fmla="*/ 4101 w 21208"/>
                <a:gd name="connsiteY1" fmla="*/ 11624 h 25192"/>
                <a:gd name="connsiteX2" fmla="*/ 7155 w 21208"/>
                <a:gd name="connsiteY2" fmla="*/ 25427 h 25192"/>
                <a:gd name="connsiteX3" fmla="*/ 14915 w 21208"/>
                <a:gd name="connsiteY3" fmla="*/ 17730 h 25192"/>
                <a:gd name="connsiteX4" fmla="*/ 17968 w 21208"/>
                <a:gd name="connsiteY4" fmla="*/ 8126 h 25192"/>
                <a:gd name="connsiteX5" fmla="*/ 14978 w 21208"/>
                <a:gd name="connsiteY5" fmla="*/ 238 h 2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08" h="25192">
                  <a:moveTo>
                    <a:pt x="14978" y="238"/>
                  </a:moveTo>
                  <a:cubicBezTo>
                    <a:pt x="10780" y="238"/>
                    <a:pt x="7281" y="3991"/>
                    <a:pt x="4101" y="11624"/>
                  </a:cubicBezTo>
                  <a:cubicBezTo>
                    <a:pt x="-1814" y="26063"/>
                    <a:pt x="-2260" y="25427"/>
                    <a:pt x="7155" y="25427"/>
                  </a:cubicBezTo>
                  <a:cubicBezTo>
                    <a:pt x="13516" y="25427"/>
                    <a:pt x="14915" y="23837"/>
                    <a:pt x="14915" y="17730"/>
                  </a:cubicBezTo>
                  <a:cubicBezTo>
                    <a:pt x="14660" y="14251"/>
                    <a:pt x="15742" y="10804"/>
                    <a:pt x="17968" y="8126"/>
                  </a:cubicBezTo>
                  <a:cubicBezTo>
                    <a:pt x="23247" y="4818"/>
                    <a:pt x="21403" y="238"/>
                    <a:pt x="1497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5F72C7D9-7896-9C00-E18D-96A0D66B172A}"/>
                </a:ext>
              </a:extLst>
            </p:cNvPr>
            <p:cNvSpPr/>
            <p:nvPr/>
          </p:nvSpPr>
          <p:spPr>
            <a:xfrm>
              <a:off x="11945130" y="832576"/>
              <a:ext cx="16406" cy="37635"/>
            </a:xfrm>
            <a:custGeom>
              <a:avLst/>
              <a:gdLst>
                <a:gd name="connsiteX0" fmla="*/ 1950 w 16406"/>
                <a:gd name="connsiteY0" fmla="*/ 4353 h 37635"/>
                <a:gd name="connsiteX1" fmla="*/ 11046 w 16406"/>
                <a:gd name="connsiteY1" fmla="*/ 37874 h 37635"/>
                <a:gd name="connsiteX2" fmla="*/ 15626 w 16406"/>
                <a:gd name="connsiteY2" fmla="*/ 31513 h 37635"/>
                <a:gd name="connsiteX3" fmla="*/ 14290 w 16406"/>
                <a:gd name="connsiteY3" fmla="*/ 21463 h 37635"/>
                <a:gd name="connsiteX4" fmla="*/ 10855 w 16406"/>
                <a:gd name="connsiteY4" fmla="*/ 9187 h 37635"/>
                <a:gd name="connsiteX5" fmla="*/ 1950 w 16406"/>
                <a:gd name="connsiteY5" fmla="*/ 4353 h 3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06" h="37635">
                  <a:moveTo>
                    <a:pt x="1950" y="4353"/>
                  </a:moveTo>
                  <a:cubicBezTo>
                    <a:pt x="-3838" y="11477"/>
                    <a:pt x="3286" y="37874"/>
                    <a:pt x="11046" y="37874"/>
                  </a:cubicBezTo>
                  <a:cubicBezTo>
                    <a:pt x="12382" y="37874"/>
                    <a:pt x="14481" y="34884"/>
                    <a:pt x="15626" y="31513"/>
                  </a:cubicBezTo>
                  <a:cubicBezTo>
                    <a:pt x="16770" y="28142"/>
                    <a:pt x="16326" y="24415"/>
                    <a:pt x="14290" y="21463"/>
                  </a:cubicBezTo>
                  <a:cubicBezTo>
                    <a:pt x="11873" y="17831"/>
                    <a:pt x="10664" y="13538"/>
                    <a:pt x="10855" y="9187"/>
                  </a:cubicBezTo>
                  <a:cubicBezTo>
                    <a:pt x="10664" y="-608"/>
                    <a:pt x="7229" y="-2580"/>
                    <a:pt x="1950" y="43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 651">
              <a:extLst>
                <a:ext uri="{FF2B5EF4-FFF2-40B4-BE49-F238E27FC236}">
                  <a16:creationId xmlns:a16="http://schemas.microsoft.com/office/drawing/2014/main" id="{6F8DE832-8D08-B366-812F-65D5114407A5}"/>
                </a:ext>
              </a:extLst>
            </p:cNvPr>
            <p:cNvSpPr/>
            <p:nvPr/>
          </p:nvSpPr>
          <p:spPr>
            <a:xfrm>
              <a:off x="11939283" y="1333180"/>
              <a:ext cx="10442" cy="17637"/>
            </a:xfrm>
            <a:custGeom>
              <a:avLst/>
              <a:gdLst>
                <a:gd name="connsiteX0" fmla="*/ 1437 w 10442"/>
                <a:gd name="connsiteY0" fmla="*/ 1538 h 17637"/>
                <a:gd name="connsiteX1" fmla="*/ 5635 w 10442"/>
                <a:gd name="connsiteY1" fmla="*/ 17758 h 17637"/>
                <a:gd name="connsiteX2" fmla="*/ 10151 w 10442"/>
                <a:gd name="connsiteY2" fmla="*/ 11016 h 17637"/>
                <a:gd name="connsiteX3" fmla="*/ 1437 w 10442"/>
                <a:gd name="connsiteY3" fmla="*/ 1538 h 1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42" h="17637">
                  <a:moveTo>
                    <a:pt x="1437" y="1538"/>
                  </a:moveTo>
                  <a:cubicBezTo>
                    <a:pt x="-2443" y="5546"/>
                    <a:pt x="1437" y="19285"/>
                    <a:pt x="5635" y="17758"/>
                  </a:cubicBezTo>
                  <a:cubicBezTo>
                    <a:pt x="8052" y="16309"/>
                    <a:pt x="9770" y="13830"/>
                    <a:pt x="10151" y="11016"/>
                  </a:cubicBezTo>
                  <a:cubicBezTo>
                    <a:pt x="11232" y="3828"/>
                    <a:pt x="5253" y="-2596"/>
                    <a:pt x="1437" y="15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 652">
              <a:extLst>
                <a:ext uri="{FF2B5EF4-FFF2-40B4-BE49-F238E27FC236}">
                  <a16:creationId xmlns:a16="http://schemas.microsoft.com/office/drawing/2014/main" id="{33411B25-40EA-4F94-A47E-64E25C0B87CD}"/>
                </a:ext>
              </a:extLst>
            </p:cNvPr>
            <p:cNvSpPr/>
            <p:nvPr/>
          </p:nvSpPr>
          <p:spPr>
            <a:xfrm>
              <a:off x="11949788" y="1225775"/>
              <a:ext cx="11718" cy="6074"/>
            </a:xfrm>
            <a:custGeom>
              <a:avLst/>
              <a:gdLst>
                <a:gd name="connsiteX0" fmla="*/ 9124 w 11718"/>
                <a:gd name="connsiteY0" fmla="*/ 3355 h 6074"/>
                <a:gd name="connsiteX1" fmla="*/ 6770 w 11718"/>
                <a:gd name="connsiteY1" fmla="*/ 238 h 6074"/>
                <a:gd name="connsiteX2" fmla="*/ -163 w 11718"/>
                <a:gd name="connsiteY2" fmla="*/ 3355 h 6074"/>
                <a:gd name="connsiteX3" fmla="*/ 9124 w 11718"/>
                <a:gd name="connsiteY3" fmla="*/ 3355 h 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8" h="6074">
                  <a:moveTo>
                    <a:pt x="9124" y="3355"/>
                  </a:moveTo>
                  <a:cubicBezTo>
                    <a:pt x="12876" y="874"/>
                    <a:pt x="12432" y="302"/>
                    <a:pt x="6770" y="238"/>
                  </a:cubicBezTo>
                  <a:cubicBezTo>
                    <a:pt x="2954" y="238"/>
                    <a:pt x="-163" y="1638"/>
                    <a:pt x="-163" y="3355"/>
                  </a:cubicBezTo>
                  <a:cubicBezTo>
                    <a:pt x="-163" y="7299"/>
                    <a:pt x="3081" y="7299"/>
                    <a:pt x="912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 653">
              <a:extLst>
                <a:ext uri="{FF2B5EF4-FFF2-40B4-BE49-F238E27FC236}">
                  <a16:creationId xmlns:a16="http://schemas.microsoft.com/office/drawing/2014/main" id="{D9BF07F6-E935-38A6-11EB-4F029ECAF584}"/>
                </a:ext>
              </a:extLst>
            </p:cNvPr>
            <p:cNvSpPr/>
            <p:nvPr/>
          </p:nvSpPr>
          <p:spPr>
            <a:xfrm>
              <a:off x="11928901" y="1174280"/>
              <a:ext cx="20224" cy="23126"/>
            </a:xfrm>
            <a:custGeom>
              <a:avLst/>
              <a:gdLst>
                <a:gd name="connsiteX0" fmla="*/ 2978 w 20224"/>
                <a:gd name="connsiteY0" fmla="*/ 9054 h 23126"/>
                <a:gd name="connsiteX1" fmla="*/ 624 w 20224"/>
                <a:gd name="connsiteY1" fmla="*/ 17895 h 23126"/>
                <a:gd name="connsiteX2" fmla="*/ 4886 w 20224"/>
                <a:gd name="connsiteY2" fmla="*/ 23365 h 23126"/>
                <a:gd name="connsiteX3" fmla="*/ 11247 w 20224"/>
                <a:gd name="connsiteY3" fmla="*/ 18785 h 23126"/>
                <a:gd name="connsiteX4" fmla="*/ 16399 w 20224"/>
                <a:gd name="connsiteY4" fmla="*/ 11343 h 23126"/>
                <a:gd name="connsiteX5" fmla="*/ 19706 w 20224"/>
                <a:gd name="connsiteY5" fmla="*/ 3520 h 23126"/>
                <a:gd name="connsiteX6" fmla="*/ 10420 w 20224"/>
                <a:gd name="connsiteY6" fmla="*/ 2184 h 23126"/>
                <a:gd name="connsiteX7" fmla="*/ 2978 w 20224"/>
                <a:gd name="connsiteY7" fmla="*/ 9054 h 2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24" h="23126">
                  <a:moveTo>
                    <a:pt x="2978" y="9054"/>
                  </a:moveTo>
                  <a:cubicBezTo>
                    <a:pt x="2596" y="12091"/>
                    <a:pt x="1769" y="15064"/>
                    <a:pt x="624" y="17895"/>
                  </a:cubicBezTo>
                  <a:cubicBezTo>
                    <a:pt x="-1093" y="22093"/>
                    <a:pt x="-139" y="23365"/>
                    <a:pt x="4886" y="23365"/>
                  </a:cubicBezTo>
                  <a:cubicBezTo>
                    <a:pt x="8511" y="23365"/>
                    <a:pt x="11247" y="21330"/>
                    <a:pt x="11247" y="18785"/>
                  </a:cubicBezTo>
                  <a:cubicBezTo>
                    <a:pt x="11692" y="15636"/>
                    <a:pt x="13600" y="12882"/>
                    <a:pt x="16399" y="11343"/>
                  </a:cubicBezTo>
                  <a:cubicBezTo>
                    <a:pt x="19325" y="9962"/>
                    <a:pt x="20788" y="6589"/>
                    <a:pt x="19706" y="3520"/>
                  </a:cubicBezTo>
                  <a:cubicBezTo>
                    <a:pt x="18180" y="-424"/>
                    <a:pt x="16462" y="-742"/>
                    <a:pt x="10420" y="2184"/>
                  </a:cubicBezTo>
                  <a:cubicBezTo>
                    <a:pt x="6476" y="4156"/>
                    <a:pt x="3041" y="7209"/>
                    <a:pt x="2978" y="90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 654">
              <a:extLst>
                <a:ext uri="{FF2B5EF4-FFF2-40B4-BE49-F238E27FC236}">
                  <a16:creationId xmlns:a16="http://schemas.microsoft.com/office/drawing/2014/main" id="{174C87DB-EA8E-82A3-AA89-1172CCABD363}"/>
                </a:ext>
              </a:extLst>
            </p:cNvPr>
            <p:cNvSpPr/>
            <p:nvPr/>
          </p:nvSpPr>
          <p:spPr>
            <a:xfrm>
              <a:off x="11943554" y="2015458"/>
              <a:ext cx="15056" cy="15798"/>
            </a:xfrm>
            <a:custGeom>
              <a:avLst/>
              <a:gdLst>
                <a:gd name="connsiteX0" fmla="*/ -163 w 15056"/>
                <a:gd name="connsiteY0" fmla="*/ 14168 h 15798"/>
                <a:gd name="connsiteX1" fmla="*/ 10014 w 15056"/>
                <a:gd name="connsiteY1" fmla="*/ 9652 h 15798"/>
                <a:gd name="connsiteX2" fmla="*/ 10841 w 15056"/>
                <a:gd name="connsiteY2" fmla="*/ 238 h 15798"/>
                <a:gd name="connsiteX3" fmla="*/ -163 w 15056"/>
                <a:gd name="connsiteY3" fmla="*/ 14168 h 1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6" h="15798">
                  <a:moveTo>
                    <a:pt x="-163" y="14168"/>
                  </a:moveTo>
                  <a:cubicBezTo>
                    <a:pt x="-163" y="17985"/>
                    <a:pt x="4926" y="15695"/>
                    <a:pt x="10014" y="9652"/>
                  </a:cubicBezTo>
                  <a:cubicBezTo>
                    <a:pt x="16375" y="1956"/>
                    <a:pt x="16375" y="238"/>
                    <a:pt x="10841" y="238"/>
                  </a:cubicBezTo>
                  <a:cubicBezTo>
                    <a:pt x="6834" y="238"/>
                    <a:pt x="-163" y="9143"/>
                    <a:pt x="-163" y="141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 655">
              <a:extLst>
                <a:ext uri="{FF2B5EF4-FFF2-40B4-BE49-F238E27FC236}">
                  <a16:creationId xmlns:a16="http://schemas.microsoft.com/office/drawing/2014/main" id="{35BC4721-0719-B66E-756B-2E8179C7C87C}"/>
                </a:ext>
              </a:extLst>
            </p:cNvPr>
            <p:cNvSpPr/>
            <p:nvPr/>
          </p:nvSpPr>
          <p:spPr>
            <a:xfrm>
              <a:off x="11412276" y="720616"/>
              <a:ext cx="13766" cy="20478"/>
            </a:xfrm>
            <a:custGeom>
              <a:avLst/>
              <a:gdLst>
                <a:gd name="connsiteX0" fmla="*/ 505 w 13766"/>
                <a:gd name="connsiteY0" fmla="*/ 18867 h 20478"/>
                <a:gd name="connsiteX1" fmla="*/ 10110 w 13766"/>
                <a:gd name="connsiteY1" fmla="*/ 17086 h 20478"/>
                <a:gd name="connsiteX2" fmla="*/ 10809 w 13766"/>
                <a:gd name="connsiteY2" fmla="*/ 485 h 20478"/>
                <a:gd name="connsiteX3" fmla="*/ 505 w 13766"/>
                <a:gd name="connsiteY3" fmla="*/ 18867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66" h="20478">
                  <a:moveTo>
                    <a:pt x="505" y="18867"/>
                  </a:moveTo>
                  <a:cubicBezTo>
                    <a:pt x="3367" y="21793"/>
                    <a:pt x="5912" y="21284"/>
                    <a:pt x="10110" y="17086"/>
                  </a:cubicBezTo>
                  <a:cubicBezTo>
                    <a:pt x="14308" y="12888"/>
                    <a:pt x="14944" y="3029"/>
                    <a:pt x="10809" y="485"/>
                  </a:cubicBezTo>
                  <a:cubicBezTo>
                    <a:pt x="6675" y="-2060"/>
                    <a:pt x="-2739" y="15878"/>
                    <a:pt x="505" y="188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 656">
              <a:extLst>
                <a:ext uri="{FF2B5EF4-FFF2-40B4-BE49-F238E27FC236}">
                  <a16:creationId xmlns:a16="http://schemas.microsoft.com/office/drawing/2014/main" id="{563A8ADD-62F5-0FBC-B460-C48EFA0E79F1}"/>
                </a:ext>
              </a:extLst>
            </p:cNvPr>
            <p:cNvSpPr/>
            <p:nvPr/>
          </p:nvSpPr>
          <p:spPr>
            <a:xfrm>
              <a:off x="11442416" y="423435"/>
              <a:ext cx="7286" cy="6297"/>
            </a:xfrm>
            <a:custGeom>
              <a:avLst/>
              <a:gdLst>
                <a:gd name="connsiteX0" fmla="*/ 387 w 7286"/>
                <a:gd name="connsiteY0" fmla="*/ 3419 h 6297"/>
                <a:gd name="connsiteX1" fmla="*/ 1596 w 7286"/>
                <a:gd name="connsiteY1" fmla="*/ 6536 h 6297"/>
                <a:gd name="connsiteX2" fmla="*/ 6556 w 7286"/>
                <a:gd name="connsiteY2" fmla="*/ 3419 h 6297"/>
                <a:gd name="connsiteX3" fmla="*/ 5412 w 7286"/>
                <a:gd name="connsiteY3" fmla="*/ 238 h 6297"/>
                <a:gd name="connsiteX4" fmla="*/ 387 w 728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6" h="6297">
                  <a:moveTo>
                    <a:pt x="387" y="3419"/>
                  </a:moveTo>
                  <a:cubicBezTo>
                    <a:pt x="-694" y="5136"/>
                    <a:pt x="-122" y="6536"/>
                    <a:pt x="1596" y="6536"/>
                  </a:cubicBezTo>
                  <a:cubicBezTo>
                    <a:pt x="3631" y="6319"/>
                    <a:pt x="5476" y="5168"/>
                    <a:pt x="6556" y="3419"/>
                  </a:cubicBezTo>
                  <a:cubicBezTo>
                    <a:pt x="7638" y="1638"/>
                    <a:pt x="7129" y="238"/>
                    <a:pt x="5412" y="238"/>
                  </a:cubicBezTo>
                  <a:cubicBezTo>
                    <a:pt x="3313" y="461"/>
                    <a:pt x="1468" y="1638"/>
                    <a:pt x="387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 657">
              <a:extLst>
                <a:ext uri="{FF2B5EF4-FFF2-40B4-BE49-F238E27FC236}">
                  <a16:creationId xmlns:a16="http://schemas.microsoft.com/office/drawing/2014/main" id="{DAFABDEB-2F8D-3329-3E20-4F63DFC72E2B}"/>
                </a:ext>
              </a:extLst>
            </p:cNvPr>
            <p:cNvSpPr/>
            <p:nvPr/>
          </p:nvSpPr>
          <p:spPr>
            <a:xfrm>
              <a:off x="11416632" y="914829"/>
              <a:ext cx="11665" cy="8939"/>
            </a:xfrm>
            <a:custGeom>
              <a:avLst/>
              <a:gdLst>
                <a:gd name="connsiteX0" fmla="*/ -163 w 11665"/>
                <a:gd name="connsiteY0" fmla="*/ 4217 h 8939"/>
                <a:gd name="connsiteX1" fmla="*/ 6198 w 11665"/>
                <a:gd name="connsiteY1" fmla="*/ 9178 h 8939"/>
                <a:gd name="connsiteX2" fmla="*/ 11351 w 11665"/>
                <a:gd name="connsiteY2" fmla="*/ 5234 h 8939"/>
                <a:gd name="connsiteX3" fmla="*/ -163 w 11665"/>
                <a:gd name="connsiteY3" fmla="*/ 4217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5" h="8939">
                  <a:moveTo>
                    <a:pt x="-163" y="4217"/>
                  </a:moveTo>
                  <a:cubicBezTo>
                    <a:pt x="-163" y="7143"/>
                    <a:pt x="2446" y="9178"/>
                    <a:pt x="6198" y="9178"/>
                  </a:cubicBezTo>
                  <a:cubicBezTo>
                    <a:pt x="9952" y="9178"/>
                    <a:pt x="12114" y="7524"/>
                    <a:pt x="11351" y="5234"/>
                  </a:cubicBezTo>
                  <a:cubicBezTo>
                    <a:pt x="9506" y="-808"/>
                    <a:pt x="-163" y="-1635"/>
                    <a:pt x="-163" y="42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 658">
              <a:extLst>
                <a:ext uri="{FF2B5EF4-FFF2-40B4-BE49-F238E27FC236}">
                  <a16:creationId xmlns:a16="http://schemas.microsoft.com/office/drawing/2014/main" id="{3FD037BF-58CE-1A6D-B8DB-EAE02694E92E}"/>
                </a:ext>
              </a:extLst>
            </p:cNvPr>
            <p:cNvSpPr/>
            <p:nvPr/>
          </p:nvSpPr>
          <p:spPr>
            <a:xfrm>
              <a:off x="11439301" y="643767"/>
              <a:ext cx="17189" cy="9460"/>
            </a:xfrm>
            <a:custGeom>
              <a:avLst/>
              <a:gdLst>
                <a:gd name="connsiteX0" fmla="*/ 12979 w 17189"/>
                <a:gd name="connsiteY0" fmla="*/ 4948 h 9460"/>
                <a:gd name="connsiteX1" fmla="*/ 10690 w 17189"/>
                <a:gd name="connsiteY1" fmla="*/ 242 h 9460"/>
                <a:gd name="connsiteX2" fmla="*/ 1021 w 17189"/>
                <a:gd name="connsiteY2" fmla="*/ 7556 h 9460"/>
                <a:gd name="connsiteX3" fmla="*/ 12979 w 17189"/>
                <a:gd name="connsiteY3" fmla="*/ 4948 h 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89" h="9460">
                  <a:moveTo>
                    <a:pt x="12979" y="4948"/>
                  </a:moveTo>
                  <a:cubicBezTo>
                    <a:pt x="18768" y="560"/>
                    <a:pt x="18641" y="369"/>
                    <a:pt x="10690" y="242"/>
                  </a:cubicBezTo>
                  <a:cubicBezTo>
                    <a:pt x="2739" y="114"/>
                    <a:pt x="-2668" y="3867"/>
                    <a:pt x="1021" y="7556"/>
                  </a:cubicBezTo>
                  <a:cubicBezTo>
                    <a:pt x="4711" y="11246"/>
                    <a:pt x="6365" y="10037"/>
                    <a:pt x="12979" y="49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 659">
              <a:extLst>
                <a:ext uri="{FF2B5EF4-FFF2-40B4-BE49-F238E27FC236}">
                  <a16:creationId xmlns:a16="http://schemas.microsoft.com/office/drawing/2014/main" id="{86143123-8B41-0966-6CA3-94CD92048082}"/>
                </a:ext>
              </a:extLst>
            </p:cNvPr>
            <p:cNvSpPr/>
            <p:nvPr/>
          </p:nvSpPr>
          <p:spPr>
            <a:xfrm>
              <a:off x="11785843" y="276587"/>
              <a:ext cx="15103" cy="14043"/>
            </a:xfrm>
            <a:custGeom>
              <a:avLst/>
              <a:gdLst>
                <a:gd name="connsiteX0" fmla="*/ 4892 w 15103"/>
                <a:gd name="connsiteY0" fmla="*/ 12747 h 14043"/>
                <a:gd name="connsiteX1" fmla="*/ 14941 w 15103"/>
                <a:gd name="connsiteY1" fmla="*/ 8867 h 14043"/>
                <a:gd name="connsiteX2" fmla="*/ 4001 w 15103"/>
                <a:gd name="connsiteY2" fmla="*/ 2507 h 14043"/>
                <a:gd name="connsiteX3" fmla="*/ 4892 w 15103"/>
                <a:gd name="connsiteY3" fmla="*/ 12747 h 1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03" h="14043">
                  <a:moveTo>
                    <a:pt x="4892" y="12747"/>
                  </a:moveTo>
                  <a:cubicBezTo>
                    <a:pt x="14369" y="15292"/>
                    <a:pt x="14941" y="15101"/>
                    <a:pt x="14941" y="8867"/>
                  </a:cubicBezTo>
                  <a:cubicBezTo>
                    <a:pt x="14941" y="789"/>
                    <a:pt x="9662" y="-2264"/>
                    <a:pt x="4001" y="2507"/>
                  </a:cubicBezTo>
                  <a:cubicBezTo>
                    <a:pt x="-1660" y="7277"/>
                    <a:pt x="-1724" y="11030"/>
                    <a:pt x="4892" y="127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 660">
              <a:extLst>
                <a:ext uri="{FF2B5EF4-FFF2-40B4-BE49-F238E27FC236}">
                  <a16:creationId xmlns:a16="http://schemas.microsoft.com/office/drawing/2014/main" id="{51542662-0592-8104-9ED4-83E00D39CAD6}"/>
                </a:ext>
              </a:extLst>
            </p:cNvPr>
            <p:cNvSpPr/>
            <p:nvPr/>
          </p:nvSpPr>
          <p:spPr>
            <a:xfrm>
              <a:off x="11393416" y="342018"/>
              <a:ext cx="15281" cy="21491"/>
            </a:xfrm>
            <a:custGeom>
              <a:avLst/>
              <a:gdLst>
                <a:gd name="connsiteX0" fmla="*/ 2127 w 15281"/>
                <a:gd name="connsiteY0" fmla="*/ 8380 h 21491"/>
                <a:gd name="connsiteX1" fmla="*/ 2127 w 15281"/>
                <a:gd name="connsiteY1" fmla="*/ 19321 h 21491"/>
                <a:gd name="connsiteX2" fmla="*/ 14849 w 15281"/>
                <a:gd name="connsiteY2" fmla="*/ 19321 h 21491"/>
                <a:gd name="connsiteX3" fmla="*/ 14849 w 15281"/>
                <a:gd name="connsiteY3" fmla="*/ 19321 h 21491"/>
                <a:gd name="connsiteX4" fmla="*/ 7343 w 15281"/>
                <a:gd name="connsiteY4" fmla="*/ 238 h 21491"/>
                <a:gd name="connsiteX5" fmla="*/ 2127 w 15281"/>
                <a:gd name="connsiteY5" fmla="*/ 838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81" h="21491">
                  <a:moveTo>
                    <a:pt x="2127" y="8380"/>
                  </a:moveTo>
                  <a:cubicBezTo>
                    <a:pt x="-926" y="15122"/>
                    <a:pt x="-926" y="17285"/>
                    <a:pt x="2127" y="19321"/>
                  </a:cubicBezTo>
                  <a:cubicBezTo>
                    <a:pt x="7215" y="22564"/>
                    <a:pt x="13004" y="22501"/>
                    <a:pt x="14849" y="19321"/>
                  </a:cubicBezTo>
                  <a:lnTo>
                    <a:pt x="14849" y="19321"/>
                  </a:lnTo>
                  <a:cubicBezTo>
                    <a:pt x="16503" y="16522"/>
                    <a:pt x="10142" y="238"/>
                    <a:pt x="7343" y="238"/>
                  </a:cubicBezTo>
                  <a:cubicBezTo>
                    <a:pt x="4989" y="2509"/>
                    <a:pt x="3208" y="5301"/>
                    <a:pt x="2127" y="83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id="{421701C1-D20C-AE59-8B21-1E7ABD3269DD}"/>
                </a:ext>
              </a:extLst>
            </p:cNvPr>
            <p:cNvSpPr/>
            <p:nvPr/>
          </p:nvSpPr>
          <p:spPr>
            <a:xfrm>
              <a:off x="11404229" y="439430"/>
              <a:ext cx="11314" cy="10877"/>
            </a:xfrm>
            <a:custGeom>
              <a:avLst/>
              <a:gdLst>
                <a:gd name="connsiteX0" fmla="*/ -163 w 11314"/>
                <a:gd name="connsiteY0" fmla="*/ 10258 h 10877"/>
                <a:gd name="connsiteX1" fmla="*/ 6198 w 11314"/>
                <a:gd name="connsiteY1" fmla="*/ 7841 h 10877"/>
                <a:gd name="connsiteX2" fmla="*/ 10969 w 11314"/>
                <a:gd name="connsiteY2" fmla="*/ 590 h 10877"/>
                <a:gd name="connsiteX3" fmla="*/ -163 w 11314"/>
                <a:gd name="connsiteY3" fmla="*/ 10258 h 10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4" h="10877">
                  <a:moveTo>
                    <a:pt x="-163" y="10258"/>
                  </a:moveTo>
                  <a:cubicBezTo>
                    <a:pt x="-163" y="12039"/>
                    <a:pt x="2636" y="10958"/>
                    <a:pt x="6198" y="7841"/>
                  </a:cubicBezTo>
                  <a:cubicBezTo>
                    <a:pt x="9760" y="4724"/>
                    <a:pt x="11796" y="1480"/>
                    <a:pt x="10969" y="590"/>
                  </a:cubicBezTo>
                  <a:cubicBezTo>
                    <a:pt x="8552" y="-1509"/>
                    <a:pt x="-163" y="6314"/>
                    <a:pt x="-163" y="102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 662">
              <a:extLst>
                <a:ext uri="{FF2B5EF4-FFF2-40B4-BE49-F238E27FC236}">
                  <a16:creationId xmlns:a16="http://schemas.microsoft.com/office/drawing/2014/main" id="{E029E316-CAFC-A85F-275E-3462EA909390}"/>
                </a:ext>
              </a:extLst>
            </p:cNvPr>
            <p:cNvSpPr/>
            <p:nvPr/>
          </p:nvSpPr>
          <p:spPr>
            <a:xfrm>
              <a:off x="11314889" y="297629"/>
              <a:ext cx="50603" cy="46902"/>
            </a:xfrm>
            <a:custGeom>
              <a:avLst/>
              <a:gdLst>
                <a:gd name="connsiteX0" fmla="*/ 3499 w 50603"/>
                <a:gd name="connsiteY0" fmla="*/ 36231 h 46902"/>
                <a:gd name="connsiteX1" fmla="*/ 7124 w 50603"/>
                <a:gd name="connsiteY1" fmla="*/ 43800 h 46902"/>
                <a:gd name="connsiteX2" fmla="*/ 30786 w 50603"/>
                <a:gd name="connsiteY2" fmla="*/ 40620 h 46902"/>
                <a:gd name="connsiteX3" fmla="*/ 39946 w 50603"/>
                <a:gd name="connsiteY3" fmla="*/ 30570 h 46902"/>
                <a:gd name="connsiteX4" fmla="*/ 40263 w 50603"/>
                <a:gd name="connsiteY4" fmla="*/ 13211 h 46902"/>
                <a:gd name="connsiteX5" fmla="*/ 43443 w 50603"/>
                <a:gd name="connsiteY5" fmla="*/ 10979 h 46902"/>
                <a:gd name="connsiteX6" fmla="*/ 50441 w 50603"/>
                <a:gd name="connsiteY6" fmla="*/ 4618 h 46902"/>
                <a:gd name="connsiteX7" fmla="*/ 43443 w 50603"/>
                <a:gd name="connsiteY7" fmla="*/ 420 h 46902"/>
                <a:gd name="connsiteX8" fmla="*/ 36447 w 50603"/>
                <a:gd name="connsiteY8" fmla="*/ 5127 h 46902"/>
                <a:gd name="connsiteX9" fmla="*/ 8460 w 50603"/>
                <a:gd name="connsiteY9" fmla="*/ 26562 h 46902"/>
                <a:gd name="connsiteX10" fmla="*/ 3499 w 50603"/>
                <a:gd name="connsiteY10" fmla="*/ 36231 h 4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03" h="46902">
                  <a:moveTo>
                    <a:pt x="3499" y="36231"/>
                  </a:moveTo>
                  <a:cubicBezTo>
                    <a:pt x="6615" y="38584"/>
                    <a:pt x="8269" y="41955"/>
                    <a:pt x="7124" y="43800"/>
                  </a:cubicBezTo>
                  <a:cubicBezTo>
                    <a:pt x="3753" y="49461"/>
                    <a:pt x="17237" y="47616"/>
                    <a:pt x="30786" y="40620"/>
                  </a:cubicBezTo>
                  <a:cubicBezTo>
                    <a:pt x="40073" y="35785"/>
                    <a:pt x="42490" y="33178"/>
                    <a:pt x="39946" y="30570"/>
                  </a:cubicBezTo>
                  <a:cubicBezTo>
                    <a:pt x="35239" y="25697"/>
                    <a:pt x="35366" y="17925"/>
                    <a:pt x="40263" y="13211"/>
                  </a:cubicBezTo>
                  <a:cubicBezTo>
                    <a:pt x="41154" y="12302"/>
                    <a:pt x="42235" y="11545"/>
                    <a:pt x="43443" y="10979"/>
                  </a:cubicBezTo>
                  <a:cubicBezTo>
                    <a:pt x="47261" y="9261"/>
                    <a:pt x="50441" y="6463"/>
                    <a:pt x="50441" y="4618"/>
                  </a:cubicBezTo>
                  <a:cubicBezTo>
                    <a:pt x="50441" y="2773"/>
                    <a:pt x="47261" y="992"/>
                    <a:pt x="43443" y="420"/>
                  </a:cubicBezTo>
                  <a:cubicBezTo>
                    <a:pt x="38419" y="-280"/>
                    <a:pt x="36447" y="992"/>
                    <a:pt x="36447" y="5127"/>
                  </a:cubicBezTo>
                  <a:cubicBezTo>
                    <a:pt x="36447" y="11488"/>
                    <a:pt x="17683" y="25863"/>
                    <a:pt x="8460" y="26562"/>
                  </a:cubicBezTo>
                  <a:cubicBezTo>
                    <a:pt x="-763" y="27262"/>
                    <a:pt x="-2862" y="31715"/>
                    <a:pt x="3499" y="362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 663">
              <a:extLst>
                <a:ext uri="{FF2B5EF4-FFF2-40B4-BE49-F238E27FC236}">
                  <a16:creationId xmlns:a16="http://schemas.microsoft.com/office/drawing/2014/main" id="{CDC4FDDD-5DD4-37C7-17E0-19DB003D7A8A}"/>
                </a:ext>
              </a:extLst>
            </p:cNvPr>
            <p:cNvSpPr/>
            <p:nvPr/>
          </p:nvSpPr>
          <p:spPr>
            <a:xfrm>
              <a:off x="11373174" y="295481"/>
              <a:ext cx="27801" cy="19005"/>
            </a:xfrm>
            <a:custGeom>
              <a:avLst/>
              <a:gdLst>
                <a:gd name="connsiteX0" fmla="*/ 7421 w 27801"/>
                <a:gd name="connsiteY0" fmla="*/ 18916 h 19005"/>
                <a:gd name="connsiteX1" fmla="*/ 21860 w 27801"/>
                <a:gd name="connsiteY1" fmla="*/ 9883 h 19005"/>
                <a:gd name="connsiteX2" fmla="*/ 27521 w 27801"/>
                <a:gd name="connsiteY2" fmla="*/ 2123 h 19005"/>
                <a:gd name="connsiteX3" fmla="*/ 6085 w 27801"/>
                <a:gd name="connsiteY3" fmla="*/ 5304 h 19005"/>
                <a:gd name="connsiteX4" fmla="*/ 2969 w 27801"/>
                <a:gd name="connsiteY4" fmla="*/ 13318 h 19005"/>
                <a:gd name="connsiteX5" fmla="*/ 7421 w 27801"/>
                <a:gd name="connsiteY5" fmla="*/ 18916 h 1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01" h="19005">
                  <a:moveTo>
                    <a:pt x="7421" y="18916"/>
                  </a:moveTo>
                  <a:cubicBezTo>
                    <a:pt x="12955" y="17224"/>
                    <a:pt x="17916" y="14107"/>
                    <a:pt x="21860" y="9883"/>
                  </a:cubicBezTo>
                  <a:cubicBezTo>
                    <a:pt x="25740" y="5749"/>
                    <a:pt x="28220" y="2250"/>
                    <a:pt x="27521" y="2123"/>
                  </a:cubicBezTo>
                  <a:cubicBezTo>
                    <a:pt x="8439" y="-930"/>
                    <a:pt x="6085" y="-548"/>
                    <a:pt x="6085" y="5304"/>
                  </a:cubicBezTo>
                  <a:cubicBezTo>
                    <a:pt x="6276" y="8299"/>
                    <a:pt x="5131" y="11225"/>
                    <a:pt x="2969" y="13318"/>
                  </a:cubicBezTo>
                  <a:cubicBezTo>
                    <a:pt x="-2820" y="17007"/>
                    <a:pt x="-148" y="20315"/>
                    <a:pt x="7421" y="189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id="{7EA7473D-2268-41B7-BAF9-ADA3A96687D5}"/>
                </a:ext>
              </a:extLst>
            </p:cNvPr>
            <p:cNvSpPr/>
            <p:nvPr/>
          </p:nvSpPr>
          <p:spPr>
            <a:xfrm>
              <a:off x="11336447" y="297556"/>
              <a:ext cx="8474" cy="6297"/>
            </a:xfrm>
            <a:custGeom>
              <a:avLst/>
              <a:gdLst>
                <a:gd name="connsiteX0" fmla="*/ 4076 w 8474"/>
                <a:gd name="connsiteY0" fmla="*/ 6536 h 6297"/>
                <a:gd name="connsiteX1" fmla="*/ 8211 w 8474"/>
                <a:gd name="connsiteY1" fmla="*/ 3419 h 6297"/>
                <a:gd name="connsiteX2" fmla="*/ 4076 w 8474"/>
                <a:gd name="connsiteY2" fmla="*/ 238 h 6297"/>
                <a:gd name="connsiteX3" fmla="*/ -58 w 8474"/>
                <a:gd name="connsiteY3" fmla="*/ 3419 h 6297"/>
                <a:gd name="connsiteX4" fmla="*/ 4076 w 8474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4" h="6297">
                  <a:moveTo>
                    <a:pt x="4076" y="6536"/>
                  </a:moveTo>
                  <a:cubicBezTo>
                    <a:pt x="6875" y="6536"/>
                    <a:pt x="8783" y="5136"/>
                    <a:pt x="8211" y="3419"/>
                  </a:cubicBezTo>
                  <a:cubicBezTo>
                    <a:pt x="7574" y="1631"/>
                    <a:pt x="5984" y="385"/>
                    <a:pt x="4076" y="238"/>
                  </a:cubicBezTo>
                  <a:cubicBezTo>
                    <a:pt x="2168" y="385"/>
                    <a:pt x="577" y="1631"/>
                    <a:pt x="-58" y="3419"/>
                  </a:cubicBezTo>
                  <a:cubicBezTo>
                    <a:pt x="-631" y="5136"/>
                    <a:pt x="1213" y="6536"/>
                    <a:pt x="4076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EE1BF6B7-1FA3-1306-4CD7-C981340FD75D}"/>
                </a:ext>
              </a:extLst>
            </p:cNvPr>
            <p:cNvSpPr/>
            <p:nvPr/>
          </p:nvSpPr>
          <p:spPr>
            <a:xfrm>
              <a:off x="11308119" y="262953"/>
              <a:ext cx="5145" cy="6297"/>
            </a:xfrm>
            <a:custGeom>
              <a:avLst/>
              <a:gdLst>
                <a:gd name="connsiteX0" fmla="*/ 1237 w 5145"/>
                <a:gd name="connsiteY0" fmla="*/ 6536 h 6297"/>
                <a:gd name="connsiteX1" fmla="*/ 4481 w 5145"/>
                <a:gd name="connsiteY1" fmla="*/ 3419 h 6297"/>
                <a:gd name="connsiteX2" fmla="*/ 3145 w 5145"/>
                <a:gd name="connsiteY2" fmla="*/ 239 h 6297"/>
                <a:gd name="connsiteX3" fmla="*/ -163 w 5145"/>
                <a:gd name="connsiteY3" fmla="*/ 3419 h 6297"/>
                <a:gd name="connsiteX4" fmla="*/ -163 w 5145"/>
                <a:gd name="connsiteY4" fmla="*/ 3419 h 6297"/>
                <a:gd name="connsiteX5" fmla="*/ 1237 w 5145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7">
                  <a:moveTo>
                    <a:pt x="1237" y="6536"/>
                  </a:moveTo>
                  <a:cubicBezTo>
                    <a:pt x="2000" y="6536"/>
                    <a:pt x="3463" y="5137"/>
                    <a:pt x="4481" y="3419"/>
                  </a:cubicBezTo>
                  <a:cubicBezTo>
                    <a:pt x="5499" y="1702"/>
                    <a:pt x="4926" y="239"/>
                    <a:pt x="3145" y="239"/>
                  </a:cubicBezTo>
                  <a:cubicBezTo>
                    <a:pt x="1364" y="201"/>
                    <a:pt x="-99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137"/>
                    <a:pt x="410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CE99F449-5FE5-A295-13E2-B1DF6AC439AE}"/>
                </a:ext>
              </a:extLst>
            </p:cNvPr>
            <p:cNvSpPr/>
            <p:nvPr/>
          </p:nvSpPr>
          <p:spPr>
            <a:xfrm>
              <a:off x="11330833" y="380471"/>
              <a:ext cx="36439" cy="13744"/>
            </a:xfrm>
            <a:custGeom>
              <a:avLst/>
              <a:gdLst>
                <a:gd name="connsiteX0" fmla="*/ 4537 w 36439"/>
                <a:gd name="connsiteY0" fmla="*/ 1031 h 13744"/>
                <a:gd name="connsiteX1" fmla="*/ -106 w 36439"/>
                <a:gd name="connsiteY1" fmla="*/ 6437 h 13744"/>
                <a:gd name="connsiteX2" fmla="*/ 7145 w 36439"/>
                <a:gd name="connsiteY2" fmla="*/ 11526 h 13744"/>
                <a:gd name="connsiteX3" fmla="*/ 15096 w 36439"/>
                <a:gd name="connsiteY3" fmla="*/ 12416 h 13744"/>
                <a:gd name="connsiteX4" fmla="*/ 26227 w 36439"/>
                <a:gd name="connsiteY4" fmla="*/ 11462 h 13744"/>
                <a:gd name="connsiteX5" fmla="*/ 36277 w 36439"/>
                <a:gd name="connsiteY5" fmla="*/ 7010 h 13744"/>
                <a:gd name="connsiteX6" fmla="*/ 22983 w 36439"/>
                <a:gd name="connsiteY6" fmla="*/ 5165 h 13744"/>
                <a:gd name="connsiteX7" fmla="*/ 4537 w 36439"/>
                <a:gd name="connsiteY7" fmla="*/ 1031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39" h="13744">
                  <a:moveTo>
                    <a:pt x="4537" y="1031"/>
                  </a:moveTo>
                  <a:cubicBezTo>
                    <a:pt x="530" y="-814"/>
                    <a:pt x="-424" y="395"/>
                    <a:pt x="-106" y="6437"/>
                  </a:cubicBezTo>
                  <a:cubicBezTo>
                    <a:pt x="212" y="12480"/>
                    <a:pt x="1357" y="13752"/>
                    <a:pt x="7145" y="11526"/>
                  </a:cubicBezTo>
                  <a:cubicBezTo>
                    <a:pt x="11534" y="9808"/>
                    <a:pt x="14333" y="10190"/>
                    <a:pt x="15096" y="12416"/>
                  </a:cubicBezTo>
                  <a:cubicBezTo>
                    <a:pt x="15859" y="14643"/>
                    <a:pt x="19167" y="14643"/>
                    <a:pt x="26227" y="11462"/>
                  </a:cubicBezTo>
                  <a:lnTo>
                    <a:pt x="36277" y="7010"/>
                  </a:lnTo>
                  <a:lnTo>
                    <a:pt x="22983" y="5165"/>
                  </a:lnTo>
                  <a:cubicBezTo>
                    <a:pt x="16750" y="4345"/>
                    <a:pt x="10580" y="2958"/>
                    <a:pt x="4537" y="10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7350C6B3-97EA-28B3-9954-480802E19ED8}"/>
                </a:ext>
              </a:extLst>
            </p:cNvPr>
            <p:cNvSpPr/>
            <p:nvPr/>
          </p:nvSpPr>
          <p:spPr>
            <a:xfrm>
              <a:off x="11363489" y="511027"/>
              <a:ext cx="34316" cy="21916"/>
            </a:xfrm>
            <a:custGeom>
              <a:avLst/>
              <a:gdLst>
                <a:gd name="connsiteX0" fmla="*/ 1142 w 34316"/>
                <a:gd name="connsiteY0" fmla="*/ 20015 h 21916"/>
                <a:gd name="connsiteX1" fmla="*/ 15454 w 34316"/>
                <a:gd name="connsiteY1" fmla="*/ 14990 h 21916"/>
                <a:gd name="connsiteX2" fmla="*/ 28175 w 34316"/>
                <a:gd name="connsiteY2" fmla="*/ 9075 h 21916"/>
                <a:gd name="connsiteX3" fmla="*/ 34154 w 34316"/>
                <a:gd name="connsiteY3" fmla="*/ 5576 h 21916"/>
                <a:gd name="connsiteX4" fmla="*/ 6103 w 34316"/>
                <a:gd name="connsiteY4" fmla="*/ 9011 h 21916"/>
                <a:gd name="connsiteX5" fmla="*/ 1142 w 34316"/>
                <a:gd name="connsiteY5" fmla="*/ 20015 h 2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16" h="21916">
                  <a:moveTo>
                    <a:pt x="1142" y="20015"/>
                  </a:moveTo>
                  <a:cubicBezTo>
                    <a:pt x="6739" y="23577"/>
                    <a:pt x="7884" y="23196"/>
                    <a:pt x="15454" y="14990"/>
                  </a:cubicBezTo>
                  <a:cubicBezTo>
                    <a:pt x="18379" y="10926"/>
                    <a:pt x="23213" y="8680"/>
                    <a:pt x="28175" y="9075"/>
                  </a:cubicBezTo>
                  <a:cubicBezTo>
                    <a:pt x="32245" y="10156"/>
                    <a:pt x="34154" y="9075"/>
                    <a:pt x="34154" y="5576"/>
                  </a:cubicBezTo>
                  <a:cubicBezTo>
                    <a:pt x="34154" y="-3011"/>
                    <a:pt x="16407" y="-784"/>
                    <a:pt x="6103" y="9011"/>
                  </a:cubicBezTo>
                  <a:cubicBezTo>
                    <a:pt x="-67" y="15372"/>
                    <a:pt x="-1594" y="18489"/>
                    <a:pt x="1142" y="200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 668">
              <a:extLst>
                <a:ext uri="{FF2B5EF4-FFF2-40B4-BE49-F238E27FC236}">
                  <a16:creationId xmlns:a16="http://schemas.microsoft.com/office/drawing/2014/main" id="{CA3EA08A-D795-9156-30C0-E86A2D02DA4E}"/>
                </a:ext>
              </a:extLst>
            </p:cNvPr>
            <p:cNvSpPr/>
            <p:nvPr/>
          </p:nvSpPr>
          <p:spPr>
            <a:xfrm>
              <a:off x="11405764" y="980379"/>
              <a:ext cx="34848" cy="53276"/>
            </a:xfrm>
            <a:custGeom>
              <a:avLst/>
              <a:gdLst>
                <a:gd name="connsiteX0" fmla="*/ 7017 w 34848"/>
                <a:gd name="connsiteY0" fmla="*/ 12769 h 53276"/>
                <a:gd name="connsiteX1" fmla="*/ 7017 w 34848"/>
                <a:gd name="connsiteY1" fmla="*/ 23709 h 53276"/>
                <a:gd name="connsiteX2" fmla="*/ 21583 w 34848"/>
                <a:gd name="connsiteY2" fmla="*/ 45717 h 53276"/>
                <a:gd name="connsiteX3" fmla="*/ 21965 w 34848"/>
                <a:gd name="connsiteY3" fmla="*/ 52078 h 53276"/>
                <a:gd name="connsiteX4" fmla="*/ 34686 w 34848"/>
                <a:gd name="connsiteY4" fmla="*/ 46862 h 53276"/>
                <a:gd name="connsiteX5" fmla="*/ 34686 w 34848"/>
                <a:gd name="connsiteY5" fmla="*/ 46862 h 53276"/>
                <a:gd name="connsiteX6" fmla="*/ 29280 w 34848"/>
                <a:gd name="connsiteY6" fmla="*/ 35986 h 53276"/>
                <a:gd name="connsiteX7" fmla="*/ 26099 w 34848"/>
                <a:gd name="connsiteY7" fmla="*/ 14626 h 53276"/>
                <a:gd name="connsiteX8" fmla="*/ 27562 w 34848"/>
                <a:gd name="connsiteY8" fmla="*/ 12960 h 53276"/>
                <a:gd name="connsiteX9" fmla="*/ 28008 w 34848"/>
                <a:gd name="connsiteY9" fmla="*/ 238 h 53276"/>
                <a:gd name="connsiteX10" fmla="*/ 18276 w 34848"/>
                <a:gd name="connsiteY10" fmla="*/ 6599 h 53276"/>
                <a:gd name="connsiteX11" fmla="*/ 7017 w 34848"/>
                <a:gd name="connsiteY11" fmla="*/ 12769 h 5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848" h="53276">
                  <a:moveTo>
                    <a:pt x="7017" y="12769"/>
                  </a:moveTo>
                  <a:cubicBezTo>
                    <a:pt x="-2588" y="12769"/>
                    <a:pt x="-2524" y="18621"/>
                    <a:pt x="7017" y="23709"/>
                  </a:cubicBezTo>
                  <a:cubicBezTo>
                    <a:pt x="16558" y="28798"/>
                    <a:pt x="24001" y="39293"/>
                    <a:pt x="21583" y="45717"/>
                  </a:cubicBezTo>
                  <a:cubicBezTo>
                    <a:pt x="20629" y="47766"/>
                    <a:pt x="20757" y="50157"/>
                    <a:pt x="21965" y="52078"/>
                  </a:cubicBezTo>
                  <a:cubicBezTo>
                    <a:pt x="25527" y="55640"/>
                    <a:pt x="33414" y="52078"/>
                    <a:pt x="34686" y="46862"/>
                  </a:cubicBezTo>
                  <a:lnTo>
                    <a:pt x="34686" y="46862"/>
                  </a:lnTo>
                  <a:cubicBezTo>
                    <a:pt x="34622" y="42607"/>
                    <a:pt x="32651" y="38606"/>
                    <a:pt x="29280" y="35986"/>
                  </a:cubicBezTo>
                  <a:cubicBezTo>
                    <a:pt x="22537" y="30961"/>
                    <a:pt x="21074" y="21394"/>
                    <a:pt x="26099" y="14626"/>
                  </a:cubicBezTo>
                  <a:cubicBezTo>
                    <a:pt x="26544" y="14041"/>
                    <a:pt x="27054" y="13481"/>
                    <a:pt x="27562" y="12960"/>
                  </a:cubicBezTo>
                  <a:cubicBezTo>
                    <a:pt x="33351" y="8126"/>
                    <a:pt x="33923" y="238"/>
                    <a:pt x="28008" y="238"/>
                  </a:cubicBezTo>
                  <a:cubicBezTo>
                    <a:pt x="24127" y="1231"/>
                    <a:pt x="20757" y="3470"/>
                    <a:pt x="18276" y="6599"/>
                  </a:cubicBezTo>
                  <a:cubicBezTo>
                    <a:pt x="15350" y="9894"/>
                    <a:pt x="11343" y="12076"/>
                    <a:pt x="7017" y="127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 669">
              <a:extLst>
                <a:ext uri="{FF2B5EF4-FFF2-40B4-BE49-F238E27FC236}">
                  <a16:creationId xmlns:a16="http://schemas.microsoft.com/office/drawing/2014/main" id="{F812DC92-DC54-1585-D2FB-40E00887711C}"/>
                </a:ext>
              </a:extLst>
            </p:cNvPr>
            <p:cNvSpPr/>
            <p:nvPr/>
          </p:nvSpPr>
          <p:spPr>
            <a:xfrm>
              <a:off x="11630760" y="257794"/>
              <a:ext cx="51804" cy="54838"/>
            </a:xfrm>
            <a:custGeom>
              <a:avLst/>
              <a:gdLst>
                <a:gd name="connsiteX0" fmla="*/ 18894 w 51804"/>
                <a:gd name="connsiteY0" fmla="*/ 34785 h 54838"/>
                <a:gd name="connsiteX1" fmla="*/ 2611 w 51804"/>
                <a:gd name="connsiteY1" fmla="*/ 41655 h 54838"/>
                <a:gd name="connsiteX2" fmla="*/ 8971 w 51804"/>
                <a:gd name="connsiteY2" fmla="*/ 51768 h 54838"/>
                <a:gd name="connsiteX3" fmla="*/ 36894 w 51804"/>
                <a:gd name="connsiteY3" fmla="*/ 51323 h 54838"/>
                <a:gd name="connsiteX4" fmla="*/ 45418 w 51804"/>
                <a:gd name="connsiteY4" fmla="*/ 43626 h 54838"/>
                <a:gd name="connsiteX5" fmla="*/ 43001 w 51804"/>
                <a:gd name="connsiteY5" fmla="*/ 30205 h 54838"/>
                <a:gd name="connsiteX6" fmla="*/ 51015 w 51804"/>
                <a:gd name="connsiteY6" fmla="*/ 17484 h 54838"/>
                <a:gd name="connsiteX7" fmla="*/ 41728 w 51804"/>
                <a:gd name="connsiteY7" fmla="*/ 3681 h 54838"/>
                <a:gd name="connsiteX8" fmla="*/ 32697 w 51804"/>
                <a:gd name="connsiteY8" fmla="*/ 8261 h 54838"/>
                <a:gd name="connsiteX9" fmla="*/ 35304 w 51804"/>
                <a:gd name="connsiteY9" fmla="*/ 23272 h 54838"/>
                <a:gd name="connsiteX10" fmla="*/ 18894 w 51804"/>
                <a:gd name="connsiteY10" fmla="*/ 34785 h 5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804" h="54838">
                  <a:moveTo>
                    <a:pt x="18894" y="34785"/>
                  </a:moveTo>
                  <a:cubicBezTo>
                    <a:pt x="12915" y="35529"/>
                    <a:pt x="7317" y="37902"/>
                    <a:pt x="2611" y="41655"/>
                  </a:cubicBezTo>
                  <a:cubicBezTo>
                    <a:pt x="-1779" y="46998"/>
                    <a:pt x="-1842" y="46870"/>
                    <a:pt x="8971" y="51768"/>
                  </a:cubicBezTo>
                  <a:cubicBezTo>
                    <a:pt x="18703" y="56221"/>
                    <a:pt x="16795" y="56284"/>
                    <a:pt x="36894" y="51323"/>
                  </a:cubicBezTo>
                  <a:cubicBezTo>
                    <a:pt x="53559" y="47188"/>
                    <a:pt x="53750" y="46998"/>
                    <a:pt x="45418" y="43626"/>
                  </a:cubicBezTo>
                  <a:cubicBezTo>
                    <a:pt x="35368" y="39556"/>
                    <a:pt x="34668" y="36057"/>
                    <a:pt x="43001" y="30205"/>
                  </a:cubicBezTo>
                  <a:cubicBezTo>
                    <a:pt x="46881" y="26853"/>
                    <a:pt x="49679" y="22426"/>
                    <a:pt x="51015" y="17484"/>
                  </a:cubicBezTo>
                  <a:cubicBezTo>
                    <a:pt x="52669" y="10169"/>
                    <a:pt x="51524" y="8452"/>
                    <a:pt x="41728" y="3681"/>
                  </a:cubicBezTo>
                  <a:cubicBezTo>
                    <a:pt x="29007" y="-2680"/>
                    <a:pt x="23028" y="310"/>
                    <a:pt x="32697" y="8261"/>
                  </a:cubicBezTo>
                  <a:cubicBezTo>
                    <a:pt x="38612" y="13159"/>
                    <a:pt x="39057" y="14622"/>
                    <a:pt x="35304" y="23272"/>
                  </a:cubicBezTo>
                  <a:cubicBezTo>
                    <a:pt x="31551" y="31923"/>
                    <a:pt x="28817" y="33195"/>
                    <a:pt x="18894" y="347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id="{7A7908CF-D9A3-B748-BDA7-B1A0179AC614}"/>
                </a:ext>
              </a:extLst>
            </p:cNvPr>
            <p:cNvSpPr/>
            <p:nvPr/>
          </p:nvSpPr>
          <p:spPr>
            <a:xfrm>
              <a:off x="11622584" y="223387"/>
              <a:ext cx="12619" cy="10757"/>
            </a:xfrm>
            <a:custGeom>
              <a:avLst/>
              <a:gdLst>
                <a:gd name="connsiteX0" fmla="*/ 10468 w 12619"/>
                <a:gd name="connsiteY0" fmla="*/ 7302 h 10757"/>
                <a:gd name="connsiteX1" fmla="*/ 11931 w 12619"/>
                <a:gd name="connsiteY1" fmla="*/ 942 h 10757"/>
                <a:gd name="connsiteX2" fmla="*/ 100 w 12619"/>
                <a:gd name="connsiteY2" fmla="*/ 8384 h 10757"/>
                <a:gd name="connsiteX3" fmla="*/ 10468 w 12619"/>
                <a:gd name="connsiteY3" fmla="*/ 7302 h 1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9" h="10757">
                  <a:moveTo>
                    <a:pt x="10468" y="7302"/>
                  </a:moveTo>
                  <a:cubicBezTo>
                    <a:pt x="12377" y="4949"/>
                    <a:pt x="13013" y="2150"/>
                    <a:pt x="11931" y="942"/>
                  </a:cubicBezTo>
                  <a:cubicBezTo>
                    <a:pt x="9069" y="-1984"/>
                    <a:pt x="-1998" y="4949"/>
                    <a:pt x="100" y="8384"/>
                  </a:cubicBezTo>
                  <a:cubicBezTo>
                    <a:pt x="2199" y="11818"/>
                    <a:pt x="6461" y="12264"/>
                    <a:pt x="10468" y="73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 671">
              <a:extLst>
                <a:ext uri="{FF2B5EF4-FFF2-40B4-BE49-F238E27FC236}">
                  <a16:creationId xmlns:a16="http://schemas.microsoft.com/office/drawing/2014/main" id="{F15EC7B4-8D01-DBC2-A0E7-27BAE777D5AF}"/>
                </a:ext>
              </a:extLst>
            </p:cNvPr>
            <p:cNvSpPr/>
            <p:nvPr/>
          </p:nvSpPr>
          <p:spPr>
            <a:xfrm>
              <a:off x="11602619" y="332198"/>
              <a:ext cx="27859" cy="21604"/>
            </a:xfrm>
            <a:custGeom>
              <a:avLst/>
              <a:gdLst>
                <a:gd name="connsiteX0" fmla="*/ -163 w 27859"/>
                <a:gd name="connsiteY0" fmla="*/ 19980 h 21604"/>
                <a:gd name="connsiteX1" fmla="*/ 16121 w 27859"/>
                <a:gd name="connsiteY1" fmla="*/ 13238 h 21604"/>
                <a:gd name="connsiteX2" fmla="*/ 27697 w 27859"/>
                <a:gd name="connsiteY2" fmla="*/ 3061 h 21604"/>
                <a:gd name="connsiteX3" fmla="*/ 20383 w 27859"/>
                <a:gd name="connsiteY3" fmla="*/ 4969 h 21604"/>
                <a:gd name="connsiteX4" fmla="*/ 12941 w 27859"/>
                <a:gd name="connsiteY4" fmla="*/ 9676 h 21604"/>
                <a:gd name="connsiteX5" fmla="*/ -163 w 27859"/>
                <a:gd name="connsiteY5" fmla="*/ 19980 h 2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59" h="21604">
                  <a:moveTo>
                    <a:pt x="-163" y="19980"/>
                  </a:moveTo>
                  <a:cubicBezTo>
                    <a:pt x="-163" y="23288"/>
                    <a:pt x="919" y="22843"/>
                    <a:pt x="16121" y="13238"/>
                  </a:cubicBezTo>
                  <a:cubicBezTo>
                    <a:pt x="22482" y="9231"/>
                    <a:pt x="27697" y="4651"/>
                    <a:pt x="27697" y="3061"/>
                  </a:cubicBezTo>
                  <a:cubicBezTo>
                    <a:pt x="27697" y="-1582"/>
                    <a:pt x="22355" y="-183"/>
                    <a:pt x="20383" y="4969"/>
                  </a:cubicBezTo>
                  <a:cubicBezTo>
                    <a:pt x="18983" y="7819"/>
                    <a:pt x="16121" y="9638"/>
                    <a:pt x="12941" y="9676"/>
                  </a:cubicBezTo>
                  <a:cubicBezTo>
                    <a:pt x="6961" y="9676"/>
                    <a:pt x="-163" y="15273"/>
                    <a:pt x="-163" y="199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 672">
              <a:extLst>
                <a:ext uri="{FF2B5EF4-FFF2-40B4-BE49-F238E27FC236}">
                  <a16:creationId xmlns:a16="http://schemas.microsoft.com/office/drawing/2014/main" id="{A54D6D36-73E2-0F09-6F0C-9328EFEFE59F}"/>
                </a:ext>
              </a:extLst>
            </p:cNvPr>
            <p:cNvSpPr/>
            <p:nvPr/>
          </p:nvSpPr>
          <p:spPr>
            <a:xfrm>
              <a:off x="11618107" y="239664"/>
              <a:ext cx="20601" cy="13876"/>
            </a:xfrm>
            <a:custGeom>
              <a:avLst/>
              <a:gdLst>
                <a:gd name="connsiteX0" fmla="*/ 18507 w 20601"/>
                <a:gd name="connsiteY0" fmla="*/ 3174 h 13876"/>
                <a:gd name="connsiteX1" fmla="*/ 7313 w 20601"/>
                <a:gd name="connsiteY1" fmla="*/ 3556 h 13876"/>
                <a:gd name="connsiteX2" fmla="*/ 2733 w 20601"/>
                <a:gd name="connsiteY2" fmla="*/ 14115 h 13876"/>
                <a:gd name="connsiteX3" fmla="*/ 7567 w 20601"/>
                <a:gd name="connsiteY3" fmla="*/ 10935 h 13876"/>
                <a:gd name="connsiteX4" fmla="*/ 15900 w 20601"/>
                <a:gd name="connsiteY4" fmla="*/ 7818 h 13876"/>
                <a:gd name="connsiteX5" fmla="*/ 18507 w 20601"/>
                <a:gd name="connsiteY5" fmla="*/ 3174 h 13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01" h="13876">
                  <a:moveTo>
                    <a:pt x="18507" y="3174"/>
                  </a:moveTo>
                  <a:cubicBezTo>
                    <a:pt x="15264" y="-833"/>
                    <a:pt x="13800" y="-769"/>
                    <a:pt x="7313" y="3556"/>
                  </a:cubicBezTo>
                  <a:cubicBezTo>
                    <a:pt x="-257" y="8581"/>
                    <a:pt x="-2610" y="14115"/>
                    <a:pt x="2733" y="14115"/>
                  </a:cubicBezTo>
                  <a:cubicBezTo>
                    <a:pt x="4769" y="13892"/>
                    <a:pt x="6550" y="12709"/>
                    <a:pt x="7567" y="10935"/>
                  </a:cubicBezTo>
                  <a:cubicBezTo>
                    <a:pt x="9793" y="8772"/>
                    <a:pt x="12783" y="7640"/>
                    <a:pt x="15900" y="7818"/>
                  </a:cubicBezTo>
                  <a:cubicBezTo>
                    <a:pt x="21115" y="7818"/>
                    <a:pt x="21625" y="6991"/>
                    <a:pt x="18507" y="31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id="{E5ECFCBB-DDCF-D9C2-202B-60F35DF0D145}"/>
                </a:ext>
              </a:extLst>
            </p:cNvPr>
            <p:cNvSpPr/>
            <p:nvPr/>
          </p:nvSpPr>
          <p:spPr>
            <a:xfrm>
              <a:off x="11691765" y="251073"/>
              <a:ext cx="125401" cy="58116"/>
            </a:xfrm>
            <a:custGeom>
              <a:avLst/>
              <a:gdLst>
                <a:gd name="connsiteX0" fmla="*/ 19969 w 125401"/>
                <a:gd name="connsiteY0" fmla="*/ 49266 h 58116"/>
                <a:gd name="connsiteX1" fmla="*/ 29638 w 125401"/>
                <a:gd name="connsiteY1" fmla="*/ 36545 h 58116"/>
                <a:gd name="connsiteX2" fmla="*/ 34217 w 125401"/>
                <a:gd name="connsiteY2" fmla="*/ 29611 h 58116"/>
                <a:gd name="connsiteX3" fmla="*/ 41150 w 125401"/>
                <a:gd name="connsiteY3" fmla="*/ 38453 h 58116"/>
                <a:gd name="connsiteX4" fmla="*/ 57243 w 125401"/>
                <a:gd name="connsiteY4" fmla="*/ 45259 h 58116"/>
                <a:gd name="connsiteX5" fmla="*/ 62968 w 125401"/>
                <a:gd name="connsiteY5" fmla="*/ 49775 h 58116"/>
                <a:gd name="connsiteX6" fmla="*/ 69329 w 125401"/>
                <a:gd name="connsiteY6" fmla="*/ 53083 h 58116"/>
                <a:gd name="connsiteX7" fmla="*/ 75689 w 125401"/>
                <a:gd name="connsiteY7" fmla="*/ 45132 h 58116"/>
                <a:gd name="connsiteX8" fmla="*/ 82622 w 125401"/>
                <a:gd name="connsiteY8" fmla="*/ 24841 h 58116"/>
                <a:gd name="connsiteX9" fmla="*/ 102531 w 125401"/>
                <a:gd name="connsiteY9" fmla="*/ 9257 h 58116"/>
                <a:gd name="connsiteX10" fmla="*/ 125239 w 125401"/>
                <a:gd name="connsiteY10" fmla="*/ 3278 h 58116"/>
                <a:gd name="connsiteX11" fmla="*/ 103041 w 125401"/>
                <a:gd name="connsiteY11" fmla="*/ 416 h 58116"/>
                <a:gd name="connsiteX12" fmla="*/ 76771 w 125401"/>
                <a:gd name="connsiteY12" fmla="*/ 5759 h 58116"/>
                <a:gd name="connsiteX13" fmla="*/ 58706 w 125401"/>
                <a:gd name="connsiteY13" fmla="*/ 19689 h 58116"/>
                <a:gd name="connsiteX14" fmla="*/ 35935 w 125401"/>
                <a:gd name="connsiteY14" fmla="*/ 24141 h 58116"/>
                <a:gd name="connsiteX15" fmla="*/ 21115 w 125401"/>
                <a:gd name="connsiteY15" fmla="*/ 26749 h 58116"/>
                <a:gd name="connsiteX16" fmla="*/ 16153 w 125401"/>
                <a:gd name="connsiteY16" fmla="*/ 39471 h 58116"/>
                <a:gd name="connsiteX17" fmla="*/ 7693 w 125401"/>
                <a:gd name="connsiteY17" fmla="*/ 50029 h 58116"/>
                <a:gd name="connsiteX18" fmla="*/ -3 w 125401"/>
                <a:gd name="connsiteY18" fmla="*/ 56963 h 58116"/>
                <a:gd name="connsiteX19" fmla="*/ 19969 w 125401"/>
                <a:gd name="connsiteY19" fmla="*/ 49266 h 5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401" h="58116">
                  <a:moveTo>
                    <a:pt x="19969" y="49266"/>
                  </a:moveTo>
                  <a:cubicBezTo>
                    <a:pt x="23404" y="45195"/>
                    <a:pt x="26648" y="40946"/>
                    <a:pt x="29638" y="36545"/>
                  </a:cubicBezTo>
                  <a:lnTo>
                    <a:pt x="34217" y="29611"/>
                  </a:lnTo>
                  <a:lnTo>
                    <a:pt x="41150" y="38453"/>
                  </a:lnTo>
                  <a:cubicBezTo>
                    <a:pt x="46875" y="45831"/>
                    <a:pt x="49610" y="46913"/>
                    <a:pt x="57243" y="45259"/>
                  </a:cubicBezTo>
                  <a:cubicBezTo>
                    <a:pt x="65893" y="43287"/>
                    <a:pt x="66212" y="43605"/>
                    <a:pt x="62968" y="49775"/>
                  </a:cubicBezTo>
                  <a:cubicBezTo>
                    <a:pt x="59088" y="57153"/>
                    <a:pt x="60423" y="57917"/>
                    <a:pt x="69329" y="53083"/>
                  </a:cubicBezTo>
                  <a:cubicBezTo>
                    <a:pt x="72636" y="51613"/>
                    <a:pt x="74990" y="48655"/>
                    <a:pt x="75689" y="45132"/>
                  </a:cubicBezTo>
                  <a:cubicBezTo>
                    <a:pt x="77152" y="38103"/>
                    <a:pt x="79442" y="31284"/>
                    <a:pt x="82622" y="24841"/>
                  </a:cubicBezTo>
                  <a:cubicBezTo>
                    <a:pt x="89365" y="9893"/>
                    <a:pt x="90065" y="9321"/>
                    <a:pt x="102531" y="9257"/>
                  </a:cubicBezTo>
                  <a:cubicBezTo>
                    <a:pt x="116143" y="9257"/>
                    <a:pt x="125239" y="6777"/>
                    <a:pt x="125239" y="3278"/>
                  </a:cubicBezTo>
                  <a:cubicBezTo>
                    <a:pt x="125239" y="2070"/>
                    <a:pt x="115316" y="797"/>
                    <a:pt x="103041" y="416"/>
                  </a:cubicBezTo>
                  <a:cubicBezTo>
                    <a:pt x="83958" y="-157"/>
                    <a:pt x="80269" y="416"/>
                    <a:pt x="76771" y="5759"/>
                  </a:cubicBezTo>
                  <a:cubicBezTo>
                    <a:pt x="71555" y="11350"/>
                    <a:pt x="65449" y="16057"/>
                    <a:pt x="58706" y="19689"/>
                  </a:cubicBezTo>
                  <a:cubicBezTo>
                    <a:pt x="46875" y="26049"/>
                    <a:pt x="43440" y="27004"/>
                    <a:pt x="35935" y="24141"/>
                  </a:cubicBezTo>
                  <a:cubicBezTo>
                    <a:pt x="28429" y="21279"/>
                    <a:pt x="26075" y="21724"/>
                    <a:pt x="21115" y="26749"/>
                  </a:cubicBezTo>
                  <a:cubicBezTo>
                    <a:pt x="17807" y="30152"/>
                    <a:pt x="16026" y="34738"/>
                    <a:pt x="16153" y="39471"/>
                  </a:cubicBezTo>
                  <a:cubicBezTo>
                    <a:pt x="16853" y="44368"/>
                    <a:pt x="14563" y="47167"/>
                    <a:pt x="7693" y="50029"/>
                  </a:cubicBezTo>
                  <a:cubicBezTo>
                    <a:pt x="2477" y="52256"/>
                    <a:pt x="-958" y="55309"/>
                    <a:pt x="-3" y="56963"/>
                  </a:cubicBezTo>
                  <a:cubicBezTo>
                    <a:pt x="1778" y="60715"/>
                    <a:pt x="13609" y="56454"/>
                    <a:pt x="19969" y="492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 674">
              <a:extLst>
                <a:ext uri="{FF2B5EF4-FFF2-40B4-BE49-F238E27FC236}">
                  <a16:creationId xmlns:a16="http://schemas.microsoft.com/office/drawing/2014/main" id="{F6EE623F-3859-9CA6-C5EB-35D7946F75E4}"/>
                </a:ext>
              </a:extLst>
            </p:cNvPr>
            <p:cNvSpPr/>
            <p:nvPr/>
          </p:nvSpPr>
          <p:spPr>
            <a:xfrm>
              <a:off x="11441574" y="392329"/>
              <a:ext cx="11109" cy="18014"/>
            </a:xfrm>
            <a:custGeom>
              <a:avLst/>
              <a:gdLst>
                <a:gd name="connsiteX0" fmla="*/ 3519 w 11109"/>
                <a:gd name="connsiteY0" fmla="*/ 16651 h 18014"/>
                <a:gd name="connsiteX1" fmla="*/ 9880 w 11109"/>
                <a:gd name="connsiteY1" fmla="*/ 10290 h 18014"/>
                <a:gd name="connsiteX2" fmla="*/ 2756 w 11109"/>
                <a:gd name="connsiteY2" fmla="*/ 1512 h 18014"/>
                <a:gd name="connsiteX3" fmla="*/ 3519 w 11109"/>
                <a:gd name="connsiteY3" fmla="*/ 16651 h 18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09" h="18014">
                  <a:moveTo>
                    <a:pt x="3519" y="16651"/>
                  </a:moveTo>
                  <a:cubicBezTo>
                    <a:pt x="11089" y="19767"/>
                    <a:pt x="12170" y="18686"/>
                    <a:pt x="9880" y="10290"/>
                  </a:cubicBezTo>
                  <a:cubicBezTo>
                    <a:pt x="7336" y="-396"/>
                    <a:pt x="6827" y="-1096"/>
                    <a:pt x="2756" y="1512"/>
                  </a:cubicBezTo>
                  <a:cubicBezTo>
                    <a:pt x="-1315" y="4120"/>
                    <a:pt x="-1188" y="14742"/>
                    <a:pt x="3519" y="166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 675">
              <a:extLst>
                <a:ext uri="{FF2B5EF4-FFF2-40B4-BE49-F238E27FC236}">
                  <a16:creationId xmlns:a16="http://schemas.microsoft.com/office/drawing/2014/main" id="{1A2C5C32-9CD0-9FD4-4696-9403CD25B9A4}"/>
                </a:ext>
              </a:extLst>
            </p:cNvPr>
            <p:cNvSpPr/>
            <p:nvPr/>
          </p:nvSpPr>
          <p:spPr>
            <a:xfrm>
              <a:off x="11740902" y="224669"/>
              <a:ext cx="24610" cy="19336"/>
            </a:xfrm>
            <a:custGeom>
              <a:avLst/>
              <a:gdLst>
                <a:gd name="connsiteX0" fmla="*/ 23944 w 24610"/>
                <a:gd name="connsiteY0" fmla="*/ 17024 h 19336"/>
                <a:gd name="connsiteX1" fmla="*/ 23372 w 24610"/>
                <a:gd name="connsiteY1" fmla="*/ 6529 h 19336"/>
                <a:gd name="connsiteX2" fmla="*/ 10650 w 24610"/>
                <a:gd name="connsiteY2" fmla="*/ 3158 h 19336"/>
                <a:gd name="connsiteX3" fmla="*/ -163 w 24610"/>
                <a:gd name="connsiteY3" fmla="*/ 7674 h 19336"/>
                <a:gd name="connsiteX4" fmla="*/ 7088 w 24610"/>
                <a:gd name="connsiteY4" fmla="*/ 13653 h 19336"/>
                <a:gd name="connsiteX5" fmla="*/ 23944 w 24610"/>
                <a:gd name="connsiteY5" fmla="*/ 17024 h 1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10" h="19336">
                  <a:moveTo>
                    <a:pt x="23944" y="17024"/>
                  </a:moveTo>
                  <a:cubicBezTo>
                    <a:pt x="24771" y="13545"/>
                    <a:pt x="24580" y="9900"/>
                    <a:pt x="23372" y="6529"/>
                  </a:cubicBezTo>
                  <a:cubicBezTo>
                    <a:pt x="21209" y="-1104"/>
                    <a:pt x="20891" y="-1231"/>
                    <a:pt x="10650" y="3158"/>
                  </a:cubicBezTo>
                  <a:lnTo>
                    <a:pt x="-163" y="7674"/>
                  </a:lnTo>
                  <a:lnTo>
                    <a:pt x="7088" y="13653"/>
                  </a:lnTo>
                  <a:cubicBezTo>
                    <a:pt x="14530" y="20141"/>
                    <a:pt x="21336" y="21349"/>
                    <a:pt x="23944" y="170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22241C70-C015-751E-783D-AD055CBC5D86}"/>
                </a:ext>
              </a:extLst>
            </p:cNvPr>
            <p:cNvSpPr/>
            <p:nvPr/>
          </p:nvSpPr>
          <p:spPr>
            <a:xfrm>
              <a:off x="11470793" y="263450"/>
              <a:ext cx="56366" cy="40218"/>
            </a:xfrm>
            <a:custGeom>
              <a:avLst/>
              <a:gdLst>
                <a:gd name="connsiteX0" fmla="*/ 1651 w 56366"/>
                <a:gd name="connsiteY0" fmla="*/ 36189 h 40218"/>
                <a:gd name="connsiteX1" fmla="*/ 20733 w 56366"/>
                <a:gd name="connsiteY1" fmla="*/ 35553 h 40218"/>
                <a:gd name="connsiteX2" fmla="*/ 23469 w 56366"/>
                <a:gd name="connsiteY2" fmla="*/ 24994 h 40218"/>
                <a:gd name="connsiteX3" fmla="*/ 26776 w 56366"/>
                <a:gd name="connsiteY3" fmla="*/ 12782 h 40218"/>
                <a:gd name="connsiteX4" fmla="*/ 38925 w 56366"/>
                <a:gd name="connsiteY4" fmla="*/ 10746 h 40218"/>
                <a:gd name="connsiteX5" fmla="*/ 44713 w 56366"/>
                <a:gd name="connsiteY5" fmla="*/ 15517 h 40218"/>
                <a:gd name="connsiteX6" fmla="*/ 54382 w 56366"/>
                <a:gd name="connsiteY6" fmla="*/ 10746 h 40218"/>
                <a:gd name="connsiteX7" fmla="*/ 48848 w 56366"/>
                <a:gd name="connsiteY7" fmla="*/ 6039 h 40218"/>
                <a:gd name="connsiteX8" fmla="*/ 38225 w 56366"/>
                <a:gd name="connsiteY8" fmla="*/ 2287 h 40218"/>
                <a:gd name="connsiteX9" fmla="*/ 26331 w 56366"/>
                <a:gd name="connsiteY9" fmla="*/ 1587 h 40218"/>
                <a:gd name="connsiteX10" fmla="*/ 12274 w 56366"/>
                <a:gd name="connsiteY10" fmla="*/ 15199 h 40218"/>
                <a:gd name="connsiteX11" fmla="*/ 3560 w 56366"/>
                <a:gd name="connsiteY11" fmla="*/ 28747 h 40218"/>
                <a:gd name="connsiteX12" fmla="*/ 1651 w 56366"/>
                <a:gd name="connsiteY12" fmla="*/ 36189 h 4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366" h="40218">
                  <a:moveTo>
                    <a:pt x="1651" y="36189"/>
                  </a:moveTo>
                  <a:cubicBezTo>
                    <a:pt x="6485" y="42105"/>
                    <a:pt x="13609" y="41850"/>
                    <a:pt x="20733" y="35553"/>
                  </a:cubicBezTo>
                  <a:cubicBezTo>
                    <a:pt x="24741" y="31864"/>
                    <a:pt x="25504" y="29192"/>
                    <a:pt x="23469" y="24994"/>
                  </a:cubicBezTo>
                  <a:cubicBezTo>
                    <a:pt x="21433" y="20796"/>
                    <a:pt x="22260" y="17680"/>
                    <a:pt x="26776" y="12782"/>
                  </a:cubicBezTo>
                  <a:cubicBezTo>
                    <a:pt x="34027" y="4895"/>
                    <a:pt x="38925" y="4131"/>
                    <a:pt x="38925" y="10746"/>
                  </a:cubicBezTo>
                  <a:cubicBezTo>
                    <a:pt x="39243" y="13634"/>
                    <a:pt x="41787" y="15740"/>
                    <a:pt x="44713" y="15517"/>
                  </a:cubicBezTo>
                  <a:cubicBezTo>
                    <a:pt x="48466" y="15256"/>
                    <a:pt x="51901" y="13539"/>
                    <a:pt x="54382" y="10746"/>
                  </a:cubicBezTo>
                  <a:cubicBezTo>
                    <a:pt x="57689" y="6739"/>
                    <a:pt x="56862" y="6039"/>
                    <a:pt x="48848" y="6039"/>
                  </a:cubicBezTo>
                  <a:cubicBezTo>
                    <a:pt x="43695" y="6039"/>
                    <a:pt x="38861" y="4386"/>
                    <a:pt x="38225" y="2287"/>
                  </a:cubicBezTo>
                  <a:cubicBezTo>
                    <a:pt x="37589" y="188"/>
                    <a:pt x="34154" y="-703"/>
                    <a:pt x="26331" y="1587"/>
                  </a:cubicBezTo>
                  <a:cubicBezTo>
                    <a:pt x="19334" y="2853"/>
                    <a:pt x="13737" y="8228"/>
                    <a:pt x="12274" y="15199"/>
                  </a:cubicBezTo>
                  <a:cubicBezTo>
                    <a:pt x="10810" y="20485"/>
                    <a:pt x="7757" y="25204"/>
                    <a:pt x="3560" y="28747"/>
                  </a:cubicBezTo>
                  <a:cubicBezTo>
                    <a:pt x="-766" y="31101"/>
                    <a:pt x="-1211" y="32691"/>
                    <a:pt x="1651" y="361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 677">
              <a:extLst>
                <a:ext uri="{FF2B5EF4-FFF2-40B4-BE49-F238E27FC236}">
                  <a16:creationId xmlns:a16="http://schemas.microsoft.com/office/drawing/2014/main" id="{89EBE405-AFFA-C0AC-8AF4-B5058050B88E}"/>
                </a:ext>
              </a:extLst>
            </p:cNvPr>
            <p:cNvSpPr/>
            <p:nvPr/>
          </p:nvSpPr>
          <p:spPr>
            <a:xfrm>
              <a:off x="11562638" y="309134"/>
              <a:ext cx="52387" cy="26103"/>
            </a:xfrm>
            <a:custGeom>
              <a:avLst/>
              <a:gdLst>
                <a:gd name="connsiteX0" fmla="*/ 3882 w 52387"/>
                <a:gd name="connsiteY0" fmla="*/ 13849 h 26103"/>
                <a:gd name="connsiteX1" fmla="*/ 12596 w 52387"/>
                <a:gd name="connsiteY1" fmla="*/ 20210 h 26103"/>
                <a:gd name="connsiteX2" fmla="*/ 30788 w 52387"/>
                <a:gd name="connsiteY2" fmla="*/ 24306 h 26103"/>
                <a:gd name="connsiteX3" fmla="*/ 33268 w 52387"/>
                <a:gd name="connsiteY3" fmla="*/ 22245 h 26103"/>
                <a:gd name="connsiteX4" fmla="*/ 44463 w 52387"/>
                <a:gd name="connsiteY4" fmla="*/ 19447 h 26103"/>
                <a:gd name="connsiteX5" fmla="*/ 52223 w 52387"/>
                <a:gd name="connsiteY5" fmla="*/ 17411 h 26103"/>
                <a:gd name="connsiteX6" fmla="*/ 48915 w 52387"/>
                <a:gd name="connsiteY6" fmla="*/ 13913 h 26103"/>
                <a:gd name="connsiteX7" fmla="*/ 47516 w 52387"/>
                <a:gd name="connsiteY7" fmla="*/ 7552 h 26103"/>
                <a:gd name="connsiteX8" fmla="*/ 31487 w 52387"/>
                <a:gd name="connsiteY8" fmla="*/ 1191 h 26103"/>
                <a:gd name="connsiteX9" fmla="*/ 7252 w 52387"/>
                <a:gd name="connsiteY9" fmla="*/ 364 h 26103"/>
                <a:gd name="connsiteX10" fmla="*/ 65 w 52387"/>
                <a:gd name="connsiteY10" fmla="*/ 6725 h 26103"/>
                <a:gd name="connsiteX11" fmla="*/ 3882 w 52387"/>
                <a:gd name="connsiteY11" fmla="*/ 13849 h 2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87" h="26103">
                  <a:moveTo>
                    <a:pt x="3882" y="13849"/>
                  </a:moveTo>
                  <a:cubicBezTo>
                    <a:pt x="7571" y="14574"/>
                    <a:pt x="10751" y="16902"/>
                    <a:pt x="12596" y="20210"/>
                  </a:cubicBezTo>
                  <a:cubicBezTo>
                    <a:pt x="16476" y="26354"/>
                    <a:pt x="24618" y="28186"/>
                    <a:pt x="30788" y="24306"/>
                  </a:cubicBezTo>
                  <a:cubicBezTo>
                    <a:pt x="31678" y="23721"/>
                    <a:pt x="32505" y="23034"/>
                    <a:pt x="33268" y="22245"/>
                  </a:cubicBezTo>
                  <a:cubicBezTo>
                    <a:pt x="36321" y="19485"/>
                    <a:pt x="40520" y="18435"/>
                    <a:pt x="44463" y="19447"/>
                  </a:cubicBezTo>
                  <a:cubicBezTo>
                    <a:pt x="48979" y="20337"/>
                    <a:pt x="52223" y="19447"/>
                    <a:pt x="52223" y="17411"/>
                  </a:cubicBezTo>
                  <a:cubicBezTo>
                    <a:pt x="52287" y="15541"/>
                    <a:pt x="50760" y="13983"/>
                    <a:pt x="48915" y="13913"/>
                  </a:cubicBezTo>
                  <a:cubicBezTo>
                    <a:pt x="47007" y="13913"/>
                    <a:pt x="46435" y="11241"/>
                    <a:pt x="47516" y="7552"/>
                  </a:cubicBezTo>
                  <a:cubicBezTo>
                    <a:pt x="49360" y="1764"/>
                    <a:pt x="48089" y="1191"/>
                    <a:pt x="31487" y="1191"/>
                  </a:cubicBezTo>
                  <a:cubicBezTo>
                    <a:pt x="23409" y="1395"/>
                    <a:pt x="15331" y="1121"/>
                    <a:pt x="7252" y="364"/>
                  </a:cubicBezTo>
                  <a:cubicBezTo>
                    <a:pt x="2800" y="-272"/>
                    <a:pt x="892" y="1446"/>
                    <a:pt x="65" y="6725"/>
                  </a:cubicBezTo>
                  <a:cubicBezTo>
                    <a:pt x="-762" y="12005"/>
                    <a:pt x="702" y="13849"/>
                    <a:pt x="3882" y="138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 678">
              <a:extLst>
                <a:ext uri="{FF2B5EF4-FFF2-40B4-BE49-F238E27FC236}">
                  <a16:creationId xmlns:a16="http://schemas.microsoft.com/office/drawing/2014/main" id="{42B00C7F-772A-CBCB-4CF0-B724DF45633B}"/>
                </a:ext>
              </a:extLst>
            </p:cNvPr>
            <p:cNvSpPr/>
            <p:nvPr/>
          </p:nvSpPr>
          <p:spPr>
            <a:xfrm>
              <a:off x="11456960" y="344753"/>
              <a:ext cx="11080" cy="6297"/>
            </a:xfrm>
            <a:custGeom>
              <a:avLst/>
              <a:gdLst>
                <a:gd name="connsiteX0" fmla="*/ 6198 w 11080"/>
                <a:gd name="connsiteY0" fmla="*/ 6536 h 6297"/>
                <a:gd name="connsiteX1" fmla="*/ 10650 w 11080"/>
                <a:gd name="connsiteY1" fmla="*/ 3419 h 6297"/>
                <a:gd name="connsiteX2" fmla="*/ 4290 w 11080"/>
                <a:gd name="connsiteY2" fmla="*/ 238 h 6297"/>
                <a:gd name="connsiteX3" fmla="*/ -163 w 11080"/>
                <a:gd name="connsiteY3" fmla="*/ 3419 h 6297"/>
                <a:gd name="connsiteX4" fmla="*/ 6198 w 11080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0" h="6297">
                  <a:moveTo>
                    <a:pt x="6198" y="6536"/>
                  </a:moveTo>
                  <a:cubicBezTo>
                    <a:pt x="9696" y="6536"/>
                    <a:pt x="11668" y="5136"/>
                    <a:pt x="10650" y="3419"/>
                  </a:cubicBezTo>
                  <a:cubicBezTo>
                    <a:pt x="9124" y="1460"/>
                    <a:pt x="6770" y="296"/>
                    <a:pt x="4290" y="238"/>
                  </a:cubicBezTo>
                  <a:cubicBezTo>
                    <a:pt x="1873" y="238"/>
                    <a:pt x="-163" y="1701"/>
                    <a:pt x="-163" y="3419"/>
                  </a:cubicBezTo>
                  <a:cubicBezTo>
                    <a:pt x="-163" y="5136"/>
                    <a:pt x="2699" y="6536"/>
                    <a:pt x="6198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id="{D5E0D6CE-28E0-F55D-F8CE-C75F87C74E20}"/>
                </a:ext>
              </a:extLst>
            </p:cNvPr>
            <p:cNvSpPr/>
            <p:nvPr/>
          </p:nvSpPr>
          <p:spPr>
            <a:xfrm>
              <a:off x="11457031" y="240105"/>
              <a:ext cx="15385" cy="10261"/>
            </a:xfrm>
            <a:custGeom>
              <a:avLst/>
              <a:gdLst>
                <a:gd name="connsiteX0" fmla="*/ 15223 w 15385"/>
                <a:gd name="connsiteY0" fmla="*/ 8140 h 10261"/>
                <a:gd name="connsiteX1" fmla="*/ 7463 w 15385"/>
                <a:gd name="connsiteY1" fmla="*/ 2161 h 10261"/>
                <a:gd name="connsiteX2" fmla="*/ 3456 w 15385"/>
                <a:gd name="connsiteY2" fmla="*/ 6741 h 10261"/>
                <a:gd name="connsiteX3" fmla="*/ 15223 w 15385"/>
                <a:gd name="connsiteY3" fmla="*/ 8140 h 1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85" h="10261">
                  <a:moveTo>
                    <a:pt x="15223" y="8140"/>
                  </a:moveTo>
                  <a:cubicBezTo>
                    <a:pt x="15223" y="6868"/>
                    <a:pt x="11725" y="4133"/>
                    <a:pt x="7463" y="2161"/>
                  </a:cubicBezTo>
                  <a:cubicBezTo>
                    <a:pt x="-743" y="-1719"/>
                    <a:pt x="-2714" y="507"/>
                    <a:pt x="3456" y="6741"/>
                  </a:cubicBezTo>
                  <a:cubicBezTo>
                    <a:pt x="7527" y="11066"/>
                    <a:pt x="15223" y="11829"/>
                    <a:pt x="15223" y="81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 680">
              <a:extLst>
                <a:ext uri="{FF2B5EF4-FFF2-40B4-BE49-F238E27FC236}">
                  <a16:creationId xmlns:a16="http://schemas.microsoft.com/office/drawing/2014/main" id="{5FAE0A46-04F4-C998-AD46-9621C1BE6CF9}"/>
                </a:ext>
              </a:extLst>
            </p:cNvPr>
            <p:cNvSpPr/>
            <p:nvPr/>
          </p:nvSpPr>
          <p:spPr>
            <a:xfrm>
              <a:off x="11505015" y="276006"/>
              <a:ext cx="57367" cy="56152"/>
            </a:xfrm>
            <a:custGeom>
              <a:avLst/>
              <a:gdLst>
                <a:gd name="connsiteX0" fmla="*/ 33007 w 57367"/>
                <a:gd name="connsiteY0" fmla="*/ 4614 h 56152"/>
                <a:gd name="connsiteX1" fmla="*/ 14626 w 57367"/>
                <a:gd name="connsiteY1" fmla="*/ 14919 h 56152"/>
                <a:gd name="connsiteX2" fmla="*/ 6293 w 57367"/>
                <a:gd name="connsiteY2" fmla="*/ 28213 h 56152"/>
                <a:gd name="connsiteX3" fmla="*/ 11127 w 57367"/>
                <a:gd name="connsiteY3" fmla="*/ 35146 h 56152"/>
                <a:gd name="connsiteX4" fmla="*/ 10300 w 57367"/>
                <a:gd name="connsiteY4" fmla="*/ 56391 h 56152"/>
                <a:gd name="connsiteX5" fmla="*/ 20413 w 57367"/>
                <a:gd name="connsiteY5" fmla="*/ 44814 h 56152"/>
                <a:gd name="connsiteX6" fmla="*/ 33135 w 57367"/>
                <a:gd name="connsiteY6" fmla="*/ 23124 h 56152"/>
                <a:gd name="connsiteX7" fmla="*/ 47828 w 57367"/>
                <a:gd name="connsiteY7" fmla="*/ 9767 h 56152"/>
                <a:gd name="connsiteX8" fmla="*/ 50627 w 57367"/>
                <a:gd name="connsiteY8" fmla="*/ 4614 h 56152"/>
                <a:gd name="connsiteX9" fmla="*/ 41340 w 57367"/>
                <a:gd name="connsiteY9" fmla="*/ 2452 h 56152"/>
                <a:gd name="connsiteX10" fmla="*/ 33007 w 57367"/>
                <a:gd name="connsiteY10" fmla="*/ 4614 h 56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367" h="56152">
                  <a:moveTo>
                    <a:pt x="33007" y="4614"/>
                  </a:moveTo>
                  <a:cubicBezTo>
                    <a:pt x="27792" y="9436"/>
                    <a:pt x="21495" y="12966"/>
                    <a:pt x="14626" y="14919"/>
                  </a:cubicBezTo>
                  <a:cubicBezTo>
                    <a:pt x="-1849" y="19880"/>
                    <a:pt x="-4457" y="24078"/>
                    <a:pt x="6293" y="28213"/>
                  </a:cubicBezTo>
                  <a:cubicBezTo>
                    <a:pt x="12653" y="30693"/>
                    <a:pt x="13862" y="32347"/>
                    <a:pt x="11127" y="35146"/>
                  </a:cubicBezTo>
                  <a:cubicBezTo>
                    <a:pt x="6865" y="39408"/>
                    <a:pt x="6229" y="56391"/>
                    <a:pt x="10300" y="56391"/>
                  </a:cubicBezTo>
                  <a:cubicBezTo>
                    <a:pt x="11826" y="56391"/>
                    <a:pt x="16661" y="51175"/>
                    <a:pt x="20413" y="44814"/>
                  </a:cubicBezTo>
                  <a:cubicBezTo>
                    <a:pt x="24167" y="38453"/>
                    <a:pt x="30082" y="28721"/>
                    <a:pt x="33135" y="23124"/>
                  </a:cubicBezTo>
                  <a:cubicBezTo>
                    <a:pt x="36379" y="17120"/>
                    <a:pt x="41531" y="12406"/>
                    <a:pt x="47828" y="9767"/>
                  </a:cubicBezTo>
                  <a:cubicBezTo>
                    <a:pt x="58387" y="6014"/>
                    <a:pt x="60995" y="1307"/>
                    <a:pt x="50627" y="4614"/>
                  </a:cubicBezTo>
                  <a:cubicBezTo>
                    <a:pt x="47383" y="6179"/>
                    <a:pt x="43566" y="5276"/>
                    <a:pt x="41340" y="2452"/>
                  </a:cubicBezTo>
                  <a:cubicBezTo>
                    <a:pt x="38923" y="-983"/>
                    <a:pt x="37333" y="-538"/>
                    <a:pt x="33007" y="46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 681">
              <a:extLst>
                <a:ext uri="{FF2B5EF4-FFF2-40B4-BE49-F238E27FC236}">
                  <a16:creationId xmlns:a16="http://schemas.microsoft.com/office/drawing/2014/main" id="{0E5C6F0A-9485-A4CE-471A-79CDBF22D00A}"/>
                </a:ext>
              </a:extLst>
            </p:cNvPr>
            <p:cNvSpPr/>
            <p:nvPr/>
          </p:nvSpPr>
          <p:spPr>
            <a:xfrm>
              <a:off x="11503392" y="232583"/>
              <a:ext cx="39730" cy="16250"/>
            </a:xfrm>
            <a:custGeom>
              <a:avLst/>
              <a:gdLst>
                <a:gd name="connsiteX0" fmla="*/ 38638 w 39730"/>
                <a:gd name="connsiteY0" fmla="*/ 14326 h 16250"/>
                <a:gd name="connsiteX1" fmla="*/ 30369 w 39730"/>
                <a:gd name="connsiteY1" fmla="*/ 587 h 16250"/>
                <a:gd name="connsiteX2" fmla="*/ 12050 w 39730"/>
                <a:gd name="connsiteY2" fmla="*/ 6948 h 16250"/>
                <a:gd name="connsiteX3" fmla="*/ -163 w 39730"/>
                <a:gd name="connsiteY3" fmla="*/ 16107 h 16250"/>
                <a:gd name="connsiteX4" fmla="*/ 38638 w 39730"/>
                <a:gd name="connsiteY4" fmla="*/ 14326 h 1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30" h="16250">
                  <a:moveTo>
                    <a:pt x="38638" y="14326"/>
                  </a:moveTo>
                  <a:cubicBezTo>
                    <a:pt x="41755" y="11210"/>
                    <a:pt x="36539" y="2559"/>
                    <a:pt x="30369" y="587"/>
                  </a:cubicBezTo>
                  <a:cubicBezTo>
                    <a:pt x="26362" y="-685"/>
                    <a:pt x="20001" y="1541"/>
                    <a:pt x="12050" y="6948"/>
                  </a:cubicBezTo>
                  <a:cubicBezTo>
                    <a:pt x="7788" y="9766"/>
                    <a:pt x="3717" y="12825"/>
                    <a:pt x="-163" y="16107"/>
                  </a:cubicBezTo>
                  <a:cubicBezTo>
                    <a:pt x="12814" y="16966"/>
                    <a:pt x="25790" y="16374"/>
                    <a:pt x="38638" y="143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 682">
              <a:extLst>
                <a:ext uri="{FF2B5EF4-FFF2-40B4-BE49-F238E27FC236}">
                  <a16:creationId xmlns:a16="http://schemas.microsoft.com/office/drawing/2014/main" id="{ECDB0223-58B7-9BA1-10F4-AE535A2AB524}"/>
                </a:ext>
              </a:extLst>
            </p:cNvPr>
            <p:cNvSpPr/>
            <p:nvPr/>
          </p:nvSpPr>
          <p:spPr>
            <a:xfrm>
              <a:off x="11225195" y="6116075"/>
              <a:ext cx="16962" cy="23566"/>
            </a:xfrm>
            <a:custGeom>
              <a:avLst/>
              <a:gdLst>
                <a:gd name="connsiteX0" fmla="*/ 6305 w 16962"/>
                <a:gd name="connsiteY0" fmla="*/ 23591 h 23566"/>
                <a:gd name="connsiteX1" fmla="*/ 14129 w 16962"/>
                <a:gd name="connsiteY1" fmla="*/ 13604 h 23566"/>
                <a:gd name="connsiteX2" fmla="*/ 14129 w 16962"/>
                <a:gd name="connsiteY2" fmla="*/ 2091 h 23566"/>
                <a:gd name="connsiteX3" fmla="*/ 4270 w 16962"/>
                <a:gd name="connsiteY3" fmla="*/ 7434 h 23566"/>
                <a:gd name="connsiteX4" fmla="*/ 1534 w 16962"/>
                <a:gd name="connsiteY4" fmla="*/ 15449 h 23566"/>
                <a:gd name="connsiteX5" fmla="*/ 6305 w 16962"/>
                <a:gd name="connsiteY5" fmla="*/ 23591 h 2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62" h="23566">
                  <a:moveTo>
                    <a:pt x="6305" y="23591"/>
                  </a:moveTo>
                  <a:cubicBezTo>
                    <a:pt x="9804" y="21085"/>
                    <a:pt x="12538" y="17618"/>
                    <a:pt x="14129" y="13604"/>
                  </a:cubicBezTo>
                  <a:cubicBezTo>
                    <a:pt x="17691" y="6162"/>
                    <a:pt x="17691" y="4381"/>
                    <a:pt x="14129" y="2091"/>
                  </a:cubicBezTo>
                  <a:cubicBezTo>
                    <a:pt x="7768" y="-1788"/>
                    <a:pt x="3633" y="629"/>
                    <a:pt x="4270" y="7434"/>
                  </a:cubicBezTo>
                  <a:cubicBezTo>
                    <a:pt x="4715" y="10392"/>
                    <a:pt x="3697" y="13382"/>
                    <a:pt x="1534" y="15449"/>
                  </a:cubicBezTo>
                  <a:cubicBezTo>
                    <a:pt x="-2600" y="18057"/>
                    <a:pt x="1534" y="25117"/>
                    <a:pt x="6305" y="235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 683">
              <a:extLst>
                <a:ext uri="{FF2B5EF4-FFF2-40B4-BE49-F238E27FC236}">
                  <a16:creationId xmlns:a16="http://schemas.microsoft.com/office/drawing/2014/main" id="{7328D50D-E1D3-067F-FD63-03E84DBEA53D}"/>
                </a:ext>
              </a:extLst>
            </p:cNvPr>
            <p:cNvSpPr/>
            <p:nvPr/>
          </p:nvSpPr>
          <p:spPr>
            <a:xfrm>
              <a:off x="11528169" y="654606"/>
              <a:ext cx="9316" cy="8198"/>
            </a:xfrm>
            <a:custGeom>
              <a:avLst/>
              <a:gdLst>
                <a:gd name="connsiteX0" fmla="*/ 9154 w 9316"/>
                <a:gd name="connsiteY0" fmla="*/ 5368 h 8198"/>
                <a:gd name="connsiteX1" fmla="*/ 4511 w 9316"/>
                <a:gd name="connsiteY1" fmla="*/ 788 h 8198"/>
                <a:gd name="connsiteX2" fmla="*/ 1903 w 9316"/>
                <a:gd name="connsiteY2" fmla="*/ 6068 h 8198"/>
                <a:gd name="connsiteX3" fmla="*/ 9154 w 9316"/>
                <a:gd name="connsiteY3" fmla="*/ 5368 h 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6" h="8198">
                  <a:moveTo>
                    <a:pt x="9154" y="5368"/>
                  </a:moveTo>
                  <a:cubicBezTo>
                    <a:pt x="9154" y="3842"/>
                    <a:pt x="7119" y="1743"/>
                    <a:pt x="4511" y="788"/>
                  </a:cubicBezTo>
                  <a:cubicBezTo>
                    <a:pt x="-196" y="-1120"/>
                    <a:pt x="-1850" y="2251"/>
                    <a:pt x="1903" y="6068"/>
                  </a:cubicBezTo>
                  <a:cubicBezTo>
                    <a:pt x="5656" y="9884"/>
                    <a:pt x="9154" y="8676"/>
                    <a:pt x="9154" y="53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 684">
              <a:extLst>
                <a:ext uri="{FF2B5EF4-FFF2-40B4-BE49-F238E27FC236}">
                  <a16:creationId xmlns:a16="http://schemas.microsoft.com/office/drawing/2014/main" id="{FCD0AEAE-7403-6242-BACD-2738D29D76C4}"/>
                </a:ext>
              </a:extLst>
            </p:cNvPr>
            <p:cNvSpPr/>
            <p:nvPr/>
          </p:nvSpPr>
          <p:spPr>
            <a:xfrm>
              <a:off x="11457341" y="5763047"/>
              <a:ext cx="11512" cy="8834"/>
            </a:xfrm>
            <a:custGeom>
              <a:avLst/>
              <a:gdLst>
                <a:gd name="connsiteX0" fmla="*/ 4227 w 11512"/>
                <a:gd name="connsiteY0" fmla="*/ 8842 h 8834"/>
                <a:gd name="connsiteX1" fmla="*/ 11096 w 11512"/>
                <a:gd name="connsiteY1" fmla="*/ 3562 h 8834"/>
                <a:gd name="connsiteX2" fmla="*/ 6961 w 11512"/>
                <a:gd name="connsiteY2" fmla="*/ 445 h 8834"/>
                <a:gd name="connsiteX3" fmla="*/ 92 w 11512"/>
                <a:gd name="connsiteY3" fmla="*/ 5725 h 8834"/>
                <a:gd name="connsiteX4" fmla="*/ 4227 w 11512"/>
                <a:gd name="connsiteY4" fmla="*/ 8842 h 8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2" h="8834">
                  <a:moveTo>
                    <a:pt x="4227" y="8842"/>
                  </a:moveTo>
                  <a:cubicBezTo>
                    <a:pt x="7216" y="8282"/>
                    <a:pt x="9760" y="6323"/>
                    <a:pt x="11096" y="3562"/>
                  </a:cubicBezTo>
                  <a:cubicBezTo>
                    <a:pt x="11986" y="827"/>
                    <a:pt x="10524" y="-254"/>
                    <a:pt x="6961" y="445"/>
                  </a:cubicBezTo>
                  <a:cubicBezTo>
                    <a:pt x="3972" y="1024"/>
                    <a:pt x="1427" y="2977"/>
                    <a:pt x="92" y="5725"/>
                  </a:cubicBezTo>
                  <a:cubicBezTo>
                    <a:pt x="-799" y="8460"/>
                    <a:pt x="664" y="9605"/>
                    <a:pt x="4227" y="88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 685">
              <a:extLst>
                <a:ext uri="{FF2B5EF4-FFF2-40B4-BE49-F238E27FC236}">
                  <a16:creationId xmlns:a16="http://schemas.microsoft.com/office/drawing/2014/main" id="{1A6379A8-A860-D577-DB74-27AA35F60379}"/>
                </a:ext>
              </a:extLst>
            </p:cNvPr>
            <p:cNvSpPr/>
            <p:nvPr/>
          </p:nvSpPr>
          <p:spPr>
            <a:xfrm>
              <a:off x="11453779" y="5528973"/>
              <a:ext cx="18001" cy="13529"/>
            </a:xfrm>
            <a:custGeom>
              <a:avLst/>
              <a:gdLst>
                <a:gd name="connsiteX0" fmla="*/ 15485 w 18001"/>
                <a:gd name="connsiteY0" fmla="*/ 8905 h 13529"/>
                <a:gd name="connsiteX1" fmla="*/ 6707 w 18001"/>
                <a:gd name="connsiteY1" fmla="*/ 2990 h 13529"/>
                <a:gd name="connsiteX2" fmla="*/ -163 w 18001"/>
                <a:gd name="connsiteY2" fmla="*/ 10814 h 13529"/>
                <a:gd name="connsiteX3" fmla="*/ 15485 w 18001"/>
                <a:gd name="connsiteY3" fmla="*/ 8905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1" h="13529">
                  <a:moveTo>
                    <a:pt x="15485" y="8905"/>
                  </a:moveTo>
                  <a:cubicBezTo>
                    <a:pt x="21527" y="1463"/>
                    <a:pt x="14976" y="-2926"/>
                    <a:pt x="6707" y="2990"/>
                  </a:cubicBezTo>
                  <a:cubicBezTo>
                    <a:pt x="2954" y="5661"/>
                    <a:pt x="-163" y="9350"/>
                    <a:pt x="-163" y="10814"/>
                  </a:cubicBezTo>
                  <a:cubicBezTo>
                    <a:pt x="-163" y="15584"/>
                    <a:pt x="11159" y="14312"/>
                    <a:pt x="15485" y="89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 686">
              <a:extLst>
                <a:ext uri="{FF2B5EF4-FFF2-40B4-BE49-F238E27FC236}">
                  <a16:creationId xmlns:a16="http://schemas.microsoft.com/office/drawing/2014/main" id="{51ADD09B-EA50-C1F4-2C7D-3E71167C7726}"/>
                </a:ext>
              </a:extLst>
            </p:cNvPr>
            <p:cNvSpPr/>
            <p:nvPr/>
          </p:nvSpPr>
          <p:spPr>
            <a:xfrm>
              <a:off x="11480840" y="376405"/>
              <a:ext cx="27298" cy="42985"/>
            </a:xfrm>
            <a:custGeom>
              <a:avLst/>
              <a:gdLst>
                <a:gd name="connsiteX0" fmla="*/ 3117 w 27298"/>
                <a:gd name="connsiteY0" fmla="*/ 40144 h 42985"/>
                <a:gd name="connsiteX1" fmla="*/ 18255 w 27298"/>
                <a:gd name="connsiteY1" fmla="*/ 31684 h 42985"/>
                <a:gd name="connsiteX2" fmla="*/ 24171 w 27298"/>
                <a:gd name="connsiteY2" fmla="*/ 13556 h 42985"/>
                <a:gd name="connsiteX3" fmla="*/ 27033 w 27298"/>
                <a:gd name="connsiteY3" fmla="*/ 3125 h 42985"/>
                <a:gd name="connsiteX4" fmla="*/ 9987 w 27298"/>
                <a:gd name="connsiteY4" fmla="*/ 3125 h 42985"/>
                <a:gd name="connsiteX5" fmla="*/ 9477 w 27298"/>
                <a:gd name="connsiteY5" fmla="*/ 12857 h 42985"/>
                <a:gd name="connsiteX6" fmla="*/ 5661 w 27298"/>
                <a:gd name="connsiteY6" fmla="*/ 27995 h 42985"/>
                <a:gd name="connsiteX7" fmla="*/ 3117 w 27298"/>
                <a:gd name="connsiteY7" fmla="*/ 40144 h 4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298" h="42985">
                  <a:moveTo>
                    <a:pt x="3117" y="40144"/>
                  </a:moveTo>
                  <a:cubicBezTo>
                    <a:pt x="11832" y="46187"/>
                    <a:pt x="16983" y="43324"/>
                    <a:pt x="18255" y="31684"/>
                  </a:cubicBezTo>
                  <a:cubicBezTo>
                    <a:pt x="18956" y="25304"/>
                    <a:pt x="20991" y="19135"/>
                    <a:pt x="24171" y="13556"/>
                  </a:cubicBezTo>
                  <a:cubicBezTo>
                    <a:pt x="26461" y="10598"/>
                    <a:pt x="27479" y="6846"/>
                    <a:pt x="27033" y="3125"/>
                  </a:cubicBezTo>
                  <a:cubicBezTo>
                    <a:pt x="24680" y="-755"/>
                    <a:pt x="16029" y="-692"/>
                    <a:pt x="9987" y="3125"/>
                  </a:cubicBezTo>
                  <a:cubicBezTo>
                    <a:pt x="6043" y="5669"/>
                    <a:pt x="5979" y="7132"/>
                    <a:pt x="9477" y="12857"/>
                  </a:cubicBezTo>
                  <a:cubicBezTo>
                    <a:pt x="12976" y="18581"/>
                    <a:pt x="12721" y="20553"/>
                    <a:pt x="5661" y="27995"/>
                  </a:cubicBezTo>
                  <a:cubicBezTo>
                    <a:pt x="-1399" y="35437"/>
                    <a:pt x="-1780" y="36709"/>
                    <a:pt x="3117" y="401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 687">
              <a:extLst>
                <a:ext uri="{FF2B5EF4-FFF2-40B4-BE49-F238E27FC236}">
                  <a16:creationId xmlns:a16="http://schemas.microsoft.com/office/drawing/2014/main" id="{3D6D23CA-11D7-95C2-28E8-543E3BD4A4F0}"/>
                </a:ext>
              </a:extLst>
            </p:cNvPr>
            <p:cNvSpPr/>
            <p:nvPr/>
          </p:nvSpPr>
          <p:spPr>
            <a:xfrm>
              <a:off x="11442438" y="5363165"/>
              <a:ext cx="5170" cy="6297"/>
            </a:xfrm>
            <a:custGeom>
              <a:avLst/>
              <a:gdLst>
                <a:gd name="connsiteX0" fmla="*/ 3673 w 5170"/>
                <a:gd name="connsiteY0" fmla="*/ 6536 h 6297"/>
                <a:gd name="connsiteX1" fmla="*/ 5008 w 5170"/>
                <a:gd name="connsiteY1" fmla="*/ 3419 h 6297"/>
                <a:gd name="connsiteX2" fmla="*/ 1828 w 5170"/>
                <a:gd name="connsiteY2" fmla="*/ 238 h 6297"/>
                <a:gd name="connsiteX3" fmla="*/ 1764 w 5170"/>
                <a:gd name="connsiteY3" fmla="*/ 238 h 6297"/>
                <a:gd name="connsiteX4" fmla="*/ 365 w 5170"/>
                <a:gd name="connsiteY4" fmla="*/ 3419 h 6297"/>
                <a:gd name="connsiteX5" fmla="*/ 3673 w 5170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3673" y="6536"/>
                  </a:moveTo>
                  <a:cubicBezTo>
                    <a:pt x="4372" y="6536"/>
                    <a:pt x="5008" y="5136"/>
                    <a:pt x="5008" y="3419"/>
                  </a:cubicBezTo>
                  <a:cubicBezTo>
                    <a:pt x="5008" y="1663"/>
                    <a:pt x="3609" y="238"/>
                    <a:pt x="1828" y="238"/>
                  </a:cubicBezTo>
                  <a:cubicBezTo>
                    <a:pt x="1828" y="238"/>
                    <a:pt x="1764" y="238"/>
                    <a:pt x="1764" y="238"/>
                  </a:cubicBezTo>
                  <a:cubicBezTo>
                    <a:pt x="-80" y="238"/>
                    <a:pt x="-716" y="1638"/>
                    <a:pt x="365" y="3419"/>
                  </a:cubicBezTo>
                  <a:cubicBezTo>
                    <a:pt x="1446" y="5200"/>
                    <a:pt x="2909" y="6536"/>
                    <a:pt x="3673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 688">
              <a:extLst>
                <a:ext uri="{FF2B5EF4-FFF2-40B4-BE49-F238E27FC236}">
                  <a16:creationId xmlns:a16="http://schemas.microsoft.com/office/drawing/2014/main" id="{8CA59624-92E4-384D-C9B8-ED871F95FDBF}"/>
                </a:ext>
              </a:extLst>
            </p:cNvPr>
            <p:cNvSpPr/>
            <p:nvPr/>
          </p:nvSpPr>
          <p:spPr>
            <a:xfrm>
              <a:off x="11458219" y="5923227"/>
              <a:ext cx="11080" cy="6297"/>
            </a:xfrm>
            <a:custGeom>
              <a:avLst/>
              <a:gdLst>
                <a:gd name="connsiteX0" fmla="*/ 105 w 11080"/>
                <a:gd name="connsiteY0" fmla="*/ 3355 h 6297"/>
                <a:gd name="connsiteX1" fmla="*/ 6466 w 11080"/>
                <a:gd name="connsiteY1" fmla="*/ 6535 h 6297"/>
                <a:gd name="connsiteX2" fmla="*/ 10918 w 11080"/>
                <a:gd name="connsiteY2" fmla="*/ 3355 h 6297"/>
                <a:gd name="connsiteX3" fmla="*/ 4557 w 11080"/>
                <a:gd name="connsiteY3" fmla="*/ 238 h 6297"/>
                <a:gd name="connsiteX4" fmla="*/ 105 w 11080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0" h="6297">
                  <a:moveTo>
                    <a:pt x="105" y="3355"/>
                  </a:moveTo>
                  <a:cubicBezTo>
                    <a:pt x="1632" y="5365"/>
                    <a:pt x="3985" y="6548"/>
                    <a:pt x="6466" y="6535"/>
                  </a:cubicBezTo>
                  <a:cubicBezTo>
                    <a:pt x="8947" y="6535"/>
                    <a:pt x="10918" y="5136"/>
                    <a:pt x="10918" y="3355"/>
                  </a:cubicBezTo>
                  <a:cubicBezTo>
                    <a:pt x="10918" y="1574"/>
                    <a:pt x="8056" y="238"/>
                    <a:pt x="4557" y="238"/>
                  </a:cubicBezTo>
                  <a:cubicBezTo>
                    <a:pt x="1059" y="238"/>
                    <a:pt x="-913" y="1701"/>
                    <a:pt x="105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 689">
              <a:extLst>
                <a:ext uri="{FF2B5EF4-FFF2-40B4-BE49-F238E27FC236}">
                  <a16:creationId xmlns:a16="http://schemas.microsoft.com/office/drawing/2014/main" id="{2AF1D288-5ED9-7343-FD68-9CFC3C478ED1}"/>
                </a:ext>
              </a:extLst>
            </p:cNvPr>
            <p:cNvSpPr/>
            <p:nvPr/>
          </p:nvSpPr>
          <p:spPr>
            <a:xfrm>
              <a:off x="11522112" y="2437918"/>
              <a:ext cx="13975" cy="11691"/>
            </a:xfrm>
            <a:custGeom>
              <a:avLst/>
              <a:gdLst>
                <a:gd name="connsiteX0" fmla="*/ 1791 w 13975"/>
                <a:gd name="connsiteY0" fmla="*/ 9861 h 11691"/>
                <a:gd name="connsiteX1" fmla="*/ 11586 w 13975"/>
                <a:gd name="connsiteY1" fmla="*/ 9938 h 11691"/>
                <a:gd name="connsiteX2" fmla="*/ 13240 w 13975"/>
                <a:gd name="connsiteY2" fmla="*/ 7381 h 11691"/>
                <a:gd name="connsiteX3" fmla="*/ 4653 w 13975"/>
                <a:gd name="connsiteY3" fmla="*/ 1020 h 11691"/>
                <a:gd name="connsiteX4" fmla="*/ 1791 w 13975"/>
                <a:gd name="connsiteY4" fmla="*/ 9861 h 1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5" h="11691">
                  <a:moveTo>
                    <a:pt x="1791" y="9861"/>
                  </a:moveTo>
                  <a:cubicBezTo>
                    <a:pt x="4462" y="12590"/>
                    <a:pt x="8851" y="12622"/>
                    <a:pt x="11586" y="9938"/>
                  </a:cubicBezTo>
                  <a:cubicBezTo>
                    <a:pt x="12350" y="9213"/>
                    <a:pt x="12858" y="8341"/>
                    <a:pt x="13240" y="7381"/>
                  </a:cubicBezTo>
                  <a:cubicBezTo>
                    <a:pt x="15403" y="1656"/>
                    <a:pt x="11204" y="-1270"/>
                    <a:pt x="4653" y="1020"/>
                  </a:cubicBezTo>
                  <a:cubicBezTo>
                    <a:pt x="-563" y="3310"/>
                    <a:pt x="-1581" y="6427"/>
                    <a:pt x="1791" y="98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 690">
              <a:extLst>
                <a:ext uri="{FF2B5EF4-FFF2-40B4-BE49-F238E27FC236}">
                  <a16:creationId xmlns:a16="http://schemas.microsoft.com/office/drawing/2014/main" id="{86A0DF52-9229-DCB5-2125-82C9D555A303}"/>
                </a:ext>
              </a:extLst>
            </p:cNvPr>
            <p:cNvSpPr/>
            <p:nvPr/>
          </p:nvSpPr>
          <p:spPr>
            <a:xfrm>
              <a:off x="11463330" y="6001781"/>
              <a:ext cx="9085" cy="12487"/>
            </a:xfrm>
            <a:custGeom>
              <a:avLst/>
              <a:gdLst>
                <a:gd name="connsiteX0" fmla="*/ 8923 w 9085"/>
                <a:gd name="connsiteY0" fmla="*/ 6599 h 12487"/>
                <a:gd name="connsiteX1" fmla="*/ 4280 w 9085"/>
                <a:gd name="connsiteY1" fmla="*/ 238 h 12487"/>
                <a:gd name="connsiteX2" fmla="*/ 1481 w 9085"/>
                <a:gd name="connsiteY2" fmla="*/ 7871 h 12487"/>
                <a:gd name="connsiteX3" fmla="*/ 8923 w 9085"/>
                <a:gd name="connsiteY3" fmla="*/ 6599 h 1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5" h="12487">
                  <a:moveTo>
                    <a:pt x="8923" y="6599"/>
                  </a:moveTo>
                  <a:cubicBezTo>
                    <a:pt x="8923" y="3101"/>
                    <a:pt x="6824" y="238"/>
                    <a:pt x="4280" y="238"/>
                  </a:cubicBezTo>
                  <a:cubicBezTo>
                    <a:pt x="-936" y="238"/>
                    <a:pt x="-1127" y="811"/>
                    <a:pt x="1481" y="7871"/>
                  </a:cubicBezTo>
                  <a:cubicBezTo>
                    <a:pt x="4089" y="14932"/>
                    <a:pt x="8923" y="14105"/>
                    <a:pt x="8923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 691">
              <a:extLst>
                <a:ext uri="{FF2B5EF4-FFF2-40B4-BE49-F238E27FC236}">
                  <a16:creationId xmlns:a16="http://schemas.microsoft.com/office/drawing/2014/main" id="{C981376C-EC3B-4E90-6631-607D53575D14}"/>
                </a:ext>
              </a:extLst>
            </p:cNvPr>
            <p:cNvSpPr/>
            <p:nvPr/>
          </p:nvSpPr>
          <p:spPr>
            <a:xfrm>
              <a:off x="11469299" y="3717522"/>
              <a:ext cx="14400" cy="6308"/>
            </a:xfrm>
            <a:custGeom>
              <a:avLst/>
              <a:gdLst>
                <a:gd name="connsiteX0" fmla="*/ 7788 w 14400"/>
                <a:gd name="connsiteY0" fmla="*/ 238 h 6308"/>
                <a:gd name="connsiteX1" fmla="*/ -163 w 14400"/>
                <a:gd name="connsiteY1" fmla="*/ 3355 h 6308"/>
                <a:gd name="connsiteX2" fmla="*/ 6198 w 14400"/>
                <a:gd name="connsiteY2" fmla="*/ 6535 h 6308"/>
                <a:gd name="connsiteX3" fmla="*/ 14085 w 14400"/>
                <a:gd name="connsiteY3" fmla="*/ 3355 h 6308"/>
                <a:gd name="connsiteX4" fmla="*/ 7788 w 14400"/>
                <a:gd name="connsiteY4" fmla="*/ 238 h 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00" h="6308">
                  <a:moveTo>
                    <a:pt x="7788" y="238"/>
                  </a:moveTo>
                  <a:cubicBezTo>
                    <a:pt x="3400" y="238"/>
                    <a:pt x="-163" y="1638"/>
                    <a:pt x="-163" y="3355"/>
                  </a:cubicBezTo>
                  <a:cubicBezTo>
                    <a:pt x="-163" y="5073"/>
                    <a:pt x="2573" y="6535"/>
                    <a:pt x="6198" y="6535"/>
                  </a:cubicBezTo>
                  <a:cubicBezTo>
                    <a:pt x="9188" y="6675"/>
                    <a:pt x="12050" y="5518"/>
                    <a:pt x="14085" y="3355"/>
                  </a:cubicBezTo>
                  <a:cubicBezTo>
                    <a:pt x="14912" y="1701"/>
                    <a:pt x="12304" y="238"/>
                    <a:pt x="778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 692">
              <a:extLst>
                <a:ext uri="{FF2B5EF4-FFF2-40B4-BE49-F238E27FC236}">
                  <a16:creationId xmlns:a16="http://schemas.microsoft.com/office/drawing/2014/main" id="{D18E2248-F854-738A-8770-A9CC9DE3D330}"/>
                </a:ext>
              </a:extLst>
            </p:cNvPr>
            <p:cNvSpPr/>
            <p:nvPr/>
          </p:nvSpPr>
          <p:spPr>
            <a:xfrm>
              <a:off x="11466182" y="4268767"/>
              <a:ext cx="6233" cy="8565"/>
            </a:xfrm>
            <a:custGeom>
              <a:avLst/>
              <a:gdLst>
                <a:gd name="connsiteX0" fmla="*/ 2954 w 6233"/>
                <a:gd name="connsiteY0" fmla="*/ 8736 h 8565"/>
                <a:gd name="connsiteX1" fmla="*/ 6071 w 6233"/>
                <a:gd name="connsiteY1" fmla="*/ 4538 h 8565"/>
                <a:gd name="connsiteX2" fmla="*/ 2954 w 6233"/>
                <a:gd name="connsiteY2" fmla="*/ 340 h 8565"/>
                <a:gd name="connsiteX3" fmla="*/ -163 w 6233"/>
                <a:gd name="connsiteY3" fmla="*/ 4538 h 8565"/>
                <a:gd name="connsiteX4" fmla="*/ 2954 w 6233"/>
                <a:gd name="connsiteY4" fmla="*/ 8736 h 8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565">
                  <a:moveTo>
                    <a:pt x="2954" y="8736"/>
                  </a:moveTo>
                  <a:cubicBezTo>
                    <a:pt x="4735" y="8094"/>
                    <a:pt x="6007" y="6440"/>
                    <a:pt x="6071" y="4538"/>
                  </a:cubicBezTo>
                  <a:cubicBezTo>
                    <a:pt x="5943" y="2649"/>
                    <a:pt x="4735" y="1008"/>
                    <a:pt x="2954" y="340"/>
                  </a:cubicBezTo>
                  <a:cubicBezTo>
                    <a:pt x="1237" y="-233"/>
                    <a:pt x="-163" y="1676"/>
                    <a:pt x="-163" y="4538"/>
                  </a:cubicBezTo>
                  <a:cubicBezTo>
                    <a:pt x="-163" y="7400"/>
                    <a:pt x="1237" y="9181"/>
                    <a:pt x="2954" y="87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 693">
              <a:extLst>
                <a:ext uri="{FF2B5EF4-FFF2-40B4-BE49-F238E27FC236}">
                  <a16:creationId xmlns:a16="http://schemas.microsoft.com/office/drawing/2014/main" id="{CBA06C34-58E5-588B-9621-B5C690355914}"/>
                </a:ext>
              </a:extLst>
            </p:cNvPr>
            <p:cNvSpPr/>
            <p:nvPr/>
          </p:nvSpPr>
          <p:spPr>
            <a:xfrm>
              <a:off x="11485421" y="1810897"/>
              <a:ext cx="14140" cy="12746"/>
            </a:xfrm>
            <a:custGeom>
              <a:avLst/>
              <a:gdLst>
                <a:gd name="connsiteX0" fmla="*/ 762 w 14140"/>
                <a:gd name="connsiteY0" fmla="*/ 9716 h 12746"/>
                <a:gd name="connsiteX1" fmla="*/ 11639 w 14140"/>
                <a:gd name="connsiteY1" fmla="*/ 11560 h 12746"/>
                <a:gd name="connsiteX2" fmla="*/ 13484 w 14140"/>
                <a:gd name="connsiteY2" fmla="*/ 5200 h 12746"/>
                <a:gd name="connsiteX3" fmla="*/ 9031 w 14140"/>
                <a:gd name="connsiteY3" fmla="*/ 238 h 12746"/>
                <a:gd name="connsiteX4" fmla="*/ 762 w 14140"/>
                <a:gd name="connsiteY4" fmla="*/ 9716 h 1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40" h="12746">
                  <a:moveTo>
                    <a:pt x="762" y="9716"/>
                  </a:moveTo>
                  <a:cubicBezTo>
                    <a:pt x="2606" y="12769"/>
                    <a:pt x="11639" y="14296"/>
                    <a:pt x="11639" y="11560"/>
                  </a:cubicBezTo>
                  <a:cubicBezTo>
                    <a:pt x="12021" y="9384"/>
                    <a:pt x="12657" y="7254"/>
                    <a:pt x="13484" y="5200"/>
                  </a:cubicBezTo>
                  <a:cubicBezTo>
                    <a:pt x="14819" y="1701"/>
                    <a:pt x="13484" y="238"/>
                    <a:pt x="9031" y="238"/>
                  </a:cubicBezTo>
                  <a:cubicBezTo>
                    <a:pt x="1970" y="302"/>
                    <a:pt x="-2101" y="5009"/>
                    <a:pt x="762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 694">
              <a:extLst>
                <a:ext uri="{FF2B5EF4-FFF2-40B4-BE49-F238E27FC236}">
                  <a16:creationId xmlns:a16="http://schemas.microsoft.com/office/drawing/2014/main" id="{47DB7065-7995-777E-6FF2-4B83223FAB54}"/>
                </a:ext>
              </a:extLst>
            </p:cNvPr>
            <p:cNvSpPr/>
            <p:nvPr/>
          </p:nvSpPr>
          <p:spPr>
            <a:xfrm>
              <a:off x="11467419" y="6018811"/>
              <a:ext cx="6920" cy="7007"/>
            </a:xfrm>
            <a:custGeom>
              <a:avLst/>
              <a:gdLst>
                <a:gd name="connsiteX0" fmla="*/ 5089 w 6920"/>
                <a:gd name="connsiteY0" fmla="*/ 6743 h 7007"/>
                <a:gd name="connsiteX1" fmla="*/ 6234 w 6920"/>
                <a:gd name="connsiteY1" fmla="*/ 1935 h 7007"/>
                <a:gd name="connsiteX2" fmla="*/ 6234 w 6920"/>
                <a:gd name="connsiteY2" fmla="*/ 1909 h 7007"/>
                <a:gd name="connsiteX3" fmla="*/ 1527 w 6920"/>
                <a:gd name="connsiteY3" fmla="*/ 726 h 7007"/>
                <a:gd name="connsiteX4" fmla="*/ 1463 w 6920"/>
                <a:gd name="connsiteY4" fmla="*/ 764 h 7007"/>
                <a:gd name="connsiteX5" fmla="*/ 318 w 6920"/>
                <a:gd name="connsiteY5" fmla="*/ 5598 h 7007"/>
                <a:gd name="connsiteX6" fmla="*/ 5089 w 6920"/>
                <a:gd name="connsiteY6" fmla="*/ 6743 h 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20" h="7007">
                  <a:moveTo>
                    <a:pt x="5089" y="6743"/>
                  </a:moveTo>
                  <a:cubicBezTo>
                    <a:pt x="6743" y="5738"/>
                    <a:pt x="7251" y="3582"/>
                    <a:pt x="6234" y="1935"/>
                  </a:cubicBezTo>
                  <a:cubicBezTo>
                    <a:pt x="6234" y="1928"/>
                    <a:pt x="6234" y="1915"/>
                    <a:pt x="6234" y="1909"/>
                  </a:cubicBezTo>
                  <a:cubicBezTo>
                    <a:pt x="5280" y="281"/>
                    <a:pt x="3117" y="-247"/>
                    <a:pt x="1527" y="726"/>
                  </a:cubicBezTo>
                  <a:cubicBezTo>
                    <a:pt x="1527" y="739"/>
                    <a:pt x="1463" y="751"/>
                    <a:pt x="1463" y="764"/>
                  </a:cubicBezTo>
                  <a:cubicBezTo>
                    <a:pt x="-127" y="1820"/>
                    <a:pt x="-636" y="3938"/>
                    <a:pt x="318" y="5598"/>
                  </a:cubicBezTo>
                  <a:cubicBezTo>
                    <a:pt x="1336" y="7220"/>
                    <a:pt x="3435" y="7729"/>
                    <a:pt x="5089" y="67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 695">
              <a:extLst>
                <a:ext uri="{FF2B5EF4-FFF2-40B4-BE49-F238E27FC236}">
                  <a16:creationId xmlns:a16="http://schemas.microsoft.com/office/drawing/2014/main" id="{2771267E-4E7C-A67B-7FA3-94E668117D9E}"/>
                </a:ext>
              </a:extLst>
            </p:cNvPr>
            <p:cNvSpPr/>
            <p:nvPr/>
          </p:nvSpPr>
          <p:spPr>
            <a:xfrm>
              <a:off x="11439686" y="5378282"/>
              <a:ext cx="17210" cy="16369"/>
            </a:xfrm>
            <a:custGeom>
              <a:avLst/>
              <a:gdLst>
                <a:gd name="connsiteX0" fmla="*/ 9478 w 17210"/>
                <a:gd name="connsiteY0" fmla="*/ 16608 h 16369"/>
                <a:gd name="connsiteX1" fmla="*/ 17047 w 17210"/>
                <a:gd name="connsiteY1" fmla="*/ 10692 h 16369"/>
                <a:gd name="connsiteX2" fmla="*/ 3308 w 17210"/>
                <a:gd name="connsiteY2" fmla="*/ 3823 h 16369"/>
                <a:gd name="connsiteX3" fmla="*/ 9478 w 17210"/>
                <a:gd name="connsiteY3" fmla="*/ 16608 h 1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10" h="16369">
                  <a:moveTo>
                    <a:pt x="9478" y="16608"/>
                  </a:moveTo>
                  <a:cubicBezTo>
                    <a:pt x="14821" y="16608"/>
                    <a:pt x="17047" y="14827"/>
                    <a:pt x="17047" y="10692"/>
                  </a:cubicBezTo>
                  <a:cubicBezTo>
                    <a:pt x="17047" y="579"/>
                    <a:pt x="9542" y="-3174"/>
                    <a:pt x="3308" y="3823"/>
                  </a:cubicBezTo>
                  <a:cubicBezTo>
                    <a:pt x="-2925" y="10820"/>
                    <a:pt x="-699" y="16608"/>
                    <a:pt x="9478" y="166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 696">
              <a:extLst>
                <a:ext uri="{FF2B5EF4-FFF2-40B4-BE49-F238E27FC236}">
                  <a16:creationId xmlns:a16="http://schemas.microsoft.com/office/drawing/2014/main" id="{F6EFF987-4A1E-D85F-5C75-5DF14F78EE65}"/>
                </a:ext>
              </a:extLst>
            </p:cNvPr>
            <p:cNvSpPr/>
            <p:nvPr/>
          </p:nvSpPr>
          <p:spPr>
            <a:xfrm>
              <a:off x="11461555" y="4848180"/>
              <a:ext cx="13977" cy="11598"/>
            </a:xfrm>
            <a:custGeom>
              <a:avLst/>
              <a:gdLst>
                <a:gd name="connsiteX0" fmla="*/ 966 w 13977"/>
                <a:gd name="connsiteY0" fmla="*/ 1024 h 11598"/>
                <a:gd name="connsiteX1" fmla="*/ 9554 w 13977"/>
                <a:gd name="connsiteY1" fmla="*/ 11837 h 11598"/>
                <a:gd name="connsiteX2" fmla="*/ 13815 w 13977"/>
                <a:gd name="connsiteY2" fmla="*/ 7448 h 11598"/>
                <a:gd name="connsiteX3" fmla="*/ 2556 w 13977"/>
                <a:gd name="connsiteY3" fmla="*/ 489 h 11598"/>
                <a:gd name="connsiteX4" fmla="*/ 966 w 13977"/>
                <a:gd name="connsiteY4" fmla="*/ 1024 h 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7" h="11598">
                  <a:moveTo>
                    <a:pt x="966" y="1024"/>
                  </a:moveTo>
                  <a:cubicBezTo>
                    <a:pt x="-2850" y="3441"/>
                    <a:pt x="3765" y="11837"/>
                    <a:pt x="9554" y="11837"/>
                  </a:cubicBezTo>
                  <a:cubicBezTo>
                    <a:pt x="11907" y="11767"/>
                    <a:pt x="13815" y="9820"/>
                    <a:pt x="13815" y="7448"/>
                  </a:cubicBezTo>
                  <a:cubicBezTo>
                    <a:pt x="12607" y="2423"/>
                    <a:pt x="7582" y="-694"/>
                    <a:pt x="2556" y="489"/>
                  </a:cubicBezTo>
                  <a:cubicBezTo>
                    <a:pt x="2048" y="616"/>
                    <a:pt x="1476" y="794"/>
                    <a:pt x="966" y="10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 697">
              <a:extLst>
                <a:ext uri="{FF2B5EF4-FFF2-40B4-BE49-F238E27FC236}">
                  <a16:creationId xmlns:a16="http://schemas.microsoft.com/office/drawing/2014/main" id="{0DAC86E2-3C71-F3AD-1227-224479262F22}"/>
                </a:ext>
              </a:extLst>
            </p:cNvPr>
            <p:cNvSpPr/>
            <p:nvPr/>
          </p:nvSpPr>
          <p:spPr>
            <a:xfrm>
              <a:off x="11528958" y="5791311"/>
              <a:ext cx="13102" cy="15450"/>
            </a:xfrm>
            <a:custGeom>
              <a:avLst/>
              <a:gdLst>
                <a:gd name="connsiteX0" fmla="*/ 11037 w 13102"/>
                <a:gd name="connsiteY0" fmla="*/ 7865 h 15450"/>
                <a:gd name="connsiteX1" fmla="*/ 225 w 13102"/>
                <a:gd name="connsiteY1" fmla="*/ 5003 h 15450"/>
                <a:gd name="connsiteX2" fmla="*/ 10783 w 13102"/>
                <a:gd name="connsiteY2" fmla="*/ 15689 h 15450"/>
                <a:gd name="connsiteX3" fmla="*/ 11037 w 13102"/>
                <a:gd name="connsiteY3" fmla="*/ 7865 h 1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2" h="15450">
                  <a:moveTo>
                    <a:pt x="11037" y="7865"/>
                  </a:moveTo>
                  <a:cubicBezTo>
                    <a:pt x="7030" y="-1167"/>
                    <a:pt x="2959" y="-2248"/>
                    <a:pt x="225" y="5003"/>
                  </a:cubicBezTo>
                  <a:cubicBezTo>
                    <a:pt x="-1684" y="10092"/>
                    <a:pt x="3722" y="15562"/>
                    <a:pt x="10783" y="15689"/>
                  </a:cubicBezTo>
                  <a:cubicBezTo>
                    <a:pt x="13582" y="15689"/>
                    <a:pt x="13646" y="13908"/>
                    <a:pt x="11037" y="78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D9E4E5C9-306B-DE3C-4600-B34CE01821AC}"/>
                </a:ext>
              </a:extLst>
            </p:cNvPr>
            <p:cNvSpPr/>
            <p:nvPr/>
          </p:nvSpPr>
          <p:spPr>
            <a:xfrm>
              <a:off x="11544410" y="6168686"/>
              <a:ext cx="8208" cy="6011"/>
            </a:xfrm>
            <a:custGeom>
              <a:avLst/>
              <a:gdLst>
                <a:gd name="connsiteX0" fmla="*/ 2264 w 8208"/>
                <a:gd name="connsiteY0" fmla="*/ 3292 h 6011"/>
                <a:gd name="connsiteX1" fmla="*/ 6844 w 8208"/>
                <a:gd name="connsiteY1" fmla="*/ 3292 h 6011"/>
                <a:gd name="connsiteX2" fmla="*/ 1246 w 8208"/>
                <a:gd name="connsiteY2" fmla="*/ 238 h 6011"/>
                <a:gd name="connsiteX3" fmla="*/ 2264 w 8208"/>
                <a:gd name="connsiteY3" fmla="*/ 3292 h 6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08" h="6011">
                  <a:moveTo>
                    <a:pt x="2264" y="3292"/>
                  </a:moveTo>
                  <a:cubicBezTo>
                    <a:pt x="8179" y="7235"/>
                    <a:pt x="9261" y="7235"/>
                    <a:pt x="6844" y="3292"/>
                  </a:cubicBezTo>
                  <a:cubicBezTo>
                    <a:pt x="5571" y="1434"/>
                    <a:pt x="3472" y="296"/>
                    <a:pt x="1246" y="238"/>
                  </a:cubicBezTo>
                  <a:cubicBezTo>
                    <a:pt x="-916" y="238"/>
                    <a:pt x="-599" y="1511"/>
                    <a:pt x="2264" y="32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 699">
              <a:extLst>
                <a:ext uri="{FF2B5EF4-FFF2-40B4-BE49-F238E27FC236}">
                  <a16:creationId xmlns:a16="http://schemas.microsoft.com/office/drawing/2014/main" id="{AAC4AC0D-F770-FA9C-80EE-149BA6FD538F}"/>
                </a:ext>
              </a:extLst>
            </p:cNvPr>
            <p:cNvSpPr/>
            <p:nvPr/>
          </p:nvSpPr>
          <p:spPr>
            <a:xfrm>
              <a:off x="11436399" y="5411559"/>
              <a:ext cx="6902" cy="7025"/>
            </a:xfrm>
            <a:custGeom>
              <a:avLst/>
              <a:gdLst>
                <a:gd name="connsiteX0" fmla="*/ 362 w 6902"/>
                <a:gd name="connsiteY0" fmla="*/ 5593 h 7025"/>
                <a:gd name="connsiteX1" fmla="*/ 5069 w 6902"/>
                <a:gd name="connsiteY1" fmla="*/ 6776 h 7025"/>
                <a:gd name="connsiteX2" fmla="*/ 5132 w 6902"/>
                <a:gd name="connsiteY2" fmla="*/ 6737 h 7025"/>
                <a:gd name="connsiteX3" fmla="*/ 6213 w 6902"/>
                <a:gd name="connsiteY3" fmla="*/ 1904 h 7025"/>
                <a:gd name="connsiteX4" fmla="*/ 1570 w 6902"/>
                <a:gd name="connsiteY4" fmla="*/ 701 h 7025"/>
                <a:gd name="connsiteX5" fmla="*/ 1506 w 6902"/>
                <a:gd name="connsiteY5" fmla="*/ 758 h 7025"/>
                <a:gd name="connsiteX6" fmla="*/ 362 w 6902"/>
                <a:gd name="connsiteY6" fmla="*/ 5593 h 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2" h="7025">
                  <a:moveTo>
                    <a:pt x="362" y="5593"/>
                  </a:moveTo>
                  <a:cubicBezTo>
                    <a:pt x="1316" y="7221"/>
                    <a:pt x="3478" y="7749"/>
                    <a:pt x="5069" y="6776"/>
                  </a:cubicBezTo>
                  <a:cubicBezTo>
                    <a:pt x="5069" y="6763"/>
                    <a:pt x="5132" y="6750"/>
                    <a:pt x="5132" y="6737"/>
                  </a:cubicBezTo>
                  <a:cubicBezTo>
                    <a:pt x="6722" y="5682"/>
                    <a:pt x="7231" y="3545"/>
                    <a:pt x="6213" y="1904"/>
                  </a:cubicBezTo>
                  <a:cubicBezTo>
                    <a:pt x="5260" y="301"/>
                    <a:pt x="3224" y="-240"/>
                    <a:pt x="1570" y="701"/>
                  </a:cubicBezTo>
                  <a:cubicBezTo>
                    <a:pt x="1570" y="720"/>
                    <a:pt x="1506" y="739"/>
                    <a:pt x="1506" y="758"/>
                  </a:cubicBezTo>
                  <a:cubicBezTo>
                    <a:pt x="-148" y="1795"/>
                    <a:pt x="-656" y="3939"/>
                    <a:pt x="362" y="55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 700">
              <a:extLst>
                <a:ext uri="{FF2B5EF4-FFF2-40B4-BE49-F238E27FC236}">
                  <a16:creationId xmlns:a16="http://schemas.microsoft.com/office/drawing/2014/main" id="{6FC90B02-2802-F623-DDA0-594B14C85AD6}"/>
                </a:ext>
              </a:extLst>
            </p:cNvPr>
            <p:cNvSpPr/>
            <p:nvPr/>
          </p:nvSpPr>
          <p:spPr>
            <a:xfrm>
              <a:off x="11525019" y="6203225"/>
              <a:ext cx="9605" cy="9159"/>
            </a:xfrm>
            <a:custGeom>
              <a:avLst/>
              <a:gdLst>
                <a:gd name="connsiteX0" fmla="*/ 8616 w 9605"/>
                <a:gd name="connsiteY0" fmla="*/ 9398 h 9159"/>
                <a:gd name="connsiteX1" fmla="*/ 9443 w 9605"/>
                <a:gd name="connsiteY1" fmla="*/ 4946 h 9159"/>
                <a:gd name="connsiteX2" fmla="*/ 4799 w 9605"/>
                <a:gd name="connsiteY2" fmla="*/ 238 h 9159"/>
                <a:gd name="connsiteX3" fmla="*/ 8616 w 9605"/>
                <a:gd name="connsiteY3" fmla="*/ 9398 h 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05" h="9159">
                  <a:moveTo>
                    <a:pt x="8616" y="9398"/>
                  </a:moveTo>
                  <a:cubicBezTo>
                    <a:pt x="9061" y="9398"/>
                    <a:pt x="9443" y="7553"/>
                    <a:pt x="9443" y="4946"/>
                  </a:cubicBezTo>
                  <a:cubicBezTo>
                    <a:pt x="9443" y="2369"/>
                    <a:pt x="7344" y="270"/>
                    <a:pt x="4799" y="238"/>
                  </a:cubicBezTo>
                  <a:cubicBezTo>
                    <a:pt x="-3470" y="238"/>
                    <a:pt x="-862" y="6408"/>
                    <a:pt x="8616" y="93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 701">
              <a:extLst>
                <a:ext uri="{FF2B5EF4-FFF2-40B4-BE49-F238E27FC236}">
                  <a16:creationId xmlns:a16="http://schemas.microsoft.com/office/drawing/2014/main" id="{17E4553A-6755-E88A-DA35-619365B4A060}"/>
                </a:ext>
              </a:extLst>
            </p:cNvPr>
            <p:cNvSpPr/>
            <p:nvPr/>
          </p:nvSpPr>
          <p:spPr>
            <a:xfrm>
              <a:off x="11541625" y="6099418"/>
              <a:ext cx="7286" cy="6297"/>
            </a:xfrm>
            <a:custGeom>
              <a:avLst/>
              <a:gdLst>
                <a:gd name="connsiteX0" fmla="*/ 1550 w 7286"/>
                <a:gd name="connsiteY0" fmla="*/ 238 h 6297"/>
                <a:gd name="connsiteX1" fmla="*/ 405 w 7286"/>
                <a:gd name="connsiteY1" fmla="*/ 3355 h 6297"/>
                <a:gd name="connsiteX2" fmla="*/ 5366 w 7286"/>
                <a:gd name="connsiteY2" fmla="*/ 6536 h 6297"/>
                <a:gd name="connsiteX3" fmla="*/ 6575 w 7286"/>
                <a:gd name="connsiteY3" fmla="*/ 3355 h 6297"/>
                <a:gd name="connsiteX4" fmla="*/ 1550 w 7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6" h="6297">
                  <a:moveTo>
                    <a:pt x="1550" y="238"/>
                  </a:moveTo>
                  <a:cubicBezTo>
                    <a:pt x="-168" y="238"/>
                    <a:pt x="-676" y="1638"/>
                    <a:pt x="405" y="3355"/>
                  </a:cubicBezTo>
                  <a:cubicBezTo>
                    <a:pt x="1423" y="5162"/>
                    <a:pt x="3267" y="6351"/>
                    <a:pt x="5366" y="6536"/>
                  </a:cubicBezTo>
                  <a:cubicBezTo>
                    <a:pt x="7084" y="6536"/>
                    <a:pt x="7656" y="5136"/>
                    <a:pt x="6575" y="3355"/>
                  </a:cubicBezTo>
                  <a:cubicBezTo>
                    <a:pt x="5494" y="1606"/>
                    <a:pt x="3585" y="455"/>
                    <a:pt x="155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 702">
              <a:extLst>
                <a:ext uri="{FF2B5EF4-FFF2-40B4-BE49-F238E27FC236}">
                  <a16:creationId xmlns:a16="http://schemas.microsoft.com/office/drawing/2014/main" id="{E4D9848B-5427-6A87-BA24-DC428984EC01}"/>
                </a:ext>
              </a:extLst>
            </p:cNvPr>
            <p:cNvSpPr/>
            <p:nvPr/>
          </p:nvSpPr>
          <p:spPr>
            <a:xfrm>
              <a:off x="11557122" y="3771142"/>
              <a:ext cx="5170" cy="6297"/>
            </a:xfrm>
            <a:custGeom>
              <a:avLst/>
              <a:gdLst>
                <a:gd name="connsiteX0" fmla="*/ 5008 w 5170"/>
                <a:gd name="connsiteY0" fmla="*/ 3355 h 6297"/>
                <a:gd name="connsiteX1" fmla="*/ 3673 w 5170"/>
                <a:gd name="connsiteY1" fmla="*/ 238 h 6297"/>
                <a:gd name="connsiteX2" fmla="*/ 365 w 5170"/>
                <a:gd name="connsiteY2" fmla="*/ 3355 h 6297"/>
                <a:gd name="connsiteX3" fmla="*/ 1764 w 5170"/>
                <a:gd name="connsiteY3" fmla="*/ 6536 h 6297"/>
                <a:gd name="connsiteX4" fmla="*/ 5008 w 5170"/>
                <a:gd name="connsiteY4" fmla="*/ 3419 h 6297"/>
                <a:gd name="connsiteX5" fmla="*/ 5008 w 5170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5008" y="3355"/>
                  </a:moveTo>
                  <a:cubicBezTo>
                    <a:pt x="5008" y="1638"/>
                    <a:pt x="4373" y="238"/>
                    <a:pt x="3673" y="238"/>
                  </a:cubicBezTo>
                  <a:cubicBezTo>
                    <a:pt x="2973" y="238"/>
                    <a:pt x="1447" y="1638"/>
                    <a:pt x="365" y="3355"/>
                  </a:cubicBezTo>
                  <a:cubicBezTo>
                    <a:pt x="-716" y="5073"/>
                    <a:pt x="-80" y="6536"/>
                    <a:pt x="1764" y="6536"/>
                  </a:cubicBezTo>
                  <a:cubicBezTo>
                    <a:pt x="3546" y="6574"/>
                    <a:pt x="4945" y="5174"/>
                    <a:pt x="5008" y="3419"/>
                  </a:cubicBezTo>
                  <a:cubicBezTo>
                    <a:pt x="5008" y="3400"/>
                    <a:pt x="5008" y="3374"/>
                    <a:pt x="500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 703">
              <a:extLst>
                <a:ext uri="{FF2B5EF4-FFF2-40B4-BE49-F238E27FC236}">
                  <a16:creationId xmlns:a16="http://schemas.microsoft.com/office/drawing/2014/main" id="{AD5E3CFD-1F76-DEEE-9020-EE15EF9C9639}"/>
                </a:ext>
              </a:extLst>
            </p:cNvPr>
            <p:cNvSpPr/>
            <p:nvPr/>
          </p:nvSpPr>
          <p:spPr>
            <a:xfrm>
              <a:off x="11548393" y="5341372"/>
              <a:ext cx="13900" cy="12379"/>
            </a:xfrm>
            <a:custGeom>
              <a:avLst/>
              <a:gdLst>
                <a:gd name="connsiteX0" fmla="*/ 7759 w 13900"/>
                <a:gd name="connsiteY0" fmla="*/ 12618 h 12379"/>
                <a:gd name="connsiteX1" fmla="*/ 13737 w 13900"/>
                <a:gd name="connsiteY1" fmla="*/ 6257 h 12379"/>
                <a:gd name="connsiteX2" fmla="*/ 4133 w 13900"/>
                <a:gd name="connsiteY2" fmla="*/ 3268 h 12379"/>
                <a:gd name="connsiteX3" fmla="*/ 7759 w 13900"/>
                <a:gd name="connsiteY3" fmla="*/ 12618 h 1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0" h="12379">
                  <a:moveTo>
                    <a:pt x="7759" y="12618"/>
                  </a:moveTo>
                  <a:cubicBezTo>
                    <a:pt x="11702" y="12618"/>
                    <a:pt x="13737" y="10455"/>
                    <a:pt x="13737" y="6257"/>
                  </a:cubicBezTo>
                  <a:cubicBezTo>
                    <a:pt x="13737" y="-994"/>
                    <a:pt x="12593" y="-1312"/>
                    <a:pt x="4133" y="3268"/>
                  </a:cubicBezTo>
                  <a:cubicBezTo>
                    <a:pt x="-2991" y="7211"/>
                    <a:pt x="-892" y="12618"/>
                    <a:pt x="7759" y="126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 704">
              <a:extLst>
                <a:ext uri="{FF2B5EF4-FFF2-40B4-BE49-F238E27FC236}">
                  <a16:creationId xmlns:a16="http://schemas.microsoft.com/office/drawing/2014/main" id="{33991F7C-62EC-0714-A896-29FF631B3D11}"/>
                </a:ext>
              </a:extLst>
            </p:cNvPr>
            <p:cNvSpPr/>
            <p:nvPr/>
          </p:nvSpPr>
          <p:spPr>
            <a:xfrm>
              <a:off x="11531125" y="6171740"/>
              <a:ext cx="6360" cy="6360"/>
            </a:xfrm>
            <a:custGeom>
              <a:avLst/>
              <a:gdLst>
                <a:gd name="connsiteX0" fmla="*/ 6198 w 6360"/>
                <a:gd name="connsiteY0" fmla="*/ 3419 h 6360"/>
                <a:gd name="connsiteX1" fmla="*/ 3018 w 6360"/>
                <a:gd name="connsiteY1" fmla="*/ 238 h 6360"/>
                <a:gd name="connsiteX2" fmla="*/ -163 w 6360"/>
                <a:gd name="connsiteY2" fmla="*/ 3419 h 6360"/>
                <a:gd name="connsiteX3" fmla="*/ 3018 w 6360"/>
                <a:gd name="connsiteY3" fmla="*/ 6599 h 6360"/>
                <a:gd name="connsiteX4" fmla="*/ 6198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6198" y="3419"/>
                  </a:moveTo>
                  <a:cubicBezTo>
                    <a:pt x="6198" y="1663"/>
                    <a:pt x="4799" y="238"/>
                    <a:pt x="3018" y="238"/>
                  </a:cubicBezTo>
                  <a:cubicBezTo>
                    <a:pt x="1237" y="238"/>
                    <a:pt x="-163" y="1663"/>
                    <a:pt x="-163" y="3419"/>
                  </a:cubicBezTo>
                  <a:cubicBezTo>
                    <a:pt x="-163" y="5174"/>
                    <a:pt x="1237" y="6599"/>
                    <a:pt x="3018" y="6599"/>
                  </a:cubicBezTo>
                  <a:cubicBezTo>
                    <a:pt x="4799" y="6599"/>
                    <a:pt x="6198" y="5174"/>
                    <a:pt x="619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 705">
              <a:extLst>
                <a:ext uri="{FF2B5EF4-FFF2-40B4-BE49-F238E27FC236}">
                  <a16:creationId xmlns:a16="http://schemas.microsoft.com/office/drawing/2014/main" id="{44929D40-F684-4D8E-AECA-4E74417B08FB}"/>
                </a:ext>
              </a:extLst>
            </p:cNvPr>
            <p:cNvSpPr/>
            <p:nvPr/>
          </p:nvSpPr>
          <p:spPr>
            <a:xfrm>
              <a:off x="11419946" y="2438081"/>
              <a:ext cx="14784" cy="17634"/>
            </a:xfrm>
            <a:custGeom>
              <a:avLst/>
              <a:gdLst>
                <a:gd name="connsiteX0" fmla="*/ 13952 w 14784"/>
                <a:gd name="connsiteY0" fmla="*/ 14342 h 17634"/>
                <a:gd name="connsiteX1" fmla="*/ 13380 w 14784"/>
                <a:gd name="connsiteY1" fmla="*/ 9877 h 17634"/>
                <a:gd name="connsiteX2" fmla="*/ 12489 w 14784"/>
                <a:gd name="connsiteY2" fmla="*/ 9381 h 17634"/>
                <a:gd name="connsiteX3" fmla="*/ 4221 w 14784"/>
                <a:gd name="connsiteY3" fmla="*/ 3465 h 17634"/>
                <a:gd name="connsiteX4" fmla="*/ 2630 w 14784"/>
                <a:gd name="connsiteY4" fmla="*/ 9826 h 17634"/>
                <a:gd name="connsiteX5" fmla="*/ 13952 w 14784"/>
                <a:gd name="connsiteY5" fmla="*/ 14342 h 1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4" h="17634">
                  <a:moveTo>
                    <a:pt x="13952" y="14342"/>
                  </a:moveTo>
                  <a:cubicBezTo>
                    <a:pt x="15034" y="12956"/>
                    <a:pt x="14779" y="10958"/>
                    <a:pt x="13380" y="9877"/>
                  </a:cubicBezTo>
                  <a:cubicBezTo>
                    <a:pt x="13125" y="9661"/>
                    <a:pt x="12807" y="9495"/>
                    <a:pt x="12489" y="9381"/>
                  </a:cubicBezTo>
                  <a:cubicBezTo>
                    <a:pt x="9372" y="7937"/>
                    <a:pt x="6574" y="5933"/>
                    <a:pt x="4221" y="3465"/>
                  </a:cubicBezTo>
                  <a:cubicBezTo>
                    <a:pt x="-1187" y="-2005"/>
                    <a:pt x="-1441" y="-923"/>
                    <a:pt x="2630" y="9826"/>
                  </a:cubicBezTo>
                  <a:cubicBezTo>
                    <a:pt x="5874" y="18731"/>
                    <a:pt x="10263" y="20258"/>
                    <a:pt x="13952" y="143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D24F843D-8D69-4B0F-B517-66CB36E1A73A}"/>
                </a:ext>
              </a:extLst>
            </p:cNvPr>
            <p:cNvSpPr/>
            <p:nvPr/>
          </p:nvSpPr>
          <p:spPr>
            <a:xfrm>
              <a:off x="11532021" y="5822536"/>
              <a:ext cx="8604" cy="14269"/>
            </a:xfrm>
            <a:custGeom>
              <a:avLst/>
              <a:gdLst>
                <a:gd name="connsiteX0" fmla="*/ 8419 w 8604"/>
                <a:gd name="connsiteY0" fmla="*/ 6345 h 14269"/>
                <a:gd name="connsiteX1" fmla="*/ 850 w 8604"/>
                <a:gd name="connsiteY1" fmla="*/ 3101 h 14269"/>
                <a:gd name="connsiteX2" fmla="*/ 5620 w 8604"/>
                <a:gd name="connsiteY2" fmla="*/ 14169 h 14269"/>
                <a:gd name="connsiteX3" fmla="*/ 8419 w 8604"/>
                <a:gd name="connsiteY3" fmla="*/ 6345 h 1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04" h="14269">
                  <a:moveTo>
                    <a:pt x="8419" y="6345"/>
                  </a:moveTo>
                  <a:cubicBezTo>
                    <a:pt x="8419" y="-15"/>
                    <a:pt x="3903" y="-1924"/>
                    <a:pt x="850" y="3101"/>
                  </a:cubicBezTo>
                  <a:cubicBezTo>
                    <a:pt x="-2203" y="8126"/>
                    <a:pt x="2313" y="16268"/>
                    <a:pt x="5620" y="14169"/>
                  </a:cubicBezTo>
                  <a:cubicBezTo>
                    <a:pt x="7592" y="12076"/>
                    <a:pt x="8610" y="9233"/>
                    <a:pt x="8419" y="63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 707">
              <a:extLst>
                <a:ext uri="{FF2B5EF4-FFF2-40B4-BE49-F238E27FC236}">
                  <a16:creationId xmlns:a16="http://schemas.microsoft.com/office/drawing/2014/main" id="{88C3A231-D4EF-9DD7-B0FF-EFCF132F5678}"/>
                </a:ext>
              </a:extLst>
            </p:cNvPr>
            <p:cNvSpPr/>
            <p:nvPr/>
          </p:nvSpPr>
          <p:spPr>
            <a:xfrm>
              <a:off x="11421632" y="2242119"/>
              <a:ext cx="14907" cy="16732"/>
            </a:xfrm>
            <a:custGeom>
              <a:avLst/>
              <a:gdLst>
                <a:gd name="connsiteX0" fmla="*/ 14365 w 14907"/>
                <a:gd name="connsiteY0" fmla="*/ 6316 h 16732"/>
                <a:gd name="connsiteX1" fmla="*/ 3107 w 14907"/>
                <a:gd name="connsiteY1" fmla="*/ 5807 h 16732"/>
                <a:gd name="connsiteX2" fmla="*/ 1580 w 14907"/>
                <a:gd name="connsiteY2" fmla="*/ 15221 h 16732"/>
                <a:gd name="connsiteX3" fmla="*/ 14365 w 14907"/>
                <a:gd name="connsiteY3" fmla="*/ 6316 h 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07" h="16732">
                  <a:moveTo>
                    <a:pt x="14365" y="6316"/>
                  </a:moveTo>
                  <a:cubicBezTo>
                    <a:pt x="16400" y="-1571"/>
                    <a:pt x="9912" y="-1825"/>
                    <a:pt x="3107" y="5807"/>
                  </a:cubicBezTo>
                  <a:cubicBezTo>
                    <a:pt x="-773" y="10196"/>
                    <a:pt x="-1092" y="12168"/>
                    <a:pt x="1580" y="15221"/>
                  </a:cubicBezTo>
                  <a:cubicBezTo>
                    <a:pt x="5969" y="19610"/>
                    <a:pt x="12012" y="15412"/>
                    <a:pt x="14365" y="63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 708">
              <a:extLst>
                <a:ext uri="{FF2B5EF4-FFF2-40B4-BE49-F238E27FC236}">
                  <a16:creationId xmlns:a16="http://schemas.microsoft.com/office/drawing/2014/main" id="{46BF3618-6A74-B913-A64C-7E9F470E35C1}"/>
                </a:ext>
              </a:extLst>
            </p:cNvPr>
            <p:cNvSpPr/>
            <p:nvPr/>
          </p:nvSpPr>
          <p:spPr>
            <a:xfrm>
              <a:off x="11430196" y="2522254"/>
              <a:ext cx="10825" cy="8968"/>
            </a:xfrm>
            <a:custGeom>
              <a:avLst/>
              <a:gdLst>
                <a:gd name="connsiteX0" fmla="*/ 9618 w 10825"/>
                <a:gd name="connsiteY0" fmla="*/ 6053 h 8968"/>
                <a:gd name="connsiteX1" fmla="*/ 3257 w 10825"/>
                <a:gd name="connsiteY1" fmla="*/ 1091 h 8968"/>
                <a:gd name="connsiteX2" fmla="*/ 204 w 10825"/>
                <a:gd name="connsiteY2" fmla="*/ 6244 h 8968"/>
                <a:gd name="connsiteX3" fmla="*/ 7073 w 10825"/>
                <a:gd name="connsiteY3" fmla="*/ 8718 h 8968"/>
                <a:gd name="connsiteX4" fmla="*/ 9618 w 10825"/>
                <a:gd name="connsiteY4" fmla="*/ 6053 h 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5" h="8968">
                  <a:moveTo>
                    <a:pt x="9618" y="6053"/>
                  </a:moveTo>
                  <a:cubicBezTo>
                    <a:pt x="12480" y="1346"/>
                    <a:pt x="9173" y="-1198"/>
                    <a:pt x="3257" y="1091"/>
                  </a:cubicBezTo>
                  <a:cubicBezTo>
                    <a:pt x="522" y="2173"/>
                    <a:pt x="-878" y="4463"/>
                    <a:pt x="204" y="6244"/>
                  </a:cubicBezTo>
                  <a:cubicBezTo>
                    <a:pt x="1412" y="8820"/>
                    <a:pt x="4465" y="9926"/>
                    <a:pt x="7073" y="8718"/>
                  </a:cubicBezTo>
                  <a:cubicBezTo>
                    <a:pt x="8219" y="8177"/>
                    <a:pt x="9109" y="7229"/>
                    <a:pt x="9618" y="60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 709">
              <a:extLst>
                <a:ext uri="{FF2B5EF4-FFF2-40B4-BE49-F238E27FC236}">
                  <a16:creationId xmlns:a16="http://schemas.microsoft.com/office/drawing/2014/main" id="{3CE7A66B-B376-DEA4-7296-0A0CA66BEB89}"/>
                </a:ext>
              </a:extLst>
            </p:cNvPr>
            <p:cNvSpPr/>
            <p:nvPr/>
          </p:nvSpPr>
          <p:spPr>
            <a:xfrm>
              <a:off x="11491507" y="1776243"/>
              <a:ext cx="10113" cy="12578"/>
            </a:xfrm>
            <a:custGeom>
              <a:avLst/>
              <a:gdLst>
                <a:gd name="connsiteX0" fmla="*/ 9561 w 10113"/>
                <a:gd name="connsiteY0" fmla="*/ 6651 h 12578"/>
                <a:gd name="connsiteX1" fmla="*/ 7016 w 10113"/>
                <a:gd name="connsiteY1" fmla="*/ 291 h 12578"/>
                <a:gd name="connsiteX2" fmla="*/ -107 w 10113"/>
                <a:gd name="connsiteY2" fmla="*/ 5791 h 12578"/>
                <a:gd name="connsiteX3" fmla="*/ 656 w 10113"/>
                <a:gd name="connsiteY3" fmla="*/ 9705 h 12578"/>
                <a:gd name="connsiteX4" fmla="*/ 9561 w 10113"/>
                <a:gd name="connsiteY4" fmla="*/ 6651 h 1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13" h="12578">
                  <a:moveTo>
                    <a:pt x="9561" y="6651"/>
                  </a:moveTo>
                  <a:cubicBezTo>
                    <a:pt x="10579" y="2644"/>
                    <a:pt x="9561" y="291"/>
                    <a:pt x="7016" y="291"/>
                  </a:cubicBezTo>
                  <a:cubicBezTo>
                    <a:pt x="3519" y="-156"/>
                    <a:pt x="338" y="2306"/>
                    <a:pt x="-107" y="5791"/>
                  </a:cubicBezTo>
                  <a:cubicBezTo>
                    <a:pt x="-298" y="7143"/>
                    <a:pt x="20" y="8515"/>
                    <a:pt x="656" y="9705"/>
                  </a:cubicBezTo>
                  <a:cubicBezTo>
                    <a:pt x="3963" y="14857"/>
                    <a:pt x="7780" y="13457"/>
                    <a:pt x="9561" y="66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 710">
              <a:extLst>
                <a:ext uri="{FF2B5EF4-FFF2-40B4-BE49-F238E27FC236}">
                  <a16:creationId xmlns:a16="http://schemas.microsoft.com/office/drawing/2014/main" id="{906F23AB-E59A-0767-2AE4-9C46D760EC4E}"/>
                </a:ext>
              </a:extLst>
            </p:cNvPr>
            <p:cNvSpPr/>
            <p:nvPr/>
          </p:nvSpPr>
          <p:spPr>
            <a:xfrm>
              <a:off x="11417966" y="2400045"/>
              <a:ext cx="12993" cy="8743"/>
            </a:xfrm>
            <a:custGeom>
              <a:avLst/>
              <a:gdLst>
                <a:gd name="connsiteX0" fmla="*/ 158 w 12993"/>
                <a:gd name="connsiteY0" fmla="*/ 6008 h 8743"/>
                <a:gd name="connsiteX1" fmla="*/ 11162 w 12993"/>
                <a:gd name="connsiteY1" fmla="*/ 7293 h 8743"/>
                <a:gd name="connsiteX2" fmla="*/ 12434 w 12993"/>
                <a:gd name="connsiteY2" fmla="*/ 6008 h 8743"/>
                <a:gd name="connsiteX3" fmla="*/ 1684 w 12993"/>
                <a:gd name="connsiteY3" fmla="*/ 1238 h 8743"/>
                <a:gd name="connsiteX4" fmla="*/ 158 w 12993"/>
                <a:gd name="connsiteY4" fmla="*/ 6008 h 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93" h="8743">
                  <a:moveTo>
                    <a:pt x="158" y="6008"/>
                  </a:moveTo>
                  <a:cubicBezTo>
                    <a:pt x="2830" y="9399"/>
                    <a:pt x="7728" y="9977"/>
                    <a:pt x="11162" y="7293"/>
                  </a:cubicBezTo>
                  <a:cubicBezTo>
                    <a:pt x="11608" y="6918"/>
                    <a:pt x="12052" y="6485"/>
                    <a:pt x="12434" y="6008"/>
                  </a:cubicBezTo>
                  <a:cubicBezTo>
                    <a:pt x="14788" y="2192"/>
                    <a:pt x="6074" y="-1625"/>
                    <a:pt x="1684" y="1238"/>
                  </a:cubicBezTo>
                  <a:cubicBezTo>
                    <a:pt x="31" y="2224"/>
                    <a:pt x="-605" y="4259"/>
                    <a:pt x="158" y="60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 711">
              <a:extLst>
                <a:ext uri="{FF2B5EF4-FFF2-40B4-BE49-F238E27FC236}">
                  <a16:creationId xmlns:a16="http://schemas.microsoft.com/office/drawing/2014/main" id="{6E8CD52A-B5C9-EAD8-1291-52CEC278C6BA}"/>
                </a:ext>
              </a:extLst>
            </p:cNvPr>
            <p:cNvSpPr/>
            <p:nvPr/>
          </p:nvSpPr>
          <p:spPr>
            <a:xfrm>
              <a:off x="11503569" y="5951779"/>
              <a:ext cx="21705" cy="21552"/>
            </a:xfrm>
            <a:custGeom>
              <a:avLst/>
              <a:gdLst>
                <a:gd name="connsiteX0" fmla="*/ 4622 w 21705"/>
                <a:gd name="connsiteY0" fmla="*/ 8260 h 21552"/>
                <a:gd name="connsiteX1" fmla="*/ 12319 w 21705"/>
                <a:gd name="connsiteY1" fmla="*/ 14175 h 21552"/>
                <a:gd name="connsiteX2" fmla="*/ 21542 w 21705"/>
                <a:gd name="connsiteY2" fmla="*/ 14938 h 21552"/>
                <a:gd name="connsiteX3" fmla="*/ 13146 w 21705"/>
                <a:gd name="connsiteY3" fmla="*/ 3935 h 21552"/>
                <a:gd name="connsiteX4" fmla="*/ -148 w 21705"/>
                <a:gd name="connsiteY4" fmla="*/ 5016 h 21552"/>
                <a:gd name="connsiteX5" fmla="*/ 4622 w 21705"/>
                <a:gd name="connsiteY5" fmla="*/ 8260 h 21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05" h="21552">
                  <a:moveTo>
                    <a:pt x="4622" y="8260"/>
                  </a:moveTo>
                  <a:cubicBezTo>
                    <a:pt x="7739" y="6988"/>
                    <a:pt x="10347" y="9023"/>
                    <a:pt x="12319" y="14175"/>
                  </a:cubicBezTo>
                  <a:cubicBezTo>
                    <a:pt x="15945" y="23971"/>
                    <a:pt x="21606" y="24416"/>
                    <a:pt x="21542" y="14938"/>
                  </a:cubicBezTo>
                  <a:cubicBezTo>
                    <a:pt x="21287" y="9901"/>
                    <a:pt x="17916" y="5537"/>
                    <a:pt x="13146" y="3935"/>
                  </a:cubicBezTo>
                  <a:cubicBezTo>
                    <a:pt x="2205" y="-1281"/>
                    <a:pt x="-148" y="-1027"/>
                    <a:pt x="-148" y="5016"/>
                  </a:cubicBezTo>
                  <a:cubicBezTo>
                    <a:pt x="-339" y="8260"/>
                    <a:pt x="1378" y="9468"/>
                    <a:pt x="4622" y="82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 712">
              <a:extLst>
                <a:ext uri="{FF2B5EF4-FFF2-40B4-BE49-F238E27FC236}">
                  <a16:creationId xmlns:a16="http://schemas.microsoft.com/office/drawing/2014/main" id="{3CB2382D-B749-ADD9-254F-05C61962DB62}"/>
                </a:ext>
              </a:extLst>
            </p:cNvPr>
            <p:cNvSpPr/>
            <p:nvPr/>
          </p:nvSpPr>
          <p:spPr>
            <a:xfrm>
              <a:off x="11494042" y="5913558"/>
              <a:ext cx="9352" cy="9492"/>
            </a:xfrm>
            <a:custGeom>
              <a:avLst/>
              <a:gdLst>
                <a:gd name="connsiteX0" fmla="*/ 9188 w 9352"/>
                <a:gd name="connsiteY0" fmla="*/ 5009 h 9492"/>
                <a:gd name="connsiteX1" fmla="*/ 4545 w 9352"/>
                <a:gd name="connsiteY1" fmla="*/ 238 h 9492"/>
                <a:gd name="connsiteX2" fmla="*/ 4545 w 9352"/>
                <a:gd name="connsiteY2" fmla="*/ 238 h 9492"/>
                <a:gd name="connsiteX3" fmla="*/ 1937 w 9352"/>
                <a:gd name="connsiteY3" fmla="*/ 7617 h 9492"/>
                <a:gd name="connsiteX4" fmla="*/ 9188 w 9352"/>
                <a:gd name="connsiteY4" fmla="*/ 5009 h 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2" h="9492">
                  <a:moveTo>
                    <a:pt x="9188" y="5009"/>
                  </a:moveTo>
                  <a:cubicBezTo>
                    <a:pt x="9252" y="2407"/>
                    <a:pt x="7153" y="276"/>
                    <a:pt x="4545" y="238"/>
                  </a:cubicBezTo>
                  <a:cubicBezTo>
                    <a:pt x="4545" y="238"/>
                    <a:pt x="4545" y="238"/>
                    <a:pt x="4545" y="238"/>
                  </a:cubicBezTo>
                  <a:cubicBezTo>
                    <a:pt x="-289" y="238"/>
                    <a:pt x="-1816" y="3991"/>
                    <a:pt x="1937" y="7617"/>
                  </a:cubicBezTo>
                  <a:cubicBezTo>
                    <a:pt x="5690" y="11242"/>
                    <a:pt x="9188" y="10097"/>
                    <a:pt x="9188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 713">
              <a:extLst>
                <a:ext uri="{FF2B5EF4-FFF2-40B4-BE49-F238E27FC236}">
                  <a16:creationId xmlns:a16="http://schemas.microsoft.com/office/drawing/2014/main" id="{461E729A-16DE-57A7-9189-4CD8C4A5C6E4}"/>
                </a:ext>
              </a:extLst>
            </p:cNvPr>
            <p:cNvSpPr/>
            <p:nvPr/>
          </p:nvSpPr>
          <p:spPr>
            <a:xfrm>
              <a:off x="11499116" y="4587579"/>
              <a:ext cx="16680" cy="20442"/>
            </a:xfrm>
            <a:custGeom>
              <a:avLst/>
              <a:gdLst>
                <a:gd name="connsiteX0" fmla="*/ 806 w 16680"/>
                <a:gd name="connsiteY0" fmla="*/ 390 h 20442"/>
                <a:gd name="connsiteX1" fmla="*/ 11937 w 16680"/>
                <a:gd name="connsiteY1" fmla="*/ 20681 h 20442"/>
                <a:gd name="connsiteX2" fmla="*/ 16518 w 16680"/>
                <a:gd name="connsiteY2" fmla="*/ 18009 h 20442"/>
                <a:gd name="connsiteX3" fmla="*/ 806 w 16680"/>
                <a:gd name="connsiteY3" fmla="*/ 390 h 2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80" h="20442">
                  <a:moveTo>
                    <a:pt x="806" y="390"/>
                  </a:moveTo>
                  <a:cubicBezTo>
                    <a:pt x="-3264" y="2934"/>
                    <a:pt x="6467" y="20681"/>
                    <a:pt x="11937" y="20681"/>
                  </a:cubicBezTo>
                  <a:cubicBezTo>
                    <a:pt x="14482" y="20681"/>
                    <a:pt x="16518" y="19472"/>
                    <a:pt x="16518" y="18009"/>
                  </a:cubicBezTo>
                  <a:cubicBezTo>
                    <a:pt x="16518" y="12984"/>
                    <a:pt x="3669" y="-1391"/>
                    <a:pt x="806" y="3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 714">
              <a:extLst>
                <a:ext uri="{FF2B5EF4-FFF2-40B4-BE49-F238E27FC236}">
                  <a16:creationId xmlns:a16="http://schemas.microsoft.com/office/drawing/2014/main" id="{9CDD56C7-25D8-A9EB-687E-7AD5EB41257A}"/>
                </a:ext>
              </a:extLst>
            </p:cNvPr>
            <p:cNvSpPr/>
            <p:nvPr/>
          </p:nvSpPr>
          <p:spPr>
            <a:xfrm>
              <a:off x="11509626" y="5602817"/>
              <a:ext cx="11707" cy="8797"/>
            </a:xfrm>
            <a:custGeom>
              <a:avLst/>
              <a:gdLst>
                <a:gd name="connsiteX0" fmla="*/ -163 w 11707"/>
                <a:gd name="connsiteY0" fmla="*/ 4075 h 8797"/>
                <a:gd name="connsiteX1" fmla="*/ 6198 w 11707"/>
                <a:gd name="connsiteY1" fmla="*/ 9036 h 8797"/>
                <a:gd name="connsiteX2" fmla="*/ 11414 w 11707"/>
                <a:gd name="connsiteY2" fmla="*/ 5092 h 8797"/>
                <a:gd name="connsiteX3" fmla="*/ -163 w 11707"/>
                <a:gd name="connsiteY3" fmla="*/ 4075 h 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07" h="8797">
                  <a:moveTo>
                    <a:pt x="-163" y="4075"/>
                  </a:moveTo>
                  <a:cubicBezTo>
                    <a:pt x="-163" y="7001"/>
                    <a:pt x="2446" y="9036"/>
                    <a:pt x="6198" y="9036"/>
                  </a:cubicBezTo>
                  <a:cubicBezTo>
                    <a:pt x="9952" y="9036"/>
                    <a:pt x="12114" y="7382"/>
                    <a:pt x="11414" y="5092"/>
                  </a:cubicBezTo>
                  <a:cubicBezTo>
                    <a:pt x="9506" y="-760"/>
                    <a:pt x="-163" y="-1587"/>
                    <a:pt x="-163" y="40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 715">
              <a:extLst>
                <a:ext uri="{FF2B5EF4-FFF2-40B4-BE49-F238E27FC236}">
                  <a16:creationId xmlns:a16="http://schemas.microsoft.com/office/drawing/2014/main" id="{F19E88E0-2940-0E00-1D72-10B2EF413A1F}"/>
                </a:ext>
              </a:extLst>
            </p:cNvPr>
            <p:cNvSpPr/>
            <p:nvPr/>
          </p:nvSpPr>
          <p:spPr>
            <a:xfrm>
              <a:off x="11506460" y="4799988"/>
              <a:ext cx="9336" cy="9376"/>
            </a:xfrm>
            <a:custGeom>
              <a:avLst/>
              <a:gdLst>
                <a:gd name="connsiteX0" fmla="*/ 4530 w 9336"/>
                <a:gd name="connsiteY0" fmla="*/ 238 h 9376"/>
                <a:gd name="connsiteX1" fmla="*/ 1986 w 9336"/>
                <a:gd name="connsiteY1" fmla="*/ 7553 h 9376"/>
                <a:gd name="connsiteX2" fmla="*/ 9174 w 9336"/>
                <a:gd name="connsiteY2" fmla="*/ 4945 h 9376"/>
                <a:gd name="connsiteX3" fmla="*/ 4530 w 9336"/>
                <a:gd name="connsiteY3" fmla="*/ 238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6" h="9376">
                  <a:moveTo>
                    <a:pt x="4530" y="238"/>
                  </a:moveTo>
                  <a:cubicBezTo>
                    <a:pt x="-304" y="238"/>
                    <a:pt x="-1831" y="3928"/>
                    <a:pt x="1986" y="7553"/>
                  </a:cubicBezTo>
                  <a:cubicBezTo>
                    <a:pt x="5802" y="11179"/>
                    <a:pt x="9174" y="9843"/>
                    <a:pt x="9174" y="4945"/>
                  </a:cubicBezTo>
                  <a:cubicBezTo>
                    <a:pt x="9174" y="2369"/>
                    <a:pt x="7074" y="270"/>
                    <a:pt x="453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 716">
              <a:extLst>
                <a:ext uri="{FF2B5EF4-FFF2-40B4-BE49-F238E27FC236}">
                  <a16:creationId xmlns:a16="http://schemas.microsoft.com/office/drawing/2014/main" id="{7E7AB39C-77AC-EAE3-510C-9087BB698C38}"/>
                </a:ext>
              </a:extLst>
            </p:cNvPr>
            <p:cNvSpPr/>
            <p:nvPr/>
          </p:nvSpPr>
          <p:spPr>
            <a:xfrm>
              <a:off x="11516892" y="5542881"/>
              <a:ext cx="7673" cy="2534"/>
            </a:xfrm>
            <a:custGeom>
              <a:avLst/>
              <a:gdLst>
                <a:gd name="connsiteX0" fmla="*/ 1286 w 7673"/>
                <a:gd name="connsiteY0" fmla="*/ 849 h 2534"/>
                <a:gd name="connsiteX1" fmla="*/ 3130 w 7673"/>
                <a:gd name="connsiteY1" fmla="*/ 2758 h 2534"/>
                <a:gd name="connsiteX2" fmla="*/ 7201 w 7673"/>
                <a:gd name="connsiteY2" fmla="*/ 1104 h 2534"/>
                <a:gd name="connsiteX3" fmla="*/ 1286 w 7673"/>
                <a:gd name="connsiteY3" fmla="*/ 849 h 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534">
                  <a:moveTo>
                    <a:pt x="1286" y="849"/>
                  </a:moveTo>
                  <a:cubicBezTo>
                    <a:pt x="-1194" y="1867"/>
                    <a:pt x="-431" y="2630"/>
                    <a:pt x="3130" y="2758"/>
                  </a:cubicBezTo>
                  <a:cubicBezTo>
                    <a:pt x="6693" y="2885"/>
                    <a:pt x="8219" y="2185"/>
                    <a:pt x="7201" y="1104"/>
                  </a:cubicBezTo>
                  <a:cubicBezTo>
                    <a:pt x="5420" y="48"/>
                    <a:pt x="3194" y="-47"/>
                    <a:pt x="1286" y="8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 717">
              <a:extLst>
                <a:ext uri="{FF2B5EF4-FFF2-40B4-BE49-F238E27FC236}">
                  <a16:creationId xmlns:a16="http://schemas.microsoft.com/office/drawing/2014/main" id="{85E34C65-D47E-8A96-26B5-2FD9E9EF44AA}"/>
                </a:ext>
              </a:extLst>
            </p:cNvPr>
            <p:cNvSpPr/>
            <p:nvPr/>
          </p:nvSpPr>
          <p:spPr>
            <a:xfrm>
              <a:off x="11539155" y="5219961"/>
              <a:ext cx="12558" cy="14113"/>
            </a:xfrm>
            <a:custGeom>
              <a:avLst/>
              <a:gdLst>
                <a:gd name="connsiteX0" fmla="*/ 840 w 12558"/>
                <a:gd name="connsiteY0" fmla="*/ 518 h 14113"/>
                <a:gd name="connsiteX1" fmla="*/ 1348 w 12558"/>
                <a:gd name="connsiteY1" fmla="*/ 8341 h 14113"/>
                <a:gd name="connsiteX2" fmla="*/ 11589 w 12558"/>
                <a:gd name="connsiteY2" fmla="*/ 12349 h 14113"/>
                <a:gd name="connsiteX3" fmla="*/ 840 w 12558"/>
                <a:gd name="connsiteY3" fmla="*/ 518 h 1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8" h="14113">
                  <a:moveTo>
                    <a:pt x="840" y="518"/>
                  </a:moveTo>
                  <a:cubicBezTo>
                    <a:pt x="-687" y="1472"/>
                    <a:pt x="-432" y="4970"/>
                    <a:pt x="1348" y="8341"/>
                  </a:cubicBezTo>
                  <a:cubicBezTo>
                    <a:pt x="4656" y="14702"/>
                    <a:pt x="7709" y="15974"/>
                    <a:pt x="11589" y="12349"/>
                  </a:cubicBezTo>
                  <a:cubicBezTo>
                    <a:pt x="15470" y="8723"/>
                    <a:pt x="4275" y="-1581"/>
                    <a:pt x="840" y="5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 718">
              <a:extLst>
                <a:ext uri="{FF2B5EF4-FFF2-40B4-BE49-F238E27FC236}">
                  <a16:creationId xmlns:a16="http://schemas.microsoft.com/office/drawing/2014/main" id="{DDA60F66-0258-FA0A-01E7-BF5E78CC2F00}"/>
                </a:ext>
              </a:extLst>
            </p:cNvPr>
            <p:cNvSpPr/>
            <p:nvPr/>
          </p:nvSpPr>
          <p:spPr>
            <a:xfrm>
              <a:off x="11507579" y="1831607"/>
              <a:ext cx="11147" cy="7786"/>
            </a:xfrm>
            <a:custGeom>
              <a:avLst/>
              <a:gdLst>
                <a:gd name="connsiteX0" fmla="*/ 1820 w 11147"/>
                <a:gd name="connsiteY0" fmla="*/ 3382 h 7786"/>
                <a:gd name="connsiteX1" fmla="*/ 4619 w 11147"/>
                <a:gd name="connsiteY1" fmla="*/ 8025 h 7786"/>
                <a:gd name="connsiteX2" fmla="*/ 10980 w 11147"/>
                <a:gd name="connsiteY2" fmla="*/ 5099 h 7786"/>
                <a:gd name="connsiteX3" fmla="*/ 1820 w 11147"/>
                <a:gd name="connsiteY3" fmla="*/ 3382 h 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7" h="7786">
                  <a:moveTo>
                    <a:pt x="1820" y="3382"/>
                  </a:moveTo>
                  <a:cubicBezTo>
                    <a:pt x="-1360" y="7262"/>
                    <a:pt x="-914" y="8025"/>
                    <a:pt x="4619" y="8025"/>
                  </a:cubicBezTo>
                  <a:cubicBezTo>
                    <a:pt x="8245" y="8025"/>
                    <a:pt x="10980" y="6689"/>
                    <a:pt x="10980" y="5099"/>
                  </a:cubicBezTo>
                  <a:cubicBezTo>
                    <a:pt x="11171" y="-498"/>
                    <a:pt x="5701" y="-1516"/>
                    <a:pt x="1820" y="33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 719">
              <a:extLst>
                <a:ext uri="{FF2B5EF4-FFF2-40B4-BE49-F238E27FC236}">
                  <a16:creationId xmlns:a16="http://schemas.microsoft.com/office/drawing/2014/main" id="{B7261D2E-74F7-F94D-C670-BCD595A5EADE}"/>
                </a:ext>
              </a:extLst>
            </p:cNvPr>
            <p:cNvSpPr/>
            <p:nvPr/>
          </p:nvSpPr>
          <p:spPr>
            <a:xfrm>
              <a:off x="11501811" y="1100027"/>
              <a:ext cx="24672" cy="9020"/>
            </a:xfrm>
            <a:custGeom>
              <a:avLst/>
              <a:gdLst>
                <a:gd name="connsiteX0" fmla="*/ 19102 w 24672"/>
                <a:gd name="connsiteY0" fmla="*/ 617 h 9020"/>
                <a:gd name="connsiteX1" fmla="*/ 19 w 24672"/>
                <a:gd name="connsiteY1" fmla="*/ 6977 h 9020"/>
                <a:gd name="connsiteX2" fmla="*/ 24508 w 24672"/>
                <a:gd name="connsiteY2" fmla="*/ 5133 h 9020"/>
                <a:gd name="connsiteX3" fmla="*/ 19102 w 24672"/>
                <a:gd name="connsiteY3" fmla="*/ 617 h 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72" h="9020">
                  <a:moveTo>
                    <a:pt x="19102" y="617"/>
                  </a:moveTo>
                  <a:cubicBezTo>
                    <a:pt x="10769" y="-1037"/>
                    <a:pt x="-1825" y="3034"/>
                    <a:pt x="19" y="6977"/>
                  </a:cubicBezTo>
                  <a:cubicBezTo>
                    <a:pt x="1864" y="10921"/>
                    <a:pt x="24763" y="9394"/>
                    <a:pt x="24508" y="5133"/>
                  </a:cubicBezTo>
                  <a:cubicBezTo>
                    <a:pt x="24381" y="3097"/>
                    <a:pt x="21773" y="1189"/>
                    <a:pt x="19102" y="6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 720">
              <a:extLst>
                <a:ext uri="{FF2B5EF4-FFF2-40B4-BE49-F238E27FC236}">
                  <a16:creationId xmlns:a16="http://schemas.microsoft.com/office/drawing/2014/main" id="{EF707244-EB20-EFAA-4179-013324799974}"/>
                </a:ext>
              </a:extLst>
            </p:cNvPr>
            <p:cNvSpPr/>
            <p:nvPr/>
          </p:nvSpPr>
          <p:spPr>
            <a:xfrm>
              <a:off x="11525083" y="3900138"/>
              <a:ext cx="9350" cy="6297"/>
            </a:xfrm>
            <a:custGeom>
              <a:avLst/>
              <a:gdLst>
                <a:gd name="connsiteX0" fmla="*/ 4544 w 9350"/>
                <a:gd name="connsiteY0" fmla="*/ 6536 h 6297"/>
                <a:gd name="connsiteX1" fmla="*/ 9188 w 9350"/>
                <a:gd name="connsiteY1" fmla="*/ 3355 h 6297"/>
                <a:gd name="connsiteX2" fmla="*/ 4544 w 9350"/>
                <a:gd name="connsiteY2" fmla="*/ 238 h 6297"/>
                <a:gd name="connsiteX3" fmla="*/ -163 w 9350"/>
                <a:gd name="connsiteY3" fmla="*/ 3355 h 6297"/>
                <a:gd name="connsiteX4" fmla="*/ 4544 w 9350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6297">
                  <a:moveTo>
                    <a:pt x="4544" y="6536"/>
                  </a:moveTo>
                  <a:cubicBezTo>
                    <a:pt x="7089" y="6536"/>
                    <a:pt x="9188" y="5136"/>
                    <a:pt x="9188" y="3355"/>
                  </a:cubicBezTo>
                  <a:cubicBezTo>
                    <a:pt x="9188" y="1574"/>
                    <a:pt x="7089" y="238"/>
                    <a:pt x="4544" y="238"/>
                  </a:cubicBezTo>
                  <a:cubicBezTo>
                    <a:pt x="2000" y="238"/>
                    <a:pt x="-163" y="1638"/>
                    <a:pt x="-163" y="3355"/>
                  </a:cubicBezTo>
                  <a:cubicBezTo>
                    <a:pt x="-163" y="5073"/>
                    <a:pt x="2191" y="6536"/>
                    <a:pt x="454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 721">
              <a:extLst>
                <a:ext uri="{FF2B5EF4-FFF2-40B4-BE49-F238E27FC236}">
                  <a16:creationId xmlns:a16="http://schemas.microsoft.com/office/drawing/2014/main" id="{BB9FCEE5-2E76-7E93-D1D8-D899BBD64228}"/>
                </a:ext>
              </a:extLst>
            </p:cNvPr>
            <p:cNvSpPr/>
            <p:nvPr/>
          </p:nvSpPr>
          <p:spPr>
            <a:xfrm>
              <a:off x="11508243" y="602988"/>
              <a:ext cx="13335" cy="25192"/>
            </a:xfrm>
            <a:custGeom>
              <a:avLst/>
              <a:gdLst>
                <a:gd name="connsiteX0" fmla="*/ 8790 w 13335"/>
                <a:gd name="connsiteY0" fmla="*/ 503 h 25192"/>
                <a:gd name="connsiteX1" fmla="*/ 521 w 13335"/>
                <a:gd name="connsiteY1" fmla="*/ 21239 h 25192"/>
                <a:gd name="connsiteX2" fmla="*/ 8599 w 13335"/>
                <a:gd name="connsiteY2" fmla="*/ 17613 h 25192"/>
                <a:gd name="connsiteX3" fmla="*/ 12479 w 13335"/>
                <a:gd name="connsiteY3" fmla="*/ 4892 h 25192"/>
                <a:gd name="connsiteX4" fmla="*/ 8790 w 13335"/>
                <a:gd name="connsiteY4" fmla="*/ 503 h 2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" h="25192">
                  <a:moveTo>
                    <a:pt x="8790" y="503"/>
                  </a:moveTo>
                  <a:cubicBezTo>
                    <a:pt x="2938" y="1648"/>
                    <a:pt x="-2024" y="14051"/>
                    <a:pt x="521" y="21239"/>
                  </a:cubicBezTo>
                  <a:cubicBezTo>
                    <a:pt x="3065" y="28426"/>
                    <a:pt x="6882" y="25819"/>
                    <a:pt x="8599" y="17613"/>
                  </a:cubicBezTo>
                  <a:cubicBezTo>
                    <a:pt x="9617" y="13479"/>
                    <a:pt x="11398" y="7627"/>
                    <a:pt x="12479" y="4892"/>
                  </a:cubicBezTo>
                  <a:cubicBezTo>
                    <a:pt x="14006" y="694"/>
                    <a:pt x="13115" y="-324"/>
                    <a:pt x="8790" y="5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 722">
              <a:extLst>
                <a:ext uri="{FF2B5EF4-FFF2-40B4-BE49-F238E27FC236}">
                  <a16:creationId xmlns:a16="http://schemas.microsoft.com/office/drawing/2014/main" id="{1BE2CB23-63C4-84F2-F8CC-AFC1859C2E04}"/>
                </a:ext>
              </a:extLst>
            </p:cNvPr>
            <p:cNvSpPr/>
            <p:nvPr/>
          </p:nvSpPr>
          <p:spPr>
            <a:xfrm>
              <a:off x="11508493" y="2163345"/>
              <a:ext cx="12078" cy="21999"/>
            </a:xfrm>
            <a:custGeom>
              <a:avLst/>
              <a:gdLst>
                <a:gd name="connsiteX0" fmla="*/ 7458 w 12078"/>
                <a:gd name="connsiteY0" fmla="*/ 238 h 21999"/>
                <a:gd name="connsiteX1" fmla="*/ 271 w 12078"/>
                <a:gd name="connsiteY1" fmla="*/ 20529 h 21999"/>
                <a:gd name="connsiteX2" fmla="*/ 10067 w 12078"/>
                <a:gd name="connsiteY2" fmla="*/ 19862 h 21999"/>
                <a:gd name="connsiteX3" fmla="*/ 11275 w 12078"/>
                <a:gd name="connsiteY3" fmla="*/ 17858 h 21999"/>
                <a:gd name="connsiteX4" fmla="*/ 7458 w 12078"/>
                <a:gd name="connsiteY4" fmla="*/ 238 h 2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8" h="21999">
                  <a:moveTo>
                    <a:pt x="7458" y="238"/>
                  </a:moveTo>
                  <a:cubicBezTo>
                    <a:pt x="4596" y="238"/>
                    <a:pt x="-1892" y="18366"/>
                    <a:pt x="271" y="20529"/>
                  </a:cubicBezTo>
                  <a:cubicBezTo>
                    <a:pt x="3134" y="23047"/>
                    <a:pt x="7522" y="22748"/>
                    <a:pt x="10067" y="19862"/>
                  </a:cubicBezTo>
                  <a:cubicBezTo>
                    <a:pt x="10575" y="19268"/>
                    <a:pt x="10957" y="18590"/>
                    <a:pt x="11275" y="17858"/>
                  </a:cubicBezTo>
                  <a:cubicBezTo>
                    <a:pt x="13183" y="12705"/>
                    <a:pt x="10511" y="238"/>
                    <a:pt x="745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 723">
              <a:extLst>
                <a:ext uri="{FF2B5EF4-FFF2-40B4-BE49-F238E27FC236}">
                  <a16:creationId xmlns:a16="http://schemas.microsoft.com/office/drawing/2014/main" id="{2EFCE80B-9724-93CB-DCD8-200913C5C917}"/>
                </a:ext>
              </a:extLst>
            </p:cNvPr>
            <p:cNvSpPr/>
            <p:nvPr/>
          </p:nvSpPr>
          <p:spPr>
            <a:xfrm>
              <a:off x="11515796" y="2456740"/>
              <a:ext cx="14513" cy="11804"/>
            </a:xfrm>
            <a:custGeom>
              <a:avLst/>
              <a:gdLst>
                <a:gd name="connsiteX0" fmla="*/ 12241 w 14513"/>
                <a:gd name="connsiteY0" fmla="*/ 7387 h 11804"/>
                <a:gd name="connsiteX1" fmla="*/ 11223 w 14513"/>
                <a:gd name="connsiteY1" fmla="*/ 1026 h 11804"/>
                <a:gd name="connsiteX2" fmla="*/ -163 w 14513"/>
                <a:gd name="connsiteY2" fmla="*/ 7768 h 11804"/>
                <a:gd name="connsiteX3" fmla="*/ 12241 w 14513"/>
                <a:gd name="connsiteY3" fmla="*/ 7387 h 1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13" h="11804">
                  <a:moveTo>
                    <a:pt x="12241" y="7387"/>
                  </a:moveTo>
                  <a:cubicBezTo>
                    <a:pt x="15294" y="3570"/>
                    <a:pt x="15103" y="2298"/>
                    <a:pt x="11223" y="1026"/>
                  </a:cubicBezTo>
                  <a:cubicBezTo>
                    <a:pt x="4862" y="-1328"/>
                    <a:pt x="-163" y="1789"/>
                    <a:pt x="-163" y="7768"/>
                  </a:cubicBezTo>
                  <a:cubicBezTo>
                    <a:pt x="-163" y="13747"/>
                    <a:pt x="7343" y="13302"/>
                    <a:pt x="12241" y="73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 724">
              <a:extLst>
                <a:ext uri="{FF2B5EF4-FFF2-40B4-BE49-F238E27FC236}">
                  <a16:creationId xmlns:a16="http://schemas.microsoft.com/office/drawing/2014/main" id="{24AEB0D8-7609-3456-AB10-839EEFEFBC61}"/>
                </a:ext>
              </a:extLst>
            </p:cNvPr>
            <p:cNvSpPr/>
            <p:nvPr/>
          </p:nvSpPr>
          <p:spPr>
            <a:xfrm>
              <a:off x="11513894" y="3217379"/>
              <a:ext cx="8074" cy="6297"/>
            </a:xfrm>
            <a:custGeom>
              <a:avLst/>
              <a:gdLst>
                <a:gd name="connsiteX0" fmla="*/ 7910 w 8074"/>
                <a:gd name="connsiteY0" fmla="*/ 3355 h 6297"/>
                <a:gd name="connsiteX1" fmla="*/ 3139 w 8074"/>
                <a:gd name="connsiteY1" fmla="*/ 238 h 6297"/>
                <a:gd name="connsiteX2" fmla="*/ 214 w 8074"/>
                <a:gd name="connsiteY2" fmla="*/ 3355 h 6297"/>
                <a:gd name="connsiteX3" fmla="*/ 5047 w 8074"/>
                <a:gd name="connsiteY3" fmla="*/ 6536 h 6297"/>
                <a:gd name="connsiteX4" fmla="*/ 7910 w 8074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4" h="6297">
                  <a:moveTo>
                    <a:pt x="7910" y="3355"/>
                  </a:moveTo>
                  <a:cubicBezTo>
                    <a:pt x="7910" y="1638"/>
                    <a:pt x="5811" y="238"/>
                    <a:pt x="3139" y="238"/>
                  </a:cubicBezTo>
                  <a:cubicBezTo>
                    <a:pt x="467" y="238"/>
                    <a:pt x="-868" y="1638"/>
                    <a:pt x="214" y="3355"/>
                  </a:cubicBezTo>
                  <a:cubicBezTo>
                    <a:pt x="1231" y="5092"/>
                    <a:pt x="3012" y="6262"/>
                    <a:pt x="5047" y="6536"/>
                  </a:cubicBezTo>
                  <a:cubicBezTo>
                    <a:pt x="6701" y="6434"/>
                    <a:pt x="7973" y="5015"/>
                    <a:pt x="7910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 725">
              <a:extLst>
                <a:ext uri="{FF2B5EF4-FFF2-40B4-BE49-F238E27FC236}">
                  <a16:creationId xmlns:a16="http://schemas.microsoft.com/office/drawing/2014/main" id="{67E2168B-11C7-856C-142E-46E3F2934AFF}"/>
                </a:ext>
              </a:extLst>
            </p:cNvPr>
            <p:cNvSpPr/>
            <p:nvPr/>
          </p:nvSpPr>
          <p:spPr>
            <a:xfrm>
              <a:off x="11484820" y="4206126"/>
              <a:ext cx="8853" cy="11792"/>
            </a:xfrm>
            <a:custGeom>
              <a:avLst/>
              <a:gdLst>
                <a:gd name="connsiteX0" fmla="*/ 4672 w 8853"/>
                <a:gd name="connsiteY0" fmla="*/ 12031 h 11792"/>
                <a:gd name="connsiteX1" fmla="*/ 8552 w 8853"/>
                <a:gd name="connsiteY1" fmla="*/ 6752 h 11792"/>
                <a:gd name="connsiteX2" fmla="*/ -163 w 8853"/>
                <a:gd name="connsiteY2" fmla="*/ 5479 h 11792"/>
                <a:gd name="connsiteX3" fmla="*/ 4672 w 8853"/>
                <a:gd name="connsiteY3" fmla="*/ 12031 h 1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3" h="11792">
                  <a:moveTo>
                    <a:pt x="4672" y="12031"/>
                  </a:moveTo>
                  <a:cubicBezTo>
                    <a:pt x="7597" y="12031"/>
                    <a:pt x="9188" y="9868"/>
                    <a:pt x="8552" y="6752"/>
                  </a:cubicBezTo>
                  <a:cubicBezTo>
                    <a:pt x="7088" y="-1136"/>
                    <a:pt x="-163" y="-2217"/>
                    <a:pt x="-163" y="5479"/>
                  </a:cubicBezTo>
                  <a:cubicBezTo>
                    <a:pt x="-163" y="9359"/>
                    <a:pt x="1809" y="12031"/>
                    <a:pt x="4672" y="120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 726">
              <a:extLst>
                <a:ext uri="{FF2B5EF4-FFF2-40B4-BE49-F238E27FC236}">
                  <a16:creationId xmlns:a16="http://schemas.microsoft.com/office/drawing/2014/main" id="{5B1327D4-E00D-D62C-1869-CC2AFAA623F3}"/>
                </a:ext>
              </a:extLst>
            </p:cNvPr>
            <p:cNvSpPr/>
            <p:nvPr/>
          </p:nvSpPr>
          <p:spPr>
            <a:xfrm>
              <a:off x="11506754" y="776264"/>
              <a:ext cx="8774" cy="11702"/>
            </a:xfrm>
            <a:custGeom>
              <a:avLst/>
              <a:gdLst>
                <a:gd name="connsiteX0" fmla="*/ 3155 w 8774"/>
                <a:gd name="connsiteY0" fmla="*/ 11687 h 11702"/>
                <a:gd name="connsiteX1" fmla="*/ 8435 w 8774"/>
                <a:gd name="connsiteY1" fmla="*/ 4690 h 11702"/>
                <a:gd name="connsiteX2" fmla="*/ 5318 w 8774"/>
                <a:gd name="connsiteY2" fmla="*/ 492 h 11702"/>
                <a:gd name="connsiteX3" fmla="*/ 39 w 8774"/>
                <a:gd name="connsiteY3" fmla="*/ 7489 h 11702"/>
                <a:gd name="connsiteX4" fmla="*/ 3155 w 8774"/>
                <a:gd name="connsiteY4" fmla="*/ 11687 h 1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4" h="11702">
                  <a:moveTo>
                    <a:pt x="3155" y="11687"/>
                  </a:moveTo>
                  <a:cubicBezTo>
                    <a:pt x="5890" y="10313"/>
                    <a:pt x="7862" y="7724"/>
                    <a:pt x="8435" y="4690"/>
                  </a:cubicBezTo>
                  <a:cubicBezTo>
                    <a:pt x="9070" y="1065"/>
                    <a:pt x="7990" y="-398"/>
                    <a:pt x="5318" y="492"/>
                  </a:cubicBezTo>
                  <a:cubicBezTo>
                    <a:pt x="2583" y="1879"/>
                    <a:pt x="611" y="4461"/>
                    <a:pt x="39" y="7489"/>
                  </a:cubicBezTo>
                  <a:cubicBezTo>
                    <a:pt x="-661" y="11115"/>
                    <a:pt x="484" y="12578"/>
                    <a:pt x="3155" y="116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72FA9179-C7A0-BF04-BF22-4FA125981A9C}"/>
                </a:ext>
              </a:extLst>
            </p:cNvPr>
            <p:cNvSpPr/>
            <p:nvPr/>
          </p:nvSpPr>
          <p:spPr>
            <a:xfrm>
              <a:off x="11475793" y="919983"/>
              <a:ext cx="7436" cy="12875"/>
            </a:xfrm>
            <a:custGeom>
              <a:avLst/>
              <a:gdLst>
                <a:gd name="connsiteX0" fmla="*/ 87 w 7436"/>
                <a:gd name="connsiteY0" fmla="*/ 6632 h 12875"/>
                <a:gd name="connsiteX1" fmla="*/ 3140 w 7436"/>
                <a:gd name="connsiteY1" fmla="*/ 12993 h 12875"/>
                <a:gd name="connsiteX2" fmla="*/ 7274 w 7436"/>
                <a:gd name="connsiteY2" fmla="*/ 6632 h 12875"/>
                <a:gd name="connsiteX3" fmla="*/ 87 w 7436"/>
                <a:gd name="connsiteY3" fmla="*/ 6632 h 1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6" h="12875">
                  <a:moveTo>
                    <a:pt x="87" y="6632"/>
                  </a:moveTo>
                  <a:cubicBezTo>
                    <a:pt x="-613" y="11784"/>
                    <a:pt x="87" y="13629"/>
                    <a:pt x="3140" y="12993"/>
                  </a:cubicBezTo>
                  <a:cubicBezTo>
                    <a:pt x="5620" y="11829"/>
                    <a:pt x="7210" y="9367"/>
                    <a:pt x="7274" y="6632"/>
                  </a:cubicBezTo>
                  <a:cubicBezTo>
                    <a:pt x="7274" y="-2145"/>
                    <a:pt x="1231" y="-1637"/>
                    <a:pt x="87" y="66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 728">
              <a:extLst>
                <a:ext uri="{FF2B5EF4-FFF2-40B4-BE49-F238E27FC236}">
                  <a16:creationId xmlns:a16="http://schemas.microsoft.com/office/drawing/2014/main" id="{C323DEAF-1640-3CEA-1A7F-F4D0986A5435}"/>
                </a:ext>
              </a:extLst>
            </p:cNvPr>
            <p:cNvSpPr/>
            <p:nvPr/>
          </p:nvSpPr>
          <p:spPr>
            <a:xfrm>
              <a:off x="11476710" y="4670993"/>
              <a:ext cx="8112" cy="6297"/>
            </a:xfrm>
            <a:custGeom>
              <a:avLst/>
              <a:gdLst>
                <a:gd name="connsiteX0" fmla="*/ 5021 w 8112"/>
                <a:gd name="connsiteY0" fmla="*/ 6536 h 6297"/>
                <a:gd name="connsiteX1" fmla="*/ 7948 w 8112"/>
                <a:gd name="connsiteY1" fmla="*/ 3355 h 6297"/>
                <a:gd name="connsiteX2" fmla="*/ 3113 w 8112"/>
                <a:gd name="connsiteY2" fmla="*/ 238 h 6297"/>
                <a:gd name="connsiteX3" fmla="*/ 187 w 8112"/>
                <a:gd name="connsiteY3" fmla="*/ 3355 h 6297"/>
                <a:gd name="connsiteX4" fmla="*/ 5021 w 8112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2" h="6297">
                  <a:moveTo>
                    <a:pt x="5021" y="6536"/>
                  </a:moveTo>
                  <a:cubicBezTo>
                    <a:pt x="6675" y="6434"/>
                    <a:pt x="8011" y="5028"/>
                    <a:pt x="7948" y="3355"/>
                  </a:cubicBezTo>
                  <a:cubicBezTo>
                    <a:pt x="7948" y="1638"/>
                    <a:pt x="5784" y="238"/>
                    <a:pt x="3113" y="238"/>
                  </a:cubicBezTo>
                  <a:cubicBezTo>
                    <a:pt x="442" y="238"/>
                    <a:pt x="-830" y="1638"/>
                    <a:pt x="187" y="3355"/>
                  </a:cubicBezTo>
                  <a:cubicBezTo>
                    <a:pt x="1268" y="5079"/>
                    <a:pt x="2986" y="6249"/>
                    <a:pt x="502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 729">
              <a:extLst>
                <a:ext uri="{FF2B5EF4-FFF2-40B4-BE49-F238E27FC236}">
                  <a16:creationId xmlns:a16="http://schemas.microsoft.com/office/drawing/2014/main" id="{B4315B39-E39B-CE37-8512-C779394F59D4}"/>
                </a:ext>
              </a:extLst>
            </p:cNvPr>
            <p:cNvSpPr/>
            <p:nvPr/>
          </p:nvSpPr>
          <p:spPr>
            <a:xfrm>
              <a:off x="11475532" y="1320105"/>
              <a:ext cx="6170" cy="6297"/>
            </a:xfrm>
            <a:custGeom>
              <a:avLst/>
              <a:gdLst>
                <a:gd name="connsiteX0" fmla="*/ 2890 w 6170"/>
                <a:gd name="connsiteY0" fmla="*/ 6536 h 6297"/>
                <a:gd name="connsiteX1" fmla="*/ 6008 w 6170"/>
                <a:gd name="connsiteY1" fmla="*/ 3419 h 6297"/>
                <a:gd name="connsiteX2" fmla="*/ 2890 w 6170"/>
                <a:gd name="connsiteY2" fmla="*/ 238 h 6297"/>
                <a:gd name="connsiteX3" fmla="*/ -163 w 6170"/>
                <a:gd name="connsiteY3" fmla="*/ 3419 h 6297"/>
                <a:gd name="connsiteX4" fmla="*/ 2890 w 6170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6297">
                  <a:moveTo>
                    <a:pt x="2890" y="6536"/>
                  </a:moveTo>
                  <a:cubicBezTo>
                    <a:pt x="4608" y="6536"/>
                    <a:pt x="6008" y="5140"/>
                    <a:pt x="6008" y="3419"/>
                  </a:cubicBezTo>
                  <a:cubicBezTo>
                    <a:pt x="6008" y="1687"/>
                    <a:pt x="4608" y="273"/>
                    <a:pt x="2890" y="238"/>
                  </a:cubicBezTo>
                  <a:cubicBezTo>
                    <a:pt x="1174" y="306"/>
                    <a:pt x="-163" y="1711"/>
                    <a:pt x="-163" y="3419"/>
                  </a:cubicBezTo>
                  <a:cubicBezTo>
                    <a:pt x="-163" y="5116"/>
                    <a:pt x="1174" y="6501"/>
                    <a:pt x="2890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 730">
              <a:extLst>
                <a:ext uri="{FF2B5EF4-FFF2-40B4-BE49-F238E27FC236}">
                  <a16:creationId xmlns:a16="http://schemas.microsoft.com/office/drawing/2014/main" id="{76176E1E-4EB5-FA30-581A-9B68D0DFEE76}"/>
                </a:ext>
              </a:extLst>
            </p:cNvPr>
            <p:cNvSpPr/>
            <p:nvPr/>
          </p:nvSpPr>
          <p:spPr>
            <a:xfrm>
              <a:off x="11478573" y="2131859"/>
              <a:ext cx="9363" cy="11972"/>
            </a:xfrm>
            <a:custGeom>
              <a:avLst/>
              <a:gdLst>
                <a:gd name="connsiteX0" fmla="*/ 4494 w 9363"/>
                <a:gd name="connsiteY0" fmla="*/ 239 h 11972"/>
                <a:gd name="connsiteX1" fmla="*/ 1886 w 9363"/>
                <a:gd name="connsiteY1" fmla="*/ 10670 h 11972"/>
                <a:gd name="connsiteX2" fmla="*/ 9201 w 9363"/>
                <a:gd name="connsiteY2" fmla="*/ 4819 h 11972"/>
                <a:gd name="connsiteX3" fmla="*/ 4494 w 9363"/>
                <a:gd name="connsiteY3" fmla="*/ 239 h 11972"/>
                <a:gd name="connsiteX4" fmla="*/ 4494 w 9363"/>
                <a:gd name="connsiteY4" fmla="*/ 239 h 1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3" h="11972">
                  <a:moveTo>
                    <a:pt x="4494" y="239"/>
                  </a:moveTo>
                  <a:cubicBezTo>
                    <a:pt x="-150" y="239"/>
                    <a:pt x="-1867" y="6600"/>
                    <a:pt x="1886" y="10670"/>
                  </a:cubicBezTo>
                  <a:cubicBezTo>
                    <a:pt x="5638" y="14741"/>
                    <a:pt x="9201" y="10034"/>
                    <a:pt x="9201" y="4819"/>
                  </a:cubicBezTo>
                  <a:cubicBezTo>
                    <a:pt x="9137" y="2255"/>
                    <a:pt x="7038" y="204"/>
                    <a:pt x="4494" y="239"/>
                  </a:cubicBezTo>
                  <a:cubicBezTo>
                    <a:pt x="4494" y="239"/>
                    <a:pt x="4494" y="239"/>
                    <a:pt x="4494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 731">
              <a:extLst>
                <a:ext uri="{FF2B5EF4-FFF2-40B4-BE49-F238E27FC236}">
                  <a16:creationId xmlns:a16="http://schemas.microsoft.com/office/drawing/2014/main" id="{B94C37F0-83DF-E348-DDF8-96D1DE164B91}"/>
                </a:ext>
              </a:extLst>
            </p:cNvPr>
            <p:cNvSpPr/>
            <p:nvPr/>
          </p:nvSpPr>
          <p:spPr>
            <a:xfrm>
              <a:off x="11492078" y="2691920"/>
              <a:ext cx="5145" cy="6297"/>
            </a:xfrm>
            <a:custGeom>
              <a:avLst/>
              <a:gdLst>
                <a:gd name="connsiteX0" fmla="*/ 4983 w 5145"/>
                <a:gd name="connsiteY0" fmla="*/ 3419 h 6297"/>
                <a:gd name="connsiteX1" fmla="*/ 3583 w 5145"/>
                <a:gd name="connsiteY1" fmla="*/ 238 h 6297"/>
                <a:gd name="connsiteX2" fmla="*/ 339 w 5145"/>
                <a:gd name="connsiteY2" fmla="*/ 3419 h 6297"/>
                <a:gd name="connsiteX3" fmla="*/ 1675 w 5145"/>
                <a:gd name="connsiteY3" fmla="*/ 6536 h 6297"/>
                <a:gd name="connsiteX4" fmla="*/ 4983 w 5145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4983" y="3419"/>
                  </a:moveTo>
                  <a:cubicBezTo>
                    <a:pt x="4983" y="1701"/>
                    <a:pt x="4347" y="238"/>
                    <a:pt x="3583" y="238"/>
                  </a:cubicBezTo>
                  <a:cubicBezTo>
                    <a:pt x="2820" y="238"/>
                    <a:pt x="1357" y="1701"/>
                    <a:pt x="339" y="3419"/>
                  </a:cubicBezTo>
                  <a:cubicBezTo>
                    <a:pt x="-678" y="5136"/>
                    <a:pt x="-106" y="6536"/>
                    <a:pt x="1675" y="6536"/>
                  </a:cubicBezTo>
                  <a:cubicBezTo>
                    <a:pt x="3456" y="6574"/>
                    <a:pt x="4919" y="5187"/>
                    <a:pt x="498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 732">
              <a:extLst>
                <a:ext uri="{FF2B5EF4-FFF2-40B4-BE49-F238E27FC236}">
                  <a16:creationId xmlns:a16="http://schemas.microsoft.com/office/drawing/2014/main" id="{C030BFA3-7D77-C29A-930D-918D191649D9}"/>
                </a:ext>
              </a:extLst>
            </p:cNvPr>
            <p:cNvSpPr/>
            <p:nvPr/>
          </p:nvSpPr>
          <p:spPr>
            <a:xfrm>
              <a:off x="11495139" y="5856914"/>
              <a:ext cx="11561" cy="12274"/>
            </a:xfrm>
            <a:custGeom>
              <a:avLst/>
              <a:gdLst>
                <a:gd name="connsiteX0" fmla="*/ 331 w 11561"/>
                <a:gd name="connsiteY0" fmla="*/ 1162 h 12274"/>
                <a:gd name="connsiteX1" fmla="*/ 776 w 11561"/>
                <a:gd name="connsiteY1" fmla="*/ 7523 h 12274"/>
                <a:gd name="connsiteX2" fmla="*/ 11399 w 11561"/>
                <a:gd name="connsiteY2" fmla="*/ 7905 h 12274"/>
                <a:gd name="connsiteX3" fmla="*/ 331 w 11561"/>
                <a:gd name="connsiteY3" fmla="*/ 1162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1" h="12274">
                  <a:moveTo>
                    <a:pt x="331" y="1162"/>
                  </a:moveTo>
                  <a:cubicBezTo>
                    <a:pt x="-496" y="1989"/>
                    <a:pt x="-241" y="5042"/>
                    <a:pt x="776" y="7523"/>
                  </a:cubicBezTo>
                  <a:cubicBezTo>
                    <a:pt x="3257" y="13884"/>
                    <a:pt x="11399" y="14329"/>
                    <a:pt x="11399" y="7905"/>
                  </a:cubicBezTo>
                  <a:cubicBezTo>
                    <a:pt x="11208" y="3452"/>
                    <a:pt x="3067" y="-1954"/>
                    <a:pt x="331" y="11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 733">
              <a:extLst>
                <a:ext uri="{FF2B5EF4-FFF2-40B4-BE49-F238E27FC236}">
                  <a16:creationId xmlns:a16="http://schemas.microsoft.com/office/drawing/2014/main" id="{DAAA280A-EA9F-134A-F48C-63DA2299EC47}"/>
                </a:ext>
              </a:extLst>
            </p:cNvPr>
            <p:cNvSpPr/>
            <p:nvPr/>
          </p:nvSpPr>
          <p:spPr>
            <a:xfrm>
              <a:off x="11492718" y="4957288"/>
              <a:ext cx="10674" cy="15506"/>
            </a:xfrm>
            <a:custGeom>
              <a:avLst/>
              <a:gdLst>
                <a:gd name="connsiteX0" fmla="*/ 6377 w 10674"/>
                <a:gd name="connsiteY0" fmla="*/ 238 h 15506"/>
                <a:gd name="connsiteX1" fmla="*/ 1480 w 10674"/>
                <a:gd name="connsiteY1" fmla="*/ 10097 h 15506"/>
                <a:gd name="connsiteX2" fmla="*/ 10512 w 10674"/>
                <a:gd name="connsiteY2" fmla="*/ 8126 h 15506"/>
                <a:gd name="connsiteX3" fmla="*/ 6377 w 10674"/>
                <a:gd name="connsiteY3" fmla="*/ 238 h 1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4" h="15506">
                  <a:moveTo>
                    <a:pt x="6377" y="238"/>
                  </a:moveTo>
                  <a:cubicBezTo>
                    <a:pt x="17" y="238"/>
                    <a:pt x="-1891" y="3737"/>
                    <a:pt x="1480" y="10097"/>
                  </a:cubicBezTo>
                  <a:cubicBezTo>
                    <a:pt x="5805" y="18430"/>
                    <a:pt x="10512" y="17349"/>
                    <a:pt x="10512" y="8126"/>
                  </a:cubicBezTo>
                  <a:cubicBezTo>
                    <a:pt x="10512" y="3610"/>
                    <a:pt x="8731" y="238"/>
                    <a:pt x="637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 734">
              <a:extLst>
                <a:ext uri="{FF2B5EF4-FFF2-40B4-BE49-F238E27FC236}">
                  <a16:creationId xmlns:a16="http://schemas.microsoft.com/office/drawing/2014/main" id="{D6E9B5BB-FC5C-3494-9683-D1C609D91563}"/>
                </a:ext>
              </a:extLst>
            </p:cNvPr>
            <p:cNvSpPr/>
            <p:nvPr/>
          </p:nvSpPr>
          <p:spPr>
            <a:xfrm>
              <a:off x="11476147" y="2190158"/>
              <a:ext cx="11130" cy="7788"/>
            </a:xfrm>
            <a:custGeom>
              <a:avLst/>
              <a:gdLst>
                <a:gd name="connsiteX0" fmla="*/ 10800 w 11130"/>
                <a:gd name="connsiteY0" fmla="*/ 4083 h 7788"/>
                <a:gd name="connsiteX1" fmla="*/ 3485 w 11130"/>
                <a:gd name="connsiteY1" fmla="*/ 558 h 7788"/>
                <a:gd name="connsiteX2" fmla="*/ -14 w 11130"/>
                <a:gd name="connsiteY2" fmla="*/ 4083 h 7788"/>
                <a:gd name="connsiteX3" fmla="*/ 5394 w 11130"/>
                <a:gd name="connsiteY3" fmla="*/ 8027 h 7788"/>
                <a:gd name="connsiteX4" fmla="*/ 10800 w 11130"/>
                <a:gd name="connsiteY4" fmla="*/ 4083 h 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0" h="7788">
                  <a:moveTo>
                    <a:pt x="10800" y="4083"/>
                  </a:moveTo>
                  <a:cubicBezTo>
                    <a:pt x="9782" y="1097"/>
                    <a:pt x="6474" y="-481"/>
                    <a:pt x="3485" y="558"/>
                  </a:cubicBezTo>
                  <a:cubicBezTo>
                    <a:pt x="1831" y="1133"/>
                    <a:pt x="559" y="2431"/>
                    <a:pt x="-14" y="4083"/>
                  </a:cubicBezTo>
                  <a:cubicBezTo>
                    <a:pt x="-777" y="6437"/>
                    <a:pt x="1449" y="8027"/>
                    <a:pt x="5394" y="8027"/>
                  </a:cubicBezTo>
                  <a:cubicBezTo>
                    <a:pt x="9337" y="8027"/>
                    <a:pt x="11627" y="6437"/>
                    <a:pt x="10800" y="40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EA2A5615-37EE-990B-F8FB-E543443BFCA1}"/>
                </a:ext>
              </a:extLst>
            </p:cNvPr>
            <p:cNvSpPr/>
            <p:nvPr/>
          </p:nvSpPr>
          <p:spPr>
            <a:xfrm>
              <a:off x="11485345" y="5559222"/>
              <a:ext cx="14907" cy="27332"/>
            </a:xfrm>
            <a:custGeom>
              <a:avLst/>
              <a:gdLst>
                <a:gd name="connsiteX0" fmla="*/ 2682 w 14907"/>
                <a:gd name="connsiteY0" fmla="*/ 664 h 27332"/>
                <a:gd name="connsiteX1" fmla="*/ 5036 w 14907"/>
                <a:gd name="connsiteY1" fmla="*/ 27571 h 27332"/>
                <a:gd name="connsiteX2" fmla="*/ 7326 w 14907"/>
                <a:gd name="connsiteY2" fmla="*/ 22418 h 27332"/>
                <a:gd name="connsiteX3" fmla="*/ 10888 w 14907"/>
                <a:gd name="connsiteY3" fmla="*/ 13195 h 27332"/>
                <a:gd name="connsiteX4" fmla="*/ 11206 w 14907"/>
                <a:gd name="connsiteY4" fmla="*/ 3781 h 27332"/>
                <a:gd name="connsiteX5" fmla="*/ 2682 w 14907"/>
                <a:gd name="connsiteY5" fmla="*/ 664 h 2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07" h="27332">
                  <a:moveTo>
                    <a:pt x="2682" y="664"/>
                  </a:moveTo>
                  <a:cubicBezTo>
                    <a:pt x="-2342" y="3781"/>
                    <a:pt x="-180" y="27571"/>
                    <a:pt x="5036" y="27571"/>
                  </a:cubicBezTo>
                  <a:cubicBezTo>
                    <a:pt x="7707" y="27571"/>
                    <a:pt x="8534" y="25662"/>
                    <a:pt x="7326" y="22418"/>
                  </a:cubicBezTo>
                  <a:cubicBezTo>
                    <a:pt x="6372" y="18894"/>
                    <a:pt x="7771" y="15141"/>
                    <a:pt x="10888" y="13195"/>
                  </a:cubicBezTo>
                  <a:cubicBezTo>
                    <a:pt x="15977" y="9379"/>
                    <a:pt x="15977" y="8679"/>
                    <a:pt x="11206" y="3781"/>
                  </a:cubicBezTo>
                  <a:cubicBezTo>
                    <a:pt x="8407" y="919"/>
                    <a:pt x="4527" y="-544"/>
                    <a:pt x="2682" y="6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 736">
              <a:extLst>
                <a:ext uri="{FF2B5EF4-FFF2-40B4-BE49-F238E27FC236}">
                  <a16:creationId xmlns:a16="http://schemas.microsoft.com/office/drawing/2014/main" id="{BF4641D6-30E1-F584-5525-95424E638101}"/>
                </a:ext>
              </a:extLst>
            </p:cNvPr>
            <p:cNvSpPr/>
            <p:nvPr/>
          </p:nvSpPr>
          <p:spPr>
            <a:xfrm>
              <a:off x="11394941" y="3101724"/>
              <a:ext cx="8724" cy="8667"/>
            </a:xfrm>
            <a:custGeom>
              <a:avLst/>
              <a:gdLst>
                <a:gd name="connsiteX0" fmla="*/ -161 w 8724"/>
                <a:gd name="connsiteY0" fmla="*/ 3944 h 8667"/>
                <a:gd name="connsiteX1" fmla="*/ 4673 w 8724"/>
                <a:gd name="connsiteY1" fmla="*/ 8906 h 8667"/>
                <a:gd name="connsiteX2" fmla="*/ 4736 w 8724"/>
                <a:gd name="connsiteY2" fmla="*/ 8906 h 8667"/>
                <a:gd name="connsiteX3" fmla="*/ 8426 w 8724"/>
                <a:gd name="connsiteY3" fmla="*/ 5153 h 8667"/>
                <a:gd name="connsiteX4" fmla="*/ -161 w 8724"/>
                <a:gd name="connsiteY4" fmla="*/ 3944 h 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4" h="8667">
                  <a:moveTo>
                    <a:pt x="-161" y="3944"/>
                  </a:moveTo>
                  <a:cubicBezTo>
                    <a:pt x="-225" y="6648"/>
                    <a:pt x="1938" y="8868"/>
                    <a:pt x="4673" y="8906"/>
                  </a:cubicBezTo>
                  <a:cubicBezTo>
                    <a:pt x="4673" y="8906"/>
                    <a:pt x="4736" y="8906"/>
                    <a:pt x="4736" y="8906"/>
                  </a:cubicBezTo>
                  <a:cubicBezTo>
                    <a:pt x="7408" y="8906"/>
                    <a:pt x="9062" y="7252"/>
                    <a:pt x="8426" y="5153"/>
                  </a:cubicBezTo>
                  <a:cubicBezTo>
                    <a:pt x="6453" y="-635"/>
                    <a:pt x="-161" y="-1653"/>
                    <a:pt x="-161" y="39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 737">
              <a:extLst>
                <a:ext uri="{FF2B5EF4-FFF2-40B4-BE49-F238E27FC236}">
                  <a16:creationId xmlns:a16="http://schemas.microsoft.com/office/drawing/2014/main" id="{20C03AB9-8337-D37D-FE72-60C77EBCD076}"/>
                </a:ext>
              </a:extLst>
            </p:cNvPr>
            <p:cNvSpPr/>
            <p:nvPr/>
          </p:nvSpPr>
          <p:spPr>
            <a:xfrm>
              <a:off x="11489813" y="4565192"/>
              <a:ext cx="16161" cy="11219"/>
            </a:xfrm>
            <a:custGeom>
              <a:avLst/>
              <a:gdLst>
                <a:gd name="connsiteX0" fmla="*/ 14753 w 16161"/>
                <a:gd name="connsiteY0" fmla="*/ 6430 h 11219"/>
                <a:gd name="connsiteX1" fmla="*/ 6420 w 16161"/>
                <a:gd name="connsiteY1" fmla="*/ 1278 h 11219"/>
                <a:gd name="connsiteX2" fmla="*/ 1331 w 16161"/>
                <a:gd name="connsiteY2" fmla="*/ 7257 h 11219"/>
                <a:gd name="connsiteX3" fmla="*/ 14753 w 16161"/>
                <a:gd name="connsiteY3" fmla="*/ 6430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61" h="11219">
                  <a:moveTo>
                    <a:pt x="14753" y="6430"/>
                  </a:moveTo>
                  <a:cubicBezTo>
                    <a:pt x="17297" y="-313"/>
                    <a:pt x="16597" y="-694"/>
                    <a:pt x="6420" y="1278"/>
                  </a:cubicBezTo>
                  <a:cubicBezTo>
                    <a:pt x="-513" y="2614"/>
                    <a:pt x="-1531" y="3822"/>
                    <a:pt x="1331" y="7257"/>
                  </a:cubicBezTo>
                  <a:cubicBezTo>
                    <a:pt x="6102" y="13172"/>
                    <a:pt x="12336" y="12791"/>
                    <a:pt x="14753" y="64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 738">
              <a:extLst>
                <a:ext uri="{FF2B5EF4-FFF2-40B4-BE49-F238E27FC236}">
                  <a16:creationId xmlns:a16="http://schemas.microsoft.com/office/drawing/2014/main" id="{73C9C2F1-1C8D-C69B-E451-4EE54158C288}"/>
                </a:ext>
              </a:extLst>
            </p:cNvPr>
            <p:cNvSpPr/>
            <p:nvPr/>
          </p:nvSpPr>
          <p:spPr>
            <a:xfrm>
              <a:off x="11485829" y="2988401"/>
              <a:ext cx="13633" cy="17969"/>
            </a:xfrm>
            <a:custGeom>
              <a:avLst/>
              <a:gdLst>
                <a:gd name="connsiteX0" fmla="*/ 163 w 13633"/>
                <a:gd name="connsiteY0" fmla="*/ 14923 h 17969"/>
                <a:gd name="connsiteX1" fmla="*/ 11167 w 13633"/>
                <a:gd name="connsiteY1" fmla="*/ 13715 h 17969"/>
                <a:gd name="connsiteX2" fmla="*/ 13012 w 13633"/>
                <a:gd name="connsiteY2" fmla="*/ 3728 h 17969"/>
                <a:gd name="connsiteX3" fmla="*/ 4552 w 13633"/>
                <a:gd name="connsiteY3" fmla="*/ 4937 h 17969"/>
                <a:gd name="connsiteX4" fmla="*/ 163 w 13633"/>
                <a:gd name="connsiteY4" fmla="*/ 14923 h 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33" h="17969">
                  <a:moveTo>
                    <a:pt x="163" y="14923"/>
                  </a:moveTo>
                  <a:cubicBezTo>
                    <a:pt x="3089" y="19694"/>
                    <a:pt x="6524" y="19248"/>
                    <a:pt x="11167" y="13715"/>
                  </a:cubicBezTo>
                  <a:cubicBezTo>
                    <a:pt x="13330" y="10865"/>
                    <a:pt x="14029" y="7163"/>
                    <a:pt x="13012" y="3728"/>
                  </a:cubicBezTo>
                  <a:cubicBezTo>
                    <a:pt x="11167" y="-1169"/>
                    <a:pt x="10404" y="-1042"/>
                    <a:pt x="4552" y="4937"/>
                  </a:cubicBezTo>
                  <a:cubicBezTo>
                    <a:pt x="990" y="8499"/>
                    <a:pt x="-982" y="13015"/>
                    <a:pt x="163" y="149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 739">
              <a:extLst>
                <a:ext uri="{FF2B5EF4-FFF2-40B4-BE49-F238E27FC236}">
                  <a16:creationId xmlns:a16="http://schemas.microsoft.com/office/drawing/2014/main" id="{207CADDF-6141-F323-B8E5-B0CA8B4136EB}"/>
                </a:ext>
              </a:extLst>
            </p:cNvPr>
            <p:cNvSpPr/>
            <p:nvPr/>
          </p:nvSpPr>
          <p:spPr>
            <a:xfrm>
              <a:off x="11481703" y="901697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355 h 6297"/>
                <a:gd name="connsiteX2" fmla="*/ 4481 w 9286"/>
                <a:gd name="connsiteY2" fmla="*/ 6536 h 6297"/>
                <a:gd name="connsiteX3" fmla="*/ 9124 w 9286"/>
                <a:gd name="connsiteY3" fmla="*/ 3355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3"/>
                    <a:pt x="1936" y="6536"/>
                    <a:pt x="4481" y="6536"/>
                  </a:cubicBezTo>
                  <a:cubicBezTo>
                    <a:pt x="7024" y="6536"/>
                    <a:pt x="9124" y="5073"/>
                    <a:pt x="9124" y="3355"/>
                  </a:cubicBezTo>
                  <a:cubicBezTo>
                    <a:pt x="9124" y="1638"/>
                    <a:pt x="7406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 740">
              <a:extLst>
                <a:ext uri="{FF2B5EF4-FFF2-40B4-BE49-F238E27FC236}">
                  <a16:creationId xmlns:a16="http://schemas.microsoft.com/office/drawing/2014/main" id="{EC1F6277-E8B1-630A-7717-93171584D1BF}"/>
                </a:ext>
              </a:extLst>
            </p:cNvPr>
            <p:cNvSpPr/>
            <p:nvPr/>
          </p:nvSpPr>
          <p:spPr>
            <a:xfrm>
              <a:off x="11914135" y="5970423"/>
              <a:ext cx="15877" cy="9268"/>
            </a:xfrm>
            <a:custGeom>
              <a:avLst/>
              <a:gdLst>
                <a:gd name="connsiteX0" fmla="*/ 5976 w 15877"/>
                <a:gd name="connsiteY0" fmla="*/ 238 h 9268"/>
                <a:gd name="connsiteX1" fmla="*/ 251 w 15877"/>
                <a:gd name="connsiteY1" fmla="*/ 4945 h 9268"/>
                <a:gd name="connsiteX2" fmla="*/ 11955 w 15877"/>
                <a:gd name="connsiteY2" fmla="*/ 7744 h 9268"/>
                <a:gd name="connsiteX3" fmla="*/ 5976 w 15877"/>
                <a:gd name="connsiteY3" fmla="*/ 238 h 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77" h="9268">
                  <a:moveTo>
                    <a:pt x="5976" y="238"/>
                  </a:moveTo>
                  <a:cubicBezTo>
                    <a:pt x="570" y="238"/>
                    <a:pt x="-1020" y="1574"/>
                    <a:pt x="251" y="4945"/>
                  </a:cubicBezTo>
                  <a:cubicBezTo>
                    <a:pt x="2224" y="10097"/>
                    <a:pt x="4513" y="10670"/>
                    <a:pt x="11955" y="7744"/>
                  </a:cubicBezTo>
                  <a:cubicBezTo>
                    <a:pt x="19397" y="4818"/>
                    <a:pt x="14945" y="238"/>
                    <a:pt x="597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 741">
              <a:extLst>
                <a:ext uri="{FF2B5EF4-FFF2-40B4-BE49-F238E27FC236}">
                  <a16:creationId xmlns:a16="http://schemas.microsoft.com/office/drawing/2014/main" id="{27B8BCC9-5BCD-6098-897F-92AF8B91D9F7}"/>
                </a:ext>
              </a:extLst>
            </p:cNvPr>
            <p:cNvSpPr/>
            <p:nvPr/>
          </p:nvSpPr>
          <p:spPr>
            <a:xfrm>
              <a:off x="11928352" y="3255098"/>
              <a:ext cx="6169" cy="9477"/>
            </a:xfrm>
            <a:custGeom>
              <a:avLst/>
              <a:gdLst>
                <a:gd name="connsiteX0" fmla="*/ 6007 w 6169"/>
                <a:gd name="connsiteY0" fmla="*/ 5009 h 9477"/>
                <a:gd name="connsiteX1" fmla="*/ 2890 w 6169"/>
                <a:gd name="connsiteY1" fmla="*/ 238 h 9477"/>
                <a:gd name="connsiteX2" fmla="*/ -163 w 6169"/>
                <a:gd name="connsiteY2" fmla="*/ 5009 h 9477"/>
                <a:gd name="connsiteX3" fmla="*/ 2890 w 6169"/>
                <a:gd name="connsiteY3" fmla="*/ 9716 h 9477"/>
                <a:gd name="connsiteX4" fmla="*/ 6007 w 6169"/>
                <a:gd name="connsiteY4" fmla="*/ 5009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77">
                  <a:moveTo>
                    <a:pt x="6007" y="5009"/>
                  </a:moveTo>
                  <a:cubicBezTo>
                    <a:pt x="6007" y="2401"/>
                    <a:pt x="4608" y="238"/>
                    <a:pt x="2890" y="238"/>
                  </a:cubicBezTo>
                  <a:cubicBezTo>
                    <a:pt x="1173" y="238"/>
                    <a:pt x="-163" y="2401"/>
                    <a:pt x="-163" y="5009"/>
                  </a:cubicBezTo>
                  <a:cubicBezTo>
                    <a:pt x="-163" y="7617"/>
                    <a:pt x="1237" y="9716"/>
                    <a:pt x="2890" y="9716"/>
                  </a:cubicBezTo>
                  <a:cubicBezTo>
                    <a:pt x="4544" y="9716"/>
                    <a:pt x="6007" y="7553"/>
                    <a:pt x="6007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 742">
              <a:extLst>
                <a:ext uri="{FF2B5EF4-FFF2-40B4-BE49-F238E27FC236}">
                  <a16:creationId xmlns:a16="http://schemas.microsoft.com/office/drawing/2014/main" id="{EBDC548A-9468-2EE5-3ADF-570A389E0F61}"/>
                </a:ext>
              </a:extLst>
            </p:cNvPr>
            <p:cNvSpPr/>
            <p:nvPr/>
          </p:nvSpPr>
          <p:spPr>
            <a:xfrm>
              <a:off x="11928112" y="2065708"/>
              <a:ext cx="11719" cy="15539"/>
            </a:xfrm>
            <a:custGeom>
              <a:avLst/>
              <a:gdLst>
                <a:gd name="connsiteX0" fmla="*/ 10954 w 11719"/>
                <a:gd name="connsiteY0" fmla="*/ 10988 h 15539"/>
                <a:gd name="connsiteX1" fmla="*/ 9109 w 11719"/>
                <a:gd name="connsiteY1" fmla="*/ 3101 h 15539"/>
                <a:gd name="connsiteX2" fmla="*/ 4466 w 11719"/>
                <a:gd name="connsiteY2" fmla="*/ 238 h 15539"/>
                <a:gd name="connsiteX3" fmla="*/ 3512 w 11719"/>
                <a:gd name="connsiteY3" fmla="*/ 12133 h 15539"/>
                <a:gd name="connsiteX4" fmla="*/ 10954 w 11719"/>
                <a:gd name="connsiteY4" fmla="*/ 10988 h 1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19" h="15539">
                  <a:moveTo>
                    <a:pt x="10954" y="10988"/>
                  </a:moveTo>
                  <a:cubicBezTo>
                    <a:pt x="10000" y="8456"/>
                    <a:pt x="9364" y="5802"/>
                    <a:pt x="9109" y="3101"/>
                  </a:cubicBezTo>
                  <a:cubicBezTo>
                    <a:pt x="9109" y="1510"/>
                    <a:pt x="7011" y="238"/>
                    <a:pt x="4466" y="238"/>
                  </a:cubicBezTo>
                  <a:cubicBezTo>
                    <a:pt x="-1131" y="238"/>
                    <a:pt x="-1895" y="6917"/>
                    <a:pt x="3512" y="12133"/>
                  </a:cubicBezTo>
                  <a:cubicBezTo>
                    <a:pt x="8919" y="17349"/>
                    <a:pt x="13180" y="16967"/>
                    <a:pt x="10954" y="109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778E1370-703B-D2C4-9130-4302063D69E6}"/>
                </a:ext>
              </a:extLst>
            </p:cNvPr>
            <p:cNvSpPr/>
            <p:nvPr/>
          </p:nvSpPr>
          <p:spPr>
            <a:xfrm>
              <a:off x="11935691" y="5846187"/>
              <a:ext cx="17150" cy="13378"/>
            </a:xfrm>
            <a:custGeom>
              <a:avLst/>
              <a:gdLst>
                <a:gd name="connsiteX0" fmla="*/ 16988 w 17150"/>
                <a:gd name="connsiteY0" fmla="*/ 8009 h 13378"/>
                <a:gd name="connsiteX1" fmla="*/ 9355 w 17150"/>
                <a:gd name="connsiteY1" fmla="*/ 1013 h 13378"/>
                <a:gd name="connsiteX2" fmla="*/ 577 w 17150"/>
                <a:gd name="connsiteY2" fmla="*/ 7818 h 13378"/>
                <a:gd name="connsiteX3" fmla="*/ 16988 w 17150"/>
                <a:gd name="connsiteY3" fmla="*/ 8009 h 13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50" h="13378">
                  <a:moveTo>
                    <a:pt x="16988" y="8009"/>
                  </a:moveTo>
                  <a:cubicBezTo>
                    <a:pt x="16988" y="4638"/>
                    <a:pt x="14062" y="1648"/>
                    <a:pt x="9355" y="1013"/>
                  </a:cubicBezTo>
                  <a:cubicBezTo>
                    <a:pt x="68" y="-832"/>
                    <a:pt x="-1331" y="313"/>
                    <a:pt x="577" y="7818"/>
                  </a:cubicBezTo>
                  <a:cubicBezTo>
                    <a:pt x="2485" y="15324"/>
                    <a:pt x="16988" y="15706"/>
                    <a:pt x="16988" y="8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 744">
              <a:extLst>
                <a:ext uri="{FF2B5EF4-FFF2-40B4-BE49-F238E27FC236}">
                  <a16:creationId xmlns:a16="http://schemas.microsoft.com/office/drawing/2014/main" id="{F956614B-B6E4-05A5-0D05-535EE8122FBC}"/>
                </a:ext>
              </a:extLst>
            </p:cNvPr>
            <p:cNvSpPr/>
            <p:nvPr/>
          </p:nvSpPr>
          <p:spPr>
            <a:xfrm>
              <a:off x="11912955" y="6178985"/>
              <a:ext cx="15206" cy="8439"/>
            </a:xfrm>
            <a:custGeom>
              <a:avLst/>
              <a:gdLst>
                <a:gd name="connsiteX0" fmla="*/ 15044 w 15206"/>
                <a:gd name="connsiteY0" fmla="*/ 5969 h 8439"/>
                <a:gd name="connsiteX1" fmla="*/ 96 w 15206"/>
                <a:gd name="connsiteY1" fmla="*/ 817 h 8439"/>
                <a:gd name="connsiteX2" fmla="*/ 923 w 15206"/>
                <a:gd name="connsiteY2" fmla="*/ 5396 h 8439"/>
                <a:gd name="connsiteX3" fmla="*/ 15044 w 15206"/>
                <a:gd name="connsiteY3" fmla="*/ 596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06" h="8439">
                  <a:moveTo>
                    <a:pt x="15044" y="5969"/>
                  </a:moveTo>
                  <a:cubicBezTo>
                    <a:pt x="15044" y="3043"/>
                    <a:pt x="2322" y="-1346"/>
                    <a:pt x="96" y="817"/>
                  </a:cubicBezTo>
                  <a:cubicBezTo>
                    <a:pt x="-540" y="1453"/>
                    <a:pt x="96" y="3552"/>
                    <a:pt x="923" y="5396"/>
                  </a:cubicBezTo>
                  <a:cubicBezTo>
                    <a:pt x="3340" y="9404"/>
                    <a:pt x="15044" y="9913"/>
                    <a:pt x="15044" y="59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 745">
              <a:extLst>
                <a:ext uri="{FF2B5EF4-FFF2-40B4-BE49-F238E27FC236}">
                  <a16:creationId xmlns:a16="http://schemas.microsoft.com/office/drawing/2014/main" id="{E9CFFFD7-76FA-2DAA-90CA-50E0C440FCB0}"/>
                </a:ext>
              </a:extLst>
            </p:cNvPr>
            <p:cNvSpPr/>
            <p:nvPr/>
          </p:nvSpPr>
          <p:spPr>
            <a:xfrm>
              <a:off x="11918745" y="6052285"/>
              <a:ext cx="6235" cy="6233"/>
            </a:xfrm>
            <a:custGeom>
              <a:avLst/>
              <a:gdLst>
                <a:gd name="connsiteX0" fmla="*/ 6073 w 6235"/>
                <a:gd name="connsiteY0" fmla="*/ 3292 h 6233"/>
                <a:gd name="connsiteX1" fmla="*/ 2893 w 6235"/>
                <a:gd name="connsiteY1" fmla="*/ 239 h 6233"/>
                <a:gd name="connsiteX2" fmla="*/ -160 w 6235"/>
                <a:gd name="connsiteY2" fmla="*/ 3419 h 6233"/>
                <a:gd name="connsiteX3" fmla="*/ 2956 w 6235"/>
                <a:gd name="connsiteY3" fmla="*/ 6472 h 6233"/>
                <a:gd name="connsiteX4" fmla="*/ 6073 w 6235"/>
                <a:gd name="connsiteY4" fmla="*/ 3356 h 6233"/>
                <a:gd name="connsiteX5" fmla="*/ 6073 w 6235"/>
                <a:gd name="connsiteY5" fmla="*/ 329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6233">
                  <a:moveTo>
                    <a:pt x="6073" y="3292"/>
                  </a:moveTo>
                  <a:cubicBezTo>
                    <a:pt x="6009" y="1568"/>
                    <a:pt x="4610" y="207"/>
                    <a:pt x="2893" y="239"/>
                  </a:cubicBezTo>
                  <a:cubicBezTo>
                    <a:pt x="1175" y="277"/>
                    <a:pt x="-224" y="1696"/>
                    <a:pt x="-160" y="3419"/>
                  </a:cubicBezTo>
                  <a:cubicBezTo>
                    <a:pt x="-97" y="5118"/>
                    <a:pt x="1239" y="6472"/>
                    <a:pt x="2956" y="6472"/>
                  </a:cubicBezTo>
                  <a:cubicBezTo>
                    <a:pt x="4674" y="6472"/>
                    <a:pt x="6073" y="5079"/>
                    <a:pt x="6073" y="3356"/>
                  </a:cubicBezTo>
                  <a:cubicBezTo>
                    <a:pt x="6073" y="3337"/>
                    <a:pt x="6073" y="3311"/>
                    <a:pt x="6073" y="32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 746">
              <a:extLst>
                <a:ext uri="{FF2B5EF4-FFF2-40B4-BE49-F238E27FC236}">
                  <a16:creationId xmlns:a16="http://schemas.microsoft.com/office/drawing/2014/main" id="{834342E6-071E-2BA4-480A-DB9DF32A4CE4}"/>
                </a:ext>
              </a:extLst>
            </p:cNvPr>
            <p:cNvSpPr/>
            <p:nvPr/>
          </p:nvSpPr>
          <p:spPr>
            <a:xfrm>
              <a:off x="11928161" y="1380493"/>
              <a:ext cx="14383" cy="8935"/>
            </a:xfrm>
            <a:custGeom>
              <a:avLst/>
              <a:gdLst>
                <a:gd name="connsiteX0" fmla="*/ 12559 w 14383"/>
                <a:gd name="connsiteY0" fmla="*/ 1358 h 8935"/>
                <a:gd name="connsiteX1" fmla="*/ -163 w 14383"/>
                <a:gd name="connsiteY1" fmla="*/ 5874 h 8935"/>
                <a:gd name="connsiteX2" fmla="*/ 11796 w 14383"/>
                <a:gd name="connsiteY2" fmla="*/ 6319 h 8935"/>
                <a:gd name="connsiteX3" fmla="*/ 12559 w 14383"/>
                <a:gd name="connsiteY3" fmla="*/ 1358 h 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3" h="8935">
                  <a:moveTo>
                    <a:pt x="12559" y="1358"/>
                  </a:moveTo>
                  <a:cubicBezTo>
                    <a:pt x="8107" y="-1441"/>
                    <a:pt x="-163" y="1358"/>
                    <a:pt x="-163" y="5874"/>
                  </a:cubicBezTo>
                  <a:cubicBezTo>
                    <a:pt x="-163" y="10390"/>
                    <a:pt x="6198" y="10009"/>
                    <a:pt x="11796" y="6319"/>
                  </a:cubicBezTo>
                  <a:cubicBezTo>
                    <a:pt x="14785" y="4348"/>
                    <a:pt x="14976" y="2885"/>
                    <a:pt x="12559" y="13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 747">
              <a:extLst>
                <a:ext uri="{FF2B5EF4-FFF2-40B4-BE49-F238E27FC236}">
                  <a16:creationId xmlns:a16="http://schemas.microsoft.com/office/drawing/2014/main" id="{092BE78D-42AC-4D0A-EDFB-7C480DC1A389}"/>
                </a:ext>
              </a:extLst>
            </p:cNvPr>
            <p:cNvSpPr/>
            <p:nvPr/>
          </p:nvSpPr>
          <p:spPr>
            <a:xfrm>
              <a:off x="11923181" y="1018098"/>
              <a:ext cx="29722" cy="28160"/>
            </a:xfrm>
            <a:custGeom>
              <a:avLst/>
              <a:gdLst>
                <a:gd name="connsiteX0" fmla="*/ 15185 w 29722"/>
                <a:gd name="connsiteY0" fmla="*/ 23837 h 28160"/>
                <a:gd name="connsiteX1" fmla="*/ 23200 w 29722"/>
                <a:gd name="connsiteY1" fmla="*/ 19130 h 28160"/>
                <a:gd name="connsiteX2" fmla="*/ 29560 w 29722"/>
                <a:gd name="connsiteY2" fmla="*/ 14359 h 28160"/>
                <a:gd name="connsiteX3" fmla="*/ 23772 w 29722"/>
                <a:gd name="connsiteY3" fmla="*/ 9652 h 28160"/>
                <a:gd name="connsiteX4" fmla="*/ 14104 w 29722"/>
                <a:gd name="connsiteY4" fmla="*/ 4945 h 28160"/>
                <a:gd name="connsiteX5" fmla="*/ 6153 w 29722"/>
                <a:gd name="connsiteY5" fmla="*/ 238 h 28160"/>
                <a:gd name="connsiteX6" fmla="*/ 2909 w 29722"/>
                <a:gd name="connsiteY6" fmla="*/ 12451 h 28160"/>
                <a:gd name="connsiteX7" fmla="*/ 7870 w 29722"/>
                <a:gd name="connsiteY7" fmla="*/ 23264 h 28160"/>
                <a:gd name="connsiteX8" fmla="*/ 15185 w 29722"/>
                <a:gd name="connsiteY8" fmla="*/ 23837 h 2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2" h="28160">
                  <a:moveTo>
                    <a:pt x="15185" y="23837"/>
                  </a:moveTo>
                  <a:cubicBezTo>
                    <a:pt x="16775" y="20879"/>
                    <a:pt x="19828" y="19053"/>
                    <a:pt x="23200" y="19130"/>
                  </a:cubicBezTo>
                  <a:cubicBezTo>
                    <a:pt x="26761" y="19130"/>
                    <a:pt x="29560" y="17031"/>
                    <a:pt x="29560" y="14359"/>
                  </a:cubicBezTo>
                  <a:cubicBezTo>
                    <a:pt x="29178" y="11497"/>
                    <a:pt x="26635" y="9423"/>
                    <a:pt x="23772" y="9652"/>
                  </a:cubicBezTo>
                  <a:cubicBezTo>
                    <a:pt x="20083" y="9411"/>
                    <a:pt x="16584" y="7725"/>
                    <a:pt x="14104" y="4945"/>
                  </a:cubicBezTo>
                  <a:cubicBezTo>
                    <a:pt x="12132" y="2433"/>
                    <a:pt x="9269" y="754"/>
                    <a:pt x="6153" y="238"/>
                  </a:cubicBezTo>
                  <a:cubicBezTo>
                    <a:pt x="-653" y="238"/>
                    <a:pt x="-2307" y="6599"/>
                    <a:pt x="2909" y="12451"/>
                  </a:cubicBezTo>
                  <a:cubicBezTo>
                    <a:pt x="5644" y="15466"/>
                    <a:pt x="7362" y="19238"/>
                    <a:pt x="7870" y="23264"/>
                  </a:cubicBezTo>
                  <a:cubicBezTo>
                    <a:pt x="7807" y="29816"/>
                    <a:pt x="12768" y="30197"/>
                    <a:pt x="15185" y="238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 748">
              <a:extLst>
                <a:ext uri="{FF2B5EF4-FFF2-40B4-BE49-F238E27FC236}">
                  <a16:creationId xmlns:a16="http://schemas.microsoft.com/office/drawing/2014/main" id="{D649D166-E4C4-7FCE-D894-5EF30AC48F59}"/>
                </a:ext>
              </a:extLst>
            </p:cNvPr>
            <p:cNvSpPr/>
            <p:nvPr/>
          </p:nvSpPr>
          <p:spPr>
            <a:xfrm>
              <a:off x="11913724" y="1062902"/>
              <a:ext cx="18603" cy="22368"/>
            </a:xfrm>
            <a:custGeom>
              <a:avLst/>
              <a:gdLst>
                <a:gd name="connsiteX0" fmla="*/ 18154 w 18603"/>
                <a:gd name="connsiteY0" fmla="*/ 8801 h 22368"/>
                <a:gd name="connsiteX1" fmla="*/ 4733 w 18603"/>
                <a:gd name="connsiteY1" fmla="*/ 1232 h 22368"/>
                <a:gd name="connsiteX2" fmla="*/ 535 w 18603"/>
                <a:gd name="connsiteY2" fmla="*/ 10073 h 22368"/>
                <a:gd name="connsiteX3" fmla="*/ 5751 w 18603"/>
                <a:gd name="connsiteY3" fmla="*/ 20887 h 22368"/>
                <a:gd name="connsiteX4" fmla="*/ 18154 w 18603"/>
                <a:gd name="connsiteY4" fmla="*/ 8801 h 2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03" h="22368">
                  <a:moveTo>
                    <a:pt x="18154" y="8801"/>
                  </a:moveTo>
                  <a:cubicBezTo>
                    <a:pt x="16056" y="787"/>
                    <a:pt x="12430" y="-1249"/>
                    <a:pt x="4733" y="1232"/>
                  </a:cubicBezTo>
                  <a:cubicBezTo>
                    <a:pt x="-37" y="2758"/>
                    <a:pt x="-1055" y="4921"/>
                    <a:pt x="535" y="10073"/>
                  </a:cubicBezTo>
                  <a:cubicBezTo>
                    <a:pt x="1680" y="13941"/>
                    <a:pt x="3398" y="17598"/>
                    <a:pt x="5751" y="20887"/>
                  </a:cubicBezTo>
                  <a:cubicBezTo>
                    <a:pt x="10267" y="26611"/>
                    <a:pt x="20253" y="16879"/>
                    <a:pt x="18154" y="88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 749">
              <a:extLst>
                <a:ext uri="{FF2B5EF4-FFF2-40B4-BE49-F238E27FC236}">
                  <a16:creationId xmlns:a16="http://schemas.microsoft.com/office/drawing/2014/main" id="{9CCDE49A-3940-A48A-F3C1-182C5B26666E}"/>
                </a:ext>
              </a:extLst>
            </p:cNvPr>
            <p:cNvSpPr/>
            <p:nvPr/>
          </p:nvSpPr>
          <p:spPr>
            <a:xfrm>
              <a:off x="11940438" y="4301277"/>
              <a:ext cx="9350" cy="7854"/>
            </a:xfrm>
            <a:custGeom>
              <a:avLst/>
              <a:gdLst>
                <a:gd name="connsiteX0" fmla="*/ 9188 w 9350"/>
                <a:gd name="connsiteY0" fmla="*/ 3450 h 7854"/>
                <a:gd name="connsiteX1" fmla="*/ 4544 w 9350"/>
                <a:gd name="connsiteY1" fmla="*/ 651 h 7854"/>
                <a:gd name="connsiteX2" fmla="*/ -163 w 9350"/>
                <a:gd name="connsiteY2" fmla="*/ 5294 h 7854"/>
                <a:gd name="connsiteX3" fmla="*/ 4544 w 9350"/>
                <a:gd name="connsiteY3" fmla="*/ 8093 h 7854"/>
                <a:gd name="connsiteX4" fmla="*/ 9188 w 9350"/>
                <a:gd name="connsiteY4" fmla="*/ 3450 h 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7854">
                  <a:moveTo>
                    <a:pt x="9188" y="3450"/>
                  </a:moveTo>
                  <a:cubicBezTo>
                    <a:pt x="9188" y="651"/>
                    <a:pt x="7343" y="-430"/>
                    <a:pt x="4544" y="651"/>
                  </a:cubicBezTo>
                  <a:cubicBezTo>
                    <a:pt x="1745" y="1732"/>
                    <a:pt x="-163" y="3768"/>
                    <a:pt x="-163" y="5294"/>
                  </a:cubicBezTo>
                  <a:cubicBezTo>
                    <a:pt x="-163" y="6821"/>
                    <a:pt x="1936" y="8093"/>
                    <a:pt x="4544" y="8093"/>
                  </a:cubicBezTo>
                  <a:cubicBezTo>
                    <a:pt x="7088" y="8093"/>
                    <a:pt x="9188" y="6013"/>
                    <a:pt x="9188" y="34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 750">
              <a:extLst>
                <a:ext uri="{FF2B5EF4-FFF2-40B4-BE49-F238E27FC236}">
                  <a16:creationId xmlns:a16="http://schemas.microsoft.com/office/drawing/2014/main" id="{B3B1FDD5-72F4-E7AB-2453-1722AAFE60E4}"/>
                </a:ext>
              </a:extLst>
            </p:cNvPr>
            <p:cNvSpPr/>
            <p:nvPr/>
          </p:nvSpPr>
          <p:spPr>
            <a:xfrm>
              <a:off x="11932272" y="1003559"/>
              <a:ext cx="16984" cy="9468"/>
            </a:xfrm>
            <a:custGeom>
              <a:avLst/>
              <a:gdLst>
                <a:gd name="connsiteX0" fmla="*/ 16653 w 16984"/>
                <a:gd name="connsiteY0" fmla="*/ 2628 h 9468"/>
                <a:gd name="connsiteX1" fmla="*/ 12963 w 16984"/>
                <a:gd name="connsiteY1" fmla="*/ 593 h 9468"/>
                <a:gd name="connsiteX2" fmla="*/ 3168 w 16984"/>
                <a:gd name="connsiteY2" fmla="*/ 3710 h 9468"/>
                <a:gd name="connsiteX3" fmla="*/ 178 w 16984"/>
                <a:gd name="connsiteY3" fmla="*/ 8289 h 9468"/>
                <a:gd name="connsiteX4" fmla="*/ 16653 w 16984"/>
                <a:gd name="connsiteY4" fmla="*/ 2628 h 9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84" h="9468">
                  <a:moveTo>
                    <a:pt x="16653" y="2628"/>
                  </a:moveTo>
                  <a:cubicBezTo>
                    <a:pt x="17353" y="529"/>
                    <a:pt x="15826" y="-298"/>
                    <a:pt x="12963" y="593"/>
                  </a:cubicBezTo>
                  <a:lnTo>
                    <a:pt x="3168" y="3710"/>
                  </a:lnTo>
                  <a:cubicBezTo>
                    <a:pt x="497" y="4600"/>
                    <a:pt x="-839" y="6636"/>
                    <a:pt x="178" y="8289"/>
                  </a:cubicBezTo>
                  <a:cubicBezTo>
                    <a:pt x="2469" y="12042"/>
                    <a:pt x="14808" y="7717"/>
                    <a:pt x="16653" y="26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7B09BDBE-0AA5-DCE7-EA13-250F3D3AB67B}"/>
                </a:ext>
              </a:extLst>
            </p:cNvPr>
            <p:cNvSpPr/>
            <p:nvPr/>
          </p:nvSpPr>
          <p:spPr>
            <a:xfrm>
              <a:off x="11903274" y="6156693"/>
              <a:ext cx="23300" cy="19696"/>
            </a:xfrm>
            <a:custGeom>
              <a:avLst/>
              <a:gdLst>
                <a:gd name="connsiteX0" fmla="*/ 7551 w 23300"/>
                <a:gd name="connsiteY0" fmla="*/ 15285 h 19696"/>
                <a:gd name="connsiteX1" fmla="*/ 14484 w 23300"/>
                <a:gd name="connsiteY1" fmla="*/ 13122 h 19696"/>
                <a:gd name="connsiteX2" fmla="*/ 17855 w 23300"/>
                <a:gd name="connsiteY2" fmla="*/ 1609 h 19696"/>
                <a:gd name="connsiteX3" fmla="*/ 5134 w 23300"/>
                <a:gd name="connsiteY3" fmla="*/ 6571 h 19696"/>
                <a:gd name="connsiteX4" fmla="*/ 745 w 23300"/>
                <a:gd name="connsiteY4" fmla="*/ 18084 h 19696"/>
                <a:gd name="connsiteX5" fmla="*/ 7551 w 23300"/>
                <a:gd name="connsiteY5" fmla="*/ 15285 h 1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00" h="19696">
                  <a:moveTo>
                    <a:pt x="7551" y="15285"/>
                  </a:moveTo>
                  <a:cubicBezTo>
                    <a:pt x="6660" y="13758"/>
                    <a:pt x="9777" y="12804"/>
                    <a:pt x="14484" y="13122"/>
                  </a:cubicBezTo>
                  <a:cubicBezTo>
                    <a:pt x="24280" y="13822"/>
                    <a:pt x="26251" y="6762"/>
                    <a:pt x="17855" y="1609"/>
                  </a:cubicBezTo>
                  <a:cubicBezTo>
                    <a:pt x="13657" y="-1062"/>
                    <a:pt x="11049" y="-44"/>
                    <a:pt x="5134" y="6571"/>
                  </a:cubicBezTo>
                  <a:cubicBezTo>
                    <a:pt x="-82" y="12232"/>
                    <a:pt x="-1227" y="15794"/>
                    <a:pt x="745" y="18084"/>
                  </a:cubicBezTo>
                  <a:cubicBezTo>
                    <a:pt x="4371" y="21773"/>
                    <a:pt x="10095" y="19483"/>
                    <a:pt x="7551" y="152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 752">
              <a:extLst>
                <a:ext uri="{FF2B5EF4-FFF2-40B4-BE49-F238E27FC236}">
                  <a16:creationId xmlns:a16="http://schemas.microsoft.com/office/drawing/2014/main" id="{FE4E8886-D8CC-DE5C-DEB2-10BD520EF864}"/>
                </a:ext>
              </a:extLst>
            </p:cNvPr>
            <p:cNvSpPr/>
            <p:nvPr/>
          </p:nvSpPr>
          <p:spPr>
            <a:xfrm>
              <a:off x="11940419" y="1628472"/>
              <a:ext cx="10901" cy="12645"/>
            </a:xfrm>
            <a:custGeom>
              <a:avLst/>
              <a:gdLst>
                <a:gd name="connsiteX0" fmla="*/ 10224 w 10901"/>
                <a:gd name="connsiteY0" fmla="*/ 10734 h 12645"/>
                <a:gd name="connsiteX1" fmla="*/ 2591 w 10901"/>
                <a:gd name="connsiteY1" fmla="*/ 238 h 12645"/>
                <a:gd name="connsiteX2" fmla="*/ -144 w 10901"/>
                <a:gd name="connsiteY2" fmla="*/ 6599 h 12645"/>
                <a:gd name="connsiteX3" fmla="*/ 5262 w 10901"/>
                <a:gd name="connsiteY3" fmla="*/ 12868 h 12645"/>
                <a:gd name="connsiteX4" fmla="*/ 10224 w 10901"/>
                <a:gd name="connsiteY4" fmla="*/ 10734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01" h="12645">
                  <a:moveTo>
                    <a:pt x="10224" y="10734"/>
                  </a:moveTo>
                  <a:cubicBezTo>
                    <a:pt x="12514" y="8380"/>
                    <a:pt x="6661" y="238"/>
                    <a:pt x="2591" y="238"/>
                  </a:cubicBezTo>
                  <a:cubicBezTo>
                    <a:pt x="1128" y="238"/>
                    <a:pt x="-144" y="3101"/>
                    <a:pt x="-144" y="6599"/>
                  </a:cubicBezTo>
                  <a:cubicBezTo>
                    <a:pt x="-399" y="9822"/>
                    <a:pt x="2018" y="12628"/>
                    <a:pt x="5262" y="12868"/>
                  </a:cubicBezTo>
                  <a:cubicBezTo>
                    <a:pt x="7170" y="13009"/>
                    <a:pt x="9015" y="12212"/>
                    <a:pt x="10224" y="107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 753">
              <a:extLst>
                <a:ext uri="{FF2B5EF4-FFF2-40B4-BE49-F238E27FC236}">
                  <a16:creationId xmlns:a16="http://schemas.microsoft.com/office/drawing/2014/main" id="{CC7BA809-ED45-9880-2AFE-AB1A143C3FA0}"/>
                </a:ext>
              </a:extLst>
            </p:cNvPr>
            <p:cNvSpPr/>
            <p:nvPr/>
          </p:nvSpPr>
          <p:spPr>
            <a:xfrm>
              <a:off x="11793010" y="6257241"/>
              <a:ext cx="20658" cy="7565"/>
            </a:xfrm>
            <a:custGeom>
              <a:avLst/>
              <a:gdLst>
                <a:gd name="connsiteX0" fmla="*/ 20496 w 20658"/>
                <a:gd name="connsiteY0" fmla="*/ 5250 h 7565"/>
                <a:gd name="connsiteX1" fmla="*/ 17443 w 20658"/>
                <a:gd name="connsiteY1" fmla="*/ 4423 h 7565"/>
                <a:gd name="connsiteX2" fmla="*/ 14326 w 20658"/>
                <a:gd name="connsiteY2" fmla="*/ 2833 h 7565"/>
                <a:gd name="connsiteX3" fmla="*/ -113 w 20658"/>
                <a:gd name="connsiteY3" fmla="*/ 4423 h 7565"/>
                <a:gd name="connsiteX4" fmla="*/ 9683 w 20658"/>
                <a:gd name="connsiteY4" fmla="*/ 7794 h 7565"/>
                <a:gd name="connsiteX5" fmla="*/ 20496 w 20658"/>
                <a:gd name="connsiteY5" fmla="*/ 5250 h 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58" h="7565">
                  <a:moveTo>
                    <a:pt x="20496" y="5250"/>
                  </a:moveTo>
                  <a:cubicBezTo>
                    <a:pt x="20496" y="3787"/>
                    <a:pt x="19160" y="3405"/>
                    <a:pt x="17443" y="4423"/>
                  </a:cubicBezTo>
                  <a:cubicBezTo>
                    <a:pt x="15725" y="5440"/>
                    <a:pt x="14326" y="4805"/>
                    <a:pt x="14326" y="2833"/>
                  </a:cubicBezTo>
                  <a:cubicBezTo>
                    <a:pt x="14326" y="-1493"/>
                    <a:pt x="1605" y="-30"/>
                    <a:pt x="-113" y="4423"/>
                  </a:cubicBezTo>
                  <a:cubicBezTo>
                    <a:pt x="-685" y="6204"/>
                    <a:pt x="3767" y="7667"/>
                    <a:pt x="9683" y="7794"/>
                  </a:cubicBezTo>
                  <a:cubicBezTo>
                    <a:pt x="15598" y="7921"/>
                    <a:pt x="20496" y="6776"/>
                    <a:pt x="20496" y="52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 754">
              <a:extLst>
                <a:ext uri="{FF2B5EF4-FFF2-40B4-BE49-F238E27FC236}">
                  <a16:creationId xmlns:a16="http://schemas.microsoft.com/office/drawing/2014/main" id="{85E1001D-0275-9DC5-8FAB-F9855DAD208E}"/>
                </a:ext>
              </a:extLst>
            </p:cNvPr>
            <p:cNvSpPr/>
            <p:nvPr/>
          </p:nvSpPr>
          <p:spPr>
            <a:xfrm>
              <a:off x="11789612" y="6319626"/>
              <a:ext cx="7261" cy="6297"/>
            </a:xfrm>
            <a:custGeom>
              <a:avLst/>
              <a:gdLst>
                <a:gd name="connsiteX0" fmla="*/ 1567 w 7261"/>
                <a:gd name="connsiteY0" fmla="*/ 6535 h 6297"/>
                <a:gd name="connsiteX1" fmla="*/ 6592 w 7261"/>
                <a:gd name="connsiteY1" fmla="*/ 3419 h 6297"/>
                <a:gd name="connsiteX2" fmla="*/ 5383 w 7261"/>
                <a:gd name="connsiteY2" fmla="*/ 238 h 6297"/>
                <a:gd name="connsiteX3" fmla="*/ 359 w 7261"/>
                <a:gd name="connsiteY3" fmla="*/ 3419 h 6297"/>
                <a:gd name="connsiteX4" fmla="*/ 1567 w 7261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1" h="6297">
                  <a:moveTo>
                    <a:pt x="1567" y="6535"/>
                  </a:moveTo>
                  <a:cubicBezTo>
                    <a:pt x="3603" y="6300"/>
                    <a:pt x="5447" y="5155"/>
                    <a:pt x="6592" y="3419"/>
                  </a:cubicBezTo>
                  <a:cubicBezTo>
                    <a:pt x="7610" y="1638"/>
                    <a:pt x="7037" y="238"/>
                    <a:pt x="5383" y="238"/>
                  </a:cubicBezTo>
                  <a:cubicBezTo>
                    <a:pt x="3285" y="461"/>
                    <a:pt x="1440" y="1638"/>
                    <a:pt x="359" y="3419"/>
                  </a:cubicBezTo>
                  <a:cubicBezTo>
                    <a:pt x="-659" y="5136"/>
                    <a:pt x="-150" y="6535"/>
                    <a:pt x="1567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 755">
              <a:extLst>
                <a:ext uri="{FF2B5EF4-FFF2-40B4-BE49-F238E27FC236}">
                  <a16:creationId xmlns:a16="http://schemas.microsoft.com/office/drawing/2014/main" id="{997AF9D0-D7F8-E447-742A-B8FBD7F91B4D}"/>
                </a:ext>
              </a:extLst>
            </p:cNvPr>
            <p:cNvSpPr/>
            <p:nvPr/>
          </p:nvSpPr>
          <p:spPr>
            <a:xfrm>
              <a:off x="11919127" y="912730"/>
              <a:ext cx="28082" cy="9568"/>
            </a:xfrm>
            <a:custGeom>
              <a:avLst/>
              <a:gdLst>
                <a:gd name="connsiteX0" fmla="*/ 14660 w 28082"/>
                <a:gd name="connsiteY0" fmla="*/ 400 h 9568"/>
                <a:gd name="connsiteX1" fmla="*/ 1048 w 28082"/>
                <a:gd name="connsiteY1" fmla="*/ 8033 h 9568"/>
                <a:gd name="connsiteX2" fmla="*/ 25091 w 28082"/>
                <a:gd name="connsiteY2" fmla="*/ 5934 h 9568"/>
                <a:gd name="connsiteX3" fmla="*/ 14660 w 28082"/>
                <a:gd name="connsiteY3" fmla="*/ 400 h 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82" h="9568">
                  <a:moveTo>
                    <a:pt x="14660" y="400"/>
                  </a:moveTo>
                  <a:cubicBezTo>
                    <a:pt x="475" y="1418"/>
                    <a:pt x="-2133" y="2881"/>
                    <a:pt x="1048" y="8033"/>
                  </a:cubicBezTo>
                  <a:cubicBezTo>
                    <a:pt x="2955" y="11213"/>
                    <a:pt x="18476" y="9878"/>
                    <a:pt x="25091" y="5934"/>
                  </a:cubicBezTo>
                  <a:cubicBezTo>
                    <a:pt x="31706" y="1990"/>
                    <a:pt x="26108" y="-427"/>
                    <a:pt x="14660" y="4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 756">
              <a:extLst>
                <a:ext uri="{FF2B5EF4-FFF2-40B4-BE49-F238E27FC236}">
                  <a16:creationId xmlns:a16="http://schemas.microsoft.com/office/drawing/2014/main" id="{A02B6CB5-494E-15DC-715B-5083B26A80F4}"/>
                </a:ext>
              </a:extLst>
            </p:cNvPr>
            <p:cNvSpPr/>
            <p:nvPr/>
          </p:nvSpPr>
          <p:spPr>
            <a:xfrm>
              <a:off x="11830106" y="6071783"/>
              <a:ext cx="17401" cy="11888"/>
            </a:xfrm>
            <a:custGeom>
              <a:avLst/>
              <a:gdLst>
                <a:gd name="connsiteX0" fmla="*/ 17239 w 17401"/>
                <a:gd name="connsiteY0" fmla="*/ 9364 h 11888"/>
                <a:gd name="connsiteX1" fmla="*/ 11768 w 17401"/>
                <a:gd name="connsiteY1" fmla="*/ 4593 h 11888"/>
                <a:gd name="connsiteX2" fmla="*/ 1719 w 17401"/>
                <a:gd name="connsiteY2" fmla="*/ 650 h 11888"/>
                <a:gd name="connsiteX3" fmla="*/ 2991 w 17401"/>
                <a:gd name="connsiteY3" fmla="*/ 5357 h 11888"/>
                <a:gd name="connsiteX4" fmla="*/ 17239 w 17401"/>
                <a:gd name="connsiteY4" fmla="*/ 9364 h 1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01" h="11888">
                  <a:moveTo>
                    <a:pt x="17239" y="9364"/>
                  </a:moveTo>
                  <a:cubicBezTo>
                    <a:pt x="17239" y="7837"/>
                    <a:pt x="14759" y="5674"/>
                    <a:pt x="11768" y="4593"/>
                  </a:cubicBezTo>
                  <a:cubicBezTo>
                    <a:pt x="8779" y="3512"/>
                    <a:pt x="4263" y="1795"/>
                    <a:pt x="1719" y="650"/>
                  </a:cubicBezTo>
                  <a:cubicBezTo>
                    <a:pt x="-826" y="-495"/>
                    <a:pt x="-1143" y="650"/>
                    <a:pt x="2991" y="5357"/>
                  </a:cubicBezTo>
                  <a:cubicBezTo>
                    <a:pt x="8843" y="12163"/>
                    <a:pt x="17239" y="14452"/>
                    <a:pt x="17239" y="93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 757">
              <a:extLst>
                <a:ext uri="{FF2B5EF4-FFF2-40B4-BE49-F238E27FC236}">
                  <a16:creationId xmlns:a16="http://schemas.microsoft.com/office/drawing/2014/main" id="{6FBB8754-1999-9BDB-135B-B26D5FAD0416}"/>
                </a:ext>
              </a:extLst>
            </p:cNvPr>
            <p:cNvSpPr/>
            <p:nvPr/>
          </p:nvSpPr>
          <p:spPr>
            <a:xfrm>
              <a:off x="11776963" y="5743960"/>
              <a:ext cx="15650" cy="8245"/>
            </a:xfrm>
            <a:custGeom>
              <a:avLst/>
              <a:gdLst>
                <a:gd name="connsiteX0" fmla="*/ 15488 w 15650"/>
                <a:gd name="connsiteY0" fmla="*/ 4839 h 8245"/>
                <a:gd name="connsiteX1" fmla="*/ 6965 w 15650"/>
                <a:gd name="connsiteY1" fmla="*/ 641 h 8245"/>
                <a:gd name="connsiteX2" fmla="*/ 2067 w 15650"/>
                <a:gd name="connsiteY2" fmla="*/ 4712 h 8245"/>
                <a:gd name="connsiteX3" fmla="*/ 15488 w 15650"/>
                <a:gd name="connsiteY3" fmla="*/ 4839 h 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50" h="8245">
                  <a:moveTo>
                    <a:pt x="15488" y="4839"/>
                  </a:moveTo>
                  <a:cubicBezTo>
                    <a:pt x="15488" y="3122"/>
                    <a:pt x="11990" y="1214"/>
                    <a:pt x="6965" y="641"/>
                  </a:cubicBezTo>
                  <a:cubicBezTo>
                    <a:pt x="-1113" y="-313"/>
                    <a:pt x="-1685" y="196"/>
                    <a:pt x="2067" y="4712"/>
                  </a:cubicBezTo>
                  <a:cubicBezTo>
                    <a:pt x="5821" y="9228"/>
                    <a:pt x="14471" y="10182"/>
                    <a:pt x="15488" y="48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 758">
              <a:extLst>
                <a:ext uri="{FF2B5EF4-FFF2-40B4-BE49-F238E27FC236}">
                  <a16:creationId xmlns:a16="http://schemas.microsoft.com/office/drawing/2014/main" id="{D7DA7F74-298A-1AD3-92F0-2625D815150A}"/>
                </a:ext>
              </a:extLst>
            </p:cNvPr>
            <p:cNvSpPr/>
            <p:nvPr/>
          </p:nvSpPr>
          <p:spPr>
            <a:xfrm>
              <a:off x="11776204" y="6065849"/>
              <a:ext cx="6179" cy="14677"/>
            </a:xfrm>
            <a:custGeom>
              <a:avLst/>
              <a:gdLst>
                <a:gd name="connsiteX0" fmla="*/ 2954 w 6179"/>
                <a:gd name="connsiteY0" fmla="*/ 14916 h 14677"/>
                <a:gd name="connsiteX1" fmla="*/ 6007 w 6179"/>
                <a:gd name="connsiteY1" fmla="*/ 8555 h 14677"/>
                <a:gd name="connsiteX2" fmla="*/ 2954 w 6179"/>
                <a:gd name="connsiteY2" fmla="*/ 477 h 14677"/>
                <a:gd name="connsiteX3" fmla="*/ -163 w 6179"/>
                <a:gd name="connsiteY3" fmla="*/ 6838 h 14677"/>
                <a:gd name="connsiteX4" fmla="*/ 2954 w 6179"/>
                <a:gd name="connsiteY4" fmla="*/ 14916 h 1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9" h="14677">
                  <a:moveTo>
                    <a:pt x="2954" y="14916"/>
                  </a:moveTo>
                  <a:cubicBezTo>
                    <a:pt x="4608" y="14916"/>
                    <a:pt x="6007" y="12181"/>
                    <a:pt x="6007" y="8555"/>
                  </a:cubicBezTo>
                  <a:cubicBezTo>
                    <a:pt x="6135" y="5553"/>
                    <a:pt x="5054" y="2627"/>
                    <a:pt x="2954" y="477"/>
                  </a:cubicBezTo>
                  <a:cubicBezTo>
                    <a:pt x="1173" y="-604"/>
                    <a:pt x="-163" y="2067"/>
                    <a:pt x="-163" y="6838"/>
                  </a:cubicBezTo>
                  <a:cubicBezTo>
                    <a:pt x="-163" y="11608"/>
                    <a:pt x="1237" y="14916"/>
                    <a:pt x="2954" y="149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 759">
              <a:extLst>
                <a:ext uri="{FF2B5EF4-FFF2-40B4-BE49-F238E27FC236}">
                  <a16:creationId xmlns:a16="http://schemas.microsoft.com/office/drawing/2014/main" id="{C836D455-A2C0-098E-B04C-8781E2A59C9D}"/>
                </a:ext>
              </a:extLst>
            </p:cNvPr>
            <p:cNvSpPr/>
            <p:nvPr/>
          </p:nvSpPr>
          <p:spPr>
            <a:xfrm>
              <a:off x="11844327" y="6067869"/>
              <a:ext cx="6234" cy="6233"/>
            </a:xfrm>
            <a:custGeom>
              <a:avLst/>
              <a:gdLst>
                <a:gd name="connsiteX0" fmla="*/ 6072 w 6234"/>
                <a:gd name="connsiteY0" fmla="*/ 3355 h 6233"/>
                <a:gd name="connsiteX1" fmla="*/ 2955 w 6234"/>
                <a:gd name="connsiteY1" fmla="*/ 238 h 6233"/>
                <a:gd name="connsiteX2" fmla="*/ -163 w 6234"/>
                <a:gd name="connsiteY2" fmla="*/ 3355 h 6233"/>
                <a:gd name="connsiteX3" fmla="*/ 2955 w 6234"/>
                <a:gd name="connsiteY3" fmla="*/ 6472 h 6233"/>
                <a:gd name="connsiteX4" fmla="*/ 3018 w 6234"/>
                <a:gd name="connsiteY4" fmla="*/ 6472 h 6233"/>
                <a:gd name="connsiteX5" fmla="*/ 6072 w 6234"/>
                <a:gd name="connsiteY5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4" h="6233">
                  <a:moveTo>
                    <a:pt x="6072" y="3355"/>
                  </a:moveTo>
                  <a:cubicBezTo>
                    <a:pt x="6072" y="1631"/>
                    <a:pt x="4672" y="238"/>
                    <a:pt x="2955" y="238"/>
                  </a:cubicBezTo>
                  <a:cubicBezTo>
                    <a:pt x="1237" y="238"/>
                    <a:pt x="-163" y="1638"/>
                    <a:pt x="-163" y="3355"/>
                  </a:cubicBezTo>
                  <a:cubicBezTo>
                    <a:pt x="-163" y="5079"/>
                    <a:pt x="1237" y="6472"/>
                    <a:pt x="2955" y="6472"/>
                  </a:cubicBezTo>
                  <a:cubicBezTo>
                    <a:pt x="2955" y="6472"/>
                    <a:pt x="3018" y="6472"/>
                    <a:pt x="3018" y="6472"/>
                  </a:cubicBezTo>
                  <a:cubicBezTo>
                    <a:pt x="4735" y="6440"/>
                    <a:pt x="6072" y="5054"/>
                    <a:pt x="6072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 760">
              <a:extLst>
                <a:ext uri="{FF2B5EF4-FFF2-40B4-BE49-F238E27FC236}">
                  <a16:creationId xmlns:a16="http://schemas.microsoft.com/office/drawing/2014/main" id="{8C2E7ACA-753A-00D2-4DC0-6E8A12635FEA}"/>
                </a:ext>
              </a:extLst>
            </p:cNvPr>
            <p:cNvSpPr/>
            <p:nvPr/>
          </p:nvSpPr>
          <p:spPr>
            <a:xfrm>
              <a:off x="11879098" y="6077698"/>
              <a:ext cx="20774" cy="18380"/>
            </a:xfrm>
            <a:custGeom>
              <a:avLst/>
              <a:gdLst>
                <a:gd name="connsiteX0" fmla="*/ 20213 w 20774"/>
                <a:gd name="connsiteY0" fmla="*/ 15089 h 18380"/>
                <a:gd name="connsiteX1" fmla="*/ 12962 w 20774"/>
                <a:gd name="connsiteY1" fmla="*/ 8029 h 18380"/>
                <a:gd name="connsiteX2" fmla="*/ 4820 w 20774"/>
                <a:gd name="connsiteY2" fmla="*/ 1668 h 18380"/>
                <a:gd name="connsiteX3" fmla="*/ 813 w 20774"/>
                <a:gd name="connsiteY3" fmla="*/ 650 h 18380"/>
                <a:gd name="connsiteX4" fmla="*/ 177 w 20774"/>
                <a:gd name="connsiteY4" fmla="*/ 1159 h 18380"/>
                <a:gd name="connsiteX5" fmla="*/ 6983 w 20774"/>
                <a:gd name="connsiteY5" fmla="*/ 11272 h 18380"/>
                <a:gd name="connsiteX6" fmla="*/ 20213 w 20774"/>
                <a:gd name="connsiteY6" fmla="*/ 15089 h 1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4" h="18380">
                  <a:moveTo>
                    <a:pt x="20213" y="15089"/>
                  </a:moveTo>
                  <a:cubicBezTo>
                    <a:pt x="18560" y="12074"/>
                    <a:pt x="16015" y="9619"/>
                    <a:pt x="12962" y="8029"/>
                  </a:cubicBezTo>
                  <a:cubicBezTo>
                    <a:pt x="9909" y="6400"/>
                    <a:pt x="7174" y="4244"/>
                    <a:pt x="4820" y="1668"/>
                  </a:cubicBezTo>
                  <a:cubicBezTo>
                    <a:pt x="3993" y="281"/>
                    <a:pt x="2213" y="-177"/>
                    <a:pt x="813" y="650"/>
                  </a:cubicBezTo>
                  <a:cubicBezTo>
                    <a:pt x="559" y="790"/>
                    <a:pt x="368" y="962"/>
                    <a:pt x="177" y="1159"/>
                  </a:cubicBezTo>
                  <a:cubicBezTo>
                    <a:pt x="-1222" y="2558"/>
                    <a:pt x="1831" y="7075"/>
                    <a:pt x="6983" y="11272"/>
                  </a:cubicBezTo>
                  <a:cubicBezTo>
                    <a:pt x="17097" y="19414"/>
                    <a:pt x="22122" y="20941"/>
                    <a:pt x="20213" y="150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 761">
              <a:extLst>
                <a:ext uri="{FF2B5EF4-FFF2-40B4-BE49-F238E27FC236}">
                  <a16:creationId xmlns:a16="http://schemas.microsoft.com/office/drawing/2014/main" id="{EF7F662F-6273-D3F8-D969-D83B8EFB844E}"/>
                </a:ext>
              </a:extLst>
            </p:cNvPr>
            <p:cNvSpPr/>
            <p:nvPr/>
          </p:nvSpPr>
          <p:spPr>
            <a:xfrm>
              <a:off x="11881537" y="6096301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2" y="238"/>
                    <a:pt x="2954" y="238"/>
                  </a:cubicBezTo>
                  <a:cubicBezTo>
                    <a:pt x="1237" y="238"/>
                    <a:pt x="-163" y="1631"/>
                    <a:pt x="-163" y="3355"/>
                  </a:cubicBezTo>
                  <a:cubicBezTo>
                    <a:pt x="-163" y="5079"/>
                    <a:pt x="1237" y="6472"/>
                    <a:pt x="2954" y="6472"/>
                  </a:cubicBezTo>
                  <a:cubicBezTo>
                    <a:pt x="4672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 762">
              <a:extLst>
                <a:ext uri="{FF2B5EF4-FFF2-40B4-BE49-F238E27FC236}">
                  <a16:creationId xmlns:a16="http://schemas.microsoft.com/office/drawing/2014/main" id="{4BCEBFCE-1B35-1F83-498C-9E1CA1E6E0EF}"/>
                </a:ext>
              </a:extLst>
            </p:cNvPr>
            <p:cNvSpPr/>
            <p:nvPr/>
          </p:nvSpPr>
          <p:spPr>
            <a:xfrm>
              <a:off x="11888168" y="6036808"/>
              <a:ext cx="20711" cy="14738"/>
            </a:xfrm>
            <a:custGeom>
              <a:avLst/>
              <a:gdLst>
                <a:gd name="connsiteX0" fmla="*/ 18076 w 20711"/>
                <a:gd name="connsiteY0" fmla="*/ 3058 h 14738"/>
                <a:gd name="connsiteX1" fmla="*/ 2747 w 20711"/>
                <a:gd name="connsiteY1" fmla="*/ 3058 h 14738"/>
                <a:gd name="connsiteX2" fmla="*/ 2747 w 20711"/>
                <a:gd name="connsiteY2" fmla="*/ 11327 h 14738"/>
                <a:gd name="connsiteX3" fmla="*/ 8218 w 20711"/>
                <a:gd name="connsiteY3" fmla="*/ 11327 h 14738"/>
                <a:gd name="connsiteX4" fmla="*/ 15977 w 20711"/>
                <a:gd name="connsiteY4" fmla="*/ 6111 h 14738"/>
                <a:gd name="connsiteX5" fmla="*/ 18076 w 20711"/>
                <a:gd name="connsiteY5" fmla="*/ 3058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1" h="14738">
                  <a:moveTo>
                    <a:pt x="18076" y="3058"/>
                  </a:moveTo>
                  <a:cubicBezTo>
                    <a:pt x="13688" y="-701"/>
                    <a:pt x="7136" y="-701"/>
                    <a:pt x="2747" y="3058"/>
                  </a:cubicBezTo>
                  <a:cubicBezTo>
                    <a:pt x="-1133" y="5539"/>
                    <a:pt x="-1133" y="6620"/>
                    <a:pt x="2747" y="11327"/>
                  </a:cubicBezTo>
                  <a:cubicBezTo>
                    <a:pt x="6627" y="16033"/>
                    <a:pt x="7263" y="16351"/>
                    <a:pt x="8218" y="11327"/>
                  </a:cubicBezTo>
                  <a:cubicBezTo>
                    <a:pt x="9298" y="8019"/>
                    <a:pt x="12479" y="5876"/>
                    <a:pt x="15977" y="6111"/>
                  </a:cubicBezTo>
                  <a:cubicBezTo>
                    <a:pt x="21448" y="6111"/>
                    <a:pt x="21830" y="5539"/>
                    <a:pt x="18076" y="30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 763">
              <a:extLst>
                <a:ext uri="{FF2B5EF4-FFF2-40B4-BE49-F238E27FC236}">
                  <a16:creationId xmlns:a16="http://schemas.microsoft.com/office/drawing/2014/main" id="{711B3031-4FE2-5638-EB26-B152C2A255EF}"/>
                </a:ext>
              </a:extLst>
            </p:cNvPr>
            <p:cNvSpPr/>
            <p:nvPr/>
          </p:nvSpPr>
          <p:spPr>
            <a:xfrm>
              <a:off x="11543720" y="307034"/>
              <a:ext cx="9286" cy="7853"/>
            </a:xfrm>
            <a:custGeom>
              <a:avLst/>
              <a:gdLst>
                <a:gd name="connsiteX0" fmla="*/ 4481 w 9286"/>
                <a:gd name="connsiteY0" fmla="*/ 238 h 7853"/>
                <a:gd name="connsiteX1" fmla="*/ -163 w 9286"/>
                <a:gd name="connsiteY1" fmla="*/ 4818 h 7853"/>
                <a:gd name="connsiteX2" fmla="*/ 4481 w 9286"/>
                <a:gd name="connsiteY2" fmla="*/ 7680 h 7853"/>
                <a:gd name="connsiteX3" fmla="*/ 9124 w 9286"/>
                <a:gd name="connsiteY3" fmla="*/ 3037 h 7853"/>
                <a:gd name="connsiteX4" fmla="*/ 4481 w 9286"/>
                <a:gd name="connsiteY4" fmla="*/ 238 h 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7853">
                  <a:moveTo>
                    <a:pt x="4481" y="238"/>
                  </a:moveTo>
                  <a:cubicBezTo>
                    <a:pt x="1936" y="238"/>
                    <a:pt x="-100" y="2280"/>
                    <a:pt x="-163" y="4818"/>
                  </a:cubicBezTo>
                  <a:cubicBezTo>
                    <a:pt x="-163" y="7680"/>
                    <a:pt x="1618" y="8762"/>
                    <a:pt x="4481" y="7680"/>
                  </a:cubicBezTo>
                  <a:cubicBezTo>
                    <a:pt x="7343" y="6599"/>
                    <a:pt x="9124" y="4564"/>
                    <a:pt x="9124" y="3037"/>
                  </a:cubicBezTo>
                  <a:cubicBezTo>
                    <a:pt x="9124" y="1510"/>
                    <a:pt x="7024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 764">
              <a:extLst>
                <a:ext uri="{FF2B5EF4-FFF2-40B4-BE49-F238E27FC236}">
                  <a16:creationId xmlns:a16="http://schemas.microsoft.com/office/drawing/2014/main" id="{2630897C-9070-01C2-D1D8-D45E2BA5B1D3}"/>
                </a:ext>
              </a:extLst>
            </p:cNvPr>
            <p:cNvSpPr/>
            <p:nvPr/>
          </p:nvSpPr>
          <p:spPr>
            <a:xfrm>
              <a:off x="11891914" y="6055338"/>
              <a:ext cx="5142" cy="6297"/>
            </a:xfrm>
            <a:custGeom>
              <a:avLst/>
              <a:gdLst>
                <a:gd name="connsiteX0" fmla="*/ 3645 w 5142"/>
                <a:gd name="connsiteY0" fmla="*/ 6536 h 6297"/>
                <a:gd name="connsiteX1" fmla="*/ 4980 w 5142"/>
                <a:gd name="connsiteY1" fmla="*/ 3419 h 6297"/>
                <a:gd name="connsiteX2" fmla="*/ 1800 w 5142"/>
                <a:gd name="connsiteY2" fmla="*/ 238 h 6297"/>
                <a:gd name="connsiteX3" fmla="*/ 1736 w 5142"/>
                <a:gd name="connsiteY3" fmla="*/ 238 h 6297"/>
                <a:gd name="connsiteX4" fmla="*/ 337 w 5142"/>
                <a:gd name="connsiteY4" fmla="*/ 3419 h 6297"/>
                <a:gd name="connsiteX5" fmla="*/ 3645 w 5142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3645" y="6536"/>
                  </a:moveTo>
                  <a:cubicBezTo>
                    <a:pt x="4408" y="6536"/>
                    <a:pt x="4980" y="5136"/>
                    <a:pt x="4980" y="3419"/>
                  </a:cubicBezTo>
                  <a:cubicBezTo>
                    <a:pt x="4980" y="1663"/>
                    <a:pt x="3581" y="238"/>
                    <a:pt x="1800" y="238"/>
                  </a:cubicBezTo>
                  <a:cubicBezTo>
                    <a:pt x="1800" y="238"/>
                    <a:pt x="1736" y="238"/>
                    <a:pt x="1736" y="238"/>
                  </a:cubicBezTo>
                  <a:cubicBezTo>
                    <a:pt x="-108" y="238"/>
                    <a:pt x="-681" y="1638"/>
                    <a:pt x="337" y="3419"/>
                  </a:cubicBezTo>
                  <a:cubicBezTo>
                    <a:pt x="1355" y="5200"/>
                    <a:pt x="2881" y="6536"/>
                    <a:pt x="364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 765">
              <a:extLst>
                <a:ext uri="{FF2B5EF4-FFF2-40B4-BE49-F238E27FC236}">
                  <a16:creationId xmlns:a16="http://schemas.microsoft.com/office/drawing/2014/main" id="{7D2B9211-A6B5-7933-988F-4102AA3B5798}"/>
                </a:ext>
              </a:extLst>
            </p:cNvPr>
            <p:cNvSpPr/>
            <p:nvPr/>
          </p:nvSpPr>
          <p:spPr>
            <a:xfrm>
              <a:off x="11866081" y="6209522"/>
              <a:ext cx="18731" cy="11929"/>
            </a:xfrm>
            <a:custGeom>
              <a:avLst/>
              <a:gdLst>
                <a:gd name="connsiteX0" fmla="*/ 6834 w 18731"/>
                <a:gd name="connsiteY0" fmla="*/ 11688 h 11929"/>
                <a:gd name="connsiteX1" fmla="*/ 16121 w 18731"/>
                <a:gd name="connsiteY1" fmla="*/ 9716 h 11929"/>
                <a:gd name="connsiteX2" fmla="*/ 13768 w 18731"/>
                <a:gd name="connsiteY2" fmla="*/ 238 h 11929"/>
                <a:gd name="connsiteX3" fmla="*/ 9124 w 18731"/>
                <a:gd name="connsiteY3" fmla="*/ 3419 h 11929"/>
                <a:gd name="connsiteX4" fmla="*/ 4481 w 18731"/>
                <a:gd name="connsiteY4" fmla="*/ 6535 h 11929"/>
                <a:gd name="connsiteX5" fmla="*/ -163 w 18731"/>
                <a:gd name="connsiteY5" fmla="*/ 10034 h 11929"/>
                <a:gd name="connsiteX6" fmla="*/ 6834 w 18731"/>
                <a:gd name="connsiteY6" fmla="*/ 11688 h 1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31" h="11929">
                  <a:moveTo>
                    <a:pt x="6834" y="11688"/>
                  </a:moveTo>
                  <a:cubicBezTo>
                    <a:pt x="9887" y="10759"/>
                    <a:pt x="13005" y="10104"/>
                    <a:pt x="16121" y="9716"/>
                  </a:cubicBezTo>
                  <a:cubicBezTo>
                    <a:pt x="20637" y="9716"/>
                    <a:pt x="18347" y="238"/>
                    <a:pt x="13768" y="238"/>
                  </a:cubicBezTo>
                  <a:cubicBezTo>
                    <a:pt x="11223" y="238"/>
                    <a:pt x="9124" y="1638"/>
                    <a:pt x="9124" y="3419"/>
                  </a:cubicBezTo>
                  <a:cubicBezTo>
                    <a:pt x="9124" y="5200"/>
                    <a:pt x="7025" y="6535"/>
                    <a:pt x="4481" y="6535"/>
                  </a:cubicBezTo>
                  <a:cubicBezTo>
                    <a:pt x="1936" y="6535"/>
                    <a:pt x="-163" y="8126"/>
                    <a:pt x="-163" y="10034"/>
                  </a:cubicBezTo>
                  <a:cubicBezTo>
                    <a:pt x="-163" y="11942"/>
                    <a:pt x="2637" y="12769"/>
                    <a:pt x="6834" y="116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 766">
              <a:extLst>
                <a:ext uri="{FF2B5EF4-FFF2-40B4-BE49-F238E27FC236}">
                  <a16:creationId xmlns:a16="http://schemas.microsoft.com/office/drawing/2014/main" id="{EE9A9169-D1C8-4FEF-88F0-6B407C2FABD0}"/>
                </a:ext>
              </a:extLst>
            </p:cNvPr>
            <p:cNvSpPr/>
            <p:nvPr/>
          </p:nvSpPr>
          <p:spPr>
            <a:xfrm>
              <a:off x="11854622" y="6176078"/>
              <a:ext cx="11458" cy="11288"/>
            </a:xfrm>
            <a:custGeom>
              <a:avLst/>
              <a:gdLst>
                <a:gd name="connsiteX0" fmla="*/ 11296 w 11458"/>
                <a:gd name="connsiteY0" fmla="*/ 8621 h 11288"/>
                <a:gd name="connsiteX1" fmla="*/ 4935 w 11458"/>
                <a:gd name="connsiteY1" fmla="*/ 2260 h 11288"/>
                <a:gd name="connsiteX2" fmla="*/ 1946 w 11458"/>
                <a:gd name="connsiteY2" fmla="*/ 5313 h 11288"/>
                <a:gd name="connsiteX3" fmla="*/ 11296 w 11458"/>
                <a:gd name="connsiteY3" fmla="*/ 8621 h 1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8" h="11288">
                  <a:moveTo>
                    <a:pt x="11296" y="8621"/>
                  </a:moveTo>
                  <a:cubicBezTo>
                    <a:pt x="11296" y="6967"/>
                    <a:pt x="8370" y="3977"/>
                    <a:pt x="4935" y="2260"/>
                  </a:cubicBezTo>
                  <a:cubicBezTo>
                    <a:pt x="-980" y="-920"/>
                    <a:pt x="-1426" y="-666"/>
                    <a:pt x="1946" y="5313"/>
                  </a:cubicBezTo>
                  <a:cubicBezTo>
                    <a:pt x="5317" y="11292"/>
                    <a:pt x="11296" y="14028"/>
                    <a:pt x="11296" y="86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 767">
              <a:extLst>
                <a:ext uri="{FF2B5EF4-FFF2-40B4-BE49-F238E27FC236}">
                  <a16:creationId xmlns:a16="http://schemas.microsoft.com/office/drawing/2014/main" id="{3ED61A3C-08C1-CCFF-4B22-C847989E81C0}"/>
                </a:ext>
              </a:extLst>
            </p:cNvPr>
            <p:cNvSpPr/>
            <p:nvPr/>
          </p:nvSpPr>
          <p:spPr>
            <a:xfrm>
              <a:off x="11850561" y="6196965"/>
              <a:ext cx="9080" cy="13908"/>
            </a:xfrm>
            <a:custGeom>
              <a:avLst/>
              <a:gdLst>
                <a:gd name="connsiteX0" fmla="*/ 8615 w 9080"/>
                <a:gd name="connsiteY0" fmla="*/ 12796 h 13908"/>
                <a:gd name="connsiteX1" fmla="*/ 7979 w 9080"/>
                <a:gd name="connsiteY1" fmla="*/ 4845 h 13908"/>
                <a:gd name="connsiteX2" fmla="*/ -163 w 9080"/>
                <a:gd name="connsiteY2" fmla="*/ 4336 h 13908"/>
                <a:gd name="connsiteX3" fmla="*/ 8615 w 9080"/>
                <a:gd name="connsiteY3" fmla="*/ 12796 h 1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" h="13908">
                  <a:moveTo>
                    <a:pt x="8615" y="12796"/>
                  </a:moveTo>
                  <a:cubicBezTo>
                    <a:pt x="9188" y="10137"/>
                    <a:pt x="8933" y="7376"/>
                    <a:pt x="7979" y="4845"/>
                  </a:cubicBezTo>
                  <a:cubicBezTo>
                    <a:pt x="5880" y="-880"/>
                    <a:pt x="-163" y="-1516"/>
                    <a:pt x="-163" y="4336"/>
                  </a:cubicBezTo>
                  <a:cubicBezTo>
                    <a:pt x="-163" y="10187"/>
                    <a:pt x="7470" y="17121"/>
                    <a:pt x="8615" y="127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B3D96B4C-E2E2-72F8-042D-934EB93373EE}"/>
                </a:ext>
              </a:extLst>
            </p:cNvPr>
            <p:cNvSpPr/>
            <p:nvPr/>
          </p:nvSpPr>
          <p:spPr>
            <a:xfrm>
              <a:off x="11770432" y="369941"/>
              <a:ext cx="24467" cy="28305"/>
            </a:xfrm>
            <a:custGeom>
              <a:avLst/>
              <a:gdLst>
                <a:gd name="connsiteX0" fmla="*/ 22529 w 24467"/>
                <a:gd name="connsiteY0" fmla="*/ 238 h 28305"/>
                <a:gd name="connsiteX1" fmla="*/ 10888 w 24467"/>
                <a:gd name="connsiteY1" fmla="*/ 7299 h 28305"/>
                <a:gd name="connsiteX2" fmla="*/ 267 w 24467"/>
                <a:gd name="connsiteY2" fmla="*/ 14550 h 28305"/>
                <a:gd name="connsiteX3" fmla="*/ 5800 w 24467"/>
                <a:gd name="connsiteY3" fmla="*/ 28544 h 28305"/>
                <a:gd name="connsiteX4" fmla="*/ 16296 w 24467"/>
                <a:gd name="connsiteY4" fmla="*/ 18048 h 28305"/>
                <a:gd name="connsiteX5" fmla="*/ 22529 w 24467"/>
                <a:gd name="connsiteY5" fmla="*/ 238 h 2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67" h="28305">
                  <a:moveTo>
                    <a:pt x="22529" y="238"/>
                  </a:moveTo>
                  <a:cubicBezTo>
                    <a:pt x="18394" y="2121"/>
                    <a:pt x="14451" y="4494"/>
                    <a:pt x="10888" y="7299"/>
                  </a:cubicBezTo>
                  <a:cubicBezTo>
                    <a:pt x="5418" y="11179"/>
                    <a:pt x="648" y="14423"/>
                    <a:pt x="267" y="14550"/>
                  </a:cubicBezTo>
                  <a:cubicBezTo>
                    <a:pt x="-1706" y="14995"/>
                    <a:pt x="3638" y="28544"/>
                    <a:pt x="5800" y="28544"/>
                  </a:cubicBezTo>
                  <a:cubicBezTo>
                    <a:pt x="7963" y="28544"/>
                    <a:pt x="12161" y="23837"/>
                    <a:pt x="16296" y="18048"/>
                  </a:cubicBezTo>
                  <a:cubicBezTo>
                    <a:pt x="23610" y="8444"/>
                    <a:pt x="26473" y="238"/>
                    <a:pt x="2252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 769">
              <a:extLst>
                <a:ext uri="{FF2B5EF4-FFF2-40B4-BE49-F238E27FC236}">
                  <a16:creationId xmlns:a16="http://schemas.microsoft.com/office/drawing/2014/main" id="{F983888E-61BF-08BF-4B4C-BAB0E2200999}"/>
                </a:ext>
              </a:extLst>
            </p:cNvPr>
            <p:cNvSpPr/>
            <p:nvPr/>
          </p:nvSpPr>
          <p:spPr>
            <a:xfrm>
              <a:off x="11766917" y="832429"/>
              <a:ext cx="6169" cy="6297"/>
            </a:xfrm>
            <a:custGeom>
              <a:avLst/>
              <a:gdLst>
                <a:gd name="connsiteX0" fmla="*/ -163 w 6169"/>
                <a:gd name="connsiteY0" fmla="*/ 3419 h 6297"/>
                <a:gd name="connsiteX1" fmla="*/ 2890 w 6169"/>
                <a:gd name="connsiteY1" fmla="*/ 6536 h 6297"/>
                <a:gd name="connsiteX2" fmla="*/ 6007 w 6169"/>
                <a:gd name="connsiteY2" fmla="*/ 3419 h 6297"/>
                <a:gd name="connsiteX3" fmla="*/ 2890 w 6169"/>
                <a:gd name="connsiteY3" fmla="*/ 238 h 6297"/>
                <a:gd name="connsiteX4" fmla="*/ -163 w 6169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6297">
                  <a:moveTo>
                    <a:pt x="-163" y="3419"/>
                  </a:moveTo>
                  <a:cubicBezTo>
                    <a:pt x="-163" y="5117"/>
                    <a:pt x="1173" y="6504"/>
                    <a:pt x="2890" y="6536"/>
                  </a:cubicBezTo>
                  <a:cubicBezTo>
                    <a:pt x="4608" y="6536"/>
                    <a:pt x="6007" y="5142"/>
                    <a:pt x="6007" y="3419"/>
                  </a:cubicBezTo>
                  <a:cubicBezTo>
                    <a:pt x="6007" y="1689"/>
                    <a:pt x="4608" y="270"/>
                    <a:pt x="2890" y="238"/>
                  </a:cubicBezTo>
                  <a:cubicBezTo>
                    <a:pt x="1173" y="308"/>
                    <a:pt x="-163" y="1708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 770">
              <a:extLst>
                <a:ext uri="{FF2B5EF4-FFF2-40B4-BE49-F238E27FC236}">
                  <a16:creationId xmlns:a16="http://schemas.microsoft.com/office/drawing/2014/main" id="{D2BB3A8F-2ADF-5FC1-C1F9-D4826303BCD7}"/>
                </a:ext>
              </a:extLst>
            </p:cNvPr>
            <p:cNvSpPr/>
            <p:nvPr/>
          </p:nvSpPr>
          <p:spPr>
            <a:xfrm>
              <a:off x="11780534" y="385652"/>
              <a:ext cx="30755" cy="51546"/>
            </a:xfrm>
            <a:custGeom>
              <a:avLst/>
              <a:gdLst>
                <a:gd name="connsiteX0" fmla="*/ 26611 w 30755"/>
                <a:gd name="connsiteY0" fmla="*/ 238 h 51546"/>
                <a:gd name="connsiteX1" fmla="*/ 7529 w 30755"/>
                <a:gd name="connsiteY1" fmla="*/ 28544 h 51546"/>
                <a:gd name="connsiteX2" fmla="*/ 3013 w 30755"/>
                <a:gd name="connsiteY2" fmla="*/ 39802 h 51546"/>
                <a:gd name="connsiteX3" fmla="*/ 11537 w 30755"/>
                <a:gd name="connsiteY3" fmla="*/ 48262 h 51546"/>
                <a:gd name="connsiteX4" fmla="*/ 23431 w 30755"/>
                <a:gd name="connsiteY4" fmla="*/ 31660 h 51546"/>
                <a:gd name="connsiteX5" fmla="*/ 22286 w 30755"/>
                <a:gd name="connsiteY5" fmla="*/ 16649 h 51546"/>
                <a:gd name="connsiteX6" fmla="*/ 25403 w 30755"/>
                <a:gd name="connsiteY6" fmla="*/ 10797 h 51546"/>
                <a:gd name="connsiteX7" fmla="*/ 26611 w 30755"/>
                <a:gd name="connsiteY7" fmla="*/ 238 h 5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55" h="51546">
                  <a:moveTo>
                    <a:pt x="26611" y="238"/>
                  </a:moveTo>
                  <a:cubicBezTo>
                    <a:pt x="24067" y="238"/>
                    <a:pt x="7529" y="24727"/>
                    <a:pt x="7529" y="28544"/>
                  </a:cubicBezTo>
                  <a:cubicBezTo>
                    <a:pt x="6511" y="32481"/>
                    <a:pt x="4985" y="36265"/>
                    <a:pt x="3013" y="39802"/>
                  </a:cubicBezTo>
                  <a:cubicBezTo>
                    <a:pt x="-3347" y="51887"/>
                    <a:pt x="23" y="55068"/>
                    <a:pt x="11537" y="48262"/>
                  </a:cubicBezTo>
                  <a:cubicBezTo>
                    <a:pt x="17834" y="44865"/>
                    <a:pt x="22223" y="38733"/>
                    <a:pt x="23431" y="31660"/>
                  </a:cubicBezTo>
                  <a:cubicBezTo>
                    <a:pt x="24894" y="26686"/>
                    <a:pt x="24513" y="21337"/>
                    <a:pt x="22286" y="16649"/>
                  </a:cubicBezTo>
                  <a:cubicBezTo>
                    <a:pt x="19678" y="13532"/>
                    <a:pt x="20442" y="12133"/>
                    <a:pt x="25403" y="10797"/>
                  </a:cubicBezTo>
                  <a:cubicBezTo>
                    <a:pt x="31700" y="9207"/>
                    <a:pt x="32464" y="238"/>
                    <a:pt x="2661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 771">
              <a:extLst>
                <a:ext uri="{FF2B5EF4-FFF2-40B4-BE49-F238E27FC236}">
                  <a16:creationId xmlns:a16="http://schemas.microsoft.com/office/drawing/2014/main" id="{CB73C22B-C095-A08F-17D1-A8B407562A8F}"/>
                </a:ext>
              </a:extLst>
            </p:cNvPr>
            <p:cNvSpPr/>
            <p:nvPr/>
          </p:nvSpPr>
          <p:spPr>
            <a:xfrm>
              <a:off x="11832985" y="477408"/>
              <a:ext cx="32714" cy="41457"/>
            </a:xfrm>
            <a:custGeom>
              <a:avLst/>
              <a:gdLst>
                <a:gd name="connsiteX0" fmla="*/ 10480 w 32714"/>
                <a:gd name="connsiteY0" fmla="*/ 14834 h 41457"/>
                <a:gd name="connsiteX1" fmla="*/ 7681 w 32714"/>
                <a:gd name="connsiteY1" fmla="*/ 28382 h 41457"/>
                <a:gd name="connsiteX2" fmla="*/ 239 w 32714"/>
                <a:gd name="connsiteY2" fmla="*/ 40467 h 41457"/>
                <a:gd name="connsiteX3" fmla="*/ 12325 w 32714"/>
                <a:gd name="connsiteY3" fmla="*/ 35442 h 41457"/>
                <a:gd name="connsiteX4" fmla="*/ 25046 w 32714"/>
                <a:gd name="connsiteY4" fmla="*/ 23993 h 41457"/>
                <a:gd name="connsiteX5" fmla="*/ 23838 w 32714"/>
                <a:gd name="connsiteY5" fmla="*/ 18841 h 41457"/>
                <a:gd name="connsiteX6" fmla="*/ 26191 w 32714"/>
                <a:gd name="connsiteY6" fmla="*/ 14070 h 41457"/>
                <a:gd name="connsiteX7" fmla="*/ 32552 w 32714"/>
                <a:gd name="connsiteY7" fmla="*/ 5801 h 41457"/>
                <a:gd name="connsiteX8" fmla="*/ 16141 w 32714"/>
                <a:gd name="connsiteY8" fmla="*/ 6756 h 41457"/>
                <a:gd name="connsiteX9" fmla="*/ 10480 w 32714"/>
                <a:gd name="connsiteY9" fmla="*/ 14834 h 4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714" h="41457">
                  <a:moveTo>
                    <a:pt x="10480" y="14834"/>
                  </a:moveTo>
                  <a:cubicBezTo>
                    <a:pt x="19767" y="16297"/>
                    <a:pt x="19321" y="18714"/>
                    <a:pt x="7681" y="28382"/>
                  </a:cubicBezTo>
                  <a:cubicBezTo>
                    <a:pt x="1321" y="33534"/>
                    <a:pt x="-1224" y="37987"/>
                    <a:pt x="239" y="40467"/>
                  </a:cubicBezTo>
                  <a:cubicBezTo>
                    <a:pt x="1702" y="42948"/>
                    <a:pt x="5264" y="41867"/>
                    <a:pt x="12325" y="35442"/>
                  </a:cubicBezTo>
                  <a:cubicBezTo>
                    <a:pt x="17731" y="30545"/>
                    <a:pt x="23456" y="25392"/>
                    <a:pt x="25046" y="23993"/>
                  </a:cubicBezTo>
                  <a:cubicBezTo>
                    <a:pt x="26636" y="22594"/>
                    <a:pt x="26573" y="20558"/>
                    <a:pt x="23838" y="18841"/>
                  </a:cubicBezTo>
                  <a:cubicBezTo>
                    <a:pt x="21102" y="17123"/>
                    <a:pt x="21102" y="15660"/>
                    <a:pt x="26191" y="14070"/>
                  </a:cubicBezTo>
                  <a:cubicBezTo>
                    <a:pt x="29753" y="12817"/>
                    <a:pt x="32234" y="9573"/>
                    <a:pt x="32552" y="5801"/>
                  </a:cubicBezTo>
                  <a:cubicBezTo>
                    <a:pt x="32552" y="-1768"/>
                    <a:pt x="32043" y="-1768"/>
                    <a:pt x="16141" y="6756"/>
                  </a:cubicBezTo>
                  <a:cubicBezTo>
                    <a:pt x="5201" y="12798"/>
                    <a:pt x="4437" y="13879"/>
                    <a:pt x="10480" y="148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 772">
              <a:extLst>
                <a:ext uri="{FF2B5EF4-FFF2-40B4-BE49-F238E27FC236}">
                  <a16:creationId xmlns:a16="http://schemas.microsoft.com/office/drawing/2014/main" id="{2108A4DA-4969-74C0-1D3D-7BAB9512E98A}"/>
                </a:ext>
              </a:extLst>
            </p:cNvPr>
            <p:cNvSpPr/>
            <p:nvPr/>
          </p:nvSpPr>
          <p:spPr>
            <a:xfrm>
              <a:off x="11691443" y="427341"/>
              <a:ext cx="15201" cy="9620"/>
            </a:xfrm>
            <a:custGeom>
              <a:avLst/>
              <a:gdLst>
                <a:gd name="connsiteX0" fmla="*/ 4390 w 15201"/>
                <a:gd name="connsiteY0" fmla="*/ 912 h 9620"/>
                <a:gd name="connsiteX1" fmla="*/ 1718 w 15201"/>
                <a:gd name="connsiteY1" fmla="*/ 7273 h 9620"/>
                <a:gd name="connsiteX2" fmla="*/ 11259 w 15201"/>
                <a:gd name="connsiteY2" fmla="*/ 8392 h 9620"/>
                <a:gd name="connsiteX3" fmla="*/ 11323 w 15201"/>
                <a:gd name="connsiteY3" fmla="*/ 8354 h 9620"/>
                <a:gd name="connsiteX4" fmla="*/ 13931 w 15201"/>
                <a:gd name="connsiteY4" fmla="*/ 1993 h 9620"/>
                <a:gd name="connsiteX5" fmla="*/ 4390 w 15201"/>
                <a:gd name="connsiteY5" fmla="*/ 912 h 9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01" h="9620">
                  <a:moveTo>
                    <a:pt x="4390" y="912"/>
                  </a:moveTo>
                  <a:cubicBezTo>
                    <a:pt x="-826" y="2630"/>
                    <a:pt x="-1335" y="3838"/>
                    <a:pt x="1718" y="7273"/>
                  </a:cubicBezTo>
                  <a:cubicBezTo>
                    <a:pt x="4071" y="10224"/>
                    <a:pt x="8333" y="10720"/>
                    <a:pt x="11259" y="8392"/>
                  </a:cubicBezTo>
                  <a:cubicBezTo>
                    <a:pt x="11323" y="8380"/>
                    <a:pt x="11323" y="8367"/>
                    <a:pt x="11323" y="8354"/>
                  </a:cubicBezTo>
                  <a:cubicBezTo>
                    <a:pt x="15139" y="6255"/>
                    <a:pt x="16030" y="4220"/>
                    <a:pt x="13931" y="1993"/>
                  </a:cubicBezTo>
                  <a:cubicBezTo>
                    <a:pt x="11133" y="123"/>
                    <a:pt x="7570" y="-277"/>
                    <a:pt x="4390" y="9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 773">
              <a:extLst>
                <a:ext uri="{FF2B5EF4-FFF2-40B4-BE49-F238E27FC236}">
                  <a16:creationId xmlns:a16="http://schemas.microsoft.com/office/drawing/2014/main" id="{7D5BF8BD-4F0E-C417-9A93-0C019850D009}"/>
                </a:ext>
              </a:extLst>
            </p:cNvPr>
            <p:cNvSpPr/>
            <p:nvPr/>
          </p:nvSpPr>
          <p:spPr>
            <a:xfrm>
              <a:off x="11811489" y="403175"/>
              <a:ext cx="32398" cy="32576"/>
            </a:xfrm>
            <a:custGeom>
              <a:avLst/>
              <a:gdLst>
                <a:gd name="connsiteX0" fmla="*/ 23071 w 32398"/>
                <a:gd name="connsiteY0" fmla="*/ 1797 h 32576"/>
                <a:gd name="connsiteX1" fmla="*/ 20527 w 32398"/>
                <a:gd name="connsiteY1" fmla="*/ 9684 h 32576"/>
                <a:gd name="connsiteX2" fmla="*/ 9396 w 32398"/>
                <a:gd name="connsiteY2" fmla="*/ 23614 h 32576"/>
                <a:gd name="connsiteX3" fmla="*/ 618 w 32398"/>
                <a:gd name="connsiteY3" fmla="*/ 28385 h 32576"/>
                <a:gd name="connsiteX4" fmla="*/ 16265 w 32398"/>
                <a:gd name="connsiteY4" fmla="*/ 26540 h 32576"/>
                <a:gd name="connsiteX5" fmla="*/ 31467 w 32398"/>
                <a:gd name="connsiteY5" fmla="*/ 12547 h 32576"/>
                <a:gd name="connsiteX6" fmla="*/ 23071 w 32398"/>
                <a:gd name="connsiteY6" fmla="*/ 1797 h 3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98" h="32576">
                  <a:moveTo>
                    <a:pt x="23071" y="1797"/>
                  </a:moveTo>
                  <a:cubicBezTo>
                    <a:pt x="18110" y="4532"/>
                    <a:pt x="17600" y="6122"/>
                    <a:pt x="20527" y="9684"/>
                  </a:cubicBezTo>
                  <a:cubicBezTo>
                    <a:pt x="25425" y="16045"/>
                    <a:pt x="19127" y="23614"/>
                    <a:pt x="9396" y="23614"/>
                  </a:cubicBezTo>
                  <a:cubicBezTo>
                    <a:pt x="5833" y="23468"/>
                    <a:pt x="2462" y="25300"/>
                    <a:pt x="618" y="28385"/>
                  </a:cubicBezTo>
                  <a:cubicBezTo>
                    <a:pt x="-1736" y="34746"/>
                    <a:pt x="618" y="34364"/>
                    <a:pt x="16265" y="26540"/>
                  </a:cubicBezTo>
                  <a:cubicBezTo>
                    <a:pt x="23008" y="24091"/>
                    <a:pt x="28478" y="19054"/>
                    <a:pt x="31467" y="12547"/>
                  </a:cubicBezTo>
                  <a:cubicBezTo>
                    <a:pt x="33821" y="1924"/>
                    <a:pt x="30704" y="-2337"/>
                    <a:pt x="23071" y="17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 774">
              <a:extLst>
                <a:ext uri="{FF2B5EF4-FFF2-40B4-BE49-F238E27FC236}">
                  <a16:creationId xmlns:a16="http://schemas.microsoft.com/office/drawing/2014/main" id="{C160691D-3ED1-74C8-998C-C5F2B4DC4DAF}"/>
                </a:ext>
              </a:extLst>
            </p:cNvPr>
            <p:cNvSpPr/>
            <p:nvPr/>
          </p:nvSpPr>
          <p:spPr>
            <a:xfrm>
              <a:off x="11552879" y="392106"/>
              <a:ext cx="14262" cy="17412"/>
            </a:xfrm>
            <a:custGeom>
              <a:avLst/>
              <a:gdLst>
                <a:gd name="connsiteX0" fmla="*/ -163 w 14262"/>
                <a:gd name="connsiteY0" fmla="*/ 3771 h 17412"/>
                <a:gd name="connsiteX1" fmla="*/ 5117 w 14262"/>
                <a:gd name="connsiteY1" fmla="*/ 13376 h 17412"/>
                <a:gd name="connsiteX2" fmla="*/ 12877 w 14262"/>
                <a:gd name="connsiteY2" fmla="*/ 12612 h 17412"/>
                <a:gd name="connsiteX3" fmla="*/ 13577 w 14262"/>
                <a:gd name="connsiteY3" fmla="*/ 2944 h 17412"/>
                <a:gd name="connsiteX4" fmla="*/ -163 w 14262"/>
                <a:gd name="connsiteY4" fmla="*/ 3771 h 1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62" h="17412">
                  <a:moveTo>
                    <a:pt x="-163" y="3771"/>
                  </a:moveTo>
                  <a:cubicBezTo>
                    <a:pt x="664" y="7403"/>
                    <a:pt x="2509" y="10730"/>
                    <a:pt x="5117" y="13376"/>
                  </a:cubicBezTo>
                  <a:cubicBezTo>
                    <a:pt x="10333" y="19227"/>
                    <a:pt x="10460" y="19164"/>
                    <a:pt x="12877" y="12612"/>
                  </a:cubicBezTo>
                  <a:cubicBezTo>
                    <a:pt x="14213" y="9572"/>
                    <a:pt x="14467" y="6150"/>
                    <a:pt x="13577" y="2944"/>
                  </a:cubicBezTo>
                  <a:cubicBezTo>
                    <a:pt x="11223" y="-1000"/>
                    <a:pt x="-163" y="-554"/>
                    <a:pt x="-163" y="37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 775">
              <a:extLst>
                <a:ext uri="{FF2B5EF4-FFF2-40B4-BE49-F238E27FC236}">
                  <a16:creationId xmlns:a16="http://schemas.microsoft.com/office/drawing/2014/main" id="{DCD9AAC0-5F90-4349-451C-7355C2A9F595}"/>
                </a:ext>
              </a:extLst>
            </p:cNvPr>
            <p:cNvSpPr/>
            <p:nvPr/>
          </p:nvSpPr>
          <p:spPr>
            <a:xfrm>
              <a:off x="11659650" y="375337"/>
              <a:ext cx="20443" cy="13410"/>
            </a:xfrm>
            <a:custGeom>
              <a:avLst/>
              <a:gdLst>
                <a:gd name="connsiteX0" fmla="*/ 117 w 20443"/>
                <a:gd name="connsiteY0" fmla="*/ 1140 h 13410"/>
                <a:gd name="connsiteX1" fmla="*/ 4252 w 20443"/>
                <a:gd name="connsiteY1" fmla="*/ 4257 h 13410"/>
                <a:gd name="connsiteX2" fmla="*/ 12075 w 20443"/>
                <a:gd name="connsiteY2" fmla="*/ 9027 h 13410"/>
                <a:gd name="connsiteX3" fmla="*/ 20281 w 20443"/>
                <a:gd name="connsiteY3" fmla="*/ 10681 h 13410"/>
                <a:gd name="connsiteX4" fmla="*/ 117 w 20443"/>
                <a:gd name="connsiteY4" fmla="*/ 1140 h 1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43" h="13410">
                  <a:moveTo>
                    <a:pt x="117" y="1140"/>
                  </a:moveTo>
                  <a:cubicBezTo>
                    <a:pt x="-900" y="2857"/>
                    <a:pt x="944" y="4257"/>
                    <a:pt x="4252" y="4257"/>
                  </a:cubicBezTo>
                  <a:cubicBezTo>
                    <a:pt x="7559" y="4218"/>
                    <a:pt x="10612" y="6076"/>
                    <a:pt x="12075" y="9027"/>
                  </a:cubicBezTo>
                  <a:cubicBezTo>
                    <a:pt x="14111" y="14243"/>
                    <a:pt x="20281" y="15388"/>
                    <a:pt x="20281" y="10681"/>
                  </a:cubicBezTo>
                  <a:cubicBezTo>
                    <a:pt x="20281" y="5974"/>
                    <a:pt x="2407" y="-2549"/>
                    <a:pt x="117" y="11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93F913AB-BC33-BD6A-557D-0DEE34AFAEB5}"/>
                </a:ext>
              </a:extLst>
            </p:cNvPr>
            <p:cNvSpPr/>
            <p:nvPr/>
          </p:nvSpPr>
          <p:spPr>
            <a:xfrm>
              <a:off x="11853675" y="452600"/>
              <a:ext cx="6171" cy="5182"/>
            </a:xfrm>
            <a:custGeom>
              <a:avLst/>
              <a:gdLst>
                <a:gd name="connsiteX0" fmla="*/ -160 w 6171"/>
                <a:gd name="connsiteY0" fmla="*/ 2113 h 5182"/>
                <a:gd name="connsiteX1" fmla="*/ 2893 w 6171"/>
                <a:gd name="connsiteY1" fmla="*/ 5421 h 5182"/>
                <a:gd name="connsiteX2" fmla="*/ 2956 w 6171"/>
                <a:gd name="connsiteY2" fmla="*/ 5421 h 5182"/>
                <a:gd name="connsiteX3" fmla="*/ 6009 w 6171"/>
                <a:gd name="connsiteY3" fmla="*/ 4085 h 5182"/>
                <a:gd name="connsiteX4" fmla="*/ 2956 w 6171"/>
                <a:gd name="connsiteY4" fmla="*/ 714 h 5182"/>
                <a:gd name="connsiteX5" fmla="*/ -160 w 6171"/>
                <a:gd name="connsiteY5" fmla="*/ 2113 h 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1" h="5182">
                  <a:moveTo>
                    <a:pt x="-160" y="2113"/>
                  </a:moveTo>
                  <a:cubicBezTo>
                    <a:pt x="-224" y="3869"/>
                    <a:pt x="1111" y="5351"/>
                    <a:pt x="2893" y="5421"/>
                  </a:cubicBezTo>
                  <a:cubicBezTo>
                    <a:pt x="2893" y="5421"/>
                    <a:pt x="2956" y="5421"/>
                    <a:pt x="2956" y="5421"/>
                  </a:cubicBezTo>
                  <a:cubicBezTo>
                    <a:pt x="4674" y="5421"/>
                    <a:pt x="6009" y="4784"/>
                    <a:pt x="6009" y="4085"/>
                  </a:cubicBezTo>
                  <a:cubicBezTo>
                    <a:pt x="6009" y="3385"/>
                    <a:pt x="4674" y="1795"/>
                    <a:pt x="2956" y="714"/>
                  </a:cubicBezTo>
                  <a:cubicBezTo>
                    <a:pt x="1239" y="-368"/>
                    <a:pt x="-160" y="523"/>
                    <a:pt x="-160" y="21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 777">
              <a:extLst>
                <a:ext uri="{FF2B5EF4-FFF2-40B4-BE49-F238E27FC236}">
                  <a16:creationId xmlns:a16="http://schemas.microsoft.com/office/drawing/2014/main" id="{7A3B4508-803E-3B4D-B0B8-95594A297110}"/>
                </a:ext>
              </a:extLst>
            </p:cNvPr>
            <p:cNvSpPr/>
            <p:nvPr/>
          </p:nvSpPr>
          <p:spPr>
            <a:xfrm>
              <a:off x="11616890" y="355687"/>
              <a:ext cx="18935" cy="23719"/>
            </a:xfrm>
            <a:custGeom>
              <a:avLst/>
              <a:gdLst>
                <a:gd name="connsiteX0" fmla="*/ 12155 w 18935"/>
                <a:gd name="connsiteY0" fmla="*/ 754 h 23719"/>
                <a:gd name="connsiteX1" fmla="*/ 387 w 18935"/>
                <a:gd name="connsiteY1" fmla="*/ 21998 h 23719"/>
                <a:gd name="connsiteX2" fmla="*/ 15526 w 18935"/>
                <a:gd name="connsiteY2" fmla="*/ 16083 h 23719"/>
                <a:gd name="connsiteX3" fmla="*/ 12155 w 18935"/>
                <a:gd name="connsiteY3" fmla="*/ 754 h 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35" h="23719">
                  <a:moveTo>
                    <a:pt x="12155" y="754"/>
                  </a:moveTo>
                  <a:cubicBezTo>
                    <a:pt x="6494" y="2980"/>
                    <a:pt x="-2475" y="19072"/>
                    <a:pt x="387" y="21998"/>
                  </a:cubicBezTo>
                  <a:cubicBezTo>
                    <a:pt x="4458" y="26069"/>
                    <a:pt x="10628" y="23652"/>
                    <a:pt x="15526" y="16083"/>
                  </a:cubicBezTo>
                  <a:cubicBezTo>
                    <a:pt x="21123" y="7051"/>
                    <a:pt x="19151" y="-2045"/>
                    <a:pt x="12155" y="7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 778">
              <a:extLst>
                <a:ext uri="{FF2B5EF4-FFF2-40B4-BE49-F238E27FC236}">
                  <a16:creationId xmlns:a16="http://schemas.microsoft.com/office/drawing/2014/main" id="{6D0EE1B5-F0AF-7D26-C517-A241A4D06611}"/>
                </a:ext>
              </a:extLst>
            </p:cNvPr>
            <p:cNvSpPr/>
            <p:nvPr/>
          </p:nvSpPr>
          <p:spPr>
            <a:xfrm>
              <a:off x="11592251" y="480355"/>
              <a:ext cx="58155" cy="24361"/>
            </a:xfrm>
            <a:custGeom>
              <a:avLst/>
              <a:gdLst>
                <a:gd name="connsiteX0" fmla="*/ -163 w 58155"/>
                <a:gd name="connsiteY0" fmla="*/ 13286 h 24361"/>
                <a:gd name="connsiteX1" fmla="*/ 7343 w 58155"/>
                <a:gd name="connsiteY1" fmla="*/ 19138 h 24361"/>
                <a:gd name="connsiteX2" fmla="*/ 23945 w 58155"/>
                <a:gd name="connsiteY2" fmla="*/ 18120 h 24361"/>
                <a:gd name="connsiteX3" fmla="*/ 41755 w 58155"/>
                <a:gd name="connsiteY3" fmla="*/ 10297 h 24361"/>
                <a:gd name="connsiteX4" fmla="*/ 57148 w 58155"/>
                <a:gd name="connsiteY4" fmla="*/ 5462 h 24361"/>
                <a:gd name="connsiteX5" fmla="*/ 49579 w 58155"/>
                <a:gd name="connsiteY5" fmla="*/ 2727 h 24361"/>
                <a:gd name="connsiteX6" fmla="*/ 31323 w 58155"/>
                <a:gd name="connsiteY6" fmla="*/ 2727 h 24361"/>
                <a:gd name="connsiteX7" fmla="*/ 15040 w 58155"/>
                <a:gd name="connsiteY7" fmla="*/ 6289 h 2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55" h="24361">
                  <a:moveTo>
                    <a:pt x="-163" y="13286"/>
                  </a:moveTo>
                  <a:lnTo>
                    <a:pt x="7343" y="19138"/>
                  </a:lnTo>
                  <a:cubicBezTo>
                    <a:pt x="16948" y="26644"/>
                    <a:pt x="18156" y="26516"/>
                    <a:pt x="23945" y="18120"/>
                  </a:cubicBezTo>
                  <a:cubicBezTo>
                    <a:pt x="27380" y="13159"/>
                    <a:pt x="32468" y="10933"/>
                    <a:pt x="41755" y="10297"/>
                  </a:cubicBezTo>
                  <a:cubicBezTo>
                    <a:pt x="47289" y="10398"/>
                    <a:pt x="52695" y="8700"/>
                    <a:pt x="57148" y="5462"/>
                  </a:cubicBezTo>
                  <a:cubicBezTo>
                    <a:pt x="60264" y="374"/>
                    <a:pt x="54095" y="-1852"/>
                    <a:pt x="49579" y="2727"/>
                  </a:cubicBezTo>
                  <a:cubicBezTo>
                    <a:pt x="45063" y="7307"/>
                    <a:pt x="32786" y="7307"/>
                    <a:pt x="31323" y="2727"/>
                  </a:cubicBezTo>
                  <a:cubicBezTo>
                    <a:pt x="30688" y="755"/>
                    <a:pt x="24327" y="2091"/>
                    <a:pt x="15040" y="62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 779">
              <a:extLst>
                <a:ext uri="{FF2B5EF4-FFF2-40B4-BE49-F238E27FC236}">
                  <a16:creationId xmlns:a16="http://schemas.microsoft.com/office/drawing/2014/main" id="{BB67BA9E-89E7-CCF3-0C93-C55FBD7AB6C1}"/>
                </a:ext>
              </a:extLst>
            </p:cNvPr>
            <p:cNvSpPr/>
            <p:nvPr/>
          </p:nvSpPr>
          <p:spPr>
            <a:xfrm>
              <a:off x="11630479" y="399374"/>
              <a:ext cx="29896" cy="13595"/>
            </a:xfrm>
            <a:custGeom>
              <a:avLst/>
              <a:gdLst>
                <a:gd name="connsiteX0" fmla="*/ 2954 w 29896"/>
                <a:gd name="connsiteY0" fmla="*/ 5344 h 13595"/>
                <a:gd name="connsiteX1" fmla="*/ -163 w 29896"/>
                <a:gd name="connsiteY1" fmla="*/ 13168 h 13595"/>
                <a:gd name="connsiteX2" fmla="*/ 24327 w 29896"/>
                <a:gd name="connsiteY2" fmla="*/ 8016 h 13595"/>
                <a:gd name="connsiteX3" fmla="*/ 17012 w 29896"/>
                <a:gd name="connsiteY3" fmla="*/ 446 h 13595"/>
                <a:gd name="connsiteX4" fmla="*/ 2954 w 29896"/>
                <a:gd name="connsiteY4" fmla="*/ 5344 h 1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96" h="13595">
                  <a:moveTo>
                    <a:pt x="2954" y="5344"/>
                  </a:moveTo>
                  <a:cubicBezTo>
                    <a:pt x="1555" y="7793"/>
                    <a:pt x="474" y="10426"/>
                    <a:pt x="-163" y="13168"/>
                  </a:cubicBezTo>
                  <a:cubicBezTo>
                    <a:pt x="-163" y="15140"/>
                    <a:pt x="12559" y="12532"/>
                    <a:pt x="24327" y="8016"/>
                  </a:cubicBezTo>
                  <a:cubicBezTo>
                    <a:pt x="33677" y="4517"/>
                    <a:pt x="30688" y="1655"/>
                    <a:pt x="17012" y="446"/>
                  </a:cubicBezTo>
                  <a:cubicBezTo>
                    <a:pt x="8870" y="-317"/>
                    <a:pt x="5308" y="955"/>
                    <a:pt x="2954" y="53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 780">
              <a:extLst>
                <a:ext uri="{FF2B5EF4-FFF2-40B4-BE49-F238E27FC236}">
                  <a16:creationId xmlns:a16="http://schemas.microsoft.com/office/drawing/2014/main" id="{5D3BA13F-57AD-E61B-6F4B-BA7F22535AD4}"/>
                </a:ext>
              </a:extLst>
            </p:cNvPr>
            <p:cNvSpPr/>
            <p:nvPr/>
          </p:nvSpPr>
          <p:spPr>
            <a:xfrm>
              <a:off x="11628582" y="424410"/>
              <a:ext cx="12878" cy="8296"/>
            </a:xfrm>
            <a:custGeom>
              <a:avLst/>
              <a:gdLst>
                <a:gd name="connsiteX0" fmla="*/ 1418 w 12878"/>
                <a:gd name="connsiteY0" fmla="*/ 1044 h 8296"/>
                <a:gd name="connsiteX1" fmla="*/ 336 w 12878"/>
                <a:gd name="connsiteY1" fmla="*/ 5751 h 8296"/>
                <a:gd name="connsiteX2" fmla="*/ 11531 w 12878"/>
                <a:gd name="connsiteY2" fmla="*/ 6629 h 8296"/>
                <a:gd name="connsiteX3" fmla="*/ 12421 w 12878"/>
                <a:gd name="connsiteY3" fmla="*/ 5751 h 8296"/>
                <a:gd name="connsiteX4" fmla="*/ 12421 w 12878"/>
                <a:gd name="connsiteY4" fmla="*/ 5751 h 8296"/>
                <a:gd name="connsiteX5" fmla="*/ 1418 w 12878"/>
                <a:gd name="connsiteY5" fmla="*/ 1044 h 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78" h="8296">
                  <a:moveTo>
                    <a:pt x="1418" y="1044"/>
                  </a:moveTo>
                  <a:cubicBezTo>
                    <a:pt x="-173" y="2075"/>
                    <a:pt x="-618" y="4142"/>
                    <a:pt x="336" y="5751"/>
                  </a:cubicBezTo>
                  <a:cubicBezTo>
                    <a:pt x="3199" y="9091"/>
                    <a:pt x="8223" y="9479"/>
                    <a:pt x="11531" y="6629"/>
                  </a:cubicBezTo>
                  <a:cubicBezTo>
                    <a:pt x="11849" y="6355"/>
                    <a:pt x="12167" y="6063"/>
                    <a:pt x="12421" y="5751"/>
                  </a:cubicBezTo>
                  <a:lnTo>
                    <a:pt x="12421" y="5751"/>
                  </a:lnTo>
                  <a:cubicBezTo>
                    <a:pt x="14457" y="2507"/>
                    <a:pt x="5425" y="-1500"/>
                    <a:pt x="1418" y="10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 781">
              <a:extLst>
                <a:ext uri="{FF2B5EF4-FFF2-40B4-BE49-F238E27FC236}">
                  <a16:creationId xmlns:a16="http://schemas.microsoft.com/office/drawing/2014/main" id="{7814C390-CB2E-F365-CECA-4F9052135FE5}"/>
                </a:ext>
              </a:extLst>
            </p:cNvPr>
            <p:cNvSpPr/>
            <p:nvPr/>
          </p:nvSpPr>
          <p:spPr>
            <a:xfrm>
              <a:off x="11860291" y="368193"/>
              <a:ext cx="26715" cy="28663"/>
            </a:xfrm>
            <a:custGeom>
              <a:avLst/>
              <a:gdLst>
                <a:gd name="connsiteX0" fmla="*/ 5754 w 26715"/>
                <a:gd name="connsiteY0" fmla="*/ 15026 h 28663"/>
                <a:gd name="connsiteX1" fmla="*/ 7916 w 26715"/>
                <a:gd name="connsiteY1" fmla="*/ 21768 h 28663"/>
                <a:gd name="connsiteX2" fmla="*/ 22355 w 26715"/>
                <a:gd name="connsiteY2" fmla="*/ 9047 h 28663"/>
                <a:gd name="connsiteX3" fmla="*/ 26235 w 26715"/>
                <a:gd name="connsiteY3" fmla="*/ 2686 h 28663"/>
                <a:gd name="connsiteX4" fmla="*/ 5754 w 26715"/>
                <a:gd name="connsiteY4" fmla="*/ 15026 h 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15" h="28663">
                  <a:moveTo>
                    <a:pt x="5754" y="15026"/>
                  </a:moveTo>
                  <a:cubicBezTo>
                    <a:pt x="-2643" y="31437"/>
                    <a:pt x="-2261" y="32772"/>
                    <a:pt x="7916" y="21768"/>
                  </a:cubicBezTo>
                  <a:cubicBezTo>
                    <a:pt x="12178" y="16966"/>
                    <a:pt x="17076" y="12698"/>
                    <a:pt x="22355" y="9047"/>
                  </a:cubicBezTo>
                  <a:cubicBezTo>
                    <a:pt x="25536" y="7266"/>
                    <a:pt x="27317" y="4276"/>
                    <a:pt x="26235" y="2686"/>
                  </a:cubicBezTo>
                  <a:cubicBezTo>
                    <a:pt x="22419" y="-3547"/>
                    <a:pt x="12115" y="2686"/>
                    <a:pt x="5754" y="150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 782">
              <a:extLst>
                <a:ext uri="{FF2B5EF4-FFF2-40B4-BE49-F238E27FC236}">
                  <a16:creationId xmlns:a16="http://schemas.microsoft.com/office/drawing/2014/main" id="{46F879AB-30CA-114D-9ED2-5208EE97B446}"/>
                </a:ext>
              </a:extLst>
            </p:cNvPr>
            <p:cNvSpPr/>
            <p:nvPr/>
          </p:nvSpPr>
          <p:spPr>
            <a:xfrm>
              <a:off x="11825435" y="624969"/>
              <a:ext cx="99045" cy="83397"/>
            </a:xfrm>
            <a:custGeom>
              <a:avLst/>
              <a:gdLst>
                <a:gd name="connsiteX0" fmla="*/ 92958 w 99045"/>
                <a:gd name="connsiteY0" fmla="*/ 1484 h 83397"/>
                <a:gd name="connsiteX1" fmla="*/ 85834 w 99045"/>
                <a:gd name="connsiteY1" fmla="*/ 530 h 83397"/>
                <a:gd name="connsiteX2" fmla="*/ 81827 w 99045"/>
                <a:gd name="connsiteY2" fmla="*/ 9435 h 83397"/>
                <a:gd name="connsiteX3" fmla="*/ 48879 w 99045"/>
                <a:gd name="connsiteY3" fmla="*/ 16749 h 83397"/>
                <a:gd name="connsiteX4" fmla="*/ 17076 w 99045"/>
                <a:gd name="connsiteY4" fmla="*/ 21075 h 83397"/>
                <a:gd name="connsiteX5" fmla="*/ 18983 w 99045"/>
                <a:gd name="connsiteY5" fmla="*/ 30552 h 83397"/>
                <a:gd name="connsiteX6" fmla="*/ 18284 w 99045"/>
                <a:gd name="connsiteY6" fmla="*/ 37867 h 83397"/>
                <a:gd name="connsiteX7" fmla="*/ 10905 w 99045"/>
                <a:gd name="connsiteY7" fmla="*/ 37867 h 83397"/>
                <a:gd name="connsiteX8" fmla="*/ -163 w 99045"/>
                <a:gd name="connsiteY8" fmla="*/ 37867 h 83397"/>
                <a:gd name="connsiteX9" fmla="*/ 4163 w 99045"/>
                <a:gd name="connsiteY9" fmla="*/ 41047 h 83397"/>
                <a:gd name="connsiteX10" fmla="*/ 10524 w 99045"/>
                <a:gd name="connsiteY10" fmla="*/ 45754 h 83397"/>
                <a:gd name="connsiteX11" fmla="*/ 31132 w 99045"/>
                <a:gd name="connsiteY11" fmla="*/ 44164 h 83397"/>
                <a:gd name="connsiteX12" fmla="*/ 32023 w 99045"/>
                <a:gd name="connsiteY12" fmla="*/ 37803 h 83397"/>
                <a:gd name="connsiteX13" fmla="*/ 36921 w 99045"/>
                <a:gd name="connsiteY13" fmla="*/ 31443 h 83397"/>
                <a:gd name="connsiteX14" fmla="*/ 62364 w 99045"/>
                <a:gd name="connsiteY14" fmla="*/ 27563 h 83397"/>
                <a:gd name="connsiteX15" fmla="*/ 28207 w 99045"/>
                <a:gd name="connsiteY15" fmla="*/ 68398 h 83397"/>
                <a:gd name="connsiteX16" fmla="*/ 14785 w 99045"/>
                <a:gd name="connsiteY16" fmla="*/ 79657 h 83397"/>
                <a:gd name="connsiteX17" fmla="*/ 18156 w 99045"/>
                <a:gd name="connsiteY17" fmla="*/ 81247 h 83397"/>
                <a:gd name="connsiteX18" fmla="*/ 24136 w 99045"/>
                <a:gd name="connsiteY18" fmla="*/ 78003 h 83397"/>
                <a:gd name="connsiteX19" fmla="*/ 32150 w 99045"/>
                <a:gd name="connsiteY19" fmla="*/ 74759 h 83397"/>
                <a:gd name="connsiteX20" fmla="*/ 45317 w 99045"/>
                <a:gd name="connsiteY20" fmla="*/ 67317 h 83397"/>
                <a:gd name="connsiteX21" fmla="*/ 51677 w 99045"/>
                <a:gd name="connsiteY21" fmla="*/ 56631 h 83397"/>
                <a:gd name="connsiteX22" fmla="*/ 55748 w 99045"/>
                <a:gd name="connsiteY22" fmla="*/ 47980 h 83397"/>
                <a:gd name="connsiteX23" fmla="*/ 58801 w 99045"/>
                <a:gd name="connsiteY23" fmla="*/ 52115 h 83397"/>
                <a:gd name="connsiteX24" fmla="*/ 61727 w 99045"/>
                <a:gd name="connsiteY24" fmla="*/ 58984 h 83397"/>
                <a:gd name="connsiteX25" fmla="*/ 65607 w 99045"/>
                <a:gd name="connsiteY25" fmla="*/ 52115 h 83397"/>
                <a:gd name="connsiteX26" fmla="*/ 86852 w 99045"/>
                <a:gd name="connsiteY26" fmla="*/ 17004 h 83397"/>
                <a:gd name="connsiteX27" fmla="*/ 92958 w 99045"/>
                <a:gd name="connsiteY27" fmla="*/ 1484 h 83397"/>
                <a:gd name="connsiteX28" fmla="*/ 30814 w 99045"/>
                <a:gd name="connsiteY28" fmla="*/ 27944 h 83397"/>
                <a:gd name="connsiteX29" fmla="*/ 28461 w 99045"/>
                <a:gd name="connsiteY29" fmla="*/ 25591 h 83397"/>
                <a:gd name="connsiteX30" fmla="*/ 31959 w 99045"/>
                <a:gd name="connsiteY30" fmla="*/ 22029 h 83397"/>
                <a:gd name="connsiteX31" fmla="*/ 30814 w 99045"/>
                <a:gd name="connsiteY31" fmla="*/ 28008 h 8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9045" h="83397">
                  <a:moveTo>
                    <a:pt x="92958" y="1484"/>
                  </a:moveTo>
                  <a:cubicBezTo>
                    <a:pt x="89397" y="339"/>
                    <a:pt x="86216" y="-107"/>
                    <a:pt x="85834" y="530"/>
                  </a:cubicBezTo>
                  <a:cubicBezTo>
                    <a:pt x="85453" y="1166"/>
                    <a:pt x="83672" y="5109"/>
                    <a:pt x="81827" y="9435"/>
                  </a:cubicBezTo>
                  <a:cubicBezTo>
                    <a:pt x="78583" y="17131"/>
                    <a:pt x="77820" y="17322"/>
                    <a:pt x="48879" y="16749"/>
                  </a:cubicBezTo>
                  <a:cubicBezTo>
                    <a:pt x="24581" y="16304"/>
                    <a:pt x="18983" y="17067"/>
                    <a:pt x="17076" y="21075"/>
                  </a:cubicBezTo>
                  <a:cubicBezTo>
                    <a:pt x="16185" y="24357"/>
                    <a:pt x="16885" y="27868"/>
                    <a:pt x="18983" y="30552"/>
                  </a:cubicBezTo>
                  <a:cubicBezTo>
                    <a:pt x="21909" y="34114"/>
                    <a:pt x="21782" y="35704"/>
                    <a:pt x="18284" y="37867"/>
                  </a:cubicBezTo>
                  <a:cubicBezTo>
                    <a:pt x="16121" y="39610"/>
                    <a:pt x="13068" y="39610"/>
                    <a:pt x="10905" y="37867"/>
                  </a:cubicBezTo>
                  <a:cubicBezTo>
                    <a:pt x="7025" y="33923"/>
                    <a:pt x="-163" y="33987"/>
                    <a:pt x="-163" y="37867"/>
                  </a:cubicBezTo>
                  <a:cubicBezTo>
                    <a:pt x="-163" y="39648"/>
                    <a:pt x="1810" y="41047"/>
                    <a:pt x="4163" y="41047"/>
                  </a:cubicBezTo>
                  <a:cubicBezTo>
                    <a:pt x="7025" y="41219"/>
                    <a:pt x="9506" y="43064"/>
                    <a:pt x="10524" y="45754"/>
                  </a:cubicBezTo>
                  <a:cubicBezTo>
                    <a:pt x="13131" y="52687"/>
                    <a:pt x="27189" y="51606"/>
                    <a:pt x="31132" y="44164"/>
                  </a:cubicBezTo>
                  <a:cubicBezTo>
                    <a:pt x="32914" y="40729"/>
                    <a:pt x="33359" y="37803"/>
                    <a:pt x="32023" y="37803"/>
                  </a:cubicBezTo>
                  <a:cubicBezTo>
                    <a:pt x="30687" y="37803"/>
                    <a:pt x="32850" y="34877"/>
                    <a:pt x="36921" y="31443"/>
                  </a:cubicBezTo>
                  <a:cubicBezTo>
                    <a:pt x="43918" y="25527"/>
                    <a:pt x="62364" y="22728"/>
                    <a:pt x="62364" y="27563"/>
                  </a:cubicBezTo>
                  <a:cubicBezTo>
                    <a:pt x="62364" y="35132"/>
                    <a:pt x="38638" y="63437"/>
                    <a:pt x="28207" y="68398"/>
                  </a:cubicBezTo>
                  <a:cubicBezTo>
                    <a:pt x="22609" y="70567"/>
                    <a:pt x="17902" y="74530"/>
                    <a:pt x="14785" y="79657"/>
                  </a:cubicBezTo>
                  <a:cubicBezTo>
                    <a:pt x="13449" y="84555"/>
                    <a:pt x="13958" y="84745"/>
                    <a:pt x="18156" y="81247"/>
                  </a:cubicBezTo>
                  <a:cubicBezTo>
                    <a:pt x="20828" y="79021"/>
                    <a:pt x="23499" y="77494"/>
                    <a:pt x="24136" y="78003"/>
                  </a:cubicBezTo>
                  <a:cubicBezTo>
                    <a:pt x="27062" y="77621"/>
                    <a:pt x="29797" y="76508"/>
                    <a:pt x="32150" y="74759"/>
                  </a:cubicBezTo>
                  <a:cubicBezTo>
                    <a:pt x="36030" y="72533"/>
                    <a:pt x="41882" y="69162"/>
                    <a:pt x="45317" y="67317"/>
                  </a:cubicBezTo>
                  <a:cubicBezTo>
                    <a:pt x="49069" y="64995"/>
                    <a:pt x="51423" y="61014"/>
                    <a:pt x="51677" y="56631"/>
                  </a:cubicBezTo>
                  <a:cubicBezTo>
                    <a:pt x="51359" y="53222"/>
                    <a:pt x="52949" y="49908"/>
                    <a:pt x="55748" y="47980"/>
                  </a:cubicBezTo>
                  <a:cubicBezTo>
                    <a:pt x="58293" y="47090"/>
                    <a:pt x="59437" y="48680"/>
                    <a:pt x="58801" y="52115"/>
                  </a:cubicBezTo>
                  <a:cubicBezTo>
                    <a:pt x="58165" y="54799"/>
                    <a:pt x="59374" y="57566"/>
                    <a:pt x="61727" y="58984"/>
                  </a:cubicBezTo>
                  <a:cubicBezTo>
                    <a:pt x="64208" y="59875"/>
                    <a:pt x="65607" y="57331"/>
                    <a:pt x="65607" y="52115"/>
                  </a:cubicBezTo>
                  <a:cubicBezTo>
                    <a:pt x="65098" y="37231"/>
                    <a:pt x="73431" y="23441"/>
                    <a:pt x="86852" y="17004"/>
                  </a:cubicBezTo>
                  <a:cubicBezTo>
                    <a:pt x="100464" y="10516"/>
                    <a:pt x="102563" y="4728"/>
                    <a:pt x="92958" y="1484"/>
                  </a:cubicBezTo>
                  <a:close/>
                  <a:moveTo>
                    <a:pt x="30814" y="27944"/>
                  </a:moveTo>
                  <a:cubicBezTo>
                    <a:pt x="28906" y="28580"/>
                    <a:pt x="27825" y="27499"/>
                    <a:pt x="28461" y="25591"/>
                  </a:cubicBezTo>
                  <a:cubicBezTo>
                    <a:pt x="29097" y="23683"/>
                    <a:pt x="30687" y="22029"/>
                    <a:pt x="31959" y="22029"/>
                  </a:cubicBezTo>
                  <a:cubicBezTo>
                    <a:pt x="35585" y="22092"/>
                    <a:pt x="34694" y="26926"/>
                    <a:pt x="30814" y="280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 783">
              <a:extLst>
                <a:ext uri="{FF2B5EF4-FFF2-40B4-BE49-F238E27FC236}">
                  <a16:creationId xmlns:a16="http://schemas.microsoft.com/office/drawing/2014/main" id="{57B61986-A3F3-D563-7706-EC8C10330CE1}"/>
                </a:ext>
              </a:extLst>
            </p:cNvPr>
            <p:cNvSpPr/>
            <p:nvPr/>
          </p:nvSpPr>
          <p:spPr>
            <a:xfrm>
              <a:off x="11873390" y="392586"/>
              <a:ext cx="10921" cy="8749"/>
            </a:xfrm>
            <a:custGeom>
              <a:avLst/>
              <a:gdLst>
                <a:gd name="connsiteX0" fmla="*/ 2642 w 10921"/>
                <a:gd name="connsiteY0" fmla="*/ 3736 h 8749"/>
                <a:gd name="connsiteX1" fmla="*/ 7922 w 10921"/>
                <a:gd name="connsiteY1" fmla="*/ 6026 h 8749"/>
                <a:gd name="connsiteX2" fmla="*/ 10211 w 10921"/>
                <a:gd name="connsiteY2" fmla="*/ 747 h 8749"/>
                <a:gd name="connsiteX3" fmla="*/ 2642 w 10921"/>
                <a:gd name="connsiteY3" fmla="*/ 3736 h 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21" h="8749">
                  <a:moveTo>
                    <a:pt x="2642" y="3736"/>
                  </a:moveTo>
                  <a:cubicBezTo>
                    <a:pt x="-2956" y="9461"/>
                    <a:pt x="352" y="10924"/>
                    <a:pt x="7922" y="6026"/>
                  </a:cubicBezTo>
                  <a:cubicBezTo>
                    <a:pt x="10466" y="4436"/>
                    <a:pt x="11483" y="2083"/>
                    <a:pt x="10211" y="747"/>
                  </a:cubicBezTo>
                  <a:cubicBezTo>
                    <a:pt x="8939" y="-589"/>
                    <a:pt x="5504" y="810"/>
                    <a:pt x="2642" y="37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3670A0A0-55F9-AD42-D873-F4E50E5092AF}"/>
                </a:ext>
              </a:extLst>
            </p:cNvPr>
            <p:cNvSpPr/>
            <p:nvPr/>
          </p:nvSpPr>
          <p:spPr>
            <a:xfrm>
              <a:off x="11876453" y="442326"/>
              <a:ext cx="14062" cy="8998"/>
            </a:xfrm>
            <a:custGeom>
              <a:avLst/>
              <a:gdLst>
                <a:gd name="connsiteX0" fmla="*/ 1042 w 14062"/>
                <a:gd name="connsiteY0" fmla="*/ 7744 h 8998"/>
                <a:gd name="connsiteX1" fmla="*/ 13063 w 14062"/>
                <a:gd name="connsiteY1" fmla="*/ 5441 h 8998"/>
                <a:gd name="connsiteX2" fmla="*/ 13763 w 14062"/>
                <a:gd name="connsiteY2" fmla="*/ 4182 h 8998"/>
                <a:gd name="connsiteX3" fmla="*/ 8738 w 14062"/>
                <a:gd name="connsiteY3" fmla="*/ 238 h 8998"/>
                <a:gd name="connsiteX4" fmla="*/ 1042 w 14062"/>
                <a:gd name="connsiteY4" fmla="*/ 7744 h 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2" h="8998">
                  <a:moveTo>
                    <a:pt x="1042" y="7744"/>
                  </a:moveTo>
                  <a:cubicBezTo>
                    <a:pt x="4985" y="10428"/>
                    <a:pt x="10392" y="9391"/>
                    <a:pt x="13063" y="5441"/>
                  </a:cubicBezTo>
                  <a:cubicBezTo>
                    <a:pt x="13317" y="5041"/>
                    <a:pt x="13572" y="4621"/>
                    <a:pt x="13763" y="4182"/>
                  </a:cubicBezTo>
                  <a:cubicBezTo>
                    <a:pt x="14463" y="1892"/>
                    <a:pt x="12427" y="238"/>
                    <a:pt x="8738" y="238"/>
                  </a:cubicBezTo>
                  <a:cubicBezTo>
                    <a:pt x="1741" y="238"/>
                    <a:pt x="-2330" y="4309"/>
                    <a:pt x="1042" y="77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 785">
              <a:extLst>
                <a:ext uri="{FF2B5EF4-FFF2-40B4-BE49-F238E27FC236}">
                  <a16:creationId xmlns:a16="http://schemas.microsoft.com/office/drawing/2014/main" id="{2275AE1C-8CEB-6B2B-73E1-D9154A8D8CED}"/>
                </a:ext>
              </a:extLst>
            </p:cNvPr>
            <p:cNvSpPr/>
            <p:nvPr/>
          </p:nvSpPr>
          <p:spPr>
            <a:xfrm>
              <a:off x="11866285" y="518963"/>
              <a:ext cx="22295" cy="11072"/>
            </a:xfrm>
            <a:custGeom>
              <a:avLst/>
              <a:gdLst>
                <a:gd name="connsiteX0" fmla="*/ 142 w 22295"/>
                <a:gd name="connsiteY0" fmla="*/ 6736 h 11072"/>
                <a:gd name="connsiteX1" fmla="*/ 7839 w 22295"/>
                <a:gd name="connsiteY1" fmla="*/ 10298 h 11072"/>
                <a:gd name="connsiteX2" fmla="*/ 20560 w 22295"/>
                <a:gd name="connsiteY2" fmla="*/ 3937 h 11072"/>
                <a:gd name="connsiteX3" fmla="*/ 12801 w 22295"/>
                <a:gd name="connsiteY3" fmla="*/ 311 h 11072"/>
                <a:gd name="connsiteX4" fmla="*/ 142 w 22295"/>
                <a:gd name="connsiteY4" fmla="*/ 6736 h 11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95" h="11072">
                  <a:moveTo>
                    <a:pt x="142" y="6736"/>
                  </a:moveTo>
                  <a:cubicBezTo>
                    <a:pt x="-811" y="11633"/>
                    <a:pt x="142" y="12206"/>
                    <a:pt x="7839" y="10298"/>
                  </a:cubicBezTo>
                  <a:cubicBezTo>
                    <a:pt x="12482" y="9102"/>
                    <a:pt x="16807" y="6933"/>
                    <a:pt x="20560" y="3937"/>
                  </a:cubicBezTo>
                  <a:cubicBezTo>
                    <a:pt x="23804" y="629"/>
                    <a:pt x="22405" y="-7"/>
                    <a:pt x="12801" y="311"/>
                  </a:cubicBezTo>
                  <a:cubicBezTo>
                    <a:pt x="3196" y="629"/>
                    <a:pt x="969" y="2410"/>
                    <a:pt x="142" y="67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 786">
              <a:extLst>
                <a:ext uri="{FF2B5EF4-FFF2-40B4-BE49-F238E27FC236}">
                  <a16:creationId xmlns:a16="http://schemas.microsoft.com/office/drawing/2014/main" id="{D3F1E439-A91C-3534-48A2-9D3D2D64F253}"/>
                </a:ext>
              </a:extLst>
            </p:cNvPr>
            <p:cNvSpPr/>
            <p:nvPr/>
          </p:nvSpPr>
          <p:spPr>
            <a:xfrm>
              <a:off x="11921800" y="797954"/>
              <a:ext cx="18666" cy="18785"/>
            </a:xfrm>
            <a:custGeom>
              <a:avLst/>
              <a:gdLst>
                <a:gd name="connsiteX0" fmla="*/ 12559 w 18666"/>
                <a:gd name="connsiteY0" fmla="*/ 238 h 18785"/>
                <a:gd name="connsiteX1" fmla="*/ -163 w 18666"/>
                <a:gd name="connsiteY1" fmla="*/ 15759 h 18785"/>
                <a:gd name="connsiteX2" fmla="*/ 14721 w 18666"/>
                <a:gd name="connsiteY2" fmla="*/ 15313 h 18785"/>
                <a:gd name="connsiteX3" fmla="*/ 12559 w 18666"/>
                <a:gd name="connsiteY3" fmla="*/ 238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6" h="18785">
                  <a:moveTo>
                    <a:pt x="12559" y="238"/>
                  </a:moveTo>
                  <a:cubicBezTo>
                    <a:pt x="6770" y="238"/>
                    <a:pt x="-163" y="8571"/>
                    <a:pt x="-163" y="15759"/>
                  </a:cubicBezTo>
                  <a:cubicBezTo>
                    <a:pt x="-163" y="20338"/>
                    <a:pt x="10078" y="20020"/>
                    <a:pt x="14721" y="15313"/>
                  </a:cubicBezTo>
                  <a:cubicBezTo>
                    <a:pt x="20701" y="9207"/>
                    <a:pt x="19302" y="238"/>
                    <a:pt x="125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 787">
              <a:extLst>
                <a:ext uri="{FF2B5EF4-FFF2-40B4-BE49-F238E27FC236}">
                  <a16:creationId xmlns:a16="http://schemas.microsoft.com/office/drawing/2014/main" id="{B9D02CF6-77C4-36E5-CED9-51191BFC4431}"/>
                </a:ext>
              </a:extLst>
            </p:cNvPr>
            <p:cNvSpPr/>
            <p:nvPr/>
          </p:nvSpPr>
          <p:spPr>
            <a:xfrm>
              <a:off x="11919206" y="734919"/>
              <a:ext cx="23254" cy="18760"/>
            </a:xfrm>
            <a:custGeom>
              <a:avLst/>
              <a:gdLst>
                <a:gd name="connsiteX0" fmla="*/ 5612 w 23254"/>
                <a:gd name="connsiteY0" fmla="*/ 238 h 18760"/>
                <a:gd name="connsiteX1" fmla="*/ 6184 w 23254"/>
                <a:gd name="connsiteY1" fmla="*/ 11179 h 18760"/>
                <a:gd name="connsiteX2" fmla="*/ 22595 w 23254"/>
                <a:gd name="connsiteY2" fmla="*/ 16077 h 18760"/>
                <a:gd name="connsiteX3" fmla="*/ 5612 w 23254"/>
                <a:gd name="connsiteY3" fmla="*/ 238 h 1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54" h="18760">
                  <a:moveTo>
                    <a:pt x="5612" y="238"/>
                  </a:moveTo>
                  <a:cubicBezTo>
                    <a:pt x="-2211" y="238"/>
                    <a:pt x="-2148" y="1510"/>
                    <a:pt x="6184" y="11179"/>
                  </a:cubicBezTo>
                  <a:cubicBezTo>
                    <a:pt x="13181" y="19448"/>
                    <a:pt x="19415" y="21292"/>
                    <a:pt x="22595" y="16077"/>
                  </a:cubicBezTo>
                  <a:cubicBezTo>
                    <a:pt x="25776" y="10861"/>
                    <a:pt x="12927" y="238"/>
                    <a:pt x="561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 788">
              <a:extLst>
                <a:ext uri="{FF2B5EF4-FFF2-40B4-BE49-F238E27FC236}">
                  <a16:creationId xmlns:a16="http://schemas.microsoft.com/office/drawing/2014/main" id="{C2A88E22-9BDD-C7AB-B528-AA023F446C71}"/>
                </a:ext>
              </a:extLst>
            </p:cNvPr>
            <p:cNvSpPr/>
            <p:nvPr/>
          </p:nvSpPr>
          <p:spPr>
            <a:xfrm>
              <a:off x="7314382" y="447469"/>
              <a:ext cx="12871" cy="16724"/>
            </a:xfrm>
            <a:custGeom>
              <a:avLst/>
              <a:gdLst>
                <a:gd name="connsiteX0" fmla="*/ 254 w 12871"/>
                <a:gd name="connsiteY0" fmla="*/ 10933 h 16724"/>
                <a:gd name="connsiteX1" fmla="*/ 12403 w 12871"/>
                <a:gd name="connsiteY1" fmla="*/ 12333 h 16724"/>
                <a:gd name="connsiteX2" fmla="*/ 10304 w 12871"/>
                <a:gd name="connsiteY2" fmla="*/ 2855 h 16724"/>
                <a:gd name="connsiteX3" fmla="*/ 254 w 12871"/>
                <a:gd name="connsiteY3" fmla="*/ 10933 h 1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71" h="16724">
                  <a:moveTo>
                    <a:pt x="254" y="10933"/>
                  </a:moveTo>
                  <a:cubicBezTo>
                    <a:pt x="2098" y="18248"/>
                    <a:pt x="9795" y="19138"/>
                    <a:pt x="12403" y="12333"/>
                  </a:cubicBezTo>
                  <a:cubicBezTo>
                    <a:pt x="13198" y="9019"/>
                    <a:pt x="12428" y="5520"/>
                    <a:pt x="10304" y="2855"/>
                  </a:cubicBezTo>
                  <a:cubicBezTo>
                    <a:pt x="5215" y="-3378"/>
                    <a:pt x="-1973" y="2410"/>
                    <a:pt x="254" y="109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 789">
              <a:extLst>
                <a:ext uri="{FF2B5EF4-FFF2-40B4-BE49-F238E27FC236}">
                  <a16:creationId xmlns:a16="http://schemas.microsoft.com/office/drawing/2014/main" id="{A7C3E10F-1DAC-79A9-D15F-BA0F4AA654B4}"/>
                </a:ext>
              </a:extLst>
            </p:cNvPr>
            <p:cNvSpPr/>
            <p:nvPr/>
          </p:nvSpPr>
          <p:spPr>
            <a:xfrm>
              <a:off x="11907520" y="506539"/>
              <a:ext cx="8002" cy="8108"/>
            </a:xfrm>
            <a:custGeom>
              <a:avLst/>
              <a:gdLst>
                <a:gd name="connsiteX0" fmla="*/ 6549 w 8002"/>
                <a:gd name="connsiteY0" fmla="*/ 5039 h 8108"/>
                <a:gd name="connsiteX1" fmla="*/ 1842 w 8002"/>
                <a:gd name="connsiteY1" fmla="*/ 3576 h 8108"/>
                <a:gd name="connsiteX2" fmla="*/ 1206 w 8002"/>
                <a:gd name="connsiteY2" fmla="*/ 8347 h 8108"/>
                <a:gd name="connsiteX3" fmla="*/ 6549 w 8002"/>
                <a:gd name="connsiteY3" fmla="*/ 5039 h 8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" h="8108">
                  <a:moveTo>
                    <a:pt x="6549" y="5039"/>
                  </a:moveTo>
                  <a:cubicBezTo>
                    <a:pt x="9920" y="-431"/>
                    <a:pt x="6104" y="-1640"/>
                    <a:pt x="1842" y="3576"/>
                  </a:cubicBezTo>
                  <a:cubicBezTo>
                    <a:pt x="-575" y="6566"/>
                    <a:pt x="-829" y="8347"/>
                    <a:pt x="1206" y="8347"/>
                  </a:cubicBezTo>
                  <a:cubicBezTo>
                    <a:pt x="3432" y="8143"/>
                    <a:pt x="5404" y="6916"/>
                    <a:pt x="6549" y="50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 790">
              <a:extLst>
                <a:ext uri="{FF2B5EF4-FFF2-40B4-BE49-F238E27FC236}">
                  <a16:creationId xmlns:a16="http://schemas.microsoft.com/office/drawing/2014/main" id="{866009BD-FDE3-EEAF-CBA3-9C3EEA27CEFC}"/>
                </a:ext>
              </a:extLst>
            </p:cNvPr>
            <p:cNvSpPr/>
            <p:nvPr/>
          </p:nvSpPr>
          <p:spPr>
            <a:xfrm>
              <a:off x="11880256" y="547154"/>
              <a:ext cx="7326" cy="19724"/>
            </a:xfrm>
            <a:custGeom>
              <a:avLst/>
              <a:gdLst>
                <a:gd name="connsiteX0" fmla="*/ 4616 w 7326"/>
                <a:gd name="connsiteY0" fmla="*/ 553 h 19724"/>
                <a:gd name="connsiteX1" fmla="*/ 800 w 7326"/>
                <a:gd name="connsiteY1" fmla="*/ 19635 h 19724"/>
                <a:gd name="connsiteX2" fmla="*/ 7161 w 7326"/>
                <a:gd name="connsiteY2" fmla="*/ 2779 h 19724"/>
                <a:gd name="connsiteX3" fmla="*/ 4616 w 7326"/>
                <a:gd name="connsiteY3" fmla="*/ 553 h 1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6" h="19724">
                  <a:moveTo>
                    <a:pt x="4616" y="553"/>
                  </a:moveTo>
                  <a:cubicBezTo>
                    <a:pt x="1182" y="2716"/>
                    <a:pt x="-1744" y="17282"/>
                    <a:pt x="800" y="19635"/>
                  </a:cubicBezTo>
                  <a:cubicBezTo>
                    <a:pt x="3345" y="21989"/>
                    <a:pt x="6398" y="11175"/>
                    <a:pt x="7161" y="2779"/>
                  </a:cubicBezTo>
                  <a:cubicBezTo>
                    <a:pt x="7224" y="744"/>
                    <a:pt x="6143" y="-338"/>
                    <a:pt x="4616" y="5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 791">
              <a:extLst>
                <a:ext uri="{FF2B5EF4-FFF2-40B4-BE49-F238E27FC236}">
                  <a16:creationId xmlns:a16="http://schemas.microsoft.com/office/drawing/2014/main" id="{9D766EB5-4CF8-4DD1-6DC0-732BC794978D}"/>
                </a:ext>
              </a:extLst>
            </p:cNvPr>
            <p:cNvSpPr/>
            <p:nvPr/>
          </p:nvSpPr>
          <p:spPr>
            <a:xfrm>
              <a:off x="11922995" y="851384"/>
              <a:ext cx="17565" cy="42735"/>
            </a:xfrm>
            <a:custGeom>
              <a:avLst/>
              <a:gdLst>
                <a:gd name="connsiteX0" fmla="*/ 2396 w 17565"/>
                <a:gd name="connsiteY0" fmla="*/ 238 h 42735"/>
                <a:gd name="connsiteX1" fmla="*/ 6785 w 17565"/>
                <a:gd name="connsiteY1" fmla="*/ 23519 h 42735"/>
                <a:gd name="connsiteX2" fmla="*/ 11110 w 17565"/>
                <a:gd name="connsiteY2" fmla="*/ 38593 h 42735"/>
                <a:gd name="connsiteX3" fmla="*/ 14226 w 17565"/>
                <a:gd name="connsiteY3" fmla="*/ 42664 h 42735"/>
                <a:gd name="connsiteX4" fmla="*/ 17280 w 17565"/>
                <a:gd name="connsiteY4" fmla="*/ 29943 h 42735"/>
                <a:gd name="connsiteX5" fmla="*/ 13973 w 17565"/>
                <a:gd name="connsiteY5" fmla="*/ 17222 h 42735"/>
                <a:gd name="connsiteX6" fmla="*/ 12573 w 17565"/>
                <a:gd name="connsiteY6" fmla="*/ 10225 h 42735"/>
                <a:gd name="connsiteX7" fmla="*/ 2396 w 17565"/>
                <a:gd name="connsiteY7" fmla="*/ 238 h 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65" h="42735">
                  <a:moveTo>
                    <a:pt x="2396" y="238"/>
                  </a:moveTo>
                  <a:cubicBezTo>
                    <a:pt x="-2120" y="238"/>
                    <a:pt x="-657" y="7744"/>
                    <a:pt x="6785" y="23519"/>
                  </a:cubicBezTo>
                  <a:cubicBezTo>
                    <a:pt x="9075" y="28257"/>
                    <a:pt x="10538" y="33359"/>
                    <a:pt x="11110" y="38593"/>
                  </a:cubicBezTo>
                  <a:cubicBezTo>
                    <a:pt x="11110" y="41901"/>
                    <a:pt x="12510" y="43746"/>
                    <a:pt x="14226" y="42664"/>
                  </a:cubicBezTo>
                  <a:cubicBezTo>
                    <a:pt x="16707" y="38905"/>
                    <a:pt x="17789" y="34408"/>
                    <a:pt x="17280" y="29943"/>
                  </a:cubicBezTo>
                  <a:cubicBezTo>
                    <a:pt x="17725" y="25446"/>
                    <a:pt x="16517" y="20936"/>
                    <a:pt x="13973" y="17222"/>
                  </a:cubicBezTo>
                  <a:cubicBezTo>
                    <a:pt x="12128" y="15396"/>
                    <a:pt x="11555" y="12623"/>
                    <a:pt x="12573" y="10225"/>
                  </a:cubicBezTo>
                  <a:cubicBezTo>
                    <a:pt x="14481" y="5263"/>
                    <a:pt x="9520" y="302"/>
                    <a:pt x="239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2E59E0A3-D708-705D-B793-E2F5AD91B21D}"/>
                </a:ext>
              </a:extLst>
            </p:cNvPr>
            <p:cNvSpPr/>
            <p:nvPr/>
          </p:nvSpPr>
          <p:spPr>
            <a:xfrm>
              <a:off x="11885754" y="354573"/>
              <a:ext cx="7708" cy="2534"/>
            </a:xfrm>
            <a:custGeom>
              <a:avLst/>
              <a:gdLst>
                <a:gd name="connsiteX0" fmla="*/ 1282 w 7708"/>
                <a:gd name="connsiteY0" fmla="*/ 849 h 2534"/>
                <a:gd name="connsiteX1" fmla="*/ 3190 w 7708"/>
                <a:gd name="connsiteY1" fmla="*/ 2758 h 2534"/>
                <a:gd name="connsiteX2" fmla="*/ 7197 w 7708"/>
                <a:gd name="connsiteY2" fmla="*/ 1104 h 2534"/>
                <a:gd name="connsiteX3" fmla="*/ 1282 w 7708"/>
                <a:gd name="connsiteY3" fmla="*/ 849 h 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8" h="2534">
                  <a:moveTo>
                    <a:pt x="1282" y="849"/>
                  </a:moveTo>
                  <a:cubicBezTo>
                    <a:pt x="-1198" y="1867"/>
                    <a:pt x="-435" y="2630"/>
                    <a:pt x="3190" y="2758"/>
                  </a:cubicBezTo>
                  <a:cubicBezTo>
                    <a:pt x="6816" y="2885"/>
                    <a:pt x="8279" y="2185"/>
                    <a:pt x="7197" y="1104"/>
                  </a:cubicBezTo>
                  <a:cubicBezTo>
                    <a:pt x="5416" y="48"/>
                    <a:pt x="3190" y="-48"/>
                    <a:pt x="1282" y="8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 793">
              <a:extLst>
                <a:ext uri="{FF2B5EF4-FFF2-40B4-BE49-F238E27FC236}">
                  <a16:creationId xmlns:a16="http://schemas.microsoft.com/office/drawing/2014/main" id="{82C9E1C0-659A-B6F8-94BC-486849A67571}"/>
                </a:ext>
              </a:extLst>
            </p:cNvPr>
            <p:cNvSpPr/>
            <p:nvPr/>
          </p:nvSpPr>
          <p:spPr>
            <a:xfrm>
              <a:off x="11844964" y="414371"/>
              <a:ext cx="24171" cy="24925"/>
            </a:xfrm>
            <a:custGeom>
              <a:avLst/>
              <a:gdLst>
                <a:gd name="connsiteX0" fmla="*/ 2254 w 24171"/>
                <a:gd name="connsiteY0" fmla="*/ 15790 h 24925"/>
                <a:gd name="connsiteX1" fmla="*/ 13385 w 24171"/>
                <a:gd name="connsiteY1" fmla="*/ 16490 h 24925"/>
                <a:gd name="connsiteX2" fmla="*/ 24007 w 24171"/>
                <a:gd name="connsiteY2" fmla="*/ 2242 h 24925"/>
                <a:gd name="connsiteX3" fmla="*/ 2254 w 24171"/>
                <a:gd name="connsiteY3" fmla="*/ 15790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71" h="24925">
                  <a:moveTo>
                    <a:pt x="2254" y="15790"/>
                  </a:moveTo>
                  <a:cubicBezTo>
                    <a:pt x="-4107" y="27812"/>
                    <a:pt x="2954" y="28512"/>
                    <a:pt x="13385" y="16490"/>
                  </a:cubicBezTo>
                  <a:cubicBezTo>
                    <a:pt x="17583" y="12241"/>
                    <a:pt x="21145" y="7445"/>
                    <a:pt x="24007" y="2242"/>
                  </a:cubicBezTo>
                  <a:cubicBezTo>
                    <a:pt x="24198" y="-4182"/>
                    <a:pt x="7406" y="6058"/>
                    <a:pt x="2254" y="157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 794">
              <a:extLst>
                <a:ext uri="{FF2B5EF4-FFF2-40B4-BE49-F238E27FC236}">
                  <a16:creationId xmlns:a16="http://schemas.microsoft.com/office/drawing/2014/main" id="{602A7B50-1014-489B-3F4E-F08774FBB7D1}"/>
                </a:ext>
              </a:extLst>
            </p:cNvPr>
            <p:cNvSpPr/>
            <p:nvPr/>
          </p:nvSpPr>
          <p:spPr>
            <a:xfrm>
              <a:off x="11854820" y="597462"/>
              <a:ext cx="21696" cy="14344"/>
            </a:xfrm>
            <a:custGeom>
              <a:avLst/>
              <a:gdLst>
                <a:gd name="connsiteX0" fmla="*/ 475 w 21696"/>
                <a:gd name="connsiteY0" fmla="*/ 10735 h 14344"/>
                <a:gd name="connsiteX1" fmla="*/ 13897 w 21696"/>
                <a:gd name="connsiteY1" fmla="*/ 9018 h 14344"/>
                <a:gd name="connsiteX2" fmla="*/ 20258 w 21696"/>
                <a:gd name="connsiteY2" fmla="*/ 940 h 14344"/>
                <a:gd name="connsiteX3" fmla="*/ 475 w 21696"/>
                <a:gd name="connsiteY3" fmla="*/ 10735 h 1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6" h="14344">
                  <a:moveTo>
                    <a:pt x="475" y="10735"/>
                  </a:moveTo>
                  <a:cubicBezTo>
                    <a:pt x="-1624" y="16269"/>
                    <a:pt x="1112" y="15951"/>
                    <a:pt x="13897" y="9018"/>
                  </a:cubicBezTo>
                  <a:cubicBezTo>
                    <a:pt x="21085" y="5138"/>
                    <a:pt x="23183" y="2657"/>
                    <a:pt x="20258" y="940"/>
                  </a:cubicBezTo>
                  <a:cubicBezTo>
                    <a:pt x="15932" y="-1923"/>
                    <a:pt x="2829" y="4502"/>
                    <a:pt x="475" y="107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 795">
              <a:extLst>
                <a:ext uri="{FF2B5EF4-FFF2-40B4-BE49-F238E27FC236}">
                  <a16:creationId xmlns:a16="http://schemas.microsoft.com/office/drawing/2014/main" id="{7698F2F6-554A-9067-5C1A-1C3C489B3D0A}"/>
                </a:ext>
              </a:extLst>
            </p:cNvPr>
            <p:cNvSpPr/>
            <p:nvPr/>
          </p:nvSpPr>
          <p:spPr>
            <a:xfrm>
              <a:off x="11485749" y="5970423"/>
              <a:ext cx="16242" cy="12372"/>
            </a:xfrm>
            <a:custGeom>
              <a:avLst/>
              <a:gdLst>
                <a:gd name="connsiteX0" fmla="*/ 2406 w 16242"/>
                <a:gd name="connsiteY0" fmla="*/ 9970 h 12372"/>
                <a:gd name="connsiteX1" fmla="*/ 15445 w 16242"/>
                <a:gd name="connsiteY1" fmla="*/ 8380 h 12372"/>
                <a:gd name="connsiteX2" fmla="*/ 7876 w 16242"/>
                <a:gd name="connsiteY2" fmla="*/ 238 h 12372"/>
                <a:gd name="connsiteX3" fmla="*/ 2406 w 16242"/>
                <a:gd name="connsiteY3" fmla="*/ 9970 h 1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2" h="12372">
                  <a:moveTo>
                    <a:pt x="2406" y="9970"/>
                  </a:moveTo>
                  <a:cubicBezTo>
                    <a:pt x="8766" y="13977"/>
                    <a:pt x="13537" y="13405"/>
                    <a:pt x="15445" y="8380"/>
                  </a:cubicBezTo>
                  <a:cubicBezTo>
                    <a:pt x="17353" y="3355"/>
                    <a:pt x="15000" y="238"/>
                    <a:pt x="7876" y="238"/>
                  </a:cubicBezTo>
                  <a:cubicBezTo>
                    <a:pt x="752" y="238"/>
                    <a:pt x="-3001" y="6535"/>
                    <a:pt x="2406" y="99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 796">
              <a:extLst>
                <a:ext uri="{FF2B5EF4-FFF2-40B4-BE49-F238E27FC236}">
                  <a16:creationId xmlns:a16="http://schemas.microsoft.com/office/drawing/2014/main" id="{BC367FC5-B67B-541F-DFB8-A0751B317094}"/>
                </a:ext>
              </a:extLst>
            </p:cNvPr>
            <p:cNvSpPr/>
            <p:nvPr/>
          </p:nvSpPr>
          <p:spPr>
            <a:xfrm>
              <a:off x="11240000" y="4838040"/>
              <a:ext cx="9218" cy="12261"/>
            </a:xfrm>
            <a:custGeom>
              <a:avLst/>
              <a:gdLst>
                <a:gd name="connsiteX0" fmla="*/ 5875 w 9218"/>
                <a:gd name="connsiteY0" fmla="*/ 12500 h 12261"/>
                <a:gd name="connsiteX1" fmla="*/ 9056 w 9218"/>
                <a:gd name="connsiteY1" fmla="*/ 7984 h 12261"/>
                <a:gd name="connsiteX2" fmla="*/ 723 w 9218"/>
                <a:gd name="connsiteY2" fmla="*/ 1051 h 12261"/>
                <a:gd name="connsiteX3" fmla="*/ 5875 w 9218"/>
                <a:gd name="connsiteY3" fmla="*/ 12500 h 1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8" h="12261">
                  <a:moveTo>
                    <a:pt x="5875" y="12500"/>
                  </a:moveTo>
                  <a:cubicBezTo>
                    <a:pt x="7593" y="12500"/>
                    <a:pt x="9056" y="10464"/>
                    <a:pt x="9056" y="7984"/>
                  </a:cubicBezTo>
                  <a:cubicBezTo>
                    <a:pt x="9056" y="2959"/>
                    <a:pt x="3458" y="-1685"/>
                    <a:pt x="723" y="1051"/>
                  </a:cubicBezTo>
                  <a:cubicBezTo>
                    <a:pt x="-2012" y="3786"/>
                    <a:pt x="2123" y="12500"/>
                    <a:pt x="5875" y="125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 797">
              <a:extLst>
                <a:ext uri="{FF2B5EF4-FFF2-40B4-BE49-F238E27FC236}">
                  <a16:creationId xmlns:a16="http://schemas.microsoft.com/office/drawing/2014/main" id="{C864BC63-7E24-4CD2-CD87-AC8230FE4235}"/>
                </a:ext>
              </a:extLst>
            </p:cNvPr>
            <p:cNvSpPr/>
            <p:nvPr/>
          </p:nvSpPr>
          <p:spPr>
            <a:xfrm>
              <a:off x="11327470" y="5797147"/>
              <a:ext cx="5259" cy="9328"/>
            </a:xfrm>
            <a:custGeom>
              <a:avLst/>
              <a:gdLst>
                <a:gd name="connsiteX0" fmla="*/ 4084 w 5259"/>
                <a:gd name="connsiteY0" fmla="*/ 1266 h 9328"/>
                <a:gd name="connsiteX1" fmla="*/ 904 w 5259"/>
                <a:gd name="connsiteY1" fmla="*/ 7181 h 9328"/>
                <a:gd name="connsiteX2" fmla="*/ 4656 w 5259"/>
                <a:gd name="connsiteY2" fmla="*/ 7181 h 9328"/>
                <a:gd name="connsiteX3" fmla="*/ 4084 w 5259"/>
                <a:gd name="connsiteY3" fmla="*/ 1266 h 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9" h="9328">
                  <a:moveTo>
                    <a:pt x="4084" y="1266"/>
                  </a:moveTo>
                  <a:cubicBezTo>
                    <a:pt x="904" y="-1915"/>
                    <a:pt x="-1704" y="2920"/>
                    <a:pt x="904" y="7181"/>
                  </a:cubicBezTo>
                  <a:cubicBezTo>
                    <a:pt x="2812" y="10361"/>
                    <a:pt x="3576" y="10361"/>
                    <a:pt x="4656" y="7181"/>
                  </a:cubicBezTo>
                  <a:cubicBezTo>
                    <a:pt x="5420" y="5228"/>
                    <a:pt x="5166" y="3040"/>
                    <a:pt x="4084" y="12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 798">
              <a:extLst>
                <a:ext uri="{FF2B5EF4-FFF2-40B4-BE49-F238E27FC236}">
                  <a16:creationId xmlns:a16="http://schemas.microsoft.com/office/drawing/2014/main" id="{603FE27F-7DE3-02BB-4975-5BBF57EFF991}"/>
                </a:ext>
              </a:extLst>
            </p:cNvPr>
            <p:cNvSpPr/>
            <p:nvPr/>
          </p:nvSpPr>
          <p:spPr>
            <a:xfrm>
              <a:off x="11258505" y="4722038"/>
              <a:ext cx="24885" cy="17905"/>
            </a:xfrm>
            <a:custGeom>
              <a:avLst/>
              <a:gdLst>
                <a:gd name="connsiteX0" fmla="*/ 23881 w 24885"/>
                <a:gd name="connsiteY0" fmla="*/ 715 h 17905"/>
                <a:gd name="connsiteX1" fmla="*/ -163 w 24885"/>
                <a:gd name="connsiteY1" fmla="*/ 13437 h 17905"/>
                <a:gd name="connsiteX2" fmla="*/ 2954 w 24885"/>
                <a:gd name="connsiteY2" fmla="*/ 18143 h 17905"/>
                <a:gd name="connsiteX3" fmla="*/ 6071 w 24885"/>
                <a:gd name="connsiteY3" fmla="*/ 13437 h 17905"/>
                <a:gd name="connsiteX4" fmla="*/ 13640 w 24885"/>
                <a:gd name="connsiteY4" fmla="*/ 8730 h 17905"/>
                <a:gd name="connsiteX5" fmla="*/ 23881 w 24885"/>
                <a:gd name="connsiteY5" fmla="*/ 715 h 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85" h="17905">
                  <a:moveTo>
                    <a:pt x="23881" y="715"/>
                  </a:moveTo>
                  <a:cubicBezTo>
                    <a:pt x="21019" y="-2211"/>
                    <a:pt x="-163" y="9111"/>
                    <a:pt x="-163" y="13437"/>
                  </a:cubicBezTo>
                  <a:cubicBezTo>
                    <a:pt x="-163" y="16044"/>
                    <a:pt x="1237" y="18143"/>
                    <a:pt x="2954" y="18143"/>
                  </a:cubicBezTo>
                  <a:cubicBezTo>
                    <a:pt x="4672" y="18143"/>
                    <a:pt x="6071" y="15981"/>
                    <a:pt x="6071" y="13437"/>
                  </a:cubicBezTo>
                  <a:cubicBezTo>
                    <a:pt x="6071" y="10892"/>
                    <a:pt x="8934" y="8730"/>
                    <a:pt x="13640" y="8730"/>
                  </a:cubicBezTo>
                  <a:cubicBezTo>
                    <a:pt x="20701" y="8984"/>
                    <a:pt x="27062" y="3959"/>
                    <a:pt x="23881" y="7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 799">
              <a:extLst>
                <a:ext uri="{FF2B5EF4-FFF2-40B4-BE49-F238E27FC236}">
                  <a16:creationId xmlns:a16="http://schemas.microsoft.com/office/drawing/2014/main" id="{F5EC28AA-AC0E-5EFF-E350-ADAF19CC0A1F}"/>
                </a:ext>
              </a:extLst>
            </p:cNvPr>
            <p:cNvSpPr/>
            <p:nvPr/>
          </p:nvSpPr>
          <p:spPr>
            <a:xfrm>
              <a:off x="11246102" y="3509971"/>
              <a:ext cx="5145" cy="6297"/>
            </a:xfrm>
            <a:custGeom>
              <a:avLst/>
              <a:gdLst>
                <a:gd name="connsiteX0" fmla="*/ 3145 w 5145"/>
                <a:gd name="connsiteY0" fmla="*/ 239 h 6297"/>
                <a:gd name="connsiteX1" fmla="*/ -163 w 5145"/>
                <a:gd name="connsiteY1" fmla="*/ 3419 h 6297"/>
                <a:gd name="connsiteX2" fmla="*/ -163 w 5145"/>
                <a:gd name="connsiteY2" fmla="*/ 3419 h 6297"/>
                <a:gd name="connsiteX3" fmla="*/ 1237 w 5145"/>
                <a:gd name="connsiteY3" fmla="*/ 6536 h 6297"/>
                <a:gd name="connsiteX4" fmla="*/ 4481 w 5145"/>
                <a:gd name="connsiteY4" fmla="*/ 3419 h 6297"/>
                <a:gd name="connsiteX5" fmla="*/ 3145 w 5145"/>
                <a:gd name="connsiteY5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7">
                  <a:moveTo>
                    <a:pt x="3145" y="239"/>
                  </a:moveTo>
                  <a:cubicBezTo>
                    <a:pt x="1364" y="201"/>
                    <a:pt x="-99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137"/>
                    <a:pt x="473" y="6536"/>
                    <a:pt x="1237" y="6536"/>
                  </a:cubicBezTo>
                  <a:cubicBezTo>
                    <a:pt x="2000" y="6536"/>
                    <a:pt x="3463" y="5137"/>
                    <a:pt x="4481" y="3419"/>
                  </a:cubicBezTo>
                  <a:cubicBezTo>
                    <a:pt x="5499" y="1702"/>
                    <a:pt x="4926" y="239"/>
                    <a:pt x="3145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DDDC28CF-43CA-BC9F-6023-E847A382F099}"/>
                </a:ext>
              </a:extLst>
            </p:cNvPr>
            <p:cNvSpPr/>
            <p:nvPr/>
          </p:nvSpPr>
          <p:spPr>
            <a:xfrm>
              <a:off x="11274025" y="5529943"/>
              <a:ext cx="6233" cy="6233"/>
            </a:xfrm>
            <a:custGeom>
              <a:avLst/>
              <a:gdLst>
                <a:gd name="connsiteX0" fmla="*/ -163 w 6233"/>
                <a:gd name="connsiteY0" fmla="*/ 3355 h 6233"/>
                <a:gd name="connsiteX1" fmla="*/ 2954 w 6233"/>
                <a:gd name="connsiteY1" fmla="*/ 6472 h 6233"/>
                <a:gd name="connsiteX2" fmla="*/ 6071 w 6233"/>
                <a:gd name="connsiteY2" fmla="*/ 3355 h 6233"/>
                <a:gd name="connsiteX3" fmla="*/ 2954 w 6233"/>
                <a:gd name="connsiteY3" fmla="*/ 238 h 6233"/>
                <a:gd name="connsiteX4" fmla="*/ 2890 w 6233"/>
                <a:gd name="connsiteY4" fmla="*/ 238 h 6233"/>
                <a:gd name="connsiteX5" fmla="*/ -163 w 6233"/>
                <a:gd name="connsiteY5" fmla="*/ 3291 h 6233"/>
                <a:gd name="connsiteX6" fmla="*/ -163 w 6233"/>
                <a:gd name="connsiteY6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3" h="6233">
                  <a:moveTo>
                    <a:pt x="-163" y="3355"/>
                  </a:moveTo>
                  <a:cubicBezTo>
                    <a:pt x="-163" y="5079"/>
                    <a:pt x="1237" y="6472"/>
                    <a:pt x="2954" y="6472"/>
                  </a:cubicBezTo>
                  <a:cubicBezTo>
                    <a:pt x="4672" y="6472"/>
                    <a:pt x="6071" y="5073"/>
                    <a:pt x="6071" y="3355"/>
                  </a:cubicBezTo>
                  <a:cubicBezTo>
                    <a:pt x="6071" y="1631"/>
                    <a:pt x="4672" y="238"/>
                    <a:pt x="2954" y="238"/>
                  </a:cubicBezTo>
                  <a:cubicBezTo>
                    <a:pt x="2954" y="238"/>
                    <a:pt x="2890" y="238"/>
                    <a:pt x="2890" y="238"/>
                  </a:cubicBezTo>
                  <a:cubicBezTo>
                    <a:pt x="1173" y="238"/>
                    <a:pt x="-163" y="1606"/>
                    <a:pt x="-163" y="3291"/>
                  </a:cubicBezTo>
                  <a:cubicBezTo>
                    <a:pt x="-163" y="3310"/>
                    <a:pt x="-163" y="3336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 801">
              <a:extLst>
                <a:ext uri="{FF2B5EF4-FFF2-40B4-BE49-F238E27FC236}">
                  <a16:creationId xmlns:a16="http://schemas.microsoft.com/office/drawing/2014/main" id="{F11B2407-5E24-8200-8AB1-2BD6A6102FAF}"/>
                </a:ext>
              </a:extLst>
            </p:cNvPr>
            <p:cNvSpPr/>
            <p:nvPr/>
          </p:nvSpPr>
          <p:spPr>
            <a:xfrm>
              <a:off x="11238342" y="2500079"/>
              <a:ext cx="12790" cy="15286"/>
            </a:xfrm>
            <a:custGeom>
              <a:avLst/>
              <a:gdLst>
                <a:gd name="connsiteX0" fmla="*/ 8233 w 12790"/>
                <a:gd name="connsiteY0" fmla="*/ 240 h 15286"/>
                <a:gd name="connsiteX1" fmla="*/ -163 w 12790"/>
                <a:gd name="connsiteY1" fmla="*/ 8496 h 15286"/>
                <a:gd name="connsiteX2" fmla="*/ 91 w 12790"/>
                <a:gd name="connsiteY2" fmla="*/ 10672 h 15286"/>
                <a:gd name="connsiteX3" fmla="*/ 10587 w 12790"/>
                <a:gd name="connsiteY3" fmla="*/ 11308 h 15286"/>
                <a:gd name="connsiteX4" fmla="*/ 8233 w 12790"/>
                <a:gd name="connsiteY4" fmla="*/ 240 h 1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" h="15286">
                  <a:moveTo>
                    <a:pt x="8233" y="240"/>
                  </a:moveTo>
                  <a:cubicBezTo>
                    <a:pt x="3654" y="196"/>
                    <a:pt x="-163" y="3891"/>
                    <a:pt x="-163" y="8496"/>
                  </a:cubicBezTo>
                  <a:cubicBezTo>
                    <a:pt x="-163" y="9228"/>
                    <a:pt x="-99" y="9959"/>
                    <a:pt x="91" y="10672"/>
                  </a:cubicBezTo>
                  <a:cubicBezTo>
                    <a:pt x="2572" y="17032"/>
                    <a:pt x="5689" y="17032"/>
                    <a:pt x="10587" y="11308"/>
                  </a:cubicBezTo>
                  <a:cubicBezTo>
                    <a:pt x="14213" y="6919"/>
                    <a:pt x="12749" y="113"/>
                    <a:pt x="8233" y="2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 802">
              <a:extLst>
                <a:ext uri="{FF2B5EF4-FFF2-40B4-BE49-F238E27FC236}">
                  <a16:creationId xmlns:a16="http://schemas.microsoft.com/office/drawing/2014/main" id="{29955347-85CA-AA77-D223-9D17DAB3B85A}"/>
                </a:ext>
              </a:extLst>
            </p:cNvPr>
            <p:cNvSpPr/>
            <p:nvPr/>
          </p:nvSpPr>
          <p:spPr>
            <a:xfrm>
              <a:off x="11250532" y="3466249"/>
              <a:ext cx="10782" cy="9071"/>
            </a:xfrm>
            <a:custGeom>
              <a:avLst/>
              <a:gdLst>
                <a:gd name="connsiteX0" fmla="*/ 3231 w 10782"/>
                <a:gd name="connsiteY0" fmla="*/ 1089 h 9071"/>
                <a:gd name="connsiteX1" fmla="*/ 178 w 10782"/>
                <a:gd name="connsiteY1" fmla="*/ 6178 h 9071"/>
                <a:gd name="connsiteX2" fmla="*/ 6920 w 10782"/>
                <a:gd name="connsiteY2" fmla="*/ 8894 h 9071"/>
                <a:gd name="connsiteX3" fmla="*/ 9655 w 10782"/>
                <a:gd name="connsiteY3" fmla="*/ 6178 h 9071"/>
                <a:gd name="connsiteX4" fmla="*/ 3231 w 10782"/>
                <a:gd name="connsiteY4" fmla="*/ 1089 h 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82" h="9071">
                  <a:moveTo>
                    <a:pt x="3231" y="1089"/>
                  </a:moveTo>
                  <a:cubicBezTo>
                    <a:pt x="496" y="2171"/>
                    <a:pt x="-840" y="4460"/>
                    <a:pt x="178" y="6178"/>
                  </a:cubicBezTo>
                  <a:cubicBezTo>
                    <a:pt x="1323" y="8792"/>
                    <a:pt x="4313" y="10013"/>
                    <a:pt x="6920" y="8894"/>
                  </a:cubicBezTo>
                  <a:cubicBezTo>
                    <a:pt x="8193" y="8372"/>
                    <a:pt x="9147" y="7399"/>
                    <a:pt x="9655" y="6178"/>
                  </a:cubicBezTo>
                  <a:cubicBezTo>
                    <a:pt x="12390" y="1344"/>
                    <a:pt x="9020" y="-1201"/>
                    <a:pt x="3231" y="10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 803">
              <a:extLst>
                <a:ext uri="{FF2B5EF4-FFF2-40B4-BE49-F238E27FC236}">
                  <a16:creationId xmlns:a16="http://schemas.microsoft.com/office/drawing/2014/main" id="{C9259BD6-AC6F-42EF-5818-8DD967B200CA}"/>
                </a:ext>
              </a:extLst>
            </p:cNvPr>
            <p:cNvSpPr/>
            <p:nvPr/>
          </p:nvSpPr>
          <p:spPr>
            <a:xfrm>
              <a:off x="11326692" y="5240467"/>
              <a:ext cx="6234" cy="6297"/>
            </a:xfrm>
            <a:custGeom>
              <a:avLst/>
              <a:gdLst>
                <a:gd name="connsiteX0" fmla="*/ -163 w 6234"/>
                <a:gd name="connsiteY0" fmla="*/ 3355 h 6297"/>
                <a:gd name="connsiteX1" fmla="*/ 2955 w 6234"/>
                <a:gd name="connsiteY1" fmla="*/ 6535 h 6297"/>
                <a:gd name="connsiteX2" fmla="*/ 6072 w 6234"/>
                <a:gd name="connsiteY2" fmla="*/ 3355 h 6297"/>
                <a:gd name="connsiteX3" fmla="*/ 2955 w 6234"/>
                <a:gd name="connsiteY3" fmla="*/ 238 h 6297"/>
                <a:gd name="connsiteX4" fmla="*/ -163 w 6234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6297">
                  <a:moveTo>
                    <a:pt x="-163" y="3355"/>
                  </a:moveTo>
                  <a:cubicBezTo>
                    <a:pt x="-99" y="5073"/>
                    <a:pt x="1237" y="6466"/>
                    <a:pt x="2955" y="6535"/>
                  </a:cubicBezTo>
                  <a:cubicBezTo>
                    <a:pt x="4672" y="6504"/>
                    <a:pt x="6072" y="5085"/>
                    <a:pt x="6072" y="3355"/>
                  </a:cubicBezTo>
                  <a:cubicBezTo>
                    <a:pt x="6072" y="1631"/>
                    <a:pt x="4672" y="238"/>
                    <a:pt x="2955" y="238"/>
                  </a:cubicBezTo>
                  <a:cubicBezTo>
                    <a:pt x="1237" y="270"/>
                    <a:pt x="-99" y="1650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 804">
              <a:extLst>
                <a:ext uri="{FF2B5EF4-FFF2-40B4-BE49-F238E27FC236}">
                  <a16:creationId xmlns:a16="http://schemas.microsoft.com/office/drawing/2014/main" id="{AE7BDAF4-E34F-0023-A09B-D2EF0BA0248C}"/>
                </a:ext>
              </a:extLst>
            </p:cNvPr>
            <p:cNvSpPr/>
            <p:nvPr/>
          </p:nvSpPr>
          <p:spPr>
            <a:xfrm>
              <a:off x="11327918" y="3985053"/>
              <a:ext cx="8124" cy="9437"/>
            </a:xfrm>
            <a:custGeom>
              <a:avLst/>
              <a:gdLst>
                <a:gd name="connsiteX0" fmla="*/ 7962 w 8124"/>
                <a:gd name="connsiteY0" fmla="*/ 5009 h 9437"/>
                <a:gd name="connsiteX1" fmla="*/ 5036 w 8124"/>
                <a:gd name="connsiteY1" fmla="*/ 238 h 9437"/>
                <a:gd name="connsiteX2" fmla="*/ 775 w 8124"/>
                <a:gd name="connsiteY2" fmla="*/ 7680 h 9437"/>
                <a:gd name="connsiteX3" fmla="*/ 7962 w 8124"/>
                <a:gd name="connsiteY3" fmla="*/ 5009 h 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24" h="9437">
                  <a:moveTo>
                    <a:pt x="7962" y="5009"/>
                  </a:moveTo>
                  <a:cubicBezTo>
                    <a:pt x="7962" y="2401"/>
                    <a:pt x="6626" y="238"/>
                    <a:pt x="5036" y="238"/>
                  </a:cubicBezTo>
                  <a:cubicBezTo>
                    <a:pt x="1092" y="238"/>
                    <a:pt x="-1706" y="5200"/>
                    <a:pt x="775" y="7680"/>
                  </a:cubicBezTo>
                  <a:cubicBezTo>
                    <a:pt x="4272" y="11242"/>
                    <a:pt x="7962" y="9843"/>
                    <a:pt x="7962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 805">
              <a:extLst>
                <a:ext uri="{FF2B5EF4-FFF2-40B4-BE49-F238E27FC236}">
                  <a16:creationId xmlns:a16="http://schemas.microsoft.com/office/drawing/2014/main" id="{585D34E6-2219-C36F-DDF7-1ED7E91151E3}"/>
                </a:ext>
              </a:extLst>
            </p:cNvPr>
            <p:cNvSpPr/>
            <p:nvPr/>
          </p:nvSpPr>
          <p:spPr>
            <a:xfrm>
              <a:off x="11294279" y="4304446"/>
              <a:ext cx="32077" cy="25119"/>
            </a:xfrm>
            <a:custGeom>
              <a:avLst/>
              <a:gdLst>
                <a:gd name="connsiteX0" fmla="*/ 7444 w 32077"/>
                <a:gd name="connsiteY0" fmla="*/ 14402 h 25119"/>
                <a:gd name="connsiteX1" fmla="*/ 14695 w 32077"/>
                <a:gd name="connsiteY1" fmla="*/ 20762 h 25119"/>
                <a:gd name="connsiteX2" fmla="*/ 22964 w 32077"/>
                <a:gd name="connsiteY2" fmla="*/ 17264 h 25119"/>
                <a:gd name="connsiteX3" fmla="*/ 28434 w 32077"/>
                <a:gd name="connsiteY3" fmla="*/ 8168 h 25119"/>
                <a:gd name="connsiteX4" fmla="*/ 30470 w 32077"/>
                <a:gd name="connsiteY4" fmla="*/ 1807 h 25119"/>
                <a:gd name="connsiteX5" fmla="*/ 23218 w 32077"/>
                <a:gd name="connsiteY5" fmla="*/ 3016 h 25119"/>
                <a:gd name="connsiteX6" fmla="*/ 13805 w 32077"/>
                <a:gd name="connsiteY6" fmla="*/ 4225 h 25119"/>
                <a:gd name="connsiteX7" fmla="*/ 3309 w 32077"/>
                <a:gd name="connsiteY7" fmla="*/ 2698 h 25119"/>
                <a:gd name="connsiteX8" fmla="*/ 7444 w 32077"/>
                <a:gd name="connsiteY8" fmla="*/ 14402 h 2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77" h="25119">
                  <a:moveTo>
                    <a:pt x="7444" y="14402"/>
                  </a:moveTo>
                  <a:cubicBezTo>
                    <a:pt x="10942" y="14822"/>
                    <a:pt x="13805" y="17347"/>
                    <a:pt x="14695" y="20762"/>
                  </a:cubicBezTo>
                  <a:cubicBezTo>
                    <a:pt x="16667" y="28523"/>
                    <a:pt x="22964" y="25851"/>
                    <a:pt x="22964" y="17264"/>
                  </a:cubicBezTo>
                  <a:cubicBezTo>
                    <a:pt x="23218" y="13524"/>
                    <a:pt x="25254" y="10134"/>
                    <a:pt x="28434" y="8168"/>
                  </a:cubicBezTo>
                  <a:cubicBezTo>
                    <a:pt x="32314" y="5942"/>
                    <a:pt x="32887" y="4097"/>
                    <a:pt x="30470" y="1807"/>
                  </a:cubicBezTo>
                  <a:cubicBezTo>
                    <a:pt x="28053" y="-482"/>
                    <a:pt x="26017" y="-419"/>
                    <a:pt x="23218" y="3016"/>
                  </a:cubicBezTo>
                  <a:cubicBezTo>
                    <a:pt x="20419" y="6451"/>
                    <a:pt x="18066" y="6960"/>
                    <a:pt x="13805" y="4225"/>
                  </a:cubicBezTo>
                  <a:cubicBezTo>
                    <a:pt x="10688" y="2291"/>
                    <a:pt x="6871" y="1738"/>
                    <a:pt x="3309" y="2698"/>
                  </a:cubicBezTo>
                  <a:cubicBezTo>
                    <a:pt x="-3179" y="5242"/>
                    <a:pt x="129" y="14402"/>
                    <a:pt x="7444" y="144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 806">
              <a:extLst>
                <a:ext uri="{FF2B5EF4-FFF2-40B4-BE49-F238E27FC236}">
                  <a16:creationId xmlns:a16="http://schemas.microsoft.com/office/drawing/2014/main" id="{AF3BF5D8-A042-20D4-A9AC-029134F42E64}"/>
                </a:ext>
              </a:extLst>
            </p:cNvPr>
            <p:cNvSpPr/>
            <p:nvPr/>
          </p:nvSpPr>
          <p:spPr>
            <a:xfrm>
              <a:off x="11278310" y="5742276"/>
              <a:ext cx="9709" cy="11043"/>
            </a:xfrm>
            <a:custGeom>
              <a:avLst/>
              <a:gdLst>
                <a:gd name="connsiteX0" fmla="*/ 8783 w 9709"/>
                <a:gd name="connsiteY0" fmla="*/ 9386 h 11043"/>
                <a:gd name="connsiteX1" fmla="*/ 8783 w 9709"/>
                <a:gd name="connsiteY1" fmla="*/ 3026 h 11043"/>
                <a:gd name="connsiteX2" fmla="*/ 2868 w 9709"/>
                <a:gd name="connsiteY2" fmla="*/ 2071 h 11043"/>
                <a:gd name="connsiteX3" fmla="*/ 324 w 9709"/>
                <a:gd name="connsiteY3" fmla="*/ 8432 h 11043"/>
                <a:gd name="connsiteX4" fmla="*/ 7002 w 9709"/>
                <a:gd name="connsiteY4" fmla="*/ 10785 h 11043"/>
                <a:gd name="connsiteX5" fmla="*/ 8783 w 9709"/>
                <a:gd name="connsiteY5" fmla="*/ 9386 h 1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9" h="11043">
                  <a:moveTo>
                    <a:pt x="8783" y="9386"/>
                  </a:moveTo>
                  <a:cubicBezTo>
                    <a:pt x="9801" y="7389"/>
                    <a:pt x="9801" y="5023"/>
                    <a:pt x="8783" y="3026"/>
                  </a:cubicBezTo>
                  <a:cubicBezTo>
                    <a:pt x="7511" y="-409"/>
                    <a:pt x="6112" y="-600"/>
                    <a:pt x="2868" y="2071"/>
                  </a:cubicBezTo>
                  <a:cubicBezTo>
                    <a:pt x="-376" y="4743"/>
                    <a:pt x="-630" y="6969"/>
                    <a:pt x="324" y="8432"/>
                  </a:cubicBezTo>
                  <a:cubicBezTo>
                    <a:pt x="1532" y="10932"/>
                    <a:pt x="4521" y="11988"/>
                    <a:pt x="7002" y="10785"/>
                  </a:cubicBezTo>
                  <a:cubicBezTo>
                    <a:pt x="7702" y="10455"/>
                    <a:pt x="8338" y="9978"/>
                    <a:pt x="8783" y="93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 807">
              <a:extLst>
                <a:ext uri="{FF2B5EF4-FFF2-40B4-BE49-F238E27FC236}">
                  <a16:creationId xmlns:a16="http://schemas.microsoft.com/office/drawing/2014/main" id="{B67F1677-427A-97E4-41A6-FB22CA7569E3}"/>
                </a:ext>
              </a:extLst>
            </p:cNvPr>
            <p:cNvSpPr/>
            <p:nvPr/>
          </p:nvSpPr>
          <p:spPr>
            <a:xfrm>
              <a:off x="11283312" y="5209567"/>
              <a:ext cx="11783" cy="8892"/>
            </a:xfrm>
            <a:custGeom>
              <a:avLst/>
              <a:gdLst>
                <a:gd name="connsiteX0" fmla="*/ 11477 w 11783"/>
                <a:gd name="connsiteY0" fmla="*/ 5187 h 8892"/>
                <a:gd name="connsiteX1" fmla="*/ -163 w 11783"/>
                <a:gd name="connsiteY1" fmla="*/ 4169 h 8892"/>
                <a:gd name="connsiteX2" fmla="*/ 6198 w 11783"/>
                <a:gd name="connsiteY2" fmla="*/ 9130 h 8892"/>
                <a:gd name="connsiteX3" fmla="*/ 11477 w 11783"/>
                <a:gd name="connsiteY3" fmla="*/ 5187 h 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3" h="8892">
                  <a:moveTo>
                    <a:pt x="11477" y="5187"/>
                  </a:moveTo>
                  <a:cubicBezTo>
                    <a:pt x="9506" y="-792"/>
                    <a:pt x="-163" y="-1619"/>
                    <a:pt x="-163" y="4169"/>
                  </a:cubicBezTo>
                  <a:cubicBezTo>
                    <a:pt x="-163" y="7095"/>
                    <a:pt x="2509" y="9130"/>
                    <a:pt x="6198" y="9130"/>
                  </a:cubicBezTo>
                  <a:cubicBezTo>
                    <a:pt x="9887" y="9130"/>
                    <a:pt x="12241" y="7477"/>
                    <a:pt x="11477" y="51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87843A31-4415-6019-60D6-DE225E205B0E}"/>
                </a:ext>
              </a:extLst>
            </p:cNvPr>
            <p:cNvSpPr/>
            <p:nvPr/>
          </p:nvSpPr>
          <p:spPr>
            <a:xfrm>
              <a:off x="11274025" y="5920046"/>
              <a:ext cx="8747" cy="8688"/>
            </a:xfrm>
            <a:custGeom>
              <a:avLst/>
              <a:gdLst>
                <a:gd name="connsiteX0" fmla="*/ 8424 w 8747"/>
                <a:gd name="connsiteY0" fmla="*/ 3991 h 8688"/>
                <a:gd name="connsiteX1" fmla="*/ 4735 w 8747"/>
                <a:gd name="connsiteY1" fmla="*/ 238 h 8688"/>
                <a:gd name="connsiteX2" fmla="*/ -163 w 8747"/>
                <a:gd name="connsiteY2" fmla="*/ 5200 h 8688"/>
                <a:gd name="connsiteX3" fmla="*/ 8424 w 8747"/>
                <a:gd name="connsiteY3" fmla="*/ 3991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88">
                  <a:moveTo>
                    <a:pt x="8424" y="3991"/>
                  </a:moveTo>
                  <a:cubicBezTo>
                    <a:pt x="9124" y="1955"/>
                    <a:pt x="7470" y="238"/>
                    <a:pt x="4735" y="238"/>
                  </a:cubicBezTo>
                  <a:cubicBezTo>
                    <a:pt x="2000" y="276"/>
                    <a:pt x="-163" y="2483"/>
                    <a:pt x="-163" y="5200"/>
                  </a:cubicBezTo>
                  <a:cubicBezTo>
                    <a:pt x="-163" y="10797"/>
                    <a:pt x="6516" y="9843"/>
                    <a:pt x="8424" y="3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 809">
              <a:extLst>
                <a:ext uri="{FF2B5EF4-FFF2-40B4-BE49-F238E27FC236}">
                  <a16:creationId xmlns:a16="http://schemas.microsoft.com/office/drawing/2014/main" id="{33160DAC-6FD6-15FD-B32E-D18EF96B148E}"/>
                </a:ext>
              </a:extLst>
            </p:cNvPr>
            <p:cNvSpPr/>
            <p:nvPr/>
          </p:nvSpPr>
          <p:spPr>
            <a:xfrm>
              <a:off x="11259543" y="5976720"/>
              <a:ext cx="7271" cy="6297"/>
            </a:xfrm>
            <a:custGeom>
              <a:avLst/>
              <a:gdLst>
                <a:gd name="connsiteX0" fmla="*/ 1535 w 7271"/>
                <a:gd name="connsiteY0" fmla="*/ 238 h 6297"/>
                <a:gd name="connsiteX1" fmla="*/ 389 w 7271"/>
                <a:gd name="connsiteY1" fmla="*/ 3355 h 6297"/>
                <a:gd name="connsiteX2" fmla="*/ 5351 w 7271"/>
                <a:gd name="connsiteY2" fmla="*/ 6535 h 6297"/>
                <a:gd name="connsiteX3" fmla="*/ 6559 w 7271"/>
                <a:gd name="connsiteY3" fmla="*/ 3355 h 6297"/>
                <a:gd name="connsiteX4" fmla="*/ 1535 w 727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1" h="6297">
                  <a:moveTo>
                    <a:pt x="1535" y="238"/>
                  </a:moveTo>
                  <a:cubicBezTo>
                    <a:pt x="-119" y="238"/>
                    <a:pt x="-691" y="1638"/>
                    <a:pt x="389" y="3355"/>
                  </a:cubicBezTo>
                  <a:cubicBezTo>
                    <a:pt x="1471" y="5111"/>
                    <a:pt x="3316" y="6281"/>
                    <a:pt x="5351" y="6535"/>
                  </a:cubicBezTo>
                  <a:cubicBezTo>
                    <a:pt x="7068" y="6535"/>
                    <a:pt x="7641" y="5073"/>
                    <a:pt x="6559" y="3355"/>
                  </a:cubicBezTo>
                  <a:cubicBezTo>
                    <a:pt x="5478" y="1593"/>
                    <a:pt x="3633" y="436"/>
                    <a:pt x="153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 810">
              <a:extLst>
                <a:ext uri="{FF2B5EF4-FFF2-40B4-BE49-F238E27FC236}">
                  <a16:creationId xmlns:a16="http://schemas.microsoft.com/office/drawing/2014/main" id="{A250B039-64D1-308F-3B3F-EB090E522D28}"/>
                </a:ext>
              </a:extLst>
            </p:cNvPr>
            <p:cNvSpPr/>
            <p:nvPr/>
          </p:nvSpPr>
          <p:spPr>
            <a:xfrm>
              <a:off x="11283394" y="2959698"/>
              <a:ext cx="14833" cy="15634"/>
            </a:xfrm>
            <a:custGeom>
              <a:avLst/>
              <a:gdLst>
                <a:gd name="connsiteX0" fmla="*/ 2172 w 14833"/>
                <a:gd name="connsiteY0" fmla="*/ 13858 h 15634"/>
                <a:gd name="connsiteX1" fmla="*/ 13812 w 14833"/>
                <a:gd name="connsiteY1" fmla="*/ 13012 h 15634"/>
                <a:gd name="connsiteX2" fmla="*/ 14131 w 14833"/>
                <a:gd name="connsiteY2" fmla="*/ 12649 h 15634"/>
                <a:gd name="connsiteX3" fmla="*/ 4335 w 14833"/>
                <a:gd name="connsiteY3" fmla="*/ 246 h 15634"/>
                <a:gd name="connsiteX4" fmla="*/ 2172 w 14833"/>
                <a:gd name="connsiteY4" fmla="*/ 13858 h 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33" h="15634">
                  <a:moveTo>
                    <a:pt x="2172" y="13858"/>
                  </a:moveTo>
                  <a:cubicBezTo>
                    <a:pt x="5607" y="16847"/>
                    <a:pt x="10823" y="16466"/>
                    <a:pt x="13812" y="13012"/>
                  </a:cubicBezTo>
                  <a:cubicBezTo>
                    <a:pt x="13940" y="12891"/>
                    <a:pt x="14067" y="12770"/>
                    <a:pt x="14131" y="12649"/>
                  </a:cubicBezTo>
                  <a:cubicBezTo>
                    <a:pt x="16611" y="8578"/>
                    <a:pt x="10060" y="246"/>
                    <a:pt x="4335" y="246"/>
                  </a:cubicBezTo>
                  <a:cubicBezTo>
                    <a:pt x="-308" y="-72"/>
                    <a:pt x="-1899" y="9723"/>
                    <a:pt x="2172" y="138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 811">
              <a:extLst>
                <a:ext uri="{FF2B5EF4-FFF2-40B4-BE49-F238E27FC236}">
                  <a16:creationId xmlns:a16="http://schemas.microsoft.com/office/drawing/2014/main" id="{654CC1C4-85A5-D78D-8FB2-0AE5A832410A}"/>
                </a:ext>
              </a:extLst>
            </p:cNvPr>
            <p:cNvSpPr/>
            <p:nvPr/>
          </p:nvSpPr>
          <p:spPr>
            <a:xfrm>
              <a:off x="11274025" y="3703403"/>
              <a:ext cx="9286" cy="4768"/>
            </a:xfrm>
            <a:custGeom>
              <a:avLst/>
              <a:gdLst>
                <a:gd name="connsiteX0" fmla="*/ 4481 w 9286"/>
                <a:gd name="connsiteY0" fmla="*/ 5007 h 4768"/>
                <a:gd name="connsiteX1" fmla="*/ 9124 w 9286"/>
                <a:gd name="connsiteY1" fmla="*/ 3798 h 4768"/>
                <a:gd name="connsiteX2" fmla="*/ 4481 w 9286"/>
                <a:gd name="connsiteY2" fmla="*/ 745 h 4768"/>
                <a:gd name="connsiteX3" fmla="*/ -163 w 9286"/>
                <a:gd name="connsiteY3" fmla="*/ 1953 h 4768"/>
                <a:gd name="connsiteX4" fmla="*/ 4481 w 9286"/>
                <a:gd name="connsiteY4" fmla="*/ 5007 h 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4768">
                  <a:moveTo>
                    <a:pt x="4481" y="5007"/>
                  </a:moveTo>
                  <a:cubicBezTo>
                    <a:pt x="7025" y="5007"/>
                    <a:pt x="9124" y="4498"/>
                    <a:pt x="9124" y="3798"/>
                  </a:cubicBezTo>
                  <a:cubicBezTo>
                    <a:pt x="9124" y="3098"/>
                    <a:pt x="7025" y="1763"/>
                    <a:pt x="4481" y="745"/>
                  </a:cubicBezTo>
                  <a:cubicBezTo>
                    <a:pt x="1936" y="-273"/>
                    <a:pt x="-163" y="300"/>
                    <a:pt x="-163" y="1953"/>
                  </a:cubicBezTo>
                  <a:cubicBezTo>
                    <a:pt x="-163" y="3607"/>
                    <a:pt x="1936" y="5007"/>
                    <a:pt x="4481" y="50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 812">
              <a:extLst>
                <a:ext uri="{FF2B5EF4-FFF2-40B4-BE49-F238E27FC236}">
                  <a16:creationId xmlns:a16="http://schemas.microsoft.com/office/drawing/2014/main" id="{07194ED7-7069-9364-81F6-F320A6CEBF15}"/>
                </a:ext>
              </a:extLst>
            </p:cNvPr>
            <p:cNvSpPr/>
            <p:nvPr/>
          </p:nvSpPr>
          <p:spPr>
            <a:xfrm>
              <a:off x="11501221" y="961841"/>
              <a:ext cx="17516" cy="14994"/>
            </a:xfrm>
            <a:custGeom>
              <a:avLst/>
              <a:gdLst>
                <a:gd name="connsiteX0" fmla="*/ 14413 w 17516"/>
                <a:gd name="connsiteY0" fmla="*/ 12480 h 14994"/>
                <a:gd name="connsiteX1" fmla="*/ 13649 w 17516"/>
                <a:gd name="connsiteY1" fmla="*/ 4020 h 14994"/>
                <a:gd name="connsiteX2" fmla="*/ 3218 w 17516"/>
                <a:gd name="connsiteY2" fmla="*/ 3575 h 14994"/>
                <a:gd name="connsiteX3" fmla="*/ 14413 w 17516"/>
                <a:gd name="connsiteY3" fmla="*/ 12480 h 1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6" h="14994">
                  <a:moveTo>
                    <a:pt x="14413" y="12480"/>
                  </a:moveTo>
                  <a:cubicBezTo>
                    <a:pt x="18483" y="9872"/>
                    <a:pt x="18420" y="8854"/>
                    <a:pt x="13649" y="4020"/>
                  </a:cubicBezTo>
                  <a:cubicBezTo>
                    <a:pt x="8879" y="-814"/>
                    <a:pt x="7861" y="-1069"/>
                    <a:pt x="3218" y="3575"/>
                  </a:cubicBezTo>
                  <a:cubicBezTo>
                    <a:pt x="-5306" y="12225"/>
                    <a:pt x="3726" y="19349"/>
                    <a:pt x="14413" y="124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 813">
              <a:extLst>
                <a:ext uri="{FF2B5EF4-FFF2-40B4-BE49-F238E27FC236}">
                  <a16:creationId xmlns:a16="http://schemas.microsoft.com/office/drawing/2014/main" id="{702F5B75-13DB-4405-1A89-4674A2B2D16E}"/>
                </a:ext>
              </a:extLst>
            </p:cNvPr>
            <p:cNvSpPr/>
            <p:nvPr/>
          </p:nvSpPr>
          <p:spPr>
            <a:xfrm>
              <a:off x="11300446" y="1870752"/>
              <a:ext cx="16752" cy="11311"/>
            </a:xfrm>
            <a:custGeom>
              <a:avLst/>
              <a:gdLst>
                <a:gd name="connsiteX0" fmla="*/ 9609 w 16752"/>
                <a:gd name="connsiteY0" fmla="*/ 238 h 11311"/>
                <a:gd name="connsiteX1" fmla="*/ 3820 w 16752"/>
                <a:gd name="connsiteY1" fmla="*/ 10670 h 11311"/>
                <a:gd name="connsiteX2" fmla="*/ 16542 w 16752"/>
                <a:gd name="connsiteY2" fmla="*/ 5454 h 11311"/>
                <a:gd name="connsiteX3" fmla="*/ 9609 w 16752"/>
                <a:gd name="connsiteY3" fmla="*/ 238 h 11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52" h="11311">
                  <a:moveTo>
                    <a:pt x="9609" y="238"/>
                  </a:moveTo>
                  <a:cubicBezTo>
                    <a:pt x="640" y="238"/>
                    <a:pt x="-4003" y="8635"/>
                    <a:pt x="3820" y="10670"/>
                  </a:cubicBezTo>
                  <a:cubicBezTo>
                    <a:pt x="11645" y="12705"/>
                    <a:pt x="15143" y="11306"/>
                    <a:pt x="16542" y="5454"/>
                  </a:cubicBezTo>
                  <a:cubicBezTo>
                    <a:pt x="16924" y="1701"/>
                    <a:pt x="15079" y="238"/>
                    <a:pt x="960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 814">
              <a:extLst>
                <a:ext uri="{FF2B5EF4-FFF2-40B4-BE49-F238E27FC236}">
                  <a16:creationId xmlns:a16="http://schemas.microsoft.com/office/drawing/2014/main" id="{EB9DB73D-1992-68FE-F016-A9A33E8FAB52}"/>
                </a:ext>
              </a:extLst>
            </p:cNvPr>
            <p:cNvSpPr/>
            <p:nvPr/>
          </p:nvSpPr>
          <p:spPr>
            <a:xfrm>
              <a:off x="11252827" y="5888970"/>
              <a:ext cx="8794" cy="9067"/>
            </a:xfrm>
            <a:custGeom>
              <a:avLst/>
              <a:gdLst>
                <a:gd name="connsiteX0" fmla="*/ 5707 w 8794"/>
                <a:gd name="connsiteY0" fmla="*/ 9306 h 9067"/>
                <a:gd name="connsiteX1" fmla="*/ 8632 w 8794"/>
                <a:gd name="connsiteY1" fmla="*/ 6317 h 9067"/>
                <a:gd name="connsiteX2" fmla="*/ 364 w 8794"/>
                <a:gd name="connsiteY2" fmla="*/ 910 h 9067"/>
                <a:gd name="connsiteX3" fmla="*/ 5707 w 8794"/>
                <a:gd name="connsiteY3" fmla="*/ 9306 h 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4" h="9067">
                  <a:moveTo>
                    <a:pt x="5707" y="9306"/>
                  </a:moveTo>
                  <a:cubicBezTo>
                    <a:pt x="7361" y="9274"/>
                    <a:pt x="8632" y="7945"/>
                    <a:pt x="8632" y="6317"/>
                  </a:cubicBezTo>
                  <a:cubicBezTo>
                    <a:pt x="8632" y="2627"/>
                    <a:pt x="2272" y="-1380"/>
                    <a:pt x="364" y="910"/>
                  </a:cubicBezTo>
                  <a:cubicBezTo>
                    <a:pt x="-1545" y="3199"/>
                    <a:pt x="2081" y="9306"/>
                    <a:pt x="5707" y="93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 815">
              <a:extLst>
                <a:ext uri="{FF2B5EF4-FFF2-40B4-BE49-F238E27FC236}">
                  <a16:creationId xmlns:a16="http://schemas.microsoft.com/office/drawing/2014/main" id="{585B8A3F-AE8E-0C70-BAD8-8E98B68C1317}"/>
                </a:ext>
              </a:extLst>
            </p:cNvPr>
            <p:cNvSpPr/>
            <p:nvPr/>
          </p:nvSpPr>
          <p:spPr>
            <a:xfrm>
              <a:off x="11274510" y="2126749"/>
              <a:ext cx="18406" cy="19063"/>
            </a:xfrm>
            <a:custGeom>
              <a:avLst/>
              <a:gdLst>
                <a:gd name="connsiteX0" fmla="*/ 1261 w 18406"/>
                <a:gd name="connsiteY0" fmla="*/ 9102 h 19063"/>
                <a:gd name="connsiteX1" fmla="*/ 3105 w 18406"/>
                <a:gd name="connsiteY1" fmla="*/ 18643 h 19063"/>
                <a:gd name="connsiteX2" fmla="*/ 10357 w 18406"/>
                <a:gd name="connsiteY2" fmla="*/ 17307 h 19063"/>
                <a:gd name="connsiteX3" fmla="*/ 18244 w 18406"/>
                <a:gd name="connsiteY3" fmla="*/ 13681 h 19063"/>
                <a:gd name="connsiteX4" fmla="*/ 10166 w 18406"/>
                <a:gd name="connsiteY4" fmla="*/ 6048 h 19063"/>
                <a:gd name="connsiteX5" fmla="*/ 1261 w 18406"/>
                <a:gd name="connsiteY5" fmla="*/ 9102 h 19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06" h="19063">
                  <a:moveTo>
                    <a:pt x="1261" y="9102"/>
                  </a:moveTo>
                  <a:cubicBezTo>
                    <a:pt x="2469" y="12146"/>
                    <a:pt x="3042" y="15378"/>
                    <a:pt x="3105" y="18643"/>
                  </a:cubicBezTo>
                  <a:cubicBezTo>
                    <a:pt x="3105" y="19915"/>
                    <a:pt x="6031" y="19279"/>
                    <a:pt x="10357" y="17307"/>
                  </a:cubicBezTo>
                  <a:lnTo>
                    <a:pt x="18244" y="13681"/>
                  </a:lnTo>
                  <a:lnTo>
                    <a:pt x="10166" y="6048"/>
                  </a:lnTo>
                  <a:cubicBezTo>
                    <a:pt x="879" y="-2666"/>
                    <a:pt x="-2301" y="-1521"/>
                    <a:pt x="1261" y="91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 816">
              <a:extLst>
                <a:ext uri="{FF2B5EF4-FFF2-40B4-BE49-F238E27FC236}">
                  <a16:creationId xmlns:a16="http://schemas.microsoft.com/office/drawing/2014/main" id="{DFDDBCBE-228D-56C1-0BBC-22614AEA1BE0}"/>
                </a:ext>
              </a:extLst>
            </p:cNvPr>
            <p:cNvSpPr/>
            <p:nvPr/>
          </p:nvSpPr>
          <p:spPr>
            <a:xfrm>
              <a:off x="11308090" y="2153931"/>
              <a:ext cx="11181" cy="12724"/>
            </a:xfrm>
            <a:custGeom>
              <a:avLst/>
              <a:gdLst>
                <a:gd name="connsiteX0" fmla="*/ 4191 w 11181"/>
                <a:gd name="connsiteY0" fmla="*/ 238 h 12724"/>
                <a:gd name="connsiteX1" fmla="*/ -134 w 11181"/>
                <a:gd name="connsiteY1" fmla="*/ 6599 h 12724"/>
                <a:gd name="connsiteX2" fmla="*/ 5082 w 11181"/>
                <a:gd name="connsiteY2" fmla="*/ 12934 h 12724"/>
                <a:gd name="connsiteX3" fmla="*/ 9980 w 11181"/>
                <a:gd name="connsiteY3" fmla="*/ 10988 h 12724"/>
                <a:gd name="connsiteX4" fmla="*/ 4191 w 11181"/>
                <a:gd name="connsiteY4" fmla="*/ 238 h 1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81" h="12724">
                  <a:moveTo>
                    <a:pt x="4191" y="238"/>
                  </a:moveTo>
                  <a:cubicBezTo>
                    <a:pt x="1838" y="238"/>
                    <a:pt x="-134" y="3037"/>
                    <a:pt x="-134" y="6599"/>
                  </a:cubicBezTo>
                  <a:cubicBezTo>
                    <a:pt x="-452" y="9780"/>
                    <a:pt x="1901" y="12616"/>
                    <a:pt x="5082" y="12934"/>
                  </a:cubicBezTo>
                  <a:cubicBezTo>
                    <a:pt x="6927" y="13119"/>
                    <a:pt x="8771" y="12394"/>
                    <a:pt x="9980" y="10988"/>
                  </a:cubicBezTo>
                  <a:cubicBezTo>
                    <a:pt x="13033" y="7871"/>
                    <a:pt x="8835" y="238"/>
                    <a:pt x="419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 817">
              <a:extLst>
                <a:ext uri="{FF2B5EF4-FFF2-40B4-BE49-F238E27FC236}">
                  <a16:creationId xmlns:a16="http://schemas.microsoft.com/office/drawing/2014/main" id="{BF797FD6-9CB3-88D0-C96C-DCADE76B005C}"/>
                </a:ext>
              </a:extLst>
            </p:cNvPr>
            <p:cNvSpPr/>
            <p:nvPr/>
          </p:nvSpPr>
          <p:spPr>
            <a:xfrm>
              <a:off x="11266417" y="1030905"/>
              <a:ext cx="9823" cy="12317"/>
            </a:xfrm>
            <a:custGeom>
              <a:avLst/>
              <a:gdLst>
                <a:gd name="connsiteX0" fmla="*/ 4330 w 9823"/>
                <a:gd name="connsiteY0" fmla="*/ 12556 h 12317"/>
                <a:gd name="connsiteX1" fmla="*/ 9164 w 9823"/>
                <a:gd name="connsiteY1" fmla="*/ 9185 h 12317"/>
                <a:gd name="connsiteX2" fmla="*/ 7700 w 9823"/>
                <a:gd name="connsiteY2" fmla="*/ 2125 h 12317"/>
                <a:gd name="connsiteX3" fmla="*/ 1340 w 9823"/>
                <a:gd name="connsiteY3" fmla="*/ 3015 h 12317"/>
                <a:gd name="connsiteX4" fmla="*/ 4330 w 9823"/>
                <a:gd name="connsiteY4" fmla="*/ 12556 h 1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23" h="12317">
                  <a:moveTo>
                    <a:pt x="4330" y="12556"/>
                  </a:moveTo>
                  <a:cubicBezTo>
                    <a:pt x="6365" y="12206"/>
                    <a:pt x="8146" y="10972"/>
                    <a:pt x="9164" y="9185"/>
                  </a:cubicBezTo>
                  <a:cubicBezTo>
                    <a:pt x="10181" y="6755"/>
                    <a:pt x="9609" y="3950"/>
                    <a:pt x="7700" y="2125"/>
                  </a:cubicBezTo>
                  <a:cubicBezTo>
                    <a:pt x="4966" y="-610"/>
                    <a:pt x="3375" y="-420"/>
                    <a:pt x="1340" y="3015"/>
                  </a:cubicBezTo>
                  <a:cubicBezTo>
                    <a:pt x="-1650" y="7849"/>
                    <a:pt x="68" y="12556"/>
                    <a:pt x="4330" y="125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9E6EEF7E-6670-4A28-080C-1B8732B642BF}"/>
                </a:ext>
              </a:extLst>
            </p:cNvPr>
            <p:cNvSpPr/>
            <p:nvPr/>
          </p:nvSpPr>
          <p:spPr>
            <a:xfrm>
              <a:off x="11258505" y="2446778"/>
              <a:ext cx="8747" cy="8667"/>
            </a:xfrm>
            <a:custGeom>
              <a:avLst/>
              <a:gdLst>
                <a:gd name="connsiteX0" fmla="*/ -163 w 8747"/>
                <a:gd name="connsiteY0" fmla="*/ 5200 h 8667"/>
                <a:gd name="connsiteX1" fmla="*/ 8424 w 8747"/>
                <a:gd name="connsiteY1" fmla="*/ 3991 h 8667"/>
                <a:gd name="connsiteX2" fmla="*/ 4735 w 8747"/>
                <a:gd name="connsiteY2" fmla="*/ 238 h 8667"/>
                <a:gd name="connsiteX3" fmla="*/ -163 w 8747"/>
                <a:gd name="connsiteY3" fmla="*/ 5200 h 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67">
                  <a:moveTo>
                    <a:pt x="-163" y="5200"/>
                  </a:moveTo>
                  <a:cubicBezTo>
                    <a:pt x="-163" y="10797"/>
                    <a:pt x="6198" y="9779"/>
                    <a:pt x="8424" y="3991"/>
                  </a:cubicBezTo>
                  <a:cubicBezTo>
                    <a:pt x="9125" y="1892"/>
                    <a:pt x="7471" y="238"/>
                    <a:pt x="4735" y="238"/>
                  </a:cubicBezTo>
                  <a:cubicBezTo>
                    <a:pt x="2001" y="270"/>
                    <a:pt x="-163" y="2484"/>
                    <a:pt x="-163" y="52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919ED64E-E46C-A6B0-235A-669D24AD44CB}"/>
                </a:ext>
              </a:extLst>
            </p:cNvPr>
            <p:cNvSpPr/>
            <p:nvPr/>
          </p:nvSpPr>
          <p:spPr>
            <a:xfrm>
              <a:off x="11248321" y="3692445"/>
              <a:ext cx="13245" cy="18692"/>
            </a:xfrm>
            <a:custGeom>
              <a:avLst/>
              <a:gdLst>
                <a:gd name="connsiteX0" fmla="*/ 9131 w 13245"/>
                <a:gd name="connsiteY0" fmla="*/ 253 h 18692"/>
                <a:gd name="connsiteX1" fmla="*/ -156 w 13245"/>
                <a:gd name="connsiteY1" fmla="*/ 8503 h 18692"/>
                <a:gd name="connsiteX2" fmla="*/ 990 w 13245"/>
                <a:gd name="connsiteY2" fmla="*/ 13356 h 18692"/>
                <a:gd name="connsiteX3" fmla="*/ 11230 w 13245"/>
                <a:gd name="connsiteY3" fmla="*/ 14183 h 18692"/>
                <a:gd name="connsiteX4" fmla="*/ 9131 w 13245"/>
                <a:gd name="connsiteY4" fmla="*/ 253 h 1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5" h="18692">
                  <a:moveTo>
                    <a:pt x="9131" y="253"/>
                  </a:moveTo>
                  <a:cubicBezTo>
                    <a:pt x="4296" y="-27"/>
                    <a:pt x="163" y="3663"/>
                    <a:pt x="-156" y="8503"/>
                  </a:cubicBezTo>
                  <a:cubicBezTo>
                    <a:pt x="-219" y="10195"/>
                    <a:pt x="163" y="11881"/>
                    <a:pt x="990" y="13356"/>
                  </a:cubicBezTo>
                  <a:cubicBezTo>
                    <a:pt x="4742" y="20480"/>
                    <a:pt x="8749" y="20798"/>
                    <a:pt x="11230" y="14183"/>
                  </a:cubicBezTo>
                  <a:cubicBezTo>
                    <a:pt x="14347" y="6232"/>
                    <a:pt x="13456" y="253"/>
                    <a:pt x="9131" y="2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 820">
              <a:extLst>
                <a:ext uri="{FF2B5EF4-FFF2-40B4-BE49-F238E27FC236}">
                  <a16:creationId xmlns:a16="http://schemas.microsoft.com/office/drawing/2014/main" id="{B3BF0B67-D218-334C-BCF6-630D18F48B50}"/>
                </a:ext>
              </a:extLst>
            </p:cNvPr>
            <p:cNvSpPr/>
            <p:nvPr/>
          </p:nvSpPr>
          <p:spPr>
            <a:xfrm>
              <a:off x="11268538" y="937300"/>
              <a:ext cx="20857" cy="14433"/>
            </a:xfrm>
            <a:custGeom>
              <a:avLst/>
              <a:gdLst>
                <a:gd name="connsiteX0" fmla="*/ 3607 w 20857"/>
                <a:gd name="connsiteY0" fmla="*/ 10432 h 14433"/>
                <a:gd name="connsiteX1" fmla="*/ 15947 w 20857"/>
                <a:gd name="connsiteY1" fmla="*/ 13040 h 14433"/>
                <a:gd name="connsiteX2" fmla="*/ 12640 w 20857"/>
                <a:gd name="connsiteY2" fmla="*/ 955 h 14433"/>
                <a:gd name="connsiteX3" fmla="*/ 3607 w 20857"/>
                <a:gd name="connsiteY3" fmla="*/ 10432 h 1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57" h="14433">
                  <a:moveTo>
                    <a:pt x="3607" y="10432"/>
                  </a:moveTo>
                  <a:cubicBezTo>
                    <a:pt x="10604" y="15648"/>
                    <a:pt x="9650" y="15457"/>
                    <a:pt x="15947" y="13040"/>
                  </a:cubicBezTo>
                  <a:cubicBezTo>
                    <a:pt x="23580" y="10051"/>
                    <a:pt x="21672" y="3245"/>
                    <a:pt x="12640" y="955"/>
                  </a:cubicBezTo>
                  <a:cubicBezTo>
                    <a:pt x="1445" y="-1907"/>
                    <a:pt x="-4534" y="4326"/>
                    <a:pt x="3607" y="104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 821">
              <a:extLst>
                <a:ext uri="{FF2B5EF4-FFF2-40B4-BE49-F238E27FC236}">
                  <a16:creationId xmlns:a16="http://schemas.microsoft.com/office/drawing/2014/main" id="{DBCDBAB1-79C5-9E92-BCC2-0807713CEBB4}"/>
                </a:ext>
              </a:extLst>
            </p:cNvPr>
            <p:cNvSpPr/>
            <p:nvPr/>
          </p:nvSpPr>
          <p:spPr>
            <a:xfrm>
              <a:off x="11280418" y="599665"/>
              <a:ext cx="6010" cy="6059"/>
            </a:xfrm>
            <a:custGeom>
              <a:avLst/>
              <a:gdLst>
                <a:gd name="connsiteX0" fmla="*/ -4 w 6010"/>
                <a:gd name="connsiteY0" fmla="*/ 3762 h 6059"/>
                <a:gd name="connsiteX1" fmla="*/ 2350 w 6010"/>
                <a:gd name="connsiteY1" fmla="*/ 6115 h 6059"/>
                <a:gd name="connsiteX2" fmla="*/ 5848 w 6010"/>
                <a:gd name="connsiteY2" fmla="*/ 2553 h 6059"/>
                <a:gd name="connsiteX3" fmla="*/ -4 w 6010"/>
                <a:gd name="connsiteY3" fmla="*/ 3762 h 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0" h="6059">
                  <a:moveTo>
                    <a:pt x="-4" y="3762"/>
                  </a:moveTo>
                  <a:cubicBezTo>
                    <a:pt x="-576" y="5670"/>
                    <a:pt x="442" y="6751"/>
                    <a:pt x="2350" y="6115"/>
                  </a:cubicBezTo>
                  <a:cubicBezTo>
                    <a:pt x="4258" y="5479"/>
                    <a:pt x="5848" y="3825"/>
                    <a:pt x="5848" y="2553"/>
                  </a:cubicBezTo>
                  <a:cubicBezTo>
                    <a:pt x="5848" y="-1136"/>
                    <a:pt x="1333" y="-182"/>
                    <a:pt x="-4" y="37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 822">
              <a:extLst>
                <a:ext uri="{FF2B5EF4-FFF2-40B4-BE49-F238E27FC236}">
                  <a16:creationId xmlns:a16="http://schemas.microsoft.com/office/drawing/2014/main" id="{490EA95D-0FFF-9754-6C24-A6A40F438A6D}"/>
                </a:ext>
              </a:extLst>
            </p:cNvPr>
            <p:cNvSpPr/>
            <p:nvPr/>
          </p:nvSpPr>
          <p:spPr>
            <a:xfrm>
              <a:off x="11283312" y="841906"/>
              <a:ext cx="6233" cy="9413"/>
            </a:xfrm>
            <a:custGeom>
              <a:avLst/>
              <a:gdLst>
                <a:gd name="connsiteX0" fmla="*/ -163 w 6233"/>
                <a:gd name="connsiteY0" fmla="*/ 4945 h 9413"/>
                <a:gd name="connsiteX1" fmla="*/ 2954 w 6233"/>
                <a:gd name="connsiteY1" fmla="*/ 9652 h 9413"/>
                <a:gd name="connsiteX2" fmla="*/ 6071 w 6233"/>
                <a:gd name="connsiteY2" fmla="*/ 4945 h 9413"/>
                <a:gd name="connsiteX3" fmla="*/ 2954 w 6233"/>
                <a:gd name="connsiteY3" fmla="*/ 238 h 9413"/>
                <a:gd name="connsiteX4" fmla="*/ -163 w 6233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-163" y="4945"/>
                  </a:moveTo>
                  <a:cubicBezTo>
                    <a:pt x="-163" y="7553"/>
                    <a:pt x="1237" y="9652"/>
                    <a:pt x="2954" y="9652"/>
                  </a:cubicBezTo>
                  <a:cubicBezTo>
                    <a:pt x="4672" y="9652"/>
                    <a:pt x="6071" y="7553"/>
                    <a:pt x="6071" y="4945"/>
                  </a:cubicBezTo>
                  <a:cubicBezTo>
                    <a:pt x="6071" y="2337"/>
                    <a:pt x="4672" y="238"/>
                    <a:pt x="2954" y="238"/>
                  </a:cubicBezTo>
                  <a:cubicBezTo>
                    <a:pt x="1237" y="238"/>
                    <a:pt x="-163" y="2337"/>
                    <a:pt x="-16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 823">
              <a:extLst>
                <a:ext uri="{FF2B5EF4-FFF2-40B4-BE49-F238E27FC236}">
                  <a16:creationId xmlns:a16="http://schemas.microsoft.com/office/drawing/2014/main" id="{09F4DD74-4B94-A197-60CD-FCAE267405E9}"/>
                </a:ext>
              </a:extLst>
            </p:cNvPr>
            <p:cNvSpPr/>
            <p:nvPr/>
          </p:nvSpPr>
          <p:spPr>
            <a:xfrm>
              <a:off x="11332926" y="3148301"/>
              <a:ext cx="9286" cy="6297"/>
            </a:xfrm>
            <a:custGeom>
              <a:avLst/>
              <a:gdLst>
                <a:gd name="connsiteX0" fmla="*/ 9124 w 9286"/>
                <a:gd name="connsiteY0" fmla="*/ 3355 h 6297"/>
                <a:gd name="connsiteX1" fmla="*/ 4481 w 9286"/>
                <a:gd name="connsiteY1" fmla="*/ 238 h 6297"/>
                <a:gd name="connsiteX2" fmla="*/ -163 w 9286"/>
                <a:gd name="connsiteY2" fmla="*/ 3355 h 6297"/>
                <a:gd name="connsiteX3" fmla="*/ 4481 w 9286"/>
                <a:gd name="connsiteY3" fmla="*/ 6536 h 6297"/>
                <a:gd name="connsiteX4" fmla="*/ 9124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9124" y="3355"/>
                  </a:moveTo>
                  <a:cubicBezTo>
                    <a:pt x="9124" y="1638"/>
                    <a:pt x="7025" y="238"/>
                    <a:pt x="4481" y="238"/>
                  </a:cubicBez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3"/>
                    <a:pt x="1936" y="6536"/>
                    <a:pt x="4481" y="6536"/>
                  </a:cubicBezTo>
                  <a:cubicBezTo>
                    <a:pt x="7025" y="6536"/>
                    <a:pt x="9124" y="5009"/>
                    <a:pt x="912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 824">
              <a:extLst>
                <a:ext uri="{FF2B5EF4-FFF2-40B4-BE49-F238E27FC236}">
                  <a16:creationId xmlns:a16="http://schemas.microsoft.com/office/drawing/2014/main" id="{E006257C-7E49-BEC5-B630-EB3C3BD303BB}"/>
                </a:ext>
              </a:extLst>
            </p:cNvPr>
            <p:cNvSpPr/>
            <p:nvPr/>
          </p:nvSpPr>
          <p:spPr>
            <a:xfrm>
              <a:off x="11371532" y="946604"/>
              <a:ext cx="12533" cy="8383"/>
            </a:xfrm>
            <a:custGeom>
              <a:avLst/>
              <a:gdLst>
                <a:gd name="connsiteX0" fmla="*/ 12371 w 12533"/>
                <a:gd name="connsiteY0" fmla="*/ 4246 h 8383"/>
                <a:gd name="connsiteX1" fmla="*/ 12371 w 12533"/>
                <a:gd name="connsiteY1" fmla="*/ 4246 h 8383"/>
                <a:gd name="connsiteX2" fmla="*/ 349 w 12533"/>
                <a:gd name="connsiteY2" fmla="*/ 4246 h 8383"/>
                <a:gd name="connsiteX3" fmla="*/ 5438 w 12533"/>
                <a:gd name="connsiteY3" fmla="*/ 8380 h 8383"/>
                <a:gd name="connsiteX4" fmla="*/ 12371 w 12533"/>
                <a:gd name="connsiteY4" fmla="*/ 4246 h 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3" h="8383">
                  <a:moveTo>
                    <a:pt x="12371" y="4246"/>
                  </a:moveTo>
                  <a:lnTo>
                    <a:pt x="12371" y="4246"/>
                  </a:lnTo>
                  <a:cubicBezTo>
                    <a:pt x="12371" y="-1097"/>
                    <a:pt x="2385" y="-1097"/>
                    <a:pt x="349" y="4246"/>
                  </a:cubicBezTo>
                  <a:cubicBezTo>
                    <a:pt x="-1050" y="8189"/>
                    <a:pt x="349" y="9143"/>
                    <a:pt x="5438" y="8380"/>
                  </a:cubicBezTo>
                  <a:cubicBezTo>
                    <a:pt x="9445" y="7680"/>
                    <a:pt x="12371" y="5836"/>
                    <a:pt x="12371" y="42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 825">
              <a:extLst>
                <a:ext uri="{FF2B5EF4-FFF2-40B4-BE49-F238E27FC236}">
                  <a16:creationId xmlns:a16="http://schemas.microsoft.com/office/drawing/2014/main" id="{BF6CFC7D-A10A-9E21-CCA5-81B351742C1C}"/>
                </a:ext>
              </a:extLst>
            </p:cNvPr>
            <p:cNvSpPr/>
            <p:nvPr/>
          </p:nvSpPr>
          <p:spPr>
            <a:xfrm>
              <a:off x="11360531" y="898763"/>
              <a:ext cx="16971" cy="19339"/>
            </a:xfrm>
            <a:custGeom>
              <a:avLst/>
              <a:gdLst>
                <a:gd name="connsiteX0" fmla="*/ 13195 w 16971"/>
                <a:gd name="connsiteY0" fmla="*/ 16530 h 19339"/>
                <a:gd name="connsiteX1" fmla="*/ 15803 w 16971"/>
                <a:gd name="connsiteY1" fmla="*/ 6524 h 19339"/>
                <a:gd name="connsiteX2" fmla="*/ 15421 w 16971"/>
                <a:gd name="connsiteY2" fmla="*/ 5907 h 19339"/>
                <a:gd name="connsiteX3" fmla="*/ 3845 w 16971"/>
                <a:gd name="connsiteY3" fmla="*/ 3744 h 19339"/>
                <a:gd name="connsiteX4" fmla="*/ 13195 w 16971"/>
                <a:gd name="connsiteY4" fmla="*/ 16530 h 1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71" h="19339">
                  <a:moveTo>
                    <a:pt x="13195" y="16530"/>
                  </a:moveTo>
                  <a:cubicBezTo>
                    <a:pt x="16693" y="14494"/>
                    <a:pt x="17838" y="10016"/>
                    <a:pt x="15803" y="6524"/>
                  </a:cubicBezTo>
                  <a:cubicBezTo>
                    <a:pt x="15675" y="6314"/>
                    <a:pt x="15548" y="6104"/>
                    <a:pt x="15421" y="5907"/>
                  </a:cubicBezTo>
                  <a:cubicBezTo>
                    <a:pt x="11796" y="-962"/>
                    <a:pt x="9060" y="-1471"/>
                    <a:pt x="3845" y="3744"/>
                  </a:cubicBezTo>
                  <a:cubicBezTo>
                    <a:pt x="-5569" y="13286"/>
                    <a:pt x="3272" y="25307"/>
                    <a:pt x="13195" y="165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 826">
              <a:extLst>
                <a:ext uri="{FF2B5EF4-FFF2-40B4-BE49-F238E27FC236}">
                  <a16:creationId xmlns:a16="http://schemas.microsoft.com/office/drawing/2014/main" id="{5CAC1FB4-697E-1AFC-98BA-86F60B0FF1C7}"/>
                </a:ext>
              </a:extLst>
            </p:cNvPr>
            <p:cNvSpPr/>
            <p:nvPr/>
          </p:nvSpPr>
          <p:spPr>
            <a:xfrm>
              <a:off x="11377346" y="2084726"/>
              <a:ext cx="5128" cy="6297"/>
            </a:xfrm>
            <a:custGeom>
              <a:avLst/>
              <a:gdLst>
                <a:gd name="connsiteX0" fmla="*/ 323 w 5128"/>
                <a:gd name="connsiteY0" fmla="*/ 3355 h 6297"/>
                <a:gd name="connsiteX1" fmla="*/ 1722 w 5128"/>
                <a:gd name="connsiteY1" fmla="*/ 6535 h 6297"/>
                <a:gd name="connsiteX2" fmla="*/ 4966 w 5128"/>
                <a:gd name="connsiteY2" fmla="*/ 3355 h 6297"/>
                <a:gd name="connsiteX3" fmla="*/ 3631 w 5128"/>
                <a:gd name="connsiteY3" fmla="*/ 238 h 6297"/>
                <a:gd name="connsiteX4" fmla="*/ 323 w 5128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8" h="6297">
                  <a:moveTo>
                    <a:pt x="323" y="3355"/>
                  </a:moveTo>
                  <a:cubicBezTo>
                    <a:pt x="-695" y="5073"/>
                    <a:pt x="-58" y="6535"/>
                    <a:pt x="1722" y="6535"/>
                  </a:cubicBezTo>
                  <a:cubicBezTo>
                    <a:pt x="3504" y="6536"/>
                    <a:pt x="4903" y="5122"/>
                    <a:pt x="4966" y="3355"/>
                  </a:cubicBezTo>
                  <a:cubicBezTo>
                    <a:pt x="4966" y="1638"/>
                    <a:pt x="4394" y="238"/>
                    <a:pt x="3631" y="238"/>
                  </a:cubicBezTo>
                  <a:cubicBezTo>
                    <a:pt x="2868" y="238"/>
                    <a:pt x="1405" y="1638"/>
                    <a:pt x="32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 827">
              <a:extLst>
                <a:ext uri="{FF2B5EF4-FFF2-40B4-BE49-F238E27FC236}">
                  <a16:creationId xmlns:a16="http://schemas.microsoft.com/office/drawing/2014/main" id="{B2A40095-A811-157E-C4C4-61DD1A5761ED}"/>
                </a:ext>
              </a:extLst>
            </p:cNvPr>
            <p:cNvSpPr/>
            <p:nvPr/>
          </p:nvSpPr>
          <p:spPr>
            <a:xfrm>
              <a:off x="11346391" y="685328"/>
              <a:ext cx="10143" cy="8691"/>
            </a:xfrm>
            <a:custGeom>
              <a:avLst/>
              <a:gdLst>
                <a:gd name="connsiteX0" fmla="*/ 9462 w 10143"/>
                <a:gd name="connsiteY0" fmla="*/ 6004 h 8691"/>
                <a:gd name="connsiteX1" fmla="*/ 1829 w 10143"/>
                <a:gd name="connsiteY1" fmla="*/ 1106 h 8691"/>
                <a:gd name="connsiteX2" fmla="*/ 4945 w 10143"/>
                <a:gd name="connsiteY2" fmla="*/ 8930 h 8691"/>
                <a:gd name="connsiteX3" fmla="*/ 9462 w 10143"/>
                <a:gd name="connsiteY3" fmla="*/ 6004 h 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3" h="8691">
                  <a:moveTo>
                    <a:pt x="9462" y="6004"/>
                  </a:moveTo>
                  <a:cubicBezTo>
                    <a:pt x="11752" y="2251"/>
                    <a:pt x="5963" y="-1502"/>
                    <a:pt x="1829" y="1106"/>
                  </a:cubicBezTo>
                  <a:cubicBezTo>
                    <a:pt x="-2306" y="3714"/>
                    <a:pt x="620" y="8930"/>
                    <a:pt x="4945" y="8930"/>
                  </a:cubicBezTo>
                  <a:cubicBezTo>
                    <a:pt x="6790" y="8669"/>
                    <a:pt x="8444" y="7600"/>
                    <a:pt x="9462" y="60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 828">
              <a:extLst>
                <a:ext uri="{FF2B5EF4-FFF2-40B4-BE49-F238E27FC236}">
                  <a16:creationId xmlns:a16="http://schemas.microsoft.com/office/drawing/2014/main" id="{AC413294-8941-BAE9-D6C9-C89A57374FBF}"/>
                </a:ext>
              </a:extLst>
            </p:cNvPr>
            <p:cNvSpPr/>
            <p:nvPr/>
          </p:nvSpPr>
          <p:spPr>
            <a:xfrm>
              <a:off x="11346391" y="2670661"/>
              <a:ext cx="10143" cy="8664"/>
            </a:xfrm>
            <a:custGeom>
              <a:avLst/>
              <a:gdLst>
                <a:gd name="connsiteX0" fmla="*/ 4945 w 10143"/>
                <a:gd name="connsiteY0" fmla="*/ 8903 h 8664"/>
                <a:gd name="connsiteX1" fmla="*/ 9462 w 10143"/>
                <a:gd name="connsiteY1" fmla="*/ 6040 h 8664"/>
                <a:gd name="connsiteX2" fmla="*/ 1829 w 10143"/>
                <a:gd name="connsiteY2" fmla="*/ 1079 h 8664"/>
                <a:gd name="connsiteX3" fmla="*/ 4945 w 10143"/>
                <a:gd name="connsiteY3" fmla="*/ 8903 h 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3" h="8664">
                  <a:moveTo>
                    <a:pt x="4945" y="8903"/>
                  </a:moveTo>
                  <a:cubicBezTo>
                    <a:pt x="6790" y="8661"/>
                    <a:pt x="8444" y="7611"/>
                    <a:pt x="9462" y="6040"/>
                  </a:cubicBezTo>
                  <a:cubicBezTo>
                    <a:pt x="11752" y="2224"/>
                    <a:pt x="5963" y="-1465"/>
                    <a:pt x="1829" y="1079"/>
                  </a:cubicBezTo>
                  <a:cubicBezTo>
                    <a:pt x="-2306" y="3623"/>
                    <a:pt x="620" y="8903"/>
                    <a:pt x="4945" y="89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 829">
              <a:extLst>
                <a:ext uri="{FF2B5EF4-FFF2-40B4-BE49-F238E27FC236}">
                  <a16:creationId xmlns:a16="http://schemas.microsoft.com/office/drawing/2014/main" id="{D32B402B-30F7-671F-9076-3F3A09F9333E}"/>
                </a:ext>
              </a:extLst>
            </p:cNvPr>
            <p:cNvSpPr/>
            <p:nvPr/>
          </p:nvSpPr>
          <p:spPr>
            <a:xfrm>
              <a:off x="11352762" y="858366"/>
              <a:ext cx="10593" cy="11845"/>
            </a:xfrm>
            <a:custGeom>
              <a:avLst/>
              <a:gdLst>
                <a:gd name="connsiteX0" fmla="*/ 9642 w 10593"/>
                <a:gd name="connsiteY0" fmla="*/ 8649 h 11845"/>
                <a:gd name="connsiteX1" fmla="*/ 1374 w 10593"/>
                <a:gd name="connsiteY1" fmla="*/ 1716 h 11845"/>
                <a:gd name="connsiteX2" fmla="*/ 2009 w 10593"/>
                <a:gd name="connsiteY2" fmla="*/ 10684 h 11845"/>
                <a:gd name="connsiteX3" fmla="*/ 4808 w 10593"/>
                <a:gd name="connsiteY3" fmla="*/ 12084 h 11845"/>
                <a:gd name="connsiteX4" fmla="*/ 9642 w 10593"/>
                <a:gd name="connsiteY4" fmla="*/ 8649 h 1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93" h="11845">
                  <a:moveTo>
                    <a:pt x="9642" y="8649"/>
                  </a:moveTo>
                  <a:cubicBezTo>
                    <a:pt x="12822" y="3433"/>
                    <a:pt x="5635" y="-2610"/>
                    <a:pt x="1374" y="1716"/>
                  </a:cubicBezTo>
                  <a:cubicBezTo>
                    <a:pt x="-916" y="4374"/>
                    <a:pt x="-599" y="8388"/>
                    <a:pt x="2009" y="10684"/>
                  </a:cubicBezTo>
                  <a:cubicBezTo>
                    <a:pt x="2836" y="11378"/>
                    <a:pt x="3791" y="11855"/>
                    <a:pt x="4808" y="12084"/>
                  </a:cubicBezTo>
                  <a:cubicBezTo>
                    <a:pt x="6844" y="11715"/>
                    <a:pt x="8625" y="10455"/>
                    <a:pt x="9642" y="86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 830">
              <a:extLst>
                <a:ext uri="{FF2B5EF4-FFF2-40B4-BE49-F238E27FC236}">
                  <a16:creationId xmlns:a16="http://schemas.microsoft.com/office/drawing/2014/main" id="{62A84775-9C79-029F-3F65-A25725793AB0}"/>
                </a:ext>
              </a:extLst>
            </p:cNvPr>
            <p:cNvSpPr/>
            <p:nvPr/>
          </p:nvSpPr>
          <p:spPr>
            <a:xfrm>
              <a:off x="11367896" y="2965791"/>
              <a:ext cx="8048" cy="11042"/>
            </a:xfrm>
            <a:custGeom>
              <a:avLst/>
              <a:gdLst>
                <a:gd name="connsiteX0" fmla="*/ 2269 w 8048"/>
                <a:gd name="connsiteY0" fmla="*/ 8274 h 11042"/>
                <a:gd name="connsiteX1" fmla="*/ 7739 w 8048"/>
                <a:gd name="connsiteY1" fmla="*/ 9610 h 11042"/>
                <a:gd name="connsiteX2" fmla="*/ 5576 w 8048"/>
                <a:gd name="connsiteY2" fmla="*/ 2422 h 11042"/>
                <a:gd name="connsiteX3" fmla="*/ 2269 w 8048"/>
                <a:gd name="connsiteY3" fmla="*/ 8274 h 1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" h="11042">
                  <a:moveTo>
                    <a:pt x="2269" y="8274"/>
                  </a:moveTo>
                  <a:cubicBezTo>
                    <a:pt x="5194" y="11773"/>
                    <a:pt x="6848" y="12218"/>
                    <a:pt x="7739" y="9610"/>
                  </a:cubicBezTo>
                  <a:cubicBezTo>
                    <a:pt x="8247" y="7002"/>
                    <a:pt x="7420" y="4312"/>
                    <a:pt x="5576" y="2422"/>
                  </a:cubicBezTo>
                  <a:cubicBezTo>
                    <a:pt x="360" y="-2857"/>
                    <a:pt x="-2502" y="2359"/>
                    <a:pt x="2269" y="82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 831">
              <a:extLst>
                <a:ext uri="{FF2B5EF4-FFF2-40B4-BE49-F238E27FC236}">
                  <a16:creationId xmlns:a16="http://schemas.microsoft.com/office/drawing/2014/main" id="{2941EB87-F77D-F524-9751-F29B238CF911}"/>
                </a:ext>
              </a:extLst>
            </p:cNvPr>
            <p:cNvSpPr/>
            <p:nvPr/>
          </p:nvSpPr>
          <p:spPr>
            <a:xfrm>
              <a:off x="11391762" y="3015998"/>
              <a:ext cx="9350" cy="9418"/>
            </a:xfrm>
            <a:custGeom>
              <a:avLst/>
              <a:gdLst>
                <a:gd name="connsiteX0" fmla="*/ 9188 w 9350"/>
                <a:gd name="connsiteY0" fmla="*/ 4945 h 9418"/>
                <a:gd name="connsiteX1" fmla="*/ 4545 w 9350"/>
                <a:gd name="connsiteY1" fmla="*/ 238 h 9418"/>
                <a:gd name="connsiteX2" fmla="*/ 1937 w 9350"/>
                <a:gd name="connsiteY2" fmla="*/ 7617 h 9418"/>
                <a:gd name="connsiteX3" fmla="*/ 9188 w 9350"/>
                <a:gd name="connsiteY3" fmla="*/ 4945 h 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50" h="9418">
                  <a:moveTo>
                    <a:pt x="9188" y="4945"/>
                  </a:moveTo>
                  <a:cubicBezTo>
                    <a:pt x="9188" y="2369"/>
                    <a:pt x="7089" y="270"/>
                    <a:pt x="4545" y="238"/>
                  </a:cubicBezTo>
                  <a:cubicBezTo>
                    <a:pt x="-289" y="238"/>
                    <a:pt x="-1816" y="3991"/>
                    <a:pt x="1937" y="7617"/>
                  </a:cubicBezTo>
                  <a:cubicBezTo>
                    <a:pt x="5689" y="11242"/>
                    <a:pt x="9188" y="9843"/>
                    <a:pt x="9188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 832">
              <a:extLst>
                <a:ext uri="{FF2B5EF4-FFF2-40B4-BE49-F238E27FC236}">
                  <a16:creationId xmlns:a16="http://schemas.microsoft.com/office/drawing/2014/main" id="{65E9DBA3-8CD8-9D0F-151D-C94DF0CDABA4}"/>
                </a:ext>
              </a:extLst>
            </p:cNvPr>
            <p:cNvSpPr/>
            <p:nvPr/>
          </p:nvSpPr>
          <p:spPr>
            <a:xfrm>
              <a:off x="11375118" y="2214967"/>
              <a:ext cx="22385" cy="23458"/>
            </a:xfrm>
            <a:custGeom>
              <a:avLst/>
              <a:gdLst>
                <a:gd name="connsiteX0" fmla="*/ 5860 w 22385"/>
                <a:gd name="connsiteY0" fmla="*/ 14704 h 23458"/>
                <a:gd name="connsiteX1" fmla="*/ 12220 w 22385"/>
                <a:gd name="connsiteY1" fmla="*/ 19665 h 23458"/>
                <a:gd name="connsiteX2" fmla="*/ 22143 w 22385"/>
                <a:gd name="connsiteY2" fmla="*/ 12032 h 23458"/>
                <a:gd name="connsiteX3" fmla="*/ 7832 w 22385"/>
                <a:gd name="connsiteY3" fmla="*/ 3699 h 23458"/>
                <a:gd name="connsiteX4" fmla="*/ 5860 w 22385"/>
                <a:gd name="connsiteY4" fmla="*/ 14704 h 2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85" h="23458">
                  <a:moveTo>
                    <a:pt x="5860" y="14704"/>
                  </a:moveTo>
                  <a:cubicBezTo>
                    <a:pt x="8785" y="14995"/>
                    <a:pt x="11202" y="16925"/>
                    <a:pt x="12220" y="19665"/>
                  </a:cubicBezTo>
                  <a:cubicBezTo>
                    <a:pt x="15273" y="27743"/>
                    <a:pt x="21634" y="22909"/>
                    <a:pt x="22143" y="12032"/>
                  </a:cubicBezTo>
                  <a:cubicBezTo>
                    <a:pt x="22779" y="-689"/>
                    <a:pt x="19726" y="-2534"/>
                    <a:pt x="7832" y="3699"/>
                  </a:cubicBezTo>
                  <a:cubicBezTo>
                    <a:pt x="-1964" y="8534"/>
                    <a:pt x="-2918" y="14704"/>
                    <a:pt x="5860" y="147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 833">
              <a:extLst>
                <a:ext uri="{FF2B5EF4-FFF2-40B4-BE49-F238E27FC236}">
                  <a16:creationId xmlns:a16="http://schemas.microsoft.com/office/drawing/2014/main" id="{B01C1E7F-D66C-8BCC-13C1-1DC0BF600B1D}"/>
                </a:ext>
              </a:extLst>
            </p:cNvPr>
            <p:cNvSpPr/>
            <p:nvPr/>
          </p:nvSpPr>
          <p:spPr>
            <a:xfrm>
              <a:off x="11404229" y="2493656"/>
              <a:ext cx="6360" cy="6360"/>
            </a:xfrm>
            <a:custGeom>
              <a:avLst/>
              <a:gdLst>
                <a:gd name="connsiteX0" fmla="*/ -163 w 6360"/>
                <a:gd name="connsiteY0" fmla="*/ 3419 h 6360"/>
                <a:gd name="connsiteX1" fmla="*/ 3018 w 6360"/>
                <a:gd name="connsiteY1" fmla="*/ 6599 h 6360"/>
                <a:gd name="connsiteX2" fmla="*/ 6198 w 6360"/>
                <a:gd name="connsiteY2" fmla="*/ 3419 h 6360"/>
                <a:gd name="connsiteX3" fmla="*/ 3018 w 6360"/>
                <a:gd name="connsiteY3" fmla="*/ 238 h 6360"/>
                <a:gd name="connsiteX4" fmla="*/ -163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-163" y="3419"/>
                  </a:moveTo>
                  <a:cubicBezTo>
                    <a:pt x="-163" y="5174"/>
                    <a:pt x="1237" y="6599"/>
                    <a:pt x="3018" y="6599"/>
                  </a:cubicBezTo>
                  <a:cubicBezTo>
                    <a:pt x="4799" y="6599"/>
                    <a:pt x="6198" y="5174"/>
                    <a:pt x="6198" y="3419"/>
                  </a:cubicBezTo>
                  <a:cubicBezTo>
                    <a:pt x="6198" y="1663"/>
                    <a:pt x="4799" y="238"/>
                    <a:pt x="3018" y="238"/>
                  </a:cubicBezTo>
                  <a:cubicBezTo>
                    <a:pt x="1237" y="238"/>
                    <a:pt x="-163" y="1663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 834">
              <a:extLst>
                <a:ext uri="{FF2B5EF4-FFF2-40B4-BE49-F238E27FC236}">
                  <a16:creationId xmlns:a16="http://schemas.microsoft.com/office/drawing/2014/main" id="{12BC385A-68A2-E325-E798-7C86B0E9D6D4}"/>
                </a:ext>
              </a:extLst>
            </p:cNvPr>
            <p:cNvSpPr/>
            <p:nvPr/>
          </p:nvSpPr>
          <p:spPr>
            <a:xfrm>
              <a:off x="11400794" y="2402444"/>
              <a:ext cx="12721" cy="6297"/>
            </a:xfrm>
            <a:custGeom>
              <a:avLst/>
              <a:gdLst>
                <a:gd name="connsiteX0" fmla="*/ 12559 w 12721"/>
                <a:gd name="connsiteY0" fmla="*/ 3419 h 6297"/>
                <a:gd name="connsiteX1" fmla="*/ 6198 w 12721"/>
                <a:gd name="connsiteY1" fmla="*/ 238 h 6297"/>
                <a:gd name="connsiteX2" fmla="*/ -163 w 12721"/>
                <a:gd name="connsiteY2" fmla="*/ 3419 h 6297"/>
                <a:gd name="connsiteX3" fmla="*/ 6198 w 12721"/>
                <a:gd name="connsiteY3" fmla="*/ 6535 h 6297"/>
                <a:gd name="connsiteX4" fmla="*/ 12559 w 12721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12559" y="3419"/>
                  </a:moveTo>
                  <a:cubicBezTo>
                    <a:pt x="12559" y="1701"/>
                    <a:pt x="9761" y="238"/>
                    <a:pt x="6198" y="238"/>
                  </a:cubicBezTo>
                  <a:cubicBezTo>
                    <a:pt x="2637" y="238"/>
                    <a:pt x="-163" y="1701"/>
                    <a:pt x="-163" y="3419"/>
                  </a:cubicBezTo>
                  <a:cubicBezTo>
                    <a:pt x="-163" y="5136"/>
                    <a:pt x="2637" y="6535"/>
                    <a:pt x="6198" y="6535"/>
                  </a:cubicBezTo>
                  <a:cubicBezTo>
                    <a:pt x="9761" y="6535"/>
                    <a:pt x="12559" y="5009"/>
                    <a:pt x="12559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 835">
              <a:extLst>
                <a:ext uri="{FF2B5EF4-FFF2-40B4-BE49-F238E27FC236}">
                  <a16:creationId xmlns:a16="http://schemas.microsoft.com/office/drawing/2014/main" id="{C1D43D5E-1404-D1A6-D188-CE4FA4D6995A}"/>
                </a:ext>
              </a:extLst>
            </p:cNvPr>
            <p:cNvSpPr/>
            <p:nvPr/>
          </p:nvSpPr>
          <p:spPr>
            <a:xfrm>
              <a:off x="11323893" y="5888624"/>
              <a:ext cx="6233" cy="6233"/>
            </a:xfrm>
            <a:custGeom>
              <a:avLst/>
              <a:gdLst>
                <a:gd name="connsiteX0" fmla="*/ -163 w 6233"/>
                <a:gd name="connsiteY0" fmla="*/ 3355 h 6233"/>
                <a:gd name="connsiteX1" fmla="*/ 2954 w 6233"/>
                <a:gd name="connsiteY1" fmla="*/ 6472 h 6233"/>
                <a:gd name="connsiteX2" fmla="*/ 6071 w 6233"/>
                <a:gd name="connsiteY2" fmla="*/ 3355 h 6233"/>
                <a:gd name="connsiteX3" fmla="*/ 2954 w 6233"/>
                <a:gd name="connsiteY3" fmla="*/ 238 h 6233"/>
                <a:gd name="connsiteX4" fmla="*/ 2890 w 6233"/>
                <a:gd name="connsiteY4" fmla="*/ 238 h 6233"/>
                <a:gd name="connsiteX5" fmla="*/ -163 w 6233"/>
                <a:gd name="connsiteY5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6233">
                  <a:moveTo>
                    <a:pt x="-163" y="3355"/>
                  </a:moveTo>
                  <a:cubicBezTo>
                    <a:pt x="-163" y="5079"/>
                    <a:pt x="1237" y="6472"/>
                    <a:pt x="2954" y="6472"/>
                  </a:cubicBezTo>
                  <a:cubicBezTo>
                    <a:pt x="4672" y="6472"/>
                    <a:pt x="6071" y="5073"/>
                    <a:pt x="6071" y="3355"/>
                  </a:cubicBezTo>
                  <a:cubicBezTo>
                    <a:pt x="6071" y="1631"/>
                    <a:pt x="4672" y="238"/>
                    <a:pt x="2954" y="238"/>
                  </a:cubicBezTo>
                  <a:cubicBezTo>
                    <a:pt x="2954" y="238"/>
                    <a:pt x="2890" y="238"/>
                    <a:pt x="2890" y="238"/>
                  </a:cubicBezTo>
                  <a:cubicBezTo>
                    <a:pt x="1173" y="270"/>
                    <a:pt x="-163" y="1657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 836">
              <a:extLst>
                <a:ext uri="{FF2B5EF4-FFF2-40B4-BE49-F238E27FC236}">
                  <a16:creationId xmlns:a16="http://schemas.microsoft.com/office/drawing/2014/main" id="{79807F14-930E-4392-AD84-02ACD5B8A88D}"/>
                </a:ext>
              </a:extLst>
            </p:cNvPr>
            <p:cNvSpPr/>
            <p:nvPr/>
          </p:nvSpPr>
          <p:spPr>
            <a:xfrm>
              <a:off x="11385916" y="874514"/>
              <a:ext cx="11089" cy="11408"/>
            </a:xfrm>
            <a:custGeom>
              <a:avLst/>
              <a:gdLst>
                <a:gd name="connsiteX0" fmla="*/ 8928 w 11089"/>
                <a:gd name="connsiteY0" fmla="*/ 5222 h 11408"/>
                <a:gd name="connsiteX1" fmla="*/ 5938 w 11089"/>
                <a:gd name="connsiteY1" fmla="*/ 2805 h 11408"/>
                <a:gd name="connsiteX2" fmla="*/ 2567 w 11089"/>
                <a:gd name="connsiteY2" fmla="*/ 11647 h 11408"/>
                <a:gd name="connsiteX3" fmla="*/ 8928 w 11089"/>
                <a:gd name="connsiteY3" fmla="*/ 5222 h 1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9" h="11408">
                  <a:moveTo>
                    <a:pt x="8928" y="5222"/>
                  </a:moveTo>
                  <a:cubicBezTo>
                    <a:pt x="12045" y="-693"/>
                    <a:pt x="11853" y="-1138"/>
                    <a:pt x="5938" y="2805"/>
                  </a:cubicBezTo>
                  <a:cubicBezTo>
                    <a:pt x="23" y="6749"/>
                    <a:pt x="-2522" y="11647"/>
                    <a:pt x="2567" y="11647"/>
                  </a:cubicBezTo>
                  <a:cubicBezTo>
                    <a:pt x="4157" y="11647"/>
                    <a:pt x="7019" y="8784"/>
                    <a:pt x="8928" y="52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 837">
              <a:extLst>
                <a:ext uri="{FF2B5EF4-FFF2-40B4-BE49-F238E27FC236}">
                  <a16:creationId xmlns:a16="http://schemas.microsoft.com/office/drawing/2014/main" id="{0EA4A30A-BEF0-8A2A-E806-A3ED21ADC5F0}"/>
                </a:ext>
              </a:extLst>
            </p:cNvPr>
            <p:cNvSpPr/>
            <p:nvPr/>
          </p:nvSpPr>
          <p:spPr>
            <a:xfrm>
              <a:off x="11384064" y="2068952"/>
              <a:ext cx="16987" cy="12348"/>
            </a:xfrm>
            <a:custGeom>
              <a:avLst/>
              <a:gdLst>
                <a:gd name="connsiteX0" fmla="*/ 1811 w 16987"/>
                <a:gd name="connsiteY0" fmla="*/ 8635 h 12348"/>
                <a:gd name="connsiteX1" fmla="*/ 11988 w 16987"/>
                <a:gd name="connsiteY1" fmla="*/ 10924 h 12348"/>
                <a:gd name="connsiteX2" fmla="*/ 9635 w 16987"/>
                <a:gd name="connsiteY2" fmla="*/ 238 h 12348"/>
                <a:gd name="connsiteX3" fmla="*/ 1811 w 16987"/>
                <a:gd name="connsiteY3" fmla="*/ 8635 h 1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87" h="12348">
                  <a:moveTo>
                    <a:pt x="1811" y="8635"/>
                  </a:moveTo>
                  <a:cubicBezTo>
                    <a:pt x="5755" y="13469"/>
                    <a:pt x="5564" y="13405"/>
                    <a:pt x="11988" y="10924"/>
                  </a:cubicBezTo>
                  <a:cubicBezTo>
                    <a:pt x="19558" y="7998"/>
                    <a:pt x="17840" y="238"/>
                    <a:pt x="9635" y="238"/>
                  </a:cubicBezTo>
                  <a:cubicBezTo>
                    <a:pt x="348" y="238"/>
                    <a:pt x="-2515" y="3292"/>
                    <a:pt x="1811" y="86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 838">
              <a:extLst>
                <a:ext uri="{FF2B5EF4-FFF2-40B4-BE49-F238E27FC236}">
                  <a16:creationId xmlns:a16="http://schemas.microsoft.com/office/drawing/2014/main" id="{A185CF9B-8C1B-1348-E5F0-D4AFFC71C938}"/>
                </a:ext>
              </a:extLst>
            </p:cNvPr>
            <p:cNvSpPr/>
            <p:nvPr/>
          </p:nvSpPr>
          <p:spPr>
            <a:xfrm>
              <a:off x="11302945" y="5800527"/>
              <a:ext cx="5173" cy="6234"/>
            </a:xfrm>
            <a:custGeom>
              <a:avLst/>
              <a:gdLst>
                <a:gd name="connsiteX0" fmla="*/ 1703 w 5173"/>
                <a:gd name="connsiteY0" fmla="*/ 239 h 6234"/>
                <a:gd name="connsiteX1" fmla="*/ 368 w 5173"/>
                <a:gd name="connsiteY1" fmla="*/ 3356 h 6234"/>
                <a:gd name="connsiteX2" fmla="*/ 3675 w 5173"/>
                <a:gd name="connsiteY2" fmla="*/ 6473 h 6234"/>
                <a:gd name="connsiteX3" fmla="*/ 5011 w 5173"/>
                <a:gd name="connsiteY3" fmla="*/ 3356 h 6234"/>
                <a:gd name="connsiteX4" fmla="*/ 1767 w 5173"/>
                <a:gd name="connsiteY4" fmla="*/ 239 h 6234"/>
                <a:gd name="connsiteX5" fmla="*/ 1703 w 5173"/>
                <a:gd name="connsiteY5" fmla="*/ 239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34">
                  <a:moveTo>
                    <a:pt x="1703" y="239"/>
                  </a:moveTo>
                  <a:cubicBezTo>
                    <a:pt x="-78" y="239"/>
                    <a:pt x="-714" y="1639"/>
                    <a:pt x="368" y="3356"/>
                  </a:cubicBezTo>
                  <a:cubicBezTo>
                    <a:pt x="1449" y="5073"/>
                    <a:pt x="2911" y="6473"/>
                    <a:pt x="3675" y="6473"/>
                  </a:cubicBezTo>
                  <a:cubicBezTo>
                    <a:pt x="4439" y="6473"/>
                    <a:pt x="5011" y="5073"/>
                    <a:pt x="5011" y="3356"/>
                  </a:cubicBezTo>
                  <a:cubicBezTo>
                    <a:pt x="4947" y="1600"/>
                    <a:pt x="3548" y="201"/>
                    <a:pt x="1767" y="239"/>
                  </a:cubicBezTo>
                  <a:cubicBezTo>
                    <a:pt x="1767" y="239"/>
                    <a:pt x="1703" y="239"/>
                    <a:pt x="1703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 839">
              <a:extLst>
                <a:ext uri="{FF2B5EF4-FFF2-40B4-BE49-F238E27FC236}">
                  <a16:creationId xmlns:a16="http://schemas.microsoft.com/office/drawing/2014/main" id="{BF7B9E41-E74D-93E1-4DD0-8AF4D3C91985}"/>
                </a:ext>
              </a:extLst>
            </p:cNvPr>
            <p:cNvSpPr/>
            <p:nvPr/>
          </p:nvSpPr>
          <p:spPr>
            <a:xfrm>
              <a:off x="11317660" y="4750792"/>
              <a:ext cx="6233" cy="8297"/>
            </a:xfrm>
            <a:custGeom>
              <a:avLst/>
              <a:gdLst>
                <a:gd name="connsiteX0" fmla="*/ 6071 w 6233"/>
                <a:gd name="connsiteY0" fmla="*/ 5546 h 8297"/>
                <a:gd name="connsiteX1" fmla="*/ 2954 w 6233"/>
                <a:gd name="connsiteY1" fmla="*/ 648 h 8297"/>
                <a:gd name="connsiteX2" fmla="*/ -163 w 6233"/>
                <a:gd name="connsiteY2" fmla="*/ 3638 h 8297"/>
                <a:gd name="connsiteX3" fmla="*/ 2954 w 6233"/>
                <a:gd name="connsiteY3" fmla="*/ 8535 h 8297"/>
                <a:gd name="connsiteX4" fmla="*/ 6071 w 6233"/>
                <a:gd name="connsiteY4" fmla="*/ 5546 h 8297"/>
                <a:gd name="connsiteX5" fmla="*/ 6071 w 6233"/>
                <a:gd name="connsiteY5" fmla="*/ 5546 h 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97">
                  <a:moveTo>
                    <a:pt x="6071" y="5546"/>
                  </a:moveTo>
                  <a:cubicBezTo>
                    <a:pt x="5816" y="3529"/>
                    <a:pt x="4672" y="1736"/>
                    <a:pt x="2954" y="648"/>
                  </a:cubicBezTo>
                  <a:cubicBezTo>
                    <a:pt x="1237" y="-433"/>
                    <a:pt x="-163" y="648"/>
                    <a:pt x="-163" y="3638"/>
                  </a:cubicBezTo>
                  <a:cubicBezTo>
                    <a:pt x="-163" y="6627"/>
                    <a:pt x="1237" y="8535"/>
                    <a:pt x="2954" y="8535"/>
                  </a:cubicBezTo>
                  <a:cubicBezTo>
                    <a:pt x="4672" y="8573"/>
                    <a:pt x="6007" y="7231"/>
                    <a:pt x="6071" y="5546"/>
                  </a:cubicBezTo>
                  <a:cubicBezTo>
                    <a:pt x="6071" y="5546"/>
                    <a:pt x="6071" y="5546"/>
                    <a:pt x="6071" y="55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 840">
              <a:extLst>
                <a:ext uri="{FF2B5EF4-FFF2-40B4-BE49-F238E27FC236}">
                  <a16:creationId xmlns:a16="http://schemas.microsoft.com/office/drawing/2014/main" id="{5BA44B38-929B-CD2B-6DA5-36D3E0368CE2}"/>
                </a:ext>
              </a:extLst>
            </p:cNvPr>
            <p:cNvSpPr/>
            <p:nvPr/>
          </p:nvSpPr>
          <p:spPr>
            <a:xfrm>
              <a:off x="11314289" y="6197706"/>
              <a:ext cx="8747" cy="8635"/>
            </a:xfrm>
            <a:custGeom>
              <a:avLst/>
              <a:gdLst>
                <a:gd name="connsiteX0" fmla="*/ 4735 w 8747"/>
                <a:gd name="connsiteY0" fmla="*/ 8874 h 8635"/>
                <a:gd name="connsiteX1" fmla="*/ 8424 w 8747"/>
                <a:gd name="connsiteY1" fmla="*/ 5185 h 8635"/>
                <a:gd name="connsiteX2" fmla="*/ -163 w 8747"/>
                <a:gd name="connsiteY2" fmla="*/ 3912 h 8635"/>
                <a:gd name="connsiteX3" fmla="*/ 4735 w 8747"/>
                <a:gd name="connsiteY3" fmla="*/ 8874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35">
                  <a:moveTo>
                    <a:pt x="4735" y="8874"/>
                  </a:moveTo>
                  <a:cubicBezTo>
                    <a:pt x="7470" y="8874"/>
                    <a:pt x="9124" y="7220"/>
                    <a:pt x="8424" y="5185"/>
                  </a:cubicBezTo>
                  <a:cubicBezTo>
                    <a:pt x="6580" y="-667"/>
                    <a:pt x="-163" y="-1621"/>
                    <a:pt x="-163" y="3912"/>
                  </a:cubicBezTo>
                  <a:cubicBezTo>
                    <a:pt x="-163" y="6628"/>
                    <a:pt x="2000" y="8842"/>
                    <a:pt x="4735" y="88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 841">
              <a:extLst>
                <a:ext uri="{FF2B5EF4-FFF2-40B4-BE49-F238E27FC236}">
                  <a16:creationId xmlns:a16="http://schemas.microsoft.com/office/drawing/2014/main" id="{1C406A2A-520F-32C3-035D-E6EE6AAD7799}"/>
                </a:ext>
              </a:extLst>
            </p:cNvPr>
            <p:cNvSpPr/>
            <p:nvPr/>
          </p:nvSpPr>
          <p:spPr>
            <a:xfrm>
              <a:off x="11317625" y="6179069"/>
              <a:ext cx="7406" cy="13550"/>
            </a:xfrm>
            <a:custGeom>
              <a:avLst/>
              <a:gdLst>
                <a:gd name="connsiteX0" fmla="*/ 381 w 7406"/>
                <a:gd name="connsiteY0" fmla="*/ 1687 h 13550"/>
                <a:gd name="connsiteX1" fmla="*/ 5788 w 7406"/>
                <a:gd name="connsiteY1" fmla="*/ 13390 h 13550"/>
                <a:gd name="connsiteX2" fmla="*/ 5343 w 7406"/>
                <a:gd name="connsiteY2" fmla="*/ 4549 h 13550"/>
                <a:gd name="connsiteX3" fmla="*/ 381 w 7406"/>
                <a:gd name="connsiteY3" fmla="*/ 1687 h 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6" h="13550">
                  <a:moveTo>
                    <a:pt x="381" y="1687"/>
                  </a:moveTo>
                  <a:cubicBezTo>
                    <a:pt x="-1590" y="7602"/>
                    <a:pt x="2163" y="15680"/>
                    <a:pt x="5788" y="13390"/>
                  </a:cubicBezTo>
                  <a:cubicBezTo>
                    <a:pt x="7887" y="12118"/>
                    <a:pt x="7696" y="9129"/>
                    <a:pt x="5343" y="4549"/>
                  </a:cubicBezTo>
                  <a:cubicBezTo>
                    <a:pt x="2990" y="-31"/>
                    <a:pt x="1208" y="-921"/>
                    <a:pt x="381" y="16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 842">
              <a:extLst>
                <a:ext uri="{FF2B5EF4-FFF2-40B4-BE49-F238E27FC236}">
                  <a16:creationId xmlns:a16="http://schemas.microsoft.com/office/drawing/2014/main" id="{72BE3A22-ECF7-47E9-8403-43879AA91FFC}"/>
                </a:ext>
              </a:extLst>
            </p:cNvPr>
            <p:cNvSpPr/>
            <p:nvPr/>
          </p:nvSpPr>
          <p:spPr>
            <a:xfrm>
              <a:off x="11311170" y="5895635"/>
              <a:ext cx="8724" cy="8572"/>
            </a:xfrm>
            <a:custGeom>
              <a:avLst/>
              <a:gdLst>
                <a:gd name="connsiteX0" fmla="*/ -161 w 8724"/>
                <a:gd name="connsiteY0" fmla="*/ 3850 h 8572"/>
                <a:gd name="connsiteX1" fmla="*/ 4673 w 8724"/>
                <a:gd name="connsiteY1" fmla="*/ 8811 h 8572"/>
                <a:gd name="connsiteX2" fmla="*/ 4737 w 8724"/>
                <a:gd name="connsiteY2" fmla="*/ 8811 h 8572"/>
                <a:gd name="connsiteX3" fmla="*/ 8426 w 8724"/>
                <a:gd name="connsiteY3" fmla="*/ 5058 h 8572"/>
                <a:gd name="connsiteX4" fmla="*/ -161 w 8724"/>
                <a:gd name="connsiteY4" fmla="*/ 385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4" h="8572">
                  <a:moveTo>
                    <a:pt x="-161" y="3850"/>
                  </a:moveTo>
                  <a:cubicBezTo>
                    <a:pt x="-225" y="6553"/>
                    <a:pt x="1938" y="8773"/>
                    <a:pt x="4673" y="8811"/>
                  </a:cubicBezTo>
                  <a:cubicBezTo>
                    <a:pt x="4673" y="8811"/>
                    <a:pt x="4737" y="8811"/>
                    <a:pt x="4737" y="8811"/>
                  </a:cubicBezTo>
                  <a:cubicBezTo>
                    <a:pt x="7408" y="8811"/>
                    <a:pt x="9062" y="7094"/>
                    <a:pt x="8426" y="5058"/>
                  </a:cubicBezTo>
                  <a:cubicBezTo>
                    <a:pt x="6582" y="-603"/>
                    <a:pt x="-161" y="-1620"/>
                    <a:pt x="-161" y="38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 843">
              <a:extLst>
                <a:ext uri="{FF2B5EF4-FFF2-40B4-BE49-F238E27FC236}">
                  <a16:creationId xmlns:a16="http://schemas.microsoft.com/office/drawing/2014/main" id="{9EA8E3DA-18F3-4CC6-DF17-CA3FD3505C8F}"/>
                </a:ext>
              </a:extLst>
            </p:cNvPr>
            <p:cNvSpPr/>
            <p:nvPr/>
          </p:nvSpPr>
          <p:spPr>
            <a:xfrm>
              <a:off x="11308119" y="5857114"/>
              <a:ext cx="18453" cy="10831"/>
            </a:xfrm>
            <a:custGeom>
              <a:avLst/>
              <a:gdLst>
                <a:gd name="connsiteX0" fmla="*/ -163 w 18453"/>
                <a:gd name="connsiteY0" fmla="*/ 2807 h 10831"/>
                <a:gd name="connsiteX1" fmla="*/ 18093 w 18453"/>
                <a:gd name="connsiteY1" fmla="*/ 10821 h 10831"/>
                <a:gd name="connsiteX2" fmla="*/ 15421 w 18453"/>
                <a:gd name="connsiteY2" fmla="*/ 5033 h 10831"/>
                <a:gd name="connsiteX3" fmla="*/ -163 w 18453"/>
                <a:gd name="connsiteY3" fmla="*/ 2807 h 10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53" h="10831">
                  <a:moveTo>
                    <a:pt x="-163" y="2807"/>
                  </a:moveTo>
                  <a:cubicBezTo>
                    <a:pt x="-163" y="5415"/>
                    <a:pt x="15930" y="12475"/>
                    <a:pt x="18093" y="10821"/>
                  </a:cubicBezTo>
                  <a:cubicBezTo>
                    <a:pt x="18792" y="10249"/>
                    <a:pt x="17584" y="7705"/>
                    <a:pt x="15421" y="5033"/>
                  </a:cubicBezTo>
                  <a:cubicBezTo>
                    <a:pt x="11286" y="72"/>
                    <a:pt x="-163" y="-1645"/>
                    <a:pt x="-163" y="28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 844">
              <a:extLst>
                <a:ext uri="{FF2B5EF4-FFF2-40B4-BE49-F238E27FC236}">
                  <a16:creationId xmlns:a16="http://schemas.microsoft.com/office/drawing/2014/main" id="{AD44061E-3D1B-2DA9-D716-7D657179C2E5}"/>
                </a:ext>
              </a:extLst>
            </p:cNvPr>
            <p:cNvSpPr/>
            <p:nvPr/>
          </p:nvSpPr>
          <p:spPr>
            <a:xfrm>
              <a:off x="11327097" y="5929652"/>
              <a:ext cx="11997" cy="9285"/>
            </a:xfrm>
            <a:custGeom>
              <a:avLst/>
              <a:gdLst>
                <a:gd name="connsiteX0" fmla="*/ 11835 w 11997"/>
                <a:gd name="connsiteY0" fmla="*/ 6280 h 9285"/>
                <a:gd name="connsiteX1" fmla="*/ 577 w 11997"/>
                <a:gd name="connsiteY1" fmla="*/ 1064 h 9285"/>
                <a:gd name="connsiteX2" fmla="*/ 7382 w 11997"/>
                <a:gd name="connsiteY2" fmla="*/ 9524 h 9285"/>
                <a:gd name="connsiteX3" fmla="*/ 11835 w 11997"/>
                <a:gd name="connsiteY3" fmla="*/ 6280 h 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7" h="9285">
                  <a:moveTo>
                    <a:pt x="11835" y="6280"/>
                  </a:moveTo>
                  <a:cubicBezTo>
                    <a:pt x="11835" y="2527"/>
                    <a:pt x="3121" y="-1543"/>
                    <a:pt x="577" y="1064"/>
                  </a:cubicBezTo>
                  <a:cubicBezTo>
                    <a:pt x="-1968" y="3672"/>
                    <a:pt x="2485" y="9524"/>
                    <a:pt x="7382" y="9524"/>
                  </a:cubicBezTo>
                  <a:cubicBezTo>
                    <a:pt x="9863" y="9524"/>
                    <a:pt x="11835" y="7998"/>
                    <a:pt x="11835" y="62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 845">
              <a:extLst>
                <a:ext uri="{FF2B5EF4-FFF2-40B4-BE49-F238E27FC236}">
                  <a16:creationId xmlns:a16="http://schemas.microsoft.com/office/drawing/2014/main" id="{533436DD-8BD1-B44F-3C4A-35C259C02D5A}"/>
                </a:ext>
              </a:extLst>
            </p:cNvPr>
            <p:cNvSpPr/>
            <p:nvPr/>
          </p:nvSpPr>
          <p:spPr>
            <a:xfrm>
              <a:off x="11348443" y="2134978"/>
              <a:ext cx="6364" cy="6360"/>
            </a:xfrm>
            <a:custGeom>
              <a:avLst/>
              <a:gdLst>
                <a:gd name="connsiteX0" fmla="*/ 2893 w 6364"/>
                <a:gd name="connsiteY0" fmla="*/ 6597 h 6360"/>
                <a:gd name="connsiteX1" fmla="*/ 6200 w 6364"/>
                <a:gd name="connsiteY1" fmla="*/ 3546 h 6360"/>
                <a:gd name="connsiteX2" fmla="*/ 3147 w 6364"/>
                <a:gd name="connsiteY2" fmla="*/ 241 h 6360"/>
                <a:gd name="connsiteX3" fmla="*/ -160 w 6364"/>
                <a:gd name="connsiteY3" fmla="*/ 3292 h 6360"/>
                <a:gd name="connsiteX4" fmla="*/ -160 w 6364"/>
                <a:gd name="connsiteY4" fmla="*/ 3416 h 6360"/>
                <a:gd name="connsiteX5" fmla="*/ 2893 w 6364"/>
                <a:gd name="connsiteY5" fmla="*/ 6597 h 6360"/>
                <a:gd name="connsiteX6" fmla="*/ 2893 w 6364"/>
                <a:gd name="connsiteY6" fmla="*/ 6597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" h="6360">
                  <a:moveTo>
                    <a:pt x="2893" y="6597"/>
                  </a:moveTo>
                  <a:cubicBezTo>
                    <a:pt x="4674" y="6667"/>
                    <a:pt x="6137" y="5301"/>
                    <a:pt x="6200" y="3546"/>
                  </a:cubicBezTo>
                  <a:cubicBezTo>
                    <a:pt x="6264" y="1791"/>
                    <a:pt x="4928" y="311"/>
                    <a:pt x="3147" y="241"/>
                  </a:cubicBezTo>
                  <a:cubicBezTo>
                    <a:pt x="1366" y="171"/>
                    <a:pt x="-97" y="1537"/>
                    <a:pt x="-160" y="3292"/>
                  </a:cubicBezTo>
                  <a:cubicBezTo>
                    <a:pt x="-160" y="3333"/>
                    <a:pt x="-160" y="3375"/>
                    <a:pt x="-160" y="3416"/>
                  </a:cubicBezTo>
                  <a:cubicBezTo>
                    <a:pt x="-224" y="5137"/>
                    <a:pt x="1175" y="6561"/>
                    <a:pt x="2893" y="6597"/>
                  </a:cubicBezTo>
                  <a:cubicBezTo>
                    <a:pt x="2893" y="6597"/>
                    <a:pt x="2893" y="6597"/>
                    <a:pt x="2893" y="65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 846">
              <a:extLst>
                <a:ext uri="{FF2B5EF4-FFF2-40B4-BE49-F238E27FC236}">
                  <a16:creationId xmlns:a16="http://schemas.microsoft.com/office/drawing/2014/main" id="{F6C93775-BAB2-BCBF-25C8-4A4DA7322BDD}"/>
                </a:ext>
              </a:extLst>
            </p:cNvPr>
            <p:cNvSpPr/>
            <p:nvPr/>
          </p:nvSpPr>
          <p:spPr>
            <a:xfrm>
              <a:off x="11317578" y="6378331"/>
              <a:ext cx="18464" cy="26264"/>
            </a:xfrm>
            <a:custGeom>
              <a:avLst/>
              <a:gdLst>
                <a:gd name="connsiteX0" fmla="*/ 8888 w 18464"/>
                <a:gd name="connsiteY0" fmla="*/ 20979 h 26264"/>
                <a:gd name="connsiteX1" fmla="*/ 18302 w 18464"/>
                <a:gd name="connsiteY1" fmla="*/ 18880 h 26264"/>
                <a:gd name="connsiteX2" fmla="*/ 8951 w 18464"/>
                <a:gd name="connsiteY2" fmla="*/ 4505 h 26264"/>
                <a:gd name="connsiteX3" fmla="*/ 4244 w 18464"/>
                <a:gd name="connsiteY3" fmla="*/ 9403 h 26264"/>
                <a:gd name="connsiteX4" fmla="*/ 8888 w 18464"/>
                <a:gd name="connsiteY4" fmla="*/ 20979 h 2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64" h="26264">
                  <a:moveTo>
                    <a:pt x="8888" y="20979"/>
                  </a:moveTo>
                  <a:cubicBezTo>
                    <a:pt x="8888" y="29757"/>
                    <a:pt x="18302" y="27340"/>
                    <a:pt x="18302" y="18880"/>
                  </a:cubicBezTo>
                  <a:cubicBezTo>
                    <a:pt x="17666" y="12882"/>
                    <a:pt x="14167" y="7545"/>
                    <a:pt x="8951" y="4505"/>
                  </a:cubicBezTo>
                  <a:cubicBezTo>
                    <a:pt x="-1035" y="-2747"/>
                    <a:pt x="-3134" y="-520"/>
                    <a:pt x="4244" y="9403"/>
                  </a:cubicBezTo>
                  <a:cubicBezTo>
                    <a:pt x="6789" y="12799"/>
                    <a:pt x="8379" y="16788"/>
                    <a:pt x="8888" y="209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 847">
              <a:extLst>
                <a:ext uri="{FF2B5EF4-FFF2-40B4-BE49-F238E27FC236}">
                  <a16:creationId xmlns:a16="http://schemas.microsoft.com/office/drawing/2014/main" id="{08D735C2-D764-48B4-A184-33DB1684DDD0}"/>
                </a:ext>
              </a:extLst>
            </p:cNvPr>
            <p:cNvSpPr/>
            <p:nvPr/>
          </p:nvSpPr>
          <p:spPr>
            <a:xfrm>
              <a:off x="11342210" y="4850301"/>
              <a:ext cx="8172" cy="6297"/>
            </a:xfrm>
            <a:custGeom>
              <a:avLst/>
              <a:gdLst>
                <a:gd name="connsiteX0" fmla="*/ 2765 w 8172"/>
                <a:gd name="connsiteY0" fmla="*/ 6535 h 6297"/>
                <a:gd name="connsiteX1" fmla="*/ 7600 w 8172"/>
                <a:gd name="connsiteY1" fmla="*/ 3419 h 6297"/>
                <a:gd name="connsiteX2" fmla="*/ 4674 w 8172"/>
                <a:gd name="connsiteY2" fmla="*/ 238 h 6297"/>
                <a:gd name="connsiteX3" fmla="*/ -160 w 8172"/>
                <a:gd name="connsiteY3" fmla="*/ 3419 h 6297"/>
                <a:gd name="connsiteX4" fmla="*/ 2765 w 8172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2" h="6297">
                  <a:moveTo>
                    <a:pt x="2765" y="6535"/>
                  </a:moveTo>
                  <a:cubicBezTo>
                    <a:pt x="4738" y="6268"/>
                    <a:pt x="6519" y="5130"/>
                    <a:pt x="7600" y="3419"/>
                  </a:cubicBezTo>
                  <a:cubicBezTo>
                    <a:pt x="8681" y="1638"/>
                    <a:pt x="7600" y="238"/>
                    <a:pt x="4674" y="238"/>
                  </a:cubicBezTo>
                  <a:cubicBezTo>
                    <a:pt x="1748" y="238"/>
                    <a:pt x="-160" y="1638"/>
                    <a:pt x="-160" y="3419"/>
                  </a:cubicBezTo>
                  <a:cubicBezTo>
                    <a:pt x="-224" y="5079"/>
                    <a:pt x="1111" y="6466"/>
                    <a:pt x="276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 848">
              <a:extLst>
                <a:ext uri="{FF2B5EF4-FFF2-40B4-BE49-F238E27FC236}">
                  <a16:creationId xmlns:a16="http://schemas.microsoft.com/office/drawing/2014/main" id="{A18AD34A-9824-F9C8-1041-8359A78896B5}"/>
                </a:ext>
              </a:extLst>
            </p:cNvPr>
            <p:cNvSpPr/>
            <p:nvPr/>
          </p:nvSpPr>
          <p:spPr>
            <a:xfrm>
              <a:off x="11303446" y="2382554"/>
              <a:ext cx="16238" cy="15026"/>
            </a:xfrm>
            <a:custGeom>
              <a:avLst/>
              <a:gdLst>
                <a:gd name="connsiteX0" fmla="*/ 185 w 16238"/>
                <a:gd name="connsiteY0" fmla="*/ 14340 h 15026"/>
                <a:gd name="connsiteX1" fmla="*/ 15515 w 16238"/>
                <a:gd name="connsiteY1" fmla="*/ 7280 h 15026"/>
                <a:gd name="connsiteX2" fmla="*/ 14497 w 16238"/>
                <a:gd name="connsiteY2" fmla="*/ 919 h 15026"/>
                <a:gd name="connsiteX3" fmla="*/ 185 w 16238"/>
                <a:gd name="connsiteY3" fmla="*/ 14340 h 1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38" h="15026">
                  <a:moveTo>
                    <a:pt x="185" y="14340"/>
                  </a:moveTo>
                  <a:cubicBezTo>
                    <a:pt x="1966" y="17330"/>
                    <a:pt x="12334" y="12559"/>
                    <a:pt x="15515" y="7280"/>
                  </a:cubicBezTo>
                  <a:cubicBezTo>
                    <a:pt x="16533" y="5155"/>
                    <a:pt x="16151" y="2624"/>
                    <a:pt x="14497" y="919"/>
                  </a:cubicBezTo>
                  <a:cubicBezTo>
                    <a:pt x="10999" y="-2834"/>
                    <a:pt x="-2486" y="9951"/>
                    <a:pt x="185" y="143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 849">
              <a:extLst>
                <a:ext uri="{FF2B5EF4-FFF2-40B4-BE49-F238E27FC236}">
                  <a16:creationId xmlns:a16="http://schemas.microsoft.com/office/drawing/2014/main" id="{737993AC-7505-AD84-A838-96C0DB7C4E7F}"/>
                </a:ext>
              </a:extLst>
            </p:cNvPr>
            <p:cNvSpPr/>
            <p:nvPr/>
          </p:nvSpPr>
          <p:spPr>
            <a:xfrm>
              <a:off x="11326689" y="6218936"/>
              <a:ext cx="8130" cy="6297"/>
            </a:xfrm>
            <a:custGeom>
              <a:avLst/>
              <a:gdLst>
                <a:gd name="connsiteX0" fmla="*/ 7600 w 8130"/>
                <a:gd name="connsiteY0" fmla="*/ 3419 h 6297"/>
                <a:gd name="connsiteX1" fmla="*/ 2766 w 8130"/>
                <a:gd name="connsiteY1" fmla="*/ 238 h 6297"/>
                <a:gd name="connsiteX2" fmla="*/ -160 w 8130"/>
                <a:gd name="connsiteY2" fmla="*/ 3419 h 6297"/>
                <a:gd name="connsiteX3" fmla="*/ 4674 w 8130"/>
                <a:gd name="connsiteY3" fmla="*/ 6535 h 6297"/>
                <a:gd name="connsiteX4" fmla="*/ 7600 w 8130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0" h="6297">
                  <a:moveTo>
                    <a:pt x="7600" y="3419"/>
                  </a:moveTo>
                  <a:cubicBezTo>
                    <a:pt x="6582" y="1682"/>
                    <a:pt x="4801" y="512"/>
                    <a:pt x="2766" y="238"/>
                  </a:cubicBezTo>
                  <a:cubicBezTo>
                    <a:pt x="1112" y="340"/>
                    <a:pt x="-223" y="1746"/>
                    <a:pt x="-160" y="3419"/>
                  </a:cubicBezTo>
                  <a:cubicBezTo>
                    <a:pt x="-160" y="5136"/>
                    <a:pt x="2066" y="6535"/>
                    <a:pt x="4674" y="6535"/>
                  </a:cubicBezTo>
                  <a:cubicBezTo>
                    <a:pt x="7282" y="6535"/>
                    <a:pt x="8681" y="4945"/>
                    <a:pt x="7600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 850">
              <a:extLst>
                <a:ext uri="{FF2B5EF4-FFF2-40B4-BE49-F238E27FC236}">
                  <a16:creationId xmlns:a16="http://schemas.microsoft.com/office/drawing/2014/main" id="{1231D5EE-329D-8C63-6FA2-0EE5530CDE24}"/>
                </a:ext>
              </a:extLst>
            </p:cNvPr>
            <p:cNvSpPr/>
            <p:nvPr/>
          </p:nvSpPr>
          <p:spPr>
            <a:xfrm>
              <a:off x="11320522" y="6329104"/>
              <a:ext cx="8893" cy="11709"/>
            </a:xfrm>
            <a:custGeom>
              <a:avLst/>
              <a:gdLst>
                <a:gd name="connsiteX0" fmla="*/ 8615 w 8893"/>
                <a:gd name="connsiteY0" fmla="*/ 5454 h 11709"/>
                <a:gd name="connsiteX1" fmla="*/ 4672 w 8893"/>
                <a:gd name="connsiteY1" fmla="*/ 238 h 11709"/>
                <a:gd name="connsiteX2" fmla="*/ -163 w 8893"/>
                <a:gd name="connsiteY2" fmla="*/ 6599 h 11709"/>
                <a:gd name="connsiteX3" fmla="*/ 8615 w 8893"/>
                <a:gd name="connsiteY3" fmla="*/ 5454 h 1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" h="11709">
                  <a:moveTo>
                    <a:pt x="8615" y="5454"/>
                  </a:moveTo>
                  <a:cubicBezTo>
                    <a:pt x="9188" y="2337"/>
                    <a:pt x="7597" y="238"/>
                    <a:pt x="4672" y="238"/>
                  </a:cubicBezTo>
                  <a:cubicBezTo>
                    <a:pt x="1746" y="238"/>
                    <a:pt x="-163" y="2910"/>
                    <a:pt x="-163" y="6599"/>
                  </a:cubicBezTo>
                  <a:cubicBezTo>
                    <a:pt x="-163" y="14423"/>
                    <a:pt x="7089" y="13341"/>
                    <a:pt x="8615" y="54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 851">
              <a:extLst>
                <a:ext uri="{FF2B5EF4-FFF2-40B4-BE49-F238E27FC236}">
                  <a16:creationId xmlns:a16="http://schemas.microsoft.com/office/drawing/2014/main" id="{8EFD03DC-0691-3C8B-1FAE-1825A2F15EF3}"/>
                </a:ext>
              </a:extLst>
            </p:cNvPr>
            <p:cNvSpPr/>
            <p:nvPr/>
          </p:nvSpPr>
          <p:spPr>
            <a:xfrm>
              <a:off x="11265881" y="3456732"/>
              <a:ext cx="8146" cy="6297"/>
            </a:xfrm>
            <a:custGeom>
              <a:avLst/>
              <a:gdLst>
                <a:gd name="connsiteX0" fmla="*/ 5055 w 8146"/>
                <a:gd name="connsiteY0" fmla="*/ 238 h 6297"/>
                <a:gd name="connsiteX1" fmla="*/ 221 w 8146"/>
                <a:gd name="connsiteY1" fmla="*/ 3419 h 6297"/>
                <a:gd name="connsiteX2" fmla="*/ 3147 w 8146"/>
                <a:gd name="connsiteY2" fmla="*/ 6535 h 6297"/>
                <a:gd name="connsiteX3" fmla="*/ 7982 w 8146"/>
                <a:gd name="connsiteY3" fmla="*/ 3419 h 6297"/>
                <a:gd name="connsiteX4" fmla="*/ 5055 w 8146"/>
                <a:gd name="connsiteY4" fmla="*/ 238 h 6297"/>
                <a:gd name="connsiteX5" fmla="*/ 5055 w 8146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" h="6297">
                  <a:moveTo>
                    <a:pt x="5055" y="238"/>
                  </a:moveTo>
                  <a:cubicBezTo>
                    <a:pt x="3020" y="461"/>
                    <a:pt x="1239" y="1644"/>
                    <a:pt x="221" y="3419"/>
                  </a:cubicBezTo>
                  <a:cubicBezTo>
                    <a:pt x="-796" y="5136"/>
                    <a:pt x="221" y="6535"/>
                    <a:pt x="3147" y="6535"/>
                  </a:cubicBezTo>
                  <a:cubicBezTo>
                    <a:pt x="6073" y="6535"/>
                    <a:pt x="7982" y="5136"/>
                    <a:pt x="7982" y="3419"/>
                  </a:cubicBezTo>
                  <a:cubicBezTo>
                    <a:pt x="8045" y="1733"/>
                    <a:pt x="6773" y="308"/>
                    <a:pt x="5055" y="238"/>
                  </a:cubicBezTo>
                  <a:cubicBezTo>
                    <a:pt x="5055" y="238"/>
                    <a:pt x="5055" y="238"/>
                    <a:pt x="50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 852">
              <a:extLst>
                <a:ext uri="{FF2B5EF4-FFF2-40B4-BE49-F238E27FC236}">
                  <a16:creationId xmlns:a16="http://schemas.microsoft.com/office/drawing/2014/main" id="{2233882C-75FE-E6AE-2932-5AEFEB03918D}"/>
                </a:ext>
              </a:extLst>
            </p:cNvPr>
            <p:cNvSpPr/>
            <p:nvPr/>
          </p:nvSpPr>
          <p:spPr>
            <a:xfrm>
              <a:off x="11506249" y="6124607"/>
              <a:ext cx="11110" cy="9476"/>
            </a:xfrm>
            <a:custGeom>
              <a:avLst/>
              <a:gdLst>
                <a:gd name="connsiteX0" fmla="*/ 6204 w 11110"/>
                <a:gd name="connsiteY0" fmla="*/ 9652 h 9476"/>
                <a:gd name="connsiteX1" fmla="*/ 10529 w 11110"/>
                <a:gd name="connsiteY1" fmla="*/ 4945 h 9476"/>
                <a:gd name="connsiteX2" fmla="*/ 4168 w 11110"/>
                <a:gd name="connsiteY2" fmla="*/ 238 h 9476"/>
                <a:gd name="connsiteX3" fmla="*/ -157 w 11110"/>
                <a:gd name="connsiteY3" fmla="*/ 4939 h 9476"/>
                <a:gd name="connsiteX4" fmla="*/ -157 w 11110"/>
                <a:gd name="connsiteY4" fmla="*/ 4945 h 9476"/>
                <a:gd name="connsiteX5" fmla="*/ 6204 w 11110"/>
                <a:gd name="connsiteY5" fmla="*/ 9652 h 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10" h="9476">
                  <a:moveTo>
                    <a:pt x="6204" y="9652"/>
                  </a:moveTo>
                  <a:cubicBezTo>
                    <a:pt x="10338" y="9652"/>
                    <a:pt x="11738" y="8126"/>
                    <a:pt x="10529" y="4945"/>
                  </a:cubicBezTo>
                  <a:cubicBezTo>
                    <a:pt x="9511" y="2268"/>
                    <a:pt x="7031" y="429"/>
                    <a:pt x="4168" y="238"/>
                  </a:cubicBezTo>
                  <a:cubicBezTo>
                    <a:pt x="1687" y="340"/>
                    <a:pt x="-284" y="2445"/>
                    <a:pt x="-157" y="4939"/>
                  </a:cubicBezTo>
                  <a:cubicBezTo>
                    <a:pt x="-157" y="4939"/>
                    <a:pt x="-157" y="4945"/>
                    <a:pt x="-157" y="4945"/>
                  </a:cubicBezTo>
                  <a:cubicBezTo>
                    <a:pt x="288" y="7999"/>
                    <a:pt x="3150" y="10110"/>
                    <a:pt x="6204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 853">
              <a:extLst>
                <a:ext uri="{FF2B5EF4-FFF2-40B4-BE49-F238E27FC236}">
                  <a16:creationId xmlns:a16="http://schemas.microsoft.com/office/drawing/2014/main" id="{EC6DF522-A63B-9EEA-2AEA-44AAC7EEBC82}"/>
                </a:ext>
              </a:extLst>
            </p:cNvPr>
            <p:cNvSpPr/>
            <p:nvPr/>
          </p:nvSpPr>
          <p:spPr>
            <a:xfrm>
              <a:off x="11488030" y="6263323"/>
              <a:ext cx="9192" cy="12286"/>
            </a:xfrm>
            <a:custGeom>
              <a:avLst/>
              <a:gdLst>
                <a:gd name="connsiteX0" fmla="*/ 5849 w 9192"/>
                <a:gd name="connsiteY0" fmla="*/ 12525 h 12286"/>
                <a:gd name="connsiteX1" fmla="*/ 9030 w 9192"/>
                <a:gd name="connsiteY1" fmla="*/ 7946 h 12286"/>
                <a:gd name="connsiteX2" fmla="*/ 697 w 9192"/>
                <a:gd name="connsiteY2" fmla="*/ 1076 h 12286"/>
                <a:gd name="connsiteX3" fmla="*/ 5849 w 9192"/>
                <a:gd name="connsiteY3" fmla="*/ 12525 h 1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2" h="12286">
                  <a:moveTo>
                    <a:pt x="5849" y="12525"/>
                  </a:moveTo>
                  <a:cubicBezTo>
                    <a:pt x="7567" y="12525"/>
                    <a:pt x="9030" y="10490"/>
                    <a:pt x="9030" y="7946"/>
                  </a:cubicBezTo>
                  <a:cubicBezTo>
                    <a:pt x="9030" y="2984"/>
                    <a:pt x="3369" y="-1723"/>
                    <a:pt x="697" y="1076"/>
                  </a:cubicBezTo>
                  <a:cubicBezTo>
                    <a:pt x="-1974" y="3875"/>
                    <a:pt x="2097" y="12525"/>
                    <a:pt x="5849" y="125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 854">
              <a:extLst>
                <a:ext uri="{FF2B5EF4-FFF2-40B4-BE49-F238E27FC236}">
                  <a16:creationId xmlns:a16="http://schemas.microsoft.com/office/drawing/2014/main" id="{CB34F9DB-5570-36E1-3B7F-159C6D67F52D}"/>
                </a:ext>
              </a:extLst>
            </p:cNvPr>
            <p:cNvSpPr/>
            <p:nvPr/>
          </p:nvSpPr>
          <p:spPr>
            <a:xfrm>
              <a:off x="11487682" y="6055194"/>
              <a:ext cx="24997" cy="18753"/>
            </a:xfrm>
            <a:custGeom>
              <a:avLst/>
              <a:gdLst>
                <a:gd name="connsiteX0" fmla="*/ 24835 w 24997"/>
                <a:gd name="connsiteY0" fmla="*/ 17875 h 18753"/>
                <a:gd name="connsiteX1" fmla="*/ 21273 w 24997"/>
                <a:gd name="connsiteY1" fmla="*/ 8397 h 18753"/>
                <a:gd name="connsiteX2" fmla="*/ 10524 w 24997"/>
                <a:gd name="connsiteY2" fmla="*/ 5153 h 18753"/>
                <a:gd name="connsiteX3" fmla="*/ 6198 w 24997"/>
                <a:gd name="connsiteY3" fmla="*/ 6680 h 18753"/>
                <a:gd name="connsiteX4" fmla="*/ -163 w 24997"/>
                <a:gd name="connsiteY4" fmla="*/ 6680 h 18753"/>
                <a:gd name="connsiteX5" fmla="*/ 9887 w 24997"/>
                <a:gd name="connsiteY5" fmla="*/ 14440 h 18753"/>
                <a:gd name="connsiteX6" fmla="*/ 24835 w 24997"/>
                <a:gd name="connsiteY6" fmla="*/ 17875 h 1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97" h="18753">
                  <a:moveTo>
                    <a:pt x="24835" y="17875"/>
                  </a:moveTo>
                  <a:cubicBezTo>
                    <a:pt x="23945" y="14605"/>
                    <a:pt x="22736" y="11438"/>
                    <a:pt x="21273" y="8397"/>
                  </a:cubicBezTo>
                  <a:cubicBezTo>
                    <a:pt x="17457" y="-126"/>
                    <a:pt x="7343" y="-3179"/>
                    <a:pt x="10524" y="5153"/>
                  </a:cubicBezTo>
                  <a:cubicBezTo>
                    <a:pt x="11987" y="9097"/>
                    <a:pt x="11223" y="9351"/>
                    <a:pt x="6198" y="6680"/>
                  </a:cubicBezTo>
                  <a:cubicBezTo>
                    <a:pt x="1173" y="4008"/>
                    <a:pt x="-163" y="4390"/>
                    <a:pt x="-163" y="6680"/>
                  </a:cubicBezTo>
                  <a:cubicBezTo>
                    <a:pt x="-163" y="8970"/>
                    <a:pt x="4353" y="11959"/>
                    <a:pt x="9887" y="14440"/>
                  </a:cubicBezTo>
                  <a:cubicBezTo>
                    <a:pt x="21082" y="19147"/>
                    <a:pt x="24835" y="20037"/>
                    <a:pt x="24835" y="178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 855">
              <a:extLst>
                <a:ext uri="{FF2B5EF4-FFF2-40B4-BE49-F238E27FC236}">
                  <a16:creationId xmlns:a16="http://schemas.microsoft.com/office/drawing/2014/main" id="{443CD3AA-41E1-87E5-C389-BD854E4B89D3}"/>
                </a:ext>
              </a:extLst>
            </p:cNvPr>
            <p:cNvSpPr/>
            <p:nvPr/>
          </p:nvSpPr>
          <p:spPr>
            <a:xfrm>
              <a:off x="11494106" y="6222567"/>
              <a:ext cx="10271" cy="8366"/>
            </a:xfrm>
            <a:custGeom>
              <a:avLst/>
              <a:gdLst>
                <a:gd name="connsiteX0" fmla="*/ 10078 w 10271"/>
                <a:gd name="connsiteY0" fmla="*/ 4558 h 8366"/>
                <a:gd name="connsiteX1" fmla="*/ 5244 w 10271"/>
                <a:gd name="connsiteY1" fmla="*/ 360 h 8366"/>
                <a:gd name="connsiteX2" fmla="*/ -163 w 10271"/>
                <a:gd name="connsiteY2" fmla="*/ 4494 h 8366"/>
                <a:gd name="connsiteX3" fmla="*/ 10078 w 10271"/>
                <a:gd name="connsiteY3" fmla="*/ 4558 h 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1" h="8366">
                  <a:moveTo>
                    <a:pt x="10078" y="4558"/>
                  </a:moveTo>
                  <a:cubicBezTo>
                    <a:pt x="10396" y="2841"/>
                    <a:pt x="8233" y="932"/>
                    <a:pt x="5244" y="360"/>
                  </a:cubicBezTo>
                  <a:cubicBezTo>
                    <a:pt x="2255" y="-212"/>
                    <a:pt x="-163" y="1250"/>
                    <a:pt x="-163" y="4494"/>
                  </a:cubicBezTo>
                  <a:cubicBezTo>
                    <a:pt x="-163" y="9964"/>
                    <a:pt x="8997" y="9964"/>
                    <a:pt x="10078" y="45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 856">
              <a:extLst>
                <a:ext uri="{FF2B5EF4-FFF2-40B4-BE49-F238E27FC236}">
                  <a16:creationId xmlns:a16="http://schemas.microsoft.com/office/drawing/2014/main" id="{1518049C-574A-0D89-6F5E-B14889121CFA}"/>
                </a:ext>
              </a:extLst>
            </p:cNvPr>
            <p:cNvSpPr/>
            <p:nvPr/>
          </p:nvSpPr>
          <p:spPr>
            <a:xfrm>
              <a:off x="11479317" y="4923004"/>
              <a:ext cx="16940" cy="18554"/>
            </a:xfrm>
            <a:custGeom>
              <a:avLst/>
              <a:gdLst>
                <a:gd name="connsiteX0" fmla="*/ 16153 w 16940"/>
                <a:gd name="connsiteY0" fmla="*/ 16013 h 18554"/>
                <a:gd name="connsiteX1" fmla="*/ 6675 w 16940"/>
                <a:gd name="connsiteY1" fmla="*/ 238 h 18554"/>
                <a:gd name="connsiteX2" fmla="*/ 315 w 16940"/>
                <a:gd name="connsiteY2" fmla="*/ 5009 h 18554"/>
                <a:gd name="connsiteX3" fmla="*/ 16153 w 16940"/>
                <a:gd name="connsiteY3" fmla="*/ 16013 h 1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40" h="18554">
                  <a:moveTo>
                    <a:pt x="16153" y="16013"/>
                  </a:moveTo>
                  <a:cubicBezTo>
                    <a:pt x="18888" y="11560"/>
                    <a:pt x="12082" y="238"/>
                    <a:pt x="6675" y="238"/>
                  </a:cubicBezTo>
                  <a:cubicBezTo>
                    <a:pt x="3813" y="499"/>
                    <a:pt x="1332" y="2344"/>
                    <a:pt x="315" y="5009"/>
                  </a:cubicBezTo>
                  <a:cubicBezTo>
                    <a:pt x="-2929" y="13723"/>
                    <a:pt x="11255" y="23773"/>
                    <a:pt x="16153" y="160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 857">
              <a:extLst>
                <a:ext uri="{FF2B5EF4-FFF2-40B4-BE49-F238E27FC236}">
                  <a16:creationId xmlns:a16="http://schemas.microsoft.com/office/drawing/2014/main" id="{F76F10FD-E785-91EF-E3F8-ED1ED56511B7}"/>
                </a:ext>
              </a:extLst>
            </p:cNvPr>
            <p:cNvSpPr/>
            <p:nvPr/>
          </p:nvSpPr>
          <p:spPr>
            <a:xfrm>
              <a:off x="11482029" y="6106306"/>
              <a:ext cx="18260" cy="16329"/>
            </a:xfrm>
            <a:custGeom>
              <a:avLst/>
              <a:gdLst>
                <a:gd name="connsiteX0" fmla="*/ 6508 w 18260"/>
                <a:gd name="connsiteY0" fmla="*/ 14468 h 16329"/>
                <a:gd name="connsiteX1" fmla="*/ 18084 w 18260"/>
                <a:gd name="connsiteY1" fmla="*/ 8808 h 16329"/>
                <a:gd name="connsiteX2" fmla="*/ 10515 w 18260"/>
                <a:gd name="connsiteY2" fmla="*/ 252 h 16329"/>
                <a:gd name="connsiteX3" fmla="*/ 4155 w 18260"/>
                <a:gd name="connsiteY3" fmla="*/ 2765 h 16329"/>
                <a:gd name="connsiteX4" fmla="*/ 6508 w 18260"/>
                <a:gd name="connsiteY4" fmla="*/ 14468 h 1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60" h="16329">
                  <a:moveTo>
                    <a:pt x="6508" y="14468"/>
                  </a:moveTo>
                  <a:cubicBezTo>
                    <a:pt x="15031" y="18412"/>
                    <a:pt x="18084" y="16949"/>
                    <a:pt x="18084" y="8808"/>
                  </a:cubicBezTo>
                  <a:cubicBezTo>
                    <a:pt x="18339" y="4355"/>
                    <a:pt x="14968" y="526"/>
                    <a:pt x="10515" y="252"/>
                  </a:cubicBezTo>
                  <a:cubicBezTo>
                    <a:pt x="8098" y="113"/>
                    <a:pt x="5808" y="1028"/>
                    <a:pt x="4155" y="2765"/>
                  </a:cubicBezTo>
                  <a:cubicBezTo>
                    <a:pt x="-2206" y="8108"/>
                    <a:pt x="-1634" y="10716"/>
                    <a:pt x="6508" y="144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 858">
              <a:extLst>
                <a:ext uri="{FF2B5EF4-FFF2-40B4-BE49-F238E27FC236}">
                  <a16:creationId xmlns:a16="http://schemas.microsoft.com/office/drawing/2014/main" id="{E291F1B4-5FA0-F5E6-A27B-25559E0C44AB}"/>
                </a:ext>
              </a:extLst>
            </p:cNvPr>
            <p:cNvSpPr/>
            <p:nvPr/>
          </p:nvSpPr>
          <p:spPr>
            <a:xfrm>
              <a:off x="11528199" y="5372516"/>
              <a:ext cx="6233" cy="12721"/>
            </a:xfrm>
            <a:custGeom>
              <a:avLst/>
              <a:gdLst>
                <a:gd name="connsiteX0" fmla="*/ -163 w 6233"/>
                <a:gd name="connsiteY0" fmla="*/ 6599 h 12721"/>
                <a:gd name="connsiteX1" fmla="*/ 2954 w 6233"/>
                <a:gd name="connsiteY1" fmla="*/ 12960 h 12721"/>
                <a:gd name="connsiteX2" fmla="*/ 6071 w 6233"/>
                <a:gd name="connsiteY2" fmla="*/ 6599 h 12721"/>
                <a:gd name="connsiteX3" fmla="*/ 2954 w 6233"/>
                <a:gd name="connsiteY3" fmla="*/ 238 h 12721"/>
                <a:gd name="connsiteX4" fmla="*/ -163 w 6233"/>
                <a:gd name="connsiteY4" fmla="*/ 6599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2721">
                  <a:moveTo>
                    <a:pt x="-163" y="6599"/>
                  </a:moveTo>
                  <a:cubicBezTo>
                    <a:pt x="-163" y="10097"/>
                    <a:pt x="1237" y="12960"/>
                    <a:pt x="2954" y="12960"/>
                  </a:cubicBezTo>
                  <a:cubicBezTo>
                    <a:pt x="4672" y="12960"/>
                    <a:pt x="6071" y="10161"/>
                    <a:pt x="6071" y="6599"/>
                  </a:cubicBezTo>
                  <a:cubicBezTo>
                    <a:pt x="6071" y="3037"/>
                    <a:pt x="4672" y="238"/>
                    <a:pt x="2954" y="238"/>
                  </a:cubicBezTo>
                  <a:cubicBezTo>
                    <a:pt x="1237" y="238"/>
                    <a:pt x="-163" y="3164"/>
                    <a:pt x="-163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 859">
              <a:extLst>
                <a:ext uri="{FF2B5EF4-FFF2-40B4-BE49-F238E27FC236}">
                  <a16:creationId xmlns:a16="http://schemas.microsoft.com/office/drawing/2014/main" id="{6CDE7CFB-9413-F2AB-FC38-B6BBA7A9904C}"/>
                </a:ext>
              </a:extLst>
            </p:cNvPr>
            <p:cNvSpPr/>
            <p:nvPr/>
          </p:nvSpPr>
          <p:spPr>
            <a:xfrm>
              <a:off x="11515796" y="4946291"/>
              <a:ext cx="24866" cy="12391"/>
            </a:xfrm>
            <a:custGeom>
              <a:avLst/>
              <a:gdLst>
                <a:gd name="connsiteX0" fmla="*/ 11477 w 24866"/>
                <a:gd name="connsiteY0" fmla="*/ 868 h 12391"/>
                <a:gd name="connsiteX1" fmla="*/ -163 w 24866"/>
                <a:gd name="connsiteY1" fmla="*/ 2967 h 12391"/>
                <a:gd name="connsiteX2" fmla="*/ 22863 w 24866"/>
                <a:gd name="connsiteY2" fmla="*/ 7801 h 12391"/>
                <a:gd name="connsiteX3" fmla="*/ 11477 w 24866"/>
                <a:gd name="connsiteY3" fmla="*/ 868 h 1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66" h="12391">
                  <a:moveTo>
                    <a:pt x="11477" y="868"/>
                  </a:moveTo>
                  <a:cubicBezTo>
                    <a:pt x="3335" y="-405"/>
                    <a:pt x="-163" y="231"/>
                    <a:pt x="-163" y="2967"/>
                  </a:cubicBezTo>
                  <a:cubicBezTo>
                    <a:pt x="-163" y="13144"/>
                    <a:pt x="14022" y="16133"/>
                    <a:pt x="22863" y="7801"/>
                  </a:cubicBezTo>
                  <a:cubicBezTo>
                    <a:pt x="26807" y="4048"/>
                    <a:pt x="25026" y="3030"/>
                    <a:pt x="11477" y="8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 860">
              <a:extLst>
                <a:ext uri="{FF2B5EF4-FFF2-40B4-BE49-F238E27FC236}">
                  <a16:creationId xmlns:a16="http://schemas.microsoft.com/office/drawing/2014/main" id="{1686E865-6892-2DA4-B616-4D0A28D0F5AC}"/>
                </a:ext>
              </a:extLst>
            </p:cNvPr>
            <p:cNvSpPr/>
            <p:nvPr/>
          </p:nvSpPr>
          <p:spPr>
            <a:xfrm>
              <a:off x="11532343" y="5136597"/>
              <a:ext cx="5142" cy="6297"/>
            </a:xfrm>
            <a:custGeom>
              <a:avLst/>
              <a:gdLst>
                <a:gd name="connsiteX0" fmla="*/ 3645 w 5142"/>
                <a:gd name="connsiteY0" fmla="*/ 6536 h 6297"/>
                <a:gd name="connsiteX1" fmla="*/ 4980 w 5142"/>
                <a:gd name="connsiteY1" fmla="*/ 3419 h 6297"/>
                <a:gd name="connsiteX2" fmla="*/ 1736 w 5142"/>
                <a:gd name="connsiteY2" fmla="*/ 238 h 6297"/>
                <a:gd name="connsiteX3" fmla="*/ 337 w 5142"/>
                <a:gd name="connsiteY3" fmla="*/ 3419 h 6297"/>
                <a:gd name="connsiteX4" fmla="*/ 3645 w 5142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2" h="6297">
                  <a:moveTo>
                    <a:pt x="3645" y="6536"/>
                  </a:moveTo>
                  <a:cubicBezTo>
                    <a:pt x="4408" y="6536"/>
                    <a:pt x="4980" y="5136"/>
                    <a:pt x="4980" y="3419"/>
                  </a:cubicBezTo>
                  <a:cubicBezTo>
                    <a:pt x="4916" y="1651"/>
                    <a:pt x="3517" y="238"/>
                    <a:pt x="1736" y="238"/>
                  </a:cubicBezTo>
                  <a:cubicBezTo>
                    <a:pt x="-108" y="238"/>
                    <a:pt x="-681" y="1702"/>
                    <a:pt x="337" y="3419"/>
                  </a:cubicBezTo>
                  <a:cubicBezTo>
                    <a:pt x="1355" y="5136"/>
                    <a:pt x="2881" y="6536"/>
                    <a:pt x="364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87C4FD19-ACF4-2664-2F63-B54D0C71D8D3}"/>
                </a:ext>
              </a:extLst>
            </p:cNvPr>
            <p:cNvSpPr/>
            <p:nvPr/>
          </p:nvSpPr>
          <p:spPr>
            <a:xfrm>
              <a:off x="11503392" y="578940"/>
              <a:ext cx="24836" cy="13686"/>
            </a:xfrm>
            <a:custGeom>
              <a:avLst/>
              <a:gdLst>
                <a:gd name="connsiteX0" fmla="*/ 20001 w 24836"/>
                <a:gd name="connsiteY0" fmla="*/ 889 h 13686"/>
                <a:gd name="connsiteX1" fmla="*/ -163 w 24836"/>
                <a:gd name="connsiteY1" fmla="*/ 10176 h 13686"/>
                <a:gd name="connsiteX2" fmla="*/ 4735 w 24836"/>
                <a:gd name="connsiteY2" fmla="*/ 13419 h 13686"/>
                <a:gd name="connsiteX3" fmla="*/ 17457 w 24836"/>
                <a:gd name="connsiteY3" fmla="*/ 11511 h 13686"/>
                <a:gd name="connsiteX4" fmla="*/ 20001 w 24836"/>
                <a:gd name="connsiteY4" fmla="*/ 889 h 1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6" h="13686">
                  <a:moveTo>
                    <a:pt x="20001" y="889"/>
                  </a:moveTo>
                  <a:cubicBezTo>
                    <a:pt x="13068" y="-1783"/>
                    <a:pt x="-163" y="4260"/>
                    <a:pt x="-163" y="10176"/>
                  </a:cubicBezTo>
                  <a:cubicBezTo>
                    <a:pt x="-163" y="13547"/>
                    <a:pt x="1555" y="14692"/>
                    <a:pt x="4735" y="13419"/>
                  </a:cubicBezTo>
                  <a:cubicBezTo>
                    <a:pt x="8870" y="12122"/>
                    <a:pt x="13132" y="11480"/>
                    <a:pt x="17457" y="11511"/>
                  </a:cubicBezTo>
                  <a:cubicBezTo>
                    <a:pt x="25471" y="11511"/>
                    <a:pt x="27506" y="3815"/>
                    <a:pt x="20001" y="8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 862">
              <a:extLst>
                <a:ext uri="{FF2B5EF4-FFF2-40B4-BE49-F238E27FC236}">
                  <a16:creationId xmlns:a16="http://schemas.microsoft.com/office/drawing/2014/main" id="{25009FCA-FA0B-B3A4-954B-A29D6AB8AC24}"/>
                </a:ext>
              </a:extLst>
            </p:cNvPr>
            <p:cNvSpPr/>
            <p:nvPr/>
          </p:nvSpPr>
          <p:spPr>
            <a:xfrm>
              <a:off x="11526382" y="442326"/>
              <a:ext cx="11103" cy="6297"/>
            </a:xfrm>
            <a:custGeom>
              <a:avLst/>
              <a:gdLst>
                <a:gd name="connsiteX0" fmla="*/ 6489 w 11103"/>
                <a:gd name="connsiteY0" fmla="*/ 238 h 6297"/>
                <a:gd name="connsiteX1" fmla="*/ 128 w 11103"/>
                <a:gd name="connsiteY1" fmla="*/ 3355 h 6297"/>
                <a:gd name="connsiteX2" fmla="*/ 4580 w 11103"/>
                <a:gd name="connsiteY2" fmla="*/ 6536 h 6297"/>
                <a:gd name="connsiteX3" fmla="*/ 10941 w 11103"/>
                <a:gd name="connsiteY3" fmla="*/ 3355 h 6297"/>
                <a:gd name="connsiteX4" fmla="*/ 6489 w 11103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3" h="6297">
                  <a:moveTo>
                    <a:pt x="6489" y="238"/>
                  </a:moveTo>
                  <a:cubicBezTo>
                    <a:pt x="4008" y="232"/>
                    <a:pt x="1655" y="1383"/>
                    <a:pt x="128" y="3355"/>
                  </a:cubicBezTo>
                  <a:cubicBezTo>
                    <a:pt x="-953" y="5136"/>
                    <a:pt x="1082" y="6536"/>
                    <a:pt x="4580" y="6536"/>
                  </a:cubicBezTo>
                  <a:cubicBezTo>
                    <a:pt x="8079" y="6536"/>
                    <a:pt x="10941" y="5136"/>
                    <a:pt x="10941" y="3355"/>
                  </a:cubicBezTo>
                  <a:cubicBezTo>
                    <a:pt x="10941" y="1574"/>
                    <a:pt x="8970" y="238"/>
                    <a:pt x="648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 863">
              <a:extLst>
                <a:ext uri="{FF2B5EF4-FFF2-40B4-BE49-F238E27FC236}">
                  <a16:creationId xmlns:a16="http://schemas.microsoft.com/office/drawing/2014/main" id="{4EBF4DC6-2F9D-B0E1-C3CA-86274E2FD613}"/>
                </a:ext>
              </a:extLst>
            </p:cNvPr>
            <p:cNvSpPr/>
            <p:nvPr/>
          </p:nvSpPr>
          <p:spPr>
            <a:xfrm>
              <a:off x="11516378" y="5987066"/>
              <a:ext cx="13902" cy="11746"/>
            </a:xfrm>
            <a:custGeom>
              <a:avLst/>
              <a:gdLst>
                <a:gd name="connsiteX0" fmla="*/ 11658 w 13902"/>
                <a:gd name="connsiteY0" fmla="*/ 7194 h 11746"/>
                <a:gd name="connsiteX1" fmla="*/ 10259 w 13902"/>
                <a:gd name="connsiteY1" fmla="*/ 833 h 11746"/>
                <a:gd name="connsiteX2" fmla="*/ 655 w 13902"/>
                <a:gd name="connsiteY2" fmla="*/ 8784 h 11746"/>
                <a:gd name="connsiteX3" fmla="*/ 11658 w 13902"/>
                <a:gd name="connsiteY3" fmla="*/ 7194 h 1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2" h="11746">
                  <a:moveTo>
                    <a:pt x="11658" y="7194"/>
                  </a:moveTo>
                  <a:cubicBezTo>
                    <a:pt x="14775" y="3377"/>
                    <a:pt x="14458" y="2105"/>
                    <a:pt x="10259" y="833"/>
                  </a:cubicBezTo>
                  <a:cubicBezTo>
                    <a:pt x="3899" y="-1584"/>
                    <a:pt x="-2462" y="3823"/>
                    <a:pt x="655" y="8784"/>
                  </a:cubicBezTo>
                  <a:cubicBezTo>
                    <a:pt x="3771" y="13745"/>
                    <a:pt x="7079" y="12728"/>
                    <a:pt x="11658" y="71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 864">
              <a:extLst>
                <a:ext uri="{FF2B5EF4-FFF2-40B4-BE49-F238E27FC236}">
                  <a16:creationId xmlns:a16="http://schemas.microsoft.com/office/drawing/2014/main" id="{19CE6F00-BA55-7B5D-A09E-ADD623A2CCE4}"/>
                </a:ext>
              </a:extLst>
            </p:cNvPr>
            <p:cNvSpPr/>
            <p:nvPr/>
          </p:nvSpPr>
          <p:spPr>
            <a:xfrm>
              <a:off x="11476743" y="4860648"/>
              <a:ext cx="8076" cy="11724"/>
            </a:xfrm>
            <a:custGeom>
              <a:avLst/>
              <a:gdLst>
                <a:gd name="connsiteX0" fmla="*/ 5115 w 8076"/>
                <a:gd name="connsiteY0" fmla="*/ 11963 h 11724"/>
                <a:gd name="connsiteX1" fmla="*/ 7914 w 8076"/>
                <a:gd name="connsiteY1" fmla="*/ 7383 h 11724"/>
                <a:gd name="connsiteX2" fmla="*/ 790 w 8076"/>
                <a:gd name="connsiteY2" fmla="*/ 1023 h 11724"/>
                <a:gd name="connsiteX3" fmla="*/ 5115 w 8076"/>
                <a:gd name="connsiteY3" fmla="*/ 11963 h 1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6" h="11724">
                  <a:moveTo>
                    <a:pt x="5115" y="11963"/>
                  </a:moveTo>
                  <a:cubicBezTo>
                    <a:pt x="6642" y="11963"/>
                    <a:pt x="7914" y="9864"/>
                    <a:pt x="7914" y="7383"/>
                  </a:cubicBezTo>
                  <a:cubicBezTo>
                    <a:pt x="7914" y="2295"/>
                    <a:pt x="3525" y="-1458"/>
                    <a:pt x="790" y="1023"/>
                  </a:cubicBezTo>
                  <a:cubicBezTo>
                    <a:pt x="-1945" y="3503"/>
                    <a:pt x="1744" y="11963"/>
                    <a:pt x="5115" y="119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 865">
              <a:extLst>
                <a:ext uri="{FF2B5EF4-FFF2-40B4-BE49-F238E27FC236}">
                  <a16:creationId xmlns:a16="http://schemas.microsoft.com/office/drawing/2014/main" id="{AAD2CD99-BF39-057B-4ADC-8772496B4ABA}"/>
                </a:ext>
              </a:extLst>
            </p:cNvPr>
            <p:cNvSpPr/>
            <p:nvPr/>
          </p:nvSpPr>
          <p:spPr>
            <a:xfrm>
              <a:off x="11503392" y="6046949"/>
              <a:ext cx="21216" cy="10195"/>
            </a:xfrm>
            <a:custGeom>
              <a:avLst/>
              <a:gdLst>
                <a:gd name="connsiteX0" fmla="*/ 20828 w 21216"/>
                <a:gd name="connsiteY0" fmla="*/ 4748 h 10195"/>
                <a:gd name="connsiteX1" fmla="*/ -163 w 21216"/>
                <a:gd name="connsiteY1" fmla="*/ 2331 h 10195"/>
                <a:gd name="connsiteX2" fmla="*/ 6198 w 21216"/>
                <a:gd name="connsiteY2" fmla="*/ 5511 h 10195"/>
                <a:gd name="connsiteX3" fmla="*/ 14149 w 21216"/>
                <a:gd name="connsiteY3" fmla="*/ 8691 h 10195"/>
                <a:gd name="connsiteX4" fmla="*/ 20828 w 21216"/>
                <a:gd name="connsiteY4" fmla="*/ 4748 h 1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16" h="10195">
                  <a:moveTo>
                    <a:pt x="20828" y="4748"/>
                  </a:moveTo>
                  <a:cubicBezTo>
                    <a:pt x="19365" y="486"/>
                    <a:pt x="-163" y="-1613"/>
                    <a:pt x="-163" y="2331"/>
                  </a:cubicBezTo>
                  <a:cubicBezTo>
                    <a:pt x="-163" y="4112"/>
                    <a:pt x="2573" y="5511"/>
                    <a:pt x="6198" y="5511"/>
                  </a:cubicBezTo>
                  <a:cubicBezTo>
                    <a:pt x="9188" y="5352"/>
                    <a:pt x="12114" y="6516"/>
                    <a:pt x="14149" y="8691"/>
                  </a:cubicBezTo>
                  <a:cubicBezTo>
                    <a:pt x="16249" y="12635"/>
                    <a:pt x="22291" y="9264"/>
                    <a:pt x="20828" y="47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 866">
              <a:extLst>
                <a:ext uri="{FF2B5EF4-FFF2-40B4-BE49-F238E27FC236}">
                  <a16:creationId xmlns:a16="http://schemas.microsoft.com/office/drawing/2014/main" id="{08B153F6-922D-82CE-4EDB-3AF72F15A151}"/>
                </a:ext>
              </a:extLst>
            </p:cNvPr>
            <p:cNvSpPr/>
            <p:nvPr/>
          </p:nvSpPr>
          <p:spPr>
            <a:xfrm>
              <a:off x="11314289" y="3116688"/>
              <a:ext cx="9350" cy="6297"/>
            </a:xfrm>
            <a:custGeom>
              <a:avLst/>
              <a:gdLst>
                <a:gd name="connsiteX0" fmla="*/ 4544 w 9350"/>
                <a:gd name="connsiteY0" fmla="*/ 6536 h 6297"/>
                <a:gd name="connsiteX1" fmla="*/ 9188 w 9350"/>
                <a:gd name="connsiteY1" fmla="*/ 3419 h 6297"/>
                <a:gd name="connsiteX2" fmla="*/ 4544 w 9350"/>
                <a:gd name="connsiteY2" fmla="*/ 238 h 6297"/>
                <a:gd name="connsiteX3" fmla="*/ -163 w 9350"/>
                <a:gd name="connsiteY3" fmla="*/ 3419 h 6297"/>
                <a:gd name="connsiteX4" fmla="*/ 4544 w 9350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6297">
                  <a:moveTo>
                    <a:pt x="4544" y="6536"/>
                  </a:moveTo>
                  <a:cubicBezTo>
                    <a:pt x="7089" y="6536"/>
                    <a:pt x="9188" y="5073"/>
                    <a:pt x="9188" y="3419"/>
                  </a:cubicBezTo>
                  <a:cubicBezTo>
                    <a:pt x="9188" y="1765"/>
                    <a:pt x="7089" y="238"/>
                    <a:pt x="4544" y="238"/>
                  </a:cubicBezTo>
                  <a:cubicBezTo>
                    <a:pt x="2000" y="238"/>
                    <a:pt x="-163" y="1638"/>
                    <a:pt x="-163" y="3419"/>
                  </a:cubicBezTo>
                  <a:cubicBezTo>
                    <a:pt x="-163" y="5200"/>
                    <a:pt x="1936" y="6536"/>
                    <a:pt x="454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 867">
              <a:extLst>
                <a:ext uri="{FF2B5EF4-FFF2-40B4-BE49-F238E27FC236}">
                  <a16:creationId xmlns:a16="http://schemas.microsoft.com/office/drawing/2014/main" id="{B653C269-149C-50BC-6A64-2B16A40467B2}"/>
                </a:ext>
              </a:extLst>
            </p:cNvPr>
            <p:cNvSpPr/>
            <p:nvPr/>
          </p:nvSpPr>
          <p:spPr>
            <a:xfrm>
              <a:off x="11463066" y="682065"/>
              <a:ext cx="24727" cy="13216"/>
            </a:xfrm>
            <a:custGeom>
              <a:avLst/>
              <a:gdLst>
                <a:gd name="connsiteX0" fmla="*/ -163 w 24727"/>
                <a:gd name="connsiteY0" fmla="*/ 9394 h 13216"/>
                <a:gd name="connsiteX1" fmla="*/ 23754 w 24727"/>
                <a:gd name="connsiteY1" fmla="*/ 6914 h 13216"/>
                <a:gd name="connsiteX2" fmla="*/ 23754 w 24727"/>
                <a:gd name="connsiteY2" fmla="*/ 6914 h 13216"/>
                <a:gd name="connsiteX3" fmla="*/ 23754 w 24727"/>
                <a:gd name="connsiteY3" fmla="*/ 553 h 13216"/>
                <a:gd name="connsiteX4" fmla="*/ -163 w 24727"/>
                <a:gd name="connsiteY4" fmla="*/ 9394 h 1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27" h="13216">
                  <a:moveTo>
                    <a:pt x="-163" y="9394"/>
                  </a:moveTo>
                  <a:cubicBezTo>
                    <a:pt x="-163" y="16137"/>
                    <a:pt x="21146" y="13910"/>
                    <a:pt x="23754" y="6914"/>
                  </a:cubicBezTo>
                  <a:lnTo>
                    <a:pt x="23754" y="6914"/>
                  </a:lnTo>
                  <a:cubicBezTo>
                    <a:pt x="24835" y="4923"/>
                    <a:pt x="24835" y="2544"/>
                    <a:pt x="23754" y="553"/>
                  </a:cubicBezTo>
                  <a:cubicBezTo>
                    <a:pt x="21528" y="-1419"/>
                    <a:pt x="-163" y="6405"/>
                    <a:pt x="-163" y="93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 868">
              <a:extLst>
                <a:ext uri="{FF2B5EF4-FFF2-40B4-BE49-F238E27FC236}">
                  <a16:creationId xmlns:a16="http://schemas.microsoft.com/office/drawing/2014/main" id="{D2B6EFA7-54B9-05FA-E1A0-1D936F7CC529}"/>
                </a:ext>
              </a:extLst>
            </p:cNvPr>
            <p:cNvSpPr/>
            <p:nvPr/>
          </p:nvSpPr>
          <p:spPr>
            <a:xfrm>
              <a:off x="11452308" y="2175939"/>
              <a:ext cx="18587" cy="24900"/>
            </a:xfrm>
            <a:custGeom>
              <a:avLst/>
              <a:gdLst>
                <a:gd name="connsiteX0" fmla="*/ 7415 w 18587"/>
                <a:gd name="connsiteY0" fmla="*/ 238 h 24900"/>
                <a:gd name="connsiteX1" fmla="*/ 227 w 18587"/>
                <a:gd name="connsiteY1" fmla="*/ 20656 h 24900"/>
                <a:gd name="connsiteX2" fmla="*/ 10087 w 18587"/>
                <a:gd name="connsiteY2" fmla="*/ 17540 h 24900"/>
                <a:gd name="connsiteX3" fmla="*/ 17528 w 18587"/>
                <a:gd name="connsiteY3" fmla="*/ 9589 h 24900"/>
                <a:gd name="connsiteX4" fmla="*/ 7415 w 18587"/>
                <a:gd name="connsiteY4" fmla="*/ 238 h 2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87" h="24900">
                  <a:moveTo>
                    <a:pt x="7415" y="238"/>
                  </a:moveTo>
                  <a:cubicBezTo>
                    <a:pt x="3853" y="238"/>
                    <a:pt x="-1681" y="15759"/>
                    <a:pt x="227" y="20656"/>
                  </a:cubicBezTo>
                  <a:cubicBezTo>
                    <a:pt x="2835" y="27526"/>
                    <a:pt x="6079" y="26508"/>
                    <a:pt x="10087" y="17540"/>
                  </a:cubicBezTo>
                  <a:cubicBezTo>
                    <a:pt x="11994" y="13214"/>
                    <a:pt x="15366" y="9652"/>
                    <a:pt x="17528" y="9589"/>
                  </a:cubicBezTo>
                  <a:cubicBezTo>
                    <a:pt x="21472" y="9461"/>
                    <a:pt x="11359" y="238"/>
                    <a:pt x="741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 869">
              <a:extLst>
                <a:ext uri="{FF2B5EF4-FFF2-40B4-BE49-F238E27FC236}">
                  <a16:creationId xmlns:a16="http://schemas.microsoft.com/office/drawing/2014/main" id="{9DF7F203-1A29-DE70-F223-D93AD1E8E577}"/>
                </a:ext>
              </a:extLst>
            </p:cNvPr>
            <p:cNvSpPr/>
            <p:nvPr/>
          </p:nvSpPr>
          <p:spPr>
            <a:xfrm>
              <a:off x="11466182" y="889546"/>
              <a:ext cx="15280" cy="12024"/>
            </a:xfrm>
            <a:custGeom>
              <a:avLst/>
              <a:gdLst>
                <a:gd name="connsiteX0" fmla="*/ -163 w 15280"/>
                <a:gd name="connsiteY0" fmla="*/ 7873 h 12024"/>
                <a:gd name="connsiteX1" fmla="*/ 12559 w 15280"/>
                <a:gd name="connsiteY1" fmla="*/ 7873 h 12024"/>
                <a:gd name="connsiteX2" fmla="*/ 14721 w 15280"/>
                <a:gd name="connsiteY2" fmla="*/ 1513 h 12024"/>
                <a:gd name="connsiteX3" fmla="*/ -163 w 15280"/>
                <a:gd name="connsiteY3" fmla="*/ 7873 h 1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80" h="12024">
                  <a:moveTo>
                    <a:pt x="-163" y="7873"/>
                  </a:moveTo>
                  <a:cubicBezTo>
                    <a:pt x="-163" y="13789"/>
                    <a:pt x="7343" y="13662"/>
                    <a:pt x="12559" y="7873"/>
                  </a:cubicBezTo>
                  <a:cubicBezTo>
                    <a:pt x="14721" y="5266"/>
                    <a:pt x="15739" y="2276"/>
                    <a:pt x="14721" y="1513"/>
                  </a:cubicBezTo>
                  <a:cubicBezTo>
                    <a:pt x="11351" y="-2304"/>
                    <a:pt x="-163" y="3230"/>
                    <a:pt x="-163" y="78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 870">
              <a:extLst>
                <a:ext uri="{FF2B5EF4-FFF2-40B4-BE49-F238E27FC236}">
                  <a16:creationId xmlns:a16="http://schemas.microsoft.com/office/drawing/2014/main" id="{015F8B80-370C-870A-8A07-3CBD4D2FDD69}"/>
                </a:ext>
              </a:extLst>
            </p:cNvPr>
            <p:cNvSpPr/>
            <p:nvPr/>
          </p:nvSpPr>
          <p:spPr>
            <a:xfrm>
              <a:off x="11500866" y="360557"/>
              <a:ext cx="11813" cy="12564"/>
            </a:xfrm>
            <a:custGeom>
              <a:avLst/>
              <a:gdLst>
                <a:gd name="connsiteX0" fmla="*/ 265 w 11813"/>
                <a:gd name="connsiteY0" fmla="*/ 1290 h 12564"/>
                <a:gd name="connsiteX1" fmla="*/ 8979 w 11813"/>
                <a:gd name="connsiteY1" fmla="*/ 12803 h 12564"/>
                <a:gd name="connsiteX2" fmla="*/ 11651 w 11813"/>
                <a:gd name="connsiteY2" fmla="*/ 7969 h 12564"/>
                <a:gd name="connsiteX3" fmla="*/ 265 w 11813"/>
                <a:gd name="connsiteY3" fmla="*/ 1290 h 1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3" h="12564">
                  <a:moveTo>
                    <a:pt x="265" y="1290"/>
                  </a:moveTo>
                  <a:cubicBezTo>
                    <a:pt x="-1961" y="3580"/>
                    <a:pt x="5036" y="12803"/>
                    <a:pt x="8979" y="12803"/>
                  </a:cubicBezTo>
                  <a:cubicBezTo>
                    <a:pt x="10442" y="12803"/>
                    <a:pt x="11651" y="10641"/>
                    <a:pt x="11651" y="7969"/>
                  </a:cubicBezTo>
                  <a:cubicBezTo>
                    <a:pt x="11651" y="2880"/>
                    <a:pt x="3445" y="-1954"/>
                    <a:pt x="265" y="12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 871">
              <a:extLst>
                <a:ext uri="{FF2B5EF4-FFF2-40B4-BE49-F238E27FC236}">
                  <a16:creationId xmlns:a16="http://schemas.microsoft.com/office/drawing/2014/main" id="{4D2A6AED-E01E-20F9-A59C-E2C37783491E}"/>
                </a:ext>
              </a:extLst>
            </p:cNvPr>
            <p:cNvSpPr/>
            <p:nvPr/>
          </p:nvSpPr>
          <p:spPr>
            <a:xfrm>
              <a:off x="11500276" y="455398"/>
              <a:ext cx="17279" cy="15001"/>
            </a:xfrm>
            <a:custGeom>
              <a:avLst/>
              <a:gdLst>
                <a:gd name="connsiteX0" fmla="*/ 12814 w 17279"/>
                <a:gd name="connsiteY0" fmla="*/ 8602 h 15001"/>
                <a:gd name="connsiteX1" fmla="*/ 16121 w 17279"/>
                <a:gd name="connsiteY1" fmla="*/ 524 h 15001"/>
                <a:gd name="connsiteX2" fmla="*/ -163 w 17279"/>
                <a:gd name="connsiteY2" fmla="*/ 10828 h 15001"/>
                <a:gd name="connsiteX3" fmla="*/ 12814 w 17279"/>
                <a:gd name="connsiteY3" fmla="*/ 8602 h 1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9" h="15001">
                  <a:moveTo>
                    <a:pt x="12814" y="8602"/>
                  </a:moveTo>
                  <a:cubicBezTo>
                    <a:pt x="16948" y="4467"/>
                    <a:pt x="18220" y="1223"/>
                    <a:pt x="16121" y="524"/>
                  </a:cubicBezTo>
                  <a:cubicBezTo>
                    <a:pt x="10778" y="-1257"/>
                    <a:pt x="-163" y="5676"/>
                    <a:pt x="-163" y="10828"/>
                  </a:cubicBezTo>
                  <a:cubicBezTo>
                    <a:pt x="-163" y="17443"/>
                    <a:pt x="4990" y="16553"/>
                    <a:pt x="12814" y="86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 872">
              <a:extLst>
                <a:ext uri="{FF2B5EF4-FFF2-40B4-BE49-F238E27FC236}">
                  <a16:creationId xmlns:a16="http://schemas.microsoft.com/office/drawing/2014/main" id="{BA630560-3049-5AA7-76C9-E3A51731DE7E}"/>
                </a:ext>
              </a:extLst>
            </p:cNvPr>
            <p:cNvSpPr/>
            <p:nvPr/>
          </p:nvSpPr>
          <p:spPr>
            <a:xfrm>
              <a:off x="11473443" y="6045924"/>
              <a:ext cx="5142" cy="6297"/>
            </a:xfrm>
            <a:custGeom>
              <a:avLst/>
              <a:gdLst>
                <a:gd name="connsiteX0" fmla="*/ 3644 w 5142"/>
                <a:gd name="connsiteY0" fmla="*/ 6536 h 6297"/>
                <a:gd name="connsiteX1" fmla="*/ 4980 w 5142"/>
                <a:gd name="connsiteY1" fmla="*/ 3356 h 6297"/>
                <a:gd name="connsiteX2" fmla="*/ 1737 w 5142"/>
                <a:gd name="connsiteY2" fmla="*/ 239 h 6297"/>
                <a:gd name="connsiteX3" fmla="*/ 1737 w 5142"/>
                <a:gd name="connsiteY3" fmla="*/ 239 h 6297"/>
                <a:gd name="connsiteX4" fmla="*/ 337 w 5142"/>
                <a:gd name="connsiteY4" fmla="*/ 3356 h 6297"/>
                <a:gd name="connsiteX5" fmla="*/ 3644 w 5142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3644" y="6536"/>
                  </a:moveTo>
                  <a:cubicBezTo>
                    <a:pt x="4408" y="6536"/>
                    <a:pt x="4980" y="5137"/>
                    <a:pt x="4980" y="3356"/>
                  </a:cubicBezTo>
                  <a:cubicBezTo>
                    <a:pt x="4917" y="1600"/>
                    <a:pt x="3517" y="207"/>
                    <a:pt x="1737" y="239"/>
                  </a:cubicBezTo>
                  <a:cubicBezTo>
                    <a:pt x="1737" y="239"/>
                    <a:pt x="1737" y="239"/>
                    <a:pt x="1737" y="239"/>
                  </a:cubicBezTo>
                  <a:cubicBezTo>
                    <a:pt x="-108" y="239"/>
                    <a:pt x="-681" y="1638"/>
                    <a:pt x="337" y="3356"/>
                  </a:cubicBezTo>
                  <a:cubicBezTo>
                    <a:pt x="1355" y="5073"/>
                    <a:pt x="2945" y="6536"/>
                    <a:pt x="364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 873">
              <a:extLst>
                <a:ext uri="{FF2B5EF4-FFF2-40B4-BE49-F238E27FC236}">
                  <a16:creationId xmlns:a16="http://schemas.microsoft.com/office/drawing/2014/main" id="{8F652D6B-9E6D-9316-D3B8-5D0F27C57C0C}"/>
                </a:ext>
              </a:extLst>
            </p:cNvPr>
            <p:cNvSpPr/>
            <p:nvPr/>
          </p:nvSpPr>
          <p:spPr>
            <a:xfrm>
              <a:off x="11450726" y="6301236"/>
              <a:ext cx="21494" cy="21571"/>
            </a:xfrm>
            <a:custGeom>
              <a:avLst/>
              <a:gdLst>
                <a:gd name="connsiteX0" fmla="*/ -163 w 21494"/>
                <a:gd name="connsiteY0" fmla="*/ 4063 h 21571"/>
                <a:gd name="connsiteX1" fmla="*/ 8552 w 21494"/>
                <a:gd name="connsiteY1" fmla="*/ 21809 h 21571"/>
                <a:gd name="connsiteX2" fmla="*/ 15549 w 21494"/>
                <a:gd name="connsiteY2" fmla="*/ 18565 h 21571"/>
                <a:gd name="connsiteX3" fmla="*/ 16312 w 21494"/>
                <a:gd name="connsiteY3" fmla="*/ 9215 h 21571"/>
                <a:gd name="connsiteX4" fmla="*/ 5499 w 21494"/>
                <a:gd name="connsiteY4" fmla="*/ 3999 h 21571"/>
                <a:gd name="connsiteX5" fmla="*/ -163 w 21494"/>
                <a:gd name="connsiteY5" fmla="*/ 4063 h 2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94" h="21571">
                  <a:moveTo>
                    <a:pt x="-163" y="4063"/>
                  </a:moveTo>
                  <a:cubicBezTo>
                    <a:pt x="-163" y="8897"/>
                    <a:pt x="6198" y="21809"/>
                    <a:pt x="8552" y="21809"/>
                  </a:cubicBezTo>
                  <a:cubicBezTo>
                    <a:pt x="10969" y="20951"/>
                    <a:pt x="13323" y="19863"/>
                    <a:pt x="15549" y="18565"/>
                  </a:cubicBezTo>
                  <a:cubicBezTo>
                    <a:pt x="22864" y="14558"/>
                    <a:pt x="23373" y="9215"/>
                    <a:pt x="16312" y="9215"/>
                  </a:cubicBezTo>
                  <a:cubicBezTo>
                    <a:pt x="12241" y="8624"/>
                    <a:pt x="8489" y="6804"/>
                    <a:pt x="5499" y="3999"/>
                  </a:cubicBezTo>
                  <a:cubicBezTo>
                    <a:pt x="219" y="-1026"/>
                    <a:pt x="-163" y="-1026"/>
                    <a:pt x="-163" y="40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 874">
              <a:extLst>
                <a:ext uri="{FF2B5EF4-FFF2-40B4-BE49-F238E27FC236}">
                  <a16:creationId xmlns:a16="http://schemas.microsoft.com/office/drawing/2014/main" id="{D238C939-E371-CF98-E673-CE307AEFBB05}"/>
                </a:ext>
              </a:extLst>
            </p:cNvPr>
            <p:cNvSpPr/>
            <p:nvPr/>
          </p:nvSpPr>
          <p:spPr>
            <a:xfrm>
              <a:off x="11469299" y="6090004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2" y="238"/>
                    <a:pt x="2954" y="238"/>
                  </a:cubicBezTo>
                  <a:cubicBezTo>
                    <a:pt x="1237" y="238"/>
                    <a:pt x="-163" y="1631"/>
                    <a:pt x="-163" y="3355"/>
                  </a:cubicBezTo>
                  <a:cubicBezTo>
                    <a:pt x="-163" y="5079"/>
                    <a:pt x="1237" y="6472"/>
                    <a:pt x="2954" y="6472"/>
                  </a:cubicBezTo>
                  <a:cubicBezTo>
                    <a:pt x="4672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 875">
              <a:extLst>
                <a:ext uri="{FF2B5EF4-FFF2-40B4-BE49-F238E27FC236}">
                  <a16:creationId xmlns:a16="http://schemas.microsoft.com/office/drawing/2014/main" id="{964EB6E8-DC19-3962-34F7-F367E2406F89}"/>
                </a:ext>
              </a:extLst>
            </p:cNvPr>
            <p:cNvSpPr/>
            <p:nvPr/>
          </p:nvSpPr>
          <p:spPr>
            <a:xfrm>
              <a:off x="11457598" y="6272366"/>
              <a:ext cx="6783" cy="12721"/>
            </a:xfrm>
            <a:custGeom>
              <a:avLst/>
              <a:gdLst>
                <a:gd name="connsiteX0" fmla="*/ 2253 w 6783"/>
                <a:gd name="connsiteY0" fmla="*/ 1638 h 12721"/>
                <a:gd name="connsiteX1" fmla="*/ 344 w 6783"/>
                <a:gd name="connsiteY1" fmla="*/ 7999 h 12721"/>
                <a:gd name="connsiteX2" fmla="*/ 1553 w 6783"/>
                <a:gd name="connsiteY2" fmla="*/ 12960 h 12721"/>
                <a:gd name="connsiteX3" fmla="*/ 6260 w 6783"/>
                <a:gd name="connsiteY3" fmla="*/ 6599 h 12721"/>
                <a:gd name="connsiteX4" fmla="*/ 5051 w 6783"/>
                <a:gd name="connsiteY4" fmla="*/ 238 h 12721"/>
                <a:gd name="connsiteX5" fmla="*/ 2253 w 6783"/>
                <a:gd name="connsiteY5" fmla="*/ 1638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83" h="12721">
                  <a:moveTo>
                    <a:pt x="2253" y="1638"/>
                  </a:moveTo>
                  <a:cubicBezTo>
                    <a:pt x="1871" y="3820"/>
                    <a:pt x="1235" y="5957"/>
                    <a:pt x="344" y="7999"/>
                  </a:cubicBezTo>
                  <a:cubicBezTo>
                    <a:pt x="-674" y="10734"/>
                    <a:pt x="-101" y="12960"/>
                    <a:pt x="1553" y="12960"/>
                  </a:cubicBezTo>
                  <a:cubicBezTo>
                    <a:pt x="3207" y="12960"/>
                    <a:pt x="5369" y="10161"/>
                    <a:pt x="6260" y="6599"/>
                  </a:cubicBezTo>
                  <a:cubicBezTo>
                    <a:pt x="7150" y="3037"/>
                    <a:pt x="6260" y="238"/>
                    <a:pt x="5051" y="238"/>
                  </a:cubicBezTo>
                  <a:cubicBezTo>
                    <a:pt x="3843" y="238"/>
                    <a:pt x="2253" y="938"/>
                    <a:pt x="2253" y="16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CBC962B3-29F5-5E63-CE7C-C30767760E3D}"/>
                </a:ext>
              </a:extLst>
            </p:cNvPr>
            <p:cNvSpPr/>
            <p:nvPr/>
          </p:nvSpPr>
          <p:spPr>
            <a:xfrm>
              <a:off x="11436056" y="5807303"/>
              <a:ext cx="19205" cy="14615"/>
            </a:xfrm>
            <a:custGeom>
              <a:avLst/>
              <a:gdLst>
                <a:gd name="connsiteX0" fmla="*/ 6811 w 19205"/>
                <a:gd name="connsiteY0" fmla="*/ 10129 h 14615"/>
                <a:gd name="connsiteX1" fmla="*/ 17052 w 19205"/>
                <a:gd name="connsiteY1" fmla="*/ 7585 h 14615"/>
                <a:gd name="connsiteX2" fmla="*/ 3695 w 19205"/>
                <a:gd name="connsiteY2" fmla="*/ 2623 h 14615"/>
                <a:gd name="connsiteX3" fmla="*/ 6811 w 19205"/>
                <a:gd name="connsiteY3" fmla="*/ 10129 h 14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5" h="14615">
                  <a:moveTo>
                    <a:pt x="6811" y="10129"/>
                  </a:moveTo>
                  <a:cubicBezTo>
                    <a:pt x="19533" y="17062"/>
                    <a:pt x="21123" y="16489"/>
                    <a:pt x="17052" y="7585"/>
                  </a:cubicBezTo>
                  <a:cubicBezTo>
                    <a:pt x="12981" y="-1321"/>
                    <a:pt x="12854" y="-1003"/>
                    <a:pt x="3695" y="2623"/>
                  </a:cubicBezTo>
                  <a:cubicBezTo>
                    <a:pt x="-1967" y="4849"/>
                    <a:pt x="-1776" y="5422"/>
                    <a:pt x="6811" y="101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 877">
              <a:extLst>
                <a:ext uri="{FF2B5EF4-FFF2-40B4-BE49-F238E27FC236}">
                  <a16:creationId xmlns:a16="http://schemas.microsoft.com/office/drawing/2014/main" id="{3BB21811-F84E-4B0E-D7B2-B431B9043897}"/>
                </a:ext>
              </a:extLst>
            </p:cNvPr>
            <p:cNvSpPr/>
            <p:nvPr/>
          </p:nvSpPr>
          <p:spPr>
            <a:xfrm>
              <a:off x="11453779" y="6159547"/>
              <a:ext cx="14912" cy="9075"/>
            </a:xfrm>
            <a:custGeom>
              <a:avLst/>
              <a:gdLst>
                <a:gd name="connsiteX0" fmla="*/ 7852 w 14912"/>
                <a:gd name="connsiteY0" fmla="*/ 9314 h 9075"/>
                <a:gd name="connsiteX1" fmla="*/ 14594 w 14912"/>
                <a:gd name="connsiteY1" fmla="*/ 5370 h 9075"/>
                <a:gd name="connsiteX2" fmla="*/ -163 w 14912"/>
                <a:gd name="connsiteY2" fmla="*/ 4352 h 9075"/>
                <a:gd name="connsiteX3" fmla="*/ 7852 w 14912"/>
                <a:gd name="connsiteY3" fmla="*/ 9314 h 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12" h="9075">
                  <a:moveTo>
                    <a:pt x="7852" y="9314"/>
                  </a:moveTo>
                  <a:cubicBezTo>
                    <a:pt x="12940" y="9314"/>
                    <a:pt x="15421" y="7851"/>
                    <a:pt x="14594" y="5370"/>
                  </a:cubicBezTo>
                  <a:cubicBezTo>
                    <a:pt x="12685" y="-991"/>
                    <a:pt x="-163" y="-1563"/>
                    <a:pt x="-163" y="4352"/>
                  </a:cubicBezTo>
                  <a:cubicBezTo>
                    <a:pt x="-163" y="7596"/>
                    <a:pt x="2699" y="9314"/>
                    <a:pt x="7852" y="93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 878">
              <a:extLst>
                <a:ext uri="{FF2B5EF4-FFF2-40B4-BE49-F238E27FC236}">
                  <a16:creationId xmlns:a16="http://schemas.microsoft.com/office/drawing/2014/main" id="{67BA5EAE-A13A-A435-3667-5B734E8253C3}"/>
                </a:ext>
              </a:extLst>
            </p:cNvPr>
            <p:cNvSpPr/>
            <p:nvPr/>
          </p:nvSpPr>
          <p:spPr>
            <a:xfrm>
              <a:off x="11444742" y="5825701"/>
              <a:ext cx="14204" cy="15726"/>
            </a:xfrm>
            <a:custGeom>
              <a:avLst/>
              <a:gdLst>
                <a:gd name="connsiteX0" fmla="*/ 2005 w 14204"/>
                <a:gd name="connsiteY0" fmla="*/ 15965 h 15726"/>
                <a:gd name="connsiteX1" fmla="*/ 10465 w 14204"/>
                <a:gd name="connsiteY1" fmla="*/ 9604 h 15726"/>
                <a:gd name="connsiteX2" fmla="*/ 6458 w 14204"/>
                <a:gd name="connsiteY2" fmla="*/ 2226 h 15726"/>
                <a:gd name="connsiteX3" fmla="*/ 2005 w 14204"/>
                <a:gd name="connsiteY3" fmla="*/ 15965 h 1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4" h="15726">
                  <a:moveTo>
                    <a:pt x="2005" y="15965"/>
                  </a:moveTo>
                  <a:cubicBezTo>
                    <a:pt x="5376" y="14687"/>
                    <a:pt x="8302" y="12480"/>
                    <a:pt x="10465" y="9604"/>
                  </a:cubicBezTo>
                  <a:cubicBezTo>
                    <a:pt x="16826" y="2290"/>
                    <a:pt x="14218" y="-2735"/>
                    <a:pt x="6458" y="2226"/>
                  </a:cubicBezTo>
                  <a:cubicBezTo>
                    <a:pt x="669" y="5916"/>
                    <a:pt x="-2575" y="15965"/>
                    <a:pt x="2005" y="159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 879">
              <a:extLst>
                <a:ext uri="{FF2B5EF4-FFF2-40B4-BE49-F238E27FC236}">
                  <a16:creationId xmlns:a16="http://schemas.microsoft.com/office/drawing/2014/main" id="{ACAD0AFB-42F9-BE96-0C85-6554535D6381}"/>
                </a:ext>
              </a:extLst>
            </p:cNvPr>
            <p:cNvSpPr/>
            <p:nvPr/>
          </p:nvSpPr>
          <p:spPr>
            <a:xfrm>
              <a:off x="11470401" y="658005"/>
              <a:ext cx="11115" cy="7709"/>
            </a:xfrm>
            <a:custGeom>
              <a:avLst/>
              <a:gdLst>
                <a:gd name="connsiteX0" fmla="*/ 1852 w 11115"/>
                <a:gd name="connsiteY0" fmla="*/ 3241 h 7709"/>
                <a:gd name="connsiteX1" fmla="*/ 4587 w 11115"/>
                <a:gd name="connsiteY1" fmla="*/ 7948 h 7709"/>
                <a:gd name="connsiteX2" fmla="*/ 10948 w 11115"/>
                <a:gd name="connsiteY2" fmla="*/ 4959 h 7709"/>
                <a:gd name="connsiteX3" fmla="*/ 1852 w 11115"/>
                <a:gd name="connsiteY3" fmla="*/ 3241 h 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15" h="7709">
                  <a:moveTo>
                    <a:pt x="1852" y="3241"/>
                  </a:moveTo>
                  <a:cubicBezTo>
                    <a:pt x="-1392" y="7121"/>
                    <a:pt x="-883" y="7948"/>
                    <a:pt x="4587" y="7948"/>
                  </a:cubicBezTo>
                  <a:cubicBezTo>
                    <a:pt x="8149" y="7948"/>
                    <a:pt x="10948" y="6612"/>
                    <a:pt x="10948" y="4959"/>
                  </a:cubicBezTo>
                  <a:cubicBezTo>
                    <a:pt x="11139" y="-448"/>
                    <a:pt x="5986" y="-1466"/>
                    <a:pt x="1852" y="32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 880">
              <a:extLst>
                <a:ext uri="{FF2B5EF4-FFF2-40B4-BE49-F238E27FC236}">
                  <a16:creationId xmlns:a16="http://schemas.microsoft.com/office/drawing/2014/main" id="{9B41F7E7-CEC9-9AE1-DF17-5CB13B0D34F7}"/>
                </a:ext>
              </a:extLst>
            </p:cNvPr>
            <p:cNvSpPr/>
            <p:nvPr/>
          </p:nvSpPr>
          <p:spPr>
            <a:xfrm>
              <a:off x="11230645" y="5857139"/>
              <a:ext cx="6170" cy="9413"/>
            </a:xfrm>
            <a:custGeom>
              <a:avLst/>
              <a:gdLst>
                <a:gd name="connsiteX0" fmla="*/ 2954 w 6170"/>
                <a:gd name="connsiteY0" fmla="*/ 9652 h 9413"/>
                <a:gd name="connsiteX1" fmla="*/ 6008 w 6170"/>
                <a:gd name="connsiteY1" fmla="*/ 4945 h 9413"/>
                <a:gd name="connsiteX2" fmla="*/ 2954 w 6170"/>
                <a:gd name="connsiteY2" fmla="*/ 238 h 9413"/>
                <a:gd name="connsiteX3" fmla="*/ -163 w 6170"/>
                <a:gd name="connsiteY3" fmla="*/ 4945 h 9413"/>
                <a:gd name="connsiteX4" fmla="*/ 2954 w 6170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9413">
                  <a:moveTo>
                    <a:pt x="2954" y="9652"/>
                  </a:moveTo>
                  <a:cubicBezTo>
                    <a:pt x="4608" y="9652"/>
                    <a:pt x="6008" y="7553"/>
                    <a:pt x="6008" y="4945"/>
                  </a:cubicBezTo>
                  <a:cubicBezTo>
                    <a:pt x="6008" y="2338"/>
                    <a:pt x="4608" y="238"/>
                    <a:pt x="2954" y="238"/>
                  </a:cubicBezTo>
                  <a:cubicBezTo>
                    <a:pt x="1300" y="238"/>
                    <a:pt x="-163" y="2338"/>
                    <a:pt x="-163" y="4945"/>
                  </a:cubicBezTo>
                  <a:cubicBezTo>
                    <a:pt x="-163" y="7553"/>
                    <a:pt x="1237" y="9652"/>
                    <a:pt x="2954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 881">
              <a:extLst>
                <a:ext uri="{FF2B5EF4-FFF2-40B4-BE49-F238E27FC236}">
                  <a16:creationId xmlns:a16="http://schemas.microsoft.com/office/drawing/2014/main" id="{9C3537E7-E9C9-A30C-9A12-AC9D67D28A86}"/>
                </a:ext>
              </a:extLst>
            </p:cNvPr>
            <p:cNvSpPr/>
            <p:nvPr/>
          </p:nvSpPr>
          <p:spPr>
            <a:xfrm>
              <a:off x="11239926" y="5921007"/>
              <a:ext cx="9292" cy="8516"/>
            </a:xfrm>
            <a:custGeom>
              <a:avLst/>
              <a:gdLst>
                <a:gd name="connsiteX0" fmla="*/ 4486 w 9292"/>
                <a:gd name="connsiteY0" fmla="*/ 8755 h 8516"/>
                <a:gd name="connsiteX1" fmla="*/ 9130 w 9292"/>
                <a:gd name="connsiteY1" fmla="*/ 7546 h 8516"/>
                <a:gd name="connsiteX2" fmla="*/ 4486 w 9292"/>
                <a:gd name="connsiteY2" fmla="*/ 2458 h 8516"/>
                <a:gd name="connsiteX3" fmla="*/ -157 w 9292"/>
                <a:gd name="connsiteY3" fmla="*/ 3603 h 8516"/>
                <a:gd name="connsiteX4" fmla="*/ 4486 w 9292"/>
                <a:gd name="connsiteY4" fmla="*/ 8755 h 8516"/>
                <a:gd name="connsiteX5" fmla="*/ 4486 w 9292"/>
                <a:gd name="connsiteY5" fmla="*/ 8755 h 8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92" h="8516">
                  <a:moveTo>
                    <a:pt x="4486" y="8755"/>
                  </a:moveTo>
                  <a:cubicBezTo>
                    <a:pt x="7031" y="8755"/>
                    <a:pt x="9130" y="8182"/>
                    <a:pt x="9130" y="7546"/>
                  </a:cubicBezTo>
                  <a:cubicBezTo>
                    <a:pt x="7984" y="5536"/>
                    <a:pt x="6394" y="3806"/>
                    <a:pt x="4486" y="2458"/>
                  </a:cubicBezTo>
                  <a:cubicBezTo>
                    <a:pt x="670" y="-786"/>
                    <a:pt x="-157" y="-532"/>
                    <a:pt x="-157" y="3603"/>
                  </a:cubicBezTo>
                  <a:cubicBezTo>
                    <a:pt x="-284" y="6306"/>
                    <a:pt x="1751" y="8609"/>
                    <a:pt x="4486" y="8755"/>
                  </a:cubicBezTo>
                  <a:cubicBezTo>
                    <a:pt x="4486" y="8755"/>
                    <a:pt x="4486" y="8755"/>
                    <a:pt x="4486" y="87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 882">
              <a:extLst>
                <a:ext uri="{FF2B5EF4-FFF2-40B4-BE49-F238E27FC236}">
                  <a16:creationId xmlns:a16="http://schemas.microsoft.com/office/drawing/2014/main" id="{6970E956-534C-0018-97BB-71EFDF3C5B63}"/>
                </a:ext>
              </a:extLst>
            </p:cNvPr>
            <p:cNvSpPr/>
            <p:nvPr/>
          </p:nvSpPr>
          <p:spPr>
            <a:xfrm>
              <a:off x="11243217" y="5927622"/>
              <a:ext cx="23425" cy="14086"/>
            </a:xfrm>
            <a:custGeom>
              <a:avLst/>
              <a:gdLst>
                <a:gd name="connsiteX0" fmla="*/ 3549 w 23425"/>
                <a:gd name="connsiteY0" fmla="*/ 12635 h 14086"/>
                <a:gd name="connsiteX1" fmla="*/ 19515 w 23425"/>
                <a:gd name="connsiteY1" fmla="*/ 10600 h 14086"/>
                <a:gd name="connsiteX2" fmla="*/ 20405 w 23425"/>
                <a:gd name="connsiteY2" fmla="*/ 2649 h 14086"/>
                <a:gd name="connsiteX3" fmla="*/ 7684 w 23425"/>
                <a:gd name="connsiteY3" fmla="*/ 2649 h 14086"/>
                <a:gd name="connsiteX4" fmla="*/ 3549 w 23425"/>
                <a:gd name="connsiteY4" fmla="*/ 12635 h 1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25" h="14086">
                  <a:moveTo>
                    <a:pt x="3549" y="12635"/>
                  </a:moveTo>
                  <a:cubicBezTo>
                    <a:pt x="8765" y="15491"/>
                    <a:pt x="15189" y="14671"/>
                    <a:pt x="19515" y="10600"/>
                  </a:cubicBezTo>
                  <a:cubicBezTo>
                    <a:pt x="24285" y="7038"/>
                    <a:pt x="24412" y="6020"/>
                    <a:pt x="20405" y="2649"/>
                  </a:cubicBezTo>
                  <a:cubicBezTo>
                    <a:pt x="16398" y="-722"/>
                    <a:pt x="14044" y="-404"/>
                    <a:pt x="7684" y="2649"/>
                  </a:cubicBezTo>
                  <a:cubicBezTo>
                    <a:pt x="-1094" y="6593"/>
                    <a:pt x="-2558" y="10027"/>
                    <a:pt x="3549" y="126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9BF32F4B-57B1-CAC2-DCB2-F580AB14B5EE}"/>
                </a:ext>
              </a:extLst>
            </p:cNvPr>
            <p:cNvSpPr/>
            <p:nvPr/>
          </p:nvSpPr>
          <p:spPr>
            <a:xfrm>
              <a:off x="11230955" y="6033781"/>
              <a:ext cx="10248" cy="8390"/>
            </a:xfrm>
            <a:custGeom>
              <a:avLst/>
              <a:gdLst>
                <a:gd name="connsiteX0" fmla="*/ 10086 w 10248"/>
                <a:gd name="connsiteY0" fmla="*/ 4558 h 8390"/>
                <a:gd name="connsiteX1" fmla="*/ 5252 w 10248"/>
                <a:gd name="connsiteY1" fmla="*/ 360 h 8390"/>
                <a:gd name="connsiteX2" fmla="*/ -154 w 10248"/>
                <a:gd name="connsiteY2" fmla="*/ 4494 h 8390"/>
                <a:gd name="connsiteX3" fmla="*/ 10086 w 10248"/>
                <a:gd name="connsiteY3" fmla="*/ 4558 h 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8" h="8390">
                  <a:moveTo>
                    <a:pt x="10086" y="4558"/>
                  </a:moveTo>
                  <a:cubicBezTo>
                    <a:pt x="10086" y="2841"/>
                    <a:pt x="8241" y="932"/>
                    <a:pt x="5252" y="360"/>
                  </a:cubicBezTo>
                  <a:cubicBezTo>
                    <a:pt x="2263" y="-212"/>
                    <a:pt x="-154" y="1250"/>
                    <a:pt x="-154" y="4494"/>
                  </a:cubicBezTo>
                  <a:cubicBezTo>
                    <a:pt x="-473" y="9964"/>
                    <a:pt x="8687" y="10028"/>
                    <a:pt x="10086" y="45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 884">
              <a:extLst>
                <a:ext uri="{FF2B5EF4-FFF2-40B4-BE49-F238E27FC236}">
                  <a16:creationId xmlns:a16="http://schemas.microsoft.com/office/drawing/2014/main" id="{D31A3992-508B-5CC5-90E5-0337B3EDFFA5}"/>
                </a:ext>
              </a:extLst>
            </p:cNvPr>
            <p:cNvSpPr/>
            <p:nvPr/>
          </p:nvSpPr>
          <p:spPr>
            <a:xfrm>
              <a:off x="11259839" y="6159209"/>
              <a:ext cx="8208" cy="6297"/>
            </a:xfrm>
            <a:custGeom>
              <a:avLst/>
              <a:gdLst>
                <a:gd name="connsiteX0" fmla="*/ 284 w 8208"/>
                <a:gd name="connsiteY0" fmla="*/ 3355 h 6297"/>
                <a:gd name="connsiteX1" fmla="*/ 5118 w 8208"/>
                <a:gd name="connsiteY1" fmla="*/ 6535 h 6297"/>
                <a:gd name="connsiteX2" fmla="*/ 8044 w 8208"/>
                <a:gd name="connsiteY2" fmla="*/ 3355 h 6297"/>
                <a:gd name="connsiteX3" fmla="*/ 3210 w 8208"/>
                <a:gd name="connsiteY3" fmla="*/ 238 h 6297"/>
                <a:gd name="connsiteX4" fmla="*/ 284 w 8208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8" h="6297">
                  <a:moveTo>
                    <a:pt x="284" y="3355"/>
                  </a:moveTo>
                  <a:cubicBezTo>
                    <a:pt x="1302" y="5130"/>
                    <a:pt x="3082" y="6313"/>
                    <a:pt x="5118" y="6535"/>
                  </a:cubicBezTo>
                  <a:cubicBezTo>
                    <a:pt x="6772" y="6434"/>
                    <a:pt x="8108" y="5028"/>
                    <a:pt x="8044" y="3355"/>
                  </a:cubicBezTo>
                  <a:cubicBezTo>
                    <a:pt x="8044" y="1638"/>
                    <a:pt x="5818" y="238"/>
                    <a:pt x="3210" y="238"/>
                  </a:cubicBezTo>
                  <a:cubicBezTo>
                    <a:pt x="602" y="238"/>
                    <a:pt x="-988" y="1638"/>
                    <a:pt x="28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 885">
              <a:extLst>
                <a:ext uri="{FF2B5EF4-FFF2-40B4-BE49-F238E27FC236}">
                  <a16:creationId xmlns:a16="http://schemas.microsoft.com/office/drawing/2014/main" id="{5775B954-D04C-8081-F758-FBCC558DDAE1}"/>
                </a:ext>
              </a:extLst>
            </p:cNvPr>
            <p:cNvSpPr/>
            <p:nvPr/>
          </p:nvSpPr>
          <p:spPr>
            <a:xfrm>
              <a:off x="11293395" y="659860"/>
              <a:ext cx="20893" cy="15340"/>
            </a:xfrm>
            <a:custGeom>
              <a:avLst/>
              <a:gdLst>
                <a:gd name="connsiteX0" fmla="*/ 186 w 20893"/>
                <a:gd name="connsiteY0" fmla="*/ 749 h 15340"/>
                <a:gd name="connsiteX1" fmla="*/ 2030 w 20893"/>
                <a:gd name="connsiteY1" fmla="*/ 8955 h 15340"/>
                <a:gd name="connsiteX2" fmla="*/ 20731 w 20893"/>
                <a:gd name="connsiteY2" fmla="*/ 11563 h 15340"/>
                <a:gd name="connsiteX3" fmla="*/ 186 w 20893"/>
                <a:gd name="connsiteY3" fmla="*/ 749 h 15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93" h="15340">
                  <a:moveTo>
                    <a:pt x="186" y="749"/>
                  </a:moveTo>
                  <a:cubicBezTo>
                    <a:pt x="-705" y="1640"/>
                    <a:pt x="186" y="5329"/>
                    <a:pt x="2030" y="8955"/>
                  </a:cubicBezTo>
                  <a:cubicBezTo>
                    <a:pt x="5783" y="16142"/>
                    <a:pt x="20731" y="18178"/>
                    <a:pt x="20731" y="11563"/>
                  </a:cubicBezTo>
                  <a:cubicBezTo>
                    <a:pt x="20731" y="7365"/>
                    <a:pt x="2920" y="-2049"/>
                    <a:pt x="186" y="7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 886">
              <a:extLst>
                <a:ext uri="{FF2B5EF4-FFF2-40B4-BE49-F238E27FC236}">
                  <a16:creationId xmlns:a16="http://schemas.microsoft.com/office/drawing/2014/main" id="{ED40D689-A7A0-7EE3-0FEE-3ED86B6E9B08}"/>
                </a:ext>
              </a:extLst>
            </p:cNvPr>
            <p:cNvSpPr/>
            <p:nvPr/>
          </p:nvSpPr>
          <p:spPr>
            <a:xfrm>
              <a:off x="11323893" y="2357357"/>
              <a:ext cx="11083" cy="7367"/>
            </a:xfrm>
            <a:custGeom>
              <a:avLst/>
              <a:gdLst>
                <a:gd name="connsiteX0" fmla="*/ -163 w 11083"/>
                <a:gd name="connsiteY0" fmla="*/ 4616 h 7367"/>
                <a:gd name="connsiteX1" fmla="*/ 6198 w 11083"/>
                <a:gd name="connsiteY1" fmla="*/ 7606 h 7367"/>
                <a:gd name="connsiteX2" fmla="*/ 8934 w 11083"/>
                <a:gd name="connsiteY2" fmla="*/ 2899 h 7367"/>
                <a:gd name="connsiteX3" fmla="*/ -163 w 11083"/>
                <a:gd name="connsiteY3" fmla="*/ 461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3" h="7367">
                  <a:moveTo>
                    <a:pt x="-163" y="4616"/>
                  </a:moveTo>
                  <a:cubicBezTo>
                    <a:pt x="-163" y="6207"/>
                    <a:pt x="2763" y="7606"/>
                    <a:pt x="6198" y="7606"/>
                  </a:cubicBezTo>
                  <a:cubicBezTo>
                    <a:pt x="11668" y="7606"/>
                    <a:pt x="12114" y="6779"/>
                    <a:pt x="8934" y="2899"/>
                  </a:cubicBezTo>
                  <a:cubicBezTo>
                    <a:pt x="5753" y="-981"/>
                    <a:pt x="-163" y="-790"/>
                    <a:pt x="-163" y="46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 887">
              <a:extLst>
                <a:ext uri="{FF2B5EF4-FFF2-40B4-BE49-F238E27FC236}">
                  <a16:creationId xmlns:a16="http://schemas.microsoft.com/office/drawing/2014/main" id="{46A21D19-F220-7CF6-EF2C-9F69DE57C819}"/>
                </a:ext>
              </a:extLst>
            </p:cNvPr>
            <p:cNvSpPr/>
            <p:nvPr/>
          </p:nvSpPr>
          <p:spPr>
            <a:xfrm>
              <a:off x="11295715" y="2311231"/>
              <a:ext cx="8748" cy="8635"/>
            </a:xfrm>
            <a:custGeom>
              <a:avLst/>
              <a:gdLst>
                <a:gd name="connsiteX0" fmla="*/ -163 w 8748"/>
                <a:gd name="connsiteY0" fmla="*/ 5200 h 8635"/>
                <a:gd name="connsiteX1" fmla="*/ 8425 w 8748"/>
                <a:gd name="connsiteY1" fmla="*/ 3928 h 8635"/>
                <a:gd name="connsiteX2" fmla="*/ 4735 w 8748"/>
                <a:gd name="connsiteY2" fmla="*/ 238 h 8635"/>
                <a:gd name="connsiteX3" fmla="*/ -163 w 8748"/>
                <a:gd name="connsiteY3" fmla="*/ 5200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8" h="8635">
                  <a:moveTo>
                    <a:pt x="-163" y="5200"/>
                  </a:moveTo>
                  <a:cubicBezTo>
                    <a:pt x="-163" y="10734"/>
                    <a:pt x="6198" y="9779"/>
                    <a:pt x="8425" y="3928"/>
                  </a:cubicBezTo>
                  <a:cubicBezTo>
                    <a:pt x="9125" y="1892"/>
                    <a:pt x="7471" y="238"/>
                    <a:pt x="4735" y="238"/>
                  </a:cubicBezTo>
                  <a:cubicBezTo>
                    <a:pt x="2001" y="273"/>
                    <a:pt x="-163" y="2484"/>
                    <a:pt x="-163" y="52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 888">
              <a:extLst>
                <a:ext uri="{FF2B5EF4-FFF2-40B4-BE49-F238E27FC236}">
                  <a16:creationId xmlns:a16="http://schemas.microsoft.com/office/drawing/2014/main" id="{001A8C95-1D19-7938-3D79-D256262E536E}"/>
                </a:ext>
              </a:extLst>
            </p:cNvPr>
            <p:cNvSpPr/>
            <p:nvPr/>
          </p:nvSpPr>
          <p:spPr>
            <a:xfrm>
              <a:off x="11300356" y="2117421"/>
              <a:ext cx="16563" cy="20290"/>
            </a:xfrm>
            <a:custGeom>
              <a:avLst/>
              <a:gdLst>
                <a:gd name="connsiteX0" fmla="*/ 7600 w 16563"/>
                <a:gd name="connsiteY0" fmla="*/ 16903 h 20290"/>
                <a:gd name="connsiteX1" fmla="*/ 16314 w 16563"/>
                <a:gd name="connsiteY1" fmla="*/ 12323 h 20290"/>
                <a:gd name="connsiteX2" fmla="*/ 10590 w 16563"/>
                <a:gd name="connsiteY2" fmla="*/ 2019 h 20290"/>
                <a:gd name="connsiteX3" fmla="*/ 2830 w 16563"/>
                <a:gd name="connsiteY3" fmla="*/ 8380 h 20290"/>
                <a:gd name="connsiteX4" fmla="*/ 7600 w 16563"/>
                <a:gd name="connsiteY4" fmla="*/ 16903 h 20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63" h="20290">
                  <a:moveTo>
                    <a:pt x="7600" y="16903"/>
                  </a:moveTo>
                  <a:cubicBezTo>
                    <a:pt x="7600" y="23900"/>
                    <a:pt x="15233" y="19893"/>
                    <a:pt x="16314" y="12323"/>
                  </a:cubicBezTo>
                  <a:cubicBezTo>
                    <a:pt x="16887" y="8001"/>
                    <a:pt x="14597" y="3810"/>
                    <a:pt x="10590" y="2019"/>
                  </a:cubicBezTo>
                  <a:cubicBezTo>
                    <a:pt x="2066" y="-2561"/>
                    <a:pt x="-4103" y="2464"/>
                    <a:pt x="2830" y="8380"/>
                  </a:cubicBezTo>
                  <a:cubicBezTo>
                    <a:pt x="5438" y="10533"/>
                    <a:pt x="7091" y="13569"/>
                    <a:pt x="7600" y="169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 889">
              <a:extLst>
                <a:ext uri="{FF2B5EF4-FFF2-40B4-BE49-F238E27FC236}">
                  <a16:creationId xmlns:a16="http://schemas.microsoft.com/office/drawing/2014/main" id="{3292A8E9-76FB-C50D-E83D-2AB836159BED}"/>
                </a:ext>
              </a:extLst>
            </p:cNvPr>
            <p:cNvSpPr/>
            <p:nvPr/>
          </p:nvSpPr>
          <p:spPr>
            <a:xfrm>
              <a:off x="11301949" y="3078974"/>
              <a:ext cx="15051" cy="13350"/>
            </a:xfrm>
            <a:custGeom>
              <a:avLst/>
              <a:gdLst>
                <a:gd name="connsiteX0" fmla="*/ 13386 w 15051"/>
                <a:gd name="connsiteY0" fmla="*/ 12765 h 13350"/>
                <a:gd name="connsiteX1" fmla="*/ 14276 w 15051"/>
                <a:gd name="connsiteY1" fmla="*/ 5132 h 13350"/>
                <a:gd name="connsiteX2" fmla="*/ -163 w 15051"/>
                <a:gd name="connsiteY2" fmla="*/ 3796 h 13350"/>
                <a:gd name="connsiteX3" fmla="*/ 13386 w 15051"/>
                <a:gd name="connsiteY3" fmla="*/ 12765 h 1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1" h="13350">
                  <a:moveTo>
                    <a:pt x="13386" y="12765"/>
                  </a:moveTo>
                  <a:cubicBezTo>
                    <a:pt x="14976" y="10551"/>
                    <a:pt x="15357" y="7657"/>
                    <a:pt x="14276" y="5132"/>
                  </a:cubicBezTo>
                  <a:cubicBezTo>
                    <a:pt x="12177" y="-529"/>
                    <a:pt x="-163" y="-1674"/>
                    <a:pt x="-163" y="3796"/>
                  </a:cubicBezTo>
                  <a:cubicBezTo>
                    <a:pt x="-163" y="9266"/>
                    <a:pt x="10205" y="15945"/>
                    <a:pt x="13386" y="127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92AA398D-82AF-5C7C-A42F-D8B0B7B75315}"/>
                </a:ext>
              </a:extLst>
            </p:cNvPr>
            <p:cNvSpPr/>
            <p:nvPr/>
          </p:nvSpPr>
          <p:spPr>
            <a:xfrm>
              <a:off x="11259374" y="6112182"/>
              <a:ext cx="13339" cy="12170"/>
            </a:xfrm>
            <a:custGeom>
              <a:avLst/>
              <a:gdLst>
                <a:gd name="connsiteX0" fmla="*/ 11308 w 13339"/>
                <a:gd name="connsiteY0" fmla="*/ 1595 h 12170"/>
                <a:gd name="connsiteX1" fmla="*/ 7174 w 13339"/>
                <a:gd name="connsiteY1" fmla="*/ 514 h 12170"/>
                <a:gd name="connsiteX2" fmla="*/ 2403 w 13339"/>
                <a:gd name="connsiteY2" fmla="*/ 6875 h 12170"/>
                <a:gd name="connsiteX3" fmla="*/ 2912 w 13339"/>
                <a:gd name="connsiteY3" fmla="*/ 12408 h 12170"/>
                <a:gd name="connsiteX4" fmla="*/ 11181 w 13339"/>
                <a:gd name="connsiteY4" fmla="*/ 7892 h 12170"/>
                <a:gd name="connsiteX5" fmla="*/ 11308 w 13339"/>
                <a:gd name="connsiteY5" fmla="*/ 1595 h 1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9" h="12170">
                  <a:moveTo>
                    <a:pt x="11308" y="1595"/>
                  </a:moveTo>
                  <a:cubicBezTo>
                    <a:pt x="9463" y="387"/>
                    <a:pt x="7555" y="-122"/>
                    <a:pt x="7174" y="514"/>
                  </a:cubicBezTo>
                  <a:cubicBezTo>
                    <a:pt x="6791" y="1150"/>
                    <a:pt x="4629" y="4076"/>
                    <a:pt x="2403" y="6875"/>
                  </a:cubicBezTo>
                  <a:cubicBezTo>
                    <a:pt x="-1159" y="11518"/>
                    <a:pt x="-1032" y="12408"/>
                    <a:pt x="2912" y="12408"/>
                  </a:cubicBezTo>
                  <a:cubicBezTo>
                    <a:pt x="6156" y="12014"/>
                    <a:pt x="9082" y="10398"/>
                    <a:pt x="11181" y="7892"/>
                  </a:cubicBezTo>
                  <a:cubicBezTo>
                    <a:pt x="13789" y="4966"/>
                    <a:pt x="13853" y="3122"/>
                    <a:pt x="11308" y="15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 891">
              <a:extLst>
                <a:ext uri="{FF2B5EF4-FFF2-40B4-BE49-F238E27FC236}">
                  <a16:creationId xmlns:a16="http://schemas.microsoft.com/office/drawing/2014/main" id="{7E5ECD9A-6B81-7D65-CC1B-07A2956281E0}"/>
                </a:ext>
              </a:extLst>
            </p:cNvPr>
            <p:cNvSpPr/>
            <p:nvPr/>
          </p:nvSpPr>
          <p:spPr>
            <a:xfrm>
              <a:off x="11302336" y="590457"/>
              <a:ext cx="11571" cy="8861"/>
            </a:xfrm>
            <a:custGeom>
              <a:avLst/>
              <a:gdLst>
                <a:gd name="connsiteX0" fmla="*/ 4221 w 11571"/>
                <a:gd name="connsiteY0" fmla="*/ 8899 h 8861"/>
                <a:gd name="connsiteX1" fmla="*/ 11154 w 11571"/>
                <a:gd name="connsiteY1" fmla="*/ 3620 h 8861"/>
                <a:gd name="connsiteX2" fmla="*/ 7019 w 11571"/>
                <a:gd name="connsiteY2" fmla="*/ 439 h 8861"/>
                <a:gd name="connsiteX3" fmla="*/ 86 w 11571"/>
                <a:gd name="connsiteY3" fmla="*/ 5782 h 8861"/>
                <a:gd name="connsiteX4" fmla="*/ 4221 w 11571"/>
                <a:gd name="connsiteY4" fmla="*/ 8899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1" h="8861">
                  <a:moveTo>
                    <a:pt x="4221" y="8899"/>
                  </a:moveTo>
                  <a:cubicBezTo>
                    <a:pt x="7210" y="8339"/>
                    <a:pt x="9819" y="6380"/>
                    <a:pt x="11154" y="3620"/>
                  </a:cubicBezTo>
                  <a:cubicBezTo>
                    <a:pt x="12045" y="884"/>
                    <a:pt x="10582" y="-260"/>
                    <a:pt x="7019" y="439"/>
                  </a:cubicBezTo>
                  <a:cubicBezTo>
                    <a:pt x="3966" y="1024"/>
                    <a:pt x="1422" y="3003"/>
                    <a:pt x="86" y="5782"/>
                  </a:cubicBezTo>
                  <a:cubicBezTo>
                    <a:pt x="-804" y="8454"/>
                    <a:pt x="722" y="9599"/>
                    <a:pt x="4221" y="88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 892">
              <a:extLst>
                <a:ext uri="{FF2B5EF4-FFF2-40B4-BE49-F238E27FC236}">
                  <a16:creationId xmlns:a16="http://schemas.microsoft.com/office/drawing/2014/main" id="{08531E62-CE59-4A41-C07A-3854F99568E2}"/>
                </a:ext>
              </a:extLst>
            </p:cNvPr>
            <p:cNvSpPr/>
            <p:nvPr/>
          </p:nvSpPr>
          <p:spPr>
            <a:xfrm>
              <a:off x="11315520" y="2219955"/>
              <a:ext cx="14294" cy="9477"/>
            </a:xfrm>
            <a:custGeom>
              <a:avLst/>
              <a:gdLst>
                <a:gd name="connsiteX0" fmla="*/ 9865 w 14294"/>
                <a:gd name="connsiteY0" fmla="*/ 238 h 9477"/>
                <a:gd name="connsiteX1" fmla="*/ 1723 w 14294"/>
                <a:gd name="connsiteY1" fmla="*/ 5009 h 9477"/>
                <a:gd name="connsiteX2" fmla="*/ 6048 w 14294"/>
                <a:gd name="connsiteY2" fmla="*/ 9716 h 9477"/>
                <a:gd name="connsiteX3" fmla="*/ 14126 w 14294"/>
                <a:gd name="connsiteY3" fmla="*/ 5009 h 9477"/>
                <a:gd name="connsiteX4" fmla="*/ 9865 w 14294"/>
                <a:gd name="connsiteY4" fmla="*/ 238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94" h="9477">
                  <a:moveTo>
                    <a:pt x="9865" y="238"/>
                  </a:moveTo>
                  <a:cubicBezTo>
                    <a:pt x="6621" y="726"/>
                    <a:pt x="3695" y="2433"/>
                    <a:pt x="1723" y="5009"/>
                  </a:cubicBezTo>
                  <a:cubicBezTo>
                    <a:pt x="-1521" y="8953"/>
                    <a:pt x="-885" y="9716"/>
                    <a:pt x="6048" y="9716"/>
                  </a:cubicBezTo>
                  <a:cubicBezTo>
                    <a:pt x="11136" y="9716"/>
                    <a:pt x="14126" y="7998"/>
                    <a:pt x="14126" y="5009"/>
                  </a:cubicBezTo>
                  <a:cubicBezTo>
                    <a:pt x="14253" y="2526"/>
                    <a:pt x="12345" y="409"/>
                    <a:pt x="986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 893">
              <a:extLst>
                <a:ext uri="{FF2B5EF4-FFF2-40B4-BE49-F238E27FC236}">
                  <a16:creationId xmlns:a16="http://schemas.microsoft.com/office/drawing/2014/main" id="{BAEFDE9A-249C-7A46-D984-5666DBD0481A}"/>
                </a:ext>
              </a:extLst>
            </p:cNvPr>
            <p:cNvSpPr/>
            <p:nvPr/>
          </p:nvSpPr>
          <p:spPr>
            <a:xfrm>
              <a:off x="11445235" y="2163927"/>
              <a:ext cx="11236" cy="14937"/>
            </a:xfrm>
            <a:custGeom>
              <a:avLst/>
              <a:gdLst>
                <a:gd name="connsiteX0" fmla="*/ 1830 w 11236"/>
                <a:gd name="connsiteY0" fmla="*/ 1819 h 14937"/>
                <a:gd name="connsiteX1" fmla="*/ 5328 w 11236"/>
                <a:gd name="connsiteY1" fmla="*/ 15176 h 14937"/>
                <a:gd name="connsiteX2" fmla="*/ 10481 w 11236"/>
                <a:gd name="connsiteY2" fmla="*/ 10279 h 14937"/>
                <a:gd name="connsiteX3" fmla="*/ 1830 w 11236"/>
                <a:gd name="connsiteY3" fmla="*/ 1819 h 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6" h="14937">
                  <a:moveTo>
                    <a:pt x="1830" y="1819"/>
                  </a:moveTo>
                  <a:cubicBezTo>
                    <a:pt x="-2177" y="5826"/>
                    <a:pt x="304" y="15176"/>
                    <a:pt x="5328" y="15176"/>
                  </a:cubicBezTo>
                  <a:cubicBezTo>
                    <a:pt x="7109" y="15176"/>
                    <a:pt x="9463" y="13014"/>
                    <a:pt x="10481" y="10279"/>
                  </a:cubicBezTo>
                  <a:cubicBezTo>
                    <a:pt x="13089" y="3600"/>
                    <a:pt x="6537" y="-2825"/>
                    <a:pt x="1830" y="18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 894">
              <a:extLst>
                <a:ext uri="{FF2B5EF4-FFF2-40B4-BE49-F238E27FC236}">
                  <a16:creationId xmlns:a16="http://schemas.microsoft.com/office/drawing/2014/main" id="{061AA1D7-E7E6-A518-CF6C-013EB9CE1981}"/>
                </a:ext>
              </a:extLst>
            </p:cNvPr>
            <p:cNvSpPr/>
            <p:nvPr/>
          </p:nvSpPr>
          <p:spPr>
            <a:xfrm>
              <a:off x="11453779" y="1365135"/>
              <a:ext cx="14282" cy="11405"/>
            </a:xfrm>
            <a:custGeom>
              <a:avLst/>
              <a:gdLst>
                <a:gd name="connsiteX0" fmla="*/ -163 w 14282"/>
                <a:gd name="connsiteY0" fmla="*/ 7493 h 11405"/>
                <a:gd name="connsiteX1" fmla="*/ 10587 w 14282"/>
                <a:gd name="connsiteY1" fmla="*/ 7493 h 11405"/>
                <a:gd name="connsiteX2" fmla="*/ 13004 w 14282"/>
                <a:gd name="connsiteY2" fmla="*/ 1133 h 11405"/>
                <a:gd name="connsiteX3" fmla="*/ -163 w 14282"/>
                <a:gd name="connsiteY3" fmla="*/ 7493 h 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2" h="11405">
                  <a:moveTo>
                    <a:pt x="-163" y="7493"/>
                  </a:moveTo>
                  <a:cubicBezTo>
                    <a:pt x="-163" y="13027"/>
                    <a:pt x="3272" y="13027"/>
                    <a:pt x="10587" y="7493"/>
                  </a:cubicBezTo>
                  <a:cubicBezTo>
                    <a:pt x="14213" y="4822"/>
                    <a:pt x="15103" y="2468"/>
                    <a:pt x="13004" y="1133"/>
                  </a:cubicBezTo>
                  <a:cubicBezTo>
                    <a:pt x="8297" y="-1603"/>
                    <a:pt x="-163" y="2341"/>
                    <a:pt x="-163" y="74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 895">
              <a:extLst>
                <a:ext uri="{FF2B5EF4-FFF2-40B4-BE49-F238E27FC236}">
                  <a16:creationId xmlns:a16="http://schemas.microsoft.com/office/drawing/2014/main" id="{4F5A4D85-03C8-FBEC-AE28-D42E32DB7B87}"/>
                </a:ext>
              </a:extLst>
            </p:cNvPr>
            <p:cNvSpPr/>
            <p:nvPr/>
          </p:nvSpPr>
          <p:spPr>
            <a:xfrm>
              <a:off x="11468472" y="336299"/>
              <a:ext cx="52663" cy="36694"/>
            </a:xfrm>
            <a:custGeom>
              <a:avLst/>
              <a:gdLst>
                <a:gd name="connsiteX0" fmla="*/ 37874 w 52663"/>
                <a:gd name="connsiteY0" fmla="*/ 2459 h 36694"/>
                <a:gd name="connsiteX1" fmla="*/ 22800 w 52663"/>
                <a:gd name="connsiteY1" fmla="*/ 4622 h 36694"/>
                <a:gd name="connsiteX2" fmla="*/ 6198 w 52663"/>
                <a:gd name="connsiteY2" fmla="*/ 15244 h 36694"/>
                <a:gd name="connsiteX3" fmla="*/ -163 w 52663"/>
                <a:gd name="connsiteY3" fmla="*/ 32227 h 36694"/>
                <a:gd name="connsiteX4" fmla="*/ 13068 w 52663"/>
                <a:gd name="connsiteY4" fmla="*/ 22877 h 36694"/>
                <a:gd name="connsiteX5" fmla="*/ 28652 w 52663"/>
                <a:gd name="connsiteY5" fmla="*/ 13209 h 36694"/>
                <a:gd name="connsiteX6" fmla="*/ 44171 w 52663"/>
                <a:gd name="connsiteY6" fmla="*/ 13209 h 36694"/>
                <a:gd name="connsiteX7" fmla="*/ 49960 w 52663"/>
                <a:gd name="connsiteY7" fmla="*/ 3731 h 36694"/>
                <a:gd name="connsiteX8" fmla="*/ 37874 w 52663"/>
                <a:gd name="connsiteY8" fmla="*/ 2459 h 3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63" h="36694">
                  <a:moveTo>
                    <a:pt x="37874" y="2459"/>
                  </a:moveTo>
                  <a:cubicBezTo>
                    <a:pt x="33168" y="4641"/>
                    <a:pt x="27952" y="5391"/>
                    <a:pt x="22800" y="4622"/>
                  </a:cubicBezTo>
                  <a:cubicBezTo>
                    <a:pt x="15994" y="3286"/>
                    <a:pt x="13195" y="5067"/>
                    <a:pt x="6198" y="15244"/>
                  </a:cubicBezTo>
                  <a:cubicBezTo>
                    <a:pt x="2318" y="20084"/>
                    <a:pt x="92" y="26032"/>
                    <a:pt x="-163" y="32227"/>
                  </a:cubicBezTo>
                  <a:cubicBezTo>
                    <a:pt x="3209" y="41132"/>
                    <a:pt x="8934" y="37061"/>
                    <a:pt x="13068" y="22877"/>
                  </a:cubicBezTo>
                  <a:cubicBezTo>
                    <a:pt x="17202" y="8692"/>
                    <a:pt x="20637" y="5894"/>
                    <a:pt x="28652" y="13209"/>
                  </a:cubicBezTo>
                  <a:cubicBezTo>
                    <a:pt x="32850" y="17025"/>
                    <a:pt x="35012" y="17025"/>
                    <a:pt x="44171" y="13209"/>
                  </a:cubicBezTo>
                  <a:cubicBezTo>
                    <a:pt x="53331" y="9392"/>
                    <a:pt x="54413" y="8184"/>
                    <a:pt x="49960" y="3731"/>
                  </a:cubicBezTo>
                  <a:cubicBezTo>
                    <a:pt x="45508" y="-721"/>
                    <a:pt x="43536" y="-658"/>
                    <a:pt x="37874" y="24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 896">
              <a:extLst>
                <a:ext uri="{FF2B5EF4-FFF2-40B4-BE49-F238E27FC236}">
                  <a16:creationId xmlns:a16="http://schemas.microsoft.com/office/drawing/2014/main" id="{5455F64F-6FAA-37B5-7510-F5EC1B94DCDA}"/>
                </a:ext>
              </a:extLst>
            </p:cNvPr>
            <p:cNvSpPr/>
            <p:nvPr/>
          </p:nvSpPr>
          <p:spPr>
            <a:xfrm>
              <a:off x="11439328" y="3802628"/>
              <a:ext cx="7276" cy="6233"/>
            </a:xfrm>
            <a:custGeom>
              <a:avLst/>
              <a:gdLst>
                <a:gd name="connsiteX0" fmla="*/ 1568 w 7276"/>
                <a:gd name="connsiteY0" fmla="*/ 238 h 6233"/>
                <a:gd name="connsiteX1" fmla="*/ 359 w 7276"/>
                <a:gd name="connsiteY1" fmla="*/ 3355 h 6233"/>
                <a:gd name="connsiteX2" fmla="*/ 5384 w 7276"/>
                <a:gd name="connsiteY2" fmla="*/ 6472 h 6233"/>
                <a:gd name="connsiteX3" fmla="*/ 6592 w 7276"/>
                <a:gd name="connsiteY3" fmla="*/ 3355 h 6233"/>
                <a:gd name="connsiteX4" fmla="*/ 1568 w 7276"/>
                <a:gd name="connsiteY4" fmla="*/ 238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6" h="6233">
                  <a:moveTo>
                    <a:pt x="1568" y="238"/>
                  </a:moveTo>
                  <a:cubicBezTo>
                    <a:pt x="-150" y="238"/>
                    <a:pt x="-659" y="1574"/>
                    <a:pt x="359" y="3355"/>
                  </a:cubicBezTo>
                  <a:cubicBezTo>
                    <a:pt x="1440" y="5104"/>
                    <a:pt x="3348" y="6255"/>
                    <a:pt x="5384" y="6472"/>
                  </a:cubicBezTo>
                  <a:cubicBezTo>
                    <a:pt x="7102" y="6472"/>
                    <a:pt x="7610" y="5073"/>
                    <a:pt x="6592" y="3355"/>
                  </a:cubicBezTo>
                  <a:cubicBezTo>
                    <a:pt x="5511" y="1555"/>
                    <a:pt x="3666" y="391"/>
                    <a:pt x="156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18C2AB65-0B19-14D9-D87D-CB23F4627DD0}"/>
                </a:ext>
              </a:extLst>
            </p:cNvPr>
            <p:cNvSpPr/>
            <p:nvPr/>
          </p:nvSpPr>
          <p:spPr>
            <a:xfrm>
              <a:off x="11410672" y="1141184"/>
              <a:ext cx="33412" cy="12206"/>
            </a:xfrm>
            <a:custGeom>
              <a:avLst/>
              <a:gdLst>
                <a:gd name="connsiteX0" fmla="*/ 5925 w 33412"/>
                <a:gd name="connsiteY0" fmla="*/ 2904 h 12206"/>
                <a:gd name="connsiteX1" fmla="*/ 16865 w 33412"/>
                <a:gd name="connsiteY1" fmla="*/ 12445 h 12206"/>
                <a:gd name="connsiteX2" fmla="*/ 33085 w 33412"/>
                <a:gd name="connsiteY2" fmla="*/ 6911 h 12206"/>
                <a:gd name="connsiteX3" fmla="*/ 5925 w 33412"/>
                <a:gd name="connsiteY3" fmla="*/ 2904 h 1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12" h="12206">
                  <a:moveTo>
                    <a:pt x="5925" y="2904"/>
                  </a:moveTo>
                  <a:cubicBezTo>
                    <a:pt x="-5079" y="8883"/>
                    <a:pt x="-1008" y="12445"/>
                    <a:pt x="16865" y="12445"/>
                  </a:cubicBezTo>
                  <a:cubicBezTo>
                    <a:pt x="31623" y="12445"/>
                    <a:pt x="33976" y="11618"/>
                    <a:pt x="33085" y="6911"/>
                  </a:cubicBezTo>
                  <a:cubicBezTo>
                    <a:pt x="31877" y="487"/>
                    <a:pt x="15275" y="-2185"/>
                    <a:pt x="5925" y="29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 898">
              <a:extLst>
                <a:ext uri="{FF2B5EF4-FFF2-40B4-BE49-F238E27FC236}">
                  <a16:creationId xmlns:a16="http://schemas.microsoft.com/office/drawing/2014/main" id="{52B0F648-0190-5F17-6668-58EE92250BDA}"/>
                </a:ext>
              </a:extLst>
            </p:cNvPr>
            <p:cNvSpPr/>
            <p:nvPr/>
          </p:nvSpPr>
          <p:spPr>
            <a:xfrm>
              <a:off x="11457484" y="442913"/>
              <a:ext cx="11564" cy="14599"/>
            </a:xfrm>
            <a:custGeom>
              <a:avLst/>
              <a:gdLst>
                <a:gd name="connsiteX0" fmla="*/ 521 w 11564"/>
                <a:gd name="connsiteY0" fmla="*/ 10974 h 14599"/>
                <a:gd name="connsiteX1" fmla="*/ 7773 w 11564"/>
                <a:gd name="connsiteY1" fmla="*/ 10974 h 14599"/>
                <a:gd name="connsiteX2" fmla="*/ 9236 w 11564"/>
                <a:gd name="connsiteY2" fmla="*/ 1942 h 14599"/>
                <a:gd name="connsiteX3" fmla="*/ 521 w 11564"/>
                <a:gd name="connsiteY3" fmla="*/ 10974 h 1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4" h="14599">
                  <a:moveTo>
                    <a:pt x="521" y="10974"/>
                  </a:moveTo>
                  <a:cubicBezTo>
                    <a:pt x="2494" y="16126"/>
                    <a:pt x="2939" y="16126"/>
                    <a:pt x="7773" y="10974"/>
                  </a:cubicBezTo>
                  <a:cubicBezTo>
                    <a:pt x="12607" y="5822"/>
                    <a:pt x="12098" y="4613"/>
                    <a:pt x="9236" y="1942"/>
                  </a:cubicBezTo>
                  <a:cubicBezTo>
                    <a:pt x="4084" y="-2956"/>
                    <a:pt x="-2277" y="3532"/>
                    <a:pt x="521" y="109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 899">
              <a:extLst>
                <a:ext uri="{FF2B5EF4-FFF2-40B4-BE49-F238E27FC236}">
                  <a16:creationId xmlns:a16="http://schemas.microsoft.com/office/drawing/2014/main" id="{E78D7754-F432-DE3C-6A6B-3E2593241042}"/>
                </a:ext>
              </a:extLst>
            </p:cNvPr>
            <p:cNvSpPr/>
            <p:nvPr/>
          </p:nvSpPr>
          <p:spPr>
            <a:xfrm>
              <a:off x="11457341" y="747790"/>
              <a:ext cx="11512" cy="8892"/>
            </a:xfrm>
            <a:custGeom>
              <a:avLst/>
              <a:gdLst>
                <a:gd name="connsiteX0" fmla="*/ 4227 w 11512"/>
                <a:gd name="connsiteY0" fmla="*/ 8930 h 8892"/>
                <a:gd name="connsiteX1" fmla="*/ 11096 w 11512"/>
                <a:gd name="connsiteY1" fmla="*/ 3587 h 8892"/>
                <a:gd name="connsiteX2" fmla="*/ 6961 w 11512"/>
                <a:gd name="connsiteY2" fmla="*/ 470 h 8892"/>
                <a:gd name="connsiteX3" fmla="*/ 92 w 11512"/>
                <a:gd name="connsiteY3" fmla="*/ 5749 h 8892"/>
                <a:gd name="connsiteX4" fmla="*/ 4227 w 11512"/>
                <a:gd name="connsiteY4" fmla="*/ 8930 h 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2" h="8892">
                  <a:moveTo>
                    <a:pt x="4227" y="8930"/>
                  </a:moveTo>
                  <a:cubicBezTo>
                    <a:pt x="7216" y="8332"/>
                    <a:pt x="9760" y="6347"/>
                    <a:pt x="11096" y="3587"/>
                  </a:cubicBezTo>
                  <a:cubicBezTo>
                    <a:pt x="11986" y="852"/>
                    <a:pt x="10524" y="-293"/>
                    <a:pt x="6961" y="470"/>
                  </a:cubicBezTo>
                  <a:cubicBezTo>
                    <a:pt x="3972" y="1030"/>
                    <a:pt x="1427" y="2989"/>
                    <a:pt x="92" y="5749"/>
                  </a:cubicBezTo>
                  <a:cubicBezTo>
                    <a:pt x="-799" y="8484"/>
                    <a:pt x="664" y="9629"/>
                    <a:pt x="4227" y="89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 900">
              <a:extLst>
                <a:ext uri="{FF2B5EF4-FFF2-40B4-BE49-F238E27FC236}">
                  <a16:creationId xmlns:a16="http://schemas.microsoft.com/office/drawing/2014/main" id="{C6CF424F-651E-E7C3-C4BD-6BD3F35D42CB}"/>
                </a:ext>
              </a:extLst>
            </p:cNvPr>
            <p:cNvSpPr/>
            <p:nvPr/>
          </p:nvSpPr>
          <p:spPr>
            <a:xfrm>
              <a:off x="11354615" y="5838247"/>
              <a:ext cx="6170" cy="9477"/>
            </a:xfrm>
            <a:custGeom>
              <a:avLst/>
              <a:gdLst>
                <a:gd name="connsiteX0" fmla="*/ -163 w 6170"/>
                <a:gd name="connsiteY0" fmla="*/ 4946 h 9477"/>
                <a:gd name="connsiteX1" fmla="*/ 2954 w 6170"/>
                <a:gd name="connsiteY1" fmla="*/ 9716 h 9477"/>
                <a:gd name="connsiteX2" fmla="*/ 6008 w 6170"/>
                <a:gd name="connsiteY2" fmla="*/ 4946 h 9477"/>
                <a:gd name="connsiteX3" fmla="*/ 2954 w 6170"/>
                <a:gd name="connsiteY3" fmla="*/ 238 h 9477"/>
                <a:gd name="connsiteX4" fmla="*/ -163 w 6170"/>
                <a:gd name="connsiteY4" fmla="*/ 494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9477">
                  <a:moveTo>
                    <a:pt x="-163" y="4946"/>
                  </a:moveTo>
                  <a:cubicBezTo>
                    <a:pt x="-163" y="7553"/>
                    <a:pt x="1237" y="9716"/>
                    <a:pt x="2954" y="9716"/>
                  </a:cubicBezTo>
                  <a:cubicBezTo>
                    <a:pt x="4672" y="9716"/>
                    <a:pt x="6008" y="7553"/>
                    <a:pt x="6008" y="4946"/>
                  </a:cubicBezTo>
                  <a:cubicBezTo>
                    <a:pt x="6008" y="2338"/>
                    <a:pt x="4672" y="238"/>
                    <a:pt x="2954" y="238"/>
                  </a:cubicBezTo>
                  <a:cubicBezTo>
                    <a:pt x="1237" y="238"/>
                    <a:pt x="-163" y="2401"/>
                    <a:pt x="-163" y="49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 901">
              <a:extLst>
                <a:ext uri="{FF2B5EF4-FFF2-40B4-BE49-F238E27FC236}">
                  <a16:creationId xmlns:a16="http://schemas.microsoft.com/office/drawing/2014/main" id="{608B9D54-92A6-632C-43D6-1A5173C4ED35}"/>
                </a:ext>
              </a:extLst>
            </p:cNvPr>
            <p:cNvSpPr/>
            <p:nvPr/>
          </p:nvSpPr>
          <p:spPr>
            <a:xfrm>
              <a:off x="11394681" y="3166932"/>
              <a:ext cx="12600" cy="9728"/>
            </a:xfrm>
            <a:custGeom>
              <a:avLst/>
              <a:gdLst>
                <a:gd name="connsiteX0" fmla="*/ 12438 w 12600"/>
                <a:gd name="connsiteY0" fmla="*/ 5078 h 9728"/>
                <a:gd name="connsiteX1" fmla="*/ 6269 w 12600"/>
                <a:gd name="connsiteY1" fmla="*/ 282 h 9728"/>
                <a:gd name="connsiteX2" fmla="*/ 6078 w 12600"/>
                <a:gd name="connsiteY2" fmla="*/ 308 h 9728"/>
                <a:gd name="connsiteX3" fmla="*/ 1943 w 12600"/>
                <a:gd name="connsiteY3" fmla="*/ 7686 h 9728"/>
                <a:gd name="connsiteX4" fmla="*/ 12438 w 12600"/>
                <a:gd name="connsiteY4" fmla="*/ 5078 h 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0" h="9728">
                  <a:moveTo>
                    <a:pt x="12438" y="5078"/>
                  </a:moveTo>
                  <a:cubicBezTo>
                    <a:pt x="12057" y="2044"/>
                    <a:pt x="9258" y="-99"/>
                    <a:pt x="6269" y="282"/>
                  </a:cubicBezTo>
                  <a:cubicBezTo>
                    <a:pt x="6205" y="289"/>
                    <a:pt x="6141" y="301"/>
                    <a:pt x="6078" y="308"/>
                  </a:cubicBezTo>
                  <a:cubicBezTo>
                    <a:pt x="-283" y="308"/>
                    <a:pt x="-2001" y="3679"/>
                    <a:pt x="1943" y="7686"/>
                  </a:cubicBezTo>
                  <a:cubicBezTo>
                    <a:pt x="5887" y="11694"/>
                    <a:pt x="12438" y="10167"/>
                    <a:pt x="12438" y="50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 902">
              <a:extLst>
                <a:ext uri="{FF2B5EF4-FFF2-40B4-BE49-F238E27FC236}">
                  <a16:creationId xmlns:a16="http://schemas.microsoft.com/office/drawing/2014/main" id="{54DBE02F-35BC-B068-518D-FAE487FF51CA}"/>
                </a:ext>
              </a:extLst>
            </p:cNvPr>
            <p:cNvSpPr/>
            <p:nvPr/>
          </p:nvSpPr>
          <p:spPr>
            <a:xfrm>
              <a:off x="11293869" y="6330204"/>
              <a:ext cx="16058" cy="39536"/>
            </a:xfrm>
            <a:custGeom>
              <a:avLst/>
              <a:gdLst>
                <a:gd name="connsiteX0" fmla="*/ 1938 w 16058"/>
                <a:gd name="connsiteY0" fmla="*/ 13514 h 39536"/>
                <a:gd name="connsiteX1" fmla="*/ 3592 w 16058"/>
                <a:gd name="connsiteY1" fmla="*/ 34122 h 39536"/>
                <a:gd name="connsiteX2" fmla="*/ 15550 w 16058"/>
                <a:gd name="connsiteY2" fmla="*/ 37048 h 39536"/>
                <a:gd name="connsiteX3" fmla="*/ 13896 w 16058"/>
                <a:gd name="connsiteY3" fmla="*/ 32023 h 39536"/>
                <a:gd name="connsiteX4" fmla="*/ 11543 w 16058"/>
                <a:gd name="connsiteY4" fmla="*/ 15549 h 39536"/>
                <a:gd name="connsiteX5" fmla="*/ 1938 w 16058"/>
                <a:gd name="connsiteY5" fmla="*/ 13514 h 39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58" h="39536">
                  <a:moveTo>
                    <a:pt x="1938" y="13514"/>
                  </a:moveTo>
                  <a:cubicBezTo>
                    <a:pt x="-1178" y="26235"/>
                    <a:pt x="-987" y="28970"/>
                    <a:pt x="3592" y="34122"/>
                  </a:cubicBezTo>
                  <a:cubicBezTo>
                    <a:pt x="9444" y="40483"/>
                    <a:pt x="12815" y="41501"/>
                    <a:pt x="15550" y="37048"/>
                  </a:cubicBezTo>
                  <a:cubicBezTo>
                    <a:pt x="16377" y="35197"/>
                    <a:pt x="15678" y="33003"/>
                    <a:pt x="13896" y="32023"/>
                  </a:cubicBezTo>
                  <a:cubicBezTo>
                    <a:pt x="11988" y="30815"/>
                    <a:pt x="10971" y="23691"/>
                    <a:pt x="11543" y="15549"/>
                  </a:cubicBezTo>
                  <a:cubicBezTo>
                    <a:pt x="12942" y="-3788"/>
                    <a:pt x="6582" y="-5187"/>
                    <a:pt x="1938" y="135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 903">
              <a:extLst>
                <a:ext uri="{FF2B5EF4-FFF2-40B4-BE49-F238E27FC236}">
                  <a16:creationId xmlns:a16="http://schemas.microsoft.com/office/drawing/2014/main" id="{6E2F030F-8F6B-ECE3-0117-3BAE87313891}"/>
                </a:ext>
              </a:extLst>
            </p:cNvPr>
            <p:cNvSpPr/>
            <p:nvPr/>
          </p:nvSpPr>
          <p:spPr>
            <a:xfrm>
              <a:off x="11301863" y="6141053"/>
              <a:ext cx="2788" cy="8134"/>
            </a:xfrm>
            <a:custGeom>
              <a:avLst/>
              <a:gdLst>
                <a:gd name="connsiteX0" fmla="*/ 1767 w 2788"/>
                <a:gd name="connsiteY0" fmla="*/ 8090 h 8134"/>
                <a:gd name="connsiteX1" fmla="*/ 1767 w 2788"/>
                <a:gd name="connsiteY1" fmla="*/ 1729 h 8134"/>
                <a:gd name="connsiteX2" fmla="*/ -140 w 2788"/>
                <a:gd name="connsiteY2" fmla="*/ 3637 h 8134"/>
                <a:gd name="connsiteX3" fmla="*/ 1767 w 2788"/>
                <a:gd name="connsiteY3" fmla="*/ 8090 h 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8" h="8134">
                  <a:moveTo>
                    <a:pt x="1767" y="8090"/>
                  </a:moveTo>
                  <a:cubicBezTo>
                    <a:pt x="2913" y="6124"/>
                    <a:pt x="2913" y="3694"/>
                    <a:pt x="1767" y="1729"/>
                  </a:cubicBezTo>
                  <a:cubicBezTo>
                    <a:pt x="750" y="-816"/>
                    <a:pt x="50" y="-52"/>
                    <a:pt x="-140" y="3637"/>
                  </a:cubicBezTo>
                  <a:cubicBezTo>
                    <a:pt x="-331" y="7326"/>
                    <a:pt x="750" y="9107"/>
                    <a:pt x="1767" y="80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C0192AE5-5507-41C2-A2CA-439F0B5C0872}"/>
                </a:ext>
              </a:extLst>
            </p:cNvPr>
            <p:cNvSpPr/>
            <p:nvPr/>
          </p:nvSpPr>
          <p:spPr>
            <a:xfrm>
              <a:off x="11295692" y="6080967"/>
              <a:ext cx="30777" cy="16276"/>
            </a:xfrm>
            <a:custGeom>
              <a:avLst/>
              <a:gdLst>
                <a:gd name="connsiteX0" fmla="*/ 30329 w 30777"/>
                <a:gd name="connsiteY0" fmla="*/ 7176 h 16276"/>
                <a:gd name="connsiteX1" fmla="*/ 14554 w 30777"/>
                <a:gd name="connsiteY1" fmla="*/ 371 h 16276"/>
                <a:gd name="connsiteX2" fmla="*/ 8194 w 30777"/>
                <a:gd name="connsiteY2" fmla="*/ 9339 h 16276"/>
                <a:gd name="connsiteX3" fmla="*/ 21360 w 30777"/>
                <a:gd name="connsiteY3" fmla="*/ 15191 h 16276"/>
                <a:gd name="connsiteX4" fmla="*/ 30329 w 30777"/>
                <a:gd name="connsiteY4" fmla="*/ 7176 h 1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77" h="16276">
                  <a:moveTo>
                    <a:pt x="30329" y="7176"/>
                  </a:moveTo>
                  <a:cubicBezTo>
                    <a:pt x="29502" y="2661"/>
                    <a:pt x="26004" y="1134"/>
                    <a:pt x="14554" y="371"/>
                  </a:cubicBezTo>
                  <a:cubicBezTo>
                    <a:pt x="-1856" y="-647"/>
                    <a:pt x="-5355" y="4378"/>
                    <a:pt x="8194" y="9339"/>
                  </a:cubicBezTo>
                  <a:cubicBezTo>
                    <a:pt x="12709" y="10936"/>
                    <a:pt x="17162" y="12888"/>
                    <a:pt x="21360" y="15191"/>
                  </a:cubicBezTo>
                  <a:cubicBezTo>
                    <a:pt x="27467" y="18753"/>
                    <a:pt x="31792" y="14809"/>
                    <a:pt x="30329" y="71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 905">
              <a:extLst>
                <a:ext uri="{FF2B5EF4-FFF2-40B4-BE49-F238E27FC236}">
                  <a16:creationId xmlns:a16="http://schemas.microsoft.com/office/drawing/2014/main" id="{D0EDA0E9-7308-1A9F-AC1F-F69F71F0562D}"/>
                </a:ext>
              </a:extLst>
            </p:cNvPr>
            <p:cNvSpPr/>
            <p:nvPr/>
          </p:nvSpPr>
          <p:spPr>
            <a:xfrm>
              <a:off x="11399056" y="3642147"/>
              <a:ext cx="5173" cy="6297"/>
            </a:xfrm>
            <a:custGeom>
              <a:avLst/>
              <a:gdLst>
                <a:gd name="connsiteX0" fmla="*/ 368 w 5173"/>
                <a:gd name="connsiteY0" fmla="*/ 3355 h 6297"/>
                <a:gd name="connsiteX1" fmla="*/ 1703 w 5173"/>
                <a:gd name="connsiteY1" fmla="*/ 6536 h 6297"/>
                <a:gd name="connsiteX2" fmla="*/ 5011 w 5173"/>
                <a:gd name="connsiteY2" fmla="*/ 3355 h 6297"/>
                <a:gd name="connsiteX3" fmla="*/ 5011 w 5173"/>
                <a:gd name="connsiteY3" fmla="*/ 3355 h 6297"/>
                <a:gd name="connsiteX4" fmla="*/ 3612 w 5173"/>
                <a:gd name="connsiteY4" fmla="*/ 238 h 6297"/>
                <a:gd name="connsiteX5" fmla="*/ 368 w 5173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8" y="3355"/>
                  </a:moveTo>
                  <a:cubicBezTo>
                    <a:pt x="-714" y="5073"/>
                    <a:pt x="-78" y="6536"/>
                    <a:pt x="1703" y="6536"/>
                  </a:cubicBezTo>
                  <a:cubicBezTo>
                    <a:pt x="3484" y="6574"/>
                    <a:pt x="4947" y="5149"/>
                    <a:pt x="5011" y="3355"/>
                  </a:cubicBezTo>
                  <a:cubicBezTo>
                    <a:pt x="5011" y="3355"/>
                    <a:pt x="5011" y="3355"/>
                    <a:pt x="5011" y="3355"/>
                  </a:cubicBezTo>
                  <a:cubicBezTo>
                    <a:pt x="5011" y="1638"/>
                    <a:pt x="4375" y="238"/>
                    <a:pt x="3612" y="238"/>
                  </a:cubicBezTo>
                  <a:cubicBezTo>
                    <a:pt x="2849" y="238"/>
                    <a:pt x="1449" y="1638"/>
                    <a:pt x="36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 906">
              <a:extLst>
                <a:ext uri="{FF2B5EF4-FFF2-40B4-BE49-F238E27FC236}">
                  <a16:creationId xmlns:a16="http://schemas.microsoft.com/office/drawing/2014/main" id="{8143C5B9-C9D3-7F16-796A-322091B095E2}"/>
                </a:ext>
              </a:extLst>
            </p:cNvPr>
            <p:cNvSpPr/>
            <p:nvPr/>
          </p:nvSpPr>
          <p:spPr>
            <a:xfrm>
              <a:off x="11342878" y="3892250"/>
              <a:ext cx="20406" cy="7887"/>
            </a:xfrm>
            <a:custGeom>
              <a:avLst/>
              <a:gdLst>
                <a:gd name="connsiteX0" fmla="*/ 20098 w 20406"/>
                <a:gd name="connsiteY0" fmla="*/ 4182 h 7887"/>
                <a:gd name="connsiteX1" fmla="*/ 10048 w 20406"/>
                <a:gd name="connsiteY1" fmla="*/ 238 h 7887"/>
                <a:gd name="connsiteX2" fmla="*/ -65 w 20406"/>
                <a:gd name="connsiteY2" fmla="*/ 4182 h 7887"/>
                <a:gd name="connsiteX3" fmla="*/ 10048 w 20406"/>
                <a:gd name="connsiteY3" fmla="*/ 8126 h 7887"/>
                <a:gd name="connsiteX4" fmla="*/ 20098 w 20406"/>
                <a:gd name="connsiteY4" fmla="*/ 4182 h 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6" h="7887">
                  <a:moveTo>
                    <a:pt x="20098" y="4182"/>
                  </a:moveTo>
                  <a:cubicBezTo>
                    <a:pt x="19399" y="2019"/>
                    <a:pt x="14882" y="238"/>
                    <a:pt x="10048" y="238"/>
                  </a:cubicBezTo>
                  <a:cubicBezTo>
                    <a:pt x="5214" y="238"/>
                    <a:pt x="634" y="2019"/>
                    <a:pt x="-65" y="4182"/>
                  </a:cubicBezTo>
                  <a:cubicBezTo>
                    <a:pt x="-765" y="6345"/>
                    <a:pt x="2288" y="8126"/>
                    <a:pt x="10048" y="8126"/>
                  </a:cubicBezTo>
                  <a:cubicBezTo>
                    <a:pt x="17808" y="8126"/>
                    <a:pt x="20989" y="6854"/>
                    <a:pt x="20098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 907">
              <a:extLst>
                <a:ext uri="{FF2B5EF4-FFF2-40B4-BE49-F238E27FC236}">
                  <a16:creationId xmlns:a16="http://schemas.microsoft.com/office/drawing/2014/main" id="{B8AF77BB-20F0-1AD7-1D23-9A753CBDC351}"/>
                </a:ext>
              </a:extLst>
            </p:cNvPr>
            <p:cNvSpPr/>
            <p:nvPr/>
          </p:nvSpPr>
          <p:spPr>
            <a:xfrm>
              <a:off x="11670807" y="757301"/>
              <a:ext cx="13929" cy="11803"/>
            </a:xfrm>
            <a:custGeom>
              <a:avLst/>
              <a:gdLst>
                <a:gd name="connsiteX0" fmla="*/ 6770 w 13929"/>
                <a:gd name="connsiteY0" fmla="*/ 437 h 11803"/>
                <a:gd name="connsiteX1" fmla="*/ -163 w 13929"/>
                <a:gd name="connsiteY1" fmla="*/ 6162 h 11803"/>
                <a:gd name="connsiteX2" fmla="*/ 6770 w 13929"/>
                <a:gd name="connsiteY2" fmla="*/ 11887 h 11803"/>
                <a:gd name="connsiteX3" fmla="*/ 13767 w 13929"/>
                <a:gd name="connsiteY3" fmla="*/ 6162 h 11803"/>
                <a:gd name="connsiteX4" fmla="*/ 6770 w 13929"/>
                <a:gd name="connsiteY4" fmla="*/ 437 h 11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9" h="11803">
                  <a:moveTo>
                    <a:pt x="6770" y="437"/>
                  </a:moveTo>
                  <a:cubicBezTo>
                    <a:pt x="1428" y="-326"/>
                    <a:pt x="-163" y="1010"/>
                    <a:pt x="-163" y="6162"/>
                  </a:cubicBezTo>
                  <a:cubicBezTo>
                    <a:pt x="-163" y="11314"/>
                    <a:pt x="1428" y="12523"/>
                    <a:pt x="6770" y="11887"/>
                  </a:cubicBezTo>
                  <a:cubicBezTo>
                    <a:pt x="10650" y="11314"/>
                    <a:pt x="13767" y="8770"/>
                    <a:pt x="13767" y="6162"/>
                  </a:cubicBezTo>
                  <a:cubicBezTo>
                    <a:pt x="13767" y="3554"/>
                    <a:pt x="10650" y="1010"/>
                    <a:pt x="6770" y="4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 908">
              <a:extLst>
                <a:ext uri="{FF2B5EF4-FFF2-40B4-BE49-F238E27FC236}">
                  <a16:creationId xmlns:a16="http://schemas.microsoft.com/office/drawing/2014/main" id="{C916D2ED-9848-CFCF-FCDC-F2600CC7E774}"/>
                </a:ext>
              </a:extLst>
            </p:cNvPr>
            <p:cNvSpPr/>
            <p:nvPr/>
          </p:nvSpPr>
          <p:spPr>
            <a:xfrm>
              <a:off x="6333277" y="6017817"/>
              <a:ext cx="15201" cy="12318"/>
            </a:xfrm>
            <a:custGeom>
              <a:avLst/>
              <a:gdLst>
                <a:gd name="connsiteX0" fmla="*/ 664 w 15201"/>
                <a:gd name="connsiteY0" fmla="*/ 7737 h 12318"/>
                <a:gd name="connsiteX1" fmla="*/ 15039 w 15201"/>
                <a:gd name="connsiteY1" fmla="*/ 8119 h 12318"/>
                <a:gd name="connsiteX2" fmla="*/ 473 w 15201"/>
                <a:gd name="connsiteY2" fmla="*/ 1185 h 12318"/>
                <a:gd name="connsiteX3" fmla="*/ 664 w 15201"/>
                <a:gd name="connsiteY3" fmla="*/ 7737 h 12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01" h="12318">
                  <a:moveTo>
                    <a:pt x="664" y="7737"/>
                  </a:moveTo>
                  <a:cubicBezTo>
                    <a:pt x="2954" y="14098"/>
                    <a:pt x="15039" y="14098"/>
                    <a:pt x="15039" y="8119"/>
                  </a:cubicBezTo>
                  <a:cubicBezTo>
                    <a:pt x="15039" y="3476"/>
                    <a:pt x="3590" y="-1995"/>
                    <a:pt x="473" y="1185"/>
                  </a:cubicBezTo>
                  <a:cubicBezTo>
                    <a:pt x="-437" y="3291"/>
                    <a:pt x="-367" y="5689"/>
                    <a:pt x="664" y="77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 909">
              <a:extLst>
                <a:ext uri="{FF2B5EF4-FFF2-40B4-BE49-F238E27FC236}">
                  <a16:creationId xmlns:a16="http://schemas.microsoft.com/office/drawing/2014/main" id="{6949FA55-4851-1F02-0340-B730695B7845}"/>
                </a:ext>
              </a:extLst>
            </p:cNvPr>
            <p:cNvSpPr/>
            <p:nvPr/>
          </p:nvSpPr>
          <p:spPr>
            <a:xfrm>
              <a:off x="6345425" y="5905426"/>
              <a:ext cx="6170" cy="5206"/>
            </a:xfrm>
            <a:custGeom>
              <a:avLst/>
              <a:gdLst>
                <a:gd name="connsiteX0" fmla="*/ 6008 w 6170"/>
                <a:gd name="connsiteY0" fmla="*/ 4045 h 5206"/>
                <a:gd name="connsiteX1" fmla="*/ 2891 w 6170"/>
                <a:gd name="connsiteY1" fmla="*/ 738 h 5206"/>
                <a:gd name="connsiteX2" fmla="*/ -162 w 6170"/>
                <a:gd name="connsiteY2" fmla="*/ 2137 h 5206"/>
                <a:gd name="connsiteX3" fmla="*/ 2891 w 6170"/>
                <a:gd name="connsiteY3" fmla="*/ 5445 h 5206"/>
                <a:gd name="connsiteX4" fmla="*/ 6008 w 6170"/>
                <a:gd name="connsiteY4" fmla="*/ 4045 h 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5206">
                  <a:moveTo>
                    <a:pt x="6008" y="4045"/>
                  </a:moveTo>
                  <a:cubicBezTo>
                    <a:pt x="6008" y="3282"/>
                    <a:pt x="4609" y="1756"/>
                    <a:pt x="2891" y="738"/>
                  </a:cubicBezTo>
                  <a:cubicBezTo>
                    <a:pt x="1174" y="-280"/>
                    <a:pt x="-162" y="292"/>
                    <a:pt x="-162" y="2137"/>
                  </a:cubicBezTo>
                  <a:cubicBezTo>
                    <a:pt x="-200" y="3880"/>
                    <a:pt x="1149" y="5343"/>
                    <a:pt x="2891" y="5445"/>
                  </a:cubicBezTo>
                  <a:cubicBezTo>
                    <a:pt x="4609" y="5445"/>
                    <a:pt x="6008" y="4809"/>
                    <a:pt x="6008" y="40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 910">
              <a:extLst>
                <a:ext uri="{FF2B5EF4-FFF2-40B4-BE49-F238E27FC236}">
                  <a16:creationId xmlns:a16="http://schemas.microsoft.com/office/drawing/2014/main" id="{5AA7A5D3-1034-E055-F87B-40DFF8939F5A}"/>
                </a:ext>
              </a:extLst>
            </p:cNvPr>
            <p:cNvSpPr/>
            <p:nvPr/>
          </p:nvSpPr>
          <p:spPr>
            <a:xfrm>
              <a:off x="6349577" y="6077919"/>
              <a:ext cx="10760" cy="8920"/>
            </a:xfrm>
            <a:custGeom>
              <a:avLst/>
              <a:gdLst>
                <a:gd name="connsiteX0" fmla="*/ 75 w 10760"/>
                <a:gd name="connsiteY0" fmla="*/ 6027 h 8920"/>
                <a:gd name="connsiteX1" fmla="*/ 6837 w 10760"/>
                <a:gd name="connsiteY1" fmla="*/ 8743 h 8920"/>
                <a:gd name="connsiteX2" fmla="*/ 9553 w 10760"/>
                <a:gd name="connsiteY2" fmla="*/ 6027 h 8920"/>
                <a:gd name="connsiteX3" fmla="*/ 3192 w 10760"/>
                <a:gd name="connsiteY3" fmla="*/ 1129 h 8920"/>
                <a:gd name="connsiteX4" fmla="*/ 75 w 10760"/>
                <a:gd name="connsiteY4" fmla="*/ 6027 h 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0" h="8920">
                  <a:moveTo>
                    <a:pt x="75" y="6027"/>
                  </a:moveTo>
                  <a:cubicBezTo>
                    <a:pt x="1195" y="8641"/>
                    <a:pt x="4216" y="9862"/>
                    <a:pt x="6837" y="8743"/>
                  </a:cubicBezTo>
                  <a:cubicBezTo>
                    <a:pt x="8058" y="8221"/>
                    <a:pt x="9031" y="7248"/>
                    <a:pt x="9553" y="6027"/>
                  </a:cubicBezTo>
                  <a:cubicBezTo>
                    <a:pt x="12415" y="1320"/>
                    <a:pt x="9108" y="-1225"/>
                    <a:pt x="3192" y="1129"/>
                  </a:cubicBezTo>
                  <a:cubicBezTo>
                    <a:pt x="648" y="1956"/>
                    <a:pt x="-752" y="4246"/>
                    <a:pt x="75" y="60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3CA27926-B1B6-53B5-B73D-36D73544667A}"/>
                </a:ext>
              </a:extLst>
            </p:cNvPr>
            <p:cNvSpPr/>
            <p:nvPr/>
          </p:nvSpPr>
          <p:spPr>
            <a:xfrm>
              <a:off x="6337381" y="5976720"/>
              <a:ext cx="9855" cy="6297"/>
            </a:xfrm>
            <a:custGeom>
              <a:avLst/>
              <a:gdLst>
                <a:gd name="connsiteX0" fmla="*/ 122 w 9855"/>
                <a:gd name="connsiteY0" fmla="*/ 3355 h 6297"/>
                <a:gd name="connsiteX1" fmla="*/ 4765 w 9855"/>
                <a:gd name="connsiteY1" fmla="*/ 6535 h 6297"/>
                <a:gd name="connsiteX2" fmla="*/ 9408 w 9855"/>
                <a:gd name="connsiteY2" fmla="*/ 3355 h 6297"/>
                <a:gd name="connsiteX3" fmla="*/ 4765 w 9855"/>
                <a:gd name="connsiteY3" fmla="*/ 238 h 6297"/>
                <a:gd name="connsiteX4" fmla="*/ 122 w 9855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5" h="6297">
                  <a:moveTo>
                    <a:pt x="122" y="3355"/>
                  </a:moveTo>
                  <a:cubicBezTo>
                    <a:pt x="1089" y="5079"/>
                    <a:pt x="2806" y="6255"/>
                    <a:pt x="4765" y="6535"/>
                  </a:cubicBezTo>
                  <a:cubicBezTo>
                    <a:pt x="6724" y="6255"/>
                    <a:pt x="8442" y="5079"/>
                    <a:pt x="9408" y="3355"/>
                  </a:cubicBezTo>
                  <a:cubicBezTo>
                    <a:pt x="10490" y="1638"/>
                    <a:pt x="8391" y="238"/>
                    <a:pt x="4765" y="238"/>
                  </a:cubicBezTo>
                  <a:cubicBezTo>
                    <a:pt x="1140" y="238"/>
                    <a:pt x="-959" y="1638"/>
                    <a:pt x="122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 912">
              <a:extLst>
                <a:ext uri="{FF2B5EF4-FFF2-40B4-BE49-F238E27FC236}">
                  <a16:creationId xmlns:a16="http://schemas.microsoft.com/office/drawing/2014/main" id="{42BA814E-4CE8-413F-BD61-C28A0011BE8A}"/>
                </a:ext>
              </a:extLst>
            </p:cNvPr>
            <p:cNvSpPr/>
            <p:nvPr/>
          </p:nvSpPr>
          <p:spPr>
            <a:xfrm>
              <a:off x="6349359" y="1829852"/>
              <a:ext cx="11270" cy="9148"/>
            </a:xfrm>
            <a:custGeom>
              <a:avLst/>
              <a:gdLst>
                <a:gd name="connsiteX0" fmla="*/ 6653 w 11270"/>
                <a:gd name="connsiteY0" fmla="*/ 238 h 9148"/>
                <a:gd name="connsiteX1" fmla="*/ 865 w 11270"/>
                <a:gd name="connsiteY1" fmla="*/ 7680 h 9148"/>
                <a:gd name="connsiteX2" fmla="*/ 11106 w 11270"/>
                <a:gd name="connsiteY2" fmla="*/ 4945 h 9148"/>
                <a:gd name="connsiteX3" fmla="*/ 6660 w 11270"/>
                <a:gd name="connsiteY3" fmla="*/ 238 h 9148"/>
                <a:gd name="connsiteX4" fmla="*/ 6653 w 11270"/>
                <a:gd name="connsiteY4" fmla="*/ 23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0" h="9148">
                  <a:moveTo>
                    <a:pt x="6653" y="238"/>
                  </a:moveTo>
                  <a:cubicBezTo>
                    <a:pt x="1501" y="238"/>
                    <a:pt x="-1997" y="4691"/>
                    <a:pt x="865" y="7680"/>
                  </a:cubicBezTo>
                  <a:cubicBezTo>
                    <a:pt x="3728" y="10670"/>
                    <a:pt x="11106" y="9716"/>
                    <a:pt x="11106" y="4945"/>
                  </a:cubicBezTo>
                  <a:cubicBezTo>
                    <a:pt x="11176" y="2417"/>
                    <a:pt x="9185" y="310"/>
                    <a:pt x="6660" y="238"/>
                  </a:cubicBezTo>
                  <a:cubicBezTo>
                    <a:pt x="6653" y="238"/>
                    <a:pt x="6653" y="238"/>
                    <a:pt x="665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 913">
              <a:extLst>
                <a:ext uri="{FF2B5EF4-FFF2-40B4-BE49-F238E27FC236}">
                  <a16:creationId xmlns:a16="http://schemas.microsoft.com/office/drawing/2014/main" id="{236E662B-83D0-F9BD-BB13-8E6876A4BD8A}"/>
                </a:ext>
              </a:extLst>
            </p:cNvPr>
            <p:cNvSpPr/>
            <p:nvPr/>
          </p:nvSpPr>
          <p:spPr>
            <a:xfrm>
              <a:off x="6351595" y="5838247"/>
              <a:ext cx="6234" cy="6234"/>
            </a:xfrm>
            <a:custGeom>
              <a:avLst/>
              <a:gdLst>
                <a:gd name="connsiteX0" fmla="*/ -163 w 6234"/>
                <a:gd name="connsiteY0" fmla="*/ 3419 h 6234"/>
                <a:gd name="connsiteX1" fmla="*/ 3018 w 6234"/>
                <a:gd name="connsiteY1" fmla="*/ 6472 h 6234"/>
                <a:gd name="connsiteX2" fmla="*/ 6071 w 6234"/>
                <a:gd name="connsiteY2" fmla="*/ 3292 h 6234"/>
                <a:gd name="connsiteX3" fmla="*/ 2954 w 6234"/>
                <a:gd name="connsiteY3" fmla="*/ 238 h 6234"/>
                <a:gd name="connsiteX4" fmla="*/ -163 w 6234"/>
                <a:gd name="connsiteY4" fmla="*/ 3355 h 6234"/>
                <a:gd name="connsiteX5" fmla="*/ -163 w 6234"/>
                <a:gd name="connsiteY5" fmla="*/ 3419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4" h="6234">
                  <a:moveTo>
                    <a:pt x="-163" y="3419"/>
                  </a:moveTo>
                  <a:cubicBezTo>
                    <a:pt x="-124" y="5143"/>
                    <a:pt x="1294" y="6504"/>
                    <a:pt x="3018" y="6472"/>
                  </a:cubicBezTo>
                  <a:cubicBezTo>
                    <a:pt x="4735" y="6434"/>
                    <a:pt x="6103" y="5015"/>
                    <a:pt x="6071" y="3292"/>
                  </a:cubicBezTo>
                  <a:cubicBezTo>
                    <a:pt x="6033" y="1593"/>
                    <a:pt x="4652" y="238"/>
                    <a:pt x="2954" y="238"/>
                  </a:cubicBezTo>
                  <a:cubicBezTo>
                    <a:pt x="1230" y="238"/>
                    <a:pt x="-163" y="1632"/>
                    <a:pt x="-163" y="3355"/>
                  </a:cubicBezTo>
                  <a:cubicBezTo>
                    <a:pt x="-163" y="3374"/>
                    <a:pt x="-163" y="3400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 914">
              <a:extLst>
                <a:ext uri="{FF2B5EF4-FFF2-40B4-BE49-F238E27FC236}">
                  <a16:creationId xmlns:a16="http://schemas.microsoft.com/office/drawing/2014/main" id="{CDD6AEE7-B541-06FE-BCF2-451F182E402C}"/>
                </a:ext>
              </a:extLst>
            </p:cNvPr>
            <p:cNvSpPr/>
            <p:nvPr/>
          </p:nvSpPr>
          <p:spPr>
            <a:xfrm>
              <a:off x="6342714" y="5583374"/>
              <a:ext cx="8477" cy="6297"/>
            </a:xfrm>
            <a:custGeom>
              <a:avLst/>
              <a:gdLst>
                <a:gd name="connsiteX0" fmla="*/ 4076 w 8477"/>
                <a:gd name="connsiteY0" fmla="*/ 238 h 6297"/>
                <a:gd name="connsiteX1" fmla="*/ -58 w 8477"/>
                <a:gd name="connsiteY1" fmla="*/ 3419 h 6297"/>
                <a:gd name="connsiteX2" fmla="*/ 4076 w 8477"/>
                <a:gd name="connsiteY2" fmla="*/ 6535 h 6297"/>
                <a:gd name="connsiteX3" fmla="*/ 8211 w 8477"/>
                <a:gd name="connsiteY3" fmla="*/ 3419 h 6297"/>
                <a:gd name="connsiteX4" fmla="*/ 4076 w 8477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7" h="6297">
                  <a:moveTo>
                    <a:pt x="4076" y="238"/>
                  </a:moveTo>
                  <a:cubicBezTo>
                    <a:pt x="2187" y="384"/>
                    <a:pt x="565" y="1631"/>
                    <a:pt x="-58" y="3419"/>
                  </a:cubicBezTo>
                  <a:cubicBezTo>
                    <a:pt x="-631" y="5136"/>
                    <a:pt x="1214" y="6535"/>
                    <a:pt x="4076" y="6535"/>
                  </a:cubicBezTo>
                  <a:cubicBezTo>
                    <a:pt x="6938" y="6535"/>
                    <a:pt x="8783" y="5136"/>
                    <a:pt x="8211" y="3419"/>
                  </a:cubicBezTo>
                  <a:cubicBezTo>
                    <a:pt x="7587" y="1631"/>
                    <a:pt x="5965" y="384"/>
                    <a:pt x="407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 915">
              <a:extLst>
                <a:ext uri="{FF2B5EF4-FFF2-40B4-BE49-F238E27FC236}">
                  <a16:creationId xmlns:a16="http://schemas.microsoft.com/office/drawing/2014/main" id="{CC581855-4C82-EB76-60E8-A988541E5509}"/>
                </a:ext>
              </a:extLst>
            </p:cNvPr>
            <p:cNvSpPr/>
            <p:nvPr/>
          </p:nvSpPr>
          <p:spPr>
            <a:xfrm>
              <a:off x="6346084" y="5819356"/>
              <a:ext cx="11021" cy="12690"/>
            </a:xfrm>
            <a:custGeom>
              <a:avLst/>
              <a:gdLst>
                <a:gd name="connsiteX0" fmla="*/ 7448 w 11021"/>
                <a:gd name="connsiteY0" fmla="*/ 238 h 12690"/>
                <a:gd name="connsiteX1" fmla="*/ 706 w 11021"/>
                <a:gd name="connsiteY1" fmla="*/ 9716 h 12690"/>
                <a:gd name="connsiteX2" fmla="*/ 8466 w 11021"/>
                <a:gd name="connsiteY2" fmla="*/ 11560 h 12690"/>
                <a:gd name="connsiteX3" fmla="*/ 10374 w 11021"/>
                <a:gd name="connsiteY3" fmla="*/ 5200 h 12690"/>
                <a:gd name="connsiteX4" fmla="*/ 7448 w 11021"/>
                <a:gd name="connsiteY4" fmla="*/ 238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21" h="12690">
                  <a:moveTo>
                    <a:pt x="7448" y="238"/>
                  </a:moveTo>
                  <a:cubicBezTo>
                    <a:pt x="1660" y="238"/>
                    <a:pt x="-1902" y="5327"/>
                    <a:pt x="706" y="9716"/>
                  </a:cubicBezTo>
                  <a:cubicBezTo>
                    <a:pt x="2550" y="12769"/>
                    <a:pt x="8466" y="14168"/>
                    <a:pt x="8466" y="11560"/>
                  </a:cubicBezTo>
                  <a:cubicBezTo>
                    <a:pt x="8860" y="9372"/>
                    <a:pt x="9496" y="7242"/>
                    <a:pt x="10374" y="5200"/>
                  </a:cubicBezTo>
                  <a:cubicBezTo>
                    <a:pt x="11583" y="2019"/>
                    <a:pt x="10501" y="238"/>
                    <a:pt x="744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 916">
              <a:extLst>
                <a:ext uri="{FF2B5EF4-FFF2-40B4-BE49-F238E27FC236}">
                  <a16:creationId xmlns:a16="http://schemas.microsoft.com/office/drawing/2014/main" id="{B759AF29-6ACE-EFE6-719D-22BD1CE1A833}"/>
                </a:ext>
              </a:extLst>
            </p:cNvPr>
            <p:cNvSpPr/>
            <p:nvPr/>
          </p:nvSpPr>
          <p:spPr>
            <a:xfrm>
              <a:off x="6346565" y="2421335"/>
              <a:ext cx="9896" cy="6297"/>
            </a:xfrm>
            <a:custGeom>
              <a:avLst/>
              <a:gdLst>
                <a:gd name="connsiteX0" fmla="*/ 224 w 9896"/>
                <a:gd name="connsiteY0" fmla="*/ 3419 h 6297"/>
                <a:gd name="connsiteX1" fmla="*/ 2959 w 9896"/>
                <a:gd name="connsiteY1" fmla="*/ 6535 h 6297"/>
                <a:gd name="connsiteX2" fmla="*/ 9320 w 9896"/>
                <a:gd name="connsiteY2" fmla="*/ 3419 h 6297"/>
                <a:gd name="connsiteX3" fmla="*/ 6585 w 9896"/>
                <a:gd name="connsiteY3" fmla="*/ 238 h 6297"/>
                <a:gd name="connsiteX4" fmla="*/ 224 w 989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6" h="6297">
                  <a:moveTo>
                    <a:pt x="224" y="3419"/>
                  </a:moveTo>
                  <a:cubicBezTo>
                    <a:pt x="-793" y="5136"/>
                    <a:pt x="224" y="6535"/>
                    <a:pt x="2959" y="6535"/>
                  </a:cubicBezTo>
                  <a:cubicBezTo>
                    <a:pt x="5440" y="6497"/>
                    <a:pt x="7768" y="5352"/>
                    <a:pt x="9320" y="3419"/>
                  </a:cubicBezTo>
                  <a:cubicBezTo>
                    <a:pt x="10401" y="1638"/>
                    <a:pt x="9320" y="238"/>
                    <a:pt x="6585" y="238"/>
                  </a:cubicBezTo>
                  <a:cubicBezTo>
                    <a:pt x="4091" y="289"/>
                    <a:pt x="1757" y="1453"/>
                    <a:pt x="224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 917">
              <a:extLst>
                <a:ext uri="{FF2B5EF4-FFF2-40B4-BE49-F238E27FC236}">
                  <a16:creationId xmlns:a16="http://schemas.microsoft.com/office/drawing/2014/main" id="{8A3E6223-B804-5A52-7209-7696C7198E9B}"/>
                </a:ext>
              </a:extLst>
            </p:cNvPr>
            <p:cNvSpPr/>
            <p:nvPr/>
          </p:nvSpPr>
          <p:spPr>
            <a:xfrm>
              <a:off x="6327120" y="4016667"/>
              <a:ext cx="12071" cy="9285"/>
            </a:xfrm>
            <a:custGeom>
              <a:avLst/>
              <a:gdLst>
                <a:gd name="connsiteX0" fmla="*/ 651 w 12071"/>
                <a:gd name="connsiteY0" fmla="*/ 1064 h 9285"/>
                <a:gd name="connsiteX1" fmla="*/ 7457 w 12071"/>
                <a:gd name="connsiteY1" fmla="*/ 9524 h 9285"/>
                <a:gd name="connsiteX2" fmla="*/ 11909 w 12071"/>
                <a:gd name="connsiteY2" fmla="*/ 6280 h 9285"/>
                <a:gd name="connsiteX3" fmla="*/ 651 w 12071"/>
                <a:gd name="connsiteY3" fmla="*/ 1064 h 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71" h="9285">
                  <a:moveTo>
                    <a:pt x="651" y="1064"/>
                  </a:moveTo>
                  <a:cubicBezTo>
                    <a:pt x="-2084" y="3863"/>
                    <a:pt x="2559" y="9524"/>
                    <a:pt x="7457" y="9524"/>
                  </a:cubicBezTo>
                  <a:cubicBezTo>
                    <a:pt x="9937" y="9524"/>
                    <a:pt x="11909" y="8061"/>
                    <a:pt x="11909" y="6280"/>
                  </a:cubicBezTo>
                  <a:cubicBezTo>
                    <a:pt x="11909" y="2527"/>
                    <a:pt x="3449" y="-1544"/>
                    <a:pt x="651" y="10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F45FC63B-B3FB-F251-6360-1737EE39A91A}"/>
                </a:ext>
              </a:extLst>
            </p:cNvPr>
            <p:cNvSpPr/>
            <p:nvPr/>
          </p:nvSpPr>
          <p:spPr>
            <a:xfrm>
              <a:off x="6325002" y="5529598"/>
              <a:ext cx="6541" cy="22480"/>
            </a:xfrm>
            <a:custGeom>
              <a:avLst/>
              <a:gdLst>
                <a:gd name="connsiteX0" fmla="*/ 479 w 6541"/>
                <a:gd name="connsiteY0" fmla="*/ 966 h 22480"/>
                <a:gd name="connsiteX1" fmla="*/ 4995 w 6541"/>
                <a:gd name="connsiteY1" fmla="*/ 22719 h 22480"/>
                <a:gd name="connsiteX2" fmla="*/ 5759 w 6541"/>
                <a:gd name="connsiteY2" fmla="*/ 12479 h 22480"/>
                <a:gd name="connsiteX3" fmla="*/ 479 w 6541"/>
                <a:gd name="connsiteY3" fmla="*/ 966 h 2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41" h="22480">
                  <a:moveTo>
                    <a:pt x="479" y="966"/>
                  </a:moveTo>
                  <a:cubicBezTo>
                    <a:pt x="-1747" y="3383"/>
                    <a:pt x="2324" y="22719"/>
                    <a:pt x="4995" y="22719"/>
                  </a:cubicBezTo>
                  <a:cubicBezTo>
                    <a:pt x="6458" y="22719"/>
                    <a:pt x="6840" y="18076"/>
                    <a:pt x="5759" y="12479"/>
                  </a:cubicBezTo>
                  <a:cubicBezTo>
                    <a:pt x="3787" y="1602"/>
                    <a:pt x="2451" y="-1324"/>
                    <a:pt x="479" y="9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 919">
              <a:extLst>
                <a:ext uri="{FF2B5EF4-FFF2-40B4-BE49-F238E27FC236}">
                  <a16:creationId xmlns:a16="http://schemas.microsoft.com/office/drawing/2014/main" id="{239B6EBD-007D-3C1A-8F25-F1FD67889293}"/>
                </a:ext>
              </a:extLst>
            </p:cNvPr>
            <p:cNvSpPr/>
            <p:nvPr/>
          </p:nvSpPr>
          <p:spPr>
            <a:xfrm>
              <a:off x="6314385" y="5485993"/>
              <a:ext cx="12721" cy="10975"/>
            </a:xfrm>
            <a:custGeom>
              <a:avLst/>
              <a:gdLst>
                <a:gd name="connsiteX0" fmla="*/ 4799 w 12721"/>
                <a:gd name="connsiteY0" fmla="*/ 2017 h 10975"/>
                <a:gd name="connsiteX1" fmla="*/ -163 w 12721"/>
                <a:gd name="connsiteY1" fmla="*/ 8378 h 10975"/>
                <a:gd name="connsiteX2" fmla="*/ 6198 w 12721"/>
                <a:gd name="connsiteY2" fmla="*/ 8887 h 10975"/>
                <a:gd name="connsiteX3" fmla="*/ 12559 w 12721"/>
                <a:gd name="connsiteY3" fmla="*/ 2526 h 10975"/>
                <a:gd name="connsiteX4" fmla="*/ 4799 w 12721"/>
                <a:gd name="connsiteY4" fmla="*/ 2017 h 1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10975">
                  <a:moveTo>
                    <a:pt x="4799" y="2017"/>
                  </a:moveTo>
                  <a:cubicBezTo>
                    <a:pt x="2089" y="3041"/>
                    <a:pt x="175" y="5496"/>
                    <a:pt x="-163" y="8378"/>
                  </a:cubicBezTo>
                  <a:cubicBezTo>
                    <a:pt x="-163" y="12004"/>
                    <a:pt x="982" y="12131"/>
                    <a:pt x="6198" y="8887"/>
                  </a:cubicBezTo>
                  <a:cubicBezTo>
                    <a:pt x="9569" y="6724"/>
                    <a:pt x="12559" y="3862"/>
                    <a:pt x="12559" y="2526"/>
                  </a:cubicBezTo>
                  <a:cubicBezTo>
                    <a:pt x="12241" y="-400"/>
                    <a:pt x="11160" y="-464"/>
                    <a:pt x="4799" y="20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 920">
              <a:extLst>
                <a:ext uri="{FF2B5EF4-FFF2-40B4-BE49-F238E27FC236}">
                  <a16:creationId xmlns:a16="http://schemas.microsoft.com/office/drawing/2014/main" id="{3B068899-2384-5460-064C-38CD76FC424B}"/>
                </a:ext>
              </a:extLst>
            </p:cNvPr>
            <p:cNvSpPr/>
            <p:nvPr/>
          </p:nvSpPr>
          <p:spPr>
            <a:xfrm>
              <a:off x="6342309" y="1167226"/>
              <a:ext cx="6169" cy="11161"/>
            </a:xfrm>
            <a:custGeom>
              <a:avLst/>
              <a:gdLst>
                <a:gd name="connsiteX0" fmla="*/ 2954 w 6169"/>
                <a:gd name="connsiteY0" fmla="*/ 524 h 11161"/>
                <a:gd name="connsiteX1" fmla="*/ -163 w 6169"/>
                <a:gd name="connsiteY1" fmla="*/ 5040 h 11161"/>
                <a:gd name="connsiteX2" fmla="*/ 2954 w 6169"/>
                <a:gd name="connsiteY2" fmla="*/ 11400 h 11161"/>
                <a:gd name="connsiteX3" fmla="*/ 6007 w 6169"/>
                <a:gd name="connsiteY3" fmla="*/ 6884 h 11161"/>
                <a:gd name="connsiteX4" fmla="*/ 2954 w 6169"/>
                <a:gd name="connsiteY4" fmla="*/ 524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11161">
                  <a:moveTo>
                    <a:pt x="2954" y="524"/>
                  </a:moveTo>
                  <a:cubicBezTo>
                    <a:pt x="1237" y="-558"/>
                    <a:pt x="-163" y="1541"/>
                    <a:pt x="-163" y="5040"/>
                  </a:cubicBezTo>
                  <a:cubicBezTo>
                    <a:pt x="-163" y="8538"/>
                    <a:pt x="1237" y="11400"/>
                    <a:pt x="2954" y="11400"/>
                  </a:cubicBezTo>
                  <a:cubicBezTo>
                    <a:pt x="4671" y="11400"/>
                    <a:pt x="6007" y="9365"/>
                    <a:pt x="6007" y="6884"/>
                  </a:cubicBezTo>
                  <a:cubicBezTo>
                    <a:pt x="5982" y="4416"/>
                    <a:pt x="4862" y="2087"/>
                    <a:pt x="2954" y="5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 921">
              <a:extLst>
                <a:ext uri="{FF2B5EF4-FFF2-40B4-BE49-F238E27FC236}">
                  <a16:creationId xmlns:a16="http://schemas.microsoft.com/office/drawing/2014/main" id="{D4D5F418-4586-A07A-4C9C-233A9BEFA651}"/>
                </a:ext>
              </a:extLst>
            </p:cNvPr>
            <p:cNvSpPr/>
            <p:nvPr/>
          </p:nvSpPr>
          <p:spPr>
            <a:xfrm>
              <a:off x="6339192" y="2441441"/>
              <a:ext cx="6233" cy="8200"/>
            </a:xfrm>
            <a:custGeom>
              <a:avLst/>
              <a:gdLst>
                <a:gd name="connsiteX0" fmla="*/ -163 w 6233"/>
                <a:gd name="connsiteY0" fmla="*/ 3540 h 8200"/>
                <a:gd name="connsiteX1" fmla="*/ 2954 w 6233"/>
                <a:gd name="connsiteY1" fmla="*/ 8438 h 8200"/>
                <a:gd name="connsiteX2" fmla="*/ 6071 w 6233"/>
                <a:gd name="connsiteY2" fmla="*/ 5512 h 8200"/>
                <a:gd name="connsiteX3" fmla="*/ 2954 w 6233"/>
                <a:gd name="connsiteY3" fmla="*/ 614 h 8200"/>
                <a:gd name="connsiteX4" fmla="*/ -163 w 6233"/>
                <a:gd name="connsiteY4" fmla="*/ 3540 h 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200">
                  <a:moveTo>
                    <a:pt x="-163" y="3540"/>
                  </a:moveTo>
                  <a:cubicBezTo>
                    <a:pt x="-163" y="6275"/>
                    <a:pt x="1237" y="8438"/>
                    <a:pt x="2954" y="8438"/>
                  </a:cubicBezTo>
                  <a:cubicBezTo>
                    <a:pt x="4614" y="8476"/>
                    <a:pt x="6001" y="7172"/>
                    <a:pt x="6071" y="5512"/>
                  </a:cubicBezTo>
                  <a:cubicBezTo>
                    <a:pt x="5836" y="3489"/>
                    <a:pt x="4684" y="1689"/>
                    <a:pt x="2954" y="614"/>
                  </a:cubicBezTo>
                  <a:cubicBezTo>
                    <a:pt x="1237" y="-467"/>
                    <a:pt x="-163" y="869"/>
                    <a:pt x="-163" y="35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 922">
              <a:extLst>
                <a:ext uri="{FF2B5EF4-FFF2-40B4-BE49-F238E27FC236}">
                  <a16:creationId xmlns:a16="http://schemas.microsoft.com/office/drawing/2014/main" id="{3A2B7B0E-3D31-A4CD-93E1-68B3FB59919B}"/>
                </a:ext>
              </a:extLst>
            </p:cNvPr>
            <p:cNvSpPr/>
            <p:nvPr/>
          </p:nvSpPr>
          <p:spPr>
            <a:xfrm>
              <a:off x="6329905" y="4296962"/>
              <a:ext cx="17040" cy="12169"/>
            </a:xfrm>
            <a:custGeom>
              <a:avLst/>
              <a:gdLst>
                <a:gd name="connsiteX0" fmla="*/ -163 w 17040"/>
                <a:gd name="connsiteY0" fmla="*/ 7637 h 12169"/>
                <a:gd name="connsiteX1" fmla="*/ 16503 w 17040"/>
                <a:gd name="connsiteY1" fmla="*/ 7637 h 12169"/>
                <a:gd name="connsiteX2" fmla="*/ 16503 w 17040"/>
                <a:gd name="connsiteY2" fmla="*/ 7637 h 12169"/>
                <a:gd name="connsiteX3" fmla="*/ 4481 w 17040"/>
                <a:gd name="connsiteY3" fmla="*/ 1277 h 12169"/>
                <a:gd name="connsiteX4" fmla="*/ -163 w 17040"/>
                <a:gd name="connsiteY4" fmla="*/ 7637 h 1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0" h="12169">
                  <a:moveTo>
                    <a:pt x="-163" y="7637"/>
                  </a:moveTo>
                  <a:cubicBezTo>
                    <a:pt x="-163" y="13998"/>
                    <a:pt x="14085" y="13998"/>
                    <a:pt x="16503" y="7637"/>
                  </a:cubicBezTo>
                  <a:lnTo>
                    <a:pt x="16503" y="7637"/>
                  </a:lnTo>
                  <a:cubicBezTo>
                    <a:pt x="18602" y="2167"/>
                    <a:pt x="11541" y="-1713"/>
                    <a:pt x="4481" y="1277"/>
                  </a:cubicBezTo>
                  <a:cubicBezTo>
                    <a:pt x="1898" y="2409"/>
                    <a:pt x="130" y="4839"/>
                    <a:pt x="-163" y="76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 923">
              <a:extLst>
                <a:ext uri="{FF2B5EF4-FFF2-40B4-BE49-F238E27FC236}">
                  <a16:creationId xmlns:a16="http://schemas.microsoft.com/office/drawing/2014/main" id="{02332DBC-0EC9-8C11-3D93-A1F72A4EB17A}"/>
                </a:ext>
              </a:extLst>
            </p:cNvPr>
            <p:cNvSpPr/>
            <p:nvPr/>
          </p:nvSpPr>
          <p:spPr>
            <a:xfrm>
              <a:off x="6345578" y="5519610"/>
              <a:ext cx="30307" cy="35457"/>
            </a:xfrm>
            <a:custGeom>
              <a:avLst/>
              <a:gdLst>
                <a:gd name="connsiteX0" fmla="*/ 7190 w 30307"/>
                <a:gd name="connsiteY0" fmla="*/ 2493 h 35457"/>
                <a:gd name="connsiteX1" fmla="*/ 3883 w 30307"/>
                <a:gd name="connsiteY1" fmla="*/ 9872 h 35457"/>
                <a:gd name="connsiteX2" fmla="*/ 2865 w 30307"/>
                <a:gd name="connsiteY2" fmla="*/ 15170 h 35457"/>
                <a:gd name="connsiteX3" fmla="*/ 2801 w 30307"/>
                <a:gd name="connsiteY3" fmla="*/ 15215 h 35457"/>
                <a:gd name="connsiteX4" fmla="*/ 9798 w 30307"/>
                <a:gd name="connsiteY4" fmla="*/ 35696 h 35457"/>
                <a:gd name="connsiteX5" fmla="*/ 21629 w 30307"/>
                <a:gd name="connsiteY5" fmla="*/ 26537 h 35457"/>
                <a:gd name="connsiteX6" fmla="*/ 21629 w 30307"/>
                <a:gd name="connsiteY6" fmla="*/ 3765 h 35457"/>
                <a:gd name="connsiteX7" fmla="*/ 7190 w 30307"/>
                <a:gd name="connsiteY7" fmla="*/ 2493 h 3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307" h="35457">
                  <a:moveTo>
                    <a:pt x="7190" y="2493"/>
                  </a:moveTo>
                  <a:cubicBezTo>
                    <a:pt x="4264" y="4656"/>
                    <a:pt x="2738" y="7964"/>
                    <a:pt x="3883" y="9872"/>
                  </a:cubicBezTo>
                  <a:cubicBezTo>
                    <a:pt x="5066" y="11615"/>
                    <a:pt x="4608" y="13987"/>
                    <a:pt x="2865" y="15170"/>
                  </a:cubicBezTo>
                  <a:cubicBezTo>
                    <a:pt x="2846" y="15189"/>
                    <a:pt x="2820" y="15202"/>
                    <a:pt x="2801" y="15215"/>
                  </a:cubicBezTo>
                  <a:cubicBezTo>
                    <a:pt x="-3877" y="19413"/>
                    <a:pt x="1720" y="35696"/>
                    <a:pt x="9798" y="35696"/>
                  </a:cubicBezTo>
                  <a:cubicBezTo>
                    <a:pt x="14314" y="33464"/>
                    <a:pt x="18341" y="30353"/>
                    <a:pt x="21629" y="26537"/>
                  </a:cubicBezTo>
                  <a:cubicBezTo>
                    <a:pt x="33015" y="14960"/>
                    <a:pt x="32951" y="10317"/>
                    <a:pt x="21629" y="3765"/>
                  </a:cubicBezTo>
                  <a:cubicBezTo>
                    <a:pt x="14123" y="-560"/>
                    <a:pt x="11516" y="-814"/>
                    <a:pt x="7190" y="24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 924">
              <a:extLst>
                <a:ext uri="{FF2B5EF4-FFF2-40B4-BE49-F238E27FC236}">
                  <a16:creationId xmlns:a16="http://schemas.microsoft.com/office/drawing/2014/main" id="{339FDB7E-39B7-5B3D-FBE8-3D2EB1582378}"/>
                </a:ext>
              </a:extLst>
            </p:cNvPr>
            <p:cNvSpPr/>
            <p:nvPr/>
          </p:nvSpPr>
          <p:spPr>
            <a:xfrm>
              <a:off x="6367116" y="5476450"/>
              <a:ext cx="6233" cy="6233"/>
            </a:xfrm>
            <a:custGeom>
              <a:avLst/>
              <a:gdLst>
                <a:gd name="connsiteX0" fmla="*/ 2954 w 6233"/>
                <a:gd name="connsiteY0" fmla="*/ 6472 h 6233"/>
                <a:gd name="connsiteX1" fmla="*/ 6071 w 6233"/>
                <a:gd name="connsiteY1" fmla="*/ 3355 h 6233"/>
                <a:gd name="connsiteX2" fmla="*/ 2954 w 6233"/>
                <a:gd name="connsiteY2" fmla="*/ 238 h 6233"/>
                <a:gd name="connsiteX3" fmla="*/ -163 w 6233"/>
                <a:gd name="connsiteY3" fmla="*/ 3355 h 6233"/>
                <a:gd name="connsiteX4" fmla="*/ 2954 w 6233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2954" y="6472"/>
                  </a:moveTo>
                  <a:cubicBezTo>
                    <a:pt x="4678" y="6472"/>
                    <a:pt x="6071" y="5079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59D25F82-4075-6331-73F6-6870C1B547DE}"/>
                </a:ext>
              </a:extLst>
            </p:cNvPr>
            <p:cNvSpPr/>
            <p:nvPr/>
          </p:nvSpPr>
          <p:spPr>
            <a:xfrm>
              <a:off x="6377153" y="6157611"/>
              <a:ext cx="14770" cy="9254"/>
            </a:xfrm>
            <a:custGeom>
              <a:avLst/>
              <a:gdLst>
                <a:gd name="connsiteX0" fmla="*/ 14607 w 14770"/>
                <a:gd name="connsiteY0" fmla="*/ 7052 h 9254"/>
                <a:gd name="connsiteX1" fmla="*/ 13844 w 14770"/>
                <a:gd name="connsiteY1" fmla="*/ 5461 h 9254"/>
                <a:gd name="connsiteX2" fmla="*/ 6274 w 14770"/>
                <a:gd name="connsiteY2" fmla="*/ 2345 h 9254"/>
                <a:gd name="connsiteX3" fmla="*/ -86 w 14770"/>
                <a:gd name="connsiteY3" fmla="*/ 4253 h 9254"/>
                <a:gd name="connsiteX4" fmla="*/ 7483 w 14770"/>
                <a:gd name="connsiteY4" fmla="*/ 9469 h 9254"/>
                <a:gd name="connsiteX5" fmla="*/ 14607 w 14770"/>
                <a:gd name="connsiteY5" fmla="*/ 7052 h 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70" h="9254">
                  <a:moveTo>
                    <a:pt x="14607" y="7052"/>
                  </a:moveTo>
                  <a:cubicBezTo>
                    <a:pt x="14607" y="5907"/>
                    <a:pt x="14225" y="5207"/>
                    <a:pt x="13844" y="5461"/>
                  </a:cubicBezTo>
                  <a:cubicBezTo>
                    <a:pt x="11141" y="4934"/>
                    <a:pt x="8571" y="3871"/>
                    <a:pt x="6274" y="2345"/>
                  </a:cubicBezTo>
                  <a:cubicBezTo>
                    <a:pt x="423" y="-836"/>
                    <a:pt x="-468" y="-581"/>
                    <a:pt x="-86" y="4253"/>
                  </a:cubicBezTo>
                  <a:cubicBezTo>
                    <a:pt x="-86" y="7942"/>
                    <a:pt x="2649" y="9723"/>
                    <a:pt x="7483" y="9469"/>
                  </a:cubicBezTo>
                  <a:cubicBezTo>
                    <a:pt x="12317" y="9214"/>
                    <a:pt x="14671" y="8197"/>
                    <a:pt x="14607" y="70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9B332695-9875-B2FA-DD3A-EB7F7945F0CC}"/>
                </a:ext>
              </a:extLst>
            </p:cNvPr>
            <p:cNvSpPr/>
            <p:nvPr/>
          </p:nvSpPr>
          <p:spPr>
            <a:xfrm>
              <a:off x="6388806" y="6257925"/>
              <a:ext cx="6169" cy="8208"/>
            </a:xfrm>
            <a:custGeom>
              <a:avLst/>
              <a:gdLst>
                <a:gd name="connsiteX0" fmla="*/ 2954 w 6169"/>
                <a:gd name="connsiteY0" fmla="*/ 8446 h 8208"/>
                <a:gd name="connsiteX1" fmla="*/ 6007 w 6169"/>
                <a:gd name="connsiteY1" fmla="*/ 3548 h 8208"/>
                <a:gd name="connsiteX2" fmla="*/ 2954 w 6169"/>
                <a:gd name="connsiteY2" fmla="*/ 623 h 8208"/>
                <a:gd name="connsiteX3" fmla="*/ -163 w 6169"/>
                <a:gd name="connsiteY3" fmla="*/ 5520 h 8208"/>
                <a:gd name="connsiteX4" fmla="*/ 2954 w 6169"/>
                <a:gd name="connsiteY4" fmla="*/ 8446 h 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208">
                  <a:moveTo>
                    <a:pt x="2954" y="8446"/>
                  </a:moveTo>
                  <a:cubicBezTo>
                    <a:pt x="4608" y="8446"/>
                    <a:pt x="6007" y="6284"/>
                    <a:pt x="6007" y="3548"/>
                  </a:cubicBezTo>
                  <a:cubicBezTo>
                    <a:pt x="6007" y="813"/>
                    <a:pt x="4608" y="-459"/>
                    <a:pt x="2954" y="623"/>
                  </a:cubicBezTo>
                  <a:cubicBezTo>
                    <a:pt x="1224" y="1698"/>
                    <a:pt x="73" y="3497"/>
                    <a:pt x="-163" y="5520"/>
                  </a:cubicBezTo>
                  <a:cubicBezTo>
                    <a:pt x="-93" y="7180"/>
                    <a:pt x="1294" y="8484"/>
                    <a:pt x="2954" y="84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7E79E571-2325-4641-67DC-CB869B5D5B48}"/>
                </a:ext>
              </a:extLst>
            </p:cNvPr>
            <p:cNvSpPr/>
            <p:nvPr/>
          </p:nvSpPr>
          <p:spPr>
            <a:xfrm>
              <a:off x="6286525" y="5867331"/>
              <a:ext cx="8723" cy="8698"/>
            </a:xfrm>
            <a:custGeom>
              <a:avLst/>
              <a:gdLst>
                <a:gd name="connsiteX0" fmla="*/ 8425 w 8723"/>
                <a:gd name="connsiteY0" fmla="*/ 5185 h 8698"/>
                <a:gd name="connsiteX1" fmla="*/ -162 w 8723"/>
                <a:gd name="connsiteY1" fmla="*/ 3912 h 8698"/>
                <a:gd name="connsiteX2" fmla="*/ 4736 w 8723"/>
                <a:gd name="connsiteY2" fmla="*/ 8937 h 8698"/>
                <a:gd name="connsiteX3" fmla="*/ 4736 w 8723"/>
                <a:gd name="connsiteY3" fmla="*/ 8937 h 8698"/>
                <a:gd name="connsiteX4" fmla="*/ 8425 w 8723"/>
                <a:gd name="connsiteY4" fmla="*/ 5185 h 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3" h="8698">
                  <a:moveTo>
                    <a:pt x="8425" y="5185"/>
                  </a:moveTo>
                  <a:cubicBezTo>
                    <a:pt x="6517" y="-667"/>
                    <a:pt x="-162" y="-1621"/>
                    <a:pt x="-162" y="3912"/>
                  </a:cubicBezTo>
                  <a:cubicBezTo>
                    <a:pt x="-200" y="6654"/>
                    <a:pt x="1994" y="8899"/>
                    <a:pt x="4736" y="8937"/>
                  </a:cubicBezTo>
                  <a:cubicBezTo>
                    <a:pt x="4736" y="8937"/>
                    <a:pt x="4736" y="8937"/>
                    <a:pt x="4736" y="8937"/>
                  </a:cubicBezTo>
                  <a:cubicBezTo>
                    <a:pt x="7407" y="8937"/>
                    <a:pt x="9061" y="7220"/>
                    <a:pt x="8425" y="5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AF7DB789-EB86-3274-6C7C-A271F1F2114C}"/>
                </a:ext>
              </a:extLst>
            </p:cNvPr>
            <p:cNvSpPr/>
            <p:nvPr/>
          </p:nvSpPr>
          <p:spPr>
            <a:xfrm>
              <a:off x="6289578" y="5823620"/>
              <a:ext cx="9350" cy="11510"/>
            </a:xfrm>
            <a:custGeom>
              <a:avLst/>
              <a:gdLst>
                <a:gd name="connsiteX0" fmla="*/ 9188 w 9350"/>
                <a:gd name="connsiteY0" fmla="*/ 8950 h 11510"/>
                <a:gd name="connsiteX1" fmla="*/ 4481 w 9350"/>
                <a:gd name="connsiteY1" fmla="*/ 2272 h 11510"/>
                <a:gd name="connsiteX2" fmla="*/ -163 w 9350"/>
                <a:gd name="connsiteY2" fmla="*/ 5007 h 11510"/>
                <a:gd name="connsiteX3" fmla="*/ 4481 w 9350"/>
                <a:gd name="connsiteY3" fmla="*/ 11749 h 11510"/>
                <a:gd name="connsiteX4" fmla="*/ 9188 w 9350"/>
                <a:gd name="connsiteY4" fmla="*/ 8950 h 1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11510">
                  <a:moveTo>
                    <a:pt x="9188" y="8950"/>
                  </a:moveTo>
                  <a:cubicBezTo>
                    <a:pt x="8393" y="6266"/>
                    <a:pt x="6739" y="3919"/>
                    <a:pt x="4481" y="2272"/>
                  </a:cubicBezTo>
                  <a:cubicBezTo>
                    <a:pt x="664" y="-972"/>
                    <a:pt x="-163" y="-527"/>
                    <a:pt x="-163" y="5007"/>
                  </a:cubicBezTo>
                  <a:cubicBezTo>
                    <a:pt x="-163" y="8887"/>
                    <a:pt x="1873" y="11749"/>
                    <a:pt x="4481" y="11749"/>
                  </a:cubicBezTo>
                  <a:cubicBezTo>
                    <a:pt x="7089" y="11749"/>
                    <a:pt x="9188" y="10477"/>
                    <a:pt x="9188" y="89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72F5ED70-63F2-E734-E0D8-5A9F615ED181}"/>
                </a:ext>
              </a:extLst>
            </p:cNvPr>
            <p:cNvSpPr/>
            <p:nvPr/>
          </p:nvSpPr>
          <p:spPr>
            <a:xfrm>
              <a:off x="6361199" y="5832351"/>
              <a:ext cx="21373" cy="8968"/>
            </a:xfrm>
            <a:custGeom>
              <a:avLst/>
              <a:gdLst>
                <a:gd name="connsiteX0" fmla="*/ 15295 w 21373"/>
                <a:gd name="connsiteY0" fmla="*/ 3017 h 8968"/>
                <a:gd name="connsiteX1" fmla="*/ 3655 w 21373"/>
                <a:gd name="connsiteY1" fmla="*/ 1173 h 8968"/>
                <a:gd name="connsiteX2" fmla="*/ 4037 w 21373"/>
                <a:gd name="connsiteY2" fmla="*/ 4290 h 8968"/>
                <a:gd name="connsiteX3" fmla="*/ 21211 w 21373"/>
                <a:gd name="connsiteY3" fmla="*/ 6134 h 8968"/>
                <a:gd name="connsiteX4" fmla="*/ 15295 w 21373"/>
                <a:gd name="connsiteY4" fmla="*/ 3017 h 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73" h="8968">
                  <a:moveTo>
                    <a:pt x="15295" y="3017"/>
                  </a:moveTo>
                  <a:cubicBezTo>
                    <a:pt x="11352" y="2910"/>
                    <a:pt x="7440" y="2293"/>
                    <a:pt x="3655" y="1173"/>
                  </a:cubicBezTo>
                  <a:cubicBezTo>
                    <a:pt x="-1497" y="-481"/>
                    <a:pt x="-1497" y="-227"/>
                    <a:pt x="4037" y="4290"/>
                  </a:cubicBezTo>
                  <a:cubicBezTo>
                    <a:pt x="10716" y="9823"/>
                    <a:pt x="21211" y="11032"/>
                    <a:pt x="21211" y="6134"/>
                  </a:cubicBezTo>
                  <a:cubicBezTo>
                    <a:pt x="21211" y="4417"/>
                    <a:pt x="18603" y="3017"/>
                    <a:pt x="15295" y="30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08DB36E0-9D11-883A-7394-8C74AB73BA0E}"/>
                </a:ext>
              </a:extLst>
            </p:cNvPr>
            <p:cNvSpPr/>
            <p:nvPr/>
          </p:nvSpPr>
          <p:spPr>
            <a:xfrm>
              <a:off x="6363937" y="5624273"/>
              <a:ext cx="9348" cy="8240"/>
            </a:xfrm>
            <a:custGeom>
              <a:avLst/>
              <a:gdLst>
                <a:gd name="connsiteX0" fmla="*/ 9186 w 9348"/>
                <a:gd name="connsiteY0" fmla="*/ 3228 h 8240"/>
                <a:gd name="connsiteX1" fmla="*/ 4543 w 9348"/>
                <a:gd name="connsiteY1" fmla="*/ 238 h 8240"/>
                <a:gd name="connsiteX2" fmla="*/ 1871 w 9348"/>
                <a:gd name="connsiteY2" fmla="*/ 7553 h 8240"/>
                <a:gd name="connsiteX3" fmla="*/ 9186 w 9348"/>
                <a:gd name="connsiteY3" fmla="*/ 3228 h 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48" h="8240">
                  <a:moveTo>
                    <a:pt x="9186" y="3228"/>
                  </a:moveTo>
                  <a:cubicBezTo>
                    <a:pt x="9186" y="1574"/>
                    <a:pt x="7151" y="238"/>
                    <a:pt x="4543" y="238"/>
                  </a:cubicBezTo>
                  <a:cubicBezTo>
                    <a:pt x="-228" y="238"/>
                    <a:pt x="-1818" y="3991"/>
                    <a:pt x="1871" y="7553"/>
                  </a:cubicBezTo>
                  <a:cubicBezTo>
                    <a:pt x="4352" y="10034"/>
                    <a:pt x="9186" y="7171"/>
                    <a:pt x="9186" y="32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 931">
              <a:extLst>
                <a:ext uri="{FF2B5EF4-FFF2-40B4-BE49-F238E27FC236}">
                  <a16:creationId xmlns:a16="http://schemas.microsoft.com/office/drawing/2014/main" id="{7A7453CF-82B6-EABD-2D38-A47F01759AD7}"/>
                </a:ext>
              </a:extLst>
            </p:cNvPr>
            <p:cNvSpPr/>
            <p:nvPr/>
          </p:nvSpPr>
          <p:spPr>
            <a:xfrm>
              <a:off x="6328562" y="5797918"/>
              <a:ext cx="10304" cy="10433"/>
            </a:xfrm>
            <a:custGeom>
              <a:avLst/>
              <a:gdLst>
                <a:gd name="connsiteX0" fmla="*/ 1499 w 10304"/>
                <a:gd name="connsiteY0" fmla="*/ 7937 h 10433"/>
                <a:gd name="connsiteX1" fmla="*/ 8496 w 10304"/>
                <a:gd name="connsiteY1" fmla="*/ 9209 h 10433"/>
                <a:gd name="connsiteX2" fmla="*/ 8496 w 10304"/>
                <a:gd name="connsiteY2" fmla="*/ 2467 h 10433"/>
                <a:gd name="connsiteX3" fmla="*/ 1499 w 10304"/>
                <a:gd name="connsiteY3" fmla="*/ 7937 h 1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04" h="10433">
                  <a:moveTo>
                    <a:pt x="1499" y="7937"/>
                  </a:moveTo>
                  <a:cubicBezTo>
                    <a:pt x="4107" y="11118"/>
                    <a:pt x="6270" y="11499"/>
                    <a:pt x="8496" y="9209"/>
                  </a:cubicBezTo>
                  <a:cubicBezTo>
                    <a:pt x="10722" y="6920"/>
                    <a:pt x="10659" y="4884"/>
                    <a:pt x="8496" y="2467"/>
                  </a:cubicBezTo>
                  <a:cubicBezTo>
                    <a:pt x="3026" y="-2812"/>
                    <a:pt x="-3208" y="2213"/>
                    <a:pt x="1499" y="79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F26C601C-E37B-E055-639A-19F2805A7462}"/>
                </a:ext>
              </a:extLst>
            </p:cNvPr>
            <p:cNvSpPr/>
            <p:nvPr/>
          </p:nvSpPr>
          <p:spPr>
            <a:xfrm>
              <a:off x="6330918" y="5570843"/>
              <a:ext cx="5157" cy="6297"/>
            </a:xfrm>
            <a:custGeom>
              <a:avLst/>
              <a:gdLst>
                <a:gd name="connsiteX0" fmla="*/ 4995 w 5157"/>
                <a:gd name="connsiteY0" fmla="*/ 3355 h 6297"/>
                <a:gd name="connsiteX1" fmla="*/ 3659 w 5157"/>
                <a:gd name="connsiteY1" fmla="*/ 238 h 6297"/>
                <a:gd name="connsiteX2" fmla="*/ 351 w 5157"/>
                <a:gd name="connsiteY2" fmla="*/ 3355 h 6297"/>
                <a:gd name="connsiteX3" fmla="*/ 1751 w 5157"/>
                <a:gd name="connsiteY3" fmla="*/ 6535 h 6297"/>
                <a:gd name="connsiteX4" fmla="*/ 4995 w 5157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7" h="6297">
                  <a:moveTo>
                    <a:pt x="4995" y="3355"/>
                  </a:moveTo>
                  <a:cubicBezTo>
                    <a:pt x="4995" y="1638"/>
                    <a:pt x="4422" y="238"/>
                    <a:pt x="3659" y="238"/>
                  </a:cubicBezTo>
                  <a:cubicBezTo>
                    <a:pt x="2896" y="238"/>
                    <a:pt x="1433" y="1638"/>
                    <a:pt x="351" y="3355"/>
                  </a:cubicBezTo>
                  <a:cubicBezTo>
                    <a:pt x="-730" y="5073"/>
                    <a:pt x="-30" y="6535"/>
                    <a:pt x="1751" y="6535"/>
                  </a:cubicBezTo>
                  <a:cubicBezTo>
                    <a:pt x="3519" y="6535"/>
                    <a:pt x="4963" y="5123"/>
                    <a:pt x="4995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 933">
              <a:extLst>
                <a:ext uri="{FF2B5EF4-FFF2-40B4-BE49-F238E27FC236}">
                  <a16:creationId xmlns:a16="http://schemas.microsoft.com/office/drawing/2014/main" id="{E7067BF8-0437-2D5D-8EB0-1F6C802831B0}"/>
                </a:ext>
              </a:extLst>
            </p:cNvPr>
            <p:cNvSpPr/>
            <p:nvPr/>
          </p:nvSpPr>
          <p:spPr>
            <a:xfrm>
              <a:off x="6388805" y="6146615"/>
              <a:ext cx="8136" cy="6297"/>
            </a:xfrm>
            <a:custGeom>
              <a:avLst/>
              <a:gdLst>
                <a:gd name="connsiteX0" fmla="*/ 7598 w 8136"/>
                <a:gd name="connsiteY0" fmla="*/ 3355 h 6297"/>
                <a:gd name="connsiteX1" fmla="*/ 2764 w 8136"/>
                <a:gd name="connsiteY1" fmla="*/ 238 h 6297"/>
                <a:gd name="connsiteX2" fmla="*/ -162 w 8136"/>
                <a:gd name="connsiteY2" fmla="*/ 3355 h 6297"/>
                <a:gd name="connsiteX3" fmla="*/ 4672 w 8136"/>
                <a:gd name="connsiteY3" fmla="*/ 6535 h 6297"/>
                <a:gd name="connsiteX4" fmla="*/ 7598 w 813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7598" y="3355"/>
                  </a:moveTo>
                  <a:cubicBezTo>
                    <a:pt x="6536" y="1644"/>
                    <a:pt x="4761" y="505"/>
                    <a:pt x="2764" y="238"/>
                  </a:cubicBez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073"/>
                    <a:pt x="2001" y="6535"/>
                    <a:pt x="4672" y="6535"/>
                  </a:cubicBezTo>
                  <a:cubicBezTo>
                    <a:pt x="7344" y="6535"/>
                    <a:pt x="8680" y="5073"/>
                    <a:pt x="759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 934">
              <a:extLst>
                <a:ext uri="{FF2B5EF4-FFF2-40B4-BE49-F238E27FC236}">
                  <a16:creationId xmlns:a16="http://schemas.microsoft.com/office/drawing/2014/main" id="{168CD465-52BE-F9D4-99CC-ACA519C7F501}"/>
                </a:ext>
              </a:extLst>
            </p:cNvPr>
            <p:cNvSpPr/>
            <p:nvPr/>
          </p:nvSpPr>
          <p:spPr>
            <a:xfrm>
              <a:off x="6333020" y="5880209"/>
              <a:ext cx="6172" cy="5234"/>
            </a:xfrm>
            <a:custGeom>
              <a:avLst/>
              <a:gdLst>
                <a:gd name="connsiteX0" fmla="*/ 2893 w 6172"/>
                <a:gd name="connsiteY0" fmla="*/ 5473 h 5234"/>
                <a:gd name="connsiteX1" fmla="*/ 6010 w 6172"/>
                <a:gd name="connsiteY1" fmla="*/ 4074 h 5234"/>
                <a:gd name="connsiteX2" fmla="*/ 2893 w 6172"/>
                <a:gd name="connsiteY2" fmla="*/ 766 h 5234"/>
                <a:gd name="connsiteX3" fmla="*/ -160 w 6172"/>
                <a:gd name="connsiteY3" fmla="*/ 2165 h 5234"/>
                <a:gd name="connsiteX4" fmla="*/ 2887 w 6172"/>
                <a:gd name="connsiteY4" fmla="*/ 5473 h 5234"/>
                <a:gd name="connsiteX5" fmla="*/ 2893 w 6172"/>
                <a:gd name="connsiteY5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2893" y="5473"/>
                  </a:moveTo>
                  <a:cubicBezTo>
                    <a:pt x="4611" y="5473"/>
                    <a:pt x="6010" y="4837"/>
                    <a:pt x="6010" y="4074"/>
                  </a:cubicBezTo>
                  <a:cubicBezTo>
                    <a:pt x="6010" y="3310"/>
                    <a:pt x="4611" y="1847"/>
                    <a:pt x="2893" y="766"/>
                  </a:cubicBezTo>
                  <a:cubicBezTo>
                    <a:pt x="1176" y="-315"/>
                    <a:pt x="-160" y="321"/>
                    <a:pt x="-160" y="2165"/>
                  </a:cubicBezTo>
                  <a:cubicBezTo>
                    <a:pt x="-230" y="3921"/>
                    <a:pt x="1131" y="5403"/>
                    <a:pt x="2887" y="5473"/>
                  </a:cubicBezTo>
                  <a:cubicBezTo>
                    <a:pt x="2887" y="5473"/>
                    <a:pt x="2893" y="5473"/>
                    <a:pt x="2893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 935">
              <a:extLst>
                <a:ext uri="{FF2B5EF4-FFF2-40B4-BE49-F238E27FC236}">
                  <a16:creationId xmlns:a16="http://schemas.microsoft.com/office/drawing/2014/main" id="{CEF2E1C1-64C5-57CA-D893-F33B624464D0}"/>
                </a:ext>
              </a:extLst>
            </p:cNvPr>
            <p:cNvSpPr/>
            <p:nvPr/>
          </p:nvSpPr>
          <p:spPr>
            <a:xfrm>
              <a:off x="6382606" y="6066268"/>
              <a:ext cx="9316" cy="8231"/>
            </a:xfrm>
            <a:custGeom>
              <a:avLst/>
              <a:gdLst>
                <a:gd name="connsiteX0" fmla="*/ 4511 w 9316"/>
                <a:gd name="connsiteY0" fmla="*/ 758 h 8231"/>
                <a:gd name="connsiteX1" fmla="*/ 1903 w 9316"/>
                <a:gd name="connsiteY1" fmla="*/ 6101 h 8231"/>
                <a:gd name="connsiteX2" fmla="*/ 9154 w 9316"/>
                <a:gd name="connsiteY2" fmla="*/ 5401 h 8231"/>
                <a:gd name="connsiteX3" fmla="*/ 4511 w 9316"/>
                <a:gd name="connsiteY3" fmla="*/ 758 h 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6" h="8231">
                  <a:moveTo>
                    <a:pt x="4511" y="758"/>
                  </a:moveTo>
                  <a:cubicBezTo>
                    <a:pt x="-196" y="-1087"/>
                    <a:pt x="-1850" y="2284"/>
                    <a:pt x="1903" y="6101"/>
                  </a:cubicBezTo>
                  <a:cubicBezTo>
                    <a:pt x="5656" y="9917"/>
                    <a:pt x="9154" y="8709"/>
                    <a:pt x="9154" y="5401"/>
                  </a:cubicBezTo>
                  <a:cubicBezTo>
                    <a:pt x="9154" y="3811"/>
                    <a:pt x="7055" y="1775"/>
                    <a:pt x="4511" y="7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 936">
              <a:extLst>
                <a:ext uri="{FF2B5EF4-FFF2-40B4-BE49-F238E27FC236}">
                  <a16:creationId xmlns:a16="http://schemas.microsoft.com/office/drawing/2014/main" id="{84837639-424F-6FA6-5F74-6F3790A84C46}"/>
                </a:ext>
              </a:extLst>
            </p:cNvPr>
            <p:cNvSpPr/>
            <p:nvPr/>
          </p:nvSpPr>
          <p:spPr>
            <a:xfrm>
              <a:off x="6311269" y="5989251"/>
              <a:ext cx="5234" cy="6297"/>
            </a:xfrm>
            <a:custGeom>
              <a:avLst/>
              <a:gdLst>
                <a:gd name="connsiteX0" fmla="*/ -163 w 5234"/>
                <a:gd name="connsiteY0" fmla="*/ 3419 h 6297"/>
                <a:gd name="connsiteX1" fmla="*/ 1237 w 5234"/>
                <a:gd name="connsiteY1" fmla="*/ 6535 h 6297"/>
                <a:gd name="connsiteX2" fmla="*/ 4544 w 5234"/>
                <a:gd name="connsiteY2" fmla="*/ 3419 h 6297"/>
                <a:gd name="connsiteX3" fmla="*/ 3145 w 5234"/>
                <a:gd name="connsiteY3" fmla="*/ 238 h 6297"/>
                <a:gd name="connsiteX4" fmla="*/ -163 w 5234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4" h="6297">
                  <a:moveTo>
                    <a:pt x="-163" y="3419"/>
                  </a:moveTo>
                  <a:cubicBezTo>
                    <a:pt x="-163" y="5136"/>
                    <a:pt x="474" y="6535"/>
                    <a:pt x="1237" y="6535"/>
                  </a:cubicBezTo>
                  <a:cubicBezTo>
                    <a:pt x="2000" y="6535"/>
                    <a:pt x="3463" y="5136"/>
                    <a:pt x="4544" y="3419"/>
                  </a:cubicBezTo>
                  <a:cubicBezTo>
                    <a:pt x="5626" y="1701"/>
                    <a:pt x="4990" y="238"/>
                    <a:pt x="3145" y="238"/>
                  </a:cubicBezTo>
                  <a:cubicBezTo>
                    <a:pt x="1364" y="238"/>
                    <a:pt x="-93" y="1644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 937">
              <a:extLst>
                <a:ext uri="{FF2B5EF4-FFF2-40B4-BE49-F238E27FC236}">
                  <a16:creationId xmlns:a16="http://schemas.microsoft.com/office/drawing/2014/main" id="{222A4E03-3D88-A98E-C33E-358DD02ABE0A}"/>
                </a:ext>
              </a:extLst>
            </p:cNvPr>
            <p:cNvSpPr/>
            <p:nvPr/>
          </p:nvSpPr>
          <p:spPr>
            <a:xfrm>
              <a:off x="6349038" y="6347862"/>
              <a:ext cx="24247" cy="22077"/>
            </a:xfrm>
            <a:custGeom>
              <a:avLst/>
              <a:gdLst>
                <a:gd name="connsiteX0" fmla="*/ 21668 w 24247"/>
                <a:gd name="connsiteY0" fmla="*/ 22316 h 22077"/>
                <a:gd name="connsiteX1" fmla="*/ 24085 w 24247"/>
                <a:gd name="connsiteY1" fmla="*/ 17927 h 22077"/>
                <a:gd name="connsiteX2" fmla="*/ 18678 w 24247"/>
                <a:gd name="connsiteY2" fmla="*/ 11566 h 22077"/>
                <a:gd name="connsiteX3" fmla="*/ 5957 w 24247"/>
                <a:gd name="connsiteY3" fmla="*/ 4188 h 22077"/>
                <a:gd name="connsiteX4" fmla="*/ 2140 w 24247"/>
                <a:gd name="connsiteY4" fmla="*/ 5523 h 22077"/>
                <a:gd name="connsiteX5" fmla="*/ 21668 w 24247"/>
                <a:gd name="connsiteY5" fmla="*/ 22316 h 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47" h="22077">
                  <a:moveTo>
                    <a:pt x="21668" y="22316"/>
                  </a:moveTo>
                  <a:cubicBezTo>
                    <a:pt x="23004" y="22316"/>
                    <a:pt x="24085" y="20344"/>
                    <a:pt x="24085" y="17927"/>
                  </a:cubicBezTo>
                  <a:cubicBezTo>
                    <a:pt x="23703" y="14925"/>
                    <a:pt x="21585" y="12425"/>
                    <a:pt x="18678" y="11566"/>
                  </a:cubicBezTo>
                  <a:cubicBezTo>
                    <a:pt x="14156" y="9626"/>
                    <a:pt x="9882" y="7152"/>
                    <a:pt x="5957" y="4188"/>
                  </a:cubicBezTo>
                  <a:cubicBezTo>
                    <a:pt x="-1358" y="-1283"/>
                    <a:pt x="-1422" y="-1283"/>
                    <a:pt x="2140" y="5523"/>
                  </a:cubicBezTo>
                  <a:cubicBezTo>
                    <a:pt x="5702" y="12329"/>
                    <a:pt x="17152" y="22316"/>
                    <a:pt x="21668" y="223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 938">
              <a:extLst>
                <a:ext uri="{FF2B5EF4-FFF2-40B4-BE49-F238E27FC236}">
                  <a16:creationId xmlns:a16="http://schemas.microsoft.com/office/drawing/2014/main" id="{4ED614D3-858B-C58E-2A3A-BF8ADAACE0C8}"/>
                </a:ext>
              </a:extLst>
            </p:cNvPr>
            <p:cNvSpPr/>
            <p:nvPr/>
          </p:nvSpPr>
          <p:spPr>
            <a:xfrm>
              <a:off x="6348479" y="6121426"/>
              <a:ext cx="9350" cy="6297"/>
            </a:xfrm>
            <a:custGeom>
              <a:avLst/>
              <a:gdLst>
                <a:gd name="connsiteX0" fmla="*/ 4481 w 9350"/>
                <a:gd name="connsiteY0" fmla="*/ 6535 h 6297"/>
                <a:gd name="connsiteX1" fmla="*/ 9188 w 9350"/>
                <a:gd name="connsiteY1" fmla="*/ 3419 h 6297"/>
                <a:gd name="connsiteX2" fmla="*/ 4481 w 9350"/>
                <a:gd name="connsiteY2" fmla="*/ 238 h 6297"/>
                <a:gd name="connsiteX3" fmla="*/ -163 w 9350"/>
                <a:gd name="connsiteY3" fmla="*/ 3419 h 6297"/>
                <a:gd name="connsiteX4" fmla="*/ 4481 w 9350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6297">
                  <a:moveTo>
                    <a:pt x="4481" y="6535"/>
                  </a:moveTo>
                  <a:cubicBezTo>
                    <a:pt x="7089" y="6535"/>
                    <a:pt x="9188" y="5136"/>
                    <a:pt x="9188" y="3419"/>
                  </a:cubicBezTo>
                  <a:cubicBezTo>
                    <a:pt x="9188" y="1701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419"/>
                  </a:cubicBezTo>
                  <a:cubicBezTo>
                    <a:pt x="-163" y="5200"/>
                    <a:pt x="1936" y="6535"/>
                    <a:pt x="44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60F551AA-C67B-90FE-6F5C-860FAF86DBF4}"/>
                </a:ext>
              </a:extLst>
            </p:cNvPr>
            <p:cNvSpPr/>
            <p:nvPr/>
          </p:nvSpPr>
          <p:spPr>
            <a:xfrm>
              <a:off x="6321702" y="6571383"/>
              <a:ext cx="14373" cy="6324"/>
            </a:xfrm>
            <a:custGeom>
              <a:avLst/>
              <a:gdLst>
                <a:gd name="connsiteX0" fmla="*/ 8232 w 14373"/>
                <a:gd name="connsiteY0" fmla="*/ 6535 h 6324"/>
                <a:gd name="connsiteX1" fmla="*/ 14211 w 14373"/>
                <a:gd name="connsiteY1" fmla="*/ 3355 h 6324"/>
                <a:gd name="connsiteX2" fmla="*/ 6323 w 14373"/>
                <a:gd name="connsiteY2" fmla="*/ 238 h 6324"/>
                <a:gd name="connsiteX3" fmla="*/ -37 w 14373"/>
                <a:gd name="connsiteY3" fmla="*/ 3355 h 6324"/>
                <a:gd name="connsiteX4" fmla="*/ 8232 w 14373"/>
                <a:gd name="connsiteY4" fmla="*/ 6535 h 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73" h="6324">
                  <a:moveTo>
                    <a:pt x="8232" y="6535"/>
                  </a:moveTo>
                  <a:cubicBezTo>
                    <a:pt x="11539" y="6535"/>
                    <a:pt x="14211" y="5073"/>
                    <a:pt x="14211" y="3355"/>
                  </a:cubicBezTo>
                  <a:cubicBezTo>
                    <a:pt x="14211" y="1638"/>
                    <a:pt x="10649" y="238"/>
                    <a:pt x="6323" y="238"/>
                  </a:cubicBezTo>
                  <a:cubicBezTo>
                    <a:pt x="1998" y="238"/>
                    <a:pt x="-801" y="1574"/>
                    <a:pt x="-37" y="3355"/>
                  </a:cubicBezTo>
                  <a:cubicBezTo>
                    <a:pt x="2113" y="5594"/>
                    <a:pt x="5140" y="6758"/>
                    <a:pt x="8232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 940">
              <a:extLst>
                <a:ext uri="{FF2B5EF4-FFF2-40B4-BE49-F238E27FC236}">
                  <a16:creationId xmlns:a16="http://schemas.microsoft.com/office/drawing/2014/main" id="{4F0575B1-F6EA-C56A-1224-EA693562D855}"/>
                </a:ext>
              </a:extLst>
            </p:cNvPr>
            <p:cNvSpPr/>
            <p:nvPr/>
          </p:nvSpPr>
          <p:spPr>
            <a:xfrm>
              <a:off x="6337388" y="6037009"/>
              <a:ext cx="14207" cy="8863"/>
            </a:xfrm>
            <a:custGeom>
              <a:avLst/>
              <a:gdLst>
                <a:gd name="connsiteX0" fmla="*/ 14045 w 14207"/>
                <a:gd name="connsiteY0" fmla="*/ 5910 h 8863"/>
                <a:gd name="connsiteX1" fmla="*/ 1768 w 14207"/>
                <a:gd name="connsiteY1" fmla="*/ 1203 h 8863"/>
                <a:gd name="connsiteX2" fmla="*/ 242 w 14207"/>
                <a:gd name="connsiteY2" fmla="*/ 6228 h 8863"/>
                <a:gd name="connsiteX3" fmla="*/ 14045 w 14207"/>
                <a:gd name="connsiteY3" fmla="*/ 5910 h 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7" h="8863">
                  <a:moveTo>
                    <a:pt x="14045" y="5910"/>
                  </a:moveTo>
                  <a:cubicBezTo>
                    <a:pt x="14045" y="1648"/>
                    <a:pt x="5967" y="-1405"/>
                    <a:pt x="1768" y="1203"/>
                  </a:cubicBezTo>
                  <a:cubicBezTo>
                    <a:pt x="7" y="2208"/>
                    <a:pt x="-668" y="4415"/>
                    <a:pt x="242" y="6228"/>
                  </a:cubicBezTo>
                  <a:cubicBezTo>
                    <a:pt x="2659" y="10235"/>
                    <a:pt x="14045" y="9981"/>
                    <a:pt x="14045" y="59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 941">
              <a:extLst>
                <a:ext uri="{FF2B5EF4-FFF2-40B4-BE49-F238E27FC236}">
                  <a16:creationId xmlns:a16="http://schemas.microsoft.com/office/drawing/2014/main" id="{EA268B0A-899B-8C50-567E-3AAF8304A893}"/>
                </a:ext>
              </a:extLst>
            </p:cNvPr>
            <p:cNvSpPr/>
            <p:nvPr/>
          </p:nvSpPr>
          <p:spPr>
            <a:xfrm>
              <a:off x="6329905" y="6476990"/>
              <a:ext cx="6169" cy="9413"/>
            </a:xfrm>
            <a:custGeom>
              <a:avLst/>
              <a:gdLst>
                <a:gd name="connsiteX0" fmla="*/ 2954 w 6169"/>
                <a:gd name="connsiteY0" fmla="*/ 238 h 9413"/>
                <a:gd name="connsiteX1" fmla="*/ -163 w 6169"/>
                <a:gd name="connsiteY1" fmla="*/ 4945 h 9413"/>
                <a:gd name="connsiteX2" fmla="*/ 2954 w 6169"/>
                <a:gd name="connsiteY2" fmla="*/ 9652 h 9413"/>
                <a:gd name="connsiteX3" fmla="*/ 6007 w 6169"/>
                <a:gd name="connsiteY3" fmla="*/ 4945 h 9413"/>
                <a:gd name="connsiteX4" fmla="*/ 2954 w 6169"/>
                <a:gd name="connsiteY4" fmla="*/ 238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13">
                  <a:moveTo>
                    <a:pt x="2954" y="238"/>
                  </a:moveTo>
                  <a:cubicBezTo>
                    <a:pt x="1237" y="238"/>
                    <a:pt x="-163" y="2337"/>
                    <a:pt x="-163" y="4945"/>
                  </a:cubicBezTo>
                  <a:cubicBezTo>
                    <a:pt x="-163" y="7553"/>
                    <a:pt x="1237" y="9652"/>
                    <a:pt x="2954" y="9652"/>
                  </a:cubicBezTo>
                  <a:cubicBezTo>
                    <a:pt x="4672" y="9652"/>
                    <a:pt x="6007" y="7553"/>
                    <a:pt x="6007" y="4945"/>
                  </a:cubicBezTo>
                  <a:cubicBezTo>
                    <a:pt x="6007" y="2337"/>
                    <a:pt x="4672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 942">
              <a:extLst>
                <a:ext uri="{FF2B5EF4-FFF2-40B4-BE49-F238E27FC236}">
                  <a16:creationId xmlns:a16="http://schemas.microsoft.com/office/drawing/2014/main" id="{DAFE37D6-15FF-5FC3-C81F-A4CE6CF7D810}"/>
                </a:ext>
              </a:extLst>
            </p:cNvPr>
            <p:cNvSpPr/>
            <p:nvPr/>
          </p:nvSpPr>
          <p:spPr>
            <a:xfrm>
              <a:off x="6334472" y="6319944"/>
              <a:ext cx="13581" cy="11854"/>
            </a:xfrm>
            <a:custGeom>
              <a:avLst/>
              <a:gdLst>
                <a:gd name="connsiteX0" fmla="*/ 13271 w 13581"/>
                <a:gd name="connsiteY0" fmla="*/ 5708 h 11854"/>
                <a:gd name="connsiteX1" fmla="*/ 9836 w 13581"/>
                <a:gd name="connsiteY1" fmla="*/ 238 h 11854"/>
                <a:gd name="connsiteX2" fmla="*/ 550 w 13581"/>
                <a:gd name="connsiteY2" fmla="*/ 10861 h 11854"/>
                <a:gd name="connsiteX3" fmla="*/ 13271 w 13581"/>
                <a:gd name="connsiteY3" fmla="*/ 5708 h 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1" h="11854">
                  <a:moveTo>
                    <a:pt x="13271" y="5708"/>
                  </a:moveTo>
                  <a:cubicBezTo>
                    <a:pt x="13907" y="2592"/>
                    <a:pt x="12444" y="238"/>
                    <a:pt x="9836" y="238"/>
                  </a:cubicBezTo>
                  <a:cubicBezTo>
                    <a:pt x="4303" y="238"/>
                    <a:pt x="-2376" y="7871"/>
                    <a:pt x="550" y="10861"/>
                  </a:cubicBezTo>
                  <a:cubicBezTo>
                    <a:pt x="3476" y="13850"/>
                    <a:pt x="12190" y="11115"/>
                    <a:pt x="13271" y="57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 943">
              <a:extLst>
                <a:ext uri="{FF2B5EF4-FFF2-40B4-BE49-F238E27FC236}">
                  <a16:creationId xmlns:a16="http://schemas.microsoft.com/office/drawing/2014/main" id="{79227B7C-B74D-0844-1407-B8A90EBACED1}"/>
                </a:ext>
              </a:extLst>
            </p:cNvPr>
            <p:cNvSpPr/>
            <p:nvPr/>
          </p:nvSpPr>
          <p:spPr>
            <a:xfrm>
              <a:off x="6294313" y="5794921"/>
              <a:ext cx="13902" cy="18201"/>
            </a:xfrm>
            <a:custGeom>
              <a:avLst/>
              <a:gdLst>
                <a:gd name="connsiteX0" fmla="*/ 7888 w 13902"/>
                <a:gd name="connsiteY0" fmla="*/ 18440 h 18201"/>
                <a:gd name="connsiteX1" fmla="*/ 13740 w 13902"/>
                <a:gd name="connsiteY1" fmla="*/ 14305 h 18201"/>
                <a:gd name="connsiteX2" fmla="*/ 2227 w 13902"/>
                <a:gd name="connsiteY2" fmla="*/ 566 h 18201"/>
                <a:gd name="connsiteX3" fmla="*/ 7888 w 13902"/>
                <a:gd name="connsiteY3" fmla="*/ 18440 h 18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2" h="18201">
                  <a:moveTo>
                    <a:pt x="7888" y="18440"/>
                  </a:moveTo>
                  <a:cubicBezTo>
                    <a:pt x="11132" y="18440"/>
                    <a:pt x="13740" y="16532"/>
                    <a:pt x="13740" y="14305"/>
                  </a:cubicBezTo>
                  <a:cubicBezTo>
                    <a:pt x="13740" y="7945"/>
                    <a:pt x="5726" y="-1660"/>
                    <a:pt x="2227" y="566"/>
                  </a:cubicBezTo>
                  <a:cubicBezTo>
                    <a:pt x="-3179" y="3937"/>
                    <a:pt x="1400" y="18440"/>
                    <a:pt x="7888" y="184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 944">
              <a:extLst>
                <a:ext uri="{FF2B5EF4-FFF2-40B4-BE49-F238E27FC236}">
                  <a16:creationId xmlns:a16="http://schemas.microsoft.com/office/drawing/2014/main" id="{A044E299-44A8-BB46-8CCE-70941E717BBC}"/>
                </a:ext>
              </a:extLst>
            </p:cNvPr>
            <p:cNvSpPr/>
            <p:nvPr/>
          </p:nvSpPr>
          <p:spPr>
            <a:xfrm>
              <a:off x="6391922" y="6552492"/>
              <a:ext cx="11334" cy="7881"/>
            </a:xfrm>
            <a:custGeom>
              <a:avLst/>
              <a:gdLst>
                <a:gd name="connsiteX0" fmla="*/ 9951 w 11334"/>
                <a:gd name="connsiteY0" fmla="*/ 7426 h 7881"/>
                <a:gd name="connsiteX1" fmla="*/ 10562 w 11334"/>
                <a:gd name="connsiteY1" fmla="*/ 3152 h 7881"/>
                <a:gd name="connsiteX2" fmla="*/ 10523 w 11334"/>
                <a:gd name="connsiteY2" fmla="*/ 3101 h 7881"/>
                <a:gd name="connsiteX3" fmla="*/ 10523 w 11334"/>
                <a:gd name="connsiteY3" fmla="*/ 3101 h 7881"/>
                <a:gd name="connsiteX4" fmla="*/ -163 w 11334"/>
                <a:gd name="connsiteY4" fmla="*/ 3101 h 7881"/>
                <a:gd name="connsiteX5" fmla="*/ 9951 w 11334"/>
                <a:gd name="connsiteY5" fmla="*/ 7426 h 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" h="7881">
                  <a:moveTo>
                    <a:pt x="9951" y="7426"/>
                  </a:moveTo>
                  <a:cubicBezTo>
                    <a:pt x="11299" y="6415"/>
                    <a:pt x="11573" y="4500"/>
                    <a:pt x="10562" y="3152"/>
                  </a:cubicBezTo>
                  <a:cubicBezTo>
                    <a:pt x="10549" y="3133"/>
                    <a:pt x="10536" y="3120"/>
                    <a:pt x="10523" y="3101"/>
                  </a:cubicBezTo>
                  <a:lnTo>
                    <a:pt x="10523" y="3101"/>
                  </a:lnTo>
                  <a:cubicBezTo>
                    <a:pt x="8234" y="-716"/>
                    <a:pt x="-163" y="-716"/>
                    <a:pt x="-163" y="3101"/>
                  </a:cubicBezTo>
                  <a:cubicBezTo>
                    <a:pt x="-163" y="6917"/>
                    <a:pt x="6516" y="9398"/>
                    <a:pt x="9951" y="74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 945">
              <a:extLst>
                <a:ext uri="{FF2B5EF4-FFF2-40B4-BE49-F238E27FC236}">
                  <a16:creationId xmlns:a16="http://schemas.microsoft.com/office/drawing/2014/main" id="{2410025C-F20D-271B-C639-128296AB0A7B}"/>
                </a:ext>
              </a:extLst>
            </p:cNvPr>
            <p:cNvSpPr/>
            <p:nvPr/>
          </p:nvSpPr>
          <p:spPr>
            <a:xfrm>
              <a:off x="6395738" y="6436607"/>
              <a:ext cx="8504" cy="13220"/>
            </a:xfrm>
            <a:custGeom>
              <a:avLst/>
              <a:gdLst>
                <a:gd name="connsiteX0" fmla="*/ 7026 w 8504"/>
                <a:gd name="connsiteY0" fmla="*/ 3539 h 13220"/>
                <a:gd name="connsiteX1" fmla="*/ 1620 w 8504"/>
                <a:gd name="connsiteY1" fmla="*/ 1885 h 13220"/>
                <a:gd name="connsiteX2" fmla="*/ 2383 w 8504"/>
                <a:gd name="connsiteY2" fmla="*/ 10663 h 13220"/>
                <a:gd name="connsiteX3" fmla="*/ 7026 w 8504"/>
                <a:gd name="connsiteY3" fmla="*/ 3539 h 1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04" h="13220">
                  <a:moveTo>
                    <a:pt x="7026" y="3539"/>
                  </a:moveTo>
                  <a:cubicBezTo>
                    <a:pt x="5627" y="-278"/>
                    <a:pt x="4227" y="-723"/>
                    <a:pt x="1620" y="1885"/>
                  </a:cubicBezTo>
                  <a:cubicBezTo>
                    <a:pt x="-988" y="4493"/>
                    <a:pt x="-734" y="6783"/>
                    <a:pt x="2383" y="10663"/>
                  </a:cubicBezTo>
                  <a:cubicBezTo>
                    <a:pt x="7217" y="16769"/>
                    <a:pt x="10207" y="12189"/>
                    <a:pt x="7026" y="35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5CEEB5ED-2E92-CD3D-C859-AB25C69C3FFA}"/>
                </a:ext>
              </a:extLst>
            </p:cNvPr>
            <p:cNvSpPr/>
            <p:nvPr/>
          </p:nvSpPr>
          <p:spPr>
            <a:xfrm>
              <a:off x="6371640" y="6240928"/>
              <a:ext cx="15398" cy="18900"/>
            </a:xfrm>
            <a:custGeom>
              <a:avLst/>
              <a:gdLst>
                <a:gd name="connsiteX0" fmla="*/ 5490 w 15398"/>
                <a:gd name="connsiteY0" fmla="*/ 15202 h 18900"/>
                <a:gd name="connsiteX1" fmla="*/ 13123 w 15398"/>
                <a:gd name="connsiteY1" fmla="*/ 12975 h 18900"/>
                <a:gd name="connsiteX2" fmla="*/ 10960 w 15398"/>
                <a:gd name="connsiteY2" fmla="*/ 3561 h 18900"/>
                <a:gd name="connsiteX3" fmla="*/ 2182 w 15398"/>
                <a:gd name="connsiteY3" fmla="*/ 5788 h 18900"/>
                <a:gd name="connsiteX4" fmla="*/ 5490 w 15398"/>
                <a:gd name="connsiteY4" fmla="*/ 15202 h 1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98" h="18900">
                  <a:moveTo>
                    <a:pt x="5490" y="15202"/>
                  </a:moveTo>
                  <a:cubicBezTo>
                    <a:pt x="3264" y="21562"/>
                    <a:pt x="8925" y="19781"/>
                    <a:pt x="13123" y="12975"/>
                  </a:cubicBezTo>
                  <a:cubicBezTo>
                    <a:pt x="16367" y="7760"/>
                    <a:pt x="16049" y="6297"/>
                    <a:pt x="10960" y="3561"/>
                  </a:cubicBezTo>
                  <a:cubicBezTo>
                    <a:pt x="1292" y="-1718"/>
                    <a:pt x="-3288" y="-509"/>
                    <a:pt x="2182" y="5788"/>
                  </a:cubicBezTo>
                  <a:cubicBezTo>
                    <a:pt x="4587" y="8300"/>
                    <a:pt x="5795" y="11735"/>
                    <a:pt x="5490" y="152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 947">
              <a:extLst>
                <a:ext uri="{FF2B5EF4-FFF2-40B4-BE49-F238E27FC236}">
                  <a16:creationId xmlns:a16="http://schemas.microsoft.com/office/drawing/2014/main" id="{ACE15AB0-55DB-EC9F-034A-DB8A4A1072B0}"/>
                </a:ext>
              </a:extLst>
            </p:cNvPr>
            <p:cNvSpPr/>
            <p:nvPr/>
          </p:nvSpPr>
          <p:spPr>
            <a:xfrm>
              <a:off x="6401259" y="6363777"/>
              <a:ext cx="10700" cy="12460"/>
            </a:xfrm>
            <a:custGeom>
              <a:avLst/>
              <a:gdLst>
                <a:gd name="connsiteX0" fmla="*/ 9965 w 10700"/>
                <a:gd name="connsiteY0" fmla="*/ 6401 h 12460"/>
                <a:gd name="connsiteX1" fmla="*/ 3604 w 10700"/>
                <a:gd name="connsiteY1" fmla="*/ 3857 h 12460"/>
                <a:gd name="connsiteX2" fmla="*/ 4113 w 10700"/>
                <a:gd name="connsiteY2" fmla="*/ 12698 h 12460"/>
                <a:gd name="connsiteX3" fmla="*/ 9965 w 10700"/>
                <a:gd name="connsiteY3" fmla="*/ 6401 h 1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00" h="12460">
                  <a:moveTo>
                    <a:pt x="9965" y="6401"/>
                  </a:moveTo>
                  <a:cubicBezTo>
                    <a:pt x="11810" y="-723"/>
                    <a:pt x="9075" y="-1804"/>
                    <a:pt x="3604" y="3857"/>
                  </a:cubicBezTo>
                  <a:cubicBezTo>
                    <a:pt x="-1866" y="9518"/>
                    <a:pt x="-1103" y="12698"/>
                    <a:pt x="4113" y="12698"/>
                  </a:cubicBezTo>
                  <a:cubicBezTo>
                    <a:pt x="6467" y="12762"/>
                    <a:pt x="9075" y="9899"/>
                    <a:pt x="9965" y="64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 948">
              <a:extLst>
                <a:ext uri="{FF2B5EF4-FFF2-40B4-BE49-F238E27FC236}">
                  <a16:creationId xmlns:a16="http://schemas.microsoft.com/office/drawing/2014/main" id="{C13B89FF-2C74-2A5A-407D-B75C96FBD285}"/>
                </a:ext>
              </a:extLst>
            </p:cNvPr>
            <p:cNvSpPr/>
            <p:nvPr/>
          </p:nvSpPr>
          <p:spPr>
            <a:xfrm>
              <a:off x="6381401" y="6324731"/>
              <a:ext cx="10552" cy="13785"/>
            </a:xfrm>
            <a:custGeom>
              <a:avLst/>
              <a:gdLst>
                <a:gd name="connsiteX0" fmla="*/ 5907 w 10552"/>
                <a:gd name="connsiteY0" fmla="*/ 14024 h 13785"/>
                <a:gd name="connsiteX1" fmla="*/ 10359 w 10552"/>
                <a:gd name="connsiteY1" fmla="*/ 8236 h 13785"/>
                <a:gd name="connsiteX2" fmla="*/ 2408 w 10552"/>
                <a:gd name="connsiteY2" fmla="*/ 3784 h 13785"/>
                <a:gd name="connsiteX3" fmla="*/ 5907 w 10552"/>
                <a:gd name="connsiteY3" fmla="*/ 14024 h 1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52" h="13785">
                  <a:moveTo>
                    <a:pt x="5907" y="14024"/>
                  </a:moveTo>
                  <a:cubicBezTo>
                    <a:pt x="8699" y="13598"/>
                    <a:pt x="10664" y="11047"/>
                    <a:pt x="10359" y="8236"/>
                  </a:cubicBezTo>
                  <a:cubicBezTo>
                    <a:pt x="10359" y="-351"/>
                    <a:pt x="6797" y="-2323"/>
                    <a:pt x="2408" y="3784"/>
                  </a:cubicBezTo>
                  <a:cubicBezTo>
                    <a:pt x="-1981" y="9890"/>
                    <a:pt x="-708" y="14024"/>
                    <a:pt x="5907" y="140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 949">
              <a:extLst>
                <a:ext uri="{FF2B5EF4-FFF2-40B4-BE49-F238E27FC236}">
                  <a16:creationId xmlns:a16="http://schemas.microsoft.com/office/drawing/2014/main" id="{293C18EE-06A6-DC11-3EF8-C006565F2F88}"/>
                </a:ext>
              </a:extLst>
            </p:cNvPr>
            <p:cNvSpPr/>
            <p:nvPr/>
          </p:nvSpPr>
          <p:spPr>
            <a:xfrm>
              <a:off x="6374862" y="6291321"/>
              <a:ext cx="9878" cy="6297"/>
            </a:xfrm>
            <a:custGeom>
              <a:avLst/>
              <a:gdLst>
                <a:gd name="connsiteX0" fmla="*/ 6594 w 9878"/>
                <a:gd name="connsiteY0" fmla="*/ 6535 h 6297"/>
                <a:gd name="connsiteX1" fmla="*/ 9329 w 9878"/>
                <a:gd name="connsiteY1" fmla="*/ 3419 h 6297"/>
                <a:gd name="connsiteX2" fmla="*/ 2968 w 9878"/>
                <a:gd name="connsiteY2" fmla="*/ 238 h 6297"/>
                <a:gd name="connsiteX3" fmla="*/ 233 w 9878"/>
                <a:gd name="connsiteY3" fmla="*/ 3419 h 6297"/>
                <a:gd name="connsiteX4" fmla="*/ 6594 w 9878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78" h="6297">
                  <a:moveTo>
                    <a:pt x="6594" y="6535"/>
                  </a:moveTo>
                  <a:cubicBezTo>
                    <a:pt x="9138" y="6535"/>
                    <a:pt x="10410" y="5136"/>
                    <a:pt x="9329" y="3419"/>
                  </a:cubicBezTo>
                  <a:cubicBezTo>
                    <a:pt x="7796" y="1453"/>
                    <a:pt x="5462" y="289"/>
                    <a:pt x="2968" y="238"/>
                  </a:cubicBezTo>
                  <a:cubicBezTo>
                    <a:pt x="360" y="238"/>
                    <a:pt x="-848" y="1638"/>
                    <a:pt x="233" y="3419"/>
                  </a:cubicBezTo>
                  <a:cubicBezTo>
                    <a:pt x="1798" y="5340"/>
                    <a:pt x="4119" y="6478"/>
                    <a:pt x="659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 950">
              <a:extLst>
                <a:ext uri="{FF2B5EF4-FFF2-40B4-BE49-F238E27FC236}">
                  <a16:creationId xmlns:a16="http://schemas.microsoft.com/office/drawing/2014/main" id="{0DF20400-240D-E9F5-29D1-00CE795A081A}"/>
                </a:ext>
              </a:extLst>
            </p:cNvPr>
            <p:cNvSpPr/>
            <p:nvPr/>
          </p:nvSpPr>
          <p:spPr>
            <a:xfrm>
              <a:off x="6339194" y="6270972"/>
              <a:ext cx="9284" cy="11127"/>
            </a:xfrm>
            <a:custGeom>
              <a:avLst/>
              <a:gdLst>
                <a:gd name="connsiteX0" fmla="*/ 4478 w 9284"/>
                <a:gd name="connsiteY0" fmla="*/ 551 h 11127"/>
                <a:gd name="connsiteX1" fmla="*/ 1934 w 9284"/>
                <a:gd name="connsiteY1" fmla="*/ 9074 h 11127"/>
                <a:gd name="connsiteX2" fmla="*/ 9122 w 9284"/>
                <a:gd name="connsiteY2" fmla="*/ 6784 h 11127"/>
                <a:gd name="connsiteX3" fmla="*/ 4478 w 9284"/>
                <a:gd name="connsiteY3" fmla="*/ 551 h 1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4" h="11127">
                  <a:moveTo>
                    <a:pt x="4478" y="551"/>
                  </a:moveTo>
                  <a:cubicBezTo>
                    <a:pt x="-165" y="-1230"/>
                    <a:pt x="-1882" y="5003"/>
                    <a:pt x="1934" y="9074"/>
                  </a:cubicBezTo>
                  <a:cubicBezTo>
                    <a:pt x="5751" y="13145"/>
                    <a:pt x="9122" y="11428"/>
                    <a:pt x="9122" y="6784"/>
                  </a:cubicBezTo>
                  <a:cubicBezTo>
                    <a:pt x="8867" y="3998"/>
                    <a:pt x="7073" y="1594"/>
                    <a:pt x="4478" y="5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 951">
              <a:extLst>
                <a:ext uri="{FF2B5EF4-FFF2-40B4-BE49-F238E27FC236}">
                  <a16:creationId xmlns:a16="http://schemas.microsoft.com/office/drawing/2014/main" id="{F48AAD06-5FE0-C2ED-3B93-03B3061E31DE}"/>
                </a:ext>
              </a:extLst>
            </p:cNvPr>
            <p:cNvSpPr/>
            <p:nvPr/>
          </p:nvSpPr>
          <p:spPr>
            <a:xfrm>
              <a:off x="6303254" y="6147093"/>
              <a:ext cx="14232" cy="18036"/>
            </a:xfrm>
            <a:custGeom>
              <a:avLst/>
              <a:gdLst>
                <a:gd name="connsiteX0" fmla="*/ 9633 w 14232"/>
                <a:gd name="connsiteY0" fmla="*/ 14072 h 18036"/>
                <a:gd name="connsiteX1" fmla="*/ 9633 w 14232"/>
                <a:gd name="connsiteY1" fmla="*/ 4721 h 18036"/>
                <a:gd name="connsiteX2" fmla="*/ -163 w 14232"/>
                <a:gd name="connsiteY2" fmla="*/ 9174 h 18036"/>
                <a:gd name="connsiteX3" fmla="*/ 9633 w 14232"/>
                <a:gd name="connsiteY3" fmla="*/ 14072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32" h="18036">
                  <a:moveTo>
                    <a:pt x="9633" y="14072"/>
                  </a:moveTo>
                  <a:cubicBezTo>
                    <a:pt x="15548" y="9619"/>
                    <a:pt x="15548" y="9492"/>
                    <a:pt x="9633" y="4721"/>
                  </a:cubicBezTo>
                  <a:cubicBezTo>
                    <a:pt x="919" y="-2021"/>
                    <a:pt x="-163" y="-1639"/>
                    <a:pt x="-163" y="9174"/>
                  </a:cubicBezTo>
                  <a:cubicBezTo>
                    <a:pt x="-163" y="19987"/>
                    <a:pt x="1046" y="20559"/>
                    <a:pt x="9633" y="140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 952">
              <a:extLst>
                <a:ext uri="{FF2B5EF4-FFF2-40B4-BE49-F238E27FC236}">
                  <a16:creationId xmlns:a16="http://schemas.microsoft.com/office/drawing/2014/main" id="{52F781FC-449F-E356-CB75-AEEDB24A6C32}"/>
                </a:ext>
              </a:extLst>
            </p:cNvPr>
            <p:cNvSpPr/>
            <p:nvPr/>
          </p:nvSpPr>
          <p:spPr>
            <a:xfrm>
              <a:off x="6308215" y="5794231"/>
              <a:ext cx="6233" cy="6233"/>
            </a:xfrm>
            <a:custGeom>
              <a:avLst/>
              <a:gdLst>
                <a:gd name="connsiteX0" fmla="*/ 6233 w 6233"/>
                <a:gd name="connsiteY0" fmla="*/ 3117 h 6233"/>
                <a:gd name="connsiteX1" fmla="*/ 3117 w 6233"/>
                <a:gd name="connsiteY1" fmla="*/ 6234 h 6233"/>
                <a:gd name="connsiteX2" fmla="*/ 0 w 6233"/>
                <a:gd name="connsiteY2" fmla="*/ 3117 h 6233"/>
                <a:gd name="connsiteX3" fmla="*/ 3117 w 6233"/>
                <a:gd name="connsiteY3" fmla="*/ 0 h 6233"/>
                <a:gd name="connsiteX4" fmla="*/ 6233 w 6233"/>
                <a:gd name="connsiteY4" fmla="*/ 3117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233" y="3117"/>
                  </a:moveTo>
                  <a:cubicBezTo>
                    <a:pt x="6233" y="4838"/>
                    <a:pt x="4838" y="6234"/>
                    <a:pt x="3117" y="6234"/>
                  </a:cubicBezTo>
                  <a:cubicBezTo>
                    <a:pt x="1395" y="6234"/>
                    <a:pt x="0" y="4838"/>
                    <a:pt x="0" y="3117"/>
                  </a:cubicBezTo>
                  <a:cubicBezTo>
                    <a:pt x="0" y="1396"/>
                    <a:pt x="1395" y="0"/>
                    <a:pt x="3117" y="0"/>
                  </a:cubicBezTo>
                  <a:cubicBezTo>
                    <a:pt x="4838" y="0"/>
                    <a:pt x="6233" y="1396"/>
                    <a:pt x="6233" y="3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D5DD7020-B363-301E-B57B-EC409FA11334}"/>
                </a:ext>
              </a:extLst>
            </p:cNvPr>
            <p:cNvSpPr/>
            <p:nvPr/>
          </p:nvSpPr>
          <p:spPr>
            <a:xfrm>
              <a:off x="6311269" y="5422956"/>
              <a:ext cx="6233" cy="9413"/>
            </a:xfrm>
            <a:custGeom>
              <a:avLst/>
              <a:gdLst>
                <a:gd name="connsiteX0" fmla="*/ 6071 w 6233"/>
                <a:gd name="connsiteY0" fmla="*/ 4945 h 9413"/>
                <a:gd name="connsiteX1" fmla="*/ 2954 w 6233"/>
                <a:gd name="connsiteY1" fmla="*/ 238 h 9413"/>
                <a:gd name="connsiteX2" fmla="*/ -163 w 6233"/>
                <a:gd name="connsiteY2" fmla="*/ 4945 h 9413"/>
                <a:gd name="connsiteX3" fmla="*/ 2954 w 6233"/>
                <a:gd name="connsiteY3" fmla="*/ 9652 h 9413"/>
                <a:gd name="connsiteX4" fmla="*/ 6071 w 6233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6071" y="4945"/>
                  </a:moveTo>
                  <a:cubicBezTo>
                    <a:pt x="6071" y="2338"/>
                    <a:pt x="4672" y="238"/>
                    <a:pt x="2954" y="238"/>
                  </a:cubicBezTo>
                  <a:cubicBezTo>
                    <a:pt x="1237" y="238"/>
                    <a:pt x="-163" y="2338"/>
                    <a:pt x="-163" y="4945"/>
                  </a:cubicBezTo>
                  <a:cubicBezTo>
                    <a:pt x="-163" y="7553"/>
                    <a:pt x="1300" y="9652"/>
                    <a:pt x="2954" y="9652"/>
                  </a:cubicBezTo>
                  <a:cubicBezTo>
                    <a:pt x="4608" y="9652"/>
                    <a:pt x="6071" y="7553"/>
                    <a:pt x="6071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 954">
              <a:extLst>
                <a:ext uri="{FF2B5EF4-FFF2-40B4-BE49-F238E27FC236}">
                  <a16:creationId xmlns:a16="http://schemas.microsoft.com/office/drawing/2014/main" id="{B68013F4-48ED-D02E-2B83-C1AFD1687483}"/>
                </a:ext>
              </a:extLst>
            </p:cNvPr>
            <p:cNvSpPr/>
            <p:nvPr/>
          </p:nvSpPr>
          <p:spPr>
            <a:xfrm>
              <a:off x="6301982" y="4013422"/>
              <a:ext cx="6233" cy="9413"/>
            </a:xfrm>
            <a:custGeom>
              <a:avLst/>
              <a:gdLst>
                <a:gd name="connsiteX0" fmla="*/ 6071 w 6233"/>
                <a:gd name="connsiteY0" fmla="*/ 4945 h 9413"/>
                <a:gd name="connsiteX1" fmla="*/ 2954 w 6233"/>
                <a:gd name="connsiteY1" fmla="*/ 238 h 9413"/>
                <a:gd name="connsiteX2" fmla="*/ -163 w 6233"/>
                <a:gd name="connsiteY2" fmla="*/ 4945 h 9413"/>
                <a:gd name="connsiteX3" fmla="*/ 2954 w 6233"/>
                <a:gd name="connsiteY3" fmla="*/ 9652 h 9413"/>
                <a:gd name="connsiteX4" fmla="*/ 6071 w 6233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6071" y="4945"/>
                  </a:moveTo>
                  <a:cubicBezTo>
                    <a:pt x="6071" y="2338"/>
                    <a:pt x="4671" y="238"/>
                    <a:pt x="2954" y="238"/>
                  </a:cubicBezTo>
                  <a:cubicBezTo>
                    <a:pt x="1237" y="238"/>
                    <a:pt x="-163" y="2338"/>
                    <a:pt x="-163" y="4945"/>
                  </a:cubicBezTo>
                  <a:cubicBezTo>
                    <a:pt x="-163" y="7553"/>
                    <a:pt x="1237" y="9652"/>
                    <a:pt x="2954" y="9652"/>
                  </a:cubicBezTo>
                  <a:cubicBezTo>
                    <a:pt x="4671" y="9652"/>
                    <a:pt x="6071" y="7553"/>
                    <a:pt x="6071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 955">
              <a:extLst>
                <a:ext uri="{FF2B5EF4-FFF2-40B4-BE49-F238E27FC236}">
                  <a16:creationId xmlns:a16="http://schemas.microsoft.com/office/drawing/2014/main" id="{2BB4FAC9-4D72-4F55-6E18-42E6FC4B4096}"/>
                </a:ext>
              </a:extLst>
            </p:cNvPr>
            <p:cNvSpPr/>
            <p:nvPr/>
          </p:nvSpPr>
          <p:spPr>
            <a:xfrm>
              <a:off x="6293414" y="5713576"/>
              <a:ext cx="8568" cy="11106"/>
            </a:xfrm>
            <a:custGeom>
              <a:avLst/>
              <a:gdLst>
                <a:gd name="connsiteX0" fmla="*/ 8405 w 8568"/>
                <a:gd name="connsiteY0" fmla="*/ 7110 h 11106"/>
                <a:gd name="connsiteX1" fmla="*/ 5543 w 8568"/>
                <a:gd name="connsiteY1" fmla="*/ 749 h 11106"/>
                <a:gd name="connsiteX2" fmla="*/ 645 w 8568"/>
                <a:gd name="connsiteY2" fmla="*/ 8509 h 11106"/>
                <a:gd name="connsiteX3" fmla="*/ 8405 w 8568"/>
                <a:gd name="connsiteY3" fmla="*/ 7110 h 1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8" h="11106">
                  <a:moveTo>
                    <a:pt x="8405" y="7110"/>
                  </a:moveTo>
                  <a:cubicBezTo>
                    <a:pt x="8437" y="4674"/>
                    <a:pt x="7388" y="2345"/>
                    <a:pt x="5543" y="749"/>
                  </a:cubicBezTo>
                  <a:cubicBezTo>
                    <a:pt x="1854" y="-1541"/>
                    <a:pt x="-1836" y="4375"/>
                    <a:pt x="645" y="8509"/>
                  </a:cubicBezTo>
                  <a:cubicBezTo>
                    <a:pt x="3126" y="12643"/>
                    <a:pt x="8405" y="12325"/>
                    <a:pt x="8405" y="71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 956">
              <a:extLst>
                <a:ext uri="{FF2B5EF4-FFF2-40B4-BE49-F238E27FC236}">
                  <a16:creationId xmlns:a16="http://schemas.microsoft.com/office/drawing/2014/main" id="{77055DC4-50B0-907E-5919-DA9498BFEEB3}"/>
                </a:ext>
              </a:extLst>
            </p:cNvPr>
            <p:cNvSpPr/>
            <p:nvPr/>
          </p:nvSpPr>
          <p:spPr>
            <a:xfrm>
              <a:off x="6299468" y="4158907"/>
              <a:ext cx="8747" cy="8635"/>
            </a:xfrm>
            <a:custGeom>
              <a:avLst/>
              <a:gdLst>
                <a:gd name="connsiteX0" fmla="*/ -2 w 8747"/>
                <a:gd name="connsiteY0" fmla="*/ 5185 h 8635"/>
                <a:gd name="connsiteX1" fmla="*/ 3687 w 8747"/>
                <a:gd name="connsiteY1" fmla="*/ 8874 h 8635"/>
                <a:gd name="connsiteX2" fmla="*/ 8585 w 8747"/>
                <a:gd name="connsiteY2" fmla="*/ 3913 h 8635"/>
                <a:gd name="connsiteX3" fmla="*/ -2 w 8747"/>
                <a:gd name="connsiteY3" fmla="*/ 5185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35">
                  <a:moveTo>
                    <a:pt x="-2" y="5185"/>
                  </a:moveTo>
                  <a:cubicBezTo>
                    <a:pt x="-702" y="7220"/>
                    <a:pt x="952" y="8874"/>
                    <a:pt x="3687" y="8874"/>
                  </a:cubicBezTo>
                  <a:cubicBezTo>
                    <a:pt x="6403" y="8842"/>
                    <a:pt x="8585" y="6629"/>
                    <a:pt x="8585" y="3913"/>
                  </a:cubicBezTo>
                  <a:cubicBezTo>
                    <a:pt x="8585" y="-1621"/>
                    <a:pt x="1906" y="-667"/>
                    <a:pt x="-2" y="5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 957">
              <a:extLst>
                <a:ext uri="{FF2B5EF4-FFF2-40B4-BE49-F238E27FC236}">
                  <a16:creationId xmlns:a16="http://schemas.microsoft.com/office/drawing/2014/main" id="{B2832822-F6D7-D3F7-FB11-B21457F1F711}"/>
                </a:ext>
              </a:extLst>
            </p:cNvPr>
            <p:cNvSpPr/>
            <p:nvPr/>
          </p:nvSpPr>
          <p:spPr>
            <a:xfrm>
              <a:off x="6309576" y="4073149"/>
              <a:ext cx="7926" cy="9437"/>
            </a:xfrm>
            <a:custGeom>
              <a:avLst/>
              <a:gdLst>
                <a:gd name="connsiteX0" fmla="*/ 4838 w 7926"/>
                <a:gd name="connsiteY0" fmla="*/ 238 h 9437"/>
                <a:gd name="connsiteX1" fmla="*/ 640 w 7926"/>
                <a:gd name="connsiteY1" fmla="*/ 7680 h 9437"/>
                <a:gd name="connsiteX2" fmla="*/ 7764 w 7926"/>
                <a:gd name="connsiteY2" fmla="*/ 5009 h 9437"/>
                <a:gd name="connsiteX3" fmla="*/ 4838 w 7926"/>
                <a:gd name="connsiteY3" fmla="*/ 238 h 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6" h="9437">
                  <a:moveTo>
                    <a:pt x="4838" y="238"/>
                  </a:moveTo>
                  <a:cubicBezTo>
                    <a:pt x="958" y="238"/>
                    <a:pt x="-1523" y="5200"/>
                    <a:pt x="640" y="7680"/>
                  </a:cubicBezTo>
                  <a:cubicBezTo>
                    <a:pt x="4138" y="11242"/>
                    <a:pt x="7764" y="9843"/>
                    <a:pt x="7764" y="5009"/>
                  </a:cubicBezTo>
                  <a:cubicBezTo>
                    <a:pt x="7764" y="2401"/>
                    <a:pt x="6492" y="238"/>
                    <a:pt x="483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 958">
              <a:extLst>
                <a:ext uri="{FF2B5EF4-FFF2-40B4-BE49-F238E27FC236}">
                  <a16:creationId xmlns:a16="http://schemas.microsoft.com/office/drawing/2014/main" id="{605B1204-34FD-7F91-3364-11DC2DBBAC34}"/>
                </a:ext>
              </a:extLst>
            </p:cNvPr>
            <p:cNvSpPr/>
            <p:nvPr/>
          </p:nvSpPr>
          <p:spPr>
            <a:xfrm>
              <a:off x="6297046" y="5938683"/>
              <a:ext cx="18835" cy="18791"/>
            </a:xfrm>
            <a:custGeom>
              <a:avLst/>
              <a:gdLst>
                <a:gd name="connsiteX0" fmla="*/ 2166 w 18835"/>
                <a:gd name="connsiteY0" fmla="*/ 16585 h 18791"/>
                <a:gd name="connsiteX1" fmla="*/ 14887 w 18835"/>
                <a:gd name="connsiteY1" fmla="*/ 12960 h 18791"/>
                <a:gd name="connsiteX2" fmla="*/ 12852 w 18835"/>
                <a:gd name="connsiteY2" fmla="*/ 238 h 18791"/>
                <a:gd name="connsiteX3" fmla="*/ 3438 w 18835"/>
                <a:gd name="connsiteY3" fmla="*/ 6599 h 18791"/>
                <a:gd name="connsiteX4" fmla="*/ 2166 w 18835"/>
                <a:gd name="connsiteY4" fmla="*/ 16585 h 1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35" h="18791">
                  <a:moveTo>
                    <a:pt x="2166" y="16585"/>
                  </a:moveTo>
                  <a:cubicBezTo>
                    <a:pt x="8081" y="20402"/>
                    <a:pt x="8972" y="20147"/>
                    <a:pt x="14887" y="12960"/>
                  </a:cubicBezTo>
                  <a:cubicBezTo>
                    <a:pt x="20803" y="5772"/>
                    <a:pt x="19530" y="238"/>
                    <a:pt x="12852" y="238"/>
                  </a:cubicBezTo>
                  <a:cubicBezTo>
                    <a:pt x="9111" y="1294"/>
                    <a:pt x="5810" y="3527"/>
                    <a:pt x="3438" y="6599"/>
                  </a:cubicBezTo>
                  <a:cubicBezTo>
                    <a:pt x="-951" y="12642"/>
                    <a:pt x="-1269" y="14359"/>
                    <a:pt x="2166" y="165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 959">
              <a:extLst>
                <a:ext uri="{FF2B5EF4-FFF2-40B4-BE49-F238E27FC236}">
                  <a16:creationId xmlns:a16="http://schemas.microsoft.com/office/drawing/2014/main" id="{538084AF-BAF9-0583-A91F-4295AD30A7D6}"/>
                </a:ext>
              </a:extLst>
            </p:cNvPr>
            <p:cNvSpPr/>
            <p:nvPr/>
          </p:nvSpPr>
          <p:spPr>
            <a:xfrm>
              <a:off x="6290639" y="5935756"/>
              <a:ext cx="5173" cy="6361"/>
            </a:xfrm>
            <a:custGeom>
              <a:avLst/>
              <a:gdLst>
                <a:gd name="connsiteX0" fmla="*/ 3675 w 5173"/>
                <a:gd name="connsiteY0" fmla="*/ 6600 h 6361"/>
                <a:gd name="connsiteX1" fmla="*/ 5011 w 5173"/>
                <a:gd name="connsiteY1" fmla="*/ 3419 h 6361"/>
                <a:gd name="connsiteX2" fmla="*/ 1703 w 5173"/>
                <a:gd name="connsiteY2" fmla="*/ 239 h 6361"/>
                <a:gd name="connsiteX3" fmla="*/ 1703 w 5173"/>
                <a:gd name="connsiteY3" fmla="*/ 239 h 6361"/>
                <a:gd name="connsiteX4" fmla="*/ 368 w 5173"/>
                <a:gd name="connsiteY4" fmla="*/ 3419 h 6361"/>
                <a:gd name="connsiteX5" fmla="*/ 3675 w 5173"/>
                <a:gd name="connsiteY5" fmla="*/ 6600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361">
                  <a:moveTo>
                    <a:pt x="3675" y="6600"/>
                  </a:moveTo>
                  <a:cubicBezTo>
                    <a:pt x="4375" y="6600"/>
                    <a:pt x="5011" y="5137"/>
                    <a:pt x="5011" y="3419"/>
                  </a:cubicBezTo>
                  <a:cubicBezTo>
                    <a:pt x="4979" y="1626"/>
                    <a:pt x="3497" y="201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702"/>
                    <a:pt x="368" y="3419"/>
                  </a:cubicBezTo>
                  <a:cubicBezTo>
                    <a:pt x="1449" y="5137"/>
                    <a:pt x="2912" y="6600"/>
                    <a:pt x="3675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2333E0EE-1385-7382-DB75-061578980C96}"/>
                </a:ext>
              </a:extLst>
            </p:cNvPr>
            <p:cNvSpPr/>
            <p:nvPr/>
          </p:nvSpPr>
          <p:spPr>
            <a:xfrm>
              <a:off x="6298929" y="6008865"/>
              <a:ext cx="12012" cy="8356"/>
            </a:xfrm>
            <a:custGeom>
              <a:avLst/>
              <a:gdLst>
                <a:gd name="connsiteX0" fmla="*/ 10778 w 12012"/>
                <a:gd name="connsiteY0" fmla="*/ 5621 h 8356"/>
                <a:gd name="connsiteX1" fmla="*/ 11414 w 12012"/>
                <a:gd name="connsiteY1" fmla="*/ 851 h 8356"/>
                <a:gd name="connsiteX2" fmla="*/ -163 w 12012"/>
                <a:gd name="connsiteY2" fmla="*/ 6130 h 8356"/>
                <a:gd name="connsiteX3" fmla="*/ 10778 w 12012"/>
                <a:gd name="connsiteY3" fmla="*/ 5621 h 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12" h="8356">
                  <a:moveTo>
                    <a:pt x="10778" y="5621"/>
                  </a:moveTo>
                  <a:cubicBezTo>
                    <a:pt x="11923" y="3776"/>
                    <a:pt x="12177" y="1614"/>
                    <a:pt x="11414" y="851"/>
                  </a:cubicBezTo>
                  <a:cubicBezTo>
                    <a:pt x="9251" y="-1376"/>
                    <a:pt x="-163" y="2949"/>
                    <a:pt x="-163" y="6130"/>
                  </a:cubicBezTo>
                  <a:cubicBezTo>
                    <a:pt x="-163" y="9310"/>
                    <a:pt x="8297" y="9692"/>
                    <a:pt x="10778" y="56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 961">
              <a:extLst>
                <a:ext uri="{FF2B5EF4-FFF2-40B4-BE49-F238E27FC236}">
                  <a16:creationId xmlns:a16="http://schemas.microsoft.com/office/drawing/2014/main" id="{28B97FDA-6551-2E9B-A726-FF91D4D9928A}"/>
                </a:ext>
              </a:extLst>
            </p:cNvPr>
            <p:cNvSpPr/>
            <p:nvPr/>
          </p:nvSpPr>
          <p:spPr>
            <a:xfrm>
              <a:off x="6303120" y="745221"/>
              <a:ext cx="7220" cy="18008"/>
            </a:xfrm>
            <a:custGeom>
              <a:avLst/>
              <a:gdLst>
                <a:gd name="connsiteX0" fmla="*/ 99 w 7220"/>
                <a:gd name="connsiteY0" fmla="*/ 9781 h 18008"/>
                <a:gd name="connsiteX1" fmla="*/ 3915 w 7220"/>
                <a:gd name="connsiteY1" fmla="*/ 18241 h 18008"/>
                <a:gd name="connsiteX2" fmla="*/ 3915 w 7220"/>
                <a:gd name="connsiteY2" fmla="*/ 16206 h 18008"/>
                <a:gd name="connsiteX3" fmla="*/ 5187 w 7220"/>
                <a:gd name="connsiteY3" fmla="*/ 9845 h 18008"/>
                <a:gd name="connsiteX4" fmla="*/ 6523 w 7220"/>
                <a:gd name="connsiteY4" fmla="*/ 2403 h 18008"/>
                <a:gd name="connsiteX5" fmla="*/ 99 w 7220"/>
                <a:gd name="connsiteY5" fmla="*/ 9781 h 1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20" h="18008">
                  <a:moveTo>
                    <a:pt x="99" y="9781"/>
                  </a:moveTo>
                  <a:cubicBezTo>
                    <a:pt x="1753" y="18750"/>
                    <a:pt x="1498" y="18241"/>
                    <a:pt x="3915" y="18241"/>
                  </a:cubicBezTo>
                  <a:cubicBezTo>
                    <a:pt x="5060" y="18241"/>
                    <a:pt x="5060" y="17287"/>
                    <a:pt x="3915" y="16206"/>
                  </a:cubicBezTo>
                  <a:cubicBezTo>
                    <a:pt x="2770" y="15124"/>
                    <a:pt x="3407" y="12262"/>
                    <a:pt x="5187" y="9845"/>
                  </a:cubicBezTo>
                  <a:cubicBezTo>
                    <a:pt x="7051" y="7841"/>
                    <a:pt x="7573" y="4935"/>
                    <a:pt x="6523" y="2403"/>
                  </a:cubicBezTo>
                  <a:cubicBezTo>
                    <a:pt x="3216" y="-2813"/>
                    <a:pt x="-1300" y="2085"/>
                    <a:pt x="99" y="97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 962">
              <a:extLst>
                <a:ext uri="{FF2B5EF4-FFF2-40B4-BE49-F238E27FC236}">
                  <a16:creationId xmlns:a16="http://schemas.microsoft.com/office/drawing/2014/main" id="{87B6286B-8187-6A72-1D7B-7EF852502703}"/>
                </a:ext>
              </a:extLst>
            </p:cNvPr>
            <p:cNvSpPr/>
            <p:nvPr/>
          </p:nvSpPr>
          <p:spPr>
            <a:xfrm>
              <a:off x="6290802" y="5693836"/>
              <a:ext cx="10825" cy="9158"/>
            </a:xfrm>
            <a:custGeom>
              <a:avLst/>
              <a:gdLst>
                <a:gd name="connsiteX0" fmla="*/ 3257 w 10825"/>
                <a:gd name="connsiteY0" fmla="*/ 1088 h 9158"/>
                <a:gd name="connsiteX1" fmla="*/ 204 w 10825"/>
                <a:gd name="connsiteY1" fmla="*/ 6241 h 9158"/>
                <a:gd name="connsiteX2" fmla="*/ 6844 w 10825"/>
                <a:gd name="connsiteY2" fmla="*/ 9014 h 9158"/>
                <a:gd name="connsiteX3" fmla="*/ 9618 w 10825"/>
                <a:gd name="connsiteY3" fmla="*/ 6241 h 9158"/>
                <a:gd name="connsiteX4" fmla="*/ 3257 w 10825"/>
                <a:gd name="connsiteY4" fmla="*/ 1088 h 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5" h="9158">
                  <a:moveTo>
                    <a:pt x="3257" y="1088"/>
                  </a:moveTo>
                  <a:cubicBezTo>
                    <a:pt x="522" y="2170"/>
                    <a:pt x="-878" y="4459"/>
                    <a:pt x="204" y="6241"/>
                  </a:cubicBezTo>
                  <a:cubicBezTo>
                    <a:pt x="1272" y="8842"/>
                    <a:pt x="4243" y="10082"/>
                    <a:pt x="6844" y="9014"/>
                  </a:cubicBezTo>
                  <a:cubicBezTo>
                    <a:pt x="8104" y="8498"/>
                    <a:pt x="9102" y="7500"/>
                    <a:pt x="9618" y="6241"/>
                  </a:cubicBezTo>
                  <a:cubicBezTo>
                    <a:pt x="12480" y="1343"/>
                    <a:pt x="9172" y="-1202"/>
                    <a:pt x="3257" y="10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 963">
              <a:extLst>
                <a:ext uri="{FF2B5EF4-FFF2-40B4-BE49-F238E27FC236}">
                  <a16:creationId xmlns:a16="http://schemas.microsoft.com/office/drawing/2014/main" id="{84F51180-395C-D689-A657-99F90B71B94F}"/>
                </a:ext>
              </a:extLst>
            </p:cNvPr>
            <p:cNvSpPr/>
            <p:nvPr/>
          </p:nvSpPr>
          <p:spPr>
            <a:xfrm>
              <a:off x="6298929" y="2975098"/>
              <a:ext cx="6234" cy="6234"/>
            </a:xfrm>
            <a:custGeom>
              <a:avLst/>
              <a:gdLst>
                <a:gd name="connsiteX0" fmla="*/ -163 w 6234"/>
                <a:gd name="connsiteY0" fmla="*/ 3419 h 6234"/>
                <a:gd name="connsiteX1" fmla="*/ 3018 w 6234"/>
                <a:gd name="connsiteY1" fmla="*/ 6472 h 6234"/>
                <a:gd name="connsiteX2" fmla="*/ 6071 w 6234"/>
                <a:gd name="connsiteY2" fmla="*/ 3292 h 6234"/>
                <a:gd name="connsiteX3" fmla="*/ 2891 w 6234"/>
                <a:gd name="connsiteY3" fmla="*/ 239 h 6234"/>
                <a:gd name="connsiteX4" fmla="*/ -163 w 6234"/>
                <a:gd name="connsiteY4" fmla="*/ 3419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6234">
                  <a:moveTo>
                    <a:pt x="-163" y="3419"/>
                  </a:moveTo>
                  <a:cubicBezTo>
                    <a:pt x="-124" y="5143"/>
                    <a:pt x="1294" y="6504"/>
                    <a:pt x="3018" y="6472"/>
                  </a:cubicBezTo>
                  <a:cubicBezTo>
                    <a:pt x="4742" y="6434"/>
                    <a:pt x="6103" y="5009"/>
                    <a:pt x="6071" y="3292"/>
                  </a:cubicBezTo>
                  <a:cubicBezTo>
                    <a:pt x="6033" y="1568"/>
                    <a:pt x="4608" y="207"/>
                    <a:pt x="2891" y="239"/>
                  </a:cubicBezTo>
                  <a:cubicBezTo>
                    <a:pt x="1186" y="309"/>
                    <a:pt x="-163" y="1708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 964">
              <a:extLst>
                <a:ext uri="{FF2B5EF4-FFF2-40B4-BE49-F238E27FC236}">
                  <a16:creationId xmlns:a16="http://schemas.microsoft.com/office/drawing/2014/main" id="{007E230B-4755-A6D8-E9B9-F593140E8BC4}"/>
                </a:ext>
              </a:extLst>
            </p:cNvPr>
            <p:cNvSpPr/>
            <p:nvPr/>
          </p:nvSpPr>
          <p:spPr>
            <a:xfrm>
              <a:off x="6525179" y="4218741"/>
              <a:ext cx="19989" cy="8683"/>
            </a:xfrm>
            <a:custGeom>
              <a:avLst/>
              <a:gdLst>
                <a:gd name="connsiteX0" fmla="*/ 15866 w 19989"/>
                <a:gd name="connsiteY0" fmla="*/ 3678 h 8683"/>
                <a:gd name="connsiteX1" fmla="*/ 5244 w 19989"/>
                <a:gd name="connsiteY1" fmla="*/ 1070 h 8683"/>
                <a:gd name="connsiteX2" fmla="*/ -163 w 19989"/>
                <a:gd name="connsiteY2" fmla="*/ 3805 h 8683"/>
                <a:gd name="connsiteX3" fmla="*/ 8997 w 19989"/>
                <a:gd name="connsiteY3" fmla="*/ 8830 h 8683"/>
                <a:gd name="connsiteX4" fmla="*/ 19619 w 19989"/>
                <a:gd name="connsiteY4" fmla="*/ 6349 h 8683"/>
                <a:gd name="connsiteX5" fmla="*/ 15866 w 19989"/>
                <a:gd name="connsiteY5" fmla="*/ 3678 h 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89" h="8683">
                  <a:moveTo>
                    <a:pt x="15866" y="3678"/>
                  </a:moveTo>
                  <a:cubicBezTo>
                    <a:pt x="12215" y="3360"/>
                    <a:pt x="8628" y="2482"/>
                    <a:pt x="5244" y="1070"/>
                  </a:cubicBezTo>
                  <a:cubicBezTo>
                    <a:pt x="1428" y="-584"/>
                    <a:pt x="-163" y="180"/>
                    <a:pt x="-163" y="3805"/>
                  </a:cubicBezTo>
                  <a:cubicBezTo>
                    <a:pt x="-163" y="7431"/>
                    <a:pt x="2636" y="8830"/>
                    <a:pt x="8997" y="8830"/>
                  </a:cubicBezTo>
                  <a:cubicBezTo>
                    <a:pt x="12718" y="9224"/>
                    <a:pt x="16458" y="8347"/>
                    <a:pt x="19619" y="6349"/>
                  </a:cubicBezTo>
                  <a:cubicBezTo>
                    <a:pt x="20446" y="5014"/>
                    <a:pt x="18729" y="3805"/>
                    <a:pt x="15866" y="36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 965">
              <a:extLst>
                <a:ext uri="{FF2B5EF4-FFF2-40B4-BE49-F238E27FC236}">
                  <a16:creationId xmlns:a16="http://schemas.microsoft.com/office/drawing/2014/main" id="{40A5F06E-8309-79B6-1AE3-6AEA7FC1A612}"/>
                </a:ext>
              </a:extLst>
            </p:cNvPr>
            <p:cNvSpPr/>
            <p:nvPr/>
          </p:nvSpPr>
          <p:spPr>
            <a:xfrm>
              <a:off x="6563430" y="4277710"/>
              <a:ext cx="5129" cy="6297"/>
            </a:xfrm>
            <a:custGeom>
              <a:avLst/>
              <a:gdLst>
                <a:gd name="connsiteX0" fmla="*/ 323 w 5129"/>
                <a:gd name="connsiteY0" fmla="*/ 3355 h 6297"/>
                <a:gd name="connsiteX1" fmla="*/ 1723 w 5129"/>
                <a:gd name="connsiteY1" fmla="*/ 6535 h 6297"/>
                <a:gd name="connsiteX2" fmla="*/ 4967 w 5129"/>
                <a:gd name="connsiteY2" fmla="*/ 3355 h 6297"/>
                <a:gd name="connsiteX3" fmla="*/ 3631 w 5129"/>
                <a:gd name="connsiteY3" fmla="*/ 238 h 6297"/>
                <a:gd name="connsiteX4" fmla="*/ 323 w 5129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" h="6297">
                  <a:moveTo>
                    <a:pt x="323" y="3355"/>
                  </a:moveTo>
                  <a:cubicBezTo>
                    <a:pt x="-695" y="5072"/>
                    <a:pt x="-58" y="6535"/>
                    <a:pt x="1723" y="6535"/>
                  </a:cubicBezTo>
                  <a:cubicBezTo>
                    <a:pt x="3491" y="6535"/>
                    <a:pt x="4935" y="5123"/>
                    <a:pt x="4967" y="3355"/>
                  </a:cubicBezTo>
                  <a:cubicBezTo>
                    <a:pt x="4967" y="1638"/>
                    <a:pt x="4394" y="238"/>
                    <a:pt x="3631" y="238"/>
                  </a:cubicBezTo>
                  <a:cubicBezTo>
                    <a:pt x="2867" y="238"/>
                    <a:pt x="1404" y="1638"/>
                    <a:pt x="32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 966">
              <a:extLst>
                <a:ext uri="{FF2B5EF4-FFF2-40B4-BE49-F238E27FC236}">
                  <a16:creationId xmlns:a16="http://schemas.microsoft.com/office/drawing/2014/main" id="{C64B0AE2-4BE5-B365-DDF0-EBEB65D89AA3}"/>
                </a:ext>
              </a:extLst>
            </p:cNvPr>
            <p:cNvSpPr/>
            <p:nvPr/>
          </p:nvSpPr>
          <p:spPr>
            <a:xfrm>
              <a:off x="6571801" y="6210929"/>
              <a:ext cx="8045" cy="4890"/>
            </a:xfrm>
            <a:custGeom>
              <a:avLst/>
              <a:gdLst>
                <a:gd name="connsiteX0" fmla="*/ 2638 w 8045"/>
                <a:gd name="connsiteY0" fmla="*/ 5128 h 4890"/>
                <a:gd name="connsiteX1" fmla="*/ 7472 w 8045"/>
                <a:gd name="connsiteY1" fmla="*/ 2012 h 4890"/>
                <a:gd name="connsiteX2" fmla="*/ 4546 w 8045"/>
                <a:gd name="connsiteY2" fmla="*/ 803 h 4890"/>
                <a:gd name="connsiteX3" fmla="*/ 2638 w 8045"/>
                <a:gd name="connsiteY3" fmla="*/ 5128 h 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5" h="4890">
                  <a:moveTo>
                    <a:pt x="2638" y="5128"/>
                  </a:moveTo>
                  <a:cubicBezTo>
                    <a:pt x="4635" y="4861"/>
                    <a:pt x="6410" y="3723"/>
                    <a:pt x="7472" y="2012"/>
                  </a:cubicBezTo>
                  <a:cubicBezTo>
                    <a:pt x="8554" y="231"/>
                    <a:pt x="7472" y="-278"/>
                    <a:pt x="4546" y="803"/>
                  </a:cubicBezTo>
                  <a:cubicBezTo>
                    <a:pt x="-797" y="2838"/>
                    <a:pt x="-1814" y="5128"/>
                    <a:pt x="2638" y="51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2EB5BB84-ABF3-423D-AE7E-DA1D335C71B4}"/>
                </a:ext>
              </a:extLst>
            </p:cNvPr>
            <p:cNvSpPr/>
            <p:nvPr/>
          </p:nvSpPr>
          <p:spPr>
            <a:xfrm>
              <a:off x="6553848" y="6360944"/>
              <a:ext cx="14711" cy="9059"/>
            </a:xfrm>
            <a:custGeom>
              <a:avLst/>
              <a:gdLst>
                <a:gd name="connsiteX0" fmla="*/ 7870 w 14711"/>
                <a:gd name="connsiteY0" fmla="*/ 392 h 9059"/>
                <a:gd name="connsiteX1" fmla="*/ 6598 w 14711"/>
                <a:gd name="connsiteY1" fmla="*/ 9298 h 9059"/>
                <a:gd name="connsiteX2" fmla="*/ 14549 w 14711"/>
                <a:gd name="connsiteY2" fmla="*/ 4336 h 9059"/>
                <a:gd name="connsiteX3" fmla="*/ 7870 w 14711"/>
                <a:gd name="connsiteY3" fmla="*/ 392 h 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11" h="9059">
                  <a:moveTo>
                    <a:pt x="7870" y="392"/>
                  </a:moveTo>
                  <a:cubicBezTo>
                    <a:pt x="-2052" y="1856"/>
                    <a:pt x="-3134" y="9298"/>
                    <a:pt x="6598" y="9298"/>
                  </a:cubicBezTo>
                  <a:cubicBezTo>
                    <a:pt x="11814" y="9298"/>
                    <a:pt x="14549" y="7580"/>
                    <a:pt x="14549" y="4336"/>
                  </a:cubicBezTo>
                  <a:cubicBezTo>
                    <a:pt x="14549" y="1092"/>
                    <a:pt x="12068" y="-243"/>
                    <a:pt x="7870" y="3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 968">
              <a:extLst>
                <a:ext uri="{FF2B5EF4-FFF2-40B4-BE49-F238E27FC236}">
                  <a16:creationId xmlns:a16="http://schemas.microsoft.com/office/drawing/2014/main" id="{E029E301-44AA-33B2-E757-FAA87CFC2FF2}"/>
                </a:ext>
              </a:extLst>
            </p:cNvPr>
            <p:cNvSpPr/>
            <p:nvPr/>
          </p:nvSpPr>
          <p:spPr>
            <a:xfrm>
              <a:off x="6553562" y="2436728"/>
              <a:ext cx="19751" cy="18461"/>
            </a:xfrm>
            <a:custGeom>
              <a:avLst/>
              <a:gdLst>
                <a:gd name="connsiteX0" fmla="*/ 5993 w 19751"/>
                <a:gd name="connsiteY0" fmla="*/ 7871 h 18461"/>
                <a:gd name="connsiteX1" fmla="*/ 4467 w 19751"/>
                <a:gd name="connsiteY1" fmla="*/ 14232 h 18461"/>
                <a:gd name="connsiteX2" fmla="*/ 17188 w 19751"/>
                <a:gd name="connsiteY2" fmla="*/ 11433 h 18461"/>
                <a:gd name="connsiteX3" fmla="*/ 13308 w 19751"/>
                <a:gd name="connsiteY3" fmla="*/ 238 h 18461"/>
                <a:gd name="connsiteX4" fmla="*/ 10954 w 19751"/>
                <a:gd name="connsiteY4" fmla="*/ 4754 h 18461"/>
                <a:gd name="connsiteX5" fmla="*/ 5993 w 19751"/>
                <a:gd name="connsiteY5" fmla="*/ 7871 h 1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51" h="18461">
                  <a:moveTo>
                    <a:pt x="5993" y="7871"/>
                  </a:moveTo>
                  <a:cubicBezTo>
                    <a:pt x="-1703" y="5772"/>
                    <a:pt x="-2149" y="7871"/>
                    <a:pt x="4467" y="14232"/>
                  </a:cubicBezTo>
                  <a:cubicBezTo>
                    <a:pt x="11082" y="20593"/>
                    <a:pt x="12863" y="20593"/>
                    <a:pt x="17188" y="11433"/>
                  </a:cubicBezTo>
                  <a:cubicBezTo>
                    <a:pt x="21513" y="2274"/>
                    <a:pt x="19859" y="238"/>
                    <a:pt x="13308" y="238"/>
                  </a:cubicBezTo>
                  <a:cubicBezTo>
                    <a:pt x="11082" y="238"/>
                    <a:pt x="10000" y="2274"/>
                    <a:pt x="10954" y="4754"/>
                  </a:cubicBezTo>
                  <a:cubicBezTo>
                    <a:pt x="11908" y="7235"/>
                    <a:pt x="10509" y="8889"/>
                    <a:pt x="5993" y="78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 969">
              <a:extLst>
                <a:ext uri="{FF2B5EF4-FFF2-40B4-BE49-F238E27FC236}">
                  <a16:creationId xmlns:a16="http://schemas.microsoft.com/office/drawing/2014/main" id="{16769785-D548-25B0-75C0-3F916E296A83}"/>
                </a:ext>
              </a:extLst>
            </p:cNvPr>
            <p:cNvSpPr/>
            <p:nvPr/>
          </p:nvSpPr>
          <p:spPr>
            <a:xfrm>
              <a:off x="6556220" y="6536781"/>
              <a:ext cx="11103" cy="6233"/>
            </a:xfrm>
            <a:custGeom>
              <a:avLst/>
              <a:gdLst>
                <a:gd name="connsiteX0" fmla="*/ 6198 w 11103"/>
                <a:gd name="connsiteY0" fmla="*/ 6472 h 6233"/>
                <a:gd name="connsiteX1" fmla="*/ 10651 w 11103"/>
                <a:gd name="connsiteY1" fmla="*/ 3355 h 6233"/>
                <a:gd name="connsiteX2" fmla="*/ 4290 w 11103"/>
                <a:gd name="connsiteY2" fmla="*/ 238 h 6233"/>
                <a:gd name="connsiteX3" fmla="*/ -163 w 11103"/>
                <a:gd name="connsiteY3" fmla="*/ 3355 h 6233"/>
                <a:gd name="connsiteX4" fmla="*/ 6198 w 11103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3" h="6233">
                  <a:moveTo>
                    <a:pt x="6198" y="6472"/>
                  </a:moveTo>
                  <a:cubicBezTo>
                    <a:pt x="9696" y="6472"/>
                    <a:pt x="11732" y="5073"/>
                    <a:pt x="10651" y="3355"/>
                  </a:cubicBezTo>
                  <a:cubicBezTo>
                    <a:pt x="9118" y="1403"/>
                    <a:pt x="6777" y="251"/>
                    <a:pt x="4290" y="238"/>
                  </a:cubicBezTo>
                  <a:cubicBezTo>
                    <a:pt x="1809" y="238"/>
                    <a:pt x="-163" y="1638"/>
                    <a:pt x="-163" y="3355"/>
                  </a:cubicBezTo>
                  <a:cubicBezTo>
                    <a:pt x="-163" y="5073"/>
                    <a:pt x="2700" y="6472"/>
                    <a:pt x="6198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 970">
              <a:extLst>
                <a:ext uri="{FF2B5EF4-FFF2-40B4-BE49-F238E27FC236}">
                  <a16:creationId xmlns:a16="http://schemas.microsoft.com/office/drawing/2014/main" id="{0A60816C-C070-7ED5-24EB-C2D3FD15426A}"/>
                </a:ext>
              </a:extLst>
            </p:cNvPr>
            <p:cNvSpPr/>
            <p:nvPr/>
          </p:nvSpPr>
          <p:spPr>
            <a:xfrm>
              <a:off x="6553966" y="6398594"/>
              <a:ext cx="10741" cy="6010"/>
            </a:xfrm>
            <a:custGeom>
              <a:avLst/>
              <a:gdLst>
                <a:gd name="connsiteX0" fmla="*/ 8897 w 10741"/>
                <a:gd name="connsiteY0" fmla="*/ 2433 h 6010"/>
                <a:gd name="connsiteX1" fmla="*/ 1455 w 10741"/>
                <a:gd name="connsiteY1" fmla="*/ 2433 h 6010"/>
                <a:gd name="connsiteX2" fmla="*/ 5144 w 10741"/>
                <a:gd name="connsiteY2" fmla="*/ 6249 h 6010"/>
                <a:gd name="connsiteX3" fmla="*/ 8897 w 10741"/>
                <a:gd name="connsiteY3" fmla="*/ 2433 h 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1" h="6010">
                  <a:moveTo>
                    <a:pt x="8897" y="2433"/>
                  </a:moveTo>
                  <a:cubicBezTo>
                    <a:pt x="5971" y="-493"/>
                    <a:pt x="4317" y="-493"/>
                    <a:pt x="1455" y="2433"/>
                  </a:cubicBezTo>
                  <a:cubicBezTo>
                    <a:pt x="-1408" y="5359"/>
                    <a:pt x="-644" y="6249"/>
                    <a:pt x="5144" y="6249"/>
                  </a:cubicBezTo>
                  <a:cubicBezTo>
                    <a:pt x="10932" y="6249"/>
                    <a:pt x="11950" y="5422"/>
                    <a:pt x="8897" y="24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 971">
              <a:extLst>
                <a:ext uri="{FF2B5EF4-FFF2-40B4-BE49-F238E27FC236}">
                  <a16:creationId xmlns:a16="http://schemas.microsoft.com/office/drawing/2014/main" id="{EA782A04-E36C-2607-DEDD-C48FA59BCB21}"/>
                </a:ext>
              </a:extLst>
            </p:cNvPr>
            <p:cNvSpPr/>
            <p:nvPr/>
          </p:nvSpPr>
          <p:spPr>
            <a:xfrm>
              <a:off x="6545199" y="4239927"/>
              <a:ext cx="17317" cy="12764"/>
            </a:xfrm>
            <a:custGeom>
              <a:avLst/>
              <a:gdLst>
                <a:gd name="connsiteX0" fmla="*/ 1635 w 17317"/>
                <a:gd name="connsiteY0" fmla="*/ 6535 h 12764"/>
                <a:gd name="connsiteX1" fmla="*/ 17155 w 17317"/>
                <a:gd name="connsiteY1" fmla="*/ 10288 h 12764"/>
                <a:gd name="connsiteX2" fmla="*/ 4052 w 17317"/>
                <a:gd name="connsiteY2" fmla="*/ 238 h 12764"/>
                <a:gd name="connsiteX3" fmla="*/ 1635 w 17317"/>
                <a:gd name="connsiteY3" fmla="*/ 6535 h 1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17" h="12764">
                  <a:moveTo>
                    <a:pt x="1635" y="6535"/>
                  </a:moveTo>
                  <a:cubicBezTo>
                    <a:pt x="4815" y="12514"/>
                    <a:pt x="17155" y="15568"/>
                    <a:pt x="17155" y="10288"/>
                  </a:cubicBezTo>
                  <a:cubicBezTo>
                    <a:pt x="17155" y="5009"/>
                    <a:pt x="9903" y="238"/>
                    <a:pt x="4052" y="238"/>
                  </a:cubicBezTo>
                  <a:cubicBezTo>
                    <a:pt x="-846" y="238"/>
                    <a:pt x="-1228" y="1320"/>
                    <a:pt x="163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 972">
              <a:extLst>
                <a:ext uri="{FF2B5EF4-FFF2-40B4-BE49-F238E27FC236}">
                  <a16:creationId xmlns:a16="http://schemas.microsoft.com/office/drawing/2014/main" id="{E3C0C792-93EE-58A5-D8EB-190559F93B1A}"/>
                </a:ext>
              </a:extLst>
            </p:cNvPr>
            <p:cNvSpPr/>
            <p:nvPr/>
          </p:nvSpPr>
          <p:spPr>
            <a:xfrm>
              <a:off x="6543816" y="4290980"/>
              <a:ext cx="6068" cy="7691"/>
            </a:xfrm>
            <a:custGeom>
              <a:avLst/>
              <a:gdLst>
                <a:gd name="connsiteX0" fmla="*/ -163 w 6068"/>
                <a:gd name="connsiteY0" fmla="*/ 1534 h 7691"/>
                <a:gd name="connsiteX1" fmla="*/ 5562 w 6068"/>
                <a:gd name="connsiteY1" fmla="*/ 7323 h 7691"/>
                <a:gd name="connsiteX2" fmla="*/ 3463 w 6068"/>
                <a:gd name="connsiteY2" fmla="*/ 1980 h 7691"/>
                <a:gd name="connsiteX3" fmla="*/ -163 w 6068"/>
                <a:gd name="connsiteY3" fmla="*/ 1534 h 7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8" h="7691">
                  <a:moveTo>
                    <a:pt x="-163" y="1534"/>
                  </a:moveTo>
                  <a:cubicBezTo>
                    <a:pt x="-163" y="5732"/>
                    <a:pt x="3463" y="9422"/>
                    <a:pt x="5562" y="7323"/>
                  </a:cubicBezTo>
                  <a:cubicBezTo>
                    <a:pt x="6453" y="6432"/>
                    <a:pt x="5562" y="4015"/>
                    <a:pt x="3463" y="1980"/>
                  </a:cubicBezTo>
                  <a:cubicBezTo>
                    <a:pt x="1364" y="-56"/>
                    <a:pt x="-163" y="-437"/>
                    <a:pt x="-163" y="15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 973">
              <a:extLst>
                <a:ext uri="{FF2B5EF4-FFF2-40B4-BE49-F238E27FC236}">
                  <a16:creationId xmlns:a16="http://schemas.microsoft.com/office/drawing/2014/main" id="{02BEDFC8-2CF4-3E21-9DB1-C7891E7B1FA0}"/>
                </a:ext>
              </a:extLst>
            </p:cNvPr>
            <p:cNvSpPr/>
            <p:nvPr/>
          </p:nvSpPr>
          <p:spPr>
            <a:xfrm>
              <a:off x="6407379" y="6516136"/>
              <a:ext cx="6233" cy="11166"/>
            </a:xfrm>
            <a:custGeom>
              <a:avLst/>
              <a:gdLst>
                <a:gd name="connsiteX0" fmla="*/ 2954 w 6233"/>
                <a:gd name="connsiteY0" fmla="*/ 11405 h 11166"/>
                <a:gd name="connsiteX1" fmla="*/ 6071 w 6233"/>
                <a:gd name="connsiteY1" fmla="*/ 6889 h 11166"/>
                <a:gd name="connsiteX2" fmla="*/ 2954 w 6233"/>
                <a:gd name="connsiteY2" fmla="*/ 529 h 11166"/>
                <a:gd name="connsiteX3" fmla="*/ -163 w 6233"/>
                <a:gd name="connsiteY3" fmla="*/ 5045 h 11166"/>
                <a:gd name="connsiteX4" fmla="*/ 2954 w 6233"/>
                <a:gd name="connsiteY4" fmla="*/ 11405 h 1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1166">
                  <a:moveTo>
                    <a:pt x="2954" y="11405"/>
                  </a:moveTo>
                  <a:cubicBezTo>
                    <a:pt x="4672" y="11405"/>
                    <a:pt x="6071" y="9370"/>
                    <a:pt x="6071" y="6889"/>
                  </a:cubicBezTo>
                  <a:cubicBezTo>
                    <a:pt x="6039" y="4409"/>
                    <a:pt x="4894" y="2074"/>
                    <a:pt x="2954" y="529"/>
                  </a:cubicBezTo>
                  <a:cubicBezTo>
                    <a:pt x="1237" y="-553"/>
                    <a:pt x="-163" y="1483"/>
                    <a:pt x="-163" y="5045"/>
                  </a:cubicBezTo>
                  <a:cubicBezTo>
                    <a:pt x="-163" y="8607"/>
                    <a:pt x="1237" y="11405"/>
                    <a:pt x="2954" y="114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0DC2EB65-036D-0C84-5EA3-AF9EE54AD6B3}"/>
                </a:ext>
              </a:extLst>
            </p:cNvPr>
            <p:cNvSpPr/>
            <p:nvPr/>
          </p:nvSpPr>
          <p:spPr>
            <a:xfrm>
              <a:off x="6532854" y="6373120"/>
              <a:ext cx="8017" cy="8134"/>
            </a:xfrm>
            <a:custGeom>
              <a:avLst/>
              <a:gdLst>
                <a:gd name="connsiteX0" fmla="*/ 1259 w 8017"/>
                <a:gd name="connsiteY0" fmla="*/ 238 h 8134"/>
                <a:gd name="connsiteX1" fmla="*/ 1831 w 8017"/>
                <a:gd name="connsiteY1" fmla="*/ 5009 h 8134"/>
                <a:gd name="connsiteX2" fmla="*/ 6602 w 8017"/>
                <a:gd name="connsiteY2" fmla="*/ 3610 h 8134"/>
                <a:gd name="connsiteX3" fmla="*/ 1259 w 8017"/>
                <a:gd name="connsiteY3" fmla="*/ 238 h 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17" h="8134">
                  <a:moveTo>
                    <a:pt x="1259" y="238"/>
                  </a:moveTo>
                  <a:cubicBezTo>
                    <a:pt x="-840" y="238"/>
                    <a:pt x="-586" y="2020"/>
                    <a:pt x="1831" y="5009"/>
                  </a:cubicBezTo>
                  <a:cubicBezTo>
                    <a:pt x="6093" y="10225"/>
                    <a:pt x="9909" y="9080"/>
                    <a:pt x="6602" y="3610"/>
                  </a:cubicBezTo>
                  <a:cubicBezTo>
                    <a:pt x="5425" y="1733"/>
                    <a:pt x="3460" y="493"/>
                    <a:pt x="12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 975">
              <a:extLst>
                <a:ext uri="{FF2B5EF4-FFF2-40B4-BE49-F238E27FC236}">
                  <a16:creationId xmlns:a16="http://schemas.microsoft.com/office/drawing/2014/main" id="{EEEC2C75-BF7E-BCD6-8A09-014200E900C7}"/>
                </a:ext>
              </a:extLst>
            </p:cNvPr>
            <p:cNvSpPr/>
            <p:nvPr/>
          </p:nvSpPr>
          <p:spPr>
            <a:xfrm>
              <a:off x="6574793" y="6544263"/>
              <a:ext cx="6169" cy="8229"/>
            </a:xfrm>
            <a:custGeom>
              <a:avLst/>
              <a:gdLst>
                <a:gd name="connsiteX0" fmla="*/ 2954 w 6169"/>
                <a:gd name="connsiteY0" fmla="*/ 8467 h 8229"/>
                <a:gd name="connsiteX1" fmla="*/ 6007 w 6169"/>
                <a:gd name="connsiteY1" fmla="*/ 3569 h 8229"/>
                <a:gd name="connsiteX2" fmla="*/ 2954 w 6169"/>
                <a:gd name="connsiteY2" fmla="*/ 580 h 8229"/>
                <a:gd name="connsiteX3" fmla="*/ -163 w 6169"/>
                <a:gd name="connsiteY3" fmla="*/ 5477 h 8229"/>
                <a:gd name="connsiteX4" fmla="*/ 2954 w 6169"/>
                <a:gd name="connsiteY4" fmla="*/ 8467 h 8229"/>
                <a:gd name="connsiteX5" fmla="*/ 2954 w 6169"/>
                <a:gd name="connsiteY5" fmla="*/ 8467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29">
                  <a:moveTo>
                    <a:pt x="2954" y="8467"/>
                  </a:moveTo>
                  <a:cubicBezTo>
                    <a:pt x="4672" y="8467"/>
                    <a:pt x="6007" y="6240"/>
                    <a:pt x="6007" y="3569"/>
                  </a:cubicBezTo>
                  <a:cubicBezTo>
                    <a:pt x="6007" y="898"/>
                    <a:pt x="4672" y="-438"/>
                    <a:pt x="2954" y="580"/>
                  </a:cubicBezTo>
                  <a:cubicBezTo>
                    <a:pt x="1237" y="1667"/>
                    <a:pt x="92" y="3461"/>
                    <a:pt x="-163" y="5477"/>
                  </a:cubicBezTo>
                  <a:cubicBezTo>
                    <a:pt x="-131" y="7163"/>
                    <a:pt x="1269" y="8505"/>
                    <a:pt x="2954" y="8467"/>
                  </a:cubicBezTo>
                  <a:cubicBezTo>
                    <a:pt x="2954" y="8467"/>
                    <a:pt x="2954" y="8467"/>
                    <a:pt x="2954" y="84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 976">
              <a:extLst>
                <a:ext uri="{FF2B5EF4-FFF2-40B4-BE49-F238E27FC236}">
                  <a16:creationId xmlns:a16="http://schemas.microsoft.com/office/drawing/2014/main" id="{37F5BD5A-FA3A-28A5-480E-8A03F7C1D150}"/>
                </a:ext>
              </a:extLst>
            </p:cNvPr>
            <p:cNvSpPr/>
            <p:nvPr/>
          </p:nvSpPr>
          <p:spPr>
            <a:xfrm>
              <a:off x="6556220" y="2842987"/>
              <a:ext cx="6169" cy="9413"/>
            </a:xfrm>
            <a:custGeom>
              <a:avLst/>
              <a:gdLst>
                <a:gd name="connsiteX0" fmla="*/ -163 w 6169"/>
                <a:gd name="connsiteY0" fmla="*/ 4945 h 9413"/>
                <a:gd name="connsiteX1" fmla="*/ 2890 w 6169"/>
                <a:gd name="connsiteY1" fmla="*/ 9652 h 9413"/>
                <a:gd name="connsiteX2" fmla="*/ 6007 w 6169"/>
                <a:gd name="connsiteY2" fmla="*/ 4945 h 9413"/>
                <a:gd name="connsiteX3" fmla="*/ 2890 w 6169"/>
                <a:gd name="connsiteY3" fmla="*/ 238 h 9413"/>
                <a:gd name="connsiteX4" fmla="*/ -163 w 6169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13">
                  <a:moveTo>
                    <a:pt x="-163" y="4945"/>
                  </a:moveTo>
                  <a:cubicBezTo>
                    <a:pt x="-163" y="7553"/>
                    <a:pt x="1237" y="9652"/>
                    <a:pt x="2890" y="9652"/>
                  </a:cubicBezTo>
                  <a:cubicBezTo>
                    <a:pt x="4544" y="9652"/>
                    <a:pt x="6007" y="7553"/>
                    <a:pt x="6007" y="4945"/>
                  </a:cubicBezTo>
                  <a:cubicBezTo>
                    <a:pt x="6007" y="2337"/>
                    <a:pt x="4608" y="238"/>
                    <a:pt x="2890" y="238"/>
                  </a:cubicBezTo>
                  <a:cubicBezTo>
                    <a:pt x="1173" y="238"/>
                    <a:pt x="-163" y="2337"/>
                    <a:pt x="-16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 977">
              <a:extLst>
                <a:ext uri="{FF2B5EF4-FFF2-40B4-BE49-F238E27FC236}">
                  <a16:creationId xmlns:a16="http://schemas.microsoft.com/office/drawing/2014/main" id="{90567685-979D-7CA5-CAA1-B64A3912A018}"/>
                </a:ext>
              </a:extLst>
            </p:cNvPr>
            <p:cNvSpPr/>
            <p:nvPr/>
          </p:nvSpPr>
          <p:spPr>
            <a:xfrm>
              <a:off x="6542633" y="5575754"/>
              <a:ext cx="8865" cy="12668"/>
            </a:xfrm>
            <a:custGeom>
              <a:avLst/>
              <a:gdLst>
                <a:gd name="connsiteX0" fmla="*/ 2548 w 8865"/>
                <a:gd name="connsiteY0" fmla="*/ 3723 h 12668"/>
                <a:gd name="connsiteX1" fmla="*/ 194 w 8865"/>
                <a:gd name="connsiteY1" fmla="*/ 12247 h 12668"/>
                <a:gd name="connsiteX2" fmla="*/ 6046 w 8865"/>
                <a:gd name="connsiteY2" fmla="*/ 9511 h 12668"/>
                <a:gd name="connsiteX3" fmla="*/ 8336 w 8865"/>
                <a:gd name="connsiteY3" fmla="*/ 925 h 12668"/>
                <a:gd name="connsiteX4" fmla="*/ 2548 w 8865"/>
                <a:gd name="connsiteY4" fmla="*/ 3723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" h="12668">
                  <a:moveTo>
                    <a:pt x="2548" y="3723"/>
                  </a:moveTo>
                  <a:cubicBezTo>
                    <a:pt x="258" y="6840"/>
                    <a:pt x="-760" y="10720"/>
                    <a:pt x="194" y="12247"/>
                  </a:cubicBezTo>
                  <a:cubicBezTo>
                    <a:pt x="1148" y="13773"/>
                    <a:pt x="3756" y="12565"/>
                    <a:pt x="6046" y="9511"/>
                  </a:cubicBezTo>
                  <a:cubicBezTo>
                    <a:pt x="8336" y="6458"/>
                    <a:pt x="9290" y="2515"/>
                    <a:pt x="8336" y="925"/>
                  </a:cubicBezTo>
                  <a:cubicBezTo>
                    <a:pt x="7382" y="-666"/>
                    <a:pt x="4774" y="607"/>
                    <a:pt x="2548" y="37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 978">
              <a:extLst>
                <a:ext uri="{FF2B5EF4-FFF2-40B4-BE49-F238E27FC236}">
                  <a16:creationId xmlns:a16="http://schemas.microsoft.com/office/drawing/2014/main" id="{9FC25DFA-8BA1-DFD6-D536-C110BA099F86}"/>
                </a:ext>
              </a:extLst>
            </p:cNvPr>
            <p:cNvSpPr/>
            <p:nvPr/>
          </p:nvSpPr>
          <p:spPr>
            <a:xfrm>
              <a:off x="6593366" y="6273492"/>
              <a:ext cx="6234" cy="5234"/>
            </a:xfrm>
            <a:custGeom>
              <a:avLst/>
              <a:gdLst>
                <a:gd name="connsiteX0" fmla="*/ -162 w 6234"/>
                <a:gd name="connsiteY0" fmla="*/ 2166 h 5234"/>
                <a:gd name="connsiteX1" fmla="*/ 2955 w 6234"/>
                <a:gd name="connsiteY1" fmla="*/ 5473 h 5234"/>
                <a:gd name="connsiteX2" fmla="*/ 6072 w 6234"/>
                <a:gd name="connsiteY2" fmla="*/ 4074 h 5234"/>
                <a:gd name="connsiteX3" fmla="*/ 2955 w 6234"/>
                <a:gd name="connsiteY3" fmla="*/ 766 h 5234"/>
                <a:gd name="connsiteX4" fmla="*/ -162 w 6234"/>
                <a:gd name="connsiteY4" fmla="*/ 2166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34">
                  <a:moveTo>
                    <a:pt x="-162" y="2166"/>
                  </a:moveTo>
                  <a:cubicBezTo>
                    <a:pt x="-200" y="3934"/>
                    <a:pt x="1187" y="5403"/>
                    <a:pt x="2955" y="5473"/>
                  </a:cubicBezTo>
                  <a:cubicBezTo>
                    <a:pt x="4672" y="5473"/>
                    <a:pt x="6072" y="4837"/>
                    <a:pt x="6072" y="4074"/>
                  </a:cubicBezTo>
                  <a:cubicBezTo>
                    <a:pt x="6072" y="3310"/>
                    <a:pt x="4672" y="1848"/>
                    <a:pt x="2955" y="766"/>
                  </a:cubicBezTo>
                  <a:cubicBezTo>
                    <a:pt x="1238" y="-315"/>
                    <a:pt x="-162" y="321"/>
                    <a:pt x="-162" y="21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 979">
              <a:extLst>
                <a:ext uri="{FF2B5EF4-FFF2-40B4-BE49-F238E27FC236}">
                  <a16:creationId xmlns:a16="http://schemas.microsoft.com/office/drawing/2014/main" id="{51C82145-AC74-45B4-4368-26917A07B103}"/>
                </a:ext>
              </a:extLst>
            </p:cNvPr>
            <p:cNvSpPr/>
            <p:nvPr/>
          </p:nvSpPr>
          <p:spPr>
            <a:xfrm>
              <a:off x="6596737" y="6226141"/>
              <a:ext cx="5733" cy="14866"/>
            </a:xfrm>
            <a:custGeom>
              <a:avLst/>
              <a:gdLst>
                <a:gd name="connsiteX0" fmla="*/ -163 w 5733"/>
                <a:gd name="connsiteY0" fmla="*/ 6391 h 14866"/>
                <a:gd name="connsiteX1" fmla="*/ 2700 w 5733"/>
                <a:gd name="connsiteY1" fmla="*/ 15105 h 14866"/>
                <a:gd name="connsiteX2" fmla="*/ 5562 w 5733"/>
                <a:gd name="connsiteY2" fmla="*/ 12751 h 14866"/>
                <a:gd name="connsiteX3" fmla="*/ 2700 w 5733"/>
                <a:gd name="connsiteY3" fmla="*/ 4101 h 14866"/>
                <a:gd name="connsiteX4" fmla="*/ -163 w 5733"/>
                <a:gd name="connsiteY4" fmla="*/ 6391 h 1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3" h="14866">
                  <a:moveTo>
                    <a:pt x="-163" y="6391"/>
                  </a:moveTo>
                  <a:cubicBezTo>
                    <a:pt x="-163" y="11161"/>
                    <a:pt x="982" y="15105"/>
                    <a:pt x="2700" y="15105"/>
                  </a:cubicBezTo>
                  <a:cubicBezTo>
                    <a:pt x="4417" y="15105"/>
                    <a:pt x="5689" y="14024"/>
                    <a:pt x="5562" y="12751"/>
                  </a:cubicBezTo>
                  <a:cubicBezTo>
                    <a:pt x="4913" y="9775"/>
                    <a:pt x="3953" y="6874"/>
                    <a:pt x="2700" y="4101"/>
                  </a:cubicBezTo>
                  <a:cubicBezTo>
                    <a:pt x="346" y="-1497"/>
                    <a:pt x="28" y="-1242"/>
                    <a:pt x="-163" y="63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 980">
              <a:extLst>
                <a:ext uri="{FF2B5EF4-FFF2-40B4-BE49-F238E27FC236}">
                  <a16:creationId xmlns:a16="http://schemas.microsoft.com/office/drawing/2014/main" id="{4C2CCE25-A83B-DCF2-AE29-13921C6A2674}"/>
                </a:ext>
              </a:extLst>
            </p:cNvPr>
            <p:cNvSpPr/>
            <p:nvPr/>
          </p:nvSpPr>
          <p:spPr>
            <a:xfrm>
              <a:off x="6537582" y="6388830"/>
              <a:ext cx="8171" cy="6297"/>
            </a:xfrm>
            <a:custGeom>
              <a:avLst/>
              <a:gdLst>
                <a:gd name="connsiteX0" fmla="*/ -162 w 8171"/>
                <a:gd name="connsiteY0" fmla="*/ 3419 h 6297"/>
                <a:gd name="connsiteX1" fmla="*/ 2764 w 8171"/>
                <a:gd name="connsiteY1" fmla="*/ 6536 h 6297"/>
                <a:gd name="connsiteX2" fmla="*/ 7598 w 8171"/>
                <a:gd name="connsiteY2" fmla="*/ 3419 h 6297"/>
                <a:gd name="connsiteX3" fmla="*/ 4672 w 8171"/>
                <a:gd name="connsiteY3" fmla="*/ 238 h 6297"/>
                <a:gd name="connsiteX4" fmla="*/ -162 w 8171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1" h="6297">
                  <a:moveTo>
                    <a:pt x="-162" y="3419"/>
                  </a:moveTo>
                  <a:cubicBezTo>
                    <a:pt x="-200" y="5079"/>
                    <a:pt x="1104" y="6466"/>
                    <a:pt x="2764" y="6536"/>
                  </a:cubicBezTo>
                  <a:cubicBezTo>
                    <a:pt x="4762" y="6269"/>
                    <a:pt x="6536" y="5130"/>
                    <a:pt x="7598" y="3419"/>
                  </a:cubicBezTo>
                  <a:cubicBezTo>
                    <a:pt x="8680" y="1702"/>
                    <a:pt x="7598" y="238"/>
                    <a:pt x="4672" y="238"/>
                  </a:cubicBezTo>
                  <a:cubicBezTo>
                    <a:pt x="1747" y="238"/>
                    <a:pt x="-162" y="1702"/>
                    <a:pt x="-162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3E654128-D90D-ED3E-F69F-D617D7FBCD8A}"/>
                </a:ext>
              </a:extLst>
            </p:cNvPr>
            <p:cNvSpPr/>
            <p:nvPr/>
          </p:nvSpPr>
          <p:spPr>
            <a:xfrm>
              <a:off x="6569094" y="6389511"/>
              <a:ext cx="10897" cy="14262"/>
            </a:xfrm>
            <a:custGeom>
              <a:avLst/>
              <a:gdLst>
                <a:gd name="connsiteX0" fmla="*/ 10688 w 10897"/>
                <a:gd name="connsiteY0" fmla="*/ 10371 h 14262"/>
                <a:gd name="connsiteX1" fmla="*/ 8716 w 10897"/>
                <a:gd name="connsiteY1" fmla="*/ 2738 h 14262"/>
                <a:gd name="connsiteX2" fmla="*/ 447 w 10897"/>
                <a:gd name="connsiteY2" fmla="*/ 10626 h 14262"/>
                <a:gd name="connsiteX3" fmla="*/ 6942 w 10897"/>
                <a:gd name="connsiteY3" fmla="*/ 14309 h 14262"/>
                <a:gd name="connsiteX4" fmla="*/ 10688 w 10897"/>
                <a:gd name="connsiteY4" fmla="*/ 10371 h 1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97" h="14262">
                  <a:moveTo>
                    <a:pt x="10688" y="10371"/>
                  </a:moveTo>
                  <a:cubicBezTo>
                    <a:pt x="10930" y="7674"/>
                    <a:pt x="10230" y="4978"/>
                    <a:pt x="8716" y="2738"/>
                  </a:cubicBezTo>
                  <a:cubicBezTo>
                    <a:pt x="4836" y="-3622"/>
                    <a:pt x="-2288" y="3311"/>
                    <a:pt x="447" y="10626"/>
                  </a:cubicBezTo>
                  <a:cubicBezTo>
                    <a:pt x="1223" y="13437"/>
                    <a:pt x="4130" y="15085"/>
                    <a:pt x="6942" y="14309"/>
                  </a:cubicBezTo>
                  <a:cubicBezTo>
                    <a:pt x="8824" y="13787"/>
                    <a:pt x="10262" y="12273"/>
                    <a:pt x="10688" y="103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 982">
              <a:extLst>
                <a:ext uri="{FF2B5EF4-FFF2-40B4-BE49-F238E27FC236}">
                  <a16:creationId xmlns:a16="http://schemas.microsoft.com/office/drawing/2014/main" id="{1AB6D2B3-CFFD-9A90-0CDF-7D984E3799B5}"/>
                </a:ext>
              </a:extLst>
            </p:cNvPr>
            <p:cNvSpPr/>
            <p:nvPr/>
          </p:nvSpPr>
          <p:spPr>
            <a:xfrm>
              <a:off x="6599854" y="6462333"/>
              <a:ext cx="2334" cy="7773"/>
            </a:xfrm>
            <a:custGeom>
              <a:avLst/>
              <a:gdLst>
                <a:gd name="connsiteX0" fmla="*/ -163 w 2334"/>
                <a:gd name="connsiteY0" fmla="*/ 3637 h 7773"/>
                <a:gd name="connsiteX1" fmla="*/ 1428 w 2334"/>
                <a:gd name="connsiteY1" fmla="*/ 7708 h 7773"/>
                <a:gd name="connsiteX2" fmla="*/ 1428 w 2334"/>
                <a:gd name="connsiteY2" fmla="*/ 1729 h 7773"/>
                <a:gd name="connsiteX3" fmla="*/ -163 w 2334"/>
                <a:gd name="connsiteY3" fmla="*/ 3637 h 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4" h="7773">
                  <a:moveTo>
                    <a:pt x="-163" y="3637"/>
                  </a:moveTo>
                  <a:cubicBezTo>
                    <a:pt x="-163" y="6881"/>
                    <a:pt x="410" y="8789"/>
                    <a:pt x="1428" y="7708"/>
                  </a:cubicBezTo>
                  <a:cubicBezTo>
                    <a:pt x="2420" y="5838"/>
                    <a:pt x="2420" y="3599"/>
                    <a:pt x="1428" y="1729"/>
                  </a:cubicBezTo>
                  <a:cubicBezTo>
                    <a:pt x="728" y="-816"/>
                    <a:pt x="-35" y="-52"/>
                    <a:pt x="-163" y="36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 983">
              <a:extLst>
                <a:ext uri="{FF2B5EF4-FFF2-40B4-BE49-F238E27FC236}">
                  <a16:creationId xmlns:a16="http://schemas.microsoft.com/office/drawing/2014/main" id="{EF5F9A1A-AFC3-C948-4A98-7B21D5E46E7E}"/>
                </a:ext>
              </a:extLst>
            </p:cNvPr>
            <p:cNvSpPr/>
            <p:nvPr/>
          </p:nvSpPr>
          <p:spPr>
            <a:xfrm>
              <a:off x="6588202" y="6354101"/>
              <a:ext cx="7276" cy="6233"/>
            </a:xfrm>
            <a:custGeom>
              <a:avLst/>
              <a:gdLst>
                <a:gd name="connsiteX0" fmla="*/ 359 w 7276"/>
                <a:gd name="connsiteY0" fmla="*/ 3355 h 6233"/>
                <a:gd name="connsiteX1" fmla="*/ 5384 w 7276"/>
                <a:gd name="connsiteY1" fmla="*/ 6472 h 6233"/>
                <a:gd name="connsiteX2" fmla="*/ 6592 w 7276"/>
                <a:gd name="connsiteY2" fmla="*/ 3355 h 6233"/>
                <a:gd name="connsiteX3" fmla="*/ 1567 w 7276"/>
                <a:gd name="connsiteY3" fmla="*/ 238 h 6233"/>
                <a:gd name="connsiteX4" fmla="*/ 359 w 7276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6" h="6233">
                  <a:moveTo>
                    <a:pt x="359" y="3355"/>
                  </a:moveTo>
                  <a:cubicBezTo>
                    <a:pt x="1472" y="5104"/>
                    <a:pt x="3323" y="6255"/>
                    <a:pt x="5384" y="6472"/>
                  </a:cubicBezTo>
                  <a:cubicBezTo>
                    <a:pt x="7101" y="6472"/>
                    <a:pt x="7610" y="5073"/>
                    <a:pt x="6592" y="3355"/>
                  </a:cubicBezTo>
                  <a:cubicBezTo>
                    <a:pt x="5479" y="1606"/>
                    <a:pt x="3628" y="455"/>
                    <a:pt x="1567" y="238"/>
                  </a:cubicBezTo>
                  <a:cubicBezTo>
                    <a:pt x="-150" y="429"/>
                    <a:pt x="-659" y="1829"/>
                    <a:pt x="359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 984">
              <a:extLst>
                <a:ext uri="{FF2B5EF4-FFF2-40B4-BE49-F238E27FC236}">
                  <a16:creationId xmlns:a16="http://schemas.microsoft.com/office/drawing/2014/main" id="{77097A0B-20CA-AA61-A8CC-113974D43712}"/>
                </a:ext>
              </a:extLst>
            </p:cNvPr>
            <p:cNvSpPr/>
            <p:nvPr/>
          </p:nvSpPr>
          <p:spPr>
            <a:xfrm>
              <a:off x="6593430" y="6313329"/>
              <a:ext cx="11080" cy="6297"/>
            </a:xfrm>
            <a:custGeom>
              <a:avLst/>
              <a:gdLst>
                <a:gd name="connsiteX0" fmla="*/ 10651 w 11080"/>
                <a:gd name="connsiteY0" fmla="*/ 3419 h 6297"/>
                <a:gd name="connsiteX1" fmla="*/ 6198 w 11080"/>
                <a:gd name="connsiteY1" fmla="*/ 238 h 6297"/>
                <a:gd name="connsiteX2" fmla="*/ -163 w 11080"/>
                <a:gd name="connsiteY2" fmla="*/ 3419 h 6297"/>
                <a:gd name="connsiteX3" fmla="*/ 4354 w 11080"/>
                <a:gd name="connsiteY3" fmla="*/ 6536 h 6297"/>
                <a:gd name="connsiteX4" fmla="*/ 10651 w 11080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0" h="6297">
                  <a:moveTo>
                    <a:pt x="10651" y="3419"/>
                  </a:moveTo>
                  <a:cubicBezTo>
                    <a:pt x="11668" y="1702"/>
                    <a:pt x="9697" y="238"/>
                    <a:pt x="6198" y="238"/>
                  </a:cubicBezTo>
                  <a:cubicBezTo>
                    <a:pt x="2700" y="238"/>
                    <a:pt x="-163" y="1702"/>
                    <a:pt x="-163" y="3419"/>
                  </a:cubicBezTo>
                  <a:cubicBezTo>
                    <a:pt x="-163" y="5136"/>
                    <a:pt x="1873" y="6536"/>
                    <a:pt x="4354" y="6536"/>
                  </a:cubicBezTo>
                  <a:cubicBezTo>
                    <a:pt x="6815" y="6491"/>
                    <a:pt x="9124" y="5352"/>
                    <a:pt x="1065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 985">
              <a:extLst>
                <a:ext uri="{FF2B5EF4-FFF2-40B4-BE49-F238E27FC236}">
                  <a16:creationId xmlns:a16="http://schemas.microsoft.com/office/drawing/2014/main" id="{774A483E-62CA-042E-4A27-6D615B79D065}"/>
                </a:ext>
              </a:extLst>
            </p:cNvPr>
            <p:cNvSpPr/>
            <p:nvPr/>
          </p:nvSpPr>
          <p:spPr>
            <a:xfrm>
              <a:off x="6596480" y="6213701"/>
              <a:ext cx="6172" cy="5234"/>
            </a:xfrm>
            <a:custGeom>
              <a:avLst/>
              <a:gdLst>
                <a:gd name="connsiteX0" fmla="*/ 2957 w 6172"/>
                <a:gd name="connsiteY0" fmla="*/ 766 h 5234"/>
                <a:gd name="connsiteX1" fmla="*/ -160 w 6172"/>
                <a:gd name="connsiteY1" fmla="*/ 2165 h 5234"/>
                <a:gd name="connsiteX2" fmla="*/ 2887 w 6172"/>
                <a:gd name="connsiteY2" fmla="*/ 5473 h 5234"/>
                <a:gd name="connsiteX3" fmla="*/ 2957 w 6172"/>
                <a:gd name="connsiteY3" fmla="*/ 5473 h 5234"/>
                <a:gd name="connsiteX4" fmla="*/ 6010 w 6172"/>
                <a:gd name="connsiteY4" fmla="*/ 4137 h 5234"/>
                <a:gd name="connsiteX5" fmla="*/ 2957 w 6172"/>
                <a:gd name="connsiteY5" fmla="*/ 766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2957" y="766"/>
                  </a:moveTo>
                  <a:cubicBezTo>
                    <a:pt x="1239" y="-315"/>
                    <a:pt x="-160" y="321"/>
                    <a:pt x="-160" y="2165"/>
                  </a:cubicBezTo>
                  <a:cubicBezTo>
                    <a:pt x="-230" y="3921"/>
                    <a:pt x="1138" y="5403"/>
                    <a:pt x="2887" y="5473"/>
                  </a:cubicBezTo>
                  <a:cubicBezTo>
                    <a:pt x="2912" y="5473"/>
                    <a:pt x="2931" y="5473"/>
                    <a:pt x="2957" y="5473"/>
                  </a:cubicBezTo>
                  <a:cubicBezTo>
                    <a:pt x="4674" y="5473"/>
                    <a:pt x="6010" y="4900"/>
                    <a:pt x="6010" y="4137"/>
                  </a:cubicBezTo>
                  <a:cubicBezTo>
                    <a:pt x="6010" y="3374"/>
                    <a:pt x="4674" y="1847"/>
                    <a:pt x="2957" y="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 986">
              <a:extLst>
                <a:ext uri="{FF2B5EF4-FFF2-40B4-BE49-F238E27FC236}">
                  <a16:creationId xmlns:a16="http://schemas.microsoft.com/office/drawing/2014/main" id="{DFA078CD-1435-B259-9653-9AE35BBBF37B}"/>
                </a:ext>
              </a:extLst>
            </p:cNvPr>
            <p:cNvSpPr/>
            <p:nvPr/>
          </p:nvSpPr>
          <p:spPr>
            <a:xfrm>
              <a:off x="6591464" y="454920"/>
              <a:ext cx="8136" cy="6233"/>
            </a:xfrm>
            <a:custGeom>
              <a:avLst/>
              <a:gdLst>
                <a:gd name="connsiteX0" fmla="*/ 213 w 8136"/>
                <a:gd name="connsiteY0" fmla="*/ 3355 h 6233"/>
                <a:gd name="connsiteX1" fmla="*/ 5048 w 8136"/>
                <a:gd name="connsiteY1" fmla="*/ 6472 h 6233"/>
                <a:gd name="connsiteX2" fmla="*/ 7973 w 8136"/>
                <a:gd name="connsiteY2" fmla="*/ 3355 h 6233"/>
                <a:gd name="connsiteX3" fmla="*/ 3139 w 8136"/>
                <a:gd name="connsiteY3" fmla="*/ 238 h 6233"/>
                <a:gd name="connsiteX4" fmla="*/ 213 w 8136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33">
                  <a:moveTo>
                    <a:pt x="213" y="3355"/>
                  </a:moveTo>
                  <a:cubicBezTo>
                    <a:pt x="1276" y="5066"/>
                    <a:pt x="3050" y="6205"/>
                    <a:pt x="5048" y="6472"/>
                  </a:cubicBezTo>
                  <a:cubicBezTo>
                    <a:pt x="6708" y="6402"/>
                    <a:pt x="8012" y="5015"/>
                    <a:pt x="7973" y="3355"/>
                  </a:cubicBezTo>
                  <a:cubicBezTo>
                    <a:pt x="7973" y="1638"/>
                    <a:pt x="5811" y="238"/>
                    <a:pt x="3139" y="238"/>
                  </a:cubicBezTo>
                  <a:cubicBezTo>
                    <a:pt x="468" y="238"/>
                    <a:pt x="-868" y="1638"/>
                    <a:pt x="21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 987">
              <a:extLst>
                <a:ext uri="{FF2B5EF4-FFF2-40B4-BE49-F238E27FC236}">
                  <a16:creationId xmlns:a16="http://schemas.microsoft.com/office/drawing/2014/main" id="{0D620380-822D-37B3-A4D8-FE3A86A85F2D}"/>
                </a:ext>
              </a:extLst>
            </p:cNvPr>
            <p:cNvSpPr/>
            <p:nvPr/>
          </p:nvSpPr>
          <p:spPr>
            <a:xfrm>
              <a:off x="6590488" y="2202457"/>
              <a:ext cx="7887" cy="6696"/>
            </a:xfrm>
            <a:custGeom>
              <a:avLst/>
              <a:gdLst>
                <a:gd name="connsiteX0" fmla="*/ 6404 w 7887"/>
                <a:gd name="connsiteY0" fmla="*/ 6414 h 6696"/>
                <a:gd name="connsiteX1" fmla="*/ 5450 w 7887"/>
                <a:gd name="connsiteY1" fmla="*/ 1834 h 6696"/>
                <a:gd name="connsiteX2" fmla="*/ 1061 w 7887"/>
                <a:gd name="connsiteY2" fmla="*/ 5014 h 6696"/>
                <a:gd name="connsiteX3" fmla="*/ 6404 w 7887"/>
                <a:gd name="connsiteY3" fmla="*/ 6414 h 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7" h="6696">
                  <a:moveTo>
                    <a:pt x="6404" y="6414"/>
                  </a:moveTo>
                  <a:cubicBezTo>
                    <a:pt x="8440" y="5078"/>
                    <a:pt x="8122" y="3488"/>
                    <a:pt x="5450" y="1834"/>
                  </a:cubicBezTo>
                  <a:cubicBezTo>
                    <a:pt x="489" y="-1283"/>
                    <a:pt x="-1737" y="371"/>
                    <a:pt x="1061" y="5014"/>
                  </a:cubicBezTo>
                  <a:cubicBezTo>
                    <a:pt x="2162" y="6858"/>
                    <a:pt x="4541" y="7481"/>
                    <a:pt x="6404" y="64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4779905B-E205-1AE2-4347-A3CFE975EF6E}"/>
                </a:ext>
              </a:extLst>
            </p:cNvPr>
            <p:cNvSpPr/>
            <p:nvPr/>
          </p:nvSpPr>
          <p:spPr>
            <a:xfrm>
              <a:off x="6582069" y="692116"/>
              <a:ext cx="9557" cy="16491"/>
            </a:xfrm>
            <a:custGeom>
              <a:avLst/>
              <a:gdLst>
                <a:gd name="connsiteX0" fmla="*/ 8909 w 9557"/>
                <a:gd name="connsiteY0" fmla="*/ 8503 h 16491"/>
                <a:gd name="connsiteX1" fmla="*/ 7891 w 9557"/>
                <a:gd name="connsiteY1" fmla="*/ 488 h 16491"/>
                <a:gd name="connsiteX2" fmla="*/ 385 w 9557"/>
                <a:gd name="connsiteY2" fmla="*/ 14864 h 16491"/>
                <a:gd name="connsiteX3" fmla="*/ 8909 w 9557"/>
                <a:gd name="connsiteY3" fmla="*/ 8503 h 1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7" h="16491">
                  <a:moveTo>
                    <a:pt x="8909" y="8503"/>
                  </a:moveTo>
                  <a:cubicBezTo>
                    <a:pt x="9863" y="5004"/>
                    <a:pt x="9354" y="1379"/>
                    <a:pt x="7891" y="488"/>
                  </a:cubicBezTo>
                  <a:cubicBezTo>
                    <a:pt x="4456" y="-1674"/>
                    <a:pt x="-2095" y="10793"/>
                    <a:pt x="385" y="14864"/>
                  </a:cubicBezTo>
                  <a:cubicBezTo>
                    <a:pt x="2866" y="18934"/>
                    <a:pt x="7001" y="16136"/>
                    <a:pt x="8909" y="85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 989">
              <a:extLst>
                <a:ext uri="{FF2B5EF4-FFF2-40B4-BE49-F238E27FC236}">
                  <a16:creationId xmlns:a16="http://schemas.microsoft.com/office/drawing/2014/main" id="{EF2C3AFA-8D1A-E843-CB32-ED1C95BDBE02}"/>
                </a:ext>
              </a:extLst>
            </p:cNvPr>
            <p:cNvSpPr/>
            <p:nvPr/>
          </p:nvSpPr>
          <p:spPr>
            <a:xfrm>
              <a:off x="6588342" y="431239"/>
              <a:ext cx="8013" cy="4790"/>
            </a:xfrm>
            <a:custGeom>
              <a:avLst/>
              <a:gdLst>
                <a:gd name="connsiteX0" fmla="*/ 3017 w 8013"/>
                <a:gd name="connsiteY0" fmla="*/ 5029 h 4790"/>
                <a:gd name="connsiteX1" fmla="*/ 7851 w 8013"/>
                <a:gd name="connsiteY1" fmla="*/ 3629 h 4790"/>
                <a:gd name="connsiteX2" fmla="*/ 154 w 8013"/>
                <a:gd name="connsiteY2" fmla="*/ 1785 h 4790"/>
                <a:gd name="connsiteX3" fmla="*/ 3017 w 8013"/>
                <a:gd name="connsiteY3" fmla="*/ 5029 h 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13" h="4790">
                  <a:moveTo>
                    <a:pt x="3017" y="5029"/>
                  </a:moveTo>
                  <a:cubicBezTo>
                    <a:pt x="5688" y="5029"/>
                    <a:pt x="7851" y="4393"/>
                    <a:pt x="7851" y="3629"/>
                  </a:cubicBezTo>
                  <a:cubicBezTo>
                    <a:pt x="7851" y="322"/>
                    <a:pt x="1935" y="-1078"/>
                    <a:pt x="154" y="1785"/>
                  </a:cubicBezTo>
                  <a:cubicBezTo>
                    <a:pt x="-800" y="3566"/>
                    <a:pt x="472" y="5029"/>
                    <a:pt x="3017" y="50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 990">
              <a:extLst>
                <a:ext uri="{FF2B5EF4-FFF2-40B4-BE49-F238E27FC236}">
                  <a16:creationId xmlns:a16="http://schemas.microsoft.com/office/drawing/2014/main" id="{6F6B83A4-F91F-D816-ED4D-B1883DD86354}"/>
                </a:ext>
              </a:extLst>
            </p:cNvPr>
            <p:cNvSpPr/>
            <p:nvPr/>
          </p:nvSpPr>
          <p:spPr>
            <a:xfrm>
              <a:off x="6597525" y="712910"/>
              <a:ext cx="5000" cy="6297"/>
            </a:xfrm>
            <a:custGeom>
              <a:avLst/>
              <a:gdLst>
                <a:gd name="connsiteX0" fmla="*/ 195 w 5000"/>
                <a:gd name="connsiteY0" fmla="*/ 3356 h 6297"/>
                <a:gd name="connsiteX1" fmla="*/ 3502 w 5000"/>
                <a:gd name="connsiteY1" fmla="*/ 6536 h 6297"/>
                <a:gd name="connsiteX2" fmla="*/ 4838 w 5000"/>
                <a:gd name="connsiteY2" fmla="*/ 3356 h 6297"/>
                <a:gd name="connsiteX3" fmla="*/ 1594 w 5000"/>
                <a:gd name="connsiteY3" fmla="*/ 239 h 6297"/>
                <a:gd name="connsiteX4" fmla="*/ 1594 w 5000"/>
                <a:gd name="connsiteY4" fmla="*/ 239 h 6297"/>
                <a:gd name="connsiteX5" fmla="*/ 195 w 5000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0" h="6297">
                  <a:moveTo>
                    <a:pt x="195" y="3356"/>
                  </a:moveTo>
                  <a:cubicBezTo>
                    <a:pt x="1276" y="5137"/>
                    <a:pt x="2739" y="6536"/>
                    <a:pt x="3502" y="6536"/>
                  </a:cubicBezTo>
                  <a:cubicBezTo>
                    <a:pt x="4266" y="6536"/>
                    <a:pt x="4838" y="5137"/>
                    <a:pt x="4838" y="3356"/>
                  </a:cubicBezTo>
                  <a:cubicBezTo>
                    <a:pt x="4806" y="1600"/>
                    <a:pt x="3350" y="207"/>
                    <a:pt x="1594" y="239"/>
                  </a:cubicBezTo>
                  <a:cubicBezTo>
                    <a:pt x="1594" y="239"/>
                    <a:pt x="1594" y="239"/>
                    <a:pt x="1594" y="239"/>
                  </a:cubicBezTo>
                  <a:cubicBezTo>
                    <a:pt x="195" y="239"/>
                    <a:pt x="-696" y="1638"/>
                    <a:pt x="195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 991">
              <a:extLst>
                <a:ext uri="{FF2B5EF4-FFF2-40B4-BE49-F238E27FC236}">
                  <a16:creationId xmlns:a16="http://schemas.microsoft.com/office/drawing/2014/main" id="{50A541E1-3E6C-4403-266D-98827A371084}"/>
                </a:ext>
              </a:extLst>
            </p:cNvPr>
            <p:cNvSpPr/>
            <p:nvPr/>
          </p:nvSpPr>
          <p:spPr>
            <a:xfrm>
              <a:off x="6594685" y="2421335"/>
              <a:ext cx="10275" cy="7666"/>
            </a:xfrm>
            <a:custGeom>
              <a:avLst/>
              <a:gdLst>
                <a:gd name="connsiteX0" fmla="*/ 9396 w 10275"/>
                <a:gd name="connsiteY0" fmla="*/ 3164 h 7666"/>
                <a:gd name="connsiteX1" fmla="*/ 3035 w 10275"/>
                <a:gd name="connsiteY1" fmla="*/ 238 h 7666"/>
                <a:gd name="connsiteX2" fmla="*/ 2017 w 10275"/>
                <a:gd name="connsiteY2" fmla="*/ 4945 h 7666"/>
                <a:gd name="connsiteX3" fmla="*/ 9396 w 10275"/>
                <a:gd name="connsiteY3" fmla="*/ 3164 h 7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5" h="7666">
                  <a:moveTo>
                    <a:pt x="9396" y="3164"/>
                  </a:moveTo>
                  <a:cubicBezTo>
                    <a:pt x="7799" y="1313"/>
                    <a:pt x="5478" y="251"/>
                    <a:pt x="3035" y="238"/>
                  </a:cubicBezTo>
                  <a:cubicBezTo>
                    <a:pt x="-972" y="238"/>
                    <a:pt x="-1099" y="1129"/>
                    <a:pt x="2017" y="4945"/>
                  </a:cubicBezTo>
                  <a:cubicBezTo>
                    <a:pt x="5579" y="9843"/>
                    <a:pt x="12322" y="8253"/>
                    <a:pt x="9396" y="3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 992">
              <a:extLst>
                <a:ext uri="{FF2B5EF4-FFF2-40B4-BE49-F238E27FC236}">
                  <a16:creationId xmlns:a16="http://schemas.microsoft.com/office/drawing/2014/main" id="{861FF316-2688-DB1C-C348-46734BED2560}"/>
                </a:ext>
              </a:extLst>
            </p:cNvPr>
            <p:cNvSpPr/>
            <p:nvPr/>
          </p:nvSpPr>
          <p:spPr>
            <a:xfrm>
              <a:off x="6522063" y="549250"/>
              <a:ext cx="8916" cy="11829"/>
            </a:xfrm>
            <a:custGeom>
              <a:avLst/>
              <a:gdLst>
                <a:gd name="connsiteX0" fmla="*/ 8615 w 8916"/>
                <a:gd name="connsiteY0" fmla="*/ 5518 h 11829"/>
                <a:gd name="connsiteX1" fmla="*/ 4735 w 8916"/>
                <a:gd name="connsiteY1" fmla="*/ 238 h 11829"/>
                <a:gd name="connsiteX2" fmla="*/ -163 w 8916"/>
                <a:gd name="connsiteY2" fmla="*/ 6599 h 11829"/>
                <a:gd name="connsiteX3" fmla="*/ 8615 w 8916"/>
                <a:gd name="connsiteY3" fmla="*/ 5518 h 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6" h="11829">
                  <a:moveTo>
                    <a:pt x="8615" y="5518"/>
                  </a:moveTo>
                  <a:cubicBezTo>
                    <a:pt x="9251" y="2401"/>
                    <a:pt x="7661" y="238"/>
                    <a:pt x="4735" y="238"/>
                  </a:cubicBezTo>
                  <a:cubicBezTo>
                    <a:pt x="1809" y="238"/>
                    <a:pt x="-163" y="2974"/>
                    <a:pt x="-163" y="6599"/>
                  </a:cubicBezTo>
                  <a:cubicBezTo>
                    <a:pt x="-163" y="14486"/>
                    <a:pt x="7089" y="13596"/>
                    <a:pt x="8615" y="55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 993">
              <a:extLst>
                <a:ext uri="{FF2B5EF4-FFF2-40B4-BE49-F238E27FC236}">
                  <a16:creationId xmlns:a16="http://schemas.microsoft.com/office/drawing/2014/main" id="{59DBAFC3-F58E-51BC-2509-BC32338DBA2F}"/>
                </a:ext>
              </a:extLst>
            </p:cNvPr>
            <p:cNvSpPr/>
            <p:nvPr/>
          </p:nvSpPr>
          <p:spPr>
            <a:xfrm>
              <a:off x="6547965" y="423915"/>
              <a:ext cx="7698" cy="2722"/>
            </a:xfrm>
            <a:custGeom>
              <a:avLst/>
              <a:gdLst>
                <a:gd name="connsiteX0" fmla="*/ 7202 w 7698"/>
                <a:gd name="connsiteY0" fmla="*/ 1030 h 2722"/>
                <a:gd name="connsiteX1" fmla="*/ 7202 w 7698"/>
                <a:gd name="connsiteY1" fmla="*/ 1030 h 2722"/>
                <a:gd name="connsiteX2" fmla="*/ 1286 w 7698"/>
                <a:gd name="connsiteY2" fmla="*/ 1030 h 2722"/>
                <a:gd name="connsiteX3" fmla="*/ 3131 w 7698"/>
                <a:gd name="connsiteY3" fmla="*/ 2938 h 2722"/>
                <a:gd name="connsiteX4" fmla="*/ 7202 w 7698"/>
                <a:gd name="connsiteY4" fmla="*/ 1030 h 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8" h="2722">
                  <a:moveTo>
                    <a:pt x="7202" y="1030"/>
                  </a:moveTo>
                  <a:lnTo>
                    <a:pt x="7202" y="1030"/>
                  </a:lnTo>
                  <a:cubicBezTo>
                    <a:pt x="5370" y="-26"/>
                    <a:pt x="3118" y="-26"/>
                    <a:pt x="1286" y="1030"/>
                  </a:cubicBezTo>
                  <a:cubicBezTo>
                    <a:pt x="-1195" y="2048"/>
                    <a:pt x="-431" y="2748"/>
                    <a:pt x="3131" y="2938"/>
                  </a:cubicBezTo>
                  <a:cubicBezTo>
                    <a:pt x="6693" y="3129"/>
                    <a:pt x="8283" y="2048"/>
                    <a:pt x="7202" y="10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 994">
              <a:extLst>
                <a:ext uri="{FF2B5EF4-FFF2-40B4-BE49-F238E27FC236}">
                  <a16:creationId xmlns:a16="http://schemas.microsoft.com/office/drawing/2014/main" id="{38BC1405-4171-BB00-D8B6-2FA31FE0FBE5}"/>
                </a:ext>
              </a:extLst>
            </p:cNvPr>
            <p:cNvSpPr/>
            <p:nvPr/>
          </p:nvSpPr>
          <p:spPr>
            <a:xfrm>
              <a:off x="6546869" y="580799"/>
              <a:ext cx="6233" cy="6233"/>
            </a:xfrm>
            <a:custGeom>
              <a:avLst/>
              <a:gdLst>
                <a:gd name="connsiteX0" fmla="*/ 6233 w 6233"/>
                <a:gd name="connsiteY0" fmla="*/ 3117 h 6233"/>
                <a:gd name="connsiteX1" fmla="*/ 3117 w 6233"/>
                <a:gd name="connsiteY1" fmla="*/ 6234 h 6233"/>
                <a:gd name="connsiteX2" fmla="*/ 0 w 6233"/>
                <a:gd name="connsiteY2" fmla="*/ 3117 h 6233"/>
                <a:gd name="connsiteX3" fmla="*/ 3117 w 6233"/>
                <a:gd name="connsiteY3" fmla="*/ 0 h 6233"/>
                <a:gd name="connsiteX4" fmla="*/ 6233 w 6233"/>
                <a:gd name="connsiteY4" fmla="*/ 3117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233" y="3117"/>
                  </a:moveTo>
                  <a:cubicBezTo>
                    <a:pt x="6233" y="4838"/>
                    <a:pt x="4838" y="6234"/>
                    <a:pt x="3117" y="6234"/>
                  </a:cubicBezTo>
                  <a:cubicBezTo>
                    <a:pt x="1395" y="6234"/>
                    <a:pt x="0" y="4838"/>
                    <a:pt x="0" y="3117"/>
                  </a:cubicBezTo>
                  <a:cubicBezTo>
                    <a:pt x="0" y="1395"/>
                    <a:pt x="1395" y="0"/>
                    <a:pt x="3117" y="0"/>
                  </a:cubicBezTo>
                  <a:cubicBezTo>
                    <a:pt x="4838" y="0"/>
                    <a:pt x="6233" y="1395"/>
                    <a:pt x="6233" y="3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3EB56A4-DE76-3013-1442-54640E1F1FC0}"/>
                </a:ext>
              </a:extLst>
            </p:cNvPr>
            <p:cNvSpPr/>
            <p:nvPr/>
          </p:nvSpPr>
          <p:spPr>
            <a:xfrm>
              <a:off x="6543943" y="4063675"/>
              <a:ext cx="6364" cy="6359"/>
            </a:xfrm>
            <a:custGeom>
              <a:avLst/>
              <a:gdLst>
                <a:gd name="connsiteX0" fmla="*/ 2891 w 6364"/>
                <a:gd name="connsiteY0" fmla="*/ 6595 h 6359"/>
                <a:gd name="connsiteX1" fmla="*/ 6199 w 6364"/>
                <a:gd name="connsiteY1" fmla="*/ 3542 h 6359"/>
                <a:gd name="connsiteX2" fmla="*/ 3146 w 6364"/>
                <a:gd name="connsiteY2" fmla="*/ 241 h 6359"/>
                <a:gd name="connsiteX3" fmla="*/ -162 w 6364"/>
                <a:gd name="connsiteY3" fmla="*/ 3288 h 6359"/>
                <a:gd name="connsiteX4" fmla="*/ -162 w 6364"/>
                <a:gd name="connsiteY4" fmla="*/ 3415 h 6359"/>
                <a:gd name="connsiteX5" fmla="*/ 2891 w 6364"/>
                <a:gd name="connsiteY5" fmla="*/ 6595 h 6359"/>
                <a:gd name="connsiteX6" fmla="*/ 2891 w 6364"/>
                <a:gd name="connsiteY6" fmla="*/ 6595 h 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" h="6359">
                  <a:moveTo>
                    <a:pt x="2891" y="6595"/>
                  </a:moveTo>
                  <a:cubicBezTo>
                    <a:pt x="4647" y="6665"/>
                    <a:pt x="6129" y="5298"/>
                    <a:pt x="6199" y="3542"/>
                  </a:cubicBezTo>
                  <a:cubicBezTo>
                    <a:pt x="6269" y="1787"/>
                    <a:pt x="4901" y="311"/>
                    <a:pt x="3146" y="241"/>
                  </a:cubicBezTo>
                  <a:cubicBezTo>
                    <a:pt x="1390" y="171"/>
                    <a:pt x="-92" y="1532"/>
                    <a:pt x="-162" y="3288"/>
                  </a:cubicBezTo>
                  <a:cubicBezTo>
                    <a:pt x="-162" y="3332"/>
                    <a:pt x="-162" y="3370"/>
                    <a:pt x="-162" y="3415"/>
                  </a:cubicBezTo>
                  <a:cubicBezTo>
                    <a:pt x="-200" y="5139"/>
                    <a:pt x="1168" y="6557"/>
                    <a:pt x="2891" y="6595"/>
                  </a:cubicBezTo>
                  <a:cubicBezTo>
                    <a:pt x="2891" y="6595"/>
                    <a:pt x="2891" y="6595"/>
                    <a:pt x="2891" y="65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 996">
              <a:extLst>
                <a:ext uri="{FF2B5EF4-FFF2-40B4-BE49-F238E27FC236}">
                  <a16:creationId xmlns:a16="http://schemas.microsoft.com/office/drawing/2014/main" id="{6EEE7444-E9C4-4183-8BDD-D18C59711576}"/>
                </a:ext>
              </a:extLst>
            </p:cNvPr>
            <p:cNvSpPr/>
            <p:nvPr/>
          </p:nvSpPr>
          <p:spPr>
            <a:xfrm>
              <a:off x="6541141" y="639857"/>
              <a:ext cx="2189" cy="11710"/>
            </a:xfrm>
            <a:custGeom>
              <a:avLst/>
              <a:gdLst>
                <a:gd name="connsiteX0" fmla="*/ 1431 w 2189"/>
                <a:gd name="connsiteY0" fmla="*/ 11212 h 11710"/>
                <a:gd name="connsiteX1" fmla="*/ 1431 w 2189"/>
                <a:gd name="connsiteY1" fmla="*/ 1734 h 11710"/>
                <a:gd name="connsiteX2" fmla="*/ -159 w 2189"/>
                <a:gd name="connsiteY2" fmla="*/ 5614 h 11710"/>
                <a:gd name="connsiteX3" fmla="*/ 1431 w 2189"/>
                <a:gd name="connsiteY3" fmla="*/ 11212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" h="11710">
                  <a:moveTo>
                    <a:pt x="1431" y="11212"/>
                  </a:moveTo>
                  <a:cubicBezTo>
                    <a:pt x="2226" y="8101"/>
                    <a:pt x="2226" y="4845"/>
                    <a:pt x="1431" y="1734"/>
                  </a:cubicBezTo>
                  <a:cubicBezTo>
                    <a:pt x="604" y="-1319"/>
                    <a:pt x="-95" y="462"/>
                    <a:pt x="-159" y="5614"/>
                  </a:cubicBezTo>
                  <a:cubicBezTo>
                    <a:pt x="-223" y="10767"/>
                    <a:pt x="604" y="13311"/>
                    <a:pt x="1431" y="112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 997">
              <a:extLst>
                <a:ext uri="{FF2B5EF4-FFF2-40B4-BE49-F238E27FC236}">
                  <a16:creationId xmlns:a16="http://schemas.microsoft.com/office/drawing/2014/main" id="{97B9DDD7-A8BB-D44E-0D95-F73013F6F822}"/>
                </a:ext>
              </a:extLst>
            </p:cNvPr>
            <p:cNvSpPr/>
            <p:nvPr/>
          </p:nvSpPr>
          <p:spPr>
            <a:xfrm>
              <a:off x="6556220" y="476928"/>
              <a:ext cx="12453" cy="12451"/>
            </a:xfrm>
            <a:custGeom>
              <a:avLst/>
              <a:gdLst>
                <a:gd name="connsiteX0" fmla="*/ 7343 w 12453"/>
                <a:gd name="connsiteY0" fmla="*/ 10924 h 12451"/>
                <a:gd name="connsiteX1" fmla="*/ 9760 w 12453"/>
                <a:gd name="connsiteY1" fmla="*/ 238 h 12451"/>
                <a:gd name="connsiteX2" fmla="*/ -163 w 12453"/>
                <a:gd name="connsiteY2" fmla="*/ 10288 h 12451"/>
                <a:gd name="connsiteX3" fmla="*/ 7343 w 12453"/>
                <a:gd name="connsiteY3" fmla="*/ 10924 h 1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3" h="12451">
                  <a:moveTo>
                    <a:pt x="7343" y="10924"/>
                  </a:moveTo>
                  <a:cubicBezTo>
                    <a:pt x="12304" y="8953"/>
                    <a:pt x="14276" y="238"/>
                    <a:pt x="9760" y="238"/>
                  </a:cubicBezTo>
                  <a:cubicBezTo>
                    <a:pt x="5015" y="1771"/>
                    <a:pt x="1313" y="5524"/>
                    <a:pt x="-163" y="10288"/>
                  </a:cubicBezTo>
                  <a:cubicBezTo>
                    <a:pt x="-163" y="13341"/>
                    <a:pt x="919" y="13405"/>
                    <a:pt x="7343" y="109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 998">
              <a:extLst>
                <a:ext uri="{FF2B5EF4-FFF2-40B4-BE49-F238E27FC236}">
                  <a16:creationId xmlns:a16="http://schemas.microsoft.com/office/drawing/2014/main" id="{2F652176-5DD6-519D-B769-A703C971CADD}"/>
                </a:ext>
              </a:extLst>
            </p:cNvPr>
            <p:cNvSpPr/>
            <p:nvPr/>
          </p:nvSpPr>
          <p:spPr>
            <a:xfrm>
              <a:off x="6557216" y="448622"/>
              <a:ext cx="5173" cy="6297"/>
            </a:xfrm>
            <a:custGeom>
              <a:avLst/>
              <a:gdLst>
                <a:gd name="connsiteX0" fmla="*/ 3675 w 5173"/>
                <a:gd name="connsiteY0" fmla="*/ 6536 h 6297"/>
                <a:gd name="connsiteX1" fmla="*/ 5011 w 5173"/>
                <a:gd name="connsiteY1" fmla="*/ 3356 h 6297"/>
                <a:gd name="connsiteX2" fmla="*/ 1773 w 5173"/>
                <a:gd name="connsiteY2" fmla="*/ 239 h 6297"/>
                <a:gd name="connsiteX3" fmla="*/ 1703 w 5173"/>
                <a:gd name="connsiteY3" fmla="*/ 239 h 6297"/>
                <a:gd name="connsiteX4" fmla="*/ 368 w 5173"/>
                <a:gd name="connsiteY4" fmla="*/ 3356 h 6297"/>
                <a:gd name="connsiteX5" fmla="*/ 3675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75" y="6536"/>
                  </a:moveTo>
                  <a:cubicBezTo>
                    <a:pt x="4375" y="6536"/>
                    <a:pt x="5011" y="5073"/>
                    <a:pt x="5011" y="3356"/>
                  </a:cubicBezTo>
                  <a:cubicBezTo>
                    <a:pt x="4979" y="1600"/>
                    <a:pt x="3529" y="201"/>
                    <a:pt x="1773" y="239"/>
                  </a:cubicBezTo>
                  <a:cubicBezTo>
                    <a:pt x="1748" y="239"/>
                    <a:pt x="1729" y="239"/>
                    <a:pt x="1703" y="239"/>
                  </a:cubicBezTo>
                  <a:cubicBezTo>
                    <a:pt x="-78" y="239"/>
                    <a:pt x="-714" y="1638"/>
                    <a:pt x="368" y="3356"/>
                  </a:cubicBezTo>
                  <a:cubicBezTo>
                    <a:pt x="1449" y="5073"/>
                    <a:pt x="2912" y="6536"/>
                    <a:pt x="367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 999">
              <a:extLst>
                <a:ext uri="{FF2B5EF4-FFF2-40B4-BE49-F238E27FC236}">
                  <a16:creationId xmlns:a16="http://schemas.microsoft.com/office/drawing/2014/main" id="{93B3A536-29C8-BB02-AE10-EBE82F29F6ED}"/>
                </a:ext>
              </a:extLst>
            </p:cNvPr>
            <p:cNvSpPr/>
            <p:nvPr/>
          </p:nvSpPr>
          <p:spPr>
            <a:xfrm>
              <a:off x="6528296" y="575653"/>
              <a:ext cx="6169" cy="8262"/>
            </a:xfrm>
            <a:custGeom>
              <a:avLst/>
              <a:gdLst>
                <a:gd name="connsiteX0" fmla="*/ -163 w 6169"/>
                <a:gd name="connsiteY0" fmla="*/ 3603 h 8262"/>
                <a:gd name="connsiteX1" fmla="*/ 2954 w 6169"/>
                <a:gd name="connsiteY1" fmla="*/ 8501 h 8262"/>
                <a:gd name="connsiteX2" fmla="*/ 6007 w 6169"/>
                <a:gd name="connsiteY2" fmla="*/ 5511 h 8262"/>
                <a:gd name="connsiteX3" fmla="*/ 2954 w 6169"/>
                <a:gd name="connsiteY3" fmla="*/ 613 h 8262"/>
                <a:gd name="connsiteX4" fmla="*/ -163 w 6169"/>
                <a:gd name="connsiteY4" fmla="*/ 3603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262">
                  <a:moveTo>
                    <a:pt x="-163" y="3603"/>
                  </a:moveTo>
                  <a:cubicBezTo>
                    <a:pt x="-163" y="6274"/>
                    <a:pt x="1237" y="8501"/>
                    <a:pt x="2954" y="8501"/>
                  </a:cubicBezTo>
                  <a:cubicBezTo>
                    <a:pt x="4614" y="8501"/>
                    <a:pt x="5976" y="7171"/>
                    <a:pt x="6007" y="5511"/>
                  </a:cubicBezTo>
                  <a:cubicBezTo>
                    <a:pt x="5753" y="3514"/>
                    <a:pt x="4633" y="1727"/>
                    <a:pt x="2954" y="613"/>
                  </a:cubicBezTo>
                  <a:cubicBezTo>
                    <a:pt x="1237" y="-468"/>
                    <a:pt x="-163" y="868"/>
                    <a:pt x="-163" y="36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 1000">
              <a:extLst>
                <a:ext uri="{FF2B5EF4-FFF2-40B4-BE49-F238E27FC236}">
                  <a16:creationId xmlns:a16="http://schemas.microsoft.com/office/drawing/2014/main" id="{667C4800-AFED-4F53-E60A-0E97018A617D}"/>
                </a:ext>
              </a:extLst>
            </p:cNvPr>
            <p:cNvSpPr/>
            <p:nvPr/>
          </p:nvSpPr>
          <p:spPr>
            <a:xfrm>
              <a:off x="6477298" y="6489777"/>
              <a:ext cx="43391" cy="25309"/>
            </a:xfrm>
            <a:custGeom>
              <a:avLst/>
              <a:gdLst>
                <a:gd name="connsiteX0" fmla="*/ 41040 w 43391"/>
                <a:gd name="connsiteY0" fmla="*/ 2781 h 25309"/>
                <a:gd name="connsiteX1" fmla="*/ 32199 w 43391"/>
                <a:gd name="connsiteY1" fmla="*/ 6279 h 25309"/>
                <a:gd name="connsiteX2" fmla="*/ 22912 w 43391"/>
                <a:gd name="connsiteY2" fmla="*/ 12640 h 25309"/>
                <a:gd name="connsiteX3" fmla="*/ 13625 w 43391"/>
                <a:gd name="connsiteY3" fmla="*/ 7806 h 25309"/>
                <a:gd name="connsiteX4" fmla="*/ 395 w 43391"/>
                <a:gd name="connsiteY4" fmla="*/ 15438 h 25309"/>
                <a:gd name="connsiteX5" fmla="*/ 13116 w 43391"/>
                <a:gd name="connsiteY5" fmla="*/ 23326 h 25309"/>
                <a:gd name="connsiteX6" fmla="*/ 28319 w 43391"/>
                <a:gd name="connsiteY6" fmla="*/ 19000 h 25309"/>
                <a:gd name="connsiteX7" fmla="*/ 35252 w 43391"/>
                <a:gd name="connsiteY7" fmla="*/ 14167 h 25309"/>
                <a:gd name="connsiteX8" fmla="*/ 40150 w 43391"/>
                <a:gd name="connsiteY8" fmla="*/ 7424 h 25309"/>
                <a:gd name="connsiteX9" fmla="*/ 41040 w 43391"/>
                <a:gd name="connsiteY9" fmla="*/ 2781 h 2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91" h="25309">
                  <a:moveTo>
                    <a:pt x="41040" y="2781"/>
                  </a:moveTo>
                  <a:cubicBezTo>
                    <a:pt x="34679" y="-1417"/>
                    <a:pt x="32199" y="-527"/>
                    <a:pt x="32199" y="6279"/>
                  </a:cubicBezTo>
                  <a:cubicBezTo>
                    <a:pt x="32199" y="11177"/>
                    <a:pt x="30163" y="12640"/>
                    <a:pt x="22912" y="12640"/>
                  </a:cubicBezTo>
                  <a:cubicBezTo>
                    <a:pt x="16551" y="12640"/>
                    <a:pt x="13625" y="11113"/>
                    <a:pt x="13625" y="7806"/>
                  </a:cubicBezTo>
                  <a:cubicBezTo>
                    <a:pt x="13625" y="936"/>
                    <a:pt x="2558" y="7360"/>
                    <a:pt x="395" y="15438"/>
                  </a:cubicBezTo>
                  <a:cubicBezTo>
                    <a:pt x="-2022" y="24916"/>
                    <a:pt x="3639" y="28160"/>
                    <a:pt x="13116" y="23326"/>
                  </a:cubicBezTo>
                  <a:cubicBezTo>
                    <a:pt x="17849" y="20889"/>
                    <a:pt x="23014" y="19420"/>
                    <a:pt x="28319" y="19000"/>
                  </a:cubicBezTo>
                  <a:cubicBezTo>
                    <a:pt x="32453" y="19000"/>
                    <a:pt x="35252" y="17029"/>
                    <a:pt x="35252" y="14167"/>
                  </a:cubicBezTo>
                  <a:cubicBezTo>
                    <a:pt x="35481" y="11177"/>
                    <a:pt x="37376" y="8569"/>
                    <a:pt x="40150" y="7424"/>
                  </a:cubicBezTo>
                  <a:cubicBezTo>
                    <a:pt x="44093" y="5770"/>
                    <a:pt x="44093" y="4880"/>
                    <a:pt x="41040" y="27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 1001">
              <a:extLst>
                <a:ext uri="{FF2B5EF4-FFF2-40B4-BE49-F238E27FC236}">
                  <a16:creationId xmlns:a16="http://schemas.microsoft.com/office/drawing/2014/main" id="{A87D6CCD-499C-CC28-9E61-DC44B0ED46A2}"/>
                </a:ext>
              </a:extLst>
            </p:cNvPr>
            <p:cNvSpPr/>
            <p:nvPr/>
          </p:nvSpPr>
          <p:spPr>
            <a:xfrm>
              <a:off x="6507218" y="6530547"/>
              <a:ext cx="11143" cy="6106"/>
            </a:xfrm>
            <a:custGeom>
              <a:avLst/>
              <a:gdLst>
                <a:gd name="connsiteX0" fmla="*/ 2279 w 11143"/>
                <a:gd name="connsiteY0" fmla="*/ 3291 h 6106"/>
                <a:gd name="connsiteX1" fmla="*/ 752 w 11143"/>
                <a:gd name="connsiteY1" fmla="*/ 6345 h 6106"/>
                <a:gd name="connsiteX2" fmla="*/ 8512 w 11143"/>
                <a:gd name="connsiteY2" fmla="*/ 3291 h 6106"/>
                <a:gd name="connsiteX3" fmla="*/ 10039 w 11143"/>
                <a:gd name="connsiteY3" fmla="*/ 238 h 6106"/>
                <a:gd name="connsiteX4" fmla="*/ 2279 w 11143"/>
                <a:gd name="connsiteY4" fmla="*/ 3291 h 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3" h="6106">
                  <a:moveTo>
                    <a:pt x="2279" y="3291"/>
                  </a:moveTo>
                  <a:cubicBezTo>
                    <a:pt x="-266" y="4945"/>
                    <a:pt x="-902" y="6345"/>
                    <a:pt x="752" y="6345"/>
                  </a:cubicBezTo>
                  <a:cubicBezTo>
                    <a:pt x="3538" y="5925"/>
                    <a:pt x="6190" y="4882"/>
                    <a:pt x="8512" y="3291"/>
                  </a:cubicBezTo>
                  <a:cubicBezTo>
                    <a:pt x="11056" y="1638"/>
                    <a:pt x="11756" y="238"/>
                    <a:pt x="10039" y="238"/>
                  </a:cubicBezTo>
                  <a:cubicBezTo>
                    <a:pt x="7259" y="671"/>
                    <a:pt x="4607" y="1714"/>
                    <a:pt x="2279" y="32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EE740262-CB88-1B5E-22ED-52D497B25023}"/>
                </a:ext>
              </a:extLst>
            </p:cNvPr>
            <p:cNvSpPr/>
            <p:nvPr/>
          </p:nvSpPr>
          <p:spPr>
            <a:xfrm>
              <a:off x="6506606" y="2384347"/>
              <a:ext cx="15070" cy="27467"/>
            </a:xfrm>
            <a:custGeom>
              <a:avLst/>
              <a:gdLst>
                <a:gd name="connsiteX0" fmla="*/ 8043 w 15070"/>
                <a:gd name="connsiteY0" fmla="*/ 8095 h 27467"/>
                <a:gd name="connsiteX1" fmla="*/ 4862 w 15070"/>
                <a:gd name="connsiteY1" fmla="*/ 20244 h 27467"/>
                <a:gd name="connsiteX2" fmla="*/ -163 w 15070"/>
                <a:gd name="connsiteY2" fmla="*/ 25014 h 27467"/>
                <a:gd name="connsiteX3" fmla="*/ 11605 w 15070"/>
                <a:gd name="connsiteY3" fmla="*/ 23996 h 27467"/>
                <a:gd name="connsiteX4" fmla="*/ 10714 w 15070"/>
                <a:gd name="connsiteY4" fmla="*/ 4024 h 27467"/>
                <a:gd name="connsiteX5" fmla="*/ 8043 w 15070"/>
                <a:gd name="connsiteY5" fmla="*/ 8095 h 2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0" h="27467">
                  <a:moveTo>
                    <a:pt x="8043" y="8095"/>
                  </a:moveTo>
                  <a:cubicBezTo>
                    <a:pt x="9442" y="15791"/>
                    <a:pt x="8679" y="18717"/>
                    <a:pt x="4862" y="20244"/>
                  </a:cubicBezTo>
                  <a:cubicBezTo>
                    <a:pt x="2064" y="21325"/>
                    <a:pt x="-163" y="23424"/>
                    <a:pt x="-163" y="25014"/>
                  </a:cubicBezTo>
                  <a:cubicBezTo>
                    <a:pt x="-163" y="29021"/>
                    <a:pt x="7216" y="28449"/>
                    <a:pt x="11605" y="23996"/>
                  </a:cubicBezTo>
                  <a:cubicBezTo>
                    <a:pt x="15994" y="19544"/>
                    <a:pt x="16312" y="11275"/>
                    <a:pt x="10714" y="4024"/>
                  </a:cubicBezTo>
                  <a:cubicBezTo>
                    <a:pt x="6453" y="-1701"/>
                    <a:pt x="6262" y="-1383"/>
                    <a:pt x="8043" y="80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 1003">
              <a:extLst>
                <a:ext uri="{FF2B5EF4-FFF2-40B4-BE49-F238E27FC236}">
                  <a16:creationId xmlns:a16="http://schemas.microsoft.com/office/drawing/2014/main" id="{25AA8B6B-6059-97C0-3D42-66A970A6F648}"/>
                </a:ext>
              </a:extLst>
            </p:cNvPr>
            <p:cNvSpPr/>
            <p:nvPr/>
          </p:nvSpPr>
          <p:spPr>
            <a:xfrm>
              <a:off x="6569217" y="445833"/>
              <a:ext cx="7644" cy="7615"/>
            </a:xfrm>
            <a:custGeom>
              <a:avLst/>
              <a:gdLst>
                <a:gd name="connsiteX0" fmla="*/ 5922 w 7644"/>
                <a:gd name="connsiteY0" fmla="*/ 7417 h 7615"/>
                <a:gd name="connsiteX1" fmla="*/ 5922 w 7644"/>
                <a:gd name="connsiteY1" fmla="*/ 2074 h 7615"/>
                <a:gd name="connsiteX2" fmla="*/ 834 w 7644"/>
                <a:gd name="connsiteY2" fmla="*/ 6018 h 7615"/>
                <a:gd name="connsiteX3" fmla="*/ 5922 w 7644"/>
                <a:gd name="connsiteY3" fmla="*/ 7417 h 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4" h="7615">
                  <a:moveTo>
                    <a:pt x="5922" y="7417"/>
                  </a:moveTo>
                  <a:cubicBezTo>
                    <a:pt x="8002" y="6062"/>
                    <a:pt x="8002" y="4281"/>
                    <a:pt x="5922" y="2074"/>
                  </a:cubicBezTo>
                  <a:cubicBezTo>
                    <a:pt x="1979" y="-1933"/>
                    <a:pt x="-2092" y="1183"/>
                    <a:pt x="834" y="6018"/>
                  </a:cubicBezTo>
                  <a:cubicBezTo>
                    <a:pt x="1902" y="7741"/>
                    <a:pt x="4122" y="8352"/>
                    <a:pt x="5922" y="74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 1004">
              <a:extLst>
                <a:ext uri="{FF2B5EF4-FFF2-40B4-BE49-F238E27FC236}">
                  <a16:creationId xmlns:a16="http://schemas.microsoft.com/office/drawing/2014/main" id="{71A054E8-2972-4331-2F6F-E6BD54EF16E7}"/>
                </a:ext>
              </a:extLst>
            </p:cNvPr>
            <p:cNvSpPr/>
            <p:nvPr/>
          </p:nvSpPr>
          <p:spPr>
            <a:xfrm>
              <a:off x="6538643" y="722324"/>
              <a:ext cx="5173" cy="6297"/>
            </a:xfrm>
            <a:custGeom>
              <a:avLst/>
              <a:gdLst>
                <a:gd name="connsiteX0" fmla="*/ 3611 w 5173"/>
                <a:gd name="connsiteY0" fmla="*/ 6536 h 6297"/>
                <a:gd name="connsiteX1" fmla="*/ 5011 w 5173"/>
                <a:gd name="connsiteY1" fmla="*/ 3356 h 6297"/>
                <a:gd name="connsiteX2" fmla="*/ 1773 w 5173"/>
                <a:gd name="connsiteY2" fmla="*/ 239 h 6297"/>
                <a:gd name="connsiteX3" fmla="*/ 1703 w 5173"/>
                <a:gd name="connsiteY3" fmla="*/ 239 h 6297"/>
                <a:gd name="connsiteX4" fmla="*/ 367 w 5173"/>
                <a:gd name="connsiteY4" fmla="*/ 3356 h 6297"/>
                <a:gd name="connsiteX5" fmla="*/ 3611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11" y="6536"/>
                  </a:moveTo>
                  <a:cubicBezTo>
                    <a:pt x="4375" y="6536"/>
                    <a:pt x="5011" y="5137"/>
                    <a:pt x="5011" y="3356"/>
                  </a:cubicBezTo>
                  <a:cubicBezTo>
                    <a:pt x="4979" y="1600"/>
                    <a:pt x="3529" y="201"/>
                    <a:pt x="1773" y="239"/>
                  </a:cubicBezTo>
                  <a:cubicBezTo>
                    <a:pt x="1748" y="239"/>
                    <a:pt x="1729" y="239"/>
                    <a:pt x="1703" y="239"/>
                  </a:cubicBezTo>
                  <a:cubicBezTo>
                    <a:pt x="-78" y="239"/>
                    <a:pt x="-714" y="1638"/>
                    <a:pt x="367" y="3356"/>
                  </a:cubicBezTo>
                  <a:cubicBezTo>
                    <a:pt x="1449" y="5073"/>
                    <a:pt x="2848" y="6536"/>
                    <a:pt x="361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 1005">
              <a:extLst>
                <a:ext uri="{FF2B5EF4-FFF2-40B4-BE49-F238E27FC236}">
                  <a16:creationId xmlns:a16="http://schemas.microsoft.com/office/drawing/2014/main" id="{39FEA4B3-E728-BE09-D1ED-C7BF364494C6}"/>
                </a:ext>
              </a:extLst>
            </p:cNvPr>
            <p:cNvSpPr/>
            <p:nvPr/>
          </p:nvSpPr>
          <p:spPr>
            <a:xfrm>
              <a:off x="6312477" y="5894839"/>
              <a:ext cx="22995" cy="17819"/>
            </a:xfrm>
            <a:custGeom>
              <a:avLst/>
              <a:gdLst>
                <a:gd name="connsiteX0" fmla="*/ 12686 w 22995"/>
                <a:gd name="connsiteY0" fmla="*/ 7190 h 17819"/>
                <a:gd name="connsiteX1" fmla="*/ 22609 w 22995"/>
                <a:gd name="connsiteY1" fmla="*/ 4201 h 17819"/>
                <a:gd name="connsiteX2" fmla="*/ 3527 w 22995"/>
                <a:gd name="connsiteY2" fmla="*/ 6363 h 17819"/>
                <a:gd name="connsiteX3" fmla="*/ 219 w 22995"/>
                <a:gd name="connsiteY3" fmla="*/ 15841 h 17819"/>
                <a:gd name="connsiteX4" fmla="*/ 5944 w 22995"/>
                <a:gd name="connsiteY4" fmla="*/ 11007 h 17819"/>
                <a:gd name="connsiteX5" fmla="*/ 12686 w 22995"/>
                <a:gd name="connsiteY5" fmla="*/ 7190 h 1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95" h="17819">
                  <a:moveTo>
                    <a:pt x="12686" y="7190"/>
                  </a:moveTo>
                  <a:cubicBezTo>
                    <a:pt x="17520" y="7699"/>
                    <a:pt x="21845" y="6427"/>
                    <a:pt x="22609" y="4201"/>
                  </a:cubicBezTo>
                  <a:cubicBezTo>
                    <a:pt x="24835" y="-2160"/>
                    <a:pt x="9887" y="-443"/>
                    <a:pt x="3527" y="6363"/>
                  </a:cubicBezTo>
                  <a:cubicBezTo>
                    <a:pt x="601" y="9734"/>
                    <a:pt x="-926" y="13996"/>
                    <a:pt x="219" y="15841"/>
                  </a:cubicBezTo>
                  <a:cubicBezTo>
                    <a:pt x="3209" y="20802"/>
                    <a:pt x="8106" y="16668"/>
                    <a:pt x="5944" y="11007"/>
                  </a:cubicBezTo>
                  <a:cubicBezTo>
                    <a:pt x="4481" y="7317"/>
                    <a:pt x="6007" y="6427"/>
                    <a:pt x="12686" y="71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 1006">
              <a:extLst>
                <a:ext uri="{FF2B5EF4-FFF2-40B4-BE49-F238E27FC236}">
                  <a16:creationId xmlns:a16="http://schemas.microsoft.com/office/drawing/2014/main" id="{2D7EDCC8-3BF7-DC9E-7F94-1DD23512DCEA}"/>
                </a:ext>
              </a:extLst>
            </p:cNvPr>
            <p:cNvSpPr/>
            <p:nvPr/>
          </p:nvSpPr>
          <p:spPr>
            <a:xfrm>
              <a:off x="6572802" y="712911"/>
              <a:ext cx="11279" cy="9451"/>
            </a:xfrm>
            <a:custGeom>
              <a:avLst/>
              <a:gdLst>
                <a:gd name="connsiteX0" fmla="*/ 874 w 11279"/>
                <a:gd name="connsiteY0" fmla="*/ 7617 h 9451"/>
                <a:gd name="connsiteX1" fmla="*/ 11115 w 11279"/>
                <a:gd name="connsiteY1" fmla="*/ 4945 h 9451"/>
                <a:gd name="connsiteX2" fmla="*/ 6669 w 11279"/>
                <a:gd name="connsiteY2" fmla="*/ 238 h 9451"/>
                <a:gd name="connsiteX3" fmla="*/ 6662 w 11279"/>
                <a:gd name="connsiteY3" fmla="*/ 238 h 9451"/>
                <a:gd name="connsiteX4" fmla="*/ 874 w 11279"/>
                <a:gd name="connsiteY4" fmla="*/ 7617 h 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9" h="9451">
                  <a:moveTo>
                    <a:pt x="874" y="7617"/>
                  </a:moveTo>
                  <a:cubicBezTo>
                    <a:pt x="4563" y="11433"/>
                    <a:pt x="11115" y="9652"/>
                    <a:pt x="11115" y="4945"/>
                  </a:cubicBezTo>
                  <a:cubicBezTo>
                    <a:pt x="11185" y="2420"/>
                    <a:pt x="9194" y="308"/>
                    <a:pt x="6669" y="238"/>
                  </a:cubicBezTo>
                  <a:cubicBezTo>
                    <a:pt x="6662" y="238"/>
                    <a:pt x="6662" y="238"/>
                    <a:pt x="6662" y="238"/>
                  </a:cubicBezTo>
                  <a:cubicBezTo>
                    <a:pt x="1447" y="238"/>
                    <a:pt x="-1988" y="4691"/>
                    <a:pt x="874" y="76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 1007">
              <a:extLst>
                <a:ext uri="{FF2B5EF4-FFF2-40B4-BE49-F238E27FC236}">
                  <a16:creationId xmlns:a16="http://schemas.microsoft.com/office/drawing/2014/main" id="{E57C82AF-3EE9-78BB-8C79-A9CB56E2C8AE}"/>
                </a:ext>
              </a:extLst>
            </p:cNvPr>
            <p:cNvSpPr/>
            <p:nvPr/>
          </p:nvSpPr>
          <p:spPr>
            <a:xfrm>
              <a:off x="6531616" y="6511956"/>
              <a:ext cx="18370" cy="8702"/>
            </a:xfrm>
            <a:custGeom>
              <a:avLst/>
              <a:gdLst>
                <a:gd name="connsiteX0" fmla="*/ 18208 w 18370"/>
                <a:gd name="connsiteY0" fmla="*/ 2801 h 8702"/>
                <a:gd name="connsiteX1" fmla="*/ 207 w 18370"/>
                <a:gd name="connsiteY1" fmla="*/ 5855 h 8702"/>
                <a:gd name="connsiteX2" fmla="*/ 4087 w 18370"/>
                <a:gd name="connsiteY2" fmla="*/ 8208 h 8702"/>
                <a:gd name="connsiteX3" fmla="*/ 13819 w 18370"/>
                <a:gd name="connsiteY3" fmla="*/ 6172 h 8702"/>
                <a:gd name="connsiteX4" fmla="*/ 18208 w 18370"/>
                <a:gd name="connsiteY4" fmla="*/ 2801 h 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70" h="8702">
                  <a:moveTo>
                    <a:pt x="18208" y="2801"/>
                  </a:moveTo>
                  <a:cubicBezTo>
                    <a:pt x="18208" y="-2096"/>
                    <a:pt x="1861" y="639"/>
                    <a:pt x="207" y="5855"/>
                  </a:cubicBezTo>
                  <a:cubicBezTo>
                    <a:pt x="-811" y="8971"/>
                    <a:pt x="207" y="9671"/>
                    <a:pt x="4087" y="8208"/>
                  </a:cubicBezTo>
                  <a:cubicBezTo>
                    <a:pt x="7210" y="7037"/>
                    <a:pt x="10492" y="6351"/>
                    <a:pt x="13819" y="6172"/>
                  </a:cubicBezTo>
                  <a:cubicBezTo>
                    <a:pt x="15950" y="6402"/>
                    <a:pt x="17883" y="4919"/>
                    <a:pt x="18208" y="28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 1008">
              <a:extLst>
                <a:ext uri="{FF2B5EF4-FFF2-40B4-BE49-F238E27FC236}">
                  <a16:creationId xmlns:a16="http://schemas.microsoft.com/office/drawing/2014/main" id="{DDBE679E-5646-4723-BB5B-13E4932306AE}"/>
                </a:ext>
              </a:extLst>
            </p:cNvPr>
            <p:cNvSpPr/>
            <p:nvPr/>
          </p:nvSpPr>
          <p:spPr>
            <a:xfrm>
              <a:off x="6524143" y="6525158"/>
              <a:ext cx="12734" cy="11622"/>
            </a:xfrm>
            <a:custGeom>
              <a:avLst/>
              <a:gdLst>
                <a:gd name="connsiteX0" fmla="*/ 7616 w 12734"/>
                <a:gd name="connsiteY0" fmla="*/ 11861 h 11622"/>
                <a:gd name="connsiteX1" fmla="*/ 12068 w 12734"/>
                <a:gd name="connsiteY1" fmla="*/ 6836 h 11622"/>
                <a:gd name="connsiteX2" fmla="*/ 10160 w 12734"/>
                <a:gd name="connsiteY2" fmla="*/ 476 h 11622"/>
                <a:gd name="connsiteX3" fmla="*/ 4181 w 12734"/>
                <a:gd name="connsiteY3" fmla="*/ 2956 h 11622"/>
                <a:gd name="connsiteX4" fmla="*/ 7616 w 12734"/>
                <a:gd name="connsiteY4" fmla="*/ 11861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4" h="11622">
                  <a:moveTo>
                    <a:pt x="7616" y="11861"/>
                  </a:moveTo>
                  <a:cubicBezTo>
                    <a:pt x="12132" y="11861"/>
                    <a:pt x="13404" y="10335"/>
                    <a:pt x="12068" y="6836"/>
                  </a:cubicBezTo>
                  <a:cubicBezTo>
                    <a:pt x="11235" y="4782"/>
                    <a:pt x="10593" y="2651"/>
                    <a:pt x="10160" y="476"/>
                  </a:cubicBezTo>
                  <a:cubicBezTo>
                    <a:pt x="10160" y="-288"/>
                    <a:pt x="7489" y="857"/>
                    <a:pt x="4181" y="2956"/>
                  </a:cubicBezTo>
                  <a:cubicBezTo>
                    <a:pt x="-2752" y="7472"/>
                    <a:pt x="-1225" y="11861"/>
                    <a:pt x="7616" y="118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031778C5-1242-C7A8-9A75-B2BBA463A289}"/>
                </a:ext>
              </a:extLst>
            </p:cNvPr>
            <p:cNvSpPr/>
            <p:nvPr/>
          </p:nvSpPr>
          <p:spPr>
            <a:xfrm>
              <a:off x="6541761" y="5971146"/>
              <a:ext cx="10142" cy="8690"/>
            </a:xfrm>
            <a:custGeom>
              <a:avLst/>
              <a:gdLst>
                <a:gd name="connsiteX0" fmla="*/ 9462 w 10142"/>
                <a:gd name="connsiteY0" fmla="*/ 6004 h 8690"/>
                <a:gd name="connsiteX1" fmla="*/ 1829 w 10142"/>
                <a:gd name="connsiteY1" fmla="*/ 1106 h 8690"/>
                <a:gd name="connsiteX2" fmla="*/ 4945 w 10142"/>
                <a:gd name="connsiteY2" fmla="*/ 8929 h 8690"/>
                <a:gd name="connsiteX3" fmla="*/ 9462 w 10142"/>
                <a:gd name="connsiteY3" fmla="*/ 6004 h 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2" h="8690">
                  <a:moveTo>
                    <a:pt x="9462" y="6004"/>
                  </a:moveTo>
                  <a:cubicBezTo>
                    <a:pt x="11751" y="2251"/>
                    <a:pt x="5963" y="-1502"/>
                    <a:pt x="1829" y="1106"/>
                  </a:cubicBezTo>
                  <a:cubicBezTo>
                    <a:pt x="-2306" y="3713"/>
                    <a:pt x="620" y="8929"/>
                    <a:pt x="4945" y="8929"/>
                  </a:cubicBezTo>
                  <a:cubicBezTo>
                    <a:pt x="6809" y="8669"/>
                    <a:pt x="8463" y="7600"/>
                    <a:pt x="9462" y="60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 1010">
              <a:extLst>
                <a:ext uri="{FF2B5EF4-FFF2-40B4-BE49-F238E27FC236}">
                  <a16:creationId xmlns:a16="http://schemas.microsoft.com/office/drawing/2014/main" id="{99B9A08E-1DD8-EAD4-3435-501F12240FEF}"/>
                </a:ext>
              </a:extLst>
            </p:cNvPr>
            <p:cNvSpPr/>
            <p:nvPr/>
          </p:nvSpPr>
          <p:spPr>
            <a:xfrm>
              <a:off x="6522429" y="5580759"/>
              <a:ext cx="13729" cy="8821"/>
            </a:xfrm>
            <a:custGeom>
              <a:avLst/>
              <a:gdLst>
                <a:gd name="connsiteX0" fmla="*/ 934 w 13729"/>
                <a:gd name="connsiteY0" fmla="*/ 5779 h 8821"/>
                <a:gd name="connsiteX1" fmla="*/ 11944 w 13729"/>
                <a:gd name="connsiteY1" fmla="*/ 7573 h 8821"/>
                <a:gd name="connsiteX2" fmla="*/ 13337 w 13729"/>
                <a:gd name="connsiteY2" fmla="*/ 6288 h 8821"/>
                <a:gd name="connsiteX3" fmla="*/ 8630 w 13729"/>
                <a:gd name="connsiteY3" fmla="*/ 1263 h 8821"/>
                <a:gd name="connsiteX4" fmla="*/ 934 w 13729"/>
                <a:gd name="connsiteY4" fmla="*/ 5779 h 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29" h="8821">
                  <a:moveTo>
                    <a:pt x="934" y="5779"/>
                  </a:moveTo>
                  <a:cubicBezTo>
                    <a:pt x="3478" y="9316"/>
                    <a:pt x="8408" y="10117"/>
                    <a:pt x="11944" y="7573"/>
                  </a:cubicBezTo>
                  <a:cubicBezTo>
                    <a:pt x="12459" y="7204"/>
                    <a:pt x="12924" y="6771"/>
                    <a:pt x="13337" y="6288"/>
                  </a:cubicBezTo>
                  <a:cubicBezTo>
                    <a:pt x="14291" y="4634"/>
                    <a:pt x="12192" y="2408"/>
                    <a:pt x="8630" y="1263"/>
                  </a:cubicBezTo>
                  <a:cubicBezTo>
                    <a:pt x="1252" y="-1091"/>
                    <a:pt x="-2056" y="691"/>
                    <a:pt x="934" y="57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 1011">
              <a:extLst>
                <a:ext uri="{FF2B5EF4-FFF2-40B4-BE49-F238E27FC236}">
                  <a16:creationId xmlns:a16="http://schemas.microsoft.com/office/drawing/2014/main" id="{044513B3-C87C-B267-ECAF-4F3A6C6E9031}"/>
                </a:ext>
              </a:extLst>
            </p:cNvPr>
            <p:cNvSpPr/>
            <p:nvPr/>
          </p:nvSpPr>
          <p:spPr>
            <a:xfrm>
              <a:off x="6551200" y="6098014"/>
              <a:ext cx="8073" cy="4774"/>
            </a:xfrm>
            <a:custGeom>
              <a:avLst/>
              <a:gdLst>
                <a:gd name="connsiteX0" fmla="*/ 3077 w 8073"/>
                <a:gd name="connsiteY0" fmla="*/ 5013 h 4774"/>
                <a:gd name="connsiteX1" fmla="*/ 7911 w 8073"/>
                <a:gd name="connsiteY1" fmla="*/ 3614 h 4774"/>
                <a:gd name="connsiteX2" fmla="*/ 214 w 8073"/>
                <a:gd name="connsiteY2" fmla="*/ 1833 h 4774"/>
                <a:gd name="connsiteX3" fmla="*/ 3077 w 8073"/>
                <a:gd name="connsiteY3" fmla="*/ 5013 h 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3" h="4774">
                  <a:moveTo>
                    <a:pt x="3077" y="5013"/>
                  </a:moveTo>
                  <a:cubicBezTo>
                    <a:pt x="5748" y="5013"/>
                    <a:pt x="7911" y="4377"/>
                    <a:pt x="7911" y="3614"/>
                  </a:cubicBezTo>
                  <a:cubicBezTo>
                    <a:pt x="7911" y="306"/>
                    <a:pt x="1995" y="-1093"/>
                    <a:pt x="214" y="1833"/>
                  </a:cubicBezTo>
                  <a:cubicBezTo>
                    <a:pt x="-867" y="3296"/>
                    <a:pt x="469" y="5013"/>
                    <a:pt x="3077" y="50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 1012">
              <a:extLst>
                <a:ext uri="{FF2B5EF4-FFF2-40B4-BE49-F238E27FC236}">
                  <a16:creationId xmlns:a16="http://schemas.microsoft.com/office/drawing/2014/main" id="{9D42B78C-A00B-9E6F-9F26-DDD909D1EEC7}"/>
                </a:ext>
              </a:extLst>
            </p:cNvPr>
            <p:cNvSpPr/>
            <p:nvPr/>
          </p:nvSpPr>
          <p:spPr>
            <a:xfrm>
              <a:off x="6522811" y="6568266"/>
              <a:ext cx="8211" cy="6026"/>
            </a:xfrm>
            <a:custGeom>
              <a:avLst/>
              <a:gdLst>
                <a:gd name="connsiteX0" fmla="*/ 2206 w 8211"/>
                <a:gd name="connsiteY0" fmla="*/ 3355 h 6026"/>
                <a:gd name="connsiteX1" fmla="*/ 6849 w 8211"/>
                <a:gd name="connsiteY1" fmla="*/ 3355 h 6026"/>
                <a:gd name="connsiteX2" fmla="*/ 1252 w 8211"/>
                <a:gd name="connsiteY2" fmla="*/ 238 h 6026"/>
                <a:gd name="connsiteX3" fmla="*/ 2206 w 8211"/>
                <a:gd name="connsiteY3" fmla="*/ 3355 h 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" h="6026">
                  <a:moveTo>
                    <a:pt x="2206" y="3355"/>
                  </a:moveTo>
                  <a:cubicBezTo>
                    <a:pt x="8185" y="7235"/>
                    <a:pt x="9266" y="7235"/>
                    <a:pt x="6849" y="3355"/>
                  </a:cubicBezTo>
                  <a:cubicBezTo>
                    <a:pt x="5609" y="1460"/>
                    <a:pt x="3516" y="289"/>
                    <a:pt x="1252" y="238"/>
                  </a:cubicBezTo>
                  <a:cubicBezTo>
                    <a:pt x="-911" y="238"/>
                    <a:pt x="-593" y="1447"/>
                    <a:pt x="2206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 1013">
              <a:extLst>
                <a:ext uri="{FF2B5EF4-FFF2-40B4-BE49-F238E27FC236}">
                  <a16:creationId xmlns:a16="http://schemas.microsoft.com/office/drawing/2014/main" id="{B387ECDF-117B-C972-5178-ED1AE85EB762}"/>
                </a:ext>
              </a:extLst>
            </p:cNvPr>
            <p:cNvSpPr/>
            <p:nvPr/>
          </p:nvSpPr>
          <p:spPr>
            <a:xfrm>
              <a:off x="6554102" y="6174920"/>
              <a:ext cx="5170" cy="6297"/>
            </a:xfrm>
            <a:custGeom>
              <a:avLst/>
              <a:gdLst>
                <a:gd name="connsiteX0" fmla="*/ 3673 w 5170"/>
                <a:gd name="connsiteY0" fmla="*/ 238 h 6297"/>
                <a:gd name="connsiteX1" fmla="*/ 365 w 5170"/>
                <a:gd name="connsiteY1" fmla="*/ 3355 h 6297"/>
                <a:gd name="connsiteX2" fmla="*/ 1765 w 5170"/>
                <a:gd name="connsiteY2" fmla="*/ 6535 h 6297"/>
                <a:gd name="connsiteX3" fmla="*/ 5008 w 5170"/>
                <a:gd name="connsiteY3" fmla="*/ 3419 h 6297"/>
                <a:gd name="connsiteX4" fmla="*/ 5008 w 5170"/>
                <a:gd name="connsiteY4" fmla="*/ 3355 h 6297"/>
                <a:gd name="connsiteX5" fmla="*/ 3673 w 517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3673" y="238"/>
                  </a:moveTo>
                  <a:cubicBezTo>
                    <a:pt x="2909" y="238"/>
                    <a:pt x="1446" y="1638"/>
                    <a:pt x="365" y="3355"/>
                  </a:cubicBezTo>
                  <a:cubicBezTo>
                    <a:pt x="-716" y="5072"/>
                    <a:pt x="-80" y="6535"/>
                    <a:pt x="1765" y="6535"/>
                  </a:cubicBezTo>
                  <a:cubicBezTo>
                    <a:pt x="3520" y="6573"/>
                    <a:pt x="4970" y="5174"/>
                    <a:pt x="5008" y="3419"/>
                  </a:cubicBezTo>
                  <a:cubicBezTo>
                    <a:pt x="5008" y="3399"/>
                    <a:pt x="5008" y="3374"/>
                    <a:pt x="5008" y="3355"/>
                  </a:cubicBezTo>
                  <a:cubicBezTo>
                    <a:pt x="5008" y="1638"/>
                    <a:pt x="4436" y="238"/>
                    <a:pt x="367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 1014">
              <a:extLst>
                <a:ext uri="{FF2B5EF4-FFF2-40B4-BE49-F238E27FC236}">
                  <a16:creationId xmlns:a16="http://schemas.microsoft.com/office/drawing/2014/main" id="{6DD0101C-877B-F0E8-2B5F-709D9602B8B5}"/>
                </a:ext>
              </a:extLst>
            </p:cNvPr>
            <p:cNvSpPr/>
            <p:nvPr/>
          </p:nvSpPr>
          <p:spPr>
            <a:xfrm>
              <a:off x="6575693" y="496641"/>
              <a:ext cx="5269" cy="11568"/>
            </a:xfrm>
            <a:custGeom>
              <a:avLst/>
              <a:gdLst>
                <a:gd name="connsiteX0" fmla="*/ 336 w 5269"/>
                <a:gd name="connsiteY0" fmla="*/ 8577 h 11568"/>
                <a:gd name="connsiteX1" fmla="*/ 5107 w 5269"/>
                <a:gd name="connsiteY1" fmla="*/ 5078 h 11568"/>
                <a:gd name="connsiteX2" fmla="*/ 1672 w 5269"/>
                <a:gd name="connsiteY2" fmla="*/ 1643 h 11568"/>
                <a:gd name="connsiteX3" fmla="*/ 336 w 5269"/>
                <a:gd name="connsiteY3" fmla="*/ 8577 h 1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69" h="11568">
                  <a:moveTo>
                    <a:pt x="336" y="8577"/>
                  </a:moveTo>
                  <a:cubicBezTo>
                    <a:pt x="3517" y="13856"/>
                    <a:pt x="5107" y="12647"/>
                    <a:pt x="5107" y="5078"/>
                  </a:cubicBezTo>
                  <a:cubicBezTo>
                    <a:pt x="5107" y="-10"/>
                    <a:pt x="4217" y="-964"/>
                    <a:pt x="1672" y="1643"/>
                  </a:cubicBezTo>
                  <a:cubicBezTo>
                    <a:pt x="-134" y="3475"/>
                    <a:pt x="-662" y="6210"/>
                    <a:pt x="336" y="85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 1015">
              <a:extLst>
                <a:ext uri="{FF2B5EF4-FFF2-40B4-BE49-F238E27FC236}">
                  <a16:creationId xmlns:a16="http://schemas.microsoft.com/office/drawing/2014/main" id="{741D627A-058B-8002-E01F-8FB852068D9B}"/>
                </a:ext>
              </a:extLst>
            </p:cNvPr>
            <p:cNvSpPr/>
            <p:nvPr/>
          </p:nvSpPr>
          <p:spPr>
            <a:xfrm>
              <a:off x="6531410" y="6226168"/>
              <a:ext cx="6172" cy="5250"/>
            </a:xfrm>
            <a:custGeom>
              <a:avLst/>
              <a:gdLst>
                <a:gd name="connsiteX0" fmla="*/ 6010 w 6172"/>
                <a:gd name="connsiteY0" fmla="*/ 4074 h 5250"/>
                <a:gd name="connsiteX1" fmla="*/ 2893 w 6172"/>
                <a:gd name="connsiteY1" fmla="*/ 766 h 5250"/>
                <a:gd name="connsiteX2" fmla="*/ -160 w 6172"/>
                <a:gd name="connsiteY2" fmla="*/ 2166 h 5250"/>
                <a:gd name="connsiteX3" fmla="*/ 2887 w 6172"/>
                <a:gd name="connsiteY3" fmla="*/ 5473 h 5250"/>
                <a:gd name="connsiteX4" fmla="*/ 2893 w 6172"/>
                <a:gd name="connsiteY4" fmla="*/ 5473 h 5250"/>
                <a:gd name="connsiteX5" fmla="*/ 6010 w 6172"/>
                <a:gd name="connsiteY5" fmla="*/ 4074 h 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50">
                  <a:moveTo>
                    <a:pt x="6010" y="4074"/>
                  </a:moveTo>
                  <a:cubicBezTo>
                    <a:pt x="6010" y="3310"/>
                    <a:pt x="4611" y="1848"/>
                    <a:pt x="2893" y="766"/>
                  </a:cubicBezTo>
                  <a:cubicBezTo>
                    <a:pt x="1176" y="-315"/>
                    <a:pt x="-160" y="321"/>
                    <a:pt x="-160" y="2166"/>
                  </a:cubicBezTo>
                  <a:cubicBezTo>
                    <a:pt x="-230" y="3921"/>
                    <a:pt x="1131" y="5403"/>
                    <a:pt x="2887" y="5473"/>
                  </a:cubicBezTo>
                  <a:cubicBezTo>
                    <a:pt x="2887" y="5473"/>
                    <a:pt x="2893" y="5473"/>
                    <a:pt x="2893" y="5473"/>
                  </a:cubicBezTo>
                  <a:cubicBezTo>
                    <a:pt x="4611" y="5600"/>
                    <a:pt x="6010" y="4964"/>
                    <a:pt x="6010" y="4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330B3BA6-CBA0-60D4-0693-C7E8C7B62A0E}"/>
                </a:ext>
              </a:extLst>
            </p:cNvPr>
            <p:cNvSpPr/>
            <p:nvPr/>
          </p:nvSpPr>
          <p:spPr>
            <a:xfrm>
              <a:off x="6579104" y="873328"/>
              <a:ext cx="6868" cy="6297"/>
            </a:xfrm>
            <a:custGeom>
              <a:avLst/>
              <a:gdLst>
                <a:gd name="connsiteX0" fmla="*/ 6340 w 6868"/>
                <a:gd name="connsiteY0" fmla="*/ 3419 h 6297"/>
                <a:gd name="connsiteX1" fmla="*/ 3286 w 6868"/>
                <a:gd name="connsiteY1" fmla="*/ 238 h 6297"/>
                <a:gd name="connsiteX2" fmla="*/ 170 w 6868"/>
                <a:gd name="connsiteY2" fmla="*/ 3419 h 6297"/>
                <a:gd name="connsiteX3" fmla="*/ 3286 w 6868"/>
                <a:gd name="connsiteY3" fmla="*/ 6535 h 6297"/>
                <a:gd name="connsiteX4" fmla="*/ 6340 w 6868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8" h="6297">
                  <a:moveTo>
                    <a:pt x="6340" y="3419"/>
                  </a:moveTo>
                  <a:cubicBezTo>
                    <a:pt x="7421" y="1701"/>
                    <a:pt x="6021" y="238"/>
                    <a:pt x="3286" y="238"/>
                  </a:cubicBezTo>
                  <a:cubicBezTo>
                    <a:pt x="551" y="238"/>
                    <a:pt x="-848" y="1701"/>
                    <a:pt x="170" y="3419"/>
                  </a:cubicBezTo>
                  <a:cubicBezTo>
                    <a:pt x="1187" y="5136"/>
                    <a:pt x="2650" y="6535"/>
                    <a:pt x="3286" y="6535"/>
                  </a:cubicBezTo>
                  <a:cubicBezTo>
                    <a:pt x="3923" y="6535"/>
                    <a:pt x="5322" y="5136"/>
                    <a:pt x="6340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 1017">
              <a:extLst>
                <a:ext uri="{FF2B5EF4-FFF2-40B4-BE49-F238E27FC236}">
                  <a16:creationId xmlns:a16="http://schemas.microsoft.com/office/drawing/2014/main" id="{4EB3F966-2BA0-812C-6EB5-2AB956348652}"/>
                </a:ext>
              </a:extLst>
            </p:cNvPr>
            <p:cNvSpPr/>
            <p:nvPr/>
          </p:nvSpPr>
          <p:spPr>
            <a:xfrm>
              <a:off x="6565680" y="518131"/>
              <a:ext cx="15135" cy="15534"/>
            </a:xfrm>
            <a:custGeom>
              <a:avLst/>
              <a:gdLst>
                <a:gd name="connsiteX0" fmla="*/ 2654 w 15135"/>
                <a:gd name="connsiteY0" fmla="*/ 3051 h 15534"/>
                <a:gd name="connsiteX1" fmla="*/ 3544 w 15135"/>
                <a:gd name="connsiteY1" fmla="*/ 15773 h 15534"/>
                <a:gd name="connsiteX2" fmla="*/ 12068 w 15135"/>
                <a:gd name="connsiteY2" fmla="*/ 12783 h 15534"/>
                <a:gd name="connsiteX3" fmla="*/ 11177 w 15135"/>
                <a:gd name="connsiteY3" fmla="*/ 4196 h 15534"/>
                <a:gd name="connsiteX4" fmla="*/ 2654 w 15135"/>
                <a:gd name="connsiteY4" fmla="*/ 3051 h 1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5" h="15534">
                  <a:moveTo>
                    <a:pt x="2654" y="3051"/>
                  </a:moveTo>
                  <a:cubicBezTo>
                    <a:pt x="-1417" y="9730"/>
                    <a:pt x="-1036" y="15773"/>
                    <a:pt x="3544" y="15773"/>
                  </a:cubicBezTo>
                  <a:cubicBezTo>
                    <a:pt x="6572" y="15423"/>
                    <a:pt x="9485" y="14399"/>
                    <a:pt x="12068" y="12783"/>
                  </a:cubicBezTo>
                  <a:cubicBezTo>
                    <a:pt x="16138" y="10176"/>
                    <a:pt x="16011" y="9094"/>
                    <a:pt x="11177" y="4196"/>
                  </a:cubicBezTo>
                  <a:cubicBezTo>
                    <a:pt x="6343" y="-701"/>
                    <a:pt x="5262" y="-1019"/>
                    <a:pt x="2654" y="30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 1018">
              <a:extLst>
                <a:ext uri="{FF2B5EF4-FFF2-40B4-BE49-F238E27FC236}">
                  <a16:creationId xmlns:a16="http://schemas.microsoft.com/office/drawing/2014/main" id="{2B79FB87-2275-49F3-48B7-4DF81A850C45}"/>
                </a:ext>
              </a:extLst>
            </p:cNvPr>
            <p:cNvSpPr/>
            <p:nvPr/>
          </p:nvSpPr>
          <p:spPr>
            <a:xfrm>
              <a:off x="6559273" y="2213655"/>
              <a:ext cx="22796" cy="18920"/>
            </a:xfrm>
            <a:custGeom>
              <a:avLst/>
              <a:gdLst>
                <a:gd name="connsiteX0" fmla="*/ 3272 w 22796"/>
                <a:gd name="connsiteY0" fmla="*/ 241 h 18920"/>
                <a:gd name="connsiteX1" fmla="*/ -163 w 22796"/>
                <a:gd name="connsiteY1" fmla="*/ 3416 h 18920"/>
                <a:gd name="connsiteX2" fmla="*/ -163 w 22796"/>
                <a:gd name="connsiteY2" fmla="*/ 3421 h 18920"/>
                <a:gd name="connsiteX3" fmla="*/ 2954 w 22796"/>
                <a:gd name="connsiteY3" fmla="*/ 6538 h 18920"/>
                <a:gd name="connsiteX4" fmla="*/ 6071 w 22796"/>
                <a:gd name="connsiteY4" fmla="*/ 11054 h 18920"/>
                <a:gd name="connsiteX5" fmla="*/ 22418 w 22796"/>
                <a:gd name="connsiteY5" fmla="*/ 17415 h 18920"/>
                <a:gd name="connsiteX6" fmla="*/ 3272 w 22796"/>
                <a:gd name="connsiteY6" fmla="*/ 241 h 1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96" h="18920">
                  <a:moveTo>
                    <a:pt x="3272" y="241"/>
                  </a:moveTo>
                  <a:cubicBezTo>
                    <a:pt x="1447" y="169"/>
                    <a:pt x="-92" y="1591"/>
                    <a:pt x="-163" y="3416"/>
                  </a:cubicBezTo>
                  <a:cubicBezTo>
                    <a:pt x="-163" y="3418"/>
                    <a:pt x="-163" y="3419"/>
                    <a:pt x="-163" y="3421"/>
                  </a:cubicBezTo>
                  <a:cubicBezTo>
                    <a:pt x="-163" y="5143"/>
                    <a:pt x="1230" y="6538"/>
                    <a:pt x="2954" y="6538"/>
                  </a:cubicBezTo>
                  <a:cubicBezTo>
                    <a:pt x="4672" y="6538"/>
                    <a:pt x="6071" y="8573"/>
                    <a:pt x="6071" y="11054"/>
                  </a:cubicBezTo>
                  <a:cubicBezTo>
                    <a:pt x="6071" y="17415"/>
                    <a:pt x="18029" y="21740"/>
                    <a:pt x="22418" y="17415"/>
                  </a:cubicBezTo>
                  <a:cubicBezTo>
                    <a:pt x="24708" y="14934"/>
                    <a:pt x="8170" y="241"/>
                    <a:pt x="3272" y="2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 1019">
              <a:extLst>
                <a:ext uri="{FF2B5EF4-FFF2-40B4-BE49-F238E27FC236}">
                  <a16:creationId xmlns:a16="http://schemas.microsoft.com/office/drawing/2014/main" id="{2EE25012-98E5-FE9C-1562-0C7810192D98}"/>
                </a:ext>
              </a:extLst>
            </p:cNvPr>
            <p:cNvSpPr/>
            <p:nvPr/>
          </p:nvSpPr>
          <p:spPr>
            <a:xfrm>
              <a:off x="6566701" y="6300798"/>
              <a:ext cx="6842" cy="6233"/>
            </a:xfrm>
            <a:custGeom>
              <a:avLst/>
              <a:gdLst>
                <a:gd name="connsiteX0" fmla="*/ 3287 w 6842"/>
                <a:gd name="connsiteY0" fmla="*/ 6472 h 6233"/>
                <a:gd name="connsiteX1" fmla="*/ 6340 w 6842"/>
                <a:gd name="connsiteY1" fmla="*/ 3355 h 6233"/>
                <a:gd name="connsiteX2" fmla="*/ 3287 w 6842"/>
                <a:gd name="connsiteY2" fmla="*/ 238 h 6233"/>
                <a:gd name="connsiteX3" fmla="*/ 170 w 6842"/>
                <a:gd name="connsiteY3" fmla="*/ 3355 h 6233"/>
                <a:gd name="connsiteX4" fmla="*/ 3287 w 6842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2" h="6233">
                  <a:moveTo>
                    <a:pt x="3287" y="6472"/>
                  </a:moveTo>
                  <a:cubicBezTo>
                    <a:pt x="3923" y="6472"/>
                    <a:pt x="5322" y="5073"/>
                    <a:pt x="6340" y="3355"/>
                  </a:cubicBezTo>
                  <a:cubicBezTo>
                    <a:pt x="7357" y="1638"/>
                    <a:pt x="6022" y="238"/>
                    <a:pt x="3287" y="238"/>
                  </a:cubicBezTo>
                  <a:cubicBezTo>
                    <a:pt x="551" y="238"/>
                    <a:pt x="-848" y="1638"/>
                    <a:pt x="170" y="3355"/>
                  </a:cubicBezTo>
                  <a:cubicBezTo>
                    <a:pt x="1187" y="5073"/>
                    <a:pt x="2651" y="6472"/>
                    <a:pt x="3287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 1020">
              <a:extLst>
                <a:ext uri="{FF2B5EF4-FFF2-40B4-BE49-F238E27FC236}">
                  <a16:creationId xmlns:a16="http://schemas.microsoft.com/office/drawing/2014/main" id="{795F84F0-0DBD-B97D-2E54-1A7EB41259B3}"/>
                </a:ext>
              </a:extLst>
            </p:cNvPr>
            <p:cNvSpPr/>
            <p:nvPr/>
          </p:nvSpPr>
          <p:spPr>
            <a:xfrm>
              <a:off x="6450823" y="445443"/>
              <a:ext cx="6169" cy="9477"/>
            </a:xfrm>
            <a:custGeom>
              <a:avLst/>
              <a:gdLst>
                <a:gd name="connsiteX0" fmla="*/ 2890 w 6169"/>
                <a:gd name="connsiteY0" fmla="*/ 238 h 9477"/>
                <a:gd name="connsiteX1" fmla="*/ -163 w 6169"/>
                <a:gd name="connsiteY1" fmla="*/ 4945 h 9477"/>
                <a:gd name="connsiteX2" fmla="*/ 2890 w 6169"/>
                <a:gd name="connsiteY2" fmla="*/ 9716 h 9477"/>
                <a:gd name="connsiteX3" fmla="*/ 6007 w 6169"/>
                <a:gd name="connsiteY3" fmla="*/ 4945 h 9477"/>
                <a:gd name="connsiteX4" fmla="*/ 2890 w 6169"/>
                <a:gd name="connsiteY4" fmla="*/ 238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77">
                  <a:moveTo>
                    <a:pt x="2890" y="238"/>
                  </a:moveTo>
                  <a:cubicBezTo>
                    <a:pt x="1237" y="238"/>
                    <a:pt x="-163" y="2401"/>
                    <a:pt x="-163" y="4945"/>
                  </a:cubicBezTo>
                  <a:cubicBezTo>
                    <a:pt x="-163" y="7490"/>
                    <a:pt x="1237" y="9716"/>
                    <a:pt x="2890" y="9716"/>
                  </a:cubicBezTo>
                  <a:cubicBezTo>
                    <a:pt x="4544" y="9716"/>
                    <a:pt x="6007" y="7553"/>
                    <a:pt x="6007" y="4945"/>
                  </a:cubicBezTo>
                  <a:cubicBezTo>
                    <a:pt x="6007" y="2337"/>
                    <a:pt x="4608" y="238"/>
                    <a:pt x="289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 1021">
              <a:extLst>
                <a:ext uri="{FF2B5EF4-FFF2-40B4-BE49-F238E27FC236}">
                  <a16:creationId xmlns:a16="http://schemas.microsoft.com/office/drawing/2014/main" id="{520B5512-FB78-B9C4-8B49-FF3309778A9B}"/>
                </a:ext>
              </a:extLst>
            </p:cNvPr>
            <p:cNvSpPr/>
            <p:nvPr/>
          </p:nvSpPr>
          <p:spPr>
            <a:xfrm>
              <a:off x="6233795" y="6549403"/>
              <a:ext cx="7877" cy="7763"/>
            </a:xfrm>
            <a:custGeom>
              <a:avLst/>
              <a:gdLst>
                <a:gd name="connsiteX0" fmla="*/ 4481 w 7877"/>
                <a:gd name="connsiteY0" fmla="*/ 7589 h 7763"/>
                <a:gd name="connsiteX1" fmla="*/ 7407 w 7877"/>
                <a:gd name="connsiteY1" fmla="*/ 3009 h 7763"/>
                <a:gd name="connsiteX2" fmla="*/ -163 w 7877"/>
                <a:gd name="connsiteY2" fmla="*/ 4790 h 7763"/>
                <a:gd name="connsiteX3" fmla="*/ 4481 w 7877"/>
                <a:gd name="connsiteY3" fmla="*/ 7589 h 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7" h="7763">
                  <a:moveTo>
                    <a:pt x="4481" y="7589"/>
                  </a:moveTo>
                  <a:cubicBezTo>
                    <a:pt x="7025" y="6571"/>
                    <a:pt x="8361" y="4536"/>
                    <a:pt x="7407" y="3009"/>
                  </a:cubicBezTo>
                  <a:cubicBezTo>
                    <a:pt x="4671" y="-1443"/>
                    <a:pt x="-163" y="-298"/>
                    <a:pt x="-163" y="4790"/>
                  </a:cubicBezTo>
                  <a:cubicBezTo>
                    <a:pt x="-163" y="7589"/>
                    <a:pt x="1682" y="8670"/>
                    <a:pt x="4481" y="75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 1022">
              <a:extLst>
                <a:ext uri="{FF2B5EF4-FFF2-40B4-BE49-F238E27FC236}">
                  <a16:creationId xmlns:a16="http://schemas.microsoft.com/office/drawing/2014/main" id="{B4D90299-9D5D-5BBD-D653-20A226E9E188}"/>
                </a:ext>
              </a:extLst>
            </p:cNvPr>
            <p:cNvSpPr/>
            <p:nvPr/>
          </p:nvSpPr>
          <p:spPr>
            <a:xfrm>
              <a:off x="6244939" y="6522538"/>
              <a:ext cx="27490" cy="39344"/>
            </a:xfrm>
            <a:custGeom>
              <a:avLst/>
              <a:gdLst>
                <a:gd name="connsiteX0" fmla="*/ 12546 w 27490"/>
                <a:gd name="connsiteY0" fmla="*/ 33309 h 39344"/>
                <a:gd name="connsiteX1" fmla="*/ 21261 w 27490"/>
                <a:gd name="connsiteY1" fmla="*/ 36489 h 39344"/>
                <a:gd name="connsiteX2" fmla="*/ 27303 w 27490"/>
                <a:gd name="connsiteY2" fmla="*/ 30955 h 39344"/>
                <a:gd name="connsiteX3" fmla="*/ 20942 w 27490"/>
                <a:gd name="connsiteY3" fmla="*/ 22305 h 39344"/>
                <a:gd name="connsiteX4" fmla="*/ 7267 w 27490"/>
                <a:gd name="connsiteY4" fmla="*/ 7802 h 39344"/>
                <a:gd name="connsiteX5" fmla="*/ 270 w 27490"/>
                <a:gd name="connsiteY5" fmla="*/ 9901 h 39344"/>
                <a:gd name="connsiteX6" fmla="*/ 12546 w 27490"/>
                <a:gd name="connsiteY6" fmla="*/ 33309 h 3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490" h="39344">
                  <a:moveTo>
                    <a:pt x="12546" y="33309"/>
                  </a:moveTo>
                  <a:cubicBezTo>
                    <a:pt x="15771" y="33073"/>
                    <a:pt x="18945" y="34231"/>
                    <a:pt x="21261" y="36489"/>
                  </a:cubicBezTo>
                  <a:cubicBezTo>
                    <a:pt x="24823" y="42277"/>
                    <a:pt x="27621" y="39669"/>
                    <a:pt x="27303" y="30955"/>
                  </a:cubicBezTo>
                  <a:cubicBezTo>
                    <a:pt x="26985" y="24594"/>
                    <a:pt x="25268" y="22305"/>
                    <a:pt x="20942" y="22305"/>
                  </a:cubicBezTo>
                  <a:cubicBezTo>
                    <a:pt x="11401" y="22305"/>
                    <a:pt x="7267" y="17852"/>
                    <a:pt x="7267" y="7802"/>
                  </a:cubicBezTo>
                  <a:cubicBezTo>
                    <a:pt x="7267" y="-3265"/>
                    <a:pt x="2433" y="-1866"/>
                    <a:pt x="270" y="9901"/>
                  </a:cubicBezTo>
                  <a:cubicBezTo>
                    <a:pt x="-1893" y="21668"/>
                    <a:pt x="4341" y="33245"/>
                    <a:pt x="12546" y="333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8B9B5CFE-4B7F-A24D-3396-98C5A835F59E}"/>
                </a:ext>
              </a:extLst>
            </p:cNvPr>
            <p:cNvSpPr/>
            <p:nvPr/>
          </p:nvSpPr>
          <p:spPr>
            <a:xfrm>
              <a:off x="6224508" y="6264107"/>
              <a:ext cx="6234" cy="5206"/>
            </a:xfrm>
            <a:custGeom>
              <a:avLst/>
              <a:gdLst>
                <a:gd name="connsiteX0" fmla="*/ 2955 w 6234"/>
                <a:gd name="connsiteY0" fmla="*/ 5445 h 5206"/>
                <a:gd name="connsiteX1" fmla="*/ 6072 w 6234"/>
                <a:gd name="connsiteY1" fmla="*/ 4045 h 5206"/>
                <a:gd name="connsiteX2" fmla="*/ 2955 w 6234"/>
                <a:gd name="connsiteY2" fmla="*/ 738 h 5206"/>
                <a:gd name="connsiteX3" fmla="*/ -162 w 6234"/>
                <a:gd name="connsiteY3" fmla="*/ 2137 h 5206"/>
                <a:gd name="connsiteX4" fmla="*/ 2955 w 6234"/>
                <a:gd name="connsiteY4" fmla="*/ 5445 h 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06">
                  <a:moveTo>
                    <a:pt x="2955" y="5445"/>
                  </a:moveTo>
                  <a:cubicBezTo>
                    <a:pt x="4672" y="5445"/>
                    <a:pt x="6072" y="4809"/>
                    <a:pt x="6072" y="4045"/>
                  </a:cubicBezTo>
                  <a:cubicBezTo>
                    <a:pt x="6072" y="3282"/>
                    <a:pt x="4672" y="1755"/>
                    <a:pt x="2955" y="738"/>
                  </a:cubicBezTo>
                  <a:cubicBezTo>
                    <a:pt x="1238" y="-280"/>
                    <a:pt x="-162" y="292"/>
                    <a:pt x="-162" y="2137"/>
                  </a:cubicBezTo>
                  <a:cubicBezTo>
                    <a:pt x="-200" y="3905"/>
                    <a:pt x="1187" y="5375"/>
                    <a:pt x="2955" y="54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 1024">
              <a:extLst>
                <a:ext uri="{FF2B5EF4-FFF2-40B4-BE49-F238E27FC236}">
                  <a16:creationId xmlns:a16="http://schemas.microsoft.com/office/drawing/2014/main" id="{5B6E0274-1476-5BD2-1926-D639A5D4BA2F}"/>
                </a:ext>
              </a:extLst>
            </p:cNvPr>
            <p:cNvSpPr/>
            <p:nvPr/>
          </p:nvSpPr>
          <p:spPr>
            <a:xfrm>
              <a:off x="6225604" y="6568683"/>
              <a:ext cx="7673" cy="2722"/>
            </a:xfrm>
            <a:custGeom>
              <a:avLst/>
              <a:gdLst>
                <a:gd name="connsiteX0" fmla="*/ 7202 w 7673"/>
                <a:gd name="connsiteY0" fmla="*/ 1030 h 2722"/>
                <a:gd name="connsiteX1" fmla="*/ 1286 w 7673"/>
                <a:gd name="connsiteY1" fmla="*/ 1030 h 2722"/>
                <a:gd name="connsiteX2" fmla="*/ 3131 w 7673"/>
                <a:gd name="connsiteY2" fmla="*/ 2938 h 2722"/>
                <a:gd name="connsiteX3" fmla="*/ 7202 w 7673"/>
                <a:gd name="connsiteY3" fmla="*/ 1030 h 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722">
                  <a:moveTo>
                    <a:pt x="7202" y="1030"/>
                  </a:moveTo>
                  <a:cubicBezTo>
                    <a:pt x="5370" y="-26"/>
                    <a:pt x="3118" y="-26"/>
                    <a:pt x="1286" y="1030"/>
                  </a:cubicBezTo>
                  <a:cubicBezTo>
                    <a:pt x="-1195" y="2048"/>
                    <a:pt x="-431" y="2748"/>
                    <a:pt x="3131" y="2938"/>
                  </a:cubicBezTo>
                  <a:cubicBezTo>
                    <a:pt x="6693" y="3129"/>
                    <a:pt x="8219" y="2048"/>
                    <a:pt x="7202" y="10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 1025">
              <a:extLst>
                <a:ext uri="{FF2B5EF4-FFF2-40B4-BE49-F238E27FC236}">
                  <a16:creationId xmlns:a16="http://schemas.microsoft.com/office/drawing/2014/main" id="{EF8AD696-17D6-7EFC-EF81-AA2971BABFF1}"/>
                </a:ext>
              </a:extLst>
            </p:cNvPr>
            <p:cNvSpPr/>
            <p:nvPr/>
          </p:nvSpPr>
          <p:spPr>
            <a:xfrm>
              <a:off x="6231612" y="6581210"/>
              <a:ext cx="17702" cy="8131"/>
            </a:xfrm>
            <a:custGeom>
              <a:avLst/>
              <a:gdLst>
                <a:gd name="connsiteX0" fmla="*/ 17540 w 17702"/>
                <a:gd name="connsiteY0" fmla="*/ 5932 h 8131"/>
                <a:gd name="connsiteX1" fmla="*/ 12897 w 17702"/>
                <a:gd name="connsiteY1" fmla="*/ 971 h 8131"/>
                <a:gd name="connsiteX2" fmla="*/ 176 w 17702"/>
                <a:gd name="connsiteY2" fmla="*/ 5423 h 8131"/>
                <a:gd name="connsiteX3" fmla="*/ 17540 w 17702"/>
                <a:gd name="connsiteY3" fmla="*/ 59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2" h="8131">
                  <a:moveTo>
                    <a:pt x="17540" y="5932"/>
                  </a:moveTo>
                  <a:cubicBezTo>
                    <a:pt x="17540" y="4215"/>
                    <a:pt x="15441" y="1925"/>
                    <a:pt x="12897" y="971"/>
                  </a:cubicBezTo>
                  <a:cubicBezTo>
                    <a:pt x="7236" y="-1256"/>
                    <a:pt x="-2051" y="1988"/>
                    <a:pt x="176" y="5423"/>
                  </a:cubicBezTo>
                  <a:cubicBezTo>
                    <a:pt x="2402" y="8858"/>
                    <a:pt x="17540" y="9621"/>
                    <a:pt x="17540" y="59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 1026">
              <a:extLst>
                <a:ext uri="{FF2B5EF4-FFF2-40B4-BE49-F238E27FC236}">
                  <a16:creationId xmlns:a16="http://schemas.microsoft.com/office/drawing/2014/main" id="{A60E102B-61C2-BB46-3EBF-6D1BA059A9C0}"/>
                </a:ext>
              </a:extLst>
            </p:cNvPr>
            <p:cNvSpPr/>
            <p:nvPr/>
          </p:nvSpPr>
          <p:spPr>
            <a:xfrm>
              <a:off x="6218722" y="6153382"/>
              <a:ext cx="8851" cy="7483"/>
            </a:xfrm>
            <a:custGeom>
              <a:avLst/>
              <a:gdLst>
                <a:gd name="connsiteX0" fmla="*/ 6260 w 8851"/>
                <a:gd name="connsiteY0" fmla="*/ 2249 h 7483"/>
                <a:gd name="connsiteX1" fmla="*/ 344 w 8851"/>
                <a:gd name="connsiteY1" fmla="*/ 913 h 7483"/>
                <a:gd name="connsiteX2" fmla="*/ 2507 w 8851"/>
                <a:gd name="connsiteY2" fmla="*/ 6065 h 7483"/>
                <a:gd name="connsiteX3" fmla="*/ 6260 w 8851"/>
                <a:gd name="connsiteY3" fmla="*/ 2249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1" h="7483">
                  <a:moveTo>
                    <a:pt x="6260" y="2249"/>
                  </a:moveTo>
                  <a:cubicBezTo>
                    <a:pt x="4224" y="213"/>
                    <a:pt x="1616" y="-359"/>
                    <a:pt x="344" y="913"/>
                  </a:cubicBezTo>
                  <a:cubicBezTo>
                    <a:pt x="-928" y="2185"/>
                    <a:pt x="344" y="4475"/>
                    <a:pt x="2507" y="6065"/>
                  </a:cubicBezTo>
                  <a:cubicBezTo>
                    <a:pt x="8359" y="9691"/>
                    <a:pt x="10967" y="6892"/>
                    <a:pt x="6260" y="22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 1027">
              <a:extLst>
                <a:ext uri="{FF2B5EF4-FFF2-40B4-BE49-F238E27FC236}">
                  <a16:creationId xmlns:a16="http://schemas.microsoft.com/office/drawing/2014/main" id="{50C5EFDA-2059-2111-8494-4B41831D46E5}"/>
                </a:ext>
              </a:extLst>
            </p:cNvPr>
            <p:cNvSpPr/>
            <p:nvPr/>
          </p:nvSpPr>
          <p:spPr>
            <a:xfrm>
              <a:off x="6224381" y="6558725"/>
              <a:ext cx="6360" cy="6360"/>
            </a:xfrm>
            <a:custGeom>
              <a:avLst/>
              <a:gdLst>
                <a:gd name="connsiteX0" fmla="*/ 6198 w 6360"/>
                <a:gd name="connsiteY0" fmla="*/ 3419 h 6360"/>
                <a:gd name="connsiteX1" fmla="*/ 3018 w 6360"/>
                <a:gd name="connsiteY1" fmla="*/ 238 h 6360"/>
                <a:gd name="connsiteX2" fmla="*/ -163 w 6360"/>
                <a:gd name="connsiteY2" fmla="*/ 3419 h 6360"/>
                <a:gd name="connsiteX3" fmla="*/ 3018 w 6360"/>
                <a:gd name="connsiteY3" fmla="*/ 6599 h 6360"/>
                <a:gd name="connsiteX4" fmla="*/ 6198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6198" y="3419"/>
                  </a:move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 1028">
              <a:extLst>
                <a:ext uri="{FF2B5EF4-FFF2-40B4-BE49-F238E27FC236}">
                  <a16:creationId xmlns:a16="http://schemas.microsoft.com/office/drawing/2014/main" id="{F370CEFC-40CD-A0D9-2BD6-764E94DD2B6C}"/>
                </a:ext>
              </a:extLst>
            </p:cNvPr>
            <p:cNvSpPr/>
            <p:nvPr/>
          </p:nvSpPr>
          <p:spPr>
            <a:xfrm>
              <a:off x="6240703" y="5861845"/>
              <a:ext cx="17029" cy="36195"/>
            </a:xfrm>
            <a:custGeom>
              <a:avLst/>
              <a:gdLst>
                <a:gd name="connsiteX0" fmla="*/ 16464 w 17029"/>
                <a:gd name="connsiteY0" fmla="*/ 32805 h 36195"/>
                <a:gd name="connsiteX1" fmla="*/ 12775 w 17029"/>
                <a:gd name="connsiteY1" fmla="*/ 24600 h 36195"/>
                <a:gd name="connsiteX2" fmla="*/ 10485 w 17029"/>
                <a:gd name="connsiteY2" fmla="*/ 18621 h 36195"/>
                <a:gd name="connsiteX3" fmla="*/ 5142 w 17029"/>
                <a:gd name="connsiteY3" fmla="*/ 238 h 36195"/>
                <a:gd name="connsiteX4" fmla="*/ 3997 w 17029"/>
                <a:gd name="connsiteY4" fmla="*/ 28416 h 36195"/>
                <a:gd name="connsiteX5" fmla="*/ 16464 w 17029"/>
                <a:gd name="connsiteY5" fmla="*/ 32805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29" h="36195">
                  <a:moveTo>
                    <a:pt x="16464" y="32805"/>
                  </a:moveTo>
                  <a:cubicBezTo>
                    <a:pt x="17672" y="30770"/>
                    <a:pt x="16082" y="27081"/>
                    <a:pt x="12775" y="24600"/>
                  </a:cubicBezTo>
                  <a:cubicBezTo>
                    <a:pt x="9467" y="22119"/>
                    <a:pt x="8259" y="19448"/>
                    <a:pt x="10485" y="18621"/>
                  </a:cubicBezTo>
                  <a:cubicBezTo>
                    <a:pt x="15510" y="16649"/>
                    <a:pt x="10485" y="238"/>
                    <a:pt x="5142" y="238"/>
                  </a:cubicBezTo>
                  <a:cubicBezTo>
                    <a:pt x="-1219" y="238"/>
                    <a:pt x="-2173" y="18875"/>
                    <a:pt x="3997" y="28416"/>
                  </a:cubicBezTo>
                  <a:cubicBezTo>
                    <a:pt x="10167" y="37957"/>
                    <a:pt x="13093" y="38403"/>
                    <a:pt x="16464" y="328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 1029">
              <a:extLst>
                <a:ext uri="{FF2B5EF4-FFF2-40B4-BE49-F238E27FC236}">
                  <a16:creationId xmlns:a16="http://schemas.microsoft.com/office/drawing/2014/main" id="{3B31DC71-01AA-5258-C3F1-E881E5865F10}"/>
                </a:ext>
              </a:extLst>
            </p:cNvPr>
            <p:cNvSpPr/>
            <p:nvPr/>
          </p:nvSpPr>
          <p:spPr>
            <a:xfrm>
              <a:off x="6237924" y="3365265"/>
              <a:ext cx="5157" cy="6297"/>
            </a:xfrm>
            <a:custGeom>
              <a:avLst/>
              <a:gdLst>
                <a:gd name="connsiteX0" fmla="*/ 1751 w 5157"/>
                <a:gd name="connsiteY0" fmla="*/ 6535 h 6297"/>
                <a:gd name="connsiteX1" fmla="*/ 4995 w 5157"/>
                <a:gd name="connsiteY1" fmla="*/ 3355 h 6297"/>
                <a:gd name="connsiteX2" fmla="*/ 3659 w 5157"/>
                <a:gd name="connsiteY2" fmla="*/ 238 h 6297"/>
                <a:gd name="connsiteX3" fmla="*/ 351 w 5157"/>
                <a:gd name="connsiteY3" fmla="*/ 3355 h 6297"/>
                <a:gd name="connsiteX4" fmla="*/ 1751 w 5157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7" h="6297">
                  <a:moveTo>
                    <a:pt x="1751" y="6535"/>
                  </a:moveTo>
                  <a:cubicBezTo>
                    <a:pt x="3519" y="6535"/>
                    <a:pt x="4963" y="5123"/>
                    <a:pt x="4995" y="3355"/>
                  </a:cubicBezTo>
                  <a:cubicBezTo>
                    <a:pt x="4995" y="1638"/>
                    <a:pt x="4422" y="238"/>
                    <a:pt x="3659" y="238"/>
                  </a:cubicBezTo>
                  <a:cubicBezTo>
                    <a:pt x="2896" y="238"/>
                    <a:pt x="1433" y="1638"/>
                    <a:pt x="351" y="3355"/>
                  </a:cubicBezTo>
                  <a:cubicBezTo>
                    <a:pt x="-730" y="5073"/>
                    <a:pt x="-30" y="6535"/>
                    <a:pt x="175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C124A06C-5A38-B4AF-8790-322743E9F442}"/>
                </a:ext>
              </a:extLst>
            </p:cNvPr>
            <p:cNvSpPr/>
            <p:nvPr/>
          </p:nvSpPr>
          <p:spPr>
            <a:xfrm>
              <a:off x="6227625" y="6093121"/>
              <a:ext cx="6169" cy="9414"/>
            </a:xfrm>
            <a:custGeom>
              <a:avLst/>
              <a:gdLst>
                <a:gd name="connsiteX0" fmla="*/ 6007 w 6169"/>
                <a:gd name="connsiteY0" fmla="*/ 4945 h 9414"/>
                <a:gd name="connsiteX1" fmla="*/ 2954 w 6169"/>
                <a:gd name="connsiteY1" fmla="*/ 238 h 9414"/>
                <a:gd name="connsiteX2" fmla="*/ -163 w 6169"/>
                <a:gd name="connsiteY2" fmla="*/ 4945 h 9414"/>
                <a:gd name="connsiteX3" fmla="*/ 2954 w 6169"/>
                <a:gd name="connsiteY3" fmla="*/ 9652 h 9414"/>
                <a:gd name="connsiteX4" fmla="*/ 6007 w 6169"/>
                <a:gd name="connsiteY4" fmla="*/ 494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14">
                  <a:moveTo>
                    <a:pt x="6007" y="4945"/>
                  </a:moveTo>
                  <a:cubicBezTo>
                    <a:pt x="6007" y="2338"/>
                    <a:pt x="4608" y="238"/>
                    <a:pt x="2954" y="238"/>
                  </a:cubicBezTo>
                  <a:cubicBezTo>
                    <a:pt x="1300" y="238"/>
                    <a:pt x="-163" y="2338"/>
                    <a:pt x="-163" y="4945"/>
                  </a:cubicBezTo>
                  <a:cubicBezTo>
                    <a:pt x="-163" y="7553"/>
                    <a:pt x="1237" y="9652"/>
                    <a:pt x="2954" y="9652"/>
                  </a:cubicBezTo>
                  <a:cubicBezTo>
                    <a:pt x="4671" y="9652"/>
                    <a:pt x="6007" y="7553"/>
                    <a:pt x="6007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 1031">
              <a:extLst>
                <a:ext uri="{FF2B5EF4-FFF2-40B4-BE49-F238E27FC236}">
                  <a16:creationId xmlns:a16="http://schemas.microsoft.com/office/drawing/2014/main" id="{FCA55304-EC32-CB6E-B2DD-9238E1F02D7B}"/>
                </a:ext>
              </a:extLst>
            </p:cNvPr>
            <p:cNvSpPr/>
            <p:nvPr/>
          </p:nvSpPr>
          <p:spPr>
            <a:xfrm>
              <a:off x="6233795" y="3353851"/>
              <a:ext cx="4975" cy="8117"/>
            </a:xfrm>
            <a:custGeom>
              <a:avLst/>
              <a:gdLst>
                <a:gd name="connsiteX0" fmla="*/ 3018 w 4975"/>
                <a:gd name="connsiteY0" fmla="*/ 649 h 8117"/>
                <a:gd name="connsiteX1" fmla="*/ -163 w 4975"/>
                <a:gd name="connsiteY1" fmla="*/ 3575 h 8117"/>
                <a:gd name="connsiteX2" fmla="*/ 4354 w 4975"/>
                <a:gd name="connsiteY2" fmla="*/ 5547 h 8117"/>
                <a:gd name="connsiteX3" fmla="*/ 3018 w 4975"/>
                <a:gd name="connsiteY3" fmla="*/ 649 h 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5" h="8117">
                  <a:moveTo>
                    <a:pt x="3018" y="649"/>
                  </a:moveTo>
                  <a:cubicBezTo>
                    <a:pt x="1300" y="-432"/>
                    <a:pt x="-163" y="649"/>
                    <a:pt x="-163" y="3575"/>
                  </a:cubicBezTo>
                  <a:cubicBezTo>
                    <a:pt x="-163" y="9109"/>
                    <a:pt x="1746" y="9936"/>
                    <a:pt x="4354" y="5547"/>
                  </a:cubicBezTo>
                  <a:cubicBezTo>
                    <a:pt x="5314" y="3823"/>
                    <a:pt x="4723" y="1648"/>
                    <a:pt x="3018" y="6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 1032">
              <a:extLst>
                <a:ext uri="{FF2B5EF4-FFF2-40B4-BE49-F238E27FC236}">
                  <a16:creationId xmlns:a16="http://schemas.microsoft.com/office/drawing/2014/main" id="{30036CFA-510F-2A25-89A3-A3C73A407B87}"/>
                </a:ext>
              </a:extLst>
            </p:cNvPr>
            <p:cNvSpPr/>
            <p:nvPr/>
          </p:nvSpPr>
          <p:spPr>
            <a:xfrm>
              <a:off x="6234975" y="6049041"/>
              <a:ext cx="8109" cy="6297"/>
            </a:xfrm>
            <a:custGeom>
              <a:avLst/>
              <a:gdLst>
                <a:gd name="connsiteX0" fmla="*/ 7945 w 8109"/>
                <a:gd name="connsiteY0" fmla="*/ 3419 h 6297"/>
                <a:gd name="connsiteX1" fmla="*/ 5082 w 8109"/>
                <a:gd name="connsiteY1" fmla="*/ 238 h 6297"/>
                <a:gd name="connsiteX2" fmla="*/ 248 w 8109"/>
                <a:gd name="connsiteY2" fmla="*/ 3419 h 6297"/>
                <a:gd name="connsiteX3" fmla="*/ 3174 w 8109"/>
                <a:gd name="connsiteY3" fmla="*/ 6535 h 6297"/>
                <a:gd name="connsiteX4" fmla="*/ 7945 w 8109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9" h="6297">
                  <a:moveTo>
                    <a:pt x="7945" y="3419"/>
                  </a:moveTo>
                  <a:cubicBezTo>
                    <a:pt x="8014" y="1759"/>
                    <a:pt x="6742" y="340"/>
                    <a:pt x="5082" y="238"/>
                  </a:cubicBezTo>
                  <a:cubicBezTo>
                    <a:pt x="3072" y="512"/>
                    <a:pt x="1291" y="1682"/>
                    <a:pt x="248" y="3419"/>
                  </a:cubicBezTo>
                  <a:cubicBezTo>
                    <a:pt x="-833" y="5136"/>
                    <a:pt x="248" y="6535"/>
                    <a:pt x="3174" y="6535"/>
                  </a:cubicBezTo>
                  <a:cubicBezTo>
                    <a:pt x="6100" y="6535"/>
                    <a:pt x="7945" y="5136"/>
                    <a:pt x="7945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 1033">
              <a:extLst>
                <a:ext uri="{FF2B5EF4-FFF2-40B4-BE49-F238E27FC236}">
                  <a16:creationId xmlns:a16="http://schemas.microsoft.com/office/drawing/2014/main" id="{1674E7CB-3351-0A76-7BA5-23B04A015109}"/>
                </a:ext>
              </a:extLst>
            </p:cNvPr>
            <p:cNvSpPr/>
            <p:nvPr/>
          </p:nvSpPr>
          <p:spPr>
            <a:xfrm>
              <a:off x="6227906" y="6304260"/>
              <a:ext cx="11502" cy="18546"/>
            </a:xfrm>
            <a:custGeom>
              <a:avLst/>
              <a:gdLst>
                <a:gd name="connsiteX0" fmla="*/ 8144 w 11502"/>
                <a:gd name="connsiteY0" fmla="*/ 18785 h 18546"/>
                <a:gd name="connsiteX1" fmla="*/ 8144 w 11502"/>
                <a:gd name="connsiteY1" fmla="*/ 13250 h 18546"/>
                <a:gd name="connsiteX2" fmla="*/ 1783 w 11502"/>
                <a:gd name="connsiteY2" fmla="*/ 3010 h 18546"/>
                <a:gd name="connsiteX3" fmla="*/ -125 w 11502"/>
                <a:gd name="connsiteY3" fmla="*/ 3582 h 18546"/>
                <a:gd name="connsiteX4" fmla="*/ 8144 w 11502"/>
                <a:gd name="connsiteY4" fmla="*/ 18785 h 1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02" h="18546">
                  <a:moveTo>
                    <a:pt x="8144" y="18785"/>
                  </a:moveTo>
                  <a:cubicBezTo>
                    <a:pt x="12406" y="18785"/>
                    <a:pt x="12406" y="18212"/>
                    <a:pt x="8144" y="13250"/>
                  </a:cubicBezTo>
                  <a:cubicBezTo>
                    <a:pt x="5542" y="10159"/>
                    <a:pt x="3405" y="6712"/>
                    <a:pt x="1783" y="3010"/>
                  </a:cubicBezTo>
                  <a:cubicBezTo>
                    <a:pt x="384" y="-806"/>
                    <a:pt x="66" y="-743"/>
                    <a:pt x="-125" y="3582"/>
                  </a:cubicBezTo>
                  <a:cubicBezTo>
                    <a:pt x="-570" y="12169"/>
                    <a:pt x="2992" y="18785"/>
                    <a:pt x="8144" y="187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 1034">
              <a:extLst>
                <a:ext uri="{FF2B5EF4-FFF2-40B4-BE49-F238E27FC236}">
                  <a16:creationId xmlns:a16="http://schemas.microsoft.com/office/drawing/2014/main" id="{DC0763D5-77A7-B878-1C7B-F7F2800F904B}"/>
                </a:ext>
              </a:extLst>
            </p:cNvPr>
            <p:cNvSpPr/>
            <p:nvPr/>
          </p:nvSpPr>
          <p:spPr>
            <a:xfrm>
              <a:off x="6284342" y="709995"/>
              <a:ext cx="31858" cy="27848"/>
            </a:xfrm>
            <a:custGeom>
              <a:avLst/>
              <a:gdLst>
                <a:gd name="connsiteX0" fmla="*/ 9717 w 31858"/>
                <a:gd name="connsiteY0" fmla="*/ 15685 h 27848"/>
                <a:gd name="connsiteX1" fmla="*/ 17477 w 31858"/>
                <a:gd name="connsiteY1" fmla="*/ 22045 h 27848"/>
                <a:gd name="connsiteX2" fmla="*/ 29563 w 31858"/>
                <a:gd name="connsiteY2" fmla="*/ 25544 h 27848"/>
                <a:gd name="connsiteX3" fmla="*/ 27209 w 31858"/>
                <a:gd name="connsiteY3" fmla="*/ 20646 h 27848"/>
                <a:gd name="connsiteX4" fmla="*/ 20849 w 31858"/>
                <a:gd name="connsiteY4" fmla="*/ 12186 h 27848"/>
                <a:gd name="connsiteX5" fmla="*/ 14933 w 31858"/>
                <a:gd name="connsiteY5" fmla="*/ 7861 h 27848"/>
                <a:gd name="connsiteX6" fmla="*/ 5837 w 31858"/>
                <a:gd name="connsiteY6" fmla="*/ 4172 h 27848"/>
                <a:gd name="connsiteX7" fmla="*/ 685 w 31858"/>
                <a:gd name="connsiteY7" fmla="*/ 610 h 27848"/>
                <a:gd name="connsiteX8" fmla="*/ 9717 w 31858"/>
                <a:gd name="connsiteY8" fmla="*/ 15685 h 2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58" h="27848">
                  <a:moveTo>
                    <a:pt x="9717" y="15685"/>
                  </a:moveTo>
                  <a:cubicBezTo>
                    <a:pt x="13165" y="16454"/>
                    <a:pt x="16046" y="18814"/>
                    <a:pt x="17477" y="22045"/>
                  </a:cubicBezTo>
                  <a:cubicBezTo>
                    <a:pt x="21167" y="29042"/>
                    <a:pt x="23202" y="29615"/>
                    <a:pt x="29563" y="25544"/>
                  </a:cubicBezTo>
                  <a:cubicBezTo>
                    <a:pt x="32934" y="23381"/>
                    <a:pt x="32425" y="22300"/>
                    <a:pt x="27209" y="20646"/>
                  </a:cubicBezTo>
                  <a:cubicBezTo>
                    <a:pt x="23552" y="19399"/>
                    <a:pt x="21033" y="16041"/>
                    <a:pt x="20849" y="12186"/>
                  </a:cubicBezTo>
                  <a:cubicBezTo>
                    <a:pt x="20849" y="7416"/>
                    <a:pt x="19449" y="6398"/>
                    <a:pt x="14933" y="7861"/>
                  </a:cubicBezTo>
                  <a:cubicBezTo>
                    <a:pt x="11403" y="9286"/>
                    <a:pt x="7377" y="7651"/>
                    <a:pt x="5837" y="4172"/>
                  </a:cubicBezTo>
                  <a:cubicBezTo>
                    <a:pt x="4120" y="1055"/>
                    <a:pt x="1830" y="-535"/>
                    <a:pt x="685" y="610"/>
                  </a:cubicBezTo>
                  <a:cubicBezTo>
                    <a:pt x="-2686" y="3663"/>
                    <a:pt x="4756" y="15685"/>
                    <a:pt x="9717" y="156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 1035">
              <a:extLst>
                <a:ext uri="{FF2B5EF4-FFF2-40B4-BE49-F238E27FC236}">
                  <a16:creationId xmlns:a16="http://schemas.microsoft.com/office/drawing/2014/main" id="{760B6520-7E82-054D-ECD0-7AF709DE02D0}"/>
                </a:ext>
              </a:extLst>
            </p:cNvPr>
            <p:cNvSpPr/>
            <p:nvPr/>
          </p:nvSpPr>
          <p:spPr>
            <a:xfrm>
              <a:off x="6328011" y="534974"/>
              <a:ext cx="8064" cy="4958"/>
            </a:xfrm>
            <a:custGeom>
              <a:avLst/>
              <a:gdLst>
                <a:gd name="connsiteX0" fmla="*/ 205 w 8064"/>
                <a:gd name="connsiteY0" fmla="*/ 1983 h 4958"/>
                <a:gd name="connsiteX1" fmla="*/ 7902 w 8064"/>
                <a:gd name="connsiteY1" fmla="*/ 3892 h 4958"/>
                <a:gd name="connsiteX2" fmla="*/ 3131 w 8064"/>
                <a:gd name="connsiteY2" fmla="*/ 775 h 4958"/>
                <a:gd name="connsiteX3" fmla="*/ 205 w 8064"/>
                <a:gd name="connsiteY3" fmla="*/ 1983 h 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4" h="4958">
                  <a:moveTo>
                    <a:pt x="205" y="1983"/>
                  </a:moveTo>
                  <a:cubicBezTo>
                    <a:pt x="2050" y="4973"/>
                    <a:pt x="7902" y="6436"/>
                    <a:pt x="7902" y="3892"/>
                  </a:cubicBezTo>
                  <a:cubicBezTo>
                    <a:pt x="7902" y="3192"/>
                    <a:pt x="5739" y="1792"/>
                    <a:pt x="3131" y="775"/>
                  </a:cubicBezTo>
                  <a:cubicBezTo>
                    <a:pt x="523" y="-243"/>
                    <a:pt x="-876" y="202"/>
                    <a:pt x="205" y="19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 1036">
              <a:extLst>
                <a:ext uri="{FF2B5EF4-FFF2-40B4-BE49-F238E27FC236}">
                  <a16:creationId xmlns:a16="http://schemas.microsoft.com/office/drawing/2014/main" id="{158757A1-31A9-34EE-6677-169650BA82EE}"/>
                </a:ext>
              </a:extLst>
            </p:cNvPr>
            <p:cNvSpPr/>
            <p:nvPr/>
          </p:nvSpPr>
          <p:spPr>
            <a:xfrm>
              <a:off x="6336854" y="892048"/>
              <a:ext cx="5240" cy="9298"/>
            </a:xfrm>
            <a:custGeom>
              <a:avLst/>
              <a:gdLst>
                <a:gd name="connsiteX0" fmla="*/ 4593 w 5240"/>
                <a:gd name="connsiteY0" fmla="*/ 7152 h 9298"/>
                <a:gd name="connsiteX1" fmla="*/ 4084 w 5240"/>
                <a:gd name="connsiteY1" fmla="*/ 1300 h 9298"/>
                <a:gd name="connsiteX2" fmla="*/ 904 w 5240"/>
                <a:gd name="connsiteY2" fmla="*/ 7152 h 9298"/>
                <a:gd name="connsiteX3" fmla="*/ 4593 w 5240"/>
                <a:gd name="connsiteY3" fmla="*/ 7152 h 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0" h="9298">
                  <a:moveTo>
                    <a:pt x="4593" y="7152"/>
                  </a:moveTo>
                  <a:cubicBezTo>
                    <a:pt x="5388" y="5237"/>
                    <a:pt x="5197" y="3049"/>
                    <a:pt x="4084" y="1300"/>
                  </a:cubicBezTo>
                  <a:cubicBezTo>
                    <a:pt x="904" y="-1944"/>
                    <a:pt x="-1704" y="2890"/>
                    <a:pt x="904" y="7152"/>
                  </a:cubicBezTo>
                  <a:cubicBezTo>
                    <a:pt x="2876" y="10332"/>
                    <a:pt x="3575" y="10332"/>
                    <a:pt x="4593" y="71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5A64CA68-9BCD-C257-2C66-127F3453B5C4}"/>
                </a:ext>
              </a:extLst>
            </p:cNvPr>
            <p:cNvSpPr/>
            <p:nvPr/>
          </p:nvSpPr>
          <p:spPr>
            <a:xfrm>
              <a:off x="6319199" y="234962"/>
              <a:ext cx="12848" cy="24458"/>
            </a:xfrm>
            <a:custGeom>
              <a:avLst/>
              <a:gdLst>
                <a:gd name="connsiteX0" fmla="*/ 12198 w 12848"/>
                <a:gd name="connsiteY0" fmla="*/ 18435 h 24458"/>
                <a:gd name="connsiteX1" fmla="*/ 7873 w 12848"/>
                <a:gd name="connsiteY1" fmla="*/ 5268 h 24458"/>
                <a:gd name="connsiteX2" fmla="*/ 2211 w 12848"/>
                <a:gd name="connsiteY2" fmla="*/ 13346 h 24458"/>
                <a:gd name="connsiteX3" fmla="*/ 12198 w 12848"/>
                <a:gd name="connsiteY3" fmla="*/ 18435 h 2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8" h="24458">
                  <a:moveTo>
                    <a:pt x="12198" y="18435"/>
                  </a:moveTo>
                  <a:cubicBezTo>
                    <a:pt x="13610" y="13575"/>
                    <a:pt x="11892" y="8347"/>
                    <a:pt x="7873" y="5268"/>
                  </a:cubicBezTo>
                  <a:cubicBezTo>
                    <a:pt x="-587" y="-3319"/>
                    <a:pt x="-2178" y="-1092"/>
                    <a:pt x="2211" y="13346"/>
                  </a:cubicBezTo>
                  <a:cubicBezTo>
                    <a:pt x="6346" y="26704"/>
                    <a:pt x="9208" y="28103"/>
                    <a:pt x="12198" y="184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4173DBB3-4CDF-4F77-9A03-3CF09E015D80}"/>
                </a:ext>
              </a:extLst>
            </p:cNvPr>
            <p:cNvSpPr/>
            <p:nvPr/>
          </p:nvSpPr>
          <p:spPr>
            <a:xfrm>
              <a:off x="6342745" y="717613"/>
              <a:ext cx="9042" cy="7388"/>
            </a:xfrm>
            <a:custGeom>
              <a:avLst/>
              <a:gdLst>
                <a:gd name="connsiteX0" fmla="*/ 101 w 9042"/>
                <a:gd name="connsiteY0" fmla="*/ 4251 h 7388"/>
                <a:gd name="connsiteX1" fmla="*/ 3853 w 9042"/>
                <a:gd name="connsiteY1" fmla="*/ 7431 h 7388"/>
                <a:gd name="connsiteX2" fmla="*/ 8878 w 9042"/>
                <a:gd name="connsiteY2" fmla="*/ 3170 h 7388"/>
                <a:gd name="connsiteX3" fmla="*/ 101 w 9042"/>
                <a:gd name="connsiteY3" fmla="*/ 4251 h 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2" h="7388">
                  <a:moveTo>
                    <a:pt x="101" y="4251"/>
                  </a:moveTo>
                  <a:cubicBezTo>
                    <a:pt x="-790" y="6922"/>
                    <a:pt x="609" y="8131"/>
                    <a:pt x="3853" y="7431"/>
                  </a:cubicBezTo>
                  <a:cubicBezTo>
                    <a:pt x="7097" y="6732"/>
                    <a:pt x="8942" y="4887"/>
                    <a:pt x="8878" y="3170"/>
                  </a:cubicBezTo>
                  <a:cubicBezTo>
                    <a:pt x="8624" y="-1283"/>
                    <a:pt x="1691" y="-456"/>
                    <a:pt x="101" y="42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 1039">
              <a:extLst>
                <a:ext uri="{FF2B5EF4-FFF2-40B4-BE49-F238E27FC236}">
                  <a16:creationId xmlns:a16="http://schemas.microsoft.com/office/drawing/2014/main" id="{5BA37701-984F-F587-307B-8C81866A2FA9}"/>
                </a:ext>
              </a:extLst>
            </p:cNvPr>
            <p:cNvSpPr/>
            <p:nvPr/>
          </p:nvSpPr>
          <p:spPr>
            <a:xfrm>
              <a:off x="6314385" y="741216"/>
              <a:ext cx="7933" cy="12661"/>
            </a:xfrm>
            <a:custGeom>
              <a:avLst/>
              <a:gdLst>
                <a:gd name="connsiteX0" fmla="*/ -163 w 7933"/>
                <a:gd name="connsiteY0" fmla="*/ 6536 h 12661"/>
                <a:gd name="connsiteX1" fmla="*/ 6898 w 7933"/>
                <a:gd name="connsiteY1" fmla="*/ 10924 h 12661"/>
                <a:gd name="connsiteX2" fmla="*/ 2636 w 7933"/>
                <a:gd name="connsiteY2" fmla="*/ 238 h 12661"/>
                <a:gd name="connsiteX3" fmla="*/ -163 w 7933"/>
                <a:gd name="connsiteY3" fmla="*/ 6536 h 1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3" h="12661">
                  <a:moveTo>
                    <a:pt x="-163" y="6536"/>
                  </a:moveTo>
                  <a:cubicBezTo>
                    <a:pt x="-163" y="12896"/>
                    <a:pt x="3145" y="14741"/>
                    <a:pt x="6898" y="10924"/>
                  </a:cubicBezTo>
                  <a:cubicBezTo>
                    <a:pt x="9379" y="8380"/>
                    <a:pt x="6135" y="238"/>
                    <a:pt x="2636" y="238"/>
                  </a:cubicBezTo>
                  <a:cubicBezTo>
                    <a:pt x="1110" y="238"/>
                    <a:pt x="-163" y="3037"/>
                    <a:pt x="-163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 1040">
              <a:extLst>
                <a:ext uri="{FF2B5EF4-FFF2-40B4-BE49-F238E27FC236}">
                  <a16:creationId xmlns:a16="http://schemas.microsoft.com/office/drawing/2014/main" id="{543D45E2-DE8D-529E-08C7-0CD6DD2DD4BF}"/>
                </a:ext>
              </a:extLst>
            </p:cNvPr>
            <p:cNvSpPr/>
            <p:nvPr/>
          </p:nvSpPr>
          <p:spPr>
            <a:xfrm>
              <a:off x="6339192" y="303853"/>
              <a:ext cx="6234" cy="6297"/>
            </a:xfrm>
            <a:custGeom>
              <a:avLst/>
              <a:gdLst>
                <a:gd name="connsiteX0" fmla="*/ 2954 w 6234"/>
                <a:gd name="connsiteY0" fmla="*/ 6535 h 6297"/>
                <a:gd name="connsiteX1" fmla="*/ 6071 w 6234"/>
                <a:gd name="connsiteY1" fmla="*/ 3419 h 6297"/>
                <a:gd name="connsiteX2" fmla="*/ 3018 w 6234"/>
                <a:gd name="connsiteY2" fmla="*/ 238 h 6297"/>
                <a:gd name="connsiteX3" fmla="*/ 2954 w 6234"/>
                <a:gd name="connsiteY3" fmla="*/ 238 h 6297"/>
                <a:gd name="connsiteX4" fmla="*/ -163 w 6234"/>
                <a:gd name="connsiteY4" fmla="*/ 3355 h 6297"/>
                <a:gd name="connsiteX5" fmla="*/ -163 w 6234"/>
                <a:gd name="connsiteY5" fmla="*/ 3419 h 6297"/>
                <a:gd name="connsiteX6" fmla="*/ 2954 w 6234"/>
                <a:gd name="connsiteY6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4" h="6297">
                  <a:moveTo>
                    <a:pt x="2954" y="6535"/>
                  </a:moveTo>
                  <a:cubicBezTo>
                    <a:pt x="4678" y="6535"/>
                    <a:pt x="6071" y="5142"/>
                    <a:pt x="6071" y="3419"/>
                  </a:cubicBezTo>
                  <a:cubicBezTo>
                    <a:pt x="6109" y="1695"/>
                    <a:pt x="4742" y="277"/>
                    <a:pt x="3018" y="238"/>
                  </a:cubicBezTo>
                  <a:cubicBezTo>
                    <a:pt x="2999" y="238"/>
                    <a:pt x="2973" y="238"/>
                    <a:pt x="2954" y="238"/>
                  </a:cubicBezTo>
                  <a:cubicBezTo>
                    <a:pt x="1231" y="238"/>
                    <a:pt x="-163" y="1631"/>
                    <a:pt x="-163" y="3355"/>
                  </a:cubicBezTo>
                  <a:cubicBezTo>
                    <a:pt x="-163" y="3374"/>
                    <a:pt x="-163" y="3400"/>
                    <a:pt x="-163" y="3419"/>
                  </a:cubicBezTo>
                  <a:cubicBezTo>
                    <a:pt x="-163" y="5142"/>
                    <a:pt x="1231" y="6535"/>
                    <a:pt x="295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 1041">
              <a:extLst>
                <a:ext uri="{FF2B5EF4-FFF2-40B4-BE49-F238E27FC236}">
                  <a16:creationId xmlns:a16="http://schemas.microsoft.com/office/drawing/2014/main" id="{58123E8D-F7F8-C050-14A7-C6770649C0B9}"/>
                </a:ext>
              </a:extLst>
            </p:cNvPr>
            <p:cNvSpPr/>
            <p:nvPr/>
          </p:nvSpPr>
          <p:spPr>
            <a:xfrm>
              <a:off x="6258602" y="5461784"/>
              <a:ext cx="26295" cy="17462"/>
            </a:xfrm>
            <a:custGeom>
              <a:avLst/>
              <a:gdLst>
                <a:gd name="connsiteX0" fmla="*/ 4163 w 26295"/>
                <a:gd name="connsiteY0" fmla="*/ 5172 h 17462"/>
                <a:gd name="connsiteX1" fmla="*/ 10078 w 26295"/>
                <a:gd name="connsiteY1" fmla="*/ 11533 h 17462"/>
                <a:gd name="connsiteX2" fmla="*/ 20624 w 26295"/>
                <a:gd name="connsiteY2" fmla="*/ 17365 h 17462"/>
                <a:gd name="connsiteX3" fmla="*/ 25789 w 26295"/>
                <a:gd name="connsiteY3" fmla="*/ 13186 h 17462"/>
                <a:gd name="connsiteX4" fmla="*/ 8361 w 26295"/>
                <a:gd name="connsiteY4" fmla="*/ 910 h 17462"/>
                <a:gd name="connsiteX5" fmla="*/ -163 w 26295"/>
                <a:gd name="connsiteY5" fmla="*/ 2055 h 17462"/>
                <a:gd name="connsiteX6" fmla="*/ 4163 w 26295"/>
                <a:gd name="connsiteY6" fmla="*/ 5172 h 1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95" h="17462">
                  <a:moveTo>
                    <a:pt x="4163" y="5172"/>
                  </a:moveTo>
                  <a:cubicBezTo>
                    <a:pt x="6516" y="5172"/>
                    <a:pt x="9188" y="8034"/>
                    <a:pt x="10078" y="11533"/>
                  </a:cubicBezTo>
                  <a:cubicBezTo>
                    <a:pt x="11382" y="16055"/>
                    <a:pt x="16102" y="18669"/>
                    <a:pt x="20624" y="17365"/>
                  </a:cubicBezTo>
                  <a:cubicBezTo>
                    <a:pt x="22844" y="16729"/>
                    <a:pt x="24701" y="15222"/>
                    <a:pt x="25789" y="13186"/>
                  </a:cubicBezTo>
                  <a:cubicBezTo>
                    <a:pt x="27634" y="8161"/>
                    <a:pt x="22100" y="4281"/>
                    <a:pt x="8361" y="910"/>
                  </a:cubicBezTo>
                  <a:cubicBezTo>
                    <a:pt x="3336" y="-298"/>
                    <a:pt x="-163" y="147"/>
                    <a:pt x="-163" y="2055"/>
                  </a:cubicBezTo>
                  <a:cubicBezTo>
                    <a:pt x="-163" y="3963"/>
                    <a:pt x="2000" y="5172"/>
                    <a:pt x="4163" y="51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 1042">
              <a:extLst>
                <a:ext uri="{FF2B5EF4-FFF2-40B4-BE49-F238E27FC236}">
                  <a16:creationId xmlns:a16="http://schemas.microsoft.com/office/drawing/2014/main" id="{AB3CCBD2-93C1-1108-AF73-50E4905899A0}"/>
                </a:ext>
              </a:extLst>
            </p:cNvPr>
            <p:cNvSpPr/>
            <p:nvPr/>
          </p:nvSpPr>
          <p:spPr>
            <a:xfrm>
              <a:off x="6274122" y="6237764"/>
              <a:ext cx="8723" cy="8688"/>
            </a:xfrm>
            <a:custGeom>
              <a:avLst/>
              <a:gdLst>
                <a:gd name="connsiteX0" fmla="*/ -163 w 8723"/>
                <a:gd name="connsiteY0" fmla="*/ 5200 h 8688"/>
                <a:gd name="connsiteX1" fmla="*/ 8424 w 8723"/>
                <a:gd name="connsiteY1" fmla="*/ 3991 h 8688"/>
                <a:gd name="connsiteX2" fmla="*/ 4735 w 8723"/>
                <a:gd name="connsiteY2" fmla="*/ 238 h 8688"/>
                <a:gd name="connsiteX3" fmla="*/ -163 w 8723"/>
                <a:gd name="connsiteY3" fmla="*/ 5200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3" h="8688">
                  <a:moveTo>
                    <a:pt x="-163" y="5200"/>
                  </a:moveTo>
                  <a:cubicBezTo>
                    <a:pt x="-163" y="10797"/>
                    <a:pt x="6198" y="9843"/>
                    <a:pt x="8424" y="3991"/>
                  </a:cubicBezTo>
                  <a:cubicBezTo>
                    <a:pt x="9060" y="1956"/>
                    <a:pt x="7407" y="238"/>
                    <a:pt x="4735" y="238"/>
                  </a:cubicBezTo>
                  <a:cubicBezTo>
                    <a:pt x="2019" y="270"/>
                    <a:pt x="-163" y="2484"/>
                    <a:pt x="-163" y="52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 1043">
              <a:extLst>
                <a:ext uri="{FF2B5EF4-FFF2-40B4-BE49-F238E27FC236}">
                  <a16:creationId xmlns:a16="http://schemas.microsoft.com/office/drawing/2014/main" id="{90EC73B4-7128-7354-5D28-6EB61170C9CE}"/>
                </a:ext>
              </a:extLst>
            </p:cNvPr>
            <p:cNvSpPr/>
            <p:nvPr/>
          </p:nvSpPr>
          <p:spPr>
            <a:xfrm>
              <a:off x="6262378" y="241073"/>
              <a:ext cx="23474" cy="19769"/>
            </a:xfrm>
            <a:custGeom>
              <a:avLst/>
              <a:gdLst>
                <a:gd name="connsiteX0" fmla="*/ 11709 w 23474"/>
                <a:gd name="connsiteY0" fmla="*/ 19639 h 19769"/>
                <a:gd name="connsiteX1" fmla="*/ 23095 w 23474"/>
                <a:gd name="connsiteY1" fmla="*/ 13723 h 19769"/>
                <a:gd name="connsiteX2" fmla="*/ 9228 w 23474"/>
                <a:gd name="connsiteY2" fmla="*/ 238 h 19769"/>
                <a:gd name="connsiteX3" fmla="*/ 5348 w 23474"/>
                <a:gd name="connsiteY3" fmla="*/ 6217 h 19769"/>
                <a:gd name="connsiteX4" fmla="*/ 2232 w 23474"/>
                <a:gd name="connsiteY4" fmla="*/ 14296 h 19769"/>
                <a:gd name="connsiteX5" fmla="*/ 11709 w 23474"/>
                <a:gd name="connsiteY5" fmla="*/ 19639 h 19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74" h="19769">
                  <a:moveTo>
                    <a:pt x="11709" y="19639"/>
                  </a:moveTo>
                  <a:cubicBezTo>
                    <a:pt x="16174" y="19384"/>
                    <a:pt x="20321" y="17234"/>
                    <a:pt x="23095" y="13723"/>
                  </a:cubicBezTo>
                  <a:cubicBezTo>
                    <a:pt x="24812" y="9080"/>
                    <a:pt x="15971" y="366"/>
                    <a:pt x="9228" y="238"/>
                  </a:cubicBezTo>
                  <a:cubicBezTo>
                    <a:pt x="7129" y="238"/>
                    <a:pt x="5348" y="2846"/>
                    <a:pt x="5348" y="6217"/>
                  </a:cubicBezTo>
                  <a:cubicBezTo>
                    <a:pt x="5501" y="9232"/>
                    <a:pt x="4369" y="12165"/>
                    <a:pt x="2232" y="14296"/>
                  </a:cubicBezTo>
                  <a:cubicBezTo>
                    <a:pt x="-3620" y="17985"/>
                    <a:pt x="1913" y="21101"/>
                    <a:pt x="11709" y="196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 1044">
              <a:extLst>
                <a:ext uri="{FF2B5EF4-FFF2-40B4-BE49-F238E27FC236}">
                  <a16:creationId xmlns:a16="http://schemas.microsoft.com/office/drawing/2014/main" id="{6660F89D-9B3D-0FB3-CD9C-8A4D34C7FD2E}"/>
                </a:ext>
              </a:extLst>
            </p:cNvPr>
            <p:cNvSpPr/>
            <p:nvPr/>
          </p:nvSpPr>
          <p:spPr>
            <a:xfrm>
              <a:off x="6297122" y="243335"/>
              <a:ext cx="16958" cy="19219"/>
            </a:xfrm>
            <a:custGeom>
              <a:avLst/>
              <a:gdLst>
                <a:gd name="connsiteX0" fmla="*/ 14366 w 16958"/>
                <a:gd name="connsiteY0" fmla="*/ 11970 h 19219"/>
                <a:gd name="connsiteX1" fmla="*/ 15511 w 16958"/>
                <a:gd name="connsiteY1" fmla="*/ 903 h 19219"/>
                <a:gd name="connsiteX2" fmla="*/ 245 w 16958"/>
                <a:gd name="connsiteY2" fmla="*/ 16487 h 19219"/>
                <a:gd name="connsiteX3" fmla="*/ 14366 w 16958"/>
                <a:gd name="connsiteY3" fmla="*/ 11970 h 1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58" h="19219">
                  <a:moveTo>
                    <a:pt x="14366" y="11970"/>
                  </a:moveTo>
                  <a:cubicBezTo>
                    <a:pt x="17164" y="6691"/>
                    <a:pt x="17546" y="2938"/>
                    <a:pt x="15511" y="903"/>
                  </a:cubicBezTo>
                  <a:cubicBezTo>
                    <a:pt x="11567" y="-3041"/>
                    <a:pt x="-2745" y="11653"/>
                    <a:pt x="245" y="16487"/>
                  </a:cubicBezTo>
                  <a:cubicBezTo>
                    <a:pt x="3234" y="21321"/>
                    <a:pt x="9722" y="20557"/>
                    <a:pt x="14366" y="119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11C7DFDE-38E0-416E-350D-7AE80E453B6D}"/>
                </a:ext>
              </a:extLst>
            </p:cNvPr>
            <p:cNvSpPr/>
            <p:nvPr/>
          </p:nvSpPr>
          <p:spPr>
            <a:xfrm>
              <a:off x="6271226" y="6140628"/>
              <a:ext cx="11745" cy="10321"/>
            </a:xfrm>
            <a:custGeom>
              <a:avLst/>
              <a:gdLst>
                <a:gd name="connsiteX0" fmla="*/ 9539 w 11745"/>
                <a:gd name="connsiteY0" fmla="*/ 2409 h 10321"/>
                <a:gd name="connsiteX1" fmla="*/ 1970 w 11745"/>
                <a:gd name="connsiteY1" fmla="*/ 2409 h 10321"/>
                <a:gd name="connsiteX2" fmla="*/ 2733 w 11745"/>
                <a:gd name="connsiteY2" fmla="*/ 9151 h 10321"/>
                <a:gd name="connsiteX3" fmla="*/ 9539 w 11745"/>
                <a:gd name="connsiteY3" fmla="*/ 2409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5" h="10321">
                  <a:moveTo>
                    <a:pt x="9539" y="2409"/>
                  </a:moveTo>
                  <a:cubicBezTo>
                    <a:pt x="6677" y="-517"/>
                    <a:pt x="4960" y="-453"/>
                    <a:pt x="1970" y="2409"/>
                  </a:cubicBezTo>
                  <a:cubicBezTo>
                    <a:pt x="-1020" y="5271"/>
                    <a:pt x="-956" y="6861"/>
                    <a:pt x="2733" y="9151"/>
                  </a:cubicBezTo>
                  <a:cubicBezTo>
                    <a:pt x="8903" y="13286"/>
                    <a:pt x="14819" y="7498"/>
                    <a:pt x="9539" y="24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 1046">
              <a:extLst>
                <a:ext uri="{FF2B5EF4-FFF2-40B4-BE49-F238E27FC236}">
                  <a16:creationId xmlns:a16="http://schemas.microsoft.com/office/drawing/2014/main" id="{A513A6C5-9047-DCAA-BA00-2939508B088D}"/>
                </a:ext>
              </a:extLst>
            </p:cNvPr>
            <p:cNvSpPr/>
            <p:nvPr/>
          </p:nvSpPr>
          <p:spPr>
            <a:xfrm>
              <a:off x="6354712" y="731739"/>
              <a:ext cx="6169" cy="6297"/>
            </a:xfrm>
            <a:custGeom>
              <a:avLst/>
              <a:gdLst>
                <a:gd name="connsiteX0" fmla="*/ 2954 w 6169"/>
                <a:gd name="connsiteY0" fmla="*/ 6536 h 6297"/>
                <a:gd name="connsiteX1" fmla="*/ 6007 w 6169"/>
                <a:gd name="connsiteY1" fmla="*/ 3419 h 6297"/>
                <a:gd name="connsiteX2" fmla="*/ 2954 w 6169"/>
                <a:gd name="connsiteY2" fmla="*/ 238 h 6297"/>
                <a:gd name="connsiteX3" fmla="*/ -163 w 6169"/>
                <a:gd name="connsiteY3" fmla="*/ 3419 h 6297"/>
                <a:gd name="connsiteX4" fmla="*/ 2954 w 6169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6297">
                  <a:moveTo>
                    <a:pt x="2954" y="6536"/>
                  </a:moveTo>
                  <a:cubicBezTo>
                    <a:pt x="4653" y="6504"/>
                    <a:pt x="6007" y="5117"/>
                    <a:pt x="6007" y="3419"/>
                  </a:cubicBezTo>
                  <a:cubicBezTo>
                    <a:pt x="6007" y="1708"/>
                    <a:pt x="4659" y="308"/>
                    <a:pt x="2954" y="238"/>
                  </a:cubicBez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42"/>
                    <a:pt x="1231" y="6536"/>
                    <a:pt x="295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 1047">
              <a:extLst>
                <a:ext uri="{FF2B5EF4-FFF2-40B4-BE49-F238E27FC236}">
                  <a16:creationId xmlns:a16="http://schemas.microsoft.com/office/drawing/2014/main" id="{FF4C7B33-0459-4212-6381-D01017EC9664}"/>
                </a:ext>
              </a:extLst>
            </p:cNvPr>
            <p:cNvSpPr/>
            <p:nvPr/>
          </p:nvSpPr>
          <p:spPr>
            <a:xfrm>
              <a:off x="6300700" y="536834"/>
              <a:ext cx="12079" cy="15747"/>
            </a:xfrm>
            <a:custGeom>
              <a:avLst/>
              <a:gdLst>
                <a:gd name="connsiteX0" fmla="*/ -90 w 12079"/>
                <a:gd name="connsiteY0" fmla="*/ 569 h 15747"/>
                <a:gd name="connsiteX1" fmla="*/ 1437 w 12079"/>
                <a:gd name="connsiteY1" fmla="*/ 8965 h 15747"/>
                <a:gd name="connsiteX2" fmla="*/ 11741 w 12079"/>
                <a:gd name="connsiteY2" fmla="*/ 13290 h 15747"/>
                <a:gd name="connsiteX3" fmla="*/ -90 w 12079"/>
                <a:gd name="connsiteY3" fmla="*/ 569 h 1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79" h="15747">
                  <a:moveTo>
                    <a:pt x="-90" y="569"/>
                  </a:moveTo>
                  <a:cubicBezTo>
                    <a:pt x="-369" y="3456"/>
                    <a:pt x="159" y="6363"/>
                    <a:pt x="1437" y="8965"/>
                  </a:cubicBezTo>
                  <a:cubicBezTo>
                    <a:pt x="4109" y="16216"/>
                    <a:pt x="8815" y="18188"/>
                    <a:pt x="11741" y="13290"/>
                  </a:cubicBezTo>
                  <a:cubicBezTo>
                    <a:pt x="13459" y="10300"/>
                    <a:pt x="2073" y="-1912"/>
                    <a:pt x="-90" y="5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 1048">
              <a:extLst>
                <a:ext uri="{FF2B5EF4-FFF2-40B4-BE49-F238E27FC236}">
                  <a16:creationId xmlns:a16="http://schemas.microsoft.com/office/drawing/2014/main" id="{B3150094-471F-76BE-3740-EBFB6FDA21BE}"/>
                </a:ext>
              </a:extLst>
            </p:cNvPr>
            <p:cNvSpPr/>
            <p:nvPr/>
          </p:nvSpPr>
          <p:spPr>
            <a:xfrm>
              <a:off x="6262065" y="5687180"/>
              <a:ext cx="19622" cy="11827"/>
            </a:xfrm>
            <a:custGeom>
              <a:avLst/>
              <a:gdLst>
                <a:gd name="connsiteX0" fmla="*/ 19018 w 19622"/>
                <a:gd name="connsiteY0" fmla="*/ 6599 h 11827"/>
                <a:gd name="connsiteX1" fmla="*/ 10049 w 19622"/>
                <a:gd name="connsiteY1" fmla="*/ 238 h 11827"/>
                <a:gd name="connsiteX2" fmla="*/ 6488 w 19622"/>
                <a:gd name="connsiteY2" fmla="*/ 8508 h 11827"/>
                <a:gd name="connsiteX3" fmla="*/ 19018 w 19622"/>
                <a:gd name="connsiteY3" fmla="*/ 6599 h 1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2" h="11827">
                  <a:moveTo>
                    <a:pt x="19018" y="6599"/>
                  </a:moveTo>
                  <a:cubicBezTo>
                    <a:pt x="20354" y="1193"/>
                    <a:pt x="19018" y="238"/>
                    <a:pt x="10049" y="238"/>
                  </a:cubicBezTo>
                  <a:cubicBezTo>
                    <a:pt x="-2099" y="238"/>
                    <a:pt x="-3562" y="3482"/>
                    <a:pt x="6488" y="8508"/>
                  </a:cubicBezTo>
                  <a:cubicBezTo>
                    <a:pt x="16537" y="13532"/>
                    <a:pt x="17173" y="13532"/>
                    <a:pt x="19018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 1049">
              <a:extLst>
                <a:ext uri="{FF2B5EF4-FFF2-40B4-BE49-F238E27FC236}">
                  <a16:creationId xmlns:a16="http://schemas.microsoft.com/office/drawing/2014/main" id="{B4A702F0-829B-7D7C-CE8B-349F4134BE6B}"/>
                </a:ext>
              </a:extLst>
            </p:cNvPr>
            <p:cNvSpPr/>
            <p:nvPr/>
          </p:nvSpPr>
          <p:spPr>
            <a:xfrm>
              <a:off x="6158742" y="6156029"/>
              <a:ext cx="27683" cy="22008"/>
            </a:xfrm>
            <a:custGeom>
              <a:avLst/>
              <a:gdLst>
                <a:gd name="connsiteX0" fmla="*/ 23559 w 27683"/>
                <a:gd name="connsiteY0" fmla="*/ 238 h 22008"/>
                <a:gd name="connsiteX1" fmla="*/ 20951 w 27683"/>
                <a:gd name="connsiteY1" fmla="*/ 4627 h 22008"/>
                <a:gd name="connsiteX2" fmla="*/ 11346 w 27683"/>
                <a:gd name="connsiteY2" fmla="*/ 9716 h 22008"/>
                <a:gd name="connsiteX3" fmla="*/ 1424 w 27683"/>
                <a:gd name="connsiteY3" fmla="*/ 7299 h 22008"/>
                <a:gd name="connsiteX4" fmla="*/ 9057 w 27683"/>
                <a:gd name="connsiteY4" fmla="*/ 12769 h 22008"/>
                <a:gd name="connsiteX5" fmla="*/ 22223 w 27683"/>
                <a:gd name="connsiteY5" fmla="*/ 19638 h 22008"/>
                <a:gd name="connsiteX6" fmla="*/ 24704 w 27683"/>
                <a:gd name="connsiteY6" fmla="*/ 22247 h 22008"/>
                <a:gd name="connsiteX7" fmla="*/ 24704 w 27683"/>
                <a:gd name="connsiteY7" fmla="*/ 22247 h 22008"/>
                <a:gd name="connsiteX8" fmla="*/ 27503 w 27683"/>
                <a:gd name="connsiteY8" fmla="*/ 11242 h 22008"/>
                <a:gd name="connsiteX9" fmla="*/ 23559 w 27683"/>
                <a:gd name="connsiteY9" fmla="*/ 238 h 22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683" h="22008">
                  <a:moveTo>
                    <a:pt x="23559" y="238"/>
                  </a:moveTo>
                  <a:cubicBezTo>
                    <a:pt x="21206" y="238"/>
                    <a:pt x="20061" y="2210"/>
                    <a:pt x="20951" y="4627"/>
                  </a:cubicBezTo>
                  <a:cubicBezTo>
                    <a:pt x="23305" y="10988"/>
                    <a:pt x="16689" y="14168"/>
                    <a:pt x="11346" y="9716"/>
                  </a:cubicBezTo>
                  <a:cubicBezTo>
                    <a:pt x="8522" y="7560"/>
                    <a:pt x="4922" y="6682"/>
                    <a:pt x="1424" y="7299"/>
                  </a:cubicBezTo>
                  <a:cubicBezTo>
                    <a:pt x="-2202" y="8126"/>
                    <a:pt x="406" y="10034"/>
                    <a:pt x="9057" y="12769"/>
                  </a:cubicBezTo>
                  <a:cubicBezTo>
                    <a:pt x="16308" y="15059"/>
                    <a:pt x="22223" y="18176"/>
                    <a:pt x="22223" y="19638"/>
                  </a:cubicBezTo>
                  <a:cubicBezTo>
                    <a:pt x="22185" y="21044"/>
                    <a:pt x="23298" y="22208"/>
                    <a:pt x="24704" y="22247"/>
                  </a:cubicBezTo>
                  <a:cubicBezTo>
                    <a:pt x="24704" y="22247"/>
                    <a:pt x="24704" y="22247"/>
                    <a:pt x="24704" y="22247"/>
                  </a:cubicBezTo>
                  <a:cubicBezTo>
                    <a:pt x="26103" y="22247"/>
                    <a:pt x="27312" y="17349"/>
                    <a:pt x="27503" y="11242"/>
                  </a:cubicBezTo>
                  <a:cubicBezTo>
                    <a:pt x="27693" y="3864"/>
                    <a:pt x="26421" y="238"/>
                    <a:pt x="235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 1050">
              <a:extLst>
                <a:ext uri="{FF2B5EF4-FFF2-40B4-BE49-F238E27FC236}">
                  <a16:creationId xmlns:a16="http://schemas.microsoft.com/office/drawing/2014/main" id="{E6F82722-90D0-4A71-634D-EA3882B11F61}"/>
                </a:ext>
              </a:extLst>
            </p:cNvPr>
            <p:cNvSpPr/>
            <p:nvPr/>
          </p:nvSpPr>
          <p:spPr>
            <a:xfrm>
              <a:off x="6140801" y="5710314"/>
              <a:ext cx="6234" cy="5234"/>
            </a:xfrm>
            <a:custGeom>
              <a:avLst/>
              <a:gdLst>
                <a:gd name="connsiteX0" fmla="*/ -162 w 6234"/>
                <a:gd name="connsiteY0" fmla="*/ 2165 h 5234"/>
                <a:gd name="connsiteX1" fmla="*/ 2955 w 6234"/>
                <a:gd name="connsiteY1" fmla="*/ 5473 h 5234"/>
                <a:gd name="connsiteX2" fmla="*/ 6072 w 6234"/>
                <a:gd name="connsiteY2" fmla="*/ 4074 h 5234"/>
                <a:gd name="connsiteX3" fmla="*/ 2955 w 6234"/>
                <a:gd name="connsiteY3" fmla="*/ 766 h 5234"/>
                <a:gd name="connsiteX4" fmla="*/ -162 w 6234"/>
                <a:gd name="connsiteY4" fmla="*/ 2165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34">
                  <a:moveTo>
                    <a:pt x="-162" y="2165"/>
                  </a:moveTo>
                  <a:cubicBezTo>
                    <a:pt x="-200" y="3934"/>
                    <a:pt x="1187" y="5403"/>
                    <a:pt x="2955" y="5473"/>
                  </a:cubicBezTo>
                  <a:cubicBezTo>
                    <a:pt x="4672" y="5473"/>
                    <a:pt x="6072" y="4837"/>
                    <a:pt x="6072" y="4074"/>
                  </a:cubicBezTo>
                  <a:cubicBezTo>
                    <a:pt x="6072" y="3310"/>
                    <a:pt x="4672" y="1847"/>
                    <a:pt x="2955" y="766"/>
                  </a:cubicBezTo>
                  <a:cubicBezTo>
                    <a:pt x="1237" y="-315"/>
                    <a:pt x="-162" y="321"/>
                    <a:pt x="-162" y="21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 1051">
              <a:extLst>
                <a:ext uri="{FF2B5EF4-FFF2-40B4-BE49-F238E27FC236}">
                  <a16:creationId xmlns:a16="http://schemas.microsoft.com/office/drawing/2014/main" id="{B1D426CF-8FA6-1D7F-BDDE-94804E360C5E}"/>
                </a:ext>
              </a:extLst>
            </p:cNvPr>
            <p:cNvSpPr/>
            <p:nvPr/>
          </p:nvSpPr>
          <p:spPr>
            <a:xfrm>
              <a:off x="6144289" y="5558620"/>
              <a:ext cx="8915" cy="9042"/>
            </a:xfrm>
            <a:custGeom>
              <a:avLst/>
              <a:gdLst>
                <a:gd name="connsiteX0" fmla="*/ 5891 w 8915"/>
                <a:gd name="connsiteY0" fmla="*/ 9281 h 9042"/>
                <a:gd name="connsiteX1" fmla="*/ 8753 w 8915"/>
                <a:gd name="connsiteY1" fmla="*/ 6355 h 9042"/>
                <a:gd name="connsiteX2" fmla="*/ 484 w 8915"/>
                <a:gd name="connsiteY2" fmla="*/ 885 h 9042"/>
                <a:gd name="connsiteX3" fmla="*/ 5891 w 8915"/>
                <a:gd name="connsiteY3" fmla="*/ 9281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5" h="9042">
                  <a:moveTo>
                    <a:pt x="5891" y="9281"/>
                  </a:moveTo>
                  <a:cubicBezTo>
                    <a:pt x="7481" y="9249"/>
                    <a:pt x="8753" y="7945"/>
                    <a:pt x="8753" y="6355"/>
                  </a:cubicBezTo>
                  <a:cubicBezTo>
                    <a:pt x="8753" y="2602"/>
                    <a:pt x="2711" y="-1342"/>
                    <a:pt x="484" y="885"/>
                  </a:cubicBezTo>
                  <a:cubicBezTo>
                    <a:pt x="-1742" y="3111"/>
                    <a:pt x="2202" y="9281"/>
                    <a:pt x="5891" y="92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 1052">
              <a:extLst>
                <a:ext uri="{FF2B5EF4-FFF2-40B4-BE49-F238E27FC236}">
                  <a16:creationId xmlns:a16="http://schemas.microsoft.com/office/drawing/2014/main" id="{48C482E4-9189-A6C0-4490-B929E4AF08E7}"/>
                </a:ext>
              </a:extLst>
            </p:cNvPr>
            <p:cNvSpPr/>
            <p:nvPr/>
          </p:nvSpPr>
          <p:spPr>
            <a:xfrm>
              <a:off x="6181128" y="6112012"/>
              <a:ext cx="15456" cy="6233"/>
            </a:xfrm>
            <a:custGeom>
              <a:avLst/>
              <a:gdLst>
                <a:gd name="connsiteX0" fmla="*/ 15294 w 15456"/>
                <a:gd name="connsiteY0" fmla="*/ 3355 h 6233"/>
                <a:gd name="connsiteX1" fmla="*/ 7598 w 15456"/>
                <a:gd name="connsiteY1" fmla="*/ 238 h 6233"/>
                <a:gd name="connsiteX2" fmla="*/ -163 w 15456"/>
                <a:gd name="connsiteY2" fmla="*/ 3355 h 6233"/>
                <a:gd name="connsiteX3" fmla="*/ 7598 w 15456"/>
                <a:gd name="connsiteY3" fmla="*/ 6472 h 6233"/>
                <a:gd name="connsiteX4" fmla="*/ 15294 w 15456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56" h="6233">
                  <a:moveTo>
                    <a:pt x="15294" y="3355"/>
                  </a:moveTo>
                  <a:cubicBezTo>
                    <a:pt x="15294" y="1638"/>
                    <a:pt x="11859" y="238"/>
                    <a:pt x="7598" y="238"/>
                  </a:cubicBezTo>
                  <a:cubicBezTo>
                    <a:pt x="3336" y="238"/>
                    <a:pt x="-163" y="1638"/>
                    <a:pt x="-163" y="3355"/>
                  </a:cubicBezTo>
                  <a:cubicBezTo>
                    <a:pt x="-163" y="5073"/>
                    <a:pt x="3336" y="6472"/>
                    <a:pt x="7598" y="6472"/>
                  </a:cubicBezTo>
                  <a:cubicBezTo>
                    <a:pt x="11859" y="6472"/>
                    <a:pt x="15294" y="5073"/>
                    <a:pt x="1529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 1053">
              <a:extLst>
                <a:ext uri="{FF2B5EF4-FFF2-40B4-BE49-F238E27FC236}">
                  <a16:creationId xmlns:a16="http://schemas.microsoft.com/office/drawing/2014/main" id="{D5F49773-ADBF-80D0-FC7F-E13569CA8020}"/>
                </a:ext>
              </a:extLst>
            </p:cNvPr>
            <p:cNvSpPr/>
            <p:nvPr/>
          </p:nvSpPr>
          <p:spPr>
            <a:xfrm>
              <a:off x="6179307" y="6407722"/>
              <a:ext cx="5129" cy="6297"/>
            </a:xfrm>
            <a:custGeom>
              <a:avLst/>
              <a:gdLst>
                <a:gd name="connsiteX0" fmla="*/ 4967 w 5129"/>
                <a:gd name="connsiteY0" fmla="*/ 3419 h 6297"/>
                <a:gd name="connsiteX1" fmla="*/ 1786 w 5129"/>
                <a:gd name="connsiteY1" fmla="*/ 238 h 6297"/>
                <a:gd name="connsiteX2" fmla="*/ 1723 w 5129"/>
                <a:gd name="connsiteY2" fmla="*/ 238 h 6297"/>
                <a:gd name="connsiteX3" fmla="*/ 323 w 5129"/>
                <a:gd name="connsiteY3" fmla="*/ 3419 h 6297"/>
                <a:gd name="connsiteX4" fmla="*/ 3631 w 5129"/>
                <a:gd name="connsiteY4" fmla="*/ 6535 h 6297"/>
                <a:gd name="connsiteX5" fmla="*/ 4967 w 5129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9" h="6297">
                  <a:moveTo>
                    <a:pt x="4967" y="3419"/>
                  </a:moveTo>
                  <a:cubicBezTo>
                    <a:pt x="4967" y="1663"/>
                    <a:pt x="3542" y="238"/>
                    <a:pt x="1786" y="238"/>
                  </a:cubicBezTo>
                  <a:cubicBezTo>
                    <a:pt x="1767" y="238"/>
                    <a:pt x="1742" y="238"/>
                    <a:pt x="1723" y="238"/>
                  </a:cubicBezTo>
                  <a:cubicBezTo>
                    <a:pt x="-58" y="238"/>
                    <a:pt x="-695" y="1638"/>
                    <a:pt x="323" y="3419"/>
                  </a:cubicBezTo>
                  <a:cubicBezTo>
                    <a:pt x="1341" y="5200"/>
                    <a:pt x="2868" y="6535"/>
                    <a:pt x="3631" y="6535"/>
                  </a:cubicBezTo>
                  <a:cubicBezTo>
                    <a:pt x="4394" y="6535"/>
                    <a:pt x="4967" y="5136"/>
                    <a:pt x="4967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 1054">
              <a:extLst>
                <a:ext uri="{FF2B5EF4-FFF2-40B4-BE49-F238E27FC236}">
                  <a16:creationId xmlns:a16="http://schemas.microsoft.com/office/drawing/2014/main" id="{1B4FA715-5662-286E-1EE2-5B7B57AD2BCF}"/>
                </a:ext>
              </a:extLst>
            </p:cNvPr>
            <p:cNvSpPr/>
            <p:nvPr/>
          </p:nvSpPr>
          <p:spPr>
            <a:xfrm>
              <a:off x="6188514" y="6184334"/>
              <a:ext cx="6883" cy="6297"/>
            </a:xfrm>
            <a:custGeom>
              <a:avLst/>
              <a:gdLst>
                <a:gd name="connsiteX0" fmla="*/ 212 w 6883"/>
                <a:gd name="connsiteY0" fmla="*/ 3419 h 6297"/>
                <a:gd name="connsiteX1" fmla="*/ 3265 w 6883"/>
                <a:gd name="connsiteY1" fmla="*/ 6535 h 6297"/>
                <a:gd name="connsiteX2" fmla="*/ 6382 w 6883"/>
                <a:gd name="connsiteY2" fmla="*/ 3419 h 6297"/>
                <a:gd name="connsiteX3" fmla="*/ 3265 w 6883"/>
                <a:gd name="connsiteY3" fmla="*/ 238 h 6297"/>
                <a:gd name="connsiteX4" fmla="*/ 212 w 6883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3" h="6297">
                  <a:moveTo>
                    <a:pt x="212" y="3419"/>
                  </a:moveTo>
                  <a:cubicBezTo>
                    <a:pt x="1229" y="5136"/>
                    <a:pt x="2629" y="6535"/>
                    <a:pt x="3265" y="6535"/>
                  </a:cubicBezTo>
                  <a:cubicBezTo>
                    <a:pt x="3901" y="6535"/>
                    <a:pt x="5364" y="5136"/>
                    <a:pt x="6382" y="3419"/>
                  </a:cubicBezTo>
                  <a:cubicBezTo>
                    <a:pt x="7399" y="1701"/>
                    <a:pt x="6064" y="238"/>
                    <a:pt x="3265" y="238"/>
                  </a:cubicBezTo>
                  <a:cubicBezTo>
                    <a:pt x="466" y="238"/>
                    <a:pt x="-870" y="1383"/>
                    <a:pt x="212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 1055">
              <a:extLst>
                <a:ext uri="{FF2B5EF4-FFF2-40B4-BE49-F238E27FC236}">
                  <a16:creationId xmlns:a16="http://schemas.microsoft.com/office/drawing/2014/main" id="{FC65EE6D-5445-3173-4D37-B8E35D232FB3}"/>
                </a:ext>
              </a:extLst>
            </p:cNvPr>
            <p:cNvSpPr/>
            <p:nvPr/>
          </p:nvSpPr>
          <p:spPr>
            <a:xfrm>
              <a:off x="6174894" y="6467576"/>
              <a:ext cx="8136" cy="6233"/>
            </a:xfrm>
            <a:custGeom>
              <a:avLst/>
              <a:gdLst>
                <a:gd name="connsiteX0" fmla="*/ 4672 w 8136"/>
                <a:gd name="connsiteY0" fmla="*/ 238 h 6233"/>
                <a:gd name="connsiteX1" fmla="*/ -162 w 8136"/>
                <a:gd name="connsiteY1" fmla="*/ 3355 h 6233"/>
                <a:gd name="connsiteX2" fmla="*/ 2764 w 8136"/>
                <a:gd name="connsiteY2" fmla="*/ 6472 h 6233"/>
                <a:gd name="connsiteX3" fmla="*/ 7598 w 8136"/>
                <a:gd name="connsiteY3" fmla="*/ 3355 h 6233"/>
                <a:gd name="connsiteX4" fmla="*/ 4672 w 8136"/>
                <a:gd name="connsiteY4" fmla="*/ 238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33">
                  <a:moveTo>
                    <a:pt x="4672" y="238"/>
                  </a:moveTo>
                  <a:cubicBezTo>
                    <a:pt x="2065" y="238"/>
                    <a:pt x="-162" y="1638"/>
                    <a:pt x="-162" y="3355"/>
                  </a:cubicBezTo>
                  <a:cubicBezTo>
                    <a:pt x="-200" y="5015"/>
                    <a:pt x="1104" y="6402"/>
                    <a:pt x="2764" y="6472"/>
                  </a:cubicBezTo>
                  <a:cubicBezTo>
                    <a:pt x="4781" y="6262"/>
                    <a:pt x="6574" y="5104"/>
                    <a:pt x="7598" y="3355"/>
                  </a:cubicBezTo>
                  <a:cubicBezTo>
                    <a:pt x="8680" y="1638"/>
                    <a:pt x="7344" y="238"/>
                    <a:pt x="467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 1056">
              <a:extLst>
                <a:ext uri="{FF2B5EF4-FFF2-40B4-BE49-F238E27FC236}">
                  <a16:creationId xmlns:a16="http://schemas.microsoft.com/office/drawing/2014/main" id="{082B7C64-204D-1723-2E6E-9A770B781C52}"/>
                </a:ext>
              </a:extLst>
            </p:cNvPr>
            <p:cNvSpPr/>
            <p:nvPr/>
          </p:nvSpPr>
          <p:spPr>
            <a:xfrm>
              <a:off x="6110675" y="5976913"/>
              <a:ext cx="23585" cy="21815"/>
            </a:xfrm>
            <a:custGeom>
              <a:avLst/>
              <a:gdLst>
                <a:gd name="connsiteX0" fmla="*/ 386 w 23585"/>
                <a:gd name="connsiteY0" fmla="*/ 682 h 21815"/>
                <a:gd name="connsiteX1" fmla="*/ 18006 w 23585"/>
                <a:gd name="connsiteY1" fmla="*/ 22054 h 21815"/>
                <a:gd name="connsiteX2" fmla="*/ 23221 w 23585"/>
                <a:gd name="connsiteY2" fmla="*/ 14993 h 21815"/>
                <a:gd name="connsiteX3" fmla="*/ 16161 w 23585"/>
                <a:gd name="connsiteY3" fmla="*/ 7806 h 21815"/>
                <a:gd name="connsiteX4" fmla="*/ 15143 w 23585"/>
                <a:gd name="connsiteY4" fmla="*/ 7869 h 21815"/>
                <a:gd name="connsiteX5" fmla="*/ 5284 w 23585"/>
                <a:gd name="connsiteY5" fmla="*/ 3289 h 21815"/>
                <a:gd name="connsiteX6" fmla="*/ 386 w 23585"/>
                <a:gd name="connsiteY6" fmla="*/ 682 h 2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85" h="21815">
                  <a:moveTo>
                    <a:pt x="386" y="682"/>
                  </a:moveTo>
                  <a:cubicBezTo>
                    <a:pt x="-3176" y="4307"/>
                    <a:pt x="11518" y="22054"/>
                    <a:pt x="18006" y="22054"/>
                  </a:cubicBezTo>
                  <a:cubicBezTo>
                    <a:pt x="22649" y="22054"/>
                    <a:pt x="23985" y="20272"/>
                    <a:pt x="23221" y="14993"/>
                  </a:cubicBezTo>
                  <a:cubicBezTo>
                    <a:pt x="23260" y="11056"/>
                    <a:pt x="20098" y="7844"/>
                    <a:pt x="16161" y="7806"/>
                  </a:cubicBezTo>
                  <a:cubicBezTo>
                    <a:pt x="15824" y="7799"/>
                    <a:pt x="15480" y="7825"/>
                    <a:pt x="15143" y="7869"/>
                  </a:cubicBezTo>
                  <a:cubicBezTo>
                    <a:pt x="11340" y="7895"/>
                    <a:pt x="7720" y="6216"/>
                    <a:pt x="5284" y="3289"/>
                  </a:cubicBezTo>
                  <a:cubicBezTo>
                    <a:pt x="3630" y="682"/>
                    <a:pt x="1531" y="-464"/>
                    <a:pt x="386" y="6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 1057">
              <a:extLst>
                <a:ext uri="{FF2B5EF4-FFF2-40B4-BE49-F238E27FC236}">
                  <a16:creationId xmlns:a16="http://schemas.microsoft.com/office/drawing/2014/main" id="{84ADE112-2E36-77DF-FF9B-C50502D8018D}"/>
                </a:ext>
              </a:extLst>
            </p:cNvPr>
            <p:cNvSpPr/>
            <p:nvPr/>
          </p:nvSpPr>
          <p:spPr>
            <a:xfrm>
              <a:off x="6404326" y="6099466"/>
              <a:ext cx="10870" cy="10988"/>
            </a:xfrm>
            <a:custGeom>
              <a:avLst/>
              <a:gdLst>
                <a:gd name="connsiteX0" fmla="*/ 10269 w 10870"/>
                <a:gd name="connsiteY0" fmla="*/ 2671 h 10988"/>
                <a:gd name="connsiteX1" fmla="*/ -163 w 10870"/>
                <a:gd name="connsiteY1" fmla="*/ 2671 h 10988"/>
                <a:gd name="connsiteX2" fmla="*/ 3527 w 10870"/>
                <a:gd name="connsiteY2" fmla="*/ 9032 h 10988"/>
                <a:gd name="connsiteX3" fmla="*/ 9506 w 10870"/>
                <a:gd name="connsiteY3" fmla="*/ 9032 h 10988"/>
                <a:gd name="connsiteX4" fmla="*/ 10269 w 10870"/>
                <a:gd name="connsiteY4" fmla="*/ 2671 h 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70" h="10988">
                  <a:moveTo>
                    <a:pt x="10269" y="2671"/>
                  </a:moveTo>
                  <a:cubicBezTo>
                    <a:pt x="8297" y="-573"/>
                    <a:pt x="-163" y="-573"/>
                    <a:pt x="-163" y="2671"/>
                  </a:cubicBezTo>
                  <a:cubicBezTo>
                    <a:pt x="416" y="5108"/>
                    <a:pt x="1695" y="7321"/>
                    <a:pt x="3527" y="9032"/>
                  </a:cubicBezTo>
                  <a:cubicBezTo>
                    <a:pt x="6389" y="11958"/>
                    <a:pt x="7725" y="11958"/>
                    <a:pt x="9506" y="9032"/>
                  </a:cubicBezTo>
                  <a:cubicBezTo>
                    <a:pt x="10771" y="7162"/>
                    <a:pt x="11058" y="4790"/>
                    <a:pt x="10269" y="26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 1058">
              <a:extLst>
                <a:ext uri="{FF2B5EF4-FFF2-40B4-BE49-F238E27FC236}">
                  <a16:creationId xmlns:a16="http://schemas.microsoft.com/office/drawing/2014/main" id="{0298A8AC-8697-411E-20AF-37038F8CA4B9}"/>
                </a:ext>
              </a:extLst>
            </p:cNvPr>
            <p:cNvSpPr/>
            <p:nvPr/>
          </p:nvSpPr>
          <p:spPr>
            <a:xfrm>
              <a:off x="6112751" y="291259"/>
              <a:ext cx="12721" cy="7612"/>
            </a:xfrm>
            <a:custGeom>
              <a:avLst/>
              <a:gdLst>
                <a:gd name="connsiteX0" fmla="*/ 6198 w 12721"/>
                <a:gd name="connsiteY0" fmla="*/ 238 h 7612"/>
                <a:gd name="connsiteX1" fmla="*/ -163 w 12721"/>
                <a:gd name="connsiteY1" fmla="*/ 4691 h 7612"/>
                <a:gd name="connsiteX2" fmla="*/ 6198 w 12721"/>
                <a:gd name="connsiteY2" fmla="*/ 7490 h 7612"/>
                <a:gd name="connsiteX3" fmla="*/ 12559 w 12721"/>
                <a:gd name="connsiteY3" fmla="*/ 3037 h 7612"/>
                <a:gd name="connsiteX4" fmla="*/ 6198 w 12721"/>
                <a:gd name="connsiteY4" fmla="*/ 238 h 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7612">
                  <a:moveTo>
                    <a:pt x="6198" y="238"/>
                  </a:moveTo>
                  <a:cubicBezTo>
                    <a:pt x="2827" y="238"/>
                    <a:pt x="-163" y="2274"/>
                    <a:pt x="-163" y="4691"/>
                  </a:cubicBezTo>
                  <a:cubicBezTo>
                    <a:pt x="-163" y="7108"/>
                    <a:pt x="2000" y="8571"/>
                    <a:pt x="6198" y="7490"/>
                  </a:cubicBezTo>
                  <a:cubicBezTo>
                    <a:pt x="10396" y="6408"/>
                    <a:pt x="12559" y="4564"/>
                    <a:pt x="12559" y="3037"/>
                  </a:cubicBezTo>
                  <a:cubicBezTo>
                    <a:pt x="12559" y="1510"/>
                    <a:pt x="9633" y="238"/>
                    <a:pt x="61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 1059">
              <a:extLst>
                <a:ext uri="{FF2B5EF4-FFF2-40B4-BE49-F238E27FC236}">
                  <a16:creationId xmlns:a16="http://schemas.microsoft.com/office/drawing/2014/main" id="{EF3992AF-C5F5-6C43-64BE-897954C98BEE}"/>
                </a:ext>
              </a:extLst>
            </p:cNvPr>
            <p:cNvSpPr/>
            <p:nvPr/>
          </p:nvSpPr>
          <p:spPr>
            <a:xfrm>
              <a:off x="6115931" y="6304169"/>
              <a:ext cx="15583" cy="9159"/>
            </a:xfrm>
            <a:custGeom>
              <a:avLst/>
              <a:gdLst>
                <a:gd name="connsiteX0" fmla="*/ 7661 w 15583"/>
                <a:gd name="connsiteY0" fmla="*/ 9398 h 9159"/>
                <a:gd name="connsiteX1" fmla="*/ 15421 w 15583"/>
                <a:gd name="connsiteY1" fmla="*/ 6599 h 9159"/>
                <a:gd name="connsiteX2" fmla="*/ 2700 w 15583"/>
                <a:gd name="connsiteY2" fmla="*/ 238 h 9159"/>
                <a:gd name="connsiteX3" fmla="*/ -163 w 15583"/>
                <a:gd name="connsiteY3" fmla="*/ 4946 h 9159"/>
                <a:gd name="connsiteX4" fmla="*/ 7661 w 15583"/>
                <a:gd name="connsiteY4" fmla="*/ 9398 h 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83" h="9159">
                  <a:moveTo>
                    <a:pt x="7661" y="9398"/>
                  </a:moveTo>
                  <a:cubicBezTo>
                    <a:pt x="11923" y="9398"/>
                    <a:pt x="15421" y="8126"/>
                    <a:pt x="15421" y="6599"/>
                  </a:cubicBezTo>
                  <a:cubicBezTo>
                    <a:pt x="15421" y="3800"/>
                    <a:pt x="8170" y="238"/>
                    <a:pt x="2700" y="238"/>
                  </a:cubicBezTo>
                  <a:cubicBezTo>
                    <a:pt x="1173" y="238"/>
                    <a:pt x="-163" y="2338"/>
                    <a:pt x="-163" y="4946"/>
                  </a:cubicBezTo>
                  <a:cubicBezTo>
                    <a:pt x="-163" y="7553"/>
                    <a:pt x="2827" y="9398"/>
                    <a:pt x="7661" y="93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 1060">
              <a:extLst>
                <a:ext uri="{FF2B5EF4-FFF2-40B4-BE49-F238E27FC236}">
                  <a16:creationId xmlns:a16="http://schemas.microsoft.com/office/drawing/2014/main" id="{35499967-9CE7-3F79-2026-B5630669A392}"/>
                </a:ext>
              </a:extLst>
            </p:cNvPr>
            <p:cNvSpPr/>
            <p:nvPr/>
          </p:nvSpPr>
          <p:spPr>
            <a:xfrm>
              <a:off x="6126493" y="3063314"/>
              <a:ext cx="11191" cy="7950"/>
            </a:xfrm>
            <a:custGeom>
              <a:avLst/>
              <a:gdLst>
                <a:gd name="connsiteX0" fmla="*/ 534 w 11191"/>
                <a:gd name="connsiteY0" fmla="*/ 2855 h 7950"/>
                <a:gd name="connsiteX1" fmla="*/ 534 w 11191"/>
                <a:gd name="connsiteY1" fmla="*/ 7371 h 7950"/>
                <a:gd name="connsiteX2" fmla="*/ 11029 w 11191"/>
                <a:gd name="connsiteY2" fmla="*/ 2918 h 7950"/>
                <a:gd name="connsiteX3" fmla="*/ 534 w 11191"/>
                <a:gd name="connsiteY3" fmla="*/ 2855 h 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" h="7950">
                  <a:moveTo>
                    <a:pt x="534" y="2855"/>
                  </a:moveTo>
                  <a:cubicBezTo>
                    <a:pt x="-395" y="4216"/>
                    <a:pt x="-395" y="6010"/>
                    <a:pt x="534" y="7371"/>
                  </a:cubicBezTo>
                  <a:cubicBezTo>
                    <a:pt x="2951" y="9788"/>
                    <a:pt x="11029" y="6417"/>
                    <a:pt x="11029" y="2918"/>
                  </a:cubicBezTo>
                  <a:cubicBezTo>
                    <a:pt x="11029" y="-580"/>
                    <a:pt x="2697" y="-707"/>
                    <a:pt x="534" y="28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 1061">
              <a:extLst>
                <a:ext uri="{FF2B5EF4-FFF2-40B4-BE49-F238E27FC236}">
                  <a16:creationId xmlns:a16="http://schemas.microsoft.com/office/drawing/2014/main" id="{E93DB239-F450-F4B0-8D97-1E3CE1A0C333}"/>
                </a:ext>
              </a:extLst>
            </p:cNvPr>
            <p:cNvSpPr/>
            <p:nvPr/>
          </p:nvSpPr>
          <p:spPr>
            <a:xfrm>
              <a:off x="6117341" y="303853"/>
              <a:ext cx="14173" cy="6310"/>
            </a:xfrm>
            <a:custGeom>
              <a:avLst/>
              <a:gdLst>
                <a:gd name="connsiteX0" fmla="*/ 6124 w 14173"/>
                <a:gd name="connsiteY0" fmla="*/ 238 h 6310"/>
                <a:gd name="connsiteX1" fmla="*/ 81 w 14173"/>
                <a:gd name="connsiteY1" fmla="*/ 3419 h 6310"/>
                <a:gd name="connsiteX2" fmla="*/ 8032 w 14173"/>
                <a:gd name="connsiteY2" fmla="*/ 6535 h 6310"/>
                <a:gd name="connsiteX3" fmla="*/ 14011 w 14173"/>
                <a:gd name="connsiteY3" fmla="*/ 3419 h 6310"/>
                <a:gd name="connsiteX4" fmla="*/ 6124 w 14173"/>
                <a:gd name="connsiteY4" fmla="*/ 238 h 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73" h="6310">
                  <a:moveTo>
                    <a:pt x="6124" y="238"/>
                  </a:moveTo>
                  <a:cubicBezTo>
                    <a:pt x="1608" y="238"/>
                    <a:pt x="-1000" y="1638"/>
                    <a:pt x="81" y="3419"/>
                  </a:cubicBezTo>
                  <a:cubicBezTo>
                    <a:pt x="2161" y="5550"/>
                    <a:pt x="5055" y="6688"/>
                    <a:pt x="8032" y="6535"/>
                  </a:cubicBezTo>
                  <a:cubicBezTo>
                    <a:pt x="11340" y="6535"/>
                    <a:pt x="14011" y="5136"/>
                    <a:pt x="14011" y="3419"/>
                  </a:cubicBezTo>
                  <a:cubicBezTo>
                    <a:pt x="14011" y="1701"/>
                    <a:pt x="10449" y="238"/>
                    <a:pt x="612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 1062">
              <a:extLst>
                <a:ext uri="{FF2B5EF4-FFF2-40B4-BE49-F238E27FC236}">
                  <a16:creationId xmlns:a16="http://schemas.microsoft.com/office/drawing/2014/main" id="{273EEB60-10E3-16EB-D39C-3EB6E37950D3}"/>
                </a:ext>
              </a:extLst>
            </p:cNvPr>
            <p:cNvSpPr/>
            <p:nvPr/>
          </p:nvSpPr>
          <p:spPr>
            <a:xfrm>
              <a:off x="6241027" y="5602265"/>
              <a:ext cx="5170" cy="6297"/>
            </a:xfrm>
            <a:custGeom>
              <a:avLst/>
              <a:gdLst>
                <a:gd name="connsiteX0" fmla="*/ 1765 w 5170"/>
                <a:gd name="connsiteY0" fmla="*/ 6535 h 6297"/>
                <a:gd name="connsiteX1" fmla="*/ 5008 w 5170"/>
                <a:gd name="connsiteY1" fmla="*/ 3419 h 6297"/>
                <a:gd name="connsiteX2" fmla="*/ 5008 w 5170"/>
                <a:gd name="connsiteY2" fmla="*/ 3419 h 6297"/>
                <a:gd name="connsiteX3" fmla="*/ 3673 w 5170"/>
                <a:gd name="connsiteY3" fmla="*/ 238 h 6297"/>
                <a:gd name="connsiteX4" fmla="*/ 365 w 5170"/>
                <a:gd name="connsiteY4" fmla="*/ 3419 h 6297"/>
                <a:gd name="connsiteX5" fmla="*/ 1765 w 517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1765" y="6535"/>
                  </a:moveTo>
                  <a:cubicBezTo>
                    <a:pt x="3520" y="6574"/>
                    <a:pt x="4970" y="5174"/>
                    <a:pt x="5008" y="3419"/>
                  </a:cubicBezTo>
                  <a:cubicBezTo>
                    <a:pt x="5008" y="3419"/>
                    <a:pt x="5008" y="3419"/>
                    <a:pt x="5008" y="3419"/>
                  </a:cubicBezTo>
                  <a:cubicBezTo>
                    <a:pt x="5008" y="1701"/>
                    <a:pt x="4436" y="238"/>
                    <a:pt x="3673" y="238"/>
                  </a:cubicBezTo>
                  <a:cubicBezTo>
                    <a:pt x="2909" y="238"/>
                    <a:pt x="1446" y="1701"/>
                    <a:pt x="365" y="3419"/>
                  </a:cubicBezTo>
                  <a:cubicBezTo>
                    <a:pt x="-716" y="5136"/>
                    <a:pt x="-80" y="6535"/>
                    <a:pt x="176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 1063">
              <a:extLst>
                <a:ext uri="{FF2B5EF4-FFF2-40B4-BE49-F238E27FC236}">
                  <a16:creationId xmlns:a16="http://schemas.microsoft.com/office/drawing/2014/main" id="{10E64741-68CF-1C9D-8415-34FC24B78538}"/>
                </a:ext>
              </a:extLst>
            </p:cNvPr>
            <p:cNvSpPr/>
            <p:nvPr/>
          </p:nvSpPr>
          <p:spPr>
            <a:xfrm>
              <a:off x="6252429" y="3334840"/>
              <a:ext cx="6172" cy="5237"/>
            </a:xfrm>
            <a:custGeom>
              <a:avLst/>
              <a:gdLst>
                <a:gd name="connsiteX0" fmla="*/ 2893 w 6172"/>
                <a:gd name="connsiteY0" fmla="*/ 768 h 5237"/>
                <a:gd name="connsiteX1" fmla="*/ -160 w 6172"/>
                <a:gd name="connsiteY1" fmla="*/ 2104 h 5237"/>
                <a:gd name="connsiteX2" fmla="*/ 2893 w 6172"/>
                <a:gd name="connsiteY2" fmla="*/ 5475 h 5237"/>
                <a:gd name="connsiteX3" fmla="*/ 6010 w 6172"/>
                <a:gd name="connsiteY3" fmla="*/ 4076 h 5237"/>
                <a:gd name="connsiteX4" fmla="*/ 2893 w 6172"/>
                <a:gd name="connsiteY4" fmla="*/ 768 h 5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" h="5237">
                  <a:moveTo>
                    <a:pt x="2893" y="768"/>
                  </a:moveTo>
                  <a:cubicBezTo>
                    <a:pt x="1239" y="-313"/>
                    <a:pt x="-160" y="323"/>
                    <a:pt x="-160" y="2104"/>
                  </a:cubicBezTo>
                  <a:cubicBezTo>
                    <a:pt x="-230" y="3872"/>
                    <a:pt x="1125" y="5374"/>
                    <a:pt x="2893" y="5475"/>
                  </a:cubicBezTo>
                  <a:cubicBezTo>
                    <a:pt x="4611" y="5475"/>
                    <a:pt x="6010" y="4839"/>
                    <a:pt x="6010" y="4076"/>
                  </a:cubicBezTo>
                  <a:cubicBezTo>
                    <a:pt x="6010" y="3313"/>
                    <a:pt x="4611" y="1850"/>
                    <a:pt x="2893" y="7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 1064">
              <a:extLst>
                <a:ext uri="{FF2B5EF4-FFF2-40B4-BE49-F238E27FC236}">
                  <a16:creationId xmlns:a16="http://schemas.microsoft.com/office/drawing/2014/main" id="{FDC8D807-454D-CA2F-49C7-2C1DB7A81D99}"/>
                </a:ext>
              </a:extLst>
            </p:cNvPr>
            <p:cNvSpPr/>
            <p:nvPr/>
          </p:nvSpPr>
          <p:spPr>
            <a:xfrm>
              <a:off x="6238657" y="291450"/>
              <a:ext cx="9934" cy="14488"/>
            </a:xfrm>
            <a:custGeom>
              <a:avLst/>
              <a:gdLst>
                <a:gd name="connsiteX0" fmla="*/ 1654 w 9934"/>
                <a:gd name="connsiteY0" fmla="*/ 9271 h 14488"/>
                <a:gd name="connsiteX1" fmla="*/ 8015 w 9934"/>
                <a:gd name="connsiteY1" fmla="*/ 13151 h 14488"/>
                <a:gd name="connsiteX2" fmla="*/ 6425 w 9934"/>
                <a:gd name="connsiteY2" fmla="*/ 4182 h 14488"/>
                <a:gd name="connsiteX3" fmla="*/ 1654 w 9934"/>
                <a:gd name="connsiteY3" fmla="*/ 9271 h 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34" h="14488">
                  <a:moveTo>
                    <a:pt x="1654" y="9271"/>
                  </a:moveTo>
                  <a:cubicBezTo>
                    <a:pt x="3817" y="15123"/>
                    <a:pt x="5343" y="16013"/>
                    <a:pt x="8015" y="13151"/>
                  </a:cubicBezTo>
                  <a:cubicBezTo>
                    <a:pt x="10686" y="10288"/>
                    <a:pt x="10432" y="8253"/>
                    <a:pt x="6425" y="4182"/>
                  </a:cubicBezTo>
                  <a:cubicBezTo>
                    <a:pt x="-63" y="-2560"/>
                    <a:pt x="-1972" y="-525"/>
                    <a:pt x="1654" y="92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 1065">
              <a:extLst>
                <a:ext uri="{FF2B5EF4-FFF2-40B4-BE49-F238E27FC236}">
                  <a16:creationId xmlns:a16="http://schemas.microsoft.com/office/drawing/2014/main" id="{A02E092C-FF21-6C1B-3D4E-D6658C6EB4C6}"/>
                </a:ext>
              </a:extLst>
            </p:cNvPr>
            <p:cNvSpPr/>
            <p:nvPr/>
          </p:nvSpPr>
          <p:spPr>
            <a:xfrm>
              <a:off x="6243934" y="688956"/>
              <a:ext cx="13932" cy="10516"/>
            </a:xfrm>
            <a:custGeom>
              <a:avLst/>
              <a:gdLst>
                <a:gd name="connsiteX0" fmla="*/ 1275 w 13932"/>
                <a:gd name="connsiteY0" fmla="*/ 1804 h 10516"/>
                <a:gd name="connsiteX1" fmla="*/ 511 w 13932"/>
                <a:gd name="connsiteY1" fmla="*/ 8164 h 10516"/>
                <a:gd name="connsiteX2" fmla="*/ 11833 w 13932"/>
                <a:gd name="connsiteY2" fmla="*/ 8641 h 10516"/>
                <a:gd name="connsiteX3" fmla="*/ 13614 w 13932"/>
                <a:gd name="connsiteY3" fmla="*/ 6256 h 10516"/>
                <a:gd name="connsiteX4" fmla="*/ 1275 w 13932"/>
                <a:gd name="connsiteY4" fmla="*/ 1804 h 1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2" h="10516">
                  <a:moveTo>
                    <a:pt x="1275" y="1804"/>
                  </a:moveTo>
                  <a:cubicBezTo>
                    <a:pt x="-309" y="3546"/>
                    <a:pt x="-615" y="6097"/>
                    <a:pt x="511" y="8164"/>
                  </a:cubicBezTo>
                  <a:cubicBezTo>
                    <a:pt x="3507" y="11421"/>
                    <a:pt x="8577" y="11637"/>
                    <a:pt x="11833" y="8641"/>
                  </a:cubicBezTo>
                  <a:cubicBezTo>
                    <a:pt x="12571" y="7967"/>
                    <a:pt x="13175" y="7153"/>
                    <a:pt x="13614" y="6256"/>
                  </a:cubicBezTo>
                  <a:cubicBezTo>
                    <a:pt x="15141" y="1804"/>
                    <a:pt x="5028" y="-2013"/>
                    <a:pt x="1275" y="18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 1066">
              <a:extLst>
                <a:ext uri="{FF2B5EF4-FFF2-40B4-BE49-F238E27FC236}">
                  <a16:creationId xmlns:a16="http://schemas.microsoft.com/office/drawing/2014/main" id="{644FE71F-001E-741C-10AA-6C41010E4B62}"/>
                </a:ext>
              </a:extLst>
            </p:cNvPr>
            <p:cNvSpPr/>
            <p:nvPr/>
          </p:nvSpPr>
          <p:spPr>
            <a:xfrm>
              <a:off x="6252241" y="5737557"/>
              <a:ext cx="6362" cy="6361"/>
            </a:xfrm>
            <a:custGeom>
              <a:avLst/>
              <a:gdLst>
                <a:gd name="connsiteX0" fmla="*/ 3082 w 6362"/>
                <a:gd name="connsiteY0" fmla="*/ 239 h 6361"/>
                <a:gd name="connsiteX1" fmla="*/ -162 w 6362"/>
                <a:gd name="connsiteY1" fmla="*/ 3356 h 6361"/>
                <a:gd name="connsiteX2" fmla="*/ 2955 w 6362"/>
                <a:gd name="connsiteY2" fmla="*/ 6600 h 6361"/>
                <a:gd name="connsiteX3" fmla="*/ 6199 w 6362"/>
                <a:gd name="connsiteY3" fmla="*/ 3483 h 6361"/>
                <a:gd name="connsiteX4" fmla="*/ 6199 w 6362"/>
                <a:gd name="connsiteY4" fmla="*/ 3419 h 6361"/>
                <a:gd name="connsiteX5" fmla="*/ 3145 w 6362"/>
                <a:gd name="connsiteY5" fmla="*/ 239 h 6361"/>
                <a:gd name="connsiteX6" fmla="*/ 3082 w 6362"/>
                <a:gd name="connsiteY6" fmla="*/ 239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2" h="6361">
                  <a:moveTo>
                    <a:pt x="3082" y="239"/>
                  </a:moveTo>
                  <a:cubicBezTo>
                    <a:pt x="1326" y="207"/>
                    <a:pt x="-124" y="1600"/>
                    <a:pt x="-162" y="3356"/>
                  </a:cubicBezTo>
                  <a:cubicBezTo>
                    <a:pt x="-194" y="5111"/>
                    <a:pt x="1199" y="6561"/>
                    <a:pt x="2955" y="6600"/>
                  </a:cubicBezTo>
                  <a:cubicBezTo>
                    <a:pt x="4710" y="6631"/>
                    <a:pt x="6160" y="5238"/>
                    <a:pt x="6199" y="3483"/>
                  </a:cubicBezTo>
                  <a:cubicBezTo>
                    <a:pt x="6199" y="3464"/>
                    <a:pt x="6199" y="3438"/>
                    <a:pt x="6199" y="3419"/>
                  </a:cubicBezTo>
                  <a:cubicBezTo>
                    <a:pt x="6237" y="1696"/>
                    <a:pt x="4869" y="277"/>
                    <a:pt x="3145" y="239"/>
                  </a:cubicBezTo>
                  <a:cubicBezTo>
                    <a:pt x="3126" y="239"/>
                    <a:pt x="3101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 1067">
              <a:extLst>
                <a:ext uri="{FF2B5EF4-FFF2-40B4-BE49-F238E27FC236}">
                  <a16:creationId xmlns:a16="http://schemas.microsoft.com/office/drawing/2014/main" id="{80F69F48-50EC-EF42-389B-859BBCF5B121}"/>
                </a:ext>
              </a:extLst>
            </p:cNvPr>
            <p:cNvSpPr/>
            <p:nvPr/>
          </p:nvSpPr>
          <p:spPr>
            <a:xfrm>
              <a:off x="6249780" y="5750739"/>
              <a:ext cx="24341" cy="11735"/>
            </a:xfrm>
            <a:custGeom>
              <a:avLst/>
              <a:gdLst>
                <a:gd name="connsiteX0" fmla="*/ 899 w 24341"/>
                <a:gd name="connsiteY0" fmla="*/ 9128 h 11735"/>
                <a:gd name="connsiteX1" fmla="*/ 15020 w 24341"/>
                <a:gd name="connsiteY1" fmla="*/ 7411 h 11735"/>
                <a:gd name="connsiteX2" fmla="*/ 24179 w 24341"/>
                <a:gd name="connsiteY2" fmla="*/ 1686 h 11735"/>
                <a:gd name="connsiteX3" fmla="*/ 13430 w 24341"/>
                <a:gd name="connsiteY3" fmla="*/ 287 h 11735"/>
                <a:gd name="connsiteX4" fmla="*/ 899 w 24341"/>
                <a:gd name="connsiteY4" fmla="*/ 9128 h 1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41" h="11735">
                  <a:moveTo>
                    <a:pt x="899" y="9128"/>
                  </a:moveTo>
                  <a:cubicBezTo>
                    <a:pt x="3443" y="13199"/>
                    <a:pt x="4207" y="13136"/>
                    <a:pt x="15020" y="7411"/>
                  </a:cubicBezTo>
                  <a:cubicBezTo>
                    <a:pt x="18327" y="5948"/>
                    <a:pt x="21412" y="4021"/>
                    <a:pt x="24179" y="1686"/>
                  </a:cubicBezTo>
                  <a:cubicBezTo>
                    <a:pt x="20713" y="548"/>
                    <a:pt x="17068" y="77"/>
                    <a:pt x="13430" y="287"/>
                  </a:cubicBezTo>
                  <a:cubicBezTo>
                    <a:pt x="2553" y="-158"/>
                    <a:pt x="-2536" y="3404"/>
                    <a:pt x="899" y="91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 1068">
              <a:extLst>
                <a:ext uri="{FF2B5EF4-FFF2-40B4-BE49-F238E27FC236}">
                  <a16:creationId xmlns:a16="http://schemas.microsoft.com/office/drawing/2014/main" id="{2C3E63E4-E908-4B38-B664-0D79EF85E7EF}"/>
                </a:ext>
              </a:extLst>
            </p:cNvPr>
            <p:cNvSpPr/>
            <p:nvPr/>
          </p:nvSpPr>
          <p:spPr>
            <a:xfrm>
              <a:off x="6258601" y="5921108"/>
              <a:ext cx="6234" cy="5234"/>
            </a:xfrm>
            <a:custGeom>
              <a:avLst/>
              <a:gdLst>
                <a:gd name="connsiteX0" fmla="*/ -162 w 6234"/>
                <a:gd name="connsiteY0" fmla="*/ 2165 h 5234"/>
                <a:gd name="connsiteX1" fmla="*/ 2955 w 6234"/>
                <a:gd name="connsiteY1" fmla="*/ 5473 h 5234"/>
                <a:gd name="connsiteX2" fmla="*/ 6072 w 6234"/>
                <a:gd name="connsiteY2" fmla="*/ 4074 h 5234"/>
                <a:gd name="connsiteX3" fmla="*/ 2955 w 6234"/>
                <a:gd name="connsiteY3" fmla="*/ 766 h 5234"/>
                <a:gd name="connsiteX4" fmla="*/ -162 w 6234"/>
                <a:gd name="connsiteY4" fmla="*/ 2165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34">
                  <a:moveTo>
                    <a:pt x="-162" y="2165"/>
                  </a:moveTo>
                  <a:cubicBezTo>
                    <a:pt x="-200" y="3934"/>
                    <a:pt x="1187" y="5403"/>
                    <a:pt x="2955" y="5473"/>
                  </a:cubicBezTo>
                  <a:cubicBezTo>
                    <a:pt x="4672" y="5473"/>
                    <a:pt x="6072" y="4837"/>
                    <a:pt x="6072" y="4074"/>
                  </a:cubicBezTo>
                  <a:cubicBezTo>
                    <a:pt x="6072" y="3310"/>
                    <a:pt x="4672" y="1847"/>
                    <a:pt x="2955" y="766"/>
                  </a:cubicBezTo>
                  <a:cubicBezTo>
                    <a:pt x="1238" y="-315"/>
                    <a:pt x="-162" y="321"/>
                    <a:pt x="-162" y="21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 1069">
              <a:extLst>
                <a:ext uri="{FF2B5EF4-FFF2-40B4-BE49-F238E27FC236}">
                  <a16:creationId xmlns:a16="http://schemas.microsoft.com/office/drawing/2014/main" id="{EBE9D3A4-5404-8AF6-E8EF-94CB90BB46BB}"/>
                </a:ext>
              </a:extLst>
            </p:cNvPr>
            <p:cNvSpPr/>
            <p:nvPr/>
          </p:nvSpPr>
          <p:spPr>
            <a:xfrm>
              <a:off x="6229359" y="338201"/>
              <a:ext cx="13506" cy="12555"/>
            </a:xfrm>
            <a:custGeom>
              <a:avLst/>
              <a:gdLst>
                <a:gd name="connsiteX0" fmla="*/ 9171 w 13506"/>
                <a:gd name="connsiteY0" fmla="*/ 8380 h 12555"/>
                <a:gd name="connsiteX1" fmla="*/ 6118 w 13506"/>
                <a:gd name="connsiteY1" fmla="*/ 238 h 12555"/>
                <a:gd name="connsiteX2" fmla="*/ 330 w 13506"/>
                <a:gd name="connsiteY2" fmla="*/ 6599 h 12555"/>
                <a:gd name="connsiteX3" fmla="*/ 9171 w 13506"/>
                <a:gd name="connsiteY3" fmla="*/ 8380 h 1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06" h="12555">
                  <a:moveTo>
                    <a:pt x="9171" y="8380"/>
                  </a:moveTo>
                  <a:cubicBezTo>
                    <a:pt x="15532" y="2019"/>
                    <a:pt x="14705" y="238"/>
                    <a:pt x="6118" y="238"/>
                  </a:cubicBezTo>
                  <a:cubicBezTo>
                    <a:pt x="202" y="238"/>
                    <a:pt x="-1006" y="1574"/>
                    <a:pt x="330" y="6599"/>
                  </a:cubicBezTo>
                  <a:cubicBezTo>
                    <a:pt x="2238" y="14295"/>
                    <a:pt x="3319" y="14741"/>
                    <a:pt x="9171" y="83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 1070">
              <a:extLst>
                <a:ext uri="{FF2B5EF4-FFF2-40B4-BE49-F238E27FC236}">
                  <a16:creationId xmlns:a16="http://schemas.microsoft.com/office/drawing/2014/main" id="{9ECA8B63-FDD7-095F-8CE0-D5125F5390E4}"/>
                </a:ext>
              </a:extLst>
            </p:cNvPr>
            <p:cNvSpPr/>
            <p:nvPr/>
          </p:nvSpPr>
          <p:spPr>
            <a:xfrm>
              <a:off x="6267888" y="5901218"/>
              <a:ext cx="8171" cy="6233"/>
            </a:xfrm>
            <a:custGeom>
              <a:avLst/>
              <a:gdLst>
                <a:gd name="connsiteX0" fmla="*/ -162 w 8171"/>
                <a:gd name="connsiteY0" fmla="*/ 3355 h 6233"/>
                <a:gd name="connsiteX1" fmla="*/ 2764 w 8171"/>
                <a:gd name="connsiteY1" fmla="*/ 6472 h 6233"/>
                <a:gd name="connsiteX2" fmla="*/ 7598 w 8171"/>
                <a:gd name="connsiteY2" fmla="*/ 3355 h 6233"/>
                <a:gd name="connsiteX3" fmla="*/ 4672 w 8171"/>
                <a:gd name="connsiteY3" fmla="*/ 238 h 6233"/>
                <a:gd name="connsiteX4" fmla="*/ -162 w 8171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1" h="6233">
                  <a:moveTo>
                    <a:pt x="-162" y="3355"/>
                  </a:moveTo>
                  <a:cubicBezTo>
                    <a:pt x="-200" y="5015"/>
                    <a:pt x="1104" y="6402"/>
                    <a:pt x="2764" y="6472"/>
                  </a:cubicBezTo>
                  <a:cubicBezTo>
                    <a:pt x="4781" y="6262"/>
                    <a:pt x="6574" y="5104"/>
                    <a:pt x="7598" y="3355"/>
                  </a:cubicBezTo>
                  <a:cubicBezTo>
                    <a:pt x="8680" y="1638"/>
                    <a:pt x="7598" y="238"/>
                    <a:pt x="4672" y="238"/>
                  </a:cubicBezTo>
                  <a:cubicBezTo>
                    <a:pt x="1747" y="238"/>
                    <a:pt x="-162" y="1638"/>
                    <a:pt x="-162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 1071">
              <a:extLst>
                <a:ext uri="{FF2B5EF4-FFF2-40B4-BE49-F238E27FC236}">
                  <a16:creationId xmlns:a16="http://schemas.microsoft.com/office/drawing/2014/main" id="{B362C329-7D2B-872C-33E8-D927AB486533}"/>
                </a:ext>
              </a:extLst>
            </p:cNvPr>
            <p:cNvSpPr/>
            <p:nvPr/>
          </p:nvSpPr>
          <p:spPr>
            <a:xfrm>
              <a:off x="6226998" y="5739373"/>
              <a:ext cx="19200" cy="16806"/>
            </a:xfrm>
            <a:custGeom>
              <a:avLst/>
              <a:gdLst>
                <a:gd name="connsiteX0" fmla="*/ 4535 w 19200"/>
                <a:gd name="connsiteY0" fmla="*/ 11335 h 16806"/>
                <a:gd name="connsiteX1" fmla="*/ 19038 w 19200"/>
                <a:gd name="connsiteY1" fmla="*/ 13370 h 16806"/>
                <a:gd name="connsiteX2" fmla="*/ 1037 w 19200"/>
                <a:gd name="connsiteY2" fmla="*/ 2302 h 16806"/>
                <a:gd name="connsiteX3" fmla="*/ 4535 w 19200"/>
                <a:gd name="connsiteY3" fmla="*/ 11335 h 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0" h="16806">
                  <a:moveTo>
                    <a:pt x="4535" y="11335"/>
                  </a:moveTo>
                  <a:cubicBezTo>
                    <a:pt x="12423" y="18077"/>
                    <a:pt x="19101" y="18967"/>
                    <a:pt x="19038" y="13370"/>
                  </a:cubicBezTo>
                  <a:cubicBezTo>
                    <a:pt x="19038" y="3956"/>
                    <a:pt x="6761" y="-3549"/>
                    <a:pt x="1037" y="2302"/>
                  </a:cubicBezTo>
                  <a:cubicBezTo>
                    <a:pt x="-1317" y="4592"/>
                    <a:pt x="-235" y="7455"/>
                    <a:pt x="4535" y="113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10A0F92F-402E-28D8-3BF5-EAE515FA7F95}"/>
                </a:ext>
              </a:extLst>
            </p:cNvPr>
            <p:cNvSpPr/>
            <p:nvPr/>
          </p:nvSpPr>
          <p:spPr>
            <a:xfrm>
              <a:off x="6233857" y="244126"/>
              <a:ext cx="25143" cy="24685"/>
            </a:xfrm>
            <a:custGeom>
              <a:avLst/>
              <a:gdLst>
                <a:gd name="connsiteX0" fmla="*/ 14024 w 25143"/>
                <a:gd name="connsiteY0" fmla="*/ 17158 h 24685"/>
                <a:gd name="connsiteX1" fmla="*/ 22356 w 25143"/>
                <a:gd name="connsiteY1" fmla="*/ 239 h 24685"/>
                <a:gd name="connsiteX2" fmla="*/ -161 w 25143"/>
                <a:gd name="connsiteY2" fmla="*/ 19321 h 24685"/>
                <a:gd name="connsiteX3" fmla="*/ 14024 w 25143"/>
                <a:gd name="connsiteY3" fmla="*/ 17158 h 2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43" h="24685">
                  <a:moveTo>
                    <a:pt x="14024" y="17158"/>
                  </a:moveTo>
                  <a:cubicBezTo>
                    <a:pt x="23628" y="9716"/>
                    <a:pt x="28272" y="175"/>
                    <a:pt x="22356" y="239"/>
                  </a:cubicBezTo>
                  <a:cubicBezTo>
                    <a:pt x="16441" y="302"/>
                    <a:pt x="-161" y="13405"/>
                    <a:pt x="-161" y="19321"/>
                  </a:cubicBezTo>
                  <a:cubicBezTo>
                    <a:pt x="-224" y="27208"/>
                    <a:pt x="1302" y="27017"/>
                    <a:pt x="14024" y="171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0F910470-7373-D338-4E33-9CC3B5813949}"/>
                </a:ext>
              </a:extLst>
            </p:cNvPr>
            <p:cNvSpPr/>
            <p:nvPr/>
          </p:nvSpPr>
          <p:spPr>
            <a:xfrm>
              <a:off x="6212753" y="6122593"/>
              <a:ext cx="13982" cy="14453"/>
            </a:xfrm>
            <a:custGeom>
              <a:avLst/>
              <a:gdLst>
                <a:gd name="connsiteX0" fmla="*/ 1798 w 13982"/>
                <a:gd name="connsiteY0" fmla="*/ 1425 h 14453"/>
                <a:gd name="connsiteX1" fmla="*/ 2179 w 13982"/>
                <a:gd name="connsiteY1" fmla="*/ 9949 h 14453"/>
                <a:gd name="connsiteX2" fmla="*/ 13311 w 13982"/>
                <a:gd name="connsiteY2" fmla="*/ 11348 h 14453"/>
                <a:gd name="connsiteX3" fmla="*/ 1798 w 13982"/>
                <a:gd name="connsiteY3" fmla="*/ 1425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2" h="14453">
                  <a:moveTo>
                    <a:pt x="1798" y="1425"/>
                  </a:moveTo>
                  <a:cubicBezTo>
                    <a:pt x="-938" y="4224"/>
                    <a:pt x="-810" y="6259"/>
                    <a:pt x="2179" y="9949"/>
                  </a:cubicBezTo>
                  <a:cubicBezTo>
                    <a:pt x="6886" y="15673"/>
                    <a:pt x="10448" y="16309"/>
                    <a:pt x="13311" y="11348"/>
                  </a:cubicBezTo>
                  <a:cubicBezTo>
                    <a:pt x="16173" y="6387"/>
                    <a:pt x="6250" y="-3091"/>
                    <a:pt x="1798" y="14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BB09D1AE-8FD6-8644-0D6E-85F4AC55A5D6}"/>
                </a:ext>
              </a:extLst>
            </p:cNvPr>
            <p:cNvSpPr/>
            <p:nvPr/>
          </p:nvSpPr>
          <p:spPr>
            <a:xfrm>
              <a:off x="6258602" y="6153310"/>
              <a:ext cx="10591" cy="11738"/>
            </a:xfrm>
            <a:custGeom>
              <a:avLst/>
              <a:gdLst>
                <a:gd name="connsiteX0" fmla="*/ 5308 w 10591"/>
                <a:gd name="connsiteY0" fmla="*/ 11798 h 11738"/>
                <a:gd name="connsiteX1" fmla="*/ 10396 w 10591"/>
                <a:gd name="connsiteY1" fmla="*/ 5501 h 11738"/>
                <a:gd name="connsiteX2" fmla="*/ 5308 w 10591"/>
                <a:gd name="connsiteY2" fmla="*/ 412 h 11738"/>
                <a:gd name="connsiteX3" fmla="*/ -163 w 10591"/>
                <a:gd name="connsiteY3" fmla="*/ 6137 h 11738"/>
                <a:gd name="connsiteX4" fmla="*/ 5308 w 10591"/>
                <a:gd name="connsiteY4" fmla="*/ 11798 h 1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91" h="11738">
                  <a:moveTo>
                    <a:pt x="5308" y="11798"/>
                  </a:moveTo>
                  <a:cubicBezTo>
                    <a:pt x="8450" y="11468"/>
                    <a:pt x="10733" y="8650"/>
                    <a:pt x="10396" y="5501"/>
                  </a:cubicBezTo>
                  <a:cubicBezTo>
                    <a:pt x="10116" y="2817"/>
                    <a:pt x="7992" y="699"/>
                    <a:pt x="5308" y="412"/>
                  </a:cubicBezTo>
                  <a:cubicBezTo>
                    <a:pt x="1491" y="-351"/>
                    <a:pt x="-163" y="1367"/>
                    <a:pt x="-163" y="6137"/>
                  </a:cubicBezTo>
                  <a:cubicBezTo>
                    <a:pt x="-163" y="10908"/>
                    <a:pt x="1491" y="12562"/>
                    <a:pt x="5308" y="117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02D94BF7-AEBB-47A5-FD7C-2BBAE3A7F73B}"/>
                </a:ext>
              </a:extLst>
            </p:cNvPr>
            <p:cNvSpPr/>
            <p:nvPr/>
          </p:nvSpPr>
          <p:spPr>
            <a:xfrm>
              <a:off x="6253734" y="5983022"/>
              <a:ext cx="7613" cy="8908"/>
            </a:xfrm>
            <a:custGeom>
              <a:avLst/>
              <a:gdLst>
                <a:gd name="connsiteX0" fmla="*/ 2161 w 7613"/>
                <a:gd name="connsiteY0" fmla="*/ 8947 h 8908"/>
                <a:gd name="connsiteX1" fmla="*/ 7123 w 7613"/>
                <a:gd name="connsiteY1" fmla="*/ 3922 h 8908"/>
                <a:gd name="connsiteX2" fmla="*/ 380 w 7613"/>
                <a:gd name="connsiteY2" fmla="*/ 5194 h 8908"/>
                <a:gd name="connsiteX3" fmla="*/ 2161 w 7613"/>
                <a:gd name="connsiteY3" fmla="*/ 8947 h 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3" h="8908">
                  <a:moveTo>
                    <a:pt x="2161" y="8947"/>
                  </a:moveTo>
                  <a:cubicBezTo>
                    <a:pt x="4432" y="8018"/>
                    <a:pt x="6226" y="6206"/>
                    <a:pt x="7123" y="3922"/>
                  </a:cubicBezTo>
                  <a:cubicBezTo>
                    <a:pt x="8967" y="-1739"/>
                    <a:pt x="2543" y="-530"/>
                    <a:pt x="380" y="5194"/>
                  </a:cubicBezTo>
                  <a:cubicBezTo>
                    <a:pt x="-765" y="8248"/>
                    <a:pt x="-65" y="9710"/>
                    <a:pt x="2161" y="89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 1076">
              <a:extLst>
                <a:ext uri="{FF2B5EF4-FFF2-40B4-BE49-F238E27FC236}">
                  <a16:creationId xmlns:a16="http://schemas.microsoft.com/office/drawing/2014/main" id="{1A50A585-953A-DECF-769A-0C91353CF5AB}"/>
                </a:ext>
              </a:extLst>
            </p:cNvPr>
            <p:cNvSpPr/>
            <p:nvPr/>
          </p:nvSpPr>
          <p:spPr>
            <a:xfrm>
              <a:off x="6134632" y="5366346"/>
              <a:ext cx="9286" cy="6233"/>
            </a:xfrm>
            <a:custGeom>
              <a:avLst/>
              <a:gdLst>
                <a:gd name="connsiteX0" fmla="*/ 4481 w 9286"/>
                <a:gd name="connsiteY0" fmla="*/ 238 h 6233"/>
                <a:gd name="connsiteX1" fmla="*/ -163 w 9286"/>
                <a:gd name="connsiteY1" fmla="*/ 3355 h 6233"/>
                <a:gd name="connsiteX2" fmla="*/ 4481 w 9286"/>
                <a:gd name="connsiteY2" fmla="*/ 6472 h 6233"/>
                <a:gd name="connsiteX3" fmla="*/ 9124 w 9286"/>
                <a:gd name="connsiteY3" fmla="*/ 3355 h 6233"/>
                <a:gd name="connsiteX4" fmla="*/ 4481 w 9286"/>
                <a:gd name="connsiteY4" fmla="*/ 238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33">
                  <a:moveTo>
                    <a:pt x="4481" y="238"/>
                  </a:moveTo>
                  <a:cubicBezTo>
                    <a:pt x="1936" y="238"/>
                    <a:pt x="-163" y="1574"/>
                    <a:pt x="-163" y="3355"/>
                  </a:cubicBezTo>
                  <a:cubicBezTo>
                    <a:pt x="-163" y="5136"/>
                    <a:pt x="1936" y="6472"/>
                    <a:pt x="4481" y="6472"/>
                  </a:cubicBezTo>
                  <a:cubicBezTo>
                    <a:pt x="7025" y="6472"/>
                    <a:pt x="9124" y="5073"/>
                    <a:pt x="9124" y="3355"/>
                  </a:cubicBezTo>
                  <a:cubicBezTo>
                    <a:pt x="9124" y="1638"/>
                    <a:pt x="7025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 1077">
              <a:extLst>
                <a:ext uri="{FF2B5EF4-FFF2-40B4-BE49-F238E27FC236}">
                  <a16:creationId xmlns:a16="http://schemas.microsoft.com/office/drawing/2014/main" id="{4CC1A74D-13BB-23CF-6C09-18DED37399EF}"/>
                </a:ext>
              </a:extLst>
            </p:cNvPr>
            <p:cNvSpPr/>
            <p:nvPr/>
          </p:nvSpPr>
          <p:spPr>
            <a:xfrm>
              <a:off x="6453876" y="6590147"/>
              <a:ext cx="6361" cy="6361"/>
            </a:xfrm>
            <a:custGeom>
              <a:avLst/>
              <a:gdLst>
                <a:gd name="connsiteX0" fmla="*/ 2954 w 6361"/>
                <a:gd name="connsiteY0" fmla="*/ 6600 h 6361"/>
                <a:gd name="connsiteX1" fmla="*/ 6198 w 6361"/>
                <a:gd name="connsiteY1" fmla="*/ 3483 h 6361"/>
                <a:gd name="connsiteX2" fmla="*/ 3081 w 6361"/>
                <a:gd name="connsiteY2" fmla="*/ 239 h 6361"/>
                <a:gd name="connsiteX3" fmla="*/ -163 w 6361"/>
                <a:gd name="connsiteY3" fmla="*/ 3356 h 6361"/>
                <a:gd name="connsiteX4" fmla="*/ -163 w 6361"/>
                <a:gd name="connsiteY4" fmla="*/ 3483 h 6361"/>
                <a:gd name="connsiteX5" fmla="*/ 2954 w 6361"/>
                <a:gd name="connsiteY5" fmla="*/ 6600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2954" y="6600"/>
                  </a:moveTo>
                  <a:cubicBezTo>
                    <a:pt x="4710" y="6631"/>
                    <a:pt x="6160" y="5238"/>
                    <a:pt x="6198" y="3483"/>
                  </a:cubicBezTo>
                  <a:cubicBezTo>
                    <a:pt x="6230" y="1727"/>
                    <a:pt x="4837" y="277"/>
                    <a:pt x="3081" y="239"/>
                  </a:cubicBezTo>
                  <a:cubicBezTo>
                    <a:pt x="1326" y="207"/>
                    <a:pt x="-131" y="1600"/>
                    <a:pt x="-163" y="3356"/>
                  </a:cubicBezTo>
                  <a:cubicBezTo>
                    <a:pt x="-163" y="3400"/>
                    <a:pt x="-163" y="3438"/>
                    <a:pt x="-163" y="3483"/>
                  </a:cubicBezTo>
                  <a:cubicBezTo>
                    <a:pt x="-163" y="5207"/>
                    <a:pt x="1231" y="6600"/>
                    <a:pt x="2954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 1078">
              <a:extLst>
                <a:ext uri="{FF2B5EF4-FFF2-40B4-BE49-F238E27FC236}">
                  <a16:creationId xmlns:a16="http://schemas.microsoft.com/office/drawing/2014/main" id="{C2BF1DF3-9855-4B1F-E849-7C54EC89B02C}"/>
                </a:ext>
              </a:extLst>
            </p:cNvPr>
            <p:cNvSpPr/>
            <p:nvPr/>
          </p:nvSpPr>
          <p:spPr>
            <a:xfrm>
              <a:off x="6593366" y="2366666"/>
              <a:ext cx="14027" cy="13884"/>
            </a:xfrm>
            <a:custGeom>
              <a:avLst/>
              <a:gdLst>
                <a:gd name="connsiteX0" fmla="*/ -163 w 14027"/>
                <a:gd name="connsiteY0" fmla="*/ 11527 h 13884"/>
                <a:gd name="connsiteX1" fmla="*/ 12050 w 14027"/>
                <a:gd name="connsiteY1" fmla="*/ 8156 h 13884"/>
                <a:gd name="connsiteX2" fmla="*/ 13449 w 14027"/>
                <a:gd name="connsiteY2" fmla="*/ 523 h 13884"/>
                <a:gd name="connsiteX3" fmla="*/ -163 w 14027"/>
                <a:gd name="connsiteY3" fmla="*/ 11527 h 1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27" h="13884">
                  <a:moveTo>
                    <a:pt x="-163" y="11527"/>
                  </a:moveTo>
                  <a:cubicBezTo>
                    <a:pt x="-163" y="16425"/>
                    <a:pt x="8997" y="13881"/>
                    <a:pt x="12050" y="8156"/>
                  </a:cubicBezTo>
                  <a:cubicBezTo>
                    <a:pt x="13767" y="4912"/>
                    <a:pt x="14340" y="1477"/>
                    <a:pt x="13449" y="523"/>
                  </a:cubicBezTo>
                  <a:cubicBezTo>
                    <a:pt x="11477" y="-1512"/>
                    <a:pt x="-163" y="7902"/>
                    <a:pt x="-163" y="115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 1079">
              <a:extLst>
                <a:ext uri="{FF2B5EF4-FFF2-40B4-BE49-F238E27FC236}">
                  <a16:creationId xmlns:a16="http://schemas.microsoft.com/office/drawing/2014/main" id="{A4FA649B-EBBC-FB0F-22E9-FF576060514D}"/>
                </a:ext>
              </a:extLst>
            </p:cNvPr>
            <p:cNvSpPr/>
            <p:nvPr/>
          </p:nvSpPr>
          <p:spPr>
            <a:xfrm>
              <a:off x="6456738" y="6489521"/>
              <a:ext cx="14460" cy="15792"/>
            </a:xfrm>
            <a:custGeom>
              <a:avLst/>
              <a:gdLst>
                <a:gd name="connsiteX0" fmla="*/ 13767 w 14460"/>
                <a:gd name="connsiteY0" fmla="*/ 12833 h 15792"/>
                <a:gd name="connsiteX1" fmla="*/ 12432 w 14460"/>
                <a:gd name="connsiteY1" fmla="*/ 9716 h 15792"/>
                <a:gd name="connsiteX2" fmla="*/ 9124 w 14460"/>
                <a:gd name="connsiteY2" fmla="*/ 5009 h 15792"/>
                <a:gd name="connsiteX3" fmla="*/ 6135 w 14460"/>
                <a:gd name="connsiteY3" fmla="*/ 238 h 15792"/>
                <a:gd name="connsiteX4" fmla="*/ 4926 w 14460"/>
                <a:gd name="connsiteY4" fmla="*/ 5009 h 15792"/>
                <a:gd name="connsiteX5" fmla="*/ 3272 w 14460"/>
                <a:gd name="connsiteY5" fmla="*/ 9716 h 15792"/>
                <a:gd name="connsiteX6" fmla="*/ -163 w 14460"/>
                <a:gd name="connsiteY6" fmla="*/ 12833 h 15792"/>
                <a:gd name="connsiteX7" fmla="*/ 5880 w 14460"/>
                <a:gd name="connsiteY7" fmla="*/ 16013 h 15792"/>
                <a:gd name="connsiteX8" fmla="*/ 13767 w 14460"/>
                <a:gd name="connsiteY8" fmla="*/ 12833 h 1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60" h="15792">
                  <a:moveTo>
                    <a:pt x="13767" y="12833"/>
                  </a:moveTo>
                  <a:cubicBezTo>
                    <a:pt x="14849" y="11115"/>
                    <a:pt x="14213" y="9716"/>
                    <a:pt x="12432" y="9716"/>
                  </a:cubicBezTo>
                  <a:cubicBezTo>
                    <a:pt x="10651" y="9716"/>
                    <a:pt x="9124" y="7617"/>
                    <a:pt x="9124" y="5009"/>
                  </a:cubicBezTo>
                  <a:cubicBezTo>
                    <a:pt x="9124" y="2401"/>
                    <a:pt x="7788" y="238"/>
                    <a:pt x="6135" y="238"/>
                  </a:cubicBezTo>
                  <a:cubicBezTo>
                    <a:pt x="4481" y="238"/>
                    <a:pt x="3972" y="2401"/>
                    <a:pt x="4926" y="5009"/>
                  </a:cubicBezTo>
                  <a:cubicBezTo>
                    <a:pt x="5880" y="7617"/>
                    <a:pt x="4926" y="9716"/>
                    <a:pt x="3272" y="9716"/>
                  </a:cubicBezTo>
                  <a:cubicBezTo>
                    <a:pt x="1466" y="9646"/>
                    <a:pt x="-61" y="11033"/>
                    <a:pt x="-163" y="12833"/>
                  </a:cubicBezTo>
                  <a:cubicBezTo>
                    <a:pt x="-163" y="14614"/>
                    <a:pt x="2573" y="16013"/>
                    <a:pt x="5880" y="16013"/>
                  </a:cubicBezTo>
                  <a:cubicBezTo>
                    <a:pt x="8851" y="16191"/>
                    <a:pt x="11751" y="15021"/>
                    <a:pt x="13767" y="128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 1080">
              <a:extLst>
                <a:ext uri="{FF2B5EF4-FFF2-40B4-BE49-F238E27FC236}">
                  <a16:creationId xmlns:a16="http://schemas.microsoft.com/office/drawing/2014/main" id="{6E72992A-AD85-4234-4603-2B489506699F}"/>
                </a:ext>
              </a:extLst>
            </p:cNvPr>
            <p:cNvSpPr/>
            <p:nvPr/>
          </p:nvSpPr>
          <p:spPr>
            <a:xfrm>
              <a:off x="6461483" y="5254258"/>
              <a:ext cx="7918" cy="8248"/>
            </a:xfrm>
            <a:custGeom>
              <a:avLst/>
              <a:gdLst>
                <a:gd name="connsiteX0" fmla="*/ 308 w 7918"/>
                <a:gd name="connsiteY0" fmla="*/ 1650 h 8248"/>
                <a:gd name="connsiteX1" fmla="*/ 2540 w 7918"/>
                <a:gd name="connsiteY1" fmla="*/ 8017 h 8248"/>
                <a:gd name="connsiteX2" fmla="*/ 5142 w 7918"/>
                <a:gd name="connsiteY2" fmla="*/ 8456 h 8248"/>
                <a:gd name="connsiteX3" fmla="*/ 7750 w 7918"/>
                <a:gd name="connsiteY3" fmla="*/ 5479 h 8248"/>
                <a:gd name="connsiteX4" fmla="*/ 7750 w 7918"/>
                <a:gd name="connsiteY4" fmla="*/ 5467 h 8248"/>
                <a:gd name="connsiteX5" fmla="*/ 308 w 7918"/>
                <a:gd name="connsiteY5" fmla="*/ 1650 h 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18" h="8248">
                  <a:moveTo>
                    <a:pt x="308" y="1650"/>
                  </a:moveTo>
                  <a:cubicBezTo>
                    <a:pt x="-831" y="4023"/>
                    <a:pt x="168" y="6872"/>
                    <a:pt x="2540" y="8017"/>
                  </a:cubicBezTo>
                  <a:cubicBezTo>
                    <a:pt x="3348" y="8405"/>
                    <a:pt x="4252" y="8558"/>
                    <a:pt x="5142" y="8456"/>
                  </a:cubicBezTo>
                  <a:cubicBezTo>
                    <a:pt x="6688" y="8355"/>
                    <a:pt x="7852" y="7025"/>
                    <a:pt x="7750" y="5479"/>
                  </a:cubicBezTo>
                  <a:cubicBezTo>
                    <a:pt x="7750" y="5473"/>
                    <a:pt x="7750" y="5473"/>
                    <a:pt x="7750" y="5467"/>
                  </a:cubicBezTo>
                  <a:cubicBezTo>
                    <a:pt x="7750" y="1205"/>
                    <a:pt x="2280" y="-1594"/>
                    <a:pt x="308" y="16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 1081">
              <a:extLst>
                <a:ext uri="{FF2B5EF4-FFF2-40B4-BE49-F238E27FC236}">
                  <a16:creationId xmlns:a16="http://schemas.microsoft.com/office/drawing/2014/main" id="{A16499B7-39A3-8554-8C30-2F3B7BB8ED69}"/>
                </a:ext>
              </a:extLst>
            </p:cNvPr>
            <p:cNvSpPr/>
            <p:nvPr/>
          </p:nvSpPr>
          <p:spPr>
            <a:xfrm>
              <a:off x="6451210" y="5284791"/>
              <a:ext cx="11565" cy="8861"/>
            </a:xfrm>
            <a:custGeom>
              <a:avLst/>
              <a:gdLst>
                <a:gd name="connsiteX0" fmla="*/ 7020 w 11565"/>
                <a:gd name="connsiteY0" fmla="*/ 440 h 8861"/>
                <a:gd name="connsiteX1" fmla="*/ 86 w 11565"/>
                <a:gd name="connsiteY1" fmla="*/ 5719 h 8861"/>
                <a:gd name="connsiteX2" fmla="*/ 4221 w 11565"/>
                <a:gd name="connsiteY2" fmla="*/ 8899 h 8861"/>
                <a:gd name="connsiteX3" fmla="*/ 11154 w 11565"/>
                <a:gd name="connsiteY3" fmla="*/ 3556 h 8861"/>
                <a:gd name="connsiteX4" fmla="*/ 7020 w 11565"/>
                <a:gd name="connsiteY4" fmla="*/ 440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5" h="8861">
                  <a:moveTo>
                    <a:pt x="7020" y="440"/>
                  </a:moveTo>
                  <a:cubicBezTo>
                    <a:pt x="4005" y="999"/>
                    <a:pt x="1429" y="2958"/>
                    <a:pt x="86" y="5719"/>
                  </a:cubicBezTo>
                  <a:cubicBezTo>
                    <a:pt x="-804" y="8454"/>
                    <a:pt x="722" y="9599"/>
                    <a:pt x="4221" y="8899"/>
                  </a:cubicBezTo>
                  <a:cubicBezTo>
                    <a:pt x="7255" y="8333"/>
                    <a:pt x="9837" y="6349"/>
                    <a:pt x="11154" y="3556"/>
                  </a:cubicBezTo>
                  <a:cubicBezTo>
                    <a:pt x="12044" y="885"/>
                    <a:pt x="10518" y="-260"/>
                    <a:pt x="7020" y="4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62F1BA28-ED90-8C50-74A8-3F85084B1297}"/>
                </a:ext>
              </a:extLst>
            </p:cNvPr>
            <p:cNvSpPr/>
            <p:nvPr/>
          </p:nvSpPr>
          <p:spPr>
            <a:xfrm>
              <a:off x="6466655" y="6578465"/>
              <a:ext cx="10634" cy="8718"/>
            </a:xfrm>
            <a:custGeom>
              <a:avLst/>
              <a:gdLst>
                <a:gd name="connsiteX0" fmla="*/ 10211 w 10634"/>
                <a:gd name="connsiteY0" fmla="*/ 6069 h 8718"/>
                <a:gd name="connsiteX1" fmla="*/ 6840 w 10634"/>
                <a:gd name="connsiteY1" fmla="*/ 1235 h 8718"/>
                <a:gd name="connsiteX2" fmla="*/ 988 w 10634"/>
                <a:gd name="connsiteY2" fmla="*/ 5497 h 8718"/>
                <a:gd name="connsiteX3" fmla="*/ 10211 w 10634"/>
                <a:gd name="connsiteY3" fmla="*/ 6069 h 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34" h="8718">
                  <a:moveTo>
                    <a:pt x="10211" y="6069"/>
                  </a:moveTo>
                  <a:cubicBezTo>
                    <a:pt x="11102" y="4479"/>
                    <a:pt x="9639" y="2316"/>
                    <a:pt x="6840" y="1235"/>
                  </a:cubicBezTo>
                  <a:cubicBezTo>
                    <a:pt x="798" y="-1118"/>
                    <a:pt x="-1874" y="853"/>
                    <a:pt x="988" y="5497"/>
                  </a:cubicBezTo>
                  <a:cubicBezTo>
                    <a:pt x="3851" y="10140"/>
                    <a:pt x="7794" y="9885"/>
                    <a:pt x="10211" y="60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2CEE863C-41B1-5508-39B0-4641B478427E}"/>
                </a:ext>
              </a:extLst>
            </p:cNvPr>
            <p:cNvSpPr/>
            <p:nvPr/>
          </p:nvSpPr>
          <p:spPr>
            <a:xfrm>
              <a:off x="6510835" y="5334860"/>
              <a:ext cx="9167" cy="18786"/>
            </a:xfrm>
            <a:custGeom>
              <a:avLst/>
              <a:gdLst>
                <a:gd name="connsiteX0" fmla="*/ 7567 w 9167"/>
                <a:gd name="connsiteY0" fmla="*/ 238 h 18786"/>
                <a:gd name="connsiteX1" fmla="*/ 316 w 9167"/>
                <a:gd name="connsiteY1" fmla="*/ 16013 h 18786"/>
                <a:gd name="connsiteX2" fmla="*/ 8648 w 9167"/>
                <a:gd name="connsiteY2" fmla="*/ 9652 h 18786"/>
                <a:gd name="connsiteX3" fmla="*/ 7567 w 9167"/>
                <a:gd name="connsiteY3" fmla="*/ 238 h 1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7" h="18786">
                  <a:moveTo>
                    <a:pt x="7567" y="238"/>
                  </a:moveTo>
                  <a:cubicBezTo>
                    <a:pt x="3814" y="238"/>
                    <a:pt x="-1847" y="12514"/>
                    <a:pt x="316" y="16013"/>
                  </a:cubicBezTo>
                  <a:cubicBezTo>
                    <a:pt x="3814" y="21738"/>
                    <a:pt x="7312" y="19129"/>
                    <a:pt x="8648" y="9652"/>
                  </a:cubicBezTo>
                  <a:cubicBezTo>
                    <a:pt x="9411" y="4500"/>
                    <a:pt x="8902" y="238"/>
                    <a:pt x="756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8ECE9F8F-9567-7A69-B136-AAEB90B86BAD}"/>
                </a:ext>
              </a:extLst>
            </p:cNvPr>
            <p:cNvSpPr/>
            <p:nvPr/>
          </p:nvSpPr>
          <p:spPr>
            <a:xfrm>
              <a:off x="6507611" y="4177019"/>
              <a:ext cx="7276" cy="6297"/>
            </a:xfrm>
            <a:custGeom>
              <a:avLst/>
              <a:gdLst>
                <a:gd name="connsiteX0" fmla="*/ 1567 w 7276"/>
                <a:gd name="connsiteY0" fmla="*/ 238 h 6297"/>
                <a:gd name="connsiteX1" fmla="*/ 359 w 7276"/>
                <a:gd name="connsiteY1" fmla="*/ 3355 h 6297"/>
                <a:gd name="connsiteX2" fmla="*/ 5384 w 7276"/>
                <a:gd name="connsiteY2" fmla="*/ 6536 h 6297"/>
                <a:gd name="connsiteX3" fmla="*/ 6592 w 7276"/>
                <a:gd name="connsiteY3" fmla="*/ 3355 h 6297"/>
                <a:gd name="connsiteX4" fmla="*/ 1567 w 727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6" h="6297">
                  <a:moveTo>
                    <a:pt x="1567" y="238"/>
                  </a:moveTo>
                  <a:cubicBezTo>
                    <a:pt x="-150" y="238"/>
                    <a:pt x="-659" y="1638"/>
                    <a:pt x="359" y="3355"/>
                  </a:cubicBezTo>
                  <a:cubicBezTo>
                    <a:pt x="1453" y="5136"/>
                    <a:pt x="3304" y="6313"/>
                    <a:pt x="5384" y="6536"/>
                  </a:cubicBezTo>
                  <a:cubicBezTo>
                    <a:pt x="7101" y="6536"/>
                    <a:pt x="7610" y="5136"/>
                    <a:pt x="6592" y="3355"/>
                  </a:cubicBezTo>
                  <a:cubicBezTo>
                    <a:pt x="5479" y="1606"/>
                    <a:pt x="3628" y="455"/>
                    <a:pt x="156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F8113C54-E314-34A9-8A66-0B0526116297}"/>
                </a:ext>
              </a:extLst>
            </p:cNvPr>
            <p:cNvSpPr/>
            <p:nvPr/>
          </p:nvSpPr>
          <p:spPr>
            <a:xfrm>
              <a:off x="6475772" y="6423433"/>
              <a:ext cx="11283" cy="17474"/>
            </a:xfrm>
            <a:custGeom>
              <a:avLst/>
              <a:gdLst>
                <a:gd name="connsiteX0" fmla="*/ 9109 w 11283"/>
                <a:gd name="connsiteY0" fmla="*/ 8571 h 17474"/>
                <a:gd name="connsiteX1" fmla="*/ 2748 w 11283"/>
                <a:gd name="connsiteY1" fmla="*/ 238 h 17474"/>
                <a:gd name="connsiteX2" fmla="*/ 4656 w 11283"/>
                <a:gd name="connsiteY2" fmla="*/ 11497 h 17474"/>
                <a:gd name="connsiteX3" fmla="*/ 9109 w 11283"/>
                <a:gd name="connsiteY3" fmla="*/ 8571 h 1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3" h="17474">
                  <a:moveTo>
                    <a:pt x="9109" y="8571"/>
                  </a:moveTo>
                  <a:cubicBezTo>
                    <a:pt x="7391" y="3991"/>
                    <a:pt x="4593" y="238"/>
                    <a:pt x="2748" y="238"/>
                  </a:cubicBezTo>
                  <a:cubicBezTo>
                    <a:pt x="-1577" y="238"/>
                    <a:pt x="-1195" y="2338"/>
                    <a:pt x="4656" y="11497"/>
                  </a:cubicBezTo>
                  <a:cubicBezTo>
                    <a:pt x="10508" y="20656"/>
                    <a:pt x="13307" y="19702"/>
                    <a:pt x="9109" y="85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 1086">
              <a:extLst>
                <a:ext uri="{FF2B5EF4-FFF2-40B4-BE49-F238E27FC236}">
                  <a16:creationId xmlns:a16="http://schemas.microsoft.com/office/drawing/2014/main" id="{B5E34835-4975-FE32-133C-9B8DDAB0800A}"/>
                </a:ext>
              </a:extLst>
            </p:cNvPr>
            <p:cNvSpPr/>
            <p:nvPr/>
          </p:nvSpPr>
          <p:spPr>
            <a:xfrm>
              <a:off x="6513987" y="6062851"/>
              <a:ext cx="6904" cy="7007"/>
            </a:xfrm>
            <a:custGeom>
              <a:avLst/>
              <a:gdLst>
                <a:gd name="connsiteX0" fmla="*/ 1489 w 6904"/>
                <a:gd name="connsiteY0" fmla="*/ 741 h 7007"/>
                <a:gd name="connsiteX1" fmla="*/ 344 w 6904"/>
                <a:gd name="connsiteY1" fmla="*/ 5575 h 7007"/>
                <a:gd name="connsiteX2" fmla="*/ 5057 w 6904"/>
                <a:gd name="connsiteY2" fmla="*/ 6758 h 7007"/>
                <a:gd name="connsiteX3" fmla="*/ 5115 w 6904"/>
                <a:gd name="connsiteY3" fmla="*/ 6720 h 7007"/>
                <a:gd name="connsiteX4" fmla="*/ 6260 w 6904"/>
                <a:gd name="connsiteY4" fmla="*/ 1886 h 7007"/>
                <a:gd name="connsiteX5" fmla="*/ 1489 w 6904"/>
                <a:gd name="connsiteY5" fmla="*/ 741 h 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4" h="7007">
                  <a:moveTo>
                    <a:pt x="1489" y="741"/>
                  </a:moveTo>
                  <a:cubicBezTo>
                    <a:pt x="-139" y="1778"/>
                    <a:pt x="-648" y="3921"/>
                    <a:pt x="344" y="5575"/>
                  </a:cubicBezTo>
                  <a:cubicBezTo>
                    <a:pt x="1317" y="7203"/>
                    <a:pt x="3429" y="7731"/>
                    <a:pt x="5057" y="6758"/>
                  </a:cubicBezTo>
                  <a:cubicBezTo>
                    <a:pt x="5076" y="6745"/>
                    <a:pt x="5095" y="6733"/>
                    <a:pt x="5115" y="6720"/>
                  </a:cubicBezTo>
                  <a:cubicBezTo>
                    <a:pt x="6711" y="5664"/>
                    <a:pt x="7214" y="3546"/>
                    <a:pt x="6260" y="1886"/>
                  </a:cubicBezTo>
                  <a:cubicBezTo>
                    <a:pt x="5248" y="264"/>
                    <a:pt x="3124" y="-245"/>
                    <a:pt x="1489" y="7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 1087">
              <a:extLst>
                <a:ext uri="{FF2B5EF4-FFF2-40B4-BE49-F238E27FC236}">
                  <a16:creationId xmlns:a16="http://schemas.microsoft.com/office/drawing/2014/main" id="{2D38F579-06D8-9DD1-1C9E-8E8B6D832FA8}"/>
                </a:ext>
              </a:extLst>
            </p:cNvPr>
            <p:cNvSpPr/>
            <p:nvPr/>
          </p:nvSpPr>
          <p:spPr>
            <a:xfrm>
              <a:off x="6504530" y="5879147"/>
              <a:ext cx="5129" cy="6297"/>
            </a:xfrm>
            <a:custGeom>
              <a:avLst/>
              <a:gdLst>
                <a:gd name="connsiteX0" fmla="*/ 323 w 5129"/>
                <a:gd name="connsiteY0" fmla="*/ 3419 h 6297"/>
                <a:gd name="connsiteX1" fmla="*/ 3631 w 5129"/>
                <a:gd name="connsiteY1" fmla="*/ 6535 h 6297"/>
                <a:gd name="connsiteX2" fmla="*/ 4967 w 5129"/>
                <a:gd name="connsiteY2" fmla="*/ 3419 h 6297"/>
                <a:gd name="connsiteX3" fmla="*/ 1786 w 5129"/>
                <a:gd name="connsiteY3" fmla="*/ 238 h 6297"/>
                <a:gd name="connsiteX4" fmla="*/ 1723 w 5129"/>
                <a:gd name="connsiteY4" fmla="*/ 238 h 6297"/>
                <a:gd name="connsiteX5" fmla="*/ 323 w 5129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9" h="6297">
                  <a:moveTo>
                    <a:pt x="323" y="3419"/>
                  </a:moveTo>
                  <a:cubicBezTo>
                    <a:pt x="1405" y="5136"/>
                    <a:pt x="2867" y="6535"/>
                    <a:pt x="3631" y="6535"/>
                  </a:cubicBezTo>
                  <a:cubicBezTo>
                    <a:pt x="4394" y="6535"/>
                    <a:pt x="4967" y="5136"/>
                    <a:pt x="4967" y="3419"/>
                  </a:cubicBezTo>
                  <a:cubicBezTo>
                    <a:pt x="4967" y="1663"/>
                    <a:pt x="3542" y="238"/>
                    <a:pt x="1786" y="238"/>
                  </a:cubicBezTo>
                  <a:cubicBezTo>
                    <a:pt x="1767" y="238"/>
                    <a:pt x="1742" y="238"/>
                    <a:pt x="1723" y="238"/>
                  </a:cubicBezTo>
                  <a:cubicBezTo>
                    <a:pt x="-58" y="238"/>
                    <a:pt x="-695" y="1638"/>
                    <a:pt x="32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 1088">
              <a:extLst>
                <a:ext uri="{FF2B5EF4-FFF2-40B4-BE49-F238E27FC236}">
                  <a16:creationId xmlns:a16="http://schemas.microsoft.com/office/drawing/2014/main" id="{FDF0C6C2-0708-F2F2-5238-92976B95A0C5}"/>
                </a:ext>
              </a:extLst>
            </p:cNvPr>
            <p:cNvSpPr/>
            <p:nvPr/>
          </p:nvSpPr>
          <p:spPr>
            <a:xfrm>
              <a:off x="6485107" y="5893430"/>
              <a:ext cx="15456" cy="14021"/>
            </a:xfrm>
            <a:custGeom>
              <a:avLst/>
              <a:gdLst>
                <a:gd name="connsiteX0" fmla="*/ 5817 w 15456"/>
                <a:gd name="connsiteY0" fmla="*/ 8027 h 14021"/>
                <a:gd name="connsiteX1" fmla="*/ 12177 w 15456"/>
                <a:gd name="connsiteY1" fmla="*/ 11143 h 14021"/>
                <a:gd name="connsiteX2" fmla="*/ 13767 w 15456"/>
                <a:gd name="connsiteY2" fmla="*/ 14260 h 14021"/>
                <a:gd name="connsiteX3" fmla="*/ 15294 w 15456"/>
                <a:gd name="connsiteY3" fmla="*/ 10062 h 14021"/>
                <a:gd name="connsiteX4" fmla="*/ 7534 w 15456"/>
                <a:gd name="connsiteY4" fmla="*/ 2302 h 14021"/>
                <a:gd name="connsiteX5" fmla="*/ -163 w 15456"/>
                <a:gd name="connsiteY5" fmla="*/ 3320 h 14021"/>
                <a:gd name="connsiteX6" fmla="*/ 5817 w 15456"/>
                <a:gd name="connsiteY6" fmla="*/ 8027 h 1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56" h="14021">
                  <a:moveTo>
                    <a:pt x="5817" y="8027"/>
                  </a:moveTo>
                  <a:cubicBezTo>
                    <a:pt x="9251" y="8027"/>
                    <a:pt x="12177" y="9426"/>
                    <a:pt x="12177" y="11143"/>
                  </a:cubicBezTo>
                  <a:cubicBezTo>
                    <a:pt x="12177" y="12861"/>
                    <a:pt x="12877" y="14260"/>
                    <a:pt x="13767" y="14260"/>
                  </a:cubicBezTo>
                  <a:cubicBezTo>
                    <a:pt x="14658" y="14260"/>
                    <a:pt x="15294" y="12416"/>
                    <a:pt x="15294" y="10062"/>
                  </a:cubicBezTo>
                  <a:cubicBezTo>
                    <a:pt x="15294" y="7709"/>
                    <a:pt x="11859" y="4210"/>
                    <a:pt x="7534" y="2302"/>
                  </a:cubicBezTo>
                  <a:cubicBezTo>
                    <a:pt x="1173" y="-688"/>
                    <a:pt x="-163" y="-497"/>
                    <a:pt x="-163" y="3320"/>
                  </a:cubicBezTo>
                  <a:cubicBezTo>
                    <a:pt x="296" y="6207"/>
                    <a:pt x="2897" y="8262"/>
                    <a:pt x="5817" y="80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 1089">
              <a:extLst>
                <a:ext uri="{FF2B5EF4-FFF2-40B4-BE49-F238E27FC236}">
                  <a16:creationId xmlns:a16="http://schemas.microsoft.com/office/drawing/2014/main" id="{106E431B-B67E-1987-D4DF-77805F277F5E}"/>
                </a:ext>
              </a:extLst>
            </p:cNvPr>
            <p:cNvSpPr/>
            <p:nvPr/>
          </p:nvSpPr>
          <p:spPr>
            <a:xfrm>
              <a:off x="6461298" y="6163547"/>
              <a:ext cx="6904" cy="7001"/>
            </a:xfrm>
            <a:custGeom>
              <a:avLst/>
              <a:gdLst>
                <a:gd name="connsiteX0" fmla="*/ 5137 w 6904"/>
                <a:gd name="connsiteY0" fmla="*/ 6714 h 7001"/>
                <a:gd name="connsiteX1" fmla="*/ 6218 w 6904"/>
                <a:gd name="connsiteY1" fmla="*/ 1880 h 7001"/>
                <a:gd name="connsiteX2" fmla="*/ 1511 w 6904"/>
                <a:gd name="connsiteY2" fmla="*/ 735 h 7001"/>
                <a:gd name="connsiteX3" fmla="*/ 354 w 6904"/>
                <a:gd name="connsiteY3" fmla="*/ 5543 h 7001"/>
                <a:gd name="connsiteX4" fmla="*/ 366 w 6904"/>
                <a:gd name="connsiteY4" fmla="*/ 5569 h 7001"/>
                <a:gd name="connsiteX5" fmla="*/ 5080 w 6904"/>
                <a:gd name="connsiteY5" fmla="*/ 6752 h 7001"/>
                <a:gd name="connsiteX6" fmla="*/ 5137 w 6904"/>
                <a:gd name="connsiteY6" fmla="*/ 6714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4" h="7001">
                  <a:moveTo>
                    <a:pt x="5137" y="6714"/>
                  </a:moveTo>
                  <a:cubicBezTo>
                    <a:pt x="6740" y="5658"/>
                    <a:pt x="7223" y="3521"/>
                    <a:pt x="6218" y="1880"/>
                  </a:cubicBezTo>
                  <a:cubicBezTo>
                    <a:pt x="5232" y="271"/>
                    <a:pt x="3127" y="-245"/>
                    <a:pt x="1511" y="735"/>
                  </a:cubicBezTo>
                  <a:cubicBezTo>
                    <a:pt x="-136" y="1740"/>
                    <a:pt x="-658" y="3896"/>
                    <a:pt x="354" y="5543"/>
                  </a:cubicBezTo>
                  <a:cubicBezTo>
                    <a:pt x="354" y="5550"/>
                    <a:pt x="360" y="5562"/>
                    <a:pt x="366" y="5569"/>
                  </a:cubicBezTo>
                  <a:cubicBezTo>
                    <a:pt x="1339" y="7197"/>
                    <a:pt x="3451" y="7725"/>
                    <a:pt x="5080" y="6752"/>
                  </a:cubicBezTo>
                  <a:cubicBezTo>
                    <a:pt x="5099" y="6739"/>
                    <a:pt x="5118" y="6727"/>
                    <a:pt x="5137" y="67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 1090">
              <a:extLst>
                <a:ext uri="{FF2B5EF4-FFF2-40B4-BE49-F238E27FC236}">
                  <a16:creationId xmlns:a16="http://schemas.microsoft.com/office/drawing/2014/main" id="{B06A156A-8078-5CB0-60CB-B41BA284A4FA}"/>
                </a:ext>
              </a:extLst>
            </p:cNvPr>
            <p:cNvSpPr/>
            <p:nvPr/>
          </p:nvSpPr>
          <p:spPr>
            <a:xfrm>
              <a:off x="6442308" y="6300881"/>
              <a:ext cx="20080" cy="11917"/>
            </a:xfrm>
            <a:custGeom>
              <a:avLst/>
              <a:gdLst>
                <a:gd name="connsiteX0" fmla="*/ 19865 w 20080"/>
                <a:gd name="connsiteY0" fmla="*/ 7471 h 11917"/>
                <a:gd name="connsiteX1" fmla="*/ 274 w 20080"/>
                <a:gd name="connsiteY1" fmla="*/ 1110 h 11917"/>
                <a:gd name="connsiteX2" fmla="*/ 910 w 20080"/>
                <a:gd name="connsiteY2" fmla="*/ 7916 h 11917"/>
                <a:gd name="connsiteX3" fmla="*/ 19865 w 20080"/>
                <a:gd name="connsiteY3" fmla="*/ 7471 h 1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80" h="11917">
                  <a:moveTo>
                    <a:pt x="19865" y="7471"/>
                  </a:moveTo>
                  <a:cubicBezTo>
                    <a:pt x="21010" y="3972"/>
                    <a:pt x="3136" y="-2007"/>
                    <a:pt x="274" y="1110"/>
                  </a:cubicBezTo>
                  <a:cubicBezTo>
                    <a:pt x="-490" y="1937"/>
                    <a:pt x="-235" y="4990"/>
                    <a:pt x="910" y="7916"/>
                  </a:cubicBezTo>
                  <a:cubicBezTo>
                    <a:pt x="3200" y="13704"/>
                    <a:pt x="17893" y="13577"/>
                    <a:pt x="19865" y="74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 1091">
              <a:extLst>
                <a:ext uri="{FF2B5EF4-FFF2-40B4-BE49-F238E27FC236}">
                  <a16:creationId xmlns:a16="http://schemas.microsoft.com/office/drawing/2014/main" id="{41C8F8D8-ADFB-26C2-A69C-13BCA8500325}"/>
                </a:ext>
              </a:extLst>
            </p:cNvPr>
            <p:cNvSpPr/>
            <p:nvPr/>
          </p:nvSpPr>
          <p:spPr>
            <a:xfrm>
              <a:off x="6435302" y="3884427"/>
              <a:ext cx="8171" cy="6297"/>
            </a:xfrm>
            <a:custGeom>
              <a:avLst/>
              <a:gdLst>
                <a:gd name="connsiteX0" fmla="*/ -162 w 8171"/>
                <a:gd name="connsiteY0" fmla="*/ 3355 h 6297"/>
                <a:gd name="connsiteX1" fmla="*/ 2764 w 8171"/>
                <a:gd name="connsiteY1" fmla="*/ 6536 h 6297"/>
                <a:gd name="connsiteX2" fmla="*/ 7598 w 8171"/>
                <a:gd name="connsiteY2" fmla="*/ 3355 h 6297"/>
                <a:gd name="connsiteX3" fmla="*/ 4672 w 8171"/>
                <a:gd name="connsiteY3" fmla="*/ 238 h 6297"/>
                <a:gd name="connsiteX4" fmla="*/ -162 w 8171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1" h="6297">
                  <a:moveTo>
                    <a:pt x="-162" y="3355"/>
                  </a:moveTo>
                  <a:cubicBezTo>
                    <a:pt x="-200" y="5028"/>
                    <a:pt x="1091" y="6434"/>
                    <a:pt x="2764" y="6536"/>
                  </a:cubicBezTo>
                  <a:cubicBezTo>
                    <a:pt x="4768" y="6249"/>
                    <a:pt x="6542" y="5079"/>
                    <a:pt x="7598" y="3355"/>
                  </a:cubicBezTo>
                  <a:cubicBezTo>
                    <a:pt x="8680" y="1638"/>
                    <a:pt x="7598" y="238"/>
                    <a:pt x="4672" y="238"/>
                  </a:cubicBezTo>
                  <a:cubicBezTo>
                    <a:pt x="1746" y="238"/>
                    <a:pt x="-162" y="1638"/>
                    <a:pt x="-162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23A4D878-963D-8435-693C-49B3A6FA0FD3}"/>
                </a:ext>
              </a:extLst>
            </p:cNvPr>
            <p:cNvSpPr/>
            <p:nvPr/>
          </p:nvSpPr>
          <p:spPr>
            <a:xfrm>
              <a:off x="6433090" y="6324363"/>
              <a:ext cx="14009" cy="20192"/>
            </a:xfrm>
            <a:custGeom>
              <a:avLst/>
              <a:gdLst>
                <a:gd name="connsiteX0" fmla="*/ 2368 w 14009"/>
                <a:gd name="connsiteY0" fmla="*/ 10767 h 20192"/>
                <a:gd name="connsiteX1" fmla="*/ 13499 w 14009"/>
                <a:gd name="connsiteY1" fmla="*/ 15538 h 20192"/>
                <a:gd name="connsiteX2" fmla="*/ 8029 w 14009"/>
                <a:gd name="connsiteY2" fmla="*/ 4788 h 20192"/>
                <a:gd name="connsiteX3" fmla="*/ 2368 w 14009"/>
                <a:gd name="connsiteY3" fmla="*/ 10767 h 2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9" h="20192">
                  <a:moveTo>
                    <a:pt x="2368" y="10767"/>
                  </a:moveTo>
                  <a:cubicBezTo>
                    <a:pt x="6057" y="21644"/>
                    <a:pt x="10446" y="23489"/>
                    <a:pt x="13499" y="15538"/>
                  </a:cubicBezTo>
                  <a:cubicBezTo>
                    <a:pt x="14708" y="12294"/>
                    <a:pt x="12736" y="8414"/>
                    <a:pt x="8029" y="4788"/>
                  </a:cubicBezTo>
                  <a:cubicBezTo>
                    <a:pt x="-1257" y="-2336"/>
                    <a:pt x="-1894" y="-1636"/>
                    <a:pt x="2368" y="107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26BE0F41-C88B-92F7-8F5C-664997AAC786}"/>
                </a:ext>
              </a:extLst>
            </p:cNvPr>
            <p:cNvSpPr/>
            <p:nvPr/>
          </p:nvSpPr>
          <p:spPr>
            <a:xfrm>
              <a:off x="6442730" y="2551600"/>
              <a:ext cx="4975" cy="8064"/>
            </a:xfrm>
            <a:custGeom>
              <a:avLst/>
              <a:gdLst>
                <a:gd name="connsiteX0" fmla="*/ 4813 w 4975"/>
                <a:gd name="connsiteY0" fmla="*/ 3548 h 8064"/>
                <a:gd name="connsiteX1" fmla="*/ 1633 w 4975"/>
                <a:gd name="connsiteY1" fmla="*/ 623 h 8064"/>
                <a:gd name="connsiteX2" fmla="*/ 297 w 4975"/>
                <a:gd name="connsiteY2" fmla="*/ 5520 h 8064"/>
                <a:gd name="connsiteX3" fmla="*/ 4813 w 4975"/>
                <a:gd name="connsiteY3" fmla="*/ 3548 h 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5" h="8064">
                  <a:moveTo>
                    <a:pt x="4813" y="3548"/>
                  </a:moveTo>
                  <a:cubicBezTo>
                    <a:pt x="4813" y="813"/>
                    <a:pt x="3414" y="-459"/>
                    <a:pt x="1633" y="623"/>
                  </a:cubicBezTo>
                  <a:cubicBezTo>
                    <a:pt x="-72" y="1621"/>
                    <a:pt x="-663" y="3797"/>
                    <a:pt x="297" y="5520"/>
                  </a:cubicBezTo>
                  <a:cubicBezTo>
                    <a:pt x="2969" y="9846"/>
                    <a:pt x="4813" y="9082"/>
                    <a:pt x="4813" y="35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B39DA661-FE83-82FC-2F5B-8BCF88D95EB6}"/>
                </a:ext>
              </a:extLst>
            </p:cNvPr>
            <p:cNvSpPr/>
            <p:nvPr/>
          </p:nvSpPr>
          <p:spPr>
            <a:xfrm>
              <a:off x="6421536" y="6516200"/>
              <a:ext cx="28352" cy="13759"/>
            </a:xfrm>
            <a:custGeom>
              <a:avLst/>
              <a:gdLst>
                <a:gd name="connsiteX0" fmla="*/ 5017 w 28352"/>
                <a:gd name="connsiteY0" fmla="*/ 9943 h 13759"/>
                <a:gd name="connsiteX1" fmla="*/ 25944 w 28352"/>
                <a:gd name="connsiteY1" fmla="*/ 9943 h 13759"/>
                <a:gd name="connsiteX2" fmla="*/ 25563 w 28352"/>
                <a:gd name="connsiteY2" fmla="*/ 3582 h 13759"/>
                <a:gd name="connsiteX3" fmla="*/ 2028 w 28352"/>
                <a:gd name="connsiteY3" fmla="*/ 2310 h 13759"/>
                <a:gd name="connsiteX4" fmla="*/ 5017 w 28352"/>
                <a:gd name="connsiteY4" fmla="*/ 9943 h 1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52" h="13759">
                  <a:moveTo>
                    <a:pt x="5017" y="9943"/>
                  </a:moveTo>
                  <a:cubicBezTo>
                    <a:pt x="14749" y="15349"/>
                    <a:pt x="21428" y="15349"/>
                    <a:pt x="25944" y="9943"/>
                  </a:cubicBezTo>
                  <a:cubicBezTo>
                    <a:pt x="29061" y="6190"/>
                    <a:pt x="28934" y="4981"/>
                    <a:pt x="25563" y="3582"/>
                  </a:cubicBezTo>
                  <a:cubicBezTo>
                    <a:pt x="12841" y="-425"/>
                    <a:pt x="5717" y="-807"/>
                    <a:pt x="2028" y="2310"/>
                  </a:cubicBezTo>
                  <a:cubicBezTo>
                    <a:pt x="-1661" y="5426"/>
                    <a:pt x="-707" y="6635"/>
                    <a:pt x="5017" y="99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AF9D0F98-4FF5-26B2-355B-01CA71C9F6E8}"/>
                </a:ext>
              </a:extLst>
            </p:cNvPr>
            <p:cNvSpPr/>
            <p:nvPr/>
          </p:nvSpPr>
          <p:spPr>
            <a:xfrm>
              <a:off x="6413612" y="6330628"/>
              <a:ext cx="11207" cy="8055"/>
            </a:xfrm>
            <a:custGeom>
              <a:avLst/>
              <a:gdLst>
                <a:gd name="connsiteX0" fmla="*/ 10078 w 11207"/>
                <a:gd name="connsiteY0" fmla="*/ 6092 h 8055"/>
                <a:gd name="connsiteX1" fmla="*/ 10523 w 11207"/>
                <a:gd name="connsiteY1" fmla="*/ 1512 h 8055"/>
                <a:gd name="connsiteX2" fmla="*/ -163 w 11207"/>
                <a:gd name="connsiteY2" fmla="*/ 5329 h 8055"/>
                <a:gd name="connsiteX3" fmla="*/ 10078 w 11207"/>
                <a:gd name="connsiteY3" fmla="*/ 6092 h 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07" h="8055">
                  <a:moveTo>
                    <a:pt x="10078" y="6092"/>
                  </a:moveTo>
                  <a:cubicBezTo>
                    <a:pt x="11179" y="4813"/>
                    <a:pt x="11357" y="2981"/>
                    <a:pt x="10523" y="1512"/>
                  </a:cubicBezTo>
                  <a:cubicBezTo>
                    <a:pt x="8552" y="-1604"/>
                    <a:pt x="-163" y="1512"/>
                    <a:pt x="-163" y="5329"/>
                  </a:cubicBezTo>
                  <a:cubicBezTo>
                    <a:pt x="-163" y="9145"/>
                    <a:pt x="7152" y="9145"/>
                    <a:pt x="10078" y="60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 1096">
              <a:extLst>
                <a:ext uri="{FF2B5EF4-FFF2-40B4-BE49-F238E27FC236}">
                  <a16:creationId xmlns:a16="http://schemas.microsoft.com/office/drawing/2014/main" id="{046CB136-E44E-4EA3-F492-D9691BC9BDC3}"/>
                </a:ext>
              </a:extLst>
            </p:cNvPr>
            <p:cNvSpPr/>
            <p:nvPr/>
          </p:nvSpPr>
          <p:spPr>
            <a:xfrm>
              <a:off x="6418007" y="2418218"/>
              <a:ext cx="8136" cy="6297"/>
            </a:xfrm>
            <a:custGeom>
              <a:avLst/>
              <a:gdLst>
                <a:gd name="connsiteX0" fmla="*/ 7973 w 8136"/>
                <a:gd name="connsiteY0" fmla="*/ 3355 h 6297"/>
                <a:gd name="connsiteX1" fmla="*/ 3139 w 8136"/>
                <a:gd name="connsiteY1" fmla="*/ 238 h 6297"/>
                <a:gd name="connsiteX2" fmla="*/ 213 w 8136"/>
                <a:gd name="connsiteY2" fmla="*/ 3355 h 6297"/>
                <a:gd name="connsiteX3" fmla="*/ 5048 w 8136"/>
                <a:gd name="connsiteY3" fmla="*/ 6535 h 6297"/>
                <a:gd name="connsiteX4" fmla="*/ 7973 w 813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7973" y="3355"/>
                  </a:moveTo>
                  <a:cubicBezTo>
                    <a:pt x="7973" y="1638"/>
                    <a:pt x="5811" y="238"/>
                    <a:pt x="3139" y="238"/>
                  </a:cubicBezTo>
                  <a:cubicBezTo>
                    <a:pt x="468" y="238"/>
                    <a:pt x="-868" y="1638"/>
                    <a:pt x="213" y="3355"/>
                  </a:cubicBezTo>
                  <a:cubicBezTo>
                    <a:pt x="1269" y="5079"/>
                    <a:pt x="3044" y="6249"/>
                    <a:pt x="5048" y="6535"/>
                  </a:cubicBezTo>
                  <a:cubicBezTo>
                    <a:pt x="6720" y="6434"/>
                    <a:pt x="8012" y="5028"/>
                    <a:pt x="797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 1097">
              <a:extLst>
                <a:ext uri="{FF2B5EF4-FFF2-40B4-BE49-F238E27FC236}">
                  <a16:creationId xmlns:a16="http://schemas.microsoft.com/office/drawing/2014/main" id="{A7778455-DA84-0CEE-2511-33A160ED96C4}"/>
                </a:ext>
              </a:extLst>
            </p:cNvPr>
            <p:cNvSpPr/>
            <p:nvPr/>
          </p:nvSpPr>
          <p:spPr>
            <a:xfrm>
              <a:off x="6426016" y="725442"/>
              <a:ext cx="8743" cy="8699"/>
            </a:xfrm>
            <a:custGeom>
              <a:avLst/>
              <a:gdLst>
                <a:gd name="connsiteX0" fmla="*/ 4735 w 8743"/>
                <a:gd name="connsiteY0" fmla="*/ 238 h 8699"/>
                <a:gd name="connsiteX1" fmla="*/ -162 w 8743"/>
                <a:gd name="connsiteY1" fmla="*/ 5263 h 8699"/>
                <a:gd name="connsiteX2" fmla="*/ -162 w 8743"/>
                <a:gd name="connsiteY2" fmla="*/ 5263 h 8699"/>
                <a:gd name="connsiteX3" fmla="*/ 8425 w 8743"/>
                <a:gd name="connsiteY3" fmla="*/ 3991 h 8699"/>
                <a:gd name="connsiteX4" fmla="*/ 4735 w 8743"/>
                <a:gd name="connsiteY4" fmla="*/ 238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3" h="8699">
                  <a:moveTo>
                    <a:pt x="4735" y="238"/>
                  </a:moveTo>
                  <a:cubicBezTo>
                    <a:pt x="1994" y="270"/>
                    <a:pt x="-194" y="2522"/>
                    <a:pt x="-162" y="5263"/>
                  </a:cubicBezTo>
                  <a:cubicBezTo>
                    <a:pt x="-162" y="5263"/>
                    <a:pt x="-162" y="5263"/>
                    <a:pt x="-162" y="5263"/>
                  </a:cubicBezTo>
                  <a:cubicBezTo>
                    <a:pt x="-162" y="10797"/>
                    <a:pt x="6199" y="9843"/>
                    <a:pt x="8425" y="3991"/>
                  </a:cubicBezTo>
                  <a:cubicBezTo>
                    <a:pt x="9124" y="1956"/>
                    <a:pt x="7407" y="238"/>
                    <a:pt x="473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 1098">
              <a:extLst>
                <a:ext uri="{FF2B5EF4-FFF2-40B4-BE49-F238E27FC236}">
                  <a16:creationId xmlns:a16="http://schemas.microsoft.com/office/drawing/2014/main" id="{F563FC23-2242-35F3-8D9D-8D3B19DB41CF}"/>
                </a:ext>
              </a:extLst>
            </p:cNvPr>
            <p:cNvSpPr/>
            <p:nvPr/>
          </p:nvSpPr>
          <p:spPr>
            <a:xfrm>
              <a:off x="6361676" y="706777"/>
              <a:ext cx="9299" cy="15042"/>
            </a:xfrm>
            <a:custGeom>
              <a:avLst/>
              <a:gdLst>
                <a:gd name="connsiteX0" fmla="*/ 6041 w 9299"/>
                <a:gd name="connsiteY0" fmla="*/ 15087 h 15042"/>
                <a:gd name="connsiteX1" fmla="*/ 8839 w 9299"/>
                <a:gd name="connsiteY1" fmla="*/ 7708 h 15042"/>
                <a:gd name="connsiteX2" fmla="*/ 1715 w 9299"/>
                <a:gd name="connsiteY2" fmla="*/ 2556 h 15042"/>
                <a:gd name="connsiteX3" fmla="*/ 6041 w 9299"/>
                <a:gd name="connsiteY3" fmla="*/ 15087 h 1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9" h="15042">
                  <a:moveTo>
                    <a:pt x="6041" y="15087"/>
                  </a:moveTo>
                  <a:cubicBezTo>
                    <a:pt x="8572" y="13573"/>
                    <a:pt x="9730" y="10520"/>
                    <a:pt x="8839" y="7708"/>
                  </a:cubicBezTo>
                  <a:cubicBezTo>
                    <a:pt x="7376" y="-370"/>
                    <a:pt x="5786" y="-1578"/>
                    <a:pt x="1715" y="2556"/>
                  </a:cubicBezTo>
                  <a:cubicBezTo>
                    <a:pt x="-2356" y="6690"/>
                    <a:pt x="698" y="16804"/>
                    <a:pt x="6041" y="150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 1099">
              <a:extLst>
                <a:ext uri="{FF2B5EF4-FFF2-40B4-BE49-F238E27FC236}">
                  <a16:creationId xmlns:a16="http://schemas.microsoft.com/office/drawing/2014/main" id="{05C6738C-CDC4-FF8E-0DDF-7849779612CF}"/>
                </a:ext>
              </a:extLst>
            </p:cNvPr>
            <p:cNvSpPr/>
            <p:nvPr/>
          </p:nvSpPr>
          <p:spPr>
            <a:xfrm>
              <a:off x="6430129" y="4362625"/>
              <a:ext cx="5173" cy="6297"/>
            </a:xfrm>
            <a:custGeom>
              <a:avLst/>
              <a:gdLst>
                <a:gd name="connsiteX0" fmla="*/ 5011 w 5173"/>
                <a:gd name="connsiteY0" fmla="*/ 3419 h 6297"/>
                <a:gd name="connsiteX1" fmla="*/ 1703 w 5173"/>
                <a:gd name="connsiteY1" fmla="*/ 239 h 6297"/>
                <a:gd name="connsiteX2" fmla="*/ 1703 w 5173"/>
                <a:gd name="connsiteY2" fmla="*/ 239 h 6297"/>
                <a:gd name="connsiteX3" fmla="*/ 367 w 5173"/>
                <a:gd name="connsiteY3" fmla="*/ 3419 h 6297"/>
                <a:gd name="connsiteX4" fmla="*/ 3611 w 5173"/>
                <a:gd name="connsiteY4" fmla="*/ 6536 h 6297"/>
                <a:gd name="connsiteX5" fmla="*/ 5011 w 5173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5011" y="3419"/>
                  </a:moveTo>
                  <a:cubicBezTo>
                    <a:pt x="4979" y="1625"/>
                    <a:pt x="3497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638"/>
                    <a:pt x="367" y="3419"/>
                  </a:cubicBezTo>
                  <a:cubicBezTo>
                    <a:pt x="1449" y="5200"/>
                    <a:pt x="2912" y="6536"/>
                    <a:pt x="3611" y="6536"/>
                  </a:cubicBezTo>
                  <a:cubicBezTo>
                    <a:pt x="4311" y="6536"/>
                    <a:pt x="5011" y="5137"/>
                    <a:pt x="501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 1100">
              <a:extLst>
                <a:ext uri="{FF2B5EF4-FFF2-40B4-BE49-F238E27FC236}">
                  <a16:creationId xmlns:a16="http://schemas.microsoft.com/office/drawing/2014/main" id="{2C2298BC-B70F-988B-ED8A-AC3701029E7B}"/>
                </a:ext>
              </a:extLst>
            </p:cNvPr>
            <p:cNvSpPr/>
            <p:nvPr/>
          </p:nvSpPr>
          <p:spPr>
            <a:xfrm>
              <a:off x="6503489" y="6083644"/>
              <a:ext cx="9286" cy="6297"/>
            </a:xfrm>
            <a:custGeom>
              <a:avLst/>
              <a:gdLst>
                <a:gd name="connsiteX0" fmla="*/ -163 w 9286"/>
                <a:gd name="connsiteY0" fmla="*/ 3419 h 6297"/>
                <a:gd name="connsiteX1" fmla="*/ 4481 w 9286"/>
                <a:gd name="connsiteY1" fmla="*/ 6535 h 6297"/>
                <a:gd name="connsiteX2" fmla="*/ 9124 w 9286"/>
                <a:gd name="connsiteY2" fmla="*/ 3419 h 6297"/>
                <a:gd name="connsiteX3" fmla="*/ 4481 w 9286"/>
                <a:gd name="connsiteY3" fmla="*/ 238 h 6297"/>
                <a:gd name="connsiteX4" fmla="*/ -163 w 928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-163" y="3419"/>
                  </a:moveTo>
                  <a:cubicBezTo>
                    <a:pt x="-163" y="5136"/>
                    <a:pt x="1936" y="6535"/>
                    <a:pt x="4481" y="6535"/>
                  </a:cubicBezTo>
                  <a:cubicBezTo>
                    <a:pt x="7025" y="6535"/>
                    <a:pt x="9124" y="5136"/>
                    <a:pt x="9124" y="3419"/>
                  </a:cubicBezTo>
                  <a:cubicBezTo>
                    <a:pt x="9124" y="1701"/>
                    <a:pt x="7025" y="238"/>
                    <a:pt x="4481" y="238"/>
                  </a:cubicBezTo>
                  <a:cubicBezTo>
                    <a:pt x="1936" y="238"/>
                    <a:pt x="-163" y="1701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 1101">
              <a:extLst>
                <a:ext uri="{FF2B5EF4-FFF2-40B4-BE49-F238E27FC236}">
                  <a16:creationId xmlns:a16="http://schemas.microsoft.com/office/drawing/2014/main" id="{9E284DE4-9FFD-1677-EC94-6E0FC8201B4D}"/>
                </a:ext>
              </a:extLst>
            </p:cNvPr>
            <p:cNvSpPr/>
            <p:nvPr/>
          </p:nvSpPr>
          <p:spPr>
            <a:xfrm>
              <a:off x="6475730" y="6213976"/>
              <a:ext cx="9123" cy="14319"/>
            </a:xfrm>
            <a:custGeom>
              <a:avLst/>
              <a:gdLst>
                <a:gd name="connsiteX0" fmla="*/ 1709 w 9123"/>
                <a:gd name="connsiteY0" fmla="*/ 3545 h 14319"/>
                <a:gd name="connsiteX1" fmla="*/ 4381 w 9123"/>
                <a:gd name="connsiteY1" fmla="*/ 14549 h 14319"/>
                <a:gd name="connsiteX2" fmla="*/ 8960 w 9123"/>
                <a:gd name="connsiteY2" fmla="*/ 10605 h 14319"/>
                <a:gd name="connsiteX3" fmla="*/ 6289 w 9123"/>
                <a:gd name="connsiteY3" fmla="*/ 2464 h 14319"/>
                <a:gd name="connsiteX4" fmla="*/ 1709 w 9123"/>
                <a:gd name="connsiteY4" fmla="*/ 3545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3" h="14319">
                  <a:moveTo>
                    <a:pt x="1709" y="3545"/>
                  </a:moveTo>
                  <a:cubicBezTo>
                    <a:pt x="-1408" y="11623"/>
                    <a:pt x="-708" y="14549"/>
                    <a:pt x="4381" y="14549"/>
                  </a:cubicBezTo>
                  <a:cubicBezTo>
                    <a:pt x="6728" y="14695"/>
                    <a:pt x="8757" y="12946"/>
                    <a:pt x="8960" y="10605"/>
                  </a:cubicBezTo>
                  <a:cubicBezTo>
                    <a:pt x="8687" y="7724"/>
                    <a:pt x="7771" y="4944"/>
                    <a:pt x="6289" y="2464"/>
                  </a:cubicBezTo>
                  <a:cubicBezTo>
                    <a:pt x="4190" y="-780"/>
                    <a:pt x="3299" y="-526"/>
                    <a:pt x="1709" y="35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249304ED-DD35-FFD1-FBAF-1C0D2C56BC87}"/>
                </a:ext>
              </a:extLst>
            </p:cNvPr>
            <p:cNvSpPr/>
            <p:nvPr/>
          </p:nvSpPr>
          <p:spPr>
            <a:xfrm>
              <a:off x="6478683" y="6313329"/>
              <a:ext cx="6360" cy="6360"/>
            </a:xfrm>
            <a:custGeom>
              <a:avLst/>
              <a:gdLst>
                <a:gd name="connsiteX0" fmla="*/ -163 w 6360"/>
                <a:gd name="connsiteY0" fmla="*/ 3419 h 6360"/>
                <a:gd name="connsiteX1" fmla="*/ 3018 w 6360"/>
                <a:gd name="connsiteY1" fmla="*/ 6599 h 6360"/>
                <a:gd name="connsiteX2" fmla="*/ 6198 w 6360"/>
                <a:gd name="connsiteY2" fmla="*/ 3419 h 6360"/>
                <a:gd name="connsiteX3" fmla="*/ 3018 w 6360"/>
                <a:gd name="connsiteY3" fmla="*/ 238 h 6360"/>
                <a:gd name="connsiteX4" fmla="*/ -163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-163" y="3419"/>
                  </a:move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B9F1304C-1D3D-DB3F-6F23-2EB358FA7A7A}"/>
                </a:ext>
              </a:extLst>
            </p:cNvPr>
            <p:cNvSpPr/>
            <p:nvPr/>
          </p:nvSpPr>
          <p:spPr>
            <a:xfrm>
              <a:off x="6430346" y="4153045"/>
              <a:ext cx="4956" cy="8082"/>
            </a:xfrm>
            <a:custGeom>
              <a:avLst/>
              <a:gdLst>
                <a:gd name="connsiteX0" fmla="*/ 1613 w 4956"/>
                <a:gd name="connsiteY0" fmla="*/ 614 h 8082"/>
                <a:gd name="connsiteX1" fmla="*/ 278 w 4956"/>
                <a:gd name="connsiteY1" fmla="*/ 5512 h 8082"/>
                <a:gd name="connsiteX2" fmla="*/ 4794 w 4956"/>
                <a:gd name="connsiteY2" fmla="*/ 3540 h 8082"/>
                <a:gd name="connsiteX3" fmla="*/ 1613 w 4956"/>
                <a:gd name="connsiteY3" fmla="*/ 614 h 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6" h="8082">
                  <a:moveTo>
                    <a:pt x="1613" y="614"/>
                  </a:moveTo>
                  <a:cubicBezTo>
                    <a:pt x="-66" y="1632"/>
                    <a:pt x="-651" y="3782"/>
                    <a:pt x="278" y="5512"/>
                  </a:cubicBezTo>
                  <a:cubicBezTo>
                    <a:pt x="2949" y="9901"/>
                    <a:pt x="4794" y="9074"/>
                    <a:pt x="4794" y="3540"/>
                  </a:cubicBezTo>
                  <a:cubicBezTo>
                    <a:pt x="4794" y="869"/>
                    <a:pt x="3394" y="-467"/>
                    <a:pt x="1613" y="6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F2744FB-3AA1-5C1B-4148-72EDC426C889}"/>
                </a:ext>
              </a:extLst>
            </p:cNvPr>
            <p:cNvSpPr/>
            <p:nvPr/>
          </p:nvSpPr>
          <p:spPr>
            <a:xfrm>
              <a:off x="6457761" y="6245484"/>
              <a:ext cx="23228" cy="29606"/>
            </a:xfrm>
            <a:custGeom>
              <a:avLst/>
              <a:gdLst>
                <a:gd name="connsiteX0" fmla="*/ 1104 w 23228"/>
                <a:gd name="connsiteY0" fmla="*/ 1932 h 29606"/>
                <a:gd name="connsiteX1" fmla="*/ 3267 w 23228"/>
                <a:gd name="connsiteY1" fmla="*/ 16562 h 29606"/>
                <a:gd name="connsiteX2" fmla="*/ 12681 w 23228"/>
                <a:gd name="connsiteY2" fmla="*/ 22414 h 29606"/>
                <a:gd name="connsiteX3" fmla="*/ 19042 w 23228"/>
                <a:gd name="connsiteY3" fmla="*/ 24385 h 29606"/>
                <a:gd name="connsiteX4" fmla="*/ 22922 w 23228"/>
                <a:gd name="connsiteY4" fmla="*/ 25785 h 29606"/>
                <a:gd name="connsiteX5" fmla="*/ 17706 w 23228"/>
                <a:gd name="connsiteY5" fmla="*/ 14081 h 29606"/>
                <a:gd name="connsiteX6" fmla="*/ 12744 w 23228"/>
                <a:gd name="connsiteY6" fmla="*/ 5622 h 29606"/>
                <a:gd name="connsiteX7" fmla="*/ 1104 w 23228"/>
                <a:gd name="connsiteY7" fmla="*/ 1932 h 2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28" h="29606">
                  <a:moveTo>
                    <a:pt x="1104" y="1932"/>
                  </a:moveTo>
                  <a:cubicBezTo>
                    <a:pt x="-1122" y="4095"/>
                    <a:pt x="-422" y="8738"/>
                    <a:pt x="3267" y="16562"/>
                  </a:cubicBezTo>
                  <a:cubicBezTo>
                    <a:pt x="8228" y="27057"/>
                    <a:pt x="8992" y="27566"/>
                    <a:pt x="12681" y="22414"/>
                  </a:cubicBezTo>
                  <a:cubicBezTo>
                    <a:pt x="16370" y="17261"/>
                    <a:pt x="16879" y="17325"/>
                    <a:pt x="19042" y="24385"/>
                  </a:cubicBezTo>
                  <a:cubicBezTo>
                    <a:pt x="21204" y="31446"/>
                    <a:pt x="21522" y="31382"/>
                    <a:pt x="22922" y="25785"/>
                  </a:cubicBezTo>
                  <a:cubicBezTo>
                    <a:pt x="23647" y="21199"/>
                    <a:pt x="21605" y="16613"/>
                    <a:pt x="17706" y="14081"/>
                  </a:cubicBezTo>
                  <a:cubicBezTo>
                    <a:pt x="14017" y="11028"/>
                    <a:pt x="11727" y="7212"/>
                    <a:pt x="12744" y="5622"/>
                  </a:cubicBezTo>
                  <a:cubicBezTo>
                    <a:pt x="15352" y="1360"/>
                    <a:pt x="4857" y="-1884"/>
                    <a:pt x="1104" y="19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619878E-BED3-1601-93A0-3D22F092C261}"/>
                </a:ext>
              </a:extLst>
            </p:cNvPr>
            <p:cNvSpPr/>
            <p:nvPr/>
          </p:nvSpPr>
          <p:spPr>
            <a:xfrm>
              <a:off x="6447706" y="310409"/>
              <a:ext cx="30773" cy="18633"/>
            </a:xfrm>
            <a:custGeom>
              <a:avLst/>
              <a:gdLst>
                <a:gd name="connsiteX0" fmla="*/ 11287 w 30773"/>
                <a:gd name="connsiteY0" fmla="*/ 18872 h 18633"/>
                <a:gd name="connsiteX1" fmla="*/ 15357 w 30773"/>
                <a:gd name="connsiteY1" fmla="*/ 14165 h 18633"/>
                <a:gd name="connsiteX2" fmla="*/ 21337 w 30773"/>
                <a:gd name="connsiteY2" fmla="*/ 9394 h 18633"/>
                <a:gd name="connsiteX3" fmla="*/ 29669 w 30773"/>
                <a:gd name="connsiteY3" fmla="*/ 934 h 18633"/>
                <a:gd name="connsiteX4" fmla="*/ -163 w 30773"/>
                <a:gd name="connsiteY4" fmla="*/ 9203 h 18633"/>
                <a:gd name="connsiteX5" fmla="*/ 11287 w 30773"/>
                <a:gd name="connsiteY5" fmla="*/ 18872 h 1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73" h="18633">
                  <a:moveTo>
                    <a:pt x="11287" y="18872"/>
                  </a:moveTo>
                  <a:cubicBezTo>
                    <a:pt x="13697" y="18668"/>
                    <a:pt x="15504" y="16582"/>
                    <a:pt x="15357" y="14165"/>
                  </a:cubicBezTo>
                  <a:cubicBezTo>
                    <a:pt x="15720" y="11213"/>
                    <a:pt x="18379" y="9095"/>
                    <a:pt x="21337" y="9394"/>
                  </a:cubicBezTo>
                  <a:cubicBezTo>
                    <a:pt x="27697" y="9394"/>
                    <a:pt x="32786" y="4115"/>
                    <a:pt x="29669" y="934"/>
                  </a:cubicBezTo>
                  <a:cubicBezTo>
                    <a:pt x="26552" y="-2246"/>
                    <a:pt x="-163" y="6341"/>
                    <a:pt x="-163" y="9203"/>
                  </a:cubicBezTo>
                  <a:cubicBezTo>
                    <a:pt x="-163" y="12066"/>
                    <a:pt x="7089" y="18872"/>
                    <a:pt x="11287" y="188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 1106">
              <a:extLst>
                <a:ext uri="{FF2B5EF4-FFF2-40B4-BE49-F238E27FC236}">
                  <a16:creationId xmlns:a16="http://schemas.microsoft.com/office/drawing/2014/main" id="{BCAA6893-EFE2-63A1-93EE-C48874493E38}"/>
                </a:ext>
              </a:extLst>
            </p:cNvPr>
            <p:cNvSpPr/>
            <p:nvPr/>
          </p:nvSpPr>
          <p:spPr>
            <a:xfrm>
              <a:off x="6394763" y="6042490"/>
              <a:ext cx="18849" cy="15214"/>
            </a:xfrm>
            <a:custGeom>
              <a:avLst/>
              <a:gdLst>
                <a:gd name="connsiteX0" fmla="*/ 1767 w 18849"/>
                <a:gd name="connsiteY0" fmla="*/ 13723 h 15214"/>
                <a:gd name="connsiteX1" fmla="*/ 18687 w 18849"/>
                <a:gd name="connsiteY1" fmla="*/ 12960 h 15214"/>
                <a:gd name="connsiteX2" fmla="*/ 4502 w 18849"/>
                <a:gd name="connsiteY2" fmla="*/ 238 h 15214"/>
                <a:gd name="connsiteX3" fmla="*/ 1767 w 18849"/>
                <a:gd name="connsiteY3" fmla="*/ 13723 h 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49" h="15214">
                  <a:moveTo>
                    <a:pt x="1767" y="13723"/>
                  </a:moveTo>
                  <a:cubicBezTo>
                    <a:pt x="4375" y="16458"/>
                    <a:pt x="18687" y="15759"/>
                    <a:pt x="18687" y="12960"/>
                  </a:cubicBezTo>
                  <a:cubicBezTo>
                    <a:pt x="18687" y="8762"/>
                    <a:pt x="9273" y="238"/>
                    <a:pt x="4502" y="238"/>
                  </a:cubicBezTo>
                  <a:cubicBezTo>
                    <a:pt x="-268" y="238"/>
                    <a:pt x="-1731" y="10225"/>
                    <a:pt x="1767" y="137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 1107">
              <a:extLst>
                <a:ext uri="{FF2B5EF4-FFF2-40B4-BE49-F238E27FC236}">
                  <a16:creationId xmlns:a16="http://schemas.microsoft.com/office/drawing/2014/main" id="{7D971D7C-728C-916F-E16E-16D82E69BF24}"/>
                </a:ext>
              </a:extLst>
            </p:cNvPr>
            <p:cNvSpPr/>
            <p:nvPr/>
          </p:nvSpPr>
          <p:spPr>
            <a:xfrm>
              <a:off x="6407428" y="4241353"/>
              <a:ext cx="11623" cy="11168"/>
            </a:xfrm>
            <a:custGeom>
              <a:avLst/>
              <a:gdLst>
                <a:gd name="connsiteX0" fmla="*/ 869 w 11623"/>
                <a:gd name="connsiteY0" fmla="*/ 6573 h 11168"/>
                <a:gd name="connsiteX1" fmla="*/ 7930 w 11623"/>
                <a:gd name="connsiteY1" fmla="*/ 11407 h 11168"/>
                <a:gd name="connsiteX2" fmla="*/ 7548 w 11623"/>
                <a:gd name="connsiteY2" fmla="*/ 5046 h 11168"/>
                <a:gd name="connsiteX3" fmla="*/ 869 w 11623"/>
                <a:gd name="connsiteY3" fmla="*/ 6573 h 1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3" h="11168">
                  <a:moveTo>
                    <a:pt x="869" y="6573"/>
                  </a:moveTo>
                  <a:cubicBezTo>
                    <a:pt x="2116" y="9390"/>
                    <a:pt x="4851" y="11260"/>
                    <a:pt x="7930" y="11407"/>
                  </a:cubicBezTo>
                  <a:cubicBezTo>
                    <a:pt x="12700" y="11407"/>
                    <a:pt x="12700" y="10834"/>
                    <a:pt x="7548" y="5046"/>
                  </a:cubicBezTo>
                  <a:cubicBezTo>
                    <a:pt x="1378" y="-2014"/>
                    <a:pt x="-1993" y="-1124"/>
                    <a:pt x="869" y="65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 1108">
              <a:extLst>
                <a:ext uri="{FF2B5EF4-FFF2-40B4-BE49-F238E27FC236}">
                  <a16:creationId xmlns:a16="http://schemas.microsoft.com/office/drawing/2014/main" id="{2D9297CF-5F27-7169-613A-BFC1378E0BAC}"/>
                </a:ext>
              </a:extLst>
            </p:cNvPr>
            <p:cNvSpPr/>
            <p:nvPr/>
          </p:nvSpPr>
          <p:spPr>
            <a:xfrm>
              <a:off x="6442572" y="669373"/>
              <a:ext cx="7708" cy="2660"/>
            </a:xfrm>
            <a:custGeom>
              <a:avLst/>
              <a:gdLst>
                <a:gd name="connsiteX0" fmla="*/ 7198 w 7708"/>
                <a:gd name="connsiteY0" fmla="*/ 968 h 2660"/>
                <a:gd name="connsiteX1" fmla="*/ 1282 w 7708"/>
                <a:gd name="connsiteY1" fmla="*/ 968 h 2660"/>
                <a:gd name="connsiteX2" fmla="*/ 3190 w 7708"/>
                <a:gd name="connsiteY2" fmla="*/ 2876 h 2660"/>
                <a:gd name="connsiteX3" fmla="*/ 7198 w 7708"/>
                <a:gd name="connsiteY3" fmla="*/ 968 h 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8" h="2660">
                  <a:moveTo>
                    <a:pt x="7198" y="968"/>
                  </a:moveTo>
                  <a:cubicBezTo>
                    <a:pt x="5347" y="-5"/>
                    <a:pt x="3133" y="-5"/>
                    <a:pt x="1282" y="968"/>
                  </a:cubicBezTo>
                  <a:cubicBezTo>
                    <a:pt x="-1198" y="1986"/>
                    <a:pt x="-435" y="2686"/>
                    <a:pt x="3190" y="2876"/>
                  </a:cubicBezTo>
                  <a:cubicBezTo>
                    <a:pt x="6816" y="3067"/>
                    <a:pt x="8279" y="1986"/>
                    <a:pt x="7198" y="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 1109">
              <a:extLst>
                <a:ext uri="{FF2B5EF4-FFF2-40B4-BE49-F238E27FC236}">
                  <a16:creationId xmlns:a16="http://schemas.microsoft.com/office/drawing/2014/main" id="{DC90A13A-B3C3-CAA6-A876-4167D0215A79}"/>
                </a:ext>
              </a:extLst>
            </p:cNvPr>
            <p:cNvSpPr/>
            <p:nvPr/>
          </p:nvSpPr>
          <p:spPr>
            <a:xfrm>
              <a:off x="6416836" y="251104"/>
              <a:ext cx="23742" cy="30749"/>
            </a:xfrm>
            <a:custGeom>
              <a:avLst/>
              <a:gdLst>
                <a:gd name="connsiteX0" fmla="*/ 5901 w 23742"/>
                <a:gd name="connsiteY0" fmla="*/ 19149 h 30749"/>
                <a:gd name="connsiteX1" fmla="*/ 11307 w 23742"/>
                <a:gd name="connsiteY1" fmla="*/ 27863 h 30749"/>
                <a:gd name="connsiteX2" fmla="*/ 23265 w 23742"/>
                <a:gd name="connsiteY2" fmla="*/ 27863 h 30749"/>
                <a:gd name="connsiteX3" fmla="*/ 16905 w 23742"/>
                <a:gd name="connsiteY3" fmla="*/ 16732 h 30749"/>
                <a:gd name="connsiteX4" fmla="*/ 10099 w 23742"/>
                <a:gd name="connsiteY4" fmla="*/ 4646 h 30749"/>
                <a:gd name="connsiteX5" fmla="*/ 2784 w 23742"/>
                <a:gd name="connsiteY5" fmla="*/ 3120 h 30749"/>
                <a:gd name="connsiteX6" fmla="*/ 2021 w 23742"/>
                <a:gd name="connsiteY6" fmla="*/ 9989 h 30749"/>
                <a:gd name="connsiteX7" fmla="*/ 5901 w 23742"/>
                <a:gd name="connsiteY7" fmla="*/ 19149 h 3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42" h="30749">
                  <a:moveTo>
                    <a:pt x="5901" y="19149"/>
                  </a:moveTo>
                  <a:cubicBezTo>
                    <a:pt x="6276" y="22730"/>
                    <a:pt x="8267" y="25936"/>
                    <a:pt x="11307" y="27863"/>
                  </a:cubicBezTo>
                  <a:cubicBezTo>
                    <a:pt x="18431" y="32061"/>
                    <a:pt x="20594" y="31997"/>
                    <a:pt x="23265" y="27863"/>
                  </a:cubicBezTo>
                  <a:cubicBezTo>
                    <a:pt x="24538" y="25700"/>
                    <a:pt x="21866" y="20993"/>
                    <a:pt x="16905" y="16732"/>
                  </a:cubicBezTo>
                  <a:cubicBezTo>
                    <a:pt x="11943" y="12470"/>
                    <a:pt x="9081" y="7381"/>
                    <a:pt x="10099" y="4646"/>
                  </a:cubicBezTo>
                  <a:cubicBezTo>
                    <a:pt x="12134" y="-633"/>
                    <a:pt x="9462" y="-1205"/>
                    <a:pt x="2784" y="3120"/>
                  </a:cubicBezTo>
                  <a:cubicBezTo>
                    <a:pt x="-905" y="5473"/>
                    <a:pt x="-1096" y="6873"/>
                    <a:pt x="2021" y="9989"/>
                  </a:cubicBezTo>
                  <a:cubicBezTo>
                    <a:pt x="4285" y="12534"/>
                    <a:pt x="5646" y="15752"/>
                    <a:pt x="5901" y="191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 1110">
              <a:extLst>
                <a:ext uri="{FF2B5EF4-FFF2-40B4-BE49-F238E27FC236}">
                  <a16:creationId xmlns:a16="http://schemas.microsoft.com/office/drawing/2014/main" id="{805B05B8-E12E-12D6-C012-6781C7A584A3}"/>
                </a:ext>
              </a:extLst>
            </p:cNvPr>
            <p:cNvSpPr/>
            <p:nvPr/>
          </p:nvSpPr>
          <p:spPr>
            <a:xfrm>
              <a:off x="6382791" y="5813352"/>
              <a:ext cx="12184" cy="15685"/>
            </a:xfrm>
            <a:custGeom>
              <a:avLst/>
              <a:gdLst>
                <a:gd name="connsiteX0" fmla="*/ 2862 w 12184"/>
                <a:gd name="connsiteY0" fmla="*/ 9804 h 15685"/>
                <a:gd name="connsiteX1" fmla="*/ 12022 w 12184"/>
                <a:gd name="connsiteY1" fmla="*/ 12985 h 15685"/>
                <a:gd name="connsiteX2" fmla="*/ 3944 w 12184"/>
                <a:gd name="connsiteY2" fmla="*/ 263 h 15685"/>
                <a:gd name="connsiteX3" fmla="*/ 2862 w 12184"/>
                <a:gd name="connsiteY3" fmla="*/ 9804 h 1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4" h="15685">
                  <a:moveTo>
                    <a:pt x="2862" y="9804"/>
                  </a:moveTo>
                  <a:cubicBezTo>
                    <a:pt x="6170" y="16165"/>
                    <a:pt x="12022" y="18137"/>
                    <a:pt x="12022" y="12985"/>
                  </a:cubicBezTo>
                  <a:cubicBezTo>
                    <a:pt x="12022" y="6624"/>
                    <a:pt x="8015" y="263"/>
                    <a:pt x="3944" y="263"/>
                  </a:cubicBezTo>
                  <a:cubicBezTo>
                    <a:pt x="-1336" y="9"/>
                    <a:pt x="-1336" y="1599"/>
                    <a:pt x="2862" y="98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 1111">
              <a:extLst>
                <a:ext uri="{FF2B5EF4-FFF2-40B4-BE49-F238E27FC236}">
                  <a16:creationId xmlns:a16="http://schemas.microsoft.com/office/drawing/2014/main" id="{424628F8-EFE0-03CC-C006-650C72DFE678}"/>
                </a:ext>
              </a:extLst>
            </p:cNvPr>
            <p:cNvSpPr/>
            <p:nvPr/>
          </p:nvSpPr>
          <p:spPr>
            <a:xfrm>
              <a:off x="6404326" y="731739"/>
              <a:ext cx="5170" cy="6297"/>
            </a:xfrm>
            <a:custGeom>
              <a:avLst/>
              <a:gdLst>
                <a:gd name="connsiteX0" fmla="*/ 1173 w 5170"/>
                <a:gd name="connsiteY0" fmla="*/ 6536 h 6297"/>
                <a:gd name="connsiteX1" fmla="*/ 4481 w 5170"/>
                <a:gd name="connsiteY1" fmla="*/ 3419 h 6297"/>
                <a:gd name="connsiteX2" fmla="*/ 3081 w 5170"/>
                <a:gd name="connsiteY2" fmla="*/ 238 h 6297"/>
                <a:gd name="connsiteX3" fmla="*/ -163 w 5170"/>
                <a:gd name="connsiteY3" fmla="*/ 3419 h 6297"/>
                <a:gd name="connsiteX4" fmla="*/ 1173 w 5170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0" h="6297">
                  <a:moveTo>
                    <a:pt x="1173" y="6536"/>
                  </a:moveTo>
                  <a:cubicBezTo>
                    <a:pt x="1936" y="6536"/>
                    <a:pt x="3399" y="5136"/>
                    <a:pt x="4481" y="3419"/>
                  </a:cubicBezTo>
                  <a:cubicBezTo>
                    <a:pt x="5562" y="1701"/>
                    <a:pt x="4926" y="238"/>
                    <a:pt x="3081" y="238"/>
                  </a:cubicBezTo>
                  <a:cubicBezTo>
                    <a:pt x="1313" y="238"/>
                    <a:pt x="-131" y="1650"/>
                    <a:pt x="-163" y="3419"/>
                  </a:cubicBezTo>
                  <a:cubicBezTo>
                    <a:pt x="-163" y="5136"/>
                    <a:pt x="410" y="6536"/>
                    <a:pt x="1173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 1112">
              <a:extLst>
                <a:ext uri="{FF2B5EF4-FFF2-40B4-BE49-F238E27FC236}">
                  <a16:creationId xmlns:a16="http://schemas.microsoft.com/office/drawing/2014/main" id="{59B32B11-8663-3BEB-42F5-9551BF996605}"/>
                </a:ext>
              </a:extLst>
            </p:cNvPr>
            <p:cNvSpPr/>
            <p:nvPr/>
          </p:nvSpPr>
          <p:spPr>
            <a:xfrm>
              <a:off x="6374470" y="5492339"/>
              <a:ext cx="14120" cy="18672"/>
            </a:xfrm>
            <a:custGeom>
              <a:avLst/>
              <a:gdLst>
                <a:gd name="connsiteX0" fmla="*/ 7939 w 14120"/>
                <a:gd name="connsiteY0" fmla="*/ 4449 h 18672"/>
                <a:gd name="connsiteX1" fmla="*/ 3105 w 14120"/>
                <a:gd name="connsiteY1" fmla="*/ 10810 h 18672"/>
                <a:gd name="connsiteX2" fmla="*/ 179 w 14120"/>
                <a:gd name="connsiteY2" fmla="*/ 15898 h 18672"/>
                <a:gd name="connsiteX3" fmla="*/ 10929 w 14120"/>
                <a:gd name="connsiteY3" fmla="*/ 12973 h 18672"/>
                <a:gd name="connsiteX4" fmla="*/ 10929 w 14120"/>
                <a:gd name="connsiteY4" fmla="*/ 12973 h 18672"/>
                <a:gd name="connsiteX5" fmla="*/ 10929 w 14120"/>
                <a:gd name="connsiteY5" fmla="*/ 251 h 18672"/>
                <a:gd name="connsiteX6" fmla="*/ 7939 w 14120"/>
                <a:gd name="connsiteY6" fmla="*/ 4449 h 1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20" h="18672">
                  <a:moveTo>
                    <a:pt x="7939" y="4449"/>
                  </a:moveTo>
                  <a:cubicBezTo>
                    <a:pt x="7685" y="7324"/>
                    <a:pt x="5802" y="9792"/>
                    <a:pt x="3105" y="10810"/>
                  </a:cubicBezTo>
                  <a:cubicBezTo>
                    <a:pt x="498" y="11891"/>
                    <a:pt x="-838" y="14181"/>
                    <a:pt x="179" y="15898"/>
                  </a:cubicBezTo>
                  <a:cubicBezTo>
                    <a:pt x="3233" y="20796"/>
                    <a:pt x="7431" y="19651"/>
                    <a:pt x="10929" y="12973"/>
                  </a:cubicBezTo>
                  <a:lnTo>
                    <a:pt x="10929" y="12973"/>
                  </a:lnTo>
                  <a:cubicBezTo>
                    <a:pt x="14936" y="5276"/>
                    <a:pt x="15000" y="251"/>
                    <a:pt x="10929" y="251"/>
                  </a:cubicBezTo>
                  <a:cubicBezTo>
                    <a:pt x="9339" y="60"/>
                    <a:pt x="7939" y="2032"/>
                    <a:pt x="7939" y="44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 1113">
              <a:extLst>
                <a:ext uri="{FF2B5EF4-FFF2-40B4-BE49-F238E27FC236}">
                  <a16:creationId xmlns:a16="http://schemas.microsoft.com/office/drawing/2014/main" id="{2242F44C-E44D-72DF-8DB3-83E61EC286A9}"/>
                </a:ext>
              </a:extLst>
            </p:cNvPr>
            <p:cNvSpPr/>
            <p:nvPr/>
          </p:nvSpPr>
          <p:spPr>
            <a:xfrm>
              <a:off x="6373285" y="4124527"/>
              <a:ext cx="6234" cy="5296"/>
            </a:xfrm>
            <a:custGeom>
              <a:avLst/>
              <a:gdLst>
                <a:gd name="connsiteX0" fmla="*/ -162 w 6234"/>
                <a:gd name="connsiteY0" fmla="*/ 2227 h 5296"/>
                <a:gd name="connsiteX1" fmla="*/ 2955 w 6234"/>
                <a:gd name="connsiteY1" fmla="*/ 5534 h 5296"/>
                <a:gd name="connsiteX2" fmla="*/ 6072 w 6234"/>
                <a:gd name="connsiteY2" fmla="*/ 4135 h 5296"/>
                <a:gd name="connsiteX3" fmla="*/ 2955 w 6234"/>
                <a:gd name="connsiteY3" fmla="*/ 764 h 5296"/>
                <a:gd name="connsiteX4" fmla="*/ -162 w 6234"/>
                <a:gd name="connsiteY4" fmla="*/ 2227 h 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96">
                  <a:moveTo>
                    <a:pt x="-162" y="2227"/>
                  </a:moveTo>
                  <a:cubicBezTo>
                    <a:pt x="-200" y="3995"/>
                    <a:pt x="1187" y="5464"/>
                    <a:pt x="2955" y="5534"/>
                  </a:cubicBezTo>
                  <a:cubicBezTo>
                    <a:pt x="4672" y="5534"/>
                    <a:pt x="6072" y="4898"/>
                    <a:pt x="6072" y="4135"/>
                  </a:cubicBezTo>
                  <a:cubicBezTo>
                    <a:pt x="6072" y="3372"/>
                    <a:pt x="4672" y="1845"/>
                    <a:pt x="2955" y="764"/>
                  </a:cubicBezTo>
                  <a:cubicBezTo>
                    <a:pt x="1238" y="-318"/>
                    <a:pt x="-162" y="319"/>
                    <a:pt x="-162" y="22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 1114">
              <a:extLst>
                <a:ext uri="{FF2B5EF4-FFF2-40B4-BE49-F238E27FC236}">
                  <a16:creationId xmlns:a16="http://schemas.microsoft.com/office/drawing/2014/main" id="{E5F51CD0-3417-F948-9483-28D0A4C6346B}"/>
                </a:ext>
              </a:extLst>
            </p:cNvPr>
            <p:cNvSpPr/>
            <p:nvPr/>
          </p:nvSpPr>
          <p:spPr>
            <a:xfrm>
              <a:off x="6364562" y="2431538"/>
              <a:ext cx="8723" cy="8688"/>
            </a:xfrm>
            <a:custGeom>
              <a:avLst/>
              <a:gdLst>
                <a:gd name="connsiteX0" fmla="*/ -26 w 8723"/>
                <a:gd name="connsiteY0" fmla="*/ 5174 h 8688"/>
                <a:gd name="connsiteX1" fmla="*/ 3663 w 8723"/>
                <a:gd name="connsiteY1" fmla="*/ 8927 h 8688"/>
                <a:gd name="connsiteX2" fmla="*/ 8561 w 8723"/>
                <a:gd name="connsiteY2" fmla="*/ 3966 h 8688"/>
                <a:gd name="connsiteX3" fmla="*/ -26 w 8723"/>
                <a:gd name="connsiteY3" fmla="*/ 5174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3" h="8688">
                  <a:moveTo>
                    <a:pt x="-26" y="5174"/>
                  </a:moveTo>
                  <a:cubicBezTo>
                    <a:pt x="-663" y="7210"/>
                    <a:pt x="991" y="8927"/>
                    <a:pt x="3663" y="8927"/>
                  </a:cubicBezTo>
                  <a:cubicBezTo>
                    <a:pt x="6379" y="8895"/>
                    <a:pt x="8561" y="6682"/>
                    <a:pt x="8561" y="3966"/>
                  </a:cubicBezTo>
                  <a:cubicBezTo>
                    <a:pt x="8561" y="-1632"/>
                    <a:pt x="1882" y="-678"/>
                    <a:pt x="-26" y="51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 1115">
              <a:extLst>
                <a:ext uri="{FF2B5EF4-FFF2-40B4-BE49-F238E27FC236}">
                  <a16:creationId xmlns:a16="http://schemas.microsoft.com/office/drawing/2014/main" id="{CA50632C-0F8E-EDC4-18BE-29C7B2A63BE5}"/>
                </a:ext>
              </a:extLst>
            </p:cNvPr>
            <p:cNvSpPr/>
            <p:nvPr/>
          </p:nvSpPr>
          <p:spPr>
            <a:xfrm>
              <a:off x="6360882" y="3984192"/>
              <a:ext cx="14888" cy="7158"/>
            </a:xfrm>
            <a:custGeom>
              <a:avLst/>
              <a:gdLst>
                <a:gd name="connsiteX0" fmla="*/ 4481 w 14888"/>
                <a:gd name="connsiteY0" fmla="*/ 1099 h 7158"/>
                <a:gd name="connsiteX1" fmla="*/ -163 w 14888"/>
                <a:gd name="connsiteY1" fmla="*/ 4280 h 7158"/>
                <a:gd name="connsiteX2" fmla="*/ 7852 w 14888"/>
                <a:gd name="connsiteY2" fmla="*/ 7396 h 7158"/>
                <a:gd name="connsiteX3" fmla="*/ 14594 w 14888"/>
                <a:gd name="connsiteY3" fmla="*/ 3453 h 7158"/>
                <a:gd name="connsiteX4" fmla="*/ 11223 w 14888"/>
                <a:gd name="connsiteY4" fmla="*/ 336 h 7158"/>
                <a:gd name="connsiteX5" fmla="*/ 4481 w 14888"/>
                <a:gd name="connsiteY5" fmla="*/ 1099 h 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88" h="7158">
                  <a:moveTo>
                    <a:pt x="4481" y="1099"/>
                  </a:moveTo>
                  <a:cubicBezTo>
                    <a:pt x="1937" y="1099"/>
                    <a:pt x="-163" y="2499"/>
                    <a:pt x="-163" y="4280"/>
                  </a:cubicBezTo>
                  <a:cubicBezTo>
                    <a:pt x="-163" y="6061"/>
                    <a:pt x="3463" y="7396"/>
                    <a:pt x="7852" y="7396"/>
                  </a:cubicBezTo>
                  <a:cubicBezTo>
                    <a:pt x="12241" y="7396"/>
                    <a:pt x="15421" y="5934"/>
                    <a:pt x="14594" y="3453"/>
                  </a:cubicBezTo>
                  <a:cubicBezTo>
                    <a:pt x="13767" y="972"/>
                    <a:pt x="12368" y="-109"/>
                    <a:pt x="11223" y="336"/>
                  </a:cubicBezTo>
                  <a:cubicBezTo>
                    <a:pt x="9022" y="896"/>
                    <a:pt x="6752" y="1157"/>
                    <a:pt x="4481" y="10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 1116">
              <a:extLst>
                <a:ext uri="{FF2B5EF4-FFF2-40B4-BE49-F238E27FC236}">
                  <a16:creationId xmlns:a16="http://schemas.microsoft.com/office/drawing/2014/main" id="{59D9433A-CA8D-65FD-1177-12C880923FCF}"/>
                </a:ext>
              </a:extLst>
            </p:cNvPr>
            <p:cNvSpPr/>
            <p:nvPr/>
          </p:nvSpPr>
          <p:spPr>
            <a:xfrm>
              <a:off x="6377749" y="2452699"/>
              <a:ext cx="9965" cy="8143"/>
            </a:xfrm>
            <a:custGeom>
              <a:avLst/>
              <a:gdLst>
                <a:gd name="connsiteX0" fmla="*/ 6569 w 9965"/>
                <a:gd name="connsiteY0" fmla="*/ 6339 h 8143"/>
                <a:gd name="connsiteX1" fmla="*/ 9558 w 9965"/>
                <a:gd name="connsiteY1" fmla="*/ 1060 h 8143"/>
                <a:gd name="connsiteX2" fmla="*/ 144 w 9965"/>
                <a:gd name="connsiteY2" fmla="*/ 6784 h 8143"/>
                <a:gd name="connsiteX3" fmla="*/ 6569 w 9965"/>
                <a:gd name="connsiteY3" fmla="*/ 6339 h 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5" h="8143">
                  <a:moveTo>
                    <a:pt x="6569" y="6339"/>
                  </a:moveTo>
                  <a:cubicBezTo>
                    <a:pt x="9049" y="4304"/>
                    <a:pt x="10385" y="1887"/>
                    <a:pt x="9558" y="1060"/>
                  </a:cubicBezTo>
                  <a:cubicBezTo>
                    <a:pt x="6760" y="-1803"/>
                    <a:pt x="-1891" y="3477"/>
                    <a:pt x="144" y="6784"/>
                  </a:cubicBezTo>
                  <a:cubicBezTo>
                    <a:pt x="1544" y="9074"/>
                    <a:pt x="3706" y="8883"/>
                    <a:pt x="6569" y="63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 1117">
              <a:extLst>
                <a:ext uri="{FF2B5EF4-FFF2-40B4-BE49-F238E27FC236}">
                  <a16:creationId xmlns:a16="http://schemas.microsoft.com/office/drawing/2014/main" id="{B084D9FB-9ACB-44FD-A53B-AABF51077A6D}"/>
                </a:ext>
              </a:extLst>
            </p:cNvPr>
            <p:cNvSpPr/>
            <p:nvPr/>
          </p:nvSpPr>
          <p:spPr>
            <a:xfrm>
              <a:off x="6510866" y="6406127"/>
              <a:ext cx="8143" cy="4774"/>
            </a:xfrm>
            <a:custGeom>
              <a:avLst/>
              <a:gdLst>
                <a:gd name="connsiteX0" fmla="*/ 7981 w 8143"/>
                <a:gd name="connsiteY0" fmla="*/ 3614 h 4774"/>
                <a:gd name="connsiteX1" fmla="*/ 221 w 8143"/>
                <a:gd name="connsiteY1" fmla="*/ 1833 h 4774"/>
                <a:gd name="connsiteX2" fmla="*/ 3147 w 8143"/>
                <a:gd name="connsiteY2" fmla="*/ 5013 h 4774"/>
                <a:gd name="connsiteX3" fmla="*/ 7981 w 8143"/>
                <a:gd name="connsiteY3" fmla="*/ 3614 h 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43" h="4774">
                  <a:moveTo>
                    <a:pt x="7981" y="3614"/>
                  </a:moveTo>
                  <a:cubicBezTo>
                    <a:pt x="7981" y="306"/>
                    <a:pt x="2002" y="-1093"/>
                    <a:pt x="221" y="1833"/>
                  </a:cubicBezTo>
                  <a:cubicBezTo>
                    <a:pt x="-797" y="3550"/>
                    <a:pt x="221" y="5013"/>
                    <a:pt x="3147" y="5013"/>
                  </a:cubicBezTo>
                  <a:cubicBezTo>
                    <a:pt x="6073" y="5013"/>
                    <a:pt x="7981" y="4377"/>
                    <a:pt x="7981" y="36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 1118">
              <a:extLst>
                <a:ext uri="{FF2B5EF4-FFF2-40B4-BE49-F238E27FC236}">
                  <a16:creationId xmlns:a16="http://schemas.microsoft.com/office/drawing/2014/main" id="{B5EF2AA4-84C8-2F3E-4873-4A19E62E22A5}"/>
                </a:ext>
              </a:extLst>
            </p:cNvPr>
            <p:cNvSpPr/>
            <p:nvPr/>
          </p:nvSpPr>
          <p:spPr>
            <a:xfrm>
              <a:off x="6376966" y="3803353"/>
              <a:ext cx="8723" cy="8688"/>
            </a:xfrm>
            <a:custGeom>
              <a:avLst/>
              <a:gdLst>
                <a:gd name="connsiteX0" fmla="*/ 3663 w 8723"/>
                <a:gd name="connsiteY0" fmla="*/ 8927 h 8688"/>
                <a:gd name="connsiteX1" fmla="*/ 8561 w 8723"/>
                <a:gd name="connsiteY1" fmla="*/ 3966 h 8688"/>
                <a:gd name="connsiteX2" fmla="*/ -26 w 8723"/>
                <a:gd name="connsiteY2" fmla="*/ 5174 h 8688"/>
                <a:gd name="connsiteX3" fmla="*/ 3663 w 8723"/>
                <a:gd name="connsiteY3" fmla="*/ 8927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3" h="8688">
                  <a:moveTo>
                    <a:pt x="3663" y="8927"/>
                  </a:moveTo>
                  <a:cubicBezTo>
                    <a:pt x="6366" y="8857"/>
                    <a:pt x="8529" y="6669"/>
                    <a:pt x="8561" y="3966"/>
                  </a:cubicBezTo>
                  <a:cubicBezTo>
                    <a:pt x="8561" y="-1632"/>
                    <a:pt x="2200" y="-678"/>
                    <a:pt x="-26" y="5174"/>
                  </a:cubicBezTo>
                  <a:cubicBezTo>
                    <a:pt x="-663" y="7210"/>
                    <a:pt x="991" y="8927"/>
                    <a:pt x="3663" y="89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 1119">
              <a:extLst>
                <a:ext uri="{FF2B5EF4-FFF2-40B4-BE49-F238E27FC236}">
                  <a16:creationId xmlns:a16="http://schemas.microsoft.com/office/drawing/2014/main" id="{C02F9482-A600-95EA-C200-689FE976189C}"/>
                </a:ext>
              </a:extLst>
            </p:cNvPr>
            <p:cNvSpPr/>
            <p:nvPr/>
          </p:nvSpPr>
          <p:spPr>
            <a:xfrm>
              <a:off x="6507633" y="6344814"/>
              <a:ext cx="5142" cy="6297"/>
            </a:xfrm>
            <a:custGeom>
              <a:avLst/>
              <a:gdLst>
                <a:gd name="connsiteX0" fmla="*/ 337 w 5142"/>
                <a:gd name="connsiteY0" fmla="*/ 3356 h 6297"/>
                <a:gd name="connsiteX1" fmla="*/ 3644 w 5142"/>
                <a:gd name="connsiteY1" fmla="*/ 6536 h 6297"/>
                <a:gd name="connsiteX2" fmla="*/ 4980 w 5142"/>
                <a:gd name="connsiteY2" fmla="*/ 3356 h 6297"/>
                <a:gd name="connsiteX3" fmla="*/ 1736 w 5142"/>
                <a:gd name="connsiteY3" fmla="*/ 239 h 6297"/>
                <a:gd name="connsiteX4" fmla="*/ 1736 w 5142"/>
                <a:gd name="connsiteY4" fmla="*/ 239 h 6297"/>
                <a:gd name="connsiteX5" fmla="*/ 337 w 5142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337" y="3356"/>
                  </a:moveTo>
                  <a:cubicBezTo>
                    <a:pt x="1418" y="5137"/>
                    <a:pt x="2881" y="6536"/>
                    <a:pt x="3644" y="6536"/>
                  </a:cubicBezTo>
                  <a:cubicBezTo>
                    <a:pt x="4408" y="6536"/>
                    <a:pt x="4980" y="5137"/>
                    <a:pt x="4980" y="3356"/>
                  </a:cubicBezTo>
                  <a:cubicBezTo>
                    <a:pt x="4948" y="1600"/>
                    <a:pt x="3492" y="201"/>
                    <a:pt x="1736" y="239"/>
                  </a:cubicBezTo>
                  <a:cubicBezTo>
                    <a:pt x="1736" y="239"/>
                    <a:pt x="1736" y="239"/>
                    <a:pt x="1736" y="239"/>
                  </a:cubicBezTo>
                  <a:cubicBezTo>
                    <a:pt x="-108" y="239"/>
                    <a:pt x="-681" y="1639"/>
                    <a:pt x="337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 1120">
              <a:extLst>
                <a:ext uri="{FF2B5EF4-FFF2-40B4-BE49-F238E27FC236}">
                  <a16:creationId xmlns:a16="http://schemas.microsoft.com/office/drawing/2014/main" id="{CF74DB87-A58B-6C39-3E25-F60FF70A6AFD}"/>
                </a:ext>
              </a:extLst>
            </p:cNvPr>
            <p:cNvSpPr/>
            <p:nvPr/>
          </p:nvSpPr>
          <p:spPr>
            <a:xfrm>
              <a:off x="6514000" y="6228413"/>
              <a:ext cx="6901" cy="6297"/>
            </a:xfrm>
            <a:custGeom>
              <a:avLst/>
              <a:gdLst>
                <a:gd name="connsiteX0" fmla="*/ 3257 w 6901"/>
                <a:gd name="connsiteY0" fmla="*/ 238 h 6297"/>
                <a:gd name="connsiteX1" fmla="*/ 204 w 6901"/>
                <a:gd name="connsiteY1" fmla="*/ 3355 h 6297"/>
                <a:gd name="connsiteX2" fmla="*/ 3257 w 6901"/>
                <a:gd name="connsiteY2" fmla="*/ 6535 h 6297"/>
                <a:gd name="connsiteX3" fmla="*/ 6374 w 6901"/>
                <a:gd name="connsiteY3" fmla="*/ 3355 h 6297"/>
                <a:gd name="connsiteX4" fmla="*/ 3257 w 690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1" h="6297">
                  <a:moveTo>
                    <a:pt x="3257" y="238"/>
                  </a:moveTo>
                  <a:cubicBezTo>
                    <a:pt x="522" y="238"/>
                    <a:pt x="-877" y="1638"/>
                    <a:pt x="204" y="3355"/>
                  </a:cubicBezTo>
                  <a:cubicBezTo>
                    <a:pt x="1285" y="5073"/>
                    <a:pt x="2621" y="6535"/>
                    <a:pt x="3257" y="6535"/>
                  </a:cubicBezTo>
                  <a:cubicBezTo>
                    <a:pt x="3893" y="6535"/>
                    <a:pt x="5292" y="5136"/>
                    <a:pt x="6374" y="3355"/>
                  </a:cubicBezTo>
                  <a:cubicBezTo>
                    <a:pt x="7455" y="1574"/>
                    <a:pt x="6056" y="238"/>
                    <a:pt x="325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 1121">
              <a:extLst>
                <a:ext uri="{FF2B5EF4-FFF2-40B4-BE49-F238E27FC236}">
                  <a16:creationId xmlns:a16="http://schemas.microsoft.com/office/drawing/2014/main" id="{0098EDF0-8C4A-3886-BB88-953F3D23DB8F}"/>
                </a:ext>
              </a:extLst>
            </p:cNvPr>
            <p:cNvSpPr/>
            <p:nvPr/>
          </p:nvSpPr>
          <p:spPr>
            <a:xfrm>
              <a:off x="6504495" y="6209522"/>
              <a:ext cx="7304" cy="6297"/>
            </a:xfrm>
            <a:custGeom>
              <a:avLst/>
              <a:gdLst>
                <a:gd name="connsiteX0" fmla="*/ 1567 w 7304"/>
                <a:gd name="connsiteY0" fmla="*/ 238 h 6297"/>
                <a:gd name="connsiteX1" fmla="*/ 359 w 7304"/>
                <a:gd name="connsiteY1" fmla="*/ 3419 h 6297"/>
                <a:gd name="connsiteX2" fmla="*/ 5384 w 7304"/>
                <a:gd name="connsiteY2" fmla="*/ 6535 h 6297"/>
                <a:gd name="connsiteX3" fmla="*/ 6592 w 7304"/>
                <a:gd name="connsiteY3" fmla="*/ 3419 h 6297"/>
                <a:gd name="connsiteX4" fmla="*/ 1567 w 7304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4" h="6297">
                  <a:moveTo>
                    <a:pt x="1567" y="238"/>
                  </a:moveTo>
                  <a:cubicBezTo>
                    <a:pt x="-150" y="238"/>
                    <a:pt x="-659" y="1638"/>
                    <a:pt x="359" y="3419"/>
                  </a:cubicBezTo>
                  <a:cubicBezTo>
                    <a:pt x="1472" y="5168"/>
                    <a:pt x="3323" y="6319"/>
                    <a:pt x="5384" y="6535"/>
                  </a:cubicBezTo>
                  <a:cubicBezTo>
                    <a:pt x="7101" y="6535"/>
                    <a:pt x="7674" y="5136"/>
                    <a:pt x="6592" y="3419"/>
                  </a:cubicBezTo>
                  <a:cubicBezTo>
                    <a:pt x="5498" y="1638"/>
                    <a:pt x="3647" y="461"/>
                    <a:pt x="156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 1122">
              <a:extLst>
                <a:ext uri="{FF2B5EF4-FFF2-40B4-BE49-F238E27FC236}">
                  <a16:creationId xmlns:a16="http://schemas.microsoft.com/office/drawing/2014/main" id="{22C8B677-99CC-A62E-8B76-EC9672F457E8}"/>
                </a:ext>
              </a:extLst>
            </p:cNvPr>
            <p:cNvSpPr/>
            <p:nvPr/>
          </p:nvSpPr>
          <p:spPr>
            <a:xfrm>
              <a:off x="6507684" y="6420661"/>
              <a:ext cx="7698" cy="2608"/>
            </a:xfrm>
            <a:custGeom>
              <a:avLst/>
              <a:gdLst>
                <a:gd name="connsiteX0" fmla="*/ 1304 w 7698"/>
                <a:gd name="connsiteY0" fmla="*/ 911 h 2608"/>
                <a:gd name="connsiteX1" fmla="*/ 3149 w 7698"/>
                <a:gd name="connsiteY1" fmla="*/ 2819 h 2608"/>
                <a:gd name="connsiteX2" fmla="*/ 7220 w 7698"/>
                <a:gd name="connsiteY2" fmla="*/ 1165 h 2608"/>
                <a:gd name="connsiteX3" fmla="*/ 1304 w 7698"/>
                <a:gd name="connsiteY3" fmla="*/ 911 h 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" h="2608">
                  <a:moveTo>
                    <a:pt x="1304" y="911"/>
                  </a:moveTo>
                  <a:cubicBezTo>
                    <a:pt x="-1177" y="1928"/>
                    <a:pt x="-477" y="2628"/>
                    <a:pt x="3149" y="2819"/>
                  </a:cubicBezTo>
                  <a:cubicBezTo>
                    <a:pt x="6774" y="3010"/>
                    <a:pt x="8237" y="2183"/>
                    <a:pt x="7220" y="1165"/>
                  </a:cubicBezTo>
                  <a:cubicBezTo>
                    <a:pt x="5432" y="27"/>
                    <a:pt x="3181" y="-69"/>
                    <a:pt x="1304" y="9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 1123">
              <a:extLst>
                <a:ext uri="{FF2B5EF4-FFF2-40B4-BE49-F238E27FC236}">
                  <a16:creationId xmlns:a16="http://schemas.microsoft.com/office/drawing/2014/main" id="{FD860C26-068C-B490-6F59-97B6C4F397B2}"/>
                </a:ext>
              </a:extLst>
            </p:cNvPr>
            <p:cNvSpPr/>
            <p:nvPr/>
          </p:nvSpPr>
          <p:spPr>
            <a:xfrm>
              <a:off x="6504754" y="6392011"/>
              <a:ext cx="11075" cy="6297"/>
            </a:xfrm>
            <a:custGeom>
              <a:avLst/>
              <a:gdLst>
                <a:gd name="connsiteX0" fmla="*/ 4616 w 11075"/>
                <a:gd name="connsiteY0" fmla="*/ 238 h 6297"/>
                <a:gd name="connsiteX1" fmla="*/ 100 w 11075"/>
                <a:gd name="connsiteY1" fmla="*/ 3355 h 6297"/>
                <a:gd name="connsiteX2" fmla="*/ 6460 w 11075"/>
                <a:gd name="connsiteY2" fmla="*/ 6536 h 6297"/>
                <a:gd name="connsiteX3" fmla="*/ 10913 w 11075"/>
                <a:gd name="connsiteY3" fmla="*/ 3355 h 6297"/>
                <a:gd name="connsiteX4" fmla="*/ 4616 w 11075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5" h="6297">
                  <a:moveTo>
                    <a:pt x="4616" y="238"/>
                  </a:moveTo>
                  <a:cubicBezTo>
                    <a:pt x="1118" y="238"/>
                    <a:pt x="-918" y="1638"/>
                    <a:pt x="100" y="3355"/>
                  </a:cubicBezTo>
                  <a:cubicBezTo>
                    <a:pt x="1639" y="5314"/>
                    <a:pt x="3974" y="6478"/>
                    <a:pt x="6460" y="6536"/>
                  </a:cubicBezTo>
                  <a:cubicBezTo>
                    <a:pt x="8878" y="6536"/>
                    <a:pt x="10913" y="5073"/>
                    <a:pt x="10913" y="3355"/>
                  </a:cubicBezTo>
                  <a:cubicBezTo>
                    <a:pt x="10913" y="1638"/>
                    <a:pt x="8114" y="238"/>
                    <a:pt x="461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 1124">
              <a:extLst>
                <a:ext uri="{FF2B5EF4-FFF2-40B4-BE49-F238E27FC236}">
                  <a16:creationId xmlns:a16="http://schemas.microsoft.com/office/drawing/2014/main" id="{2DEA940A-4FD5-6F6B-CAE6-DD91F1B8B624}"/>
                </a:ext>
              </a:extLst>
            </p:cNvPr>
            <p:cNvSpPr/>
            <p:nvPr/>
          </p:nvSpPr>
          <p:spPr>
            <a:xfrm>
              <a:off x="6503489" y="369941"/>
              <a:ext cx="12721" cy="6297"/>
            </a:xfrm>
            <a:custGeom>
              <a:avLst/>
              <a:gdLst>
                <a:gd name="connsiteX0" fmla="*/ -163 w 12721"/>
                <a:gd name="connsiteY0" fmla="*/ 3419 h 6297"/>
                <a:gd name="connsiteX1" fmla="*/ 6198 w 12721"/>
                <a:gd name="connsiteY1" fmla="*/ 6535 h 6297"/>
                <a:gd name="connsiteX2" fmla="*/ 12559 w 12721"/>
                <a:gd name="connsiteY2" fmla="*/ 3419 h 6297"/>
                <a:gd name="connsiteX3" fmla="*/ 6198 w 12721"/>
                <a:gd name="connsiteY3" fmla="*/ 238 h 6297"/>
                <a:gd name="connsiteX4" fmla="*/ -163 w 12721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-163" y="3419"/>
                  </a:moveTo>
                  <a:cubicBezTo>
                    <a:pt x="-163" y="5136"/>
                    <a:pt x="2636" y="6535"/>
                    <a:pt x="6198" y="6535"/>
                  </a:cubicBezTo>
                  <a:cubicBezTo>
                    <a:pt x="9760" y="6535"/>
                    <a:pt x="12559" y="5136"/>
                    <a:pt x="12559" y="3419"/>
                  </a:cubicBezTo>
                  <a:cubicBezTo>
                    <a:pt x="12559" y="1701"/>
                    <a:pt x="9760" y="238"/>
                    <a:pt x="6198" y="238"/>
                  </a:cubicBezTo>
                  <a:cubicBezTo>
                    <a:pt x="2636" y="238"/>
                    <a:pt x="-163" y="1701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 1125">
              <a:extLst>
                <a:ext uri="{FF2B5EF4-FFF2-40B4-BE49-F238E27FC236}">
                  <a16:creationId xmlns:a16="http://schemas.microsoft.com/office/drawing/2014/main" id="{7BDF2C34-7897-2F15-5A7B-3F0F356ACF71}"/>
                </a:ext>
              </a:extLst>
            </p:cNvPr>
            <p:cNvSpPr/>
            <p:nvPr/>
          </p:nvSpPr>
          <p:spPr>
            <a:xfrm>
              <a:off x="6492127" y="539836"/>
              <a:ext cx="5128" cy="6297"/>
            </a:xfrm>
            <a:custGeom>
              <a:avLst/>
              <a:gdLst>
                <a:gd name="connsiteX0" fmla="*/ 323 w 5128"/>
                <a:gd name="connsiteY0" fmla="*/ 3419 h 6297"/>
                <a:gd name="connsiteX1" fmla="*/ 3631 w 5128"/>
                <a:gd name="connsiteY1" fmla="*/ 6536 h 6297"/>
                <a:gd name="connsiteX2" fmla="*/ 4966 w 5128"/>
                <a:gd name="connsiteY2" fmla="*/ 3419 h 6297"/>
                <a:gd name="connsiteX3" fmla="*/ 1786 w 5128"/>
                <a:gd name="connsiteY3" fmla="*/ 238 h 6297"/>
                <a:gd name="connsiteX4" fmla="*/ 1723 w 5128"/>
                <a:gd name="connsiteY4" fmla="*/ 238 h 6297"/>
                <a:gd name="connsiteX5" fmla="*/ 323 w 5128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8" h="6297">
                  <a:moveTo>
                    <a:pt x="323" y="3419"/>
                  </a:moveTo>
                  <a:cubicBezTo>
                    <a:pt x="1404" y="5136"/>
                    <a:pt x="2867" y="6536"/>
                    <a:pt x="3631" y="6536"/>
                  </a:cubicBezTo>
                  <a:cubicBezTo>
                    <a:pt x="4394" y="6536"/>
                    <a:pt x="4966" y="5136"/>
                    <a:pt x="4966" y="3419"/>
                  </a:cubicBezTo>
                  <a:cubicBezTo>
                    <a:pt x="4966" y="1663"/>
                    <a:pt x="3542" y="238"/>
                    <a:pt x="1786" y="238"/>
                  </a:cubicBezTo>
                  <a:cubicBezTo>
                    <a:pt x="1767" y="238"/>
                    <a:pt x="1742" y="238"/>
                    <a:pt x="1723" y="238"/>
                  </a:cubicBezTo>
                  <a:cubicBezTo>
                    <a:pt x="-58" y="238"/>
                    <a:pt x="-695" y="1701"/>
                    <a:pt x="32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 1126">
              <a:extLst>
                <a:ext uri="{FF2B5EF4-FFF2-40B4-BE49-F238E27FC236}">
                  <a16:creationId xmlns:a16="http://schemas.microsoft.com/office/drawing/2014/main" id="{DD32B01B-B087-EE02-30F8-5B93CC85DA85}"/>
                </a:ext>
              </a:extLst>
            </p:cNvPr>
            <p:cNvSpPr/>
            <p:nvPr/>
          </p:nvSpPr>
          <p:spPr>
            <a:xfrm>
              <a:off x="6494656" y="316815"/>
              <a:ext cx="15002" cy="9112"/>
            </a:xfrm>
            <a:custGeom>
              <a:avLst/>
              <a:gdLst>
                <a:gd name="connsiteX0" fmla="*/ 14840 w 15002"/>
                <a:gd name="connsiteY0" fmla="*/ 6359 h 9112"/>
                <a:gd name="connsiteX1" fmla="*/ 401 w 15002"/>
                <a:gd name="connsiteY1" fmla="*/ 952 h 9112"/>
                <a:gd name="connsiteX2" fmla="*/ 783 w 15002"/>
                <a:gd name="connsiteY2" fmla="*/ 5977 h 9112"/>
                <a:gd name="connsiteX3" fmla="*/ 14840 w 15002"/>
                <a:gd name="connsiteY3" fmla="*/ 6359 h 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02" h="9112">
                  <a:moveTo>
                    <a:pt x="14840" y="6359"/>
                  </a:moveTo>
                  <a:cubicBezTo>
                    <a:pt x="14840" y="2988"/>
                    <a:pt x="2819" y="-1528"/>
                    <a:pt x="401" y="952"/>
                  </a:cubicBezTo>
                  <a:cubicBezTo>
                    <a:pt x="-489" y="1843"/>
                    <a:pt x="-298" y="4133"/>
                    <a:pt x="783" y="5977"/>
                  </a:cubicBezTo>
                  <a:cubicBezTo>
                    <a:pt x="3328" y="10112"/>
                    <a:pt x="14840" y="10684"/>
                    <a:pt x="14840" y="63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 1127">
              <a:extLst>
                <a:ext uri="{FF2B5EF4-FFF2-40B4-BE49-F238E27FC236}">
                  <a16:creationId xmlns:a16="http://schemas.microsoft.com/office/drawing/2014/main" id="{BD17B781-902D-E2B8-7C02-E1F7B8A735E9}"/>
                </a:ext>
              </a:extLst>
            </p:cNvPr>
            <p:cNvSpPr/>
            <p:nvPr/>
          </p:nvSpPr>
          <p:spPr>
            <a:xfrm>
              <a:off x="6464212" y="4315816"/>
              <a:ext cx="22700" cy="24954"/>
            </a:xfrm>
            <a:custGeom>
              <a:avLst/>
              <a:gdLst>
                <a:gd name="connsiteX0" fmla="*/ 16980 w 22700"/>
                <a:gd name="connsiteY0" fmla="*/ 7993 h 24954"/>
                <a:gd name="connsiteX1" fmla="*/ 9665 w 22700"/>
                <a:gd name="connsiteY1" fmla="*/ 4113 h 24954"/>
                <a:gd name="connsiteX2" fmla="*/ 1841 w 22700"/>
                <a:gd name="connsiteY2" fmla="*/ 1823 h 24954"/>
                <a:gd name="connsiteX3" fmla="*/ 1841 w 22700"/>
                <a:gd name="connsiteY3" fmla="*/ 7548 h 24954"/>
                <a:gd name="connsiteX4" fmla="*/ 5212 w 22700"/>
                <a:gd name="connsiteY4" fmla="*/ 17343 h 24954"/>
                <a:gd name="connsiteX5" fmla="*/ 15517 w 22700"/>
                <a:gd name="connsiteY5" fmla="*/ 22941 h 24954"/>
                <a:gd name="connsiteX6" fmla="*/ 14118 w 22700"/>
                <a:gd name="connsiteY6" fmla="*/ 16580 h 24954"/>
                <a:gd name="connsiteX7" fmla="*/ 17425 w 22700"/>
                <a:gd name="connsiteY7" fmla="*/ 12382 h 24954"/>
                <a:gd name="connsiteX8" fmla="*/ 22259 w 22700"/>
                <a:gd name="connsiteY8" fmla="*/ 9201 h 24954"/>
                <a:gd name="connsiteX9" fmla="*/ 17221 w 22700"/>
                <a:gd name="connsiteY9" fmla="*/ 7840 h 24954"/>
                <a:gd name="connsiteX10" fmla="*/ 16980 w 22700"/>
                <a:gd name="connsiteY10" fmla="*/ 7993 h 2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24954">
                  <a:moveTo>
                    <a:pt x="16980" y="7993"/>
                  </a:moveTo>
                  <a:cubicBezTo>
                    <a:pt x="15326" y="9074"/>
                    <a:pt x="12018" y="7357"/>
                    <a:pt x="9665" y="4113"/>
                  </a:cubicBezTo>
                  <a:cubicBezTo>
                    <a:pt x="6548" y="-276"/>
                    <a:pt x="4577" y="-785"/>
                    <a:pt x="1841" y="1823"/>
                  </a:cubicBezTo>
                  <a:cubicBezTo>
                    <a:pt x="-894" y="4431"/>
                    <a:pt x="-766" y="6021"/>
                    <a:pt x="1841" y="7548"/>
                  </a:cubicBezTo>
                  <a:cubicBezTo>
                    <a:pt x="4239" y="10226"/>
                    <a:pt x="5454" y="13756"/>
                    <a:pt x="5212" y="17343"/>
                  </a:cubicBezTo>
                  <a:cubicBezTo>
                    <a:pt x="5212" y="24594"/>
                    <a:pt x="10874" y="27647"/>
                    <a:pt x="15517" y="22941"/>
                  </a:cubicBezTo>
                  <a:cubicBezTo>
                    <a:pt x="16662" y="21796"/>
                    <a:pt x="16026" y="18997"/>
                    <a:pt x="14118" y="16580"/>
                  </a:cubicBezTo>
                  <a:cubicBezTo>
                    <a:pt x="12209" y="14163"/>
                    <a:pt x="12082" y="12382"/>
                    <a:pt x="17425" y="12382"/>
                  </a:cubicBezTo>
                  <a:cubicBezTo>
                    <a:pt x="21178" y="12382"/>
                    <a:pt x="23341" y="10982"/>
                    <a:pt x="22259" y="9201"/>
                  </a:cubicBezTo>
                  <a:cubicBezTo>
                    <a:pt x="21242" y="7433"/>
                    <a:pt x="18990" y="6823"/>
                    <a:pt x="17221" y="7840"/>
                  </a:cubicBezTo>
                  <a:cubicBezTo>
                    <a:pt x="17139" y="7891"/>
                    <a:pt x="17056" y="7942"/>
                    <a:pt x="16980" y="79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 1128">
              <a:extLst>
                <a:ext uri="{FF2B5EF4-FFF2-40B4-BE49-F238E27FC236}">
                  <a16:creationId xmlns:a16="http://schemas.microsoft.com/office/drawing/2014/main" id="{13E2FE6B-3C3A-3EB3-9ABF-996E7989C99F}"/>
                </a:ext>
              </a:extLst>
            </p:cNvPr>
            <p:cNvSpPr/>
            <p:nvPr/>
          </p:nvSpPr>
          <p:spPr>
            <a:xfrm>
              <a:off x="6472513" y="4127866"/>
              <a:ext cx="6169" cy="8254"/>
            </a:xfrm>
            <a:custGeom>
              <a:avLst/>
              <a:gdLst>
                <a:gd name="connsiteX0" fmla="*/ -163 w 6169"/>
                <a:gd name="connsiteY0" fmla="*/ 5503 h 8254"/>
                <a:gd name="connsiteX1" fmla="*/ 2890 w 6169"/>
                <a:gd name="connsiteY1" fmla="*/ 8493 h 8254"/>
                <a:gd name="connsiteX2" fmla="*/ 6007 w 6169"/>
                <a:gd name="connsiteY2" fmla="*/ 3595 h 8254"/>
                <a:gd name="connsiteX3" fmla="*/ 2890 w 6169"/>
                <a:gd name="connsiteY3" fmla="*/ 606 h 8254"/>
                <a:gd name="connsiteX4" fmla="*/ -163 w 6169"/>
                <a:gd name="connsiteY4" fmla="*/ 5503 h 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254">
                  <a:moveTo>
                    <a:pt x="-163" y="5503"/>
                  </a:moveTo>
                  <a:cubicBezTo>
                    <a:pt x="-131" y="7163"/>
                    <a:pt x="1230" y="8493"/>
                    <a:pt x="2890" y="8493"/>
                  </a:cubicBezTo>
                  <a:cubicBezTo>
                    <a:pt x="4608" y="8493"/>
                    <a:pt x="6007" y="6266"/>
                    <a:pt x="6007" y="3595"/>
                  </a:cubicBezTo>
                  <a:cubicBezTo>
                    <a:pt x="6007" y="924"/>
                    <a:pt x="4608" y="-476"/>
                    <a:pt x="2890" y="606"/>
                  </a:cubicBezTo>
                  <a:cubicBezTo>
                    <a:pt x="1211" y="1719"/>
                    <a:pt x="92" y="3506"/>
                    <a:pt x="-163" y="55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 1129">
              <a:extLst>
                <a:ext uri="{FF2B5EF4-FFF2-40B4-BE49-F238E27FC236}">
                  <a16:creationId xmlns:a16="http://schemas.microsoft.com/office/drawing/2014/main" id="{A4234E37-75AE-2E23-9055-A0394B9B03D8}"/>
                </a:ext>
              </a:extLst>
            </p:cNvPr>
            <p:cNvSpPr/>
            <p:nvPr/>
          </p:nvSpPr>
          <p:spPr>
            <a:xfrm>
              <a:off x="6466025" y="492639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419 h 6297"/>
                <a:gd name="connsiteX2" fmla="*/ 4481 w 9286"/>
                <a:gd name="connsiteY2" fmla="*/ 6536 h 6297"/>
                <a:gd name="connsiteX3" fmla="*/ 9124 w 9286"/>
                <a:gd name="connsiteY3" fmla="*/ 3419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7" y="238"/>
                    <a:pt x="-163" y="1638"/>
                    <a:pt x="-163" y="3419"/>
                  </a:cubicBezTo>
                  <a:cubicBezTo>
                    <a:pt x="-163" y="5200"/>
                    <a:pt x="1937" y="6536"/>
                    <a:pt x="4481" y="6536"/>
                  </a:cubicBezTo>
                  <a:cubicBezTo>
                    <a:pt x="7025" y="6536"/>
                    <a:pt x="9124" y="5136"/>
                    <a:pt x="9124" y="3419"/>
                  </a:cubicBezTo>
                  <a:cubicBezTo>
                    <a:pt x="9124" y="1701"/>
                    <a:pt x="7343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 1130">
              <a:extLst>
                <a:ext uri="{FF2B5EF4-FFF2-40B4-BE49-F238E27FC236}">
                  <a16:creationId xmlns:a16="http://schemas.microsoft.com/office/drawing/2014/main" id="{76D6F404-9AD5-78DF-CA64-E4FAB3A6BE1D}"/>
                </a:ext>
              </a:extLst>
            </p:cNvPr>
            <p:cNvSpPr/>
            <p:nvPr/>
          </p:nvSpPr>
          <p:spPr>
            <a:xfrm>
              <a:off x="6486271" y="467860"/>
              <a:ext cx="7654" cy="7979"/>
            </a:xfrm>
            <a:custGeom>
              <a:avLst/>
              <a:gdLst>
                <a:gd name="connsiteX0" fmla="*/ 5607 w 7654"/>
                <a:gd name="connsiteY0" fmla="*/ 6508 h 7979"/>
                <a:gd name="connsiteX1" fmla="*/ 7006 w 7654"/>
                <a:gd name="connsiteY1" fmla="*/ 1165 h 7979"/>
                <a:gd name="connsiteX2" fmla="*/ 327 w 7654"/>
                <a:gd name="connsiteY2" fmla="*/ 6635 h 7979"/>
                <a:gd name="connsiteX3" fmla="*/ 5607 w 7654"/>
                <a:gd name="connsiteY3" fmla="*/ 6508 h 7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54" h="7979">
                  <a:moveTo>
                    <a:pt x="5607" y="6508"/>
                  </a:moveTo>
                  <a:cubicBezTo>
                    <a:pt x="7388" y="4599"/>
                    <a:pt x="8024" y="2246"/>
                    <a:pt x="7006" y="1165"/>
                  </a:cubicBezTo>
                  <a:cubicBezTo>
                    <a:pt x="4016" y="-1825"/>
                    <a:pt x="-1899" y="3073"/>
                    <a:pt x="327" y="6635"/>
                  </a:cubicBezTo>
                  <a:cubicBezTo>
                    <a:pt x="1599" y="8797"/>
                    <a:pt x="3317" y="8734"/>
                    <a:pt x="5607" y="65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 1131">
              <a:extLst>
                <a:ext uri="{FF2B5EF4-FFF2-40B4-BE49-F238E27FC236}">
                  <a16:creationId xmlns:a16="http://schemas.microsoft.com/office/drawing/2014/main" id="{33C41FFF-83FA-71B2-E645-38B75F3EB2E5}"/>
                </a:ext>
              </a:extLst>
            </p:cNvPr>
            <p:cNvSpPr/>
            <p:nvPr/>
          </p:nvSpPr>
          <p:spPr>
            <a:xfrm>
              <a:off x="6475768" y="744269"/>
              <a:ext cx="8153" cy="12588"/>
            </a:xfrm>
            <a:custGeom>
              <a:avLst/>
              <a:gdLst>
                <a:gd name="connsiteX0" fmla="*/ 1543 w 8153"/>
                <a:gd name="connsiteY0" fmla="*/ 7935 h 12588"/>
                <a:gd name="connsiteX1" fmla="*/ 7904 w 8153"/>
                <a:gd name="connsiteY1" fmla="*/ 6599 h 12588"/>
                <a:gd name="connsiteX2" fmla="*/ 3452 w 8153"/>
                <a:gd name="connsiteY2" fmla="*/ 238 h 12588"/>
                <a:gd name="connsiteX3" fmla="*/ 1543 w 8153"/>
                <a:gd name="connsiteY3" fmla="*/ 7935 h 1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53" h="12588">
                  <a:moveTo>
                    <a:pt x="1543" y="7935"/>
                  </a:moveTo>
                  <a:cubicBezTo>
                    <a:pt x="4215" y="14995"/>
                    <a:pt x="8667" y="14296"/>
                    <a:pt x="7904" y="6599"/>
                  </a:cubicBezTo>
                  <a:cubicBezTo>
                    <a:pt x="7904" y="3164"/>
                    <a:pt x="5678" y="238"/>
                    <a:pt x="3452" y="238"/>
                  </a:cubicBezTo>
                  <a:cubicBezTo>
                    <a:pt x="-874" y="302"/>
                    <a:pt x="-1064" y="1002"/>
                    <a:pt x="1543" y="79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 1132">
              <a:extLst>
                <a:ext uri="{FF2B5EF4-FFF2-40B4-BE49-F238E27FC236}">
                  <a16:creationId xmlns:a16="http://schemas.microsoft.com/office/drawing/2014/main" id="{672FF5A2-18FD-0E24-3EE7-C0758320042A}"/>
                </a:ext>
              </a:extLst>
            </p:cNvPr>
            <p:cNvSpPr/>
            <p:nvPr/>
          </p:nvSpPr>
          <p:spPr>
            <a:xfrm>
              <a:off x="6659505" y="6325923"/>
              <a:ext cx="7258" cy="6297"/>
            </a:xfrm>
            <a:custGeom>
              <a:avLst/>
              <a:gdLst>
                <a:gd name="connsiteX0" fmla="*/ 359 w 7258"/>
                <a:gd name="connsiteY0" fmla="*/ 3419 h 6297"/>
                <a:gd name="connsiteX1" fmla="*/ 5384 w 7258"/>
                <a:gd name="connsiteY1" fmla="*/ 6535 h 6297"/>
                <a:gd name="connsiteX2" fmla="*/ 6529 w 7258"/>
                <a:gd name="connsiteY2" fmla="*/ 3419 h 6297"/>
                <a:gd name="connsiteX3" fmla="*/ 1567 w 7258"/>
                <a:gd name="connsiteY3" fmla="*/ 238 h 6297"/>
                <a:gd name="connsiteX4" fmla="*/ 359 w 7258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8" h="6297">
                  <a:moveTo>
                    <a:pt x="359" y="3419"/>
                  </a:moveTo>
                  <a:cubicBezTo>
                    <a:pt x="1472" y="5168"/>
                    <a:pt x="3323" y="6319"/>
                    <a:pt x="5384" y="6535"/>
                  </a:cubicBezTo>
                  <a:cubicBezTo>
                    <a:pt x="7101" y="6535"/>
                    <a:pt x="7610" y="5136"/>
                    <a:pt x="6529" y="3419"/>
                  </a:cubicBezTo>
                  <a:cubicBezTo>
                    <a:pt x="5498" y="1612"/>
                    <a:pt x="3641" y="423"/>
                    <a:pt x="1567" y="238"/>
                  </a:cubicBezTo>
                  <a:cubicBezTo>
                    <a:pt x="-150" y="238"/>
                    <a:pt x="-659" y="1638"/>
                    <a:pt x="359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 1133">
              <a:extLst>
                <a:ext uri="{FF2B5EF4-FFF2-40B4-BE49-F238E27FC236}">
                  <a16:creationId xmlns:a16="http://schemas.microsoft.com/office/drawing/2014/main" id="{A43B1DA5-4206-7E81-2A0E-7D324749BBB4}"/>
                </a:ext>
              </a:extLst>
            </p:cNvPr>
            <p:cNvSpPr/>
            <p:nvPr/>
          </p:nvSpPr>
          <p:spPr>
            <a:xfrm>
              <a:off x="7062645" y="454920"/>
              <a:ext cx="6923" cy="6233"/>
            </a:xfrm>
            <a:custGeom>
              <a:avLst/>
              <a:gdLst>
                <a:gd name="connsiteX0" fmla="*/ 3286 w 6923"/>
                <a:gd name="connsiteY0" fmla="*/ 6472 h 6233"/>
                <a:gd name="connsiteX1" fmla="*/ 6403 w 6923"/>
                <a:gd name="connsiteY1" fmla="*/ 3355 h 6233"/>
                <a:gd name="connsiteX2" fmla="*/ 3286 w 6923"/>
                <a:gd name="connsiteY2" fmla="*/ 238 h 6233"/>
                <a:gd name="connsiteX3" fmla="*/ 170 w 6923"/>
                <a:gd name="connsiteY3" fmla="*/ 3355 h 6233"/>
                <a:gd name="connsiteX4" fmla="*/ 3286 w 6923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3" h="6233">
                  <a:moveTo>
                    <a:pt x="3286" y="6472"/>
                  </a:moveTo>
                  <a:cubicBezTo>
                    <a:pt x="3923" y="6472"/>
                    <a:pt x="5322" y="5072"/>
                    <a:pt x="6403" y="3355"/>
                  </a:cubicBezTo>
                  <a:cubicBezTo>
                    <a:pt x="7485" y="1638"/>
                    <a:pt x="6022" y="238"/>
                    <a:pt x="3286" y="238"/>
                  </a:cubicBezTo>
                  <a:cubicBezTo>
                    <a:pt x="551" y="238"/>
                    <a:pt x="-848" y="1638"/>
                    <a:pt x="170" y="3355"/>
                  </a:cubicBezTo>
                  <a:cubicBezTo>
                    <a:pt x="1187" y="5072"/>
                    <a:pt x="2651" y="6472"/>
                    <a:pt x="3286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 1134">
              <a:extLst>
                <a:ext uri="{FF2B5EF4-FFF2-40B4-BE49-F238E27FC236}">
                  <a16:creationId xmlns:a16="http://schemas.microsoft.com/office/drawing/2014/main" id="{88E6C467-19DB-F0F8-9B27-03841B2845DC}"/>
                </a:ext>
              </a:extLst>
            </p:cNvPr>
            <p:cNvSpPr/>
            <p:nvPr/>
          </p:nvSpPr>
          <p:spPr>
            <a:xfrm>
              <a:off x="7130392" y="2817597"/>
              <a:ext cx="5240" cy="9682"/>
            </a:xfrm>
            <a:custGeom>
              <a:avLst/>
              <a:gdLst>
                <a:gd name="connsiteX0" fmla="*/ 4618 w 5240"/>
                <a:gd name="connsiteY0" fmla="*/ 7118 h 9682"/>
                <a:gd name="connsiteX1" fmla="*/ 4045 w 5240"/>
                <a:gd name="connsiteY1" fmla="*/ 1266 h 9682"/>
                <a:gd name="connsiteX2" fmla="*/ 4045 w 5240"/>
                <a:gd name="connsiteY2" fmla="*/ 1266 h 9682"/>
                <a:gd name="connsiteX3" fmla="*/ 865 w 5240"/>
                <a:gd name="connsiteY3" fmla="*/ 7118 h 9682"/>
                <a:gd name="connsiteX4" fmla="*/ 4618 w 5240"/>
                <a:gd name="connsiteY4" fmla="*/ 7118 h 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0" h="9682">
                  <a:moveTo>
                    <a:pt x="4618" y="7118"/>
                  </a:moveTo>
                  <a:cubicBezTo>
                    <a:pt x="5394" y="5191"/>
                    <a:pt x="5177" y="3009"/>
                    <a:pt x="4045" y="1266"/>
                  </a:cubicBezTo>
                  <a:lnTo>
                    <a:pt x="4045" y="1266"/>
                  </a:lnTo>
                  <a:cubicBezTo>
                    <a:pt x="929" y="-1914"/>
                    <a:pt x="-1679" y="2920"/>
                    <a:pt x="865" y="7118"/>
                  </a:cubicBezTo>
                  <a:cubicBezTo>
                    <a:pt x="3409" y="11316"/>
                    <a:pt x="3600" y="10362"/>
                    <a:pt x="4618" y="71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 1135">
              <a:extLst>
                <a:ext uri="{FF2B5EF4-FFF2-40B4-BE49-F238E27FC236}">
                  <a16:creationId xmlns:a16="http://schemas.microsoft.com/office/drawing/2014/main" id="{72DD9EA5-8FCD-9ED2-873C-C5BE1EDECFAF}"/>
                </a:ext>
              </a:extLst>
            </p:cNvPr>
            <p:cNvSpPr/>
            <p:nvPr/>
          </p:nvSpPr>
          <p:spPr>
            <a:xfrm>
              <a:off x="7059375" y="6382787"/>
              <a:ext cx="5192" cy="6234"/>
            </a:xfrm>
            <a:custGeom>
              <a:avLst/>
              <a:gdLst>
                <a:gd name="connsiteX0" fmla="*/ 3631 w 5192"/>
                <a:gd name="connsiteY0" fmla="*/ 6473 h 6234"/>
                <a:gd name="connsiteX1" fmla="*/ 5030 w 5192"/>
                <a:gd name="connsiteY1" fmla="*/ 3356 h 6234"/>
                <a:gd name="connsiteX2" fmla="*/ 1792 w 5192"/>
                <a:gd name="connsiteY2" fmla="*/ 239 h 6234"/>
                <a:gd name="connsiteX3" fmla="*/ 1723 w 5192"/>
                <a:gd name="connsiteY3" fmla="*/ 239 h 6234"/>
                <a:gd name="connsiteX4" fmla="*/ 323 w 5192"/>
                <a:gd name="connsiteY4" fmla="*/ 3356 h 6234"/>
                <a:gd name="connsiteX5" fmla="*/ 3631 w 5192"/>
                <a:gd name="connsiteY5" fmla="*/ 6473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2" h="6234">
                  <a:moveTo>
                    <a:pt x="3631" y="6473"/>
                  </a:moveTo>
                  <a:cubicBezTo>
                    <a:pt x="4394" y="6473"/>
                    <a:pt x="5030" y="5073"/>
                    <a:pt x="5030" y="3356"/>
                  </a:cubicBezTo>
                  <a:cubicBezTo>
                    <a:pt x="4998" y="1600"/>
                    <a:pt x="3548" y="201"/>
                    <a:pt x="1792" y="239"/>
                  </a:cubicBezTo>
                  <a:cubicBezTo>
                    <a:pt x="1767" y="239"/>
                    <a:pt x="1748" y="239"/>
                    <a:pt x="1723" y="239"/>
                  </a:cubicBezTo>
                  <a:cubicBezTo>
                    <a:pt x="-58" y="239"/>
                    <a:pt x="-695" y="1638"/>
                    <a:pt x="323" y="3356"/>
                  </a:cubicBezTo>
                  <a:cubicBezTo>
                    <a:pt x="1341" y="5073"/>
                    <a:pt x="2677" y="6473"/>
                    <a:pt x="3631" y="6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 1136">
              <a:extLst>
                <a:ext uri="{FF2B5EF4-FFF2-40B4-BE49-F238E27FC236}">
                  <a16:creationId xmlns:a16="http://schemas.microsoft.com/office/drawing/2014/main" id="{7DB43FD9-05A3-7E78-74C7-13F154854458}"/>
                </a:ext>
              </a:extLst>
            </p:cNvPr>
            <p:cNvSpPr/>
            <p:nvPr/>
          </p:nvSpPr>
          <p:spPr>
            <a:xfrm>
              <a:off x="7068370" y="2754891"/>
              <a:ext cx="8211" cy="6026"/>
            </a:xfrm>
            <a:custGeom>
              <a:avLst/>
              <a:gdLst>
                <a:gd name="connsiteX0" fmla="*/ 2206 w 8211"/>
                <a:gd name="connsiteY0" fmla="*/ 3355 h 6026"/>
                <a:gd name="connsiteX1" fmla="*/ 6849 w 8211"/>
                <a:gd name="connsiteY1" fmla="*/ 3355 h 6026"/>
                <a:gd name="connsiteX2" fmla="*/ 1252 w 8211"/>
                <a:gd name="connsiteY2" fmla="*/ 238 h 6026"/>
                <a:gd name="connsiteX3" fmla="*/ 2206 w 8211"/>
                <a:gd name="connsiteY3" fmla="*/ 3355 h 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" h="6026">
                  <a:moveTo>
                    <a:pt x="2206" y="3355"/>
                  </a:moveTo>
                  <a:cubicBezTo>
                    <a:pt x="8185" y="7235"/>
                    <a:pt x="9266" y="7235"/>
                    <a:pt x="6849" y="3355"/>
                  </a:cubicBezTo>
                  <a:cubicBezTo>
                    <a:pt x="5570" y="1504"/>
                    <a:pt x="3497" y="353"/>
                    <a:pt x="1252" y="238"/>
                  </a:cubicBezTo>
                  <a:cubicBezTo>
                    <a:pt x="-911" y="302"/>
                    <a:pt x="-593" y="1510"/>
                    <a:pt x="2206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 1137">
              <a:extLst>
                <a:ext uri="{FF2B5EF4-FFF2-40B4-BE49-F238E27FC236}">
                  <a16:creationId xmlns:a16="http://schemas.microsoft.com/office/drawing/2014/main" id="{A4E11701-754C-C6E1-D196-7E4F3EF81F4D}"/>
                </a:ext>
              </a:extLst>
            </p:cNvPr>
            <p:cNvSpPr/>
            <p:nvPr/>
          </p:nvSpPr>
          <p:spPr>
            <a:xfrm>
              <a:off x="7033528" y="6354121"/>
              <a:ext cx="14087" cy="10877"/>
            </a:xfrm>
            <a:custGeom>
              <a:avLst/>
              <a:gdLst>
                <a:gd name="connsiteX0" fmla="*/ 13131 w 14087"/>
                <a:gd name="connsiteY0" fmla="*/ 10840 h 10877"/>
                <a:gd name="connsiteX1" fmla="*/ 12050 w 14087"/>
                <a:gd name="connsiteY1" fmla="*/ 4798 h 10877"/>
                <a:gd name="connsiteX2" fmla="*/ -163 w 14087"/>
                <a:gd name="connsiteY2" fmla="*/ 2381 h 10877"/>
                <a:gd name="connsiteX3" fmla="*/ 13131 w 14087"/>
                <a:gd name="connsiteY3" fmla="*/ 10840 h 10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7" h="10877">
                  <a:moveTo>
                    <a:pt x="13131" y="10840"/>
                  </a:moveTo>
                  <a:cubicBezTo>
                    <a:pt x="14531" y="9950"/>
                    <a:pt x="14022" y="7278"/>
                    <a:pt x="12050" y="4798"/>
                  </a:cubicBezTo>
                  <a:cubicBezTo>
                    <a:pt x="8361" y="345"/>
                    <a:pt x="-163" y="-1563"/>
                    <a:pt x="-163" y="2381"/>
                  </a:cubicBezTo>
                  <a:cubicBezTo>
                    <a:pt x="-163" y="6324"/>
                    <a:pt x="10460" y="12494"/>
                    <a:pt x="13131" y="108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 1138">
              <a:extLst>
                <a:ext uri="{FF2B5EF4-FFF2-40B4-BE49-F238E27FC236}">
                  <a16:creationId xmlns:a16="http://schemas.microsoft.com/office/drawing/2014/main" id="{5AE1B4DB-660E-3D72-D6BE-E8DE52D41190}"/>
                </a:ext>
              </a:extLst>
            </p:cNvPr>
            <p:cNvSpPr/>
            <p:nvPr/>
          </p:nvSpPr>
          <p:spPr>
            <a:xfrm>
              <a:off x="7062640" y="2630210"/>
              <a:ext cx="6904" cy="7025"/>
            </a:xfrm>
            <a:custGeom>
              <a:avLst/>
              <a:gdLst>
                <a:gd name="connsiteX0" fmla="*/ 5137 w 6904"/>
                <a:gd name="connsiteY0" fmla="*/ 6738 h 7025"/>
                <a:gd name="connsiteX1" fmla="*/ 6218 w 6904"/>
                <a:gd name="connsiteY1" fmla="*/ 1904 h 7025"/>
                <a:gd name="connsiteX2" fmla="*/ 1607 w 6904"/>
                <a:gd name="connsiteY2" fmla="*/ 701 h 7025"/>
                <a:gd name="connsiteX3" fmla="*/ 1511 w 6904"/>
                <a:gd name="connsiteY3" fmla="*/ 759 h 7025"/>
                <a:gd name="connsiteX4" fmla="*/ 354 w 6904"/>
                <a:gd name="connsiteY4" fmla="*/ 5567 h 7025"/>
                <a:gd name="connsiteX5" fmla="*/ 366 w 6904"/>
                <a:gd name="connsiteY5" fmla="*/ 5593 h 7025"/>
                <a:gd name="connsiteX6" fmla="*/ 5079 w 6904"/>
                <a:gd name="connsiteY6" fmla="*/ 6776 h 7025"/>
                <a:gd name="connsiteX7" fmla="*/ 5137 w 6904"/>
                <a:gd name="connsiteY7" fmla="*/ 6738 h 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04" h="7025">
                  <a:moveTo>
                    <a:pt x="5137" y="6738"/>
                  </a:moveTo>
                  <a:cubicBezTo>
                    <a:pt x="6740" y="5682"/>
                    <a:pt x="7223" y="3545"/>
                    <a:pt x="6218" y="1904"/>
                  </a:cubicBezTo>
                  <a:cubicBezTo>
                    <a:pt x="5277" y="301"/>
                    <a:pt x="3209" y="-240"/>
                    <a:pt x="1607" y="701"/>
                  </a:cubicBezTo>
                  <a:cubicBezTo>
                    <a:pt x="1575" y="720"/>
                    <a:pt x="1543" y="739"/>
                    <a:pt x="1511" y="759"/>
                  </a:cubicBezTo>
                  <a:cubicBezTo>
                    <a:pt x="-136" y="1764"/>
                    <a:pt x="-658" y="3920"/>
                    <a:pt x="354" y="5567"/>
                  </a:cubicBezTo>
                  <a:cubicBezTo>
                    <a:pt x="354" y="5574"/>
                    <a:pt x="360" y="5586"/>
                    <a:pt x="366" y="5593"/>
                  </a:cubicBezTo>
                  <a:cubicBezTo>
                    <a:pt x="1339" y="7221"/>
                    <a:pt x="3451" y="7749"/>
                    <a:pt x="5079" y="6776"/>
                  </a:cubicBezTo>
                  <a:cubicBezTo>
                    <a:pt x="5099" y="6763"/>
                    <a:pt x="5118" y="6750"/>
                    <a:pt x="5137" y="67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 1139">
              <a:extLst>
                <a:ext uri="{FF2B5EF4-FFF2-40B4-BE49-F238E27FC236}">
                  <a16:creationId xmlns:a16="http://schemas.microsoft.com/office/drawing/2014/main" id="{D0E185C8-DA31-9129-3F81-B8CDF49C30F1}"/>
                </a:ext>
              </a:extLst>
            </p:cNvPr>
            <p:cNvSpPr/>
            <p:nvPr/>
          </p:nvSpPr>
          <p:spPr>
            <a:xfrm>
              <a:off x="7065773" y="6484749"/>
              <a:ext cx="8081" cy="4771"/>
            </a:xfrm>
            <a:custGeom>
              <a:avLst/>
              <a:gdLst>
                <a:gd name="connsiteX0" fmla="*/ 3085 w 8081"/>
                <a:gd name="connsiteY0" fmla="*/ 5010 h 4771"/>
                <a:gd name="connsiteX1" fmla="*/ 7919 w 8081"/>
                <a:gd name="connsiteY1" fmla="*/ 3674 h 4771"/>
                <a:gd name="connsiteX2" fmla="*/ 222 w 8081"/>
                <a:gd name="connsiteY2" fmla="*/ 1829 h 4771"/>
                <a:gd name="connsiteX3" fmla="*/ 3085 w 8081"/>
                <a:gd name="connsiteY3" fmla="*/ 5010 h 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81" h="4771">
                  <a:moveTo>
                    <a:pt x="3085" y="5010"/>
                  </a:moveTo>
                  <a:cubicBezTo>
                    <a:pt x="5756" y="5010"/>
                    <a:pt x="7919" y="4437"/>
                    <a:pt x="7919" y="3674"/>
                  </a:cubicBezTo>
                  <a:cubicBezTo>
                    <a:pt x="7919" y="303"/>
                    <a:pt x="1940" y="-1096"/>
                    <a:pt x="222" y="1829"/>
                  </a:cubicBezTo>
                  <a:cubicBezTo>
                    <a:pt x="-859" y="3610"/>
                    <a:pt x="413" y="5010"/>
                    <a:pt x="3085" y="50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 1140">
              <a:extLst>
                <a:ext uri="{FF2B5EF4-FFF2-40B4-BE49-F238E27FC236}">
                  <a16:creationId xmlns:a16="http://schemas.microsoft.com/office/drawing/2014/main" id="{F294EEE1-E4F0-8646-A761-313A0310C818}"/>
                </a:ext>
              </a:extLst>
            </p:cNvPr>
            <p:cNvSpPr/>
            <p:nvPr/>
          </p:nvSpPr>
          <p:spPr>
            <a:xfrm>
              <a:off x="7033528" y="395071"/>
              <a:ext cx="10426" cy="18949"/>
            </a:xfrm>
            <a:custGeom>
              <a:avLst/>
              <a:gdLst>
                <a:gd name="connsiteX0" fmla="*/ -163 w 10426"/>
                <a:gd name="connsiteY0" fmla="*/ 5958 h 18949"/>
                <a:gd name="connsiteX1" fmla="*/ 9251 w 10426"/>
                <a:gd name="connsiteY1" fmla="*/ 19188 h 18949"/>
                <a:gd name="connsiteX2" fmla="*/ 9824 w 10426"/>
                <a:gd name="connsiteY2" fmla="*/ 9711 h 18949"/>
                <a:gd name="connsiteX3" fmla="*/ -163 w 10426"/>
                <a:gd name="connsiteY3" fmla="*/ 5958 h 1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6" h="18949">
                  <a:moveTo>
                    <a:pt x="-163" y="5958"/>
                  </a:moveTo>
                  <a:cubicBezTo>
                    <a:pt x="-163" y="11428"/>
                    <a:pt x="5308" y="19188"/>
                    <a:pt x="9251" y="19188"/>
                  </a:cubicBezTo>
                  <a:cubicBezTo>
                    <a:pt x="10333" y="19188"/>
                    <a:pt x="10587" y="14927"/>
                    <a:pt x="9824" y="9711"/>
                  </a:cubicBezTo>
                  <a:cubicBezTo>
                    <a:pt x="8361" y="-403"/>
                    <a:pt x="-163" y="-3583"/>
                    <a:pt x="-163" y="59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 1141">
              <a:extLst>
                <a:ext uri="{FF2B5EF4-FFF2-40B4-BE49-F238E27FC236}">
                  <a16:creationId xmlns:a16="http://schemas.microsoft.com/office/drawing/2014/main" id="{D7EF7D36-68D8-5C7C-2C0E-E6F3A2BA7052}"/>
                </a:ext>
              </a:extLst>
            </p:cNvPr>
            <p:cNvSpPr/>
            <p:nvPr/>
          </p:nvSpPr>
          <p:spPr>
            <a:xfrm>
              <a:off x="7012607" y="320264"/>
              <a:ext cx="24165" cy="15027"/>
            </a:xfrm>
            <a:custGeom>
              <a:avLst/>
              <a:gdLst>
                <a:gd name="connsiteX0" fmla="*/ 15924 w 24165"/>
                <a:gd name="connsiteY0" fmla="*/ 3864 h 15027"/>
                <a:gd name="connsiteX1" fmla="*/ 3203 w 24165"/>
                <a:gd name="connsiteY1" fmla="*/ 3864 h 15027"/>
                <a:gd name="connsiteX2" fmla="*/ 2631 w 24165"/>
                <a:gd name="connsiteY2" fmla="*/ 10225 h 15027"/>
                <a:gd name="connsiteX3" fmla="*/ 11281 w 24165"/>
                <a:gd name="connsiteY3" fmla="*/ 13596 h 15027"/>
                <a:gd name="connsiteX4" fmla="*/ 24003 w 24165"/>
                <a:gd name="connsiteY4" fmla="*/ 12578 h 15027"/>
                <a:gd name="connsiteX5" fmla="*/ 15924 w 24165"/>
                <a:gd name="connsiteY5" fmla="*/ 3864 h 1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65" h="15027">
                  <a:moveTo>
                    <a:pt x="15924" y="3864"/>
                  </a:moveTo>
                  <a:cubicBezTo>
                    <a:pt x="8609" y="-970"/>
                    <a:pt x="7655" y="-970"/>
                    <a:pt x="3203" y="3864"/>
                  </a:cubicBezTo>
                  <a:cubicBezTo>
                    <a:pt x="-1250" y="8698"/>
                    <a:pt x="-1122" y="9207"/>
                    <a:pt x="2631" y="10225"/>
                  </a:cubicBezTo>
                  <a:lnTo>
                    <a:pt x="11281" y="13596"/>
                  </a:lnTo>
                  <a:cubicBezTo>
                    <a:pt x="19041" y="16140"/>
                    <a:pt x="24003" y="15758"/>
                    <a:pt x="24003" y="12578"/>
                  </a:cubicBezTo>
                  <a:cubicBezTo>
                    <a:pt x="24003" y="10543"/>
                    <a:pt x="20313" y="6790"/>
                    <a:pt x="15924" y="38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 1142">
              <a:extLst>
                <a:ext uri="{FF2B5EF4-FFF2-40B4-BE49-F238E27FC236}">
                  <a16:creationId xmlns:a16="http://schemas.microsoft.com/office/drawing/2014/main" id="{7C01EBC2-9A4A-273A-328E-DF00209233F8}"/>
                </a:ext>
              </a:extLst>
            </p:cNvPr>
            <p:cNvSpPr/>
            <p:nvPr/>
          </p:nvSpPr>
          <p:spPr>
            <a:xfrm>
              <a:off x="7037650" y="6524187"/>
              <a:ext cx="7304" cy="6233"/>
            </a:xfrm>
            <a:custGeom>
              <a:avLst/>
              <a:gdLst>
                <a:gd name="connsiteX0" fmla="*/ 359 w 7304"/>
                <a:gd name="connsiteY0" fmla="*/ 3355 h 6233"/>
                <a:gd name="connsiteX1" fmla="*/ 1567 w 7304"/>
                <a:gd name="connsiteY1" fmla="*/ 6472 h 6233"/>
                <a:gd name="connsiteX2" fmla="*/ 6592 w 7304"/>
                <a:gd name="connsiteY2" fmla="*/ 3355 h 6233"/>
                <a:gd name="connsiteX3" fmla="*/ 5384 w 7304"/>
                <a:gd name="connsiteY3" fmla="*/ 238 h 6233"/>
                <a:gd name="connsiteX4" fmla="*/ 359 w 7304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4" h="6233">
                  <a:moveTo>
                    <a:pt x="359" y="3355"/>
                  </a:moveTo>
                  <a:cubicBezTo>
                    <a:pt x="-659" y="5073"/>
                    <a:pt x="-150" y="6472"/>
                    <a:pt x="1567" y="6472"/>
                  </a:cubicBezTo>
                  <a:cubicBezTo>
                    <a:pt x="3628" y="6255"/>
                    <a:pt x="5479" y="5104"/>
                    <a:pt x="6592" y="3355"/>
                  </a:cubicBezTo>
                  <a:cubicBezTo>
                    <a:pt x="7674" y="1638"/>
                    <a:pt x="7101" y="238"/>
                    <a:pt x="5384" y="238"/>
                  </a:cubicBezTo>
                  <a:cubicBezTo>
                    <a:pt x="3323" y="455"/>
                    <a:pt x="1472" y="1606"/>
                    <a:pt x="359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 1143">
              <a:extLst>
                <a:ext uri="{FF2B5EF4-FFF2-40B4-BE49-F238E27FC236}">
                  <a16:creationId xmlns:a16="http://schemas.microsoft.com/office/drawing/2014/main" id="{CB76C2EB-E85F-CD37-0D61-653198E6B099}"/>
                </a:ext>
              </a:extLst>
            </p:cNvPr>
            <p:cNvSpPr/>
            <p:nvPr/>
          </p:nvSpPr>
          <p:spPr>
            <a:xfrm>
              <a:off x="7306339" y="342651"/>
              <a:ext cx="21552" cy="11556"/>
            </a:xfrm>
            <a:custGeom>
              <a:avLst/>
              <a:gdLst>
                <a:gd name="connsiteX0" fmla="*/ 17902 w 21552"/>
                <a:gd name="connsiteY0" fmla="*/ 750 h 11556"/>
                <a:gd name="connsiteX1" fmla="*/ -163 w 21552"/>
                <a:gd name="connsiteY1" fmla="*/ 8765 h 11556"/>
                <a:gd name="connsiteX2" fmla="*/ 17075 w 21552"/>
                <a:gd name="connsiteY2" fmla="*/ 7302 h 11556"/>
                <a:gd name="connsiteX3" fmla="*/ 17902 w 21552"/>
                <a:gd name="connsiteY3" fmla="*/ 750 h 1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52" h="11556">
                  <a:moveTo>
                    <a:pt x="17902" y="750"/>
                  </a:moveTo>
                  <a:cubicBezTo>
                    <a:pt x="12177" y="-1476"/>
                    <a:pt x="-163" y="3994"/>
                    <a:pt x="-163" y="8765"/>
                  </a:cubicBezTo>
                  <a:cubicBezTo>
                    <a:pt x="-163" y="13535"/>
                    <a:pt x="10205" y="12390"/>
                    <a:pt x="17075" y="7302"/>
                  </a:cubicBezTo>
                  <a:cubicBezTo>
                    <a:pt x="22482" y="3231"/>
                    <a:pt x="22863" y="2595"/>
                    <a:pt x="17902" y="7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 1144">
              <a:extLst>
                <a:ext uri="{FF2B5EF4-FFF2-40B4-BE49-F238E27FC236}">
                  <a16:creationId xmlns:a16="http://schemas.microsoft.com/office/drawing/2014/main" id="{0B8BF63F-B2A5-E64B-6C7B-B893699A91C5}"/>
                </a:ext>
              </a:extLst>
            </p:cNvPr>
            <p:cNvSpPr/>
            <p:nvPr/>
          </p:nvSpPr>
          <p:spPr>
            <a:xfrm>
              <a:off x="7040788" y="426552"/>
              <a:ext cx="5142" cy="6297"/>
            </a:xfrm>
            <a:custGeom>
              <a:avLst/>
              <a:gdLst>
                <a:gd name="connsiteX0" fmla="*/ 337 w 5142"/>
                <a:gd name="connsiteY0" fmla="*/ 3419 h 6297"/>
                <a:gd name="connsiteX1" fmla="*/ 3645 w 5142"/>
                <a:gd name="connsiteY1" fmla="*/ 6536 h 6297"/>
                <a:gd name="connsiteX2" fmla="*/ 4980 w 5142"/>
                <a:gd name="connsiteY2" fmla="*/ 3419 h 6297"/>
                <a:gd name="connsiteX3" fmla="*/ 1736 w 5142"/>
                <a:gd name="connsiteY3" fmla="*/ 238 h 6297"/>
                <a:gd name="connsiteX4" fmla="*/ 337 w 5142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2" h="6297">
                  <a:moveTo>
                    <a:pt x="337" y="3419"/>
                  </a:moveTo>
                  <a:cubicBezTo>
                    <a:pt x="1418" y="5136"/>
                    <a:pt x="2881" y="6536"/>
                    <a:pt x="3645" y="6536"/>
                  </a:cubicBezTo>
                  <a:cubicBezTo>
                    <a:pt x="4408" y="6536"/>
                    <a:pt x="4980" y="5136"/>
                    <a:pt x="4980" y="3419"/>
                  </a:cubicBezTo>
                  <a:cubicBezTo>
                    <a:pt x="4948" y="1650"/>
                    <a:pt x="3505" y="238"/>
                    <a:pt x="1736" y="238"/>
                  </a:cubicBezTo>
                  <a:cubicBezTo>
                    <a:pt x="-108" y="238"/>
                    <a:pt x="-681" y="1701"/>
                    <a:pt x="337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 1145">
              <a:extLst>
                <a:ext uri="{FF2B5EF4-FFF2-40B4-BE49-F238E27FC236}">
                  <a16:creationId xmlns:a16="http://schemas.microsoft.com/office/drawing/2014/main" id="{A000AC32-83BE-B550-8105-D6BFA89A0E22}"/>
                </a:ext>
              </a:extLst>
            </p:cNvPr>
            <p:cNvSpPr/>
            <p:nvPr/>
          </p:nvSpPr>
          <p:spPr>
            <a:xfrm>
              <a:off x="7036772" y="310444"/>
              <a:ext cx="5529" cy="14531"/>
            </a:xfrm>
            <a:custGeom>
              <a:avLst/>
              <a:gdLst>
                <a:gd name="connsiteX0" fmla="*/ 5308 w 5529"/>
                <a:gd name="connsiteY0" fmla="*/ 12857 h 14531"/>
                <a:gd name="connsiteX1" fmla="*/ 3145 w 5529"/>
                <a:gd name="connsiteY1" fmla="*/ 4016 h 14531"/>
                <a:gd name="connsiteX2" fmla="*/ -163 w 5529"/>
                <a:gd name="connsiteY2" fmla="*/ 4970 h 14531"/>
                <a:gd name="connsiteX3" fmla="*/ 5308 w 5529"/>
                <a:gd name="connsiteY3" fmla="*/ 12857 h 14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" h="14531">
                  <a:moveTo>
                    <a:pt x="5308" y="12857"/>
                  </a:moveTo>
                  <a:cubicBezTo>
                    <a:pt x="5594" y="9753"/>
                    <a:pt x="4831" y="6643"/>
                    <a:pt x="3145" y="4016"/>
                  </a:cubicBezTo>
                  <a:cubicBezTo>
                    <a:pt x="155" y="-1200"/>
                    <a:pt x="-99" y="-1137"/>
                    <a:pt x="-163" y="4970"/>
                  </a:cubicBezTo>
                  <a:cubicBezTo>
                    <a:pt x="-163" y="12221"/>
                    <a:pt x="3654" y="17882"/>
                    <a:pt x="5308" y="128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 1146">
              <a:extLst>
                <a:ext uri="{FF2B5EF4-FFF2-40B4-BE49-F238E27FC236}">
                  <a16:creationId xmlns:a16="http://schemas.microsoft.com/office/drawing/2014/main" id="{56B9A88C-5DA0-9610-9464-9DD8832D36C8}"/>
                </a:ext>
              </a:extLst>
            </p:cNvPr>
            <p:cNvSpPr/>
            <p:nvPr/>
          </p:nvSpPr>
          <p:spPr>
            <a:xfrm>
              <a:off x="7077160" y="449762"/>
              <a:ext cx="11826" cy="15620"/>
            </a:xfrm>
            <a:custGeom>
              <a:avLst/>
              <a:gdLst>
                <a:gd name="connsiteX0" fmla="*/ 11544 w 11826"/>
                <a:gd name="connsiteY0" fmla="*/ 14746 h 15620"/>
                <a:gd name="connsiteX1" fmla="*/ 6201 w 11826"/>
                <a:gd name="connsiteY1" fmla="*/ 4379 h 15620"/>
                <a:gd name="connsiteX2" fmla="*/ -160 w 11826"/>
                <a:gd name="connsiteY2" fmla="*/ 2089 h 15620"/>
                <a:gd name="connsiteX3" fmla="*/ 11544 w 11826"/>
                <a:gd name="connsiteY3" fmla="*/ 14746 h 1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26" h="15620">
                  <a:moveTo>
                    <a:pt x="11544" y="14746"/>
                  </a:moveTo>
                  <a:cubicBezTo>
                    <a:pt x="12243" y="12647"/>
                    <a:pt x="9826" y="8004"/>
                    <a:pt x="6201" y="4379"/>
                  </a:cubicBezTo>
                  <a:cubicBezTo>
                    <a:pt x="1685" y="-265"/>
                    <a:pt x="-160" y="-964"/>
                    <a:pt x="-160" y="2089"/>
                  </a:cubicBezTo>
                  <a:cubicBezTo>
                    <a:pt x="-351" y="8386"/>
                    <a:pt x="10335" y="19390"/>
                    <a:pt x="11544" y="147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 1147">
              <a:extLst>
                <a:ext uri="{FF2B5EF4-FFF2-40B4-BE49-F238E27FC236}">
                  <a16:creationId xmlns:a16="http://schemas.microsoft.com/office/drawing/2014/main" id="{E4F8F0B9-40AD-9CB1-4436-8122FD33BE2E}"/>
                </a:ext>
              </a:extLst>
            </p:cNvPr>
            <p:cNvSpPr/>
            <p:nvPr/>
          </p:nvSpPr>
          <p:spPr>
            <a:xfrm>
              <a:off x="7014954" y="710946"/>
              <a:ext cx="6169" cy="8262"/>
            </a:xfrm>
            <a:custGeom>
              <a:avLst/>
              <a:gdLst>
                <a:gd name="connsiteX0" fmla="*/ -163 w 6169"/>
                <a:gd name="connsiteY0" fmla="*/ 3603 h 8262"/>
                <a:gd name="connsiteX1" fmla="*/ 2954 w 6169"/>
                <a:gd name="connsiteY1" fmla="*/ 8501 h 8262"/>
                <a:gd name="connsiteX2" fmla="*/ 6007 w 6169"/>
                <a:gd name="connsiteY2" fmla="*/ 5511 h 8262"/>
                <a:gd name="connsiteX3" fmla="*/ 2954 w 6169"/>
                <a:gd name="connsiteY3" fmla="*/ 613 h 8262"/>
                <a:gd name="connsiteX4" fmla="*/ -163 w 6169"/>
                <a:gd name="connsiteY4" fmla="*/ 3603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262">
                  <a:moveTo>
                    <a:pt x="-163" y="3603"/>
                  </a:moveTo>
                  <a:cubicBezTo>
                    <a:pt x="-163" y="6274"/>
                    <a:pt x="1237" y="8501"/>
                    <a:pt x="2954" y="8501"/>
                  </a:cubicBezTo>
                  <a:cubicBezTo>
                    <a:pt x="4614" y="8501"/>
                    <a:pt x="5976" y="7171"/>
                    <a:pt x="6007" y="5511"/>
                  </a:cubicBezTo>
                  <a:cubicBezTo>
                    <a:pt x="5766" y="3508"/>
                    <a:pt x="4646" y="1714"/>
                    <a:pt x="2954" y="613"/>
                  </a:cubicBezTo>
                  <a:cubicBezTo>
                    <a:pt x="1237" y="-468"/>
                    <a:pt x="-163" y="868"/>
                    <a:pt x="-163" y="36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 1148">
              <a:extLst>
                <a:ext uri="{FF2B5EF4-FFF2-40B4-BE49-F238E27FC236}">
                  <a16:creationId xmlns:a16="http://schemas.microsoft.com/office/drawing/2014/main" id="{184CEA3A-2FB5-16D5-61B2-D0241E8BA474}"/>
                </a:ext>
              </a:extLst>
            </p:cNvPr>
            <p:cNvSpPr/>
            <p:nvPr/>
          </p:nvSpPr>
          <p:spPr>
            <a:xfrm>
              <a:off x="7114115" y="314330"/>
              <a:ext cx="6236" cy="5234"/>
            </a:xfrm>
            <a:custGeom>
              <a:avLst/>
              <a:gdLst>
                <a:gd name="connsiteX0" fmla="*/ 6074 w 6236"/>
                <a:gd name="connsiteY0" fmla="*/ 4137 h 5234"/>
                <a:gd name="connsiteX1" fmla="*/ 2957 w 6236"/>
                <a:gd name="connsiteY1" fmla="*/ 766 h 5234"/>
                <a:gd name="connsiteX2" fmla="*/ -160 w 6236"/>
                <a:gd name="connsiteY2" fmla="*/ 2165 h 5234"/>
                <a:gd name="connsiteX3" fmla="*/ 2887 w 6236"/>
                <a:gd name="connsiteY3" fmla="*/ 5473 h 5234"/>
                <a:gd name="connsiteX4" fmla="*/ 2957 w 6236"/>
                <a:gd name="connsiteY4" fmla="*/ 5473 h 5234"/>
                <a:gd name="connsiteX5" fmla="*/ 6074 w 6236"/>
                <a:gd name="connsiteY5" fmla="*/ 4137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" h="5234">
                  <a:moveTo>
                    <a:pt x="6074" y="4137"/>
                  </a:moveTo>
                  <a:cubicBezTo>
                    <a:pt x="6074" y="3374"/>
                    <a:pt x="4674" y="1847"/>
                    <a:pt x="2957" y="766"/>
                  </a:cubicBezTo>
                  <a:cubicBezTo>
                    <a:pt x="1239" y="-315"/>
                    <a:pt x="-160" y="321"/>
                    <a:pt x="-160" y="2165"/>
                  </a:cubicBezTo>
                  <a:cubicBezTo>
                    <a:pt x="-230" y="3921"/>
                    <a:pt x="1138" y="5403"/>
                    <a:pt x="2887" y="5473"/>
                  </a:cubicBezTo>
                  <a:cubicBezTo>
                    <a:pt x="2912" y="5473"/>
                    <a:pt x="2931" y="5473"/>
                    <a:pt x="2957" y="5473"/>
                  </a:cubicBezTo>
                  <a:cubicBezTo>
                    <a:pt x="4674" y="5473"/>
                    <a:pt x="6074" y="4901"/>
                    <a:pt x="6074" y="41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 1149">
              <a:extLst>
                <a:ext uri="{FF2B5EF4-FFF2-40B4-BE49-F238E27FC236}">
                  <a16:creationId xmlns:a16="http://schemas.microsoft.com/office/drawing/2014/main" id="{555EC918-6631-C5EC-24D4-E4229B8F56FE}"/>
                </a:ext>
              </a:extLst>
            </p:cNvPr>
            <p:cNvSpPr/>
            <p:nvPr/>
          </p:nvSpPr>
          <p:spPr>
            <a:xfrm>
              <a:off x="7111773" y="285522"/>
              <a:ext cx="14418" cy="15150"/>
            </a:xfrm>
            <a:custGeom>
              <a:avLst/>
              <a:gdLst>
                <a:gd name="connsiteX0" fmla="*/ 2564 w 14418"/>
                <a:gd name="connsiteY0" fmla="*/ 12591 h 15150"/>
                <a:gd name="connsiteX1" fmla="*/ 14077 w 14418"/>
                <a:gd name="connsiteY1" fmla="*/ 8393 h 15150"/>
                <a:gd name="connsiteX2" fmla="*/ 7717 w 14418"/>
                <a:gd name="connsiteY2" fmla="*/ 314 h 15150"/>
                <a:gd name="connsiteX3" fmla="*/ -88 w 14418"/>
                <a:gd name="connsiteY3" fmla="*/ 6096 h 15150"/>
                <a:gd name="connsiteX4" fmla="*/ 2564 w 14418"/>
                <a:gd name="connsiteY4" fmla="*/ 12591 h 1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18" h="15150">
                  <a:moveTo>
                    <a:pt x="2564" y="12591"/>
                  </a:moveTo>
                  <a:cubicBezTo>
                    <a:pt x="10261" y="17552"/>
                    <a:pt x="15286" y="15771"/>
                    <a:pt x="14077" y="8393"/>
                  </a:cubicBezTo>
                  <a:cubicBezTo>
                    <a:pt x="13683" y="4703"/>
                    <a:pt x="11209" y="1561"/>
                    <a:pt x="7717" y="314"/>
                  </a:cubicBezTo>
                  <a:cubicBezTo>
                    <a:pt x="3964" y="-245"/>
                    <a:pt x="472" y="2344"/>
                    <a:pt x="-88" y="6096"/>
                  </a:cubicBezTo>
                  <a:cubicBezTo>
                    <a:pt x="-457" y="8583"/>
                    <a:pt x="561" y="11077"/>
                    <a:pt x="2564" y="125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 1150">
              <a:extLst>
                <a:ext uri="{FF2B5EF4-FFF2-40B4-BE49-F238E27FC236}">
                  <a16:creationId xmlns:a16="http://schemas.microsoft.com/office/drawing/2014/main" id="{9489CF9E-2CFC-8C12-242B-EDD4A392B789}"/>
                </a:ext>
              </a:extLst>
            </p:cNvPr>
            <p:cNvSpPr/>
            <p:nvPr/>
          </p:nvSpPr>
          <p:spPr>
            <a:xfrm>
              <a:off x="7096321" y="2713783"/>
              <a:ext cx="5216" cy="9320"/>
            </a:xfrm>
            <a:custGeom>
              <a:avLst/>
              <a:gdLst>
                <a:gd name="connsiteX0" fmla="*/ 905 w 5216"/>
                <a:gd name="connsiteY0" fmla="*/ 7126 h 9320"/>
                <a:gd name="connsiteX1" fmla="*/ 4594 w 5216"/>
                <a:gd name="connsiteY1" fmla="*/ 7126 h 9320"/>
                <a:gd name="connsiteX2" fmla="*/ 4022 w 5216"/>
                <a:gd name="connsiteY2" fmla="*/ 1274 h 9320"/>
                <a:gd name="connsiteX3" fmla="*/ 4022 w 5216"/>
                <a:gd name="connsiteY3" fmla="*/ 1274 h 9320"/>
                <a:gd name="connsiteX4" fmla="*/ 905 w 5216"/>
                <a:gd name="connsiteY4" fmla="*/ 7126 h 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6" h="9320">
                  <a:moveTo>
                    <a:pt x="905" y="7126"/>
                  </a:moveTo>
                  <a:cubicBezTo>
                    <a:pt x="2813" y="10370"/>
                    <a:pt x="3513" y="10370"/>
                    <a:pt x="4594" y="7126"/>
                  </a:cubicBezTo>
                  <a:cubicBezTo>
                    <a:pt x="5370" y="5199"/>
                    <a:pt x="5154" y="3017"/>
                    <a:pt x="4022" y="1274"/>
                  </a:cubicBezTo>
                  <a:lnTo>
                    <a:pt x="4022" y="1274"/>
                  </a:lnTo>
                  <a:cubicBezTo>
                    <a:pt x="905" y="-1906"/>
                    <a:pt x="-1703" y="2864"/>
                    <a:pt x="905" y="7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 1151">
              <a:extLst>
                <a:ext uri="{FF2B5EF4-FFF2-40B4-BE49-F238E27FC236}">
                  <a16:creationId xmlns:a16="http://schemas.microsoft.com/office/drawing/2014/main" id="{C824B85C-6D93-780B-6CAC-AC5236385850}"/>
                </a:ext>
              </a:extLst>
            </p:cNvPr>
            <p:cNvSpPr/>
            <p:nvPr/>
          </p:nvSpPr>
          <p:spPr>
            <a:xfrm>
              <a:off x="7109047" y="367079"/>
              <a:ext cx="11306" cy="9081"/>
            </a:xfrm>
            <a:custGeom>
              <a:avLst/>
              <a:gdLst>
                <a:gd name="connsiteX0" fmla="*/ 11142 w 11306"/>
                <a:gd name="connsiteY0" fmla="*/ 4945 h 9081"/>
                <a:gd name="connsiteX1" fmla="*/ 6696 w 11306"/>
                <a:gd name="connsiteY1" fmla="*/ 238 h 9081"/>
                <a:gd name="connsiteX2" fmla="*/ 6689 w 11306"/>
                <a:gd name="connsiteY2" fmla="*/ 238 h 9081"/>
                <a:gd name="connsiteX3" fmla="*/ 901 w 11306"/>
                <a:gd name="connsiteY3" fmla="*/ 7680 h 9081"/>
                <a:gd name="connsiteX4" fmla="*/ 11142 w 11306"/>
                <a:gd name="connsiteY4" fmla="*/ 4945 h 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06" h="9081">
                  <a:moveTo>
                    <a:pt x="11142" y="4945"/>
                  </a:moveTo>
                  <a:cubicBezTo>
                    <a:pt x="11212" y="2420"/>
                    <a:pt x="9221" y="308"/>
                    <a:pt x="6696" y="238"/>
                  </a:cubicBezTo>
                  <a:cubicBezTo>
                    <a:pt x="6689" y="238"/>
                    <a:pt x="6689" y="238"/>
                    <a:pt x="6689" y="238"/>
                  </a:cubicBezTo>
                  <a:cubicBezTo>
                    <a:pt x="1473" y="238"/>
                    <a:pt x="-2025" y="4691"/>
                    <a:pt x="901" y="7680"/>
                  </a:cubicBezTo>
                  <a:cubicBezTo>
                    <a:pt x="3827" y="10670"/>
                    <a:pt x="11142" y="9461"/>
                    <a:pt x="11142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 1152">
              <a:extLst>
                <a:ext uri="{FF2B5EF4-FFF2-40B4-BE49-F238E27FC236}">
                  <a16:creationId xmlns:a16="http://schemas.microsoft.com/office/drawing/2014/main" id="{96D79DED-8FC4-4E83-3D82-6DB022F74B3E}"/>
                </a:ext>
              </a:extLst>
            </p:cNvPr>
            <p:cNvSpPr/>
            <p:nvPr/>
          </p:nvSpPr>
          <p:spPr>
            <a:xfrm>
              <a:off x="7114163" y="1294980"/>
              <a:ext cx="15059" cy="8980"/>
            </a:xfrm>
            <a:custGeom>
              <a:avLst/>
              <a:gdLst>
                <a:gd name="connsiteX0" fmla="*/ 2019 w 15059"/>
                <a:gd name="connsiteY0" fmla="*/ 7680 h 8980"/>
                <a:gd name="connsiteX1" fmla="*/ 13971 w 15059"/>
                <a:gd name="connsiteY1" fmla="*/ 5534 h 8980"/>
                <a:gd name="connsiteX2" fmla="*/ 14740 w 15059"/>
                <a:gd name="connsiteY2" fmla="*/ 4182 h 8980"/>
                <a:gd name="connsiteX3" fmla="*/ 7998 w 15059"/>
                <a:gd name="connsiteY3" fmla="*/ 238 h 8980"/>
                <a:gd name="connsiteX4" fmla="*/ 2019 w 15059"/>
                <a:gd name="connsiteY4" fmla="*/ 7680 h 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9" h="8980">
                  <a:moveTo>
                    <a:pt x="2019" y="7680"/>
                  </a:moveTo>
                  <a:cubicBezTo>
                    <a:pt x="5912" y="10388"/>
                    <a:pt x="11261" y="9427"/>
                    <a:pt x="13971" y="5534"/>
                  </a:cubicBezTo>
                  <a:cubicBezTo>
                    <a:pt x="14270" y="5108"/>
                    <a:pt x="14524" y="4655"/>
                    <a:pt x="14740" y="4182"/>
                  </a:cubicBezTo>
                  <a:cubicBezTo>
                    <a:pt x="15567" y="1701"/>
                    <a:pt x="13087" y="238"/>
                    <a:pt x="7998" y="238"/>
                  </a:cubicBezTo>
                  <a:cubicBezTo>
                    <a:pt x="-16" y="238"/>
                    <a:pt x="-2370" y="3228"/>
                    <a:pt x="2019" y="76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 1153">
              <a:extLst>
                <a:ext uri="{FF2B5EF4-FFF2-40B4-BE49-F238E27FC236}">
                  <a16:creationId xmlns:a16="http://schemas.microsoft.com/office/drawing/2014/main" id="{D1E6D5E7-C39F-F4B1-367E-53FC7EE12B9F}"/>
                </a:ext>
              </a:extLst>
            </p:cNvPr>
            <p:cNvSpPr/>
            <p:nvPr/>
          </p:nvSpPr>
          <p:spPr>
            <a:xfrm>
              <a:off x="7112215" y="338456"/>
              <a:ext cx="8136" cy="6297"/>
            </a:xfrm>
            <a:custGeom>
              <a:avLst/>
              <a:gdLst>
                <a:gd name="connsiteX0" fmla="*/ 213 w 8136"/>
                <a:gd name="connsiteY0" fmla="*/ 3419 h 6297"/>
                <a:gd name="connsiteX1" fmla="*/ 5047 w 8136"/>
                <a:gd name="connsiteY1" fmla="*/ 6536 h 6297"/>
                <a:gd name="connsiteX2" fmla="*/ 7974 w 8136"/>
                <a:gd name="connsiteY2" fmla="*/ 3419 h 6297"/>
                <a:gd name="connsiteX3" fmla="*/ 3139 w 8136"/>
                <a:gd name="connsiteY3" fmla="*/ 238 h 6297"/>
                <a:gd name="connsiteX4" fmla="*/ 213 w 813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213" y="3419"/>
                  </a:moveTo>
                  <a:cubicBezTo>
                    <a:pt x="1276" y="5130"/>
                    <a:pt x="3050" y="6268"/>
                    <a:pt x="5047" y="6536"/>
                  </a:cubicBezTo>
                  <a:cubicBezTo>
                    <a:pt x="6708" y="6466"/>
                    <a:pt x="8012" y="5079"/>
                    <a:pt x="7974" y="3419"/>
                  </a:cubicBezTo>
                  <a:cubicBezTo>
                    <a:pt x="7974" y="1701"/>
                    <a:pt x="5811" y="238"/>
                    <a:pt x="3139" y="238"/>
                  </a:cubicBezTo>
                  <a:cubicBezTo>
                    <a:pt x="468" y="238"/>
                    <a:pt x="-868" y="1765"/>
                    <a:pt x="21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 1154">
              <a:extLst>
                <a:ext uri="{FF2B5EF4-FFF2-40B4-BE49-F238E27FC236}">
                  <a16:creationId xmlns:a16="http://schemas.microsoft.com/office/drawing/2014/main" id="{9AEF385E-6498-7C85-9CC4-F93CBEA092C8}"/>
                </a:ext>
              </a:extLst>
            </p:cNvPr>
            <p:cNvSpPr/>
            <p:nvPr/>
          </p:nvSpPr>
          <p:spPr>
            <a:xfrm>
              <a:off x="7104831" y="2792610"/>
              <a:ext cx="9286" cy="6297"/>
            </a:xfrm>
            <a:custGeom>
              <a:avLst/>
              <a:gdLst>
                <a:gd name="connsiteX0" fmla="*/ 9124 w 9286"/>
                <a:gd name="connsiteY0" fmla="*/ 3419 h 6297"/>
                <a:gd name="connsiteX1" fmla="*/ 4481 w 9286"/>
                <a:gd name="connsiteY1" fmla="*/ 238 h 6297"/>
                <a:gd name="connsiteX2" fmla="*/ -163 w 9286"/>
                <a:gd name="connsiteY2" fmla="*/ 3419 h 6297"/>
                <a:gd name="connsiteX3" fmla="*/ 4481 w 9286"/>
                <a:gd name="connsiteY3" fmla="*/ 6536 h 6297"/>
                <a:gd name="connsiteX4" fmla="*/ 9124 w 928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9124" y="3419"/>
                  </a:moveTo>
                  <a:cubicBezTo>
                    <a:pt x="9124" y="1701"/>
                    <a:pt x="7089" y="238"/>
                    <a:pt x="4481" y="238"/>
                  </a:cubicBezTo>
                  <a:cubicBezTo>
                    <a:pt x="1873" y="238"/>
                    <a:pt x="-163" y="1701"/>
                    <a:pt x="-163" y="3419"/>
                  </a:cubicBezTo>
                  <a:cubicBezTo>
                    <a:pt x="-163" y="5136"/>
                    <a:pt x="1936" y="6536"/>
                    <a:pt x="4481" y="6536"/>
                  </a:cubicBezTo>
                  <a:cubicBezTo>
                    <a:pt x="7025" y="6536"/>
                    <a:pt x="9124" y="5136"/>
                    <a:pt x="9124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 1155">
              <a:extLst>
                <a:ext uri="{FF2B5EF4-FFF2-40B4-BE49-F238E27FC236}">
                  <a16:creationId xmlns:a16="http://schemas.microsoft.com/office/drawing/2014/main" id="{3DA3C611-99CE-137A-72A0-07B78D95FBFA}"/>
                </a:ext>
              </a:extLst>
            </p:cNvPr>
            <p:cNvSpPr/>
            <p:nvPr/>
          </p:nvSpPr>
          <p:spPr>
            <a:xfrm>
              <a:off x="7083529" y="497346"/>
              <a:ext cx="8547" cy="14184"/>
            </a:xfrm>
            <a:custGeom>
              <a:avLst/>
              <a:gdLst>
                <a:gd name="connsiteX0" fmla="*/ 22 w 8547"/>
                <a:gd name="connsiteY0" fmla="*/ 7362 h 14184"/>
                <a:gd name="connsiteX1" fmla="*/ 4093 w 8547"/>
                <a:gd name="connsiteY1" fmla="*/ 14423 h 14184"/>
                <a:gd name="connsiteX2" fmla="*/ 8228 w 8547"/>
                <a:gd name="connsiteY2" fmla="*/ 7362 h 14184"/>
                <a:gd name="connsiteX3" fmla="*/ 4093 w 8547"/>
                <a:gd name="connsiteY3" fmla="*/ 238 h 14184"/>
                <a:gd name="connsiteX4" fmla="*/ 22 w 8547"/>
                <a:gd name="connsiteY4" fmla="*/ 7362 h 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7" h="14184">
                  <a:moveTo>
                    <a:pt x="22" y="7362"/>
                  </a:moveTo>
                  <a:cubicBezTo>
                    <a:pt x="-677" y="12196"/>
                    <a:pt x="595" y="14423"/>
                    <a:pt x="4093" y="14423"/>
                  </a:cubicBezTo>
                  <a:cubicBezTo>
                    <a:pt x="7592" y="14423"/>
                    <a:pt x="8864" y="12196"/>
                    <a:pt x="8228" y="7362"/>
                  </a:cubicBezTo>
                  <a:cubicBezTo>
                    <a:pt x="7592" y="2528"/>
                    <a:pt x="5811" y="238"/>
                    <a:pt x="4093" y="238"/>
                  </a:cubicBezTo>
                  <a:cubicBezTo>
                    <a:pt x="2376" y="238"/>
                    <a:pt x="595" y="3419"/>
                    <a:pt x="22" y="73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 1156">
              <a:extLst>
                <a:ext uri="{FF2B5EF4-FFF2-40B4-BE49-F238E27FC236}">
                  <a16:creationId xmlns:a16="http://schemas.microsoft.com/office/drawing/2014/main" id="{47194010-AF31-B661-A106-6E355F2F0E43}"/>
                </a:ext>
              </a:extLst>
            </p:cNvPr>
            <p:cNvSpPr/>
            <p:nvPr/>
          </p:nvSpPr>
          <p:spPr>
            <a:xfrm>
              <a:off x="7107884" y="2572593"/>
              <a:ext cx="6360" cy="6360"/>
            </a:xfrm>
            <a:custGeom>
              <a:avLst/>
              <a:gdLst>
                <a:gd name="connsiteX0" fmla="*/ 3018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238"/>
                  </a:move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 1157">
              <a:extLst>
                <a:ext uri="{FF2B5EF4-FFF2-40B4-BE49-F238E27FC236}">
                  <a16:creationId xmlns:a16="http://schemas.microsoft.com/office/drawing/2014/main" id="{719DF11D-F426-E594-E125-8626B578B1D1}"/>
                </a:ext>
              </a:extLst>
            </p:cNvPr>
            <p:cNvSpPr/>
            <p:nvPr/>
          </p:nvSpPr>
          <p:spPr>
            <a:xfrm>
              <a:off x="7095735" y="436029"/>
              <a:ext cx="9286" cy="6297"/>
            </a:xfrm>
            <a:custGeom>
              <a:avLst/>
              <a:gdLst>
                <a:gd name="connsiteX0" fmla="*/ 4481 w 9286"/>
                <a:gd name="connsiteY0" fmla="*/ 6535 h 6297"/>
                <a:gd name="connsiteX1" fmla="*/ 9124 w 9286"/>
                <a:gd name="connsiteY1" fmla="*/ 3355 h 6297"/>
                <a:gd name="connsiteX2" fmla="*/ 4481 w 9286"/>
                <a:gd name="connsiteY2" fmla="*/ 238 h 6297"/>
                <a:gd name="connsiteX3" fmla="*/ -163 w 9286"/>
                <a:gd name="connsiteY3" fmla="*/ 3355 h 6297"/>
                <a:gd name="connsiteX4" fmla="*/ 4481 w 928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6535"/>
                  </a:moveTo>
                  <a:cubicBezTo>
                    <a:pt x="7025" y="6535"/>
                    <a:pt x="9124" y="5136"/>
                    <a:pt x="9124" y="3355"/>
                  </a:cubicBezTo>
                  <a:cubicBezTo>
                    <a:pt x="9124" y="1574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355"/>
                  </a:cubicBezTo>
                  <a:cubicBezTo>
                    <a:pt x="-163" y="5072"/>
                    <a:pt x="1746" y="6535"/>
                    <a:pt x="44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 1158">
              <a:extLst>
                <a:ext uri="{FF2B5EF4-FFF2-40B4-BE49-F238E27FC236}">
                  <a16:creationId xmlns:a16="http://schemas.microsoft.com/office/drawing/2014/main" id="{DD5A562C-5801-9FA4-51A1-6C2D9A2B7C43}"/>
                </a:ext>
              </a:extLst>
            </p:cNvPr>
            <p:cNvSpPr/>
            <p:nvPr/>
          </p:nvSpPr>
          <p:spPr>
            <a:xfrm>
              <a:off x="7096076" y="6413969"/>
              <a:ext cx="8541" cy="6347"/>
            </a:xfrm>
            <a:custGeom>
              <a:avLst/>
              <a:gdLst>
                <a:gd name="connsiteX0" fmla="*/ 4140 w 8541"/>
                <a:gd name="connsiteY0" fmla="*/ 6585 h 6347"/>
                <a:gd name="connsiteX1" fmla="*/ 8275 w 8541"/>
                <a:gd name="connsiteY1" fmla="*/ 3469 h 6347"/>
                <a:gd name="connsiteX2" fmla="*/ 3110 w 8541"/>
                <a:gd name="connsiteY2" fmla="*/ 365 h 6347"/>
                <a:gd name="connsiteX3" fmla="*/ 6 w 8541"/>
                <a:gd name="connsiteY3" fmla="*/ 3469 h 6347"/>
                <a:gd name="connsiteX4" fmla="*/ 4140 w 8541"/>
                <a:gd name="connsiteY4" fmla="*/ 6585 h 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1" h="6347">
                  <a:moveTo>
                    <a:pt x="4140" y="6585"/>
                  </a:moveTo>
                  <a:cubicBezTo>
                    <a:pt x="7003" y="6585"/>
                    <a:pt x="8847" y="5186"/>
                    <a:pt x="8275" y="3469"/>
                  </a:cubicBezTo>
                  <a:cubicBezTo>
                    <a:pt x="7702" y="1185"/>
                    <a:pt x="5393" y="-201"/>
                    <a:pt x="3110" y="365"/>
                  </a:cubicBezTo>
                  <a:cubicBezTo>
                    <a:pt x="1577" y="746"/>
                    <a:pt x="388" y="1942"/>
                    <a:pt x="6" y="3469"/>
                  </a:cubicBezTo>
                  <a:cubicBezTo>
                    <a:pt x="-757" y="5186"/>
                    <a:pt x="1151" y="6585"/>
                    <a:pt x="4140" y="65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 1159">
              <a:extLst>
                <a:ext uri="{FF2B5EF4-FFF2-40B4-BE49-F238E27FC236}">
                  <a16:creationId xmlns:a16="http://schemas.microsoft.com/office/drawing/2014/main" id="{020BE0E7-B6FC-A14F-AAE5-058D0DECB59F}"/>
                </a:ext>
              </a:extLst>
            </p:cNvPr>
            <p:cNvSpPr/>
            <p:nvPr/>
          </p:nvSpPr>
          <p:spPr>
            <a:xfrm>
              <a:off x="7095990" y="6518134"/>
              <a:ext cx="11512" cy="8861"/>
            </a:xfrm>
            <a:custGeom>
              <a:avLst/>
              <a:gdLst>
                <a:gd name="connsiteX0" fmla="*/ 4226 w 11512"/>
                <a:gd name="connsiteY0" fmla="*/ 8899 h 8861"/>
                <a:gd name="connsiteX1" fmla="*/ 11096 w 11512"/>
                <a:gd name="connsiteY1" fmla="*/ 3620 h 8861"/>
                <a:gd name="connsiteX2" fmla="*/ 6961 w 11512"/>
                <a:gd name="connsiteY2" fmla="*/ 439 h 8861"/>
                <a:gd name="connsiteX3" fmla="*/ 92 w 11512"/>
                <a:gd name="connsiteY3" fmla="*/ 5782 h 8861"/>
                <a:gd name="connsiteX4" fmla="*/ 4226 w 11512"/>
                <a:gd name="connsiteY4" fmla="*/ 8899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2" h="8861">
                  <a:moveTo>
                    <a:pt x="4226" y="8899"/>
                  </a:moveTo>
                  <a:cubicBezTo>
                    <a:pt x="7222" y="8320"/>
                    <a:pt x="9767" y="6361"/>
                    <a:pt x="11096" y="3620"/>
                  </a:cubicBezTo>
                  <a:cubicBezTo>
                    <a:pt x="11986" y="885"/>
                    <a:pt x="10523" y="-261"/>
                    <a:pt x="6961" y="439"/>
                  </a:cubicBezTo>
                  <a:cubicBezTo>
                    <a:pt x="3959" y="1037"/>
                    <a:pt x="1415" y="3022"/>
                    <a:pt x="92" y="5782"/>
                  </a:cubicBezTo>
                  <a:cubicBezTo>
                    <a:pt x="-799" y="8454"/>
                    <a:pt x="664" y="9599"/>
                    <a:pt x="4226" y="88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 1160">
              <a:extLst>
                <a:ext uri="{FF2B5EF4-FFF2-40B4-BE49-F238E27FC236}">
                  <a16:creationId xmlns:a16="http://schemas.microsoft.com/office/drawing/2014/main" id="{D89CE314-D668-D8C1-CB68-60DE0EDB8E48}"/>
                </a:ext>
              </a:extLst>
            </p:cNvPr>
            <p:cNvSpPr/>
            <p:nvPr/>
          </p:nvSpPr>
          <p:spPr>
            <a:xfrm>
              <a:off x="7096109" y="478115"/>
              <a:ext cx="14219" cy="10824"/>
            </a:xfrm>
            <a:custGeom>
              <a:avLst/>
              <a:gdLst>
                <a:gd name="connsiteX0" fmla="*/ 13903 w 14219"/>
                <a:gd name="connsiteY0" fmla="*/ 6493 h 10824"/>
                <a:gd name="connsiteX1" fmla="*/ 1181 w 14219"/>
                <a:gd name="connsiteY1" fmla="*/ 1786 h 10824"/>
                <a:gd name="connsiteX2" fmla="*/ 482 w 14219"/>
                <a:gd name="connsiteY2" fmla="*/ 8147 h 10824"/>
                <a:gd name="connsiteX3" fmla="*/ 11766 w 14219"/>
                <a:gd name="connsiteY3" fmla="*/ 9235 h 10824"/>
                <a:gd name="connsiteX4" fmla="*/ 13903 w 14219"/>
                <a:gd name="connsiteY4" fmla="*/ 6493 h 1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9" h="10824">
                  <a:moveTo>
                    <a:pt x="13903" y="6493"/>
                  </a:moveTo>
                  <a:cubicBezTo>
                    <a:pt x="15429" y="1850"/>
                    <a:pt x="5252" y="-2030"/>
                    <a:pt x="1181" y="1786"/>
                  </a:cubicBezTo>
                  <a:cubicBezTo>
                    <a:pt x="-307" y="3574"/>
                    <a:pt x="-587" y="6080"/>
                    <a:pt x="482" y="8147"/>
                  </a:cubicBezTo>
                  <a:cubicBezTo>
                    <a:pt x="3299" y="11563"/>
                    <a:pt x="8350" y="12046"/>
                    <a:pt x="11766" y="9235"/>
                  </a:cubicBezTo>
                  <a:cubicBezTo>
                    <a:pt x="12669" y="8491"/>
                    <a:pt x="13400" y="7549"/>
                    <a:pt x="13903" y="64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 1161">
              <a:extLst>
                <a:ext uri="{FF2B5EF4-FFF2-40B4-BE49-F238E27FC236}">
                  <a16:creationId xmlns:a16="http://schemas.microsoft.com/office/drawing/2014/main" id="{BCC3D406-F0DB-01FE-38B1-823881A22C9B}"/>
                </a:ext>
              </a:extLst>
            </p:cNvPr>
            <p:cNvSpPr/>
            <p:nvPr/>
          </p:nvSpPr>
          <p:spPr>
            <a:xfrm>
              <a:off x="7067621" y="414020"/>
              <a:ext cx="6233" cy="8103"/>
            </a:xfrm>
            <a:custGeom>
              <a:avLst/>
              <a:gdLst>
                <a:gd name="connsiteX0" fmla="*/ 2954 w 6233"/>
                <a:gd name="connsiteY0" fmla="*/ 8063 h 8103"/>
                <a:gd name="connsiteX1" fmla="*/ 6071 w 6233"/>
                <a:gd name="connsiteY1" fmla="*/ 3165 h 8103"/>
                <a:gd name="connsiteX2" fmla="*/ 2954 w 6233"/>
                <a:gd name="connsiteY2" fmla="*/ 239 h 8103"/>
                <a:gd name="connsiteX3" fmla="*/ -163 w 6233"/>
                <a:gd name="connsiteY3" fmla="*/ 5137 h 8103"/>
                <a:gd name="connsiteX4" fmla="*/ 2954 w 6233"/>
                <a:gd name="connsiteY4" fmla="*/ 8063 h 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103">
                  <a:moveTo>
                    <a:pt x="2954" y="8063"/>
                  </a:moveTo>
                  <a:cubicBezTo>
                    <a:pt x="4684" y="6988"/>
                    <a:pt x="5836" y="5188"/>
                    <a:pt x="6071" y="3165"/>
                  </a:cubicBezTo>
                  <a:cubicBezTo>
                    <a:pt x="6001" y="1505"/>
                    <a:pt x="4614" y="201"/>
                    <a:pt x="2954" y="239"/>
                  </a:cubicBezTo>
                  <a:cubicBezTo>
                    <a:pt x="1237" y="239"/>
                    <a:pt x="-163" y="2402"/>
                    <a:pt x="-163" y="5137"/>
                  </a:cubicBezTo>
                  <a:cubicBezTo>
                    <a:pt x="-163" y="7872"/>
                    <a:pt x="1237" y="8890"/>
                    <a:pt x="2954" y="80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 1162">
              <a:extLst>
                <a:ext uri="{FF2B5EF4-FFF2-40B4-BE49-F238E27FC236}">
                  <a16:creationId xmlns:a16="http://schemas.microsoft.com/office/drawing/2014/main" id="{EA6F64AB-28C5-5D3B-A546-431813D6DE4A}"/>
                </a:ext>
              </a:extLst>
            </p:cNvPr>
            <p:cNvSpPr/>
            <p:nvPr/>
          </p:nvSpPr>
          <p:spPr>
            <a:xfrm>
              <a:off x="6903915" y="2393368"/>
              <a:ext cx="8523" cy="8738"/>
            </a:xfrm>
            <a:custGeom>
              <a:avLst/>
              <a:gdLst>
                <a:gd name="connsiteX0" fmla="*/ 5480 w 8523"/>
                <a:gd name="connsiteY0" fmla="*/ 473 h 8738"/>
                <a:gd name="connsiteX1" fmla="*/ 73 w 8523"/>
                <a:gd name="connsiteY1" fmla="*/ 6007 h 8738"/>
                <a:gd name="connsiteX2" fmla="*/ 2745 w 8523"/>
                <a:gd name="connsiteY2" fmla="*/ 8742 h 8738"/>
                <a:gd name="connsiteX3" fmla="*/ 8215 w 8523"/>
                <a:gd name="connsiteY3" fmla="*/ 3208 h 8738"/>
                <a:gd name="connsiteX4" fmla="*/ 5480 w 8523"/>
                <a:gd name="connsiteY4" fmla="*/ 473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23" h="8738">
                  <a:moveTo>
                    <a:pt x="5480" y="473"/>
                  </a:moveTo>
                  <a:cubicBezTo>
                    <a:pt x="2999" y="1504"/>
                    <a:pt x="1046" y="3501"/>
                    <a:pt x="73" y="6007"/>
                  </a:cubicBezTo>
                  <a:cubicBezTo>
                    <a:pt x="-690" y="8361"/>
                    <a:pt x="455" y="9505"/>
                    <a:pt x="2745" y="8742"/>
                  </a:cubicBezTo>
                  <a:cubicBezTo>
                    <a:pt x="5257" y="7737"/>
                    <a:pt x="7242" y="5734"/>
                    <a:pt x="8215" y="3208"/>
                  </a:cubicBezTo>
                  <a:cubicBezTo>
                    <a:pt x="8787" y="855"/>
                    <a:pt x="7642" y="-290"/>
                    <a:pt x="5480" y="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 1163">
              <a:extLst>
                <a:ext uri="{FF2B5EF4-FFF2-40B4-BE49-F238E27FC236}">
                  <a16:creationId xmlns:a16="http://schemas.microsoft.com/office/drawing/2014/main" id="{7D8FC8A2-61BF-B7EB-9F62-6ED1A8CFBC52}"/>
                </a:ext>
              </a:extLst>
            </p:cNvPr>
            <p:cNvSpPr/>
            <p:nvPr/>
          </p:nvSpPr>
          <p:spPr>
            <a:xfrm>
              <a:off x="6910802" y="6124607"/>
              <a:ext cx="10487" cy="21002"/>
            </a:xfrm>
            <a:custGeom>
              <a:avLst/>
              <a:gdLst>
                <a:gd name="connsiteX0" fmla="*/ 501 w 10487"/>
                <a:gd name="connsiteY0" fmla="*/ 19638 h 21002"/>
                <a:gd name="connsiteX1" fmla="*/ 9597 w 10487"/>
                <a:gd name="connsiteY1" fmla="*/ 8826 h 21002"/>
                <a:gd name="connsiteX2" fmla="*/ 8134 w 10487"/>
                <a:gd name="connsiteY2" fmla="*/ 238 h 21002"/>
                <a:gd name="connsiteX3" fmla="*/ 501 w 10487"/>
                <a:gd name="connsiteY3" fmla="*/ 19638 h 2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87" h="21002">
                  <a:moveTo>
                    <a:pt x="501" y="19638"/>
                  </a:moveTo>
                  <a:cubicBezTo>
                    <a:pt x="3109" y="23964"/>
                    <a:pt x="6861" y="19257"/>
                    <a:pt x="9597" y="8826"/>
                  </a:cubicBezTo>
                  <a:cubicBezTo>
                    <a:pt x="10932" y="3228"/>
                    <a:pt x="10423" y="238"/>
                    <a:pt x="8134" y="238"/>
                  </a:cubicBezTo>
                  <a:cubicBezTo>
                    <a:pt x="3808" y="238"/>
                    <a:pt x="-2171" y="15313"/>
                    <a:pt x="501" y="196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 1164">
              <a:extLst>
                <a:ext uri="{FF2B5EF4-FFF2-40B4-BE49-F238E27FC236}">
                  <a16:creationId xmlns:a16="http://schemas.microsoft.com/office/drawing/2014/main" id="{3A76CEF0-0CD6-1654-11E3-9169CACB1748}"/>
                </a:ext>
              </a:extLst>
            </p:cNvPr>
            <p:cNvSpPr/>
            <p:nvPr/>
          </p:nvSpPr>
          <p:spPr>
            <a:xfrm>
              <a:off x="6965400" y="325861"/>
              <a:ext cx="5149" cy="6297"/>
            </a:xfrm>
            <a:custGeom>
              <a:avLst/>
              <a:gdLst>
                <a:gd name="connsiteX0" fmla="*/ 1241 w 5149"/>
                <a:gd name="connsiteY0" fmla="*/ 6536 h 6297"/>
                <a:gd name="connsiteX1" fmla="*/ 4485 w 5149"/>
                <a:gd name="connsiteY1" fmla="*/ 3419 h 6297"/>
                <a:gd name="connsiteX2" fmla="*/ 3149 w 5149"/>
                <a:gd name="connsiteY2" fmla="*/ 238 h 6297"/>
                <a:gd name="connsiteX3" fmla="*/ -158 w 5149"/>
                <a:gd name="connsiteY3" fmla="*/ 3419 h 6297"/>
                <a:gd name="connsiteX4" fmla="*/ 1241 w 5149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9" h="6297">
                  <a:moveTo>
                    <a:pt x="1241" y="6536"/>
                  </a:moveTo>
                  <a:cubicBezTo>
                    <a:pt x="2004" y="6536"/>
                    <a:pt x="3468" y="5136"/>
                    <a:pt x="4485" y="3419"/>
                  </a:cubicBezTo>
                  <a:cubicBezTo>
                    <a:pt x="5503" y="1701"/>
                    <a:pt x="4930" y="238"/>
                    <a:pt x="3149" y="238"/>
                  </a:cubicBezTo>
                  <a:cubicBezTo>
                    <a:pt x="1368" y="238"/>
                    <a:pt x="-88" y="1644"/>
                    <a:pt x="-158" y="3419"/>
                  </a:cubicBezTo>
                  <a:cubicBezTo>
                    <a:pt x="-222" y="5136"/>
                    <a:pt x="414" y="6536"/>
                    <a:pt x="124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 1165">
              <a:extLst>
                <a:ext uri="{FF2B5EF4-FFF2-40B4-BE49-F238E27FC236}">
                  <a16:creationId xmlns:a16="http://schemas.microsoft.com/office/drawing/2014/main" id="{D6C8628B-B894-5EB4-0C16-7C2150483E76}"/>
                </a:ext>
              </a:extLst>
            </p:cNvPr>
            <p:cNvSpPr/>
            <p:nvPr/>
          </p:nvSpPr>
          <p:spPr>
            <a:xfrm>
              <a:off x="6903655" y="543332"/>
              <a:ext cx="8717" cy="11699"/>
            </a:xfrm>
            <a:custGeom>
              <a:avLst/>
              <a:gdLst>
                <a:gd name="connsiteX0" fmla="*/ 5294 w 8717"/>
                <a:gd name="connsiteY0" fmla="*/ 431 h 11699"/>
                <a:gd name="connsiteX1" fmla="*/ 15 w 8717"/>
                <a:gd name="connsiteY1" fmla="*/ 7491 h 11699"/>
                <a:gd name="connsiteX2" fmla="*/ 3132 w 8717"/>
                <a:gd name="connsiteY2" fmla="*/ 11689 h 11699"/>
                <a:gd name="connsiteX3" fmla="*/ 8347 w 8717"/>
                <a:gd name="connsiteY3" fmla="*/ 4629 h 11699"/>
                <a:gd name="connsiteX4" fmla="*/ 5294 w 8717"/>
                <a:gd name="connsiteY4" fmla="*/ 431 h 1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7" h="11699">
                  <a:moveTo>
                    <a:pt x="5294" y="431"/>
                  </a:moveTo>
                  <a:cubicBezTo>
                    <a:pt x="2527" y="1830"/>
                    <a:pt x="575" y="4445"/>
                    <a:pt x="15" y="7491"/>
                  </a:cubicBezTo>
                  <a:cubicBezTo>
                    <a:pt x="-621" y="11053"/>
                    <a:pt x="460" y="12580"/>
                    <a:pt x="3132" y="11689"/>
                  </a:cubicBezTo>
                  <a:cubicBezTo>
                    <a:pt x="5880" y="10284"/>
                    <a:pt x="7813" y="7669"/>
                    <a:pt x="8347" y="4629"/>
                  </a:cubicBezTo>
                  <a:cubicBezTo>
                    <a:pt x="9047" y="1194"/>
                    <a:pt x="7966" y="-332"/>
                    <a:pt x="5294" y="4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 1166">
              <a:extLst>
                <a:ext uri="{FF2B5EF4-FFF2-40B4-BE49-F238E27FC236}">
                  <a16:creationId xmlns:a16="http://schemas.microsoft.com/office/drawing/2014/main" id="{A0891D73-E50D-2AA5-D7D7-84B2124826F5}"/>
                </a:ext>
              </a:extLst>
            </p:cNvPr>
            <p:cNvSpPr/>
            <p:nvPr/>
          </p:nvSpPr>
          <p:spPr>
            <a:xfrm>
              <a:off x="6953914" y="2371020"/>
              <a:ext cx="8310" cy="9415"/>
            </a:xfrm>
            <a:custGeom>
              <a:avLst/>
              <a:gdLst>
                <a:gd name="connsiteX0" fmla="*/ 1978 w 8310"/>
                <a:gd name="connsiteY0" fmla="*/ 4947 h 9415"/>
                <a:gd name="connsiteX1" fmla="*/ 7003 w 8310"/>
                <a:gd name="connsiteY1" fmla="*/ 9654 h 9415"/>
                <a:gd name="connsiteX2" fmla="*/ 8148 w 8310"/>
                <a:gd name="connsiteY2" fmla="*/ 4947 h 9415"/>
                <a:gd name="connsiteX3" fmla="*/ 3193 w 8310"/>
                <a:gd name="connsiteY3" fmla="*/ 240 h 9415"/>
                <a:gd name="connsiteX4" fmla="*/ 3186 w 8310"/>
                <a:gd name="connsiteY4" fmla="*/ 240 h 9415"/>
                <a:gd name="connsiteX5" fmla="*/ 1978 w 8310"/>
                <a:gd name="connsiteY5" fmla="*/ 4947 h 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10" h="9415">
                  <a:moveTo>
                    <a:pt x="1978" y="4947"/>
                  </a:moveTo>
                  <a:cubicBezTo>
                    <a:pt x="3313" y="6842"/>
                    <a:pt x="5025" y="8445"/>
                    <a:pt x="7003" y="9654"/>
                  </a:cubicBezTo>
                  <a:cubicBezTo>
                    <a:pt x="7639" y="9654"/>
                    <a:pt x="8148" y="7491"/>
                    <a:pt x="8148" y="4947"/>
                  </a:cubicBezTo>
                  <a:cubicBezTo>
                    <a:pt x="8078" y="2278"/>
                    <a:pt x="5858" y="171"/>
                    <a:pt x="3193" y="240"/>
                  </a:cubicBezTo>
                  <a:cubicBezTo>
                    <a:pt x="3186" y="240"/>
                    <a:pt x="3186" y="240"/>
                    <a:pt x="3186" y="240"/>
                  </a:cubicBezTo>
                  <a:cubicBezTo>
                    <a:pt x="-948" y="240"/>
                    <a:pt x="-1139" y="1067"/>
                    <a:pt x="1978" y="49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 1167">
              <a:extLst>
                <a:ext uri="{FF2B5EF4-FFF2-40B4-BE49-F238E27FC236}">
                  <a16:creationId xmlns:a16="http://schemas.microsoft.com/office/drawing/2014/main" id="{AAAF89C7-C2F3-830B-D55D-5620500B1F1E}"/>
                </a:ext>
              </a:extLst>
            </p:cNvPr>
            <p:cNvSpPr/>
            <p:nvPr/>
          </p:nvSpPr>
          <p:spPr>
            <a:xfrm>
              <a:off x="6942070" y="385652"/>
              <a:ext cx="16854" cy="18802"/>
            </a:xfrm>
            <a:custGeom>
              <a:avLst/>
              <a:gdLst>
                <a:gd name="connsiteX0" fmla="*/ 210 w 16854"/>
                <a:gd name="connsiteY0" fmla="*/ 16522 h 18802"/>
                <a:gd name="connsiteX1" fmla="*/ 12613 w 16854"/>
                <a:gd name="connsiteY1" fmla="*/ 13659 h 18802"/>
                <a:gd name="connsiteX2" fmla="*/ 12613 w 16854"/>
                <a:gd name="connsiteY2" fmla="*/ 238 h 18802"/>
                <a:gd name="connsiteX3" fmla="*/ 210 w 16854"/>
                <a:gd name="connsiteY3" fmla="*/ 16522 h 1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4" h="18802">
                  <a:moveTo>
                    <a:pt x="210" y="16522"/>
                  </a:moveTo>
                  <a:cubicBezTo>
                    <a:pt x="2818" y="20784"/>
                    <a:pt x="8225" y="19511"/>
                    <a:pt x="12613" y="13659"/>
                  </a:cubicBezTo>
                  <a:cubicBezTo>
                    <a:pt x="18084" y="6345"/>
                    <a:pt x="18020" y="238"/>
                    <a:pt x="12613" y="238"/>
                  </a:cubicBezTo>
                  <a:cubicBezTo>
                    <a:pt x="7207" y="238"/>
                    <a:pt x="-2143" y="12642"/>
                    <a:pt x="210" y="165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 1168">
              <a:extLst>
                <a:ext uri="{FF2B5EF4-FFF2-40B4-BE49-F238E27FC236}">
                  <a16:creationId xmlns:a16="http://schemas.microsoft.com/office/drawing/2014/main" id="{205925CC-81BF-094A-AE04-272F90F23FC4}"/>
                </a:ext>
              </a:extLst>
            </p:cNvPr>
            <p:cNvSpPr/>
            <p:nvPr/>
          </p:nvSpPr>
          <p:spPr>
            <a:xfrm>
              <a:off x="6900271" y="6556605"/>
              <a:ext cx="18237" cy="11669"/>
            </a:xfrm>
            <a:custGeom>
              <a:avLst/>
              <a:gdLst>
                <a:gd name="connsiteX0" fmla="*/ -163 w 18237"/>
                <a:gd name="connsiteY0" fmla="*/ 9229 h 11669"/>
                <a:gd name="connsiteX1" fmla="*/ 17393 w 18237"/>
                <a:gd name="connsiteY1" fmla="*/ 7002 h 11669"/>
                <a:gd name="connsiteX2" fmla="*/ 17393 w 18237"/>
                <a:gd name="connsiteY2" fmla="*/ 642 h 11669"/>
                <a:gd name="connsiteX3" fmla="*/ -163 w 18237"/>
                <a:gd name="connsiteY3" fmla="*/ 9229 h 1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37" h="11669">
                  <a:moveTo>
                    <a:pt x="-163" y="9229"/>
                  </a:moveTo>
                  <a:cubicBezTo>
                    <a:pt x="-163" y="13936"/>
                    <a:pt x="15485" y="11964"/>
                    <a:pt x="17393" y="7002"/>
                  </a:cubicBezTo>
                  <a:cubicBezTo>
                    <a:pt x="18303" y="4980"/>
                    <a:pt x="18303" y="2665"/>
                    <a:pt x="17393" y="642"/>
                  </a:cubicBezTo>
                  <a:cubicBezTo>
                    <a:pt x="15485" y="-1585"/>
                    <a:pt x="-163" y="5985"/>
                    <a:pt x="-163" y="92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 1169">
              <a:extLst>
                <a:ext uri="{FF2B5EF4-FFF2-40B4-BE49-F238E27FC236}">
                  <a16:creationId xmlns:a16="http://schemas.microsoft.com/office/drawing/2014/main" id="{68261C29-E40B-3D7C-80B6-43748A6A1928}"/>
                </a:ext>
              </a:extLst>
            </p:cNvPr>
            <p:cNvSpPr/>
            <p:nvPr/>
          </p:nvSpPr>
          <p:spPr>
            <a:xfrm>
              <a:off x="6935541" y="303853"/>
              <a:ext cx="8110" cy="6297"/>
            </a:xfrm>
            <a:custGeom>
              <a:avLst/>
              <a:gdLst>
                <a:gd name="connsiteX0" fmla="*/ 5021 w 8110"/>
                <a:gd name="connsiteY0" fmla="*/ 6535 h 6297"/>
                <a:gd name="connsiteX1" fmla="*/ 7947 w 8110"/>
                <a:gd name="connsiteY1" fmla="*/ 3489 h 6297"/>
                <a:gd name="connsiteX2" fmla="*/ 7947 w 8110"/>
                <a:gd name="connsiteY2" fmla="*/ 3419 h 6297"/>
                <a:gd name="connsiteX3" fmla="*/ 3113 w 8110"/>
                <a:gd name="connsiteY3" fmla="*/ 238 h 6297"/>
                <a:gd name="connsiteX4" fmla="*/ 187 w 8110"/>
                <a:gd name="connsiteY4" fmla="*/ 3419 h 6297"/>
                <a:gd name="connsiteX5" fmla="*/ 5021 w 811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" h="6297">
                  <a:moveTo>
                    <a:pt x="5021" y="6535"/>
                  </a:moveTo>
                  <a:cubicBezTo>
                    <a:pt x="6675" y="6504"/>
                    <a:pt x="7985" y="5136"/>
                    <a:pt x="7947" y="3489"/>
                  </a:cubicBezTo>
                  <a:cubicBezTo>
                    <a:pt x="7947" y="3463"/>
                    <a:pt x="7947" y="3444"/>
                    <a:pt x="7947" y="3419"/>
                  </a:cubicBezTo>
                  <a:cubicBezTo>
                    <a:pt x="7947" y="1638"/>
                    <a:pt x="5784" y="238"/>
                    <a:pt x="3113" y="238"/>
                  </a:cubicBezTo>
                  <a:cubicBezTo>
                    <a:pt x="441" y="238"/>
                    <a:pt x="-831" y="1638"/>
                    <a:pt x="187" y="3419"/>
                  </a:cubicBezTo>
                  <a:cubicBezTo>
                    <a:pt x="1249" y="5130"/>
                    <a:pt x="3024" y="6268"/>
                    <a:pt x="502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 1170">
              <a:extLst>
                <a:ext uri="{FF2B5EF4-FFF2-40B4-BE49-F238E27FC236}">
                  <a16:creationId xmlns:a16="http://schemas.microsoft.com/office/drawing/2014/main" id="{4FDF8334-E3AE-1F15-3DF9-E853E3A4B8F2}"/>
                </a:ext>
              </a:extLst>
            </p:cNvPr>
            <p:cNvSpPr/>
            <p:nvPr/>
          </p:nvSpPr>
          <p:spPr>
            <a:xfrm>
              <a:off x="6925078" y="313169"/>
              <a:ext cx="11805" cy="12501"/>
            </a:xfrm>
            <a:custGeom>
              <a:avLst/>
              <a:gdLst>
                <a:gd name="connsiteX0" fmla="*/ 9188 w 11805"/>
                <a:gd name="connsiteY0" fmla="*/ 7969 h 12501"/>
                <a:gd name="connsiteX1" fmla="*/ 11223 w 11805"/>
                <a:gd name="connsiteY1" fmla="*/ 1290 h 12501"/>
                <a:gd name="connsiteX2" fmla="*/ -163 w 11805"/>
                <a:gd name="connsiteY2" fmla="*/ 7969 h 12501"/>
                <a:gd name="connsiteX3" fmla="*/ 9188 w 11805"/>
                <a:gd name="connsiteY3" fmla="*/ 7969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05" h="12501">
                  <a:moveTo>
                    <a:pt x="9188" y="7969"/>
                  </a:moveTo>
                  <a:cubicBezTo>
                    <a:pt x="11350" y="5361"/>
                    <a:pt x="12241" y="2308"/>
                    <a:pt x="11223" y="1290"/>
                  </a:cubicBezTo>
                  <a:cubicBezTo>
                    <a:pt x="8043" y="-1954"/>
                    <a:pt x="-163" y="2880"/>
                    <a:pt x="-163" y="7969"/>
                  </a:cubicBezTo>
                  <a:cubicBezTo>
                    <a:pt x="-163" y="14330"/>
                    <a:pt x="4163" y="14330"/>
                    <a:pt x="9188" y="79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 1171">
              <a:extLst>
                <a:ext uri="{FF2B5EF4-FFF2-40B4-BE49-F238E27FC236}">
                  <a16:creationId xmlns:a16="http://schemas.microsoft.com/office/drawing/2014/main" id="{E202F4EE-F369-C842-42B7-095C06A244B9}"/>
                </a:ext>
              </a:extLst>
            </p:cNvPr>
            <p:cNvSpPr/>
            <p:nvPr/>
          </p:nvSpPr>
          <p:spPr>
            <a:xfrm>
              <a:off x="6940610" y="6476990"/>
              <a:ext cx="8041" cy="14537"/>
            </a:xfrm>
            <a:custGeom>
              <a:avLst/>
              <a:gdLst>
                <a:gd name="connsiteX0" fmla="*/ 2560 w 8041"/>
                <a:gd name="connsiteY0" fmla="*/ 238 h 14537"/>
                <a:gd name="connsiteX1" fmla="*/ 1924 w 8041"/>
                <a:gd name="connsiteY1" fmla="*/ 13914 h 14537"/>
                <a:gd name="connsiteX2" fmla="*/ 7331 w 8041"/>
                <a:gd name="connsiteY2" fmla="*/ 5454 h 14537"/>
                <a:gd name="connsiteX3" fmla="*/ 2560 w 8041"/>
                <a:gd name="connsiteY3" fmla="*/ 238 h 1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1" h="14537">
                  <a:moveTo>
                    <a:pt x="2560" y="238"/>
                  </a:moveTo>
                  <a:cubicBezTo>
                    <a:pt x="-684" y="238"/>
                    <a:pt x="-1193" y="10797"/>
                    <a:pt x="1924" y="13914"/>
                  </a:cubicBezTo>
                  <a:cubicBezTo>
                    <a:pt x="5041" y="17030"/>
                    <a:pt x="9430" y="11115"/>
                    <a:pt x="7331" y="5454"/>
                  </a:cubicBezTo>
                  <a:cubicBezTo>
                    <a:pt x="6186" y="2592"/>
                    <a:pt x="4087" y="238"/>
                    <a:pt x="256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 1172">
              <a:extLst>
                <a:ext uri="{FF2B5EF4-FFF2-40B4-BE49-F238E27FC236}">
                  <a16:creationId xmlns:a16="http://schemas.microsoft.com/office/drawing/2014/main" id="{F8434857-42BD-9C02-7880-1E9929178642}"/>
                </a:ext>
              </a:extLst>
            </p:cNvPr>
            <p:cNvSpPr/>
            <p:nvPr/>
          </p:nvSpPr>
          <p:spPr>
            <a:xfrm>
              <a:off x="6912979" y="6462730"/>
              <a:ext cx="9299" cy="11119"/>
            </a:xfrm>
            <a:custGeom>
              <a:avLst/>
              <a:gdLst>
                <a:gd name="connsiteX0" fmla="*/ 9137 w 9299"/>
                <a:gd name="connsiteY0" fmla="*/ 6930 h 11119"/>
                <a:gd name="connsiteX1" fmla="*/ 4494 w 9299"/>
                <a:gd name="connsiteY1" fmla="*/ 569 h 11119"/>
                <a:gd name="connsiteX2" fmla="*/ 1886 w 9299"/>
                <a:gd name="connsiteY2" fmla="*/ 9028 h 11119"/>
                <a:gd name="connsiteX3" fmla="*/ 9137 w 9299"/>
                <a:gd name="connsiteY3" fmla="*/ 6930 h 1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9" h="11119">
                  <a:moveTo>
                    <a:pt x="9137" y="6930"/>
                  </a:moveTo>
                  <a:cubicBezTo>
                    <a:pt x="8927" y="4099"/>
                    <a:pt x="7127" y="1631"/>
                    <a:pt x="4494" y="569"/>
                  </a:cubicBezTo>
                  <a:cubicBezTo>
                    <a:pt x="-150" y="-1276"/>
                    <a:pt x="-1867" y="5022"/>
                    <a:pt x="1886" y="9028"/>
                  </a:cubicBezTo>
                  <a:cubicBezTo>
                    <a:pt x="5639" y="13036"/>
                    <a:pt x="9137" y="11573"/>
                    <a:pt x="9137" y="69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 1173">
              <a:extLst>
                <a:ext uri="{FF2B5EF4-FFF2-40B4-BE49-F238E27FC236}">
                  <a16:creationId xmlns:a16="http://schemas.microsoft.com/office/drawing/2014/main" id="{AC043ABB-4940-1345-A402-4BC4FFA63169}"/>
                </a:ext>
              </a:extLst>
            </p:cNvPr>
            <p:cNvSpPr/>
            <p:nvPr/>
          </p:nvSpPr>
          <p:spPr>
            <a:xfrm>
              <a:off x="6913857" y="6364531"/>
              <a:ext cx="35357" cy="21003"/>
            </a:xfrm>
            <a:custGeom>
              <a:avLst/>
              <a:gdLst>
                <a:gd name="connsiteX0" fmla="*/ 11758 w 35357"/>
                <a:gd name="connsiteY0" fmla="*/ 15125 h 21003"/>
                <a:gd name="connsiteX1" fmla="*/ 20472 w 35357"/>
                <a:gd name="connsiteY1" fmla="*/ 8764 h 21003"/>
                <a:gd name="connsiteX2" fmla="*/ 31349 w 35357"/>
                <a:gd name="connsiteY2" fmla="*/ 4248 h 21003"/>
                <a:gd name="connsiteX3" fmla="*/ 28105 w 35357"/>
                <a:gd name="connsiteY3" fmla="*/ 749 h 21003"/>
                <a:gd name="connsiteX4" fmla="*/ 17991 w 35357"/>
                <a:gd name="connsiteY4" fmla="*/ 2530 h 21003"/>
                <a:gd name="connsiteX5" fmla="*/ 14938 w 35357"/>
                <a:gd name="connsiteY5" fmla="*/ 3675 h 21003"/>
                <a:gd name="connsiteX6" fmla="*/ 54 w 35357"/>
                <a:gd name="connsiteY6" fmla="*/ 17923 h 21003"/>
                <a:gd name="connsiteX7" fmla="*/ 11758 w 35357"/>
                <a:gd name="connsiteY7" fmla="*/ 15125 h 21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57" h="21003">
                  <a:moveTo>
                    <a:pt x="11758" y="15125"/>
                  </a:moveTo>
                  <a:cubicBezTo>
                    <a:pt x="13577" y="11817"/>
                    <a:pt x="16770" y="9489"/>
                    <a:pt x="20472" y="8764"/>
                  </a:cubicBezTo>
                  <a:cubicBezTo>
                    <a:pt x="24428" y="8236"/>
                    <a:pt x="28181" y="6684"/>
                    <a:pt x="31349" y="4248"/>
                  </a:cubicBezTo>
                  <a:cubicBezTo>
                    <a:pt x="37010" y="-78"/>
                    <a:pt x="36819" y="-268"/>
                    <a:pt x="28105" y="749"/>
                  </a:cubicBezTo>
                  <a:cubicBezTo>
                    <a:pt x="24670" y="921"/>
                    <a:pt x="21273" y="1519"/>
                    <a:pt x="17991" y="2530"/>
                  </a:cubicBezTo>
                  <a:cubicBezTo>
                    <a:pt x="17075" y="3147"/>
                    <a:pt x="16032" y="3536"/>
                    <a:pt x="14938" y="3675"/>
                  </a:cubicBezTo>
                  <a:cubicBezTo>
                    <a:pt x="8577" y="4757"/>
                    <a:pt x="-1791" y="14934"/>
                    <a:pt x="54" y="17923"/>
                  </a:cubicBezTo>
                  <a:cubicBezTo>
                    <a:pt x="3171" y="23203"/>
                    <a:pt x="7496" y="22122"/>
                    <a:pt x="11758" y="151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 1174">
              <a:extLst>
                <a:ext uri="{FF2B5EF4-FFF2-40B4-BE49-F238E27FC236}">
                  <a16:creationId xmlns:a16="http://schemas.microsoft.com/office/drawing/2014/main" id="{C9411F7D-3CC2-13BB-F456-7D4227797A8E}"/>
                </a:ext>
              </a:extLst>
            </p:cNvPr>
            <p:cNvSpPr/>
            <p:nvPr/>
          </p:nvSpPr>
          <p:spPr>
            <a:xfrm>
              <a:off x="6940791" y="6430141"/>
              <a:ext cx="9054" cy="11770"/>
            </a:xfrm>
            <a:custGeom>
              <a:avLst/>
              <a:gdLst>
                <a:gd name="connsiteX0" fmla="*/ 4605 w 9054"/>
                <a:gd name="connsiteY0" fmla="*/ 2689 h 11770"/>
                <a:gd name="connsiteX1" fmla="*/ 3461 w 9054"/>
                <a:gd name="connsiteY1" fmla="*/ 11658 h 11770"/>
                <a:gd name="connsiteX2" fmla="*/ 8485 w 9054"/>
                <a:gd name="connsiteY2" fmla="*/ 4407 h 11770"/>
                <a:gd name="connsiteX3" fmla="*/ 4605 w 9054"/>
                <a:gd name="connsiteY3" fmla="*/ 2689 h 1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4" h="11770">
                  <a:moveTo>
                    <a:pt x="4605" y="2689"/>
                  </a:moveTo>
                  <a:cubicBezTo>
                    <a:pt x="-1310" y="7714"/>
                    <a:pt x="-1755" y="13503"/>
                    <a:pt x="3461" y="11658"/>
                  </a:cubicBezTo>
                  <a:cubicBezTo>
                    <a:pt x="6170" y="10151"/>
                    <a:pt x="8027" y="7473"/>
                    <a:pt x="8485" y="4407"/>
                  </a:cubicBezTo>
                  <a:cubicBezTo>
                    <a:pt x="9440" y="-682"/>
                    <a:pt x="8931" y="-936"/>
                    <a:pt x="4605" y="26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 1175">
              <a:extLst>
                <a:ext uri="{FF2B5EF4-FFF2-40B4-BE49-F238E27FC236}">
                  <a16:creationId xmlns:a16="http://schemas.microsoft.com/office/drawing/2014/main" id="{C546B68B-C9BF-F9C2-0A13-749D3CCD4824}"/>
                </a:ext>
              </a:extLst>
            </p:cNvPr>
            <p:cNvSpPr/>
            <p:nvPr/>
          </p:nvSpPr>
          <p:spPr>
            <a:xfrm>
              <a:off x="7029185" y="250449"/>
              <a:ext cx="12217" cy="17366"/>
            </a:xfrm>
            <a:custGeom>
              <a:avLst/>
              <a:gdLst>
                <a:gd name="connsiteX0" fmla="*/ 11686 w 12217"/>
                <a:gd name="connsiteY0" fmla="*/ 8481 h 17366"/>
                <a:gd name="connsiteX1" fmla="*/ 2463 w 12217"/>
                <a:gd name="connsiteY1" fmla="*/ 4665 h 17366"/>
                <a:gd name="connsiteX2" fmla="*/ 1382 w 12217"/>
                <a:gd name="connsiteY2" fmla="*/ 14651 h 17366"/>
                <a:gd name="connsiteX3" fmla="*/ 11686 w 12217"/>
                <a:gd name="connsiteY3" fmla="*/ 8481 h 1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7" h="17366">
                  <a:moveTo>
                    <a:pt x="11686" y="8481"/>
                  </a:moveTo>
                  <a:cubicBezTo>
                    <a:pt x="8697" y="-1441"/>
                    <a:pt x="7234" y="-2014"/>
                    <a:pt x="2463" y="4665"/>
                  </a:cubicBezTo>
                  <a:cubicBezTo>
                    <a:pt x="-654" y="8990"/>
                    <a:pt x="-972" y="11853"/>
                    <a:pt x="1382" y="14651"/>
                  </a:cubicBezTo>
                  <a:cubicBezTo>
                    <a:pt x="6470" y="20948"/>
                    <a:pt x="13785" y="16369"/>
                    <a:pt x="11686" y="84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 1176">
              <a:extLst>
                <a:ext uri="{FF2B5EF4-FFF2-40B4-BE49-F238E27FC236}">
                  <a16:creationId xmlns:a16="http://schemas.microsoft.com/office/drawing/2014/main" id="{80C9AB42-45E8-C68F-266A-5743E19CBACD}"/>
                </a:ext>
              </a:extLst>
            </p:cNvPr>
            <p:cNvSpPr/>
            <p:nvPr/>
          </p:nvSpPr>
          <p:spPr>
            <a:xfrm>
              <a:off x="7049048" y="6259835"/>
              <a:ext cx="6169" cy="9477"/>
            </a:xfrm>
            <a:custGeom>
              <a:avLst/>
              <a:gdLst>
                <a:gd name="connsiteX0" fmla="*/ 2954 w 6169"/>
                <a:gd name="connsiteY0" fmla="*/ 9716 h 9477"/>
                <a:gd name="connsiteX1" fmla="*/ 6007 w 6169"/>
                <a:gd name="connsiteY1" fmla="*/ 5009 h 9477"/>
                <a:gd name="connsiteX2" fmla="*/ 2954 w 6169"/>
                <a:gd name="connsiteY2" fmla="*/ 238 h 9477"/>
                <a:gd name="connsiteX3" fmla="*/ -163 w 6169"/>
                <a:gd name="connsiteY3" fmla="*/ 5009 h 9477"/>
                <a:gd name="connsiteX4" fmla="*/ 2954 w 6169"/>
                <a:gd name="connsiteY4" fmla="*/ 971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77">
                  <a:moveTo>
                    <a:pt x="2954" y="9716"/>
                  </a:moveTo>
                  <a:cubicBezTo>
                    <a:pt x="4672" y="9716"/>
                    <a:pt x="6007" y="7553"/>
                    <a:pt x="6007" y="5009"/>
                  </a:cubicBezTo>
                  <a:cubicBezTo>
                    <a:pt x="6007" y="2464"/>
                    <a:pt x="4672" y="238"/>
                    <a:pt x="2954" y="238"/>
                  </a:cubicBezTo>
                  <a:cubicBezTo>
                    <a:pt x="1237" y="238"/>
                    <a:pt x="-163" y="2401"/>
                    <a:pt x="-163" y="5009"/>
                  </a:cubicBezTo>
                  <a:cubicBezTo>
                    <a:pt x="-163" y="7617"/>
                    <a:pt x="1237" y="9716"/>
                    <a:pt x="2954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 1177">
              <a:extLst>
                <a:ext uri="{FF2B5EF4-FFF2-40B4-BE49-F238E27FC236}">
                  <a16:creationId xmlns:a16="http://schemas.microsoft.com/office/drawing/2014/main" id="{EE41F633-D077-BC39-125F-7968E2CFF11D}"/>
                </a:ext>
              </a:extLst>
            </p:cNvPr>
            <p:cNvSpPr/>
            <p:nvPr/>
          </p:nvSpPr>
          <p:spPr>
            <a:xfrm>
              <a:off x="7051974" y="6543015"/>
              <a:ext cx="6360" cy="6297"/>
            </a:xfrm>
            <a:custGeom>
              <a:avLst/>
              <a:gdLst>
                <a:gd name="connsiteX0" fmla="*/ 3081 w 6360"/>
                <a:gd name="connsiteY0" fmla="*/ 6535 h 6297"/>
                <a:gd name="connsiteX1" fmla="*/ 6198 w 6360"/>
                <a:gd name="connsiteY1" fmla="*/ 3419 h 6297"/>
                <a:gd name="connsiteX2" fmla="*/ 3018 w 6360"/>
                <a:gd name="connsiteY2" fmla="*/ 238 h 6297"/>
                <a:gd name="connsiteX3" fmla="*/ -163 w 6360"/>
                <a:gd name="connsiteY3" fmla="*/ 3419 h 6297"/>
                <a:gd name="connsiteX4" fmla="*/ 2954 w 6360"/>
                <a:gd name="connsiteY4" fmla="*/ 6535 h 6297"/>
                <a:gd name="connsiteX5" fmla="*/ 3081 w 636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7">
                  <a:moveTo>
                    <a:pt x="3081" y="6535"/>
                  </a:moveTo>
                  <a:cubicBezTo>
                    <a:pt x="4805" y="6535"/>
                    <a:pt x="6198" y="5142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42"/>
                    <a:pt x="1230" y="6535"/>
                    <a:pt x="2954" y="6535"/>
                  </a:cubicBezTo>
                  <a:cubicBezTo>
                    <a:pt x="2992" y="6535"/>
                    <a:pt x="3037" y="6535"/>
                    <a:pt x="30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 1178">
              <a:extLst>
                <a:ext uri="{FF2B5EF4-FFF2-40B4-BE49-F238E27FC236}">
                  <a16:creationId xmlns:a16="http://schemas.microsoft.com/office/drawing/2014/main" id="{2C6B367A-2CFA-89B5-F62A-9C5A20F2BED4}"/>
                </a:ext>
              </a:extLst>
            </p:cNvPr>
            <p:cNvSpPr/>
            <p:nvPr/>
          </p:nvSpPr>
          <p:spPr>
            <a:xfrm>
              <a:off x="7049048" y="398246"/>
              <a:ext cx="6170" cy="6297"/>
            </a:xfrm>
            <a:custGeom>
              <a:avLst/>
              <a:gdLst>
                <a:gd name="connsiteX0" fmla="*/ 2954 w 6170"/>
                <a:gd name="connsiteY0" fmla="*/ 6535 h 6297"/>
                <a:gd name="connsiteX1" fmla="*/ 6007 w 6170"/>
                <a:gd name="connsiteY1" fmla="*/ 3482 h 6297"/>
                <a:gd name="connsiteX2" fmla="*/ 6007 w 6170"/>
                <a:gd name="connsiteY2" fmla="*/ 3419 h 6297"/>
                <a:gd name="connsiteX3" fmla="*/ 2954 w 6170"/>
                <a:gd name="connsiteY3" fmla="*/ 238 h 6297"/>
                <a:gd name="connsiteX4" fmla="*/ 2954 w 6170"/>
                <a:gd name="connsiteY4" fmla="*/ 238 h 6297"/>
                <a:gd name="connsiteX5" fmla="*/ -163 w 6170"/>
                <a:gd name="connsiteY5" fmla="*/ 3419 h 6297"/>
                <a:gd name="connsiteX6" fmla="*/ 2954 w 6170"/>
                <a:gd name="connsiteY6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4" y="6535"/>
                  </a:moveTo>
                  <a:cubicBezTo>
                    <a:pt x="4640" y="6535"/>
                    <a:pt x="6007" y="5168"/>
                    <a:pt x="6007" y="3482"/>
                  </a:cubicBezTo>
                  <a:cubicBezTo>
                    <a:pt x="6007" y="3463"/>
                    <a:pt x="6007" y="3438"/>
                    <a:pt x="6007" y="3419"/>
                  </a:cubicBezTo>
                  <a:cubicBezTo>
                    <a:pt x="6046" y="1695"/>
                    <a:pt x="4678" y="277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42"/>
                    <a:pt x="1230" y="6535"/>
                    <a:pt x="295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 1179">
              <a:extLst>
                <a:ext uri="{FF2B5EF4-FFF2-40B4-BE49-F238E27FC236}">
                  <a16:creationId xmlns:a16="http://schemas.microsoft.com/office/drawing/2014/main" id="{63F0141D-6EE0-4857-EFC9-8B2D35C9163C}"/>
                </a:ext>
              </a:extLst>
            </p:cNvPr>
            <p:cNvSpPr/>
            <p:nvPr/>
          </p:nvSpPr>
          <p:spPr>
            <a:xfrm>
              <a:off x="7044975" y="448824"/>
              <a:ext cx="13295" cy="13556"/>
            </a:xfrm>
            <a:custGeom>
              <a:avLst/>
              <a:gdLst>
                <a:gd name="connsiteX0" fmla="*/ 1493 w 13295"/>
                <a:gd name="connsiteY0" fmla="*/ 12250 h 13556"/>
                <a:gd name="connsiteX1" fmla="*/ 8999 w 13295"/>
                <a:gd name="connsiteY1" fmla="*/ 10342 h 13556"/>
                <a:gd name="connsiteX2" fmla="*/ 13133 w 13295"/>
                <a:gd name="connsiteY2" fmla="*/ 2582 h 13556"/>
                <a:gd name="connsiteX3" fmla="*/ 2320 w 13295"/>
                <a:gd name="connsiteY3" fmla="*/ 4490 h 13556"/>
                <a:gd name="connsiteX4" fmla="*/ 1493 w 13295"/>
                <a:gd name="connsiteY4" fmla="*/ 12250 h 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95" h="13556">
                  <a:moveTo>
                    <a:pt x="1493" y="12250"/>
                  </a:moveTo>
                  <a:cubicBezTo>
                    <a:pt x="4037" y="14795"/>
                    <a:pt x="6009" y="14222"/>
                    <a:pt x="8999" y="10342"/>
                  </a:cubicBezTo>
                  <a:cubicBezTo>
                    <a:pt x="10850" y="8033"/>
                    <a:pt x="12249" y="5406"/>
                    <a:pt x="13133" y="2582"/>
                  </a:cubicBezTo>
                  <a:cubicBezTo>
                    <a:pt x="13133" y="-1298"/>
                    <a:pt x="6773" y="-153"/>
                    <a:pt x="2320" y="4490"/>
                  </a:cubicBezTo>
                  <a:cubicBezTo>
                    <a:pt x="-733" y="7416"/>
                    <a:pt x="-924" y="9515"/>
                    <a:pt x="1493" y="122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 1180">
              <a:extLst>
                <a:ext uri="{FF2B5EF4-FFF2-40B4-BE49-F238E27FC236}">
                  <a16:creationId xmlns:a16="http://schemas.microsoft.com/office/drawing/2014/main" id="{BEACAD08-80F3-8415-CE2F-EB980EAA557C}"/>
                </a:ext>
              </a:extLst>
            </p:cNvPr>
            <p:cNvSpPr/>
            <p:nvPr/>
          </p:nvSpPr>
          <p:spPr>
            <a:xfrm>
              <a:off x="7017731" y="2342653"/>
              <a:ext cx="22030" cy="15472"/>
            </a:xfrm>
            <a:custGeom>
              <a:avLst/>
              <a:gdLst>
                <a:gd name="connsiteX0" fmla="*/ 21868 w 22030"/>
                <a:gd name="connsiteY0" fmla="*/ 13532 h 15472"/>
                <a:gd name="connsiteX1" fmla="*/ 2022 w 22030"/>
                <a:gd name="connsiteY1" fmla="*/ 238 h 15472"/>
                <a:gd name="connsiteX2" fmla="*/ 8383 w 22030"/>
                <a:gd name="connsiteY2" fmla="*/ 11052 h 15472"/>
                <a:gd name="connsiteX3" fmla="*/ 21868 w 22030"/>
                <a:gd name="connsiteY3" fmla="*/ 13532 h 1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30" h="15472">
                  <a:moveTo>
                    <a:pt x="21868" y="13532"/>
                  </a:moveTo>
                  <a:cubicBezTo>
                    <a:pt x="21868" y="11115"/>
                    <a:pt x="5648" y="238"/>
                    <a:pt x="2022" y="238"/>
                  </a:cubicBezTo>
                  <a:cubicBezTo>
                    <a:pt x="-2939" y="238"/>
                    <a:pt x="1132" y="6599"/>
                    <a:pt x="8383" y="11052"/>
                  </a:cubicBezTo>
                  <a:cubicBezTo>
                    <a:pt x="18433" y="16395"/>
                    <a:pt x="21868" y="17031"/>
                    <a:pt x="21868" y="135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 1181">
              <a:extLst>
                <a:ext uri="{FF2B5EF4-FFF2-40B4-BE49-F238E27FC236}">
                  <a16:creationId xmlns:a16="http://schemas.microsoft.com/office/drawing/2014/main" id="{059C298C-3261-0082-22F2-EF28494FC679}"/>
                </a:ext>
              </a:extLst>
            </p:cNvPr>
            <p:cNvSpPr/>
            <p:nvPr/>
          </p:nvSpPr>
          <p:spPr>
            <a:xfrm>
              <a:off x="7036644" y="2409264"/>
              <a:ext cx="18573" cy="18172"/>
            </a:xfrm>
            <a:custGeom>
              <a:avLst/>
              <a:gdLst>
                <a:gd name="connsiteX0" fmla="*/ 18411 w 18573"/>
                <a:gd name="connsiteY0" fmla="*/ 17271 h 18172"/>
                <a:gd name="connsiteX1" fmla="*/ 14594 w 18573"/>
                <a:gd name="connsiteY1" fmla="*/ 8620 h 18172"/>
                <a:gd name="connsiteX2" fmla="*/ 10078 w 18573"/>
                <a:gd name="connsiteY2" fmla="*/ 415 h 18172"/>
                <a:gd name="connsiteX3" fmla="*/ -163 w 18573"/>
                <a:gd name="connsiteY3" fmla="*/ 10847 h 18172"/>
                <a:gd name="connsiteX4" fmla="*/ 6834 w 18573"/>
                <a:gd name="connsiteY4" fmla="*/ 15617 h 18172"/>
                <a:gd name="connsiteX5" fmla="*/ 18411 w 18573"/>
                <a:gd name="connsiteY5" fmla="*/ 17271 h 18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73" h="18172">
                  <a:moveTo>
                    <a:pt x="18411" y="17271"/>
                  </a:moveTo>
                  <a:cubicBezTo>
                    <a:pt x="17507" y="14237"/>
                    <a:pt x="16229" y="11330"/>
                    <a:pt x="14594" y="8620"/>
                  </a:cubicBezTo>
                  <a:lnTo>
                    <a:pt x="10078" y="415"/>
                  </a:lnTo>
                  <a:cubicBezTo>
                    <a:pt x="9251" y="-1175"/>
                    <a:pt x="-163" y="8430"/>
                    <a:pt x="-163" y="10847"/>
                  </a:cubicBezTo>
                  <a:cubicBezTo>
                    <a:pt x="-163" y="11928"/>
                    <a:pt x="3018" y="14027"/>
                    <a:pt x="6834" y="15617"/>
                  </a:cubicBezTo>
                  <a:cubicBezTo>
                    <a:pt x="15039" y="18734"/>
                    <a:pt x="18411" y="19179"/>
                    <a:pt x="18411" y="172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 1182">
              <a:extLst>
                <a:ext uri="{FF2B5EF4-FFF2-40B4-BE49-F238E27FC236}">
                  <a16:creationId xmlns:a16="http://schemas.microsoft.com/office/drawing/2014/main" id="{9CAF13A5-A451-F129-3C9C-718AF39150CA}"/>
                </a:ext>
              </a:extLst>
            </p:cNvPr>
            <p:cNvSpPr/>
            <p:nvPr/>
          </p:nvSpPr>
          <p:spPr>
            <a:xfrm>
              <a:off x="6968677" y="228420"/>
              <a:ext cx="18354" cy="12547"/>
            </a:xfrm>
            <a:custGeom>
              <a:avLst/>
              <a:gdLst>
                <a:gd name="connsiteX0" fmla="*/ 12403 w 18354"/>
                <a:gd name="connsiteY0" fmla="*/ 12764 h 12547"/>
                <a:gd name="connsiteX1" fmla="*/ 18192 w 18354"/>
                <a:gd name="connsiteY1" fmla="*/ 8121 h 12547"/>
                <a:gd name="connsiteX2" fmla="*/ 572 w 18354"/>
                <a:gd name="connsiteY2" fmla="*/ 1315 h 12547"/>
                <a:gd name="connsiteX3" fmla="*/ 12403 w 18354"/>
                <a:gd name="connsiteY3" fmla="*/ 12764 h 1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54" h="12547">
                  <a:moveTo>
                    <a:pt x="12403" y="12764"/>
                  </a:moveTo>
                  <a:cubicBezTo>
                    <a:pt x="15266" y="13025"/>
                    <a:pt x="17829" y="10977"/>
                    <a:pt x="18192" y="8121"/>
                  </a:cubicBezTo>
                  <a:cubicBezTo>
                    <a:pt x="18192" y="3350"/>
                    <a:pt x="3944" y="-2120"/>
                    <a:pt x="572" y="1315"/>
                  </a:cubicBezTo>
                  <a:cubicBezTo>
                    <a:pt x="-2799" y="4749"/>
                    <a:pt x="6170" y="12764"/>
                    <a:pt x="12403" y="127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 1183">
              <a:extLst>
                <a:ext uri="{FF2B5EF4-FFF2-40B4-BE49-F238E27FC236}">
                  <a16:creationId xmlns:a16="http://schemas.microsoft.com/office/drawing/2014/main" id="{55D118FE-946B-F108-CECC-3FDAA224E1F8}"/>
                </a:ext>
              </a:extLst>
            </p:cNvPr>
            <p:cNvSpPr/>
            <p:nvPr/>
          </p:nvSpPr>
          <p:spPr>
            <a:xfrm>
              <a:off x="6994495" y="248457"/>
              <a:ext cx="4939" cy="8082"/>
            </a:xfrm>
            <a:custGeom>
              <a:avLst/>
              <a:gdLst>
                <a:gd name="connsiteX0" fmla="*/ 4777 w 4939"/>
                <a:gd name="connsiteY0" fmla="*/ 3540 h 8082"/>
                <a:gd name="connsiteX1" fmla="*/ 1660 w 4939"/>
                <a:gd name="connsiteY1" fmla="*/ 614 h 8082"/>
                <a:gd name="connsiteX2" fmla="*/ 261 w 4939"/>
                <a:gd name="connsiteY2" fmla="*/ 5512 h 8082"/>
                <a:gd name="connsiteX3" fmla="*/ 4777 w 4939"/>
                <a:gd name="connsiteY3" fmla="*/ 3540 h 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39" h="8082">
                  <a:moveTo>
                    <a:pt x="4777" y="3540"/>
                  </a:moveTo>
                  <a:cubicBezTo>
                    <a:pt x="4777" y="869"/>
                    <a:pt x="3378" y="-467"/>
                    <a:pt x="1660" y="614"/>
                  </a:cubicBezTo>
                  <a:cubicBezTo>
                    <a:pt x="-38" y="1613"/>
                    <a:pt x="-655" y="3769"/>
                    <a:pt x="261" y="5512"/>
                  </a:cubicBezTo>
                  <a:cubicBezTo>
                    <a:pt x="2932" y="9901"/>
                    <a:pt x="4777" y="9074"/>
                    <a:pt x="4777" y="35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 1184">
              <a:extLst>
                <a:ext uri="{FF2B5EF4-FFF2-40B4-BE49-F238E27FC236}">
                  <a16:creationId xmlns:a16="http://schemas.microsoft.com/office/drawing/2014/main" id="{98A8D168-71AD-5B77-F9F2-C58BB2C5979E}"/>
                </a:ext>
              </a:extLst>
            </p:cNvPr>
            <p:cNvSpPr/>
            <p:nvPr/>
          </p:nvSpPr>
          <p:spPr>
            <a:xfrm>
              <a:off x="7005667" y="242037"/>
              <a:ext cx="6170" cy="5206"/>
            </a:xfrm>
            <a:custGeom>
              <a:avLst/>
              <a:gdLst>
                <a:gd name="connsiteX0" fmla="*/ 2891 w 6170"/>
                <a:gd name="connsiteY0" fmla="*/ 5445 h 5206"/>
                <a:gd name="connsiteX1" fmla="*/ 6008 w 6170"/>
                <a:gd name="connsiteY1" fmla="*/ 4045 h 5206"/>
                <a:gd name="connsiteX2" fmla="*/ 2891 w 6170"/>
                <a:gd name="connsiteY2" fmla="*/ 738 h 5206"/>
                <a:gd name="connsiteX3" fmla="*/ -162 w 6170"/>
                <a:gd name="connsiteY3" fmla="*/ 2137 h 5206"/>
                <a:gd name="connsiteX4" fmla="*/ 2891 w 6170"/>
                <a:gd name="connsiteY4" fmla="*/ 5445 h 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5206">
                  <a:moveTo>
                    <a:pt x="2891" y="5445"/>
                  </a:moveTo>
                  <a:cubicBezTo>
                    <a:pt x="4609" y="5445"/>
                    <a:pt x="6008" y="4809"/>
                    <a:pt x="6008" y="4045"/>
                  </a:cubicBezTo>
                  <a:cubicBezTo>
                    <a:pt x="6008" y="3282"/>
                    <a:pt x="4609" y="1756"/>
                    <a:pt x="2891" y="738"/>
                  </a:cubicBezTo>
                  <a:cubicBezTo>
                    <a:pt x="1174" y="-280"/>
                    <a:pt x="-162" y="293"/>
                    <a:pt x="-162" y="2137"/>
                  </a:cubicBezTo>
                  <a:cubicBezTo>
                    <a:pt x="-200" y="3880"/>
                    <a:pt x="1149" y="5343"/>
                    <a:pt x="2891" y="54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 1185">
              <a:extLst>
                <a:ext uri="{FF2B5EF4-FFF2-40B4-BE49-F238E27FC236}">
                  <a16:creationId xmlns:a16="http://schemas.microsoft.com/office/drawing/2014/main" id="{5B43EAEB-F9BA-BD90-51C3-C87725290FD3}"/>
                </a:ext>
              </a:extLst>
            </p:cNvPr>
            <p:cNvSpPr/>
            <p:nvPr/>
          </p:nvSpPr>
          <p:spPr>
            <a:xfrm>
              <a:off x="6969082" y="2396931"/>
              <a:ext cx="11588" cy="11382"/>
            </a:xfrm>
            <a:custGeom>
              <a:avLst/>
              <a:gdLst>
                <a:gd name="connsiteX0" fmla="*/ 3920 w 11588"/>
                <a:gd name="connsiteY0" fmla="*/ 7278 h 11382"/>
                <a:gd name="connsiteX1" fmla="*/ 11426 w 11588"/>
                <a:gd name="connsiteY1" fmla="*/ 7660 h 11382"/>
                <a:gd name="connsiteX2" fmla="*/ 6337 w 11588"/>
                <a:gd name="connsiteY2" fmla="*/ 1299 h 11382"/>
                <a:gd name="connsiteX3" fmla="*/ 3920 w 11588"/>
                <a:gd name="connsiteY3" fmla="*/ 7278 h 1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8" h="11382">
                  <a:moveTo>
                    <a:pt x="3920" y="7278"/>
                  </a:moveTo>
                  <a:cubicBezTo>
                    <a:pt x="11363" y="13003"/>
                    <a:pt x="11426" y="13003"/>
                    <a:pt x="11426" y="7660"/>
                  </a:cubicBezTo>
                  <a:cubicBezTo>
                    <a:pt x="11038" y="4759"/>
                    <a:pt x="9079" y="2311"/>
                    <a:pt x="6337" y="1299"/>
                  </a:cubicBezTo>
                  <a:cubicBezTo>
                    <a:pt x="-1168" y="-1690"/>
                    <a:pt x="-2440" y="2062"/>
                    <a:pt x="3920" y="72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 1186">
              <a:extLst>
                <a:ext uri="{FF2B5EF4-FFF2-40B4-BE49-F238E27FC236}">
                  <a16:creationId xmlns:a16="http://schemas.microsoft.com/office/drawing/2014/main" id="{C1DFCB2F-9685-1EC9-B5CA-3C11734C934B}"/>
                </a:ext>
              </a:extLst>
            </p:cNvPr>
            <p:cNvSpPr/>
            <p:nvPr/>
          </p:nvSpPr>
          <p:spPr>
            <a:xfrm>
              <a:off x="7014734" y="6404605"/>
              <a:ext cx="12623" cy="8102"/>
            </a:xfrm>
            <a:custGeom>
              <a:avLst/>
              <a:gdLst>
                <a:gd name="connsiteX0" fmla="*/ 12461 w 12623"/>
                <a:gd name="connsiteY0" fmla="*/ 3037 h 8102"/>
                <a:gd name="connsiteX1" fmla="*/ 6100 w 12623"/>
                <a:gd name="connsiteY1" fmla="*/ 238 h 8102"/>
                <a:gd name="connsiteX2" fmla="*/ 1775 w 12623"/>
                <a:gd name="connsiteY2" fmla="*/ 7362 h 8102"/>
                <a:gd name="connsiteX3" fmla="*/ 12461 w 12623"/>
                <a:gd name="connsiteY3" fmla="*/ 3037 h 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3" h="8102">
                  <a:moveTo>
                    <a:pt x="12461" y="3037"/>
                  </a:moveTo>
                  <a:cubicBezTo>
                    <a:pt x="12461" y="1511"/>
                    <a:pt x="9662" y="238"/>
                    <a:pt x="6100" y="238"/>
                  </a:cubicBezTo>
                  <a:cubicBezTo>
                    <a:pt x="-261" y="238"/>
                    <a:pt x="-1914" y="3546"/>
                    <a:pt x="1775" y="7362"/>
                  </a:cubicBezTo>
                  <a:cubicBezTo>
                    <a:pt x="4383" y="10097"/>
                    <a:pt x="12461" y="6599"/>
                    <a:pt x="12461" y="30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 1187">
              <a:extLst>
                <a:ext uri="{FF2B5EF4-FFF2-40B4-BE49-F238E27FC236}">
                  <a16:creationId xmlns:a16="http://schemas.microsoft.com/office/drawing/2014/main" id="{D7294353-77AC-5596-B56B-E0A1034203DC}"/>
                </a:ext>
              </a:extLst>
            </p:cNvPr>
            <p:cNvSpPr/>
            <p:nvPr/>
          </p:nvSpPr>
          <p:spPr>
            <a:xfrm>
              <a:off x="7024945" y="271134"/>
              <a:ext cx="13403" cy="10528"/>
            </a:xfrm>
            <a:custGeom>
              <a:avLst/>
              <a:gdLst>
                <a:gd name="connsiteX0" fmla="*/ 12872 w 13403"/>
                <a:gd name="connsiteY0" fmla="*/ 8151 h 10528"/>
                <a:gd name="connsiteX1" fmla="*/ 10646 w 13403"/>
                <a:gd name="connsiteY1" fmla="*/ 1791 h 10528"/>
                <a:gd name="connsiteX2" fmla="*/ 469 w 13403"/>
                <a:gd name="connsiteY2" fmla="*/ 7197 h 10528"/>
                <a:gd name="connsiteX3" fmla="*/ 11289 w 13403"/>
                <a:gd name="connsiteY3" fmla="*/ 9506 h 10528"/>
                <a:gd name="connsiteX4" fmla="*/ 12872 w 13403"/>
                <a:gd name="connsiteY4" fmla="*/ 8151 h 1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3" h="10528">
                  <a:moveTo>
                    <a:pt x="12872" y="8151"/>
                  </a:moveTo>
                  <a:cubicBezTo>
                    <a:pt x="13827" y="6625"/>
                    <a:pt x="12872" y="3890"/>
                    <a:pt x="10646" y="1791"/>
                  </a:cubicBezTo>
                  <a:cubicBezTo>
                    <a:pt x="5812" y="-2217"/>
                    <a:pt x="-2521" y="2236"/>
                    <a:pt x="469" y="7197"/>
                  </a:cubicBezTo>
                  <a:cubicBezTo>
                    <a:pt x="2816" y="10823"/>
                    <a:pt x="7663" y="11860"/>
                    <a:pt x="11289" y="9506"/>
                  </a:cubicBezTo>
                  <a:cubicBezTo>
                    <a:pt x="11874" y="9131"/>
                    <a:pt x="12408" y="8673"/>
                    <a:pt x="12872" y="81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 1188">
              <a:extLst>
                <a:ext uri="{FF2B5EF4-FFF2-40B4-BE49-F238E27FC236}">
                  <a16:creationId xmlns:a16="http://schemas.microsoft.com/office/drawing/2014/main" id="{47754B82-A1DB-8189-1739-E641ACA116C4}"/>
                </a:ext>
              </a:extLst>
            </p:cNvPr>
            <p:cNvSpPr/>
            <p:nvPr/>
          </p:nvSpPr>
          <p:spPr>
            <a:xfrm>
              <a:off x="7036326" y="235849"/>
              <a:ext cx="12722" cy="11227"/>
            </a:xfrm>
            <a:custGeom>
              <a:avLst/>
              <a:gdLst>
                <a:gd name="connsiteX0" fmla="*/ 12560 w 12722"/>
                <a:gd name="connsiteY0" fmla="*/ 8961 h 11227"/>
                <a:gd name="connsiteX1" fmla="*/ 6199 w 12722"/>
                <a:gd name="connsiteY1" fmla="*/ 2600 h 11227"/>
                <a:gd name="connsiteX2" fmla="*/ -162 w 12722"/>
                <a:gd name="connsiteY2" fmla="*/ 2600 h 11227"/>
                <a:gd name="connsiteX3" fmla="*/ 1937 w 12722"/>
                <a:gd name="connsiteY3" fmla="*/ 8961 h 11227"/>
                <a:gd name="connsiteX4" fmla="*/ 12560 w 12722"/>
                <a:gd name="connsiteY4" fmla="*/ 8961 h 1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2" h="11227">
                  <a:moveTo>
                    <a:pt x="12560" y="8961"/>
                  </a:moveTo>
                  <a:cubicBezTo>
                    <a:pt x="12560" y="7688"/>
                    <a:pt x="9761" y="4826"/>
                    <a:pt x="6199" y="2600"/>
                  </a:cubicBezTo>
                  <a:cubicBezTo>
                    <a:pt x="1174" y="-581"/>
                    <a:pt x="-162" y="-517"/>
                    <a:pt x="-162" y="2600"/>
                  </a:cubicBezTo>
                  <a:cubicBezTo>
                    <a:pt x="-187" y="4896"/>
                    <a:pt x="550" y="7129"/>
                    <a:pt x="1937" y="8961"/>
                  </a:cubicBezTo>
                  <a:cubicBezTo>
                    <a:pt x="5054" y="12395"/>
                    <a:pt x="12560" y="12204"/>
                    <a:pt x="12560" y="89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 1189">
              <a:extLst>
                <a:ext uri="{FF2B5EF4-FFF2-40B4-BE49-F238E27FC236}">
                  <a16:creationId xmlns:a16="http://schemas.microsoft.com/office/drawing/2014/main" id="{2115FF38-61F9-6070-05C7-48FF58D3B7EB}"/>
                </a:ext>
              </a:extLst>
            </p:cNvPr>
            <p:cNvSpPr/>
            <p:nvPr/>
          </p:nvSpPr>
          <p:spPr>
            <a:xfrm>
              <a:off x="7330890" y="6410902"/>
              <a:ext cx="8102" cy="6297"/>
            </a:xfrm>
            <a:custGeom>
              <a:avLst/>
              <a:gdLst>
                <a:gd name="connsiteX0" fmla="*/ 4672 w 8102"/>
                <a:gd name="connsiteY0" fmla="*/ 6535 h 6297"/>
                <a:gd name="connsiteX1" fmla="*/ 7598 w 8102"/>
                <a:gd name="connsiteY1" fmla="*/ 3355 h 6297"/>
                <a:gd name="connsiteX2" fmla="*/ 2764 w 8102"/>
                <a:gd name="connsiteY2" fmla="*/ 238 h 6297"/>
                <a:gd name="connsiteX3" fmla="*/ -162 w 8102"/>
                <a:gd name="connsiteY3" fmla="*/ 3355 h 6297"/>
                <a:gd name="connsiteX4" fmla="*/ 4672 w 8102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2" h="6297">
                  <a:moveTo>
                    <a:pt x="4672" y="6535"/>
                  </a:moveTo>
                  <a:cubicBezTo>
                    <a:pt x="7280" y="6535"/>
                    <a:pt x="8616" y="5073"/>
                    <a:pt x="7598" y="3355"/>
                  </a:cubicBezTo>
                  <a:cubicBezTo>
                    <a:pt x="6536" y="1644"/>
                    <a:pt x="4762" y="505"/>
                    <a:pt x="2764" y="238"/>
                  </a:cubicBezTo>
                  <a:cubicBezTo>
                    <a:pt x="1104" y="308"/>
                    <a:pt x="-200" y="1695"/>
                    <a:pt x="-162" y="3355"/>
                  </a:cubicBezTo>
                  <a:cubicBezTo>
                    <a:pt x="93" y="5073"/>
                    <a:pt x="2255" y="6535"/>
                    <a:pt x="4672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 1190">
              <a:extLst>
                <a:ext uri="{FF2B5EF4-FFF2-40B4-BE49-F238E27FC236}">
                  <a16:creationId xmlns:a16="http://schemas.microsoft.com/office/drawing/2014/main" id="{685C8DBF-5F97-8029-0FBD-4F3BF766317C}"/>
                </a:ext>
              </a:extLst>
            </p:cNvPr>
            <p:cNvSpPr/>
            <p:nvPr/>
          </p:nvSpPr>
          <p:spPr>
            <a:xfrm>
              <a:off x="7254653" y="2971919"/>
              <a:ext cx="11103" cy="6360"/>
            </a:xfrm>
            <a:custGeom>
              <a:avLst/>
              <a:gdLst>
                <a:gd name="connsiteX0" fmla="*/ 4581 w 11103"/>
                <a:gd name="connsiteY0" fmla="*/ 238 h 6360"/>
                <a:gd name="connsiteX1" fmla="*/ 128 w 11103"/>
                <a:gd name="connsiteY1" fmla="*/ 3419 h 6360"/>
                <a:gd name="connsiteX2" fmla="*/ 6489 w 11103"/>
                <a:gd name="connsiteY2" fmla="*/ 6599 h 6360"/>
                <a:gd name="connsiteX3" fmla="*/ 10941 w 11103"/>
                <a:gd name="connsiteY3" fmla="*/ 3419 h 6360"/>
                <a:gd name="connsiteX4" fmla="*/ 4581 w 11103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3" h="6360">
                  <a:moveTo>
                    <a:pt x="4581" y="238"/>
                  </a:moveTo>
                  <a:cubicBezTo>
                    <a:pt x="1082" y="238"/>
                    <a:pt x="-953" y="1701"/>
                    <a:pt x="128" y="3419"/>
                  </a:cubicBezTo>
                  <a:cubicBezTo>
                    <a:pt x="1642" y="5403"/>
                    <a:pt x="3989" y="6580"/>
                    <a:pt x="6489" y="6599"/>
                  </a:cubicBezTo>
                  <a:cubicBezTo>
                    <a:pt x="8970" y="6599"/>
                    <a:pt x="10941" y="5136"/>
                    <a:pt x="10941" y="3419"/>
                  </a:cubicBezTo>
                  <a:cubicBezTo>
                    <a:pt x="10941" y="1701"/>
                    <a:pt x="8333" y="238"/>
                    <a:pt x="45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 1191">
              <a:extLst>
                <a:ext uri="{FF2B5EF4-FFF2-40B4-BE49-F238E27FC236}">
                  <a16:creationId xmlns:a16="http://schemas.microsoft.com/office/drawing/2014/main" id="{C97512E4-047C-362B-26C9-C951889B71D3}"/>
                </a:ext>
              </a:extLst>
            </p:cNvPr>
            <p:cNvSpPr/>
            <p:nvPr/>
          </p:nvSpPr>
          <p:spPr>
            <a:xfrm>
              <a:off x="7247824" y="6342049"/>
              <a:ext cx="15452" cy="8843"/>
            </a:xfrm>
            <a:custGeom>
              <a:avLst/>
              <a:gdLst>
                <a:gd name="connsiteX0" fmla="*/ 11410 w 15452"/>
                <a:gd name="connsiteY0" fmla="*/ 9046 h 8843"/>
                <a:gd name="connsiteX1" fmla="*/ 15290 w 15452"/>
                <a:gd name="connsiteY1" fmla="*/ 6184 h 8843"/>
                <a:gd name="connsiteX2" fmla="*/ 406 w 15452"/>
                <a:gd name="connsiteY2" fmla="*/ 1159 h 8843"/>
                <a:gd name="connsiteX3" fmla="*/ 11410 w 15452"/>
                <a:gd name="connsiteY3" fmla="*/ 9046 h 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52" h="8843">
                  <a:moveTo>
                    <a:pt x="11410" y="9046"/>
                  </a:moveTo>
                  <a:cubicBezTo>
                    <a:pt x="13268" y="9313"/>
                    <a:pt x="14998" y="8035"/>
                    <a:pt x="15290" y="6184"/>
                  </a:cubicBezTo>
                  <a:cubicBezTo>
                    <a:pt x="15290" y="2494"/>
                    <a:pt x="3141" y="-1640"/>
                    <a:pt x="406" y="1159"/>
                  </a:cubicBezTo>
                  <a:cubicBezTo>
                    <a:pt x="-2329" y="3958"/>
                    <a:pt x="5368" y="9046"/>
                    <a:pt x="11410" y="90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 1192">
              <a:extLst>
                <a:ext uri="{FF2B5EF4-FFF2-40B4-BE49-F238E27FC236}">
                  <a16:creationId xmlns:a16="http://schemas.microsoft.com/office/drawing/2014/main" id="{41C02176-C977-BEF9-A1CF-04ED6CA47F5F}"/>
                </a:ext>
              </a:extLst>
            </p:cNvPr>
            <p:cNvSpPr/>
            <p:nvPr/>
          </p:nvSpPr>
          <p:spPr>
            <a:xfrm>
              <a:off x="7259842" y="305499"/>
              <a:ext cx="20442" cy="11011"/>
            </a:xfrm>
            <a:custGeom>
              <a:avLst/>
              <a:gdLst>
                <a:gd name="connsiteX0" fmla="*/ 19428 w 20442"/>
                <a:gd name="connsiteY0" fmla="*/ 1519 h 11011"/>
                <a:gd name="connsiteX1" fmla="*/ -163 w 20442"/>
                <a:gd name="connsiteY1" fmla="*/ 7880 h 11011"/>
                <a:gd name="connsiteX2" fmla="*/ 14085 w 20442"/>
                <a:gd name="connsiteY2" fmla="*/ 7880 h 11011"/>
                <a:gd name="connsiteX3" fmla="*/ 19428 w 20442"/>
                <a:gd name="connsiteY3" fmla="*/ 1519 h 1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2" h="11011">
                  <a:moveTo>
                    <a:pt x="19428" y="1519"/>
                  </a:moveTo>
                  <a:cubicBezTo>
                    <a:pt x="15739" y="-2234"/>
                    <a:pt x="-163" y="2982"/>
                    <a:pt x="-163" y="7880"/>
                  </a:cubicBezTo>
                  <a:cubicBezTo>
                    <a:pt x="-163" y="12778"/>
                    <a:pt x="3399" y="11951"/>
                    <a:pt x="14085" y="7880"/>
                  </a:cubicBezTo>
                  <a:cubicBezTo>
                    <a:pt x="19747" y="5781"/>
                    <a:pt x="21528" y="3618"/>
                    <a:pt x="19428" y="15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 1193">
              <a:extLst>
                <a:ext uri="{FF2B5EF4-FFF2-40B4-BE49-F238E27FC236}">
                  <a16:creationId xmlns:a16="http://schemas.microsoft.com/office/drawing/2014/main" id="{3AD333C2-5DCB-B411-CA48-8A0788C46FF8}"/>
                </a:ext>
              </a:extLst>
            </p:cNvPr>
            <p:cNvSpPr/>
            <p:nvPr/>
          </p:nvSpPr>
          <p:spPr>
            <a:xfrm>
              <a:off x="7248566" y="556541"/>
              <a:ext cx="11021" cy="16819"/>
            </a:xfrm>
            <a:custGeom>
              <a:avLst/>
              <a:gdLst>
                <a:gd name="connsiteX0" fmla="*/ 364 w 11021"/>
                <a:gd name="connsiteY0" fmla="*/ 15146 h 16819"/>
                <a:gd name="connsiteX1" fmla="*/ 6724 w 11021"/>
                <a:gd name="connsiteY1" fmla="*/ 13301 h 16819"/>
                <a:gd name="connsiteX2" fmla="*/ 10859 w 11021"/>
                <a:gd name="connsiteY2" fmla="*/ 2679 h 16819"/>
                <a:gd name="connsiteX3" fmla="*/ 4498 w 11021"/>
                <a:gd name="connsiteY3" fmla="*/ 4587 h 16819"/>
                <a:gd name="connsiteX4" fmla="*/ 364 w 11021"/>
                <a:gd name="connsiteY4" fmla="*/ 15146 h 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21" h="16819">
                  <a:moveTo>
                    <a:pt x="364" y="15146"/>
                  </a:moveTo>
                  <a:cubicBezTo>
                    <a:pt x="2145" y="18136"/>
                    <a:pt x="3799" y="17690"/>
                    <a:pt x="6724" y="13301"/>
                  </a:cubicBezTo>
                  <a:cubicBezTo>
                    <a:pt x="8970" y="10159"/>
                    <a:pt x="10388" y="6508"/>
                    <a:pt x="10859" y="2679"/>
                  </a:cubicBezTo>
                  <a:cubicBezTo>
                    <a:pt x="10859" y="-1010"/>
                    <a:pt x="9396" y="-629"/>
                    <a:pt x="4498" y="4587"/>
                  </a:cubicBezTo>
                  <a:cubicBezTo>
                    <a:pt x="555" y="8594"/>
                    <a:pt x="-1099" y="12665"/>
                    <a:pt x="364" y="151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 1194">
              <a:extLst>
                <a:ext uri="{FF2B5EF4-FFF2-40B4-BE49-F238E27FC236}">
                  <a16:creationId xmlns:a16="http://schemas.microsoft.com/office/drawing/2014/main" id="{73692AC5-6A45-7800-DD65-AB799FEA4518}"/>
                </a:ext>
              </a:extLst>
            </p:cNvPr>
            <p:cNvSpPr/>
            <p:nvPr/>
          </p:nvSpPr>
          <p:spPr>
            <a:xfrm>
              <a:off x="7233243" y="365095"/>
              <a:ext cx="21181" cy="10593"/>
            </a:xfrm>
            <a:custGeom>
              <a:avLst/>
              <a:gdLst>
                <a:gd name="connsiteX0" fmla="*/ 15559 w 21181"/>
                <a:gd name="connsiteY0" fmla="*/ 10745 h 10593"/>
                <a:gd name="connsiteX1" fmla="*/ 20966 w 21181"/>
                <a:gd name="connsiteY1" fmla="*/ 6675 h 10593"/>
                <a:gd name="connsiteX2" fmla="*/ 675 w 21181"/>
                <a:gd name="connsiteY2" fmla="*/ 1014 h 10593"/>
                <a:gd name="connsiteX3" fmla="*/ 15559 w 21181"/>
                <a:gd name="connsiteY3" fmla="*/ 10745 h 1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81" h="10593">
                  <a:moveTo>
                    <a:pt x="15559" y="10745"/>
                  </a:moveTo>
                  <a:cubicBezTo>
                    <a:pt x="18994" y="10237"/>
                    <a:pt x="21411" y="8392"/>
                    <a:pt x="20966" y="6675"/>
                  </a:cubicBezTo>
                  <a:cubicBezTo>
                    <a:pt x="19885" y="2667"/>
                    <a:pt x="4746" y="-1531"/>
                    <a:pt x="675" y="1014"/>
                  </a:cubicBezTo>
                  <a:cubicBezTo>
                    <a:pt x="-3395" y="3558"/>
                    <a:pt x="8308" y="11763"/>
                    <a:pt x="15559" y="107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 1195">
              <a:extLst>
                <a:ext uri="{FF2B5EF4-FFF2-40B4-BE49-F238E27FC236}">
                  <a16:creationId xmlns:a16="http://schemas.microsoft.com/office/drawing/2014/main" id="{DEA1BDDE-AC49-8900-1A4F-F8F5E206F20C}"/>
                </a:ext>
              </a:extLst>
            </p:cNvPr>
            <p:cNvSpPr/>
            <p:nvPr/>
          </p:nvSpPr>
          <p:spPr>
            <a:xfrm>
              <a:off x="7233414" y="6386195"/>
              <a:ext cx="7790" cy="7899"/>
            </a:xfrm>
            <a:custGeom>
              <a:avLst/>
              <a:gdLst>
                <a:gd name="connsiteX0" fmla="*/ 377 w 7790"/>
                <a:gd name="connsiteY0" fmla="*/ 6563 h 7899"/>
                <a:gd name="connsiteX1" fmla="*/ 5593 w 7790"/>
                <a:gd name="connsiteY1" fmla="*/ 6563 h 7899"/>
                <a:gd name="connsiteX2" fmla="*/ 7056 w 7790"/>
                <a:gd name="connsiteY2" fmla="*/ 1284 h 7899"/>
                <a:gd name="connsiteX3" fmla="*/ 377 w 7790"/>
                <a:gd name="connsiteY3" fmla="*/ 6563 h 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0" h="7899">
                  <a:moveTo>
                    <a:pt x="377" y="6563"/>
                  </a:moveTo>
                  <a:cubicBezTo>
                    <a:pt x="1650" y="8662"/>
                    <a:pt x="3367" y="8662"/>
                    <a:pt x="5593" y="6563"/>
                  </a:cubicBezTo>
                  <a:cubicBezTo>
                    <a:pt x="7820" y="4464"/>
                    <a:pt x="8074" y="2302"/>
                    <a:pt x="7056" y="1284"/>
                  </a:cubicBezTo>
                  <a:cubicBezTo>
                    <a:pt x="3939" y="-1960"/>
                    <a:pt x="-1976" y="3065"/>
                    <a:pt x="377" y="65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 1196">
              <a:extLst>
                <a:ext uri="{FF2B5EF4-FFF2-40B4-BE49-F238E27FC236}">
                  <a16:creationId xmlns:a16="http://schemas.microsoft.com/office/drawing/2014/main" id="{6D39A213-5B88-F67A-7196-7429018F7263}"/>
                </a:ext>
              </a:extLst>
            </p:cNvPr>
            <p:cNvSpPr/>
            <p:nvPr/>
          </p:nvSpPr>
          <p:spPr>
            <a:xfrm>
              <a:off x="7251667" y="257232"/>
              <a:ext cx="17093" cy="27793"/>
            </a:xfrm>
            <a:custGeom>
              <a:avLst/>
              <a:gdLst>
                <a:gd name="connsiteX0" fmla="*/ 3560 w 17093"/>
                <a:gd name="connsiteY0" fmla="*/ 28032 h 27793"/>
                <a:gd name="connsiteX1" fmla="*/ 10239 w 17093"/>
                <a:gd name="connsiteY1" fmla="*/ 21672 h 27793"/>
                <a:gd name="connsiteX2" fmla="*/ 14755 w 17093"/>
                <a:gd name="connsiteY2" fmla="*/ 15311 h 27793"/>
                <a:gd name="connsiteX3" fmla="*/ 12083 w 17093"/>
                <a:gd name="connsiteY3" fmla="*/ 427 h 27793"/>
                <a:gd name="connsiteX4" fmla="*/ 634 w 17093"/>
                <a:gd name="connsiteY4" fmla="*/ 19509 h 27793"/>
                <a:gd name="connsiteX5" fmla="*/ 3560 w 17093"/>
                <a:gd name="connsiteY5" fmla="*/ 28032 h 2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3" h="27793">
                  <a:moveTo>
                    <a:pt x="3560" y="28032"/>
                  </a:moveTo>
                  <a:cubicBezTo>
                    <a:pt x="6887" y="27498"/>
                    <a:pt x="9545" y="24973"/>
                    <a:pt x="10239" y="21672"/>
                  </a:cubicBezTo>
                  <a:cubicBezTo>
                    <a:pt x="11129" y="18173"/>
                    <a:pt x="13165" y="15311"/>
                    <a:pt x="14755" y="15311"/>
                  </a:cubicBezTo>
                  <a:cubicBezTo>
                    <a:pt x="18953" y="15311"/>
                    <a:pt x="16536" y="1890"/>
                    <a:pt x="12083" y="427"/>
                  </a:cubicBezTo>
                  <a:cubicBezTo>
                    <a:pt x="7631" y="-1036"/>
                    <a:pt x="3687" y="6088"/>
                    <a:pt x="634" y="19509"/>
                  </a:cubicBezTo>
                  <a:cubicBezTo>
                    <a:pt x="-956" y="26060"/>
                    <a:pt x="-257" y="28032"/>
                    <a:pt x="3560" y="280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 1197">
              <a:extLst>
                <a:ext uri="{FF2B5EF4-FFF2-40B4-BE49-F238E27FC236}">
                  <a16:creationId xmlns:a16="http://schemas.microsoft.com/office/drawing/2014/main" id="{064011F2-54B2-2367-4E8D-E96D509CACEF}"/>
                </a:ext>
              </a:extLst>
            </p:cNvPr>
            <p:cNvSpPr/>
            <p:nvPr/>
          </p:nvSpPr>
          <p:spPr>
            <a:xfrm>
              <a:off x="7179252" y="2896417"/>
              <a:ext cx="8853" cy="11705"/>
            </a:xfrm>
            <a:custGeom>
              <a:avLst/>
              <a:gdLst>
                <a:gd name="connsiteX0" fmla="*/ -163 w 8853"/>
                <a:gd name="connsiteY0" fmla="*/ 6790 h 11705"/>
                <a:gd name="connsiteX1" fmla="*/ 8552 w 8853"/>
                <a:gd name="connsiteY1" fmla="*/ 5518 h 11705"/>
                <a:gd name="connsiteX2" fmla="*/ 4672 w 8853"/>
                <a:gd name="connsiteY2" fmla="*/ 238 h 11705"/>
                <a:gd name="connsiteX3" fmla="*/ -163 w 8853"/>
                <a:gd name="connsiteY3" fmla="*/ 6790 h 1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3" h="11705">
                  <a:moveTo>
                    <a:pt x="-163" y="6790"/>
                  </a:moveTo>
                  <a:cubicBezTo>
                    <a:pt x="-163" y="14486"/>
                    <a:pt x="7089" y="13151"/>
                    <a:pt x="8552" y="5518"/>
                  </a:cubicBezTo>
                  <a:cubicBezTo>
                    <a:pt x="9188" y="2401"/>
                    <a:pt x="7598" y="238"/>
                    <a:pt x="4672" y="238"/>
                  </a:cubicBezTo>
                  <a:cubicBezTo>
                    <a:pt x="1746" y="238"/>
                    <a:pt x="-163" y="2973"/>
                    <a:pt x="-163" y="67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 1198">
              <a:extLst>
                <a:ext uri="{FF2B5EF4-FFF2-40B4-BE49-F238E27FC236}">
                  <a16:creationId xmlns:a16="http://schemas.microsoft.com/office/drawing/2014/main" id="{3BE8AE21-81B6-3483-7B1F-84B0572B75E5}"/>
                </a:ext>
              </a:extLst>
            </p:cNvPr>
            <p:cNvSpPr/>
            <p:nvPr/>
          </p:nvSpPr>
          <p:spPr>
            <a:xfrm>
              <a:off x="7185422" y="2138220"/>
              <a:ext cx="6233" cy="6233"/>
            </a:xfrm>
            <a:custGeom>
              <a:avLst/>
              <a:gdLst>
                <a:gd name="connsiteX0" fmla="*/ 6233 w 6233"/>
                <a:gd name="connsiteY0" fmla="*/ 3117 h 6233"/>
                <a:gd name="connsiteX1" fmla="*/ 3117 w 6233"/>
                <a:gd name="connsiteY1" fmla="*/ 6233 h 6233"/>
                <a:gd name="connsiteX2" fmla="*/ 0 w 6233"/>
                <a:gd name="connsiteY2" fmla="*/ 3117 h 6233"/>
                <a:gd name="connsiteX3" fmla="*/ 3117 w 6233"/>
                <a:gd name="connsiteY3" fmla="*/ 0 h 6233"/>
                <a:gd name="connsiteX4" fmla="*/ 6233 w 6233"/>
                <a:gd name="connsiteY4" fmla="*/ 3117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233" y="3117"/>
                  </a:moveTo>
                  <a:cubicBezTo>
                    <a:pt x="6233" y="4838"/>
                    <a:pt x="4838" y="6233"/>
                    <a:pt x="3117" y="6233"/>
                  </a:cubicBezTo>
                  <a:cubicBezTo>
                    <a:pt x="1395" y="6233"/>
                    <a:pt x="0" y="4838"/>
                    <a:pt x="0" y="3117"/>
                  </a:cubicBezTo>
                  <a:cubicBezTo>
                    <a:pt x="0" y="1395"/>
                    <a:pt x="1396" y="0"/>
                    <a:pt x="3117" y="0"/>
                  </a:cubicBezTo>
                  <a:cubicBezTo>
                    <a:pt x="4838" y="0"/>
                    <a:pt x="6233" y="1396"/>
                    <a:pt x="6233" y="3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 1199">
              <a:extLst>
                <a:ext uri="{FF2B5EF4-FFF2-40B4-BE49-F238E27FC236}">
                  <a16:creationId xmlns:a16="http://schemas.microsoft.com/office/drawing/2014/main" id="{8811AF50-A274-C96A-48F7-A99720B8B9A8}"/>
                </a:ext>
              </a:extLst>
            </p:cNvPr>
            <p:cNvSpPr/>
            <p:nvPr/>
          </p:nvSpPr>
          <p:spPr>
            <a:xfrm>
              <a:off x="7179419" y="2540917"/>
              <a:ext cx="18406" cy="15913"/>
            </a:xfrm>
            <a:custGeom>
              <a:avLst/>
              <a:gdLst>
                <a:gd name="connsiteX0" fmla="*/ 18244 w 18406"/>
                <a:gd name="connsiteY0" fmla="*/ 13532 h 15913"/>
                <a:gd name="connsiteX1" fmla="*/ 2724 w 18406"/>
                <a:gd name="connsiteY1" fmla="*/ 238 h 15913"/>
                <a:gd name="connsiteX2" fmla="*/ 2724 w 18406"/>
                <a:gd name="connsiteY2" fmla="*/ 9907 h 15913"/>
                <a:gd name="connsiteX3" fmla="*/ 18244 w 18406"/>
                <a:gd name="connsiteY3" fmla="*/ 13532 h 1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06" h="15913">
                  <a:moveTo>
                    <a:pt x="18244" y="13532"/>
                  </a:moveTo>
                  <a:cubicBezTo>
                    <a:pt x="18244" y="10225"/>
                    <a:pt x="6540" y="238"/>
                    <a:pt x="2724" y="238"/>
                  </a:cubicBezTo>
                  <a:cubicBezTo>
                    <a:pt x="-1093" y="238"/>
                    <a:pt x="-1156" y="2274"/>
                    <a:pt x="2724" y="9907"/>
                  </a:cubicBezTo>
                  <a:cubicBezTo>
                    <a:pt x="5968" y="15695"/>
                    <a:pt x="18244" y="18621"/>
                    <a:pt x="18244" y="135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 1200">
              <a:extLst>
                <a:ext uri="{FF2B5EF4-FFF2-40B4-BE49-F238E27FC236}">
                  <a16:creationId xmlns:a16="http://schemas.microsoft.com/office/drawing/2014/main" id="{041D3EFA-2EA4-ADD9-DCF3-E793142D586D}"/>
                </a:ext>
              </a:extLst>
            </p:cNvPr>
            <p:cNvSpPr/>
            <p:nvPr/>
          </p:nvSpPr>
          <p:spPr>
            <a:xfrm>
              <a:off x="7231918" y="335339"/>
              <a:ext cx="14910" cy="9006"/>
            </a:xfrm>
            <a:custGeom>
              <a:avLst/>
              <a:gdLst>
                <a:gd name="connsiteX0" fmla="*/ 14594 w 14910"/>
                <a:gd name="connsiteY0" fmla="*/ 4182 h 9006"/>
                <a:gd name="connsiteX1" fmla="*/ 7852 w 14910"/>
                <a:gd name="connsiteY1" fmla="*/ 238 h 9006"/>
                <a:gd name="connsiteX2" fmla="*/ -163 w 14910"/>
                <a:gd name="connsiteY2" fmla="*/ 5136 h 9006"/>
                <a:gd name="connsiteX3" fmla="*/ 14594 w 14910"/>
                <a:gd name="connsiteY3" fmla="*/ 4182 h 9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10" h="9006">
                  <a:moveTo>
                    <a:pt x="14594" y="4182"/>
                  </a:moveTo>
                  <a:cubicBezTo>
                    <a:pt x="15421" y="1701"/>
                    <a:pt x="12877" y="238"/>
                    <a:pt x="7852" y="238"/>
                  </a:cubicBezTo>
                  <a:cubicBezTo>
                    <a:pt x="2827" y="238"/>
                    <a:pt x="-163" y="1956"/>
                    <a:pt x="-163" y="5136"/>
                  </a:cubicBezTo>
                  <a:cubicBezTo>
                    <a:pt x="-163" y="11242"/>
                    <a:pt x="12623" y="10225"/>
                    <a:pt x="14594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 1201">
              <a:extLst>
                <a:ext uri="{FF2B5EF4-FFF2-40B4-BE49-F238E27FC236}">
                  <a16:creationId xmlns:a16="http://schemas.microsoft.com/office/drawing/2014/main" id="{45365CF3-8DF0-DEE1-25AD-795FB551E2AF}"/>
                </a:ext>
              </a:extLst>
            </p:cNvPr>
            <p:cNvSpPr/>
            <p:nvPr/>
          </p:nvSpPr>
          <p:spPr>
            <a:xfrm>
              <a:off x="7196852" y="2455809"/>
              <a:ext cx="13353" cy="24849"/>
            </a:xfrm>
            <a:custGeom>
              <a:avLst/>
              <a:gdLst>
                <a:gd name="connsiteX0" fmla="*/ 10606 w 13353"/>
                <a:gd name="connsiteY0" fmla="*/ 748 h 24849"/>
                <a:gd name="connsiteX1" fmla="*/ 2337 w 13353"/>
                <a:gd name="connsiteY1" fmla="*/ 14042 h 24849"/>
                <a:gd name="connsiteX2" fmla="*/ 3482 w 13353"/>
                <a:gd name="connsiteY2" fmla="*/ 24791 h 24849"/>
                <a:gd name="connsiteX3" fmla="*/ 7743 w 13353"/>
                <a:gd name="connsiteY3" fmla="*/ 16332 h 24849"/>
                <a:gd name="connsiteX4" fmla="*/ 10860 w 13353"/>
                <a:gd name="connsiteY4" fmla="*/ 4183 h 24849"/>
                <a:gd name="connsiteX5" fmla="*/ 10606 w 13353"/>
                <a:gd name="connsiteY5" fmla="*/ 748 h 2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53" h="24849">
                  <a:moveTo>
                    <a:pt x="10606" y="748"/>
                  </a:moveTo>
                  <a:cubicBezTo>
                    <a:pt x="6503" y="4183"/>
                    <a:pt x="3603" y="8839"/>
                    <a:pt x="2337" y="14042"/>
                  </a:cubicBezTo>
                  <a:cubicBezTo>
                    <a:pt x="-1225" y="24664"/>
                    <a:pt x="-1098" y="25809"/>
                    <a:pt x="3482" y="24791"/>
                  </a:cubicBezTo>
                  <a:cubicBezTo>
                    <a:pt x="6789" y="24092"/>
                    <a:pt x="8316" y="21102"/>
                    <a:pt x="7743" y="16332"/>
                  </a:cubicBezTo>
                  <a:cubicBezTo>
                    <a:pt x="7381" y="12045"/>
                    <a:pt x="8481" y="7764"/>
                    <a:pt x="10860" y="4183"/>
                  </a:cubicBezTo>
                  <a:cubicBezTo>
                    <a:pt x="14041" y="239"/>
                    <a:pt x="13977" y="-397"/>
                    <a:pt x="10606" y="7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 1202">
              <a:extLst>
                <a:ext uri="{FF2B5EF4-FFF2-40B4-BE49-F238E27FC236}">
                  <a16:creationId xmlns:a16="http://schemas.microsoft.com/office/drawing/2014/main" id="{881FE668-837C-DC10-1C92-75F122713E3A}"/>
                </a:ext>
              </a:extLst>
            </p:cNvPr>
            <p:cNvSpPr/>
            <p:nvPr/>
          </p:nvSpPr>
          <p:spPr>
            <a:xfrm>
              <a:off x="7216398" y="285222"/>
              <a:ext cx="14207" cy="10618"/>
            </a:xfrm>
            <a:custGeom>
              <a:avLst/>
              <a:gdLst>
                <a:gd name="connsiteX0" fmla="*/ -163 w 14207"/>
                <a:gd name="connsiteY0" fmla="*/ 4495 h 10618"/>
                <a:gd name="connsiteX1" fmla="*/ 5308 w 14207"/>
                <a:gd name="connsiteY1" fmla="*/ 10219 h 10618"/>
                <a:gd name="connsiteX2" fmla="*/ 13386 w 14207"/>
                <a:gd name="connsiteY2" fmla="*/ 4622 h 10618"/>
                <a:gd name="connsiteX3" fmla="*/ -163 w 14207"/>
                <a:gd name="connsiteY3" fmla="*/ 4495 h 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7" h="10618">
                  <a:moveTo>
                    <a:pt x="-163" y="4495"/>
                  </a:moveTo>
                  <a:cubicBezTo>
                    <a:pt x="232" y="7383"/>
                    <a:pt x="2439" y="9698"/>
                    <a:pt x="5308" y="10219"/>
                  </a:cubicBezTo>
                  <a:cubicBezTo>
                    <a:pt x="12750" y="11937"/>
                    <a:pt x="15421" y="10219"/>
                    <a:pt x="13386" y="4622"/>
                  </a:cubicBezTo>
                  <a:cubicBezTo>
                    <a:pt x="11350" y="-975"/>
                    <a:pt x="-163" y="-1421"/>
                    <a:pt x="-163" y="44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 1203">
              <a:extLst>
                <a:ext uri="{FF2B5EF4-FFF2-40B4-BE49-F238E27FC236}">
                  <a16:creationId xmlns:a16="http://schemas.microsoft.com/office/drawing/2014/main" id="{775B34F7-3246-2A54-A15C-A6B46D3D67C1}"/>
                </a:ext>
              </a:extLst>
            </p:cNvPr>
            <p:cNvSpPr/>
            <p:nvPr/>
          </p:nvSpPr>
          <p:spPr>
            <a:xfrm>
              <a:off x="11946671" y="6370003"/>
              <a:ext cx="6171" cy="6297"/>
            </a:xfrm>
            <a:custGeom>
              <a:avLst/>
              <a:gdLst>
                <a:gd name="connsiteX0" fmla="*/ 2954 w 6171"/>
                <a:gd name="connsiteY0" fmla="*/ 6535 h 6297"/>
                <a:gd name="connsiteX1" fmla="*/ 6007 w 6171"/>
                <a:gd name="connsiteY1" fmla="*/ 3355 h 6297"/>
                <a:gd name="connsiteX2" fmla="*/ 6007 w 6171"/>
                <a:gd name="connsiteY2" fmla="*/ 3355 h 6297"/>
                <a:gd name="connsiteX3" fmla="*/ 3018 w 6171"/>
                <a:gd name="connsiteY3" fmla="*/ 238 h 6297"/>
                <a:gd name="connsiteX4" fmla="*/ 2954 w 6171"/>
                <a:gd name="connsiteY4" fmla="*/ 238 h 6297"/>
                <a:gd name="connsiteX5" fmla="*/ -163 w 6171"/>
                <a:gd name="connsiteY5" fmla="*/ 3355 h 6297"/>
                <a:gd name="connsiteX6" fmla="*/ 2954 w 6171"/>
                <a:gd name="connsiteY6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1" h="6297">
                  <a:moveTo>
                    <a:pt x="2954" y="6535"/>
                  </a:moveTo>
                  <a:cubicBezTo>
                    <a:pt x="4672" y="6504"/>
                    <a:pt x="6071" y="5079"/>
                    <a:pt x="6007" y="3355"/>
                  </a:cubicBezTo>
                  <a:cubicBezTo>
                    <a:pt x="6007" y="3355"/>
                    <a:pt x="6007" y="3355"/>
                    <a:pt x="6007" y="3355"/>
                  </a:cubicBezTo>
                  <a:cubicBezTo>
                    <a:pt x="6071" y="1669"/>
                    <a:pt x="4735" y="276"/>
                    <a:pt x="3018" y="238"/>
                  </a:cubicBezTo>
                  <a:cubicBezTo>
                    <a:pt x="3018" y="238"/>
                    <a:pt x="2954" y="238"/>
                    <a:pt x="2954" y="238"/>
                  </a:cubicBezTo>
                  <a:cubicBezTo>
                    <a:pt x="1237" y="238"/>
                    <a:pt x="-163" y="1631"/>
                    <a:pt x="-163" y="3355"/>
                  </a:cubicBezTo>
                  <a:cubicBezTo>
                    <a:pt x="-163" y="5085"/>
                    <a:pt x="1237" y="6504"/>
                    <a:pt x="295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 1204">
              <a:extLst>
                <a:ext uri="{FF2B5EF4-FFF2-40B4-BE49-F238E27FC236}">
                  <a16:creationId xmlns:a16="http://schemas.microsoft.com/office/drawing/2014/main" id="{6991B6F4-DC14-FFA5-1794-E520E569C40E}"/>
                </a:ext>
              </a:extLst>
            </p:cNvPr>
            <p:cNvSpPr/>
            <p:nvPr/>
          </p:nvSpPr>
          <p:spPr>
            <a:xfrm>
              <a:off x="7322869" y="278729"/>
              <a:ext cx="5159" cy="6297"/>
            </a:xfrm>
            <a:custGeom>
              <a:avLst/>
              <a:gdLst>
                <a:gd name="connsiteX0" fmla="*/ 1689 w 5159"/>
                <a:gd name="connsiteY0" fmla="*/ 6536 h 6297"/>
                <a:gd name="connsiteX1" fmla="*/ 4997 w 5159"/>
                <a:gd name="connsiteY1" fmla="*/ 3355 h 6297"/>
                <a:gd name="connsiteX2" fmla="*/ 4997 w 5159"/>
                <a:gd name="connsiteY2" fmla="*/ 3355 h 6297"/>
                <a:gd name="connsiteX3" fmla="*/ 3661 w 5159"/>
                <a:gd name="connsiteY3" fmla="*/ 238 h 6297"/>
                <a:gd name="connsiteX4" fmla="*/ 354 w 5159"/>
                <a:gd name="connsiteY4" fmla="*/ 3355 h 6297"/>
                <a:gd name="connsiteX5" fmla="*/ 1689 w 5159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9" h="6297">
                  <a:moveTo>
                    <a:pt x="1689" y="6536"/>
                  </a:moveTo>
                  <a:cubicBezTo>
                    <a:pt x="3483" y="6574"/>
                    <a:pt x="4959" y="5149"/>
                    <a:pt x="4997" y="3355"/>
                  </a:cubicBezTo>
                  <a:cubicBezTo>
                    <a:pt x="4997" y="3355"/>
                    <a:pt x="4997" y="3355"/>
                    <a:pt x="4997" y="3355"/>
                  </a:cubicBezTo>
                  <a:cubicBezTo>
                    <a:pt x="4997" y="1638"/>
                    <a:pt x="4361" y="238"/>
                    <a:pt x="3661" y="238"/>
                  </a:cubicBezTo>
                  <a:cubicBezTo>
                    <a:pt x="2961" y="238"/>
                    <a:pt x="1435" y="1638"/>
                    <a:pt x="354" y="3355"/>
                  </a:cubicBezTo>
                  <a:cubicBezTo>
                    <a:pt x="-728" y="5073"/>
                    <a:pt x="-28" y="6536"/>
                    <a:pt x="1689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 1205">
              <a:extLst>
                <a:ext uri="{FF2B5EF4-FFF2-40B4-BE49-F238E27FC236}">
                  <a16:creationId xmlns:a16="http://schemas.microsoft.com/office/drawing/2014/main" id="{9105D93A-9141-C8CB-263B-D2D3B2F1CAAD}"/>
                </a:ext>
              </a:extLst>
            </p:cNvPr>
            <p:cNvSpPr/>
            <p:nvPr/>
          </p:nvSpPr>
          <p:spPr>
            <a:xfrm>
              <a:off x="6919621" y="2701196"/>
              <a:ext cx="5216" cy="9289"/>
            </a:xfrm>
            <a:custGeom>
              <a:avLst/>
              <a:gdLst>
                <a:gd name="connsiteX0" fmla="*/ 905 w 5216"/>
                <a:gd name="connsiteY0" fmla="*/ 7118 h 9289"/>
                <a:gd name="connsiteX1" fmla="*/ 4594 w 5216"/>
                <a:gd name="connsiteY1" fmla="*/ 7118 h 9289"/>
                <a:gd name="connsiteX2" fmla="*/ 4022 w 5216"/>
                <a:gd name="connsiteY2" fmla="*/ 1266 h 9289"/>
                <a:gd name="connsiteX3" fmla="*/ 4022 w 5216"/>
                <a:gd name="connsiteY3" fmla="*/ 1266 h 9289"/>
                <a:gd name="connsiteX4" fmla="*/ 905 w 5216"/>
                <a:gd name="connsiteY4" fmla="*/ 7118 h 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6" h="9289">
                  <a:moveTo>
                    <a:pt x="905" y="7118"/>
                  </a:moveTo>
                  <a:cubicBezTo>
                    <a:pt x="2813" y="10299"/>
                    <a:pt x="3577" y="10362"/>
                    <a:pt x="4594" y="7118"/>
                  </a:cubicBezTo>
                  <a:cubicBezTo>
                    <a:pt x="5370" y="5191"/>
                    <a:pt x="5154" y="3009"/>
                    <a:pt x="4022" y="1266"/>
                  </a:cubicBezTo>
                  <a:lnTo>
                    <a:pt x="4022" y="1266"/>
                  </a:lnTo>
                  <a:cubicBezTo>
                    <a:pt x="905" y="-1914"/>
                    <a:pt x="-1703" y="2920"/>
                    <a:pt x="905" y="71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 1206">
              <a:extLst>
                <a:ext uri="{FF2B5EF4-FFF2-40B4-BE49-F238E27FC236}">
                  <a16:creationId xmlns:a16="http://schemas.microsoft.com/office/drawing/2014/main" id="{768E542E-576F-38AD-522F-83428437F043}"/>
                </a:ext>
              </a:extLst>
            </p:cNvPr>
            <p:cNvSpPr/>
            <p:nvPr/>
          </p:nvSpPr>
          <p:spPr>
            <a:xfrm>
              <a:off x="11956734" y="6080326"/>
              <a:ext cx="5242" cy="9328"/>
            </a:xfrm>
            <a:custGeom>
              <a:avLst/>
              <a:gdLst>
                <a:gd name="connsiteX0" fmla="*/ 4594 w 5242"/>
                <a:gd name="connsiteY0" fmla="*/ 7181 h 9328"/>
                <a:gd name="connsiteX1" fmla="*/ 4022 w 5242"/>
                <a:gd name="connsiteY1" fmla="*/ 1266 h 9328"/>
                <a:gd name="connsiteX2" fmla="*/ 905 w 5242"/>
                <a:gd name="connsiteY2" fmla="*/ 7181 h 9328"/>
                <a:gd name="connsiteX3" fmla="*/ 4594 w 5242"/>
                <a:gd name="connsiteY3" fmla="*/ 7181 h 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2" h="9328">
                  <a:moveTo>
                    <a:pt x="4594" y="7181"/>
                  </a:moveTo>
                  <a:cubicBezTo>
                    <a:pt x="5421" y="5235"/>
                    <a:pt x="5167" y="3021"/>
                    <a:pt x="4022" y="1266"/>
                  </a:cubicBezTo>
                  <a:cubicBezTo>
                    <a:pt x="905" y="-1915"/>
                    <a:pt x="-1703" y="2920"/>
                    <a:pt x="905" y="7181"/>
                  </a:cubicBezTo>
                  <a:cubicBezTo>
                    <a:pt x="3068" y="10361"/>
                    <a:pt x="3576" y="10361"/>
                    <a:pt x="4594" y="71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 1207">
              <a:extLst>
                <a:ext uri="{FF2B5EF4-FFF2-40B4-BE49-F238E27FC236}">
                  <a16:creationId xmlns:a16="http://schemas.microsoft.com/office/drawing/2014/main" id="{ABD4D928-70FE-AD38-ABCC-B57E47EF161E}"/>
                </a:ext>
              </a:extLst>
            </p:cNvPr>
            <p:cNvSpPr/>
            <p:nvPr/>
          </p:nvSpPr>
          <p:spPr>
            <a:xfrm>
              <a:off x="11848506" y="6624813"/>
              <a:ext cx="5171" cy="6297"/>
            </a:xfrm>
            <a:custGeom>
              <a:avLst/>
              <a:gdLst>
                <a:gd name="connsiteX0" fmla="*/ 1765 w 5171"/>
                <a:gd name="connsiteY0" fmla="*/ 238 h 6297"/>
                <a:gd name="connsiteX1" fmla="*/ 365 w 5171"/>
                <a:gd name="connsiteY1" fmla="*/ 3419 h 6297"/>
                <a:gd name="connsiteX2" fmla="*/ 3672 w 5171"/>
                <a:gd name="connsiteY2" fmla="*/ 6535 h 6297"/>
                <a:gd name="connsiteX3" fmla="*/ 5009 w 5171"/>
                <a:gd name="connsiteY3" fmla="*/ 3419 h 6297"/>
                <a:gd name="connsiteX4" fmla="*/ 1765 w 517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1" h="6297">
                  <a:moveTo>
                    <a:pt x="1765" y="238"/>
                  </a:moveTo>
                  <a:cubicBezTo>
                    <a:pt x="-80" y="238"/>
                    <a:pt x="-716" y="1701"/>
                    <a:pt x="365" y="3419"/>
                  </a:cubicBezTo>
                  <a:cubicBezTo>
                    <a:pt x="1446" y="5136"/>
                    <a:pt x="2909" y="6535"/>
                    <a:pt x="3672" y="6535"/>
                  </a:cubicBezTo>
                  <a:cubicBezTo>
                    <a:pt x="4436" y="6535"/>
                    <a:pt x="5009" y="5136"/>
                    <a:pt x="5009" y="3419"/>
                  </a:cubicBezTo>
                  <a:cubicBezTo>
                    <a:pt x="4945" y="1650"/>
                    <a:pt x="3546" y="238"/>
                    <a:pt x="176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 1208">
              <a:extLst>
                <a:ext uri="{FF2B5EF4-FFF2-40B4-BE49-F238E27FC236}">
                  <a16:creationId xmlns:a16="http://schemas.microsoft.com/office/drawing/2014/main" id="{39D8C417-4A2D-D327-03AB-DD1CECEB2D47}"/>
                </a:ext>
              </a:extLst>
            </p:cNvPr>
            <p:cNvSpPr/>
            <p:nvPr/>
          </p:nvSpPr>
          <p:spPr>
            <a:xfrm>
              <a:off x="7205796" y="2584933"/>
              <a:ext cx="7389" cy="7735"/>
            </a:xfrm>
            <a:custGeom>
              <a:avLst/>
              <a:gdLst>
                <a:gd name="connsiteX0" fmla="*/ 5987 w 7389"/>
                <a:gd name="connsiteY0" fmla="*/ 3610 h 7735"/>
                <a:gd name="connsiteX1" fmla="*/ 835 w 7389"/>
                <a:gd name="connsiteY1" fmla="*/ 238 h 7735"/>
                <a:gd name="connsiteX2" fmla="*/ 1853 w 7389"/>
                <a:gd name="connsiteY2" fmla="*/ 4691 h 7735"/>
                <a:gd name="connsiteX3" fmla="*/ 5987 w 7389"/>
                <a:gd name="connsiteY3" fmla="*/ 3610 h 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9" h="7735">
                  <a:moveTo>
                    <a:pt x="5987" y="3610"/>
                  </a:moveTo>
                  <a:cubicBezTo>
                    <a:pt x="4868" y="1765"/>
                    <a:pt x="2972" y="525"/>
                    <a:pt x="835" y="238"/>
                  </a:cubicBezTo>
                  <a:cubicBezTo>
                    <a:pt x="-819" y="238"/>
                    <a:pt x="-373" y="2274"/>
                    <a:pt x="1853" y="4691"/>
                  </a:cubicBezTo>
                  <a:cubicBezTo>
                    <a:pt x="6305" y="9589"/>
                    <a:pt x="8913" y="8825"/>
                    <a:pt x="5987" y="36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 1209">
              <a:extLst>
                <a:ext uri="{FF2B5EF4-FFF2-40B4-BE49-F238E27FC236}">
                  <a16:creationId xmlns:a16="http://schemas.microsoft.com/office/drawing/2014/main" id="{79767545-67DE-9ACB-360E-E7EE3670C0BD}"/>
                </a:ext>
              </a:extLst>
            </p:cNvPr>
            <p:cNvSpPr/>
            <p:nvPr/>
          </p:nvSpPr>
          <p:spPr>
            <a:xfrm>
              <a:off x="7248255" y="6486557"/>
              <a:ext cx="16718" cy="5826"/>
            </a:xfrm>
            <a:custGeom>
              <a:avLst/>
              <a:gdLst>
                <a:gd name="connsiteX0" fmla="*/ 16068 w 16718"/>
                <a:gd name="connsiteY0" fmla="*/ 3202 h 5826"/>
                <a:gd name="connsiteX1" fmla="*/ 5827 w 16718"/>
                <a:gd name="connsiteY1" fmla="*/ 340 h 5826"/>
                <a:gd name="connsiteX2" fmla="*/ 3664 w 16718"/>
                <a:gd name="connsiteY2" fmla="*/ 3202 h 5826"/>
                <a:gd name="connsiteX3" fmla="*/ 16068 w 16718"/>
                <a:gd name="connsiteY3" fmla="*/ 3202 h 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18" h="5826">
                  <a:moveTo>
                    <a:pt x="16068" y="3202"/>
                  </a:moveTo>
                  <a:cubicBezTo>
                    <a:pt x="13167" y="925"/>
                    <a:pt x="9485" y="-105"/>
                    <a:pt x="5827" y="340"/>
                  </a:cubicBezTo>
                  <a:cubicBezTo>
                    <a:pt x="-1615" y="340"/>
                    <a:pt x="-1869" y="785"/>
                    <a:pt x="3664" y="3202"/>
                  </a:cubicBezTo>
                  <a:cubicBezTo>
                    <a:pt x="12315" y="7019"/>
                    <a:pt x="18358" y="7019"/>
                    <a:pt x="16068" y="32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 1210">
              <a:extLst>
                <a:ext uri="{FF2B5EF4-FFF2-40B4-BE49-F238E27FC236}">
                  <a16:creationId xmlns:a16="http://schemas.microsoft.com/office/drawing/2014/main" id="{3E09085E-00E3-FDF9-C5EC-1DD005EFB347}"/>
                </a:ext>
              </a:extLst>
            </p:cNvPr>
            <p:cNvSpPr/>
            <p:nvPr/>
          </p:nvSpPr>
          <p:spPr>
            <a:xfrm>
              <a:off x="7227702" y="6568585"/>
              <a:ext cx="16470" cy="11885"/>
            </a:xfrm>
            <a:custGeom>
              <a:avLst/>
              <a:gdLst>
                <a:gd name="connsiteX0" fmla="*/ 15440 w 16470"/>
                <a:gd name="connsiteY0" fmla="*/ 7616 h 11885"/>
                <a:gd name="connsiteX1" fmla="*/ 5708 w 16470"/>
                <a:gd name="connsiteY1" fmla="*/ 1255 h 11885"/>
                <a:gd name="connsiteX2" fmla="*/ 1701 w 16470"/>
                <a:gd name="connsiteY2" fmla="*/ 7616 h 11885"/>
                <a:gd name="connsiteX3" fmla="*/ 15440 w 16470"/>
                <a:gd name="connsiteY3" fmla="*/ 7616 h 11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70" h="11885">
                  <a:moveTo>
                    <a:pt x="15440" y="7616"/>
                  </a:moveTo>
                  <a:cubicBezTo>
                    <a:pt x="17984" y="810"/>
                    <a:pt x="14994" y="-1226"/>
                    <a:pt x="5708" y="1255"/>
                  </a:cubicBezTo>
                  <a:cubicBezTo>
                    <a:pt x="-653" y="2909"/>
                    <a:pt x="-1607" y="4054"/>
                    <a:pt x="1701" y="7616"/>
                  </a:cubicBezTo>
                  <a:cubicBezTo>
                    <a:pt x="6916" y="13659"/>
                    <a:pt x="13150" y="13595"/>
                    <a:pt x="15440" y="76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 1211">
              <a:extLst>
                <a:ext uri="{FF2B5EF4-FFF2-40B4-BE49-F238E27FC236}">
                  <a16:creationId xmlns:a16="http://schemas.microsoft.com/office/drawing/2014/main" id="{389A3075-E399-90B9-61F1-3057DBDF4CE4}"/>
                </a:ext>
              </a:extLst>
            </p:cNvPr>
            <p:cNvSpPr/>
            <p:nvPr/>
          </p:nvSpPr>
          <p:spPr>
            <a:xfrm>
              <a:off x="7227109" y="5872849"/>
              <a:ext cx="7926" cy="9406"/>
            </a:xfrm>
            <a:custGeom>
              <a:avLst/>
              <a:gdLst>
                <a:gd name="connsiteX0" fmla="*/ 7764 w 7926"/>
                <a:gd name="connsiteY0" fmla="*/ 4946 h 9406"/>
                <a:gd name="connsiteX1" fmla="*/ 4838 w 7926"/>
                <a:gd name="connsiteY1" fmla="*/ 238 h 9406"/>
                <a:gd name="connsiteX2" fmla="*/ 640 w 7926"/>
                <a:gd name="connsiteY2" fmla="*/ 7681 h 9406"/>
                <a:gd name="connsiteX3" fmla="*/ 7764 w 7926"/>
                <a:gd name="connsiteY3" fmla="*/ 4946 h 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6" h="9406">
                  <a:moveTo>
                    <a:pt x="7764" y="4946"/>
                  </a:moveTo>
                  <a:cubicBezTo>
                    <a:pt x="7764" y="2401"/>
                    <a:pt x="6428" y="238"/>
                    <a:pt x="4838" y="238"/>
                  </a:cubicBezTo>
                  <a:cubicBezTo>
                    <a:pt x="958" y="238"/>
                    <a:pt x="-1523" y="5136"/>
                    <a:pt x="640" y="7681"/>
                  </a:cubicBezTo>
                  <a:cubicBezTo>
                    <a:pt x="4138" y="11179"/>
                    <a:pt x="7764" y="9843"/>
                    <a:pt x="7764" y="49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 1212">
              <a:extLst>
                <a:ext uri="{FF2B5EF4-FFF2-40B4-BE49-F238E27FC236}">
                  <a16:creationId xmlns:a16="http://schemas.microsoft.com/office/drawing/2014/main" id="{1F987819-CDA5-68AD-A51E-5B6F2505A369}"/>
                </a:ext>
              </a:extLst>
            </p:cNvPr>
            <p:cNvSpPr/>
            <p:nvPr/>
          </p:nvSpPr>
          <p:spPr>
            <a:xfrm>
              <a:off x="7297257" y="2601321"/>
              <a:ext cx="10027" cy="10546"/>
            </a:xfrm>
            <a:custGeom>
              <a:avLst/>
              <a:gdLst>
                <a:gd name="connsiteX0" fmla="*/ 713 w 10027"/>
                <a:gd name="connsiteY0" fmla="*/ 7512 h 10546"/>
                <a:gd name="connsiteX1" fmla="*/ 7074 w 10027"/>
                <a:gd name="connsiteY1" fmla="*/ 8403 h 10546"/>
                <a:gd name="connsiteX2" fmla="*/ 7074 w 10027"/>
                <a:gd name="connsiteY2" fmla="*/ 1660 h 10546"/>
                <a:gd name="connsiteX3" fmla="*/ 713 w 10027"/>
                <a:gd name="connsiteY3" fmla="*/ 7512 h 1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7" h="10546">
                  <a:moveTo>
                    <a:pt x="713" y="7512"/>
                  </a:moveTo>
                  <a:cubicBezTo>
                    <a:pt x="2304" y="11647"/>
                    <a:pt x="3385" y="11774"/>
                    <a:pt x="7074" y="8403"/>
                  </a:cubicBezTo>
                  <a:cubicBezTo>
                    <a:pt x="10763" y="5031"/>
                    <a:pt x="10827" y="3950"/>
                    <a:pt x="7074" y="1660"/>
                  </a:cubicBezTo>
                  <a:cubicBezTo>
                    <a:pt x="1032" y="-1647"/>
                    <a:pt x="-1704" y="1024"/>
                    <a:pt x="713" y="75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 1213">
              <a:extLst>
                <a:ext uri="{FF2B5EF4-FFF2-40B4-BE49-F238E27FC236}">
                  <a16:creationId xmlns:a16="http://schemas.microsoft.com/office/drawing/2014/main" id="{A9C0ECCB-AC02-8720-DFBB-0AAC89D779EA}"/>
                </a:ext>
              </a:extLst>
            </p:cNvPr>
            <p:cNvSpPr/>
            <p:nvPr/>
          </p:nvSpPr>
          <p:spPr>
            <a:xfrm>
              <a:off x="7253608" y="6498998"/>
              <a:ext cx="8128" cy="6297"/>
            </a:xfrm>
            <a:custGeom>
              <a:avLst/>
              <a:gdLst>
                <a:gd name="connsiteX0" fmla="*/ 2764 w 8128"/>
                <a:gd name="connsiteY0" fmla="*/ 238 h 6297"/>
                <a:gd name="connsiteX1" fmla="*/ -162 w 8128"/>
                <a:gd name="connsiteY1" fmla="*/ 3355 h 6297"/>
                <a:gd name="connsiteX2" fmla="*/ 4672 w 8128"/>
                <a:gd name="connsiteY2" fmla="*/ 6536 h 6297"/>
                <a:gd name="connsiteX3" fmla="*/ 7598 w 8128"/>
                <a:gd name="connsiteY3" fmla="*/ 3355 h 6297"/>
                <a:gd name="connsiteX4" fmla="*/ 2764 w 8128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8" h="6297">
                  <a:moveTo>
                    <a:pt x="2764" y="238"/>
                  </a:moveTo>
                  <a:cubicBezTo>
                    <a:pt x="1104" y="309"/>
                    <a:pt x="-200" y="1695"/>
                    <a:pt x="-162" y="3355"/>
                  </a:cubicBezTo>
                  <a:cubicBezTo>
                    <a:pt x="-162" y="5136"/>
                    <a:pt x="2065" y="6536"/>
                    <a:pt x="4672" y="6536"/>
                  </a:cubicBezTo>
                  <a:cubicBezTo>
                    <a:pt x="7280" y="6536"/>
                    <a:pt x="8680" y="5136"/>
                    <a:pt x="7598" y="3355"/>
                  </a:cubicBezTo>
                  <a:cubicBezTo>
                    <a:pt x="6574" y="1606"/>
                    <a:pt x="4781" y="448"/>
                    <a:pt x="276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 1214">
              <a:extLst>
                <a:ext uri="{FF2B5EF4-FFF2-40B4-BE49-F238E27FC236}">
                  <a16:creationId xmlns:a16="http://schemas.microsoft.com/office/drawing/2014/main" id="{1A790002-1D27-A1A8-3E6B-FA3D4D760C32}"/>
                </a:ext>
              </a:extLst>
            </p:cNvPr>
            <p:cNvSpPr/>
            <p:nvPr/>
          </p:nvSpPr>
          <p:spPr>
            <a:xfrm>
              <a:off x="7229204" y="6447491"/>
              <a:ext cx="13896" cy="10336"/>
            </a:xfrm>
            <a:custGeom>
              <a:avLst/>
              <a:gdLst>
                <a:gd name="connsiteX0" fmla="*/ 9358 w 13896"/>
                <a:gd name="connsiteY0" fmla="*/ 1686 h 10336"/>
                <a:gd name="connsiteX1" fmla="*/ 1025 w 13896"/>
                <a:gd name="connsiteY1" fmla="*/ 7665 h 10336"/>
                <a:gd name="connsiteX2" fmla="*/ 11520 w 13896"/>
                <a:gd name="connsiteY2" fmla="*/ 7665 h 10336"/>
                <a:gd name="connsiteX3" fmla="*/ 9358 w 13896"/>
                <a:gd name="connsiteY3" fmla="*/ 1686 h 1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6" h="10336">
                  <a:moveTo>
                    <a:pt x="9358" y="1686"/>
                  </a:moveTo>
                  <a:cubicBezTo>
                    <a:pt x="2616" y="-1939"/>
                    <a:pt x="-2600" y="1686"/>
                    <a:pt x="1025" y="7665"/>
                  </a:cubicBezTo>
                  <a:cubicBezTo>
                    <a:pt x="3379" y="11545"/>
                    <a:pt x="5923" y="11545"/>
                    <a:pt x="11520" y="7665"/>
                  </a:cubicBezTo>
                  <a:cubicBezTo>
                    <a:pt x="14955" y="5757"/>
                    <a:pt x="14510" y="4485"/>
                    <a:pt x="9358" y="16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 1215">
              <a:extLst>
                <a:ext uri="{FF2B5EF4-FFF2-40B4-BE49-F238E27FC236}">
                  <a16:creationId xmlns:a16="http://schemas.microsoft.com/office/drawing/2014/main" id="{5CBE083A-F7F9-4E3C-C3A8-C66BDC7485BF}"/>
                </a:ext>
              </a:extLst>
            </p:cNvPr>
            <p:cNvSpPr/>
            <p:nvPr/>
          </p:nvSpPr>
          <p:spPr>
            <a:xfrm>
              <a:off x="7269551" y="245842"/>
              <a:ext cx="23393" cy="13692"/>
            </a:xfrm>
            <a:custGeom>
              <a:avLst/>
              <a:gdLst>
                <a:gd name="connsiteX0" fmla="*/ 4186 w 23393"/>
                <a:gd name="connsiteY0" fmla="*/ 9972 h 13692"/>
                <a:gd name="connsiteX1" fmla="*/ 19515 w 23393"/>
                <a:gd name="connsiteY1" fmla="*/ 9145 h 13692"/>
                <a:gd name="connsiteX2" fmla="*/ 12264 w 23393"/>
                <a:gd name="connsiteY2" fmla="*/ 494 h 13692"/>
                <a:gd name="connsiteX3" fmla="*/ 4186 w 23393"/>
                <a:gd name="connsiteY3" fmla="*/ 9972 h 1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93" h="13692">
                  <a:moveTo>
                    <a:pt x="4186" y="9972"/>
                  </a:moveTo>
                  <a:cubicBezTo>
                    <a:pt x="11501" y="15442"/>
                    <a:pt x="13409" y="15315"/>
                    <a:pt x="19515" y="9145"/>
                  </a:cubicBezTo>
                  <a:cubicBezTo>
                    <a:pt x="25622" y="2975"/>
                    <a:pt x="24858" y="1957"/>
                    <a:pt x="12264" y="494"/>
                  </a:cubicBezTo>
                  <a:cubicBezTo>
                    <a:pt x="-330" y="-969"/>
                    <a:pt x="-3956" y="4056"/>
                    <a:pt x="4186" y="99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 1216">
              <a:extLst>
                <a:ext uri="{FF2B5EF4-FFF2-40B4-BE49-F238E27FC236}">
                  <a16:creationId xmlns:a16="http://schemas.microsoft.com/office/drawing/2014/main" id="{2A06D41B-6032-4521-87D0-81DBCA506F6C}"/>
                </a:ext>
              </a:extLst>
            </p:cNvPr>
            <p:cNvSpPr/>
            <p:nvPr/>
          </p:nvSpPr>
          <p:spPr>
            <a:xfrm>
              <a:off x="7211960" y="6570894"/>
              <a:ext cx="9181" cy="11428"/>
            </a:xfrm>
            <a:custGeom>
              <a:avLst/>
              <a:gdLst>
                <a:gd name="connsiteX0" fmla="*/ 78 w 9181"/>
                <a:gd name="connsiteY0" fmla="*/ 8551 h 11428"/>
                <a:gd name="connsiteX1" fmla="*/ 5993 w 9181"/>
                <a:gd name="connsiteY1" fmla="*/ 7851 h 11428"/>
                <a:gd name="connsiteX2" fmla="*/ 8855 w 9181"/>
                <a:gd name="connsiteY2" fmla="*/ 1109 h 11428"/>
                <a:gd name="connsiteX3" fmla="*/ 78 w 9181"/>
                <a:gd name="connsiteY3" fmla="*/ 8551 h 1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81" h="11428">
                  <a:moveTo>
                    <a:pt x="78" y="8551"/>
                  </a:moveTo>
                  <a:cubicBezTo>
                    <a:pt x="1732" y="12876"/>
                    <a:pt x="2431" y="12749"/>
                    <a:pt x="5993" y="7851"/>
                  </a:cubicBezTo>
                  <a:cubicBezTo>
                    <a:pt x="8219" y="4798"/>
                    <a:pt x="9492" y="1490"/>
                    <a:pt x="8855" y="1109"/>
                  </a:cubicBezTo>
                  <a:cubicBezTo>
                    <a:pt x="5739" y="-2072"/>
                    <a:pt x="-1576" y="4162"/>
                    <a:pt x="78" y="85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 1217">
              <a:extLst>
                <a:ext uri="{FF2B5EF4-FFF2-40B4-BE49-F238E27FC236}">
                  <a16:creationId xmlns:a16="http://schemas.microsoft.com/office/drawing/2014/main" id="{A78FC79C-4B74-2E89-28D2-D2C460891765}"/>
                </a:ext>
              </a:extLst>
            </p:cNvPr>
            <p:cNvSpPr/>
            <p:nvPr/>
          </p:nvSpPr>
          <p:spPr>
            <a:xfrm>
              <a:off x="7130921" y="6389777"/>
              <a:ext cx="11120" cy="8467"/>
            </a:xfrm>
            <a:custGeom>
              <a:avLst/>
              <a:gdLst>
                <a:gd name="connsiteX0" fmla="*/ 272 w 11120"/>
                <a:gd name="connsiteY0" fmla="*/ 5844 h 8467"/>
                <a:gd name="connsiteX1" fmla="*/ 10958 w 11120"/>
                <a:gd name="connsiteY1" fmla="*/ 5844 h 8467"/>
                <a:gd name="connsiteX2" fmla="*/ 3885 w 11120"/>
                <a:gd name="connsiteY2" fmla="*/ 284 h 8467"/>
                <a:gd name="connsiteX3" fmla="*/ 1608 w 11120"/>
                <a:gd name="connsiteY3" fmla="*/ 1010 h 8467"/>
                <a:gd name="connsiteX4" fmla="*/ 272 w 11120"/>
                <a:gd name="connsiteY4" fmla="*/ 5844 h 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0" h="8467">
                  <a:moveTo>
                    <a:pt x="272" y="5844"/>
                  </a:moveTo>
                  <a:cubicBezTo>
                    <a:pt x="2562" y="9660"/>
                    <a:pt x="10958" y="9660"/>
                    <a:pt x="10958" y="5844"/>
                  </a:cubicBezTo>
                  <a:cubicBezTo>
                    <a:pt x="10538" y="2358"/>
                    <a:pt x="7377" y="-135"/>
                    <a:pt x="3885" y="284"/>
                  </a:cubicBezTo>
                  <a:cubicBezTo>
                    <a:pt x="3090" y="380"/>
                    <a:pt x="2314" y="628"/>
                    <a:pt x="1608" y="1010"/>
                  </a:cubicBezTo>
                  <a:cubicBezTo>
                    <a:pt x="-59" y="2002"/>
                    <a:pt x="-650" y="4133"/>
                    <a:pt x="272" y="58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 1218">
              <a:extLst>
                <a:ext uri="{FF2B5EF4-FFF2-40B4-BE49-F238E27FC236}">
                  <a16:creationId xmlns:a16="http://schemas.microsoft.com/office/drawing/2014/main" id="{57098EFC-88E9-EB50-AE8A-BDF29FC923A3}"/>
                </a:ext>
              </a:extLst>
            </p:cNvPr>
            <p:cNvSpPr/>
            <p:nvPr/>
          </p:nvSpPr>
          <p:spPr>
            <a:xfrm>
              <a:off x="7132691" y="2081609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4"/>
                    <a:pt x="4678" y="238"/>
                    <a:pt x="2954" y="238"/>
                  </a:cubicBezTo>
                  <a:cubicBezTo>
                    <a:pt x="1231" y="238"/>
                    <a:pt x="-163" y="1634"/>
                    <a:pt x="-163" y="3355"/>
                  </a:cubicBezTo>
                  <a:cubicBezTo>
                    <a:pt x="-163" y="5076"/>
                    <a:pt x="1231" y="6472"/>
                    <a:pt x="2954" y="6472"/>
                  </a:cubicBezTo>
                  <a:cubicBezTo>
                    <a:pt x="4678" y="6472"/>
                    <a:pt x="6071" y="5076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 1219">
              <a:extLst>
                <a:ext uri="{FF2B5EF4-FFF2-40B4-BE49-F238E27FC236}">
                  <a16:creationId xmlns:a16="http://schemas.microsoft.com/office/drawing/2014/main" id="{26A569D3-1FFE-1643-9D8E-D253E2328999}"/>
                </a:ext>
              </a:extLst>
            </p:cNvPr>
            <p:cNvSpPr/>
            <p:nvPr/>
          </p:nvSpPr>
          <p:spPr>
            <a:xfrm>
              <a:off x="7138925" y="2601015"/>
              <a:ext cx="14916" cy="9105"/>
            </a:xfrm>
            <a:custGeom>
              <a:avLst/>
              <a:gdLst>
                <a:gd name="connsiteX0" fmla="*/ 14594 w 14916"/>
                <a:gd name="connsiteY0" fmla="*/ 5401 h 9105"/>
                <a:gd name="connsiteX1" fmla="*/ -163 w 14916"/>
                <a:gd name="connsiteY1" fmla="*/ 2348 h 9105"/>
                <a:gd name="connsiteX2" fmla="*/ 9951 w 14916"/>
                <a:gd name="connsiteY2" fmla="*/ 9344 h 9105"/>
                <a:gd name="connsiteX3" fmla="*/ 14594 w 14916"/>
                <a:gd name="connsiteY3" fmla="*/ 5401 h 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16" h="9105">
                  <a:moveTo>
                    <a:pt x="14594" y="5401"/>
                  </a:moveTo>
                  <a:cubicBezTo>
                    <a:pt x="13131" y="885"/>
                    <a:pt x="-163" y="-1914"/>
                    <a:pt x="-163" y="2348"/>
                  </a:cubicBezTo>
                  <a:cubicBezTo>
                    <a:pt x="-163" y="6609"/>
                    <a:pt x="3527" y="9344"/>
                    <a:pt x="9951" y="9344"/>
                  </a:cubicBezTo>
                  <a:cubicBezTo>
                    <a:pt x="13322" y="9344"/>
                    <a:pt x="15358" y="7627"/>
                    <a:pt x="14594" y="54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 1220">
              <a:extLst>
                <a:ext uri="{FF2B5EF4-FFF2-40B4-BE49-F238E27FC236}">
                  <a16:creationId xmlns:a16="http://schemas.microsoft.com/office/drawing/2014/main" id="{809EC6BF-4A96-A0F6-95E8-8B0C12918DF4}"/>
                </a:ext>
              </a:extLst>
            </p:cNvPr>
            <p:cNvSpPr/>
            <p:nvPr/>
          </p:nvSpPr>
          <p:spPr>
            <a:xfrm>
              <a:off x="7143067" y="325861"/>
              <a:ext cx="14494" cy="15560"/>
            </a:xfrm>
            <a:custGeom>
              <a:avLst/>
              <a:gdLst>
                <a:gd name="connsiteX0" fmla="*/ 3582 w 14494"/>
                <a:gd name="connsiteY0" fmla="*/ 11751 h 15560"/>
                <a:gd name="connsiteX1" fmla="*/ 14332 w 14494"/>
                <a:gd name="connsiteY1" fmla="*/ 8126 h 15560"/>
                <a:gd name="connsiteX2" fmla="*/ 8289 w 14494"/>
                <a:gd name="connsiteY2" fmla="*/ 238 h 15560"/>
                <a:gd name="connsiteX3" fmla="*/ 3582 w 14494"/>
                <a:gd name="connsiteY3" fmla="*/ 11751 h 1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94" h="15560">
                  <a:moveTo>
                    <a:pt x="3582" y="11751"/>
                  </a:moveTo>
                  <a:cubicBezTo>
                    <a:pt x="11851" y="18112"/>
                    <a:pt x="14332" y="17031"/>
                    <a:pt x="14332" y="8126"/>
                  </a:cubicBezTo>
                  <a:cubicBezTo>
                    <a:pt x="14332" y="2465"/>
                    <a:pt x="12615" y="238"/>
                    <a:pt x="8289" y="238"/>
                  </a:cubicBezTo>
                  <a:cubicBezTo>
                    <a:pt x="-425" y="238"/>
                    <a:pt x="-3096" y="6790"/>
                    <a:pt x="3582" y="117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 1221">
              <a:extLst>
                <a:ext uri="{FF2B5EF4-FFF2-40B4-BE49-F238E27FC236}">
                  <a16:creationId xmlns:a16="http://schemas.microsoft.com/office/drawing/2014/main" id="{F3753E2E-4213-0CC3-DE90-C8BC91EB0C30}"/>
                </a:ext>
              </a:extLst>
            </p:cNvPr>
            <p:cNvSpPr/>
            <p:nvPr/>
          </p:nvSpPr>
          <p:spPr>
            <a:xfrm>
              <a:off x="7114303" y="6497032"/>
              <a:ext cx="18660" cy="11118"/>
            </a:xfrm>
            <a:custGeom>
              <a:avLst/>
              <a:gdLst>
                <a:gd name="connsiteX0" fmla="*/ 3405 w 18660"/>
                <a:gd name="connsiteY0" fmla="*/ 7865 h 11118"/>
                <a:gd name="connsiteX1" fmla="*/ 15109 w 18660"/>
                <a:gd name="connsiteY1" fmla="*/ 8628 h 11118"/>
                <a:gd name="connsiteX2" fmla="*/ 8240 w 18660"/>
                <a:gd name="connsiteY2" fmla="*/ 996 h 11118"/>
                <a:gd name="connsiteX3" fmla="*/ 3405 w 18660"/>
                <a:gd name="connsiteY3" fmla="*/ 7865 h 1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0" h="11118">
                  <a:moveTo>
                    <a:pt x="3405" y="7865"/>
                  </a:moveTo>
                  <a:cubicBezTo>
                    <a:pt x="7858" y="12318"/>
                    <a:pt x="9130" y="12445"/>
                    <a:pt x="15109" y="8628"/>
                  </a:cubicBezTo>
                  <a:cubicBezTo>
                    <a:pt x="21088" y="4812"/>
                    <a:pt x="19371" y="3731"/>
                    <a:pt x="8240" y="996"/>
                  </a:cubicBezTo>
                  <a:cubicBezTo>
                    <a:pt x="-793" y="-1231"/>
                    <a:pt x="-2765" y="1568"/>
                    <a:pt x="3405" y="78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 1222">
              <a:extLst>
                <a:ext uri="{FF2B5EF4-FFF2-40B4-BE49-F238E27FC236}">
                  <a16:creationId xmlns:a16="http://schemas.microsoft.com/office/drawing/2014/main" id="{61009894-3DF3-B8E3-06D3-16080D8C44FD}"/>
                </a:ext>
              </a:extLst>
            </p:cNvPr>
            <p:cNvSpPr/>
            <p:nvPr/>
          </p:nvSpPr>
          <p:spPr>
            <a:xfrm>
              <a:off x="7118446" y="5652641"/>
              <a:ext cx="8138" cy="9373"/>
            </a:xfrm>
            <a:custGeom>
              <a:avLst/>
              <a:gdLst>
                <a:gd name="connsiteX0" fmla="*/ 852 w 8138"/>
                <a:gd name="connsiteY0" fmla="*/ 7617 h 9373"/>
                <a:gd name="connsiteX1" fmla="*/ 7976 w 8138"/>
                <a:gd name="connsiteY1" fmla="*/ 4945 h 9373"/>
                <a:gd name="connsiteX2" fmla="*/ 5114 w 8138"/>
                <a:gd name="connsiteY2" fmla="*/ 238 h 9373"/>
                <a:gd name="connsiteX3" fmla="*/ 852 w 8138"/>
                <a:gd name="connsiteY3" fmla="*/ 7617 h 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8" h="9373">
                  <a:moveTo>
                    <a:pt x="852" y="7617"/>
                  </a:moveTo>
                  <a:cubicBezTo>
                    <a:pt x="4350" y="11179"/>
                    <a:pt x="7976" y="9779"/>
                    <a:pt x="7976" y="4945"/>
                  </a:cubicBezTo>
                  <a:cubicBezTo>
                    <a:pt x="7976" y="2338"/>
                    <a:pt x="6704" y="238"/>
                    <a:pt x="5114" y="238"/>
                  </a:cubicBezTo>
                  <a:cubicBezTo>
                    <a:pt x="852" y="238"/>
                    <a:pt x="-1692" y="5136"/>
                    <a:pt x="852" y="76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 1223">
              <a:extLst>
                <a:ext uri="{FF2B5EF4-FFF2-40B4-BE49-F238E27FC236}">
                  <a16:creationId xmlns:a16="http://schemas.microsoft.com/office/drawing/2014/main" id="{BC2595CB-FB7F-E9A5-FA70-AF2E5DD80111}"/>
                </a:ext>
              </a:extLst>
            </p:cNvPr>
            <p:cNvSpPr/>
            <p:nvPr/>
          </p:nvSpPr>
          <p:spPr>
            <a:xfrm>
              <a:off x="7151574" y="452996"/>
              <a:ext cx="15274" cy="11200"/>
            </a:xfrm>
            <a:custGeom>
              <a:avLst/>
              <a:gdLst>
                <a:gd name="connsiteX0" fmla="*/ 9196 w 15274"/>
                <a:gd name="connsiteY0" fmla="*/ 8587 h 11200"/>
                <a:gd name="connsiteX1" fmla="*/ 15112 w 15274"/>
                <a:gd name="connsiteY1" fmla="*/ 7124 h 11200"/>
                <a:gd name="connsiteX2" fmla="*/ 11868 w 15274"/>
                <a:gd name="connsiteY2" fmla="*/ 764 h 11200"/>
                <a:gd name="connsiteX3" fmla="*/ -154 w 15274"/>
                <a:gd name="connsiteY3" fmla="*/ 9859 h 11200"/>
                <a:gd name="connsiteX4" fmla="*/ 1627 w 15274"/>
                <a:gd name="connsiteY4" fmla="*/ 9478 h 11200"/>
                <a:gd name="connsiteX5" fmla="*/ 9196 w 15274"/>
                <a:gd name="connsiteY5" fmla="*/ 8587 h 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4" h="11200">
                  <a:moveTo>
                    <a:pt x="9196" y="8587"/>
                  </a:moveTo>
                  <a:cubicBezTo>
                    <a:pt x="13776" y="11068"/>
                    <a:pt x="15112" y="10750"/>
                    <a:pt x="15112" y="7124"/>
                  </a:cubicBezTo>
                  <a:cubicBezTo>
                    <a:pt x="15023" y="4631"/>
                    <a:pt x="13833" y="2303"/>
                    <a:pt x="11868" y="764"/>
                  </a:cubicBezTo>
                  <a:cubicBezTo>
                    <a:pt x="8051" y="-1653"/>
                    <a:pt x="-472" y="4771"/>
                    <a:pt x="-154" y="9859"/>
                  </a:cubicBezTo>
                  <a:cubicBezTo>
                    <a:pt x="-154" y="12086"/>
                    <a:pt x="673" y="11958"/>
                    <a:pt x="1627" y="9478"/>
                  </a:cubicBezTo>
                  <a:cubicBezTo>
                    <a:pt x="2581" y="6997"/>
                    <a:pt x="4807" y="6234"/>
                    <a:pt x="9196" y="85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 1224">
              <a:extLst>
                <a:ext uri="{FF2B5EF4-FFF2-40B4-BE49-F238E27FC236}">
                  <a16:creationId xmlns:a16="http://schemas.microsoft.com/office/drawing/2014/main" id="{33DDD958-8351-3434-FDD8-E1D7EF0B84F0}"/>
                </a:ext>
              </a:extLst>
            </p:cNvPr>
            <p:cNvSpPr/>
            <p:nvPr/>
          </p:nvSpPr>
          <p:spPr>
            <a:xfrm>
              <a:off x="7154444" y="2855517"/>
              <a:ext cx="8110" cy="6297"/>
            </a:xfrm>
            <a:custGeom>
              <a:avLst/>
              <a:gdLst>
                <a:gd name="connsiteX0" fmla="*/ 4672 w 8110"/>
                <a:gd name="connsiteY0" fmla="*/ 6536 h 6297"/>
                <a:gd name="connsiteX1" fmla="*/ 7598 w 8110"/>
                <a:gd name="connsiteY1" fmla="*/ 3419 h 6297"/>
                <a:gd name="connsiteX2" fmla="*/ 2764 w 8110"/>
                <a:gd name="connsiteY2" fmla="*/ 238 h 6297"/>
                <a:gd name="connsiteX3" fmla="*/ -162 w 8110"/>
                <a:gd name="connsiteY3" fmla="*/ 3419 h 6297"/>
                <a:gd name="connsiteX4" fmla="*/ 4672 w 8110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0" h="6297">
                  <a:moveTo>
                    <a:pt x="4672" y="6536"/>
                  </a:moveTo>
                  <a:cubicBezTo>
                    <a:pt x="7344" y="6536"/>
                    <a:pt x="8616" y="5136"/>
                    <a:pt x="7598" y="3419"/>
                  </a:cubicBezTo>
                  <a:cubicBezTo>
                    <a:pt x="6542" y="1695"/>
                    <a:pt x="4768" y="525"/>
                    <a:pt x="2764" y="238"/>
                  </a:cubicBezTo>
                  <a:cubicBezTo>
                    <a:pt x="1091" y="340"/>
                    <a:pt x="-200" y="1746"/>
                    <a:pt x="-162" y="3419"/>
                  </a:cubicBezTo>
                  <a:cubicBezTo>
                    <a:pt x="-162" y="5136"/>
                    <a:pt x="2001" y="6536"/>
                    <a:pt x="4672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 1225">
              <a:extLst>
                <a:ext uri="{FF2B5EF4-FFF2-40B4-BE49-F238E27FC236}">
                  <a16:creationId xmlns:a16="http://schemas.microsoft.com/office/drawing/2014/main" id="{9985159F-4DA9-9250-18B5-5E08D40B73BE}"/>
                </a:ext>
              </a:extLst>
            </p:cNvPr>
            <p:cNvSpPr/>
            <p:nvPr/>
          </p:nvSpPr>
          <p:spPr>
            <a:xfrm>
              <a:off x="7146532" y="5977928"/>
              <a:ext cx="7916" cy="8236"/>
            </a:xfrm>
            <a:custGeom>
              <a:avLst/>
              <a:gdLst>
                <a:gd name="connsiteX0" fmla="*/ 5142 w 7916"/>
                <a:gd name="connsiteY0" fmla="*/ 8444 h 8236"/>
                <a:gd name="connsiteX1" fmla="*/ 7750 w 7916"/>
                <a:gd name="connsiteY1" fmla="*/ 5454 h 8236"/>
                <a:gd name="connsiteX2" fmla="*/ 308 w 7916"/>
                <a:gd name="connsiteY2" fmla="*/ 1638 h 8236"/>
                <a:gd name="connsiteX3" fmla="*/ 2541 w 7916"/>
                <a:gd name="connsiteY3" fmla="*/ 8005 h 8236"/>
                <a:gd name="connsiteX4" fmla="*/ 5142 w 7916"/>
                <a:gd name="connsiteY4" fmla="*/ 8444 h 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6" h="8236">
                  <a:moveTo>
                    <a:pt x="5142" y="8444"/>
                  </a:moveTo>
                  <a:cubicBezTo>
                    <a:pt x="6675" y="8310"/>
                    <a:pt x="7826" y="6987"/>
                    <a:pt x="7750" y="5454"/>
                  </a:cubicBezTo>
                  <a:cubicBezTo>
                    <a:pt x="7750" y="1256"/>
                    <a:pt x="2280" y="-1606"/>
                    <a:pt x="308" y="1638"/>
                  </a:cubicBezTo>
                  <a:cubicBezTo>
                    <a:pt x="-831" y="4011"/>
                    <a:pt x="168" y="6860"/>
                    <a:pt x="2541" y="8005"/>
                  </a:cubicBezTo>
                  <a:cubicBezTo>
                    <a:pt x="3348" y="8393"/>
                    <a:pt x="4252" y="8546"/>
                    <a:pt x="5142" y="84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 1226">
              <a:extLst>
                <a:ext uri="{FF2B5EF4-FFF2-40B4-BE49-F238E27FC236}">
                  <a16:creationId xmlns:a16="http://schemas.microsoft.com/office/drawing/2014/main" id="{8A77FDBD-394E-AA60-F630-9B03892D3B1E}"/>
                </a:ext>
              </a:extLst>
            </p:cNvPr>
            <p:cNvSpPr/>
            <p:nvPr/>
          </p:nvSpPr>
          <p:spPr>
            <a:xfrm>
              <a:off x="7157562" y="572880"/>
              <a:ext cx="9286" cy="7854"/>
            </a:xfrm>
            <a:custGeom>
              <a:avLst/>
              <a:gdLst>
                <a:gd name="connsiteX0" fmla="*/ 4481 w 9286"/>
                <a:gd name="connsiteY0" fmla="*/ 651 h 7854"/>
                <a:gd name="connsiteX1" fmla="*/ -163 w 9286"/>
                <a:gd name="connsiteY1" fmla="*/ 3450 h 7854"/>
                <a:gd name="connsiteX2" fmla="*/ 4481 w 9286"/>
                <a:gd name="connsiteY2" fmla="*/ 8093 h 7854"/>
                <a:gd name="connsiteX3" fmla="*/ 9124 w 9286"/>
                <a:gd name="connsiteY3" fmla="*/ 5294 h 7854"/>
                <a:gd name="connsiteX4" fmla="*/ 4481 w 9286"/>
                <a:gd name="connsiteY4" fmla="*/ 651 h 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7854">
                  <a:moveTo>
                    <a:pt x="4481" y="651"/>
                  </a:moveTo>
                  <a:cubicBezTo>
                    <a:pt x="1618" y="-430"/>
                    <a:pt x="-163" y="651"/>
                    <a:pt x="-163" y="3450"/>
                  </a:cubicBezTo>
                  <a:cubicBezTo>
                    <a:pt x="-163" y="6013"/>
                    <a:pt x="1917" y="8093"/>
                    <a:pt x="4481" y="8093"/>
                  </a:cubicBezTo>
                  <a:cubicBezTo>
                    <a:pt x="7025" y="8093"/>
                    <a:pt x="9124" y="6821"/>
                    <a:pt x="9124" y="5294"/>
                  </a:cubicBezTo>
                  <a:cubicBezTo>
                    <a:pt x="9124" y="3768"/>
                    <a:pt x="7025" y="1669"/>
                    <a:pt x="4481" y="6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 1227">
              <a:extLst>
                <a:ext uri="{FF2B5EF4-FFF2-40B4-BE49-F238E27FC236}">
                  <a16:creationId xmlns:a16="http://schemas.microsoft.com/office/drawing/2014/main" id="{7BE0746F-E748-A722-C33F-856589E14306}"/>
                </a:ext>
              </a:extLst>
            </p:cNvPr>
            <p:cNvSpPr/>
            <p:nvPr/>
          </p:nvSpPr>
          <p:spPr>
            <a:xfrm>
              <a:off x="7158031" y="603914"/>
              <a:ext cx="10727" cy="14914"/>
            </a:xfrm>
            <a:custGeom>
              <a:avLst/>
              <a:gdLst>
                <a:gd name="connsiteX0" fmla="*/ 8527 w 10727"/>
                <a:gd name="connsiteY0" fmla="*/ 10263 h 14914"/>
                <a:gd name="connsiteX1" fmla="*/ 9990 w 10727"/>
                <a:gd name="connsiteY1" fmla="*/ 1867 h 14914"/>
                <a:gd name="connsiteX2" fmla="*/ 3629 w 10727"/>
                <a:gd name="connsiteY2" fmla="*/ 3902 h 14914"/>
                <a:gd name="connsiteX3" fmla="*/ 8527 w 10727"/>
                <a:gd name="connsiteY3" fmla="*/ 10263 h 14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7" h="14914">
                  <a:moveTo>
                    <a:pt x="8527" y="10263"/>
                  </a:moveTo>
                  <a:cubicBezTo>
                    <a:pt x="10556" y="7960"/>
                    <a:pt x="11122" y="4716"/>
                    <a:pt x="9990" y="1867"/>
                  </a:cubicBezTo>
                  <a:cubicBezTo>
                    <a:pt x="8336" y="-805"/>
                    <a:pt x="6555" y="-232"/>
                    <a:pt x="3629" y="3902"/>
                  </a:cubicBezTo>
                  <a:cubicBezTo>
                    <a:pt x="-3813" y="14143"/>
                    <a:pt x="703" y="19804"/>
                    <a:pt x="8527" y="102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 1228">
              <a:extLst>
                <a:ext uri="{FF2B5EF4-FFF2-40B4-BE49-F238E27FC236}">
                  <a16:creationId xmlns:a16="http://schemas.microsoft.com/office/drawing/2014/main" id="{345AE2AF-9D38-7780-66A0-54A9C1B548F5}"/>
                </a:ext>
              </a:extLst>
            </p:cNvPr>
            <p:cNvSpPr/>
            <p:nvPr/>
          </p:nvSpPr>
          <p:spPr>
            <a:xfrm>
              <a:off x="7118247" y="3525682"/>
              <a:ext cx="5157" cy="6297"/>
            </a:xfrm>
            <a:custGeom>
              <a:avLst/>
              <a:gdLst>
                <a:gd name="connsiteX0" fmla="*/ 3659 w 5157"/>
                <a:gd name="connsiteY0" fmla="*/ 238 h 6297"/>
                <a:gd name="connsiteX1" fmla="*/ 351 w 5157"/>
                <a:gd name="connsiteY1" fmla="*/ 3419 h 6297"/>
                <a:gd name="connsiteX2" fmla="*/ 1751 w 5157"/>
                <a:gd name="connsiteY2" fmla="*/ 6535 h 6297"/>
                <a:gd name="connsiteX3" fmla="*/ 4995 w 5157"/>
                <a:gd name="connsiteY3" fmla="*/ 3419 h 6297"/>
                <a:gd name="connsiteX4" fmla="*/ 4995 w 5157"/>
                <a:gd name="connsiteY4" fmla="*/ 3419 h 6297"/>
                <a:gd name="connsiteX5" fmla="*/ 3659 w 5157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7" h="6297">
                  <a:moveTo>
                    <a:pt x="3659" y="238"/>
                  </a:moveTo>
                  <a:cubicBezTo>
                    <a:pt x="2896" y="238"/>
                    <a:pt x="1433" y="1701"/>
                    <a:pt x="351" y="3419"/>
                  </a:cubicBezTo>
                  <a:cubicBezTo>
                    <a:pt x="-730" y="5136"/>
                    <a:pt x="-30" y="6535"/>
                    <a:pt x="1751" y="6535"/>
                  </a:cubicBezTo>
                  <a:cubicBezTo>
                    <a:pt x="3506" y="6574"/>
                    <a:pt x="4957" y="5174"/>
                    <a:pt x="4995" y="3419"/>
                  </a:cubicBezTo>
                  <a:cubicBezTo>
                    <a:pt x="4995" y="3419"/>
                    <a:pt x="4995" y="3419"/>
                    <a:pt x="4995" y="3419"/>
                  </a:cubicBezTo>
                  <a:cubicBezTo>
                    <a:pt x="4995" y="1701"/>
                    <a:pt x="4422" y="238"/>
                    <a:pt x="36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 1229">
              <a:extLst>
                <a:ext uri="{FF2B5EF4-FFF2-40B4-BE49-F238E27FC236}">
                  <a16:creationId xmlns:a16="http://schemas.microsoft.com/office/drawing/2014/main" id="{3F68F4E6-0F99-9141-57B7-CDA5D9E42ECA}"/>
                </a:ext>
              </a:extLst>
            </p:cNvPr>
            <p:cNvSpPr/>
            <p:nvPr/>
          </p:nvSpPr>
          <p:spPr>
            <a:xfrm>
              <a:off x="7160869" y="436029"/>
              <a:ext cx="6233" cy="9413"/>
            </a:xfrm>
            <a:custGeom>
              <a:avLst/>
              <a:gdLst>
                <a:gd name="connsiteX0" fmla="*/ 2954 w 6233"/>
                <a:gd name="connsiteY0" fmla="*/ 9652 h 9413"/>
                <a:gd name="connsiteX1" fmla="*/ 6071 w 6233"/>
                <a:gd name="connsiteY1" fmla="*/ 4945 h 9413"/>
                <a:gd name="connsiteX2" fmla="*/ 2954 w 6233"/>
                <a:gd name="connsiteY2" fmla="*/ 238 h 9413"/>
                <a:gd name="connsiteX3" fmla="*/ -163 w 6233"/>
                <a:gd name="connsiteY3" fmla="*/ 4945 h 9413"/>
                <a:gd name="connsiteX4" fmla="*/ 2954 w 6233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2954" y="9652"/>
                  </a:moveTo>
                  <a:cubicBezTo>
                    <a:pt x="4671" y="9652"/>
                    <a:pt x="6071" y="7553"/>
                    <a:pt x="6071" y="4945"/>
                  </a:cubicBezTo>
                  <a:cubicBezTo>
                    <a:pt x="6071" y="2337"/>
                    <a:pt x="4671" y="238"/>
                    <a:pt x="2954" y="238"/>
                  </a:cubicBezTo>
                  <a:cubicBezTo>
                    <a:pt x="1237" y="238"/>
                    <a:pt x="-163" y="2337"/>
                    <a:pt x="-163" y="4945"/>
                  </a:cubicBezTo>
                  <a:cubicBezTo>
                    <a:pt x="-163" y="7553"/>
                    <a:pt x="982" y="9652"/>
                    <a:pt x="2954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 1230">
              <a:extLst>
                <a:ext uri="{FF2B5EF4-FFF2-40B4-BE49-F238E27FC236}">
                  <a16:creationId xmlns:a16="http://schemas.microsoft.com/office/drawing/2014/main" id="{1C762D3C-5E2B-C03D-ADE9-E97F719A401E}"/>
                </a:ext>
              </a:extLst>
            </p:cNvPr>
            <p:cNvSpPr/>
            <p:nvPr/>
          </p:nvSpPr>
          <p:spPr>
            <a:xfrm>
              <a:off x="7204058" y="236077"/>
              <a:ext cx="15337" cy="11081"/>
            </a:xfrm>
            <a:custGeom>
              <a:avLst/>
              <a:gdLst>
                <a:gd name="connsiteX0" fmla="*/ 12305 w 15337"/>
                <a:gd name="connsiteY0" fmla="*/ 6634 h 11081"/>
                <a:gd name="connsiteX1" fmla="*/ 14976 w 15337"/>
                <a:gd name="connsiteY1" fmla="*/ 654 h 11081"/>
                <a:gd name="connsiteX2" fmla="*/ -163 w 15337"/>
                <a:gd name="connsiteY2" fmla="*/ 8160 h 11081"/>
                <a:gd name="connsiteX3" fmla="*/ 12305 w 15337"/>
                <a:gd name="connsiteY3" fmla="*/ 6634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37" h="11081">
                  <a:moveTo>
                    <a:pt x="12305" y="6634"/>
                  </a:moveTo>
                  <a:cubicBezTo>
                    <a:pt x="14467" y="3962"/>
                    <a:pt x="15676" y="1291"/>
                    <a:pt x="14976" y="654"/>
                  </a:cubicBezTo>
                  <a:cubicBezTo>
                    <a:pt x="12686" y="-1445"/>
                    <a:pt x="-163" y="4916"/>
                    <a:pt x="-163" y="8160"/>
                  </a:cubicBezTo>
                  <a:cubicBezTo>
                    <a:pt x="-163" y="13058"/>
                    <a:pt x="7852" y="12040"/>
                    <a:pt x="12305" y="66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 1231">
              <a:extLst>
                <a:ext uri="{FF2B5EF4-FFF2-40B4-BE49-F238E27FC236}">
                  <a16:creationId xmlns:a16="http://schemas.microsoft.com/office/drawing/2014/main" id="{17B80BB4-0CDE-1084-E995-CA68ED12B62F}"/>
                </a:ext>
              </a:extLst>
            </p:cNvPr>
            <p:cNvSpPr/>
            <p:nvPr/>
          </p:nvSpPr>
          <p:spPr>
            <a:xfrm>
              <a:off x="7204314" y="2290770"/>
              <a:ext cx="18826" cy="14228"/>
            </a:xfrm>
            <a:custGeom>
              <a:avLst/>
              <a:gdLst>
                <a:gd name="connsiteX0" fmla="*/ 4034 w 18826"/>
                <a:gd name="connsiteY0" fmla="*/ 2190 h 14228"/>
                <a:gd name="connsiteX1" fmla="*/ 2826 w 18826"/>
                <a:gd name="connsiteY1" fmla="*/ 14466 h 14228"/>
                <a:gd name="connsiteX2" fmla="*/ 5942 w 18826"/>
                <a:gd name="connsiteY2" fmla="*/ 11350 h 14228"/>
                <a:gd name="connsiteX3" fmla="*/ 12303 w 18826"/>
                <a:gd name="connsiteY3" fmla="*/ 8169 h 14228"/>
                <a:gd name="connsiteX4" fmla="*/ 18664 w 18826"/>
                <a:gd name="connsiteY4" fmla="*/ 5371 h 14228"/>
                <a:gd name="connsiteX5" fmla="*/ 4034 w 18826"/>
                <a:gd name="connsiteY5" fmla="*/ 2190 h 1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26" h="14228">
                  <a:moveTo>
                    <a:pt x="4034" y="2190"/>
                  </a:moveTo>
                  <a:cubicBezTo>
                    <a:pt x="-927" y="6388"/>
                    <a:pt x="-1691" y="14466"/>
                    <a:pt x="2826" y="14466"/>
                  </a:cubicBezTo>
                  <a:cubicBezTo>
                    <a:pt x="4549" y="14466"/>
                    <a:pt x="5942" y="13071"/>
                    <a:pt x="5942" y="11350"/>
                  </a:cubicBezTo>
                  <a:cubicBezTo>
                    <a:pt x="5942" y="9569"/>
                    <a:pt x="8741" y="8169"/>
                    <a:pt x="12303" y="8169"/>
                  </a:cubicBezTo>
                  <a:cubicBezTo>
                    <a:pt x="15865" y="8169"/>
                    <a:pt x="18664" y="6897"/>
                    <a:pt x="18664" y="5371"/>
                  </a:cubicBezTo>
                  <a:cubicBezTo>
                    <a:pt x="18155" y="537"/>
                    <a:pt x="8296" y="-1626"/>
                    <a:pt x="4034" y="21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 1232">
              <a:extLst>
                <a:ext uri="{FF2B5EF4-FFF2-40B4-BE49-F238E27FC236}">
                  <a16:creationId xmlns:a16="http://schemas.microsoft.com/office/drawing/2014/main" id="{1D0C03C4-B6AD-98BC-3887-9A1226E8A34C}"/>
                </a:ext>
              </a:extLst>
            </p:cNvPr>
            <p:cNvSpPr/>
            <p:nvPr/>
          </p:nvSpPr>
          <p:spPr>
            <a:xfrm>
              <a:off x="7204058" y="505943"/>
              <a:ext cx="21666" cy="21299"/>
            </a:xfrm>
            <a:custGeom>
              <a:avLst/>
              <a:gdLst>
                <a:gd name="connsiteX0" fmla="*/ 9887 w 21666"/>
                <a:gd name="connsiteY0" fmla="*/ 1247 h 21299"/>
                <a:gd name="connsiteX1" fmla="*/ -163 w 21666"/>
                <a:gd name="connsiteY1" fmla="*/ 5318 h 21299"/>
                <a:gd name="connsiteX2" fmla="*/ 7916 w 21666"/>
                <a:gd name="connsiteY2" fmla="*/ 21537 h 21299"/>
                <a:gd name="connsiteX3" fmla="*/ 12177 w 21666"/>
                <a:gd name="connsiteY3" fmla="*/ 17028 h 21299"/>
                <a:gd name="connsiteX4" fmla="*/ 12177 w 21666"/>
                <a:gd name="connsiteY4" fmla="*/ 17021 h 21299"/>
                <a:gd name="connsiteX5" fmla="*/ 17648 w 21666"/>
                <a:gd name="connsiteY5" fmla="*/ 9388 h 21299"/>
                <a:gd name="connsiteX6" fmla="*/ 9887 w 21666"/>
                <a:gd name="connsiteY6" fmla="*/ 1247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66" h="21299">
                  <a:moveTo>
                    <a:pt x="9887" y="1247"/>
                  </a:moveTo>
                  <a:cubicBezTo>
                    <a:pt x="1173" y="-662"/>
                    <a:pt x="-163" y="-153"/>
                    <a:pt x="-163" y="5318"/>
                  </a:cubicBezTo>
                  <a:cubicBezTo>
                    <a:pt x="-163" y="14922"/>
                    <a:pt x="3145" y="21537"/>
                    <a:pt x="7916" y="21537"/>
                  </a:cubicBezTo>
                  <a:cubicBezTo>
                    <a:pt x="10339" y="21467"/>
                    <a:pt x="12247" y="19445"/>
                    <a:pt x="12177" y="17028"/>
                  </a:cubicBezTo>
                  <a:cubicBezTo>
                    <a:pt x="12177" y="17021"/>
                    <a:pt x="12177" y="17021"/>
                    <a:pt x="12177" y="17021"/>
                  </a:cubicBezTo>
                  <a:cubicBezTo>
                    <a:pt x="12686" y="13752"/>
                    <a:pt x="14715" y="10921"/>
                    <a:pt x="17648" y="9388"/>
                  </a:cubicBezTo>
                  <a:cubicBezTo>
                    <a:pt x="24263" y="5572"/>
                    <a:pt x="22800" y="4045"/>
                    <a:pt x="9887" y="12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 1233">
              <a:extLst>
                <a:ext uri="{FF2B5EF4-FFF2-40B4-BE49-F238E27FC236}">
                  <a16:creationId xmlns:a16="http://schemas.microsoft.com/office/drawing/2014/main" id="{A66919C3-3198-92B9-76EF-A20278A5364D}"/>
                </a:ext>
              </a:extLst>
            </p:cNvPr>
            <p:cNvSpPr/>
            <p:nvPr/>
          </p:nvSpPr>
          <p:spPr>
            <a:xfrm>
              <a:off x="7214102" y="468192"/>
              <a:ext cx="9833" cy="18086"/>
            </a:xfrm>
            <a:custGeom>
              <a:avLst/>
              <a:gdLst>
                <a:gd name="connsiteX0" fmla="*/ 3025 w 9833"/>
                <a:gd name="connsiteY0" fmla="*/ 18325 h 18086"/>
                <a:gd name="connsiteX1" fmla="*/ 9385 w 9833"/>
                <a:gd name="connsiteY1" fmla="*/ 11964 h 18086"/>
                <a:gd name="connsiteX2" fmla="*/ 6650 w 9833"/>
                <a:gd name="connsiteY2" fmla="*/ 2169 h 18086"/>
                <a:gd name="connsiteX3" fmla="*/ 2261 w 9833"/>
                <a:gd name="connsiteY3" fmla="*/ 3377 h 18086"/>
                <a:gd name="connsiteX4" fmla="*/ 417 w 9833"/>
                <a:gd name="connsiteY4" fmla="*/ 13173 h 18086"/>
                <a:gd name="connsiteX5" fmla="*/ 3025 w 9833"/>
                <a:gd name="connsiteY5" fmla="*/ 18325 h 1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33" h="18086">
                  <a:moveTo>
                    <a:pt x="3025" y="18325"/>
                  </a:moveTo>
                  <a:cubicBezTo>
                    <a:pt x="6294" y="17791"/>
                    <a:pt x="8851" y="15234"/>
                    <a:pt x="9385" y="11964"/>
                  </a:cubicBezTo>
                  <a:cubicBezTo>
                    <a:pt x="10225" y="8447"/>
                    <a:pt x="9188" y="4745"/>
                    <a:pt x="6650" y="2169"/>
                  </a:cubicBezTo>
                  <a:cubicBezTo>
                    <a:pt x="3279" y="-694"/>
                    <a:pt x="2261" y="-439"/>
                    <a:pt x="2261" y="3377"/>
                  </a:cubicBezTo>
                  <a:cubicBezTo>
                    <a:pt x="2134" y="6717"/>
                    <a:pt x="1511" y="10018"/>
                    <a:pt x="417" y="13173"/>
                  </a:cubicBezTo>
                  <a:cubicBezTo>
                    <a:pt x="-919" y="16608"/>
                    <a:pt x="99" y="18325"/>
                    <a:pt x="3025" y="183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 1234">
              <a:extLst>
                <a:ext uri="{FF2B5EF4-FFF2-40B4-BE49-F238E27FC236}">
                  <a16:creationId xmlns:a16="http://schemas.microsoft.com/office/drawing/2014/main" id="{D91F6D18-5FA1-AB63-81F5-C667221FC6E9}"/>
                </a:ext>
              </a:extLst>
            </p:cNvPr>
            <p:cNvSpPr/>
            <p:nvPr/>
          </p:nvSpPr>
          <p:spPr>
            <a:xfrm>
              <a:off x="7130884" y="228511"/>
              <a:ext cx="26740" cy="18136"/>
            </a:xfrm>
            <a:custGeom>
              <a:avLst/>
              <a:gdLst>
                <a:gd name="connsiteX0" fmla="*/ 19518 w 26740"/>
                <a:gd name="connsiteY0" fmla="*/ 12865 h 18136"/>
                <a:gd name="connsiteX1" fmla="*/ 26578 w 26740"/>
                <a:gd name="connsiteY1" fmla="*/ 3578 h 18136"/>
                <a:gd name="connsiteX2" fmla="*/ 14938 w 26740"/>
                <a:gd name="connsiteY2" fmla="*/ 3578 h 18136"/>
                <a:gd name="connsiteX3" fmla="*/ 6860 w 26740"/>
                <a:gd name="connsiteY3" fmla="*/ 3578 h 18136"/>
                <a:gd name="connsiteX4" fmla="*/ 3489 w 26740"/>
                <a:gd name="connsiteY4" fmla="*/ 12865 h 18136"/>
                <a:gd name="connsiteX5" fmla="*/ 19518 w 26740"/>
                <a:gd name="connsiteY5" fmla="*/ 12865 h 18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0" h="18136">
                  <a:moveTo>
                    <a:pt x="19518" y="12865"/>
                  </a:moveTo>
                  <a:cubicBezTo>
                    <a:pt x="22781" y="10581"/>
                    <a:pt x="25255" y="7337"/>
                    <a:pt x="26578" y="3578"/>
                  </a:cubicBezTo>
                  <a:cubicBezTo>
                    <a:pt x="26578" y="-938"/>
                    <a:pt x="19454" y="-811"/>
                    <a:pt x="14938" y="3578"/>
                  </a:cubicBezTo>
                  <a:cubicBezTo>
                    <a:pt x="12203" y="6377"/>
                    <a:pt x="10231" y="6313"/>
                    <a:pt x="6860" y="3578"/>
                  </a:cubicBezTo>
                  <a:cubicBezTo>
                    <a:pt x="-200" y="-2337"/>
                    <a:pt x="-2999" y="5550"/>
                    <a:pt x="3489" y="12865"/>
                  </a:cubicBezTo>
                  <a:cubicBezTo>
                    <a:pt x="9977" y="20179"/>
                    <a:pt x="10740" y="20243"/>
                    <a:pt x="19518" y="128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 1235">
              <a:extLst>
                <a:ext uri="{FF2B5EF4-FFF2-40B4-BE49-F238E27FC236}">
                  <a16:creationId xmlns:a16="http://schemas.microsoft.com/office/drawing/2014/main" id="{70D8E28A-C483-33FE-A6DA-FB94E5B40231}"/>
                </a:ext>
              </a:extLst>
            </p:cNvPr>
            <p:cNvSpPr/>
            <p:nvPr/>
          </p:nvSpPr>
          <p:spPr>
            <a:xfrm>
              <a:off x="7213345" y="2770602"/>
              <a:ext cx="9286" cy="6297"/>
            </a:xfrm>
            <a:custGeom>
              <a:avLst/>
              <a:gdLst>
                <a:gd name="connsiteX0" fmla="*/ 9124 w 9286"/>
                <a:gd name="connsiteY0" fmla="*/ 3355 h 6297"/>
                <a:gd name="connsiteX1" fmla="*/ 4481 w 9286"/>
                <a:gd name="connsiteY1" fmla="*/ 238 h 6297"/>
                <a:gd name="connsiteX2" fmla="*/ -163 w 9286"/>
                <a:gd name="connsiteY2" fmla="*/ 3355 h 6297"/>
                <a:gd name="connsiteX3" fmla="*/ 4481 w 9286"/>
                <a:gd name="connsiteY3" fmla="*/ 6535 h 6297"/>
                <a:gd name="connsiteX4" fmla="*/ 9124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9124" y="3355"/>
                  </a:moveTo>
                  <a:cubicBezTo>
                    <a:pt x="9124" y="1638"/>
                    <a:pt x="7025" y="238"/>
                    <a:pt x="4481" y="238"/>
                  </a:cubicBez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2"/>
                    <a:pt x="1936" y="6535"/>
                    <a:pt x="4481" y="6535"/>
                  </a:cubicBezTo>
                  <a:cubicBezTo>
                    <a:pt x="7025" y="6535"/>
                    <a:pt x="9124" y="5136"/>
                    <a:pt x="912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 1236">
              <a:extLst>
                <a:ext uri="{FF2B5EF4-FFF2-40B4-BE49-F238E27FC236}">
                  <a16:creationId xmlns:a16="http://schemas.microsoft.com/office/drawing/2014/main" id="{A05D4C24-9317-8B61-07D3-908C9DAF6F81}"/>
                </a:ext>
              </a:extLst>
            </p:cNvPr>
            <p:cNvSpPr/>
            <p:nvPr/>
          </p:nvSpPr>
          <p:spPr>
            <a:xfrm>
              <a:off x="7210831" y="268644"/>
              <a:ext cx="14700" cy="10095"/>
            </a:xfrm>
            <a:custGeom>
              <a:avLst/>
              <a:gdLst>
                <a:gd name="connsiteX0" fmla="*/ 4768 w 14700"/>
                <a:gd name="connsiteY0" fmla="*/ 10323 h 10095"/>
                <a:gd name="connsiteX1" fmla="*/ 13355 w 14700"/>
                <a:gd name="connsiteY1" fmla="*/ 6888 h 10095"/>
                <a:gd name="connsiteX2" fmla="*/ 3941 w 14700"/>
                <a:gd name="connsiteY2" fmla="*/ 3962 h 10095"/>
                <a:gd name="connsiteX3" fmla="*/ 4768 w 14700"/>
                <a:gd name="connsiteY3" fmla="*/ 10323 h 10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00" h="10095">
                  <a:moveTo>
                    <a:pt x="4768" y="10323"/>
                  </a:moveTo>
                  <a:cubicBezTo>
                    <a:pt x="7993" y="10463"/>
                    <a:pt x="11116" y="9210"/>
                    <a:pt x="13355" y="6888"/>
                  </a:cubicBezTo>
                  <a:cubicBezTo>
                    <a:pt x="17553" y="19"/>
                    <a:pt x="9666" y="-2462"/>
                    <a:pt x="3941" y="3962"/>
                  </a:cubicBezTo>
                  <a:cubicBezTo>
                    <a:pt x="-1783" y="10387"/>
                    <a:pt x="-1529" y="10323"/>
                    <a:pt x="4768" y="103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 1237">
              <a:extLst>
                <a:ext uri="{FF2B5EF4-FFF2-40B4-BE49-F238E27FC236}">
                  <a16:creationId xmlns:a16="http://schemas.microsoft.com/office/drawing/2014/main" id="{D7CB2E49-1F1E-0CEC-31A7-473E3550B8EF}"/>
                </a:ext>
              </a:extLst>
            </p:cNvPr>
            <p:cNvSpPr/>
            <p:nvPr/>
          </p:nvSpPr>
          <p:spPr>
            <a:xfrm>
              <a:off x="7172822" y="225235"/>
              <a:ext cx="20756" cy="18855"/>
            </a:xfrm>
            <a:custGeom>
              <a:avLst/>
              <a:gdLst>
                <a:gd name="connsiteX0" fmla="*/ 16444 w 20756"/>
                <a:gd name="connsiteY0" fmla="*/ 14423 h 18855"/>
                <a:gd name="connsiteX1" fmla="*/ 11992 w 20756"/>
                <a:gd name="connsiteY1" fmla="*/ 238 h 18855"/>
                <a:gd name="connsiteX2" fmla="*/ 7158 w 20756"/>
                <a:gd name="connsiteY2" fmla="*/ 4945 h 18855"/>
                <a:gd name="connsiteX3" fmla="*/ 4359 w 20756"/>
                <a:gd name="connsiteY3" fmla="*/ 9652 h 18855"/>
                <a:gd name="connsiteX4" fmla="*/ 1878 w 20756"/>
                <a:gd name="connsiteY4" fmla="*/ 16967 h 18855"/>
                <a:gd name="connsiteX5" fmla="*/ 16444 w 20756"/>
                <a:gd name="connsiteY5" fmla="*/ 14423 h 1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6" h="18855">
                  <a:moveTo>
                    <a:pt x="16444" y="14423"/>
                  </a:moveTo>
                  <a:cubicBezTo>
                    <a:pt x="23696" y="8889"/>
                    <a:pt x="20961" y="238"/>
                    <a:pt x="11992" y="238"/>
                  </a:cubicBezTo>
                  <a:cubicBezTo>
                    <a:pt x="7349" y="238"/>
                    <a:pt x="5631" y="1638"/>
                    <a:pt x="7158" y="4945"/>
                  </a:cubicBezTo>
                  <a:cubicBezTo>
                    <a:pt x="8684" y="8253"/>
                    <a:pt x="7158" y="9652"/>
                    <a:pt x="4359" y="9652"/>
                  </a:cubicBezTo>
                  <a:cubicBezTo>
                    <a:pt x="-411" y="9652"/>
                    <a:pt x="-1684" y="13405"/>
                    <a:pt x="1878" y="16967"/>
                  </a:cubicBezTo>
                  <a:cubicBezTo>
                    <a:pt x="5440" y="20529"/>
                    <a:pt x="10084" y="19575"/>
                    <a:pt x="16444" y="144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 1238">
              <a:extLst>
                <a:ext uri="{FF2B5EF4-FFF2-40B4-BE49-F238E27FC236}">
                  <a16:creationId xmlns:a16="http://schemas.microsoft.com/office/drawing/2014/main" id="{AB77E0AF-2671-DDAB-3909-58444DC062E8}"/>
                </a:ext>
              </a:extLst>
            </p:cNvPr>
            <p:cNvSpPr/>
            <p:nvPr/>
          </p:nvSpPr>
          <p:spPr>
            <a:xfrm>
              <a:off x="7211427" y="6163585"/>
              <a:ext cx="8092" cy="8154"/>
            </a:xfrm>
            <a:custGeom>
              <a:avLst/>
              <a:gdLst>
                <a:gd name="connsiteX0" fmla="*/ 5381 w 8092"/>
                <a:gd name="connsiteY0" fmla="*/ 8393 h 8154"/>
                <a:gd name="connsiteX1" fmla="*/ 7926 w 8092"/>
                <a:gd name="connsiteY1" fmla="*/ 5467 h 8154"/>
                <a:gd name="connsiteX2" fmla="*/ 484 w 8092"/>
                <a:gd name="connsiteY2" fmla="*/ 1650 h 8154"/>
                <a:gd name="connsiteX3" fmla="*/ 5381 w 8092"/>
                <a:gd name="connsiteY3" fmla="*/ 8393 h 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" h="8154">
                  <a:moveTo>
                    <a:pt x="5381" y="8393"/>
                  </a:moveTo>
                  <a:cubicBezTo>
                    <a:pt x="6876" y="8259"/>
                    <a:pt x="8002" y="6968"/>
                    <a:pt x="7926" y="5467"/>
                  </a:cubicBezTo>
                  <a:cubicBezTo>
                    <a:pt x="7926" y="1205"/>
                    <a:pt x="2456" y="-1594"/>
                    <a:pt x="484" y="1650"/>
                  </a:cubicBezTo>
                  <a:cubicBezTo>
                    <a:pt x="-1488" y="4894"/>
                    <a:pt x="1311" y="8393"/>
                    <a:pt x="5381" y="83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 1239">
              <a:extLst>
                <a:ext uri="{FF2B5EF4-FFF2-40B4-BE49-F238E27FC236}">
                  <a16:creationId xmlns:a16="http://schemas.microsoft.com/office/drawing/2014/main" id="{8394DBA2-D795-CE81-2D86-922646667567}"/>
                </a:ext>
              </a:extLst>
            </p:cNvPr>
            <p:cNvSpPr/>
            <p:nvPr/>
          </p:nvSpPr>
          <p:spPr>
            <a:xfrm>
              <a:off x="7148712" y="420845"/>
              <a:ext cx="21698" cy="12003"/>
            </a:xfrm>
            <a:custGeom>
              <a:avLst/>
              <a:gdLst>
                <a:gd name="connsiteX0" fmla="*/ 2390 w 21698"/>
                <a:gd name="connsiteY0" fmla="*/ 3337 h 12003"/>
                <a:gd name="connsiteX1" fmla="*/ 2390 w 21698"/>
                <a:gd name="connsiteY1" fmla="*/ 12242 h 12003"/>
                <a:gd name="connsiteX2" fmla="*/ 7351 w 21698"/>
                <a:gd name="connsiteY2" fmla="*/ 9889 h 12003"/>
                <a:gd name="connsiteX3" fmla="*/ 15556 w 21698"/>
                <a:gd name="connsiteY3" fmla="*/ 7535 h 12003"/>
                <a:gd name="connsiteX4" fmla="*/ 21536 w 21698"/>
                <a:gd name="connsiteY4" fmla="*/ 4418 h 12003"/>
                <a:gd name="connsiteX5" fmla="*/ 2390 w 21698"/>
                <a:gd name="connsiteY5" fmla="*/ 3337 h 1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98" h="12003">
                  <a:moveTo>
                    <a:pt x="2390" y="3337"/>
                  </a:moveTo>
                  <a:cubicBezTo>
                    <a:pt x="-981" y="8744"/>
                    <a:pt x="-1045" y="12242"/>
                    <a:pt x="2390" y="12242"/>
                  </a:cubicBezTo>
                  <a:cubicBezTo>
                    <a:pt x="4260" y="12039"/>
                    <a:pt x="6009" y="11212"/>
                    <a:pt x="7351" y="9889"/>
                  </a:cubicBezTo>
                  <a:cubicBezTo>
                    <a:pt x="9768" y="8260"/>
                    <a:pt x="12643" y="7440"/>
                    <a:pt x="15556" y="7535"/>
                  </a:cubicBezTo>
                  <a:cubicBezTo>
                    <a:pt x="18737" y="7535"/>
                    <a:pt x="21472" y="6136"/>
                    <a:pt x="21536" y="4418"/>
                  </a:cubicBezTo>
                  <a:cubicBezTo>
                    <a:pt x="21472" y="-479"/>
                    <a:pt x="5061" y="-1370"/>
                    <a:pt x="2390" y="33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 1240">
              <a:extLst>
                <a:ext uri="{FF2B5EF4-FFF2-40B4-BE49-F238E27FC236}">
                  <a16:creationId xmlns:a16="http://schemas.microsoft.com/office/drawing/2014/main" id="{3066E578-33C5-1051-9784-5BD816791158}"/>
                </a:ext>
              </a:extLst>
            </p:cNvPr>
            <p:cNvSpPr/>
            <p:nvPr/>
          </p:nvSpPr>
          <p:spPr>
            <a:xfrm>
              <a:off x="7118075" y="6581294"/>
              <a:ext cx="26598" cy="11642"/>
            </a:xfrm>
            <a:custGeom>
              <a:avLst/>
              <a:gdLst>
                <a:gd name="connsiteX0" fmla="*/ 26221 w 26598"/>
                <a:gd name="connsiteY0" fmla="*/ 6611 h 11642"/>
                <a:gd name="connsiteX1" fmla="*/ 23359 w 26598"/>
                <a:gd name="connsiteY1" fmla="*/ 3176 h 11642"/>
                <a:gd name="connsiteX2" fmla="*/ 10637 w 26598"/>
                <a:gd name="connsiteY2" fmla="*/ 1459 h 11642"/>
                <a:gd name="connsiteX3" fmla="*/ 4276 w 26598"/>
                <a:gd name="connsiteY3" fmla="*/ 7819 h 11642"/>
                <a:gd name="connsiteX4" fmla="*/ 26221 w 26598"/>
                <a:gd name="connsiteY4" fmla="*/ 6611 h 1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98" h="11642">
                  <a:moveTo>
                    <a:pt x="26221" y="6611"/>
                  </a:moveTo>
                  <a:cubicBezTo>
                    <a:pt x="26984" y="4321"/>
                    <a:pt x="25648" y="2795"/>
                    <a:pt x="23359" y="3176"/>
                  </a:cubicBezTo>
                  <a:cubicBezTo>
                    <a:pt x="19052" y="3291"/>
                    <a:pt x="14759" y="2712"/>
                    <a:pt x="10637" y="1459"/>
                  </a:cubicBezTo>
                  <a:cubicBezTo>
                    <a:pt x="-367" y="-1658"/>
                    <a:pt x="-3802" y="1459"/>
                    <a:pt x="4276" y="7819"/>
                  </a:cubicBezTo>
                  <a:cubicBezTo>
                    <a:pt x="12354" y="14180"/>
                    <a:pt x="24313" y="12526"/>
                    <a:pt x="26221" y="66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 1241">
              <a:extLst>
                <a:ext uri="{FF2B5EF4-FFF2-40B4-BE49-F238E27FC236}">
                  <a16:creationId xmlns:a16="http://schemas.microsoft.com/office/drawing/2014/main" id="{CF0194E2-3ADF-5450-7C10-A275434CC054}"/>
                </a:ext>
              </a:extLst>
            </p:cNvPr>
            <p:cNvSpPr/>
            <p:nvPr/>
          </p:nvSpPr>
          <p:spPr>
            <a:xfrm>
              <a:off x="7132755" y="6602805"/>
              <a:ext cx="6233" cy="6233"/>
            </a:xfrm>
            <a:custGeom>
              <a:avLst/>
              <a:gdLst>
                <a:gd name="connsiteX0" fmla="*/ -163 w 6233"/>
                <a:gd name="connsiteY0" fmla="*/ 3355 h 6233"/>
                <a:gd name="connsiteX1" fmla="*/ 2954 w 6233"/>
                <a:gd name="connsiteY1" fmla="*/ 6472 h 6233"/>
                <a:gd name="connsiteX2" fmla="*/ 6071 w 6233"/>
                <a:gd name="connsiteY2" fmla="*/ 3355 h 6233"/>
                <a:gd name="connsiteX3" fmla="*/ 2954 w 6233"/>
                <a:gd name="connsiteY3" fmla="*/ 238 h 6233"/>
                <a:gd name="connsiteX4" fmla="*/ 2891 w 6233"/>
                <a:gd name="connsiteY4" fmla="*/ 238 h 6233"/>
                <a:gd name="connsiteX5" fmla="*/ -163 w 6233"/>
                <a:gd name="connsiteY5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6233">
                  <a:moveTo>
                    <a:pt x="-163" y="3355"/>
                  </a:move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3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2935" y="238"/>
                    <a:pt x="2910" y="238"/>
                    <a:pt x="2891" y="238"/>
                  </a:cubicBezTo>
                  <a:cubicBezTo>
                    <a:pt x="1192" y="270"/>
                    <a:pt x="-163" y="1657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 1242">
              <a:extLst>
                <a:ext uri="{FF2B5EF4-FFF2-40B4-BE49-F238E27FC236}">
                  <a16:creationId xmlns:a16="http://schemas.microsoft.com/office/drawing/2014/main" id="{092CF8F2-C372-2B35-6E17-7F19D81C5FDE}"/>
                </a:ext>
              </a:extLst>
            </p:cNvPr>
            <p:cNvSpPr/>
            <p:nvPr/>
          </p:nvSpPr>
          <p:spPr>
            <a:xfrm>
              <a:off x="7191655" y="446182"/>
              <a:ext cx="6068" cy="7691"/>
            </a:xfrm>
            <a:custGeom>
              <a:avLst/>
              <a:gdLst>
                <a:gd name="connsiteX0" fmla="*/ -163 w 6068"/>
                <a:gd name="connsiteY0" fmla="*/ 1534 h 7691"/>
                <a:gd name="connsiteX1" fmla="*/ 5562 w 6068"/>
                <a:gd name="connsiteY1" fmla="*/ 7323 h 7691"/>
                <a:gd name="connsiteX2" fmla="*/ 3463 w 6068"/>
                <a:gd name="connsiteY2" fmla="*/ 1980 h 7691"/>
                <a:gd name="connsiteX3" fmla="*/ -163 w 6068"/>
                <a:gd name="connsiteY3" fmla="*/ 1534 h 7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8" h="7691">
                  <a:moveTo>
                    <a:pt x="-163" y="1534"/>
                  </a:moveTo>
                  <a:cubicBezTo>
                    <a:pt x="-163" y="5732"/>
                    <a:pt x="3463" y="9422"/>
                    <a:pt x="5562" y="7323"/>
                  </a:cubicBezTo>
                  <a:cubicBezTo>
                    <a:pt x="6453" y="6432"/>
                    <a:pt x="5562" y="4015"/>
                    <a:pt x="3463" y="1980"/>
                  </a:cubicBezTo>
                  <a:cubicBezTo>
                    <a:pt x="1364" y="-56"/>
                    <a:pt x="-163" y="-437"/>
                    <a:pt x="-163" y="15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 1243">
              <a:extLst>
                <a:ext uri="{FF2B5EF4-FFF2-40B4-BE49-F238E27FC236}">
                  <a16:creationId xmlns:a16="http://schemas.microsoft.com/office/drawing/2014/main" id="{7369C595-1EB5-7EA3-C1D8-45ADA4B704FD}"/>
                </a:ext>
              </a:extLst>
            </p:cNvPr>
            <p:cNvSpPr/>
            <p:nvPr/>
          </p:nvSpPr>
          <p:spPr>
            <a:xfrm>
              <a:off x="7195092" y="467585"/>
              <a:ext cx="9010" cy="17643"/>
            </a:xfrm>
            <a:custGeom>
              <a:avLst/>
              <a:gdLst>
                <a:gd name="connsiteX0" fmla="*/ 5687 w 9010"/>
                <a:gd name="connsiteY0" fmla="*/ 17469 h 17643"/>
                <a:gd name="connsiteX1" fmla="*/ 8804 w 9010"/>
                <a:gd name="connsiteY1" fmla="*/ 7801 h 17643"/>
                <a:gd name="connsiteX2" fmla="*/ 599 w 9010"/>
                <a:gd name="connsiteY2" fmla="*/ 4875 h 17643"/>
                <a:gd name="connsiteX3" fmla="*/ 5687 w 9010"/>
                <a:gd name="connsiteY3" fmla="*/ 17469 h 1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10" h="17643">
                  <a:moveTo>
                    <a:pt x="5687" y="17469"/>
                  </a:moveTo>
                  <a:cubicBezTo>
                    <a:pt x="7971" y="14792"/>
                    <a:pt x="9090" y="11312"/>
                    <a:pt x="8804" y="7801"/>
                  </a:cubicBezTo>
                  <a:cubicBezTo>
                    <a:pt x="8804" y="-659"/>
                    <a:pt x="3398" y="-2567"/>
                    <a:pt x="599" y="4875"/>
                  </a:cubicBezTo>
                  <a:cubicBezTo>
                    <a:pt x="-1755" y="11172"/>
                    <a:pt x="1744" y="19886"/>
                    <a:pt x="5687" y="174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 1244">
              <a:extLst>
                <a:ext uri="{FF2B5EF4-FFF2-40B4-BE49-F238E27FC236}">
                  <a16:creationId xmlns:a16="http://schemas.microsoft.com/office/drawing/2014/main" id="{A7B3D8D8-24E7-0076-71F9-58E1DA25B294}"/>
                </a:ext>
              </a:extLst>
            </p:cNvPr>
            <p:cNvSpPr/>
            <p:nvPr/>
          </p:nvSpPr>
          <p:spPr>
            <a:xfrm>
              <a:off x="6677301" y="6203775"/>
              <a:ext cx="11403" cy="15098"/>
            </a:xfrm>
            <a:custGeom>
              <a:avLst/>
              <a:gdLst>
                <a:gd name="connsiteX0" fmla="*/ 5016 w 11403"/>
                <a:gd name="connsiteY0" fmla="*/ 452 h 15098"/>
                <a:gd name="connsiteX1" fmla="*/ 1708 w 11403"/>
                <a:gd name="connsiteY1" fmla="*/ 15336 h 15098"/>
                <a:gd name="connsiteX2" fmla="*/ 8578 w 11403"/>
                <a:gd name="connsiteY2" fmla="*/ 12537 h 15098"/>
                <a:gd name="connsiteX3" fmla="*/ 5016 w 11403"/>
                <a:gd name="connsiteY3" fmla="*/ 452 h 1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3" h="15098">
                  <a:moveTo>
                    <a:pt x="5016" y="452"/>
                  </a:moveTo>
                  <a:cubicBezTo>
                    <a:pt x="754" y="1915"/>
                    <a:pt x="-2299" y="15463"/>
                    <a:pt x="1708" y="15336"/>
                  </a:cubicBezTo>
                  <a:cubicBezTo>
                    <a:pt x="4176" y="14910"/>
                    <a:pt x="6517" y="13956"/>
                    <a:pt x="8578" y="12537"/>
                  </a:cubicBezTo>
                  <a:cubicBezTo>
                    <a:pt x="13794" y="9230"/>
                    <a:pt x="10677" y="-1393"/>
                    <a:pt x="5016" y="4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 1245">
              <a:extLst>
                <a:ext uri="{FF2B5EF4-FFF2-40B4-BE49-F238E27FC236}">
                  <a16:creationId xmlns:a16="http://schemas.microsoft.com/office/drawing/2014/main" id="{5B194322-7E9E-626D-25F4-A9CFE72D3E9A}"/>
                </a:ext>
              </a:extLst>
            </p:cNvPr>
            <p:cNvSpPr/>
            <p:nvPr/>
          </p:nvSpPr>
          <p:spPr>
            <a:xfrm>
              <a:off x="6677073" y="4302834"/>
              <a:ext cx="6360" cy="6360"/>
            </a:xfrm>
            <a:custGeom>
              <a:avLst/>
              <a:gdLst>
                <a:gd name="connsiteX0" fmla="*/ -163 w 6360"/>
                <a:gd name="connsiteY0" fmla="*/ 3419 h 6360"/>
                <a:gd name="connsiteX1" fmla="*/ 3018 w 6360"/>
                <a:gd name="connsiteY1" fmla="*/ 6599 h 6360"/>
                <a:gd name="connsiteX2" fmla="*/ 6198 w 6360"/>
                <a:gd name="connsiteY2" fmla="*/ 3419 h 6360"/>
                <a:gd name="connsiteX3" fmla="*/ 3018 w 6360"/>
                <a:gd name="connsiteY3" fmla="*/ 238 h 6360"/>
                <a:gd name="connsiteX4" fmla="*/ -163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-163" y="3419"/>
                  </a:move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 1246">
              <a:extLst>
                <a:ext uri="{FF2B5EF4-FFF2-40B4-BE49-F238E27FC236}">
                  <a16:creationId xmlns:a16="http://schemas.microsoft.com/office/drawing/2014/main" id="{5434E09A-090D-C158-3196-8FAE18C28C2B}"/>
                </a:ext>
              </a:extLst>
            </p:cNvPr>
            <p:cNvSpPr/>
            <p:nvPr/>
          </p:nvSpPr>
          <p:spPr>
            <a:xfrm>
              <a:off x="6668963" y="259837"/>
              <a:ext cx="8112" cy="6297"/>
            </a:xfrm>
            <a:custGeom>
              <a:avLst/>
              <a:gdLst>
                <a:gd name="connsiteX0" fmla="*/ 187 w 8112"/>
                <a:gd name="connsiteY0" fmla="*/ 3355 h 6297"/>
                <a:gd name="connsiteX1" fmla="*/ 5021 w 8112"/>
                <a:gd name="connsiteY1" fmla="*/ 6536 h 6297"/>
                <a:gd name="connsiteX2" fmla="*/ 7947 w 8112"/>
                <a:gd name="connsiteY2" fmla="*/ 3362 h 6297"/>
                <a:gd name="connsiteX3" fmla="*/ 7947 w 8112"/>
                <a:gd name="connsiteY3" fmla="*/ 3355 h 6297"/>
                <a:gd name="connsiteX4" fmla="*/ 3113 w 8112"/>
                <a:gd name="connsiteY4" fmla="*/ 238 h 6297"/>
                <a:gd name="connsiteX5" fmla="*/ 187 w 8112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" h="6297">
                  <a:moveTo>
                    <a:pt x="187" y="3355"/>
                  </a:moveTo>
                  <a:cubicBezTo>
                    <a:pt x="1192" y="5130"/>
                    <a:pt x="2992" y="6313"/>
                    <a:pt x="5021" y="6536"/>
                  </a:cubicBezTo>
                  <a:cubicBezTo>
                    <a:pt x="6707" y="6466"/>
                    <a:pt x="8017" y="5047"/>
                    <a:pt x="7947" y="3362"/>
                  </a:cubicBezTo>
                  <a:cubicBezTo>
                    <a:pt x="7947" y="3362"/>
                    <a:pt x="7947" y="3355"/>
                    <a:pt x="7947" y="3355"/>
                  </a:cubicBezTo>
                  <a:cubicBezTo>
                    <a:pt x="7947" y="1638"/>
                    <a:pt x="5784" y="238"/>
                    <a:pt x="3113" y="238"/>
                  </a:cubicBezTo>
                  <a:cubicBezTo>
                    <a:pt x="441" y="238"/>
                    <a:pt x="-831" y="1638"/>
                    <a:pt x="187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 1247">
              <a:extLst>
                <a:ext uri="{FF2B5EF4-FFF2-40B4-BE49-F238E27FC236}">
                  <a16:creationId xmlns:a16="http://schemas.microsoft.com/office/drawing/2014/main" id="{5F5E7A4C-8670-BBE2-288E-758C1B57017D}"/>
                </a:ext>
              </a:extLst>
            </p:cNvPr>
            <p:cNvSpPr/>
            <p:nvPr/>
          </p:nvSpPr>
          <p:spPr>
            <a:xfrm>
              <a:off x="6665084" y="4254760"/>
              <a:ext cx="12179" cy="15413"/>
            </a:xfrm>
            <a:custGeom>
              <a:avLst/>
              <a:gdLst>
                <a:gd name="connsiteX0" fmla="*/ 3621 w 12179"/>
                <a:gd name="connsiteY0" fmla="*/ 6268 h 15413"/>
                <a:gd name="connsiteX1" fmla="*/ 5656 w 12179"/>
                <a:gd name="connsiteY1" fmla="*/ 14665 h 15413"/>
                <a:gd name="connsiteX2" fmla="*/ 12017 w 12179"/>
                <a:gd name="connsiteY2" fmla="*/ 7604 h 15413"/>
                <a:gd name="connsiteX3" fmla="*/ 3621 w 12179"/>
                <a:gd name="connsiteY3" fmla="*/ 6268 h 1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79" h="15413">
                  <a:moveTo>
                    <a:pt x="3621" y="6268"/>
                  </a:moveTo>
                  <a:cubicBezTo>
                    <a:pt x="-1722" y="16636"/>
                    <a:pt x="-1722" y="16573"/>
                    <a:pt x="5656" y="14665"/>
                  </a:cubicBezTo>
                  <a:cubicBezTo>
                    <a:pt x="9040" y="13869"/>
                    <a:pt x="11578" y="11052"/>
                    <a:pt x="12017" y="7604"/>
                  </a:cubicBezTo>
                  <a:cubicBezTo>
                    <a:pt x="11826" y="-1683"/>
                    <a:pt x="8010" y="-2255"/>
                    <a:pt x="3621" y="62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 1248">
              <a:extLst>
                <a:ext uri="{FF2B5EF4-FFF2-40B4-BE49-F238E27FC236}">
                  <a16:creationId xmlns:a16="http://schemas.microsoft.com/office/drawing/2014/main" id="{F8EB7C40-5150-8E7F-B7B4-4248AF7D7AC3}"/>
                </a:ext>
              </a:extLst>
            </p:cNvPr>
            <p:cNvSpPr/>
            <p:nvPr/>
          </p:nvSpPr>
          <p:spPr>
            <a:xfrm>
              <a:off x="6675045" y="813601"/>
              <a:ext cx="5145" cy="6297"/>
            </a:xfrm>
            <a:custGeom>
              <a:avLst/>
              <a:gdLst>
                <a:gd name="connsiteX0" fmla="*/ 1675 w 5145"/>
                <a:gd name="connsiteY0" fmla="*/ 6535 h 6297"/>
                <a:gd name="connsiteX1" fmla="*/ 4983 w 5145"/>
                <a:gd name="connsiteY1" fmla="*/ 3355 h 6297"/>
                <a:gd name="connsiteX2" fmla="*/ 4983 w 5145"/>
                <a:gd name="connsiteY2" fmla="*/ 3355 h 6297"/>
                <a:gd name="connsiteX3" fmla="*/ 3583 w 5145"/>
                <a:gd name="connsiteY3" fmla="*/ 238 h 6297"/>
                <a:gd name="connsiteX4" fmla="*/ 339 w 5145"/>
                <a:gd name="connsiteY4" fmla="*/ 3355 h 6297"/>
                <a:gd name="connsiteX5" fmla="*/ 1675 w 5145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7">
                  <a:moveTo>
                    <a:pt x="1675" y="6535"/>
                  </a:moveTo>
                  <a:cubicBezTo>
                    <a:pt x="3469" y="6574"/>
                    <a:pt x="4944" y="5149"/>
                    <a:pt x="4983" y="3355"/>
                  </a:cubicBezTo>
                  <a:cubicBezTo>
                    <a:pt x="4983" y="3355"/>
                    <a:pt x="4983" y="3355"/>
                    <a:pt x="4983" y="3355"/>
                  </a:cubicBezTo>
                  <a:cubicBezTo>
                    <a:pt x="4983" y="1638"/>
                    <a:pt x="4347" y="238"/>
                    <a:pt x="3583" y="238"/>
                  </a:cubicBezTo>
                  <a:cubicBezTo>
                    <a:pt x="2820" y="238"/>
                    <a:pt x="1357" y="1638"/>
                    <a:pt x="339" y="3355"/>
                  </a:cubicBezTo>
                  <a:cubicBezTo>
                    <a:pt x="-679" y="5072"/>
                    <a:pt x="-106" y="6535"/>
                    <a:pt x="167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 1249">
              <a:extLst>
                <a:ext uri="{FF2B5EF4-FFF2-40B4-BE49-F238E27FC236}">
                  <a16:creationId xmlns:a16="http://schemas.microsoft.com/office/drawing/2014/main" id="{C1174128-A53A-D364-04B4-3FE3F8B37EB6}"/>
                </a:ext>
              </a:extLst>
            </p:cNvPr>
            <p:cNvSpPr/>
            <p:nvPr/>
          </p:nvSpPr>
          <p:spPr>
            <a:xfrm>
              <a:off x="6606995" y="612221"/>
              <a:ext cx="8061" cy="9405"/>
            </a:xfrm>
            <a:custGeom>
              <a:avLst/>
              <a:gdLst>
                <a:gd name="connsiteX0" fmla="*/ 7899 w 8061"/>
                <a:gd name="connsiteY0" fmla="*/ 4945 h 9405"/>
                <a:gd name="connsiteX1" fmla="*/ 5036 w 8061"/>
                <a:gd name="connsiteY1" fmla="*/ 238 h 9405"/>
                <a:gd name="connsiteX2" fmla="*/ 774 w 8061"/>
                <a:gd name="connsiteY2" fmla="*/ 7680 h 9405"/>
                <a:gd name="connsiteX3" fmla="*/ 7899 w 8061"/>
                <a:gd name="connsiteY3" fmla="*/ 4945 h 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1" h="9405">
                  <a:moveTo>
                    <a:pt x="7899" y="4945"/>
                  </a:moveTo>
                  <a:cubicBezTo>
                    <a:pt x="7899" y="2337"/>
                    <a:pt x="6626" y="238"/>
                    <a:pt x="5036" y="238"/>
                  </a:cubicBezTo>
                  <a:cubicBezTo>
                    <a:pt x="1093" y="238"/>
                    <a:pt x="-1706" y="5136"/>
                    <a:pt x="774" y="7680"/>
                  </a:cubicBezTo>
                  <a:cubicBezTo>
                    <a:pt x="4273" y="11179"/>
                    <a:pt x="7899" y="9843"/>
                    <a:pt x="7899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 1250">
              <a:extLst>
                <a:ext uri="{FF2B5EF4-FFF2-40B4-BE49-F238E27FC236}">
                  <a16:creationId xmlns:a16="http://schemas.microsoft.com/office/drawing/2014/main" id="{FC467837-F76D-F9CE-82A9-91AEE1C32FD8}"/>
                </a:ext>
              </a:extLst>
            </p:cNvPr>
            <p:cNvSpPr/>
            <p:nvPr/>
          </p:nvSpPr>
          <p:spPr>
            <a:xfrm>
              <a:off x="6677073" y="4340665"/>
              <a:ext cx="7852" cy="11376"/>
            </a:xfrm>
            <a:custGeom>
              <a:avLst/>
              <a:gdLst>
                <a:gd name="connsiteX0" fmla="*/ -163 w 7852"/>
                <a:gd name="connsiteY0" fmla="*/ 6806 h 11376"/>
                <a:gd name="connsiteX1" fmla="*/ 4481 w 7852"/>
                <a:gd name="connsiteY1" fmla="*/ 9605 h 11376"/>
                <a:gd name="connsiteX2" fmla="*/ 7407 w 7852"/>
                <a:gd name="connsiteY2" fmla="*/ 2926 h 11376"/>
                <a:gd name="connsiteX3" fmla="*/ -163 w 7852"/>
                <a:gd name="connsiteY3" fmla="*/ 6806 h 1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52" h="11376">
                  <a:moveTo>
                    <a:pt x="-163" y="6806"/>
                  </a:moveTo>
                  <a:cubicBezTo>
                    <a:pt x="-163" y="12340"/>
                    <a:pt x="601" y="12849"/>
                    <a:pt x="4481" y="9605"/>
                  </a:cubicBezTo>
                  <a:cubicBezTo>
                    <a:pt x="7025" y="7442"/>
                    <a:pt x="8297" y="4453"/>
                    <a:pt x="7407" y="2926"/>
                  </a:cubicBezTo>
                  <a:cubicBezTo>
                    <a:pt x="4226" y="-2163"/>
                    <a:pt x="-163" y="445"/>
                    <a:pt x="-163" y="68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 1251">
              <a:extLst>
                <a:ext uri="{FF2B5EF4-FFF2-40B4-BE49-F238E27FC236}">
                  <a16:creationId xmlns:a16="http://schemas.microsoft.com/office/drawing/2014/main" id="{BAE2316B-E8BD-D54E-2691-B9F3E3AB3789}"/>
                </a:ext>
              </a:extLst>
            </p:cNvPr>
            <p:cNvSpPr/>
            <p:nvPr/>
          </p:nvSpPr>
          <p:spPr>
            <a:xfrm>
              <a:off x="6663174" y="1046210"/>
              <a:ext cx="9101" cy="12533"/>
            </a:xfrm>
            <a:custGeom>
              <a:avLst/>
              <a:gdLst>
                <a:gd name="connsiteX0" fmla="*/ 7630 w 9101"/>
                <a:gd name="connsiteY0" fmla="*/ 12771 h 12533"/>
                <a:gd name="connsiteX1" fmla="*/ 8457 w 9101"/>
                <a:gd name="connsiteY1" fmla="*/ 6411 h 12533"/>
                <a:gd name="connsiteX2" fmla="*/ 315 w 9101"/>
                <a:gd name="connsiteY2" fmla="*/ 2213 h 12533"/>
                <a:gd name="connsiteX3" fmla="*/ 7630 w 9101"/>
                <a:gd name="connsiteY3" fmla="*/ 12771 h 1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1" h="12533">
                  <a:moveTo>
                    <a:pt x="7630" y="12771"/>
                  </a:moveTo>
                  <a:cubicBezTo>
                    <a:pt x="8966" y="12771"/>
                    <a:pt x="9348" y="9909"/>
                    <a:pt x="8457" y="6411"/>
                  </a:cubicBezTo>
                  <a:cubicBezTo>
                    <a:pt x="6803" y="50"/>
                    <a:pt x="3941" y="-1477"/>
                    <a:pt x="315" y="2213"/>
                  </a:cubicBezTo>
                  <a:cubicBezTo>
                    <a:pt x="-1847" y="4757"/>
                    <a:pt x="3814" y="12771"/>
                    <a:pt x="7630" y="127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 1252">
              <a:extLst>
                <a:ext uri="{FF2B5EF4-FFF2-40B4-BE49-F238E27FC236}">
                  <a16:creationId xmlns:a16="http://schemas.microsoft.com/office/drawing/2014/main" id="{4FE374E5-10EF-26D5-F2F5-C37AF44617DB}"/>
                </a:ext>
              </a:extLst>
            </p:cNvPr>
            <p:cNvSpPr/>
            <p:nvPr/>
          </p:nvSpPr>
          <p:spPr>
            <a:xfrm>
              <a:off x="6662008" y="5835558"/>
              <a:ext cx="17104" cy="11923"/>
            </a:xfrm>
            <a:custGeom>
              <a:avLst/>
              <a:gdLst>
                <a:gd name="connsiteX0" fmla="*/ 3898 w 17104"/>
                <a:gd name="connsiteY0" fmla="*/ 7889 h 11923"/>
                <a:gd name="connsiteX1" fmla="*/ 16620 w 17104"/>
                <a:gd name="connsiteY1" fmla="*/ 9225 h 11923"/>
                <a:gd name="connsiteX2" fmla="*/ 400 w 17104"/>
                <a:gd name="connsiteY2" fmla="*/ 1083 h 11923"/>
                <a:gd name="connsiteX3" fmla="*/ 3898 w 17104"/>
                <a:gd name="connsiteY3" fmla="*/ 7889 h 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04" h="11923">
                  <a:moveTo>
                    <a:pt x="3898" y="7889"/>
                  </a:moveTo>
                  <a:cubicBezTo>
                    <a:pt x="10959" y="13168"/>
                    <a:pt x="13885" y="13486"/>
                    <a:pt x="16620" y="9225"/>
                  </a:cubicBezTo>
                  <a:cubicBezTo>
                    <a:pt x="19355" y="4963"/>
                    <a:pt x="3898" y="-2225"/>
                    <a:pt x="400" y="1083"/>
                  </a:cubicBezTo>
                  <a:cubicBezTo>
                    <a:pt x="-1127" y="2419"/>
                    <a:pt x="591" y="5472"/>
                    <a:pt x="3898" y="78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 1253">
              <a:extLst>
                <a:ext uri="{FF2B5EF4-FFF2-40B4-BE49-F238E27FC236}">
                  <a16:creationId xmlns:a16="http://schemas.microsoft.com/office/drawing/2014/main" id="{3E887AEC-8236-F05D-AD71-F35FB4E8C70B}"/>
                </a:ext>
              </a:extLst>
            </p:cNvPr>
            <p:cNvSpPr/>
            <p:nvPr/>
          </p:nvSpPr>
          <p:spPr>
            <a:xfrm>
              <a:off x="6666017" y="240881"/>
              <a:ext cx="9965" cy="8109"/>
            </a:xfrm>
            <a:custGeom>
              <a:avLst/>
              <a:gdLst>
                <a:gd name="connsiteX0" fmla="*/ 6632 w 9965"/>
                <a:gd name="connsiteY0" fmla="*/ 6282 h 8109"/>
                <a:gd name="connsiteX1" fmla="*/ 9558 w 9965"/>
                <a:gd name="connsiteY1" fmla="*/ 1066 h 8109"/>
                <a:gd name="connsiteX2" fmla="*/ 144 w 9965"/>
                <a:gd name="connsiteY2" fmla="*/ 6727 h 8109"/>
                <a:gd name="connsiteX3" fmla="*/ 6632 w 9965"/>
                <a:gd name="connsiteY3" fmla="*/ 6282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5" h="8109">
                  <a:moveTo>
                    <a:pt x="6632" y="6282"/>
                  </a:moveTo>
                  <a:cubicBezTo>
                    <a:pt x="9049" y="4247"/>
                    <a:pt x="10385" y="1893"/>
                    <a:pt x="9558" y="1066"/>
                  </a:cubicBezTo>
                  <a:cubicBezTo>
                    <a:pt x="6759" y="-1796"/>
                    <a:pt x="-1891" y="3420"/>
                    <a:pt x="144" y="6727"/>
                  </a:cubicBezTo>
                  <a:cubicBezTo>
                    <a:pt x="1671" y="9017"/>
                    <a:pt x="3579" y="8890"/>
                    <a:pt x="6632" y="62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 1254">
              <a:extLst>
                <a:ext uri="{FF2B5EF4-FFF2-40B4-BE49-F238E27FC236}">
                  <a16:creationId xmlns:a16="http://schemas.microsoft.com/office/drawing/2014/main" id="{F12FECBA-61CC-A81E-DE6B-BA1C2F564540}"/>
                </a:ext>
              </a:extLst>
            </p:cNvPr>
            <p:cNvSpPr/>
            <p:nvPr/>
          </p:nvSpPr>
          <p:spPr>
            <a:xfrm>
              <a:off x="6658436" y="6045988"/>
              <a:ext cx="6234" cy="6233"/>
            </a:xfrm>
            <a:custGeom>
              <a:avLst/>
              <a:gdLst>
                <a:gd name="connsiteX0" fmla="*/ 6072 w 6234"/>
                <a:gd name="connsiteY0" fmla="*/ 3292 h 6233"/>
                <a:gd name="connsiteX1" fmla="*/ 2891 w 6234"/>
                <a:gd name="connsiteY1" fmla="*/ 239 h 6233"/>
                <a:gd name="connsiteX2" fmla="*/ -162 w 6234"/>
                <a:gd name="connsiteY2" fmla="*/ 3419 h 6233"/>
                <a:gd name="connsiteX3" fmla="*/ 2955 w 6234"/>
                <a:gd name="connsiteY3" fmla="*/ 6472 h 6233"/>
                <a:gd name="connsiteX4" fmla="*/ 6072 w 6234"/>
                <a:gd name="connsiteY4" fmla="*/ 3356 h 6233"/>
                <a:gd name="connsiteX5" fmla="*/ 6072 w 6234"/>
                <a:gd name="connsiteY5" fmla="*/ 329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4" h="6233">
                  <a:moveTo>
                    <a:pt x="6072" y="3292"/>
                  </a:moveTo>
                  <a:cubicBezTo>
                    <a:pt x="6033" y="1568"/>
                    <a:pt x="4615" y="207"/>
                    <a:pt x="2891" y="239"/>
                  </a:cubicBezTo>
                  <a:cubicBezTo>
                    <a:pt x="1174" y="277"/>
                    <a:pt x="-194" y="1696"/>
                    <a:pt x="-162" y="3419"/>
                  </a:cubicBezTo>
                  <a:cubicBezTo>
                    <a:pt x="-124" y="5117"/>
                    <a:pt x="1257" y="6472"/>
                    <a:pt x="2955" y="6472"/>
                  </a:cubicBezTo>
                  <a:cubicBezTo>
                    <a:pt x="4679" y="6472"/>
                    <a:pt x="6072" y="5079"/>
                    <a:pt x="6072" y="3356"/>
                  </a:cubicBezTo>
                  <a:cubicBezTo>
                    <a:pt x="6072" y="3337"/>
                    <a:pt x="6072" y="3311"/>
                    <a:pt x="6072" y="32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 1255">
              <a:extLst>
                <a:ext uri="{FF2B5EF4-FFF2-40B4-BE49-F238E27FC236}">
                  <a16:creationId xmlns:a16="http://schemas.microsoft.com/office/drawing/2014/main" id="{D7855F19-DD42-85AF-9FB1-7ABA56449D90}"/>
                </a:ext>
              </a:extLst>
            </p:cNvPr>
            <p:cNvSpPr/>
            <p:nvPr/>
          </p:nvSpPr>
          <p:spPr>
            <a:xfrm>
              <a:off x="6128398" y="6150692"/>
              <a:ext cx="9360" cy="8516"/>
            </a:xfrm>
            <a:custGeom>
              <a:avLst/>
              <a:gdLst>
                <a:gd name="connsiteX0" fmla="*/ 9188 w 9360"/>
                <a:gd name="connsiteY0" fmla="*/ 3603 h 8516"/>
                <a:gd name="connsiteX1" fmla="*/ 4481 w 9360"/>
                <a:gd name="connsiteY1" fmla="*/ 2458 h 8516"/>
                <a:gd name="connsiteX2" fmla="*/ -163 w 9360"/>
                <a:gd name="connsiteY2" fmla="*/ 7546 h 8516"/>
                <a:gd name="connsiteX3" fmla="*/ 4481 w 9360"/>
                <a:gd name="connsiteY3" fmla="*/ 8755 h 8516"/>
                <a:gd name="connsiteX4" fmla="*/ 9194 w 9360"/>
                <a:gd name="connsiteY4" fmla="*/ 3679 h 8516"/>
                <a:gd name="connsiteX5" fmla="*/ 9188 w 9360"/>
                <a:gd name="connsiteY5" fmla="*/ 3603 h 8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60" h="8516">
                  <a:moveTo>
                    <a:pt x="9188" y="3603"/>
                  </a:moveTo>
                  <a:cubicBezTo>
                    <a:pt x="9188" y="-532"/>
                    <a:pt x="8297" y="-786"/>
                    <a:pt x="4481" y="2458"/>
                  </a:cubicBezTo>
                  <a:cubicBezTo>
                    <a:pt x="2585" y="3806"/>
                    <a:pt x="1008" y="5536"/>
                    <a:pt x="-163" y="7546"/>
                  </a:cubicBezTo>
                  <a:cubicBezTo>
                    <a:pt x="-163" y="8183"/>
                    <a:pt x="1936" y="8755"/>
                    <a:pt x="4481" y="8755"/>
                  </a:cubicBezTo>
                  <a:cubicBezTo>
                    <a:pt x="7184" y="8653"/>
                    <a:pt x="9296" y="6382"/>
                    <a:pt x="9194" y="3679"/>
                  </a:cubicBezTo>
                  <a:cubicBezTo>
                    <a:pt x="9188" y="3654"/>
                    <a:pt x="9188" y="3628"/>
                    <a:pt x="9188" y="36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 1256">
              <a:extLst>
                <a:ext uri="{FF2B5EF4-FFF2-40B4-BE49-F238E27FC236}">
                  <a16:creationId xmlns:a16="http://schemas.microsoft.com/office/drawing/2014/main" id="{2EC44D97-BF4F-359D-C434-962B5C56AAA1}"/>
                </a:ext>
              </a:extLst>
            </p:cNvPr>
            <p:cNvSpPr/>
            <p:nvPr/>
          </p:nvSpPr>
          <p:spPr>
            <a:xfrm>
              <a:off x="6661997" y="4279888"/>
              <a:ext cx="18129" cy="17597"/>
            </a:xfrm>
            <a:custGeom>
              <a:avLst/>
              <a:gdLst>
                <a:gd name="connsiteX0" fmla="*/ 17967 w 18129"/>
                <a:gd name="connsiteY0" fmla="*/ 12817 h 17597"/>
                <a:gd name="connsiteX1" fmla="*/ 8680 w 18129"/>
                <a:gd name="connsiteY1" fmla="*/ 3721 h 17597"/>
                <a:gd name="connsiteX2" fmla="*/ 6390 w 18129"/>
                <a:gd name="connsiteY2" fmla="*/ 11100 h 17597"/>
                <a:gd name="connsiteX3" fmla="*/ 17967 w 18129"/>
                <a:gd name="connsiteY3" fmla="*/ 12817 h 1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29" h="17597">
                  <a:moveTo>
                    <a:pt x="17967" y="12817"/>
                  </a:moveTo>
                  <a:cubicBezTo>
                    <a:pt x="17967" y="10718"/>
                    <a:pt x="13832" y="6456"/>
                    <a:pt x="8680" y="3721"/>
                  </a:cubicBezTo>
                  <a:cubicBezTo>
                    <a:pt x="-2324" y="-2640"/>
                    <a:pt x="-3024" y="-350"/>
                    <a:pt x="6390" y="11100"/>
                  </a:cubicBezTo>
                  <a:cubicBezTo>
                    <a:pt x="13196" y="19432"/>
                    <a:pt x="18030" y="20068"/>
                    <a:pt x="17967" y="128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 1257">
              <a:extLst>
                <a:ext uri="{FF2B5EF4-FFF2-40B4-BE49-F238E27FC236}">
                  <a16:creationId xmlns:a16="http://schemas.microsoft.com/office/drawing/2014/main" id="{FC9286EA-C8F6-9BF3-31C9-7A1C31FF47BC}"/>
                </a:ext>
              </a:extLst>
            </p:cNvPr>
            <p:cNvSpPr/>
            <p:nvPr/>
          </p:nvSpPr>
          <p:spPr>
            <a:xfrm>
              <a:off x="6673993" y="5910632"/>
              <a:ext cx="15483" cy="21756"/>
            </a:xfrm>
            <a:custGeom>
              <a:avLst/>
              <a:gdLst>
                <a:gd name="connsiteX0" fmla="*/ 2472 w 15483"/>
                <a:gd name="connsiteY0" fmla="*/ 238 h 21756"/>
                <a:gd name="connsiteX1" fmla="*/ 4953 w 15483"/>
                <a:gd name="connsiteY1" fmla="*/ 16522 h 21756"/>
                <a:gd name="connsiteX2" fmla="*/ 15321 w 15483"/>
                <a:gd name="connsiteY2" fmla="*/ 16967 h 21756"/>
                <a:gd name="connsiteX3" fmla="*/ 2472 w 15483"/>
                <a:gd name="connsiteY3" fmla="*/ 238 h 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83" h="21756">
                  <a:moveTo>
                    <a:pt x="2472" y="238"/>
                  </a:moveTo>
                  <a:cubicBezTo>
                    <a:pt x="-2044" y="238"/>
                    <a:pt x="-454" y="10416"/>
                    <a:pt x="4953" y="16522"/>
                  </a:cubicBezTo>
                  <a:cubicBezTo>
                    <a:pt x="11314" y="23646"/>
                    <a:pt x="15321" y="23837"/>
                    <a:pt x="15321" y="16967"/>
                  </a:cubicBezTo>
                  <a:cubicBezTo>
                    <a:pt x="15321" y="11370"/>
                    <a:pt x="6798" y="238"/>
                    <a:pt x="247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 1258">
              <a:extLst>
                <a:ext uri="{FF2B5EF4-FFF2-40B4-BE49-F238E27FC236}">
                  <a16:creationId xmlns:a16="http://schemas.microsoft.com/office/drawing/2014/main" id="{5E4A35DC-D3F7-5725-A36F-CCB6B3EC0D04}"/>
                </a:ext>
              </a:extLst>
            </p:cNvPr>
            <p:cNvSpPr/>
            <p:nvPr/>
          </p:nvSpPr>
          <p:spPr>
            <a:xfrm>
              <a:off x="6684514" y="4250610"/>
              <a:ext cx="4962" cy="8090"/>
            </a:xfrm>
            <a:custGeom>
              <a:avLst/>
              <a:gdLst>
                <a:gd name="connsiteX0" fmla="*/ 4800 w 4962"/>
                <a:gd name="connsiteY0" fmla="*/ 3548 h 8090"/>
                <a:gd name="connsiteX1" fmla="*/ 1684 w 4962"/>
                <a:gd name="connsiteY1" fmla="*/ 623 h 8090"/>
                <a:gd name="connsiteX2" fmla="*/ 284 w 4962"/>
                <a:gd name="connsiteY2" fmla="*/ 5520 h 8090"/>
                <a:gd name="connsiteX3" fmla="*/ 4800 w 4962"/>
                <a:gd name="connsiteY3" fmla="*/ 3548 h 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" h="8090">
                  <a:moveTo>
                    <a:pt x="4800" y="3548"/>
                  </a:moveTo>
                  <a:cubicBezTo>
                    <a:pt x="4800" y="813"/>
                    <a:pt x="3401" y="-459"/>
                    <a:pt x="1684" y="623"/>
                  </a:cubicBezTo>
                  <a:cubicBezTo>
                    <a:pt x="-47" y="1596"/>
                    <a:pt x="-670" y="3777"/>
                    <a:pt x="284" y="5520"/>
                  </a:cubicBezTo>
                  <a:cubicBezTo>
                    <a:pt x="2956" y="9909"/>
                    <a:pt x="4800" y="9082"/>
                    <a:pt x="4800" y="35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 1259">
              <a:extLst>
                <a:ext uri="{FF2B5EF4-FFF2-40B4-BE49-F238E27FC236}">
                  <a16:creationId xmlns:a16="http://schemas.microsoft.com/office/drawing/2014/main" id="{E4A57A97-874D-42B1-BEB8-8713CA89C429}"/>
                </a:ext>
              </a:extLst>
            </p:cNvPr>
            <p:cNvSpPr/>
            <p:nvPr/>
          </p:nvSpPr>
          <p:spPr>
            <a:xfrm>
              <a:off x="6732857" y="5894858"/>
              <a:ext cx="6233" cy="9477"/>
            </a:xfrm>
            <a:custGeom>
              <a:avLst/>
              <a:gdLst>
                <a:gd name="connsiteX0" fmla="*/ 6071 w 6233"/>
                <a:gd name="connsiteY0" fmla="*/ 5009 h 9477"/>
                <a:gd name="connsiteX1" fmla="*/ 2954 w 6233"/>
                <a:gd name="connsiteY1" fmla="*/ 238 h 9477"/>
                <a:gd name="connsiteX2" fmla="*/ -163 w 6233"/>
                <a:gd name="connsiteY2" fmla="*/ 5009 h 9477"/>
                <a:gd name="connsiteX3" fmla="*/ 2954 w 6233"/>
                <a:gd name="connsiteY3" fmla="*/ 9716 h 9477"/>
                <a:gd name="connsiteX4" fmla="*/ 6071 w 6233"/>
                <a:gd name="connsiteY4" fmla="*/ 5009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77">
                  <a:moveTo>
                    <a:pt x="6071" y="5009"/>
                  </a:moveTo>
                  <a:cubicBezTo>
                    <a:pt x="6071" y="2401"/>
                    <a:pt x="4672" y="238"/>
                    <a:pt x="2954" y="238"/>
                  </a:cubicBezTo>
                  <a:cubicBezTo>
                    <a:pt x="1237" y="238"/>
                    <a:pt x="-163" y="2401"/>
                    <a:pt x="-163" y="5009"/>
                  </a:cubicBezTo>
                  <a:cubicBezTo>
                    <a:pt x="-163" y="7617"/>
                    <a:pt x="1237" y="9716"/>
                    <a:pt x="2954" y="9716"/>
                  </a:cubicBezTo>
                  <a:cubicBezTo>
                    <a:pt x="4672" y="9716"/>
                    <a:pt x="6071" y="7617"/>
                    <a:pt x="6071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 1260">
              <a:extLst>
                <a:ext uri="{FF2B5EF4-FFF2-40B4-BE49-F238E27FC236}">
                  <a16:creationId xmlns:a16="http://schemas.microsoft.com/office/drawing/2014/main" id="{2AB744F2-CCBD-B663-1BBF-D4B4B5037062}"/>
                </a:ext>
              </a:extLst>
            </p:cNvPr>
            <p:cNvSpPr/>
            <p:nvPr/>
          </p:nvSpPr>
          <p:spPr>
            <a:xfrm>
              <a:off x="6734079" y="5523646"/>
              <a:ext cx="8067" cy="6297"/>
            </a:xfrm>
            <a:custGeom>
              <a:avLst/>
              <a:gdLst>
                <a:gd name="connsiteX0" fmla="*/ 5040 w 8067"/>
                <a:gd name="connsiteY0" fmla="*/ 6535 h 6297"/>
                <a:gd name="connsiteX1" fmla="*/ 7902 w 8067"/>
                <a:gd name="connsiteY1" fmla="*/ 3355 h 6297"/>
                <a:gd name="connsiteX2" fmla="*/ 3131 w 8067"/>
                <a:gd name="connsiteY2" fmla="*/ 238 h 6297"/>
                <a:gd name="connsiteX3" fmla="*/ 205 w 8067"/>
                <a:gd name="connsiteY3" fmla="*/ 3355 h 6297"/>
                <a:gd name="connsiteX4" fmla="*/ 5040 w 8067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7" h="6297">
                  <a:moveTo>
                    <a:pt x="5040" y="6535"/>
                  </a:moveTo>
                  <a:cubicBezTo>
                    <a:pt x="6700" y="6434"/>
                    <a:pt x="7972" y="5015"/>
                    <a:pt x="7902" y="3355"/>
                  </a:cubicBezTo>
                  <a:cubicBezTo>
                    <a:pt x="7902" y="1638"/>
                    <a:pt x="5739" y="238"/>
                    <a:pt x="3131" y="238"/>
                  </a:cubicBezTo>
                  <a:cubicBezTo>
                    <a:pt x="523" y="238"/>
                    <a:pt x="-876" y="1638"/>
                    <a:pt x="205" y="3355"/>
                  </a:cubicBezTo>
                  <a:cubicBezTo>
                    <a:pt x="1249" y="5092"/>
                    <a:pt x="3030" y="6262"/>
                    <a:pt x="5040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 1261">
              <a:extLst>
                <a:ext uri="{FF2B5EF4-FFF2-40B4-BE49-F238E27FC236}">
                  <a16:creationId xmlns:a16="http://schemas.microsoft.com/office/drawing/2014/main" id="{EAF57FEB-2A5B-ACE3-83D0-BA8EDB0E7DAE}"/>
                </a:ext>
              </a:extLst>
            </p:cNvPr>
            <p:cNvSpPr/>
            <p:nvPr/>
          </p:nvSpPr>
          <p:spPr>
            <a:xfrm>
              <a:off x="6695644" y="6185396"/>
              <a:ext cx="6236" cy="5234"/>
            </a:xfrm>
            <a:custGeom>
              <a:avLst/>
              <a:gdLst>
                <a:gd name="connsiteX0" fmla="*/ 2957 w 6236"/>
                <a:gd name="connsiteY0" fmla="*/ 5473 h 5234"/>
                <a:gd name="connsiteX1" fmla="*/ 6074 w 6236"/>
                <a:gd name="connsiteY1" fmla="*/ 4074 h 5234"/>
                <a:gd name="connsiteX2" fmla="*/ 2957 w 6236"/>
                <a:gd name="connsiteY2" fmla="*/ 766 h 5234"/>
                <a:gd name="connsiteX3" fmla="*/ -160 w 6236"/>
                <a:gd name="connsiteY3" fmla="*/ 2165 h 5234"/>
                <a:gd name="connsiteX4" fmla="*/ 2887 w 6236"/>
                <a:gd name="connsiteY4" fmla="*/ 5473 h 5234"/>
                <a:gd name="connsiteX5" fmla="*/ 2957 w 6236"/>
                <a:gd name="connsiteY5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" h="5234">
                  <a:moveTo>
                    <a:pt x="2957" y="5473"/>
                  </a:moveTo>
                  <a:cubicBezTo>
                    <a:pt x="4674" y="5473"/>
                    <a:pt x="6074" y="4900"/>
                    <a:pt x="6074" y="4074"/>
                  </a:cubicBezTo>
                  <a:cubicBezTo>
                    <a:pt x="6074" y="3247"/>
                    <a:pt x="4674" y="1847"/>
                    <a:pt x="2957" y="766"/>
                  </a:cubicBezTo>
                  <a:cubicBezTo>
                    <a:pt x="1239" y="-315"/>
                    <a:pt x="-160" y="321"/>
                    <a:pt x="-160" y="2165"/>
                  </a:cubicBezTo>
                  <a:cubicBezTo>
                    <a:pt x="-230" y="3921"/>
                    <a:pt x="1138" y="5403"/>
                    <a:pt x="2887" y="5473"/>
                  </a:cubicBezTo>
                  <a:cubicBezTo>
                    <a:pt x="2912" y="5473"/>
                    <a:pt x="2931" y="5473"/>
                    <a:pt x="2957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 1262">
              <a:extLst>
                <a:ext uri="{FF2B5EF4-FFF2-40B4-BE49-F238E27FC236}">
                  <a16:creationId xmlns:a16="http://schemas.microsoft.com/office/drawing/2014/main" id="{C36E0CAE-D24A-549B-2E04-5D53F1242B17}"/>
                </a:ext>
              </a:extLst>
            </p:cNvPr>
            <p:cNvSpPr/>
            <p:nvPr/>
          </p:nvSpPr>
          <p:spPr>
            <a:xfrm>
              <a:off x="6732850" y="5489044"/>
              <a:ext cx="12410" cy="9508"/>
            </a:xfrm>
            <a:custGeom>
              <a:avLst/>
              <a:gdLst>
                <a:gd name="connsiteX0" fmla="*/ 6078 w 12410"/>
                <a:gd name="connsiteY0" fmla="*/ 238 h 9508"/>
                <a:gd name="connsiteX1" fmla="*/ 1943 w 12410"/>
                <a:gd name="connsiteY1" fmla="*/ 7553 h 9508"/>
                <a:gd name="connsiteX2" fmla="*/ 12248 w 12410"/>
                <a:gd name="connsiteY2" fmla="*/ 4945 h 9508"/>
                <a:gd name="connsiteX3" fmla="*/ 6078 w 12410"/>
                <a:gd name="connsiteY3" fmla="*/ 238 h 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10" h="9508">
                  <a:moveTo>
                    <a:pt x="6078" y="238"/>
                  </a:moveTo>
                  <a:cubicBezTo>
                    <a:pt x="-283" y="238"/>
                    <a:pt x="-2001" y="3546"/>
                    <a:pt x="1943" y="7553"/>
                  </a:cubicBezTo>
                  <a:cubicBezTo>
                    <a:pt x="5887" y="11560"/>
                    <a:pt x="12248" y="9716"/>
                    <a:pt x="12248" y="4945"/>
                  </a:cubicBezTo>
                  <a:cubicBezTo>
                    <a:pt x="12248" y="2274"/>
                    <a:pt x="9512" y="238"/>
                    <a:pt x="607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 1263">
              <a:extLst>
                <a:ext uri="{FF2B5EF4-FFF2-40B4-BE49-F238E27FC236}">
                  <a16:creationId xmlns:a16="http://schemas.microsoft.com/office/drawing/2014/main" id="{B2AE16D1-E5A3-438B-BE76-EA1FC0F6DB64}"/>
                </a:ext>
              </a:extLst>
            </p:cNvPr>
            <p:cNvSpPr/>
            <p:nvPr/>
          </p:nvSpPr>
          <p:spPr>
            <a:xfrm>
              <a:off x="6724967" y="6181217"/>
              <a:ext cx="9416" cy="20486"/>
            </a:xfrm>
            <a:custGeom>
              <a:avLst/>
              <a:gdLst>
                <a:gd name="connsiteX0" fmla="*/ 8681 w 9416"/>
                <a:gd name="connsiteY0" fmla="*/ 8889 h 20486"/>
                <a:gd name="connsiteX1" fmla="*/ 4483 w 9416"/>
                <a:gd name="connsiteY1" fmla="*/ 238 h 20486"/>
                <a:gd name="connsiteX2" fmla="*/ 1621 w 9416"/>
                <a:gd name="connsiteY2" fmla="*/ 14614 h 20486"/>
                <a:gd name="connsiteX3" fmla="*/ 8681 w 9416"/>
                <a:gd name="connsiteY3" fmla="*/ 8889 h 2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16" h="20486">
                  <a:moveTo>
                    <a:pt x="8681" y="8889"/>
                  </a:moveTo>
                  <a:cubicBezTo>
                    <a:pt x="7791" y="4118"/>
                    <a:pt x="5882" y="238"/>
                    <a:pt x="4483" y="238"/>
                  </a:cubicBezTo>
                  <a:cubicBezTo>
                    <a:pt x="-415" y="238"/>
                    <a:pt x="-1559" y="6026"/>
                    <a:pt x="1621" y="14614"/>
                  </a:cubicBezTo>
                  <a:cubicBezTo>
                    <a:pt x="5628" y="25363"/>
                    <a:pt x="11035" y="20974"/>
                    <a:pt x="8681" y="88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 1264">
              <a:extLst>
                <a:ext uri="{FF2B5EF4-FFF2-40B4-BE49-F238E27FC236}">
                  <a16:creationId xmlns:a16="http://schemas.microsoft.com/office/drawing/2014/main" id="{D867C418-BAB1-0976-FBA7-BEBDB114EE10}"/>
                </a:ext>
              </a:extLst>
            </p:cNvPr>
            <p:cNvSpPr/>
            <p:nvPr/>
          </p:nvSpPr>
          <p:spPr>
            <a:xfrm>
              <a:off x="6732730" y="6517826"/>
              <a:ext cx="6360" cy="6360"/>
            </a:xfrm>
            <a:custGeom>
              <a:avLst/>
              <a:gdLst>
                <a:gd name="connsiteX0" fmla="*/ 3081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  <a:gd name="connsiteX5" fmla="*/ 3081 w 6360"/>
                <a:gd name="connsiteY5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3081" y="6599"/>
                  </a:moveTo>
                  <a:cubicBezTo>
                    <a:pt x="4811" y="6567"/>
                    <a:pt x="6198" y="5149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3037" y="6599"/>
                    <a:pt x="3062" y="6599"/>
                    <a:pt x="3081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 1265">
              <a:extLst>
                <a:ext uri="{FF2B5EF4-FFF2-40B4-BE49-F238E27FC236}">
                  <a16:creationId xmlns:a16="http://schemas.microsoft.com/office/drawing/2014/main" id="{5E41BB00-8F8D-E935-B4E2-4D2BBADAE488}"/>
                </a:ext>
              </a:extLst>
            </p:cNvPr>
            <p:cNvSpPr/>
            <p:nvPr/>
          </p:nvSpPr>
          <p:spPr>
            <a:xfrm>
              <a:off x="6652662" y="6408134"/>
              <a:ext cx="8827" cy="9065"/>
            </a:xfrm>
            <a:custGeom>
              <a:avLst/>
              <a:gdLst>
                <a:gd name="connsiteX0" fmla="*/ 460 w 8827"/>
                <a:gd name="connsiteY0" fmla="*/ 908 h 9065"/>
                <a:gd name="connsiteX1" fmla="*/ 5866 w 8827"/>
                <a:gd name="connsiteY1" fmla="*/ 9304 h 9065"/>
                <a:gd name="connsiteX2" fmla="*/ 8665 w 8827"/>
                <a:gd name="connsiteY2" fmla="*/ 6569 h 9065"/>
                <a:gd name="connsiteX3" fmla="*/ 460 w 8827"/>
                <a:gd name="connsiteY3" fmla="*/ 908 h 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27" h="9065">
                  <a:moveTo>
                    <a:pt x="460" y="908"/>
                  </a:moveTo>
                  <a:cubicBezTo>
                    <a:pt x="-1703" y="3134"/>
                    <a:pt x="2177" y="9304"/>
                    <a:pt x="5866" y="9304"/>
                  </a:cubicBezTo>
                  <a:cubicBezTo>
                    <a:pt x="7361" y="9240"/>
                    <a:pt x="8570" y="8063"/>
                    <a:pt x="8665" y="6569"/>
                  </a:cubicBezTo>
                  <a:cubicBezTo>
                    <a:pt x="8665" y="2625"/>
                    <a:pt x="2686" y="-1382"/>
                    <a:pt x="460" y="9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 1266">
              <a:extLst>
                <a:ext uri="{FF2B5EF4-FFF2-40B4-BE49-F238E27FC236}">
                  <a16:creationId xmlns:a16="http://schemas.microsoft.com/office/drawing/2014/main" id="{462D5F7D-2658-DECE-FBE8-29022BC6C16C}"/>
                </a:ext>
              </a:extLst>
            </p:cNvPr>
            <p:cNvSpPr/>
            <p:nvPr/>
          </p:nvSpPr>
          <p:spPr>
            <a:xfrm>
              <a:off x="6686360" y="489528"/>
              <a:ext cx="9286" cy="12588"/>
            </a:xfrm>
            <a:custGeom>
              <a:avLst/>
              <a:gdLst>
                <a:gd name="connsiteX0" fmla="*/ 4481 w 9286"/>
                <a:gd name="connsiteY0" fmla="*/ 12827 h 12588"/>
                <a:gd name="connsiteX1" fmla="*/ 9124 w 9286"/>
                <a:gd name="connsiteY1" fmla="*/ 11491 h 12588"/>
                <a:gd name="connsiteX2" fmla="*/ 7279 w 9286"/>
                <a:gd name="connsiteY2" fmla="*/ 5131 h 12588"/>
                <a:gd name="connsiteX3" fmla="*/ -163 w 9286"/>
                <a:gd name="connsiteY3" fmla="*/ 6466 h 12588"/>
                <a:gd name="connsiteX4" fmla="*/ 4481 w 9286"/>
                <a:gd name="connsiteY4" fmla="*/ 12827 h 1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12588">
                  <a:moveTo>
                    <a:pt x="4481" y="12827"/>
                  </a:moveTo>
                  <a:cubicBezTo>
                    <a:pt x="7089" y="12827"/>
                    <a:pt x="9124" y="12191"/>
                    <a:pt x="9124" y="11491"/>
                  </a:cubicBezTo>
                  <a:cubicBezTo>
                    <a:pt x="8730" y="9310"/>
                    <a:pt x="8113" y="7179"/>
                    <a:pt x="7279" y="5131"/>
                  </a:cubicBezTo>
                  <a:cubicBezTo>
                    <a:pt x="4608" y="-1930"/>
                    <a:pt x="-163" y="-1230"/>
                    <a:pt x="-163" y="6466"/>
                  </a:cubicBezTo>
                  <a:cubicBezTo>
                    <a:pt x="-163" y="10028"/>
                    <a:pt x="1936" y="12827"/>
                    <a:pt x="4481" y="128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 1267">
              <a:extLst>
                <a:ext uri="{FF2B5EF4-FFF2-40B4-BE49-F238E27FC236}">
                  <a16:creationId xmlns:a16="http://schemas.microsoft.com/office/drawing/2014/main" id="{5A89AE15-5B92-CD2D-0498-CC16D1B511F7}"/>
                </a:ext>
              </a:extLst>
            </p:cNvPr>
            <p:cNvSpPr/>
            <p:nvPr/>
          </p:nvSpPr>
          <p:spPr>
            <a:xfrm>
              <a:off x="6684835" y="539898"/>
              <a:ext cx="7096" cy="11719"/>
            </a:xfrm>
            <a:custGeom>
              <a:avLst/>
              <a:gdLst>
                <a:gd name="connsiteX0" fmla="*/ 5242 w 7096"/>
                <a:gd name="connsiteY0" fmla="*/ 8191 h 11719"/>
                <a:gd name="connsiteX1" fmla="*/ 6514 w 7096"/>
                <a:gd name="connsiteY1" fmla="*/ 1194 h 11719"/>
                <a:gd name="connsiteX2" fmla="*/ 153 w 7096"/>
                <a:gd name="connsiteY2" fmla="*/ 8509 h 11719"/>
                <a:gd name="connsiteX3" fmla="*/ 5242 w 7096"/>
                <a:gd name="connsiteY3" fmla="*/ 8191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96" h="11719">
                  <a:moveTo>
                    <a:pt x="5242" y="8191"/>
                  </a:moveTo>
                  <a:cubicBezTo>
                    <a:pt x="6832" y="5265"/>
                    <a:pt x="7404" y="1830"/>
                    <a:pt x="6514" y="1194"/>
                  </a:cubicBezTo>
                  <a:cubicBezTo>
                    <a:pt x="3334" y="-2050"/>
                    <a:pt x="-1437" y="3611"/>
                    <a:pt x="153" y="8509"/>
                  </a:cubicBezTo>
                  <a:cubicBezTo>
                    <a:pt x="1743" y="13407"/>
                    <a:pt x="2634" y="12898"/>
                    <a:pt x="5242" y="81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 1268">
              <a:extLst>
                <a:ext uri="{FF2B5EF4-FFF2-40B4-BE49-F238E27FC236}">
                  <a16:creationId xmlns:a16="http://schemas.microsoft.com/office/drawing/2014/main" id="{334ECC22-AA13-C639-CEA9-C4CF10705157}"/>
                </a:ext>
              </a:extLst>
            </p:cNvPr>
            <p:cNvSpPr/>
            <p:nvPr/>
          </p:nvSpPr>
          <p:spPr>
            <a:xfrm>
              <a:off x="6732857" y="2880705"/>
              <a:ext cx="6233" cy="8254"/>
            </a:xfrm>
            <a:custGeom>
              <a:avLst/>
              <a:gdLst>
                <a:gd name="connsiteX0" fmla="*/ 2954 w 6233"/>
                <a:gd name="connsiteY0" fmla="*/ 8126 h 8254"/>
                <a:gd name="connsiteX1" fmla="*/ 6071 w 6233"/>
                <a:gd name="connsiteY1" fmla="*/ 3228 h 8254"/>
                <a:gd name="connsiteX2" fmla="*/ 2954 w 6233"/>
                <a:gd name="connsiteY2" fmla="*/ 239 h 8254"/>
                <a:gd name="connsiteX3" fmla="*/ 2954 w 6233"/>
                <a:gd name="connsiteY3" fmla="*/ 239 h 8254"/>
                <a:gd name="connsiteX4" fmla="*/ -163 w 6233"/>
                <a:gd name="connsiteY4" fmla="*/ 5137 h 8254"/>
                <a:gd name="connsiteX5" fmla="*/ 2954 w 6233"/>
                <a:gd name="connsiteY5" fmla="*/ 8126 h 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54">
                  <a:moveTo>
                    <a:pt x="2954" y="8126"/>
                  </a:moveTo>
                  <a:cubicBezTo>
                    <a:pt x="4672" y="7039"/>
                    <a:pt x="5817" y="5245"/>
                    <a:pt x="6071" y="3228"/>
                  </a:cubicBezTo>
                  <a:cubicBezTo>
                    <a:pt x="6039" y="1543"/>
                    <a:pt x="4640" y="207"/>
                    <a:pt x="2954" y="239"/>
                  </a:cubicBezTo>
                  <a:cubicBezTo>
                    <a:pt x="2954" y="239"/>
                    <a:pt x="2954" y="239"/>
                    <a:pt x="2954" y="239"/>
                  </a:cubicBezTo>
                  <a:cubicBezTo>
                    <a:pt x="1237" y="239"/>
                    <a:pt x="-163" y="2465"/>
                    <a:pt x="-163" y="5137"/>
                  </a:cubicBezTo>
                  <a:cubicBezTo>
                    <a:pt x="-163" y="7808"/>
                    <a:pt x="1237" y="9208"/>
                    <a:pt x="2954" y="8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 1269">
              <a:extLst>
                <a:ext uri="{FF2B5EF4-FFF2-40B4-BE49-F238E27FC236}">
                  <a16:creationId xmlns:a16="http://schemas.microsoft.com/office/drawing/2014/main" id="{CE93D319-D4BF-F061-742F-346EEB6993C3}"/>
                </a:ext>
              </a:extLst>
            </p:cNvPr>
            <p:cNvSpPr/>
            <p:nvPr/>
          </p:nvSpPr>
          <p:spPr>
            <a:xfrm>
              <a:off x="6692574" y="254697"/>
              <a:ext cx="21709" cy="14118"/>
            </a:xfrm>
            <a:custGeom>
              <a:avLst/>
              <a:gdLst>
                <a:gd name="connsiteX0" fmla="*/ 9907 w 21709"/>
                <a:gd name="connsiteY0" fmla="*/ 10594 h 14118"/>
                <a:gd name="connsiteX1" fmla="*/ 20783 w 21709"/>
                <a:gd name="connsiteY1" fmla="*/ 14347 h 14118"/>
                <a:gd name="connsiteX2" fmla="*/ 21547 w 21709"/>
                <a:gd name="connsiteY2" fmla="*/ 8876 h 14118"/>
                <a:gd name="connsiteX3" fmla="*/ 4182 w 21709"/>
                <a:gd name="connsiteY3" fmla="*/ 1180 h 14118"/>
                <a:gd name="connsiteX4" fmla="*/ 9907 w 21709"/>
                <a:gd name="connsiteY4" fmla="*/ 10594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9" h="14118">
                  <a:moveTo>
                    <a:pt x="9907" y="10594"/>
                  </a:moveTo>
                  <a:cubicBezTo>
                    <a:pt x="15440" y="12438"/>
                    <a:pt x="20338" y="14156"/>
                    <a:pt x="20783" y="14347"/>
                  </a:cubicBezTo>
                  <a:cubicBezTo>
                    <a:pt x="21229" y="14537"/>
                    <a:pt x="21547" y="12120"/>
                    <a:pt x="21547" y="8876"/>
                  </a:cubicBezTo>
                  <a:cubicBezTo>
                    <a:pt x="21547" y="2516"/>
                    <a:pt x="11687" y="-1746"/>
                    <a:pt x="4182" y="1180"/>
                  </a:cubicBezTo>
                  <a:cubicBezTo>
                    <a:pt x="-3324" y="4106"/>
                    <a:pt x="-907" y="6968"/>
                    <a:pt x="9907" y="105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 1270">
              <a:extLst>
                <a:ext uri="{FF2B5EF4-FFF2-40B4-BE49-F238E27FC236}">
                  <a16:creationId xmlns:a16="http://schemas.microsoft.com/office/drawing/2014/main" id="{7C81A023-84FB-C975-F773-05181BD24481}"/>
                </a:ext>
              </a:extLst>
            </p:cNvPr>
            <p:cNvSpPr/>
            <p:nvPr/>
          </p:nvSpPr>
          <p:spPr>
            <a:xfrm>
              <a:off x="6711147" y="295394"/>
              <a:ext cx="16340" cy="11716"/>
            </a:xfrm>
            <a:custGeom>
              <a:avLst/>
              <a:gdLst>
                <a:gd name="connsiteX0" fmla="*/ -143 w 16340"/>
                <a:gd name="connsiteY0" fmla="*/ 6027 h 11716"/>
                <a:gd name="connsiteX1" fmla="*/ 4850 w 16340"/>
                <a:gd name="connsiteY1" fmla="*/ 11936 h 11716"/>
                <a:gd name="connsiteX2" fmla="*/ 6218 w 16340"/>
                <a:gd name="connsiteY2" fmla="*/ 11878 h 11716"/>
                <a:gd name="connsiteX3" fmla="*/ 10607 w 16340"/>
                <a:gd name="connsiteY3" fmla="*/ 7426 h 11716"/>
                <a:gd name="connsiteX4" fmla="*/ 14614 w 16340"/>
                <a:gd name="connsiteY4" fmla="*/ 1574 h 11716"/>
                <a:gd name="connsiteX5" fmla="*/ 10225 w 16340"/>
                <a:gd name="connsiteY5" fmla="*/ 238 h 11716"/>
                <a:gd name="connsiteX6" fmla="*/ -143 w 16340"/>
                <a:gd name="connsiteY6" fmla="*/ 6027 h 1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0" h="11716">
                  <a:moveTo>
                    <a:pt x="-143" y="6027"/>
                  </a:moveTo>
                  <a:cubicBezTo>
                    <a:pt x="-397" y="9035"/>
                    <a:pt x="1842" y="11681"/>
                    <a:pt x="4850" y="11936"/>
                  </a:cubicBezTo>
                  <a:cubicBezTo>
                    <a:pt x="5308" y="11974"/>
                    <a:pt x="5766" y="11955"/>
                    <a:pt x="6218" y="11878"/>
                  </a:cubicBezTo>
                  <a:cubicBezTo>
                    <a:pt x="10225" y="11878"/>
                    <a:pt x="11752" y="10288"/>
                    <a:pt x="10607" y="7426"/>
                  </a:cubicBezTo>
                  <a:cubicBezTo>
                    <a:pt x="9462" y="4564"/>
                    <a:pt x="11306" y="2401"/>
                    <a:pt x="14614" y="1574"/>
                  </a:cubicBezTo>
                  <a:cubicBezTo>
                    <a:pt x="17922" y="747"/>
                    <a:pt x="15759" y="238"/>
                    <a:pt x="10225" y="238"/>
                  </a:cubicBezTo>
                  <a:cubicBezTo>
                    <a:pt x="2211" y="302"/>
                    <a:pt x="-143" y="1574"/>
                    <a:pt x="-143" y="60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 1271">
              <a:extLst>
                <a:ext uri="{FF2B5EF4-FFF2-40B4-BE49-F238E27FC236}">
                  <a16:creationId xmlns:a16="http://schemas.microsoft.com/office/drawing/2014/main" id="{81BBB3D2-D0F8-916E-CCE2-0A0423342166}"/>
                </a:ext>
              </a:extLst>
            </p:cNvPr>
            <p:cNvSpPr/>
            <p:nvPr/>
          </p:nvSpPr>
          <p:spPr>
            <a:xfrm>
              <a:off x="6727380" y="308152"/>
              <a:ext cx="8596" cy="11096"/>
            </a:xfrm>
            <a:custGeom>
              <a:avLst/>
              <a:gdLst>
                <a:gd name="connsiteX0" fmla="*/ 8431 w 8596"/>
                <a:gd name="connsiteY0" fmla="*/ 7135 h 11096"/>
                <a:gd name="connsiteX1" fmla="*/ 5569 w 8596"/>
                <a:gd name="connsiteY1" fmla="*/ 774 h 11096"/>
                <a:gd name="connsiteX2" fmla="*/ 671 w 8596"/>
                <a:gd name="connsiteY2" fmla="*/ 8471 h 11096"/>
                <a:gd name="connsiteX3" fmla="*/ 8431 w 8596"/>
                <a:gd name="connsiteY3" fmla="*/ 7135 h 1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6" h="11096">
                  <a:moveTo>
                    <a:pt x="8431" y="7135"/>
                  </a:moveTo>
                  <a:cubicBezTo>
                    <a:pt x="8501" y="4686"/>
                    <a:pt x="7445" y="2345"/>
                    <a:pt x="5569" y="774"/>
                  </a:cubicBezTo>
                  <a:cubicBezTo>
                    <a:pt x="1880" y="-1579"/>
                    <a:pt x="-1873" y="4336"/>
                    <a:pt x="671" y="8471"/>
                  </a:cubicBezTo>
                  <a:cubicBezTo>
                    <a:pt x="3216" y="12605"/>
                    <a:pt x="8431" y="12351"/>
                    <a:pt x="8431" y="71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 1272">
              <a:extLst>
                <a:ext uri="{FF2B5EF4-FFF2-40B4-BE49-F238E27FC236}">
                  <a16:creationId xmlns:a16="http://schemas.microsoft.com/office/drawing/2014/main" id="{6C1E267E-AF7A-8394-680A-82FEFEA63E7B}"/>
                </a:ext>
              </a:extLst>
            </p:cNvPr>
            <p:cNvSpPr/>
            <p:nvPr/>
          </p:nvSpPr>
          <p:spPr>
            <a:xfrm>
              <a:off x="6736275" y="5756894"/>
              <a:ext cx="8717" cy="11702"/>
            </a:xfrm>
            <a:custGeom>
              <a:avLst/>
              <a:gdLst>
                <a:gd name="connsiteX0" fmla="*/ 8378 w 8717"/>
                <a:gd name="connsiteY0" fmla="*/ 4691 h 11702"/>
                <a:gd name="connsiteX1" fmla="*/ 5261 w 8717"/>
                <a:gd name="connsiteY1" fmla="*/ 492 h 11702"/>
                <a:gd name="connsiteX2" fmla="*/ 45 w 8717"/>
                <a:gd name="connsiteY2" fmla="*/ 7489 h 11702"/>
                <a:gd name="connsiteX3" fmla="*/ 3098 w 8717"/>
                <a:gd name="connsiteY3" fmla="*/ 11687 h 11702"/>
                <a:gd name="connsiteX4" fmla="*/ 8378 w 8717"/>
                <a:gd name="connsiteY4" fmla="*/ 4691 h 1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7" h="11702">
                  <a:moveTo>
                    <a:pt x="8378" y="4691"/>
                  </a:moveTo>
                  <a:cubicBezTo>
                    <a:pt x="9014" y="1065"/>
                    <a:pt x="7932" y="-398"/>
                    <a:pt x="5261" y="492"/>
                  </a:cubicBezTo>
                  <a:cubicBezTo>
                    <a:pt x="2513" y="1873"/>
                    <a:pt x="579" y="4461"/>
                    <a:pt x="45" y="7489"/>
                  </a:cubicBezTo>
                  <a:cubicBezTo>
                    <a:pt x="-655" y="11115"/>
                    <a:pt x="427" y="12578"/>
                    <a:pt x="3098" y="11687"/>
                  </a:cubicBezTo>
                  <a:cubicBezTo>
                    <a:pt x="5846" y="10301"/>
                    <a:pt x="7799" y="7718"/>
                    <a:pt x="8378" y="46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 1273">
              <a:extLst>
                <a:ext uri="{FF2B5EF4-FFF2-40B4-BE49-F238E27FC236}">
                  <a16:creationId xmlns:a16="http://schemas.microsoft.com/office/drawing/2014/main" id="{DB27DDC5-69D8-F893-8069-EFD56DC1526A}"/>
                </a:ext>
              </a:extLst>
            </p:cNvPr>
            <p:cNvSpPr/>
            <p:nvPr/>
          </p:nvSpPr>
          <p:spPr>
            <a:xfrm>
              <a:off x="6624407" y="6376300"/>
              <a:ext cx="9286" cy="6297"/>
            </a:xfrm>
            <a:custGeom>
              <a:avLst/>
              <a:gdLst>
                <a:gd name="connsiteX0" fmla="*/ -163 w 9286"/>
                <a:gd name="connsiteY0" fmla="*/ 3355 h 6297"/>
                <a:gd name="connsiteX1" fmla="*/ 4481 w 9286"/>
                <a:gd name="connsiteY1" fmla="*/ 6535 h 6297"/>
                <a:gd name="connsiteX2" fmla="*/ 9124 w 9286"/>
                <a:gd name="connsiteY2" fmla="*/ 3355 h 6297"/>
                <a:gd name="connsiteX3" fmla="*/ 4481 w 9286"/>
                <a:gd name="connsiteY3" fmla="*/ 238 h 6297"/>
                <a:gd name="connsiteX4" fmla="*/ -163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-163" y="3355"/>
                  </a:moveTo>
                  <a:cubicBezTo>
                    <a:pt x="-163" y="5073"/>
                    <a:pt x="1936" y="6535"/>
                    <a:pt x="4481" y="6535"/>
                  </a:cubicBezTo>
                  <a:cubicBezTo>
                    <a:pt x="7025" y="6535"/>
                    <a:pt x="9124" y="5073"/>
                    <a:pt x="9124" y="3355"/>
                  </a:cubicBezTo>
                  <a:cubicBezTo>
                    <a:pt x="9124" y="1638"/>
                    <a:pt x="7025" y="238"/>
                    <a:pt x="4481" y="238"/>
                  </a:cubicBezTo>
                  <a:cubicBezTo>
                    <a:pt x="1936" y="238"/>
                    <a:pt x="-163" y="1638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 1274">
              <a:extLst>
                <a:ext uri="{FF2B5EF4-FFF2-40B4-BE49-F238E27FC236}">
                  <a16:creationId xmlns:a16="http://schemas.microsoft.com/office/drawing/2014/main" id="{0F1CD32C-84B1-567F-25BA-E31F39F762B3}"/>
                </a:ext>
              </a:extLst>
            </p:cNvPr>
            <p:cNvSpPr/>
            <p:nvPr/>
          </p:nvSpPr>
          <p:spPr>
            <a:xfrm>
              <a:off x="6631266" y="6344614"/>
              <a:ext cx="5258" cy="9328"/>
            </a:xfrm>
            <a:custGeom>
              <a:avLst/>
              <a:gdLst>
                <a:gd name="connsiteX0" fmla="*/ 4618 w 5258"/>
                <a:gd name="connsiteY0" fmla="*/ 7181 h 9328"/>
                <a:gd name="connsiteX1" fmla="*/ 4045 w 5258"/>
                <a:gd name="connsiteY1" fmla="*/ 1266 h 9328"/>
                <a:gd name="connsiteX2" fmla="*/ 4045 w 5258"/>
                <a:gd name="connsiteY2" fmla="*/ 1266 h 9328"/>
                <a:gd name="connsiteX3" fmla="*/ 865 w 5258"/>
                <a:gd name="connsiteY3" fmla="*/ 7181 h 9328"/>
                <a:gd name="connsiteX4" fmla="*/ 4618 w 5258"/>
                <a:gd name="connsiteY4" fmla="*/ 7181 h 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8" h="9328">
                  <a:moveTo>
                    <a:pt x="4618" y="7181"/>
                  </a:moveTo>
                  <a:cubicBezTo>
                    <a:pt x="5419" y="5235"/>
                    <a:pt x="5203" y="3021"/>
                    <a:pt x="4045" y="1266"/>
                  </a:cubicBezTo>
                  <a:lnTo>
                    <a:pt x="4045" y="1266"/>
                  </a:lnTo>
                  <a:cubicBezTo>
                    <a:pt x="929" y="-1915"/>
                    <a:pt x="-1679" y="2920"/>
                    <a:pt x="865" y="7181"/>
                  </a:cubicBezTo>
                  <a:cubicBezTo>
                    <a:pt x="2900" y="10361"/>
                    <a:pt x="3664" y="10361"/>
                    <a:pt x="4618" y="71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 1275">
              <a:extLst>
                <a:ext uri="{FF2B5EF4-FFF2-40B4-BE49-F238E27FC236}">
                  <a16:creationId xmlns:a16="http://schemas.microsoft.com/office/drawing/2014/main" id="{C8523040-D36F-9E0C-860C-75D096881316}"/>
                </a:ext>
              </a:extLst>
            </p:cNvPr>
            <p:cNvSpPr/>
            <p:nvPr/>
          </p:nvSpPr>
          <p:spPr>
            <a:xfrm>
              <a:off x="6621627" y="6222454"/>
              <a:ext cx="8618" cy="8739"/>
            </a:xfrm>
            <a:custGeom>
              <a:avLst/>
              <a:gdLst>
                <a:gd name="connsiteX0" fmla="*/ 5479 w 8618"/>
                <a:gd name="connsiteY0" fmla="*/ 473 h 8739"/>
                <a:gd name="connsiteX1" fmla="*/ 72 w 8618"/>
                <a:gd name="connsiteY1" fmla="*/ 6007 h 8739"/>
                <a:gd name="connsiteX2" fmla="*/ 2808 w 8618"/>
                <a:gd name="connsiteY2" fmla="*/ 8743 h 8739"/>
                <a:gd name="connsiteX3" fmla="*/ 8214 w 8618"/>
                <a:gd name="connsiteY3" fmla="*/ 3209 h 8739"/>
                <a:gd name="connsiteX4" fmla="*/ 5479 w 8618"/>
                <a:gd name="connsiteY4" fmla="*/ 473 h 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8" h="8739">
                  <a:moveTo>
                    <a:pt x="5479" y="473"/>
                  </a:moveTo>
                  <a:cubicBezTo>
                    <a:pt x="2998" y="1504"/>
                    <a:pt x="1046" y="3501"/>
                    <a:pt x="72" y="6007"/>
                  </a:cubicBezTo>
                  <a:cubicBezTo>
                    <a:pt x="-691" y="8361"/>
                    <a:pt x="454" y="9506"/>
                    <a:pt x="2808" y="8743"/>
                  </a:cubicBezTo>
                  <a:cubicBezTo>
                    <a:pt x="5288" y="7712"/>
                    <a:pt x="7241" y="5715"/>
                    <a:pt x="8214" y="3209"/>
                  </a:cubicBezTo>
                  <a:cubicBezTo>
                    <a:pt x="8978" y="855"/>
                    <a:pt x="7896" y="-290"/>
                    <a:pt x="5479" y="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 1276">
              <a:extLst>
                <a:ext uri="{FF2B5EF4-FFF2-40B4-BE49-F238E27FC236}">
                  <a16:creationId xmlns:a16="http://schemas.microsoft.com/office/drawing/2014/main" id="{3DA9E007-8474-75C6-EB2B-CBD6EA6357E5}"/>
                </a:ext>
              </a:extLst>
            </p:cNvPr>
            <p:cNvSpPr/>
            <p:nvPr/>
          </p:nvSpPr>
          <p:spPr>
            <a:xfrm>
              <a:off x="6621290" y="382533"/>
              <a:ext cx="5173" cy="6299"/>
            </a:xfrm>
            <a:custGeom>
              <a:avLst/>
              <a:gdLst>
                <a:gd name="connsiteX0" fmla="*/ 1173 w 5173"/>
                <a:gd name="connsiteY0" fmla="*/ 6538 h 6299"/>
                <a:gd name="connsiteX1" fmla="*/ 4481 w 5173"/>
                <a:gd name="connsiteY1" fmla="*/ 3358 h 6299"/>
                <a:gd name="connsiteX2" fmla="*/ 3145 w 5173"/>
                <a:gd name="connsiteY2" fmla="*/ 241 h 6299"/>
                <a:gd name="connsiteX3" fmla="*/ -163 w 5173"/>
                <a:gd name="connsiteY3" fmla="*/ 3294 h 6299"/>
                <a:gd name="connsiteX4" fmla="*/ -163 w 5173"/>
                <a:gd name="connsiteY4" fmla="*/ 3358 h 6299"/>
                <a:gd name="connsiteX5" fmla="*/ 1173 w 5173"/>
                <a:gd name="connsiteY5" fmla="*/ 653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1173" y="6538"/>
                  </a:moveTo>
                  <a:cubicBezTo>
                    <a:pt x="1937" y="6538"/>
                    <a:pt x="3399" y="5139"/>
                    <a:pt x="4481" y="3358"/>
                  </a:cubicBezTo>
                  <a:cubicBezTo>
                    <a:pt x="5562" y="1577"/>
                    <a:pt x="4926" y="241"/>
                    <a:pt x="3145" y="241"/>
                  </a:cubicBezTo>
                  <a:cubicBezTo>
                    <a:pt x="1390" y="171"/>
                    <a:pt x="-92" y="1538"/>
                    <a:pt x="-163" y="3294"/>
                  </a:cubicBezTo>
                  <a:cubicBezTo>
                    <a:pt x="-163" y="3313"/>
                    <a:pt x="-163" y="3339"/>
                    <a:pt x="-163" y="3358"/>
                  </a:cubicBezTo>
                  <a:cubicBezTo>
                    <a:pt x="-163" y="5139"/>
                    <a:pt x="474" y="6538"/>
                    <a:pt x="1173" y="65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 1277">
              <a:extLst>
                <a:ext uri="{FF2B5EF4-FFF2-40B4-BE49-F238E27FC236}">
                  <a16:creationId xmlns:a16="http://schemas.microsoft.com/office/drawing/2014/main" id="{B7CC018A-93ED-60F5-2D6F-DDA99B0649A2}"/>
                </a:ext>
              </a:extLst>
            </p:cNvPr>
            <p:cNvSpPr/>
            <p:nvPr/>
          </p:nvSpPr>
          <p:spPr>
            <a:xfrm>
              <a:off x="6615746" y="467197"/>
              <a:ext cx="11586" cy="12721"/>
            </a:xfrm>
            <a:custGeom>
              <a:avLst/>
              <a:gdLst>
                <a:gd name="connsiteX0" fmla="*/ 5063 w 11586"/>
                <a:gd name="connsiteY0" fmla="*/ 12960 h 12721"/>
                <a:gd name="connsiteX1" fmla="*/ 11424 w 11586"/>
                <a:gd name="connsiteY1" fmla="*/ 6599 h 12721"/>
                <a:gd name="connsiteX2" fmla="*/ 6780 w 11586"/>
                <a:gd name="connsiteY2" fmla="*/ 238 h 12721"/>
                <a:gd name="connsiteX3" fmla="*/ 2137 w 11586"/>
                <a:gd name="connsiteY3" fmla="*/ 1574 h 12721"/>
                <a:gd name="connsiteX4" fmla="*/ 292 w 11586"/>
                <a:gd name="connsiteY4" fmla="*/ 7935 h 12721"/>
                <a:gd name="connsiteX5" fmla="*/ 5063 w 11586"/>
                <a:gd name="connsiteY5" fmla="*/ 12960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86" h="12721">
                  <a:moveTo>
                    <a:pt x="5063" y="12960"/>
                  </a:moveTo>
                  <a:cubicBezTo>
                    <a:pt x="9515" y="12960"/>
                    <a:pt x="11424" y="10988"/>
                    <a:pt x="11424" y="6599"/>
                  </a:cubicBezTo>
                  <a:cubicBezTo>
                    <a:pt x="11424" y="2210"/>
                    <a:pt x="9388" y="238"/>
                    <a:pt x="6780" y="238"/>
                  </a:cubicBezTo>
                  <a:cubicBezTo>
                    <a:pt x="4172" y="238"/>
                    <a:pt x="2137" y="874"/>
                    <a:pt x="2137" y="1574"/>
                  </a:cubicBezTo>
                  <a:cubicBezTo>
                    <a:pt x="1743" y="3756"/>
                    <a:pt x="1126" y="5887"/>
                    <a:pt x="292" y="7935"/>
                  </a:cubicBezTo>
                  <a:cubicBezTo>
                    <a:pt x="-980" y="11688"/>
                    <a:pt x="356" y="12960"/>
                    <a:pt x="5063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 1278">
              <a:extLst>
                <a:ext uri="{FF2B5EF4-FFF2-40B4-BE49-F238E27FC236}">
                  <a16:creationId xmlns:a16="http://schemas.microsoft.com/office/drawing/2014/main" id="{B78BFBFD-9D9C-1835-4FCF-96EEFBACB9E4}"/>
                </a:ext>
              </a:extLst>
            </p:cNvPr>
            <p:cNvSpPr/>
            <p:nvPr/>
          </p:nvSpPr>
          <p:spPr>
            <a:xfrm>
              <a:off x="6910247" y="2380606"/>
              <a:ext cx="11422" cy="5665"/>
            </a:xfrm>
            <a:custGeom>
              <a:avLst/>
              <a:gdLst>
                <a:gd name="connsiteX0" fmla="*/ 3791 w 11422"/>
                <a:gd name="connsiteY0" fmla="*/ 3185 h 5665"/>
                <a:gd name="connsiteX1" fmla="*/ 10152 w 11422"/>
                <a:gd name="connsiteY1" fmla="*/ 3185 h 5665"/>
                <a:gd name="connsiteX2" fmla="*/ 2965 w 11422"/>
                <a:gd name="connsiteY2" fmla="*/ 259 h 5665"/>
                <a:gd name="connsiteX3" fmla="*/ 3791 w 11422"/>
                <a:gd name="connsiteY3" fmla="*/ 3185 h 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2" h="5665">
                  <a:moveTo>
                    <a:pt x="3791" y="3185"/>
                  </a:moveTo>
                  <a:cubicBezTo>
                    <a:pt x="12124" y="6810"/>
                    <a:pt x="12187" y="6810"/>
                    <a:pt x="10152" y="3185"/>
                  </a:cubicBezTo>
                  <a:cubicBezTo>
                    <a:pt x="8333" y="1155"/>
                    <a:pt x="5681" y="74"/>
                    <a:pt x="2965" y="259"/>
                  </a:cubicBezTo>
                  <a:cubicBezTo>
                    <a:pt x="-1424" y="449"/>
                    <a:pt x="-1234" y="1022"/>
                    <a:pt x="3791" y="3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 1279">
              <a:extLst>
                <a:ext uri="{FF2B5EF4-FFF2-40B4-BE49-F238E27FC236}">
                  <a16:creationId xmlns:a16="http://schemas.microsoft.com/office/drawing/2014/main" id="{C06E0A66-DA02-50A3-2B44-B7A30DDA7556}"/>
                </a:ext>
              </a:extLst>
            </p:cNvPr>
            <p:cNvSpPr/>
            <p:nvPr/>
          </p:nvSpPr>
          <p:spPr>
            <a:xfrm>
              <a:off x="6621290" y="6514846"/>
              <a:ext cx="11459" cy="7886"/>
            </a:xfrm>
            <a:custGeom>
              <a:avLst/>
              <a:gdLst>
                <a:gd name="connsiteX0" fmla="*/ 6326 w 11459"/>
                <a:gd name="connsiteY0" fmla="*/ 6272 h 7886"/>
                <a:gd name="connsiteX1" fmla="*/ 11096 w 11459"/>
                <a:gd name="connsiteY1" fmla="*/ 1056 h 7886"/>
                <a:gd name="connsiteX2" fmla="*/ -163 w 11459"/>
                <a:gd name="connsiteY2" fmla="*/ 6399 h 7886"/>
                <a:gd name="connsiteX3" fmla="*/ 6326 w 11459"/>
                <a:gd name="connsiteY3" fmla="*/ 6272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9" h="7886">
                  <a:moveTo>
                    <a:pt x="6326" y="6272"/>
                  </a:moveTo>
                  <a:cubicBezTo>
                    <a:pt x="9824" y="4363"/>
                    <a:pt x="11986" y="1946"/>
                    <a:pt x="11096" y="1056"/>
                  </a:cubicBezTo>
                  <a:cubicBezTo>
                    <a:pt x="8552" y="-1552"/>
                    <a:pt x="-163" y="2583"/>
                    <a:pt x="-163" y="6399"/>
                  </a:cubicBezTo>
                  <a:cubicBezTo>
                    <a:pt x="-163" y="8752"/>
                    <a:pt x="1873" y="8689"/>
                    <a:pt x="6326" y="62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 1280">
              <a:extLst>
                <a:ext uri="{FF2B5EF4-FFF2-40B4-BE49-F238E27FC236}">
                  <a16:creationId xmlns:a16="http://schemas.microsoft.com/office/drawing/2014/main" id="{CE0A97F1-6A04-ECA9-DF38-4A0766456A8D}"/>
                </a:ext>
              </a:extLst>
            </p:cNvPr>
            <p:cNvSpPr/>
            <p:nvPr/>
          </p:nvSpPr>
          <p:spPr>
            <a:xfrm>
              <a:off x="6618172" y="829312"/>
              <a:ext cx="6234" cy="6297"/>
            </a:xfrm>
            <a:custGeom>
              <a:avLst/>
              <a:gdLst>
                <a:gd name="connsiteX0" fmla="*/ 6072 w 6234"/>
                <a:gd name="connsiteY0" fmla="*/ 3355 h 6297"/>
                <a:gd name="connsiteX1" fmla="*/ 2955 w 6234"/>
                <a:gd name="connsiteY1" fmla="*/ 238 h 6297"/>
                <a:gd name="connsiteX2" fmla="*/ -162 w 6234"/>
                <a:gd name="connsiteY2" fmla="*/ 3355 h 6297"/>
                <a:gd name="connsiteX3" fmla="*/ 2891 w 6234"/>
                <a:gd name="connsiteY3" fmla="*/ 6536 h 6297"/>
                <a:gd name="connsiteX4" fmla="*/ 2955 w 6234"/>
                <a:gd name="connsiteY4" fmla="*/ 6536 h 6297"/>
                <a:gd name="connsiteX5" fmla="*/ 6072 w 6234"/>
                <a:gd name="connsiteY5" fmla="*/ 3419 h 6297"/>
                <a:gd name="connsiteX6" fmla="*/ 6072 w 6234"/>
                <a:gd name="connsiteY6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4" h="6297">
                  <a:moveTo>
                    <a:pt x="6072" y="3355"/>
                  </a:moveTo>
                  <a:cubicBezTo>
                    <a:pt x="6072" y="1631"/>
                    <a:pt x="4678" y="238"/>
                    <a:pt x="2955" y="238"/>
                  </a:cubicBezTo>
                  <a:cubicBezTo>
                    <a:pt x="1231" y="238"/>
                    <a:pt x="-162" y="1631"/>
                    <a:pt x="-162" y="3355"/>
                  </a:cubicBezTo>
                  <a:cubicBezTo>
                    <a:pt x="-194" y="5079"/>
                    <a:pt x="1167" y="6497"/>
                    <a:pt x="2891" y="6536"/>
                  </a:cubicBezTo>
                  <a:cubicBezTo>
                    <a:pt x="2910" y="6536"/>
                    <a:pt x="2936" y="6536"/>
                    <a:pt x="2955" y="6536"/>
                  </a:cubicBezTo>
                  <a:cubicBezTo>
                    <a:pt x="4678" y="6536"/>
                    <a:pt x="6072" y="5143"/>
                    <a:pt x="6072" y="3419"/>
                  </a:cubicBezTo>
                  <a:cubicBezTo>
                    <a:pt x="6072" y="3400"/>
                    <a:pt x="6072" y="3374"/>
                    <a:pt x="6072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 1281">
              <a:extLst>
                <a:ext uri="{FF2B5EF4-FFF2-40B4-BE49-F238E27FC236}">
                  <a16:creationId xmlns:a16="http://schemas.microsoft.com/office/drawing/2014/main" id="{E1FA2E70-2605-1111-3380-A421DA6B1611}"/>
                </a:ext>
              </a:extLst>
            </p:cNvPr>
            <p:cNvSpPr/>
            <p:nvPr/>
          </p:nvSpPr>
          <p:spPr>
            <a:xfrm>
              <a:off x="6612395" y="6141038"/>
              <a:ext cx="8895" cy="14990"/>
            </a:xfrm>
            <a:custGeom>
              <a:avLst/>
              <a:gdLst>
                <a:gd name="connsiteX0" fmla="*/ 18 w 8895"/>
                <a:gd name="connsiteY0" fmla="*/ 8423 h 14990"/>
                <a:gd name="connsiteX1" fmla="*/ 3899 w 8895"/>
                <a:gd name="connsiteY1" fmla="*/ 15229 h 14990"/>
                <a:gd name="connsiteX2" fmla="*/ 8733 w 8895"/>
                <a:gd name="connsiteY2" fmla="*/ 7088 h 14990"/>
                <a:gd name="connsiteX3" fmla="*/ 18 w 8895"/>
                <a:gd name="connsiteY3" fmla="*/ 8423 h 1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5" h="14990">
                  <a:moveTo>
                    <a:pt x="18" y="8423"/>
                  </a:moveTo>
                  <a:cubicBezTo>
                    <a:pt x="-681" y="12940"/>
                    <a:pt x="655" y="15229"/>
                    <a:pt x="3899" y="15229"/>
                  </a:cubicBezTo>
                  <a:cubicBezTo>
                    <a:pt x="7142" y="15229"/>
                    <a:pt x="8733" y="12367"/>
                    <a:pt x="8733" y="7088"/>
                  </a:cubicBezTo>
                  <a:cubicBezTo>
                    <a:pt x="8733" y="-2772"/>
                    <a:pt x="1481" y="-1690"/>
                    <a:pt x="18" y="84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 1282">
              <a:extLst>
                <a:ext uri="{FF2B5EF4-FFF2-40B4-BE49-F238E27FC236}">
                  <a16:creationId xmlns:a16="http://schemas.microsoft.com/office/drawing/2014/main" id="{F27A9FAB-7796-34E2-E0EA-2509A9AC50F3}"/>
                </a:ext>
              </a:extLst>
            </p:cNvPr>
            <p:cNvSpPr/>
            <p:nvPr/>
          </p:nvSpPr>
          <p:spPr>
            <a:xfrm>
              <a:off x="6610063" y="6222116"/>
              <a:ext cx="8112" cy="6297"/>
            </a:xfrm>
            <a:custGeom>
              <a:avLst/>
              <a:gdLst>
                <a:gd name="connsiteX0" fmla="*/ 3113 w 8112"/>
                <a:gd name="connsiteY0" fmla="*/ 238 h 6297"/>
                <a:gd name="connsiteX1" fmla="*/ 187 w 8112"/>
                <a:gd name="connsiteY1" fmla="*/ 3355 h 6297"/>
                <a:gd name="connsiteX2" fmla="*/ 5021 w 8112"/>
                <a:gd name="connsiteY2" fmla="*/ 6535 h 6297"/>
                <a:gd name="connsiteX3" fmla="*/ 7947 w 8112"/>
                <a:gd name="connsiteY3" fmla="*/ 3361 h 6297"/>
                <a:gd name="connsiteX4" fmla="*/ 7947 w 8112"/>
                <a:gd name="connsiteY4" fmla="*/ 3355 h 6297"/>
                <a:gd name="connsiteX5" fmla="*/ 3113 w 8112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" h="6297">
                  <a:moveTo>
                    <a:pt x="3113" y="238"/>
                  </a:moveTo>
                  <a:cubicBezTo>
                    <a:pt x="442" y="238"/>
                    <a:pt x="-831" y="1638"/>
                    <a:pt x="187" y="3355"/>
                  </a:cubicBezTo>
                  <a:cubicBezTo>
                    <a:pt x="1192" y="5130"/>
                    <a:pt x="2992" y="6313"/>
                    <a:pt x="5021" y="6535"/>
                  </a:cubicBezTo>
                  <a:cubicBezTo>
                    <a:pt x="6707" y="6466"/>
                    <a:pt x="8017" y="5047"/>
                    <a:pt x="7947" y="3361"/>
                  </a:cubicBezTo>
                  <a:cubicBezTo>
                    <a:pt x="7947" y="3361"/>
                    <a:pt x="7947" y="3355"/>
                    <a:pt x="7947" y="3355"/>
                  </a:cubicBezTo>
                  <a:cubicBezTo>
                    <a:pt x="7947" y="1765"/>
                    <a:pt x="5785" y="238"/>
                    <a:pt x="311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 1283">
              <a:extLst>
                <a:ext uri="{FF2B5EF4-FFF2-40B4-BE49-F238E27FC236}">
                  <a16:creationId xmlns:a16="http://schemas.microsoft.com/office/drawing/2014/main" id="{4CF3F3E8-CF18-07F9-5CB3-CF30CDFCA530}"/>
                </a:ext>
              </a:extLst>
            </p:cNvPr>
            <p:cNvSpPr/>
            <p:nvPr/>
          </p:nvSpPr>
          <p:spPr>
            <a:xfrm>
              <a:off x="6621352" y="565484"/>
              <a:ext cx="5671" cy="11359"/>
            </a:xfrm>
            <a:custGeom>
              <a:avLst/>
              <a:gdLst>
                <a:gd name="connsiteX0" fmla="*/ 5245 w 5671"/>
                <a:gd name="connsiteY0" fmla="*/ 11037 h 11359"/>
                <a:gd name="connsiteX1" fmla="*/ 3273 w 5671"/>
                <a:gd name="connsiteY1" fmla="*/ 3977 h 11359"/>
                <a:gd name="connsiteX2" fmla="*/ -162 w 5671"/>
                <a:gd name="connsiteY2" fmla="*/ 3150 h 11359"/>
                <a:gd name="connsiteX3" fmla="*/ 5245 w 5671"/>
                <a:gd name="connsiteY3" fmla="*/ 11037 h 1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71" h="11359">
                  <a:moveTo>
                    <a:pt x="5245" y="11037"/>
                  </a:moveTo>
                  <a:cubicBezTo>
                    <a:pt x="5945" y="10274"/>
                    <a:pt x="5245" y="7094"/>
                    <a:pt x="3273" y="3977"/>
                  </a:cubicBezTo>
                  <a:cubicBezTo>
                    <a:pt x="538" y="-794"/>
                    <a:pt x="-34" y="-921"/>
                    <a:pt x="-162" y="3150"/>
                  </a:cubicBezTo>
                  <a:cubicBezTo>
                    <a:pt x="-225" y="8493"/>
                    <a:pt x="3019" y="13264"/>
                    <a:pt x="5245" y="110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 1284">
              <a:extLst>
                <a:ext uri="{FF2B5EF4-FFF2-40B4-BE49-F238E27FC236}">
                  <a16:creationId xmlns:a16="http://schemas.microsoft.com/office/drawing/2014/main" id="{50344C2C-DD43-19FA-F2A8-941EEC5C29FF}"/>
                </a:ext>
              </a:extLst>
            </p:cNvPr>
            <p:cNvSpPr/>
            <p:nvPr/>
          </p:nvSpPr>
          <p:spPr>
            <a:xfrm>
              <a:off x="6606988" y="6374393"/>
              <a:ext cx="10662" cy="17525"/>
            </a:xfrm>
            <a:custGeom>
              <a:avLst/>
              <a:gdLst>
                <a:gd name="connsiteX0" fmla="*/ 9814 w 10662"/>
                <a:gd name="connsiteY0" fmla="*/ 14104 h 17525"/>
                <a:gd name="connsiteX1" fmla="*/ 9298 w 10662"/>
                <a:gd name="connsiteY1" fmla="*/ 9638 h 17525"/>
                <a:gd name="connsiteX2" fmla="*/ 8414 w 10662"/>
                <a:gd name="connsiteY2" fmla="*/ 9142 h 17525"/>
                <a:gd name="connsiteX3" fmla="*/ 4789 w 10662"/>
                <a:gd name="connsiteY3" fmla="*/ 3227 h 17525"/>
                <a:gd name="connsiteX4" fmla="*/ 1417 w 10662"/>
                <a:gd name="connsiteY4" fmla="*/ 683 h 17525"/>
                <a:gd name="connsiteX5" fmla="*/ 1417 w 10662"/>
                <a:gd name="connsiteY5" fmla="*/ 6026 h 17525"/>
                <a:gd name="connsiteX6" fmla="*/ 2880 w 10662"/>
                <a:gd name="connsiteY6" fmla="*/ 13531 h 17525"/>
                <a:gd name="connsiteX7" fmla="*/ 9814 w 10662"/>
                <a:gd name="connsiteY7" fmla="*/ 14104 h 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2" h="17525">
                  <a:moveTo>
                    <a:pt x="9814" y="14104"/>
                  </a:moveTo>
                  <a:cubicBezTo>
                    <a:pt x="10901" y="12730"/>
                    <a:pt x="10672" y="10726"/>
                    <a:pt x="9298" y="9638"/>
                  </a:cubicBezTo>
                  <a:cubicBezTo>
                    <a:pt x="9031" y="9429"/>
                    <a:pt x="8732" y="9257"/>
                    <a:pt x="8414" y="9142"/>
                  </a:cubicBezTo>
                  <a:cubicBezTo>
                    <a:pt x="6144" y="8061"/>
                    <a:pt x="4719" y="5739"/>
                    <a:pt x="4789" y="3227"/>
                  </a:cubicBezTo>
                  <a:cubicBezTo>
                    <a:pt x="4789" y="683"/>
                    <a:pt x="3262" y="-462"/>
                    <a:pt x="1417" y="683"/>
                  </a:cubicBezTo>
                  <a:cubicBezTo>
                    <a:pt x="-427" y="1828"/>
                    <a:pt x="-936" y="3863"/>
                    <a:pt x="1417" y="6026"/>
                  </a:cubicBezTo>
                  <a:cubicBezTo>
                    <a:pt x="3224" y="8080"/>
                    <a:pt x="3784" y="10949"/>
                    <a:pt x="2880" y="13531"/>
                  </a:cubicBezTo>
                  <a:cubicBezTo>
                    <a:pt x="718" y="18811"/>
                    <a:pt x="6697" y="19320"/>
                    <a:pt x="9814" y="141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 1285">
              <a:extLst>
                <a:ext uri="{FF2B5EF4-FFF2-40B4-BE49-F238E27FC236}">
                  <a16:creationId xmlns:a16="http://schemas.microsoft.com/office/drawing/2014/main" id="{F3603D1A-99AE-EB50-D58D-BC6B88E3776D}"/>
                </a:ext>
              </a:extLst>
            </p:cNvPr>
            <p:cNvSpPr/>
            <p:nvPr/>
          </p:nvSpPr>
          <p:spPr>
            <a:xfrm>
              <a:off x="6606830" y="4331139"/>
              <a:ext cx="5173" cy="6361"/>
            </a:xfrm>
            <a:custGeom>
              <a:avLst/>
              <a:gdLst>
                <a:gd name="connsiteX0" fmla="*/ 3611 w 5173"/>
                <a:gd name="connsiteY0" fmla="*/ 6600 h 6361"/>
                <a:gd name="connsiteX1" fmla="*/ 5011 w 5173"/>
                <a:gd name="connsiteY1" fmla="*/ 3419 h 6361"/>
                <a:gd name="connsiteX2" fmla="*/ 1703 w 5173"/>
                <a:gd name="connsiteY2" fmla="*/ 239 h 6361"/>
                <a:gd name="connsiteX3" fmla="*/ 1703 w 5173"/>
                <a:gd name="connsiteY3" fmla="*/ 239 h 6361"/>
                <a:gd name="connsiteX4" fmla="*/ 367 w 5173"/>
                <a:gd name="connsiteY4" fmla="*/ 3419 h 6361"/>
                <a:gd name="connsiteX5" fmla="*/ 3611 w 5173"/>
                <a:gd name="connsiteY5" fmla="*/ 6600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361">
                  <a:moveTo>
                    <a:pt x="3611" y="6600"/>
                  </a:moveTo>
                  <a:cubicBezTo>
                    <a:pt x="4375" y="6600"/>
                    <a:pt x="5011" y="5137"/>
                    <a:pt x="5011" y="3419"/>
                  </a:cubicBezTo>
                  <a:cubicBezTo>
                    <a:pt x="4979" y="1625"/>
                    <a:pt x="3497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702"/>
                    <a:pt x="367" y="3419"/>
                  </a:cubicBezTo>
                  <a:cubicBezTo>
                    <a:pt x="1449" y="5137"/>
                    <a:pt x="2848" y="6600"/>
                    <a:pt x="3611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 1286">
              <a:extLst>
                <a:ext uri="{FF2B5EF4-FFF2-40B4-BE49-F238E27FC236}">
                  <a16:creationId xmlns:a16="http://schemas.microsoft.com/office/drawing/2014/main" id="{9E3BDD80-E433-3344-9A29-386365994F91}"/>
                </a:ext>
              </a:extLst>
            </p:cNvPr>
            <p:cNvSpPr/>
            <p:nvPr/>
          </p:nvSpPr>
          <p:spPr>
            <a:xfrm>
              <a:off x="6655371" y="443029"/>
              <a:ext cx="6079" cy="7721"/>
            </a:xfrm>
            <a:custGeom>
              <a:avLst/>
              <a:gdLst>
                <a:gd name="connsiteX0" fmla="*/ 5574 w 6079"/>
                <a:gd name="connsiteY0" fmla="*/ 7360 h 7721"/>
                <a:gd name="connsiteX1" fmla="*/ 3475 w 6079"/>
                <a:gd name="connsiteY1" fmla="*/ 2017 h 7721"/>
                <a:gd name="connsiteX2" fmla="*/ -151 w 6079"/>
                <a:gd name="connsiteY2" fmla="*/ 1508 h 7721"/>
                <a:gd name="connsiteX3" fmla="*/ 5574 w 6079"/>
                <a:gd name="connsiteY3" fmla="*/ 7360 h 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79" h="7721">
                  <a:moveTo>
                    <a:pt x="5574" y="7360"/>
                  </a:moveTo>
                  <a:cubicBezTo>
                    <a:pt x="6464" y="6406"/>
                    <a:pt x="5574" y="4052"/>
                    <a:pt x="3475" y="2017"/>
                  </a:cubicBezTo>
                  <a:cubicBezTo>
                    <a:pt x="1376" y="-19"/>
                    <a:pt x="-151" y="-464"/>
                    <a:pt x="-151" y="1508"/>
                  </a:cubicBezTo>
                  <a:cubicBezTo>
                    <a:pt x="-405" y="5706"/>
                    <a:pt x="3475" y="9459"/>
                    <a:pt x="5574" y="73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 1287">
              <a:extLst>
                <a:ext uri="{FF2B5EF4-FFF2-40B4-BE49-F238E27FC236}">
                  <a16:creationId xmlns:a16="http://schemas.microsoft.com/office/drawing/2014/main" id="{C5932F53-E3AE-B355-7F7C-68E70F671ABA}"/>
                </a:ext>
              </a:extLst>
            </p:cNvPr>
            <p:cNvSpPr/>
            <p:nvPr/>
          </p:nvSpPr>
          <p:spPr>
            <a:xfrm>
              <a:off x="6650364" y="6428049"/>
              <a:ext cx="8135" cy="4942"/>
            </a:xfrm>
            <a:custGeom>
              <a:avLst/>
              <a:gdLst>
                <a:gd name="connsiteX0" fmla="*/ 213 w 8135"/>
                <a:gd name="connsiteY0" fmla="*/ 1983 h 4942"/>
                <a:gd name="connsiteX1" fmla="*/ 7973 w 8135"/>
                <a:gd name="connsiteY1" fmla="*/ 3828 h 4942"/>
                <a:gd name="connsiteX2" fmla="*/ 3139 w 8135"/>
                <a:gd name="connsiteY2" fmla="*/ 775 h 4942"/>
                <a:gd name="connsiteX3" fmla="*/ 213 w 8135"/>
                <a:gd name="connsiteY3" fmla="*/ 1983 h 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4942">
                  <a:moveTo>
                    <a:pt x="213" y="1983"/>
                  </a:moveTo>
                  <a:cubicBezTo>
                    <a:pt x="2058" y="4973"/>
                    <a:pt x="7973" y="6436"/>
                    <a:pt x="7973" y="3828"/>
                  </a:cubicBezTo>
                  <a:cubicBezTo>
                    <a:pt x="7973" y="3192"/>
                    <a:pt x="5811" y="1793"/>
                    <a:pt x="3139" y="775"/>
                  </a:cubicBezTo>
                  <a:cubicBezTo>
                    <a:pt x="468" y="-243"/>
                    <a:pt x="-868" y="202"/>
                    <a:pt x="213" y="19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 1288">
              <a:extLst>
                <a:ext uri="{FF2B5EF4-FFF2-40B4-BE49-F238E27FC236}">
                  <a16:creationId xmlns:a16="http://schemas.microsoft.com/office/drawing/2014/main" id="{0AD94BFE-7088-A81F-F37C-77A77485C648}"/>
                </a:ext>
              </a:extLst>
            </p:cNvPr>
            <p:cNvSpPr/>
            <p:nvPr/>
          </p:nvSpPr>
          <p:spPr>
            <a:xfrm>
              <a:off x="6650547" y="6156494"/>
              <a:ext cx="7761" cy="7914"/>
            </a:xfrm>
            <a:custGeom>
              <a:avLst/>
              <a:gdLst>
                <a:gd name="connsiteX0" fmla="*/ 348 w 7761"/>
                <a:gd name="connsiteY0" fmla="*/ 6579 h 7914"/>
                <a:gd name="connsiteX1" fmla="*/ 5564 w 7761"/>
                <a:gd name="connsiteY1" fmla="*/ 6579 h 7914"/>
                <a:gd name="connsiteX2" fmla="*/ 7027 w 7761"/>
                <a:gd name="connsiteY2" fmla="*/ 1299 h 7914"/>
                <a:gd name="connsiteX3" fmla="*/ 348 w 7761"/>
                <a:gd name="connsiteY3" fmla="*/ 6579 h 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61" h="7914">
                  <a:moveTo>
                    <a:pt x="348" y="6579"/>
                  </a:moveTo>
                  <a:cubicBezTo>
                    <a:pt x="1620" y="8678"/>
                    <a:pt x="3338" y="8678"/>
                    <a:pt x="5564" y="6579"/>
                  </a:cubicBezTo>
                  <a:cubicBezTo>
                    <a:pt x="7790" y="4480"/>
                    <a:pt x="8045" y="2317"/>
                    <a:pt x="7027" y="1299"/>
                  </a:cubicBezTo>
                  <a:cubicBezTo>
                    <a:pt x="4037" y="-1945"/>
                    <a:pt x="-1942" y="2953"/>
                    <a:pt x="348" y="65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 1289">
              <a:extLst>
                <a:ext uri="{FF2B5EF4-FFF2-40B4-BE49-F238E27FC236}">
                  <a16:creationId xmlns:a16="http://schemas.microsoft.com/office/drawing/2014/main" id="{6C987C1C-36CA-484A-DAA7-5DF55CB53F32}"/>
                </a:ext>
              </a:extLst>
            </p:cNvPr>
            <p:cNvSpPr/>
            <p:nvPr/>
          </p:nvSpPr>
          <p:spPr>
            <a:xfrm>
              <a:off x="6666147" y="6472054"/>
              <a:ext cx="8064" cy="4903"/>
            </a:xfrm>
            <a:custGeom>
              <a:avLst/>
              <a:gdLst>
                <a:gd name="connsiteX0" fmla="*/ 7902 w 8064"/>
                <a:gd name="connsiteY0" fmla="*/ 3902 h 4903"/>
                <a:gd name="connsiteX1" fmla="*/ 3131 w 8064"/>
                <a:gd name="connsiteY1" fmla="*/ 785 h 4903"/>
                <a:gd name="connsiteX2" fmla="*/ 205 w 8064"/>
                <a:gd name="connsiteY2" fmla="*/ 2058 h 4903"/>
                <a:gd name="connsiteX3" fmla="*/ 7902 w 8064"/>
                <a:gd name="connsiteY3" fmla="*/ 3902 h 4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4" h="4903">
                  <a:moveTo>
                    <a:pt x="7902" y="3902"/>
                  </a:moveTo>
                  <a:cubicBezTo>
                    <a:pt x="7902" y="3266"/>
                    <a:pt x="5739" y="1867"/>
                    <a:pt x="3131" y="785"/>
                  </a:cubicBezTo>
                  <a:cubicBezTo>
                    <a:pt x="523" y="-296"/>
                    <a:pt x="-876" y="276"/>
                    <a:pt x="205" y="2058"/>
                  </a:cubicBezTo>
                  <a:cubicBezTo>
                    <a:pt x="1541" y="5047"/>
                    <a:pt x="7902" y="6256"/>
                    <a:pt x="7902" y="39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 1290">
              <a:extLst>
                <a:ext uri="{FF2B5EF4-FFF2-40B4-BE49-F238E27FC236}">
                  <a16:creationId xmlns:a16="http://schemas.microsoft.com/office/drawing/2014/main" id="{2A9B70E7-BF11-124C-47C1-220DAAC589F0}"/>
                </a:ext>
              </a:extLst>
            </p:cNvPr>
            <p:cNvSpPr/>
            <p:nvPr/>
          </p:nvSpPr>
          <p:spPr>
            <a:xfrm>
              <a:off x="6655320" y="4091977"/>
              <a:ext cx="6360" cy="6360"/>
            </a:xfrm>
            <a:custGeom>
              <a:avLst/>
              <a:gdLst>
                <a:gd name="connsiteX0" fmla="*/ 3018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6599"/>
                  </a:move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 1291">
              <a:extLst>
                <a:ext uri="{FF2B5EF4-FFF2-40B4-BE49-F238E27FC236}">
                  <a16:creationId xmlns:a16="http://schemas.microsoft.com/office/drawing/2014/main" id="{10CC8699-0D3B-E8B8-5750-1835797B481D}"/>
                </a:ext>
              </a:extLst>
            </p:cNvPr>
            <p:cNvSpPr/>
            <p:nvPr/>
          </p:nvSpPr>
          <p:spPr>
            <a:xfrm>
              <a:off x="6659623" y="6571383"/>
              <a:ext cx="8017" cy="8108"/>
            </a:xfrm>
            <a:custGeom>
              <a:avLst/>
              <a:gdLst>
                <a:gd name="connsiteX0" fmla="*/ 6602 w 8017"/>
                <a:gd name="connsiteY0" fmla="*/ 3546 h 8108"/>
                <a:gd name="connsiteX1" fmla="*/ 1259 w 8017"/>
                <a:gd name="connsiteY1" fmla="*/ 238 h 8108"/>
                <a:gd name="connsiteX2" fmla="*/ 1831 w 8017"/>
                <a:gd name="connsiteY2" fmla="*/ 5009 h 8108"/>
                <a:gd name="connsiteX3" fmla="*/ 6602 w 8017"/>
                <a:gd name="connsiteY3" fmla="*/ 3546 h 8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17" h="8108">
                  <a:moveTo>
                    <a:pt x="6602" y="3546"/>
                  </a:moveTo>
                  <a:cubicBezTo>
                    <a:pt x="5419" y="1689"/>
                    <a:pt x="3447" y="474"/>
                    <a:pt x="1259" y="238"/>
                  </a:cubicBezTo>
                  <a:cubicBezTo>
                    <a:pt x="-840" y="238"/>
                    <a:pt x="-586" y="2020"/>
                    <a:pt x="1831" y="5009"/>
                  </a:cubicBezTo>
                  <a:cubicBezTo>
                    <a:pt x="6093" y="10225"/>
                    <a:pt x="9910" y="9016"/>
                    <a:pt x="6602" y="35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 1292">
              <a:extLst>
                <a:ext uri="{FF2B5EF4-FFF2-40B4-BE49-F238E27FC236}">
                  <a16:creationId xmlns:a16="http://schemas.microsoft.com/office/drawing/2014/main" id="{1C785A0E-0630-1871-06B0-856FB0CE5262}"/>
                </a:ext>
              </a:extLst>
            </p:cNvPr>
            <p:cNvSpPr/>
            <p:nvPr/>
          </p:nvSpPr>
          <p:spPr>
            <a:xfrm>
              <a:off x="6647817" y="6499181"/>
              <a:ext cx="16852" cy="11656"/>
            </a:xfrm>
            <a:custGeom>
              <a:avLst/>
              <a:gdLst>
                <a:gd name="connsiteX0" fmla="*/ 6386 w 16852"/>
                <a:gd name="connsiteY0" fmla="*/ 11250 h 11656"/>
                <a:gd name="connsiteX1" fmla="*/ 13827 w 16852"/>
                <a:gd name="connsiteY1" fmla="*/ 9469 h 11656"/>
                <a:gd name="connsiteX2" fmla="*/ 16690 w 16852"/>
                <a:gd name="connsiteY2" fmla="*/ 4762 h 11656"/>
                <a:gd name="connsiteX3" fmla="*/ 3968 w 16852"/>
                <a:gd name="connsiteY3" fmla="*/ 3363 h 11656"/>
                <a:gd name="connsiteX4" fmla="*/ 6386 w 16852"/>
                <a:gd name="connsiteY4" fmla="*/ 11250 h 1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2" h="11656">
                  <a:moveTo>
                    <a:pt x="6386" y="11250"/>
                  </a:moveTo>
                  <a:cubicBezTo>
                    <a:pt x="8771" y="10321"/>
                    <a:pt x="11277" y="9717"/>
                    <a:pt x="13827" y="9469"/>
                  </a:cubicBezTo>
                  <a:cubicBezTo>
                    <a:pt x="15418" y="9469"/>
                    <a:pt x="16690" y="7370"/>
                    <a:pt x="16690" y="4762"/>
                  </a:cubicBezTo>
                  <a:cubicBezTo>
                    <a:pt x="16690" y="-772"/>
                    <a:pt x="12492" y="-1217"/>
                    <a:pt x="3968" y="3363"/>
                  </a:cubicBezTo>
                  <a:cubicBezTo>
                    <a:pt x="-2838" y="7052"/>
                    <a:pt x="-675" y="14049"/>
                    <a:pt x="6386" y="112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 1293">
              <a:extLst>
                <a:ext uri="{FF2B5EF4-FFF2-40B4-BE49-F238E27FC236}">
                  <a16:creationId xmlns:a16="http://schemas.microsoft.com/office/drawing/2014/main" id="{3B94BAF7-3A95-B630-CB9B-54A11514E63B}"/>
                </a:ext>
              </a:extLst>
            </p:cNvPr>
            <p:cNvSpPr/>
            <p:nvPr/>
          </p:nvSpPr>
          <p:spPr>
            <a:xfrm>
              <a:off x="6641207" y="486645"/>
              <a:ext cx="8396" cy="21705"/>
            </a:xfrm>
            <a:custGeom>
              <a:avLst/>
              <a:gdLst>
                <a:gd name="connsiteX0" fmla="*/ 1483 w 8396"/>
                <a:gd name="connsiteY0" fmla="*/ 15901 h 21705"/>
                <a:gd name="connsiteX1" fmla="*/ 1483 w 8396"/>
                <a:gd name="connsiteY1" fmla="*/ 21944 h 21705"/>
                <a:gd name="connsiteX2" fmla="*/ 6063 w 8396"/>
                <a:gd name="connsiteY2" fmla="*/ 18064 h 21705"/>
                <a:gd name="connsiteX3" fmla="*/ 4855 w 8396"/>
                <a:gd name="connsiteY3" fmla="*/ 635 h 21705"/>
                <a:gd name="connsiteX4" fmla="*/ 2501 w 8396"/>
                <a:gd name="connsiteY4" fmla="*/ 4452 h 21705"/>
                <a:gd name="connsiteX5" fmla="*/ 1483 w 8396"/>
                <a:gd name="connsiteY5" fmla="*/ 15901 h 2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96" h="21705">
                  <a:moveTo>
                    <a:pt x="1483" y="15901"/>
                  </a:moveTo>
                  <a:cubicBezTo>
                    <a:pt x="-743" y="20163"/>
                    <a:pt x="-679" y="21944"/>
                    <a:pt x="1483" y="21944"/>
                  </a:cubicBezTo>
                  <a:cubicBezTo>
                    <a:pt x="3640" y="21664"/>
                    <a:pt x="5433" y="20144"/>
                    <a:pt x="6063" y="18064"/>
                  </a:cubicBezTo>
                  <a:cubicBezTo>
                    <a:pt x="9307" y="8268"/>
                    <a:pt x="8925" y="2035"/>
                    <a:pt x="4855" y="635"/>
                  </a:cubicBezTo>
                  <a:cubicBezTo>
                    <a:pt x="1801" y="-446"/>
                    <a:pt x="1102" y="635"/>
                    <a:pt x="2501" y="4452"/>
                  </a:cubicBezTo>
                  <a:cubicBezTo>
                    <a:pt x="3608" y="8262"/>
                    <a:pt x="3245" y="12345"/>
                    <a:pt x="1483" y="159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 1294">
              <a:extLst>
                <a:ext uri="{FF2B5EF4-FFF2-40B4-BE49-F238E27FC236}">
                  <a16:creationId xmlns:a16="http://schemas.microsoft.com/office/drawing/2014/main" id="{E29EFFFA-E90A-2FDB-A6CA-D12D724FD37F}"/>
                </a:ext>
              </a:extLst>
            </p:cNvPr>
            <p:cNvSpPr/>
            <p:nvPr/>
          </p:nvSpPr>
          <p:spPr>
            <a:xfrm>
              <a:off x="6631162" y="511880"/>
              <a:ext cx="7667" cy="7680"/>
            </a:xfrm>
            <a:custGeom>
              <a:avLst/>
              <a:gdLst>
                <a:gd name="connsiteX0" fmla="*/ 5930 w 7667"/>
                <a:gd name="connsiteY0" fmla="*/ 7459 h 7680"/>
                <a:gd name="connsiteX1" fmla="*/ 5930 w 7667"/>
                <a:gd name="connsiteY1" fmla="*/ 2116 h 7680"/>
                <a:gd name="connsiteX2" fmla="*/ 842 w 7667"/>
                <a:gd name="connsiteY2" fmla="*/ 6059 h 7680"/>
                <a:gd name="connsiteX3" fmla="*/ 5930 w 7667"/>
                <a:gd name="connsiteY3" fmla="*/ 7459 h 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7" h="7680">
                  <a:moveTo>
                    <a:pt x="5930" y="7459"/>
                  </a:moveTo>
                  <a:cubicBezTo>
                    <a:pt x="8029" y="6123"/>
                    <a:pt x="8029" y="4342"/>
                    <a:pt x="5930" y="2116"/>
                  </a:cubicBezTo>
                  <a:cubicBezTo>
                    <a:pt x="1923" y="-1955"/>
                    <a:pt x="-2084" y="1161"/>
                    <a:pt x="842" y="6059"/>
                  </a:cubicBezTo>
                  <a:cubicBezTo>
                    <a:pt x="1891" y="7815"/>
                    <a:pt x="4130" y="8432"/>
                    <a:pt x="5930" y="74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 1295">
              <a:extLst>
                <a:ext uri="{FF2B5EF4-FFF2-40B4-BE49-F238E27FC236}">
                  <a16:creationId xmlns:a16="http://schemas.microsoft.com/office/drawing/2014/main" id="{9E338F22-751A-367B-FB9B-EE9913B4C152}"/>
                </a:ext>
              </a:extLst>
            </p:cNvPr>
            <p:cNvSpPr/>
            <p:nvPr/>
          </p:nvSpPr>
          <p:spPr>
            <a:xfrm>
              <a:off x="6630564" y="448114"/>
              <a:ext cx="9370" cy="15049"/>
            </a:xfrm>
            <a:custGeom>
              <a:avLst/>
              <a:gdLst>
                <a:gd name="connsiteX0" fmla="*/ 9136 w 9370"/>
                <a:gd name="connsiteY0" fmla="*/ 6599 h 15049"/>
                <a:gd name="connsiteX1" fmla="*/ 4563 w 9370"/>
                <a:gd name="connsiteY1" fmla="*/ 251 h 15049"/>
                <a:gd name="connsiteX2" fmla="*/ 4493 w 9370"/>
                <a:gd name="connsiteY2" fmla="*/ 238 h 15049"/>
                <a:gd name="connsiteX3" fmla="*/ 1821 w 9370"/>
                <a:gd name="connsiteY3" fmla="*/ 13787 h 15049"/>
                <a:gd name="connsiteX4" fmla="*/ 9136 w 9370"/>
                <a:gd name="connsiteY4" fmla="*/ 6599 h 1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0" h="15049">
                  <a:moveTo>
                    <a:pt x="9136" y="6599"/>
                  </a:moveTo>
                  <a:cubicBezTo>
                    <a:pt x="9626" y="3584"/>
                    <a:pt x="7578" y="741"/>
                    <a:pt x="4563" y="251"/>
                  </a:cubicBezTo>
                  <a:cubicBezTo>
                    <a:pt x="4537" y="245"/>
                    <a:pt x="4518" y="245"/>
                    <a:pt x="4493" y="238"/>
                  </a:cubicBezTo>
                  <a:cubicBezTo>
                    <a:pt x="-87" y="238"/>
                    <a:pt x="-1868" y="9843"/>
                    <a:pt x="1821" y="13787"/>
                  </a:cubicBezTo>
                  <a:cubicBezTo>
                    <a:pt x="5510" y="17730"/>
                    <a:pt x="9136" y="13405"/>
                    <a:pt x="9136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 1296">
              <a:extLst>
                <a:ext uri="{FF2B5EF4-FFF2-40B4-BE49-F238E27FC236}">
                  <a16:creationId xmlns:a16="http://schemas.microsoft.com/office/drawing/2014/main" id="{B8CF3310-D3AB-ABF0-265B-2E1DEF9EB25E}"/>
                </a:ext>
              </a:extLst>
            </p:cNvPr>
            <p:cNvSpPr/>
            <p:nvPr/>
          </p:nvSpPr>
          <p:spPr>
            <a:xfrm>
              <a:off x="6637961" y="4293421"/>
              <a:ext cx="8136" cy="6297"/>
            </a:xfrm>
            <a:custGeom>
              <a:avLst/>
              <a:gdLst>
                <a:gd name="connsiteX0" fmla="*/ 3139 w 8136"/>
                <a:gd name="connsiteY0" fmla="*/ 6535 h 6297"/>
                <a:gd name="connsiteX1" fmla="*/ 7973 w 8136"/>
                <a:gd name="connsiteY1" fmla="*/ 3355 h 6297"/>
                <a:gd name="connsiteX2" fmla="*/ 5048 w 8136"/>
                <a:gd name="connsiteY2" fmla="*/ 238 h 6297"/>
                <a:gd name="connsiteX3" fmla="*/ 213 w 8136"/>
                <a:gd name="connsiteY3" fmla="*/ 3355 h 6297"/>
                <a:gd name="connsiteX4" fmla="*/ 3139 w 813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3139" y="6535"/>
                  </a:moveTo>
                  <a:cubicBezTo>
                    <a:pt x="5811" y="6535"/>
                    <a:pt x="7973" y="5136"/>
                    <a:pt x="7973" y="3355"/>
                  </a:cubicBezTo>
                  <a:cubicBezTo>
                    <a:pt x="8012" y="1695"/>
                    <a:pt x="6708" y="308"/>
                    <a:pt x="5048" y="238"/>
                  </a:cubicBezTo>
                  <a:cubicBezTo>
                    <a:pt x="3050" y="505"/>
                    <a:pt x="1276" y="1644"/>
                    <a:pt x="213" y="3355"/>
                  </a:cubicBezTo>
                  <a:cubicBezTo>
                    <a:pt x="-868" y="5136"/>
                    <a:pt x="468" y="6535"/>
                    <a:pt x="3139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 1297">
              <a:extLst>
                <a:ext uri="{FF2B5EF4-FFF2-40B4-BE49-F238E27FC236}">
                  <a16:creationId xmlns:a16="http://schemas.microsoft.com/office/drawing/2014/main" id="{6D4EF50F-9632-93F4-7759-8B3D65A916A2}"/>
                </a:ext>
              </a:extLst>
            </p:cNvPr>
            <p:cNvSpPr/>
            <p:nvPr/>
          </p:nvSpPr>
          <p:spPr>
            <a:xfrm>
              <a:off x="6646096" y="5882327"/>
              <a:ext cx="8743" cy="8635"/>
            </a:xfrm>
            <a:custGeom>
              <a:avLst/>
              <a:gdLst>
                <a:gd name="connsiteX0" fmla="*/ -163 w 8743"/>
                <a:gd name="connsiteY0" fmla="*/ 5200 h 8635"/>
                <a:gd name="connsiteX1" fmla="*/ 8424 w 8743"/>
                <a:gd name="connsiteY1" fmla="*/ 3927 h 8635"/>
                <a:gd name="connsiteX2" fmla="*/ 4735 w 8743"/>
                <a:gd name="connsiteY2" fmla="*/ 238 h 8635"/>
                <a:gd name="connsiteX3" fmla="*/ -163 w 8743"/>
                <a:gd name="connsiteY3" fmla="*/ 5200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3" h="8635">
                  <a:moveTo>
                    <a:pt x="-163" y="5200"/>
                  </a:moveTo>
                  <a:cubicBezTo>
                    <a:pt x="-163" y="10733"/>
                    <a:pt x="6516" y="9779"/>
                    <a:pt x="8424" y="3927"/>
                  </a:cubicBezTo>
                  <a:cubicBezTo>
                    <a:pt x="9124" y="1892"/>
                    <a:pt x="7407" y="238"/>
                    <a:pt x="4735" y="238"/>
                  </a:cubicBezTo>
                  <a:cubicBezTo>
                    <a:pt x="2019" y="276"/>
                    <a:pt x="-163" y="2483"/>
                    <a:pt x="-163" y="52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 1298">
              <a:extLst>
                <a:ext uri="{FF2B5EF4-FFF2-40B4-BE49-F238E27FC236}">
                  <a16:creationId xmlns:a16="http://schemas.microsoft.com/office/drawing/2014/main" id="{81182DEC-44FB-2F42-1AF5-EBCBA4027F43}"/>
                </a:ext>
              </a:extLst>
            </p:cNvPr>
            <p:cNvSpPr/>
            <p:nvPr/>
          </p:nvSpPr>
          <p:spPr>
            <a:xfrm>
              <a:off x="6646096" y="462519"/>
              <a:ext cx="6181" cy="16304"/>
            </a:xfrm>
            <a:custGeom>
              <a:avLst/>
              <a:gdLst>
                <a:gd name="connsiteX0" fmla="*/ 2891 w 6181"/>
                <a:gd name="connsiteY0" fmla="*/ 16238 h 16304"/>
                <a:gd name="connsiteX1" fmla="*/ 6007 w 6181"/>
                <a:gd name="connsiteY1" fmla="*/ 8351 h 16304"/>
                <a:gd name="connsiteX2" fmla="*/ 2891 w 6181"/>
                <a:gd name="connsiteY2" fmla="*/ 464 h 16304"/>
                <a:gd name="connsiteX3" fmla="*/ -163 w 6181"/>
                <a:gd name="connsiteY3" fmla="*/ 8351 h 16304"/>
                <a:gd name="connsiteX4" fmla="*/ 2891 w 6181"/>
                <a:gd name="connsiteY4" fmla="*/ 16238 h 16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1" h="16304">
                  <a:moveTo>
                    <a:pt x="2891" y="16238"/>
                  </a:moveTo>
                  <a:cubicBezTo>
                    <a:pt x="5015" y="14177"/>
                    <a:pt x="6147" y="11309"/>
                    <a:pt x="6007" y="8351"/>
                  </a:cubicBezTo>
                  <a:cubicBezTo>
                    <a:pt x="6147" y="5393"/>
                    <a:pt x="5015" y="2525"/>
                    <a:pt x="2891" y="464"/>
                  </a:cubicBezTo>
                  <a:cubicBezTo>
                    <a:pt x="1110" y="-681"/>
                    <a:pt x="-163" y="2626"/>
                    <a:pt x="-163" y="8351"/>
                  </a:cubicBezTo>
                  <a:cubicBezTo>
                    <a:pt x="-163" y="14076"/>
                    <a:pt x="1110" y="17638"/>
                    <a:pt x="2891" y="16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 1299">
              <a:extLst>
                <a:ext uri="{FF2B5EF4-FFF2-40B4-BE49-F238E27FC236}">
                  <a16:creationId xmlns:a16="http://schemas.microsoft.com/office/drawing/2014/main" id="{F636F747-4CCA-F06F-2428-9B470591BBF9}"/>
                </a:ext>
              </a:extLst>
            </p:cNvPr>
            <p:cNvSpPr/>
            <p:nvPr/>
          </p:nvSpPr>
          <p:spPr>
            <a:xfrm>
              <a:off x="6631835" y="373122"/>
              <a:ext cx="11080" cy="6233"/>
            </a:xfrm>
            <a:custGeom>
              <a:avLst/>
              <a:gdLst>
                <a:gd name="connsiteX0" fmla="*/ 105 w 11080"/>
                <a:gd name="connsiteY0" fmla="*/ 3355 h 6233"/>
                <a:gd name="connsiteX1" fmla="*/ 6466 w 11080"/>
                <a:gd name="connsiteY1" fmla="*/ 6472 h 6233"/>
                <a:gd name="connsiteX2" fmla="*/ 10918 w 11080"/>
                <a:gd name="connsiteY2" fmla="*/ 3355 h 6233"/>
                <a:gd name="connsiteX3" fmla="*/ 4557 w 11080"/>
                <a:gd name="connsiteY3" fmla="*/ 238 h 6233"/>
                <a:gd name="connsiteX4" fmla="*/ 105 w 11080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0" h="6233">
                  <a:moveTo>
                    <a:pt x="105" y="3355"/>
                  </a:moveTo>
                  <a:cubicBezTo>
                    <a:pt x="1651" y="5295"/>
                    <a:pt x="3985" y="6440"/>
                    <a:pt x="6466" y="6472"/>
                  </a:cubicBezTo>
                  <a:cubicBezTo>
                    <a:pt x="8946" y="6472"/>
                    <a:pt x="10918" y="5072"/>
                    <a:pt x="10918" y="3355"/>
                  </a:cubicBezTo>
                  <a:cubicBezTo>
                    <a:pt x="10918" y="1638"/>
                    <a:pt x="8056" y="238"/>
                    <a:pt x="4557" y="238"/>
                  </a:cubicBezTo>
                  <a:cubicBezTo>
                    <a:pt x="1059" y="238"/>
                    <a:pt x="-913" y="1638"/>
                    <a:pt x="105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 1300">
              <a:extLst>
                <a:ext uri="{FF2B5EF4-FFF2-40B4-BE49-F238E27FC236}">
                  <a16:creationId xmlns:a16="http://schemas.microsoft.com/office/drawing/2014/main" id="{E1370172-FA48-2C15-E1DC-7DD1664E065C}"/>
                </a:ext>
              </a:extLst>
            </p:cNvPr>
            <p:cNvSpPr/>
            <p:nvPr/>
          </p:nvSpPr>
          <p:spPr>
            <a:xfrm>
              <a:off x="6622389" y="360718"/>
              <a:ext cx="11306" cy="9097"/>
            </a:xfrm>
            <a:custGeom>
              <a:avLst/>
              <a:gdLst>
                <a:gd name="connsiteX0" fmla="*/ 11142 w 11306"/>
                <a:gd name="connsiteY0" fmla="*/ 4945 h 9097"/>
                <a:gd name="connsiteX1" fmla="*/ 6696 w 11306"/>
                <a:gd name="connsiteY1" fmla="*/ 238 h 9097"/>
                <a:gd name="connsiteX2" fmla="*/ 6689 w 11306"/>
                <a:gd name="connsiteY2" fmla="*/ 238 h 9097"/>
                <a:gd name="connsiteX3" fmla="*/ 901 w 11306"/>
                <a:gd name="connsiteY3" fmla="*/ 7680 h 9097"/>
                <a:gd name="connsiteX4" fmla="*/ 11142 w 11306"/>
                <a:gd name="connsiteY4" fmla="*/ 4945 h 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06" h="9097">
                  <a:moveTo>
                    <a:pt x="11142" y="4945"/>
                  </a:moveTo>
                  <a:cubicBezTo>
                    <a:pt x="11212" y="2420"/>
                    <a:pt x="9221" y="308"/>
                    <a:pt x="6696" y="238"/>
                  </a:cubicBezTo>
                  <a:cubicBezTo>
                    <a:pt x="6689" y="238"/>
                    <a:pt x="6689" y="238"/>
                    <a:pt x="6689" y="238"/>
                  </a:cubicBezTo>
                  <a:cubicBezTo>
                    <a:pt x="1473" y="238"/>
                    <a:pt x="-2025" y="4691"/>
                    <a:pt x="901" y="7680"/>
                  </a:cubicBezTo>
                  <a:cubicBezTo>
                    <a:pt x="3827" y="10670"/>
                    <a:pt x="11142" y="9525"/>
                    <a:pt x="11142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 1301">
              <a:extLst>
                <a:ext uri="{FF2B5EF4-FFF2-40B4-BE49-F238E27FC236}">
                  <a16:creationId xmlns:a16="http://schemas.microsoft.com/office/drawing/2014/main" id="{5437C46B-84DA-4032-B292-56F8F7849C12}"/>
                </a:ext>
              </a:extLst>
            </p:cNvPr>
            <p:cNvSpPr/>
            <p:nvPr/>
          </p:nvSpPr>
          <p:spPr>
            <a:xfrm>
              <a:off x="6764451" y="420259"/>
              <a:ext cx="8732" cy="11500"/>
            </a:xfrm>
            <a:custGeom>
              <a:avLst/>
              <a:gdLst>
                <a:gd name="connsiteX0" fmla="*/ 5707 w 8732"/>
                <a:gd name="connsiteY0" fmla="*/ 11174 h 11500"/>
                <a:gd name="connsiteX1" fmla="*/ 8570 w 8732"/>
                <a:gd name="connsiteY1" fmla="*/ 4814 h 11500"/>
                <a:gd name="connsiteX2" fmla="*/ 810 w 8732"/>
                <a:gd name="connsiteY2" fmla="*/ 3414 h 11500"/>
                <a:gd name="connsiteX3" fmla="*/ 5707 w 8732"/>
                <a:gd name="connsiteY3" fmla="*/ 11174 h 1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2" h="11500">
                  <a:moveTo>
                    <a:pt x="5707" y="11174"/>
                  </a:moveTo>
                  <a:cubicBezTo>
                    <a:pt x="7533" y="9565"/>
                    <a:pt x="8576" y="7250"/>
                    <a:pt x="8570" y="4814"/>
                  </a:cubicBezTo>
                  <a:cubicBezTo>
                    <a:pt x="8570" y="-402"/>
                    <a:pt x="3672" y="-1547"/>
                    <a:pt x="810" y="3414"/>
                  </a:cubicBezTo>
                  <a:cubicBezTo>
                    <a:pt x="-2052" y="8376"/>
                    <a:pt x="1955" y="13464"/>
                    <a:pt x="5707" y="111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 1302">
              <a:extLst>
                <a:ext uri="{FF2B5EF4-FFF2-40B4-BE49-F238E27FC236}">
                  <a16:creationId xmlns:a16="http://schemas.microsoft.com/office/drawing/2014/main" id="{3BAF2E50-C297-E589-7D04-B445763D8FAB}"/>
                </a:ext>
              </a:extLst>
            </p:cNvPr>
            <p:cNvSpPr/>
            <p:nvPr/>
          </p:nvSpPr>
          <p:spPr>
            <a:xfrm>
              <a:off x="6773184" y="6458099"/>
              <a:ext cx="9286" cy="6297"/>
            </a:xfrm>
            <a:custGeom>
              <a:avLst/>
              <a:gdLst>
                <a:gd name="connsiteX0" fmla="*/ 4481 w 9286"/>
                <a:gd name="connsiteY0" fmla="*/ 6535 h 6297"/>
                <a:gd name="connsiteX1" fmla="*/ 9124 w 9286"/>
                <a:gd name="connsiteY1" fmla="*/ 3355 h 6297"/>
                <a:gd name="connsiteX2" fmla="*/ 4481 w 9286"/>
                <a:gd name="connsiteY2" fmla="*/ 238 h 6297"/>
                <a:gd name="connsiteX3" fmla="*/ -163 w 9286"/>
                <a:gd name="connsiteY3" fmla="*/ 3355 h 6297"/>
                <a:gd name="connsiteX4" fmla="*/ 4481 w 928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6535"/>
                  </a:moveTo>
                  <a:cubicBezTo>
                    <a:pt x="7025" y="6535"/>
                    <a:pt x="9124" y="5136"/>
                    <a:pt x="9124" y="3355"/>
                  </a:cubicBezTo>
                  <a:cubicBezTo>
                    <a:pt x="9124" y="1574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355"/>
                  </a:cubicBezTo>
                  <a:cubicBezTo>
                    <a:pt x="-163" y="5073"/>
                    <a:pt x="1937" y="6535"/>
                    <a:pt x="44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 1303">
              <a:extLst>
                <a:ext uri="{FF2B5EF4-FFF2-40B4-BE49-F238E27FC236}">
                  <a16:creationId xmlns:a16="http://schemas.microsoft.com/office/drawing/2014/main" id="{BCDEBC92-4A5C-9982-7730-CEF0BB12F710}"/>
                </a:ext>
              </a:extLst>
            </p:cNvPr>
            <p:cNvSpPr/>
            <p:nvPr/>
          </p:nvSpPr>
          <p:spPr>
            <a:xfrm>
              <a:off x="6770064" y="5685126"/>
              <a:ext cx="6235" cy="5234"/>
            </a:xfrm>
            <a:custGeom>
              <a:avLst/>
              <a:gdLst>
                <a:gd name="connsiteX0" fmla="*/ 2957 w 6235"/>
                <a:gd name="connsiteY0" fmla="*/ 5473 h 5234"/>
                <a:gd name="connsiteX1" fmla="*/ 6073 w 6235"/>
                <a:gd name="connsiteY1" fmla="*/ 4074 h 5234"/>
                <a:gd name="connsiteX2" fmla="*/ 2957 w 6235"/>
                <a:gd name="connsiteY2" fmla="*/ 766 h 5234"/>
                <a:gd name="connsiteX3" fmla="*/ -160 w 6235"/>
                <a:gd name="connsiteY3" fmla="*/ 2166 h 5234"/>
                <a:gd name="connsiteX4" fmla="*/ 2887 w 6235"/>
                <a:gd name="connsiteY4" fmla="*/ 5473 h 5234"/>
                <a:gd name="connsiteX5" fmla="*/ 2957 w 6235"/>
                <a:gd name="connsiteY5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34">
                  <a:moveTo>
                    <a:pt x="2957" y="5473"/>
                  </a:moveTo>
                  <a:cubicBezTo>
                    <a:pt x="4674" y="5473"/>
                    <a:pt x="6073" y="4901"/>
                    <a:pt x="6073" y="4074"/>
                  </a:cubicBezTo>
                  <a:cubicBezTo>
                    <a:pt x="6073" y="3247"/>
                    <a:pt x="4674" y="1848"/>
                    <a:pt x="2957" y="766"/>
                  </a:cubicBezTo>
                  <a:cubicBezTo>
                    <a:pt x="1239" y="-315"/>
                    <a:pt x="-160" y="321"/>
                    <a:pt x="-160" y="2166"/>
                  </a:cubicBezTo>
                  <a:cubicBezTo>
                    <a:pt x="-230" y="3921"/>
                    <a:pt x="1137" y="5403"/>
                    <a:pt x="2887" y="5473"/>
                  </a:cubicBezTo>
                  <a:cubicBezTo>
                    <a:pt x="2912" y="5473"/>
                    <a:pt x="2931" y="5473"/>
                    <a:pt x="2957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 1304">
              <a:extLst>
                <a:ext uri="{FF2B5EF4-FFF2-40B4-BE49-F238E27FC236}">
                  <a16:creationId xmlns:a16="http://schemas.microsoft.com/office/drawing/2014/main" id="{0F659285-3DDA-D040-547D-5E4255679BB2}"/>
                </a:ext>
              </a:extLst>
            </p:cNvPr>
            <p:cNvSpPr/>
            <p:nvPr/>
          </p:nvSpPr>
          <p:spPr>
            <a:xfrm>
              <a:off x="6770067" y="2871291"/>
              <a:ext cx="5145" cy="6297"/>
            </a:xfrm>
            <a:custGeom>
              <a:avLst/>
              <a:gdLst>
                <a:gd name="connsiteX0" fmla="*/ -163 w 5145"/>
                <a:gd name="connsiteY0" fmla="*/ 3356 h 6297"/>
                <a:gd name="connsiteX1" fmla="*/ 1237 w 5145"/>
                <a:gd name="connsiteY1" fmla="*/ 6536 h 6297"/>
                <a:gd name="connsiteX2" fmla="*/ 4481 w 5145"/>
                <a:gd name="connsiteY2" fmla="*/ 3356 h 6297"/>
                <a:gd name="connsiteX3" fmla="*/ 3145 w 5145"/>
                <a:gd name="connsiteY3" fmla="*/ 239 h 6297"/>
                <a:gd name="connsiteX4" fmla="*/ -163 w 5145"/>
                <a:gd name="connsiteY4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-163" y="3356"/>
                  </a:moveTo>
                  <a:cubicBezTo>
                    <a:pt x="-163" y="5137"/>
                    <a:pt x="474" y="6536"/>
                    <a:pt x="1237" y="6536"/>
                  </a:cubicBezTo>
                  <a:cubicBezTo>
                    <a:pt x="2000" y="6536"/>
                    <a:pt x="3463" y="5137"/>
                    <a:pt x="4481" y="3356"/>
                  </a:cubicBezTo>
                  <a:cubicBezTo>
                    <a:pt x="5498" y="1575"/>
                    <a:pt x="4926" y="239"/>
                    <a:pt x="3145" y="239"/>
                  </a:cubicBezTo>
                  <a:cubicBezTo>
                    <a:pt x="1377" y="201"/>
                    <a:pt x="-93" y="1588"/>
                    <a:pt x="-163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 1305">
              <a:extLst>
                <a:ext uri="{FF2B5EF4-FFF2-40B4-BE49-F238E27FC236}">
                  <a16:creationId xmlns:a16="http://schemas.microsoft.com/office/drawing/2014/main" id="{2B957875-B2C0-97A4-4F1A-19E670F06415}"/>
                </a:ext>
              </a:extLst>
            </p:cNvPr>
            <p:cNvSpPr/>
            <p:nvPr/>
          </p:nvSpPr>
          <p:spPr>
            <a:xfrm>
              <a:off x="6757663" y="5882348"/>
              <a:ext cx="10953" cy="7588"/>
            </a:xfrm>
            <a:custGeom>
              <a:avLst/>
              <a:gdLst>
                <a:gd name="connsiteX0" fmla="*/ 10460 w 10953"/>
                <a:gd name="connsiteY0" fmla="*/ 2952 h 7588"/>
                <a:gd name="connsiteX1" fmla="*/ -163 w 10953"/>
                <a:gd name="connsiteY1" fmla="*/ 4606 h 7588"/>
                <a:gd name="connsiteX2" fmla="*/ 6198 w 10953"/>
                <a:gd name="connsiteY2" fmla="*/ 7405 h 7588"/>
                <a:gd name="connsiteX3" fmla="*/ 10460 w 10953"/>
                <a:gd name="connsiteY3" fmla="*/ 2952 h 7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3" h="7588">
                  <a:moveTo>
                    <a:pt x="10460" y="2952"/>
                  </a:moveTo>
                  <a:cubicBezTo>
                    <a:pt x="7788" y="-1436"/>
                    <a:pt x="-163" y="-228"/>
                    <a:pt x="-163" y="4606"/>
                  </a:cubicBezTo>
                  <a:cubicBezTo>
                    <a:pt x="-163" y="7468"/>
                    <a:pt x="2000" y="8486"/>
                    <a:pt x="6198" y="7405"/>
                  </a:cubicBezTo>
                  <a:cubicBezTo>
                    <a:pt x="10396" y="6323"/>
                    <a:pt x="11414" y="4415"/>
                    <a:pt x="10460" y="29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 1306">
              <a:extLst>
                <a:ext uri="{FF2B5EF4-FFF2-40B4-BE49-F238E27FC236}">
                  <a16:creationId xmlns:a16="http://schemas.microsoft.com/office/drawing/2014/main" id="{262203B6-3645-1B09-F829-85B8819BCB85}"/>
                </a:ext>
              </a:extLst>
            </p:cNvPr>
            <p:cNvSpPr/>
            <p:nvPr/>
          </p:nvSpPr>
          <p:spPr>
            <a:xfrm>
              <a:off x="6752550" y="5924065"/>
              <a:ext cx="9800" cy="7068"/>
            </a:xfrm>
            <a:custGeom>
              <a:avLst/>
              <a:gdLst>
                <a:gd name="connsiteX0" fmla="*/ 371 w 9800"/>
                <a:gd name="connsiteY0" fmla="*/ 5761 h 7068"/>
                <a:gd name="connsiteX1" fmla="*/ 6732 w 9800"/>
                <a:gd name="connsiteY1" fmla="*/ 6715 h 7068"/>
                <a:gd name="connsiteX2" fmla="*/ 8513 w 9800"/>
                <a:gd name="connsiteY2" fmla="*/ 1754 h 7068"/>
                <a:gd name="connsiteX3" fmla="*/ 371 w 9800"/>
                <a:gd name="connsiteY3" fmla="*/ 5761 h 7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0" h="7068">
                  <a:moveTo>
                    <a:pt x="371" y="5761"/>
                  </a:moveTo>
                  <a:cubicBezTo>
                    <a:pt x="2076" y="7389"/>
                    <a:pt x="4620" y="7771"/>
                    <a:pt x="6732" y="6715"/>
                  </a:cubicBezTo>
                  <a:cubicBezTo>
                    <a:pt x="9849" y="5443"/>
                    <a:pt x="10485" y="3789"/>
                    <a:pt x="8513" y="1754"/>
                  </a:cubicBezTo>
                  <a:cubicBezTo>
                    <a:pt x="5015" y="-1872"/>
                    <a:pt x="-2173" y="1626"/>
                    <a:pt x="371" y="57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 1307">
              <a:extLst>
                <a:ext uri="{FF2B5EF4-FFF2-40B4-BE49-F238E27FC236}">
                  <a16:creationId xmlns:a16="http://schemas.microsoft.com/office/drawing/2014/main" id="{E43BBDE4-21C4-2202-D0DF-935D24A1D687}"/>
                </a:ext>
              </a:extLst>
            </p:cNvPr>
            <p:cNvSpPr/>
            <p:nvPr/>
          </p:nvSpPr>
          <p:spPr>
            <a:xfrm>
              <a:off x="6783484" y="6367175"/>
              <a:ext cx="11590" cy="9124"/>
            </a:xfrm>
            <a:custGeom>
              <a:avLst/>
              <a:gdLst>
                <a:gd name="connsiteX0" fmla="*/ 11418 w 11590"/>
                <a:gd name="connsiteY0" fmla="*/ 4402 h 9124"/>
                <a:gd name="connsiteX1" fmla="*/ 7831 w 11590"/>
                <a:gd name="connsiteY1" fmla="*/ 249 h 9124"/>
                <a:gd name="connsiteX2" fmla="*/ 6266 w 11590"/>
                <a:gd name="connsiteY2" fmla="*/ 458 h 9124"/>
                <a:gd name="connsiteX3" fmla="*/ 4930 w 11590"/>
                <a:gd name="connsiteY3" fmla="*/ 9363 h 9124"/>
                <a:gd name="connsiteX4" fmla="*/ 11418 w 11590"/>
                <a:gd name="connsiteY4" fmla="*/ 4402 h 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90" h="9124">
                  <a:moveTo>
                    <a:pt x="11418" y="4402"/>
                  </a:moveTo>
                  <a:cubicBezTo>
                    <a:pt x="11571" y="2265"/>
                    <a:pt x="9968" y="407"/>
                    <a:pt x="7831" y="249"/>
                  </a:cubicBezTo>
                  <a:cubicBezTo>
                    <a:pt x="7303" y="210"/>
                    <a:pt x="6768" y="280"/>
                    <a:pt x="6266" y="458"/>
                  </a:cubicBezTo>
                  <a:cubicBezTo>
                    <a:pt x="-1494" y="1985"/>
                    <a:pt x="-2576" y="9363"/>
                    <a:pt x="4930" y="9363"/>
                  </a:cubicBezTo>
                  <a:cubicBezTo>
                    <a:pt x="8556" y="9363"/>
                    <a:pt x="11418" y="7328"/>
                    <a:pt x="11418" y="44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 1308">
              <a:extLst>
                <a:ext uri="{FF2B5EF4-FFF2-40B4-BE49-F238E27FC236}">
                  <a16:creationId xmlns:a16="http://schemas.microsoft.com/office/drawing/2014/main" id="{D1F9F66E-3C5E-6097-26C5-FD3DAB483033}"/>
                </a:ext>
              </a:extLst>
            </p:cNvPr>
            <p:cNvSpPr/>
            <p:nvPr/>
          </p:nvSpPr>
          <p:spPr>
            <a:xfrm>
              <a:off x="6782470" y="549250"/>
              <a:ext cx="18573" cy="12594"/>
            </a:xfrm>
            <a:custGeom>
              <a:avLst/>
              <a:gdLst>
                <a:gd name="connsiteX0" fmla="*/ 18411 w 18573"/>
                <a:gd name="connsiteY0" fmla="*/ 6599 h 12594"/>
                <a:gd name="connsiteX1" fmla="*/ 13767 w 18573"/>
                <a:gd name="connsiteY1" fmla="*/ 238 h 12594"/>
                <a:gd name="connsiteX2" fmla="*/ 9124 w 18573"/>
                <a:gd name="connsiteY2" fmla="*/ 3419 h 12594"/>
                <a:gd name="connsiteX3" fmla="*/ 4481 w 18573"/>
                <a:gd name="connsiteY3" fmla="*/ 6599 h 12594"/>
                <a:gd name="connsiteX4" fmla="*/ -163 w 18573"/>
                <a:gd name="connsiteY4" fmla="*/ 9716 h 12594"/>
                <a:gd name="connsiteX5" fmla="*/ 9124 w 18573"/>
                <a:gd name="connsiteY5" fmla="*/ 12833 h 12594"/>
                <a:gd name="connsiteX6" fmla="*/ 18411 w 18573"/>
                <a:gd name="connsiteY6" fmla="*/ 6599 h 1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73" h="12594">
                  <a:moveTo>
                    <a:pt x="18411" y="6599"/>
                  </a:moveTo>
                  <a:cubicBezTo>
                    <a:pt x="18411" y="3101"/>
                    <a:pt x="16375" y="238"/>
                    <a:pt x="13767" y="238"/>
                  </a:cubicBezTo>
                  <a:cubicBezTo>
                    <a:pt x="11160" y="238"/>
                    <a:pt x="9124" y="1701"/>
                    <a:pt x="9124" y="3419"/>
                  </a:cubicBezTo>
                  <a:cubicBezTo>
                    <a:pt x="9124" y="5136"/>
                    <a:pt x="7025" y="6599"/>
                    <a:pt x="4481" y="6599"/>
                  </a:cubicBezTo>
                  <a:cubicBezTo>
                    <a:pt x="1937" y="6599"/>
                    <a:pt x="-163" y="7998"/>
                    <a:pt x="-163" y="9716"/>
                  </a:cubicBezTo>
                  <a:cubicBezTo>
                    <a:pt x="-163" y="11433"/>
                    <a:pt x="4036" y="12833"/>
                    <a:pt x="9124" y="12833"/>
                  </a:cubicBezTo>
                  <a:cubicBezTo>
                    <a:pt x="16375" y="12833"/>
                    <a:pt x="18411" y="11497"/>
                    <a:pt x="18411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 1309">
              <a:extLst>
                <a:ext uri="{FF2B5EF4-FFF2-40B4-BE49-F238E27FC236}">
                  <a16:creationId xmlns:a16="http://schemas.microsoft.com/office/drawing/2014/main" id="{CAEB30C6-C659-E487-C3B4-1C74733D6287}"/>
                </a:ext>
              </a:extLst>
            </p:cNvPr>
            <p:cNvSpPr/>
            <p:nvPr/>
          </p:nvSpPr>
          <p:spPr>
            <a:xfrm>
              <a:off x="6782469" y="376238"/>
              <a:ext cx="6234" cy="6297"/>
            </a:xfrm>
            <a:custGeom>
              <a:avLst/>
              <a:gdLst>
                <a:gd name="connsiteX0" fmla="*/ 2955 w 6234"/>
                <a:gd name="connsiteY0" fmla="*/ 238 h 6297"/>
                <a:gd name="connsiteX1" fmla="*/ -162 w 6234"/>
                <a:gd name="connsiteY1" fmla="*/ 3355 h 6297"/>
                <a:gd name="connsiteX2" fmla="*/ 2891 w 6234"/>
                <a:gd name="connsiteY2" fmla="*/ 6536 h 6297"/>
                <a:gd name="connsiteX3" fmla="*/ 2955 w 6234"/>
                <a:gd name="connsiteY3" fmla="*/ 6536 h 6297"/>
                <a:gd name="connsiteX4" fmla="*/ 6072 w 6234"/>
                <a:gd name="connsiteY4" fmla="*/ 3419 h 6297"/>
                <a:gd name="connsiteX5" fmla="*/ 6072 w 6234"/>
                <a:gd name="connsiteY5" fmla="*/ 3355 h 6297"/>
                <a:gd name="connsiteX6" fmla="*/ 2955 w 6234"/>
                <a:gd name="connsiteY6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4" h="6297">
                  <a:moveTo>
                    <a:pt x="2955" y="238"/>
                  </a:moveTo>
                  <a:cubicBezTo>
                    <a:pt x="1231" y="238"/>
                    <a:pt x="-162" y="1631"/>
                    <a:pt x="-162" y="3355"/>
                  </a:cubicBezTo>
                  <a:cubicBezTo>
                    <a:pt x="-200" y="5079"/>
                    <a:pt x="1168" y="6497"/>
                    <a:pt x="2891" y="6536"/>
                  </a:cubicBezTo>
                  <a:cubicBezTo>
                    <a:pt x="2910" y="6536"/>
                    <a:pt x="2936" y="6536"/>
                    <a:pt x="2955" y="6536"/>
                  </a:cubicBezTo>
                  <a:cubicBezTo>
                    <a:pt x="4679" y="6536"/>
                    <a:pt x="6072" y="5142"/>
                    <a:pt x="6072" y="3419"/>
                  </a:cubicBezTo>
                  <a:cubicBezTo>
                    <a:pt x="6072" y="3400"/>
                    <a:pt x="6072" y="3374"/>
                    <a:pt x="6072" y="3355"/>
                  </a:cubicBezTo>
                  <a:cubicBezTo>
                    <a:pt x="6072" y="1631"/>
                    <a:pt x="4679" y="238"/>
                    <a:pt x="29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 1310">
              <a:extLst>
                <a:ext uri="{FF2B5EF4-FFF2-40B4-BE49-F238E27FC236}">
                  <a16:creationId xmlns:a16="http://schemas.microsoft.com/office/drawing/2014/main" id="{212DB0CB-A951-0342-E3B4-2690442AF165}"/>
                </a:ext>
              </a:extLst>
            </p:cNvPr>
            <p:cNvSpPr/>
            <p:nvPr/>
          </p:nvSpPr>
          <p:spPr>
            <a:xfrm>
              <a:off x="6791757" y="3362085"/>
              <a:ext cx="5145" cy="6297"/>
            </a:xfrm>
            <a:custGeom>
              <a:avLst/>
              <a:gdLst>
                <a:gd name="connsiteX0" fmla="*/ 3145 w 5145"/>
                <a:gd name="connsiteY0" fmla="*/ 238 h 6297"/>
                <a:gd name="connsiteX1" fmla="*/ -163 w 5145"/>
                <a:gd name="connsiteY1" fmla="*/ 3419 h 6297"/>
                <a:gd name="connsiteX2" fmla="*/ 1237 w 5145"/>
                <a:gd name="connsiteY2" fmla="*/ 6535 h 6297"/>
                <a:gd name="connsiteX3" fmla="*/ 4481 w 5145"/>
                <a:gd name="connsiteY3" fmla="*/ 3419 h 6297"/>
                <a:gd name="connsiteX4" fmla="*/ 3145 w 5145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3145" y="238"/>
                  </a:moveTo>
                  <a:cubicBezTo>
                    <a:pt x="1364" y="238"/>
                    <a:pt x="-93" y="1644"/>
                    <a:pt x="-163" y="3419"/>
                  </a:cubicBezTo>
                  <a:cubicBezTo>
                    <a:pt x="-163" y="5136"/>
                    <a:pt x="473" y="6535"/>
                    <a:pt x="1237" y="6535"/>
                  </a:cubicBezTo>
                  <a:cubicBezTo>
                    <a:pt x="2000" y="6535"/>
                    <a:pt x="3463" y="5136"/>
                    <a:pt x="4481" y="3419"/>
                  </a:cubicBezTo>
                  <a:cubicBezTo>
                    <a:pt x="5498" y="1701"/>
                    <a:pt x="4926" y="238"/>
                    <a:pt x="314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 1311">
              <a:extLst>
                <a:ext uri="{FF2B5EF4-FFF2-40B4-BE49-F238E27FC236}">
                  <a16:creationId xmlns:a16="http://schemas.microsoft.com/office/drawing/2014/main" id="{6EBBD1EE-A3E5-458E-7F4F-4F90272FBFC2}"/>
                </a:ext>
              </a:extLst>
            </p:cNvPr>
            <p:cNvSpPr/>
            <p:nvPr/>
          </p:nvSpPr>
          <p:spPr>
            <a:xfrm>
              <a:off x="6788704" y="581892"/>
              <a:ext cx="6182" cy="14617"/>
            </a:xfrm>
            <a:custGeom>
              <a:avLst/>
              <a:gdLst>
                <a:gd name="connsiteX0" fmla="*/ 2891 w 6182"/>
                <a:gd name="connsiteY0" fmla="*/ 14856 h 14617"/>
                <a:gd name="connsiteX1" fmla="*/ 6007 w 6182"/>
                <a:gd name="connsiteY1" fmla="*/ 8495 h 14617"/>
                <a:gd name="connsiteX2" fmla="*/ 2891 w 6182"/>
                <a:gd name="connsiteY2" fmla="*/ 481 h 14617"/>
                <a:gd name="connsiteX3" fmla="*/ -163 w 6182"/>
                <a:gd name="connsiteY3" fmla="*/ 6842 h 14617"/>
                <a:gd name="connsiteX4" fmla="*/ 2891 w 6182"/>
                <a:gd name="connsiteY4" fmla="*/ 14856 h 1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2" h="14617">
                  <a:moveTo>
                    <a:pt x="2891" y="14856"/>
                  </a:moveTo>
                  <a:cubicBezTo>
                    <a:pt x="4608" y="14856"/>
                    <a:pt x="6007" y="12057"/>
                    <a:pt x="6007" y="8495"/>
                  </a:cubicBezTo>
                  <a:cubicBezTo>
                    <a:pt x="6154" y="5499"/>
                    <a:pt x="5021" y="2586"/>
                    <a:pt x="2891" y="481"/>
                  </a:cubicBezTo>
                  <a:cubicBezTo>
                    <a:pt x="1173" y="-600"/>
                    <a:pt x="-163" y="2007"/>
                    <a:pt x="-163" y="6842"/>
                  </a:cubicBezTo>
                  <a:cubicBezTo>
                    <a:pt x="-163" y="11676"/>
                    <a:pt x="1237" y="14856"/>
                    <a:pt x="2891" y="148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 1312">
              <a:extLst>
                <a:ext uri="{FF2B5EF4-FFF2-40B4-BE49-F238E27FC236}">
                  <a16:creationId xmlns:a16="http://schemas.microsoft.com/office/drawing/2014/main" id="{394114A0-693B-90BE-8CDA-F81D59F5F551}"/>
                </a:ext>
              </a:extLst>
            </p:cNvPr>
            <p:cNvSpPr/>
            <p:nvPr/>
          </p:nvSpPr>
          <p:spPr>
            <a:xfrm>
              <a:off x="6779224" y="6490583"/>
              <a:ext cx="6235" cy="5234"/>
            </a:xfrm>
            <a:custGeom>
              <a:avLst/>
              <a:gdLst>
                <a:gd name="connsiteX0" fmla="*/ 2957 w 6235"/>
                <a:gd name="connsiteY0" fmla="*/ 5473 h 5234"/>
                <a:gd name="connsiteX1" fmla="*/ 6073 w 6235"/>
                <a:gd name="connsiteY1" fmla="*/ 4074 h 5234"/>
                <a:gd name="connsiteX2" fmla="*/ 2957 w 6235"/>
                <a:gd name="connsiteY2" fmla="*/ 766 h 5234"/>
                <a:gd name="connsiteX3" fmla="*/ -160 w 6235"/>
                <a:gd name="connsiteY3" fmla="*/ 2166 h 5234"/>
                <a:gd name="connsiteX4" fmla="*/ 2893 w 6235"/>
                <a:gd name="connsiteY4" fmla="*/ 5473 h 5234"/>
                <a:gd name="connsiteX5" fmla="*/ 2957 w 6235"/>
                <a:gd name="connsiteY5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34">
                  <a:moveTo>
                    <a:pt x="2957" y="5473"/>
                  </a:moveTo>
                  <a:cubicBezTo>
                    <a:pt x="4674" y="5473"/>
                    <a:pt x="6073" y="4901"/>
                    <a:pt x="6073" y="4074"/>
                  </a:cubicBezTo>
                  <a:cubicBezTo>
                    <a:pt x="6073" y="3247"/>
                    <a:pt x="4674" y="1847"/>
                    <a:pt x="2957" y="766"/>
                  </a:cubicBezTo>
                  <a:cubicBezTo>
                    <a:pt x="1239" y="-315"/>
                    <a:pt x="-160" y="321"/>
                    <a:pt x="-160" y="2166"/>
                  </a:cubicBezTo>
                  <a:cubicBezTo>
                    <a:pt x="-230" y="3921"/>
                    <a:pt x="1137" y="5403"/>
                    <a:pt x="2893" y="5473"/>
                  </a:cubicBezTo>
                  <a:cubicBezTo>
                    <a:pt x="2912" y="5473"/>
                    <a:pt x="2931" y="5473"/>
                    <a:pt x="2957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 1313">
              <a:extLst>
                <a:ext uri="{FF2B5EF4-FFF2-40B4-BE49-F238E27FC236}">
                  <a16:creationId xmlns:a16="http://schemas.microsoft.com/office/drawing/2014/main" id="{BFEBB046-2531-B7FF-8241-7955F711EA6A}"/>
                </a:ext>
              </a:extLst>
            </p:cNvPr>
            <p:cNvSpPr/>
            <p:nvPr/>
          </p:nvSpPr>
          <p:spPr>
            <a:xfrm>
              <a:off x="6827441" y="426615"/>
              <a:ext cx="22444" cy="12865"/>
            </a:xfrm>
            <a:custGeom>
              <a:avLst/>
              <a:gdLst>
                <a:gd name="connsiteX0" fmla="*/ -163 w 22444"/>
                <a:gd name="connsiteY0" fmla="*/ 238 h 12865"/>
                <a:gd name="connsiteX1" fmla="*/ 9124 w 22444"/>
                <a:gd name="connsiteY1" fmla="*/ 7871 h 12865"/>
                <a:gd name="connsiteX2" fmla="*/ 21273 w 22444"/>
                <a:gd name="connsiteY2" fmla="*/ 5454 h 12865"/>
                <a:gd name="connsiteX3" fmla="*/ 9569 w 22444"/>
                <a:gd name="connsiteY3" fmla="*/ 238 h 1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4" h="12865">
                  <a:moveTo>
                    <a:pt x="-163" y="238"/>
                  </a:moveTo>
                  <a:lnTo>
                    <a:pt x="9124" y="7871"/>
                  </a:lnTo>
                  <a:cubicBezTo>
                    <a:pt x="18792" y="15759"/>
                    <a:pt x="24772" y="14550"/>
                    <a:pt x="21273" y="5454"/>
                  </a:cubicBezTo>
                  <a:cubicBezTo>
                    <a:pt x="20001" y="2083"/>
                    <a:pt x="15803" y="238"/>
                    <a:pt x="956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 1314">
              <a:extLst>
                <a:ext uri="{FF2B5EF4-FFF2-40B4-BE49-F238E27FC236}">
                  <a16:creationId xmlns:a16="http://schemas.microsoft.com/office/drawing/2014/main" id="{E37CFD80-F530-E5CB-2E30-706C954F525D}"/>
                </a:ext>
              </a:extLst>
            </p:cNvPr>
            <p:cNvSpPr/>
            <p:nvPr/>
          </p:nvSpPr>
          <p:spPr>
            <a:xfrm>
              <a:off x="6863431" y="461589"/>
              <a:ext cx="8915" cy="9042"/>
            </a:xfrm>
            <a:custGeom>
              <a:avLst/>
              <a:gdLst>
                <a:gd name="connsiteX0" fmla="*/ 5891 w 8915"/>
                <a:gd name="connsiteY0" fmla="*/ 9281 h 9042"/>
                <a:gd name="connsiteX1" fmla="*/ 8753 w 8915"/>
                <a:gd name="connsiteY1" fmla="*/ 6355 h 9042"/>
                <a:gd name="connsiteX2" fmla="*/ 484 w 8915"/>
                <a:gd name="connsiteY2" fmla="*/ 885 h 9042"/>
                <a:gd name="connsiteX3" fmla="*/ 5891 w 8915"/>
                <a:gd name="connsiteY3" fmla="*/ 9281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5" h="9042">
                  <a:moveTo>
                    <a:pt x="5891" y="9281"/>
                  </a:moveTo>
                  <a:cubicBezTo>
                    <a:pt x="7481" y="9249"/>
                    <a:pt x="8753" y="7945"/>
                    <a:pt x="8753" y="6355"/>
                  </a:cubicBezTo>
                  <a:cubicBezTo>
                    <a:pt x="8753" y="2602"/>
                    <a:pt x="2711" y="-1342"/>
                    <a:pt x="484" y="885"/>
                  </a:cubicBezTo>
                  <a:cubicBezTo>
                    <a:pt x="-1742" y="3111"/>
                    <a:pt x="2202" y="9281"/>
                    <a:pt x="5891" y="92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 1315">
              <a:extLst>
                <a:ext uri="{FF2B5EF4-FFF2-40B4-BE49-F238E27FC236}">
                  <a16:creationId xmlns:a16="http://schemas.microsoft.com/office/drawing/2014/main" id="{8C086F71-67AF-6E10-17DF-644EDAC01FA8}"/>
                </a:ext>
              </a:extLst>
            </p:cNvPr>
            <p:cNvSpPr/>
            <p:nvPr/>
          </p:nvSpPr>
          <p:spPr>
            <a:xfrm>
              <a:off x="6692402" y="6165506"/>
              <a:ext cx="12721" cy="6233"/>
            </a:xfrm>
            <a:custGeom>
              <a:avLst/>
              <a:gdLst>
                <a:gd name="connsiteX0" fmla="*/ 6198 w 12721"/>
                <a:gd name="connsiteY0" fmla="*/ 6472 h 6233"/>
                <a:gd name="connsiteX1" fmla="*/ 12559 w 12721"/>
                <a:gd name="connsiteY1" fmla="*/ 3355 h 6233"/>
                <a:gd name="connsiteX2" fmla="*/ 6198 w 12721"/>
                <a:gd name="connsiteY2" fmla="*/ 238 h 6233"/>
                <a:gd name="connsiteX3" fmla="*/ -163 w 12721"/>
                <a:gd name="connsiteY3" fmla="*/ 3355 h 6233"/>
                <a:gd name="connsiteX4" fmla="*/ 6198 w 12721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33">
                  <a:moveTo>
                    <a:pt x="6198" y="6472"/>
                  </a:moveTo>
                  <a:cubicBezTo>
                    <a:pt x="9633" y="6472"/>
                    <a:pt x="12559" y="5073"/>
                    <a:pt x="12559" y="3355"/>
                  </a:cubicBezTo>
                  <a:cubicBezTo>
                    <a:pt x="12559" y="1638"/>
                    <a:pt x="9760" y="238"/>
                    <a:pt x="6198" y="238"/>
                  </a:cubicBezTo>
                  <a:cubicBezTo>
                    <a:pt x="2636" y="238"/>
                    <a:pt x="-163" y="1574"/>
                    <a:pt x="-163" y="3355"/>
                  </a:cubicBezTo>
                  <a:cubicBezTo>
                    <a:pt x="-163" y="5136"/>
                    <a:pt x="2764" y="6472"/>
                    <a:pt x="6198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 1316">
              <a:extLst>
                <a:ext uri="{FF2B5EF4-FFF2-40B4-BE49-F238E27FC236}">
                  <a16:creationId xmlns:a16="http://schemas.microsoft.com/office/drawing/2014/main" id="{AE54F9C8-08BC-545A-253E-8120B797BCB5}"/>
                </a:ext>
              </a:extLst>
            </p:cNvPr>
            <p:cNvSpPr/>
            <p:nvPr/>
          </p:nvSpPr>
          <p:spPr>
            <a:xfrm>
              <a:off x="6881634" y="6464396"/>
              <a:ext cx="8446" cy="12475"/>
            </a:xfrm>
            <a:custGeom>
              <a:avLst/>
              <a:gdLst>
                <a:gd name="connsiteX0" fmla="*/ 792 w 8446"/>
                <a:gd name="connsiteY0" fmla="*/ 12578 h 12475"/>
                <a:gd name="connsiteX1" fmla="*/ 5753 w 8446"/>
                <a:gd name="connsiteY1" fmla="*/ 5709 h 12475"/>
                <a:gd name="connsiteX2" fmla="*/ 4926 w 8446"/>
                <a:gd name="connsiteY2" fmla="*/ 238 h 12475"/>
                <a:gd name="connsiteX3" fmla="*/ -163 w 8446"/>
                <a:gd name="connsiteY3" fmla="*/ 7044 h 12475"/>
                <a:gd name="connsiteX4" fmla="*/ 792 w 8446"/>
                <a:gd name="connsiteY4" fmla="*/ 12578 h 1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46" h="12475">
                  <a:moveTo>
                    <a:pt x="792" y="12578"/>
                  </a:moveTo>
                  <a:cubicBezTo>
                    <a:pt x="1237" y="11815"/>
                    <a:pt x="3527" y="8762"/>
                    <a:pt x="5753" y="5709"/>
                  </a:cubicBezTo>
                  <a:cubicBezTo>
                    <a:pt x="9315" y="1002"/>
                    <a:pt x="9188" y="238"/>
                    <a:pt x="4926" y="238"/>
                  </a:cubicBezTo>
                  <a:cubicBezTo>
                    <a:pt x="1809" y="238"/>
                    <a:pt x="-163" y="2846"/>
                    <a:pt x="-163" y="7044"/>
                  </a:cubicBezTo>
                  <a:cubicBezTo>
                    <a:pt x="-163" y="11243"/>
                    <a:pt x="283" y="13278"/>
                    <a:pt x="792" y="125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 1317">
              <a:extLst>
                <a:ext uri="{FF2B5EF4-FFF2-40B4-BE49-F238E27FC236}">
                  <a16:creationId xmlns:a16="http://schemas.microsoft.com/office/drawing/2014/main" id="{E33C083C-4A37-E483-3D59-2C788D83499E}"/>
                </a:ext>
              </a:extLst>
            </p:cNvPr>
            <p:cNvSpPr/>
            <p:nvPr/>
          </p:nvSpPr>
          <p:spPr>
            <a:xfrm>
              <a:off x="6884751" y="498936"/>
              <a:ext cx="8747" cy="8688"/>
            </a:xfrm>
            <a:custGeom>
              <a:avLst/>
              <a:gdLst>
                <a:gd name="connsiteX0" fmla="*/ 8424 w 8747"/>
                <a:gd name="connsiteY0" fmla="*/ 3991 h 8688"/>
                <a:gd name="connsiteX1" fmla="*/ 4735 w 8747"/>
                <a:gd name="connsiteY1" fmla="*/ 238 h 8688"/>
                <a:gd name="connsiteX2" fmla="*/ -163 w 8747"/>
                <a:gd name="connsiteY2" fmla="*/ 5200 h 8688"/>
                <a:gd name="connsiteX3" fmla="*/ 8424 w 8747"/>
                <a:gd name="connsiteY3" fmla="*/ 3991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88">
                  <a:moveTo>
                    <a:pt x="8424" y="3991"/>
                  </a:moveTo>
                  <a:cubicBezTo>
                    <a:pt x="9124" y="1956"/>
                    <a:pt x="7470" y="238"/>
                    <a:pt x="4735" y="238"/>
                  </a:cubicBezTo>
                  <a:cubicBezTo>
                    <a:pt x="2019" y="270"/>
                    <a:pt x="-163" y="2484"/>
                    <a:pt x="-163" y="5200"/>
                  </a:cubicBezTo>
                  <a:cubicBezTo>
                    <a:pt x="-163" y="10797"/>
                    <a:pt x="6516" y="9843"/>
                    <a:pt x="8424" y="3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 1318">
              <a:extLst>
                <a:ext uri="{FF2B5EF4-FFF2-40B4-BE49-F238E27FC236}">
                  <a16:creationId xmlns:a16="http://schemas.microsoft.com/office/drawing/2014/main" id="{6993BEBB-6E85-0292-43B7-CBF929A598FB}"/>
                </a:ext>
              </a:extLst>
            </p:cNvPr>
            <p:cNvSpPr/>
            <p:nvPr/>
          </p:nvSpPr>
          <p:spPr>
            <a:xfrm>
              <a:off x="6897440" y="300727"/>
              <a:ext cx="11275" cy="12312"/>
            </a:xfrm>
            <a:custGeom>
              <a:avLst/>
              <a:gdLst>
                <a:gd name="connsiteX0" fmla="*/ 4195 w 11275"/>
                <a:gd name="connsiteY0" fmla="*/ 6545 h 12312"/>
                <a:gd name="connsiteX1" fmla="*/ 8838 w 11275"/>
                <a:gd name="connsiteY1" fmla="*/ 10171 h 12312"/>
                <a:gd name="connsiteX2" fmla="*/ 10492 w 11275"/>
                <a:gd name="connsiteY2" fmla="*/ 12206 h 12312"/>
                <a:gd name="connsiteX3" fmla="*/ 10492 w 11275"/>
                <a:gd name="connsiteY3" fmla="*/ 5400 h 12312"/>
                <a:gd name="connsiteX4" fmla="*/ -131 w 11275"/>
                <a:gd name="connsiteY4" fmla="*/ 3365 h 12312"/>
                <a:gd name="connsiteX5" fmla="*/ 4195 w 11275"/>
                <a:gd name="connsiteY5" fmla="*/ 6545 h 1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75" h="12312">
                  <a:moveTo>
                    <a:pt x="4195" y="6545"/>
                  </a:moveTo>
                  <a:cubicBezTo>
                    <a:pt x="6472" y="6284"/>
                    <a:pt x="8539" y="7900"/>
                    <a:pt x="8838" y="10171"/>
                  </a:cubicBezTo>
                  <a:cubicBezTo>
                    <a:pt x="8838" y="12206"/>
                    <a:pt x="9601" y="13097"/>
                    <a:pt x="10492" y="12206"/>
                  </a:cubicBezTo>
                  <a:cubicBezTo>
                    <a:pt x="11382" y="11316"/>
                    <a:pt x="11255" y="8263"/>
                    <a:pt x="10492" y="5400"/>
                  </a:cubicBezTo>
                  <a:cubicBezTo>
                    <a:pt x="8393" y="-197"/>
                    <a:pt x="-131" y="-1787"/>
                    <a:pt x="-131" y="3365"/>
                  </a:cubicBezTo>
                  <a:cubicBezTo>
                    <a:pt x="-449" y="5146"/>
                    <a:pt x="1650" y="6545"/>
                    <a:pt x="4195" y="65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 1319">
              <a:extLst>
                <a:ext uri="{FF2B5EF4-FFF2-40B4-BE49-F238E27FC236}">
                  <a16:creationId xmlns:a16="http://schemas.microsoft.com/office/drawing/2014/main" id="{82458D9E-5A25-193E-F221-B46192DCE647}"/>
                </a:ext>
              </a:extLst>
            </p:cNvPr>
            <p:cNvSpPr/>
            <p:nvPr/>
          </p:nvSpPr>
          <p:spPr>
            <a:xfrm>
              <a:off x="6894037" y="483489"/>
              <a:ext cx="21648" cy="18627"/>
            </a:xfrm>
            <a:custGeom>
              <a:avLst/>
              <a:gdLst>
                <a:gd name="connsiteX0" fmla="*/ 5880 w 21648"/>
                <a:gd name="connsiteY0" fmla="*/ 8434 h 18627"/>
                <a:gd name="connsiteX1" fmla="*/ 10205 w 21648"/>
                <a:gd name="connsiteY1" fmla="*/ 14413 h 18627"/>
                <a:gd name="connsiteX2" fmla="*/ 11923 w 21648"/>
                <a:gd name="connsiteY2" fmla="*/ 18866 h 18627"/>
                <a:gd name="connsiteX3" fmla="*/ 15358 w 21648"/>
                <a:gd name="connsiteY3" fmla="*/ 15749 h 18627"/>
                <a:gd name="connsiteX4" fmla="*/ 18474 w 21648"/>
                <a:gd name="connsiteY4" fmla="*/ 14350 h 18627"/>
                <a:gd name="connsiteX5" fmla="*/ 16439 w 21648"/>
                <a:gd name="connsiteY5" fmla="*/ 5954 h 18627"/>
                <a:gd name="connsiteX6" fmla="*/ -163 w 21648"/>
                <a:gd name="connsiteY6" fmla="*/ 3664 h 18627"/>
                <a:gd name="connsiteX7" fmla="*/ 5880 w 21648"/>
                <a:gd name="connsiteY7" fmla="*/ 8434 h 1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48" h="18627">
                  <a:moveTo>
                    <a:pt x="5880" y="8434"/>
                  </a:moveTo>
                  <a:cubicBezTo>
                    <a:pt x="9379" y="9389"/>
                    <a:pt x="11160" y="11806"/>
                    <a:pt x="10205" y="14413"/>
                  </a:cubicBezTo>
                  <a:cubicBezTo>
                    <a:pt x="9251" y="17021"/>
                    <a:pt x="10205" y="18866"/>
                    <a:pt x="11923" y="18866"/>
                  </a:cubicBezTo>
                  <a:cubicBezTo>
                    <a:pt x="13704" y="18872"/>
                    <a:pt x="15192" y="17524"/>
                    <a:pt x="15358" y="15749"/>
                  </a:cubicBezTo>
                  <a:cubicBezTo>
                    <a:pt x="15358" y="13905"/>
                    <a:pt x="16757" y="13332"/>
                    <a:pt x="18474" y="14350"/>
                  </a:cubicBezTo>
                  <a:cubicBezTo>
                    <a:pt x="23309" y="17403"/>
                    <a:pt x="22100" y="12314"/>
                    <a:pt x="16439" y="5954"/>
                  </a:cubicBezTo>
                  <a:cubicBezTo>
                    <a:pt x="10778" y="-407"/>
                    <a:pt x="-163" y="-1870"/>
                    <a:pt x="-163" y="3664"/>
                  </a:cubicBezTo>
                  <a:cubicBezTo>
                    <a:pt x="-163" y="5318"/>
                    <a:pt x="2636" y="7544"/>
                    <a:pt x="5880" y="84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 1320">
              <a:extLst>
                <a:ext uri="{FF2B5EF4-FFF2-40B4-BE49-F238E27FC236}">
                  <a16:creationId xmlns:a16="http://schemas.microsoft.com/office/drawing/2014/main" id="{DC2418E5-C5DF-0B20-3598-306533DEEFFB}"/>
                </a:ext>
              </a:extLst>
            </p:cNvPr>
            <p:cNvSpPr/>
            <p:nvPr/>
          </p:nvSpPr>
          <p:spPr>
            <a:xfrm>
              <a:off x="6881634" y="6488424"/>
              <a:ext cx="15520" cy="4277"/>
            </a:xfrm>
            <a:custGeom>
              <a:avLst/>
              <a:gdLst>
                <a:gd name="connsiteX0" fmla="*/ 7598 w 15520"/>
                <a:gd name="connsiteY0" fmla="*/ 4516 h 4277"/>
                <a:gd name="connsiteX1" fmla="*/ 15358 w 15520"/>
                <a:gd name="connsiteY1" fmla="*/ 3307 h 4277"/>
                <a:gd name="connsiteX2" fmla="*/ 7598 w 15520"/>
                <a:gd name="connsiteY2" fmla="*/ 572 h 4277"/>
                <a:gd name="connsiteX3" fmla="*/ -163 w 15520"/>
                <a:gd name="connsiteY3" fmla="*/ 1780 h 4277"/>
                <a:gd name="connsiteX4" fmla="*/ 7598 w 15520"/>
                <a:gd name="connsiteY4" fmla="*/ 4516 h 4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0" h="4277">
                  <a:moveTo>
                    <a:pt x="7598" y="4516"/>
                  </a:moveTo>
                  <a:cubicBezTo>
                    <a:pt x="11859" y="4516"/>
                    <a:pt x="15358" y="3943"/>
                    <a:pt x="15358" y="3307"/>
                  </a:cubicBezTo>
                  <a:cubicBezTo>
                    <a:pt x="15358" y="2671"/>
                    <a:pt x="11859" y="1399"/>
                    <a:pt x="7598" y="572"/>
                  </a:cubicBezTo>
                  <a:cubicBezTo>
                    <a:pt x="3336" y="-255"/>
                    <a:pt x="-163" y="572"/>
                    <a:pt x="-163" y="1780"/>
                  </a:cubicBezTo>
                  <a:cubicBezTo>
                    <a:pt x="-163" y="2989"/>
                    <a:pt x="3336" y="4516"/>
                    <a:pt x="7598" y="45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 1321">
              <a:extLst>
                <a:ext uri="{FF2B5EF4-FFF2-40B4-BE49-F238E27FC236}">
                  <a16:creationId xmlns:a16="http://schemas.microsoft.com/office/drawing/2014/main" id="{0B2D4EDF-419D-DE24-BD86-AD0B1ABC85A6}"/>
                </a:ext>
              </a:extLst>
            </p:cNvPr>
            <p:cNvSpPr/>
            <p:nvPr/>
          </p:nvSpPr>
          <p:spPr>
            <a:xfrm>
              <a:off x="6853774" y="6387245"/>
              <a:ext cx="9286" cy="4829"/>
            </a:xfrm>
            <a:custGeom>
              <a:avLst/>
              <a:gdLst>
                <a:gd name="connsiteX0" fmla="*/ -163 w 9286"/>
                <a:gd name="connsiteY0" fmla="*/ 2015 h 4829"/>
                <a:gd name="connsiteX1" fmla="*/ 4481 w 9286"/>
                <a:gd name="connsiteY1" fmla="*/ 5068 h 4829"/>
                <a:gd name="connsiteX2" fmla="*/ 9124 w 9286"/>
                <a:gd name="connsiteY2" fmla="*/ 3796 h 4829"/>
                <a:gd name="connsiteX3" fmla="*/ 4481 w 9286"/>
                <a:gd name="connsiteY3" fmla="*/ 742 h 4829"/>
                <a:gd name="connsiteX4" fmla="*/ -163 w 9286"/>
                <a:gd name="connsiteY4" fmla="*/ 2015 h 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4829">
                  <a:moveTo>
                    <a:pt x="-163" y="2015"/>
                  </a:moveTo>
                  <a:cubicBezTo>
                    <a:pt x="-163" y="3669"/>
                    <a:pt x="1936" y="5068"/>
                    <a:pt x="4481" y="5068"/>
                  </a:cubicBezTo>
                  <a:cubicBezTo>
                    <a:pt x="7025" y="5068"/>
                    <a:pt x="9124" y="4495"/>
                    <a:pt x="9124" y="3796"/>
                  </a:cubicBezTo>
                  <a:cubicBezTo>
                    <a:pt x="9124" y="3096"/>
                    <a:pt x="7025" y="1760"/>
                    <a:pt x="4481" y="742"/>
                  </a:cubicBezTo>
                  <a:cubicBezTo>
                    <a:pt x="1936" y="-275"/>
                    <a:pt x="-163" y="297"/>
                    <a:pt x="-163" y="20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 1322">
              <a:extLst>
                <a:ext uri="{FF2B5EF4-FFF2-40B4-BE49-F238E27FC236}">
                  <a16:creationId xmlns:a16="http://schemas.microsoft.com/office/drawing/2014/main" id="{4D5E7A39-BE6A-F637-5C5E-14967580EA2A}"/>
                </a:ext>
              </a:extLst>
            </p:cNvPr>
            <p:cNvSpPr/>
            <p:nvPr/>
          </p:nvSpPr>
          <p:spPr>
            <a:xfrm>
              <a:off x="6788704" y="473748"/>
              <a:ext cx="11125" cy="12538"/>
            </a:xfrm>
            <a:custGeom>
              <a:avLst/>
              <a:gdLst>
                <a:gd name="connsiteX0" fmla="*/ 9951 w 11125"/>
                <a:gd name="connsiteY0" fmla="*/ 10988 h 12538"/>
                <a:gd name="connsiteX1" fmla="*/ 4099 w 11125"/>
                <a:gd name="connsiteY1" fmla="*/ 238 h 12538"/>
                <a:gd name="connsiteX2" fmla="*/ -163 w 11125"/>
                <a:gd name="connsiteY2" fmla="*/ 4436 h 12538"/>
                <a:gd name="connsiteX3" fmla="*/ 9951 w 11125"/>
                <a:gd name="connsiteY3" fmla="*/ 10988 h 1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5" h="12538">
                  <a:moveTo>
                    <a:pt x="9951" y="10988"/>
                  </a:moveTo>
                  <a:cubicBezTo>
                    <a:pt x="12941" y="7935"/>
                    <a:pt x="8806" y="238"/>
                    <a:pt x="4099" y="238"/>
                  </a:cubicBezTo>
                  <a:cubicBezTo>
                    <a:pt x="1771" y="238"/>
                    <a:pt x="-131" y="2108"/>
                    <a:pt x="-163" y="4436"/>
                  </a:cubicBezTo>
                  <a:cubicBezTo>
                    <a:pt x="-163" y="11433"/>
                    <a:pt x="5753" y="15250"/>
                    <a:pt x="9951" y="109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 1323">
              <a:extLst>
                <a:ext uri="{FF2B5EF4-FFF2-40B4-BE49-F238E27FC236}">
                  <a16:creationId xmlns:a16="http://schemas.microsoft.com/office/drawing/2014/main" id="{B986AB06-48C7-3AEE-CBAC-AA47675A406D}"/>
                </a:ext>
              </a:extLst>
            </p:cNvPr>
            <p:cNvSpPr/>
            <p:nvPr/>
          </p:nvSpPr>
          <p:spPr>
            <a:xfrm>
              <a:off x="6853771" y="399309"/>
              <a:ext cx="6172" cy="5234"/>
            </a:xfrm>
            <a:custGeom>
              <a:avLst/>
              <a:gdLst>
                <a:gd name="connsiteX0" fmla="*/ 2893 w 6172"/>
                <a:gd name="connsiteY0" fmla="*/ 5473 h 5234"/>
                <a:gd name="connsiteX1" fmla="*/ 6010 w 6172"/>
                <a:gd name="connsiteY1" fmla="*/ 4074 h 5234"/>
                <a:gd name="connsiteX2" fmla="*/ 2893 w 6172"/>
                <a:gd name="connsiteY2" fmla="*/ 766 h 5234"/>
                <a:gd name="connsiteX3" fmla="*/ -160 w 6172"/>
                <a:gd name="connsiteY3" fmla="*/ 2165 h 5234"/>
                <a:gd name="connsiteX4" fmla="*/ 2887 w 6172"/>
                <a:gd name="connsiteY4" fmla="*/ 5473 h 5234"/>
                <a:gd name="connsiteX5" fmla="*/ 2893 w 6172"/>
                <a:gd name="connsiteY5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2893" y="5473"/>
                  </a:moveTo>
                  <a:cubicBezTo>
                    <a:pt x="4611" y="5473"/>
                    <a:pt x="6010" y="4837"/>
                    <a:pt x="6010" y="4074"/>
                  </a:cubicBezTo>
                  <a:cubicBezTo>
                    <a:pt x="6010" y="3310"/>
                    <a:pt x="4611" y="1847"/>
                    <a:pt x="2893" y="766"/>
                  </a:cubicBezTo>
                  <a:cubicBezTo>
                    <a:pt x="1176" y="-315"/>
                    <a:pt x="-160" y="321"/>
                    <a:pt x="-160" y="2165"/>
                  </a:cubicBezTo>
                  <a:cubicBezTo>
                    <a:pt x="-230" y="3921"/>
                    <a:pt x="1131" y="5403"/>
                    <a:pt x="2887" y="5473"/>
                  </a:cubicBezTo>
                  <a:cubicBezTo>
                    <a:pt x="2887" y="5473"/>
                    <a:pt x="2893" y="5473"/>
                    <a:pt x="2893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 1324">
              <a:extLst>
                <a:ext uri="{FF2B5EF4-FFF2-40B4-BE49-F238E27FC236}">
                  <a16:creationId xmlns:a16="http://schemas.microsoft.com/office/drawing/2014/main" id="{CEAD853C-29FD-B36F-8DBA-9436EA094F9B}"/>
                </a:ext>
              </a:extLst>
            </p:cNvPr>
            <p:cNvSpPr/>
            <p:nvPr/>
          </p:nvSpPr>
          <p:spPr>
            <a:xfrm>
              <a:off x="6869294" y="432848"/>
              <a:ext cx="6169" cy="8245"/>
            </a:xfrm>
            <a:custGeom>
              <a:avLst/>
              <a:gdLst>
                <a:gd name="connsiteX0" fmla="*/ 2890 w 6169"/>
                <a:gd name="connsiteY0" fmla="*/ 8126 h 8245"/>
                <a:gd name="connsiteX1" fmla="*/ 6007 w 6169"/>
                <a:gd name="connsiteY1" fmla="*/ 3228 h 8245"/>
                <a:gd name="connsiteX2" fmla="*/ 2890 w 6169"/>
                <a:gd name="connsiteY2" fmla="*/ 239 h 8245"/>
                <a:gd name="connsiteX3" fmla="*/ 2890 w 6169"/>
                <a:gd name="connsiteY3" fmla="*/ 239 h 8245"/>
                <a:gd name="connsiteX4" fmla="*/ -163 w 6169"/>
                <a:gd name="connsiteY4" fmla="*/ 5200 h 8245"/>
                <a:gd name="connsiteX5" fmla="*/ 2890 w 6169"/>
                <a:gd name="connsiteY5" fmla="*/ 8126 h 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45">
                  <a:moveTo>
                    <a:pt x="2890" y="8126"/>
                  </a:moveTo>
                  <a:cubicBezTo>
                    <a:pt x="4608" y="7039"/>
                    <a:pt x="5753" y="5245"/>
                    <a:pt x="6007" y="3228"/>
                  </a:cubicBezTo>
                  <a:cubicBezTo>
                    <a:pt x="5976" y="1543"/>
                    <a:pt x="4576" y="207"/>
                    <a:pt x="2890" y="239"/>
                  </a:cubicBezTo>
                  <a:cubicBezTo>
                    <a:pt x="2890" y="239"/>
                    <a:pt x="2890" y="239"/>
                    <a:pt x="2890" y="239"/>
                  </a:cubicBezTo>
                  <a:cubicBezTo>
                    <a:pt x="1237" y="239"/>
                    <a:pt x="-163" y="2465"/>
                    <a:pt x="-163" y="5200"/>
                  </a:cubicBezTo>
                  <a:cubicBezTo>
                    <a:pt x="-163" y="7935"/>
                    <a:pt x="1237" y="9144"/>
                    <a:pt x="2890" y="8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 1325">
              <a:extLst>
                <a:ext uri="{FF2B5EF4-FFF2-40B4-BE49-F238E27FC236}">
                  <a16:creationId xmlns:a16="http://schemas.microsoft.com/office/drawing/2014/main" id="{517794E0-A6A0-6B01-43B4-E9AB2591FA81}"/>
                </a:ext>
              </a:extLst>
            </p:cNvPr>
            <p:cNvSpPr/>
            <p:nvPr/>
          </p:nvSpPr>
          <p:spPr>
            <a:xfrm>
              <a:off x="6875495" y="443447"/>
              <a:ext cx="6139" cy="13986"/>
            </a:xfrm>
            <a:custGeom>
              <a:avLst/>
              <a:gdLst>
                <a:gd name="connsiteX0" fmla="*/ 2923 w 6139"/>
                <a:gd name="connsiteY0" fmla="*/ 11712 h 13986"/>
                <a:gd name="connsiteX1" fmla="*/ 5977 w 6139"/>
                <a:gd name="connsiteY1" fmla="*/ 2870 h 13986"/>
                <a:gd name="connsiteX2" fmla="*/ 2923 w 6139"/>
                <a:gd name="connsiteY2" fmla="*/ 644 h 13986"/>
                <a:gd name="connsiteX3" fmla="*/ -130 w 6139"/>
                <a:gd name="connsiteY3" fmla="*/ 9549 h 13986"/>
                <a:gd name="connsiteX4" fmla="*/ 2923 w 6139"/>
                <a:gd name="connsiteY4" fmla="*/ 11712 h 1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" h="13986">
                  <a:moveTo>
                    <a:pt x="2923" y="11712"/>
                  </a:moveTo>
                  <a:cubicBezTo>
                    <a:pt x="4584" y="9027"/>
                    <a:pt x="5627" y="6006"/>
                    <a:pt x="5977" y="2870"/>
                  </a:cubicBezTo>
                  <a:cubicBezTo>
                    <a:pt x="5977" y="580"/>
                    <a:pt x="4641" y="-374"/>
                    <a:pt x="2923" y="644"/>
                  </a:cubicBezTo>
                  <a:cubicBezTo>
                    <a:pt x="729" y="3067"/>
                    <a:pt x="-371" y="6286"/>
                    <a:pt x="-130" y="9549"/>
                  </a:cubicBezTo>
                  <a:cubicBezTo>
                    <a:pt x="-130" y="15146"/>
                    <a:pt x="443" y="15528"/>
                    <a:pt x="2923" y="117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 1326">
              <a:extLst>
                <a:ext uri="{FF2B5EF4-FFF2-40B4-BE49-F238E27FC236}">
                  <a16:creationId xmlns:a16="http://schemas.microsoft.com/office/drawing/2014/main" id="{F03B0497-6D05-5DCE-C2C1-2F37F2B4FC59}"/>
                </a:ext>
              </a:extLst>
            </p:cNvPr>
            <p:cNvSpPr/>
            <p:nvPr/>
          </p:nvSpPr>
          <p:spPr>
            <a:xfrm>
              <a:off x="6875464" y="6565086"/>
              <a:ext cx="9286" cy="6297"/>
            </a:xfrm>
            <a:custGeom>
              <a:avLst/>
              <a:gdLst>
                <a:gd name="connsiteX0" fmla="*/ -163 w 9286"/>
                <a:gd name="connsiteY0" fmla="*/ 3355 h 6297"/>
                <a:gd name="connsiteX1" fmla="*/ 4481 w 9286"/>
                <a:gd name="connsiteY1" fmla="*/ 6535 h 6297"/>
                <a:gd name="connsiteX2" fmla="*/ 9124 w 9286"/>
                <a:gd name="connsiteY2" fmla="*/ 3355 h 6297"/>
                <a:gd name="connsiteX3" fmla="*/ 4481 w 9286"/>
                <a:gd name="connsiteY3" fmla="*/ 238 h 6297"/>
                <a:gd name="connsiteX4" fmla="*/ -163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-163" y="3355"/>
                  </a:moveTo>
                  <a:cubicBezTo>
                    <a:pt x="-163" y="5073"/>
                    <a:pt x="1936" y="6535"/>
                    <a:pt x="4481" y="6535"/>
                  </a:cubicBezTo>
                  <a:cubicBezTo>
                    <a:pt x="7025" y="6535"/>
                    <a:pt x="9124" y="5073"/>
                    <a:pt x="9124" y="3355"/>
                  </a:cubicBezTo>
                  <a:cubicBezTo>
                    <a:pt x="9124" y="1638"/>
                    <a:pt x="7025" y="238"/>
                    <a:pt x="4481" y="238"/>
                  </a:cubicBezTo>
                  <a:cubicBezTo>
                    <a:pt x="1936" y="238"/>
                    <a:pt x="-163" y="1638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 1327">
              <a:extLst>
                <a:ext uri="{FF2B5EF4-FFF2-40B4-BE49-F238E27FC236}">
                  <a16:creationId xmlns:a16="http://schemas.microsoft.com/office/drawing/2014/main" id="{68961464-12BD-CDF2-7DD1-DB567D0669DF}"/>
                </a:ext>
              </a:extLst>
            </p:cNvPr>
            <p:cNvSpPr/>
            <p:nvPr/>
          </p:nvSpPr>
          <p:spPr>
            <a:xfrm>
              <a:off x="6887887" y="6549312"/>
              <a:ext cx="9267" cy="9435"/>
            </a:xfrm>
            <a:custGeom>
              <a:avLst/>
              <a:gdLst>
                <a:gd name="connsiteX0" fmla="*/ 1854 w 9267"/>
                <a:gd name="connsiteY0" fmla="*/ 7617 h 9435"/>
                <a:gd name="connsiteX1" fmla="*/ 9105 w 9267"/>
                <a:gd name="connsiteY1" fmla="*/ 4945 h 9435"/>
                <a:gd name="connsiteX2" fmla="*/ 4461 w 9267"/>
                <a:gd name="connsiteY2" fmla="*/ 238 h 9435"/>
                <a:gd name="connsiteX3" fmla="*/ 1854 w 9267"/>
                <a:gd name="connsiteY3" fmla="*/ 7617 h 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67" h="9435">
                  <a:moveTo>
                    <a:pt x="1854" y="7617"/>
                  </a:moveTo>
                  <a:cubicBezTo>
                    <a:pt x="5479" y="11242"/>
                    <a:pt x="9105" y="9906"/>
                    <a:pt x="9105" y="4945"/>
                  </a:cubicBezTo>
                  <a:cubicBezTo>
                    <a:pt x="9105" y="2369"/>
                    <a:pt x="7038" y="270"/>
                    <a:pt x="4461" y="238"/>
                  </a:cubicBezTo>
                  <a:cubicBezTo>
                    <a:pt x="-373" y="238"/>
                    <a:pt x="-1708" y="3991"/>
                    <a:pt x="1854" y="76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 1328">
              <a:extLst>
                <a:ext uri="{FF2B5EF4-FFF2-40B4-BE49-F238E27FC236}">
                  <a16:creationId xmlns:a16="http://schemas.microsoft.com/office/drawing/2014/main" id="{DD3C35B1-F44E-25B4-81B8-0251C90150FA}"/>
                </a:ext>
              </a:extLst>
            </p:cNvPr>
            <p:cNvSpPr/>
            <p:nvPr/>
          </p:nvSpPr>
          <p:spPr>
            <a:xfrm>
              <a:off x="6885499" y="528448"/>
              <a:ext cx="8539" cy="11085"/>
            </a:xfrm>
            <a:custGeom>
              <a:avLst/>
              <a:gdLst>
                <a:gd name="connsiteX0" fmla="*/ 5514 w 8539"/>
                <a:gd name="connsiteY0" fmla="*/ 749 h 11085"/>
                <a:gd name="connsiteX1" fmla="*/ 680 w 8539"/>
                <a:gd name="connsiteY1" fmla="*/ 8509 h 11085"/>
                <a:gd name="connsiteX2" fmla="*/ 8376 w 8539"/>
                <a:gd name="connsiteY2" fmla="*/ 7110 h 11085"/>
                <a:gd name="connsiteX3" fmla="*/ 5514 w 8539"/>
                <a:gd name="connsiteY3" fmla="*/ 749 h 1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39" h="11085">
                  <a:moveTo>
                    <a:pt x="5514" y="749"/>
                  </a:moveTo>
                  <a:cubicBezTo>
                    <a:pt x="1824" y="-1541"/>
                    <a:pt x="-1865" y="4375"/>
                    <a:pt x="680" y="8509"/>
                  </a:cubicBezTo>
                  <a:cubicBezTo>
                    <a:pt x="3224" y="12643"/>
                    <a:pt x="8376" y="12262"/>
                    <a:pt x="8376" y="7110"/>
                  </a:cubicBezTo>
                  <a:cubicBezTo>
                    <a:pt x="8408" y="4673"/>
                    <a:pt x="7358" y="2345"/>
                    <a:pt x="5514" y="7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 1329">
              <a:extLst>
                <a:ext uri="{FF2B5EF4-FFF2-40B4-BE49-F238E27FC236}">
                  <a16:creationId xmlns:a16="http://schemas.microsoft.com/office/drawing/2014/main" id="{BFCF84B7-1D05-FC6F-C8F0-895E67A0E8B1}"/>
                </a:ext>
              </a:extLst>
            </p:cNvPr>
            <p:cNvSpPr/>
            <p:nvPr/>
          </p:nvSpPr>
          <p:spPr>
            <a:xfrm>
              <a:off x="6798584" y="5892024"/>
              <a:ext cx="7673" cy="7644"/>
            </a:xfrm>
            <a:custGeom>
              <a:avLst/>
              <a:gdLst>
                <a:gd name="connsiteX0" fmla="*/ 5922 w 7673"/>
                <a:gd name="connsiteY0" fmla="*/ 7461 h 7644"/>
                <a:gd name="connsiteX1" fmla="*/ 5922 w 7673"/>
                <a:gd name="connsiteY1" fmla="*/ 2118 h 7644"/>
                <a:gd name="connsiteX2" fmla="*/ 834 w 7673"/>
                <a:gd name="connsiteY2" fmla="*/ 5998 h 7644"/>
                <a:gd name="connsiteX3" fmla="*/ 5922 w 7673"/>
                <a:gd name="connsiteY3" fmla="*/ 7461 h 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7644">
                  <a:moveTo>
                    <a:pt x="5922" y="7461"/>
                  </a:moveTo>
                  <a:cubicBezTo>
                    <a:pt x="8040" y="6106"/>
                    <a:pt x="8040" y="4325"/>
                    <a:pt x="5922" y="2118"/>
                  </a:cubicBezTo>
                  <a:cubicBezTo>
                    <a:pt x="1979" y="-1953"/>
                    <a:pt x="-2092" y="1164"/>
                    <a:pt x="834" y="5998"/>
                  </a:cubicBezTo>
                  <a:cubicBezTo>
                    <a:pt x="1883" y="7747"/>
                    <a:pt x="4103" y="8383"/>
                    <a:pt x="5922" y="74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 1330">
              <a:extLst>
                <a:ext uri="{FF2B5EF4-FFF2-40B4-BE49-F238E27FC236}">
                  <a16:creationId xmlns:a16="http://schemas.microsoft.com/office/drawing/2014/main" id="{AD33623F-71CF-65A5-986A-584927D5FC9B}"/>
                </a:ext>
              </a:extLst>
            </p:cNvPr>
            <p:cNvSpPr/>
            <p:nvPr/>
          </p:nvSpPr>
          <p:spPr>
            <a:xfrm>
              <a:off x="6708050" y="6286377"/>
              <a:ext cx="18650" cy="17132"/>
            </a:xfrm>
            <a:custGeom>
              <a:avLst/>
              <a:gdLst>
                <a:gd name="connsiteX0" fmla="*/ 3272 w 18650"/>
                <a:gd name="connsiteY0" fmla="*/ 8363 h 17132"/>
                <a:gd name="connsiteX1" fmla="*/ -163 w 18650"/>
                <a:gd name="connsiteY1" fmla="*/ 11288 h 17132"/>
                <a:gd name="connsiteX2" fmla="*/ 16121 w 18650"/>
                <a:gd name="connsiteY2" fmla="*/ 17331 h 17132"/>
                <a:gd name="connsiteX3" fmla="*/ 18449 w 18650"/>
                <a:gd name="connsiteY3" fmla="*/ 15792 h 17132"/>
                <a:gd name="connsiteX4" fmla="*/ 18474 w 18650"/>
                <a:gd name="connsiteY4" fmla="*/ 15169 h 17132"/>
                <a:gd name="connsiteX5" fmla="*/ 10523 w 18650"/>
                <a:gd name="connsiteY5" fmla="*/ 5055 h 17132"/>
                <a:gd name="connsiteX6" fmla="*/ 4671 w 18650"/>
                <a:gd name="connsiteY6" fmla="*/ 2893 h 17132"/>
                <a:gd name="connsiteX7" fmla="*/ 3272 w 18650"/>
                <a:gd name="connsiteY7" fmla="*/ 8363 h 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50" h="17132">
                  <a:moveTo>
                    <a:pt x="3272" y="8363"/>
                  </a:moveTo>
                  <a:cubicBezTo>
                    <a:pt x="1523" y="8254"/>
                    <a:pt x="3" y="9546"/>
                    <a:pt x="-163" y="11288"/>
                  </a:cubicBezTo>
                  <a:cubicBezTo>
                    <a:pt x="-163" y="13769"/>
                    <a:pt x="2827" y="14914"/>
                    <a:pt x="16121" y="17331"/>
                  </a:cubicBezTo>
                  <a:cubicBezTo>
                    <a:pt x="17189" y="17547"/>
                    <a:pt x="18233" y="16861"/>
                    <a:pt x="18449" y="15792"/>
                  </a:cubicBezTo>
                  <a:cubicBezTo>
                    <a:pt x="18487" y="15588"/>
                    <a:pt x="18500" y="15378"/>
                    <a:pt x="18474" y="15169"/>
                  </a:cubicBezTo>
                  <a:cubicBezTo>
                    <a:pt x="16611" y="11250"/>
                    <a:pt x="13895" y="7790"/>
                    <a:pt x="10523" y="5055"/>
                  </a:cubicBezTo>
                  <a:cubicBezTo>
                    <a:pt x="4799" y="-479"/>
                    <a:pt x="3209" y="-1306"/>
                    <a:pt x="4671" y="2893"/>
                  </a:cubicBezTo>
                  <a:cubicBezTo>
                    <a:pt x="6135" y="7091"/>
                    <a:pt x="5244" y="8363"/>
                    <a:pt x="3272" y="83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 1331">
              <a:extLst>
                <a:ext uri="{FF2B5EF4-FFF2-40B4-BE49-F238E27FC236}">
                  <a16:creationId xmlns:a16="http://schemas.microsoft.com/office/drawing/2014/main" id="{0AC70F11-F1AC-EEC1-8DC2-076A1ED2515F}"/>
                </a:ext>
              </a:extLst>
            </p:cNvPr>
            <p:cNvSpPr/>
            <p:nvPr/>
          </p:nvSpPr>
          <p:spPr>
            <a:xfrm>
              <a:off x="6708050" y="349159"/>
              <a:ext cx="15520" cy="9613"/>
            </a:xfrm>
            <a:custGeom>
              <a:avLst/>
              <a:gdLst>
                <a:gd name="connsiteX0" fmla="*/ -163 w 15520"/>
                <a:gd name="connsiteY0" fmla="*/ 5246 h 9613"/>
                <a:gd name="connsiteX1" fmla="*/ 15167 w 15520"/>
                <a:gd name="connsiteY1" fmla="*/ 9253 h 9613"/>
                <a:gd name="connsiteX2" fmla="*/ 11605 w 15520"/>
                <a:gd name="connsiteY2" fmla="*/ 3274 h 9613"/>
                <a:gd name="connsiteX3" fmla="*/ -163 w 15520"/>
                <a:gd name="connsiteY3" fmla="*/ 5246 h 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0" h="9613">
                  <a:moveTo>
                    <a:pt x="-163" y="5246"/>
                  </a:moveTo>
                  <a:cubicBezTo>
                    <a:pt x="-163" y="7918"/>
                    <a:pt x="12559" y="11225"/>
                    <a:pt x="15167" y="9253"/>
                  </a:cubicBezTo>
                  <a:cubicBezTo>
                    <a:pt x="15930" y="8745"/>
                    <a:pt x="14340" y="6009"/>
                    <a:pt x="11605" y="3274"/>
                  </a:cubicBezTo>
                  <a:cubicBezTo>
                    <a:pt x="6834" y="-1560"/>
                    <a:pt x="-163" y="-415"/>
                    <a:pt x="-163" y="52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 1332">
              <a:extLst>
                <a:ext uri="{FF2B5EF4-FFF2-40B4-BE49-F238E27FC236}">
                  <a16:creationId xmlns:a16="http://schemas.microsoft.com/office/drawing/2014/main" id="{1B515BB4-3F70-08F7-6281-76FAC9D81F60}"/>
                </a:ext>
              </a:extLst>
            </p:cNvPr>
            <p:cNvSpPr/>
            <p:nvPr/>
          </p:nvSpPr>
          <p:spPr>
            <a:xfrm>
              <a:off x="6733039" y="285198"/>
              <a:ext cx="12411" cy="9303"/>
            </a:xfrm>
            <a:custGeom>
              <a:avLst/>
              <a:gdLst>
                <a:gd name="connsiteX0" fmla="*/ 5889 w 12411"/>
                <a:gd name="connsiteY0" fmla="*/ 9479 h 9303"/>
                <a:gd name="connsiteX1" fmla="*/ 12249 w 12411"/>
                <a:gd name="connsiteY1" fmla="*/ 4773 h 9303"/>
                <a:gd name="connsiteX2" fmla="*/ 4743 w 12411"/>
                <a:gd name="connsiteY2" fmla="*/ 1974 h 9303"/>
                <a:gd name="connsiteX3" fmla="*/ 5889 w 12411"/>
                <a:gd name="connsiteY3" fmla="*/ 9479 h 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11" h="9303">
                  <a:moveTo>
                    <a:pt x="5889" y="9479"/>
                  </a:moveTo>
                  <a:cubicBezTo>
                    <a:pt x="8942" y="9937"/>
                    <a:pt x="11791" y="7826"/>
                    <a:pt x="12249" y="4773"/>
                  </a:cubicBezTo>
                  <a:cubicBezTo>
                    <a:pt x="12249" y="-570"/>
                    <a:pt x="11677" y="-761"/>
                    <a:pt x="4743" y="1974"/>
                  </a:cubicBezTo>
                  <a:cubicBezTo>
                    <a:pt x="-2190" y="4709"/>
                    <a:pt x="-1744" y="9479"/>
                    <a:pt x="5889" y="94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 1333">
              <a:extLst>
                <a:ext uri="{FF2B5EF4-FFF2-40B4-BE49-F238E27FC236}">
                  <a16:creationId xmlns:a16="http://schemas.microsoft.com/office/drawing/2014/main" id="{05268B33-7B89-4365-78ED-5CFBF38DB2FB}"/>
                </a:ext>
              </a:extLst>
            </p:cNvPr>
            <p:cNvSpPr/>
            <p:nvPr/>
          </p:nvSpPr>
          <p:spPr>
            <a:xfrm>
              <a:off x="6717400" y="533539"/>
              <a:ext cx="8723" cy="8699"/>
            </a:xfrm>
            <a:custGeom>
              <a:avLst/>
              <a:gdLst>
                <a:gd name="connsiteX0" fmla="*/ -163 w 8723"/>
                <a:gd name="connsiteY0" fmla="*/ 5263 h 8699"/>
                <a:gd name="connsiteX1" fmla="*/ 8424 w 8723"/>
                <a:gd name="connsiteY1" fmla="*/ 3991 h 8699"/>
                <a:gd name="connsiteX2" fmla="*/ 4735 w 8723"/>
                <a:gd name="connsiteY2" fmla="*/ 238 h 8699"/>
                <a:gd name="connsiteX3" fmla="*/ -163 w 8723"/>
                <a:gd name="connsiteY3" fmla="*/ 5136 h 8699"/>
                <a:gd name="connsiteX4" fmla="*/ -163 w 8723"/>
                <a:gd name="connsiteY4" fmla="*/ 5263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3" h="8699">
                  <a:moveTo>
                    <a:pt x="-163" y="5263"/>
                  </a:moveTo>
                  <a:cubicBezTo>
                    <a:pt x="-163" y="10797"/>
                    <a:pt x="6198" y="9843"/>
                    <a:pt x="8424" y="3991"/>
                  </a:cubicBezTo>
                  <a:cubicBezTo>
                    <a:pt x="9060" y="1956"/>
                    <a:pt x="7407" y="238"/>
                    <a:pt x="4735" y="238"/>
                  </a:cubicBezTo>
                  <a:cubicBezTo>
                    <a:pt x="2032" y="238"/>
                    <a:pt x="-163" y="2427"/>
                    <a:pt x="-163" y="5136"/>
                  </a:cubicBezTo>
                  <a:cubicBezTo>
                    <a:pt x="-163" y="5174"/>
                    <a:pt x="-163" y="5219"/>
                    <a:pt x="-163" y="52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 1334">
              <a:extLst>
                <a:ext uri="{FF2B5EF4-FFF2-40B4-BE49-F238E27FC236}">
                  <a16:creationId xmlns:a16="http://schemas.microsoft.com/office/drawing/2014/main" id="{A15B2E1D-7C69-A596-95B4-F0D958A11324}"/>
                </a:ext>
              </a:extLst>
            </p:cNvPr>
            <p:cNvSpPr/>
            <p:nvPr/>
          </p:nvSpPr>
          <p:spPr>
            <a:xfrm>
              <a:off x="6698572" y="6441226"/>
              <a:ext cx="33419" cy="38882"/>
            </a:xfrm>
            <a:custGeom>
              <a:avLst/>
              <a:gdLst>
                <a:gd name="connsiteX0" fmla="*/ 22482 w 33419"/>
                <a:gd name="connsiteY0" fmla="*/ 29706 h 38882"/>
                <a:gd name="connsiteX1" fmla="*/ 24835 w 33419"/>
                <a:gd name="connsiteY1" fmla="*/ 34413 h 38882"/>
                <a:gd name="connsiteX2" fmla="*/ 29860 w 33419"/>
                <a:gd name="connsiteY2" fmla="*/ 39120 h 38882"/>
                <a:gd name="connsiteX3" fmla="*/ 30623 w 33419"/>
                <a:gd name="connsiteY3" fmla="*/ 33904 h 38882"/>
                <a:gd name="connsiteX4" fmla="*/ 19556 w 33419"/>
                <a:gd name="connsiteY4" fmla="*/ 12722 h 38882"/>
                <a:gd name="connsiteX5" fmla="*/ 12559 w 33419"/>
                <a:gd name="connsiteY5" fmla="*/ 764 h 38882"/>
                <a:gd name="connsiteX6" fmla="*/ 6198 w 33419"/>
                <a:gd name="connsiteY6" fmla="*/ 2927 h 38882"/>
                <a:gd name="connsiteX7" fmla="*/ -163 w 33419"/>
                <a:gd name="connsiteY7" fmla="*/ 4326 h 38882"/>
                <a:gd name="connsiteX8" fmla="*/ 4036 w 33419"/>
                <a:gd name="connsiteY8" fmla="*/ 7634 h 38882"/>
                <a:gd name="connsiteX9" fmla="*/ 14022 w 33419"/>
                <a:gd name="connsiteY9" fmla="*/ 18702 h 38882"/>
                <a:gd name="connsiteX10" fmla="*/ 22482 w 33419"/>
                <a:gd name="connsiteY10" fmla="*/ 29706 h 3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9" h="38882">
                  <a:moveTo>
                    <a:pt x="22482" y="29706"/>
                  </a:moveTo>
                  <a:cubicBezTo>
                    <a:pt x="23754" y="29706"/>
                    <a:pt x="24835" y="31805"/>
                    <a:pt x="24835" y="34413"/>
                  </a:cubicBezTo>
                  <a:cubicBezTo>
                    <a:pt x="24937" y="37090"/>
                    <a:pt x="27176" y="39189"/>
                    <a:pt x="29860" y="39120"/>
                  </a:cubicBezTo>
                  <a:cubicBezTo>
                    <a:pt x="34185" y="39120"/>
                    <a:pt x="34313" y="38420"/>
                    <a:pt x="30623" y="33904"/>
                  </a:cubicBezTo>
                  <a:cubicBezTo>
                    <a:pt x="26266" y="27212"/>
                    <a:pt x="22558" y="20120"/>
                    <a:pt x="19556" y="12722"/>
                  </a:cubicBezTo>
                  <a:cubicBezTo>
                    <a:pt x="15803" y="3881"/>
                    <a:pt x="12623" y="-1526"/>
                    <a:pt x="12559" y="764"/>
                  </a:cubicBezTo>
                  <a:cubicBezTo>
                    <a:pt x="12495" y="3054"/>
                    <a:pt x="10269" y="4263"/>
                    <a:pt x="6198" y="2927"/>
                  </a:cubicBezTo>
                  <a:cubicBezTo>
                    <a:pt x="2127" y="1591"/>
                    <a:pt x="-163" y="2354"/>
                    <a:pt x="-163" y="4326"/>
                  </a:cubicBezTo>
                  <a:cubicBezTo>
                    <a:pt x="105" y="6387"/>
                    <a:pt x="1968" y="7857"/>
                    <a:pt x="4036" y="7634"/>
                  </a:cubicBezTo>
                  <a:cubicBezTo>
                    <a:pt x="6326" y="7634"/>
                    <a:pt x="10842" y="12595"/>
                    <a:pt x="14022" y="18702"/>
                  </a:cubicBezTo>
                  <a:cubicBezTo>
                    <a:pt x="17202" y="24808"/>
                    <a:pt x="21146" y="29706"/>
                    <a:pt x="22482" y="297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 1335">
              <a:extLst>
                <a:ext uri="{FF2B5EF4-FFF2-40B4-BE49-F238E27FC236}">
                  <a16:creationId xmlns:a16="http://schemas.microsoft.com/office/drawing/2014/main" id="{B21822B8-DBCE-4426-5A81-683B186352F2}"/>
                </a:ext>
              </a:extLst>
            </p:cNvPr>
            <p:cNvSpPr/>
            <p:nvPr/>
          </p:nvSpPr>
          <p:spPr>
            <a:xfrm>
              <a:off x="6696024" y="4268418"/>
              <a:ext cx="25335" cy="30397"/>
            </a:xfrm>
            <a:custGeom>
              <a:avLst/>
              <a:gdLst>
                <a:gd name="connsiteX0" fmla="*/ 6457 w 25335"/>
                <a:gd name="connsiteY0" fmla="*/ 27276 h 30397"/>
                <a:gd name="connsiteX1" fmla="*/ 22168 w 25335"/>
                <a:gd name="connsiteY1" fmla="*/ 22315 h 30397"/>
                <a:gd name="connsiteX2" fmla="*/ 22168 w 25335"/>
                <a:gd name="connsiteY2" fmla="*/ 6541 h 30397"/>
                <a:gd name="connsiteX3" fmla="*/ 13008 w 25335"/>
                <a:gd name="connsiteY3" fmla="*/ 7558 h 30397"/>
                <a:gd name="connsiteX4" fmla="*/ 7156 w 25335"/>
                <a:gd name="connsiteY4" fmla="*/ 17099 h 30397"/>
                <a:gd name="connsiteX5" fmla="*/ 6457 w 25335"/>
                <a:gd name="connsiteY5" fmla="*/ 27276 h 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35" h="30397">
                  <a:moveTo>
                    <a:pt x="6457" y="27276"/>
                  </a:moveTo>
                  <a:cubicBezTo>
                    <a:pt x="16825" y="32429"/>
                    <a:pt x="17270" y="32301"/>
                    <a:pt x="22168" y="22315"/>
                  </a:cubicBezTo>
                  <a:cubicBezTo>
                    <a:pt x="26175" y="14237"/>
                    <a:pt x="26175" y="12265"/>
                    <a:pt x="22168" y="6541"/>
                  </a:cubicBezTo>
                  <a:cubicBezTo>
                    <a:pt x="15807" y="-2301"/>
                    <a:pt x="10718" y="-1728"/>
                    <a:pt x="13008" y="7558"/>
                  </a:cubicBezTo>
                  <a:cubicBezTo>
                    <a:pt x="14535" y="13919"/>
                    <a:pt x="13454" y="15509"/>
                    <a:pt x="7156" y="17099"/>
                  </a:cubicBezTo>
                  <a:cubicBezTo>
                    <a:pt x="-2385" y="19580"/>
                    <a:pt x="-2576" y="22697"/>
                    <a:pt x="6457" y="272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 1336">
              <a:extLst>
                <a:ext uri="{FF2B5EF4-FFF2-40B4-BE49-F238E27FC236}">
                  <a16:creationId xmlns:a16="http://schemas.microsoft.com/office/drawing/2014/main" id="{4AE13E59-5319-2DE3-E5A8-6FD0CCD8C90D}"/>
                </a:ext>
              </a:extLst>
            </p:cNvPr>
            <p:cNvSpPr/>
            <p:nvPr/>
          </p:nvSpPr>
          <p:spPr>
            <a:xfrm>
              <a:off x="6748615" y="6181662"/>
              <a:ext cx="8986" cy="15265"/>
            </a:xfrm>
            <a:custGeom>
              <a:avLst/>
              <a:gdLst>
                <a:gd name="connsiteX0" fmla="*/ 4242 w 8986"/>
                <a:gd name="connsiteY0" fmla="*/ 15504 h 15265"/>
                <a:gd name="connsiteX1" fmla="*/ 8822 w 8986"/>
                <a:gd name="connsiteY1" fmla="*/ 6853 h 15265"/>
                <a:gd name="connsiteX2" fmla="*/ 4115 w 8986"/>
                <a:gd name="connsiteY2" fmla="*/ 4309 h 15265"/>
                <a:gd name="connsiteX3" fmla="*/ 4242 w 8986"/>
                <a:gd name="connsiteY3" fmla="*/ 15504 h 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86" h="15265">
                  <a:moveTo>
                    <a:pt x="4242" y="15504"/>
                  </a:moveTo>
                  <a:cubicBezTo>
                    <a:pt x="7295" y="15504"/>
                    <a:pt x="8886" y="12515"/>
                    <a:pt x="8822" y="6853"/>
                  </a:cubicBezTo>
                  <a:cubicBezTo>
                    <a:pt x="8822" y="-1415"/>
                    <a:pt x="8504" y="-1543"/>
                    <a:pt x="4115" y="4309"/>
                  </a:cubicBezTo>
                  <a:cubicBezTo>
                    <a:pt x="-1609" y="12133"/>
                    <a:pt x="-1609" y="15504"/>
                    <a:pt x="4242" y="155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 1337">
              <a:extLst>
                <a:ext uri="{FF2B5EF4-FFF2-40B4-BE49-F238E27FC236}">
                  <a16:creationId xmlns:a16="http://schemas.microsoft.com/office/drawing/2014/main" id="{952B0C50-BCAE-9574-96B4-05C5B3D886FC}"/>
                </a:ext>
              </a:extLst>
            </p:cNvPr>
            <p:cNvSpPr/>
            <p:nvPr/>
          </p:nvSpPr>
          <p:spPr>
            <a:xfrm>
              <a:off x="6690643" y="5913749"/>
              <a:ext cx="9816" cy="6297"/>
            </a:xfrm>
            <a:custGeom>
              <a:avLst/>
              <a:gdLst>
                <a:gd name="connsiteX0" fmla="*/ 198 w 9816"/>
                <a:gd name="connsiteY0" fmla="*/ 3419 h 6297"/>
                <a:gd name="connsiteX1" fmla="*/ 6559 w 9816"/>
                <a:gd name="connsiteY1" fmla="*/ 6535 h 6297"/>
                <a:gd name="connsiteX2" fmla="*/ 9294 w 9816"/>
                <a:gd name="connsiteY2" fmla="*/ 3419 h 6297"/>
                <a:gd name="connsiteX3" fmla="*/ 2933 w 9816"/>
                <a:gd name="connsiteY3" fmla="*/ 238 h 6297"/>
                <a:gd name="connsiteX4" fmla="*/ 198 w 981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6" h="6297">
                  <a:moveTo>
                    <a:pt x="198" y="3419"/>
                  </a:moveTo>
                  <a:cubicBezTo>
                    <a:pt x="1762" y="5339"/>
                    <a:pt x="4084" y="6478"/>
                    <a:pt x="6559" y="6535"/>
                  </a:cubicBezTo>
                  <a:cubicBezTo>
                    <a:pt x="9103" y="6535"/>
                    <a:pt x="10311" y="5136"/>
                    <a:pt x="9294" y="3419"/>
                  </a:cubicBezTo>
                  <a:cubicBezTo>
                    <a:pt x="7754" y="1459"/>
                    <a:pt x="5420" y="295"/>
                    <a:pt x="2933" y="238"/>
                  </a:cubicBezTo>
                  <a:cubicBezTo>
                    <a:pt x="389" y="238"/>
                    <a:pt x="-820" y="1638"/>
                    <a:pt x="19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 1338">
              <a:extLst>
                <a:ext uri="{FF2B5EF4-FFF2-40B4-BE49-F238E27FC236}">
                  <a16:creationId xmlns:a16="http://schemas.microsoft.com/office/drawing/2014/main" id="{691EE062-CCA9-D239-0DC0-6A4873905354}"/>
                </a:ext>
              </a:extLst>
            </p:cNvPr>
            <p:cNvSpPr/>
            <p:nvPr/>
          </p:nvSpPr>
          <p:spPr>
            <a:xfrm>
              <a:off x="6693420" y="276470"/>
              <a:ext cx="16728" cy="16782"/>
            </a:xfrm>
            <a:custGeom>
              <a:avLst/>
              <a:gdLst>
                <a:gd name="connsiteX0" fmla="*/ 3845 w 16728"/>
                <a:gd name="connsiteY0" fmla="*/ 4278 h 16782"/>
                <a:gd name="connsiteX1" fmla="*/ 3845 w 16728"/>
                <a:gd name="connsiteY1" fmla="*/ 14073 h 16782"/>
                <a:gd name="connsiteX2" fmla="*/ 16566 w 16728"/>
                <a:gd name="connsiteY2" fmla="*/ 13183 h 16782"/>
                <a:gd name="connsiteX3" fmla="*/ 16566 w 16728"/>
                <a:gd name="connsiteY3" fmla="*/ 13183 h 16782"/>
                <a:gd name="connsiteX4" fmla="*/ 13449 w 16728"/>
                <a:gd name="connsiteY4" fmla="*/ 4405 h 16782"/>
                <a:gd name="connsiteX5" fmla="*/ 3845 w 16728"/>
                <a:gd name="connsiteY5" fmla="*/ 4278 h 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28" h="16782">
                  <a:moveTo>
                    <a:pt x="3845" y="4278"/>
                  </a:moveTo>
                  <a:cubicBezTo>
                    <a:pt x="-1498" y="9684"/>
                    <a:pt x="-1498" y="10066"/>
                    <a:pt x="3845" y="14073"/>
                  </a:cubicBezTo>
                  <a:cubicBezTo>
                    <a:pt x="9188" y="18080"/>
                    <a:pt x="14912" y="18207"/>
                    <a:pt x="16566" y="13183"/>
                  </a:cubicBezTo>
                  <a:lnTo>
                    <a:pt x="16566" y="13183"/>
                  </a:lnTo>
                  <a:cubicBezTo>
                    <a:pt x="16566" y="9983"/>
                    <a:pt x="15466" y="6885"/>
                    <a:pt x="13449" y="4405"/>
                  </a:cubicBezTo>
                  <a:cubicBezTo>
                    <a:pt x="9569" y="-1129"/>
                    <a:pt x="9188" y="-1129"/>
                    <a:pt x="3845" y="42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 1339">
              <a:extLst>
                <a:ext uri="{FF2B5EF4-FFF2-40B4-BE49-F238E27FC236}">
                  <a16:creationId xmlns:a16="http://schemas.microsoft.com/office/drawing/2014/main" id="{DE07167B-62B9-C120-A536-885F850CEACE}"/>
                </a:ext>
              </a:extLst>
            </p:cNvPr>
            <p:cNvSpPr/>
            <p:nvPr/>
          </p:nvSpPr>
          <p:spPr>
            <a:xfrm>
              <a:off x="6697237" y="505043"/>
              <a:ext cx="19858" cy="12420"/>
            </a:xfrm>
            <a:custGeom>
              <a:avLst/>
              <a:gdLst>
                <a:gd name="connsiteX0" fmla="*/ 19429 w 19858"/>
                <a:gd name="connsiteY0" fmla="*/ 7490 h 12420"/>
                <a:gd name="connsiteX1" fmla="*/ 9124 w 19858"/>
                <a:gd name="connsiteY1" fmla="*/ 1129 h 12420"/>
                <a:gd name="connsiteX2" fmla="*/ -163 w 19858"/>
                <a:gd name="connsiteY2" fmla="*/ 238 h 12420"/>
                <a:gd name="connsiteX3" fmla="*/ 7598 w 19858"/>
                <a:gd name="connsiteY3" fmla="*/ 6599 h 12420"/>
                <a:gd name="connsiteX4" fmla="*/ 19429 w 19858"/>
                <a:gd name="connsiteY4" fmla="*/ 7490 h 1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58" h="12420">
                  <a:moveTo>
                    <a:pt x="19429" y="7490"/>
                  </a:moveTo>
                  <a:cubicBezTo>
                    <a:pt x="18729" y="3991"/>
                    <a:pt x="15040" y="1701"/>
                    <a:pt x="9124" y="1129"/>
                  </a:cubicBezTo>
                  <a:lnTo>
                    <a:pt x="-163" y="238"/>
                  </a:lnTo>
                  <a:lnTo>
                    <a:pt x="7598" y="6599"/>
                  </a:lnTo>
                  <a:cubicBezTo>
                    <a:pt x="17139" y="14359"/>
                    <a:pt x="20764" y="14677"/>
                    <a:pt x="19429" y="74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 1340">
              <a:extLst>
                <a:ext uri="{FF2B5EF4-FFF2-40B4-BE49-F238E27FC236}">
                  <a16:creationId xmlns:a16="http://schemas.microsoft.com/office/drawing/2014/main" id="{4026784D-13F6-614F-A73B-69A542CDCC1D}"/>
                </a:ext>
              </a:extLst>
            </p:cNvPr>
            <p:cNvSpPr/>
            <p:nvPr/>
          </p:nvSpPr>
          <p:spPr>
            <a:xfrm>
              <a:off x="6697332" y="329455"/>
              <a:ext cx="9465" cy="2258"/>
            </a:xfrm>
            <a:custGeom>
              <a:avLst/>
              <a:gdLst>
                <a:gd name="connsiteX0" fmla="*/ 8520 w 9465"/>
                <a:gd name="connsiteY0" fmla="*/ 906 h 2258"/>
                <a:gd name="connsiteX1" fmla="*/ 760 w 9465"/>
                <a:gd name="connsiteY1" fmla="*/ 906 h 2258"/>
                <a:gd name="connsiteX2" fmla="*/ 4640 w 9465"/>
                <a:gd name="connsiteY2" fmla="*/ 2496 h 2258"/>
                <a:gd name="connsiteX3" fmla="*/ 8520 w 9465"/>
                <a:gd name="connsiteY3" fmla="*/ 906 h 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5" h="2258">
                  <a:moveTo>
                    <a:pt x="8520" y="906"/>
                  </a:moveTo>
                  <a:cubicBezTo>
                    <a:pt x="6007" y="16"/>
                    <a:pt x="3272" y="16"/>
                    <a:pt x="760" y="906"/>
                  </a:cubicBezTo>
                  <a:cubicBezTo>
                    <a:pt x="-1403" y="1733"/>
                    <a:pt x="378" y="2496"/>
                    <a:pt x="4640" y="2496"/>
                  </a:cubicBezTo>
                  <a:cubicBezTo>
                    <a:pt x="8901" y="2496"/>
                    <a:pt x="10364" y="1733"/>
                    <a:pt x="8520" y="9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 1341">
              <a:extLst>
                <a:ext uri="{FF2B5EF4-FFF2-40B4-BE49-F238E27FC236}">
                  <a16:creationId xmlns:a16="http://schemas.microsoft.com/office/drawing/2014/main" id="{40778693-3EC4-1AAC-E020-520CEDF4E849}"/>
                </a:ext>
              </a:extLst>
            </p:cNvPr>
            <p:cNvSpPr/>
            <p:nvPr/>
          </p:nvSpPr>
          <p:spPr>
            <a:xfrm>
              <a:off x="6701787" y="543016"/>
              <a:ext cx="12496" cy="15543"/>
            </a:xfrm>
            <a:custGeom>
              <a:avLst/>
              <a:gdLst>
                <a:gd name="connsiteX0" fmla="*/ 3684 w 12496"/>
                <a:gd name="connsiteY0" fmla="*/ 12197 h 15543"/>
                <a:gd name="connsiteX1" fmla="*/ 12334 w 12496"/>
                <a:gd name="connsiteY1" fmla="*/ 9970 h 15543"/>
                <a:gd name="connsiteX2" fmla="*/ 1203 w 12496"/>
                <a:gd name="connsiteY2" fmla="*/ 238 h 15543"/>
                <a:gd name="connsiteX3" fmla="*/ 3684 w 12496"/>
                <a:gd name="connsiteY3" fmla="*/ 12197 h 1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6" h="15543">
                  <a:moveTo>
                    <a:pt x="3684" y="12197"/>
                  </a:moveTo>
                  <a:cubicBezTo>
                    <a:pt x="9027" y="17667"/>
                    <a:pt x="12334" y="16840"/>
                    <a:pt x="12334" y="9970"/>
                  </a:cubicBezTo>
                  <a:cubicBezTo>
                    <a:pt x="11571" y="4405"/>
                    <a:pt x="6820" y="251"/>
                    <a:pt x="1203" y="238"/>
                  </a:cubicBezTo>
                  <a:cubicBezTo>
                    <a:pt x="-1532" y="238"/>
                    <a:pt x="122" y="8571"/>
                    <a:pt x="3684" y="121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 1342">
              <a:extLst>
                <a:ext uri="{FF2B5EF4-FFF2-40B4-BE49-F238E27FC236}">
                  <a16:creationId xmlns:a16="http://schemas.microsoft.com/office/drawing/2014/main" id="{A8E44690-FF04-AB94-74FD-3F45D9649F4F}"/>
                </a:ext>
              </a:extLst>
            </p:cNvPr>
            <p:cNvSpPr/>
            <p:nvPr/>
          </p:nvSpPr>
          <p:spPr>
            <a:xfrm>
              <a:off x="6699968" y="6517890"/>
              <a:ext cx="8084" cy="6297"/>
            </a:xfrm>
            <a:custGeom>
              <a:avLst/>
              <a:gdLst>
                <a:gd name="connsiteX0" fmla="*/ 222 w 8084"/>
                <a:gd name="connsiteY0" fmla="*/ 3355 h 6297"/>
                <a:gd name="connsiteX1" fmla="*/ 5057 w 8084"/>
                <a:gd name="connsiteY1" fmla="*/ 6535 h 6297"/>
                <a:gd name="connsiteX2" fmla="*/ 7919 w 8084"/>
                <a:gd name="connsiteY2" fmla="*/ 3355 h 6297"/>
                <a:gd name="connsiteX3" fmla="*/ 3085 w 8084"/>
                <a:gd name="connsiteY3" fmla="*/ 238 h 6297"/>
                <a:gd name="connsiteX4" fmla="*/ 222 w 8084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4" h="6297">
                  <a:moveTo>
                    <a:pt x="222" y="3355"/>
                  </a:moveTo>
                  <a:cubicBezTo>
                    <a:pt x="1228" y="5130"/>
                    <a:pt x="3028" y="6313"/>
                    <a:pt x="5057" y="6535"/>
                  </a:cubicBezTo>
                  <a:cubicBezTo>
                    <a:pt x="6717" y="6434"/>
                    <a:pt x="7989" y="5015"/>
                    <a:pt x="7919" y="3355"/>
                  </a:cubicBezTo>
                  <a:cubicBezTo>
                    <a:pt x="7919" y="1638"/>
                    <a:pt x="5756" y="238"/>
                    <a:pt x="3085" y="238"/>
                  </a:cubicBezTo>
                  <a:cubicBezTo>
                    <a:pt x="413" y="238"/>
                    <a:pt x="-859" y="1638"/>
                    <a:pt x="222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 1343">
              <a:extLst>
                <a:ext uri="{FF2B5EF4-FFF2-40B4-BE49-F238E27FC236}">
                  <a16:creationId xmlns:a16="http://schemas.microsoft.com/office/drawing/2014/main" id="{19DE5DC6-8E96-CDA6-1745-70E007081E24}"/>
                </a:ext>
              </a:extLst>
            </p:cNvPr>
            <p:cNvSpPr/>
            <p:nvPr/>
          </p:nvSpPr>
          <p:spPr>
            <a:xfrm>
              <a:off x="6825914" y="380165"/>
              <a:ext cx="14909" cy="11596"/>
            </a:xfrm>
            <a:custGeom>
              <a:avLst/>
              <a:gdLst>
                <a:gd name="connsiteX0" fmla="*/ 2636 w 14909"/>
                <a:gd name="connsiteY0" fmla="*/ 2927 h 11596"/>
                <a:gd name="connsiteX1" fmla="*/ -163 w 14909"/>
                <a:gd name="connsiteY1" fmla="*/ 9924 h 11596"/>
                <a:gd name="connsiteX2" fmla="*/ 14531 w 14909"/>
                <a:gd name="connsiteY2" fmla="*/ 6553 h 11596"/>
                <a:gd name="connsiteX3" fmla="*/ 2636 w 14909"/>
                <a:gd name="connsiteY3" fmla="*/ 2927 h 1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09" h="11596">
                  <a:moveTo>
                    <a:pt x="2636" y="2927"/>
                  </a:moveTo>
                  <a:cubicBezTo>
                    <a:pt x="1237" y="5045"/>
                    <a:pt x="283" y="7424"/>
                    <a:pt x="-163" y="9924"/>
                  </a:cubicBezTo>
                  <a:cubicBezTo>
                    <a:pt x="-163" y="13995"/>
                    <a:pt x="13131" y="10942"/>
                    <a:pt x="14531" y="6553"/>
                  </a:cubicBezTo>
                  <a:cubicBezTo>
                    <a:pt x="16375" y="828"/>
                    <a:pt x="5880" y="-2352"/>
                    <a:pt x="2636" y="29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 1344">
              <a:extLst>
                <a:ext uri="{FF2B5EF4-FFF2-40B4-BE49-F238E27FC236}">
                  <a16:creationId xmlns:a16="http://schemas.microsoft.com/office/drawing/2014/main" id="{222AB149-8EA7-1308-6120-81C7BF60DF04}"/>
                </a:ext>
              </a:extLst>
            </p:cNvPr>
            <p:cNvSpPr/>
            <p:nvPr/>
          </p:nvSpPr>
          <p:spPr>
            <a:xfrm>
              <a:off x="6832081" y="364707"/>
              <a:ext cx="6172" cy="5234"/>
            </a:xfrm>
            <a:custGeom>
              <a:avLst/>
              <a:gdLst>
                <a:gd name="connsiteX0" fmla="*/ 6010 w 6172"/>
                <a:gd name="connsiteY0" fmla="*/ 4074 h 5234"/>
                <a:gd name="connsiteX1" fmla="*/ 2893 w 6172"/>
                <a:gd name="connsiteY1" fmla="*/ 766 h 5234"/>
                <a:gd name="connsiteX2" fmla="*/ -160 w 6172"/>
                <a:gd name="connsiteY2" fmla="*/ 2165 h 5234"/>
                <a:gd name="connsiteX3" fmla="*/ 2887 w 6172"/>
                <a:gd name="connsiteY3" fmla="*/ 5473 h 5234"/>
                <a:gd name="connsiteX4" fmla="*/ 2893 w 6172"/>
                <a:gd name="connsiteY4" fmla="*/ 5473 h 5234"/>
                <a:gd name="connsiteX5" fmla="*/ 6010 w 6172"/>
                <a:gd name="connsiteY5" fmla="*/ 4074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6010" y="4074"/>
                  </a:moveTo>
                  <a:cubicBezTo>
                    <a:pt x="6010" y="3310"/>
                    <a:pt x="4611" y="1847"/>
                    <a:pt x="2893" y="766"/>
                  </a:cubicBezTo>
                  <a:cubicBezTo>
                    <a:pt x="1176" y="-315"/>
                    <a:pt x="-160" y="321"/>
                    <a:pt x="-160" y="2165"/>
                  </a:cubicBezTo>
                  <a:cubicBezTo>
                    <a:pt x="-230" y="3921"/>
                    <a:pt x="1131" y="5403"/>
                    <a:pt x="2887" y="5473"/>
                  </a:cubicBezTo>
                  <a:cubicBezTo>
                    <a:pt x="2887" y="5473"/>
                    <a:pt x="2893" y="5473"/>
                    <a:pt x="2893" y="5473"/>
                  </a:cubicBezTo>
                  <a:cubicBezTo>
                    <a:pt x="4611" y="5473"/>
                    <a:pt x="6010" y="4837"/>
                    <a:pt x="6010" y="4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 1345">
              <a:extLst>
                <a:ext uri="{FF2B5EF4-FFF2-40B4-BE49-F238E27FC236}">
                  <a16:creationId xmlns:a16="http://schemas.microsoft.com/office/drawing/2014/main" id="{817056C2-F634-E128-7E73-07B1A5D3A747}"/>
                </a:ext>
              </a:extLst>
            </p:cNvPr>
            <p:cNvSpPr/>
            <p:nvPr/>
          </p:nvSpPr>
          <p:spPr>
            <a:xfrm>
              <a:off x="6816563" y="429732"/>
              <a:ext cx="8136" cy="6297"/>
            </a:xfrm>
            <a:custGeom>
              <a:avLst/>
              <a:gdLst>
                <a:gd name="connsiteX0" fmla="*/ 7598 w 8136"/>
                <a:gd name="connsiteY0" fmla="*/ 3355 h 6297"/>
                <a:gd name="connsiteX1" fmla="*/ 2764 w 8136"/>
                <a:gd name="connsiteY1" fmla="*/ 238 h 6297"/>
                <a:gd name="connsiteX2" fmla="*/ -162 w 8136"/>
                <a:gd name="connsiteY2" fmla="*/ 3355 h 6297"/>
                <a:gd name="connsiteX3" fmla="*/ 4672 w 8136"/>
                <a:gd name="connsiteY3" fmla="*/ 6536 h 6297"/>
                <a:gd name="connsiteX4" fmla="*/ 7598 w 813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7598" y="3355"/>
                  </a:moveTo>
                  <a:cubicBezTo>
                    <a:pt x="6536" y="1644"/>
                    <a:pt x="4761" y="505"/>
                    <a:pt x="2764" y="238"/>
                  </a:cubicBez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136"/>
                    <a:pt x="2001" y="6536"/>
                    <a:pt x="4672" y="6536"/>
                  </a:cubicBezTo>
                  <a:cubicBezTo>
                    <a:pt x="7344" y="6536"/>
                    <a:pt x="8680" y="5136"/>
                    <a:pt x="759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 1346">
              <a:extLst>
                <a:ext uri="{FF2B5EF4-FFF2-40B4-BE49-F238E27FC236}">
                  <a16:creationId xmlns:a16="http://schemas.microsoft.com/office/drawing/2014/main" id="{B5A484D9-E0CC-A77B-0B96-7E055AD93E3E}"/>
                </a:ext>
              </a:extLst>
            </p:cNvPr>
            <p:cNvSpPr/>
            <p:nvPr/>
          </p:nvSpPr>
          <p:spPr>
            <a:xfrm>
              <a:off x="6826929" y="521731"/>
              <a:ext cx="10185" cy="8691"/>
            </a:xfrm>
            <a:custGeom>
              <a:avLst/>
              <a:gdLst>
                <a:gd name="connsiteX0" fmla="*/ 9508 w 10185"/>
                <a:gd name="connsiteY0" fmla="*/ 6004 h 8691"/>
                <a:gd name="connsiteX1" fmla="*/ 1812 w 10185"/>
                <a:gd name="connsiteY1" fmla="*/ 1106 h 8691"/>
                <a:gd name="connsiteX2" fmla="*/ 4992 w 10185"/>
                <a:gd name="connsiteY2" fmla="*/ 8929 h 8691"/>
                <a:gd name="connsiteX3" fmla="*/ 9508 w 10185"/>
                <a:gd name="connsiteY3" fmla="*/ 6004 h 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85" h="8691">
                  <a:moveTo>
                    <a:pt x="9508" y="6004"/>
                  </a:moveTo>
                  <a:cubicBezTo>
                    <a:pt x="11798" y="2251"/>
                    <a:pt x="5946" y="-1502"/>
                    <a:pt x="1812" y="1106"/>
                  </a:cubicBezTo>
                  <a:cubicBezTo>
                    <a:pt x="-2323" y="3714"/>
                    <a:pt x="667" y="8929"/>
                    <a:pt x="4992" y="8929"/>
                  </a:cubicBezTo>
                  <a:cubicBezTo>
                    <a:pt x="6856" y="8669"/>
                    <a:pt x="8509" y="7600"/>
                    <a:pt x="9508" y="60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 1347">
              <a:extLst>
                <a:ext uri="{FF2B5EF4-FFF2-40B4-BE49-F238E27FC236}">
                  <a16:creationId xmlns:a16="http://schemas.microsoft.com/office/drawing/2014/main" id="{5F668455-93F3-7918-E99A-90373BA1FBC9}"/>
                </a:ext>
              </a:extLst>
            </p:cNvPr>
            <p:cNvSpPr/>
            <p:nvPr/>
          </p:nvSpPr>
          <p:spPr>
            <a:xfrm>
              <a:off x="6811653" y="6168623"/>
              <a:ext cx="17231" cy="9178"/>
            </a:xfrm>
            <a:custGeom>
              <a:avLst/>
              <a:gdLst>
                <a:gd name="connsiteX0" fmla="*/ 12254 w 17231"/>
                <a:gd name="connsiteY0" fmla="*/ 7744 h 9178"/>
                <a:gd name="connsiteX1" fmla="*/ 7483 w 17231"/>
                <a:gd name="connsiteY1" fmla="*/ 238 h 9178"/>
                <a:gd name="connsiteX2" fmla="*/ 1631 w 17231"/>
                <a:gd name="connsiteY2" fmla="*/ 4946 h 9178"/>
                <a:gd name="connsiteX3" fmla="*/ 12254 w 17231"/>
                <a:gd name="connsiteY3" fmla="*/ 7744 h 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31" h="9178">
                  <a:moveTo>
                    <a:pt x="12254" y="7744"/>
                  </a:moveTo>
                  <a:cubicBezTo>
                    <a:pt x="20459" y="4564"/>
                    <a:pt x="17724" y="238"/>
                    <a:pt x="7483" y="238"/>
                  </a:cubicBezTo>
                  <a:cubicBezTo>
                    <a:pt x="-786" y="238"/>
                    <a:pt x="-1676" y="938"/>
                    <a:pt x="1631" y="4946"/>
                  </a:cubicBezTo>
                  <a:cubicBezTo>
                    <a:pt x="6084" y="10352"/>
                    <a:pt x="5766" y="10288"/>
                    <a:pt x="12254" y="77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 1348">
              <a:extLst>
                <a:ext uri="{FF2B5EF4-FFF2-40B4-BE49-F238E27FC236}">
                  <a16:creationId xmlns:a16="http://schemas.microsoft.com/office/drawing/2014/main" id="{B5C9907E-7123-D5D1-47BB-78E7A32D65A7}"/>
                </a:ext>
              </a:extLst>
            </p:cNvPr>
            <p:cNvSpPr/>
            <p:nvPr/>
          </p:nvSpPr>
          <p:spPr>
            <a:xfrm>
              <a:off x="6804738" y="461217"/>
              <a:ext cx="11826" cy="6074"/>
            </a:xfrm>
            <a:custGeom>
              <a:avLst/>
              <a:gdLst>
                <a:gd name="connsiteX0" fmla="*/ 11663 w 11826"/>
                <a:gd name="connsiteY0" fmla="*/ 3355 h 6074"/>
                <a:gd name="connsiteX1" fmla="*/ 4730 w 11826"/>
                <a:gd name="connsiteY1" fmla="*/ 238 h 6074"/>
                <a:gd name="connsiteX2" fmla="*/ 2377 w 11826"/>
                <a:gd name="connsiteY2" fmla="*/ 3355 h 6074"/>
                <a:gd name="connsiteX3" fmla="*/ 11663 w 11826"/>
                <a:gd name="connsiteY3" fmla="*/ 3355 h 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26" h="6074">
                  <a:moveTo>
                    <a:pt x="11663" y="3355"/>
                  </a:moveTo>
                  <a:cubicBezTo>
                    <a:pt x="11663" y="1638"/>
                    <a:pt x="8547" y="238"/>
                    <a:pt x="4730" y="238"/>
                  </a:cubicBezTo>
                  <a:cubicBezTo>
                    <a:pt x="-931" y="238"/>
                    <a:pt x="-1630" y="874"/>
                    <a:pt x="2377" y="3355"/>
                  </a:cubicBezTo>
                  <a:cubicBezTo>
                    <a:pt x="8419" y="7299"/>
                    <a:pt x="11663" y="7299"/>
                    <a:pt x="116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 1349">
              <a:extLst>
                <a:ext uri="{FF2B5EF4-FFF2-40B4-BE49-F238E27FC236}">
                  <a16:creationId xmlns:a16="http://schemas.microsoft.com/office/drawing/2014/main" id="{BD1D98AB-50A0-0E1F-BE2C-B4867D8F8B16}"/>
                </a:ext>
              </a:extLst>
            </p:cNvPr>
            <p:cNvSpPr/>
            <p:nvPr/>
          </p:nvSpPr>
          <p:spPr>
            <a:xfrm>
              <a:off x="6749143" y="5769043"/>
              <a:ext cx="17806" cy="12525"/>
            </a:xfrm>
            <a:custGeom>
              <a:avLst/>
              <a:gdLst>
                <a:gd name="connsiteX0" fmla="*/ 17644 w 17806"/>
                <a:gd name="connsiteY0" fmla="*/ 10288 h 12525"/>
                <a:gd name="connsiteX1" fmla="*/ 4923 w 17806"/>
                <a:gd name="connsiteY1" fmla="*/ 238 h 12525"/>
                <a:gd name="connsiteX2" fmla="*/ 3078 w 17806"/>
                <a:gd name="connsiteY2" fmla="*/ 9079 h 12525"/>
                <a:gd name="connsiteX3" fmla="*/ 17644 w 17806"/>
                <a:gd name="connsiteY3" fmla="*/ 10288 h 1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06" h="12525">
                  <a:moveTo>
                    <a:pt x="17644" y="10288"/>
                  </a:moveTo>
                  <a:cubicBezTo>
                    <a:pt x="17644" y="5835"/>
                    <a:pt x="10393" y="238"/>
                    <a:pt x="4923" y="238"/>
                  </a:cubicBezTo>
                  <a:cubicBezTo>
                    <a:pt x="-547" y="238"/>
                    <a:pt x="-2265" y="3673"/>
                    <a:pt x="3078" y="9079"/>
                  </a:cubicBezTo>
                  <a:cubicBezTo>
                    <a:pt x="6958" y="13278"/>
                    <a:pt x="17644" y="14168"/>
                    <a:pt x="17644" y="102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 1350">
              <a:extLst>
                <a:ext uri="{FF2B5EF4-FFF2-40B4-BE49-F238E27FC236}">
                  <a16:creationId xmlns:a16="http://schemas.microsoft.com/office/drawing/2014/main" id="{BDC0F691-E404-F26B-EEAB-1656FB1557FE}"/>
                </a:ext>
              </a:extLst>
            </p:cNvPr>
            <p:cNvSpPr/>
            <p:nvPr/>
          </p:nvSpPr>
          <p:spPr>
            <a:xfrm>
              <a:off x="6839570" y="245511"/>
              <a:ext cx="6490" cy="10879"/>
            </a:xfrm>
            <a:custGeom>
              <a:avLst/>
              <a:gdLst>
                <a:gd name="connsiteX0" fmla="*/ 4501 w 6490"/>
                <a:gd name="connsiteY0" fmla="*/ 6931 h 10879"/>
                <a:gd name="connsiteX1" fmla="*/ 5200 w 6490"/>
                <a:gd name="connsiteY1" fmla="*/ 571 h 10879"/>
                <a:gd name="connsiteX2" fmla="*/ 748 w 6490"/>
                <a:gd name="connsiteY2" fmla="*/ 5023 h 10879"/>
                <a:gd name="connsiteX3" fmla="*/ 4501 w 6490"/>
                <a:gd name="connsiteY3" fmla="*/ 6931 h 1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0" h="10879">
                  <a:moveTo>
                    <a:pt x="4501" y="6931"/>
                  </a:moveTo>
                  <a:cubicBezTo>
                    <a:pt x="6663" y="4323"/>
                    <a:pt x="6918" y="1779"/>
                    <a:pt x="5200" y="571"/>
                  </a:cubicBezTo>
                  <a:cubicBezTo>
                    <a:pt x="3483" y="-638"/>
                    <a:pt x="1638" y="1588"/>
                    <a:pt x="748" y="5023"/>
                  </a:cubicBezTo>
                  <a:cubicBezTo>
                    <a:pt x="-1160" y="12592"/>
                    <a:pt x="-143" y="12974"/>
                    <a:pt x="4501" y="69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 1351">
              <a:extLst>
                <a:ext uri="{FF2B5EF4-FFF2-40B4-BE49-F238E27FC236}">
                  <a16:creationId xmlns:a16="http://schemas.microsoft.com/office/drawing/2014/main" id="{1189F9D3-B657-912B-883C-0ABE0A552B6A}"/>
                </a:ext>
              </a:extLst>
            </p:cNvPr>
            <p:cNvSpPr/>
            <p:nvPr/>
          </p:nvSpPr>
          <p:spPr>
            <a:xfrm>
              <a:off x="6760664" y="234585"/>
              <a:ext cx="79752" cy="49238"/>
            </a:xfrm>
            <a:custGeom>
              <a:avLst/>
              <a:gdLst>
                <a:gd name="connsiteX0" fmla="*/ 21516 w 79752"/>
                <a:gd name="connsiteY0" fmla="*/ 21610 h 49238"/>
                <a:gd name="connsiteX1" fmla="*/ 40090 w 79752"/>
                <a:gd name="connsiteY1" fmla="*/ 30261 h 49238"/>
                <a:gd name="connsiteX2" fmla="*/ 41107 w 79752"/>
                <a:gd name="connsiteY2" fmla="*/ 43682 h 49238"/>
                <a:gd name="connsiteX3" fmla="*/ 49122 w 79752"/>
                <a:gd name="connsiteY3" fmla="*/ 49216 h 49238"/>
                <a:gd name="connsiteX4" fmla="*/ 60698 w 79752"/>
                <a:gd name="connsiteY4" fmla="*/ 46481 h 49238"/>
                <a:gd name="connsiteX5" fmla="*/ 54338 w 79752"/>
                <a:gd name="connsiteY5" fmla="*/ 40820 h 49238"/>
                <a:gd name="connsiteX6" fmla="*/ 46196 w 79752"/>
                <a:gd name="connsiteY6" fmla="*/ 32742 h 49238"/>
                <a:gd name="connsiteX7" fmla="*/ 63243 w 79752"/>
                <a:gd name="connsiteY7" fmla="*/ 31788 h 49238"/>
                <a:gd name="connsiteX8" fmla="*/ 75964 w 79752"/>
                <a:gd name="connsiteY8" fmla="*/ 36812 h 49238"/>
                <a:gd name="connsiteX9" fmla="*/ 75964 w 79752"/>
                <a:gd name="connsiteY9" fmla="*/ 28544 h 49238"/>
                <a:gd name="connsiteX10" fmla="*/ 65469 w 79752"/>
                <a:gd name="connsiteY10" fmla="*/ 22183 h 49238"/>
                <a:gd name="connsiteX11" fmla="*/ 49631 w 79752"/>
                <a:gd name="connsiteY11" fmla="*/ 11815 h 49238"/>
                <a:gd name="connsiteX12" fmla="*/ 54338 w 79752"/>
                <a:gd name="connsiteY12" fmla="*/ 11815 h 49238"/>
                <a:gd name="connsiteX13" fmla="*/ 54338 w 79752"/>
                <a:gd name="connsiteY13" fmla="*/ 3482 h 49238"/>
                <a:gd name="connsiteX14" fmla="*/ 40217 w 79752"/>
                <a:gd name="connsiteY14" fmla="*/ 3482 h 49238"/>
                <a:gd name="connsiteX15" fmla="*/ 27178 w 79752"/>
                <a:gd name="connsiteY15" fmla="*/ 3864 h 49238"/>
                <a:gd name="connsiteX16" fmla="*/ 19227 w 79752"/>
                <a:gd name="connsiteY16" fmla="*/ 238 h 49238"/>
                <a:gd name="connsiteX17" fmla="*/ 18781 w 79752"/>
                <a:gd name="connsiteY17" fmla="*/ 5073 h 49238"/>
                <a:gd name="connsiteX18" fmla="*/ 9431 w 79752"/>
                <a:gd name="connsiteY18" fmla="*/ 12896 h 49238"/>
                <a:gd name="connsiteX19" fmla="*/ 780 w 79752"/>
                <a:gd name="connsiteY19" fmla="*/ 11052 h 49238"/>
                <a:gd name="connsiteX20" fmla="*/ 21516 w 79752"/>
                <a:gd name="connsiteY20" fmla="*/ 21610 h 4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752" h="49238">
                  <a:moveTo>
                    <a:pt x="21516" y="21610"/>
                  </a:moveTo>
                  <a:cubicBezTo>
                    <a:pt x="34238" y="22883"/>
                    <a:pt x="37927" y="24536"/>
                    <a:pt x="40090" y="30261"/>
                  </a:cubicBezTo>
                  <a:cubicBezTo>
                    <a:pt x="41572" y="34574"/>
                    <a:pt x="41928" y="39198"/>
                    <a:pt x="41107" y="43682"/>
                  </a:cubicBezTo>
                  <a:cubicBezTo>
                    <a:pt x="39772" y="49089"/>
                    <a:pt x="41107" y="50043"/>
                    <a:pt x="49122" y="49216"/>
                  </a:cubicBezTo>
                  <a:cubicBezTo>
                    <a:pt x="53129" y="49146"/>
                    <a:pt x="57079" y="48211"/>
                    <a:pt x="60698" y="46481"/>
                  </a:cubicBezTo>
                  <a:cubicBezTo>
                    <a:pt x="61716" y="45463"/>
                    <a:pt x="58917" y="42919"/>
                    <a:pt x="54338" y="40820"/>
                  </a:cubicBezTo>
                  <a:cubicBezTo>
                    <a:pt x="49758" y="38721"/>
                    <a:pt x="46196" y="35095"/>
                    <a:pt x="46196" y="32742"/>
                  </a:cubicBezTo>
                  <a:cubicBezTo>
                    <a:pt x="46196" y="24982"/>
                    <a:pt x="55546" y="24473"/>
                    <a:pt x="63243" y="31788"/>
                  </a:cubicBezTo>
                  <a:cubicBezTo>
                    <a:pt x="67886" y="36240"/>
                    <a:pt x="72657" y="38148"/>
                    <a:pt x="75964" y="36812"/>
                  </a:cubicBezTo>
                  <a:cubicBezTo>
                    <a:pt x="80798" y="34904"/>
                    <a:pt x="80798" y="34332"/>
                    <a:pt x="75964" y="28544"/>
                  </a:cubicBezTo>
                  <a:cubicBezTo>
                    <a:pt x="73286" y="25293"/>
                    <a:pt x="69584" y="23054"/>
                    <a:pt x="65469" y="22183"/>
                  </a:cubicBezTo>
                  <a:cubicBezTo>
                    <a:pt x="60317" y="22183"/>
                    <a:pt x="49631" y="15059"/>
                    <a:pt x="49631" y="11815"/>
                  </a:cubicBezTo>
                  <a:cubicBezTo>
                    <a:pt x="49631" y="10734"/>
                    <a:pt x="51730" y="10670"/>
                    <a:pt x="54338" y="11815"/>
                  </a:cubicBezTo>
                  <a:cubicBezTo>
                    <a:pt x="60317" y="14168"/>
                    <a:pt x="60317" y="8571"/>
                    <a:pt x="54338" y="3482"/>
                  </a:cubicBezTo>
                  <a:cubicBezTo>
                    <a:pt x="50648" y="429"/>
                    <a:pt x="47977" y="429"/>
                    <a:pt x="40217" y="3482"/>
                  </a:cubicBezTo>
                  <a:cubicBezTo>
                    <a:pt x="32457" y="6536"/>
                    <a:pt x="29849" y="6536"/>
                    <a:pt x="27178" y="3864"/>
                  </a:cubicBezTo>
                  <a:cubicBezTo>
                    <a:pt x="25015" y="1790"/>
                    <a:pt x="22210" y="512"/>
                    <a:pt x="19227" y="238"/>
                  </a:cubicBezTo>
                  <a:cubicBezTo>
                    <a:pt x="15601" y="238"/>
                    <a:pt x="15537" y="1129"/>
                    <a:pt x="18781" y="5073"/>
                  </a:cubicBezTo>
                  <a:cubicBezTo>
                    <a:pt x="24697" y="12324"/>
                    <a:pt x="18272" y="17794"/>
                    <a:pt x="9431" y="12896"/>
                  </a:cubicBezTo>
                  <a:cubicBezTo>
                    <a:pt x="5742" y="10861"/>
                    <a:pt x="1798" y="10034"/>
                    <a:pt x="780" y="11052"/>
                  </a:cubicBezTo>
                  <a:cubicBezTo>
                    <a:pt x="-3354" y="15186"/>
                    <a:pt x="6569" y="20147"/>
                    <a:pt x="21516" y="216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 1352">
              <a:extLst>
                <a:ext uri="{FF2B5EF4-FFF2-40B4-BE49-F238E27FC236}">
                  <a16:creationId xmlns:a16="http://schemas.microsoft.com/office/drawing/2014/main" id="{D57D282C-980F-53B8-236B-5842A9B2834A}"/>
                </a:ext>
              </a:extLst>
            </p:cNvPr>
            <p:cNvSpPr/>
            <p:nvPr/>
          </p:nvSpPr>
          <p:spPr>
            <a:xfrm>
              <a:off x="6751176" y="317065"/>
              <a:ext cx="35421" cy="14764"/>
            </a:xfrm>
            <a:custGeom>
              <a:avLst/>
              <a:gdLst>
                <a:gd name="connsiteX0" fmla="*/ 32404 w 35421"/>
                <a:gd name="connsiteY0" fmla="*/ 9353 h 14764"/>
                <a:gd name="connsiteX1" fmla="*/ 26044 w 35421"/>
                <a:gd name="connsiteY1" fmla="*/ 2993 h 14764"/>
                <a:gd name="connsiteX2" fmla="*/ 5244 w 35421"/>
                <a:gd name="connsiteY2" fmla="*/ 1339 h 14764"/>
                <a:gd name="connsiteX3" fmla="*/ -163 w 35421"/>
                <a:gd name="connsiteY3" fmla="*/ 4010 h 14764"/>
                <a:gd name="connsiteX4" fmla="*/ 32404 w 35421"/>
                <a:gd name="connsiteY4" fmla="*/ 9353 h 1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21" h="14764">
                  <a:moveTo>
                    <a:pt x="32404" y="9353"/>
                  </a:moveTo>
                  <a:cubicBezTo>
                    <a:pt x="38765" y="2356"/>
                    <a:pt x="33549" y="-3368"/>
                    <a:pt x="26044" y="2993"/>
                  </a:cubicBezTo>
                  <a:cubicBezTo>
                    <a:pt x="21718" y="6618"/>
                    <a:pt x="17011" y="6236"/>
                    <a:pt x="5244" y="1339"/>
                  </a:cubicBezTo>
                  <a:cubicBezTo>
                    <a:pt x="1428" y="-251"/>
                    <a:pt x="-163" y="575"/>
                    <a:pt x="-163" y="4010"/>
                  </a:cubicBezTo>
                  <a:cubicBezTo>
                    <a:pt x="155" y="15269"/>
                    <a:pt x="23563" y="19276"/>
                    <a:pt x="32404" y="93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 1353">
              <a:extLst>
                <a:ext uri="{FF2B5EF4-FFF2-40B4-BE49-F238E27FC236}">
                  <a16:creationId xmlns:a16="http://schemas.microsoft.com/office/drawing/2014/main" id="{5CF0C97E-9ADA-54A5-EFE6-079C1492A5F9}"/>
                </a:ext>
              </a:extLst>
            </p:cNvPr>
            <p:cNvSpPr/>
            <p:nvPr/>
          </p:nvSpPr>
          <p:spPr>
            <a:xfrm>
              <a:off x="6829271" y="6203225"/>
              <a:ext cx="7222" cy="15213"/>
            </a:xfrm>
            <a:custGeom>
              <a:avLst/>
              <a:gdLst>
                <a:gd name="connsiteX0" fmla="*/ 1759 w 7222"/>
                <a:gd name="connsiteY0" fmla="*/ 14932 h 15213"/>
                <a:gd name="connsiteX1" fmla="*/ 6594 w 7222"/>
                <a:gd name="connsiteY1" fmla="*/ 6599 h 15213"/>
                <a:gd name="connsiteX2" fmla="*/ 5449 w 7222"/>
                <a:gd name="connsiteY2" fmla="*/ 238 h 15213"/>
                <a:gd name="connsiteX3" fmla="*/ 2650 w 7222"/>
                <a:gd name="connsiteY3" fmla="*/ 3101 h 15213"/>
                <a:gd name="connsiteX4" fmla="*/ 551 w 7222"/>
                <a:gd name="connsiteY4" fmla="*/ 11497 h 15213"/>
                <a:gd name="connsiteX5" fmla="*/ 1759 w 7222"/>
                <a:gd name="connsiteY5" fmla="*/ 14932 h 1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22" h="15213">
                  <a:moveTo>
                    <a:pt x="1759" y="14932"/>
                  </a:moveTo>
                  <a:cubicBezTo>
                    <a:pt x="4202" y="12731"/>
                    <a:pt x="5894" y="9811"/>
                    <a:pt x="6594" y="6599"/>
                  </a:cubicBezTo>
                  <a:cubicBezTo>
                    <a:pt x="7548" y="3101"/>
                    <a:pt x="6975" y="238"/>
                    <a:pt x="5449" y="238"/>
                  </a:cubicBezTo>
                  <a:cubicBezTo>
                    <a:pt x="3890" y="270"/>
                    <a:pt x="2650" y="1542"/>
                    <a:pt x="2650" y="3101"/>
                  </a:cubicBezTo>
                  <a:cubicBezTo>
                    <a:pt x="2338" y="5982"/>
                    <a:pt x="1632" y="8807"/>
                    <a:pt x="551" y="11497"/>
                  </a:cubicBezTo>
                  <a:cubicBezTo>
                    <a:pt x="-721" y="14995"/>
                    <a:pt x="-276" y="16267"/>
                    <a:pt x="1759" y="149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 1354">
              <a:extLst>
                <a:ext uri="{FF2B5EF4-FFF2-40B4-BE49-F238E27FC236}">
                  <a16:creationId xmlns:a16="http://schemas.microsoft.com/office/drawing/2014/main" id="{92CCED66-2745-16D4-4A0B-40CD6A38304E}"/>
                </a:ext>
              </a:extLst>
            </p:cNvPr>
            <p:cNvSpPr/>
            <p:nvPr/>
          </p:nvSpPr>
          <p:spPr>
            <a:xfrm>
              <a:off x="6838254" y="3343257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 1355">
              <a:extLst>
                <a:ext uri="{FF2B5EF4-FFF2-40B4-BE49-F238E27FC236}">
                  <a16:creationId xmlns:a16="http://schemas.microsoft.com/office/drawing/2014/main" id="{855241BD-D1C6-CABC-B2B5-D1A092537BAD}"/>
                </a:ext>
              </a:extLst>
            </p:cNvPr>
            <p:cNvSpPr/>
            <p:nvPr/>
          </p:nvSpPr>
          <p:spPr>
            <a:xfrm>
              <a:off x="6835073" y="6231466"/>
              <a:ext cx="6360" cy="6360"/>
            </a:xfrm>
            <a:custGeom>
              <a:avLst/>
              <a:gdLst>
                <a:gd name="connsiteX0" fmla="*/ 3018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6599"/>
                  </a:move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 1356">
              <a:extLst>
                <a:ext uri="{FF2B5EF4-FFF2-40B4-BE49-F238E27FC236}">
                  <a16:creationId xmlns:a16="http://schemas.microsoft.com/office/drawing/2014/main" id="{B10E3210-AFE5-47F3-0D23-2733D16EEBE6}"/>
                </a:ext>
              </a:extLst>
            </p:cNvPr>
            <p:cNvSpPr/>
            <p:nvPr/>
          </p:nvSpPr>
          <p:spPr>
            <a:xfrm>
              <a:off x="7014954" y="1634769"/>
              <a:ext cx="6170" cy="6297"/>
            </a:xfrm>
            <a:custGeom>
              <a:avLst/>
              <a:gdLst>
                <a:gd name="connsiteX0" fmla="*/ 2954 w 6170"/>
                <a:gd name="connsiteY0" fmla="*/ 6535 h 6297"/>
                <a:gd name="connsiteX1" fmla="*/ 6007 w 6170"/>
                <a:gd name="connsiteY1" fmla="*/ 3419 h 6297"/>
                <a:gd name="connsiteX2" fmla="*/ 2954 w 6170"/>
                <a:gd name="connsiteY2" fmla="*/ 238 h 6297"/>
                <a:gd name="connsiteX3" fmla="*/ 2954 w 6170"/>
                <a:gd name="connsiteY3" fmla="*/ 238 h 6297"/>
                <a:gd name="connsiteX4" fmla="*/ -163 w 6170"/>
                <a:gd name="connsiteY4" fmla="*/ 3354 h 6297"/>
                <a:gd name="connsiteX5" fmla="*/ -163 w 6170"/>
                <a:gd name="connsiteY5" fmla="*/ 3419 h 6297"/>
                <a:gd name="connsiteX6" fmla="*/ 2954 w 6170"/>
                <a:gd name="connsiteY6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4" y="6535"/>
                  </a:moveTo>
                  <a:cubicBezTo>
                    <a:pt x="4652" y="6501"/>
                    <a:pt x="6007" y="5116"/>
                    <a:pt x="6007" y="3419"/>
                  </a:cubicBezTo>
                  <a:cubicBezTo>
                    <a:pt x="6045" y="1698"/>
                    <a:pt x="4678" y="274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ubicBezTo>
                    <a:pt x="1230" y="238"/>
                    <a:pt x="-163" y="1633"/>
                    <a:pt x="-163" y="3354"/>
                  </a:cubicBezTo>
                  <a:cubicBezTo>
                    <a:pt x="-163" y="3376"/>
                    <a:pt x="-163" y="3397"/>
                    <a:pt x="-163" y="3419"/>
                  </a:cubicBezTo>
                  <a:cubicBezTo>
                    <a:pt x="-163" y="5140"/>
                    <a:pt x="1230" y="6535"/>
                    <a:pt x="295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 1357">
              <a:extLst>
                <a:ext uri="{FF2B5EF4-FFF2-40B4-BE49-F238E27FC236}">
                  <a16:creationId xmlns:a16="http://schemas.microsoft.com/office/drawing/2014/main" id="{6509C02C-500D-68B4-626F-D6BAC9FB514F}"/>
                </a:ext>
              </a:extLst>
            </p:cNvPr>
            <p:cNvSpPr/>
            <p:nvPr/>
          </p:nvSpPr>
          <p:spPr>
            <a:xfrm>
              <a:off x="6150088" y="6527303"/>
              <a:ext cx="9413" cy="9413"/>
            </a:xfrm>
            <a:custGeom>
              <a:avLst/>
              <a:gdLst>
                <a:gd name="connsiteX0" fmla="*/ 4481 w 9413"/>
                <a:gd name="connsiteY0" fmla="*/ 238 h 9413"/>
                <a:gd name="connsiteX1" fmla="*/ -163 w 9413"/>
                <a:gd name="connsiteY1" fmla="*/ 4945 h 9413"/>
                <a:gd name="connsiteX2" fmla="*/ 4544 w 9413"/>
                <a:gd name="connsiteY2" fmla="*/ 9652 h 9413"/>
                <a:gd name="connsiteX3" fmla="*/ 9251 w 9413"/>
                <a:gd name="connsiteY3" fmla="*/ 4945 h 9413"/>
                <a:gd name="connsiteX4" fmla="*/ 4544 w 9413"/>
                <a:gd name="connsiteY4" fmla="*/ 238 h 9413"/>
                <a:gd name="connsiteX5" fmla="*/ 4481 w 9413"/>
                <a:gd name="connsiteY5" fmla="*/ 238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3" h="9413">
                  <a:moveTo>
                    <a:pt x="4481" y="238"/>
                  </a:moveTo>
                  <a:cubicBezTo>
                    <a:pt x="1905" y="270"/>
                    <a:pt x="-163" y="2369"/>
                    <a:pt x="-163" y="4945"/>
                  </a:cubicBezTo>
                  <a:cubicBezTo>
                    <a:pt x="-163" y="7547"/>
                    <a:pt x="1943" y="9652"/>
                    <a:pt x="4544" y="9652"/>
                  </a:cubicBezTo>
                  <a:cubicBezTo>
                    <a:pt x="7146" y="9652"/>
                    <a:pt x="9251" y="7547"/>
                    <a:pt x="9251" y="4945"/>
                  </a:cubicBezTo>
                  <a:cubicBezTo>
                    <a:pt x="9251" y="2344"/>
                    <a:pt x="7146" y="238"/>
                    <a:pt x="4544" y="238"/>
                  </a:cubicBezTo>
                  <a:cubicBezTo>
                    <a:pt x="4525" y="238"/>
                    <a:pt x="4500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 1358">
              <a:extLst>
                <a:ext uri="{FF2B5EF4-FFF2-40B4-BE49-F238E27FC236}">
                  <a16:creationId xmlns:a16="http://schemas.microsoft.com/office/drawing/2014/main" id="{FA6133C6-5283-4915-8CA6-7D8AA3EF7B4A}"/>
                </a:ext>
              </a:extLst>
            </p:cNvPr>
            <p:cNvSpPr/>
            <p:nvPr/>
          </p:nvSpPr>
          <p:spPr>
            <a:xfrm>
              <a:off x="6129710" y="6574702"/>
              <a:ext cx="21999" cy="11565"/>
            </a:xfrm>
            <a:custGeom>
              <a:avLst/>
              <a:gdLst>
                <a:gd name="connsiteX0" fmla="*/ 243 w 21999"/>
                <a:gd name="connsiteY0" fmla="*/ 2962 h 11565"/>
                <a:gd name="connsiteX1" fmla="*/ 16208 w 21999"/>
                <a:gd name="connsiteY1" fmla="*/ 11804 h 11565"/>
                <a:gd name="connsiteX2" fmla="*/ 18371 w 21999"/>
                <a:gd name="connsiteY2" fmla="*/ 5952 h 11565"/>
                <a:gd name="connsiteX3" fmla="*/ 243 w 21999"/>
                <a:gd name="connsiteY3" fmla="*/ 2962 h 11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9" h="11565">
                  <a:moveTo>
                    <a:pt x="243" y="2962"/>
                  </a:moveTo>
                  <a:cubicBezTo>
                    <a:pt x="-2174" y="6906"/>
                    <a:pt x="6604" y="11804"/>
                    <a:pt x="16208" y="11804"/>
                  </a:cubicBezTo>
                  <a:cubicBezTo>
                    <a:pt x="23269" y="11804"/>
                    <a:pt x="23332" y="11804"/>
                    <a:pt x="18371" y="5952"/>
                  </a:cubicBezTo>
                  <a:cubicBezTo>
                    <a:pt x="13410" y="100"/>
                    <a:pt x="3169" y="-1872"/>
                    <a:pt x="243" y="29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 1359">
              <a:extLst>
                <a:ext uri="{FF2B5EF4-FFF2-40B4-BE49-F238E27FC236}">
                  <a16:creationId xmlns:a16="http://schemas.microsoft.com/office/drawing/2014/main" id="{F6F9D336-456B-0C11-A185-85D7148103C2}"/>
                </a:ext>
              </a:extLst>
            </p:cNvPr>
            <p:cNvSpPr/>
            <p:nvPr/>
          </p:nvSpPr>
          <p:spPr>
            <a:xfrm>
              <a:off x="6131515" y="6417199"/>
              <a:ext cx="5145" cy="6234"/>
            </a:xfrm>
            <a:custGeom>
              <a:avLst/>
              <a:gdLst>
                <a:gd name="connsiteX0" fmla="*/ -163 w 5145"/>
                <a:gd name="connsiteY0" fmla="*/ 3356 h 6234"/>
                <a:gd name="connsiteX1" fmla="*/ 1173 w 5145"/>
                <a:gd name="connsiteY1" fmla="*/ 6473 h 6234"/>
                <a:gd name="connsiteX2" fmla="*/ 4481 w 5145"/>
                <a:gd name="connsiteY2" fmla="*/ 3356 h 6234"/>
                <a:gd name="connsiteX3" fmla="*/ 3145 w 5145"/>
                <a:gd name="connsiteY3" fmla="*/ 239 h 6234"/>
                <a:gd name="connsiteX4" fmla="*/ -163 w 5145"/>
                <a:gd name="connsiteY4" fmla="*/ 3356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34">
                  <a:moveTo>
                    <a:pt x="-163" y="3356"/>
                  </a:moveTo>
                  <a:cubicBezTo>
                    <a:pt x="-163" y="5073"/>
                    <a:pt x="474" y="6473"/>
                    <a:pt x="1173" y="6473"/>
                  </a:cubicBezTo>
                  <a:cubicBezTo>
                    <a:pt x="1873" y="6473"/>
                    <a:pt x="3463" y="5073"/>
                    <a:pt x="4481" y="3356"/>
                  </a:cubicBezTo>
                  <a:cubicBezTo>
                    <a:pt x="5499" y="1639"/>
                    <a:pt x="4926" y="239"/>
                    <a:pt x="3145" y="239"/>
                  </a:cubicBezTo>
                  <a:cubicBezTo>
                    <a:pt x="1377" y="201"/>
                    <a:pt x="-92" y="1588"/>
                    <a:pt x="-163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 1360">
              <a:extLst>
                <a:ext uri="{FF2B5EF4-FFF2-40B4-BE49-F238E27FC236}">
                  <a16:creationId xmlns:a16="http://schemas.microsoft.com/office/drawing/2014/main" id="{B8762939-65B5-90F1-2243-CEA96271CB72}"/>
                </a:ext>
              </a:extLst>
            </p:cNvPr>
            <p:cNvSpPr/>
            <p:nvPr/>
          </p:nvSpPr>
          <p:spPr>
            <a:xfrm>
              <a:off x="5936430" y="6558146"/>
              <a:ext cx="48196" cy="50756"/>
            </a:xfrm>
            <a:custGeom>
              <a:avLst/>
              <a:gdLst>
                <a:gd name="connsiteX0" fmla="*/ 37940 w 48196"/>
                <a:gd name="connsiteY0" fmla="*/ 33702 h 50756"/>
                <a:gd name="connsiteX1" fmla="*/ 26491 w 48196"/>
                <a:gd name="connsiteY1" fmla="*/ 21362 h 50756"/>
                <a:gd name="connsiteX2" fmla="*/ 9126 w 48196"/>
                <a:gd name="connsiteY2" fmla="*/ 881 h 50756"/>
                <a:gd name="connsiteX3" fmla="*/ 12370 w 48196"/>
                <a:gd name="connsiteY3" fmla="*/ 9786 h 50756"/>
                <a:gd name="connsiteX4" fmla="*/ 20003 w 48196"/>
                <a:gd name="connsiteY4" fmla="*/ 26006 h 50756"/>
                <a:gd name="connsiteX5" fmla="*/ 9889 w 48196"/>
                <a:gd name="connsiteY5" fmla="*/ 34402 h 50756"/>
                <a:gd name="connsiteX6" fmla="*/ -161 w 48196"/>
                <a:gd name="connsiteY6" fmla="*/ 37264 h 50756"/>
                <a:gd name="connsiteX7" fmla="*/ 4095 w 48196"/>
                <a:gd name="connsiteY7" fmla="*/ 41780 h 50756"/>
                <a:gd name="connsiteX8" fmla="*/ 4101 w 48196"/>
                <a:gd name="connsiteY8" fmla="*/ 41780 h 50756"/>
                <a:gd name="connsiteX9" fmla="*/ 12243 w 48196"/>
                <a:gd name="connsiteY9" fmla="*/ 46487 h 50756"/>
                <a:gd name="connsiteX10" fmla="*/ 16441 w 48196"/>
                <a:gd name="connsiteY10" fmla="*/ 46487 h 50756"/>
                <a:gd name="connsiteX11" fmla="*/ 35523 w 48196"/>
                <a:gd name="connsiteY11" fmla="*/ 42671 h 50756"/>
                <a:gd name="connsiteX12" fmla="*/ 46082 w 48196"/>
                <a:gd name="connsiteY12" fmla="*/ 37964 h 50756"/>
                <a:gd name="connsiteX13" fmla="*/ 37940 w 48196"/>
                <a:gd name="connsiteY13" fmla="*/ 33702 h 5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196" h="50756">
                  <a:moveTo>
                    <a:pt x="37940" y="33702"/>
                  </a:moveTo>
                  <a:cubicBezTo>
                    <a:pt x="30816" y="36501"/>
                    <a:pt x="24455" y="29631"/>
                    <a:pt x="26491" y="21362"/>
                  </a:cubicBezTo>
                  <a:cubicBezTo>
                    <a:pt x="28526" y="13093"/>
                    <a:pt x="15678" y="-3190"/>
                    <a:pt x="9126" y="881"/>
                  </a:cubicBezTo>
                  <a:cubicBezTo>
                    <a:pt x="5691" y="3044"/>
                    <a:pt x="6327" y="4824"/>
                    <a:pt x="12370" y="9786"/>
                  </a:cubicBezTo>
                  <a:cubicBezTo>
                    <a:pt x="17395" y="13634"/>
                    <a:pt x="20238" y="19683"/>
                    <a:pt x="20003" y="26006"/>
                  </a:cubicBezTo>
                  <a:cubicBezTo>
                    <a:pt x="20003" y="35547"/>
                    <a:pt x="19494" y="35992"/>
                    <a:pt x="9889" y="34402"/>
                  </a:cubicBezTo>
                  <a:cubicBezTo>
                    <a:pt x="2447" y="33130"/>
                    <a:pt x="-161" y="33893"/>
                    <a:pt x="-161" y="37264"/>
                  </a:cubicBezTo>
                  <a:cubicBezTo>
                    <a:pt x="-231" y="39688"/>
                    <a:pt x="1678" y="41710"/>
                    <a:pt x="4095" y="41780"/>
                  </a:cubicBezTo>
                  <a:cubicBezTo>
                    <a:pt x="4101" y="41780"/>
                    <a:pt x="4101" y="41780"/>
                    <a:pt x="4101" y="41780"/>
                  </a:cubicBezTo>
                  <a:cubicBezTo>
                    <a:pt x="7320" y="42251"/>
                    <a:pt x="10233" y="43936"/>
                    <a:pt x="12243" y="46487"/>
                  </a:cubicBezTo>
                  <a:cubicBezTo>
                    <a:pt x="17140" y="52466"/>
                    <a:pt x="18604" y="52530"/>
                    <a:pt x="16441" y="46487"/>
                  </a:cubicBezTo>
                  <a:cubicBezTo>
                    <a:pt x="13706" y="39236"/>
                    <a:pt x="24010" y="37137"/>
                    <a:pt x="35523" y="42671"/>
                  </a:cubicBezTo>
                  <a:cubicBezTo>
                    <a:pt x="47036" y="48205"/>
                    <a:pt x="50725" y="46805"/>
                    <a:pt x="46082" y="37964"/>
                  </a:cubicBezTo>
                  <a:cubicBezTo>
                    <a:pt x="43855" y="34211"/>
                    <a:pt x="40675" y="32557"/>
                    <a:pt x="37940" y="337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 1361">
              <a:extLst>
                <a:ext uri="{FF2B5EF4-FFF2-40B4-BE49-F238E27FC236}">
                  <a16:creationId xmlns:a16="http://schemas.microsoft.com/office/drawing/2014/main" id="{CA139B54-1537-9005-760A-BE637DCEA528}"/>
                </a:ext>
              </a:extLst>
            </p:cNvPr>
            <p:cNvSpPr/>
            <p:nvPr/>
          </p:nvSpPr>
          <p:spPr>
            <a:xfrm>
              <a:off x="6116667" y="6456520"/>
              <a:ext cx="11667" cy="11127"/>
            </a:xfrm>
            <a:custGeom>
              <a:avLst/>
              <a:gdLst>
                <a:gd name="connsiteX0" fmla="*/ 691 w 11667"/>
                <a:gd name="connsiteY0" fmla="*/ 1945 h 11127"/>
                <a:gd name="connsiteX1" fmla="*/ 691 w 11667"/>
                <a:gd name="connsiteY1" fmla="*/ 8305 h 11127"/>
                <a:gd name="connsiteX2" fmla="*/ 11505 w 11667"/>
                <a:gd name="connsiteY2" fmla="*/ 7033 h 11127"/>
                <a:gd name="connsiteX3" fmla="*/ 691 w 11667"/>
                <a:gd name="connsiteY3" fmla="*/ 1945 h 1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7" h="11127">
                  <a:moveTo>
                    <a:pt x="691" y="1945"/>
                  </a:moveTo>
                  <a:cubicBezTo>
                    <a:pt x="-447" y="3910"/>
                    <a:pt x="-447" y="6340"/>
                    <a:pt x="691" y="8305"/>
                  </a:cubicBezTo>
                  <a:cubicBezTo>
                    <a:pt x="3554" y="13012"/>
                    <a:pt x="11505" y="12058"/>
                    <a:pt x="11505" y="7033"/>
                  </a:cubicBezTo>
                  <a:cubicBezTo>
                    <a:pt x="11505" y="2008"/>
                    <a:pt x="3236" y="-2254"/>
                    <a:pt x="691" y="1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 1362">
              <a:extLst>
                <a:ext uri="{FF2B5EF4-FFF2-40B4-BE49-F238E27FC236}">
                  <a16:creationId xmlns:a16="http://schemas.microsoft.com/office/drawing/2014/main" id="{FA74444B-3220-226A-EB8E-B9E6A0CF3E8C}"/>
                </a:ext>
              </a:extLst>
            </p:cNvPr>
            <p:cNvSpPr/>
            <p:nvPr/>
          </p:nvSpPr>
          <p:spPr>
            <a:xfrm>
              <a:off x="6120297" y="6363579"/>
              <a:ext cx="8109" cy="6297"/>
            </a:xfrm>
            <a:custGeom>
              <a:avLst/>
              <a:gdLst>
                <a:gd name="connsiteX0" fmla="*/ 3168 w 8109"/>
                <a:gd name="connsiteY0" fmla="*/ 238 h 6297"/>
                <a:gd name="connsiteX1" fmla="*/ 179 w 8109"/>
                <a:gd name="connsiteY1" fmla="*/ 3355 h 6297"/>
                <a:gd name="connsiteX2" fmla="*/ 5076 w 8109"/>
                <a:gd name="connsiteY2" fmla="*/ 6535 h 6297"/>
                <a:gd name="connsiteX3" fmla="*/ 7945 w 8109"/>
                <a:gd name="connsiteY3" fmla="*/ 3425 h 6297"/>
                <a:gd name="connsiteX4" fmla="*/ 7939 w 8109"/>
                <a:gd name="connsiteY4" fmla="*/ 3355 h 6297"/>
                <a:gd name="connsiteX5" fmla="*/ 3168 w 8109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09" h="6297">
                  <a:moveTo>
                    <a:pt x="3168" y="238"/>
                  </a:moveTo>
                  <a:cubicBezTo>
                    <a:pt x="497" y="238"/>
                    <a:pt x="-839" y="1638"/>
                    <a:pt x="179" y="3355"/>
                  </a:cubicBezTo>
                  <a:cubicBezTo>
                    <a:pt x="1196" y="5149"/>
                    <a:pt x="3022" y="6332"/>
                    <a:pt x="5076" y="6535"/>
                  </a:cubicBezTo>
                  <a:cubicBezTo>
                    <a:pt x="6724" y="6466"/>
                    <a:pt x="8009" y="5079"/>
                    <a:pt x="7945" y="3425"/>
                  </a:cubicBezTo>
                  <a:cubicBezTo>
                    <a:pt x="7939" y="3406"/>
                    <a:pt x="7939" y="3381"/>
                    <a:pt x="7939" y="3355"/>
                  </a:cubicBezTo>
                  <a:cubicBezTo>
                    <a:pt x="7939" y="1765"/>
                    <a:pt x="5776" y="238"/>
                    <a:pt x="316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 1363">
              <a:extLst>
                <a:ext uri="{FF2B5EF4-FFF2-40B4-BE49-F238E27FC236}">
                  <a16:creationId xmlns:a16="http://schemas.microsoft.com/office/drawing/2014/main" id="{CF056F19-9104-C480-F63D-4239C58AD03C}"/>
                </a:ext>
              </a:extLst>
            </p:cNvPr>
            <p:cNvSpPr/>
            <p:nvPr/>
          </p:nvSpPr>
          <p:spPr>
            <a:xfrm>
              <a:off x="6129594" y="6401425"/>
              <a:ext cx="8154" cy="6297"/>
            </a:xfrm>
            <a:custGeom>
              <a:avLst/>
              <a:gdLst>
                <a:gd name="connsiteX0" fmla="*/ 5065 w 8154"/>
                <a:gd name="connsiteY0" fmla="*/ 6535 h 6297"/>
                <a:gd name="connsiteX1" fmla="*/ 7991 w 8154"/>
                <a:gd name="connsiteY1" fmla="*/ 3419 h 6297"/>
                <a:gd name="connsiteX2" fmla="*/ 3094 w 8154"/>
                <a:gd name="connsiteY2" fmla="*/ 238 h 6297"/>
                <a:gd name="connsiteX3" fmla="*/ 231 w 8154"/>
                <a:gd name="connsiteY3" fmla="*/ 3419 h 6297"/>
                <a:gd name="connsiteX4" fmla="*/ 5065 w 8154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54" h="6297">
                  <a:moveTo>
                    <a:pt x="5065" y="6535"/>
                  </a:moveTo>
                  <a:cubicBezTo>
                    <a:pt x="6725" y="6466"/>
                    <a:pt x="8029" y="5079"/>
                    <a:pt x="7991" y="3419"/>
                  </a:cubicBezTo>
                  <a:cubicBezTo>
                    <a:pt x="7991" y="1638"/>
                    <a:pt x="5829" y="238"/>
                    <a:pt x="3094" y="238"/>
                  </a:cubicBezTo>
                  <a:cubicBezTo>
                    <a:pt x="358" y="238"/>
                    <a:pt x="-850" y="1638"/>
                    <a:pt x="231" y="3419"/>
                  </a:cubicBezTo>
                  <a:cubicBezTo>
                    <a:pt x="1293" y="5130"/>
                    <a:pt x="3068" y="6268"/>
                    <a:pt x="506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 1364">
              <a:extLst>
                <a:ext uri="{FF2B5EF4-FFF2-40B4-BE49-F238E27FC236}">
                  <a16:creationId xmlns:a16="http://schemas.microsoft.com/office/drawing/2014/main" id="{7892B04F-3D4E-3AD8-2017-874AEF1F826C}"/>
                </a:ext>
              </a:extLst>
            </p:cNvPr>
            <p:cNvSpPr/>
            <p:nvPr/>
          </p:nvSpPr>
          <p:spPr>
            <a:xfrm>
              <a:off x="6197799" y="6615399"/>
              <a:ext cx="8138" cy="6297"/>
            </a:xfrm>
            <a:custGeom>
              <a:avLst/>
              <a:gdLst>
                <a:gd name="connsiteX0" fmla="*/ 3139 w 8138"/>
                <a:gd name="connsiteY0" fmla="*/ 238 h 6297"/>
                <a:gd name="connsiteX1" fmla="*/ 213 w 8138"/>
                <a:gd name="connsiteY1" fmla="*/ 3355 h 6297"/>
                <a:gd name="connsiteX2" fmla="*/ 5048 w 8138"/>
                <a:gd name="connsiteY2" fmla="*/ 6535 h 6297"/>
                <a:gd name="connsiteX3" fmla="*/ 7973 w 8138"/>
                <a:gd name="connsiteY3" fmla="*/ 3361 h 6297"/>
                <a:gd name="connsiteX4" fmla="*/ 7973 w 8138"/>
                <a:gd name="connsiteY4" fmla="*/ 3355 h 6297"/>
                <a:gd name="connsiteX5" fmla="*/ 3139 w 8138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8" h="6297">
                  <a:moveTo>
                    <a:pt x="3139" y="238"/>
                  </a:moveTo>
                  <a:cubicBezTo>
                    <a:pt x="468" y="238"/>
                    <a:pt x="-868" y="1638"/>
                    <a:pt x="213" y="3355"/>
                  </a:cubicBezTo>
                  <a:cubicBezTo>
                    <a:pt x="1218" y="5130"/>
                    <a:pt x="3019" y="6313"/>
                    <a:pt x="5048" y="6535"/>
                  </a:cubicBezTo>
                  <a:cubicBezTo>
                    <a:pt x="6733" y="6465"/>
                    <a:pt x="8043" y="5047"/>
                    <a:pt x="7973" y="3361"/>
                  </a:cubicBezTo>
                  <a:cubicBezTo>
                    <a:pt x="7973" y="3361"/>
                    <a:pt x="7973" y="3355"/>
                    <a:pt x="7973" y="3355"/>
                  </a:cubicBezTo>
                  <a:cubicBezTo>
                    <a:pt x="7973" y="1638"/>
                    <a:pt x="5556" y="238"/>
                    <a:pt x="313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 1365">
              <a:extLst>
                <a:ext uri="{FF2B5EF4-FFF2-40B4-BE49-F238E27FC236}">
                  <a16:creationId xmlns:a16="http://schemas.microsoft.com/office/drawing/2014/main" id="{3FE9E741-3106-2551-8468-C2DCDEF61A1C}"/>
                </a:ext>
              </a:extLst>
            </p:cNvPr>
            <p:cNvSpPr/>
            <p:nvPr/>
          </p:nvSpPr>
          <p:spPr>
            <a:xfrm>
              <a:off x="6159584" y="6597541"/>
              <a:ext cx="15310" cy="9602"/>
            </a:xfrm>
            <a:custGeom>
              <a:avLst/>
              <a:gdLst>
                <a:gd name="connsiteX0" fmla="*/ 8215 w 15310"/>
                <a:gd name="connsiteY0" fmla="*/ 987 h 9602"/>
                <a:gd name="connsiteX1" fmla="*/ 1091 w 15310"/>
                <a:gd name="connsiteY1" fmla="*/ 8428 h 9602"/>
                <a:gd name="connsiteX2" fmla="*/ 15148 w 15310"/>
                <a:gd name="connsiteY2" fmla="*/ 2068 h 9602"/>
                <a:gd name="connsiteX3" fmla="*/ 8215 w 15310"/>
                <a:gd name="connsiteY3" fmla="*/ 987 h 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10" h="9602">
                  <a:moveTo>
                    <a:pt x="8215" y="987"/>
                  </a:moveTo>
                  <a:cubicBezTo>
                    <a:pt x="-754" y="3722"/>
                    <a:pt x="-1390" y="4421"/>
                    <a:pt x="1091" y="8428"/>
                  </a:cubicBezTo>
                  <a:cubicBezTo>
                    <a:pt x="3572" y="12436"/>
                    <a:pt x="15148" y="7156"/>
                    <a:pt x="15148" y="2068"/>
                  </a:cubicBezTo>
                  <a:cubicBezTo>
                    <a:pt x="15148" y="160"/>
                    <a:pt x="12349" y="-349"/>
                    <a:pt x="8215" y="9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 1366">
              <a:extLst>
                <a:ext uri="{FF2B5EF4-FFF2-40B4-BE49-F238E27FC236}">
                  <a16:creationId xmlns:a16="http://schemas.microsoft.com/office/drawing/2014/main" id="{0B360DEF-C5FB-B438-E13B-2DB8C727C273}"/>
                </a:ext>
              </a:extLst>
            </p:cNvPr>
            <p:cNvSpPr/>
            <p:nvPr/>
          </p:nvSpPr>
          <p:spPr>
            <a:xfrm>
              <a:off x="6183328" y="6590211"/>
              <a:ext cx="16373" cy="15489"/>
            </a:xfrm>
            <a:custGeom>
              <a:avLst/>
              <a:gdLst>
                <a:gd name="connsiteX0" fmla="*/ 16211 w 16373"/>
                <a:gd name="connsiteY0" fmla="*/ 12769 h 15489"/>
                <a:gd name="connsiteX1" fmla="*/ 11568 w 16373"/>
                <a:gd name="connsiteY1" fmla="*/ 7744 h 15489"/>
                <a:gd name="connsiteX2" fmla="*/ 8705 w 16373"/>
                <a:gd name="connsiteY2" fmla="*/ 3101 h 15489"/>
                <a:gd name="connsiteX3" fmla="*/ 4253 w 16373"/>
                <a:gd name="connsiteY3" fmla="*/ 238 h 15489"/>
                <a:gd name="connsiteX4" fmla="*/ 4825 w 16373"/>
                <a:gd name="connsiteY4" fmla="*/ 8126 h 15489"/>
                <a:gd name="connsiteX5" fmla="*/ 16211 w 16373"/>
                <a:gd name="connsiteY5" fmla="*/ 12769 h 1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73" h="15489">
                  <a:moveTo>
                    <a:pt x="16211" y="12769"/>
                  </a:moveTo>
                  <a:cubicBezTo>
                    <a:pt x="16211" y="10988"/>
                    <a:pt x="14112" y="8698"/>
                    <a:pt x="11568" y="7744"/>
                  </a:cubicBezTo>
                  <a:cubicBezTo>
                    <a:pt x="9023" y="6790"/>
                    <a:pt x="7751" y="4627"/>
                    <a:pt x="8705" y="3101"/>
                  </a:cubicBezTo>
                  <a:cubicBezTo>
                    <a:pt x="9659" y="1574"/>
                    <a:pt x="7624" y="238"/>
                    <a:pt x="4253" y="238"/>
                  </a:cubicBezTo>
                  <a:cubicBezTo>
                    <a:pt x="-1726" y="238"/>
                    <a:pt x="-1726" y="238"/>
                    <a:pt x="4825" y="8126"/>
                  </a:cubicBezTo>
                  <a:cubicBezTo>
                    <a:pt x="11377" y="16013"/>
                    <a:pt x="16211" y="18112"/>
                    <a:pt x="16211" y="127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 1367">
              <a:extLst>
                <a:ext uri="{FF2B5EF4-FFF2-40B4-BE49-F238E27FC236}">
                  <a16:creationId xmlns:a16="http://schemas.microsoft.com/office/drawing/2014/main" id="{E58B6289-E572-E6CD-9087-90A971264214}"/>
                </a:ext>
              </a:extLst>
            </p:cNvPr>
            <p:cNvSpPr/>
            <p:nvPr/>
          </p:nvSpPr>
          <p:spPr>
            <a:xfrm>
              <a:off x="6107067" y="6518482"/>
              <a:ext cx="12044" cy="8753"/>
            </a:xfrm>
            <a:custGeom>
              <a:avLst/>
              <a:gdLst>
                <a:gd name="connsiteX0" fmla="*/ 305 w 12044"/>
                <a:gd name="connsiteY0" fmla="*/ 918 h 8753"/>
                <a:gd name="connsiteX1" fmla="*/ 878 w 12044"/>
                <a:gd name="connsiteY1" fmla="*/ 5689 h 8753"/>
                <a:gd name="connsiteX2" fmla="*/ 11882 w 12044"/>
                <a:gd name="connsiteY2" fmla="*/ 6261 h 8753"/>
                <a:gd name="connsiteX3" fmla="*/ 305 w 12044"/>
                <a:gd name="connsiteY3" fmla="*/ 918 h 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44" h="8753">
                  <a:moveTo>
                    <a:pt x="305" y="918"/>
                  </a:moveTo>
                  <a:cubicBezTo>
                    <a:pt x="-522" y="1681"/>
                    <a:pt x="-204" y="3844"/>
                    <a:pt x="878" y="5689"/>
                  </a:cubicBezTo>
                  <a:cubicBezTo>
                    <a:pt x="3422" y="9759"/>
                    <a:pt x="11882" y="10204"/>
                    <a:pt x="11882" y="6261"/>
                  </a:cubicBezTo>
                  <a:cubicBezTo>
                    <a:pt x="11882" y="2317"/>
                    <a:pt x="2468" y="-1308"/>
                    <a:pt x="305" y="9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 1368">
              <a:extLst>
                <a:ext uri="{FF2B5EF4-FFF2-40B4-BE49-F238E27FC236}">
                  <a16:creationId xmlns:a16="http://schemas.microsoft.com/office/drawing/2014/main" id="{9060D581-227B-8620-04E6-FB6F49C56490}"/>
                </a:ext>
              </a:extLst>
            </p:cNvPr>
            <p:cNvSpPr/>
            <p:nvPr/>
          </p:nvSpPr>
          <p:spPr>
            <a:xfrm>
              <a:off x="6184436" y="6546131"/>
              <a:ext cx="6361" cy="6362"/>
            </a:xfrm>
            <a:custGeom>
              <a:avLst/>
              <a:gdLst>
                <a:gd name="connsiteX0" fmla="*/ -163 w 6361"/>
                <a:gd name="connsiteY0" fmla="*/ 3419 h 6362"/>
                <a:gd name="connsiteX1" fmla="*/ 2954 w 6361"/>
                <a:gd name="connsiteY1" fmla="*/ 6600 h 6362"/>
                <a:gd name="connsiteX2" fmla="*/ 6198 w 6361"/>
                <a:gd name="connsiteY2" fmla="*/ 3483 h 6362"/>
                <a:gd name="connsiteX3" fmla="*/ 3081 w 6361"/>
                <a:gd name="connsiteY3" fmla="*/ 239 h 6362"/>
                <a:gd name="connsiteX4" fmla="*/ -163 w 6361"/>
                <a:gd name="connsiteY4" fmla="*/ 3356 h 6362"/>
                <a:gd name="connsiteX5" fmla="*/ -163 w 6361"/>
                <a:gd name="connsiteY5" fmla="*/ 3419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2">
                  <a:moveTo>
                    <a:pt x="-163" y="3419"/>
                  </a:moveTo>
                  <a:cubicBezTo>
                    <a:pt x="-163" y="5149"/>
                    <a:pt x="1224" y="6568"/>
                    <a:pt x="2954" y="6600"/>
                  </a:cubicBezTo>
                  <a:cubicBezTo>
                    <a:pt x="4710" y="6638"/>
                    <a:pt x="6160" y="5238"/>
                    <a:pt x="6198" y="3483"/>
                  </a:cubicBezTo>
                  <a:cubicBezTo>
                    <a:pt x="6230" y="1727"/>
                    <a:pt x="4837" y="277"/>
                    <a:pt x="3081" y="239"/>
                  </a:cubicBezTo>
                  <a:cubicBezTo>
                    <a:pt x="1326" y="207"/>
                    <a:pt x="-124" y="1600"/>
                    <a:pt x="-163" y="3356"/>
                  </a:cubicBezTo>
                  <a:cubicBezTo>
                    <a:pt x="-163" y="3375"/>
                    <a:pt x="-163" y="3400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 1369">
              <a:extLst>
                <a:ext uri="{FF2B5EF4-FFF2-40B4-BE49-F238E27FC236}">
                  <a16:creationId xmlns:a16="http://schemas.microsoft.com/office/drawing/2014/main" id="{929CE41C-6612-3E35-88DB-BEF84D2B989F}"/>
                </a:ext>
              </a:extLst>
            </p:cNvPr>
            <p:cNvSpPr/>
            <p:nvPr/>
          </p:nvSpPr>
          <p:spPr>
            <a:xfrm>
              <a:off x="6181439" y="6505296"/>
              <a:ext cx="34100" cy="18891"/>
            </a:xfrm>
            <a:custGeom>
              <a:avLst/>
              <a:gdLst>
                <a:gd name="connsiteX0" fmla="*/ 16319 w 34100"/>
                <a:gd name="connsiteY0" fmla="*/ 14041 h 18891"/>
                <a:gd name="connsiteX1" fmla="*/ 21217 w 34100"/>
                <a:gd name="connsiteY1" fmla="*/ 15631 h 18891"/>
                <a:gd name="connsiteX2" fmla="*/ 27577 w 34100"/>
                <a:gd name="connsiteY2" fmla="*/ 19129 h 18891"/>
                <a:gd name="connsiteX3" fmla="*/ 33938 w 34100"/>
                <a:gd name="connsiteY3" fmla="*/ 17730 h 18891"/>
                <a:gd name="connsiteX4" fmla="*/ 13711 w 34100"/>
                <a:gd name="connsiteY4" fmla="*/ 9779 h 18891"/>
                <a:gd name="connsiteX5" fmla="*/ 4233 w 34100"/>
                <a:gd name="connsiteY5" fmla="*/ 4564 h 18891"/>
                <a:gd name="connsiteX6" fmla="*/ 2834 w 34100"/>
                <a:gd name="connsiteY6" fmla="*/ 238 h 18891"/>
                <a:gd name="connsiteX7" fmla="*/ -155 w 34100"/>
                <a:gd name="connsiteY7" fmla="*/ 4818 h 18891"/>
                <a:gd name="connsiteX8" fmla="*/ 16319 w 34100"/>
                <a:gd name="connsiteY8" fmla="*/ 14041 h 18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00" h="18891">
                  <a:moveTo>
                    <a:pt x="16319" y="14041"/>
                  </a:moveTo>
                  <a:cubicBezTo>
                    <a:pt x="19054" y="13023"/>
                    <a:pt x="21217" y="13723"/>
                    <a:pt x="21217" y="15631"/>
                  </a:cubicBezTo>
                  <a:cubicBezTo>
                    <a:pt x="21217" y="17539"/>
                    <a:pt x="24015" y="19129"/>
                    <a:pt x="27577" y="19129"/>
                  </a:cubicBezTo>
                  <a:cubicBezTo>
                    <a:pt x="31139" y="19129"/>
                    <a:pt x="33938" y="18494"/>
                    <a:pt x="33938" y="17730"/>
                  </a:cubicBezTo>
                  <a:cubicBezTo>
                    <a:pt x="33938" y="14613"/>
                    <a:pt x="15238" y="7235"/>
                    <a:pt x="13711" y="9779"/>
                  </a:cubicBezTo>
                  <a:cubicBezTo>
                    <a:pt x="11103" y="14105"/>
                    <a:pt x="2389" y="9334"/>
                    <a:pt x="4233" y="4564"/>
                  </a:cubicBezTo>
                  <a:cubicBezTo>
                    <a:pt x="5124" y="2146"/>
                    <a:pt x="4233" y="238"/>
                    <a:pt x="2834" y="238"/>
                  </a:cubicBezTo>
                  <a:cubicBezTo>
                    <a:pt x="1435" y="238"/>
                    <a:pt x="-155" y="2273"/>
                    <a:pt x="-155" y="4818"/>
                  </a:cubicBezTo>
                  <a:cubicBezTo>
                    <a:pt x="-473" y="10733"/>
                    <a:pt x="10022" y="16522"/>
                    <a:pt x="16319" y="140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 1370">
              <a:extLst>
                <a:ext uri="{FF2B5EF4-FFF2-40B4-BE49-F238E27FC236}">
                  <a16:creationId xmlns:a16="http://schemas.microsoft.com/office/drawing/2014/main" id="{4D27C1C2-849C-C507-D262-5AF33A228618}"/>
                </a:ext>
              </a:extLst>
            </p:cNvPr>
            <p:cNvSpPr/>
            <p:nvPr/>
          </p:nvSpPr>
          <p:spPr>
            <a:xfrm>
              <a:off x="6169885" y="6555903"/>
              <a:ext cx="10852" cy="9159"/>
            </a:xfrm>
            <a:custGeom>
              <a:avLst/>
              <a:gdLst>
                <a:gd name="connsiteX0" fmla="*/ 3257 w 10852"/>
                <a:gd name="connsiteY0" fmla="*/ 1153 h 9159"/>
                <a:gd name="connsiteX1" fmla="*/ 204 w 10852"/>
                <a:gd name="connsiteY1" fmla="*/ 6241 h 9159"/>
                <a:gd name="connsiteX2" fmla="*/ 6844 w 10852"/>
                <a:gd name="connsiteY2" fmla="*/ 9015 h 9159"/>
                <a:gd name="connsiteX3" fmla="*/ 9618 w 10852"/>
                <a:gd name="connsiteY3" fmla="*/ 6241 h 9159"/>
                <a:gd name="connsiteX4" fmla="*/ 3257 w 10852"/>
                <a:gd name="connsiteY4" fmla="*/ 1153 h 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52" h="9159">
                  <a:moveTo>
                    <a:pt x="3257" y="1153"/>
                  </a:moveTo>
                  <a:cubicBezTo>
                    <a:pt x="522" y="2170"/>
                    <a:pt x="-877" y="4460"/>
                    <a:pt x="204" y="6241"/>
                  </a:cubicBezTo>
                  <a:cubicBezTo>
                    <a:pt x="1272" y="8843"/>
                    <a:pt x="4243" y="10083"/>
                    <a:pt x="6844" y="9015"/>
                  </a:cubicBezTo>
                  <a:cubicBezTo>
                    <a:pt x="8104" y="8499"/>
                    <a:pt x="9103" y="7501"/>
                    <a:pt x="9618" y="6241"/>
                  </a:cubicBezTo>
                  <a:cubicBezTo>
                    <a:pt x="12544" y="1343"/>
                    <a:pt x="9172" y="-1264"/>
                    <a:pt x="3257" y="11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 1371">
              <a:extLst>
                <a:ext uri="{FF2B5EF4-FFF2-40B4-BE49-F238E27FC236}">
                  <a16:creationId xmlns:a16="http://schemas.microsoft.com/office/drawing/2014/main" id="{63C0E87B-DC3D-3163-20B5-EE9236DF3BA8}"/>
                </a:ext>
              </a:extLst>
            </p:cNvPr>
            <p:cNvSpPr/>
            <p:nvPr/>
          </p:nvSpPr>
          <p:spPr>
            <a:xfrm>
              <a:off x="6094915" y="6620459"/>
              <a:ext cx="11601" cy="10726"/>
            </a:xfrm>
            <a:custGeom>
              <a:avLst/>
              <a:gdLst>
                <a:gd name="connsiteX0" fmla="*/ 308 w 11601"/>
                <a:gd name="connsiteY0" fmla="*/ 1984 h 10726"/>
                <a:gd name="connsiteX1" fmla="*/ 2534 w 11601"/>
                <a:gd name="connsiteY1" fmla="*/ 8345 h 10726"/>
                <a:gd name="connsiteX2" fmla="*/ 11439 w 11601"/>
                <a:gd name="connsiteY2" fmla="*/ 6819 h 10726"/>
                <a:gd name="connsiteX3" fmla="*/ 308 w 11601"/>
                <a:gd name="connsiteY3" fmla="*/ 1984 h 1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1" h="10726">
                  <a:moveTo>
                    <a:pt x="308" y="1984"/>
                  </a:moveTo>
                  <a:cubicBezTo>
                    <a:pt x="-830" y="4357"/>
                    <a:pt x="168" y="7200"/>
                    <a:pt x="2534" y="8345"/>
                  </a:cubicBezTo>
                  <a:cubicBezTo>
                    <a:pt x="8895" y="12289"/>
                    <a:pt x="11439" y="11780"/>
                    <a:pt x="11439" y="6819"/>
                  </a:cubicBezTo>
                  <a:cubicBezTo>
                    <a:pt x="11439" y="1857"/>
                    <a:pt x="3234" y="-2214"/>
                    <a:pt x="308" y="19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 1372">
              <a:extLst>
                <a:ext uri="{FF2B5EF4-FFF2-40B4-BE49-F238E27FC236}">
                  <a16:creationId xmlns:a16="http://schemas.microsoft.com/office/drawing/2014/main" id="{2FCC9E6D-47AC-C980-C876-46276F2176C7}"/>
                </a:ext>
              </a:extLst>
            </p:cNvPr>
            <p:cNvSpPr/>
            <p:nvPr/>
          </p:nvSpPr>
          <p:spPr>
            <a:xfrm>
              <a:off x="6014605" y="6008518"/>
              <a:ext cx="16015" cy="15398"/>
            </a:xfrm>
            <a:custGeom>
              <a:avLst/>
              <a:gdLst>
                <a:gd name="connsiteX0" fmla="*/ 12305 w 16015"/>
                <a:gd name="connsiteY0" fmla="*/ 7814 h 15398"/>
                <a:gd name="connsiteX1" fmla="*/ 219 w 16015"/>
                <a:gd name="connsiteY1" fmla="*/ 3488 h 15398"/>
                <a:gd name="connsiteX2" fmla="*/ 13640 w 16015"/>
                <a:gd name="connsiteY2" fmla="*/ 15637 h 15398"/>
                <a:gd name="connsiteX3" fmla="*/ 12305 w 16015"/>
                <a:gd name="connsiteY3" fmla="*/ 7814 h 1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5" h="15398">
                  <a:moveTo>
                    <a:pt x="12305" y="7814"/>
                  </a:moveTo>
                  <a:cubicBezTo>
                    <a:pt x="5944" y="-837"/>
                    <a:pt x="3463" y="-1791"/>
                    <a:pt x="219" y="3488"/>
                  </a:cubicBezTo>
                  <a:cubicBezTo>
                    <a:pt x="-2134" y="7432"/>
                    <a:pt x="6898" y="15637"/>
                    <a:pt x="13640" y="15637"/>
                  </a:cubicBezTo>
                  <a:cubicBezTo>
                    <a:pt x="17011" y="15637"/>
                    <a:pt x="16503" y="13665"/>
                    <a:pt x="12305" y="78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 1373">
              <a:extLst>
                <a:ext uri="{FF2B5EF4-FFF2-40B4-BE49-F238E27FC236}">
                  <a16:creationId xmlns:a16="http://schemas.microsoft.com/office/drawing/2014/main" id="{510F7A46-995F-6ED0-FB7B-EDB2A236CA19}"/>
                </a:ext>
              </a:extLst>
            </p:cNvPr>
            <p:cNvSpPr/>
            <p:nvPr/>
          </p:nvSpPr>
          <p:spPr>
            <a:xfrm>
              <a:off x="6100673" y="6536844"/>
              <a:ext cx="18565" cy="15528"/>
            </a:xfrm>
            <a:custGeom>
              <a:avLst/>
              <a:gdLst>
                <a:gd name="connsiteX0" fmla="*/ 3582 w 18565"/>
                <a:gd name="connsiteY0" fmla="*/ 238 h 15528"/>
                <a:gd name="connsiteX1" fmla="*/ 3582 w 18565"/>
                <a:gd name="connsiteY1" fmla="*/ 12069 h 15528"/>
                <a:gd name="connsiteX2" fmla="*/ 18403 w 18565"/>
                <a:gd name="connsiteY2" fmla="*/ 12069 h 15528"/>
                <a:gd name="connsiteX3" fmla="*/ 3582 w 18565"/>
                <a:gd name="connsiteY3" fmla="*/ 238 h 1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65" h="15528">
                  <a:moveTo>
                    <a:pt x="3582" y="238"/>
                  </a:moveTo>
                  <a:cubicBezTo>
                    <a:pt x="-1379" y="238"/>
                    <a:pt x="-1443" y="7172"/>
                    <a:pt x="3582" y="12069"/>
                  </a:cubicBezTo>
                  <a:cubicBezTo>
                    <a:pt x="8607" y="16967"/>
                    <a:pt x="18403" y="17031"/>
                    <a:pt x="18403" y="12069"/>
                  </a:cubicBezTo>
                  <a:cubicBezTo>
                    <a:pt x="18403" y="7108"/>
                    <a:pt x="8989" y="366"/>
                    <a:pt x="358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 1374">
              <a:extLst>
                <a:ext uri="{FF2B5EF4-FFF2-40B4-BE49-F238E27FC236}">
                  <a16:creationId xmlns:a16="http://schemas.microsoft.com/office/drawing/2014/main" id="{209B5B55-305C-B71F-0C51-2512986BC8F3}"/>
                </a:ext>
              </a:extLst>
            </p:cNvPr>
            <p:cNvSpPr/>
            <p:nvPr/>
          </p:nvSpPr>
          <p:spPr>
            <a:xfrm>
              <a:off x="6029234" y="6552492"/>
              <a:ext cx="6360" cy="6297"/>
            </a:xfrm>
            <a:custGeom>
              <a:avLst/>
              <a:gdLst>
                <a:gd name="connsiteX0" fmla="*/ 2954 w 6360"/>
                <a:gd name="connsiteY0" fmla="*/ 238 h 6297"/>
                <a:gd name="connsiteX1" fmla="*/ -163 w 6360"/>
                <a:gd name="connsiteY1" fmla="*/ 3355 h 6297"/>
                <a:gd name="connsiteX2" fmla="*/ 3018 w 6360"/>
                <a:gd name="connsiteY2" fmla="*/ 6535 h 6297"/>
                <a:gd name="connsiteX3" fmla="*/ 6198 w 6360"/>
                <a:gd name="connsiteY3" fmla="*/ 3355 h 6297"/>
                <a:gd name="connsiteX4" fmla="*/ 3081 w 6360"/>
                <a:gd name="connsiteY4" fmla="*/ 238 h 6297"/>
                <a:gd name="connsiteX5" fmla="*/ 2954 w 636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7">
                  <a:moveTo>
                    <a:pt x="2954" y="238"/>
                  </a:move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111"/>
                    <a:pt x="1262" y="6535"/>
                    <a:pt x="3018" y="6535"/>
                  </a:cubicBezTo>
                  <a:cubicBezTo>
                    <a:pt x="4773" y="6535"/>
                    <a:pt x="6198" y="5111"/>
                    <a:pt x="6198" y="3355"/>
                  </a:cubicBezTo>
                  <a:cubicBezTo>
                    <a:pt x="6198" y="1631"/>
                    <a:pt x="4805" y="238"/>
                    <a:pt x="3081" y="238"/>
                  </a:cubicBezTo>
                  <a:cubicBezTo>
                    <a:pt x="3043" y="238"/>
                    <a:pt x="2999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 1375">
              <a:extLst>
                <a:ext uri="{FF2B5EF4-FFF2-40B4-BE49-F238E27FC236}">
                  <a16:creationId xmlns:a16="http://schemas.microsoft.com/office/drawing/2014/main" id="{4130D230-EC9B-AD9B-9210-228B5F57263B}"/>
                </a:ext>
              </a:extLst>
            </p:cNvPr>
            <p:cNvSpPr/>
            <p:nvPr/>
          </p:nvSpPr>
          <p:spPr>
            <a:xfrm>
              <a:off x="5999014" y="6618785"/>
              <a:ext cx="22875" cy="9134"/>
            </a:xfrm>
            <a:custGeom>
              <a:avLst/>
              <a:gdLst>
                <a:gd name="connsiteX0" fmla="*/ 20771 w 22875"/>
                <a:gd name="connsiteY0" fmla="*/ 3276 h 9134"/>
                <a:gd name="connsiteX1" fmla="*/ 1244 w 22875"/>
                <a:gd name="connsiteY1" fmla="*/ 7411 h 9134"/>
                <a:gd name="connsiteX2" fmla="*/ 8368 w 22875"/>
                <a:gd name="connsiteY2" fmla="*/ 5948 h 9134"/>
                <a:gd name="connsiteX3" fmla="*/ 16891 w 22875"/>
                <a:gd name="connsiteY3" fmla="*/ 4485 h 9134"/>
                <a:gd name="connsiteX4" fmla="*/ 20771 w 22875"/>
                <a:gd name="connsiteY4" fmla="*/ 3276 h 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5" h="9134">
                  <a:moveTo>
                    <a:pt x="20771" y="3276"/>
                  </a:moveTo>
                  <a:cubicBezTo>
                    <a:pt x="11993" y="-2703"/>
                    <a:pt x="-5181" y="923"/>
                    <a:pt x="1244" y="7411"/>
                  </a:cubicBezTo>
                  <a:cubicBezTo>
                    <a:pt x="4360" y="10591"/>
                    <a:pt x="8368" y="9764"/>
                    <a:pt x="8368" y="5948"/>
                  </a:cubicBezTo>
                  <a:cubicBezTo>
                    <a:pt x="8368" y="3785"/>
                    <a:pt x="11548" y="3213"/>
                    <a:pt x="16891" y="4485"/>
                  </a:cubicBezTo>
                  <a:cubicBezTo>
                    <a:pt x="23188" y="5821"/>
                    <a:pt x="24206" y="5821"/>
                    <a:pt x="20771" y="32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 1376">
              <a:extLst>
                <a:ext uri="{FF2B5EF4-FFF2-40B4-BE49-F238E27FC236}">
                  <a16:creationId xmlns:a16="http://schemas.microsoft.com/office/drawing/2014/main" id="{23C0240F-CEC2-AB89-BF2A-C8D76364EDBD}"/>
                </a:ext>
              </a:extLst>
            </p:cNvPr>
            <p:cNvSpPr/>
            <p:nvPr/>
          </p:nvSpPr>
          <p:spPr>
            <a:xfrm>
              <a:off x="5978094" y="6572548"/>
              <a:ext cx="26333" cy="11014"/>
            </a:xfrm>
            <a:custGeom>
              <a:avLst/>
              <a:gdLst>
                <a:gd name="connsiteX0" fmla="*/ 26171 w 26333"/>
                <a:gd name="connsiteY0" fmla="*/ 6770 h 11014"/>
                <a:gd name="connsiteX1" fmla="*/ 9124 w 26333"/>
                <a:gd name="connsiteY1" fmla="*/ 1808 h 11014"/>
                <a:gd name="connsiteX2" fmla="*/ -163 w 26333"/>
                <a:gd name="connsiteY2" fmla="*/ 4607 h 11014"/>
                <a:gd name="connsiteX3" fmla="*/ 7598 w 26333"/>
                <a:gd name="connsiteY3" fmla="*/ 7915 h 11014"/>
                <a:gd name="connsiteX4" fmla="*/ 26171 w 26333"/>
                <a:gd name="connsiteY4" fmla="*/ 6770 h 11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33" h="11014">
                  <a:moveTo>
                    <a:pt x="26171" y="6770"/>
                  </a:moveTo>
                  <a:cubicBezTo>
                    <a:pt x="26171" y="409"/>
                    <a:pt x="20255" y="-1435"/>
                    <a:pt x="9124" y="1808"/>
                  </a:cubicBezTo>
                  <a:lnTo>
                    <a:pt x="-163" y="4607"/>
                  </a:lnTo>
                  <a:lnTo>
                    <a:pt x="7598" y="7915"/>
                  </a:lnTo>
                  <a:cubicBezTo>
                    <a:pt x="18856" y="12749"/>
                    <a:pt x="26171" y="12304"/>
                    <a:pt x="26171" y="67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 1377">
              <a:extLst>
                <a:ext uri="{FF2B5EF4-FFF2-40B4-BE49-F238E27FC236}">
                  <a16:creationId xmlns:a16="http://schemas.microsoft.com/office/drawing/2014/main" id="{BCB65B29-7677-4B19-0EBA-9DD5885AB8C6}"/>
                </a:ext>
              </a:extLst>
            </p:cNvPr>
            <p:cNvSpPr/>
            <p:nvPr/>
          </p:nvSpPr>
          <p:spPr>
            <a:xfrm>
              <a:off x="6029234" y="6543015"/>
              <a:ext cx="18573" cy="6297"/>
            </a:xfrm>
            <a:custGeom>
              <a:avLst/>
              <a:gdLst>
                <a:gd name="connsiteX0" fmla="*/ 18411 w 18573"/>
                <a:gd name="connsiteY0" fmla="*/ 3419 h 6297"/>
                <a:gd name="connsiteX1" fmla="*/ 9124 w 18573"/>
                <a:gd name="connsiteY1" fmla="*/ 238 h 6297"/>
                <a:gd name="connsiteX2" fmla="*/ -163 w 18573"/>
                <a:gd name="connsiteY2" fmla="*/ 3419 h 6297"/>
                <a:gd name="connsiteX3" fmla="*/ 9124 w 18573"/>
                <a:gd name="connsiteY3" fmla="*/ 6535 h 6297"/>
                <a:gd name="connsiteX4" fmla="*/ 18411 w 18573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3" h="6297">
                  <a:moveTo>
                    <a:pt x="18411" y="3419"/>
                  </a:moveTo>
                  <a:cubicBezTo>
                    <a:pt x="18411" y="1701"/>
                    <a:pt x="14276" y="238"/>
                    <a:pt x="9124" y="238"/>
                  </a:cubicBezTo>
                  <a:cubicBezTo>
                    <a:pt x="3972" y="238"/>
                    <a:pt x="-163" y="1701"/>
                    <a:pt x="-163" y="3419"/>
                  </a:cubicBezTo>
                  <a:cubicBezTo>
                    <a:pt x="-163" y="5136"/>
                    <a:pt x="4036" y="6535"/>
                    <a:pt x="9124" y="6535"/>
                  </a:cubicBezTo>
                  <a:cubicBezTo>
                    <a:pt x="14213" y="6535"/>
                    <a:pt x="18411" y="5263"/>
                    <a:pt x="1841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 1378">
              <a:extLst>
                <a:ext uri="{FF2B5EF4-FFF2-40B4-BE49-F238E27FC236}">
                  <a16:creationId xmlns:a16="http://schemas.microsoft.com/office/drawing/2014/main" id="{F4B7349B-0FDB-0DFB-DCF8-92F04405D444}"/>
                </a:ext>
              </a:extLst>
            </p:cNvPr>
            <p:cNvSpPr/>
            <p:nvPr/>
          </p:nvSpPr>
          <p:spPr>
            <a:xfrm>
              <a:off x="6014014" y="6577956"/>
              <a:ext cx="11833" cy="11955"/>
            </a:xfrm>
            <a:custGeom>
              <a:avLst/>
              <a:gdLst>
                <a:gd name="connsiteX0" fmla="*/ 6853 w 11833"/>
                <a:gd name="connsiteY0" fmla="*/ 471 h 11955"/>
                <a:gd name="connsiteX1" fmla="*/ 47 w 11833"/>
                <a:gd name="connsiteY1" fmla="*/ 7341 h 11955"/>
                <a:gd name="connsiteX2" fmla="*/ 4690 w 11833"/>
                <a:gd name="connsiteY2" fmla="*/ 11984 h 11955"/>
                <a:gd name="connsiteX3" fmla="*/ 11433 w 11833"/>
                <a:gd name="connsiteY3" fmla="*/ 5114 h 11955"/>
                <a:gd name="connsiteX4" fmla="*/ 6853 w 11833"/>
                <a:gd name="connsiteY4" fmla="*/ 471 h 1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33" h="11955">
                  <a:moveTo>
                    <a:pt x="6853" y="471"/>
                  </a:moveTo>
                  <a:cubicBezTo>
                    <a:pt x="3495" y="1330"/>
                    <a:pt x="874" y="3970"/>
                    <a:pt x="47" y="7341"/>
                  </a:cubicBezTo>
                  <a:cubicBezTo>
                    <a:pt x="-716" y="11475"/>
                    <a:pt x="556" y="12747"/>
                    <a:pt x="4690" y="11984"/>
                  </a:cubicBezTo>
                  <a:cubicBezTo>
                    <a:pt x="8036" y="11113"/>
                    <a:pt x="10625" y="8473"/>
                    <a:pt x="11433" y="5114"/>
                  </a:cubicBezTo>
                  <a:cubicBezTo>
                    <a:pt x="12196" y="980"/>
                    <a:pt x="11242" y="-356"/>
                    <a:pt x="6853" y="4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 1379">
              <a:extLst>
                <a:ext uri="{FF2B5EF4-FFF2-40B4-BE49-F238E27FC236}">
                  <a16:creationId xmlns:a16="http://schemas.microsoft.com/office/drawing/2014/main" id="{9F62D6B2-FFB8-63C5-ED57-13D843B46B0A}"/>
                </a:ext>
              </a:extLst>
            </p:cNvPr>
            <p:cNvSpPr/>
            <p:nvPr/>
          </p:nvSpPr>
          <p:spPr>
            <a:xfrm>
              <a:off x="6042783" y="6587468"/>
              <a:ext cx="28712" cy="27676"/>
            </a:xfrm>
            <a:custGeom>
              <a:avLst/>
              <a:gdLst>
                <a:gd name="connsiteX0" fmla="*/ 18983 w 28712"/>
                <a:gd name="connsiteY0" fmla="*/ 11060 h 27676"/>
                <a:gd name="connsiteX1" fmla="*/ 7979 w 28712"/>
                <a:gd name="connsiteY1" fmla="*/ 4699 h 27676"/>
                <a:gd name="connsiteX2" fmla="*/ -163 w 28712"/>
                <a:gd name="connsiteY2" fmla="*/ 4699 h 27676"/>
                <a:gd name="connsiteX3" fmla="*/ 5371 w 28712"/>
                <a:gd name="connsiteY3" fmla="*/ 18629 h 27676"/>
                <a:gd name="connsiteX4" fmla="*/ 13004 w 28712"/>
                <a:gd name="connsiteY4" fmla="*/ 23526 h 27676"/>
                <a:gd name="connsiteX5" fmla="*/ 19365 w 28712"/>
                <a:gd name="connsiteY5" fmla="*/ 19583 h 27676"/>
                <a:gd name="connsiteX6" fmla="*/ 18983 w 28712"/>
                <a:gd name="connsiteY6" fmla="*/ 11060 h 2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712" h="27676">
                  <a:moveTo>
                    <a:pt x="18983" y="11060"/>
                  </a:moveTo>
                  <a:cubicBezTo>
                    <a:pt x="12622" y="9851"/>
                    <a:pt x="7979" y="7179"/>
                    <a:pt x="7979" y="4699"/>
                  </a:cubicBezTo>
                  <a:cubicBezTo>
                    <a:pt x="7979" y="-1280"/>
                    <a:pt x="2127" y="-1217"/>
                    <a:pt x="-163" y="4699"/>
                  </a:cubicBezTo>
                  <a:cubicBezTo>
                    <a:pt x="-169" y="9876"/>
                    <a:pt x="1809" y="14863"/>
                    <a:pt x="5371" y="18629"/>
                  </a:cubicBezTo>
                  <a:cubicBezTo>
                    <a:pt x="13577" y="29251"/>
                    <a:pt x="15676" y="30587"/>
                    <a:pt x="13004" y="23526"/>
                  </a:cubicBezTo>
                  <a:cubicBezTo>
                    <a:pt x="11605" y="19838"/>
                    <a:pt x="13004" y="18883"/>
                    <a:pt x="19365" y="19583"/>
                  </a:cubicBezTo>
                  <a:cubicBezTo>
                    <a:pt x="31832" y="20791"/>
                    <a:pt x="31514" y="13477"/>
                    <a:pt x="18983" y="110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 1380">
              <a:extLst>
                <a:ext uri="{FF2B5EF4-FFF2-40B4-BE49-F238E27FC236}">
                  <a16:creationId xmlns:a16="http://schemas.microsoft.com/office/drawing/2014/main" id="{960F76BE-A885-40AD-444C-7791FC7B076F}"/>
                </a:ext>
              </a:extLst>
            </p:cNvPr>
            <p:cNvSpPr/>
            <p:nvPr/>
          </p:nvSpPr>
          <p:spPr>
            <a:xfrm>
              <a:off x="6197952" y="6543114"/>
              <a:ext cx="19727" cy="33875"/>
            </a:xfrm>
            <a:custGeom>
              <a:avLst/>
              <a:gdLst>
                <a:gd name="connsiteX0" fmla="*/ 15898 w 19727"/>
                <a:gd name="connsiteY0" fmla="*/ 15086 h 33875"/>
                <a:gd name="connsiteX1" fmla="*/ 11891 w 19727"/>
                <a:gd name="connsiteY1" fmla="*/ 9616 h 33875"/>
                <a:gd name="connsiteX2" fmla="*/ 9792 w 19727"/>
                <a:gd name="connsiteY2" fmla="*/ 4909 h 33875"/>
                <a:gd name="connsiteX3" fmla="*/ 1841 w 19727"/>
                <a:gd name="connsiteY3" fmla="*/ 4591 h 33875"/>
                <a:gd name="connsiteX4" fmla="*/ 1841 w 19727"/>
                <a:gd name="connsiteY4" fmla="*/ 10952 h 33875"/>
                <a:gd name="connsiteX5" fmla="*/ 3558 w 19727"/>
                <a:gd name="connsiteY5" fmla="*/ 17821 h 33875"/>
                <a:gd name="connsiteX6" fmla="*/ 8774 w 19727"/>
                <a:gd name="connsiteY6" fmla="*/ 28380 h 33875"/>
                <a:gd name="connsiteX7" fmla="*/ 18506 w 19727"/>
                <a:gd name="connsiteY7" fmla="*/ 27426 h 33875"/>
                <a:gd name="connsiteX8" fmla="*/ 15898 w 19727"/>
                <a:gd name="connsiteY8" fmla="*/ 15086 h 3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27" h="33875">
                  <a:moveTo>
                    <a:pt x="15898" y="15086"/>
                  </a:moveTo>
                  <a:cubicBezTo>
                    <a:pt x="15898" y="12097"/>
                    <a:pt x="14054" y="9616"/>
                    <a:pt x="11891" y="9616"/>
                  </a:cubicBezTo>
                  <a:cubicBezTo>
                    <a:pt x="9728" y="9616"/>
                    <a:pt x="8774" y="7517"/>
                    <a:pt x="9792" y="4909"/>
                  </a:cubicBezTo>
                  <a:cubicBezTo>
                    <a:pt x="12082" y="-1070"/>
                    <a:pt x="6675" y="-1451"/>
                    <a:pt x="1841" y="4591"/>
                  </a:cubicBezTo>
                  <a:cubicBezTo>
                    <a:pt x="-830" y="7835"/>
                    <a:pt x="-830" y="9616"/>
                    <a:pt x="1841" y="10952"/>
                  </a:cubicBezTo>
                  <a:cubicBezTo>
                    <a:pt x="3851" y="12618"/>
                    <a:pt x="4551" y="15404"/>
                    <a:pt x="3558" y="17821"/>
                  </a:cubicBezTo>
                  <a:cubicBezTo>
                    <a:pt x="2541" y="20493"/>
                    <a:pt x="4767" y="25009"/>
                    <a:pt x="8774" y="28380"/>
                  </a:cubicBezTo>
                  <a:cubicBezTo>
                    <a:pt x="18125" y="36331"/>
                    <a:pt x="21496" y="36013"/>
                    <a:pt x="18506" y="27426"/>
                  </a:cubicBezTo>
                  <a:cubicBezTo>
                    <a:pt x="17151" y="23432"/>
                    <a:pt x="16274" y="19291"/>
                    <a:pt x="15898" y="150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 1381">
              <a:extLst>
                <a:ext uri="{FF2B5EF4-FFF2-40B4-BE49-F238E27FC236}">
                  <a16:creationId xmlns:a16="http://schemas.microsoft.com/office/drawing/2014/main" id="{00745804-03FC-C707-4AB8-2B7B68560901}"/>
                </a:ext>
              </a:extLst>
            </p:cNvPr>
            <p:cNvSpPr/>
            <p:nvPr/>
          </p:nvSpPr>
          <p:spPr>
            <a:xfrm>
              <a:off x="6095242" y="6602461"/>
              <a:ext cx="23680" cy="10945"/>
            </a:xfrm>
            <a:custGeom>
              <a:avLst/>
              <a:gdLst>
                <a:gd name="connsiteX0" fmla="*/ -18 w 23680"/>
                <a:gd name="connsiteY0" fmla="*/ 1092 h 10945"/>
                <a:gd name="connsiteX1" fmla="*/ 8569 w 23680"/>
                <a:gd name="connsiteY1" fmla="*/ 8216 h 10945"/>
                <a:gd name="connsiteX2" fmla="*/ 23516 w 23680"/>
                <a:gd name="connsiteY2" fmla="*/ 7452 h 10945"/>
                <a:gd name="connsiteX3" fmla="*/ -18 w 23680"/>
                <a:gd name="connsiteY3" fmla="*/ 1092 h 1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80" h="10945">
                  <a:moveTo>
                    <a:pt x="-18" y="1092"/>
                  </a:moveTo>
                  <a:cubicBezTo>
                    <a:pt x="-972" y="2618"/>
                    <a:pt x="2908" y="5798"/>
                    <a:pt x="8569" y="8216"/>
                  </a:cubicBezTo>
                  <a:cubicBezTo>
                    <a:pt x="18428" y="12413"/>
                    <a:pt x="23516" y="12159"/>
                    <a:pt x="23516" y="7452"/>
                  </a:cubicBezTo>
                  <a:cubicBezTo>
                    <a:pt x="23707" y="3890"/>
                    <a:pt x="2017" y="-1961"/>
                    <a:pt x="-18" y="10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 1382">
              <a:extLst>
                <a:ext uri="{FF2B5EF4-FFF2-40B4-BE49-F238E27FC236}">
                  <a16:creationId xmlns:a16="http://schemas.microsoft.com/office/drawing/2014/main" id="{A3EC9342-E7EC-D1CA-375A-10ED251F2DE3}"/>
                </a:ext>
              </a:extLst>
            </p:cNvPr>
            <p:cNvSpPr/>
            <p:nvPr/>
          </p:nvSpPr>
          <p:spPr>
            <a:xfrm>
              <a:off x="6091725" y="6572238"/>
              <a:ext cx="11866" cy="11730"/>
            </a:xfrm>
            <a:custGeom>
              <a:avLst/>
              <a:gdLst>
                <a:gd name="connsiteX0" fmla="*/ 11704 w 11866"/>
                <a:gd name="connsiteY0" fmla="*/ 10133 h 11730"/>
                <a:gd name="connsiteX1" fmla="*/ 6933 w 11866"/>
                <a:gd name="connsiteY1" fmla="*/ 3454 h 11730"/>
                <a:gd name="connsiteX2" fmla="*/ 2354 w 11866"/>
                <a:gd name="connsiteY2" fmla="*/ 7144 h 11730"/>
                <a:gd name="connsiteX3" fmla="*/ 11704 w 11866"/>
                <a:gd name="connsiteY3" fmla="*/ 10133 h 1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" h="11730">
                  <a:moveTo>
                    <a:pt x="11704" y="10133"/>
                  </a:moveTo>
                  <a:cubicBezTo>
                    <a:pt x="10667" y="7557"/>
                    <a:pt x="9032" y="5274"/>
                    <a:pt x="6933" y="3454"/>
                  </a:cubicBezTo>
                  <a:cubicBezTo>
                    <a:pt x="954" y="-2588"/>
                    <a:pt x="-2989" y="592"/>
                    <a:pt x="2354" y="7144"/>
                  </a:cubicBezTo>
                  <a:cubicBezTo>
                    <a:pt x="6234" y="11851"/>
                    <a:pt x="11704" y="13631"/>
                    <a:pt x="11704" y="101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 1383">
              <a:extLst>
                <a:ext uri="{FF2B5EF4-FFF2-40B4-BE49-F238E27FC236}">
                  <a16:creationId xmlns:a16="http://schemas.microsoft.com/office/drawing/2014/main" id="{8A1C4932-FF09-C98E-690F-4F71820FEFCA}"/>
                </a:ext>
              </a:extLst>
            </p:cNvPr>
            <p:cNvSpPr/>
            <p:nvPr/>
          </p:nvSpPr>
          <p:spPr>
            <a:xfrm>
              <a:off x="6077290" y="6595107"/>
              <a:ext cx="7727" cy="7697"/>
            </a:xfrm>
            <a:custGeom>
              <a:avLst/>
              <a:gdLst>
                <a:gd name="connsiteX0" fmla="*/ 250 w 7727"/>
                <a:gd name="connsiteY0" fmla="*/ 3229 h 7697"/>
                <a:gd name="connsiteX1" fmla="*/ 3049 w 7727"/>
                <a:gd name="connsiteY1" fmla="*/ 7936 h 7697"/>
                <a:gd name="connsiteX2" fmla="*/ 7565 w 7727"/>
                <a:gd name="connsiteY2" fmla="*/ 5011 h 7697"/>
                <a:gd name="connsiteX3" fmla="*/ 250 w 7727"/>
                <a:gd name="connsiteY3" fmla="*/ 3229 h 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27" h="7697">
                  <a:moveTo>
                    <a:pt x="250" y="3229"/>
                  </a:moveTo>
                  <a:cubicBezTo>
                    <a:pt x="-831" y="6092"/>
                    <a:pt x="250" y="7936"/>
                    <a:pt x="3049" y="7936"/>
                  </a:cubicBezTo>
                  <a:cubicBezTo>
                    <a:pt x="5848" y="7936"/>
                    <a:pt x="7565" y="6601"/>
                    <a:pt x="7565" y="5011"/>
                  </a:cubicBezTo>
                  <a:cubicBezTo>
                    <a:pt x="7565" y="-269"/>
                    <a:pt x="2095" y="-1605"/>
                    <a:pt x="250" y="32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 1384">
              <a:extLst>
                <a:ext uri="{FF2B5EF4-FFF2-40B4-BE49-F238E27FC236}">
                  <a16:creationId xmlns:a16="http://schemas.microsoft.com/office/drawing/2014/main" id="{DCF17117-21AC-B1B8-5173-FA4FA18DF563}"/>
                </a:ext>
              </a:extLst>
            </p:cNvPr>
            <p:cNvSpPr/>
            <p:nvPr/>
          </p:nvSpPr>
          <p:spPr>
            <a:xfrm>
              <a:off x="6072487" y="6558725"/>
              <a:ext cx="6360" cy="6360"/>
            </a:xfrm>
            <a:custGeom>
              <a:avLst/>
              <a:gdLst>
                <a:gd name="connsiteX0" fmla="*/ 6198 w 6360"/>
                <a:gd name="connsiteY0" fmla="*/ 3419 h 6360"/>
                <a:gd name="connsiteX1" fmla="*/ 3018 w 6360"/>
                <a:gd name="connsiteY1" fmla="*/ 238 h 6360"/>
                <a:gd name="connsiteX2" fmla="*/ -163 w 6360"/>
                <a:gd name="connsiteY2" fmla="*/ 3419 h 6360"/>
                <a:gd name="connsiteX3" fmla="*/ 3018 w 6360"/>
                <a:gd name="connsiteY3" fmla="*/ 6599 h 6360"/>
                <a:gd name="connsiteX4" fmla="*/ 6198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6198" y="3419"/>
                  </a:move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 1385">
              <a:extLst>
                <a:ext uri="{FF2B5EF4-FFF2-40B4-BE49-F238E27FC236}">
                  <a16:creationId xmlns:a16="http://schemas.microsoft.com/office/drawing/2014/main" id="{F42F2F72-6B23-2FEA-0DA1-98B2B89B9B65}"/>
                </a:ext>
              </a:extLst>
            </p:cNvPr>
            <p:cNvSpPr/>
            <p:nvPr/>
          </p:nvSpPr>
          <p:spPr>
            <a:xfrm>
              <a:off x="6137557" y="6590210"/>
              <a:ext cx="6362" cy="6361"/>
            </a:xfrm>
            <a:custGeom>
              <a:avLst/>
              <a:gdLst>
                <a:gd name="connsiteX0" fmla="*/ 3082 w 6362"/>
                <a:gd name="connsiteY0" fmla="*/ 239 h 6361"/>
                <a:gd name="connsiteX1" fmla="*/ -162 w 6362"/>
                <a:gd name="connsiteY1" fmla="*/ 3356 h 6361"/>
                <a:gd name="connsiteX2" fmla="*/ 2955 w 6362"/>
                <a:gd name="connsiteY2" fmla="*/ 6600 h 6361"/>
                <a:gd name="connsiteX3" fmla="*/ 6199 w 6362"/>
                <a:gd name="connsiteY3" fmla="*/ 3483 h 6361"/>
                <a:gd name="connsiteX4" fmla="*/ 6199 w 6362"/>
                <a:gd name="connsiteY4" fmla="*/ 3419 h 6361"/>
                <a:gd name="connsiteX5" fmla="*/ 3145 w 6362"/>
                <a:gd name="connsiteY5" fmla="*/ 239 h 6361"/>
                <a:gd name="connsiteX6" fmla="*/ 3082 w 6362"/>
                <a:gd name="connsiteY6" fmla="*/ 239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2" h="6361">
                  <a:moveTo>
                    <a:pt x="3082" y="239"/>
                  </a:moveTo>
                  <a:cubicBezTo>
                    <a:pt x="1326" y="207"/>
                    <a:pt x="-124" y="1600"/>
                    <a:pt x="-162" y="3356"/>
                  </a:cubicBezTo>
                  <a:cubicBezTo>
                    <a:pt x="-194" y="5111"/>
                    <a:pt x="1199" y="6562"/>
                    <a:pt x="2955" y="6600"/>
                  </a:cubicBezTo>
                  <a:cubicBezTo>
                    <a:pt x="4710" y="6631"/>
                    <a:pt x="6160" y="5238"/>
                    <a:pt x="6199" y="3483"/>
                  </a:cubicBezTo>
                  <a:cubicBezTo>
                    <a:pt x="6199" y="3464"/>
                    <a:pt x="6199" y="3438"/>
                    <a:pt x="6199" y="3419"/>
                  </a:cubicBezTo>
                  <a:cubicBezTo>
                    <a:pt x="6237" y="1696"/>
                    <a:pt x="4869" y="277"/>
                    <a:pt x="3145" y="239"/>
                  </a:cubicBezTo>
                  <a:cubicBezTo>
                    <a:pt x="3126" y="239"/>
                    <a:pt x="3101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 1386">
              <a:extLst>
                <a:ext uri="{FF2B5EF4-FFF2-40B4-BE49-F238E27FC236}">
                  <a16:creationId xmlns:a16="http://schemas.microsoft.com/office/drawing/2014/main" id="{5EFC9BC8-BF5F-EE0F-0F3C-67ED45423A09}"/>
                </a:ext>
              </a:extLst>
            </p:cNvPr>
            <p:cNvSpPr/>
            <p:nvPr/>
          </p:nvSpPr>
          <p:spPr>
            <a:xfrm>
              <a:off x="6134684" y="5830588"/>
              <a:ext cx="18520" cy="17010"/>
            </a:xfrm>
            <a:custGeom>
              <a:avLst/>
              <a:gdLst>
                <a:gd name="connsiteX0" fmla="*/ 10217 w 18520"/>
                <a:gd name="connsiteY0" fmla="*/ 12605 h 17010"/>
                <a:gd name="connsiteX1" fmla="*/ 18358 w 18520"/>
                <a:gd name="connsiteY1" fmla="*/ 14767 h 17010"/>
                <a:gd name="connsiteX2" fmla="*/ 1884 w 18520"/>
                <a:gd name="connsiteY2" fmla="*/ 519 h 17010"/>
                <a:gd name="connsiteX3" fmla="*/ 4110 w 18520"/>
                <a:gd name="connsiteY3" fmla="*/ 7897 h 17010"/>
                <a:gd name="connsiteX4" fmla="*/ 10217 w 18520"/>
                <a:gd name="connsiteY4" fmla="*/ 12605 h 17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20" h="17010">
                  <a:moveTo>
                    <a:pt x="10217" y="12605"/>
                  </a:moveTo>
                  <a:cubicBezTo>
                    <a:pt x="12061" y="17566"/>
                    <a:pt x="18358" y="18965"/>
                    <a:pt x="18358" y="14767"/>
                  </a:cubicBezTo>
                  <a:cubicBezTo>
                    <a:pt x="18358" y="10569"/>
                    <a:pt x="4174" y="-1771"/>
                    <a:pt x="1884" y="519"/>
                  </a:cubicBezTo>
                  <a:cubicBezTo>
                    <a:pt x="-1614" y="4081"/>
                    <a:pt x="-469" y="7897"/>
                    <a:pt x="4110" y="7897"/>
                  </a:cubicBezTo>
                  <a:cubicBezTo>
                    <a:pt x="6858" y="8222"/>
                    <a:pt x="9205" y="10028"/>
                    <a:pt x="10217" y="126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 1387">
              <a:extLst>
                <a:ext uri="{FF2B5EF4-FFF2-40B4-BE49-F238E27FC236}">
                  <a16:creationId xmlns:a16="http://schemas.microsoft.com/office/drawing/2014/main" id="{58F50C21-0FF5-8D85-4DDA-4F499141190F}"/>
                </a:ext>
              </a:extLst>
            </p:cNvPr>
            <p:cNvSpPr/>
            <p:nvPr/>
          </p:nvSpPr>
          <p:spPr>
            <a:xfrm>
              <a:off x="6445241" y="6590497"/>
              <a:ext cx="36385" cy="16023"/>
            </a:xfrm>
            <a:custGeom>
              <a:avLst/>
              <a:gdLst>
                <a:gd name="connsiteX0" fmla="*/ 22275 w 36385"/>
                <a:gd name="connsiteY0" fmla="*/ 4532 h 16023"/>
                <a:gd name="connsiteX1" fmla="*/ 7200 w 36385"/>
                <a:gd name="connsiteY1" fmla="*/ 7458 h 16023"/>
                <a:gd name="connsiteX2" fmla="*/ 146 w 36385"/>
                <a:gd name="connsiteY2" fmla="*/ 10855 h 16023"/>
                <a:gd name="connsiteX3" fmla="*/ 521 w 36385"/>
                <a:gd name="connsiteY3" fmla="*/ 15345 h 16023"/>
                <a:gd name="connsiteX4" fmla="*/ 27809 w 36385"/>
                <a:gd name="connsiteY4" fmla="*/ 6949 h 16023"/>
                <a:gd name="connsiteX5" fmla="*/ 34169 w 36385"/>
                <a:gd name="connsiteY5" fmla="*/ 5232 h 16023"/>
                <a:gd name="connsiteX6" fmla="*/ 36205 w 36385"/>
                <a:gd name="connsiteY6" fmla="*/ 3642 h 16023"/>
                <a:gd name="connsiteX7" fmla="*/ 22275 w 36385"/>
                <a:gd name="connsiteY7" fmla="*/ 4532 h 1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85" h="16023">
                  <a:moveTo>
                    <a:pt x="22275" y="4532"/>
                  </a:moveTo>
                  <a:cubicBezTo>
                    <a:pt x="17619" y="6892"/>
                    <a:pt x="12397" y="7910"/>
                    <a:pt x="7200" y="7458"/>
                  </a:cubicBezTo>
                  <a:cubicBezTo>
                    <a:pt x="4319" y="6447"/>
                    <a:pt x="1157" y="7967"/>
                    <a:pt x="146" y="10855"/>
                  </a:cubicBezTo>
                  <a:cubicBezTo>
                    <a:pt x="-369" y="12337"/>
                    <a:pt x="-236" y="13972"/>
                    <a:pt x="521" y="15345"/>
                  </a:cubicBezTo>
                  <a:cubicBezTo>
                    <a:pt x="2429" y="18526"/>
                    <a:pt x="20812" y="12865"/>
                    <a:pt x="27809" y="6949"/>
                  </a:cubicBezTo>
                  <a:cubicBezTo>
                    <a:pt x="30289" y="4914"/>
                    <a:pt x="33215" y="4087"/>
                    <a:pt x="34169" y="5232"/>
                  </a:cubicBezTo>
                  <a:cubicBezTo>
                    <a:pt x="35123" y="6377"/>
                    <a:pt x="36205" y="5677"/>
                    <a:pt x="36205" y="3642"/>
                  </a:cubicBezTo>
                  <a:cubicBezTo>
                    <a:pt x="36396" y="-1065"/>
                    <a:pt x="35314" y="-1002"/>
                    <a:pt x="22275" y="45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 1388">
              <a:extLst>
                <a:ext uri="{FF2B5EF4-FFF2-40B4-BE49-F238E27FC236}">
                  <a16:creationId xmlns:a16="http://schemas.microsoft.com/office/drawing/2014/main" id="{68C1281E-470A-1DFF-922E-4D96D0450D11}"/>
                </a:ext>
              </a:extLst>
            </p:cNvPr>
            <p:cNvSpPr/>
            <p:nvPr/>
          </p:nvSpPr>
          <p:spPr>
            <a:xfrm>
              <a:off x="6340589" y="6572588"/>
              <a:ext cx="19416" cy="10640"/>
            </a:xfrm>
            <a:custGeom>
              <a:avLst/>
              <a:gdLst>
                <a:gd name="connsiteX0" fmla="*/ 12880 w 19416"/>
                <a:gd name="connsiteY0" fmla="*/ 4185 h 10640"/>
                <a:gd name="connsiteX1" fmla="*/ 7727 w 19416"/>
                <a:gd name="connsiteY1" fmla="*/ 1387 h 10640"/>
                <a:gd name="connsiteX2" fmla="*/ 3148 w 19416"/>
                <a:gd name="connsiteY2" fmla="*/ 2150 h 10640"/>
                <a:gd name="connsiteX3" fmla="*/ 94 w 19416"/>
                <a:gd name="connsiteY3" fmla="*/ 8511 h 10640"/>
                <a:gd name="connsiteX4" fmla="*/ 19177 w 19416"/>
                <a:gd name="connsiteY4" fmla="*/ 7111 h 10640"/>
                <a:gd name="connsiteX5" fmla="*/ 12880 w 19416"/>
                <a:gd name="connsiteY5" fmla="*/ 4185 h 1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16" h="10640">
                  <a:moveTo>
                    <a:pt x="12880" y="4185"/>
                  </a:moveTo>
                  <a:cubicBezTo>
                    <a:pt x="10081" y="4185"/>
                    <a:pt x="7727" y="3168"/>
                    <a:pt x="7727" y="1387"/>
                  </a:cubicBezTo>
                  <a:cubicBezTo>
                    <a:pt x="7727" y="-394"/>
                    <a:pt x="5819" y="-76"/>
                    <a:pt x="3148" y="2150"/>
                  </a:cubicBezTo>
                  <a:cubicBezTo>
                    <a:pt x="476" y="4376"/>
                    <a:pt x="-732" y="7175"/>
                    <a:pt x="94" y="8511"/>
                  </a:cubicBezTo>
                  <a:cubicBezTo>
                    <a:pt x="2512" y="12455"/>
                    <a:pt x="20576" y="11119"/>
                    <a:pt x="19177" y="7111"/>
                  </a:cubicBezTo>
                  <a:cubicBezTo>
                    <a:pt x="17841" y="4974"/>
                    <a:pt x="15373" y="3829"/>
                    <a:pt x="12880" y="4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 1389">
              <a:extLst>
                <a:ext uri="{FF2B5EF4-FFF2-40B4-BE49-F238E27FC236}">
                  <a16:creationId xmlns:a16="http://schemas.microsoft.com/office/drawing/2014/main" id="{A7582F3E-8DAF-427B-D231-40DB27B77E37}"/>
                </a:ext>
              </a:extLst>
            </p:cNvPr>
            <p:cNvSpPr/>
            <p:nvPr/>
          </p:nvSpPr>
          <p:spPr>
            <a:xfrm>
              <a:off x="6435610" y="6564964"/>
              <a:ext cx="7452" cy="9092"/>
            </a:xfrm>
            <a:custGeom>
              <a:avLst/>
              <a:gdLst>
                <a:gd name="connsiteX0" fmla="*/ 39 w 7452"/>
                <a:gd name="connsiteY0" fmla="*/ 5258 h 9092"/>
                <a:gd name="connsiteX1" fmla="*/ 3092 w 7452"/>
                <a:gd name="connsiteY1" fmla="*/ 9074 h 9092"/>
                <a:gd name="connsiteX2" fmla="*/ 7290 w 7452"/>
                <a:gd name="connsiteY2" fmla="*/ 3986 h 9092"/>
                <a:gd name="connsiteX3" fmla="*/ 39 w 7452"/>
                <a:gd name="connsiteY3" fmla="*/ 5258 h 9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52" h="9092">
                  <a:moveTo>
                    <a:pt x="39" y="5258"/>
                  </a:moveTo>
                  <a:cubicBezTo>
                    <a:pt x="-660" y="8502"/>
                    <a:pt x="484" y="9965"/>
                    <a:pt x="3092" y="9074"/>
                  </a:cubicBezTo>
                  <a:cubicBezTo>
                    <a:pt x="5331" y="8292"/>
                    <a:pt x="6947" y="6333"/>
                    <a:pt x="7290" y="3986"/>
                  </a:cubicBezTo>
                  <a:cubicBezTo>
                    <a:pt x="7290" y="-1675"/>
                    <a:pt x="1184" y="-657"/>
                    <a:pt x="39" y="52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 1390">
              <a:extLst>
                <a:ext uri="{FF2B5EF4-FFF2-40B4-BE49-F238E27FC236}">
                  <a16:creationId xmlns:a16="http://schemas.microsoft.com/office/drawing/2014/main" id="{32F7C799-D991-1EB1-D88E-E24F67208F7B}"/>
                </a:ext>
              </a:extLst>
            </p:cNvPr>
            <p:cNvSpPr/>
            <p:nvPr/>
          </p:nvSpPr>
          <p:spPr>
            <a:xfrm>
              <a:off x="6367136" y="6404843"/>
              <a:ext cx="15289" cy="17791"/>
            </a:xfrm>
            <a:custGeom>
              <a:avLst/>
              <a:gdLst>
                <a:gd name="connsiteX0" fmla="*/ 14320 w 15289"/>
                <a:gd name="connsiteY0" fmla="*/ 1209 h 17791"/>
                <a:gd name="connsiteX1" fmla="*/ 10185 w 15289"/>
                <a:gd name="connsiteY1" fmla="*/ 2354 h 17791"/>
                <a:gd name="connsiteX2" fmla="*/ 4397 w 15289"/>
                <a:gd name="connsiteY2" fmla="*/ 6298 h 17791"/>
                <a:gd name="connsiteX3" fmla="*/ 1980 w 15289"/>
                <a:gd name="connsiteY3" fmla="*/ 16666 h 17791"/>
                <a:gd name="connsiteX4" fmla="*/ 9295 w 15289"/>
                <a:gd name="connsiteY4" fmla="*/ 11068 h 17791"/>
                <a:gd name="connsiteX5" fmla="*/ 13175 w 15289"/>
                <a:gd name="connsiteY5" fmla="*/ 5407 h 17791"/>
                <a:gd name="connsiteX6" fmla="*/ 14320 w 15289"/>
                <a:gd name="connsiteY6" fmla="*/ 1209 h 1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89" h="17791">
                  <a:moveTo>
                    <a:pt x="14320" y="1209"/>
                  </a:moveTo>
                  <a:cubicBezTo>
                    <a:pt x="12729" y="-444"/>
                    <a:pt x="10948" y="64"/>
                    <a:pt x="10185" y="2354"/>
                  </a:cubicBezTo>
                  <a:cubicBezTo>
                    <a:pt x="9218" y="4708"/>
                    <a:pt x="6941" y="6260"/>
                    <a:pt x="4397" y="6298"/>
                  </a:cubicBezTo>
                  <a:cubicBezTo>
                    <a:pt x="-56" y="6298"/>
                    <a:pt x="-1964" y="13040"/>
                    <a:pt x="1980" y="16666"/>
                  </a:cubicBezTo>
                  <a:cubicBezTo>
                    <a:pt x="5923" y="20292"/>
                    <a:pt x="9295" y="16093"/>
                    <a:pt x="9295" y="11068"/>
                  </a:cubicBezTo>
                  <a:cubicBezTo>
                    <a:pt x="9371" y="8588"/>
                    <a:pt x="10885" y="6374"/>
                    <a:pt x="13175" y="5407"/>
                  </a:cubicBezTo>
                  <a:cubicBezTo>
                    <a:pt x="15274" y="4580"/>
                    <a:pt x="15719" y="2800"/>
                    <a:pt x="14320" y="12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 1391">
              <a:extLst>
                <a:ext uri="{FF2B5EF4-FFF2-40B4-BE49-F238E27FC236}">
                  <a16:creationId xmlns:a16="http://schemas.microsoft.com/office/drawing/2014/main" id="{3F7F72F8-481A-30CD-9634-56146180B2AB}"/>
                </a:ext>
              </a:extLst>
            </p:cNvPr>
            <p:cNvSpPr/>
            <p:nvPr/>
          </p:nvSpPr>
          <p:spPr>
            <a:xfrm>
              <a:off x="6364919" y="6549310"/>
              <a:ext cx="10599" cy="7667"/>
            </a:xfrm>
            <a:custGeom>
              <a:avLst/>
              <a:gdLst>
                <a:gd name="connsiteX0" fmla="*/ 2988 w 10599"/>
                <a:gd name="connsiteY0" fmla="*/ 240 h 7667"/>
                <a:gd name="connsiteX1" fmla="*/ 1970 w 10599"/>
                <a:gd name="connsiteY1" fmla="*/ 4947 h 7667"/>
                <a:gd name="connsiteX2" fmla="*/ 9667 w 10599"/>
                <a:gd name="connsiteY2" fmla="*/ 3166 h 7667"/>
                <a:gd name="connsiteX3" fmla="*/ 2988 w 10599"/>
                <a:gd name="connsiteY3" fmla="*/ 240 h 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9" h="7667">
                  <a:moveTo>
                    <a:pt x="2988" y="240"/>
                  </a:moveTo>
                  <a:cubicBezTo>
                    <a:pt x="-956" y="240"/>
                    <a:pt x="-1083" y="1131"/>
                    <a:pt x="1970" y="4947"/>
                  </a:cubicBezTo>
                  <a:cubicBezTo>
                    <a:pt x="5977" y="9845"/>
                    <a:pt x="12720" y="8255"/>
                    <a:pt x="9667" y="3166"/>
                  </a:cubicBezTo>
                  <a:cubicBezTo>
                    <a:pt x="7974" y="1264"/>
                    <a:pt x="5532" y="189"/>
                    <a:pt x="2988" y="2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 1392">
              <a:extLst>
                <a:ext uri="{FF2B5EF4-FFF2-40B4-BE49-F238E27FC236}">
                  <a16:creationId xmlns:a16="http://schemas.microsoft.com/office/drawing/2014/main" id="{389E6DEA-1B40-21F6-EE1B-67D140BBE530}"/>
                </a:ext>
              </a:extLst>
            </p:cNvPr>
            <p:cNvSpPr/>
            <p:nvPr/>
          </p:nvSpPr>
          <p:spPr>
            <a:xfrm>
              <a:off x="6380673" y="6587299"/>
              <a:ext cx="47144" cy="34333"/>
            </a:xfrm>
            <a:custGeom>
              <a:avLst/>
              <a:gdLst>
                <a:gd name="connsiteX0" fmla="*/ 38947 w 47144"/>
                <a:gd name="connsiteY0" fmla="*/ 13646 h 34333"/>
                <a:gd name="connsiteX1" fmla="*/ 25017 w 47144"/>
                <a:gd name="connsiteY1" fmla="*/ 6840 h 34333"/>
                <a:gd name="connsiteX2" fmla="*/ 4364 w 47144"/>
                <a:gd name="connsiteY2" fmla="*/ 2762 h 34333"/>
                <a:gd name="connsiteX3" fmla="*/ 1991 w 47144"/>
                <a:gd name="connsiteY3" fmla="*/ 4740 h 34333"/>
                <a:gd name="connsiteX4" fmla="*/ 14713 w 47144"/>
                <a:gd name="connsiteY4" fmla="*/ 9511 h 34333"/>
                <a:gd name="connsiteX5" fmla="*/ 21709 w 47144"/>
                <a:gd name="connsiteY5" fmla="*/ 13009 h 34333"/>
                <a:gd name="connsiteX6" fmla="*/ 17829 w 47144"/>
                <a:gd name="connsiteY6" fmla="*/ 19688 h 34333"/>
                <a:gd name="connsiteX7" fmla="*/ 21709 w 47144"/>
                <a:gd name="connsiteY7" fmla="*/ 21851 h 34333"/>
                <a:gd name="connsiteX8" fmla="*/ 33349 w 47144"/>
                <a:gd name="connsiteY8" fmla="*/ 28212 h 34333"/>
                <a:gd name="connsiteX9" fmla="*/ 36784 w 47144"/>
                <a:gd name="connsiteY9" fmla="*/ 34572 h 34333"/>
                <a:gd name="connsiteX10" fmla="*/ 38820 w 47144"/>
                <a:gd name="connsiteY10" fmla="*/ 26685 h 34333"/>
                <a:gd name="connsiteX11" fmla="*/ 41364 w 47144"/>
                <a:gd name="connsiteY11" fmla="*/ 18798 h 34333"/>
                <a:gd name="connsiteX12" fmla="*/ 46961 w 47144"/>
                <a:gd name="connsiteY12" fmla="*/ 16253 h 34333"/>
                <a:gd name="connsiteX13" fmla="*/ 38947 w 47144"/>
                <a:gd name="connsiteY13" fmla="*/ 13646 h 3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144" h="34333">
                  <a:moveTo>
                    <a:pt x="38947" y="13646"/>
                  </a:moveTo>
                  <a:cubicBezTo>
                    <a:pt x="33451" y="13887"/>
                    <a:pt x="28204" y="11324"/>
                    <a:pt x="25017" y="6840"/>
                  </a:cubicBezTo>
                  <a:cubicBezTo>
                    <a:pt x="20437" y="8"/>
                    <a:pt x="11195" y="-1817"/>
                    <a:pt x="4364" y="2762"/>
                  </a:cubicBezTo>
                  <a:cubicBezTo>
                    <a:pt x="3505" y="3335"/>
                    <a:pt x="2710" y="4002"/>
                    <a:pt x="1991" y="4740"/>
                  </a:cubicBezTo>
                  <a:cubicBezTo>
                    <a:pt x="-2271" y="9956"/>
                    <a:pt x="-1253" y="10402"/>
                    <a:pt x="14713" y="9511"/>
                  </a:cubicBezTo>
                  <a:cubicBezTo>
                    <a:pt x="23490" y="9066"/>
                    <a:pt x="24826" y="9511"/>
                    <a:pt x="21709" y="13009"/>
                  </a:cubicBezTo>
                  <a:cubicBezTo>
                    <a:pt x="19807" y="14822"/>
                    <a:pt x="18459" y="17137"/>
                    <a:pt x="17829" y="19688"/>
                  </a:cubicBezTo>
                  <a:cubicBezTo>
                    <a:pt x="17829" y="21151"/>
                    <a:pt x="19610" y="22105"/>
                    <a:pt x="21709" y="21851"/>
                  </a:cubicBezTo>
                  <a:cubicBezTo>
                    <a:pt x="30360" y="20642"/>
                    <a:pt x="33349" y="22360"/>
                    <a:pt x="33349" y="28212"/>
                  </a:cubicBezTo>
                  <a:cubicBezTo>
                    <a:pt x="33349" y="31646"/>
                    <a:pt x="34876" y="34572"/>
                    <a:pt x="36784" y="34572"/>
                  </a:cubicBezTo>
                  <a:cubicBezTo>
                    <a:pt x="38692" y="34572"/>
                    <a:pt x="39646" y="31328"/>
                    <a:pt x="38820" y="26685"/>
                  </a:cubicBezTo>
                  <a:cubicBezTo>
                    <a:pt x="37993" y="22041"/>
                    <a:pt x="38820" y="18798"/>
                    <a:pt x="41364" y="18798"/>
                  </a:cubicBezTo>
                  <a:cubicBezTo>
                    <a:pt x="43514" y="18810"/>
                    <a:pt x="45562" y="17882"/>
                    <a:pt x="46961" y="16253"/>
                  </a:cubicBezTo>
                  <a:cubicBezTo>
                    <a:pt x="47279" y="14854"/>
                    <a:pt x="43845" y="13646"/>
                    <a:pt x="38947" y="136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 1393">
              <a:extLst>
                <a:ext uri="{FF2B5EF4-FFF2-40B4-BE49-F238E27FC236}">
                  <a16:creationId xmlns:a16="http://schemas.microsoft.com/office/drawing/2014/main" id="{F390375C-AFF6-D338-E878-A7CBB0C124AB}"/>
                </a:ext>
              </a:extLst>
            </p:cNvPr>
            <p:cNvSpPr/>
            <p:nvPr/>
          </p:nvSpPr>
          <p:spPr>
            <a:xfrm>
              <a:off x="6519752" y="6618371"/>
              <a:ext cx="5251" cy="9320"/>
            </a:xfrm>
            <a:custGeom>
              <a:avLst/>
              <a:gdLst>
                <a:gd name="connsiteX0" fmla="*/ 4056 w 5251"/>
                <a:gd name="connsiteY0" fmla="*/ 1274 h 9320"/>
                <a:gd name="connsiteX1" fmla="*/ 876 w 5251"/>
                <a:gd name="connsiteY1" fmla="*/ 7126 h 9320"/>
                <a:gd name="connsiteX2" fmla="*/ 4629 w 5251"/>
                <a:gd name="connsiteY2" fmla="*/ 7126 h 9320"/>
                <a:gd name="connsiteX3" fmla="*/ 4056 w 5251"/>
                <a:gd name="connsiteY3" fmla="*/ 1274 h 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1" h="9320">
                  <a:moveTo>
                    <a:pt x="4056" y="1274"/>
                  </a:moveTo>
                  <a:cubicBezTo>
                    <a:pt x="876" y="-1906"/>
                    <a:pt x="-1668" y="2864"/>
                    <a:pt x="876" y="7126"/>
                  </a:cubicBezTo>
                  <a:cubicBezTo>
                    <a:pt x="2848" y="10370"/>
                    <a:pt x="3547" y="10370"/>
                    <a:pt x="4629" y="7126"/>
                  </a:cubicBezTo>
                  <a:cubicBezTo>
                    <a:pt x="5405" y="5199"/>
                    <a:pt x="5189" y="3017"/>
                    <a:pt x="4056" y="12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 1394">
              <a:extLst>
                <a:ext uri="{FF2B5EF4-FFF2-40B4-BE49-F238E27FC236}">
                  <a16:creationId xmlns:a16="http://schemas.microsoft.com/office/drawing/2014/main" id="{0D6CBE5E-9F7C-29AB-B042-FB9CAC47BA20}"/>
                </a:ext>
              </a:extLst>
            </p:cNvPr>
            <p:cNvSpPr/>
            <p:nvPr/>
          </p:nvSpPr>
          <p:spPr>
            <a:xfrm>
              <a:off x="6518819" y="6601368"/>
              <a:ext cx="12721" cy="9762"/>
            </a:xfrm>
            <a:custGeom>
              <a:avLst/>
              <a:gdLst>
                <a:gd name="connsiteX0" fmla="*/ 6198 w 12721"/>
                <a:gd name="connsiteY0" fmla="*/ 785 h 9762"/>
                <a:gd name="connsiteX1" fmla="*/ -163 w 12721"/>
                <a:gd name="connsiteY1" fmla="*/ 7146 h 9762"/>
                <a:gd name="connsiteX2" fmla="*/ 6198 w 12721"/>
                <a:gd name="connsiteY2" fmla="*/ 8227 h 9762"/>
                <a:gd name="connsiteX3" fmla="*/ 12559 w 12721"/>
                <a:gd name="connsiteY3" fmla="*/ 1867 h 9762"/>
                <a:gd name="connsiteX4" fmla="*/ 6198 w 12721"/>
                <a:gd name="connsiteY4" fmla="*/ 785 h 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9762">
                  <a:moveTo>
                    <a:pt x="6198" y="785"/>
                  </a:moveTo>
                  <a:cubicBezTo>
                    <a:pt x="2827" y="1676"/>
                    <a:pt x="-163" y="4411"/>
                    <a:pt x="-163" y="7146"/>
                  </a:cubicBezTo>
                  <a:cubicBezTo>
                    <a:pt x="-163" y="10644"/>
                    <a:pt x="1173" y="10835"/>
                    <a:pt x="6198" y="8227"/>
                  </a:cubicBezTo>
                  <a:cubicBezTo>
                    <a:pt x="9633" y="6382"/>
                    <a:pt x="12559" y="3647"/>
                    <a:pt x="12559" y="1867"/>
                  </a:cubicBezTo>
                  <a:cubicBezTo>
                    <a:pt x="12559" y="85"/>
                    <a:pt x="9633" y="-169"/>
                    <a:pt x="6198" y="7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 1395">
              <a:extLst>
                <a:ext uri="{FF2B5EF4-FFF2-40B4-BE49-F238E27FC236}">
                  <a16:creationId xmlns:a16="http://schemas.microsoft.com/office/drawing/2014/main" id="{CC20DE76-4BA4-E970-1D32-9C8D1917DF74}"/>
                </a:ext>
              </a:extLst>
            </p:cNvPr>
            <p:cNvSpPr/>
            <p:nvPr/>
          </p:nvSpPr>
          <p:spPr>
            <a:xfrm>
              <a:off x="6505728" y="6577489"/>
              <a:ext cx="19000" cy="12292"/>
            </a:xfrm>
            <a:custGeom>
              <a:avLst/>
              <a:gdLst>
                <a:gd name="connsiteX0" fmla="*/ 13564 w 19000"/>
                <a:gd name="connsiteY0" fmla="*/ 6599 h 12292"/>
                <a:gd name="connsiteX1" fmla="*/ 1924 w 19000"/>
                <a:gd name="connsiteY1" fmla="*/ 238 h 12292"/>
                <a:gd name="connsiteX2" fmla="*/ 14646 w 19000"/>
                <a:gd name="connsiteY2" fmla="*/ 12451 h 12292"/>
                <a:gd name="connsiteX3" fmla="*/ 13564 w 19000"/>
                <a:gd name="connsiteY3" fmla="*/ 6599 h 1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00" h="12292">
                  <a:moveTo>
                    <a:pt x="13564" y="6599"/>
                  </a:moveTo>
                  <a:cubicBezTo>
                    <a:pt x="10314" y="3489"/>
                    <a:pt x="6300" y="1294"/>
                    <a:pt x="1924" y="238"/>
                  </a:cubicBezTo>
                  <a:cubicBezTo>
                    <a:pt x="-5136" y="238"/>
                    <a:pt x="7394" y="12197"/>
                    <a:pt x="14646" y="12451"/>
                  </a:cubicBezTo>
                  <a:cubicBezTo>
                    <a:pt x="20434" y="12769"/>
                    <a:pt x="20370" y="12387"/>
                    <a:pt x="13564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 1396">
              <a:extLst>
                <a:ext uri="{FF2B5EF4-FFF2-40B4-BE49-F238E27FC236}">
                  <a16:creationId xmlns:a16="http://schemas.microsoft.com/office/drawing/2014/main" id="{05B7691C-1003-E5E1-F886-FA812B11DFE0}"/>
                </a:ext>
              </a:extLst>
            </p:cNvPr>
            <p:cNvSpPr/>
            <p:nvPr/>
          </p:nvSpPr>
          <p:spPr>
            <a:xfrm>
              <a:off x="6482031" y="6524187"/>
              <a:ext cx="15193" cy="22008"/>
            </a:xfrm>
            <a:custGeom>
              <a:avLst/>
              <a:gdLst>
                <a:gd name="connsiteX0" fmla="*/ 8574 w 15193"/>
                <a:gd name="connsiteY0" fmla="*/ 15059 h 22008"/>
                <a:gd name="connsiteX1" fmla="*/ 12009 w 15193"/>
                <a:gd name="connsiteY1" fmla="*/ 22247 h 22008"/>
                <a:gd name="connsiteX2" fmla="*/ 14999 w 15193"/>
                <a:gd name="connsiteY2" fmla="*/ 18303 h 22008"/>
                <a:gd name="connsiteX3" fmla="*/ 14999 w 15193"/>
                <a:gd name="connsiteY3" fmla="*/ 18303 h 22008"/>
                <a:gd name="connsiteX4" fmla="*/ 1450 w 15193"/>
                <a:gd name="connsiteY4" fmla="*/ 238 h 22008"/>
                <a:gd name="connsiteX5" fmla="*/ 4312 w 15193"/>
                <a:gd name="connsiteY5" fmla="*/ 10797 h 22008"/>
                <a:gd name="connsiteX6" fmla="*/ 8574 w 15193"/>
                <a:gd name="connsiteY6" fmla="*/ 15059 h 22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93" h="22008">
                  <a:moveTo>
                    <a:pt x="8574" y="15059"/>
                  </a:moveTo>
                  <a:cubicBezTo>
                    <a:pt x="7811" y="19829"/>
                    <a:pt x="8956" y="22247"/>
                    <a:pt x="12009" y="22247"/>
                  </a:cubicBezTo>
                  <a:cubicBezTo>
                    <a:pt x="13924" y="21986"/>
                    <a:pt x="15259" y="20217"/>
                    <a:pt x="14999" y="18303"/>
                  </a:cubicBezTo>
                  <a:cubicBezTo>
                    <a:pt x="14999" y="18303"/>
                    <a:pt x="14999" y="18303"/>
                    <a:pt x="14999" y="18303"/>
                  </a:cubicBezTo>
                  <a:cubicBezTo>
                    <a:pt x="14999" y="14105"/>
                    <a:pt x="4503" y="238"/>
                    <a:pt x="1450" y="238"/>
                  </a:cubicBezTo>
                  <a:cubicBezTo>
                    <a:pt x="-1603" y="238"/>
                    <a:pt x="-140" y="9080"/>
                    <a:pt x="4312" y="10797"/>
                  </a:cubicBezTo>
                  <a:cubicBezTo>
                    <a:pt x="6857" y="11815"/>
                    <a:pt x="8765" y="13723"/>
                    <a:pt x="8574" y="150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 1397">
              <a:extLst>
                <a:ext uri="{FF2B5EF4-FFF2-40B4-BE49-F238E27FC236}">
                  <a16:creationId xmlns:a16="http://schemas.microsoft.com/office/drawing/2014/main" id="{A7247326-01FB-D0DB-1CC5-C6073C02449C}"/>
                </a:ext>
              </a:extLst>
            </p:cNvPr>
            <p:cNvSpPr/>
            <p:nvPr/>
          </p:nvSpPr>
          <p:spPr>
            <a:xfrm>
              <a:off x="6494394" y="6556644"/>
              <a:ext cx="21616" cy="10223"/>
            </a:xfrm>
            <a:custGeom>
              <a:avLst/>
              <a:gdLst>
                <a:gd name="connsiteX0" fmla="*/ 18920 w 21616"/>
                <a:gd name="connsiteY0" fmla="*/ 1747 h 10223"/>
                <a:gd name="connsiteX1" fmla="*/ -163 w 21616"/>
                <a:gd name="connsiteY1" fmla="*/ 8808 h 10223"/>
                <a:gd name="connsiteX2" fmla="*/ 21337 w 21616"/>
                <a:gd name="connsiteY2" fmla="*/ 6645 h 10223"/>
                <a:gd name="connsiteX3" fmla="*/ 18920 w 21616"/>
                <a:gd name="connsiteY3" fmla="*/ 1747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6" h="10223">
                  <a:moveTo>
                    <a:pt x="18920" y="1747"/>
                  </a:moveTo>
                  <a:cubicBezTo>
                    <a:pt x="14722" y="-2515"/>
                    <a:pt x="-163" y="3019"/>
                    <a:pt x="-163" y="8808"/>
                  </a:cubicBezTo>
                  <a:cubicBezTo>
                    <a:pt x="-163" y="11988"/>
                    <a:pt x="17584" y="10207"/>
                    <a:pt x="21337" y="6645"/>
                  </a:cubicBezTo>
                  <a:cubicBezTo>
                    <a:pt x="21845" y="5945"/>
                    <a:pt x="20637" y="3782"/>
                    <a:pt x="18920" y="17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 1398">
              <a:extLst>
                <a:ext uri="{FF2B5EF4-FFF2-40B4-BE49-F238E27FC236}">
                  <a16:creationId xmlns:a16="http://schemas.microsoft.com/office/drawing/2014/main" id="{1233ABAD-92EF-219A-7377-A94D67CE3C62}"/>
                </a:ext>
              </a:extLst>
            </p:cNvPr>
            <p:cNvSpPr/>
            <p:nvPr/>
          </p:nvSpPr>
          <p:spPr>
            <a:xfrm>
              <a:off x="6485652" y="6583570"/>
              <a:ext cx="13703" cy="28649"/>
            </a:xfrm>
            <a:custGeom>
              <a:avLst/>
              <a:gdLst>
                <a:gd name="connsiteX0" fmla="*/ 756 w 13703"/>
                <a:gd name="connsiteY0" fmla="*/ 18710 h 28649"/>
                <a:gd name="connsiteX1" fmla="*/ 3491 w 13703"/>
                <a:gd name="connsiteY1" fmla="*/ 28888 h 28649"/>
                <a:gd name="connsiteX2" fmla="*/ 8388 w 13703"/>
                <a:gd name="connsiteY2" fmla="*/ 19473 h 28649"/>
                <a:gd name="connsiteX3" fmla="*/ 10933 w 13703"/>
                <a:gd name="connsiteY3" fmla="*/ 10060 h 28649"/>
                <a:gd name="connsiteX4" fmla="*/ 13541 w 13703"/>
                <a:gd name="connsiteY4" fmla="*/ 5353 h 28649"/>
                <a:gd name="connsiteX5" fmla="*/ 756 w 13703"/>
                <a:gd name="connsiteY5" fmla="*/ 18710 h 2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03" h="28649">
                  <a:moveTo>
                    <a:pt x="756" y="18710"/>
                  </a:moveTo>
                  <a:cubicBezTo>
                    <a:pt x="-962" y="26852"/>
                    <a:pt x="-389" y="28888"/>
                    <a:pt x="3491" y="28888"/>
                  </a:cubicBezTo>
                  <a:cubicBezTo>
                    <a:pt x="7371" y="28888"/>
                    <a:pt x="8388" y="26025"/>
                    <a:pt x="8388" y="19473"/>
                  </a:cubicBezTo>
                  <a:cubicBezTo>
                    <a:pt x="8388" y="14258"/>
                    <a:pt x="9533" y="10060"/>
                    <a:pt x="10933" y="10060"/>
                  </a:cubicBezTo>
                  <a:cubicBezTo>
                    <a:pt x="12332" y="10060"/>
                    <a:pt x="13541" y="7897"/>
                    <a:pt x="13541" y="5353"/>
                  </a:cubicBezTo>
                  <a:cubicBezTo>
                    <a:pt x="13541" y="-6351"/>
                    <a:pt x="3936" y="3699"/>
                    <a:pt x="756" y="187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 1399">
              <a:extLst>
                <a:ext uri="{FF2B5EF4-FFF2-40B4-BE49-F238E27FC236}">
                  <a16:creationId xmlns:a16="http://schemas.microsoft.com/office/drawing/2014/main" id="{37417C61-D3AC-C897-F57E-CE7FE9569A53}"/>
                </a:ext>
              </a:extLst>
            </p:cNvPr>
            <p:cNvSpPr/>
            <p:nvPr/>
          </p:nvSpPr>
          <p:spPr>
            <a:xfrm>
              <a:off x="6252750" y="6577722"/>
              <a:ext cx="27422" cy="34638"/>
            </a:xfrm>
            <a:custGeom>
              <a:avLst/>
              <a:gdLst>
                <a:gd name="connsiteX0" fmla="*/ 24453 w 27422"/>
                <a:gd name="connsiteY0" fmla="*/ 9484 h 34638"/>
                <a:gd name="connsiteX1" fmla="*/ 10142 w 27422"/>
                <a:gd name="connsiteY1" fmla="*/ 6558 h 34638"/>
                <a:gd name="connsiteX2" fmla="*/ -163 w 27422"/>
                <a:gd name="connsiteY2" fmla="*/ 12918 h 34638"/>
                <a:gd name="connsiteX3" fmla="*/ 6198 w 27422"/>
                <a:gd name="connsiteY3" fmla="*/ 23795 h 34638"/>
                <a:gd name="connsiteX4" fmla="*/ 18093 w 27422"/>
                <a:gd name="connsiteY4" fmla="*/ 32191 h 34638"/>
                <a:gd name="connsiteX5" fmla="*/ 13513 w 27422"/>
                <a:gd name="connsiteY5" fmla="*/ 23096 h 34638"/>
                <a:gd name="connsiteX6" fmla="*/ 13004 w 27422"/>
                <a:gd name="connsiteY6" fmla="*/ 12982 h 34638"/>
                <a:gd name="connsiteX7" fmla="*/ 19365 w 27422"/>
                <a:gd name="connsiteY7" fmla="*/ 11773 h 34638"/>
                <a:gd name="connsiteX8" fmla="*/ 24453 w 27422"/>
                <a:gd name="connsiteY8" fmla="*/ 9484 h 3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22" h="34638">
                  <a:moveTo>
                    <a:pt x="24453" y="9484"/>
                  </a:moveTo>
                  <a:cubicBezTo>
                    <a:pt x="31323" y="-1648"/>
                    <a:pt x="25217" y="-2856"/>
                    <a:pt x="10142" y="6558"/>
                  </a:cubicBezTo>
                  <a:lnTo>
                    <a:pt x="-163" y="12918"/>
                  </a:lnTo>
                  <a:lnTo>
                    <a:pt x="6198" y="23795"/>
                  </a:lnTo>
                  <a:cubicBezTo>
                    <a:pt x="11986" y="33782"/>
                    <a:pt x="18093" y="38107"/>
                    <a:pt x="18093" y="32191"/>
                  </a:cubicBezTo>
                  <a:cubicBezTo>
                    <a:pt x="17158" y="28897"/>
                    <a:pt x="15599" y="25812"/>
                    <a:pt x="13513" y="23096"/>
                  </a:cubicBezTo>
                  <a:cubicBezTo>
                    <a:pt x="9697" y="17626"/>
                    <a:pt x="9633" y="15844"/>
                    <a:pt x="13004" y="12982"/>
                  </a:cubicBezTo>
                  <a:cubicBezTo>
                    <a:pt x="15294" y="11074"/>
                    <a:pt x="18093" y="10565"/>
                    <a:pt x="19365" y="11773"/>
                  </a:cubicBezTo>
                  <a:cubicBezTo>
                    <a:pt x="20637" y="12982"/>
                    <a:pt x="22863" y="12028"/>
                    <a:pt x="24453" y="94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 1400">
              <a:extLst>
                <a:ext uri="{FF2B5EF4-FFF2-40B4-BE49-F238E27FC236}">
                  <a16:creationId xmlns:a16="http://schemas.microsoft.com/office/drawing/2014/main" id="{CDE54A53-8664-15D1-1FD6-8D149E6871F1}"/>
                </a:ext>
              </a:extLst>
            </p:cNvPr>
            <p:cNvSpPr/>
            <p:nvPr/>
          </p:nvSpPr>
          <p:spPr>
            <a:xfrm>
              <a:off x="6274122" y="6593699"/>
              <a:ext cx="14894" cy="9105"/>
            </a:xfrm>
            <a:custGeom>
              <a:avLst/>
              <a:gdLst>
                <a:gd name="connsiteX0" fmla="*/ -163 w 14894"/>
                <a:gd name="connsiteY0" fmla="*/ 2348 h 9105"/>
                <a:gd name="connsiteX1" fmla="*/ 9887 w 14894"/>
                <a:gd name="connsiteY1" fmla="*/ 9344 h 9105"/>
                <a:gd name="connsiteX2" fmla="*/ 14594 w 14894"/>
                <a:gd name="connsiteY2" fmla="*/ 5401 h 9105"/>
                <a:gd name="connsiteX3" fmla="*/ -163 w 14894"/>
                <a:gd name="connsiteY3" fmla="*/ 2348 h 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4" h="9105">
                  <a:moveTo>
                    <a:pt x="-163" y="2348"/>
                  </a:moveTo>
                  <a:cubicBezTo>
                    <a:pt x="-163" y="6800"/>
                    <a:pt x="3463" y="9344"/>
                    <a:pt x="9887" y="9344"/>
                  </a:cubicBezTo>
                  <a:cubicBezTo>
                    <a:pt x="13258" y="9344"/>
                    <a:pt x="15294" y="7627"/>
                    <a:pt x="14594" y="5401"/>
                  </a:cubicBezTo>
                  <a:cubicBezTo>
                    <a:pt x="13068" y="885"/>
                    <a:pt x="-163" y="-1914"/>
                    <a:pt x="-163" y="23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 1401">
              <a:extLst>
                <a:ext uri="{FF2B5EF4-FFF2-40B4-BE49-F238E27FC236}">
                  <a16:creationId xmlns:a16="http://schemas.microsoft.com/office/drawing/2014/main" id="{F0A136C1-1A47-9DEF-3E55-017D5552F309}"/>
                </a:ext>
              </a:extLst>
            </p:cNvPr>
            <p:cNvSpPr/>
            <p:nvPr/>
          </p:nvSpPr>
          <p:spPr>
            <a:xfrm>
              <a:off x="6278307" y="6555689"/>
              <a:ext cx="18050" cy="26810"/>
            </a:xfrm>
            <a:custGeom>
              <a:avLst/>
              <a:gdLst>
                <a:gd name="connsiteX0" fmla="*/ 169 w 18050"/>
                <a:gd name="connsiteY0" fmla="*/ 3529 h 26810"/>
                <a:gd name="connsiteX1" fmla="*/ 3858 w 18050"/>
                <a:gd name="connsiteY1" fmla="*/ 11290 h 26810"/>
                <a:gd name="connsiteX2" fmla="*/ 6784 w 18050"/>
                <a:gd name="connsiteY2" fmla="*/ 15806 h 26810"/>
                <a:gd name="connsiteX3" fmla="*/ 9519 w 18050"/>
                <a:gd name="connsiteY3" fmla="*/ 22167 h 26810"/>
                <a:gd name="connsiteX4" fmla="*/ 14798 w 18050"/>
                <a:gd name="connsiteY4" fmla="*/ 12752 h 26810"/>
                <a:gd name="connsiteX5" fmla="*/ 169 w 18050"/>
                <a:gd name="connsiteY5" fmla="*/ 3529 h 2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50" h="26810">
                  <a:moveTo>
                    <a:pt x="169" y="3529"/>
                  </a:moveTo>
                  <a:cubicBezTo>
                    <a:pt x="-913" y="5374"/>
                    <a:pt x="741" y="8873"/>
                    <a:pt x="3858" y="11290"/>
                  </a:cubicBezTo>
                  <a:cubicBezTo>
                    <a:pt x="6975" y="13707"/>
                    <a:pt x="8310" y="15742"/>
                    <a:pt x="6784" y="15806"/>
                  </a:cubicBezTo>
                  <a:cubicBezTo>
                    <a:pt x="5257" y="15869"/>
                    <a:pt x="6466" y="18668"/>
                    <a:pt x="9519" y="22167"/>
                  </a:cubicBezTo>
                  <a:cubicBezTo>
                    <a:pt x="17915" y="31580"/>
                    <a:pt x="20586" y="26810"/>
                    <a:pt x="14798" y="12752"/>
                  </a:cubicBezTo>
                  <a:cubicBezTo>
                    <a:pt x="9710" y="413"/>
                    <a:pt x="4176" y="-3086"/>
                    <a:pt x="169" y="35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 1402">
              <a:extLst>
                <a:ext uri="{FF2B5EF4-FFF2-40B4-BE49-F238E27FC236}">
                  <a16:creationId xmlns:a16="http://schemas.microsoft.com/office/drawing/2014/main" id="{23AF6280-60C5-A36A-8777-E17F5202DC9A}"/>
                </a:ext>
              </a:extLst>
            </p:cNvPr>
            <p:cNvSpPr/>
            <p:nvPr/>
          </p:nvSpPr>
          <p:spPr>
            <a:xfrm>
              <a:off x="6289579" y="6388894"/>
              <a:ext cx="6233" cy="6233"/>
            </a:xfrm>
            <a:custGeom>
              <a:avLst/>
              <a:gdLst>
                <a:gd name="connsiteX0" fmla="*/ 6234 w 6233"/>
                <a:gd name="connsiteY0" fmla="*/ 3117 h 6233"/>
                <a:gd name="connsiteX1" fmla="*/ 3117 w 6233"/>
                <a:gd name="connsiteY1" fmla="*/ 6234 h 6233"/>
                <a:gd name="connsiteX2" fmla="*/ 0 w 6233"/>
                <a:gd name="connsiteY2" fmla="*/ 3117 h 6233"/>
                <a:gd name="connsiteX3" fmla="*/ 3117 w 6233"/>
                <a:gd name="connsiteY3" fmla="*/ 0 h 6233"/>
                <a:gd name="connsiteX4" fmla="*/ 6234 w 6233"/>
                <a:gd name="connsiteY4" fmla="*/ 3117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234" y="3117"/>
                  </a:moveTo>
                  <a:cubicBezTo>
                    <a:pt x="6234" y="4838"/>
                    <a:pt x="4838" y="6234"/>
                    <a:pt x="3117" y="6234"/>
                  </a:cubicBezTo>
                  <a:cubicBezTo>
                    <a:pt x="1395" y="6234"/>
                    <a:pt x="0" y="4838"/>
                    <a:pt x="0" y="3117"/>
                  </a:cubicBezTo>
                  <a:cubicBezTo>
                    <a:pt x="0" y="1395"/>
                    <a:pt x="1395" y="0"/>
                    <a:pt x="3117" y="0"/>
                  </a:cubicBezTo>
                  <a:cubicBezTo>
                    <a:pt x="4838" y="0"/>
                    <a:pt x="6234" y="1395"/>
                    <a:pt x="6234" y="3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 1403">
              <a:extLst>
                <a:ext uri="{FF2B5EF4-FFF2-40B4-BE49-F238E27FC236}">
                  <a16:creationId xmlns:a16="http://schemas.microsoft.com/office/drawing/2014/main" id="{0A9E4C2D-F1F3-7FF3-898E-72C9870493B7}"/>
                </a:ext>
              </a:extLst>
            </p:cNvPr>
            <p:cNvSpPr/>
            <p:nvPr/>
          </p:nvSpPr>
          <p:spPr>
            <a:xfrm>
              <a:off x="6210118" y="6423434"/>
              <a:ext cx="48483" cy="18498"/>
            </a:xfrm>
            <a:custGeom>
              <a:avLst/>
              <a:gdLst>
                <a:gd name="connsiteX0" fmla="*/ 48321 w 48483"/>
                <a:gd name="connsiteY0" fmla="*/ 14740 h 18498"/>
                <a:gd name="connsiteX1" fmla="*/ 34136 w 48483"/>
                <a:gd name="connsiteY1" fmla="*/ 9970 h 18498"/>
                <a:gd name="connsiteX2" fmla="*/ 25149 w 48483"/>
                <a:gd name="connsiteY2" fmla="*/ 9537 h 18498"/>
                <a:gd name="connsiteX3" fmla="*/ 23514 w 48483"/>
                <a:gd name="connsiteY3" fmla="*/ 4817 h 18498"/>
                <a:gd name="connsiteX4" fmla="*/ 16008 w 48483"/>
                <a:gd name="connsiteY4" fmla="*/ 2973 h 18498"/>
                <a:gd name="connsiteX5" fmla="*/ 6277 w 48483"/>
                <a:gd name="connsiteY5" fmla="*/ 4118 h 18498"/>
                <a:gd name="connsiteX6" fmla="*/ 2206 w 48483"/>
                <a:gd name="connsiteY6" fmla="*/ 9143 h 18498"/>
                <a:gd name="connsiteX7" fmla="*/ 35154 w 48483"/>
                <a:gd name="connsiteY7" fmla="*/ 18684 h 18498"/>
                <a:gd name="connsiteX8" fmla="*/ 48321 w 48483"/>
                <a:gd name="connsiteY8" fmla="*/ 14740 h 1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483" h="18498">
                  <a:moveTo>
                    <a:pt x="48321" y="14740"/>
                  </a:moveTo>
                  <a:cubicBezTo>
                    <a:pt x="48321" y="8761"/>
                    <a:pt x="39161" y="5644"/>
                    <a:pt x="34136" y="9970"/>
                  </a:cubicBezTo>
                  <a:cubicBezTo>
                    <a:pt x="31535" y="12329"/>
                    <a:pt x="27515" y="12139"/>
                    <a:pt x="25149" y="9537"/>
                  </a:cubicBezTo>
                  <a:cubicBezTo>
                    <a:pt x="23985" y="8252"/>
                    <a:pt x="23393" y="6547"/>
                    <a:pt x="23514" y="4817"/>
                  </a:cubicBezTo>
                  <a:cubicBezTo>
                    <a:pt x="23514" y="-144"/>
                    <a:pt x="18680" y="-1543"/>
                    <a:pt x="16008" y="2973"/>
                  </a:cubicBezTo>
                  <a:cubicBezTo>
                    <a:pt x="15118" y="4499"/>
                    <a:pt x="10729" y="5008"/>
                    <a:pt x="6277" y="4118"/>
                  </a:cubicBezTo>
                  <a:cubicBezTo>
                    <a:pt x="-1293" y="2718"/>
                    <a:pt x="-1547" y="3036"/>
                    <a:pt x="2206" y="9143"/>
                  </a:cubicBezTo>
                  <a:cubicBezTo>
                    <a:pt x="5959" y="15249"/>
                    <a:pt x="13019" y="17920"/>
                    <a:pt x="35154" y="18684"/>
                  </a:cubicBezTo>
                  <a:cubicBezTo>
                    <a:pt x="44568" y="19002"/>
                    <a:pt x="48321" y="17920"/>
                    <a:pt x="48321" y="147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 1404">
              <a:extLst>
                <a:ext uri="{FF2B5EF4-FFF2-40B4-BE49-F238E27FC236}">
                  <a16:creationId xmlns:a16="http://schemas.microsoft.com/office/drawing/2014/main" id="{89201543-184B-A2D9-B514-9A265942C6AB}"/>
                </a:ext>
              </a:extLst>
            </p:cNvPr>
            <p:cNvSpPr/>
            <p:nvPr/>
          </p:nvSpPr>
          <p:spPr>
            <a:xfrm>
              <a:off x="6224763" y="6602503"/>
              <a:ext cx="13851" cy="15885"/>
            </a:xfrm>
            <a:custGeom>
              <a:avLst/>
              <a:gdLst>
                <a:gd name="connsiteX0" fmla="*/ 10396 w 13851"/>
                <a:gd name="connsiteY0" fmla="*/ 8427 h 15885"/>
                <a:gd name="connsiteX1" fmla="*/ -163 w 13851"/>
                <a:gd name="connsiteY1" fmla="*/ 2067 h 15885"/>
                <a:gd name="connsiteX2" fmla="*/ 11541 w 13851"/>
                <a:gd name="connsiteY2" fmla="*/ 16124 h 15885"/>
                <a:gd name="connsiteX3" fmla="*/ 10396 w 13851"/>
                <a:gd name="connsiteY3" fmla="*/ 8427 h 1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51" h="15885">
                  <a:moveTo>
                    <a:pt x="10396" y="8427"/>
                  </a:moveTo>
                  <a:cubicBezTo>
                    <a:pt x="5880" y="1431"/>
                    <a:pt x="-163" y="-2195"/>
                    <a:pt x="-163" y="2067"/>
                  </a:cubicBezTo>
                  <a:cubicBezTo>
                    <a:pt x="-163" y="6329"/>
                    <a:pt x="7979" y="16124"/>
                    <a:pt x="11541" y="16124"/>
                  </a:cubicBezTo>
                  <a:cubicBezTo>
                    <a:pt x="15103" y="16124"/>
                    <a:pt x="13895" y="14216"/>
                    <a:pt x="10396" y="84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 1405">
              <a:extLst>
                <a:ext uri="{FF2B5EF4-FFF2-40B4-BE49-F238E27FC236}">
                  <a16:creationId xmlns:a16="http://schemas.microsoft.com/office/drawing/2014/main" id="{4C5AB5E1-3F29-B39D-278D-DB120C85A85D}"/>
                </a:ext>
              </a:extLst>
            </p:cNvPr>
            <p:cNvSpPr/>
            <p:nvPr/>
          </p:nvSpPr>
          <p:spPr>
            <a:xfrm>
              <a:off x="6237885" y="6622801"/>
              <a:ext cx="30258" cy="9714"/>
            </a:xfrm>
            <a:custGeom>
              <a:avLst/>
              <a:gdLst>
                <a:gd name="connsiteX0" fmla="*/ 2490 w 30258"/>
                <a:gd name="connsiteY0" fmla="*/ 3522 h 9714"/>
                <a:gd name="connsiteX1" fmla="*/ 7769 w 30258"/>
                <a:gd name="connsiteY1" fmla="*/ 8802 h 9714"/>
                <a:gd name="connsiteX2" fmla="*/ 17374 w 30258"/>
                <a:gd name="connsiteY2" fmla="*/ 8484 h 9714"/>
                <a:gd name="connsiteX3" fmla="*/ 30095 w 30258"/>
                <a:gd name="connsiteY3" fmla="*/ 3968 h 9714"/>
                <a:gd name="connsiteX4" fmla="*/ 2490 w 30258"/>
                <a:gd name="connsiteY4" fmla="*/ 3522 h 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58" h="9714">
                  <a:moveTo>
                    <a:pt x="2490" y="3522"/>
                  </a:moveTo>
                  <a:cubicBezTo>
                    <a:pt x="-3425" y="7211"/>
                    <a:pt x="1536" y="12173"/>
                    <a:pt x="7769" y="8802"/>
                  </a:cubicBezTo>
                  <a:cubicBezTo>
                    <a:pt x="10740" y="7180"/>
                    <a:pt x="14302" y="7065"/>
                    <a:pt x="17374" y="8484"/>
                  </a:cubicBezTo>
                  <a:cubicBezTo>
                    <a:pt x="22590" y="11791"/>
                    <a:pt x="30095" y="9183"/>
                    <a:pt x="30095" y="3968"/>
                  </a:cubicBezTo>
                  <a:cubicBezTo>
                    <a:pt x="30095" y="-1248"/>
                    <a:pt x="9105" y="-612"/>
                    <a:pt x="2490" y="35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 1406">
              <a:extLst>
                <a:ext uri="{FF2B5EF4-FFF2-40B4-BE49-F238E27FC236}">
                  <a16:creationId xmlns:a16="http://schemas.microsoft.com/office/drawing/2014/main" id="{004B5CD8-A472-812C-2C03-DC5F68D86740}"/>
                </a:ext>
              </a:extLst>
            </p:cNvPr>
            <p:cNvSpPr/>
            <p:nvPr/>
          </p:nvSpPr>
          <p:spPr>
            <a:xfrm>
              <a:off x="6299056" y="6231594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8" y="238"/>
                    <a:pt x="2954" y="238"/>
                  </a:cubicBezTo>
                  <a:cubicBezTo>
                    <a:pt x="1231" y="238"/>
                    <a:pt x="-163" y="1631"/>
                    <a:pt x="-163" y="3355"/>
                  </a:cubicBezTo>
                  <a:cubicBezTo>
                    <a:pt x="-163" y="5079"/>
                    <a:pt x="1231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 1407">
              <a:extLst>
                <a:ext uri="{FF2B5EF4-FFF2-40B4-BE49-F238E27FC236}">
                  <a16:creationId xmlns:a16="http://schemas.microsoft.com/office/drawing/2014/main" id="{D11388FF-3EA7-B8E7-C7D6-AAA4512A9384}"/>
                </a:ext>
              </a:extLst>
            </p:cNvPr>
            <p:cNvSpPr/>
            <p:nvPr/>
          </p:nvSpPr>
          <p:spPr>
            <a:xfrm>
              <a:off x="6283117" y="5981997"/>
              <a:ext cx="15811" cy="13112"/>
            </a:xfrm>
            <a:custGeom>
              <a:avLst/>
              <a:gdLst>
                <a:gd name="connsiteX0" fmla="*/ 7889 w 15811"/>
                <a:gd name="connsiteY0" fmla="*/ 2340 h 13112"/>
                <a:gd name="connsiteX1" fmla="*/ 10752 w 15811"/>
                <a:gd name="connsiteY1" fmla="*/ 11881 h 13112"/>
                <a:gd name="connsiteX2" fmla="*/ 15649 w 15811"/>
                <a:gd name="connsiteY2" fmla="*/ 4312 h 13112"/>
                <a:gd name="connsiteX3" fmla="*/ 7889 w 15811"/>
                <a:gd name="connsiteY3" fmla="*/ 2340 h 1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1" h="13112">
                  <a:moveTo>
                    <a:pt x="7889" y="2340"/>
                  </a:moveTo>
                  <a:cubicBezTo>
                    <a:pt x="-4450" y="8128"/>
                    <a:pt x="-1906" y="16842"/>
                    <a:pt x="10752" y="11881"/>
                  </a:cubicBezTo>
                  <a:cubicBezTo>
                    <a:pt x="13671" y="10475"/>
                    <a:pt x="15567" y="7555"/>
                    <a:pt x="15649" y="4312"/>
                  </a:cubicBezTo>
                  <a:cubicBezTo>
                    <a:pt x="15649" y="-586"/>
                    <a:pt x="14632" y="-841"/>
                    <a:pt x="7889" y="23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 1408">
              <a:extLst>
                <a:ext uri="{FF2B5EF4-FFF2-40B4-BE49-F238E27FC236}">
                  <a16:creationId xmlns:a16="http://schemas.microsoft.com/office/drawing/2014/main" id="{FCF99160-F437-2AD8-8115-73F36D7838FA}"/>
                </a:ext>
              </a:extLst>
            </p:cNvPr>
            <p:cNvSpPr/>
            <p:nvPr/>
          </p:nvSpPr>
          <p:spPr>
            <a:xfrm>
              <a:off x="6311205" y="6184334"/>
              <a:ext cx="6298" cy="6360"/>
            </a:xfrm>
            <a:custGeom>
              <a:avLst/>
              <a:gdLst>
                <a:gd name="connsiteX0" fmla="*/ 6135 w 6298"/>
                <a:gd name="connsiteY0" fmla="*/ 3419 h 6360"/>
                <a:gd name="connsiteX1" fmla="*/ 3081 w 6298"/>
                <a:gd name="connsiteY1" fmla="*/ 238 h 6360"/>
                <a:gd name="connsiteX2" fmla="*/ 3018 w 6298"/>
                <a:gd name="connsiteY2" fmla="*/ 238 h 6360"/>
                <a:gd name="connsiteX3" fmla="*/ -163 w 6298"/>
                <a:gd name="connsiteY3" fmla="*/ 3419 h 6360"/>
                <a:gd name="connsiteX4" fmla="*/ 3018 w 6298"/>
                <a:gd name="connsiteY4" fmla="*/ 6599 h 6360"/>
                <a:gd name="connsiteX5" fmla="*/ 6135 w 6298"/>
                <a:gd name="connsiteY5" fmla="*/ 3482 h 6360"/>
                <a:gd name="connsiteX6" fmla="*/ 6135 w 6298"/>
                <a:gd name="connsiteY6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8" h="6360">
                  <a:moveTo>
                    <a:pt x="6135" y="3419"/>
                  </a:moveTo>
                  <a:cubicBezTo>
                    <a:pt x="6173" y="1695"/>
                    <a:pt x="4805" y="276"/>
                    <a:pt x="3081" y="238"/>
                  </a:cubicBezTo>
                  <a:cubicBezTo>
                    <a:pt x="3062" y="238"/>
                    <a:pt x="3037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42" y="6599"/>
                    <a:pt x="6135" y="5206"/>
                    <a:pt x="6135" y="3482"/>
                  </a:cubicBezTo>
                  <a:cubicBezTo>
                    <a:pt x="6135" y="3463"/>
                    <a:pt x="6135" y="3438"/>
                    <a:pt x="6135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 1409">
              <a:extLst>
                <a:ext uri="{FF2B5EF4-FFF2-40B4-BE49-F238E27FC236}">
                  <a16:creationId xmlns:a16="http://schemas.microsoft.com/office/drawing/2014/main" id="{889B82F7-410D-72DA-0D59-AFAF0091C4E9}"/>
                </a:ext>
              </a:extLst>
            </p:cNvPr>
            <p:cNvSpPr/>
            <p:nvPr/>
          </p:nvSpPr>
          <p:spPr>
            <a:xfrm>
              <a:off x="6323672" y="6615942"/>
              <a:ext cx="24806" cy="18146"/>
            </a:xfrm>
            <a:custGeom>
              <a:avLst/>
              <a:gdLst>
                <a:gd name="connsiteX0" fmla="*/ 21973 w 24806"/>
                <a:gd name="connsiteY0" fmla="*/ 2813 h 18146"/>
                <a:gd name="connsiteX1" fmla="*/ 9569 w 24806"/>
                <a:gd name="connsiteY1" fmla="*/ 905 h 18146"/>
                <a:gd name="connsiteX2" fmla="*/ -163 w 24806"/>
                <a:gd name="connsiteY2" fmla="*/ 2431 h 18146"/>
                <a:gd name="connsiteX3" fmla="*/ 5371 w 24806"/>
                <a:gd name="connsiteY3" fmla="*/ 5993 h 18146"/>
                <a:gd name="connsiteX4" fmla="*/ 14658 w 24806"/>
                <a:gd name="connsiteY4" fmla="*/ 12354 h 18146"/>
                <a:gd name="connsiteX5" fmla="*/ 24644 w 24806"/>
                <a:gd name="connsiteY5" fmla="*/ 10764 h 18146"/>
                <a:gd name="connsiteX6" fmla="*/ 21973 w 24806"/>
                <a:gd name="connsiteY6" fmla="*/ 2813 h 1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06" h="18146">
                  <a:moveTo>
                    <a:pt x="21973" y="2813"/>
                  </a:moveTo>
                  <a:cubicBezTo>
                    <a:pt x="17806" y="2431"/>
                    <a:pt x="13659" y="1789"/>
                    <a:pt x="9569" y="905"/>
                  </a:cubicBezTo>
                  <a:cubicBezTo>
                    <a:pt x="3209" y="-368"/>
                    <a:pt x="-163" y="205"/>
                    <a:pt x="-163" y="2431"/>
                  </a:cubicBezTo>
                  <a:cubicBezTo>
                    <a:pt x="-163" y="4657"/>
                    <a:pt x="2318" y="5993"/>
                    <a:pt x="5371" y="5993"/>
                  </a:cubicBezTo>
                  <a:cubicBezTo>
                    <a:pt x="9264" y="6610"/>
                    <a:pt x="12680" y="8944"/>
                    <a:pt x="14658" y="12354"/>
                  </a:cubicBezTo>
                  <a:cubicBezTo>
                    <a:pt x="20001" y="21004"/>
                    <a:pt x="24644" y="20241"/>
                    <a:pt x="24644" y="10764"/>
                  </a:cubicBezTo>
                  <a:cubicBezTo>
                    <a:pt x="24644" y="6375"/>
                    <a:pt x="23436" y="2813"/>
                    <a:pt x="21973" y="28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 1410">
              <a:extLst>
                <a:ext uri="{FF2B5EF4-FFF2-40B4-BE49-F238E27FC236}">
                  <a16:creationId xmlns:a16="http://schemas.microsoft.com/office/drawing/2014/main" id="{89F8CAC6-C33B-F54A-1737-1D71A7C1C93B}"/>
                </a:ext>
              </a:extLst>
            </p:cNvPr>
            <p:cNvSpPr/>
            <p:nvPr/>
          </p:nvSpPr>
          <p:spPr>
            <a:xfrm>
              <a:off x="6312345" y="6589987"/>
              <a:ext cx="14523" cy="14272"/>
            </a:xfrm>
            <a:custGeom>
              <a:avLst/>
              <a:gdLst>
                <a:gd name="connsiteX0" fmla="*/ 14282 w 14523"/>
                <a:gd name="connsiteY0" fmla="*/ 6632 h 14272"/>
                <a:gd name="connsiteX1" fmla="*/ 9810 w 14523"/>
                <a:gd name="connsiteY1" fmla="*/ 316 h 14272"/>
                <a:gd name="connsiteX2" fmla="*/ 8302 w 14523"/>
                <a:gd name="connsiteY2" fmla="*/ 271 h 14272"/>
                <a:gd name="connsiteX3" fmla="*/ 3468 w 14523"/>
                <a:gd name="connsiteY3" fmla="*/ 11721 h 14272"/>
                <a:gd name="connsiteX4" fmla="*/ 14282 w 14523"/>
                <a:gd name="connsiteY4" fmla="*/ 6632 h 1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23" h="14272">
                  <a:moveTo>
                    <a:pt x="14282" y="6632"/>
                  </a:moveTo>
                  <a:cubicBezTo>
                    <a:pt x="14790" y="3655"/>
                    <a:pt x="12787" y="825"/>
                    <a:pt x="9810" y="316"/>
                  </a:cubicBezTo>
                  <a:cubicBezTo>
                    <a:pt x="9314" y="233"/>
                    <a:pt x="8805" y="214"/>
                    <a:pt x="8302" y="271"/>
                  </a:cubicBezTo>
                  <a:cubicBezTo>
                    <a:pt x="-348" y="271"/>
                    <a:pt x="-3083" y="6632"/>
                    <a:pt x="3468" y="11721"/>
                  </a:cubicBezTo>
                  <a:cubicBezTo>
                    <a:pt x="10020" y="16809"/>
                    <a:pt x="14282" y="14837"/>
                    <a:pt x="14282" y="66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 1411">
              <a:extLst>
                <a:ext uri="{FF2B5EF4-FFF2-40B4-BE49-F238E27FC236}">
                  <a16:creationId xmlns:a16="http://schemas.microsoft.com/office/drawing/2014/main" id="{847D86B2-0169-2934-A9E8-1BD9C73BCE9B}"/>
                </a:ext>
              </a:extLst>
            </p:cNvPr>
            <p:cNvSpPr/>
            <p:nvPr/>
          </p:nvSpPr>
          <p:spPr>
            <a:xfrm>
              <a:off x="6339192" y="6598223"/>
              <a:ext cx="20632" cy="10770"/>
            </a:xfrm>
            <a:custGeom>
              <a:avLst/>
              <a:gdLst>
                <a:gd name="connsiteX0" fmla="*/ -163 w 20632"/>
                <a:gd name="connsiteY0" fmla="*/ 940 h 10770"/>
                <a:gd name="connsiteX1" fmla="*/ 3590 w 20632"/>
                <a:gd name="connsiteY1" fmla="*/ 7301 h 10770"/>
                <a:gd name="connsiteX2" fmla="*/ 20192 w 20632"/>
                <a:gd name="connsiteY2" fmla="*/ 8255 h 10770"/>
                <a:gd name="connsiteX3" fmla="*/ -163 w 20632"/>
                <a:gd name="connsiteY3" fmla="*/ 940 h 1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32" h="10770">
                  <a:moveTo>
                    <a:pt x="-163" y="940"/>
                  </a:moveTo>
                  <a:cubicBezTo>
                    <a:pt x="429" y="3383"/>
                    <a:pt x="1739" y="5596"/>
                    <a:pt x="3590" y="7301"/>
                  </a:cubicBezTo>
                  <a:cubicBezTo>
                    <a:pt x="7852" y="11626"/>
                    <a:pt x="22673" y="12453"/>
                    <a:pt x="20192" y="8255"/>
                  </a:cubicBezTo>
                  <a:cubicBezTo>
                    <a:pt x="17711" y="4057"/>
                    <a:pt x="-163" y="-1795"/>
                    <a:pt x="-163" y="9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 1412">
              <a:extLst>
                <a:ext uri="{FF2B5EF4-FFF2-40B4-BE49-F238E27FC236}">
                  <a16:creationId xmlns:a16="http://schemas.microsoft.com/office/drawing/2014/main" id="{C368182A-FA76-D99E-8D4F-0A74BBAEE13C}"/>
                </a:ext>
              </a:extLst>
            </p:cNvPr>
            <p:cNvSpPr/>
            <p:nvPr/>
          </p:nvSpPr>
          <p:spPr>
            <a:xfrm>
              <a:off x="6303042" y="6489521"/>
              <a:ext cx="5173" cy="6299"/>
            </a:xfrm>
            <a:custGeom>
              <a:avLst/>
              <a:gdLst>
                <a:gd name="connsiteX0" fmla="*/ 3675 w 5173"/>
                <a:gd name="connsiteY0" fmla="*/ 238 h 6299"/>
                <a:gd name="connsiteX1" fmla="*/ 368 w 5173"/>
                <a:gd name="connsiteY1" fmla="*/ 3419 h 6299"/>
                <a:gd name="connsiteX2" fmla="*/ 1703 w 5173"/>
                <a:gd name="connsiteY2" fmla="*/ 6535 h 6299"/>
                <a:gd name="connsiteX3" fmla="*/ 5011 w 5173"/>
                <a:gd name="connsiteY3" fmla="*/ 3482 h 6299"/>
                <a:gd name="connsiteX4" fmla="*/ 5011 w 5173"/>
                <a:gd name="connsiteY4" fmla="*/ 3419 h 6299"/>
                <a:gd name="connsiteX5" fmla="*/ 3675 w 5173"/>
                <a:gd name="connsiteY5" fmla="*/ 23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3675" y="238"/>
                  </a:moveTo>
                  <a:cubicBezTo>
                    <a:pt x="2912" y="238"/>
                    <a:pt x="1449" y="1702"/>
                    <a:pt x="368" y="3419"/>
                  </a:cubicBezTo>
                  <a:cubicBezTo>
                    <a:pt x="-714" y="5136"/>
                    <a:pt x="-78" y="6535"/>
                    <a:pt x="1703" y="6535"/>
                  </a:cubicBezTo>
                  <a:cubicBezTo>
                    <a:pt x="3459" y="6606"/>
                    <a:pt x="4941" y="5238"/>
                    <a:pt x="5011" y="3482"/>
                  </a:cubicBezTo>
                  <a:cubicBezTo>
                    <a:pt x="5011" y="3463"/>
                    <a:pt x="5011" y="3438"/>
                    <a:pt x="5011" y="3419"/>
                  </a:cubicBezTo>
                  <a:cubicBezTo>
                    <a:pt x="5011" y="1511"/>
                    <a:pt x="4375" y="238"/>
                    <a:pt x="367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 1413">
              <a:extLst>
                <a:ext uri="{FF2B5EF4-FFF2-40B4-BE49-F238E27FC236}">
                  <a16:creationId xmlns:a16="http://schemas.microsoft.com/office/drawing/2014/main" id="{6F0375E7-77AA-819B-11CC-70303999AB45}"/>
                </a:ext>
              </a:extLst>
            </p:cNvPr>
            <p:cNvSpPr/>
            <p:nvPr/>
          </p:nvSpPr>
          <p:spPr>
            <a:xfrm>
              <a:off x="5768966" y="6579602"/>
              <a:ext cx="28382" cy="16142"/>
            </a:xfrm>
            <a:custGeom>
              <a:avLst/>
              <a:gdLst>
                <a:gd name="connsiteX0" fmla="*/ 28194 w 28382"/>
                <a:gd name="connsiteY0" fmla="*/ 12438 h 16142"/>
                <a:gd name="connsiteX1" fmla="*/ 21834 w 28382"/>
                <a:gd name="connsiteY1" fmla="*/ 6077 h 16142"/>
                <a:gd name="connsiteX2" fmla="*/ 17000 w 28382"/>
                <a:gd name="connsiteY2" fmla="*/ 670 h 16142"/>
                <a:gd name="connsiteX3" fmla="*/ 9239 w 28382"/>
                <a:gd name="connsiteY3" fmla="*/ 2451 h 16142"/>
                <a:gd name="connsiteX4" fmla="*/ 6695 w 28382"/>
                <a:gd name="connsiteY4" fmla="*/ 8812 h 16142"/>
                <a:gd name="connsiteX5" fmla="*/ 18017 w 28382"/>
                <a:gd name="connsiteY5" fmla="*/ 12501 h 16142"/>
                <a:gd name="connsiteX6" fmla="*/ 28194 w 28382"/>
                <a:gd name="connsiteY6" fmla="*/ 12438 h 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82" h="16142">
                  <a:moveTo>
                    <a:pt x="28194" y="12438"/>
                  </a:moveTo>
                  <a:cubicBezTo>
                    <a:pt x="28512" y="10720"/>
                    <a:pt x="25777" y="7731"/>
                    <a:pt x="21834" y="6077"/>
                  </a:cubicBezTo>
                  <a:cubicBezTo>
                    <a:pt x="17890" y="4423"/>
                    <a:pt x="15918" y="1752"/>
                    <a:pt x="17000" y="670"/>
                  </a:cubicBezTo>
                  <a:cubicBezTo>
                    <a:pt x="18081" y="-411"/>
                    <a:pt x="14582" y="670"/>
                    <a:pt x="9239" y="2451"/>
                  </a:cubicBezTo>
                  <a:cubicBezTo>
                    <a:pt x="-2083" y="6776"/>
                    <a:pt x="-3482" y="10784"/>
                    <a:pt x="6695" y="8812"/>
                  </a:cubicBezTo>
                  <a:cubicBezTo>
                    <a:pt x="10855" y="7979"/>
                    <a:pt x="15149" y="9378"/>
                    <a:pt x="18017" y="12501"/>
                  </a:cubicBezTo>
                  <a:cubicBezTo>
                    <a:pt x="22597" y="17653"/>
                    <a:pt x="27304" y="17717"/>
                    <a:pt x="28194" y="124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 1414">
              <a:extLst>
                <a:ext uri="{FF2B5EF4-FFF2-40B4-BE49-F238E27FC236}">
                  <a16:creationId xmlns:a16="http://schemas.microsoft.com/office/drawing/2014/main" id="{0F333967-E35B-7920-6F6F-B6832792AB63}"/>
                </a:ext>
              </a:extLst>
            </p:cNvPr>
            <p:cNvSpPr/>
            <p:nvPr/>
          </p:nvSpPr>
          <p:spPr>
            <a:xfrm>
              <a:off x="5517769" y="6596584"/>
              <a:ext cx="18573" cy="18603"/>
            </a:xfrm>
            <a:custGeom>
              <a:avLst/>
              <a:gdLst>
                <a:gd name="connsiteX0" fmla="*/ 18411 w 18573"/>
                <a:gd name="connsiteY0" fmla="*/ 17145 h 18603"/>
                <a:gd name="connsiteX1" fmla="*/ 9124 w 18573"/>
                <a:gd name="connsiteY1" fmla="*/ 6460 h 18603"/>
                <a:gd name="connsiteX2" fmla="*/ -163 w 18573"/>
                <a:gd name="connsiteY2" fmla="*/ 3216 h 18603"/>
                <a:gd name="connsiteX3" fmla="*/ 6834 w 18573"/>
                <a:gd name="connsiteY3" fmla="*/ 13775 h 18603"/>
                <a:gd name="connsiteX4" fmla="*/ 18411 w 18573"/>
                <a:gd name="connsiteY4" fmla="*/ 17145 h 1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3" h="18603">
                  <a:moveTo>
                    <a:pt x="18411" y="17145"/>
                  </a:moveTo>
                  <a:cubicBezTo>
                    <a:pt x="15905" y="13113"/>
                    <a:pt x="12769" y="9506"/>
                    <a:pt x="9124" y="6460"/>
                  </a:cubicBezTo>
                  <a:cubicBezTo>
                    <a:pt x="1428" y="-855"/>
                    <a:pt x="-163" y="-1428"/>
                    <a:pt x="-163" y="3216"/>
                  </a:cubicBezTo>
                  <a:cubicBezTo>
                    <a:pt x="620" y="7547"/>
                    <a:pt x="3151" y="11364"/>
                    <a:pt x="6834" y="13775"/>
                  </a:cubicBezTo>
                  <a:cubicBezTo>
                    <a:pt x="14213" y="19054"/>
                    <a:pt x="18411" y="20263"/>
                    <a:pt x="18411" y="171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 1415">
              <a:extLst>
                <a:ext uri="{FF2B5EF4-FFF2-40B4-BE49-F238E27FC236}">
                  <a16:creationId xmlns:a16="http://schemas.microsoft.com/office/drawing/2014/main" id="{10BF60D3-66B3-2678-89A7-0CC4661A2A6C}"/>
                </a:ext>
              </a:extLst>
            </p:cNvPr>
            <p:cNvSpPr/>
            <p:nvPr/>
          </p:nvSpPr>
          <p:spPr>
            <a:xfrm>
              <a:off x="5534664" y="6626131"/>
              <a:ext cx="7915" cy="8190"/>
            </a:xfrm>
            <a:custGeom>
              <a:avLst/>
              <a:gdLst>
                <a:gd name="connsiteX0" fmla="*/ 308 w 7915"/>
                <a:gd name="connsiteY0" fmla="*/ 1592 h 8190"/>
                <a:gd name="connsiteX1" fmla="*/ 2541 w 7915"/>
                <a:gd name="connsiteY1" fmla="*/ 7960 h 8190"/>
                <a:gd name="connsiteX2" fmla="*/ 5142 w 7915"/>
                <a:gd name="connsiteY2" fmla="*/ 8398 h 8190"/>
                <a:gd name="connsiteX3" fmla="*/ 7750 w 7915"/>
                <a:gd name="connsiteY3" fmla="*/ 5472 h 8190"/>
                <a:gd name="connsiteX4" fmla="*/ 308 w 7915"/>
                <a:gd name="connsiteY4" fmla="*/ 1592 h 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5" h="8190">
                  <a:moveTo>
                    <a:pt x="308" y="1592"/>
                  </a:moveTo>
                  <a:cubicBezTo>
                    <a:pt x="-831" y="3965"/>
                    <a:pt x="168" y="6814"/>
                    <a:pt x="2541" y="7960"/>
                  </a:cubicBezTo>
                  <a:cubicBezTo>
                    <a:pt x="3348" y="8347"/>
                    <a:pt x="4252" y="8500"/>
                    <a:pt x="5142" y="8398"/>
                  </a:cubicBezTo>
                  <a:cubicBezTo>
                    <a:pt x="6662" y="8297"/>
                    <a:pt x="7820" y="6993"/>
                    <a:pt x="7750" y="5472"/>
                  </a:cubicBezTo>
                  <a:cubicBezTo>
                    <a:pt x="7750" y="1147"/>
                    <a:pt x="2280" y="-1524"/>
                    <a:pt x="308" y="15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 1416">
              <a:extLst>
                <a:ext uri="{FF2B5EF4-FFF2-40B4-BE49-F238E27FC236}">
                  <a16:creationId xmlns:a16="http://schemas.microsoft.com/office/drawing/2014/main" id="{7D925669-257C-16E8-7755-2799773DD9CA}"/>
                </a:ext>
              </a:extLst>
            </p:cNvPr>
            <p:cNvSpPr/>
            <p:nvPr/>
          </p:nvSpPr>
          <p:spPr>
            <a:xfrm>
              <a:off x="5513524" y="6531421"/>
              <a:ext cx="28536" cy="11047"/>
            </a:xfrm>
            <a:custGeom>
              <a:avLst/>
              <a:gdLst>
                <a:gd name="connsiteX0" fmla="*/ 28317 w 28536"/>
                <a:gd name="connsiteY0" fmla="*/ 8079 h 11047"/>
                <a:gd name="connsiteX1" fmla="*/ 7263 w 28536"/>
                <a:gd name="connsiteY1" fmla="*/ 2418 h 11047"/>
                <a:gd name="connsiteX2" fmla="*/ 3001 w 28536"/>
                <a:gd name="connsiteY2" fmla="*/ 8779 h 11047"/>
                <a:gd name="connsiteX3" fmla="*/ 28317 w 28536"/>
                <a:gd name="connsiteY3" fmla="*/ 8079 h 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36" h="11047">
                  <a:moveTo>
                    <a:pt x="28317" y="8079"/>
                  </a:moveTo>
                  <a:cubicBezTo>
                    <a:pt x="25773" y="319"/>
                    <a:pt x="17631" y="-1907"/>
                    <a:pt x="7263" y="2418"/>
                  </a:cubicBezTo>
                  <a:cubicBezTo>
                    <a:pt x="-1388" y="6107"/>
                    <a:pt x="-2024" y="6998"/>
                    <a:pt x="3001" y="8779"/>
                  </a:cubicBezTo>
                  <a:cubicBezTo>
                    <a:pt x="13051" y="12468"/>
                    <a:pt x="29462" y="11959"/>
                    <a:pt x="28317" y="80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 1417">
              <a:extLst>
                <a:ext uri="{FF2B5EF4-FFF2-40B4-BE49-F238E27FC236}">
                  <a16:creationId xmlns:a16="http://schemas.microsoft.com/office/drawing/2014/main" id="{36C08485-52E6-C1BA-1822-00E0AA1E0009}"/>
                </a:ext>
              </a:extLst>
            </p:cNvPr>
            <p:cNvSpPr/>
            <p:nvPr/>
          </p:nvSpPr>
          <p:spPr>
            <a:xfrm>
              <a:off x="5502249" y="6561906"/>
              <a:ext cx="11098" cy="6297"/>
            </a:xfrm>
            <a:custGeom>
              <a:avLst/>
              <a:gdLst>
                <a:gd name="connsiteX0" fmla="*/ 4354 w 11098"/>
                <a:gd name="connsiteY0" fmla="*/ 238 h 6297"/>
                <a:gd name="connsiteX1" fmla="*/ -163 w 11098"/>
                <a:gd name="connsiteY1" fmla="*/ 3419 h 6297"/>
                <a:gd name="connsiteX2" fmla="*/ 6198 w 11098"/>
                <a:gd name="connsiteY2" fmla="*/ 6535 h 6297"/>
                <a:gd name="connsiteX3" fmla="*/ 10651 w 11098"/>
                <a:gd name="connsiteY3" fmla="*/ 3419 h 6297"/>
                <a:gd name="connsiteX4" fmla="*/ 4354 w 11098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98" h="6297">
                  <a:moveTo>
                    <a:pt x="4354" y="238"/>
                  </a:moveTo>
                  <a:cubicBezTo>
                    <a:pt x="1873" y="238"/>
                    <a:pt x="-163" y="1638"/>
                    <a:pt x="-163" y="3419"/>
                  </a:cubicBezTo>
                  <a:cubicBezTo>
                    <a:pt x="-163" y="5200"/>
                    <a:pt x="2763" y="6535"/>
                    <a:pt x="6198" y="6535"/>
                  </a:cubicBezTo>
                  <a:cubicBezTo>
                    <a:pt x="9633" y="6535"/>
                    <a:pt x="11732" y="5073"/>
                    <a:pt x="10651" y="3419"/>
                  </a:cubicBezTo>
                  <a:cubicBezTo>
                    <a:pt x="9150" y="1447"/>
                    <a:pt x="6828" y="276"/>
                    <a:pt x="43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 1418">
              <a:extLst>
                <a:ext uri="{FF2B5EF4-FFF2-40B4-BE49-F238E27FC236}">
                  <a16:creationId xmlns:a16="http://schemas.microsoft.com/office/drawing/2014/main" id="{C23FAB5D-53E5-FC90-79BB-FCBF21410A0F}"/>
                </a:ext>
              </a:extLst>
            </p:cNvPr>
            <p:cNvSpPr/>
            <p:nvPr/>
          </p:nvSpPr>
          <p:spPr>
            <a:xfrm>
              <a:off x="5617170" y="6571330"/>
              <a:ext cx="12239" cy="12165"/>
            </a:xfrm>
            <a:custGeom>
              <a:avLst/>
              <a:gdLst>
                <a:gd name="connsiteX0" fmla="*/ 5834 w 12239"/>
                <a:gd name="connsiteY0" fmla="*/ 291 h 12165"/>
                <a:gd name="connsiteX1" fmla="*/ 5070 w 12239"/>
                <a:gd name="connsiteY1" fmla="*/ 9451 h 12165"/>
                <a:gd name="connsiteX2" fmla="*/ 12004 w 12239"/>
                <a:gd name="connsiteY2" fmla="*/ 6588 h 12165"/>
                <a:gd name="connsiteX3" fmla="*/ 7487 w 12239"/>
                <a:gd name="connsiteY3" fmla="*/ 310 h 12165"/>
                <a:gd name="connsiteX4" fmla="*/ 5834 w 12239"/>
                <a:gd name="connsiteY4" fmla="*/ 291 h 12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39" h="12165">
                  <a:moveTo>
                    <a:pt x="5834" y="291"/>
                  </a:moveTo>
                  <a:cubicBezTo>
                    <a:pt x="-1799" y="291"/>
                    <a:pt x="-2244" y="5125"/>
                    <a:pt x="5070" y="9451"/>
                  </a:cubicBezTo>
                  <a:cubicBezTo>
                    <a:pt x="12385" y="13776"/>
                    <a:pt x="12004" y="13776"/>
                    <a:pt x="12004" y="6588"/>
                  </a:cubicBezTo>
                  <a:cubicBezTo>
                    <a:pt x="12493" y="3605"/>
                    <a:pt x="10471" y="794"/>
                    <a:pt x="7487" y="310"/>
                  </a:cubicBezTo>
                  <a:cubicBezTo>
                    <a:pt x="6940" y="221"/>
                    <a:pt x="6381" y="215"/>
                    <a:pt x="5834" y="2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 1419">
              <a:extLst>
                <a:ext uri="{FF2B5EF4-FFF2-40B4-BE49-F238E27FC236}">
                  <a16:creationId xmlns:a16="http://schemas.microsoft.com/office/drawing/2014/main" id="{305F1DBD-C9F8-E12D-C795-FD0682F179D7}"/>
                </a:ext>
              </a:extLst>
            </p:cNvPr>
            <p:cNvSpPr/>
            <p:nvPr/>
          </p:nvSpPr>
          <p:spPr>
            <a:xfrm>
              <a:off x="5506407" y="6612219"/>
              <a:ext cx="5129" cy="6297"/>
            </a:xfrm>
            <a:custGeom>
              <a:avLst/>
              <a:gdLst>
                <a:gd name="connsiteX0" fmla="*/ 1722 w 5129"/>
                <a:gd name="connsiteY0" fmla="*/ 238 h 6297"/>
                <a:gd name="connsiteX1" fmla="*/ 323 w 5129"/>
                <a:gd name="connsiteY1" fmla="*/ 3419 h 6297"/>
                <a:gd name="connsiteX2" fmla="*/ 3631 w 5129"/>
                <a:gd name="connsiteY2" fmla="*/ 6535 h 6297"/>
                <a:gd name="connsiteX3" fmla="*/ 4967 w 5129"/>
                <a:gd name="connsiteY3" fmla="*/ 3419 h 6297"/>
                <a:gd name="connsiteX4" fmla="*/ 1722 w 5129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" h="6297">
                  <a:moveTo>
                    <a:pt x="1722" y="238"/>
                  </a:moveTo>
                  <a:cubicBezTo>
                    <a:pt x="-59" y="238"/>
                    <a:pt x="-695" y="1701"/>
                    <a:pt x="323" y="3419"/>
                  </a:cubicBezTo>
                  <a:cubicBezTo>
                    <a:pt x="1341" y="5136"/>
                    <a:pt x="2867" y="6535"/>
                    <a:pt x="3631" y="6535"/>
                  </a:cubicBezTo>
                  <a:cubicBezTo>
                    <a:pt x="4394" y="6535"/>
                    <a:pt x="4967" y="5136"/>
                    <a:pt x="4967" y="3419"/>
                  </a:cubicBezTo>
                  <a:cubicBezTo>
                    <a:pt x="4935" y="1650"/>
                    <a:pt x="3491" y="238"/>
                    <a:pt x="172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 1420">
              <a:extLst>
                <a:ext uri="{FF2B5EF4-FFF2-40B4-BE49-F238E27FC236}">
                  <a16:creationId xmlns:a16="http://schemas.microsoft.com/office/drawing/2014/main" id="{AC7DCAE4-0AAA-2312-85D5-C448F4A50304}"/>
                </a:ext>
              </a:extLst>
            </p:cNvPr>
            <p:cNvSpPr/>
            <p:nvPr/>
          </p:nvSpPr>
          <p:spPr>
            <a:xfrm>
              <a:off x="5558488" y="6582206"/>
              <a:ext cx="33451" cy="32971"/>
            </a:xfrm>
            <a:custGeom>
              <a:avLst/>
              <a:gdLst>
                <a:gd name="connsiteX0" fmla="*/ 19545 w 33451"/>
                <a:gd name="connsiteY0" fmla="*/ 17721 h 32971"/>
                <a:gd name="connsiteX1" fmla="*/ 8732 w 33451"/>
                <a:gd name="connsiteY1" fmla="*/ 4999 h 32971"/>
                <a:gd name="connsiteX2" fmla="*/ 11785 w 33451"/>
                <a:gd name="connsiteY2" fmla="*/ 1310 h 32971"/>
                <a:gd name="connsiteX3" fmla="*/ 5425 w 33451"/>
                <a:gd name="connsiteY3" fmla="*/ 3409 h 32971"/>
                <a:gd name="connsiteX4" fmla="*/ 16429 w 33451"/>
                <a:gd name="connsiteY4" fmla="*/ 27580 h 32971"/>
                <a:gd name="connsiteX5" fmla="*/ 25461 w 33451"/>
                <a:gd name="connsiteY5" fmla="*/ 29997 h 32971"/>
                <a:gd name="connsiteX6" fmla="*/ 33285 w 33451"/>
                <a:gd name="connsiteY6" fmla="*/ 28661 h 32971"/>
                <a:gd name="connsiteX7" fmla="*/ 19545 w 33451"/>
                <a:gd name="connsiteY7" fmla="*/ 17721 h 3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51" h="32971">
                  <a:moveTo>
                    <a:pt x="19545" y="17721"/>
                  </a:moveTo>
                  <a:cubicBezTo>
                    <a:pt x="6824" y="11805"/>
                    <a:pt x="1036" y="4999"/>
                    <a:pt x="8732" y="4999"/>
                  </a:cubicBezTo>
                  <a:cubicBezTo>
                    <a:pt x="10583" y="4796"/>
                    <a:pt x="11932" y="3161"/>
                    <a:pt x="11785" y="1310"/>
                  </a:cubicBezTo>
                  <a:cubicBezTo>
                    <a:pt x="11785" y="-725"/>
                    <a:pt x="9114" y="229"/>
                    <a:pt x="5425" y="3409"/>
                  </a:cubicBezTo>
                  <a:cubicBezTo>
                    <a:pt x="-5961" y="13904"/>
                    <a:pt x="1227" y="29615"/>
                    <a:pt x="16429" y="27580"/>
                  </a:cubicBezTo>
                  <a:cubicBezTo>
                    <a:pt x="19654" y="26861"/>
                    <a:pt x="23025" y="27764"/>
                    <a:pt x="25461" y="29997"/>
                  </a:cubicBezTo>
                  <a:cubicBezTo>
                    <a:pt x="28450" y="34831"/>
                    <a:pt x="33285" y="34068"/>
                    <a:pt x="33285" y="28661"/>
                  </a:cubicBezTo>
                  <a:cubicBezTo>
                    <a:pt x="33475" y="26244"/>
                    <a:pt x="27242" y="21219"/>
                    <a:pt x="19545" y="177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 1421">
              <a:extLst>
                <a:ext uri="{FF2B5EF4-FFF2-40B4-BE49-F238E27FC236}">
                  <a16:creationId xmlns:a16="http://schemas.microsoft.com/office/drawing/2014/main" id="{42B8AD45-9689-6C69-8F7C-7ABE69F9D003}"/>
                </a:ext>
              </a:extLst>
            </p:cNvPr>
            <p:cNvSpPr/>
            <p:nvPr/>
          </p:nvSpPr>
          <p:spPr>
            <a:xfrm>
              <a:off x="5613880" y="6624813"/>
              <a:ext cx="6360" cy="6360"/>
            </a:xfrm>
            <a:custGeom>
              <a:avLst/>
              <a:gdLst>
                <a:gd name="connsiteX0" fmla="*/ 2891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  <a:gd name="connsiteX5" fmla="*/ 2891 w 6360"/>
                <a:gd name="connsiteY5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2891" y="238"/>
                  </a:moveTo>
                  <a:cubicBezTo>
                    <a:pt x="1186" y="308"/>
                    <a:pt x="-163" y="1714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80" y="238"/>
                    <a:pt x="3018" y="238"/>
                  </a:cubicBezTo>
                  <a:cubicBezTo>
                    <a:pt x="2980" y="238"/>
                    <a:pt x="2935" y="238"/>
                    <a:pt x="289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 1422">
              <a:extLst>
                <a:ext uri="{FF2B5EF4-FFF2-40B4-BE49-F238E27FC236}">
                  <a16:creationId xmlns:a16="http://schemas.microsoft.com/office/drawing/2014/main" id="{15945072-9880-ABE6-13BB-E6D6135AEB3C}"/>
                </a:ext>
              </a:extLst>
            </p:cNvPr>
            <p:cNvSpPr/>
            <p:nvPr/>
          </p:nvSpPr>
          <p:spPr>
            <a:xfrm>
              <a:off x="5603141" y="6546577"/>
              <a:ext cx="12627" cy="15230"/>
            </a:xfrm>
            <a:custGeom>
              <a:avLst/>
              <a:gdLst>
                <a:gd name="connsiteX0" fmla="*/ 10577 w 12627"/>
                <a:gd name="connsiteY0" fmla="*/ 13278 h 15230"/>
                <a:gd name="connsiteX1" fmla="*/ 11976 w 12627"/>
                <a:gd name="connsiteY1" fmla="*/ 15186 h 15230"/>
                <a:gd name="connsiteX2" fmla="*/ 11594 w 12627"/>
                <a:gd name="connsiteY2" fmla="*/ 6599 h 15230"/>
                <a:gd name="connsiteX3" fmla="*/ 4725 w 12627"/>
                <a:gd name="connsiteY3" fmla="*/ 238 h 15230"/>
                <a:gd name="connsiteX4" fmla="*/ 5170 w 12627"/>
                <a:gd name="connsiteY4" fmla="*/ 10161 h 15230"/>
                <a:gd name="connsiteX5" fmla="*/ 10577 w 12627"/>
                <a:gd name="connsiteY5" fmla="*/ 13278 h 1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27" h="15230">
                  <a:moveTo>
                    <a:pt x="10577" y="13278"/>
                  </a:moveTo>
                  <a:cubicBezTo>
                    <a:pt x="10577" y="15122"/>
                    <a:pt x="11213" y="15949"/>
                    <a:pt x="11976" y="15186"/>
                  </a:cubicBezTo>
                  <a:cubicBezTo>
                    <a:pt x="12739" y="12355"/>
                    <a:pt x="12606" y="9353"/>
                    <a:pt x="11594" y="6599"/>
                  </a:cubicBezTo>
                  <a:cubicBezTo>
                    <a:pt x="10449" y="2274"/>
                    <a:pt x="7778" y="238"/>
                    <a:pt x="4725" y="238"/>
                  </a:cubicBezTo>
                  <a:cubicBezTo>
                    <a:pt x="-2081" y="1574"/>
                    <a:pt x="-1636" y="10733"/>
                    <a:pt x="5170" y="10161"/>
                  </a:cubicBezTo>
                  <a:cubicBezTo>
                    <a:pt x="8096" y="10161"/>
                    <a:pt x="10577" y="11497"/>
                    <a:pt x="10577" y="132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 1423">
              <a:extLst>
                <a:ext uri="{FF2B5EF4-FFF2-40B4-BE49-F238E27FC236}">
                  <a16:creationId xmlns:a16="http://schemas.microsoft.com/office/drawing/2014/main" id="{560D2C77-2937-6B1E-A81F-A67DC8DADE1C}"/>
                </a:ext>
              </a:extLst>
            </p:cNvPr>
            <p:cNvSpPr/>
            <p:nvPr/>
          </p:nvSpPr>
          <p:spPr>
            <a:xfrm>
              <a:off x="5610763" y="6593391"/>
              <a:ext cx="17278" cy="6338"/>
            </a:xfrm>
            <a:custGeom>
              <a:avLst/>
              <a:gdLst>
                <a:gd name="connsiteX0" fmla="*/ 9315 w 17278"/>
                <a:gd name="connsiteY0" fmla="*/ 238 h 6338"/>
                <a:gd name="connsiteX1" fmla="*/ -163 w 17278"/>
                <a:gd name="connsiteY1" fmla="*/ 3355 h 6338"/>
                <a:gd name="connsiteX2" fmla="*/ 7407 w 17278"/>
                <a:gd name="connsiteY2" fmla="*/ 6535 h 6338"/>
                <a:gd name="connsiteX3" fmla="*/ 16884 w 17278"/>
                <a:gd name="connsiteY3" fmla="*/ 3355 h 6338"/>
                <a:gd name="connsiteX4" fmla="*/ 9315 w 17278"/>
                <a:gd name="connsiteY4" fmla="*/ 238 h 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78" h="6338">
                  <a:moveTo>
                    <a:pt x="9315" y="238"/>
                  </a:moveTo>
                  <a:cubicBezTo>
                    <a:pt x="4099" y="238"/>
                    <a:pt x="-163" y="1638"/>
                    <a:pt x="-163" y="3355"/>
                  </a:cubicBezTo>
                  <a:cubicBezTo>
                    <a:pt x="-163" y="5073"/>
                    <a:pt x="3272" y="6535"/>
                    <a:pt x="7407" y="6535"/>
                  </a:cubicBezTo>
                  <a:cubicBezTo>
                    <a:pt x="10867" y="6815"/>
                    <a:pt x="14289" y="5664"/>
                    <a:pt x="16884" y="3355"/>
                  </a:cubicBezTo>
                  <a:cubicBezTo>
                    <a:pt x="18029" y="1574"/>
                    <a:pt x="14849" y="238"/>
                    <a:pt x="931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 1424">
              <a:extLst>
                <a:ext uri="{FF2B5EF4-FFF2-40B4-BE49-F238E27FC236}">
                  <a16:creationId xmlns:a16="http://schemas.microsoft.com/office/drawing/2014/main" id="{98AD0672-7B0C-8A70-417C-D843D350CE60}"/>
                </a:ext>
              </a:extLst>
            </p:cNvPr>
            <p:cNvSpPr/>
            <p:nvPr/>
          </p:nvSpPr>
          <p:spPr>
            <a:xfrm>
              <a:off x="5554852" y="6495881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 1425">
              <a:extLst>
                <a:ext uri="{FF2B5EF4-FFF2-40B4-BE49-F238E27FC236}">
                  <a16:creationId xmlns:a16="http://schemas.microsoft.com/office/drawing/2014/main" id="{EDBB7FB4-CA44-E6B7-ED6C-08785761CD46}"/>
                </a:ext>
              </a:extLst>
            </p:cNvPr>
            <p:cNvSpPr/>
            <p:nvPr/>
          </p:nvSpPr>
          <p:spPr>
            <a:xfrm>
              <a:off x="5489706" y="6472258"/>
              <a:ext cx="21466" cy="20281"/>
            </a:xfrm>
            <a:custGeom>
              <a:avLst/>
              <a:gdLst>
                <a:gd name="connsiteX0" fmla="*/ 21159 w 21466"/>
                <a:gd name="connsiteY0" fmla="*/ 13621 h 20281"/>
                <a:gd name="connsiteX1" fmla="*/ 14798 w 21466"/>
                <a:gd name="connsiteY1" fmla="*/ 7897 h 20281"/>
                <a:gd name="connsiteX2" fmla="*/ 13589 w 21466"/>
                <a:gd name="connsiteY2" fmla="*/ 5289 h 20281"/>
                <a:gd name="connsiteX3" fmla="*/ 14098 w 21466"/>
                <a:gd name="connsiteY3" fmla="*/ 773 h 20281"/>
                <a:gd name="connsiteX4" fmla="*/ 2077 w 21466"/>
                <a:gd name="connsiteY4" fmla="*/ 18710 h 20281"/>
                <a:gd name="connsiteX5" fmla="*/ 21159 w 21466"/>
                <a:gd name="connsiteY5" fmla="*/ 13621 h 2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66" h="20281">
                  <a:moveTo>
                    <a:pt x="21159" y="13621"/>
                  </a:moveTo>
                  <a:cubicBezTo>
                    <a:pt x="21858" y="9678"/>
                    <a:pt x="20077" y="8024"/>
                    <a:pt x="14798" y="7897"/>
                  </a:cubicBezTo>
                  <a:cubicBezTo>
                    <a:pt x="8437" y="7897"/>
                    <a:pt x="8437" y="7388"/>
                    <a:pt x="13589" y="5289"/>
                  </a:cubicBezTo>
                  <a:cubicBezTo>
                    <a:pt x="18742" y="3190"/>
                    <a:pt x="19187" y="2744"/>
                    <a:pt x="14098" y="773"/>
                  </a:cubicBezTo>
                  <a:cubicBezTo>
                    <a:pt x="5130" y="-2726"/>
                    <a:pt x="-4666" y="11840"/>
                    <a:pt x="2077" y="18710"/>
                  </a:cubicBezTo>
                  <a:cubicBezTo>
                    <a:pt x="6338" y="22908"/>
                    <a:pt x="20332" y="19219"/>
                    <a:pt x="21159" y="136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 1426">
              <a:extLst>
                <a:ext uri="{FF2B5EF4-FFF2-40B4-BE49-F238E27FC236}">
                  <a16:creationId xmlns:a16="http://schemas.microsoft.com/office/drawing/2014/main" id="{350BD9CF-412F-E4D1-B070-577F9652557E}"/>
                </a:ext>
              </a:extLst>
            </p:cNvPr>
            <p:cNvSpPr/>
            <p:nvPr/>
          </p:nvSpPr>
          <p:spPr>
            <a:xfrm>
              <a:off x="5592501" y="6591656"/>
              <a:ext cx="14337" cy="13211"/>
            </a:xfrm>
            <a:custGeom>
              <a:avLst/>
              <a:gdLst>
                <a:gd name="connsiteX0" fmla="*/ 7350 w 14337"/>
                <a:gd name="connsiteY0" fmla="*/ 2609 h 13211"/>
                <a:gd name="connsiteX1" fmla="*/ 3343 w 14337"/>
                <a:gd name="connsiteY1" fmla="*/ 8334 h 13211"/>
                <a:gd name="connsiteX2" fmla="*/ 14093 w 14337"/>
                <a:gd name="connsiteY2" fmla="*/ 9415 h 13211"/>
                <a:gd name="connsiteX3" fmla="*/ 7350 w 14337"/>
                <a:gd name="connsiteY3" fmla="*/ 2609 h 1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7" h="13211">
                  <a:moveTo>
                    <a:pt x="7350" y="2609"/>
                  </a:moveTo>
                  <a:cubicBezTo>
                    <a:pt x="-1491" y="-1525"/>
                    <a:pt x="-2127" y="-635"/>
                    <a:pt x="3343" y="8334"/>
                  </a:cubicBezTo>
                  <a:cubicBezTo>
                    <a:pt x="7287" y="14695"/>
                    <a:pt x="12184" y="15204"/>
                    <a:pt x="14093" y="9415"/>
                  </a:cubicBezTo>
                  <a:cubicBezTo>
                    <a:pt x="14729" y="7507"/>
                    <a:pt x="11612" y="4581"/>
                    <a:pt x="7350" y="26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 1427">
              <a:extLst>
                <a:ext uri="{FF2B5EF4-FFF2-40B4-BE49-F238E27FC236}">
                  <a16:creationId xmlns:a16="http://schemas.microsoft.com/office/drawing/2014/main" id="{48B9A1FB-E838-6052-3AE6-3E20311214AA}"/>
                </a:ext>
              </a:extLst>
            </p:cNvPr>
            <p:cNvSpPr/>
            <p:nvPr/>
          </p:nvSpPr>
          <p:spPr>
            <a:xfrm>
              <a:off x="5540338" y="6595145"/>
              <a:ext cx="13096" cy="7593"/>
            </a:xfrm>
            <a:custGeom>
              <a:avLst/>
              <a:gdLst>
                <a:gd name="connsiteX0" fmla="*/ 8246 w 13096"/>
                <a:gd name="connsiteY0" fmla="*/ 711 h 7593"/>
                <a:gd name="connsiteX1" fmla="*/ 1122 w 13096"/>
                <a:gd name="connsiteY1" fmla="*/ 5927 h 7593"/>
                <a:gd name="connsiteX2" fmla="*/ 12698 w 13096"/>
                <a:gd name="connsiteY2" fmla="*/ 5100 h 7593"/>
                <a:gd name="connsiteX3" fmla="*/ 8246 w 13096"/>
                <a:gd name="connsiteY3" fmla="*/ 711 h 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" h="7593">
                  <a:moveTo>
                    <a:pt x="8246" y="711"/>
                  </a:moveTo>
                  <a:cubicBezTo>
                    <a:pt x="1885" y="-1006"/>
                    <a:pt x="-2440" y="2237"/>
                    <a:pt x="1122" y="5927"/>
                  </a:cubicBezTo>
                  <a:cubicBezTo>
                    <a:pt x="4588" y="8757"/>
                    <a:pt x="9664" y="8395"/>
                    <a:pt x="12698" y="5100"/>
                  </a:cubicBezTo>
                  <a:cubicBezTo>
                    <a:pt x="13652" y="3573"/>
                    <a:pt x="11617" y="1601"/>
                    <a:pt x="8246" y="7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 1428">
              <a:extLst>
                <a:ext uri="{FF2B5EF4-FFF2-40B4-BE49-F238E27FC236}">
                  <a16:creationId xmlns:a16="http://schemas.microsoft.com/office/drawing/2014/main" id="{220CD00A-3428-DFFD-2256-99E1651D887D}"/>
                </a:ext>
              </a:extLst>
            </p:cNvPr>
            <p:cNvSpPr/>
            <p:nvPr/>
          </p:nvSpPr>
          <p:spPr>
            <a:xfrm>
              <a:off x="5416173" y="6493993"/>
              <a:ext cx="23623" cy="10920"/>
            </a:xfrm>
            <a:custGeom>
              <a:avLst/>
              <a:gdLst>
                <a:gd name="connsiteX0" fmla="*/ 12575 w 23623"/>
                <a:gd name="connsiteY0" fmla="*/ 346 h 10920"/>
                <a:gd name="connsiteX1" fmla="*/ 12575 w 23623"/>
                <a:gd name="connsiteY1" fmla="*/ 11159 h 10920"/>
                <a:gd name="connsiteX2" fmla="*/ 19508 w 23623"/>
                <a:gd name="connsiteY2" fmla="*/ 7025 h 10920"/>
                <a:gd name="connsiteX3" fmla="*/ 12575 w 23623"/>
                <a:gd name="connsiteY3" fmla="*/ 346 h 1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23" h="10920">
                  <a:moveTo>
                    <a:pt x="12575" y="346"/>
                  </a:moveTo>
                  <a:cubicBezTo>
                    <a:pt x="-4408" y="918"/>
                    <a:pt x="-4408" y="8742"/>
                    <a:pt x="12575" y="11159"/>
                  </a:cubicBezTo>
                  <a:cubicBezTo>
                    <a:pt x="15291" y="10618"/>
                    <a:pt x="17740" y="9156"/>
                    <a:pt x="19508" y="7025"/>
                  </a:cubicBezTo>
                  <a:cubicBezTo>
                    <a:pt x="25869" y="600"/>
                    <a:pt x="25233" y="-99"/>
                    <a:pt x="12575" y="3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 1429">
              <a:extLst>
                <a:ext uri="{FF2B5EF4-FFF2-40B4-BE49-F238E27FC236}">
                  <a16:creationId xmlns:a16="http://schemas.microsoft.com/office/drawing/2014/main" id="{7E2D25B5-23BA-4576-2584-ADF00AB3AEDD}"/>
                </a:ext>
              </a:extLst>
            </p:cNvPr>
            <p:cNvSpPr/>
            <p:nvPr/>
          </p:nvSpPr>
          <p:spPr>
            <a:xfrm>
              <a:off x="5418605" y="6618776"/>
              <a:ext cx="27860" cy="11189"/>
            </a:xfrm>
            <a:custGeom>
              <a:avLst/>
              <a:gdLst>
                <a:gd name="connsiteX0" fmla="*/ 14595 w 27860"/>
                <a:gd name="connsiteY0" fmla="*/ 4940 h 11189"/>
                <a:gd name="connsiteX1" fmla="*/ -162 w 27860"/>
                <a:gd name="connsiteY1" fmla="*/ 5512 h 11189"/>
                <a:gd name="connsiteX2" fmla="*/ 13768 w 27860"/>
                <a:gd name="connsiteY2" fmla="*/ 11428 h 11189"/>
                <a:gd name="connsiteX3" fmla="*/ 27698 w 27860"/>
                <a:gd name="connsiteY3" fmla="*/ 7484 h 11189"/>
                <a:gd name="connsiteX4" fmla="*/ 24581 w 27860"/>
                <a:gd name="connsiteY4" fmla="*/ 3159 h 11189"/>
                <a:gd name="connsiteX5" fmla="*/ 21464 w 27860"/>
                <a:gd name="connsiteY5" fmla="*/ 6466 h 11189"/>
                <a:gd name="connsiteX6" fmla="*/ 14595 w 27860"/>
                <a:gd name="connsiteY6" fmla="*/ 4940 h 1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60" h="11189">
                  <a:moveTo>
                    <a:pt x="14595" y="4940"/>
                  </a:moveTo>
                  <a:cubicBezTo>
                    <a:pt x="5563" y="-1421"/>
                    <a:pt x="-226" y="-1421"/>
                    <a:pt x="-162" y="5512"/>
                  </a:cubicBezTo>
                  <a:cubicBezTo>
                    <a:pt x="-162" y="9901"/>
                    <a:pt x="2700" y="11110"/>
                    <a:pt x="13768" y="11428"/>
                  </a:cubicBezTo>
                  <a:cubicBezTo>
                    <a:pt x="23691" y="11428"/>
                    <a:pt x="27698" y="10601"/>
                    <a:pt x="27698" y="7484"/>
                  </a:cubicBezTo>
                  <a:cubicBezTo>
                    <a:pt x="27698" y="4367"/>
                    <a:pt x="26298" y="3159"/>
                    <a:pt x="24581" y="3159"/>
                  </a:cubicBezTo>
                  <a:cubicBezTo>
                    <a:pt x="22832" y="3261"/>
                    <a:pt x="21464" y="4711"/>
                    <a:pt x="21464" y="6466"/>
                  </a:cubicBezTo>
                  <a:cubicBezTo>
                    <a:pt x="21464" y="8375"/>
                    <a:pt x="18475" y="7675"/>
                    <a:pt x="14595" y="49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 1430">
              <a:extLst>
                <a:ext uri="{FF2B5EF4-FFF2-40B4-BE49-F238E27FC236}">
                  <a16:creationId xmlns:a16="http://schemas.microsoft.com/office/drawing/2014/main" id="{DCD3B0FF-448F-1FD7-9062-65B636999092}"/>
                </a:ext>
              </a:extLst>
            </p:cNvPr>
            <p:cNvSpPr/>
            <p:nvPr/>
          </p:nvSpPr>
          <p:spPr>
            <a:xfrm>
              <a:off x="5446466" y="6587094"/>
              <a:ext cx="6169" cy="9413"/>
            </a:xfrm>
            <a:custGeom>
              <a:avLst/>
              <a:gdLst>
                <a:gd name="connsiteX0" fmla="*/ 2954 w 6169"/>
                <a:gd name="connsiteY0" fmla="*/ 238 h 9413"/>
                <a:gd name="connsiteX1" fmla="*/ -163 w 6169"/>
                <a:gd name="connsiteY1" fmla="*/ 4945 h 9413"/>
                <a:gd name="connsiteX2" fmla="*/ 2954 w 6169"/>
                <a:gd name="connsiteY2" fmla="*/ 9652 h 9413"/>
                <a:gd name="connsiteX3" fmla="*/ 6007 w 6169"/>
                <a:gd name="connsiteY3" fmla="*/ 4945 h 9413"/>
                <a:gd name="connsiteX4" fmla="*/ 2954 w 6169"/>
                <a:gd name="connsiteY4" fmla="*/ 238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13">
                  <a:moveTo>
                    <a:pt x="2954" y="238"/>
                  </a:moveTo>
                  <a:cubicBezTo>
                    <a:pt x="1237" y="238"/>
                    <a:pt x="-163" y="2337"/>
                    <a:pt x="-163" y="4945"/>
                  </a:cubicBezTo>
                  <a:cubicBezTo>
                    <a:pt x="-163" y="7553"/>
                    <a:pt x="1237" y="9652"/>
                    <a:pt x="2954" y="9652"/>
                  </a:cubicBezTo>
                  <a:cubicBezTo>
                    <a:pt x="4672" y="9652"/>
                    <a:pt x="6007" y="7553"/>
                    <a:pt x="6007" y="4945"/>
                  </a:cubicBezTo>
                  <a:cubicBezTo>
                    <a:pt x="6007" y="2337"/>
                    <a:pt x="4672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 1431">
              <a:extLst>
                <a:ext uri="{FF2B5EF4-FFF2-40B4-BE49-F238E27FC236}">
                  <a16:creationId xmlns:a16="http://schemas.microsoft.com/office/drawing/2014/main" id="{2B93C67D-E36A-B53C-3AB8-F599368CBFDD}"/>
                </a:ext>
              </a:extLst>
            </p:cNvPr>
            <p:cNvSpPr/>
            <p:nvPr/>
          </p:nvSpPr>
          <p:spPr>
            <a:xfrm>
              <a:off x="5437179" y="6543214"/>
              <a:ext cx="13843" cy="15448"/>
            </a:xfrm>
            <a:custGeom>
              <a:avLst/>
              <a:gdLst>
                <a:gd name="connsiteX0" fmla="*/ 12559 w 13843"/>
                <a:gd name="connsiteY0" fmla="*/ 8689 h 15448"/>
                <a:gd name="connsiteX1" fmla="*/ -163 w 13843"/>
                <a:gd name="connsiteY1" fmla="*/ 3410 h 15448"/>
                <a:gd name="connsiteX2" fmla="*/ 12559 w 13843"/>
                <a:gd name="connsiteY2" fmla="*/ 15686 h 15448"/>
                <a:gd name="connsiteX3" fmla="*/ 12559 w 13843"/>
                <a:gd name="connsiteY3" fmla="*/ 8689 h 1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43" h="15448">
                  <a:moveTo>
                    <a:pt x="12559" y="8689"/>
                  </a:moveTo>
                  <a:cubicBezTo>
                    <a:pt x="9824" y="1120"/>
                    <a:pt x="-163" y="-3015"/>
                    <a:pt x="-163" y="3410"/>
                  </a:cubicBezTo>
                  <a:cubicBezTo>
                    <a:pt x="-163" y="7226"/>
                    <a:pt x="8679" y="15495"/>
                    <a:pt x="12559" y="15686"/>
                  </a:cubicBezTo>
                  <a:cubicBezTo>
                    <a:pt x="14149" y="15750"/>
                    <a:pt x="13958" y="12569"/>
                    <a:pt x="12559" y="86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 1432">
              <a:extLst>
                <a:ext uri="{FF2B5EF4-FFF2-40B4-BE49-F238E27FC236}">
                  <a16:creationId xmlns:a16="http://schemas.microsoft.com/office/drawing/2014/main" id="{6557C667-F966-46D4-22FB-CACDD0D723D8}"/>
                </a:ext>
              </a:extLst>
            </p:cNvPr>
            <p:cNvSpPr/>
            <p:nvPr/>
          </p:nvSpPr>
          <p:spPr>
            <a:xfrm>
              <a:off x="5444565" y="6530420"/>
              <a:ext cx="6883" cy="6360"/>
            </a:xfrm>
            <a:custGeom>
              <a:avLst/>
              <a:gdLst>
                <a:gd name="connsiteX0" fmla="*/ 212 w 6883"/>
                <a:gd name="connsiteY0" fmla="*/ 3419 h 6360"/>
                <a:gd name="connsiteX1" fmla="*/ 3265 w 6883"/>
                <a:gd name="connsiteY1" fmla="*/ 6599 h 6360"/>
                <a:gd name="connsiteX2" fmla="*/ 6382 w 6883"/>
                <a:gd name="connsiteY2" fmla="*/ 3419 h 6360"/>
                <a:gd name="connsiteX3" fmla="*/ 3265 w 6883"/>
                <a:gd name="connsiteY3" fmla="*/ 238 h 6360"/>
                <a:gd name="connsiteX4" fmla="*/ 212 w 6883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3" h="6360">
                  <a:moveTo>
                    <a:pt x="212" y="3419"/>
                  </a:moveTo>
                  <a:cubicBezTo>
                    <a:pt x="1293" y="5136"/>
                    <a:pt x="2629" y="6599"/>
                    <a:pt x="3265" y="6599"/>
                  </a:cubicBezTo>
                  <a:cubicBezTo>
                    <a:pt x="3901" y="6599"/>
                    <a:pt x="5364" y="5136"/>
                    <a:pt x="6382" y="3419"/>
                  </a:cubicBezTo>
                  <a:cubicBezTo>
                    <a:pt x="7399" y="1702"/>
                    <a:pt x="6064" y="238"/>
                    <a:pt x="3265" y="238"/>
                  </a:cubicBezTo>
                  <a:cubicBezTo>
                    <a:pt x="466" y="238"/>
                    <a:pt x="-870" y="1702"/>
                    <a:pt x="212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 1433">
              <a:extLst>
                <a:ext uri="{FF2B5EF4-FFF2-40B4-BE49-F238E27FC236}">
                  <a16:creationId xmlns:a16="http://schemas.microsoft.com/office/drawing/2014/main" id="{7D8B99C3-C2AC-72AA-0F99-68E67E0D54C9}"/>
                </a:ext>
              </a:extLst>
            </p:cNvPr>
            <p:cNvSpPr/>
            <p:nvPr/>
          </p:nvSpPr>
          <p:spPr>
            <a:xfrm>
              <a:off x="5437367" y="6478105"/>
              <a:ext cx="7738" cy="11416"/>
            </a:xfrm>
            <a:custGeom>
              <a:avLst/>
              <a:gdLst>
                <a:gd name="connsiteX0" fmla="*/ 5883 w 7738"/>
                <a:gd name="connsiteY0" fmla="*/ 11655 h 11416"/>
                <a:gd name="connsiteX1" fmla="*/ 5883 w 7738"/>
                <a:gd name="connsiteY1" fmla="*/ 5294 h 11416"/>
                <a:gd name="connsiteX2" fmla="*/ 731 w 7738"/>
                <a:gd name="connsiteY2" fmla="*/ 460 h 11416"/>
                <a:gd name="connsiteX3" fmla="*/ 5883 w 7738"/>
                <a:gd name="connsiteY3" fmla="*/ 11655 h 1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8" h="11416">
                  <a:moveTo>
                    <a:pt x="5883" y="11655"/>
                  </a:moveTo>
                  <a:cubicBezTo>
                    <a:pt x="8173" y="11655"/>
                    <a:pt x="8109" y="9683"/>
                    <a:pt x="5883" y="5294"/>
                  </a:cubicBezTo>
                  <a:cubicBezTo>
                    <a:pt x="3975" y="1732"/>
                    <a:pt x="1685" y="-494"/>
                    <a:pt x="731" y="460"/>
                  </a:cubicBezTo>
                  <a:cubicBezTo>
                    <a:pt x="-2005" y="2877"/>
                    <a:pt x="2066" y="11655"/>
                    <a:pt x="5883" y="116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 1434">
              <a:extLst>
                <a:ext uri="{FF2B5EF4-FFF2-40B4-BE49-F238E27FC236}">
                  <a16:creationId xmlns:a16="http://schemas.microsoft.com/office/drawing/2014/main" id="{BC3A2DC8-0399-54ED-57E2-ABCE908860CE}"/>
                </a:ext>
              </a:extLst>
            </p:cNvPr>
            <p:cNvSpPr/>
            <p:nvPr/>
          </p:nvSpPr>
          <p:spPr>
            <a:xfrm>
              <a:off x="5455798" y="6508412"/>
              <a:ext cx="17354" cy="18582"/>
            </a:xfrm>
            <a:custGeom>
              <a:avLst/>
              <a:gdLst>
                <a:gd name="connsiteX0" fmla="*/ 11178 w 17354"/>
                <a:gd name="connsiteY0" fmla="*/ 9716 h 18582"/>
                <a:gd name="connsiteX1" fmla="*/ 4817 w 17354"/>
                <a:gd name="connsiteY1" fmla="*/ 4945 h 18582"/>
                <a:gd name="connsiteX2" fmla="*/ 3164 w 17354"/>
                <a:gd name="connsiteY2" fmla="*/ 238 h 18582"/>
                <a:gd name="connsiteX3" fmla="*/ 3482 w 17354"/>
                <a:gd name="connsiteY3" fmla="*/ 15377 h 18582"/>
                <a:gd name="connsiteX4" fmla="*/ 15249 w 17354"/>
                <a:gd name="connsiteY4" fmla="*/ 14423 h 18582"/>
                <a:gd name="connsiteX5" fmla="*/ 11178 w 17354"/>
                <a:gd name="connsiteY5" fmla="*/ 9716 h 1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54" h="18582">
                  <a:moveTo>
                    <a:pt x="11178" y="9716"/>
                  </a:moveTo>
                  <a:cubicBezTo>
                    <a:pt x="5263" y="9716"/>
                    <a:pt x="3609" y="8380"/>
                    <a:pt x="4817" y="4945"/>
                  </a:cubicBezTo>
                  <a:cubicBezTo>
                    <a:pt x="6026" y="1510"/>
                    <a:pt x="4817" y="238"/>
                    <a:pt x="3164" y="238"/>
                  </a:cubicBezTo>
                  <a:cubicBezTo>
                    <a:pt x="-1416" y="238"/>
                    <a:pt x="-1225" y="10606"/>
                    <a:pt x="3482" y="15377"/>
                  </a:cubicBezTo>
                  <a:cubicBezTo>
                    <a:pt x="8188" y="20147"/>
                    <a:pt x="10606" y="20084"/>
                    <a:pt x="15249" y="14423"/>
                  </a:cubicBezTo>
                  <a:cubicBezTo>
                    <a:pt x="18556" y="10415"/>
                    <a:pt x="17920" y="9716"/>
                    <a:pt x="11178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 1435">
              <a:extLst>
                <a:ext uri="{FF2B5EF4-FFF2-40B4-BE49-F238E27FC236}">
                  <a16:creationId xmlns:a16="http://schemas.microsoft.com/office/drawing/2014/main" id="{11CE87B2-D0B4-FD57-2A2C-D56B5E070447}"/>
                </a:ext>
              </a:extLst>
            </p:cNvPr>
            <p:cNvSpPr/>
            <p:nvPr/>
          </p:nvSpPr>
          <p:spPr>
            <a:xfrm>
              <a:off x="5476369" y="2828855"/>
              <a:ext cx="13050" cy="15565"/>
            </a:xfrm>
            <a:custGeom>
              <a:avLst/>
              <a:gdLst>
                <a:gd name="connsiteX0" fmla="*/ 4855 w 13050"/>
                <a:gd name="connsiteY0" fmla="*/ 11762 h 15565"/>
                <a:gd name="connsiteX1" fmla="*/ 8735 w 13050"/>
                <a:gd name="connsiteY1" fmla="*/ 6165 h 15565"/>
                <a:gd name="connsiteX2" fmla="*/ 720 w 13050"/>
                <a:gd name="connsiteY2" fmla="*/ 2158 h 15565"/>
                <a:gd name="connsiteX3" fmla="*/ 4855 w 13050"/>
                <a:gd name="connsiteY3" fmla="*/ 11762 h 1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50" h="15565">
                  <a:moveTo>
                    <a:pt x="4855" y="11762"/>
                  </a:moveTo>
                  <a:cubicBezTo>
                    <a:pt x="13887" y="18759"/>
                    <a:pt x="15477" y="16533"/>
                    <a:pt x="8735" y="6165"/>
                  </a:cubicBezTo>
                  <a:cubicBezTo>
                    <a:pt x="4537" y="-196"/>
                    <a:pt x="2756" y="-1277"/>
                    <a:pt x="720" y="2158"/>
                  </a:cubicBezTo>
                  <a:cubicBezTo>
                    <a:pt x="-1315" y="5592"/>
                    <a:pt x="212" y="8137"/>
                    <a:pt x="4855" y="117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 1436">
              <a:extLst>
                <a:ext uri="{FF2B5EF4-FFF2-40B4-BE49-F238E27FC236}">
                  <a16:creationId xmlns:a16="http://schemas.microsoft.com/office/drawing/2014/main" id="{97B26F32-F249-F104-2038-90060F2070AE}"/>
                </a:ext>
              </a:extLst>
            </p:cNvPr>
            <p:cNvSpPr/>
            <p:nvPr/>
          </p:nvSpPr>
          <p:spPr>
            <a:xfrm>
              <a:off x="5475416" y="470631"/>
              <a:ext cx="5142" cy="6297"/>
            </a:xfrm>
            <a:custGeom>
              <a:avLst/>
              <a:gdLst>
                <a:gd name="connsiteX0" fmla="*/ 3645 w 5142"/>
                <a:gd name="connsiteY0" fmla="*/ 6536 h 6297"/>
                <a:gd name="connsiteX1" fmla="*/ 4980 w 5142"/>
                <a:gd name="connsiteY1" fmla="*/ 3356 h 6297"/>
                <a:gd name="connsiteX2" fmla="*/ 1736 w 5142"/>
                <a:gd name="connsiteY2" fmla="*/ 239 h 6297"/>
                <a:gd name="connsiteX3" fmla="*/ 1736 w 5142"/>
                <a:gd name="connsiteY3" fmla="*/ 239 h 6297"/>
                <a:gd name="connsiteX4" fmla="*/ 337 w 5142"/>
                <a:gd name="connsiteY4" fmla="*/ 3356 h 6297"/>
                <a:gd name="connsiteX5" fmla="*/ 3645 w 5142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3645" y="6536"/>
                  </a:moveTo>
                  <a:cubicBezTo>
                    <a:pt x="4408" y="6536"/>
                    <a:pt x="4980" y="5137"/>
                    <a:pt x="4980" y="3356"/>
                  </a:cubicBezTo>
                  <a:cubicBezTo>
                    <a:pt x="4948" y="1600"/>
                    <a:pt x="3492" y="207"/>
                    <a:pt x="1736" y="239"/>
                  </a:cubicBezTo>
                  <a:cubicBezTo>
                    <a:pt x="1736" y="239"/>
                    <a:pt x="1736" y="239"/>
                    <a:pt x="1736" y="239"/>
                  </a:cubicBezTo>
                  <a:cubicBezTo>
                    <a:pt x="-108" y="239"/>
                    <a:pt x="-681" y="1638"/>
                    <a:pt x="337" y="3356"/>
                  </a:cubicBezTo>
                  <a:cubicBezTo>
                    <a:pt x="1355" y="5073"/>
                    <a:pt x="2818" y="6536"/>
                    <a:pt x="364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 1437">
              <a:extLst>
                <a:ext uri="{FF2B5EF4-FFF2-40B4-BE49-F238E27FC236}">
                  <a16:creationId xmlns:a16="http://schemas.microsoft.com/office/drawing/2014/main" id="{C7639C20-3F18-EBE9-7199-8515AB231870}"/>
                </a:ext>
              </a:extLst>
            </p:cNvPr>
            <p:cNvSpPr/>
            <p:nvPr/>
          </p:nvSpPr>
          <p:spPr>
            <a:xfrm>
              <a:off x="5478090" y="6197518"/>
              <a:ext cx="11756" cy="12004"/>
            </a:xfrm>
            <a:custGeom>
              <a:avLst/>
              <a:gdLst>
                <a:gd name="connsiteX0" fmla="*/ 11593 w 11756"/>
                <a:gd name="connsiteY0" fmla="*/ 9444 h 12004"/>
                <a:gd name="connsiteX1" fmla="*/ 271 w 11756"/>
                <a:gd name="connsiteY1" fmla="*/ 666 h 12004"/>
                <a:gd name="connsiteX2" fmla="*/ 8922 w 11756"/>
                <a:gd name="connsiteY2" fmla="*/ 12243 h 12004"/>
                <a:gd name="connsiteX3" fmla="*/ 11593 w 11756"/>
                <a:gd name="connsiteY3" fmla="*/ 9444 h 12004"/>
                <a:gd name="connsiteX4" fmla="*/ 11593 w 11756"/>
                <a:gd name="connsiteY4" fmla="*/ 9444 h 1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6" h="12004">
                  <a:moveTo>
                    <a:pt x="11593" y="9444"/>
                  </a:moveTo>
                  <a:cubicBezTo>
                    <a:pt x="11593" y="5437"/>
                    <a:pt x="2497" y="-1560"/>
                    <a:pt x="271" y="666"/>
                  </a:cubicBezTo>
                  <a:cubicBezTo>
                    <a:pt x="-1955" y="2892"/>
                    <a:pt x="4915" y="12243"/>
                    <a:pt x="8922" y="12243"/>
                  </a:cubicBezTo>
                  <a:cubicBezTo>
                    <a:pt x="10429" y="12211"/>
                    <a:pt x="11625" y="10958"/>
                    <a:pt x="11593" y="9444"/>
                  </a:cubicBezTo>
                  <a:cubicBezTo>
                    <a:pt x="11593" y="9444"/>
                    <a:pt x="11593" y="9444"/>
                    <a:pt x="11593" y="94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 1438">
              <a:extLst>
                <a:ext uri="{FF2B5EF4-FFF2-40B4-BE49-F238E27FC236}">
                  <a16:creationId xmlns:a16="http://schemas.microsoft.com/office/drawing/2014/main" id="{87BBD744-E2DD-2EC4-73C8-0681BE969D33}"/>
                </a:ext>
              </a:extLst>
            </p:cNvPr>
            <p:cNvSpPr/>
            <p:nvPr/>
          </p:nvSpPr>
          <p:spPr>
            <a:xfrm>
              <a:off x="5465039" y="371364"/>
              <a:ext cx="9350" cy="4683"/>
            </a:xfrm>
            <a:custGeom>
              <a:avLst/>
              <a:gdLst>
                <a:gd name="connsiteX0" fmla="*/ 4544 w 9350"/>
                <a:gd name="connsiteY0" fmla="*/ 660 h 4683"/>
                <a:gd name="connsiteX1" fmla="*/ -163 w 9350"/>
                <a:gd name="connsiteY1" fmla="*/ 3713 h 4683"/>
                <a:gd name="connsiteX2" fmla="*/ 4544 w 9350"/>
                <a:gd name="connsiteY2" fmla="*/ 4922 h 4683"/>
                <a:gd name="connsiteX3" fmla="*/ 9188 w 9350"/>
                <a:gd name="connsiteY3" fmla="*/ 1869 h 4683"/>
                <a:gd name="connsiteX4" fmla="*/ 4544 w 9350"/>
                <a:gd name="connsiteY4" fmla="*/ 660 h 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4683">
                  <a:moveTo>
                    <a:pt x="4544" y="660"/>
                  </a:moveTo>
                  <a:cubicBezTo>
                    <a:pt x="2000" y="1614"/>
                    <a:pt x="-163" y="3014"/>
                    <a:pt x="-163" y="3713"/>
                  </a:cubicBezTo>
                  <a:cubicBezTo>
                    <a:pt x="-163" y="4413"/>
                    <a:pt x="2000" y="4922"/>
                    <a:pt x="4544" y="4922"/>
                  </a:cubicBezTo>
                  <a:cubicBezTo>
                    <a:pt x="7089" y="4922"/>
                    <a:pt x="9188" y="3522"/>
                    <a:pt x="9188" y="1869"/>
                  </a:cubicBezTo>
                  <a:cubicBezTo>
                    <a:pt x="9188" y="215"/>
                    <a:pt x="6834" y="-167"/>
                    <a:pt x="4544" y="6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 1439">
              <a:extLst>
                <a:ext uri="{FF2B5EF4-FFF2-40B4-BE49-F238E27FC236}">
                  <a16:creationId xmlns:a16="http://schemas.microsoft.com/office/drawing/2014/main" id="{0F580B5D-C607-4D7F-1C47-602055304DA2}"/>
                </a:ext>
              </a:extLst>
            </p:cNvPr>
            <p:cNvSpPr/>
            <p:nvPr/>
          </p:nvSpPr>
          <p:spPr>
            <a:xfrm>
              <a:off x="5474776" y="266403"/>
              <a:ext cx="11571" cy="8877"/>
            </a:xfrm>
            <a:custGeom>
              <a:avLst/>
              <a:gdLst>
                <a:gd name="connsiteX0" fmla="*/ 4221 w 11571"/>
                <a:gd name="connsiteY0" fmla="*/ 8939 h 8877"/>
                <a:gd name="connsiteX1" fmla="*/ 11154 w 11571"/>
                <a:gd name="connsiteY1" fmla="*/ 3596 h 8877"/>
                <a:gd name="connsiteX2" fmla="*/ 7020 w 11571"/>
                <a:gd name="connsiteY2" fmla="*/ 415 h 8877"/>
                <a:gd name="connsiteX3" fmla="*/ 86 w 11571"/>
                <a:gd name="connsiteY3" fmla="*/ 5758 h 8877"/>
                <a:gd name="connsiteX4" fmla="*/ 4221 w 11571"/>
                <a:gd name="connsiteY4" fmla="*/ 8939 h 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1" h="8877">
                  <a:moveTo>
                    <a:pt x="4221" y="8939"/>
                  </a:moveTo>
                  <a:cubicBezTo>
                    <a:pt x="7248" y="8354"/>
                    <a:pt x="9818" y="6375"/>
                    <a:pt x="11154" y="3596"/>
                  </a:cubicBezTo>
                  <a:cubicBezTo>
                    <a:pt x="12045" y="861"/>
                    <a:pt x="10582" y="-221"/>
                    <a:pt x="7020" y="415"/>
                  </a:cubicBezTo>
                  <a:cubicBezTo>
                    <a:pt x="4005" y="1026"/>
                    <a:pt x="1448" y="2998"/>
                    <a:pt x="86" y="5758"/>
                  </a:cubicBezTo>
                  <a:cubicBezTo>
                    <a:pt x="-804" y="8494"/>
                    <a:pt x="722" y="9575"/>
                    <a:pt x="4221" y="89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 1440">
              <a:extLst>
                <a:ext uri="{FF2B5EF4-FFF2-40B4-BE49-F238E27FC236}">
                  <a16:creationId xmlns:a16="http://schemas.microsoft.com/office/drawing/2014/main" id="{E54308ED-2C63-0ADB-0469-BCE52407DE44}"/>
                </a:ext>
              </a:extLst>
            </p:cNvPr>
            <p:cNvSpPr/>
            <p:nvPr/>
          </p:nvSpPr>
          <p:spPr>
            <a:xfrm>
              <a:off x="5484819" y="6602805"/>
              <a:ext cx="8146" cy="6297"/>
            </a:xfrm>
            <a:custGeom>
              <a:avLst/>
              <a:gdLst>
                <a:gd name="connsiteX0" fmla="*/ 5055 w 8146"/>
                <a:gd name="connsiteY0" fmla="*/ 238 h 6297"/>
                <a:gd name="connsiteX1" fmla="*/ 221 w 8146"/>
                <a:gd name="connsiteY1" fmla="*/ 3355 h 6297"/>
                <a:gd name="connsiteX2" fmla="*/ 3147 w 8146"/>
                <a:gd name="connsiteY2" fmla="*/ 6535 h 6297"/>
                <a:gd name="connsiteX3" fmla="*/ 7981 w 8146"/>
                <a:gd name="connsiteY3" fmla="*/ 3355 h 6297"/>
                <a:gd name="connsiteX4" fmla="*/ 5125 w 8146"/>
                <a:gd name="connsiteY4" fmla="*/ 238 h 6297"/>
                <a:gd name="connsiteX5" fmla="*/ 5055 w 8146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" h="6297">
                  <a:moveTo>
                    <a:pt x="5055" y="238"/>
                  </a:moveTo>
                  <a:cubicBezTo>
                    <a:pt x="3058" y="505"/>
                    <a:pt x="1283" y="1644"/>
                    <a:pt x="221" y="3355"/>
                  </a:cubicBezTo>
                  <a:cubicBezTo>
                    <a:pt x="-797" y="5136"/>
                    <a:pt x="221" y="6535"/>
                    <a:pt x="3147" y="6535"/>
                  </a:cubicBezTo>
                  <a:cubicBezTo>
                    <a:pt x="6073" y="6535"/>
                    <a:pt x="7981" y="5136"/>
                    <a:pt x="7981" y="3355"/>
                  </a:cubicBezTo>
                  <a:cubicBezTo>
                    <a:pt x="8051" y="1708"/>
                    <a:pt x="6773" y="308"/>
                    <a:pt x="5125" y="238"/>
                  </a:cubicBezTo>
                  <a:cubicBezTo>
                    <a:pt x="5100" y="238"/>
                    <a:pt x="5074" y="238"/>
                    <a:pt x="50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 1441">
              <a:extLst>
                <a:ext uri="{FF2B5EF4-FFF2-40B4-BE49-F238E27FC236}">
                  <a16:creationId xmlns:a16="http://schemas.microsoft.com/office/drawing/2014/main" id="{F6D145AB-43D3-2E40-049E-369E7C292164}"/>
                </a:ext>
              </a:extLst>
            </p:cNvPr>
            <p:cNvSpPr/>
            <p:nvPr/>
          </p:nvSpPr>
          <p:spPr>
            <a:xfrm>
              <a:off x="5635570" y="6590434"/>
              <a:ext cx="11718" cy="6074"/>
            </a:xfrm>
            <a:custGeom>
              <a:avLst/>
              <a:gdLst>
                <a:gd name="connsiteX0" fmla="*/ 9124 w 11718"/>
                <a:gd name="connsiteY0" fmla="*/ 3196 h 6074"/>
                <a:gd name="connsiteX1" fmla="*/ -163 w 11718"/>
                <a:gd name="connsiteY1" fmla="*/ 3196 h 6074"/>
                <a:gd name="connsiteX2" fmla="*/ 6771 w 11718"/>
                <a:gd name="connsiteY2" fmla="*/ 6313 h 6074"/>
                <a:gd name="connsiteX3" fmla="*/ 9124 w 11718"/>
                <a:gd name="connsiteY3" fmla="*/ 3196 h 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8" h="6074">
                  <a:moveTo>
                    <a:pt x="9124" y="3196"/>
                  </a:moveTo>
                  <a:cubicBezTo>
                    <a:pt x="3081" y="-748"/>
                    <a:pt x="-163" y="-748"/>
                    <a:pt x="-163" y="3196"/>
                  </a:cubicBezTo>
                  <a:cubicBezTo>
                    <a:pt x="-163" y="4914"/>
                    <a:pt x="2954" y="6313"/>
                    <a:pt x="6771" y="6313"/>
                  </a:cubicBezTo>
                  <a:cubicBezTo>
                    <a:pt x="12432" y="6249"/>
                    <a:pt x="12877" y="5613"/>
                    <a:pt x="9124" y="31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 1442">
              <a:extLst>
                <a:ext uri="{FF2B5EF4-FFF2-40B4-BE49-F238E27FC236}">
                  <a16:creationId xmlns:a16="http://schemas.microsoft.com/office/drawing/2014/main" id="{034ACAD0-8426-66C6-C2BD-30F2F3B2BF00}"/>
                </a:ext>
              </a:extLst>
            </p:cNvPr>
            <p:cNvSpPr/>
            <p:nvPr/>
          </p:nvSpPr>
          <p:spPr>
            <a:xfrm>
              <a:off x="5753561" y="6601249"/>
              <a:ext cx="9350" cy="7853"/>
            </a:xfrm>
            <a:custGeom>
              <a:avLst/>
              <a:gdLst>
                <a:gd name="connsiteX0" fmla="*/ 4544 w 9350"/>
                <a:gd name="connsiteY0" fmla="*/ 650 h 7853"/>
                <a:gd name="connsiteX1" fmla="*/ -163 w 9350"/>
                <a:gd name="connsiteY1" fmla="*/ 3512 h 7853"/>
                <a:gd name="connsiteX2" fmla="*/ 4544 w 9350"/>
                <a:gd name="connsiteY2" fmla="*/ 8092 h 7853"/>
                <a:gd name="connsiteX3" fmla="*/ 4544 w 9350"/>
                <a:gd name="connsiteY3" fmla="*/ 8092 h 7853"/>
                <a:gd name="connsiteX4" fmla="*/ 9188 w 9350"/>
                <a:gd name="connsiteY4" fmla="*/ 5293 h 7853"/>
                <a:gd name="connsiteX5" fmla="*/ 4544 w 9350"/>
                <a:gd name="connsiteY5" fmla="*/ 650 h 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0" h="7853">
                  <a:moveTo>
                    <a:pt x="4544" y="650"/>
                  </a:moveTo>
                  <a:cubicBezTo>
                    <a:pt x="1682" y="-431"/>
                    <a:pt x="-163" y="650"/>
                    <a:pt x="-163" y="3512"/>
                  </a:cubicBezTo>
                  <a:cubicBezTo>
                    <a:pt x="-131" y="6076"/>
                    <a:pt x="1981" y="8124"/>
                    <a:pt x="4544" y="8092"/>
                  </a:cubicBezTo>
                  <a:cubicBezTo>
                    <a:pt x="4544" y="8092"/>
                    <a:pt x="4544" y="8092"/>
                    <a:pt x="4544" y="8092"/>
                  </a:cubicBezTo>
                  <a:cubicBezTo>
                    <a:pt x="7089" y="8092"/>
                    <a:pt x="9188" y="6820"/>
                    <a:pt x="9188" y="5293"/>
                  </a:cubicBezTo>
                  <a:cubicBezTo>
                    <a:pt x="9188" y="3767"/>
                    <a:pt x="6834" y="1668"/>
                    <a:pt x="4544" y="6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 1443">
              <a:extLst>
                <a:ext uri="{FF2B5EF4-FFF2-40B4-BE49-F238E27FC236}">
                  <a16:creationId xmlns:a16="http://schemas.microsoft.com/office/drawing/2014/main" id="{5B51B248-8A72-D642-A25B-82B69CF40FBD}"/>
                </a:ext>
              </a:extLst>
            </p:cNvPr>
            <p:cNvSpPr/>
            <p:nvPr/>
          </p:nvSpPr>
          <p:spPr>
            <a:xfrm>
              <a:off x="5790643" y="6560485"/>
              <a:ext cx="54257" cy="20182"/>
            </a:xfrm>
            <a:custGeom>
              <a:avLst/>
              <a:gdLst>
                <a:gd name="connsiteX0" fmla="*/ 31069 w 54257"/>
                <a:gd name="connsiteY0" fmla="*/ 5920 h 20182"/>
                <a:gd name="connsiteX1" fmla="*/ 5626 w 54257"/>
                <a:gd name="connsiteY1" fmla="*/ 2231 h 20182"/>
                <a:gd name="connsiteX2" fmla="*/ 4481 w 54257"/>
                <a:gd name="connsiteY2" fmla="*/ 10309 h 20182"/>
                <a:gd name="connsiteX3" fmla="*/ 2891 w 54257"/>
                <a:gd name="connsiteY3" fmla="*/ 14253 h 20182"/>
                <a:gd name="connsiteX4" fmla="*/ -162 w 54257"/>
                <a:gd name="connsiteY4" fmla="*/ 17433 h 20182"/>
                <a:gd name="connsiteX5" fmla="*/ -162 w 54257"/>
                <a:gd name="connsiteY5" fmla="*/ 17433 h 20182"/>
                <a:gd name="connsiteX6" fmla="*/ 8679 w 54257"/>
                <a:gd name="connsiteY6" fmla="*/ 16607 h 20182"/>
                <a:gd name="connsiteX7" fmla="*/ 33359 w 54257"/>
                <a:gd name="connsiteY7" fmla="*/ 13235 h 20182"/>
                <a:gd name="connsiteX8" fmla="*/ 54095 w 54257"/>
                <a:gd name="connsiteY8" fmla="*/ 13808 h 2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57" h="20182">
                  <a:moveTo>
                    <a:pt x="31069" y="5920"/>
                  </a:moveTo>
                  <a:cubicBezTo>
                    <a:pt x="12623" y="-440"/>
                    <a:pt x="7662" y="-1140"/>
                    <a:pt x="5626" y="2231"/>
                  </a:cubicBezTo>
                  <a:cubicBezTo>
                    <a:pt x="4176" y="4661"/>
                    <a:pt x="3763" y="7574"/>
                    <a:pt x="4481" y="10309"/>
                  </a:cubicBezTo>
                  <a:cubicBezTo>
                    <a:pt x="5245" y="12472"/>
                    <a:pt x="4481" y="14253"/>
                    <a:pt x="2891" y="14253"/>
                  </a:cubicBezTo>
                  <a:cubicBezTo>
                    <a:pt x="1167" y="14285"/>
                    <a:pt x="-194" y="15709"/>
                    <a:pt x="-162" y="17433"/>
                  </a:cubicBezTo>
                  <a:cubicBezTo>
                    <a:pt x="-162" y="17433"/>
                    <a:pt x="-162" y="17433"/>
                    <a:pt x="-162" y="17433"/>
                  </a:cubicBezTo>
                  <a:cubicBezTo>
                    <a:pt x="-162" y="21695"/>
                    <a:pt x="4036" y="21377"/>
                    <a:pt x="8679" y="16607"/>
                  </a:cubicBezTo>
                  <a:cubicBezTo>
                    <a:pt x="11096" y="14189"/>
                    <a:pt x="20256" y="12917"/>
                    <a:pt x="33359" y="13235"/>
                  </a:cubicBezTo>
                  <a:lnTo>
                    <a:pt x="54095" y="13808"/>
                  </a:ln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 1444">
              <a:extLst>
                <a:ext uri="{FF2B5EF4-FFF2-40B4-BE49-F238E27FC236}">
                  <a16:creationId xmlns:a16="http://schemas.microsoft.com/office/drawing/2014/main" id="{0AF0CFF9-21B2-2844-8E31-8C3CCB9CF55B}"/>
                </a:ext>
              </a:extLst>
            </p:cNvPr>
            <p:cNvSpPr/>
            <p:nvPr/>
          </p:nvSpPr>
          <p:spPr>
            <a:xfrm>
              <a:off x="5592126" y="6485517"/>
              <a:ext cx="39570" cy="11700"/>
            </a:xfrm>
            <a:custGeom>
              <a:avLst/>
              <a:gdLst>
                <a:gd name="connsiteX0" fmla="*/ -163 w 39570"/>
                <a:gd name="connsiteY0" fmla="*/ 1443 h 11700"/>
                <a:gd name="connsiteX1" fmla="*/ 7216 w 39570"/>
                <a:gd name="connsiteY1" fmla="*/ 4242 h 11700"/>
                <a:gd name="connsiteX2" fmla="*/ 18411 w 39570"/>
                <a:gd name="connsiteY2" fmla="*/ 8886 h 11700"/>
                <a:gd name="connsiteX3" fmla="*/ 31132 w 39570"/>
                <a:gd name="connsiteY3" fmla="*/ 8886 h 11700"/>
                <a:gd name="connsiteX4" fmla="*/ 39337 w 39570"/>
                <a:gd name="connsiteY4" fmla="*/ 3097 h 11700"/>
                <a:gd name="connsiteX5" fmla="*/ -163 w 39570"/>
                <a:gd name="connsiteY5" fmla="*/ 1443 h 1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70" h="11700">
                  <a:moveTo>
                    <a:pt x="-163" y="1443"/>
                  </a:moveTo>
                  <a:cubicBezTo>
                    <a:pt x="-163" y="2970"/>
                    <a:pt x="3209" y="4242"/>
                    <a:pt x="7216" y="4242"/>
                  </a:cubicBezTo>
                  <a:cubicBezTo>
                    <a:pt x="11408" y="4293"/>
                    <a:pt x="15415" y="5953"/>
                    <a:pt x="18411" y="8886"/>
                  </a:cubicBezTo>
                  <a:cubicBezTo>
                    <a:pt x="21718" y="12956"/>
                    <a:pt x="23309" y="12956"/>
                    <a:pt x="31132" y="8886"/>
                  </a:cubicBezTo>
                  <a:cubicBezTo>
                    <a:pt x="36221" y="6214"/>
                    <a:pt x="39974" y="3606"/>
                    <a:pt x="39337" y="3097"/>
                  </a:cubicBezTo>
                  <a:cubicBezTo>
                    <a:pt x="36730" y="362"/>
                    <a:pt x="-163" y="-846"/>
                    <a:pt x="-163" y="14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 1445">
              <a:extLst>
                <a:ext uri="{FF2B5EF4-FFF2-40B4-BE49-F238E27FC236}">
                  <a16:creationId xmlns:a16="http://schemas.microsoft.com/office/drawing/2014/main" id="{DE8BCF4E-5228-4308-5B5E-1926C422EADD}"/>
                </a:ext>
              </a:extLst>
            </p:cNvPr>
            <p:cNvSpPr/>
            <p:nvPr/>
          </p:nvSpPr>
          <p:spPr>
            <a:xfrm>
              <a:off x="5810181" y="6583914"/>
              <a:ext cx="5142" cy="6297"/>
            </a:xfrm>
            <a:custGeom>
              <a:avLst/>
              <a:gdLst>
                <a:gd name="connsiteX0" fmla="*/ 1736 w 5142"/>
                <a:gd name="connsiteY0" fmla="*/ 238 h 6297"/>
                <a:gd name="connsiteX1" fmla="*/ 337 w 5142"/>
                <a:gd name="connsiteY1" fmla="*/ 3419 h 6297"/>
                <a:gd name="connsiteX2" fmla="*/ 3644 w 5142"/>
                <a:gd name="connsiteY2" fmla="*/ 6535 h 6297"/>
                <a:gd name="connsiteX3" fmla="*/ 4980 w 5142"/>
                <a:gd name="connsiteY3" fmla="*/ 3419 h 6297"/>
                <a:gd name="connsiteX4" fmla="*/ 1800 w 5142"/>
                <a:gd name="connsiteY4" fmla="*/ 238 h 6297"/>
                <a:gd name="connsiteX5" fmla="*/ 1736 w 5142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1736" y="238"/>
                  </a:moveTo>
                  <a:cubicBezTo>
                    <a:pt x="-108" y="238"/>
                    <a:pt x="-681" y="1638"/>
                    <a:pt x="337" y="3419"/>
                  </a:cubicBezTo>
                  <a:cubicBezTo>
                    <a:pt x="1355" y="5200"/>
                    <a:pt x="2881" y="6535"/>
                    <a:pt x="3644" y="6535"/>
                  </a:cubicBezTo>
                  <a:cubicBezTo>
                    <a:pt x="4408" y="6535"/>
                    <a:pt x="4980" y="5136"/>
                    <a:pt x="4980" y="3419"/>
                  </a:cubicBezTo>
                  <a:cubicBezTo>
                    <a:pt x="4980" y="1663"/>
                    <a:pt x="3555" y="238"/>
                    <a:pt x="1800" y="238"/>
                  </a:cubicBezTo>
                  <a:cubicBezTo>
                    <a:pt x="1781" y="238"/>
                    <a:pt x="1755" y="238"/>
                    <a:pt x="173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 1446">
              <a:extLst>
                <a:ext uri="{FF2B5EF4-FFF2-40B4-BE49-F238E27FC236}">
                  <a16:creationId xmlns:a16="http://schemas.microsoft.com/office/drawing/2014/main" id="{9786FC5D-5634-F576-B934-0A4BEA4E5B25}"/>
                </a:ext>
              </a:extLst>
            </p:cNvPr>
            <p:cNvSpPr/>
            <p:nvPr/>
          </p:nvSpPr>
          <p:spPr>
            <a:xfrm>
              <a:off x="5765774" y="6605922"/>
              <a:ext cx="5199" cy="6297"/>
            </a:xfrm>
            <a:custGeom>
              <a:avLst/>
              <a:gdLst>
                <a:gd name="connsiteX0" fmla="*/ 3081 w 5199"/>
                <a:gd name="connsiteY0" fmla="*/ 238 h 6297"/>
                <a:gd name="connsiteX1" fmla="*/ -163 w 5199"/>
                <a:gd name="connsiteY1" fmla="*/ 3419 h 6297"/>
                <a:gd name="connsiteX2" fmla="*/ 1173 w 5199"/>
                <a:gd name="connsiteY2" fmla="*/ 6536 h 6297"/>
                <a:gd name="connsiteX3" fmla="*/ 4481 w 5199"/>
                <a:gd name="connsiteY3" fmla="*/ 3419 h 6297"/>
                <a:gd name="connsiteX4" fmla="*/ 3081 w 5199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9" h="6297">
                  <a:moveTo>
                    <a:pt x="3081" y="238"/>
                  </a:moveTo>
                  <a:cubicBezTo>
                    <a:pt x="1313" y="238"/>
                    <a:pt x="-131" y="1651"/>
                    <a:pt x="-163" y="3419"/>
                  </a:cubicBezTo>
                  <a:cubicBezTo>
                    <a:pt x="-163" y="5136"/>
                    <a:pt x="410" y="6536"/>
                    <a:pt x="1173" y="6536"/>
                  </a:cubicBezTo>
                  <a:cubicBezTo>
                    <a:pt x="1937" y="6536"/>
                    <a:pt x="3400" y="5136"/>
                    <a:pt x="4481" y="3419"/>
                  </a:cubicBezTo>
                  <a:cubicBezTo>
                    <a:pt x="5562" y="1702"/>
                    <a:pt x="5053" y="238"/>
                    <a:pt x="30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 1447">
              <a:extLst>
                <a:ext uri="{FF2B5EF4-FFF2-40B4-BE49-F238E27FC236}">
                  <a16:creationId xmlns:a16="http://schemas.microsoft.com/office/drawing/2014/main" id="{5B8A4151-79D4-9095-F542-60C2C4CE4306}"/>
                </a:ext>
              </a:extLst>
            </p:cNvPr>
            <p:cNvSpPr/>
            <p:nvPr/>
          </p:nvSpPr>
          <p:spPr>
            <a:xfrm>
              <a:off x="5775060" y="6603255"/>
              <a:ext cx="6169" cy="8556"/>
            </a:xfrm>
            <a:custGeom>
              <a:avLst/>
              <a:gdLst>
                <a:gd name="connsiteX0" fmla="*/ 2891 w 6169"/>
                <a:gd name="connsiteY0" fmla="*/ 361 h 8556"/>
                <a:gd name="connsiteX1" fmla="*/ -163 w 6169"/>
                <a:gd name="connsiteY1" fmla="*/ 4495 h 8556"/>
                <a:gd name="connsiteX2" fmla="*/ 2891 w 6169"/>
                <a:gd name="connsiteY2" fmla="*/ 8694 h 8556"/>
                <a:gd name="connsiteX3" fmla="*/ 6007 w 6169"/>
                <a:gd name="connsiteY3" fmla="*/ 4495 h 8556"/>
                <a:gd name="connsiteX4" fmla="*/ 2891 w 6169"/>
                <a:gd name="connsiteY4" fmla="*/ 361 h 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556">
                  <a:moveTo>
                    <a:pt x="2891" y="361"/>
                  </a:moveTo>
                  <a:cubicBezTo>
                    <a:pt x="1237" y="-275"/>
                    <a:pt x="-163" y="1633"/>
                    <a:pt x="-163" y="4495"/>
                  </a:cubicBezTo>
                  <a:cubicBezTo>
                    <a:pt x="-163" y="7358"/>
                    <a:pt x="1237" y="9266"/>
                    <a:pt x="2891" y="8694"/>
                  </a:cubicBezTo>
                  <a:cubicBezTo>
                    <a:pt x="4659" y="8026"/>
                    <a:pt x="5880" y="6384"/>
                    <a:pt x="6007" y="4495"/>
                  </a:cubicBezTo>
                  <a:cubicBezTo>
                    <a:pt x="5887" y="2619"/>
                    <a:pt x="4665" y="991"/>
                    <a:pt x="2891" y="3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 1448">
              <a:extLst>
                <a:ext uri="{FF2B5EF4-FFF2-40B4-BE49-F238E27FC236}">
                  <a16:creationId xmlns:a16="http://schemas.microsoft.com/office/drawing/2014/main" id="{B0142B97-C35F-36BE-17A7-ABCF329D5E5E}"/>
                </a:ext>
              </a:extLst>
            </p:cNvPr>
            <p:cNvSpPr/>
            <p:nvPr/>
          </p:nvSpPr>
          <p:spPr>
            <a:xfrm>
              <a:off x="5787956" y="6603780"/>
              <a:ext cx="11910" cy="11586"/>
            </a:xfrm>
            <a:custGeom>
              <a:avLst/>
              <a:gdLst>
                <a:gd name="connsiteX0" fmla="*/ 2398 w 11910"/>
                <a:gd name="connsiteY0" fmla="*/ 7023 h 11586"/>
                <a:gd name="connsiteX1" fmla="*/ 11748 w 11910"/>
                <a:gd name="connsiteY1" fmla="*/ 10076 h 11586"/>
                <a:gd name="connsiteX2" fmla="*/ 6914 w 11910"/>
                <a:gd name="connsiteY2" fmla="*/ 3716 h 11586"/>
                <a:gd name="connsiteX3" fmla="*/ 2398 w 11910"/>
                <a:gd name="connsiteY3" fmla="*/ 7023 h 1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10" h="11586">
                  <a:moveTo>
                    <a:pt x="2398" y="7023"/>
                  </a:moveTo>
                  <a:cubicBezTo>
                    <a:pt x="6215" y="11794"/>
                    <a:pt x="11748" y="13384"/>
                    <a:pt x="11748" y="10076"/>
                  </a:cubicBezTo>
                  <a:cubicBezTo>
                    <a:pt x="10635" y="7621"/>
                    <a:pt x="8988" y="5446"/>
                    <a:pt x="6914" y="3716"/>
                  </a:cubicBezTo>
                  <a:cubicBezTo>
                    <a:pt x="935" y="-2645"/>
                    <a:pt x="-3008" y="472"/>
                    <a:pt x="2398" y="70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 1449">
              <a:extLst>
                <a:ext uri="{FF2B5EF4-FFF2-40B4-BE49-F238E27FC236}">
                  <a16:creationId xmlns:a16="http://schemas.microsoft.com/office/drawing/2014/main" id="{EB8D170D-EEF2-914F-114F-4BFA284BC4EF}"/>
                </a:ext>
              </a:extLst>
            </p:cNvPr>
            <p:cNvSpPr/>
            <p:nvPr/>
          </p:nvSpPr>
          <p:spPr>
            <a:xfrm>
              <a:off x="5908730" y="6584291"/>
              <a:ext cx="14428" cy="11446"/>
            </a:xfrm>
            <a:custGeom>
              <a:avLst/>
              <a:gdLst>
                <a:gd name="connsiteX0" fmla="*/ 315 w 14428"/>
                <a:gd name="connsiteY0" fmla="*/ 1133 h 11446"/>
                <a:gd name="connsiteX1" fmla="*/ 9793 w 14428"/>
                <a:gd name="connsiteY1" fmla="*/ 11564 h 11446"/>
                <a:gd name="connsiteX2" fmla="*/ 14182 w 14428"/>
                <a:gd name="connsiteY2" fmla="*/ 7049 h 11446"/>
                <a:gd name="connsiteX3" fmla="*/ 315 w 14428"/>
                <a:gd name="connsiteY3" fmla="*/ 1133 h 1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28" h="11446">
                  <a:moveTo>
                    <a:pt x="315" y="1133"/>
                  </a:moveTo>
                  <a:cubicBezTo>
                    <a:pt x="-2229" y="3677"/>
                    <a:pt x="6040" y="12837"/>
                    <a:pt x="9793" y="11564"/>
                  </a:cubicBezTo>
                  <a:cubicBezTo>
                    <a:pt x="11822" y="10731"/>
                    <a:pt x="13412" y="9096"/>
                    <a:pt x="14182" y="7049"/>
                  </a:cubicBezTo>
                  <a:cubicBezTo>
                    <a:pt x="15390" y="3296"/>
                    <a:pt x="3241" y="-1857"/>
                    <a:pt x="315" y="11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 1450">
              <a:extLst>
                <a:ext uri="{FF2B5EF4-FFF2-40B4-BE49-F238E27FC236}">
                  <a16:creationId xmlns:a16="http://schemas.microsoft.com/office/drawing/2014/main" id="{113E36BF-22F2-D46C-C81A-1B7F86CDBEF0}"/>
                </a:ext>
              </a:extLst>
            </p:cNvPr>
            <p:cNvSpPr/>
            <p:nvPr/>
          </p:nvSpPr>
          <p:spPr>
            <a:xfrm>
              <a:off x="5868118" y="6595236"/>
              <a:ext cx="39758" cy="32574"/>
            </a:xfrm>
            <a:custGeom>
              <a:avLst/>
              <a:gdLst>
                <a:gd name="connsiteX0" fmla="*/ 37811 w 39758"/>
                <a:gd name="connsiteY0" fmla="*/ 24409 h 32574"/>
                <a:gd name="connsiteX1" fmla="*/ 22927 w 39758"/>
                <a:gd name="connsiteY1" fmla="*/ 11688 h 32574"/>
                <a:gd name="connsiteX2" fmla="*/ 11287 w 39758"/>
                <a:gd name="connsiteY2" fmla="*/ 238 h 32574"/>
                <a:gd name="connsiteX3" fmla="*/ 5498 w 39758"/>
                <a:gd name="connsiteY3" fmla="*/ 7490 h 32574"/>
                <a:gd name="connsiteX4" fmla="*/ -163 w 39758"/>
                <a:gd name="connsiteY4" fmla="*/ 18239 h 32574"/>
                <a:gd name="connsiteX5" fmla="*/ 3717 w 39758"/>
                <a:gd name="connsiteY5" fmla="*/ 16840 h 32574"/>
                <a:gd name="connsiteX6" fmla="*/ 15230 w 39758"/>
                <a:gd name="connsiteY6" fmla="*/ 19003 h 32574"/>
                <a:gd name="connsiteX7" fmla="*/ 21591 w 39758"/>
                <a:gd name="connsiteY7" fmla="*/ 23391 h 32574"/>
                <a:gd name="connsiteX8" fmla="*/ 29669 w 39758"/>
                <a:gd name="connsiteY8" fmla="*/ 28162 h 32574"/>
                <a:gd name="connsiteX9" fmla="*/ 38892 w 39758"/>
                <a:gd name="connsiteY9" fmla="*/ 29116 h 32574"/>
                <a:gd name="connsiteX10" fmla="*/ 38892 w 39758"/>
                <a:gd name="connsiteY10" fmla="*/ 29116 h 32574"/>
                <a:gd name="connsiteX11" fmla="*/ 37811 w 39758"/>
                <a:gd name="connsiteY11" fmla="*/ 24409 h 3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758" h="32574">
                  <a:moveTo>
                    <a:pt x="37811" y="24409"/>
                  </a:moveTo>
                  <a:cubicBezTo>
                    <a:pt x="32385" y="20745"/>
                    <a:pt x="27392" y="16478"/>
                    <a:pt x="22927" y="11688"/>
                  </a:cubicBezTo>
                  <a:lnTo>
                    <a:pt x="11287" y="238"/>
                  </a:lnTo>
                  <a:lnTo>
                    <a:pt x="5498" y="7490"/>
                  </a:lnTo>
                  <a:cubicBezTo>
                    <a:pt x="2789" y="10575"/>
                    <a:pt x="849" y="14258"/>
                    <a:pt x="-163" y="18239"/>
                  </a:cubicBezTo>
                  <a:cubicBezTo>
                    <a:pt x="-163" y="20211"/>
                    <a:pt x="1682" y="19638"/>
                    <a:pt x="3717" y="16840"/>
                  </a:cubicBezTo>
                  <a:cubicBezTo>
                    <a:pt x="8106" y="11115"/>
                    <a:pt x="15230" y="12388"/>
                    <a:pt x="15230" y="19003"/>
                  </a:cubicBezTo>
                  <a:cubicBezTo>
                    <a:pt x="15230" y="21420"/>
                    <a:pt x="18093" y="23391"/>
                    <a:pt x="21591" y="23391"/>
                  </a:cubicBezTo>
                  <a:cubicBezTo>
                    <a:pt x="24962" y="23366"/>
                    <a:pt x="28066" y="25198"/>
                    <a:pt x="29669" y="28162"/>
                  </a:cubicBezTo>
                  <a:cubicBezTo>
                    <a:pt x="31768" y="33823"/>
                    <a:pt x="36030" y="34523"/>
                    <a:pt x="38892" y="29116"/>
                  </a:cubicBezTo>
                  <a:lnTo>
                    <a:pt x="38892" y="29116"/>
                  </a:lnTo>
                  <a:cubicBezTo>
                    <a:pt x="40164" y="27208"/>
                    <a:pt x="39656" y="24982"/>
                    <a:pt x="37811" y="244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 1451">
              <a:extLst>
                <a:ext uri="{FF2B5EF4-FFF2-40B4-BE49-F238E27FC236}">
                  <a16:creationId xmlns:a16="http://schemas.microsoft.com/office/drawing/2014/main" id="{84EEE6C4-3623-B393-F93B-5656A2E78B78}"/>
                </a:ext>
              </a:extLst>
            </p:cNvPr>
            <p:cNvSpPr/>
            <p:nvPr/>
          </p:nvSpPr>
          <p:spPr>
            <a:xfrm>
              <a:off x="5923837" y="6571383"/>
              <a:ext cx="6170" cy="6297"/>
            </a:xfrm>
            <a:custGeom>
              <a:avLst/>
              <a:gdLst>
                <a:gd name="connsiteX0" fmla="*/ 2954 w 6170"/>
                <a:gd name="connsiteY0" fmla="*/ 238 h 6297"/>
                <a:gd name="connsiteX1" fmla="*/ -163 w 6170"/>
                <a:gd name="connsiteY1" fmla="*/ 3355 h 6297"/>
                <a:gd name="connsiteX2" fmla="*/ 2954 w 6170"/>
                <a:gd name="connsiteY2" fmla="*/ 6535 h 6297"/>
                <a:gd name="connsiteX3" fmla="*/ 6007 w 6170"/>
                <a:gd name="connsiteY3" fmla="*/ 3355 h 6297"/>
                <a:gd name="connsiteX4" fmla="*/ 6007 w 6170"/>
                <a:gd name="connsiteY4" fmla="*/ 3355 h 6297"/>
                <a:gd name="connsiteX5" fmla="*/ 3018 w 6170"/>
                <a:gd name="connsiteY5" fmla="*/ 238 h 6297"/>
                <a:gd name="connsiteX6" fmla="*/ 2954 w 6170"/>
                <a:gd name="connsiteY6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4" y="238"/>
                  </a:move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85"/>
                    <a:pt x="1224" y="6504"/>
                    <a:pt x="2954" y="6535"/>
                  </a:cubicBezTo>
                  <a:cubicBezTo>
                    <a:pt x="4678" y="6497"/>
                    <a:pt x="6039" y="5079"/>
                    <a:pt x="6007" y="3355"/>
                  </a:cubicBezTo>
                  <a:cubicBezTo>
                    <a:pt x="6007" y="3355"/>
                    <a:pt x="6007" y="3355"/>
                    <a:pt x="6007" y="3355"/>
                  </a:cubicBezTo>
                  <a:cubicBezTo>
                    <a:pt x="6046" y="1670"/>
                    <a:pt x="4703" y="277"/>
                    <a:pt x="3018" y="238"/>
                  </a:cubicBezTo>
                  <a:cubicBezTo>
                    <a:pt x="2999" y="238"/>
                    <a:pt x="2973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 1452">
              <a:extLst>
                <a:ext uri="{FF2B5EF4-FFF2-40B4-BE49-F238E27FC236}">
                  <a16:creationId xmlns:a16="http://schemas.microsoft.com/office/drawing/2014/main" id="{A5956957-A66C-4A4D-B0F0-92819FF69209}"/>
                </a:ext>
              </a:extLst>
            </p:cNvPr>
            <p:cNvSpPr/>
            <p:nvPr/>
          </p:nvSpPr>
          <p:spPr>
            <a:xfrm>
              <a:off x="5857113" y="6562246"/>
              <a:ext cx="9121" cy="17263"/>
            </a:xfrm>
            <a:custGeom>
              <a:avLst/>
              <a:gdLst>
                <a:gd name="connsiteX0" fmla="*/ 7725 w 9121"/>
                <a:gd name="connsiteY0" fmla="*/ 9948 h 17263"/>
                <a:gd name="connsiteX1" fmla="*/ 6771 w 9121"/>
                <a:gd name="connsiteY1" fmla="*/ 3969 h 17263"/>
                <a:gd name="connsiteX2" fmla="*/ 4291 w 9121"/>
                <a:gd name="connsiteY2" fmla="*/ 535 h 17263"/>
                <a:gd name="connsiteX3" fmla="*/ 2573 w 9121"/>
                <a:gd name="connsiteY3" fmla="*/ 14973 h 17263"/>
                <a:gd name="connsiteX4" fmla="*/ 8107 w 9121"/>
                <a:gd name="connsiteY4" fmla="*/ 14973 h 17263"/>
                <a:gd name="connsiteX5" fmla="*/ 7725 w 9121"/>
                <a:gd name="connsiteY5" fmla="*/ 9948 h 1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21" h="17263">
                  <a:moveTo>
                    <a:pt x="7725" y="9948"/>
                  </a:moveTo>
                  <a:cubicBezTo>
                    <a:pt x="6199" y="9376"/>
                    <a:pt x="5754" y="6704"/>
                    <a:pt x="6771" y="3969"/>
                  </a:cubicBezTo>
                  <a:cubicBezTo>
                    <a:pt x="7789" y="1234"/>
                    <a:pt x="7216" y="-483"/>
                    <a:pt x="4291" y="535"/>
                  </a:cubicBezTo>
                  <a:cubicBezTo>
                    <a:pt x="-862" y="2252"/>
                    <a:pt x="-1688" y="9249"/>
                    <a:pt x="2573" y="14973"/>
                  </a:cubicBezTo>
                  <a:cubicBezTo>
                    <a:pt x="5054" y="18345"/>
                    <a:pt x="6008" y="18345"/>
                    <a:pt x="8107" y="14973"/>
                  </a:cubicBezTo>
                  <a:cubicBezTo>
                    <a:pt x="9443" y="12747"/>
                    <a:pt x="9125" y="10457"/>
                    <a:pt x="7725" y="99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 1453">
              <a:extLst>
                <a:ext uri="{FF2B5EF4-FFF2-40B4-BE49-F238E27FC236}">
                  <a16:creationId xmlns:a16="http://schemas.microsoft.com/office/drawing/2014/main" id="{616BD308-F738-3211-0A8E-FF90F71B88D6}"/>
                </a:ext>
              </a:extLst>
            </p:cNvPr>
            <p:cNvSpPr/>
            <p:nvPr/>
          </p:nvSpPr>
          <p:spPr>
            <a:xfrm>
              <a:off x="5824832" y="6587207"/>
              <a:ext cx="31008" cy="35492"/>
            </a:xfrm>
            <a:custGeom>
              <a:avLst/>
              <a:gdLst>
                <a:gd name="connsiteX0" fmla="*/ 10429 w 31008"/>
                <a:gd name="connsiteY0" fmla="*/ 4642 h 35492"/>
                <a:gd name="connsiteX1" fmla="*/ 5849 w 31008"/>
                <a:gd name="connsiteY1" fmla="*/ 15837 h 35492"/>
                <a:gd name="connsiteX2" fmla="*/ 12210 w 31008"/>
                <a:gd name="connsiteY2" fmla="*/ 20862 h 35492"/>
                <a:gd name="connsiteX3" fmla="*/ 19206 w 31008"/>
                <a:gd name="connsiteY3" fmla="*/ 31611 h 35492"/>
                <a:gd name="connsiteX4" fmla="*/ 28111 w 31008"/>
                <a:gd name="connsiteY4" fmla="*/ 30530 h 35492"/>
                <a:gd name="connsiteX5" fmla="*/ 24040 w 31008"/>
                <a:gd name="connsiteY5" fmla="*/ 18254 h 35492"/>
                <a:gd name="connsiteX6" fmla="*/ 26394 w 31008"/>
                <a:gd name="connsiteY6" fmla="*/ 6423 h 35492"/>
                <a:gd name="connsiteX7" fmla="*/ 30846 w 31008"/>
                <a:gd name="connsiteY7" fmla="*/ 3242 h 35492"/>
                <a:gd name="connsiteX8" fmla="*/ 10429 w 31008"/>
                <a:gd name="connsiteY8" fmla="*/ 4642 h 3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008" h="35492">
                  <a:moveTo>
                    <a:pt x="10429" y="4642"/>
                  </a:moveTo>
                  <a:cubicBezTo>
                    <a:pt x="-1402" y="9667"/>
                    <a:pt x="-3883" y="15837"/>
                    <a:pt x="5849" y="15837"/>
                  </a:cubicBezTo>
                  <a:cubicBezTo>
                    <a:pt x="9474" y="15837"/>
                    <a:pt x="12210" y="17936"/>
                    <a:pt x="12210" y="20862"/>
                  </a:cubicBezTo>
                  <a:cubicBezTo>
                    <a:pt x="13234" y="25142"/>
                    <a:pt x="15702" y="28940"/>
                    <a:pt x="19206" y="31611"/>
                  </a:cubicBezTo>
                  <a:cubicBezTo>
                    <a:pt x="26076" y="37272"/>
                    <a:pt x="26267" y="37272"/>
                    <a:pt x="28111" y="30530"/>
                  </a:cubicBezTo>
                  <a:cubicBezTo>
                    <a:pt x="29434" y="25988"/>
                    <a:pt x="27812" y="21103"/>
                    <a:pt x="24040" y="18254"/>
                  </a:cubicBezTo>
                  <a:cubicBezTo>
                    <a:pt x="17680" y="12592"/>
                    <a:pt x="18888" y="6423"/>
                    <a:pt x="26394" y="6423"/>
                  </a:cubicBezTo>
                  <a:cubicBezTo>
                    <a:pt x="28811" y="6423"/>
                    <a:pt x="30846" y="5023"/>
                    <a:pt x="30846" y="3242"/>
                  </a:cubicBezTo>
                  <a:cubicBezTo>
                    <a:pt x="30656" y="-1146"/>
                    <a:pt x="22959" y="-765"/>
                    <a:pt x="10429" y="46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 1454">
              <a:extLst>
                <a:ext uri="{FF2B5EF4-FFF2-40B4-BE49-F238E27FC236}">
                  <a16:creationId xmlns:a16="http://schemas.microsoft.com/office/drawing/2014/main" id="{E5D0F887-78DC-F640-1E07-4947CD5D24A1}"/>
                </a:ext>
              </a:extLst>
            </p:cNvPr>
            <p:cNvSpPr/>
            <p:nvPr/>
          </p:nvSpPr>
          <p:spPr>
            <a:xfrm>
              <a:off x="5861820" y="6519291"/>
              <a:ext cx="7877" cy="11221"/>
            </a:xfrm>
            <a:custGeom>
              <a:avLst/>
              <a:gdLst>
                <a:gd name="connsiteX0" fmla="*/ 7407 w 7877"/>
                <a:gd name="connsiteY0" fmla="*/ 8632 h 11221"/>
                <a:gd name="connsiteX1" fmla="*/ 4481 w 7877"/>
                <a:gd name="connsiteY1" fmla="*/ 2272 h 11221"/>
                <a:gd name="connsiteX2" fmla="*/ -163 w 7877"/>
                <a:gd name="connsiteY2" fmla="*/ 5007 h 11221"/>
                <a:gd name="connsiteX3" fmla="*/ 7407 w 7877"/>
                <a:gd name="connsiteY3" fmla="*/ 8632 h 1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7" h="11221">
                  <a:moveTo>
                    <a:pt x="7407" y="8632"/>
                  </a:moveTo>
                  <a:cubicBezTo>
                    <a:pt x="8361" y="7042"/>
                    <a:pt x="7025" y="4053"/>
                    <a:pt x="4481" y="2272"/>
                  </a:cubicBezTo>
                  <a:cubicBezTo>
                    <a:pt x="664" y="-972"/>
                    <a:pt x="-163" y="-527"/>
                    <a:pt x="-163" y="5007"/>
                  </a:cubicBezTo>
                  <a:cubicBezTo>
                    <a:pt x="-163" y="11495"/>
                    <a:pt x="4417" y="13784"/>
                    <a:pt x="7407" y="86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 1455">
              <a:extLst>
                <a:ext uri="{FF2B5EF4-FFF2-40B4-BE49-F238E27FC236}">
                  <a16:creationId xmlns:a16="http://schemas.microsoft.com/office/drawing/2014/main" id="{1585CF73-B716-11FF-649C-77BF31A574E1}"/>
                </a:ext>
              </a:extLst>
            </p:cNvPr>
            <p:cNvSpPr/>
            <p:nvPr/>
          </p:nvSpPr>
          <p:spPr>
            <a:xfrm>
              <a:off x="5437884" y="6335401"/>
              <a:ext cx="18684" cy="27142"/>
            </a:xfrm>
            <a:custGeom>
              <a:avLst/>
              <a:gdLst>
                <a:gd name="connsiteX0" fmla="*/ 14080 w 18684"/>
                <a:gd name="connsiteY0" fmla="*/ 14677 h 27142"/>
                <a:gd name="connsiteX1" fmla="*/ 12363 w 18684"/>
                <a:gd name="connsiteY1" fmla="*/ 238 h 27142"/>
                <a:gd name="connsiteX2" fmla="*/ 10264 w 18684"/>
                <a:gd name="connsiteY2" fmla="*/ 3800 h 27142"/>
                <a:gd name="connsiteX3" fmla="*/ 5302 w 18684"/>
                <a:gd name="connsiteY3" fmla="*/ 12832 h 27142"/>
                <a:gd name="connsiteX4" fmla="*/ 150 w 18684"/>
                <a:gd name="connsiteY4" fmla="*/ 23582 h 27142"/>
                <a:gd name="connsiteX5" fmla="*/ 14080 w 18684"/>
                <a:gd name="connsiteY5" fmla="*/ 14677 h 2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84" h="27142">
                  <a:moveTo>
                    <a:pt x="14080" y="14677"/>
                  </a:moveTo>
                  <a:cubicBezTo>
                    <a:pt x="20441" y="3673"/>
                    <a:pt x="20059" y="238"/>
                    <a:pt x="12363" y="238"/>
                  </a:cubicBezTo>
                  <a:cubicBezTo>
                    <a:pt x="9946" y="238"/>
                    <a:pt x="8992" y="1765"/>
                    <a:pt x="10264" y="3800"/>
                  </a:cubicBezTo>
                  <a:cubicBezTo>
                    <a:pt x="11536" y="5836"/>
                    <a:pt x="9246" y="9779"/>
                    <a:pt x="5302" y="12832"/>
                  </a:cubicBezTo>
                  <a:cubicBezTo>
                    <a:pt x="1359" y="15886"/>
                    <a:pt x="-1058" y="20084"/>
                    <a:pt x="150" y="23582"/>
                  </a:cubicBezTo>
                  <a:cubicBezTo>
                    <a:pt x="2758" y="30388"/>
                    <a:pt x="6256" y="28416"/>
                    <a:pt x="14080" y="146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 1456">
              <a:extLst>
                <a:ext uri="{FF2B5EF4-FFF2-40B4-BE49-F238E27FC236}">
                  <a16:creationId xmlns:a16="http://schemas.microsoft.com/office/drawing/2014/main" id="{AB02B546-83AB-3CCC-58DB-CCA5823CC700}"/>
                </a:ext>
              </a:extLst>
            </p:cNvPr>
            <p:cNvSpPr/>
            <p:nvPr/>
          </p:nvSpPr>
          <p:spPr>
            <a:xfrm>
              <a:off x="5650946" y="6601251"/>
              <a:ext cx="21520" cy="12868"/>
            </a:xfrm>
            <a:custGeom>
              <a:avLst/>
              <a:gdLst>
                <a:gd name="connsiteX0" fmla="*/ 6533 w 21520"/>
                <a:gd name="connsiteY0" fmla="*/ 2429 h 12868"/>
                <a:gd name="connsiteX1" fmla="*/ 172 w 21520"/>
                <a:gd name="connsiteY1" fmla="*/ 7008 h 12868"/>
                <a:gd name="connsiteX2" fmla="*/ 1317 w 21520"/>
                <a:gd name="connsiteY2" fmla="*/ 11334 h 12868"/>
                <a:gd name="connsiteX3" fmla="*/ 6851 w 21520"/>
                <a:gd name="connsiteY3" fmla="*/ 11334 h 12868"/>
                <a:gd name="connsiteX4" fmla="*/ 15820 w 21520"/>
                <a:gd name="connsiteY4" fmla="*/ 7899 h 12868"/>
                <a:gd name="connsiteX5" fmla="*/ 21354 w 21520"/>
                <a:gd name="connsiteY5" fmla="*/ 5100 h 12868"/>
                <a:gd name="connsiteX6" fmla="*/ 6533 w 21520"/>
                <a:gd name="connsiteY6" fmla="*/ 2429 h 1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20" h="12868">
                  <a:moveTo>
                    <a:pt x="6533" y="2429"/>
                  </a:moveTo>
                  <a:cubicBezTo>
                    <a:pt x="3798" y="4591"/>
                    <a:pt x="999" y="6627"/>
                    <a:pt x="172" y="7008"/>
                  </a:cubicBezTo>
                  <a:cubicBezTo>
                    <a:pt x="-654" y="7390"/>
                    <a:pt x="172" y="9298"/>
                    <a:pt x="1317" y="11334"/>
                  </a:cubicBezTo>
                  <a:cubicBezTo>
                    <a:pt x="2462" y="13369"/>
                    <a:pt x="4434" y="14005"/>
                    <a:pt x="6851" y="11334"/>
                  </a:cubicBezTo>
                  <a:cubicBezTo>
                    <a:pt x="9357" y="9190"/>
                    <a:pt x="12525" y="7975"/>
                    <a:pt x="15820" y="7899"/>
                  </a:cubicBezTo>
                  <a:cubicBezTo>
                    <a:pt x="18873" y="7899"/>
                    <a:pt x="21354" y="6627"/>
                    <a:pt x="21354" y="5100"/>
                  </a:cubicBezTo>
                  <a:cubicBezTo>
                    <a:pt x="21608" y="266"/>
                    <a:pt x="11749" y="-1578"/>
                    <a:pt x="6533" y="24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 1457">
              <a:extLst>
                <a:ext uri="{FF2B5EF4-FFF2-40B4-BE49-F238E27FC236}">
                  <a16:creationId xmlns:a16="http://schemas.microsoft.com/office/drawing/2014/main" id="{9D45B4D1-CDA4-1687-7081-2058E17A2379}"/>
                </a:ext>
              </a:extLst>
            </p:cNvPr>
            <p:cNvSpPr/>
            <p:nvPr/>
          </p:nvSpPr>
          <p:spPr>
            <a:xfrm>
              <a:off x="5673758" y="6565822"/>
              <a:ext cx="17087" cy="24340"/>
            </a:xfrm>
            <a:custGeom>
              <a:avLst/>
              <a:gdLst>
                <a:gd name="connsiteX0" fmla="*/ 16733 w 17087"/>
                <a:gd name="connsiteY0" fmla="*/ 5164 h 24340"/>
                <a:gd name="connsiteX1" fmla="*/ 8146 w 17087"/>
                <a:gd name="connsiteY1" fmla="*/ 3891 h 24340"/>
                <a:gd name="connsiteX2" fmla="*/ 5347 w 17087"/>
                <a:gd name="connsiteY2" fmla="*/ 8916 h 24340"/>
                <a:gd name="connsiteX3" fmla="*/ 577 w 17087"/>
                <a:gd name="connsiteY3" fmla="*/ 21638 h 24340"/>
                <a:gd name="connsiteX4" fmla="*/ 8146 w 17087"/>
                <a:gd name="connsiteY4" fmla="*/ 16676 h 24340"/>
                <a:gd name="connsiteX5" fmla="*/ 13044 w 17087"/>
                <a:gd name="connsiteY5" fmla="*/ 8789 h 24340"/>
                <a:gd name="connsiteX6" fmla="*/ 16733 w 17087"/>
                <a:gd name="connsiteY6" fmla="*/ 5164 h 2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87" h="24340">
                  <a:moveTo>
                    <a:pt x="16733" y="5164"/>
                  </a:moveTo>
                  <a:cubicBezTo>
                    <a:pt x="14825" y="-625"/>
                    <a:pt x="8146" y="-1643"/>
                    <a:pt x="8146" y="3891"/>
                  </a:cubicBezTo>
                  <a:cubicBezTo>
                    <a:pt x="8146" y="6690"/>
                    <a:pt x="6874" y="8916"/>
                    <a:pt x="5347" y="8916"/>
                  </a:cubicBezTo>
                  <a:cubicBezTo>
                    <a:pt x="1722" y="8916"/>
                    <a:pt x="-1713" y="18076"/>
                    <a:pt x="577" y="21638"/>
                  </a:cubicBezTo>
                  <a:cubicBezTo>
                    <a:pt x="3948" y="27235"/>
                    <a:pt x="8146" y="24436"/>
                    <a:pt x="8146" y="16676"/>
                  </a:cubicBezTo>
                  <a:cubicBezTo>
                    <a:pt x="8146" y="11588"/>
                    <a:pt x="9863" y="8789"/>
                    <a:pt x="13044" y="8789"/>
                  </a:cubicBezTo>
                  <a:cubicBezTo>
                    <a:pt x="16224" y="8789"/>
                    <a:pt x="17433" y="7263"/>
                    <a:pt x="16733" y="5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 1458">
              <a:extLst>
                <a:ext uri="{FF2B5EF4-FFF2-40B4-BE49-F238E27FC236}">
                  <a16:creationId xmlns:a16="http://schemas.microsoft.com/office/drawing/2014/main" id="{5E03D2C2-1FF0-A362-A486-FE8F295B1A56}"/>
                </a:ext>
              </a:extLst>
            </p:cNvPr>
            <p:cNvSpPr/>
            <p:nvPr/>
          </p:nvSpPr>
          <p:spPr>
            <a:xfrm>
              <a:off x="5695739" y="6612008"/>
              <a:ext cx="9566" cy="7818"/>
            </a:xfrm>
            <a:custGeom>
              <a:avLst/>
              <a:gdLst>
                <a:gd name="connsiteX0" fmla="*/ 95 w 9566"/>
                <a:gd name="connsiteY0" fmla="*/ 6747 h 7818"/>
                <a:gd name="connsiteX1" fmla="*/ 6138 w 9566"/>
                <a:gd name="connsiteY1" fmla="*/ 5984 h 7818"/>
                <a:gd name="connsiteX2" fmla="*/ 9254 w 9566"/>
                <a:gd name="connsiteY2" fmla="*/ 895 h 7818"/>
                <a:gd name="connsiteX3" fmla="*/ 95 w 9566"/>
                <a:gd name="connsiteY3" fmla="*/ 6747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6" h="7818">
                  <a:moveTo>
                    <a:pt x="95" y="6747"/>
                  </a:moveTo>
                  <a:cubicBezTo>
                    <a:pt x="1303" y="8719"/>
                    <a:pt x="3530" y="8464"/>
                    <a:pt x="6138" y="5984"/>
                  </a:cubicBezTo>
                  <a:cubicBezTo>
                    <a:pt x="8746" y="3503"/>
                    <a:pt x="9827" y="1531"/>
                    <a:pt x="9254" y="895"/>
                  </a:cubicBezTo>
                  <a:cubicBezTo>
                    <a:pt x="6837" y="-1649"/>
                    <a:pt x="-1750" y="3821"/>
                    <a:pt x="95" y="67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 1459">
              <a:extLst>
                <a:ext uri="{FF2B5EF4-FFF2-40B4-BE49-F238E27FC236}">
                  <a16:creationId xmlns:a16="http://schemas.microsoft.com/office/drawing/2014/main" id="{58E68830-5ABB-F354-51A7-67EC7904C922}"/>
                </a:ext>
              </a:extLst>
            </p:cNvPr>
            <p:cNvSpPr/>
            <p:nvPr/>
          </p:nvSpPr>
          <p:spPr>
            <a:xfrm>
              <a:off x="5930007" y="6527303"/>
              <a:ext cx="6233" cy="9477"/>
            </a:xfrm>
            <a:custGeom>
              <a:avLst/>
              <a:gdLst>
                <a:gd name="connsiteX0" fmla="*/ 2954 w 6233"/>
                <a:gd name="connsiteY0" fmla="*/ 238 h 9477"/>
                <a:gd name="connsiteX1" fmla="*/ -163 w 6233"/>
                <a:gd name="connsiteY1" fmla="*/ 4945 h 9477"/>
                <a:gd name="connsiteX2" fmla="*/ 2954 w 6233"/>
                <a:gd name="connsiteY2" fmla="*/ 9716 h 9477"/>
                <a:gd name="connsiteX3" fmla="*/ 6071 w 6233"/>
                <a:gd name="connsiteY3" fmla="*/ 4945 h 9477"/>
                <a:gd name="connsiteX4" fmla="*/ 2954 w 6233"/>
                <a:gd name="connsiteY4" fmla="*/ 238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77">
                  <a:moveTo>
                    <a:pt x="2954" y="238"/>
                  </a:moveTo>
                  <a:cubicBezTo>
                    <a:pt x="1300" y="238"/>
                    <a:pt x="-163" y="2338"/>
                    <a:pt x="-163" y="4945"/>
                  </a:cubicBezTo>
                  <a:cubicBezTo>
                    <a:pt x="-163" y="7553"/>
                    <a:pt x="1300" y="9716"/>
                    <a:pt x="2954" y="9716"/>
                  </a:cubicBezTo>
                  <a:cubicBezTo>
                    <a:pt x="4608" y="9716"/>
                    <a:pt x="6071" y="7553"/>
                    <a:pt x="6071" y="4945"/>
                  </a:cubicBezTo>
                  <a:cubicBezTo>
                    <a:pt x="6071" y="2338"/>
                    <a:pt x="4672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 1460">
              <a:extLst>
                <a:ext uri="{FF2B5EF4-FFF2-40B4-BE49-F238E27FC236}">
                  <a16:creationId xmlns:a16="http://schemas.microsoft.com/office/drawing/2014/main" id="{B55699B9-82F5-1ABD-8029-28F6ACD2D291}"/>
                </a:ext>
              </a:extLst>
            </p:cNvPr>
            <p:cNvSpPr/>
            <p:nvPr/>
          </p:nvSpPr>
          <p:spPr>
            <a:xfrm>
              <a:off x="5632358" y="6549152"/>
              <a:ext cx="12498" cy="9794"/>
            </a:xfrm>
            <a:custGeom>
              <a:avLst/>
              <a:gdLst>
                <a:gd name="connsiteX0" fmla="*/ 12336 w 12498"/>
                <a:gd name="connsiteY0" fmla="*/ 5104 h 9794"/>
                <a:gd name="connsiteX1" fmla="*/ 5976 w 12498"/>
                <a:gd name="connsiteY1" fmla="*/ 398 h 9794"/>
                <a:gd name="connsiteX2" fmla="*/ -3 w 12498"/>
                <a:gd name="connsiteY2" fmla="*/ 3896 h 9794"/>
                <a:gd name="connsiteX3" fmla="*/ 3501 w 12498"/>
                <a:gd name="connsiteY3" fmla="*/ 9875 h 9794"/>
                <a:gd name="connsiteX4" fmla="*/ 5976 w 12498"/>
                <a:gd name="connsiteY4" fmla="*/ 9875 h 9794"/>
                <a:gd name="connsiteX5" fmla="*/ 12336 w 12498"/>
                <a:gd name="connsiteY5" fmla="*/ 5104 h 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98" h="9794">
                  <a:moveTo>
                    <a:pt x="12336" y="5104"/>
                  </a:moveTo>
                  <a:cubicBezTo>
                    <a:pt x="12336" y="2497"/>
                    <a:pt x="9601" y="398"/>
                    <a:pt x="5976" y="398"/>
                  </a:cubicBezTo>
                  <a:cubicBezTo>
                    <a:pt x="3361" y="-283"/>
                    <a:pt x="684" y="1282"/>
                    <a:pt x="-3" y="3896"/>
                  </a:cubicBezTo>
                  <a:cubicBezTo>
                    <a:pt x="-684" y="6516"/>
                    <a:pt x="881" y="9194"/>
                    <a:pt x="3501" y="9875"/>
                  </a:cubicBezTo>
                  <a:cubicBezTo>
                    <a:pt x="4309" y="10085"/>
                    <a:pt x="5162" y="10085"/>
                    <a:pt x="5976" y="9875"/>
                  </a:cubicBezTo>
                  <a:cubicBezTo>
                    <a:pt x="9601" y="9875"/>
                    <a:pt x="12336" y="7776"/>
                    <a:pt x="12336" y="51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 1461">
              <a:extLst>
                <a:ext uri="{FF2B5EF4-FFF2-40B4-BE49-F238E27FC236}">
                  <a16:creationId xmlns:a16="http://schemas.microsoft.com/office/drawing/2014/main" id="{240332A6-3FA1-50FD-3906-BE5891F46ACB}"/>
                </a:ext>
              </a:extLst>
            </p:cNvPr>
            <p:cNvSpPr/>
            <p:nvPr/>
          </p:nvSpPr>
          <p:spPr>
            <a:xfrm>
              <a:off x="5688314" y="6581350"/>
              <a:ext cx="24728" cy="24253"/>
            </a:xfrm>
            <a:custGeom>
              <a:avLst/>
              <a:gdLst>
                <a:gd name="connsiteX0" fmla="*/ 17188 w 24728"/>
                <a:gd name="connsiteY0" fmla="*/ 14251 h 24253"/>
                <a:gd name="connsiteX1" fmla="*/ 7838 w 24728"/>
                <a:gd name="connsiteY1" fmla="*/ 5219 h 24253"/>
                <a:gd name="connsiteX2" fmla="*/ 2622 w 24728"/>
                <a:gd name="connsiteY2" fmla="*/ 3693 h 24253"/>
                <a:gd name="connsiteX3" fmla="*/ 22277 w 24728"/>
                <a:gd name="connsiteY3" fmla="*/ 24492 h 24253"/>
                <a:gd name="connsiteX4" fmla="*/ 24566 w 24728"/>
                <a:gd name="connsiteY4" fmla="*/ 20485 h 24253"/>
                <a:gd name="connsiteX5" fmla="*/ 17188 w 24728"/>
                <a:gd name="connsiteY5" fmla="*/ 14251 h 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8" h="24253">
                  <a:moveTo>
                    <a:pt x="17188" y="14251"/>
                  </a:moveTo>
                  <a:cubicBezTo>
                    <a:pt x="12812" y="12903"/>
                    <a:pt x="9339" y="9551"/>
                    <a:pt x="7838" y="5219"/>
                  </a:cubicBezTo>
                  <a:cubicBezTo>
                    <a:pt x="6057" y="-1141"/>
                    <a:pt x="5612" y="-1141"/>
                    <a:pt x="2622" y="3693"/>
                  </a:cubicBezTo>
                  <a:cubicBezTo>
                    <a:pt x="-4184" y="15460"/>
                    <a:pt x="1159" y="21121"/>
                    <a:pt x="22277" y="24492"/>
                  </a:cubicBezTo>
                  <a:cubicBezTo>
                    <a:pt x="23549" y="24492"/>
                    <a:pt x="24566" y="22902"/>
                    <a:pt x="24566" y="20485"/>
                  </a:cubicBezTo>
                  <a:cubicBezTo>
                    <a:pt x="24566" y="18068"/>
                    <a:pt x="21259" y="15269"/>
                    <a:pt x="17188" y="142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 1462">
              <a:extLst>
                <a:ext uri="{FF2B5EF4-FFF2-40B4-BE49-F238E27FC236}">
                  <a16:creationId xmlns:a16="http://schemas.microsoft.com/office/drawing/2014/main" id="{829B4BE2-7049-9EF7-2F1B-BBEB474B1EC2}"/>
                </a:ext>
              </a:extLst>
            </p:cNvPr>
            <p:cNvSpPr/>
            <p:nvPr/>
          </p:nvSpPr>
          <p:spPr>
            <a:xfrm>
              <a:off x="5721172" y="6565425"/>
              <a:ext cx="35075" cy="34136"/>
            </a:xfrm>
            <a:custGeom>
              <a:avLst/>
              <a:gdLst>
                <a:gd name="connsiteX0" fmla="*/ 30573 w 35075"/>
                <a:gd name="connsiteY0" fmla="*/ 15611 h 34136"/>
                <a:gd name="connsiteX1" fmla="*/ 25929 w 35075"/>
                <a:gd name="connsiteY1" fmla="*/ 18728 h 34136"/>
                <a:gd name="connsiteX2" fmla="*/ 16706 w 35075"/>
                <a:gd name="connsiteY2" fmla="*/ 15674 h 34136"/>
                <a:gd name="connsiteX3" fmla="*/ 18106 w 35075"/>
                <a:gd name="connsiteY3" fmla="*/ 11285 h 34136"/>
                <a:gd name="connsiteX4" fmla="*/ 22876 w 35075"/>
                <a:gd name="connsiteY4" fmla="*/ 7978 h 34136"/>
                <a:gd name="connsiteX5" fmla="*/ 6084 w 35075"/>
                <a:gd name="connsiteY5" fmla="*/ 1108 h 34136"/>
                <a:gd name="connsiteX6" fmla="*/ 232 w 35075"/>
                <a:gd name="connsiteY6" fmla="*/ 9314 h 34136"/>
                <a:gd name="connsiteX7" fmla="*/ 19950 w 35075"/>
                <a:gd name="connsiteY7" fmla="*/ 34375 h 34136"/>
                <a:gd name="connsiteX8" fmla="*/ 28474 w 35075"/>
                <a:gd name="connsiteY8" fmla="*/ 26615 h 34136"/>
                <a:gd name="connsiteX9" fmla="*/ 30573 w 35075"/>
                <a:gd name="connsiteY9" fmla="*/ 15611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75" h="34136">
                  <a:moveTo>
                    <a:pt x="30573" y="15611"/>
                  </a:moveTo>
                  <a:cubicBezTo>
                    <a:pt x="28028" y="15611"/>
                    <a:pt x="25929" y="17010"/>
                    <a:pt x="25929" y="18728"/>
                  </a:cubicBezTo>
                  <a:cubicBezTo>
                    <a:pt x="25929" y="24134"/>
                    <a:pt x="20141" y="22226"/>
                    <a:pt x="16706" y="15674"/>
                  </a:cubicBezTo>
                  <a:cubicBezTo>
                    <a:pt x="14035" y="10586"/>
                    <a:pt x="14289" y="9759"/>
                    <a:pt x="18106" y="11285"/>
                  </a:cubicBezTo>
                  <a:cubicBezTo>
                    <a:pt x="21922" y="12812"/>
                    <a:pt x="22876" y="11285"/>
                    <a:pt x="22876" y="7978"/>
                  </a:cubicBezTo>
                  <a:cubicBezTo>
                    <a:pt x="22876" y="1617"/>
                    <a:pt x="15816" y="-1372"/>
                    <a:pt x="6084" y="1108"/>
                  </a:cubicBezTo>
                  <a:cubicBezTo>
                    <a:pt x="486" y="2508"/>
                    <a:pt x="-977" y="4543"/>
                    <a:pt x="232" y="9314"/>
                  </a:cubicBezTo>
                  <a:cubicBezTo>
                    <a:pt x="1822" y="15674"/>
                    <a:pt x="16515" y="34120"/>
                    <a:pt x="19950" y="34375"/>
                  </a:cubicBezTo>
                  <a:cubicBezTo>
                    <a:pt x="23302" y="32410"/>
                    <a:pt x="26203" y="29770"/>
                    <a:pt x="28474" y="26615"/>
                  </a:cubicBezTo>
                  <a:cubicBezTo>
                    <a:pt x="36361" y="17264"/>
                    <a:pt x="36933" y="15611"/>
                    <a:pt x="30573" y="156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 1463">
              <a:extLst>
                <a:ext uri="{FF2B5EF4-FFF2-40B4-BE49-F238E27FC236}">
                  <a16:creationId xmlns:a16="http://schemas.microsoft.com/office/drawing/2014/main" id="{59C59938-90EE-4B59-0305-2EB0EB07AB3E}"/>
                </a:ext>
              </a:extLst>
            </p:cNvPr>
            <p:cNvSpPr/>
            <p:nvPr/>
          </p:nvSpPr>
          <p:spPr>
            <a:xfrm>
              <a:off x="5710234" y="373509"/>
              <a:ext cx="8735" cy="11755"/>
            </a:xfrm>
            <a:custGeom>
              <a:avLst/>
              <a:gdLst>
                <a:gd name="connsiteX0" fmla="*/ 5318 w 8735"/>
                <a:gd name="connsiteY0" fmla="*/ 487 h 11755"/>
                <a:gd name="connsiteX1" fmla="*/ 39 w 8735"/>
                <a:gd name="connsiteY1" fmla="*/ 7547 h 11755"/>
                <a:gd name="connsiteX2" fmla="*/ 3156 w 8735"/>
                <a:gd name="connsiteY2" fmla="*/ 11745 h 11755"/>
                <a:gd name="connsiteX3" fmla="*/ 8371 w 8735"/>
                <a:gd name="connsiteY3" fmla="*/ 4685 h 11755"/>
                <a:gd name="connsiteX4" fmla="*/ 5318 w 8735"/>
                <a:gd name="connsiteY4" fmla="*/ 487 h 1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5" h="11755">
                  <a:moveTo>
                    <a:pt x="5318" y="487"/>
                  </a:moveTo>
                  <a:cubicBezTo>
                    <a:pt x="2519" y="1848"/>
                    <a:pt x="548" y="4475"/>
                    <a:pt x="39" y="7547"/>
                  </a:cubicBezTo>
                  <a:cubicBezTo>
                    <a:pt x="-661" y="11109"/>
                    <a:pt x="484" y="12636"/>
                    <a:pt x="3156" y="11745"/>
                  </a:cubicBezTo>
                  <a:cubicBezTo>
                    <a:pt x="5903" y="10340"/>
                    <a:pt x="7837" y="7725"/>
                    <a:pt x="8371" y="4685"/>
                  </a:cubicBezTo>
                  <a:cubicBezTo>
                    <a:pt x="9071" y="1123"/>
                    <a:pt x="7926" y="-404"/>
                    <a:pt x="5318" y="4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 1464">
              <a:extLst>
                <a:ext uri="{FF2B5EF4-FFF2-40B4-BE49-F238E27FC236}">
                  <a16:creationId xmlns:a16="http://schemas.microsoft.com/office/drawing/2014/main" id="{08048CF8-B0DD-7468-32B5-1C0953EDB9C5}"/>
                </a:ext>
              </a:extLst>
            </p:cNvPr>
            <p:cNvSpPr/>
            <p:nvPr/>
          </p:nvSpPr>
          <p:spPr>
            <a:xfrm>
              <a:off x="5706839" y="241381"/>
              <a:ext cx="15106" cy="15296"/>
            </a:xfrm>
            <a:custGeom>
              <a:avLst/>
              <a:gdLst>
                <a:gd name="connsiteX0" fmla="*/ 14820 w 15106"/>
                <a:gd name="connsiteY0" fmla="*/ 8453 h 15296"/>
                <a:gd name="connsiteX1" fmla="*/ 6805 w 15106"/>
                <a:gd name="connsiteY1" fmla="*/ 375 h 15296"/>
                <a:gd name="connsiteX2" fmla="*/ 3561 w 15106"/>
                <a:gd name="connsiteY2" fmla="*/ 11761 h 15296"/>
                <a:gd name="connsiteX3" fmla="*/ 14820 w 15106"/>
                <a:gd name="connsiteY3" fmla="*/ 8453 h 1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06" h="15296">
                  <a:moveTo>
                    <a:pt x="14820" y="8453"/>
                  </a:moveTo>
                  <a:cubicBezTo>
                    <a:pt x="14464" y="4173"/>
                    <a:pt x="11086" y="763"/>
                    <a:pt x="6805" y="375"/>
                  </a:cubicBezTo>
                  <a:cubicBezTo>
                    <a:pt x="-827" y="-770"/>
                    <a:pt x="-2608" y="5464"/>
                    <a:pt x="3561" y="11761"/>
                  </a:cubicBezTo>
                  <a:cubicBezTo>
                    <a:pt x="9731" y="18058"/>
                    <a:pt x="15901" y="16150"/>
                    <a:pt x="14820" y="84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 1465">
              <a:extLst>
                <a:ext uri="{FF2B5EF4-FFF2-40B4-BE49-F238E27FC236}">
                  <a16:creationId xmlns:a16="http://schemas.microsoft.com/office/drawing/2014/main" id="{2F93D67A-63F2-ADEF-BB46-A2057EAAC36A}"/>
                </a:ext>
              </a:extLst>
            </p:cNvPr>
            <p:cNvSpPr/>
            <p:nvPr/>
          </p:nvSpPr>
          <p:spPr>
            <a:xfrm>
              <a:off x="5719213" y="6480171"/>
              <a:ext cx="6233" cy="6233"/>
            </a:xfrm>
            <a:custGeom>
              <a:avLst/>
              <a:gdLst>
                <a:gd name="connsiteX0" fmla="*/ 6233 w 6233"/>
                <a:gd name="connsiteY0" fmla="*/ 3117 h 6233"/>
                <a:gd name="connsiteX1" fmla="*/ 3117 w 6233"/>
                <a:gd name="connsiteY1" fmla="*/ 6233 h 6233"/>
                <a:gd name="connsiteX2" fmla="*/ 0 w 6233"/>
                <a:gd name="connsiteY2" fmla="*/ 3117 h 6233"/>
                <a:gd name="connsiteX3" fmla="*/ 3117 w 6233"/>
                <a:gd name="connsiteY3" fmla="*/ 0 h 6233"/>
                <a:gd name="connsiteX4" fmla="*/ 6233 w 6233"/>
                <a:gd name="connsiteY4" fmla="*/ 3117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233" y="3117"/>
                  </a:moveTo>
                  <a:cubicBezTo>
                    <a:pt x="6233" y="4838"/>
                    <a:pt x="4838" y="6233"/>
                    <a:pt x="3117" y="6233"/>
                  </a:cubicBezTo>
                  <a:cubicBezTo>
                    <a:pt x="1395" y="6233"/>
                    <a:pt x="0" y="4838"/>
                    <a:pt x="0" y="3117"/>
                  </a:cubicBezTo>
                  <a:cubicBezTo>
                    <a:pt x="0" y="1395"/>
                    <a:pt x="1395" y="0"/>
                    <a:pt x="3117" y="0"/>
                  </a:cubicBezTo>
                  <a:cubicBezTo>
                    <a:pt x="4838" y="0"/>
                    <a:pt x="6233" y="1395"/>
                    <a:pt x="6233" y="3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 1466">
              <a:extLst>
                <a:ext uri="{FF2B5EF4-FFF2-40B4-BE49-F238E27FC236}">
                  <a16:creationId xmlns:a16="http://schemas.microsoft.com/office/drawing/2014/main" id="{BDC57F25-B574-5B1D-3CDE-4A67C04C580A}"/>
                </a:ext>
              </a:extLst>
            </p:cNvPr>
            <p:cNvSpPr/>
            <p:nvPr/>
          </p:nvSpPr>
          <p:spPr>
            <a:xfrm>
              <a:off x="5701933" y="6527846"/>
              <a:ext cx="13103" cy="9110"/>
            </a:xfrm>
            <a:custGeom>
              <a:avLst/>
              <a:gdLst>
                <a:gd name="connsiteX0" fmla="*/ 1789 w 13103"/>
                <a:gd name="connsiteY0" fmla="*/ 1350 h 9110"/>
                <a:gd name="connsiteX1" fmla="*/ 262 w 13103"/>
                <a:gd name="connsiteY1" fmla="*/ 6375 h 9110"/>
                <a:gd name="connsiteX2" fmla="*/ 11253 w 13103"/>
                <a:gd name="connsiteY2" fmla="*/ 7660 h 9110"/>
                <a:gd name="connsiteX3" fmla="*/ 12538 w 13103"/>
                <a:gd name="connsiteY3" fmla="*/ 6375 h 9110"/>
                <a:gd name="connsiteX4" fmla="*/ 1789 w 13103"/>
                <a:gd name="connsiteY4" fmla="*/ 1350 h 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03" h="9110">
                  <a:moveTo>
                    <a:pt x="1789" y="1350"/>
                  </a:moveTo>
                  <a:cubicBezTo>
                    <a:pt x="-5" y="2329"/>
                    <a:pt x="-679" y="4562"/>
                    <a:pt x="262" y="6375"/>
                  </a:cubicBezTo>
                  <a:cubicBezTo>
                    <a:pt x="2940" y="9765"/>
                    <a:pt x="7863" y="10344"/>
                    <a:pt x="11253" y="7660"/>
                  </a:cubicBezTo>
                  <a:cubicBezTo>
                    <a:pt x="11730" y="7284"/>
                    <a:pt x="12163" y="6852"/>
                    <a:pt x="12538" y="6375"/>
                  </a:cubicBezTo>
                  <a:cubicBezTo>
                    <a:pt x="14892" y="2049"/>
                    <a:pt x="6368" y="-1703"/>
                    <a:pt x="1789" y="13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 1467">
              <a:extLst>
                <a:ext uri="{FF2B5EF4-FFF2-40B4-BE49-F238E27FC236}">
                  <a16:creationId xmlns:a16="http://schemas.microsoft.com/office/drawing/2014/main" id="{FF77D354-6834-8D56-D966-3E6BEF350A17}"/>
                </a:ext>
              </a:extLst>
            </p:cNvPr>
            <p:cNvSpPr/>
            <p:nvPr/>
          </p:nvSpPr>
          <p:spPr>
            <a:xfrm>
              <a:off x="5704022" y="6486973"/>
              <a:ext cx="12138" cy="16952"/>
            </a:xfrm>
            <a:custGeom>
              <a:avLst/>
              <a:gdLst>
                <a:gd name="connsiteX0" fmla="*/ 526 w 12138"/>
                <a:gd name="connsiteY0" fmla="*/ 814 h 16952"/>
                <a:gd name="connsiteX1" fmla="*/ 8858 w 12138"/>
                <a:gd name="connsiteY1" fmla="*/ 16971 h 16952"/>
                <a:gd name="connsiteX2" fmla="*/ 11975 w 12138"/>
                <a:gd name="connsiteY2" fmla="*/ 10610 h 16952"/>
                <a:gd name="connsiteX3" fmla="*/ 526 w 12138"/>
                <a:gd name="connsiteY3" fmla="*/ 814 h 1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" h="16952">
                  <a:moveTo>
                    <a:pt x="526" y="814"/>
                  </a:moveTo>
                  <a:cubicBezTo>
                    <a:pt x="-2527" y="3867"/>
                    <a:pt x="5360" y="19197"/>
                    <a:pt x="8858" y="16971"/>
                  </a:cubicBezTo>
                  <a:cubicBezTo>
                    <a:pt x="10843" y="15463"/>
                    <a:pt x="12001" y="13103"/>
                    <a:pt x="11975" y="10610"/>
                  </a:cubicBezTo>
                  <a:cubicBezTo>
                    <a:pt x="11975" y="5712"/>
                    <a:pt x="3197" y="-1921"/>
                    <a:pt x="526" y="8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 1468">
              <a:extLst>
                <a:ext uri="{FF2B5EF4-FFF2-40B4-BE49-F238E27FC236}">
                  <a16:creationId xmlns:a16="http://schemas.microsoft.com/office/drawing/2014/main" id="{263F0011-19A4-07CE-6411-00539D1C0A4C}"/>
                </a:ext>
              </a:extLst>
            </p:cNvPr>
            <p:cNvSpPr/>
            <p:nvPr/>
          </p:nvSpPr>
          <p:spPr>
            <a:xfrm>
              <a:off x="5705021" y="6373120"/>
              <a:ext cx="11075" cy="6297"/>
            </a:xfrm>
            <a:custGeom>
              <a:avLst/>
              <a:gdLst>
                <a:gd name="connsiteX0" fmla="*/ 4616 w 11075"/>
                <a:gd name="connsiteY0" fmla="*/ 238 h 6297"/>
                <a:gd name="connsiteX1" fmla="*/ 100 w 11075"/>
                <a:gd name="connsiteY1" fmla="*/ 3419 h 6297"/>
                <a:gd name="connsiteX2" fmla="*/ 6460 w 11075"/>
                <a:gd name="connsiteY2" fmla="*/ 6535 h 6297"/>
                <a:gd name="connsiteX3" fmla="*/ 10913 w 11075"/>
                <a:gd name="connsiteY3" fmla="*/ 3419 h 6297"/>
                <a:gd name="connsiteX4" fmla="*/ 4616 w 11075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5" h="6297">
                  <a:moveTo>
                    <a:pt x="4616" y="238"/>
                  </a:moveTo>
                  <a:cubicBezTo>
                    <a:pt x="1118" y="238"/>
                    <a:pt x="-918" y="1638"/>
                    <a:pt x="100" y="3419"/>
                  </a:cubicBezTo>
                  <a:cubicBezTo>
                    <a:pt x="1645" y="5359"/>
                    <a:pt x="3980" y="6504"/>
                    <a:pt x="6460" y="6535"/>
                  </a:cubicBezTo>
                  <a:cubicBezTo>
                    <a:pt x="8878" y="6535"/>
                    <a:pt x="10913" y="5136"/>
                    <a:pt x="10913" y="3419"/>
                  </a:cubicBezTo>
                  <a:cubicBezTo>
                    <a:pt x="10913" y="1701"/>
                    <a:pt x="8114" y="238"/>
                    <a:pt x="461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 1469">
              <a:extLst>
                <a:ext uri="{FF2B5EF4-FFF2-40B4-BE49-F238E27FC236}">
                  <a16:creationId xmlns:a16="http://schemas.microsoft.com/office/drawing/2014/main" id="{1D7ECD8C-1113-C3E8-2398-C3661D10EAD6}"/>
                </a:ext>
              </a:extLst>
            </p:cNvPr>
            <p:cNvSpPr/>
            <p:nvPr/>
          </p:nvSpPr>
          <p:spPr>
            <a:xfrm>
              <a:off x="6529473" y="6583914"/>
              <a:ext cx="8110" cy="6297"/>
            </a:xfrm>
            <a:custGeom>
              <a:avLst/>
              <a:gdLst>
                <a:gd name="connsiteX0" fmla="*/ 3113 w 8110"/>
                <a:gd name="connsiteY0" fmla="*/ 238 h 6297"/>
                <a:gd name="connsiteX1" fmla="*/ 187 w 8110"/>
                <a:gd name="connsiteY1" fmla="*/ 3419 h 6297"/>
                <a:gd name="connsiteX2" fmla="*/ 5021 w 8110"/>
                <a:gd name="connsiteY2" fmla="*/ 6535 h 6297"/>
                <a:gd name="connsiteX3" fmla="*/ 7947 w 8110"/>
                <a:gd name="connsiteY3" fmla="*/ 3489 h 6297"/>
                <a:gd name="connsiteX4" fmla="*/ 7947 w 8110"/>
                <a:gd name="connsiteY4" fmla="*/ 3419 h 6297"/>
                <a:gd name="connsiteX5" fmla="*/ 3113 w 811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" h="6297">
                  <a:moveTo>
                    <a:pt x="3113" y="238"/>
                  </a:moveTo>
                  <a:cubicBezTo>
                    <a:pt x="442" y="238"/>
                    <a:pt x="-830" y="1638"/>
                    <a:pt x="187" y="3419"/>
                  </a:cubicBezTo>
                  <a:cubicBezTo>
                    <a:pt x="1249" y="5130"/>
                    <a:pt x="3024" y="6268"/>
                    <a:pt x="5021" y="6535"/>
                  </a:cubicBezTo>
                  <a:cubicBezTo>
                    <a:pt x="6675" y="6504"/>
                    <a:pt x="7985" y="5136"/>
                    <a:pt x="7947" y="3489"/>
                  </a:cubicBezTo>
                  <a:cubicBezTo>
                    <a:pt x="7947" y="3463"/>
                    <a:pt x="7947" y="3438"/>
                    <a:pt x="7947" y="3419"/>
                  </a:cubicBezTo>
                  <a:cubicBezTo>
                    <a:pt x="7947" y="1638"/>
                    <a:pt x="5785" y="238"/>
                    <a:pt x="311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 1470">
              <a:extLst>
                <a:ext uri="{FF2B5EF4-FFF2-40B4-BE49-F238E27FC236}">
                  <a16:creationId xmlns:a16="http://schemas.microsoft.com/office/drawing/2014/main" id="{CCEDA946-E8C8-AE7A-4236-4302191B1F43}"/>
                </a:ext>
              </a:extLst>
            </p:cNvPr>
            <p:cNvSpPr/>
            <p:nvPr/>
          </p:nvSpPr>
          <p:spPr>
            <a:xfrm>
              <a:off x="7081247" y="2594410"/>
              <a:ext cx="8130" cy="6297"/>
            </a:xfrm>
            <a:custGeom>
              <a:avLst/>
              <a:gdLst>
                <a:gd name="connsiteX0" fmla="*/ 7965 w 8130"/>
                <a:gd name="connsiteY0" fmla="*/ 3355 h 6297"/>
                <a:gd name="connsiteX1" fmla="*/ 3131 w 8130"/>
                <a:gd name="connsiteY1" fmla="*/ 238 h 6297"/>
                <a:gd name="connsiteX2" fmla="*/ 205 w 8130"/>
                <a:gd name="connsiteY2" fmla="*/ 3355 h 6297"/>
                <a:gd name="connsiteX3" fmla="*/ 5040 w 8130"/>
                <a:gd name="connsiteY3" fmla="*/ 6536 h 6297"/>
                <a:gd name="connsiteX4" fmla="*/ 7965 w 8130"/>
                <a:gd name="connsiteY4" fmla="*/ 3362 h 6297"/>
                <a:gd name="connsiteX5" fmla="*/ 7965 w 8130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0" h="6297">
                  <a:moveTo>
                    <a:pt x="7965" y="3355"/>
                  </a:moveTo>
                  <a:cubicBezTo>
                    <a:pt x="7965" y="1638"/>
                    <a:pt x="5739" y="238"/>
                    <a:pt x="3131" y="238"/>
                  </a:cubicBezTo>
                  <a:cubicBezTo>
                    <a:pt x="523" y="238"/>
                    <a:pt x="-876" y="1638"/>
                    <a:pt x="205" y="3355"/>
                  </a:cubicBezTo>
                  <a:cubicBezTo>
                    <a:pt x="1210" y="5130"/>
                    <a:pt x="3010" y="6313"/>
                    <a:pt x="5040" y="6536"/>
                  </a:cubicBezTo>
                  <a:cubicBezTo>
                    <a:pt x="6725" y="6466"/>
                    <a:pt x="8035" y="5047"/>
                    <a:pt x="7965" y="3362"/>
                  </a:cubicBezTo>
                  <a:cubicBezTo>
                    <a:pt x="7965" y="3362"/>
                    <a:pt x="7965" y="3355"/>
                    <a:pt x="7965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 1471">
              <a:extLst>
                <a:ext uri="{FF2B5EF4-FFF2-40B4-BE49-F238E27FC236}">
                  <a16:creationId xmlns:a16="http://schemas.microsoft.com/office/drawing/2014/main" id="{B0B85413-3BE0-0B46-BDFC-CFB95A30EA4B}"/>
                </a:ext>
              </a:extLst>
            </p:cNvPr>
            <p:cNvSpPr/>
            <p:nvPr/>
          </p:nvSpPr>
          <p:spPr>
            <a:xfrm>
              <a:off x="7087743" y="6497631"/>
              <a:ext cx="7801" cy="6168"/>
            </a:xfrm>
            <a:custGeom>
              <a:avLst/>
              <a:gdLst>
                <a:gd name="connsiteX0" fmla="*/ 7639 w 7801"/>
                <a:gd name="connsiteY0" fmla="*/ 3005 h 6168"/>
                <a:gd name="connsiteX1" fmla="*/ 388 w 7801"/>
                <a:gd name="connsiteY1" fmla="*/ 3005 h 6168"/>
                <a:gd name="connsiteX2" fmla="*/ 3123 w 7801"/>
                <a:gd name="connsiteY2" fmla="*/ 5804 h 6168"/>
                <a:gd name="connsiteX3" fmla="*/ 7639 w 7801"/>
                <a:gd name="connsiteY3" fmla="*/ 3005 h 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1" h="6168">
                  <a:moveTo>
                    <a:pt x="7639" y="3005"/>
                  </a:moveTo>
                  <a:cubicBezTo>
                    <a:pt x="7639" y="-684"/>
                    <a:pt x="1787" y="-684"/>
                    <a:pt x="388" y="3005"/>
                  </a:cubicBezTo>
                  <a:cubicBezTo>
                    <a:pt x="-1012" y="6695"/>
                    <a:pt x="388" y="6949"/>
                    <a:pt x="3123" y="5804"/>
                  </a:cubicBezTo>
                  <a:cubicBezTo>
                    <a:pt x="5858" y="4659"/>
                    <a:pt x="7639" y="3578"/>
                    <a:pt x="7639" y="30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 1472">
              <a:extLst>
                <a:ext uri="{FF2B5EF4-FFF2-40B4-BE49-F238E27FC236}">
                  <a16:creationId xmlns:a16="http://schemas.microsoft.com/office/drawing/2014/main" id="{C7EEE7B9-A508-DAA1-177F-517476123246}"/>
                </a:ext>
              </a:extLst>
            </p:cNvPr>
            <p:cNvSpPr/>
            <p:nvPr/>
          </p:nvSpPr>
          <p:spPr>
            <a:xfrm>
              <a:off x="7092300" y="6615399"/>
              <a:ext cx="6361" cy="6361"/>
            </a:xfrm>
            <a:custGeom>
              <a:avLst/>
              <a:gdLst>
                <a:gd name="connsiteX0" fmla="*/ 3082 w 6361"/>
                <a:gd name="connsiteY0" fmla="*/ 239 h 6361"/>
                <a:gd name="connsiteX1" fmla="*/ -162 w 6361"/>
                <a:gd name="connsiteY1" fmla="*/ 3356 h 6361"/>
                <a:gd name="connsiteX2" fmla="*/ 2955 w 6361"/>
                <a:gd name="connsiteY2" fmla="*/ 6600 h 6361"/>
                <a:gd name="connsiteX3" fmla="*/ 6199 w 6361"/>
                <a:gd name="connsiteY3" fmla="*/ 3483 h 6361"/>
                <a:gd name="connsiteX4" fmla="*/ 6199 w 6361"/>
                <a:gd name="connsiteY4" fmla="*/ 3356 h 6361"/>
                <a:gd name="connsiteX5" fmla="*/ 3082 w 6361"/>
                <a:gd name="connsiteY5" fmla="*/ 239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3082" y="239"/>
                  </a:moveTo>
                  <a:cubicBezTo>
                    <a:pt x="1326" y="207"/>
                    <a:pt x="-124" y="1600"/>
                    <a:pt x="-162" y="3356"/>
                  </a:cubicBezTo>
                  <a:cubicBezTo>
                    <a:pt x="-194" y="5111"/>
                    <a:pt x="1199" y="6561"/>
                    <a:pt x="2955" y="6600"/>
                  </a:cubicBezTo>
                  <a:cubicBezTo>
                    <a:pt x="4710" y="6631"/>
                    <a:pt x="6167" y="5238"/>
                    <a:pt x="6199" y="3483"/>
                  </a:cubicBezTo>
                  <a:cubicBezTo>
                    <a:pt x="6199" y="3438"/>
                    <a:pt x="6199" y="3400"/>
                    <a:pt x="6199" y="3356"/>
                  </a:cubicBezTo>
                  <a:cubicBezTo>
                    <a:pt x="6199" y="1632"/>
                    <a:pt x="4806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 1473">
              <a:extLst>
                <a:ext uri="{FF2B5EF4-FFF2-40B4-BE49-F238E27FC236}">
                  <a16:creationId xmlns:a16="http://schemas.microsoft.com/office/drawing/2014/main" id="{A306C492-61CD-6C7D-0129-88A7D1A2A62C}"/>
                </a:ext>
              </a:extLst>
            </p:cNvPr>
            <p:cNvSpPr/>
            <p:nvPr/>
          </p:nvSpPr>
          <p:spPr>
            <a:xfrm>
              <a:off x="7067685" y="6624813"/>
              <a:ext cx="11139" cy="6297"/>
            </a:xfrm>
            <a:custGeom>
              <a:avLst/>
              <a:gdLst>
                <a:gd name="connsiteX0" fmla="*/ 6198 w 11139"/>
                <a:gd name="connsiteY0" fmla="*/ 238 h 6297"/>
                <a:gd name="connsiteX1" fmla="*/ -163 w 11139"/>
                <a:gd name="connsiteY1" fmla="*/ 3419 h 6297"/>
                <a:gd name="connsiteX2" fmla="*/ 4354 w 11139"/>
                <a:gd name="connsiteY2" fmla="*/ 6535 h 6297"/>
                <a:gd name="connsiteX3" fmla="*/ 10714 w 11139"/>
                <a:gd name="connsiteY3" fmla="*/ 3419 h 6297"/>
                <a:gd name="connsiteX4" fmla="*/ 6198 w 11139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9" h="6297">
                  <a:moveTo>
                    <a:pt x="6198" y="238"/>
                  </a:moveTo>
                  <a:cubicBezTo>
                    <a:pt x="2700" y="238"/>
                    <a:pt x="-163" y="1701"/>
                    <a:pt x="-163" y="3419"/>
                  </a:cubicBezTo>
                  <a:cubicBezTo>
                    <a:pt x="-163" y="5136"/>
                    <a:pt x="1873" y="6535"/>
                    <a:pt x="4354" y="6535"/>
                  </a:cubicBezTo>
                  <a:cubicBezTo>
                    <a:pt x="6834" y="6510"/>
                    <a:pt x="9175" y="5365"/>
                    <a:pt x="10714" y="3419"/>
                  </a:cubicBezTo>
                  <a:cubicBezTo>
                    <a:pt x="11732" y="1701"/>
                    <a:pt x="9697" y="238"/>
                    <a:pt x="61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 1474">
              <a:extLst>
                <a:ext uri="{FF2B5EF4-FFF2-40B4-BE49-F238E27FC236}">
                  <a16:creationId xmlns:a16="http://schemas.microsoft.com/office/drawing/2014/main" id="{5289D615-5990-E764-2683-CA1898164F95}"/>
                </a:ext>
              </a:extLst>
            </p:cNvPr>
            <p:cNvSpPr/>
            <p:nvPr/>
          </p:nvSpPr>
          <p:spPr>
            <a:xfrm>
              <a:off x="7093440" y="6592731"/>
              <a:ext cx="19855" cy="6956"/>
            </a:xfrm>
            <a:custGeom>
              <a:avLst/>
              <a:gdLst>
                <a:gd name="connsiteX0" fmla="*/ 19497 w 19855"/>
                <a:gd name="connsiteY0" fmla="*/ 3252 h 6956"/>
                <a:gd name="connsiteX1" fmla="*/ 415 w 19855"/>
                <a:gd name="connsiteY1" fmla="*/ 4142 h 6956"/>
                <a:gd name="connsiteX2" fmla="*/ 9129 w 19855"/>
                <a:gd name="connsiteY2" fmla="*/ 7195 h 6956"/>
                <a:gd name="connsiteX3" fmla="*/ 19497 w 19855"/>
                <a:gd name="connsiteY3" fmla="*/ 3252 h 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55" h="6956">
                  <a:moveTo>
                    <a:pt x="19497" y="3252"/>
                  </a:moveTo>
                  <a:cubicBezTo>
                    <a:pt x="17971" y="-1201"/>
                    <a:pt x="5059" y="-565"/>
                    <a:pt x="415" y="4142"/>
                  </a:cubicBezTo>
                  <a:cubicBezTo>
                    <a:pt x="-1557" y="6114"/>
                    <a:pt x="1560" y="7195"/>
                    <a:pt x="9129" y="7195"/>
                  </a:cubicBezTo>
                  <a:cubicBezTo>
                    <a:pt x="16699" y="7195"/>
                    <a:pt x="20642" y="5923"/>
                    <a:pt x="19497" y="32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 1475">
              <a:extLst>
                <a:ext uri="{FF2B5EF4-FFF2-40B4-BE49-F238E27FC236}">
                  <a16:creationId xmlns:a16="http://schemas.microsoft.com/office/drawing/2014/main" id="{E1F460FD-FA82-91A0-AC1E-4FE4F5C90834}"/>
                </a:ext>
              </a:extLst>
            </p:cNvPr>
            <p:cNvSpPr/>
            <p:nvPr/>
          </p:nvSpPr>
          <p:spPr>
            <a:xfrm>
              <a:off x="7055664" y="6587858"/>
              <a:ext cx="19340" cy="33838"/>
            </a:xfrm>
            <a:custGeom>
              <a:avLst/>
              <a:gdLst>
                <a:gd name="connsiteX0" fmla="*/ 17837 w 19340"/>
                <a:gd name="connsiteY0" fmla="*/ 24790 h 33838"/>
                <a:gd name="connsiteX1" fmla="*/ 12240 w 19340"/>
                <a:gd name="connsiteY1" fmla="*/ 20019 h 33838"/>
                <a:gd name="connsiteX2" fmla="*/ 9059 w 19340"/>
                <a:gd name="connsiteY2" fmla="*/ 10351 h 33838"/>
                <a:gd name="connsiteX3" fmla="*/ 10904 w 19340"/>
                <a:gd name="connsiteY3" fmla="*/ 3481 h 33838"/>
                <a:gd name="connsiteX4" fmla="*/ -100 w 19340"/>
                <a:gd name="connsiteY4" fmla="*/ 18556 h 33838"/>
                <a:gd name="connsiteX5" fmla="*/ 4543 w 19340"/>
                <a:gd name="connsiteY5" fmla="*/ 34077 h 33838"/>
                <a:gd name="connsiteX6" fmla="*/ 8741 w 19340"/>
                <a:gd name="connsiteY6" fmla="*/ 29179 h 33838"/>
                <a:gd name="connsiteX7" fmla="*/ 11222 w 19340"/>
                <a:gd name="connsiteY7" fmla="*/ 25808 h 33838"/>
                <a:gd name="connsiteX8" fmla="*/ 17837 w 19340"/>
                <a:gd name="connsiteY8" fmla="*/ 24790 h 3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40" h="33838">
                  <a:moveTo>
                    <a:pt x="17837" y="24790"/>
                  </a:moveTo>
                  <a:cubicBezTo>
                    <a:pt x="20699" y="22945"/>
                    <a:pt x="19046" y="21546"/>
                    <a:pt x="12240" y="20019"/>
                  </a:cubicBezTo>
                  <a:cubicBezTo>
                    <a:pt x="981" y="17538"/>
                    <a:pt x="-482" y="13658"/>
                    <a:pt x="9059" y="10351"/>
                  </a:cubicBezTo>
                  <a:cubicBezTo>
                    <a:pt x="14911" y="8443"/>
                    <a:pt x="15102" y="7743"/>
                    <a:pt x="10904" y="3481"/>
                  </a:cubicBezTo>
                  <a:cubicBezTo>
                    <a:pt x="3525" y="-4024"/>
                    <a:pt x="-736" y="1700"/>
                    <a:pt x="-100" y="18556"/>
                  </a:cubicBezTo>
                  <a:cubicBezTo>
                    <a:pt x="-100" y="29179"/>
                    <a:pt x="1744" y="34077"/>
                    <a:pt x="4543" y="34077"/>
                  </a:cubicBezTo>
                  <a:cubicBezTo>
                    <a:pt x="7030" y="33841"/>
                    <a:pt x="8888" y="31678"/>
                    <a:pt x="8741" y="29179"/>
                  </a:cubicBezTo>
                  <a:cubicBezTo>
                    <a:pt x="8741" y="26507"/>
                    <a:pt x="9823" y="24981"/>
                    <a:pt x="11222" y="25808"/>
                  </a:cubicBezTo>
                  <a:cubicBezTo>
                    <a:pt x="13467" y="26526"/>
                    <a:pt x="15916" y="26151"/>
                    <a:pt x="17837" y="247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 1476">
              <a:extLst>
                <a:ext uri="{FF2B5EF4-FFF2-40B4-BE49-F238E27FC236}">
                  <a16:creationId xmlns:a16="http://schemas.microsoft.com/office/drawing/2014/main" id="{ECC405F2-F28B-0648-D1F2-CD05892C95C8}"/>
                </a:ext>
              </a:extLst>
            </p:cNvPr>
            <p:cNvSpPr/>
            <p:nvPr/>
          </p:nvSpPr>
          <p:spPr>
            <a:xfrm>
              <a:off x="7142079" y="6601299"/>
              <a:ext cx="15483" cy="21015"/>
            </a:xfrm>
            <a:custGeom>
              <a:avLst/>
              <a:gdLst>
                <a:gd name="connsiteX0" fmla="*/ 1899 w 15483"/>
                <a:gd name="connsiteY0" fmla="*/ 727 h 21015"/>
                <a:gd name="connsiteX1" fmla="*/ 5207 w 15483"/>
                <a:gd name="connsiteY1" fmla="*/ 17583 h 21015"/>
                <a:gd name="connsiteX2" fmla="*/ 15320 w 15483"/>
                <a:gd name="connsiteY2" fmla="*/ 14657 h 21015"/>
                <a:gd name="connsiteX3" fmla="*/ 1899 w 15483"/>
                <a:gd name="connsiteY3" fmla="*/ 727 h 2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83" h="21015">
                  <a:moveTo>
                    <a:pt x="1899" y="727"/>
                  </a:moveTo>
                  <a:cubicBezTo>
                    <a:pt x="-1853" y="4480"/>
                    <a:pt x="-327" y="12113"/>
                    <a:pt x="5207" y="17583"/>
                  </a:cubicBezTo>
                  <a:cubicBezTo>
                    <a:pt x="10741" y="23053"/>
                    <a:pt x="15320" y="22672"/>
                    <a:pt x="15320" y="14657"/>
                  </a:cubicBezTo>
                  <a:cubicBezTo>
                    <a:pt x="15384" y="8233"/>
                    <a:pt x="5016" y="-2135"/>
                    <a:pt x="1899" y="7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 1477">
              <a:extLst>
                <a:ext uri="{FF2B5EF4-FFF2-40B4-BE49-F238E27FC236}">
                  <a16:creationId xmlns:a16="http://schemas.microsoft.com/office/drawing/2014/main" id="{89669C38-9DF8-4D0A-3441-A70EE8A2DB61}"/>
                </a:ext>
              </a:extLst>
            </p:cNvPr>
            <p:cNvSpPr/>
            <p:nvPr/>
          </p:nvSpPr>
          <p:spPr>
            <a:xfrm>
              <a:off x="7174105" y="6599688"/>
              <a:ext cx="14080" cy="8995"/>
            </a:xfrm>
            <a:custGeom>
              <a:avLst/>
              <a:gdLst>
                <a:gd name="connsiteX0" fmla="*/ 1041 w 14080"/>
                <a:gd name="connsiteY0" fmla="*/ 7744 h 8995"/>
                <a:gd name="connsiteX1" fmla="*/ 13056 w 14080"/>
                <a:gd name="connsiteY1" fmla="*/ 5441 h 8995"/>
                <a:gd name="connsiteX2" fmla="*/ 13762 w 14080"/>
                <a:gd name="connsiteY2" fmla="*/ 4182 h 8995"/>
                <a:gd name="connsiteX3" fmla="*/ 8801 w 14080"/>
                <a:gd name="connsiteY3" fmla="*/ 238 h 8995"/>
                <a:gd name="connsiteX4" fmla="*/ 1041 w 14080"/>
                <a:gd name="connsiteY4" fmla="*/ 7744 h 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80" h="8995">
                  <a:moveTo>
                    <a:pt x="1041" y="7744"/>
                  </a:moveTo>
                  <a:cubicBezTo>
                    <a:pt x="4997" y="10422"/>
                    <a:pt x="10372" y="9392"/>
                    <a:pt x="13056" y="5441"/>
                  </a:cubicBezTo>
                  <a:cubicBezTo>
                    <a:pt x="13323" y="5041"/>
                    <a:pt x="13565" y="4621"/>
                    <a:pt x="13762" y="4182"/>
                  </a:cubicBezTo>
                  <a:cubicBezTo>
                    <a:pt x="14525" y="1892"/>
                    <a:pt x="12426" y="238"/>
                    <a:pt x="8801" y="238"/>
                  </a:cubicBezTo>
                  <a:cubicBezTo>
                    <a:pt x="1740" y="238"/>
                    <a:pt x="-2331" y="4309"/>
                    <a:pt x="1041" y="77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 1478">
              <a:extLst>
                <a:ext uri="{FF2B5EF4-FFF2-40B4-BE49-F238E27FC236}">
                  <a16:creationId xmlns:a16="http://schemas.microsoft.com/office/drawing/2014/main" id="{6D127086-E23A-036A-0ADB-7AED5D66002B}"/>
                </a:ext>
              </a:extLst>
            </p:cNvPr>
            <p:cNvSpPr/>
            <p:nvPr/>
          </p:nvSpPr>
          <p:spPr>
            <a:xfrm>
              <a:off x="7156586" y="6461785"/>
              <a:ext cx="24871" cy="21223"/>
            </a:xfrm>
            <a:custGeom>
              <a:avLst/>
              <a:gdLst>
                <a:gd name="connsiteX0" fmla="*/ 16270 w 24871"/>
                <a:gd name="connsiteY0" fmla="*/ 369 h 21223"/>
                <a:gd name="connsiteX1" fmla="*/ 3167 w 24871"/>
                <a:gd name="connsiteY1" fmla="*/ 8574 h 21223"/>
                <a:gd name="connsiteX2" fmla="*/ 3675 w 24871"/>
                <a:gd name="connsiteY2" fmla="*/ 20723 h 21223"/>
                <a:gd name="connsiteX3" fmla="*/ 15634 w 24871"/>
                <a:gd name="connsiteY3" fmla="*/ 15252 h 21223"/>
                <a:gd name="connsiteX4" fmla="*/ 16270 w 24871"/>
                <a:gd name="connsiteY4" fmla="*/ 369 h 2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71" h="21223">
                  <a:moveTo>
                    <a:pt x="16270" y="369"/>
                  </a:moveTo>
                  <a:cubicBezTo>
                    <a:pt x="10418" y="-331"/>
                    <a:pt x="7174" y="1704"/>
                    <a:pt x="3167" y="8574"/>
                  </a:cubicBezTo>
                  <a:cubicBezTo>
                    <a:pt x="-1477" y="16588"/>
                    <a:pt x="-1222" y="23840"/>
                    <a:pt x="3675" y="20723"/>
                  </a:cubicBezTo>
                  <a:cubicBezTo>
                    <a:pt x="4693" y="20150"/>
                    <a:pt x="10036" y="17670"/>
                    <a:pt x="15634" y="15252"/>
                  </a:cubicBezTo>
                  <a:cubicBezTo>
                    <a:pt x="27465" y="10164"/>
                    <a:pt x="27783" y="1704"/>
                    <a:pt x="16270" y="3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 1479">
              <a:extLst>
                <a:ext uri="{FF2B5EF4-FFF2-40B4-BE49-F238E27FC236}">
                  <a16:creationId xmlns:a16="http://schemas.microsoft.com/office/drawing/2014/main" id="{0C897B7B-1C2F-41D4-FB35-F095319135B1}"/>
                </a:ext>
              </a:extLst>
            </p:cNvPr>
            <p:cNvSpPr/>
            <p:nvPr/>
          </p:nvSpPr>
          <p:spPr>
            <a:xfrm>
              <a:off x="7169985" y="6559043"/>
              <a:ext cx="8353" cy="17593"/>
            </a:xfrm>
            <a:custGeom>
              <a:avLst/>
              <a:gdLst>
                <a:gd name="connsiteX0" fmla="*/ 7642 w 8353"/>
                <a:gd name="connsiteY0" fmla="*/ 6599 h 17593"/>
                <a:gd name="connsiteX1" fmla="*/ 2680 w 8353"/>
                <a:gd name="connsiteY1" fmla="*/ 238 h 17593"/>
                <a:gd name="connsiteX2" fmla="*/ 1917 w 8353"/>
                <a:gd name="connsiteY2" fmla="*/ 17031 h 17593"/>
                <a:gd name="connsiteX3" fmla="*/ 7642 w 8353"/>
                <a:gd name="connsiteY3" fmla="*/ 6599 h 1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53" h="17593">
                  <a:moveTo>
                    <a:pt x="7642" y="6599"/>
                  </a:moveTo>
                  <a:cubicBezTo>
                    <a:pt x="6497" y="2973"/>
                    <a:pt x="4271" y="238"/>
                    <a:pt x="2680" y="238"/>
                  </a:cubicBezTo>
                  <a:cubicBezTo>
                    <a:pt x="-627" y="238"/>
                    <a:pt x="-1263" y="13850"/>
                    <a:pt x="1917" y="17031"/>
                  </a:cubicBezTo>
                  <a:cubicBezTo>
                    <a:pt x="5097" y="20211"/>
                    <a:pt x="9804" y="13341"/>
                    <a:pt x="7642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 1480">
              <a:extLst>
                <a:ext uri="{FF2B5EF4-FFF2-40B4-BE49-F238E27FC236}">
                  <a16:creationId xmlns:a16="http://schemas.microsoft.com/office/drawing/2014/main" id="{FFABD3BC-4E47-DEE9-D89F-1EEE8C38A9BB}"/>
                </a:ext>
              </a:extLst>
            </p:cNvPr>
            <p:cNvSpPr/>
            <p:nvPr/>
          </p:nvSpPr>
          <p:spPr>
            <a:xfrm>
              <a:off x="7032001" y="6561906"/>
              <a:ext cx="38738" cy="10622"/>
            </a:xfrm>
            <a:custGeom>
              <a:avLst/>
              <a:gdLst>
                <a:gd name="connsiteX0" fmla="*/ 25662 w 38738"/>
                <a:gd name="connsiteY0" fmla="*/ 10861 h 10622"/>
                <a:gd name="connsiteX1" fmla="*/ 34185 w 38738"/>
                <a:gd name="connsiteY1" fmla="*/ 9716 h 10622"/>
                <a:gd name="connsiteX2" fmla="*/ 38574 w 38738"/>
                <a:gd name="connsiteY2" fmla="*/ 4945 h 10622"/>
                <a:gd name="connsiteX3" fmla="*/ 30814 w 38738"/>
                <a:gd name="connsiteY3" fmla="*/ 3419 h 10622"/>
                <a:gd name="connsiteX4" fmla="*/ 23118 w 38738"/>
                <a:gd name="connsiteY4" fmla="*/ 3419 h 10622"/>
                <a:gd name="connsiteX5" fmla="*/ 8552 w 38738"/>
                <a:gd name="connsiteY5" fmla="*/ 238 h 10622"/>
                <a:gd name="connsiteX6" fmla="*/ -163 w 38738"/>
                <a:gd name="connsiteY6" fmla="*/ 238 h 10622"/>
                <a:gd name="connsiteX7" fmla="*/ 10714 w 38738"/>
                <a:gd name="connsiteY7" fmla="*/ 6154 h 10622"/>
                <a:gd name="connsiteX8" fmla="*/ 25662 w 38738"/>
                <a:gd name="connsiteY8" fmla="*/ 10861 h 1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38" h="10622">
                  <a:moveTo>
                    <a:pt x="25662" y="10861"/>
                  </a:moveTo>
                  <a:cubicBezTo>
                    <a:pt x="28448" y="10161"/>
                    <a:pt x="31310" y="9773"/>
                    <a:pt x="34185" y="9716"/>
                  </a:cubicBezTo>
                  <a:cubicBezTo>
                    <a:pt x="36698" y="9576"/>
                    <a:pt x="38644" y="7464"/>
                    <a:pt x="38574" y="4945"/>
                  </a:cubicBezTo>
                  <a:cubicBezTo>
                    <a:pt x="38574" y="-398"/>
                    <a:pt x="33740" y="-1415"/>
                    <a:pt x="30814" y="3419"/>
                  </a:cubicBezTo>
                  <a:cubicBezTo>
                    <a:pt x="29542" y="5518"/>
                    <a:pt x="26998" y="5518"/>
                    <a:pt x="23118" y="3419"/>
                  </a:cubicBezTo>
                  <a:cubicBezTo>
                    <a:pt x="18532" y="1377"/>
                    <a:pt x="13570" y="296"/>
                    <a:pt x="8552" y="238"/>
                  </a:cubicBezTo>
                  <a:lnTo>
                    <a:pt x="-163" y="238"/>
                  </a:lnTo>
                  <a:lnTo>
                    <a:pt x="10714" y="6154"/>
                  </a:lnTo>
                  <a:cubicBezTo>
                    <a:pt x="15205" y="8997"/>
                    <a:pt x="20357" y="10619"/>
                    <a:pt x="25662" y="108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 1481">
              <a:extLst>
                <a:ext uri="{FF2B5EF4-FFF2-40B4-BE49-F238E27FC236}">
                  <a16:creationId xmlns:a16="http://schemas.microsoft.com/office/drawing/2014/main" id="{2C38E7DC-8660-DC32-D6C1-415A3A986D25}"/>
                </a:ext>
              </a:extLst>
            </p:cNvPr>
            <p:cNvSpPr/>
            <p:nvPr/>
          </p:nvSpPr>
          <p:spPr>
            <a:xfrm>
              <a:off x="7126521" y="6622627"/>
              <a:ext cx="15102" cy="9513"/>
            </a:xfrm>
            <a:custGeom>
              <a:avLst/>
              <a:gdLst>
                <a:gd name="connsiteX0" fmla="*/ -163 w 15102"/>
                <a:gd name="connsiteY0" fmla="*/ 2934 h 9513"/>
                <a:gd name="connsiteX1" fmla="*/ 5308 w 15102"/>
                <a:gd name="connsiteY1" fmla="*/ 8404 h 9513"/>
                <a:gd name="connsiteX2" fmla="*/ 14086 w 15102"/>
                <a:gd name="connsiteY2" fmla="*/ 2934 h 9513"/>
                <a:gd name="connsiteX3" fmla="*/ -163 w 15102"/>
                <a:gd name="connsiteY3" fmla="*/ 2934 h 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02" h="9513">
                  <a:moveTo>
                    <a:pt x="-163" y="2934"/>
                  </a:moveTo>
                  <a:cubicBezTo>
                    <a:pt x="-163" y="4206"/>
                    <a:pt x="2318" y="6686"/>
                    <a:pt x="5308" y="8404"/>
                  </a:cubicBezTo>
                  <a:cubicBezTo>
                    <a:pt x="11223" y="11775"/>
                    <a:pt x="17202" y="8404"/>
                    <a:pt x="14086" y="2934"/>
                  </a:cubicBezTo>
                  <a:cubicBezTo>
                    <a:pt x="11859" y="-692"/>
                    <a:pt x="-163" y="-628"/>
                    <a:pt x="-163" y="29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 1482">
              <a:extLst>
                <a:ext uri="{FF2B5EF4-FFF2-40B4-BE49-F238E27FC236}">
                  <a16:creationId xmlns:a16="http://schemas.microsoft.com/office/drawing/2014/main" id="{44EFA22D-786F-BE6F-DCA2-BA98CD4A2D7A}"/>
                </a:ext>
              </a:extLst>
            </p:cNvPr>
            <p:cNvSpPr/>
            <p:nvPr/>
          </p:nvSpPr>
          <p:spPr>
            <a:xfrm>
              <a:off x="7104831" y="6609102"/>
              <a:ext cx="18573" cy="6297"/>
            </a:xfrm>
            <a:custGeom>
              <a:avLst/>
              <a:gdLst>
                <a:gd name="connsiteX0" fmla="*/ 9124 w 18573"/>
                <a:gd name="connsiteY0" fmla="*/ 238 h 6297"/>
                <a:gd name="connsiteX1" fmla="*/ -163 w 18573"/>
                <a:gd name="connsiteY1" fmla="*/ 3355 h 6297"/>
                <a:gd name="connsiteX2" fmla="*/ 9124 w 18573"/>
                <a:gd name="connsiteY2" fmla="*/ 6536 h 6297"/>
                <a:gd name="connsiteX3" fmla="*/ 18411 w 18573"/>
                <a:gd name="connsiteY3" fmla="*/ 3355 h 6297"/>
                <a:gd name="connsiteX4" fmla="*/ 9124 w 18573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3" h="6297">
                  <a:moveTo>
                    <a:pt x="9124" y="238"/>
                  </a:moveTo>
                  <a:cubicBezTo>
                    <a:pt x="4035" y="238"/>
                    <a:pt x="-163" y="1638"/>
                    <a:pt x="-163" y="3355"/>
                  </a:cubicBezTo>
                  <a:cubicBezTo>
                    <a:pt x="-163" y="5073"/>
                    <a:pt x="4035" y="6536"/>
                    <a:pt x="9124" y="6536"/>
                  </a:cubicBezTo>
                  <a:cubicBezTo>
                    <a:pt x="14213" y="6536"/>
                    <a:pt x="18411" y="5136"/>
                    <a:pt x="18411" y="3355"/>
                  </a:cubicBezTo>
                  <a:cubicBezTo>
                    <a:pt x="18411" y="1574"/>
                    <a:pt x="14467" y="238"/>
                    <a:pt x="912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 1483">
              <a:extLst>
                <a:ext uri="{FF2B5EF4-FFF2-40B4-BE49-F238E27FC236}">
                  <a16:creationId xmlns:a16="http://schemas.microsoft.com/office/drawing/2014/main" id="{518E7607-373F-C1E0-B280-05CAC8AA2AB9}"/>
                </a:ext>
              </a:extLst>
            </p:cNvPr>
            <p:cNvSpPr/>
            <p:nvPr/>
          </p:nvSpPr>
          <p:spPr>
            <a:xfrm>
              <a:off x="6971574" y="6578797"/>
              <a:ext cx="6169" cy="8297"/>
            </a:xfrm>
            <a:custGeom>
              <a:avLst/>
              <a:gdLst>
                <a:gd name="connsiteX0" fmla="*/ 2891 w 6169"/>
                <a:gd name="connsiteY0" fmla="*/ 648 h 8297"/>
                <a:gd name="connsiteX1" fmla="*/ -163 w 6169"/>
                <a:gd name="connsiteY1" fmla="*/ 3637 h 8297"/>
                <a:gd name="connsiteX2" fmla="*/ 2891 w 6169"/>
                <a:gd name="connsiteY2" fmla="*/ 8535 h 8297"/>
                <a:gd name="connsiteX3" fmla="*/ 6007 w 6169"/>
                <a:gd name="connsiteY3" fmla="*/ 5546 h 8297"/>
                <a:gd name="connsiteX4" fmla="*/ 6007 w 6169"/>
                <a:gd name="connsiteY4" fmla="*/ 5546 h 8297"/>
                <a:gd name="connsiteX5" fmla="*/ 2891 w 6169"/>
                <a:gd name="connsiteY5" fmla="*/ 648 h 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97">
                  <a:moveTo>
                    <a:pt x="2891" y="648"/>
                  </a:moveTo>
                  <a:cubicBezTo>
                    <a:pt x="1237" y="-434"/>
                    <a:pt x="-163" y="648"/>
                    <a:pt x="-163" y="3637"/>
                  </a:cubicBezTo>
                  <a:cubicBezTo>
                    <a:pt x="-163" y="6627"/>
                    <a:pt x="1237" y="8535"/>
                    <a:pt x="2891" y="8535"/>
                  </a:cubicBezTo>
                  <a:cubicBezTo>
                    <a:pt x="4576" y="8573"/>
                    <a:pt x="5969" y="7231"/>
                    <a:pt x="6007" y="5546"/>
                  </a:cubicBezTo>
                  <a:cubicBezTo>
                    <a:pt x="6007" y="5546"/>
                    <a:pt x="6007" y="5546"/>
                    <a:pt x="6007" y="5546"/>
                  </a:cubicBezTo>
                  <a:cubicBezTo>
                    <a:pt x="5753" y="3529"/>
                    <a:pt x="4608" y="1735"/>
                    <a:pt x="2891" y="6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 1484">
              <a:extLst>
                <a:ext uri="{FF2B5EF4-FFF2-40B4-BE49-F238E27FC236}">
                  <a16:creationId xmlns:a16="http://schemas.microsoft.com/office/drawing/2014/main" id="{D995C320-33DA-2B61-83C5-23757C124FE9}"/>
                </a:ext>
              </a:extLst>
            </p:cNvPr>
            <p:cNvSpPr/>
            <p:nvPr/>
          </p:nvSpPr>
          <p:spPr>
            <a:xfrm>
              <a:off x="6990148" y="424614"/>
              <a:ext cx="4975" cy="8117"/>
            </a:xfrm>
            <a:custGeom>
              <a:avLst/>
              <a:gdLst>
                <a:gd name="connsiteX0" fmla="*/ 3018 w 4975"/>
                <a:gd name="connsiteY0" fmla="*/ 649 h 8117"/>
                <a:gd name="connsiteX1" fmla="*/ -163 w 4975"/>
                <a:gd name="connsiteY1" fmla="*/ 3575 h 8117"/>
                <a:gd name="connsiteX2" fmla="*/ 4354 w 4975"/>
                <a:gd name="connsiteY2" fmla="*/ 5547 h 8117"/>
                <a:gd name="connsiteX3" fmla="*/ 3018 w 4975"/>
                <a:gd name="connsiteY3" fmla="*/ 649 h 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5" h="8117">
                  <a:moveTo>
                    <a:pt x="3018" y="649"/>
                  </a:moveTo>
                  <a:cubicBezTo>
                    <a:pt x="1237" y="-432"/>
                    <a:pt x="-163" y="649"/>
                    <a:pt x="-163" y="3575"/>
                  </a:cubicBezTo>
                  <a:cubicBezTo>
                    <a:pt x="-163" y="9109"/>
                    <a:pt x="1682" y="9936"/>
                    <a:pt x="4354" y="5547"/>
                  </a:cubicBezTo>
                  <a:cubicBezTo>
                    <a:pt x="5314" y="3823"/>
                    <a:pt x="4722" y="1648"/>
                    <a:pt x="3018" y="6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 1485">
              <a:extLst>
                <a:ext uri="{FF2B5EF4-FFF2-40B4-BE49-F238E27FC236}">
                  <a16:creationId xmlns:a16="http://schemas.microsoft.com/office/drawing/2014/main" id="{5AA75CAC-5B56-1665-D198-DA6BA84EC316}"/>
                </a:ext>
              </a:extLst>
            </p:cNvPr>
            <p:cNvSpPr/>
            <p:nvPr/>
          </p:nvSpPr>
          <p:spPr>
            <a:xfrm>
              <a:off x="6983975" y="355165"/>
              <a:ext cx="6172" cy="5302"/>
            </a:xfrm>
            <a:custGeom>
              <a:avLst/>
              <a:gdLst>
                <a:gd name="connsiteX0" fmla="*/ 6010 w 6172"/>
                <a:gd name="connsiteY0" fmla="*/ 4137 h 5302"/>
                <a:gd name="connsiteX1" fmla="*/ 2893 w 6172"/>
                <a:gd name="connsiteY1" fmla="*/ 766 h 5302"/>
                <a:gd name="connsiteX2" fmla="*/ -160 w 6172"/>
                <a:gd name="connsiteY2" fmla="*/ 2165 h 5302"/>
                <a:gd name="connsiteX3" fmla="*/ 2893 w 6172"/>
                <a:gd name="connsiteY3" fmla="*/ 5537 h 5302"/>
                <a:gd name="connsiteX4" fmla="*/ 6010 w 6172"/>
                <a:gd name="connsiteY4" fmla="*/ 4137 h 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" h="5302">
                  <a:moveTo>
                    <a:pt x="6010" y="4137"/>
                  </a:moveTo>
                  <a:cubicBezTo>
                    <a:pt x="6010" y="3374"/>
                    <a:pt x="4611" y="1847"/>
                    <a:pt x="2893" y="766"/>
                  </a:cubicBezTo>
                  <a:cubicBezTo>
                    <a:pt x="1176" y="-315"/>
                    <a:pt x="-160" y="321"/>
                    <a:pt x="-160" y="2165"/>
                  </a:cubicBezTo>
                  <a:cubicBezTo>
                    <a:pt x="-230" y="3934"/>
                    <a:pt x="1125" y="5435"/>
                    <a:pt x="2893" y="5537"/>
                  </a:cubicBezTo>
                  <a:cubicBezTo>
                    <a:pt x="4611" y="5600"/>
                    <a:pt x="6010" y="4964"/>
                    <a:pt x="6010" y="41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 1486">
              <a:extLst>
                <a:ext uri="{FF2B5EF4-FFF2-40B4-BE49-F238E27FC236}">
                  <a16:creationId xmlns:a16="http://schemas.microsoft.com/office/drawing/2014/main" id="{9F3FA334-B4FF-9410-E671-C2F2F3BD877C}"/>
                </a:ext>
              </a:extLst>
            </p:cNvPr>
            <p:cNvSpPr/>
            <p:nvPr/>
          </p:nvSpPr>
          <p:spPr>
            <a:xfrm>
              <a:off x="6987031" y="365391"/>
              <a:ext cx="11320" cy="7730"/>
            </a:xfrm>
            <a:custGeom>
              <a:avLst/>
              <a:gdLst>
                <a:gd name="connsiteX0" fmla="*/ 9188 w 11320"/>
                <a:gd name="connsiteY0" fmla="*/ 3262 h 7730"/>
                <a:gd name="connsiteX1" fmla="*/ -163 w 11320"/>
                <a:gd name="connsiteY1" fmla="*/ 4979 h 7730"/>
                <a:gd name="connsiteX2" fmla="*/ 6198 w 11320"/>
                <a:gd name="connsiteY2" fmla="*/ 7968 h 7730"/>
                <a:gd name="connsiteX3" fmla="*/ 9188 w 11320"/>
                <a:gd name="connsiteY3" fmla="*/ 3262 h 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0" h="7730">
                  <a:moveTo>
                    <a:pt x="9188" y="3262"/>
                  </a:moveTo>
                  <a:cubicBezTo>
                    <a:pt x="5308" y="-1445"/>
                    <a:pt x="-163" y="-491"/>
                    <a:pt x="-163" y="4979"/>
                  </a:cubicBezTo>
                  <a:cubicBezTo>
                    <a:pt x="-163" y="6633"/>
                    <a:pt x="2827" y="7968"/>
                    <a:pt x="6198" y="7968"/>
                  </a:cubicBezTo>
                  <a:cubicBezTo>
                    <a:pt x="11923" y="7968"/>
                    <a:pt x="12368" y="7142"/>
                    <a:pt x="9188" y="32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 1487">
              <a:extLst>
                <a:ext uri="{FF2B5EF4-FFF2-40B4-BE49-F238E27FC236}">
                  <a16:creationId xmlns:a16="http://schemas.microsoft.com/office/drawing/2014/main" id="{318B9188-10B7-817E-AA4F-81F3CF2EB4D5}"/>
                </a:ext>
              </a:extLst>
            </p:cNvPr>
            <p:cNvSpPr/>
            <p:nvPr/>
          </p:nvSpPr>
          <p:spPr>
            <a:xfrm>
              <a:off x="7036644" y="6577680"/>
              <a:ext cx="6233" cy="6233"/>
            </a:xfrm>
            <a:custGeom>
              <a:avLst/>
              <a:gdLst>
                <a:gd name="connsiteX0" fmla="*/ 2954 w 6233"/>
                <a:gd name="connsiteY0" fmla="*/ 238 h 6233"/>
                <a:gd name="connsiteX1" fmla="*/ -163 w 6233"/>
                <a:gd name="connsiteY1" fmla="*/ 3355 h 6233"/>
                <a:gd name="connsiteX2" fmla="*/ 2954 w 6233"/>
                <a:gd name="connsiteY2" fmla="*/ 6472 h 6233"/>
                <a:gd name="connsiteX3" fmla="*/ 6071 w 6233"/>
                <a:gd name="connsiteY3" fmla="*/ 3355 h 6233"/>
                <a:gd name="connsiteX4" fmla="*/ 2954 w 6233"/>
                <a:gd name="connsiteY4" fmla="*/ 238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2954" y="238"/>
                  </a:moveTo>
                  <a:cubicBezTo>
                    <a:pt x="1230" y="238"/>
                    <a:pt x="-163" y="1632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ubicBezTo>
                    <a:pt x="6071" y="1632"/>
                    <a:pt x="4678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 1488">
              <a:extLst>
                <a:ext uri="{FF2B5EF4-FFF2-40B4-BE49-F238E27FC236}">
                  <a16:creationId xmlns:a16="http://schemas.microsoft.com/office/drawing/2014/main" id="{E5E3BBF7-96E5-BE05-54E7-B9CE85B00B70}"/>
                </a:ext>
              </a:extLst>
            </p:cNvPr>
            <p:cNvSpPr/>
            <p:nvPr/>
          </p:nvSpPr>
          <p:spPr>
            <a:xfrm>
              <a:off x="6524461" y="6557394"/>
              <a:ext cx="24541" cy="7449"/>
            </a:xfrm>
            <a:custGeom>
              <a:avLst/>
              <a:gdLst>
                <a:gd name="connsiteX0" fmla="*/ 8761 w 24541"/>
                <a:gd name="connsiteY0" fmla="*/ 871 h 7449"/>
                <a:gd name="connsiteX1" fmla="*/ 1002 w 24541"/>
                <a:gd name="connsiteY1" fmla="*/ 5068 h 7449"/>
                <a:gd name="connsiteX2" fmla="*/ 21865 w 24541"/>
                <a:gd name="connsiteY2" fmla="*/ 5068 h 7449"/>
                <a:gd name="connsiteX3" fmla="*/ 8761 w 24541"/>
                <a:gd name="connsiteY3" fmla="*/ 871 h 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41" h="7449">
                  <a:moveTo>
                    <a:pt x="8761" y="871"/>
                  </a:moveTo>
                  <a:cubicBezTo>
                    <a:pt x="493" y="1888"/>
                    <a:pt x="-1861" y="3224"/>
                    <a:pt x="1002" y="5068"/>
                  </a:cubicBezTo>
                  <a:cubicBezTo>
                    <a:pt x="7515" y="8561"/>
                    <a:pt x="15351" y="8561"/>
                    <a:pt x="21865" y="5068"/>
                  </a:cubicBezTo>
                  <a:cubicBezTo>
                    <a:pt x="28098" y="1061"/>
                    <a:pt x="22373" y="-847"/>
                    <a:pt x="8761" y="8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 1489">
              <a:extLst>
                <a:ext uri="{FF2B5EF4-FFF2-40B4-BE49-F238E27FC236}">
                  <a16:creationId xmlns:a16="http://schemas.microsoft.com/office/drawing/2014/main" id="{4A31D2DE-E2C0-D097-EE4D-933F6BF73295}"/>
                </a:ext>
              </a:extLst>
            </p:cNvPr>
            <p:cNvSpPr/>
            <p:nvPr/>
          </p:nvSpPr>
          <p:spPr>
            <a:xfrm>
              <a:off x="6974628" y="6559195"/>
              <a:ext cx="8517" cy="12390"/>
            </a:xfrm>
            <a:custGeom>
              <a:avLst/>
              <a:gdLst>
                <a:gd name="connsiteX0" fmla="*/ -163 w 8517"/>
                <a:gd name="connsiteY0" fmla="*/ 8165 h 12390"/>
                <a:gd name="connsiteX1" fmla="*/ 7343 w 8517"/>
                <a:gd name="connsiteY1" fmla="*/ 7529 h 12390"/>
                <a:gd name="connsiteX2" fmla="*/ 7915 w 8517"/>
                <a:gd name="connsiteY2" fmla="*/ 1168 h 12390"/>
                <a:gd name="connsiteX3" fmla="*/ -163 w 8517"/>
                <a:gd name="connsiteY3" fmla="*/ 8165 h 1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7" h="12390">
                  <a:moveTo>
                    <a:pt x="-163" y="8165"/>
                  </a:moveTo>
                  <a:cubicBezTo>
                    <a:pt x="-163" y="14525"/>
                    <a:pt x="4990" y="13889"/>
                    <a:pt x="7343" y="7529"/>
                  </a:cubicBezTo>
                  <a:cubicBezTo>
                    <a:pt x="8424" y="4730"/>
                    <a:pt x="8679" y="1740"/>
                    <a:pt x="7915" y="1168"/>
                  </a:cubicBezTo>
                  <a:cubicBezTo>
                    <a:pt x="5435" y="-1885"/>
                    <a:pt x="-163" y="3140"/>
                    <a:pt x="-163" y="81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 1490">
              <a:extLst>
                <a:ext uri="{FF2B5EF4-FFF2-40B4-BE49-F238E27FC236}">
                  <a16:creationId xmlns:a16="http://schemas.microsoft.com/office/drawing/2014/main" id="{CAA75B49-2E60-B1EC-8BF5-127BDBF7B89F}"/>
                </a:ext>
              </a:extLst>
            </p:cNvPr>
            <p:cNvSpPr/>
            <p:nvPr/>
          </p:nvSpPr>
          <p:spPr>
            <a:xfrm>
              <a:off x="6977744" y="2362724"/>
              <a:ext cx="6233" cy="8297"/>
            </a:xfrm>
            <a:custGeom>
              <a:avLst/>
              <a:gdLst>
                <a:gd name="connsiteX0" fmla="*/ 2954 w 6233"/>
                <a:gd name="connsiteY0" fmla="*/ 649 h 8297"/>
                <a:gd name="connsiteX1" fmla="*/ -163 w 6233"/>
                <a:gd name="connsiteY1" fmla="*/ 3575 h 8297"/>
                <a:gd name="connsiteX2" fmla="*/ 2954 w 6233"/>
                <a:gd name="connsiteY2" fmla="*/ 8536 h 8297"/>
                <a:gd name="connsiteX3" fmla="*/ 6071 w 6233"/>
                <a:gd name="connsiteY3" fmla="*/ 5547 h 8297"/>
                <a:gd name="connsiteX4" fmla="*/ 2954 w 6233"/>
                <a:gd name="connsiteY4" fmla="*/ 649 h 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297">
                  <a:moveTo>
                    <a:pt x="2954" y="649"/>
                  </a:moveTo>
                  <a:cubicBezTo>
                    <a:pt x="1237" y="-432"/>
                    <a:pt x="-163" y="649"/>
                    <a:pt x="-163" y="3575"/>
                  </a:cubicBezTo>
                  <a:cubicBezTo>
                    <a:pt x="-163" y="6501"/>
                    <a:pt x="1237" y="8536"/>
                    <a:pt x="2954" y="8536"/>
                  </a:cubicBezTo>
                  <a:cubicBezTo>
                    <a:pt x="4627" y="8538"/>
                    <a:pt x="6001" y="7218"/>
                    <a:pt x="6071" y="5547"/>
                  </a:cubicBezTo>
                  <a:cubicBezTo>
                    <a:pt x="5836" y="3524"/>
                    <a:pt x="4684" y="1721"/>
                    <a:pt x="2954" y="6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 1491">
              <a:extLst>
                <a:ext uri="{FF2B5EF4-FFF2-40B4-BE49-F238E27FC236}">
                  <a16:creationId xmlns:a16="http://schemas.microsoft.com/office/drawing/2014/main" id="{ABFD5BBC-9D42-4869-863B-51496A8DFEF4}"/>
                </a:ext>
              </a:extLst>
            </p:cNvPr>
            <p:cNvSpPr/>
            <p:nvPr/>
          </p:nvSpPr>
          <p:spPr>
            <a:xfrm>
              <a:off x="7010020" y="6561906"/>
              <a:ext cx="11103" cy="6297"/>
            </a:xfrm>
            <a:custGeom>
              <a:avLst/>
              <a:gdLst>
                <a:gd name="connsiteX0" fmla="*/ 4581 w 11103"/>
                <a:gd name="connsiteY0" fmla="*/ 238 h 6297"/>
                <a:gd name="connsiteX1" fmla="*/ 128 w 11103"/>
                <a:gd name="connsiteY1" fmla="*/ 3419 h 6297"/>
                <a:gd name="connsiteX2" fmla="*/ 6489 w 11103"/>
                <a:gd name="connsiteY2" fmla="*/ 6535 h 6297"/>
                <a:gd name="connsiteX3" fmla="*/ 10941 w 11103"/>
                <a:gd name="connsiteY3" fmla="*/ 3419 h 6297"/>
                <a:gd name="connsiteX4" fmla="*/ 4581 w 11103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3" h="6297">
                  <a:moveTo>
                    <a:pt x="4581" y="238"/>
                  </a:moveTo>
                  <a:cubicBezTo>
                    <a:pt x="1082" y="238"/>
                    <a:pt x="-953" y="1638"/>
                    <a:pt x="128" y="3419"/>
                  </a:cubicBezTo>
                  <a:cubicBezTo>
                    <a:pt x="1693" y="5340"/>
                    <a:pt x="4014" y="6478"/>
                    <a:pt x="6489" y="6535"/>
                  </a:cubicBezTo>
                  <a:cubicBezTo>
                    <a:pt x="8970" y="6535"/>
                    <a:pt x="10941" y="5073"/>
                    <a:pt x="10941" y="3419"/>
                  </a:cubicBezTo>
                  <a:cubicBezTo>
                    <a:pt x="10941" y="1765"/>
                    <a:pt x="8079" y="238"/>
                    <a:pt x="45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 1492">
              <a:extLst>
                <a:ext uri="{FF2B5EF4-FFF2-40B4-BE49-F238E27FC236}">
                  <a16:creationId xmlns:a16="http://schemas.microsoft.com/office/drawing/2014/main" id="{4E25DF4E-B4D1-5A71-9300-3E6110593E5E}"/>
                </a:ext>
              </a:extLst>
            </p:cNvPr>
            <p:cNvSpPr/>
            <p:nvPr/>
          </p:nvSpPr>
          <p:spPr>
            <a:xfrm>
              <a:off x="7022179" y="6597768"/>
              <a:ext cx="13899" cy="9433"/>
            </a:xfrm>
            <a:custGeom>
              <a:avLst/>
              <a:gdLst>
                <a:gd name="connsiteX0" fmla="*/ 12840 w 13899"/>
                <a:gd name="connsiteY0" fmla="*/ 5466 h 9433"/>
                <a:gd name="connsiteX1" fmla="*/ 4762 w 13899"/>
                <a:gd name="connsiteY1" fmla="*/ 1141 h 9433"/>
                <a:gd name="connsiteX2" fmla="*/ 3617 w 13899"/>
                <a:gd name="connsiteY2" fmla="*/ 5402 h 9433"/>
                <a:gd name="connsiteX3" fmla="*/ 12840 w 13899"/>
                <a:gd name="connsiteY3" fmla="*/ 5402 h 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9" h="9433">
                  <a:moveTo>
                    <a:pt x="12840" y="5466"/>
                  </a:moveTo>
                  <a:cubicBezTo>
                    <a:pt x="10626" y="3271"/>
                    <a:pt x="7815" y="1770"/>
                    <a:pt x="4762" y="1141"/>
                  </a:cubicBezTo>
                  <a:cubicBezTo>
                    <a:pt x="-1599" y="-513"/>
                    <a:pt x="-1599" y="-322"/>
                    <a:pt x="3617" y="5402"/>
                  </a:cubicBezTo>
                  <a:cubicBezTo>
                    <a:pt x="8833" y="11127"/>
                    <a:pt x="16338" y="11063"/>
                    <a:pt x="12840" y="54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 1493">
              <a:extLst>
                <a:ext uri="{FF2B5EF4-FFF2-40B4-BE49-F238E27FC236}">
                  <a16:creationId xmlns:a16="http://schemas.microsoft.com/office/drawing/2014/main" id="{E81C877F-6A4B-F165-AEFE-2B5664059C89}"/>
                </a:ext>
              </a:extLst>
            </p:cNvPr>
            <p:cNvSpPr/>
            <p:nvPr/>
          </p:nvSpPr>
          <p:spPr>
            <a:xfrm>
              <a:off x="6996190" y="5992431"/>
              <a:ext cx="6361" cy="6361"/>
            </a:xfrm>
            <a:custGeom>
              <a:avLst/>
              <a:gdLst>
                <a:gd name="connsiteX0" fmla="*/ 3082 w 6361"/>
                <a:gd name="connsiteY0" fmla="*/ 239 h 6361"/>
                <a:gd name="connsiteX1" fmla="*/ -162 w 6361"/>
                <a:gd name="connsiteY1" fmla="*/ 3356 h 6361"/>
                <a:gd name="connsiteX2" fmla="*/ 2955 w 6361"/>
                <a:gd name="connsiteY2" fmla="*/ 6600 h 6361"/>
                <a:gd name="connsiteX3" fmla="*/ 6199 w 6361"/>
                <a:gd name="connsiteY3" fmla="*/ 3483 h 6361"/>
                <a:gd name="connsiteX4" fmla="*/ 6199 w 6361"/>
                <a:gd name="connsiteY4" fmla="*/ 3356 h 6361"/>
                <a:gd name="connsiteX5" fmla="*/ 3082 w 6361"/>
                <a:gd name="connsiteY5" fmla="*/ 239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3082" y="239"/>
                  </a:moveTo>
                  <a:cubicBezTo>
                    <a:pt x="1326" y="207"/>
                    <a:pt x="-124" y="1600"/>
                    <a:pt x="-162" y="3356"/>
                  </a:cubicBezTo>
                  <a:cubicBezTo>
                    <a:pt x="-194" y="5111"/>
                    <a:pt x="1199" y="6561"/>
                    <a:pt x="2955" y="6600"/>
                  </a:cubicBezTo>
                  <a:cubicBezTo>
                    <a:pt x="4710" y="6631"/>
                    <a:pt x="6167" y="5238"/>
                    <a:pt x="6199" y="3483"/>
                  </a:cubicBezTo>
                  <a:cubicBezTo>
                    <a:pt x="6199" y="3438"/>
                    <a:pt x="6199" y="3400"/>
                    <a:pt x="6199" y="3356"/>
                  </a:cubicBezTo>
                  <a:cubicBezTo>
                    <a:pt x="6199" y="1632"/>
                    <a:pt x="4806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 1494">
              <a:extLst>
                <a:ext uri="{FF2B5EF4-FFF2-40B4-BE49-F238E27FC236}">
                  <a16:creationId xmlns:a16="http://schemas.microsoft.com/office/drawing/2014/main" id="{97039439-D6B5-8FD7-1C46-F00B8B0DAC48}"/>
                </a:ext>
              </a:extLst>
            </p:cNvPr>
            <p:cNvSpPr/>
            <p:nvPr/>
          </p:nvSpPr>
          <p:spPr>
            <a:xfrm>
              <a:off x="7009103" y="426933"/>
              <a:ext cx="8649" cy="11405"/>
            </a:xfrm>
            <a:custGeom>
              <a:avLst/>
              <a:gdLst>
                <a:gd name="connsiteX0" fmla="*/ 6388 w 8649"/>
                <a:gd name="connsiteY0" fmla="*/ 9843 h 11405"/>
                <a:gd name="connsiteX1" fmla="*/ 6388 w 8649"/>
                <a:gd name="connsiteY1" fmla="*/ 2465 h 11405"/>
                <a:gd name="connsiteX2" fmla="*/ 727 w 8649"/>
                <a:gd name="connsiteY2" fmla="*/ 8126 h 11405"/>
                <a:gd name="connsiteX3" fmla="*/ 6388 w 8649"/>
                <a:gd name="connsiteY3" fmla="*/ 9843 h 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9" h="11405">
                  <a:moveTo>
                    <a:pt x="6388" y="9843"/>
                  </a:moveTo>
                  <a:cubicBezTo>
                    <a:pt x="9187" y="7044"/>
                    <a:pt x="9187" y="5263"/>
                    <a:pt x="6388" y="2465"/>
                  </a:cubicBezTo>
                  <a:cubicBezTo>
                    <a:pt x="1618" y="-2370"/>
                    <a:pt x="-1881" y="1192"/>
                    <a:pt x="727" y="8126"/>
                  </a:cubicBezTo>
                  <a:cubicBezTo>
                    <a:pt x="2063" y="12260"/>
                    <a:pt x="3653" y="12642"/>
                    <a:pt x="6388" y="98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 1495">
              <a:extLst>
                <a:ext uri="{FF2B5EF4-FFF2-40B4-BE49-F238E27FC236}">
                  <a16:creationId xmlns:a16="http://schemas.microsoft.com/office/drawing/2014/main" id="{F65C2247-A6E9-9ADF-262A-4D4D5DE6710C}"/>
                </a:ext>
              </a:extLst>
            </p:cNvPr>
            <p:cNvSpPr/>
            <p:nvPr/>
          </p:nvSpPr>
          <p:spPr>
            <a:xfrm>
              <a:off x="7006890" y="285007"/>
              <a:ext cx="25477" cy="24829"/>
            </a:xfrm>
            <a:custGeom>
              <a:avLst/>
              <a:gdLst>
                <a:gd name="connsiteX0" fmla="*/ 21641 w 25477"/>
                <a:gd name="connsiteY0" fmla="*/ 25000 h 24829"/>
                <a:gd name="connsiteX1" fmla="*/ 19351 w 25477"/>
                <a:gd name="connsiteY1" fmla="*/ 16604 h 24829"/>
                <a:gd name="connsiteX2" fmla="*/ 11019 w 25477"/>
                <a:gd name="connsiteY2" fmla="*/ 3882 h 24829"/>
                <a:gd name="connsiteX3" fmla="*/ 1923 w 25477"/>
                <a:gd name="connsiteY3" fmla="*/ 4582 h 24829"/>
                <a:gd name="connsiteX4" fmla="*/ 2241 w 25477"/>
                <a:gd name="connsiteY4" fmla="*/ 15459 h 24829"/>
                <a:gd name="connsiteX5" fmla="*/ 21641 w 25477"/>
                <a:gd name="connsiteY5" fmla="*/ 25000 h 2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77" h="24829">
                  <a:moveTo>
                    <a:pt x="21641" y="25000"/>
                  </a:moveTo>
                  <a:cubicBezTo>
                    <a:pt x="26984" y="25381"/>
                    <a:pt x="26730" y="24364"/>
                    <a:pt x="19351" y="16604"/>
                  </a:cubicBezTo>
                  <a:cubicBezTo>
                    <a:pt x="15605" y="13086"/>
                    <a:pt x="12749" y="8723"/>
                    <a:pt x="11019" y="3882"/>
                  </a:cubicBezTo>
                  <a:cubicBezTo>
                    <a:pt x="11019" y="-1270"/>
                    <a:pt x="6375" y="-888"/>
                    <a:pt x="1923" y="4582"/>
                  </a:cubicBezTo>
                  <a:cubicBezTo>
                    <a:pt x="-939" y="8017"/>
                    <a:pt x="-876" y="10497"/>
                    <a:pt x="2241" y="15459"/>
                  </a:cubicBezTo>
                  <a:cubicBezTo>
                    <a:pt x="6248" y="22138"/>
                    <a:pt x="10637" y="24364"/>
                    <a:pt x="21641" y="250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 1496">
              <a:extLst>
                <a:ext uri="{FF2B5EF4-FFF2-40B4-BE49-F238E27FC236}">
                  <a16:creationId xmlns:a16="http://schemas.microsoft.com/office/drawing/2014/main" id="{427668B3-C834-3146-A5C8-E1FA99F13623}"/>
                </a:ext>
              </a:extLst>
            </p:cNvPr>
            <p:cNvSpPr/>
            <p:nvPr/>
          </p:nvSpPr>
          <p:spPr>
            <a:xfrm>
              <a:off x="7002603" y="253349"/>
              <a:ext cx="17916" cy="8791"/>
            </a:xfrm>
            <a:custGeom>
              <a:avLst/>
              <a:gdLst>
                <a:gd name="connsiteX0" fmla="*/ 17595 w 17916"/>
                <a:gd name="connsiteY0" fmla="*/ 4182 h 8791"/>
                <a:gd name="connsiteX1" fmla="*/ 9326 w 17916"/>
                <a:gd name="connsiteY1" fmla="*/ 238 h 8791"/>
                <a:gd name="connsiteX2" fmla="*/ 3665 w 17916"/>
                <a:gd name="connsiteY2" fmla="*/ 7617 h 8791"/>
                <a:gd name="connsiteX3" fmla="*/ 17595 w 17916"/>
                <a:gd name="connsiteY3" fmla="*/ 4182 h 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16" h="8791">
                  <a:moveTo>
                    <a:pt x="17595" y="4182"/>
                  </a:moveTo>
                  <a:cubicBezTo>
                    <a:pt x="18486" y="1574"/>
                    <a:pt x="15623" y="238"/>
                    <a:pt x="9326" y="238"/>
                  </a:cubicBezTo>
                  <a:cubicBezTo>
                    <a:pt x="-215" y="238"/>
                    <a:pt x="-3395" y="4564"/>
                    <a:pt x="3665" y="7617"/>
                  </a:cubicBezTo>
                  <a:cubicBezTo>
                    <a:pt x="9644" y="10543"/>
                    <a:pt x="16196" y="8698"/>
                    <a:pt x="17595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 1497">
              <a:extLst>
                <a:ext uri="{FF2B5EF4-FFF2-40B4-BE49-F238E27FC236}">
                  <a16:creationId xmlns:a16="http://schemas.microsoft.com/office/drawing/2014/main" id="{F17266E0-B814-96DE-2C02-51CF408D97DA}"/>
                </a:ext>
              </a:extLst>
            </p:cNvPr>
            <p:cNvSpPr/>
            <p:nvPr/>
          </p:nvSpPr>
          <p:spPr>
            <a:xfrm>
              <a:off x="7160869" y="6543015"/>
              <a:ext cx="6360" cy="6360"/>
            </a:xfrm>
            <a:custGeom>
              <a:avLst/>
              <a:gdLst>
                <a:gd name="connsiteX0" fmla="*/ 2954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  <a:gd name="connsiteX5" fmla="*/ 2954 w 6360"/>
                <a:gd name="connsiteY5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2954" y="238"/>
                  </a:moveTo>
                  <a:cubicBezTo>
                    <a:pt x="1224" y="270"/>
                    <a:pt x="-163" y="1688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2999" y="238"/>
                    <a:pt x="2973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 1498">
              <a:extLst>
                <a:ext uri="{FF2B5EF4-FFF2-40B4-BE49-F238E27FC236}">
                  <a16:creationId xmlns:a16="http://schemas.microsoft.com/office/drawing/2014/main" id="{1AE875C9-2292-33DE-8E3E-1C9CCE6A680F}"/>
                </a:ext>
              </a:extLst>
            </p:cNvPr>
            <p:cNvSpPr/>
            <p:nvPr/>
          </p:nvSpPr>
          <p:spPr>
            <a:xfrm>
              <a:off x="7287702" y="615337"/>
              <a:ext cx="6233" cy="8255"/>
            </a:xfrm>
            <a:custGeom>
              <a:avLst/>
              <a:gdLst>
                <a:gd name="connsiteX0" fmla="*/ 6071 w 6233"/>
                <a:gd name="connsiteY0" fmla="*/ 3228 h 8255"/>
                <a:gd name="connsiteX1" fmla="*/ 2954 w 6233"/>
                <a:gd name="connsiteY1" fmla="*/ 239 h 8255"/>
                <a:gd name="connsiteX2" fmla="*/ 2954 w 6233"/>
                <a:gd name="connsiteY2" fmla="*/ 239 h 8255"/>
                <a:gd name="connsiteX3" fmla="*/ -163 w 6233"/>
                <a:gd name="connsiteY3" fmla="*/ 5137 h 8255"/>
                <a:gd name="connsiteX4" fmla="*/ 2954 w 6233"/>
                <a:gd name="connsiteY4" fmla="*/ 8126 h 8255"/>
                <a:gd name="connsiteX5" fmla="*/ 6071 w 6233"/>
                <a:gd name="connsiteY5" fmla="*/ 3228 h 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55">
                  <a:moveTo>
                    <a:pt x="6071" y="3228"/>
                  </a:moveTo>
                  <a:cubicBezTo>
                    <a:pt x="6039" y="1543"/>
                    <a:pt x="4640" y="207"/>
                    <a:pt x="2954" y="239"/>
                  </a:cubicBezTo>
                  <a:cubicBezTo>
                    <a:pt x="2954" y="239"/>
                    <a:pt x="2954" y="239"/>
                    <a:pt x="2954" y="239"/>
                  </a:cubicBezTo>
                  <a:cubicBezTo>
                    <a:pt x="1300" y="239"/>
                    <a:pt x="-163" y="2465"/>
                    <a:pt x="-163" y="5137"/>
                  </a:cubicBezTo>
                  <a:cubicBezTo>
                    <a:pt x="-163" y="7808"/>
                    <a:pt x="1300" y="9208"/>
                    <a:pt x="2954" y="8126"/>
                  </a:cubicBezTo>
                  <a:cubicBezTo>
                    <a:pt x="4671" y="7039"/>
                    <a:pt x="5817" y="5245"/>
                    <a:pt x="6071" y="32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 1499">
              <a:extLst>
                <a:ext uri="{FF2B5EF4-FFF2-40B4-BE49-F238E27FC236}">
                  <a16:creationId xmlns:a16="http://schemas.microsoft.com/office/drawing/2014/main" id="{B17FAA70-D3C4-6513-2714-6D0A8DC4B8E6}"/>
                </a:ext>
              </a:extLst>
            </p:cNvPr>
            <p:cNvSpPr/>
            <p:nvPr/>
          </p:nvSpPr>
          <p:spPr>
            <a:xfrm>
              <a:off x="7276308" y="6448448"/>
              <a:ext cx="11273" cy="11386"/>
            </a:xfrm>
            <a:custGeom>
              <a:avLst/>
              <a:gdLst>
                <a:gd name="connsiteX0" fmla="*/ 8369 w 11273"/>
                <a:gd name="connsiteY0" fmla="*/ 11225 h 11386"/>
                <a:gd name="connsiteX1" fmla="*/ 11104 w 11273"/>
                <a:gd name="connsiteY1" fmla="*/ 4864 h 11386"/>
                <a:gd name="connsiteX2" fmla="*/ 864 w 11273"/>
                <a:gd name="connsiteY2" fmla="*/ 2383 h 11386"/>
                <a:gd name="connsiteX3" fmla="*/ 8369 w 11273"/>
                <a:gd name="connsiteY3" fmla="*/ 11225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3" h="11386">
                  <a:moveTo>
                    <a:pt x="8369" y="11225"/>
                  </a:moveTo>
                  <a:cubicBezTo>
                    <a:pt x="10195" y="9628"/>
                    <a:pt x="11200" y="7287"/>
                    <a:pt x="11104" y="4864"/>
                  </a:cubicBezTo>
                  <a:cubicBezTo>
                    <a:pt x="11104" y="221"/>
                    <a:pt x="4744" y="-1497"/>
                    <a:pt x="864" y="2383"/>
                  </a:cubicBezTo>
                  <a:cubicBezTo>
                    <a:pt x="-3016" y="6263"/>
                    <a:pt x="5125" y="13387"/>
                    <a:pt x="8369" y="112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 1500">
              <a:extLst>
                <a:ext uri="{FF2B5EF4-FFF2-40B4-BE49-F238E27FC236}">
                  <a16:creationId xmlns:a16="http://schemas.microsoft.com/office/drawing/2014/main" id="{47EEE382-385C-4578-3583-8971C38E0C63}"/>
                </a:ext>
              </a:extLst>
            </p:cNvPr>
            <p:cNvSpPr/>
            <p:nvPr/>
          </p:nvSpPr>
          <p:spPr>
            <a:xfrm>
              <a:off x="7276513" y="2518908"/>
              <a:ext cx="8136" cy="6297"/>
            </a:xfrm>
            <a:custGeom>
              <a:avLst/>
              <a:gdLst>
                <a:gd name="connsiteX0" fmla="*/ 5048 w 8136"/>
                <a:gd name="connsiteY0" fmla="*/ 6536 h 6297"/>
                <a:gd name="connsiteX1" fmla="*/ 7973 w 8136"/>
                <a:gd name="connsiteY1" fmla="*/ 3355 h 6297"/>
                <a:gd name="connsiteX2" fmla="*/ 3139 w 8136"/>
                <a:gd name="connsiteY2" fmla="*/ 238 h 6297"/>
                <a:gd name="connsiteX3" fmla="*/ 213 w 8136"/>
                <a:gd name="connsiteY3" fmla="*/ 3355 h 6297"/>
                <a:gd name="connsiteX4" fmla="*/ 5048 w 8136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5048" y="6536"/>
                  </a:moveTo>
                  <a:cubicBezTo>
                    <a:pt x="6720" y="6434"/>
                    <a:pt x="8012" y="5028"/>
                    <a:pt x="7973" y="3355"/>
                  </a:cubicBezTo>
                  <a:cubicBezTo>
                    <a:pt x="7973" y="1638"/>
                    <a:pt x="5811" y="238"/>
                    <a:pt x="3139" y="238"/>
                  </a:cubicBezTo>
                  <a:cubicBezTo>
                    <a:pt x="468" y="238"/>
                    <a:pt x="-868" y="1638"/>
                    <a:pt x="213" y="3355"/>
                  </a:cubicBezTo>
                  <a:cubicBezTo>
                    <a:pt x="1269" y="5079"/>
                    <a:pt x="3044" y="6249"/>
                    <a:pt x="5048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 1501">
              <a:extLst>
                <a:ext uri="{FF2B5EF4-FFF2-40B4-BE49-F238E27FC236}">
                  <a16:creationId xmlns:a16="http://schemas.microsoft.com/office/drawing/2014/main" id="{A99E7571-7ED9-8644-E9E9-A96606DFA3E5}"/>
                </a:ext>
              </a:extLst>
            </p:cNvPr>
            <p:cNvSpPr/>
            <p:nvPr/>
          </p:nvSpPr>
          <p:spPr>
            <a:xfrm>
              <a:off x="7275415" y="557479"/>
              <a:ext cx="18243" cy="20023"/>
            </a:xfrm>
            <a:custGeom>
              <a:avLst/>
              <a:gdLst>
                <a:gd name="connsiteX0" fmla="*/ 4301 w 18243"/>
                <a:gd name="connsiteY0" fmla="*/ 15925 h 20023"/>
                <a:gd name="connsiteX1" fmla="*/ 12760 w 18243"/>
                <a:gd name="connsiteY1" fmla="*/ 16561 h 20023"/>
                <a:gd name="connsiteX2" fmla="*/ 13715 w 18243"/>
                <a:gd name="connsiteY2" fmla="*/ 7784 h 20023"/>
                <a:gd name="connsiteX3" fmla="*/ 13715 w 18243"/>
                <a:gd name="connsiteY3" fmla="*/ 469 h 20023"/>
                <a:gd name="connsiteX4" fmla="*/ 3728 w 18243"/>
                <a:gd name="connsiteY4" fmla="*/ 5112 h 20023"/>
                <a:gd name="connsiteX5" fmla="*/ 4301 w 18243"/>
                <a:gd name="connsiteY5" fmla="*/ 15925 h 20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43" h="20023">
                  <a:moveTo>
                    <a:pt x="4301" y="15925"/>
                  </a:moveTo>
                  <a:cubicBezTo>
                    <a:pt x="11552" y="21332"/>
                    <a:pt x="17976" y="21841"/>
                    <a:pt x="12760" y="16561"/>
                  </a:cubicBezTo>
                  <a:cubicBezTo>
                    <a:pt x="7545" y="11282"/>
                    <a:pt x="8117" y="7784"/>
                    <a:pt x="13715" y="7784"/>
                  </a:cubicBezTo>
                  <a:cubicBezTo>
                    <a:pt x="19312" y="7784"/>
                    <a:pt x="19757" y="2695"/>
                    <a:pt x="13715" y="469"/>
                  </a:cubicBezTo>
                  <a:cubicBezTo>
                    <a:pt x="11361" y="-485"/>
                    <a:pt x="6845" y="1614"/>
                    <a:pt x="3728" y="5112"/>
                  </a:cubicBezTo>
                  <a:cubicBezTo>
                    <a:pt x="-1551" y="11282"/>
                    <a:pt x="-1551" y="11727"/>
                    <a:pt x="4301" y="159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 1502">
              <a:extLst>
                <a:ext uri="{FF2B5EF4-FFF2-40B4-BE49-F238E27FC236}">
                  <a16:creationId xmlns:a16="http://schemas.microsoft.com/office/drawing/2014/main" id="{8278AC1F-5DFC-2486-3A7C-8112BD0430A0}"/>
                </a:ext>
              </a:extLst>
            </p:cNvPr>
            <p:cNvSpPr/>
            <p:nvPr/>
          </p:nvSpPr>
          <p:spPr>
            <a:xfrm>
              <a:off x="7287764" y="4123650"/>
              <a:ext cx="9288" cy="9379"/>
            </a:xfrm>
            <a:custGeom>
              <a:avLst/>
              <a:gdLst>
                <a:gd name="connsiteX0" fmla="*/ 1875 w 9288"/>
                <a:gd name="connsiteY0" fmla="*/ 7556 h 9379"/>
                <a:gd name="connsiteX1" fmla="*/ 9126 w 9288"/>
                <a:gd name="connsiteY1" fmla="*/ 4948 h 9379"/>
                <a:gd name="connsiteX2" fmla="*/ 4419 w 9288"/>
                <a:gd name="connsiteY2" fmla="*/ 242 h 9379"/>
                <a:gd name="connsiteX3" fmla="*/ 1875 w 9288"/>
                <a:gd name="connsiteY3" fmla="*/ 7556 h 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8" h="9379">
                  <a:moveTo>
                    <a:pt x="1875" y="7556"/>
                  </a:moveTo>
                  <a:cubicBezTo>
                    <a:pt x="5437" y="11182"/>
                    <a:pt x="9126" y="9846"/>
                    <a:pt x="9126" y="4948"/>
                  </a:cubicBezTo>
                  <a:cubicBezTo>
                    <a:pt x="9126" y="2347"/>
                    <a:pt x="7020" y="242"/>
                    <a:pt x="4419" y="242"/>
                  </a:cubicBezTo>
                  <a:cubicBezTo>
                    <a:pt x="-415" y="114"/>
                    <a:pt x="-1687" y="3804"/>
                    <a:pt x="1875" y="75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 1503">
              <a:extLst>
                <a:ext uri="{FF2B5EF4-FFF2-40B4-BE49-F238E27FC236}">
                  <a16:creationId xmlns:a16="http://schemas.microsoft.com/office/drawing/2014/main" id="{24335ED0-E3B1-8457-BD36-877B4D1E62EA}"/>
                </a:ext>
              </a:extLst>
            </p:cNvPr>
            <p:cNvSpPr/>
            <p:nvPr/>
          </p:nvSpPr>
          <p:spPr>
            <a:xfrm>
              <a:off x="7281531" y="2937380"/>
              <a:ext cx="8110" cy="6233"/>
            </a:xfrm>
            <a:custGeom>
              <a:avLst/>
              <a:gdLst>
                <a:gd name="connsiteX0" fmla="*/ 2764 w 8110"/>
                <a:gd name="connsiteY0" fmla="*/ 238 h 6233"/>
                <a:gd name="connsiteX1" fmla="*/ -162 w 8110"/>
                <a:gd name="connsiteY1" fmla="*/ 3355 h 6233"/>
                <a:gd name="connsiteX2" fmla="*/ 4672 w 8110"/>
                <a:gd name="connsiteY2" fmla="*/ 6472 h 6233"/>
                <a:gd name="connsiteX3" fmla="*/ 7598 w 8110"/>
                <a:gd name="connsiteY3" fmla="*/ 3355 h 6233"/>
                <a:gd name="connsiteX4" fmla="*/ 2764 w 8110"/>
                <a:gd name="connsiteY4" fmla="*/ 238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0" h="6233">
                  <a:moveTo>
                    <a:pt x="2764" y="238"/>
                  </a:move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072"/>
                    <a:pt x="2001" y="6472"/>
                    <a:pt x="4672" y="6472"/>
                  </a:cubicBezTo>
                  <a:cubicBezTo>
                    <a:pt x="7344" y="6472"/>
                    <a:pt x="8616" y="5072"/>
                    <a:pt x="7598" y="3355"/>
                  </a:cubicBezTo>
                  <a:cubicBezTo>
                    <a:pt x="6536" y="1644"/>
                    <a:pt x="4761" y="505"/>
                    <a:pt x="276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 1504">
              <a:extLst>
                <a:ext uri="{FF2B5EF4-FFF2-40B4-BE49-F238E27FC236}">
                  <a16:creationId xmlns:a16="http://schemas.microsoft.com/office/drawing/2014/main" id="{0A363706-E81B-4843-AF95-A864C8831774}"/>
                </a:ext>
              </a:extLst>
            </p:cNvPr>
            <p:cNvSpPr/>
            <p:nvPr/>
          </p:nvSpPr>
          <p:spPr>
            <a:xfrm>
              <a:off x="7304235" y="3365265"/>
              <a:ext cx="5220" cy="6297"/>
            </a:xfrm>
            <a:custGeom>
              <a:avLst/>
              <a:gdLst>
                <a:gd name="connsiteX0" fmla="*/ 3659 w 5220"/>
                <a:gd name="connsiteY0" fmla="*/ 238 h 6297"/>
                <a:gd name="connsiteX1" fmla="*/ 351 w 5220"/>
                <a:gd name="connsiteY1" fmla="*/ 3355 h 6297"/>
                <a:gd name="connsiteX2" fmla="*/ 1751 w 5220"/>
                <a:gd name="connsiteY2" fmla="*/ 6535 h 6297"/>
                <a:gd name="connsiteX3" fmla="*/ 5058 w 5220"/>
                <a:gd name="connsiteY3" fmla="*/ 3355 h 6297"/>
                <a:gd name="connsiteX4" fmla="*/ 3659 w 5220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0" h="6297">
                  <a:moveTo>
                    <a:pt x="3659" y="238"/>
                  </a:moveTo>
                  <a:cubicBezTo>
                    <a:pt x="2959" y="238"/>
                    <a:pt x="1433" y="1638"/>
                    <a:pt x="351" y="3355"/>
                  </a:cubicBezTo>
                  <a:cubicBezTo>
                    <a:pt x="-730" y="5073"/>
                    <a:pt x="-30" y="6535"/>
                    <a:pt x="1751" y="6535"/>
                  </a:cubicBezTo>
                  <a:cubicBezTo>
                    <a:pt x="3532" y="6535"/>
                    <a:pt x="4988" y="5130"/>
                    <a:pt x="5058" y="3355"/>
                  </a:cubicBezTo>
                  <a:cubicBezTo>
                    <a:pt x="5058" y="1638"/>
                    <a:pt x="4422" y="238"/>
                    <a:pt x="36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 1505">
              <a:extLst>
                <a:ext uri="{FF2B5EF4-FFF2-40B4-BE49-F238E27FC236}">
                  <a16:creationId xmlns:a16="http://schemas.microsoft.com/office/drawing/2014/main" id="{12262C7C-0C25-6A0E-3DF6-300BBA778458}"/>
                </a:ext>
              </a:extLst>
            </p:cNvPr>
            <p:cNvSpPr/>
            <p:nvPr/>
          </p:nvSpPr>
          <p:spPr>
            <a:xfrm>
              <a:off x="7290819" y="6464416"/>
              <a:ext cx="8602" cy="9202"/>
            </a:xfrm>
            <a:custGeom>
              <a:avLst/>
              <a:gdLst>
                <a:gd name="connsiteX0" fmla="*/ -163 w 8602"/>
                <a:gd name="connsiteY0" fmla="*/ 3080 h 9202"/>
                <a:gd name="connsiteX1" fmla="*/ 8297 w 8602"/>
                <a:gd name="connsiteY1" fmla="*/ 9441 h 9202"/>
                <a:gd name="connsiteX2" fmla="*/ 7152 w 8602"/>
                <a:gd name="connsiteY2" fmla="*/ 4988 h 9202"/>
                <a:gd name="connsiteX3" fmla="*/ -163 w 8602"/>
                <a:gd name="connsiteY3" fmla="*/ 3080 h 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02" h="9202">
                  <a:moveTo>
                    <a:pt x="-163" y="3080"/>
                  </a:moveTo>
                  <a:cubicBezTo>
                    <a:pt x="-163" y="5497"/>
                    <a:pt x="2064" y="7087"/>
                    <a:pt x="8297" y="9441"/>
                  </a:cubicBezTo>
                  <a:cubicBezTo>
                    <a:pt x="8679" y="9441"/>
                    <a:pt x="8297" y="7596"/>
                    <a:pt x="7152" y="4988"/>
                  </a:cubicBezTo>
                  <a:cubicBezTo>
                    <a:pt x="5244" y="-227"/>
                    <a:pt x="-163" y="-1563"/>
                    <a:pt x="-163" y="30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 1506">
              <a:extLst>
                <a:ext uri="{FF2B5EF4-FFF2-40B4-BE49-F238E27FC236}">
                  <a16:creationId xmlns:a16="http://schemas.microsoft.com/office/drawing/2014/main" id="{BAA93EE4-84CE-D7AC-BF3B-0D46438918A0}"/>
                </a:ext>
              </a:extLst>
            </p:cNvPr>
            <p:cNvSpPr/>
            <p:nvPr/>
          </p:nvSpPr>
          <p:spPr>
            <a:xfrm>
              <a:off x="7281531" y="6511529"/>
              <a:ext cx="8110" cy="6360"/>
            </a:xfrm>
            <a:custGeom>
              <a:avLst/>
              <a:gdLst>
                <a:gd name="connsiteX0" fmla="*/ 7598 w 8110"/>
                <a:gd name="connsiteY0" fmla="*/ 3419 h 6360"/>
                <a:gd name="connsiteX1" fmla="*/ 2764 w 8110"/>
                <a:gd name="connsiteY1" fmla="*/ 238 h 6360"/>
                <a:gd name="connsiteX2" fmla="*/ -162 w 8110"/>
                <a:gd name="connsiteY2" fmla="*/ 3419 h 6360"/>
                <a:gd name="connsiteX3" fmla="*/ 4672 w 8110"/>
                <a:gd name="connsiteY3" fmla="*/ 6599 h 6360"/>
                <a:gd name="connsiteX4" fmla="*/ 7598 w 811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0" h="6360">
                  <a:moveTo>
                    <a:pt x="7598" y="3419"/>
                  </a:moveTo>
                  <a:cubicBezTo>
                    <a:pt x="6542" y="1695"/>
                    <a:pt x="4768" y="524"/>
                    <a:pt x="2764" y="238"/>
                  </a:cubicBezTo>
                  <a:cubicBezTo>
                    <a:pt x="1091" y="340"/>
                    <a:pt x="-200" y="1746"/>
                    <a:pt x="-162" y="3419"/>
                  </a:cubicBezTo>
                  <a:cubicBezTo>
                    <a:pt x="-162" y="5136"/>
                    <a:pt x="2001" y="6599"/>
                    <a:pt x="4672" y="6599"/>
                  </a:cubicBezTo>
                  <a:cubicBezTo>
                    <a:pt x="7344" y="6599"/>
                    <a:pt x="8616" y="4945"/>
                    <a:pt x="759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 1507">
              <a:extLst>
                <a:ext uri="{FF2B5EF4-FFF2-40B4-BE49-F238E27FC236}">
                  <a16:creationId xmlns:a16="http://schemas.microsoft.com/office/drawing/2014/main" id="{34313783-3F77-08A0-2043-B85E06BEAA39}"/>
                </a:ext>
              </a:extLst>
            </p:cNvPr>
            <p:cNvSpPr/>
            <p:nvPr/>
          </p:nvSpPr>
          <p:spPr>
            <a:xfrm>
              <a:off x="7275362" y="370768"/>
              <a:ext cx="24556" cy="14304"/>
            </a:xfrm>
            <a:custGeom>
              <a:avLst/>
              <a:gdLst>
                <a:gd name="connsiteX0" fmla="*/ 6771 w 24556"/>
                <a:gd name="connsiteY0" fmla="*/ 13978 h 14304"/>
                <a:gd name="connsiteX1" fmla="*/ 19174 w 24556"/>
                <a:gd name="connsiteY1" fmla="*/ 12069 h 14304"/>
                <a:gd name="connsiteX2" fmla="*/ 19937 w 24556"/>
                <a:gd name="connsiteY2" fmla="*/ 557 h 14304"/>
                <a:gd name="connsiteX3" fmla="*/ -163 w 24556"/>
                <a:gd name="connsiteY3" fmla="*/ 12451 h 14304"/>
                <a:gd name="connsiteX4" fmla="*/ 6771 w 24556"/>
                <a:gd name="connsiteY4" fmla="*/ 13978 h 1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56" h="14304">
                  <a:moveTo>
                    <a:pt x="6771" y="13978"/>
                  </a:moveTo>
                  <a:cubicBezTo>
                    <a:pt x="10829" y="12909"/>
                    <a:pt x="14982" y="12273"/>
                    <a:pt x="19174" y="12069"/>
                  </a:cubicBezTo>
                  <a:cubicBezTo>
                    <a:pt x="25535" y="12069"/>
                    <a:pt x="26425" y="3101"/>
                    <a:pt x="19937" y="557"/>
                  </a:cubicBezTo>
                  <a:cubicBezTo>
                    <a:pt x="14594" y="-1542"/>
                    <a:pt x="-163" y="7235"/>
                    <a:pt x="-163" y="12451"/>
                  </a:cubicBezTo>
                  <a:cubicBezTo>
                    <a:pt x="-163" y="14487"/>
                    <a:pt x="2954" y="15123"/>
                    <a:pt x="6771" y="139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 1508">
              <a:extLst>
                <a:ext uri="{FF2B5EF4-FFF2-40B4-BE49-F238E27FC236}">
                  <a16:creationId xmlns:a16="http://schemas.microsoft.com/office/drawing/2014/main" id="{51614C7B-FEDA-3222-8789-22E8FBE9C771}"/>
                </a:ext>
              </a:extLst>
            </p:cNvPr>
            <p:cNvSpPr/>
            <p:nvPr/>
          </p:nvSpPr>
          <p:spPr>
            <a:xfrm>
              <a:off x="7290819" y="3350128"/>
              <a:ext cx="12045" cy="11792"/>
            </a:xfrm>
            <a:custGeom>
              <a:avLst/>
              <a:gdLst>
                <a:gd name="connsiteX0" fmla="*/ -163 w 12045"/>
                <a:gd name="connsiteY0" fmla="*/ 7806 h 11792"/>
                <a:gd name="connsiteX1" fmla="*/ 9188 w 12045"/>
                <a:gd name="connsiteY1" fmla="*/ 7424 h 11792"/>
                <a:gd name="connsiteX2" fmla="*/ 11605 w 12045"/>
                <a:gd name="connsiteY2" fmla="*/ 1064 h 11792"/>
                <a:gd name="connsiteX3" fmla="*/ -163 w 12045"/>
                <a:gd name="connsiteY3" fmla="*/ 7806 h 1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45" h="11792">
                  <a:moveTo>
                    <a:pt x="-163" y="7806"/>
                  </a:moveTo>
                  <a:cubicBezTo>
                    <a:pt x="-163" y="13594"/>
                    <a:pt x="4290" y="13404"/>
                    <a:pt x="9188" y="7424"/>
                  </a:cubicBezTo>
                  <a:cubicBezTo>
                    <a:pt x="11350" y="4753"/>
                    <a:pt x="12432" y="1891"/>
                    <a:pt x="11605" y="1064"/>
                  </a:cubicBezTo>
                  <a:cubicBezTo>
                    <a:pt x="8806" y="-1799"/>
                    <a:pt x="-163" y="3354"/>
                    <a:pt x="-163" y="78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 1509">
              <a:extLst>
                <a:ext uri="{FF2B5EF4-FFF2-40B4-BE49-F238E27FC236}">
                  <a16:creationId xmlns:a16="http://schemas.microsoft.com/office/drawing/2014/main" id="{65A1BF60-EFB2-0126-AE4B-0F3F5379BCAD}"/>
                </a:ext>
              </a:extLst>
            </p:cNvPr>
            <p:cNvSpPr/>
            <p:nvPr/>
          </p:nvSpPr>
          <p:spPr>
            <a:xfrm>
              <a:off x="7291831" y="6552492"/>
              <a:ext cx="5220" cy="6297"/>
            </a:xfrm>
            <a:custGeom>
              <a:avLst/>
              <a:gdLst>
                <a:gd name="connsiteX0" fmla="*/ 3659 w 5220"/>
                <a:gd name="connsiteY0" fmla="*/ 238 h 6297"/>
                <a:gd name="connsiteX1" fmla="*/ 351 w 5220"/>
                <a:gd name="connsiteY1" fmla="*/ 3355 h 6297"/>
                <a:gd name="connsiteX2" fmla="*/ 1751 w 5220"/>
                <a:gd name="connsiteY2" fmla="*/ 6535 h 6297"/>
                <a:gd name="connsiteX3" fmla="*/ 5058 w 5220"/>
                <a:gd name="connsiteY3" fmla="*/ 3355 h 6297"/>
                <a:gd name="connsiteX4" fmla="*/ 5058 w 5220"/>
                <a:gd name="connsiteY4" fmla="*/ 3355 h 6297"/>
                <a:gd name="connsiteX5" fmla="*/ 3659 w 522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0" h="6297">
                  <a:moveTo>
                    <a:pt x="3659" y="238"/>
                  </a:moveTo>
                  <a:cubicBezTo>
                    <a:pt x="2959" y="238"/>
                    <a:pt x="1433" y="1638"/>
                    <a:pt x="351" y="3355"/>
                  </a:cubicBezTo>
                  <a:cubicBezTo>
                    <a:pt x="-730" y="5073"/>
                    <a:pt x="-30" y="6535"/>
                    <a:pt x="1751" y="6535"/>
                  </a:cubicBezTo>
                  <a:cubicBezTo>
                    <a:pt x="3545" y="6573"/>
                    <a:pt x="5020" y="5149"/>
                    <a:pt x="5058" y="3355"/>
                  </a:cubicBezTo>
                  <a:cubicBezTo>
                    <a:pt x="5058" y="3355"/>
                    <a:pt x="5058" y="3355"/>
                    <a:pt x="5058" y="3355"/>
                  </a:cubicBezTo>
                  <a:cubicBezTo>
                    <a:pt x="5058" y="1638"/>
                    <a:pt x="4422" y="238"/>
                    <a:pt x="36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 1510">
              <a:extLst>
                <a:ext uri="{FF2B5EF4-FFF2-40B4-BE49-F238E27FC236}">
                  <a16:creationId xmlns:a16="http://schemas.microsoft.com/office/drawing/2014/main" id="{2527C795-7A5B-22FD-1674-D6AD1D04208F}"/>
                </a:ext>
              </a:extLst>
            </p:cNvPr>
            <p:cNvSpPr/>
            <p:nvPr/>
          </p:nvSpPr>
          <p:spPr>
            <a:xfrm>
              <a:off x="7170327" y="6611549"/>
              <a:ext cx="23752" cy="22386"/>
            </a:xfrm>
            <a:custGeom>
              <a:avLst/>
              <a:gdLst>
                <a:gd name="connsiteX0" fmla="*/ 21610 w 23752"/>
                <a:gd name="connsiteY0" fmla="*/ 4089 h 22386"/>
                <a:gd name="connsiteX1" fmla="*/ 10161 w 23752"/>
                <a:gd name="connsiteY1" fmla="*/ 12040 h 22386"/>
                <a:gd name="connsiteX2" fmla="*/ -16 w 23752"/>
                <a:gd name="connsiteY2" fmla="*/ 17828 h 22386"/>
                <a:gd name="connsiteX3" fmla="*/ 10797 w 23752"/>
                <a:gd name="connsiteY3" fmla="*/ 22407 h 22386"/>
                <a:gd name="connsiteX4" fmla="*/ 23519 w 23752"/>
                <a:gd name="connsiteY4" fmla="*/ 8796 h 22386"/>
                <a:gd name="connsiteX5" fmla="*/ 21610 w 23752"/>
                <a:gd name="connsiteY5" fmla="*/ 4089 h 2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2" h="22386">
                  <a:moveTo>
                    <a:pt x="21610" y="4089"/>
                  </a:moveTo>
                  <a:cubicBezTo>
                    <a:pt x="19829" y="10131"/>
                    <a:pt x="17158" y="11976"/>
                    <a:pt x="10161" y="12040"/>
                  </a:cubicBezTo>
                  <a:cubicBezTo>
                    <a:pt x="3164" y="12103"/>
                    <a:pt x="684" y="13948"/>
                    <a:pt x="-16" y="17828"/>
                  </a:cubicBezTo>
                  <a:cubicBezTo>
                    <a:pt x="-716" y="21708"/>
                    <a:pt x="811" y="23234"/>
                    <a:pt x="10797" y="22407"/>
                  </a:cubicBezTo>
                  <a:cubicBezTo>
                    <a:pt x="22374" y="21453"/>
                    <a:pt x="22692" y="21008"/>
                    <a:pt x="23519" y="8796"/>
                  </a:cubicBezTo>
                  <a:cubicBezTo>
                    <a:pt x="23773" y="-1063"/>
                    <a:pt x="23391" y="-2081"/>
                    <a:pt x="21610" y="40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 1511">
              <a:extLst>
                <a:ext uri="{FF2B5EF4-FFF2-40B4-BE49-F238E27FC236}">
                  <a16:creationId xmlns:a16="http://schemas.microsoft.com/office/drawing/2014/main" id="{8C79300C-23B6-DA52-987C-FDDC702FDBDB}"/>
                </a:ext>
              </a:extLst>
            </p:cNvPr>
            <p:cNvSpPr/>
            <p:nvPr/>
          </p:nvSpPr>
          <p:spPr>
            <a:xfrm>
              <a:off x="7285405" y="6593955"/>
              <a:ext cx="8530" cy="8850"/>
            </a:xfrm>
            <a:custGeom>
              <a:avLst/>
              <a:gdLst>
                <a:gd name="connsiteX0" fmla="*/ 4679 w 8530"/>
                <a:gd name="connsiteY0" fmla="*/ 374 h 8850"/>
                <a:gd name="connsiteX1" fmla="*/ 3470 w 8530"/>
                <a:gd name="connsiteY1" fmla="*/ 9088 h 8850"/>
                <a:gd name="connsiteX2" fmla="*/ 8368 w 8530"/>
                <a:gd name="connsiteY2" fmla="*/ 4127 h 8850"/>
                <a:gd name="connsiteX3" fmla="*/ 4679 w 8530"/>
                <a:gd name="connsiteY3" fmla="*/ 374 h 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30" h="8850">
                  <a:moveTo>
                    <a:pt x="4679" y="374"/>
                  </a:moveTo>
                  <a:cubicBezTo>
                    <a:pt x="-1046" y="2346"/>
                    <a:pt x="-2000" y="9088"/>
                    <a:pt x="3470" y="9088"/>
                  </a:cubicBezTo>
                  <a:cubicBezTo>
                    <a:pt x="6186" y="9050"/>
                    <a:pt x="8368" y="6843"/>
                    <a:pt x="8368" y="4127"/>
                  </a:cubicBezTo>
                  <a:cubicBezTo>
                    <a:pt x="8368" y="1392"/>
                    <a:pt x="6714" y="-262"/>
                    <a:pt x="4679" y="3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 1512">
              <a:extLst>
                <a:ext uri="{FF2B5EF4-FFF2-40B4-BE49-F238E27FC236}">
                  <a16:creationId xmlns:a16="http://schemas.microsoft.com/office/drawing/2014/main" id="{C21D4A0C-7A84-55AD-C14D-CB7BB64BA919}"/>
                </a:ext>
              </a:extLst>
            </p:cNvPr>
            <p:cNvSpPr/>
            <p:nvPr/>
          </p:nvSpPr>
          <p:spPr>
            <a:xfrm>
              <a:off x="7202309" y="6500309"/>
              <a:ext cx="10165" cy="7937"/>
            </a:xfrm>
            <a:custGeom>
              <a:avLst/>
              <a:gdLst>
                <a:gd name="connsiteX0" fmla="*/ 7820 w 10165"/>
                <a:gd name="connsiteY0" fmla="*/ 3443 h 7937"/>
                <a:gd name="connsiteX1" fmla="*/ 1460 w 10165"/>
                <a:gd name="connsiteY1" fmla="*/ 581 h 7937"/>
                <a:gd name="connsiteX2" fmla="*/ 7057 w 10165"/>
                <a:gd name="connsiteY2" fmla="*/ 8150 h 7937"/>
                <a:gd name="connsiteX3" fmla="*/ 7820 w 10165"/>
                <a:gd name="connsiteY3" fmla="*/ 3443 h 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5" h="7937">
                  <a:moveTo>
                    <a:pt x="7820" y="3443"/>
                  </a:moveTo>
                  <a:cubicBezTo>
                    <a:pt x="5721" y="899"/>
                    <a:pt x="2732" y="-437"/>
                    <a:pt x="1460" y="581"/>
                  </a:cubicBezTo>
                  <a:cubicBezTo>
                    <a:pt x="-2548" y="3062"/>
                    <a:pt x="1460" y="8150"/>
                    <a:pt x="7057" y="8150"/>
                  </a:cubicBezTo>
                  <a:cubicBezTo>
                    <a:pt x="10746" y="8341"/>
                    <a:pt x="10937" y="7514"/>
                    <a:pt x="7820" y="34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 1513">
              <a:extLst>
                <a:ext uri="{FF2B5EF4-FFF2-40B4-BE49-F238E27FC236}">
                  <a16:creationId xmlns:a16="http://schemas.microsoft.com/office/drawing/2014/main" id="{79145060-E10E-D96E-47DF-8B3B50B216C7}"/>
                </a:ext>
              </a:extLst>
            </p:cNvPr>
            <p:cNvSpPr/>
            <p:nvPr/>
          </p:nvSpPr>
          <p:spPr>
            <a:xfrm>
              <a:off x="7173174" y="6373534"/>
              <a:ext cx="24548" cy="15184"/>
            </a:xfrm>
            <a:custGeom>
              <a:avLst/>
              <a:gdLst>
                <a:gd name="connsiteX0" fmla="*/ 15647 w 24548"/>
                <a:gd name="connsiteY0" fmla="*/ 3959 h 15184"/>
                <a:gd name="connsiteX1" fmla="*/ 3243 w 24548"/>
                <a:gd name="connsiteY1" fmla="*/ 2178 h 15184"/>
                <a:gd name="connsiteX2" fmla="*/ 2925 w 24548"/>
                <a:gd name="connsiteY2" fmla="*/ 9493 h 15184"/>
                <a:gd name="connsiteX3" fmla="*/ 17663 w 24548"/>
                <a:gd name="connsiteY3" fmla="*/ 14206 h 15184"/>
                <a:gd name="connsiteX4" fmla="*/ 20799 w 24548"/>
                <a:gd name="connsiteY4" fmla="*/ 11782 h 15184"/>
                <a:gd name="connsiteX5" fmla="*/ 15647 w 24548"/>
                <a:gd name="connsiteY5" fmla="*/ 3959 h 1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48" h="15184">
                  <a:moveTo>
                    <a:pt x="15647" y="3959"/>
                  </a:moveTo>
                  <a:cubicBezTo>
                    <a:pt x="11442" y="5097"/>
                    <a:pt x="6958" y="4448"/>
                    <a:pt x="3243" y="2178"/>
                  </a:cubicBezTo>
                  <a:cubicBezTo>
                    <a:pt x="-1146" y="-2339"/>
                    <a:pt x="-1336" y="1414"/>
                    <a:pt x="2925" y="9493"/>
                  </a:cubicBezTo>
                  <a:cubicBezTo>
                    <a:pt x="5692" y="14861"/>
                    <a:pt x="12288" y="16973"/>
                    <a:pt x="17663" y="14206"/>
                  </a:cubicBezTo>
                  <a:cubicBezTo>
                    <a:pt x="18846" y="13595"/>
                    <a:pt x="19908" y="12775"/>
                    <a:pt x="20799" y="11782"/>
                  </a:cubicBezTo>
                  <a:cubicBezTo>
                    <a:pt x="27096" y="5422"/>
                    <a:pt x="24933" y="2114"/>
                    <a:pt x="15647" y="39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 1514">
              <a:extLst>
                <a:ext uri="{FF2B5EF4-FFF2-40B4-BE49-F238E27FC236}">
                  <a16:creationId xmlns:a16="http://schemas.microsoft.com/office/drawing/2014/main" id="{E5EB67D8-7810-346D-47C0-DFF1AC7F2C68}"/>
                </a:ext>
              </a:extLst>
            </p:cNvPr>
            <p:cNvSpPr/>
            <p:nvPr/>
          </p:nvSpPr>
          <p:spPr>
            <a:xfrm>
              <a:off x="7197825" y="2569221"/>
              <a:ext cx="6233" cy="8255"/>
            </a:xfrm>
            <a:custGeom>
              <a:avLst/>
              <a:gdLst>
                <a:gd name="connsiteX0" fmla="*/ 6071 w 6233"/>
                <a:gd name="connsiteY0" fmla="*/ 3228 h 8255"/>
                <a:gd name="connsiteX1" fmla="*/ 2954 w 6233"/>
                <a:gd name="connsiteY1" fmla="*/ 239 h 8255"/>
                <a:gd name="connsiteX2" fmla="*/ 2954 w 6233"/>
                <a:gd name="connsiteY2" fmla="*/ 239 h 8255"/>
                <a:gd name="connsiteX3" fmla="*/ -163 w 6233"/>
                <a:gd name="connsiteY3" fmla="*/ 5137 h 8255"/>
                <a:gd name="connsiteX4" fmla="*/ 2954 w 6233"/>
                <a:gd name="connsiteY4" fmla="*/ 8126 h 8255"/>
                <a:gd name="connsiteX5" fmla="*/ 6071 w 6233"/>
                <a:gd name="connsiteY5" fmla="*/ 3228 h 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55">
                  <a:moveTo>
                    <a:pt x="6071" y="3228"/>
                  </a:moveTo>
                  <a:cubicBezTo>
                    <a:pt x="6039" y="1543"/>
                    <a:pt x="4640" y="207"/>
                    <a:pt x="2954" y="239"/>
                  </a:cubicBezTo>
                  <a:cubicBezTo>
                    <a:pt x="2954" y="239"/>
                    <a:pt x="2954" y="239"/>
                    <a:pt x="2954" y="239"/>
                  </a:cubicBezTo>
                  <a:cubicBezTo>
                    <a:pt x="1237" y="239"/>
                    <a:pt x="-163" y="2465"/>
                    <a:pt x="-163" y="5137"/>
                  </a:cubicBezTo>
                  <a:cubicBezTo>
                    <a:pt x="-163" y="7808"/>
                    <a:pt x="1237" y="9208"/>
                    <a:pt x="2954" y="8126"/>
                  </a:cubicBezTo>
                  <a:cubicBezTo>
                    <a:pt x="4671" y="7039"/>
                    <a:pt x="5817" y="5245"/>
                    <a:pt x="6071" y="32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 1515">
              <a:extLst>
                <a:ext uri="{FF2B5EF4-FFF2-40B4-BE49-F238E27FC236}">
                  <a16:creationId xmlns:a16="http://schemas.microsoft.com/office/drawing/2014/main" id="{02DDFF3C-7483-3D35-BFFD-5F4B4BB511B0}"/>
                </a:ext>
              </a:extLst>
            </p:cNvPr>
            <p:cNvSpPr/>
            <p:nvPr/>
          </p:nvSpPr>
          <p:spPr>
            <a:xfrm>
              <a:off x="7194708" y="4974040"/>
              <a:ext cx="6233" cy="7396"/>
            </a:xfrm>
            <a:custGeom>
              <a:avLst/>
              <a:gdLst>
                <a:gd name="connsiteX0" fmla="*/ 2954 w 6233"/>
                <a:gd name="connsiteY0" fmla="*/ 788 h 7396"/>
                <a:gd name="connsiteX1" fmla="*/ -163 w 6233"/>
                <a:gd name="connsiteY1" fmla="*/ 5876 h 7396"/>
                <a:gd name="connsiteX2" fmla="*/ 2954 w 6233"/>
                <a:gd name="connsiteY2" fmla="*/ 7085 h 7396"/>
                <a:gd name="connsiteX3" fmla="*/ 6071 w 6233"/>
                <a:gd name="connsiteY3" fmla="*/ 1997 h 7396"/>
                <a:gd name="connsiteX4" fmla="*/ 2954 w 6233"/>
                <a:gd name="connsiteY4" fmla="*/ 788 h 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7396">
                  <a:moveTo>
                    <a:pt x="2954" y="788"/>
                  </a:moveTo>
                  <a:cubicBezTo>
                    <a:pt x="1218" y="1946"/>
                    <a:pt x="79" y="3803"/>
                    <a:pt x="-163" y="5876"/>
                  </a:cubicBezTo>
                  <a:cubicBezTo>
                    <a:pt x="-163" y="7594"/>
                    <a:pt x="1300" y="8166"/>
                    <a:pt x="2954" y="7085"/>
                  </a:cubicBezTo>
                  <a:cubicBezTo>
                    <a:pt x="4710" y="5947"/>
                    <a:pt x="5855" y="4076"/>
                    <a:pt x="6071" y="1997"/>
                  </a:cubicBezTo>
                  <a:cubicBezTo>
                    <a:pt x="6071" y="279"/>
                    <a:pt x="4672" y="-293"/>
                    <a:pt x="2954" y="7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 1516">
              <a:extLst>
                <a:ext uri="{FF2B5EF4-FFF2-40B4-BE49-F238E27FC236}">
                  <a16:creationId xmlns:a16="http://schemas.microsoft.com/office/drawing/2014/main" id="{A89A3998-153C-4AFF-13F6-391B89B84AD9}"/>
                </a:ext>
              </a:extLst>
            </p:cNvPr>
            <p:cNvSpPr/>
            <p:nvPr/>
          </p:nvSpPr>
          <p:spPr>
            <a:xfrm>
              <a:off x="7188538" y="6585137"/>
              <a:ext cx="6169" cy="8255"/>
            </a:xfrm>
            <a:custGeom>
              <a:avLst/>
              <a:gdLst>
                <a:gd name="connsiteX0" fmla="*/ 2954 w 6169"/>
                <a:gd name="connsiteY0" fmla="*/ 606 h 8255"/>
                <a:gd name="connsiteX1" fmla="*/ -163 w 6169"/>
                <a:gd name="connsiteY1" fmla="*/ 5503 h 8255"/>
                <a:gd name="connsiteX2" fmla="*/ 2954 w 6169"/>
                <a:gd name="connsiteY2" fmla="*/ 8493 h 8255"/>
                <a:gd name="connsiteX3" fmla="*/ 2954 w 6169"/>
                <a:gd name="connsiteY3" fmla="*/ 8493 h 8255"/>
                <a:gd name="connsiteX4" fmla="*/ 6007 w 6169"/>
                <a:gd name="connsiteY4" fmla="*/ 3595 h 8255"/>
                <a:gd name="connsiteX5" fmla="*/ 2954 w 6169"/>
                <a:gd name="connsiteY5" fmla="*/ 606 h 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55">
                  <a:moveTo>
                    <a:pt x="2954" y="606"/>
                  </a:moveTo>
                  <a:cubicBezTo>
                    <a:pt x="1224" y="1681"/>
                    <a:pt x="73" y="3480"/>
                    <a:pt x="-163" y="5503"/>
                  </a:cubicBezTo>
                  <a:cubicBezTo>
                    <a:pt x="-131" y="7189"/>
                    <a:pt x="1269" y="8525"/>
                    <a:pt x="2954" y="8493"/>
                  </a:cubicBezTo>
                  <a:cubicBezTo>
                    <a:pt x="2954" y="8493"/>
                    <a:pt x="2954" y="8493"/>
                    <a:pt x="2954" y="8493"/>
                  </a:cubicBezTo>
                  <a:cubicBezTo>
                    <a:pt x="4672" y="8493"/>
                    <a:pt x="6007" y="6267"/>
                    <a:pt x="6007" y="3595"/>
                  </a:cubicBezTo>
                  <a:cubicBezTo>
                    <a:pt x="6007" y="924"/>
                    <a:pt x="4672" y="-476"/>
                    <a:pt x="2954" y="6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 1517">
              <a:extLst>
                <a:ext uri="{FF2B5EF4-FFF2-40B4-BE49-F238E27FC236}">
                  <a16:creationId xmlns:a16="http://schemas.microsoft.com/office/drawing/2014/main" id="{16301BAB-BA84-1A6A-6D44-3865DB273840}"/>
                </a:ext>
              </a:extLst>
            </p:cNvPr>
            <p:cNvSpPr/>
            <p:nvPr/>
          </p:nvSpPr>
          <p:spPr>
            <a:xfrm>
              <a:off x="7185835" y="6515461"/>
              <a:ext cx="8872" cy="14958"/>
            </a:xfrm>
            <a:custGeom>
              <a:avLst/>
              <a:gdLst>
                <a:gd name="connsiteX0" fmla="*/ -4 w 8872"/>
                <a:gd name="connsiteY0" fmla="*/ 8391 h 14958"/>
                <a:gd name="connsiteX1" fmla="*/ 3876 w 8872"/>
                <a:gd name="connsiteY1" fmla="*/ 15197 h 14958"/>
                <a:gd name="connsiteX2" fmla="*/ 8710 w 8872"/>
                <a:gd name="connsiteY2" fmla="*/ 7119 h 14958"/>
                <a:gd name="connsiteX3" fmla="*/ -4 w 8872"/>
                <a:gd name="connsiteY3" fmla="*/ 8391 h 1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2" h="14958">
                  <a:moveTo>
                    <a:pt x="-4" y="8391"/>
                  </a:moveTo>
                  <a:cubicBezTo>
                    <a:pt x="-640" y="12908"/>
                    <a:pt x="632" y="15197"/>
                    <a:pt x="3876" y="15197"/>
                  </a:cubicBezTo>
                  <a:cubicBezTo>
                    <a:pt x="7120" y="15197"/>
                    <a:pt x="8710" y="12399"/>
                    <a:pt x="8710" y="7119"/>
                  </a:cubicBezTo>
                  <a:cubicBezTo>
                    <a:pt x="8710" y="-2803"/>
                    <a:pt x="1459" y="-1658"/>
                    <a:pt x="-4" y="83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 1518">
              <a:extLst>
                <a:ext uri="{FF2B5EF4-FFF2-40B4-BE49-F238E27FC236}">
                  <a16:creationId xmlns:a16="http://schemas.microsoft.com/office/drawing/2014/main" id="{3485FF47-EFC1-0E10-D39C-178611D83483}"/>
                </a:ext>
              </a:extLst>
            </p:cNvPr>
            <p:cNvSpPr/>
            <p:nvPr/>
          </p:nvSpPr>
          <p:spPr>
            <a:xfrm>
              <a:off x="7248038" y="6607146"/>
              <a:ext cx="19247" cy="14407"/>
            </a:xfrm>
            <a:custGeom>
              <a:avLst/>
              <a:gdLst>
                <a:gd name="connsiteX0" fmla="*/ 10433 w 19247"/>
                <a:gd name="connsiteY0" fmla="*/ 859 h 14407"/>
                <a:gd name="connsiteX1" fmla="*/ 2355 w 19247"/>
                <a:gd name="connsiteY1" fmla="*/ 11735 h 14407"/>
                <a:gd name="connsiteX2" fmla="*/ 15712 w 19247"/>
                <a:gd name="connsiteY2" fmla="*/ 13008 h 14407"/>
                <a:gd name="connsiteX3" fmla="*/ 18638 w 19247"/>
                <a:gd name="connsiteY3" fmla="*/ 5057 h 14407"/>
                <a:gd name="connsiteX4" fmla="*/ 10433 w 19247"/>
                <a:gd name="connsiteY4" fmla="*/ 859 h 1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7" h="14407">
                  <a:moveTo>
                    <a:pt x="10433" y="859"/>
                  </a:moveTo>
                  <a:cubicBezTo>
                    <a:pt x="256" y="4039"/>
                    <a:pt x="-2925" y="8301"/>
                    <a:pt x="2355" y="11735"/>
                  </a:cubicBezTo>
                  <a:cubicBezTo>
                    <a:pt x="6031" y="15075"/>
                    <a:pt x="11470" y="15596"/>
                    <a:pt x="15712" y="13008"/>
                  </a:cubicBezTo>
                  <a:cubicBezTo>
                    <a:pt x="18568" y="11487"/>
                    <a:pt x="19828" y="8066"/>
                    <a:pt x="18638" y="5057"/>
                  </a:cubicBezTo>
                  <a:cubicBezTo>
                    <a:pt x="17557" y="414"/>
                    <a:pt x="15394" y="-604"/>
                    <a:pt x="10433" y="8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 1519">
              <a:extLst>
                <a:ext uri="{FF2B5EF4-FFF2-40B4-BE49-F238E27FC236}">
                  <a16:creationId xmlns:a16="http://schemas.microsoft.com/office/drawing/2014/main" id="{CF87E230-A87F-7D67-DADD-B723878B0BB0}"/>
                </a:ext>
              </a:extLst>
            </p:cNvPr>
            <p:cNvSpPr/>
            <p:nvPr/>
          </p:nvSpPr>
          <p:spPr>
            <a:xfrm>
              <a:off x="7247438" y="6426612"/>
              <a:ext cx="5145" cy="6298"/>
            </a:xfrm>
            <a:custGeom>
              <a:avLst/>
              <a:gdLst>
                <a:gd name="connsiteX0" fmla="*/ 1237 w 5145"/>
                <a:gd name="connsiteY0" fmla="*/ 6537 h 6298"/>
                <a:gd name="connsiteX1" fmla="*/ 4481 w 5145"/>
                <a:gd name="connsiteY1" fmla="*/ 3419 h 6298"/>
                <a:gd name="connsiteX2" fmla="*/ 3145 w 5145"/>
                <a:gd name="connsiteY2" fmla="*/ 239 h 6298"/>
                <a:gd name="connsiteX3" fmla="*/ -163 w 5145"/>
                <a:gd name="connsiteY3" fmla="*/ 3419 h 6298"/>
                <a:gd name="connsiteX4" fmla="*/ -163 w 5145"/>
                <a:gd name="connsiteY4" fmla="*/ 3419 h 6298"/>
                <a:gd name="connsiteX5" fmla="*/ 1237 w 5145"/>
                <a:gd name="connsiteY5" fmla="*/ 6537 h 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8">
                  <a:moveTo>
                    <a:pt x="1237" y="6537"/>
                  </a:moveTo>
                  <a:cubicBezTo>
                    <a:pt x="1937" y="6537"/>
                    <a:pt x="3463" y="5137"/>
                    <a:pt x="4481" y="3419"/>
                  </a:cubicBezTo>
                  <a:cubicBezTo>
                    <a:pt x="5499" y="1702"/>
                    <a:pt x="4926" y="239"/>
                    <a:pt x="3145" y="239"/>
                  </a:cubicBezTo>
                  <a:cubicBezTo>
                    <a:pt x="1351" y="201"/>
                    <a:pt x="-124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137"/>
                    <a:pt x="474" y="6537"/>
                    <a:pt x="1237" y="65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 1520">
              <a:extLst>
                <a:ext uri="{FF2B5EF4-FFF2-40B4-BE49-F238E27FC236}">
                  <a16:creationId xmlns:a16="http://schemas.microsoft.com/office/drawing/2014/main" id="{299B2B16-ECF6-C706-8515-9C81951A41FE}"/>
                </a:ext>
              </a:extLst>
            </p:cNvPr>
            <p:cNvSpPr/>
            <p:nvPr/>
          </p:nvSpPr>
          <p:spPr>
            <a:xfrm>
              <a:off x="7238299" y="508350"/>
              <a:ext cx="14874" cy="11679"/>
            </a:xfrm>
            <a:custGeom>
              <a:avLst/>
              <a:gdLst>
                <a:gd name="connsiteX0" fmla="*/ 14574 w 14874"/>
                <a:gd name="connsiteY0" fmla="*/ 5518 h 11679"/>
                <a:gd name="connsiteX1" fmla="*/ 7577 w 14874"/>
                <a:gd name="connsiteY1" fmla="*/ 238 h 11679"/>
                <a:gd name="connsiteX2" fmla="*/ 3379 w 14874"/>
                <a:gd name="connsiteY2" fmla="*/ 9143 h 11679"/>
                <a:gd name="connsiteX3" fmla="*/ 14574 w 14874"/>
                <a:gd name="connsiteY3" fmla="*/ 5518 h 1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4" h="11679">
                  <a:moveTo>
                    <a:pt x="14574" y="5518"/>
                  </a:moveTo>
                  <a:cubicBezTo>
                    <a:pt x="15274" y="1701"/>
                    <a:pt x="13366" y="238"/>
                    <a:pt x="7577" y="238"/>
                  </a:cubicBezTo>
                  <a:cubicBezTo>
                    <a:pt x="-1073" y="238"/>
                    <a:pt x="-2472" y="3164"/>
                    <a:pt x="3379" y="9143"/>
                  </a:cubicBezTo>
                  <a:cubicBezTo>
                    <a:pt x="8213" y="13978"/>
                    <a:pt x="13302" y="12324"/>
                    <a:pt x="14574" y="55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 1521">
              <a:extLst>
                <a:ext uri="{FF2B5EF4-FFF2-40B4-BE49-F238E27FC236}">
                  <a16:creationId xmlns:a16="http://schemas.microsoft.com/office/drawing/2014/main" id="{1C4D4F19-81FC-5890-2427-966AA8BB8D5C}"/>
                </a:ext>
              </a:extLst>
            </p:cNvPr>
            <p:cNvSpPr/>
            <p:nvPr/>
          </p:nvSpPr>
          <p:spPr>
            <a:xfrm>
              <a:off x="7267236" y="552430"/>
              <a:ext cx="6875" cy="6297"/>
            </a:xfrm>
            <a:custGeom>
              <a:avLst/>
              <a:gdLst>
                <a:gd name="connsiteX0" fmla="*/ 3257 w 6875"/>
                <a:gd name="connsiteY0" fmla="*/ 238 h 6297"/>
                <a:gd name="connsiteX1" fmla="*/ 204 w 6875"/>
                <a:gd name="connsiteY1" fmla="*/ 3419 h 6297"/>
                <a:gd name="connsiteX2" fmla="*/ 3257 w 6875"/>
                <a:gd name="connsiteY2" fmla="*/ 6536 h 6297"/>
                <a:gd name="connsiteX3" fmla="*/ 6374 w 6875"/>
                <a:gd name="connsiteY3" fmla="*/ 3419 h 6297"/>
                <a:gd name="connsiteX4" fmla="*/ 3257 w 6875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5" h="6297">
                  <a:moveTo>
                    <a:pt x="3257" y="238"/>
                  </a:moveTo>
                  <a:cubicBezTo>
                    <a:pt x="522" y="238"/>
                    <a:pt x="-878" y="1638"/>
                    <a:pt x="204" y="3419"/>
                  </a:cubicBezTo>
                  <a:cubicBezTo>
                    <a:pt x="1285" y="5200"/>
                    <a:pt x="2621" y="6536"/>
                    <a:pt x="3257" y="6536"/>
                  </a:cubicBezTo>
                  <a:cubicBezTo>
                    <a:pt x="3893" y="6536"/>
                    <a:pt x="5356" y="5136"/>
                    <a:pt x="6374" y="3419"/>
                  </a:cubicBezTo>
                  <a:cubicBezTo>
                    <a:pt x="7392" y="1701"/>
                    <a:pt x="6056" y="238"/>
                    <a:pt x="325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 1522">
              <a:extLst>
                <a:ext uri="{FF2B5EF4-FFF2-40B4-BE49-F238E27FC236}">
                  <a16:creationId xmlns:a16="http://schemas.microsoft.com/office/drawing/2014/main" id="{04AF1386-3357-18DC-B1CA-1BC2E485604A}"/>
                </a:ext>
              </a:extLst>
            </p:cNvPr>
            <p:cNvSpPr/>
            <p:nvPr/>
          </p:nvSpPr>
          <p:spPr>
            <a:xfrm>
              <a:off x="7207400" y="6610007"/>
              <a:ext cx="33191" cy="16676"/>
            </a:xfrm>
            <a:custGeom>
              <a:avLst/>
              <a:gdLst>
                <a:gd name="connsiteX0" fmla="*/ 185 w 33191"/>
                <a:gd name="connsiteY0" fmla="*/ 7348 h 16676"/>
                <a:gd name="connsiteX1" fmla="*/ 2474 w 33191"/>
                <a:gd name="connsiteY1" fmla="*/ 8748 h 16676"/>
                <a:gd name="connsiteX2" fmla="*/ 5528 w 33191"/>
                <a:gd name="connsiteY2" fmla="*/ 10783 h 16676"/>
                <a:gd name="connsiteX3" fmla="*/ 32942 w 33191"/>
                <a:gd name="connsiteY3" fmla="*/ 15299 h 16676"/>
                <a:gd name="connsiteX4" fmla="*/ 29062 w 33191"/>
                <a:gd name="connsiteY4" fmla="*/ 7730 h 16676"/>
                <a:gd name="connsiteX5" fmla="*/ 185 w 33191"/>
                <a:gd name="connsiteY5" fmla="*/ 7348 h 1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91" h="16676">
                  <a:moveTo>
                    <a:pt x="185" y="7348"/>
                  </a:moveTo>
                  <a:cubicBezTo>
                    <a:pt x="-579" y="12437"/>
                    <a:pt x="-197" y="12691"/>
                    <a:pt x="2474" y="8748"/>
                  </a:cubicBezTo>
                  <a:cubicBezTo>
                    <a:pt x="5146" y="4804"/>
                    <a:pt x="6227" y="5122"/>
                    <a:pt x="5528" y="10783"/>
                  </a:cubicBezTo>
                  <a:cubicBezTo>
                    <a:pt x="4828" y="16444"/>
                    <a:pt x="19331" y="18734"/>
                    <a:pt x="32942" y="15299"/>
                  </a:cubicBezTo>
                  <a:cubicBezTo>
                    <a:pt x="33451" y="15299"/>
                    <a:pt x="31670" y="11737"/>
                    <a:pt x="29062" y="7730"/>
                  </a:cubicBezTo>
                  <a:cubicBezTo>
                    <a:pt x="22765" y="-2065"/>
                    <a:pt x="1711" y="-2320"/>
                    <a:pt x="185" y="73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 1523">
              <a:extLst>
                <a:ext uri="{FF2B5EF4-FFF2-40B4-BE49-F238E27FC236}">
                  <a16:creationId xmlns:a16="http://schemas.microsoft.com/office/drawing/2014/main" id="{92E8F7B4-BC9D-8341-E25A-D7C41BF3DEAE}"/>
                </a:ext>
              </a:extLst>
            </p:cNvPr>
            <p:cNvSpPr/>
            <p:nvPr/>
          </p:nvSpPr>
          <p:spPr>
            <a:xfrm>
              <a:off x="7232974" y="6587151"/>
              <a:ext cx="13067" cy="21951"/>
            </a:xfrm>
            <a:custGeom>
              <a:avLst/>
              <a:gdLst>
                <a:gd name="connsiteX0" fmla="*/ 7496 w 13067"/>
                <a:gd name="connsiteY0" fmla="*/ 2217 h 21951"/>
                <a:gd name="connsiteX1" fmla="*/ 3044 w 13067"/>
                <a:gd name="connsiteY1" fmla="*/ 8069 h 21951"/>
                <a:gd name="connsiteX2" fmla="*/ 8069 w 13067"/>
                <a:gd name="connsiteY2" fmla="*/ 17674 h 21951"/>
                <a:gd name="connsiteX3" fmla="*/ 10549 w 13067"/>
                <a:gd name="connsiteY3" fmla="*/ 22190 h 21951"/>
                <a:gd name="connsiteX4" fmla="*/ 12903 w 13067"/>
                <a:gd name="connsiteY4" fmla="*/ 13921 h 21951"/>
                <a:gd name="connsiteX5" fmla="*/ 7496 w 13067"/>
                <a:gd name="connsiteY5" fmla="*/ 2217 h 21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7" h="21951">
                  <a:moveTo>
                    <a:pt x="7496" y="2217"/>
                  </a:moveTo>
                  <a:cubicBezTo>
                    <a:pt x="181" y="-2490"/>
                    <a:pt x="-3063" y="1899"/>
                    <a:pt x="3044" y="8069"/>
                  </a:cubicBezTo>
                  <a:cubicBezTo>
                    <a:pt x="5721" y="10639"/>
                    <a:pt x="7483" y="14010"/>
                    <a:pt x="8069" y="17674"/>
                  </a:cubicBezTo>
                  <a:cubicBezTo>
                    <a:pt x="8069" y="20155"/>
                    <a:pt x="9213" y="22190"/>
                    <a:pt x="10549" y="22190"/>
                  </a:cubicBezTo>
                  <a:cubicBezTo>
                    <a:pt x="11885" y="22190"/>
                    <a:pt x="12966" y="18501"/>
                    <a:pt x="12903" y="13921"/>
                  </a:cubicBezTo>
                  <a:cubicBezTo>
                    <a:pt x="12839" y="9430"/>
                    <a:pt x="10873" y="5175"/>
                    <a:pt x="7496" y="22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 1524">
              <a:extLst>
                <a:ext uri="{FF2B5EF4-FFF2-40B4-BE49-F238E27FC236}">
                  <a16:creationId xmlns:a16="http://schemas.microsoft.com/office/drawing/2014/main" id="{3A7D2082-DFDE-B9A6-BA56-78447C09F694}"/>
                </a:ext>
              </a:extLst>
            </p:cNvPr>
            <p:cNvSpPr/>
            <p:nvPr/>
          </p:nvSpPr>
          <p:spPr>
            <a:xfrm>
              <a:off x="7204058" y="6593391"/>
              <a:ext cx="16626" cy="8646"/>
            </a:xfrm>
            <a:custGeom>
              <a:avLst/>
              <a:gdLst>
                <a:gd name="connsiteX0" fmla="*/ 14785 w 16626"/>
                <a:gd name="connsiteY0" fmla="*/ 238 h 8646"/>
                <a:gd name="connsiteX1" fmla="*/ -163 w 16626"/>
                <a:gd name="connsiteY1" fmla="*/ 6599 h 8646"/>
                <a:gd name="connsiteX2" fmla="*/ 11096 w 16626"/>
                <a:gd name="connsiteY2" fmla="*/ 4691 h 8646"/>
                <a:gd name="connsiteX3" fmla="*/ 14785 w 16626"/>
                <a:gd name="connsiteY3" fmla="*/ 238 h 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26" h="8646">
                  <a:moveTo>
                    <a:pt x="14785" y="238"/>
                  </a:moveTo>
                  <a:cubicBezTo>
                    <a:pt x="7407" y="238"/>
                    <a:pt x="-163" y="3546"/>
                    <a:pt x="-163" y="6599"/>
                  </a:cubicBezTo>
                  <a:cubicBezTo>
                    <a:pt x="-163" y="9652"/>
                    <a:pt x="728" y="10225"/>
                    <a:pt x="11096" y="4691"/>
                  </a:cubicBezTo>
                  <a:cubicBezTo>
                    <a:pt x="16566" y="2083"/>
                    <a:pt x="17966" y="238"/>
                    <a:pt x="1478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 1525">
              <a:extLst>
                <a:ext uri="{FF2B5EF4-FFF2-40B4-BE49-F238E27FC236}">
                  <a16:creationId xmlns:a16="http://schemas.microsoft.com/office/drawing/2014/main" id="{53024078-BF55-C7A2-B112-9F827A448995}"/>
                </a:ext>
              </a:extLst>
            </p:cNvPr>
            <p:cNvSpPr/>
            <p:nvPr/>
          </p:nvSpPr>
          <p:spPr>
            <a:xfrm>
              <a:off x="6978785" y="6354291"/>
              <a:ext cx="5192" cy="6234"/>
            </a:xfrm>
            <a:custGeom>
              <a:avLst/>
              <a:gdLst>
                <a:gd name="connsiteX0" fmla="*/ 1723 w 5192"/>
                <a:gd name="connsiteY0" fmla="*/ 239 h 6234"/>
                <a:gd name="connsiteX1" fmla="*/ 323 w 5192"/>
                <a:gd name="connsiteY1" fmla="*/ 3356 h 6234"/>
                <a:gd name="connsiteX2" fmla="*/ 3631 w 5192"/>
                <a:gd name="connsiteY2" fmla="*/ 6473 h 6234"/>
                <a:gd name="connsiteX3" fmla="*/ 5030 w 5192"/>
                <a:gd name="connsiteY3" fmla="*/ 3356 h 6234"/>
                <a:gd name="connsiteX4" fmla="*/ 1793 w 5192"/>
                <a:gd name="connsiteY4" fmla="*/ 239 h 6234"/>
                <a:gd name="connsiteX5" fmla="*/ 1723 w 5192"/>
                <a:gd name="connsiteY5" fmla="*/ 239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2" h="6234">
                  <a:moveTo>
                    <a:pt x="1723" y="239"/>
                  </a:moveTo>
                  <a:cubicBezTo>
                    <a:pt x="-58" y="239"/>
                    <a:pt x="-695" y="1639"/>
                    <a:pt x="323" y="3356"/>
                  </a:cubicBezTo>
                  <a:cubicBezTo>
                    <a:pt x="1341" y="5073"/>
                    <a:pt x="2931" y="6473"/>
                    <a:pt x="3631" y="6473"/>
                  </a:cubicBezTo>
                  <a:cubicBezTo>
                    <a:pt x="4330" y="6473"/>
                    <a:pt x="5030" y="5073"/>
                    <a:pt x="5030" y="3356"/>
                  </a:cubicBezTo>
                  <a:cubicBezTo>
                    <a:pt x="4998" y="1601"/>
                    <a:pt x="3548" y="201"/>
                    <a:pt x="1793" y="239"/>
                  </a:cubicBezTo>
                  <a:cubicBezTo>
                    <a:pt x="1767" y="239"/>
                    <a:pt x="1748" y="239"/>
                    <a:pt x="1723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 1526">
              <a:extLst>
                <a:ext uri="{FF2B5EF4-FFF2-40B4-BE49-F238E27FC236}">
                  <a16:creationId xmlns:a16="http://schemas.microsoft.com/office/drawing/2014/main" id="{839919E8-39DE-053B-1145-6B32996B7889}"/>
                </a:ext>
              </a:extLst>
            </p:cNvPr>
            <p:cNvSpPr/>
            <p:nvPr/>
          </p:nvSpPr>
          <p:spPr>
            <a:xfrm>
              <a:off x="6622490" y="6458668"/>
              <a:ext cx="16261" cy="8760"/>
            </a:xfrm>
            <a:custGeom>
              <a:avLst/>
              <a:gdLst>
                <a:gd name="connsiteX0" fmla="*/ 15684 w 16261"/>
                <a:gd name="connsiteY0" fmla="*/ 5966 h 8760"/>
                <a:gd name="connsiteX1" fmla="*/ 13013 w 16261"/>
                <a:gd name="connsiteY1" fmla="*/ 2786 h 8760"/>
                <a:gd name="connsiteX2" fmla="*/ 3472 w 16261"/>
                <a:gd name="connsiteY2" fmla="*/ 878 h 8760"/>
                <a:gd name="connsiteX3" fmla="*/ 482 w 16261"/>
                <a:gd name="connsiteY3" fmla="*/ 4058 h 8760"/>
                <a:gd name="connsiteX4" fmla="*/ 13242 w 16261"/>
                <a:gd name="connsiteY4" fmla="*/ 7868 h 8760"/>
                <a:gd name="connsiteX5" fmla="*/ 15684 w 16261"/>
                <a:gd name="connsiteY5" fmla="*/ 5966 h 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61" h="8760">
                  <a:moveTo>
                    <a:pt x="15684" y="5966"/>
                  </a:moveTo>
                  <a:cubicBezTo>
                    <a:pt x="16766" y="4185"/>
                    <a:pt x="15684" y="2786"/>
                    <a:pt x="13013" y="2786"/>
                  </a:cubicBezTo>
                  <a:cubicBezTo>
                    <a:pt x="9750" y="2652"/>
                    <a:pt x="6531" y="2010"/>
                    <a:pt x="3472" y="878"/>
                  </a:cubicBezTo>
                  <a:cubicBezTo>
                    <a:pt x="-90" y="-521"/>
                    <a:pt x="-917" y="305"/>
                    <a:pt x="482" y="4058"/>
                  </a:cubicBezTo>
                  <a:cubicBezTo>
                    <a:pt x="2957" y="8631"/>
                    <a:pt x="8662" y="10336"/>
                    <a:pt x="13242" y="7868"/>
                  </a:cubicBezTo>
                  <a:cubicBezTo>
                    <a:pt x="14151" y="7372"/>
                    <a:pt x="14978" y="6729"/>
                    <a:pt x="15684" y="59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 1527">
              <a:extLst>
                <a:ext uri="{FF2B5EF4-FFF2-40B4-BE49-F238E27FC236}">
                  <a16:creationId xmlns:a16="http://schemas.microsoft.com/office/drawing/2014/main" id="{16CFBBA5-AB22-46D4-5E58-95F9E7F7B280}"/>
                </a:ext>
              </a:extLst>
            </p:cNvPr>
            <p:cNvSpPr/>
            <p:nvPr/>
          </p:nvSpPr>
          <p:spPr>
            <a:xfrm>
              <a:off x="6636810" y="6508412"/>
              <a:ext cx="6169" cy="8254"/>
            </a:xfrm>
            <a:custGeom>
              <a:avLst/>
              <a:gdLst>
                <a:gd name="connsiteX0" fmla="*/ 2891 w 6169"/>
                <a:gd name="connsiteY0" fmla="*/ 239 h 8254"/>
                <a:gd name="connsiteX1" fmla="*/ -163 w 6169"/>
                <a:gd name="connsiteY1" fmla="*/ 5136 h 8254"/>
                <a:gd name="connsiteX2" fmla="*/ 2891 w 6169"/>
                <a:gd name="connsiteY2" fmla="*/ 8126 h 8254"/>
                <a:gd name="connsiteX3" fmla="*/ 6007 w 6169"/>
                <a:gd name="connsiteY3" fmla="*/ 3228 h 8254"/>
                <a:gd name="connsiteX4" fmla="*/ 2891 w 6169"/>
                <a:gd name="connsiteY4" fmla="*/ 239 h 8254"/>
                <a:gd name="connsiteX5" fmla="*/ 2891 w 6169"/>
                <a:gd name="connsiteY5" fmla="*/ 239 h 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54">
                  <a:moveTo>
                    <a:pt x="2891" y="239"/>
                  </a:moveTo>
                  <a:cubicBezTo>
                    <a:pt x="1237" y="239"/>
                    <a:pt x="-163" y="2465"/>
                    <a:pt x="-163" y="5136"/>
                  </a:cubicBezTo>
                  <a:cubicBezTo>
                    <a:pt x="-163" y="7808"/>
                    <a:pt x="1237" y="9207"/>
                    <a:pt x="2891" y="8126"/>
                  </a:cubicBezTo>
                  <a:cubicBezTo>
                    <a:pt x="4621" y="7051"/>
                    <a:pt x="5772" y="5251"/>
                    <a:pt x="6007" y="3228"/>
                  </a:cubicBezTo>
                  <a:cubicBezTo>
                    <a:pt x="5976" y="1543"/>
                    <a:pt x="4576" y="207"/>
                    <a:pt x="2891" y="239"/>
                  </a:cubicBezTo>
                  <a:cubicBezTo>
                    <a:pt x="2891" y="239"/>
                    <a:pt x="2891" y="239"/>
                    <a:pt x="2891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 1528">
              <a:extLst>
                <a:ext uri="{FF2B5EF4-FFF2-40B4-BE49-F238E27FC236}">
                  <a16:creationId xmlns:a16="http://schemas.microsoft.com/office/drawing/2014/main" id="{53162293-DA18-87E1-D7CA-AFCCF63B7974}"/>
                </a:ext>
              </a:extLst>
            </p:cNvPr>
            <p:cNvSpPr/>
            <p:nvPr/>
          </p:nvSpPr>
          <p:spPr>
            <a:xfrm>
              <a:off x="6630449" y="6423433"/>
              <a:ext cx="12721" cy="6360"/>
            </a:xfrm>
            <a:custGeom>
              <a:avLst/>
              <a:gdLst>
                <a:gd name="connsiteX0" fmla="*/ 6198 w 12721"/>
                <a:gd name="connsiteY0" fmla="*/ 238 h 6360"/>
                <a:gd name="connsiteX1" fmla="*/ -163 w 12721"/>
                <a:gd name="connsiteY1" fmla="*/ 3419 h 6360"/>
                <a:gd name="connsiteX2" fmla="*/ 6198 w 12721"/>
                <a:gd name="connsiteY2" fmla="*/ 6599 h 6360"/>
                <a:gd name="connsiteX3" fmla="*/ 12559 w 12721"/>
                <a:gd name="connsiteY3" fmla="*/ 3419 h 6360"/>
                <a:gd name="connsiteX4" fmla="*/ 6198 w 12721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360">
                  <a:moveTo>
                    <a:pt x="6198" y="238"/>
                  </a:moveTo>
                  <a:cubicBezTo>
                    <a:pt x="2763" y="238"/>
                    <a:pt x="-163" y="1702"/>
                    <a:pt x="-163" y="3419"/>
                  </a:cubicBezTo>
                  <a:cubicBezTo>
                    <a:pt x="-163" y="5136"/>
                    <a:pt x="2636" y="6599"/>
                    <a:pt x="6198" y="6599"/>
                  </a:cubicBezTo>
                  <a:cubicBezTo>
                    <a:pt x="9760" y="6599"/>
                    <a:pt x="12559" y="5136"/>
                    <a:pt x="12559" y="3419"/>
                  </a:cubicBezTo>
                  <a:cubicBezTo>
                    <a:pt x="12559" y="1702"/>
                    <a:pt x="9569" y="238"/>
                    <a:pt x="61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 1529">
              <a:extLst>
                <a:ext uri="{FF2B5EF4-FFF2-40B4-BE49-F238E27FC236}">
                  <a16:creationId xmlns:a16="http://schemas.microsoft.com/office/drawing/2014/main" id="{BAEEAA2E-4217-BC51-90F0-D1DE20CCB14E}"/>
                </a:ext>
              </a:extLst>
            </p:cNvPr>
            <p:cNvSpPr/>
            <p:nvPr/>
          </p:nvSpPr>
          <p:spPr>
            <a:xfrm>
              <a:off x="6624407" y="6602805"/>
              <a:ext cx="8722" cy="8688"/>
            </a:xfrm>
            <a:custGeom>
              <a:avLst/>
              <a:gdLst>
                <a:gd name="connsiteX0" fmla="*/ 4735 w 8722"/>
                <a:gd name="connsiteY0" fmla="*/ 238 h 8688"/>
                <a:gd name="connsiteX1" fmla="*/ -163 w 8722"/>
                <a:gd name="connsiteY1" fmla="*/ 5200 h 8688"/>
                <a:gd name="connsiteX2" fmla="*/ 8424 w 8722"/>
                <a:gd name="connsiteY2" fmla="*/ 3991 h 8688"/>
                <a:gd name="connsiteX3" fmla="*/ 4735 w 8722"/>
                <a:gd name="connsiteY3" fmla="*/ 238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2" h="8688">
                  <a:moveTo>
                    <a:pt x="4735" y="238"/>
                  </a:moveTo>
                  <a:cubicBezTo>
                    <a:pt x="2019" y="270"/>
                    <a:pt x="-163" y="2484"/>
                    <a:pt x="-163" y="5200"/>
                  </a:cubicBezTo>
                  <a:cubicBezTo>
                    <a:pt x="-163" y="10797"/>
                    <a:pt x="6516" y="9843"/>
                    <a:pt x="8424" y="3991"/>
                  </a:cubicBezTo>
                  <a:cubicBezTo>
                    <a:pt x="9060" y="1956"/>
                    <a:pt x="7407" y="238"/>
                    <a:pt x="473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 1530">
              <a:extLst>
                <a:ext uri="{FF2B5EF4-FFF2-40B4-BE49-F238E27FC236}">
                  <a16:creationId xmlns:a16="http://schemas.microsoft.com/office/drawing/2014/main" id="{4AB148E1-E5EC-7695-7182-E74574824958}"/>
                </a:ext>
              </a:extLst>
            </p:cNvPr>
            <p:cNvSpPr/>
            <p:nvPr/>
          </p:nvSpPr>
          <p:spPr>
            <a:xfrm>
              <a:off x="6621290" y="6527303"/>
              <a:ext cx="9286" cy="6297"/>
            </a:xfrm>
            <a:custGeom>
              <a:avLst/>
              <a:gdLst>
                <a:gd name="connsiteX0" fmla="*/ 9124 w 9286"/>
                <a:gd name="connsiteY0" fmla="*/ 3355 h 6297"/>
                <a:gd name="connsiteX1" fmla="*/ 4481 w 9286"/>
                <a:gd name="connsiteY1" fmla="*/ 238 h 6297"/>
                <a:gd name="connsiteX2" fmla="*/ -163 w 9286"/>
                <a:gd name="connsiteY2" fmla="*/ 3355 h 6297"/>
                <a:gd name="connsiteX3" fmla="*/ 4481 w 9286"/>
                <a:gd name="connsiteY3" fmla="*/ 6535 h 6297"/>
                <a:gd name="connsiteX4" fmla="*/ 9124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9124" y="3355"/>
                  </a:moveTo>
                  <a:cubicBezTo>
                    <a:pt x="9124" y="1638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355"/>
                  </a:cubicBezTo>
                  <a:cubicBezTo>
                    <a:pt x="-163" y="5073"/>
                    <a:pt x="1937" y="6535"/>
                    <a:pt x="4481" y="6535"/>
                  </a:cubicBezTo>
                  <a:cubicBezTo>
                    <a:pt x="7025" y="6535"/>
                    <a:pt x="9124" y="5136"/>
                    <a:pt x="912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 1531">
              <a:extLst>
                <a:ext uri="{FF2B5EF4-FFF2-40B4-BE49-F238E27FC236}">
                  <a16:creationId xmlns:a16="http://schemas.microsoft.com/office/drawing/2014/main" id="{C0DC820E-5191-9B02-533B-1EECCA497068}"/>
                </a:ext>
              </a:extLst>
            </p:cNvPr>
            <p:cNvSpPr/>
            <p:nvPr/>
          </p:nvSpPr>
          <p:spPr>
            <a:xfrm>
              <a:off x="6615302" y="6609102"/>
              <a:ext cx="5799" cy="14860"/>
            </a:xfrm>
            <a:custGeom>
              <a:avLst/>
              <a:gdLst>
                <a:gd name="connsiteX0" fmla="*/ 2709 w 5799"/>
                <a:gd name="connsiteY0" fmla="*/ 238 h 14860"/>
                <a:gd name="connsiteX1" fmla="*/ -154 w 5799"/>
                <a:gd name="connsiteY1" fmla="*/ 8889 h 14860"/>
                <a:gd name="connsiteX2" fmla="*/ 2709 w 5799"/>
                <a:gd name="connsiteY2" fmla="*/ 11243 h 14860"/>
                <a:gd name="connsiteX3" fmla="*/ 5634 w 5799"/>
                <a:gd name="connsiteY3" fmla="*/ 2592 h 14860"/>
                <a:gd name="connsiteX4" fmla="*/ 2709 w 5799"/>
                <a:gd name="connsiteY4" fmla="*/ 238 h 1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99" h="14860">
                  <a:moveTo>
                    <a:pt x="2709" y="238"/>
                  </a:moveTo>
                  <a:cubicBezTo>
                    <a:pt x="991" y="238"/>
                    <a:pt x="-281" y="4182"/>
                    <a:pt x="-154" y="8889"/>
                  </a:cubicBezTo>
                  <a:cubicBezTo>
                    <a:pt x="-154" y="16585"/>
                    <a:pt x="355" y="16840"/>
                    <a:pt x="2709" y="11243"/>
                  </a:cubicBezTo>
                  <a:cubicBezTo>
                    <a:pt x="3962" y="8463"/>
                    <a:pt x="4941" y="5563"/>
                    <a:pt x="5634" y="2592"/>
                  </a:cubicBezTo>
                  <a:cubicBezTo>
                    <a:pt x="5698" y="1320"/>
                    <a:pt x="4426" y="238"/>
                    <a:pt x="270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 1532">
              <a:extLst>
                <a:ext uri="{FF2B5EF4-FFF2-40B4-BE49-F238E27FC236}">
                  <a16:creationId xmlns:a16="http://schemas.microsoft.com/office/drawing/2014/main" id="{84B05BE6-FFAE-5002-1FDC-0F70A83568C5}"/>
                </a:ext>
              </a:extLst>
            </p:cNvPr>
            <p:cNvSpPr/>
            <p:nvPr/>
          </p:nvSpPr>
          <p:spPr>
            <a:xfrm>
              <a:off x="6619183" y="5854098"/>
              <a:ext cx="28596" cy="17676"/>
            </a:xfrm>
            <a:custGeom>
              <a:avLst/>
              <a:gdLst>
                <a:gd name="connsiteX0" fmla="*/ 26560 w 28596"/>
                <a:gd name="connsiteY0" fmla="*/ 4614 h 17676"/>
                <a:gd name="connsiteX1" fmla="*/ 14347 w 28596"/>
                <a:gd name="connsiteY1" fmla="*/ 3597 h 17676"/>
                <a:gd name="connsiteX2" fmla="*/ 10213 w 28596"/>
                <a:gd name="connsiteY2" fmla="*/ 5505 h 17676"/>
                <a:gd name="connsiteX3" fmla="*/ 417 w 28596"/>
                <a:gd name="connsiteY3" fmla="*/ 16382 h 17676"/>
                <a:gd name="connsiteX4" fmla="*/ 23061 w 28596"/>
                <a:gd name="connsiteY4" fmla="*/ 13965 h 17676"/>
                <a:gd name="connsiteX5" fmla="*/ 26560 w 28596"/>
                <a:gd name="connsiteY5" fmla="*/ 4614 h 1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96" h="17676">
                  <a:moveTo>
                    <a:pt x="26560" y="4614"/>
                  </a:moveTo>
                  <a:cubicBezTo>
                    <a:pt x="22235" y="-665"/>
                    <a:pt x="14347" y="-1365"/>
                    <a:pt x="14347" y="3597"/>
                  </a:cubicBezTo>
                  <a:cubicBezTo>
                    <a:pt x="14347" y="5505"/>
                    <a:pt x="12503" y="6395"/>
                    <a:pt x="10213" y="5505"/>
                  </a:cubicBezTo>
                  <a:cubicBezTo>
                    <a:pt x="6396" y="3978"/>
                    <a:pt x="-2509" y="13710"/>
                    <a:pt x="417" y="16382"/>
                  </a:cubicBezTo>
                  <a:cubicBezTo>
                    <a:pt x="3343" y="19053"/>
                    <a:pt x="16574" y="18226"/>
                    <a:pt x="23061" y="13965"/>
                  </a:cubicBezTo>
                  <a:cubicBezTo>
                    <a:pt x="29549" y="9703"/>
                    <a:pt x="29422" y="8240"/>
                    <a:pt x="26560" y="46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 1533">
              <a:extLst>
                <a:ext uri="{FF2B5EF4-FFF2-40B4-BE49-F238E27FC236}">
                  <a16:creationId xmlns:a16="http://schemas.microsoft.com/office/drawing/2014/main" id="{741B7E8A-1A80-A59B-D1B9-8807126BA65C}"/>
                </a:ext>
              </a:extLst>
            </p:cNvPr>
            <p:cNvSpPr/>
            <p:nvPr/>
          </p:nvSpPr>
          <p:spPr>
            <a:xfrm>
              <a:off x="6675256" y="6486404"/>
              <a:ext cx="11103" cy="6297"/>
            </a:xfrm>
            <a:custGeom>
              <a:avLst/>
              <a:gdLst>
                <a:gd name="connsiteX0" fmla="*/ 10941 w 11103"/>
                <a:gd name="connsiteY0" fmla="*/ 3355 h 6297"/>
                <a:gd name="connsiteX1" fmla="*/ 4581 w 11103"/>
                <a:gd name="connsiteY1" fmla="*/ 238 h 6297"/>
                <a:gd name="connsiteX2" fmla="*/ 128 w 11103"/>
                <a:gd name="connsiteY2" fmla="*/ 3355 h 6297"/>
                <a:gd name="connsiteX3" fmla="*/ 6489 w 11103"/>
                <a:gd name="connsiteY3" fmla="*/ 6535 h 6297"/>
                <a:gd name="connsiteX4" fmla="*/ 10941 w 11103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3" h="6297">
                  <a:moveTo>
                    <a:pt x="10941" y="3355"/>
                  </a:moveTo>
                  <a:cubicBezTo>
                    <a:pt x="10941" y="1638"/>
                    <a:pt x="8079" y="238"/>
                    <a:pt x="4581" y="238"/>
                  </a:cubicBezTo>
                  <a:cubicBezTo>
                    <a:pt x="1082" y="238"/>
                    <a:pt x="-953" y="1638"/>
                    <a:pt x="128" y="3355"/>
                  </a:cubicBezTo>
                  <a:cubicBezTo>
                    <a:pt x="1623" y="5365"/>
                    <a:pt x="3983" y="6548"/>
                    <a:pt x="6489" y="6535"/>
                  </a:cubicBezTo>
                  <a:cubicBezTo>
                    <a:pt x="8970" y="6535"/>
                    <a:pt x="10941" y="5136"/>
                    <a:pt x="1094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 1534">
              <a:extLst>
                <a:ext uri="{FF2B5EF4-FFF2-40B4-BE49-F238E27FC236}">
                  <a16:creationId xmlns:a16="http://schemas.microsoft.com/office/drawing/2014/main" id="{95AB7B33-1BE4-186C-75D1-E7646C5AE715}"/>
                </a:ext>
              </a:extLst>
            </p:cNvPr>
            <p:cNvSpPr/>
            <p:nvPr/>
          </p:nvSpPr>
          <p:spPr>
            <a:xfrm>
              <a:off x="6655494" y="6591839"/>
              <a:ext cx="21579" cy="16908"/>
            </a:xfrm>
            <a:custGeom>
              <a:avLst/>
              <a:gdLst>
                <a:gd name="connsiteX0" fmla="*/ 2462 w 21579"/>
                <a:gd name="connsiteY0" fmla="*/ 455 h 16908"/>
                <a:gd name="connsiteX1" fmla="*/ 8250 w 21579"/>
                <a:gd name="connsiteY1" fmla="*/ 12286 h 16908"/>
                <a:gd name="connsiteX2" fmla="*/ 21417 w 21579"/>
                <a:gd name="connsiteY2" fmla="*/ 14576 h 16908"/>
                <a:gd name="connsiteX3" fmla="*/ 2462 w 21579"/>
                <a:gd name="connsiteY3" fmla="*/ 455 h 1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9" h="16908">
                  <a:moveTo>
                    <a:pt x="2462" y="455"/>
                  </a:moveTo>
                  <a:cubicBezTo>
                    <a:pt x="-2436" y="3509"/>
                    <a:pt x="-464" y="7643"/>
                    <a:pt x="8250" y="12286"/>
                  </a:cubicBezTo>
                  <a:cubicBezTo>
                    <a:pt x="18746" y="17883"/>
                    <a:pt x="21417" y="18647"/>
                    <a:pt x="21417" y="14576"/>
                  </a:cubicBezTo>
                  <a:cubicBezTo>
                    <a:pt x="21417" y="10505"/>
                    <a:pt x="5833" y="-1517"/>
                    <a:pt x="2462" y="4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 1535">
              <a:extLst>
                <a:ext uri="{FF2B5EF4-FFF2-40B4-BE49-F238E27FC236}">
                  <a16:creationId xmlns:a16="http://schemas.microsoft.com/office/drawing/2014/main" id="{20AD69F9-164F-03CD-0564-9878B369378A}"/>
                </a:ext>
              </a:extLst>
            </p:cNvPr>
            <p:cNvSpPr/>
            <p:nvPr/>
          </p:nvSpPr>
          <p:spPr>
            <a:xfrm>
              <a:off x="6644169" y="6263016"/>
              <a:ext cx="17238" cy="15464"/>
            </a:xfrm>
            <a:custGeom>
              <a:avLst/>
              <a:gdLst>
                <a:gd name="connsiteX0" fmla="*/ 10798 w 17238"/>
                <a:gd name="connsiteY0" fmla="*/ 10097 h 15464"/>
                <a:gd name="connsiteX1" fmla="*/ 10034 w 17238"/>
                <a:gd name="connsiteY1" fmla="*/ 238 h 15464"/>
                <a:gd name="connsiteX2" fmla="*/ 1257 w 17238"/>
                <a:gd name="connsiteY2" fmla="*/ 14232 h 15464"/>
                <a:gd name="connsiteX3" fmla="*/ 10798 w 17238"/>
                <a:gd name="connsiteY3" fmla="*/ 10097 h 1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38" h="15464">
                  <a:moveTo>
                    <a:pt x="10798" y="10097"/>
                  </a:moveTo>
                  <a:cubicBezTo>
                    <a:pt x="19385" y="2528"/>
                    <a:pt x="19194" y="238"/>
                    <a:pt x="10034" y="238"/>
                  </a:cubicBezTo>
                  <a:cubicBezTo>
                    <a:pt x="3038" y="238"/>
                    <a:pt x="-3005" y="9907"/>
                    <a:pt x="1257" y="14232"/>
                  </a:cubicBezTo>
                  <a:cubicBezTo>
                    <a:pt x="3419" y="16585"/>
                    <a:pt x="3038" y="16713"/>
                    <a:pt x="10798" y="100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 1536">
              <a:extLst>
                <a:ext uri="{FF2B5EF4-FFF2-40B4-BE49-F238E27FC236}">
                  <a16:creationId xmlns:a16="http://schemas.microsoft.com/office/drawing/2014/main" id="{8BD3D27B-A70C-5520-D3C3-A7650B9A56C9}"/>
                </a:ext>
              </a:extLst>
            </p:cNvPr>
            <p:cNvSpPr/>
            <p:nvPr/>
          </p:nvSpPr>
          <p:spPr>
            <a:xfrm>
              <a:off x="6683321" y="6560124"/>
              <a:ext cx="34357" cy="10125"/>
            </a:xfrm>
            <a:custGeom>
              <a:avLst/>
              <a:gdLst>
                <a:gd name="connsiteX0" fmla="*/ 16170 w 34357"/>
                <a:gd name="connsiteY0" fmla="*/ 875 h 10125"/>
                <a:gd name="connsiteX1" fmla="*/ 968 w 34357"/>
                <a:gd name="connsiteY1" fmla="*/ 8380 h 10125"/>
                <a:gd name="connsiteX2" fmla="*/ 32008 w 34357"/>
                <a:gd name="connsiteY2" fmla="*/ 9017 h 10125"/>
                <a:gd name="connsiteX3" fmla="*/ 16170 w 34357"/>
                <a:gd name="connsiteY3" fmla="*/ 875 h 1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57" h="10125">
                  <a:moveTo>
                    <a:pt x="16170" y="875"/>
                  </a:moveTo>
                  <a:cubicBezTo>
                    <a:pt x="3449" y="-1224"/>
                    <a:pt x="-2912" y="2020"/>
                    <a:pt x="968" y="8380"/>
                  </a:cubicBezTo>
                  <a:cubicBezTo>
                    <a:pt x="2431" y="10734"/>
                    <a:pt x="17569" y="11052"/>
                    <a:pt x="32008" y="9017"/>
                  </a:cubicBezTo>
                  <a:cubicBezTo>
                    <a:pt x="38751" y="7808"/>
                    <a:pt x="28892" y="2592"/>
                    <a:pt x="16170" y="8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 1537">
              <a:extLst>
                <a:ext uri="{FF2B5EF4-FFF2-40B4-BE49-F238E27FC236}">
                  <a16:creationId xmlns:a16="http://schemas.microsoft.com/office/drawing/2014/main" id="{32E15C19-0BB2-89AC-FAF3-591E7B21E155}"/>
                </a:ext>
              </a:extLst>
            </p:cNvPr>
            <p:cNvSpPr/>
            <p:nvPr/>
          </p:nvSpPr>
          <p:spPr>
            <a:xfrm>
              <a:off x="6644072" y="6525427"/>
              <a:ext cx="13502" cy="14228"/>
            </a:xfrm>
            <a:custGeom>
              <a:avLst/>
              <a:gdLst>
                <a:gd name="connsiteX0" fmla="*/ 12866 w 13502"/>
                <a:gd name="connsiteY0" fmla="*/ 11274 h 14228"/>
                <a:gd name="connsiteX1" fmla="*/ 10449 w 13502"/>
                <a:gd name="connsiteY1" fmla="*/ 3196 h 14228"/>
                <a:gd name="connsiteX2" fmla="*/ 2053 w 13502"/>
                <a:gd name="connsiteY2" fmla="*/ 3196 h 14228"/>
                <a:gd name="connsiteX3" fmla="*/ 208 w 13502"/>
                <a:gd name="connsiteY3" fmla="*/ 11211 h 14228"/>
                <a:gd name="connsiteX4" fmla="*/ 11130 w 13502"/>
                <a:gd name="connsiteY4" fmla="*/ 12998 h 14228"/>
                <a:gd name="connsiteX5" fmla="*/ 12866 w 13502"/>
                <a:gd name="connsiteY5" fmla="*/ 11274 h 1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02" h="14228">
                  <a:moveTo>
                    <a:pt x="12866" y="11274"/>
                  </a:moveTo>
                  <a:cubicBezTo>
                    <a:pt x="14075" y="9366"/>
                    <a:pt x="12866" y="5741"/>
                    <a:pt x="10449" y="3196"/>
                  </a:cubicBezTo>
                  <a:cubicBezTo>
                    <a:pt x="6505" y="-748"/>
                    <a:pt x="5488" y="-748"/>
                    <a:pt x="2053" y="3196"/>
                  </a:cubicBezTo>
                  <a:cubicBezTo>
                    <a:pt x="37" y="5340"/>
                    <a:pt x="-669" y="8399"/>
                    <a:pt x="208" y="11211"/>
                  </a:cubicBezTo>
                  <a:cubicBezTo>
                    <a:pt x="2734" y="14716"/>
                    <a:pt x="7618" y="15517"/>
                    <a:pt x="11130" y="12998"/>
                  </a:cubicBezTo>
                  <a:cubicBezTo>
                    <a:pt x="11791" y="12515"/>
                    <a:pt x="12383" y="11936"/>
                    <a:pt x="12866" y="112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 1538">
              <a:extLst>
                <a:ext uri="{FF2B5EF4-FFF2-40B4-BE49-F238E27FC236}">
                  <a16:creationId xmlns:a16="http://schemas.microsoft.com/office/drawing/2014/main" id="{36B91946-909C-302C-3478-3327D3EBE6A9}"/>
                </a:ext>
              </a:extLst>
            </p:cNvPr>
            <p:cNvSpPr/>
            <p:nvPr/>
          </p:nvSpPr>
          <p:spPr>
            <a:xfrm>
              <a:off x="6646978" y="6606168"/>
              <a:ext cx="14575" cy="5701"/>
            </a:xfrm>
            <a:custGeom>
              <a:avLst/>
              <a:gdLst>
                <a:gd name="connsiteX0" fmla="*/ 5953 w 14575"/>
                <a:gd name="connsiteY0" fmla="*/ 247 h 5701"/>
                <a:gd name="connsiteX1" fmla="*/ 3600 w 14575"/>
                <a:gd name="connsiteY1" fmla="*/ 3172 h 5701"/>
                <a:gd name="connsiteX2" fmla="*/ 14413 w 14575"/>
                <a:gd name="connsiteY2" fmla="*/ 3172 h 5701"/>
                <a:gd name="connsiteX3" fmla="*/ 5953 w 14575"/>
                <a:gd name="connsiteY3" fmla="*/ 247 h 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5" h="5701">
                  <a:moveTo>
                    <a:pt x="5953" y="247"/>
                  </a:moveTo>
                  <a:cubicBezTo>
                    <a:pt x="-1616" y="247"/>
                    <a:pt x="-1871" y="819"/>
                    <a:pt x="3600" y="3172"/>
                  </a:cubicBezTo>
                  <a:cubicBezTo>
                    <a:pt x="12059" y="6862"/>
                    <a:pt x="14413" y="6862"/>
                    <a:pt x="14413" y="3172"/>
                  </a:cubicBezTo>
                  <a:cubicBezTo>
                    <a:pt x="14349" y="1455"/>
                    <a:pt x="10596" y="119"/>
                    <a:pt x="5953" y="2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 1539">
              <a:extLst>
                <a:ext uri="{FF2B5EF4-FFF2-40B4-BE49-F238E27FC236}">
                  <a16:creationId xmlns:a16="http://schemas.microsoft.com/office/drawing/2014/main" id="{E6ABC366-205A-A141-6344-D9A422142B91}"/>
                </a:ext>
              </a:extLst>
            </p:cNvPr>
            <p:cNvSpPr/>
            <p:nvPr/>
          </p:nvSpPr>
          <p:spPr>
            <a:xfrm>
              <a:off x="6587185" y="6301852"/>
              <a:ext cx="2600" cy="7817"/>
            </a:xfrm>
            <a:custGeom>
              <a:avLst/>
              <a:gdLst>
                <a:gd name="connsiteX0" fmla="*/ 1693 w 2600"/>
                <a:gd name="connsiteY0" fmla="*/ 7708 h 7817"/>
                <a:gd name="connsiteX1" fmla="*/ 1693 w 2600"/>
                <a:gd name="connsiteY1" fmla="*/ 1729 h 7817"/>
                <a:gd name="connsiteX2" fmla="*/ -151 w 2600"/>
                <a:gd name="connsiteY2" fmla="*/ 3637 h 7817"/>
                <a:gd name="connsiteX3" fmla="*/ 1693 w 2600"/>
                <a:gd name="connsiteY3" fmla="*/ 7708 h 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" h="7817">
                  <a:moveTo>
                    <a:pt x="1693" y="7708"/>
                  </a:moveTo>
                  <a:cubicBezTo>
                    <a:pt x="2686" y="5838"/>
                    <a:pt x="2686" y="3599"/>
                    <a:pt x="1693" y="1729"/>
                  </a:cubicBezTo>
                  <a:cubicBezTo>
                    <a:pt x="739" y="-816"/>
                    <a:pt x="-24" y="-52"/>
                    <a:pt x="-151" y="3637"/>
                  </a:cubicBezTo>
                  <a:cubicBezTo>
                    <a:pt x="-278" y="7326"/>
                    <a:pt x="676" y="8789"/>
                    <a:pt x="1693" y="77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 1540">
              <a:extLst>
                <a:ext uri="{FF2B5EF4-FFF2-40B4-BE49-F238E27FC236}">
                  <a16:creationId xmlns:a16="http://schemas.microsoft.com/office/drawing/2014/main" id="{C1C43B18-2D17-AE6A-75B5-4883584D895C}"/>
                </a:ext>
              </a:extLst>
            </p:cNvPr>
            <p:cNvSpPr/>
            <p:nvPr/>
          </p:nvSpPr>
          <p:spPr>
            <a:xfrm>
              <a:off x="6554511" y="6564376"/>
              <a:ext cx="29759" cy="9896"/>
            </a:xfrm>
            <a:custGeom>
              <a:avLst/>
              <a:gdLst>
                <a:gd name="connsiteX0" fmla="*/ 24763 w 29759"/>
                <a:gd name="connsiteY0" fmla="*/ 567 h 9896"/>
                <a:gd name="connsiteX1" fmla="*/ 12041 w 29759"/>
                <a:gd name="connsiteY1" fmla="*/ 1267 h 9896"/>
                <a:gd name="connsiteX2" fmla="*/ 147 w 29759"/>
                <a:gd name="connsiteY2" fmla="*/ 4129 h 9896"/>
                <a:gd name="connsiteX3" fmla="*/ 5871 w 29759"/>
                <a:gd name="connsiteY3" fmla="*/ 5465 h 9896"/>
                <a:gd name="connsiteX4" fmla="*/ 19292 w 29759"/>
                <a:gd name="connsiteY4" fmla="*/ 6864 h 9896"/>
                <a:gd name="connsiteX5" fmla="*/ 29597 w 29759"/>
                <a:gd name="connsiteY5" fmla="*/ 7246 h 9896"/>
                <a:gd name="connsiteX6" fmla="*/ 24763 w 29759"/>
                <a:gd name="connsiteY6" fmla="*/ 567 h 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59" h="9896">
                  <a:moveTo>
                    <a:pt x="24763" y="567"/>
                  </a:moveTo>
                  <a:cubicBezTo>
                    <a:pt x="20577" y="1381"/>
                    <a:pt x="16297" y="1617"/>
                    <a:pt x="12041" y="1267"/>
                  </a:cubicBezTo>
                  <a:cubicBezTo>
                    <a:pt x="6635" y="1267"/>
                    <a:pt x="1228" y="2285"/>
                    <a:pt x="147" y="4129"/>
                  </a:cubicBezTo>
                  <a:cubicBezTo>
                    <a:pt x="-935" y="5974"/>
                    <a:pt x="783" y="6801"/>
                    <a:pt x="5871" y="5465"/>
                  </a:cubicBezTo>
                  <a:cubicBezTo>
                    <a:pt x="10375" y="4409"/>
                    <a:pt x="15107" y="4899"/>
                    <a:pt x="19292" y="6864"/>
                  </a:cubicBezTo>
                  <a:cubicBezTo>
                    <a:pt x="26480" y="11126"/>
                    <a:pt x="29597" y="11190"/>
                    <a:pt x="29597" y="7246"/>
                  </a:cubicBezTo>
                  <a:cubicBezTo>
                    <a:pt x="29406" y="1458"/>
                    <a:pt x="27879" y="-641"/>
                    <a:pt x="24763" y="5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 1541">
              <a:extLst>
                <a:ext uri="{FF2B5EF4-FFF2-40B4-BE49-F238E27FC236}">
                  <a16:creationId xmlns:a16="http://schemas.microsoft.com/office/drawing/2014/main" id="{F95D4610-B95D-D8E7-B1C8-1F7ED534070E}"/>
                </a:ext>
              </a:extLst>
            </p:cNvPr>
            <p:cNvSpPr/>
            <p:nvPr/>
          </p:nvSpPr>
          <p:spPr>
            <a:xfrm>
              <a:off x="6556217" y="6580797"/>
              <a:ext cx="8084" cy="6297"/>
            </a:xfrm>
            <a:custGeom>
              <a:avLst/>
              <a:gdLst>
                <a:gd name="connsiteX0" fmla="*/ 7537 w 8084"/>
                <a:gd name="connsiteY0" fmla="*/ 3355 h 6297"/>
                <a:gd name="connsiteX1" fmla="*/ 2702 w 8084"/>
                <a:gd name="connsiteY1" fmla="*/ 238 h 6297"/>
                <a:gd name="connsiteX2" fmla="*/ -160 w 8084"/>
                <a:gd name="connsiteY2" fmla="*/ 3348 h 6297"/>
                <a:gd name="connsiteX3" fmla="*/ -160 w 8084"/>
                <a:gd name="connsiteY3" fmla="*/ 3355 h 6297"/>
                <a:gd name="connsiteX4" fmla="*/ 4674 w 8084"/>
                <a:gd name="connsiteY4" fmla="*/ 6535 h 6297"/>
                <a:gd name="connsiteX5" fmla="*/ 7537 w 8084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84" h="6297">
                  <a:moveTo>
                    <a:pt x="7537" y="3355"/>
                  </a:moveTo>
                  <a:cubicBezTo>
                    <a:pt x="6512" y="1606"/>
                    <a:pt x="4719" y="448"/>
                    <a:pt x="2702" y="238"/>
                  </a:cubicBezTo>
                  <a:cubicBezTo>
                    <a:pt x="1055" y="308"/>
                    <a:pt x="-230" y="1701"/>
                    <a:pt x="-160" y="3348"/>
                  </a:cubicBezTo>
                  <a:cubicBezTo>
                    <a:pt x="-160" y="3348"/>
                    <a:pt x="-160" y="3355"/>
                    <a:pt x="-160" y="3355"/>
                  </a:cubicBezTo>
                  <a:cubicBezTo>
                    <a:pt x="-160" y="5136"/>
                    <a:pt x="2003" y="6535"/>
                    <a:pt x="4674" y="6535"/>
                  </a:cubicBezTo>
                  <a:cubicBezTo>
                    <a:pt x="7346" y="6535"/>
                    <a:pt x="8618" y="5136"/>
                    <a:pt x="7537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 1542">
              <a:extLst>
                <a:ext uri="{FF2B5EF4-FFF2-40B4-BE49-F238E27FC236}">
                  <a16:creationId xmlns:a16="http://schemas.microsoft.com/office/drawing/2014/main" id="{7151BCFA-669C-56A4-7CF5-D2DC13E31666}"/>
                </a:ext>
              </a:extLst>
            </p:cNvPr>
            <p:cNvSpPr/>
            <p:nvPr/>
          </p:nvSpPr>
          <p:spPr>
            <a:xfrm>
              <a:off x="6577910" y="6514709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419 h 6297"/>
                <a:gd name="connsiteX2" fmla="*/ 4481 w 9286"/>
                <a:gd name="connsiteY2" fmla="*/ 6535 h 6297"/>
                <a:gd name="connsiteX3" fmla="*/ 9124 w 9286"/>
                <a:gd name="connsiteY3" fmla="*/ 3419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7" y="238"/>
                    <a:pt x="-163" y="1638"/>
                    <a:pt x="-163" y="3419"/>
                  </a:cubicBezTo>
                  <a:cubicBezTo>
                    <a:pt x="-163" y="5200"/>
                    <a:pt x="1937" y="6535"/>
                    <a:pt x="4481" y="6535"/>
                  </a:cubicBezTo>
                  <a:cubicBezTo>
                    <a:pt x="7025" y="6535"/>
                    <a:pt x="9124" y="5136"/>
                    <a:pt x="9124" y="3419"/>
                  </a:cubicBezTo>
                  <a:cubicBezTo>
                    <a:pt x="9124" y="1701"/>
                    <a:pt x="7089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 1543">
              <a:extLst>
                <a:ext uri="{FF2B5EF4-FFF2-40B4-BE49-F238E27FC236}">
                  <a16:creationId xmlns:a16="http://schemas.microsoft.com/office/drawing/2014/main" id="{BDA17132-C6CF-8ABF-267E-4626D93EBD1C}"/>
                </a:ext>
              </a:extLst>
            </p:cNvPr>
            <p:cNvSpPr/>
            <p:nvPr/>
          </p:nvSpPr>
          <p:spPr>
            <a:xfrm>
              <a:off x="6708478" y="6622062"/>
              <a:ext cx="8922" cy="9048"/>
            </a:xfrm>
            <a:custGeom>
              <a:avLst/>
              <a:gdLst>
                <a:gd name="connsiteX0" fmla="*/ 491 w 8922"/>
                <a:gd name="connsiteY0" fmla="*/ 891 h 9048"/>
                <a:gd name="connsiteX1" fmla="*/ 5834 w 8922"/>
                <a:gd name="connsiteY1" fmla="*/ 9287 h 9048"/>
                <a:gd name="connsiteX2" fmla="*/ 8760 w 8922"/>
                <a:gd name="connsiteY2" fmla="*/ 6361 h 9048"/>
                <a:gd name="connsiteX3" fmla="*/ 491 w 8922"/>
                <a:gd name="connsiteY3" fmla="*/ 891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2" h="9048">
                  <a:moveTo>
                    <a:pt x="491" y="891"/>
                  </a:moveTo>
                  <a:cubicBezTo>
                    <a:pt x="-1735" y="3181"/>
                    <a:pt x="2145" y="9287"/>
                    <a:pt x="5834" y="9287"/>
                  </a:cubicBezTo>
                  <a:cubicBezTo>
                    <a:pt x="7437" y="9255"/>
                    <a:pt x="8728" y="7964"/>
                    <a:pt x="8760" y="6361"/>
                  </a:cubicBezTo>
                  <a:cubicBezTo>
                    <a:pt x="8760" y="2545"/>
                    <a:pt x="2717" y="-1335"/>
                    <a:pt x="491" y="8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 1544">
              <a:extLst>
                <a:ext uri="{FF2B5EF4-FFF2-40B4-BE49-F238E27FC236}">
                  <a16:creationId xmlns:a16="http://schemas.microsoft.com/office/drawing/2014/main" id="{2B8D1CB6-D8D5-2537-FDA5-4AE29C020FEE}"/>
                </a:ext>
              </a:extLst>
            </p:cNvPr>
            <p:cNvSpPr/>
            <p:nvPr/>
          </p:nvSpPr>
          <p:spPr>
            <a:xfrm>
              <a:off x="6547124" y="6574563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8" y="238"/>
                    <a:pt x="2954" y="238"/>
                  </a:cubicBezTo>
                  <a:cubicBezTo>
                    <a:pt x="1231" y="238"/>
                    <a:pt x="-163" y="1631"/>
                    <a:pt x="-163" y="3355"/>
                  </a:cubicBezTo>
                  <a:cubicBezTo>
                    <a:pt x="-163" y="5079"/>
                    <a:pt x="1231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 1545">
              <a:extLst>
                <a:ext uri="{FF2B5EF4-FFF2-40B4-BE49-F238E27FC236}">
                  <a16:creationId xmlns:a16="http://schemas.microsoft.com/office/drawing/2014/main" id="{2AB316D9-05CB-FD76-65CF-710CE23C27EF}"/>
                </a:ext>
              </a:extLst>
            </p:cNvPr>
            <p:cNvSpPr/>
            <p:nvPr/>
          </p:nvSpPr>
          <p:spPr>
            <a:xfrm>
              <a:off x="6549192" y="6607395"/>
              <a:ext cx="31645" cy="9002"/>
            </a:xfrm>
            <a:custGeom>
              <a:avLst/>
              <a:gdLst>
                <a:gd name="connsiteX0" fmla="*/ 25056 w 31645"/>
                <a:gd name="connsiteY0" fmla="*/ 5063 h 9002"/>
                <a:gd name="connsiteX1" fmla="*/ 14370 w 31645"/>
                <a:gd name="connsiteY1" fmla="*/ 2073 h 9002"/>
                <a:gd name="connsiteX2" fmla="*/ 4638 w 31645"/>
                <a:gd name="connsiteY2" fmla="*/ 801 h 9002"/>
                <a:gd name="connsiteX3" fmla="*/ 1585 w 31645"/>
                <a:gd name="connsiteY3" fmla="*/ 6780 h 9002"/>
                <a:gd name="connsiteX4" fmla="*/ 31353 w 31645"/>
                <a:gd name="connsiteY4" fmla="*/ 6207 h 9002"/>
                <a:gd name="connsiteX5" fmla="*/ 25056 w 31645"/>
                <a:gd name="connsiteY5" fmla="*/ 5063 h 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45" h="9002">
                  <a:moveTo>
                    <a:pt x="25056" y="5063"/>
                  </a:moveTo>
                  <a:cubicBezTo>
                    <a:pt x="21265" y="5215"/>
                    <a:pt x="17532" y="4172"/>
                    <a:pt x="14370" y="2073"/>
                  </a:cubicBezTo>
                  <a:cubicBezTo>
                    <a:pt x="11482" y="203"/>
                    <a:pt x="7908" y="-268"/>
                    <a:pt x="4638" y="801"/>
                  </a:cubicBezTo>
                  <a:cubicBezTo>
                    <a:pt x="-768" y="2264"/>
                    <a:pt x="-1341" y="3409"/>
                    <a:pt x="1585" y="6780"/>
                  </a:cubicBezTo>
                  <a:cubicBezTo>
                    <a:pt x="4511" y="10151"/>
                    <a:pt x="27028" y="10151"/>
                    <a:pt x="31353" y="6207"/>
                  </a:cubicBezTo>
                  <a:cubicBezTo>
                    <a:pt x="32117" y="5571"/>
                    <a:pt x="29445" y="5063"/>
                    <a:pt x="25056" y="50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 1546">
              <a:extLst>
                <a:ext uri="{FF2B5EF4-FFF2-40B4-BE49-F238E27FC236}">
                  <a16:creationId xmlns:a16="http://schemas.microsoft.com/office/drawing/2014/main" id="{9FE11FE1-64B2-58AA-53B7-1590FC0EB6D4}"/>
                </a:ext>
              </a:extLst>
            </p:cNvPr>
            <p:cNvSpPr/>
            <p:nvPr/>
          </p:nvSpPr>
          <p:spPr>
            <a:xfrm>
              <a:off x="6596676" y="6539916"/>
              <a:ext cx="5977" cy="6047"/>
            </a:xfrm>
            <a:custGeom>
              <a:avLst/>
              <a:gdLst>
                <a:gd name="connsiteX0" fmla="*/ 5815 w 5977"/>
                <a:gd name="connsiteY0" fmla="*/ 2574 h 6047"/>
                <a:gd name="connsiteX1" fmla="*/ 26 w 5977"/>
                <a:gd name="connsiteY1" fmla="*/ 3782 h 6047"/>
                <a:gd name="connsiteX2" fmla="*/ 2380 w 5977"/>
                <a:gd name="connsiteY2" fmla="*/ 6072 h 6047"/>
                <a:gd name="connsiteX3" fmla="*/ 5815 w 5977"/>
                <a:gd name="connsiteY3" fmla="*/ 2574 h 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7" h="6047">
                  <a:moveTo>
                    <a:pt x="5815" y="2574"/>
                  </a:moveTo>
                  <a:cubicBezTo>
                    <a:pt x="5815" y="-1116"/>
                    <a:pt x="1362" y="-225"/>
                    <a:pt x="26" y="3782"/>
                  </a:cubicBezTo>
                  <a:cubicBezTo>
                    <a:pt x="-610" y="5690"/>
                    <a:pt x="408" y="6771"/>
                    <a:pt x="2380" y="6072"/>
                  </a:cubicBezTo>
                  <a:cubicBezTo>
                    <a:pt x="4352" y="5372"/>
                    <a:pt x="5815" y="3909"/>
                    <a:pt x="5815" y="25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 1547">
              <a:extLst>
                <a:ext uri="{FF2B5EF4-FFF2-40B4-BE49-F238E27FC236}">
                  <a16:creationId xmlns:a16="http://schemas.microsoft.com/office/drawing/2014/main" id="{AD867353-3E99-987A-5C88-DE26563776E7}"/>
                </a:ext>
              </a:extLst>
            </p:cNvPr>
            <p:cNvSpPr/>
            <p:nvPr/>
          </p:nvSpPr>
          <p:spPr>
            <a:xfrm>
              <a:off x="6610241" y="6584316"/>
              <a:ext cx="7787" cy="8001"/>
            </a:xfrm>
            <a:custGeom>
              <a:avLst/>
              <a:gdLst>
                <a:gd name="connsiteX0" fmla="*/ 7006 w 7787"/>
                <a:gd name="connsiteY0" fmla="*/ 1172 h 8001"/>
                <a:gd name="connsiteX1" fmla="*/ 327 w 7787"/>
                <a:gd name="connsiteY1" fmla="*/ 6642 h 8001"/>
                <a:gd name="connsiteX2" fmla="*/ 5607 w 7787"/>
                <a:gd name="connsiteY2" fmla="*/ 6642 h 8001"/>
                <a:gd name="connsiteX3" fmla="*/ 7006 w 7787"/>
                <a:gd name="connsiteY3" fmla="*/ 1172 h 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7" h="8001">
                  <a:moveTo>
                    <a:pt x="7006" y="1172"/>
                  </a:moveTo>
                  <a:cubicBezTo>
                    <a:pt x="4016" y="-1818"/>
                    <a:pt x="-1899" y="3016"/>
                    <a:pt x="327" y="6642"/>
                  </a:cubicBezTo>
                  <a:cubicBezTo>
                    <a:pt x="1663" y="8804"/>
                    <a:pt x="3380" y="8741"/>
                    <a:pt x="5607" y="6642"/>
                  </a:cubicBezTo>
                  <a:cubicBezTo>
                    <a:pt x="7833" y="4543"/>
                    <a:pt x="8087" y="2126"/>
                    <a:pt x="7006" y="11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 1548">
              <a:extLst>
                <a:ext uri="{FF2B5EF4-FFF2-40B4-BE49-F238E27FC236}">
                  <a16:creationId xmlns:a16="http://schemas.microsoft.com/office/drawing/2014/main" id="{E3950997-F8CE-3FC8-E0A3-6F0624B1DE59}"/>
                </a:ext>
              </a:extLst>
            </p:cNvPr>
            <p:cNvSpPr/>
            <p:nvPr/>
          </p:nvSpPr>
          <p:spPr>
            <a:xfrm>
              <a:off x="6587811" y="6519416"/>
              <a:ext cx="11213" cy="7887"/>
            </a:xfrm>
            <a:custGeom>
              <a:avLst/>
              <a:gdLst>
                <a:gd name="connsiteX0" fmla="*/ 5393 w 11213"/>
                <a:gd name="connsiteY0" fmla="*/ 8126 h 7887"/>
                <a:gd name="connsiteX1" fmla="*/ 10863 w 11213"/>
                <a:gd name="connsiteY1" fmla="*/ 4182 h 7887"/>
                <a:gd name="connsiteX2" fmla="*/ 5393 w 11213"/>
                <a:gd name="connsiteY2" fmla="*/ 238 h 7887"/>
                <a:gd name="connsiteX3" fmla="*/ -14 w 11213"/>
                <a:gd name="connsiteY3" fmla="*/ 4182 h 7887"/>
                <a:gd name="connsiteX4" fmla="*/ 5393 w 11213"/>
                <a:gd name="connsiteY4" fmla="*/ 8126 h 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3" h="7887">
                  <a:moveTo>
                    <a:pt x="5393" y="8126"/>
                  </a:moveTo>
                  <a:cubicBezTo>
                    <a:pt x="9400" y="8126"/>
                    <a:pt x="11754" y="6535"/>
                    <a:pt x="10863" y="4182"/>
                  </a:cubicBezTo>
                  <a:cubicBezTo>
                    <a:pt x="9941" y="1930"/>
                    <a:pt x="7823" y="398"/>
                    <a:pt x="5393" y="238"/>
                  </a:cubicBezTo>
                  <a:cubicBezTo>
                    <a:pt x="2989" y="423"/>
                    <a:pt x="896" y="1949"/>
                    <a:pt x="-14" y="4182"/>
                  </a:cubicBezTo>
                  <a:cubicBezTo>
                    <a:pt x="-777" y="6535"/>
                    <a:pt x="1449" y="8126"/>
                    <a:pt x="5393" y="8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 1549">
              <a:extLst>
                <a:ext uri="{FF2B5EF4-FFF2-40B4-BE49-F238E27FC236}">
                  <a16:creationId xmlns:a16="http://schemas.microsoft.com/office/drawing/2014/main" id="{23E88DBA-0629-D45B-9A07-CB7FEE3C67F6}"/>
                </a:ext>
              </a:extLst>
            </p:cNvPr>
            <p:cNvSpPr/>
            <p:nvPr/>
          </p:nvSpPr>
          <p:spPr>
            <a:xfrm>
              <a:off x="6603899" y="6556405"/>
              <a:ext cx="11157" cy="18412"/>
            </a:xfrm>
            <a:custGeom>
              <a:avLst/>
              <a:gdLst>
                <a:gd name="connsiteX0" fmla="*/ 10995 w 11157"/>
                <a:gd name="connsiteY0" fmla="*/ 10954 h 18412"/>
                <a:gd name="connsiteX1" fmla="*/ 1581 w 11157"/>
                <a:gd name="connsiteY1" fmla="*/ 1859 h 18412"/>
                <a:gd name="connsiteX2" fmla="*/ 6733 w 11157"/>
                <a:gd name="connsiteY2" fmla="*/ 18651 h 18412"/>
                <a:gd name="connsiteX3" fmla="*/ 10995 w 11157"/>
                <a:gd name="connsiteY3" fmla="*/ 10954 h 1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57" h="18412">
                  <a:moveTo>
                    <a:pt x="10995" y="10954"/>
                  </a:moveTo>
                  <a:cubicBezTo>
                    <a:pt x="10995" y="2495"/>
                    <a:pt x="5843" y="-2530"/>
                    <a:pt x="1581" y="1859"/>
                  </a:cubicBezTo>
                  <a:cubicBezTo>
                    <a:pt x="-2681" y="6248"/>
                    <a:pt x="1581" y="18651"/>
                    <a:pt x="6733" y="18651"/>
                  </a:cubicBezTo>
                  <a:cubicBezTo>
                    <a:pt x="9214" y="18333"/>
                    <a:pt x="10995" y="15089"/>
                    <a:pt x="10995" y="109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 1550">
              <a:extLst>
                <a:ext uri="{FF2B5EF4-FFF2-40B4-BE49-F238E27FC236}">
                  <a16:creationId xmlns:a16="http://schemas.microsoft.com/office/drawing/2014/main" id="{97727762-7369-9856-4FD6-5CD382FCE25F}"/>
                </a:ext>
              </a:extLst>
            </p:cNvPr>
            <p:cNvSpPr/>
            <p:nvPr/>
          </p:nvSpPr>
          <p:spPr>
            <a:xfrm>
              <a:off x="6599408" y="6609101"/>
              <a:ext cx="6361" cy="6362"/>
            </a:xfrm>
            <a:custGeom>
              <a:avLst/>
              <a:gdLst>
                <a:gd name="connsiteX0" fmla="*/ 3082 w 6361"/>
                <a:gd name="connsiteY0" fmla="*/ 239 h 6362"/>
                <a:gd name="connsiteX1" fmla="*/ -162 w 6361"/>
                <a:gd name="connsiteY1" fmla="*/ 3356 h 6362"/>
                <a:gd name="connsiteX2" fmla="*/ 2955 w 6361"/>
                <a:gd name="connsiteY2" fmla="*/ 6600 h 6362"/>
                <a:gd name="connsiteX3" fmla="*/ 6199 w 6361"/>
                <a:gd name="connsiteY3" fmla="*/ 3483 h 6362"/>
                <a:gd name="connsiteX4" fmla="*/ 6199 w 6361"/>
                <a:gd name="connsiteY4" fmla="*/ 3356 h 6362"/>
                <a:gd name="connsiteX5" fmla="*/ 3082 w 6361"/>
                <a:gd name="connsiteY5" fmla="*/ 239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2">
                  <a:moveTo>
                    <a:pt x="3082" y="239"/>
                  </a:moveTo>
                  <a:cubicBezTo>
                    <a:pt x="1326" y="201"/>
                    <a:pt x="-124" y="1601"/>
                    <a:pt x="-162" y="3356"/>
                  </a:cubicBezTo>
                  <a:cubicBezTo>
                    <a:pt x="-194" y="5112"/>
                    <a:pt x="1199" y="6562"/>
                    <a:pt x="2955" y="6600"/>
                  </a:cubicBezTo>
                  <a:cubicBezTo>
                    <a:pt x="4710" y="6632"/>
                    <a:pt x="6167" y="5239"/>
                    <a:pt x="6199" y="3483"/>
                  </a:cubicBezTo>
                  <a:cubicBezTo>
                    <a:pt x="6199" y="3439"/>
                    <a:pt x="6199" y="3400"/>
                    <a:pt x="6199" y="3356"/>
                  </a:cubicBezTo>
                  <a:cubicBezTo>
                    <a:pt x="6199" y="1632"/>
                    <a:pt x="4806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 1551">
              <a:extLst>
                <a:ext uri="{FF2B5EF4-FFF2-40B4-BE49-F238E27FC236}">
                  <a16:creationId xmlns:a16="http://schemas.microsoft.com/office/drawing/2014/main" id="{ACEDACA5-B600-2AE7-D038-28D3CBB06FBF}"/>
                </a:ext>
              </a:extLst>
            </p:cNvPr>
            <p:cNvSpPr/>
            <p:nvPr/>
          </p:nvSpPr>
          <p:spPr>
            <a:xfrm>
              <a:off x="6588207" y="6598272"/>
              <a:ext cx="10588" cy="10829"/>
            </a:xfrm>
            <a:custGeom>
              <a:avLst/>
              <a:gdLst>
                <a:gd name="connsiteX0" fmla="*/ 799 w 10588"/>
                <a:gd name="connsiteY0" fmla="*/ 1464 h 10829"/>
                <a:gd name="connsiteX1" fmla="*/ 2840 w 10588"/>
                <a:gd name="connsiteY1" fmla="*/ 10222 h 10829"/>
                <a:gd name="connsiteX2" fmla="*/ 4997 w 10588"/>
                <a:gd name="connsiteY2" fmla="*/ 11068 h 10829"/>
                <a:gd name="connsiteX3" fmla="*/ 9895 w 10588"/>
                <a:gd name="connsiteY3" fmla="*/ 7570 h 10829"/>
                <a:gd name="connsiteX4" fmla="*/ 799 w 10588"/>
                <a:gd name="connsiteY4" fmla="*/ 1464 h 1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8" h="10829">
                  <a:moveTo>
                    <a:pt x="799" y="1464"/>
                  </a:moveTo>
                  <a:cubicBezTo>
                    <a:pt x="-1059" y="4447"/>
                    <a:pt x="-143" y="8371"/>
                    <a:pt x="2840" y="10222"/>
                  </a:cubicBezTo>
                  <a:cubicBezTo>
                    <a:pt x="3502" y="10636"/>
                    <a:pt x="4234" y="10922"/>
                    <a:pt x="4997" y="11068"/>
                  </a:cubicBezTo>
                  <a:cubicBezTo>
                    <a:pt x="7064" y="10674"/>
                    <a:pt x="8851" y="9395"/>
                    <a:pt x="9895" y="7570"/>
                  </a:cubicBezTo>
                  <a:cubicBezTo>
                    <a:pt x="12566" y="3181"/>
                    <a:pt x="4488" y="-2226"/>
                    <a:pt x="799" y="14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 1552">
              <a:extLst>
                <a:ext uri="{FF2B5EF4-FFF2-40B4-BE49-F238E27FC236}">
                  <a16:creationId xmlns:a16="http://schemas.microsoft.com/office/drawing/2014/main" id="{F0F80533-CD01-15E6-99DC-AFA075F7CBBE}"/>
                </a:ext>
              </a:extLst>
            </p:cNvPr>
            <p:cNvSpPr/>
            <p:nvPr/>
          </p:nvSpPr>
          <p:spPr>
            <a:xfrm>
              <a:off x="6590248" y="6613765"/>
              <a:ext cx="4447" cy="10901"/>
            </a:xfrm>
            <a:custGeom>
              <a:avLst/>
              <a:gdLst>
                <a:gd name="connsiteX0" fmla="*/ 2702 w 4447"/>
                <a:gd name="connsiteY0" fmla="*/ 473 h 10901"/>
                <a:gd name="connsiteX1" fmla="*/ -161 w 4447"/>
                <a:gd name="connsiteY1" fmla="*/ 6834 h 10901"/>
                <a:gd name="connsiteX2" fmla="*/ 3846 w 4447"/>
                <a:gd name="connsiteY2" fmla="*/ 5053 h 10901"/>
                <a:gd name="connsiteX3" fmla="*/ 2702 w 4447"/>
                <a:gd name="connsiteY3" fmla="*/ 473 h 10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7" h="10901">
                  <a:moveTo>
                    <a:pt x="2702" y="473"/>
                  </a:moveTo>
                  <a:cubicBezTo>
                    <a:pt x="844" y="2057"/>
                    <a:pt x="-212" y="4392"/>
                    <a:pt x="-161" y="6834"/>
                  </a:cubicBezTo>
                  <a:cubicBezTo>
                    <a:pt x="-161" y="13195"/>
                    <a:pt x="2002" y="12432"/>
                    <a:pt x="3846" y="5053"/>
                  </a:cubicBezTo>
                  <a:cubicBezTo>
                    <a:pt x="4737" y="1555"/>
                    <a:pt x="4228" y="-481"/>
                    <a:pt x="2702" y="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 1553">
              <a:extLst>
                <a:ext uri="{FF2B5EF4-FFF2-40B4-BE49-F238E27FC236}">
                  <a16:creationId xmlns:a16="http://schemas.microsoft.com/office/drawing/2014/main" id="{2D19ECD7-5B2D-BCE9-BBE3-EBE67C907B52}"/>
                </a:ext>
              </a:extLst>
            </p:cNvPr>
            <p:cNvSpPr/>
            <p:nvPr/>
          </p:nvSpPr>
          <p:spPr>
            <a:xfrm>
              <a:off x="6898297" y="6618516"/>
              <a:ext cx="8146" cy="6297"/>
            </a:xfrm>
            <a:custGeom>
              <a:avLst/>
              <a:gdLst>
                <a:gd name="connsiteX0" fmla="*/ 5055 w 8146"/>
                <a:gd name="connsiteY0" fmla="*/ 238 h 6297"/>
                <a:gd name="connsiteX1" fmla="*/ 221 w 8146"/>
                <a:gd name="connsiteY1" fmla="*/ 3419 h 6297"/>
                <a:gd name="connsiteX2" fmla="*/ 3147 w 8146"/>
                <a:gd name="connsiteY2" fmla="*/ 6535 h 6297"/>
                <a:gd name="connsiteX3" fmla="*/ 7981 w 8146"/>
                <a:gd name="connsiteY3" fmla="*/ 3419 h 6297"/>
                <a:gd name="connsiteX4" fmla="*/ 5062 w 8146"/>
                <a:gd name="connsiteY4" fmla="*/ 238 h 6297"/>
                <a:gd name="connsiteX5" fmla="*/ 5055 w 8146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" h="6297">
                  <a:moveTo>
                    <a:pt x="5055" y="238"/>
                  </a:moveTo>
                  <a:cubicBezTo>
                    <a:pt x="3051" y="524"/>
                    <a:pt x="1277" y="1695"/>
                    <a:pt x="221" y="3419"/>
                  </a:cubicBezTo>
                  <a:cubicBezTo>
                    <a:pt x="-797" y="5136"/>
                    <a:pt x="221" y="6535"/>
                    <a:pt x="3147" y="6535"/>
                  </a:cubicBezTo>
                  <a:cubicBezTo>
                    <a:pt x="6073" y="6535"/>
                    <a:pt x="7981" y="5136"/>
                    <a:pt x="7981" y="3419"/>
                  </a:cubicBezTo>
                  <a:cubicBezTo>
                    <a:pt x="8051" y="1733"/>
                    <a:pt x="6747" y="308"/>
                    <a:pt x="5062" y="238"/>
                  </a:cubicBezTo>
                  <a:cubicBezTo>
                    <a:pt x="5062" y="238"/>
                    <a:pt x="5055" y="238"/>
                    <a:pt x="50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 1554">
              <a:extLst>
                <a:ext uri="{FF2B5EF4-FFF2-40B4-BE49-F238E27FC236}">
                  <a16:creationId xmlns:a16="http://schemas.microsoft.com/office/drawing/2014/main" id="{E2BEDF3C-191A-89E7-DE8C-C8A7A575ED97}"/>
                </a:ext>
              </a:extLst>
            </p:cNvPr>
            <p:cNvSpPr/>
            <p:nvPr/>
          </p:nvSpPr>
          <p:spPr>
            <a:xfrm>
              <a:off x="6841325" y="6253602"/>
              <a:ext cx="12449" cy="7987"/>
            </a:xfrm>
            <a:custGeom>
              <a:avLst/>
              <a:gdLst>
                <a:gd name="connsiteX0" fmla="*/ 6053 w 12449"/>
                <a:gd name="connsiteY0" fmla="*/ 238 h 7987"/>
                <a:gd name="connsiteX1" fmla="*/ 1728 w 12449"/>
                <a:gd name="connsiteY1" fmla="*/ 7362 h 7987"/>
                <a:gd name="connsiteX2" fmla="*/ 12287 w 12449"/>
                <a:gd name="connsiteY2" fmla="*/ 3037 h 7987"/>
                <a:gd name="connsiteX3" fmla="*/ 6053 w 12449"/>
                <a:gd name="connsiteY3" fmla="*/ 238 h 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9" h="7987">
                  <a:moveTo>
                    <a:pt x="6053" y="238"/>
                  </a:moveTo>
                  <a:cubicBezTo>
                    <a:pt x="11" y="238"/>
                    <a:pt x="-2025" y="3546"/>
                    <a:pt x="1728" y="7362"/>
                  </a:cubicBezTo>
                  <a:cubicBezTo>
                    <a:pt x="4209" y="9843"/>
                    <a:pt x="12287" y="6535"/>
                    <a:pt x="12287" y="3037"/>
                  </a:cubicBezTo>
                  <a:cubicBezTo>
                    <a:pt x="12287" y="1447"/>
                    <a:pt x="9488" y="238"/>
                    <a:pt x="605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 1555">
              <a:extLst>
                <a:ext uri="{FF2B5EF4-FFF2-40B4-BE49-F238E27FC236}">
                  <a16:creationId xmlns:a16="http://schemas.microsoft.com/office/drawing/2014/main" id="{24835AB3-2301-4829-69F0-3716D2DAC220}"/>
                </a:ext>
              </a:extLst>
            </p:cNvPr>
            <p:cNvSpPr/>
            <p:nvPr/>
          </p:nvSpPr>
          <p:spPr>
            <a:xfrm>
              <a:off x="6860658" y="6578396"/>
              <a:ext cx="14805" cy="10300"/>
            </a:xfrm>
            <a:custGeom>
              <a:avLst/>
              <a:gdLst>
                <a:gd name="connsiteX0" fmla="*/ 14643 w 14805"/>
                <a:gd name="connsiteY0" fmla="*/ 3657 h 10300"/>
                <a:gd name="connsiteX1" fmla="*/ 12353 w 14805"/>
                <a:gd name="connsiteY1" fmla="*/ 413 h 10300"/>
                <a:gd name="connsiteX2" fmla="*/ 3894 w 14805"/>
                <a:gd name="connsiteY2" fmla="*/ 3912 h 10300"/>
                <a:gd name="connsiteX3" fmla="*/ 2049 w 14805"/>
                <a:gd name="connsiteY3" fmla="*/ 8809 h 10300"/>
                <a:gd name="connsiteX4" fmla="*/ 12964 w 14805"/>
                <a:gd name="connsiteY4" fmla="*/ 7665 h 10300"/>
                <a:gd name="connsiteX5" fmla="*/ 14643 w 14805"/>
                <a:gd name="connsiteY5" fmla="*/ 3657 h 1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05" h="10300">
                  <a:moveTo>
                    <a:pt x="14643" y="3657"/>
                  </a:moveTo>
                  <a:cubicBezTo>
                    <a:pt x="14643" y="1177"/>
                    <a:pt x="13562" y="-286"/>
                    <a:pt x="12353" y="413"/>
                  </a:cubicBezTo>
                  <a:cubicBezTo>
                    <a:pt x="11145" y="1113"/>
                    <a:pt x="7265" y="2640"/>
                    <a:pt x="3894" y="3912"/>
                  </a:cubicBezTo>
                  <a:cubicBezTo>
                    <a:pt x="-941" y="5693"/>
                    <a:pt x="-1322" y="6647"/>
                    <a:pt x="2049" y="8809"/>
                  </a:cubicBezTo>
                  <a:cubicBezTo>
                    <a:pt x="5382" y="11506"/>
                    <a:pt x="10267" y="10991"/>
                    <a:pt x="12964" y="7665"/>
                  </a:cubicBezTo>
                  <a:cubicBezTo>
                    <a:pt x="13893" y="6513"/>
                    <a:pt x="14478" y="5127"/>
                    <a:pt x="14643" y="36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 1556">
              <a:extLst>
                <a:ext uri="{FF2B5EF4-FFF2-40B4-BE49-F238E27FC236}">
                  <a16:creationId xmlns:a16="http://schemas.microsoft.com/office/drawing/2014/main" id="{0FEE53DF-8217-B23F-0FAE-1564AA1B0D11}"/>
                </a:ext>
              </a:extLst>
            </p:cNvPr>
            <p:cNvSpPr/>
            <p:nvPr/>
          </p:nvSpPr>
          <p:spPr>
            <a:xfrm>
              <a:off x="6963666" y="6341762"/>
              <a:ext cx="10961" cy="12529"/>
            </a:xfrm>
            <a:custGeom>
              <a:avLst/>
              <a:gdLst>
                <a:gd name="connsiteX0" fmla="*/ 10799 w 10961"/>
                <a:gd name="connsiteY0" fmla="*/ 6408 h 12529"/>
                <a:gd name="connsiteX1" fmla="*/ 494 w 10961"/>
                <a:gd name="connsiteY1" fmla="*/ 4563 h 12529"/>
                <a:gd name="connsiteX2" fmla="*/ 6855 w 10961"/>
                <a:gd name="connsiteY2" fmla="*/ 12768 h 12529"/>
                <a:gd name="connsiteX3" fmla="*/ 10799 w 10961"/>
                <a:gd name="connsiteY3" fmla="*/ 6408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1" h="12529">
                  <a:moveTo>
                    <a:pt x="10799" y="6408"/>
                  </a:moveTo>
                  <a:cubicBezTo>
                    <a:pt x="10799" y="-716"/>
                    <a:pt x="3038" y="-2116"/>
                    <a:pt x="494" y="4563"/>
                  </a:cubicBezTo>
                  <a:cubicBezTo>
                    <a:pt x="-1414" y="9715"/>
                    <a:pt x="876" y="12768"/>
                    <a:pt x="6855" y="12768"/>
                  </a:cubicBezTo>
                  <a:cubicBezTo>
                    <a:pt x="8954" y="12768"/>
                    <a:pt x="10799" y="9906"/>
                    <a:pt x="10799" y="64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 1557">
              <a:extLst>
                <a:ext uri="{FF2B5EF4-FFF2-40B4-BE49-F238E27FC236}">
                  <a16:creationId xmlns:a16="http://schemas.microsoft.com/office/drawing/2014/main" id="{F32E0E49-1FA5-292C-8403-8CC8B6FEA085}"/>
                </a:ext>
              </a:extLst>
            </p:cNvPr>
            <p:cNvSpPr/>
            <p:nvPr/>
          </p:nvSpPr>
          <p:spPr>
            <a:xfrm>
              <a:off x="6904949" y="6581051"/>
              <a:ext cx="16926" cy="28241"/>
            </a:xfrm>
            <a:custGeom>
              <a:avLst/>
              <a:gdLst>
                <a:gd name="connsiteX0" fmla="*/ 16721 w 16926"/>
                <a:gd name="connsiteY0" fmla="*/ 12960 h 28241"/>
                <a:gd name="connsiteX1" fmla="*/ 4000 w 16926"/>
                <a:gd name="connsiteY1" fmla="*/ 238 h 28241"/>
                <a:gd name="connsiteX2" fmla="*/ 5590 w 16926"/>
                <a:gd name="connsiteY2" fmla="*/ 3864 h 28241"/>
                <a:gd name="connsiteX3" fmla="*/ 6926 w 16926"/>
                <a:gd name="connsiteY3" fmla="*/ 10861 h 28241"/>
                <a:gd name="connsiteX4" fmla="*/ 1519 w 16926"/>
                <a:gd name="connsiteY4" fmla="*/ 28480 h 28241"/>
                <a:gd name="connsiteX5" fmla="*/ 4318 w 16926"/>
                <a:gd name="connsiteY5" fmla="*/ 23455 h 28241"/>
                <a:gd name="connsiteX6" fmla="*/ 10679 w 16926"/>
                <a:gd name="connsiteY6" fmla="*/ 17094 h 28241"/>
                <a:gd name="connsiteX7" fmla="*/ 16721 w 16926"/>
                <a:gd name="connsiteY7" fmla="*/ 12960 h 2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926" h="28241">
                  <a:moveTo>
                    <a:pt x="16721" y="12960"/>
                  </a:moveTo>
                  <a:cubicBezTo>
                    <a:pt x="16721" y="8571"/>
                    <a:pt x="8134" y="238"/>
                    <a:pt x="4000" y="238"/>
                  </a:cubicBezTo>
                  <a:cubicBezTo>
                    <a:pt x="1201" y="238"/>
                    <a:pt x="1837" y="1638"/>
                    <a:pt x="5590" y="3864"/>
                  </a:cubicBezTo>
                  <a:cubicBezTo>
                    <a:pt x="10742" y="6917"/>
                    <a:pt x="10933" y="7808"/>
                    <a:pt x="6926" y="10861"/>
                  </a:cubicBezTo>
                  <a:cubicBezTo>
                    <a:pt x="1519" y="14932"/>
                    <a:pt x="-2615" y="28480"/>
                    <a:pt x="1519" y="28480"/>
                  </a:cubicBezTo>
                  <a:cubicBezTo>
                    <a:pt x="3046" y="28480"/>
                    <a:pt x="4318" y="26190"/>
                    <a:pt x="4318" y="23455"/>
                  </a:cubicBezTo>
                  <a:cubicBezTo>
                    <a:pt x="4935" y="20230"/>
                    <a:pt x="7454" y="17711"/>
                    <a:pt x="10679" y="17094"/>
                  </a:cubicBezTo>
                  <a:cubicBezTo>
                    <a:pt x="14050" y="15695"/>
                    <a:pt x="17167" y="14105"/>
                    <a:pt x="16721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 1558">
              <a:extLst>
                <a:ext uri="{FF2B5EF4-FFF2-40B4-BE49-F238E27FC236}">
                  <a16:creationId xmlns:a16="http://schemas.microsoft.com/office/drawing/2014/main" id="{2D81655F-A212-91C7-D849-EBFBD62675A1}"/>
                </a:ext>
              </a:extLst>
            </p:cNvPr>
            <p:cNvSpPr/>
            <p:nvPr/>
          </p:nvSpPr>
          <p:spPr>
            <a:xfrm>
              <a:off x="6853774" y="6549312"/>
              <a:ext cx="6169" cy="9477"/>
            </a:xfrm>
            <a:custGeom>
              <a:avLst/>
              <a:gdLst>
                <a:gd name="connsiteX0" fmla="*/ 2890 w 6169"/>
                <a:gd name="connsiteY0" fmla="*/ 238 h 9477"/>
                <a:gd name="connsiteX1" fmla="*/ -163 w 6169"/>
                <a:gd name="connsiteY1" fmla="*/ 4945 h 9477"/>
                <a:gd name="connsiteX2" fmla="*/ 2890 w 6169"/>
                <a:gd name="connsiteY2" fmla="*/ 9716 h 9477"/>
                <a:gd name="connsiteX3" fmla="*/ 6007 w 6169"/>
                <a:gd name="connsiteY3" fmla="*/ 4945 h 9477"/>
                <a:gd name="connsiteX4" fmla="*/ 2890 w 6169"/>
                <a:gd name="connsiteY4" fmla="*/ 238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77">
                  <a:moveTo>
                    <a:pt x="2890" y="238"/>
                  </a:moveTo>
                  <a:cubicBezTo>
                    <a:pt x="1237" y="238"/>
                    <a:pt x="-163" y="2401"/>
                    <a:pt x="-163" y="4945"/>
                  </a:cubicBezTo>
                  <a:cubicBezTo>
                    <a:pt x="-163" y="7490"/>
                    <a:pt x="1237" y="9716"/>
                    <a:pt x="2890" y="9716"/>
                  </a:cubicBezTo>
                  <a:cubicBezTo>
                    <a:pt x="4544" y="9716"/>
                    <a:pt x="6007" y="7553"/>
                    <a:pt x="6007" y="4945"/>
                  </a:cubicBezTo>
                  <a:cubicBezTo>
                    <a:pt x="6007" y="2338"/>
                    <a:pt x="4735" y="238"/>
                    <a:pt x="289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 1559">
              <a:extLst>
                <a:ext uri="{FF2B5EF4-FFF2-40B4-BE49-F238E27FC236}">
                  <a16:creationId xmlns:a16="http://schemas.microsoft.com/office/drawing/2014/main" id="{E55D3502-93AE-7892-235C-C87CBF7DAEFA}"/>
                </a:ext>
              </a:extLst>
            </p:cNvPr>
            <p:cNvSpPr/>
            <p:nvPr/>
          </p:nvSpPr>
          <p:spPr>
            <a:xfrm>
              <a:off x="6858260" y="6560348"/>
              <a:ext cx="7917" cy="7775"/>
            </a:xfrm>
            <a:custGeom>
              <a:avLst/>
              <a:gdLst>
                <a:gd name="connsiteX0" fmla="*/ 7755 w 7917"/>
                <a:gd name="connsiteY0" fmla="*/ 3450 h 7775"/>
                <a:gd name="connsiteX1" fmla="*/ 3112 w 7917"/>
                <a:gd name="connsiteY1" fmla="*/ 651 h 7775"/>
                <a:gd name="connsiteX2" fmla="*/ 186 w 7917"/>
                <a:gd name="connsiteY2" fmla="*/ 5294 h 7775"/>
                <a:gd name="connsiteX3" fmla="*/ 7755 w 7917"/>
                <a:gd name="connsiteY3" fmla="*/ 3450 h 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7" h="7775">
                  <a:moveTo>
                    <a:pt x="7755" y="3450"/>
                  </a:moveTo>
                  <a:cubicBezTo>
                    <a:pt x="7755" y="651"/>
                    <a:pt x="5974" y="-430"/>
                    <a:pt x="3112" y="651"/>
                  </a:cubicBezTo>
                  <a:cubicBezTo>
                    <a:pt x="249" y="1732"/>
                    <a:pt x="-769" y="3704"/>
                    <a:pt x="186" y="5294"/>
                  </a:cubicBezTo>
                  <a:cubicBezTo>
                    <a:pt x="2921" y="9683"/>
                    <a:pt x="7755" y="8538"/>
                    <a:pt x="7755" y="34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 1560">
              <a:extLst>
                <a:ext uri="{FF2B5EF4-FFF2-40B4-BE49-F238E27FC236}">
                  <a16:creationId xmlns:a16="http://schemas.microsoft.com/office/drawing/2014/main" id="{832E3C52-C1F8-7469-913E-775F39C03DCA}"/>
                </a:ext>
              </a:extLst>
            </p:cNvPr>
            <p:cNvSpPr/>
            <p:nvPr/>
          </p:nvSpPr>
          <p:spPr>
            <a:xfrm>
              <a:off x="6862961" y="6590843"/>
              <a:ext cx="36085" cy="26885"/>
            </a:xfrm>
            <a:custGeom>
              <a:avLst/>
              <a:gdLst>
                <a:gd name="connsiteX0" fmla="*/ 27352 w 36085"/>
                <a:gd name="connsiteY0" fmla="*/ 1069 h 26885"/>
                <a:gd name="connsiteX1" fmla="*/ 16030 w 36085"/>
                <a:gd name="connsiteY1" fmla="*/ 2596 h 26885"/>
                <a:gd name="connsiteX2" fmla="*/ 7379 w 36085"/>
                <a:gd name="connsiteY2" fmla="*/ 8956 h 26885"/>
                <a:gd name="connsiteX3" fmla="*/ 3054 w 36085"/>
                <a:gd name="connsiteY3" fmla="*/ 18243 h 26885"/>
                <a:gd name="connsiteX4" fmla="*/ 6362 w 36085"/>
                <a:gd name="connsiteY4" fmla="*/ 23777 h 26885"/>
                <a:gd name="connsiteX5" fmla="*/ 9033 w 36085"/>
                <a:gd name="connsiteY5" fmla="*/ 23014 h 26885"/>
                <a:gd name="connsiteX6" fmla="*/ 23345 w 36085"/>
                <a:gd name="connsiteY6" fmla="*/ 13345 h 26885"/>
                <a:gd name="connsiteX7" fmla="*/ 27352 w 36085"/>
                <a:gd name="connsiteY7" fmla="*/ 1069 h 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85" h="26885">
                  <a:moveTo>
                    <a:pt x="27352" y="1069"/>
                  </a:moveTo>
                  <a:cubicBezTo>
                    <a:pt x="20610" y="-394"/>
                    <a:pt x="16857" y="51"/>
                    <a:pt x="16030" y="2596"/>
                  </a:cubicBezTo>
                  <a:cubicBezTo>
                    <a:pt x="13937" y="5623"/>
                    <a:pt x="10890" y="7862"/>
                    <a:pt x="7379" y="8956"/>
                  </a:cubicBezTo>
                  <a:cubicBezTo>
                    <a:pt x="65" y="11755"/>
                    <a:pt x="-2988" y="18243"/>
                    <a:pt x="3054" y="18243"/>
                  </a:cubicBezTo>
                  <a:cubicBezTo>
                    <a:pt x="4772" y="18243"/>
                    <a:pt x="6234" y="20724"/>
                    <a:pt x="6362" y="23777"/>
                  </a:cubicBezTo>
                  <a:cubicBezTo>
                    <a:pt x="6362" y="28420"/>
                    <a:pt x="6934" y="28293"/>
                    <a:pt x="9033" y="23014"/>
                  </a:cubicBezTo>
                  <a:cubicBezTo>
                    <a:pt x="12296" y="17989"/>
                    <a:pt x="17461" y="14497"/>
                    <a:pt x="23345" y="13345"/>
                  </a:cubicBezTo>
                  <a:cubicBezTo>
                    <a:pt x="38547" y="9211"/>
                    <a:pt x="40073" y="3995"/>
                    <a:pt x="27352" y="10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 1561">
              <a:extLst>
                <a:ext uri="{FF2B5EF4-FFF2-40B4-BE49-F238E27FC236}">
                  <a16:creationId xmlns:a16="http://schemas.microsoft.com/office/drawing/2014/main" id="{031247D7-1A44-5276-DFA7-74147CB27D78}"/>
                </a:ext>
              </a:extLst>
            </p:cNvPr>
            <p:cNvSpPr/>
            <p:nvPr/>
          </p:nvSpPr>
          <p:spPr>
            <a:xfrm>
              <a:off x="6947991" y="6557335"/>
              <a:ext cx="9636" cy="10867"/>
            </a:xfrm>
            <a:custGeom>
              <a:avLst/>
              <a:gdLst>
                <a:gd name="connsiteX0" fmla="*/ 1222 w 9636"/>
                <a:gd name="connsiteY0" fmla="*/ 420 h 10867"/>
                <a:gd name="connsiteX1" fmla="*/ 6692 w 9636"/>
                <a:gd name="connsiteY1" fmla="*/ 11106 h 10867"/>
                <a:gd name="connsiteX2" fmla="*/ 7328 w 9636"/>
                <a:gd name="connsiteY2" fmla="*/ 4745 h 10867"/>
                <a:gd name="connsiteX3" fmla="*/ 1222 w 9636"/>
                <a:gd name="connsiteY3" fmla="*/ 420 h 10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36" h="10867">
                  <a:moveTo>
                    <a:pt x="1222" y="420"/>
                  </a:moveTo>
                  <a:cubicBezTo>
                    <a:pt x="-2468" y="2709"/>
                    <a:pt x="1858" y="11106"/>
                    <a:pt x="6692" y="11106"/>
                  </a:cubicBezTo>
                  <a:cubicBezTo>
                    <a:pt x="10254" y="11106"/>
                    <a:pt x="10318" y="9961"/>
                    <a:pt x="7328" y="4745"/>
                  </a:cubicBezTo>
                  <a:cubicBezTo>
                    <a:pt x="5293" y="1692"/>
                    <a:pt x="2494" y="-407"/>
                    <a:pt x="1222" y="4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 1562">
              <a:extLst>
                <a:ext uri="{FF2B5EF4-FFF2-40B4-BE49-F238E27FC236}">
                  <a16:creationId xmlns:a16="http://schemas.microsoft.com/office/drawing/2014/main" id="{82BE669D-D4F0-5B96-F8EC-989D5A177419}"/>
                </a:ext>
              </a:extLst>
            </p:cNvPr>
            <p:cNvSpPr/>
            <p:nvPr/>
          </p:nvSpPr>
          <p:spPr>
            <a:xfrm>
              <a:off x="6943846" y="6598138"/>
              <a:ext cx="12399" cy="8101"/>
            </a:xfrm>
            <a:custGeom>
              <a:avLst/>
              <a:gdLst>
                <a:gd name="connsiteX0" fmla="*/ 4031 w 12399"/>
                <a:gd name="connsiteY0" fmla="*/ 1025 h 8101"/>
                <a:gd name="connsiteX1" fmla="*/ 5876 w 12399"/>
                <a:gd name="connsiteY1" fmla="*/ 8340 h 8101"/>
                <a:gd name="connsiteX2" fmla="*/ 12237 w 12399"/>
                <a:gd name="connsiteY2" fmla="*/ 5732 h 8101"/>
                <a:gd name="connsiteX3" fmla="*/ 4031 w 12399"/>
                <a:gd name="connsiteY3" fmla="*/ 1025 h 8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9" h="8101">
                  <a:moveTo>
                    <a:pt x="4031" y="1025"/>
                  </a:moveTo>
                  <a:cubicBezTo>
                    <a:pt x="-2330" y="3570"/>
                    <a:pt x="-1248" y="8340"/>
                    <a:pt x="5876" y="8340"/>
                  </a:cubicBezTo>
                  <a:cubicBezTo>
                    <a:pt x="9247" y="8340"/>
                    <a:pt x="12237" y="7132"/>
                    <a:pt x="12237" y="5732"/>
                  </a:cubicBezTo>
                  <a:cubicBezTo>
                    <a:pt x="12046" y="1025"/>
                    <a:pt x="8547" y="-1010"/>
                    <a:pt x="4031" y="10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 1563">
              <a:extLst>
                <a:ext uri="{FF2B5EF4-FFF2-40B4-BE49-F238E27FC236}">
                  <a16:creationId xmlns:a16="http://schemas.microsoft.com/office/drawing/2014/main" id="{45BFAA25-4503-0FC2-089A-78E1C7747A3A}"/>
                </a:ext>
              </a:extLst>
            </p:cNvPr>
            <p:cNvSpPr/>
            <p:nvPr/>
          </p:nvSpPr>
          <p:spPr>
            <a:xfrm>
              <a:off x="6953470" y="5936025"/>
              <a:ext cx="11871" cy="21740"/>
            </a:xfrm>
            <a:custGeom>
              <a:avLst/>
              <a:gdLst>
                <a:gd name="connsiteX0" fmla="*/ 6811 w 11871"/>
                <a:gd name="connsiteY0" fmla="*/ 1052 h 21740"/>
                <a:gd name="connsiteX1" fmla="*/ 1977 w 11871"/>
                <a:gd name="connsiteY1" fmla="*/ 7412 h 21740"/>
                <a:gd name="connsiteX2" fmla="*/ 1977 w 11871"/>
                <a:gd name="connsiteY2" fmla="*/ 13201 h 21740"/>
                <a:gd name="connsiteX3" fmla="*/ 7256 w 11871"/>
                <a:gd name="connsiteY3" fmla="*/ 21979 h 21740"/>
                <a:gd name="connsiteX4" fmla="*/ 11708 w 11871"/>
                <a:gd name="connsiteY4" fmla="*/ 12438 h 21740"/>
                <a:gd name="connsiteX5" fmla="*/ 6811 w 11871"/>
                <a:gd name="connsiteY5" fmla="*/ 1052 h 2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71" h="21740">
                  <a:moveTo>
                    <a:pt x="6811" y="1052"/>
                  </a:moveTo>
                  <a:cubicBezTo>
                    <a:pt x="450" y="-1429"/>
                    <a:pt x="-2476" y="2070"/>
                    <a:pt x="1977" y="7412"/>
                  </a:cubicBezTo>
                  <a:cubicBezTo>
                    <a:pt x="4839" y="10911"/>
                    <a:pt x="4775" y="12183"/>
                    <a:pt x="1977" y="13201"/>
                  </a:cubicBezTo>
                  <a:cubicBezTo>
                    <a:pt x="-2857" y="14855"/>
                    <a:pt x="1404" y="21979"/>
                    <a:pt x="7256" y="21979"/>
                  </a:cubicBezTo>
                  <a:cubicBezTo>
                    <a:pt x="10182" y="21979"/>
                    <a:pt x="11708" y="18671"/>
                    <a:pt x="11708" y="12438"/>
                  </a:cubicBezTo>
                  <a:cubicBezTo>
                    <a:pt x="11708" y="6204"/>
                    <a:pt x="9800" y="2197"/>
                    <a:pt x="6811" y="10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 1564">
              <a:extLst>
                <a:ext uri="{FF2B5EF4-FFF2-40B4-BE49-F238E27FC236}">
                  <a16:creationId xmlns:a16="http://schemas.microsoft.com/office/drawing/2014/main" id="{3B51C7E8-478D-4552-DFEB-B31999FF181B}"/>
                </a:ext>
              </a:extLst>
            </p:cNvPr>
            <p:cNvSpPr/>
            <p:nvPr/>
          </p:nvSpPr>
          <p:spPr>
            <a:xfrm>
              <a:off x="6935541" y="6533600"/>
              <a:ext cx="8110" cy="6297"/>
            </a:xfrm>
            <a:custGeom>
              <a:avLst/>
              <a:gdLst>
                <a:gd name="connsiteX0" fmla="*/ 3113 w 8110"/>
                <a:gd name="connsiteY0" fmla="*/ 238 h 6297"/>
                <a:gd name="connsiteX1" fmla="*/ 187 w 8110"/>
                <a:gd name="connsiteY1" fmla="*/ 3419 h 6297"/>
                <a:gd name="connsiteX2" fmla="*/ 5021 w 8110"/>
                <a:gd name="connsiteY2" fmla="*/ 6535 h 6297"/>
                <a:gd name="connsiteX3" fmla="*/ 7947 w 8110"/>
                <a:gd name="connsiteY3" fmla="*/ 3482 h 6297"/>
                <a:gd name="connsiteX4" fmla="*/ 7947 w 8110"/>
                <a:gd name="connsiteY4" fmla="*/ 3419 h 6297"/>
                <a:gd name="connsiteX5" fmla="*/ 3113 w 811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" h="6297">
                  <a:moveTo>
                    <a:pt x="3113" y="238"/>
                  </a:moveTo>
                  <a:cubicBezTo>
                    <a:pt x="441" y="238"/>
                    <a:pt x="-831" y="1702"/>
                    <a:pt x="187" y="3419"/>
                  </a:cubicBezTo>
                  <a:cubicBezTo>
                    <a:pt x="1249" y="5130"/>
                    <a:pt x="3024" y="6268"/>
                    <a:pt x="5021" y="6535"/>
                  </a:cubicBezTo>
                  <a:cubicBezTo>
                    <a:pt x="6675" y="6504"/>
                    <a:pt x="7985" y="5136"/>
                    <a:pt x="7947" y="3482"/>
                  </a:cubicBezTo>
                  <a:cubicBezTo>
                    <a:pt x="7947" y="3463"/>
                    <a:pt x="7947" y="3438"/>
                    <a:pt x="7947" y="3419"/>
                  </a:cubicBezTo>
                  <a:cubicBezTo>
                    <a:pt x="7947" y="1956"/>
                    <a:pt x="5657" y="238"/>
                    <a:pt x="311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 1565">
              <a:extLst>
                <a:ext uri="{FF2B5EF4-FFF2-40B4-BE49-F238E27FC236}">
                  <a16:creationId xmlns:a16="http://schemas.microsoft.com/office/drawing/2014/main" id="{E3E583D0-79F7-3915-6204-CCABA750AC01}"/>
                </a:ext>
              </a:extLst>
            </p:cNvPr>
            <p:cNvSpPr/>
            <p:nvPr/>
          </p:nvSpPr>
          <p:spPr>
            <a:xfrm>
              <a:off x="6708517" y="6591160"/>
              <a:ext cx="31400" cy="11645"/>
            </a:xfrm>
            <a:custGeom>
              <a:avLst/>
              <a:gdLst>
                <a:gd name="connsiteX0" fmla="*/ 6940 w 31400"/>
                <a:gd name="connsiteY0" fmla="*/ 2597 h 11645"/>
                <a:gd name="connsiteX1" fmla="*/ 15336 w 31400"/>
                <a:gd name="connsiteY1" fmla="*/ 11884 h 11645"/>
                <a:gd name="connsiteX2" fmla="*/ 31238 w 31400"/>
                <a:gd name="connsiteY2" fmla="*/ 11884 h 11645"/>
                <a:gd name="connsiteX3" fmla="*/ 22778 w 31400"/>
                <a:gd name="connsiteY3" fmla="*/ 5205 h 11645"/>
                <a:gd name="connsiteX4" fmla="*/ 6940 w 31400"/>
                <a:gd name="connsiteY4" fmla="*/ 2597 h 1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00" h="11645">
                  <a:moveTo>
                    <a:pt x="6940" y="2597"/>
                  </a:moveTo>
                  <a:cubicBezTo>
                    <a:pt x="-4764" y="8958"/>
                    <a:pt x="-2029" y="11884"/>
                    <a:pt x="15336" y="11884"/>
                  </a:cubicBezTo>
                  <a:lnTo>
                    <a:pt x="31238" y="11884"/>
                  </a:lnTo>
                  <a:lnTo>
                    <a:pt x="22778" y="5205"/>
                  </a:lnTo>
                  <a:cubicBezTo>
                    <a:pt x="15463" y="-710"/>
                    <a:pt x="13491" y="-1028"/>
                    <a:pt x="6940" y="25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 1566">
              <a:extLst>
                <a:ext uri="{FF2B5EF4-FFF2-40B4-BE49-F238E27FC236}">
                  <a16:creationId xmlns:a16="http://schemas.microsoft.com/office/drawing/2014/main" id="{A2A22146-2C68-0FF2-42E4-3DD3555BED0A}"/>
                </a:ext>
              </a:extLst>
            </p:cNvPr>
            <p:cNvSpPr/>
            <p:nvPr/>
          </p:nvSpPr>
          <p:spPr>
            <a:xfrm>
              <a:off x="6918844" y="6603825"/>
              <a:ext cx="15804" cy="7056"/>
            </a:xfrm>
            <a:custGeom>
              <a:avLst/>
              <a:gdLst>
                <a:gd name="connsiteX0" fmla="*/ -163 w 15804"/>
                <a:gd name="connsiteY0" fmla="*/ 6088 h 7056"/>
                <a:gd name="connsiteX1" fmla="*/ 15103 w 15804"/>
                <a:gd name="connsiteY1" fmla="*/ 3544 h 7056"/>
                <a:gd name="connsiteX2" fmla="*/ 15103 w 15804"/>
                <a:gd name="connsiteY2" fmla="*/ 936 h 7056"/>
                <a:gd name="connsiteX3" fmla="*/ -163 w 15804"/>
                <a:gd name="connsiteY3" fmla="*/ 6088 h 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4" h="7056">
                  <a:moveTo>
                    <a:pt x="-163" y="6088"/>
                  </a:moveTo>
                  <a:cubicBezTo>
                    <a:pt x="-163" y="8696"/>
                    <a:pt x="11605" y="6724"/>
                    <a:pt x="15103" y="3544"/>
                  </a:cubicBezTo>
                  <a:cubicBezTo>
                    <a:pt x="15822" y="2825"/>
                    <a:pt x="15822" y="1655"/>
                    <a:pt x="15103" y="936"/>
                  </a:cubicBezTo>
                  <a:cubicBezTo>
                    <a:pt x="12559" y="-1481"/>
                    <a:pt x="-163" y="2908"/>
                    <a:pt x="-163" y="60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 1567">
              <a:extLst>
                <a:ext uri="{FF2B5EF4-FFF2-40B4-BE49-F238E27FC236}">
                  <a16:creationId xmlns:a16="http://schemas.microsoft.com/office/drawing/2014/main" id="{14EDEBDD-9930-03FA-AB34-4DBF40C0E247}"/>
                </a:ext>
              </a:extLst>
            </p:cNvPr>
            <p:cNvSpPr/>
            <p:nvPr/>
          </p:nvSpPr>
          <p:spPr>
            <a:xfrm>
              <a:off x="6923383" y="6559732"/>
              <a:ext cx="14097" cy="11295"/>
            </a:xfrm>
            <a:custGeom>
              <a:avLst/>
              <a:gdLst>
                <a:gd name="connsiteX0" fmla="*/ 10691 w 14097"/>
                <a:gd name="connsiteY0" fmla="*/ 758 h 11295"/>
                <a:gd name="connsiteX1" fmla="*/ 196 w 14097"/>
                <a:gd name="connsiteY1" fmla="*/ 9091 h 11295"/>
                <a:gd name="connsiteX2" fmla="*/ 13935 w 14097"/>
                <a:gd name="connsiteY2" fmla="*/ 7310 h 11295"/>
                <a:gd name="connsiteX3" fmla="*/ 10691 w 14097"/>
                <a:gd name="connsiteY3" fmla="*/ 758 h 1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7" h="11295">
                  <a:moveTo>
                    <a:pt x="10691" y="758"/>
                  </a:moveTo>
                  <a:cubicBezTo>
                    <a:pt x="6684" y="-1722"/>
                    <a:pt x="-2030" y="5274"/>
                    <a:pt x="196" y="9091"/>
                  </a:cubicBezTo>
                  <a:cubicBezTo>
                    <a:pt x="2422" y="12907"/>
                    <a:pt x="13935" y="12207"/>
                    <a:pt x="13935" y="7310"/>
                  </a:cubicBezTo>
                  <a:cubicBezTo>
                    <a:pt x="13890" y="4746"/>
                    <a:pt x="12701" y="2342"/>
                    <a:pt x="10691" y="7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 1568">
              <a:extLst>
                <a:ext uri="{FF2B5EF4-FFF2-40B4-BE49-F238E27FC236}">
                  <a16:creationId xmlns:a16="http://schemas.microsoft.com/office/drawing/2014/main" id="{EE9E1279-6A08-DB06-2692-4DEB40CF512B}"/>
                </a:ext>
              </a:extLst>
            </p:cNvPr>
            <p:cNvSpPr/>
            <p:nvPr/>
          </p:nvSpPr>
          <p:spPr>
            <a:xfrm>
              <a:off x="6745167" y="6619013"/>
              <a:ext cx="11968" cy="15045"/>
            </a:xfrm>
            <a:custGeom>
              <a:avLst/>
              <a:gdLst>
                <a:gd name="connsiteX0" fmla="*/ 5210 w 11968"/>
                <a:gd name="connsiteY0" fmla="*/ 377 h 15045"/>
                <a:gd name="connsiteX1" fmla="*/ 3493 w 11968"/>
                <a:gd name="connsiteY1" fmla="*/ 11763 h 15045"/>
                <a:gd name="connsiteX2" fmla="*/ 11634 w 11968"/>
                <a:gd name="connsiteY2" fmla="*/ 8455 h 15045"/>
                <a:gd name="connsiteX3" fmla="*/ 5210 w 11968"/>
                <a:gd name="connsiteY3" fmla="*/ 377 h 1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68" h="15045">
                  <a:moveTo>
                    <a:pt x="5210" y="377"/>
                  </a:moveTo>
                  <a:cubicBezTo>
                    <a:pt x="-1151" y="-832"/>
                    <a:pt x="-2041" y="6102"/>
                    <a:pt x="3493" y="11763"/>
                  </a:cubicBezTo>
                  <a:cubicBezTo>
                    <a:pt x="9027" y="17424"/>
                    <a:pt x="12652" y="16215"/>
                    <a:pt x="11634" y="8455"/>
                  </a:cubicBezTo>
                  <a:cubicBezTo>
                    <a:pt x="11202" y="4760"/>
                    <a:pt x="8708" y="1630"/>
                    <a:pt x="5210" y="3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 1569">
              <a:extLst>
                <a:ext uri="{FF2B5EF4-FFF2-40B4-BE49-F238E27FC236}">
                  <a16:creationId xmlns:a16="http://schemas.microsoft.com/office/drawing/2014/main" id="{F6C231EF-F816-9928-4DFB-24BA82310C26}"/>
                </a:ext>
              </a:extLst>
            </p:cNvPr>
            <p:cNvSpPr/>
            <p:nvPr/>
          </p:nvSpPr>
          <p:spPr>
            <a:xfrm>
              <a:off x="6754547" y="6571447"/>
              <a:ext cx="27923" cy="27988"/>
            </a:xfrm>
            <a:custGeom>
              <a:avLst/>
              <a:gdLst>
                <a:gd name="connsiteX0" fmla="*/ 6834 w 27923"/>
                <a:gd name="connsiteY0" fmla="*/ 238 h 27988"/>
                <a:gd name="connsiteX1" fmla="*/ -163 w 27923"/>
                <a:gd name="connsiteY1" fmla="*/ 1956 h 27988"/>
                <a:gd name="connsiteX2" fmla="*/ 10778 w 27923"/>
                <a:gd name="connsiteY2" fmla="*/ 15886 h 27988"/>
                <a:gd name="connsiteX3" fmla="*/ 19174 w 27923"/>
                <a:gd name="connsiteY3" fmla="*/ 22247 h 27988"/>
                <a:gd name="connsiteX4" fmla="*/ 27761 w 27923"/>
                <a:gd name="connsiteY4" fmla="*/ 20402 h 27988"/>
                <a:gd name="connsiteX5" fmla="*/ 6834 w 27923"/>
                <a:gd name="connsiteY5" fmla="*/ 238 h 27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23" h="27988">
                  <a:moveTo>
                    <a:pt x="6834" y="238"/>
                  </a:moveTo>
                  <a:cubicBezTo>
                    <a:pt x="3018" y="238"/>
                    <a:pt x="-163" y="938"/>
                    <a:pt x="-163" y="1956"/>
                  </a:cubicBezTo>
                  <a:cubicBezTo>
                    <a:pt x="-163" y="6981"/>
                    <a:pt x="6834" y="15886"/>
                    <a:pt x="10778" y="15886"/>
                  </a:cubicBezTo>
                  <a:cubicBezTo>
                    <a:pt x="14365" y="16694"/>
                    <a:pt x="17425" y="19015"/>
                    <a:pt x="19174" y="22247"/>
                  </a:cubicBezTo>
                  <a:cubicBezTo>
                    <a:pt x="24453" y="30833"/>
                    <a:pt x="27761" y="30134"/>
                    <a:pt x="27761" y="20402"/>
                  </a:cubicBezTo>
                  <a:cubicBezTo>
                    <a:pt x="26463" y="9563"/>
                    <a:pt x="17717" y="1129"/>
                    <a:pt x="683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 1570">
              <a:extLst>
                <a:ext uri="{FF2B5EF4-FFF2-40B4-BE49-F238E27FC236}">
                  <a16:creationId xmlns:a16="http://schemas.microsoft.com/office/drawing/2014/main" id="{2D5CF787-6A88-6723-9F7C-095573E279F6}"/>
                </a:ext>
              </a:extLst>
            </p:cNvPr>
            <p:cNvSpPr/>
            <p:nvPr/>
          </p:nvSpPr>
          <p:spPr>
            <a:xfrm>
              <a:off x="6777620" y="6521256"/>
              <a:ext cx="31344" cy="20148"/>
            </a:xfrm>
            <a:custGeom>
              <a:avLst/>
              <a:gdLst>
                <a:gd name="connsiteX0" fmla="*/ 16583 w 31344"/>
                <a:gd name="connsiteY0" fmla="*/ 7112 h 20148"/>
                <a:gd name="connsiteX1" fmla="*/ 2589 w 31344"/>
                <a:gd name="connsiteY1" fmla="*/ 17862 h 20148"/>
                <a:gd name="connsiteX2" fmla="*/ 7423 w 31344"/>
                <a:gd name="connsiteY2" fmla="*/ 18816 h 20148"/>
                <a:gd name="connsiteX3" fmla="*/ 25297 w 31344"/>
                <a:gd name="connsiteY3" fmla="*/ 10992 h 20148"/>
                <a:gd name="connsiteX4" fmla="*/ 30958 w 31344"/>
                <a:gd name="connsiteY4" fmla="*/ 2978 h 20148"/>
                <a:gd name="connsiteX5" fmla="*/ 16583 w 31344"/>
                <a:gd name="connsiteY5" fmla="*/ 7112 h 2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44" h="20148">
                  <a:moveTo>
                    <a:pt x="16583" y="7112"/>
                  </a:moveTo>
                  <a:cubicBezTo>
                    <a:pt x="12124" y="10954"/>
                    <a:pt x="7449" y="14542"/>
                    <a:pt x="2589" y="17862"/>
                  </a:cubicBezTo>
                  <a:cubicBezTo>
                    <a:pt x="-1991" y="20979"/>
                    <a:pt x="-1164" y="21106"/>
                    <a:pt x="7423" y="18816"/>
                  </a:cubicBezTo>
                  <a:cubicBezTo>
                    <a:pt x="13701" y="17003"/>
                    <a:pt x="19712" y="14377"/>
                    <a:pt x="25297" y="10992"/>
                  </a:cubicBezTo>
                  <a:cubicBezTo>
                    <a:pt x="29431" y="8257"/>
                    <a:pt x="31976" y="4632"/>
                    <a:pt x="30958" y="2978"/>
                  </a:cubicBezTo>
                  <a:cubicBezTo>
                    <a:pt x="28223" y="-1474"/>
                    <a:pt x="25679" y="-775"/>
                    <a:pt x="16583" y="71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 1571">
              <a:extLst>
                <a:ext uri="{FF2B5EF4-FFF2-40B4-BE49-F238E27FC236}">
                  <a16:creationId xmlns:a16="http://schemas.microsoft.com/office/drawing/2014/main" id="{710DCBD0-B59B-C729-AE92-58F1E3611777}"/>
                </a:ext>
              </a:extLst>
            </p:cNvPr>
            <p:cNvSpPr/>
            <p:nvPr/>
          </p:nvSpPr>
          <p:spPr>
            <a:xfrm>
              <a:off x="6810798" y="6385714"/>
              <a:ext cx="8477" cy="6297"/>
            </a:xfrm>
            <a:custGeom>
              <a:avLst/>
              <a:gdLst>
                <a:gd name="connsiteX0" fmla="*/ 4076 w 8477"/>
                <a:gd name="connsiteY0" fmla="*/ 238 h 6297"/>
                <a:gd name="connsiteX1" fmla="*/ -58 w 8477"/>
                <a:gd name="connsiteY1" fmla="*/ 3355 h 6297"/>
                <a:gd name="connsiteX2" fmla="*/ 4076 w 8477"/>
                <a:gd name="connsiteY2" fmla="*/ 6535 h 6297"/>
                <a:gd name="connsiteX3" fmla="*/ 8211 w 8477"/>
                <a:gd name="connsiteY3" fmla="*/ 3355 h 6297"/>
                <a:gd name="connsiteX4" fmla="*/ 4076 w 8477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7" h="6297">
                  <a:moveTo>
                    <a:pt x="4076" y="238"/>
                  </a:moveTo>
                  <a:cubicBezTo>
                    <a:pt x="2193" y="340"/>
                    <a:pt x="559" y="1574"/>
                    <a:pt x="-58" y="3355"/>
                  </a:cubicBezTo>
                  <a:cubicBezTo>
                    <a:pt x="-631" y="5136"/>
                    <a:pt x="1214" y="6535"/>
                    <a:pt x="4076" y="6535"/>
                  </a:cubicBezTo>
                  <a:cubicBezTo>
                    <a:pt x="6938" y="6535"/>
                    <a:pt x="8783" y="5136"/>
                    <a:pt x="8211" y="3355"/>
                  </a:cubicBezTo>
                  <a:cubicBezTo>
                    <a:pt x="7581" y="1580"/>
                    <a:pt x="5953" y="359"/>
                    <a:pt x="407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 1572">
              <a:extLst>
                <a:ext uri="{FF2B5EF4-FFF2-40B4-BE49-F238E27FC236}">
                  <a16:creationId xmlns:a16="http://schemas.microsoft.com/office/drawing/2014/main" id="{263574A6-8A38-D759-B20B-B48183169D0C}"/>
                </a:ext>
              </a:extLst>
            </p:cNvPr>
            <p:cNvSpPr/>
            <p:nvPr/>
          </p:nvSpPr>
          <p:spPr>
            <a:xfrm>
              <a:off x="6736411" y="6259939"/>
              <a:ext cx="7046" cy="11938"/>
            </a:xfrm>
            <a:custGeom>
              <a:avLst/>
              <a:gdLst>
                <a:gd name="connsiteX0" fmla="*/ 736 w 7046"/>
                <a:gd name="connsiteY0" fmla="*/ 8467 h 11938"/>
                <a:gd name="connsiteX1" fmla="*/ 5634 w 7046"/>
                <a:gd name="connsiteY1" fmla="*/ 9422 h 11938"/>
                <a:gd name="connsiteX2" fmla="*/ 5634 w 7046"/>
                <a:gd name="connsiteY2" fmla="*/ 1852 h 11938"/>
                <a:gd name="connsiteX3" fmla="*/ 736 w 7046"/>
                <a:gd name="connsiteY3" fmla="*/ 8467 h 1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46" h="11938">
                  <a:moveTo>
                    <a:pt x="736" y="8467"/>
                  </a:moveTo>
                  <a:cubicBezTo>
                    <a:pt x="2517" y="13174"/>
                    <a:pt x="3280" y="13301"/>
                    <a:pt x="5634" y="9422"/>
                  </a:cubicBezTo>
                  <a:cubicBezTo>
                    <a:pt x="7300" y="7176"/>
                    <a:pt x="7300" y="4104"/>
                    <a:pt x="5634" y="1852"/>
                  </a:cubicBezTo>
                  <a:cubicBezTo>
                    <a:pt x="1245" y="-2282"/>
                    <a:pt x="-1745" y="2107"/>
                    <a:pt x="736" y="84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 1573">
              <a:extLst>
                <a:ext uri="{FF2B5EF4-FFF2-40B4-BE49-F238E27FC236}">
                  <a16:creationId xmlns:a16="http://schemas.microsoft.com/office/drawing/2014/main" id="{962BC191-C353-16A8-2E74-60A4FCC6B4AE}"/>
                </a:ext>
              </a:extLst>
            </p:cNvPr>
            <p:cNvSpPr/>
            <p:nvPr/>
          </p:nvSpPr>
          <p:spPr>
            <a:xfrm>
              <a:off x="6741005" y="6248744"/>
              <a:ext cx="6841" cy="9588"/>
            </a:xfrm>
            <a:custGeom>
              <a:avLst/>
              <a:gdLst>
                <a:gd name="connsiteX0" fmla="*/ 5428 w 6841"/>
                <a:gd name="connsiteY0" fmla="*/ 3951 h 9588"/>
                <a:gd name="connsiteX1" fmla="*/ 721 w 6841"/>
                <a:gd name="connsiteY1" fmla="*/ 516 h 9588"/>
                <a:gd name="connsiteX2" fmla="*/ 1802 w 6841"/>
                <a:gd name="connsiteY2" fmla="*/ 6495 h 9588"/>
                <a:gd name="connsiteX3" fmla="*/ 5428 w 6841"/>
                <a:gd name="connsiteY3" fmla="*/ 3951 h 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41" h="9588">
                  <a:moveTo>
                    <a:pt x="5428" y="3951"/>
                  </a:moveTo>
                  <a:cubicBezTo>
                    <a:pt x="4347" y="1152"/>
                    <a:pt x="2248" y="-438"/>
                    <a:pt x="721" y="516"/>
                  </a:cubicBezTo>
                  <a:cubicBezTo>
                    <a:pt x="-805" y="1470"/>
                    <a:pt x="-296" y="4142"/>
                    <a:pt x="1802" y="6495"/>
                  </a:cubicBezTo>
                  <a:cubicBezTo>
                    <a:pt x="6573" y="11711"/>
                    <a:pt x="7972" y="10757"/>
                    <a:pt x="5428" y="39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 1574">
              <a:extLst>
                <a:ext uri="{FF2B5EF4-FFF2-40B4-BE49-F238E27FC236}">
                  <a16:creationId xmlns:a16="http://schemas.microsoft.com/office/drawing/2014/main" id="{3ED1BF42-3E5A-D4DF-2859-E0B34BE2F1C5}"/>
                </a:ext>
              </a:extLst>
            </p:cNvPr>
            <p:cNvSpPr/>
            <p:nvPr/>
          </p:nvSpPr>
          <p:spPr>
            <a:xfrm>
              <a:off x="6839342" y="6341634"/>
              <a:ext cx="5145" cy="6297"/>
            </a:xfrm>
            <a:custGeom>
              <a:avLst/>
              <a:gdLst>
                <a:gd name="connsiteX0" fmla="*/ 3583 w 5145"/>
                <a:gd name="connsiteY0" fmla="*/ 238 h 6297"/>
                <a:gd name="connsiteX1" fmla="*/ 339 w 5145"/>
                <a:gd name="connsiteY1" fmla="*/ 3419 h 6297"/>
                <a:gd name="connsiteX2" fmla="*/ 1675 w 5145"/>
                <a:gd name="connsiteY2" fmla="*/ 6535 h 6297"/>
                <a:gd name="connsiteX3" fmla="*/ 4982 w 5145"/>
                <a:gd name="connsiteY3" fmla="*/ 3419 h 6297"/>
                <a:gd name="connsiteX4" fmla="*/ 3583 w 5145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3583" y="238"/>
                  </a:moveTo>
                  <a:cubicBezTo>
                    <a:pt x="2884" y="238"/>
                    <a:pt x="1357" y="1702"/>
                    <a:pt x="339" y="3419"/>
                  </a:cubicBezTo>
                  <a:cubicBezTo>
                    <a:pt x="-678" y="5136"/>
                    <a:pt x="-106" y="6535"/>
                    <a:pt x="1675" y="6535"/>
                  </a:cubicBezTo>
                  <a:cubicBezTo>
                    <a:pt x="3443" y="6574"/>
                    <a:pt x="4913" y="5187"/>
                    <a:pt x="4982" y="3419"/>
                  </a:cubicBezTo>
                  <a:cubicBezTo>
                    <a:pt x="4982" y="1702"/>
                    <a:pt x="4347" y="238"/>
                    <a:pt x="358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 1575">
              <a:extLst>
                <a:ext uri="{FF2B5EF4-FFF2-40B4-BE49-F238E27FC236}">
                  <a16:creationId xmlns:a16="http://schemas.microsoft.com/office/drawing/2014/main" id="{93CFAB50-DCC9-F45E-7ADA-B4AFB21BDAFC}"/>
                </a:ext>
              </a:extLst>
            </p:cNvPr>
            <p:cNvSpPr/>
            <p:nvPr/>
          </p:nvSpPr>
          <p:spPr>
            <a:xfrm>
              <a:off x="6831893" y="6521006"/>
              <a:ext cx="12721" cy="6297"/>
            </a:xfrm>
            <a:custGeom>
              <a:avLst/>
              <a:gdLst>
                <a:gd name="connsiteX0" fmla="*/ 6198 w 12721"/>
                <a:gd name="connsiteY0" fmla="*/ 238 h 6297"/>
                <a:gd name="connsiteX1" fmla="*/ -163 w 12721"/>
                <a:gd name="connsiteY1" fmla="*/ 3419 h 6297"/>
                <a:gd name="connsiteX2" fmla="*/ 6198 w 12721"/>
                <a:gd name="connsiteY2" fmla="*/ 6535 h 6297"/>
                <a:gd name="connsiteX3" fmla="*/ 12559 w 12721"/>
                <a:gd name="connsiteY3" fmla="*/ 3419 h 6297"/>
                <a:gd name="connsiteX4" fmla="*/ 6198 w 1272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6198" y="238"/>
                  </a:moveTo>
                  <a:cubicBezTo>
                    <a:pt x="2827" y="238"/>
                    <a:pt x="-163" y="1638"/>
                    <a:pt x="-163" y="3419"/>
                  </a:cubicBezTo>
                  <a:cubicBezTo>
                    <a:pt x="-163" y="5200"/>
                    <a:pt x="2636" y="6535"/>
                    <a:pt x="6198" y="6535"/>
                  </a:cubicBezTo>
                  <a:cubicBezTo>
                    <a:pt x="9760" y="6535"/>
                    <a:pt x="12559" y="5136"/>
                    <a:pt x="12559" y="3419"/>
                  </a:cubicBezTo>
                  <a:cubicBezTo>
                    <a:pt x="12559" y="1701"/>
                    <a:pt x="9633" y="238"/>
                    <a:pt x="61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 1576">
              <a:extLst>
                <a:ext uri="{FF2B5EF4-FFF2-40B4-BE49-F238E27FC236}">
                  <a16:creationId xmlns:a16="http://schemas.microsoft.com/office/drawing/2014/main" id="{8AA22195-B426-4638-3DC2-A2D6B847B196}"/>
                </a:ext>
              </a:extLst>
            </p:cNvPr>
            <p:cNvSpPr/>
            <p:nvPr/>
          </p:nvSpPr>
          <p:spPr>
            <a:xfrm>
              <a:off x="6832084" y="6558789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355 h 6297"/>
                <a:gd name="connsiteX2" fmla="*/ 4481 w 9286"/>
                <a:gd name="connsiteY2" fmla="*/ 6535 h 6297"/>
                <a:gd name="connsiteX3" fmla="*/ 9124 w 9286"/>
                <a:gd name="connsiteY3" fmla="*/ 3355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3"/>
                    <a:pt x="1936" y="6535"/>
                    <a:pt x="4481" y="6535"/>
                  </a:cubicBezTo>
                  <a:cubicBezTo>
                    <a:pt x="7025" y="6535"/>
                    <a:pt x="9124" y="5073"/>
                    <a:pt x="9124" y="3355"/>
                  </a:cubicBezTo>
                  <a:cubicBezTo>
                    <a:pt x="9124" y="1638"/>
                    <a:pt x="7343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 1577">
              <a:extLst>
                <a:ext uri="{FF2B5EF4-FFF2-40B4-BE49-F238E27FC236}">
                  <a16:creationId xmlns:a16="http://schemas.microsoft.com/office/drawing/2014/main" id="{B14F98BF-2302-2455-38B3-CBF14B5267EF}"/>
                </a:ext>
              </a:extLst>
            </p:cNvPr>
            <p:cNvSpPr/>
            <p:nvPr/>
          </p:nvSpPr>
          <p:spPr>
            <a:xfrm>
              <a:off x="6838254" y="6392011"/>
              <a:ext cx="6233" cy="9414"/>
            </a:xfrm>
            <a:custGeom>
              <a:avLst/>
              <a:gdLst>
                <a:gd name="connsiteX0" fmla="*/ 2954 w 6233"/>
                <a:gd name="connsiteY0" fmla="*/ 238 h 9414"/>
                <a:gd name="connsiteX1" fmla="*/ -163 w 6233"/>
                <a:gd name="connsiteY1" fmla="*/ 4946 h 9414"/>
                <a:gd name="connsiteX2" fmla="*/ 2954 w 6233"/>
                <a:gd name="connsiteY2" fmla="*/ 9652 h 9414"/>
                <a:gd name="connsiteX3" fmla="*/ 6071 w 6233"/>
                <a:gd name="connsiteY3" fmla="*/ 4946 h 9414"/>
                <a:gd name="connsiteX4" fmla="*/ 2954 w 6233"/>
                <a:gd name="connsiteY4" fmla="*/ 238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4">
                  <a:moveTo>
                    <a:pt x="2954" y="238"/>
                  </a:moveTo>
                  <a:cubicBezTo>
                    <a:pt x="1237" y="238"/>
                    <a:pt x="-163" y="2338"/>
                    <a:pt x="-163" y="4946"/>
                  </a:cubicBezTo>
                  <a:cubicBezTo>
                    <a:pt x="-163" y="7553"/>
                    <a:pt x="1237" y="9652"/>
                    <a:pt x="2954" y="9652"/>
                  </a:cubicBezTo>
                  <a:cubicBezTo>
                    <a:pt x="4671" y="9652"/>
                    <a:pt x="6071" y="7553"/>
                    <a:pt x="6071" y="4946"/>
                  </a:cubicBezTo>
                  <a:cubicBezTo>
                    <a:pt x="6071" y="2338"/>
                    <a:pt x="4671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 1578">
              <a:extLst>
                <a:ext uri="{FF2B5EF4-FFF2-40B4-BE49-F238E27FC236}">
                  <a16:creationId xmlns:a16="http://schemas.microsoft.com/office/drawing/2014/main" id="{7EEE57E1-043A-B2FE-A643-C520CD1CCFD1}"/>
                </a:ext>
              </a:extLst>
            </p:cNvPr>
            <p:cNvSpPr/>
            <p:nvPr/>
          </p:nvSpPr>
          <p:spPr>
            <a:xfrm>
              <a:off x="6826319" y="6430121"/>
              <a:ext cx="7808" cy="7714"/>
            </a:xfrm>
            <a:custGeom>
              <a:avLst/>
              <a:gdLst>
                <a:gd name="connsiteX0" fmla="*/ 832 w 7808"/>
                <a:gd name="connsiteY0" fmla="*/ 6018 h 7714"/>
                <a:gd name="connsiteX1" fmla="*/ 6048 w 7808"/>
                <a:gd name="connsiteY1" fmla="*/ 7480 h 7714"/>
                <a:gd name="connsiteX2" fmla="*/ 6048 w 7808"/>
                <a:gd name="connsiteY2" fmla="*/ 2074 h 7714"/>
                <a:gd name="connsiteX3" fmla="*/ 832 w 7808"/>
                <a:gd name="connsiteY3" fmla="*/ 6018 h 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8" h="7714">
                  <a:moveTo>
                    <a:pt x="832" y="6018"/>
                  </a:moveTo>
                  <a:cubicBezTo>
                    <a:pt x="1888" y="7837"/>
                    <a:pt x="4203" y="8486"/>
                    <a:pt x="6048" y="7480"/>
                  </a:cubicBezTo>
                  <a:cubicBezTo>
                    <a:pt x="8210" y="6145"/>
                    <a:pt x="8147" y="4364"/>
                    <a:pt x="6048" y="2074"/>
                  </a:cubicBezTo>
                  <a:cubicBezTo>
                    <a:pt x="1977" y="-1933"/>
                    <a:pt x="-2094" y="1183"/>
                    <a:pt x="832" y="60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 1579">
              <a:extLst>
                <a:ext uri="{FF2B5EF4-FFF2-40B4-BE49-F238E27FC236}">
                  <a16:creationId xmlns:a16="http://schemas.microsoft.com/office/drawing/2014/main" id="{3EE32469-D679-1359-0F2E-29D347FFECF5}"/>
                </a:ext>
              </a:extLst>
            </p:cNvPr>
            <p:cNvSpPr/>
            <p:nvPr/>
          </p:nvSpPr>
          <p:spPr>
            <a:xfrm>
              <a:off x="6819680" y="6294406"/>
              <a:ext cx="21592" cy="15255"/>
            </a:xfrm>
            <a:custGeom>
              <a:avLst/>
              <a:gdLst>
                <a:gd name="connsiteX0" fmla="*/ 15294 w 21592"/>
                <a:gd name="connsiteY0" fmla="*/ 4341 h 15255"/>
                <a:gd name="connsiteX1" fmla="*/ 7407 w 21592"/>
                <a:gd name="connsiteY1" fmla="*/ 3133 h 15255"/>
                <a:gd name="connsiteX2" fmla="*/ -163 w 21592"/>
                <a:gd name="connsiteY2" fmla="*/ 8157 h 15255"/>
                <a:gd name="connsiteX3" fmla="*/ 13577 w 21592"/>
                <a:gd name="connsiteY3" fmla="*/ 12992 h 15255"/>
                <a:gd name="connsiteX4" fmla="*/ 15294 w 21592"/>
                <a:gd name="connsiteY4" fmla="*/ 4341 h 1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2" h="15255">
                  <a:moveTo>
                    <a:pt x="15294" y="4341"/>
                  </a:moveTo>
                  <a:cubicBezTo>
                    <a:pt x="11923" y="5295"/>
                    <a:pt x="8361" y="4723"/>
                    <a:pt x="7407" y="3133"/>
                  </a:cubicBezTo>
                  <a:cubicBezTo>
                    <a:pt x="4036" y="-2401"/>
                    <a:pt x="-163" y="397"/>
                    <a:pt x="-163" y="8157"/>
                  </a:cubicBezTo>
                  <a:cubicBezTo>
                    <a:pt x="-163" y="15918"/>
                    <a:pt x="1809" y="17508"/>
                    <a:pt x="13577" y="12992"/>
                  </a:cubicBezTo>
                  <a:cubicBezTo>
                    <a:pt x="22927" y="9366"/>
                    <a:pt x="24453" y="1924"/>
                    <a:pt x="15294" y="43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 1580">
              <a:extLst>
                <a:ext uri="{FF2B5EF4-FFF2-40B4-BE49-F238E27FC236}">
                  <a16:creationId xmlns:a16="http://schemas.microsoft.com/office/drawing/2014/main" id="{7D0054E7-773F-F58A-F905-86767E113FC1}"/>
                </a:ext>
              </a:extLst>
            </p:cNvPr>
            <p:cNvSpPr/>
            <p:nvPr/>
          </p:nvSpPr>
          <p:spPr>
            <a:xfrm>
              <a:off x="6825652" y="6605847"/>
              <a:ext cx="10997" cy="12795"/>
            </a:xfrm>
            <a:custGeom>
              <a:avLst/>
              <a:gdLst>
                <a:gd name="connsiteX0" fmla="*/ 6270 w 10997"/>
                <a:gd name="connsiteY0" fmla="*/ 313 h 12795"/>
                <a:gd name="connsiteX1" fmla="*/ -91 w 10997"/>
                <a:gd name="connsiteY1" fmla="*/ 4874 h 12795"/>
                <a:gd name="connsiteX2" fmla="*/ -91 w 10997"/>
                <a:gd name="connsiteY2" fmla="*/ 6673 h 12795"/>
                <a:gd name="connsiteX3" fmla="*/ 2263 w 10997"/>
                <a:gd name="connsiteY3" fmla="*/ 13034 h 12795"/>
                <a:gd name="connsiteX4" fmla="*/ 8623 w 10997"/>
                <a:gd name="connsiteY4" fmla="*/ 6673 h 12795"/>
                <a:gd name="connsiteX5" fmla="*/ 6270 w 10997"/>
                <a:gd name="connsiteY5" fmla="*/ 313 h 1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97" h="12795">
                  <a:moveTo>
                    <a:pt x="6270" y="313"/>
                  </a:moveTo>
                  <a:cubicBezTo>
                    <a:pt x="3255" y="-184"/>
                    <a:pt x="405" y="1859"/>
                    <a:pt x="-91" y="4874"/>
                  </a:cubicBezTo>
                  <a:cubicBezTo>
                    <a:pt x="-186" y="5471"/>
                    <a:pt x="-186" y="6075"/>
                    <a:pt x="-91" y="6673"/>
                  </a:cubicBezTo>
                  <a:cubicBezTo>
                    <a:pt x="-91" y="10172"/>
                    <a:pt x="990" y="13034"/>
                    <a:pt x="2263" y="13034"/>
                  </a:cubicBezTo>
                  <a:cubicBezTo>
                    <a:pt x="3535" y="13034"/>
                    <a:pt x="6397" y="10235"/>
                    <a:pt x="8623" y="6673"/>
                  </a:cubicBezTo>
                  <a:cubicBezTo>
                    <a:pt x="11994" y="1140"/>
                    <a:pt x="11740" y="313"/>
                    <a:pt x="6270" y="3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 1581">
              <a:extLst>
                <a:ext uri="{FF2B5EF4-FFF2-40B4-BE49-F238E27FC236}">
                  <a16:creationId xmlns:a16="http://schemas.microsoft.com/office/drawing/2014/main" id="{1F535251-4534-6775-44CA-16C5C8068A36}"/>
                </a:ext>
              </a:extLst>
            </p:cNvPr>
            <p:cNvSpPr/>
            <p:nvPr/>
          </p:nvSpPr>
          <p:spPr>
            <a:xfrm>
              <a:off x="6432186" y="6599688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355 h 6297"/>
                <a:gd name="connsiteX2" fmla="*/ 4481 w 9286"/>
                <a:gd name="connsiteY2" fmla="*/ 6535 h 6297"/>
                <a:gd name="connsiteX3" fmla="*/ 9124 w 9286"/>
                <a:gd name="connsiteY3" fmla="*/ 3355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3"/>
                    <a:pt x="1936" y="6535"/>
                    <a:pt x="4481" y="6535"/>
                  </a:cubicBezTo>
                  <a:cubicBezTo>
                    <a:pt x="7025" y="6535"/>
                    <a:pt x="9124" y="5136"/>
                    <a:pt x="9124" y="3355"/>
                  </a:cubicBezTo>
                  <a:cubicBezTo>
                    <a:pt x="9124" y="1574"/>
                    <a:pt x="7089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 1582">
              <a:extLst>
                <a:ext uri="{FF2B5EF4-FFF2-40B4-BE49-F238E27FC236}">
                  <a16:creationId xmlns:a16="http://schemas.microsoft.com/office/drawing/2014/main" id="{EC66C112-15B1-D318-654E-4768411CD3C8}"/>
                </a:ext>
              </a:extLst>
            </p:cNvPr>
            <p:cNvSpPr/>
            <p:nvPr/>
          </p:nvSpPr>
          <p:spPr>
            <a:xfrm>
              <a:off x="5933251" y="5807080"/>
              <a:ext cx="6233" cy="9477"/>
            </a:xfrm>
            <a:custGeom>
              <a:avLst/>
              <a:gdLst>
                <a:gd name="connsiteX0" fmla="*/ 2954 w 6233"/>
                <a:gd name="connsiteY0" fmla="*/ 9716 h 9477"/>
                <a:gd name="connsiteX1" fmla="*/ 6071 w 6233"/>
                <a:gd name="connsiteY1" fmla="*/ 5009 h 9477"/>
                <a:gd name="connsiteX2" fmla="*/ 2954 w 6233"/>
                <a:gd name="connsiteY2" fmla="*/ 238 h 9477"/>
                <a:gd name="connsiteX3" fmla="*/ -163 w 6233"/>
                <a:gd name="connsiteY3" fmla="*/ 5009 h 9477"/>
                <a:gd name="connsiteX4" fmla="*/ 2954 w 6233"/>
                <a:gd name="connsiteY4" fmla="*/ 971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77">
                  <a:moveTo>
                    <a:pt x="2954" y="9716"/>
                  </a:moveTo>
                  <a:cubicBezTo>
                    <a:pt x="4672" y="9716"/>
                    <a:pt x="6071" y="7553"/>
                    <a:pt x="6071" y="5009"/>
                  </a:cubicBezTo>
                  <a:cubicBezTo>
                    <a:pt x="6071" y="2464"/>
                    <a:pt x="4672" y="238"/>
                    <a:pt x="2954" y="238"/>
                  </a:cubicBezTo>
                  <a:cubicBezTo>
                    <a:pt x="1237" y="238"/>
                    <a:pt x="-163" y="2401"/>
                    <a:pt x="-163" y="5009"/>
                  </a:cubicBezTo>
                  <a:cubicBezTo>
                    <a:pt x="-163" y="7617"/>
                    <a:pt x="1110" y="9716"/>
                    <a:pt x="2954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 1583">
              <a:extLst>
                <a:ext uri="{FF2B5EF4-FFF2-40B4-BE49-F238E27FC236}">
                  <a16:creationId xmlns:a16="http://schemas.microsoft.com/office/drawing/2014/main" id="{65DF09EA-C5A5-9621-0951-0835724B9715}"/>
                </a:ext>
              </a:extLst>
            </p:cNvPr>
            <p:cNvSpPr/>
            <p:nvPr/>
          </p:nvSpPr>
          <p:spPr>
            <a:xfrm>
              <a:off x="5958764" y="810063"/>
              <a:ext cx="5175" cy="17658"/>
            </a:xfrm>
            <a:custGeom>
              <a:avLst/>
              <a:gdLst>
                <a:gd name="connsiteX0" fmla="*/ 3902 w 5175"/>
                <a:gd name="connsiteY0" fmla="*/ 1359 h 17658"/>
                <a:gd name="connsiteX1" fmla="*/ 976 w 5175"/>
                <a:gd name="connsiteY1" fmla="*/ 10582 h 17658"/>
                <a:gd name="connsiteX2" fmla="*/ 3456 w 5175"/>
                <a:gd name="connsiteY2" fmla="*/ 17897 h 17658"/>
                <a:gd name="connsiteX3" fmla="*/ 4601 w 5175"/>
                <a:gd name="connsiteY3" fmla="*/ 10582 h 17658"/>
                <a:gd name="connsiteX4" fmla="*/ 3902 w 5175"/>
                <a:gd name="connsiteY4" fmla="*/ 1359 h 1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5" h="17658">
                  <a:moveTo>
                    <a:pt x="3902" y="1359"/>
                  </a:moveTo>
                  <a:cubicBezTo>
                    <a:pt x="340" y="-2266"/>
                    <a:pt x="-1505" y="3458"/>
                    <a:pt x="976" y="10582"/>
                  </a:cubicBezTo>
                  <a:lnTo>
                    <a:pt x="3456" y="17897"/>
                  </a:lnTo>
                  <a:lnTo>
                    <a:pt x="4601" y="10582"/>
                  </a:lnTo>
                  <a:cubicBezTo>
                    <a:pt x="5333" y="7510"/>
                    <a:pt x="5085" y="4285"/>
                    <a:pt x="3902" y="13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 1584">
              <a:extLst>
                <a:ext uri="{FF2B5EF4-FFF2-40B4-BE49-F238E27FC236}">
                  <a16:creationId xmlns:a16="http://schemas.microsoft.com/office/drawing/2014/main" id="{096B354D-E09F-F3B7-363C-AF6D7FD9A714}"/>
                </a:ext>
              </a:extLst>
            </p:cNvPr>
            <p:cNvSpPr/>
            <p:nvPr/>
          </p:nvSpPr>
          <p:spPr>
            <a:xfrm>
              <a:off x="5915578" y="6146614"/>
              <a:ext cx="5142" cy="6297"/>
            </a:xfrm>
            <a:custGeom>
              <a:avLst/>
              <a:gdLst>
                <a:gd name="connsiteX0" fmla="*/ 337 w 5142"/>
                <a:gd name="connsiteY0" fmla="*/ 3356 h 6297"/>
                <a:gd name="connsiteX1" fmla="*/ 3645 w 5142"/>
                <a:gd name="connsiteY1" fmla="*/ 6536 h 6297"/>
                <a:gd name="connsiteX2" fmla="*/ 4980 w 5142"/>
                <a:gd name="connsiteY2" fmla="*/ 3356 h 6297"/>
                <a:gd name="connsiteX3" fmla="*/ 1736 w 5142"/>
                <a:gd name="connsiteY3" fmla="*/ 239 h 6297"/>
                <a:gd name="connsiteX4" fmla="*/ 1736 w 5142"/>
                <a:gd name="connsiteY4" fmla="*/ 239 h 6297"/>
                <a:gd name="connsiteX5" fmla="*/ 337 w 5142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337" y="3356"/>
                  </a:moveTo>
                  <a:cubicBezTo>
                    <a:pt x="1418" y="5073"/>
                    <a:pt x="2881" y="6536"/>
                    <a:pt x="3645" y="6536"/>
                  </a:cubicBezTo>
                  <a:cubicBezTo>
                    <a:pt x="4408" y="6536"/>
                    <a:pt x="4980" y="5073"/>
                    <a:pt x="4980" y="3356"/>
                  </a:cubicBezTo>
                  <a:cubicBezTo>
                    <a:pt x="4948" y="1600"/>
                    <a:pt x="3492" y="207"/>
                    <a:pt x="1736" y="239"/>
                  </a:cubicBezTo>
                  <a:cubicBezTo>
                    <a:pt x="1736" y="239"/>
                    <a:pt x="1736" y="239"/>
                    <a:pt x="1736" y="239"/>
                  </a:cubicBezTo>
                  <a:cubicBezTo>
                    <a:pt x="-108" y="239"/>
                    <a:pt x="-681" y="1638"/>
                    <a:pt x="337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 1585">
              <a:extLst>
                <a:ext uri="{FF2B5EF4-FFF2-40B4-BE49-F238E27FC236}">
                  <a16:creationId xmlns:a16="http://schemas.microsoft.com/office/drawing/2014/main" id="{DBB7875E-8D99-3C12-FB19-CCBCB856DE55}"/>
                </a:ext>
              </a:extLst>
            </p:cNvPr>
            <p:cNvSpPr/>
            <p:nvPr/>
          </p:nvSpPr>
          <p:spPr>
            <a:xfrm>
              <a:off x="5911550" y="6124654"/>
              <a:ext cx="12859" cy="12056"/>
            </a:xfrm>
            <a:custGeom>
              <a:avLst/>
              <a:gdLst>
                <a:gd name="connsiteX0" fmla="*/ 12697 w 12859"/>
                <a:gd name="connsiteY0" fmla="*/ 8142 h 12056"/>
                <a:gd name="connsiteX1" fmla="*/ 1057 w 12859"/>
                <a:gd name="connsiteY1" fmla="*/ 890 h 12056"/>
                <a:gd name="connsiteX2" fmla="*/ 7418 w 12859"/>
                <a:gd name="connsiteY2" fmla="*/ 12213 h 12056"/>
                <a:gd name="connsiteX3" fmla="*/ 12697 w 12859"/>
                <a:gd name="connsiteY3" fmla="*/ 8142 h 1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9" h="12056">
                  <a:moveTo>
                    <a:pt x="12697" y="8142"/>
                  </a:moveTo>
                  <a:cubicBezTo>
                    <a:pt x="12697" y="4071"/>
                    <a:pt x="3665" y="-1717"/>
                    <a:pt x="1057" y="890"/>
                  </a:cubicBezTo>
                  <a:cubicBezTo>
                    <a:pt x="-2568" y="4580"/>
                    <a:pt x="2584" y="13230"/>
                    <a:pt x="7418" y="12213"/>
                  </a:cubicBezTo>
                  <a:cubicBezTo>
                    <a:pt x="10280" y="11640"/>
                    <a:pt x="12570" y="9795"/>
                    <a:pt x="12697" y="81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 1586">
              <a:extLst>
                <a:ext uri="{FF2B5EF4-FFF2-40B4-BE49-F238E27FC236}">
                  <a16:creationId xmlns:a16="http://schemas.microsoft.com/office/drawing/2014/main" id="{C5363006-3D93-0953-9F5F-6A3579DE0B2E}"/>
                </a:ext>
              </a:extLst>
            </p:cNvPr>
            <p:cNvSpPr/>
            <p:nvPr/>
          </p:nvSpPr>
          <p:spPr>
            <a:xfrm>
              <a:off x="5949207" y="278669"/>
              <a:ext cx="8724" cy="11500"/>
            </a:xfrm>
            <a:custGeom>
              <a:avLst/>
              <a:gdLst>
                <a:gd name="connsiteX0" fmla="*/ 5699 w 8724"/>
                <a:gd name="connsiteY0" fmla="*/ 11174 h 11500"/>
                <a:gd name="connsiteX1" fmla="*/ 8562 w 8724"/>
                <a:gd name="connsiteY1" fmla="*/ 4814 h 11500"/>
                <a:gd name="connsiteX2" fmla="*/ 802 w 8724"/>
                <a:gd name="connsiteY2" fmla="*/ 3414 h 11500"/>
                <a:gd name="connsiteX3" fmla="*/ 5699 w 8724"/>
                <a:gd name="connsiteY3" fmla="*/ 11174 h 1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4" h="11500">
                  <a:moveTo>
                    <a:pt x="5699" y="11174"/>
                  </a:moveTo>
                  <a:cubicBezTo>
                    <a:pt x="7544" y="9578"/>
                    <a:pt x="8594" y="7250"/>
                    <a:pt x="8562" y="4814"/>
                  </a:cubicBezTo>
                  <a:cubicBezTo>
                    <a:pt x="8562" y="-402"/>
                    <a:pt x="3664" y="-1547"/>
                    <a:pt x="802" y="3414"/>
                  </a:cubicBezTo>
                  <a:cubicBezTo>
                    <a:pt x="-2061" y="8376"/>
                    <a:pt x="2010" y="13464"/>
                    <a:pt x="5699" y="111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 1587">
              <a:extLst>
                <a:ext uri="{FF2B5EF4-FFF2-40B4-BE49-F238E27FC236}">
                  <a16:creationId xmlns:a16="http://schemas.microsoft.com/office/drawing/2014/main" id="{46E79522-5395-6AB5-B4FA-ED4DB104D76F}"/>
                </a:ext>
              </a:extLst>
            </p:cNvPr>
            <p:cNvSpPr/>
            <p:nvPr/>
          </p:nvSpPr>
          <p:spPr>
            <a:xfrm>
              <a:off x="5936368" y="6351048"/>
              <a:ext cx="6361" cy="6361"/>
            </a:xfrm>
            <a:custGeom>
              <a:avLst/>
              <a:gdLst>
                <a:gd name="connsiteX0" fmla="*/ -163 w 6361"/>
                <a:gd name="connsiteY0" fmla="*/ 3483 h 6361"/>
                <a:gd name="connsiteX1" fmla="*/ 2954 w 6361"/>
                <a:gd name="connsiteY1" fmla="*/ 6600 h 6361"/>
                <a:gd name="connsiteX2" fmla="*/ 6198 w 6361"/>
                <a:gd name="connsiteY2" fmla="*/ 3483 h 6361"/>
                <a:gd name="connsiteX3" fmla="*/ 3081 w 6361"/>
                <a:gd name="connsiteY3" fmla="*/ 239 h 6361"/>
                <a:gd name="connsiteX4" fmla="*/ -163 w 6361"/>
                <a:gd name="connsiteY4" fmla="*/ 3356 h 6361"/>
                <a:gd name="connsiteX5" fmla="*/ -163 w 6361"/>
                <a:gd name="connsiteY5" fmla="*/ 3483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-163" y="3483"/>
                  </a:moveTo>
                  <a:cubicBezTo>
                    <a:pt x="-131" y="5187"/>
                    <a:pt x="1250" y="6568"/>
                    <a:pt x="2954" y="6600"/>
                  </a:cubicBezTo>
                  <a:cubicBezTo>
                    <a:pt x="4710" y="6631"/>
                    <a:pt x="6160" y="5238"/>
                    <a:pt x="6198" y="3483"/>
                  </a:cubicBezTo>
                  <a:cubicBezTo>
                    <a:pt x="6230" y="1727"/>
                    <a:pt x="4837" y="277"/>
                    <a:pt x="3081" y="239"/>
                  </a:cubicBezTo>
                  <a:cubicBezTo>
                    <a:pt x="1326" y="207"/>
                    <a:pt x="-131" y="1600"/>
                    <a:pt x="-163" y="3356"/>
                  </a:cubicBezTo>
                  <a:cubicBezTo>
                    <a:pt x="-163" y="3400"/>
                    <a:pt x="-163" y="3438"/>
                    <a:pt x="-163" y="34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 1588">
              <a:extLst>
                <a:ext uri="{FF2B5EF4-FFF2-40B4-BE49-F238E27FC236}">
                  <a16:creationId xmlns:a16="http://schemas.microsoft.com/office/drawing/2014/main" id="{D651A707-65CA-63FA-DB94-538AE93133C8}"/>
                </a:ext>
              </a:extLst>
            </p:cNvPr>
            <p:cNvSpPr/>
            <p:nvPr/>
          </p:nvSpPr>
          <p:spPr>
            <a:xfrm>
              <a:off x="5937110" y="6331046"/>
              <a:ext cx="12707" cy="9448"/>
            </a:xfrm>
            <a:custGeom>
              <a:avLst/>
              <a:gdLst>
                <a:gd name="connsiteX0" fmla="*/ 686 w 12707"/>
                <a:gd name="connsiteY0" fmla="*/ 4848 h 9448"/>
                <a:gd name="connsiteX1" fmla="*/ 5298 w 12707"/>
                <a:gd name="connsiteY1" fmla="*/ 6050 h 9448"/>
                <a:gd name="connsiteX2" fmla="*/ 5393 w 12707"/>
                <a:gd name="connsiteY2" fmla="*/ 5993 h 9448"/>
                <a:gd name="connsiteX3" fmla="*/ 8255 w 12707"/>
                <a:gd name="connsiteY3" fmla="*/ 7710 h 9448"/>
                <a:gd name="connsiteX4" fmla="*/ 11563 w 12707"/>
                <a:gd name="connsiteY4" fmla="*/ 9173 h 9448"/>
                <a:gd name="connsiteX5" fmla="*/ 9273 w 12707"/>
                <a:gd name="connsiteY5" fmla="*/ 2812 h 9448"/>
                <a:gd name="connsiteX6" fmla="*/ 686 w 12707"/>
                <a:gd name="connsiteY6" fmla="*/ 4848 h 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7" h="9448">
                  <a:moveTo>
                    <a:pt x="686" y="4848"/>
                  </a:moveTo>
                  <a:cubicBezTo>
                    <a:pt x="1627" y="6451"/>
                    <a:pt x="3695" y="6992"/>
                    <a:pt x="5298" y="6050"/>
                  </a:cubicBezTo>
                  <a:cubicBezTo>
                    <a:pt x="5329" y="6031"/>
                    <a:pt x="5361" y="6012"/>
                    <a:pt x="5393" y="5993"/>
                  </a:cubicBezTo>
                  <a:cubicBezTo>
                    <a:pt x="6983" y="4975"/>
                    <a:pt x="8255" y="5993"/>
                    <a:pt x="8255" y="7710"/>
                  </a:cubicBezTo>
                  <a:cubicBezTo>
                    <a:pt x="8255" y="9428"/>
                    <a:pt x="9782" y="10318"/>
                    <a:pt x="11563" y="9173"/>
                  </a:cubicBezTo>
                  <a:cubicBezTo>
                    <a:pt x="13344" y="8028"/>
                    <a:pt x="12771" y="5611"/>
                    <a:pt x="9273" y="2812"/>
                  </a:cubicBezTo>
                  <a:cubicBezTo>
                    <a:pt x="3358" y="-1449"/>
                    <a:pt x="-2367" y="-177"/>
                    <a:pt x="686" y="48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 1589">
              <a:extLst>
                <a:ext uri="{FF2B5EF4-FFF2-40B4-BE49-F238E27FC236}">
                  <a16:creationId xmlns:a16="http://schemas.microsoft.com/office/drawing/2014/main" id="{0730C8EF-094D-9048-E077-21DAB335E512}"/>
                </a:ext>
              </a:extLst>
            </p:cNvPr>
            <p:cNvSpPr/>
            <p:nvPr/>
          </p:nvSpPr>
          <p:spPr>
            <a:xfrm>
              <a:off x="5905212" y="259837"/>
              <a:ext cx="21741" cy="9637"/>
            </a:xfrm>
            <a:custGeom>
              <a:avLst/>
              <a:gdLst>
                <a:gd name="connsiteX0" fmla="*/ 1925 w 21741"/>
                <a:gd name="connsiteY0" fmla="*/ 7553 h 9637"/>
                <a:gd name="connsiteX1" fmla="*/ 21579 w 21741"/>
                <a:gd name="connsiteY1" fmla="*/ 4945 h 9637"/>
                <a:gd name="connsiteX2" fmla="*/ 10702 w 21741"/>
                <a:gd name="connsiteY2" fmla="*/ 238 h 9637"/>
                <a:gd name="connsiteX3" fmla="*/ 1925 w 21741"/>
                <a:gd name="connsiteY3" fmla="*/ 7553 h 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1" h="9637">
                  <a:moveTo>
                    <a:pt x="1925" y="7553"/>
                  </a:moveTo>
                  <a:cubicBezTo>
                    <a:pt x="6123" y="11815"/>
                    <a:pt x="21579" y="9779"/>
                    <a:pt x="21579" y="4945"/>
                  </a:cubicBezTo>
                  <a:cubicBezTo>
                    <a:pt x="21579" y="1638"/>
                    <a:pt x="18272" y="238"/>
                    <a:pt x="10702" y="238"/>
                  </a:cubicBezTo>
                  <a:cubicBezTo>
                    <a:pt x="462" y="238"/>
                    <a:pt x="-2719" y="2846"/>
                    <a:pt x="1925" y="75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 1590">
              <a:extLst>
                <a:ext uri="{FF2B5EF4-FFF2-40B4-BE49-F238E27FC236}">
                  <a16:creationId xmlns:a16="http://schemas.microsoft.com/office/drawing/2014/main" id="{76A9904A-E35A-04A6-6D64-7A5CC3C6BDAB}"/>
                </a:ext>
              </a:extLst>
            </p:cNvPr>
            <p:cNvSpPr/>
            <p:nvPr/>
          </p:nvSpPr>
          <p:spPr>
            <a:xfrm>
              <a:off x="5899031" y="240374"/>
              <a:ext cx="23356" cy="12980"/>
            </a:xfrm>
            <a:custGeom>
              <a:avLst/>
              <a:gdLst>
                <a:gd name="connsiteX0" fmla="*/ 17011 w 23356"/>
                <a:gd name="connsiteY0" fmla="*/ 10224 h 12980"/>
                <a:gd name="connsiteX1" fmla="*/ 21655 w 23356"/>
                <a:gd name="connsiteY1" fmla="*/ 2591 h 12980"/>
                <a:gd name="connsiteX2" fmla="*/ -163 w 23356"/>
                <a:gd name="connsiteY2" fmla="*/ 8952 h 12980"/>
                <a:gd name="connsiteX3" fmla="*/ 17011 w 23356"/>
                <a:gd name="connsiteY3" fmla="*/ 10224 h 1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56" h="12980">
                  <a:moveTo>
                    <a:pt x="17011" y="10224"/>
                  </a:moveTo>
                  <a:cubicBezTo>
                    <a:pt x="23372" y="7616"/>
                    <a:pt x="24644" y="6153"/>
                    <a:pt x="21655" y="2591"/>
                  </a:cubicBezTo>
                  <a:cubicBezTo>
                    <a:pt x="17202" y="-2943"/>
                    <a:pt x="-163" y="2146"/>
                    <a:pt x="-163" y="8952"/>
                  </a:cubicBezTo>
                  <a:cubicBezTo>
                    <a:pt x="-163" y="14168"/>
                    <a:pt x="5371" y="14613"/>
                    <a:pt x="17011" y="102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 1591">
              <a:extLst>
                <a:ext uri="{FF2B5EF4-FFF2-40B4-BE49-F238E27FC236}">
                  <a16:creationId xmlns:a16="http://schemas.microsoft.com/office/drawing/2014/main" id="{C6A5C59A-3059-A4AC-193F-5DD3F2B811D7}"/>
                </a:ext>
              </a:extLst>
            </p:cNvPr>
            <p:cNvSpPr/>
            <p:nvPr/>
          </p:nvSpPr>
          <p:spPr>
            <a:xfrm>
              <a:off x="5899031" y="5876029"/>
              <a:ext cx="6233" cy="8200"/>
            </a:xfrm>
            <a:custGeom>
              <a:avLst/>
              <a:gdLst>
                <a:gd name="connsiteX0" fmla="*/ 2954 w 6233"/>
                <a:gd name="connsiteY0" fmla="*/ 8063 h 8200"/>
                <a:gd name="connsiteX1" fmla="*/ 6071 w 6233"/>
                <a:gd name="connsiteY1" fmla="*/ 3165 h 8200"/>
                <a:gd name="connsiteX2" fmla="*/ 2954 w 6233"/>
                <a:gd name="connsiteY2" fmla="*/ 239 h 8200"/>
                <a:gd name="connsiteX3" fmla="*/ -163 w 6233"/>
                <a:gd name="connsiteY3" fmla="*/ 5137 h 8200"/>
                <a:gd name="connsiteX4" fmla="*/ 2954 w 6233"/>
                <a:gd name="connsiteY4" fmla="*/ 8063 h 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200">
                  <a:moveTo>
                    <a:pt x="2954" y="8063"/>
                  </a:moveTo>
                  <a:cubicBezTo>
                    <a:pt x="4684" y="6988"/>
                    <a:pt x="5836" y="5188"/>
                    <a:pt x="6071" y="3165"/>
                  </a:cubicBezTo>
                  <a:cubicBezTo>
                    <a:pt x="6001" y="1505"/>
                    <a:pt x="4614" y="201"/>
                    <a:pt x="2954" y="239"/>
                  </a:cubicBezTo>
                  <a:cubicBezTo>
                    <a:pt x="1237" y="239"/>
                    <a:pt x="-163" y="2466"/>
                    <a:pt x="-163" y="5137"/>
                  </a:cubicBezTo>
                  <a:cubicBezTo>
                    <a:pt x="-163" y="7808"/>
                    <a:pt x="1237" y="9144"/>
                    <a:pt x="2954" y="80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 1592">
              <a:extLst>
                <a:ext uri="{FF2B5EF4-FFF2-40B4-BE49-F238E27FC236}">
                  <a16:creationId xmlns:a16="http://schemas.microsoft.com/office/drawing/2014/main" id="{3CC4DBF9-CF7E-9EBE-BBCF-D934AA94E66E}"/>
                </a:ext>
              </a:extLst>
            </p:cNvPr>
            <p:cNvSpPr/>
            <p:nvPr/>
          </p:nvSpPr>
          <p:spPr>
            <a:xfrm>
              <a:off x="5896577" y="678005"/>
              <a:ext cx="5301" cy="12963"/>
            </a:xfrm>
            <a:custGeom>
              <a:avLst/>
              <a:gdLst>
                <a:gd name="connsiteX0" fmla="*/ 4645 w 5301"/>
                <a:gd name="connsiteY0" fmla="*/ 8938 h 12963"/>
                <a:gd name="connsiteX1" fmla="*/ 4136 w 5301"/>
                <a:gd name="connsiteY1" fmla="*/ 1305 h 12963"/>
                <a:gd name="connsiteX2" fmla="*/ 828 w 5301"/>
                <a:gd name="connsiteY2" fmla="*/ 9065 h 12963"/>
                <a:gd name="connsiteX3" fmla="*/ 4645 w 5301"/>
                <a:gd name="connsiteY3" fmla="*/ 8938 h 1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1" h="12963">
                  <a:moveTo>
                    <a:pt x="4645" y="8938"/>
                  </a:moveTo>
                  <a:cubicBezTo>
                    <a:pt x="5446" y="6419"/>
                    <a:pt x="5268" y="3690"/>
                    <a:pt x="4136" y="1305"/>
                  </a:cubicBezTo>
                  <a:cubicBezTo>
                    <a:pt x="765" y="-2130"/>
                    <a:pt x="-1589" y="3340"/>
                    <a:pt x="828" y="9065"/>
                  </a:cubicBezTo>
                  <a:cubicBezTo>
                    <a:pt x="3246" y="14790"/>
                    <a:pt x="3309" y="14408"/>
                    <a:pt x="4645" y="89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 1593">
              <a:extLst>
                <a:ext uri="{FF2B5EF4-FFF2-40B4-BE49-F238E27FC236}">
                  <a16:creationId xmlns:a16="http://schemas.microsoft.com/office/drawing/2014/main" id="{60FE76E8-F1B8-0110-2543-3D77BB712DF0}"/>
                </a:ext>
              </a:extLst>
            </p:cNvPr>
            <p:cNvSpPr/>
            <p:nvPr/>
          </p:nvSpPr>
          <p:spPr>
            <a:xfrm>
              <a:off x="5917604" y="6503296"/>
              <a:ext cx="6233" cy="8235"/>
            </a:xfrm>
            <a:custGeom>
              <a:avLst/>
              <a:gdLst>
                <a:gd name="connsiteX0" fmla="*/ 2954 w 6233"/>
                <a:gd name="connsiteY0" fmla="*/ 8472 h 8235"/>
                <a:gd name="connsiteX1" fmla="*/ 6071 w 6233"/>
                <a:gd name="connsiteY1" fmla="*/ 5615 h 8235"/>
                <a:gd name="connsiteX2" fmla="*/ 6071 w 6233"/>
                <a:gd name="connsiteY2" fmla="*/ 5546 h 8235"/>
                <a:gd name="connsiteX3" fmla="*/ 2954 w 6233"/>
                <a:gd name="connsiteY3" fmla="*/ 648 h 8235"/>
                <a:gd name="connsiteX4" fmla="*/ -163 w 6233"/>
                <a:gd name="connsiteY4" fmla="*/ 3637 h 8235"/>
                <a:gd name="connsiteX5" fmla="*/ 2954 w 6233"/>
                <a:gd name="connsiteY5" fmla="*/ 8472 h 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35">
                  <a:moveTo>
                    <a:pt x="2954" y="8472"/>
                  </a:moveTo>
                  <a:cubicBezTo>
                    <a:pt x="4602" y="8541"/>
                    <a:pt x="6001" y="7263"/>
                    <a:pt x="6071" y="5615"/>
                  </a:cubicBezTo>
                  <a:cubicBezTo>
                    <a:pt x="6071" y="5590"/>
                    <a:pt x="6071" y="5571"/>
                    <a:pt x="6071" y="5546"/>
                  </a:cubicBezTo>
                  <a:cubicBezTo>
                    <a:pt x="5817" y="3529"/>
                    <a:pt x="4672" y="1735"/>
                    <a:pt x="2954" y="648"/>
                  </a:cubicBezTo>
                  <a:cubicBezTo>
                    <a:pt x="1300" y="-434"/>
                    <a:pt x="-163" y="648"/>
                    <a:pt x="-163" y="3637"/>
                  </a:cubicBezTo>
                  <a:cubicBezTo>
                    <a:pt x="-163" y="6627"/>
                    <a:pt x="1300" y="8472"/>
                    <a:pt x="2954" y="8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 1594">
              <a:extLst>
                <a:ext uri="{FF2B5EF4-FFF2-40B4-BE49-F238E27FC236}">
                  <a16:creationId xmlns:a16="http://schemas.microsoft.com/office/drawing/2014/main" id="{971846E6-2E72-8017-FFB0-AD5055D4C669}"/>
                </a:ext>
              </a:extLst>
            </p:cNvPr>
            <p:cNvSpPr/>
            <p:nvPr/>
          </p:nvSpPr>
          <p:spPr>
            <a:xfrm>
              <a:off x="6007544" y="6552492"/>
              <a:ext cx="7728" cy="9413"/>
            </a:xfrm>
            <a:custGeom>
              <a:avLst/>
              <a:gdLst>
                <a:gd name="connsiteX0" fmla="*/ -162 w 7728"/>
                <a:gd name="connsiteY0" fmla="*/ 4945 h 9413"/>
                <a:gd name="connsiteX1" fmla="*/ 4354 w 7728"/>
                <a:gd name="connsiteY1" fmla="*/ 9652 h 9413"/>
                <a:gd name="connsiteX2" fmla="*/ 7153 w 7728"/>
                <a:gd name="connsiteY2" fmla="*/ 4945 h 9413"/>
                <a:gd name="connsiteX3" fmla="*/ 2573 w 7728"/>
                <a:gd name="connsiteY3" fmla="*/ 238 h 9413"/>
                <a:gd name="connsiteX4" fmla="*/ -162 w 7728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28" h="9413">
                  <a:moveTo>
                    <a:pt x="-162" y="4945"/>
                  </a:moveTo>
                  <a:cubicBezTo>
                    <a:pt x="-200" y="7483"/>
                    <a:pt x="1816" y="9582"/>
                    <a:pt x="4354" y="9652"/>
                  </a:cubicBezTo>
                  <a:cubicBezTo>
                    <a:pt x="7153" y="9652"/>
                    <a:pt x="8234" y="7808"/>
                    <a:pt x="7153" y="4945"/>
                  </a:cubicBezTo>
                  <a:cubicBezTo>
                    <a:pt x="6072" y="2083"/>
                    <a:pt x="4100" y="238"/>
                    <a:pt x="2573" y="238"/>
                  </a:cubicBezTo>
                  <a:cubicBezTo>
                    <a:pt x="1047" y="238"/>
                    <a:pt x="-162" y="2146"/>
                    <a:pt x="-162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 1595">
              <a:extLst>
                <a:ext uri="{FF2B5EF4-FFF2-40B4-BE49-F238E27FC236}">
                  <a16:creationId xmlns:a16="http://schemas.microsoft.com/office/drawing/2014/main" id="{358E27F8-CB61-C678-FF6C-5E981889EEA3}"/>
                </a:ext>
              </a:extLst>
            </p:cNvPr>
            <p:cNvSpPr/>
            <p:nvPr/>
          </p:nvSpPr>
          <p:spPr>
            <a:xfrm>
              <a:off x="5917604" y="6339550"/>
              <a:ext cx="8747" cy="8635"/>
            </a:xfrm>
            <a:custGeom>
              <a:avLst/>
              <a:gdLst>
                <a:gd name="connsiteX0" fmla="*/ 8424 w 8747"/>
                <a:gd name="connsiteY0" fmla="*/ 5185 h 8635"/>
                <a:gd name="connsiteX1" fmla="*/ -163 w 8747"/>
                <a:gd name="connsiteY1" fmla="*/ 3912 h 8635"/>
                <a:gd name="connsiteX2" fmla="*/ 4799 w 8747"/>
                <a:gd name="connsiteY2" fmla="*/ 8874 h 8635"/>
                <a:gd name="connsiteX3" fmla="*/ 8424 w 8747"/>
                <a:gd name="connsiteY3" fmla="*/ 5185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35">
                  <a:moveTo>
                    <a:pt x="8424" y="5185"/>
                  </a:moveTo>
                  <a:cubicBezTo>
                    <a:pt x="6580" y="-667"/>
                    <a:pt x="-163" y="-1621"/>
                    <a:pt x="-163" y="3912"/>
                  </a:cubicBezTo>
                  <a:cubicBezTo>
                    <a:pt x="-163" y="6654"/>
                    <a:pt x="2057" y="8874"/>
                    <a:pt x="4799" y="8874"/>
                  </a:cubicBezTo>
                  <a:cubicBezTo>
                    <a:pt x="7470" y="8619"/>
                    <a:pt x="9124" y="6966"/>
                    <a:pt x="8424" y="5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 1596">
              <a:extLst>
                <a:ext uri="{FF2B5EF4-FFF2-40B4-BE49-F238E27FC236}">
                  <a16:creationId xmlns:a16="http://schemas.microsoft.com/office/drawing/2014/main" id="{B0E2F2EB-8917-078F-BBD3-366132849DFA}"/>
                </a:ext>
              </a:extLst>
            </p:cNvPr>
            <p:cNvSpPr/>
            <p:nvPr/>
          </p:nvSpPr>
          <p:spPr>
            <a:xfrm>
              <a:off x="5976504" y="631558"/>
              <a:ext cx="13065" cy="21607"/>
            </a:xfrm>
            <a:custGeom>
              <a:avLst/>
              <a:gdLst>
                <a:gd name="connsiteX0" fmla="*/ 11605 w 13065"/>
                <a:gd name="connsiteY0" fmla="*/ 17857 h 21607"/>
                <a:gd name="connsiteX1" fmla="*/ 9188 w 13065"/>
                <a:gd name="connsiteY1" fmla="*/ 6853 h 21607"/>
                <a:gd name="connsiteX2" fmla="*/ -163 w 13065"/>
                <a:gd name="connsiteY2" fmla="*/ 8697 h 21607"/>
                <a:gd name="connsiteX3" fmla="*/ 11605 w 13065"/>
                <a:gd name="connsiteY3" fmla="*/ 17857 h 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5" h="21607">
                  <a:moveTo>
                    <a:pt x="11605" y="17857"/>
                  </a:moveTo>
                  <a:cubicBezTo>
                    <a:pt x="13895" y="15058"/>
                    <a:pt x="13195" y="11878"/>
                    <a:pt x="9188" y="6853"/>
                  </a:cubicBezTo>
                  <a:cubicBezTo>
                    <a:pt x="1746" y="-2434"/>
                    <a:pt x="-163" y="-2052"/>
                    <a:pt x="-163" y="8697"/>
                  </a:cubicBezTo>
                  <a:cubicBezTo>
                    <a:pt x="-163" y="21546"/>
                    <a:pt x="5180" y="25744"/>
                    <a:pt x="11605" y="178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 1597">
              <a:extLst>
                <a:ext uri="{FF2B5EF4-FFF2-40B4-BE49-F238E27FC236}">
                  <a16:creationId xmlns:a16="http://schemas.microsoft.com/office/drawing/2014/main" id="{C6D435B3-A9EF-058E-E01C-214EB73248D2}"/>
                </a:ext>
              </a:extLst>
            </p:cNvPr>
            <p:cNvSpPr/>
            <p:nvPr/>
          </p:nvSpPr>
          <p:spPr>
            <a:xfrm>
              <a:off x="5996284" y="668831"/>
              <a:ext cx="8144" cy="6297"/>
            </a:xfrm>
            <a:custGeom>
              <a:avLst/>
              <a:gdLst>
                <a:gd name="connsiteX0" fmla="*/ 7981 w 8144"/>
                <a:gd name="connsiteY0" fmla="*/ 3419 h 6297"/>
                <a:gd name="connsiteX1" fmla="*/ 5055 w 8144"/>
                <a:gd name="connsiteY1" fmla="*/ 238 h 6297"/>
                <a:gd name="connsiteX2" fmla="*/ 221 w 8144"/>
                <a:gd name="connsiteY2" fmla="*/ 3419 h 6297"/>
                <a:gd name="connsiteX3" fmla="*/ 3147 w 8144"/>
                <a:gd name="connsiteY3" fmla="*/ 6536 h 6297"/>
                <a:gd name="connsiteX4" fmla="*/ 7981 w 8144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4" h="6297">
                  <a:moveTo>
                    <a:pt x="7981" y="3419"/>
                  </a:moveTo>
                  <a:cubicBezTo>
                    <a:pt x="8019" y="1746"/>
                    <a:pt x="6728" y="340"/>
                    <a:pt x="5055" y="238"/>
                  </a:cubicBezTo>
                  <a:cubicBezTo>
                    <a:pt x="3052" y="525"/>
                    <a:pt x="1277" y="1695"/>
                    <a:pt x="221" y="3419"/>
                  </a:cubicBezTo>
                  <a:cubicBezTo>
                    <a:pt x="-797" y="5136"/>
                    <a:pt x="221" y="6536"/>
                    <a:pt x="3147" y="6536"/>
                  </a:cubicBezTo>
                  <a:cubicBezTo>
                    <a:pt x="6073" y="6536"/>
                    <a:pt x="7981" y="5136"/>
                    <a:pt x="798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 1598">
              <a:extLst>
                <a:ext uri="{FF2B5EF4-FFF2-40B4-BE49-F238E27FC236}">
                  <a16:creationId xmlns:a16="http://schemas.microsoft.com/office/drawing/2014/main" id="{E159CA98-0911-415D-0F25-8A41B6ABC4FF}"/>
                </a:ext>
              </a:extLst>
            </p:cNvPr>
            <p:cNvSpPr/>
            <p:nvPr/>
          </p:nvSpPr>
          <p:spPr>
            <a:xfrm>
              <a:off x="5889744" y="225981"/>
              <a:ext cx="8743" cy="8667"/>
            </a:xfrm>
            <a:custGeom>
              <a:avLst/>
              <a:gdLst>
                <a:gd name="connsiteX0" fmla="*/ 4735 w 8743"/>
                <a:gd name="connsiteY0" fmla="*/ 8906 h 8667"/>
                <a:gd name="connsiteX1" fmla="*/ 8424 w 8743"/>
                <a:gd name="connsiteY1" fmla="*/ 5153 h 8667"/>
                <a:gd name="connsiteX2" fmla="*/ -163 w 8743"/>
                <a:gd name="connsiteY2" fmla="*/ 3944 h 8667"/>
                <a:gd name="connsiteX3" fmla="*/ 4735 w 8743"/>
                <a:gd name="connsiteY3" fmla="*/ 8906 h 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3" h="8667">
                  <a:moveTo>
                    <a:pt x="4735" y="8906"/>
                  </a:moveTo>
                  <a:cubicBezTo>
                    <a:pt x="7407" y="8906"/>
                    <a:pt x="9124" y="7252"/>
                    <a:pt x="8424" y="5153"/>
                  </a:cubicBezTo>
                  <a:cubicBezTo>
                    <a:pt x="6516" y="-635"/>
                    <a:pt x="-163" y="-1653"/>
                    <a:pt x="-163" y="3944"/>
                  </a:cubicBezTo>
                  <a:cubicBezTo>
                    <a:pt x="-163" y="6660"/>
                    <a:pt x="2019" y="8874"/>
                    <a:pt x="4735" y="89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 1599">
              <a:extLst>
                <a:ext uri="{FF2B5EF4-FFF2-40B4-BE49-F238E27FC236}">
                  <a16:creationId xmlns:a16="http://schemas.microsoft.com/office/drawing/2014/main" id="{1941A9B5-C1FE-FE8D-90F1-E3EEB16FDE23}"/>
                </a:ext>
              </a:extLst>
            </p:cNvPr>
            <p:cNvSpPr/>
            <p:nvPr/>
          </p:nvSpPr>
          <p:spPr>
            <a:xfrm>
              <a:off x="5979980" y="461883"/>
              <a:ext cx="12044" cy="8680"/>
            </a:xfrm>
            <a:custGeom>
              <a:avLst/>
              <a:gdLst>
                <a:gd name="connsiteX0" fmla="*/ 11882 w 12044"/>
                <a:gd name="connsiteY0" fmla="*/ 6188 h 8680"/>
                <a:gd name="connsiteX1" fmla="*/ 305 w 12044"/>
                <a:gd name="connsiteY1" fmla="*/ 845 h 8680"/>
                <a:gd name="connsiteX2" fmla="*/ 878 w 12044"/>
                <a:gd name="connsiteY2" fmla="*/ 5615 h 8680"/>
                <a:gd name="connsiteX3" fmla="*/ 11882 w 12044"/>
                <a:gd name="connsiteY3" fmla="*/ 6188 h 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44" h="8680">
                  <a:moveTo>
                    <a:pt x="11882" y="6188"/>
                  </a:moveTo>
                  <a:cubicBezTo>
                    <a:pt x="11882" y="3007"/>
                    <a:pt x="2468" y="-1382"/>
                    <a:pt x="305" y="845"/>
                  </a:cubicBezTo>
                  <a:cubicBezTo>
                    <a:pt x="-522" y="1608"/>
                    <a:pt x="-204" y="3771"/>
                    <a:pt x="878" y="5615"/>
                  </a:cubicBezTo>
                  <a:cubicBezTo>
                    <a:pt x="3422" y="9686"/>
                    <a:pt x="11882" y="10131"/>
                    <a:pt x="11882" y="61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 1600">
              <a:extLst>
                <a:ext uri="{FF2B5EF4-FFF2-40B4-BE49-F238E27FC236}">
                  <a16:creationId xmlns:a16="http://schemas.microsoft.com/office/drawing/2014/main" id="{426E7AAF-7D48-7149-FA8A-AE1381B36B70}"/>
                </a:ext>
              </a:extLst>
            </p:cNvPr>
            <p:cNvSpPr/>
            <p:nvPr/>
          </p:nvSpPr>
          <p:spPr>
            <a:xfrm>
              <a:off x="5996540" y="517875"/>
              <a:ext cx="9715" cy="24967"/>
            </a:xfrm>
            <a:custGeom>
              <a:avLst/>
              <a:gdLst>
                <a:gd name="connsiteX0" fmla="*/ 8679 w 9715"/>
                <a:gd name="connsiteY0" fmla="*/ 21436 h 24967"/>
                <a:gd name="connsiteX1" fmla="*/ 6198 w 9715"/>
                <a:gd name="connsiteY1" fmla="*/ 8715 h 24967"/>
                <a:gd name="connsiteX2" fmla="*/ -163 w 9715"/>
                <a:gd name="connsiteY2" fmla="*/ 10241 h 24967"/>
                <a:gd name="connsiteX3" fmla="*/ 6643 w 9715"/>
                <a:gd name="connsiteY3" fmla="*/ 25189 h 24967"/>
                <a:gd name="connsiteX4" fmla="*/ 8679 w 9715"/>
                <a:gd name="connsiteY4" fmla="*/ 21436 h 2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24967">
                  <a:moveTo>
                    <a:pt x="8679" y="21436"/>
                  </a:moveTo>
                  <a:cubicBezTo>
                    <a:pt x="6936" y="17429"/>
                    <a:pt x="6090" y="13085"/>
                    <a:pt x="6198" y="8715"/>
                  </a:cubicBezTo>
                  <a:cubicBezTo>
                    <a:pt x="6198" y="-3498"/>
                    <a:pt x="-163" y="-2098"/>
                    <a:pt x="-163" y="10241"/>
                  </a:cubicBezTo>
                  <a:cubicBezTo>
                    <a:pt x="-163" y="22581"/>
                    <a:pt x="664" y="25189"/>
                    <a:pt x="6643" y="25189"/>
                  </a:cubicBezTo>
                  <a:cubicBezTo>
                    <a:pt x="9633" y="25380"/>
                    <a:pt x="10333" y="23917"/>
                    <a:pt x="8679" y="214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 1601">
              <a:extLst>
                <a:ext uri="{FF2B5EF4-FFF2-40B4-BE49-F238E27FC236}">
                  <a16:creationId xmlns:a16="http://schemas.microsoft.com/office/drawing/2014/main" id="{30CFFC43-AAA6-AE15-A7F5-14778C46C8F1}"/>
                </a:ext>
              </a:extLst>
            </p:cNvPr>
            <p:cNvSpPr/>
            <p:nvPr/>
          </p:nvSpPr>
          <p:spPr>
            <a:xfrm>
              <a:off x="5993982" y="4290240"/>
              <a:ext cx="11892" cy="14977"/>
            </a:xfrm>
            <a:custGeom>
              <a:avLst/>
              <a:gdLst>
                <a:gd name="connsiteX0" fmla="*/ 43 w 11892"/>
                <a:gd name="connsiteY0" fmla="*/ 11815 h 14977"/>
                <a:gd name="connsiteX1" fmla="*/ 10665 w 11892"/>
                <a:gd name="connsiteY1" fmla="*/ 7172 h 14977"/>
                <a:gd name="connsiteX2" fmla="*/ 9266 w 11892"/>
                <a:gd name="connsiteY2" fmla="*/ 238 h 14977"/>
                <a:gd name="connsiteX3" fmla="*/ -161 w 11892"/>
                <a:gd name="connsiteY3" fmla="*/ 10021 h 14977"/>
                <a:gd name="connsiteX4" fmla="*/ 43 w 11892"/>
                <a:gd name="connsiteY4" fmla="*/ 11815 h 1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92" h="14977">
                  <a:moveTo>
                    <a:pt x="43" y="11815"/>
                  </a:moveTo>
                  <a:cubicBezTo>
                    <a:pt x="2332" y="17857"/>
                    <a:pt x="7612" y="15568"/>
                    <a:pt x="10665" y="7172"/>
                  </a:cubicBezTo>
                  <a:cubicBezTo>
                    <a:pt x="12446" y="2337"/>
                    <a:pt x="12001" y="238"/>
                    <a:pt x="9266" y="238"/>
                  </a:cubicBezTo>
                  <a:cubicBezTo>
                    <a:pt x="3961" y="334"/>
                    <a:pt x="-256" y="4716"/>
                    <a:pt x="-161" y="10021"/>
                  </a:cubicBezTo>
                  <a:cubicBezTo>
                    <a:pt x="-148" y="10619"/>
                    <a:pt x="-85" y="11223"/>
                    <a:pt x="43" y="118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 1602">
              <a:extLst>
                <a:ext uri="{FF2B5EF4-FFF2-40B4-BE49-F238E27FC236}">
                  <a16:creationId xmlns:a16="http://schemas.microsoft.com/office/drawing/2014/main" id="{11B4D22C-0139-5721-6BD3-E54B602B1829}"/>
                </a:ext>
              </a:extLst>
            </p:cNvPr>
            <p:cNvSpPr/>
            <p:nvPr/>
          </p:nvSpPr>
          <p:spPr>
            <a:xfrm>
              <a:off x="5989966" y="234649"/>
              <a:ext cx="19438" cy="26246"/>
            </a:xfrm>
            <a:custGeom>
              <a:avLst/>
              <a:gdLst>
                <a:gd name="connsiteX0" fmla="*/ 7048 w 19438"/>
                <a:gd name="connsiteY0" fmla="*/ 23328 h 26246"/>
                <a:gd name="connsiteX1" fmla="*/ 17161 w 19438"/>
                <a:gd name="connsiteY1" fmla="*/ 20402 h 26246"/>
                <a:gd name="connsiteX2" fmla="*/ 8956 w 19438"/>
                <a:gd name="connsiteY2" fmla="*/ 15949 h 26246"/>
                <a:gd name="connsiteX3" fmla="*/ 6285 w 19438"/>
                <a:gd name="connsiteY3" fmla="*/ 8126 h 26246"/>
                <a:gd name="connsiteX4" fmla="*/ 5076 w 19438"/>
                <a:gd name="connsiteY4" fmla="*/ 238 h 26246"/>
                <a:gd name="connsiteX5" fmla="*/ 1896 w 19438"/>
                <a:gd name="connsiteY5" fmla="*/ 4691 h 26246"/>
                <a:gd name="connsiteX6" fmla="*/ 115 w 19438"/>
                <a:gd name="connsiteY6" fmla="*/ 13914 h 26246"/>
                <a:gd name="connsiteX7" fmla="*/ 7048 w 19438"/>
                <a:gd name="connsiteY7" fmla="*/ 23328 h 2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38" h="26246">
                  <a:moveTo>
                    <a:pt x="7048" y="23328"/>
                  </a:moveTo>
                  <a:cubicBezTo>
                    <a:pt x="17034" y="28607"/>
                    <a:pt x="22568" y="27017"/>
                    <a:pt x="17161" y="20402"/>
                  </a:cubicBezTo>
                  <a:cubicBezTo>
                    <a:pt x="15088" y="17934"/>
                    <a:pt x="12156" y="16337"/>
                    <a:pt x="8956" y="15949"/>
                  </a:cubicBezTo>
                  <a:cubicBezTo>
                    <a:pt x="5585" y="15949"/>
                    <a:pt x="4885" y="13850"/>
                    <a:pt x="6285" y="8126"/>
                  </a:cubicBezTo>
                  <a:cubicBezTo>
                    <a:pt x="7430" y="3610"/>
                    <a:pt x="6921" y="238"/>
                    <a:pt x="5076" y="238"/>
                  </a:cubicBezTo>
                  <a:cubicBezTo>
                    <a:pt x="3232" y="238"/>
                    <a:pt x="1896" y="2274"/>
                    <a:pt x="1896" y="4691"/>
                  </a:cubicBezTo>
                  <a:cubicBezTo>
                    <a:pt x="1788" y="7839"/>
                    <a:pt x="1183" y="10950"/>
                    <a:pt x="115" y="13914"/>
                  </a:cubicBezTo>
                  <a:cubicBezTo>
                    <a:pt x="-1030" y="17031"/>
                    <a:pt x="1387" y="20275"/>
                    <a:pt x="7048" y="233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 1603">
              <a:extLst>
                <a:ext uri="{FF2B5EF4-FFF2-40B4-BE49-F238E27FC236}">
                  <a16:creationId xmlns:a16="http://schemas.microsoft.com/office/drawing/2014/main" id="{60409093-13C6-C014-EE35-346518232C73}"/>
                </a:ext>
              </a:extLst>
            </p:cNvPr>
            <p:cNvSpPr/>
            <p:nvPr/>
          </p:nvSpPr>
          <p:spPr>
            <a:xfrm>
              <a:off x="5980716" y="6559268"/>
              <a:ext cx="7673" cy="2649"/>
            </a:xfrm>
            <a:custGeom>
              <a:avLst/>
              <a:gdLst>
                <a:gd name="connsiteX0" fmla="*/ 7202 w 7673"/>
                <a:gd name="connsiteY0" fmla="*/ 968 h 2649"/>
                <a:gd name="connsiteX1" fmla="*/ 1286 w 7673"/>
                <a:gd name="connsiteY1" fmla="*/ 968 h 2649"/>
                <a:gd name="connsiteX2" fmla="*/ 3131 w 7673"/>
                <a:gd name="connsiteY2" fmla="*/ 2876 h 2649"/>
                <a:gd name="connsiteX3" fmla="*/ 7202 w 7673"/>
                <a:gd name="connsiteY3" fmla="*/ 968 h 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649">
                  <a:moveTo>
                    <a:pt x="7202" y="968"/>
                  </a:moveTo>
                  <a:cubicBezTo>
                    <a:pt x="5351" y="-5"/>
                    <a:pt x="3137" y="-5"/>
                    <a:pt x="1286" y="968"/>
                  </a:cubicBezTo>
                  <a:cubicBezTo>
                    <a:pt x="-1195" y="1986"/>
                    <a:pt x="-431" y="2749"/>
                    <a:pt x="3131" y="2876"/>
                  </a:cubicBezTo>
                  <a:cubicBezTo>
                    <a:pt x="6693" y="3004"/>
                    <a:pt x="8219" y="2050"/>
                    <a:pt x="7202" y="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 1604">
              <a:extLst>
                <a:ext uri="{FF2B5EF4-FFF2-40B4-BE49-F238E27FC236}">
                  <a16:creationId xmlns:a16="http://schemas.microsoft.com/office/drawing/2014/main" id="{60C7D9DF-2695-C793-76C2-839F83A66DEF}"/>
                </a:ext>
              </a:extLst>
            </p:cNvPr>
            <p:cNvSpPr/>
            <p:nvPr/>
          </p:nvSpPr>
          <p:spPr>
            <a:xfrm>
              <a:off x="5965340" y="6537168"/>
              <a:ext cx="15681" cy="13873"/>
            </a:xfrm>
            <a:custGeom>
              <a:avLst/>
              <a:gdLst>
                <a:gd name="connsiteX0" fmla="*/ 1461 w 15681"/>
                <a:gd name="connsiteY0" fmla="*/ 423 h 13873"/>
                <a:gd name="connsiteX1" fmla="*/ 4387 w 15681"/>
                <a:gd name="connsiteY1" fmla="*/ 8756 h 13873"/>
                <a:gd name="connsiteX2" fmla="*/ 14564 w 15681"/>
                <a:gd name="connsiteY2" fmla="*/ 13717 h 13873"/>
                <a:gd name="connsiteX3" fmla="*/ 11702 w 15681"/>
                <a:gd name="connsiteY3" fmla="*/ 5321 h 13873"/>
                <a:gd name="connsiteX4" fmla="*/ 1461 w 15681"/>
                <a:gd name="connsiteY4" fmla="*/ 423 h 1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81" h="13873">
                  <a:moveTo>
                    <a:pt x="1461" y="423"/>
                  </a:moveTo>
                  <a:cubicBezTo>
                    <a:pt x="-1401" y="1377"/>
                    <a:pt x="-511" y="3794"/>
                    <a:pt x="4387" y="8756"/>
                  </a:cubicBezTo>
                  <a:cubicBezTo>
                    <a:pt x="8140" y="12636"/>
                    <a:pt x="12719" y="15117"/>
                    <a:pt x="14564" y="13717"/>
                  </a:cubicBezTo>
                  <a:cubicBezTo>
                    <a:pt x="16409" y="12318"/>
                    <a:pt x="15645" y="9392"/>
                    <a:pt x="11702" y="5321"/>
                  </a:cubicBezTo>
                  <a:cubicBezTo>
                    <a:pt x="7758" y="1250"/>
                    <a:pt x="3687" y="-340"/>
                    <a:pt x="1461" y="4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 1605">
              <a:extLst>
                <a:ext uri="{FF2B5EF4-FFF2-40B4-BE49-F238E27FC236}">
                  <a16:creationId xmlns:a16="http://schemas.microsoft.com/office/drawing/2014/main" id="{0840DE40-5562-B053-6237-8442A8F58255}"/>
                </a:ext>
              </a:extLst>
            </p:cNvPr>
            <p:cNvSpPr/>
            <p:nvPr/>
          </p:nvSpPr>
          <p:spPr>
            <a:xfrm>
              <a:off x="5785905" y="4241171"/>
              <a:ext cx="7575" cy="10145"/>
            </a:xfrm>
            <a:custGeom>
              <a:avLst/>
              <a:gdLst>
                <a:gd name="connsiteX0" fmla="*/ 6421 w 7575"/>
                <a:gd name="connsiteY0" fmla="*/ 3638 h 10145"/>
                <a:gd name="connsiteX1" fmla="*/ 1269 w 7575"/>
                <a:gd name="connsiteY1" fmla="*/ 648 h 10145"/>
                <a:gd name="connsiteX2" fmla="*/ 1650 w 7575"/>
                <a:gd name="connsiteY2" fmla="*/ 7009 h 10145"/>
                <a:gd name="connsiteX3" fmla="*/ 6421 w 7575"/>
                <a:gd name="connsiteY3" fmla="*/ 3638 h 1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75" h="10145">
                  <a:moveTo>
                    <a:pt x="6421" y="3638"/>
                  </a:moveTo>
                  <a:cubicBezTo>
                    <a:pt x="5403" y="839"/>
                    <a:pt x="3050" y="-497"/>
                    <a:pt x="1269" y="648"/>
                  </a:cubicBezTo>
                  <a:cubicBezTo>
                    <a:pt x="-512" y="1793"/>
                    <a:pt x="-894" y="4083"/>
                    <a:pt x="1650" y="7009"/>
                  </a:cubicBezTo>
                  <a:cubicBezTo>
                    <a:pt x="6166" y="12734"/>
                    <a:pt x="9029" y="10889"/>
                    <a:pt x="6421" y="36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 1606">
              <a:extLst>
                <a:ext uri="{FF2B5EF4-FFF2-40B4-BE49-F238E27FC236}">
                  <a16:creationId xmlns:a16="http://schemas.microsoft.com/office/drawing/2014/main" id="{C3CB9FF3-3ED8-B548-A99C-689183ECE02B}"/>
                </a:ext>
              </a:extLst>
            </p:cNvPr>
            <p:cNvSpPr/>
            <p:nvPr/>
          </p:nvSpPr>
          <p:spPr>
            <a:xfrm>
              <a:off x="5962244" y="228960"/>
              <a:ext cx="13112" cy="8650"/>
            </a:xfrm>
            <a:custGeom>
              <a:avLst/>
              <a:gdLst>
                <a:gd name="connsiteX0" fmla="*/ 2203 w 13112"/>
                <a:gd name="connsiteY0" fmla="*/ 6309 h 8650"/>
                <a:gd name="connsiteX1" fmla="*/ 12571 w 13112"/>
                <a:gd name="connsiteY1" fmla="*/ 5928 h 8650"/>
                <a:gd name="connsiteX2" fmla="*/ 1567 w 13112"/>
                <a:gd name="connsiteY2" fmla="*/ 1348 h 8650"/>
                <a:gd name="connsiteX3" fmla="*/ 2203 w 13112"/>
                <a:gd name="connsiteY3" fmla="*/ 6309 h 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2" h="8650">
                  <a:moveTo>
                    <a:pt x="2203" y="6309"/>
                  </a:moveTo>
                  <a:cubicBezTo>
                    <a:pt x="7737" y="9871"/>
                    <a:pt x="10281" y="9744"/>
                    <a:pt x="12571" y="5928"/>
                  </a:cubicBezTo>
                  <a:cubicBezTo>
                    <a:pt x="14861" y="2111"/>
                    <a:pt x="6210" y="-1705"/>
                    <a:pt x="1567" y="1348"/>
                  </a:cubicBezTo>
                  <a:cubicBezTo>
                    <a:pt x="-1041" y="3129"/>
                    <a:pt x="-596" y="4274"/>
                    <a:pt x="2203" y="63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 1607">
              <a:extLst>
                <a:ext uri="{FF2B5EF4-FFF2-40B4-BE49-F238E27FC236}">
                  <a16:creationId xmlns:a16="http://schemas.microsoft.com/office/drawing/2014/main" id="{8902FB43-C630-F43B-681D-1C67833697C5}"/>
                </a:ext>
              </a:extLst>
            </p:cNvPr>
            <p:cNvSpPr/>
            <p:nvPr/>
          </p:nvSpPr>
          <p:spPr>
            <a:xfrm>
              <a:off x="5958364" y="766776"/>
              <a:ext cx="10877" cy="8696"/>
            </a:xfrm>
            <a:custGeom>
              <a:avLst/>
              <a:gdLst>
                <a:gd name="connsiteX0" fmla="*/ 2585 w 10877"/>
                <a:gd name="connsiteY0" fmla="*/ 5973 h 8696"/>
                <a:gd name="connsiteX1" fmla="*/ 7928 w 10877"/>
                <a:gd name="connsiteY1" fmla="*/ 3684 h 8696"/>
                <a:gd name="connsiteX2" fmla="*/ 359 w 10877"/>
                <a:gd name="connsiteY2" fmla="*/ 758 h 8696"/>
                <a:gd name="connsiteX3" fmla="*/ 2585 w 10877"/>
                <a:gd name="connsiteY3" fmla="*/ 5973 h 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77" h="8696">
                  <a:moveTo>
                    <a:pt x="2585" y="5973"/>
                  </a:moveTo>
                  <a:cubicBezTo>
                    <a:pt x="10154" y="10871"/>
                    <a:pt x="13525" y="9408"/>
                    <a:pt x="7928" y="3684"/>
                  </a:cubicBezTo>
                  <a:cubicBezTo>
                    <a:pt x="5002" y="758"/>
                    <a:pt x="1567" y="-578"/>
                    <a:pt x="359" y="758"/>
                  </a:cubicBezTo>
                  <a:cubicBezTo>
                    <a:pt x="-850" y="2093"/>
                    <a:pt x="104" y="4638"/>
                    <a:pt x="2585" y="59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 1608">
              <a:extLst>
                <a:ext uri="{FF2B5EF4-FFF2-40B4-BE49-F238E27FC236}">
                  <a16:creationId xmlns:a16="http://schemas.microsoft.com/office/drawing/2014/main" id="{DDD0D011-C32E-385E-FFB0-10893BCC13A3}"/>
                </a:ext>
              </a:extLst>
            </p:cNvPr>
            <p:cNvSpPr/>
            <p:nvPr/>
          </p:nvSpPr>
          <p:spPr>
            <a:xfrm>
              <a:off x="5967217" y="288142"/>
              <a:ext cx="8128" cy="6297"/>
            </a:xfrm>
            <a:custGeom>
              <a:avLst/>
              <a:gdLst>
                <a:gd name="connsiteX0" fmla="*/ 7598 w 8128"/>
                <a:gd name="connsiteY0" fmla="*/ 3355 h 6297"/>
                <a:gd name="connsiteX1" fmla="*/ 2764 w 8128"/>
                <a:gd name="connsiteY1" fmla="*/ 238 h 6297"/>
                <a:gd name="connsiteX2" fmla="*/ -162 w 8128"/>
                <a:gd name="connsiteY2" fmla="*/ 3355 h 6297"/>
                <a:gd name="connsiteX3" fmla="*/ 4672 w 8128"/>
                <a:gd name="connsiteY3" fmla="*/ 6535 h 6297"/>
                <a:gd name="connsiteX4" fmla="*/ 7598 w 8128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8" h="6297">
                  <a:moveTo>
                    <a:pt x="7598" y="3355"/>
                  </a:moveTo>
                  <a:cubicBezTo>
                    <a:pt x="6536" y="1644"/>
                    <a:pt x="4761" y="505"/>
                    <a:pt x="2764" y="238"/>
                  </a:cubicBez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136"/>
                    <a:pt x="2064" y="6535"/>
                    <a:pt x="4672" y="6535"/>
                  </a:cubicBezTo>
                  <a:cubicBezTo>
                    <a:pt x="7280" y="6535"/>
                    <a:pt x="8680" y="5136"/>
                    <a:pt x="759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 1609">
              <a:extLst>
                <a:ext uri="{FF2B5EF4-FFF2-40B4-BE49-F238E27FC236}">
                  <a16:creationId xmlns:a16="http://schemas.microsoft.com/office/drawing/2014/main" id="{17C6038D-61C7-CF4E-CF62-498D5E280475}"/>
                </a:ext>
              </a:extLst>
            </p:cNvPr>
            <p:cNvSpPr/>
            <p:nvPr/>
          </p:nvSpPr>
          <p:spPr>
            <a:xfrm>
              <a:off x="5946246" y="6401529"/>
              <a:ext cx="8571" cy="11308"/>
            </a:xfrm>
            <a:custGeom>
              <a:avLst/>
              <a:gdLst>
                <a:gd name="connsiteX0" fmla="*/ 645 w 8571"/>
                <a:gd name="connsiteY0" fmla="*/ 3315 h 11308"/>
                <a:gd name="connsiteX1" fmla="*/ 5543 w 8571"/>
                <a:gd name="connsiteY1" fmla="*/ 11011 h 11308"/>
                <a:gd name="connsiteX2" fmla="*/ 8405 w 8571"/>
                <a:gd name="connsiteY2" fmla="*/ 4650 h 11308"/>
                <a:gd name="connsiteX3" fmla="*/ 645 w 8571"/>
                <a:gd name="connsiteY3" fmla="*/ 3315 h 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1" h="11308">
                  <a:moveTo>
                    <a:pt x="645" y="3315"/>
                  </a:moveTo>
                  <a:cubicBezTo>
                    <a:pt x="-1835" y="7449"/>
                    <a:pt x="1854" y="13365"/>
                    <a:pt x="5543" y="11011"/>
                  </a:cubicBezTo>
                  <a:cubicBezTo>
                    <a:pt x="7419" y="9440"/>
                    <a:pt x="8475" y="7093"/>
                    <a:pt x="8405" y="4650"/>
                  </a:cubicBezTo>
                  <a:cubicBezTo>
                    <a:pt x="8405" y="-502"/>
                    <a:pt x="3571" y="-1392"/>
                    <a:pt x="645" y="33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 1610">
              <a:extLst>
                <a:ext uri="{FF2B5EF4-FFF2-40B4-BE49-F238E27FC236}">
                  <a16:creationId xmlns:a16="http://schemas.microsoft.com/office/drawing/2014/main" id="{25C51104-86A7-6A5D-95E7-BF19C008D1E3}"/>
                </a:ext>
              </a:extLst>
            </p:cNvPr>
            <p:cNvSpPr/>
            <p:nvPr/>
          </p:nvSpPr>
          <p:spPr>
            <a:xfrm>
              <a:off x="5914551" y="6483287"/>
              <a:ext cx="6234" cy="6234"/>
            </a:xfrm>
            <a:custGeom>
              <a:avLst/>
              <a:gdLst>
                <a:gd name="connsiteX0" fmla="*/ 2891 w 6234"/>
                <a:gd name="connsiteY0" fmla="*/ 6472 h 6234"/>
                <a:gd name="connsiteX1" fmla="*/ 6071 w 6234"/>
                <a:gd name="connsiteY1" fmla="*/ 3419 h 6234"/>
                <a:gd name="connsiteX2" fmla="*/ 3018 w 6234"/>
                <a:gd name="connsiteY2" fmla="*/ 239 h 6234"/>
                <a:gd name="connsiteX3" fmla="*/ -163 w 6234"/>
                <a:gd name="connsiteY3" fmla="*/ 3292 h 6234"/>
                <a:gd name="connsiteX4" fmla="*/ -163 w 6234"/>
                <a:gd name="connsiteY4" fmla="*/ 3356 h 6234"/>
                <a:gd name="connsiteX5" fmla="*/ 2891 w 6234"/>
                <a:gd name="connsiteY5" fmla="*/ 6472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4" h="6234">
                  <a:moveTo>
                    <a:pt x="2891" y="6472"/>
                  </a:moveTo>
                  <a:cubicBezTo>
                    <a:pt x="4614" y="6504"/>
                    <a:pt x="6033" y="5143"/>
                    <a:pt x="6071" y="3419"/>
                  </a:cubicBezTo>
                  <a:cubicBezTo>
                    <a:pt x="6103" y="1696"/>
                    <a:pt x="4742" y="277"/>
                    <a:pt x="3018" y="239"/>
                  </a:cubicBezTo>
                  <a:cubicBezTo>
                    <a:pt x="1294" y="207"/>
                    <a:pt x="-124" y="1575"/>
                    <a:pt x="-163" y="3292"/>
                  </a:cubicBezTo>
                  <a:cubicBezTo>
                    <a:pt x="-163" y="3311"/>
                    <a:pt x="-163" y="3337"/>
                    <a:pt x="-163" y="3356"/>
                  </a:cubicBezTo>
                  <a:cubicBezTo>
                    <a:pt x="-163" y="5054"/>
                    <a:pt x="1192" y="6440"/>
                    <a:pt x="2891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 1611">
              <a:extLst>
                <a:ext uri="{FF2B5EF4-FFF2-40B4-BE49-F238E27FC236}">
                  <a16:creationId xmlns:a16="http://schemas.microsoft.com/office/drawing/2014/main" id="{5B77B7F5-D6B5-B79E-92A6-5B6F16E5E520}"/>
                </a:ext>
              </a:extLst>
            </p:cNvPr>
            <p:cNvSpPr/>
            <p:nvPr/>
          </p:nvSpPr>
          <p:spPr>
            <a:xfrm>
              <a:off x="5793860" y="6540591"/>
              <a:ext cx="20074" cy="8107"/>
            </a:xfrm>
            <a:custGeom>
              <a:avLst/>
              <a:gdLst>
                <a:gd name="connsiteX0" fmla="*/ 6608 w 20074"/>
                <a:gd name="connsiteY0" fmla="*/ 6732 h 8107"/>
                <a:gd name="connsiteX1" fmla="*/ 19329 w 20074"/>
                <a:gd name="connsiteY1" fmla="*/ 4443 h 8107"/>
                <a:gd name="connsiteX2" fmla="*/ 8580 w 20074"/>
                <a:gd name="connsiteY2" fmla="*/ 245 h 8107"/>
                <a:gd name="connsiteX3" fmla="*/ 6608 w 20074"/>
                <a:gd name="connsiteY3" fmla="*/ 6732 h 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74" h="8107">
                  <a:moveTo>
                    <a:pt x="6608" y="6732"/>
                  </a:moveTo>
                  <a:cubicBezTo>
                    <a:pt x="19329" y="9277"/>
                    <a:pt x="21110" y="9023"/>
                    <a:pt x="19329" y="4443"/>
                  </a:cubicBezTo>
                  <a:cubicBezTo>
                    <a:pt x="18311" y="1899"/>
                    <a:pt x="13732" y="117"/>
                    <a:pt x="8580" y="245"/>
                  </a:cubicBezTo>
                  <a:cubicBezTo>
                    <a:pt x="-1979" y="563"/>
                    <a:pt x="-3379" y="4824"/>
                    <a:pt x="6608" y="67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 1612">
              <a:extLst>
                <a:ext uri="{FF2B5EF4-FFF2-40B4-BE49-F238E27FC236}">
                  <a16:creationId xmlns:a16="http://schemas.microsoft.com/office/drawing/2014/main" id="{2E4FF03D-563D-C16E-79AA-2B64ACED317B}"/>
                </a:ext>
              </a:extLst>
            </p:cNvPr>
            <p:cNvSpPr/>
            <p:nvPr/>
          </p:nvSpPr>
          <p:spPr>
            <a:xfrm>
              <a:off x="5816815" y="4875577"/>
              <a:ext cx="9463" cy="11131"/>
            </a:xfrm>
            <a:custGeom>
              <a:avLst/>
              <a:gdLst>
                <a:gd name="connsiteX0" fmla="*/ 445 w 9463"/>
                <a:gd name="connsiteY0" fmla="*/ 2187 h 11131"/>
                <a:gd name="connsiteX1" fmla="*/ 7887 w 9463"/>
                <a:gd name="connsiteY1" fmla="*/ 11028 h 11131"/>
                <a:gd name="connsiteX2" fmla="*/ 8778 w 9463"/>
                <a:gd name="connsiteY2" fmla="*/ 4667 h 11131"/>
                <a:gd name="connsiteX3" fmla="*/ 445 w 9463"/>
                <a:gd name="connsiteY3" fmla="*/ 2187 h 1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3" h="11131">
                  <a:moveTo>
                    <a:pt x="445" y="2187"/>
                  </a:moveTo>
                  <a:cubicBezTo>
                    <a:pt x="-2226" y="4985"/>
                    <a:pt x="4580" y="13127"/>
                    <a:pt x="7887" y="11028"/>
                  </a:cubicBezTo>
                  <a:cubicBezTo>
                    <a:pt x="9350" y="10137"/>
                    <a:pt x="9732" y="7339"/>
                    <a:pt x="8778" y="4667"/>
                  </a:cubicBezTo>
                  <a:cubicBezTo>
                    <a:pt x="6869" y="-167"/>
                    <a:pt x="3753" y="-1121"/>
                    <a:pt x="445" y="21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 1613">
              <a:extLst>
                <a:ext uri="{FF2B5EF4-FFF2-40B4-BE49-F238E27FC236}">
                  <a16:creationId xmlns:a16="http://schemas.microsoft.com/office/drawing/2014/main" id="{38817156-4ED9-B08A-F90A-C89DBE6EC0EB}"/>
                </a:ext>
              </a:extLst>
            </p:cNvPr>
            <p:cNvSpPr/>
            <p:nvPr/>
          </p:nvSpPr>
          <p:spPr>
            <a:xfrm>
              <a:off x="5827724" y="260897"/>
              <a:ext cx="6235" cy="5237"/>
            </a:xfrm>
            <a:custGeom>
              <a:avLst/>
              <a:gdLst>
                <a:gd name="connsiteX0" fmla="*/ 2957 w 6235"/>
                <a:gd name="connsiteY0" fmla="*/ 5475 h 5237"/>
                <a:gd name="connsiteX1" fmla="*/ 6073 w 6235"/>
                <a:gd name="connsiteY1" fmla="*/ 4076 h 5237"/>
                <a:gd name="connsiteX2" fmla="*/ 2957 w 6235"/>
                <a:gd name="connsiteY2" fmla="*/ 768 h 5237"/>
                <a:gd name="connsiteX3" fmla="*/ -160 w 6235"/>
                <a:gd name="connsiteY3" fmla="*/ 2104 h 5237"/>
                <a:gd name="connsiteX4" fmla="*/ 2950 w 6235"/>
                <a:gd name="connsiteY4" fmla="*/ 5475 h 5237"/>
                <a:gd name="connsiteX5" fmla="*/ 2957 w 6235"/>
                <a:gd name="connsiteY5" fmla="*/ 5475 h 5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37">
                  <a:moveTo>
                    <a:pt x="2957" y="5475"/>
                  </a:moveTo>
                  <a:cubicBezTo>
                    <a:pt x="4674" y="5475"/>
                    <a:pt x="6073" y="4839"/>
                    <a:pt x="6073" y="4076"/>
                  </a:cubicBezTo>
                  <a:cubicBezTo>
                    <a:pt x="6073" y="3313"/>
                    <a:pt x="4674" y="1850"/>
                    <a:pt x="2957" y="768"/>
                  </a:cubicBezTo>
                  <a:cubicBezTo>
                    <a:pt x="1239" y="-313"/>
                    <a:pt x="-160" y="323"/>
                    <a:pt x="-160" y="2104"/>
                  </a:cubicBezTo>
                  <a:cubicBezTo>
                    <a:pt x="-230" y="3892"/>
                    <a:pt x="1163" y="5405"/>
                    <a:pt x="2950" y="5475"/>
                  </a:cubicBezTo>
                  <a:cubicBezTo>
                    <a:pt x="2950" y="5475"/>
                    <a:pt x="2957" y="5475"/>
                    <a:pt x="2957" y="54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 1614">
              <a:extLst>
                <a:ext uri="{FF2B5EF4-FFF2-40B4-BE49-F238E27FC236}">
                  <a16:creationId xmlns:a16="http://schemas.microsoft.com/office/drawing/2014/main" id="{E1A492E0-2DE8-4289-8C45-6FD271674F6A}"/>
                </a:ext>
              </a:extLst>
            </p:cNvPr>
            <p:cNvSpPr/>
            <p:nvPr/>
          </p:nvSpPr>
          <p:spPr>
            <a:xfrm>
              <a:off x="5827727" y="4831410"/>
              <a:ext cx="6233" cy="9477"/>
            </a:xfrm>
            <a:custGeom>
              <a:avLst/>
              <a:gdLst>
                <a:gd name="connsiteX0" fmla="*/ -163 w 6233"/>
                <a:gd name="connsiteY0" fmla="*/ 5009 h 9477"/>
                <a:gd name="connsiteX1" fmla="*/ 2954 w 6233"/>
                <a:gd name="connsiteY1" fmla="*/ 9716 h 9477"/>
                <a:gd name="connsiteX2" fmla="*/ 6071 w 6233"/>
                <a:gd name="connsiteY2" fmla="*/ 5009 h 9477"/>
                <a:gd name="connsiteX3" fmla="*/ 2954 w 6233"/>
                <a:gd name="connsiteY3" fmla="*/ 238 h 9477"/>
                <a:gd name="connsiteX4" fmla="*/ -163 w 6233"/>
                <a:gd name="connsiteY4" fmla="*/ 5009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77">
                  <a:moveTo>
                    <a:pt x="-163" y="5009"/>
                  </a:moveTo>
                  <a:cubicBezTo>
                    <a:pt x="-163" y="7553"/>
                    <a:pt x="1237" y="9716"/>
                    <a:pt x="2954" y="9716"/>
                  </a:cubicBezTo>
                  <a:cubicBezTo>
                    <a:pt x="4672" y="9716"/>
                    <a:pt x="6071" y="7553"/>
                    <a:pt x="6071" y="5009"/>
                  </a:cubicBezTo>
                  <a:cubicBezTo>
                    <a:pt x="6071" y="2465"/>
                    <a:pt x="4672" y="238"/>
                    <a:pt x="2954" y="238"/>
                  </a:cubicBezTo>
                  <a:cubicBezTo>
                    <a:pt x="1237" y="238"/>
                    <a:pt x="-163" y="2401"/>
                    <a:pt x="-163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 1615">
              <a:extLst>
                <a:ext uri="{FF2B5EF4-FFF2-40B4-BE49-F238E27FC236}">
                  <a16:creationId xmlns:a16="http://schemas.microsoft.com/office/drawing/2014/main" id="{8E141CCF-2FB3-97FE-DE0B-13296F8E277D}"/>
                </a:ext>
              </a:extLst>
            </p:cNvPr>
            <p:cNvSpPr/>
            <p:nvPr/>
          </p:nvSpPr>
          <p:spPr>
            <a:xfrm>
              <a:off x="5806037" y="6489797"/>
              <a:ext cx="11790" cy="15533"/>
            </a:xfrm>
            <a:custGeom>
              <a:avLst/>
              <a:gdLst>
                <a:gd name="connsiteX0" fmla="*/ 11223 w 11790"/>
                <a:gd name="connsiteY0" fmla="*/ 10711 h 15533"/>
                <a:gd name="connsiteX1" fmla="*/ 8806 w 11790"/>
                <a:gd name="connsiteY1" fmla="*/ 2888 h 15533"/>
                <a:gd name="connsiteX2" fmla="*/ -163 w 11790"/>
                <a:gd name="connsiteY2" fmla="*/ 5750 h 15533"/>
                <a:gd name="connsiteX3" fmla="*/ 11223 w 11790"/>
                <a:gd name="connsiteY3" fmla="*/ 10711 h 15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90" h="15533">
                  <a:moveTo>
                    <a:pt x="11223" y="10711"/>
                  </a:moveTo>
                  <a:cubicBezTo>
                    <a:pt x="12254" y="7856"/>
                    <a:pt x="11268" y="4662"/>
                    <a:pt x="8806" y="2888"/>
                  </a:cubicBezTo>
                  <a:cubicBezTo>
                    <a:pt x="2445" y="-1374"/>
                    <a:pt x="-163" y="-547"/>
                    <a:pt x="-163" y="5750"/>
                  </a:cubicBezTo>
                  <a:cubicBezTo>
                    <a:pt x="-163" y="16118"/>
                    <a:pt x="7916" y="19553"/>
                    <a:pt x="11223" y="107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 1616">
              <a:extLst>
                <a:ext uri="{FF2B5EF4-FFF2-40B4-BE49-F238E27FC236}">
                  <a16:creationId xmlns:a16="http://schemas.microsoft.com/office/drawing/2014/main" id="{DF0B801B-68F8-F444-6A78-976E965FD689}"/>
                </a:ext>
              </a:extLst>
            </p:cNvPr>
            <p:cNvSpPr/>
            <p:nvPr/>
          </p:nvSpPr>
          <p:spPr>
            <a:xfrm>
              <a:off x="5824716" y="297026"/>
              <a:ext cx="14154" cy="16225"/>
            </a:xfrm>
            <a:custGeom>
              <a:avLst/>
              <a:gdLst>
                <a:gd name="connsiteX0" fmla="*/ 11754 w 14154"/>
                <a:gd name="connsiteY0" fmla="*/ 13681 h 16225"/>
                <a:gd name="connsiteX1" fmla="*/ 9655 w 14154"/>
                <a:gd name="connsiteY1" fmla="*/ 4585 h 16225"/>
                <a:gd name="connsiteX2" fmla="*/ 1577 w 14154"/>
                <a:gd name="connsiteY2" fmla="*/ 2868 h 16225"/>
                <a:gd name="connsiteX3" fmla="*/ 11754 w 14154"/>
                <a:gd name="connsiteY3" fmla="*/ 13681 h 1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54" h="16225">
                  <a:moveTo>
                    <a:pt x="11754" y="13681"/>
                  </a:moveTo>
                  <a:cubicBezTo>
                    <a:pt x="15189" y="11519"/>
                    <a:pt x="14807" y="9738"/>
                    <a:pt x="9655" y="4585"/>
                  </a:cubicBezTo>
                  <a:cubicBezTo>
                    <a:pt x="4502" y="-567"/>
                    <a:pt x="3294" y="-1139"/>
                    <a:pt x="1577" y="2868"/>
                  </a:cubicBezTo>
                  <a:cubicBezTo>
                    <a:pt x="-3003" y="14953"/>
                    <a:pt x="1831" y="20106"/>
                    <a:pt x="11754" y="136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 1617">
              <a:extLst>
                <a:ext uri="{FF2B5EF4-FFF2-40B4-BE49-F238E27FC236}">
                  <a16:creationId xmlns:a16="http://schemas.microsoft.com/office/drawing/2014/main" id="{1CBFE949-E377-AA34-DC72-52888C95C69D}"/>
                </a:ext>
              </a:extLst>
            </p:cNvPr>
            <p:cNvSpPr/>
            <p:nvPr/>
          </p:nvSpPr>
          <p:spPr>
            <a:xfrm>
              <a:off x="5796622" y="5081240"/>
              <a:ext cx="6170" cy="5234"/>
            </a:xfrm>
            <a:custGeom>
              <a:avLst/>
              <a:gdLst>
                <a:gd name="connsiteX0" fmla="*/ 6008 w 6170"/>
                <a:gd name="connsiteY0" fmla="*/ 4074 h 5234"/>
                <a:gd name="connsiteX1" fmla="*/ 2955 w 6170"/>
                <a:gd name="connsiteY1" fmla="*/ 766 h 5234"/>
                <a:gd name="connsiteX2" fmla="*/ -162 w 6170"/>
                <a:gd name="connsiteY2" fmla="*/ 2166 h 5234"/>
                <a:gd name="connsiteX3" fmla="*/ 2955 w 6170"/>
                <a:gd name="connsiteY3" fmla="*/ 5473 h 5234"/>
                <a:gd name="connsiteX4" fmla="*/ 6008 w 6170"/>
                <a:gd name="connsiteY4" fmla="*/ 4074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5234">
                  <a:moveTo>
                    <a:pt x="6008" y="4074"/>
                  </a:moveTo>
                  <a:cubicBezTo>
                    <a:pt x="6008" y="3310"/>
                    <a:pt x="4609" y="1848"/>
                    <a:pt x="2955" y="766"/>
                  </a:cubicBezTo>
                  <a:cubicBezTo>
                    <a:pt x="1301" y="-315"/>
                    <a:pt x="-162" y="321"/>
                    <a:pt x="-162" y="2166"/>
                  </a:cubicBezTo>
                  <a:cubicBezTo>
                    <a:pt x="-200" y="3934"/>
                    <a:pt x="1187" y="5403"/>
                    <a:pt x="2955" y="5473"/>
                  </a:cubicBezTo>
                  <a:cubicBezTo>
                    <a:pt x="4736" y="5282"/>
                    <a:pt x="6008" y="4646"/>
                    <a:pt x="6008" y="4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 1618">
              <a:extLst>
                <a:ext uri="{FF2B5EF4-FFF2-40B4-BE49-F238E27FC236}">
                  <a16:creationId xmlns:a16="http://schemas.microsoft.com/office/drawing/2014/main" id="{9F2F82BB-0BD4-3368-4D1E-9953B5B9D5BA}"/>
                </a:ext>
              </a:extLst>
            </p:cNvPr>
            <p:cNvSpPr/>
            <p:nvPr/>
          </p:nvSpPr>
          <p:spPr>
            <a:xfrm>
              <a:off x="5799867" y="404543"/>
              <a:ext cx="8558" cy="15775"/>
            </a:xfrm>
            <a:custGeom>
              <a:avLst/>
              <a:gdLst>
                <a:gd name="connsiteX0" fmla="*/ -163 w 8558"/>
                <a:gd name="connsiteY0" fmla="*/ 8126 h 15775"/>
                <a:gd name="connsiteX1" fmla="*/ 4799 w 8558"/>
                <a:gd name="connsiteY1" fmla="*/ 16014 h 15775"/>
                <a:gd name="connsiteX2" fmla="*/ 7916 w 8558"/>
                <a:gd name="connsiteY2" fmla="*/ 10989 h 15775"/>
                <a:gd name="connsiteX3" fmla="*/ 6007 w 8558"/>
                <a:gd name="connsiteY3" fmla="*/ 3165 h 15775"/>
                <a:gd name="connsiteX4" fmla="*/ 2891 w 8558"/>
                <a:gd name="connsiteY4" fmla="*/ 239 h 15775"/>
                <a:gd name="connsiteX5" fmla="*/ -163 w 8558"/>
                <a:gd name="connsiteY5" fmla="*/ 8126 h 1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58" h="15775">
                  <a:moveTo>
                    <a:pt x="-163" y="8126"/>
                  </a:moveTo>
                  <a:cubicBezTo>
                    <a:pt x="-163" y="13215"/>
                    <a:pt x="1555" y="16014"/>
                    <a:pt x="4799" y="16014"/>
                  </a:cubicBezTo>
                  <a:cubicBezTo>
                    <a:pt x="8043" y="16014"/>
                    <a:pt x="9124" y="14296"/>
                    <a:pt x="7916" y="10989"/>
                  </a:cubicBezTo>
                  <a:cubicBezTo>
                    <a:pt x="6898" y="8489"/>
                    <a:pt x="6255" y="5856"/>
                    <a:pt x="6007" y="3165"/>
                  </a:cubicBezTo>
                  <a:cubicBezTo>
                    <a:pt x="5937" y="1505"/>
                    <a:pt x="4551" y="201"/>
                    <a:pt x="2891" y="239"/>
                  </a:cubicBezTo>
                  <a:cubicBezTo>
                    <a:pt x="1237" y="239"/>
                    <a:pt x="-163" y="3801"/>
                    <a:pt x="-163" y="8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 1619">
              <a:extLst>
                <a:ext uri="{FF2B5EF4-FFF2-40B4-BE49-F238E27FC236}">
                  <a16:creationId xmlns:a16="http://schemas.microsoft.com/office/drawing/2014/main" id="{221A5286-A9EA-8D0A-BFF0-128DC9319561}"/>
                </a:ext>
              </a:extLst>
            </p:cNvPr>
            <p:cNvSpPr/>
            <p:nvPr/>
          </p:nvSpPr>
          <p:spPr>
            <a:xfrm>
              <a:off x="5787464" y="267880"/>
              <a:ext cx="15282" cy="10727"/>
            </a:xfrm>
            <a:custGeom>
              <a:avLst/>
              <a:gdLst>
                <a:gd name="connsiteX0" fmla="*/ 6771 w 15282"/>
                <a:gd name="connsiteY0" fmla="*/ 9560 h 10727"/>
                <a:gd name="connsiteX1" fmla="*/ 10651 w 15282"/>
                <a:gd name="connsiteY1" fmla="*/ 2754 h 10727"/>
                <a:gd name="connsiteX2" fmla="*/ -163 w 15282"/>
                <a:gd name="connsiteY2" fmla="*/ 4217 h 10727"/>
                <a:gd name="connsiteX3" fmla="*/ 6771 w 15282"/>
                <a:gd name="connsiteY3" fmla="*/ 9560 h 10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82" h="10727">
                  <a:moveTo>
                    <a:pt x="6771" y="9560"/>
                  </a:moveTo>
                  <a:cubicBezTo>
                    <a:pt x="15485" y="13504"/>
                    <a:pt x="18347" y="8479"/>
                    <a:pt x="10651" y="2754"/>
                  </a:cubicBezTo>
                  <a:cubicBezTo>
                    <a:pt x="5308" y="-1126"/>
                    <a:pt x="-163" y="-426"/>
                    <a:pt x="-163" y="4217"/>
                  </a:cubicBezTo>
                  <a:cubicBezTo>
                    <a:pt x="-163" y="5426"/>
                    <a:pt x="2954" y="7843"/>
                    <a:pt x="6771" y="95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 1620">
              <a:extLst>
                <a:ext uri="{FF2B5EF4-FFF2-40B4-BE49-F238E27FC236}">
                  <a16:creationId xmlns:a16="http://schemas.microsoft.com/office/drawing/2014/main" id="{333111F1-2DF7-3216-BBFF-700EE28BC55E}"/>
                </a:ext>
              </a:extLst>
            </p:cNvPr>
            <p:cNvSpPr/>
            <p:nvPr/>
          </p:nvSpPr>
          <p:spPr>
            <a:xfrm>
              <a:off x="5886678" y="308020"/>
              <a:ext cx="15469" cy="7789"/>
            </a:xfrm>
            <a:custGeom>
              <a:avLst/>
              <a:gdLst>
                <a:gd name="connsiteX0" fmla="*/ 7547 w 15469"/>
                <a:gd name="connsiteY0" fmla="*/ 7966 h 7789"/>
                <a:gd name="connsiteX1" fmla="*/ 15307 w 15469"/>
                <a:gd name="connsiteY1" fmla="*/ 5804 h 7789"/>
                <a:gd name="connsiteX2" fmla="*/ 2586 w 15469"/>
                <a:gd name="connsiteY2" fmla="*/ 970 h 7789"/>
                <a:gd name="connsiteX3" fmla="*/ 7547 w 15469"/>
                <a:gd name="connsiteY3" fmla="*/ 7966 h 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69" h="7789">
                  <a:moveTo>
                    <a:pt x="7547" y="7966"/>
                  </a:moveTo>
                  <a:cubicBezTo>
                    <a:pt x="11809" y="8284"/>
                    <a:pt x="15307" y="7330"/>
                    <a:pt x="15307" y="5804"/>
                  </a:cubicBezTo>
                  <a:cubicBezTo>
                    <a:pt x="15307" y="2178"/>
                    <a:pt x="6211" y="-1320"/>
                    <a:pt x="2586" y="970"/>
                  </a:cubicBezTo>
                  <a:cubicBezTo>
                    <a:pt x="-2503" y="4214"/>
                    <a:pt x="-340" y="7267"/>
                    <a:pt x="7547" y="79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 1621">
              <a:extLst>
                <a:ext uri="{FF2B5EF4-FFF2-40B4-BE49-F238E27FC236}">
                  <a16:creationId xmlns:a16="http://schemas.microsoft.com/office/drawing/2014/main" id="{75A4E72E-0709-5D97-0650-522786E02207}"/>
                </a:ext>
              </a:extLst>
            </p:cNvPr>
            <p:cNvSpPr/>
            <p:nvPr/>
          </p:nvSpPr>
          <p:spPr>
            <a:xfrm>
              <a:off x="5803980" y="5794230"/>
              <a:ext cx="5173" cy="6297"/>
            </a:xfrm>
            <a:custGeom>
              <a:avLst/>
              <a:gdLst>
                <a:gd name="connsiteX0" fmla="*/ 1703 w 5173"/>
                <a:gd name="connsiteY0" fmla="*/ 239 h 6297"/>
                <a:gd name="connsiteX1" fmla="*/ 368 w 5173"/>
                <a:gd name="connsiteY1" fmla="*/ 3356 h 6297"/>
                <a:gd name="connsiteX2" fmla="*/ 3611 w 5173"/>
                <a:gd name="connsiteY2" fmla="*/ 6536 h 6297"/>
                <a:gd name="connsiteX3" fmla="*/ 5011 w 5173"/>
                <a:gd name="connsiteY3" fmla="*/ 3356 h 6297"/>
                <a:gd name="connsiteX4" fmla="*/ 1767 w 5173"/>
                <a:gd name="connsiteY4" fmla="*/ 239 h 6297"/>
                <a:gd name="connsiteX5" fmla="*/ 1703 w 5173"/>
                <a:gd name="connsiteY5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1703" y="239"/>
                  </a:moveTo>
                  <a:cubicBezTo>
                    <a:pt x="-78" y="239"/>
                    <a:pt x="-714" y="1639"/>
                    <a:pt x="368" y="3356"/>
                  </a:cubicBezTo>
                  <a:cubicBezTo>
                    <a:pt x="1449" y="5073"/>
                    <a:pt x="2912" y="6536"/>
                    <a:pt x="3611" y="6536"/>
                  </a:cubicBezTo>
                  <a:cubicBezTo>
                    <a:pt x="4311" y="6536"/>
                    <a:pt x="5011" y="5073"/>
                    <a:pt x="5011" y="3356"/>
                  </a:cubicBezTo>
                  <a:cubicBezTo>
                    <a:pt x="4979" y="1600"/>
                    <a:pt x="3529" y="201"/>
                    <a:pt x="1767" y="239"/>
                  </a:cubicBezTo>
                  <a:cubicBezTo>
                    <a:pt x="1748" y="239"/>
                    <a:pt x="1722" y="239"/>
                    <a:pt x="1703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 1622">
              <a:extLst>
                <a:ext uri="{FF2B5EF4-FFF2-40B4-BE49-F238E27FC236}">
                  <a16:creationId xmlns:a16="http://schemas.microsoft.com/office/drawing/2014/main" id="{9B2B974F-8917-841D-AC07-18F050C50982}"/>
                </a:ext>
              </a:extLst>
            </p:cNvPr>
            <p:cNvSpPr/>
            <p:nvPr/>
          </p:nvSpPr>
          <p:spPr>
            <a:xfrm>
              <a:off x="5810153" y="332159"/>
              <a:ext cx="5171" cy="6297"/>
            </a:xfrm>
            <a:custGeom>
              <a:avLst/>
              <a:gdLst>
                <a:gd name="connsiteX0" fmla="*/ 1765 w 5171"/>
                <a:gd name="connsiteY0" fmla="*/ 6535 h 6297"/>
                <a:gd name="connsiteX1" fmla="*/ 5008 w 5171"/>
                <a:gd name="connsiteY1" fmla="*/ 3419 h 6297"/>
                <a:gd name="connsiteX2" fmla="*/ 5008 w 5171"/>
                <a:gd name="connsiteY2" fmla="*/ 3419 h 6297"/>
                <a:gd name="connsiteX3" fmla="*/ 3673 w 5171"/>
                <a:gd name="connsiteY3" fmla="*/ 238 h 6297"/>
                <a:gd name="connsiteX4" fmla="*/ 365 w 5171"/>
                <a:gd name="connsiteY4" fmla="*/ 3419 h 6297"/>
                <a:gd name="connsiteX5" fmla="*/ 1765 w 5171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1" h="6297">
                  <a:moveTo>
                    <a:pt x="1765" y="6535"/>
                  </a:moveTo>
                  <a:cubicBezTo>
                    <a:pt x="3520" y="6574"/>
                    <a:pt x="4970" y="5174"/>
                    <a:pt x="5008" y="3419"/>
                  </a:cubicBezTo>
                  <a:cubicBezTo>
                    <a:pt x="5008" y="3419"/>
                    <a:pt x="5008" y="3419"/>
                    <a:pt x="5008" y="3419"/>
                  </a:cubicBezTo>
                  <a:cubicBezTo>
                    <a:pt x="5008" y="1701"/>
                    <a:pt x="4436" y="238"/>
                    <a:pt x="3673" y="238"/>
                  </a:cubicBezTo>
                  <a:cubicBezTo>
                    <a:pt x="2909" y="238"/>
                    <a:pt x="1447" y="1701"/>
                    <a:pt x="365" y="3419"/>
                  </a:cubicBezTo>
                  <a:cubicBezTo>
                    <a:pt x="-716" y="5136"/>
                    <a:pt x="-80" y="6535"/>
                    <a:pt x="176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 1623">
              <a:extLst>
                <a:ext uri="{FF2B5EF4-FFF2-40B4-BE49-F238E27FC236}">
                  <a16:creationId xmlns:a16="http://schemas.microsoft.com/office/drawing/2014/main" id="{92091A88-D69B-477E-140C-1382122906CD}"/>
                </a:ext>
              </a:extLst>
            </p:cNvPr>
            <p:cNvSpPr/>
            <p:nvPr/>
          </p:nvSpPr>
          <p:spPr>
            <a:xfrm>
              <a:off x="5815324" y="555610"/>
              <a:ext cx="6233" cy="6233"/>
            </a:xfrm>
            <a:custGeom>
              <a:avLst/>
              <a:gdLst>
                <a:gd name="connsiteX0" fmla="*/ 2954 w 6233"/>
                <a:gd name="connsiteY0" fmla="*/ 6472 h 6233"/>
                <a:gd name="connsiteX1" fmla="*/ 6071 w 6233"/>
                <a:gd name="connsiteY1" fmla="*/ 3355 h 6233"/>
                <a:gd name="connsiteX2" fmla="*/ 2954 w 6233"/>
                <a:gd name="connsiteY2" fmla="*/ 238 h 6233"/>
                <a:gd name="connsiteX3" fmla="*/ -163 w 6233"/>
                <a:gd name="connsiteY3" fmla="*/ 3355 h 6233"/>
                <a:gd name="connsiteX4" fmla="*/ 2954 w 6233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2954" y="6472"/>
                  </a:moveTo>
                  <a:cubicBezTo>
                    <a:pt x="4678" y="6472"/>
                    <a:pt x="6071" y="5079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 1624">
              <a:extLst>
                <a:ext uri="{FF2B5EF4-FFF2-40B4-BE49-F238E27FC236}">
                  <a16:creationId xmlns:a16="http://schemas.microsoft.com/office/drawing/2014/main" id="{02365ABA-D9B2-28B9-E464-706559B34CCD}"/>
                </a:ext>
              </a:extLst>
            </p:cNvPr>
            <p:cNvSpPr/>
            <p:nvPr/>
          </p:nvSpPr>
          <p:spPr>
            <a:xfrm>
              <a:off x="5806525" y="6052359"/>
              <a:ext cx="11242" cy="7845"/>
            </a:xfrm>
            <a:custGeom>
              <a:avLst/>
              <a:gdLst>
                <a:gd name="connsiteX0" fmla="*/ 7873 w 11242"/>
                <a:gd name="connsiteY0" fmla="*/ 5762 h 7845"/>
                <a:gd name="connsiteX1" fmla="*/ 7364 w 11242"/>
                <a:gd name="connsiteY1" fmla="*/ 609 h 7845"/>
                <a:gd name="connsiteX2" fmla="*/ 1003 w 11242"/>
                <a:gd name="connsiteY2" fmla="*/ 6334 h 7845"/>
                <a:gd name="connsiteX3" fmla="*/ 7873 w 11242"/>
                <a:gd name="connsiteY3" fmla="*/ 5762 h 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2" h="7845">
                  <a:moveTo>
                    <a:pt x="7873" y="5762"/>
                  </a:moveTo>
                  <a:cubicBezTo>
                    <a:pt x="12261" y="2072"/>
                    <a:pt x="12198" y="1564"/>
                    <a:pt x="7364" y="609"/>
                  </a:cubicBezTo>
                  <a:cubicBezTo>
                    <a:pt x="1003" y="-726"/>
                    <a:pt x="-1987" y="1627"/>
                    <a:pt x="1003" y="6334"/>
                  </a:cubicBezTo>
                  <a:cubicBezTo>
                    <a:pt x="2466" y="8815"/>
                    <a:pt x="4374" y="8688"/>
                    <a:pt x="7873" y="57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 1625">
              <a:extLst>
                <a:ext uri="{FF2B5EF4-FFF2-40B4-BE49-F238E27FC236}">
                  <a16:creationId xmlns:a16="http://schemas.microsoft.com/office/drawing/2014/main" id="{A29AF93B-8643-140B-0193-E80048B0D29C}"/>
                </a:ext>
              </a:extLst>
            </p:cNvPr>
            <p:cNvSpPr/>
            <p:nvPr/>
          </p:nvSpPr>
          <p:spPr>
            <a:xfrm>
              <a:off x="5859112" y="297926"/>
              <a:ext cx="23672" cy="15404"/>
            </a:xfrm>
            <a:custGeom>
              <a:avLst/>
              <a:gdLst>
                <a:gd name="connsiteX0" fmla="*/ 65 w 23672"/>
                <a:gd name="connsiteY0" fmla="*/ 8519 h 15404"/>
                <a:gd name="connsiteX1" fmla="*/ 6426 w 23672"/>
                <a:gd name="connsiteY1" fmla="*/ 15643 h 15404"/>
                <a:gd name="connsiteX2" fmla="*/ 19783 w 23672"/>
                <a:gd name="connsiteY2" fmla="*/ 11127 h 15404"/>
                <a:gd name="connsiteX3" fmla="*/ 9924 w 23672"/>
                <a:gd name="connsiteY3" fmla="*/ 441 h 15404"/>
                <a:gd name="connsiteX4" fmla="*/ 65 w 23672"/>
                <a:gd name="connsiteY4" fmla="*/ 8519 h 1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72" h="15404">
                  <a:moveTo>
                    <a:pt x="65" y="8519"/>
                  </a:moveTo>
                  <a:cubicBezTo>
                    <a:pt x="-762" y="14180"/>
                    <a:pt x="510" y="15643"/>
                    <a:pt x="6426" y="15643"/>
                  </a:cubicBezTo>
                  <a:cubicBezTo>
                    <a:pt x="11209" y="15388"/>
                    <a:pt x="15827" y="13824"/>
                    <a:pt x="19783" y="11127"/>
                  </a:cubicBezTo>
                  <a:cubicBezTo>
                    <a:pt x="27798" y="5148"/>
                    <a:pt x="22137" y="-959"/>
                    <a:pt x="9924" y="441"/>
                  </a:cubicBezTo>
                  <a:cubicBezTo>
                    <a:pt x="3436" y="1204"/>
                    <a:pt x="765" y="3367"/>
                    <a:pt x="65" y="85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 1626">
              <a:extLst>
                <a:ext uri="{FF2B5EF4-FFF2-40B4-BE49-F238E27FC236}">
                  <a16:creationId xmlns:a16="http://schemas.microsoft.com/office/drawing/2014/main" id="{B7923319-6C2B-94B4-78D0-E1FA10D74288}"/>
                </a:ext>
              </a:extLst>
            </p:cNvPr>
            <p:cNvSpPr/>
            <p:nvPr/>
          </p:nvSpPr>
          <p:spPr>
            <a:xfrm>
              <a:off x="5853798" y="1984290"/>
              <a:ext cx="11139" cy="6297"/>
            </a:xfrm>
            <a:custGeom>
              <a:avLst/>
              <a:gdLst>
                <a:gd name="connsiteX0" fmla="*/ 10977 w 11139"/>
                <a:gd name="connsiteY0" fmla="*/ 3355 h 6297"/>
                <a:gd name="connsiteX1" fmla="*/ 4616 w 11139"/>
                <a:gd name="connsiteY1" fmla="*/ 238 h 6297"/>
                <a:gd name="connsiteX2" fmla="*/ 100 w 11139"/>
                <a:gd name="connsiteY2" fmla="*/ 3355 h 6297"/>
                <a:gd name="connsiteX3" fmla="*/ 6460 w 11139"/>
                <a:gd name="connsiteY3" fmla="*/ 6535 h 6297"/>
                <a:gd name="connsiteX4" fmla="*/ 10977 w 11139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9" h="6297">
                  <a:moveTo>
                    <a:pt x="10977" y="3355"/>
                  </a:moveTo>
                  <a:cubicBezTo>
                    <a:pt x="10977" y="1638"/>
                    <a:pt x="8114" y="238"/>
                    <a:pt x="4616" y="238"/>
                  </a:cubicBezTo>
                  <a:cubicBezTo>
                    <a:pt x="1118" y="238"/>
                    <a:pt x="-918" y="1638"/>
                    <a:pt x="100" y="3355"/>
                  </a:cubicBezTo>
                  <a:cubicBezTo>
                    <a:pt x="1639" y="5312"/>
                    <a:pt x="3974" y="6479"/>
                    <a:pt x="6460" y="6535"/>
                  </a:cubicBezTo>
                  <a:cubicBezTo>
                    <a:pt x="9005" y="6281"/>
                    <a:pt x="10977" y="4818"/>
                    <a:pt x="10977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 1627">
              <a:extLst>
                <a:ext uri="{FF2B5EF4-FFF2-40B4-BE49-F238E27FC236}">
                  <a16:creationId xmlns:a16="http://schemas.microsoft.com/office/drawing/2014/main" id="{538A113A-B2A2-F192-4297-4C96E7C8BEB4}"/>
                </a:ext>
              </a:extLst>
            </p:cNvPr>
            <p:cNvSpPr/>
            <p:nvPr/>
          </p:nvSpPr>
          <p:spPr>
            <a:xfrm>
              <a:off x="5881865" y="6528095"/>
              <a:ext cx="21300" cy="11102"/>
            </a:xfrm>
            <a:custGeom>
              <a:avLst/>
              <a:gdLst>
                <a:gd name="connsiteX0" fmla="*/ 11215 w 21300"/>
                <a:gd name="connsiteY0" fmla="*/ 11341 h 11102"/>
                <a:gd name="connsiteX1" fmla="*/ 21138 w 21300"/>
                <a:gd name="connsiteY1" fmla="*/ 11341 h 11102"/>
                <a:gd name="connsiteX2" fmla="*/ 14777 w 21300"/>
                <a:gd name="connsiteY2" fmla="*/ 4981 h 11102"/>
                <a:gd name="connsiteX3" fmla="*/ 3455 w 21300"/>
                <a:gd name="connsiteY3" fmla="*/ 2373 h 11102"/>
                <a:gd name="connsiteX4" fmla="*/ 11215 w 21300"/>
                <a:gd name="connsiteY4" fmla="*/ 11341 h 1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00" h="11102">
                  <a:moveTo>
                    <a:pt x="11215" y="11341"/>
                  </a:moveTo>
                  <a:lnTo>
                    <a:pt x="21138" y="11341"/>
                  </a:lnTo>
                  <a:lnTo>
                    <a:pt x="14777" y="4981"/>
                  </a:lnTo>
                  <a:cubicBezTo>
                    <a:pt x="9371" y="-553"/>
                    <a:pt x="7462" y="-998"/>
                    <a:pt x="3455" y="2373"/>
                  </a:cubicBezTo>
                  <a:cubicBezTo>
                    <a:pt x="-3287" y="7970"/>
                    <a:pt x="-552" y="11023"/>
                    <a:pt x="11215" y="113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 1628">
              <a:extLst>
                <a:ext uri="{FF2B5EF4-FFF2-40B4-BE49-F238E27FC236}">
                  <a16:creationId xmlns:a16="http://schemas.microsoft.com/office/drawing/2014/main" id="{C0483052-5A30-3B21-C60E-29D4AC355AF9}"/>
                </a:ext>
              </a:extLst>
            </p:cNvPr>
            <p:cNvSpPr/>
            <p:nvPr/>
          </p:nvSpPr>
          <p:spPr>
            <a:xfrm>
              <a:off x="5884571" y="1254080"/>
              <a:ext cx="5173" cy="6297"/>
            </a:xfrm>
            <a:custGeom>
              <a:avLst/>
              <a:gdLst>
                <a:gd name="connsiteX0" fmla="*/ 1703 w 5173"/>
                <a:gd name="connsiteY0" fmla="*/ 6535 h 6297"/>
                <a:gd name="connsiteX1" fmla="*/ 5011 w 5173"/>
                <a:gd name="connsiteY1" fmla="*/ 3356 h 6297"/>
                <a:gd name="connsiteX2" fmla="*/ 5011 w 5173"/>
                <a:gd name="connsiteY2" fmla="*/ 3355 h 6297"/>
                <a:gd name="connsiteX3" fmla="*/ 3675 w 5173"/>
                <a:gd name="connsiteY3" fmla="*/ 238 h 6297"/>
                <a:gd name="connsiteX4" fmla="*/ 368 w 5173"/>
                <a:gd name="connsiteY4" fmla="*/ 3355 h 6297"/>
                <a:gd name="connsiteX5" fmla="*/ 1703 w 5173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1703" y="6535"/>
                  </a:moveTo>
                  <a:cubicBezTo>
                    <a:pt x="3497" y="6571"/>
                    <a:pt x="4973" y="5148"/>
                    <a:pt x="5011" y="3356"/>
                  </a:cubicBezTo>
                  <a:cubicBezTo>
                    <a:pt x="5011" y="3356"/>
                    <a:pt x="5011" y="3356"/>
                    <a:pt x="5011" y="3355"/>
                  </a:cubicBezTo>
                  <a:cubicBezTo>
                    <a:pt x="5011" y="1638"/>
                    <a:pt x="4375" y="238"/>
                    <a:pt x="3675" y="238"/>
                  </a:cubicBezTo>
                  <a:cubicBezTo>
                    <a:pt x="2975" y="238"/>
                    <a:pt x="1449" y="1638"/>
                    <a:pt x="368" y="3355"/>
                  </a:cubicBezTo>
                  <a:cubicBezTo>
                    <a:pt x="-714" y="5073"/>
                    <a:pt x="-78" y="6535"/>
                    <a:pt x="1703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 1629">
              <a:extLst>
                <a:ext uri="{FF2B5EF4-FFF2-40B4-BE49-F238E27FC236}">
                  <a16:creationId xmlns:a16="http://schemas.microsoft.com/office/drawing/2014/main" id="{18A0DB29-496E-70F2-8CBA-E08D607CCFB5}"/>
                </a:ext>
              </a:extLst>
            </p:cNvPr>
            <p:cNvSpPr/>
            <p:nvPr/>
          </p:nvSpPr>
          <p:spPr>
            <a:xfrm>
              <a:off x="5853745" y="6094318"/>
              <a:ext cx="6882" cy="7025"/>
            </a:xfrm>
            <a:custGeom>
              <a:avLst/>
              <a:gdLst>
                <a:gd name="connsiteX0" fmla="*/ 1489 w 6882"/>
                <a:gd name="connsiteY0" fmla="*/ 758 h 7025"/>
                <a:gd name="connsiteX1" fmla="*/ 344 w 6882"/>
                <a:gd name="connsiteY1" fmla="*/ 5593 h 7025"/>
                <a:gd name="connsiteX2" fmla="*/ 5057 w 6882"/>
                <a:gd name="connsiteY2" fmla="*/ 6776 h 7025"/>
                <a:gd name="connsiteX3" fmla="*/ 5115 w 6882"/>
                <a:gd name="connsiteY3" fmla="*/ 6738 h 7025"/>
                <a:gd name="connsiteX4" fmla="*/ 6196 w 6882"/>
                <a:gd name="connsiteY4" fmla="*/ 1903 h 7025"/>
                <a:gd name="connsiteX5" fmla="*/ 1584 w 6882"/>
                <a:gd name="connsiteY5" fmla="*/ 701 h 7025"/>
                <a:gd name="connsiteX6" fmla="*/ 1489 w 6882"/>
                <a:gd name="connsiteY6" fmla="*/ 758 h 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82" h="7025">
                  <a:moveTo>
                    <a:pt x="1489" y="758"/>
                  </a:moveTo>
                  <a:cubicBezTo>
                    <a:pt x="-139" y="1795"/>
                    <a:pt x="-648" y="3939"/>
                    <a:pt x="344" y="5593"/>
                  </a:cubicBezTo>
                  <a:cubicBezTo>
                    <a:pt x="1317" y="7221"/>
                    <a:pt x="3429" y="7749"/>
                    <a:pt x="5057" y="6776"/>
                  </a:cubicBezTo>
                  <a:cubicBezTo>
                    <a:pt x="5076" y="6763"/>
                    <a:pt x="5096" y="6750"/>
                    <a:pt x="5115" y="6738"/>
                  </a:cubicBezTo>
                  <a:cubicBezTo>
                    <a:pt x="6718" y="5682"/>
                    <a:pt x="7201" y="3544"/>
                    <a:pt x="6196" y="1903"/>
                  </a:cubicBezTo>
                  <a:cubicBezTo>
                    <a:pt x="5255" y="300"/>
                    <a:pt x="3187" y="-240"/>
                    <a:pt x="1584" y="701"/>
                  </a:cubicBezTo>
                  <a:cubicBezTo>
                    <a:pt x="1553" y="720"/>
                    <a:pt x="1521" y="739"/>
                    <a:pt x="1489" y="7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 1630">
              <a:extLst>
                <a:ext uri="{FF2B5EF4-FFF2-40B4-BE49-F238E27FC236}">
                  <a16:creationId xmlns:a16="http://schemas.microsoft.com/office/drawing/2014/main" id="{85A560C4-AD2A-4008-53D2-BCF2C178A101}"/>
                </a:ext>
              </a:extLst>
            </p:cNvPr>
            <p:cNvSpPr/>
            <p:nvPr/>
          </p:nvSpPr>
          <p:spPr>
            <a:xfrm>
              <a:off x="5887219" y="360874"/>
              <a:ext cx="7661" cy="7717"/>
            </a:xfrm>
            <a:custGeom>
              <a:avLst/>
              <a:gdLst>
                <a:gd name="connsiteX0" fmla="*/ 709 w 7661"/>
                <a:gd name="connsiteY0" fmla="*/ 5998 h 7717"/>
                <a:gd name="connsiteX1" fmla="*/ 5899 w 7661"/>
                <a:gd name="connsiteY1" fmla="*/ 7473 h 7717"/>
                <a:gd name="connsiteX2" fmla="*/ 5925 w 7661"/>
                <a:gd name="connsiteY2" fmla="*/ 7461 h 7717"/>
                <a:gd name="connsiteX3" fmla="*/ 5925 w 7661"/>
                <a:gd name="connsiteY3" fmla="*/ 2118 h 7717"/>
                <a:gd name="connsiteX4" fmla="*/ 709 w 7661"/>
                <a:gd name="connsiteY4" fmla="*/ 5998 h 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1" h="7717">
                  <a:moveTo>
                    <a:pt x="709" y="5998"/>
                  </a:moveTo>
                  <a:cubicBezTo>
                    <a:pt x="1733" y="7836"/>
                    <a:pt x="4061" y="8497"/>
                    <a:pt x="5899" y="7473"/>
                  </a:cubicBezTo>
                  <a:cubicBezTo>
                    <a:pt x="5906" y="7467"/>
                    <a:pt x="5918" y="7467"/>
                    <a:pt x="5925" y="7461"/>
                  </a:cubicBezTo>
                  <a:cubicBezTo>
                    <a:pt x="8024" y="6125"/>
                    <a:pt x="8024" y="4344"/>
                    <a:pt x="5925" y="2118"/>
                  </a:cubicBezTo>
                  <a:cubicBezTo>
                    <a:pt x="1790" y="-1953"/>
                    <a:pt x="-1899" y="1164"/>
                    <a:pt x="709" y="59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 1631">
              <a:extLst>
                <a:ext uri="{FF2B5EF4-FFF2-40B4-BE49-F238E27FC236}">
                  <a16:creationId xmlns:a16="http://schemas.microsoft.com/office/drawing/2014/main" id="{F321F64F-2AB2-EF82-8D9D-4E71A20F72E1}"/>
                </a:ext>
              </a:extLst>
            </p:cNvPr>
            <p:cNvSpPr/>
            <p:nvPr/>
          </p:nvSpPr>
          <p:spPr>
            <a:xfrm>
              <a:off x="5840130" y="294439"/>
              <a:ext cx="5145" cy="6297"/>
            </a:xfrm>
            <a:custGeom>
              <a:avLst/>
              <a:gdLst>
                <a:gd name="connsiteX0" fmla="*/ 1237 w 5145"/>
                <a:gd name="connsiteY0" fmla="*/ 6536 h 6297"/>
                <a:gd name="connsiteX1" fmla="*/ 4481 w 5145"/>
                <a:gd name="connsiteY1" fmla="*/ 3356 h 6297"/>
                <a:gd name="connsiteX2" fmla="*/ 3145 w 5145"/>
                <a:gd name="connsiteY2" fmla="*/ 239 h 6297"/>
                <a:gd name="connsiteX3" fmla="*/ -163 w 5145"/>
                <a:gd name="connsiteY3" fmla="*/ 3356 h 6297"/>
                <a:gd name="connsiteX4" fmla="*/ 1237 w 5145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1237" y="6536"/>
                  </a:moveTo>
                  <a:cubicBezTo>
                    <a:pt x="2000" y="6536"/>
                    <a:pt x="3463" y="5137"/>
                    <a:pt x="4481" y="3356"/>
                  </a:cubicBezTo>
                  <a:cubicBezTo>
                    <a:pt x="5498" y="1575"/>
                    <a:pt x="4926" y="239"/>
                    <a:pt x="3145" y="239"/>
                  </a:cubicBezTo>
                  <a:cubicBezTo>
                    <a:pt x="1377" y="201"/>
                    <a:pt x="-93" y="1588"/>
                    <a:pt x="-163" y="3356"/>
                  </a:cubicBezTo>
                  <a:cubicBezTo>
                    <a:pt x="-163" y="5137"/>
                    <a:pt x="664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 1632">
              <a:extLst>
                <a:ext uri="{FF2B5EF4-FFF2-40B4-BE49-F238E27FC236}">
                  <a16:creationId xmlns:a16="http://schemas.microsoft.com/office/drawing/2014/main" id="{70475DFE-E165-D2C7-0269-6AFA55603D2B}"/>
                </a:ext>
              </a:extLst>
            </p:cNvPr>
            <p:cNvSpPr/>
            <p:nvPr/>
          </p:nvSpPr>
          <p:spPr>
            <a:xfrm>
              <a:off x="5843247" y="4889627"/>
              <a:ext cx="8592" cy="10147"/>
            </a:xfrm>
            <a:custGeom>
              <a:avLst/>
              <a:gdLst>
                <a:gd name="connsiteX0" fmla="*/ 4608 w 8592"/>
                <a:gd name="connsiteY0" fmla="*/ 731 h 10147"/>
                <a:gd name="connsiteX1" fmla="*/ -163 w 8592"/>
                <a:gd name="connsiteY1" fmla="*/ 5310 h 10147"/>
                <a:gd name="connsiteX2" fmla="*/ 8297 w 8592"/>
                <a:gd name="connsiteY2" fmla="*/ 5946 h 10147"/>
                <a:gd name="connsiteX3" fmla="*/ 4608 w 8592"/>
                <a:gd name="connsiteY3" fmla="*/ 731 h 1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2" h="10147">
                  <a:moveTo>
                    <a:pt x="4608" y="731"/>
                  </a:moveTo>
                  <a:cubicBezTo>
                    <a:pt x="1300" y="-605"/>
                    <a:pt x="-163" y="731"/>
                    <a:pt x="-163" y="5310"/>
                  </a:cubicBezTo>
                  <a:cubicBezTo>
                    <a:pt x="-163" y="11671"/>
                    <a:pt x="6198" y="12244"/>
                    <a:pt x="8297" y="5946"/>
                  </a:cubicBezTo>
                  <a:cubicBezTo>
                    <a:pt x="8933" y="4102"/>
                    <a:pt x="7216" y="1748"/>
                    <a:pt x="4608" y="7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 1633">
              <a:extLst>
                <a:ext uri="{FF2B5EF4-FFF2-40B4-BE49-F238E27FC236}">
                  <a16:creationId xmlns:a16="http://schemas.microsoft.com/office/drawing/2014/main" id="{70A12581-FCDA-E510-B4EF-9BA6C1B196AD}"/>
                </a:ext>
              </a:extLst>
            </p:cNvPr>
            <p:cNvSpPr/>
            <p:nvPr/>
          </p:nvSpPr>
          <p:spPr>
            <a:xfrm>
              <a:off x="5843247" y="4061922"/>
              <a:ext cx="8791" cy="7628"/>
            </a:xfrm>
            <a:custGeom>
              <a:avLst/>
              <a:gdLst>
                <a:gd name="connsiteX0" fmla="*/ 4735 w 8791"/>
                <a:gd name="connsiteY0" fmla="*/ 779 h 7628"/>
                <a:gd name="connsiteX1" fmla="*/ -163 w 8791"/>
                <a:gd name="connsiteY1" fmla="*/ 5804 h 7628"/>
                <a:gd name="connsiteX2" fmla="*/ 8424 w 8791"/>
                <a:gd name="connsiteY2" fmla="*/ 2624 h 7628"/>
                <a:gd name="connsiteX3" fmla="*/ 4735 w 8791"/>
                <a:gd name="connsiteY3" fmla="*/ 779 h 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1" h="7628">
                  <a:moveTo>
                    <a:pt x="4735" y="779"/>
                  </a:moveTo>
                  <a:cubicBezTo>
                    <a:pt x="2064" y="1860"/>
                    <a:pt x="-163" y="4087"/>
                    <a:pt x="-163" y="5804"/>
                  </a:cubicBezTo>
                  <a:cubicBezTo>
                    <a:pt x="-163" y="9939"/>
                    <a:pt x="6898" y="7331"/>
                    <a:pt x="8424" y="2624"/>
                  </a:cubicBezTo>
                  <a:cubicBezTo>
                    <a:pt x="9188" y="334"/>
                    <a:pt x="7788" y="-366"/>
                    <a:pt x="4735" y="7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 1634">
              <a:extLst>
                <a:ext uri="{FF2B5EF4-FFF2-40B4-BE49-F238E27FC236}">
                  <a16:creationId xmlns:a16="http://schemas.microsoft.com/office/drawing/2014/main" id="{3479E119-6116-D70D-FDA1-6D9062B76C8B}"/>
                </a:ext>
              </a:extLst>
            </p:cNvPr>
            <p:cNvSpPr/>
            <p:nvPr/>
          </p:nvSpPr>
          <p:spPr>
            <a:xfrm>
              <a:off x="5834988" y="6543015"/>
              <a:ext cx="5142" cy="6297"/>
            </a:xfrm>
            <a:custGeom>
              <a:avLst/>
              <a:gdLst>
                <a:gd name="connsiteX0" fmla="*/ 337 w 5142"/>
                <a:gd name="connsiteY0" fmla="*/ 3419 h 6297"/>
                <a:gd name="connsiteX1" fmla="*/ 1736 w 5142"/>
                <a:gd name="connsiteY1" fmla="*/ 6535 h 6297"/>
                <a:gd name="connsiteX2" fmla="*/ 4980 w 5142"/>
                <a:gd name="connsiteY2" fmla="*/ 3419 h 6297"/>
                <a:gd name="connsiteX3" fmla="*/ 4980 w 5142"/>
                <a:gd name="connsiteY3" fmla="*/ 3419 h 6297"/>
                <a:gd name="connsiteX4" fmla="*/ 3645 w 5142"/>
                <a:gd name="connsiteY4" fmla="*/ 238 h 6297"/>
                <a:gd name="connsiteX5" fmla="*/ 337 w 5142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337" y="3419"/>
                  </a:moveTo>
                  <a:cubicBezTo>
                    <a:pt x="-681" y="5136"/>
                    <a:pt x="-108" y="6535"/>
                    <a:pt x="1736" y="6535"/>
                  </a:cubicBezTo>
                  <a:cubicBezTo>
                    <a:pt x="3492" y="6573"/>
                    <a:pt x="4942" y="5174"/>
                    <a:pt x="4980" y="3419"/>
                  </a:cubicBezTo>
                  <a:cubicBezTo>
                    <a:pt x="4980" y="3419"/>
                    <a:pt x="4980" y="3419"/>
                    <a:pt x="4980" y="3419"/>
                  </a:cubicBezTo>
                  <a:cubicBezTo>
                    <a:pt x="4980" y="1701"/>
                    <a:pt x="4408" y="238"/>
                    <a:pt x="3645" y="238"/>
                  </a:cubicBezTo>
                  <a:cubicBezTo>
                    <a:pt x="2881" y="238"/>
                    <a:pt x="1418" y="1701"/>
                    <a:pt x="337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 1635">
              <a:extLst>
                <a:ext uri="{FF2B5EF4-FFF2-40B4-BE49-F238E27FC236}">
                  <a16:creationId xmlns:a16="http://schemas.microsoft.com/office/drawing/2014/main" id="{D1A3BCA8-DE36-909D-112C-E8FD2A06DDE4}"/>
                </a:ext>
              </a:extLst>
            </p:cNvPr>
            <p:cNvSpPr/>
            <p:nvPr/>
          </p:nvSpPr>
          <p:spPr>
            <a:xfrm>
              <a:off x="5841521" y="714292"/>
              <a:ext cx="14135" cy="11138"/>
            </a:xfrm>
            <a:custGeom>
              <a:avLst/>
              <a:gdLst>
                <a:gd name="connsiteX0" fmla="*/ 100 w 14135"/>
                <a:gd name="connsiteY0" fmla="*/ 8399 h 11138"/>
                <a:gd name="connsiteX1" fmla="*/ 13967 w 14135"/>
                <a:gd name="connsiteY1" fmla="*/ 7254 h 11138"/>
                <a:gd name="connsiteX2" fmla="*/ 11995 w 14135"/>
                <a:gd name="connsiteY2" fmla="*/ 893 h 11138"/>
                <a:gd name="connsiteX3" fmla="*/ 100 w 14135"/>
                <a:gd name="connsiteY3" fmla="*/ 8399 h 1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35" h="11138">
                  <a:moveTo>
                    <a:pt x="100" y="8399"/>
                  </a:moveTo>
                  <a:cubicBezTo>
                    <a:pt x="2899" y="12978"/>
                    <a:pt x="13967" y="12024"/>
                    <a:pt x="13967" y="7254"/>
                  </a:cubicBezTo>
                  <a:cubicBezTo>
                    <a:pt x="14049" y="4970"/>
                    <a:pt x="13356" y="2725"/>
                    <a:pt x="11995" y="893"/>
                  </a:cubicBezTo>
                  <a:cubicBezTo>
                    <a:pt x="9069" y="-1906"/>
                    <a:pt x="-1999" y="4964"/>
                    <a:pt x="100" y="83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 1636">
              <a:extLst>
                <a:ext uri="{FF2B5EF4-FFF2-40B4-BE49-F238E27FC236}">
                  <a16:creationId xmlns:a16="http://schemas.microsoft.com/office/drawing/2014/main" id="{23B19ABA-4D71-B631-EEB9-9AB85EDD7A19}"/>
                </a:ext>
              </a:extLst>
            </p:cNvPr>
            <p:cNvSpPr/>
            <p:nvPr/>
          </p:nvSpPr>
          <p:spPr>
            <a:xfrm>
              <a:off x="5835475" y="6360526"/>
              <a:ext cx="14925" cy="12313"/>
            </a:xfrm>
            <a:custGeom>
              <a:avLst/>
              <a:gdLst>
                <a:gd name="connsiteX0" fmla="*/ 13525 w 14925"/>
                <a:gd name="connsiteY0" fmla="*/ 8507 h 12313"/>
                <a:gd name="connsiteX1" fmla="*/ 2649 w 14925"/>
                <a:gd name="connsiteY1" fmla="*/ 238 h 12313"/>
                <a:gd name="connsiteX2" fmla="*/ 2140 w 14925"/>
                <a:gd name="connsiteY2" fmla="*/ 6599 h 12313"/>
                <a:gd name="connsiteX3" fmla="*/ 13525 w 14925"/>
                <a:gd name="connsiteY3" fmla="*/ 8507 h 1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25" h="12313">
                  <a:moveTo>
                    <a:pt x="13525" y="8507"/>
                  </a:moveTo>
                  <a:cubicBezTo>
                    <a:pt x="17215" y="3927"/>
                    <a:pt x="12381" y="238"/>
                    <a:pt x="2649" y="238"/>
                  </a:cubicBezTo>
                  <a:cubicBezTo>
                    <a:pt x="-977" y="238"/>
                    <a:pt x="-1041" y="1320"/>
                    <a:pt x="2140" y="6599"/>
                  </a:cubicBezTo>
                  <a:cubicBezTo>
                    <a:pt x="6720" y="13977"/>
                    <a:pt x="8755" y="14359"/>
                    <a:pt x="13525" y="85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 1637">
              <a:extLst>
                <a:ext uri="{FF2B5EF4-FFF2-40B4-BE49-F238E27FC236}">
                  <a16:creationId xmlns:a16="http://schemas.microsoft.com/office/drawing/2014/main" id="{D7D8C847-096B-6E57-EFC7-0A91BEBD6AAB}"/>
                </a:ext>
              </a:extLst>
            </p:cNvPr>
            <p:cNvSpPr/>
            <p:nvPr/>
          </p:nvSpPr>
          <p:spPr>
            <a:xfrm>
              <a:off x="5854248" y="278902"/>
              <a:ext cx="10440" cy="12198"/>
            </a:xfrm>
            <a:custGeom>
              <a:avLst/>
              <a:gdLst>
                <a:gd name="connsiteX0" fmla="*/ 9446 w 10440"/>
                <a:gd name="connsiteY0" fmla="*/ 7762 h 12198"/>
                <a:gd name="connsiteX1" fmla="*/ 3085 w 10440"/>
                <a:gd name="connsiteY1" fmla="*/ 1083 h 12198"/>
                <a:gd name="connsiteX2" fmla="*/ 184 w 10440"/>
                <a:gd name="connsiteY2" fmla="*/ 7666 h 12198"/>
                <a:gd name="connsiteX3" fmla="*/ 222 w 10440"/>
                <a:gd name="connsiteY3" fmla="*/ 7762 h 12198"/>
                <a:gd name="connsiteX4" fmla="*/ 9446 w 10440"/>
                <a:gd name="connsiteY4" fmla="*/ 7762 h 12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0" h="12198">
                  <a:moveTo>
                    <a:pt x="9446" y="7762"/>
                  </a:moveTo>
                  <a:cubicBezTo>
                    <a:pt x="11799" y="1401"/>
                    <a:pt x="9000" y="-1270"/>
                    <a:pt x="3085" y="1083"/>
                  </a:cubicBezTo>
                  <a:cubicBezTo>
                    <a:pt x="464" y="2101"/>
                    <a:pt x="-833" y="5052"/>
                    <a:pt x="184" y="7666"/>
                  </a:cubicBezTo>
                  <a:cubicBezTo>
                    <a:pt x="197" y="7698"/>
                    <a:pt x="210" y="7730"/>
                    <a:pt x="222" y="7762"/>
                  </a:cubicBezTo>
                  <a:cubicBezTo>
                    <a:pt x="2449" y="13995"/>
                    <a:pt x="7092" y="13995"/>
                    <a:pt x="9446" y="77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 1638">
              <a:extLst>
                <a:ext uri="{FF2B5EF4-FFF2-40B4-BE49-F238E27FC236}">
                  <a16:creationId xmlns:a16="http://schemas.microsoft.com/office/drawing/2014/main" id="{BA2E7588-2ED9-25A7-AD84-1F16E6E16112}"/>
                </a:ext>
              </a:extLst>
            </p:cNvPr>
            <p:cNvSpPr/>
            <p:nvPr/>
          </p:nvSpPr>
          <p:spPr>
            <a:xfrm>
              <a:off x="5951946" y="6099469"/>
              <a:ext cx="11432" cy="20675"/>
            </a:xfrm>
            <a:custGeom>
              <a:avLst/>
              <a:gdLst>
                <a:gd name="connsiteX0" fmla="*/ 9702 w 11432"/>
                <a:gd name="connsiteY0" fmla="*/ 20096 h 20675"/>
                <a:gd name="connsiteX1" fmla="*/ 11165 w 11432"/>
                <a:gd name="connsiteY1" fmla="*/ 10364 h 20675"/>
                <a:gd name="connsiteX2" fmla="*/ -157 w 11432"/>
                <a:gd name="connsiteY2" fmla="*/ 9092 h 20675"/>
                <a:gd name="connsiteX3" fmla="*/ 9702 w 11432"/>
                <a:gd name="connsiteY3" fmla="*/ 20096 h 2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2" h="20675">
                  <a:moveTo>
                    <a:pt x="9702" y="20096"/>
                  </a:moveTo>
                  <a:cubicBezTo>
                    <a:pt x="10847" y="19460"/>
                    <a:pt x="11547" y="15071"/>
                    <a:pt x="11165" y="10364"/>
                  </a:cubicBezTo>
                  <a:cubicBezTo>
                    <a:pt x="10211" y="-2357"/>
                    <a:pt x="-157" y="-3438"/>
                    <a:pt x="-157" y="9092"/>
                  </a:cubicBezTo>
                  <a:cubicBezTo>
                    <a:pt x="-348" y="17806"/>
                    <a:pt x="4359" y="23022"/>
                    <a:pt x="9702" y="200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 1639">
              <a:extLst>
                <a:ext uri="{FF2B5EF4-FFF2-40B4-BE49-F238E27FC236}">
                  <a16:creationId xmlns:a16="http://schemas.microsoft.com/office/drawing/2014/main" id="{CACE1125-C371-3AA8-EA7B-A1F03AA9F660}"/>
                </a:ext>
              </a:extLst>
            </p:cNvPr>
            <p:cNvSpPr/>
            <p:nvPr/>
          </p:nvSpPr>
          <p:spPr>
            <a:xfrm>
              <a:off x="6215384" y="521510"/>
              <a:ext cx="10240" cy="18326"/>
            </a:xfrm>
            <a:custGeom>
              <a:avLst/>
              <a:gdLst>
                <a:gd name="connsiteX0" fmla="*/ 3937 w 10240"/>
                <a:gd name="connsiteY0" fmla="*/ 18565 h 18326"/>
                <a:gd name="connsiteX1" fmla="*/ 9725 w 10240"/>
                <a:gd name="connsiteY1" fmla="*/ 10677 h 18326"/>
                <a:gd name="connsiteX2" fmla="*/ 2474 w 10240"/>
                <a:gd name="connsiteY2" fmla="*/ 3235 h 18326"/>
                <a:gd name="connsiteX3" fmla="*/ 3937 w 10240"/>
                <a:gd name="connsiteY3" fmla="*/ 18565 h 1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0" h="18326">
                  <a:moveTo>
                    <a:pt x="3937" y="18565"/>
                  </a:moveTo>
                  <a:cubicBezTo>
                    <a:pt x="6354" y="18565"/>
                    <a:pt x="8898" y="15003"/>
                    <a:pt x="9725" y="10677"/>
                  </a:cubicBezTo>
                  <a:cubicBezTo>
                    <a:pt x="11442" y="1645"/>
                    <a:pt x="6545" y="-3316"/>
                    <a:pt x="2474" y="3235"/>
                  </a:cubicBezTo>
                  <a:cubicBezTo>
                    <a:pt x="-1597" y="9787"/>
                    <a:pt x="-834" y="18565"/>
                    <a:pt x="3937" y="185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 1640">
              <a:extLst>
                <a:ext uri="{FF2B5EF4-FFF2-40B4-BE49-F238E27FC236}">
                  <a16:creationId xmlns:a16="http://schemas.microsoft.com/office/drawing/2014/main" id="{8333AB4F-67AE-A4AE-68CE-3345FE88C4BE}"/>
                </a:ext>
              </a:extLst>
            </p:cNvPr>
            <p:cNvSpPr/>
            <p:nvPr/>
          </p:nvSpPr>
          <p:spPr>
            <a:xfrm>
              <a:off x="6212104" y="6064689"/>
              <a:ext cx="8171" cy="6297"/>
            </a:xfrm>
            <a:custGeom>
              <a:avLst/>
              <a:gdLst>
                <a:gd name="connsiteX0" fmla="*/ 2764 w 8171"/>
                <a:gd name="connsiteY0" fmla="*/ 6535 h 6297"/>
                <a:gd name="connsiteX1" fmla="*/ 7598 w 8171"/>
                <a:gd name="connsiteY1" fmla="*/ 3355 h 6297"/>
                <a:gd name="connsiteX2" fmla="*/ 4672 w 8171"/>
                <a:gd name="connsiteY2" fmla="*/ 238 h 6297"/>
                <a:gd name="connsiteX3" fmla="*/ -162 w 8171"/>
                <a:gd name="connsiteY3" fmla="*/ 3355 h 6297"/>
                <a:gd name="connsiteX4" fmla="*/ 2764 w 8171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1" h="6297">
                  <a:moveTo>
                    <a:pt x="2764" y="6535"/>
                  </a:moveTo>
                  <a:cubicBezTo>
                    <a:pt x="4774" y="6262"/>
                    <a:pt x="6555" y="5092"/>
                    <a:pt x="7598" y="3355"/>
                  </a:cubicBezTo>
                  <a:cubicBezTo>
                    <a:pt x="8680" y="1638"/>
                    <a:pt x="7598" y="238"/>
                    <a:pt x="4672" y="238"/>
                  </a:cubicBezTo>
                  <a:cubicBezTo>
                    <a:pt x="1746" y="238"/>
                    <a:pt x="-162" y="1638"/>
                    <a:pt x="-162" y="3355"/>
                  </a:cubicBezTo>
                  <a:cubicBezTo>
                    <a:pt x="-200" y="5028"/>
                    <a:pt x="1091" y="6434"/>
                    <a:pt x="276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 1641">
              <a:extLst>
                <a:ext uri="{FF2B5EF4-FFF2-40B4-BE49-F238E27FC236}">
                  <a16:creationId xmlns:a16="http://schemas.microsoft.com/office/drawing/2014/main" id="{E30BB1ED-CE7E-63D3-883B-D06ABC58D6CA}"/>
                </a:ext>
              </a:extLst>
            </p:cNvPr>
            <p:cNvSpPr/>
            <p:nvPr/>
          </p:nvSpPr>
          <p:spPr>
            <a:xfrm>
              <a:off x="6205935" y="514965"/>
              <a:ext cx="9287" cy="9477"/>
            </a:xfrm>
            <a:custGeom>
              <a:avLst/>
              <a:gdLst>
                <a:gd name="connsiteX0" fmla="*/ 4481 w 9287"/>
                <a:gd name="connsiteY0" fmla="*/ 9716 h 9477"/>
                <a:gd name="connsiteX1" fmla="*/ 9124 w 9287"/>
                <a:gd name="connsiteY1" fmla="*/ 5009 h 9477"/>
                <a:gd name="connsiteX2" fmla="*/ 4481 w 9287"/>
                <a:gd name="connsiteY2" fmla="*/ 238 h 9477"/>
                <a:gd name="connsiteX3" fmla="*/ 4481 w 9287"/>
                <a:gd name="connsiteY3" fmla="*/ 238 h 9477"/>
                <a:gd name="connsiteX4" fmla="*/ -162 w 9287"/>
                <a:gd name="connsiteY4" fmla="*/ 5009 h 9477"/>
                <a:gd name="connsiteX5" fmla="*/ -162 w 9287"/>
                <a:gd name="connsiteY5" fmla="*/ 5009 h 9477"/>
                <a:gd name="connsiteX6" fmla="*/ 4481 w 9287"/>
                <a:gd name="connsiteY6" fmla="*/ 971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87" h="9477">
                  <a:moveTo>
                    <a:pt x="4481" y="9716"/>
                  </a:moveTo>
                  <a:cubicBezTo>
                    <a:pt x="7057" y="9684"/>
                    <a:pt x="9124" y="7585"/>
                    <a:pt x="9124" y="5009"/>
                  </a:cubicBezTo>
                  <a:cubicBezTo>
                    <a:pt x="9163" y="2407"/>
                    <a:pt x="7083" y="277"/>
                    <a:pt x="4481" y="238"/>
                  </a:cubicBezTo>
                  <a:cubicBezTo>
                    <a:pt x="4481" y="238"/>
                    <a:pt x="4481" y="238"/>
                    <a:pt x="4481" y="238"/>
                  </a:cubicBezTo>
                  <a:cubicBezTo>
                    <a:pt x="1880" y="270"/>
                    <a:pt x="-194" y="2407"/>
                    <a:pt x="-162" y="5009"/>
                  </a:cubicBezTo>
                  <a:cubicBezTo>
                    <a:pt x="-162" y="5009"/>
                    <a:pt x="-162" y="5009"/>
                    <a:pt x="-162" y="5009"/>
                  </a:cubicBezTo>
                  <a:cubicBezTo>
                    <a:pt x="-162" y="7585"/>
                    <a:pt x="1905" y="9684"/>
                    <a:pt x="4481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 1642">
              <a:extLst>
                <a:ext uri="{FF2B5EF4-FFF2-40B4-BE49-F238E27FC236}">
                  <a16:creationId xmlns:a16="http://schemas.microsoft.com/office/drawing/2014/main" id="{6C88096F-E742-A01F-C333-7F04C2D6F40F}"/>
                </a:ext>
              </a:extLst>
            </p:cNvPr>
            <p:cNvSpPr/>
            <p:nvPr/>
          </p:nvSpPr>
          <p:spPr>
            <a:xfrm>
              <a:off x="6196585" y="483162"/>
              <a:ext cx="6233" cy="6297"/>
            </a:xfrm>
            <a:custGeom>
              <a:avLst/>
              <a:gdLst>
                <a:gd name="connsiteX0" fmla="*/ -163 w 6233"/>
                <a:gd name="connsiteY0" fmla="*/ 3355 h 6297"/>
                <a:gd name="connsiteX1" fmla="*/ 2954 w 6233"/>
                <a:gd name="connsiteY1" fmla="*/ 6536 h 6297"/>
                <a:gd name="connsiteX2" fmla="*/ 6071 w 6233"/>
                <a:gd name="connsiteY2" fmla="*/ 3355 h 6297"/>
                <a:gd name="connsiteX3" fmla="*/ 2954 w 6233"/>
                <a:gd name="connsiteY3" fmla="*/ 238 h 6297"/>
                <a:gd name="connsiteX4" fmla="*/ -163 w 6233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-163" y="3355"/>
                  </a:moveTo>
                  <a:cubicBezTo>
                    <a:pt x="-131" y="5073"/>
                    <a:pt x="1237" y="6466"/>
                    <a:pt x="2954" y="6536"/>
                  </a:cubicBezTo>
                  <a:cubicBezTo>
                    <a:pt x="4684" y="6504"/>
                    <a:pt x="6071" y="5085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1249" y="270"/>
                    <a:pt x="-131" y="1650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 1643">
              <a:extLst>
                <a:ext uri="{FF2B5EF4-FFF2-40B4-BE49-F238E27FC236}">
                  <a16:creationId xmlns:a16="http://schemas.microsoft.com/office/drawing/2014/main" id="{94B08477-7075-7C13-42DA-F7E6DF03C760}"/>
                </a:ext>
              </a:extLst>
            </p:cNvPr>
            <p:cNvSpPr/>
            <p:nvPr/>
          </p:nvSpPr>
          <p:spPr>
            <a:xfrm>
              <a:off x="6196901" y="6018937"/>
              <a:ext cx="17507" cy="10852"/>
            </a:xfrm>
            <a:custGeom>
              <a:avLst/>
              <a:gdLst>
                <a:gd name="connsiteX0" fmla="*/ 17268 w 17507"/>
                <a:gd name="connsiteY0" fmla="*/ 6363 h 10852"/>
                <a:gd name="connsiteX1" fmla="*/ 9762 w 17507"/>
                <a:gd name="connsiteY1" fmla="*/ 1147 h 10852"/>
                <a:gd name="connsiteX2" fmla="*/ 2702 w 17507"/>
                <a:gd name="connsiteY2" fmla="*/ 6808 h 10852"/>
                <a:gd name="connsiteX3" fmla="*/ 17268 w 17507"/>
                <a:gd name="connsiteY3" fmla="*/ 6363 h 1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7" h="10852">
                  <a:moveTo>
                    <a:pt x="17268" y="6363"/>
                  </a:moveTo>
                  <a:cubicBezTo>
                    <a:pt x="17904" y="4390"/>
                    <a:pt x="14533" y="2037"/>
                    <a:pt x="9762" y="1147"/>
                  </a:cubicBezTo>
                  <a:cubicBezTo>
                    <a:pt x="-860" y="-952"/>
                    <a:pt x="-2514" y="447"/>
                    <a:pt x="2702" y="6808"/>
                  </a:cubicBezTo>
                  <a:cubicBezTo>
                    <a:pt x="7918" y="13168"/>
                    <a:pt x="15423" y="11960"/>
                    <a:pt x="17268" y="63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 1644">
              <a:extLst>
                <a:ext uri="{FF2B5EF4-FFF2-40B4-BE49-F238E27FC236}">
                  <a16:creationId xmlns:a16="http://schemas.microsoft.com/office/drawing/2014/main" id="{1BC979A9-AE73-9F36-AB47-9C0F0087F828}"/>
                </a:ext>
              </a:extLst>
            </p:cNvPr>
            <p:cNvSpPr/>
            <p:nvPr/>
          </p:nvSpPr>
          <p:spPr>
            <a:xfrm>
              <a:off x="6196976" y="2457296"/>
              <a:ext cx="20956" cy="14101"/>
            </a:xfrm>
            <a:custGeom>
              <a:avLst/>
              <a:gdLst>
                <a:gd name="connsiteX0" fmla="*/ 11086 w 20956"/>
                <a:gd name="connsiteY0" fmla="*/ 406 h 14101"/>
                <a:gd name="connsiteX1" fmla="*/ 18 w 20956"/>
                <a:gd name="connsiteY1" fmla="*/ 7912 h 14101"/>
                <a:gd name="connsiteX2" fmla="*/ 13567 w 20956"/>
                <a:gd name="connsiteY2" fmla="*/ 9502 h 14101"/>
                <a:gd name="connsiteX3" fmla="*/ 11086 w 20956"/>
                <a:gd name="connsiteY3" fmla="*/ 406 h 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56" h="14101">
                  <a:moveTo>
                    <a:pt x="11086" y="406"/>
                  </a:moveTo>
                  <a:cubicBezTo>
                    <a:pt x="3517" y="1043"/>
                    <a:pt x="782" y="2824"/>
                    <a:pt x="18" y="7912"/>
                  </a:cubicBezTo>
                  <a:cubicBezTo>
                    <a:pt x="-1126" y="15927"/>
                    <a:pt x="3135" y="16435"/>
                    <a:pt x="13567" y="9502"/>
                  </a:cubicBezTo>
                  <a:cubicBezTo>
                    <a:pt x="23998" y="2569"/>
                    <a:pt x="23108" y="-548"/>
                    <a:pt x="11086" y="4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 1645">
              <a:extLst>
                <a:ext uri="{FF2B5EF4-FFF2-40B4-BE49-F238E27FC236}">
                  <a16:creationId xmlns:a16="http://schemas.microsoft.com/office/drawing/2014/main" id="{31B0EBC1-1975-909D-6B95-3380D7CF17D7}"/>
                </a:ext>
              </a:extLst>
            </p:cNvPr>
            <p:cNvSpPr/>
            <p:nvPr/>
          </p:nvSpPr>
          <p:spPr>
            <a:xfrm>
              <a:off x="6178075" y="2794094"/>
              <a:ext cx="9286" cy="6509"/>
            </a:xfrm>
            <a:custGeom>
              <a:avLst/>
              <a:gdLst>
                <a:gd name="connsiteX0" fmla="*/ -163 w 9286"/>
                <a:gd name="connsiteY0" fmla="*/ 5306 h 6509"/>
                <a:gd name="connsiteX1" fmla="*/ 4481 w 9286"/>
                <a:gd name="connsiteY1" fmla="*/ 6196 h 6509"/>
                <a:gd name="connsiteX2" fmla="*/ 9124 w 9286"/>
                <a:gd name="connsiteY2" fmla="*/ 1680 h 6509"/>
                <a:gd name="connsiteX3" fmla="*/ 4481 w 9286"/>
                <a:gd name="connsiteY3" fmla="*/ 790 h 6509"/>
                <a:gd name="connsiteX4" fmla="*/ -163 w 9286"/>
                <a:gd name="connsiteY4" fmla="*/ 5306 h 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509">
                  <a:moveTo>
                    <a:pt x="-163" y="5306"/>
                  </a:moveTo>
                  <a:cubicBezTo>
                    <a:pt x="-163" y="6769"/>
                    <a:pt x="1936" y="7214"/>
                    <a:pt x="4481" y="6196"/>
                  </a:cubicBezTo>
                  <a:cubicBezTo>
                    <a:pt x="7025" y="5179"/>
                    <a:pt x="9124" y="3143"/>
                    <a:pt x="9124" y="1680"/>
                  </a:cubicBezTo>
                  <a:cubicBezTo>
                    <a:pt x="9124" y="217"/>
                    <a:pt x="7089" y="-228"/>
                    <a:pt x="4481" y="790"/>
                  </a:cubicBezTo>
                  <a:cubicBezTo>
                    <a:pt x="1873" y="1807"/>
                    <a:pt x="-163" y="3779"/>
                    <a:pt x="-163" y="53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 1646">
              <a:extLst>
                <a:ext uri="{FF2B5EF4-FFF2-40B4-BE49-F238E27FC236}">
                  <a16:creationId xmlns:a16="http://schemas.microsoft.com/office/drawing/2014/main" id="{4108EE06-2E92-DA9B-EDA9-387DB3960D5B}"/>
                </a:ext>
              </a:extLst>
            </p:cNvPr>
            <p:cNvSpPr/>
            <p:nvPr/>
          </p:nvSpPr>
          <p:spPr>
            <a:xfrm>
              <a:off x="6165677" y="272385"/>
              <a:ext cx="14106" cy="10691"/>
            </a:xfrm>
            <a:custGeom>
              <a:avLst/>
              <a:gdLst>
                <a:gd name="connsiteX0" fmla="*/ 3649 w 14106"/>
                <a:gd name="connsiteY0" fmla="*/ 10589 h 10691"/>
                <a:gd name="connsiteX1" fmla="*/ 13508 w 14106"/>
                <a:gd name="connsiteY1" fmla="*/ 3083 h 10691"/>
                <a:gd name="connsiteX2" fmla="*/ 5812 w 14106"/>
                <a:gd name="connsiteY2" fmla="*/ 284 h 10691"/>
                <a:gd name="connsiteX3" fmla="*/ -116 w 14106"/>
                <a:gd name="connsiteY3" fmla="*/ 4826 h 10691"/>
                <a:gd name="connsiteX4" fmla="*/ 3649 w 14106"/>
                <a:gd name="connsiteY4" fmla="*/ 10589 h 1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6" h="10691">
                  <a:moveTo>
                    <a:pt x="3649" y="10589"/>
                  </a:moveTo>
                  <a:cubicBezTo>
                    <a:pt x="8547" y="12370"/>
                    <a:pt x="15798" y="6772"/>
                    <a:pt x="13508" y="3083"/>
                  </a:cubicBezTo>
                  <a:cubicBezTo>
                    <a:pt x="11473" y="1079"/>
                    <a:pt x="8661" y="55"/>
                    <a:pt x="5812" y="284"/>
                  </a:cubicBezTo>
                  <a:cubicBezTo>
                    <a:pt x="2924" y="-97"/>
                    <a:pt x="265" y="1938"/>
                    <a:pt x="-116" y="4826"/>
                  </a:cubicBezTo>
                  <a:cubicBezTo>
                    <a:pt x="-460" y="7415"/>
                    <a:pt x="1143" y="9864"/>
                    <a:pt x="3649" y="105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 1647">
              <a:extLst>
                <a:ext uri="{FF2B5EF4-FFF2-40B4-BE49-F238E27FC236}">
                  <a16:creationId xmlns:a16="http://schemas.microsoft.com/office/drawing/2014/main" id="{D6A38332-DA9E-AE86-2E84-B35F3498B247}"/>
                </a:ext>
              </a:extLst>
            </p:cNvPr>
            <p:cNvSpPr/>
            <p:nvPr/>
          </p:nvSpPr>
          <p:spPr>
            <a:xfrm>
              <a:off x="6163706" y="259837"/>
              <a:ext cx="8080" cy="6297"/>
            </a:xfrm>
            <a:custGeom>
              <a:avLst/>
              <a:gdLst>
                <a:gd name="connsiteX0" fmla="*/ 5048 w 8080"/>
                <a:gd name="connsiteY0" fmla="*/ 6536 h 6297"/>
                <a:gd name="connsiteX1" fmla="*/ 7916 w 8080"/>
                <a:gd name="connsiteY1" fmla="*/ 3425 h 6297"/>
                <a:gd name="connsiteX2" fmla="*/ 7910 w 8080"/>
                <a:gd name="connsiteY2" fmla="*/ 3355 h 6297"/>
                <a:gd name="connsiteX3" fmla="*/ 3139 w 8080"/>
                <a:gd name="connsiteY3" fmla="*/ 238 h 6297"/>
                <a:gd name="connsiteX4" fmla="*/ 213 w 8080"/>
                <a:gd name="connsiteY4" fmla="*/ 3355 h 6297"/>
                <a:gd name="connsiteX5" fmla="*/ 5048 w 8080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80" h="6297">
                  <a:moveTo>
                    <a:pt x="5048" y="6536"/>
                  </a:moveTo>
                  <a:cubicBezTo>
                    <a:pt x="6695" y="6472"/>
                    <a:pt x="7980" y="5079"/>
                    <a:pt x="7916" y="3425"/>
                  </a:cubicBezTo>
                  <a:cubicBezTo>
                    <a:pt x="7910" y="3406"/>
                    <a:pt x="7910" y="3381"/>
                    <a:pt x="7910" y="3355"/>
                  </a:cubicBezTo>
                  <a:cubicBezTo>
                    <a:pt x="7910" y="1638"/>
                    <a:pt x="5811" y="238"/>
                    <a:pt x="3139" y="238"/>
                  </a:cubicBezTo>
                  <a:cubicBezTo>
                    <a:pt x="468" y="238"/>
                    <a:pt x="-868" y="1638"/>
                    <a:pt x="213" y="3355"/>
                  </a:cubicBezTo>
                  <a:cubicBezTo>
                    <a:pt x="1218" y="5130"/>
                    <a:pt x="3018" y="6313"/>
                    <a:pt x="5048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 1648">
              <a:extLst>
                <a:ext uri="{FF2B5EF4-FFF2-40B4-BE49-F238E27FC236}">
                  <a16:creationId xmlns:a16="http://schemas.microsoft.com/office/drawing/2014/main" id="{C76B59F2-CEBF-67E3-0FB9-5E067DBE056E}"/>
                </a:ext>
              </a:extLst>
            </p:cNvPr>
            <p:cNvSpPr/>
            <p:nvPr/>
          </p:nvSpPr>
          <p:spPr>
            <a:xfrm>
              <a:off x="6202818" y="5508546"/>
              <a:ext cx="6069" cy="7756"/>
            </a:xfrm>
            <a:custGeom>
              <a:avLst/>
              <a:gdLst>
                <a:gd name="connsiteX0" fmla="*/ 3527 w 6069"/>
                <a:gd name="connsiteY0" fmla="*/ 2044 h 7756"/>
                <a:gd name="connsiteX1" fmla="*/ -163 w 6069"/>
                <a:gd name="connsiteY1" fmla="*/ 1599 h 7756"/>
                <a:gd name="connsiteX2" fmla="*/ 5562 w 6069"/>
                <a:gd name="connsiteY2" fmla="*/ 7387 h 7756"/>
                <a:gd name="connsiteX3" fmla="*/ 3527 w 6069"/>
                <a:gd name="connsiteY3" fmla="*/ 2044 h 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" h="7756">
                  <a:moveTo>
                    <a:pt x="3527" y="2044"/>
                  </a:moveTo>
                  <a:cubicBezTo>
                    <a:pt x="1300" y="-182"/>
                    <a:pt x="-163" y="-373"/>
                    <a:pt x="-163" y="1599"/>
                  </a:cubicBezTo>
                  <a:cubicBezTo>
                    <a:pt x="-163" y="5797"/>
                    <a:pt x="3527" y="9487"/>
                    <a:pt x="5562" y="7387"/>
                  </a:cubicBezTo>
                  <a:cubicBezTo>
                    <a:pt x="6452" y="6497"/>
                    <a:pt x="5562" y="4080"/>
                    <a:pt x="3527" y="20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 1649">
              <a:extLst>
                <a:ext uri="{FF2B5EF4-FFF2-40B4-BE49-F238E27FC236}">
                  <a16:creationId xmlns:a16="http://schemas.microsoft.com/office/drawing/2014/main" id="{EDF0C4D7-F8B5-F41F-FFFE-38F2D38F5482}"/>
                </a:ext>
              </a:extLst>
            </p:cNvPr>
            <p:cNvSpPr/>
            <p:nvPr/>
          </p:nvSpPr>
          <p:spPr>
            <a:xfrm>
              <a:off x="6185502" y="354230"/>
              <a:ext cx="11082" cy="9413"/>
            </a:xfrm>
            <a:custGeom>
              <a:avLst/>
              <a:gdLst>
                <a:gd name="connsiteX0" fmla="*/ 8249 w 11082"/>
                <a:gd name="connsiteY0" fmla="*/ 9652 h 9413"/>
                <a:gd name="connsiteX1" fmla="*/ 10920 w 11082"/>
                <a:gd name="connsiteY1" fmla="*/ 4945 h 9413"/>
                <a:gd name="connsiteX2" fmla="*/ 4560 w 11082"/>
                <a:gd name="connsiteY2" fmla="*/ 238 h 9413"/>
                <a:gd name="connsiteX3" fmla="*/ 1825 w 11082"/>
                <a:gd name="connsiteY3" fmla="*/ 4945 h 9413"/>
                <a:gd name="connsiteX4" fmla="*/ 8249 w 11082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2" h="9413">
                  <a:moveTo>
                    <a:pt x="8249" y="9652"/>
                  </a:moveTo>
                  <a:cubicBezTo>
                    <a:pt x="9712" y="9652"/>
                    <a:pt x="10920" y="7553"/>
                    <a:pt x="10920" y="4945"/>
                  </a:cubicBezTo>
                  <a:cubicBezTo>
                    <a:pt x="10920" y="2337"/>
                    <a:pt x="8185" y="238"/>
                    <a:pt x="4560" y="238"/>
                  </a:cubicBezTo>
                  <a:cubicBezTo>
                    <a:pt x="-911" y="238"/>
                    <a:pt x="-1356" y="1002"/>
                    <a:pt x="1825" y="4945"/>
                  </a:cubicBezTo>
                  <a:cubicBezTo>
                    <a:pt x="3408" y="7159"/>
                    <a:pt x="5660" y="8813"/>
                    <a:pt x="8249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 1650">
              <a:extLst>
                <a:ext uri="{FF2B5EF4-FFF2-40B4-BE49-F238E27FC236}">
                  <a16:creationId xmlns:a16="http://schemas.microsoft.com/office/drawing/2014/main" id="{D912A062-3788-8152-84DF-AA8C2AFA89F3}"/>
                </a:ext>
              </a:extLst>
            </p:cNvPr>
            <p:cNvSpPr/>
            <p:nvPr/>
          </p:nvSpPr>
          <p:spPr>
            <a:xfrm>
              <a:off x="6191315" y="282695"/>
              <a:ext cx="5269" cy="11540"/>
            </a:xfrm>
            <a:custGeom>
              <a:avLst/>
              <a:gdLst>
                <a:gd name="connsiteX0" fmla="*/ 5107 w 5269"/>
                <a:gd name="connsiteY0" fmla="*/ 5050 h 11540"/>
                <a:gd name="connsiteX1" fmla="*/ 1672 w 5269"/>
                <a:gd name="connsiteY1" fmla="*/ 1615 h 11540"/>
                <a:gd name="connsiteX2" fmla="*/ 337 w 5269"/>
                <a:gd name="connsiteY2" fmla="*/ 8548 h 11540"/>
                <a:gd name="connsiteX3" fmla="*/ 5107 w 5269"/>
                <a:gd name="connsiteY3" fmla="*/ 5050 h 1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69" h="11540">
                  <a:moveTo>
                    <a:pt x="5107" y="5050"/>
                  </a:moveTo>
                  <a:cubicBezTo>
                    <a:pt x="5107" y="-39"/>
                    <a:pt x="4216" y="-929"/>
                    <a:pt x="1672" y="1615"/>
                  </a:cubicBezTo>
                  <a:cubicBezTo>
                    <a:pt x="-134" y="3447"/>
                    <a:pt x="-662" y="6182"/>
                    <a:pt x="337" y="8548"/>
                  </a:cubicBezTo>
                  <a:cubicBezTo>
                    <a:pt x="3517" y="13828"/>
                    <a:pt x="5107" y="12619"/>
                    <a:pt x="5107" y="50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 1651">
              <a:extLst>
                <a:ext uri="{FF2B5EF4-FFF2-40B4-BE49-F238E27FC236}">
                  <a16:creationId xmlns:a16="http://schemas.microsoft.com/office/drawing/2014/main" id="{D9DA709D-A2A0-42A0-AC3C-7662F44F1170}"/>
                </a:ext>
              </a:extLst>
            </p:cNvPr>
            <p:cNvSpPr/>
            <p:nvPr/>
          </p:nvSpPr>
          <p:spPr>
            <a:xfrm>
              <a:off x="6193944" y="401409"/>
              <a:ext cx="6529" cy="12376"/>
            </a:xfrm>
            <a:custGeom>
              <a:avLst/>
              <a:gdLst>
                <a:gd name="connsiteX0" fmla="*/ 888 w 6529"/>
                <a:gd name="connsiteY0" fmla="*/ 8779 h 12376"/>
                <a:gd name="connsiteX1" fmla="*/ 5532 w 6529"/>
                <a:gd name="connsiteY1" fmla="*/ 8143 h 12376"/>
                <a:gd name="connsiteX2" fmla="*/ 5023 w 6529"/>
                <a:gd name="connsiteY2" fmla="*/ 701 h 12376"/>
                <a:gd name="connsiteX3" fmla="*/ 5023 w 6529"/>
                <a:gd name="connsiteY3" fmla="*/ 701 h 12376"/>
                <a:gd name="connsiteX4" fmla="*/ 888 w 6529"/>
                <a:gd name="connsiteY4" fmla="*/ 8779 h 1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9" h="12376">
                  <a:moveTo>
                    <a:pt x="888" y="8779"/>
                  </a:moveTo>
                  <a:cubicBezTo>
                    <a:pt x="2987" y="13995"/>
                    <a:pt x="3369" y="13995"/>
                    <a:pt x="5532" y="8143"/>
                  </a:cubicBezTo>
                  <a:cubicBezTo>
                    <a:pt x="6804" y="4645"/>
                    <a:pt x="6613" y="1337"/>
                    <a:pt x="5023" y="701"/>
                  </a:cubicBezTo>
                  <a:lnTo>
                    <a:pt x="5023" y="701"/>
                  </a:lnTo>
                  <a:cubicBezTo>
                    <a:pt x="379" y="-1080"/>
                    <a:pt x="-1529" y="2419"/>
                    <a:pt x="888" y="87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 1652">
              <a:extLst>
                <a:ext uri="{FF2B5EF4-FFF2-40B4-BE49-F238E27FC236}">
                  <a16:creationId xmlns:a16="http://schemas.microsoft.com/office/drawing/2014/main" id="{30AA118A-8806-0DB2-A7C2-9168D494A16E}"/>
                </a:ext>
              </a:extLst>
            </p:cNvPr>
            <p:cNvSpPr/>
            <p:nvPr/>
          </p:nvSpPr>
          <p:spPr>
            <a:xfrm>
              <a:off x="6160615" y="6587094"/>
              <a:ext cx="8112" cy="6297"/>
            </a:xfrm>
            <a:custGeom>
              <a:avLst/>
              <a:gdLst>
                <a:gd name="connsiteX0" fmla="*/ 5021 w 8112"/>
                <a:gd name="connsiteY0" fmla="*/ 6535 h 6297"/>
                <a:gd name="connsiteX1" fmla="*/ 7947 w 8112"/>
                <a:gd name="connsiteY1" fmla="*/ 3361 h 6297"/>
                <a:gd name="connsiteX2" fmla="*/ 7947 w 8112"/>
                <a:gd name="connsiteY2" fmla="*/ 3355 h 6297"/>
                <a:gd name="connsiteX3" fmla="*/ 3113 w 8112"/>
                <a:gd name="connsiteY3" fmla="*/ 238 h 6297"/>
                <a:gd name="connsiteX4" fmla="*/ 187 w 8112"/>
                <a:gd name="connsiteY4" fmla="*/ 3355 h 6297"/>
                <a:gd name="connsiteX5" fmla="*/ 5021 w 8112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" h="6297">
                  <a:moveTo>
                    <a:pt x="5021" y="6535"/>
                  </a:moveTo>
                  <a:cubicBezTo>
                    <a:pt x="6707" y="6466"/>
                    <a:pt x="8017" y="5047"/>
                    <a:pt x="7947" y="3361"/>
                  </a:cubicBezTo>
                  <a:cubicBezTo>
                    <a:pt x="7947" y="3361"/>
                    <a:pt x="7947" y="3355"/>
                    <a:pt x="7947" y="3355"/>
                  </a:cubicBezTo>
                  <a:cubicBezTo>
                    <a:pt x="7947" y="1638"/>
                    <a:pt x="5785" y="238"/>
                    <a:pt x="3113" y="238"/>
                  </a:cubicBezTo>
                  <a:cubicBezTo>
                    <a:pt x="442" y="238"/>
                    <a:pt x="-831" y="1638"/>
                    <a:pt x="187" y="3355"/>
                  </a:cubicBezTo>
                  <a:cubicBezTo>
                    <a:pt x="1192" y="5130"/>
                    <a:pt x="2992" y="6313"/>
                    <a:pt x="502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 1653">
              <a:extLst>
                <a:ext uri="{FF2B5EF4-FFF2-40B4-BE49-F238E27FC236}">
                  <a16:creationId xmlns:a16="http://schemas.microsoft.com/office/drawing/2014/main" id="{1338FCEF-8EF3-E8FD-2F5C-9CD329E3D8D4}"/>
                </a:ext>
              </a:extLst>
            </p:cNvPr>
            <p:cNvSpPr/>
            <p:nvPr/>
          </p:nvSpPr>
          <p:spPr>
            <a:xfrm>
              <a:off x="6175277" y="5659257"/>
              <a:ext cx="8601" cy="11405"/>
            </a:xfrm>
            <a:custGeom>
              <a:avLst/>
              <a:gdLst>
                <a:gd name="connsiteX0" fmla="*/ 727 w 8601"/>
                <a:gd name="connsiteY0" fmla="*/ 8126 h 11405"/>
                <a:gd name="connsiteX1" fmla="*/ 6388 w 8601"/>
                <a:gd name="connsiteY1" fmla="*/ 9843 h 11405"/>
                <a:gd name="connsiteX2" fmla="*/ 6388 w 8601"/>
                <a:gd name="connsiteY2" fmla="*/ 2465 h 11405"/>
                <a:gd name="connsiteX3" fmla="*/ 727 w 8601"/>
                <a:gd name="connsiteY3" fmla="*/ 8126 h 1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01" h="11405">
                  <a:moveTo>
                    <a:pt x="727" y="8126"/>
                  </a:moveTo>
                  <a:cubicBezTo>
                    <a:pt x="2317" y="12260"/>
                    <a:pt x="3653" y="12642"/>
                    <a:pt x="6388" y="9843"/>
                  </a:cubicBezTo>
                  <a:cubicBezTo>
                    <a:pt x="9123" y="7045"/>
                    <a:pt x="9123" y="5263"/>
                    <a:pt x="6388" y="2465"/>
                  </a:cubicBezTo>
                  <a:cubicBezTo>
                    <a:pt x="1618" y="-2370"/>
                    <a:pt x="-1881" y="1192"/>
                    <a:pt x="727" y="8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 1654">
              <a:extLst>
                <a:ext uri="{FF2B5EF4-FFF2-40B4-BE49-F238E27FC236}">
                  <a16:creationId xmlns:a16="http://schemas.microsoft.com/office/drawing/2014/main" id="{6C3D3BA0-A4D8-8DF5-F5EA-2FA1086D7E30}"/>
                </a:ext>
              </a:extLst>
            </p:cNvPr>
            <p:cNvSpPr/>
            <p:nvPr/>
          </p:nvSpPr>
          <p:spPr>
            <a:xfrm>
              <a:off x="6165863" y="6003620"/>
              <a:ext cx="23493" cy="17052"/>
            </a:xfrm>
            <a:custGeom>
              <a:avLst/>
              <a:gdLst>
                <a:gd name="connsiteX0" fmla="*/ 18411 w 23493"/>
                <a:gd name="connsiteY0" fmla="*/ 10931 h 17052"/>
                <a:gd name="connsiteX1" fmla="*/ -163 w 23493"/>
                <a:gd name="connsiteY1" fmla="*/ 3107 h 17052"/>
                <a:gd name="connsiteX2" fmla="*/ 5689 w 23493"/>
                <a:gd name="connsiteY2" fmla="*/ 7941 h 17052"/>
                <a:gd name="connsiteX3" fmla="*/ 15358 w 23493"/>
                <a:gd name="connsiteY3" fmla="*/ 12648 h 17052"/>
                <a:gd name="connsiteX4" fmla="*/ 22736 w 23493"/>
                <a:gd name="connsiteY4" fmla="*/ 17291 h 17052"/>
                <a:gd name="connsiteX5" fmla="*/ 18411 w 23493"/>
                <a:gd name="connsiteY5" fmla="*/ 10931 h 1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93" h="17052">
                  <a:moveTo>
                    <a:pt x="18411" y="10931"/>
                  </a:moveTo>
                  <a:cubicBezTo>
                    <a:pt x="4735" y="-264"/>
                    <a:pt x="-163" y="-2300"/>
                    <a:pt x="-163" y="3107"/>
                  </a:cubicBezTo>
                  <a:cubicBezTo>
                    <a:pt x="168" y="6026"/>
                    <a:pt x="2757" y="8164"/>
                    <a:pt x="5689" y="7941"/>
                  </a:cubicBezTo>
                  <a:cubicBezTo>
                    <a:pt x="9404" y="8183"/>
                    <a:pt x="12877" y="9868"/>
                    <a:pt x="15358" y="12648"/>
                  </a:cubicBezTo>
                  <a:cubicBezTo>
                    <a:pt x="17151" y="15059"/>
                    <a:pt x="19785" y="16712"/>
                    <a:pt x="22736" y="17291"/>
                  </a:cubicBezTo>
                  <a:cubicBezTo>
                    <a:pt x="24390" y="17228"/>
                    <a:pt x="22482" y="14365"/>
                    <a:pt x="18411" y="109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 1655">
              <a:extLst>
                <a:ext uri="{FF2B5EF4-FFF2-40B4-BE49-F238E27FC236}">
                  <a16:creationId xmlns:a16="http://schemas.microsoft.com/office/drawing/2014/main" id="{73DB432E-85F6-616A-03B8-77FC01287AF4}"/>
                </a:ext>
              </a:extLst>
            </p:cNvPr>
            <p:cNvSpPr/>
            <p:nvPr/>
          </p:nvSpPr>
          <p:spPr>
            <a:xfrm>
              <a:off x="6181128" y="5731260"/>
              <a:ext cx="7729" cy="9477"/>
            </a:xfrm>
            <a:custGeom>
              <a:avLst/>
              <a:gdLst>
                <a:gd name="connsiteX0" fmla="*/ -162 w 7729"/>
                <a:gd name="connsiteY0" fmla="*/ 5009 h 9477"/>
                <a:gd name="connsiteX1" fmla="*/ 4418 w 7729"/>
                <a:gd name="connsiteY1" fmla="*/ 9716 h 9477"/>
                <a:gd name="connsiteX2" fmla="*/ 4418 w 7729"/>
                <a:gd name="connsiteY2" fmla="*/ 9716 h 9477"/>
                <a:gd name="connsiteX3" fmla="*/ 7153 w 7729"/>
                <a:gd name="connsiteY3" fmla="*/ 5009 h 9477"/>
                <a:gd name="connsiteX4" fmla="*/ 2573 w 7729"/>
                <a:gd name="connsiteY4" fmla="*/ 238 h 9477"/>
                <a:gd name="connsiteX5" fmla="*/ -162 w 7729"/>
                <a:gd name="connsiteY5" fmla="*/ 5009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9" h="9477">
                  <a:moveTo>
                    <a:pt x="-162" y="5009"/>
                  </a:moveTo>
                  <a:cubicBezTo>
                    <a:pt x="-200" y="7572"/>
                    <a:pt x="1854" y="9677"/>
                    <a:pt x="4418" y="9716"/>
                  </a:cubicBezTo>
                  <a:cubicBezTo>
                    <a:pt x="4418" y="9716"/>
                    <a:pt x="4418" y="9716"/>
                    <a:pt x="4418" y="9716"/>
                  </a:cubicBezTo>
                  <a:cubicBezTo>
                    <a:pt x="7153" y="9716"/>
                    <a:pt x="8234" y="7871"/>
                    <a:pt x="7153" y="5009"/>
                  </a:cubicBezTo>
                  <a:cubicBezTo>
                    <a:pt x="6071" y="2146"/>
                    <a:pt x="4100" y="238"/>
                    <a:pt x="2573" y="238"/>
                  </a:cubicBezTo>
                  <a:cubicBezTo>
                    <a:pt x="1047" y="238"/>
                    <a:pt x="-162" y="2401"/>
                    <a:pt x="-162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 1656">
              <a:extLst>
                <a:ext uri="{FF2B5EF4-FFF2-40B4-BE49-F238E27FC236}">
                  <a16:creationId xmlns:a16="http://schemas.microsoft.com/office/drawing/2014/main" id="{D3FBDE8B-FCB1-2F3E-8D11-896F557A0DAA}"/>
                </a:ext>
              </a:extLst>
            </p:cNvPr>
            <p:cNvSpPr/>
            <p:nvPr/>
          </p:nvSpPr>
          <p:spPr>
            <a:xfrm>
              <a:off x="6205968" y="5806762"/>
              <a:ext cx="7630" cy="17562"/>
            </a:xfrm>
            <a:custGeom>
              <a:avLst/>
              <a:gdLst>
                <a:gd name="connsiteX0" fmla="*/ 6864 w 7630"/>
                <a:gd name="connsiteY0" fmla="*/ 2592 h 17562"/>
                <a:gd name="connsiteX1" fmla="*/ 2666 w 7630"/>
                <a:gd name="connsiteY1" fmla="*/ 238 h 17562"/>
                <a:gd name="connsiteX2" fmla="*/ 2094 w 7630"/>
                <a:gd name="connsiteY2" fmla="*/ 17285 h 17562"/>
                <a:gd name="connsiteX3" fmla="*/ 6864 w 7630"/>
                <a:gd name="connsiteY3" fmla="*/ 2592 h 1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0" h="17562">
                  <a:moveTo>
                    <a:pt x="6864" y="2592"/>
                  </a:moveTo>
                  <a:cubicBezTo>
                    <a:pt x="5929" y="1173"/>
                    <a:pt x="4365" y="289"/>
                    <a:pt x="2666" y="238"/>
                  </a:cubicBezTo>
                  <a:cubicBezTo>
                    <a:pt x="-768" y="238"/>
                    <a:pt x="-1214" y="13914"/>
                    <a:pt x="2094" y="17285"/>
                  </a:cubicBezTo>
                  <a:cubicBezTo>
                    <a:pt x="5402" y="20656"/>
                    <a:pt x="8900" y="6535"/>
                    <a:pt x="6864" y="25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 1657">
              <a:extLst>
                <a:ext uri="{FF2B5EF4-FFF2-40B4-BE49-F238E27FC236}">
                  <a16:creationId xmlns:a16="http://schemas.microsoft.com/office/drawing/2014/main" id="{A9FC9EB7-5D36-D92C-5D9D-9B713CF5D6AC}"/>
                </a:ext>
              </a:extLst>
            </p:cNvPr>
            <p:cNvSpPr/>
            <p:nvPr/>
          </p:nvSpPr>
          <p:spPr>
            <a:xfrm>
              <a:off x="6142039" y="6448789"/>
              <a:ext cx="19871" cy="16219"/>
            </a:xfrm>
            <a:custGeom>
              <a:avLst/>
              <a:gdLst>
                <a:gd name="connsiteX0" fmla="*/ 8523 w 19871"/>
                <a:gd name="connsiteY0" fmla="*/ 12602 h 16219"/>
                <a:gd name="connsiteX1" fmla="*/ 14884 w 19871"/>
                <a:gd name="connsiteY1" fmla="*/ 6623 h 16219"/>
                <a:gd name="connsiteX2" fmla="*/ -64 w 19871"/>
                <a:gd name="connsiteY2" fmla="*/ 3188 h 16219"/>
                <a:gd name="connsiteX3" fmla="*/ 8523 w 19871"/>
                <a:gd name="connsiteY3" fmla="*/ 12602 h 1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71" h="16219">
                  <a:moveTo>
                    <a:pt x="8523" y="12602"/>
                  </a:moveTo>
                  <a:cubicBezTo>
                    <a:pt x="20036" y="19726"/>
                    <a:pt x="23534" y="16545"/>
                    <a:pt x="14884" y="6623"/>
                  </a:cubicBezTo>
                  <a:cubicBezTo>
                    <a:pt x="8968" y="-374"/>
                    <a:pt x="2989" y="-1774"/>
                    <a:pt x="-64" y="3188"/>
                  </a:cubicBezTo>
                  <a:cubicBezTo>
                    <a:pt x="-827" y="4905"/>
                    <a:pt x="2925" y="9103"/>
                    <a:pt x="8523" y="126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 1658">
              <a:extLst>
                <a:ext uri="{FF2B5EF4-FFF2-40B4-BE49-F238E27FC236}">
                  <a16:creationId xmlns:a16="http://schemas.microsoft.com/office/drawing/2014/main" id="{EA50AD53-4103-CEA1-E164-9128CCD1D3B0}"/>
                </a:ext>
              </a:extLst>
            </p:cNvPr>
            <p:cNvSpPr/>
            <p:nvPr/>
          </p:nvSpPr>
          <p:spPr>
            <a:xfrm>
              <a:off x="6184181" y="5369893"/>
              <a:ext cx="10335" cy="8402"/>
            </a:xfrm>
            <a:custGeom>
              <a:avLst/>
              <a:gdLst>
                <a:gd name="connsiteX0" fmla="*/ 5308 w 10335"/>
                <a:gd name="connsiteY0" fmla="*/ 380 h 8402"/>
                <a:gd name="connsiteX1" fmla="*/ -163 w 10335"/>
                <a:gd name="connsiteY1" fmla="*/ 4515 h 8402"/>
                <a:gd name="connsiteX2" fmla="*/ 10142 w 10335"/>
                <a:gd name="connsiteY2" fmla="*/ 4515 h 8402"/>
                <a:gd name="connsiteX3" fmla="*/ 5308 w 10335"/>
                <a:gd name="connsiteY3" fmla="*/ 380 h 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5" h="8402">
                  <a:moveTo>
                    <a:pt x="5308" y="380"/>
                  </a:moveTo>
                  <a:cubicBezTo>
                    <a:pt x="1937" y="-256"/>
                    <a:pt x="-163" y="1271"/>
                    <a:pt x="-163" y="4515"/>
                  </a:cubicBezTo>
                  <a:cubicBezTo>
                    <a:pt x="-163" y="9985"/>
                    <a:pt x="9061" y="10048"/>
                    <a:pt x="10142" y="4515"/>
                  </a:cubicBezTo>
                  <a:cubicBezTo>
                    <a:pt x="10460" y="2861"/>
                    <a:pt x="8297" y="953"/>
                    <a:pt x="5308" y="3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 1659">
              <a:extLst>
                <a:ext uri="{FF2B5EF4-FFF2-40B4-BE49-F238E27FC236}">
                  <a16:creationId xmlns:a16="http://schemas.microsoft.com/office/drawing/2014/main" id="{1091F4E1-3DD4-6D08-2FC3-6B28057E2C14}"/>
                </a:ext>
              </a:extLst>
            </p:cNvPr>
            <p:cNvSpPr/>
            <p:nvPr/>
          </p:nvSpPr>
          <p:spPr>
            <a:xfrm>
              <a:off x="6193520" y="522058"/>
              <a:ext cx="2600" cy="7882"/>
            </a:xfrm>
            <a:custGeom>
              <a:avLst/>
              <a:gdLst>
                <a:gd name="connsiteX0" fmla="*/ 1694 w 2600"/>
                <a:gd name="connsiteY0" fmla="*/ 7712 h 7882"/>
                <a:gd name="connsiteX1" fmla="*/ 1694 w 2600"/>
                <a:gd name="connsiteY1" fmla="*/ 1733 h 7882"/>
                <a:gd name="connsiteX2" fmla="*/ -151 w 2600"/>
                <a:gd name="connsiteY2" fmla="*/ 3577 h 7882"/>
                <a:gd name="connsiteX3" fmla="*/ 1694 w 2600"/>
                <a:gd name="connsiteY3" fmla="*/ 7712 h 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" h="7882">
                  <a:moveTo>
                    <a:pt x="1694" y="7712"/>
                  </a:moveTo>
                  <a:cubicBezTo>
                    <a:pt x="2686" y="5842"/>
                    <a:pt x="2686" y="3603"/>
                    <a:pt x="1694" y="1733"/>
                  </a:cubicBezTo>
                  <a:cubicBezTo>
                    <a:pt x="739" y="-812"/>
                    <a:pt x="-24" y="-48"/>
                    <a:pt x="-151" y="3577"/>
                  </a:cubicBezTo>
                  <a:cubicBezTo>
                    <a:pt x="-278" y="7203"/>
                    <a:pt x="676" y="8984"/>
                    <a:pt x="1694" y="77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 1660">
              <a:extLst>
                <a:ext uri="{FF2B5EF4-FFF2-40B4-BE49-F238E27FC236}">
                  <a16:creationId xmlns:a16="http://schemas.microsoft.com/office/drawing/2014/main" id="{714B5E8C-6528-34E3-1A13-6FFEE01CB860}"/>
                </a:ext>
              </a:extLst>
            </p:cNvPr>
            <p:cNvSpPr/>
            <p:nvPr/>
          </p:nvSpPr>
          <p:spPr>
            <a:xfrm>
              <a:off x="6163488" y="6395382"/>
              <a:ext cx="5173" cy="6297"/>
            </a:xfrm>
            <a:custGeom>
              <a:avLst/>
              <a:gdLst>
                <a:gd name="connsiteX0" fmla="*/ 1703 w 5173"/>
                <a:gd name="connsiteY0" fmla="*/ 239 h 6297"/>
                <a:gd name="connsiteX1" fmla="*/ 368 w 5173"/>
                <a:gd name="connsiteY1" fmla="*/ 3419 h 6297"/>
                <a:gd name="connsiteX2" fmla="*/ 3675 w 5173"/>
                <a:gd name="connsiteY2" fmla="*/ 6536 h 6297"/>
                <a:gd name="connsiteX3" fmla="*/ 5011 w 5173"/>
                <a:gd name="connsiteY3" fmla="*/ 3419 h 6297"/>
                <a:gd name="connsiteX4" fmla="*/ 1703 w 5173"/>
                <a:gd name="connsiteY4" fmla="*/ 239 h 6297"/>
                <a:gd name="connsiteX5" fmla="*/ 1703 w 5173"/>
                <a:gd name="connsiteY5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1703" y="239"/>
                  </a:moveTo>
                  <a:cubicBezTo>
                    <a:pt x="-78" y="239"/>
                    <a:pt x="-714" y="1702"/>
                    <a:pt x="368" y="3419"/>
                  </a:cubicBezTo>
                  <a:cubicBezTo>
                    <a:pt x="1449" y="5137"/>
                    <a:pt x="2912" y="6536"/>
                    <a:pt x="3675" y="6536"/>
                  </a:cubicBezTo>
                  <a:cubicBezTo>
                    <a:pt x="4438" y="6536"/>
                    <a:pt x="5011" y="5137"/>
                    <a:pt x="5011" y="3419"/>
                  </a:cubicBezTo>
                  <a:cubicBezTo>
                    <a:pt x="4979" y="1626"/>
                    <a:pt x="3497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 1661">
              <a:extLst>
                <a:ext uri="{FF2B5EF4-FFF2-40B4-BE49-F238E27FC236}">
                  <a16:creationId xmlns:a16="http://schemas.microsoft.com/office/drawing/2014/main" id="{83DA81B5-B0BE-AAFA-FF98-C4973CF89950}"/>
                </a:ext>
              </a:extLst>
            </p:cNvPr>
            <p:cNvSpPr/>
            <p:nvPr/>
          </p:nvSpPr>
          <p:spPr>
            <a:xfrm>
              <a:off x="6169908" y="5816430"/>
              <a:ext cx="17390" cy="21627"/>
            </a:xfrm>
            <a:custGeom>
              <a:avLst/>
              <a:gdLst>
                <a:gd name="connsiteX0" fmla="*/ 3807 w 17390"/>
                <a:gd name="connsiteY0" fmla="*/ 17476 h 21627"/>
                <a:gd name="connsiteX1" fmla="*/ 17228 w 17390"/>
                <a:gd name="connsiteY1" fmla="*/ 19321 h 21627"/>
                <a:gd name="connsiteX2" fmla="*/ 12776 w 17390"/>
                <a:gd name="connsiteY2" fmla="*/ 12960 h 21627"/>
                <a:gd name="connsiteX3" fmla="*/ 10041 w 17390"/>
                <a:gd name="connsiteY3" fmla="*/ 4691 h 21627"/>
                <a:gd name="connsiteX4" fmla="*/ 6924 w 17390"/>
                <a:gd name="connsiteY4" fmla="*/ 238 h 21627"/>
                <a:gd name="connsiteX5" fmla="*/ 3807 w 17390"/>
                <a:gd name="connsiteY5" fmla="*/ 17476 h 2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90" h="21627">
                  <a:moveTo>
                    <a:pt x="3807" y="17476"/>
                  </a:moveTo>
                  <a:cubicBezTo>
                    <a:pt x="10168" y="22437"/>
                    <a:pt x="17228" y="23391"/>
                    <a:pt x="17228" y="19321"/>
                  </a:cubicBezTo>
                  <a:cubicBezTo>
                    <a:pt x="16484" y="16770"/>
                    <a:pt x="14919" y="14531"/>
                    <a:pt x="12776" y="12960"/>
                  </a:cubicBezTo>
                  <a:cubicBezTo>
                    <a:pt x="10359" y="10956"/>
                    <a:pt x="9296" y="7744"/>
                    <a:pt x="10041" y="4691"/>
                  </a:cubicBezTo>
                  <a:cubicBezTo>
                    <a:pt x="10995" y="2020"/>
                    <a:pt x="10041" y="238"/>
                    <a:pt x="6924" y="238"/>
                  </a:cubicBezTo>
                  <a:cubicBezTo>
                    <a:pt x="-645" y="366"/>
                    <a:pt x="-2872" y="12324"/>
                    <a:pt x="3807" y="174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 1662">
              <a:extLst>
                <a:ext uri="{FF2B5EF4-FFF2-40B4-BE49-F238E27FC236}">
                  <a16:creationId xmlns:a16="http://schemas.microsoft.com/office/drawing/2014/main" id="{800189C8-2E0E-08FD-12F2-4BC85588A6E3}"/>
                </a:ext>
              </a:extLst>
            </p:cNvPr>
            <p:cNvSpPr/>
            <p:nvPr/>
          </p:nvSpPr>
          <p:spPr>
            <a:xfrm>
              <a:off x="6161250" y="720030"/>
              <a:ext cx="19337" cy="14342"/>
            </a:xfrm>
            <a:custGeom>
              <a:avLst/>
              <a:gdLst>
                <a:gd name="connsiteX0" fmla="*/ 19080 w 19337"/>
                <a:gd name="connsiteY0" fmla="*/ 8195 h 14342"/>
                <a:gd name="connsiteX1" fmla="*/ 2669 w 19337"/>
                <a:gd name="connsiteY1" fmla="*/ 2406 h 14342"/>
                <a:gd name="connsiteX2" fmla="*/ 125 w 19337"/>
                <a:gd name="connsiteY2" fmla="*/ 10675 h 14342"/>
                <a:gd name="connsiteX3" fmla="*/ 19080 w 19337"/>
                <a:gd name="connsiteY3" fmla="*/ 8195 h 1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7" h="14342">
                  <a:moveTo>
                    <a:pt x="19080" y="8195"/>
                  </a:moveTo>
                  <a:cubicBezTo>
                    <a:pt x="20352" y="1834"/>
                    <a:pt x="8585" y="-2619"/>
                    <a:pt x="2669" y="2406"/>
                  </a:cubicBezTo>
                  <a:cubicBezTo>
                    <a:pt x="290" y="4435"/>
                    <a:pt x="-702" y="7660"/>
                    <a:pt x="125" y="10675"/>
                  </a:cubicBezTo>
                  <a:cubicBezTo>
                    <a:pt x="2542" y="17100"/>
                    <a:pt x="17807" y="15128"/>
                    <a:pt x="19080" y="81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 1663">
              <a:extLst>
                <a:ext uri="{FF2B5EF4-FFF2-40B4-BE49-F238E27FC236}">
                  <a16:creationId xmlns:a16="http://schemas.microsoft.com/office/drawing/2014/main" id="{ABAA5796-C56C-F152-9F90-2D04542A0551}"/>
                </a:ext>
              </a:extLst>
            </p:cNvPr>
            <p:cNvSpPr/>
            <p:nvPr/>
          </p:nvSpPr>
          <p:spPr>
            <a:xfrm>
              <a:off x="6190387" y="5838247"/>
              <a:ext cx="9315" cy="11884"/>
            </a:xfrm>
            <a:custGeom>
              <a:avLst/>
              <a:gdLst>
                <a:gd name="connsiteX0" fmla="*/ 9153 w 9315"/>
                <a:gd name="connsiteY0" fmla="*/ 4755 h 11884"/>
                <a:gd name="connsiteX1" fmla="*/ 4509 w 9315"/>
                <a:gd name="connsiteY1" fmla="*/ 239 h 11884"/>
                <a:gd name="connsiteX2" fmla="*/ 4509 w 9315"/>
                <a:gd name="connsiteY2" fmla="*/ 239 h 11884"/>
                <a:gd name="connsiteX3" fmla="*/ 1838 w 9315"/>
                <a:gd name="connsiteY3" fmla="*/ 10671 h 11884"/>
                <a:gd name="connsiteX4" fmla="*/ 9153 w 9315"/>
                <a:gd name="connsiteY4" fmla="*/ 4755 h 1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5" h="11884">
                  <a:moveTo>
                    <a:pt x="9153" y="4755"/>
                  </a:moveTo>
                  <a:cubicBezTo>
                    <a:pt x="9121" y="2224"/>
                    <a:pt x="7041" y="201"/>
                    <a:pt x="4509" y="239"/>
                  </a:cubicBezTo>
                  <a:cubicBezTo>
                    <a:pt x="4509" y="239"/>
                    <a:pt x="4509" y="239"/>
                    <a:pt x="4509" y="239"/>
                  </a:cubicBezTo>
                  <a:cubicBezTo>
                    <a:pt x="-134" y="239"/>
                    <a:pt x="-1851" y="6918"/>
                    <a:pt x="1838" y="10671"/>
                  </a:cubicBezTo>
                  <a:cubicBezTo>
                    <a:pt x="5527" y="14424"/>
                    <a:pt x="9153" y="10353"/>
                    <a:pt x="9153" y="47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 1664">
              <a:extLst>
                <a:ext uri="{FF2B5EF4-FFF2-40B4-BE49-F238E27FC236}">
                  <a16:creationId xmlns:a16="http://schemas.microsoft.com/office/drawing/2014/main" id="{14D9BB42-9F76-9356-01FF-57445BCE6F97}"/>
                </a:ext>
              </a:extLst>
            </p:cNvPr>
            <p:cNvSpPr/>
            <p:nvPr/>
          </p:nvSpPr>
          <p:spPr>
            <a:xfrm>
              <a:off x="6154731" y="5986007"/>
              <a:ext cx="20319" cy="10728"/>
            </a:xfrm>
            <a:custGeom>
              <a:avLst/>
              <a:gdLst>
                <a:gd name="connsiteX0" fmla="*/ -163 w 20319"/>
                <a:gd name="connsiteY0" fmla="*/ 238 h 10728"/>
                <a:gd name="connsiteX1" fmla="*/ 7343 w 20319"/>
                <a:gd name="connsiteY1" fmla="*/ 6599 h 10728"/>
                <a:gd name="connsiteX2" fmla="*/ 17966 w 20319"/>
                <a:gd name="connsiteY2" fmla="*/ 9843 h 10728"/>
                <a:gd name="connsiteX3" fmla="*/ 19810 w 20319"/>
                <a:gd name="connsiteY3" fmla="*/ 5454 h 10728"/>
                <a:gd name="connsiteX4" fmla="*/ 9188 w 20319"/>
                <a:gd name="connsiteY4" fmla="*/ 2210 h 1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10728">
                  <a:moveTo>
                    <a:pt x="-163" y="238"/>
                  </a:moveTo>
                  <a:lnTo>
                    <a:pt x="7343" y="6599"/>
                  </a:lnTo>
                  <a:cubicBezTo>
                    <a:pt x="12432" y="10988"/>
                    <a:pt x="15803" y="12069"/>
                    <a:pt x="17966" y="9843"/>
                  </a:cubicBezTo>
                  <a:cubicBezTo>
                    <a:pt x="20128" y="7617"/>
                    <a:pt x="20573" y="6090"/>
                    <a:pt x="19810" y="5454"/>
                  </a:cubicBezTo>
                  <a:cubicBezTo>
                    <a:pt x="16407" y="3959"/>
                    <a:pt x="12845" y="2872"/>
                    <a:pt x="9188" y="22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 1665">
              <a:extLst>
                <a:ext uri="{FF2B5EF4-FFF2-40B4-BE49-F238E27FC236}">
                  <a16:creationId xmlns:a16="http://schemas.microsoft.com/office/drawing/2014/main" id="{D22CB189-EC88-EEC5-FD99-D11179BCE5F1}"/>
                </a:ext>
              </a:extLst>
            </p:cNvPr>
            <p:cNvSpPr/>
            <p:nvPr/>
          </p:nvSpPr>
          <p:spPr>
            <a:xfrm>
              <a:off x="6165608" y="5517604"/>
              <a:ext cx="6170" cy="6297"/>
            </a:xfrm>
            <a:custGeom>
              <a:avLst/>
              <a:gdLst>
                <a:gd name="connsiteX0" fmla="*/ 2954 w 6170"/>
                <a:gd name="connsiteY0" fmla="*/ 238 h 6297"/>
                <a:gd name="connsiteX1" fmla="*/ -163 w 6170"/>
                <a:gd name="connsiteY1" fmla="*/ 3355 h 6297"/>
                <a:gd name="connsiteX2" fmla="*/ 2954 w 6170"/>
                <a:gd name="connsiteY2" fmla="*/ 6535 h 6297"/>
                <a:gd name="connsiteX3" fmla="*/ 6007 w 6170"/>
                <a:gd name="connsiteY3" fmla="*/ 3355 h 6297"/>
                <a:gd name="connsiteX4" fmla="*/ 6007 w 6170"/>
                <a:gd name="connsiteY4" fmla="*/ 3355 h 6297"/>
                <a:gd name="connsiteX5" fmla="*/ 3018 w 6170"/>
                <a:gd name="connsiteY5" fmla="*/ 238 h 6297"/>
                <a:gd name="connsiteX6" fmla="*/ 2954 w 6170"/>
                <a:gd name="connsiteY6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4" y="238"/>
                  </a:move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85"/>
                    <a:pt x="1224" y="6504"/>
                    <a:pt x="2954" y="6535"/>
                  </a:cubicBezTo>
                  <a:cubicBezTo>
                    <a:pt x="4678" y="6497"/>
                    <a:pt x="6039" y="5079"/>
                    <a:pt x="6007" y="3355"/>
                  </a:cubicBezTo>
                  <a:cubicBezTo>
                    <a:pt x="6007" y="3355"/>
                    <a:pt x="6007" y="3355"/>
                    <a:pt x="6007" y="3355"/>
                  </a:cubicBezTo>
                  <a:cubicBezTo>
                    <a:pt x="6045" y="1669"/>
                    <a:pt x="4703" y="276"/>
                    <a:pt x="3018" y="238"/>
                  </a:cubicBezTo>
                  <a:cubicBezTo>
                    <a:pt x="2999" y="238"/>
                    <a:pt x="2973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 1666">
              <a:extLst>
                <a:ext uri="{FF2B5EF4-FFF2-40B4-BE49-F238E27FC236}">
                  <a16:creationId xmlns:a16="http://schemas.microsoft.com/office/drawing/2014/main" id="{DF8A170C-ABED-E85E-5BD5-BDE6AF954B45}"/>
                </a:ext>
              </a:extLst>
            </p:cNvPr>
            <p:cNvSpPr/>
            <p:nvPr/>
          </p:nvSpPr>
          <p:spPr>
            <a:xfrm>
              <a:off x="6085018" y="6339540"/>
              <a:ext cx="6169" cy="7414"/>
            </a:xfrm>
            <a:custGeom>
              <a:avLst/>
              <a:gdLst>
                <a:gd name="connsiteX0" fmla="*/ 2954 w 6169"/>
                <a:gd name="connsiteY0" fmla="*/ 806 h 7414"/>
                <a:gd name="connsiteX1" fmla="*/ -163 w 6169"/>
                <a:gd name="connsiteY1" fmla="*/ 5894 h 7414"/>
                <a:gd name="connsiteX2" fmla="*/ 2954 w 6169"/>
                <a:gd name="connsiteY2" fmla="*/ 7103 h 7414"/>
                <a:gd name="connsiteX3" fmla="*/ 6007 w 6169"/>
                <a:gd name="connsiteY3" fmla="*/ 1951 h 7414"/>
                <a:gd name="connsiteX4" fmla="*/ 2954 w 6169"/>
                <a:gd name="connsiteY4" fmla="*/ 806 h 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7414">
                  <a:moveTo>
                    <a:pt x="2954" y="806"/>
                  </a:moveTo>
                  <a:cubicBezTo>
                    <a:pt x="1199" y="1945"/>
                    <a:pt x="54" y="3815"/>
                    <a:pt x="-163" y="5894"/>
                  </a:cubicBezTo>
                  <a:cubicBezTo>
                    <a:pt x="-163" y="7612"/>
                    <a:pt x="1237" y="8184"/>
                    <a:pt x="2954" y="7103"/>
                  </a:cubicBezTo>
                  <a:cubicBezTo>
                    <a:pt x="4704" y="5945"/>
                    <a:pt x="5829" y="4043"/>
                    <a:pt x="6007" y="1951"/>
                  </a:cubicBezTo>
                  <a:cubicBezTo>
                    <a:pt x="6007" y="233"/>
                    <a:pt x="4672" y="-275"/>
                    <a:pt x="2954" y="8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 1667">
              <a:extLst>
                <a:ext uri="{FF2B5EF4-FFF2-40B4-BE49-F238E27FC236}">
                  <a16:creationId xmlns:a16="http://schemas.microsoft.com/office/drawing/2014/main" id="{6264A5DC-9975-F365-648A-2F3A486D53B5}"/>
                </a:ext>
              </a:extLst>
            </p:cNvPr>
            <p:cNvSpPr/>
            <p:nvPr/>
          </p:nvSpPr>
          <p:spPr>
            <a:xfrm>
              <a:off x="6161195" y="3325531"/>
              <a:ext cx="7374" cy="14545"/>
            </a:xfrm>
            <a:custGeom>
              <a:avLst/>
              <a:gdLst>
                <a:gd name="connsiteX0" fmla="*/ 3996 w 7374"/>
                <a:gd name="connsiteY0" fmla="*/ 14784 h 14545"/>
                <a:gd name="connsiteX1" fmla="*/ 7049 w 7374"/>
                <a:gd name="connsiteY1" fmla="*/ 7978 h 14545"/>
                <a:gd name="connsiteX2" fmla="*/ -138 w 7374"/>
                <a:gd name="connsiteY2" fmla="*/ 6896 h 14545"/>
                <a:gd name="connsiteX3" fmla="*/ 3996 w 7374"/>
                <a:gd name="connsiteY3" fmla="*/ 14784 h 14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4" h="14545">
                  <a:moveTo>
                    <a:pt x="3996" y="14784"/>
                  </a:moveTo>
                  <a:cubicBezTo>
                    <a:pt x="6413" y="14784"/>
                    <a:pt x="7685" y="12049"/>
                    <a:pt x="7049" y="7978"/>
                  </a:cubicBezTo>
                  <a:cubicBezTo>
                    <a:pt x="5650" y="-1691"/>
                    <a:pt x="-138" y="-2581"/>
                    <a:pt x="-138" y="6896"/>
                  </a:cubicBezTo>
                  <a:cubicBezTo>
                    <a:pt x="-393" y="11349"/>
                    <a:pt x="1388" y="14784"/>
                    <a:pt x="3996" y="147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 1668">
              <a:extLst>
                <a:ext uri="{FF2B5EF4-FFF2-40B4-BE49-F238E27FC236}">
                  <a16:creationId xmlns:a16="http://schemas.microsoft.com/office/drawing/2014/main" id="{BCEFA3DC-A021-5C51-A87A-C9D697B64D15}"/>
                </a:ext>
              </a:extLst>
            </p:cNvPr>
            <p:cNvSpPr/>
            <p:nvPr/>
          </p:nvSpPr>
          <p:spPr>
            <a:xfrm>
              <a:off x="6060162" y="395130"/>
              <a:ext cx="9399" cy="9348"/>
            </a:xfrm>
            <a:custGeom>
              <a:avLst/>
              <a:gdLst>
                <a:gd name="connsiteX0" fmla="*/ 9237 w 9399"/>
                <a:gd name="connsiteY0" fmla="*/ 4945 h 9348"/>
                <a:gd name="connsiteX1" fmla="*/ 4530 w 9399"/>
                <a:gd name="connsiteY1" fmla="*/ 238 h 9348"/>
                <a:gd name="connsiteX2" fmla="*/ 1986 w 9399"/>
                <a:gd name="connsiteY2" fmla="*/ 7553 h 9348"/>
                <a:gd name="connsiteX3" fmla="*/ 9237 w 9399"/>
                <a:gd name="connsiteY3" fmla="*/ 4945 h 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99" h="9348">
                  <a:moveTo>
                    <a:pt x="9237" y="4945"/>
                  </a:moveTo>
                  <a:cubicBezTo>
                    <a:pt x="9237" y="2344"/>
                    <a:pt x="7132" y="238"/>
                    <a:pt x="4530" y="238"/>
                  </a:cubicBezTo>
                  <a:cubicBezTo>
                    <a:pt x="-304" y="238"/>
                    <a:pt x="-1831" y="3991"/>
                    <a:pt x="1986" y="7553"/>
                  </a:cubicBezTo>
                  <a:cubicBezTo>
                    <a:pt x="5802" y="11115"/>
                    <a:pt x="9237" y="9843"/>
                    <a:pt x="9237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 1669">
              <a:extLst>
                <a:ext uri="{FF2B5EF4-FFF2-40B4-BE49-F238E27FC236}">
                  <a16:creationId xmlns:a16="http://schemas.microsoft.com/office/drawing/2014/main" id="{8F0E1CFE-659D-52FA-85EB-83C4AC91C450}"/>
                </a:ext>
              </a:extLst>
            </p:cNvPr>
            <p:cNvSpPr/>
            <p:nvPr/>
          </p:nvSpPr>
          <p:spPr>
            <a:xfrm>
              <a:off x="6063751" y="320846"/>
              <a:ext cx="8875" cy="16508"/>
            </a:xfrm>
            <a:custGeom>
              <a:avLst/>
              <a:gdLst>
                <a:gd name="connsiteX0" fmla="*/ 5585 w 8875"/>
                <a:gd name="connsiteY0" fmla="*/ 16321 h 16508"/>
                <a:gd name="connsiteX1" fmla="*/ 8702 w 8875"/>
                <a:gd name="connsiteY1" fmla="*/ 8434 h 16508"/>
                <a:gd name="connsiteX2" fmla="*/ 623 w 8875"/>
                <a:gd name="connsiteY2" fmla="*/ 3536 h 16508"/>
                <a:gd name="connsiteX3" fmla="*/ 5585 w 8875"/>
                <a:gd name="connsiteY3" fmla="*/ 16321 h 1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5" h="16508">
                  <a:moveTo>
                    <a:pt x="5585" y="16321"/>
                  </a:moveTo>
                  <a:cubicBezTo>
                    <a:pt x="7709" y="14260"/>
                    <a:pt x="8841" y="11391"/>
                    <a:pt x="8702" y="8434"/>
                  </a:cubicBezTo>
                  <a:cubicBezTo>
                    <a:pt x="8702" y="674"/>
                    <a:pt x="2977" y="-2825"/>
                    <a:pt x="623" y="3536"/>
                  </a:cubicBezTo>
                  <a:cubicBezTo>
                    <a:pt x="-1730" y="9897"/>
                    <a:pt x="1577" y="18802"/>
                    <a:pt x="5585" y="163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 1670">
              <a:extLst>
                <a:ext uri="{FF2B5EF4-FFF2-40B4-BE49-F238E27FC236}">
                  <a16:creationId xmlns:a16="http://schemas.microsoft.com/office/drawing/2014/main" id="{26EBEC51-C7C8-8705-FC17-2F3B59A94344}"/>
                </a:ext>
              </a:extLst>
            </p:cNvPr>
            <p:cNvSpPr/>
            <p:nvPr/>
          </p:nvSpPr>
          <p:spPr>
            <a:xfrm>
              <a:off x="6079482" y="5209582"/>
              <a:ext cx="17479" cy="15128"/>
            </a:xfrm>
            <a:custGeom>
              <a:avLst/>
              <a:gdLst>
                <a:gd name="connsiteX0" fmla="*/ 17205 w 17479"/>
                <a:gd name="connsiteY0" fmla="*/ 10197 h 15128"/>
                <a:gd name="connsiteX1" fmla="*/ 1875 w 17479"/>
                <a:gd name="connsiteY1" fmla="*/ 1928 h 15128"/>
                <a:gd name="connsiteX2" fmla="*/ 2193 w 17479"/>
                <a:gd name="connsiteY2" fmla="*/ 10515 h 15128"/>
                <a:gd name="connsiteX3" fmla="*/ 17205 w 17479"/>
                <a:gd name="connsiteY3" fmla="*/ 10197 h 1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79" h="15128">
                  <a:moveTo>
                    <a:pt x="17205" y="10197"/>
                  </a:moveTo>
                  <a:cubicBezTo>
                    <a:pt x="15742" y="2373"/>
                    <a:pt x="6391" y="-2524"/>
                    <a:pt x="1875" y="1928"/>
                  </a:cubicBezTo>
                  <a:cubicBezTo>
                    <a:pt x="-924" y="4854"/>
                    <a:pt x="-860" y="6762"/>
                    <a:pt x="2193" y="10515"/>
                  </a:cubicBezTo>
                  <a:cubicBezTo>
                    <a:pt x="7600" y="17130"/>
                    <a:pt x="18540" y="16939"/>
                    <a:pt x="17205" y="101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 1671">
              <a:extLst>
                <a:ext uri="{FF2B5EF4-FFF2-40B4-BE49-F238E27FC236}">
                  <a16:creationId xmlns:a16="http://schemas.microsoft.com/office/drawing/2014/main" id="{9CF830DF-E830-4E18-B338-231E9CA38B30}"/>
                </a:ext>
              </a:extLst>
            </p:cNvPr>
            <p:cNvSpPr/>
            <p:nvPr/>
          </p:nvSpPr>
          <p:spPr>
            <a:xfrm>
              <a:off x="6066815" y="5895267"/>
              <a:ext cx="8916" cy="9067"/>
            </a:xfrm>
            <a:custGeom>
              <a:avLst/>
              <a:gdLst>
                <a:gd name="connsiteX0" fmla="*/ 485 w 8916"/>
                <a:gd name="connsiteY0" fmla="*/ 910 h 9067"/>
                <a:gd name="connsiteX1" fmla="*/ 5828 w 8916"/>
                <a:gd name="connsiteY1" fmla="*/ 9306 h 9067"/>
                <a:gd name="connsiteX2" fmla="*/ 8754 w 8916"/>
                <a:gd name="connsiteY2" fmla="*/ 6317 h 9067"/>
                <a:gd name="connsiteX3" fmla="*/ 485 w 8916"/>
                <a:gd name="connsiteY3" fmla="*/ 910 h 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6" h="9067">
                  <a:moveTo>
                    <a:pt x="485" y="910"/>
                  </a:moveTo>
                  <a:cubicBezTo>
                    <a:pt x="-1741" y="3136"/>
                    <a:pt x="2202" y="9306"/>
                    <a:pt x="5828" y="9306"/>
                  </a:cubicBezTo>
                  <a:cubicBezTo>
                    <a:pt x="7456" y="9274"/>
                    <a:pt x="8754" y="7945"/>
                    <a:pt x="8754" y="6317"/>
                  </a:cubicBezTo>
                  <a:cubicBezTo>
                    <a:pt x="8754" y="2627"/>
                    <a:pt x="2965" y="-1380"/>
                    <a:pt x="485" y="9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 1672">
              <a:extLst>
                <a:ext uri="{FF2B5EF4-FFF2-40B4-BE49-F238E27FC236}">
                  <a16:creationId xmlns:a16="http://schemas.microsoft.com/office/drawing/2014/main" id="{C55C0EBC-3D47-2047-6139-B6A94713AD82}"/>
                </a:ext>
              </a:extLst>
            </p:cNvPr>
            <p:cNvSpPr/>
            <p:nvPr/>
          </p:nvSpPr>
          <p:spPr>
            <a:xfrm>
              <a:off x="6038521" y="254110"/>
              <a:ext cx="22535" cy="22684"/>
            </a:xfrm>
            <a:custGeom>
              <a:avLst/>
              <a:gdLst>
                <a:gd name="connsiteX0" fmla="*/ 18983 w 22535"/>
                <a:gd name="connsiteY0" fmla="*/ 22504 h 22684"/>
                <a:gd name="connsiteX1" fmla="*/ 22036 w 22535"/>
                <a:gd name="connsiteY1" fmla="*/ 10927 h 22684"/>
                <a:gd name="connsiteX2" fmla="*/ 11478 w 22535"/>
                <a:gd name="connsiteY2" fmla="*/ 496 h 22684"/>
                <a:gd name="connsiteX3" fmla="*/ -163 w 22535"/>
                <a:gd name="connsiteY3" fmla="*/ 5139 h 22684"/>
                <a:gd name="connsiteX4" fmla="*/ 18983 w 22535"/>
                <a:gd name="connsiteY4" fmla="*/ 22504 h 2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35" h="22684">
                  <a:moveTo>
                    <a:pt x="18983" y="22504"/>
                  </a:moveTo>
                  <a:cubicBezTo>
                    <a:pt x="20777" y="18891"/>
                    <a:pt x="21814" y="14954"/>
                    <a:pt x="22036" y="10927"/>
                  </a:cubicBezTo>
                  <a:cubicBezTo>
                    <a:pt x="23054" y="2086"/>
                    <a:pt x="22354" y="1450"/>
                    <a:pt x="11478" y="496"/>
                  </a:cubicBezTo>
                  <a:cubicBezTo>
                    <a:pt x="2064" y="-268"/>
                    <a:pt x="-163" y="496"/>
                    <a:pt x="-163" y="5139"/>
                  </a:cubicBezTo>
                  <a:cubicBezTo>
                    <a:pt x="-163" y="11118"/>
                    <a:pt x="15739" y="25557"/>
                    <a:pt x="18983" y="225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 1673">
              <a:extLst>
                <a:ext uri="{FF2B5EF4-FFF2-40B4-BE49-F238E27FC236}">
                  <a16:creationId xmlns:a16="http://schemas.microsoft.com/office/drawing/2014/main" id="{9D65E699-5D2C-581B-3057-504D048D40AA}"/>
                </a:ext>
              </a:extLst>
            </p:cNvPr>
            <p:cNvSpPr/>
            <p:nvPr/>
          </p:nvSpPr>
          <p:spPr>
            <a:xfrm>
              <a:off x="6039698" y="294439"/>
              <a:ext cx="8118" cy="6297"/>
            </a:xfrm>
            <a:custGeom>
              <a:avLst/>
              <a:gdLst>
                <a:gd name="connsiteX0" fmla="*/ 7947 w 8118"/>
                <a:gd name="connsiteY0" fmla="*/ 3355 h 6297"/>
                <a:gd name="connsiteX1" fmla="*/ 3113 w 8118"/>
                <a:gd name="connsiteY1" fmla="*/ 238 h 6297"/>
                <a:gd name="connsiteX2" fmla="*/ 187 w 8118"/>
                <a:gd name="connsiteY2" fmla="*/ 3355 h 6297"/>
                <a:gd name="connsiteX3" fmla="*/ 5085 w 8118"/>
                <a:gd name="connsiteY3" fmla="*/ 6536 h 6297"/>
                <a:gd name="connsiteX4" fmla="*/ 7954 w 8118"/>
                <a:gd name="connsiteY4" fmla="*/ 3425 h 6297"/>
                <a:gd name="connsiteX5" fmla="*/ 7947 w 8118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8" h="6297">
                  <a:moveTo>
                    <a:pt x="7947" y="3355"/>
                  </a:moveTo>
                  <a:cubicBezTo>
                    <a:pt x="7947" y="1638"/>
                    <a:pt x="5785" y="238"/>
                    <a:pt x="3113" y="238"/>
                  </a:cubicBezTo>
                  <a:cubicBezTo>
                    <a:pt x="442" y="238"/>
                    <a:pt x="-830" y="1638"/>
                    <a:pt x="187" y="3355"/>
                  </a:cubicBezTo>
                  <a:cubicBezTo>
                    <a:pt x="1205" y="5149"/>
                    <a:pt x="3030" y="6332"/>
                    <a:pt x="5085" y="6536"/>
                  </a:cubicBezTo>
                  <a:cubicBezTo>
                    <a:pt x="6732" y="6472"/>
                    <a:pt x="8017" y="5079"/>
                    <a:pt x="7954" y="3425"/>
                  </a:cubicBezTo>
                  <a:cubicBezTo>
                    <a:pt x="7947" y="3406"/>
                    <a:pt x="7947" y="3381"/>
                    <a:pt x="7947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 1674">
              <a:extLst>
                <a:ext uri="{FF2B5EF4-FFF2-40B4-BE49-F238E27FC236}">
                  <a16:creationId xmlns:a16="http://schemas.microsoft.com/office/drawing/2014/main" id="{16D33CEB-915F-BB37-7A35-5685CE54AF4E}"/>
                </a:ext>
              </a:extLst>
            </p:cNvPr>
            <p:cNvSpPr/>
            <p:nvPr/>
          </p:nvSpPr>
          <p:spPr>
            <a:xfrm>
              <a:off x="6016640" y="423435"/>
              <a:ext cx="12721" cy="6297"/>
            </a:xfrm>
            <a:custGeom>
              <a:avLst/>
              <a:gdLst>
                <a:gd name="connsiteX0" fmla="*/ 6198 w 12721"/>
                <a:gd name="connsiteY0" fmla="*/ 6536 h 6297"/>
                <a:gd name="connsiteX1" fmla="*/ 12559 w 12721"/>
                <a:gd name="connsiteY1" fmla="*/ 3419 h 6297"/>
                <a:gd name="connsiteX2" fmla="*/ 6198 w 12721"/>
                <a:gd name="connsiteY2" fmla="*/ 238 h 6297"/>
                <a:gd name="connsiteX3" fmla="*/ -163 w 12721"/>
                <a:gd name="connsiteY3" fmla="*/ 3419 h 6297"/>
                <a:gd name="connsiteX4" fmla="*/ 6198 w 12721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6198" y="6536"/>
                  </a:moveTo>
                  <a:cubicBezTo>
                    <a:pt x="9633" y="6536"/>
                    <a:pt x="12559" y="5136"/>
                    <a:pt x="12559" y="3419"/>
                  </a:cubicBezTo>
                  <a:cubicBezTo>
                    <a:pt x="12559" y="1701"/>
                    <a:pt x="9760" y="238"/>
                    <a:pt x="6198" y="238"/>
                  </a:cubicBezTo>
                  <a:cubicBezTo>
                    <a:pt x="2636" y="238"/>
                    <a:pt x="-163" y="1638"/>
                    <a:pt x="-163" y="3419"/>
                  </a:cubicBezTo>
                  <a:cubicBezTo>
                    <a:pt x="-163" y="5200"/>
                    <a:pt x="2827" y="6536"/>
                    <a:pt x="6198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 1675">
              <a:extLst>
                <a:ext uri="{FF2B5EF4-FFF2-40B4-BE49-F238E27FC236}">
                  <a16:creationId xmlns:a16="http://schemas.microsoft.com/office/drawing/2014/main" id="{5698BF14-B38D-8823-0418-1B6FEC87A74A}"/>
                </a:ext>
              </a:extLst>
            </p:cNvPr>
            <p:cNvSpPr/>
            <p:nvPr/>
          </p:nvSpPr>
          <p:spPr>
            <a:xfrm>
              <a:off x="6043383" y="6210106"/>
              <a:ext cx="16461" cy="11882"/>
            </a:xfrm>
            <a:custGeom>
              <a:avLst/>
              <a:gdLst>
                <a:gd name="connsiteX0" fmla="*/ 16093 w 16461"/>
                <a:gd name="connsiteY0" fmla="*/ 6715 h 11882"/>
                <a:gd name="connsiteX1" fmla="*/ 6342 w 16461"/>
                <a:gd name="connsiteY1" fmla="*/ 424 h 11882"/>
                <a:gd name="connsiteX2" fmla="*/ 319 w 16461"/>
                <a:gd name="connsiteY2" fmla="*/ 5761 h 11882"/>
                <a:gd name="connsiteX3" fmla="*/ 7888 w 16461"/>
                <a:gd name="connsiteY3" fmla="*/ 12121 h 11882"/>
                <a:gd name="connsiteX4" fmla="*/ 16093 w 16461"/>
                <a:gd name="connsiteY4" fmla="*/ 6715 h 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1" h="11882">
                  <a:moveTo>
                    <a:pt x="16093" y="6715"/>
                  </a:moveTo>
                  <a:cubicBezTo>
                    <a:pt x="15139" y="2288"/>
                    <a:pt x="10769" y="-530"/>
                    <a:pt x="6342" y="424"/>
                  </a:cubicBezTo>
                  <a:cubicBezTo>
                    <a:pt x="3537" y="1028"/>
                    <a:pt x="1254" y="3051"/>
                    <a:pt x="319" y="5761"/>
                  </a:cubicBezTo>
                  <a:cubicBezTo>
                    <a:pt x="-1081" y="11231"/>
                    <a:pt x="319" y="12121"/>
                    <a:pt x="7888" y="12121"/>
                  </a:cubicBezTo>
                  <a:cubicBezTo>
                    <a:pt x="15457" y="12121"/>
                    <a:pt x="16920" y="10976"/>
                    <a:pt x="16093" y="67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 1676">
              <a:extLst>
                <a:ext uri="{FF2B5EF4-FFF2-40B4-BE49-F238E27FC236}">
                  <a16:creationId xmlns:a16="http://schemas.microsoft.com/office/drawing/2014/main" id="{102960C7-8F77-2F66-E038-0BCDBDEF6EA5}"/>
                </a:ext>
              </a:extLst>
            </p:cNvPr>
            <p:cNvSpPr/>
            <p:nvPr/>
          </p:nvSpPr>
          <p:spPr>
            <a:xfrm>
              <a:off x="6033525" y="6511529"/>
              <a:ext cx="13266" cy="18891"/>
            </a:xfrm>
            <a:custGeom>
              <a:avLst/>
              <a:gdLst>
                <a:gd name="connsiteX0" fmla="*/ 4452 w 13266"/>
                <a:gd name="connsiteY0" fmla="*/ 19129 h 18891"/>
                <a:gd name="connsiteX1" fmla="*/ 10812 w 13266"/>
                <a:gd name="connsiteY1" fmla="*/ 14423 h 18891"/>
                <a:gd name="connsiteX2" fmla="*/ 11830 w 13266"/>
                <a:gd name="connsiteY2" fmla="*/ 6026 h 18891"/>
                <a:gd name="connsiteX3" fmla="*/ 10812 w 13266"/>
                <a:gd name="connsiteY3" fmla="*/ 5009 h 18891"/>
                <a:gd name="connsiteX4" fmla="*/ 2543 w 13266"/>
                <a:gd name="connsiteY4" fmla="*/ 5009 h 18891"/>
                <a:gd name="connsiteX5" fmla="*/ 1335 w 13266"/>
                <a:gd name="connsiteY5" fmla="*/ 11370 h 18891"/>
                <a:gd name="connsiteX6" fmla="*/ 4452 w 13266"/>
                <a:gd name="connsiteY6" fmla="*/ 19129 h 18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66" h="18891">
                  <a:moveTo>
                    <a:pt x="4452" y="19129"/>
                  </a:moveTo>
                  <a:cubicBezTo>
                    <a:pt x="7021" y="18277"/>
                    <a:pt x="9248" y="16630"/>
                    <a:pt x="10812" y="14423"/>
                  </a:cubicBezTo>
                  <a:cubicBezTo>
                    <a:pt x="13414" y="12387"/>
                    <a:pt x="13866" y="8628"/>
                    <a:pt x="11830" y="6026"/>
                  </a:cubicBezTo>
                  <a:cubicBezTo>
                    <a:pt x="11538" y="5651"/>
                    <a:pt x="11194" y="5308"/>
                    <a:pt x="10812" y="5009"/>
                  </a:cubicBezTo>
                  <a:cubicBezTo>
                    <a:pt x="5851" y="-1352"/>
                    <a:pt x="317" y="-1352"/>
                    <a:pt x="2543" y="5009"/>
                  </a:cubicBezTo>
                  <a:cubicBezTo>
                    <a:pt x="3491" y="7178"/>
                    <a:pt x="3014" y="9703"/>
                    <a:pt x="1335" y="11370"/>
                  </a:cubicBezTo>
                  <a:cubicBezTo>
                    <a:pt x="-1909" y="13469"/>
                    <a:pt x="572" y="19129"/>
                    <a:pt x="4452" y="191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 1677">
              <a:extLst>
                <a:ext uri="{FF2B5EF4-FFF2-40B4-BE49-F238E27FC236}">
                  <a16:creationId xmlns:a16="http://schemas.microsoft.com/office/drawing/2014/main" id="{388ED0B3-6A4D-40D5-82CE-C57C31A39FA5}"/>
                </a:ext>
              </a:extLst>
            </p:cNvPr>
            <p:cNvSpPr/>
            <p:nvPr/>
          </p:nvSpPr>
          <p:spPr>
            <a:xfrm>
              <a:off x="6014250" y="700258"/>
              <a:ext cx="8751" cy="11500"/>
            </a:xfrm>
            <a:custGeom>
              <a:avLst/>
              <a:gdLst>
                <a:gd name="connsiteX0" fmla="*/ 5726 w 8751"/>
                <a:gd name="connsiteY0" fmla="*/ 11174 h 11500"/>
                <a:gd name="connsiteX1" fmla="*/ 8588 w 8751"/>
                <a:gd name="connsiteY1" fmla="*/ 4814 h 11500"/>
                <a:gd name="connsiteX2" fmla="*/ 828 w 8751"/>
                <a:gd name="connsiteY2" fmla="*/ 3414 h 11500"/>
                <a:gd name="connsiteX3" fmla="*/ 5726 w 8751"/>
                <a:gd name="connsiteY3" fmla="*/ 11174 h 1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51" h="11500">
                  <a:moveTo>
                    <a:pt x="5726" y="11174"/>
                  </a:moveTo>
                  <a:cubicBezTo>
                    <a:pt x="7570" y="9578"/>
                    <a:pt x="8620" y="7250"/>
                    <a:pt x="8588" y="4814"/>
                  </a:cubicBezTo>
                  <a:cubicBezTo>
                    <a:pt x="8588" y="-402"/>
                    <a:pt x="3754" y="-1547"/>
                    <a:pt x="828" y="3414"/>
                  </a:cubicBezTo>
                  <a:cubicBezTo>
                    <a:pt x="-2098" y="8376"/>
                    <a:pt x="2037" y="13464"/>
                    <a:pt x="5726" y="111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 1678">
              <a:extLst>
                <a:ext uri="{FF2B5EF4-FFF2-40B4-BE49-F238E27FC236}">
                  <a16:creationId xmlns:a16="http://schemas.microsoft.com/office/drawing/2014/main" id="{E2AC8171-2999-58F1-E8CE-0D740557A95C}"/>
                </a:ext>
              </a:extLst>
            </p:cNvPr>
            <p:cNvSpPr/>
            <p:nvPr/>
          </p:nvSpPr>
          <p:spPr>
            <a:xfrm>
              <a:off x="6042897" y="6552492"/>
              <a:ext cx="11080" cy="6297"/>
            </a:xfrm>
            <a:custGeom>
              <a:avLst/>
              <a:gdLst>
                <a:gd name="connsiteX0" fmla="*/ 105 w 11080"/>
                <a:gd name="connsiteY0" fmla="*/ 3355 h 6297"/>
                <a:gd name="connsiteX1" fmla="*/ 4557 w 11080"/>
                <a:gd name="connsiteY1" fmla="*/ 6535 h 6297"/>
                <a:gd name="connsiteX2" fmla="*/ 10918 w 11080"/>
                <a:gd name="connsiteY2" fmla="*/ 3355 h 6297"/>
                <a:gd name="connsiteX3" fmla="*/ 6466 w 11080"/>
                <a:gd name="connsiteY3" fmla="*/ 238 h 6297"/>
                <a:gd name="connsiteX4" fmla="*/ 105 w 11080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0" h="6297">
                  <a:moveTo>
                    <a:pt x="105" y="3355"/>
                  </a:moveTo>
                  <a:cubicBezTo>
                    <a:pt x="-913" y="5073"/>
                    <a:pt x="1059" y="6535"/>
                    <a:pt x="4557" y="6535"/>
                  </a:cubicBezTo>
                  <a:cubicBezTo>
                    <a:pt x="8056" y="6535"/>
                    <a:pt x="10918" y="5073"/>
                    <a:pt x="10918" y="3355"/>
                  </a:cubicBezTo>
                  <a:cubicBezTo>
                    <a:pt x="10918" y="1638"/>
                    <a:pt x="8883" y="238"/>
                    <a:pt x="6466" y="238"/>
                  </a:cubicBezTo>
                  <a:cubicBezTo>
                    <a:pt x="3985" y="270"/>
                    <a:pt x="1651" y="1415"/>
                    <a:pt x="105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 1679">
              <a:extLst>
                <a:ext uri="{FF2B5EF4-FFF2-40B4-BE49-F238E27FC236}">
                  <a16:creationId xmlns:a16="http://schemas.microsoft.com/office/drawing/2014/main" id="{5674B943-53E3-31C0-0F9B-1220B4FBEBCD}"/>
                </a:ext>
              </a:extLst>
            </p:cNvPr>
            <p:cNvSpPr/>
            <p:nvPr/>
          </p:nvSpPr>
          <p:spPr>
            <a:xfrm>
              <a:off x="6082069" y="693893"/>
              <a:ext cx="9118" cy="15837"/>
            </a:xfrm>
            <a:custGeom>
              <a:avLst/>
              <a:gdLst>
                <a:gd name="connsiteX0" fmla="*/ 6094 w 9118"/>
                <a:gd name="connsiteY0" fmla="*/ 16076 h 15837"/>
                <a:gd name="connsiteX1" fmla="*/ 8956 w 9118"/>
                <a:gd name="connsiteY1" fmla="*/ 9715 h 15837"/>
                <a:gd name="connsiteX2" fmla="*/ 751 w 9118"/>
                <a:gd name="connsiteY2" fmla="*/ 1128 h 15837"/>
                <a:gd name="connsiteX3" fmla="*/ 6094 w 9118"/>
                <a:gd name="connsiteY3" fmla="*/ 16076 h 1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18" h="15837">
                  <a:moveTo>
                    <a:pt x="6094" y="16076"/>
                  </a:moveTo>
                  <a:cubicBezTo>
                    <a:pt x="7684" y="16076"/>
                    <a:pt x="8956" y="13341"/>
                    <a:pt x="8956" y="9715"/>
                  </a:cubicBezTo>
                  <a:cubicBezTo>
                    <a:pt x="8956" y="3355"/>
                    <a:pt x="3741" y="-1925"/>
                    <a:pt x="751" y="1128"/>
                  </a:cubicBezTo>
                  <a:cubicBezTo>
                    <a:pt x="-2239" y="4181"/>
                    <a:pt x="2786" y="16076"/>
                    <a:pt x="6094" y="160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 1680">
              <a:extLst>
                <a:ext uri="{FF2B5EF4-FFF2-40B4-BE49-F238E27FC236}">
                  <a16:creationId xmlns:a16="http://schemas.microsoft.com/office/drawing/2014/main" id="{1E3A43F8-3232-7458-DF58-D4E9CA8C4918}"/>
                </a:ext>
              </a:extLst>
            </p:cNvPr>
            <p:cNvSpPr/>
            <p:nvPr/>
          </p:nvSpPr>
          <p:spPr>
            <a:xfrm>
              <a:off x="6064341" y="712911"/>
              <a:ext cx="5220" cy="6297"/>
            </a:xfrm>
            <a:custGeom>
              <a:avLst/>
              <a:gdLst>
                <a:gd name="connsiteX0" fmla="*/ 1751 w 5220"/>
                <a:gd name="connsiteY0" fmla="*/ 6535 h 6297"/>
                <a:gd name="connsiteX1" fmla="*/ 5058 w 5220"/>
                <a:gd name="connsiteY1" fmla="*/ 3355 h 6297"/>
                <a:gd name="connsiteX2" fmla="*/ 5058 w 5220"/>
                <a:gd name="connsiteY2" fmla="*/ 3355 h 6297"/>
                <a:gd name="connsiteX3" fmla="*/ 3659 w 5220"/>
                <a:gd name="connsiteY3" fmla="*/ 238 h 6297"/>
                <a:gd name="connsiteX4" fmla="*/ 351 w 5220"/>
                <a:gd name="connsiteY4" fmla="*/ 3355 h 6297"/>
                <a:gd name="connsiteX5" fmla="*/ 1751 w 522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0" h="6297">
                  <a:moveTo>
                    <a:pt x="1751" y="6535"/>
                  </a:moveTo>
                  <a:cubicBezTo>
                    <a:pt x="3544" y="6574"/>
                    <a:pt x="5020" y="5149"/>
                    <a:pt x="5058" y="3355"/>
                  </a:cubicBezTo>
                  <a:cubicBezTo>
                    <a:pt x="5058" y="3355"/>
                    <a:pt x="5058" y="3355"/>
                    <a:pt x="5058" y="3355"/>
                  </a:cubicBezTo>
                  <a:cubicBezTo>
                    <a:pt x="5058" y="1638"/>
                    <a:pt x="4422" y="238"/>
                    <a:pt x="3659" y="238"/>
                  </a:cubicBezTo>
                  <a:cubicBezTo>
                    <a:pt x="2896" y="238"/>
                    <a:pt x="1433" y="1638"/>
                    <a:pt x="351" y="3355"/>
                  </a:cubicBezTo>
                  <a:cubicBezTo>
                    <a:pt x="-730" y="5072"/>
                    <a:pt x="-30" y="6535"/>
                    <a:pt x="175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 1681">
              <a:extLst>
                <a:ext uri="{FF2B5EF4-FFF2-40B4-BE49-F238E27FC236}">
                  <a16:creationId xmlns:a16="http://schemas.microsoft.com/office/drawing/2014/main" id="{49197FF5-A710-A833-4CE6-13174041C34E}"/>
                </a:ext>
              </a:extLst>
            </p:cNvPr>
            <p:cNvSpPr/>
            <p:nvPr/>
          </p:nvSpPr>
          <p:spPr>
            <a:xfrm>
              <a:off x="6137685" y="848203"/>
              <a:ext cx="6233" cy="9413"/>
            </a:xfrm>
            <a:custGeom>
              <a:avLst/>
              <a:gdLst>
                <a:gd name="connsiteX0" fmla="*/ 6233 w 6233"/>
                <a:gd name="connsiteY0" fmla="*/ 4707 h 9413"/>
                <a:gd name="connsiteX1" fmla="*/ 3117 w 6233"/>
                <a:gd name="connsiteY1" fmla="*/ 9414 h 9413"/>
                <a:gd name="connsiteX2" fmla="*/ 0 w 6233"/>
                <a:gd name="connsiteY2" fmla="*/ 4707 h 9413"/>
                <a:gd name="connsiteX3" fmla="*/ 3117 w 6233"/>
                <a:gd name="connsiteY3" fmla="*/ 0 h 9413"/>
                <a:gd name="connsiteX4" fmla="*/ 6233 w 6233"/>
                <a:gd name="connsiteY4" fmla="*/ 4707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6233" y="4707"/>
                  </a:moveTo>
                  <a:cubicBezTo>
                    <a:pt x="6233" y="7306"/>
                    <a:pt x="4838" y="9414"/>
                    <a:pt x="3117" y="9414"/>
                  </a:cubicBezTo>
                  <a:cubicBezTo>
                    <a:pt x="1395" y="9414"/>
                    <a:pt x="0" y="7306"/>
                    <a:pt x="0" y="4707"/>
                  </a:cubicBezTo>
                  <a:cubicBezTo>
                    <a:pt x="0" y="2107"/>
                    <a:pt x="1395" y="0"/>
                    <a:pt x="3117" y="0"/>
                  </a:cubicBezTo>
                  <a:cubicBezTo>
                    <a:pt x="4838" y="0"/>
                    <a:pt x="6233" y="2107"/>
                    <a:pt x="6233" y="47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 1682">
              <a:extLst>
                <a:ext uri="{FF2B5EF4-FFF2-40B4-BE49-F238E27FC236}">
                  <a16:creationId xmlns:a16="http://schemas.microsoft.com/office/drawing/2014/main" id="{A72344B1-2911-3436-9494-72B498B6B065}"/>
                </a:ext>
              </a:extLst>
            </p:cNvPr>
            <p:cNvSpPr/>
            <p:nvPr/>
          </p:nvSpPr>
          <p:spPr>
            <a:xfrm>
              <a:off x="6127222" y="228352"/>
              <a:ext cx="13579" cy="15710"/>
            </a:xfrm>
            <a:custGeom>
              <a:avLst/>
              <a:gdLst>
                <a:gd name="connsiteX0" fmla="*/ 7629 w 13579"/>
                <a:gd name="connsiteY0" fmla="*/ 15949 h 15710"/>
                <a:gd name="connsiteX1" fmla="*/ 13417 w 13579"/>
                <a:gd name="connsiteY1" fmla="*/ 13850 h 15710"/>
                <a:gd name="connsiteX2" fmla="*/ 1014 w 13579"/>
                <a:gd name="connsiteY2" fmla="*/ 238 h 15710"/>
                <a:gd name="connsiteX3" fmla="*/ 250 w 13579"/>
                <a:gd name="connsiteY3" fmla="*/ 8126 h 15710"/>
                <a:gd name="connsiteX4" fmla="*/ 7629 w 13579"/>
                <a:gd name="connsiteY4" fmla="*/ 15949 h 1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9" h="15710">
                  <a:moveTo>
                    <a:pt x="7629" y="15949"/>
                  </a:moveTo>
                  <a:cubicBezTo>
                    <a:pt x="10809" y="15949"/>
                    <a:pt x="13417" y="14995"/>
                    <a:pt x="13417" y="13850"/>
                  </a:cubicBezTo>
                  <a:cubicBezTo>
                    <a:pt x="10847" y="8100"/>
                    <a:pt x="6503" y="3330"/>
                    <a:pt x="1014" y="238"/>
                  </a:cubicBezTo>
                  <a:cubicBezTo>
                    <a:pt x="-195" y="238"/>
                    <a:pt x="-513" y="3800"/>
                    <a:pt x="250" y="8126"/>
                  </a:cubicBezTo>
                  <a:cubicBezTo>
                    <a:pt x="1014" y="12451"/>
                    <a:pt x="3812" y="15949"/>
                    <a:pt x="7629" y="159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 1683">
              <a:extLst>
                <a:ext uri="{FF2B5EF4-FFF2-40B4-BE49-F238E27FC236}">
                  <a16:creationId xmlns:a16="http://schemas.microsoft.com/office/drawing/2014/main" id="{0D623EAB-B9D1-9B21-DF8A-61EA65906FBB}"/>
                </a:ext>
              </a:extLst>
            </p:cNvPr>
            <p:cNvSpPr/>
            <p:nvPr/>
          </p:nvSpPr>
          <p:spPr>
            <a:xfrm>
              <a:off x="6110462" y="248851"/>
              <a:ext cx="22752" cy="16909"/>
            </a:xfrm>
            <a:custGeom>
              <a:avLst/>
              <a:gdLst>
                <a:gd name="connsiteX0" fmla="*/ 9568 w 22752"/>
                <a:gd name="connsiteY0" fmla="*/ 14405 h 16909"/>
                <a:gd name="connsiteX1" fmla="*/ 22290 w 22752"/>
                <a:gd name="connsiteY1" fmla="*/ 14405 h 16909"/>
                <a:gd name="connsiteX2" fmla="*/ 18601 w 22752"/>
                <a:gd name="connsiteY2" fmla="*/ 9189 h 16909"/>
                <a:gd name="connsiteX3" fmla="*/ 7851 w 22752"/>
                <a:gd name="connsiteY3" fmla="*/ 2829 h 16909"/>
                <a:gd name="connsiteX4" fmla="*/ 663 w 22752"/>
                <a:gd name="connsiteY4" fmla="*/ 1684 h 16909"/>
                <a:gd name="connsiteX5" fmla="*/ 9568 w 22752"/>
                <a:gd name="connsiteY5" fmla="*/ 14405 h 1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52" h="16909">
                  <a:moveTo>
                    <a:pt x="9568" y="14405"/>
                  </a:moveTo>
                  <a:cubicBezTo>
                    <a:pt x="18537" y="18094"/>
                    <a:pt x="20191" y="18031"/>
                    <a:pt x="22290" y="14405"/>
                  </a:cubicBezTo>
                  <a:cubicBezTo>
                    <a:pt x="23308" y="12688"/>
                    <a:pt x="21654" y="10334"/>
                    <a:pt x="18601" y="9189"/>
                  </a:cubicBezTo>
                  <a:cubicBezTo>
                    <a:pt x="14708" y="7644"/>
                    <a:pt x="11082" y="5494"/>
                    <a:pt x="7851" y="2829"/>
                  </a:cubicBezTo>
                  <a:cubicBezTo>
                    <a:pt x="4416" y="-224"/>
                    <a:pt x="2063" y="-543"/>
                    <a:pt x="663" y="1684"/>
                  </a:cubicBezTo>
                  <a:cubicBezTo>
                    <a:pt x="-1881" y="6073"/>
                    <a:pt x="1554" y="11098"/>
                    <a:pt x="9568" y="144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 1684">
              <a:extLst>
                <a:ext uri="{FF2B5EF4-FFF2-40B4-BE49-F238E27FC236}">
                  <a16:creationId xmlns:a16="http://schemas.microsoft.com/office/drawing/2014/main" id="{C7E5F3E1-A9E7-D42E-A50C-C3B2667AD51C}"/>
                </a:ext>
              </a:extLst>
            </p:cNvPr>
            <p:cNvSpPr/>
            <p:nvPr/>
          </p:nvSpPr>
          <p:spPr>
            <a:xfrm>
              <a:off x="6150088" y="376073"/>
              <a:ext cx="8688" cy="11758"/>
            </a:xfrm>
            <a:custGeom>
              <a:avLst/>
              <a:gdLst>
                <a:gd name="connsiteX0" fmla="*/ 8297 w 8688"/>
                <a:gd name="connsiteY0" fmla="*/ 11790 h 11758"/>
                <a:gd name="connsiteX1" fmla="*/ 7343 w 8688"/>
                <a:gd name="connsiteY1" fmla="*/ 5429 h 11758"/>
                <a:gd name="connsiteX2" fmla="*/ -163 w 8688"/>
                <a:gd name="connsiteY2" fmla="*/ 2821 h 11758"/>
                <a:gd name="connsiteX3" fmla="*/ 8297 w 8688"/>
                <a:gd name="connsiteY3" fmla="*/ 11790 h 1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88" h="11758">
                  <a:moveTo>
                    <a:pt x="8297" y="11790"/>
                  </a:moveTo>
                  <a:cubicBezTo>
                    <a:pt x="8870" y="11217"/>
                    <a:pt x="8297" y="8419"/>
                    <a:pt x="7343" y="5429"/>
                  </a:cubicBezTo>
                  <a:cubicBezTo>
                    <a:pt x="5371" y="150"/>
                    <a:pt x="-163" y="-1759"/>
                    <a:pt x="-163" y="2821"/>
                  </a:cubicBezTo>
                  <a:cubicBezTo>
                    <a:pt x="-163" y="6001"/>
                    <a:pt x="6771" y="13316"/>
                    <a:pt x="8297" y="117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 1685">
              <a:extLst>
                <a:ext uri="{FF2B5EF4-FFF2-40B4-BE49-F238E27FC236}">
                  <a16:creationId xmlns:a16="http://schemas.microsoft.com/office/drawing/2014/main" id="{E545F2AD-8900-B36C-7131-C1DAFF142C1E}"/>
                </a:ext>
              </a:extLst>
            </p:cNvPr>
            <p:cNvSpPr/>
            <p:nvPr/>
          </p:nvSpPr>
          <p:spPr>
            <a:xfrm>
              <a:off x="6142423" y="303853"/>
              <a:ext cx="7665" cy="9477"/>
            </a:xfrm>
            <a:custGeom>
              <a:avLst/>
              <a:gdLst>
                <a:gd name="connsiteX0" fmla="*/ 4767 w 7665"/>
                <a:gd name="connsiteY0" fmla="*/ 9716 h 9477"/>
                <a:gd name="connsiteX1" fmla="*/ 7503 w 7665"/>
                <a:gd name="connsiteY1" fmla="*/ 4945 h 9477"/>
                <a:gd name="connsiteX2" fmla="*/ 2986 w 7665"/>
                <a:gd name="connsiteY2" fmla="*/ 238 h 9477"/>
                <a:gd name="connsiteX3" fmla="*/ 251 w 7665"/>
                <a:gd name="connsiteY3" fmla="*/ 4945 h 9477"/>
                <a:gd name="connsiteX4" fmla="*/ 4767 w 7665"/>
                <a:gd name="connsiteY4" fmla="*/ 971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5" h="9477">
                  <a:moveTo>
                    <a:pt x="4767" y="9716"/>
                  </a:moveTo>
                  <a:cubicBezTo>
                    <a:pt x="6294" y="9716"/>
                    <a:pt x="7503" y="7553"/>
                    <a:pt x="7503" y="4945"/>
                  </a:cubicBezTo>
                  <a:cubicBezTo>
                    <a:pt x="7541" y="2407"/>
                    <a:pt x="5524" y="308"/>
                    <a:pt x="2986" y="238"/>
                  </a:cubicBezTo>
                  <a:cubicBezTo>
                    <a:pt x="251" y="238"/>
                    <a:pt x="-830" y="2083"/>
                    <a:pt x="251" y="4945"/>
                  </a:cubicBezTo>
                  <a:cubicBezTo>
                    <a:pt x="1333" y="7808"/>
                    <a:pt x="3241" y="9716"/>
                    <a:pt x="4767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 1686">
              <a:extLst>
                <a:ext uri="{FF2B5EF4-FFF2-40B4-BE49-F238E27FC236}">
                  <a16:creationId xmlns:a16="http://schemas.microsoft.com/office/drawing/2014/main" id="{4EA89E07-E9B5-4DA1-C591-7C7A16B6A4A5}"/>
                </a:ext>
              </a:extLst>
            </p:cNvPr>
            <p:cNvSpPr/>
            <p:nvPr/>
          </p:nvSpPr>
          <p:spPr>
            <a:xfrm>
              <a:off x="6080027" y="5852364"/>
              <a:ext cx="8108" cy="4774"/>
            </a:xfrm>
            <a:custGeom>
              <a:avLst/>
              <a:gdLst>
                <a:gd name="connsiteX0" fmla="*/ 249 w 8108"/>
                <a:gd name="connsiteY0" fmla="*/ 1833 h 4774"/>
                <a:gd name="connsiteX1" fmla="*/ 3111 w 8108"/>
                <a:gd name="connsiteY1" fmla="*/ 5013 h 4774"/>
                <a:gd name="connsiteX2" fmla="*/ 7945 w 8108"/>
                <a:gd name="connsiteY2" fmla="*/ 3614 h 4774"/>
                <a:gd name="connsiteX3" fmla="*/ 249 w 8108"/>
                <a:gd name="connsiteY3" fmla="*/ 1833 h 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08" h="4774">
                  <a:moveTo>
                    <a:pt x="249" y="1833"/>
                  </a:moveTo>
                  <a:cubicBezTo>
                    <a:pt x="-832" y="3550"/>
                    <a:pt x="249" y="5013"/>
                    <a:pt x="3111" y="5013"/>
                  </a:cubicBezTo>
                  <a:cubicBezTo>
                    <a:pt x="5974" y="5013"/>
                    <a:pt x="7945" y="4377"/>
                    <a:pt x="7945" y="3614"/>
                  </a:cubicBezTo>
                  <a:cubicBezTo>
                    <a:pt x="7945" y="306"/>
                    <a:pt x="2030" y="-1093"/>
                    <a:pt x="249" y="18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 1687">
              <a:extLst>
                <a:ext uri="{FF2B5EF4-FFF2-40B4-BE49-F238E27FC236}">
                  <a16:creationId xmlns:a16="http://schemas.microsoft.com/office/drawing/2014/main" id="{21BF6635-DD86-8BE5-8DDC-F4825A237271}"/>
                </a:ext>
              </a:extLst>
            </p:cNvPr>
            <p:cNvSpPr/>
            <p:nvPr/>
          </p:nvSpPr>
          <p:spPr>
            <a:xfrm>
              <a:off x="6091188" y="300927"/>
              <a:ext cx="17880" cy="8717"/>
            </a:xfrm>
            <a:custGeom>
              <a:avLst/>
              <a:gdLst>
                <a:gd name="connsiteX0" fmla="*/ 6834 w 17880"/>
                <a:gd name="connsiteY0" fmla="*/ 8316 h 8717"/>
                <a:gd name="connsiteX1" fmla="*/ 16948 w 17880"/>
                <a:gd name="connsiteY1" fmla="*/ 6154 h 8717"/>
                <a:gd name="connsiteX2" fmla="*/ 3781 w 17880"/>
                <a:gd name="connsiteY2" fmla="*/ 238 h 8717"/>
                <a:gd name="connsiteX3" fmla="*/ -163 w 17880"/>
                <a:gd name="connsiteY3" fmla="*/ 5136 h 8717"/>
                <a:gd name="connsiteX4" fmla="*/ 6834 w 17880"/>
                <a:gd name="connsiteY4" fmla="*/ 8316 h 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0" h="8717">
                  <a:moveTo>
                    <a:pt x="6834" y="8316"/>
                  </a:moveTo>
                  <a:cubicBezTo>
                    <a:pt x="10148" y="7356"/>
                    <a:pt x="13532" y="6631"/>
                    <a:pt x="16948" y="6154"/>
                  </a:cubicBezTo>
                  <a:cubicBezTo>
                    <a:pt x="20828" y="6154"/>
                    <a:pt x="9061" y="556"/>
                    <a:pt x="3781" y="238"/>
                  </a:cubicBezTo>
                  <a:cubicBezTo>
                    <a:pt x="1618" y="238"/>
                    <a:pt x="-163" y="2337"/>
                    <a:pt x="-163" y="5136"/>
                  </a:cubicBezTo>
                  <a:cubicBezTo>
                    <a:pt x="-163" y="8889"/>
                    <a:pt x="1746" y="9716"/>
                    <a:pt x="6834" y="83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 1688">
              <a:extLst>
                <a:ext uri="{FF2B5EF4-FFF2-40B4-BE49-F238E27FC236}">
                  <a16:creationId xmlns:a16="http://schemas.microsoft.com/office/drawing/2014/main" id="{EBB0F5FB-A2D9-5E91-177C-01D654138B47}"/>
                </a:ext>
              </a:extLst>
            </p:cNvPr>
            <p:cNvSpPr/>
            <p:nvPr/>
          </p:nvSpPr>
          <p:spPr>
            <a:xfrm>
              <a:off x="6083741" y="5966017"/>
              <a:ext cx="9633" cy="13973"/>
            </a:xfrm>
            <a:custGeom>
              <a:avLst/>
              <a:gdLst>
                <a:gd name="connsiteX0" fmla="*/ 96 w 9633"/>
                <a:gd name="connsiteY0" fmla="*/ 9797 h 13973"/>
                <a:gd name="connsiteX1" fmla="*/ 8683 w 9633"/>
                <a:gd name="connsiteY1" fmla="*/ 11451 h 13973"/>
                <a:gd name="connsiteX2" fmla="*/ 8683 w 9633"/>
                <a:gd name="connsiteY2" fmla="*/ 3500 h 13973"/>
                <a:gd name="connsiteX3" fmla="*/ 2704 w 9633"/>
                <a:gd name="connsiteY3" fmla="*/ 1909 h 13973"/>
                <a:gd name="connsiteX4" fmla="*/ 96 w 9633"/>
                <a:gd name="connsiteY4" fmla="*/ 9797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" h="13973">
                  <a:moveTo>
                    <a:pt x="96" y="9797"/>
                  </a:moveTo>
                  <a:cubicBezTo>
                    <a:pt x="2005" y="14949"/>
                    <a:pt x="6076" y="15712"/>
                    <a:pt x="8683" y="11451"/>
                  </a:cubicBezTo>
                  <a:cubicBezTo>
                    <a:pt x="9733" y="8906"/>
                    <a:pt x="9733" y="6044"/>
                    <a:pt x="8683" y="3500"/>
                  </a:cubicBezTo>
                  <a:cubicBezTo>
                    <a:pt x="7284" y="-317"/>
                    <a:pt x="5758" y="-699"/>
                    <a:pt x="2704" y="1909"/>
                  </a:cubicBezTo>
                  <a:cubicBezTo>
                    <a:pt x="338" y="3786"/>
                    <a:pt x="-686" y="6883"/>
                    <a:pt x="96" y="97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 1689">
              <a:extLst>
                <a:ext uri="{FF2B5EF4-FFF2-40B4-BE49-F238E27FC236}">
                  <a16:creationId xmlns:a16="http://schemas.microsoft.com/office/drawing/2014/main" id="{2DDC0338-2CD7-8758-4445-98CA4EE52BC5}"/>
                </a:ext>
              </a:extLst>
            </p:cNvPr>
            <p:cNvSpPr/>
            <p:nvPr/>
          </p:nvSpPr>
          <p:spPr>
            <a:xfrm>
              <a:off x="6094967" y="6136983"/>
              <a:ext cx="5257" cy="12732"/>
            </a:xfrm>
            <a:custGeom>
              <a:avLst/>
              <a:gdLst>
                <a:gd name="connsiteX0" fmla="*/ 828 w 5257"/>
                <a:gd name="connsiteY0" fmla="*/ 8916 h 12732"/>
                <a:gd name="connsiteX1" fmla="*/ 4581 w 5257"/>
                <a:gd name="connsiteY1" fmla="*/ 8916 h 12732"/>
                <a:gd name="connsiteX2" fmla="*/ 4136 w 5257"/>
                <a:gd name="connsiteY2" fmla="*/ 1346 h 12732"/>
                <a:gd name="connsiteX3" fmla="*/ 828 w 5257"/>
                <a:gd name="connsiteY3" fmla="*/ 8916 h 1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7" h="12732">
                  <a:moveTo>
                    <a:pt x="828" y="8916"/>
                  </a:moveTo>
                  <a:cubicBezTo>
                    <a:pt x="3118" y="14322"/>
                    <a:pt x="3309" y="14322"/>
                    <a:pt x="4581" y="8916"/>
                  </a:cubicBezTo>
                  <a:cubicBezTo>
                    <a:pt x="5396" y="6429"/>
                    <a:pt x="5236" y="3725"/>
                    <a:pt x="4136" y="1346"/>
                  </a:cubicBezTo>
                  <a:cubicBezTo>
                    <a:pt x="765" y="-2152"/>
                    <a:pt x="-1589" y="3255"/>
                    <a:pt x="828" y="89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 1690">
              <a:extLst>
                <a:ext uri="{FF2B5EF4-FFF2-40B4-BE49-F238E27FC236}">
                  <a16:creationId xmlns:a16="http://schemas.microsoft.com/office/drawing/2014/main" id="{5D5A8DA1-C92D-2F31-AF3A-B2F257E6F600}"/>
                </a:ext>
              </a:extLst>
            </p:cNvPr>
            <p:cNvSpPr/>
            <p:nvPr/>
          </p:nvSpPr>
          <p:spPr>
            <a:xfrm>
              <a:off x="6097484" y="489865"/>
              <a:ext cx="10954" cy="11029"/>
            </a:xfrm>
            <a:custGeom>
              <a:avLst/>
              <a:gdLst>
                <a:gd name="connsiteX0" fmla="*/ 10461 w 10954"/>
                <a:gd name="connsiteY0" fmla="*/ 3012 h 11029"/>
                <a:gd name="connsiteX1" fmla="*/ -162 w 10954"/>
                <a:gd name="connsiteY1" fmla="*/ 4412 h 11029"/>
                <a:gd name="connsiteX2" fmla="*/ 1874 w 10954"/>
                <a:gd name="connsiteY2" fmla="*/ 10773 h 11029"/>
                <a:gd name="connsiteX3" fmla="*/ 10461 w 10954"/>
                <a:gd name="connsiteY3" fmla="*/ 3012 h 11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4" h="11029">
                  <a:moveTo>
                    <a:pt x="10461" y="3012"/>
                  </a:moveTo>
                  <a:cubicBezTo>
                    <a:pt x="7853" y="-1376"/>
                    <a:pt x="-162" y="-295"/>
                    <a:pt x="-162" y="4412"/>
                  </a:cubicBezTo>
                  <a:cubicBezTo>
                    <a:pt x="-187" y="6695"/>
                    <a:pt x="525" y="8928"/>
                    <a:pt x="1874" y="10773"/>
                  </a:cubicBezTo>
                  <a:cubicBezTo>
                    <a:pt x="4609" y="13190"/>
                    <a:pt x="12496" y="6129"/>
                    <a:pt x="10461" y="30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 1691">
              <a:extLst>
                <a:ext uri="{FF2B5EF4-FFF2-40B4-BE49-F238E27FC236}">
                  <a16:creationId xmlns:a16="http://schemas.microsoft.com/office/drawing/2014/main" id="{44C5A5B8-792F-35F3-BF2B-09EBE836ED74}"/>
                </a:ext>
              </a:extLst>
            </p:cNvPr>
            <p:cNvSpPr/>
            <p:nvPr/>
          </p:nvSpPr>
          <p:spPr>
            <a:xfrm>
              <a:off x="6082552" y="6435040"/>
              <a:ext cx="27272" cy="11704"/>
            </a:xfrm>
            <a:custGeom>
              <a:avLst/>
              <a:gdLst>
                <a:gd name="connsiteX0" fmla="*/ 13180 w 27272"/>
                <a:gd name="connsiteY0" fmla="*/ 11466 h 11704"/>
                <a:gd name="connsiteX1" fmla="*/ 27110 w 27272"/>
                <a:gd name="connsiteY1" fmla="*/ 7650 h 11704"/>
                <a:gd name="connsiteX2" fmla="*/ 1031 w 27272"/>
                <a:gd name="connsiteY2" fmla="*/ 1289 h 11704"/>
                <a:gd name="connsiteX3" fmla="*/ 13180 w 27272"/>
                <a:gd name="connsiteY3" fmla="*/ 11466 h 1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72" h="11704">
                  <a:moveTo>
                    <a:pt x="13180" y="11466"/>
                  </a:moveTo>
                  <a:cubicBezTo>
                    <a:pt x="23611" y="12738"/>
                    <a:pt x="27110" y="11466"/>
                    <a:pt x="27110" y="7650"/>
                  </a:cubicBezTo>
                  <a:cubicBezTo>
                    <a:pt x="27110" y="3833"/>
                    <a:pt x="4593" y="-2210"/>
                    <a:pt x="1031" y="1289"/>
                  </a:cubicBezTo>
                  <a:cubicBezTo>
                    <a:pt x="-2531" y="4788"/>
                    <a:pt x="1985" y="10003"/>
                    <a:pt x="13180" y="114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 1692">
              <a:extLst>
                <a:ext uri="{FF2B5EF4-FFF2-40B4-BE49-F238E27FC236}">
                  <a16:creationId xmlns:a16="http://schemas.microsoft.com/office/drawing/2014/main" id="{D7C4796E-E22C-1EBA-750C-80DE9F919094}"/>
                </a:ext>
              </a:extLst>
            </p:cNvPr>
            <p:cNvSpPr/>
            <p:nvPr/>
          </p:nvSpPr>
          <p:spPr>
            <a:xfrm>
              <a:off x="6014810" y="4054665"/>
              <a:ext cx="7673" cy="2533"/>
            </a:xfrm>
            <a:custGeom>
              <a:avLst/>
              <a:gdLst>
                <a:gd name="connsiteX0" fmla="*/ 1286 w 7673"/>
                <a:gd name="connsiteY0" fmla="*/ 849 h 2533"/>
                <a:gd name="connsiteX1" fmla="*/ 3131 w 7673"/>
                <a:gd name="connsiteY1" fmla="*/ 2757 h 2533"/>
                <a:gd name="connsiteX2" fmla="*/ 7201 w 7673"/>
                <a:gd name="connsiteY2" fmla="*/ 1104 h 2533"/>
                <a:gd name="connsiteX3" fmla="*/ 1286 w 7673"/>
                <a:gd name="connsiteY3" fmla="*/ 849 h 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533">
                  <a:moveTo>
                    <a:pt x="1286" y="849"/>
                  </a:moveTo>
                  <a:cubicBezTo>
                    <a:pt x="-1195" y="1867"/>
                    <a:pt x="-431" y="2630"/>
                    <a:pt x="3131" y="2757"/>
                  </a:cubicBezTo>
                  <a:cubicBezTo>
                    <a:pt x="6693" y="2885"/>
                    <a:pt x="8219" y="2185"/>
                    <a:pt x="7201" y="1104"/>
                  </a:cubicBezTo>
                  <a:cubicBezTo>
                    <a:pt x="5389" y="48"/>
                    <a:pt x="3182" y="-48"/>
                    <a:pt x="1286" y="8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 1693">
              <a:extLst>
                <a:ext uri="{FF2B5EF4-FFF2-40B4-BE49-F238E27FC236}">
                  <a16:creationId xmlns:a16="http://schemas.microsoft.com/office/drawing/2014/main" id="{3F24926E-180E-8ECD-94DF-FD76484BB60D}"/>
                </a:ext>
              </a:extLst>
            </p:cNvPr>
            <p:cNvSpPr/>
            <p:nvPr/>
          </p:nvSpPr>
          <p:spPr>
            <a:xfrm>
              <a:off x="6079735" y="6288275"/>
              <a:ext cx="14569" cy="9359"/>
            </a:xfrm>
            <a:custGeom>
              <a:avLst/>
              <a:gdLst>
                <a:gd name="connsiteX0" fmla="*/ 8746 w 14569"/>
                <a:gd name="connsiteY0" fmla="*/ 9582 h 9359"/>
                <a:gd name="connsiteX1" fmla="*/ 14407 w 14569"/>
                <a:gd name="connsiteY1" fmla="*/ 4875 h 9359"/>
                <a:gd name="connsiteX2" fmla="*/ 732 w 14569"/>
                <a:gd name="connsiteY2" fmla="*/ 2840 h 9359"/>
                <a:gd name="connsiteX3" fmla="*/ 8746 w 14569"/>
                <a:gd name="connsiteY3" fmla="*/ 9582 h 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69" h="9359">
                  <a:moveTo>
                    <a:pt x="8746" y="9582"/>
                  </a:moveTo>
                  <a:cubicBezTo>
                    <a:pt x="11596" y="9804"/>
                    <a:pt x="14108" y="7718"/>
                    <a:pt x="14407" y="4875"/>
                  </a:cubicBezTo>
                  <a:cubicBezTo>
                    <a:pt x="14407" y="-150"/>
                    <a:pt x="3531" y="-1486"/>
                    <a:pt x="732" y="2840"/>
                  </a:cubicBezTo>
                  <a:cubicBezTo>
                    <a:pt x="-2067" y="7165"/>
                    <a:pt x="2004" y="9582"/>
                    <a:pt x="8746" y="95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 1694">
              <a:extLst>
                <a:ext uri="{FF2B5EF4-FFF2-40B4-BE49-F238E27FC236}">
                  <a16:creationId xmlns:a16="http://schemas.microsoft.com/office/drawing/2014/main" id="{3E4E6ED7-8DC5-05A7-2860-C8573A75E0C7}"/>
                </a:ext>
              </a:extLst>
            </p:cNvPr>
            <p:cNvSpPr/>
            <p:nvPr/>
          </p:nvSpPr>
          <p:spPr>
            <a:xfrm>
              <a:off x="5602730" y="2459101"/>
              <a:ext cx="12973" cy="6267"/>
            </a:xfrm>
            <a:custGeom>
              <a:avLst/>
              <a:gdLst>
                <a:gd name="connsiteX0" fmla="*/ 12514 w 12973"/>
                <a:gd name="connsiteY0" fmla="*/ 3372 h 6267"/>
                <a:gd name="connsiteX1" fmla="*/ 4436 w 12973"/>
                <a:gd name="connsiteY1" fmla="*/ 255 h 6267"/>
                <a:gd name="connsiteX2" fmla="*/ 111 w 12973"/>
                <a:gd name="connsiteY2" fmla="*/ 3372 h 6267"/>
                <a:gd name="connsiteX3" fmla="*/ 8253 w 12973"/>
                <a:gd name="connsiteY3" fmla="*/ 6489 h 6267"/>
                <a:gd name="connsiteX4" fmla="*/ 12514 w 12973"/>
                <a:gd name="connsiteY4" fmla="*/ 3372 h 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73" h="6267">
                  <a:moveTo>
                    <a:pt x="12514" y="3372"/>
                  </a:moveTo>
                  <a:cubicBezTo>
                    <a:pt x="10396" y="1222"/>
                    <a:pt x="7451" y="84"/>
                    <a:pt x="4436" y="255"/>
                  </a:cubicBezTo>
                  <a:cubicBezTo>
                    <a:pt x="1001" y="255"/>
                    <a:pt x="-907" y="1655"/>
                    <a:pt x="111" y="3372"/>
                  </a:cubicBezTo>
                  <a:cubicBezTo>
                    <a:pt x="2254" y="5528"/>
                    <a:pt x="5219" y="6661"/>
                    <a:pt x="8253" y="6489"/>
                  </a:cubicBezTo>
                  <a:cubicBezTo>
                    <a:pt x="11624" y="6489"/>
                    <a:pt x="13596" y="5089"/>
                    <a:pt x="12514" y="33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 1695">
              <a:extLst>
                <a:ext uri="{FF2B5EF4-FFF2-40B4-BE49-F238E27FC236}">
                  <a16:creationId xmlns:a16="http://schemas.microsoft.com/office/drawing/2014/main" id="{07DD74B6-64C0-DFB3-C897-BB98DA9AE472}"/>
                </a:ext>
              </a:extLst>
            </p:cNvPr>
            <p:cNvSpPr/>
            <p:nvPr/>
          </p:nvSpPr>
          <p:spPr>
            <a:xfrm>
              <a:off x="5539459" y="2169642"/>
              <a:ext cx="9286" cy="6297"/>
            </a:xfrm>
            <a:custGeom>
              <a:avLst/>
              <a:gdLst>
                <a:gd name="connsiteX0" fmla="*/ -163 w 9286"/>
                <a:gd name="connsiteY0" fmla="*/ 3419 h 6297"/>
                <a:gd name="connsiteX1" fmla="*/ 4481 w 9286"/>
                <a:gd name="connsiteY1" fmla="*/ 6535 h 6297"/>
                <a:gd name="connsiteX2" fmla="*/ 9124 w 9286"/>
                <a:gd name="connsiteY2" fmla="*/ 3419 h 6297"/>
                <a:gd name="connsiteX3" fmla="*/ 4481 w 9286"/>
                <a:gd name="connsiteY3" fmla="*/ 238 h 6297"/>
                <a:gd name="connsiteX4" fmla="*/ -163 w 928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-163" y="3419"/>
                  </a:moveTo>
                  <a:cubicBezTo>
                    <a:pt x="-163" y="5136"/>
                    <a:pt x="1936" y="6535"/>
                    <a:pt x="4481" y="6535"/>
                  </a:cubicBezTo>
                  <a:cubicBezTo>
                    <a:pt x="7025" y="6535"/>
                    <a:pt x="9124" y="5136"/>
                    <a:pt x="9124" y="3419"/>
                  </a:cubicBezTo>
                  <a:cubicBezTo>
                    <a:pt x="9124" y="1701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 1696">
              <a:extLst>
                <a:ext uri="{FF2B5EF4-FFF2-40B4-BE49-F238E27FC236}">
                  <a16:creationId xmlns:a16="http://schemas.microsoft.com/office/drawing/2014/main" id="{15A86388-B2BC-B0D0-4184-E38535D65BCF}"/>
                </a:ext>
              </a:extLst>
            </p:cNvPr>
            <p:cNvSpPr/>
            <p:nvPr/>
          </p:nvSpPr>
          <p:spPr>
            <a:xfrm>
              <a:off x="5605586" y="261733"/>
              <a:ext cx="39217" cy="23254"/>
            </a:xfrm>
            <a:custGeom>
              <a:avLst/>
              <a:gdLst>
                <a:gd name="connsiteX0" fmla="*/ 12584 w 39217"/>
                <a:gd name="connsiteY0" fmla="*/ 14180 h 23254"/>
                <a:gd name="connsiteX1" fmla="*/ 25305 w 39217"/>
                <a:gd name="connsiteY1" fmla="*/ 18887 h 23254"/>
                <a:gd name="connsiteX2" fmla="*/ 38854 w 39217"/>
                <a:gd name="connsiteY2" fmla="*/ 20096 h 23254"/>
                <a:gd name="connsiteX3" fmla="*/ 30076 w 39217"/>
                <a:gd name="connsiteY3" fmla="*/ 12718 h 23254"/>
                <a:gd name="connsiteX4" fmla="*/ 12520 w 39217"/>
                <a:gd name="connsiteY4" fmla="*/ 3431 h 23254"/>
                <a:gd name="connsiteX5" fmla="*/ 626 w 39217"/>
                <a:gd name="connsiteY5" fmla="*/ 1586 h 23254"/>
                <a:gd name="connsiteX6" fmla="*/ 12584 w 39217"/>
                <a:gd name="connsiteY6" fmla="*/ 14180 h 2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17" h="23254">
                  <a:moveTo>
                    <a:pt x="12584" y="14180"/>
                  </a:moveTo>
                  <a:cubicBezTo>
                    <a:pt x="17170" y="14568"/>
                    <a:pt x="21572" y="16197"/>
                    <a:pt x="25305" y="18887"/>
                  </a:cubicBezTo>
                  <a:cubicBezTo>
                    <a:pt x="32302" y="24294"/>
                    <a:pt x="40444" y="25248"/>
                    <a:pt x="38854" y="20096"/>
                  </a:cubicBezTo>
                  <a:cubicBezTo>
                    <a:pt x="36653" y="16890"/>
                    <a:pt x="33619" y="14339"/>
                    <a:pt x="30076" y="12718"/>
                  </a:cubicBezTo>
                  <a:cubicBezTo>
                    <a:pt x="25814" y="10491"/>
                    <a:pt x="17927" y="6357"/>
                    <a:pt x="12520" y="3431"/>
                  </a:cubicBezTo>
                  <a:cubicBezTo>
                    <a:pt x="6160" y="-68"/>
                    <a:pt x="2025" y="-704"/>
                    <a:pt x="626" y="1586"/>
                  </a:cubicBezTo>
                  <a:cubicBezTo>
                    <a:pt x="-2618" y="6420"/>
                    <a:pt x="4697" y="14053"/>
                    <a:pt x="12584" y="141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 1697">
              <a:extLst>
                <a:ext uri="{FF2B5EF4-FFF2-40B4-BE49-F238E27FC236}">
                  <a16:creationId xmlns:a16="http://schemas.microsoft.com/office/drawing/2014/main" id="{00D874D6-C7E2-F5A2-E8F2-97263731767D}"/>
                </a:ext>
              </a:extLst>
            </p:cNvPr>
            <p:cNvSpPr/>
            <p:nvPr/>
          </p:nvSpPr>
          <p:spPr>
            <a:xfrm>
              <a:off x="5626283" y="310998"/>
              <a:ext cx="21492" cy="11865"/>
            </a:xfrm>
            <a:custGeom>
              <a:avLst/>
              <a:gdLst>
                <a:gd name="connsiteX0" fmla="*/ -163 w 21492"/>
                <a:gd name="connsiteY0" fmla="*/ 3780 h 11865"/>
                <a:gd name="connsiteX1" fmla="*/ 20064 w 21492"/>
                <a:gd name="connsiteY1" fmla="*/ 8805 h 11865"/>
                <a:gd name="connsiteX2" fmla="*/ 9887 w 21492"/>
                <a:gd name="connsiteY2" fmla="*/ 1299 h 11865"/>
                <a:gd name="connsiteX3" fmla="*/ -163 w 21492"/>
                <a:gd name="connsiteY3" fmla="*/ 3780 h 1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92" h="11865">
                  <a:moveTo>
                    <a:pt x="-163" y="3780"/>
                  </a:moveTo>
                  <a:cubicBezTo>
                    <a:pt x="-163" y="11349"/>
                    <a:pt x="16121" y="15357"/>
                    <a:pt x="20064" y="8805"/>
                  </a:cubicBezTo>
                  <a:cubicBezTo>
                    <a:pt x="22736" y="4480"/>
                    <a:pt x="21973" y="3907"/>
                    <a:pt x="9887" y="1299"/>
                  </a:cubicBezTo>
                  <a:cubicBezTo>
                    <a:pt x="2064" y="-609"/>
                    <a:pt x="-163" y="-36"/>
                    <a:pt x="-163" y="37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 1698">
              <a:extLst>
                <a:ext uri="{FF2B5EF4-FFF2-40B4-BE49-F238E27FC236}">
                  <a16:creationId xmlns:a16="http://schemas.microsoft.com/office/drawing/2014/main" id="{468D6A4D-3E5A-B3B8-98AE-C3E8B800F8F4}"/>
                </a:ext>
              </a:extLst>
            </p:cNvPr>
            <p:cNvSpPr/>
            <p:nvPr/>
          </p:nvSpPr>
          <p:spPr>
            <a:xfrm>
              <a:off x="5651443" y="283339"/>
              <a:ext cx="10715" cy="17058"/>
            </a:xfrm>
            <a:custGeom>
              <a:avLst/>
              <a:gdLst>
                <a:gd name="connsiteX0" fmla="*/ 4891 w 10715"/>
                <a:gd name="connsiteY0" fmla="*/ 17064 h 17058"/>
                <a:gd name="connsiteX1" fmla="*/ 10552 w 10715"/>
                <a:gd name="connsiteY1" fmla="*/ 8159 h 17058"/>
                <a:gd name="connsiteX2" fmla="*/ 248 w 10715"/>
                <a:gd name="connsiteY2" fmla="*/ 9240 h 17058"/>
                <a:gd name="connsiteX3" fmla="*/ 4891 w 10715"/>
                <a:gd name="connsiteY3" fmla="*/ 17064 h 1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15" h="17058">
                  <a:moveTo>
                    <a:pt x="4891" y="17064"/>
                  </a:moveTo>
                  <a:cubicBezTo>
                    <a:pt x="8581" y="16364"/>
                    <a:pt x="10552" y="13247"/>
                    <a:pt x="10552" y="8159"/>
                  </a:cubicBezTo>
                  <a:cubicBezTo>
                    <a:pt x="10552" y="-3036"/>
                    <a:pt x="1520" y="-2082"/>
                    <a:pt x="248" y="9240"/>
                  </a:cubicBezTo>
                  <a:cubicBezTo>
                    <a:pt x="-833" y="16491"/>
                    <a:pt x="57" y="17954"/>
                    <a:pt x="4891" y="170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 1699">
              <a:extLst>
                <a:ext uri="{FF2B5EF4-FFF2-40B4-BE49-F238E27FC236}">
                  <a16:creationId xmlns:a16="http://schemas.microsoft.com/office/drawing/2014/main" id="{223BE7B2-8726-B027-AB0C-E3F5CF5A19B9}"/>
                </a:ext>
              </a:extLst>
            </p:cNvPr>
            <p:cNvSpPr/>
            <p:nvPr/>
          </p:nvSpPr>
          <p:spPr>
            <a:xfrm>
              <a:off x="5645295" y="5793751"/>
              <a:ext cx="14610" cy="10100"/>
            </a:xfrm>
            <a:custGeom>
              <a:avLst/>
              <a:gdLst>
                <a:gd name="connsiteX0" fmla="*/ 4678 w 14610"/>
                <a:gd name="connsiteY0" fmla="*/ 10323 h 10100"/>
                <a:gd name="connsiteX1" fmla="*/ 13265 w 14610"/>
                <a:gd name="connsiteY1" fmla="*/ 6888 h 10100"/>
                <a:gd name="connsiteX2" fmla="*/ 3851 w 14610"/>
                <a:gd name="connsiteY2" fmla="*/ 3962 h 10100"/>
                <a:gd name="connsiteX3" fmla="*/ 4678 w 14610"/>
                <a:gd name="connsiteY3" fmla="*/ 10323 h 1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0" h="10100">
                  <a:moveTo>
                    <a:pt x="4678" y="10323"/>
                  </a:moveTo>
                  <a:cubicBezTo>
                    <a:pt x="7903" y="10495"/>
                    <a:pt x="11045" y="9242"/>
                    <a:pt x="13265" y="6888"/>
                  </a:cubicBezTo>
                  <a:cubicBezTo>
                    <a:pt x="17463" y="19"/>
                    <a:pt x="9576" y="-2462"/>
                    <a:pt x="3851" y="3962"/>
                  </a:cubicBezTo>
                  <a:cubicBezTo>
                    <a:pt x="-1874" y="10387"/>
                    <a:pt x="-1365" y="10323"/>
                    <a:pt x="4678" y="103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 1700">
              <a:extLst>
                <a:ext uri="{FF2B5EF4-FFF2-40B4-BE49-F238E27FC236}">
                  <a16:creationId xmlns:a16="http://schemas.microsoft.com/office/drawing/2014/main" id="{C8312831-320B-B636-C6C9-8334175517BE}"/>
                </a:ext>
              </a:extLst>
            </p:cNvPr>
            <p:cNvSpPr/>
            <p:nvPr/>
          </p:nvSpPr>
          <p:spPr>
            <a:xfrm>
              <a:off x="5601476" y="489586"/>
              <a:ext cx="6233" cy="6233"/>
            </a:xfrm>
            <a:custGeom>
              <a:avLst/>
              <a:gdLst>
                <a:gd name="connsiteX0" fmla="*/ 6234 w 6233"/>
                <a:gd name="connsiteY0" fmla="*/ 3117 h 6233"/>
                <a:gd name="connsiteX1" fmla="*/ 3117 w 6233"/>
                <a:gd name="connsiteY1" fmla="*/ 6234 h 6233"/>
                <a:gd name="connsiteX2" fmla="*/ 0 w 6233"/>
                <a:gd name="connsiteY2" fmla="*/ 3117 h 6233"/>
                <a:gd name="connsiteX3" fmla="*/ 3117 w 6233"/>
                <a:gd name="connsiteY3" fmla="*/ 0 h 6233"/>
                <a:gd name="connsiteX4" fmla="*/ 6234 w 6233"/>
                <a:gd name="connsiteY4" fmla="*/ 3117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234" y="3117"/>
                  </a:moveTo>
                  <a:cubicBezTo>
                    <a:pt x="6234" y="4838"/>
                    <a:pt x="4838" y="6234"/>
                    <a:pt x="3117" y="6234"/>
                  </a:cubicBezTo>
                  <a:cubicBezTo>
                    <a:pt x="1395" y="6234"/>
                    <a:pt x="0" y="4838"/>
                    <a:pt x="0" y="3117"/>
                  </a:cubicBezTo>
                  <a:cubicBezTo>
                    <a:pt x="0" y="1395"/>
                    <a:pt x="1395" y="0"/>
                    <a:pt x="3117" y="0"/>
                  </a:cubicBezTo>
                  <a:cubicBezTo>
                    <a:pt x="4838" y="0"/>
                    <a:pt x="6234" y="1395"/>
                    <a:pt x="6234" y="3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 1701">
              <a:extLst>
                <a:ext uri="{FF2B5EF4-FFF2-40B4-BE49-F238E27FC236}">
                  <a16:creationId xmlns:a16="http://schemas.microsoft.com/office/drawing/2014/main" id="{61760764-91CA-F6D6-DA44-0BF15140C831}"/>
                </a:ext>
              </a:extLst>
            </p:cNvPr>
            <p:cNvSpPr/>
            <p:nvPr/>
          </p:nvSpPr>
          <p:spPr>
            <a:xfrm>
              <a:off x="5567632" y="6280778"/>
              <a:ext cx="8219" cy="10533"/>
            </a:xfrm>
            <a:custGeom>
              <a:avLst/>
              <a:gdLst>
                <a:gd name="connsiteX0" fmla="*/ 7284 w 8219"/>
                <a:gd name="connsiteY0" fmla="*/ 7665 h 10533"/>
                <a:gd name="connsiteX1" fmla="*/ 7284 w 8219"/>
                <a:gd name="connsiteY1" fmla="*/ 1304 h 10533"/>
                <a:gd name="connsiteX2" fmla="*/ -158 w 8219"/>
                <a:gd name="connsiteY2" fmla="*/ 8746 h 10533"/>
                <a:gd name="connsiteX3" fmla="*/ 7284 w 8219"/>
                <a:gd name="connsiteY3" fmla="*/ 7665 h 1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9" h="10533">
                  <a:moveTo>
                    <a:pt x="7284" y="7665"/>
                  </a:moveTo>
                  <a:cubicBezTo>
                    <a:pt x="8315" y="5667"/>
                    <a:pt x="8315" y="3301"/>
                    <a:pt x="7284" y="1304"/>
                  </a:cubicBezTo>
                  <a:cubicBezTo>
                    <a:pt x="5249" y="-2067"/>
                    <a:pt x="-94" y="3148"/>
                    <a:pt x="-158" y="8746"/>
                  </a:cubicBezTo>
                  <a:cubicBezTo>
                    <a:pt x="-348" y="11863"/>
                    <a:pt x="5058" y="11290"/>
                    <a:pt x="7284" y="76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 1702">
              <a:extLst>
                <a:ext uri="{FF2B5EF4-FFF2-40B4-BE49-F238E27FC236}">
                  <a16:creationId xmlns:a16="http://schemas.microsoft.com/office/drawing/2014/main" id="{87A9C1EB-80A1-4F66-5781-5058E6022F1F}"/>
                </a:ext>
              </a:extLst>
            </p:cNvPr>
            <p:cNvSpPr/>
            <p:nvPr/>
          </p:nvSpPr>
          <p:spPr>
            <a:xfrm>
              <a:off x="5785629" y="6527710"/>
              <a:ext cx="7860" cy="7934"/>
            </a:xfrm>
            <a:custGeom>
              <a:avLst/>
              <a:gdLst>
                <a:gd name="connsiteX0" fmla="*/ 400 w 7860"/>
                <a:gd name="connsiteY0" fmla="*/ 6574 h 7934"/>
                <a:gd name="connsiteX1" fmla="*/ 5679 w 7860"/>
                <a:gd name="connsiteY1" fmla="*/ 6574 h 7934"/>
                <a:gd name="connsiteX2" fmla="*/ 7079 w 7860"/>
                <a:gd name="connsiteY2" fmla="*/ 1232 h 7934"/>
                <a:gd name="connsiteX3" fmla="*/ 400 w 7860"/>
                <a:gd name="connsiteY3" fmla="*/ 6574 h 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0" h="7934">
                  <a:moveTo>
                    <a:pt x="400" y="6574"/>
                  </a:moveTo>
                  <a:cubicBezTo>
                    <a:pt x="1736" y="8737"/>
                    <a:pt x="3453" y="8674"/>
                    <a:pt x="5679" y="6574"/>
                  </a:cubicBezTo>
                  <a:cubicBezTo>
                    <a:pt x="7906" y="4475"/>
                    <a:pt x="8160" y="2313"/>
                    <a:pt x="7079" y="1232"/>
                  </a:cubicBezTo>
                  <a:cubicBezTo>
                    <a:pt x="4280" y="-1885"/>
                    <a:pt x="-2081" y="3012"/>
                    <a:pt x="400" y="65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 1703">
              <a:extLst>
                <a:ext uri="{FF2B5EF4-FFF2-40B4-BE49-F238E27FC236}">
                  <a16:creationId xmlns:a16="http://schemas.microsoft.com/office/drawing/2014/main" id="{81283FAF-8E78-94B6-3985-1B22757C9307}"/>
                </a:ext>
              </a:extLst>
            </p:cNvPr>
            <p:cNvSpPr/>
            <p:nvPr/>
          </p:nvSpPr>
          <p:spPr>
            <a:xfrm>
              <a:off x="5546796" y="567922"/>
              <a:ext cx="8188" cy="11381"/>
            </a:xfrm>
            <a:custGeom>
              <a:avLst/>
              <a:gdLst>
                <a:gd name="connsiteX0" fmla="*/ 5222 w 8188"/>
                <a:gd name="connsiteY0" fmla="*/ 11271 h 11381"/>
                <a:gd name="connsiteX1" fmla="*/ 8021 w 8188"/>
                <a:gd name="connsiteY1" fmla="*/ 4910 h 11381"/>
                <a:gd name="connsiteX2" fmla="*/ 1024 w 8188"/>
                <a:gd name="connsiteY2" fmla="*/ 2239 h 11381"/>
                <a:gd name="connsiteX3" fmla="*/ 5222 w 8188"/>
                <a:gd name="connsiteY3" fmla="*/ 11271 h 1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88" h="11381">
                  <a:moveTo>
                    <a:pt x="5222" y="11271"/>
                  </a:moveTo>
                  <a:cubicBezTo>
                    <a:pt x="7073" y="9687"/>
                    <a:pt x="8104" y="7346"/>
                    <a:pt x="8021" y="4910"/>
                  </a:cubicBezTo>
                  <a:cubicBezTo>
                    <a:pt x="8021" y="267"/>
                    <a:pt x="4332" y="-1450"/>
                    <a:pt x="1024" y="2239"/>
                  </a:cubicBezTo>
                  <a:cubicBezTo>
                    <a:pt x="-2283" y="5928"/>
                    <a:pt x="2042" y="13306"/>
                    <a:pt x="5222" y="112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 1704">
              <a:extLst>
                <a:ext uri="{FF2B5EF4-FFF2-40B4-BE49-F238E27FC236}">
                  <a16:creationId xmlns:a16="http://schemas.microsoft.com/office/drawing/2014/main" id="{88B05079-AB77-25A4-446E-98D3EAB73949}"/>
                </a:ext>
              </a:extLst>
            </p:cNvPr>
            <p:cNvSpPr/>
            <p:nvPr/>
          </p:nvSpPr>
          <p:spPr>
            <a:xfrm>
              <a:off x="5590100" y="5259358"/>
              <a:ext cx="5142" cy="6233"/>
            </a:xfrm>
            <a:custGeom>
              <a:avLst/>
              <a:gdLst>
                <a:gd name="connsiteX0" fmla="*/ 337 w 5142"/>
                <a:gd name="connsiteY0" fmla="*/ 3356 h 6233"/>
                <a:gd name="connsiteX1" fmla="*/ 3645 w 5142"/>
                <a:gd name="connsiteY1" fmla="*/ 6472 h 6233"/>
                <a:gd name="connsiteX2" fmla="*/ 4980 w 5142"/>
                <a:gd name="connsiteY2" fmla="*/ 3356 h 6233"/>
                <a:gd name="connsiteX3" fmla="*/ 1736 w 5142"/>
                <a:gd name="connsiteY3" fmla="*/ 239 h 6233"/>
                <a:gd name="connsiteX4" fmla="*/ 1736 w 5142"/>
                <a:gd name="connsiteY4" fmla="*/ 239 h 6233"/>
                <a:gd name="connsiteX5" fmla="*/ 337 w 5142"/>
                <a:gd name="connsiteY5" fmla="*/ 3356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33">
                  <a:moveTo>
                    <a:pt x="337" y="3356"/>
                  </a:moveTo>
                  <a:cubicBezTo>
                    <a:pt x="1418" y="5073"/>
                    <a:pt x="2881" y="6472"/>
                    <a:pt x="3645" y="6472"/>
                  </a:cubicBezTo>
                  <a:cubicBezTo>
                    <a:pt x="4408" y="6472"/>
                    <a:pt x="4980" y="5073"/>
                    <a:pt x="4980" y="3356"/>
                  </a:cubicBezTo>
                  <a:cubicBezTo>
                    <a:pt x="4948" y="1600"/>
                    <a:pt x="3492" y="207"/>
                    <a:pt x="1736" y="239"/>
                  </a:cubicBezTo>
                  <a:cubicBezTo>
                    <a:pt x="1736" y="239"/>
                    <a:pt x="1736" y="239"/>
                    <a:pt x="1736" y="239"/>
                  </a:cubicBezTo>
                  <a:cubicBezTo>
                    <a:pt x="-108" y="239"/>
                    <a:pt x="-681" y="1638"/>
                    <a:pt x="337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 1705">
              <a:extLst>
                <a:ext uri="{FF2B5EF4-FFF2-40B4-BE49-F238E27FC236}">
                  <a16:creationId xmlns:a16="http://schemas.microsoft.com/office/drawing/2014/main" id="{F7893A6C-BC9E-9CE6-07B3-44A7B3E27449}"/>
                </a:ext>
              </a:extLst>
            </p:cNvPr>
            <p:cNvSpPr/>
            <p:nvPr/>
          </p:nvSpPr>
          <p:spPr>
            <a:xfrm>
              <a:off x="5657209" y="524125"/>
              <a:ext cx="12454" cy="8022"/>
            </a:xfrm>
            <a:custGeom>
              <a:avLst/>
              <a:gdLst>
                <a:gd name="connsiteX0" fmla="*/ 1733 w 12454"/>
                <a:gd name="connsiteY0" fmla="*/ 7362 h 8022"/>
                <a:gd name="connsiteX1" fmla="*/ 12292 w 12454"/>
                <a:gd name="connsiteY1" fmla="*/ 3037 h 8022"/>
                <a:gd name="connsiteX2" fmla="*/ 5931 w 12454"/>
                <a:gd name="connsiteY2" fmla="*/ 238 h 8022"/>
                <a:gd name="connsiteX3" fmla="*/ 1733 w 12454"/>
                <a:gd name="connsiteY3" fmla="*/ 7362 h 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4" h="8022">
                  <a:moveTo>
                    <a:pt x="1733" y="7362"/>
                  </a:moveTo>
                  <a:cubicBezTo>
                    <a:pt x="4214" y="9907"/>
                    <a:pt x="12292" y="6599"/>
                    <a:pt x="12292" y="3037"/>
                  </a:cubicBezTo>
                  <a:cubicBezTo>
                    <a:pt x="12292" y="1510"/>
                    <a:pt x="9493" y="238"/>
                    <a:pt x="5931" y="238"/>
                  </a:cubicBezTo>
                  <a:cubicBezTo>
                    <a:pt x="16" y="556"/>
                    <a:pt x="-2020" y="3546"/>
                    <a:pt x="1733" y="73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 1706">
              <a:extLst>
                <a:ext uri="{FF2B5EF4-FFF2-40B4-BE49-F238E27FC236}">
                  <a16:creationId xmlns:a16="http://schemas.microsoft.com/office/drawing/2014/main" id="{E24F4606-F392-A5E5-F006-439068D55757}"/>
                </a:ext>
              </a:extLst>
            </p:cNvPr>
            <p:cNvSpPr/>
            <p:nvPr/>
          </p:nvSpPr>
          <p:spPr>
            <a:xfrm>
              <a:off x="5573553" y="303599"/>
              <a:ext cx="18483" cy="15827"/>
            </a:xfrm>
            <a:custGeom>
              <a:avLst/>
              <a:gdLst>
                <a:gd name="connsiteX0" fmla="*/ 12432 w 18483"/>
                <a:gd name="connsiteY0" fmla="*/ 12960 h 15827"/>
                <a:gd name="connsiteX1" fmla="*/ 14785 w 18483"/>
                <a:gd name="connsiteY1" fmla="*/ 238 h 15827"/>
                <a:gd name="connsiteX2" fmla="*/ -163 w 18483"/>
                <a:gd name="connsiteY2" fmla="*/ 13341 h 15827"/>
                <a:gd name="connsiteX3" fmla="*/ 12432 w 18483"/>
                <a:gd name="connsiteY3" fmla="*/ 12960 h 15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83" h="15827">
                  <a:moveTo>
                    <a:pt x="12432" y="12960"/>
                  </a:moveTo>
                  <a:cubicBezTo>
                    <a:pt x="18792" y="9398"/>
                    <a:pt x="20637" y="238"/>
                    <a:pt x="14785" y="238"/>
                  </a:cubicBezTo>
                  <a:cubicBezTo>
                    <a:pt x="10523" y="238"/>
                    <a:pt x="-163" y="9525"/>
                    <a:pt x="-163" y="13341"/>
                  </a:cubicBezTo>
                  <a:cubicBezTo>
                    <a:pt x="-163" y="17158"/>
                    <a:pt x="5180" y="16903"/>
                    <a:pt x="12432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 1707">
              <a:extLst>
                <a:ext uri="{FF2B5EF4-FFF2-40B4-BE49-F238E27FC236}">
                  <a16:creationId xmlns:a16="http://schemas.microsoft.com/office/drawing/2014/main" id="{4B6E9776-9808-386C-A9A3-971C0E27B52B}"/>
                </a:ext>
              </a:extLst>
            </p:cNvPr>
            <p:cNvSpPr/>
            <p:nvPr/>
          </p:nvSpPr>
          <p:spPr>
            <a:xfrm>
              <a:off x="5580077" y="282334"/>
              <a:ext cx="8901" cy="7494"/>
            </a:xfrm>
            <a:custGeom>
              <a:avLst/>
              <a:gdLst>
                <a:gd name="connsiteX0" fmla="*/ 2600 w 8901"/>
                <a:gd name="connsiteY0" fmla="*/ 6047 h 7494"/>
                <a:gd name="connsiteX1" fmla="*/ 6353 w 8901"/>
                <a:gd name="connsiteY1" fmla="*/ 2294 h 7494"/>
                <a:gd name="connsiteX2" fmla="*/ 438 w 8901"/>
                <a:gd name="connsiteY2" fmla="*/ 895 h 7494"/>
                <a:gd name="connsiteX3" fmla="*/ 2600 w 8901"/>
                <a:gd name="connsiteY3" fmla="*/ 6047 h 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1" h="7494">
                  <a:moveTo>
                    <a:pt x="2600" y="6047"/>
                  </a:moveTo>
                  <a:cubicBezTo>
                    <a:pt x="8389" y="9672"/>
                    <a:pt x="10997" y="7001"/>
                    <a:pt x="6353" y="2294"/>
                  </a:cubicBezTo>
                  <a:cubicBezTo>
                    <a:pt x="4318" y="259"/>
                    <a:pt x="1710" y="-377"/>
                    <a:pt x="438" y="895"/>
                  </a:cubicBezTo>
                  <a:cubicBezTo>
                    <a:pt x="-834" y="2167"/>
                    <a:pt x="-71" y="4520"/>
                    <a:pt x="2600" y="60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 1708">
              <a:extLst>
                <a:ext uri="{FF2B5EF4-FFF2-40B4-BE49-F238E27FC236}">
                  <a16:creationId xmlns:a16="http://schemas.microsoft.com/office/drawing/2014/main" id="{0656937B-8327-D9D8-8C74-B0BD07C73FD1}"/>
                </a:ext>
              </a:extLst>
            </p:cNvPr>
            <p:cNvSpPr/>
            <p:nvPr/>
          </p:nvSpPr>
          <p:spPr>
            <a:xfrm>
              <a:off x="5610763" y="247243"/>
              <a:ext cx="9286" cy="6297"/>
            </a:xfrm>
            <a:custGeom>
              <a:avLst/>
              <a:gdLst>
                <a:gd name="connsiteX0" fmla="*/ 4481 w 9286"/>
                <a:gd name="connsiteY0" fmla="*/ 6536 h 6297"/>
                <a:gd name="connsiteX1" fmla="*/ 9124 w 9286"/>
                <a:gd name="connsiteY1" fmla="*/ 3355 h 6297"/>
                <a:gd name="connsiteX2" fmla="*/ 4481 w 9286"/>
                <a:gd name="connsiteY2" fmla="*/ 238 h 6297"/>
                <a:gd name="connsiteX3" fmla="*/ -163 w 9286"/>
                <a:gd name="connsiteY3" fmla="*/ 3355 h 6297"/>
                <a:gd name="connsiteX4" fmla="*/ 4481 w 9286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6536"/>
                  </a:moveTo>
                  <a:cubicBezTo>
                    <a:pt x="7025" y="6536"/>
                    <a:pt x="9124" y="5136"/>
                    <a:pt x="9124" y="3355"/>
                  </a:cubicBezTo>
                  <a:cubicBezTo>
                    <a:pt x="9124" y="1574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355"/>
                  </a:cubicBezTo>
                  <a:cubicBezTo>
                    <a:pt x="-163" y="5072"/>
                    <a:pt x="1937" y="6536"/>
                    <a:pt x="448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 1709">
              <a:extLst>
                <a:ext uri="{FF2B5EF4-FFF2-40B4-BE49-F238E27FC236}">
                  <a16:creationId xmlns:a16="http://schemas.microsoft.com/office/drawing/2014/main" id="{F7807C03-9481-DAB4-6842-1AC65D07D0E2}"/>
                </a:ext>
              </a:extLst>
            </p:cNvPr>
            <p:cNvSpPr/>
            <p:nvPr/>
          </p:nvSpPr>
          <p:spPr>
            <a:xfrm>
              <a:off x="5627319" y="6405070"/>
              <a:ext cx="7739" cy="2600"/>
            </a:xfrm>
            <a:custGeom>
              <a:avLst/>
              <a:gdLst>
                <a:gd name="connsiteX0" fmla="*/ 7261 w 7739"/>
                <a:gd name="connsiteY0" fmla="*/ 983 h 2600"/>
                <a:gd name="connsiteX1" fmla="*/ 1282 w 7739"/>
                <a:gd name="connsiteY1" fmla="*/ 983 h 2600"/>
                <a:gd name="connsiteX2" fmla="*/ 3191 w 7739"/>
                <a:gd name="connsiteY2" fmla="*/ 2827 h 2600"/>
                <a:gd name="connsiteX3" fmla="*/ 7261 w 7739"/>
                <a:gd name="connsiteY3" fmla="*/ 983 h 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9" h="2600">
                  <a:moveTo>
                    <a:pt x="7261" y="983"/>
                  </a:moveTo>
                  <a:cubicBezTo>
                    <a:pt x="5391" y="-10"/>
                    <a:pt x="3152" y="-10"/>
                    <a:pt x="1282" y="983"/>
                  </a:cubicBezTo>
                  <a:cubicBezTo>
                    <a:pt x="-1198" y="1936"/>
                    <a:pt x="-435" y="2700"/>
                    <a:pt x="3191" y="2827"/>
                  </a:cubicBezTo>
                  <a:cubicBezTo>
                    <a:pt x="6816" y="2954"/>
                    <a:pt x="8279" y="2064"/>
                    <a:pt x="7261" y="9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 1710">
              <a:extLst>
                <a:ext uri="{FF2B5EF4-FFF2-40B4-BE49-F238E27FC236}">
                  <a16:creationId xmlns:a16="http://schemas.microsoft.com/office/drawing/2014/main" id="{1EE878BC-B62A-089D-01EE-D605D4A14687}"/>
                </a:ext>
              </a:extLst>
            </p:cNvPr>
            <p:cNvSpPr/>
            <p:nvPr/>
          </p:nvSpPr>
          <p:spPr>
            <a:xfrm>
              <a:off x="5632862" y="6364574"/>
              <a:ext cx="18181" cy="11711"/>
            </a:xfrm>
            <a:custGeom>
              <a:avLst/>
              <a:gdLst>
                <a:gd name="connsiteX0" fmla="*/ 7952 w 18181"/>
                <a:gd name="connsiteY0" fmla="*/ 770 h 11711"/>
                <a:gd name="connsiteX1" fmla="*/ 1591 w 18181"/>
                <a:gd name="connsiteY1" fmla="*/ 7131 h 11711"/>
                <a:gd name="connsiteX2" fmla="*/ 13804 w 18181"/>
                <a:gd name="connsiteY2" fmla="*/ 7512 h 11711"/>
                <a:gd name="connsiteX3" fmla="*/ 7952 w 18181"/>
                <a:gd name="connsiteY3" fmla="*/ 770 h 1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81" h="11711">
                  <a:moveTo>
                    <a:pt x="7952" y="770"/>
                  </a:moveTo>
                  <a:cubicBezTo>
                    <a:pt x="-1335" y="-375"/>
                    <a:pt x="-1398" y="-248"/>
                    <a:pt x="1591" y="7131"/>
                  </a:cubicBezTo>
                  <a:cubicBezTo>
                    <a:pt x="3881" y="13491"/>
                    <a:pt x="6171" y="13491"/>
                    <a:pt x="13804" y="7512"/>
                  </a:cubicBezTo>
                  <a:cubicBezTo>
                    <a:pt x="20165" y="2233"/>
                    <a:pt x="20165" y="2233"/>
                    <a:pt x="7952" y="7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 1711">
              <a:extLst>
                <a:ext uri="{FF2B5EF4-FFF2-40B4-BE49-F238E27FC236}">
                  <a16:creationId xmlns:a16="http://schemas.microsoft.com/office/drawing/2014/main" id="{5E22CB50-C3C6-B43B-EE1A-9B86BCE933A0}"/>
                </a:ext>
              </a:extLst>
            </p:cNvPr>
            <p:cNvSpPr/>
            <p:nvPr/>
          </p:nvSpPr>
          <p:spPr>
            <a:xfrm>
              <a:off x="5632453" y="6492701"/>
              <a:ext cx="24597" cy="18768"/>
            </a:xfrm>
            <a:custGeom>
              <a:avLst/>
              <a:gdLst>
                <a:gd name="connsiteX0" fmla="*/ 13704 w 24597"/>
                <a:gd name="connsiteY0" fmla="*/ 16076 h 18768"/>
                <a:gd name="connsiteX1" fmla="*/ 20064 w 24597"/>
                <a:gd name="connsiteY1" fmla="*/ 14868 h 18768"/>
                <a:gd name="connsiteX2" fmla="*/ 19492 w 24597"/>
                <a:gd name="connsiteY2" fmla="*/ 5963 h 18768"/>
                <a:gd name="connsiteX3" fmla="*/ 7152 w 24597"/>
                <a:gd name="connsiteY3" fmla="*/ 238 h 18768"/>
                <a:gd name="connsiteX4" fmla="*/ -163 w 24597"/>
                <a:gd name="connsiteY4" fmla="*/ 7808 h 18768"/>
                <a:gd name="connsiteX5" fmla="*/ 13704 w 24597"/>
                <a:gd name="connsiteY5" fmla="*/ 16076 h 1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97" h="18768">
                  <a:moveTo>
                    <a:pt x="13704" y="16076"/>
                  </a:moveTo>
                  <a:cubicBezTo>
                    <a:pt x="15313" y="14289"/>
                    <a:pt x="17915" y="13793"/>
                    <a:pt x="20064" y="14868"/>
                  </a:cubicBezTo>
                  <a:cubicBezTo>
                    <a:pt x="26107" y="17221"/>
                    <a:pt x="25853" y="13087"/>
                    <a:pt x="19492" y="5963"/>
                  </a:cubicBezTo>
                  <a:cubicBezTo>
                    <a:pt x="16223" y="2605"/>
                    <a:pt x="11827" y="569"/>
                    <a:pt x="7152" y="238"/>
                  </a:cubicBezTo>
                  <a:cubicBezTo>
                    <a:pt x="1491" y="238"/>
                    <a:pt x="-163" y="1956"/>
                    <a:pt x="-163" y="7808"/>
                  </a:cubicBezTo>
                  <a:cubicBezTo>
                    <a:pt x="-163" y="17031"/>
                    <a:pt x="9633" y="22819"/>
                    <a:pt x="13704" y="160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 1712">
              <a:extLst>
                <a:ext uri="{FF2B5EF4-FFF2-40B4-BE49-F238E27FC236}">
                  <a16:creationId xmlns:a16="http://schemas.microsoft.com/office/drawing/2014/main" id="{FFFF6CAD-75E7-B73C-63C3-8F4C143EF58F}"/>
                </a:ext>
              </a:extLst>
            </p:cNvPr>
            <p:cNvSpPr/>
            <p:nvPr/>
          </p:nvSpPr>
          <p:spPr>
            <a:xfrm>
              <a:off x="5666659" y="6386148"/>
              <a:ext cx="15280" cy="24910"/>
            </a:xfrm>
            <a:custGeom>
              <a:avLst/>
              <a:gdLst>
                <a:gd name="connsiteX0" fmla="*/ 15118 w 15280"/>
                <a:gd name="connsiteY0" fmla="*/ 22194 h 24910"/>
                <a:gd name="connsiteX1" fmla="*/ 12001 w 15280"/>
                <a:gd name="connsiteY1" fmla="*/ 17296 h 24910"/>
                <a:gd name="connsiteX2" fmla="*/ 10856 w 15280"/>
                <a:gd name="connsiteY2" fmla="*/ 7374 h 24910"/>
                <a:gd name="connsiteX3" fmla="*/ 6976 w 15280"/>
                <a:gd name="connsiteY3" fmla="*/ 504 h 24910"/>
                <a:gd name="connsiteX4" fmla="*/ 3224 w 15280"/>
                <a:gd name="connsiteY4" fmla="*/ 22448 h 24910"/>
                <a:gd name="connsiteX5" fmla="*/ 15118 w 15280"/>
                <a:gd name="connsiteY5" fmla="*/ 22194 h 2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80" h="24910">
                  <a:moveTo>
                    <a:pt x="15118" y="22194"/>
                  </a:moveTo>
                  <a:cubicBezTo>
                    <a:pt x="14864" y="20178"/>
                    <a:pt x="13719" y="18384"/>
                    <a:pt x="12001" y="17296"/>
                  </a:cubicBezTo>
                  <a:cubicBezTo>
                    <a:pt x="10284" y="16215"/>
                    <a:pt x="9775" y="11762"/>
                    <a:pt x="10856" y="7374"/>
                  </a:cubicBezTo>
                  <a:cubicBezTo>
                    <a:pt x="12510" y="1013"/>
                    <a:pt x="11874" y="-450"/>
                    <a:pt x="6976" y="504"/>
                  </a:cubicBezTo>
                  <a:cubicBezTo>
                    <a:pt x="-84" y="1840"/>
                    <a:pt x="-2946" y="18441"/>
                    <a:pt x="3224" y="22448"/>
                  </a:cubicBezTo>
                  <a:cubicBezTo>
                    <a:pt x="9394" y="26456"/>
                    <a:pt x="15118" y="25692"/>
                    <a:pt x="15118" y="221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 1713">
              <a:extLst>
                <a:ext uri="{FF2B5EF4-FFF2-40B4-BE49-F238E27FC236}">
                  <a16:creationId xmlns:a16="http://schemas.microsoft.com/office/drawing/2014/main" id="{9E3D9639-8CEF-B422-7AFD-4B8778409DE9}"/>
                </a:ext>
              </a:extLst>
            </p:cNvPr>
            <p:cNvSpPr/>
            <p:nvPr/>
          </p:nvSpPr>
          <p:spPr>
            <a:xfrm>
              <a:off x="5657751" y="6364077"/>
              <a:ext cx="8795" cy="9042"/>
            </a:xfrm>
            <a:custGeom>
              <a:avLst/>
              <a:gdLst>
                <a:gd name="connsiteX0" fmla="*/ 5707 w 8795"/>
                <a:gd name="connsiteY0" fmla="*/ 9281 h 9042"/>
                <a:gd name="connsiteX1" fmla="*/ 8633 w 8795"/>
                <a:gd name="connsiteY1" fmla="*/ 6355 h 9042"/>
                <a:gd name="connsiteX2" fmla="*/ 8633 w 8795"/>
                <a:gd name="connsiteY2" fmla="*/ 6292 h 9042"/>
                <a:gd name="connsiteX3" fmla="*/ 364 w 8795"/>
                <a:gd name="connsiteY3" fmla="*/ 885 h 9042"/>
                <a:gd name="connsiteX4" fmla="*/ 5707 w 8795"/>
                <a:gd name="connsiteY4" fmla="*/ 9281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5" h="9042">
                  <a:moveTo>
                    <a:pt x="5707" y="9281"/>
                  </a:moveTo>
                  <a:cubicBezTo>
                    <a:pt x="7322" y="9281"/>
                    <a:pt x="8633" y="7971"/>
                    <a:pt x="8633" y="6355"/>
                  </a:cubicBezTo>
                  <a:cubicBezTo>
                    <a:pt x="8633" y="6336"/>
                    <a:pt x="8633" y="6311"/>
                    <a:pt x="8633" y="6292"/>
                  </a:cubicBezTo>
                  <a:cubicBezTo>
                    <a:pt x="8633" y="2603"/>
                    <a:pt x="2272" y="-1341"/>
                    <a:pt x="364" y="885"/>
                  </a:cubicBezTo>
                  <a:cubicBezTo>
                    <a:pt x="-1544" y="3112"/>
                    <a:pt x="2081" y="9281"/>
                    <a:pt x="5707" y="92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 1714">
              <a:extLst>
                <a:ext uri="{FF2B5EF4-FFF2-40B4-BE49-F238E27FC236}">
                  <a16:creationId xmlns:a16="http://schemas.microsoft.com/office/drawing/2014/main" id="{7E0E6D5A-6705-324F-D63F-FB2DA67FEF44}"/>
                </a:ext>
              </a:extLst>
            </p:cNvPr>
            <p:cNvSpPr/>
            <p:nvPr/>
          </p:nvSpPr>
          <p:spPr>
            <a:xfrm>
              <a:off x="5664570" y="5748507"/>
              <a:ext cx="10367" cy="7941"/>
            </a:xfrm>
            <a:custGeom>
              <a:avLst/>
              <a:gdLst>
                <a:gd name="connsiteX0" fmla="*/ 1432 w 10367"/>
                <a:gd name="connsiteY0" fmla="*/ 547 h 7941"/>
                <a:gd name="connsiteX1" fmla="*/ 7029 w 10367"/>
                <a:gd name="connsiteY1" fmla="*/ 8180 h 7941"/>
                <a:gd name="connsiteX2" fmla="*/ 8047 w 10367"/>
                <a:gd name="connsiteY2" fmla="*/ 3473 h 7941"/>
                <a:gd name="connsiteX3" fmla="*/ 1432 w 10367"/>
                <a:gd name="connsiteY3" fmla="*/ 547 h 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7" h="7941">
                  <a:moveTo>
                    <a:pt x="1432" y="547"/>
                  </a:moveTo>
                  <a:cubicBezTo>
                    <a:pt x="-2512" y="3028"/>
                    <a:pt x="1432" y="8180"/>
                    <a:pt x="7029" y="8180"/>
                  </a:cubicBezTo>
                  <a:cubicBezTo>
                    <a:pt x="10973" y="8180"/>
                    <a:pt x="11164" y="7289"/>
                    <a:pt x="8047" y="3473"/>
                  </a:cubicBezTo>
                  <a:cubicBezTo>
                    <a:pt x="5948" y="929"/>
                    <a:pt x="2958" y="-407"/>
                    <a:pt x="1432" y="5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 1715">
              <a:extLst>
                <a:ext uri="{FF2B5EF4-FFF2-40B4-BE49-F238E27FC236}">
                  <a16:creationId xmlns:a16="http://schemas.microsoft.com/office/drawing/2014/main" id="{1A8B9C46-9107-BFBC-7FC6-3AB9FC7C85E3}"/>
                </a:ext>
              </a:extLst>
            </p:cNvPr>
            <p:cNvSpPr/>
            <p:nvPr/>
          </p:nvSpPr>
          <p:spPr>
            <a:xfrm>
              <a:off x="5644893" y="6417251"/>
              <a:ext cx="11541" cy="6070"/>
            </a:xfrm>
            <a:custGeom>
              <a:avLst/>
              <a:gdLst>
                <a:gd name="connsiteX0" fmla="*/ 2918 w 11541"/>
                <a:gd name="connsiteY0" fmla="*/ 3303 h 6070"/>
                <a:gd name="connsiteX1" fmla="*/ 10614 w 11541"/>
                <a:gd name="connsiteY1" fmla="*/ 3303 h 6070"/>
                <a:gd name="connsiteX2" fmla="*/ 3490 w 11541"/>
                <a:gd name="connsiteY2" fmla="*/ 250 h 6070"/>
                <a:gd name="connsiteX3" fmla="*/ 2918 w 11541"/>
                <a:gd name="connsiteY3" fmla="*/ 3303 h 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1" h="6070">
                  <a:moveTo>
                    <a:pt x="2918" y="3303"/>
                  </a:moveTo>
                  <a:cubicBezTo>
                    <a:pt x="9279" y="7310"/>
                    <a:pt x="13095" y="7310"/>
                    <a:pt x="10614" y="3303"/>
                  </a:cubicBezTo>
                  <a:cubicBezTo>
                    <a:pt x="8840" y="1236"/>
                    <a:pt x="6213" y="110"/>
                    <a:pt x="3490" y="250"/>
                  </a:cubicBezTo>
                  <a:cubicBezTo>
                    <a:pt x="-1280" y="250"/>
                    <a:pt x="-1280" y="695"/>
                    <a:pt x="2918" y="33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 1716">
              <a:extLst>
                <a:ext uri="{FF2B5EF4-FFF2-40B4-BE49-F238E27FC236}">
                  <a16:creationId xmlns:a16="http://schemas.microsoft.com/office/drawing/2014/main" id="{E9044F69-CF8D-AF8F-7B97-9EF5DBD0E509}"/>
                </a:ext>
              </a:extLst>
            </p:cNvPr>
            <p:cNvSpPr/>
            <p:nvPr/>
          </p:nvSpPr>
          <p:spPr>
            <a:xfrm>
              <a:off x="5682067" y="541042"/>
              <a:ext cx="6169" cy="8208"/>
            </a:xfrm>
            <a:custGeom>
              <a:avLst/>
              <a:gdLst>
                <a:gd name="connsiteX0" fmla="*/ 2954 w 6169"/>
                <a:gd name="connsiteY0" fmla="*/ 8446 h 8208"/>
                <a:gd name="connsiteX1" fmla="*/ 6007 w 6169"/>
                <a:gd name="connsiteY1" fmla="*/ 3549 h 8208"/>
                <a:gd name="connsiteX2" fmla="*/ 2954 w 6169"/>
                <a:gd name="connsiteY2" fmla="*/ 623 h 8208"/>
                <a:gd name="connsiteX3" fmla="*/ -163 w 6169"/>
                <a:gd name="connsiteY3" fmla="*/ 5520 h 8208"/>
                <a:gd name="connsiteX4" fmla="*/ 2884 w 6169"/>
                <a:gd name="connsiteY4" fmla="*/ 8446 h 8208"/>
                <a:gd name="connsiteX5" fmla="*/ 2954 w 6169"/>
                <a:gd name="connsiteY5" fmla="*/ 8446 h 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08">
                  <a:moveTo>
                    <a:pt x="2954" y="8446"/>
                  </a:moveTo>
                  <a:cubicBezTo>
                    <a:pt x="4608" y="8446"/>
                    <a:pt x="6007" y="6284"/>
                    <a:pt x="6007" y="3549"/>
                  </a:cubicBezTo>
                  <a:cubicBezTo>
                    <a:pt x="6007" y="813"/>
                    <a:pt x="4608" y="-459"/>
                    <a:pt x="2954" y="623"/>
                  </a:cubicBezTo>
                  <a:cubicBezTo>
                    <a:pt x="1224" y="1698"/>
                    <a:pt x="73" y="3498"/>
                    <a:pt x="-163" y="5520"/>
                  </a:cubicBezTo>
                  <a:cubicBezTo>
                    <a:pt x="-131" y="7174"/>
                    <a:pt x="1237" y="8484"/>
                    <a:pt x="2884" y="8446"/>
                  </a:cubicBezTo>
                  <a:cubicBezTo>
                    <a:pt x="2910" y="8446"/>
                    <a:pt x="2929" y="8446"/>
                    <a:pt x="2954" y="84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 1717">
              <a:extLst>
                <a:ext uri="{FF2B5EF4-FFF2-40B4-BE49-F238E27FC236}">
                  <a16:creationId xmlns:a16="http://schemas.microsoft.com/office/drawing/2014/main" id="{E2170630-B343-BF1B-22FF-52032D878A5A}"/>
                </a:ext>
              </a:extLst>
            </p:cNvPr>
            <p:cNvSpPr/>
            <p:nvPr/>
          </p:nvSpPr>
          <p:spPr>
            <a:xfrm>
              <a:off x="5667206" y="6121426"/>
              <a:ext cx="8413" cy="6297"/>
            </a:xfrm>
            <a:custGeom>
              <a:avLst/>
              <a:gdLst>
                <a:gd name="connsiteX0" fmla="*/ 8211 w 8413"/>
                <a:gd name="connsiteY0" fmla="*/ 3419 h 6297"/>
                <a:gd name="connsiteX1" fmla="*/ 4076 w 8413"/>
                <a:gd name="connsiteY1" fmla="*/ 238 h 6297"/>
                <a:gd name="connsiteX2" fmla="*/ -58 w 8413"/>
                <a:gd name="connsiteY2" fmla="*/ 3419 h 6297"/>
                <a:gd name="connsiteX3" fmla="*/ 4076 w 8413"/>
                <a:gd name="connsiteY3" fmla="*/ 6535 h 6297"/>
                <a:gd name="connsiteX4" fmla="*/ 8211 w 8413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13" h="6297">
                  <a:moveTo>
                    <a:pt x="8211" y="3419"/>
                  </a:moveTo>
                  <a:cubicBezTo>
                    <a:pt x="7600" y="1625"/>
                    <a:pt x="5972" y="366"/>
                    <a:pt x="4076" y="238"/>
                  </a:cubicBezTo>
                  <a:cubicBezTo>
                    <a:pt x="2187" y="385"/>
                    <a:pt x="565" y="1631"/>
                    <a:pt x="-58" y="3419"/>
                  </a:cubicBezTo>
                  <a:cubicBezTo>
                    <a:pt x="-631" y="5136"/>
                    <a:pt x="1214" y="6535"/>
                    <a:pt x="4076" y="6535"/>
                  </a:cubicBezTo>
                  <a:cubicBezTo>
                    <a:pt x="6938" y="6535"/>
                    <a:pt x="8529" y="5136"/>
                    <a:pt x="821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 1718">
              <a:extLst>
                <a:ext uri="{FF2B5EF4-FFF2-40B4-BE49-F238E27FC236}">
                  <a16:creationId xmlns:a16="http://schemas.microsoft.com/office/drawing/2014/main" id="{A3A06C37-EBD9-3CAE-ED0A-7051FB9BF010}"/>
                </a:ext>
              </a:extLst>
            </p:cNvPr>
            <p:cNvSpPr/>
            <p:nvPr/>
          </p:nvSpPr>
          <p:spPr>
            <a:xfrm>
              <a:off x="5673644" y="754230"/>
              <a:ext cx="11197" cy="17614"/>
            </a:xfrm>
            <a:custGeom>
              <a:avLst/>
              <a:gdLst>
                <a:gd name="connsiteX0" fmla="*/ 10868 w 11197"/>
                <a:gd name="connsiteY0" fmla="*/ 11014 h 17614"/>
                <a:gd name="connsiteX1" fmla="*/ 8514 w 11197"/>
                <a:gd name="connsiteY1" fmla="*/ 1981 h 17614"/>
                <a:gd name="connsiteX2" fmla="*/ 500 w 11197"/>
                <a:gd name="connsiteY2" fmla="*/ 12222 h 17614"/>
                <a:gd name="connsiteX3" fmla="*/ 10868 w 11197"/>
                <a:gd name="connsiteY3" fmla="*/ 11014 h 1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7" h="17614">
                  <a:moveTo>
                    <a:pt x="10868" y="11014"/>
                  </a:moveTo>
                  <a:cubicBezTo>
                    <a:pt x="11428" y="7801"/>
                    <a:pt x="10569" y="4513"/>
                    <a:pt x="8514" y="1981"/>
                  </a:cubicBezTo>
                  <a:cubicBezTo>
                    <a:pt x="3489" y="-3171"/>
                    <a:pt x="-2108" y="3953"/>
                    <a:pt x="500" y="12222"/>
                  </a:cubicBezTo>
                  <a:cubicBezTo>
                    <a:pt x="3108" y="20491"/>
                    <a:pt x="9278" y="19282"/>
                    <a:pt x="10868" y="110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 1719">
              <a:extLst>
                <a:ext uri="{FF2B5EF4-FFF2-40B4-BE49-F238E27FC236}">
                  <a16:creationId xmlns:a16="http://schemas.microsoft.com/office/drawing/2014/main" id="{9BA44505-533A-A8F6-2D18-A60A8EB76017}"/>
                </a:ext>
              </a:extLst>
            </p:cNvPr>
            <p:cNvSpPr/>
            <p:nvPr/>
          </p:nvSpPr>
          <p:spPr>
            <a:xfrm>
              <a:off x="5675833" y="253540"/>
              <a:ext cx="6233" cy="15710"/>
            </a:xfrm>
            <a:custGeom>
              <a:avLst/>
              <a:gdLst>
                <a:gd name="connsiteX0" fmla="*/ 2954 w 6233"/>
                <a:gd name="connsiteY0" fmla="*/ 15949 h 15710"/>
                <a:gd name="connsiteX1" fmla="*/ 6071 w 6233"/>
                <a:gd name="connsiteY1" fmla="*/ 8126 h 15710"/>
                <a:gd name="connsiteX2" fmla="*/ 2954 w 6233"/>
                <a:gd name="connsiteY2" fmla="*/ 238 h 15710"/>
                <a:gd name="connsiteX3" fmla="*/ -163 w 6233"/>
                <a:gd name="connsiteY3" fmla="*/ 8126 h 15710"/>
                <a:gd name="connsiteX4" fmla="*/ 2954 w 6233"/>
                <a:gd name="connsiteY4" fmla="*/ 15949 h 1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5710">
                  <a:moveTo>
                    <a:pt x="2954" y="15949"/>
                  </a:moveTo>
                  <a:cubicBezTo>
                    <a:pt x="4672" y="15949"/>
                    <a:pt x="6071" y="12451"/>
                    <a:pt x="6071" y="8126"/>
                  </a:cubicBezTo>
                  <a:cubicBezTo>
                    <a:pt x="6071" y="3800"/>
                    <a:pt x="4672" y="238"/>
                    <a:pt x="2954" y="238"/>
                  </a:cubicBezTo>
                  <a:cubicBezTo>
                    <a:pt x="1237" y="238"/>
                    <a:pt x="-163" y="3800"/>
                    <a:pt x="-163" y="8126"/>
                  </a:cubicBezTo>
                  <a:cubicBezTo>
                    <a:pt x="-163" y="12451"/>
                    <a:pt x="1237" y="15949"/>
                    <a:pt x="2954" y="159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 1720">
              <a:extLst>
                <a:ext uri="{FF2B5EF4-FFF2-40B4-BE49-F238E27FC236}">
                  <a16:creationId xmlns:a16="http://schemas.microsoft.com/office/drawing/2014/main" id="{0BA536C3-A58B-3C2C-8131-B2C9191A3AF0}"/>
                </a:ext>
              </a:extLst>
            </p:cNvPr>
            <p:cNvSpPr/>
            <p:nvPr/>
          </p:nvSpPr>
          <p:spPr>
            <a:xfrm>
              <a:off x="5677268" y="6470798"/>
              <a:ext cx="13958" cy="12555"/>
            </a:xfrm>
            <a:custGeom>
              <a:avLst/>
              <a:gdLst>
                <a:gd name="connsiteX0" fmla="*/ 4509 w 13958"/>
                <a:gd name="connsiteY0" fmla="*/ 9547 h 12555"/>
                <a:gd name="connsiteX1" fmla="*/ 9152 w 13958"/>
                <a:gd name="connsiteY1" fmla="*/ 6431 h 12555"/>
                <a:gd name="connsiteX2" fmla="*/ 13796 w 13958"/>
                <a:gd name="connsiteY2" fmla="*/ 3250 h 12555"/>
                <a:gd name="connsiteX3" fmla="*/ 2919 w 13958"/>
                <a:gd name="connsiteY3" fmla="*/ 6431 h 12555"/>
                <a:gd name="connsiteX4" fmla="*/ 947 w 13958"/>
                <a:gd name="connsiteY4" fmla="*/ 12791 h 12555"/>
                <a:gd name="connsiteX5" fmla="*/ 4509 w 13958"/>
                <a:gd name="connsiteY5" fmla="*/ 9547 h 1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58" h="12555">
                  <a:moveTo>
                    <a:pt x="4509" y="9547"/>
                  </a:moveTo>
                  <a:cubicBezTo>
                    <a:pt x="4509" y="7830"/>
                    <a:pt x="6608" y="6431"/>
                    <a:pt x="9152" y="6431"/>
                  </a:cubicBezTo>
                  <a:cubicBezTo>
                    <a:pt x="11697" y="6431"/>
                    <a:pt x="13796" y="4967"/>
                    <a:pt x="13796" y="3250"/>
                  </a:cubicBezTo>
                  <a:cubicBezTo>
                    <a:pt x="13796" y="-1775"/>
                    <a:pt x="9025" y="-375"/>
                    <a:pt x="2919" y="6431"/>
                  </a:cubicBezTo>
                  <a:cubicBezTo>
                    <a:pt x="-261" y="9993"/>
                    <a:pt x="-1088" y="12791"/>
                    <a:pt x="947" y="12791"/>
                  </a:cubicBezTo>
                  <a:cubicBezTo>
                    <a:pt x="2823" y="12861"/>
                    <a:pt x="4407" y="11417"/>
                    <a:pt x="4509" y="95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 1721">
              <a:extLst>
                <a:ext uri="{FF2B5EF4-FFF2-40B4-BE49-F238E27FC236}">
                  <a16:creationId xmlns:a16="http://schemas.microsoft.com/office/drawing/2014/main" id="{7F064135-0478-BDA1-A8D3-41C2EE0DBAD6}"/>
                </a:ext>
              </a:extLst>
            </p:cNvPr>
            <p:cNvSpPr/>
            <p:nvPr/>
          </p:nvSpPr>
          <p:spPr>
            <a:xfrm>
              <a:off x="5700637" y="6113011"/>
              <a:ext cx="6236" cy="5234"/>
            </a:xfrm>
            <a:custGeom>
              <a:avLst/>
              <a:gdLst>
                <a:gd name="connsiteX0" fmla="*/ 6074 w 6236"/>
                <a:gd name="connsiteY0" fmla="*/ 4137 h 5234"/>
                <a:gd name="connsiteX1" fmla="*/ 2957 w 6236"/>
                <a:gd name="connsiteY1" fmla="*/ 766 h 5234"/>
                <a:gd name="connsiteX2" fmla="*/ -160 w 6236"/>
                <a:gd name="connsiteY2" fmla="*/ 2165 h 5234"/>
                <a:gd name="connsiteX3" fmla="*/ 2893 w 6236"/>
                <a:gd name="connsiteY3" fmla="*/ 5473 h 5234"/>
                <a:gd name="connsiteX4" fmla="*/ 2957 w 6236"/>
                <a:gd name="connsiteY4" fmla="*/ 5473 h 5234"/>
                <a:gd name="connsiteX5" fmla="*/ 6074 w 6236"/>
                <a:gd name="connsiteY5" fmla="*/ 4137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" h="5234">
                  <a:moveTo>
                    <a:pt x="6074" y="4137"/>
                  </a:moveTo>
                  <a:cubicBezTo>
                    <a:pt x="6074" y="3374"/>
                    <a:pt x="4674" y="1847"/>
                    <a:pt x="2957" y="766"/>
                  </a:cubicBezTo>
                  <a:cubicBezTo>
                    <a:pt x="1239" y="-315"/>
                    <a:pt x="-160" y="321"/>
                    <a:pt x="-160" y="2165"/>
                  </a:cubicBezTo>
                  <a:cubicBezTo>
                    <a:pt x="-230" y="3921"/>
                    <a:pt x="1138" y="5403"/>
                    <a:pt x="2893" y="5473"/>
                  </a:cubicBezTo>
                  <a:cubicBezTo>
                    <a:pt x="2912" y="5473"/>
                    <a:pt x="2938" y="5473"/>
                    <a:pt x="2957" y="5473"/>
                  </a:cubicBezTo>
                  <a:cubicBezTo>
                    <a:pt x="4674" y="5473"/>
                    <a:pt x="6074" y="4901"/>
                    <a:pt x="6074" y="41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 1722">
              <a:extLst>
                <a:ext uri="{FF2B5EF4-FFF2-40B4-BE49-F238E27FC236}">
                  <a16:creationId xmlns:a16="http://schemas.microsoft.com/office/drawing/2014/main" id="{AB828099-CE27-771B-3EFA-40941A8566F4}"/>
                </a:ext>
              </a:extLst>
            </p:cNvPr>
            <p:cNvSpPr/>
            <p:nvPr/>
          </p:nvSpPr>
          <p:spPr>
            <a:xfrm>
              <a:off x="5415788" y="1073233"/>
              <a:ext cx="10513" cy="10618"/>
            </a:xfrm>
            <a:custGeom>
              <a:avLst/>
              <a:gdLst>
                <a:gd name="connsiteX0" fmla="*/ 47 w 10513"/>
                <a:gd name="connsiteY0" fmla="*/ 5912 h 10618"/>
                <a:gd name="connsiteX1" fmla="*/ 4690 w 10513"/>
                <a:gd name="connsiteY1" fmla="*/ 10619 h 10618"/>
                <a:gd name="connsiteX2" fmla="*/ 10351 w 10513"/>
                <a:gd name="connsiteY2" fmla="*/ 4831 h 10618"/>
                <a:gd name="connsiteX3" fmla="*/ 47 w 10513"/>
                <a:gd name="connsiteY3" fmla="*/ 5912 h 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3" h="10618">
                  <a:moveTo>
                    <a:pt x="47" y="5912"/>
                  </a:moveTo>
                  <a:cubicBezTo>
                    <a:pt x="-716" y="10174"/>
                    <a:pt x="556" y="11446"/>
                    <a:pt x="4690" y="10619"/>
                  </a:cubicBezTo>
                  <a:cubicBezTo>
                    <a:pt x="7654" y="10161"/>
                    <a:pt x="9963" y="7807"/>
                    <a:pt x="10351" y="4831"/>
                  </a:cubicBezTo>
                  <a:cubicBezTo>
                    <a:pt x="10351" y="-1912"/>
                    <a:pt x="1383" y="-958"/>
                    <a:pt x="47" y="59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 1723">
              <a:extLst>
                <a:ext uri="{FF2B5EF4-FFF2-40B4-BE49-F238E27FC236}">
                  <a16:creationId xmlns:a16="http://schemas.microsoft.com/office/drawing/2014/main" id="{490CCAA1-6312-4E33-D445-E21E0F793F51}"/>
                </a:ext>
              </a:extLst>
            </p:cNvPr>
            <p:cNvSpPr/>
            <p:nvPr/>
          </p:nvSpPr>
          <p:spPr>
            <a:xfrm>
              <a:off x="5455752" y="3315079"/>
              <a:ext cx="9286" cy="9287"/>
            </a:xfrm>
            <a:custGeom>
              <a:avLst/>
              <a:gdLst>
                <a:gd name="connsiteX0" fmla="*/ 9124 w 9286"/>
                <a:gd name="connsiteY0" fmla="*/ 4818 h 9287"/>
                <a:gd name="connsiteX1" fmla="*/ 4418 w 9286"/>
                <a:gd name="connsiteY1" fmla="*/ 239 h 9287"/>
                <a:gd name="connsiteX2" fmla="*/ -162 w 9286"/>
                <a:gd name="connsiteY2" fmla="*/ 4946 h 9287"/>
                <a:gd name="connsiteX3" fmla="*/ 4481 w 9286"/>
                <a:gd name="connsiteY3" fmla="*/ 9525 h 9287"/>
                <a:gd name="connsiteX4" fmla="*/ 9124 w 9286"/>
                <a:gd name="connsiteY4" fmla="*/ 4818 h 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9287">
                  <a:moveTo>
                    <a:pt x="9124" y="4818"/>
                  </a:moveTo>
                  <a:cubicBezTo>
                    <a:pt x="9086" y="2255"/>
                    <a:pt x="6981" y="207"/>
                    <a:pt x="4418" y="239"/>
                  </a:cubicBezTo>
                  <a:cubicBezTo>
                    <a:pt x="1854" y="277"/>
                    <a:pt x="-194" y="2382"/>
                    <a:pt x="-162" y="4946"/>
                  </a:cubicBezTo>
                  <a:cubicBezTo>
                    <a:pt x="-124" y="7484"/>
                    <a:pt x="1943" y="9525"/>
                    <a:pt x="4481" y="9525"/>
                  </a:cubicBezTo>
                  <a:cubicBezTo>
                    <a:pt x="7057" y="9494"/>
                    <a:pt x="9124" y="7395"/>
                    <a:pt x="9124" y="48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 1724">
              <a:extLst>
                <a:ext uri="{FF2B5EF4-FFF2-40B4-BE49-F238E27FC236}">
                  <a16:creationId xmlns:a16="http://schemas.microsoft.com/office/drawing/2014/main" id="{27A0834E-BB6A-AEBB-C57A-0645B5EAFE3A}"/>
                </a:ext>
              </a:extLst>
            </p:cNvPr>
            <p:cNvSpPr/>
            <p:nvPr/>
          </p:nvSpPr>
          <p:spPr>
            <a:xfrm>
              <a:off x="5530122" y="2006096"/>
              <a:ext cx="11081" cy="12586"/>
            </a:xfrm>
            <a:custGeom>
              <a:avLst/>
              <a:gdLst>
                <a:gd name="connsiteX0" fmla="*/ 8285 w 11081"/>
                <a:gd name="connsiteY0" fmla="*/ 12781 h 12586"/>
                <a:gd name="connsiteX1" fmla="*/ 9175 w 11081"/>
                <a:gd name="connsiteY1" fmla="*/ 6420 h 12586"/>
                <a:gd name="connsiteX2" fmla="*/ -112 w 11081"/>
                <a:gd name="connsiteY2" fmla="*/ 4321 h 12586"/>
                <a:gd name="connsiteX3" fmla="*/ 6599 w 11081"/>
                <a:gd name="connsiteY3" fmla="*/ 12775 h 12586"/>
                <a:gd name="connsiteX4" fmla="*/ 8285 w 11081"/>
                <a:gd name="connsiteY4" fmla="*/ 12781 h 1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1" h="12586">
                  <a:moveTo>
                    <a:pt x="8285" y="12781"/>
                  </a:moveTo>
                  <a:cubicBezTo>
                    <a:pt x="11529" y="12781"/>
                    <a:pt x="11719" y="11318"/>
                    <a:pt x="9175" y="6420"/>
                  </a:cubicBezTo>
                  <a:cubicBezTo>
                    <a:pt x="5422" y="-767"/>
                    <a:pt x="-112" y="-1976"/>
                    <a:pt x="-112" y="4321"/>
                  </a:cubicBezTo>
                  <a:cubicBezTo>
                    <a:pt x="-595" y="8509"/>
                    <a:pt x="2414" y="12294"/>
                    <a:pt x="6599" y="12775"/>
                  </a:cubicBezTo>
                  <a:cubicBezTo>
                    <a:pt x="7159" y="12839"/>
                    <a:pt x="7725" y="12841"/>
                    <a:pt x="8285" y="127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 1725">
              <a:extLst>
                <a:ext uri="{FF2B5EF4-FFF2-40B4-BE49-F238E27FC236}">
                  <a16:creationId xmlns:a16="http://schemas.microsoft.com/office/drawing/2014/main" id="{1CD94ECF-2E49-81FB-BCDD-4D750EDD4E59}"/>
                </a:ext>
              </a:extLst>
            </p:cNvPr>
            <p:cNvSpPr/>
            <p:nvPr/>
          </p:nvSpPr>
          <p:spPr>
            <a:xfrm>
              <a:off x="5446932" y="6195932"/>
              <a:ext cx="14338" cy="13414"/>
            </a:xfrm>
            <a:custGeom>
              <a:avLst/>
              <a:gdLst>
                <a:gd name="connsiteX0" fmla="*/ 13492 w 14338"/>
                <a:gd name="connsiteY0" fmla="*/ 10394 h 13414"/>
                <a:gd name="connsiteX1" fmla="*/ 2679 w 14338"/>
                <a:gd name="connsiteY1" fmla="*/ 1107 h 13414"/>
                <a:gd name="connsiteX2" fmla="*/ 2297 w 14338"/>
                <a:gd name="connsiteY2" fmla="*/ 8867 h 13414"/>
                <a:gd name="connsiteX3" fmla="*/ 13492 w 14338"/>
                <a:gd name="connsiteY3" fmla="*/ 10394 h 1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8" h="13414">
                  <a:moveTo>
                    <a:pt x="13492" y="10394"/>
                  </a:moveTo>
                  <a:cubicBezTo>
                    <a:pt x="16672" y="5178"/>
                    <a:pt x="8022" y="-2328"/>
                    <a:pt x="2679" y="1107"/>
                  </a:cubicBezTo>
                  <a:cubicBezTo>
                    <a:pt x="-1011" y="3397"/>
                    <a:pt x="-1074" y="4733"/>
                    <a:pt x="2297" y="8867"/>
                  </a:cubicBezTo>
                  <a:cubicBezTo>
                    <a:pt x="7067" y="14655"/>
                    <a:pt x="10566" y="15228"/>
                    <a:pt x="13492" y="103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 1726">
              <a:extLst>
                <a:ext uri="{FF2B5EF4-FFF2-40B4-BE49-F238E27FC236}">
                  <a16:creationId xmlns:a16="http://schemas.microsoft.com/office/drawing/2014/main" id="{2F41813A-B32E-CE0C-5747-DA284F701288}"/>
                </a:ext>
              </a:extLst>
            </p:cNvPr>
            <p:cNvSpPr/>
            <p:nvPr/>
          </p:nvSpPr>
          <p:spPr>
            <a:xfrm>
              <a:off x="5437900" y="2975099"/>
              <a:ext cx="8573" cy="12530"/>
            </a:xfrm>
            <a:custGeom>
              <a:avLst/>
              <a:gdLst>
                <a:gd name="connsiteX0" fmla="*/ 5477 w 8573"/>
                <a:gd name="connsiteY0" fmla="*/ 238 h 12530"/>
                <a:gd name="connsiteX1" fmla="*/ -120 w 8573"/>
                <a:gd name="connsiteY1" fmla="*/ 7280 h 12530"/>
                <a:gd name="connsiteX2" fmla="*/ 643 w 8573"/>
                <a:gd name="connsiteY2" fmla="*/ 9652 h 12530"/>
                <a:gd name="connsiteX3" fmla="*/ 8403 w 8573"/>
                <a:gd name="connsiteY3" fmla="*/ 6536 h 12530"/>
                <a:gd name="connsiteX4" fmla="*/ 5477 w 8573"/>
                <a:gd name="connsiteY4" fmla="*/ 238 h 1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3" h="12530">
                  <a:moveTo>
                    <a:pt x="5477" y="238"/>
                  </a:moveTo>
                  <a:cubicBezTo>
                    <a:pt x="1985" y="639"/>
                    <a:pt x="-521" y="3794"/>
                    <a:pt x="-120" y="7280"/>
                  </a:cubicBezTo>
                  <a:cubicBezTo>
                    <a:pt x="-25" y="8113"/>
                    <a:pt x="236" y="8921"/>
                    <a:pt x="643" y="9652"/>
                  </a:cubicBezTo>
                  <a:cubicBezTo>
                    <a:pt x="3887" y="14995"/>
                    <a:pt x="8403" y="13151"/>
                    <a:pt x="8403" y="6536"/>
                  </a:cubicBezTo>
                  <a:cubicBezTo>
                    <a:pt x="8530" y="3101"/>
                    <a:pt x="7067" y="238"/>
                    <a:pt x="547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 1727">
              <a:extLst>
                <a:ext uri="{FF2B5EF4-FFF2-40B4-BE49-F238E27FC236}">
                  <a16:creationId xmlns:a16="http://schemas.microsoft.com/office/drawing/2014/main" id="{CB66C874-CDF4-DE31-E1C1-8B8E0744C851}"/>
                </a:ext>
              </a:extLst>
            </p:cNvPr>
            <p:cNvSpPr/>
            <p:nvPr/>
          </p:nvSpPr>
          <p:spPr>
            <a:xfrm>
              <a:off x="5430945" y="3022232"/>
              <a:ext cx="6297" cy="6360"/>
            </a:xfrm>
            <a:custGeom>
              <a:avLst/>
              <a:gdLst>
                <a:gd name="connsiteX0" fmla="*/ -162 w 6297"/>
                <a:gd name="connsiteY0" fmla="*/ 3482 h 6360"/>
                <a:gd name="connsiteX1" fmla="*/ 2955 w 6297"/>
                <a:gd name="connsiteY1" fmla="*/ 6599 h 6360"/>
                <a:gd name="connsiteX2" fmla="*/ 6135 w 6297"/>
                <a:gd name="connsiteY2" fmla="*/ 3419 h 6360"/>
                <a:gd name="connsiteX3" fmla="*/ 2955 w 6297"/>
                <a:gd name="connsiteY3" fmla="*/ 238 h 6360"/>
                <a:gd name="connsiteX4" fmla="*/ -162 w 6297"/>
                <a:gd name="connsiteY4" fmla="*/ 3482 h 6360"/>
                <a:gd name="connsiteX5" fmla="*/ -162 w 6297"/>
                <a:gd name="connsiteY5" fmla="*/ 3482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97" h="6360">
                  <a:moveTo>
                    <a:pt x="-162" y="3482"/>
                  </a:moveTo>
                  <a:cubicBezTo>
                    <a:pt x="-130" y="5187"/>
                    <a:pt x="1250" y="6567"/>
                    <a:pt x="2955" y="6599"/>
                  </a:cubicBezTo>
                  <a:cubicBezTo>
                    <a:pt x="4710" y="6599"/>
                    <a:pt x="6135" y="5174"/>
                    <a:pt x="6135" y="3419"/>
                  </a:cubicBezTo>
                  <a:cubicBezTo>
                    <a:pt x="6135" y="1663"/>
                    <a:pt x="4710" y="238"/>
                    <a:pt x="2955" y="238"/>
                  </a:cubicBezTo>
                  <a:cubicBezTo>
                    <a:pt x="1199" y="270"/>
                    <a:pt x="-194" y="1727"/>
                    <a:pt x="-162" y="3482"/>
                  </a:cubicBezTo>
                  <a:cubicBezTo>
                    <a:pt x="-162" y="3482"/>
                    <a:pt x="-162" y="3482"/>
                    <a:pt x="-162" y="34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 1728">
              <a:extLst>
                <a:ext uri="{FF2B5EF4-FFF2-40B4-BE49-F238E27FC236}">
                  <a16:creationId xmlns:a16="http://schemas.microsoft.com/office/drawing/2014/main" id="{93A86AA7-41A1-3179-66E8-FB272670A4DD}"/>
                </a:ext>
              </a:extLst>
            </p:cNvPr>
            <p:cNvSpPr/>
            <p:nvPr/>
          </p:nvSpPr>
          <p:spPr>
            <a:xfrm>
              <a:off x="5444565" y="6222116"/>
              <a:ext cx="6883" cy="6297"/>
            </a:xfrm>
            <a:custGeom>
              <a:avLst/>
              <a:gdLst>
                <a:gd name="connsiteX0" fmla="*/ 3265 w 6883"/>
                <a:gd name="connsiteY0" fmla="*/ 6535 h 6297"/>
                <a:gd name="connsiteX1" fmla="*/ 6382 w 6883"/>
                <a:gd name="connsiteY1" fmla="*/ 3355 h 6297"/>
                <a:gd name="connsiteX2" fmla="*/ 3265 w 6883"/>
                <a:gd name="connsiteY2" fmla="*/ 238 h 6297"/>
                <a:gd name="connsiteX3" fmla="*/ 212 w 6883"/>
                <a:gd name="connsiteY3" fmla="*/ 3355 h 6297"/>
                <a:gd name="connsiteX4" fmla="*/ 3265 w 6883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3" h="6297">
                  <a:moveTo>
                    <a:pt x="3265" y="6535"/>
                  </a:moveTo>
                  <a:cubicBezTo>
                    <a:pt x="3965" y="6535"/>
                    <a:pt x="5364" y="5136"/>
                    <a:pt x="6382" y="3355"/>
                  </a:cubicBezTo>
                  <a:cubicBezTo>
                    <a:pt x="7399" y="1574"/>
                    <a:pt x="6064" y="238"/>
                    <a:pt x="3265" y="238"/>
                  </a:cubicBezTo>
                  <a:cubicBezTo>
                    <a:pt x="466" y="238"/>
                    <a:pt x="-870" y="1638"/>
                    <a:pt x="212" y="3355"/>
                  </a:cubicBezTo>
                  <a:cubicBezTo>
                    <a:pt x="1293" y="5073"/>
                    <a:pt x="2629" y="6535"/>
                    <a:pt x="326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 1729">
              <a:extLst>
                <a:ext uri="{FF2B5EF4-FFF2-40B4-BE49-F238E27FC236}">
                  <a16:creationId xmlns:a16="http://schemas.microsoft.com/office/drawing/2014/main" id="{6031A108-5419-589F-CE95-CB576DF8DEA8}"/>
                </a:ext>
              </a:extLst>
            </p:cNvPr>
            <p:cNvSpPr/>
            <p:nvPr/>
          </p:nvSpPr>
          <p:spPr>
            <a:xfrm>
              <a:off x="5449583" y="6174920"/>
              <a:ext cx="6169" cy="9413"/>
            </a:xfrm>
            <a:custGeom>
              <a:avLst/>
              <a:gdLst>
                <a:gd name="connsiteX0" fmla="*/ -163 w 6169"/>
                <a:gd name="connsiteY0" fmla="*/ 4945 h 9413"/>
                <a:gd name="connsiteX1" fmla="*/ 2891 w 6169"/>
                <a:gd name="connsiteY1" fmla="*/ 9652 h 9413"/>
                <a:gd name="connsiteX2" fmla="*/ 6007 w 6169"/>
                <a:gd name="connsiteY2" fmla="*/ 4945 h 9413"/>
                <a:gd name="connsiteX3" fmla="*/ 2891 w 6169"/>
                <a:gd name="connsiteY3" fmla="*/ 238 h 9413"/>
                <a:gd name="connsiteX4" fmla="*/ -163 w 6169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13">
                  <a:moveTo>
                    <a:pt x="-163" y="4945"/>
                  </a:moveTo>
                  <a:cubicBezTo>
                    <a:pt x="-163" y="7553"/>
                    <a:pt x="1237" y="9652"/>
                    <a:pt x="2891" y="9652"/>
                  </a:cubicBezTo>
                  <a:cubicBezTo>
                    <a:pt x="4544" y="9652"/>
                    <a:pt x="6007" y="7553"/>
                    <a:pt x="6007" y="4945"/>
                  </a:cubicBezTo>
                  <a:cubicBezTo>
                    <a:pt x="6007" y="2337"/>
                    <a:pt x="4608" y="238"/>
                    <a:pt x="2891" y="238"/>
                  </a:cubicBezTo>
                  <a:cubicBezTo>
                    <a:pt x="1173" y="238"/>
                    <a:pt x="-163" y="2337"/>
                    <a:pt x="-16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 1730">
              <a:extLst>
                <a:ext uri="{FF2B5EF4-FFF2-40B4-BE49-F238E27FC236}">
                  <a16:creationId xmlns:a16="http://schemas.microsoft.com/office/drawing/2014/main" id="{68F27A09-2148-E52F-96E1-01F27EFA457D}"/>
                </a:ext>
              </a:extLst>
            </p:cNvPr>
            <p:cNvSpPr/>
            <p:nvPr/>
          </p:nvSpPr>
          <p:spPr>
            <a:xfrm>
              <a:off x="5428688" y="3060822"/>
              <a:ext cx="8490" cy="14966"/>
            </a:xfrm>
            <a:custGeom>
              <a:avLst/>
              <a:gdLst>
                <a:gd name="connsiteX0" fmla="*/ 5529 w 8490"/>
                <a:gd name="connsiteY0" fmla="*/ 15205 h 14966"/>
                <a:gd name="connsiteX1" fmla="*/ 8328 w 8490"/>
                <a:gd name="connsiteY1" fmla="*/ 8845 h 14966"/>
                <a:gd name="connsiteX2" fmla="*/ 759 w 8490"/>
                <a:gd name="connsiteY2" fmla="*/ 2039 h 14966"/>
                <a:gd name="connsiteX3" fmla="*/ 5529 w 8490"/>
                <a:gd name="connsiteY3" fmla="*/ 15205 h 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0" h="14966">
                  <a:moveTo>
                    <a:pt x="5529" y="15205"/>
                  </a:moveTo>
                  <a:cubicBezTo>
                    <a:pt x="7056" y="15205"/>
                    <a:pt x="8328" y="12470"/>
                    <a:pt x="8328" y="8845"/>
                  </a:cubicBezTo>
                  <a:cubicBezTo>
                    <a:pt x="8328" y="1975"/>
                    <a:pt x="3494" y="-2414"/>
                    <a:pt x="759" y="2039"/>
                  </a:cubicBezTo>
                  <a:cubicBezTo>
                    <a:pt x="-1976" y="6491"/>
                    <a:pt x="1904" y="15205"/>
                    <a:pt x="5529" y="152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 1731">
              <a:extLst>
                <a:ext uri="{FF2B5EF4-FFF2-40B4-BE49-F238E27FC236}">
                  <a16:creationId xmlns:a16="http://schemas.microsoft.com/office/drawing/2014/main" id="{6CBDDB8C-AC0D-7C8C-8A07-19843ADF6252}"/>
                </a:ext>
              </a:extLst>
            </p:cNvPr>
            <p:cNvSpPr/>
            <p:nvPr/>
          </p:nvSpPr>
          <p:spPr>
            <a:xfrm>
              <a:off x="5428920" y="4221036"/>
              <a:ext cx="5142" cy="6297"/>
            </a:xfrm>
            <a:custGeom>
              <a:avLst/>
              <a:gdLst>
                <a:gd name="connsiteX0" fmla="*/ 1736 w 5142"/>
                <a:gd name="connsiteY0" fmla="*/ 238 h 6297"/>
                <a:gd name="connsiteX1" fmla="*/ 337 w 5142"/>
                <a:gd name="connsiteY1" fmla="*/ 3419 h 6297"/>
                <a:gd name="connsiteX2" fmla="*/ 3645 w 5142"/>
                <a:gd name="connsiteY2" fmla="*/ 6535 h 6297"/>
                <a:gd name="connsiteX3" fmla="*/ 4980 w 5142"/>
                <a:gd name="connsiteY3" fmla="*/ 3419 h 6297"/>
                <a:gd name="connsiteX4" fmla="*/ 1736 w 5142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2" h="6297">
                  <a:moveTo>
                    <a:pt x="1736" y="238"/>
                  </a:moveTo>
                  <a:cubicBezTo>
                    <a:pt x="-108" y="238"/>
                    <a:pt x="-681" y="1701"/>
                    <a:pt x="337" y="3419"/>
                  </a:cubicBezTo>
                  <a:cubicBezTo>
                    <a:pt x="1355" y="5136"/>
                    <a:pt x="2881" y="6535"/>
                    <a:pt x="3645" y="6535"/>
                  </a:cubicBezTo>
                  <a:cubicBezTo>
                    <a:pt x="4408" y="6535"/>
                    <a:pt x="4980" y="5136"/>
                    <a:pt x="4980" y="3419"/>
                  </a:cubicBezTo>
                  <a:cubicBezTo>
                    <a:pt x="4948" y="1650"/>
                    <a:pt x="3505" y="238"/>
                    <a:pt x="173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 1732">
              <a:extLst>
                <a:ext uri="{FF2B5EF4-FFF2-40B4-BE49-F238E27FC236}">
                  <a16:creationId xmlns:a16="http://schemas.microsoft.com/office/drawing/2014/main" id="{C7DA6F6C-5B93-1A36-BD59-84C94D1DCA86}"/>
                </a:ext>
              </a:extLst>
            </p:cNvPr>
            <p:cNvSpPr/>
            <p:nvPr/>
          </p:nvSpPr>
          <p:spPr>
            <a:xfrm>
              <a:off x="5419736" y="406692"/>
              <a:ext cx="12672" cy="13430"/>
            </a:xfrm>
            <a:custGeom>
              <a:avLst/>
              <a:gdLst>
                <a:gd name="connsiteX0" fmla="*/ 12319 w 12672"/>
                <a:gd name="connsiteY0" fmla="*/ 11193 h 13430"/>
                <a:gd name="connsiteX1" fmla="*/ 10220 w 12672"/>
                <a:gd name="connsiteY1" fmla="*/ 3369 h 13430"/>
                <a:gd name="connsiteX2" fmla="*/ 488 w 12672"/>
                <a:gd name="connsiteY2" fmla="*/ 8585 h 13430"/>
                <a:gd name="connsiteX3" fmla="*/ 8795 w 12672"/>
                <a:gd name="connsiteY3" fmla="*/ 13445 h 13430"/>
                <a:gd name="connsiteX4" fmla="*/ 12319 w 12672"/>
                <a:gd name="connsiteY4" fmla="*/ 11193 h 1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2" h="13430">
                  <a:moveTo>
                    <a:pt x="12319" y="11193"/>
                  </a:moveTo>
                  <a:cubicBezTo>
                    <a:pt x="12904" y="8401"/>
                    <a:pt x="12122" y="5494"/>
                    <a:pt x="10220" y="3369"/>
                  </a:cubicBezTo>
                  <a:cubicBezTo>
                    <a:pt x="5513" y="-2991"/>
                    <a:pt x="-2501" y="1143"/>
                    <a:pt x="488" y="8585"/>
                  </a:cubicBezTo>
                  <a:cubicBezTo>
                    <a:pt x="1442" y="12223"/>
                    <a:pt x="5163" y="14399"/>
                    <a:pt x="8795" y="13445"/>
                  </a:cubicBezTo>
                  <a:cubicBezTo>
                    <a:pt x="10176" y="13082"/>
                    <a:pt x="11410" y="12293"/>
                    <a:pt x="12319" y="111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 1733">
              <a:extLst>
                <a:ext uri="{FF2B5EF4-FFF2-40B4-BE49-F238E27FC236}">
                  <a16:creationId xmlns:a16="http://schemas.microsoft.com/office/drawing/2014/main" id="{978C4331-8079-A70F-7FFD-4317CB94F991}"/>
                </a:ext>
              </a:extLst>
            </p:cNvPr>
            <p:cNvSpPr/>
            <p:nvPr/>
          </p:nvSpPr>
          <p:spPr>
            <a:xfrm>
              <a:off x="5654015" y="6316508"/>
              <a:ext cx="6361" cy="6362"/>
            </a:xfrm>
            <a:custGeom>
              <a:avLst/>
              <a:gdLst>
                <a:gd name="connsiteX0" fmla="*/ 3082 w 6361"/>
                <a:gd name="connsiteY0" fmla="*/ 239 h 6362"/>
                <a:gd name="connsiteX1" fmla="*/ -162 w 6361"/>
                <a:gd name="connsiteY1" fmla="*/ 3356 h 6362"/>
                <a:gd name="connsiteX2" fmla="*/ 2955 w 6361"/>
                <a:gd name="connsiteY2" fmla="*/ 6600 h 6362"/>
                <a:gd name="connsiteX3" fmla="*/ 6199 w 6361"/>
                <a:gd name="connsiteY3" fmla="*/ 3483 h 6362"/>
                <a:gd name="connsiteX4" fmla="*/ 6199 w 6361"/>
                <a:gd name="connsiteY4" fmla="*/ 3356 h 6362"/>
                <a:gd name="connsiteX5" fmla="*/ 3082 w 6361"/>
                <a:gd name="connsiteY5" fmla="*/ 239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2">
                  <a:moveTo>
                    <a:pt x="3082" y="239"/>
                  </a:moveTo>
                  <a:cubicBezTo>
                    <a:pt x="1326" y="201"/>
                    <a:pt x="-124" y="1601"/>
                    <a:pt x="-162" y="3356"/>
                  </a:cubicBezTo>
                  <a:cubicBezTo>
                    <a:pt x="-194" y="5112"/>
                    <a:pt x="1199" y="6562"/>
                    <a:pt x="2955" y="6600"/>
                  </a:cubicBezTo>
                  <a:cubicBezTo>
                    <a:pt x="4710" y="6632"/>
                    <a:pt x="6167" y="5239"/>
                    <a:pt x="6199" y="3483"/>
                  </a:cubicBezTo>
                  <a:cubicBezTo>
                    <a:pt x="6199" y="3439"/>
                    <a:pt x="6199" y="3400"/>
                    <a:pt x="6199" y="3356"/>
                  </a:cubicBezTo>
                  <a:cubicBezTo>
                    <a:pt x="6199" y="1632"/>
                    <a:pt x="4806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 1734">
              <a:extLst>
                <a:ext uri="{FF2B5EF4-FFF2-40B4-BE49-F238E27FC236}">
                  <a16:creationId xmlns:a16="http://schemas.microsoft.com/office/drawing/2014/main" id="{2406E537-3B34-ED16-3AB2-579838462877}"/>
                </a:ext>
              </a:extLst>
            </p:cNvPr>
            <p:cNvSpPr/>
            <p:nvPr/>
          </p:nvSpPr>
          <p:spPr>
            <a:xfrm>
              <a:off x="5412372" y="4189614"/>
              <a:ext cx="6170" cy="6297"/>
            </a:xfrm>
            <a:custGeom>
              <a:avLst/>
              <a:gdLst>
                <a:gd name="connsiteX0" fmla="*/ 2954 w 6170"/>
                <a:gd name="connsiteY0" fmla="*/ 238 h 6297"/>
                <a:gd name="connsiteX1" fmla="*/ -163 w 6170"/>
                <a:gd name="connsiteY1" fmla="*/ 3355 h 6297"/>
                <a:gd name="connsiteX2" fmla="*/ 2954 w 6170"/>
                <a:gd name="connsiteY2" fmla="*/ 6535 h 6297"/>
                <a:gd name="connsiteX3" fmla="*/ 6007 w 6170"/>
                <a:gd name="connsiteY3" fmla="*/ 3355 h 6297"/>
                <a:gd name="connsiteX4" fmla="*/ 6007 w 6170"/>
                <a:gd name="connsiteY4" fmla="*/ 3355 h 6297"/>
                <a:gd name="connsiteX5" fmla="*/ 3018 w 6170"/>
                <a:gd name="connsiteY5" fmla="*/ 238 h 6297"/>
                <a:gd name="connsiteX6" fmla="*/ 2954 w 6170"/>
                <a:gd name="connsiteY6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4" y="238"/>
                  </a:moveTo>
                  <a:cubicBezTo>
                    <a:pt x="1231" y="238"/>
                    <a:pt x="-163" y="1631"/>
                    <a:pt x="-163" y="3355"/>
                  </a:cubicBezTo>
                  <a:cubicBezTo>
                    <a:pt x="-163" y="5085"/>
                    <a:pt x="1224" y="6504"/>
                    <a:pt x="2954" y="6535"/>
                  </a:cubicBezTo>
                  <a:cubicBezTo>
                    <a:pt x="4678" y="6504"/>
                    <a:pt x="6039" y="5079"/>
                    <a:pt x="6007" y="3355"/>
                  </a:cubicBezTo>
                  <a:cubicBezTo>
                    <a:pt x="6007" y="3355"/>
                    <a:pt x="6007" y="3355"/>
                    <a:pt x="6007" y="3355"/>
                  </a:cubicBezTo>
                  <a:cubicBezTo>
                    <a:pt x="6046" y="1670"/>
                    <a:pt x="4703" y="277"/>
                    <a:pt x="3018" y="238"/>
                  </a:cubicBezTo>
                  <a:cubicBezTo>
                    <a:pt x="2999" y="238"/>
                    <a:pt x="2973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 1735">
              <a:extLst>
                <a:ext uri="{FF2B5EF4-FFF2-40B4-BE49-F238E27FC236}">
                  <a16:creationId xmlns:a16="http://schemas.microsoft.com/office/drawing/2014/main" id="{1102C795-F15E-B8A2-40CB-7EAE5AC94451}"/>
                </a:ext>
              </a:extLst>
            </p:cNvPr>
            <p:cNvSpPr/>
            <p:nvPr/>
          </p:nvSpPr>
          <p:spPr>
            <a:xfrm>
              <a:off x="5425817" y="379355"/>
              <a:ext cx="5129" cy="6297"/>
            </a:xfrm>
            <a:custGeom>
              <a:avLst/>
              <a:gdLst>
                <a:gd name="connsiteX0" fmla="*/ 3631 w 5129"/>
                <a:gd name="connsiteY0" fmla="*/ 6535 h 6297"/>
                <a:gd name="connsiteX1" fmla="*/ 4966 w 5129"/>
                <a:gd name="connsiteY1" fmla="*/ 3419 h 6297"/>
                <a:gd name="connsiteX2" fmla="*/ 1723 w 5129"/>
                <a:gd name="connsiteY2" fmla="*/ 238 h 6297"/>
                <a:gd name="connsiteX3" fmla="*/ 323 w 5129"/>
                <a:gd name="connsiteY3" fmla="*/ 3419 h 6297"/>
                <a:gd name="connsiteX4" fmla="*/ 3631 w 5129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" h="6297">
                  <a:moveTo>
                    <a:pt x="3631" y="6535"/>
                  </a:moveTo>
                  <a:cubicBezTo>
                    <a:pt x="4394" y="6535"/>
                    <a:pt x="4966" y="5136"/>
                    <a:pt x="4966" y="3419"/>
                  </a:cubicBezTo>
                  <a:cubicBezTo>
                    <a:pt x="4935" y="1650"/>
                    <a:pt x="3491" y="238"/>
                    <a:pt x="1723" y="238"/>
                  </a:cubicBezTo>
                  <a:cubicBezTo>
                    <a:pt x="-58" y="238"/>
                    <a:pt x="-695" y="1701"/>
                    <a:pt x="323" y="3419"/>
                  </a:cubicBezTo>
                  <a:cubicBezTo>
                    <a:pt x="1341" y="5136"/>
                    <a:pt x="2868" y="6535"/>
                    <a:pt x="363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 1736">
              <a:extLst>
                <a:ext uri="{FF2B5EF4-FFF2-40B4-BE49-F238E27FC236}">
                  <a16:creationId xmlns:a16="http://schemas.microsoft.com/office/drawing/2014/main" id="{1D4E4D53-469F-5CE6-DDCF-5088D4FF1976}"/>
                </a:ext>
              </a:extLst>
            </p:cNvPr>
            <p:cNvSpPr/>
            <p:nvPr/>
          </p:nvSpPr>
          <p:spPr>
            <a:xfrm>
              <a:off x="5430755" y="301144"/>
              <a:ext cx="6233" cy="8599"/>
            </a:xfrm>
            <a:custGeom>
              <a:avLst/>
              <a:gdLst>
                <a:gd name="connsiteX0" fmla="*/ 2954 w 6233"/>
                <a:gd name="connsiteY0" fmla="*/ 8736 h 8599"/>
                <a:gd name="connsiteX1" fmla="*/ 6071 w 6233"/>
                <a:gd name="connsiteY1" fmla="*/ 4538 h 8599"/>
                <a:gd name="connsiteX2" fmla="*/ 2954 w 6233"/>
                <a:gd name="connsiteY2" fmla="*/ 340 h 8599"/>
                <a:gd name="connsiteX3" fmla="*/ -163 w 6233"/>
                <a:gd name="connsiteY3" fmla="*/ 4538 h 8599"/>
                <a:gd name="connsiteX4" fmla="*/ 2954 w 6233"/>
                <a:gd name="connsiteY4" fmla="*/ 8736 h 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599">
                  <a:moveTo>
                    <a:pt x="2954" y="8736"/>
                  </a:moveTo>
                  <a:cubicBezTo>
                    <a:pt x="4723" y="8068"/>
                    <a:pt x="5944" y="6427"/>
                    <a:pt x="6071" y="4538"/>
                  </a:cubicBezTo>
                  <a:cubicBezTo>
                    <a:pt x="5944" y="2649"/>
                    <a:pt x="4723" y="1008"/>
                    <a:pt x="2954" y="340"/>
                  </a:cubicBezTo>
                  <a:cubicBezTo>
                    <a:pt x="1300" y="-233"/>
                    <a:pt x="-163" y="1676"/>
                    <a:pt x="-163" y="4538"/>
                  </a:cubicBezTo>
                  <a:cubicBezTo>
                    <a:pt x="-163" y="7400"/>
                    <a:pt x="1491" y="9309"/>
                    <a:pt x="2954" y="87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 1737">
              <a:extLst>
                <a:ext uri="{FF2B5EF4-FFF2-40B4-BE49-F238E27FC236}">
                  <a16:creationId xmlns:a16="http://schemas.microsoft.com/office/drawing/2014/main" id="{FF6FDD74-4FB9-6B2D-11B4-8AC416C62A1B}"/>
                </a:ext>
              </a:extLst>
            </p:cNvPr>
            <p:cNvSpPr/>
            <p:nvPr/>
          </p:nvSpPr>
          <p:spPr>
            <a:xfrm>
              <a:off x="5497143" y="512001"/>
              <a:ext cx="7712" cy="2731"/>
            </a:xfrm>
            <a:custGeom>
              <a:avLst/>
              <a:gdLst>
                <a:gd name="connsiteX0" fmla="*/ 7234 w 7712"/>
                <a:gd name="connsiteY0" fmla="*/ 1040 h 2731"/>
                <a:gd name="connsiteX1" fmla="*/ 1255 w 7712"/>
                <a:gd name="connsiteY1" fmla="*/ 1040 h 2731"/>
                <a:gd name="connsiteX2" fmla="*/ 3163 w 7712"/>
                <a:gd name="connsiteY2" fmla="*/ 2948 h 2731"/>
                <a:gd name="connsiteX3" fmla="*/ 7234 w 7712"/>
                <a:gd name="connsiteY3" fmla="*/ 1040 h 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2" h="2731">
                  <a:moveTo>
                    <a:pt x="7234" y="1040"/>
                  </a:moveTo>
                  <a:cubicBezTo>
                    <a:pt x="5383" y="-29"/>
                    <a:pt x="3106" y="-29"/>
                    <a:pt x="1255" y="1040"/>
                  </a:cubicBezTo>
                  <a:cubicBezTo>
                    <a:pt x="-1162" y="1994"/>
                    <a:pt x="-463" y="2757"/>
                    <a:pt x="3163" y="2948"/>
                  </a:cubicBezTo>
                  <a:cubicBezTo>
                    <a:pt x="6788" y="3139"/>
                    <a:pt x="8251" y="2058"/>
                    <a:pt x="7234" y="10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 1738">
              <a:extLst>
                <a:ext uri="{FF2B5EF4-FFF2-40B4-BE49-F238E27FC236}">
                  <a16:creationId xmlns:a16="http://schemas.microsoft.com/office/drawing/2014/main" id="{139C5662-3C77-E6B7-2791-EAFC59F4B61D}"/>
                </a:ext>
              </a:extLst>
            </p:cNvPr>
            <p:cNvSpPr/>
            <p:nvPr/>
          </p:nvSpPr>
          <p:spPr>
            <a:xfrm>
              <a:off x="5493294" y="722325"/>
              <a:ext cx="8423" cy="6297"/>
            </a:xfrm>
            <a:custGeom>
              <a:avLst/>
              <a:gdLst>
                <a:gd name="connsiteX0" fmla="*/ 4022 w 8423"/>
                <a:gd name="connsiteY0" fmla="*/ 6536 h 6297"/>
                <a:gd name="connsiteX1" fmla="*/ 8156 w 8423"/>
                <a:gd name="connsiteY1" fmla="*/ 3355 h 6297"/>
                <a:gd name="connsiteX2" fmla="*/ 4022 w 8423"/>
                <a:gd name="connsiteY2" fmla="*/ 238 h 6297"/>
                <a:gd name="connsiteX3" fmla="*/ -113 w 8423"/>
                <a:gd name="connsiteY3" fmla="*/ 3355 h 6297"/>
                <a:gd name="connsiteX4" fmla="*/ 4022 w 8423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3" h="6297">
                  <a:moveTo>
                    <a:pt x="4022" y="6536"/>
                  </a:moveTo>
                  <a:cubicBezTo>
                    <a:pt x="6884" y="6536"/>
                    <a:pt x="8729" y="5136"/>
                    <a:pt x="8156" y="3355"/>
                  </a:cubicBezTo>
                  <a:cubicBezTo>
                    <a:pt x="7527" y="1580"/>
                    <a:pt x="5898" y="359"/>
                    <a:pt x="4022" y="238"/>
                  </a:cubicBezTo>
                  <a:cubicBezTo>
                    <a:pt x="2152" y="372"/>
                    <a:pt x="530" y="1593"/>
                    <a:pt x="-113" y="3355"/>
                  </a:cubicBezTo>
                  <a:cubicBezTo>
                    <a:pt x="-494" y="5136"/>
                    <a:pt x="1350" y="6536"/>
                    <a:pt x="4022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 1739">
              <a:extLst>
                <a:ext uri="{FF2B5EF4-FFF2-40B4-BE49-F238E27FC236}">
                  <a16:creationId xmlns:a16="http://schemas.microsoft.com/office/drawing/2014/main" id="{AB4912CC-7BA4-FCFE-1738-4E9587360AE8}"/>
                </a:ext>
              </a:extLst>
            </p:cNvPr>
            <p:cNvSpPr/>
            <p:nvPr/>
          </p:nvSpPr>
          <p:spPr>
            <a:xfrm>
              <a:off x="5488674" y="3840534"/>
              <a:ext cx="10522" cy="14169"/>
            </a:xfrm>
            <a:custGeom>
              <a:avLst/>
              <a:gdLst>
                <a:gd name="connsiteX0" fmla="*/ 10360 w 10522"/>
                <a:gd name="connsiteY0" fmla="*/ 6157 h 14169"/>
                <a:gd name="connsiteX1" fmla="*/ 1709 w 10522"/>
                <a:gd name="connsiteY1" fmla="*/ 3740 h 14169"/>
                <a:gd name="connsiteX2" fmla="*/ 952 w 10522"/>
                <a:gd name="connsiteY2" fmla="*/ 10807 h 14169"/>
                <a:gd name="connsiteX3" fmla="*/ 1709 w 10522"/>
                <a:gd name="connsiteY3" fmla="*/ 11564 h 14169"/>
                <a:gd name="connsiteX4" fmla="*/ 10360 w 10522"/>
                <a:gd name="connsiteY4" fmla="*/ 6157 h 1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2" h="14169">
                  <a:moveTo>
                    <a:pt x="10360" y="6157"/>
                  </a:moveTo>
                  <a:cubicBezTo>
                    <a:pt x="10360" y="-776"/>
                    <a:pt x="7116" y="-1666"/>
                    <a:pt x="1709" y="3740"/>
                  </a:cubicBezTo>
                  <a:cubicBezTo>
                    <a:pt x="-453" y="5483"/>
                    <a:pt x="-791" y="8644"/>
                    <a:pt x="952" y="10807"/>
                  </a:cubicBezTo>
                  <a:cubicBezTo>
                    <a:pt x="1175" y="11087"/>
                    <a:pt x="1429" y="11341"/>
                    <a:pt x="1709" y="11564"/>
                  </a:cubicBezTo>
                  <a:cubicBezTo>
                    <a:pt x="5780" y="17161"/>
                    <a:pt x="10360" y="14045"/>
                    <a:pt x="10360" y="61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 1740">
              <a:extLst>
                <a:ext uri="{FF2B5EF4-FFF2-40B4-BE49-F238E27FC236}">
                  <a16:creationId xmlns:a16="http://schemas.microsoft.com/office/drawing/2014/main" id="{92B64D89-4DE3-F827-2E65-ADA0F4B99DFE}"/>
                </a:ext>
              </a:extLst>
            </p:cNvPr>
            <p:cNvSpPr/>
            <p:nvPr/>
          </p:nvSpPr>
          <p:spPr>
            <a:xfrm>
              <a:off x="5511536" y="344957"/>
              <a:ext cx="8948" cy="12311"/>
            </a:xfrm>
            <a:custGeom>
              <a:avLst/>
              <a:gdLst>
                <a:gd name="connsiteX0" fmla="*/ 6453 w 8948"/>
                <a:gd name="connsiteY0" fmla="*/ 5568 h 12311"/>
                <a:gd name="connsiteX1" fmla="*/ 5053 w 8948"/>
                <a:gd name="connsiteY1" fmla="*/ 2769 h 12311"/>
                <a:gd name="connsiteX2" fmla="*/ -163 w 8948"/>
                <a:gd name="connsiteY2" fmla="*/ 9893 h 12311"/>
                <a:gd name="connsiteX3" fmla="*/ 6453 w 8948"/>
                <a:gd name="connsiteY3" fmla="*/ 5568 h 1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8" h="12311">
                  <a:moveTo>
                    <a:pt x="6453" y="5568"/>
                  </a:moveTo>
                  <a:cubicBezTo>
                    <a:pt x="9824" y="-793"/>
                    <a:pt x="9696" y="-1111"/>
                    <a:pt x="5053" y="2769"/>
                  </a:cubicBezTo>
                  <a:cubicBezTo>
                    <a:pt x="2604" y="4537"/>
                    <a:pt x="779" y="7031"/>
                    <a:pt x="-163" y="9893"/>
                  </a:cubicBezTo>
                  <a:cubicBezTo>
                    <a:pt x="-163" y="14664"/>
                    <a:pt x="2636" y="12883"/>
                    <a:pt x="6453" y="55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 1741">
              <a:extLst>
                <a:ext uri="{FF2B5EF4-FFF2-40B4-BE49-F238E27FC236}">
                  <a16:creationId xmlns:a16="http://schemas.microsoft.com/office/drawing/2014/main" id="{33BC8243-410A-8068-9556-C9FC1CAFF3EE}"/>
                </a:ext>
              </a:extLst>
            </p:cNvPr>
            <p:cNvSpPr/>
            <p:nvPr/>
          </p:nvSpPr>
          <p:spPr>
            <a:xfrm>
              <a:off x="5524447" y="3038584"/>
              <a:ext cx="7434" cy="8900"/>
            </a:xfrm>
            <a:custGeom>
              <a:avLst/>
              <a:gdLst>
                <a:gd name="connsiteX0" fmla="*/ 1874 w 7434"/>
                <a:gd name="connsiteY0" fmla="*/ 9139 h 8900"/>
                <a:gd name="connsiteX1" fmla="*/ 6772 w 7434"/>
                <a:gd name="connsiteY1" fmla="*/ 4114 h 8900"/>
                <a:gd name="connsiteX2" fmla="*/ 4991 w 7434"/>
                <a:gd name="connsiteY2" fmla="*/ 424 h 8900"/>
                <a:gd name="connsiteX3" fmla="*/ 1874 w 7434"/>
                <a:gd name="connsiteY3" fmla="*/ 9139 h 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4" h="8900">
                  <a:moveTo>
                    <a:pt x="1874" y="9139"/>
                  </a:moveTo>
                  <a:cubicBezTo>
                    <a:pt x="3528" y="9139"/>
                    <a:pt x="5754" y="6912"/>
                    <a:pt x="6772" y="4114"/>
                  </a:cubicBezTo>
                  <a:cubicBezTo>
                    <a:pt x="7790" y="1315"/>
                    <a:pt x="7281" y="-339"/>
                    <a:pt x="4991" y="424"/>
                  </a:cubicBezTo>
                  <a:cubicBezTo>
                    <a:pt x="348" y="1951"/>
                    <a:pt x="-2196" y="9139"/>
                    <a:pt x="1874" y="91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 1742">
              <a:extLst>
                <a:ext uri="{FF2B5EF4-FFF2-40B4-BE49-F238E27FC236}">
                  <a16:creationId xmlns:a16="http://schemas.microsoft.com/office/drawing/2014/main" id="{F18F235A-7DD3-292F-5728-D7650F0F3E15}"/>
                </a:ext>
              </a:extLst>
            </p:cNvPr>
            <p:cNvSpPr/>
            <p:nvPr/>
          </p:nvSpPr>
          <p:spPr>
            <a:xfrm>
              <a:off x="5446593" y="3094708"/>
              <a:ext cx="7908" cy="7816"/>
            </a:xfrm>
            <a:custGeom>
              <a:avLst/>
              <a:gdLst>
                <a:gd name="connsiteX0" fmla="*/ -163 w 7908"/>
                <a:gd name="connsiteY0" fmla="*/ 4790 h 7816"/>
                <a:gd name="connsiteX1" fmla="*/ 4481 w 7908"/>
                <a:gd name="connsiteY1" fmla="*/ 7652 h 7816"/>
                <a:gd name="connsiteX2" fmla="*/ 7407 w 7908"/>
                <a:gd name="connsiteY2" fmla="*/ 3009 h 7816"/>
                <a:gd name="connsiteX3" fmla="*/ -163 w 7908"/>
                <a:gd name="connsiteY3" fmla="*/ 4790 h 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8" h="7816">
                  <a:moveTo>
                    <a:pt x="-163" y="4790"/>
                  </a:moveTo>
                  <a:cubicBezTo>
                    <a:pt x="-163" y="7589"/>
                    <a:pt x="1682" y="8734"/>
                    <a:pt x="4481" y="7652"/>
                  </a:cubicBezTo>
                  <a:cubicBezTo>
                    <a:pt x="7279" y="6571"/>
                    <a:pt x="8361" y="4536"/>
                    <a:pt x="7407" y="3009"/>
                  </a:cubicBezTo>
                  <a:cubicBezTo>
                    <a:pt x="4544" y="-1443"/>
                    <a:pt x="-163" y="-298"/>
                    <a:pt x="-163" y="47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 1743">
              <a:extLst>
                <a:ext uri="{FF2B5EF4-FFF2-40B4-BE49-F238E27FC236}">
                  <a16:creationId xmlns:a16="http://schemas.microsoft.com/office/drawing/2014/main" id="{DD5829F5-B0BD-CEE0-B630-4911D7635101}"/>
                </a:ext>
              </a:extLst>
            </p:cNvPr>
            <p:cNvSpPr/>
            <p:nvPr/>
          </p:nvSpPr>
          <p:spPr>
            <a:xfrm>
              <a:off x="5517928" y="2635246"/>
              <a:ext cx="9128" cy="9376"/>
            </a:xfrm>
            <a:custGeom>
              <a:avLst/>
              <a:gdLst>
                <a:gd name="connsiteX0" fmla="*/ 1715 w 9128"/>
                <a:gd name="connsiteY0" fmla="*/ 7553 h 9376"/>
                <a:gd name="connsiteX1" fmla="*/ 8966 w 9128"/>
                <a:gd name="connsiteY1" fmla="*/ 4945 h 9376"/>
                <a:gd name="connsiteX2" fmla="*/ 4323 w 9128"/>
                <a:gd name="connsiteY2" fmla="*/ 238 h 9376"/>
                <a:gd name="connsiteX3" fmla="*/ 1715 w 9128"/>
                <a:gd name="connsiteY3" fmla="*/ 7553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28" h="9376">
                  <a:moveTo>
                    <a:pt x="1715" y="7553"/>
                  </a:moveTo>
                  <a:cubicBezTo>
                    <a:pt x="5340" y="11179"/>
                    <a:pt x="8966" y="9843"/>
                    <a:pt x="8966" y="4945"/>
                  </a:cubicBezTo>
                  <a:cubicBezTo>
                    <a:pt x="8966" y="2369"/>
                    <a:pt x="6899" y="270"/>
                    <a:pt x="4323" y="238"/>
                  </a:cubicBezTo>
                  <a:cubicBezTo>
                    <a:pt x="-511" y="302"/>
                    <a:pt x="-1529" y="3991"/>
                    <a:pt x="1715" y="75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 1744">
              <a:extLst>
                <a:ext uri="{FF2B5EF4-FFF2-40B4-BE49-F238E27FC236}">
                  <a16:creationId xmlns:a16="http://schemas.microsoft.com/office/drawing/2014/main" id="{4BB3AD71-8DE2-BE54-BE5C-8F6E4F3A8600}"/>
                </a:ext>
              </a:extLst>
            </p:cNvPr>
            <p:cNvSpPr/>
            <p:nvPr/>
          </p:nvSpPr>
          <p:spPr>
            <a:xfrm>
              <a:off x="5465039" y="3132399"/>
              <a:ext cx="6360" cy="6360"/>
            </a:xfrm>
            <a:custGeom>
              <a:avLst/>
              <a:gdLst>
                <a:gd name="connsiteX0" fmla="*/ -163 w 6360"/>
                <a:gd name="connsiteY0" fmla="*/ 3419 h 6360"/>
                <a:gd name="connsiteX1" fmla="*/ 3018 w 6360"/>
                <a:gd name="connsiteY1" fmla="*/ 6599 h 6360"/>
                <a:gd name="connsiteX2" fmla="*/ 6198 w 6360"/>
                <a:gd name="connsiteY2" fmla="*/ 3419 h 6360"/>
                <a:gd name="connsiteX3" fmla="*/ 3018 w 6360"/>
                <a:gd name="connsiteY3" fmla="*/ 238 h 6360"/>
                <a:gd name="connsiteX4" fmla="*/ -163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-163" y="3419"/>
                  </a:move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 1745">
              <a:extLst>
                <a:ext uri="{FF2B5EF4-FFF2-40B4-BE49-F238E27FC236}">
                  <a16:creationId xmlns:a16="http://schemas.microsoft.com/office/drawing/2014/main" id="{017CA885-6785-B01D-9CE6-B8A752C45DF6}"/>
                </a:ext>
              </a:extLst>
            </p:cNvPr>
            <p:cNvSpPr/>
            <p:nvPr/>
          </p:nvSpPr>
          <p:spPr>
            <a:xfrm>
              <a:off x="5458869" y="445443"/>
              <a:ext cx="6169" cy="6297"/>
            </a:xfrm>
            <a:custGeom>
              <a:avLst/>
              <a:gdLst>
                <a:gd name="connsiteX0" fmla="*/ 2954 w 6169"/>
                <a:gd name="connsiteY0" fmla="*/ 238 h 6297"/>
                <a:gd name="connsiteX1" fmla="*/ -163 w 6169"/>
                <a:gd name="connsiteY1" fmla="*/ 3419 h 6297"/>
                <a:gd name="connsiteX2" fmla="*/ 2954 w 6169"/>
                <a:gd name="connsiteY2" fmla="*/ 6536 h 6297"/>
                <a:gd name="connsiteX3" fmla="*/ 6007 w 6169"/>
                <a:gd name="connsiteY3" fmla="*/ 3419 h 6297"/>
                <a:gd name="connsiteX4" fmla="*/ 2954 w 6169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6297">
                  <a:moveTo>
                    <a:pt x="2954" y="238"/>
                  </a:move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42"/>
                    <a:pt x="1231" y="6536"/>
                    <a:pt x="2954" y="6536"/>
                  </a:cubicBezTo>
                  <a:cubicBezTo>
                    <a:pt x="4653" y="6504"/>
                    <a:pt x="6007" y="5117"/>
                    <a:pt x="6007" y="3419"/>
                  </a:cubicBezTo>
                  <a:cubicBezTo>
                    <a:pt x="6007" y="1708"/>
                    <a:pt x="4659" y="30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 1746">
              <a:extLst>
                <a:ext uri="{FF2B5EF4-FFF2-40B4-BE49-F238E27FC236}">
                  <a16:creationId xmlns:a16="http://schemas.microsoft.com/office/drawing/2014/main" id="{810C2CAE-5F54-C300-3502-C456D21CEE78}"/>
                </a:ext>
              </a:extLst>
            </p:cNvPr>
            <p:cNvSpPr/>
            <p:nvPr/>
          </p:nvSpPr>
          <p:spPr>
            <a:xfrm>
              <a:off x="5465039" y="2113031"/>
              <a:ext cx="6233" cy="8200"/>
            </a:xfrm>
            <a:custGeom>
              <a:avLst/>
              <a:gdLst>
                <a:gd name="connsiteX0" fmla="*/ 2954 w 6233"/>
                <a:gd name="connsiteY0" fmla="*/ 239 h 8200"/>
                <a:gd name="connsiteX1" fmla="*/ -163 w 6233"/>
                <a:gd name="connsiteY1" fmla="*/ 5137 h 8200"/>
                <a:gd name="connsiteX2" fmla="*/ 2954 w 6233"/>
                <a:gd name="connsiteY2" fmla="*/ 8063 h 8200"/>
                <a:gd name="connsiteX3" fmla="*/ 6071 w 6233"/>
                <a:gd name="connsiteY3" fmla="*/ 3165 h 8200"/>
                <a:gd name="connsiteX4" fmla="*/ 2954 w 6233"/>
                <a:gd name="connsiteY4" fmla="*/ 239 h 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200">
                  <a:moveTo>
                    <a:pt x="2954" y="239"/>
                  </a:moveTo>
                  <a:cubicBezTo>
                    <a:pt x="1237" y="239"/>
                    <a:pt x="-163" y="2465"/>
                    <a:pt x="-163" y="5137"/>
                  </a:cubicBezTo>
                  <a:cubicBezTo>
                    <a:pt x="-163" y="7808"/>
                    <a:pt x="1237" y="9144"/>
                    <a:pt x="2954" y="8063"/>
                  </a:cubicBezTo>
                  <a:cubicBezTo>
                    <a:pt x="4723" y="7027"/>
                    <a:pt x="5880" y="5204"/>
                    <a:pt x="6071" y="3165"/>
                  </a:cubicBezTo>
                  <a:cubicBezTo>
                    <a:pt x="6001" y="1504"/>
                    <a:pt x="4614" y="203"/>
                    <a:pt x="2954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 1747">
              <a:extLst>
                <a:ext uri="{FF2B5EF4-FFF2-40B4-BE49-F238E27FC236}">
                  <a16:creationId xmlns:a16="http://schemas.microsoft.com/office/drawing/2014/main" id="{9C303373-531B-F93D-2018-259E493E55A4}"/>
                </a:ext>
              </a:extLst>
            </p:cNvPr>
            <p:cNvSpPr/>
            <p:nvPr/>
          </p:nvSpPr>
          <p:spPr>
            <a:xfrm>
              <a:off x="5437179" y="235732"/>
              <a:ext cx="30976" cy="20510"/>
            </a:xfrm>
            <a:custGeom>
              <a:avLst/>
              <a:gdLst>
                <a:gd name="connsiteX0" fmla="*/ 6834 w 30976"/>
                <a:gd name="connsiteY0" fmla="*/ 20018 h 20510"/>
                <a:gd name="connsiteX1" fmla="*/ 22291 w 30976"/>
                <a:gd name="connsiteY1" fmla="*/ 18110 h 20510"/>
                <a:gd name="connsiteX2" fmla="*/ 30814 w 30976"/>
                <a:gd name="connsiteY2" fmla="*/ 13085 h 20510"/>
                <a:gd name="connsiteX3" fmla="*/ 24453 w 30976"/>
                <a:gd name="connsiteY3" fmla="*/ 10222 h 20510"/>
                <a:gd name="connsiteX4" fmla="*/ 12559 w 30976"/>
                <a:gd name="connsiteY4" fmla="*/ 5198 h 20510"/>
                <a:gd name="connsiteX5" fmla="*/ -163 w 30976"/>
                <a:gd name="connsiteY5" fmla="*/ 12321 h 20510"/>
                <a:gd name="connsiteX6" fmla="*/ 6834 w 30976"/>
                <a:gd name="connsiteY6" fmla="*/ 20018 h 2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76" h="20510">
                  <a:moveTo>
                    <a:pt x="6834" y="20018"/>
                  </a:moveTo>
                  <a:cubicBezTo>
                    <a:pt x="11897" y="18803"/>
                    <a:pt x="17081" y="18161"/>
                    <a:pt x="22291" y="18110"/>
                  </a:cubicBezTo>
                  <a:cubicBezTo>
                    <a:pt x="27952" y="18110"/>
                    <a:pt x="30814" y="16392"/>
                    <a:pt x="30814" y="13085"/>
                  </a:cubicBezTo>
                  <a:cubicBezTo>
                    <a:pt x="30814" y="9777"/>
                    <a:pt x="29033" y="8760"/>
                    <a:pt x="24453" y="10222"/>
                  </a:cubicBezTo>
                  <a:cubicBezTo>
                    <a:pt x="19874" y="11685"/>
                    <a:pt x="16439" y="10222"/>
                    <a:pt x="12559" y="5198"/>
                  </a:cubicBezTo>
                  <a:cubicBezTo>
                    <a:pt x="5498" y="-3580"/>
                    <a:pt x="-163" y="-400"/>
                    <a:pt x="-163" y="12321"/>
                  </a:cubicBezTo>
                  <a:cubicBezTo>
                    <a:pt x="-163" y="20718"/>
                    <a:pt x="664" y="21799"/>
                    <a:pt x="6834" y="200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 1748">
              <a:extLst>
                <a:ext uri="{FF2B5EF4-FFF2-40B4-BE49-F238E27FC236}">
                  <a16:creationId xmlns:a16="http://schemas.microsoft.com/office/drawing/2014/main" id="{4CF965A6-1EDA-1FAB-5792-9A0086C45476}"/>
                </a:ext>
              </a:extLst>
            </p:cNvPr>
            <p:cNvSpPr/>
            <p:nvPr/>
          </p:nvSpPr>
          <p:spPr>
            <a:xfrm>
              <a:off x="5486729" y="4256416"/>
              <a:ext cx="8786" cy="8699"/>
            </a:xfrm>
            <a:custGeom>
              <a:avLst/>
              <a:gdLst>
                <a:gd name="connsiteX0" fmla="*/ -163 w 8786"/>
                <a:gd name="connsiteY0" fmla="*/ 3913 h 8699"/>
                <a:gd name="connsiteX1" fmla="*/ 4799 w 8786"/>
                <a:gd name="connsiteY1" fmla="*/ 8938 h 8699"/>
                <a:gd name="connsiteX2" fmla="*/ 8488 w 8786"/>
                <a:gd name="connsiteY2" fmla="*/ 5185 h 8699"/>
                <a:gd name="connsiteX3" fmla="*/ -163 w 8786"/>
                <a:gd name="connsiteY3" fmla="*/ 3913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6" h="8699">
                  <a:moveTo>
                    <a:pt x="-163" y="3913"/>
                  </a:moveTo>
                  <a:cubicBezTo>
                    <a:pt x="-163" y="6660"/>
                    <a:pt x="2051" y="8906"/>
                    <a:pt x="4799" y="8938"/>
                  </a:cubicBezTo>
                  <a:cubicBezTo>
                    <a:pt x="7470" y="8938"/>
                    <a:pt x="9124" y="7220"/>
                    <a:pt x="8488" y="5185"/>
                  </a:cubicBezTo>
                  <a:cubicBezTo>
                    <a:pt x="6580" y="-667"/>
                    <a:pt x="-163" y="-1621"/>
                    <a:pt x="-163" y="39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 1749">
              <a:extLst>
                <a:ext uri="{FF2B5EF4-FFF2-40B4-BE49-F238E27FC236}">
                  <a16:creationId xmlns:a16="http://schemas.microsoft.com/office/drawing/2014/main" id="{BBE88860-F596-8299-D3A9-6A97A8B5D1D3}"/>
                </a:ext>
              </a:extLst>
            </p:cNvPr>
            <p:cNvSpPr/>
            <p:nvPr/>
          </p:nvSpPr>
          <p:spPr>
            <a:xfrm>
              <a:off x="5478529" y="432849"/>
              <a:ext cx="14080" cy="9047"/>
            </a:xfrm>
            <a:custGeom>
              <a:avLst/>
              <a:gdLst>
                <a:gd name="connsiteX0" fmla="*/ 1041 w 14080"/>
                <a:gd name="connsiteY0" fmla="*/ 7808 h 9047"/>
                <a:gd name="connsiteX1" fmla="*/ 13050 w 14080"/>
                <a:gd name="connsiteY1" fmla="*/ 5467 h 9047"/>
                <a:gd name="connsiteX2" fmla="*/ 13762 w 14080"/>
                <a:gd name="connsiteY2" fmla="*/ 4182 h 9047"/>
                <a:gd name="connsiteX3" fmla="*/ 8801 w 14080"/>
                <a:gd name="connsiteY3" fmla="*/ 238 h 9047"/>
                <a:gd name="connsiteX4" fmla="*/ 1041 w 14080"/>
                <a:gd name="connsiteY4" fmla="*/ 7808 h 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80" h="9047">
                  <a:moveTo>
                    <a:pt x="1041" y="7808"/>
                  </a:moveTo>
                  <a:cubicBezTo>
                    <a:pt x="5003" y="10479"/>
                    <a:pt x="10378" y="9430"/>
                    <a:pt x="13050" y="5467"/>
                  </a:cubicBezTo>
                  <a:cubicBezTo>
                    <a:pt x="13323" y="5060"/>
                    <a:pt x="13558" y="4627"/>
                    <a:pt x="13762" y="4182"/>
                  </a:cubicBezTo>
                  <a:cubicBezTo>
                    <a:pt x="14525" y="1892"/>
                    <a:pt x="12426" y="238"/>
                    <a:pt x="8801" y="238"/>
                  </a:cubicBezTo>
                  <a:cubicBezTo>
                    <a:pt x="1740" y="238"/>
                    <a:pt x="-2331" y="4373"/>
                    <a:pt x="1041" y="78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 1750">
              <a:extLst>
                <a:ext uri="{FF2B5EF4-FFF2-40B4-BE49-F238E27FC236}">
                  <a16:creationId xmlns:a16="http://schemas.microsoft.com/office/drawing/2014/main" id="{C835E465-905B-35F9-6C89-C358DD7BCDDE}"/>
                </a:ext>
              </a:extLst>
            </p:cNvPr>
            <p:cNvSpPr/>
            <p:nvPr/>
          </p:nvSpPr>
          <p:spPr>
            <a:xfrm>
              <a:off x="5555837" y="496730"/>
              <a:ext cx="13367" cy="11305"/>
            </a:xfrm>
            <a:custGeom>
              <a:avLst/>
              <a:gdLst>
                <a:gd name="connsiteX0" fmla="*/ 12720 w 13367"/>
                <a:gd name="connsiteY0" fmla="*/ 8870 h 11305"/>
                <a:gd name="connsiteX1" fmla="*/ 1588 w 13367"/>
                <a:gd name="connsiteY1" fmla="*/ 1428 h 11305"/>
                <a:gd name="connsiteX2" fmla="*/ 316 w 13367"/>
                <a:gd name="connsiteY2" fmla="*/ 8233 h 11305"/>
                <a:gd name="connsiteX3" fmla="*/ 11416 w 13367"/>
                <a:gd name="connsiteY3" fmla="*/ 10046 h 11305"/>
                <a:gd name="connsiteX4" fmla="*/ 12720 w 13367"/>
                <a:gd name="connsiteY4" fmla="*/ 8870 h 1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7" h="11305">
                  <a:moveTo>
                    <a:pt x="12720" y="8870"/>
                  </a:moveTo>
                  <a:cubicBezTo>
                    <a:pt x="15518" y="4226"/>
                    <a:pt x="5468" y="-2516"/>
                    <a:pt x="1588" y="1428"/>
                  </a:cubicBezTo>
                  <a:cubicBezTo>
                    <a:pt x="-142" y="3247"/>
                    <a:pt x="-638" y="5912"/>
                    <a:pt x="316" y="8233"/>
                  </a:cubicBezTo>
                  <a:cubicBezTo>
                    <a:pt x="2880" y="11802"/>
                    <a:pt x="7847" y="12610"/>
                    <a:pt x="11416" y="10046"/>
                  </a:cubicBezTo>
                  <a:cubicBezTo>
                    <a:pt x="11893" y="9703"/>
                    <a:pt x="12332" y="9308"/>
                    <a:pt x="12720" y="88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 1751">
              <a:extLst>
                <a:ext uri="{FF2B5EF4-FFF2-40B4-BE49-F238E27FC236}">
                  <a16:creationId xmlns:a16="http://schemas.microsoft.com/office/drawing/2014/main" id="{DEBFA4A0-09D0-D6A4-68A2-527D4E5D4E13}"/>
                </a:ext>
              </a:extLst>
            </p:cNvPr>
            <p:cNvSpPr/>
            <p:nvPr/>
          </p:nvSpPr>
          <p:spPr>
            <a:xfrm>
              <a:off x="5700637" y="754823"/>
              <a:ext cx="6235" cy="5284"/>
            </a:xfrm>
            <a:custGeom>
              <a:avLst/>
              <a:gdLst>
                <a:gd name="connsiteX0" fmla="*/ 2957 w 6235"/>
                <a:gd name="connsiteY0" fmla="*/ 5523 h 5284"/>
                <a:gd name="connsiteX1" fmla="*/ 6073 w 6235"/>
                <a:gd name="connsiteY1" fmla="*/ 4123 h 5284"/>
                <a:gd name="connsiteX2" fmla="*/ 2957 w 6235"/>
                <a:gd name="connsiteY2" fmla="*/ 752 h 5284"/>
                <a:gd name="connsiteX3" fmla="*/ -160 w 6235"/>
                <a:gd name="connsiteY3" fmla="*/ 2152 h 5284"/>
                <a:gd name="connsiteX4" fmla="*/ 2950 w 6235"/>
                <a:gd name="connsiteY4" fmla="*/ 5523 h 5284"/>
                <a:gd name="connsiteX5" fmla="*/ 2957 w 6235"/>
                <a:gd name="connsiteY5" fmla="*/ 5523 h 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84">
                  <a:moveTo>
                    <a:pt x="2957" y="5523"/>
                  </a:moveTo>
                  <a:cubicBezTo>
                    <a:pt x="4674" y="5523"/>
                    <a:pt x="6073" y="4887"/>
                    <a:pt x="6073" y="4123"/>
                  </a:cubicBezTo>
                  <a:cubicBezTo>
                    <a:pt x="6073" y="3360"/>
                    <a:pt x="4674" y="1834"/>
                    <a:pt x="2957" y="752"/>
                  </a:cubicBezTo>
                  <a:cubicBezTo>
                    <a:pt x="1239" y="-329"/>
                    <a:pt x="-160" y="371"/>
                    <a:pt x="-160" y="2152"/>
                  </a:cubicBezTo>
                  <a:cubicBezTo>
                    <a:pt x="-230" y="3939"/>
                    <a:pt x="1163" y="5453"/>
                    <a:pt x="2950" y="5523"/>
                  </a:cubicBezTo>
                  <a:cubicBezTo>
                    <a:pt x="2950" y="5523"/>
                    <a:pt x="2957" y="5523"/>
                    <a:pt x="2957" y="55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 1752">
              <a:extLst>
                <a:ext uri="{FF2B5EF4-FFF2-40B4-BE49-F238E27FC236}">
                  <a16:creationId xmlns:a16="http://schemas.microsoft.com/office/drawing/2014/main" id="{84C17209-7362-D2F1-997E-46655A6864F4}"/>
                </a:ext>
              </a:extLst>
            </p:cNvPr>
            <p:cNvSpPr/>
            <p:nvPr/>
          </p:nvSpPr>
          <p:spPr>
            <a:xfrm>
              <a:off x="5695569" y="5772160"/>
              <a:ext cx="11305" cy="9124"/>
            </a:xfrm>
            <a:custGeom>
              <a:avLst/>
              <a:gdLst>
                <a:gd name="connsiteX0" fmla="*/ 11142 w 11305"/>
                <a:gd name="connsiteY0" fmla="*/ 5009 h 9124"/>
                <a:gd name="connsiteX1" fmla="*/ 6689 w 11305"/>
                <a:gd name="connsiteY1" fmla="*/ 238 h 9124"/>
                <a:gd name="connsiteX2" fmla="*/ 901 w 11305"/>
                <a:gd name="connsiteY2" fmla="*/ 7680 h 9124"/>
                <a:gd name="connsiteX3" fmla="*/ 11142 w 11305"/>
                <a:gd name="connsiteY3" fmla="*/ 5009 h 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05" h="9124">
                  <a:moveTo>
                    <a:pt x="11142" y="5009"/>
                  </a:moveTo>
                  <a:cubicBezTo>
                    <a:pt x="11212" y="2471"/>
                    <a:pt x="9227" y="340"/>
                    <a:pt x="6689" y="238"/>
                  </a:cubicBezTo>
                  <a:cubicBezTo>
                    <a:pt x="1473" y="238"/>
                    <a:pt x="-2025" y="4754"/>
                    <a:pt x="901" y="7680"/>
                  </a:cubicBezTo>
                  <a:cubicBezTo>
                    <a:pt x="3827" y="10606"/>
                    <a:pt x="11142" y="9716"/>
                    <a:pt x="11142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 1753">
              <a:extLst>
                <a:ext uri="{FF2B5EF4-FFF2-40B4-BE49-F238E27FC236}">
                  <a16:creationId xmlns:a16="http://schemas.microsoft.com/office/drawing/2014/main" id="{3F59D994-95F4-44A2-92DC-38A718218A0B}"/>
                </a:ext>
              </a:extLst>
            </p:cNvPr>
            <p:cNvSpPr/>
            <p:nvPr/>
          </p:nvSpPr>
          <p:spPr>
            <a:xfrm>
              <a:off x="5700640" y="6464611"/>
              <a:ext cx="11371" cy="7749"/>
            </a:xfrm>
            <a:custGeom>
              <a:avLst/>
              <a:gdLst>
                <a:gd name="connsiteX0" fmla="*/ 9951 w 11371"/>
                <a:gd name="connsiteY0" fmla="*/ 7339 h 7749"/>
                <a:gd name="connsiteX1" fmla="*/ 10657 w 11371"/>
                <a:gd name="connsiteY1" fmla="*/ 3172 h 7749"/>
                <a:gd name="connsiteX2" fmla="*/ 10587 w 11371"/>
                <a:gd name="connsiteY2" fmla="*/ 3077 h 7749"/>
                <a:gd name="connsiteX3" fmla="*/ -163 w 11371"/>
                <a:gd name="connsiteY3" fmla="*/ 3077 h 7749"/>
                <a:gd name="connsiteX4" fmla="*/ 9951 w 11371"/>
                <a:gd name="connsiteY4" fmla="*/ 7339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1" h="7749">
                  <a:moveTo>
                    <a:pt x="9951" y="7339"/>
                  </a:moveTo>
                  <a:cubicBezTo>
                    <a:pt x="11299" y="6384"/>
                    <a:pt x="11611" y="4515"/>
                    <a:pt x="10657" y="3172"/>
                  </a:cubicBezTo>
                  <a:cubicBezTo>
                    <a:pt x="10632" y="3141"/>
                    <a:pt x="10613" y="3109"/>
                    <a:pt x="10587" y="3077"/>
                  </a:cubicBezTo>
                  <a:cubicBezTo>
                    <a:pt x="8297" y="-676"/>
                    <a:pt x="-163" y="-740"/>
                    <a:pt x="-163" y="3077"/>
                  </a:cubicBezTo>
                  <a:cubicBezTo>
                    <a:pt x="-163" y="6893"/>
                    <a:pt x="6580" y="9183"/>
                    <a:pt x="9951" y="73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 1754">
              <a:extLst>
                <a:ext uri="{FF2B5EF4-FFF2-40B4-BE49-F238E27FC236}">
                  <a16:creationId xmlns:a16="http://schemas.microsoft.com/office/drawing/2014/main" id="{5EA01157-641C-7B03-0D33-90AAE46019FB}"/>
                </a:ext>
              </a:extLst>
            </p:cNvPr>
            <p:cNvSpPr/>
            <p:nvPr/>
          </p:nvSpPr>
          <p:spPr>
            <a:xfrm>
              <a:off x="5702180" y="524125"/>
              <a:ext cx="8073" cy="6297"/>
            </a:xfrm>
            <a:custGeom>
              <a:avLst/>
              <a:gdLst>
                <a:gd name="connsiteX0" fmla="*/ 5039 w 8073"/>
                <a:gd name="connsiteY0" fmla="*/ 6536 h 6297"/>
                <a:gd name="connsiteX1" fmla="*/ 7908 w 8073"/>
                <a:gd name="connsiteY1" fmla="*/ 3425 h 6297"/>
                <a:gd name="connsiteX2" fmla="*/ 7902 w 8073"/>
                <a:gd name="connsiteY2" fmla="*/ 3355 h 6297"/>
                <a:gd name="connsiteX3" fmla="*/ 3131 w 8073"/>
                <a:gd name="connsiteY3" fmla="*/ 238 h 6297"/>
                <a:gd name="connsiteX4" fmla="*/ 205 w 8073"/>
                <a:gd name="connsiteY4" fmla="*/ 3355 h 6297"/>
                <a:gd name="connsiteX5" fmla="*/ 5039 w 80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73" h="6297">
                  <a:moveTo>
                    <a:pt x="5039" y="6536"/>
                  </a:moveTo>
                  <a:cubicBezTo>
                    <a:pt x="6687" y="6472"/>
                    <a:pt x="7972" y="5079"/>
                    <a:pt x="7908" y="3425"/>
                  </a:cubicBezTo>
                  <a:cubicBezTo>
                    <a:pt x="7902" y="3406"/>
                    <a:pt x="7902" y="3381"/>
                    <a:pt x="7902" y="3355"/>
                  </a:cubicBezTo>
                  <a:cubicBezTo>
                    <a:pt x="7902" y="1638"/>
                    <a:pt x="5739" y="238"/>
                    <a:pt x="3131" y="238"/>
                  </a:cubicBezTo>
                  <a:cubicBezTo>
                    <a:pt x="523" y="238"/>
                    <a:pt x="-876" y="1638"/>
                    <a:pt x="205" y="3355"/>
                  </a:cubicBezTo>
                  <a:cubicBezTo>
                    <a:pt x="1210" y="5130"/>
                    <a:pt x="3010" y="6313"/>
                    <a:pt x="5039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 1755">
              <a:extLst>
                <a:ext uri="{FF2B5EF4-FFF2-40B4-BE49-F238E27FC236}">
                  <a16:creationId xmlns:a16="http://schemas.microsoft.com/office/drawing/2014/main" id="{E8FF1516-B392-3495-0462-EC1448D7214C}"/>
                </a:ext>
              </a:extLst>
            </p:cNvPr>
            <p:cNvSpPr/>
            <p:nvPr/>
          </p:nvSpPr>
          <p:spPr>
            <a:xfrm>
              <a:off x="5725261" y="6322807"/>
              <a:ext cx="12780" cy="22007"/>
            </a:xfrm>
            <a:custGeom>
              <a:avLst/>
              <a:gdLst>
                <a:gd name="connsiteX0" fmla="*/ 3904 w 12780"/>
                <a:gd name="connsiteY0" fmla="*/ 13023 h 22007"/>
                <a:gd name="connsiteX1" fmla="*/ 3904 w 12780"/>
                <a:gd name="connsiteY1" fmla="*/ 14868 h 22007"/>
                <a:gd name="connsiteX2" fmla="*/ 6257 w 12780"/>
                <a:gd name="connsiteY2" fmla="*/ 22246 h 22007"/>
                <a:gd name="connsiteX3" fmla="*/ 12618 w 12780"/>
                <a:gd name="connsiteY3" fmla="*/ 14995 h 22007"/>
                <a:gd name="connsiteX4" fmla="*/ 2695 w 12780"/>
                <a:gd name="connsiteY4" fmla="*/ 238 h 22007"/>
                <a:gd name="connsiteX5" fmla="*/ 3904 w 12780"/>
                <a:gd name="connsiteY5" fmla="*/ 13023 h 2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80" h="22007">
                  <a:moveTo>
                    <a:pt x="3904" y="13023"/>
                  </a:moveTo>
                  <a:cubicBezTo>
                    <a:pt x="7020" y="13023"/>
                    <a:pt x="7020" y="13596"/>
                    <a:pt x="3904" y="14868"/>
                  </a:cubicBezTo>
                  <a:cubicBezTo>
                    <a:pt x="-2139" y="17412"/>
                    <a:pt x="-612" y="22246"/>
                    <a:pt x="6257" y="22246"/>
                  </a:cubicBezTo>
                  <a:cubicBezTo>
                    <a:pt x="10646" y="22246"/>
                    <a:pt x="12618" y="20147"/>
                    <a:pt x="12618" y="14995"/>
                  </a:cubicBezTo>
                  <a:cubicBezTo>
                    <a:pt x="12618" y="7808"/>
                    <a:pt x="7529" y="238"/>
                    <a:pt x="2695" y="238"/>
                  </a:cubicBezTo>
                  <a:cubicBezTo>
                    <a:pt x="-2139" y="238"/>
                    <a:pt x="-231" y="12769"/>
                    <a:pt x="3904" y="130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 1756">
              <a:extLst>
                <a:ext uri="{FF2B5EF4-FFF2-40B4-BE49-F238E27FC236}">
                  <a16:creationId xmlns:a16="http://schemas.microsoft.com/office/drawing/2014/main" id="{54A7A0BB-5283-B81B-F021-0D3CBA3BC614}"/>
                </a:ext>
              </a:extLst>
            </p:cNvPr>
            <p:cNvSpPr/>
            <p:nvPr/>
          </p:nvSpPr>
          <p:spPr>
            <a:xfrm>
              <a:off x="5729679" y="6154391"/>
              <a:ext cx="7980" cy="4818"/>
            </a:xfrm>
            <a:custGeom>
              <a:avLst/>
              <a:gdLst>
                <a:gd name="connsiteX0" fmla="*/ 2984 w 7980"/>
                <a:gd name="connsiteY0" fmla="*/ 5057 h 4818"/>
                <a:gd name="connsiteX1" fmla="*/ 7818 w 7980"/>
                <a:gd name="connsiteY1" fmla="*/ 3657 h 4818"/>
                <a:gd name="connsiteX2" fmla="*/ 121 w 7980"/>
                <a:gd name="connsiteY2" fmla="*/ 1812 h 4818"/>
                <a:gd name="connsiteX3" fmla="*/ 2984 w 7980"/>
                <a:gd name="connsiteY3" fmla="*/ 5057 h 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80" h="4818">
                  <a:moveTo>
                    <a:pt x="2984" y="5057"/>
                  </a:moveTo>
                  <a:cubicBezTo>
                    <a:pt x="5655" y="5057"/>
                    <a:pt x="7818" y="4421"/>
                    <a:pt x="7818" y="3657"/>
                  </a:cubicBezTo>
                  <a:cubicBezTo>
                    <a:pt x="7818" y="350"/>
                    <a:pt x="1902" y="-1113"/>
                    <a:pt x="121" y="1812"/>
                  </a:cubicBezTo>
                  <a:cubicBezTo>
                    <a:pt x="-769" y="3594"/>
                    <a:pt x="503" y="5057"/>
                    <a:pt x="2984" y="50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 1757">
              <a:extLst>
                <a:ext uri="{FF2B5EF4-FFF2-40B4-BE49-F238E27FC236}">
                  <a16:creationId xmlns:a16="http://schemas.microsoft.com/office/drawing/2014/main" id="{D8353F4D-B8B6-9F79-D0C1-FF5D2DFCE105}"/>
                </a:ext>
              </a:extLst>
            </p:cNvPr>
            <p:cNvSpPr/>
            <p:nvPr/>
          </p:nvSpPr>
          <p:spPr>
            <a:xfrm>
              <a:off x="5735495" y="6386278"/>
              <a:ext cx="8588" cy="8850"/>
            </a:xfrm>
            <a:custGeom>
              <a:avLst/>
              <a:gdLst>
                <a:gd name="connsiteX0" fmla="*/ 8426 w 8588"/>
                <a:gd name="connsiteY0" fmla="*/ 4127 h 8850"/>
                <a:gd name="connsiteX1" fmla="*/ 4737 w 8588"/>
                <a:gd name="connsiteY1" fmla="*/ 374 h 8850"/>
                <a:gd name="connsiteX2" fmla="*/ 3464 w 8588"/>
                <a:gd name="connsiteY2" fmla="*/ 9089 h 8850"/>
                <a:gd name="connsiteX3" fmla="*/ 8426 w 8588"/>
                <a:gd name="connsiteY3" fmla="*/ 4127 h 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88" h="8850">
                  <a:moveTo>
                    <a:pt x="8426" y="4127"/>
                  </a:moveTo>
                  <a:cubicBezTo>
                    <a:pt x="8426" y="1392"/>
                    <a:pt x="6772" y="-262"/>
                    <a:pt x="4737" y="374"/>
                  </a:cubicBezTo>
                  <a:cubicBezTo>
                    <a:pt x="-1052" y="2346"/>
                    <a:pt x="-2006" y="9089"/>
                    <a:pt x="3464" y="9089"/>
                  </a:cubicBezTo>
                  <a:cubicBezTo>
                    <a:pt x="6206" y="9089"/>
                    <a:pt x="8426" y="6869"/>
                    <a:pt x="8426" y="41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 1758">
              <a:extLst>
                <a:ext uri="{FF2B5EF4-FFF2-40B4-BE49-F238E27FC236}">
                  <a16:creationId xmlns:a16="http://schemas.microsoft.com/office/drawing/2014/main" id="{47C381C1-F616-38F4-9C48-7FC3061F4939}"/>
                </a:ext>
              </a:extLst>
            </p:cNvPr>
            <p:cNvSpPr/>
            <p:nvPr/>
          </p:nvSpPr>
          <p:spPr>
            <a:xfrm>
              <a:off x="5635315" y="6531264"/>
              <a:ext cx="40263" cy="14895"/>
            </a:xfrm>
            <a:custGeom>
              <a:avLst/>
              <a:gdLst>
                <a:gd name="connsiteX0" fmla="*/ 40101 w 40263"/>
                <a:gd name="connsiteY0" fmla="*/ 10080 h 14895"/>
                <a:gd name="connsiteX1" fmla="*/ 35839 w 40263"/>
                <a:gd name="connsiteY1" fmla="*/ 6709 h 14895"/>
                <a:gd name="connsiteX2" fmla="*/ 24390 w 40263"/>
                <a:gd name="connsiteY2" fmla="*/ 3338 h 14895"/>
                <a:gd name="connsiteX3" fmla="*/ 15994 w 40263"/>
                <a:gd name="connsiteY3" fmla="*/ 2002 h 14895"/>
                <a:gd name="connsiteX4" fmla="*/ 7343 w 40263"/>
                <a:gd name="connsiteY4" fmla="*/ 5755 h 14895"/>
                <a:gd name="connsiteX5" fmla="*/ -163 w 40263"/>
                <a:gd name="connsiteY5" fmla="*/ 10780 h 14895"/>
                <a:gd name="connsiteX6" fmla="*/ 8361 w 40263"/>
                <a:gd name="connsiteY6" fmla="*/ 13833 h 14895"/>
                <a:gd name="connsiteX7" fmla="*/ 23817 w 40263"/>
                <a:gd name="connsiteY7" fmla="*/ 10589 h 14895"/>
                <a:gd name="connsiteX8" fmla="*/ 32532 w 40263"/>
                <a:gd name="connsiteY8" fmla="*/ 12307 h 14895"/>
                <a:gd name="connsiteX9" fmla="*/ 40101 w 40263"/>
                <a:gd name="connsiteY9" fmla="*/ 10080 h 1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263" h="14895">
                  <a:moveTo>
                    <a:pt x="40101" y="10080"/>
                  </a:moveTo>
                  <a:cubicBezTo>
                    <a:pt x="40101" y="7091"/>
                    <a:pt x="38383" y="5755"/>
                    <a:pt x="35839" y="6709"/>
                  </a:cubicBezTo>
                  <a:cubicBezTo>
                    <a:pt x="31724" y="7186"/>
                    <a:pt x="27589" y="5971"/>
                    <a:pt x="24390" y="3338"/>
                  </a:cubicBezTo>
                  <a:cubicBezTo>
                    <a:pt x="19301" y="-287"/>
                    <a:pt x="16948" y="-733"/>
                    <a:pt x="15994" y="2002"/>
                  </a:cubicBezTo>
                  <a:cubicBezTo>
                    <a:pt x="15040" y="4738"/>
                    <a:pt x="11414" y="5755"/>
                    <a:pt x="7343" y="5755"/>
                  </a:cubicBezTo>
                  <a:cubicBezTo>
                    <a:pt x="3272" y="5755"/>
                    <a:pt x="-163" y="7536"/>
                    <a:pt x="-163" y="10780"/>
                  </a:cubicBezTo>
                  <a:cubicBezTo>
                    <a:pt x="-163" y="14024"/>
                    <a:pt x="1746" y="15423"/>
                    <a:pt x="8361" y="13833"/>
                  </a:cubicBezTo>
                  <a:cubicBezTo>
                    <a:pt x="13068" y="12688"/>
                    <a:pt x="20001" y="11226"/>
                    <a:pt x="23817" y="10589"/>
                  </a:cubicBezTo>
                  <a:cubicBezTo>
                    <a:pt x="27634" y="9953"/>
                    <a:pt x="31577" y="10589"/>
                    <a:pt x="32532" y="12307"/>
                  </a:cubicBezTo>
                  <a:cubicBezTo>
                    <a:pt x="35648" y="17014"/>
                    <a:pt x="40101" y="15551"/>
                    <a:pt x="40101" y="100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 1759">
              <a:extLst>
                <a:ext uri="{FF2B5EF4-FFF2-40B4-BE49-F238E27FC236}">
                  <a16:creationId xmlns:a16="http://schemas.microsoft.com/office/drawing/2014/main" id="{09507442-F555-0D35-7C0D-1481133BEA78}"/>
                </a:ext>
              </a:extLst>
            </p:cNvPr>
            <p:cNvSpPr/>
            <p:nvPr/>
          </p:nvSpPr>
          <p:spPr>
            <a:xfrm>
              <a:off x="5651292" y="6578628"/>
              <a:ext cx="12328" cy="11582"/>
            </a:xfrm>
            <a:custGeom>
              <a:avLst/>
              <a:gdLst>
                <a:gd name="connsiteX0" fmla="*/ 2434 w 12328"/>
                <a:gd name="connsiteY0" fmla="*/ 2789 h 11582"/>
                <a:gd name="connsiteX1" fmla="*/ 5805 w 12328"/>
                <a:gd name="connsiteY1" fmla="*/ 11821 h 11582"/>
                <a:gd name="connsiteX2" fmla="*/ 12166 w 12328"/>
                <a:gd name="connsiteY2" fmla="*/ 7305 h 11582"/>
                <a:gd name="connsiteX3" fmla="*/ 2434 w 12328"/>
                <a:gd name="connsiteY3" fmla="*/ 2789 h 1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8" h="11582">
                  <a:moveTo>
                    <a:pt x="2434" y="2789"/>
                  </a:moveTo>
                  <a:cubicBezTo>
                    <a:pt x="-1828" y="9531"/>
                    <a:pt x="-937" y="11821"/>
                    <a:pt x="5805" y="11821"/>
                  </a:cubicBezTo>
                  <a:cubicBezTo>
                    <a:pt x="9176" y="11821"/>
                    <a:pt x="12166" y="9785"/>
                    <a:pt x="12166" y="7305"/>
                  </a:cubicBezTo>
                  <a:cubicBezTo>
                    <a:pt x="11975" y="753"/>
                    <a:pt x="5551" y="-2300"/>
                    <a:pt x="2434" y="27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 1760">
              <a:extLst>
                <a:ext uri="{FF2B5EF4-FFF2-40B4-BE49-F238E27FC236}">
                  <a16:creationId xmlns:a16="http://schemas.microsoft.com/office/drawing/2014/main" id="{7BD14826-83FC-AC8D-5B61-D246652BB228}"/>
                </a:ext>
              </a:extLst>
            </p:cNvPr>
            <p:cNvSpPr/>
            <p:nvPr/>
          </p:nvSpPr>
          <p:spPr>
            <a:xfrm>
              <a:off x="5580693" y="6360441"/>
              <a:ext cx="23836" cy="25238"/>
            </a:xfrm>
            <a:custGeom>
              <a:avLst/>
              <a:gdLst>
                <a:gd name="connsiteX0" fmla="*/ 23674 w 23836"/>
                <a:gd name="connsiteY0" fmla="*/ 22903 h 25238"/>
                <a:gd name="connsiteX1" fmla="*/ 15787 w 23836"/>
                <a:gd name="connsiteY1" fmla="*/ 16542 h 25238"/>
                <a:gd name="connsiteX2" fmla="*/ 9426 w 23836"/>
                <a:gd name="connsiteY2" fmla="*/ 6620 h 25238"/>
                <a:gd name="connsiteX3" fmla="*/ 267 w 23836"/>
                <a:gd name="connsiteY3" fmla="*/ 5856 h 25238"/>
                <a:gd name="connsiteX4" fmla="*/ 6945 w 23836"/>
                <a:gd name="connsiteY4" fmla="*/ 18578 h 25238"/>
                <a:gd name="connsiteX5" fmla="*/ 23674 w 23836"/>
                <a:gd name="connsiteY5" fmla="*/ 22903 h 2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36" h="25238">
                  <a:moveTo>
                    <a:pt x="23674" y="22903"/>
                  </a:moveTo>
                  <a:cubicBezTo>
                    <a:pt x="23674" y="21440"/>
                    <a:pt x="20112" y="18578"/>
                    <a:pt x="15787" y="16542"/>
                  </a:cubicBezTo>
                  <a:cubicBezTo>
                    <a:pt x="9426" y="13807"/>
                    <a:pt x="8281" y="11326"/>
                    <a:pt x="9426" y="6620"/>
                  </a:cubicBezTo>
                  <a:cubicBezTo>
                    <a:pt x="11970" y="-1395"/>
                    <a:pt x="3065" y="-2095"/>
                    <a:pt x="267" y="5856"/>
                  </a:cubicBezTo>
                  <a:cubicBezTo>
                    <a:pt x="-1133" y="9609"/>
                    <a:pt x="839" y="13489"/>
                    <a:pt x="6945" y="18578"/>
                  </a:cubicBezTo>
                  <a:cubicBezTo>
                    <a:pt x="16105" y="25574"/>
                    <a:pt x="23674" y="27674"/>
                    <a:pt x="23674" y="229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 1761">
              <a:extLst>
                <a:ext uri="{FF2B5EF4-FFF2-40B4-BE49-F238E27FC236}">
                  <a16:creationId xmlns:a16="http://schemas.microsoft.com/office/drawing/2014/main" id="{77987223-2FEF-C362-5198-7A912FBC2E11}"/>
                </a:ext>
              </a:extLst>
            </p:cNvPr>
            <p:cNvSpPr/>
            <p:nvPr/>
          </p:nvSpPr>
          <p:spPr>
            <a:xfrm>
              <a:off x="5700640" y="6429794"/>
              <a:ext cx="6360" cy="6297"/>
            </a:xfrm>
            <a:custGeom>
              <a:avLst/>
              <a:gdLst>
                <a:gd name="connsiteX0" fmla="*/ 2954 w 6360"/>
                <a:gd name="connsiteY0" fmla="*/ 238 h 6297"/>
                <a:gd name="connsiteX1" fmla="*/ -163 w 6360"/>
                <a:gd name="connsiteY1" fmla="*/ 3355 h 6297"/>
                <a:gd name="connsiteX2" fmla="*/ 3018 w 6360"/>
                <a:gd name="connsiteY2" fmla="*/ 6536 h 6297"/>
                <a:gd name="connsiteX3" fmla="*/ 6198 w 6360"/>
                <a:gd name="connsiteY3" fmla="*/ 3355 h 6297"/>
                <a:gd name="connsiteX4" fmla="*/ 3081 w 6360"/>
                <a:gd name="connsiteY4" fmla="*/ 238 h 6297"/>
                <a:gd name="connsiteX5" fmla="*/ 2954 w 636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7">
                  <a:moveTo>
                    <a:pt x="2954" y="238"/>
                  </a:moveTo>
                  <a:cubicBezTo>
                    <a:pt x="1230" y="238"/>
                    <a:pt x="-163" y="1632"/>
                    <a:pt x="-163" y="3355"/>
                  </a:cubicBezTo>
                  <a:cubicBezTo>
                    <a:pt x="-163" y="5111"/>
                    <a:pt x="1262" y="6536"/>
                    <a:pt x="3018" y="6536"/>
                  </a:cubicBezTo>
                  <a:cubicBezTo>
                    <a:pt x="4773" y="6536"/>
                    <a:pt x="6198" y="5111"/>
                    <a:pt x="6198" y="3355"/>
                  </a:cubicBezTo>
                  <a:cubicBezTo>
                    <a:pt x="6198" y="1632"/>
                    <a:pt x="4805" y="238"/>
                    <a:pt x="3081" y="238"/>
                  </a:cubicBezTo>
                  <a:cubicBezTo>
                    <a:pt x="3043" y="238"/>
                    <a:pt x="2999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 1762">
              <a:extLst>
                <a:ext uri="{FF2B5EF4-FFF2-40B4-BE49-F238E27FC236}">
                  <a16:creationId xmlns:a16="http://schemas.microsoft.com/office/drawing/2014/main" id="{DC1E2EB9-0108-4141-FBB2-4554163BF1B4}"/>
                </a:ext>
              </a:extLst>
            </p:cNvPr>
            <p:cNvSpPr/>
            <p:nvPr/>
          </p:nvSpPr>
          <p:spPr>
            <a:xfrm>
              <a:off x="5695351" y="6555729"/>
              <a:ext cx="12940" cy="25203"/>
            </a:xfrm>
            <a:custGeom>
              <a:avLst/>
              <a:gdLst>
                <a:gd name="connsiteX0" fmla="*/ 547 w 12940"/>
                <a:gd name="connsiteY0" fmla="*/ 5652 h 25203"/>
                <a:gd name="connsiteX1" fmla="*/ 4363 w 12940"/>
                <a:gd name="connsiteY1" fmla="*/ 18373 h 25203"/>
                <a:gd name="connsiteX2" fmla="*/ 12250 w 12940"/>
                <a:gd name="connsiteY2" fmla="*/ 23080 h 25203"/>
                <a:gd name="connsiteX3" fmla="*/ 3155 w 12940"/>
                <a:gd name="connsiteY3" fmla="*/ 245 h 25203"/>
                <a:gd name="connsiteX4" fmla="*/ 547 w 12940"/>
                <a:gd name="connsiteY4" fmla="*/ 5652 h 2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40" h="25203">
                  <a:moveTo>
                    <a:pt x="547" y="5652"/>
                  </a:moveTo>
                  <a:cubicBezTo>
                    <a:pt x="2150" y="9786"/>
                    <a:pt x="3428" y="14042"/>
                    <a:pt x="4363" y="18373"/>
                  </a:cubicBezTo>
                  <a:cubicBezTo>
                    <a:pt x="5826" y="25307"/>
                    <a:pt x="9770" y="27660"/>
                    <a:pt x="12250" y="23080"/>
                  </a:cubicBezTo>
                  <a:cubicBezTo>
                    <a:pt x="14731" y="18501"/>
                    <a:pt x="7925" y="245"/>
                    <a:pt x="3155" y="245"/>
                  </a:cubicBezTo>
                  <a:cubicBezTo>
                    <a:pt x="-280" y="118"/>
                    <a:pt x="-853" y="1708"/>
                    <a:pt x="547" y="5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 1763">
              <a:extLst>
                <a:ext uri="{FF2B5EF4-FFF2-40B4-BE49-F238E27FC236}">
                  <a16:creationId xmlns:a16="http://schemas.microsoft.com/office/drawing/2014/main" id="{F9CA9A66-FA79-CAFB-1B29-A3BD4D423727}"/>
                </a:ext>
              </a:extLst>
            </p:cNvPr>
            <p:cNvSpPr/>
            <p:nvPr/>
          </p:nvSpPr>
          <p:spPr>
            <a:xfrm>
              <a:off x="5685657" y="6358933"/>
              <a:ext cx="18164" cy="7576"/>
            </a:xfrm>
            <a:custGeom>
              <a:avLst/>
              <a:gdLst>
                <a:gd name="connsiteX0" fmla="*/ 64 w 18164"/>
                <a:gd name="connsiteY0" fmla="*/ 4439 h 7576"/>
                <a:gd name="connsiteX1" fmla="*/ 8396 w 18164"/>
                <a:gd name="connsiteY1" fmla="*/ 7555 h 7576"/>
                <a:gd name="connsiteX2" fmla="*/ 18001 w 18164"/>
                <a:gd name="connsiteY2" fmla="*/ 3421 h 7576"/>
                <a:gd name="connsiteX3" fmla="*/ 64 w 18164"/>
                <a:gd name="connsiteY3" fmla="*/ 4439 h 7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4" h="7576">
                  <a:moveTo>
                    <a:pt x="64" y="4439"/>
                  </a:moveTo>
                  <a:cubicBezTo>
                    <a:pt x="-954" y="7428"/>
                    <a:pt x="1399" y="8319"/>
                    <a:pt x="8396" y="7555"/>
                  </a:cubicBezTo>
                  <a:cubicBezTo>
                    <a:pt x="13739" y="7047"/>
                    <a:pt x="18064" y="5138"/>
                    <a:pt x="18001" y="3421"/>
                  </a:cubicBezTo>
                  <a:cubicBezTo>
                    <a:pt x="17937" y="-1477"/>
                    <a:pt x="1590" y="-395"/>
                    <a:pt x="64" y="44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 1764">
              <a:extLst>
                <a:ext uri="{FF2B5EF4-FFF2-40B4-BE49-F238E27FC236}">
                  <a16:creationId xmlns:a16="http://schemas.microsoft.com/office/drawing/2014/main" id="{57B783EA-1822-37D8-3930-CCAAC6E2A12B}"/>
                </a:ext>
              </a:extLst>
            </p:cNvPr>
            <p:cNvSpPr/>
            <p:nvPr/>
          </p:nvSpPr>
          <p:spPr>
            <a:xfrm>
              <a:off x="5728617" y="6446674"/>
              <a:ext cx="8677" cy="19532"/>
            </a:xfrm>
            <a:custGeom>
              <a:avLst/>
              <a:gdLst>
                <a:gd name="connsiteX0" fmla="*/ 2074 w 8677"/>
                <a:gd name="connsiteY0" fmla="*/ 19232 h 19532"/>
                <a:gd name="connsiteX1" fmla="*/ 7926 w 8677"/>
                <a:gd name="connsiteY1" fmla="*/ 3776 h 19532"/>
                <a:gd name="connsiteX2" fmla="*/ 2901 w 8677"/>
                <a:gd name="connsiteY2" fmla="*/ 596 h 19532"/>
                <a:gd name="connsiteX3" fmla="*/ 2074 w 8677"/>
                <a:gd name="connsiteY3" fmla="*/ 19232 h 1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7" h="19532">
                  <a:moveTo>
                    <a:pt x="2074" y="19232"/>
                  </a:moveTo>
                  <a:cubicBezTo>
                    <a:pt x="5318" y="22540"/>
                    <a:pt x="10216" y="9755"/>
                    <a:pt x="7926" y="3776"/>
                  </a:cubicBezTo>
                  <a:cubicBezTo>
                    <a:pt x="6908" y="977"/>
                    <a:pt x="4618" y="-486"/>
                    <a:pt x="2901" y="596"/>
                  </a:cubicBezTo>
                  <a:cubicBezTo>
                    <a:pt x="-725" y="2885"/>
                    <a:pt x="-1297" y="15798"/>
                    <a:pt x="2074" y="192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 1765">
              <a:extLst>
                <a:ext uri="{FF2B5EF4-FFF2-40B4-BE49-F238E27FC236}">
                  <a16:creationId xmlns:a16="http://schemas.microsoft.com/office/drawing/2014/main" id="{C945E4CB-D0B6-C2ED-9208-2D97CA6AE034}"/>
                </a:ext>
              </a:extLst>
            </p:cNvPr>
            <p:cNvSpPr/>
            <p:nvPr/>
          </p:nvSpPr>
          <p:spPr>
            <a:xfrm>
              <a:off x="5776066" y="6561906"/>
              <a:ext cx="7276" cy="6297"/>
            </a:xfrm>
            <a:custGeom>
              <a:avLst/>
              <a:gdLst>
                <a:gd name="connsiteX0" fmla="*/ 5384 w 7276"/>
                <a:gd name="connsiteY0" fmla="*/ 6535 h 6297"/>
                <a:gd name="connsiteX1" fmla="*/ 6592 w 7276"/>
                <a:gd name="connsiteY1" fmla="*/ 3419 h 6297"/>
                <a:gd name="connsiteX2" fmla="*/ 1567 w 7276"/>
                <a:gd name="connsiteY2" fmla="*/ 238 h 6297"/>
                <a:gd name="connsiteX3" fmla="*/ 359 w 7276"/>
                <a:gd name="connsiteY3" fmla="*/ 3419 h 6297"/>
                <a:gd name="connsiteX4" fmla="*/ 5384 w 727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6" h="6297">
                  <a:moveTo>
                    <a:pt x="5384" y="6535"/>
                  </a:moveTo>
                  <a:cubicBezTo>
                    <a:pt x="7101" y="6535"/>
                    <a:pt x="7610" y="5073"/>
                    <a:pt x="6592" y="3419"/>
                  </a:cubicBezTo>
                  <a:cubicBezTo>
                    <a:pt x="5498" y="1638"/>
                    <a:pt x="3647" y="461"/>
                    <a:pt x="1567" y="238"/>
                  </a:cubicBezTo>
                  <a:cubicBezTo>
                    <a:pt x="-150" y="238"/>
                    <a:pt x="-659" y="1638"/>
                    <a:pt x="359" y="3419"/>
                  </a:cubicBezTo>
                  <a:cubicBezTo>
                    <a:pt x="1491" y="5149"/>
                    <a:pt x="3329" y="6287"/>
                    <a:pt x="538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 1766">
              <a:extLst>
                <a:ext uri="{FF2B5EF4-FFF2-40B4-BE49-F238E27FC236}">
                  <a16:creationId xmlns:a16="http://schemas.microsoft.com/office/drawing/2014/main" id="{C2F4634B-1D6B-1206-97DD-F82C37387823}"/>
                </a:ext>
              </a:extLst>
            </p:cNvPr>
            <p:cNvSpPr/>
            <p:nvPr/>
          </p:nvSpPr>
          <p:spPr>
            <a:xfrm>
              <a:off x="5760632" y="6514733"/>
              <a:ext cx="21922" cy="21617"/>
            </a:xfrm>
            <a:custGeom>
              <a:avLst/>
              <a:gdLst>
                <a:gd name="connsiteX0" fmla="*/ 18973 w 21922"/>
                <a:gd name="connsiteY0" fmla="*/ 15926 h 21617"/>
                <a:gd name="connsiteX1" fmla="*/ 21263 w 21922"/>
                <a:gd name="connsiteY1" fmla="*/ 7593 h 21617"/>
                <a:gd name="connsiteX2" fmla="*/ 18655 w 21922"/>
                <a:gd name="connsiteY2" fmla="*/ 2123 h 21617"/>
                <a:gd name="connsiteX3" fmla="*/ 4979 w 21922"/>
                <a:gd name="connsiteY3" fmla="*/ 8102 h 21617"/>
                <a:gd name="connsiteX4" fmla="*/ 1672 w 21922"/>
                <a:gd name="connsiteY4" fmla="*/ 15926 h 21617"/>
                <a:gd name="connsiteX5" fmla="*/ 399 w 21922"/>
                <a:gd name="connsiteY5" fmla="*/ 19233 h 21617"/>
                <a:gd name="connsiteX6" fmla="*/ 18973 w 21922"/>
                <a:gd name="connsiteY6" fmla="*/ 15926 h 2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22" h="21617">
                  <a:moveTo>
                    <a:pt x="18973" y="15926"/>
                  </a:moveTo>
                  <a:cubicBezTo>
                    <a:pt x="19113" y="13012"/>
                    <a:pt x="19895" y="10169"/>
                    <a:pt x="21263" y="7593"/>
                  </a:cubicBezTo>
                  <a:cubicBezTo>
                    <a:pt x="22535" y="5621"/>
                    <a:pt x="21263" y="3141"/>
                    <a:pt x="18655" y="2123"/>
                  </a:cubicBezTo>
                  <a:cubicBezTo>
                    <a:pt x="9050" y="-1630"/>
                    <a:pt x="4979" y="151"/>
                    <a:pt x="4979" y="8102"/>
                  </a:cubicBezTo>
                  <a:cubicBezTo>
                    <a:pt x="4979" y="12364"/>
                    <a:pt x="3516" y="15926"/>
                    <a:pt x="1672" y="15926"/>
                  </a:cubicBezTo>
                  <a:cubicBezTo>
                    <a:pt x="-173" y="15926"/>
                    <a:pt x="-682" y="17452"/>
                    <a:pt x="399" y="19233"/>
                  </a:cubicBezTo>
                  <a:cubicBezTo>
                    <a:pt x="3453" y="24258"/>
                    <a:pt x="18909" y="21460"/>
                    <a:pt x="18973" y="159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 1767">
              <a:extLst>
                <a:ext uri="{FF2B5EF4-FFF2-40B4-BE49-F238E27FC236}">
                  <a16:creationId xmlns:a16="http://schemas.microsoft.com/office/drawing/2014/main" id="{7C726818-65E3-1EC3-79F3-659FAC1070C4}"/>
                </a:ext>
              </a:extLst>
            </p:cNvPr>
            <p:cNvSpPr/>
            <p:nvPr/>
          </p:nvSpPr>
          <p:spPr>
            <a:xfrm>
              <a:off x="5753585" y="6382597"/>
              <a:ext cx="18358" cy="8939"/>
            </a:xfrm>
            <a:custGeom>
              <a:avLst/>
              <a:gdLst>
                <a:gd name="connsiteX0" fmla="*/ 8146 w 18358"/>
                <a:gd name="connsiteY0" fmla="*/ 7362 h 8939"/>
                <a:gd name="connsiteX1" fmla="*/ 17433 w 18358"/>
                <a:gd name="connsiteY1" fmla="*/ 9144 h 8939"/>
                <a:gd name="connsiteX2" fmla="*/ 18196 w 18358"/>
                <a:gd name="connsiteY2" fmla="*/ 4945 h 8939"/>
                <a:gd name="connsiteX3" fmla="*/ 8909 w 18358"/>
                <a:gd name="connsiteY3" fmla="*/ 238 h 8939"/>
                <a:gd name="connsiteX4" fmla="*/ 8146 w 18358"/>
                <a:gd name="connsiteY4" fmla="*/ 7362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8" h="8939">
                  <a:moveTo>
                    <a:pt x="8146" y="7362"/>
                  </a:moveTo>
                  <a:cubicBezTo>
                    <a:pt x="11269" y="7789"/>
                    <a:pt x="14373" y="8380"/>
                    <a:pt x="17433" y="9144"/>
                  </a:cubicBezTo>
                  <a:cubicBezTo>
                    <a:pt x="17878" y="9461"/>
                    <a:pt x="18196" y="7553"/>
                    <a:pt x="18196" y="4945"/>
                  </a:cubicBezTo>
                  <a:cubicBezTo>
                    <a:pt x="18196" y="2338"/>
                    <a:pt x="15079" y="238"/>
                    <a:pt x="8909" y="238"/>
                  </a:cubicBezTo>
                  <a:cubicBezTo>
                    <a:pt x="-2731" y="302"/>
                    <a:pt x="-3367" y="5645"/>
                    <a:pt x="8146" y="73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 1768">
              <a:extLst>
                <a:ext uri="{FF2B5EF4-FFF2-40B4-BE49-F238E27FC236}">
                  <a16:creationId xmlns:a16="http://schemas.microsoft.com/office/drawing/2014/main" id="{13AC5592-6EE0-AB3B-A857-70F285584C39}"/>
                </a:ext>
              </a:extLst>
            </p:cNvPr>
            <p:cNvSpPr/>
            <p:nvPr/>
          </p:nvSpPr>
          <p:spPr>
            <a:xfrm>
              <a:off x="5775310" y="5441848"/>
              <a:ext cx="9164" cy="5978"/>
            </a:xfrm>
            <a:custGeom>
              <a:avLst/>
              <a:gdLst>
                <a:gd name="connsiteX0" fmla="*/ 2641 w 9164"/>
                <a:gd name="connsiteY0" fmla="*/ 3355 h 5978"/>
                <a:gd name="connsiteX1" fmla="*/ 9001 w 9164"/>
                <a:gd name="connsiteY1" fmla="*/ 3355 h 5978"/>
                <a:gd name="connsiteX2" fmla="*/ 3595 w 9164"/>
                <a:gd name="connsiteY2" fmla="*/ 238 h 5978"/>
                <a:gd name="connsiteX3" fmla="*/ 2641 w 9164"/>
                <a:gd name="connsiteY3" fmla="*/ 3355 h 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4" h="5978">
                  <a:moveTo>
                    <a:pt x="2641" y="3355"/>
                  </a:moveTo>
                  <a:cubicBezTo>
                    <a:pt x="8556" y="7171"/>
                    <a:pt x="9001" y="7171"/>
                    <a:pt x="9001" y="3355"/>
                  </a:cubicBezTo>
                  <a:cubicBezTo>
                    <a:pt x="9001" y="1638"/>
                    <a:pt x="6584" y="238"/>
                    <a:pt x="3595" y="238"/>
                  </a:cubicBezTo>
                  <a:cubicBezTo>
                    <a:pt x="-1176" y="302"/>
                    <a:pt x="-1303" y="747"/>
                    <a:pt x="264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 1769">
              <a:extLst>
                <a:ext uri="{FF2B5EF4-FFF2-40B4-BE49-F238E27FC236}">
                  <a16:creationId xmlns:a16="http://schemas.microsoft.com/office/drawing/2014/main" id="{4C59BCE9-35B2-2267-955B-C1D463E7D7DB}"/>
                </a:ext>
              </a:extLst>
            </p:cNvPr>
            <p:cNvSpPr/>
            <p:nvPr/>
          </p:nvSpPr>
          <p:spPr>
            <a:xfrm>
              <a:off x="5731678" y="6477989"/>
              <a:ext cx="6172" cy="5298"/>
            </a:xfrm>
            <a:custGeom>
              <a:avLst/>
              <a:gdLst>
                <a:gd name="connsiteX0" fmla="*/ 2893 w 6172"/>
                <a:gd name="connsiteY0" fmla="*/ 5537 h 5298"/>
                <a:gd name="connsiteX1" fmla="*/ 6010 w 6172"/>
                <a:gd name="connsiteY1" fmla="*/ 4137 h 5298"/>
                <a:gd name="connsiteX2" fmla="*/ 2893 w 6172"/>
                <a:gd name="connsiteY2" fmla="*/ 766 h 5298"/>
                <a:gd name="connsiteX3" fmla="*/ -160 w 6172"/>
                <a:gd name="connsiteY3" fmla="*/ 2165 h 5298"/>
                <a:gd name="connsiteX4" fmla="*/ 2893 w 6172"/>
                <a:gd name="connsiteY4" fmla="*/ 5537 h 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" h="5298">
                  <a:moveTo>
                    <a:pt x="2893" y="5537"/>
                  </a:moveTo>
                  <a:cubicBezTo>
                    <a:pt x="4611" y="5537"/>
                    <a:pt x="6010" y="4900"/>
                    <a:pt x="6010" y="4137"/>
                  </a:cubicBezTo>
                  <a:cubicBezTo>
                    <a:pt x="6010" y="3374"/>
                    <a:pt x="4611" y="1847"/>
                    <a:pt x="2893" y="766"/>
                  </a:cubicBezTo>
                  <a:cubicBezTo>
                    <a:pt x="1176" y="-315"/>
                    <a:pt x="-160" y="321"/>
                    <a:pt x="-160" y="2165"/>
                  </a:cubicBezTo>
                  <a:cubicBezTo>
                    <a:pt x="-230" y="3934"/>
                    <a:pt x="1125" y="5435"/>
                    <a:pt x="2893" y="55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 1770">
              <a:extLst>
                <a:ext uri="{FF2B5EF4-FFF2-40B4-BE49-F238E27FC236}">
                  <a16:creationId xmlns:a16="http://schemas.microsoft.com/office/drawing/2014/main" id="{53D71015-C16A-15FE-3687-85E3F4354949}"/>
                </a:ext>
              </a:extLst>
            </p:cNvPr>
            <p:cNvSpPr/>
            <p:nvPr/>
          </p:nvSpPr>
          <p:spPr>
            <a:xfrm>
              <a:off x="5757484" y="4227332"/>
              <a:ext cx="5173" cy="6297"/>
            </a:xfrm>
            <a:custGeom>
              <a:avLst/>
              <a:gdLst>
                <a:gd name="connsiteX0" fmla="*/ 3675 w 5173"/>
                <a:gd name="connsiteY0" fmla="*/ 6536 h 6297"/>
                <a:gd name="connsiteX1" fmla="*/ 5011 w 5173"/>
                <a:gd name="connsiteY1" fmla="*/ 3419 h 6297"/>
                <a:gd name="connsiteX2" fmla="*/ 1703 w 5173"/>
                <a:gd name="connsiteY2" fmla="*/ 239 h 6297"/>
                <a:gd name="connsiteX3" fmla="*/ 1703 w 5173"/>
                <a:gd name="connsiteY3" fmla="*/ 239 h 6297"/>
                <a:gd name="connsiteX4" fmla="*/ 368 w 5173"/>
                <a:gd name="connsiteY4" fmla="*/ 3419 h 6297"/>
                <a:gd name="connsiteX5" fmla="*/ 3675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75" y="6536"/>
                  </a:moveTo>
                  <a:cubicBezTo>
                    <a:pt x="4375" y="6536"/>
                    <a:pt x="5011" y="5137"/>
                    <a:pt x="5011" y="3419"/>
                  </a:cubicBezTo>
                  <a:cubicBezTo>
                    <a:pt x="4979" y="1626"/>
                    <a:pt x="3497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638"/>
                    <a:pt x="368" y="3419"/>
                  </a:cubicBezTo>
                  <a:cubicBezTo>
                    <a:pt x="1449" y="5200"/>
                    <a:pt x="2912" y="6536"/>
                    <a:pt x="367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 1771">
              <a:extLst>
                <a:ext uri="{FF2B5EF4-FFF2-40B4-BE49-F238E27FC236}">
                  <a16:creationId xmlns:a16="http://schemas.microsoft.com/office/drawing/2014/main" id="{33823C54-4705-8E3A-F6BE-530192C0F994}"/>
                </a:ext>
              </a:extLst>
            </p:cNvPr>
            <p:cNvSpPr/>
            <p:nvPr/>
          </p:nvSpPr>
          <p:spPr>
            <a:xfrm>
              <a:off x="5781230" y="656705"/>
              <a:ext cx="6233" cy="8561"/>
            </a:xfrm>
            <a:custGeom>
              <a:avLst/>
              <a:gdLst>
                <a:gd name="connsiteX0" fmla="*/ 2954 w 6233"/>
                <a:gd name="connsiteY0" fmla="*/ 8675 h 8561"/>
                <a:gd name="connsiteX1" fmla="*/ 6071 w 6233"/>
                <a:gd name="connsiteY1" fmla="*/ 4540 h 8561"/>
                <a:gd name="connsiteX2" fmla="*/ 2954 w 6233"/>
                <a:gd name="connsiteY2" fmla="*/ 342 h 8561"/>
                <a:gd name="connsiteX3" fmla="*/ -163 w 6233"/>
                <a:gd name="connsiteY3" fmla="*/ 4540 h 8561"/>
                <a:gd name="connsiteX4" fmla="*/ 2954 w 6233"/>
                <a:gd name="connsiteY4" fmla="*/ 8675 h 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561">
                  <a:moveTo>
                    <a:pt x="2954" y="8675"/>
                  </a:moveTo>
                  <a:cubicBezTo>
                    <a:pt x="4729" y="8045"/>
                    <a:pt x="5950" y="6417"/>
                    <a:pt x="6071" y="4540"/>
                  </a:cubicBezTo>
                  <a:cubicBezTo>
                    <a:pt x="5944" y="2651"/>
                    <a:pt x="4723" y="1010"/>
                    <a:pt x="2954" y="342"/>
                  </a:cubicBezTo>
                  <a:cubicBezTo>
                    <a:pt x="1237" y="-230"/>
                    <a:pt x="-163" y="1615"/>
                    <a:pt x="-163" y="4540"/>
                  </a:cubicBezTo>
                  <a:cubicBezTo>
                    <a:pt x="-163" y="7466"/>
                    <a:pt x="1237" y="9311"/>
                    <a:pt x="2954" y="86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 1772">
              <a:extLst>
                <a:ext uri="{FF2B5EF4-FFF2-40B4-BE49-F238E27FC236}">
                  <a16:creationId xmlns:a16="http://schemas.microsoft.com/office/drawing/2014/main" id="{62E093B3-13C1-A627-20A4-D017B8774465}"/>
                </a:ext>
              </a:extLst>
            </p:cNvPr>
            <p:cNvSpPr/>
            <p:nvPr/>
          </p:nvSpPr>
          <p:spPr>
            <a:xfrm>
              <a:off x="5589279" y="6571972"/>
              <a:ext cx="11467" cy="11094"/>
            </a:xfrm>
            <a:custGeom>
              <a:avLst/>
              <a:gdLst>
                <a:gd name="connsiteX0" fmla="*/ 11208 w 11467"/>
                <a:gd name="connsiteY0" fmla="*/ 6901 h 11094"/>
                <a:gd name="connsiteX1" fmla="*/ 331 w 11467"/>
                <a:gd name="connsiteY1" fmla="*/ 985 h 11094"/>
                <a:gd name="connsiteX2" fmla="*/ 776 w 11467"/>
                <a:gd name="connsiteY2" fmla="*/ 7346 h 11094"/>
                <a:gd name="connsiteX3" fmla="*/ 7303 w 11467"/>
                <a:gd name="connsiteY3" fmla="*/ 11156 h 11094"/>
                <a:gd name="connsiteX4" fmla="*/ 11208 w 11467"/>
                <a:gd name="connsiteY4" fmla="*/ 6901 h 1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67" h="11094">
                  <a:moveTo>
                    <a:pt x="11208" y="6901"/>
                  </a:moveTo>
                  <a:cubicBezTo>
                    <a:pt x="12353" y="3402"/>
                    <a:pt x="3003" y="-1686"/>
                    <a:pt x="331" y="985"/>
                  </a:cubicBezTo>
                  <a:cubicBezTo>
                    <a:pt x="-496" y="1812"/>
                    <a:pt x="-241" y="4802"/>
                    <a:pt x="776" y="7346"/>
                  </a:cubicBezTo>
                  <a:cubicBezTo>
                    <a:pt x="1527" y="10202"/>
                    <a:pt x="4447" y="11906"/>
                    <a:pt x="7303" y="11156"/>
                  </a:cubicBezTo>
                  <a:cubicBezTo>
                    <a:pt x="9325" y="10622"/>
                    <a:pt x="10852" y="8961"/>
                    <a:pt x="11208" y="69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 1773">
              <a:extLst>
                <a:ext uri="{FF2B5EF4-FFF2-40B4-BE49-F238E27FC236}">
                  <a16:creationId xmlns:a16="http://schemas.microsoft.com/office/drawing/2014/main" id="{7FAD1EF0-EAB8-225B-F4A1-EE4C2F22BBC3}"/>
                </a:ext>
              </a:extLst>
            </p:cNvPr>
            <p:cNvSpPr/>
            <p:nvPr/>
          </p:nvSpPr>
          <p:spPr>
            <a:xfrm>
              <a:off x="5756423" y="244023"/>
              <a:ext cx="12577" cy="7805"/>
            </a:xfrm>
            <a:custGeom>
              <a:avLst/>
              <a:gdLst>
                <a:gd name="connsiteX0" fmla="*/ 12177 w 12577"/>
                <a:gd name="connsiteY0" fmla="*/ 7148 h 7805"/>
                <a:gd name="connsiteX1" fmla="*/ 9060 w 12577"/>
                <a:gd name="connsiteY1" fmla="*/ 3077 h 7805"/>
                <a:gd name="connsiteX2" fmla="*/ -163 w 12577"/>
                <a:gd name="connsiteY2" fmla="*/ 3077 h 7805"/>
                <a:gd name="connsiteX3" fmla="*/ 12177 w 12577"/>
                <a:gd name="connsiteY3" fmla="*/ 7148 h 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77" h="7805">
                  <a:moveTo>
                    <a:pt x="12177" y="7148"/>
                  </a:moveTo>
                  <a:cubicBezTo>
                    <a:pt x="13004" y="6512"/>
                    <a:pt x="11605" y="4667"/>
                    <a:pt x="9060" y="3077"/>
                  </a:cubicBezTo>
                  <a:cubicBezTo>
                    <a:pt x="3209" y="-676"/>
                    <a:pt x="-163" y="-740"/>
                    <a:pt x="-163" y="3077"/>
                  </a:cubicBezTo>
                  <a:cubicBezTo>
                    <a:pt x="-163" y="6893"/>
                    <a:pt x="9569" y="9501"/>
                    <a:pt x="12177" y="71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 1774">
              <a:extLst>
                <a:ext uri="{FF2B5EF4-FFF2-40B4-BE49-F238E27FC236}">
                  <a16:creationId xmlns:a16="http://schemas.microsoft.com/office/drawing/2014/main" id="{339F5D21-0F3C-A8FA-B166-8CE6C3132ADF}"/>
                </a:ext>
              </a:extLst>
            </p:cNvPr>
            <p:cNvSpPr/>
            <p:nvPr/>
          </p:nvSpPr>
          <p:spPr>
            <a:xfrm>
              <a:off x="5729904" y="6349120"/>
              <a:ext cx="22511" cy="14300"/>
            </a:xfrm>
            <a:custGeom>
              <a:avLst/>
              <a:gdLst>
                <a:gd name="connsiteX0" fmla="*/ 342 w 22511"/>
                <a:gd name="connsiteY0" fmla="*/ 7255 h 14300"/>
                <a:gd name="connsiteX1" fmla="*/ 1614 w 22511"/>
                <a:gd name="connsiteY1" fmla="*/ 10054 h 14300"/>
                <a:gd name="connsiteX2" fmla="*/ 10073 w 22511"/>
                <a:gd name="connsiteY2" fmla="*/ 11390 h 14300"/>
                <a:gd name="connsiteX3" fmla="*/ 21904 w 22511"/>
                <a:gd name="connsiteY3" fmla="*/ 11390 h 14300"/>
                <a:gd name="connsiteX4" fmla="*/ 19360 w 22511"/>
                <a:gd name="connsiteY4" fmla="*/ 3248 h 14300"/>
                <a:gd name="connsiteX5" fmla="*/ 2218 w 22511"/>
                <a:gd name="connsiteY5" fmla="*/ 4380 h 14300"/>
                <a:gd name="connsiteX6" fmla="*/ 342 w 22511"/>
                <a:gd name="connsiteY6" fmla="*/ 7255 h 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1" h="14300">
                  <a:moveTo>
                    <a:pt x="342" y="7255"/>
                  </a:moveTo>
                  <a:cubicBezTo>
                    <a:pt x="-676" y="9927"/>
                    <a:pt x="-104" y="11135"/>
                    <a:pt x="1614" y="10054"/>
                  </a:cubicBezTo>
                  <a:cubicBezTo>
                    <a:pt x="4489" y="9189"/>
                    <a:pt x="7606" y="9679"/>
                    <a:pt x="10073" y="11390"/>
                  </a:cubicBezTo>
                  <a:cubicBezTo>
                    <a:pt x="17134" y="15588"/>
                    <a:pt x="19360" y="15588"/>
                    <a:pt x="21904" y="11390"/>
                  </a:cubicBezTo>
                  <a:cubicBezTo>
                    <a:pt x="23049" y="9545"/>
                    <a:pt x="21904" y="5856"/>
                    <a:pt x="19360" y="3248"/>
                  </a:cubicBezTo>
                  <a:cubicBezTo>
                    <a:pt x="14316" y="-1173"/>
                    <a:pt x="6639" y="-664"/>
                    <a:pt x="2218" y="4380"/>
                  </a:cubicBezTo>
                  <a:cubicBezTo>
                    <a:pt x="1461" y="5245"/>
                    <a:pt x="825" y="6212"/>
                    <a:pt x="342" y="72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 1775">
              <a:extLst>
                <a:ext uri="{FF2B5EF4-FFF2-40B4-BE49-F238E27FC236}">
                  <a16:creationId xmlns:a16="http://schemas.microsoft.com/office/drawing/2014/main" id="{5CCC4E90-944D-CECA-F689-04092952417A}"/>
                </a:ext>
              </a:extLst>
            </p:cNvPr>
            <p:cNvSpPr/>
            <p:nvPr/>
          </p:nvSpPr>
          <p:spPr>
            <a:xfrm>
              <a:off x="5728859" y="6427070"/>
              <a:ext cx="8730" cy="14834"/>
            </a:xfrm>
            <a:custGeom>
              <a:avLst/>
              <a:gdLst>
                <a:gd name="connsiteX0" fmla="*/ 3167 w 8730"/>
                <a:gd name="connsiteY0" fmla="*/ 14856 h 14834"/>
                <a:gd name="connsiteX1" fmla="*/ 8320 w 8730"/>
                <a:gd name="connsiteY1" fmla="*/ 6269 h 14834"/>
                <a:gd name="connsiteX2" fmla="*/ 5203 w 8730"/>
                <a:gd name="connsiteY2" fmla="*/ 481 h 14834"/>
                <a:gd name="connsiteX3" fmla="*/ 51 w 8730"/>
                <a:gd name="connsiteY3" fmla="*/ 9068 h 14834"/>
                <a:gd name="connsiteX4" fmla="*/ 3167 w 8730"/>
                <a:gd name="connsiteY4" fmla="*/ 14856 h 1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0" h="14834">
                  <a:moveTo>
                    <a:pt x="3167" y="14856"/>
                  </a:moveTo>
                  <a:cubicBezTo>
                    <a:pt x="6151" y="12974"/>
                    <a:pt x="8059" y="9787"/>
                    <a:pt x="8320" y="6269"/>
                  </a:cubicBezTo>
                  <a:cubicBezTo>
                    <a:pt x="9019" y="1371"/>
                    <a:pt x="8320" y="-473"/>
                    <a:pt x="5203" y="481"/>
                  </a:cubicBezTo>
                  <a:cubicBezTo>
                    <a:pt x="2232" y="2370"/>
                    <a:pt x="318" y="5557"/>
                    <a:pt x="51" y="9068"/>
                  </a:cubicBezTo>
                  <a:cubicBezTo>
                    <a:pt x="-649" y="13902"/>
                    <a:pt x="369" y="15747"/>
                    <a:pt x="3167" y="148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 1776">
              <a:extLst>
                <a:ext uri="{FF2B5EF4-FFF2-40B4-BE49-F238E27FC236}">
                  <a16:creationId xmlns:a16="http://schemas.microsoft.com/office/drawing/2014/main" id="{27DF66BC-33E0-E903-B022-81A9AFDB03AC}"/>
                </a:ext>
              </a:extLst>
            </p:cNvPr>
            <p:cNvSpPr/>
            <p:nvPr/>
          </p:nvSpPr>
          <p:spPr>
            <a:xfrm>
              <a:off x="5750427" y="279651"/>
              <a:ext cx="20278" cy="17398"/>
            </a:xfrm>
            <a:custGeom>
              <a:avLst/>
              <a:gdLst>
                <a:gd name="connsiteX0" fmla="*/ 8187 w 20278"/>
                <a:gd name="connsiteY0" fmla="*/ 12928 h 17398"/>
                <a:gd name="connsiteX1" fmla="*/ 18555 w 20278"/>
                <a:gd name="connsiteY1" fmla="*/ 12419 h 17398"/>
                <a:gd name="connsiteX2" fmla="*/ 2908 w 20278"/>
                <a:gd name="connsiteY2" fmla="*/ 779 h 17398"/>
                <a:gd name="connsiteX3" fmla="*/ 8187 w 20278"/>
                <a:gd name="connsiteY3" fmla="*/ 12928 h 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78" h="17398">
                  <a:moveTo>
                    <a:pt x="8187" y="12928"/>
                  </a:moveTo>
                  <a:cubicBezTo>
                    <a:pt x="19955" y="19288"/>
                    <a:pt x="22117" y="19288"/>
                    <a:pt x="18555" y="12419"/>
                  </a:cubicBezTo>
                  <a:cubicBezTo>
                    <a:pt x="14103" y="4023"/>
                    <a:pt x="6597" y="-1575"/>
                    <a:pt x="2908" y="779"/>
                  </a:cubicBezTo>
                  <a:cubicBezTo>
                    <a:pt x="-2499" y="4150"/>
                    <a:pt x="-781" y="8157"/>
                    <a:pt x="8187" y="129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 1777">
              <a:extLst>
                <a:ext uri="{FF2B5EF4-FFF2-40B4-BE49-F238E27FC236}">
                  <a16:creationId xmlns:a16="http://schemas.microsoft.com/office/drawing/2014/main" id="{713EE678-A49D-2E30-0A50-56D199267376}"/>
                </a:ext>
              </a:extLst>
            </p:cNvPr>
            <p:cNvSpPr/>
            <p:nvPr/>
          </p:nvSpPr>
          <p:spPr>
            <a:xfrm>
              <a:off x="5748566" y="357760"/>
              <a:ext cx="9576" cy="2258"/>
            </a:xfrm>
            <a:custGeom>
              <a:avLst/>
              <a:gdLst>
                <a:gd name="connsiteX0" fmla="*/ 4578 w 9576"/>
                <a:gd name="connsiteY0" fmla="*/ 2496 h 2258"/>
                <a:gd name="connsiteX1" fmla="*/ 8521 w 9576"/>
                <a:gd name="connsiteY1" fmla="*/ 906 h 2258"/>
                <a:gd name="connsiteX2" fmla="*/ 761 w 9576"/>
                <a:gd name="connsiteY2" fmla="*/ 906 h 2258"/>
                <a:gd name="connsiteX3" fmla="*/ 4578 w 9576"/>
                <a:gd name="connsiteY3" fmla="*/ 2496 h 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6" h="2258">
                  <a:moveTo>
                    <a:pt x="4578" y="2496"/>
                  </a:moveTo>
                  <a:cubicBezTo>
                    <a:pt x="8903" y="2496"/>
                    <a:pt x="10620" y="1797"/>
                    <a:pt x="8521" y="906"/>
                  </a:cubicBezTo>
                  <a:cubicBezTo>
                    <a:pt x="6009" y="16"/>
                    <a:pt x="3274" y="16"/>
                    <a:pt x="761" y="906"/>
                  </a:cubicBezTo>
                  <a:cubicBezTo>
                    <a:pt x="-1401" y="1542"/>
                    <a:pt x="380" y="2496"/>
                    <a:pt x="4578" y="24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 1778">
              <a:extLst>
                <a:ext uri="{FF2B5EF4-FFF2-40B4-BE49-F238E27FC236}">
                  <a16:creationId xmlns:a16="http://schemas.microsoft.com/office/drawing/2014/main" id="{E1F94B48-5136-D6C1-73AC-0DB73290EADA}"/>
                </a:ext>
              </a:extLst>
            </p:cNvPr>
            <p:cNvSpPr/>
            <p:nvPr/>
          </p:nvSpPr>
          <p:spPr>
            <a:xfrm>
              <a:off x="5505442" y="6455680"/>
              <a:ext cx="29978" cy="21228"/>
            </a:xfrm>
            <a:custGeom>
              <a:avLst/>
              <a:gdLst>
                <a:gd name="connsiteX0" fmla="*/ 3641 w 29978"/>
                <a:gd name="connsiteY0" fmla="*/ 7173 h 21228"/>
                <a:gd name="connsiteX1" fmla="*/ 9048 w 29978"/>
                <a:gd name="connsiteY1" fmla="*/ 14742 h 21228"/>
                <a:gd name="connsiteX2" fmla="*/ 13691 w 29978"/>
                <a:gd name="connsiteY2" fmla="*/ 16396 h 21228"/>
                <a:gd name="connsiteX3" fmla="*/ 18335 w 29978"/>
                <a:gd name="connsiteY3" fmla="*/ 18050 h 21228"/>
                <a:gd name="connsiteX4" fmla="*/ 28957 w 29978"/>
                <a:gd name="connsiteY4" fmla="*/ 16332 h 21228"/>
                <a:gd name="connsiteX5" fmla="*/ 28957 w 29978"/>
                <a:gd name="connsiteY5" fmla="*/ 9526 h 21228"/>
                <a:gd name="connsiteX6" fmla="*/ 27367 w 29978"/>
                <a:gd name="connsiteY6" fmla="*/ 11562 h 21228"/>
                <a:gd name="connsiteX7" fmla="*/ 11274 w 29978"/>
                <a:gd name="connsiteY7" fmla="*/ 6791 h 21228"/>
                <a:gd name="connsiteX8" fmla="*/ 270 w 29978"/>
                <a:gd name="connsiteY8" fmla="*/ 431 h 21228"/>
                <a:gd name="connsiteX9" fmla="*/ 3641 w 29978"/>
                <a:gd name="connsiteY9" fmla="*/ 7173 h 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78" h="21228">
                  <a:moveTo>
                    <a:pt x="3641" y="7173"/>
                  </a:moveTo>
                  <a:cubicBezTo>
                    <a:pt x="6332" y="8922"/>
                    <a:pt x="8266" y="11626"/>
                    <a:pt x="9048" y="14742"/>
                  </a:cubicBezTo>
                  <a:cubicBezTo>
                    <a:pt x="9048" y="16650"/>
                    <a:pt x="11147" y="17350"/>
                    <a:pt x="13691" y="16396"/>
                  </a:cubicBezTo>
                  <a:cubicBezTo>
                    <a:pt x="16236" y="15442"/>
                    <a:pt x="18335" y="16396"/>
                    <a:pt x="18335" y="18050"/>
                  </a:cubicBezTo>
                  <a:cubicBezTo>
                    <a:pt x="18335" y="23456"/>
                    <a:pt x="26794" y="22121"/>
                    <a:pt x="28957" y="16332"/>
                  </a:cubicBezTo>
                  <a:cubicBezTo>
                    <a:pt x="30038" y="13534"/>
                    <a:pt x="30166" y="10417"/>
                    <a:pt x="28957" y="9526"/>
                  </a:cubicBezTo>
                  <a:cubicBezTo>
                    <a:pt x="27749" y="8636"/>
                    <a:pt x="27367" y="9526"/>
                    <a:pt x="27367" y="11562"/>
                  </a:cubicBezTo>
                  <a:cubicBezTo>
                    <a:pt x="27367" y="17923"/>
                    <a:pt x="20370" y="15696"/>
                    <a:pt x="11274" y="6791"/>
                  </a:cubicBezTo>
                  <a:cubicBezTo>
                    <a:pt x="6504" y="2148"/>
                    <a:pt x="1542" y="-524"/>
                    <a:pt x="270" y="431"/>
                  </a:cubicBezTo>
                  <a:cubicBezTo>
                    <a:pt x="-1002" y="1385"/>
                    <a:pt x="652" y="4947"/>
                    <a:pt x="3641" y="71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 1779">
              <a:extLst>
                <a:ext uri="{FF2B5EF4-FFF2-40B4-BE49-F238E27FC236}">
                  <a16:creationId xmlns:a16="http://schemas.microsoft.com/office/drawing/2014/main" id="{0450EFAE-392A-8B5D-3508-59973C7528F9}"/>
                </a:ext>
              </a:extLst>
            </p:cNvPr>
            <p:cNvSpPr/>
            <p:nvPr/>
          </p:nvSpPr>
          <p:spPr>
            <a:xfrm>
              <a:off x="5569091" y="6558789"/>
              <a:ext cx="18995" cy="15273"/>
            </a:xfrm>
            <a:custGeom>
              <a:avLst/>
              <a:gdLst>
                <a:gd name="connsiteX0" fmla="*/ 16576 w 18995"/>
                <a:gd name="connsiteY0" fmla="*/ 11370 h 15273"/>
                <a:gd name="connsiteX1" fmla="*/ 9325 w 18995"/>
                <a:gd name="connsiteY1" fmla="*/ 238 h 15273"/>
                <a:gd name="connsiteX2" fmla="*/ 2964 w 18995"/>
                <a:gd name="connsiteY2" fmla="*/ 10161 h 15273"/>
                <a:gd name="connsiteX3" fmla="*/ 16576 w 18995"/>
                <a:gd name="connsiteY3" fmla="*/ 11370 h 15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95" h="15273">
                  <a:moveTo>
                    <a:pt x="16576" y="11370"/>
                  </a:moveTo>
                  <a:cubicBezTo>
                    <a:pt x="21474" y="5009"/>
                    <a:pt x="18103" y="238"/>
                    <a:pt x="9325" y="238"/>
                  </a:cubicBezTo>
                  <a:cubicBezTo>
                    <a:pt x="-725" y="238"/>
                    <a:pt x="-2697" y="3546"/>
                    <a:pt x="2964" y="10161"/>
                  </a:cubicBezTo>
                  <a:cubicBezTo>
                    <a:pt x="8625" y="16776"/>
                    <a:pt x="11678" y="17349"/>
                    <a:pt x="16576" y="113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 1780">
              <a:extLst>
                <a:ext uri="{FF2B5EF4-FFF2-40B4-BE49-F238E27FC236}">
                  <a16:creationId xmlns:a16="http://schemas.microsoft.com/office/drawing/2014/main" id="{03E23D09-BD8A-4AC7-DD26-0D8F400E8B01}"/>
                </a:ext>
              </a:extLst>
            </p:cNvPr>
            <p:cNvSpPr/>
            <p:nvPr/>
          </p:nvSpPr>
          <p:spPr>
            <a:xfrm>
              <a:off x="5551863" y="6398911"/>
              <a:ext cx="18573" cy="8375"/>
            </a:xfrm>
            <a:custGeom>
              <a:avLst/>
              <a:gdLst>
                <a:gd name="connsiteX0" fmla="*/ 18411 w 18573"/>
                <a:gd name="connsiteY0" fmla="*/ 5933 h 8375"/>
                <a:gd name="connsiteX1" fmla="*/ 16121 w 18573"/>
                <a:gd name="connsiteY1" fmla="*/ 2752 h 8375"/>
                <a:gd name="connsiteX2" fmla="*/ 6834 w 18573"/>
                <a:gd name="connsiteY2" fmla="*/ 780 h 8375"/>
                <a:gd name="connsiteX3" fmla="*/ -163 w 18573"/>
                <a:gd name="connsiteY3" fmla="*/ 2180 h 8375"/>
                <a:gd name="connsiteX4" fmla="*/ 14594 w 18573"/>
                <a:gd name="connsiteY4" fmla="*/ 8540 h 8375"/>
                <a:gd name="connsiteX5" fmla="*/ 18379 w 18573"/>
                <a:gd name="connsiteY5" fmla="*/ 6111 h 8375"/>
                <a:gd name="connsiteX6" fmla="*/ 18411 w 18573"/>
                <a:gd name="connsiteY6" fmla="*/ 5933 h 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73" h="8375">
                  <a:moveTo>
                    <a:pt x="18411" y="5933"/>
                  </a:moveTo>
                  <a:cubicBezTo>
                    <a:pt x="18411" y="4151"/>
                    <a:pt x="17393" y="2752"/>
                    <a:pt x="16121" y="2752"/>
                  </a:cubicBezTo>
                  <a:cubicBezTo>
                    <a:pt x="12985" y="2301"/>
                    <a:pt x="9881" y="1645"/>
                    <a:pt x="6834" y="780"/>
                  </a:cubicBezTo>
                  <a:cubicBezTo>
                    <a:pt x="2827" y="-301"/>
                    <a:pt x="-163" y="271"/>
                    <a:pt x="-163" y="2180"/>
                  </a:cubicBezTo>
                  <a:cubicBezTo>
                    <a:pt x="-163" y="5233"/>
                    <a:pt x="5753" y="7904"/>
                    <a:pt x="14594" y="8540"/>
                  </a:cubicBezTo>
                  <a:cubicBezTo>
                    <a:pt x="16312" y="8916"/>
                    <a:pt x="18004" y="7822"/>
                    <a:pt x="18379" y="6111"/>
                  </a:cubicBezTo>
                  <a:cubicBezTo>
                    <a:pt x="18392" y="6047"/>
                    <a:pt x="18404" y="5990"/>
                    <a:pt x="18411" y="59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 1781">
              <a:extLst>
                <a:ext uri="{FF2B5EF4-FFF2-40B4-BE49-F238E27FC236}">
                  <a16:creationId xmlns:a16="http://schemas.microsoft.com/office/drawing/2014/main" id="{56E5224E-B722-AE39-C4E4-89AB9AD01AFA}"/>
                </a:ext>
              </a:extLst>
            </p:cNvPr>
            <p:cNvSpPr/>
            <p:nvPr/>
          </p:nvSpPr>
          <p:spPr>
            <a:xfrm>
              <a:off x="5577284" y="6475400"/>
              <a:ext cx="11171" cy="7887"/>
            </a:xfrm>
            <a:custGeom>
              <a:avLst/>
              <a:gdLst>
                <a:gd name="connsiteX0" fmla="*/ 10863 w 11171"/>
                <a:gd name="connsiteY0" fmla="*/ 4182 h 7887"/>
                <a:gd name="connsiteX1" fmla="*/ 5393 w 11171"/>
                <a:gd name="connsiteY1" fmla="*/ 238 h 7887"/>
                <a:gd name="connsiteX2" fmla="*/ -14 w 11171"/>
                <a:gd name="connsiteY2" fmla="*/ 4182 h 7887"/>
                <a:gd name="connsiteX3" fmla="*/ 5393 w 11171"/>
                <a:gd name="connsiteY3" fmla="*/ 8126 h 7887"/>
                <a:gd name="connsiteX4" fmla="*/ 10863 w 11171"/>
                <a:gd name="connsiteY4" fmla="*/ 4182 h 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71" h="7887">
                  <a:moveTo>
                    <a:pt x="10863" y="4182"/>
                  </a:moveTo>
                  <a:cubicBezTo>
                    <a:pt x="9941" y="1930"/>
                    <a:pt x="7823" y="397"/>
                    <a:pt x="5393" y="238"/>
                  </a:cubicBezTo>
                  <a:cubicBezTo>
                    <a:pt x="2989" y="423"/>
                    <a:pt x="896" y="1949"/>
                    <a:pt x="-14" y="4182"/>
                  </a:cubicBezTo>
                  <a:cubicBezTo>
                    <a:pt x="-777" y="6535"/>
                    <a:pt x="1449" y="8126"/>
                    <a:pt x="5393" y="8126"/>
                  </a:cubicBezTo>
                  <a:cubicBezTo>
                    <a:pt x="9337" y="8126"/>
                    <a:pt x="11626" y="6535"/>
                    <a:pt x="10863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 1782">
              <a:extLst>
                <a:ext uri="{FF2B5EF4-FFF2-40B4-BE49-F238E27FC236}">
                  <a16:creationId xmlns:a16="http://schemas.microsoft.com/office/drawing/2014/main" id="{452339CE-0641-0C11-6B47-9AA6E9A0A6CC}"/>
                </a:ext>
              </a:extLst>
            </p:cNvPr>
            <p:cNvSpPr/>
            <p:nvPr/>
          </p:nvSpPr>
          <p:spPr>
            <a:xfrm>
              <a:off x="5542576" y="6520947"/>
              <a:ext cx="6363" cy="6359"/>
            </a:xfrm>
            <a:custGeom>
              <a:avLst/>
              <a:gdLst>
                <a:gd name="connsiteX0" fmla="*/ 2891 w 6363"/>
                <a:gd name="connsiteY0" fmla="*/ 6595 h 6359"/>
                <a:gd name="connsiteX1" fmla="*/ 6198 w 6363"/>
                <a:gd name="connsiteY1" fmla="*/ 3542 h 6359"/>
                <a:gd name="connsiteX2" fmla="*/ 3145 w 6363"/>
                <a:gd name="connsiteY2" fmla="*/ 241 h 6359"/>
                <a:gd name="connsiteX3" fmla="*/ -163 w 6363"/>
                <a:gd name="connsiteY3" fmla="*/ 3287 h 6359"/>
                <a:gd name="connsiteX4" fmla="*/ -163 w 6363"/>
                <a:gd name="connsiteY4" fmla="*/ 3478 h 6359"/>
                <a:gd name="connsiteX5" fmla="*/ 2891 w 6363"/>
                <a:gd name="connsiteY5" fmla="*/ 6595 h 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3" h="6359">
                  <a:moveTo>
                    <a:pt x="2891" y="6595"/>
                  </a:moveTo>
                  <a:cubicBezTo>
                    <a:pt x="4646" y="6665"/>
                    <a:pt x="6128" y="5298"/>
                    <a:pt x="6198" y="3542"/>
                  </a:cubicBezTo>
                  <a:cubicBezTo>
                    <a:pt x="6268" y="1786"/>
                    <a:pt x="4901" y="311"/>
                    <a:pt x="3145" y="241"/>
                  </a:cubicBezTo>
                  <a:cubicBezTo>
                    <a:pt x="1389" y="171"/>
                    <a:pt x="-93" y="1538"/>
                    <a:pt x="-163" y="3287"/>
                  </a:cubicBezTo>
                  <a:cubicBezTo>
                    <a:pt x="-163" y="3351"/>
                    <a:pt x="-163" y="3415"/>
                    <a:pt x="-163" y="3478"/>
                  </a:cubicBezTo>
                  <a:cubicBezTo>
                    <a:pt x="-163" y="5177"/>
                    <a:pt x="1192" y="6563"/>
                    <a:pt x="2891" y="65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 1783">
              <a:extLst>
                <a:ext uri="{FF2B5EF4-FFF2-40B4-BE49-F238E27FC236}">
                  <a16:creationId xmlns:a16="http://schemas.microsoft.com/office/drawing/2014/main" id="{EF418258-04EF-28A8-AE91-ABCC2B51D122}"/>
                </a:ext>
              </a:extLst>
            </p:cNvPr>
            <p:cNvSpPr/>
            <p:nvPr/>
          </p:nvSpPr>
          <p:spPr>
            <a:xfrm>
              <a:off x="5561149" y="6433318"/>
              <a:ext cx="6233" cy="8599"/>
            </a:xfrm>
            <a:custGeom>
              <a:avLst/>
              <a:gdLst>
                <a:gd name="connsiteX0" fmla="*/ 2954 w 6233"/>
                <a:gd name="connsiteY0" fmla="*/ 8736 h 8599"/>
                <a:gd name="connsiteX1" fmla="*/ 6071 w 6233"/>
                <a:gd name="connsiteY1" fmla="*/ 4538 h 8599"/>
                <a:gd name="connsiteX2" fmla="*/ 2954 w 6233"/>
                <a:gd name="connsiteY2" fmla="*/ 340 h 8599"/>
                <a:gd name="connsiteX3" fmla="*/ -163 w 6233"/>
                <a:gd name="connsiteY3" fmla="*/ 4538 h 8599"/>
                <a:gd name="connsiteX4" fmla="*/ 2954 w 6233"/>
                <a:gd name="connsiteY4" fmla="*/ 8736 h 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599">
                  <a:moveTo>
                    <a:pt x="2954" y="8736"/>
                  </a:moveTo>
                  <a:cubicBezTo>
                    <a:pt x="4723" y="8068"/>
                    <a:pt x="5944" y="6427"/>
                    <a:pt x="6071" y="4538"/>
                  </a:cubicBezTo>
                  <a:cubicBezTo>
                    <a:pt x="5931" y="2655"/>
                    <a:pt x="4716" y="1020"/>
                    <a:pt x="2954" y="340"/>
                  </a:cubicBezTo>
                  <a:cubicBezTo>
                    <a:pt x="1237" y="-232"/>
                    <a:pt x="-163" y="1676"/>
                    <a:pt x="-163" y="4538"/>
                  </a:cubicBezTo>
                  <a:cubicBezTo>
                    <a:pt x="-163" y="7401"/>
                    <a:pt x="1237" y="9309"/>
                    <a:pt x="2954" y="87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 1784">
              <a:extLst>
                <a:ext uri="{FF2B5EF4-FFF2-40B4-BE49-F238E27FC236}">
                  <a16:creationId xmlns:a16="http://schemas.microsoft.com/office/drawing/2014/main" id="{1725D984-37DB-9E74-FF34-8D3CBA99EA0F}"/>
                </a:ext>
              </a:extLst>
            </p:cNvPr>
            <p:cNvSpPr/>
            <p:nvPr/>
          </p:nvSpPr>
          <p:spPr>
            <a:xfrm>
              <a:off x="5579784" y="6072140"/>
              <a:ext cx="6172" cy="5206"/>
            </a:xfrm>
            <a:custGeom>
              <a:avLst/>
              <a:gdLst>
                <a:gd name="connsiteX0" fmla="*/ 2893 w 6172"/>
                <a:gd name="connsiteY0" fmla="*/ 738 h 5206"/>
                <a:gd name="connsiteX1" fmla="*/ -160 w 6172"/>
                <a:gd name="connsiteY1" fmla="*/ 2137 h 5206"/>
                <a:gd name="connsiteX2" fmla="*/ 2887 w 6172"/>
                <a:gd name="connsiteY2" fmla="*/ 5445 h 5206"/>
                <a:gd name="connsiteX3" fmla="*/ 2893 w 6172"/>
                <a:gd name="connsiteY3" fmla="*/ 5445 h 5206"/>
                <a:gd name="connsiteX4" fmla="*/ 6010 w 6172"/>
                <a:gd name="connsiteY4" fmla="*/ 4109 h 5206"/>
                <a:gd name="connsiteX5" fmla="*/ 2893 w 6172"/>
                <a:gd name="connsiteY5" fmla="*/ 738 h 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06">
                  <a:moveTo>
                    <a:pt x="2893" y="738"/>
                  </a:moveTo>
                  <a:cubicBezTo>
                    <a:pt x="1239" y="-280"/>
                    <a:pt x="-160" y="293"/>
                    <a:pt x="-160" y="2137"/>
                  </a:cubicBezTo>
                  <a:cubicBezTo>
                    <a:pt x="-230" y="3893"/>
                    <a:pt x="1131" y="5375"/>
                    <a:pt x="2887" y="5445"/>
                  </a:cubicBezTo>
                  <a:cubicBezTo>
                    <a:pt x="2887" y="5445"/>
                    <a:pt x="2893" y="5445"/>
                    <a:pt x="2893" y="5445"/>
                  </a:cubicBezTo>
                  <a:cubicBezTo>
                    <a:pt x="4611" y="5445"/>
                    <a:pt x="6010" y="4872"/>
                    <a:pt x="6010" y="4109"/>
                  </a:cubicBezTo>
                  <a:cubicBezTo>
                    <a:pt x="6010" y="3346"/>
                    <a:pt x="4611" y="1819"/>
                    <a:pt x="2893" y="7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 1785">
              <a:extLst>
                <a:ext uri="{FF2B5EF4-FFF2-40B4-BE49-F238E27FC236}">
                  <a16:creationId xmlns:a16="http://schemas.microsoft.com/office/drawing/2014/main" id="{1F934EE1-3CC4-B118-AB57-73936D96B5C1}"/>
                </a:ext>
              </a:extLst>
            </p:cNvPr>
            <p:cNvSpPr/>
            <p:nvPr/>
          </p:nvSpPr>
          <p:spPr>
            <a:xfrm>
              <a:off x="5577697" y="6351086"/>
              <a:ext cx="5142" cy="6323"/>
            </a:xfrm>
            <a:custGeom>
              <a:avLst/>
              <a:gdLst>
                <a:gd name="connsiteX0" fmla="*/ 337 w 5142"/>
                <a:gd name="connsiteY0" fmla="*/ 3445 h 6323"/>
                <a:gd name="connsiteX1" fmla="*/ 3645 w 5142"/>
                <a:gd name="connsiteY1" fmla="*/ 6562 h 6323"/>
                <a:gd name="connsiteX2" fmla="*/ 4980 w 5142"/>
                <a:gd name="connsiteY2" fmla="*/ 3445 h 6323"/>
                <a:gd name="connsiteX3" fmla="*/ 1800 w 5142"/>
                <a:gd name="connsiteY3" fmla="*/ 264 h 6323"/>
                <a:gd name="connsiteX4" fmla="*/ 1736 w 5142"/>
                <a:gd name="connsiteY4" fmla="*/ 264 h 6323"/>
                <a:gd name="connsiteX5" fmla="*/ 337 w 5142"/>
                <a:gd name="connsiteY5" fmla="*/ 3445 h 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323">
                  <a:moveTo>
                    <a:pt x="337" y="3445"/>
                  </a:moveTo>
                  <a:cubicBezTo>
                    <a:pt x="1418" y="5099"/>
                    <a:pt x="2881" y="6562"/>
                    <a:pt x="3645" y="6562"/>
                  </a:cubicBezTo>
                  <a:cubicBezTo>
                    <a:pt x="4408" y="6562"/>
                    <a:pt x="4980" y="5099"/>
                    <a:pt x="4980" y="3445"/>
                  </a:cubicBezTo>
                  <a:cubicBezTo>
                    <a:pt x="4980" y="1689"/>
                    <a:pt x="3555" y="264"/>
                    <a:pt x="1800" y="264"/>
                  </a:cubicBezTo>
                  <a:cubicBezTo>
                    <a:pt x="1781" y="264"/>
                    <a:pt x="1755" y="264"/>
                    <a:pt x="1736" y="264"/>
                  </a:cubicBezTo>
                  <a:cubicBezTo>
                    <a:pt x="-108" y="10"/>
                    <a:pt x="-681" y="1664"/>
                    <a:pt x="337" y="34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 1786">
              <a:extLst>
                <a:ext uri="{FF2B5EF4-FFF2-40B4-BE49-F238E27FC236}">
                  <a16:creationId xmlns:a16="http://schemas.microsoft.com/office/drawing/2014/main" id="{B675D8A0-0C52-080E-4930-AEFFED636289}"/>
                </a:ext>
              </a:extLst>
            </p:cNvPr>
            <p:cNvSpPr/>
            <p:nvPr/>
          </p:nvSpPr>
          <p:spPr>
            <a:xfrm>
              <a:off x="5618604" y="393025"/>
              <a:ext cx="10129" cy="14538"/>
            </a:xfrm>
            <a:custGeom>
              <a:avLst/>
              <a:gdLst>
                <a:gd name="connsiteX0" fmla="*/ 9170 w 10129"/>
                <a:gd name="connsiteY0" fmla="*/ 11630 h 14538"/>
                <a:gd name="connsiteX1" fmla="*/ 9170 w 10129"/>
                <a:gd name="connsiteY1" fmla="*/ 3424 h 14538"/>
                <a:gd name="connsiteX2" fmla="*/ 2810 w 10129"/>
                <a:gd name="connsiteY2" fmla="*/ 2216 h 14538"/>
                <a:gd name="connsiteX3" fmla="*/ 75 w 10129"/>
                <a:gd name="connsiteY3" fmla="*/ 10421 h 14538"/>
                <a:gd name="connsiteX4" fmla="*/ 9170 w 10129"/>
                <a:gd name="connsiteY4" fmla="*/ 11630 h 1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9" h="14538">
                  <a:moveTo>
                    <a:pt x="9170" y="11630"/>
                  </a:moveTo>
                  <a:cubicBezTo>
                    <a:pt x="10233" y="8996"/>
                    <a:pt x="10233" y="6058"/>
                    <a:pt x="9170" y="3424"/>
                  </a:cubicBezTo>
                  <a:cubicBezTo>
                    <a:pt x="7708" y="-456"/>
                    <a:pt x="6372" y="-710"/>
                    <a:pt x="2810" y="2216"/>
                  </a:cubicBezTo>
                  <a:cubicBezTo>
                    <a:pt x="386" y="4194"/>
                    <a:pt x="-676" y="7387"/>
                    <a:pt x="75" y="10421"/>
                  </a:cubicBezTo>
                  <a:cubicBezTo>
                    <a:pt x="2301" y="15701"/>
                    <a:pt x="6308" y="16273"/>
                    <a:pt x="9170" y="116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 1787">
              <a:extLst>
                <a:ext uri="{FF2B5EF4-FFF2-40B4-BE49-F238E27FC236}">
                  <a16:creationId xmlns:a16="http://schemas.microsoft.com/office/drawing/2014/main" id="{8743F9F5-244A-4C1B-3EA7-BA34C242A58A}"/>
                </a:ext>
              </a:extLst>
            </p:cNvPr>
            <p:cNvSpPr/>
            <p:nvPr/>
          </p:nvSpPr>
          <p:spPr>
            <a:xfrm>
              <a:off x="5585956" y="6351542"/>
              <a:ext cx="16438" cy="8096"/>
            </a:xfrm>
            <a:custGeom>
              <a:avLst/>
              <a:gdLst>
                <a:gd name="connsiteX0" fmla="*/ 16248 w 16438"/>
                <a:gd name="connsiteY0" fmla="*/ 4515 h 8096"/>
                <a:gd name="connsiteX1" fmla="*/ 8361 w 16438"/>
                <a:gd name="connsiteY1" fmla="*/ 381 h 8096"/>
                <a:gd name="connsiteX2" fmla="*/ -163 w 16438"/>
                <a:gd name="connsiteY2" fmla="*/ 2480 h 8096"/>
                <a:gd name="connsiteX3" fmla="*/ 16248 w 16438"/>
                <a:gd name="connsiteY3" fmla="*/ 4515 h 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38" h="8096">
                  <a:moveTo>
                    <a:pt x="16248" y="4515"/>
                  </a:moveTo>
                  <a:cubicBezTo>
                    <a:pt x="16630" y="2798"/>
                    <a:pt x="13068" y="890"/>
                    <a:pt x="8361" y="381"/>
                  </a:cubicBezTo>
                  <a:cubicBezTo>
                    <a:pt x="3654" y="-128"/>
                    <a:pt x="-163" y="762"/>
                    <a:pt x="-163" y="2480"/>
                  </a:cubicBezTo>
                  <a:cubicBezTo>
                    <a:pt x="-163" y="8841"/>
                    <a:pt x="15103" y="10749"/>
                    <a:pt x="16248" y="45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 1788">
              <a:extLst>
                <a:ext uri="{FF2B5EF4-FFF2-40B4-BE49-F238E27FC236}">
                  <a16:creationId xmlns:a16="http://schemas.microsoft.com/office/drawing/2014/main" id="{0CC248F3-376B-03FD-3A5F-6A7C99DF93C9}"/>
                </a:ext>
              </a:extLst>
            </p:cNvPr>
            <p:cNvSpPr/>
            <p:nvPr/>
          </p:nvSpPr>
          <p:spPr>
            <a:xfrm>
              <a:off x="5626283" y="2805204"/>
              <a:ext cx="6169" cy="9413"/>
            </a:xfrm>
            <a:custGeom>
              <a:avLst/>
              <a:gdLst>
                <a:gd name="connsiteX0" fmla="*/ 2891 w 6169"/>
                <a:gd name="connsiteY0" fmla="*/ 9652 h 9413"/>
                <a:gd name="connsiteX1" fmla="*/ 6007 w 6169"/>
                <a:gd name="connsiteY1" fmla="*/ 4945 h 9413"/>
                <a:gd name="connsiteX2" fmla="*/ 2891 w 6169"/>
                <a:gd name="connsiteY2" fmla="*/ 238 h 9413"/>
                <a:gd name="connsiteX3" fmla="*/ -163 w 6169"/>
                <a:gd name="connsiteY3" fmla="*/ 4945 h 9413"/>
                <a:gd name="connsiteX4" fmla="*/ 2891 w 6169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13">
                  <a:moveTo>
                    <a:pt x="2891" y="9652"/>
                  </a:moveTo>
                  <a:cubicBezTo>
                    <a:pt x="4608" y="9652"/>
                    <a:pt x="6007" y="7553"/>
                    <a:pt x="6007" y="4945"/>
                  </a:cubicBezTo>
                  <a:cubicBezTo>
                    <a:pt x="6007" y="2337"/>
                    <a:pt x="4608" y="238"/>
                    <a:pt x="2891" y="238"/>
                  </a:cubicBezTo>
                  <a:cubicBezTo>
                    <a:pt x="1173" y="238"/>
                    <a:pt x="-163" y="2401"/>
                    <a:pt x="-163" y="4945"/>
                  </a:cubicBezTo>
                  <a:cubicBezTo>
                    <a:pt x="-163" y="7490"/>
                    <a:pt x="1237" y="9652"/>
                    <a:pt x="2891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 1789">
              <a:extLst>
                <a:ext uri="{FF2B5EF4-FFF2-40B4-BE49-F238E27FC236}">
                  <a16:creationId xmlns:a16="http://schemas.microsoft.com/office/drawing/2014/main" id="{A2BB26CE-B4C3-BB9A-E1EA-7299F91BA15E}"/>
                </a:ext>
              </a:extLst>
            </p:cNvPr>
            <p:cNvSpPr/>
            <p:nvPr/>
          </p:nvSpPr>
          <p:spPr>
            <a:xfrm>
              <a:off x="5608355" y="6401520"/>
              <a:ext cx="12553" cy="8237"/>
            </a:xfrm>
            <a:custGeom>
              <a:avLst/>
              <a:gdLst>
                <a:gd name="connsiteX0" fmla="*/ 12359 w 12553"/>
                <a:gd name="connsiteY0" fmla="*/ 4914 h 8237"/>
                <a:gd name="connsiteX1" fmla="*/ 5489 w 12553"/>
                <a:gd name="connsiteY1" fmla="*/ 653 h 8237"/>
                <a:gd name="connsiteX2" fmla="*/ 2055 w 12553"/>
                <a:gd name="connsiteY2" fmla="*/ 4660 h 8237"/>
                <a:gd name="connsiteX3" fmla="*/ 12359 w 12553"/>
                <a:gd name="connsiteY3" fmla="*/ 4914 h 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3" h="8237">
                  <a:moveTo>
                    <a:pt x="12359" y="4914"/>
                  </a:moveTo>
                  <a:cubicBezTo>
                    <a:pt x="12741" y="3133"/>
                    <a:pt x="9687" y="1225"/>
                    <a:pt x="5489" y="653"/>
                  </a:cubicBezTo>
                  <a:cubicBezTo>
                    <a:pt x="-871" y="-302"/>
                    <a:pt x="-1635" y="144"/>
                    <a:pt x="2055" y="4660"/>
                  </a:cubicBezTo>
                  <a:cubicBezTo>
                    <a:pt x="5744" y="9176"/>
                    <a:pt x="11023" y="10194"/>
                    <a:pt x="12359" y="49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 1790">
              <a:extLst>
                <a:ext uri="{FF2B5EF4-FFF2-40B4-BE49-F238E27FC236}">
                  <a16:creationId xmlns:a16="http://schemas.microsoft.com/office/drawing/2014/main" id="{ADA55BE2-5015-17AB-2FF1-FE0B6F2867BC}"/>
                </a:ext>
              </a:extLst>
            </p:cNvPr>
            <p:cNvSpPr/>
            <p:nvPr/>
          </p:nvSpPr>
          <p:spPr>
            <a:xfrm>
              <a:off x="5536343" y="6275546"/>
              <a:ext cx="6233" cy="12721"/>
            </a:xfrm>
            <a:custGeom>
              <a:avLst/>
              <a:gdLst>
                <a:gd name="connsiteX0" fmla="*/ -163 w 6233"/>
                <a:gd name="connsiteY0" fmla="*/ 6599 h 12721"/>
                <a:gd name="connsiteX1" fmla="*/ 2954 w 6233"/>
                <a:gd name="connsiteY1" fmla="*/ 12960 h 12721"/>
                <a:gd name="connsiteX2" fmla="*/ 6071 w 6233"/>
                <a:gd name="connsiteY2" fmla="*/ 6599 h 12721"/>
                <a:gd name="connsiteX3" fmla="*/ 2954 w 6233"/>
                <a:gd name="connsiteY3" fmla="*/ 238 h 12721"/>
                <a:gd name="connsiteX4" fmla="*/ -163 w 6233"/>
                <a:gd name="connsiteY4" fmla="*/ 6599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2721">
                  <a:moveTo>
                    <a:pt x="-163" y="6599"/>
                  </a:moveTo>
                  <a:cubicBezTo>
                    <a:pt x="-163" y="10034"/>
                    <a:pt x="1237" y="12960"/>
                    <a:pt x="2954" y="12960"/>
                  </a:cubicBezTo>
                  <a:cubicBezTo>
                    <a:pt x="4672" y="12960"/>
                    <a:pt x="6071" y="10098"/>
                    <a:pt x="6071" y="6599"/>
                  </a:cubicBezTo>
                  <a:cubicBezTo>
                    <a:pt x="6071" y="3101"/>
                    <a:pt x="4672" y="238"/>
                    <a:pt x="2954" y="238"/>
                  </a:cubicBezTo>
                  <a:cubicBezTo>
                    <a:pt x="1237" y="238"/>
                    <a:pt x="-163" y="3101"/>
                    <a:pt x="-163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 1791">
              <a:extLst>
                <a:ext uri="{FF2B5EF4-FFF2-40B4-BE49-F238E27FC236}">
                  <a16:creationId xmlns:a16="http://schemas.microsoft.com/office/drawing/2014/main" id="{FB5A06F1-EF43-DA84-D4C0-D1FFDE9647ED}"/>
                </a:ext>
              </a:extLst>
            </p:cNvPr>
            <p:cNvSpPr/>
            <p:nvPr/>
          </p:nvSpPr>
          <p:spPr>
            <a:xfrm>
              <a:off x="5434062" y="4237218"/>
              <a:ext cx="6169" cy="8599"/>
            </a:xfrm>
            <a:custGeom>
              <a:avLst/>
              <a:gdLst>
                <a:gd name="connsiteX0" fmla="*/ 6007 w 6169"/>
                <a:gd name="connsiteY0" fmla="*/ 4538 h 8599"/>
                <a:gd name="connsiteX1" fmla="*/ 2954 w 6169"/>
                <a:gd name="connsiteY1" fmla="*/ 340 h 8599"/>
                <a:gd name="connsiteX2" fmla="*/ -163 w 6169"/>
                <a:gd name="connsiteY2" fmla="*/ 4538 h 8599"/>
                <a:gd name="connsiteX3" fmla="*/ 2954 w 6169"/>
                <a:gd name="connsiteY3" fmla="*/ 8736 h 8599"/>
                <a:gd name="connsiteX4" fmla="*/ 6007 w 6169"/>
                <a:gd name="connsiteY4" fmla="*/ 4538 h 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599">
                  <a:moveTo>
                    <a:pt x="6007" y="4538"/>
                  </a:moveTo>
                  <a:cubicBezTo>
                    <a:pt x="5937" y="2649"/>
                    <a:pt x="4735" y="989"/>
                    <a:pt x="2954" y="340"/>
                  </a:cubicBezTo>
                  <a:cubicBezTo>
                    <a:pt x="1237" y="-233"/>
                    <a:pt x="-163" y="1676"/>
                    <a:pt x="-163" y="4538"/>
                  </a:cubicBezTo>
                  <a:cubicBezTo>
                    <a:pt x="-163" y="7400"/>
                    <a:pt x="1237" y="9309"/>
                    <a:pt x="2954" y="8736"/>
                  </a:cubicBezTo>
                  <a:cubicBezTo>
                    <a:pt x="4710" y="8062"/>
                    <a:pt x="5906" y="6414"/>
                    <a:pt x="6007" y="45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 1792">
              <a:extLst>
                <a:ext uri="{FF2B5EF4-FFF2-40B4-BE49-F238E27FC236}">
                  <a16:creationId xmlns:a16="http://schemas.microsoft.com/office/drawing/2014/main" id="{15B128AF-2B06-DF26-3588-D89085A55713}"/>
                </a:ext>
              </a:extLst>
            </p:cNvPr>
            <p:cNvSpPr/>
            <p:nvPr/>
          </p:nvSpPr>
          <p:spPr>
            <a:xfrm>
              <a:off x="5501143" y="2764535"/>
              <a:ext cx="23911" cy="8420"/>
            </a:xfrm>
            <a:custGeom>
              <a:avLst/>
              <a:gdLst>
                <a:gd name="connsiteX0" fmla="*/ 11502 w 23911"/>
                <a:gd name="connsiteY0" fmla="*/ 8658 h 8420"/>
                <a:gd name="connsiteX1" fmla="*/ 22443 w 23911"/>
                <a:gd name="connsiteY1" fmla="*/ 4460 h 8420"/>
                <a:gd name="connsiteX2" fmla="*/ 2661 w 23911"/>
                <a:gd name="connsiteY2" fmla="*/ 4460 h 8420"/>
                <a:gd name="connsiteX3" fmla="*/ 11502 w 23911"/>
                <a:gd name="connsiteY3" fmla="*/ 8658 h 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1" h="8420">
                  <a:moveTo>
                    <a:pt x="11502" y="8658"/>
                  </a:moveTo>
                  <a:cubicBezTo>
                    <a:pt x="23715" y="8658"/>
                    <a:pt x="25496" y="8150"/>
                    <a:pt x="22443" y="4460"/>
                  </a:cubicBezTo>
                  <a:cubicBezTo>
                    <a:pt x="17863" y="-1137"/>
                    <a:pt x="10039" y="-1201"/>
                    <a:pt x="2661" y="4460"/>
                  </a:cubicBezTo>
                  <a:cubicBezTo>
                    <a:pt x="-2364" y="7959"/>
                    <a:pt x="-1410" y="8468"/>
                    <a:pt x="11502" y="86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 1793">
              <a:extLst>
                <a:ext uri="{FF2B5EF4-FFF2-40B4-BE49-F238E27FC236}">
                  <a16:creationId xmlns:a16="http://schemas.microsoft.com/office/drawing/2014/main" id="{0BC4CC89-61E1-58B1-772F-94ED3F1E1BEE}"/>
                </a:ext>
              </a:extLst>
            </p:cNvPr>
            <p:cNvSpPr/>
            <p:nvPr/>
          </p:nvSpPr>
          <p:spPr>
            <a:xfrm>
              <a:off x="5547004" y="6412684"/>
              <a:ext cx="14145" cy="10748"/>
            </a:xfrm>
            <a:custGeom>
              <a:avLst/>
              <a:gdLst>
                <a:gd name="connsiteX0" fmla="*/ 434 w 14145"/>
                <a:gd name="connsiteY0" fmla="*/ 683 h 10748"/>
                <a:gd name="connsiteX1" fmla="*/ 9721 w 14145"/>
                <a:gd name="connsiteY1" fmla="*/ 10987 h 10748"/>
                <a:gd name="connsiteX2" fmla="*/ 13982 w 14145"/>
                <a:gd name="connsiteY2" fmla="*/ 8634 h 10748"/>
                <a:gd name="connsiteX3" fmla="*/ 434 w 14145"/>
                <a:gd name="connsiteY3" fmla="*/ 683 h 1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45" h="10748">
                  <a:moveTo>
                    <a:pt x="434" y="683"/>
                  </a:moveTo>
                  <a:cubicBezTo>
                    <a:pt x="-2237" y="3355"/>
                    <a:pt x="4632" y="10987"/>
                    <a:pt x="9721" y="10987"/>
                  </a:cubicBezTo>
                  <a:cubicBezTo>
                    <a:pt x="12074" y="10987"/>
                    <a:pt x="13982" y="9970"/>
                    <a:pt x="13982" y="8634"/>
                  </a:cubicBezTo>
                  <a:cubicBezTo>
                    <a:pt x="13919" y="5136"/>
                    <a:pt x="2597" y="-1543"/>
                    <a:pt x="434" y="6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 1794">
              <a:extLst>
                <a:ext uri="{FF2B5EF4-FFF2-40B4-BE49-F238E27FC236}">
                  <a16:creationId xmlns:a16="http://schemas.microsoft.com/office/drawing/2014/main" id="{DD21F5BB-A353-CCAE-09F4-39943D7C57F7}"/>
                </a:ext>
              </a:extLst>
            </p:cNvPr>
            <p:cNvSpPr/>
            <p:nvPr/>
          </p:nvSpPr>
          <p:spPr>
            <a:xfrm>
              <a:off x="5512596" y="2153931"/>
              <a:ext cx="5173" cy="6297"/>
            </a:xfrm>
            <a:custGeom>
              <a:avLst/>
              <a:gdLst>
                <a:gd name="connsiteX0" fmla="*/ 5011 w 5173"/>
                <a:gd name="connsiteY0" fmla="*/ 3355 h 6297"/>
                <a:gd name="connsiteX1" fmla="*/ 3675 w 5173"/>
                <a:gd name="connsiteY1" fmla="*/ 238 h 6297"/>
                <a:gd name="connsiteX2" fmla="*/ 368 w 5173"/>
                <a:gd name="connsiteY2" fmla="*/ 3355 h 6297"/>
                <a:gd name="connsiteX3" fmla="*/ 1703 w 5173"/>
                <a:gd name="connsiteY3" fmla="*/ 6535 h 6297"/>
                <a:gd name="connsiteX4" fmla="*/ 5011 w 5173"/>
                <a:gd name="connsiteY4" fmla="*/ 3356 h 6297"/>
                <a:gd name="connsiteX5" fmla="*/ 5011 w 5173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5011" y="3355"/>
                  </a:moveTo>
                  <a:cubicBezTo>
                    <a:pt x="5011" y="1638"/>
                    <a:pt x="4375" y="238"/>
                    <a:pt x="3675" y="238"/>
                  </a:cubicBezTo>
                  <a:cubicBezTo>
                    <a:pt x="2975" y="238"/>
                    <a:pt x="1449" y="1638"/>
                    <a:pt x="368" y="3355"/>
                  </a:cubicBezTo>
                  <a:cubicBezTo>
                    <a:pt x="-714" y="5073"/>
                    <a:pt x="-78" y="6535"/>
                    <a:pt x="1703" y="6535"/>
                  </a:cubicBezTo>
                  <a:cubicBezTo>
                    <a:pt x="3497" y="6571"/>
                    <a:pt x="4973" y="5148"/>
                    <a:pt x="5011" y="3356"/>
                  </a:cubicBezTo>
                  <a:cubicBezTo>
                    <a:pt x="5011" y="3356"/>
                    <a:pt x="5011" y="3356"/>
                    <a:pt x="501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 1795">
              <a:extLst>
                <a:ext uri="{FF2B5EF4-FFF2-40B4-BE49-F238E27FC236}">
                  <a16:creationId xmlns:a16="http://schemas.microsoft.com/office/drawing/2014/main" id="{160F6979-4871-B1D1-F3EF-C067A96DE7EA}"/>
                </a:ext>
              </a:extLst>
            </p:cNvPr>
            <p:cNvSpPr/>
            <p:nvPr/>
          </p:nvSpPr>
          <p:spPr>
            <a:xfrm>
              <a:off x="5539585" y="5932640"/>
              <a:ext cx="11666" cy="8870"/>
            </a:xfrm>
            <a:custGeom>
              <a:avLst/>
              <a:gdLst>
                <a:gd name="connsiteX0" fmla="*/ 11352 w 11666"/>
                <a:gd name="connsiteY0" fmla="*/ 4182 h 8870"/>
                <a:gd name="connsiteX1" fmla="*/ 6199 w 11666"/>
                <a:gd name="connsiteY1" fmla="*/ 238 h 8870"/>
                <a:gd name="connsiteX2" fmla="*/ -161 w 11666"/>
                <a:gd name="connsiteY2" fmla="*/ 5200 h 8870"/>
                <a:gd name="connsiteX3" fmla="*/ 11352 w 11666"/>
                <a:gd name="connsiteY3" fmla="*/ 4182 h 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6" h="8870">
                  <a:moveTo>
                    <a:pt x="11352" y="4182"/>
                  </a:moveTo>
                  <a:cubicBezTo>
                    <a:pt x="12115" y="1892"/>
                    <a:pt x="9952" y="238"/>
                    <a:pt x="6199" y="238"/>
                  </a:cubicBezTo>
                  <a:cubicBezTo>
                    <a:pt x="2447" y="238"/>
                    <a:pt x="-161" y="2274"/>
                    <a:pt x="-161" y="5200"/>
                  </a:cubicBezTo>
                  <a:cubicBezTo>
                    <a:pt x="-288" y="10988"/>
                    <a:pt x="9380" y="10097"/>
                    <a:pt x="11352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 1796">
              <a:extLst>
                <a:ext uri="{FF2B5EF4-FFF2-40B4-BE49-F238E27FC236}">
                  <a16:creationId xmlns:a16="http://schemas.microsoft.com/office/drawing/2014/main" id="{1D81FB4A-73FC-2B5D-B337-4A1DA1343958}"/>
                </a:ext>
              </a:extLst>
            </p:cNvPr>
            <p:cNvSpPr/>
            <p:nvPr/>
          </p:nvSpPr>
          <p:spPr>
            <a:xfrm>
              <a:off x="5511091" y="2843992"/>
              <a:ext cx="11553" cy="22466"/>
            </a:xfrm>
            <a:custGeom>
              <a:avLst/>
              <a:gdLst>
                <a:gd name="connsiteX0" fmla="*/ 10396 w 11553"/>
                <a:gd name="connsiteY0" fmla="*/ 1841 h 22466"/>
                <a:gd name="connsiteX1" fmla="*/ 2064 w 11553"/>
                <a:gd name="connsiteY1" fmla="*/ 13291 h 22466"/>
                <a:gd name="connsiteX2" fmla="*/ -163 w 11553"/>
                <a:gd name="connsiteY2" fmla="*/ 22704 h 22466"/>
                <a:gd name="connsiteX3" fmla="*/ 6643 w 11553"/>
                <a:gd name="connsiteY3" fmla="*/ 13863 h 22466"/>
                <a:gd name="connsiteX4" fmla="*/ 10396 w 11553"/>
                <a:gd name="connsiteY4" fmla="*/ 1841 h 2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53" h="22466">
                  <a:moveTo>
                    <a:pt x="10396" y="1841"/>
                  </a:moveTo>
                  <a:cubicBezTo>
                    <a:pt x="6707" y="-1848"/>
                    <a:pt x="5117" y="378"/>
                    <a:pt x="2064" y="13291"/>
                  </a:cubicBezTo>
                  <a:lnTo>
                    <a:pt x="-163" y="22704"/>
                  </a:lnTo>
                  <a:lnTo>
                    <a:pt x="6643" y="13863"/>
                  </a:lnTo>
                  <a:cubicBezTo>
                    <a:pt x="11287" y="7884"/>
                    <a:pt x="12495" y="4004"/>
                    <a:pt x="10396" y="18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 1797">
              <a:extLst>
                <a:ext uri="{FF2B5EF4-FFF2-40B4-BE49-F238E27FC236}">
                  <a16:creationId xmlns:a16="http://schemas.microsoft.com/office/drawing/2014/main" id="{0A51F882-263E-B87E-4955-9C76A1AC9C2F}"/>
                </a:ext>
              </a:extLst>
            </p:cNvPr>
            <p:cNvSpPr/>
            <p:nvPr/>
          </p:nvSpPr>
          <p:spPr>
            <a:xfrm>
              <a:off x="5530516" y="6574881"/>
              <a:ext cx="11713" cy="15261"/>
            </a:xfrm>
            <a:custGeom>
              <a:avLst/>
              <a:gdLst>
                <a:gd name="connsiteX0" fmla="*/ 8336 w 11713"/>
                <a:gd name="connsiteY0" fmla="*/ 1957 h 15261"/>
                <a:gd name="connsiteX1" fmla="*/ 7891 w 11713"/>
                <a:gd name="connsiteY1" fmla="*/ 239 h 15261"/>
                <a:gd name="connsiteX2" fmla="*/ -162 w 11713"/>
                <a:gd name="connsiteY2" fmla="*/ 8088 h 15261"/>
                <a:gd name="connsiteX3" fmla="*/ 958 w 11713"/>
                <a:gd name="connsiteY3" fmla="*/ 12261 h 15261"/>
                <a:gd name="connsiteX4" fmla="*/ 4838 w 11713"/>
                <a:gd name="connsiteY4" fmla="*/ 9462 h 15261"/>
                <a:gd name="connsiteX5" fmla="*/ 8336 w 11713"/>
                <a:gd name="connsiteY5" fmla="*/ 1957 h 1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13" h="15261">
                  <a:moveTo>
                    <a:pt x="8336" y="1957"/>
                  </a:moveTo>
                  <a:cubicBezTo>
                    <a:pt x="12725" y="748"/>
                    <a:pt x="12661" y="557"/>
                    <a:pt x="7891" y="239"/>
                  </a:cubicBezTo>
                  <a:cubicBezTo>
                    <a:pt x="3502" y="182"/>
                    <a:pt x="-105" y="3693"/>
                    <a:pt x="-162" y="8088"/>
                  </a:cubicBezTo>
                  <a:cubicBezTo>
                    <a:pt x="-181" y="9551"/>
                    <a:pt x="207" y="11001"/>
                    <a:pt x="958" y="12261"/>
                  </a:cubicBezTo>
                  <a:cubicBezTo>
                    <a:pt x="4265" y="17668"/>
                    <a:pt x="6491" y="16014"/>
                    <a:pt x="4838" y="9462"/>
                  </a:cubicBezTo>
                  <a:cubicBezTo>
                    <a:pt x="3820" y="5519"/>
                    <a:pt x="4965" y="2847"/>
                    <a:pt x="8336" y="19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 1798">
              <a:extLst>
                <a:ext uri="{FF2B5EF4-FFF2-40B4-BE49-F238E27FC236}">
                  <a16:creationId xmlns:a16="http://schemas.microsoft.com/office/drawing/2014/main" id="{363CD580-9DDF-B14E-2596-C27643E3F9D7}"/>
                </a:ext>
              </a:extLst>
            </p:cNvPr>
            <p:cNvSpPr/>
            <p:nvPr/>
          </p:nvSpPr>
          <p:spPr>
            <a:xfrm>
              <a:off x="5554977" y="6477989"/>
              <a:ext cx="6172" cy="5298"/>
            </a:xfrm>
            <a:custGeom>
              <a:avLst/>
              <a:gdLst>
                <a:gd name="connsiteX0" fmla="*/ 2893 w 6172"/>
                <a:gd name="connsiteY0" fmla="*/ 766 h 5298"/>
                <a:gd name="connsiteX1" fmla="*/ -160 w 6172"/>
                <a:gd name="connsiteY1" fmla="*/ 2165 h 5298"/>
                <a:gd name="connsiteX2" fmla="*/ 2893 w 6172"/>
                <a:gd name="connsiteY2" fmla="*/ 5537 h 5298"/>
                <a:gd name="connsiteX3" fmla="*/ 6010 w 6172"/>
                <a:gd name="connsiteY3" fmla="*/ 4137 h 5298"/>
                <a:gd name="connsiteX4" fmla="*/ 2893 w 6172"/>
                <a:gd name="connsiteY4" fmla="*/ 766 h 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" h="5298">
                  <a:moveTo>
                    <a:pt x="2893" y="766"/>
                  </a:moveTo>
                  <a:cubicBezTo>
                    <a:pt x="1239" y="-315"/>
                    <a:pt x="-160" y="321"/>
                    <a:pt x="-160" y="2165"/>
                  </a:cubicBezTo>
                  <a:cubicBezTo>
                    <a:pt x="-230" y="3934"/>
                    <a:pt x="1125" y="5435"/>
                    <a:pt x="2893" y="5537"/>
                  </a:cubicBezTo>
                  <a:cubicBezTo>
                    <a:pt x="4611" y="5537"/>
                    <a:pt x="6010" y="4900"/>
                    <a:pt x="6010" y="4137"/>
                  </a:cubicBezTo>
                  <a:cubicBezTo>
                    <a:pt x="6010" y="3374"/>
                    <a:pt x="4611" y="1847"/>
                    <a:pt x="2893" y="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 1799">
              <a:extLst>
                <a:ext uri="{FF2B5EF4-FFF2-40B4-BE49-F238E27FC236}">
                  <a16:creationId xmlns:a16="http://schemas.microsoft.com/office/drawing/2014/main" id="{520CE4E7-DD0F-066D-0BEE-0B6BDAFEB2E4}"/>
                </a:ext>
              </a:extLst>
            </p:cNvPr>
            <p:cNvSpPr/>
            <p:nvPr/>
          </p:nvSpPr>
          <p:spPr>
            <a:xfrm>
              <a:off x="5533482" y="6565099"/>
              <a:ext cx="5977" cy="6027"/>
            </a:xfrm>
            <a:custGeom>
              <a:avLst/>
              <a:gdLst>
                <a:gd name="connsiteX0" fmla="*/ 2317 w 5977"/>
                <a:gd name="connsiteY0" fmla="*/ 6077 h 6027"/>
                <a:gd name="connsiteX1" fmla="*/ 5815 w 5977"/>
                <a:gd name="connsiteY1" fmla="*/ 2579 h 6027"/>
                <a:gd name="connsiteX2" fmla="*/ 27 w 5977"/>
                <a:gd name="connsiteY2" fmla="*/ 3724 h 6027"/>
                <a:gd name="connsiteX3" fmla="*/ 2317 w 5977"/>
                <a:gd name="connsiteY3" fmla="*/ 6077 h 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7" h="6027">
                  <a:moveTo>
                    <a:pt x="2317" y="6077"/>
                  </a:moveTo>
                  <a:cubicBezTo>
                    <a:pt x="4288" y="5441"/>
                    <a:pt x="5815" y="3851"/>
                    <a:pt x="5815" y="2579"/>
                  </a:cubicBezTo>
                  <a:cubicBezTo>
                    <a:pt x="5815" y="-1111"/>
                    <a:pt x="1299" y="-220"/>
                    <a:pt x="27" y="3724"/>
                  </a:cubicBezTo>
                  <a:cubicBezTo>
                    <a:pt x="-609" y="5695"/>
                    <a:pt x="408" y="6713"/>
                    <a:pt x="2317" y="60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 1800">
              <a:extLst>
                <a:ext uri="{FF2B5EF4-FFF2-40B4-BE49-F238E27FC236}">
                  <a16:creationId xmlns:a16="http://schemas.microsoft.com/office/drawing/2014/main" id="{41CFD0B6-C511-D7BA-2D4E-16E6475BFC4C}"/>
                </a:ext>
              </a:extLst>
            </p:cNvPr>
            <p:cNvSpPr/>
            <p:nvPr/>
          </p:nvSpPr>
          <p:spPr>
            <a:xfrm>
              <a:off x="5540602" y="4029133"/>
              <a:ext cx="8146" cy="6297"/>
            </a:xfrm>
            <a:custGeom>
              <a:avLst/>
              <a:gdLst>
                <a:gd name="connsiteX0" fmla="*/ 221 w 8146"/>
                <a:gd name="connsiteY0" fmla="*/ 3355 h 6297"/>
                <a:gd name="connsiteX1" fmla="*/ 3147 w 8146"/>
                <a:gd name="connsiteY1" fmla="*/ 6536 h 6297"/>
                <a:gd name="connsiteX2" fmla="*/ 7981 w 8146"/>
                <a:gd name="connsiteY2" fmla="*/ 3355 h 6297"/>
                <a:gd name="connsiteX3" fmla="*/ 5125 w 8146"/>
                <a:gd name="connsiteY3" fmla="*/ 238 h 6297"/>
                <a:gd name="connsiteX4" fmla="*/ 5119 w 8146"/>
                <a:gd name="connsiteY4" fmla="*/ 238 h 6297"/>
                <a:gd name="connsiteX5" fmla="*/ 221 w 8146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" h="6297">
                  <a:moveTo>
                    <a:pt x="221" y="3355"/>
                  </a:moveTo>
                  <a:cubicBezTo>
                    <a:pt x="-797" y="5136"/>
                    <a:pt x="221" y="6536"/>
                    <a:pt x="3147" y="6536"/>
                  </a:cubicBezTo>
                  <a:cubicBezTo>
                    <a:pt x="6073" y="6536"/>
                    <a:pt x="7981" y="5136"/>
                    <a:pt x="7981" y="3355"/>
                  </a:cubicBezTo>
                  <a:cubicBezTo>
                    <a:pt x="8051" y="1708"/>
                    <a:pt x="6773" y="308"/>
                    <a:pt x="5125" y="238"/>
                  </a:cubicBezTo>
                  <a:cubicBezTo>
                    <a:pt x="5125" y="238"/>
                    <a:pt x="5119" y="238"/>
                    <a:pt x="5119" y="238"/>
                  </a:cubicBezTo>
                  <a:cubicBezTo>
                    <a:pt x="3096" y="474"/>
                    <a:pt x="1296" y="1625"/>
                    <a:pt x="22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 1801">
              <a:extLst>
                <a:ext uri="{FF2B5EF4-FFF2-40B4-BE49-F238E27FC236}">
                  <a16:creationId xmlns:a16="http://schemas.microsoft.com/office/drawing/2014/main" id="{38FB622E-C2F9-9C8D-C45E-EBA75FC4E386}"/>
                </a:ext>
              </a:extLst>
            </p:cNvPr>
            <p:cNvSpPr/>
            <p:nvPr/>
          </p:nvSpPr>
          <p:spPr>
            <a:xfrm>
              <a:off x="5532689" y="6313548"/>
              <a:ext cx="34478" cy="13336"/>
            </a:xfrm>
            <a:custGeom>
              <a:avLst/>
              <a:gdLst>
                <a:gd name="connsiteX0" fmla="*/ 19011 w 34478"/>
                <a:gd name="connsiteY0" fmla="*/ 8734 h 13336"/>
                <a:gd name="connsiteX1" fmla="*/ 23019 w 34478"/>
                <a:gd name="connsiteY1" fmla="*/ 8734 h 13336"/>
                <a:gd name="connsiteX2" fmla="*/ 31415 w 34478"/>
                <a:gd name="connsiteY2" fmla="*/ 9306 h 13336"/>
                <a:gd name="connsiteX3" fmla="*/ 16022 w 34478"/>
                <a:gd name="connsiteY3" fmla="*/ 592 h 13336"/>
                <a:gd name="connsiteX4" fmla="*/ 5718 w 34478"/>
                <a:gd name="connsiteY4" fmla="*/ 10960 h 13336"/>
                <a:gd name="connsiteX5" fmla="*/ 19011 w 34478"/>
                <a:gd name="connsiteY5" fmla="*/ 8734 h 1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478" h="13336">
                  <a:moveTo>
                    <a:pt x="19011" y="8734"/>
                  </a:moveTo>
                  <a:cubicBezTo>
                    <a:pt x="19011" y="6698"/>
                    <a:pt x="20411" y="6762"/>
                    <a:pt x="23019" y="8734"/>
                  </a:cubicBezTo>
                  <a:cubicBezTo>
                    <a:pt x="25385" y="10757"/>
                    <a:pt x="28794" y="10985"/>
                    <a:pt x="31415" y="9306"/>
                  </a:cubicBezTo>
                  <a:cubicBezTo>
                    <a:pt x="38157" y="5045"/>
                    <a:pt x="33196" y="2246"/>
                    <a:pt x="16022" y="592"/>
                  </a:cubicBezTo>
                  <a:cubicBezTo>
                    <a:pt x="-1152" y="-1062"/>
                    <a:pt x="-4778" y="3200"/>
                    <a:pt x="5718" y="10960"/>
                  </a:cubicBezTo>
                  <a:cubicBezTo>
                    <a:pt x="11379" y="15349"/>
                    <a:pt x="19011" y="13949"/>
                    <a:pt x="19011" y="87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 1802">
              <a:extLst>
                <a:ext uri="{FF2B5EF4-FFF2-40B4-BE49-F238E27FC236}">
                  <a16:creationId xmlns:a16="http://schemas.microsoft.com/office/drawing/2014/main" id="{CEB7B5B3-AAE5-A7D5-2417-CA9BDF5DA160}"/>
                </a:ext>
              </a:extLst>
            </p:cNvPr>
            <p:cNvSpPr/>
            <p:nvPr/>
          </p:nvSpPr>
          <p:spPr>
            <a:xfrm>
              <a:off x="5508675" y="3138735"/>
              <a:ext cx="5977" cy="6065"/>
            </a:xfrm>
            <a:custGeom>
              <a:avLst/>
              <a:gdLst>
                <a:gd name="connsiteX0" fmla="*/ 27 w 5977"/>
                <a:gd name="connsiteY0" fmla="*/ 3762 h 6065"/>
                <a:gd name="connsiteX1" fmla="*/ 2317 w 5977"/>
                <a:gd name="connsiteY1" fmla="*/ 6115 h 6065"/>
                <a:gd name="connsiteX2" fmla="*/ 5815 w 5977"/>
                <a:gd name="connsiteY2" fmla="*/ 2553 h 6065"/>
                <a:gd name="connsiteX3" fmla="*/ 27 w 5977"/>
                <a:gd name="connsiteY3" fmla="*/ 3762 h 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7" h="6065">
                  <a:moveTo>
                    <a:pt x="27" y="3762"/>
                  </a:moveTo>
                  <a:cubicBezTo>
                    <a:pt x="-609" y="5734"/>
                    <a:pt x="408" y="6751"/>
                    <a:pt x="2317" y="6115"/>
                  </a:cubicBezTo>
                  <a:cubicBezTo>
                    <a:pt x="4225" y="5479"/>
                    <a:pt x="5815" y="3889"/>
                    <a:pt x="5815" y="2553"/>
                  </a:cubicBezTo>
                  <a:cubicBezTo>
                    <a:pt x="5815" y="-1136"/>
                    <a:pt x="1363" y="-182"/>
                    <a:pt x="27" y="37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 1803">
              <a:extLst>
                <a:ext uri="{FF2B5EF4-FFF2-40B4-BE49-F238E27FC236}">
                  <a16:creationId xmlns:a16="http://schemas.microsoft.com/office/drawing/2014/main" id="{28FD679C-08A1-873C-D1B2-57FE6A134BB2}"/>
                </a:ext>
              </a:extLst>
            </p:cNvPr>
            <p:cNvSpPr/>
            <p:nvPr/>
          </p:nvSpPr>
          <p:spPr>
            <a:xfrm>
              <a:off x="5542727" y="2793310"/>
              <a:ext cx="11502" cy="11894"/>
            </a:xfrm>
            <a:custGeom>
              <a:avLst/>
              <a:gdLst>
                <a:gd name="connsiteX0" fmla="*/ 10246 w 11502"/>
                <a:gd name="connsiteY0" fmla="*/ 6980 h 11894"/>
                <a:gd name="connsiteX1" fmla="*/ 4457 w 11502"/>
                <a:gd name="connsiteY1" fmla="*/ 3673 h 11894"/>
                <a:gd name="connsiteX2" fmla="*/ 4012 w 11502"/>
                <a:gd name="connsiteY2" fmla="*/ 12133 h 11894"/>
                <a:gd name="connsiteX3" fmla="*/ 10246 w 11502"/>
                <a:gd name="connsiteY3" fmla="*/ 6980 h 11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02" h="11894">
                  <a:moveTo>
                    <a:pt x="10246" y="6980"/>
                  </a:moveTo>
                  <a:cubicBezTo>
                    <a:pt x="13044" y="-398"/>
                    <a:pt x="10246" y="-2052"/>
                    <a:pt x="4457" y="3673"/>
                  </a:cubicBezTo>
                  <a:cubicBezTo>
                    <a:pt x="-1331" y="9398"/>
                    <a:pt x="-1903" y="12133"/>
                    <a:pt x="4012" y="12133"/>
                  </a:cubicBezTo>
                  <a:cubicBezTo>
                    <a:pt x="6893" y="11719"/>
                    <a:pt x="9298" y="9728"/>
                    <a:pt x="10246" y="69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 1804">
              <a:extLst>
                <a:ext uri="{FF2B5EF4-FFF2-40B4-BE49-F238E27FC236}">
                  <a16:creationId xmlns:a16="http://schemas.microsoft.com/office/drawing/2014/main" id="{28EC24CB-EA7E-B0C4-8569-0E5D79F5F1C0}"/>
                </a:ext>
              </a:extLst>
            </p:cNvPr>
            <p:cNvSpPr/>
            <p:nvPr/>
          </p:nvSpPr>
          <p:spPr>
            <a:xfrm>
              <a:off x="5522260" y="6396387"/>
              <a:ext cx="7918" cy="8248"/>
            </a:xfrm>
            <a:custGeom>
              <a:avLst/>
              <a:gdLst>
                <a:gd name="connsiteX0" fmla="*/ 5142 w 7918"/>
                <a:gd name="connsiteY0" fmla="*/ 8456 h 8248"/>
                <a:gd name="connsiteX1" fmla="*/ 7750 w 7918"/>
                <a:gd name="connsiteY1" fmla="*/ 5479 h 8248"/>
                <a:gd name="connsiteX2" fmla="*/ 7750 w 7918"/>
                <a:gd name="connsiteY2" fmla="*/ 5467 h 8248"/>
                <a:gd name="connsiteX3" fmla="*/ 308 w 7918"/>
                <a:gd name="connsiteY3" fmla="*/ 1650 h 8248"/>
                <a:gd name="connsiteX4" fmla="*/ 2541 w 7918"/>
                <a:gd name="connsiteY4" fmla="*/ 8017 h 8248"/>
                <a:gd name="connsiteX5" fmla="*/ 5142 w 7918"/>
                <a:gd name="connsiteY5" fmla="*/ 8456 h 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18" h="8248">
                  <a:moveTo>
                    <a:pt x="5142" y="8456"/>
                  </a:moveTo>
                  <a:cubicBezTo>
                    <a:pt x="6681" y="8355"/>
                    <a:pt x="7852" y="7025"/>
                    <a:pt x="7750" y="5479"/>
                  </a:cubicBezTo>
                  <a:cubicBezTo>
                    <a:pt x="7750" y="5473"/>
                    <a:pt x="7750" y="5473"/>
                    <a:pt x="7750" y="5467"/>
                  </a:cubicBezTo>
                  <a:cubicBezTo>
                    <a:pt x="7750" y="1205"/>
                    <a:pt x="2280" y="-1594"/>
                    <a:pt x="308" y="1650"/>
                  </a:cubicBezTo>
                  <a:cubicBezTo>
                    <a:pt x="-831" y="4023"/>
                    <a:pt x="168" y="6872"/>
                    <a:pt x="2541" y="8017"/>
                  </a:cubicBezTo>
                  <a:cubicBezTo>
                    <a:pt x="3348" y="8405"/>
                    <a:pt x="4252" y="8558"/>
                    <a:pt x="5142" y="84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 1805">
              <a:extLst>
                <a:ext uri="{FF2B5EF4-FFF2-40B4-BE49-F238E27FC236}">
                  <a16:creationId xmlns:a16="http://schemas.microsoft.com/office/drawing/2014/main" id="{95F632A8-C550-2DE7-BDDA-1ADA23B1ED81}"/>
                </a:ext>
              </a:extLst>
            </p:cNvPr>
            <p:cNvSpPr/>
            <p:nvPr/>
          </p:nvSpPr>
          <p:spPr>
            <a:xfrm>
              <a:off x="5627319" y="4208682"/>
              <a:ext cx="11303" cy="15534"/>
            </a:xfrm>
            <a:custGeom>
              <a:avLst/>
              <a:gdLst>
                <a:gd name="connsiteX0" fmla="*/ 6689 w 11303"/>
                <a:gd name="connsiteY0" fmla="*/ 15773 h 15534"/>
                <a:gd name="connsiteX1" fmla="*/ 11141 w 11303"/>
                <a:gd name="connsiteY1" fmla="*/ 7885 h 15534"/>
                <a:gd name="connsiteX2" fmla="*/ 1982 w 11303"/>
                <a:gd name="connsiteY2" fmla="*/ 4578 h 15534"/>
                <a:gd name="connsiteX3" fmla="*/ 6689 w 11303"/>
                <a:gd name="connsiteY3" fmla="*/ 15773 h 1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03" h="15534">
                  <a:moveTo>
                    <a:pt x="6689" y="15773"/>
                  </a:moveTo>
                  <a:cubicBezTo>
                    <a:pt x="9424" y="15773"/>
                    <a:pt x="11141" y="12656"/>
                    <a:pt x="11141" y="7885"/>
                  </a:cubicBezTo>
                  <a:cubicBezTo>
                    <a:pt x="11141" y="-956"/>
                    <a:pt x="7579" y="-2228"/>
                    <a:pt x="1982" y="4578"/>
                  </a:cubicBezTo>
                  <a:cubicBezTo>
                    <a:pt x="-2343" y="9857"/>
                    <a:pt x="201" y="15773"/>
                    <a:pt x="6689" y="157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 1806">
              <a:extLst>
                <a:ext uri="{FF2B5EF4-FFF2-40B4-BE49-F238E27FC236}">
                  <a16:creationId xmlns:a16="http://schemas.microsoft.com/office/drawing/2014/main" id="{75C7ED07-BB30-97C6-2100-5DDF79FC682A}"/>
                </a:ext>
              </a:extLst>
            </p:cNvPr>
            <p:cNvSpPr/>
            <p:nvPr/>
          </p:nvSpPr>
          <p:spPr>
            <a:xfrm>
              <a:off x="7687600" y="6475016"/>
              <a:ext cx="6169" cy="8272"/>
            </a:xfrm>
            <a:custGeom>
              <a:avLst/>
              <a:gdLst>
                <a:gd name="connsiteX0" fmla="*/ 2954 w 6169"/>
                <a:gd name="connsiteY0" fmla="*/ 623 h 8272"/>
                <a:gd name="connsiteX1" fmla="*/ -163 w 6169"/>
                <a:gd name="connsiteY1" fmla="*/ 5520 h 8272"/>
                <a:gd name="connsiteX2" fmla="*/ 2954 w 6169"/>
                <a:gd name="connsiteY2" fmla="*/ 8510 h 8272"/>
                <a:gd name="connsiteX3" fmla="*/ 2954 w 6169"/>
                <a:gd name="connsiteY3" fmla="*/ 8510 h 8272"/>
                <a:gd name="connsiteX4" fmla="*/ 6007 w 6169"/>
                <a:gd name="connsiteY4" fmla="*/ 3548 h 8272"/>
                <a:gd name="connsiteX5" fmla="*/ 2954 w 6169"/>
                <a:gd name="connsiteY5" fmla="*/ 623 h 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72">
                  <a:moveTo>
                    <a:pt x="2954" y="623"/>
                  </a:moveTo>
                  <a:cubicBezTo>
                    <a:pt x="1224" y="1698"/>
                    <a:pt x="73" y="3498"/>
                    <a:pt x="-163" y="5520"/>
                  </a:cubicBezTo>
                  <a:cubicBezTo>
                    <a:pt x="-124" y="7206"/>
                    <a:pt x="1268" y="8548"/>
                    <a:pt x="2954" y="8510"/>
                  </a:cubicBezTo>
                  <a:cubicBezTo>
                    <a:pt x="2954" y="8510"/>
                    <a:pt x="2954" y="8510"/>
                    <a:pt x="2954" y="8510"/>
                  </a:cubicBezTo>
                  <a:cubicBezTo>
                    <a:pt x="4672" y="8510"/>
                    <a:pt x="6007" y="6283"/>
                    <a:pt x="6007" y="3548"/>
                  </a:cubicBezTo>
                  <a:cubicBezTo>
                    <a:pt x="6007" y="813"/>
                    <a:pt x="4672" y="-459"/>
                    <a:pt x="2954" y="6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 1807">
              <a:extLst>
                <a:ext uri="{FF2B5EF4-FFF2-40B4-BE49-F238E27FC236}">
                  <a16:creationId xmlns:a16="http://schemas.microsoft.com/office/drawing/2014/main" id="{22104817-AAAA-E0C4-4819-2E2F79BA5148}"/>
                </a:ext>
              </a:extLst>
            </p:cNvPr>
            <p:cNvSpPr/>
            <p:nvPr/>
          </p:nvSpPr>
          <p:spPr>
            <a:xfrm>
              <a:off x="7858653" y="6354619"/>
              <a:ext cx="7667" cy="7639"/>
            </a:xfrm>
            <a:custGeom>
              <a:avLst/>
              <a:gdLst>
                <a:gd name="connsiteX0" fmla="*/ 5930 w 7667"/>
                <a:gd name="connsiteY0" fmla="*/ 7417 h 7639"/>
                <a:gd name="connsiteX1" fmla="*/ 5930 w 7667"/>
                <a:gd name="connsiteY1" fmla="*/ 2074 h 7639"/>
                <a:gd name="connsiteX2" fmla="*/ 842 w 7667"/>
                <a:gd name="connsiteY2" fmla="*/ 6018 h 7639"/>
                <a:gd name="connsiteX3" fmla="*/ 5930 w 7667"/>
                <a:gd name="connsiteY3" fmla="*/ 7417 h 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7" h="7639">
                  <a:moveTo>
                    <a:pt x="5930" y="7417"/>
                  </a:moveTo>
                  <a:cubicBezTo>
                    <a:pt x="8030" y="6081"/>
                    <a:pt x="8030" y="4364"/>
                    <a:pt x="5930" y="2074"/>
                  </a:cubicBezTo>
                  <a:cubicBezTo>
                    <a:pt x="1923" y="-1933"/>
                    <a:pt x="-2084" y="1183"/>
                    <a:pt x="842" y="6018"/>
                  </a:cubicBezTo>
                  <a:cubicBezTo>
                    <a:pt x="1891" y="7773"/>
                    <a:pt x="4131" y="8390"/>
                    <a:pt x="5930" y="74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 1808">
              <a:extLst>
                <a:ext uri="{FF2B5EF4-FFF2-40B4-BE49-F238E27FC236}">
                  <a16:creationId xmlns:a16="http://schemas.microsoft.com/office/drawing/2014/main" id="{B6B3D4F2-7AE1-8723-AF7B-EC989ED7FEA7}"/>
                </a:ext>
              </a:extLst>
            </p:cNvPr>
            <p:cNvSpPr/>
            <p:nvPr/>
          </p:nvSpPr>
          <p:spPr>
            <a:xfrm>
              <a:off x="7864130" y="2337955"/>
              <a:ext cx="9569" cy="13921"/>
            </a:xfrm>
            <a:custGeom>
              <a:avLst/>
              <a:gdLst>
                <a:gd name="connsiteX0" fmla="*/ 8531 w 9569"/>
                <a:gd name="connsiteY0" fmla="*/ 14160 h 13921"/>
                <a:gd name="connsiteX1" fmla="*/ 9294 w 9569"/>
                <a:gd name="connsiteY1" fmla="*/ 6654 h 13921"/>
                <a:gd name="connsiteX2" fmla="*/ 4651 w 9569"/>
                <a:gd name="connsiteY2" fmla="*/ 675 h 13921"/>
                <a:gd name="connsiteX3" fmla="*/ 8531 w 9569"/>
                <a:gd name="connsiteY3" fmla="*/ 14160 h 1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9" h="13921">
                  <a:moveTo>
                    <a:pt x="8531" y="14160"/>
                  </a:moveTo>
                  <a:cubicBezTo>
                    <a:pt x="9320" y="11742"/>
                    <a:pt x="9580" y="9182"/>
                    <a:pt x="9294" y="6654"/>
                  </a:cubicBezTo>
                  <a:cubicBezTo>
                    <a:pt x="9294" y="993"/>
                    <a:pt x="8022" y="-661"/>
                    <a:pt x="4651" y="675"/>
                  </a:cubicBezTo>
                  <a:cubicBezTo>
                    <a:pt x="-3236" y="3728"/>
                    <a:pt x="-1074" y="11043"/>
                    <a:pt x="8531" y="141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 1809">
              <a:extLst>
                <a:ext uri="{FF2B5EF4-FFF2-40B4-BE49-F238E27FC236}">
                  <a16:creationId xmlns:a16="http://schemas.microsoft.com/office/drawing/2014/main" id="{BB616534-A18D-B559-8B15-C3E14E9F8E11}"/>
                </a:ext>
              </a:extLst>
            </p:cNvPr>
            <p:cNvSpPr/>
            <p:nvPr/>
          </p:nvSpPr>
          <p:spPr>
            <a:xfrm>
              <a:off x="7874398" y="2276600"/>
              <a:ext cx="17355" cy="8517"/>
            </a:xfrm>
            <a:custGeom>
              <a:avLst/>
              <a:gdLst>
                <a:gd name="connsiteX0" fmla="*/ 362 w 17355"/>
                <a:gd name="connsiteY0" fmla="*/ 3638 h 8517"/>
                <a:gd name="connsiteX1" fmla="*/ 4560 w 17355"/>
                <a:gd name="connsiteY1" fmla="*/ 5038 h 8517"/>
                <a:gd name="connsiteX2" fmla="*/ 13020 w 17355"/>
                <a:gd name="connsiteY2" fmla="*/ 6501 h 8517"/>
                <a:gd name="connsiteX3" fmla="*/ 16709 w 17355"/>
                <a:gd name="connsiteY3" fmla="*/ 8409 h 8517"/>
                <a:gd name="connsiteX4" fmla="*/ 16200 w 17355"/>
                <a:gd name="connsiteY4" fmla="*/ 3511 h 8517"/>
                <a:gd name="connsiteX5" fmla="*/ 547 w 17355"/>
                <a:gd name="connsiteY5" fmla="*/ 3449 h 8517"/>
                <a:gd name="connsiteX6" fmla="*/ 362 w 17355"/>
                <a:gd name="connsiteY6" fmla="*/ 3638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55" h="8517">
                  <a:moveTo>
                    <a:pt x="362" y="3638"/>
                  </a:moveTo>
                  <a:cubicBezTo>
                    <a:pt x="-1037" y="5928"/>
                    <a:pt x="362" y="6437"/>
                    <a:pt x="4560" y="5038"/>
                  </a:cubicBezTo>
                  <a:cubicBezTo>
                    <a:pt x="8758" y="3638"/>
                    <a:pt x="11875" y="4593"/>
                    <a:pt x="13020" y="6501"/>
                  </a:cubicBezTo>
                  <a:cubicBezTo>
                    <a:pt x="14165" y="8409"/>
                    <a:pt x="15819" y="9299"/>
                    <a:pt x="16709" y="8409"/>
                  </a:cubicBezTo>
                  <a:cubicBezTo>
                    <a:pt x="17504" y="6816"/>
                    <a:pt x="17307" y="4906"/>
                    <a:pt x="16200" y="3511"/>
                  </a:cubicBezTo>
                  <a:cubicBezTo>
                    <a:pt x="11894" y="-828"/>
                    <a:pt x="4891" y="-856"/>
                    <a:pt x="547" y="3449"/>
                  </a:cubicBezTo>
                  <a:cubicBezTo>
                    <a:pt x="483" y="3511"/>
                    <a:pt x="426" y="3575"/>
                    <a:pt x="362" y="36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 1810">
              <a:extLst>
                <a:ext uri="{FF2B5EF4-FFF2-40B4-BE49-F238E27FC236}">
                  <a16:creationId xmlns:a16="http://schemas.microsoft.com/office/drawing/2014/main" id="{91281C80-CD48-3A92-FB2C-2A69871120A2}"/>
                </a:ext>
              </a:extLst>
            </p:cNvPr>
            <p:cNvSpPr/>
            <p:nvPr/>
          </p:nvSpPr>
          <p:spPr>
            <a:xfrm>
              <a:off x="7853475" y="2382061"/>
              <a:ext cx="10762" cy="13919"/>
            </a:xfrm>
            <a:custGeom>
              <a:avLst/>
              <a:gdLst>
                <a:gd name="connsiteX0" fmla="*/ 10600 w 10762"/>
                <a:gd name="connsiteY0" fmla="*/ 8600 h 13919"/>
                <a:gd name="connsiteX1" fmla="*/ 2394 w 10762"/>
                <a:gd name="connsiteY1" fmla="*/ 2239 h 13919"/>
                <a:gd name="connsiteX2" fmla="*/ 1695 w 10762"/>
                <a:gd name="connsiteY2" fmla="*/ 10063 h 13919"/>
                <a:gd name="connsiteX3" fmla="*/ 10600 w 10762"/>
                <a:gd name="connsiteY3" fmla="*/ 8600 h 1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2" h="13919">
                  <a:moveTo>
                    <a:pt x="10600" y="8600"/>
                  </a:moveTo>
                  <a:cubicBezTo>
                    <a:pt x="10600" y="585"/>
                    <a:pt x="7356" y="-1959"/>
                    <a:pt x="2394" y="2239"/>
                  </a:cubicBezTo>
                  <a:cubicBezTo>
                    <a:pt x="-786" y="4910"/>
                    <a:pt x="-977" y="6819"/>
                    <a:pt x="1695" y="10063"/>
                  </a:cubicBezTo>
                  <a:cubicBezTo>
                    <a:pt x="6593" y="16042"/>
                    <a:pt x="10600" y="15406"/>
                    <a:pt x="10600" y="8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 1811">
              <a:extLst>
                <a:ext uri="{FF2B5EF4-FFF2-40B4-BE49-F238E27FC236}">
                  <a16:creationId xmlns:a16="http://schemas.microsoft.com/office/drawing/2014/main" id="{CF040276-2DED-4C10-B5D6-72F3FE7EAB07}"/>
                </a:ext>
              </a:extLst>
            </p:cNvPr>
            <p:cNvSpPr/>
            <p:nvPr/>
          </p:nvSpPr>
          <p:spPr>
            <a:xfrm>
              <a:off x="7895277" y="6458290"/>
              <a:ext cx="41853" cy="18541"/>
            </a:xfrm>
            <a:custGeom>
              <a:avLst/>
              <a:gdLst>
                <a:gd name="connsiteX0" fmla="*/ 27761 w 41853"/>
                <a:gd name="connsiteY0" fmla="*/ 15504 h 18541"/>
                <a:gd name="connsiteX1" fmla="*/ 34694 w 41853"/>
                <a:gd name="connsiteY1" fmla="*/ 6154 h 18541"/>
                <a:gd name="connsiteX2" fmla="*/ 41691 w 41853"/>
                <a:gd name="connsiteY2" fmla="*/ 238 h 18541"/>
                <a:gd name="connsiteX3" fmla="*/ 34885 w 41853"/>
                <a:gd name="connsiteY3" fmla="*/ 238 h 18541"/>
                <a:gd name="connsiteX4" fmla="*/ 25090 w 41853"/>
                <a:gd name="connsiteY4" fmla="*/ 5517 h 18541"/>
                <a:gd name="connsiteX5" fmla="*/ 16121 w 41853"/>
                <a:gd name="connsiteY5" fmla="*/ 5517 h 18541"/>
                <a:gd name="connsiteX6" fmla="*/ -163 w 41853"/>
                <a:gd name="connsiteY6" fmla="*/ 3228 h 18541"/>
                <a:gd name="connsiteX7" fmla="*/ 7470 w 41853"/>
                <a:gd name="connsiteY7" fmla="*/ 8189 h 18541"/>
                <a:gd name="connsiteX8" fmla="*/ 18729 w 41853"/>
                <a:gd name="connsiteY8" fmla="*/ 14550 h 18541"/>
                <a:gd name="connsiteX9" fmla="*/ 27761 w 41853"/>
                <a:gd name="connsiteY9" fmla="*/ 15504 h 1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53" h="18541">
                  <a:moveTo>
                    <a:pt x="27761" y="15504"/>
                  </a:moveTo>
                  <a:cubicBezTo>
                    <a:pt x="29065" y="11751"/>
                    <a:pt x="31482" y="8488"/>
                    <a:pt x="34694" y="6154"/>
                  </a:cubicBezTo>
                  <a:lnTo>
                    <a:pt x="41691" y="238"/>
                  </a:lnTo>
                  <a:lnTo>
                    <a:pt x="34885" y="238"/>
                  </a:lnTo>
                  <a:cubicBezTo>
                    <a:pt x="30948" y="276"/>
                    <a:pt x="27284" y="2254"/>
                    <a:pt x="25090" y="5517"/>
                  </a:cubicBezTo>
                  <a:cubicBezTo>
                    <a:pt x="22164" y="10670"/>
                    <a:pt x="21718" y="10670"/>
                    <a:pt x="16121" y="5517"/>
                  </a:cubicBezTo>
                  <a:cubicBezTo>
                    <a:pt x="10524" y="365"/>
                    <a:pt x="-163" y="-1797"/>
                    <a:pt x="-163" y="3228"/>
                  </a:cubicBezTo>
                  <a:cubicBezTo>
                    <a:pt x="-163" y="4882"/>
                    <a:pt x="3272" y="7171"/>
                    <a:pt x="7470" y="8189"/>
                  </a:cubicBezTo>
                  <a:cubicBezTo>
                    <a:pt x="11707" y="9302"/>
                    <a:pt x="15587" y="11497"/>
                    <a:pt x="18729" y="14550"/>
                  </a:cubicBezTo>
                  <a:cubicBezTo>
                    <a:pt x="22991" y="20020"/>
                    <a:pt x="27761" y="20020"/>
                    <a:pt x="27761" y="155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 1812">
              <a:extLst>
                <a:ext uri="{FF2B5EF4-FFF2-40B4-BE49-F238E27FC236}">
                  <a16:creationId xmlns:a16="http://schemas.microsoft.com/office/drawing/2014/main" id="{56E1DCAF-F0B1-A7DC-EFFE-C4136BF2A5EE}"/>
                </a:ext>
              </a:extLst>
            </p:cNvPr>
            <p:cNvSpPr/>
            <p:nvPr/>
          </p:nvSpPr>
          <p:spPr>
            <a:xfrm>
              <a:off x="7890132" y="4104634"/>
              <a:ext cx="5144" cy="6299"/>
            </a:xfrm>
            <a:custGeom>
              <a:avLst/>
              <a:gdLst>
                <a:gd name="connsiteX0" fmla="*/ 1675 w 5144"/>
                <a:gd name="connsiteY0" fmla="*/ 6536 h 6299"/>
                <a:gd name="connsiteX1" fmla="*/ 4982 w 5144"/>
                <a:gd name="connsiteY1" fmla="*/ 3489 h 6299"/>
                <a:gd name="connsiteX2" fmla="*/ 4982 w 5144"/>
                <a:gd name="connsiteY2" fmla="*/ 3419 h 6299"/>
                <a:gd name="connsiteX3" fmla="*/ 3647 w 5144"/>
                <a:gd name="connsiteY3" fmla="*/ 238 h 6299"/>
                <a:gd name="connsiteX4" fmla="*/ 339 w 5144"/>
                <a:gd name="connsiteY4" fmla="*/ 3419 h 6299"/>
                <a:gd name="connsiteX5" fmla="*/ 1675 w 5144"/>
                <a:gd name="connsiteY5" fmla="*/ 6536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4" h="6299">
                  <a:moveTo>
                    <a:pt x="1675" y="6536"/>
                  </a:moveTo>
                  <a:cubicBezTo>
                    <a:pt x="3431" y="6605"/>
                    <a:pt x="4912" y="5238"/>
                    <a:pt x="4982" y="3489"/>
                  </a:cubicBezTo>
                  <a:cubicBezTo>
                    <a:pt x="4982" y="3463"/>
                    <a:pt x="4982" y="3444"/>
                    <a:pt x="4982" y="3419"/>
                  </a:cubicBezTo>
                  <a:cubicBezTo>
                    <a:pt x="4982" y="1638"/>
                    <a:pt x="4346" y="238"/>
                    <a:pt x="3647" y="238"/>
                  </a:cubicBezTo>
                  <a:cubicBezTo>
                    <a:pt x="2947" y="238"/>
                    <a:pt x="1357" y="1638"/>
                    <a:pt x="339" y="3419"/>
                  </a:cubicBezTo>
                  <a:cubicBezTo>
                    <a:pt x="-678" y="5200"/>
                    <a:pt x="-106" y="6536"/>
                    <a:pt x="167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 1813">
              <a:extLst>
                <a:ext uri="{FF2B5EF4-FFF2-40B4-BE49-F238E27FC236}">
                  <a16:creationId xmlns:a16="http://schemas.microsoft.com/office/drawing/2014/main" id="{2040644A-4D43-AE8F-5774-FEB29E3661CC}"/>
                </a:ext>
              </a:extLst>
            </p:cNvPr>
            <p:cNvSpPr/>
            <p:nvPr/>
          </p:nvSpPr>
          <p:spPr>
            <a:xfrm>
              <a:off x="7854823" y="3078906"/>
              <a:ext cx="6360" cy="6297"/>
            </a:xfrm>
            <a:custGeom>
              <a:avLst/>
              <a:gdLst>
                <a:gd name="connsiteX0" fmla="*/ 3081 w 6360"/>
                <a:gd name="connsiteY0" fmla="*/ 6535 h 6297"/>
                <a:gd name="connsiteX1" fmla="*/ 6198 w 6360"/>
                <a:gd name="connsiteY1" fmla="*/ 3419 h 6297"/>
                <a:gd name="connsiteX2" fmla="*/ 3018 w 6360"/>
                <a:gd name="connsiteY2" fmla="*/ 238 h 6297"/>
                <a:gd name="connsiteX3" fmla="*/ -163 w 6360"/>
                <a:gd name="connsiteY3" fmla="*/ 3419 h 6297"/>
                <a:gd name="connsiteX4" fmla="*/ 2954 w 6360"/>
                <a:gd name="connsiteY4" fmla="*/ 6535 h 6297"/>
                <a:gd name="connsiteX5" fmla="*/ 3081 w 636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7">
                  <a:moveTo>
                    <a:pt x="3081" y="6535"/>
                  </a:moveTo>
                  <a:cubicBezTo>
                    <a:pt x="4805" y="6535"/>
                    <a:pt x="6198" y="5142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42"/>
                    <a:pt x="1230" y="6535"/>
                    <a:pt x="2954" y="6535"/>
                  </a:cubicBezTo>
                  <a:cubicBezTo>
                    <a:pt x="2993" y="6535"/>
                    <a:pt x="3037" y="6535"/>
                    <a:pt x="30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 1814">
              <a:extLst>
                <a:ext uri="{FF2B5EF4-FFF2-40B4-BE49-F238E27FC236}">
                  <a16:creationId xmlns:a16="http://schemas.microsoft.com/office/drawing/2014/main" id="{6A71F1BD-995F-9784-5391-4D8500FDFB11}"/>
                </a:ext>
              </a:extLst>
            </p:cNvPr>
            <p:cNvSpPr/>
            <p:nvPr/>
          </p:nvSpPr>
          <p:spPr>
            <a:xfrm>
              <a:off x="7899444" y="6581297"/>
              <a:ext cx="7611" cy="8897"/>
            </a:xfrm>
            <a:custGeom>
              <a:avLst/>
              <a:gdLst>
                <a:gd name="connsiteX0" fmla="*/ 2223 w 7611"/>
                <a:gd name="connsiteY0" fmla="*/ 438 h 8897"/>
                <a:gd name="connsiteX1" fmla="*/ 378 w 7611"/>
                <a:gd name="connsiteY1" fmla="*/ 4191 h 8897"/>
                <a:gd name="connsiteX2" fmla="*/ 7121 w 7611"/>
                <a:gd name="connsiteY2" fmla="*/ 5399 h 8897"/>
                <a:gd name="connsiteX3" fmla="*/ 2223 w 7611"/>
                <a:gd name="connsiteY3" fmla="*/ 438 h 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1" h="8897">
                  <a:moveTo>
                    <a:pt x="2223" y="438"/>
                  </a:moveTo>
                  <a:cubicBezTo>
                    <a:pt x="-67" y="-325"/>
                    <a:pt x="-767" y="1138"/>
                    <a:pt x="378" y="4191"/>
                  </a:cubicBezTo>
                  <a:cubicBezTo>
                    <a:pt x="2541" y="9915"/>
                    <a:pt x="8965" y="11124"/>
                    <a:pt x="7121" y="5399"/>
                  </a:cubicBezTo>
                  <a:cubicBezTo>
                    <a:pt x="6204" y="3167"/>
                    <a:pt x="4443" y="1379"/>
                    <a:pt x="2223" y="4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 1815">
              <a:extLst>
                <a:ext uri="{FF2B5EF4-FFF2-40B4-BE49-F238E27FC236}">
                  <a16:creationId xmlns:a16="http://schemas.microsoft.com/office/drawing/2014/main" id="{1FEA6711-AC4E-ECDE-5D66-2F41AF8BD074}"/>
                </a:ext>
              </a:extLst>
            </p:cNvPr>
            <p:cNvSpPr/>
            <p:nvPr/>
          </p:nvSpPr>
          <p:spPr>
            <a:xfrm>
              <a:off x="7867353" y="583916"/>
              <a:ext cx="6233" cy="6297"/>
            </a:xfrm>
            <a:custGeom>
              <a:avLst/>
              <a:gdLst>
                <a:gd name="connsiteX0" fmla="*/ 2955 w 6233"/>
                <a:gd name="connsiteY0" fmla="*/ 238 h 6297"/>
                <a:gd name="connsiteX1" fmla="*/ -162 w 6233"/>
                <a:gd name="connsiteY1" fmla="*/ 3355 h 6297"/>
                <a:gd name="connsiteX2" fmla="*/ 2891 w 6233"/>
                <a:gd name="connsiteY2" fmla="*/ 6535 h 6297"/>
                <a:gd name="connsiteX3" fmla="*/ 2955 w 6233"/>
                <a:gd name="connsiteY3" fmla="*/ 6535 h 6297"/>
                <a:gd name="connsiteX4" fmla="*/ 6071 w 6233"/>
                <a:gd name="connsiteY4" fmla="*/ 3419 h 6297"/>
                <a:gd name="connsiteX5" fmla="*/ 6071 w 6233"/>
                <a:gd name="connsiteY5" fmla="*/ 3355 h 6297"/>
                <a:gd name="connsiteX6" fmla="*/ 2955 w 6233"/>
                <a:gd name="connsiteY6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3" h="6297">
                  <a:moveTo>
                    <a:pt x="2955" y="238"/>
                  </a:moveTo>
                  <a:cubicBezTo>
                    <a:pt x="1231" y="238"/>
                    <a:pt x="-162" y="1631"/>
                    <a:pt x="-162" y="3355"/>
                  </a:cubicBezTo>
                  <a:cubicBezTo>
                    <a:pt x="-194" y="5079"/>
                    <a:pt x="1167" y="6497"/>
                    <a:pt x="2891" y="6535"/>
                  </a:cubicBezTo>
                  <a:cubicBezTo>
                    <a:pt x="2910" y="6535"/>
                    <a:pt x="2936" y="6535"/>
                    <a:pt x="2955" y="6535"/>
                  </a:cubicBezTo>
                  <a:cubicBezTo>
                    <a:pt x="4678" y="6535"/>
                    <a:pt x="6071" y="5142"/>
                    <a:pt x="6071" y="3419"/>
                  </a:cubicBezTo>
                  <a:cubicBezTo>
                    <a:pt x="6071" y="3400"/>
                    <a:pt x="6071" y="3374"/>
                    <a:pt x="6071" y="3355"/>
                  </a:cubicBezTo>
                  <a:cubicBezTo>
                    <a:pt x="6071" y="1631"/>
                    <a:pt x="4678" y="238"/>
                    <a:pt x="29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 1816">
              <a:extLst>
                <a:ext uri="{FF2B5EF4-FFF2-40B4-BE49-F238E27FC236}">
                  <a16:creationId xmlns:a16="http://schemas.microsoft.com/office/drawing/2014/main" id="{C31DEE76-BEB1-6351-5538-364BD49F4875}"/>
                </a:ext>
              </a:extLst>
            </p:cNvPr>
            <p:cNvSpPr/>
            <p:nvPr/>
          </p:nvSpPr>
          <p:spPr>
            <a:xfrm>
              <a:off x="7870684" y="1079043"/>
              <a:ext cx="13947" cy="20790"/>
            </a:xfrm>
            <a:custGeom>
              <a:avLst/>
              <a:gdLst>
                <a:gd name="connsiteX0" fmla="*/ 133 w 13947"/>
                <a:gd name="connsiteY0" fmla="*/ 6590 h 20790"/>
                <a:gd name="connsiteX1" fmla="*/ 4967 w 13947"/>
                <a:gd name="connsiteY1" fmla="*/ 21029 h 20790"/>
                <a:gd name="connsiteX2" fmla="*/ 11328 w 13947"/>
                <a:gd name="connsiteY2" fmla="*/ 18357 h 20790"/>
                <a:gd name="connsiteX3" fmla="*/ 11328 w 13947"/>
                <a:gd name="connsiteY3" fmla="*/ 7353 h 20790"/>
                <a:gd name="connsiteX4" fmla="*/ 133 w 13947"/>
                <a:gd name="connsiteY4" fmla="*/ 6590 h 2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7" h="20790">
                  <a:moveTo>
                    <a:pt x="133" y="6590"/>
                  </a:moveTo>
                  <a:cubicBezTo>
                    <a:pt x="-1075" y="12951"/>
                    <a:pt x="1596" y="21092"/>
                    <a:pt x="4967" y="21029"/>
                  </a:cubicBezTo>
                  <a:cubicBezTo>
                    <a:pt x="7263" y="20628"/>
                    <a:pt x="9432" y="19712"/>
                    <a:pt x="11328" y="18357"/>
                  </a:cubicBezTo>
                  <a:cubicBezTo>
                    <a:pt x="14572" y="16322"/>
                    <a:pt x="14635" y="14096"/>
                    <a:pt x="11328" y="7353"/>
                  </a:cubicBezTo>
                  <a:cubicBezTo>
                    <a:pt x="7575" y="-1806"/>
                    <a:pt x="1850" y="-2188"/>
                    <a:pt x="133" y="65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 1817">
              <a:extLst>
                <a:ext uri="{FF2B5EF4-FFF2-40B4-BE49-F238E27FC236}">
                  <a16:creationId xmlns:a16="http://schemas.microsoft.com/office/drawing/2014/main" id="{605318B0-3242-19D1-13BA-13CE404768B2}"/>
                </a:ext>
              </a:extLst>
            </p:cNvPr>
            <p:cNvSpPr/>
            <p:nvPr/>
          </p:nvSpPr>
          <p:spPr>
            <a:xfrm>
              <a:off x="7864237" y="253540"/>
              <a:ext cx="6233" cy="6297"/>
            </a:xfrm>
            <a:custGeom>
              <a:avLst/>
              <a:gdLst>
                <a:gd name="connsiteX0" fmla="*/ 2954 w 6233"/>
                <a:gd name="connsiteY0" fmla="*/ 238 h 6297"/>
                <a:gd name="connsiteX1" fmla="*/ -163 w 6233"/>
                <a:gd name="connsiteY1" fmla="*/ 3355 h 6297"/>
                <a:gd name="connsiteX2" fmla="*/ 2954 w 6233"/>
                <a:gd name="connsiteY2" fmla="*/ 6535 h 6297"/>
                <a:gd name="connsiteX3" fmla="*/ 6071 w 6233"/>
                <a:gd name="connsiteY3" fmla="*/ 3419 h 6297"/>
                <a:gd name="connsiteX4" fmla="*/ 6071 w 6233"/>
                <a:gd name="connsiteY4" fmla="*/ 3355 h 6297"/>
                <a:gd name="connsiteX5" fmla="*/ 2954 w 6233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6297">
                  <a:moveTo>
                    <a:pt x="2954" y="238"/>
                  </a:moveTo>
                  <a:cubicBezTo>
                    <a:pt x="1249" y="270"/>
                    <a:pt x="-131" y="1650"/>
                    <a:pt x="-163" y="3355"/>
                  </a:cubicBezTo>
                  <a:cubicBezTo>
                    <a:pt x="-163" y="5085"/>
                    <a:pt x="1224" y="6504"/>
                    <a:pt x="2954" y="6535"/>
                  </a:cubicBezTo>
                  <a:cubicBezTo>
                    <a:pt x="4678" y="6535"/>
                    <a:pt x="6071" y="5142"/>
                    <a:pt x="6071" y="3419"/>
                  </a:cubicBezTo>
                  <a:cubicBezTo>
                    <a:pt x="6071" y="3400"/>
                    <a:pt x="6071" y="3374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 1818">
              <a:extLst>
                <a:ext uri="{FF2B5EF4-FFF2-40B4-BE49-F238E27FC236}">
                  <a16:creationId xmlns:a16="http://schemas.microsoft.com/office/drawing/2014/main" id="{57C1A76C-4FCD-A767-F426-C69DB59BCBAD}"/>
                </a:ext>
              </a:extLst>
            </p:cNvPr>
            <p:cNvSpPr/>
            <p:nvPr/>
          </p:nvSpPr>
          <p:spPr>
            <a:xfrm>
              <a:off x="7871566" y="6383076"/>
              <a:ext cx="7649" cy="2383"/>
            </a:xfrm>
            <a:custGeom>
              <a:avLst/>
              <a:gdLst>
                <a:gd name="connsiteX0" fmla="*/ 3131 w 7649"/>
                <a:gd name="connsiteY0" fmla="*/ 2622 h 2383"/>
                <a:gd name="connsiteX1" fmla="*/ 7202 w 7649"/>
                <a:gd name="connsiteY1" fmla="*/ 968 h 2383"/>
                <a:gd name="connsiteX2" fmla="*/ 1286 w 7649"/>
                <a:gd name="connsiteY2" fmla="*/ 968 h 2383"/>
                <a:gd name="connsiteX3" fmla="*/ 3131 w 7649"/>
                <a:gd name="connsiteY3" fmla="*/ 2622 h 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9" h="2383">
                  <a:moveTo>
                    <a:pt x="3131" y="2622"/>
                  </a:moveTo>
                  <a:cubicBezTo>
                    <a:pt x="6438" y="2622"/>
                    <a:pt x="8219" y="1986"/>
                    <a:pt x="7202" y="968"/>
                  </a:cubicBezTo>
                  <a:cubicBezTo>
                    <a:pt x="5351" y="-5"/>
                    <a:pt x="3137" y="-5"/>
                    <a:pt x="1286" y="968"/>
                  </a:cubicBezTo>
                  <a:cubicBezTo>
                    <a:pt x="-1194" y="1732"/>
                    <a:pt x="-431" y="2495"/>
                    <a:pt x="3131" y="26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 1819">
              <a:extLst>
                <a:ext uri="{FF2B5EF4-FFF2-40B4-BE49-F238E27FC236}">
                  <a16:creationId xmlns:a16="http://schemas.microsoft.com/office/drawing/2014/main" id="{3FD4CD26-6AB5-DD4F-4B6F-FBA595A6F4FF}"/>
                </a:ext>
              </a:extLst>
            </p:cNvPr>
            <p:cNvSpPr/>
            <p:nvPr/>
          </p:nvSpPr>
          <p:spPr>
            <a:xfrm>
              <a:off x="7873673" y="2919801"/>
              <a:ext cx="8844" cy="7960"/>
            </a:xfrm>
            <a:custGeom>
              <a:avLst/>
              <a:gdLst>
                <a:gd name="connsiteX0" fmla="*/ 5922 w 8844"/>
                <a:gd name="connsiteY0" fmla="*/ 3569 h 7960"/>
                <a:gd name="connsiteX1" fmla="*/ 197 w 8844"/>
                <a:gd name="connsiteY1" fmla="*/ 580 h 7960"/>
                <a:gd name="connsiteX2" fmla="*/ 2932 w 8844"/>
                <a:gd name="connsiteY2" fmla="*/ 5350 h 7960"/>
                <a:gd name="connsiteX3" fmla="*/ 5922 w 8844"/>
                <a:gd name="connsiteY3" fmla="*/ 3569 h 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44" h="7960">
                  <a:moveTo>
                    <a:pt x="5922" y="3569"/>
                  </a:moveTo>
                  <a:cubicBezTo>
                    <a:pt x="3759" y="898"/>
                    <a:pt x="1152" y="-438"/>
                    <a:pt x="197" y="580"/>
                  </a:cubicBezTo>
                  <a:cubicBezTo>
                    <a:pt x="-757" y="1597"/>
                    <a:pt x="197" y="3696"/>
                    <a:pt x="2932" y="5350"/>
                  </a:cubicBezTo>
                  <a:cubicBezTo>
                    <a:pt x="9484" y="9548"/>
                    <a:pt x="10374" y="9230"/>
                    <a:pt x="5922" y="35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 1820">
              <a:extLst>
                <a:ext uri="{FF2B5EF4-FFF2-40B4-BE49-F238E27FC236}">
                  <a16:creationId xmlns:a16="http://schemas.microsoft.com/office/drawing/2014/main" id="{C63BA960-AB9F-82B2-CA28-0C7DFF9B08EC}"/>
                </a:ext>
              </a:extLst>
            </p:cNvPr>
            <p:cNvSpPr/>
            <p:nvPr/>
          </p:nvSpPr>
          <p:spPr>
            <a:xfrm>
              <a:off x="7880489" y="259837"/>
              <a:ext cx="8617" cy="17479"/>
            </a:xfrm>
            <a:custGeom>
              <a:avLst/>
              <a:gdLst>
                <a:gd name="connsiteX0" fmla="*/ 5529 w 8617"/>
                <a:gd name="connsiteY0" fmla="*/ 238 h 17479"/>
                <a:gd name="connsiteX1" fmla="*/ 696 w 8617"/>
                <a:gd name="connsiteY1" fmla="*/ 16013 h 17479"/>
                <a:gd name="connsiteX2" fmla="*/ 8455 w 8617"/>
                <a:gd name="connsiteY2" fmla="*/ 7935 h 17479"/>
                <a:gd name="connsiteX3" fmla="*/ 5529 w 8617"/>
                <a:gd name="connsiteY3" fmla="*/ 238 h 1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17" h="17479">
                  <a:moveTo>
                    <a:pt x="5529" y="238"/>
                  </a:moveTo>
                  <a:cubicBezTo>
                    <a:pt x="1713" y="238"/>
                    <a:pt x="-1849" y="11815"/>
                    <a:pt x="696" y="16013"/>
                  </a:cubicBezTo>
                  <a:cubicBezTo>
                    <a:pt x="3240" y="20211"/>
                    <a:pt x="8455" y="16331"/>
                    <a:pt x="8455" y="7935"/>
                  </a:cubicBezTo>
                  <a:cubicBezTo>
                    <a:pt x="8455" y="3673"/>
                    <a:pt x="7120" y="238"/>
                    <a:pt x="552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 1821">
              <a:extLst>
                <a:ext uri="{FF2B5EF4-FFF2-40B4-BE49-F238E27FC236}">
                  <a16:creationId xmlns:a16="http://schemas.microsoft.com/office/drawing/2014/main" id="{264B934F-CC27-5AE7-9926-497021049F4F}"/>
                </a:ext>
              </a:extLst>
            </p:cNvPr>
            <p:cNvSpPr/>
            <p:nvPr/>
          </p:nvSpPr>
          <p:spPr>
            <a:xfrm>
              <a:off x="7876704" y="6370003"/>
              <a:ext cx="11103" cy="6297"/>
            </a:xfrm>
            <a:custGeom>
              <a:avLst/>
              <a:gdLst>
                <a:gd name="connsiteX0" fmla="*/ 10651 w 11103"/>
                <a:gd name="connsiteY0" fmla="*/ 3355 h 6297"/>
                <a:gd name="connsiteX1" fmla="*/ 6198 w 11103"/>
                <a:gd name="connsiteY1" fmla="*/ 238 h 6297"/>
                <a:gd name="connsiteX2" fmla="*/ -163 w 11103"/>
                <a:gd name="connsiteY2" fmla="*/ 3355 h 6297"/>
                <a:gd name="connsiteX3" fmla="*/ 4354 w 11103"/>
                <a:gd name="connsiteY3" fmla="*/ 6535 h 6297"/>
                <a:gd name="connsiteX4" fmla="*/ 10651 w 11103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3" h="6297">
                  <a:moveTo>
                    <a:pt x="10651" y="3355"/>
                  </a:moveTo>
                  <a:cubicBezTo>
                    <a:pt x="11732" y="1638"/>
                    <a:pt x="9696" y="238"/>
                    <a:pt x="6198" y="238"/>
                  </a:cubicBezTo>
                  <a:cubicBezTo>
                    <a:pt x="2700" y="238"/>
                    <a:pt x="-163" y="1638"/>
                    <a:pt x="-163" y="3355"/>
                  </a:cubicBezTo>
                  <a:cubicBezTo>
                    <a:pt x="-163" y="5073"/>
                    <a:pt x="1873" y="6535"/>
                    <a:pt x="4354" y="6535"/>
                  </a:cubicBezTo>
                  <a:cubicBezTo>
                    <a:pt x="6822" y="6478"/>
                    <a:pt x="9137" y="5308"/>
                    <a:pt x="1065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 1822">
              <a:extLst>
                <a:ext uri="{FF2B5EF4-FFF2-40B4-BE49-F238E27FC236}">
                  <a16:creationId xmlns:a16="http://schemas.microsoft.com/office/drawing/2014/main" id="{F877BB05-2734-AAC6-A391-D9190C60E5C2}"/>
                </a:ext>
              </a:extLst>
            </p:cNvPr>
            <p:cNvSpPr/>
            <p:nvPr/>
          </p:nvSpPr>
          <p:spPr>
            <a:xfrm>
              <a:off x="7868473" y="6462115"/>
              <a:ext cx="19223" cy="8451"/>
            </a:xfrm>
            <a:custGeom>
              <a:avLst/>
              <a:gdLst>
                <a:gd name="connsiteX0" fmla="*/ 2280 w 19223"/>
                <a:gd name="connsiteY0" fmla="*/ 6018 h 8451"/>
                <a:gd name="connsiteX1" fmla="*/ 18818 w 19223"/>
                <a:gd name="connsiteY1" fmla="*/ 6018 h 8451"/>
                <a:gd name="connsiteX2" fmla="*/ 1707 w 19223"/>
                <a:gd name="connsiteY2" fmla="*/ 1311 h 8451"/>
                <a:gd name="connsiteX3" fmla="*/ 2280 w 19223"/>
                <a:gd name="connsiteY3" fmla="*/ 6018 h 8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23" h="8451">
                  <a:moveTo>
                    <a:pt x="2280" y="6018"/>
                  </a:moveTo>
                  <a:cubicBezTo>
                    <a:pt x="7941" y="9643"/>
                    <a:pt x="16528" y="9516"/>
                    <a:pt x="18818" y="6018"/>
                  </a:cubicBezTo>
                  <a:cubicBezTo>
                    <a:pt x="21108" y="2519"/>
                    <a:pt x="6605" y="-1806"/>
                    <a:pt x="1707" y="1311"/>
                  </a:cubicBezTo>
                  <a:cubicBezTo>
                    <a:pt x="-964" y="2710"/>
                    <a:pt x="-773" y="3983"/>
                    <a:pt x="2280" y="60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 1823">
              <a:extLst>
                <a:ext uri="{FF2B5EF4-FFF2-40B4-BE49-F238E27FC236}">
                  <a16:creationId xmlns:a16="http://schemas.microsoft.com/office/drawing/2014/main" id="{284EC3D7-BAFB-10D8-ECEE-1462ED059509}"/>
                </a:ext>
              </a:extLst>
            </p:cNvPr>
            <p:cNvSpPr/>
            <p:nvPr/>
          </p:nvSpPr>
          <p:spPr>
            <a:xfrm>
              <a:off x="7970960" y="589706"/>
              <a:ext cx="12665" cy="18231"/>
            </a:xfrm>
            <a:custGeom>
              <a:avLst/>
              <a:gdLst>
                <a:gd name="connsiteX0" fmla="*/ 674 w 12665"/>
                <a:gd name="connsiteY0" fmla="*/ 15375 h 18231"/>
                <a:gd name="connsiteX1" fmla="*/ 8244 w 12665"/>
                <a:gd name="connsiteY1" fmla="*/ 13467 h 18231"/>
                <a:gd name="connsiteX2" fmla="*/ 12251 w 12665"/>
                <a:gd name="connsiteY2" fmla="*/ 3544 h 18231"/>
                <a:gd name="connsiteX3" fmla="*/ 674 w 12665"/>
                <a:gd name="connsiteY3" fmla="*/ 15375 h 1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65" h="18231">
                  <a:moveTo>
                    <a:pt x="674" y="15375"/>
                  </a:moveTo>
                  <a:cubicBezTo>
                    <a:pt x="2392" y="19891"/>
                    <a:pt x="3346" y="19637"/>
                    <a:pt x="8244" y="13467"/>
                  </a:cubicBezTo>
                  <a:cubicBezTo>
                    <a:pt x="11360" y="9523"/>
                    <a:pt x="13205" y="5071"/>
                    <a:pt x="12251" y="3544"/>
                  </a:cubicBezTo>
                  <a:cubicBezTo>
                    <a:pt x="7035" y="-5170"/>
                    <a:pt x="-3142" y="4943"/>
                    <a:pt x="674" y="153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 1824">
              <a:extLst>
                <a:ext uri="{FF2B5EF4-FFF2-40B4-BE49-F238E27FC236}">
                  <a16:creationId xmlns:a16="http://schemas.microsoft.com/office/drawing/2014/main" id="{C02EE5DA-2290-0107-513F-92A848294D0F}"/>
                </a:ext>
              </a:extLst>
            </p:cNvPr>
            <p:cNvSpPr/>
            <p:nvPr/>
          </p:nvSpPr>
          <p:spPr>
            <a:xfrm>
              <a:off x="7975740" y="463414"/>
              <a:ext cx="21485" cy="18948"/>
            </a:xfrm>
            <a:custGeom>
              <a:avLst/>
              <a:gdLst>
                <a:gd name="connsiteX0" fmla="*/ 12559 w 21485"/>
                <a:gd name="connsiteY0" fmla="*/ 3321 h 18948"/>
                <a:gd name="connsiteX1" fmla="*/ -163 w 21485"/>
                <a:gd name="connsiteY1" fmla="*/ 9045 h 18948"/>
                <a:gd name="connsiteX2" fmla="*/ 7407 w 21485"/>
                <a:gd name="connsiteY2" fmla="*/ 18523 h 18948"/>
                <a:gd name="connsiteX3" fmla="*/ 16121 w 21485"/>
                <a:gd name="connsiteY3" fmla="*/ 14961 h 18948"/>
                <a:gd name="connsiteX4" fmla="*/ 12559 w 21485"/>
                <a:gd name="connsiteY4" fmla="*/ 3321 h 1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5" h="18948">
                  <a:moveTo>
                    <a:pt x="12559" y="3321"/>
                  </a:moveTo>
                  <a:cubicBezTo>
                    <a:pt x="2318" y="-1895"/>
                    <a:pt x="-163" y="-814"/>
                    <a:pt x="-163" y="9045"/>
                  </a:cubicBezTo>
                  <a:cubicBezTo>
                    <a:pt x="-163" y="17060"/>
                    <a:pt x="2827" y="20813"/>
                    <a:pt x="7407" y="18523"/>
                  </a:cubicBezTo>
                  <a:cubicBezTo>
                    <a:pt x="9188" y="17632"/>
                    <a:pt x="13132" y="16042"/>
                    <a:pt x="16121" y="14961"/>
                  </a:cubicBezTo>
                  <a:cubicBezTo>
                    <a:pt x="24072" y="12162"/>
                    <a:pt x="22927" y="8537"/>
                    <a:pt x="12559" y="33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 1825">
              <a:extLst>
                <a:ext uri="{FF2B5EF4-FFF2-40B4-BE49-F238E27FC236}">
                  <a16:creationId xmlns:a16="http://schemas.microsoft.com/office/drawing/2014/main" id="{D4FF822B-97CA-5CE9-DA4A-AACAECA82A8B}"/>
                </a:ext>
              </a:extLst>
            </p:cNvPr>
            <p:cNvSpPr/>
            <p:nvPr/>
          </p:nvSpPr>
          <p:spPr>
            <a:xfrm>
              <a:off x="7986167" y="414021"/>
              <a:ext cx="5220" cy="6297"/>
            </a:xfrm>
            <a:custGeom>
              <a:avLst/>
              <a:gdLst>
                <a:gd name="connsiteX0" fmla="*/ 5058 w 5220"/>
                <a:gd name="connsiteY0" fmla="*/ 3355 h 6297"/>
                <a:gd name="connsiteX1" fmla="*/ 3659 w 5220"/>
                <a:gd name="connsiteY1" fmla="*/ 238 h 6297"/>
                <a:gd name="connsiteX2" fmla="*/ 352 w 5220"/>
                <a:gd name="connsiteY2" fmla="*/ 3355 h 6297"/>
                <a:gd name="connsiteX3" fmla="*/ 1751 w 5220"/>
                <a:gd name="connsiteY3" fmla="*/ 6536 h 6297"/>
                <a:gd name="connsiteX4" fmla="*/ 5058 w 5220"/>
                <a:gd name="connsiteY4" fmla="*/ 3355 h 6297"/>
                <a:gd name="connsiteX5" fmla="*/ 5058 w 5220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0" h="6297">
                  <a:moveTo>
                    <a:pt x="5058" y="3355"/>
                  </a:moveTo>
                  <a:cubicBezTo>
                    <a:pt x="5058" y="1638"/>
                    <a:pt x="4422" y="238"/>
                    <a:pt x="3659" y="238"/>
                  </a:cubicBezTo>
                  <a:cubicBezTo>
                    <a:pt x="2896" y="238"/>
                    <a:pt x="1433" y="1638"/>
                    <a:pt x="352" y="3355"/>
                  </a:cubicBezTo>
                  <a:cubicBezTo>
                    <a:pt x="-730" y="5072"/>
                    <a:pt x="-30" y="6536"/>
                    <a:pt x="1751" y="6536"/>
                  </a:cubicBezTo>
                  <a:cubicBezTo>
                    <a:pt x="3544" y="6574"/>
                    <a:pt x="5020" y="5149"/>
                    <a:pt x="5058" y="3355"/>
                  </a:cubicBezTo>
                  <a:cubicBezTo>
                    <a:pt x="5058" y="3355"/>
                    <a:pt x="5058" y="3355"/>
                    <a:pt x="505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 1826">
              <a:extLst>
                <a:ext uri="{FF2B5EF4-FFF2-40B4-BE49-F238E27FC236}">
                  <a16:creationId xmlns:a16="http://schemas.microsoft.com/office/drawing/2014/main" id="{4B47618E-47F7-6948-7C86-5C756C4B5175}"/>
                </a:ext>
              </a:extLst>
            </p:cNvPr>
            <p:cNvSpPr/>
            <p:nvPr/>
          </p:nvSpPr>
          <p:spPr>
            <a:xfrm>
              <a:off x="7994441" y="427340"/>
              <a:ext cx="8747" cy="8688"/>
            </a:xfrm>
            <a:custGeom>
              <a:avLst/>
              <a:gdLst>
                <a:gd name="connsiteX0" fmla="*/ -163 w 8747"/>
                <a:gd name="connsiteY0" fmla="*/ 3966 h 8688"/>
                <a:gd name="connsiteX1" fmla="*/ 4799 w 8747"/>
                <a:gd name="connsiteY1" fmla="*/ 8927 h 8688"/>
                <a:gd name="connsiteX2" fmla="*/ 8424 w 8747"/>
                <a:gd name="connsiteY2" fmla="*/ 5174 h 8688"/>
                <a:gd name="connsiteX3" fmla="*/ -163 w 8747"/>
                <a:gd name="connsiteY3" fmla="*/ 3966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88">
                  <a:moveTo>
                    <a:pt x="-163" y="3966"/>
                  </a:moveTo>
                  <a:cubicBezTo>
                    <a:pt x="-131" y="6694"/>
                    <a:pt x="2070" y="8895"/>
                    <a:pt x="4799" y="8927"/>
                  </a:cubicBezTo>
                  <a:cubicBezTo>
                    <a:pt x="7470" y="8927"/>
                    <a:pt x="9124" y="7273"/>
                    <a:pt x="8424" y="5174"/>
                  </a:cubicBezTo>
                  <a:cubicBezTo>
                    <a:pt x="6580" y="-678"/>
                    <a:pt x="-163" y="-1632"/>
                    <a:pt x="-163" y="39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 1827">
              <a:extLst>
                <a:ext uri="{FF2B5EF4-FFF2-40B4-BE49-F238E27FC236}">
                  <a16:creationId xmlns:a16="http://schemas.microsoft.com/office/drawing/2014/main" id="{65892BCD-4F6A-A475-0E91-31C36EBD7373}"/>
                </a:ext>
              </a:extLst>
            </p:cNvPr>
            <p:cNvSpPr/>
            <p:nvPr/>
          </p:nvSpPr>
          <p:spPr>
            <a:xfrm>
              <a:off x="8010941" y="272838"/>
              <a:ext cx="8307" cy="14171"/>
            </a:xfrm>
            <a:custGeom>
              <a:avLst/>
              <a:gdLst>
                <a:gd name="connsiteX0" fmla="*/ 8144 w 8307"/>
                <a:gd name="connsiteY0" fmla="*/ 5239 h 14171"/>
                <a:gd name="connsiteX1" fmla="*/ 3183 w 8307"/>
                <a:gd name="connsiteY1" fmla="*/ 3585 h 14171"/>
                <a:gd name="connsiteX2" fmla="*/ 257 w 8307"/>
                <a:gd name="connsiteY2" fmla="*/ 12172 h 14171"/>
                <a:gd name="connsiteX3" fmla="*/ 8144 w 8307"/>
                <a:gd name="connsiteY3" fmla="*/ 5239 h 1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7" h="14171">
                  <a:moveTo>
                    <a:pt x="8144" y="5239"/>
                  </a:moveTo>
                  <a:cubicBezTo>
                    <a:pt x="8144" y="-1122"/>
                    <a:pt x="7826" y="-1122"/>
                    <a:pt x="3183" y="3585"/>
                  </a:cubicBezTo>
                  <a:cubicBezTo>
                    <a:pt x="384" y="6384"/>
                    <a:pt x="-888" y="10264"/>
                    <a:pt x="257" y="12172"/>
                  </a:cubicBezTo>
                  <a:cubicBezTo>
                    <a:pt x="3374" y="17261"/>
                    <a:pt x="8144" y="13126"/>
                    <a:pt x="8144" y="5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 1828">
              <a:extLst>
                <a:ext uri="{FF2B5EF4-FFF2-40B4-BE49-F238E27FC236}">
                  <a16:creationId xmlns:a16="http://schemas.microsoft.com/office/drawing/2014/main" id="{B646A150-7B06-B1DE-C2B8-2954C3599C7C}"/>
                </a:ext>
              </a:extLst>
            </p:cNvPr>
            <p:cNvSpPr/>
            <p:nvPr/>
          </p:nvSpPr>
          <p:spPr>
            <a:xfrm>
              <a:off x="8006844" y="311251"/>
              <a:ext cx="9350" cy="11493"/>
            </a:xfrm>
            <a:custGeom>
              <a:avLst/>
              <a:gdLst>
                <a:gd name="connsiteX0" fmla="*/ 4481 w 9350"/>
                <a:gd name="connsiteY0" fmla="*/ 11732 h 11493"/>
                <a:gd name="connsiteX1" fmla="*/ 9188 w 9350"/>
                <a:gd name="connsiteY1" fmla="*/ 8996 h 11493"/>
                <a:gd name="connsiteX2" fmla="*/ 4481 w 9350"/>
                <a:gd name="connsiteY2" fmla="*/ 2318 h 11493"/>
                <a:gd name="connsiteX3" fmla="*/ -163 w 9350"/>
                <a:gd name="connsiteY3" fmla="*/ 5053 h 11493"/>
                <a:gd name="connsiteX4" fmla="*/ 4481 w 9350"/>
                <a:gd name="connsiteY4" fmla="*/ 11732 h 1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11493">
                  <a:moveTo>
                    <a:pt x="4481" y="11732"/>
                  </a:moveTo>
                  <a:cubicBezTo>
                    <a:pt x="7089" y="11732"/>
                    <a:pt x="9188" y="10459"/>
                    <a:pt x="9188" y="8996"/>
                  </a:cubicBezTo>
                  <a:cubicBezTo>
                    <a:pt x="8424" y="6300"/>
                    <a:pt x="6764" y="3940"/>
                    <a:pt x="4481" y="2318"/>
                  </a:cubicBezTo>
                  <a:cubicBezTo>
                    <a:pt x="664" y="-990"/>
                    <a:pt x="-163" y="-545"/>
                    <a:pt x="-163" y="5053"/>
                  </a:cubicBezTo>
                  <a:cubicBezTo>
                    <a:pt x="-163" y="8869"/>
                    <a:pt x="1873" y="11732"/>
                    <a:pt x="4481" y="117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 1829">
              <a:extLst>
                <a:ext uri="{FF2B5EF4-FFF2-40B4-BE49-F238E27FC236}">
                  <a16:creationId xmlns:a16="http://schemas.microsoft.com/office/drawing/2014/main" id="{1BACBBFF-1742-CF37-B5A6-F31F340F6720}"/>
                </a:ext>
              </a:extLst>
            </p:cNvPr>
            <p:cNvSpPr/>
            <p:nvPr/>
          </p:nvSpPr>
          <p:spPr>
            <a:xfrm>
              <a:off x="7938657" y="546133"/>
              <a:ext cx="6233" cy="6297"/>
            </a:xfrm>
            <a:custGeom>
              <a:avLst/>
              <a:gdLst>
                <a:gd name="connsiteX0" fmla="*/ -163 w 6233"/>
                <a:gd name="connsiteY0" fmla="*/ 3419 h 6297"/>
                <a:gd name="connsiteX1" fmla="*/ 2955 w 6233"/>
                <a:gd name="connsiteY1" fmla="*/ 6535 h 6297"/>
                <a:gd name="connsiteX2" fmla="*/ 6071 w 6233"/>
                <a:gd name="connsiteY2" fmla="*/ 3419 h 6297"/>
                <a:gd name="connsiteX3" fmla="*/ 2955 w 6233"/>
                <a:gd name="connsiteY3" fmla="*/ 238 h 6297"/>
                <a:gd name="connsiteX4" fmla="*/ -163 w 6233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-163" y="3419"/>
                  </a:moveTo>
                  <a:cubicBezTo>
                    <a:pt x="-163" y="5142"/>
                    <a:pt x="1230" y="6535"/>
                    <a:pt x="2955" y="6535"/>
                  </a:cubicBezTo>
                  <a:cubicBezTo>
                    <a:pt x="4678" y="6535"/>
                    <a:pt x="6071" y="5142"/>
                    <a:pt x="6071" y="3419"/>
                  </a:cubicBezTo>
                  <a:cubicBezTo>
                    <a:pt x="6071" y="1689"/>
                    <a:pt x="4684" y="270"/>
                    <a:pt x="2955" y="238"/>
                  </a:cubicBezTo>
                  <a:cubicBezTo>
                    <a:pt x="1224" y="270"/>
                    <a:pt x="-163" y="1689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 1830">
              <a:extLst>
                <a:ext uri="{FF2B5EF4-FFF2-40B4-BE49-F238E27FC236}">
                  <a16:creationId xmlns:a16="http://schemas.microsoft.com/office/drawing/2014/main" id="{4BFDAC5A-C20D-3D7D-2C92-7266DED04BCA}"/>
                </a:ext>
              </a:extLst>
            </p:cNvPr>
            <p:cNvSpPr/>
            <p:nvPr/>
          </p:nvSpPr>
          <p:spPr>
            <a:xfrm>
              <a:off x="7990539" y="298327"/>
              <a:ext cx="8927" cy="18120"/>
            </a:xfrm>
            <a:custGeom>
              <a:avLst/>
              <a:gdLst>
                <a:gd name="connsiteX0" fmla="*/ 3739 w 8927"/>
                <a:gd name="connsiteY0" fmla="*/ 18359 h 18120"/>
                <a:gd name="connsiteX1" fmla="*/ 8001 w 8927"/>
                <a:gd name="connsiteY1" fmla="*/ 13652 h 18120"/>
                <a:gd name="connsiteX2" fmla="*/ 8001 w 8927"/>
                <a:gd name="connsiteY2" fmla="*/ 3792 h 18120"/>
                <a:gd name="connsiteX3" fmla="*/ 2149 w 8927"/>
                <a:gd name="connsiteY3" fmla="*/ 3792 h 18120"/>
                <a:gd name="connsiteX4" fmla="*/ 3739 w 8927"/>
                <a:gd name="connsiteY4" fmla="*/ 18359 h 1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7" h="18120">
                  <a:moveTo>
                    <a:pt x="3739" y="18359"/>
                  </a:moveTo>
                  <a:cubicBezTo>
                    <a:pt x="5139" y="18359"/>
                    <a:pt x="6983" y="16259"/>
                    <a:pt x="8001" y="13652"/>
                  </a:cubicBezTo>
                  <a:cubicBezTo>
                    <a:pt x="9019" y="10446"/>
                    <a:pt x="9019" y="6998"/>
                    <a:pt x="8001" y="3792"/>
                  </a:cubicBezTo>
                  <a:cubicBezTo>
                    <a:pt x="6220" y="-978"/>
                    <a:pt x="5711" y="-914"/>
                    <a:pt x="2149" y="3792"/>
                  </a:cubicBezTo>
                  <a:cubicBezTo>
                    <a:pt x="-1413" y="8499"/>
                    <a:pt x="-840" y="18359"/>
                    <a:pt x="3739" y="183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 1831">
              <a:extLst>
                <a:ext uri="{FF2B5EF4-FFF2-40B4-BE49-F238E27FC236}">
                  <a16:creationId xmlns:a16="http://schemas.microsoft.com/office/drawing/2014/main" id="{E42F2936-5D83-2AF7-C981-8BDF4157A36E}"/>
                </a:ext>
              </a:extLst>
            </p:cNvPr>
            <p:cNvSpPr/>
            <p:nvPr/>
          </p:nvSpPr>
          <p:spPr>
            <a:xfrm>
              <a:off x="7982122" y="329042"/>
              <a:ext cx="11745" cy="8631"/>
            </a:xfrm>
            <a:custGeom>
              <a:avLst/>
              <a:gdLst>
                <a:gd name="connsiteX0" fmla="*/ 11457 w 11745"/>
                <a:gd name="connsiteY0" fmla="*/ 3991 h 8631"/>
                <a:gd name="connsiteX1" fmla="*/ 6241 w 11745"/>
                <a:gd name="connsiteY1" fmla="*/ 238 h 8631"/>
                <a:gd name="connsiteX2" fmla="*/ 1916 w 11745"/>
                <a:gd name="connsiteY2" fmla="*/ 7617 h 8631"/>
                <a:gd name="connsiteX3" fmla="*/ 10306 w 11745"/>
                <a:gd name="connsiteY3" fmla="*/ 6555 h 8631"/>
                <a:gd name="connsiteX4" fmla="*/ 11457 w 11745"/>
                <a:gd name="connsiteY4" fmla="*/ 3991 h 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45" h="8631">
                  <a:moveTo>
                    <a:pt x="11457" y="3991"/>
                  </a:moveTo>
                  <a:cubicBezTo>
                    <a:pt x="12157" y="1892"/>
                    <a:pt x="9867" y="238"/>
                    <a:pt x="6241" y="238"/>
                  </a:cubicBezTo>
                  <a:cubicBezTo>
                    <a:pt x="-119" y="238"/>
                    <a:pt x="-2091" y="3546"/>
                    <a:pt x="1916" y="7617"/>
                  </a:cubicBezTo>
                  <a:cubicBezTo>
                    <a:pt x="4524" y="9639"/>
                    <a:pt x="8283" y="9162"/>
                    <a:pt x="10306" y="6555"/>
                  </a:cubicBezTo>
                  <a:cubicBezTo>
                    <a:pt x="10884" y="5804"/>
                    <a:pt x="11285" y="4926"/>
                    <a:pt x="11457" y="3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 1832">
              <a:extLst>
                <a:ext uri="{FF2B5EF4-FFF2-40B4-BE49-F238E27FC236}">
                  <a16:creationId xmlns:a16="http://schemas.microsoft.com/office/drawing/2014/main" id="{5C1DDC68-1065-F1ED-565B-1675C715A887}"/>
                </a:ext>
              </a:extLst>
            </p:cNvPr>
            <p:cNvSpPr/>
            <p:nvPr/>
          </p:nvSpPr>
          <p:spPr>
            <a:xfrm>
              <a:off x="7955320" y="483162"/>
              <a:ext cx="8146" cy="6297"/>
            </a:xfrm>
            <a:custGeom>
              <a:avLst/>
              <a:gdLst>
                <a:gd name="connsiteX0" fmla="*/ 7981 w 8146"/>
                <a:gd name="connsiteY0" fmla="*/ 3355 h 6297"/>
                <a:gd name="connsiteX1" fmla="*/ 5126 w 8146"/>
                <a:gd name="connsiteY1" fmla="*/ 238 h 6297"/>
                <a:gd name="connsiteX2" fmla="*/ 5055 w 8146"/>
                <a:gd name="connsiteY2" fmla="*/ 238 h 6297"/>
                <a:gd name="connsiteX3" fmla="*/ 221 w 8146"/>
                <a:gd name="connsiteY3" fmla="*/ 3355 h 6297"/>
                <a:gd name="connsiteX4" fmla="*/ 3147 w 8146"/>
                <a:gd name="connsiteY4" fmla="*/ 6536 h 6297"/>
                <a:gd name="connsiteX5" fmla="*/ 7981 w 8146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" h="6297">
                  <a:moveTo>
                    <a:pt x="7981" y="3355"/>
                  </a:moveTo>
                  <a:cubicBezTo>
                    <a:pt x="8051" y="1708"/>
                    <a:pt x="6773" y="308"/>
                    <a:pt x="5126" y="238"/>
                  </a:cubicBezTo>
                  <a:cubicBezTo>
                    <a:pt x="5100" y="238"/>
                    <a:pt x="5081" y="238"/>
                    <a:pt x="5055" y="238"/>
                  </a:cubicBezTo>
                  <a:cubicBezTo>
                    <a:pt x="3058" y="506"/>
                    <a:pt x="1290" y="1644"/>
                    <a:pt x="221" y="3355"/>
                  </a:cubicBezTo>
                  <a:cubicBezTo>
                    <a:pt x="-797" y="5073"/>
                    <a:pt x="221" y="6536"/>
                    <a:pt x="3147" y="6536"/>
                  </a:cubicBezTo>
                  <a:cubicBezTo>
                    <a:pt x="6073" y="6536"/>
                    <a:pt x="7981" y="5136"/>
                    <a:pt x="798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 1833">
              <a:extLst>
                <a:ext uri="{FF2B5EF4-FFF2-40B4-BE49-F238E27FC236}">
                  <a16:creationId xmlns:a16="http://schemas.microsoft.com/office/drawing/2014/main" id="{637B602F-469C-4935-C0BE-304E388B1268}"/>
                </a:ext>
              </a:extLst>
            </p:cNvPr>
            <p:cNvSpPr/>
            <p:nvPr/>
          </p:nvSpPr>
          <p:spPr>
            <a:xfrm>
              <a:off x="7935538" y="288633"/>
              <a:ext cx="11039" cy="10736"/>
            </a:xfrm>
            <a:custGeom>
              <a:avLst/>
              <a:gdLst>
                <a:gd name="connsiteX0" fmla="*/ -160 w 11039"/>
                <a:gd name="connsiteY0" fmla="*/ 3946 h 10736"/>
                <a:gd name="connsiteX1" fmla="*/ 1939 w 11039"/>
                <a:gd name="connsiteY1" fmla="*/ 10307 h 10736"/>
                <a:gd name="connsiteX2" fmla="*/ 10526 w 11039"/>
                <a:gd name="connsiteY2" fmla="*/ 2674 h 10736"/>
                <a:gd name="connsiteX3" fmla="*/ -160 w 11039"/>
                <a:gd name="connsiteY3" fmla="*/ 3946 h 1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9" h="10736">
                  <a:moveTo>
                    <a:pt x="-160" y="3946"/>
                  </a:moveTo>
                  <a:cubicBezTo>
                    <a:pt x="-211" y="6243"/>
                    <a:pt x="527" y="8494"/>
                    <a:pt x="1939" y="10307"/>
                  </a:cubicBezTo>
                  <a:cubicBezTo>
                    <a:pt x="4738" y="13169"/>
                    <a:pt x="12625" y="6109"/>
                    <a:pt x="10526" y="2674"/>
                  </a:cubicBezTo>
                  <a:cubicBezTo>
                    <a:pt x="8427" y="-761"/>
                    <a:pt x="-160" y="-761"/>
                    <a:pt x="-160" y="39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 1834">
              <a:extLst>
                <a:ext uri="{FF2B5EF4-FFF2-40B4-BE49-F238E27FC236}">
                  <a16:creationId xmlns:a16="http://schemas.microsoft.com/office/drawing/2014/main" id="{5F3DE201-2CD9-9138-203B-F90BB5970BA0}"/>
                </a:ext>
              </a:extLst>
            </p:cNvPr>
            <p:cNvSpPr/>
            <p:nvPr/>
          </p:nvSpPr>
          <p:spPr>
            <a:xfrm>
              <a:off x="7951583" y="546615"/>
              <a:ext cx="8764" cy="7628"/>
            </a:xfrm>
            <a:custGeom>
              <a:avLst/>
              <a:gdLst>
                <a:gd name="connsiteX0" fmla="*/ 15 w 8764"/>
                <a:gd name="connsiteY0" fmla="*/ 5481 h 7628"/>
                <a:gd name="connsiteX1" fmla="*/ 3704 w 8764"/>
                <a:gd name="connsiteY1" fmla="*/ 7326 h 7628"/>
                <a:gd name="connsiteX2" fmla="*/ 8602 w 8764"/>
                <a:gd name="connsiteY2" fmla="*/ 2301 h 7628"/>
                <a:gd name="connsiteX3" fmla="*/ 15 w 8764"/>
                <a:gd name="connsiteY3" fmla="*/ 5481 h 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4" h="7628">
                  <a:moveTo>
                    <a:pt x="15" y="5481"/>
                  </a:moveTo>
                  <a:cubicBezTo>
                    <a:pt x="-685" y="7771"/>
                    <a:pt x="715" y="8471"/>
                    <a:pt x="3704" y="7326"/>
                  </a:cubicBezTo>
                  <a:cubicBezTo>
                    <a:pt x="6694" y="6181"/>
                    <a:pt x="8602" y="4018"/>
                    <a:pt x="8602" y="2301"/>
                  </a:cubicBezTo>
                  <a:cubicBezTo>
                    <a:pt x="8602" y="-1834"/>
                    <a:pt x="1605" y="774"/>
                    <a:pt x="15" y="54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 1835">
              <a:extLst>
                <a:ext uri="{FF2B5EF4-FFF2-40B4-BE49-F238E27FC236}">
                  <a16:creationId xmlns:a16="http://schemas.microsoft.com/office/drawing/2014/main" id="{7FA6870D-2777-4913-871E-EAA8EC416122}"/>
                </a:ext>
              </a:extLst>
            </p:cNvPr>
            <p:cNvSpPr/>
            <p:nvPr/>
          </p:nvSpPr>
          <p:spPr>
            <a:xfrm>
              <a:off x="7951048" y="307033"/>
              <a:ext cx="9299" cy="11891"/>
            </a:xfrm>
            <a:custGeom>
              <a:avLst/>
              <a:gdLst>
                <a:gd name="connsiteX0" fmla="*/ 9137 w 9299"/>
                <a:gd name="connsiteY0" fmla="*/ 4755 h 11891"/>
                <a:gd name="connsiteX1" fmla="*/ 4494 w 9299"/>
                <a:gd name="connsiteY1" fmla="*/ 239 h 11891"/>
                <a:gd name="connsiteX2" fmla="*/ 4494 w 9299"/>
                <a:gd name="connsiteY2" fmla="*/ 239 h 11891"/>
                <a:gd name="connsiteX3" fmla="*/ 1886 w 9299"/>
                <a:gd name="connsiteY3" fmla="*/ 10607 h 11891"/>
                <a:gd name="connsiteX4" fmla="*/ 9137 w 9299"/>
                <a:gd name="connsiteY4" fmla="*/ 4755 h 1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9" h="11891">
                  <a:moveTo>
                    <a:pt x="9137" y="4755"/>
                  </a:moveTo>
                  <a:cubicBezTo>
                    <a:pt x="9105" y="2223"/>
                    <a:pt x="7025" y="207"/>
                    <a:pt x="4494" y="239"/>
                  </a:cubicBezTo>
                  <a:cubicBezTo>
                    <a:pt x="4494" y="239"/>
                    <a:pt x="4494" y="239"/>
                    <a:pt x="4494" y="239"/>
                  </a:cubicBezTo>
                  <a:cubicBezTo>
                    <a:pt x="-150" y="239"/>
                    <a:pt x="-1867" y="6599"/>
                    <a:pt x="1886" y="10607"/>
                  </a:cubicBezTo>
                  <a:cubicBezTo>
                    <a:pt x="5639" y="14614"/>
                    <a:pt x="9137" y="10034"/>
                    <a:pt x="9137" y="47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 1836">
              <a:extLst>
                <a:ext uri="{FF2B5EF4-FFF2-40B4-BE49-F238E27FC236}">
                  <a16:creationId xmlns:a16="http://schemas.microsoft.com/office/drawing/2014/main" id="{28BA6E18-BA6D-48F3-CECE-E715B08C09F9}"/>
                </a:ext>
              </a:extLst>
            </p:cNvPr>
            <p:cNvSpPr/>
            <p:nvPr/>
          </p:nvSpPr>
          <p:spPr>
            <a:xfrm>
              <a:off x="7967914" y="297684"/>
              <a:ext cx="13942" cy="18764"/>
            </a:xfrm>
            <a:custGeom>
              <a:avLst/>
              <a:gdLst>
                <a:gd name="connsiteX0" fmla="*/ 3084 w 13942"/>
                <a:gd name="connsiteY0" fmla="*/ 12705 h 18764"/>
                <a:gd name="connsiteX1" fmla="*/ 7791 w 13942"/>
                <a:gd name="connsiteY1" fmla="*/ 15886 h 18764"/>
                <a:gd name="connsiteX2" fmla="*/ 9699 w 13942"/>
                <a:gd name="connsiteY2" fmla="*/ 19002 h 18764"/>
                <a:gd name="connsiteX3" fmla="*/ 9699 w 13942"/>
                <a:gd name="connsiteY3" fmla="*/ 14423 h 18764"/>
                <a:gd name="connsiteX4" fmla="*/ 10908 w 13942"/>
                <a:gd name="connsiteY4" fmla="*/ 8062 h 18764"/>
                <a:gd name="connsiteX5" fmla="*/ 9318 w 13942"/>
                <a:gd name="connsiteY5" fmla="*/ 238 h 18764"/>
                <a:gd name="connsiteX6" fmla="*/ 1430 w 13942"/>
                <a:gd name="connsiteY6" fmla="*/ 6599 h 18764"/>
                <a:gd name="connsiteX7" fmla="*/ 3084 w 13942"/>
                <a:gd name="connsiteY7" fmla="*/ 12705 h 1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2" h="18764">
                  <a:moveTo>
                    <a:pt x="3084" y="12705"/>
                  </a:moveTo>
                  <a:cubicBezTo>
                    <a:pt x="5692" y="12705"/>
                    <a:pt x="7791" y="14105"/>
                    <a:pt x="7791" y="15886"/>
                  </a:cubicBezTo>
                  <a:cubicBezTo>
                    <a:pt x="7791" y="17667"/>
                    <a:pt x="8618" y="19002"/>
                    <a:pt x="9699" y="19002"/>
                  </a:cubicBezTo>
                  <a:cubicBezTo>
                    <a:pt x="10780" y="19002"/>
                    <a:pt x="10780" y="16903"/>
                    <a:pt x="9699" y="14423"/>
                  </a:cubicBezTo>
                  <a:cubicBezTo>
                    <a:pt x="8688" y="12266"/>
                    <a:pt x="9177" y="9703"/>
                    <a:pt x="10908" y="8062"/>
                  </a:cubicBezTo>
                  <a:cubicBezTo>
                    <a:pt x="15424" y="5200"/>
                    <a:pt x="14406" y="238"/>
                    <a:pt x="9318" y="238"/>
                  </a:cubicBezTo>
                  <a:cubicBezTo>
                    <a:pt x="5844" y="1014"/>
                    <a:pt x="2925" y="3368"/>
                    <a:pt x="1430" y="6599"/>
                  </a:cubicBezTo>
                  <a:cubicBezTo>
                    <a:pt x="-1050" y="11433"/>
                    <a:pt x="-733" y="12705"/>
                    <a:pt x="3084" y="127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 1837">
              <a:extLst>
                <a:ext uri="{FF2B5EF4-FFF2-40B4-BE49-F238E27FC236}">
                  <a16:creationId xmlns:a16="http://schemas.microsoft.com/office/drawing/2014/main" id="{39D04E5B-58D1-6146-ADB8-59E6713A2EED}"/>
                </a:ext>
              </a:extLst>
            </p:cNvPr>
            <p:cNvSpPr/>
            <p:nvPr/>
          </p:nvSpPr>
          <p:spPr>
            <a:xfrm>
              <a:off x="7756253" y="392076"/>
              <a:ext cx="11089" cy="9048"/>
            </a:xfrm>
            <a:custGeom>
              <a:avLst/>
              <a:gdLst>
                <a:gd name="connsiteX0" fmla="*/ 2933 w 11089"/>
                <a:gd name="connsiteY0" fmla="*/ 238 h 9048"/>
                <a:gd name="connsiteX1" fmla="*/ 3823 w 11089"/>
                <a:gd name="connsiteY1" fmla="*/ 4945 h 9048"/>
                <a:gd name="connsiteX2" fmla="*/ 9802 w 11089"/>
                <a:gd name="connsiteY2" fmla="*/ 4945 h 9048"/>
                <a:gd name="connsiteX3" fmla="*/ 9802 w 11089"/>
                <a:gd name="connsiteY3" fmla="*/ 4945 h 9048"/>
                <a:gd name="connsiteX4" fmla="*/ 2933 w 11089"/>
                <a:gd name="connsiteY4" fmla="*/ 238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9" h="9048">
                  <a:moveTo>
                    <a:pt x="2933" y="238"/>
                  </a:moveTo>
                  <a:cubicBezTo>
                    <a:pt x="-1393" y="238"/>
                    <a:pt x="-1265" y="1002"/>
                    <a:pt x="3823" y="4945"/>
                  </a:cubicBezTo>
                  <a:cubicBezTo>
                    <a:pt x="11393" y="10734"/>
                    <a:pt x="12029" y="10734"/>
                    <a:pt x="9802" y="4945"/>
                  </a:cubicBezTo>
                  <a:lnTo>
                    <a:pt x="9802" y="4945"/>
                  </a:lnTo>
                  <a:cubicBezTo>
                    <a:pt x="8619" y="2178"/>
                    <a:pt x="5941" y="340"/>
                    <a:pt x="293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 1838">
              <a:extLst>
                <a:ext uri="{FF2B5EF4-FFF2-40B4-BE49-F238E27FC236}">
                  <a16:creationId xmlns:a16="http://schemas.microsoft.com/office/drawing/2014/main" id="{6EFF6237-7C50-DB44-0943-E086C9D4B94C}"/>
                </a:ext>
              </a:extLst>
            </p:cNvPr>
            <p:cNvSpPr/>
            <p:nvPr/>
          </p:nvSpPr>
          <p:spPr>
            <a:xfrm>
              <a:off x="7783965" y="2406678"/>
              <a:ext cx="2353" cy="7812"/>
            </a:xfrm>
            <a:custGeom>
              <a:avLst/>
              <a:gdLst>
                <a:gd name="connsiteX0" fmla="*/ -163 w 2353"/>
                <a:gd name="connsiteY0" fmla="*/ 3637 h 7812"/>
                <a:gd name="connsiteX1" fmla="*/ 1428 w 2353"/>
                <a:gd name="connsiteY1" fmla="*/ 7771 h 7812"/>
                <a:gd name="connsiteX2" fmla="*/ 1428 w 2353"/>
                <a:gd name="connsiteY2" fmla="*/ 1729 h 7812"/>
                <a:gd name="connsiteX3" fmla="*/ -163 w 2353"/>
                <a:gd name="connsiteY3" fmla="*/ 3637 h 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3" h="7812">
                  <a:moveTo>
                    <a:pt x="-163" y="3637"/>
                  </a:moveTo>
                  <a:cubicBezTo>
                    <a:pt x="-163" y="6944"/>
                    <a:pt x="410" y="8789"/>
                    <a:pt x="1428" y="7771"/>
                  </a:cubicBezTo>
                  <a:cubicBezTo>
                    <a:pt x="2446" y="5889"/>
                    <a:pt x="2446" y="3611"/>
                    <a:pt x="1428" y="1729"/>
                  </a:cubicBezTo>
                  <a:cubicBezTo>
                    <a:pt x="728" y="-816"/>
                    <a:pt x="-35" y="-52"/>
                    <a:pt x="-163" y="36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 1839">
              <a:extLst>
                <a:ext uri="{FF2B5EF4-FFF2-40B4-BE49-F238E27FC236}">
                  <a16:creationId xmlns:a16="http://schemas.microsoft.com/office/drawing/2014/main" id="{D7032A90-F495-17D1-6AAC-7ADBFC2A8FC7}"/>
                </a:ext>
              </a:extLst>
            </p:cNvPr>
            <p:cNvSpPr/>
            <p:nvPr/>
          </p:nvSpPr>
          <p:spPr>
            <a:xfrm>
              <a:off x="7811635" y="379355"/>
              <a:ext cx="9222" cy="8215"/>
            </a:xfrm>
            <a:custGeom>
              <a:avLst/>
              <a:gdLst>
                <a:gd name="connsiteX0" fmla="*/ 1808 w 9222"/>
                <a:gd name="connsiteY0" fmla="*/ 7490 h 8215"/>
                <a:gd name="connsiteX1" fmla="*/ 9060 w 9222"/>
                <a:gd name="connsiteY1" fmla="*/ 3228 h 8215"/>
                <a:gd name="connsiteX2" fmla="*/ 4416 w 9222"/>
                <a:gd name="connsiteY2" fmla="*/ 238 h 8215"/>
                <a:gd name="connsiteX3" fmla="*/ 1808 w 9222"/>
                <a:gd name="connsiteY3" fmla="*/ 7490 h 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2" h="8215">
                  <a:moveTo>
                    <a:pt x="1808" y="7490"/>
                  </a:moveTo>
                  <a:cubicBezTo>
                    <a:pt x="4226" y="10034"/>
                    <a:pt x="9060" y="7172"/>
                    <a:pt x="9060" y="3228"/>
                  </a:cubicBezTo>
                  <a:cubicBezTo>
                    <a:pt x="9060" y="1574"/>
                    <a:pt x="7024" y="238"/>
                    <a:pt x="4416" y="238"/>
                  </a:cubicBezTo>
                  <a:cubicBezTo>
                    <a:pt x="-354" y="238"/>
                    <a:pt x="-1690" y="3991"/>
                    <a:pt x="1808" y="74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 1840">
              <a:extLst>
                <a:ext uri="{FF2B5EF4-FFF2-40B4-BE49-F238E27FC236}">
                  <a16:creationId xmlns:a16="http://schemas.microsoft.com/office/drawing/2014/main" id="{07ADA177-3C05-1CC4-A113-3F30A025E12A}"/>
                </a:ext>
              </a:extLst>
            </p:cNvPr>
            <p:cNvSpPr/>
            <p:nvPr/>
          </p:nvSpPr>
          <p:spPr>
            <a:xfrm>
              <a:off x="7824565" y="1011749"/>
              <a:ext cx="13950" cy="12441"/>
            </a:xfrm>
            <a:custGeom>
              <a:avLst/>
              <a:gdLst>
                <a:gd name="connsiteX0" fmla="*/ 11268 w 13950"/>
                <a:gd name="connsiteY0" fmla="*/ 10022 h 12441"/>
                <a:gd name="connsiteX1" fmla="*/ 11268 w 13950"/>
                <a:gd name="connsiteY1" fmla="*/ 10022 h 12441"/>
                <a:gd name="connsiteX2" fmla="*/ 7006 w 13950"/>
                <a:gd name="connsiteY2" fmla="*/ 290 h 12441"/>
                <a:gd name="connsiteX3" fmla="*/ -111 w 13950"/>
                <a:gd name="connsiteY3" fmla="*/ 5792 h 12441"/>
                <a:gd name="connsiteX4" fmla="*/ 646 w 13950"/>
                <a:gd name="connsiteY4" fmla="*/ 9704 h 12441"/>
                <a:gd name="connsiteX5" fmla="*/ 11268 w 13950"/>
                <a:gd name="connsiteY5" fmla="*/ 10022 h 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50" h="12441">
                  <a:moveTo>
                    <a:pt x="11268" y="10022"/>
                  </a:moveTo>
                  <a:lnTo>
                    <a:pt x="11268" y="10022"/>
                  </a:lnTo>
                  <a:cubicBezTo>
                    <a:pt x="16229" y="6842"/>
                    <a:pt x="13367" y="290"/>
                    <a:pt x="7006" y="290"/>
                  </a:cubicBezTo>
                  <a:cubicBezTo>
                    <a:pt x="3521" y="-155"/>
                    <a:pt x="334" y="2307"/>
                    <a:pt x="-111" y="5792"/>
                  </a:cubicBezTo>
                  <a:cubicBezTo>
                    <a:pt x="-283" y="7141"/>
                    <a:pt x="-22" y="8515"/>
                    <a:pt x="646" y="9704"/>
                  </a:cubicBezTo>
                  <a:cubicBezTo>
                    <a:pt x="3126" y="13584"/>
                    <a:pt x="5671" y="13648"/>
                    <a:pt x="11268" y="100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 1841">
              <a:extLst>
                <a:ext uri="{FF2B5EF4-FFF2-40B4-BE49-F238E27FC236}">
                  <a16:creationId xmlns:a16="http://schemas.microsoft.com/office/drawing/2014/main" id="{B40E48F5-216C-347A-239C-AC610164E397}"/>
                </a:ext>
              </a:extLst>
            </p:cNvPr>
            <p:cNvSpPr/>
            <p:nvPr/>
          </p:nvSpPr>
          <p:spPr>
            <a:xfrm>
              <a:off x="7873358" y="6507043"/>
              <a:ext cx="23180" cy="13949"/>
            </a:xfrm>
            <a:custGeom>
              <a:avLst/>
              <a:gdLst>
                <a:gd name="connsiteX0" fmla="*/ 2102 w 23180"/>
                <a:gd name="connsiteY0" fmla="*/ 12103 h 13949"/>
                <a:gd name="connsiteX1" fmla="*/ 19594 w 23180"/>
                <a:gd name="connsiteY1" fmla="*/ 12421 h 13949"/>
                <a:gd name="connsiteX2" fmla="*/ 22583 w 23180"/>
                <a:gd name="connsiteY2" fmla="*/ 4470 h 13949"/>
                <a:gd name="connsiteX3" fmla="*/ 16731 w 23180"/>
                <a:gd name="connsiteY3" fmla="*/ 1926 h 13949"/>
                <a:gd name="connsiteX4" fmla="*/ 6300 w 23180"/>
                <a:gd name="connsiteY4" fmla="*/ 3898 h 13949"/>
                <a:gd name="connsiteX5" fmla="*/ 2102 w 23180"/>
                <a:gd name="connsiteY5" fmla="*/ 12103 h 1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80" h="13949">
                  <a:moveTo>
                    <a:pt x="2102" y="12103"/>
                  </a:moveTo>
                  <a:cubicBezTo>
                    <a:pt x="7604" y="14768"/>
                    <a:pt x="13996" y="14883"/>
                    <a:pt x="19594" y="12421"/>
                  </a:cubicBezTo>
                  <a:cubicBezTo>
                    <a:pt x="22475" y="10920"/>
                    <a:pt x="23760" y="7492"/>
                    <a:pt x="22583" y="4470"/>
                  </a:cubicBezTo>
                  <a:cubicBezTo>
                    <a:pt x="21375" y="-300"/>
                    <a:pt x="20039" y="-873"/>
                    <a:pt x="16731" y="1926"/>
                  </a:cubicBezTo>
                  <a:cubicBezTo>
                    <a:pt x="13678" y="4006"/>
                    <a:pt x="9900" y="4718"/>
                    <a:pt x="6300" y="3898"/>
                  </a:cubicBezTo>
                  <a:cubicBezTo>
                    <a:pt x="257" y="2244"/>
                    <a:pt x="-2414" y="7523"/>
                    <a:pt x="2102" y="121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 1842">
              <a:extLst>
                <a:ext uri="{FF2B5EF4-FFF2-40B4-BE49-F238E27FC236}">
                  <a16:creationId xmlns:a16="http://schemas.microsoft.com/office/drawing/2014/main" id="{1AAAEF8B-346C-AAF2-7486-C54D6192FFC3}"/>
                </a:ext>
              </a:extLst>
            </p:cNvPr>
            <p:cNvSpPr/>
            <p:nvPr/>
          </p:nvSpPr>
          <p:spPr>
            <a:xfrm>
              <a:off x="7825368" y="339025"/>
              <a:ext cx="11009" cy="11946"/>
            </a:xfrm>
            <a:custGeom>
              <a:avLst/>
              <a:gdLst>
                <a:gd name="connsiteX0" fmla="*/ 10847 w 11009"/>
                <a:gd name="connsiteY0" fmla="*/ 7557 h 11946"/>
                <a:gd name="connsiteX1" fmla="*/ 1369 w 11009"/>
                <a:gd name="connsiteY1" fmla="*/ 1196 h 11946"/>
                <a:gd name="connsiteX2" fmla="*/ 1751 w 11009"/>
                <a:gd name="connsiteY2" fmla="*/ 7557 h 11946"/>
                <a:gd name="connsiteX3" fmla="*/ 10847 w 11009"/>
                <a:gd name="connsiteY3" fmla="*/ 7557 h 1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09" h="11946">
                  <a:moveTo>
                    <a:pt x="10847" y="7557"/>
                  </a:moveTo>
                  <a:cubicBezTo>
                    <a:pt x="10847" y="1896"/>
                    <a:pt x="5758" y="-1539"/>
                    <a:pt x="1369" y="1196"/>
                  </a:cubicBezTo>
                  <a:cubicBezTo>
                    <a:pt x="-793" y="2595"/>
                    <a:pt x="-666" y="4631"/>
                    <a:pt x="1751" y="7557"/>
                  </a:cubicBezTo>
                  <a:cubicBezTo>
                    <a:pt x="6331" y="13917"/>
                    <a:pt x="10847" y="13536"/>
                    <a:pt x="10847" y="75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 1843">
              <a:extLst>
                <a:ext uri="{FF2B5EF4-FFF2-40B4-BE49-F238E27FC236}">
                  <a16:creationId xmlns:a16="http://schemas.microsoft.com/office/drawing/2014/main" id="{1D1F003A-7BCC-245A-AC82-A78DC0E10663}"/>
                </a:ext>
              </a:extLst>
            </p:cNvPr>
            <p:cNvSpPr/>
            <p:nvPr/>
          </p:nvSpPr>
          <p:spPr>
            <a:xfrm>
              <a:off x="7849272" y="549685"/>
              <a:ext cx="8795" cy="9042"/>
            </a:xfrm>
            <a:custGeom>
              <a:avLst/>
              <a:gdLst>
                <a:gd name="connsiteX0" fmla="*/ 5707 w 8795"/>
                <a:gd name="connsiteY0" fmla="*/ 9281 h 9042"/>
                <a:gd name="connsiteX1" fmla="*/ 8633 w 8795"/>
                <a:gd name="connsiteY1" fmla="*/ 6355 h 9042"/>
                <a:gd name="connsiteX2" fmla="*/ 364 w 8795"/>
                <a:gd name="connsiteY2" fmla="*/ 885 h 9042"/>
                <a:gd name="connsiteX3" fmla="*/ 5707 w 8795"/>
                <a:gd name="connsiteY3" fmla="*/ 9281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5" h="9042">
                  <a:moveTo>
                    <a:pt x="5707" y="9281"/>
                  </a:moveTo>
                  <a:cubicBezTo>
                    <a:pt x="7322" y="9281"/>
                    <a:pt x="8633" y="7970"/>
                    <a:pt x="8633" y="6355"/>
                  </a:cubicBezTo>
                  <a:cubicBezTo>
                    <a:pt x="8633" y="2602"/>
                    <a:pt x="2272" y="-1342"/>
                    <a:pt x="364" y="885"/>
                  </a:cubicBezTo>
                  <a:cubicBezTo>
                    <a:pt x="-1544" y="3111"/>
                    <a:pt x="2081" y="9281"/>
                    <a:pt x="5707" y="92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 1844">
              <a:extLst>
                <a:ext uri="{FF2B5EF4-FFF2-40B4-BE49-F238E27FC236}">
                  <a16:creationId xmlns:a16="http://schemas.microsoft.com/office/drawing/2014/main" id="{5F55E16C-BD3B-F435-2CAE-3ED5AD9225DF}"/>
                </a:ext>
              </a:extLst>
            </p:cNvPr>
            <p:cNvSpPr/>
            <p:nvPr/>
          </p:nvSpPr>
          <p:spPr>
            <a:xfrm>
              <a:off x="7835868" y="513301"/>
              <a:ext cx="12721" cy="13934"/>
            </a:xfrm>
            <a:custGeom>
              <a:avLst/>
              <a:gdLst>
                <a:gd name="connsiteX0" fmla="*/ 2191 w 12721"/>
                <a:gd name="connsiteY0" fmla="*/ 12080 h 13934"/>
                <a:gd name="connsiteX1" fmla="*/ 12559 w 12721"/>
                <a:gd name="connsiteY1" fmla="*/ 12652 h 13934"/>
                <a:gd name="connsiteX2" fmla="*/ 6198 w 12721"/>
                <a:gd name="connsiteY2" fmla="*/ 4765 h 13934"/>
                <a:gd name="connsiteX3" fmla="*/ -162 w 12721"/>
                <a:gd name="connsiteY3" fmla="*/ 4256 h 13934"/>
                <a:gd name="connsiteX4" fmla="*/ 2191 w 12721"/>
                <a:gd name="connsiteY4" fmla="*/ 12080 h 1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13934">
                  <a:moveTo>
                    <a:pt x="2191" y="12080"/>
                  </a:moveTo>
                  <a:cubicBezTo>
                    <a:pt x="4608" y="14561"/>
                    <a:pt x="12559" y="14942"/>
                    <a:pt x="12559" y="12652"/>
                  </a:cubicBezTo>
                  <a:cubicBezTo>
                    <a:pt x="10943" y="9650"/>
                    <a:pt x="8787" y="6979"/>
                    <a:pt x="6198" y="4765"/>
                  </a:cubicBezTo>
                  <a:cubicBezTo>
                    <a:pt x="410" y="-1150"/>
                    <a:pt x="-162" y="-1214"/>
                    <a:pt x="-162" y="4256"/>
                  </a:cubicBezTo>
                  <a:cubicBezTo>
                    <a:pt x="-175" y="7042"/>
                    <a:pt x="646" y="9765"/>
                    <a:pt x="2191" y="120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 1845">
              <a:extLst>
                <a:ext uri="{FF2B5EF4-FFF2-40B4-BE49-F238E27FC236}">
                  <a16:creationId xmlns:a16="http://schemas.microsoft.com/office/drawing/2014/main" id="{B94DB045-2D19-6EF0-D465-041EF110A857}"/>
                </a:ext>
              </a:extLst>
            </p:cNvPr>
            <p:cNvSpPr/>
            <p:nvPr/>
          </p:nvSpPr>
          <p:spPr>
            <a:xfrm>
              <a:off x="7792997" y="2433929"/>
              <a:ext cx="9286" cy="6297"/>
            </a:xfrm>
            <a:custGeom>
              <a:avLst/>
              <a:gdLst>
                <a:gd name="connsiteX0" fmla="*/ -163 w 9286"/>
                <a:gd name="connsiteY0" fmla="*/ 3355 h 6297"/>
                <a:gd name="connsiteX1" fmla="*/ 4481 w 9286"/>
                <a:gd name="connsiteY1" fmla="*/ 6536 h 6297"/>
                <a:gd name="connsiteX2" fmla="*/ 9124 w 9286"/>
                <a:gd name="connsiteY2" fmla="*/ 3355 h 6297"/>
                <a:gd name="connsiteX3" fmla="*/ 4481 w 9286"/>
                <a:gd name="connsiteY3" fmla="*/ 238 h 6297"/>
                <a:gd name="connsiteX4" fmla="*/ -163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-163" y="3355"/>
                  </a:moveTo>
                  <a:cubicBezTo>
                    <a:pt x="-163" y="5136"/>
                    <a:pt x="1936" y="6536"/>
                    <a:pt x="4481" y="6536"/>
                  </a:cubicBezTo>
                  <a:cubicBezTo>
                    <a:pt x="7025" y="6536"/>
                    <a:pt x="9124" y="5136"/>
                    <a:pt x="9124" y="3355"/>
                  </a:cubicBezTo>
                  <a:cubicBezTo>
                    <a:pt x="9124" y="1574"/>
                    <a:pt x="7025" y="238"/>
                    <a:pt x="4481" y="238"/>
                  </a:cubicBezTo>
                  <a:cubicBezTo>
                    <a:pt x="1936" y="238"/>
                    <a:pt x="-163" y="1638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 1846">
              <a:extLst>
                <a:ext uri="{FF2B5EF4-FFF2-40B4-BE49-F238E27FC236}">
                  <a16:creationId xmlns:a16="http://schemas.microsoft.com/office/drawing/2014/main" id="{B5F3D849-D07F-8159-5F4A-EFD3695CE1C5}"/>
                </a:ext>
              </a:extLst>
            </p:cNvPr>
            <p:cNvSpPr/>
            <p:nvPr/>
          </p:nvSpPr>
          <p:spPr>
            <a:xfrm>
              <a:off x="7791067" y="355047"/>
              <a:ext cx="21856" cy="14003"/>
            </a:xfrm>
            <a:custGeom>
              <a:avLst/>
              <a:gdLst>
                <a:gd name="connsiteX0" fmla="*/ 5648 w 21856"/>
                <a:gd name="connsiteY0" fmla="*/ 10616 h 14003"/>
                <a:gd name="connsiteX1" fmla="*/ 19832 w 21856"/>
                <a:gd name="connsiteY1" fmla="*/ 10616 h 14003"/>
                <a:gd name="connsiteX2" fmla="*/ 9782 w 21856"/>
                <a:gd name="connsiteY2" fmla="*/ 248 h 14003"/>
                <a:gd name="connsiteX3" fmla="*/ 5648 w 21856"/>
                <a:gd name="connsiteY3" fmla="*/ 10616 h 14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56" h="14003">
                  <a:moveTo>
                    <a:pt x="5648" y="10616"/>
                  </a:moveTo>
                  <a:cubicBezTo>
                    <a:pt x="15189" y="15450"/>
                    <a:pt x="16016" y="15450"/>
                    <a:pt x="19832" y="10616"/>
                  </a:cubicBezTo>
                  <a:cubicBezTo>
                    <a:pt x="24602" y="4701"/>
                    <a:pt x="19832" y="-6"/>
                    <a:pt x="9782" y="248"/>
                  </a:cubicBezTo>
                  <a:cubicBezTo>
                    <a:pt x="-1540" y="1012"/>
                    <a:pt x="-3576" y="6227"/>
                    <a:pt x="5648" y="106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 1847">
              <a:extLst>
                <a:ext uri="{FF2B5EF4-FFF2-40B4-BE49-F238E27FC236}">
                  <a16:creationId xmlns:a16="http://schemas.microsoft.com/office/drawing/2014/main" id="{47FEE795-2CBA-61D0-C016-B7899F61AD96}"/>
                </a:ext>
              </a:extLst>
            </p:cNvPr>
            <p:cNvSpPr/>
            <p:nvPr/>
          </p:nvSpPr>
          <p:spPr>
            <a:xfrm>
              <a:off x="8022364" y="6590210"/>
              <a:ext cx="5145" cy="6297"/>
            </a:xfrm>
            <a:custGeom>
              <a:avLst/>
              <a:gdLst>
                <a:gd name="connsiteX0" fmla="*/ 1173 w 5145"/>
                <a:gd name="connsiteY0" fmla="*/ 6536 h 6297"/>
                <a:gd name="connsiteX1" fmla="*/ 4481 w 5145"/>
                <a:gd name="connsiteY1" fmla="*/ 3419 h 6297"/>
                <a:gd name="connsiteX2" fmla="*/ 3145 w 5145"/>
                <a:gd name="connsiteY2" fmla="*/ 239 h 6297"/>
                <a:gd name="connsiteX3" fmla="*/ -163 w 5145"/>
                <a:gd name="connsiteY3" fmla="*/ 3419 h 6297"/>
                <a:gd name="connsiteX4" fmla="*/ -163 w 5145"/>
                <a:gd name="connsiteY4" fmla="*/ 3419 h 6297"/>
                <a:gd name="connsiteX5" fmla="*/ 1173 w 5145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7">
                  <a:moveTo>
                    <a:pt x="1173" y="6536"/>
                  </a:moveTo>
                  <a:cubicBezTo>
                    <a:pt x="2000" y="6536"/>
                    <a:pt x="3463" y="5137"/>
                    <a:pt x="4481" y="3419"/>
                  </a:cubicBezTo>
                  <a:cubicBezTo>
                    <a:pt x="5499" y="1702"/>
                    <a:pt x="4926" y="239"/>
                    <a:pt x="3145" y="239"/>
                  </a:cubicBezTo>
                  <a:cubicBezTo>
                    <a:pt x="1351" y="201"/>
                    <a:pt x="-124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155" y="5137"/>
                    <a:pt x="473" y="6536"/>
                    <a:pt x="1173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 1848">
              <a:extLst>
                <a:ext uri="{FF2B5EF4-FFF2-40B4-BE49-F238E27FC236}">
                  <a16:creationId xmlns:a16="http://schemas.microsoft.com/office/drawing/2014/main" id="{DBB9F4D0-4E46-38B5-49CE-1106747898A0}"/>
                </a:ext>
              </a:extLst>
            </p:cNvPr>
            <p:cNvSpPr/>
            <p:nvPr/>
          </p:nvSpPr>
          <p:spPr>
            <a:xfrm>
              <a:off x="7780594" y="341636"/>
              <a:ext cx="6169" cy="6297"/>
            </a:xfrm>
            <a:custGeom>
              <a:avLst/>
              <a:gdLst>
                <a:gd name="connsiteX0" fmla="*/ 2954 w 6169"/>
                <a:gd name="connsiteY0" fmla="*/ 6536 h 6297"/>
                <a:gd name="connsiteX1" fmla="*/ 6007 w 6169"/>
                <a:gd name="connsiteY1" fmla="*/ 3355 h 6297"/>
                <a:gd name="connsiteX2" fmla="*/ 2954 w 6169"/>
                <a:gd name="connsiteY2" fmla="*/ 238 h 6297"/>
                <a:gd name="connsiteX3" fmla="*/ -163 w 6169"/>
                <a:gd name="connsiteY3" fmla="*/ 3355 h 6297"/>
                <a:gd name="connsiteX4" fmla="*/ 2954 w 6169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6297">
                  <a:moveTo>
                    <a:pt x="2954" y="6536"/>
                  </a:moveTo>
                  <a:cubicBezTo>
                    <a:pt x="4659" y="6466"/>
                    <a:pt x="6007" y="5066"/>
                    <a:pt x="6007" y="3355"/>
                  </a:cubicBezTo>
                  <a:cubicBezTo>
                    <a:pt x="6007" y="1657"/>
                    <a:pt x="4653" y="270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85"/>
                    <a:pt x="1224" y="6504"/>
                    <a:pt x="295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 1849">
              <a:extLst>
                <a:ext uri="{FF2B5EF4-FFF2-40B4-BE49-F238E27FC236}">
                  <a16:creationId xmlns:a16="http://schemas.microsoft.com/office/drawing/2014/main" id="{194C56A6-9385-0470-B5C8-8F27A118581B}"/>
                </a:ext>
              </a:extLst>
            </p:cNvPr>
            <p:cNvSpPr/>
            <p:nvPr/>
          </p:nvSpPr>
          <p:spPr>
            <a:xfrm>
              <a:off x="7774569" y="6162633"/>
              <a:ext cx="9140" cy="12287"/>
            </a:xfrm>
            <a:custGeom>
              <a:avLst/>
              <a:gdLst>
                <a:gd name="connsiteX0" fmla="*/ 646 w 9140"/>
                <a:gd name="connsiteY0" fmla="*/ 1076 h 12287"/>
                <a:gd name="connsiteX1" fmla="*/ 5798 w 9140"/>
                <a:gd name="connsiteY1" fmla="*/ 12525 h 12287"/>
                <a:gd name="connsiteX2" fmla="*/ 8978 w 9140"/>
                <a:gd name="connsiteY2" fmla="*/ 7946 h 12287"/>
                <a:gd name="connsiteX3" fmla="*/ 646 w 9140"/>
                <a:gd name="connsiteY3" fmla="*/ 1076 h 1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0" h="12287">
                  <a:moveTo>
                    <a:pt x="646" y="1076"/>
                  </a:moveTo>
                  <a:cubicBezTo>
                    <a:pt x="-1899" y="3620"/>
                    <a:pt x="2045" y="12525"/>
                    <a:pt x="5798" y="12525"/>
                  </a:cubicBezTo>
                  <a:cubicBezTo>
                    <a:pt x="7516" y="12525"/>
                    <a:pt x="8978" y="10490"/>
                    <a:pt x="8978" y="7946"/>
                  </a:cubicBezTo>
                  <a:cubicBezTo>
                    <a:pt x="8978" y="2984"/>
                    <a:pt x="3317" y="-1723"/>
                    <a:pt x="646" y="10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 1850">
              <a:extLst>
                <a:ext uri="{FF2B5EF4-FFF2-40B4-BE49-F238E27FC236}">
                  <a16:creationId xmlns:a16="http://schemas.microsoft.com/office/drawing/2014/main" id="{BE9152F9-F749-6863-BA20-DDE4CC765167}"/>
                </a:ext>
              </a:extLst>
            </p:cNvPr>
            <p:cNvSpPr/>
            <p:nvPr/>
          </p:nvSpPr>
          <p:spPr>
            <a:xfrm>
              <a:off x="7786763" y="574502"/>
              <a:ext cx="6233" cy="6233"/>
            </a:xfrm>
            <a:custGeom>
              <a:avLst/>
              <a:gdLst>
                <a:gd name="connsiteX0" fmla="*/ 6234 w 6233"/>
                <a:gd name="connsiteY0" fmla="*/ 3117 h 6233"/>
                <a:gd name="connsiteX1" fmla="*/ 3117 w 6233"/>
                <a:gd name="connsiteY1" fmla="*/ 6234 h 6233"/>
                <a:gd name="connsiteX2" fmla="*/ 0 w 6233"/>
                <a:gd name="connsiteY2" fmla="*/ 3117 h 6233"/>
                <a:gd name="connsiteX3" fmla="*/ 3117 w 6233"/>
                <a:gd name="connsiteY3" fmla="*/ 0 h 6233"/>
                <a:gd name="connsiteX4" fmla="*/ 6234 w 6233"/>
                <a:gd name="connsiteY4" fmla="*/ 3117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234" y="3117"/>
                  </a:moveTo>
                  <a:cubicBezTo>
                    <a:pt x="6234" y="4838"/>
                    <a:pt x="4838" y="6234"/>
                    <a:pt x="3117" y="6234"/>
                  </a:cubicBezTo>
                  <a:cubicBezTo>
                    <a:pt x="1395" y="6234"/>
                    <a:pt x="0" y="4838"/>
                    <a:pt x="0" y="3117"/>
                  </a:cubicBezTo>
                  <a:cubicBezTo>
                    <a:pt x="0" y="1395"/>
                    <a:pt x="1396" y="0"/>
                    <a:pt x="3117" y="0"/>
                  </a:cubicBezTo>
                  <a:cubicBezTo>
                    <a:pt x="4838" y="0"/>
                    <a:pt x="6234" y="1395"/>
                    <a:pt x="6234" y="3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 1851">
              <a:extLst>
                <a:ext uri="{FF2B5EF4-FFF2-40B4-BE49-F238E27FC236}">
                  <a16:creationId xmlns:a16="http://schemas.microsoft.com/office/drawing/2014/main" id="{7B6D6F52-C2B3-AF65-7C06-F681442AC5F0}"/>
                </a:ext>
              </a:extLst>
            </p:cNvPr>
            <p:cNvSpPr/>
            <p:nvPr/>
          </p:nvSpPr>
          <p:spPr>
            <a:xfrm>
              <a:off x="7809514" y="2238846"/>
              <a:ext cx="5173" cy="6297"/>
            </a:xfrm>
            <a:custGeom>
              <a:avLst/>
              <a:gdLst>
                <a:gd name="connsiteX0" fmla="*/ 3675 w 5173"/>
                <a:gd name="connsiteY0" fmla="*/ 6536 h 6297"/>
                <a:gd name="connsiteX1" fmla="*/ 5011 w 5173"/>
                <a:gd name="connsiteY1" fmla="*/ 3419 h 6297"/>
                <a:gd name="connsiteX2" fmla="*/ 1703 w 5173"/>
                <a:gd name="connsiteY2" fmla="*/ 239 h 6297"/>
                <a:gd name="connsiteX3" fmla="*/ 1703 w 5173"/>
                <a:gd name="connsiteY3" fmla="*/ 239 h 6297"/>
                <a:gd name="connsiteX4" fmla="*/ 367 w 5173"/>
                <a:gd name="connsiteY4" fmla="*/ 3419 h 6297"/>
                <a:gd name="connsiteX5" fmla="*/ 3675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75" y="6536"/>
                  </a:moveTo>
                  <a:cubicBezTo>
                    <a:pt x="4375" y="6536"/>
                    <a:pt x="5011" y="5137"/>
                    <a:pt x="5011" y="3419"/>
                  </a:cubicBezTo>
                  <a:cubicBezTo>
                    <a:pt x="4973" y="1628"/>
                    <a:pt x="3497" y="204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638"/>
                    <a:pt x="367" y="3419"/>
                  </a:cubicBezTo>
                  <a:cubicBezTo>
                    <a:pt x="1449" y="5200"/>
                    <a:pt x="3103" y="6536"/>
                    <a:pt x="367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 1852">
              <a:extLst>
                <a:ext uri="{FF2B5EF4-FFF2-40B4-BE49-F238E27FC236}">
                  <a16:creationId xmlns:a16="http://schemas.microsoft.com/office/drawing/2014/main" id="{5C879643-1E3B-B08F-9D56-A934D785A232}"/>
                </a:ext>
              </a:extLst>
            </p:cNvPr>
            <p:cNvSpPr/>
            <p:nvPr/>
          </p:nvSpPr>
          <p:spPr>
            <a:xfrm>
              <a:off x="7393998" y="361692"/>
              <a:ext cx="13327" cy="11304"/>
            </a:xfrm>
            <a:custGeom>
              <a:avLst/>
              <a:gdLst>
                <a:gd name="connsiteX0" fmla="*/ 337 w 13327"/>
                <a:gd name="connsiteY0" fmla="*/ 8233 h 11304"/>
                <a:gd name="connsiteX1" fmla="*/ 11335 w 13327"/>
                <a:gd name="connsiteY1" fmla="*/ 10078 h 11304"/>
                <a:gd name="connsiteX2" fmla="*/ 12677 w 13327"/>
                <a:gd name="connsiteY2" fmla="*/ 8870 h 11304"/>
                <a:gd name="connsiteX3" fmla="*/ 1546 w 13327"/>
                <a:gd name="connsiteY3" fmla="*/ 1428 h 11304"/>
                <a:gd name="connsiteX4" fmla="*/ 337 w 13327"/>
                <a:gd name="connsiteY4" fmla="*/ 8233 h 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7" h="11304">
                  <a:moveTo>
                    <a:pt x="337" y="8233"/>
                  </a:moveTo>
                  <a:cubicBezTo>
                    <a:pt x="2869" y="11783"/>
                    <a:pt x="7792" y="12603"/>
                    <a:pt x="11335" y="10078"/>
                  </a:cubicBezTo>
                  <a:cubicBezTo>
                    <a:pt x="11831" y="9728"/>
                    <a:pt x="12277" y="9321"/>
                    <a:pt x="12677" y="8870"/>
                  </a:cubicBezTo>
                  <a:cubicBezTo>
                    <a:pt x="15476" y="4226"/>
                    <a:pt x="5490" y="-2516"/>
                    <a:pt x="1546" y="1428"/>
                  </a:cubicBezTo>
                  <a:cubicBezTo>
                    <a:pt x="-165" y="3259"/>
                    <a:pt x="-636" y="5925"/>
                    <a:pt x="337" y="82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 1853">
              <a:extLst>
                <a:ext uri="{FF2B5EF4-FFF2-40B4-BE49-F238E27FC236}">
                  <a16:creationId xmlns:a16="http://schemas.microsoft.com/office/drawing/2014/main" id="{373F9A11-9C7A-4C7C-501A-A073E83E2217}"/>
                </a:ext>
              </a:extLst>
            </p:cNvPr>
            <p:cNvSpPr/>
            <p:nvPr/>
          </p:nvSpPr>
          <p:spPr>
            <a:xfrm>
              <a:off x="7805400" y="6527244"/>
              <a:ext cx="6364" cy="6359"/>
            </a:xfrm>
            <a:custGeom>
              <a:avLst/>
              <a:gdLst>
                <a:gd name="connsiteX0" fmla="*/ 2891 w 6364"/>
                <a:gd name="connsiteY0" fmla="*/ 6595 h 6359"/>
                <a:gd name="connsiteX1" fmla="*/ 6199 w 6364"/>
                <a:gd name="connsiteY1" fmla="*/ 3542 h 6359"/>
                <a:gd name="connsiteX2" fmla="*/ 3146 w 6364"/>
                <a:gd name="connsiteY2" fmla="*/ 241 h 6359"/>
                <a:gd name="connsiteX3" fmla="*/ -162 w 6364"/>
                <a:gd name="connsiteY3" fmla="*/ 3288 h 6359"/>
                <a:gd name="connsiteX4" fmla="*/ -162 w 6364"/>
                <a:gd name="connsiteY4" fmla="*/ 3415 h 6359"/>
                <a:gd name="connsiteX5" fmla="*/ 2891 w 6364"/>
                <a:gd name="connsiteY5" fmla="*/ 6595 h 6359"/>
                <a:gd name="connsiteX6" fmla="*/ 2891 w 6364"/>
                <a:gd name="connsiteY6" fmla="*/ 6595 h 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" h="6359">
                  <a:moveTo>
                    <a:pt x="2891" y="6595"/>
                  </a:moveTo>
                  <a:cubicBezTo>
                    <a:pt x="4647" y="6665"/>
                    <a:pt x="6129" y="5298"/>
                    <a:pt x="6199" y="3542"/>
                  </a:cubicBezTo>
                  <a:cubicBezTo>
                    <a:pt x="6269" y="1786"/>
                    <a:pt x="4901" y="311"/>
                    <a:pt x="3146" y="241"/>
                  </a:cubicBezTo>
                  <a:cubicBezTo>
                    <a:pt x="1390" y="171"/>
                    <a:pt x="-92" y="1532"/>
                    <a:pt x="-162" y="3288"/>
                  </a:cubicBezTo>
                  <a:cubicBezTo>
                    <a:pt x="-162" y="3332"/>
                    <a:pt x="-162" y="3370"/>
                    <a:pt x="-162" y="3415"/>
                  </a:cubicBezTo>
                  <a:cubicBezTo>
                    <a:pt x="-200" y="5138"/>
                    <a:pt x="1168" y="6557"/>
                    <a:pt x="2891" y="6595"/>
                  </a:cubicBezTo>
                  <a:cubicBezTo>
                    <a:pt x="2891" y="6595"/>
                    <a:pt x="2891" y="6595"/>
                    <a:pt x="2891" y="65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 1854">
              <a:extLst>
                <a:ext uri="{FF2B5EF4-FFF2-40B4-BE49-F238E27FC236}">
                  <a16:creationId xmlns:a16="http://schemas.microsoft.com/office/drawing/2014/main" id="{9855BBBC-317E-C3E5-F857-2E3858A42E41}"/>
                </a:ext>
              </a:extLst>
            </p:cNvPr>
            <p:cNvSpPr/>
            <p:nvPr/>
          </p:nvSpPr>
          <p:spPr>
            <a:xfrm>
              <a:off x="7796114" y="587032"/>
              <a:ext cx="9286" cy="6297"/>
            </a:xfrm>
            <a:custGeom>
              <a:avLst/>
              <a:gdLst>
                <a:gd name="connsiteX0" fmla="*/ 9124 w 9286"/>
                <a:gd name="connsiteY0" fmla="*/ 3419 h 6297"/>
                <a:gd name="connsiteX1" fmla="*/ 4481 w 9286"/>
                <a:gd name="connsiteY1" fmla="*/ 238 h 6297"/>
                <a:gd name="connsiteX2" fmla="*/ -163 w 9286"/>
                <a:gd name="connsiteY2" fmla="*/ 3419 h 6297"/>
                <a:gd name="connsiteX3" fmla="*/ 4481 w 9286"/>
                <a:gd name="connsiteY3" fmla="*/ 6536 h 6297"/>
                <a:gd name="connsiteX4" fmla="*/ 9124 w 928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9124" y="3419"/>
                  </a:moveTo>
                  <a:cubicBezTo>
                    <a:pt x="9124" y="1701"/>
                    <a:pt x="7025" y="238"/>
                    <a:pt x="4481" y="238"/>
                  </a:cubicBezTo>
                  <a:cubicBezTo>
                    <a:pt x="1937" y="238"/>
                    <a:pt x="-163" y="1701"/>
                    <a:pt x="-163" y="3419"/>
                  </a:cubicBezTo>
                  <a:cubicBezTo>
                    <a:pt x="-163" y="5136"/>
                    <a:pt x="1937" y="6536"/>
                    <a:pt x="4481" y="6536"/>
                  </a:cubicBezTo>
                  <a:cubicBezTo>
                    <a:pt x="7025" y="6536"/>
                    <a:pt x="9124" y="5136"/>
                    <a:pt x="9124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 1855">
              <a:extLst>
                <a:ext uri="{FF2B5EF4-FFF2-40B4-BE49-F238E27FC236}">
                  <a16:creationId xmlns:a16="http://schemas.microsoft.com/office/drawing/2014/main" id="{93BA6225-29D3-026C-BA4B-53D6E55B5E41}"/>
                </a:ext>
              </a:extLst>
            </p:cNvPr>
            <p:cNvSpPr/>
            <p:nvPr/>
          </p:nvSpPr>
          <p:spPr>
            <a:xfrm>
              <a:off x="7915057" y="6598034"/>
              <a:ext cx="8143" cy="4771"/>
            </a:xfrm>
            <a:custGeom>
              <a:avLst/>
              <a:gdLst>
                <a:gd name="connsiteX0" fmla="*/ 221 w 8143"/>
                <a:gd name="connsiteY0" fmla="*/ 1829 h 4771"/>
                <a:gd name="connsiteX1" fmla="*/ 3147 w 8143"/>
                <a:gd name="connsiteY1" fmla="*/ 5010 h 4771"/>
                <a:gd name="connsiteX2" fmla="*/ 7981 w 8143"/>
                <a:gd name="connsiteY2" fmla="*/ 3674 h 4771"/>
                <a:gd name="connsiteX3" fmla="*/ 221 w 8143"/>
                <a:gd name="connsiteY3" fmla="*/ 1829 h 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43" h="4771">
                  <a:moveTo>
                    <a:pt x="221" y="1829"/>
                  </a:moveTo>
                  <a:cubicBezTo>
                    <a:pt x="-797" y="3610"/>
                    <a:pt x="221" y="5010"/>
                    <a:pt x="3147" y="5010"/>
                  </a:cubicBezTo>
                  <a:cubicBezTo>
                    <a:pt x="6073" y="5010"/>
                    <a:pt x="7981" y="4374"/>
                    <a:pt x="7981" y="3674"/>
                  </a:cubicBezTo>
                  <a:cubicBezTo>
                    <a:pt x="7981" y="303"/>
                    <a:pt x="2002" y="-1096"/>
                    <a:pt x="221" y="18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 1856">
              <a:extLst>
                <a:ext uri="{FF2B5EF4-FFF2-40B4-BE49-F238E27FC236}">
                  <a16:creationId xmlns:a16="http://schemas.microsoft.com/office/drawing/2014/main" id="{F55B8B01-E565-CC2B-8428-38502EEB7C8C}"/>
                </a:ext>
              </a:extLst>
            </p:cNvPr>
            <p:cNvSpPr/>
            <p:nvPr/>
          </p:nvSpPr>
          <p:spPr>
            <a:xfrm>
              <a:off x="7910795" y="464334"/>
              <a:ext cx="8084" cy="6297"/>
            </a:xfrm>
            <a:custGeom>
              <a:avLst/>
              <a:gdLst>
                <a:gd name="connsiteX0" fmla="*/ 4674 w 8084"/>
                <a:gd name="connsiteY0" fmla="*/ 238 h 6297"/>
                <a:gd name="connsiteX1" fmla="*/ -160 w 8084"/>
                <a:gd name="connsiteY1" fmla="*/ 3355 h 6297"/>
                <a:gd name="connsiteX2" fmla="*/ 2703 w 8084"/>
                <a:gd name="connsiteY2" fmla="*/ 6535 h 6297"/>
                <a:gd name="connsiteX3" fmla="*/ 7537 w 8084"/>
                <a:gd name="connsiteY3" fmla="*/ 3355 h 6297"/>
                <a:gd name="connsiteX4" fmla="*/ 4674 w 8084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4" h="6297">
                  <a:moveTo>
                    <a:pt x="4674" y="238"/>
                  </a:moveTo>
                  <a:cubicBezTo>
                    <a:pt x="2003" y="238"/>
                    <a:pt x="-160" y="1638"/>
                    <a:pt x="-160" y="3355"/>
                  </a:cubicBezTo>
                  <a:cubicBezTo>
                    <a:pt x="-230" y="5015"/>
                    <a:pt x="1043" y="6434"/>
                    <a:pt x="2703" y="6535"/>
                  </a:cubicBezTo>
                  <a:cubicBezTo>
                    <a:pt x="4732" y="6313"/>
                    <a:pt x="6525" y="5130"/>
                    <a:pt x="7537" y="3355"/>
                  </a:cubicBezTo>
                  <a:cubicBezTo>
                    <a:pt x="8618" y="1638"/>
                    <a:pt x="7346" y="238"/>
                    <a:pt x="467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 1857">
              <a:extLst>
                <a:ext uri="{FF2B5EF4-FFF2-40B4-BE49-F238E27FC236}">
                  <a16:creationId xmlns:a16="http://schemas.microsoft.com/office/drawing/2014/main" id="{26562128-C6B8-CFF3-B882-28A98CB8399F}"/>
                </a:ext>
              </a:extLst>
            </p:cNvPr>
            <p:cNvSpPr/>
            <p:nvPr/>
          </p:nvSpPr>
          <p:spPr>
            <a:xfrm>
              <a:off x="7915185" y="6581187"/>
              <a:ext cx="23201" cy="11155"/>
            </a:xfrm>
            <a:custGeom>
              <a:avLst/>
              <a:gdLst>
                <a:gd name="connsiteX0" fmla="*/ 15740 w 23201"/>
                <a:gd name="connsiteY0" fmla="*/ 9581 h 11155"/>
                <a:gd name="connsiteX1" fmla="*/ 21338 w 23201"/>
                <a:gd name="connsiteY1" fmla="*/ 9581 h 11155"/>
                <a:gd name="connsiteX2" fmla="*/ 20193 w 23201"/>
                <a:gd name="connsiteY2" fmla="*/ 3220 h 11155"/>
                <a:gd name="connsiteX3" fmla="*/ 93 w 23201"/>
                <a:gd name="connsiteY3" fmla="*/ 3220 h 11155"/>
                <a:gd name="connsiteX4" fmla="*/ 7853 w 23201"/>
                <a:gd name="connsiteY4" fmla="*/ 6400 h 11155"/>
                <a:gd name="connsiteX5" fmla="*/ 15740 w 23201"/>
                <a:gd name="connsiteY5" fmla="*/ 9581 h 1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01" h="11155">
                  <a:moveTo>
                    <a:pt x="15740" y="9581"/>
                  </a:moveTo>
                  <a:cubicBezTo>
                    <a:pt x="17267" y="11998"/>
                    <a:pt x="18794" y="11998"/>
                    <a:pt x="21338" y="9581"/>
                  </a:cubicBezTo>
                  <a:cubicBezTo>
                    <a:pt x="23882" y="7164"/>
                    <a:pt x="23628" y="5255"/>
                    <a:pt x="20193" y="3220"/>
                  </a:cubicBezTo>
                  <a:cubicBezTo>
                    <a:pt x="13832" y="-787"/>
                    <a:pt x="-2387" y="-724"/>
                    <a:pt x="93" y="3220"/>
                  </a:cubicBezTo>
                  <a:cubicBezTo>
                    <a:pt x="2078" y="5383"/>
                    <a:pt x="4921" y="6547"/>
                    <a:pt x="7853" y="6400"/>
                  </a:cubicBezTo>
                  <a:cubicBezTo>
                    <a:pt x="10824" y="6242"/>
                    <a:pt x="13712" y="7405"/>
                    <a:pt x="15740" y="95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 1858">
              <a:extLst>
                <a:ext uri="{FF2B5EF4-FFF2-40B4-BE49-F238E27FC236}">
                  <a16:creationId xmlns:a16="http://schemas.microsoft.com/office/drawing/2014/main" id="{7003C358-F05C-1340-239C-1E2F5376D859}"/>
                </a:ext>
              </a:extLst>
            </p:cNvPr>
            <p:cNvSpPr/>
            <p:nvPr/>
          </p:nvSpPr>
          <p:spPr>
            <a:xfrm>
              <a:off x="7912623" y="6505597"/>
              <a:ext cx="25537" cy="4786"/>
            </a:xfrm>
            <a:custGeom>
              <a:avLst/>
              <a:gdLst>
                <a:gd name="connsiteX0" fmla="*/ 14041 w 25537"/>
                <a:gd name="connsiteY0" fmla="*/ 5025 h 4786"/>
                <a:gd name="connsiteX1" fmla="*/ 23963 w 25537"/>
                <a:gd name="connsiteY1" fmla="*/ 2672 h 4786"/>
                <a:gd name="connsiteX2" fmla="*/ 23963 w 25537"/>
                <a:gd name="connsiteY2" fmla="*/ 2672 h 4786"/>
                <a:gd name="connsiteX3" fmla="*/ -80 w 25537"/>
                <a:gd name="connsiteY3" fmla="*/ 2672 h 4786"/>
                <a:gd name="connsiteX4" fmla="*/ 14041 w 25537"/>
                <a:gd name="connsiteY4" fmla="*/ 5025 h 4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37" h="4786">
                  <a:moveTo>
                    <a:pt x="14041" y="5025"/>
                  </a:moveTo>
                  <a:cubicBezTo>
                    <a:pt x="24027" y="5025"/>
                    <a:pt x="27653" y="4134"/>
                    <a:pt x="23963" y="2672"/>
                  </a:cubicBezTo>
                  <a:lnTo>
                    <a:pt x="23963" y="2672"/>
                  </a:lnTo>
                  <a:cubicBezTo>
                    <a:pt x="15949" y="-509"/>
                    <a:pt x="1828" y="-636"/>
                    <a:pt x="-80" y="2672"/>
                  </a:cubicBezTo>
                  <a:cubicBezTo>
                    <a:pt x="-971" y="3880"/>
                    <a:pt x="5454" y="5025"/>
                    <a:pt x="14041" y="50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 1859">
              <a:extLst>
                <a:ext uri="{FF2B5EF4-FFF2-40B4-BE49-F238E27FC236}">
                  <a16:creationId xmlns:a16="http://schemas.microsoft.com/office/drawing/2014/main" id="{B2BE1F4C-0E9F-1DC8-6243-CFA077BF4EED}"/>
                </a:ext>
              </a:extLst>
            </p:cNvPr>
            <p:cNvSpPr/>
            <p:nvPr/>
          </p:nvSpPr>
          <p:spPr>
            <a:xfrm>
              <a:off x="7923201" y="2241830"/>
              <a:ext cx="6360" cy="6302"/>
            </a:xfrm>
            <a:custGeom>
              <a:avLst/>
              <a:gdLst>
                <a:gd name="connsiteX0" fmla="*/ 2891 w 6360"/>
                <a:gd name="connsiteY0" fmla="*/ 244 h 6302"/>
                <a:gd name="connsiteX1" fmla="*/ -163 w 6360"/>
                <a:gd name="connsiteY1" fmla="*/ 3361 h 6302"/>
                <a:gd name="connsiteX2" fmla="*/ 3018 w 6360"/>
                <a:gd name="connsiteY2" fmla="*/ 6541 h 6302"/>
                <a:gd name="connsiteX3" fmla="*/ 6198 w 6360"/>
                <a:gd name="connsiteY3" fmla="*/ 3361 h 6302"/>
                <a:gd name="connsiteX4" fmla="*/ 3088 w 6360"/>
                <a:gd name="connsiteY4" fmla="*/ 238 h 6302"/>
                <a:gd name="connsiteX5" fmla="*/ 2891 w 6360"/>
                <a:gd name="connsiteY5" fmla="*/ 244 h 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02">
                  <a:moveTo>
                    <a:pt x="2891" y="244"/>
                  </a:moveTo>
                  <a:cubicBezTo>
                    <a:pt x="1192" y="278"/>
                    <a:pt x="-163" y="1664"/>
                    <a:pt x="-163" y="3361"/>
                  </a:cubicBezTo>
                  <a:cubicBezTo>
                    <a:pt x="-163" y="5117"/>
                    <a:pt x="1262" y="6541"/>
                    <a:pt x="3018" y="6541"/>
                  </a:cubicBezTo>
                  <a:cubicBezTo>
                    <a:pt x="4773" y="6541"/>
                    <a:pt x="6198" y="5117"/>
                    <a:pt x="6198" y="3361"/>
                  </a:cubicBezTo>
                  <a:cubicBezTo>
                    <a:pt x="6205" y="1640"/>
                    <a:pt x="4812" y="242"/>
                    <a:pt x="3088" y="238"/>
                  </a:cubicBezTo>
                  <a:cubicBezTo>
                    <a:pt x="3024" y="238"/>
                    <a:pt x="2954" y="240"/>
                    <a:pt x="2891" y="2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 1860">
              <a:extLst>
                <a:ext uri="{FF2B5EF4-FFF2-40B4-BE49-F238E27FC236}">
                  <a16:creationId xmlns:a16="http://schemas.microsoft.com/office/drawing/2014/main" id="{1AB37AD1-6DB7-B527-BE96-49DC16B29D03}"/>
                </a:ext>
              </a:extLst>
            </p:cNvPr>
            <p:cNvSpPr/>
            <p:nvPr/>
          </p:nvSpPr>
          <p:spPr>
            <a:xfrm>
              <a:off x="7916967" y="549731"/>
              <a:ext cx="11998" cy="11985"/>
            </a:xfrm>
            <a:custGeom>
              <a:avLst/>
              <a:gdLst>
                <a:gd name="connsiteX0" fmla="*/ -163 w 11998"/>
                <a:gd name="connsiteY0" fmla="*/ 5863 h 11985"/>
                <a:gd name="connsiteX1" fmla="*/ 6198 w 11998"/>
                <a:gd name="connsiteY1" fmla="*/ 12224 h 11985"/>
                <a:gd name="connsiteX2" fmla="*/ 11605 w 11998"/>
                <a:gd name="connsiteY2" fmla="*/ 6817 h 11985"/>
                <a:gd name="connsiteX3" fmla="*/ -163 w 11998"/>
                <a:gd name="connsiteY3" fmla="*/ 5863 h 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8" h="11985">
                  <a:moveTo>
                    <a:pt x="-163" y="5863"/>
                  </a:moveTo>
                  <a:cubicBezTo>
                    <a:pt x="-163" y="10380"/>
                    <a:pt x="1873" y="12224"/>
                    <a:pt x="6198" y="12224"/>
                  </a:cubicBezTo>
                  <a:cubicBezTo>
                    <a:pt x="10523" y="12224"/>
                    <a:pt x="12559" y="10570"/>
                    <a:pt x="11605" y="6817"/>
                  </a:cubicBezTo>
                  <a:cubicBezTo>
                    <a:pt x="10142" y="-1324"/>
                    <a:pt x="-163" y="-2215"/>
                    <a:pt x="-163" y="58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 1861">
              <a:extLst>
                <a:ext uri="{FF2B5EF4-FFF2-40B4-BE49-F238E27FC236}">
                  <a16:creationId xmlns:a16="http://schemas.microsoft.com/office/drawing/2014/main" id="{CEBF007B-C309-33D3-762A-B0A9E9D910A1}"/>
                </a:ext>
              </a:extLst>
            </p:cNvPr>
            <p:cNvSpPr/>
            <p:nvPr/>
          </p:nvSpPr>
          <p:spPr>
            <a:xfrm>
              <a:off x="7920084" y="4142288"/>
              <a:ext cx="11126" cy="12560"/>
            </a:xfrm>
            <a:custGeom>
              <a:avLst/>
              <a:gdLst>
                <a:gd name="connsiteX0" fmla="*/ -163 w 11126"/>
                <a:gd name="connsiteY0" fmla="*/ 4566 h 12560"/>
                <a:gd name="connsiteX1" fmla="*/ 9951 w 11126"/>
                <a:gd name="connsiteY1" fmla="*/ 10926 h 12560"/>
                <a:gd name="connsiteX2" fmla="*/ 4163 w 11126"/>
                <a:gd name="connsiteY2" fmla="*/ 240 h 12560"/>
                <a:gd name="connsiteX3" fmla="*/ -163 w 11126"/>
                <a:gd name="connsiteY3" fmla="*/ 4305 h 12560"/>
                <a:gd name="connsiteX4" fmla="*/ -163 w 11126"/>
                <a:gd name="connsiteY4" fmla="*/ 4566 h 1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6" h="12560">
                  <a:moveTo>
                    <a:pt x="-163" y="4566"/>
                  </a:moveTo>
                  <a:cubicBezTo>
                    <a:pt x="-163" y="11499"/>
                    <a:pt x="5753" y="15315"/>
                    <a:pt x="9951" y="10926"/>
                  </a:cubicBezTo>
                  <a:cubicBezTo>
                    <a:pt x="12941" y="7873"/>
                    <a:pt x="8806" y="240"/>
                    <a:pt x="4163" y="240"/>
                  </a:cubicBezTo>
                  <a:cubicBezTo>
                    <a:pt x="1847" y="170"/>
                    <a:pt x="-93" y="1989"/>
                    <a:pt x="-163" y="4305"/>
                  </a:cubicBezTo>
                  <a:cubicBezTo>
                    <a:pt x="-163" y="4394"/>
                    <a:pt x="-163" y="4477"/>
                    <a:pt x="-163" y="45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 1862">
              <a:extLst>
                <a:ext uri="{FF2B5EF4-FFF2-40B4-BE49-F238E27FC236}">
                  <a16:creationId xmlns:a16="http://schemas.microsoft.com/office/drawing/2014/main" id="{1C6308C5-0DF2-9940-5040-CEB2E8418C44}"/>
                </a:ext>
              </a:extLst>
            </p:cNvPr>
            <p:cNvSpPr/>
            <p:nvPr/>
          </p:nvSpPr>
          <p:spPr>
            <a:xfrm>
              <a:off x="7929766" y="593739"/>
              <a:ext cx="8891" cy="9003"/>
            </a:xfrm>
            <a:custGeom>
              <a:avLst/>
              <a:gdLst>
                <a:gd name="connsiteX0" fmla="*/ 460 w 8891"/>
                <a:gd name="connsiteY0" fmla="*/ 910 h 9003"/>
                <a:gd name="connsiteX1" fmla="*/ 5803 w 8891"/>
                <a:gd name="connsiteY1" fmla="*/ 9242 h 9003"/>
                <a:gd name="connsiteX2" fmla="*/ 8729 w 8891"/>
                <a:gd name="connsiteY2" fmla="*/ 6316 h 9003"/>
                <a:gd name="connsiteX3" fmla="*/ 460 w 8891"/>
                <a:gd name="connsiteY3" fmla="*/ 910 h 9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1" h="9003">
                  <a:moveTo>
                    <a:pt x="460" y="910"/>
                  </a:moveTo>
                  <a:cubicBezTo>
                    <a:pt x="-1702" y="3136"/>
                    <a:pt x="2178" y="9242"/>
                    <a:pt x="5803" y="9242"/>
                  </a:cubicBezTo>
                  <a:cubicBezTo>
                    <a:pt x="7419" y="9242"/>
                    <a:pt x="8729" y="7932"/>
                    <a:pt x="8729" y="6316"/>
                  </a:cubicBezTo>
                  <a:cubicBezTo>
                    <a:pt x="8729" y="2627"/>
                    <a:pt x="2687" y="-1380"/>
                    <a:pt x="460" y="9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 1863">
              <a:extLst>
                <a:ext uri="{FF2B5EF4-FFF2-40B4-BE49-F238E27FC236}">
                  <a16:creationId xmlns:a16="http://schemas.microsoft.com/office/drawing/2014/main" id="{6D1B98F5-1956-0D47-3D2B-1953ACDF3956}"/>
                </a:ext>
              </a:extLst>
            </p:cNvPr>
            <p:cNvSpPr/>
            <p:nvPr/>
          </p:nvSpPr>
          <p:spPr>
            <a:xfrm>
              <a:off x="7908960" y="323029"/>
              <a:ext cx="23527" cy="31335"/>
            </a:xfrm>
            <a:custGeom>
              <a:avLst/>
              <a:gdLst>
                <a:gd name="connsiteX0" fmla="*/ 4219 w 23527"/>
                <a:gd name="connsiteY0" fmla="*/ 18845 h 31335"/>
                <a:gd name="connsiteX1" fmla="*/ 11852 w 23527"/>
                <a:gd name="connsiteY1" fmla="*/ 25206 h 31335"/>
                <a:gd name="connsiteX2" fmla="*/ 23365 w 23527"/>
                <a:gd name="connsiteY2" fmla="*/ 28259 h 31335"/>
                <a:gd name="connsiteX3" fmla="*/ 18849 w 23527"/>
                <a:gd name="connsiteY3" fmla="*/ 23234 h 31335"/>
                <a:gd name="connsiteX4" fmla="*/ 18849 w 23527"/>
                <a:gd name="connsiteY4" fmla="*/ 14011 h 31335"/>
                <a:gd name="connsiteX5" fmla="*/ 4473 w 23527"/>
                <a:gd name="connsiteY5" fmla="*/ 9431 h 31335"/>
                <a:gd name="connsiteX6" fmla="*/ 4219 w 23527"/>
                <a:gd name="connsiteY6" fmla="*/ 18845 h 3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27" h="31335">
                  <a:moveTo>
                    <a:pt x="4219" y="18845"/>
                  </a:moveTo>
                  <a:cubicBezTo>
                    <a:pt x="7896" y="19030"/>
                    <a:pt x="11006" y="21625"/>
                    <a:pt x="11852" y="25206"/>
                  </a:cubicBezTo>
                  <a:cubicBezTo>
                    <a:pt x="13506" y="31567"/>
                    <a:pt x="23365" y="34174"/>
                    <a:pt x="23365" y="28259"/>
                  </a:cubicBezTo>
                  <a:cubicBezTo>
                    <a:pt x="22869" y="25899"/>
                    <a:pt x="21145" y="23978"/>
                    <a:pt x="18849" y="23234"/>
                  </a:cubicBezTo>
                  <a:cubicBezTo>
                    <a:pt x="14905" y="21708"/>
                    <a:pt x="14905" y="20499"/>
                    <a:pt x="18849" y="14011"/>
                  </a:cubicBezTo>
                  <a:cubicBezTo>
                    <a:pt x="28581" y="-1064"/>
                    <a:pt x="14969" y="-5453"/>
                    <a:pt x="4473" y="9431"/>
                  </a:cubicBezTo>
                  <a:cubicBezTo>
                    <a:pt x="-1633" y="18591"/>
                    <a:pt x="-1696" y="18845"/>
                    <a:pt x="4219" y="188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 1864">
              <a:extLst>
                <a:ext uri="{FF2B5EF4-FFF2-40B4-BE49-F238E27FC236}">
                  <a16:creationId xmlns:a16="http://schemas.microsoft.com/office/drawing/2014/main" id="{DABD49A1-A205-4CAE-3B34-2635B9DC6A4C}"/>
                </a:ext>
              </a:extLst>
            </p:cNvPr>
            <p:cNvSpPr/>
            <p:nvPr/>
          </p:nvSpPr>
          <p:spPr>
            <a:xfrm>
              <a:off x="7926254" y="307835"/>
              <a:ext cx="8893" cy="11728"/>
            </a:xfrm>
            <a:custGeom>
              <a:avLst/>
              <a:gdLst>
                <a:gd name="connsiteX0" fmla="*/ 4735 w 8893"/>
                <a:gd name="connsiteY0" fmla="*/ 11967 h 11728"/>
                <a:gd name="connsiteX1" fmla="*/ 8615 w 8893"/>
                <a:gd name="connsiteY1" fmla="*/ 6752 h 11728"/>
                <a:gd name="connsiteX2" fmla="*/ -163 w 8893"/>
                <a:gd name="connsiteY2" fmla="*/ 5479 h 11728"/>
                <a:gd name="connsiteX3" fmla="*/ 4735 w 8893"/>
                <a:gd name="connsiteY3" fmla="*/ 11967 h 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" h="11728">
                  <a:moveTo>
                    <a:pt x="4735" y="11967"/>
                  </a:moveTo>
                  <a:cubicBezTo>
                    <a:pt x="7597" y="11967"/>
                    <a:pt x="9188" y="9868"/>
                    <a:pt x="8615" y="6752"/>
                  </a:cubicBezTo>
                  <a:cubicBezTo>
                    <a:pt x="7088" y="-1136"/>
                    <a:pt x="-163" y="-2217"/>
                    <a:pt x="-163" y="5479"/>
                  </a:cubicBezTo>
                  <a:cubicBezTo>
                    <a:pt x="-163" y="9296"/>
                    <a:pt x="1873" y="11967"/>
                    <a:pt x="4735" y="119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 1865">
              <a:extLst>
                <a:ext uri="{FF2B5EF4-FFF2-40B4-BE49-F238E27FC236}">
                  <a16:creationId xmlns:a16="http://schemas.microsoft.com/office/drawing/2014/main" id="{02459170-7535-2A10-5525-E7C8AF7CA5DD}"/>
                </a:ext>
              </a:extLst>
            </p:cNvPr>
            <p:cNvSpPr/>
            <p:nvPr/>
          </p:nvSpPr>
          <p:spPr>
            <a:xfrm>
              <a:off x="7889601" y="553148"/>
              <a:ext cx="8015" cy="14180"/>
            </a:xfrm>
            <a:custGeom>
              <a:avLst/>
              <a:gdLst>
                <a:gd name="connsiteX0" fmla="*/ -20 w 8015"/>
                <a:gd name="connsiteY0" fmla="*/ 1111 h 14180"/>
                <a:gd name="connsiteX1" fmla="*/ 3860 w 8015"/>
                <a:gd name="connsiteY1" fmla="*/ 10525 h 14180"/>
                <a:gd name="connsiteX2" fmla="*/ 7804 w 8015"/>
                <a:gd name="connsiteY2" fmla="*/ 12560 h 14180"/>
                <a:gd name="connsiteX3" fmla="*/ 3923 w 8015"/>
                <a:gd name="connsiteY3" fmla="*/ 3146 h 14180"/>
                <a:gd name="connsiteX4" fmla="*/ -20 w 8015"/>
                <a:gd name="connsiteY4" fmla="*/ 1111 h 1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5" h="14180">
                  <a:moveTo>
                    <a:pt x="-20" y="1111"/>
                  </a:moveTo>
                  <a:cubicBezTo>
                    <a:pt x="807" y="2828"/>
                    <a:pt x="2588" y="7090"/>
                    <a:pt x="3860" y="10525"/>
                  </a:cubicBezTo>
                  <a:cubicBezTo>
                    <a:pt x="5514" y="14977"/>
                    <a:pt x="6659" y="15550"/>
                    <a:pt x="7804" y="12560"/>
                  </a:cubicBezTo>
                  <a:cubicBezTo>
                    <a:pt x="8147" y="8973"/>
                    <a:pt x="6697" y="5449"/>
                    <a:pt x="3923" y="3146"/>
                  </a:cubicBezTo>
                  <a:cubicBezTo>
                    <a:pt x="870" y="284"/>
                    <a:pt x="-656" y="-607"/>
                    <a:pt x="-20" y="11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 1866">
              <a:extLst>
                <a:ext uri="{FF2B5EF4-FFF2-40B4-BE49-F238E27FC236}">
                  <a16:creationId xmlns:a16="http://schemas.microsoft.com/office/drawing/2014/main" id="{C70A7159-ABA6-6CB6-611E-00054E098E4A}"/>
                </a:ext>
              </a:extLst>
            </p:cNvPr>
            <p:cNvSpPr/>
            <p:nvPr/>
          </p:nvSpPr>
          <p:spPr>
            <a:xfrm>
              <a:off x="7898394" y="495947"/>
              <a:ext cx="6169" cy="11134"/>
            </a:xfrm>
            <a:custGeom>
              <a:avLst/>
              <a:gdLst>
                <a:gd name="connsiteX0" fmla="*/ 2890 w 6169"/>
                <a:gd name="connsiteY0" fmla="*/ 11115 h 11134"/>
                <a:gd name="connsiteX1" fmla="*/ 6007 w 6169"/>
                <a:gd name="connsiteY1" fmla="*/ 4754 h 11134"/>
                <a:gd name="connsiteX2" fmla="*/ 2890 w 6169"/>
                <a:gd name="connsiteY2" fmla="*/ 238 h 11134"/>
                <a:gd name="connsiteX3" fmla="*/ -163 w 6169"/>
                <a:gd name="connsiteY3" fmla="*/ 6599 h 11134"/>
                <a:gd name="connsiteX4" fmla="*/ 2890 w 6169"/>
                <a:gd name="connsiteY4" fmla="*/ 11115 h 1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11134">
                  <a:moveTo>
                    <a:pt x="2890" y="11115"/>
                  </a:moveTo>
                  <a:cubicBezTo>
                    <a:pt x="4818" y="9557"/>
                    <a:pt x="5956" y="7229"/>
                    <a:pt x="6007" y="4754"/>
                  </a:cubicBezTo>
                  <a:cubicBezTo>
                    <a:pt x="6007" y="2274"/>
                    <a:pt x="4608" y="238"/>
                    <a:pt x="2890" y="238"/>
                  </a:cubicBezTo>
                  <a:cubicBezTo>
                    <a:pt x="1173" y="238"/>
                    <a:pt x="-163" y="3164"/>
                    <a:pt x="-163" y="6599"/>
                  </a:cubicBezTo>
                  <a:cubicBezTo>
                    <a:pt x="-163" y="10034"/>
                    <a:pt x="1237" y="12133"/>
                    <a:pt x="2890" y="111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 1867">
              <a:extLst>
                <a:ext uri="{FF2B5EF4-FFF2-40B4-BE49-F238E27FC236}">
                  <a16:creationId xmlns:a16="http://schemas.microsoft.com/office/drawing/2014/main" id="{42921C54-4C24-2BB4-B5B1-74788C64D57A}"/>
                </a:ext>
              </a:extLst>
            </p:cNvPr>
            <p:cNvSpPr/>
            <p:nvPr/>
          </p:nvSpPr>
          <p:spPr>
            <a:xfrm>
              <a:off x="7932488" y="266071"/>
              <a:ext cx="9286" cy="12721"/>
            </a:xfrm>
            <a:custGeom>
              <a:avLst/>
              <a:gdLst>
                <a:gd name="connsiteX0" fmla="*/ -163 w 9286"/>
                <a:gd name="connsiteY0" fmla="*/ 6599 h 12721"/>
                <a:gd name="connsiteX1" fmla="*/ 4481 w 9286"/>
                <a:gd name="connsiteY1" fmla="*/ 12960 h 12721"/>
                <a:gd name="connsiteX2" fmla="*/ 9124 w 9286"/>
                <a:gd name="connsiteY2" fmla="*/ 6599 h 12721"/>
                <a:gd name="connsiteX3" fmla="*/ 4481 w 9286"/>
                <a:gd name="connsiteY3" fmla="*/ 238 h 12721"/>
                <a:gd name="connsiteX4" fmla="*/ -163 w 9286"/>
                <a:gd name="connsiteY4" fmla="*/ 6599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12721">
                  <a:moveTo>
                    <a:pt x="-163" y="6599"/>
                  </a:moveTo>
                  <a:cubicBezTo>
                    <a:pt x="-163" y="10097"/>
                    <a:pt x="1873" y="12960"/>
                    <a:pt x="4481" y="12960"/>
                  </a:cubicBezTo>
                  <a:cubicBezTo>
                    <a:pt x="7089" y="12960"/>
                    <a:pt x="9124" y="10161"/>
                    <a:pt x="9124" y="6599"/>
                  </a:cubicBezTo>
                  <a:cubicBezTo>
                    <a:pt x="9124" y="3037"/>
                    <a:pt x="7089" y="238"/>
                    <a:pt x="4481" y="238"/>
                  </a:cubicBezTo>
                  <a:cubicBezTo>
                    <a:pt x="1873" y="238"/>
                    <a:pt x="-163" y="3101"/>
                    <a:pt x="-163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 1868">
              <a:extLst>
                <a:ext uri="{FF2B5EF4-FFF2-40B4-BE49-F238E27FC236}">
                  <a16:creationId xmlns:a16="http://schemas.microsoft.com/office/drawing/2014/main" id="{DB9DC255-847B-5F1B-A45B-770CBF16827A}"/>
                </a:ext>
              </a:extLst>
            </p:cNvPr>
            <p:cNvSpPr/>
            <p:nvPr/>
          </p:nvSpPr>
          <p:spPr>
            <a:xfrm>
              <a:off x="7929348" y="247243"/>
              <a:ext cx="7379" cy="15701"/>
            </a:xfrm>
            <a:custGeom>
              <a:avLst/>
              <a:gdLst>
                <a:gd name="connsiteX0" fmla="*/ 6857 w 7379"/>
                <a:gd name="connsiteY0" fmla="*/ 8126 h 15701"/>
                <a:gd name="connsiteX1" fmla="*/ 4122 w 7379"/>
                <a:gd name="connsiteY1" fmla="*/ 238 h 15701"/>
                <a:gd name="connsiteX2" fmla="*/ 1896 w 7379"/>
                <a:gd name="connsiteY2" fmla="*/ 13850 h 15701"/>
                <a:gd name="connsiteX3" fmla="*/ 6857 w 7379"/>
                <a:gd name="connsiteY3" fmla="*/ 8126 h 1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9" h="15701">
                  <a:moveTo>
                    <a:pt x="6857" y="8126"/>
                  </a:moveTo>
                  <a:cubicBezTo>
                    <a:pt x="7812" y="2846"/>
                    <a:pt x="6857" y="238"/>
                    <a:pt x="4122" y="238"/>
                  </a:cubicBezTo>
                  <a:cubicBezTo>
                    <a:pt x="-203" y="238"/>
                    <a:pt x="-1793" y="10097"/>
                    <a:pt x="1896" y="13850"/>
                  </a:cubicBezTo>
                  <a:cubicBezTo>
                    <a:pt x="5585" y="17603"/>
                    <a:pt x="5203" y="16649"/>
                    <a:pt x="6857" y="8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 1869">
              <a:extLst>
                <a:ext uri="{FF2B5EF4-FFF2-40B4-BE49-F238E27FC236}">
                  <a16:creationId xmlns:a16="http://schemas.microsoft.com/office/drawing/2014/main" id="{9EDE8446-D556-3202-ED6F-3D037EF9134C}"/>
                </a:ext>
              </a:extLst>
            </p:cNvPr>
            <p:cNvSpPr/>
            <p:nvPr/>
          </p:nvSpPr>
          <p:spPr>
            <a:xfrm>
              <a:off x="7952484" y="286585"/>
              <a:ext cx="7863" cy="7775"/>
            </a:xfrm>
            <a:custGeom>
              <a:avLst/>
              <a:gdLst>
                <a:gd name="connsiteX0" fmla="*/ 7701 w 7863"/>
                <a:gd name="connsiteY0" fmla="*/ 3450 h 7775"/>
                <a:gd name="connsiteX1" fmla="*/ 3057 w 7863"/>
                <a:gd name="connsiteY1" fmla="*/ 651 h 7775"/>
                <a:gd name="connsiteX2" fmla="*/ 195 w 7863"/>
                <a:gd name="connsiteY2" fmla="*/ 5294 h 7775"/>
                <a:gd name="connsiteX3" fmla="*/ 7701 w 7863"/>
                <a:gd name="connsiteY3" fmla="*/ 3450 h 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3" h="7775">
                  <a:moveTo>
                    <a:pt x="7701" y="3450"/>
                  </a:moveTo>
                  <a:cubicBezTo>
                    <a:pt x="7701" y="651"/>
                    <a:pt x="5920" y="-430"/>
                    <a:pt x="3057" y="651"/>
                  </a:cubicBezTo>
                  <a:cubicBezTo>
                    <a:pt x="195" y="1732"/>
                    <a:pt x="-759" y="3704"/>
                    <a:pt x="195" y="5294"/>
                  </a:cubicBezTo>
                  <a:cubicBezTo>
                    <a:pt x="2867" y="9683"/>
                    <a:pt x="7701" y="8538"/>
                    <a:pt x="7701" y="34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 1870">
              <a:extLst>
                <a:ext uri="{FF2B5EF4-FFF2-40B4-BE49-F238E27FC236}">
                  <a16:creationId xmlns:a16="http://schemas.microsoft.com/office/drawing/2014/main" id="{F2D6C413-B7BE-FA98-B3BD-28797B5B4443}"/>
                </a:ext>
              </a:extLst>
            </p:cNvPr>
            <p:cNvSpPr/>
            <p:nvPr/>
          </p:nvSpPr>
          <p:spPr>
            <a:xfrm>
              <a:off x="8181631" y="307034"/>
              <a:ext cx="9869" cy="6297"/>
            </a:xfrm>
            <a:custGeom>
              <a:avLst/>
              <a:gdLst>
                <a:gd name="connsiteX0" fmla="*/ 2959 w 9869"/>
                <a:gd name="connsiteY0" fmla="*/ 238 h 6297"/>
                <a:gd name="connsiteX1" fmla="*/ 224 w 9869"/>
                <a:gd name="connsiteY1" fmla="*/ 3355 h 6297"/>
                <a:gd name="connsiteX2" fmla="*/ 6585 w 9869"/>
                <a:gd name="connsiteY2" fmla="*/ 6535 h 6297"/>
                <a:gd name="connsiteX3" fmla="*/ 9320 w 9869"/>
                <a:gd name="connsiteY3" fmla="*/ 3355 h 6297"/>
                <a:gd name="connsiteX4" fmla="*/ 2959 w 9869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69" h="6297">
                  <a:moveTo>
                    <a:pt x="2959" y="238"/>
                  </a:moveTo>
                  <a:cubicBezTo>
                    <a:pt x="415" y="238"/>
                    <a:pt x="-857" y="1638"/>
                    <a:pt x="224" y="3355"/>
                  </a:cubicBezTo>
                  <a:cubicBezTo>
                    <a:pt x="1770" y="5308"/>
                    <a:pt x="4098" y="6472"/>
                    <a:pt x="6585" y="6535"/>
                  </a:cubicBezTo>
                  <a:cubicBezTo>
                    <a:pt x="9129" y="6535"/>
                    <a:pt x="10402" y="5072"/>
                    <a:pt x="9320" y="3355"/>
                  </a:cubicBezTo>
                  <a:cubicBezTo>
                    <a:pt x="7756" y="1434"/>
                    <a:pt x="5434" y="296"/>
                    <a:pt x="29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 1871">
              <a:extLst>
                <a:ext uri="{FF2B5EF4-FFF2-40B4-BE49-F238E27FC236}">
                  <a16:creationId xmlns:a16="http://schemas.microsoft.com/office/drawing/2014/main" id="{281015DA-6D1D-0155-47A8-FE0E1095995D}"/>
                </a:ext>
              </a:extLst>
            </p:cNvPr>
            <p:cNvSpPr/>
            <p:nvPr/>
          </p:nvSpPr>
          <p:spPr>
            <a:xfrm>
              <a:off x="8175722" y="289702"/>
              <a:ext cx="10075" cy="7774"/>
            </a:xfrm>
            <a:custGeom>
              <a:avLst/>
              <a:gdLst>
                <a:gd name="connsiteX0" fmla="*/ 2954 w 10075"/>
                <a:gd name="connsiteY0" fmla="*/ 714 h 7774"/>
                <a:gd name="connsiteX1" fmla="*/ 155 w 10075"/>
                <a:gd name="connsiteY1" fmla="*/ 5294 h 7774"/>
                <a:gd name="connsiteX2" fmla="*/ 7031 w 10075"/>
                <a:gd name="connsiteY2" fmla="*/ 7425 h 7774"/>
                <a:gd name="connsiteX3" fmla="*/ 8615 w 10075"/>
                <a:gd name="connsiteY3" fmla="*/ 6121 h 7774"/>
                <a:gd name="connsiteX4" fmla="*/ 2954 w 10075"/>
                <a:gd name="connsiteY4" fmla="*/ 714 h 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75" h="7774">
                  <a:moveTo>
                    <a:pt x="2954" y="714"/>
                  </a:moveTo>
                  <a:cubicBezTo>
                    <a:pt x="473" y="1669"/>
                    <a:pt x="-799" y="3767"/>
                    <a:pt x="155" y="5294"/>
                  </a:cubicBezTo>
                  <a:cubicBezTo>
                    <a:pt x="1465" y="7781"/>
                    <a:pt x="4544" y="8735"/>
                    <a:pt x="7031" y="7425"/>
                  </a:cubicBezTo>
                  <a:cubicBezTo>
                    <a:pt x="7641" y="7101"/>
                    <a:pt x="8182" y="6662"/>
                    <a:pt x="8615" y="6121"/>
                  </a:cubicBezTo>
                  <a:cubicBezTo>
                    <a:pt x="12177" y="2750"/>
                    <a:pt x="7788" y="-1130"/>
                    <a:pt x="2954" y="7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 1872">
              <a:extLst>
                <a:ext uri="{FF2B5EF4-FFF2-40B4-BE49-F238E27FC236}">
                  <a16:creationId xmlns:a16="http://schemas.microsoft.com/office/drawing/2014/main" id="{853F33FB-5E99-6747-0BF3-CDE0764B45A3}"/>
                </a:ext>
              </a:extLst>
            </p:cNvPr>
            <p:cNvSpPr/>
            <p:nvPr/>
          </p:nvSpPr>
          <p:spPr>
            <a:xfrm>
              <a:off x="8183545" y="351828"/>
              <a:ext cx="8747" cy="8699"/>
            </a:xfrm>
            <a:custGeom>
              <a:avLst/>
              <a:gdLst>
                <a:gd name="connsiteX0" fmla="*/ -163 w 8747"/>
                <a:gd name="connsiteY0" fmla="*/ 3913 h 8699"/>
                <a:gd name="connsiteX1" fmla="*/ 4799 w 8747"/>
                <a:gd name="connsiteY1" fmla="*/ 8937 h 8699"/>
                <a:gd name="connsiteX2" fmla="*/ 8425 w 8747"/>
                <a:gd name="connsiteY2" fmla="*/ 5185 h 8699"/>
                <a:gd name="connsiteX3" fmla="*/ -163 w 8747"/>
                <a:gd name="connsiteY3" fmla="*/ 3913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99">
                  <a:moveTo>
                    <a:pt x="-163" y="3913"/>
                  </a:moveTo>
                  <a:cubicBezTo>
                    <a:pt x="-163" y="6660"/>
                    <a:pt x="2051" y="8906"/>
                    <a:pt x="4799" y="8937"/>
                  </a:cubicBezTo>
                  <a:cubicBezTo>
                    <a:pt x="7470" y="8937"/>
                    <a:pt x="9124" y="7220"/>
                    <a:pt x="8425" y="5185"/>
                  </a:cubicBezTo>
                  <a:cubicBezTo>
                    <a:pt x="6517" y="-667"/>
                    <a:pt x="-163" y="-1621"/>
                    <a:pt x="-163" y="39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 1873">
              <a:extLst>
                <a:ext uri="{FF2B5EF4-FFF2-40B4-BE49-F238E27FC236}">
                  <a16:creationId xmlns:a16="http://schemas.microsoft.com/office/drawing/2014/main" id="{07B3AB5B-C8EE-A003-E994-4750CE4CAA0F}"/>
                </a:ext>
              </a:extLst>
            </p:cNvPr>
            <p:cNvSpPr/>
            <p:nvPr/>
          </p:nvSpPr>
          <p:spPr>
            <a:xfrm>
              <a:off x="8171078" y="375674"/>
              <a:ext cx="23779" cy="22500"/>
            </a:xfrm>
            <a:custGeom>
              <a:avLst/>
              <a:gdLst>
                <a:gd name="connsiteX0" fmla="*/ 23563 w 23779"/>
                <a:gd name="connsiteY0" fmla="*/ 18231 h 22500"/>
                <a:gd name="connsiteX1" fmla="*/ 19492 w 23779"/>
                <a:gd name="connsiteY1" fmla="*/ 6082 h 22500"/>
                <a:gd name="connsiteX2" fmla="*/ 6770 w 23779"/>
                <a:gd name="connsiteY2" fmla="*/ 1184 h 22500"/>
                <a:gd name="connsiteX3" fmla="*/ -163 w 23779"/>
                <a:gd name="connsiteY3" fmla="*/ 6654 h 22500"/>
                <a:gd name="connsiteX4" fmla="*/ 12559 w 23779"/>
                <a:gd name="connsiteY4" fmla="*/ 11679 h 22500"/>
                <a:gd name="connsiteX5" fmla="*/ 15358 w 23779"/>
                <a:gd name="connsiteY5" fmla="*/ 16386 h 22500"/>
                <a:gd name="connsiteX6" fmla="*/ 23563 w 23779"/>
                <a:gd name="connsiteY6" fmla="*/ 18231 h 2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79" h="22500">
                  <a:moveTo>
                    <a:pt x="23563" y="18231"/>
                  </a:moveTo>
                  <a:cubicBezTo>
                    <a:pt x="23925" y="13797"/>
                    <a:pt x="22450" y="9402"/>
                    <a:pt x="19492" y="6082"/>
                  </a:cubicBezTo>
                  <a:cubicBezTo>
                    <a:pt x="14976" y="230"/>
                    <a:pt x="12177" y="-851"/>
                    <a:pt x="6770" y="1184"/>
                  </a:cubicBezTo>
                  <a:cubicBezTo>
                    <a:pt x="2954" y="2583"/>
                    <a:pt x="-163" y="5064"/>
                    <a:pt x="-163" y="6654"/>
                  </a:cubicBezTo>
                  <a:cubicBezTo>
                    <a:pt x="-163" y="10407"/>
                    <a:pt x="8870" y="13969"/>
                    <a:pt x="12559" y="11679"/>
                  </a:cubicBezTo>
                  <a:cubicBezTo>
                    <a:pt x="14085" y="10662"/>
                    <a:pt x="15358" y="12824"/>
                    <a:pt x="15358" y="16386"/>
                  </a:cubicBezTo>
                  <a:cubicBezTo>
                    <a:pt x="15421" y="23828"/>
                    <a:pt x="20955" y="25100"/>
                    <a:pt x="23563" y="182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 1874">
              <a:extLst>
                <a:ext uri="{FF2B5EF4-FFF2-40B4-BE49-F238E27FC236}">
                  <a16:creationId xmlns:a16="http://schemas.microsoft.com/office/drawing/2014/main" id="{E0766092-F1BF-E6AE-87B6-2B8EE9C3BA54}"/>
                </a:ext>
              </a:extLst>
            </p:cNvPr>
            <p:cNvSpPr/>
            <p:nvPr/>
          </p:nvSpPr>
          <p:spPr>
            <a:xfrm>
              <a:off x="8168088" y="539925"/>
              <a:ext cx="11795" cy="12275"/>
            </a:xfrm>
            <a:custGeom>
              <a:avLst/>
              <a:gdLst>
                <a:gd name="connsiteX0" fmla="*/ 9188 w 11795"/>
                <a:gd name="connsiteY0" fmla="*/ 7973 h 12275"/>
                <a:gd name="connsiteX1" fmla="*/ 11223 w 11795"/>
                <a:gd name="connsiteY1" fmla="*/ 1294 h 12275"/>
                <a:gd name="connsiteX2" fmla="*/ -163 w 11795"/>
                <a:gd name="connsiteY2" fmla="*/ 7655 h 12275"/>
                <a:gd name="connsiteX3" fmla="*/ 9188 w 11795"/>
                <a:gd name="connsiteY3" fmla="*/ 7973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95" h="12275">
                  <a:moveTo>
                    <a:pt x="9188" y="7973"/>
                  </a:moveTo>
                  <a:cubicBezTo>
                    <a:pt x="11287" y="5301"/>
                    <a:pt x="12241" y="2312"/>
                    <a:pt x="11223" y="1294"/>
                  </a:cubicBezTo>
                  <a:cubicBezTo>
                    <a:pt x="8043" y="-1950"/>
                    <a:pt x="-163" y="2884"/>
                    <a:pt x="-163" y="7655"/>
                  </a:cubicBezTo>
                  <a:cubicBezTo>
                    <a:pt x="-163" y="14079"/>
                    <a:pt x="4163" y="14079"/>
                    <a:pt x="9188" y="79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 1875">
              <a:extLst>
                <a:ext uri="{FF2B5EF4-FFF2-40B4-BE49-F238E27FC236}">
                  <a16:creationId xmlns:a16="http://schemas.microsoft.com/office/drawing/2014/main" id="{05775ACD-4B0B-1338-2BF6-D91D485C82AA}"/>
                </a:ext>
              </a:extLst>
            </p:cNvPr>
            <p:cNvSpPr/>
            <p:nvPr/>
          </p:nvSpPr>
          <p:spPr>
            <a:xfrm>
              <a:off x="8169130" y="565330"/>
              <a:ext cx="20410" cy="24779"/>
            </a:xfrm>
            <a:custGeom>
              <a:avLst/>
              <a:gdLst>
                <a:gd name="connsiteX0" fmla="*/ 14697 w 20410"/>
                <a:gd name="connsiteY0" fmla="*/ 6739 h 24779"/>
                <a:gd name="connsiteX1" fmla="*/ 6174 w 20410"/>
                <a:gd name="connsiteY1" fmla="*/ 7439 h 24779"/>
                <a:gd name="connsiteX2" fmla="*/ 3248 w 20410"/>
                <a:gd name="connsiteY2" fmla="*/ 16916 h 24779"/>
                <a:gd name="connsiteX3" fmla="*/ 259 w 20410"/>
                <a:gd name="connsiteY3" fmla="*/ 21941 h 24779"/>
                <a:gd name="connsiteX4" fmla="*/ 11135 w 20410"/>
                <a:gd name="connsiteY4" fmla="*/ 21941 h 24779"/>
                <a:gd name="connsiteX5" fmla="*/ 15842 w 20410"/>
                <a:gd name="connsiteY5" fmla="*/ 18824 h 24779"/>
                <a:gd name="connsiteX6" fmla="*/ 14697 w 20410"/>
                <a:gd name="connsiteY6" fmla="*/ 6739 h 2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10" h="24779">
                  <a:moveTo>
                    <a:pt x="14697" y="6739"/>
                  </a:moveTo>
                  <a:cubicBezTo>
                    <a:pt x="7128" y="-2166"/>
                    <a:pt x="3821" y="-1912"/>
                    <a:pt x="6174" y="7439"/>
                  </a:cubicBezTo>
                  <a:cubicBezTo>
                    <a:pt x="7446" y="12654"/>
                    <a:pt x="6492" y="15580"/>
                    <a:pt x="3248" y="16916"/>
                  </a:cubicBezTo>
                  <a:cubicBezTo>
                    <a:pt x="4" y="18252"/>
                    <a:pt x="-759" y="20160"/>
                    <a:pt x="259" y="21941"/>
                  </a:cubicBezTo>
                  <a:cubicBezTo>
                    <a:pt x="2803" y="26012"/>
                    <a:pt x="11135" y="26076"/>
                    <a:pt x="11135" y="21941"/>
                  </a:cubicBezTo>
                  <a:cubicBezTo>
                    <a:pt x="11135" y="20224"/>
                    <a:pt x="13234" y="18824"/>
                    <a:pt x="15842" y="18824"/>
                  </a:cubicBezTo>
                  <a:cubicBezTo>
                    <a:pt x="22076" y="18824"/>
                    <a:pt x="21694" y="14881"/>
                    <a:pt x="14697" y="67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 1876">
              <a:extLst>
                <a:ext uri="{FF2B5EF4-FFF2-40B4-BE49-F238E27FC236}">
                  <a16:creationId xmlns:a16="http://schemas.microsoft.com/office/drawing/2014/main" id="{EC699893-3575-9569-C50F-0ED627F5C01F}"/>
                </a:ext>
              </a:extLst>
            </p:cNvPr>
            <p:cNvSpPr/>
            <p:nvPr/>
          </p:nvSpPr>
          <p:spPr>
            <a:xfrm>
              <a:off x="9011764" y="275719"/>
              <a:ext cx="8723" cy="12423"/>
            </a:xfrm>
            <a:custGeom>
              <a:avLst/>
              <a:gdLst>
                <a:gd name="connsiteX0" fmla="*/ 5826 w 8723"/>
                <a:gd name="connsiteY0" fmla="*/ 12661 h 12423"/>
                <a:gd name="connsiteX1" fmla="*/ 8561 w 8723"/>
                <a:gd name="connsiteY1" fmla="*/ 8145 h 12423"/>
                <a:gd name="connsiteX2" fmla="*/ 546 w 8723"/>
                <a:gd name="connsiteY2" fmla="*/ 894 h 12423"/>
                <a:gd name="connsiteX3" fmla="*/ 5826 w 8723"/>
                <a:gd name="connsiteY3" fmla="*/ 12661 h 1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3" h="12423">
                  <a:moveTo>
                    <a:pt x="5826" y="12661"/>
                  </a:moveTo>
                  <a:cubicBezTo>
                    <a:pt x="7352" y="12661"/>
                    <a:pt x="8561" y="10626"/>
                    <a:pt x="8561" y="8145"/>
                  </a:cubicBezTo>
                  <a:cubicBezTo>
                    <a:pt x="8561" y="3438"/>
                    <a:pt x="3027" y="-1587"/>
                    <a:pt x="546" y="894"/>
                  </a:cubicBezTo>
                  <a:cubicBezTo>
                    <a:pt x="-1934" y="3375"/>
                    <a:pt x="2645" y="12661"/>
                    <a:pt x="5826" y="126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 1877">
              <a:extLst>
                <a:ext uri="{FF2B5EF4-FFF2-40B4-BE49-F238E27FC236}">
                  <a16:creationId xmlns:a16="http://schemas.microsoft.com/office/drawing/2014/main" id="{ED0DA5E4-F962-3A33-9F43-DAE625DE63B4}"/>
                </a:ext>
              </a:extLst>
            </p:cNvPr>
            <p:cNvSpPr/>
            <p:nvPr/>
          </p:nvSpPr>
          <p:spPr>
            <a:xfrm>
              <a:off x="8177375" y="4856598"/>
              <a:ext cx="6169" cy="8255"/>
            </a:xfrm>
            <a:custGeom>
              <a:avLst/>
              <a:gdLst>
                <a:gd name="connsiteX0" fmla="*/ 6007 w 6169"/>
                <a:gd name="connsiteY0" fmla="*/ 3228 h 8255"/>
                <a:gd name="connsiteX1" fmla="*/ 2890 w 6169"/>
                <a:gd name="connsiteY1" fmla="*/ 239 h 8255"/>
                <a:gd name="connsiteX2" fmla="*/ 2890 w 6169"/>
                <a:gd name="connsiteY2" fmla="*/ 239 h 8255"/>
                <a:gd name="connsiteX3" fmla="*/ -163 w 6169"/>
                <a:gd name="connsiteY3" fmla="*/ 5137 h 8255"/>
                <a:gd name="connsiteX4" fmla="*/ 2890 w 6169"/>
                <a:gd name="connsiteY4" fmla="*/ 8126 h 8255"/>
                <a:gd name="connsiteX5" fmla="*/ 6007 w 6169"/>
                <a:gd name="connsiteY5" fmla="*/ 3228 h 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55">
                  <a:moveTo>
                    <a:pt x="6007" y="3228"/>
                  </a:moveTo>
                  <a:cubicBezTo>
                    <a:pt x="5969" y="1543"/>
                    <a:pt x="4576" y="207"/>
                    <a:pt x="2890" y="239"/>
                  </a:cubicBezTo>
                  <a:cubicBezTo>
                    <a:pt x="2890" y="239"/>
                    <a:pt x="2890" y="239"/>
                    <a:pt x="2890" y="239"/>
                  </a:cubicBezTo>
                  <a:cubicBezTo>
                    <a:pt x="1237" y="239"/>
                    <a:pt x="-163" y="2465"/>
                    <a:pt x="-163" y="5137"/>
                  </a:cubicBezTo>
                  <a:cubicBezTo>
                    <a:pt x="-163" y="7808"/>
                    <a:pt x="1237" y="9208"/>
                    <a:pt x="2890" y="8126"/>
                  </a:cubicBezTo>
                  <a:cubicBezTo>
                    <a:pt x="4608" y="7039"/>
                    <a:pt x="5753" y="5245"/>
                    <a:pt x="6007" y="32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 1878">
              <a:extLst>
                <a:ext uri="{FF2B5EF4-FFF2-40B4-BE49-F238E27FC236}">
                  <a16:creationId xmlns:a16="http://schemas.microsoft.com/office/drawing/2014/main" id="{85773A12-D4AC-2BEC-2A6F-7BCCD9928A04}"/>
                </a:ext>
              </a:extLst>
            </p:cNvPr>
            <p:cNvSpPr/>
            <p:nvPr/>
          </p:nvSpPr>
          <p:spPr>
            <a:xfrm>
              <a:off x="8153609" y="294439"/>
              <a:ext cx="5129" cy="6297"/>
            </a:xfrm>
            <a:custGeom>
              <a:avLst/>
              <a:gdLst>
                <a:gd name="connsiteX0" fmla="*/ 1723 w 5129"/>
                <a:gd name="connsiteY0" fmla="*/ 239 h 6297"/>
                <a:gd name="connsiteX1" fmla="*/ 323 w 5129"/>
                <a:gd name="connsiteY1" fmla="*/ 3356 h 6297"/>
                <a:gd name="connsiteX2" fmla="*/ 3631 w 5129"/>
                <a:gd name="connsiteY2" fmla="*/ 6536 h 6297"/>
                <a:gd name="connsiteX3" fmla="*/ 4967 w 5129"/>
                <a:gd name="connsiteY3" fmla="*/ 3356 h 6297"/>
                <a:gd name="connsiteX4" fmla="*/ 1723 w 5129"/>
                <a:gd name="connsiteY4" fmla="*/ 239 h 6297"/>
                <a:gd name="connsiteX5" fmla="*/ 1723 w 5129"/>
                <a:gd name="connsiteY5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9" h="6297">
                  <a:moveTo>
                    <a:pt x="1723" y="239"/>
                  </a:moveTo>
                  <a:cubicBezTo>
                    <a:pt x="-59" y="239"/>
                    <a:pt x="-694" y="1638"/>
                    <a:pt x="323" y="3356"/>
                  </a:cubicBezTo>
                  <a:cubicBezTo>
                    <a:pt x="1341" y="5073"/>
                    <a:pt x="2868" y="6536"/>
                    <a:pt x="3631" y="6536"/>
                  </a:cubicBezTo>
                  <a:cubicBezTo>
                    <a:pt x="4394" y="6536"/>
                    <a:pt x="4967" y="5137"/>
                    <a:pt x="4967" y="3356"/>
                  </a:cubicBezTo>
                  <a:cubicBezTo>
                    <a:pt x="4935" y="1600"/>
                    <a:pt x="3478" y="207"/>
                    <a:pt x="1723" y="239"/>
                  </a:cubicBezTo>
                  <a:cubicBezTo>
                    <a:pt x="1723" y="239"/>
                    <a:pt x="1723" y="239"/>
                    <a:pt x="1723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 1879">
              <a:extLst>
                <a:ext uri="{FF2B5EF4-FFF2-40B4-BE49-F238E27FC236}">
                  <a16:creationId xmlns:a16="http://schemas.microsoft.com/office/drawing/2014/main" id="{C58B1B1F-5135-1A83-4ABE-34B99A82DF49}"/>
                </a:ext>
              </a:extLst>
            </p:cNvPr>
            <p:cNvSpPr/>
            <p:nvPr/>
          </p:nvSpPr>
          <p:spPr>
            <a:xfrm>
              <a:off x="8160102" y="338456"/>
              <a:ext cx="12987" cy="12458"/>
            </a:xfrm>
            <a:custGeom>
              <a:avLst/>
              <a:gdLst>
                <a:gd name="connsiteX0" fmla="*/ 1591 w 12987"/>
                <a:gd name="connsiteY0" fmla="*/ 6536 h 12458"/>
                <a:gd name="connsiteX1" fmla="*/ 11895 w 12987"/>
                <a:gd name="connsiteY1" fmla="*/ 10797 h 12458"/>
                <a:gd name="connsiteX2" fmla="*/ 2672 w 12987"/>
                <a:gd name="connsiteY2" fmla="*/ 238 h 12458"/>
                <a:gd name="connsiteX3" fmla="*/ 1591 w 12987"/>
                <a:gd name="connsiteY3" fmla="*/ 6536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87" h="12458">
                  <a:moveTo>
                    <a:pt x="1591" y="6536"/>
                  </a:moveTo>
                  <a:cubicBezTo>
                    <a:pt x="5025" y="12896"/>
                    <a:pt x="8333" y="14359"/>
                    <a:pt x="11895" y="10797"/>
                  </a:cubicBezTo>
                  <a:cubicBezTo>
                    <a:pt x="15457" y="7235"/>
                    <a:pt x="8015" y="238"/>
                    <a:pt x="2672" y="238"/>
                  </a:cubicBezTo>
                  <a:cubicBezTo>
                    <a:pt x="-763" y="238"/>
                    <a:pt x="-1017" y="1765"/>
                    <a:pt x="159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 1880">
              <a:extLst>
                <a:ext uri="{FF2B5EF4-FFF2-40B4-BE49-F238E27FC236}">
                  <a16:creationId xmlns:a16="http://schemas.microsoft.com/office/drawing/2014/main" id="{7DEE25D0-5B62-6B9B-3002-E83EEEEC389F}"/>
                </a:ext>
              </a:extLst>
            </p:cNvPr>
            <p:cNvSpPr/>
            <p:nvPr/>
          </p:nvSpPr>
          <p:spPr>
            <a:xfrm>
              <a:off x="8152839" y="231942"/>
              <a:ext cx="8745" cy="12120"/>
            </a:xfrm>
            <a:custGeom>
              <a:avLst/>
              <a:gdLst>
                <a:gd name="connsiteX0" fmla="*/ 2747 w 8745"/>
                <a:gd name="connsiteY0" fmla="*/ 12359 h 12120"/>
                <a:gd name="connsiteX1" fmla="*/ 7836 w 8745"/>
                <a:gd name="connsiteY1" fmla="*/ 7525 h 12120"/>
                <a:gd name="connsiteX2" fmla="*/ 2557 w 8745"/>
                <a:gd name="connsiteY2" fmla="*/ 3072 h 12120"/>
                <a:gd name="connsiteX3" fmla="*/ 2747 w 8745"/>
                <a:gd name="connsiteY3" fmla="*/ 12359 h 1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5" h="12120">
                  <a:moveTo>
                    <a:pt x="2747" y="12359"/>
                  </a:moveTo>
                  <a:cubicBezTo>
                    <a:pt x="4529" y="12359"/>
                    <a:pt x="6755" y="10196"/>
                    <a:pt x="7836" y="7525"/>
                  </a:cubicBezTo>
                  <a:cubicBezTo>
                    <a:pt x="10317" y="1164"/>
                    <a:pt x="6119" y="-2716"/>
                    <a:pt x="2557" y="3072"/>
                  </a:cubicBezTo>
                  <a:cubicBezTo>
                    <a:pt x="-1005" y="8860"/>
                    <a:pt x="-1196" y="12359"/>
                    <a:pt x="2747" y="123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 1881">
              <a:extLst>
                <a:ext uri="{FF2B5EF4-FFF2-40B4-BE49-F238E27FC236}">
                  <a16:creationId xmlns:a16="http://schemas.microsoft.com/office/drawing/2014/main" id="{DD7D9262-48FD-B8A1-6ECD-BA98201251E9}"/>
                </a:ext>
              </a:extLst>
            </p:cNvPr>
            <p:cNvSpPr/>
            <p:nvPr/>
          </p:nvSpPr>
          <p:spPr>
            <a:xfrm>
              <a:off x="8200111" y="401400"/>
              <a:ext cx="13823" cy="6148"/>
            </a:xfrm>
            <a:custGeom>
              <a:avLst/>
              <a:gdLst>
                <a:gd name="connsiteX0" fmla="*/ 9032 w 13823"/>
                <a:gd name="connsiteY0" fmla="*/ 265 h 6148"/>
                <a:gd name="connsiteX1" fmla="*/ 317 w 13823"/>
                <a:gd name="connsiteY1" fmla="*/ 3381 h 6148"/>
                <a:gd name="connsiteX2" fmla="*/ 11194 w 13823"/>
                <a:gd name="connsiteY2" fmla="*/ 3381 h 6148"/>
                <a:gd name="connsiteX3" fmla="*/ 9032 w 13823"/>
                <a:gd name="connsiteY3" fmla="*/ 265 h 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23" h="6148">
                  <a:moveTo>
                    <a:pt x="9032" y="265"/>
                  </a:moveTo>
                  <a:cubicBezTo>
                    <a:pt x="5820" y="48"/>
                    <a:pt x="2665" y="1174"/>
                    <a:pt x="317" y="3381"/>
                  </a:cubicBezTo>
                  <a:cubicBezTo>
                    <a:pt x="-2099" y="7389"/>
                    <a:pt x="5088" y="7389"/>
                    <a:pt x="11194" y="3381"/>
                  </a:cubicBezTo>
                  <a:cubicBezTo>
                    <a:pt x="14947" y="901"/>
                    <a:pt x="14566" y="328"/>
                    <a:pt x="9032" y="2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 1882">
              <a:extLst>
                <a:ext uri="{FF2B5EF4-FFF2-40B4-BE49-F238E27FC236}">
                  <a16:creationId xmlns:a16="http://schemas.microsoft.com/office/drawing/2014/main" id="{F2946383-BF64-6F57-784C-403C5EDF17B7}"/>
                </a:ext>
              </a:extLst>
            </p:cNvPr>
            <p:cNvSpPr/>
            <p:nvPr/>
          </p:nvSpPr>
          <p:spPr>
            <a:xfrm>
              <a:off x="8199065" y="555610"/>
              <a:ext cx="6170" cy="6233"/>
            </a:xfrm>
            <a:custGeom>
              <a:avLst/>
              <a:gdLst>
                <a:gd name="connsiteX0" fmla="*/ 2891 w 6170"/>
                <a:gd name="connsiteY0" fmla="*/ 6472 h 6233"/>
                <a:gd name="connsiteX1" fmla="*/ 6008 w 6170"/>
                <a:gd name="connsiteY1" fmla="*/ 3355 h 6233"/>
                <a:gd name="connsiteX2" fmla="*/ 2891 w 6170"/>
                <a:gd name="connsiteY2" fmla="*/ 238 h 6233"/>
                <a:gd name="connsiteX3" fmla="*/ -163 w 6170"/>
                <a:gd name="connsiteY3" fmla="*/ 3355 h 6233"/>
                <a:gd name="connsiteX4" fmla="*/ 2891 w 6170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6233">
                  <a:moveTo>
                    <a:pt x="2891" y="6472"/>
                  </a:moveTo>
                  <a:cubicBezTo>
                    <a:pt x="4615" y="6472"/>
                    <a:pt x="6008" y="5079"/>
                    <a:pt x="6008" y="3355"/>
                  </a:cubicBezTo>
                  <a:cubicBezTo>
                    <a:pt x="6008" y="1631"/>
                    <a:pt x="4615" y="238"/>
                    <a:pt x="2891" y="238"/>
                  </a:cubicBezTo>
                  <a:cubicBezTo>
                    <a:pt x="1192" y="270"/>
                    <a:pt x="-163" y="1657"/>
                    <a:pt x="-163" y="3355"/>
                  </a:cubicBezTo>
                  <a:cubicBezTo>
                    <a:pt x="-163" y="5053"/>
                    <a:pt x="1192" y="6440"/>
                    <a:pt x="2891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 1883">
              <a:extLst>
                <a:ext uri="{FF2B5EF4-FFF2-40B4-BE49-F238E27FC236}">
                  <a16:creationId xmlns:a16="http://schemas.microsoft.com/office/drawing/2014/main" id="{27FF0D1D-ABB4-4B3C-C3F1-2B79F53DBB20}"/>
                </a:ext>
              </a:extLst>
            </p:cNvPr>
            <p:cNvSpPr/>
            <p:nvPr/>
          </p:nvSpPr>
          <p:spPr>
            <a:xfrm>
              <a:off x="8190703" y="581785"/>
              <a:ext cx="17648" cy="11398"/>
            </a:xfrm>
            <a:custGeom>
              <a:avLst/>
              <a:gdLst>
                <a:gd name="connsiteX0" fmla="*/ 2347 w 17648"/>
                <a:gd name="connsiteY0" fmla="*/ 8920 h 11398"/>
                <a:gd name="connsiteX1" fmla="*/ 17486 w 17648"/>
                <a:gd name="connsiteY1" fmla="*/ 8475 h 11398"/>
                <a:gd name="connsiteX2" fmla="*/ 14178 w 17648"/>
                <a:gd name="connsiteY2" fmla="*/ 7203 h 11398"/>
                <a:gd name="connsiteX3" fmla="*/ 6927 w 17648"/>
                <a:gd name="connsiteY3" fmla="*/ 3768 h 11398"/>
                <a:gd name="connsiteX4" fmla="*/ 566 w 17648"/>
                <a:gd name="connsiteY4" fmla="*/ 2241 h 11398"/>
                <a:gd name="connsiteX5" fmla="*/ 2029 w 17648"/>
                <a:gd name="connsiteY5" fmla="*/ 8736 h 11398"/>
                <a:gd name="connsiteX6" fmla="*/ 2347 w 17648"/>
                <a:gd name="connsiteY6" fmla="*/ 8920 h 1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48" h="11398">
                  <a:moveTo>
                    <a:pt x="2347" y="8920"/>
                  </a:moveTo>
                  <a:cubicBezTo>
                    <a:pt x="8326" y="12737"/>
                    <a:pt x="17486" y="12482"/>
                    <a:pt x="17486" y="8475"/>
                  </a:cubicBezTo>
                  <a:cubicBezTo>
                    <a:pt x="17486" y="6630"/>
                    <a:pt x="16023" y="6058"/>
                    <a:pt x="14178" y="7203"/>
                  </a:cubicBezTo>
                  <a:cubicBezTo>
                    <a:pt x="12334" y="8348"/>
                    <a:pt x="9090" y="6758"/>
                    <a:pt x="6927" y="3768"/>
                  </a:cubicBezTo>
                  <a:cubicBezTo>
                    <a:pt x="3874" y="-430"/>
                    <a:pt x="2347" y="-812"/>
                    <a:pt x="566" y="2241"/>
                  </a:cubicBezTo>
                  <a:cubicBezTo>
                    <a:pt x="-820" y="4436"/>
                    <a:pt x="-172" y="7349"/>
                    <a:pt x="2029" y="8736"/>
                  </a:cubicBezTo>
                  <a:cubicBezTo>
                    <a:pt x="2131" y="8799"/>
                    <a:pt x="2239" y="8863"/>
                    <a:pt x="2347" y="89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 1884">
              <a:extLst>
                <a:ext uri="{FF2B5EF4-FFF2-40B4-BE49-F238E27FC236}">
                  <a16:creationId xmlns:a16="http://schemas.microsoft.com/office/drawing/2014/main" id="{C82C4466-C071-AD11-3795-14EAA5FA1C5C}"/>
                </a:ext>
              </a:extLst>
            </p:cNvPr>
            <p:cNvSpPr/>
            <p:nvPr/>
          </p:nvSpPr>
          <p:spPr>
            <a:xfrm>
              <a:off x="8196595" y="6531289"/>
              <a:ext cx="15064" cy="14905"/>
            </a:xfrm>
            <a:custGeom>
              <a:avLst/>
              <a:gdLst>
                <a:gd name="connsiteX0" fmla="*/ 10386 w 15064"/>
                <a:gd name="connsiteY0" fmla="*/ 15144 h 14905"/>
                <a:gd name="connsiteX1" fmla="*/ 14902 w 15064"/>
                <a:gd name="connsiteY1" fmla="*/ 12663 h 14905"/>
                <a:gd name="connsiteX2" fmla="*/ 399 w 15064"/>
                <a:gd name="connsiteY2" fmla="*/ 451 h 14905"/>
                <a:gd name="connsiteX3" fmla="*/ 10386 w 15064"/>
                <a:gd name="connsiteY3" fmla="*/ 15144 h 14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64" h="14905">
                  <a:moveTo>
                    <a:pt x="10386" y="15144"/>
                  </a:moveTo>
                  <a:cubicBezTo>
                    <a:pt x="12866" y="15144"/>
                    <a:pt x="14902" y="14062"/>
                    <a:pt x="14902" y="12663"/>
                  </a:cubicBezTo>
                  <a:cubicBezTo>
                    <a:pt x="14902" y="9292"/>
                    <a:pt x="2180" y="-1394"/>
                    <a:pt x="399" y="451"/>
                  </a:cubicBezTo>
                  <a:cubicBezTo>
                    <a:pt x="-2336" y="3249"/>
                    <a:pt x="5551" y="15144"/>
                    <a:pt x="10386" y="151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 1885">
              <a:extLst>
                <a:ext uri="{FF2B5EF4-FFF2-40B4-BE49-F238E27FC236}">
                  <a16:creationId xmlns:a16="http://schemas.microsoft.com/office/drawing/2014/main" id="{9F288AE4-2F27-F7D4-5B3B-86D2EF80EFAD}"/>
                </a:ext>
              </a:extLst>
            </p:cNvPr>
            <p:cNvSpPr/>
            <p:nvPr/>
          </p:nvSpPr>
          <p:spPr>
            <a:xfrm>
              <a:off x="8171401" y="223766"/>
              <a:ext cx="27396" cy="20159"/>
            </a:xfrm>
            <a:custGeom>
              <a:avLst/>
              <a:gdLst>
                <a:gd name="connsiteX0" fmla="*/ 13571 w 27396"/>
                <a:gd name="connsiteY0" fmla="*/ 17418 h 20159"/>
                <a:gd name="connsiteX1" fmla="*/ 21459 w 27396"/>
                <a:gd name="connsiteY1" fmla="*/ 14238 h 20159"/>
                <a:gd name="connsiteX2" fmla="*/ 19932 w 27396"/>
                <a:gd name="connsiteY2" fmla="*/ 3107 h 20159"/>
                <a:gd name="connsiteX3" fmla="*/ 3331 w 27396"/>
                <a:gd name="connsiteY3" fmla="*/ 16782 h 20159"/>
                <a:gd name="connsiteX4" fmla="*/ 13571 w 27396"/>
                <a:gd name="connsiteY4" fmla="*/ 17418 h 2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96" h="20159">
                  <a:moveTo>
                    <a:pt x="13571" y="17418"/>
                  </a:moveTo>
                  <a:cubicBezTo>
                    <a:pt x="15613" y="15256"/>
                    <a:pt x="18488" y="14098"/>
                    <a:pt x="21459" y="14238"/>
                  </a:cubicBezTo>
                  <a:cubicBezTo>
                    <a:pt x="29728" y="14238"/>
                    <a:pt x="29028" y="9149"/>
                    <a:pt x="19932" y="3107"/>
                  </a:cubicBezTo>
                  <a:cubicBezTo>
                    <a:pt x="7211" y="-5289"/>
                    <a:pt x="-6846" y="6414"/>
                    <a:pt x="3331" y="16782"/>
                  </a:cubicBezTo>
                  <a:cubicBezTo>
                    <a:pt x="7847" y="21426"/>
                    <a:pt x="11027" y="21553"/>
                    <a:pt x="13571" y="174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 1886">
              <a:extLst>
                <a:ext uri="{FF2B5EF4-FFF2-40B4-BE49-F238E27FC236}">
                  <a16:creationId xmlns:a16="http://schemas.microsoft.com/office/drawing/2014/main" id="{43FB717D-481B-0B9B-81C1-4FE0389C21EE}"/>
                </a:ext>
              </a:extLst>
            </p:cNvPr>
            <p:cNvSpPr/>
            <p:nvPr/>
          </p:nvSpPr>
          <p:spPr>
            <a:xfrm>
              <a:off x="8128767" y="6533600"/>
              <a:ext cx="7304" cy="6297"/>
            </a:xfrm>
            <a:custGeom>
              <a:avLst/>
              <a:gdLst>
                <a:gd name="connsiteX0" fmla="*/ 359 w 7304"/>
                <a:gd name="connsiteY0" fmla="*/ 3419 h 6297"/>
                <a:gd name="connsiteX1" fmla="*/ 5384 w 7304"/>
                <a:gd name="connsiteY1" fmla="*/ 6535 h 6297"/>
                <a:gd name="connsiteX2" fmla="*/ 6592 w 7304"/>
                <a:gd name="connsiteY2" fmla="*/ 3419 h 6297"/>
                <a:gd name="connsiteX3" fmla="*/ 1567 w 7304"/>
                <a:gd name="connsiteY3" fmla="*/ 238 h 6297"/>
                <a:gd name="connsiteX4" fmla="*/ 359 w 7304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4" h="6297">
                  <a:moveTo>
                    <a:pt x="359" y="3419"/>
                  </a:moveTo>
                  <a:cubicBezTo>
                    <a:pt x="1472" y="5168"/>
                    <a:pt x="3323" y="6319"/>
                    <a:pt x="5384" y="6535"/>
                  </a:cubicBezTo>
                  <a:cubicBezTo>
                    <a:pt x="7101" y="6535"/>
                    <a:pt x="7673" y="5136"/>
                    <a:pt x="6592" y="3419"/>
                  </a:cubicBezTo>
                  <a:cubicBezTo>
                    <a:pt x="5479" y="1657"/>
                    <a:pt x="3635" y="493"/>
                    <a:pt x="1567" y="238"/>
                  </a:cubicBezTo>
                  <a:cubicBezTo>
                    <a:pt x="-150" y="238"/>
                    <a:pt x="-659" y="1956"/>
                    <a:pt x="359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 1887">
              <a:extLst>
                <a:ext uri="{FF2B5EF4-FFF2-40B4-BE49-F238E27FC236}">
                  <a16:creationId xmlns:a16="http://schemas.microsoft.com/office/drawing/2014/main" id="{02E7D15E-F098-ED08-BCE1-FF663EC1C178}"/>
                </a:ext>
              </a:extLst>
            </p:cNvPr>
            <p:cNvSpPr/>
            <p:nvPr/>
          </p:nvSpPr>
          <p:spPr>
            <a:xfrm>
              <a:off x="8122411" y="6398570"/>
              <a:ext cx="10589" cy="6034"/>
            </a:xfrm>
            <a:custGeom>
              <a:avLst/>
              <a:gdLst>
                <a:gd name="connsiteX0" fmla="*/ 1435 w 10589"/>
                <a:gd name="connsiteY0" fmla="*/ 2457 h 6034"/>
                <a:gd name="connsiteX1" fmla="*/ 5188 w 10589"/>
                <a:gd name="connsiteY1" fmla="*/ 6273 h 6034"/>
                <a:gd name="connsiteX2" fmla="*/ 8941 w 10589"/>
                <a:gd name="connsiteY2" fmla="*/ 2457 h 6034"/>
                <a:gd name="connsiteX3" fmla="*/ 1435 w 10589"/>
                <a:gd name="connsiteY3" fmla="*/ 2457 h 6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9" h="6034">
                  <a:moveTo>
                    <a:pt x="1435" y="2457"/>
                  </a:moveTo>
                  <a:cubicBezTo>
                    <a:pt x="-1427" y="5446"/>
                    <a:pt x="-600" y="6273"/>
                    <a:pt x="5188" y="6273"/>
                  </a:cubicBezTo>
                  <a:cubicBezTo>
                    <a:pt x="10976" y="6273"/>
                    <a:pt x="11549" y="5446"/>
                    <a:pt x="8941" y="2457"/>
                  </a:cubicBezTo>
                  <a:cubicBezTo>
                    <a:pt x="6333" y="-533"/>
                    <a:pt x="4361" y="-469"/>
                    <a:pt x="1435" y="24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 1888">
              <a:extLst>
                <a:ext uri="{FF2B5EF4-FFF2-40B4-BE49-F238E27FC236}">
                  <a16:creationId xmlns:a16="http://schemas.microsoft.com/office/drawing/2014/main" id="{315EE8E0-2B3C-A488-7AA3-C39DA6B72E73}"/>
                </a:ext>
              </a:extLst>
            </p:cNvPr>
            <p:cNvSpPr/>
            <p:nvPr/>
          </p:nvSpPr>
          <p:spPr>
            <a:xfrm>
              <a:off x="8146443" y="517904"/>
              <a:ext cx="18528" cy="25239"/>
            </a:xfrm>
            <a:custGeom>
              <a:avLst/>
              <a:gdLst>
                <a:gd name="connsiteX0" fmla="*/ 14932 w 18528"/>
                <a:gd name="connsiteY0" fmla="*/ 9576 h 25239"/>
                <a:gd name="connsiteX1" fmla="*/ 18366 w 18528"/>
                <a:gd name="connsiteY1" fmla="*/ 4869 h 25239"/>
                <a:gd name="connsiteX2" fmla="*/ 4691 w 18528"/>
                <a:gd name="connsiteY2" fmla="*/ 2070 h 25239"/>
                <a:gd name="connsiteX3" fmla="*/ 4055 w 18528"/>
                <a:gd name="connsiteY3" fmla="*/ 12756 h 25239"/>
                <a:gd name="connsiteX4" fmla="*/ 9970 w 18528"/>
                <a:gd name="connsiteY4" fmla="*/ 19117 h 25239"/>
                <a:gd name="connsiteX5" fmla="*/ 13468 w 18528"/>
                <a:gd name="connsiteY5" fmla="*/ 25478 h 25239"/>
                <a:gd name="connsiteX6" fmla="*/ 13468 w 18528"/>
                <a:gd name="connsiteY6" fmla="*/ 17590 h 25239"/>
                <a:gd name="connsiteX7" fmla="*/ 14932 w 18528"/>
                <a:gd name="connsiteY7" fmla="*/ 9576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28" h="25239">
                  <a:moveTo>
                    <a:pt x="14932" y="9576"/>
                  </a:moveTo>
                  <a:cubicBezTo>
                    <a:pt x="16840" y="9576"/>
                    <a:pt x="18366" y="7477"/>
                    <a:pt x="18366" y="4869"/>
                  </a:cubicBezTo>
                  <a:cubicBezTo>
                    <a:pt x="18366" y="-29"/>
                    <a:pt x="12960" y="-1174"/>
                    <a:pt x="4691" y="2070"/>
                  </a:cubicBezTo>
                  <a:cubicBezTo>
                    <a:pt x="-1670" y="4424"/>
                    <a:pt x="-1670" y="12756"/>
                    <a:pt x="4055" y="12756"/>
                  </a:cubicBezTo>
                  <a:cubicBezTo>
                    <a:pt x="6408" y="12756"/>
                    <a:pt x="9080" y="15555"/>
                    <a:pt x="9970" y="19117"/>
                  </a:cubicBezTo>
                  <a:cubicBezTo>
                    <a:pt x="10861" y="22679"/>
                    <a:pt x="12451" y="25478"/>
                    <a:pt x="13468" y="25478"/>
                  </a:cubicBezTo>
                  <a:cubicBezTo>
                    <a:pt x="14486" y="25478"/>
                    <a:pt x="14486" y="21916"/>
                    <a:pt x="13468" y="17590"/>
                  </a:cubicBezTo>
                  <a:cubicBezTo>
                    <a:pt x="12451" y="13265"/>
                    <a:pt x="12833" y="9576"/>
                    <a:pt x="14932" y="95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 1889">
              <a:extLst>
                <a:ext uri="{FF2B5EF4-FFF2-40B4-BE49-F238E27FC236}">
                  <a16:creationId xmlns:a16="http://schemas.microsoft.com/office/drawing/2014/main" id="{1122670C-0715-7A96-E134-1C64FBB09C7D}"/>
                </a:ext>
              </a:extLst>
            </p:cNvPr>
            <p:cNvSpPr/>
            <p:nvPr/>
          </p:nvSpPr>
          <p:spPr>
            <a:xfrm>
              <a:off x="8198653" y="348912"/>
              <a:ext cx="22101" cy="11615"/>
            </a:xfrm>
            <a:custGeom>
              <a:avLst/>
              <a:gdLst>
                <a:gd name="connsiteX0" fmla="*/ 12589 w 22101"/>
                <a:gd name="connsiteY0" fmla="*/ 11853 h 11615"/>
                <a:gd name="connsiteX1" fmla="*/ 21939 w 22101"/>
                <a:gd name="connsiteY1" fmla="*/ 10327 h 11615"/>
                <a:gd name="connsiteX2" fmla="*/ 1140 w 22101"/>
                <a:gd name="connsiteY2" fmla="*/ 468 h 11615"/>
                <a:gd name="connsiteX3" fmla="*/ 12589 w 22101"/>
                <a:gd name="connsiteY3" fmla="*/ 11853 h 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1" h="11615">
                  <a:moveTo>
                    <a:pt x="12589" y="11853"/>
                  </a:moveTo>
                  <a:cubicBezTo>
                    <a:pt x="17741" y="11853"/>
                    <a:pt x="21939" y="11154"/>
                    <a:pt x="21939" y="10327"/>
                  </a:cubicBezTo>
                  <a:cubicBezTo>
                    <a:pt x="21939" y="7783"/>
                    <a:pt x="2857" y="-1313"/>
                    <a:pt x="1140" y="468"/>
                  </a:cubicBezTo>
                  <a:cubicBezTo>
                    <a:pt x="-3186" y="4793"/>
                    <a:pt x="3938" y="11853"/>
                    <a:pt x="12589" y="118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 1890">
              <a:extLst>
                <a:ext uri="{FF2B5EF4-FFF2-40B4-BE49-F238E27FC236}">
                  <a16:creationId xmlns:a16="http://schemas.microsoft.com/office/drawing/2014/main" id="{01489F90-81ED-486F-842F-3796B659BE37}"/>
                </a:ext>
              </a:extLst>
            </p:cNvPr>
            <p:cNvSpPr/>
            <p:nvPr/>
          </p:nvSpPr>
          <p:spPr>
            <a:xfrm>
              <a:off x="8200118" y="272896"/>
              <a:ext cx="7715" cy="2663"/>
            </a:xfrm>
            <a:custGeom>
              <a:avLst/>
              <a:gdLst>
                <a:gd name="connsiteX0" fmla="*/ 7244 w 7715"/>
                <a:gd name="connsiteY0" fmla="*/ 983 h 2663"/>
                <a:gd name="connsiteX1" fmla="*/ 1265 w 7715"/>
                <a:gd name="connsiteY1" fmla="*/ 983 h 2663"/>
                <a:gd name="connsiteX2" fmla="*/ 3173 w 7715"/>
                <a:gd name="connsiteY2" fmla="*/ 2891 h 2663"/>
                <a:gd name="connsiteX3" fmla="*/ 7244 w 7715"/>
                <a:gd name="connsiteY3" fmla="*/ 983 h 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" h="2663">
                  <a:moveTo>
                    <a:pt x="7244" y="983"/>
                  </a:moveTo>
                  <a:cubicBezTo>
                    <a:pt x="5374" y="-10"/>
                    <a:pt x="3135" y="-10"/>
                    <a:pt x="1265" y="983"/>
                  </a:cubicBezTo>
                  <a:cubicBezTo>
                    <a:pt x="-1216" y="2000"/>
                    <a:pt x="-389" y="2764"/>
                    <a:pt x="3173" y="2891"/>
                  </a:cubicBezTo>
                  <a:cubicBezTo>
                    <a:pt x="6735" y="3018"/>
                    <a:pt x="8261" y="2064"/>
                    <a:pt x="7244" y="9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 1891">
              <a:extLst>
                <a:ext uri="{FF2B5EF4-FFF2-40B4-BE49-F238E27FC236}">
                  <a16:creationId xmlns:a16="http://schemas.microsoft.com/office/drawing/2014/main" id="{BCB0A5EF-46A1-C5C1-DCCE-9D5A2D57668A}"/>
                </a:ext>
              </a:extLst>
            </p:cNvPr>
            <p:cNvSpPr/>
            <p:nvPr/>
          </p:nvSpPr>
          <p:spPr>
            <a:xfrm>
              <a:off x="8150622" y="546855"/>
              <a:ext cx="9690" cy="11872"/>
            </a:xfrm>
            <a:custGeom>
              <a:avLst/>
              <a:gdLst>
                <a:gd name="connsiteX0" fmla="*/ 1148 w 9690"/>
                <a:gd name="connsiteY0" fmla="*/ 2061 h 11872"/>
                <a:gd name="connsiteX1" fmla="*/ 2331 w 9690"/>
                <a:gd name="connsiteY1" fmla="*/ 10978 h 11872"/>
                <a:gd name="connsiteX2" fmla="*/ 4710 w 9690"/>
                <a:gd name="connsiteY2" fmla="*/ 12111 h 11872"/>
                <a:gd name="connsiteX3" fmla="*/ 9035 w 9690"/>
                <a:gd name="connsiteY3" fmla="*/ 7467 h 11872"/>
                <a:gd name="connsiteX4" fmla="*/ 1148 w 9690"/>
                <a:gd name="connsiteY4" fmla="*/ 2061 h 1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90" h="11872">
                  <a:moveTo>
                    <a:pt x="1148" y="2061"/>
                  </a:moveTo>
                  <a:cubicBezTo>
                    <a:pt x="-989" y="4853"/>
                    <a:pt x="-455" y="8841"/>
                    <a:pt x="2331" y="10978"/>
                  </a:cubicBezTo>
                  <a:cubicBezTo>
                    <a:pt x="3037" y="11519"/>
                    <a:pt x="3845" y="11901"/>
                    <a:pt x="4710" y="12111"/>
                  </a:cubicBezTo>
                  <a:cubicBezTo>
                    <a:pt x="6109" y="12111"/>
                    <a:pt x="8145" y="10075"/>
                    <a:pt x="9035" y="7467"/>
                  </a:cubicBezTo>
                  <a:cubicBezTo>
                    <a:pt x="11261" y="1743"/>
                    <a:pt x="5473" y="-2265"/>
                    <a:pt x="1148" y="20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 1892">
              <a:extLst>
                <a:ext uri="{FF2B5EF4-FFF2-40B4-BE49-F238E27FC236}">
                  <a16:creationId xmlns:a16="http://schemas.microsoft.com/office/drawing/2014/main" id="{B2CC1222-75E7-5E19-7ECF-6AFAC7BD2A1F}"/>
                </a:ext>
              </a:extLst>
            </p:cNvPr>
            <p:cNvSpPr/>
            <p:nvPr/>
          </p:nvSpPr>
          <p:spPr>
            <a:xfrm>
              <a:off x="8122655" y="6564101"/>
              <a:ext cx="23499" cy="29455"/>
            </a:xfrm>
            <a:custGeom>
              <a:avLst/>
              <a:gdLst>
                <a:gd name="connsiteX0" fmla="*/ 18492 w 23499"/>
                <a:gd name="connsiteY0" fmla="*/ 9619 h 29455"/>
                <a:gd name="connsiteX1" fmla="*/ 19064 w 23499"/>
                <a:gd name="connsiteY1" fmla="*/ 1605 h 29455"/>
                <a:gd name="connsiteX2" fmla="*/ 6343 w 23499"/>
                <a:gd name="connsiteY2" fmla="*/ 10764 h 29455"/>
                <a:gd name="connsiteX3" fmla="*/ -18 w 23499"/>
                <a:gd name="connsiteY3" fmla="*/ 26730 h 29455"/>
                <a:gd name="connsiteX4" fmla="*/ 13473 w 23499"/>
                <a:gd name="connsiteY4" fmla="*/ 27067 h 29455"/>
                <a:gd name="connsiteX5" fmla="*/ 14866 w 23499"/>
                <a:gd name="connsiteY5" fmla="*/ 25394 h 29455"/>
                <a:gd name="connsiteX6" fmla="*/ 14866 w 23499"/>
                <a:gd name="connsiteY6" fmla="*/ 14326 h 29455"/>
                <a:gd name="connsiteX7" fmla="*/ 18492 w 23499"/>
                <a:gd name="connsiteY7" fmla="*/ 9619 h 2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99" h="29455">
                  <a:moveTo>
                    <a:pt x="18492" y="9619"/>
                  </a:moveTo>
                  <a:cubicBezTo>
                    <a:pt x="24853" y="12036"/>
                    <a:pt x="24853" y="6693"/>
                    <a:pt x="19064" y="1605"/>
                  </a:cubicBezTo>
                  <a:cubicBezTo>
                    <a:pt x="15439" y="-1448"/>
                    <a:pt x="13149" y="206"/>
                    <a:pt x="6343" y="10764"/>
                  </a:cubicBezTo>
                  <a:cubicBezTo>
                    <a:pt x="1954" y="17888"/>
                    <a:pt x="-845" y="25076"/>
                    <a:pt x="-18" y="26730"/>
                  </a:cubicBezTo>
                  <a:cubicBezTo>
                    <a:pt x="3614" y="30546"/>
                    <a:pt x="9657" y="30699"/>
                    <a:pt x="13473" y="27067"/>
                  </a:cubicBezTo>
                  <a:cubicBezTo>
                    <a:pt x="14001" y="26564"/>
                    <a:pt x="14466" y="26004"/>
                    <a:pt x="14866" y="25394"/>
                  </a:cubicBezTo>
                  <a:cubicBezTo>
                    <a:pt x="15795" y="21762"/>
                    <a:pt x="15795" y="17958"/>
                    <a:pt x="14866" y="14326"/>
                  </a:cubicBezTo>
                  <a:cubicBezTo>
                    <a:pt x="13848" y="8856"/>
                    <a:pt x="14357" y="7838"/>
                    <a:pt x="18492" y="96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 1893">
              <a:extLst>
                <a:ext uri="{FF2B5EF4-FFF2-40B4-BE49-F238E27FC236}">
                  <a16:creationId xmlns:a16="http://schemas.microsoft.com/office/drawing/2014/main" id="{D631E7EB-AF3A-FBC9-F02F-373ACC7385F4}"/>
                </a:ext>
              </a:extLst>
            </p:cNvPr>
            <p:cNvSpPr/>
            <p:nvPr/>
          </p:nvSpPr>
          <p:spPr>
            <a:xfrm>
              <a:off x="8143274" y="429732"/>
              <a:ext cx="6177" cy="15511"/>
            </a:xfrm>
            <a:custGeom>
              <a:avLst/>
              <a:gdLst>
                <a:gd name="connsiteX0" fmla="*/ 1880 w 6177"/>
                <a:gd name="connsiteY0" fmla="*/ 13850 h 15511"/>
                <a:gd name="connsiteX1" fmla="*/ 6015 w 6177"/>
                <a:gd name="connsiteY1" fmla="*/ 8126 h 15511"/>
                <a:gd name="connsiteX2" fmla="*/ 2898 w 6177"/>
                <a:gd name="connsiteY2" fmla="*/ 238 h 15511"/>
                <a:gd name="connsiteX3" fmla="*/ 1880 w 6177"/>
                <a:gd name="connsiteY3" fmla="*/ 13850 h 1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77" h="15511">
                  <a:moveTo>
                    <a:pt x="1880" y="13850"/>
                  </a:moveTo>
                  <a:cubicBezTo>
                    <a:pt x="5315" y="17349"/>
                    <a:pt x="6015" y="16331"/>
                    <a:pt x="6015" y="8126"/>
                  </a:cubicBezTo>
                  <a:cubicBezTo>
                    <a:pt x="6015" y="3800"/>
                    <a:pt x="4616" y="238"/>
                    <a:pt x="2898" y="238"/>
                  </a:cubicBezTo>
                  <a:cubicBezTo>
                    <a:pt x="-537" y="238"/>
                    <a:pt x="-1364" y="10606"/>
                    <a:pt x="1880" y="138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 1894">
              <a:extLst>
                <a:ext uri="{FF2B5EF4-FFF2-40B4-BE49-F238E27FC236}">
                  <a16:creationId xmlns:a16="http://schemas.microsoft.com/office/drawing/2014/main" id="{D9C9D53D-5363-24FB-3C63-098CF0EB7C34}"/>
                </a:ext>
              </a:extLst>
            </p:cNvPr>
            <p:cNvSpPr/>
            <p:nvPr/>
          </p:nvSpPr>
          <p:spPr>
            <a:xfrm>
              <a:off x="8152992" y="574623"/>
              <a:ext cx="11979" cy="9293"/>
            </a:xfrm>
            <a:custGeom>
              <a:avLst/>
              <a:gdLst>
                <a:gd name="connsiteX0" fmla="*/ 11817 w 11979"/>
                <a:gd name="connsiteY0" fmla="*/ 6287 h 9293"/>
                <a:gd name="connsiteX1" fmla="*/ 558 w 11979"/>
                <a:gd name="connsiteY1" fmla="*/ 1072 h 9293"/>
                <a:gd name="connsiteX2" fmla="*/ 7364 w 11979"/>
                <a:gd name="connsiteY2" fmla="*/ 9531 h 9293"/>
                <a:gd name="connsiteX3" fmla="*/ 11817 w 11979"/>
                <a:gd name="connsiteY3" fmla="*/ 6287 h 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9" h="9293">
                  <a:moveTo>
                    <a:pt x="11817" y="6287"/>
                  </a:moveTo>
                  <a:cubicBezTo>
                    <a:pt x="11817" y="2471"/>
                    <a:pt x="3039" y="-1536"/>
                    <a:pt x="558" y="1072"/>
                  </a:cubicBezTo>
                  <a:cubicBezTo>
                    <a:pt x="-1922" y="3679"/>
                    <a:pt x="2403" y="9531"/>
                    <a:pt x="7364" y="9531"/>
                  </a:cubicBezTo>
                  <a:cubicBezTo>
                    <a:pt x="9781" y="9531"/>
                    <a:pt x="11817" y="8068"/>
                    <a:pt x="11817" y="62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 1895">
              <a:extLst>
                <a:ext uri="{FF2B5EF4-FFF2-40B4-BE49-F238E27FC236}">
                  <a16:creationId xmlns:a16="http://schemas.microsoft.com/office/drawing/2014/main" id="{C1951EF1-2088-2FB9-71ED-81B2F147E9D8}"/>
                </a:ext>
              </a:extLst>
            </p:cNvPr>
            <p:cNvSpPr/>
            <p:nvPr/>
          </p:nvSpPr>
          <p:spPr>
            <a:xfrm>
              <a:off x="8146334" y="377619"/>
              <a:ext cx="6234" cy="5234"/>
            </a:xfrm>
            <a:custGeom>
              <a:avLst/>
              <a:gdLst>
                <a:gd name="connsiteX0" fmla="*/ 2955 w 6234"/>
                <a:gd name="connsiteY0" fmla="*/ 766 h 5234"/>
                <a:gd name="connsiteX1" fmla="*/ -162 w 6234"/>
                <a:gd name="connsiteY1" fmla="*/ 2165 h 5234"/>
                <a:gd name="connsiteX2" fmla="*/ 2955 w 6234"/>
                <a:gd name="connsiteY2" fmla="*/ 5473 h 5234"/>
                <a:gd name="connsiteX3" fmla="*/ 6072 w 6234"/>
                <a:gd name="connsiteY3" fmla="*/ 4074 h 5234"/>
                <a:gd name="connsiteX4" fmla="*/ 2955 w 6234"/>
                <a:gd name="connsiteY4" fmla="*/ 766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34">
                  <a:moveTo>
                    <a:pt x="2955" y="766"/>
                  </a:moveTo>
                  <a:cubicBezTo>
                    <a:pt x="1237" y="-315"/>
                    <a:pt x="-162" y="321"/>
                    <a:pt x="-162" y="2165"/>
                  </a:cubicBezTo>
                  <a:cubicBezTo>
                    <a:pt x="-200" y="3934"/>
                    <a:pt x="1187" y="5403"/>
                    <a:pt x="2955" y="5473"/>
                  </a:cubicBezTo>
                  <a:cubicBezTo>
                    <a:pt x="4672" y="5473"/>
                    <a:pt x="6072" y="4837"/>
                    <a:pt x="6072" y="4074"/>
                  </a:cubicBezTo>
                  <a:cubicBezTo>
                    <a:pt x="6072" y="3310"/>
                    <a:pt x="4672" y="1529"/>
                    <a:pt x="2955" y="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 1896">
              <a:extLst>
                <a:ext uri="{FF2B5EF4-FFF2-40B4-BE49-F238E27FC236}">
                  <a16:creationId xmlns:a16="http://schemas.microsoft.com/office/drawing/2014/main" id="{185F5A3E-96B1-7D16-5209-0A9B3D2D44ED}"/>
                </a:ext>
              </a:extLst>
            </p:cNvPr>
            <p:cNvSpPr/>
            <p:nvPr/>
          </p:nvSpPr>
          <p:spPr>
            <a:xfrm>
              <a:off x="8025290" y="6517826"/>
              <a:ext cx="6360" cy="6360"/>
            </a:xfrm>
            <a:custGeom>
              <a:avLst/>
              <a:gdLst>
                <a:gd name="connsiteX0" fmla="*/ 3145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  <a:gd name="connsiteX5" fmla="*/ 3145 w 6360"/>
                <a:gd name="connsiteY5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3145" y="6599"/>
                  </a:moveTo>
                  <a:cubicBezTo>
                    <a:pt x="4850" y="6529"/>
                    <a:pt x="6198" y="5123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56" y="6599"/>
                    <a:pt x="3018" y="6599"/>
                  </a:cubicBezTo>
                  <a:cubicBezTo>
                    <a:pt x="3056" y="6599"/>
                    <a:pt x="3101" y="6599"/>
                    <a:pt x="3145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 1897">
              <a:extLst>
                <a:ext uri="{FF2B5EF4-FFF2-40B4-BE49-F238E27FC236}">
                  <a16:creationId xmlns:a16="http://schemas.microsoft.com/office/drawing/2014/main" id="{0E208633-EC8E-FFE6-5D36-AC0599BECFC2}"/>
                </a:ext>
              </a:extLst>
            </p:cNvPr>
            <p:cNvSpPr/>
            <p:nvPr/>
          </p:nvSpPr>
          <p:spPr>
            <a:xfrm>
              <a:off x="8156469" y="2679389"/>
              <a:ext cx="8112" cy="6026"/>
            </a:xfrm>
            <a:custGeom>
              <a:avLst/>
              <a:gdLst>
                <a:gd name="connsiteX0" fmla="*/ 2106 w 8112"/>
                <a:gd name="connsiteY0" fmla="*/ 3355 h 6026"/>
                <a:gd name="connsiteX1" fmla="*/ 6749 w 8112"/>
                <a:gd name="connsiteY1" fmla="*/ 3355 h 6026"/>
                <a:gd name="connsiteX2" fmla="*/ 1152 w 8112"/>
                <a:gd name="connsiteY2" fmla="*/ 238 h 6026"/>
                <a:gd name="connsiteX3" fmla="*/ 2106 w 8112"/>
                <a:gd name="connsiteY3" fmla="*/ 3355 h 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12" h="6026">
                  <a:moveTo>
                    <a:pt x="2106" y="3355"/>
                  </a:moveTo>
                  <a:cubicBezTo>
                    <a:pt x="8085" y="7235"/>
                    <a:pt x="9167" y="7235"/>
                    <a:pt x="6749" y="3355"/>
                  </a:cubicBezTo>
                  <a:cubicBezTo>
                    <a:pt x="5471" y="1504"/>
                    <a:pt x="3404" y="353"/>
                    <a:pt x="1152" y="238"/>
                  </a:cubicBezTo>
                  <a:cubicBezTo>
                    <a:pt x="-1010" y="302"/>
                    <a:pt x="-375" y="1574"/>
                    <a:pt x="2106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 1898">
              <a:extLst>
                <a:ext uri="{FF2B5EF4-FFF2-40B4-BE49-F238E27FC236}">
                  <a16:creationId xmlns:a16="http://schemas.microsoft.com/office/drawing/2014/main" id="{F93ACB16-F806-D35E-CD57-9460F78F7C3B}"/>
                </a:ext>
              </a:extLst>
            </p:cNvPr>
            <p:cNvSpPr/>
            <p:nvPr/>
          </p:nvSpPr>
          <p:spPr>
            <a:xfrm>
              <a:off x="8161855" y="4274465"/>
              <a:ext cx="6361" cy="6361"/>
            </a:xfrm>
            <a:custGeom>
              <a:avLst/>
              <a:gdLst>
                <a:gd name="connsiteX0" fmla="*/ 2954 w 6361"/>
                <a:gd name="connsiteY0" fmla="*/ 6600 h 6361"/>
                <a:gd name="connsiteX1" fmla="*/ 6198 w 6361"/>
                <a:gd name="connsiteY1" fmla="*/ 3483 h 6361"/>
                <a:gd name="connsiteX2" fmla="*/ 3081 w 6361"/>
                <a:gd name="connsiteY2" fmla="*/ 239 h 6361"/>
                <a:gd name="connsiteX3" fmla="*/ -163 w 6361"/>
                <a:gd name="connsiteY3" fmla="*/ 3356 h 6361"/>
                <a:gd name="connsiteX4" fmla="*/ -163 w 6361"/>
                <a:gd name="connsiteY4" fmla="*/ 3483 h 6361"/>
                <a:gd name="connsiteX5" fmla="*/ 2954 w 6361"/>
                <a:gd name="connsiteY5" fmla="*/ 6600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2954" y="6600"/>
                  </a:moveTo>
                  <a:cubicBezTo>
                    <a:pt x="4710" y="6631"/>
                    <a:pt x="6160" y="5238"/>
                    <a:pt x="6198" y="3483"/>
                  </a:cubicBezTo>
                  <a:cubicBezTo>
                    <a:pt x="6230" y="1727"/>
                    <a:pt x="4837" y="277"/>
                    <a:pt x="3081" y="239"/>
                  </a:cubicBezTo>
                  <a:cubicBezTo>
                    <a:pt x="1326" y="207"/>
                    <a:pt x="-131" y="1600"/>
                    <a:pt x="-163" y="3356"/>
                  </a:cubicBezTo>
                  <a:cubicBezTo>
                    <a:pt x="-163" y="3400"/>
                    <a:pt x="-163" y="3438"/>
                    <a:pt x="-163" y="3483"/>
                  </a:cubicBezTo>
                  <a:cubicBezTo>
                    <a:pt x="-163" y="5207"/>
                    <a:pt x="1230" y="6600"/>
                    <a:pt x="2954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 1899">
              <a:extLst>
                <a:ext uri="{FF2B5EF4-FFF2-40B4-BE49-F238E27FC236}">
                  <a16:creationId xmlns:a16="http://schemas.microsoft.com/office/drawing/2014/main" id="{A816936C-BCF8-E858-8733-DA3943018FF8}"/>
                </a:ext>
              </a:extLst>
            </p:cNvPr>
            <p:cNvSpPr/>
            <p:nvPr/>
          </p:nvSpPr>
          <p:spPr>
            <a:xfrm>
              <a:off x="8137109" y="596510"/>
              <a:ext cx="15458" cy="15920"/>
            </a:xfrm>
            <a:custGeom>
              <a:avLst/>
              <a:gdLst>
                <a:gd name="connsiteX0" fmla="*/ 1875 w 15458"/>
                <a:gd name="connsiteY0" fmla="*/ 13850 h 15920"/>
                <a:gd name="connsiteX1" fmla="*/ 15296 w 15458"/>
                <a:gd name="connsiteY1" fmla="*/ 9970 h 15920"/>
                <a:gd name="connsiteX2" fmla="*/ 2575 w 15458"/>
                <a:gd name="connsiteY2" fmla="*/ 238 h 15920"/>
                <a:gd name="connsiteX3" fmla="*/ 1875 w 15458"/>
                <a:gd name="connsiteY3" fmla="*/ 13850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58" h="15920">
                  <a:moveTo>
                    <a:pt x="1875" y="13850"/>
                  </a:moveTo>
                  <a:cubicBezTo>
                    <a:pt x="6328" y="18366"/>
                    <a:pt x="15296" y="15822"/>
                    <a:pt x="15296" y="9970"/>
                  </a:cubicBezTo>
                  <a:cubicBezTo>
                    <a:pt x="15296" y="4118"/>
                    <a:pt x="9699" y="238"/>
                    <a:pt x="2575" y="238"/>
                  </a:cubicBezTo>
                  <a:cubicBezTo>
                    <a:pt x="-605" y="238"/>
                    <a:pt x="-1241" y="10861"/>
                    <a:pt x="1875" y="138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 1900">
              <a:extLst>
                <a:ext uri="{FF2B5EF4-FFF2-40B4-BE49-F238E27FC236}">
                  <a16:creationId xmlns:a16="http://schemas.microsoft.com/office/drawing/2014/main" id="{6B98E56F-A637-1949-88EA-67F88005DFBF}"/>
                </a:ext>
              </a:extLst>
            </p:cNvPr>
            <p:cNvSpPr/>
            <p:nvPr/>
          </p:nvSpPr>
          <p:spPr>
            <a:xfrm>
              <a:off x="8146335" y="6332220"/>
              <a:ext cx="6233" cy="6233"/>
            </a:xfrm>
            <a:custGeom>
              <a:avLst/>
              <a:gdLst>
                <a:gd name="connsiteX0" fmla="*/ -163 w 6233"/>
                <a:gd name="connsiteY0" fmla="*/ 3419 h 6233"/>
                <a:gd name="connsiteX1" fmla="*/ 3018 w 6233"/>
                <a:gd name="connsiteY1" fmla="*/ 6472 h 6233"/>
                <a:gd name="connsiteX2" fmla="*/ 6071 w 6233"/>
                <a:gd name="connsiteY2" fmla="*/ 3291 h 6233"/>
                <a:gd name="connsiteX3" fmla="*/ 2954 w 6233"/>
                <a:gd name="connsiteY3" fmla="*/ 238 h 6233"/>
                <a:gd name="connsiteX4" fmla="*/ -163 w 6233"/>
                <a:gd name="connsiteY4" fmla="*/ 3355 h 6233"/>
                <a:gd name="connsiteX5" fmla="*/ -163 w 6233"/>
                <a:gd name="connsiteY5" fmla="*/ 3419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6233">
                  <a:moveTo>
                    <a:pt x="-163" y="3419"/>
                  </a:moveTo>
                  <a:cubicBezTo>
                    <a:pt x="-131" y="5142"/>
                    <a:pt x="1294" y="6504"/>
                    <a:pt x="3018" y="6472"/>
                  </a:cubicBezTo>
                  <a:cubicBezTo>
                    <a:pt x="4735" y="6434"/>
                    <a:pt x="6103" y="5015"/>
                    <a:pt x="6071" y="3291"/>
                  </a:cubicBezTo>
                  <a:cubicBezTo>
                    <a:pt x="6033" y="1593"/>
                    <a:pt x="4653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3374"/>
                    <a:pt x="-163" y="3400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 1901">
              <a:extLst>
                <a:ext uri="{FF2B5EF4-FFF2-40B4-BE49-F238E27FC236}">
                  <a16:creationId xmlns:a16="http://schemas.microsoft.com/office/drawing/2014/main" id="{2D1C88DD-930C-0AD7-1AAB-684ED97EB83D}"/>
                </a:ext>
              </a:extLst>
            </p:cNvPr>
            <p:cNvSpPr/>
            <p:nvPr/>
          </p:nvSpPr>
          <p:spPr>
            <a:xfrm>
              <a:off x="8141102" y="6514753"/>
              <a:ext cx="14519" cy="11199"/>
            </a:xfrm>
            <a:custGeom>
              <a:avLst/>
              <a:gdLst>
                <a:gd name="connsiteX0" fmla="*/ 14357 w 14519"/>
                <a:gd name="connsiteY0" fmla="*/ 2548 h 11199"/>
                <a:gd name="connsiteX1" fmla="*/ 3671 w 14519"/>
                <a:gd name="connsiteY1" fmla="*/ 6364 h 11199"/>
                <a:gd name="connsiteX2" fmla="*/ 6279 w 14519"/>
                <a:gd name="connsiteY2" fmla="*/ 8718 h 11199"/>
                <a:gd name="connsiteX3" fmla="*/ 14357 w 14519"/>
                <a:gd name="connsiteY3" fmla="*/ 2548 h 1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19" h="11199">
                  <a:moveTo>
                    <a:pt x="14357" y="2548"/>
                  </a:moveTo>
                  <a:cubicBezTo>
                    <a:pt x="14357" y="-1714"/>
                    <a:pt x="9268" y="131"/>
                    <a:pt x="3671" y="6364"/>
                  </a:cubicBezTo>
                  <a:cubicBezTo>
                    <a:pt x="-1926" y="12598"/>
                    <a:pt x="-1672" y="12725"/>
                    <a:pt x="6279" y="8718"/>
                  </a:cubicBezTo>
                  <a:cubicBezTo>
                    <a:pt x="10732" y="6619"/>
                    <a:pt x="14357" y="3820"/>
                    <a:pt x="14357" y="25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 1902">
              <a:extLst>
                <a:ext uri="{FF2B5EF4-FFF2-40B4-BE49-F238E27FC236}">
                  <a16:creationId xmlns:a16="http://schemas.microsoft.com/office/drawing/2014/main" id="{E6138E50-A59B-C5EF-5DBB-60C19EEC7CC5}"/>
                </a:ext>
              </a:extLst>
            </p:cNvPr>
            <p:cNvSpPr/>
            <p:nvPr/>
          </p:nvSpPr>
          <p:spPr>
            <a:xfrm>
              <a:off x="8035773" y="6495818"/>
              <a:ext cx="7304" cy="6297"/>
            </a:xfrm>
            <a:custGeom>
              <a:avLst/>
              <a:gdLst>
                <a:gd name="connsiteX0" fmla="*/ 6592 w 7304"/>
                <a:gd name="connsiteY0" fmla="*/ 3419 h 6297"/>
                <a:gd name="connsiteX1" fmla="*/ 1567 w 7304"/>
                <a:gd name="connsiteY1" fmla="*/ 238 h 6297"/>
                <a:gd name="connsiteX2" fmla="*/ 359 w 7304"/>
                <a:gd name="connsiteY2" fmla="*/ 3419 h 6297"/>
                <a:gd name="connsiteX3" fmla="*/ 5384 w 7304"/>
                <a:gd name="connsiteY3" fmla="*/ 6536 h 6297"/>
                <a:gd name="connsiteX4" fmla="*/ 6592 w 7304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4" h="6297">
                  <a:moveTo>
                    <a:pt x="6592" y="3419"/>
                  </a:moveTo>
                  <a:cubicBezTo>
                    <a:pt x="5498" y="1638"/>
                    <a:pt x="3647" y="461"/>
                    <a:pt x="1567" y="238"/>
                  </a:cubicBezTo>
                  <a:cubicBezTo>
                    <a:pt x="-150" y="238"/>
                    <a:pt x="-659" y="1638"/>
                    <a:pt x="359" y="3419"/>
                  </a:cubicBezTo>
                  <a:cubicBezTo>
                    <a:pt x="1472" y="5168"/>
                    <a:pt x="3323" y="6319"/>
                    <a:pt x="5384" y="6536"/>
                  </a:cubicBezTo>
                  <a:cubicBezTo>
                    <a:pt x="7101" y="6536"/>
                    <a:pt x="7673" y="5136"/>
                    <a:pt x="6592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 1903">
              <a:extLst>
                <a:ext uri="{FF2B5EF4-FFF2-40B4-BE49-F238E27FC236}">
                  <a16:creationId xmlns:a16="http://schemas.microsoft.com/office/drawing/2014/main" id="{DD86E319-83D0-4419-B3E9-4F2C4B3934EB}"/>
                </a:ext>
              </a:extLst>
            </p:cNvPr>
            <p:cNvSpPr/>
            <p:nvPr/>
          </p:nvSpPr>
          <p:spPr>
            <a:xfrm>
              <a:off x="8045186" y="6458185"/>
              <a:ext cx="12866" cy="14499"/>
            </a:xfrm>
            <a:custGeom>
              <a:avLst/>
              <a:gdLst>
                <a:gd name="connsiteX0" fmla="*/ 10092 w 12866"/>
                <a:gd name="connsiteY0" fmla="*/ 10965 h 14499"/>
                <a:gd name="connsiteX1" fmla="*/ 12382 w 12866"/>
                <a:gd name="connsiteY1" fmla="*/ 2824 h 14499"/>
                <a:gd name="connsiteX2" fmla="*/ 1238 w 12866"/>
                <a:gd name="connsiteY2" fmla="*/ 2289 h 14499"/>
                <a:gd name="connsiteX3" fmla="*/ 232 w 12866"/>
                <a:gd name="connsiteY3" fmla="*/ 3396 h 14499"/>
                <a:gd name="connsiteX4" fmla="*/ 2141 w 12866"/>
                <a:gd name="connsiteY4" fmla="*/ 11538 h 14499"/>
                <a:gd name="connsiteX5" fmla="*/ 10092 w 12866"/>
                <a:gd name="connsiteY5" fmla="*/ 10965 h 14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66" h="14499">
                  <a:moveTo>
                    <a:pt x="10092" y="10965"/>
                  </a:moveTo>
                  <a:cubicBezTo>
                    <a:pt x="12254" y="7976"/>
                    <a:pt x="13272" y="4605"/>
                    <a:pt x="12382" y="2824"/>
                  </a:cubicBezTo>
                  <a:cubicBezTo>
                    <a:pt x="9449" y="-401"/>
                    <a:pt x="4463" y="-643"/>
                    <a:pt x="1238" y="2289"/>
                  </a:cubicBezTo>
                  <a:cubicBezTo>
                    <a:pt x="869" y="2627"/>
                    <a:pt x="531" y="2995"/>
                    <a:pt x="232" y="3396"/>
                  </a:cubicBezTo>
                  <a:cubicBezTo>
                    <a:pt x="-696" y="6252"/>
                    <a:pt x="42" y="9388"/>
                    <a:pt x="2141" y="11538"/>
                  </a:cubicBezTo>
                  <a:cubicBezTo>
                    <a:pt x="5766" y="15927"/>
                    <a:pt x="6530" y="15863"/>
                    <a:pt x="10092" y="109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 1904">
              <a:extLst>
                <a:ext uri="{FF2B5EF4-FFF2-40B4-BE49-F238E27FC236}">
                  <a16:creationId xmlns:a16="http://schemas.microsoft.com/office/drawing/2014/main" id="{74B12923-11D7-25CA-CE40-6FED5527676F}"/>
                </a:ext>
              </a:extLst>
            </p:cNvPr>
            <p:cNvSpPr/>
            <p:nvPr/>
          </p:nvSpPr>
          <p:spPr>
            <a:xfrm>
              <a:off x="8057553" y="1669851"/>
              <a:ext cx="7673" cy="2722"/>
            </a:xfrm>
            <a:custGeom>
              <a:avLst/>
              <a:gdLst>
                <a:gd name="connsiteX0" fmla="*/ 7202 w 7673"/>
                <a:gd name="connsiteY0" fmla="*/ 1031 h 2722"/>
                <a:gd name="connsiteX1" fmla="*/ 1286 w 7673"/>
                <a:gd name="connsiteY1" fmla="*/ 1031 h 2722"/>
                <a:gd name="connsiteX2" fmla="*/ 3131 w 7673"/>
                <a:gd name="connsiteY2" fmla="*/ 2939 h 2722"/>
                <a:gd name="connsiteX3" fmla="*/ 7202 w 7673"/>
                <a:gd name="connsiteY3" fmla="*/ 1031 h 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722">
                  <a:moveTo>
                    <a:pt x="7202" y="1031"/>
                  </a:moveTo>
                  <a:cubicBezTo>
                    <a:pt x="5370" y="-26"/>
                    <a:pt x="3118" y="-26"/>
                    <a:pt x="1286" y="1031"/>
                  </a:cubicBezTo>
                  <a:cubicBezTo>
                    <a:pt x="-1195" y="2048"/>
                    <a:pt x="-431" y="2748"/>
                    <a:pt x="3131" y="2939"/>
                  </a:cubicBezTo>
                  <a:cubicBezTo>
                    <a:pt x="6693" y="3130"/>
                    <a:pt x="8219" y="2048"/>
                    <a:pt x="7202" y="10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 1905">
              <a:extLst>
                <a:ext uri="{FF2B5EF4-FFF2-40B4-BE49-F238E27FC236}">
                  <a16:creationId xmlns:a16="http://schemas.microsoft.com/office/drawing/2014/main" id="{D60210F7-F1CC-D2F2-37DF-642D98E25374}"/>
                </a:ext>
              </a:extLst>
            </p:cNvPr>
            <p:cNvSpPr/>
            <p:nvPr/>
          </p:nvSpPr>
          <p:spPr>
            <a:xfrm>
              <a:off x="8039215" y="6587751"/>
              <a:ext cx="7956" cy="17556"/>
            </a:xfrm>
            <a:custGeom>
              <a:avLst/>
              <a:gdLst>
                <a:gd name="connsiteX0" fmla="*/ 3469 w 7956"/>
                <a:gd name="connsiteY0" fmla="*/ 13893 h 17556"/>
                <a:gd name="connsiteX1" fmla="*/ 7794 w 7956"/>
                <a:gd name="connsiteY1" fmla="*/ 3525 h 17556"/>
                <a:gd name="connsiteX2" fmla="*/ 734 w 7956"/>
                <a:gd name="connsiteY2" fmla="*/ 11285 h 17556"/>
                <a:gd name="connsiteX3" fmla="*/ 3469 w 7956"/>
                <a:gd name="connsiteY3" fmla="*/ 13893 h 1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6" h="17556">
                  <a:moveTo>
                    <a:pt x="3469" y="13893"/>
                  </a:moveTo>
                  <a:cubicBezTo>
                    <a:pt x="5727" y="10833"/>
                    <a:pt x="7209" y="7277"/>
                    <a:pt x="7794" y="3525"/>
                  </a:cubicBezTo>
                  <a:cubicBezTo>
                    <a:pt x="7794" y="-3790"/>
                    <a:pt x="2451" y="2125"/>
                    <a:pt x="734" y="11285"/>
                  </a:cubicBezTo>
                  <a:cubicBezTo>
                    <a:pt x="-793" y="19363"/>
                    <a:pt x="-666" y="19554"/>
                    <a:pt x="3469" y="138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 1906">
              <a:extLst>
                <a:ext uri="{FF2B5EF4-FFF2-40B4-BE49-F238E27FC236}">
                  <a16:creationId xmlns:a16="http://schemas.microsoft.com/office/drawing/2014/main" id="{13B451AA-3D82-77FD-01B6-DC13B8518225}"/>
                </a:ext>
              </a:extLst>
            </p:cNvPr>
            <p:cNvSpPr/>
            <p:nvPr/>
          </p:nvSpPr>
          <p:spPr>
            <a:xfrm>
              <a:off x="8146335" y="313331"/>
              <a:ext cx="6233" cy="6233"/>
            </a:xfrm>
            <a:custGeom>
              <a:avLst/>
              <a:gdLst>
                <a:gd name="connsiteX0" fmla="*/ 2954 w 6233"/>
                <a:gd name="connsiteY0" fmla="*/ 6472 h 6233"/>
                <a:gd name="connsiteX1" fmla="*/ 6071 w 6233"/>
                <a:gd name="connsiteY1" fmla="*/ 3355 h 6233"/>
                <a:gd name="connsiteX2" fmla="*/ 2954 w 6233"/>
                <a:gd name="connsiteY2" fmla="*/ 238 h 6233"/>
                <a:gd name="connsiteX3" fmla="*/ -163 w 6233"/>
                <a:gd name="connsiteY3" fmla="*/ 3355 h 6233"/>
                <a:gd name="connsiteX4" fmla="*/ 2954 w 6233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2954" y="6472"/>
                  </a:moveTo>
                  <a:cubicBezTo>
                    <a:pt x="4678" y="6472"/>
                    <a:pt x="6071" y="5079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 1907">
              <a:extLst>
                <a:ext uri="{FF2B5EF4-FFF2-40B4-BE49-F238E27FC236}">
                  <a16:creationId xmlns:a16="http://schemas.microsoft.com/office/drawing/2014/main" id="{970DB8EF-B9B9-C832-0C94-DF016ABE395F}"/>
                </a:ext>
              </a:extLst>
            </p:cNvPr>
            <p:cNvSpPr/>
            <p:nvPr/>
          </p:nvSpPr>
          <p:spPr>
            <a:xfrm>
              <a:off x="8060834" y="231532"/>
              <a:ext cx="11080" cy="6233"/>
            </a:xfrm>
            <a:custGeom>
              <a:avLst/>
              <a:gdLst>
                <a:gd name="connsiteX0" fmla="*/ 4558 w 11080"/>
                <a:gd name="connsiteY0" fmla="*/ 6472 h 6233"/>
                <a:gd name="connsiteX1" fmla="*/ 10918 w 11080"/>
                <a:gd name="connsiteY1" fmla="*/ 3355 h 6233"/>
                <a:gd name="connsiteX2" fmla="*/ 6466 w 11080"/>
                <a:gd name="connsiteY2" fmla="*/ 238 h 6233"/>
                <a:gd name="connsiteX3" fmla="*/ 105 w 11080"/>
                <a:gd name="connsiteY3" fmla="*/ 3355 h 6233"/>
                <a:gd name="connsiteX4" fmla="*/ 4558 w 11080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0" h="6233">
                  <a:moveTo>
                    <a:pt x="4558" y="6472"/>
                  </a:moveTo>
                  <a:cubicBezTo>
                    <a:pt x="8056" y="6472"/>
                    <a:pt x="10918" y="5073"/>
                    <a:pt x="10918" y="3355"/>
                  </a:cubicBezTo>
                  <a:cubicBezTo>
                    <a:pt x="10918" y="1638"/>
                    <a:pt x="8883" y="238"/>
                    <a:pt x="6466" y="238"/>
                  </a:cubicBezTo>
                  <a:cubicBezTo>
                    <a:pt x="3985" y="270"/>
                    <a:pt x="1651" y="1415"/>
                    <a:pt x="105" y="3355"/>
                  </a:cubicBezTo>
                  <a:cubicBezTo>
                    <a:pt x="-913" y="5073"/>
                    <a:pt x="1059" y="6472"/>
                    <a:pt x="4558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 1908">
              <a:extLst>
                <a:ext uri="{FF2B5EF4-FFF2-40B4-BE49-F238E27FC236}">
                  <a16:creationId xmlns:a16="http://schemas.microsoft.com/office/drawing/2014/main" id="{D88F42B3-C6B3-AE5D-527F-30F5CEC123F6}"/>
                </a:ext>
              </a:extLst>
            </p:cNvPr>
            <p:cNvSpPr/>
            <p:nvPr/>
          </p:nvSpPr>
          <p:spPr>
            <a:xfrm>
              <a:off x="8059256" y="272431"/>
              <a:ext cx="26739" cy="25075"/>
            </a:xfrm>
            <a:custGeom>
              <a:avLst/>
              <a:gdLst>
                <a:gd name="connsiteX0" fmla="*/ 26108 w 26739"/>
                <a:gd name="connsiteY0" fmla="*/ 22882 h 25075"/>
                <a:gd name="connsiteX1" fmla="*/ 25535 w 26739"/>
                <a:gd name="connsiteY1" fmla="*/ 17349 h 25075"/>
                <a:gd name="connsiteX2" fmla="*/ 1874 w 26739"/>
                <a:gd name="connsiteY2" fmla="*/ 238 h 25075"/>
                <a:gd name="connsiteX3" fmla="*/ 8234 w 26739"/>
                <a:gd name="connsiteY3" fmla="*/ 17667 h 25075"/>
                <a:gd name="connsiteX4" fmla="*/ 26108 w 26739"/>
                <a:gd name="connsiteY4" fmla="*/ 22882 h 2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39" h="25075">
                  <a:moveTo>
                    <a:pt x="26108" y="22882"/>
                  </a:moveTo>
                  <a:cubicBezTo>
                    <a:pt x="26897" y="21063"/>
                    <a:pt x="26680" y="18964"/>
                    <a:pt x="25535" y="17349"/>
                  </a:cubicBezTo>
                  <a:cubicBezTo>
                    <a:pt x="18507" y="10549"/>
                    <a:pt x="10537" y="4786"/>
                    <a:pt x="1874" y="238"/>
                  </a:cubicBezTo>
                  <a:cubicBezTo>
                    <a:pt x="-2833" y="238"/>
                    <a:pt x="1174" y="10861"/>
                    <a:pt x="8234" y="17667"/>
                  </a:cubicBezTo>
                  <a:cubicBezTo>
                    <a:pt x="16631" y="25490"/>
                    <a:pt x="23309" y="27462"/>
                    <a:pt x="26108" y="228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 1909">
              <a:extLst>
                <a:ext uri="{FF2B5EF4-FFF2-40B4-BE49-F238E27FC236}">
                  <a16:creationId xmlns:a16="http://schemas.microsoft.com/office/drawing/2014/main" id="{53908085-2E41-0A1A-ECD2-476C68B7C154}"/>
                </a:ext>
              </a:extLst>
            </p:cNvPr>
            <p:cNvSpPr/>
            <p:nvPr/>
          </p:nvSpPr>
          <p:spPr>
            <a:xfrm>
              <a:off x="8078148" y="6574907"/>
              <a:ext cx="6233" cy="8599"/>
            </a:xfrm>
            <a:custGeom>
              <a:avLst/>
              <a:gdLst>
                <a:gd name="connsiteX0" fmla="*/ 2955 w 6233"/>
                <a:gd name="connsiteY0" fmla="*/ 8736 h 8599"/>
                <a:gd name="connsiteX1" fmla="*/ 6071 w 6233"/>
                <a:gd name="connsiteY1" fmla="*/ 4538 h 8599"/>
                <a:gd name="connsiteX2" fmla="*/ 2955 w 6233"/>
                <a:gd name="connsiteY2" fmla="*/ 340 h 8599"/>
                <a:gd name="connsiteX3" fmla="*/ -163 w 6233"/>
                <a:gd name="connsiteY3" fmla="*/ 4538 h 8599"/>
                <a:gd name="connsiteX4" fmla="*/ 2955 w 6233"/>
                <a:gd name="connsiteY4" fmla="*/ 8736 h 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599">
                  <a:moveTo>
                    <a:pt x="2955" y="8736"/>
                  </a:moveTo>
                  <a:cubicBezTo>
                    <a:pt x="4748" y="8094"/>
                    <a:pt x="5976" y="6440"/>
                    <a:pt x="6071" y="4538"/>
                  </a:cubicBezTo>
                  <a:cubicBezTo>
                    <a:pt x="5944" y="2649"/>
                    <a:pt x="4723" y="1008"/>
                    <a:pt x="2955" y="340"/>
                  </a:cubicBezTo>
                  <a:cubicBezTo>
                    <a:pt x="1237" y="-232"/>
                    <a:pt x="-163" y="1676"/>
                    <a:pt x="-163" y="4538"/>
                  </a:cubicBezTo>
                  <a:cubicBezTo>
                    <a:pt x="-163" y="7400"/>
                    <a:pt x="1237" y="9309"/>
                    <a:pt x="2955" y="87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 1910">
              <a:extLst>
                <a:ext uri="{FF2B5EF4-FFF2-40B4-BE49-F238E27FC236}">
                  <a16:creationId xmlns:a16="http://schemas.microsoft.com/office/drawing/2014/main" id="{D970D661-EAD5-F0F2-8C1C-B82FCA557302}"/>
                </a:ext>
              </a:extLst>
            </p:cNvPr>
            <p:cNvSpPr/>
            <p:nvPr/>
          </p:nvSpPr>
          <p:spPr>
            <a:xfrm>
              <a:off x="8037821" y="251138"/>
              <a:ext cx="8807" cy="8699"/>
            </a:xfrm>
            <a:custGeom>
              <a:avLst/>
              <a:gdLst>
                <a:gd name="connsiteX0" fmla="*/ 4799 w 8807"/>
                <a:gd name="connsiteY0" fmla="*/ 8937 h 8699"/>
                <a:gd name="connsiteX1" fmla="*/ 8488 w 8807"/>
                <a:gd name="connsiteY1" fmla="*/ 5185 h 8699"/>
                <a:gd name="connsiteX2" fmla="*/ -163 w 8807"/>
                <a:gd name="connsiteY2" fmla="*/ 3913 h 8699"/>
                <a:gd name="connsiteX3" fmla="*/ 4799 w 8807"/>
                <a:gd name="connsiteY3" fmla="*/ 8937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7" h="8699">
                  <a:moveTo>
                    <a:pt x="4799" y="8937"/>
                  </a:moveTo>
                  <a:cubicBezTo>
                    <a:pt x="7470" y="8937"/>
                    <a:pt x="9188" y="7220"/>
                    <a:pt x="8488" y="5185"/>
                  </a:cubicBezTo>
                  <a:cubicBezTo>
                    <a:pt x="6580" y="-667"/>
                    <a:pt x="-163" y="-1621"/>
                    <a:pt x="-163" y="3913"/>
                  </a:cubicBezTo>
                  <a:cubicBezTo>
                    <a:pt x="-163" y="6660"/>
                    <a:pt x="2051" y="8906"/>
                    <a:pt x="4799" y="89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 1911">
              <a:extLst>
                <a:ext uri="{FF2B5EF4-FFF2-40B4-BE49-F238E27FC236}">
                  <a16:creationId xmlns:a16="http://schemas.microsoft.com/office/drawing/2014/main" id="{67392EF6-E490-A90C-E53A-7976FF03D89C}"/>
                </a:ext>
              </a:extLst>
            </p:cNvPr>
            <p:cNvSpPr/>
            <p:nvPr/>
          </p:nvSpPr>
          <p:spPr>
            <a:xfrm>
              <a:off x="8040683" y="405284"/>
              <a:ext cx="37206" cy="30019"/>
            </a:xfrm>
            <a:custGeom>
              <a:avLst/>
              <a:gdLst>
                <a:gd name="connsiteX0" fmla="*/ 35966 w 37206"/>
                <a:gd name="connsiteY0" fmla="*/ 23414 h 30019"/>
                <a:gd name="connsiteX1" fmla="*/ 36793 w 37206"/>
                <a:gd name="connsiteY1" fmla="*/ 8721 h 30019"/>
                <a:gd name="connsiteX2" fmla="*/ 17711 w 37206"/>
                <a:gd name="connsiteY2" fmla="*/ 452 h 30019"/>
                <a:gd name="connsiteX3" fmla="*/ -163 w 37206"/>
                <a:gd name="connsiteY3" fmla="*/ 2233 h 30019"/>
                <a:gd name="connsiteX4" fmla="*/ 13449 w 37206"/>
                <a:gd name="connsiteY4" fmla="*/ 10247 h 30019"/>
                <a:gd name="connsiteX5" fmla="*/ 18474 w 37206"/>
                <a:gd name="connsiteY5" fmla="*/ 15018 h 30019"/>
                <a:gd name="connsiteX6" fmla="*/ 35966 w 37206"/>
                <a:gd name="connsiteY6" fmla="*/ 23414 h 3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06" h="30019">
                  <a:moveTo>
                    <a:pt x="35966" y="23414"/>
                  </a:moveTo>
                  <a:cubicBezTo>
                    <a:pt x="37028" y="18593"/>
                    <a:pt x="37308" y="13631"/>
                    <a:pt x="36793" y="8721"/>
                  </a:cubicBezTo>
                  <a:cubicBezTo>
                    <a:pt x="35903" y="2360"/>
                    <a:pt x="33803" y="1406"/>
                    <a:pt x="17711" y="452"/>
                  </a:cubicBezTo>
                  <a:cubicBezTo>
                    <a:pt x="7915" y="-120"/>
                    <a:pt x="-163" y="452"/>
                    <a:pt x="-163" y="2233"/>
                  </a:cubicBezTo>
                  <a:cubicBezTo>
                    <a:pt x="-163" y="7258"/>
                    <a:pt x="8297" y="12219"/>
                    <a:pt x="13449" y="10247"/>
                  </a:cubicBezTo>
                  <a:cubicBezTo>
                    <a:pt x="17138" y="8785"/>
                    <a:pt x="18474" y="10247"/>
                    <a:pt x="18474" y="15018"/>
                  </a:cubicBezTo>
                  <a:cubicBezTo>
                    <a:pt x="18729" y="29520"/>
                    <a:pt x="32722" y="36326"/>
                    <a:pt x="35966" y="234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 1912">
              <a:extLst>
                <a:ext uri="{FF2B5EF4-FFF2-40B4-BE49-F238E27FC236}">
                  <a16:creationId xmlns:a16="http://schemas.microsoft.com/office/drawing/2014/main" id="{73E0013B-0187-3B93-9D09-4717B3650121}"/>
                </a:ext>
              </a:extLst>
            </p:cNvPr>
            <p:cNvSpPr/>
            <p:nvPr/>
          </p:nvSpPr>
          <p:spPr>
            <a:xfrm>
              <a:off x="8028787" y="352153"/>
              <a:ext cx="18383" cy="8284"/>
            </a:xfrm>
            <a:custGeom>
              <a:avLst/>
              <a:gdLst>
                <a:gd name="connsiteX0" fmla="*/ 18221 w 18383"/>
                <a:gd name="connsiteY0" fmla="*/ 5814 h 8284"/>
                <a:gd name="connsiteX1" fmla="*/ 93 w 18383"/>
                <a:gd name="connsiteY1" fmla="*/ 789 h 8284"/>
                <a:gd name="connsiteX2" fmla="*/ 1048 w 18383"/>
                <a:gd name="connsiteY2" fmla="*/ 5241 h 8284"/>
                <a:gd name="connsiteX3" fmla="*/ 18221 w 18383"/>
                <a:gd name="connsiteY3" fmla="*/ 5814 h 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3" h="8284">
                  <a:moveTo>
                    <a:pt x="18221" y="5814"/>
                  </a:moveTo>
                  <a:cubicBezTo>
                    <a:pt x="18221" y="3079"/>
                    <a:pt x="2193" y="-1310"/>
                    <a:pt x="93" y="789"/>
                  </a:cubicBezTo>
                  <a:cubicBezTo>
                    <a:pt x="-542" y="1425"/>
                    <a:pt x="93" y="3397"/>
                    <a:pt x="1048" y="5241"/>
                  </a:cubicBezTo>
                  <a:cubicBezTo>
                    <a:pt x="3528" y="9249"/>
                    <a:pt x="18221" y="9757"/>
                    <a:pt x="18221" y="58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 1913">
              <a:extLst>
                <a:ext uri="{FF2B5EF4-FFF2-40B4-BE49-F238E27FC236}">
                  <a16:creationId xmlns:a16="http://schemas.microsoft.com/office/drawing/2014/main" id="{B058EDF4-2FFD-3319-C433-8D3080D8E441}"/>
                </a:ext>
              </a:extLst>
            </p:cNvPr>
            <p:cNvSpPr/>
            <p:nvPr/>
          </p:nvSpPr>
          <p:spPr>
            <a:xfrm>
              <a:off x="8040938" y="366824"/>
              <a:ext cx="8145" cy="6297"/>
            </a:xfrm>
            <a:custGeom>
              <a:avLst/>
              <a:gdLst>
                <a:gd name="connsiteX0" fmla="*/ -163 w 8145"/>
                <a:gd name="connsiteY0" fmla="*/ 3355 h 6297"/>
                <a:gd name="connsiteX1" fmla="*/ 4735 w 8145"/>
                <a:gd name="connsiteY1" fmla="*/ 6536 h 6297"/>
                <a:gd name="connsiteX2" fmla="*/ 7598 w 8145"/>
                <a:gd name="connsiteY2" fmla="*/ 3355 h 6297"/>
                <a:gd name="connsiteX3" fmla="*/ 2827 w 8145"/>
                <a:gd name="connsiteY3" fmla="*/ 238 h 6297"/>
                <a:gd name="connsiteX4" fmla="*/ -163 w 8145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5" h="6297">
                  <a:moveTo>
                    <a:pt x="-163" y="3355"/>
                  </a:moveTo>
                  <a:cubicBezTo>
                    <a:pt x="-163" y="5072"/>
                    <a:pt x="2064" y="6536"/>
                    <a:pt x="4735" y="6536"/>
                  </a:cubicBezTo>
                  <a:cubicBezTo>
                    <a:pt x="7407" y="6536"/>
                    <a:pt x="8679" y="5072"/>
                    <a:pt x="7598" y="3355"/>
                  </a:cubicBezTo>
                  <a:cubicBezTo>
                    <a:pt x="6586" y="1625"/>
                    <a:pt x="4818" y="467"/>
                    <a:pt x="2827" y="238"/>
                  </a:cubicBezTo>
                  <a:cubicBezTo>
                    <a:pt x="1154" y="308"/>
                    <a:pt x="-163" y="1682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 1914">
              <a:extLst>
                <a:ext uri="{FF2B5EF4-FFF2-40B4-BE49-F238E27FC236}">
                  <a16:creationId xmlns:a16="http://schemas.microsoft.com/office/drawing/2014/main" id="{C64E135A-07CD-6EF2-8B61-605512B01E27}"/>
                </a:ext>
              </a:extLst>
            </p:cNvPr>
            <p:cNvSpPr/>
            <p:nvPr/>
          </p:nvSpPr>
          <p:spPr>
            <a:xfrm>
              <a:off x="8050288" y="231531"/>
              <a:ext cx="5170" cy="6234"/>
            </a:xfrm>
            <a:custGeom>
              <a:avLst/>
              <a:gdLst>
                <a:gd name="connsiteX0" fmla="*/ 1173 w 5170"/>
                <a:gd name="connsiteY0" fmla="*/ 6473 h 6234"/>
                <a:gd name="connsiteX1" fmla="*/ 4481 w 5170"/>
                <a:gd name="connsiteY1" fmla="*/ 3356 h 6234"/>
                <a:gd name="connsiteX2" fmla="*/ 3081 w 5170"/>
                <a:gd name="connsiteY2" fmla="*/ 239 h 6234"/>
                <a:gd name="connsiteX3" fmla="*/ -163 w 5170"/>
                <a:gd name="connsiteY3" fmla="*/ 3356 h 6234"/>
                <a:gd name="connsiteX4" fmla="*/ -163 w 5170"/>
                <a:gd name="connsiteY4" fmla="*/ 3356 h 6234"/>
                <a:gd name="connsiteX5" fmla="*/ 1173 w 5170"/>
                <a:gd name="connsiteY5" fmla="*/ 6473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34">
                  <a:moveTo>
                    <a:pt x="1173" y="6473"/>
                  </a:moveTo>
                  <a:cubicBezTo>
                    <a:pt x="1936" y="6473"/>
                    <a:pt x="3399" y="5073"/>
                    <a:pt x="4481" y="3356"/>
                  </a:cubicBezTo>
                  <a:cubicBezTo>
                    <a:pt x="5562" y="1638"/>
                    <a:pt x="4926" y="239"/>
                    <a:pt x="3081" y="239"/>
                  </a:cubicBezTo>
                  <a:cubicBezTo>
                    <a:pt x="1326" y="201"/>
                    <a:pt x="-124" y="1600"/>
                    <a:pt x="-163" y="3356"/>
                  </a:cubicBezTo>
                  <a:cubicBezTo>
                    <a:pt x="-163" y="3356"/>
                    <a:pt x="-163" y="3356"/>
                    <a:pt x="-163" y="3356"/>
                  </a:cubicBezTo>
                  <a:cubicBezTo>
                    <a:pt x="-163" y="5073"/>
                    <a:pt x="473" y="6473"/>
                    <a:pt x="1173" y="6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 1915">
              <a:extLst>
                <a:ext uri="{FF2B5EF4-FFF2-40B4-BE49-F238E27FC236}">
                  <a16:creationId xmlns:a16="http://schemas.microsoft.com/office/drawing/2014/main" id="{02621DA6-257C-C27C-8347-A998CF413558}"/>
                </a:ext>
              </a:extLst>
            </p:cNvPr>
            <p:cNvSpPr/>
            <p:nvPr/>
          </p:nvSpPr>
          <p:spPr>
            <a:xfrm>
              <a:off x="8053341" y="311717"/>
              <a:ext cx="29938" cy="17181"/>
            </a:xfrm>
            <a:custGeom>
              <a:avLst/>
              <a:gdLst>
                <a:gd name="connsiteX0" fmla="*/ 27761 w 29938"/>
                <a:gd name="connsiteY0" fmla="*/ 12856 h 17181"/>
                <a:gd name="connsiteX1" fmla="*/ 25789 w 29938"/>
                <a:gd name="connsiteY1" fmla="*/ 6495 h 17181"/>
                <a:gd name="connsiteX2" fmla="*/ 14721 w 29938"/>
                <a:gd name="connsiteY2" fmla="*/ 1789 h 17181"/>
                <a:gd name="connsiteX3" fmla="*/ -163 w 29938"/>
                <a:gd name="connsiteY3" fmla="*/ 7004 h 17181"/>
                <a:gd name="connsiteX4" fmla="*/ 7407 w 29938"/>
                <a:gd name="connsiteY4" fmla="*/ 11393 h 17181"/>
                <a:gd name="connsiteX5" fmla="*/ 16884 w 29938"/>
                <a:gd name="connsiteY5" fmla="*/ 14510 h 17181"/>
                <a:gd name="connsiteX6" fmla="*/ 27761 w 29938"/>
                <a:gd name="connsiteY6" fmla="*/ 12856 h 1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38" h="17181">
                  <a:moveTo>
                    <a:pt x="27761" y="12856"/>
                  </a:moveTo>
                  <a:cubicBezTo>
                    <a:pt x="30878" y="9040"/>
                    <a:pt x="30496" y="7831"/>
                    <a:pt x="25789" y="6495"/>
                  </a:cubicBezTo>
                  <a:cubicBezTo>
                    <a:pt x="21985" y="5217"/>
                    <a:pt x="18283" y="3646"/>
                    <a:pt x="14721" y="1789"/>
                  </a:cubicBezTo>
                  <a:cubicBezTo>
                    <a:pt x="8361" y="-1773"/>
                    <a:pt x="-163" y="1152"/>
                    <a:pt x="-163" y="7004"/>
                  </a:cubicBezTo>
                  <a:cubicBezTo>
                    <a:pt x="-163" y="9549"/>
                    <a:pt x="3018" y="11393"/>
                    <a:pt x="7407" y="11393"/>
                  </a:cubicBezTo>
                  <a:cubicBezTo>
                    <a:pt x="10860" y="11101"/>
                    <a:pt x="14283" y="12226"/>
                    <a:pt x="16884" y="14510"/>
                  </a:cubicBezTo>
                  <a:cubicBezTo>
                    <a:pt x="19638" y="18880"/>
                    <a:pt x="23264" y="18326"/>
                    <a:pt x="27761" y="128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 1916">
              <a:extLst>
                <a:ext uri="{FF2B5EF4-FFF2-40B4-BE49-F238E27FC236}">
                  <a16:creationId xmlns:a16="http://schemas.microsoft.com/office/drawing/2014/main" id="{15BF4789-1A7A-DA76-0A50-A18057E709A2}"/>
                </a:ext>
              </a:extLst>
            </p:cNvPr>
            <p:cNvSpPr/>
            <p:nvPr/>
          </p:nvSpPr>
          <p:spPr>
            <a:xfrm>
              <a:off x="8084367" y="561717"/>
              <a:ext cx="9237" cy="8215"/>
            </a:xfrm>
            <a:custGeom>
              <a:avLst/>
              <a:gdLst>
                <a:gd name="connsiteX0" fmla="*/ 1760 w 9237"/>
                <a:gd name="connsiteY0" fmla="*/ 7490 h 8215"/>
                <a:gd name="connsiteX1" fmla="*/ 9075 w 9237"/>
                <a:gd name="connsiteY1" fmla="*/ 3228 h 8215"/>
                <a:gd name="connsiteX2" fmla="*/ 4431 w 9237"/>
                <a:gd name="connsiteY2" fmla="*/ 238 h 8215"/>
                <a:gd name="connsiteX3" fmla="*/ 1760 w 9237"/>
                <a:gd name="connsiteY3" fmla="*/ 7490 h 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7" h="8215">
                  <a:moveTo>
                    <a:pt x="1760" y="7490"/>
                  </a:moveTo>
                  <a:cubicBezTo>
                    <a:pt x="4241" y="10034"/>
                    <a:pt x="9075" y="7172"/>
                    <a:pt x="9075" y="3228"/>
                  </a:cubicBezTo>
                  <a:cubicBezTo>
                    <a:pt x="9075" y="1574"/>
                    <a:pt x="6976" y="238"/>
                    <a:pt x="4431" y="238"/>
                  </a:cubicBezTo>
                  <a:cubicBezTo>
                    <a:pt x="-339" y="366"/>
                    <a:pt x="-1675" y="4118"/>
                    <a:pt x="1760" y="74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 1917">
              <a:extLst>
                <a:ext uri="{FF2B5EF4-FFF2-40B4-BE49-F238E27FC236}">
                  <a16:creationId xmlns:a16="http://schemas.microsoft.com/office/drawing/2014/main" id="{DF6EBBF4-5D07-6EF8-BD97-A29F3D194BBD}"/>
                </a:ext>
              </a:extLst>
            </p:cNvPr>
            <p:cNvSpPr/>
            <p:nvPr/>
          </p:nvSpPr>
          <p:spPr>
            <a:xfrm>
              <a:off x="8072948" y="260683"/>
              <a:ext cx="11371" cy="16297"/>
            </a:xfrm>
            <a:custGeom>
              <a:avLst/>
              <a:gdLst>
                <a:gd name="connsiteX0" fmla="*/ 11207 w 11371"/>
                <a:gd name="connsiteY0" fmla="*/ 10969 h 16297"/>
                <a:gd name="connsiteX1" fmla="*/ 11207 w 11371"/>
                <a:gd name="connsiteY1" fmla="*/ 10969 h 16297"/>
                <a:gd name="connsiteX2" fmla="*/ 1794 w 11371"/>
                <a:gd name="connsiteY2" fmla="*/ 1428 h 16297"/>
                <a:gd name="connsiteX3" fmla="*/ 1794 w 11371"/>
                <a:gd name="connsiteY3" fmla="*/ 11732 h 16297"/>
                <a:gd name="connsiteX4" fmla="*/ 11207 w 11371"/>
                <a:gd name="connsiteY4" fmla="*/ 10969 h 1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1" h="16297">
                  <a:moveTo>
                    <a:pt x="11207" y="10969"/>
                  </a:moveTo>
                  <a:lnTo>
                    <a:pt x="11207" y="10969"/>
                  </a:lnTo>
                  <a:cubicBezTo>
                    <a:pt x="11207" y="3336"/>
                    <a:pt x="5546" y="-2325"/>
                    <a:pt x="1794" y="1428"/>
                  </a:cubicBezTo>
                  <a:cubicBezTo>
                    <a:pt x="-815" y="4099"/>
                    <a:pt x="-815" y="6707"/>
                    <a:pt x="1794" y="11732"/>
                  </a:cubicBezTo>
                  <a:cubicBezTo>
                    <a:pt x="5419" y="18474"/>
                    <a:pt x="11335" y="18029"/>
                    <a:pt x="11207" y="109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 1918">
              <a:extLst>
                <a:ext uri="{FF2B5EF4-FFF2-40B4-BE49-F238E27FC236}">
                  <a16:creationId xmlns:a16="http://schemas.microsoft.com/office/drawing/2014/main" id="{9D72FE0C-2B43-8489-2161-DA783AB6E1AD}"/>
                </a:ext>
              </a:extLst>
            </p:cNvPr>
            <p:cNvSpPr/>
            <p:nvPr/>
          </p:nvSpPr>
          <p:spPr>
            <a:xfrm>
              <a:off x="8084921" y="3564243"/>
              <a:ext cx="8747" cy="8635"/>
            </a:xfrm>
            <a:custGeom>
              <a:avLst/>
              <a:gdLst>
                <a:gd name="connsiteX0" fmla="*/ -2 w 8747"/>
                <a:gd name="connsiteY0" fmla="*/ 5185 h 8635"/>
                <a:gd name="connsiteX1" fmla="*/ 3687 w 8747"/>
                <a:gd name="connsiteY1" fmla="*/ 8874 h 8635"/>
                <a:gd name="connsiteX2" fmla="*/ 8585 w 8747"/>
                <a:gd name="connsiteY2" fmla="*/ 3913 h 8635"/>
                <a:gd name="connsiteX3" fmla="*/ -2 w 8747"/>
                <a:gd name="connsiteY3" fmla="*/ 5185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35">
                  <a:moveTo>
                    <a:pt x="-2" y="5185"/>
                  </a:moveTo>
                  <a:cubicBezTo>
                    <a:pt x="-702" y="7220"/>
                    <a:pt x="952" y="8874"/>
                    <a:pt x="3687" y="8874"/>
                  </a:cubicBezTo>
                  <a:cubicBezTo>
                    <a:pt x="6403" y="8842"/>
                    <a:pt x="8585" y="6629"/>
                    <a:pt x="8585" y="3913"/>
                  </a:cubicBezTo>
                  <a:cubicBezTo>
                    <a:pt x="8585" y="-1621"/>
                    <a:pt x="1906" y="-667"/>
                    <a:pt x="-2" y="5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 1919">
              <a:extLst>
                <a:ext uri="{FF2B5EF4-FFF2-40B4-BE49-F238E27FC236}">
                  <a16:creationId xmlns:a16="http://schemas.microsoft.com/office/drawing/2014/main" id="{F6379D3D-082F-F9A6-A36C-902B0501C446}"/>
                </a:ext>
              </a:extLst>
            </p:cNvPr>
            <p:cNvSpPr/>
            <p:nvPr/>
          </p:nvSpPr>
          <p:spPr>
            <a:xfrm>
              <a:off x="8087839" y="603297"/>
              <a:ext cx="20727" cy="11976"/>
            </a:xfrm>
            <a:custGeom>
              <a:avLst/>
              <a:gdLst>
                <a:gd name="connsiteX0" fmla="*/ 20423 w 20727"/>
                <a:gd name="connsiteY0" fmla="*/ 8590 h 11976"/>
                <a:gd name="connsiteX1" fmla="*/ 260 w 20727"/>
                <a:gd name="connsiteY1" fmla="*/ 957 h 11976"/>
                <a:gd name="connsiteX2" fmla="*/ 15971 w 20727"/>
                <a:gd name="connsiteY2" fmla="*/ 12215 h 11976"/>
                <a:gd name="connsiteX3" fmla="*/ 20423 w 20727"/>
                <a:gd name="connsiteY3" fmla="*/ 8590 h 1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27" h="11976">
                  <a:moveTo>
                    <a:pt x="20423" y="8590"/>
                  </a:moveTo>
                  <a:cubicBezTo>
                    <a:pt x="19024" y="4137"/>
                    <a:pt x="3059" y="-1842"/>
                    <a:pt x="260" y="957"/>
                  </a:cubicBezTo>
                  <a:cubicBezTo>
                    <a:pt x="-2539" y="3755"/>
                    <a:pt x="9229" y="12088"/>
                    <a:pt x="15971" y="12215"/>
                  </a:cubicBezTo>
                  <a:cubicBezTo>
                    <a:pt x="19152" y="12215"/>
                    <a:pt x="21123" y="10434"/>
                    <a:pt x="20423" y="85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 1920">
              <a:extLst>
                <a:ext uri="{FF2B5EF4-FFF2-40B4-BE49-F238E27FC236}">
                  <a16:creationId xmlns:a16="http://schemas.microsoft.com/office/drawing/2014/main" id="{18B025DF-0CBE-A2C0-7AC2-AACF14F505C7}"/>
                </a:ext>
              </a:extLst>
            </p:cNvPr>
            <p:cNvSpPr/>
            <p:nvPr/>
          </p:nvSpPr>
          <p:spPr>
            <a:xfrm>
              <a:off x="8096721" y="2918488"/>
              <a:ext cx="5234" cy="6297"/>
            </a:xfrm>
            <a:custGeom>
              <a:avLst/>
              <a:gdLst>
                <a:gd name="connsiteX0" fmla="*/ -163 w 5234"/>
                <a:gd name="connsiteY0" fmla="*/ 3356 h 6297"/>
                <a:gd name="connsiteX1" fmla="*/ 1237 w 5234"/>
                <a:gd name="connsiteY1" fmla="*/ 6536 h 6297"/>
                <a:gd name="connsiteX2" fmla="*/ 4544 w 5234"/>
                <a:gd name="connsiteY2" fmla="*/ 3356 h 6297"/>
                <a:gd name="connsiteX3" fmla="*/ 3145 w 5234"/>
                <a:gd name="connsiteY3" fmla="*/ 239 h 6297"/>
                <a:gd name="connsiteX4" fmla="*/ -163 w 5234"/>
                <a:gd name="connsiteY4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4" h="6297">
                  <a:moveTo>
                    <a:pt x="-163" y="3356"/>
                  </a:moveTo>
                  <a:cubicBezTo>
                    <a:pt x="-163" y="5137"/>
                    <a:pt x="473" y="6536"/>
                    <a:pt x="1237" y="6536"/>
                  </a:cubicBezTo>
                  <a:cubicBezTo>
                    <a:pt x="2000" y="6536"/>
                    <a:pt x="3463" y="5137"/>
                    <a:pt x="4544" y="3356"/>
                  </a:cubicBezTo>
                  <a:cubicBezTo>
                    <a:pt x="5626" y="1575"/>
                    <a:pt x="4990" y="239"/>
                    <a:pt x="3145" y="239"/>
                  </a:cubicBezTo>
                  <a:cubicBezTo>
                    <a:pt x="1377" y="201"/>
                    <a:pt x="-93" y="1588"/>
                    <a:pt x="-163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 1921">
              <a:extLst>
                <a:ext uri="{FF2B5EF4-FFF2-40B4-BE49-F238E27FC236}">
                  <a16:creationId xmlns:a16="http://schemas.microsoft.com/office/drawing/2014/main" id="{0B350A3C-9475-E086-7EA4-5D75B5B09953}"/>
                </a:ext>
              </a:extLst>
            </p:cNvPr>
            <p:cNvSpPr/>
            <p:nvPr/>
          </p:nvSpPr>
          <p:spPr>
            <a:xfrm>
              <a:off x="8112241" y="515797"/>
              <a:ext cx="17146" cy="14640"/>
            </a:xfrm>
            <a:custGeom>
              <a:avLst/>
              <a:gdLst>
                <a:gd name="connsiteX0" fmla="*/ -163 w 17146"/>
                <a:gd name="connsiteY0" fmla="*/ 997 h 14640"/>
                <a:gd name="connsiteX1" fmla="*/ 3081 w 17146"/>
                <a:gd name="connsiteY1" fmla="*/ 8757 h 14640"/>
                <a:gd name="connsiteX2" fmla="*/ 16629 w 17146"/>
                <a:gd name="connsiteY2" fmla="*/ 10538 h 14640"/>
                <a:gd name="connsiteX3" fmla="*/ -163 w 17146"/>
                <a:gd name="connsiteY3" fmla="*/ 997 h 1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6" h="14640">
                  <a:moveTo>
                    <a:pt x="-163" y="997"/>
                  </a:moveTo>
                  <a:cubicBezTo>
                    <a:pt x="562" y="3719"/>
                    <a:pt x="1657" y="6327"/>
                    <a:pt x="3081" y="8757"/>
                  </a:cubicBezTo>
                  <a:cubicBezTo>
                    <a:pt x="6707" y="15690"/>
                    <a:pt x="19238" y="17344"/>
                    <a:pt x="16629" y="10538"/>
                  </a:cubicBezTo>
                  <a:cubicBezTo>
                    <a:pt x="15039" y="6340"/>
                    <a:pt x="-163" y="-2374"/>
                    <a:pt x="-163" y="9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 1922">
              <a:extLst>
                <a:ext uri="{FF2B5EF4-FFF2-40B4-BE49-F238E27FC236}">
                  <a16:creationId xmlns:a16="http://schemas.microsoft.com/office/drawing/2014/main" id="{53E9F6C5-5700-3B72-CA2C-60E2E3A9EDA9}"/>
                </a:ext>
              </a:extLst>
            </p:cNvPr>
            <p:cNvSpPr/>
            <p:nvPr/>
          </p:nvSpPr>
          <p:spPr>
            <a:xfrm>
              <a:off x="8093668" y="238732"/>
              <a:ext cx="9290" cy="8510"/>
            </a:xfrm>
            <a:custGeom>
              <a:avLst/>
              <a:gdLst>
                <a:gd name="connsiteX0" fmla="*/ 4481 w 9290"/>
                <a:gd name="connsiteY0" fmla="*/ 8749 h 8510"/>
                <a:gd name="connsiteX1" fmla="*/ 9124 w 9290"/>
                <a:gd name="connsiteY1" fmla="*/ 3660 h 8510"/>
                <a:gd name="connsiteX2" fmla="*/ 4481 w 9290"/>
                <a:gd name="connsiteY2" fmla="*/ 2452 h 8510"/>
                <a:gd name="connsiteX3" fmla="*/ -163 w 9290"/>
                <a:gd name="connsiteY3" fmla="*/ 7540 h 8510"/>
                <a:gd name="connsiteX4" fmla="*/ 4481 w 9290"/>
                <a:gd name="connsiteY4" fmla="*/ 8749 h 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0" h="8510">
                  <a:moveTo>
                    <a:pt x="4481" y="8749"/>
                  </a:moveTo>
                  <a:cubicBezTo>
                    <a:pt x="7159" y="8609"/>
                    <a:pt x="9233" y="6345"/>
                    <a:pt x="9124" y="3660"/>
                  </a:cubicBezTo>
                  <a:cubicBezTo>
                    <a:pt x="9124" y="-538"/>
                    <a:pt x="8297" y="-792"/>
                    <a:pt x="4481" y="2452"/>
                  </a:cubicBezTo>
                  <a:cubicBezTo>
                    <a:pt x="2604" y="3813"/>
                    <a:pt x="1021" y="5543"/>
                    <a:pt x="-163" y="7540"/>
                  </a:cubicBezTo>
                  <a:cubicBezTo>
                    <a:pt x="-163" y="8240"/>
                    <a:pt x="1937" y="8749"/>
                    <a:pt x="4481" y="87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 1923">
              <a:extLst>
                <a:ext uri="{FF2B5EF4-FFF2-40B4-BE49-F238E27FC236}">
                  <a16:creationId xmlns:a16="http://schemas.microsoft.com/office/drawing/2014/main" id="{5AF8E8B1-3584-8DA2-5310-41D3BACE5E1E}"/>
                </a:ext>
              </a:extLst>
            </p:cNvPr>
            <p:cNvSpPr/>
            <p:nvPr/>
          </p:nvSpPr>
          <p:spPr>
            <a:xfrm>
              <a:off x="8127762" y="2095265"/>
              <a:ext cx="6233" cy="8289"/>
            </a:xfrm>
            <a:custGeom>
              <a:avLst/>
              <a:gdLst>
                <a:gd name="connsiteX0" fmla="*/ -163 w 6233"/>
                <a:gd name="connsiteY0" fmla="*/ 3630 h 8289"/>
                <a:gd name="connsiteX1" fmla="*/ 2954 w 6233"/>
                <a:gd name="connsiteY1" fmla="*/ 8528 h 8289"/>
                <a:gd name="connsiteX2" fmla="*/ 6071 w 6233"/>
                <a:gd name="connsiteY2" fmla="*/ 5602 h 8289"/>
                <a:gd name="connsiteX3" fmla="*/ 2890 w 6233"/>
                <a:gd name="connsiteY3" fmla="*/ 513 h 8289"/>
                <a:gd name="connsiteX4" fmla="*/ -163 w 6233"/>
                <a:gd name="connsiteY4" fmla="*/ 3630 h 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289">
                  <a:moveTo>
                    <a:pt x="-163" y="3630"/>
                  </a:moveTo>
                  <a:cubicBezTo>
                    <a:pt x="-163" y="6365"/>
                    <a:pt x="1237" y="8528"/>
                    <a:pt x="2954" y="8528"/>
                  </a:cubicBezTo>
                  <a:cubicBezTo>
                    <a:pt x="4614" y="8564"/>
                    <a:pt x="6001" y="7263"/>
                    <a:pt x="6071" y="5602"/>
                  </a:cubicBezTo>
                  <a:cubicBezTo>
                    <a:pt x="5924" y="3480"/>
                    <a:pt x="4735" y="1572"/>
                    <a:pt x="2890" y="513"/>
                  </a:cubicBezTo>
                  <a:cubicBezTo>
                    <a:pt x="1237" y="-377"/>
                    <a:pt x="-163" y="958"/>
                    <a:pt x="-163" y="36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 1924">
              <a:extLst>
                <a:ext uri="{FF2B5EF4-FFF2-40B4-BE49-F238E27FC236}">
                  <a16:creationId xmlns:a16="http://schemas.microsoft.com/office/drawing/2014/main" id="{4999FA48-45EF-2E4C-7B13-A568F99553CD}"/>
                </a:ext>
              </a:extLst>
            </p:cNvPr>
            <p:cNvSpPr/>
            <p:nvPr/>
          </p:nvSpPr>
          <p:spPr>
            <a:xfrm>
              <a:off x="8130878" y="423435"/>
              <a:ext cx="6170" cy="6297"/>
            </a:xfrm>
            <a:custGeom>
              <a:avLst/>
              <a:gdLst>
                <a:gd name="connsiteX0" fmla="*/ 2954 w 6170"/>
                <a:gd name="connsiteY0" fmla="*/ 6536 h 6297"/>
                <a:gd name="connsiteX1" fmla="*/ 6007 w 6170"/>
                <a:gd name="connsiteY1" fmla="*/ 3419 h 6297"/>
                <a:gd name="connsiteX2" fmla="*/ 2954 w 6170"/>
                <a:gd name="connsiteY2" fmla="*/ 238 h 6297"/>
                <a:gd name="connsiteX3" fmla="*/ 2954 w 6170"/>
                <a:gd name="connsiteY3" fmla="*/ 238 h 6297"/>
                <a:gd name="connsiteX4" fmla="*/ -163 w 6170"/>
                <a:gd name="connsiteY4" fmla="*/ 3355 h 6297"/>
                <a:gd name="connsiteX5" fmla="*/ -163 w 6170"/>
                <a:gd name="connsiteY5" fmla="*/ 3419 h 6297"/>
                <a:gd name="connsiteX6" fmla="*/ 2954 w 6170"/>
                <a:gd name="connsiteY6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4" y="6536"/>
                  </a:moveTo>
                  <a:cubicBezTo>
                    <a:pt x="4653" y="6504"/>
                    <a:pt x="6007" y="5117"/>
                    <a:pt x="6007" y="3419"/>
                  </a:cubicBezTo>
                  <a:cubicBezTo>
                    <a:pt x="6046" y="1695"/>
                    <a:pt x="4678" y="277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3374"/>
                    <a:pt x="-163" y="3400"/>
                    <a:pt x="-163" y="3419"/>
                  </a:cubicBezTo>
                  <a:cubicBezTo>
                    <a:pt x="-163" y="5143"/>
                    <a:pt x="1230" y="6536"/>
                    <a:pt x="295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 1925">
              <a:extLst>
                <a:ext uri="{FF2B5EF4-FFF2-40B4-BE49-F238E27FC236}">
                  <a16:creationId xmlns:a16="http://schemas.microsoft.com/office/drawing/2014/main" id="{733B74A3-4AB2-D6FA-3A77-10FF967B0B50}"/>
                </a:ext>
              </a:extLst>
            </p:cNvPr>
            <p:cNvSpPr/>
            <p:nvPr/>
          </p:nvSpPr>
          <p:spPr>
            <a:xfrm>
              <a:off x="8132047" y="330669"/>
              <a:ext cx="26422" cy="35798"/>
            </a:xfrm>
            <a:custGeom>
              <a:avLst/>
              <a:gdLst>
                <a:gd name="connsiteX0" fmla="*/ 7955 w 26422"/>
                <a:gd name="connsiteY0" fmla="*/ 30860 h 35798"/>
                <a:gd name="connsiteX1" fmla="*/ 21122 w 26422"/>
                <a:gd name="connsiteY1" fmla="*/ 32005 h 35798"/>
                <a:gd name="connsiteX2" fmla="*/ 18578 w 26422"/>
                <a:gd name="connsiteY2" fmla="*/ 18711 h 35798"/>
                <a:gd name="connsiteX3" fmla="*/ 12217 w 26422"/>
                <a:gd name="connsiteY3" fmla="*/ 10761 h 35798"/>
                <a:gd name="connsiteX4" fmla="*/ 7764 w 26422"/>
                <a:gd name="connsiteY4" fmla="*/ 1601 h 35798"/>
                <a:gd name="connsiteX5" fmla="*/ 3312 w 26422"/>
                <a:gd name="connsiteY5" fmla="*/ 16104 h 35798"/>
                <a:gd name="connsiteX6" fmla="*/ 7955 w 26422"/>
                <a:gd name="connsiteY6" fmla="*/ 30860 h 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22" h="35798">
                  <a:moveTo>
                    <a:pt x="7955" y="30860"/>
                  </a:moveTo>
                  <a:cubicBezTo>
                    <a:pt x="7955" y="37221"/>
                    <a:pt x="13489" y="37857"/>
                    <a:pt x="21122" y="32005"/>
                  </a:cubicBezTo>
                  <a:cubicBezTo>
                    <a:pt x="28755" y="26153"/>
                    <a:pt x="27864" y="21065"/>
                    <a:pt x="18578" y="18711"/>
                  </a:cubicBezTo>
                  <a:cubicBezTo>
                    <a:pt x="12599" y="17185"/>
                    <a:pt x="10945" y="15149"/>
                    <a:pt x="12217" y="10761"/>
                  </a:cubicBezTo>
                  <a:cubicBezTo>
                    <a:pt x="13165" y="7033"/>
                    <a:pt x="11288" y="3159"/>
                    <a:pt x="7764" y="1601"/>
                  </a:cubicBezTo>
                  <a:cubicBezTo>
                    <a:pt x="-568" y="-2915"/>
                    <a:pt x="-2794" y="4273"/>
                    <a:pt x="3312" y="16104"/>
                  </a:cubicBezTo>
                  <a:cubicBezTo>
                    <a:pt x="5735" y="20702"/>
                    <a:pt x="7306" y="25702"/>
                    <a:pt x="7955" y="308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 1926">
              <a:extLst>
                <a:ext uri="{FF2B5EF4-FFF2-40B4-BE49-F238E27FC236}">
                  <a16:creationId xmlns:a16="http://schemas.microsoft.com/office/drawing/2014/main" id="{53C39A92-E565-4881-E55E-328044BF48F4}"/>
                </a:ext>
              </a:extLst>
            </p:cNvPr>
            <p:cNvSpPr/>
            <p:nvPr/>
          </p:nvSpPr>
          <p:spPr>
            <a:xfrm>
              <a:off x="8106744" y="421149"/>
              <a:ext cx="11730" cy="11631"/>
            </a:xfrm>
            <a:custGeom>
              <a:avLst/>
              <a:gdLst>
                <a:gd name="connsiteX0" fmla="*/ 500 w 11730"/>
                <a:gd name="connsiteY0" fmla="*/ 8567 h 11631"/>
                <a:gd name="connsiteX1" fmla="*/ 11568 w 11730"/>
                <a:gd name="connsiteY1" fmla="*/ 7422 h 11631"/>
                <a:gd name="connsiteX2" fmla="*/ 8197 w 11730"/>
                <a:gd name="connsiteY2" fmla="*/ 1061 h 11631"/>
                <a:gd name="connsiteX3" fmla="*/ 500 w 11730"/>
                <a:gd name="connsiteY3" fmla="*/ 8567 h 1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0" h="11631">
                  <a:moveTo>
                    <a:pt x="500" y="8567"/>
                  </a:moveTo>
                  <a:cubicBezTo>
                    <a:pt x="3617" y="13528"/>
                    <a:pt x="11568" y="12701"/>
                    <a:pt x="11568" y="7422"/>
                  </a:cubicBezTo>
                  <a:cubicBezTo>
                    <a:pt x="11428" y="4909"/>
                    <a:pt x="10200" y="2588"/>
                    <a:pt x="8197" y="1061"/>
                  </a:cubicBezTo>
                  <a:cubicBezTo>
                    <a:pt x="3808" y="-1992"/>
                    <a:pt x="-2171" y="4114"/>
                    <a:pt x="500" y="85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 1927">
              <a:extLst>
                <a:ext uri="{FF2B5EF4-FFF2-40B4-BE49-F238E27FC236}">
                  <a16:creationId xmlns:a16="http://schemas.microsoft.com/office/drawing/2014/main" id="{13C4D072-2E0E-A8A4-A2E6-9440B86E4318}"/>
                </a:ext>
              </a:extLst>
            </p:cNvPr>
            <p:cNvSpPr/>
            <p:nvPr/>
          </p:nvSpPr>
          <p:spPr>
            <a:xfrm>
              <a:off x="8093978" y="370705"/>
              <a:ext cx="11974" cy="14902"/>
            </a:xfrm>
            <a:custGeom>
              <a:avLst/>
              <a:gdLst>
                <a:gd name="connsiteX0" fmla="*/ 11231 w 11974"/>
                <a:gd name="connsiteY0" fmla="*/ 10287 h 14902"/>
                <a:gd name="connsiteX1" fmla="*/ 2835 w 11974"/>
                <a:gd name="connsiteY1" fmla="*/ 2655 h 14902"/>
                <a:gd name="connsiteX2" fmla="*/ -154 w 11974"/>
                <a:gd name="connsiteY2" fmla="*/ 11305 h 14902"/>
                <a:gd name="connsiteX3" fmla="*/ 11231 w 11974"/>
                <a:gd name="connsiteY3" fmla="*/ 10287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4" h="14902">
                  <a:moveTo>
                    <a:pt x="11231" y="10287"/>
                  </a:moveTo>
                  <a:cubicBezTo>
                    <a:pt x="13902" y="3100"/>
                    <a:pt x="6715" y="-3452"/>
                    <a:pt x="2835" y="2655"/>
                  </a:cubicBezTo>
                  <a:cubicBezTo>
                    <a:pt x="1226" y="5288"/>
                    <a:pt x="202" y="8239"/>
                    <a:pt x="-154" y="11305"/>
                  </a:cubicBezTo>
                  <a:cubicBezTo>
                    <a:pt x="-473" y="16966"/>
                    <a:pt x="8687" y="16139"/>
                    <a:pt x="11231" y="102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 1928">
              <a:extLst>
                <a:ext uri="{FF2B5EF4-FFF2-40B4-BE49-F238E27FC236}">
                  <a16:creationId xmlns:a16="http://schemas.microsoft.com/office/drawing/2014/main" id="{E4803FDA-396C-25CF-2166-098A6526825F}"/>
                </a:ext>
              </a:extLst>
            </p:cNvPr>
            <p:cNvSpPr/>
            <p:nvPr/>
          </p:nvSpPr>
          <p:spPr>
            <a:xfrm>
              <a:off x="8118572" y="313959"/>
              <a:ext cx="9098" cy="14559"/>
            </a:xfrm>
            <a:custGeom>
              <a:avLst/>
              <a:gdLst>
                <a:gd name="connsiteX0" fmla="*/ 3620 w 9098"/>
                <a:gd name="connsiteY0" fmla="*/ 14558 h 14559"/>
                <a:gd name="connsiteX1" fmla="*/ 8518 w 9098"/>
                <a:gd name="connsiteY1" fmla="*/ 5780 h 14559"/>
                <a:gd name="connsiteX2" fmla="*/ 4702 w 9098"/>
                <a:gd name="connsiteY2" fmla="*/ 2472 h 14559"/>
                <a:gd name="connsiteX3" fmla="*/ 3620 w 9098"/>
                <a:gd name="connsiteY3" fmla="*/ 14558 h 1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8" h="14559">
                  <a:moveTo>
                    <a:pt x="3620" y="14558"/>
                  </a:moveTo>
                  <a:cubicBezTo>
                    <a:pt x="6501" y="12529"/>
                    <a:pt x="8308" y="9297"/>
                    <a:pt x="8518" y="5780"/>
                  </a:cubicBezTo>
                  <a:cubicBezTo>
                    <a:pt x="9472" y="-581"/>
                    <a:pt x="9027" y="-1153"/>
                    <a:pt x="4702" y="2472"/>
                  </a:cubicBezTo>
                  <a:cubicBezTo>
                    <a:pt x="-1151" y="7179"/>
                    <a:pt x="-1977" y="16402"/>
                    <a:pt x="3620" y="145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 1929">
              <a:extLst>
                <a:ext uri="{FF2B5EF4-FFF2-40B4-BE49-F238E27FC236}">
                  <a16:creationId xmlns:a16="http://schemas.microsoft.com/office/drawing/2014/main" id="{5E8CFF15-B4C3-BD49-FEEE-66B65D828219}"/>
                </a:ext>
              </a:extLst>
            </p:cNvPr>
            <p:cNvSpPr/>
            <p:nvPr/>
          </p:nvSpPr>
          <p:spPr>
            <a:xfrm>
              <a:off x="8102895" y="255099"/>
              <a:ext cx="11241" cy="14151"/>
            </a:xfrm>
            <a:custGeom>
              <a:avLst/>
              <a:gdLst>
                <a:gd name="connsiteX0" fmla="*/ 1678 w 11241"/>
                <a:gd name="connsiteY0" fmla="*/ 14390 h 14151"/>
                <a:gd name="connsiteX1" fmla="*/ 8039 w 11241"/>
                <a:gd name="connsiteY1" fmla="*/ 9747 h 14151"/>
                <a:gd name="connsiteX2" fmla="*/ 4222 w 11241"/>
                <a:gd name="connsiteY2" fmla="*/ 2050 h 14151"/>
                <a:gd name="connsiteX3" fmla="*/ 1678 w 11241"/>
                <a:gd name="connsiteY3" fmla="*/ 14390 h 1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1" h="14151">
                  <a:moveTo>
                    <a:pt x="1678" y="14390"/>
                  </a:moveTo>
                  <a:cubicBezTo>
                    <a:pt x="4121" y="13347"/>
                    <a:pt x="6302" y="11757"/>
                    <a:pt x="8039" y="9747"/>
                  </a:cubicBezTo>
                  <a:cubicBezTo>
                    <a:pt x="13954" y="3386"/>
                    <a:pt x="10456" y="-2975"/>
                    <a:pt x="4222" y="2050"/>
                  </a:cubicBezTo>
                  <a:cubicBezTo>
                    <a:pt x="24" y="5676"/>
                    <a:pt x="-1820" y="14390"/>
                    <a:pt x="1678" y="143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 1930">
              <a:extLst>
                <a:ext uri="{FF2B5EF4-FFF2-40B4-BE49-F238E27FC236}">
                  <a16:creationId xmlns:a16="http://schemas.microsoft.com/office/drawing/2014/main" id="{931D95DF-3B0E-79BC-8A25-6C7D813AF319}"/>
                </a:ext>
              </a:extLst>
            </p:cNvPr>
            <p:cNvSpPr/>
            <p:nvPr/>
          </p:nvSpPr>
          <p:spPr>
            <a:xfrm>
              <a:off x="8112241" y="439146"/>
              <a:ext cx="14910" cy="8965"/>
            </a:xfrm>
            <a:custGeom>
              <a:avLst/>
              <a:gdLst>
                <a:gd name="connsiteX0" fmla="*/ 14594 w 14910"/>
                <a:gd name="connsiteY0" fmla="*/ 4182 h 8965"/>
                <a:gd name="connsiteX1" fmla="*/ 7852 w 14910"/>
                <a:gd name="connsiteY1" fmla="*/ 238 h 8965"/>
                <a:gd name="connsiteX2" fmla="*/ -163 w 14910"/>
                <a:gd name="connsiteY2" fmla="*/ 5200 h 8965"/>
                <a:gd name="connsiteX3" fmla="*/ 14594 w 14910"/>
                <a:gd name="connsiteY3" fmla="*/ 4182 h 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10" h="8965">
                  <a:moveTo>
                    <a:pt x="14594" y="4182"/>
                  </a:moveTo>
                  <a:cubicBezTo>
                    <a:pt x="15421" y="1765"/>
                    <a:pt x="12877" y="238"/>
                    <a:pt x="7852" y="238"/>
                  </a:cubicBezTo>
                  <a:cubicBezTo>
                    <a:pt x="2827" y="238"/>
                    <a:pt x="-163" y="1956"/>
                    <a:pt x="-163" y="5200"/>
                  </a:cubicBezTo>
                  <a:cubicBezTo>
                    <a:pt x="-163" y="11115"/>
                    <a:pt x="12623" y="10225"/>
                    <a:pt x="14594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 1931">
              <a:extLst>
                <a:ext uri="{FF2B5EF4-FFF2-40B4-BE49-F238E27FC236}">
                  <a16:creationId xmlns:a16="http://schemas.microsoft.com/office/drawing/2014/main" id="{AF6E7638-976D-84CA-25F2-CD3CAA0E7125}"/>
                </a:ext>
              </a:extLst>
            </p:cNvPr>
            <p:cNvSpPr/>
            <p:nvPr/>
          </p:nvSpPr>
          <p:spPr>
            <a:xfrm>
              <a:off x="8107248" y="1165921"/>
              <a:ext cx="8112" cy="6297"/>
            </a:xfrm>
            <a:custGeom>
              <a:avLst/>
              <a:gdLst>
                <a:gd name="connsiteX0" fmla="*/ 3113 w 8112"/>
                <a:gd name="connsiteY0" fmla="*/ 6535 h 6297"/>
                <a:gd name="connsiteX1" fmla="*/ 7947 w 8112"/>
                <a:gd name="connsiteY1" fmla="*/ 3419 h 6297"/>
                <a:gd name="connsiteX2" fmla="*/ 5028 w 8112"/>
                <a:gd name="connsiteY2" fmla="*/ 238 h 6297"/>
                <a:gd name="connsiteX3" fmla="*/ 5021 w 8112"/>
                <a:gd name="connsiteY3" fmla="*/ 238 h 6297"/>
                <a:gd name="connsiteX4" fmla="*/ 187 w 8112"/>
                <a:gd name="connsiteY4" fmla="*/ 3419 h 6297"/>
                <a:gd name="connsiteX5" fmla="*/ 3113 w 8112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" h="6297">
                  <a:moveTo>
                    <a:pt x="3113" y="6535"/>
                  </a:moveTo>
                  <a:cubicBezTo>
                    <a:pt x="5785" y="6535"/>
                    <a:pt x="7947" y="5136"/>
                    <a:pt x="7947" y="3419"/>
                  </a:cubicBezTo>
                  <a:cubicBezTo>
                    <a:pt x="8017" y="1734"/>
                    <a:pt x="6713" y="310"/>
                    <a:pt x="5028" y="238"/>
                  </a:cubicBezTo>
                  <a:cubicBezTo>
                    <a:pt x="5028" y="238"/>
                    <a:pt x="5021" y="238"/>
                    <a:pt x="5021" y="238"/>
                  </a:cubicBezTo>
                  <a:cubicBezTo>
                    <a:pt x="3018" y="527"/>
                    <a:pt x="1243" y="1692"/>
                    <a:pt x="187" y="3419"/>
                  </a:cubicBezTo>
                  <a:cubicBezTo>
                    <a:pt x="-830" y="5136"/>
                    <a:pt x="442" y="6535"/>
                    <a:pt x="3113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 1932">
              <a:extLst>
                <a:ext uri="{FF2B5EF4-FFF2-40B4-BE49-F238E27FC236}">
                  <a16:creationId xmlns:a16="http://schemas.microsoft.com/office/drawing/2014/main" id="{4A41B191-B133-24D4-D95B-4FD0077FC73F}"/>
                </a:ext>
              </a:extLst>
            </p:cNvPr>
            <p:cNvSpPr/>
            <p:nvPr/>
          </p:nvSpPr>
          <p:spPr>
            <a:xfrm>
              <a:off x="7625619" y="231532"/>
              <a:ext cx="9059" cy="18402"/>
            </a:xfrm>
            <a:custGeom>
              <a:avLst/>
              <a:gdLst>
                <a:gd name="connsiteX0" fmla="*/ 8897 w 9059"/>
                <a:gd name="connsiteY0" fmla="*/ 9652 h 18402"/>
                <a:gd name="connsiteX1" fmla="*/ 4190 w 9059"/>
                <a:gd name="connsiteY1" fmla="*/ 238 h 18402"/>
                <a:gd name="connsiteX2" fmla="*/ 2600 w 9059"/>
                <a:gd name="connsiteY2" fmla="*/ 11052 h 18402"/>
                <a:gd name="connsiteX3" fmla="*/ 8897 w 9059"/>
                <a:gd name="connsiteY3" fmla="*/ 9652 h 1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9" h="18402">
                  <a:moveTo>
                    <a:pt x="8897" y="9652"/>
                  </a:moveTo>
                  <a:cubicBezTo>
                    <a:pt x="8897" y="3291"/>
                    <a:pt x="7307" y="238"/>
                    <a:pt x="4190" y="238"/>
                  </a:cubicBezTo>
                  <a:cubicBezTo>
                    <a:pt x="-1280" y="238"/>
                    <a:pt x="-1344" y="556"/>
                    <a:pt x="2600" y="11052"/>
                  </a:cubicBezTo>
                  <a:cubicBezTo>
                    <a:pt x="6544" y="21547"/>
                    <a:pt x="8897" y="21229"/>
                    <a:pt x="8897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 1933">
              <a:extLst>
                <a:ext uri="{FF2B5EF4-FFF2-40B4-BE49-F238E27FC236}">
                  <a16:creationId xmlns:a16="http://schemas.microsoft.com/office/drawing/2014/main" id="{1DBB4E4C-0F06-65A6-9124-6FC67CFDB735}"/>
                </a:ext>
              </a:extLst>
            </p:cNvPr>
            <p:cNvSpPr/>
            <p:nvPr/>
          </p:nvSpPr>
          <p:spPr>
            <a:xfrm>
              <a:off x="7563565" y="578589"/>
              <a:ext cx="6234" cy="5326"/>
            </a:xfrm>
            <a:custGeom>
              <a:avLst/>
              <a:gdLst>
                <a:gd name="connsiteX0" fmla="*/ 2955 w 6234"/>
                <a:gd name="connsiteY0" fmla="*/ 5565 h 5326"/>
                <a:gd name="connsiteX1" fmla="*/ 6072 w 6234"/>
                <a:gd name="connsiteY1" fmla="*/ 4166 h 5326"/>
                <a:gd name="connsiteX2" fmla="*/ 2955 w 6234"/>
                <a:gd name="connsiteY2" fmla="*/ 794 h 5326"/>
                <a:gd name="connsiteX3" fmla="*/ -162 w 6234"/>
                <a:gd name="connsiteY3" fmla="*/ 2194 h 5326"/>
                <a:gd name="connsiteX4" fmla="*/ 2955 w 6234"/>
                <a:gd name="connsiteY4" fmla="*/ 5565 h 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326">
                  <a:moveTo>
                    <a:pt x="2955" y="5565"/>
                  </a:moveTo>
                  <a:cubicBezTo>
                    <a:pt x="4672" y="5565"/>
                    <a:pt x="6072" y="4929"/>
                    <a:pt x="6072" y="4166"/>
                  </a:cubicBezTo>
                  <a:cubicBezTo>
                    <a:pt x="6072" y="3402"/>
                    <a:pt x="4672" y="1939"/>
                    <a:pt x="2955" y="794"/>
                  </a:cubicBezTo>
                  <a:cubicBezTo>
                    <a:pt x="1238" y="-351"/>
                    <a:pt x="-162" y="349"/>
                    <a:pt x="-162" y="2194"/>
                  </a:cubicBezTo>
                  <a:cubicBezTo>
                    <a:pt x="-200" y="3975"/>
                    <a:pt x="1180" y="5463"/>
                    <a:pt x="2955" y="55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 1934">
              <a:extLst>
                <a:ext uri="{FF2B5EF4-FFF2-40B4-BE49-F238E27FC236}">
                  <a16:creationId xmlns:a16="http://schemas.microsoft.com/office/drawing/2014/main" id="{BD683B5E-3334-F3E5-5906-125233F98AC1}"/>
                </a:ext>
              </a:extLst>
            </p:cNvPr>
            <p:cNvSpPr/>
            <p:nvPr/>
          </p:nvSpPr>
          <p:spPr>
            <a:xfrm>
              <a:off x="7497237" y="231484"/>
              <a:ext cx="23951" cy="21735"/>
            </a:xfrm>
            <a:custGeom>
              <a:avLst/>
              <a:gdLst>
                <a:gd name="connsiteX0" fmla="*/ 22087 w 23951"/>
                <a:gd name="connsiteY0" fmla="*/ 19686 h 21735"/>
                <a:gd name="connsiteX1" fmla="*/ 18398 w 23951"/>
                <a:gd name="connsiteY1" fmla="*/ 8746 h 21735"/>
                <a:gd name="connsiteX2" fmla="*/ 4977 w 23951"/>
                <a:gd name="connsiteY2" fmla="*/ 14153 h 21735"/>
                <a:gd name="connsiteX3" fmla="*/ 22087 w 23951"/>
                <a:gd name="connsiteY3" fmla="*/ 19686 h 2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1" h="21735">
                  <a:moveTo>
                    <a:pt x="22087" y="19686"/>
                  </a:moveTo>
                  <a:cubicBezTo>
                    <a:pt x="25140" y="17778"/>
                    <a:pt x="24186" y="15107"/>
                    <a:pt x="18398" y="8746"/>
                  </a:cubicBezTo>
                  <a:cubicBezTo>
                    <a:pt x="5295" y="-5629"/>
                    <a:pt x="-7617" y="-413"/>
                    <a:pt x="4977" y="14153"/>
                  </a:cubicBezTo>
                  <a:cubicBezTo>
                    <a:pt x="12419" y="22676"/>
                    <a:pt x="15726" y="23757"/>
                    <a:pt x="22087" y="196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 1935">
              <a:extLst>
                <a:ext uri="{FF2B5EF4-FFF2-40B4-BE49-F238E27FC236}">
                  <a16:creationId xmlns:a16="http://schemas.microsoft.com/office/drawing/2014/main" id="{FFAF8538-57A5-6242-5996-E6F13D03D2C2}"/>
                </a:ext>
              </a:extLst>
            </p:cNvPr>
            <p:cNvSpPr/>
            <p:nvPr/>
          </p:nvSpPr>
          <p:spPr>
            <a:xfrm>
              <a:off x="7567778" y="376718"/>
              <a:ext cx="7698" cy="2648"/>
            </a:xfrm>
            <a:custGeom>
              <a:avLst/>
              <a:gdLst>
                <a:gd name="connsiteX0" fmla="*/ 7202 w 7698"/>
                <a:gd name="connsiteY0" fmla="*/ 1030 h 2648"/>
                <a:gd name="connsiteX1" fmla="*/ 1286 w 7698"/>
                <a:gd name="connsiteY1" fmla="*/ 1030 h 2648"/>
                <a:gd name="connsiteX2" fmla="*/ 3131 w 7698"/>
                <a:gd name="connsiteY2" fmla="*/ 2875 h 2648"/>
                <a:gd name="connsiteX3" fmla="*/ 7202 w 7698"/>
                <a:gd name="connsiteY3" fmla="*/ 1030 h 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" h="2648">
                  <a:moveTo>
                    <a:pt x="7202" y="1030"/>
                  </a:moveTo>
                  <a:cubicBezTo>
                    <a:pt x="5370" y="-26"/>
                    <a:pt x="3118" y="-26"/>
                    <a:pt x="1286" y="1030"/>
                  </a:cubicBezTo>
                  <a:cubicBezTo>
                    <a:pt x="-1195" y="1984"/>
                    <a:pt x="-431" y="2748"/>
                    <a:pt x="3131" y="2875"/>
                  </a:cubicBezTo>
                  <a:cubicBezTo>
                    <a:pt x="6693" y="3002"/>
                    <a:pt x="8283" y="2048"/>
                    <a:pt x="7202" y="10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 1936">
              <a:extLst>
                <a:ext uri="{FF2B5EF4-FFF2-40B4-BE49-F238E27FC236}">
                  <a16:creationId xmlns:a16="http://schemas.microsoft.com/office/drawing/2014/main" id="{DAB3002B-2FB7-9B76-8D69-1DC38223FAC9}"/>
                </a:ext>
              </a:extLst>
            </p:cNvPr>
            <p:cNvSpPr/>
            <p:nvPr/>
          </p:nvSpPr>
          <p:spPr>
            <a:xfrm>
              <a:off x="7569863" y="325861"/>
              <a:ext cx="4754" cy="9477"/>
            </a:xfrm>
            <a:custGeom>
              <a:avLst/>
              <a:gdLst>
                <a:gd name="connsiteX0" fmla="*/ 1046 w 4754"/>
                <a:gd name="connsiteY0" fmla="*/ 9716 h 9477"/>
                <a:gd name="connsiteX1" fmla="*/ 4099 w 4754"/>
                <a:gd name="connsiteY1" fmla="*/ 5009 h 9477"/>
                <a:gd name="connsiteX2" fmla="*/ 2891 w 4754"/>
                <a:gd name="connsiteY2" fmla="*/ 238 h 9477"/>
                <a:gd name="connsiteX3" fmla="*/ -163 w 4754"/>
                <a:gd name="connsiteY3" fmla="*/ 5009 h 9477"/>
                <a:gd name="connsiteX4" fmla="*/ 1046 w 4754"/>
                <a:gd name="connsiteY4" fmla="*/ 971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4" h="9477">
                  <a:moveTo>
                    <a:pt x="1046" y="9716"/>
                  </a:moveTo>
                  <a:cubicBezTo>
                    <a:pt x="1746" y="9716"/>
                    <a:pt x="3081" y="7553"/>
                    <a:pt x="4099" y="5009"/>
                  </a:cubicBezTo>
                  <a:cubicBezTo>
                    <a:pt x="5117" y="2465"/>
                    <a:pt x="4481" y="238"/>
                    <a:pt x="2891" y="238"/>
                  </a:cubicBezTo>
                  <a:cubicBezTo>
                    <a:pt x="1300" y="238"/>
                    <a:pt x="-163" y="2401"/>
                    <a:pt x="-163" y="5009"/>
                  </a:cubicBezTo>
                  <a:cubicBezTo>
                    <a:pt x="-163" y="7617"/>
                    <a:pt x="283" y="9716"/>
                    <a:pt x="1046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 1937">
              <a:extLst>
                <a:ext uri="{FF2B5EF4-FFF2-40B4-BE49-F238E27FC236}">
                  <a16:creationId xmlns:a16="http://schemas.microsoft.com/office/drawing/2014/main" id="{334D110B-C770-B087-3980-1420E6B6B387}"/>
                </a:ext>
              </a:extLst>
            </p:cNvPr>
            <p:cNvSpPr/>
            <p:nvPr/>
          </p:nvSpPr>
          <p:spPr>
            <a:xfrm>
              <a:off x="7554279" y="605923"/>
              <a:ext cx="5145" cy="6297"/>
            </a:xfrm>
            <a:custGeom>
              <a:avLst/>
              <a:gdLst>
                <a:gd name="connsiteX0" fmla="*/ 1237 w 5145"/>
                <a:gd name="connsiteY0" fmla="*/ 6536 h 6297"/>
                <a:gd name="connsiteX1" fmla="*/ 4481 w 5145"/>
                <a:gd name="connsiteY1" fmla="*/ 3356 h 6297"/>
                <a:gd name="connsiteX2" fmla="*/ 3145 w 5145"/>
                <a:gd name="connsiteY2" fmla="*/ 239 h 6297"/>
                <a:gd name="connsiteX3" fmla="*/ -163 w 5145"/>
                <a:gd name="connsiteY3" fmla="*/ 3356 h 6297"/>
                <a:gd name="connsiteX4" fmla="*/ 1237 w 5145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1237" y="6536"/>
                  </a:moveTo>
                  <a:cubicBezTo>
                    <a:pt x="2000" y="6536"/>
                    <a:pt x="3463" y="5073"/>
                    <a:pt x="4481" y="3356"/>
                  </a:cubicBezTo>
                  <a:cubicBezTo>
                    <a:pt x="5499" y="1638"/>
                    <a:pt x="4926" y="239"/>
                    <a:pt x="3145" y="239"/>
                  </a:cubicBezTo>
                  <a:cubicBezTo>
                    <a:pt x="1377" y="201"/>
                    <a:pt x="-92" y="1588"/>
                    <a:pt x="-163" y="3356"/>
                  </a:cubicBezTo>
                  <a:cubicBezTo>
                    <a:pt x="-163" y="5073"/>
                    <a:pt x="474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 1938">
              <a:extLst>
                <a:ext uri="{FF2B5EF4-FFF2-40B4-BE49-F238E27FC236}">
                  <a16:creationId xmlns:a16="http://schemas.microsoft.com/office/drawing/2014/main" id="{87C5A1E0-CCF2-DA18-3033-67B524A16727}"/>
                </a:ext>
              </a:extLst>
            </p:cNvPr>
            <p:cNvSpPr/>
            <p:nvPr/>
          </p:nvSpPr>
          <p:spPr>
            <a:xfrm>
              <a:off x="7613627" y="254026"/>
              <a:ext cx="8807" cy="7494"/>
            </a:xfrm>
            <a:custGeom>
              <a:avLst/>
              <a:gdLst>
                <a:gd name="connsiteX0" fmla="*/ 344 w 8807"/>
                <a:gd name="connsiteY0" fmla="*/ 897 h 7494"/>
                <a:gd name="connsiteX1" fmla="*/ 2507 w 8807"/>
                <a:gd name="connsiteY1" fmla="*/ 6050 h 7494"/>
                <a:gd name="connsiteX2" fmla="*/ 6260 w 8807"/>
                <a:gd name="connsiteY2" fmla="*/ 2233 h 7494"/>
                <a:gd name="connsiteX3" fmla="*/ 344 w 8807"/>
                <a:gd name="connsiteY3" fmla="*/ 897 h 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7" h="7494">
                  <a:moveTo>
                    <a:pt x="344" y="897"/>
                  </a:moveTo>
                  <a:cubicBezTo>
                    <a:pt x="-928" y="2170"/>
                    <a:pt x="344" y="4523"/>
                    <a:pt x="2507" y="6050"/>
                  </a:cubicBezTo>
                  <a:cubicBezTo>
                    <a:pt x="8295" y="9675"/>
                    <a:pt x="10903" y="7004"/>
                    <a:pt x="6260" y="2233"/>
                  </a:cubicBezTo>
                  <a:cubicBezTo>
                    <a:pt x="4224" y="261"/>
                    <a:pt x="1807" y="-375"/>
                    <a:pt x="344" y="8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 1939">
              <a:extLst>
                <a:ext uri="{FF2B5EF4-FFF2-40B4-BE49-F238E27FC236}">
                  <a16:creationId xmlns:a16="http://schemas.microsoft.com/office/drawing/2014/main" id="{EF637729-2350-E54F-803D-EA5BEF87FFAA}"/>
                </a:ext>
              </a:extLst>
            </p:cNvPr>
            <p:cNvSpPr/>
            <p:nvPr/>
          </p:nvSpPr>
          <p:spPr>
            <a:xfrm>
              <a:off x="7573353" y="231549"/>
              <a:ext cx="43269" cy="28288"/>
            </a:xfrm>
            <a:custGeom>
              <a:avLst/>
              <a:gdLst>
                <a:gd name="connsiteX0" fmla="*/ 3917 w 43269"/>
                <a:gd name="connsiteY0" fmla="*/ 9635 h 28288"/>
                <a:gd name="connsiteX1" fmla="*/ 9832 w 43269"/>
                <a:gd name="connsiteY1" fmla="*/ 15996 h 28288"/>
                <a:gd name="connsiteX2" fmla="*/ 16193 w 43269"/>
                <a:gd name="connsiteY2" fmla="*/ 20576 h 28288"/>
                <a:gd name="connsiteX3" fmla="*/ 24589 w 43269"/>
                <a:gd name="connsiteY3" fmla="*/ 23756 h 28288"/>
                <a:gd name="connsiteX4" fmla="*/ 34003 w 43269"/>
                <a:gd name="connsiteY4" fmla="*/ 23756 h 28288"/>
                <a:gd name="connsiteX5" fmla="*/ 38646 w 43269"/>
                <a:gd name="connsiteY5" fmla="*/ 18985 h 28288"/>
                <a:gd name="connsiteX6" fmla="*/ 38646 w 43269"/>
                <a:gd name="connsiteY6" fmla="*/ 18985 h 28288"/>
                <a:gd name="connsiteX7" fmla="*/ 38646 w 43269"/>
                <a:gd name="connsiteY7" fmla="*/ 9254 h 28288"/>
                <a:gd name="connsiteX8" fmla="*/ 23571 w 43269"/>
                <a:gd name="connsiteY8" fmla="*/ 5437 h 28288"/>
                <a:gd name="connsiteX9" fmla="*/ 10850 w 43269"/>
                <a:gd name="connsiteY9" fmla="*/ 3656 h 28288"/>
                <a:gd name="connsiteX10" fmla="*/ -154 w 43269"/>
                <a:gd name="connsiteY10" fmla="*/ 4865 h 28288"/>
                <a:gd name="connsiteX11" fmla="*/ 3917 w 43269"/>
                <a:gd name="connsiteY11" fmla="*/ 9635 h 2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269" h="28288">
                  <a:moveTo>
                    <a:pt x="3917" y="9635"/>
                  </a:moveTo>
                  <a:cubicBezTo>
                    <a:pt x="6334" y="9635"/>
                    <a:pt x="8942" y="12498"/>
                    <a:pt x="9832" y="15996"/>
                  </a:cubicBezTo>
                  <a:cubicBezTo>
                    <a:pt x="10723" y="19494"/>
                    <a:pt x="13203" y="21657"/>
                    <a:pt x="16193" y="20576"/>
                  </a:cubicBezTo>
                  <a:cubicBezTo>
                    <a:pt x="19373" y="19908"/>
                    <a:pt x="22649" y="21148"/>
                    <a:pt x="24589" y="23756"/>
                  </a:cubicBezTo>
                  <a:cubicBezTo>
                    <a:pt x="29614" y="30117"/>
                    <a:pt x="34003" y="30117"/>
                    <a:pt x="34003" y="23756"/>
                  </a:cubicBezTo>
                  <a:cubicBezTo>
                    <a:pt x="33965" y="21155"/>
                    <a:pt x="36045" y="19024"/>
                    <a:pt x="38646" y="18985"/>
                  </a:cubicBezTo>
                  <a:cubicBezTo>
                    <a:pt x="38646" y="18985"/>
                    <a:pt x="38646" y="18985"/>
                    <a:pt x="38646" y="18985"/>
                  </a:cubicBezTo>
                  <a:cubicBezTo>
                    <a:pt x="44625" y="18985"/>
                    <a:pt x="44562" y="16187"/>
                    <a:pt x="38646" y="9254"/>
                  </a:cubicBezTo>
                  <a:cubicBezTo>
                    <a:pt x="34766" y="5195"/>
                    <a:pt x="28914" y="3713"/>
                    <a:pt x="23571" y="5437"/>
                  </a:cubicBezTo>
                  <a:cubicBezTo>
                    <a:pt x="17656" y="6391"/>
                    <a:pt x="12440" y="5437"/>
                    <a:pt x="10850" y="3656"/>
                  </a:cubicBezTo>
                  <a:cubicBezTo>
                    <a:pt x="7797" y="-1496"/>
                    <a:pt x="-154" y="-605"/>
                    <a:pt x="-154" y="4865"/>
                  </a:cubicBezTo>
                  <a:cubicBezTo>
                    <a:pt x="-300" y="7295"/>
                    <a:pt x="1500" y="9400"/>
                    <a:pt x="3917" y="96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 1940">
              <a:extLst>
                <a:ext uri="{FF2B5EF4-FFF2-40B4-BE49-F238E27FC236}">
                  <a16:creationId xmlns:a16="http://schemas.microsoft.com/office/drawing/2014/main" id="{221F3BD6-7AC8-BB27-CB36-5DC7219EB257}"/>
                </a:ext>
              </a:extLst>
            </p:cNvPr>
            <p:cNvSpPr/>
            <p:nvPr/>
          </p:nvSpPr>
          <p:spPr>
            <a:xfrm>
              <a:off x="7518310" y="227060"/>
              <a:ext cx="8046" cy="4790"/>
            </a:xfrm>
            <a:custGeom>
              <a:avLst/>
              <a:gdLst>
                <a:gd name="connsiteX0" fmla="*/ 3113 w 8046"/>
                <a:gd name="connsiteY0" fmla="*/ 5029 h 4790"/>
                <a:gd name="connsiteX1" fmla="*/ 7884 w 8046"/>
                <a:gd name="connsiteY1" fmla="*/ 3629 h 4790"/>
                <a:gd name="connsiteX2" fmla="*/ 187 w 8046"/>
                <a:gd name="connsiteY2" fmla="*/ 1785 h 4790"/>
                <a:gd name="connsiteX3" fmla="*/ 3113 w 8046"/>
                <a:gd name="connsiteY3" fmla="*/ 5029 h 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6" h="4790">
                  <a:moveTo>
                    <a:pt x="3113" y="5029"/>
                  </a:moveTo>
                  <a:cubicBezTo>
                    <a:pt x="5785" y="5029"/>
                    <a:pt x="7884" y="4393"/>
                    <a:pt x="7884" y="3629"/>
                  </a:cubicBezTo>
                  <a:cubicBezTo>
                    <a:pt x="7884" y="322"/>
                    <a:pt x="2032" y="-1078"/>
                    <a:pt x="187" y="1785"/>
                  </a:cubicBezTo>
                  <a:cubicBezTo>
                    <a:pt x="-831" y="3248"/>
                    <a:pt x="441" y="5029"/>
                    <a:pt x="3113" y="50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 1941">
              <a:extLst>
                <a:ext uri="{FF2B5EF4-FFF2-40B4-BE49-F238E27FC236}">
                  <a16:creationId xmlns:a16="http://schemas.microsoft.com/office/drawing/2014/main" id="{8F73B402-880D-E37C-DF39-05331BA59D42}"/>
                </a:ext>
              </a:extLst>
            </p:cNvPr>
            <p:cNvSpPr/>
            <p:nvPr/>
          </p:nvSpPr>
          <p:spPr>
            <a:xfrm>
              <a:off x="7540178" y="669323"/>
              <a:ext cx="7759" cy="7912"/>
            </a:xfrm>
            <a:custGeom>
              <a:avLst/>
              <a:gdLst>
                <a:gd name="connsiteX0" fmla="*/ 327 w 7759"/>
                <a:gd name="connsiteY0" fmla="*/ 6553 h 7912"/>
                <a:gd name="connsiteX1" fmla="*/ 5607 w 7759"/>
                <a:gd name="connsiteY1" fmla="*/ 6553 h 7912"/>
                <a:gd name="connsiteX2" fmla="*/ 7006 w 7759"/>
                <a:gd name="connsiteY2" fmla="*/ 1273 h 7912"/>
                <a:gd name="connsiteX3" fmla="*/ 327 w 7759"/>
                <a:gd name="connsiteY3" fmla="*/ 6553 h 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9" h="7912">
                  <a:moveTo>
                    <a:pt x="327" y="6553"/>
                  </a:moveTo>
                  <a:cubicBezTo>
                    <a:pt x="1599" y="8715"/>
                    <a:pt x="3380" y="8652"/>
                    <a:pt x="5607" y="6553"/>
                  </a:cubicBezTo>
                  <a:cubicBezTo>
                    <a:pt x="7833" y="4454"/>
                    <a:pt x="8024" y="2354"/>
                    <a:pt x="7006" y="1273"/>
                  </a:cubicBezTo>
                  <a:cubicBezTo>
                    <a:pt x="4016" y="-1907"/>
                    <a:pt x="-1899" y="2927"/>
                    <a:pt x="327" y="65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 1942">
              <a:extLst>
                <a:ext uri="{FF2B5EF4-FFF2-40B4-BE49-F238E27FC236}">
                  <a16:creationId xmlns:a16="http://schemas.microsoft.com/office/drawing/2014/main" id="{5650358C-C4A5-7B27-A322-2FFCE9FECFCC}"/>
                </a:ext>
              </a:extLst>
            </p:cNvPr>
            <p:cNvSpPr/>
            <p:nvPr/>
          </p:nvSpPr>
          <p:spPr>
            <a:xfrm>
              <a:off x="7529738" y="382894"/>
              <a:ext cx="24342" cy="17117"/>
            </a:xfrm>
            <a:custGeom>
              <a:avLst/>
              <a:gdLst>
                <a:gd name="connsiteX0" fmla="*/ 5615 w 24342"/>
                <a:gd name="connsiteY0" fmla="*/ 12474 h 17117"/>
                <a:gd name="connsiteX1" fmla="*/ 13756 w 24342"/>
                <a:gd name="connsiteY1" fmla="*/ 15909 h 17117"/>
                <a:gd name="connsiteX2" fmla="*/ 20817 w 24342"/>
                <a:gd name="connsiteY2" fmla="*/ 14319 h 17117"/>
                <a:gd name="connsiteX3" fmla="*/ 20817 w 24342"/>
                <a:gd name="connsiteY3" fmla="*/ 4015 h 17117"/>
                <a:gd name="connsiteX4" fmla="*/ 7713 w 24342"/>
                <a:gd name="connsiteY4" fmla="*/ 2424 h 17117"/>
                <a:gd name="connsiteX5" fmla="*/ 5615 w 24342"/>
                <a:gd name="connsiteY5" fmla="*/ 12474 h 1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2" h="17117">
                  <a:moveTo>
                    <a:pt x="5615" y="12474"/>
                  </a:moveTo>
                  <a:cubicBezTo>
                    <a:pt x="8706" y="12354"/>
                    <a:pt x="11683" y="13613"/>
                    <a:pt x="13756" y="15909"/>
                  </a:cubicBezTo>
                  <a:cubicBezTo>
                    <a:pt x="15156" y="18263"/>
                    <a:pt x="17445" y="17754"/>
                    <a:pt x="20817" y="14319"/>
                  </a:cubicBezTo>
                  <a:cubicBezTo>
                    <a:pt x="25333" y="9739"/>
                    <a:pt x="25269" y="8849"/>
                    <a:pt x="20817" y="4015"/>
                  </a:cubicBezTo>
                  <a:cubicBezTo>
                    <a:pt x="16364" y="-819"/>
                    <a:pt x="14456" y="-629"/>
                    <a:pt x="7713" y="2424"/>
                  </a:cubicBezTo>
                  <a:cubicBezTo>
                    <a:pt x="-1828" y="6686"/>
                    <a:pt x="-2909" y="12474"/>
                    <a:pt x="5615" y="124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 1943">
              <a:extLst>
                <a:ext uri="{FF2B5EF4-FFF2-40B4-BE49-F238E27FC236}">
                  <a16:creationId xmlns:a16="http://schemas.microsoft.com/office/drawing/2014/main" id="{5D868F23-73BD-018D-CE43-50A05257615C}"/>
                </a:ext>
              </a:extLst>
            </p:cNvPr>
            <p:cNvSpPr/>
            <p:nvPr/>
          </p:nvSpPr>
          <p:spPr>
            <a:xfrm>
              <a:off x="7623571" y="256657"/>
              <a:ext cx="23338" cy="25264"/>
            </a:xfrm>
            <a:custGeom>
              <a:avLst/>
              <a:gdLst>
                <a:gd name="connsiteX0" fmla="*/ 18769 w 23338"/>
                <a:gd name="connsiteY0" fmla="*/ 21229 h 25264"/>
                <a:gd name="connsiteX1" fmla="*/ 12408 w 23338"/>
                <a:gd name="connsiteY1" fmla="*/ 14232 h 25264"/>
                <a:gd name="connsiteX2" fmla="*/ 4902 w 23338"/>
                <a:gd name="connsiteY2" fmla="*/ 9525 h 25264"/>
                <a:gd name="connsiteX3" fmla="*/ 4902 w 23338"/>
                <a:gd name="connsiteY3" fmla="*/ 238 h 25264"/>
                <a:gd name="connsiteX4" fmla="*/ 513 w 23338"/>
                <a:gd name="connsiteY4" fmla="*/ 19321 h 25264"/>
                <a:gd name="connsiteX5" fmla="*/ 18769 w 23338"/>
                <a:gd name="connsiteY5" fmla="*/ 21229 h 2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38" h="25264">
                  <a:moveTo>
                    <a:pt x="18769" y="21229"/>
                  </a:moveTo>
                  <a:cubicBezTo>
                    <a:pt x="27674" y="14868"/>
                    <a:pt x="21822" y="8062"/>
                    <a:pt x="12408" y="14232"/>
                  </a:cubicBezTo>
                  <a:cubicBezTo>
                    <a:pt x="4457" y="19511"/>
                    <a:pt x="323" y="16903"/>
                    <a:pt x="4902" y="9525"/>
                  </a:cubicBezTo>
                  <a:cubicBezTo>
                    <a:pt x="8528" y="3737"/>
                    <a:pt x="8655" y="238"/>
                    <a:pt x="4902" y="238"/>
                  </a:cubicBezTo>
                  <a:cubicBezTo>
                    <a:pt x="1150" y="238"/>
                    <a:pt x="-1458" y="11497"/>
                    <a:pt x="513" y="19321"/>
                  </a:cubicBezTo>
                  <a:cubicBezTo>
                    <a:pt x="2485" y="27144"/>
                    <a:pt x="10563" y="27271"/>
                    <a:pt x="18769" y="212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 1944">
              <a:extLst>
                <a:ext uri="{FF2B5EF4-FFF2-40B4-BE49-F238E27FC236}">
                  <a16:creationId xmlns:a16="http://schemas.microsoft.com/office/drawing/2014/main" id="{B0B12F13-98E8-2DC7-6181-0992948D4B12}"/>
                </a:ext>
              </a:extLst>
            </p:cNvPr>
            <p:cNvSpPr/>
            <p:nvPr/>
          </p:nvSpPr>
          <p:spPr>
            <a:xfrm>
              <a:off x="7535706" y="232717"/>
              <a:ext cx="6169" cy="8228"/>
            </a:xfrm>
            <a:custGeom>
              <a:avLst/>
              <a:gdLst>
                <a:gd name="connsiteX0" fmla="*/ 2954 w 6169"/>
                <a:gd name="connsiteY0" fmla="*/ 8467 h 8228"/>
                <a:gd name="connsiteX1" fmla="*/ 6007 w 6169"/>
                <a:gd name="connsiteY1" fmla="*/ 3569 h 8228"/>
                <a:gd name="connsiteX2" fmla="*/ 2954 w 6169"/>
                <a:gd name="connsiteY2" fmla="*/ 580 h 8228"/>
                <a:gd name="connsiteX3" fmla="*/ -163 w 6169"/>
                <a:gd name="connsiteY3" fmla="*/ 5477 h 8228"/>
                <a:gd name="connsiteX4" fmla="*/ 2954 w 6169"/>
                <a:gd name="connsiteY4" fmla="*/ 8467 h 8228"/>
                <a:gd name="connsiteX5" fmla="*/ 2954 w 6169"/>
                <a:gd name="connsiteY5" fmla="*/ 8467 h 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28">
                  <a:moveTo>
                    <a:pt x="2954" y="8467"/>
                  </a:moveTo>
                  <a:cubicBezTo>
                    <a:pt x="4672" y="8467"/>
                    <a:pt x="6007" y="6241"/>
                    <a:pt x="6007" y="3569"/>
                  </a:cubicBezTo>
                  <a:cubicBezTo>
                    <a:pt x="6007" y="898"/>
                    <a:pt x="4672" y="-438"/>
                    <a:pt x="2954" y="580"/>
                  </a:cubicBezTo>
                  <a:cubicBezTo>
                    <a:pt x="1237" y="1667"/>
                    <a:pt x="92" y="3461"/>
                    <a:pt x="-163" y="5477"/>
                  </a:cubicBezTo>
                  <a:cubicBezTo>
                    <a:pt x="-131" y="7163"/>
                    <a:pt x="1269" y="8499"/>
                    <a:pt x="2954" y="8467"/>
                  </a:cubicBezTo>
                  <a:cubicBezTo>
                    <a:pt x="2954" y="8467"/>
                    <a:pt x="2954" y="8467"/>
                    <a:pt x="2954" y="84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 1945">
              <a:extLst>
                <a:ext uri="{FF2B5EF4-FFF2-40B4-BE49-F238E27FC236}">
                  <a16:creationId xmlns:a16="http://schemas.microsoft.com/office/drawing/2014/main" id="{31DD9080-6C51-A54D-8B43-B2AFDD6C1002}"/>
                </a:ext>
              </a:extLst>
            </p:cNvPr>
            <p:cNvSpPr/>
            <p:nvPr/>
          </p:nvSpPr>
          <p:spPr>
            <a:xfrm>
              <a:off x="7548561" y="436845"/>
              <a:ext cx="9831" cy="20922"/>
            </a:xfrm>
            <a:custGeom>
              <a:avLst/>
              <a:gdLst>
                <a:gd name="connsiteX0" fmla="*/ 9245 w 9831"/>
                <a:gd name="connsiteY0" fmla="*/ 10299 h 20922"/>
                <a:gd name="connsiteX1" fmla="*/ 4475 w 9831"/>
                <a:gd name="connsiteY1" fmla="*/ 312 h 20922"/>
                <a:gd name="connsiteX2" fmla="*/ 2630 w 9831"/>
                <a:gd name="connsiteY2" fmla="*/ 16850 h 20922"/>
                <a:gd name="connsiteX3" fmla="*/ 9245 w 9831"/>
                <a:gd name="connsiteY3" fmla="*/ 10299 h 2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31" h="20922">
                  <a:moveTo>
                    <a:pt x="9245" y="10299"/>
                  </a:moveTo>
                  <a:cubicBezTo>
                    <a:pt x="8482" y="3938"/>
                    <a:pt x="6510" y="-387"/>
                    <a:pt x="4475" y="312"/>
                  </a:cubicBezTo>
                  <a:cubicBezTo>
                    <a:pt x="-677" y="2030"/>
                    <a:pt x="-1886" y="11571"/>
                    <a:pt x="2630" y="16850"/>
                  </a:cubicBezTo>
                  <a:cubicBezTo>
                    <a:pt x="8609" y="24229"/>
                    <a:pt x="10645" y="22193"/>
                    <a:pt x="9245" y="102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 1946">
              <a:extLst>
                <a:ext uri="{FF2B5EF4-FFF2-40B4-BE49-F238E27FC236}">
                  <a16:creationId xmlns:a16="http://schemas.microsoft.com/office/drawing/2014/main" id="{DBEE0EDE-5024-9932-3BA3-D949D6189611}"/>
                </a:ext>
              </a:extLst>
            </p:cNvPr>
            <p:cNvSpPr/>
            <p:nvPr/>
          </p:nvSpPr>
          <p:spPr>
            <a:xfrm>
              <a:off x="7545080" y="279331"/>
              <a:ext cx="15433" cy="21415"/>
            </a:xfrm>
            <a:custGeom>
              <a:avLst/>
              <a:gdLst>
                <a:gd name="connsiteX0" fmla="*/ 9546 w 15433"/>
                <a:gd name="connsiteY0" fmla="*/ 21644 h 21415"/>
                <a:gd name="connsiteX1" fmla="*/ 15270 w 15433"/>
                <a:gd name="connsiteY1" fmla="*/ 12548 h 21415"/>
                <a:gd name="connsiteX2" fmla="*/ 2549 w 15433"/>
                <a:gd name="connsiteY2" fmla="*/ 1353 h 21415"/>
                <a:gd name="connsiteX3" fmla="*/ 1849 w 15433"/>
                <a:gd name="connsiteY3" fmla="*/ 19544 h 21415"/>
                <a:gd name="connsiteX4" fmla="*/ 9546 w 15433"/>
                <a:gd name="connsiteY4" fmla="*/ 21644 h 21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3" h="21415">
                  <a:moveTo>
                    <a:pt x="9546" y="21644"/>
                  </a:moveTo>
                  <a:cubicBezTo>
                    <a:pt x="13807" y="21644"/>
                    <a:pt x="15270" y="19226"/>
                    <a:pt x="15270" y="12548"/>
                  </a:cubicBezTo>
                  <a:cubicBezTo>
                    <a:pt x="15270" y="3579"/>
                    <a:pt x="8528" y="-2336"/>
                    <a:pt x="2549" y="1353"/>
                  </a:cubicBezTo>
                  <a:cubicBezTo>
                    <a:pt x="-631" y="3388"/>
                    <a:pt x="-1204" y="16428"/>
                    <a:pt x="1849" y="19544"/>
                  </a:cubicBezTo>
                  <a:cubicBezTo>
                    <a:pt x="4139" y="21020"/>
                    <a:pt x="6823" y="21752"/>
                    <a:pt x="9546" y="216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 1947">
              <a:extLst>
                <a:ext uri="{FF2B5EF4-FFF2-40B4-BE49-F238E27FC236}">
                  <a16:creationId xmlns:a16="http://schemas.microsoft.com/office/drawing/2014/main" id="{C87B9026-ED58-9DF6-0C15-3EE00B75C112}"/>
                </a:ext>
              </a:extLst>
            </p:cNvPr>
            <p:cNvSpPr/>
            <p:nvPr/>
          </p:nvSpPr>
          <p:spPr>
            <a:xfrm>
              <a:off x="7542012" y="354978"/>
              <a:ext cx="18496" cy="15110"/>
            </a:xfrm>
            <a:custGeom>
              <a:avLst/>
              <a:gdLst>
                <a:gd name="connsiteX0" fmla="*/ 12360 w 18496"/>
                <a:gd name="connsiteY0" fmla="*/ 11957 h 15110"/>
                <a:gd name="connsiteX1" fmla="*/ 14459 w 18496"/>
                <a:gd name="connsiteY1" fmla="*/ 762 h 15110"/>
                <a:gd name="connsiteX2" fmla="*/ 5172 w 18496"/>
                <a:gd name="connsiteY2" fmla="*/ 4579 h 15110"/>
                <a:gd name="connsiteX3" fmla="*/ 1801 w 18496"/>
                <a:gd name="connsiteY3" fmla="*/ 13102 h 15110"/>
                <a:gd name="connsiteX4" fmla="*/ 12360 w 18496"/>
                <a:gd name="connsiteY4" fmla="*/ 11957 h 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96" h="15110">
                  <a:moveTo>
                    <a:pt x="12360" y="11957"/>
                  </a:moveTo>
                  <a:cubicBezTo>
                    <a:pt x="18720" y="8395"/>
                    <a:pt x="20883" y="-2227"/>
                    <a:pt x="14459" y="762"/>
                  </a:cubicBezTo>
                  <a:cubicBezTo>
                    <a:pt x="12296" y="1780"/>
                    <a:pt x="8098" y="3497"/>
                    <a:pt x="5172" y="4579"/>
                  </a:cubicBezTo>
                  <a:cubicBezTo>
                    <a:pt x="-489" y="6614"/>
                    <a:pt x="-1698" y="9540"/>
                    <a:pt x="1801" y="13102"/>
                  </a:cubicBezTo>
                  <a:cubicBezTo>
                    <a:pt x="5299" y="16664"/>
                    <a:pt x="5236" y="15774"/>
                    <a:pt x="12360" y="119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 1948">
              <a:extLst>
                <a:ext uri="{FF2B5EF4-FFF2-40B4-BE49-F238E27FC236}">
                  <a16:creationId xmlns:a16="http://schemas.microsoft.com/office/drawing/2014/main" id="{9760065D-0576-9C16-99E7-963DD9DDAF2E}"/>
                </a:ext>
              </a:extLst>
            </p:cNvPr>
            <p:cNvSpPr/>
            <p:nvPr/>
          </p:nvSpPr>
          <p:spPr>
            <a:xfrm>
              <a:off x="7554341" y="2279746"/>
              <a:ext cx="9225" cy="9439"/>
            </a:xfrm>
            <a:custGeom>
              <a:avLst/>
              <a:gdLst>
                <a:gd name="connsiteX0" fmla="*/ 1875 w 9225"/>
                <a:gd name="connsiteY0" fmla="*/ 7617 h 9439"/>
                <a:gd name="connsiteX1" fmla="*/ 9062 w 9225"/>
                <a:gd name="connsiteY1" fmla="*/ 5009 h 9439"/>
                <a:gd name="connsiteX2" fmla="*/ 4419 w 9225"/>
                <a:gd name="connsiteY2" fmla="*/ 238 h 9439"/>
                <a:gd name="connsiteX3" fmla="*/ 4419 w 9225"/>
                <a:gd name="connsiteY3" fmla="*/ 238 h 9439"/>
                <a:gd name="connsiteX4" fmla="*/ 1875 w 9225"/>
                <a:gd name="connsiteY4" fmla="*/ 7617 h 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5" h="9439">
                  <a:moveTo>
                    <a:pt x="1875" y="7617"/>
                  </a:moveTo>
                  <a:cubicBezTo>
                    <a:pt x="5437" y="11242"/>
                    <a:pt x="9062" y="9907"/>
                    <a:pt x="9062" y="5009"/>
                  </a:cubicBezTo>
                  <a:cubicBezTo>
                    <a:pt x="9100" y="2409"/>
                    <a:pt x="7020" y="274"/>
                    <a:pt x="4419" y="238"/>
                  </a:cubicBezTo>
                  <a:cubicBezTo>
                    <a:pt x="4419" y="238"/>
                    <a:pt x="4419" y="238"/>
                    <a:pt x="4419" y="238"/>
                  </a:cubicBezTo>
                  <a:cubicBezTo>
                    <a:pt x="-415" y="493"/>
                    <a:pt x="-1687" y="3991"/>
                    <a:pt x="1875" y="76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 1949">
              <a:extLst>
                <a:ext uri="{FF2B5EF4-FFF2-40B4-BE49-F238E27FC236}">
                  <a16:creationId xmlns:a16="http://schemas.microsoft.com/office/drawing/2014/main" id="{FDF518CA-2485-0176-EDB7-6AE148BAEDED}"/>
                </a:ext>
              </a:extLst>
            </p:cNvPr>
            <p:cNvSpPr/>
            <p:nvPr/>
          </p:nvSpPr>
          <p:spPr>
            <a:xfrm>
              <a:off x="7608153" y="2503542"/>
              <a:ext cx="9505" cy="15418"/>
            </a:xfrm>
            <a:custGeom>
              <a:avLst/>
              <a:gdLst>
                <a:gd name="connsiteX0" fmla="*/ 8935 w 9505"/>
                <a:gd name="connsiteY0" fmla="*/ 11343 h 15418"/>
                <a:gd name="connsiteX1" fmla="*/ 7790 w 9505"/>
                <a:gd name="connsiteY1" fmla="*/ 2756 h 15418"/>
                <a:gd name="connsiteX2" fmla="*/ 475 w 9505"/>
                <a:gd name="connsiteY2" fmla="*/ 10325 h 15418"/>
                <a:gd name="connsiteX3" fmla="*/ 8935 w 9505"/>
                <a:gd name="connsiteY3" fmla="*/ 11343 h 1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05" h="15418">
                  <a:moveTo>
                    <a:pt x="8935" y="11343"/>
                  </a:moveTo>
                  <a:cubicBezTo>
                    <a:pt x="9749" y="8442"/>
                    <a:pt x="9335" y="5338"/>
                    <a:pt x="7790" y="2756"/>
                  </a:cubicBezTo>
                  <a:cubicBezTo>
                    <a:pt x="4164" y="-3605"/>
                    <a:pt x="-2196" y="3265"/>
                    <a:pt x="475" y="10325"/>
                  </a:cubicBezTo>
                  <a:cubicBezTo>
                    <a:pt x="3147" y="17386"/>
                    <a:pt x="6772" y="17131"/>
                    <a:pt x="8935" y="113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 1950">
              <a:extLst>
                <a:ext uri="{FF2B5EF4-FFF2-40B4-BE49-F238E27FC236}">
                  <a16:creationId xmlns:a16="http://schemas.microsoft.com/office/drawing/2014/main" id="{FB22A9D5-64C0-75DD-7335-DBF9A6E0192F}"/>
                </a:ext>
              </a:extLst>
            </p:cNvPr>
            <p:cNvSpPr/>
            <p:nvPr/>
          </p:nvSpPr>
          <p:spPr>
            <a:xfrm>
              <a:off x="7610126" y="6298681"/>
              <a:ext cx="6170" cy="5234"/>
            </a:xfrm>
            <a:custGeom>
              <a:avLst/>
              <a:gdLst>
                <a:gd name="connsiteX0" fmla="*/ 2891 w 6170"/>
                <a:gd name="connsiteY0" fmla="*/ 5473 h 5234"/>
                <a:gd name="connsiteX1" fmla="*/ 6008 w 6170"/>
                <a:gd name="connsiteY1" fmla="*/ 4074 h 5234"/>
                <a:gd name="connsiteX2" fmla="*/ 2891 w 6170"/>
                <a:gd name="connsiteY2" fmla="*/ 766 h 5234"/>
                <a:gd name="connsiteX3" fmla="*/ -162 w 6170"/>
                <a:gd name="connsiteY3" fmla="*/ 2165 h 5234"/>
                <a:gd name="connsiteX4" fmla="*/ 2891 w 6170"/>
                <a:gd name="connsiteY4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5234">
                  <a:moveTo>
                    <a:pt x="2891" y="5473"/>
                  </a:moveTo>
                  <a:cubicBezTo>
                    <a:pt x="4609" y="5473"/>
                    <a:pt x="6008" y="4837"/>
                    <a:pt x="6008" y="4074"/>
                  </a:cubicBezTo>
                  <a:cubicBezTo>
                    <a:pt x="6008" y="3310"/>
                    <a:pt x="4609" y="1847"/>
                    <a:pt x="2891" y="766"/>
                  </a:cubicBezTo>
                  <a:cubicBezTo>
                    <a:pt x="1174" y="-315"/>
                    <a:pt x="-162" y="321"/>
                    <a:pt x="-162" y="2165"/>
                  </a:cubicBezTo>
                  <a:cubicBezTo>
                    <a:pt x="-200" y="3908"/>
                    <a:pt x="1149" y="5371"/>
                    <a:pt x="2891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 1951">
              <a:extLst>
                <a:ext uri="{FF2B5EF4-FFF2-40B4-BE49-F238E27FC236}">
                  <a16:creationId xmlns:a16="http://schemas.microsoft.com/office/drawing/2014/main" id="{028F0DD3-9019-F699-39D2-0AF21FC787AC}"/>
                </a:ext>
              </a:extLst>
            </p:cNvPr>
            <p:cNvSpPr/>
            <p:nvPr/>
          </p:nvSpPr>
          <p:spPr>
            <a:xfrm>
              <a:off x="7610524" y="4625793"/>
              <a:ext cx="11583" cy="10533"/>
            </a:xfrm>
            <a:custGeom>
              <a:avLst/>
              <a:gdLst>
                <a:gd name="connsiteX0" fmla="*/ 11270 w 11583"/>
                <a:gd name="connsiteY0" fmla="*/ 5302 h 10533"/>
                <a:gd name="connsiteX1" fmla="*/ 5043 w 11583"/>
                <a:gd name="connsiteY1" fmla="*/ 271 h 10533"/>
                <a:gd name="connsiteX2" fmla="*/ 12 w 11583"/>
                <a:gd name="connsiteY2" fmla="*/ 5302 h 10533"/>
                <a:gd name="connsiteX3" fmla="*/ 5609 w 11583"/>
                <a:gd name="connsiteY3" fmla="*/ 10772 h 10533"/>
                <a:gd name="connsiteX4" fmla="*/ 11270 w 11583"/>
                <a:gd name="connsiteY4" fmla="*/ 5302 h 1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83" h="10533">
                  <a:moveTo>
                    <a:pt x="11270" y="5302"/>
                  </a:moveTo>
                  <a:cubicBezTo>
                    <a:pt x="10940" y="2192"/>
                    <a:pt x="8154" y="-60"/>
                    <a:pt x="5043" y="271"/>
                  </a:cubicBezTo>
                  <a:cubicBezTo>
                    <a:pt x="2391" y="557"/>
                    <a:pt x="292" y="2649"/>
                    <a:pt x="12" y="5302"/>
                  </a:cubicBezTo>
                  <a:cubicBezTo>
                    <a:pt x="-751" y="9182"/>
                    <a:pt x="966" y="10772"/>
                    <a:pt x="5609" y="10772"/>
                  </a:cubicBezTo>
                  <a:cubicBezTo>
                    <a:pt x="10253" y="10772"/>
                    <a:pt x="11970" y="9182"/>
                    <a:pt x="11270" y="53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 1952">
              <a:extLst>
                <a:ext uri="{FF2B5EF4-FFF2-40B4-BE49-F238E27FC236}">
                  <a16:creationId xmlns:a16="http://schemas.microsoft.com/office/drawing/2014/main" id="{864B00C2-A18B-61B9-81CB-0C58648B9951}"/>
                </a:ext>
              </a:extLst>
            </p:cNvPr>
            <p:cNvSpPr/>
            <p:nvPr/>
          </p:nvSpPr>
          <p:spPr>
            <a:xfrm>
              <a:off x="7607577" y="2362156"/>
              <a:ext cx="11835" cy="11982"/>
            </a:xfrm>
            <a:custGeom>
              <a:avLst/>
              <a:gdLst>
                <a:gd name="connsiteX0" fmla="*/ 8938 w 11835"/>
                <a:gd name="connsiteY0" fmla="*/ 12221 h 11982"/>
                <a:gd name="connsiteX1" fmla="*/ 11673 w 11835"/>
                <a:gd name="connsiteY1" fmla="*/ 9422 h 11982"/>
                <a:gd name="connsiteX2" fmla="*/ 287 w 11835"/>
                <a:gd name="connsiteY2" fmla="*/ 708 h 11982"/>
                <a:gd name="connsiteX3" fmla="*/ 8938 w 11835"/>
                <a:gd name="connsiteY3" fmla="*/ 12221 h 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35" h="11982">
                  <a:moveTo>
                    <a:pt x="8938" y="12221"/>
                  </a:moveTo>
                  <a:cubicBezTo>
                    <a:pt x="10458" y="12186"/>
                    <a:pt x="11673" y="10943"/>
                    <a:pt x="11673" y="9422"/>
                  </a:cubicBezTo>
                  <a:cubicBezTo>
                    <a:pt x="11673" y="5415"/>
                    <a:pt x="2577" y="-1646"/>
                    <a:pt x="287" y="708"/>
                  </a:cubicBezTo>
                  <a:cubicBezTo>
                    <a:pt x="-2002" y="3061"/>
                    <a:pt x="4994" y="12221"/>
                    <a:pt x="8938" y="122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 1953">
              <a:extLst>
                <a:ext uri="{FF2B5EF4-FFF2-40B4-BE49-F238E27FC236}">
                  <a16:creationId xmlns:a16="http://schemas.microsoft.com/office/drawing/2014/main" id="{CFA70BAD-D672-F9DA-84F0-5A765B06EF0B}"/>
                </a:ext>
              </a:extLst>
            </p:cNvPr>
            <p:cNvSpPr/>
            <p:nvPr/>
          </p:nvSpPr>
          <p:spPr>
            <a:xfrm>
              <a:off x="7610399" y="357473"/>
              <a:ext cx="18300" cy="16286"/>
            </a:xfrm>
            <a:custGeom>
              <a:avLst/>
              <a:gdLst>
                <a:gd name="connsiteX0" fmla="*/ 18138 w 18300"/>
                <a:gd name="connsiteY0" fmla="*/ 10608 h 16286"/>
                <a:gd name="connsiteX1" fmla="*/ 3445 w 18300"/>
                <a:gd name="connsiteY1" fmla="*/ 240 h 16286"/>
                <a:gd name="connsiteX2" fmla="*/ 3127 w 18300"/>
                <a:gd name="connsiteY2" fmla="*/ 15060 h 16286"/>
                <a:gd name="connsiteX3" fmla="*/ 18138 w 18300"/>
                <a:gd name="connsiteY3" fmla="*/ 10608 h 1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00" h="16286">
                  <a:moveTo>
                    <a:pt x="18138" y="10608"/>
                  </a:moveTo>
                  <a:cubicBezTo>
                    <a:pt x="18138" y="7618"/>
                    <a:pt x="7770" y="367"/>
                    <a:pt x="3445" y="240"/>
                  </a:cubicBezTo>
                  <a:cubicBezTo>
                    <a:pt x="-881" y="112"/>
                    <a:pt x="-1708" y="10226"/>
                    <a:pt x="3127" y="15060"/>
                  </a:cubicBezTo>
                  <a:cubicBezTo>
                    <a:pt x="6625" y="18622"/>
                    <a:pt x="18138" y="15124"/>
                    <a:pt x="18138" y="106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 1954">
              <a:extLst>
                <a:ext uri="{FF2B5EF4-FFF2-40B4-BE49-F238E27FC236}">
                  <a16:creationId xmlns:a16="http://schemas.microsoft.com/office/drawing/2014/main" id="{9BB06288-BFA5-EA56-E393-9A4909417AB1}"/>
                </a:ext>
              </a:extLst>
            </p:cNvPr>
            <p:cNvSpPr/>
            <p:nvPr/>
          </p:nvSpPr>
          <p:spPr>
            <a:xfrm>
              <a:off x="7619349" y="3510035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3018 w 6233"/>
                <a:gd name="connsiteY4" fmla="*/ 6472 h 6233"/>
                <a:gd name="connsiteX5" fmla="*/ 6071 w 6233"/>
                <a:gd name="connsiteY5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8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ubicBezTo>
                    <a:pt x="2973" y="6472"/>
                    <a:pt x="2999" y="6472"/>
                    <a:pt x="3018" y="6472"/>
                  </a:cubicBezTo>
                  <a:cubicBezTo>
                    <a:pt x="4716" y="6440"/>
                    <a:pt x="6071" y="5053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 1955">
              <a:extLst>
                <a:ext uri="{FF2B5EF4-FFF2-40B4-BE49-F238E27FC236}">
                  <a16:creationId xmlns:a16="http://schemas.microsoft.com/office/drawing/2014/main" id="{952E9D3B-53BB-6A82-E287-29B371535237}"/>
                </a:ext>
              </a:extLst>
            </p:cNvPr>
            <p:cNvSpPr/>
            <p:nvPr/>
          </p:nvSpPr>
          <p:spPr>
            <a:xfrm>
              <a:off x="7611146" y="543016"/>
              <a:ext cx="14003" cy="8998"/>
            </a:xfrm>
            <a:custGeom>
              <a:avLst/>
              <a:gdLst>
                <a:gd name="connsiteX0" fmla="*/ 8550 w 14003"/>
                <a:gd name="connsiteY0" fmla="*/ 238 h 8998"/>
                <a:gd name="connsiteX1" fmla="*/ 1044 w 14003"/>
                <a:gd name="connsiteY1" fmla="*/ 7744 h 8998"/>
                <a:gd name="connsiteX2" fmla="*/ 13060 w 14003"/>
                <a:gd name="connsiteY2" fmla="*/ 5441 h 8998"/>
                <a:gd name="connsiteX3" fmla="*/ 13766 w 14003"/>
                <a:gd name="connsiteY3" fmla="*/ 4182 h 8998"/>
                <a:gd name="connsiteX4" fmla="*/ 8550 w 14003"/>
                <a:gd name="connsiteY4" fmla="*/ 238 h 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3" h="8998">
                  <a:moveTo>
                    <a:pt x="8550" y="238"/>
                  </a:moveTo>
                  <a:cubicBezTo>
                    <a:pt x="1744" y="238"/>
                    <a:pt x="-2327" y="4309"/>
                    <a:pt x="1044" y="7744"/>
                  </a:cubicBezTo>
                  <a:cubicBezTo>
                    <a:pt x="5001" y="10428"/>
                    <a:pt x="10376" y="9391"/>
                    <a:pt x="13060" y="5441"/>
                  </a:cubicBezTo>
                  <a:cubicBezTo>
                    <a:pt x="13327" y="5041"/>
                    <a:pt x="13569" y="4621"/>
                    <a:pt x="13766" y="4182"/>
                  </a:cubicBezTo>
                  <a:cubicBezTo>
                    <a:pt x="14275" y="1892"/>
                    <a:pt x="12176" y="238"/>
                    <a:pt x="855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 1956">
              <a:extLst>
                <a:ext uri="{FF2B5EF4-FFF2-40B4-BE49-F238E27FC236}">
                  <a16:creationId xmlns:a16="http://schemas.microsoft.com/office/drawing/2014/main" id="{74A46ABD-B6E2-7735-2CAB-3DBC709B6B5D}"/>
                </a:ext>
              </a:extLst>
            </p:cNvPr>
            <p:cNvSpPr/>
            <p:nvPr/>
          </p:nvSpPr>
          <p:spPr>
            <a:xfrm>
              <a:off x="8215987" y="387219"/>
              <a:ext cx="10257" cy="17324"/>
            </a:xfrm>
            <a:custGeom>
              <a:avLst/>
              <a:gdLst>
                <a:gd name="connsiteX0" fmla="*/ 1107 w 10257"/>
                <a:gd name="connsiteY0" fmla="*/ 962 h 17324"/>
                <a:gd name="connsiteX1" fmla="*/ 5114 w 10257"/>
                <a:gd name="connsiteY1" fmla="*/ 17563 h 17324"/>
                <a:gd name="connsiteX2" fmla="*/ 9694 w 10257"/>
                <a:gd name="connsiteY2" fmla="*/ 12856 h 17324"/>
                <a:gd name="connsiteX3" fmla="*/ 1107 w 10257"/>
                <a:gd name="connsiteY3" fmla="*/ 962 h 1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7" h="17324">
                  <a:moveTo>
                    <a:pt x="1107" y="962"/>
                  </a:moveTo>
                  <a:cubicBezTo>
                    <a:pt x="-2010" y="4142"/>
                    <a:pt x="1107" y="17563"/>
                    <a:pt x="5114" y="17563"/>
                  </a:cubicBezTo>
                  <a:cubicBezTo>
                    <a:pt x="6641" y="17563"/>
                    <a:pt x="8676" y="15464"/>
                    <a:pt x="9694" y="12856"/>
                  </a:cubicBezTo>
                  <a:cubicBezTo>
                    <a:pt x="11857" y="7132"/>
                    <a:pt x="4732" y="-2473"/>
                    <a:pt x="1107" y="9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 1957">
              <a:extLst>
                <a:ext uri="{FF2B5EF4-FFF2-40B4-BE49-F238E27FC236}">
                  <a16:creationId xmlns:a16="http://schemas.microsoft.com/office/drawing/2014/main" id="{83590058-470D-5316-D916-BD20A8967C45}"/>
                </a:ext>
              </a:extLst>
            </p:cNvPr>
            <p:cNvSpPr/>
            <p:nvPr/>
          </p:nvSpPr>
          <p:spPr>
            <a:xfrm>
              <a:off x="7635668" y="433765"/>
              <a:ext cx="11731" cy="7988"/>
            </a:xfrm>
            <a:custGeom>
              <a:avLst/>
              <a:gdLst>
                <a:gd name="connsiteX0" fmla="*/ 5209 w 11731"/>
                <a:gd name="connsiteY0" fmla="*/ 8227 h 7988"/>
                <a:gd name="connsiteX1" fmla="*/ 11569 w 11731"/>
                <a:gd name="connsiteY1" fmla="*/ 3457 h 7988"/>
                <a:gd name="connsiteX2" fmla="*/ -7 w 11731"/>
                <a:gd name="connsiteY2" fmla="*/ 4983 h 7988"/>
                <a:gd name="connsiteX3" fmla="*/ 5209 w 11731"/>
                <a:gd name="connsiteY3" fmla="*/ 8227 h 7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1" h="7988">
                  <a:moveTo>
                    <a:pt x="5209" y="8227"/>
                  </a:moveTo>
                  <a:cubicBezTo>
                    <a:pt x="8707" y="8227"/>
                    <a:pt x="11569" y="5874"/>
                    <a:pt x="11569" y="3457"/>
                  </a:cubicBezTo>
                  <a:cubicBezTo>
                    <a:pt x="11569" y="-1632"/>
                    <a:pt x="1774" y="-360"/>
                    <a:pt x="-7" y="4983"/>
                  </a:cubicBezTo>
                  <a:cubicBezTo>
                    <a:pt x="-770" y="6891"/>
                    <a:pt x="1329" y="8227"/>
                    <a:pt x="5209" y="82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 1958">
              <a:extLst>
                <a:ext uri="{FF2B5EF4-FFF2-40B4-BE49-F238E27FC236}">
                  <a16:creationId xmlns:a16="http://schemas.microsoft.com/office/drawing/2014/main" id="{D0D650B7-5624-2C4F-77CD-CAEEA823EB29}"/>
                </a:ext>
              </a:extLst>
            </p:cNvPr>
            <p:cNvSpPr/>
            <p:nvPr/>
          </p:nvSpPr>
          <p:spPr>
            <a:xfrm>
              <a:off x="7639212" y="351050"/>
              <a:ext cx="8069" cy="9433"/>
            </a:xfrm>
            <a:custGeom>
              <a:avLst/>
              <a:gdLst>
                <a:gd name="connsiteX0" fmla="*/ 5036 w 8069"/>
                <a:gd name="connsiteY0" fmla="*/ 238 h 9433"/>
                <a:gd name="connsiteX1" fmla="*/ 774 w 8069"/>
                <a:gd name="connsiteY1" fmla="*/ 7680 h 9433"/>
                <a:gd name="connsiteX2" fmla="*/ 7898 w 8069"/>
                <a:gd name="connsiteY2" fmla="*/ 4945 h 9433"/>
                <a:gd name="connsiteX3" fmla="*/ 5036 w 8069"/>
                <a:gd name="connsiteY3" fmla="*/ 238 h 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9" h="9433">
                  <a:moveTo>
                    <a:pt x="5036" y="238"/>
                  </a:moveTo>
                  <a:cubicBezTo>
                    <a:pt x="1092" y="238"/>
                    <a:pt x="-1706" y="5200"/>
                    <a:pt x="774" y="7680"/>
                  </a:cubicBezTo>
                  <a:cubicBezTo>
                    <a:pt x="4273" y="11242"/>
                    <a:pt x="7898" y="9843"/>
                    <a:pt x="7898" y="4945"/>
                  </a:cubicBezTo>
                  <a:cubicBezTo>
                    <a:pt x="8026" y="2401"/>
                    <a:pt x="6627" y="238"/>
                    <a:pt x="503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 1959">
              <a:extLst>
                <a:ext uri="{FF2B5EF4-FFF2-40B4-BE49-F238E27FC236}">
                  <a16:creationId xmlns:a16="http://schemas.microsoft.com/office/drawing/2014/main" id="{520626BE-979C-8E0F-A0C1-D67C96DF667B}"/>
                </a:ext>
              </a:extLst>
            </p:cNvPr>
            <p:cNvSpPr/>
            <p:nvPr/>
          </p:nvSpPr>
          <p:spPr>
            <a:xfrm>
              <a:off x="7618841" y="333094"/>
              <a:ext cx="18996" cy="20797"/>
            </a:xfrm>
            <a:custGeom>
              <a:avLst/>
              <a:gdLst>
                <a:gd name="connsiteX0" fmla="*/ 15676 w 18996"/>
                <a:gd name="connsiteY0" fmla="*/ 766 h 20797"/>
                <a:gd name="connsiteX1" fmla="*/ 12559 w 18996"/>
                <a:gd name="connsiteY1" fmla="*/ 2165 h 20797"/>
                <a:gd name="connsiteX2" fmla="*/ 6198 w 18996"/>
                <a:gd name="connsiteY2" fmla="*/ 5473 h 20797"/>
                <a:gd name="connsiteX3" fmla="*/ -163 w 18996"/>
                <a:gd name="connsiteY3" fmla="*/ 13360 h 20797"/>
                <a:gd name="connsiteX4" fmla="*/ 7598 w 18996"/>
                <a:gd name="connsiteY4" fmla="*/ 14950 h 20797"/>
                <a:gd name="connsiteX5" fmla="*/ 13958 w 18996"/>
                <a:gd name="connsiteY5" fmla="*/ 8590 h 20797"/>
                <a:gd name="connsiteX6" fmla="*/ 15676 w 18996"/>
                <a:gd name="connsiteY6" fmla="*/ 766 h 20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96" h="20797">
                  <a:moveTo>
                    <a:pt x="15676" y="766"/>
                  </a:moveTo>
                  <a:cubicBezTo>
                    <a:pt x="13958" y="-315"/>
                    <a:pt x="12559" y="321"/>
                    <a:pt x="12559" y="2165"/>
                  </a:cubicBezTo>
                  <a:cubicBezTo>
                    <a:pt x="12559" y="4010"/>
                    <a:pt x="9760" y="5473"/>
                    <a:pt x="6198" y="5473"/>
                  </a:cubicBezTo>
                  <a:cubicBezTo>
                    <a:pt x="1682" y="5473"/>
                    <a:pt x="-163" y="7572"/>
                    <a:pt x="-163" y="13360"/>
                  </a:cubicBezTo>
                  <a:cubicBezTo>
                    <a:pt x="-163" y="22774"/>
                    <a:pt x="4799" y="23792"/>
                    <a:pt x="7598" y="14950"/>
                  </a:cubicBezTo>
                  <a:cubicBezTo>
                    <a:pt x="8679" y="11452"/>
                    <a:pt x="11541" y="8590"/>
                    <a:pt x="13958" y="8590"/>
                  </a:cubicBezTo>
                  <a:cubicBezTo>
                    <a:pt x="19683" y="8781"/>
                    <a:pt x="20510" y="3819"/>
                    <a:pt x="15676" y="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 1960">
              <a:extLst>
                <a:ext uri="{FF2B5EF4-FFF2-40B4-BE49-F238E27FC236}">
                  <a16:creationId xmlns:a16="http://schemas.microsoft.com/office/drawing/2014/main" id="{49389C2C-2654-0E90-11BB-B1707065CEA5}"/>
                </a:ext>
              </a:extLst>
            </p:cNvPr>
            <p:cNvSpPr/>
            <p:nvPr/>
          </p:nvSpPr>
          <p:spPr>
            <a:xfrm>
              <a:off x="7625391" y="2380436"/>
              <a:ext cx="8128" cy="6297"/>
            </a:xfrm>
            <a:custGeom>
              <a:avLst/>
              <a:gdLst>
                <a:gd name="connsiteX0" fmla="*/ 2764 w 8128"/>
                <a:gd name="connsiteY0" fmla="*/ 238 h 6297"/>
                <a:gd name="connsiteX1" fmla="*/ -162 w 8128"/>
                <a:gd name="connsiteY1" fmla="*/ 3355 h 6297"/>
                <a:gd name="connsiteX2" fmla="*/ 4672 w 8128"/>
                <a:gd name="connsiteY2" fmla="*/ 6535 h 6297"/>
                <a:gd name="connsiteX3" fmla="*/ 7598 w 8128"/>
                <a:gd name="connsiteY3" fmla="*/ 3355 h 6297"/>
                <a:gd name="connsiteX4" fmla="*/ 2764 w 8128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8" h="6297">
                  <a:moveTo>
                    <a:pt x="2764" y="238"/>
                  </a:move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073"/>
                    <a:pt x="2065" y="6535"/>
                    <a:pt x="4672" y="6535"/>
                  </a:cubicBezTo>
                  <a:cubicBezTo>
                    <a:pt x="7280" y="6535"/>
                    <a:pt x="8680" y="5073"/>
                    <a:pt x="7598" y="3355"/>
                  </a:cubicBezTo>
                  <a:cubicBezTo>
                    <a:pt x="6536" y="1644"/>
                    <a:pt x="4761" y="506"/>
                    <a:pt x="276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 1961">
              <a:extLst>
                <a:ext uri="{FF2B5EF4-FFF2-40B4-BE49-F238E27FC236}">
                  <a16:creationId xmlns:a16="http://schemas.microsoft.com/office/drawing/2014/main" id="{7DD067ED-4D58-068F-BE2C-14086A746434}"/>
                </a:ext>
              </a:extLst>
            </p:cNvPr>
            <p:cNvSpPr/>
            <p:nvPr/>
          </p:nvSpPr>
          <p:spPr>
            <a:xfrm>
              <a:off x="7628697" y="6583914"/>
              <a:ext cx="8138" cy="6297"/>
            </a:xfrm>
            <a:custGeom>
              <a:avLst/>
              <a:gdLst>
                <a:gd name="connsiteX0" fmla="*/ 4674 w 8138"/>
                <a:gd name="connsiteY0" fmla="*/ 6535 h 6297"/>
                <a:gd name="connsiteX1" fmla="*/ 7600 w 8138"/>
                <a:gd name="connsiteY1" fmla="*/ 3419 h 6297"/>
                <a:gd name="connsiteX2" fmla="*/ 2766 w 8138"/>
                <a:gd name="connsiteY2" fmla="*/ 238 h 6297"/>
                <a:gd name="connsiteX3" fmla="*/ -160 w 8138"/>
                <a:gd name="connsiteY3" fmla="*/ 3412 h 6297"/>
                <a:gd name="connsiteX4" fmla="*/ -160 w 8138"/>
                <a:gd name="connsiteY4" fmla="*/ 3419 h 6297"/>
                <a:gd name="connsiteX5" fmla="*/ 4674 w 8138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8" h="6297">
                  <a:moveTo>
                    <a:pt x="4674" y="6535"/>
                  </a:moveTo>
                  <a:cubicBezTo>
                    <a:pt x="7346" y="6535"/>
                    <a:pt x="8682" y="5136"/>
                    <a:pt x="7600" y="3419"/>
                  </a:cubicBezTo>
                  <a:cubicBezTo>
                    <a:pt x="6595" y="1644"/>
                    <a:pt x="4795" y="461"/>
                    <a:pt x="2766" y="238"/>
                  </a:cubicBezTo>
                  <a:cubicBezTo>
                    <a:pt x="1081" y="308"/>
                    <a:pt x="-230" y="1727"/>
                    <a:pt x="-160" y="3412"/>
                  </a:cubicBezTo>
                  <a:cubicBezTo>
                    <a:pt x="-160" y="3412"/>
                    <a:pt x="-160" y="3419"/>
                    <a:pt x="-160" y="3419"/>
                  </a:cubicBezTo>
                  <a:cubicBezTo>
                    <a:pt x="-160" y="5136"/>
                    <a:pt x="2003" y="6535"/>
                    <a:pt x="467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 1962">
              <a:extLst>
                <a:ext uri="{FF2B5EF4-FFF2-40B4-BE49-F238E27FC236}">
                  <a16:creationId xmlns:a16="http://schemas.microsoft.com/office/drawing/2014/main" id="{95D5700B-F962-C444-642F-EAF56CA892C2}"/>
                </a:ext>
              </a:extLst>
            </p:cNvPr>
            <p:cNvSpPr/>
            <p:nvPr/>
          </p:nvSpPr>
          <p:spPr>
            <a:xfrm>
              <a:off x="7622448" y="520945"/>
              <a:ext cx="9368" cy="9439"/>
            </a:xfrm>
            <a:custGeom>
              <a:avLst/>
              <a:gdLst>
                <a:gd name="connsiteX0" fmla="*/ 4562 w 9368"/>
                <a:gd name="connsiteY0" fmla="*/ 238 h 9439"/>
                <a:gd name="connsiteX1" fmla="*/ 1954 w 9368"/>
                <a:gd name="connsiteY1" fmla="*/ 7617 h 9439"/>
                <a:gd name="connsiteX2" fmla="*/ 9205 w 9368"/>
                <a:gd name="connsiteY2" fmla="*/ 5009 h 9439"/>
                <a:gd name="connsiteX3" fmla="*/ 4562 w 9368"/>
                <a:gd name="connsiteY3" fmla="*/ 238 h 9439"/>
                <a:gd name="connsiteX4" fmla="*/ 4562 w 9368"/>
                <a:gd name="connsiteY4" fmla="*/ 238 h 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8" h="9439">
                  <a:moveTo>
                    <a:pt x="4562" y="238"/>
                  </a:moveTo>
                  <a:cubicBezTo>
                    <a:pt x="-336" y="238"/>
                    <a:pt x="-1799" y="3991"/>
                    <a:pt x="1954" y="7617"/>
                  </a:cubicBezTo>
                  <a:cubicBezTo>
                    <a:pt x="5707" y="11242"/>
                    <a:pt x="9205" y="9907"/>
                    <a:pt x="9205" y="5009"/>
                  </a:cubicBezTo>
                  <a:cubicBezTo>
                    <a:pt x="9244" y="2407"/>
                    <a:pt x="7164" y="277"/>
                    <a:pt x="4562" y="238"/>
                  </a:cubicBezTo>
                  <a:cubicBezTo>
                    <a:pt x="4562" y="238"/>
                    <a:pt x="4562" y="238"/>
                    <a:pt x="456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 1963">
              <a:extLst>
                <a:ext uri="{FF2B5EF4-FFF2-40B4-BE49-F238E27FC236}">
                  <a16:creationId xmlns:a16="http://schemas.microsoft.com/office/drawing/2014/main" id="{2AF2C856-7091-54D0-00D3-F150DAA194F5}"/>
                </a:ext>
              </a:extLst>
            </p:cNvPr>
            <p:cNvSpPr/>
            <p:nvPr/>
          </p:nvSpPr>
          <p:spPr>
            <a:xfrm>
              <a:off x="7625583" y="6291257"/>
              <a:ext cx="6361" cy="6361"/>
            </a:xfrm>
            <a:custGeom>
              <a:avLst/>
              <a:gdLst>
                <a:gd name="connsiteX0" fmla="*/ 2954 w 6361"/>
                <a:gd name="connsiteY0" fmla="*/ 6600 h 6361"/>
                <a:gd name="connsiteX1" fmla="*/ 6198 w 6361"/>
                <a:gd name="connsiteY1" fmla="*/ 3483 h 6361"/>
                <a:gd name="connsiteX2" fmla="*/ 3081 w 6361"/>
                <a:gd name="connsiteY2" fmla="*/ 239 h 6361"/>
                <a:gd name="connsiteX3" fmla="*/ -163 w 6361"/>
                <a:gd name="connsiteY3" fmla="*/ 3356 h 6361"/>
                <a:gd name="connsiteX4" fmla="*/ -163 w 6361"/>
                <a:gd name="connsiteY4" fmla="*/ 3483 h 6361"/>
                <a:gd name="connsiteX5" fmla="*/ 2954 w 6361"/>
                <a:gd name="connsiteY5" fmla="*/ 6600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2954" y="6600"/>
                  </a:moveTo>
                  <a:cubicBezTo>
                    <a:pt x="4710" y="6631"/>
                    <a:pt x="6160" y="5238"/>
                    <a:pt x="6198" y="3483"/>
                  </a:cubicBezTo>
                  <a:cubicBezTo>
                    <a:pt x="6230" y="1727"/>
                    <a:pt x="4837" y="277"/>
                    <a:pt x="3081" y="239"/>
                  </a:cubicBezTo>
                  <a:cubicBezTo>
                    <a:pt x="1326" y="207"/>
                    <a:pt x="-131" y="1600"/>
                    <a:pt x="-163" y="3356"/>
                  </a:cubicBezTo>
                  <a:cubicBezTo>
                    <a:pt x="-163" y="3400"/>
                    <a:pt x="-163" y="3438"/>
                    <a:pt x="-163" y="3483"/>
                  </a:cubicBezTo>
                  <a:cubicBezTo>
                    <a:pt x="-163" y="5207"/>
                    <a:pt x="1230" y="6600"/>
                    <a:pt x="2954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 1964">
              <a:extLst>
                <a:ext uri="{FF2B5EF4-FFF2-40B4-BE49-F238E27FC236}">
                  <a16:creationId xmlns:a16="http://schemas.microsoft.com/office/drawing/2014/main" id="{07DAE50D-4B5C-1332-CE92-8FE169AC45FA}"/>
                </a:ext>
              </a:extLst>
            </p:cNvPr>
            <p:cNvSpPr/>
            <p:nvPr/>
          </p:nvSpPr>
          <p:spPr>
            <a:xfrm>
              <a:off x="7756746" y="1040464"/>
              <a:ext cx="19345" cy="21783"/>
            </a:xfrm>
            <a:custGeom>
              <a:avLst/>
              <a:gdLst>
                <a:gd name="connsiteX0" fmla="*/ 18851 w 19345"/>
                <a:gd name="connsiteY0" fmla="*/ 19090 h 21783"/>
                <a:gd name="connsiteX1" fmla="*/ 16052 w 19345"/>
                <a:gd name="connsiteY1" fmla="*/ 12729 h 21783"/>
                <a:gd name="connsiteX2" fmla="*/ 13508 w 19345"/>
                <a:gd name="connsiteY2" fmla="*/ 4206 h 21783"/>
                <a:gd name="connsiteX3" fmla="*/ 8101 w 19345"/>
                <a:gd name="connsiteY3" fmla="*/ 517 h 21783"/>
                <a:gd name="connsiteX4" fmla="*/ 4857 w 19345"/>
                <a:gd name="connsiteY4" fmla="*/ 15528 h 21783"/>
                <a:gd name="connsiteX5" fmla="*/ 18851 w 19345"/>
                <a:gd name="connsiteY5" fmla="*/ 19090 h 2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45" h="21783">
                  <a:moveTo>
                    <a:pt x="18851" y="19090"/>
                  </a:moveTo>
                  <a:cubicBezTo>
                    <a:pt x="19742" y="17563"/>
                    <a:pt x="18851" y="14637"/>
                    <a:pt x="16052" y="12729"/>
                  </a:cubicBezTo>
                  <a:cubicBezTo>
                    <a:pt x="13603" y="10637"/>
                    <a:pt x="12611" y="7297"/>
                    <a:pt x="13508" y="4206"/>
                  </a:cubicBezTo>
                  <a:cubicBezTo>
                    <a:pt x="14780" y="644"/>
                    <a:pt x="13508" y="-310"/>
                    <a:pt x="8101" y="517"/>
                  </a:cubicBezTo>
                  <a:cubicBezTo>
                    <a:pt x="-1630" y="1980"/>
                    <a:pt x="-2839" y="7704"/>
                    <a:pt x="4857" y="15528"/>
                  </a:cubicBezTo>
                  <a:cubicBezTo>
                    <a:pt x="12554" y="23352"/>
                    <a:pt x="16116" y="23543"/>
                    <a:pt x="18851" y="190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 1965">
              <a:extLst>
                <a:ext uri="{FF2B5EF4-FFF2-40B4-BE49-F238E27FC236}">
                  <a16:creationId xmlns:a16="http://schemas.microsoft.com/office/drawing/2014/main" id="{673ED386-C173-A8A6-65E6-B6A68DDAD208}"/>
                </a:ext>
              </a:extLst>
            </p:cNvPr>
            <p:cNvSpPr/>
            <p:nvPr/>
          </p:nvSpPr>
          <p:spPr>
            <a:xfrm>
              <a:off x="7436904" y="6443207"/>
              <a:ext cx="19143" cy="8335"/>
            </a:xfrm>
            <a:custGeom>
              <a:avLst/>
              <a:gdLst>
                <a:gd name="connsiteX0" fmla="*/ 8063 w 19143"/>
                <a:gd name="connsiteY0" fmla="*/ 8070 h 8335"/>
                <a:gd name="connsiteX1" fmla="*/ 18876 w 19143"/>
                <a:gd name="connsiteY1" fmla="*/ 4126 h 8335"/>
                <a:gd name="connsiteX2" fmla="*/ 4056 w 19143"/>
                <a:gd name="connsiteY2" fmla="*/ 4126 h 8335"/>
                <a:gd name="connsiteX3" fmla="*/ 8063 w 19143"/>
                <a:gd name="connsiteY3" fmla="*/ 8070 h 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43" h="8335">
                  <a:moveTo>
                    <a:pt x="8063" y="8070"/>
                  </a:moveTo>
                  <a:cubicBezTo>
                    <a:pt x="13660" y="7625"/>
                    <a:pt x="18494" y="5844"/>
                    <a:pt x="18876" y="4126"/>
                  </a:cubicBezTo>
                  <a:cubicBezTo>
                    <a:pt x="20084" y="-1026"/>
                    <a:pt x="10607" y="-1089"/>
                    <a:pt x="4056" y="4126"/>
                  </a:cubicBezTo>
                  <a:cubicBezTo>
                    <a:pt x="-2496" y="9342"/>
                    <a:pt x="-1606" y="8897"/>
                    <a:pt x="8063" y="80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 1966">
              <a:extLst>
                <a:ext uri="{FF2B5EF4-FFF2-40B4-BE49-F238E27FC236}">
                  <a16:creationId xmlns:a16="http://schemas.microsoft.com/office/drawing/2014/main" id="{CCC34641-BAEE-AD2D-B35D-E403CB0BF8FA}"/>
                </a:ext>
              </a:extLst>
            </p:cNvPr>
            <p:cNvSpPr/>
            <p:nvPr/>
          </p:nvSpPr>
          <p:spPr>
            <a:xfrm>
              <a:off x="7443907" y="310150"/>
              <a:ext cx="6923" cy="6297"/>
            </a:xfrm>
            <a:custGeom>
              <a:avLst/>
              <a:gdLst>
                <a:gd name="connsiteX0" fmla="*/ 170 w 6923"/>
                <a:gd name="connsiteY0" fmla="*/ 3419 h 6297"/>
                <a:gd name="connsiteX1" fmla="*/ 3286 w 6923"/>
                <a:gd name="connsiteY1" fmla="*/ 6536 h 6297"/>
                <a:gd name="connsiteX2" fmla="*/ 6403 w 6923"/>
                <a:gd name="connsiteY2" fmla="*/ 3419 h 6297"/>
                <a:gd name="connsiteX3" fmla="*/ 3286 w 6923"/>
                <a:gd name="connsiteY3" fmla="*/ 238 h 6297"/>
                <a:gd name="connsiteX4" fmla="*/ 170 w 6923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3" h="6297">
                  <a:moveTo>
                    <a:pt x="170" y="3419"/>
                  </a:moveTo>
                  <a:cubicBezTo>
                    <a:pt x="1251" y="5136"/>
                    <a:pt x="2651" y="6536"/>
                    <a:pt x="3286" y="6536"/>
                  </a:cubicBezTo>
                  <a:cubicBezTo>
                    <a:pt x="3923" y="6536"/>
                    <a:pt x="5322" y="5136"/>
                    <a:pt x="6403" y="3419"/>
                  </a:cubicBezTo>
                  <a:cubicBezTo>
                    <a:pt x="7485" y="1701"/>
                    <a:pt x="6022" y="238"/>
                    <a:pt x="3286" y="238"/>
                  </a:cubicBezTo>
                  <a:cubicBezTo>
                    <a:pt x="551" y="238"/>
                    <a:pt x="-848" y="1638"/>
                    <a:pt x="170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 1967">
              <a:extLst>
                <a:ext uri="{FF2B5EF4-FFF2-40B4-BE49-F238E27FC236}">
                  <a16:creationId xmlns:a16="http://schemas.microsoft.com/office/drawing/2014/main" id="{F6A37289-B144-EEAB-1E4E-A42EEA39EE32}"/>
                </a:ext>
              </a:extLst>
            </p:cNvPr>
            <p:cNvSpPr/>
            <p:nvPr/>
          </p:nvSpPr>
          <p:spPr>
            <a:xfrm>
              <a:off x="7437708" y="338456"/>
              <a:ext cx="13083" cy="6297"/>
            </a:xfrm>
            <a:custGeom>
              <a:avLst/>
              <a:gdLst>
                <a:gd name="connsiteX0" fmla="*/ 6368 w 13083"/>
                <a:gd name="connsiteY0" fmla="*/ 238 h 6297"/>
                <a:gd name="connsiteX1" fmla="*/ 8 w 13083"/>
                <a:gd name="connsiteY1" fmla="*/ 3419 h 6297"/>
                <a:gd name="connsiteX2" fmla="*/ 6368 w 13083"/>
                <a:gd name="connsiteY2" fmla="*/ 6536 h 6297"/>
                <a:gd name="connsiteX3" fmla="*/ 12729 w 13083"/>
                <a:gd name="connsiteY3" fmla="*/ 3419 h 6297"/>
                <a:gd name="connsiteX4" fmla="*/ 6368 w 13083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3" h="6297">
                  <a:moveTo>
                    <a:pt x="6368" y="238"/>
                  </a:moveTo>
                  <a:cubicBezTo>
                    <a:pt x="1789" y="238"/>
                    <a:pt x="-883" y="1638"/>
                    <a:pt x="8" y="3419"/>
                  </a:cubicBezTo>
                  <a:cubicBezTo>
                    <a:pt x="1522" y="5397"/>
                    <a:pt x="3875" y="6548"/>
                    <a:pt x="6368" y="6536"/>
                  </a:cubicBezTo>
                  <a:cubicBezTo>
                    <a:pt x="8862" y="6548"/>
                    <a:pt x="11215" y="5397"/>
                    <a:pt x="12729" y="3419"/>
                  </a:cubicBezTo>
                  <a:cubicBezTo>
                    <a:pt x="13683" y="1765"/>
                    <a:pt x="11012" y="238"/>
                    <a:pt x="636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 1968">
              <a:extLst>
                <a:ext uri="{FF2B5EF4-FFF2-40B4-BE49-F238E27FC236}">
                  <a16:creationId xmlns:a16="http://schemas.microsoft.com/office/drawing/2014/main" id="{9A11C487-7CE2-89FA-E6BA-BA7F6F97A88E}"/>
                </a:ext>
              </a:extLst>
            </p:cNvPr>
            <p:cNvSpPr/>
            <p:nvPr/>
          </p:nvSpPr>
          <p:spPr>
            <a:xfrm>
              <a:off x="7443096" y="596460"/>
              <a:ext cx="10293" cy="15760"/>
            </a:xfrm>
            <a:custGeom>
              <a:avLst/>
              <a:gdLst>
                <a:gd name="connsiteX0" fmla="*/ 599 w 10293"/>
                <a:gd name="connsiteY0" fmla="*/ 5249 h 15760"/>
                <a:gd name="connsiteX1" fmla="*/ 2507 w 10293"/>
                <a:gd name="connsiteY1" fmla="*/ 13073 h 15760"/>
                <a:gd name="connsiteX2" fmla="*/ 7087 w 10293"/>
                <a:gd name="connsiteY2" fmla="*/ 15999 h 15760"/>
                <a:gd name="connsiteX3" fmla="*/ 8168 w 10293"/>
                <a:gd name="connsiteY3" fmla="*/ 8112 h 15760"/>
                <a:gd name="connsiteX4" fmla="*/ 599 w 10293"/>
                <a:gd name="connsiteY4" fmla="*/ 5249 h 1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3" h="15760">
                  <a:moveTo>
                    <a:pt x="599" y="5249"/>
                  </a:moveTo>
                  <a:cubicBezTo>
                    <a:pt x="1585" y="7762"/>
                    <a:pt x="2227" y="10389"/>
                    <a:pt x="2507" y="13073"/>
                  </a:cubicBezTo>
                  <a:cubicBezTo>
                    <a:pt x="2507" y="14663"/>
                    <a:pt x="4542" y="15999"/>
                    <a:pt x="7087" y="15999"/>
                  </a:cubicBezTo>
                  <a:cubicBezTo>
                    <a:pt x="10839" y="15999"/>
                    <a:pt x="11030" y="14600"/>
                    <a:pt x="8168" y="8112"/>
                  </a:cubicBezTo>
                  <a:cubicBezTo>
                    <a:pt x="4415" y="-348"/>
                    <a:pt x="-2455" y="-3020"/>
                    <a:pt x="599" y="52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 1969">
              <a:extLst>
                <a:ext uri="{FF2B5EF4-FFF2-40B4-BE49-F238E27FC236}">
                  <a16:creationId xmlns:a16="http://schemas.microsoft.com/office/drawing/2014/main" id="{3C1BAE5C-A588-A719-2FA6-8DD73EB3E51F}"/>
                </a:ext>
              </a:extLst>
            </p:cNvPr>
            <p:cNvSpPr/>
            <p:nvPr/>
          </p:nvSpPr>
          <p:spPr>
            <a:xfrm>
              <a:off x="7449876" y="504979"/>
              <a:ext cx="13606" cy="15777"/>
            </a:xfrm>
            <a:custGeom>
              <a:avLst/>
              <a:gdLst>
                <a:gd name="connsiteX0" fmla="*/ 2278 w 13606"/>
                <a:gd name="connsiteY0" fmla="*/ 13341 h 15777"/>
                <a:gd name="connsiteX1" fmla="*/ 12901 w 13606"/>
                <a:gd name="connsiteY1" fmla="*/ 12960 h 15777"/>
                <a:gd name="connsiteX2" fmla="*/ 4568 w 13606"/>
                <a:gd name="connsiteY2" fmla="*/ 238 h 15777"/>
                <a:gd name="connsiteX3" fmla="*/ 2278 w 13606"/>
                <a:gd name="connsiteY3" fmla="*/ 13341 h 1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06" h="15777">
                  <a:moveTo>
                    <a:pt x="2278" y="13341"/>
                  </a:moveTo>
                  <a:cubicBezTo>
                    <a:pt x="8003" y="17031"/>
                    <a:pt x="10483" y="16903"/>
                    <a:pt x="12901" y="12960"/>
                  </a:cubicBezTo>
                  <a:cubicBezTo>
                    <a:pt x="15318" y="9016"/>
                    <a:pt x="9148" y="238"/>
                    <a:pt x="4568" y="238"/>
                  </a:cubicBezTo>
                  <a:cubicBezTo>
                    <a:pt x="-12" y="238"/>
                    <a:pt x="-2174" y="10479"/>
                    <a:pt x="2278" y="133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 1970">
              <a:extLst>
                <a:ext uri="{FF2B5EF4-FFF2-40B4-BE49-F238E27FC236}">
                  <a16:creationId xmlns:a16="http://schemas.microsoft.com/office/drawing/2014/main" id="{12267581-1470-A7EF-8345-C2AC52998428}"/>
                </a:ext>
              </a:extLst>
            </p:cNvPr>
            <p:cNvSpPr/>
            <p:nvPr/>
          </p:nvSpPr>
          <p:spPr>
            <a:xfrm>
              <a:off x="7502654" y="2962505"/>
              <a:ext cx="5128" cy="6297"/>
            </a:xfrm>
            <a:custGeom>
              <a:avLst/>
              <a:gdLst>
                <a:gd name="connsiteX0" fmla="*/ 1723 w 5128"/>
                <a:gd name="connsiteY0" fmla="*/ 238 h 6297"/>
                <a:gd name="connsiteX1" fmla="*/ 323 w 5128"/>
                <a:gd name="connsiteY1" fmla="*/ 3419 h 6297"/>
                <a:gd name="connsiteX2" fmla="*/ 3631 w 5128"/>
                <a:gd name="connsiteY2" fmla="*/ 6535 h 6297"/>
                <a:gd name="connsiteX3" fmla="*/ 4966 w 5128"/>
                <a:gd name="connsiteY3" fmla="*/ 3419 h 6297"/>
                <a:gd name="connsiteX4" fmla="*/ 1786 w 5128"/>
                <a:gd name="connsiteY4" fmla="*/ 238 h 6297"/>
                <a:gd name="connsiteX5" fmla="*/ 1723 w 5128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8" h="6297">
                  <a:moveTo>
                    <a:pt x="1723" y="238"/>
                  </a:moveTo>
                  <a:cubicBezTo>
                    <a:pt x="-58" y="238"/>
                    <a:pt x="-695" y="1638"/>
                    <a:pt x="323" y="3419"/>
                  </a:cubicBezTo>
                  <a:cubicBezTo>
                    <a:pt x="1341" y="5200"/>
                    <a:pt x="2867" y="6535"/>
                    <a:pt x="3631" y="6535"/>
                  </a:cubicBezTo>
                  <a:cubicBezTo>
                    <a:pt x="4394" y="6535"/>
                    <a:pt x="4966" y="5136"/>
                    <a:pt x="4966" y="3419"/>
                  </a:cubicBezTo>
                  <a:cubicBezTo>
                    <a:pt x="4966" y="1663"/>
                    <a:pt x="3542" y="238"/>
                    <a:pt x="1786" y="238"/>
                  </a:cubicBezTo>
                  <a:cubicBezTo>
                    <a:pt x="1767" y="238"/>
                    <a:pt x="1742" y="238"/>
                    <a:pt x="172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 1971">
              <a:extLst>
                <a:ext uri="{FF2B5EF4-FFF2-40B4-BE49-F238E27FC236}">
                  <a16:creationId xmlns:a16="http://schemas.microsoft.com/office/drawing/2014/main" id="{F09C14CB-A5C0-5DE7-D8B4-C324DF1C9D51}"/>
                </a:ext>
              </a:extLst>
            </p:cNvPr>
            <p:cNvSpPr/>
            <p:nvPr/>
          </p:nvSpPr>
          <p:spPr>
            <a:xfrm>
              <a:off x="7440830" y="2918608"/>
              <a:ext cx="13790" cy="9040"/>
            </a:xfrm>
            <a:custGeom>
              <a:avLst/>
              <a:gdLst>
                <a:gd name="connsiteX0" fmla="*/ 9671 w 13790"/>
                <a:gd name="connsiteY0" fmla="*/ 4699 h 9040"/>
                <a:gd name="connsiteX1" fmla="*/ 1720 w 13790"/>
                <a:gd name="connsiteY1" fmla="*/ 4699 h 9040"/>
                <a:gd name="connsiteX2" fmla="*/ 10689 w 13790"/>
                <a:gd name="connsiteY2" fmla="*/ 9279 h 9040"/>
                <a:gd name="connsiteX3" fmla="*/ 9671 w 13790"/>
                <a:gd name="connsiteY3" fmla="*/ 4572 h 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90" h="9040">
                  <a:moveTo>
                    <a:pt x="9671" y="4699"/>
                  </a:moveTo>
                  <a:cubicBezTo>
                    <a:pt x="1847" y="-1280"/>
                    <a:pt x="-3051" y="-1217"/>
                    <a:pt x="1720" y="4699"/>
                  </a:cubicBezTo>
                  <a:cubicBezTo>
                    <a:pt x="3984" y="7351"/>
                    <a:pt x="7209" y="8999"/>
                    <a:pt x="10689" y="9279"/>
                  </a:cubicBezTo>
                  <a:cubicBezTo>
                    <a:pt x="14823" y="9279"/>
                    <a:pt x="14696" y="8452"/>
                    <a:pt x="9671" y="45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 1972">
              <a:extLst>
                <a:ext uri="{FF2B5EF4-FFF2-40B4-BE49-F238E27FC236}">
                  <a16:creationId xmlns:a16="http://schemas.microsoft.com/office/drawing/2014/main" id="{14AB5A8F-1CAE-917F-1496-31B250168491}"/>
                </a:ext>
              </a:extLst>
            </p:cNvPr>
            <p:cNvSpPr/>
            <p:nvPr/>
          </p:nvSpPr>
          <p:spPr>
            <a:xfrm>
              <a:off x="7417906" y="6347677"/>
              <a:ext cx="9286" cy="6360"/>
            </a:xfrm>
            <a:custGeom>
              <a:avLst/>
              <a:gdLst>
                <a:gd name="connsiteX0" fmla="*/ -163 w 9286"/>
                <a:gd name="connsiteY0" fmla="*/ 3419 h 6360"/>
                <a:gd name="connsiteX1" fmla="*/ 4481 w 9286"/>
                <a:gd name="connsiteY1" fmla="*/ 6599 h 6360"/>
                <a:gd name="connsiteX2" fmla="*/ 9124 w 9286"/>
                <a:gd name="connsiteY2" fmla="*/ 3419 h 6360"/>
                <a:gd name="connsiteX3" fmla="*/ 4481 w 9286"/>
                <a:gd name="connsiteY3" fmla="*/ 238 h 6360"/>
                <a:gd name="connsiteX4" fmla="*/ -163 w 9286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360">
                  <a:moveTo>
                    <a:pt x="-163" y="3419"/>
                  </a:moveTo>
                  <a:cubicBezTo>
                    <a:pt x="-163" y="5136"/>
                    <a:pt x="1936" y="6599"/>
                    <a:pt x="4481" y="6599"/>
                  </a:cubicBezTo>
                  <a:cubicBezTo>
                    <a:pt x="7025" y="6599"/>
                    <a:pt x="9124" y="5136"/>
                    <a:pt x="9124" y="3419"/>
                  </a:cubicBezTo>
                  <a:cubicBezTo>
                    <a:pt x="9124" y="1701"/>
                    <a:pt x="7025" y="238"/>
                    <a:pt x="4481" y="238"/>
                  </a:cubicBezTo>
                  <a:cubicBezTo>
                    <a:pt x="1936" y="238"/>
                    <a:pt x="-163" y="1892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 1973">
              <a:extLst>
                <a:ext uri="{FF2B5EF4-FFF2-40B4-BE49-F238E27FC236}">
                  <a16:creationId xmlns:a16="http://schemas.microsoft.com/office/drawing/2014/main" id="{2CAE1D5F-99AD-C880-5183-33958B832943}"/>
                </a:ext>
              </a:extLst>
            </p:cNvPr>
            <p:cNvSpPr/>
            <p:nvPr/>
          </p:nvSpPr>
          <p:spPr>
            <a:xfrm>
              <a:off x="7427306" y="585529"/>
              <a:ext cx="9009" cy="10153"/>
            </a:xfrm>
            <a:custGeom>
              <a:avLst/>
              <a:gdLst>
                <a:gd name="connsiteX0" fmla="*/ 6784 w 9009"/>
                <a:gd name="connsiteY0" fmla="*/ 8420 h 10153"/>
                <a:gd name="connsiteX1" fmla="*/ 6021 w 9009"/>
                <a:gd name="connsiteY1" fmla="*/ 2060 h 10153"/>
                <a:gd name="connsiteX2" fmla="*/ 996 w 9009"/>
                <a:gd name="connsiteY2" fmla="*/ 7084 h 10153"/>
                <a:gd name="connsiteX3" fmla="*/ 6784 w 9009"/>
                <a:gd name="connsiteY3" fmla="*/ 8420 h 1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09" h="10153">
                  <a:moveTo>
                    <a:pt x="6784" y="8420"/>
                  </a:moveTo>
                  <a:cubicBezTo>
                    <a:pt x="9710" y="5494"/>
                    <a:pt x="9583" y="4031"/>
                    <a:pt x="6021" y="2060"/>
                  </a:cubicBezTo>
                  <a:cubicBezTo>
                    <a:pt x="233" y="-1566"/>
                    <a:pt x="-1612" y="279"/>
                    <a:pt x="996" y="7084"/>
                  </a:cubicBezTo>
                  <a:cubicBezTo>
                    <a:pt x="2586" y="11028"/>
                    <a:pt x="3668" y="11410"/>
                    <a:pt x="6784" y="84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 1974">
              <a:extLst>
                <a:ext uri="{FF2B5EF4-FFF2-40B4-BE49-F238E27FC236}">
                  <a16:creationId xmlns:a16="http://schemas.microsoft.com/office/drawing/2014/main" id="{80A63378-8AA4-E0B9-B250-282F9916BBB9}"/>
                </a:ext>
              </a:extLst>
            </p:cNvPr>
            <p:cNvSpPr/>
            <p:nvPr/>
          </p:nvSpPr>
          <p:spPr>
            <a:xfrm>
              <a:off x="7387330" y="2443719"/>
              <a:ext cx="8580" cy="8756"/>
            </a:xfrm>
            <a:custGeom>
              <a:avLst/>
              <a:gdLst>
                <a:gd name="connsiteX0" fmla="*/ 5479 w 8580"/>
                <a:gd name="connsiteY0" fmla="*/ 498 h 8756"/>
                <a:gd name="connsiteX1" fmla="*/ 72 w 8580"/>
                <a:gd name="connsiteY1" fmla="*/ 5969 h 8756"/>
                <a:gd name="connsiteX2" fmla="*/ 2807 w 8580"/>
                <a:gd name="connsiteY2" fmla="*/ 8767 h 8756"/>
                <a:gd name="connsiteX3" fmla="*/ 8214 w 8580"/>
                <a:gd name="connsiteY3" fmla="*/ 3233 h 8756"/>
                <a:gd name="connsiteX4" fmla="*/ 5479 w 8580"/>
                <a:gd name="connsiteY4" fmla="*/ 498 h 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0" h="8756">
                  <a:moveTo>
                    <a:pt x="5479" y="498"/>
                  </a:moveTo>
                  <a:cubicBezTo>
                    <a:pt x="3017" y="1522"/>
                    <a:pt x="1065" y="3494"/>
                    <a:pt x="72" y="5969"/>
                  </a:cubicBezTo>
                  <a:cubicBezTo>
                    <a:pt x="-691" y="8322"/>
                    <a:pt x="454" y="9531"/>
                    <a:pt x="2807" y="8767"/>
                  </a:cubicBezTo>
                  <a:cubicBezTo>
                    <a:pt x="5275" y="7718"/>
                    <a:pt x="7222" y="5727"/>
                    <a:pt x="8214" y="3233"/>
                  </a:cubicBezTo>
                  <a:cubicBezTo>
                    <a:pt x="8914" y="880"/>
                    <a:pt x="7769" y="-329"/>
                    <a:pt x="5479" y="4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 1975">
              <a:extLst>
                <a:ext uri="{FF2B5EF4-FFF2-40B4-BE49-F238E27FC236}">
                  <a16:creationId xmlns:a16="http://schemas.microsoft.com/office/drawing/2014/main" id="{3DEE5599-EA4E-A276-2F10-31E609C7A846}"/>
                </a:ext>
              </a:extLst>
            </p:cNvPr>
            <p:cNvSpPr/>
            <p:nvPr/>
          </p:nvSpPr>
          <p:spPr>
            <a:xfrm>
              <a:off x="7397079" y="332279"/>
              <a:ext cx="11549" cy="11127"/>
            </a:xfrm>
            <a:custGeom>
              <a:avLst/>
              <a:gdLst>
                <a:gd name="connsiteX0" fmla="*/ 310 w 11549"/>
                <a:gd name="connsiteY0" fmla="*/ 3616 h 11127"/>
                <a:gd name="connsiteX1" fmla="*/ 8897 w 11549"/>
                <a:gd name="connsiteY1" fmla="*/ 10740 h 11127"/>
                <a:gd name="connsiteX2" fmla="*/ 11378 w 11549"/>
                <a:gd name="connsiteY2" fmla="*/ 4698 h 11127"/>
                <a:gd name="connsiteX3" fmla="*/ 310 w 11549"/>
                <a:gd name="connsiteY3" fmla="*/ 3616 h 1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9" h="11127">
                  <a:moveTo>
                    <a:pt x="310" y="3616"/>
                  </a:moveTo>
                  <a:cubicBezTo>
                    <a:pt x="-2043" y="7496"/>
                    <a:pt x="4954" y="13285"/>
                    <a:pt x="8897" y="10740"/>
                  </a:cubicBezTo>
                  <a:cubicBezTo>
                    <a:pt x="10583" y="9195"/>
                    <a:pt x="11492" y="6981"/>
                    <a:pt x="11378" y="4698"/>
                  </a:cubicBezTo>
                  <a:cubicBezTo>
                    <a:pt x="11378" y="-645"/>
                    <a:pt x="3427" y="-1409"/>
                    <a:pt x="310" y="36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 1976">
              <a:extLst>
                <a:ext uri="{FF2B5EF4-FFF2-40B4-BE49-F238E27FC236}">
                  <a16:creationId xmlns:a16="http://schemas.microsoft.com/office/drawing/2014/main" id="{C2528FE5-8EE1-AE43-D01F-09C02AB5996F}"/>
                </a:ext>
              </a:extLst>
            </p:cNvPr>
            <p:cNvSpPr/>
            <p:nvPr/>
          </p:nvSpPr>
          <p:spPr>
            <a:xfrm>
              <a:off x="7396216" y="2402444"/>
              <a:ext cx="6360" cy="6360"/>
            </a:xfrm>
            <a:custGeom>
              <a:avLst/>
              <a:gdLst>
                <a:gd name="connsiteX0" fmla="*/ -163 w 6360"/>
                <a:gd name="connsiteY0" fmla="*/ 3419 h 6360"/>
                <a:gd name="connsiteX1" fmla="*/ 3018 w 6360"/>
                <a:gd name="connsiteY1" fmla="*/ 6599 h 6360"/>
                <a:gd name="connsiteX2" fmla="*/ 6198 w 6360"/>
                <a:gd name="connsiteY2" fmla="*/ 3419 h 6360"/>
                <a:gd name="connsiteX3" fmla="*/ 3018 w 6360"/>
                <a:gd name="connsiteY3" fmla="*/ 238 h 6360"/>
                <a:gd name="connsiteX4" fmla="*/ -163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-163" y="3419"/>
                  </a:move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 1977">
              <a:extLst>
                <a:ext uri="{FF2B5EF4-FFF2-40B4-BE49-F238E27FC236}">
                  <a16:creationId xmlns:a16="http://schemas.microsoft.com/office/drawing/2014/main" id="{D127C796-68A2-5F29-F4DE-5885E8F2D6B3}"/>
                </a:ext>
              </a:extLst>
            </p:cNvPr>
            <p:cNvSpPr/>
            <p:nvPr/>
          </p:nvSpPr>
          <p:spPr>
            <a:xfrm>
              <a:off x="7474976" y="2406843"/>
              <a:ext cx="8003" cy="8194"/>
            </a:xfrm>
            <a:custGeom>
              <a:avLst/>
              <a:gdLst>
                <a:gd name="connsiteX0" fmla="*/ 7837 w 8003"/>
                <a:gd name="connsiteY0" fmla="*/ 5507 h 8194"/>
                <a:gd name="connsiteX1" fmla="*/ 459 w 8003"/>
                <a:gd name="connsiteY1" fmla="*/ 1691 h 8194"/>
                <a:gd name="connsiteX2" fmla="*/ 5293 w 8003"/>
                <a:gd name="connsiteY2" fmla="*/ 8433 h 8194"/>
                <a:gd name="connsiteX3" fmla="*/ 7837 w 8003"/>
                <a:gd name="connsiteY3" fmla="*/ 5507 h 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3" h="8194">
                  <a:moveTo>
                    <a:pt x="7837" y="5507"/>
                  </a:moveTo>
                  <a:cubicBezTo>
                    <a:pt x="7837" y="1182"/>
                    <a:pt x="2367" y="-1617"/>
                    <a:pt x="459" y="1691"/>
                  </a:cubicBezTo>
                  <a:cubicBezTo>
                    <a:pt x="-1449" y="4998"/>
                    <a:pt x="1286" y="8433"/>
                    <a:pt x="5293" y="8433"/>
                  </a:cubicBezTo>
                  <a:cubicBezTo>
                    <a:pt x="6788" y="8299"/>
                    <a:pt x="7913" y="7008"/>
                    <a:pt x="7837" y="55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 1978">
              <a:extLst>
                <a:ext uri="{FF2B5EF4-FFF2-40B4-BE49-F238E27FC236}">
                  <a16:creationId xmlns:a16="http://schemas.microsoft.com/office/drawing/2014/main" id="{3AE88F9C-9C19-3FD4-EC56-8D01BED05649}"/>
                </a:ext>
              </a:extLst>
            </p:cNvPr>
            <p:cNvSpPr/>
            <p:nvPr/>
          </p:nvSpPr>
          <p:spPr>
            <a:xfrm>
              <a:off x="7403192" y="6442127"/>
              <a:ext cx="5212" cy="9324"/>
            </a:xfrm>
            <a:custGeom>
              <a:avLst/>
              <a:gdLst>
                <a:gd name="connsiteX0" fmla="*/ 876 w 5212"/>
                <a:gd name="connsiteY0" fmla="*/ 7178 h 9324"/>
                <a:gd name="connsiteX1" fmla="*/ 4565 w 5212"/>
                <a:gd name="connsiteY1" fmla="*/ 7178 h 9324"/>
                <a:gd name="connsiteX2" fmla="*/ 4056 w 5212"/>
                <a:gd name="connsiteY2" fmla="*/ 1326 h 9324"/>
                <a:gd name="connsiteX3" fmla="*/ 4056 w 5212"/>
                <a:gd name="connsiteY3" fmla="*/ 1326 h 9324"/>
                <a:gd name="connsiteX4" fmla="*/ 876 w 5212"/>
                <a:gd name="connsiteY4" fmla="*/ 7178 h 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2" h="9324">
                  <a:moveTo>
                    <a:pt x="876" y="7178"/>
                  </a:moveTo>
                  <a:cubicBezTo>
                    <a:pt x="2848" y="10358"/>
                    <a:pt x="3548" y="10358"/>
                    <a:pt x="4565" y="7178"/>
                  </a:cubicBezTo>
                  <a:cubicBezTo>
                    <a:pt x="5360" y="5263"/>
                    <a:pt x="5170" y="3075"/>
                    <a:pt x="4056" y="1326"/>
                  </a:cubicBezTo>
                  <a:lnTo>
                    <a:pt x="4056" y="1326"/>
                  </a:lnTo>
                  <a:cubicBezTo>
                    <a:pt x="876" y="-1982"/>
                    <a:pt x="-1668" y="2916"/>
                    <a:pt x="876" y="71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 1979">
              <a:extLst>
                <a:ext uri="{FF2B5EF4-FFF2-40B4-BE49-F238E27FC236}">
                  <a16:creationId xmlns:a16="http://schemas.microsoft.com/office/drawing/2014/main" id="{FFD4D604-A3FE-A45C-2D17-69F15E6D728D}"/>
                </a:ext>
              </a:extLst>
            </p:cNvPr>
            <p:cNvSpPr/>
            <p:nvPr/>
          </p:nvSpPr>
          <p:spPr>
            <a:xfrm>
              <a:off x="7390281" y="587032"/>
              <a:ext cx="18337" cy="10757"/>
            </a:xfrm>
            <a:custGeom>
              <a:avLst/>
              <a:gdLst>
                <a:gd name="connsiteX0" fmla="*/ 8889 w 18337"/>
                <a:gd name="connsiteY0" fmla="*/ 238 h 10757"/>
                <a:gd name="connsiteX1" fmla="*/ 6599 w 18337"/>
                <a:gd name="connsiteY1" fmla="*/ 9398 h 10757"/>
                <a:gd name="connsiteX2" fmla="*/ 18175 w 18337"/>
                <a:gd name="connsiteY2" fmla="*/ 4818 h 10757"/>
                <a:gd name="connsiteX3" fmla="*/ 8889 w 18337"/>
                <a:gd name="connsiteY3" fmla="*/ 238 h 1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37" h="10757">
                  <a:moveTo>
                    <a:pt x="8889" y="238"/>
                  </a:moveTo>
                  <a:cubicBezTo>
                    <a:pt x="-2052" y="238"/>
                    <a:pt x="-3387" y="5581"/>
                    <a:pt x="6599" y="9398"/>
                  </a:cubicBezTo>
                  <a:cubicBezTo>
                    <a:pt x="14677" y="12515"/>
                    <a:pt x="18175" y="11115"/>
                    <a:pt x="18175" y="4818"/>
                  </a:cubicBezTo>
                  <a:cubicBezTo>
                    <a:pt x="18175" y="1829"/>
                    <a:pt x="15249" y="238"/>
                    <a:pt x="888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 1980">
              <a:extLst>
                <a:ext uri="{FF2B5EF4-FFF2-40B4-BE49-F238E27FC236}">
                  <a16:creationId xmlns:a16="http://schemas.microsoft.com/office/drawing/2014/main" id="{9EB8A22F-2D32-1DB8-A4C5-A99B173A3816}"/>
                </a:ext>
              </a:extLst>
            </p:cNvPr>
            <p:cNvSpPr/>
            <p:nvPr/>
          </p:nvSpPr>
          <p:spPr>
            <a:xfrm>
              <a:off x="7431049" y="242669"/>
              <a:ext cx="15516" cy="23234"/>
            </a:xfrm>
            <a:custGeom>
              <a:avLst/>
              <a:gdLst>
                <a:gd name="connsiteX0" fmla="*/ 3359 w 15516"/>
                <a:gd name="connsiteY0" fmla="*/ 18869 h 23234"/>
                <a:gd name="connsiteX1" fmla="*/ 8765 w 15516"/>
                <a:gd name="connsiteY1" fmla="*/ 23194 h 23234"/>
                <a:gd name="connsiteX2" fmla="*/ 15126 w 15516"/>
                <a:gd name="connsiteY2" fmla="*/ 14226 h 23234"/>
                <a:gd name="connsiteX3" fmla="*/ 1133 w 15516"/>
                <a:gd name="connsiteY3" fmla="*/ 1504 h 23234"/>
                <a:gd name="connsiteX4" fmla="*/ 1769 w 15516"/>
                <a:gd name="connsiteY4" fmla="*/ 9010 h 23234"/>
                <a:gd name="connsiteX5" fmla="*/ 3359 w 15516"/>
                <a:gd name="connsiteY5" fmla="*/ 18869 h 2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16" h="23234">
                  <a:moveTo>
                    <a:pt x="3359" y="18869"/>
                  </a:moveTo>
                  <a:cubicBezTo>
                    <a:pt x="1769" y="23131"/>
                    <a:pt x="2850" y="24021"/>
                    <a:pt x="8765" y="23194"/>
                  </a:cubicBezTo>
                  <a:cubicBezTo>
                    <a:pt x="14681" y="22368"/>
                    <a:pt x="15953" y="20523"/>
                    <a:pt x="15126" y="14226"/>
                  </a:cubicBezTo>
                  <a:cubicBezTo>
                    <a:pt x="13981" y="4812"/>
                    <a:pt x="5458" y="-2884"/>
                    <a:pt x="1133" y="1504"/>
                  </a:cubicBezTo>
                  <a:cubicBezTo>
                    <a:pt x="-776" y="3476"/>
                    <a:pt x="-585" y="6148"/>
                    <a:pt x="1769" y="9010"/>
                  </a:cubicBezTo>
                  <a:cubicBezTo>
                    <a:pt x="3836" y="11860"/>
                    <a:pt x="4427" y="15517"/>
                    <a:pt x="3359" y="188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 1981">
              <a:extLst>
                <a:ext uri="{FF2B5EF4-FFF2-40B4-BE49-F238E27FC236}">
                  <a16:creationId xmlns:a16="http://schemas.microsoft.com/office/drawing/2014/main" id="{DCD8CC9A-326B-D6FB-6A98-833BAEF4F55D}"/>
                </a:ext>
              </a:extLst>
            </p:cNvPr>
            <p:cNvSpPr/>
            <p:nvPr/>
          </p:nvSpPr>
          <p:spPr>
            <a:xfrm>
              <a:off x="7498496" y="267386"/>
              <a:ext cx="7852" cy="6688"/>
            </a:xfrm>
            <a:custGeom>
              <a:avLst/>
              <a:gdLst>
                <a:gd name="connsiteX0" fmla="*/ 4481 w 7852"/>
                <a:gd name="connsiteY0" fmla="*/ 6428 h 6688"/>
                <a:gd name="connsiteX1" fmla="*/ 7407 w 7852"/>
                <a:gd name="connsiteY1" fmla="*/ 1721 h 6688"/>
                <a:gd name="connsiteX2" fmla="*/ -163 w 7852"/>
                <a:gd name="connsiteY2" fmla="*/ 5347 h 6688"/>
                <a:gd name="connsiteX3" fmla="*/ 4481 w 7852"/>
                <a:gd name="connsiteY3" fmla="*/ 6428 h 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52" h="6688">
                  <a:moveTo>
                    <a:pt x="4481" y="6428"/>
                  </a:moveTo>
                  <a:cubicBezTo>
                    <a:pt x="7025" y="5411"/>
                    <a:pt x="8297" y="3312"/>
                    <a:pt x="7407" y="1721"/>
                  </a:cubicBezTo>
                  <a:cubicBezTo>
                    <a:pt x="5371" y="-1586"/>
                    <a:pt x="-163" y="1085"/>
                    <a:pt x="-163" y="5347"/>
                  </a:cubicBezTo>
                  <a:cubicBezTo>
                    <a:pt x="-163" y="6937"/>
                    <a:pt x="1937" y="7383"/>
                    <a:pt x="4481" y="64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 1982">
              <a:extLst>
                <a:ext uri="{FF2B5EF4-FFF2-40B4-BE49-F238E27FC236}">
                  <a16:creationId xmlns:a16="http://schemas.microsoft.com/office/drawing/2014/main" id="{1D9C6765-D813-3476-9FFF-F47FD672E04B}"/>
                </a:ext>
              </a:extLst>
            </p:cNvPr>
            <p:cNvSpPr/>
            <p:nvPr/>
          </p:nvSpPr>
          <p:spPr>
            <a:xfrm>
              <a:off x="7505418" y="580608"/>
              <a:ext cx="8597" cy="12721"/>
            </a:xfrm>
            <a:custGeom>
              <a:avLst/>
              <a:gdLst>
                <a:gd name="connsiteX0" fmla="*/ 3410 w 8597"/>
                <a:gd name="connsiteY0" fmla="*/ 12960 h 12721"/>
                <a:gd name="connsiteX1" fmla="*/ 8435 w 8597"/>
                <a:gd name="connsiteY1" fmla="*/ 6599 h 12721"/>
                <a:gd name="connsiteX2" fmla="*/ 5318 w 8597"/>
                <a:gd name="connsiteY2" fmla="*/ 238 h 12721"/>
                <a:gd name="connsiteX3" fmla="*/ 2202 w 8597"/>
                <a:gd name="connsiteY3" fmla="*/ 1574 h 12721"/>
                <a:gd name="connsiteX4" fmla="*/ 357 w 8597"/>
                <a:gd name="connsiteY4" fmla="*/ 7935 h 12721"/>
                <a:gd name="connsiteX5" fmla="*/ 3410 w 8597"/>
                <a:gd name="connsiteY5" fmla="*/ 12960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7" h="12721">
                  <a:moveTo>
                    <a:pt x="3410" y="12960"/>
                  </a:moveTo>
                  <a:cubicBezTo>
                    <a:pt x="6336" y="12960"/>
                    <a:pt x="8435" y="10352"/>
                    <a:pt x="8435" y="6599"/>
                  </a:cubicBezTo>
                  <a:cubicBezTo>
                    <a:pt x="8435" y="2846"/>
                    <a:pt x="7036" y="238"/>
                    <a:pt x="5318" y="238"/>
                  </a:cubicBezTo>
                  <a:cubicBezTo>
                    <a:pt x="3601" y="238"/>
                    <a:pt x="2202" y="811"/>
                    <a:pt x="2202" y="1574"/>
                  </a:cubicBezTo>
                  <a:cubicBezTo>
                    <a:pt x="1801" y="3749"/>
                    <a:pt x="1184" y="5880"/>
                    <a:pt x="357" y="7935"/>
                  </a:cubicBezTo>
                  <a:cubicBezTo>
                    <a:pt x="-915" y="11242"/>
                    <a:pt x="166" y="12960"/>
                    <a:pt x="3410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 1983">
              <a:extLst>
                <a:ext uri="{FF2B5EF4-FFF2-40B4-BE49-F238E27FC236}">
                  <a16:creationId xmlns:a16="http://schemas.microsoft.com/office/drawing/2014/main" id="{EA2E947A-E41B-D61B-B5FF-3FAEC7A8AC3C}"/>
                </a:ext>
              </a:extLst>
            </p:cNvPr>
            <p:cNvSpPr/>
            <p:nvPr/>
          </p:nvSpPr>
          <p:spPr>
            <a:xfrm>
              <a:off x="7505483" y="457873"/>
              <a:ext cx="5212" cy="9291"/>
            </a:xfrm>
            <a:custGeom>
              <a:avLst/>
              <a:gdLst>
                <a:gd name="connsiteX0" fmla="*/ 865 w 5212"/>
                <a:gd name="connsiteY0" fmla="*/ 7145 h 9291"/>
                <a:gd name="connsiteX1" fmla="*/ 4618 w 5212"/>
                <a:gd name="connsiteY1" fmla="*/ 7145 h 9291"/>
                <a:gd name="connsiteX2" fmla="*/ 4045 w 5212"/>
                <a:gd name="connsiteY2" fmla="*/ 1229 h 9291"/>
                <a:gd name="connsiteX3" fmla="*/ 865 w 5212"/>
                <a:gd name="connsiteY3" fmla="*/ 7145 h 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2" h="9291">
                  <a:moveTo>
                    <a:pt x="865" y="7145"/>
                  </a:moveTo>
                  <a:cubicBezTo>
                    <a:pt x="2837" y="10325"/>
                    <a:pt x="3536" y="10325"/>
                    <a:pt x="4618" y="7145"/>
                  </a:cubicBezTo>
                  <a:cubicBezTo>
                    <a:pt x="5356" y="5192"/>
                    <a:pt x="5139" y="3004"/>
                    <a:pt x="4045" y="1229"/>
                  </a:cubicBezTo>
                  <a:cubicBezTo>
                    <a:pt x="928" y="-1951"/>
                    <a:pt x="-1679" y="3201"/>
                    <a:pt x="865" y="71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 1984">
              <a:extLst>
                <a:ext uri="{FF2B5EF4-FFF2-40B4-BE49-F238E27FC236}">
                  <a16:creationId xmlns:a16="http://schemas.microsoft.com/office/drawing/2014/main" id="{14E3049C-8B5E-603F-FF34-0793F47AA6B6}"/>
                </a:ext>
              </a:extLst>
            </p:cNvPr>
            <p:cNvSpPr/>
            <p:nvPr/>
          </p:nvSpPr>
          <p:spPr>
            <a:xfrm>
              <a:off x="7501422" y="439146"/>
              <a:ext cx="11178" cy="12530"/>
            </a:xfrm>
            <a:custGeom>
              <a:avLst/>
              <a:gdLst>
                <a:gd name="connsiteX0" fmla="*/ 10333 w 11178"/>
                <a:gd name="connsiteY0" fmla="*/ 8444 h 12530"/>
                <a:gd name="connsiteX1" fmla="*/ 3972 w 11178"/>
                <a:gd name="connsiteY1" fmla="*/ 238 h 12530"/>
                <a:gd name="connsiteX2" fmla="*/ -163 w 11178"/>
                <a:gd name="connsiteY2" fmla="*/ 6599 h 12530"/>
                <a:gd name="connsiteX3" fmla="*/ 10333 w 11178"/>
                <a:gd name="connsiteY3" fmla="*/ 8444 h 1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78" h="12530">
                  <a:moveTo>
                    <a:pt x="10333" y="8444"/>
                  </a:moveTo>
                  <a:cubicBezTo>
                    <a:pt x="12305" y="3292"/>
                    <a:pt x="9951" y="238"/>
                    <a:pt x="3972" y="238"/>
                  </a:cubicBezTo>
                  <a:cubicBezTo>
                    <a:pt x="1682" y="238"/>
                    <a:pt x="-163" y="3101"/>
                    <a:pt x="-163" y="6599"/>
                  </a:cubicBezTo>
                  <a:cubicBezTo>
                    <a:pt x="28" y="13723"/>
                    <a:pt x="7788" y="15122"/>
                    <a:pt x="10333" y="84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 1985">
              <a:extLst>
                <a:ext uri="{FF2B5EF4-FFF2-40B4-BE49-F238E27FC236}">
                  <a16:creationId xmlns:a16="http://schemas.microsoft.com/office/drawing/2014/main" id="{5E79FC10-77B0-BE47-9435-F88A637AE41D}"/>
                </a:ext>
              </a:extLst>
            </p:cNvPr>
            <p:cNvSpPr/>
            <p:nvPr/>
          </p:nvSpPr>
          <p:spPr>
            <a:xfrm>
              <a:off x="7496338" y="293070"/>
              <a:ext cx="10589" cy="7668"/>
            </a:xfrm>
            <a:custGeom>
              <a:avLst/>
              <a:gdLst>
                <a:gd name="connsiteX0" fmla="*/ 9629 w 10589"/>
                <a:gd name="connsiteY0" fmla="*/ 4979 h 7668"/>
                <a:gd name="connsiteX1" fmla="*/ 1996 w 10589"/>
                <a:gd name="connsiteY1" fmla="*/ 3198 h 7668"/>
                <a:gd name="connsiteX2" fmla="*/ 3013 w 10589"/>
                <a:gd name="connsiteY2" fmla="*/ 7905 h 7668"/>
                <a:gd name="connsiteX3" fmla="*/ 9629 w 10589"/>
                <a:gd name="connsiteY3" fmla="*/ 4979 h 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9" h="7668">
                  <a:moveTo>
                    <a:pt x="9629" y="4979"/>
                  </a:moveTo>
                  <a:cubicBezTo>
                    <a:pt x="12745" y="-110"/>
                    <a:pt x="6003" y="-1700"/>
                    <a:pt x="1996" y="3198"/>
                  </a:cubicBezTo>
                  <a:cubicBezTo>
                    <a:pt x="-1121" y="7014"/>
                    <a:pt x="-930" y="7905"/>
                    <a:pt x="3013" y="7905"/>
                  </a:cubicBezTo>
                  <a:cubicBezTo>
                    <a:pt x="5545" y="7968"/>
                    <a:pt x="7975" y="6893"/>
                    <a:pt x="9629" y="49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 1986">
              <a:extLst>
                <a:ext uri="{FF2B5EF4-FFF2-40B4-BE49-F238E27FC236}">
                  <a16:creationId xmlns:a16="http://schemas.microsoft.com/office/drawing/2014/main" id="{713F9616-8378-5AEB-ECDA-16A9D393683E}"/>
                </a:ext>
              </a:extLst>
            </p:cNvPr>
            <p:cNvSpPr/>
            <p:nvPr/>
          </p:nvSpPr>
          <p:spPr>
            <a:xfrm>
              <a:off x="7502654" y="6464396"/>
              <a:ext cx="5128" cy="6297"/>
            </a:xfrm>
            <a:custGeom>
              <a:avLst/>
              <a:gdLst>
                <a:gd name="connsiteX0" fmla="*/ 1723 w 5128"/>
                <a:gd name="connsiteY0" fmla="*/ 238 h 6297"/>
                <a:gd name="connsiteX1" fmla="*/ 323 w 5128"/>
                <a:gd name="connsiteY1" fmla="*/ 3419 h 6297"/>
                <a:gd name="connsiteX2" fmla="*/ 3631 w 5128"/>
                <a:gd name="connsiteY2" fmla="*/ 6536 h 6297"/>
                <a:gd name="connsiteX3" fmla="*/ 4966 w 5128"/>
                <a:gd name="connsiteY3" fmla="*/ 3419 h 6297"/>
                <a:gd name="connsiteX4" fmla="*/ 1786 w 5128"/>
                <a:gd name="connsiteY4" fmla="*/ 238 h 6297"/>
                <a:gd name="connsiteX5" fmla="*/ 1723 w 5128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8" h="6297">
                  <a:moveTo>
                    <a:pt x="1723" y="238"/>
                  </a:moveTo>
                  <a:cubicBezTo>
                    <a:pt x="-58" y="238"/>
                    <a:pt x="-695" y="1638"/>
                    <a:pt x="323" y="3419"/>
                  </a:cubicBezTo>
                  <a:cubicBezTo>
                    <a:pt x="1341" y="5200"/>
                    <a:pt x="2867" y="6536"/>
                    <a:pt x="3631" y="6536"/>
                  </a:cubicBezTo>
                  <a:cubicBezTo>
                    <a:pt x="4394" y="6536"/>
                    <a:pt x="4966" y="5136"/>
                    <a:pt x="4966" y="3419"/>
                  </a:cubicBezTo>
                  <a:cubicBezTo>
                    <a:pt x="4966" y="1663"/>
                    <a:pt x="3542" y="238"/>
                    <a:pt x="1786" y="238"/>
                  </a:cubicBezTo>
                  <a:cubicBezTo>
                    <a:pt x="1767" y="238"/>
                    <a:pt x="1742" y="238"/>
                    <a:pt x="172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 1987">
              <a:extLst>
                <a:ext uri="{FF2B5EF4-FFF2-40B4-BE49-F238E27FC236}">
                  <a16:creationId xmlns:a16="http://schemas.microsoft.com/office/drawing/2014/main" id="{8F434524-9D4C-8C9A-D750-99D5F2A6E1AE}"/>
                </a:ext>
              </a:extLst>
            </p:cNvPr>
            <p:cNvSpPr/>
            <p:nvPr/>
          </p:nvSpPr>
          <p:spPr>
            <a:xfrm>
              <a:off x="7495443" y="4354797"/>
              <a:ext cx="9286" cy="7828"/>
            </a:xfrm>
            <a:custGeom>
              <a:avLst/>
              <a:gdLst>
                <a:gd name="connsiteX0" fmla="*/ 4417 w 9286"/>
                <a:gd name="connsiteY0" fmla="*/ 688 h 7828"/>
                <a:gd name="connsiteX1" fmla="*/ -163 w 9286"/>
                <a:gd name="connsiteY1" fmla="*/ 5268 h 7828"/>
                <a:gd name="connsiteX2" fmla="*/ 4417 w 9286"/>
                <a:gd name="connsiteY2" fmla="*/ 8066 h 7828"/>
                <a:gd name="connsiteX3" fmla="*/ 9124 w 9286"/>
                <a:gd name="connsiteY3" fmla="*/ 3487 h 7828"/>
                <a:gd name="connsiteX4" fmla="*/ 9124 w 9286"/>
                <a:gd name="connsiteY4" fmla="*/ 3487 h 7828"/>
                <a:gd name="connsiteX5" fmla="*/ 4417 w 9286"/>
                <a:gd name="connsiteY5" fmla="*/ 688 h 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6" h="7828">
                  <a:moveTo>
                    <a:pt x="4417" y="688"/>
                  </a:moveTo>
                  <a:cubicBezTo>
                    <a:pt x="1873" y="1642"/>
                    <a:pt x="-163" y="3741"/>
                    <a:pt x="-163" y="5268"/>
                  </a:cubicBezTo>
                  <a:cubicBezTo>
                    <a:pt x="-163" y="6794"/>
                    <a:pt x="1873" y="8066"/>
                    <a:pt x="4417" y="8066"/>
                  </a:cubicBezTo>
                  <a:cubicBezTo>
                    <a:pt x="6981" y="8104"/>
                    <a:pt x="9086" y="6050"/>
                    <a:pt x="9124" y="3487"/>
                  </a:cubicBezTo>
                  <a:cubicBezTo>
                    <a:pt x="9124" y="3487"/>
                    <a:pt x="9124" y="3487"/>
                    <a:pt x="9124" y="3487"/>
                  </a:cubicBezTo>
                  <a:cubicBezTo>
                    <a:pt x="9124" y="624"/>
                    <a:pt x="7343" y="-457"/>
                    <a:pt x="4417" y="6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 1988">
              <a:extLst>
                <a:ext uri="{FF2B5EF4-FFF2-40B4-BE49-F238E27FC236}">
                  <a16:creationId xmlns:a16="http://schemas.microsoft.com/office/drawing/2014/main" id="{A71A8DBA-52FA-7D45-93E3-4000755BE87B}"/>
                </a:ext>
              </a:extLst>
            </p:cNvPr>
            <p:cNvSpPr/>
            <p:nvPr/>
          </p:nvSpPr>
          <p:spPr>
            <a:xfrm>
              <a:off x="7458328" y="2306488"/>
              <a:ext cx="9191" cy="10999"/>
            </a:xfrm>
            <a:custGeom>
              <a:avLst/>
              <a:gdLst>
                <a:gd name="connsiteX0" fmla="*/ 1778 w 9191"/>
                <a:gd name="connsiteY0" fmla="*/ 9179 h 10999"/>
                <a:gd name="connsiteX1" fmla="*/ 9029 w 9191"/>
                <a:gd name="connsiteY1" fmla="*/ 5045 h 10999"/>
                <a:gd name="connsiteX2" fmla="*/ 4386 w 9191"/>
                <a:gd name="connsiteY2" fmla="*/ 656 h 10999"/>
                <a:gd name="connsiteX3" fmla="*/ 1778 w 9191"/>
                <a:gd name="connsiteY3" fmla="*/ 9179 h 1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1" h="10999">
                  <a:moveTo>
                    <a:pt x="1778" y="9179"/>
                  </a:moveTo>
                  <a:cubicBezTo>
                    <a:pt x="5722" y="13123"/>
                    <a:pt x="9029" y="11215"/>
                    <a:pt x="9029" y="5045"/>
                  </a:cubicBezTo>
                  <a:cubicBezTo>
                    <a:pt x="9029" y="847"/>
                    <a:pt x="7503" y="-552"/>
                    <a:pt x="4386" y="656"/>
                  </a:cubicBezTo>
                  <a:cubicBezTo>
                    <a:pt x="-576" y="2628"/>
                    <a:pt x="-1530" y="5554"/>
                    <a:pt x="1778" y="91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 1989">
              <a:extLst>
                <a:ext uri="{FF2B5EF4-FFF2-40B4-BE49-F238E27FC236}">
                  <a16:creationId xmlns:a16="http://schemas.microsoft.com/office/drawing/2014/main" id="{3A1CAD64-593B-4F07-E44E-64F331D8A858}"/>
                </a:ext>
              </a:extLst>
            </p:cNvPr>
            <p:cNvSpPr/>
            <p:nvPr/>
          </p:nvSpPr>
          <p:spPr>
            <a:xfrm>
              <a:off x="7461286" y="6297974"/>
              <a:ext cx="11568" cy="12266"/>
            </a:xfrm>
            <a:custGeom>
              <a:avLst/>
              <a:gdLst>
                <a:gd name="connsiteX0" fmla="*/ 10460 w 11568"/>
                <a:gd name="connsiteY0" fmla="*/ 7325 h 12266"/>
                <a:gd name="connsiteX1" fmla="*/ 10842 w 11568"/>
                <a:gd name="connsiteY1" fmla="*/ 583 h 12266"/>
                <a:gd name="connsiteX2" fmla="*/ -163 w 11568"/>
                <a:gd name="connsiteY2" fmla="*/ 9678 h 12266"/>
                <a:gd name="connsiteX3" fmla="*/ 10460 w 11568"/>
                <a:gd name="connsiteY3" fmla="*/ 7325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8" h="12266">
                  <a:moveTo>
                    <a:pt x="10460" y="7325"/>
                  </a:moveTo>
                  <a:cubicBezTo>
                    <a:pt x="11541" y="4462"/>
                    <a:pt x="11732" y="1409"/>
                    <a:pt x="10842" y="583"/>
                  </a:cubicBezTo>
                  <a:cubicBezTo>
                    <a:pt x="8870" y="-1453"/>
                    <a:pt x="-163" y="6053"/>
                    <a:pt x="-163" y="9678"/>
                  </a:cubicBezTo>
                  <a:cubicBezTo>
                    <a:pt x="-163" y="14576"/>
                    <a:pt x="8424" y="12668"/>
                    <a:pt x="10460" y="73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 1990">
              <a:extLst>
                <a:ext uri="{FF2B5EF4-FFF2-40B4-BE49-F238E27FC236}">
                  <a16:creationId xmlns:a16="http://schemas.microsoft.com/office/drawing/2014/main" id="{800E84DB-74A7-13B5-5962-19562AD3267F}"/>
                </a:ext>
              </a:extLst>
            </p:cNvPr>
            <p:cNvSpPr/>
            <p:nvPr/>
          </p:nvSpPr>
          <p:spPr>
            <a:xfrm>
              <a:off x="7472253" y="6449263"/>
              <a:ext cx="4491" cy="11865"/>
            </a:xfrm>
            <a:custGeom>
              <a:avLst/>
              <a:gdLst>
                <a:gd name="connsiteX0" fmla="*/ 4327 w 4491"/>
                <a:gd name="connsiteY0" fmla="*/ 5131 h 11865"/>
                <a:gd name="connsiteX1" fmla="*/ 1464 w 4491"/>
                <a:gd name="connsiteY1" fmla="*/ 2587 h 11865"/>
                <a:gd name="connsiteX2" fmla="*/ 129 w 4491"/>
                <a:gd name="connsiteY2" fmla="*/ 9711 h 11865"/>
                <a:gd name="connsiteX3" fmla="*/ 4327 w 4491"/>
                <a:gd name="connsiteY3" fmla="*/ 5131 h 1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1" h="11865">
                  <a:moveTo>
                    <a:pt x="4327" y="5131"/>
                  </a:moveTo>
                  <a:cubicBezTo>
                    <a:pt x="4327" y="-403"/>
                    <a:pt x="3691" y="-1230"/>
                    <a:pt x="1464" y="2587"/>
                  </a:cubicBezTo>
                  <a:cubicBezTo>
                    <a:pt x="-43" y="4635"/>
                    <a:pt x="-539" y="7255"/>
                    <a:pt x="129" y="9711"/>
                  </a:cubicBezTo>
                  <a:cubicBezTo>
                    <a:pt x="2800" y="14100"/>
                    <a:pt x="4390" y="12382"/>
                    <a:pt x="4327" y="51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 1991">
              <a:extLst>
                <a:ext uri="{FF2B5EF4-FFF2-40B4-BE49-F238E27FC236}">
                  <a16:creationId xmlns:a16="http://schemas.microsoft.com/office/drawing/2014/main" id="{968BA00E-23B6-9D30-011C-89AEF9340195}"/>
                </a:ext>
              </a:extLst>
            </p:cNvPr>
            <p:cNvSpPr/>
            <p:nvPr/>
          </p:nvSpPr>
          <p:spPr>
            <a:xfrm>
              <a:off x="7473689" y="1530962"/>
              <a:ext cx="5159" cy="6234"/>
            </a:xfrm>
            <a:custGeom>
              <a:avLst/>
              <a:gdLst>
                <a:gd name="connsiteX0" fmla="*/ 1237 w 5159"/>
                <a:gd name="connsiteY0" fmla="*/ 6473 h 6234"/>
                <a:gd name="connsiteX1" fmla="*/ 4481 w 5159"/>
                <a:gd name="connsiteY1" fmla="*/ 3356 h 6234"/>
                <a:gd name="connsiteX2" fmla="*/ 3145 w 5159"/>
                <a:gd name="connsiteY2" fmla="*/ 239 h 6234"/>
                <a:gd name="connsiteX3" fmla="*/ -163 w 5159"/>
                <a:gd name="connsiteY3" fmla="*/ 3356 h 6234"/>
                <a:gd name="connsiteX4" fmla="*/ 1237 w 5159"/>
                <a:gd name="connsiteY4" fmla="*/ 6473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9" h="6234">
                  <a:moveTo>
                    <a:pt x="1237" y="6473"/>
                  </a:moveTo>
                  <a:cubicBezTo>
                    <a:pt x="2000" y="6473"/>
                    <a:pt x="3463" y="5073"/>
                    <a:pt x="4481" y="3356"/>
                  </a:cubicBezTo>
                  <a:cubicBezTo>
                    <a:pt x="5498" y="1638"/>
                    <a:pt x="4990" y="239"/>
                    <a:pt x="3145" y="239"/>
                  </a:cubicBezTo>
                  <a:cubicBezTo>
                    <a:pt x="1377" y="203"/>
                    <a:pt x="-93" y="1589"/>
                    <a:pt x="-163" y="3356"/>
                  </a:cubicBezTo>
                  <a:cubicBezTo>
                    <a:pt x="-163" y="5073"/>
                    <a:pt x="474" y="6473"/>
                    <a:pt x="1237" y="6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 1992">
              <a:extLst>
                <a:ext uri="{FF2B5EF4-FFF2-40B4-BE49-F238E27FC236}">
                  <a16:creationId xmlns:a16="http://schemas.microsoft.com/office/drawing/2014/main" id="{8AE68A9B-EB9B-0442-580A-A73A8F68271D}"/>
                </a:ext>
              </a:extLst>
            </p:cNvPr>
            <p:cNvSpPr/>
            <p:nvPr/>
          </p:nvSpPr>
          <p:spPr>
            <a:xfrm>
              <a:off x="7456696" y="490121"/>
              <a:ext cx="9621" cy="10402"/>
            </a:xfrm>
            <a:custGeom>
              <a:avLst/>
              <a:gdLst>
                <a:gd name="connsiteX0" fmla="*/ 293 w 9621"/>
                <a:gd name="connsiteY0" fmla="*/ 7655 h 10402"/>
                <a:gd name="connsiteX1" fmla="*/ 6653 w 9621"/>
                <a:gd name="connsiteY1" fmla="*/ 8672 h 10402"/>
                <a:gd name="connsiteX2" fmla="*/ 8117 w 9621"/>
                <a:gd name="connsiteY2" fmla="*/ 1930 h 10402"/>
                <a:gd name="connsiteX3" fmla="*/ 293 w 9621"/>
                <a:gd name="connsiteY3" fmla="*/ 7655 h 10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21" h="10402">
                  <a:moveTo>
                    <a:pt x="293" y="7655"/>
                  </a:moveTo>
                  <a:cubicBezTo>
                    <a:pt x="1692" y="11344"/>
                    <a:pt x="3028" y="11535"/>
                    <a:pt x="6653" y="8672"/>
                  </a:cubicBezTo>
                  <a:cubicBezTo>
                    <a:pt x="10279" y="5810"/>
                    <a:pt x="9961" y="3838"/>
                    <a:pt x="8117" y="1930"/>
                  </a:cubicBezTo>
                  <a:cubicBezTo>
                    <a:pt x="3791" y="-2268"/>
                    <a:pt x="-1806" y="1994"/>
                    <a:pt x="293" y="76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 1993">
              <a:extLst>
                <a:ext uri="{FF2B5EF4-FFF2-40B4-BE49-F238E27FC236}">
                  <a16:creationId xmlns:a16="http://schemas.microsoft.com/office/drawing/2014/main" id="{87E0587D-EC43-CDE3-7C40-F642C18474CE}"/>
                </a:ext>
              </a:extLst>
            </p:cNvPr>
            <p:cNvSpPr/>
            <p:nvPr/>
          </p:nvSpPr>
          <p:spPr>
            <a:xfrm>
              <a:off x="7452255" y="235684"/>
              <a:ext cx="44346" cy="30450"/>
            </a:xfrm>
            <a:custGeom>
              <a:avLst/>
              <a:gdLst>
                <a:gd name="connsiteX0" fmla="*/ 24197 w 44346"/>
                <a:gd name="connsiteY0" fmla="*/ 16123 h 30450"/>
                <a:gd name="connsiteX1" fmla="*/ 30558 w 44346"/>
                <a:gd name="connsiteY1" fmla="*/ 13133 h 30450"/>
                <a:gd name="connsiteX2" fmla="*/ 40035 w 44346"/>
                <a:gd name="connsiteY2" fmla="*/ 30689 h 30450"/>
                <a:gd name="connsiteX3" fmla="*/ 43025 w 44346"/>
                <a:gd name="connsiteY3" fmla="*/ 25982 h 30450"/>
                <a:gd name="connsiteX4" fmla="*/ 39336 w 44346"/>
                <a:gd name="connsiteY4" fmla="*/ 21211 h 30450"/>
                <a:gd name="connsiteX5" fmla="*/ 40990 w 44346"/>
                <a:gd name="connsiteY5" fmla="*/ 17204 h 30450"/>
                <a:gd name="connsiteX6" fmla="*/ 36473 w 44346"/>
                <a:gd name="connsiteY6" fmla="*/ 5755 h 30450"/>
                <a:gd name="connsiteX7" fmla="*/ 20890 w 44346"/>
                <a:gd name="connsiteY7" fmla="*/ 1938 h 30450"/>
                <a:gd name="connsiteX8" fmla="*/ 7405 w 44346"/>
                <a:gd name="connsiteY8" fmla="*/ 5500 h 30450"/>
                <a:gd name="connsiteX9" fmla="*/ 4733 w 44346"/>
                <a:gd name="connsiteY9" fmla="*/ 18603 h 30450"/>
                <a:gd name="connsiteX10" fmla="*/ 24197 w 44346"/>
                <a:gd name="connsiteY10" fmla="*/ 16123 h 3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346" h="30450">
                  <a:moveTo>
                    <a:pt x="24197" y="16123"/>
                  </a:moveTo>
                  <a:cubicBezTo>
                    <a:pt x="29095" y="9762"/>
                    <a:pt x="30558" y="9062"/>
                    <a:pt x="30558" y="13133"/>
                  </a:cubicBezTo>
                  <a:cubicBezTo>
                    <a:pt x="30558" y="20193"/>
                    <a:pt x="36219" y="30689"/>
                    <a:pt x="40035" y="30689"/>
                  </a:cubicBezTo>
                  <a:cubicBezTo>
                    <a:pt x="41626" y="30689"/>
                    <a:pt x="43025" y="28526"/>
                    <a:pt x="43025" y="25982"/>
                  </a:cubicBezTo>
                  <a:cubicBezTo>
                    <a:pt x="43254" y="23666"/>
                    <a:pt x="41638" y="21574"/>
                    <a:pt x="39336" y="21211"/>
                  </a:cubicBezTo>
                  <a:cubicBezTo>
                    <a:pt x="37300" y="21211"/>
                    <a:pt x="38000" y="19430"/>
                    <a:pt x="40990" y="17204"/>
                  </a:cubicBezTo>
                  <a:cubicBezTo>
                    <a:pt x="45951" y="13515"/>
                    <a:pt x="45633" y="12624"/>
                    <a:pt x="36473" y="5755"/>
                  </a:cubicBezTo>
                  <a:cubicBezTo>
                    <a:pt x="28395" y="-288"/>
                    <a:pt x="25469" y="-1051"/>
                    <a:pt x="20890" y="1938"/>
                  </a:cubicBezTo>
                  <a:cubicBezTo>
                    <a:pt x="16736" y="4171"/>
                    <a:pt x="12118" y="5392"/>
                    <a:pt x="7405" y="5500"/>
                  </a:cubicBezTo>
                  <a:cubicBezTo>
                    <a:pt x="-1627" y="5500"/>
                    <a:pt x="-2645" y="10398"/>
                    <a:pt x="4733" y="18603"/>
                  </a:cubicBezTo>
                  <a:cubicBezTo>
                    <a:pt x="12112" y="26809"/>
                    <a:pt x="16882" y="25854"/>
                    <a:pt x="24197" y="161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 1994">
              <a:extLst>
                <a:ext uri="{FF2B5EF4-FFF2-40B4-BE49-F238E27FC236}">
                  <a16:creationId xmlns:a16="http://schemas.microsoft.com/office/drawing/2014/main" id="{6403EC38-0FFD-F41D-5916-852FAE36ACAE}"/>
                </a:ext>
              </a:extLst>
            </p:cNvPr>
            <p:cNvSpPr/>
            <p:nvPr/>
          </p:nvSpPr>
          <p:spPr>
            <a:xfrm>
              <a:off x="7465498" y="266613"/>
              <a:ext cx="7673" cy="2649"/>
            </a:xfrm>
            <a:custGeom>
              <a:avLst/>
              <a:gdLst>
                <a:gd name="connsiteX0" fmla="*/ 7202 w 7673"/>
                <a:gd name="connsiteY0" fmla="*/ 968 h 2649"/>
                <a:gd name="connsiteX1" fmla="*/ 1286 w 7673"/>
                <a:gd name="connsiteY1" fmla="*/ 968 h 2649"/>
                <a:gd name="connsiteX2" fmla="*/ 3131 w 7673"/>
                <a:gd name="connsiteY2" fmla="*/ 2876 h 2649"/>
                <a:gd name="connsiteX3" fmla="*/ 7202 w 7673"/>
                <a:gd name="connsiteY3" fmla="*/ 968 h 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649">
                  <a:moveTo>
                    <a:pt x="7202" y="968"/>
                  </a:moveTo>
                  <a:cubicBezTo>
                    <a:pt x="5351" y="-5"/>
                    <a:pt x="3137" y="-5"/>
                    <a:pt x="1286" y="968"/>
                  </a:cubicBezTo>
                  <a:cubicBezTo>
                    <a:pt x="-1195" y="1986"/>
                    <a:pt x="-431" y="2749"/>
                    <a:pt x="3131" y="2876"/>
                  </a:cubicBezTo>
                  <a:cubicBezTo>
                    <a:pt x="6693" y="3004"/>
                    <a:pt x="8219" y="2050"/>
                    <a:pt x="7202" y="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 1995">
              <a:extLst>
                <a:ext uri="{FF2B5EF4-FFF2-40B4-BE49-F238E27FC236}">
                  <a16:creationId xmlns:a16="http://schemas.microsoft.com/office/drawing/2014/main" id="{B0D0C6BF-8F1D-D729-8284-D9DBA848F071}"/>
                </a:ext>
              </a:extLst>
            </p:cNvPr>
            <p:cNvSpPr/>
            <p:nvPr/>
          </p:nvSpPr>
          <p:spPr>
            <a:xfrm>
              <a:off x="7607038" y="308740"/>
              <a:ext cx="20817" cy="23067"/>
            </a:xfrm>
            <a:custGeom>
              <a:avLst/>
              <a:gdLst>
                <a:gd name="connsiteX0" fmla="*/ 14057 w 20817"/>
                <a:gd name="connsiteY0" fmla="*/ 8200 h 23067"/>
                <a:gd name="connsiteX1" fmla="*/ 2417 w 20817"/>
                <a:gd name="connsiteY1" fmla="*/ 377 h 23067"/>
                <a:gd name="connsiteX2" fmla="*/ 5215 w 20817"/>
                <a:gd name="connsiteY2" fmla="*/ 19459 h 23067"/>
                <a:gd name="connsiteX3" fmla="*/ 18382 w 20817"/>
                <a:gd name="connsiteY3" fmla="*/ 20858 h 23067"/>
                <a:gd name="connsiteX4" fmla="*/ 14057 w 20817"/>
                <a:gd name="connsiteY4" fmla="*/ 8200 h 2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17" h="23067">
                  <a:moveTo>
                    <a:pt x="14057" y="8200"/>
                  </a:moveTo>
                  <a:cubicBezTo>
                    <a:pt x="9095" y="2985"/>
                    <a:pt x="3880" y="-514"/>
                    <a:pt x="2417" y="377"/>
                  </a:cubicBezTo>
                  <a:cubicBezTo>
                    <a:pt x="-2099" y="3239"/>
                    <a:pt x="-382" y="14943"/>
                    <a:pt x="5215" y="19459"/>
                  </a:cubicBezTo>
                  <a:cubicBezTo>
                    <a:pt x="10813" y="23975"/>
                    <a:pt x="12467" y="24611"/>
                    <a:pt x="18382" y="20858"/>
                  </a:cubicBezTo>
                  <a:cubicBezTo>
                    <a:pt x="22198" y="18187"/>
                    <a:pt x="21499" y="16151"/>
                    <a:pt x="14057" y="82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 1996">
              <a:extLst>
                <a:ext uri="{FF2B5EF4-FFF2-40B4-BE49-F238E27FC236}">
                  <a16:creationId xmlns:a16="http://schemas.microsoft.com/office/drawing/2014/main" id="{205E47D7-55C6-4AE6-9837-57D6A4DC8554}"/>
                </a:ext>
              </a:extLst>
            </p:cNvPr>
            <p:cNvSpPr/>
            <p:nvPr/>
          </p:nvSpPr>
          <p:spPr>
            <a:xfrm>
              <a:off x="7690918" y="2462874"/>
              <a:ext cx="15254" cy="11540"/>
            </a:xfrm>
            <a:custGeom>
              <a:avLst/>
              <a:gdLst>
                <a:gd name="connsiteX0" fmla="*/ 3325 w 15254"/>
                <a:gd name="connsiteY0" fmla="*/ 1125 h 11540"/>
                <a:gd name="connsiteX1" fmla="*/ 4089 w 15254"/>
                <a:gd name="connsiteY1" fmla="*/ 7486 h 11540"/>
                <a:gd name="connsiteX2" fmla="*/ 15092 w 15254"/>
                <a:gd name="connsiteY2" fmla="*/ 7486 h 11540"/>
                <a:gd name="connsiteX3" fmla="*/ 3325 w 15254"/>
                <a:gd name="connsiteY3" fmla="*/ 1125 h 1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54" h="11540">
                  <a:moveTo>
                    <a:pt x="3325" y="1125"/>
                  </a:moveTo>
                  <a:cubicBezTo>
                    <a:pt x="-1445" y="3033"/>
                    <a:pt x="-1445" y="3606"/>
                    <a:pt x="4089" y="7486"/>
                  </a:cubicBezTo>
                  <a:cubicBezTo>
                    <a:pt x="11721" y="13210"/>
                    <a:pt x="15092" y="13210"/>
                    <a:pt x="15092" y="7486"/>
                  </a:cubicBezTo>
                  <a:cubicBezTo>
                    <a:pt x="15092" y="1761"/>
                    <a:pt x="9750" y="-1419"/>
                    <a:pt x="3325" y="11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 1997">
              <a:extLst>
                <a:ext uri="{FF2B5EF4-FFF2-40B4-BE49-F238E27FC236}">
                  <a16:creationId xmlns:a16="http://schemas.microsoft.com/office/drawing/2014/main" id="{AE537F62-4040-A346-FBEE-34B318FDB799}"/>
                </a:ext>
              </a:extLst>
            </p:cNvPr>
            <p:cNvSpPr/>
            <p:nvPr/>
          </p:nvSpPr>
          <p:spPr>
            <a:xfrm>
              <a:off x="7700130" y="3570215"/>
              <a:ext cx="5606" cy="11366"/>
            </a:xfrm>
            <a:custGeom>
              <a:avLst/>
              <a:gdLst>
                <a:gd name="connsiteX0" fmla="*/ -163 w 5606"/>
                <a:gd name="connsiteY0" fmla="*/ 3157 h 11366"/>
                <a:gd name="connsiteX1" fmla="*/ 5181 w 5606"/>
                <a:gd name="connsiteY1" fmla="*/ 11044 h 11366"/>
                <a:gd name="connsiteX2" fmla="*/ 3145 w 5606"/>
                <a:gd name="connsiteY2" fmla="*/ 3920 h 11366"/>
                <a:gd name="connsiteX3" fmla="*/ -163 w 5606"/>
                <a:gd name="connsiteY3" fmla="*/ 3157 h 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06" h="11366">
                  <a:moveTo>
                    <a:pt x="-163" y="3157"/>
                  </a:moveTo>
                  <a:cubicBezTo>
                    <a:pt x="-163" y="8500"/>
                    <a:pt x="2955" y="13271"/>
                    <a:pt x="5181" y="11044"/>
                  </a:cubicBezTo>
                  <a:cubicBezTo>
                    <a:pt x="5880" y="10281"/>
                    <a:pt x="5181" y="7101"/>
                    <a:pt x="3145" y="3920"/>
                  </a:cubicBezTo>
                  <a:cubicBezTo>
                    <a:pt x="474" y="-787"/>
                    <a:pt x="-99" y="-914"/>
                    <a:pt x="-163" y="31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 1998">
              <a:extLst>
                <a:ext uri="{FF2B5EF4-FFF2-40B4-BE49-F238E27FC236}">
                  <a16:creationId xmlns:a16="http://schemas.microsoft.com/office/drawing/2014/main" id="{349234BA-4E22-8255-AC2E-F65B9FBA8838}"/>
                </a:ext>
              </a:extLst>
            </p:cNvPr>
            <p:cNvSpPr/>
            <p:nvPr/>
          </p:nvSpPr>
          <p:spPr>
            <a:xfrm>
              <a:off x="7671746" y="514838"/>
              <a:ext cx="15854" cy="12166"/>
            </a:xfrm>
            <a:custGeom>
              <a:avLst/>
              <a:gdLst>
                <a:gd name="connsiteX0" fmla="*/ 15692 w 15854"/>
                <a:gd name="connsiteY0" fmla="*/ 9843 h 12166"/>
                <a:gd name="connsiteX1" fmla="*/ 1952 w 15854"/>
                <a:gd name="connsiteY1" fmla="*/ 238 h 12166"/>
                <a:gd name="connsiteX2" fmla="*/ 4052 w 15854"/>
                <a:gd name="connsiteY2" fmla="*/ 10797 h 12166"/>
                <a:gd name="connsiteX3" fmla="*/ 15692 w 15854"/>
                <a:gd name="connsiteY3" fmla="*/ 9843 h 1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54" h="12166">
                  <a:moveTo>
                    <a:pt x="15692" y="9843"/>
                  </a:moveTo>
                  <a:cubicBezTo>
                    <a:pt x="15692" y="7044"/>
                    <a:pt x="6023" y="238"/>
                    <a:pt x="1952" y="238"/>
                  </a:cubicBezTo>
                  <a:cubicBezTo>
                    <a:pt x="-2118" y="238"/>
                    <a:pt x="299" y="9207"/>
                    <a:pt x="4052" y="10797"/>
                  </a:cubicBezTo>
                  <a:cubicBezTo>
                    <a:pt x="10540" y="13278"/>
                    <a:pt x="15692" y="12833"/>
                    <a:pt x="15692" y="98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 1999">
              <a:extLst>
                <a:ext uri="{FF2B5EF4-FFF2-40B4-BE49-F238E27FC236}">
                  <a16:creationId xmlns:a16="http://schemas.microsoft.com/office/drawing/2014/main" id="{E3B449DD-F57B-0F23-7E18-623B17372830}"/>
                </a:ext>
              </a:extLst>
            </p:cNvPr>
            <p:cNvSpPr/>
            <p:nvPr/>
          </p:nvSpPr>
          <p:spPr>
            <a:xfrm>
              <a:off x="7696880" y="388832"/>
              <a:ext cx="17590" cy="19018"/>
            </a:xfrm>
            <a:custGeom>
              <a:avLst/>
              <a:gdLst>
                <a:gd name="connsiteX0" fmla="*/ 8813 w 17590"/>
                <a:gd name="connsiteY0" fmla="*/ 238 h 19018"/>
                <a:gd name="connsiteX1" fmla="*/ 7095 w 17590"/>
                <a:gd name="connsiteY1" fmla="*/ 4691 h 19018"/>
                <a:gd name="connsiteX2" fmla="*/ 4328 w 17590"/>
                <a:gd name="connsiteY2" fmla="*/ 11039 h 19018"/>
                <a:gd name="connsiteX3" fmla="*/ 4297 w 17590"/>
                <a:gd name="connsiteY3" fmla="*/ 11052 h 19018"/>
                <a:gd name="connsiteX4" fmla="*/ 9767 w 17590"/>
                <a:gd name="connsiteY4" fmla="*/ 19257 h 19018"/>
                <a:gd name="connsiteX5" fmla="*/ 16128 w 17590"/>
                <a:gd name="connsiteY5" fmla="*/ 15441 h 19018"/>
                <a:gd name="connsiteX6" fmla="*/ 12375 w 17590"/>
                <a:gd name="connsiteY6" fmla="*/ 6027 h 19018"/>
                <a:gd name="connsiteX7" fmla="*/ 8813 w 17590"/>
                <a:gd name="connsiteY7" fmla="*/ 238 h 1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90" h="19018">
                  <a:moveTo>
                    <a:pt x="8813" y="238"/>
                  </a:moveTo>
                  <a:cubicBezTo>
                    <a:pt x="6968" y="238"/>
                    <a:pt x="6141" y="2210"/>
                    <a:pt x="7095" y="4691"/>
                  </a:cubicBezTo>
                  <a:cubicBezTo>
                    <a:pt x="8081" y="7210"/>
                    <a:pt x="6847" y="10053"/>
                    <a:pt x="4328" y="11039"/>
                  </a:cubicBezTo>
                  <a:cubicBezTo>
                    <a:pt x="4316" y="11045"/>
                    <a:pt x="4309" y="11045"/>
                    <a:pt x="4297" y="11052"/>
                  </a:cubicBezTo>
                  <a:cubicBezTo>
                    <a:pt x="-3718" y="14168"/>
                    <a:pt x="-347" y="19257"/>
                    <a:pt x="9767" y="19257"/>
                  </a:cubicBezTo>
                  <a:cubicBezTo>
                    <a:pt x="17527" y="19257"/>
                    <a:pt x="18863" y="18366"/>
                    <a:pt x="16128" y="15441"/>
                  </a:cubicBezTo>
                  <a:cubicBezTo>
                    <a:pt x="13850" y="12814"/>
                    <a:pt x="12527" y="9500"/>
                    <a:pt x="12375" y="6027"/>
                  </a:cubicBezTo>
                  <a:cubicBezTo>
                    <a:pt x="12247" y="2783"/>
                    <a:pt x="10721" y="238"/>
                    <a:pt x="881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 2000">
              <a:extLst>
                <a:ext uri="{FF2B5EF4-FFF2-40B4-BE49-F238E27FC236}">
                  <a16:creationId xmlns:a16="http://schemas.microsoft.com/office/drawing/2014/main" id="{0141D541-4638-76B9-115F-A998D63FD7A3}"/>
                </a:ext>
              </a:extLst>
            </p:cNvPr>
            <p:cNvSpPr/>
            <p:nvPr/>
          </p:nvSpPr>
          <p:spPr>
            <a:xfrm>
              <a:off x="7678313" y="2890120"/>
              <a:ext cx="6170" cy="12721"/>
            </a:xfrm>
            <a:custGeom>
              <a:avLst/>
              <a:gdLst>
                <a:gd name="connsiteX0" fmla="*/ 2891 w 6170"/>
                <a:gd name="connsiteY0" fmla="*/ 238 h 12721"/>
                <a:gd name="connsiteX1" fmla="*/ -163 w 6170"/>
                <a:gd name="connsiteY1" fmla="*/ 6599 h 12721"/>
                <a:gd name="connsiteX2" fmla="*/ 2891 w 6170"/>
                <a:gd name="connsiteY2" fmla="*/ 12960 h 12721"/>
                <a:gd name="connsiteX3" fmla="*/ 6008 w 6170"/>
                <a:gd name="connsiteY3" fmla="*/ 6599 h 12721"/>
                <a:gd name="connsiteX4" fmla="*/ 2891 w 6170"/>
                <a:gd name="connsiteY4" fmla="*/ 238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12721">
                  <a:moveTo>
                    <a:pt x="2891" y="238"/>
                  </a:moveTo>
                  <a:cubicBezTo>
                    <a:pt x="1237" y="238"/>
                    <a:pt x="-163" y="3101"/>
                    <a:pt x="-163" y="6599"/>
                  </a:cubicBezTo>
                  <a:cubicBezTo>
                    <a:pt x="-163" y="10097"/>
                    <a:pt x="1237" y="12960"/>
                    <a:pt x="2891" y="12960"/>
                  </a:cubicBezTo>
                  <a:cubicBezTo>
                    <a:pt x="4544" y="12960"/>
                    <a:pt x="6008" y="10161"/>
                    <a:pt x="6008" y="6599"/>
                  </a:cubicBezTo>
                  <a:cubicBezTo>
                    <a:pt x="6008" y="3037"/>
                    <a:pt x="4608" y="238"/>
                    <a:pt x="289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 2001">
              <a:extLst>
                <a:ext uri="{FF2B5EF4-FFF2-40B4-BE49-F238E27FC236}">
                  <a16:creationId xmlns:a16="http://schemas.microsoft.com/office/drawing/2014/main" id="{8DD75F9F-9C60-162E-BE80-98B333B82EA9}"/>
                </a:ext>
              </a:extLst>
            </p:cNvPr>
            <p:cNvSpPr/>
            <p:nvPr/>
          </p:nvSpPr>
          <p:spPr>
            <a:xfrm>
              <a:off x="7721693" y="6596508"/>
              <a:ext cx="12721" cy="6297"/>
            </a:xfrm>
            <a:custGeom>
              <a:avLst/>
              <a:gdLst>
                <a:gd name="connsiteX0" fmla="*/ -163 w 12721"/>
                <a:gd name="connsiteY0" fmla="*/ 3419 h 6297"/>
                <a:gd name="connsiteX1" fmla="*/ 6198 w 12721"/>
                <a:gd name="connsiteY1" fmla="*/ 6535 h 6297"/>
                <a:gd name="connsiteX2" fmla="*/ 12559 w 12721"/>
                <a:gd name="connsiteY2" fmla="*/ 3419 h 6297"/>
                <a:gd name="connsiteX3" fmla="*/ 6198 w 12721"/>
                <a:gd name="connsiteY3" fmla="*/ 238 h 6297"/>
                <a:gd name="connsiteX4" fmla="*/ -163 w 12721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-163" y="3419"/>
                  </a:moveTo>
                  <a:cubicBezTo>
                    <a:pt x="-163" y="5136"/>
                    <a:pt x="2636" y="6535"/>
                    <a:pt x="6198" y="6535"/>
                  </a:cubicBezTo>
                  <a:cubicBezTo>
                    <a:pt x="9760" y="6535"/>
                    <a:pt x="12559" y="5136"/>
                    <a:pt x="12559" y="3419"/>
                  </a:cubicBezTo>
                  <a:cubicBezTo>
                    <a:pt x="12559" y="1701"/>
                    <a:pt x="9760" y="238"/>
                    <a:pt x="6198" y="238"/>
                  </a:cubicBezTo>
                  <a:cubicBezTo>
                    <a:pt x="2636" y="238"/>
                    <a:pt x="-163" y="1701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 2002">
              <a:extLst>
                <a:ext uri="{FF2B5EF4-FFF2-40B4-BE49-F238E27FC236}">
                  <a16:creationId xmlns:a16="http://schemas.microsoft.com/office/drawing/2014/main" id="{66D28ED8-4FE2-65EE-5E3E-F5CB51089CE2}"/>
                </a:ext>
              </a:extLst>
            </p:cNvPr>
            <p:cNvSpPr/>
            <p:nvPr/>
          </p:nvSpPr>
          <p:spPr>
            <a:xfrm>
              <a:off x="7712725" y="6387979"/>
              <a:ext cx="8268" cy="16049"/>
            </a:xfrm>
            <a:custGeom>
              <a:avLst/>
              <a:gdLst>
                <a:gd name="connsiteX0" fmla="*/ 219 w 8268"/>
                <a:gd name="connsiteY0" fmla="*/ 8978 h 16049"/>
                <a:gd name="connsiteX1" fmla="*/ 4162 w 8268"/>
                <a:gd name="connsiteY1" fmla="*/ 12285 h 16049"/>
                <a:gd name="connsiteX2" fmla="*/ 8106 w 8268"/>
                <a:gd name="connsiteY2" fmla="*/ 3635 h 16049"/>
                <a:gd name="connsiteX3" fmla="*/ 219 w 8268"/>
                <a:gd name="connsiteY3" fmla="*/ 8978 h 1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68" h="16049">
                  <a:moveTo>
                    <a:pt x="219" y="8978"/>
                  </a:moveTo>
                  <a:cubicBezTo>
                    <a:pt x="-608" y="18010"/>
                    <a:pt x="-418" y="18137"/>
                    <a:pt x="4162" y="12285"/>
                  </a:cubicBezTo>
                  <a:cubicBezTo>
                    <a:pt x="6369" y="9900"/>
                    <a:pt x="7750" y="6866"/>
                    <a:pt x="8106" y="3635"/>
                  </a:cubicBezTo>
                  <a:cubicBezTo>
                    <a:pt x="5943" y="-2853"/>
                    <a:pt x="982" y="518"/>
                    <a:pt x="219" y="89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 2003">
              <a:extLst>
                <a:ext uri="{FF2B5EF4-FFF2-40B4-BE49-F238E27FC236}">
                  <a16:creationId xmlns:a16="http://schemas.microsoft.com/office/drawing/2014/main" id="{27035FD6-6C87-B853-7DC8-6AF3252AEC48}"/>
                </a:ext>
              </a:extLst>
            </p:cNvPr>
            <p:cNvSpPr/>
            <p:nvPr/>
          </p:nvSpPr>
          <p:spPr>
            <a:xfrm>
              <a:off x="7664664" y="2747122"/>
              <a:ext cx="12238" cy="10616"/>
            </a:xfrm>
            <a:custGeom>
              <a:avLst/>
              <a:gdLst>
                <a:gd name="connsiteX0" fmla="*/ 3182 w 12238"/>
                <a:gd name="connsiteY0" fmla="*/ 6608 h 10616"/>
                <a:gd name="connsiteX1" fmla="*/ 8843 w 12238"/>
                <a:gd name="connsiteY1" fmla="*/ 4890 h 10616"/>
                <a:gd name="connsiteX2" fmla="*/ 511 w 12238"/>
                <a:gd name="connsiteY2" fmla="*/ 501 h 10616"/>
                <a:gd name="connsiteX3" fmla="*/ 3182 w 12238"/>
                <a:gd name="connsiteY3" fmla="*/ 6608 h 1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38" h="10616">
                  <a:moveTo>
                    <a:pt x="3182" y="6608"/>
                  </a:moveTo>
                  <a:cubicBezTo>
                    <a:pt x="11578" y="12968"/>
                    <a:pt x="15204" y="12014"/>
                    <a:pt x="8843" y="4890"/>
                  </a:cubicBezTo>
                  <a:cubicBezTo>
                    <a:pt x="5853" y="1519"/>
                    <a:pt x="2037" y="-516"/>
                    <a:pt x="511" y="501"/>
                  </a:cubicBezTo>
                  <a:cubicBezTo>
                    <a:pt x="-1016" y="1519"/>
                    <a:pt x="129" y="4254"/>
                    <a:pt x="3182" y="66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 2004">
              <a:extLst>
                <a:ext uri="{FF2B5EF4-FFF2-40B4-BE49-F238E27FC236}">
                  <a16:creationId xmlns:a16="http://schemas.microsoft.com/office/drawing/2014/main" id="{4246CCEC-0C04-3D83-EB9E-FDCBD65E220E}"/>
                </a:ext>
              </a:extLst>
            </p:cNvPr>
            <p:cNvSpPr/>
            <p:nvPr/>
          </p:nvSpPr>
          <p:spPr>
            <a:xfrm>
              <a:off x="7668963" y="6285737"/>
              <a:ext cx="6096" cy="7717"/>
            </a:xfrm>
            <a:custGeom>
              <a:avLst/>
              <a:gdLst>
                <a:gd name="connsiteX0" fmla="*/ 5562 w 6096"/>
                <a:gd name="connsiteY0" fmla="*/ 7349 h 7717"/>
                <a:gd name="connsiteX1" fmla="*/ 3526 w 6096"/>
                <a:gd name="connsiteY1" fmla="*/ 2006 h 7717"/>
                <a:gd name="connsiteX2" fmla="*/ -163 w 6096"/>
                <a:gd name="connsiteY2" fmla="*/ 1560 h 7717"/>
                <a:gd name="connsiteX3" fmla="*/ 5562 w 6096"/>
                <a:gd name="connsiteY3" fmla="*/ 7349 h 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" h="7717">
                  <a:moveTo>
                    <a:pt x="5562" y="7349"/>
                  </a:moveTo>
                  <a:cubicBezTo>
                    <a:pt x="6516" y="6458"/>
                    <a:pt x="5562" y="4041"/>
                    <a:pt x="3526" y="2006"/>
                  </a:cubicBezTo>
                  <a:cubicBezTo>
                    <a:pt x="1491" y="-30"/>
                    <a:pt x="-163" y="-475"/>
                    <a:pt x="-163" y="1560"/>
                  </a:cubicBezTo>
                  <a:cubicBezTo>
                    <a:pt x="-163" y="5759"/>
                    <a:pt x="3717" y="9448"/>
                    <a:pt x="5562" y="73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 2005">
              <a:extLst>
                <a:ext uri="{FF2B5EF4-FFF2-40B4-BE49-F238E27FC236}">
                  <a16:creationId xmlns:a16="http://schemas.microsoft.com/office/drawing/2014/main" id="{8107AF7C-F921-0E16-7A8E-6CAB83C93FF4}"/>
                </a:ext>
              </a:extLst>
            </p:cNvPr>
            <p:cNvSpPr/>
            <p:nvPr/>
          </p:nvSpPr>
          <p:spPr>
            <a:xfrm>
              <a:off x="7658233" y="656491"/>
              <a:ext cx="10037" cy="17142"/>
            </a:xfrm>
            <a:custGeom>
              <a:avLst/>
              <a:gdLst>
                <a:gd name="connsiteX0" fmla="*/ 9168 w 10037"/>
                <a:gd name="connsiteY0" fmla="*/ 6599 h 17142"/>
                <a:gd name="connsiteX1" fmla="*/ 4525 w 10037"/>
                <a:gd name="connsiteY1" fmla="*/ 238 h 17142"/>
                <a:gd name="connsiteX2" fmla="*/ 1726 w 10037"/>
                <a:gd name="connsiteY2" fmla="*/ 14995 h 17142"/>
                <a:gd name="connsiteX3" fmla="*/ 9168 w 10037"/>
                <a:gd name="connsiteY3" fmla="*/ 6599 h 1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7" h="17142">
                  <a:moveTo>
                    <a:pt x="9168" y="6599"/>
                  </a:moveTo>
                  <a:cubicBezTo>
                    <a:pt x="8023" y="2974"/>
                    <a:pt x="5924" y="238"/>
                    <a:pt x="4525" y="238"/>
                  </a:cubicBezTo>
                  <a:cubicBezTo>
                    <a:pt x="-55" y="238"/>
                    <a:pt x="-1836" y="10416"/>
                    <a:pt x="1726" y="14995"/>
                  </a:cubicBezTo>
                  <a:cubicBezTo>
                    <a:pt x="6688" y="20847"/>
                    <a:pt x="11776" y="15123"/>
                    <a:pt x="9168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 2006">
              <a:extLst>
                <a:ext uri="{FF2B5EF4-FFF2-40B4-BE49-F238E27FC236}">
                  <a16:creationId xmlns:a16="http://schemas.microsoft.com/office/drawing/2014/main" id="{6CDB3AE4-8AD6-A3AF-7B6A-E03E92D6336D}"/>
                </a:ext>
              </a:extLst>
            </p:cNvPr>
            <p:cNvSpPr/>
            <p:nvPr/>
          </p:nvSpPr>
          <p:spPr>
            <a:xfrm>
              <a:off x="7663046" y="456243"/>
              <a:ext cx="27382" cy="11188"/>
            </a:xfrm>
            <a:custGeom>
              <a:avLst/>
              <a:gdLst>
                <a:gd name="connsiteX0" fmla="*/ 26109 w 27382"/>
                <a:gd name="connsiteY0" fmla="*/ 8139 h 11188"/>
                <a:gd name="connsiteX1" fmla="*/ 19749 w 27382"/>
                <a:gd name="connsiteY1" fmla="*/ 5404 h 11188"/>
                <a:gd name="connsiteX2" fmla="*/ 11670 w 27382"/>
                <a:gd name="connsiteY2" fmla="*/ 4068 h 11188"/>
                <a:gd name="connsiteX3" fmla="*/ 4228 w 27382"/>
                <a:gd name="connsiteY3" fmla="*/ 2223 h 11188"/>
                <a:gd name="connsiteX4" fmla="*/ -161 w 27382"/>
                <a:gd name="connsiteY4" fmla="*/ 8584 h 11188"/>
                <a:gd name="connsiteX5" fmla="*/ 26109 w 27382"/>
                <a:gd name="connsiteY5" fmla="*/ 8139 h 1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82" h="11188">
                  <a:moveTo>
                    <a:pt x="26109" y="8139"/>
                  </a:moveTo>
                  <a:cubicBezTo>
                    <a:pt x="29353" y="2669"/>
                    <a:pt x="24964" y="824"/>
                    <a:pt x="19749" y="5404"/>
                  </a:cubicBezTo>
                  <a:cubicBezTo>
                    <a:pt x="15487" y="8966"/>
                    <a:pt x="14278" y="8775"/>
                    <a:pt x="11670" y="4068"/>
                  </a:cubicBezTo>
                  <a:cubicBezTo>
                    <a:pt x="9062" y="-639"/>
                    <a:pt x="7727" y="-702"/>
                    <a:pt x="4228" y="2223"/>
                  </a:cubicBezTo>
                  <a:cubicBezTo>
                    <a:pt x="2110" y="3807"/>
                    <a:pt x="571" y="6040"/>
                    <a:pt x="-161" y="8584"/>
                  </a:cubicBezTo>
                  <a:cubicBezTo>
                    <a:pt x="-415" y="12719"/>
                    <a:pt x="23628" y="12146"/>
                    <a:pt x="26109" y="81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 2007">
              <a:extLst>
                <a:ext uri="{FF2B5EF4-FFF2-40B4-BE49-F238E27FC236}">
                  <a16:creationId xmlns:a16="http://schemas.microsoft.com/office/drawing/2014/main" id="{C0B1DD0C-FEBB-06DB-1B63-54DD51B68123}"/>
                </a:ext>
              </a:extLst>
            </p:cNvPr>
            <p:cNvSpPr/>
            <p:nvPr/>
          </p:nvSpPr>
          <p:spPr>
            <a:xfrm>
              <a:off x="7669431" y="2842987"/>
              <a:ext cx="8455" cy="6233"/>
            </a:xfrm>
            <a:custGeom>
              <a:avLst/>
              <a:gdLst>
                <a:gd name="connsiteX0" fmla="*/ 8211 w 8455"/>
                <a:gd name="connsiteY0" fmla="*/ 3355 h 6233"/>
                <a:gd name="connsiteX1" fmla="*/ 4013 w 8455"/>
                <a:gd name="connsiteY1" fmla="*/ 238 h 6233"/>
                <a:gd name="connsiteX2" fmla="*/ -58 w 8455"/>
                <a:gd name="connsiteY2" fmla="*/ 3355 h 6233"/>
                <a:gd name="connsiteX3" fmla="*/ 4013 w 8455"/>
                <a:gd name="connsiteY3" fmla="*/ 6472 h 6233"/>
                <a:gd name="connsiteX4" fmla="*/ 8211 w 8455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5" h="6233">
                  <a:moveTo>
                    <a:pt x="8211" y="3355"/>
                  </a:moveTo>
                  <a:cubicBezTo>
                    <a:pt x="7543" y="1587"/>
                    <a:pt x="5902" y="366"/>
                    <a:pt x="4013" y="238"/>
                  </a:cubicBezTo>
                  <a:cubicBezTo>
                    <a:pt x="2155" y="366"/>
                    <a:pt x="552" y="1593"/>
                    <a:pt x="-58" y="3355"/>
                  </a:cubicBezTo>
                  <a:cubicBezTo>
                    <a:pt x="-631" y="5073"/>
                    <a:pt x="1214" y="6472"/>
                    <a:pt x="4013" y="6472"/>
                  </a:cubicBezTo>
                  <a:cubicBezTo>
                    <a:pt x="6811" y="6472"/>
                    <a:pt x="8719" y="5073"/>
                    <a:pt x="821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 2008">
              <a:extLst>
                <a:ext uri="{FF2B5EF4-FFF2-40B4-BE49-F238E27FC236}">
                  <a16:creationId xmlns:a16="http://schemas.microsoft.com/office/drawing/2014/main" id="{E7F9B8BE-E48B-5C18-1FD4-83C33BB5A6F9}"/>
                </a:ext>
              </a:extLst>
            </p:cNvPr>
            <p:cNvSpPr/>
            <p:nvPr/>
          </p:nvSpPr>
          <p:spPr>
            <a:xfrm>
              <a:off x="7657600" y="612221"/>
              <a:ext cx="7286" cy="6297"/>
            </a:xfrm>
            <a:custGeom>
              <a:avLst/>
              <a:gdLst>
                <a:gd name="connsiteX0" fmla="*/ 6557 w 7286"/>
                <a:gd name="connsiteY0" fmla="*/ 3355 h 6297"/>
                <a:gd name="connsiteX1" fmla="*/ 5412 w 7286"/>
                <a:gd name="connsiteY1" fmla="*/ 238 h 6297"/>
                <a:gd name="connsiteX2" fmla="*/ 387 w 7286"/>
                <a:gd name="connsiteY2" fmla="*/ 3355 h 6297"/>
                <a:gd name="connsiteX3" fmla="*/ 1596 w 7286"/>
                <a:gd name="connsiteY3" fmla="*/ 6535 h 6297"/>
                <a:gd name="connsiteX4" fmla="*/ 6557 w 7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6" h="6297">
                  <a:moveTo>
                    <a:pt x="6557" y="3355"/>
                  </a:moveTo>
                  <a:cubicBezTo>
                    <a:pt x="7638" y="1638"/>
                    <a:pt x="7129" y="238"/>
                    <a:pt x="5412" y="238"/>
                  </a:cubicBezTo>
                  <a:cubicBezTo>
                    <a:pt x="3351" y="455"/>
                    <a:pt x="1500" y="1606"/>
                    <a:pt x="387" y="3355"/>
                  </a:cubicBezTo>
                  <a:cubicBezTo>
                    <a:pt x="-694" y="5072"/>
                    <a:pt x="-122" y="6535"/>
                    <a:pt x="1596" y="6535"/>
                  </a:cubicBezTo>
                  <a:cubicBezTo>
                    <a:pt x="3650" y="6300"/>
                    <a:pt x="5488" y="5130"/>
                    <a:pt x="6557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 2009">
              <a:extLst>
                <a:ext uri="{FF2B5EF4-FFF2-40B4-BE49-F238E27FC236}">
                  <a16:creationId xmlns:a16="http://schemas.microsoft.com/office/drawing/2014/main" id="{FE81753E-2975-B4D5-FF1D-9E0A07B57926}"/>
                </a:ext>
              </a:extLst>
            </p:cNvPr>
            <p:cNvSpPr/>
            <p:nvPr/>
          </p:nvSpPr>
          <p:spPr>
            <a:xfrm>
              <a:off x="7665910" y="2320584"/>
              <a:ext cx="6363" cy="6360"/>
            </a:xfrm>
            <a:custGeom>
              <a:avLst/>
              <a:gdLst>
                <a:gd name="connsiteX0" fmla="*/ 2891 w 6363"/>
                <a:gd name="connsiteY0" fmla="*/ 6597 h 6360"/>
                <a:gd name="connsiteX1" fmla="*/ 6198 w 6363"/>
                <a:gd name="connsiteY1" fmla="*/ 3545 h 6360"/>
                <a:gd name="connsiteX2" fmla="*/ 3145 w 6363"/>
                <a:gd name="connsiteY2" fmla="*/ 241 h 6360"/>
                <a:gd name="connsiteX3" fmla="*/ -163 w 6363"/>
                <a:gd name="connsiteY3" fmla="*/ 3292 h 6360"/>
                <a:gd name="connsiteX4" fmla="*/ -163 w 6363"/>
                <a:gd name="connsiteY4" fmla="*/ 3480 h 6360"/>
                <a:gd name="connsiteX5" fmla="*/ 2891 w 6363"/>
                <a:gd name="connsiteY5" fmla="*/ 6597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3" h="6360">
                  <a:moveTo>
                    <a:pt x="2891" y="6597"/>
                  </a:moveTo>
                  <a:cubicBezTo>
                    <a:pt x="4646" y="6667"/>
                    <a:pt x="6128" y="5300"/>
                    <a:pt x="6198" y="3545"/>
                  </a:cubicBezTo>
                  <a:cubicBezTo>
                    <a:pt x="6268" y="1790"/>
                    <a:pt x="4901" y="311"/>
                    <a:pt x="3145" y="241"/>
                  </a:cubicBezTo>
                  <a:cubicBezTo>
                    <a:pt x="1390" y="171"/>
                    <a:pt x="-92" y="1537"/>
                    <a:pt x="-163" y="3292"/>
                  </a:cubicBezTo>
                  <a:cubicBezTo>
                    <a:pt x="-163" y="3355"/>
                    <a:pt x="-163" y="3418"/>
                    <a:pt x="-163" y="3480"/>
                  </a:cubicBezTo>
                  <a:cubicBezTo>
                    <a:pt x="-163" y="5177"/>
                    <a:pt x="1192" y="6562"/>
                    <a:pt x="2891" y="65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 2010">
              <a:extLst>
                <a:ext uri="{FF2B5EF4-FFF2-40B4-BE49-F238E27FC236}">
                  <a16:creationId xmlns:a16="http://schemas.microsoft.com/office/drawing/2014/main" id="{FEC42A30-F83C-DA7E-3668-AD35B72AB716}"/>
                </a:ext>
              </a:extLst>
            </p:cNvPr>
            <p:cNvSpPr/>
            <p:nvPr/>
          </p:nvSpPr>
          <p:spPr>
            <a:xfrm>
              <a:off x="7687597" y="509413"/>
              <a:ext cx="6172" cy="5234"/>
            </a:xfrm>
            <a:custGeom>
              <a:avLst/>
              <a:gdLst>
                <a:gd name="connsiteX0" fmla="*/ 2957 w 6172"/>
                <a:gd name="connsiteY0" fmla="*/ 5473 h 5234"/>
                <a:gd name="connsiteX1" fmla="*/ 6010 w 6172"/>
                <a:gd name="connsiteY1" fmla="*/ 4074 h 5234"/>
                <a:gd name="connsiteX2" fmla="*/ 2957 w 6172"/>
                <a:gd name="connsiteY2" fmla="*/ 766 h 5234"/>
                <a:gd name="connsiteX3" fmla="*/ -160 w 6172"/>
                <a:gd name="connsiteY3" fmla="*/ 2165 h 5234"/>
                <a:gd name="connsiteX4" fmla="*/ 2887 w 6172"/>
                <a:gd name="connsiteY4" fmla="*/ 5473 h 5234"/>
                <a:gd name="connsiteX5" fmla="*/ 2957 w 6172"/>
                <a:gd name="connsiteY5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2957" y="5473"/>
                  </a:moveTo>
                  <a:cubicBezTo>
                    <a:pt x="4674" y="5473"/>
                    <a:pt x="6010" y="4901"/>
                    <a:pt x="6010" y="4074"/>
                  </a:cubicBezTo>
                  <a:cubicBezTo>
                    <a:pt x="6010" y="3247"/>
                    <a:pt x="4674" y="1847"/>
                    <a:pt x="2957" y="766"/>
                  </a:cubicBezTo>
                  <a:cubicBezTo>
                    <a:pt x="1239" y="-315"/>
                    <a:pt x="-160" y="321"/>
                    <a:pt x="-160" y="2165"/>
                  </a:cubicBezTo>
                  <a:cubicBezTo>
                    <a:pt x="-230" y="3921"/>
                    <a:pt x="1137" y="5403"/>
                    <a:pt x="2887" y="5473"/>
                  </a:cubicBezTo>
                  <a:cubicBezTo>
                    <a:pt x="2912" y="5473"/>
                    <a:pt x="2938" y="5473"/>
                    <a:pt x="2957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 2011">
              <a:extLst>
                <a:ext uri="{FF2B5EF4-FFF2-40B4-BE49-F238E27FC236}">
                  <a16:creationId xmlns:a16="http://schemas.microsoft.com/office/drawing/2014/main" id="{23B38FA4-8219-27ED-3469-B7997BB62CE5}"/>
                </a:ext>
              </a:extLst>
            </p:cNvPr>
            <p:cNvSpPr/>
            <p:nvPr/>
          </p:nvSpPr>
          <p:spPr>
            <a:xfrm>
              <a:off x="7712389" y="1035655"/>
              <a:ext cx="24224" cy="16857"/>
            </a:xfrm>
            <a:custGeom>
              <a:avLst/>
              <a:gdLst>
                <a:gd name="connsiteX0" fmla="*/ 1890 w 24224"/>
                <a:gd name="connsiteY0" fmla="*/ 15185 h 16857"/>
                <a:gd name="connsiteX1" fmla="*/ 18428 w 24224"/>
                <a:gd name="connsiteY1" fmla="*/ 11114 h 16857"/>
                <a:gd name="connsiteX2" fmla="*/ 9778 w 24224"/>
                <a:gd name="connsiteY2" fmla="*/ 2272 h 16857"/>
                <a:gd name="connsiteX3" fmla="*/ 1890 w 24224"/>
                <a:gd name="connsiteY3" fmla="*/ 15185 h 1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24" h="16857">
                  <a:moveTo>
                    <a:pt x="1890" y="15185"/>
                  </a:moveTo>
                  <a:cubicBezTo>
                    <a:pt x="5325" y="18683"/>
                    <a:pt x="10286" y="17411"/>
                    <a:pt x="18428" y="11114"/>
                  </a:cubicBezTo>
                  <a:cubicBezTo>
                    <a:pt x="29178" y="2718"/>
                    <a:pt x="23580" y="-3007"/>
                    <a:pt x="9778" y="2272"/>
                  </a:cubicBezTo>
                  <a:cubicBezTo>
                    <a:pt x="300" y="5898"/>
                    <a:pt x="-2562" y="10605"/>
                    <a:pt x="1890" y="15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 2012">
              <a:extLst>
                <a:ext uri="{FF2B5EF4-FFF2-40B4-BE49-F238E27FC236}">
                  <a16:creationId xmlns:a16="http://schemas.microsoft.com/office/drawing/2014/main" id="{39A5AB87-A2BD-A30C-2A5E-D29195D817E1}"/>
                </a:ext>
              </a:extLst>
            </p:cNvPr>
            <p:cNvSpPr/>
            <p:nvPr/>
          </p:nvSpPr>
          <p:spPr>
            <a:xfrm>
              <a:off x="7762013" y="322745"/>
              <a:ext cx="11773" cy="8433"/>
            </a:xfrm>
            <a:custGeom>
              <a:avLst/>
              <a:gdLst>
                <a:gd name="connsiteX0" fmla="*/ 11485 w 11773"/>
                <a:gd name="connsiteY0" fmla="*/ 3991 h 8433"/>
                <a:gd name="connsiteX1" fmla="*/ 6270 w 11773"/>
                <a:gd name="connsiteY1" fmla="*/ 238 h 8433"/>
                <a:gd name="connsiteX2" fmla="*/ 1944 w 11773"/>
                <a:gd name="connsiteY2" fmla="*/ 7680 h 8433"/>
                <a:gd name="connsiteX3" fmla="*/ 10722 w 11773"/>
                <a:gd name="connsiteY3" fmla="*/ 5715 h 8433"/>
                <a:gd name="connsiteX4" fmla="*/ 11485 w 11773"/>
                <a:gd name="connsiteY4" fmla="*/ 3991 h 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3" h="8433">
                  <a:moveTo>
                    <a:pt x="11485" y="3991"/>
                  </a:moveTo>
                  <a:cubicBezTo>
                    <a:pt x="12185" y="1892"/>
                    <a:pt x="9895" y="238"/>
                    <a:pt x="6270" y="238"/>
                  </a:cubicBezTo>
                  <a:cubicBezTo>
                    <a:pt x="-91" y="238"/>
                    <a:pt x="-2127" y="3546"/>
                    <a:pt x="1944" y="7680"/>
                  </a:cubicBezTo>
                  <a:cubicBezTo>
                    <a:pt x="4908" y="9563"/>
                    <a:pt x="8839" y="8685"/>
                    <a:pt x="10722" y="5715"/>
                  </a:cubicBezTo>
                  <a:cubicBezTo>
                    <a:pt x="11059" y="5181"/>
                    <a:pt x="11320" y="4602"/>
                    <a:pt x="11485" y="3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 2013">
              <a:extLst>
                <a:ext uri="{FF2B5EF4-FFF2-40B4-BE49-F238E27FC236}">
                  <a16:creationId xmlns:a16="http://schemas.microsoft.com/office/drawing/2014/main" id="{B2A5D96A-451F-1868-2FD9-F95988CA5F25}"/>
                </a:ext>
              </a:extLst>
            </p:cNvPr>
            <p:cNvSpPr/>
            <p:nvPr/>
          </p:nvSpPr>
          <p:spPr>
            <a:xfrm>
              <a:off x="7737150" y="272431"/>
              <a:ext cx="6233" cy="6297"/>
            </a:xfrm>
            <a:custGeom>
              <a:avLst/>
              <a:gdLst>
                <a:gd name="connsiteX0" fmla="*/ 2954 w 6233"/>
                <a:gd name="connsiteY0" fmla="*/ 6535 h 6297"/>
                <a:gd name="connsiteX1" fmla="*/ 6071 w 6233"/>
                <a:gd name="connsiteY1" fmla="*/ 3355 h 6297"/>
                <a:gd name="connsiteX2" fmla="*/ 2954 w 6233"/>
                <a:gd name="connsiteY2" fmla="*/ 238 h 6297"/>
                <a:gd name="connsiteX3" fmla="*/ -163 w 6233"/>
                <a:gd name="connsiteY3" fmla="*/ 3355 h 6297"/>
                <a:gd name="connsiteX4" fmla="*/ 2954 w 6233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2954" y="6535"/>
                  </a:moveTo>
                  <a:cubicBezTo>
                    <a:pt x="4684" y="6504"/>
                    <a:pt x="6071" y="5085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1249" y="270"/>
                    <a:pt x="-131" y="1650"/>
                    <a:pt x="-163" y="3355"/>
                  </a:cubicBezTo>
                  <a:cubicBezTo>
                    <a:pt x="-131" y="5072"/>
                    <a:pt x="1237" y="6465"/>
                    <a:pt x="295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 2014">
              <a:extLst>
                <a:ext uri="{FF2B5EF4-FFF2-40B4-BE49-F238E27FC236}">
                  <a16:creationId xmlns:a16="http://schemas.microsoft.com/office/drawing/2014/main" id="{75EFECA3-9A63-2575-2F54-0BDF42A00082}"/>
                </a:ext>
              </a:extLst>
            </p:cNvPr>
            <p:cNvSpPr/>
            <p:nvPr/>
          </p:nvSpPr>
          <p:spPr>
            <a:xfrm>
              <a:off x="7765863" y="561816"/>
              <a:ext cx="13396" cy="15831"/>
            </a:xfrm>
            <a:custGeom>
              <a:avLst/>
              <a:gdLst>
                <a:gd name="connsiteX0" fmla="*/ 3183 w 13396"/>
                <a:gd name="connsiteY0" fmla="*/ 4656 h 15831"/>
                <a:gd name="connsiteX1" fmla="*/ 1274 w 13396"/>
                <a:gd name="connsiteY1" fmla="*/ 12479 h 15831"/>
                <a:gd name="connsiteX2" fmla="*/ 4137 w 13396"/>
                <a:gd name="connsiteY2" fmla="*/ 16041 h 15831"/>
                <a:gd name="connsiteX3" fmla="*/ 12151 w 13396"/>
                <a:gd name="connsiteY3" fmla="*/ 14260 h 15831"/>
                <a:gd name="connsiteX4" fmla="*/ 6108 w 13396"/>
                <a:gd name="connsiteY4" fmla="*/ 267 h 15831"/>
                <a:gd name="connsiteX5" fmla="*/ 2801 w 13396"/>
                <a:gd name="connsiteY5" fmla="*/ 2754 h 15831"/>
                <a:gd name="connsiteX6" fmla="*/ 3183 w 13396"/>
                <a:gd name="connsiteY6" fmla="*/ 4656 h 1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6" h="15831">
                  <a:moveTo>
                    <a:pt x="3183" y="4656"/>
                  </a:moveTo>
                  <a:cubicBezTo>
                    <a:pt x="3958" y="7416"/>
                    <a:pt x="3233" y="10387"/>
                    <a:pt x="1274" y="12479"/>
                  </a:cubicBezTo>
                  <a:cubicBezTo>
                    <a:pt x="-1270" y="15087"/>
                    <a:pt x="-507" y="16041"/>
                    <a:pt x="4137" y="16041"/>
                  </a:cubicBezTo>
                  <a:cubicBezTo>
                    <a:pt x="6922" y="16213"/>
                    <a:pt x="9702" y="15596"/>
                    <a:pt x="12151" y="14260"/>
                  </a:cubicBezTo>
                  <a:cubicBezTo>
                    <a:pt x="15395" y="11016"/>
                    <a:pt x="10752" y="267"/>
                    <a:pt x="6108" y="267"/>
                  </a:cubicBezTo>
                  <a:cubicBezTo>
                    <a:pt x="4505" y="44"/>
                    <a:pt x="3030" y="1157"/>
                    <a:pt x="2801" y="2754"/>
                  </a:cubicBezTo>
                  <a:cubicBezTo>
                    <a:pt x="2712" y="3415"/>
                    <a:pt x="2845" y="4083"/>
                    <a:pt x="3183" y="46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 2015">
              <a:extLst>
                <a:ext uri="{FF2B5EF4-FFF2-40B4-BE49-F238E27FC236}">
                  <a16:creationId xmlns:a16="http://schemas.microsoft.com/office/drawing/2014/main" id="{61B4B5D8-9198-104D-341D-AE511C5CA83B}"/>
                </a:ext>
              </a:extLst>
            </p:cNvPr>
            <p:cNvSpPr/>
            <p:nvPr/>
          </p:nvSpPr>
          <p:spPr>
            <a:xfrm>
              <a:off x="7765925" y="2424627"/>
              <a:ext cx="11349" cy="6126"/>
            </a:xfrm>
            <a:custGeom>
              <a:avLst/>
              <a:gdLst>
                <a:gd name="connsiteX0" fmla="*/ 576 w 11349"/>
                <a:gd name="connsiteY0" fmla="*/ 3244 h 6126"/>
                <a:gd name="connsiteX1" fmla="*/ 7700 w 11349"/>
                <a:gd name="connsiteY1" fmla="*/ 6361 h 6126"/>
                <a:gd name="connsiteX2" fmla="*/ 8273 w 11349"/>
                <a:gd name="connsiteY2" fmla="*/ 3244 h 6126"/>
                <a:gd name="connsiteX3" fmla="*/ 576 w 11349"/>
                <a:gd name="connsiteY3" fmla="*/ 3244 h 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49" h="6126">
                  <a:moveTo>
                    <a:pt x="576" y="3244"/>
                  </a:moveTo>
                  <a:cubicBezTo>
                    <a:pt x="2363" y="5298"/>
                    <a:pt x="4978" y="6443"/>
                    <a:pt x="7700" y="6361"/>
                  </a:cubicBezTo>
                  <a:cubicBezTo>
                    <a:pt x="12216" y="6361"/>
                    <a:pt x="12280" y="5852"/>
                    <a:pt x="8273" y="3244"/>
                  </a:cubicBezTo>
                  <a:cubicBezTo>
                    <a:pt x="2166" y="-763"/>
                    <a:pt x="-1905" y="-763"/>
                    <a:pt x="576" y="32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 2016">
              <a:extLst>
                <a:ext uri="{FF2B5EF4-FFF2-40B4-BE49-F238E27FC236}">
                  <a16:creationId xmlns:a16="http://schemas.microsoft.com/office/drawing/2014/main" id="{3C43E3A9-BA2E-A95A-69BC-00C71761C0D8}"/>
                </a:ext>
              </a:extLst>
            </p:cNvPr>
            <p:cNvSpPr/>
            <p:nvPr/>
          </p:nvSpPr>
          <p:spPr>
            <a:xfrm>
              <a:off x="7737150" y="358418"/>
              <a:ext cx="24806" cy="13958"/>
            </a:xfrm>
            <a:custGeom>
              <a:avLst/>
              <a:gdLst>
                <a:gd name="connsiteX0" fmla="*/ 9951 w 24806"/>
                <a:gd name="connsiteY0" fmla="*/ 10680 h 13958"/>
                <a:gd name="connsiteX1" fmla="*/ 24644 w 24806"/>
                <a:gd name="connsiteY1" fmla="*/ 10171 h 13958"/>
                <a:gd name="connsiteX2" fmla="*/ 19111 w 24806"/>
                <a:gd name="connsiteY2" fmla="*/ 5464 h 13958"/>
                <a:gd name="connsiteX3" fmla="*/ 10078 w 24806"/>
                <a:gd name="connsiteY3" fmla="*/ 1966 h 13958"/>
                <a:gd name="connsiteX4" fmla="*/ -163 w 24806"/>
                <a:gd name="connsiteY4" fmla="*/ 5019 h 13958"/>
                <a:gd name="connsiteX5" fmla="*/ 9951 w 24806"/>
                <a:gd name="connsiteY5" fmla="*/ 10680 h 13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06" h="13958">
                  <a:moveTo>
                    <a:pt x="9951" y="10680"/>
                  </a:moveTo>
                  <a:cubicBezTo>
                    <a:pt x="24263" y="15450"/>
                    <a:pt x="24644" y="15450"/>
                    <a:pt x="24644" y="10171"/>
                  </a:cubicBezTo>
                  <a:cubicBezTo>
                    <a:pt x="24377" y="7366"/>
                    <a:pt x="21922" y="5279"/>
                    <a:pt x="19111" y="5464"/>
                  </a:cubicBezTo>
                  <a:cubicBezTo>
                    <a:pt x="15790" y="5356"/>
                    <a:pt x="12604" y="4122"/>
                    <a:pt x="10078" y="1966"/>
                  </a:cubicBezTo>
                  <a:cubicBezTo>
                    <a:pt x="6643" y="-1469"/>
                    <a:pt x="-163" y="566"/>
                    <a:pt x="-163" y="5019"/>
                  </a:cubicBezTo>
                  <a:cubicBezTo>
                    <a:pt x="-163" y="6291"/>
                    <a:pt x="4417" y="8835"/>
                    <a:pt x="9951" y="106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 2017">
              <a:extLst>
                <a:ext uri="{FF2B5EF4-FFF2-40B4-BE49-F238E27FC236}">
                  <a16:creationId xmlns:a16="http://schemas.microsoft.com/office/drawing/2014/main" id="{1725D85F-E71C-F776-8076-613B213DFFE5}"/>
                </a:ext>
              </a:extLst>
            </p:cNvPr>
            <p:cNvSpPr/>
            <p:nvPr/>
          </p:nvSpPr>
          <p:spPr>
            <a:xfrm>
              <a:off x="7758586" y="2836848"/>
              <a:ext cx="19450" cy="11120"/>
            </a:xfrm>
            <a:custGeom>
              <a:avLst/>
              <a:gdLst>
                <a:gd name="connsiteX0" fmla="*/ 8488 w 19450"/>
                <a:gd name="connsiteY0" fmla="*/ 11339 h 11120"/>
                <a:gd name="connsiteX1" fmla="*/ 16565 w 19450"/>
                <a:gd name="connsiteY1" fmla="*/ 5614 h 11120"/>
                <a:gd name="connsiteX2" fmla="*/ 6325 w 19450"/>
                <a:gd name="connsiteY2" fmla="*/ 4533 h 11120"/>
                <a:gd name="connsiteX3" fmla="*/ 918 w 19450"/>
                <a:gd name="connsiteY3" fmla="*/ 10258 h 11120"/>
                <a:gd name="connsiteX4" fmla="*/ 8488 w 19450"/>
                <a:gd name="connsiteY4" fmla="*/ 11339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50" h="11120">
                  <a:moveTo>
                    <a:pt x="8488" y="11339"/>
                  </a:moveTo>
                  <a:cubicBezTo>
                    <a:pt x="20764" y="11339"/>
                    <a:pt x="21209" y="10830"/>
                    <a:pt x="16565" y="5614"/>
                  </a:cubicBezTo>
                  <a:cubicBezTo>
                    <a:pt x="10586" y="-1128"/>
                    <a:pt x="6325" y="-1573"/>
                    <a:pt x="6325" y="4533"/>
                  </a:cubicBezTo>
                  <a:cubicBezTo>
                    <a:pt x="6064" y="7459"/>
                    <a:pt x="3825" y="9831"/>
                    <a:pt x="918" y="10258"/>
                  </a:cubicBezTo>
                  <a:cubicBezTo>
                    <a:pt x="-2071" y="10957"/>
                    <a:pt x="1363" y="11466"/>
                    <a:pt x="8488" y="113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 2018">
              <a:extLst>
                <a:ext uri="{FF2B5EF4-FFF2-40B4-BE49-F238E27FC236}">
                  <a16:creationId xmlns:a16="http://schemas.microsoft.com/office/drawing/2014/main" id="{CDE0C050-BAF5-1D0F-7EE3-91CD63959CE1}"/>
                </a:ext>
              </a:extLst>
            </p:cNvPr>
            <p:cNvSpPr/>
            <p:nvPr/>
          </p:nvSpPr>
          <p:spPr>
            <a:xfrm>
              <a:off x="7758904" y="2805204"/>
              <a:ext cx="6233" cy="6233"/>
            </a:xfrm>
            <a:custGeom>
              <a:avLst/>
              <a:gdLst>
                <a:gd name="connsiteX0" fmla="*/ -163 w 6233"/>
                <a:gd name="connsiteY0" fmla="*/ 3355 h 6233"/>
                <a:gd name="connsiteX1" fmla="*/ 2954 w 6233"/>
                <a:gd name="connsiteY1" fmla="*/ 6472 h 6233"/>
                <a:gd name="connsiteX2" fmla="*/ 6071 w 6233"/>
                <a:gd name="connsiteY2" fmla="*/ 3355 h 6233"/>
                <a:gd name="connsiteX3" fmla="*/ 2954 w 6233"/>
                <a:gd name="connsiteY3" fmla="*/ 238 h 6233"/>
                <a:gd name="connsiteX4" fmla="*/ 2890 w 6233"/>
                <a:gd name="connsiteY4" fmla="*/ 238 h 6233"/>
                <a:gd name="connsiteX5" fmla="*/ -163 w 6233"/>
                <a:gd name="connsiteY5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6233">
                  <a:moveTo>
                    <a:pt x="-163" y="3355"/>
                  </a:moveTo>
                  <a:cubicBezTo>
                    <a:pt x="-163" y="5079"/>
                    <a:pt x="1237" y="6472"/>
                    <a:pt x="2954" y="6472"/>
                  </a:cubicBezTo>
                  <a:cubicBezTo>
                    <a:pt x="4678" y="6472"/>
                    <a:pt x="6071" y="5072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2935" y="238"/>
                    <a:pt x="2910" y="238"/>
                    <a:pt x="2890" y="238"/>
                  </a:cubicBezTo>
                  <a:cubicBezTo>
                    <a:pt x="1192" y="270"/>
                    <a:pt x="-163" y="1657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 2019">
              <a:extLst>
                <a:ext uri="{FF2B5EF4-FFF2-40B4-BE49-F238E27FC236}">
                  <a16:creationId xmlns:a16="http://schemas.microsoft.com/office/drawing/2014/main" id="{9FE133B1-E279-01AC-85D5-955DEB00EB1A}"/>
                </a:ext>
              </a:extLst>
            </p:cNvPr>
            <p:cNvSpPr/>
            <p:nvPr/>
          </p:nvSpPr>
          <p:spPr>
            <a:xfrm>
              <a:off x="7738096" y="3438374"/>
              <a:ext cx="14701" cy="7553"/>
            </a:xfrm>
            <a:custGeom>
              <a:avLst/>
              <a:gdLst>
                <a:gd name="connsiteX0" fmla="*/ 1817 w 14701"/>
                <a:gd name="connsiteY0" fmla="*/ 1169 h 7553"/>
                <a:gd name="connsiteX1" fmla="*/ 1817 w 14701"/>
                <a:gd name="connsiteY1" fmla="*/ 5621 h 7553"/>
                <a:gd name="connsiteX2" fmla="*/ 14539 w 14701"/>
                <a:gd name="connsiteY2" fmla="*/ 5176 h 7553"/>
                <a:gd name="connsiteX3" fmla="*/ 1817 w 14701"/>
                <a:gd name="connsiteY3" fmla="*/ 1169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01" h="7553">
                  <a:moveTo>
                    <a:pt x="1817" y="1169"/>
                  </a:moveTo>
                  <a:cubicBezTo>
                    <a:pt x="-791" y="2886"/>
                    <a:pt x="-854" y="3967"/>
                    <a:pt x="1817" y="5621"/>
                  </a:cubicBezTo>
                  <a:cubicBezTo>
                    <a:pt x="6779" y="8738"/>
                    <a:pt x="14539" y="8420"/>
                    <a:pt x="14539" y="5176"/>
                  </a:cubicBezTo>
                  <a:cubicBezTo>
                    <a:pt x="14539" y="1932"/>
                    <a:pt x="6015" y="-1439"/>
                    <a:pt x="1817" y="11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 2020">
              <a:extLst>
                <a:ext uri="{FF2B5EF4-FFF2-40B4-BE49-F238E27FC236}">
                  <a16:creationId xmlns:a16="http://schemas.microsoft.com/office/drawing/2014/main" id="{5F70F9FC-A07B-CD2D-0442-7C349A8A2237}"/>
                </a:ext>
              </a:extLst>
            </p:cNvPr>
            <p:cNvSpPr/>
            <p:nvPr/>
          </p:nvSpPr>
          <p:spPr>
            <a:xfrm>
              <a:off x="7718577" y="291115"/>
              <a:ext cx="8616" cy="11784"/>
            </a:xfrm>
            <a:custGeom>
              <a:avLst/>
              <a:gdLst>
                <a:gd name="connsiteX0" fmla="*/ 8297 w 8616"/>
                <a:gd name="connsiteY0" fmla="*/ 11832 h 11784"/>
                <a:gd name="connsiteX1" fmla="*/ 7343 w 8616"/>
                <a:gd name="connsiteY1" fmla="*/ 5471 h 11784"/>
                <a:gd name="connsiteX2" fmla="*/ -163 w 8616"/>
                <a:gd name="connsiteY2" fmla="*/ 2800 h 11784"/>
                <a:gd name="connsiteX3" fmla="*/ 8297 w 8616"/>
                <a:gd name="connsiteY3" fmla="*/ 11832 h 1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16" h="11784">
                  <a:moveTo>
                    <a:pt x="8297" y="11832"/>
                  </a:moveTo>
                  <a:cubicBezTo>
                    <a:pt x="8685" y="9663"/>
                    <a:pt x="8348" y="7430"/>
                    <a:pt x="7343" y="5471"/>
                  </a:cubicBezTo>
                  <a:cubicBezTo>
                    <a:pt x="5371" y="192"/>
                    <a:pt x="-163" y="-1780"/>
                    <a:pt x="-163" y="2800"/>
                  </a:cubicBezTo>
                  <a:cubicBezTo>
                    <a:pt x="-163" y="5980"/>
                    <a:pt x="6771" y="13295"/>
                    <a:pt x="8297" y="118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 2021">
              <a:extLst>
                <a:ext uri="{FF2B5EF4-FFF2-40B4-BE49-F238E27FC236}">
                  <a16:creationId xmlns:a16="http://schemas.microsoft.com/office/drawing/2014/main" id="{B11C036E-D28D-D917-0247-9510BEBF2AA0}"/>
                </a:ext>
              </a:extLst>
            </p:cNvPr>
            <p:cNvSpPr/>
            <p:nvPr/>
          </p:nvSpPr>
          <p:spPr>
            <a:xfrm>
              <a:off x="7724807" y="528304"/>
              <a:ext cx="6172" cy="5234"/>
            </a:xfrm>
            <a:custGeom>
              <a:avLst/>
              <a:gdLst>
                <a:gd name="connsiteX0" fmla="*/ -160 w 6172"/>
                <a:gd name="connsiteY0" fmla="*/ 2165 h 5234"/>
                <a:gd name="connsiteX1" fmla="*/ 2887 w 6172"/>
                <a:gd name="connsiteY1" fmla="*/ 5473 h 5234"/>
                <a:gd name="connsiteX2" fmla="*/ 2957 w 6172"/>
                <a:gd name="connsiteY2" fmla="*/ 5473 h 5234"/>
                <a:gd name="connsiteX3" fmla="*/ 6010 w 6172"/>
                <a:gd name="connsiteY3" fmla="*/ 4074 h 5234"/>
                <a:gd name="connsiteX4" fmla="*/ 2957 w 6172"/>
                <a:gd name="connsiteY4" fmla="*/ 766 h 5234"/>
                <a:gd name="connsiteX5" fmla="*/ -160 w 6172"/>
                <a:gd name="connsiteY5" fmla="*/ 2165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-160" y="2165"/>
                  </a:moveTo>
                  <a:cubicBezTo>
                    <a:pt x="-230" y="3921"/>
                    <a:pt x="1138" y="5403"/>
                    <a:pt x="2887" y="5473"/>
                  </a:cubicBezTo>
                  <a:cubicBezTo>
                    <a:pt x="2912" y="5473"/>
                    <a:pt x="2931" y="5473"/>
                    <a:pt x="2957" y="5473"/>
                  </a:cubicBezTo>
                  <a:cubicBezTo>
                    <a:pt x="4611" y="5473"/>
                    <a:pt x="6010" y="4837"/>
                    <a:pt x="6010" y="4074"/>
                  </a:cubicBezTo>
                  <a:cubicBezTo>
                    <a:pt x="6010" y="3310"/>
                    <a:pt x="4611" y="1847"/>
                    <a:pt x="2957" y="766"/>
                  </a:cubicBezTo>
                  <a:cubicBezTo>
                    <a:pt x="1303" y="-315"/>
                    <a:pt x="-160" y="321"/>
                    <a:pt x="-160" y="21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 2022">
              <a:extLst>
                <a:ext uri="{FF2B5EF4-FFF2-40B4-BE49-F238E27FC236}">
                  <a16:creationId xmlns:a16="http://schemas.microsoft.com/office/drawing/2014/main" id="{39DBD69C-07AD-1895-B6F9-6BF83D0574A9}"/>
                </a:ext>
              </a:extLst>
            </p:cNvPr>
            <p:cNvSpPr/>
            <p:nvPr/>
          </p:nvSpPr>
          <p:spPr>
            <a:xfrm>
              <a:off x="7716520" y="307034"/>
              <a:ext cx="5173" cy="6297"/>
            </a:xfrm>
            <a:custGeom>
              <a:avLst/>
              <a:gdLst>
                <a:gd name="connsiteX0" fmla="*/ 1703 w 5173"/>
                <a:gd name="connsiteY0" fmla="*/ 6535 h 6297"/>
                <a:gd name="connsiteX1" fmla="*/ 5011 w 5173"/>
                <a:gd name="connsiteY1" fmla="*/ 3355 h 6297"/>
                <a:gd name="connsiteX2" fmla="*/ 5011 w 5173"/>
                <a:gd name="connsiteY2" fmla="*/ 3355 h 6297"/>
                <a:gd name="connsiteX3" fmla="*/ 3675 w 5173"/>
                <a:gd name="connsiteY3" fmla="*/ 238 h 6297"/>
                <a:gd name="connsiteX4" fmla="*/ 367 w 5173"/>
                <a:gd name="connsiteY4" fmla="*/ 3355 h 6297"/>
                <a:gd name="connsiteX5" fmla="*/ 1703 w 5173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1703" y="6535"/>
                  </a:moveTo>
                  <a:cubicBezTo>
                    <a:pt x="3497" y="6574"/>
                    <a:pt x="4973" y="5149"/>
                    <a:pt x="5011" y="3355"/>
                  </a:cubicBezTo>
                  <a:cubicBezTo>
                    <a:pt x="5011" y="3355"/>
                    <a:pt x="5011" y="3355"/>
                    <a:pt x="5011" y="3355"/>
                  </a:cubicBezTo>
                  <a:cubicBezTo>
                    <a:pt x="5011" y="1638"/>
                    <a:pt x="4375" y="238"/>
                    <a:pt x="3675" y="238"/>
                  </a:cubicBezTo>
                  <a:cubicBezTo>
                    <a:pt x="2975" y="238"/>
                    <a:pt x="1449" y="1638"/>
                    <a:pt x="367" y="3355"/>
                  </a:cubicBezTo>
                  <a:cubicBezTo>
                    <a:pt x="-714" y="5072"/>
                    <a:pt x="-78" y="6535"/>
                    <a:pt x="1703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 2023">
              <a:extLst>
                <a:ext uri="{FF2B5EF4-FFF2-40B4-BE49-F238E27FC236}">
                  <a16:creationId xmlns:a16="http://schemas.microsoft.com/office/drawing/2014/main" id="{B27578AD-05E8-886E-FF6D-041DD358552A}"/>
                </a:ext>
              </a:extLst>
            </p:cNvPr>
            <p:cNvSpPr/>
            <p:nvPr/>
          </p:nvSpPr>
          <p:spPr>
            <a:xfrm>
              <a:off x="7746307" y="3456730"/>
              <a:ext cx="6364" cy="6359"/>
            </a:xfrm>
            <a:custGeom>
              <a:avLst/>
              <a:gdLst>
                <a:gd name="connsiteX0" fmla="*/ 3148 w 6364"/>
                <a:gd name="connsiteY0" fmla="*/ 241 h 6359"/>
                <a:gd name="connsiteX1" fmla="*/ -160 w 6364"/>
                <a:gd name="connsiteY1" fmla="*/ 3294 h 6359"/>
                <a:gd name="connsiteX2" fmla="*/ 2893 w 6364"/>
                <a:gd name="connsiteY2" fmla="*/ 6595 h 6359"/>
                <a:gd name="connsiteX3" fmla="*/ 6201 w 6364"/>
                <a:gd name="connsiteY3" fmla="*/ 3548 h 6359"/>
                <a:gd name="connsiteX4" fmla="*/ 6201 w 6364"/>
                <a:gd name="connsiteY4" fmla="*/ 3421 h 6359"/>
                <a:gd name="connsiteX5" fmla="*/ 3148 w 6364"/>
                <a:gd name="connsiteY5" fmla="*/ 241 h 6359"/>
                <a:gd name="connsiteX6" fmla="*/ 3148 w 6364"/>
                <a:gd name="connsiteY6" fmla="*/ 241 h 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" h="6359">
                  <a:moveTo>
                    <a:pt x="3148" y="241"/>
                  </a:moveTo>
                  <a:cubicBezTo>
                    <a:pt x="1392" y="171"/>
                    <a:pt x="-90" y="1539"/>
                    <a:pt x="-160" y="3294"/>
                  </a:cubicBezTo>
                  <a:cubicBezTo>
                    <a:pt x="-230" y="5050"/>
                    <a:pt x="1138" y="6525"/>
                    <a:pt x="2893" y="6595"/>
                  </a:cubicBezTo>
                  <a:cubicBezTo>
                    <a:pt x="4649" y="6665"/>
                    <a:pt x="6131" y="5304"/>
                    <a:pt x="6201" y="3548"/>
                  </a:cubicBezTo>
                  <a:cubicBezTo>
                    <a:pt x="6201" y="3504"/>
                    <a:pt x="6201" y="3466"/>
                    <a:pt x="6201" y="3421"/>
                  </a:cubicBezTo>
                  <a:cubicBezTo>
                    <a:pt x="6239" y="1698"/>
                    <a:pt x="4871" y="279"/>
                    <a:pt x="3148" y="241"/>
                  </a:cubicBezTo>
                  <a:cubicBezTo>
                    <a:pt x="3148" y="241"/>
                    <a:pt x="3148" y="241"/>
                    <a:pt x="3148" y="2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 2024">
              <a:extLst>
                <a:ext uri="{FF2B5EF4-FFF2-40B4-BE49-F238E27FC236}">
                  <a16:creationId xmlns:a16="http://schemas.microsoft.com/office/drawing/2014/main" id="{575BA62E-660A-1CA6-7B9B-82662085014E}"/>
                </a:ext>
              </a:extLst>
            </p:cNvPr>
            <p:cNvSpPr/>
            <p:nvPr/>
          </p:nvSpPr>
          <p:spPr>
            <a:xfrm>
              <a:off x="7715460" y="341623"/>
              <a:ext cx="12017" cy="13775"/>
            </a:xfrm>
            <a:custGeom>
              <a:avLst/>
              <a:gdLst>
                <a:gd name="connsiteX0" fmla="*/ 11223 w 12017"/>
                <a:gd name="connsiteY0" fmla="*/ 4959 h 13775"/>
                <a:gd name="connsiteX1" fmla="*/ -163 w 12017"/>
                <a:gd name="connsiteY1" fmla="*/ 4132 h 13775"/>
                <a:gd name="connsiteX2" fmla="*/ 3590 w 12017"/>
                <a:gd name="connsiteY2" fmla="*/ 12019 h 13775"/>
                <a:gd name="connsiteX3" fmla="*/ 11223 w 12017"/>
                <a:gd name="connsiteY3" fmla="*/ 4959 h 1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17" h="13775">
                  <a:moveTo>
                    <a:pt x="11223" y="4959"/>
                  </a:moveTo>
                  <a:cubicBezTo>
                    <a:pt x="8997" y="-957"/>
                    <a:pt x="-163" y="-1402"/>
                    <a:pt x="-163" y="4132"/>
                  </a:cubicBezTo>
                  <a:cubicBezTo>
                    <a:pt x="181" y="7102"/>
                    <a:pt x="1504" y="9875"/>
                    <a:pt x="3590" y="12019"/>
                  </a:cubicBezTo>
                  <a:cubicBezTo>
                    <a:pt x="8106" y="16980"/>
                    <a:pt x="13767" y="11955"/>
                    <a:pt x="11223" y="49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 2025">
              <a:extLst>
                <a:ext uri="{FF2B5EF4-FFF2-40B4-BE49-F238E27FC236}">
                  <a16:creationId xmlns:a16="http://schemas.microsoft.com/office/drawing/2014/main" id="{D040D3FC-FFAF-23F6-CEC2-E2C078DE5E8E}"/>
                </a:ext>
              </a:extLst>
            </p:cNvPr>
            <p:cNvSpPr/>
            <p:nvPr/>
          </p:nvSpPr>
          <p:spPr>
            <a:xfrm>
              <a:off x="7719884" y="380596"/>
              <a:ext cx="14067" cy="9593"/>
            </a:xfrm>
            <a:custGeom>
              <a:avLst/>
              <a:gdLst>
                <a:gd name="connsiteX0" fmla="*/ 10043 w 14067"/>
                <a:gd name="connsiteY0" fmla="*/ 3323 h 9593"/>
                <a:gd name="connsiteX1" fmla="*/ 1265 w 14067"/>
                <a:gd name="connsiteY1" fmla="*/ 651 h 9593"/>
                <a:gd name="connsiteX2" fmla="*/ 4827 w 14067"/>
                <a:gd name="connsiteY2" fmla="*/ 7012 h 9593"/>
                <a:gd name="connsiteX3" fmla="*/ 10043 w 14067"/>
                <a:gd name="connsiteY3" fmla="*/ 3323 h 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67" h="9593">
                  <a:moveTo>
                    <a:pt x="10043" y="3323"/>
                  </a:moveTo>
                  <a:cubicBezTo>
                    <a:pt x="7988" y="645"/>
                    <a:pt x="4458" y="-423"/>
                    <a:pt x="1265" y="651"/>
                  </a:cubicBezTo>
                  <a:cubicBezTo>
                    <a:pt x="-1406" y="2369"/>
                    <a:pt x="-389" y="4277"/>
                    <a:pt x="4827" y="7012"/>
                  </a:cubicBezTo>
                  <a:cubicBezTo>
                    <a:pt x="14177" y="12037"/>
                    <a:pt x="16976" y="10065"/>
                    <a:pt x="10043" y="33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 2026">
              <a:extLst>
                <a:ext uri="{FF2B5EF4-FFF2-40B4-BE49-F238E27FC236}">
                  <a16:creationId xmlns:a16="http://schemas.microsoft.com/office/drawing/2014/main" id="{A831FA54-2231-68EA-4111-65E435B9842C}"/>
                </a:ext>
              </a:extLst>
            </p:cNvPr>
            <p:cNvSpPr/>
            <p:nvPr/>
          </p:nvSpPr>
          <p:spPr>
            <a:xfrm>
              <a:off x="7727927" y="247180"/>
              <a:ext cx="7820" cy="11983"/>
            </a:xfrm>
            <a:custGeom>
              <a:avLst/>
              <a:gdLst>
                <a:gd name="connsiteX0" fmla="*/ 4226 w 7820"/>
                <a:gd name="connsiteY0" fmla="*/ 7998 h 11983"/>
                <a:gd name="connsiteX1" fmla="*/ 7534 w 7820"/>
                <a:gd name="connsiteY1" fmla="*/ 810 h 11983"/>
                <a:gd name="connsiteX2" fmla="*/ -163 w 7820"/>
                <a:gd name="connsiteY2" fmla="*/ 8952 h 11983"/>
                <a:gd name="connsiteX3" fmla="*/ 4226 w 7820"/>
                <a:gd name="connsiteY3" fmla="*/ 7998 h 1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0" h="11983">
                  <a:moveTo>
                    <a:pt x="4226" y="7998"/>
                  </a:moveTo>
                  <a:cubicBezTo>
                    <a:pt x="6643" y="4627"/>
                    <a:pt x="8107" y="1637"/>
                    <a:pt x="7534" y="810"/>
                  </a:cubicBezTo>
                  <a:cubicBezTo>
                    <a:pt x="5181" y="-1607"/>
                    <a:pt x="-163" y="4118"/>
                    <a:pt x="-163" y="8952"/>
                  </a:cubicBezTo>
                  <a:cubicBezTo>
                    <a:pt x="-163" y="13786"/>
                    <a:pt x="537" y="13087"/>
                    <a:pt x="4226" y="79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 2027">
              <a:extLst>
                <a:ext uri="{FF2B5EF4-FFF2-40B4-BE49-F238E27FC236}">
                  <a16:creationId xmlns:a16="http://schemas.microsoft.com/office/drawing/2014/main" id="{762E6A6B-8DA2-8072-FE7E-43BE7C7F64C7}"/>
                </a:ext>
              </a:extLst>
            </p:cNvPr>
            <p:cNvSpPr/>
            <p:nvPr/>
          </p:nvSpPr>
          <p:spPr>
            <a:xfrm>
              <a:off x="7568252" y="461563"/>
              <a:ext cx="7659" cy="7994"/>
            </a:xfrm>
            <a:custGeom>
              <a:avLst/>
              <a:gdLst>
                <a:gd name="connsiteX0" fmla="*/ 6792 w 7659"/>
                <a:gd name="connsiteY0" fmla="*/ 1165 h 7994"/>
                <a:gd name="connsiteX1" fmla="*/ 431 w 7659"/>
                <a:gd name="connsiteY1" fmla="*/ 6635 h 7994"/>
                <a:gd name="connsiteX2" fmla="*/ 5647 w 7659"/>
                <a:gd name="connsiteY2" fmla="*/ 6635 h 7994"/>
                <a:gd name="connsiteX3" fmla="*/ 6792 w 7659"/>
                <a:gd name="connsiteY3" fmla="*/ 1165 h 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59" h="7994">
                  <a:moveTo>
                    <a:pt x="6792" y="1165"/>
                  </a:moveTo>
                  <a:cubicBezTo>
                    <a:pt x="3866" y="-1825"/>
                    <a:pt x="-2050" y="3073"/>
                    <a:pt x="431" y="6635"/>
                  </a:cubicBezTo>
                  <a:cubicBezTo>
                    <a:pt x="1703" y="8798"/>
                    <a:pt x="3420" y="8734"/>
                    <a:pt x="5647" y="6635"/>
                  </a:cubicBezTo>
                  <a:cubicBezTo>
                    <a:pt x="7873" y="4536"/>
                    <a:pt x="7873" y="2246"/>
                    <a:pt x="6792" y="11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 2028">
              <a:extLst>
                <a:ext uri="{FF2B5EF4-FFF2-40B4-BE49-F238E27FC236}">
                  <a16:creationId xmlns:a16="http://schemas.microsoft.com/office/drawing/2014/main" id="{8C2FF52F-E43A-878D-C9EE-D269D60EB68C}"/>
                </a:ext>
              </a:extLst>
            </p:cNvPr>
            <p:cNvSpPr/>
            <p:nvPr/>
          </p:nvSpPr>
          <p:spPr>
            <a:xfrm>
              <a:off x="7588373" y="3878066"/>
              <a:ext cx="6233" cy="9477"/>
            </a:xfrm>
            <a:custGeom>
              <a:avLst/>
              <a:gdLst>
                <a:gd name="connsiteX0" fmla="*/ 2954 w 6233"/>
                <a:gd name="connsiteY0" fmla="*/ 238 h 9477"/>
                <a:gd name="connsiteX1" fmla="*/ -163 w 6233"/>
                <a:gd name="connsiteY1" fmla="*/ 5009 h 9477"/>
                <a:gd name="connsiteX2" fmla="*/ 2954 w 6233"/>
                <a:gd name="connsiteY2" fmla="*/ 9716 h 9477"/>
                <a:gd name="connsiteX3" fmla="*/ 6071 w 6233"/>
                <a:gd name="connsiteY3" fmla="*/ 5009 h 9477"/>
                <a:gd name="connsiteX4" fmla="*/ 2954 w 6233"/>
                <a:gd name="connsiteY4" fmla="*/ 238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77">
                  <a:moveTo>
                    <a:pt x="2954" y="238"/>
                  </a:moveTo>
                  <a:cubicBezTo>
                    <a:pt x="1300" y="238"/>
                    <a:pt x="-163" y="2401"/>
                    <a:pt x="-163" y="5009"/>
                  </a:cubicBezTo>
                  <a:cubicBezTo>
                    <a:pt x="-163" y="7617"/>
                    <a:pt x="1300" y="9716"/>
                    <a:pt x="2954" y="9716"/>
                  </a:cubicBezTo>
                  <a:cubicBezTo>
                    <a:pt x="4608" y="9716"/>
                    <a:pt x="6071" y="7617"/>
                    <a:pt x="6071" y="5009"/>
                  </a:cubicBezTo>
                  <a:cubicBezTo>
                    <a:pt x="6071" y="2401"/>
                    <a:pt x="4672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 2029">
              <a:extLst>
                <a:ext uri="{FF2B5EF4-FFF2-40B4-BE49-F238E27FC236}">
                  <a16:creationId xmlns:a16="http://schemas.microsoft.com/office/drawing/2014/main" id="{BB30FEEF-49AF-804C-3A52-D2A712FE8ECE}"/>
                </a:ext>
              </a:extLst>
            </p:cNvPr>
            <p:cNvSpPr/>
            <p:nvPr/>
          </p:nvSpPr>
          <p:spPr>
            <a:xfrm>
              <a:off x="7693770" y="492702"/>
              <a:ext cx="5145" cy="6297"/>
            </a:xfrm>
            <a:custGeom>
              <a:avLst/>
              <a:gdLst>
                <a:gd name="connsiteX0" fmla="*/ 1237 w 5145"/>
                <a:gd name="connsiteY0" fmla="*/ 6536 h 6297"/>
                <a:gd name="connsiteX1" fmla="*/ 4481 w 5145"/>
                <a:gd name="connsiteY1" fmla="*/ 3419 h 6297"/>
                <a:gd name="connsiteX2" fmla="*/ 3145 w 5145"/>
                <a:gd name="connsiteY2" fmla="*/ 239 h 6297"/>
                <a:gd name="connsiteX3" fmla="*/ -163 w 5145"/>
                <a:gd name="connsiteY3" fmla="*/ 3419 h 6297"/>
                <a:gd name="connsiteX4" fmla="*/ -163 w 5145"/>
                <a:gd name="connsiteY4" fmla="*/ 3419 h 6297"/>
                <a:gd name="connsiteX5" fmla="*/ 1237 w 5145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7">
                  <a:moveTo>
                    <a:pt x="1237" y="6536"/>
                  </a:moveTo>
                  <a:cubicBezTo>
                    <a:pt x="2000" y="6536"/>
                    <a:pt x="3463" y="5137"/>
                    <a:pt x="4481" y="3419"/>
                  </a:cubicBezTo>
                  <a:cubicBezTo>
                    <a:pt x="5499" y="1702"/>
                    <a:pt x="4926" y="239"/>
                    <a:pt x="3145" y="239"/>
                  </a:cubicBezTo>
                  <a:cubicBezTo>
                    <a:pt x="1352" y="201"/>
                    <a:pt x="-124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073"/>
                    <a:pt x="474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 2030">
              <a:extLst>
                <a:ext uri="{FF2B5EF4-FFF2-40B4-BE49-F238E27FC236}">
                  <a16:creationId xmlns:a16="http://schemas.microsoft.com/office/drawing/2014/main" id="{8E6F4B24-E1DE-344C-EC93-55F8CE4EF526}"/>
                </a:ext>
              </a:extLst>
            </p:cNvPr>
            <p:cNvSpPr/>
            <p:nvPr/>
          </p:nvSpPr>
          <p:spPr>
            <a:xfrm>
              <a:off x="7586183" y="502403"/>
              <a:ext cx="10657" cy="5947"/>
            </a:xfrm>
            <a:custGeom>
              <a:avLst/>
              <a:gdLst>
                <a:gd name="connsiteX0" fmla="*/ 8897 w 10657"/>
                <a:gd name="connsiteY0" fmla="*/ 2433 h 5947"/>
                <a:gd name="connsiteX1" fmla="*/ 1455 w 10657"/>
                <a:gd name="connsiteY1" fmla="*/ 2433 h 5947"/>
                <a:gd name="connsiteX2" fmla="*/ 5144 w 10657"/>
                <a:gd name="connsiteY2" fmla="*/ 6186 h 5947"/>
                <a:gd name="connsiteX3" fmla="*/ 8897 w 10657"/>
                <a:gd name="connsiteY3" fmla="*/ 2433 h 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57" h="5947">
                  <a:moveTo>
                    <a:pt x="8897" y="2433"/>
                  </a:moveTo>
                  <a:cubicBezTo>
                    <a:pt x="5971" y="-493"/>
                    <a:pt x="4317" y="-493"/>
                    <a:pt x="1455" y="2433"/>
                  </a:cubicBezTo>
                  <a:cubicBezTo>
                    <a:pt x="-1408" y="5359"/>
                    <a:pt x="-644" y="6186"/>
                    <a:pt x="5144" y="6186"/>
                  </a:cubicBezTo>
                  <a:cubicBezTo>
                    <a:pt x="10932" y="6186"/>
                    <a:pt x="11759" y="5359"/>
                    <a:pt x="8897" y="24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 2031">
              <a:extLst>
                <a:ext uri="{FF2B5EF4-FFF2-40B4-BE49-F238E27FC236}">
                  <a16:creationId xmlns:a16="http://schemas.microsoft.com/office/drawing/2014/main" id="{9A3E37B8-9354-38FD-6587-B229BB8E1CD9}"/>
                </a:ext>
              </a:extLst>
            </p:cNvPr>
            <p:cNvSpPr/>
            <p:nvPr/>
          </p:nvSpPr>
          <p:spPr>
            <a:xfrm>
              <a:off x="7583239" y="673147"/>
              <a:ext cx="16076" cy="5219"/>
            </a:xfrm>
            <a:custGeom>
              <a:avLst/>
              <a:gdLst>
                <a:gd name="connsiteX0" fmla="*/ 9678 w 16076"/>
                <a:gd name="connsiteY0" fmla="*/ 375 h 5219"/>
                <a:gd name="connsiteX1" fmla="*/ 5862 w 16076"/>
                <a:gd name="connsiteY1" fmla="*/ 5400 h 5219"/>
                <a:gd name="connsiteX2" fmla="*/ 15721 w 16076"/>
                <a:gd name="connsiteY2" fmla="*/ 2474 h 5219"/>
                <a:gd name="connsiteX3" fmla="*/ 9678 w 16076"/>
                <a:gd name="connsiteY3" fmla="*/ 375 h 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6" h="5219">
                  <a:moveTo>
                    <a:pt x="9678" y="375"/>
                  </a:moveTo>
                  <a:cubicBezTo>
                    <a:pt x="-1072" y="1520"/>
                    <a:pt x="-3997" y="5400"/>
                    <a:pt x="5862" y="5400"/>
                  </a:cubicBezTo>
                  <a:cubicBezTo>
                    <a:pt x="9405" y="5725"/>
                    <a:pt x="12929" y="4675"/>
                    <a:pt x="15721" y="2474"/>
                  </a:cubicBezTo>
                  <a:cubicBezTo>
                    <a:pt x="16675" y="821"/>
                    <a:pt x="14004" y="-133"/>
                    <a:pt x="9678" y="3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 2032">
              <a:extLst>
                <a:ext uri="{FF2B5EF4-FFF2-40B4-BE49-F238E27FC236}">
                  <a16:creationId xmlns:a16="http://schemas.microsoft.com/office/drawing/2014/main" id="{0CD4B042-869C-F668-57CA-FFF0737573E2}"/>
                </a:ext>
              </a:extLst>
            </p:cNvPr>
            <p:cNvSpPr/>
            <p:nvPr/>
          </p:nvSpPr>
          <p:spPr>
            <a:xfrm>
              <a:off x="7582203" y="2304934"/>
              <a:ext cx="9414" cy="9414"/>
            </a:xfrm>
            <a:custGeom>
              <a:avLst/>
              <a:gdLst>
                <a:gd name="connsiteX0" fmla="*/ 4481 w 9414"/>
                <a:gd name="connsiteY0" fmla="*/ 9652 h 9414"/>
                <a:gd name="connsiteX1" fmla="*/ 9251 w 9414"/>
                <a:gd name="connsiteY1" fmla="*/ 5009 h 9414"/>
                <a:gd name="connsiteX2" fmla="*/ 4608 w 9414"/>
                <a:gd name="connsiteY2" fmla="*/ 239 h 9414"/>
                <a:gd name="connsiteX3" fmla="*/ -163 w 9414"/>
                <a:gd name="connsiteY3" fmla="*/ 4882 h 9414"/>
                <a:gd name="connsiteX4" fmla="*/ -163 w 9414"/>
                <a:gd name="connsiteY4" fmla="*/ 4945 h 9414"/>
                <a:gd name="connsiteX5" fmla="*/ 4481 w 9414"/>
                <a:gd name="connsiteY5" fmla="*/ 9652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4" h="9414">
                  <a:moveTo>
                    <a:pt x="4481" y="9652"/>
                  </a:moveTo>
                  <a:cubicBezTo>
                    <a:pt x="7082" y="9687"/>
                    <a:pt x="9213" y="7608"/>
                    <a:pt x="9251" y="5009"/>
                  </a:cubicBezTo>
                  <a:cubicBezTo>
                    <a:pt x="9283" y="2410"/>
                    <a:pt x="7210" y="274"/>
                    <a:pt x="4608" y="239"/>
                  </a:cubicBezTo>
                  <a:cubicBezTo>
                    <a:pt x="2006" y="204"/>
                    <a:pt x="-124" y="2283"/>
                    <a:pt x="-163" y="4882"/>
                  </a:cubicBezTo>
                  <a:cubicBezTo>
                    <a:pt x="-163" y="4903"/>
                    <a:pt x="-163" y="4924"/>
                    <a:pt x="-163" y="4945"/>
                  </a:cubicBezTo>
                  <a:cubicBezTo>
                    <a:pt x="-163" y="7520"/>
                    <a:pt x="1905" y="9617"/>
                    <a:pt x="4481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 2033">
              <a:extLst>
                <a:ext uri="{FF2B5EF4-FFF2-40B4-BE49-F238E27FC236}">
                  <a16:creationId xmlns:a16="http://schemas.microsoft.com/office/drawing/2014/main" id="{0DA4E0CC-7FDF-A8DF-F96D-38FD0826C077}"/>
                </a:ext>
              </a:extLst>
            </p:cNvPr>
            <p:cNvSpPr/>
            <p:nvPr/>
          </p:nvSpPr>
          <p:spPr>
            <a:xfrm>
              <a:off x="7585320" y="2377995"/>
              <a:ext cx="6068" cy="7691"/>
            </a:xfrm>
            <a:custGeom>
              <a:avLst/>
              <a:gdLst>
                <a:gd name="connsiteX0" fmla="*/ 5562 w 6068"/>
                <a:gd name="connsiteY0" fmla="*/ 7323 h 7691"/>
                <a:gd name="connsiteX1" fmla="*/ 3463 w 6068"/>
                <a:gd name="connsiteY1" fmla="*/ 1980 h 7691"/>
                <a:gd name="connsiteX2" fmla="*/ -163 w 6068"/>
                <a:gd name="connsiteY2" fmla="*/ 1534 h 7691"/>
                <a:gd name="connsiteX3" fmla="*/ 5562 w 6068"/>
                <a:gd name="connsiteY3" fmla="*/ 7323 h 7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8" h="7691">
                  <a:moveTo>
                    <a:pt x="5562" y="7323"/>
                  </a:moveTo>
                  <a:cubicBezTo>
                    <a:pt x="6453" y="6432"/>
                    <a:pt x="5562" y="4015"/>
                    <a:pt x="3463" y="1980"/>
                  </a:cubicBezTo>
                  <a:cubicBezTo>
                    <a:pt x="1364" y="-56"/>
                    <a:pt x="-163" y="-437"/>
                    <a:pt x="-163" y="1534"/>
                  </a:cubicBezTo>
                  <a:cubicBezTo>
                    <a:pt x="-163" y="5732"/>
                    <a:pt x="3463" y="9422"/>
                    <a:pt x="5562" y="73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 2034">
              <a:extLst>
                <a:ext uri="{FF2B5EF4-FFF2-40B4-BE49-F238E27FC236}">
                  <a16:creationId xmlns:a16="http://schemas.microsoft.com/office/drawing/2014/main" id="{0E18EB7F-63F6-7A11-8704-A4A6CAA2A570}"/>
                </a:ext>
              </a:extLst>
            </p:cNvPr>
            <p:cNvSpPr/>
            <p:nvPr/>
          </p:nvSpPr>
          <p:spPr>
            <a:xfrm>
              <a:off x="7586675" y="3900484"/>
              <a:ext cx="7682" cy="8010"/>
            </a:xfrm>
            <a:custGeom>
              <a:avLst/>
              <a:gdLst>
                <a:gd name="connsiteX0" fmla="*/ 5607 w 7682"/>
                <a:gd name="connsiteY0" fmla="*/ 6507 h 8010"/>
                <a:gd name="connsiteX1" fmla="*/ 7006 w 7682"/>
                <a:gd name="connsiteY1" fmla="*/ 1164 h 8010"/>
                <a:gd name="connsiteX2" fmla="*/ 327 w 7682"/>
                <a:gd name="connsiteY2" fmla="*/ 6698 h 8010"/>
                <a:gd name="connsiteX3" fmla="*/ 5607 w 7682"/>
                <a:gd name="connsiteY3" fmla="*/ 6507 h 8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2" h="8010">
                  <a:moveTo>
                    <a:pt x="5607" y="6507"/>
                  </a:moveTo>
                  <a:cubicBezTo>
                    <a:pt x="7388" y="4662"/>
                    <a:pt x="8087" y="2245"/>
                    <a:pt x="7006" y="1164"/>
                  </a:cubicBezTo>
                  <a:cubicBezTo>
                    <a:pt x="4016" y="-1826"/>
                    <a:pt x="-1899" y="3072"/>
                    <a:pt x="327" y="6698"/>
                  </a:cubicBezTo>
                  <a:cubicBezTo>
                    <a:pt x="1599" y="8797"/>
                    <a:pt x="3317" y="8797"/>
                    <a:pt x="5607" y="65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 2035">
              <a:extLst>
                <a:ext uri="{FF2B5EF4-FFF2-40B4-BE49-F238E27FC236}">
                  <a16:creationId xmlns:a16="http://schemas.microsoft.com/office/drawing/2014/main" id="{732D9E66-C7F5-F5B4-B70C-D46A5FACD556}"/>
                </a:ext>
              </a:extLst>
            </p:cNvPr>
            <p:cNvSpPr/>
            <p:nvPr/>
          </p:nvSpPr>
          <p:spPr>
            <a:xfrm>
              <a:off x="7579086" y="257697"/>
              <a:ext cx="6233" cy="7396"/>
            </a:xfrm>
            <a:custGeom>
              <a:avLst/>
              <a:gdLst>
                <a:gd name="connsiteX0" fmla="*/ 2954 w 6233"/>
                <a:gd name="connsiteY0" fmla="*/ 7085 h 7396"/>
                <a:gd name="connsiteX1" fmla="*/ 6071 w 6233"/>
                <a:gd name="connsiteY1" fmla="*/ 1996 h 7396"/>
                <a:gd name="connsiteX2" fmla="*/ 2954 w 6233"/>
                <a:gd name="connsiteY2" fmla="*/ 788 h 7396"/>
                <a:gd name="connsiteX3" fmla="*/ -163 w 6233"/>
                <a:gd name="connsiteY3" fmla="*/ 5876 h 7396"/>
                <a:gd name="connsiteX4" fmla="*/ 2954 w 6233"/>
                <a:gd name="connsiteY4" fmla="*/ 7085 h 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7396">
                  <a:moveTo>
                    <a:pt x="2954" y="7085"/>
                  </a:moveTo>
                  <a:cubicBezTo>
                    <a:pt x="4710" y="5946"/>
                    <a:pt x="5855" y="4076"/>
                    <a:pt x="6071" y="1996"/>
                  </a:cubicBezTo>
                  <a:cubicBezTo>
                    <a:pt x="6071" y="279"/>
                    <a:pt x="4671" y="-293"/>
                    <a:pt x="2954" y="788"/>
                  </a:cubicBezTo>
                  <a:cubicBezTo>
                    <a:pt x="1199" y="1926"/>
                    <a:pt x="54" y="3797"/>
                    <a:pt x="-163" y="5876"/>
                  </a:cubicBezTo>
                  <a:cubicBezTo>
                    <a:pt x="-163" y="7594"/>
                    <a:pt x="1237" y="8166"/>
                    <a:pt x="2954" y="70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 2036">
              <a:extLst>
                <a:ext uri="{FF2B5EF4-FFF2-40B4-BE49-F238E27FC236}">
                  <a16:creationId xmlns:a16="http://schemas.microsoft.com/office/drawing/2014/main" id="{A547A5E7-0F83-C501-6175-709D71803696}"/>
                </a:ext>
              </a:extLst>
            </p:cNvPr>
            <p:cNvSpPr/>
            <p:nvPr/>
          </p:nvSpPr>
          <p:spPr>
            <a:xfrm>
              <a:off x="7607876" y="2338901"/>
              <a:ext cx="20823" cy="9758"/>
            </a:xfrm>
            <a:custGeom>
              <a:avLst/>
              <a:gdLst>
                <a:gd name="connsiteX0" fmla="*/ 5777 w 20823"/>
                <a:gd name="connsiteY0" fmla="*/ 6980 h 9758"/>
                <a:gd name="connsiteX1" fmla="*/ 20661 w 20823"/>
                <a:gd name="connsiteY1" fmla="*/ 7870 h 9758"/>
                <a:gd name="connsiteX2" fmla="*/ 11374 w 20823"/>
                <a:gd name="connsiteY2" fmla="*/ 1827 h 9758"/>
                <a:gd name="connsiteX3" fmla="*/ 5777 w 20823"/>
                <a:gd name="connsiteY3" fmla="*/ 6980 h 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23" h="9758">
                  <a:moveTo>
                    <a:pt x="5777" y="6980"/>
                  </a:moveTo>
                  <a:cubicBezTo>
                    <a:pt x="14809" y="10669"/>
                    <a:pt x="20661" y="10987"/>
                    <a:pt x="20661" y="7870"/>
                  </a:cubicBezTo>
                  <a:cubicBezTo>
                    <a:pt x="20661" y="6471"/>
                    <a:pt x="16463" y="3799"/>
                    <a:pt x="11374" y="1827"/>
                  </a:cubicBezTo>
                  <a:cubicBezTo>
                    <a:pt x="370" y="-2371"/>
                    <a:pt x="-5164" y="2591"/>
                    <a:pt x="5777" y="69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 2037">
              <a:extLst>
                <a:ext uri="{FF2B5EF4-FFF2-40B4-BE49-F238E27FC236}">
                  <a16:creationId xmlns:a16="http://schemas.microsoft.com/office/drawing/2014/main" id="{C7786717-7FB1-66BC-0406-87430E9C0FD9}"/>
                </a:ext>
              </a:extLst>
            </p:cNvPr>
            <p:cNvSpPr/>
            <p:nvPr/>
          </p:nvSpPr>
          <p:spPr>
            <a:xfrm>
              <a:off x="7601938" y="2270332"/>
              <a:ext cx="11243" cy="9200"/>
            </a:xfrm>
            <a:custGeom>
              <a:avLst/>
              <a:gdLst>
                <a:gd name="connsiteX0" fmla="*/ 11079 w 11243"/>
                <a:gd name="connsiteY0" fmla="*/ 4945 h 9200"/>
                <a:gd name="connsiteX1" fmla="*/ 6633 w 11243"/>
                <a:gd name="connsiteY1" fmla="*/ 238 h 9200"/>
                <a:gd name="connsiteX2" fmla="*/ 6627 w 11243"/>
                <a:gd name="connsiteY2" fmla="*/ 238 h 9200"/>
                <a:gd name="connsiteX3" fmla="*/ 902 w 11243"/>
                <a:gd name="connsiteY3" fmla="*/ 7680 h 9200"/>
                <a:gd name="connsiteX4" fmla="*/ 11079 w 11243"/>
                <a:gd name="connsiteY4" fmla="*/ 4945 h 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" h="9200">
                  <a:moveTo>
                    <a:pt x="11079" y="4945"/>
                  </a:moveTo>
                  <a:cubicBezTo>
                    <a:pt x="11149" y="2417"/>
                    <a:pt x="9158" y="310"/>
                    <a:pt x="6633" y="238"/>
                  </a:cubicBezTo>
                  <a:cubicBezTo>
                    <a:pt x="6627" y="238"/>
                    <a:pt x="6627" y="238"/>
                    <a:pt x="6627" y="238"/>
                  </a:cubicBezTo>
                  <a:cubicBezTo>
                    <a:pt x="1474" y="238"/>
                    <a:pt x="-2024" y="4691"/>
                    <a:pt x="902" y="7680"/>
                  </a:cubicBezTo>
                  <a:cubicBezTo>
                    <a:pt x="3828" y="10670"/>
                    <a:pt x="11079" y="9907"/>
                    <a:pt x="11079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 2038">
              <a:extLst>
                <a:ext uri="{FF2B5EF4-FFF2-40B4-BE49-F238E27FC236}">
                  <a16:creationId xmlns:a16="http://schemas.microsoft.com/office/drawing/2014/main" id="{1915FCF7-5B91-C6F9-01E7-8F13A80E5A60}"/>
                </a:ext>
              </a:extLst>
            </p:cNvPr>
            <p:cNvSpPr/>
            <p:nvPr/>
          </p:nvSpPr>
          <p:spPr>
            <a:xfrm>
              <a:off x="7587411" y="467451"/>
              <a:ext cx="16417" cy="16722"/>
            </a:xfrm>
            <a:custGeom>
              <a:avLst/>
              <a:gdLst>
                <a:gd name="connsiteX0" fmla="*/ 15302 w 16417"/>
                <a:gd name="connsiteY0" fmla="*/ 8253 h 16722"/>
                <a:gd name="connsiteX1" fmla="*/ 7351 w 16417"/>
                <a:gd name="connsiteY1" fmla="*/ 238 h 16722"/>
                <a:gd name="connsiteX2" fmla="*/ 6461 w 16417"/>
                <a:gd name="connsiteY2" fmla="*/ 12324 h 16722"/>
                <a:gd name="connsiteX3" fmla="*/ 15302 w 16417"/>
                <a:gd name="connsiteY3" fmla="*/ 8253 h 1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17" h="16722">
                  <a:moveTo>
                    <a:pt x="15302" y="8253"/>
                  </a:moveTo>
                  <a:cubicBezTo>
                    <a:pt x="14030" y="3164"/>
                    <a:pt x="11168" y="238"/>
                    <a:pt x="7351" y="238"/>
                  </a:cubicBezTo>
                  <a:cubicBezTo>
                    <a:pt x="-2317" y="238"/>
                    <a:pt x="-2699" y="5581"/>
                    <a:pt x="6461" y="12324"/>
                  </a:cubicBezTo>
                  <a:cubicBezTo>
                    <a:pt x="15620" y="19066"/>
                    <a:pt x="17783" y="19066"/>
                    <a:pt x="15302" y="82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 2039">
              <a:extLst>
                <a:ext uri="{FF2B5EF4-FFF2-40B4-BE49-F238E27FC236}">
                  <a16:creationId xmlns:a16="http://schemas.microsoft.com/office/drawing/2014/main" id="{9CDDE13F-32AC-AAD8-3967-F9A3F5DDB43A}"/>
                </a:ext>
              </a:extLst>
            </p:cNvPr>
            <p:cNvSpPr/>
            <p:nvPr/>
          </p:nvSpPr>
          <p:spPr>
            <a:xfrm>
              <a:off x="7616294" y="2290222"/>
              <a:ext cx="6236" cy="5298"/>
            </a:xfrm>
            <a:custGeom>
              <a:avLst/>
              <a:gdLst>
                <a:gd name="connsiteX0" fmla="*/ 6074 w 6236"/>
                <a:gd name="connsiteY0" fmla="*/ 4137 h 5298"/>
                <a:gd name="connsiteX1" fmla="*/ 2957 w 6236"/>
                <a:gd name="connsiteY1" fmla="*/ 766 h 5298"/>
                <a:gd name="connsiteX2" fmla="*/ -160 w 6236"/>
                <a:gd name="connsiteY2" fmla="*/ 2165 h 5298"/>
                <a:gd name="connsiteX3" fmla="*/ 2950 w 6236"/>
                <a:gd name="connsiteY3" fmla="*/ 5537 h 5298"/>
                <a:gd name="connsiteX4" fmla="*/ 2957 w 6236"/>
                <a:gd name="connsiteY4" fmla="*/ 5537 h 5298"/>
                <a:gd name="connsiteX5" fmla="*/ 6074 w 6236"/>
                <a:gd name="connsiteY5" fmla="*/ 4137 h 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" h="5298">
                  <a:moveTo>
                    <a:pt x="6074" y="4137"/>
                  </a:moveTo>
                  <a:cubicBezTo>
                    <a:pt x="6074" y="3374"/>
                    <a:pt x="4674" y="1847"/>
                    <a:pt x="2957" y="766"/>
                  </a:cubicBezTo>
                  <a:cubicBezTo>
                    <a:pt x="1239" y="-315"/>
                    <a:pt x="-160" y="321"/>
                    <a:pt x="-160" y="2165"/>
                  </a:cubicBezTo>
                  <a:cubicBezTo>
                    <a:pt x="-230" y="3955"/>
                    <a:pt x="1163" y="5465"/>
                    <a:pt x="2950" y="5537"/>
                  </a:cubicBezTo>
                  <a:cubicBezTo>
                    <a:pt x="2950" y="5537"/>
                    <a:pt x="2957" y="5537"/>
                    <a:pt x="2957" y="5537"/>
                  </a:cubicBezTo>
                  <a:cubicBezTo>
                    <a:pt x="4674" y="5537"/>
                    <a:pt x="6074" y="4901"/>
                    <a:pt x="6074" y="41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 2040">
              <a:extLst>
                <a:ext uri="{FF2B5EF4-FFF2-40B4-BE49-F238E27FC236}">
                  <a16:creationId xmlns:a16="http://schemas.microsoft.com/office/drawing/2014/main" id="{4280B123-BB85-475D-3ED4-0543682FBF5A}"/>
                </a:ext>
              </a:extLst>
            </p:cNvPr>
            <p:cNvSpPr/>
            <p:nvPr/>
          </p:nvSpPr>
          <p:spPr>
            <a:xfrm>
              <a:off x="7591490" y="376111"/>
              <a:ext cx="9286" cy="12721"/>
            </a:xfrm>
            <a:custGeom>
              <a:avLst/>
              <a:gdLst>
                <a:gd name="connsiteX0" fmla="*/ 4481 w 9286"/>
                <a:gd name="connsiteY0" fmla="*/ 12960 h 12721"/>
                <a:gd name="connsiteX1" fmla="*/ 9124 w 9286"/>
                <a:gd name="connsiteY1" fmla="*/ 6599 h 12721"/>
                <a:gd name="connsiteX2" fmla="*/ 4481 w 9286"/>
                <a:gd name="connsiteY2" fmla="*/ 238 h 12721"/>
                <a:gd name="connsiteX3" fmla="*/ -163 w 9286"/>
                <a:gd name="connsiteY3" fmla="*/ 6599 h 12721"/>
                <a:gd name="connsiteX4" fmla="*/ 4481 w 9286"/>
                <a:gd name="connsiteY4" fmla="*/ 12960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12721">
                  <a:moveTo>
                    <a:pt x="4481" y="12960"/>
                  </a:moveTo>
                  <a:cubicBezTo>
                    <a:pt x="7089" y="12960"/>
                    <a:pt x="9124" y="10161"/>
                    <a:pt x="9124" y="6599"/>
                  </a:cubicBezTo>
                  <a:cubicBezTo>
                    <a:pt x="9124" y="3037"/>
                    <a:pt x="7089" y="238"/>
                    <a:pt x="4481" y="238"/>
                  </a:cubicBezTo>
                  <a:cubicBezTo>
                    <a:pt x="1873" y="238"/>
                    <a:pt x="-163" y="3037"/>
                    <a:pt x="-163" y="6599"/>
                  </a:cubicBezTo>
                  <a:cubicBezTo>
                    <a:pt x="-163" y="10161"/>
                    <a:pt x="1937" y="12960"/>
                    <a:pt x="4481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 2041">
              <a:extLst>
                <a:ext uri="{FF2B5EF4-FFF2-40B4-BE49-F238E27FC236}">
                  <a16:creationId xmlns:a16="http://schemas.microsoft.com/office/drawing/2014/main" id="{A06A36EB-50E0-DA67-335D-42012EDF5311}"/>
                </a:ext>
              </a:extLst>
            </p:cNvPr>
            <p:cNvSpPr/>
            <p:nvPr/>
          </p:nvSpPr>
          <p:spPr>
            <a:xfrm>
              <a:off x="7591489" y="259837"/>
              <a:ext cx="6171" cy="6297"/>
            </a:xfrm>
            <a:custGeom>
              <a:avLst/>
              <a:gdLst>
                <a:gd name="connsiteX0" fmla="*/ 6008 w 6171"/>
                <a:gd name="connsiteY0" fmla="*/ 3355 h 6297"/>
                <a:gd name="connsiteX1" fmla="*/ 3019 w 6171"/>
                <a:gd name="connsiteY1" fmla="*/ 238 h 6297"/>
                <a:gd name="connsiteX2" fmla="*/ 2955 w 6171"/>
                <a:gd name="connsiteY2" fmla="*/ 238 h 6297"/>
                <a:gd name="connsiteX3" fmla="*/ -162 w 6171"/>
                <a:gd name="connsiteY3" fmla="*/ 3355 h 6297"/>
                <a:gd name="connsiteX4" fmla="*/ 2891 w 6171"/>
                <a:gd name="connsiteY4" fmla="*/ 6536 h 6297"/>
                <a:gd name="connsiteX5" fmla="*/ 2955 w 6171"/>
                <a:gd name="connsiteY5" fmla="*/ 6536 h 6297"/>
                <a:gd name="connsiteX6" fmla="*/ 6008 w 6171"/>
                <a:gd name="connsiteY6" fmla="*/ 3482 h 6297"/>
                <a:gd name="connsiteX7" fmla="*/ 6008 w 6171"/>
                <a:gd name="connsiteY7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71" h="6297">
                  <a:moveTo>
                    <a:pt x="6008" y="3355"/>
                  </a:moveTo>
                  <a:cubicBezTo>
                    <a:pt x="6046" y="1670"/>
                    <a:pt x="4704" y="277"/>
                    <a:pt x="3019" y="238"/>
                  </a:cubicBezTo>
                  <a:cubicBezTo>
                    <a:pt x="3000" y="238"/>
                    <a:pt x="2974" y="238"/>
                    <a:pt x="2955" y="238"/>
                  </a:cubicBezTo>
                  <a:cubicBezTo>
                    <a:pt x="1231" y="238"/>
                    <a:pt x="-162" y="1631"/>
                    <a:pt x="-162" y="3355"/>
                  </a:cubicBezTo>
                  <a:cubicBezTo>
                    <a:pt x="-200" y="5079"/>
                    <a:pt x="1168" y="6497"/>
                    <a:pt x="2891" y="6536"/>
                  </a:cubicBezTo>
                  <a:cubicBezTo>
                    <a:pt x="2910" y="6536"/>
                    <a:pt x="2936" y="6536"/>
                    <a:pt x="2955" y="6536"/>
                  </a:cubicBezTo>
                  <a:cubicBezTo>
                    <a:pt x="4641" y="6536"/>
                    <a:pt x="6008" y="5174"/>
                    <a:pt x="6008" y="3482"/>
                  </a:cubicBezTo>
                  <a:cubicBezTo>
                    <a:pt x="6008" y="3444"/>
                    <a:pt x="6008" y="3400"/>
                    <a:pt x="600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 2042">
              <a:extLst>
                <a:ext uri="{FF2B5EF4-FFF2-40B4-BE49-F238E27FC236}">
                  <a16:creationId xmlns:a16="http://schemas.microsoft.com/office/drawing/2014/main" id="{BA81C65A-B9D3-B544-DB9E-3F3EF8B10E41}"/>
                </a:ext>
              </a:extLst>
            </p:cNvPr>
            <p:cNvSpPr/>
            <p:nvPr/>
          </p:nvSpPr>
          <p:spPr>
            <a:xfrm>
              <a:off x="7600776" y="2381011"/>
              <a:ext cx="6131" cy="7783"/>
            </a:xfrm>
            <a:custGeom>
              <a:avLst/>
              <a:gdLst>
                <a:gd name="connsiteX0" fmla="*/ 5626 w 6131"/>
                <a:gd name="connsiteY0" fmla="*/ 7360 h 7783"/>
                <a:gd name="connsiteX1" fmla="*/ 3527 w 6131"/>
                <a:gd name="connsiteY1" fmla="*/ 2017 h 7783"/>
                <a:gd name="connsiteX2" fmla="*/ -163 w 6131"/>
                <a:gd name="connsiteY2" fmla="*/ 1508 h 7783"/>
                <a:gd name="connsiteX3" fmla="*/ 5626 w 6131"/>
                <a:gd name="connsiteY3" fmla="*/ 736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1" h="7783">
                  <a:moveTo>
                    <a:pt x="5626" y="7360"/>
                  </a:moveTo>
                  <a:cubicBezTo>
                    <a:pt x="6516" y="6469"/>
                    <a:pt x="5626" y="4052"/>
                    <a:pt x="3527" y="2017"/>
                  </a:cubicBezTo>
                  <a:cubicBezTo>
                    <a:pt x="1428" y="-19"/>
                    <a:pt x="-163" y="-464"/>
                    <a:pt x="-163" y="1508"/>
                  </a:cubicBezTo>
                  <a:cubicBezTo>
                    <a:pt x="-163" y="5833"/>
                    <a:pt x="3527" y="9586"/>
                    <a:pt x="5626" y="73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 2043">
              <a:extLst>
                <a:ext uri="{FF2B5EF4-FFF2-40B4-BE49-F238E27FC236}">
                  <a16:creationId xmlns:a16="http://schemas.microsoft.com/office/drawing/2014/main" id="{B66E0BD5-52BB-8857-C39B-92D52E6D8EBF}"/>
                </a:ext>
              </a:extLst>
            </p:cNvPr>
            <p:cNvSpPr/>
            <p:nvPr/>
          </p:nvSpPr>
          <p:spPr>
            <a:xfrm>
              <a:off x="7591490" y="756926"/>
              <a:ext cx="5131" cy="6297"/>
            </a:xfrm>
            <a:custGeom>
              <a:avLst/>
              <a:gdLst>
                <a:gd name="connsiteX0" fmla="*/ 3145 w 5131"/>
                <a:gd name="connsiteY0" fmla="*/ 239 h 6297"/>
                <a:gd name="connsiteX1" fmla="*/ -163 w 5131"/>
                <a:gd name="connsiteY1" fmla="*/ 3419 h 6297"/>
                <a:gd name="connsiteX2" fmla="*/ -163 w 5131"/>
                <a:gd name="connsiteY2" fmla="*/ 3419 h 6297"/>
                <a:gd name="connsiteX3" fmla="*/ 1237 w 5131"/>
                <a:gd name="connsiteY3" fmla="*/ 6536 h 6297"/>
                <a:gd name="connsiteX4" fmla="*/ 4481 w 5131"/>
                <a:gd name="connsiteY4" fmla="*/ 3419 h 6297"/>
                <a:gd name="connsiteX5" fmla="*/ 3145 w 5131"/>
                <a:gd name="connsiteY5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1" h="6297">
                  <a:moveTo>
                    <a:pt x="3145" y="239"/>
                  </a:moveTo>
                  <a:cubicBezTo>
                    <a:pt x="1351" y="201"/>
                    <a:pt x="-124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137"/>
                    <a:pt x="474" y="6536"/>
                    <a:pt x="1237" y="6536"/>
                  </a:cubicBezTo>
                  <a:cubicBezTo>
                    <a:pt x="2000" y="6536"/>
                    <a:pt x="3463" y="5137"/>
                    <a:pt x="4481" y="3419"/>
                  </a:cubicBezTo>
                  <a:cubicBezTo>
                    <a:pt x="5499" y="1702"/>
                    <a:pt x="4862" y="239"/>
                    <a:pt x="3145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 2044">
              <a:extLst>
                <a:ext uri="{FF2B5EF4-FFF2-40B4-BE49-F238E27FC236}">
                  <a16:creationId xmlns:a16="http://schemas.microsoft.com/office/drawing/2014/main" id="{1A098779-8C74-95FB-7540-80F4AE2CD439}"/>
                </a:ext>
              </a:extLst>
            </p:cNvPr>
            <p:cNvSpPr/>
            <p:nvPr/>
          </p:nvSpPr>
          <p:spPr>
            <a:xfrm>
              <a:off x="7667105" y="357472"/>
              <a:ext cx="12664" cy="9200"/>
            </a:xfrm>
            <a:custGeom>
              <a:avLst/>
              <a:gdLst>
                <a:gd name="connsiteX0" fmla="*/ 11936 w 12664"/>
                <a:gd name="connsiteY0" fmla="*/ 4820 h 9200"/>
                <a:gd name="connsiteX1" fmla="*/ 3286 w 12664"/>
                <a:gd name="connsiteY1" fmla="*/ 2021 h 9200"/>
                <a:gd name="connsiteX2" fmla="*/ 105 w 12664"/>
                <a:gd name="connsiteY2" fmla="*/ 6792 h 9200"/>
                <a:gd name="connsiteX3" fmla="*/ 9653 w 12664"/>
                <a:gd name="connsiteY3" fmla="*/ 8020 h 9200"/>
                <a:gd name="connsiteX4" fmla="*/ 11936 w 12664"/>
                <a:gd name="connsiteY4" fmla="*/ 4820 h 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64" h="9200">
                  <a:moveTo>
                    <a:pt x="11936" y="4820"/>
                  </a:moveTo>
                  <a:cubicBezTo>
                    <a:pt x="13781" y="-205"/>
                    <a:pt x="11173" y="-1032"/>
                    <a:pt x="3286" y="2021"/>
                  </a:cubicBezTo>
                  <a:cubicBezTo>
                    <a:pt x="614" y="3103"/>
                    <a:pt x="-785" y="5202"/>
                    <a:pt x="105" y="6792"/>
                  </a:cubicBezTo>
                  <a:cubicBezTo>
                    <a:pt x="2401" y="9769"/>
                    <a:pt x="6676" y="10316"/>
                    <a:pt x="9653" y="8020"/>
                  </a:cubicBezTo>
                  <a:cubicBezTo>
                    <a:pt x="10709" y="7199"/>
                    <a:pt x="11504" y="6086"/>
                    <a:pt x="11936" y="48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 2045">
              <a:extLst>
                <a:ext uri="{FF2B5EF4-FFF2-40B4-BE49-F238E27FC236}">
                  <a16:creationId xmlns:a16="http://schemas.microsoft.com/office/drawing/2014/main" id="{FAD584D3-A879-35FE-BB2E-6B335D46DD31}"/>
                </a:ext>
              </a:extLst>
            </p:cNvPr>
            <p:cNvSpPr/>
            <p:nvPr/>
          </p:nvSpPr>
          <p:spPr>
            <a:xfrm>
              <a:off x="7635959" y="587096"/>
              <a:ext cx="23716" cy="21999"/>
            </a:xfrm>
            <a:custGeom>
              <a:avLst/>
              <a:gdLst>
                <a:gd name="connsiteX0" fmla="*/ 7398 w 23716"/>
                <a:gd name="connsiteY0" fmla="*/ 18303 h 21999"/>
                <a:gd name="connsiteX1" fmla="*/ 23554 w 23716"/>
                <a:gd name="connsiteY1" fmla="*/ 20275 h 21999"/>
                <a:gd name="connsiteX2" fmla="*/ 910 w 23716"/>
                <a:gd name="connsiteY2" fmla="*/ 239 h 21999"/>
                <a:gd name="connsiteX3" fmla="*/ 7398 w 23716"/>
                <a:gd name="connsiteY3" fmla="*/ 18303 h 2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16" h="21999">
                  <a:moveTo>
                    <a:pt x="7398" y="18303"/>
                  </a:moveTo>
                  <a:cubicBezTo>
                    <a:pt x="12551" y="22374"/>
                    <a:pt x="23554" y="23710"/>
                    <a:pt x="23554" y="20275"/>
                  </a:cubicBezTo>
                  <a:cubicBezTo>
                    <a:pt x="23554" y="16840"/>
                    <a:pt x="4027" y="302"/>
                    <a:pt x="910" y="239"/>
                  </a:cubicBezTo>
                  <a:cubicBezTo>
                    <a:pt x="-2206" y="175"/>
                    <a:pt x="1928" y="13914"/>
                    <a:pt x="7398" y="183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 2046">
              <a:extLst>
                <a:ext uri="{FF2B5EF4-FFF2-40B4-BE49-F238E27FC236}">
                  <a16:creationId xmlns:a16="http://schemas.microsoft.com/office/drawing/2014/main" id="{A7D71D47-2DB7-7853-E845-9A78A1FA54EB}"/>
                </a:ext>
              </a:extLst>
            </p:cNvPr>
            <p:cNvSpPr/>
            <p:nvPr/>
          </p:nvSpPr>
          <p:spPr>
            <a:xfrm>
              <a:off x="7654887" y="382997"/>
              <a:ext cx="34305" cy="13959"/>
            </a:xfrm>
            <a:custGeom>
              <a:avLst/>
              <a:gdLst>
                <a:gd name="connsiteX0" fmla="*/ 31214 w 34305"/>
                <a:gd name="connsiteY0" fmla="*/ 9064 h 13959"/>
                <a:gd name="connsiteX1" fmla="*/ 20974 w 34305"/>
                <a:gd name="connsiteY1" fmla="*/ 349 h 13959"/>
                <a:gd name="connsiteX2" fmla="*/ 8252 w 34305"/>
                <a:gd name="connsiteY2" fmla="*/ 6710 h 13959"/>
                <a:gd name="connsiteX3" fmla="*/ 4309 w 34305"/>
                <a:gd name="connsiteY3" fmla="*/ 10717 h 13959"/>
                <a:gd name="connsiteX4" fmla="*/ 15 w 34305"/>
                <a:gd name="connsiteY4" fmla="*/ 12053 h 13959"/>
                <a:gd name="connsiteX5" fmla="*/ -16 w 34305"/>
                <a:gd name="connsiteY5" fmla="*/ 12117 h 13959"/>
                <a:gd name="connsiteX6" fmla="*/ 31214 w 34305"/>
                <a:gd name="connsiteY6" fmla="*/ 9064 h 1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05" h="13959">
                  <a:moveTo>
                    <a:pt x="31214" y="9064"/>
                  </a:moveTo>
                  <a:cubicBezTo>
                    <a:pt x="37575" y="3403"/>
                    <a:pt x="33314" y="-478"/>
                    <a:pt x="20974" y="349"/>
                  </a:cubicBezTo>
                  <a:cubicBezTo>
                    <a:pt x="13405" y="858"/>
                    <a:pt x="9461" y="2894"/>
                    <a:pt x="8252" y="6710"/>
                  </a:cubicBezTo>
                  <a:cubicBezTo>
                    <a:pt x="7044" y="10527"/>
                    <a:pt x="5708" y="11608"/>
                    <a:pt x="4309" y="10717"/>
                  </a:cubicBezTo>
                  <a:cubicBezTo>
                    <a:pt x="2750" y="9903"/>
                    <a:pt x="829" y="10501"/>
                    <a:pt x="15" y="12053"/>
                  </a:cubicBezTo>
                  <a:cubicBezTo>
                    <a:pt x="3" y="12079"/>
                    <a:pt x="-4" y="12098"/>
                    <a:pt x="-16" y="12117"/>
                  </a:cubicBezTo>
                  <a:cubicBezTo>
                    <a:pt x="-2434" y="16315"/>
                    <a:pt x="25872" y="13580"/>
                    <a:pt x="31214" y="90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 2047">
              <a:extLst>
                <a:ext uri="{FF2B5EF4-FFF2-40B4-BE49-F238E27FC236}">
                  <a16:creationId xmlns:a16="http://schemas.microsoft.com/office/drawing/2014/main" id="{B1C25EA9-6197-2A3B-AE33-644FB3C2F955}"/>
                </a:ext>
              </a:extLst>
            </p:cNvPr>
            <p:cNvSpPr/>
            <p:nvPr/>
          </p:nvSpPr>
          <p:spPr>
            <a:xfrm>
              <a:off x="7669389" y="243999"/>
              <a:ext cx="23668" cy="34260"/>
            </a:xfrm>
            <a:custGeom>
              <a:avLst/>
              <a:gdLst>
                <a:gd name="connsiteX0" fmla="*/ 7998 w 23668"/>
                <a:gd name="connsiteY0" fmla="*/ 13532 h 34260"/>
                <a:gd name="connsiteX1" fmla="*/ 11051 w 23668"/>
                <a:gd name="connsiteY1" fmla="*/ 22310 h 34260"/>
                <a:gd name="connsiteX2" fmla="*/ 11815 w 23668"/>
                <a:gd name="connsiteY2" fmla="*/ 31660 h 34260"/>
                <a:gd name="connsiteX3" fmla="*/ 23137 w 23668"/>
                <a:gd name="connsiteY3" fmla="*/ 30006 h 34260"/>
                <a:gd name="connsiteX4" fmla="*/ 21229 w 23668"/>
                <a:gd name="connsiteY4" fmla="*/ 20656 h 34260"/>
                <a:gd name="connsiteX5" fmla="*/ 19638 w 23668"/>
                <a:gd name="connsiteY5" fmla="*/ 12642 h 34260"/>
                <a:gd name="connsiteX6" fmla="*/ 4627 w 23668"/>
                <a:gd name="connsiteY6" fmla="*/ 238 h 34260"/>
                <a:gd name="connsiteX7" fmla="*/ 47 w 23668"/>
                <a:gd name="connsiteY7" fmla="*/ 7235 h 34260"/>
                <a:gd name="connsiteX8" fmla="*/ 7998 w 23668"/>
                <a:gd name="connsiteY8" fmla="*/ 13532 h 34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68" h="34260">
                  <a:moveTo>
                    <a:pt x="7998" y="13532"/>
                  </a:moveTo>
                  <a:cubicBezTo>
                    <a:pt x="16013" y="12705"/>
                    <a:pt x="16331" y="13532"/>
                    <a:pt x="11051" y="22310"/>
                  </a:cubicBezTo>
                  <a:cubicBezTo>
                    <a:pt x="7871" y="27526"/>
                    <a:pt x="7998" y="29180"/>
                    <a:pt x="11815" y="31660"/>
                  </a:cubicBezTo>
                  <a:cubicBezTo>
                    <a:pt x="18176" y="35858"/>
                    <a:pt x="21038" y="35477"/>
                    <a:pt x="23137" y="30006"/>
                  </a:cubicBezTo>
                  <a:cubicBezTo>
                    <a:pt x="24015" y="26763"/>
                    <a:pt x="23308" y="23296"/>
                    <a:pt x="21229" y="20656"/>
                  </a:cubicBezTo>
                  <a:cubicBezTo>
                    <a:pt x="19250" y="18487"/>
                    <a:pt x="18633" y="15402"/>
                    <a:pt x="19638" y="12642"/>
                  </a:cubicBezTo>
                  <a:cubicBezTo>
                    <a:pt x="22182" y="8444"/>
                    <a:pt x="12514" y="366"/>
                    <a:pt x="4627" y="238"/>
                  </a:cubicBezTo>
                  <a:cubicBezTo>
                    <a:pt x="556" y="238"/>
                    <a:pt x="-716" y="2083"/>
                    <a:pt x="47" y="7235"/>
                  </a:cubicBezTo>
                  <a:cubicBezTo>
                    <a:pt x="811" y="12387"/>
                    <a:pt x="2846" y="14295"/>
                    <a:pt x="7998" y="135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 2048">
              <a:extLst>
                <a:ext uri="{FF2B5EF4-FFF2-40B4-BE49-F238E27FC236}">
                  <a16:creationId xmlns:a16="http://schemas.microsoft.com/office/drawing/2014/main" id="{A62B43EF-0700-7FB0-2791-B8DBAC48A909}"/>
                </a:ext>
              </a:extLst>
            </p:cNvPr>
            <p:cNvSpPr/>
            <p:nvPr/>
          </p:nvSpPr>
          <p:spPr>
            <a:xfrm>
              <a:off x="7706171" y="5659938"/>
              <a:ext cx="6235" cy="5298"/>
            </a:xfrm>
            <a:custGeom>
              <a:avLst/>
              <a:gdLst>
                <a:gd name="connsiteX0" fmla="*/ 2957 w 6235"/>
                <a:gd name="connsiteY0" fmla="*/ 5537 h 5298"/>
                <a:gd name="connsiteX1" fmla="*/ 6073 w 6235"/>
                <a:gd name="connsiteY1" fmla="*/ 4137 h 5298"/>
                <a:gd name="connsiteX2" fmla="*/ 2957 w 6235"/>
                <a:gd name="connsiteY2" fmla="*/ 766 h 5298"/>
                <a:gd name="connsiteX3" fmla="*/ -160 w 6235"/>
                <a:gd name="connsiteY3" fmla="*/ 2165 h 5298"/>
                <a:gd name="connsiteX4" fmla="*/ 2950 w 6235"/>
                <a:gd name="connsiteY4" fmla="*/ 5537 h 5298"/>
                <a:gd name="connsiteX5" fmla="*/ 2957 w 6235"/>
                <a:gd name="connsiteY5" fmla="*/ 5537 h 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98">
                  <a:moveTo>
                    <a:pt x="2957" y="5537"/>
                  </a:moveTo>
                  <a:cubicBezTo>
                    <a:pt x="4674" y="5537"/>
                    <a:pt x="6073" y="4900"/>
                    <a:pt x="6073" y="4137"/>
                  </a:cubicBezTo>
                  <a:cubicBezTo>
                    <a:pt x="6073" y="3374"/>
                    <a:pt x="4674" y="1847"/>
                    <a:pt x="2957" y="766"/>
                  </a:cubicBezTo>
                  <a:cubicBezTo>
                    <a:pt x="1240" y="-315"/>
                    <a:pt x="-160" y="321"/>
                    <a:pt x="-160" y="2165"/>
                  </a:cubicBezTo>
                  <a:cubicBezTo>
                    <a:pt x="-230" y="3953"/>
                    <a:pt x="1163" y="5466"/>
                    <a:pt x="2950" y="5537"/>
                  </a:cubicBezTo>
                  <a:cubicBezTo>
                    <a:pt x="2950" y="5537"/>
                    <a:pt x="2957" y="5537"/>
                    <a:pt x="2957" y="55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 2049">
              <a:extLst>
                <a:ext uri="{FF2B5EF4-FFF2-40B4-BE49-F238E27FC236}">
                  <a16:creationId xmlns:a16="http://schemas.microsoft.com/office/drawing/2014/main" id="{B34EACAA-4A28-1E5E-BB0A-49A014429DD9}"/>
                </a:ext>
              </a:extLst>
            </p:cNvPr>
            <p:cNvSpPr/>
            <p:nvPr/>
          </p:nvSpPr>
          <p:spPr>
            <a:xfrm>
              <a:off x="7699748" y="276327"/>
              <a:ext cx="8744" cy="8699"/>
            </a:xfrm>
            <a:custGeom>
              <a:avLst/>
              <a:gdLst>
                <a:gd name="connsiteX0" fmla="*/ 4736 w 8744"/>
                <a:gd name="connsiteY0" fmla="*/ 8937 h 8699"/>
                <a:gd name="connsiteX1" fmla="*/ 8425 w 8744"/>
                <a:gd name="connsiteY1" fmla="*/ 5185 h 8699"/>
                <a:gd name="connsiteX2" fmla="*/ -162 w 8744"/>
                <a:gd name="connsiteY2" fmla="*/ 3913 h 8699"/>
                <a:gd name="connsiteX3" fmla="*/ 4736 w 8744"/>
                <a:gd name="connsiteY3" fmla="*/ 8937 h 8699"/>
                <a:gd name="connsiteX4" fmla="*/ 4736 w 8744"/>
                <a:gd name="connsiteY4" fmla="*/ 8937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4" h="8699">
                  <a:moveTo>
                    <a:pt x="4736" y="8937"/>
                  </a:moveTo>
                  <a:cubicBezTo>
                    <a:pt x="7407" y="8937"/>
                    <a:pt x="9125" y="7220"/>
                    <a:pt x="8425" y="5185"/>
                  </a:cubicBezTo>
                  <a:cubicBezTo>
                    <a:pt x="6517" y="-667"/>
                    <a:pt x="-162" y="-1621"/>
                    <a:pt x="-162" y="3913"/>
                  </a:cubicBezTo>
                  <a:cubicBezTo>
                    <a:pt x="-200" y="6654"/>
                    <a:pt x="1994" y="8899"/>
                    <a:pt x="4736" y="8937"/>
                  </a:cubicBezTo>
                  <a:cubicBezTo>
                    <a:pt x="4736" y="8937"/>
                    <a:pt x="4736" y="8937"/>
                    <a:pt x="4736" y="89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 2050">
              <a:extLst>
                <a:ext uri="{FF2B5EF4-FFF2-40B4-BE49-F238E27FC236}">
                  <a16:creationId xmlns:a16="http://schemas.microsoft.com/office/drawing/2014/main" id="{09410A8A-62C7-8990-CAE0-A1FC2A03C8A3}"/>
                </a:ext>
              </a:extLst>
            </p:cNvPr>
            <p:cNvSpPr/>
            <p:nvPr/>
          </p:nvSpPr>
          <p:spPr>
            <a:xfrm>
              <a:off x="7691999" y="338456"/>
              <a:ext cx="13990" cy="12312"/>
            </a:xfrm>
            <a:custGeom>
              <a:avLst/>
              <a:gdLst>
                <a:gd name="connsiteX0" fmla="*/ 8032 w 13990"/>
                <a:gd name="connsiteY0" fmla="*/ 9589 h 12312"/>
                <a:gd name="connsiteX1" fmla="*/ 8032 w 13990"/>
                <a:gd name="connsiteY1" fmla="*/ 238 h 12312"/>
                <a:gd name="connsiteX2" fmla="*/ 526 w 13990"/>
                <a:gd name="connsiteY2" fmla="*/ 6599 h 12312"/>
                <a:gd name="connsiteX3" fmla="*/ 8032 w 13990"/>
                <a:gd name="connsiteY3" fmla="*/ 9589 h 1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0" h="12312">
                  <a:moveTo>
                    <a:pt x="8032" y="9589"/>
                  </a:moveTo>
                  <a:cubicBezTo>
                    <a:pt x="15729" y="5454"/>
                    <a:pt x="15792" y="238"/>
                    <a:pt x="8032" y="238"/>
                  </a:cubicBezTo>
                  <a:cubicBezTo>
                    <a:pt x="4419" y="518"/>
                    <a:pt x="1391" y="3082"/>
                    <a:pt x="526" y="6599"/>
                  </a:cubicBezTo>
                  <a:cubicBezTo>
                    <a:pt x="-1127" y="13723"/>
                    <a:pt x="-237" y="14105"/>
                    <a:pt x="8032" y="95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 2051">
              <a:extLst>
                <a:ext uri="{FF2B5EF4-FFF2-40B4-BE49-F238E27FC236}">
                  <a16:creationId xmlns:a16="http://schemas.microsoft.com/office/drawing/2014/main" id="{F1B47813-EEB9-62F9-EE78-EB6C1110A20F}"/>
                </a:ext>
              </a:extLst>
            </p:cNvPr>
            <p:cNvSpPr/>
            <p:nvPr/>
          </p:nvSpPr>
          <p:spPr>
            <a:xfrm>
              <a:off x="7570217" y="2333493"/>
              <a:ext cx="10825" cy="8975"/>
            </a:xfrm>
            <a:custGeom>
              <a:avLst/>
              <a:gdLst>
                <a:gd name="connsiteX0" fmla="*/ 10297 w 10825"/>
                <a:gd name="connsiteY0" fmla="*/ 6218 h 8975"/>
                <a:gd name="connsiteX1" fmla="*/ 7244 w 10825"/>
                <a:gd name="connsiteY1" fmla="*/ 1129 h 8975"/>
                <a:gd name="connsiteX2" fmla="*/ 883 w 10825"/>
                <a:gd name="connsiteY2" fmla="*/ 6091 h 8975"/>
                <a:gd name="connsiteX3" fmla="*/ 7651 w 10825"/>
                <a:gd name="connsiteY3" fmla="*/ 8795 h 8975"/>
                <a:gd name="connsiteX4" fmla="*/ 10297 w 10825"/>
                <a:gd name="connsiteY4" fmla="*/ 621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5" h="8975">
                  <a:moveTo>
                    <a:pt x="10297" y="6218"/>
                  </a:moveTo>
                  <a:cubicBezTo>
                    <a:pt x="11378" y="4501"/>
                    <a:pt x="9979" y="2211"/>
                    <a:pt x="7244" y="1129"/>
                  </a:cubicBezTo>
                  <a:cubicBezTo>
                    <a:pt x="1328" y="-1160"/>
                    <a:pt x="-1979" y="1129"/>
                    <a:pt x="883" y="6091"/>
                  </a:cubicBezTo>
                  <a:cubicBezTo>
                    <a:pt x="2002" y="8706"/>
                    <a:pt x="5037" y="9917"/>
                    <a:pt x="7651" y="8795"/>
                  </a:cubicBezTo>
                  <a:cubicBezTo>
                    <a:pt x="8821" y="8294"/>
                    <a:pt x="9763" y="7375"/>
                    <a:pt x="10297" y="62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 2052">
              <a:extLst>
                <a:ext uri="{FF2B5EF4-FFF2-40B4-BE49-F238E27FC236}">
                  <a16:creationId xmlns:a16="http://schemas.microsoft.com/office/drawing/2014/main" id="{9F1F568E-45EA-45BF-6118-B4E0B9BAF685}"/>
                </a:ext>
              </a:extLst>
            </p:cNvPr>
            <p:cNvSpPr/>
            <p:nvPr/>
          </p:nvSpPr>
          <p:spPr>
            <a:xfrm>
              <a:off x="7619413" y="707252"/>
              <a:ext cx="6169" cy="11970"/>
            </a:xfrm>
            <a:custGeom>
              <a:avLst/>
              <a:gdLst>
                <a:gd name="connsiteX0" fmla="*/ -163 w 6169"/>
                <a:gd name="connsiteY0" fmla="*/ 5070 h 11970"/>
                <a:gd name="connsiteX1" fmla="*/ 2954 w 6169"/>
                <a:gd name="connsiteY1" fmla="*/ 12194 h 11970"/>
                <a:gd name="connsiteX2" fmla="*/ 6007 w 6169"/>
                <a:gd name="connsiteY2" fmla="*/ 9841 h 11970"/>
                <a:gd name="connsiteX3" fmla="*/ 2954 w 6169"/>
                <a:gd name="connsiteY3" fmla="*/ 2717 h 11970"/>
                <a:gd name="connsiteX4" fmla="*/ -163 w 6169"/>
                <a:gd name="connsiteY4" fmla="*/ 5070 h 1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11970">
                  <a:moveTo>
                    <a:pt x="-163" y="5070"/>
                  </a:moveTo>
                  <a:cubicBezTo>
                    <a:pt x="-163" y="9014"/>
                    <a:pt x="1237" y="12194"/>
                    <a:pt x="2954" y="12194"/>
                  </a:cubicBezTo>
                  <a:cubicBezTo>
                    <a:pt x="4436" y="12347"/>
                    <a:pt x="5778" y="11310"/>
                    <a:pt x="6007" y="9841"/>
                  </a:cubicBezTo>
                  <a:cubicBezTo>
                    <a:pt x="5454" y="7290"/>
                    <a:pt x="4417" y="4873"/>
                    <a:pt x="2954" y="2717"/>
                  </a:cubicBezTo>
                  <a:cubicBezTo>
                    <a:pt x="474" y="-1100"/>
                    <a:pt x="-99" y="-654"/>
                    <a:pt x="-163" y="50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 2053">
              <a:extLst>
                <a:ext uri="{FF2B5EF4-FFF2-40B4-BE49-F238E27FC236}">
                  <a16:creationId xmlns:a16="http://schemas.microsoft.com/office/drawing/2014/main" id="{CE7B3E4F-0B89-C47A-CE37-84FB140BF593}"/>
                </a:ext>
              </a:extLst>
            </p:cNvPr>
            <p:cNvSpPr/>
            <p:nvPr/>
          </p:nvSpPr>
          <p:spPr>
            <a:xfrm>
              <a:off x="7573659" y="287942"/>
              <a:ext cx="5223" cy="9328"/>
            </a:xfrm>
            <a:custGeom>
              <a:avLst/>
              <a:gdLst>
                <a:gd name="connsiteX0" fmla="*/ 4629 w 5223"/>
                <a:gd name="connsiteY0" fmla="*/ 7181 h 9328"/>
                <a:gd name="connsiteX1" fmla="*/ 4056 w 5223"/>
                <a:gd name="connsiteY1" fmla="*/ 1266 h 9328"/>
                <a:gd name="connsiteX2" fmla="*/ 876 w 5223"/>
                <a:gd name="connsiteY2" fmla="*/ 7181 h 9328"/>
                <a:gd name="connsiteX3" fmla="*/ 4629 w 5223"/>
                <a:gd name="connsiteY3" fmla="*/ 7181 h 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23" h="9328">
                  <a:moveTo>
                    <a:pt x="4629" y="7181"/>
                  </a:moveTo>
                  <a:cubicBezTo>
                    <a:pt x="5367" y="5228"/>
                    <a:pt x="5150" y="3040"/>
                    <a:pt x="4056" y="1266"/>
                  </a:cubicBezTo>
                  <a:cubicBezTo>
                    <a:pt x="876" y="-1915"/>
                    <a:pt x="-1668" y="2920"/>
                    <a:pt x="876" y="7181"/>
                  </a:cubicBezTo>
                  <a:cubicBezTo>
                    <a:pt x="2848" y="10362"/>
                    <a:pt x="3611" y="10362"/>
                    <a:pt x="4629" y="71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 2054">
              <a:extLst>
                <a:ext uri="{FF2B5EF4-FFF2-40B4-BE49-F238E27FC236}">
                  <a16:creationId xmlns:a16="http://schemas.microsoft.com/office/drawing/2014/main" id="{C6E9CEAD-4917-C524-FA4C-E0377E7B6056}"/>
                </a:ext>
              </a:extLst>
            </p:cNvPr>
            <p:cNvSpPr/>
            <p:nvPr/>
          </p:nvSpPr>
          <p:spPr>
            <a:xfrm>
              <a:off x="7577030" y="514901"/>
              <a:ext cx="5173" cy="6297"/>
            </a:xfrm>
            <a:custGeom>
              <a:avLst/>
              <a:gdLst>
                <a:gd name="connsiteX0" fmla="*/ 5011 w 5173"/>
                <a:gd name="connsiteY0" fmla="*/ 3419 h 6297"/>
                <a:gd name="connsiteX1" fmla="*/ 1703 w 5173"/>
                <a:gd name="connsiteY1" fmla="*/ 239 h 6297"/>
                <a:gd name="connsiteX2" fmla="*/ 1703 w 5173"/>
                <a:gd name="connsiteY2" fmla="*/ 239 h 6297"/>
                <a:gd name="connsiteX3" fmla="*/ 367 w 5173"/>
                <a:gd name="connsiteY3" fmla="*/ 3419 h 6297"/>
                <a:gd name="connsiteX4" fmla="*/ 3675 w 5173"/>
                <a:gd name="connsiteY4" fmla="*/ 6536 h 6297"/>
                <a:gd name="connsiteX5" fmla="*/ 5011 w 5173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5011" y="3419"/>
                  </a:moveTo>
                  <a:cubicBezTo>
                    <a:pt x="4979" y="1626"/>
                    <a:pt x="3497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702"/>
                    <a:pt x="367" y="3419"/>
                  </a:cubicBezTo>
                  <a:cubicBezTo>
                    <a:pt x="1449" y="5137"/>
                    <a:pt x="2912" y="6536"/>
                    <a:pt x="3675" y="6536"/>
                  </a:cubicBezTo>
                  <a:cubicBezTo>
                    <a:pt x="4438" y="6536"/>
                    <a:pt x="5011" y="4882"/>
                    <a:pt x="501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 2055">
              <a:extLst>
                <a:ext uri="{FF2B5EF4-FFF2-40B4-BE49-F238E27FC236}">
                  <a16:creationId xmlns:a16="http://schemas.microsoft.com/office/drawing/2014/main" id="{1A90810F-FC52-9BD1-FD3A-FCCD66B9A398}"/>
                </a:ext>
              </a:extLst>
            </p:cNvPr>
            <p:cNvSpPr/>
            <p:nvPr/>
          </p:nvSpPr>
          <p:spPr>
            <a:xfrm>
              <a:off x="7650644" y="2396147"/>
              <a:ext cx="6360" cy="6360"/>
            </a:xfrm>
            <a:custGeom>
              <a:avLst/>
              <a:gdLst>
                <a:gd name="connsiteX0" fmla="*/ 2954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  <a:gd name="connsiteX5" fmla="*/ 2954 w 6360"/>
                <a:gd name="connsiteY5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2954" y="238"/>
                  </a:move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2999" y="238"/>
                    <a:pt x="2973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 2056">
              <a:extLst>
                <a:ext uri="{FF2B5EF4-FFF2-40B4-BE49-F238E27FC236}">
                  <a16:creationId xmlns:a16="http://schemas.microsoft.com/office/drawing/2014/main" id="{E4564D0E-D2D8-A37B-779E-8E9ECE11BD76}"/>
                </a:ext>
              </a:extLst>
            </p:cNvPr>
            <p:cNvSpPr/>
            <p:nvPr/>
          </p:nvSpPr>
          <p:spPr>
            <a:xfrm>
              <a:off x="7638294" y="644119"/>
              <a:ext cx="8688" cy="11730"/>
            </a:xfrm>
            <a:custGeom>
              <a:avLst/>
              <a:gdLst>
                <a:gd name="connsiteX0" fmla="*/ 5255 w 8688"/>
                <a:gd name="connsiteY0" fmla="*/ 462 h 11730"/>
                <a:gd name="connsiteX1" fmla="*/ 39 w 8688"/>
                <a:gd name="connsiteY1" fmla="*/ 7522 h 11730"/>
                <a:gd name="connsiteX2" fmla="*/ 3156 w 8688"/>
                <a:gd name="connsiteY2" fmla="*/ 11720 h 11730"/>
                <a:gd name="connsiteX3" fmla="*/ 8371 w 8688"/>
                <a:gd name="connsiteY3" fmla="*/ 4660 h 11730"/>
                <a:gd name="connsiteX4" fmla="*/ 5255 w 8688"/>
                <a:gd name="connsiteY4" fmla="*/ 462 h 1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88" h="11730">
                  <a:moveTo>
                    <a:pt x="5255" y="462"/>
                  </a:moveTo>
                  <a:cubicBezTo>
                    <a:pt x="2494" y="1855"/>
                    <a:pt x="554" y="4476"/>
                    <a:pt x="39" y="7522"/>
                  </a:cubicBezTo>
                  <a:cubicBezTo>
                    <a:pt x="-661" y="11084"/>
                    <a:pt x="484" y="12611"/>
                    <a:pt x="3156" y="11720"/>
                  </a:cubicBezTo>
                  <a:cubicBezTo>
                    <a:pt x="5891" y="10296"/>
                    <a:pt x="7818" y="7694"/>
                    <a:pt x="8371" y="4660"/>
                  </a:cubicBezTo>
                  <a:cubicBezTo>
                    <a:pt x="8944" y="1416"/>
                    <a:pt x="7926" y="-429"/>
                    <a:pt x="5255" y="4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 2057">
              <a:extLst>
                <a:ext uri="{FF2B5EF4-FFF2-40B4-BE49-F238E27FC236}">
                  <a16:creationId xmlns:a16="http://schemas.microsoft.com/office/drawing/2014/main" id="{497D1144-A74C-A0E2-00D4-5C00A298CA24}"/>
                </a:ext>
              </a:extLst>
            </p:cNvPr>
            <p:cNvSpPr/>
            <p:nvPr/>
          </p:nvSpPr>
          <p:spPr>
            <a:xfrm>
              <a:off x="7650613" y="3459655"/>
              <a:ext cx="6010" cy="6037"/>
            </a:xfrm>
            <a:custGeom>
              <a:avLst/>
              <a:gdLst>
                <a:gd name="connsiteX0" fmla="*/ -4 w 6010"/>
                <a:gd name="connsiteY0" fmla="*/ 3677 h 6037"/>
                <a:gd name="connsiteX1" fmla="*/ 2350 w 6010"/>
                <a:gd name="connsiteY1" fmla="*/ 6094 h 6037"/>
                <a:gd name="connsiteX2" fmla="*/ 5848 w 6010"/>
                <a:gd name="connsiteY2" fmla="*/ 2532 h 6037"/>
                <a:gd name="connsiteX3" fmla="*/ -4 w 6010"/>
                <a:gd name="connsiteY3" fmla="*/ 3677 h 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0" h="6037">
                  <a:moveTo>
                    <a:pt x="-4" y="3677"/>
                  </a:moveTo>
                  <a:cubicBezTo>
                    <a:pt x="-576" y="5648"/>
                    <a:pt x="441" y="6730"/>
                    <a:pt x="2350" y="6094"/>
                  </a:cubicBezTo>
                  <a:cubicBezTo>
                    <a:pt x="4258" y="5458"/>
                    <a:pt x="5848" y="3804"/>
                    <a:pt x="5848" y="2532"/>
                  </a:cubicBezTo>
                  <a:cubicBezTo>
                    <a:pt x="5848" y="-1094"/>
                    <a:pt x="1332" y="-203"/>
                    <a:pt x="-4" y="36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 2058">
              <a:extLst>
                <a:ext uri="{FF2B5EF4-FFF2-40B4-BE49-F238E27FC236}">
                  <a16:creationId xmlns:a16="http://schemas.microsoft.com/office/drawing/2014/main" id="{653DB4C2-28E4-3288-F740-33C6AFC5439B}"/>
                </a:ext>
              </a:extLst>
            </p:cNvPr>
            <p:cNvSpPr/>
            <p:nvPr/>
          </p:nvSpPr>
          <p:spPr>
            <a:xfrm>
              <a:off x="7851897" y="224980"/>
              <a:ext cx="44862" cy="25188"/>
            </a:xfrm>
            <a:custGeom>
              <a:avLst/>
              <a:gdLst>
                <a:gd name="connsiteX0" fmla="*/ 2890 w 44862"/>
                <a:gd name="connsiteY0" fmla="*/ 8316 h 25188"/>
                <a:gd name="connsiteX1" fmla="*/ 6007 w 44862"/>
                <a:gd name="connsiteY1" fmla="*/ 16140 h 25188"/>
                <a:gd name="connsiteX2" fmla="*/ 11859 w 44862"/>
                <a:gd name="connsiteY2" fmla="*/ 20338 h 25188"/>
                <a:gd name="connsiteX3" fmla="*/ 19810 w 44862"/>
                <a:gd name="connsiteY3" fmla="*/ 22183 h 25188"/>
                <a:gd name="connsiteX4" fmla="*/ 35521 w 44862"/>
                <a:gd name="connsiteY4" fmla="*/ 22183 h 25188"/>
                <a:gd name="connsiteX5" fmla="*/ 40101 w 44862"/>
                <a:gd name="connsiteY5" fmla="*/ 20656 h 25188"/>
                <a:gd name="connsiteX6" fmla="*/ 44540 w 44862"/>
                <a:gd name="connsiteY6" fmla="*/ 19511 h 25188"/>
                <a:gd name="connsiteX7" fmla="*/ 44617 w 44862"/>
                <a:gd name="connsiteY7" fmla="*/ 19384 h 25188"/>
                <a:gd name="connsiteX8" fmla="*/ 11477 w 44862"/>
                <a:gd name="connsiteY8" fmla="*/ 8762 h 25188"/>
                <a:gd name="connsiteX9" fmla="*/ 6007 w 44862"/>
                <a:gd name="connsiteY9" fmla="*/ 4246 h 25188"/>
                <a:gd name="connsiteX10" fmla="*/ 2890 w 44862"/>
                <a:gd name="connsiteY10" fmla="*/ 238 h 25188"/>
                <a:gd name="connsiteX11" fmla="*/ -163 w 44862"/>
                <a:gd name="connsiteY11" fmla="*/ 3164 h 25188"/>
                <a:gd name="connsiteX12" fmla="*/ 2890 w 44862"/>
                <a:gd name="connsiteY12" fmla="*/ 8316 h 2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862" h="25188">
                  <a:moveTo>
                    <a:pt x="2890" y="8316"/>
                  </a:moveTo>
                  <a:cubicBezTo>
                    <a:pt x="5009" y="10352"/>
                    <a:pt x="6147" y="13201"/>
                    <a:pt x="6007" y="16140"/>
                  </a:cubicBezTo>
                  <a:cubicBezTo>
                    <a:pt x="6007" y="20275"/>
                    <a:pt x="7725" y="21483"/>
                    <a:pt x="11859" y="20338"/>
                  </a:cubicBezTo>
                  <a:cubicBezTo>
                    <a:pt x="14645" y="19384"/>
                    <a:pt x="17730" y="20097"/>
                    <a:pt x="19810" y="22183"/>
                  </a:cubicBezTo>
                  <a:cubicBezTo>
                    <a:pt x="24154" y="26508"/>
                    <a:pt x="31177" y="26508"/>
                    <a:pt x="35521" y="22183"/>
                  </a:cubicBezTo>
                  <a:cubicBezTo>
                    <a:pt x="36392" y="20535"/>
                    <a:pt x="38409" y="19861"/>
                    <a:pt x="40101" y="20656"/>
                  </a:cubicBezTo>
                  <a:cubicBezTo>
                    <a:pt x="41640" y="21566"/>
                    <a:pt x="43631" y="21057"/>
                    <a:pt x="44540" y="19511"/>
                  </a:cubicBezTo>
                  <a:cubicBezTo>
                    <a:pt x="44566" y="19473"/>
                    <a:pt x="44591" y="19429"/>
                    <a:pt x="44617" y="19384"/>
                  </a:cubicBezTo>
                  <a:cubicBezTo>
                    <a:pt x="46207" y="16713"/>
                    <a:pt x="24644" y="9779"/>
                    <a:pt x="11477" y="8762"/>
                  </a:cubicBezTo>
                  <a:cubicBezTo>
                    <a:pt x="8424" y="8762"/>
                    <a:pt x="6007" y="6472"/>
                    <a:pt x="6007" y="4246"/>
                  </a:cubicBezTo>
                  <a:cubicBezTo>
                    <a:pt x="6230" y="2287"/>
                    <a:pt x="4849" y="506"/>
                    <a:pt x="2890" y="238"/>
                  </a:cubicBezTo>
                  <a:cubicBezTo>
                    <a:pt x="1249" y="238"/>
                    <a:pt x="-93" y="1530"/>
                    <a:pt x="-163" y="3164"/>
                  </a:cubicBezTo>
                  <a:cubicBezTo>
                    <a:pt x="-17" y="5270"/>
                    <a:pt x="1116" y="7178"/>
                    <a:pt x="2890" y="83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 2059">
              <a:extLst>
                <a:ext uri="{FF2B5EF4-FFF2-40B4-BE49-F238E27FC236}">
                  <a16:creationId xmlns:a16="http://schemas.microsoft.com/office/drawing/2014/main" id="{1DE1F391-C69D-01B5-3BE9-9B85A0CEF4D3}"/>
                </a:ext>
              </a:extLst>
            </p:cNvPr>
            <p:cNvSpPr/>
            <p:nvPr/>
          </p:nvSpPr>
          <p:spPr>
            <a:xfrm>
              <a:off x="8716764" y="2416692"/>
              <a:ext cx="13975" cy="12590"/>
            </a:xfrm>
            <a:custGeom>
              <a:avLst/>
              <a:gdLst>
                <a:gd name="connsiteX0" fmla="*/ -163 w 13975"/>
                <a:gd name="connsiteY0" fmla="*/ 12006 h 12590"/>
                <a:gd name="connsiteX1" fmla="*/ 13513 w 13975"/>
                <a:gd name="connsiteY1" fmla="*/ 2783 h 12590"/>
                <a:gd name="connsiteX2" fmla="*/ 9696 w 13975"/>
                <a:gd name="connsiteY2" fmla="*/ 874 h 12590"/>
                <a:gd name="connsiteX3" fmla="*/ -163 w 13975"/>
                <a:gd name="connsiteY3" fmla="*/ 12006 h 1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75" h="12590">
                  <a:moveTo>
                    <a:pt x="-163" y="12006"/>
                  </a:moveTo>
                  <a:cubicBezTo>
                    <a:pt x="-163" y="15440"/>
                    <a:pt x="11796" y="7299"/>
                    <a:pt x="13513" y="2783"/>
                  </a:cubicBezTo>
                  <a:cubicBezTo>
                    <a:pt x="14467" y="238"/>
                    <a:pt x="13132" y="-398"/>
                    <a:pt x="9696" y="874"/>
                  </a:cubicBezTo>
                  <a:cubicBezTo>
                    <a:pt x="4614" y="2490"/>
                    <a:pt x="830" y="6764"/>
                    <a:pt x="-163" y="120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 2060">
              <a:extLst>
                <a:ext uri="{FF2B5EF4-FFF2-40B4-BE49-F238E27FC236}">
                  <a16:creationId xmlns:a16="http://schemas.microsoft.com/office/drawing/2014/main" id="{76C25343-79DF-2535-0DF4-BC10E111B3E3}"/>
                </a:ext>
              </a:extLst>
            </p:cNvPr>
            <p:cNvSpPr/>
            <p:nvPr/>
          </p:nvSpPr>
          <p:spPr>
            <a:xfrm>
              <a:off x="8751177" y="6559819"/>
              <a:ext cx="17313" cy="8434"/>
            </a:xfrm>
            <a:custGeom>
              <a:avLst/>
              <a:gdLst>
                <a:gd name="connsiteX0" fmla="*/ 6387 w 17313"/>
                <a:gd name="connsiteY0" fmla="*/ 8622 h 8434"/>
                <a:gd name="connsiteX1" fmla="*/ 16500 w 17313"/>
                <a:gd name="connsiteY1" fmla="*/ 5442 h 8434"/>
                <a:gd name="connsiteX2" fmla="*/ 3206 w 17313"/>
                <a:gd name="connsiteY2" fmla="*/ 3470 h 8434"/>
                <a:gd name="connsiteX3" fmla="*/ 6387 w 17313"/>
                <a:gd name="connsiteY3" fmla="*/ 8622 h 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13" h="8434">
                  <a:moveTo>
                    <a:pt x="6387" y="8622"/>
                  </a:moveTo>
                  <a:cubicBezTo>
                    <a:pt x="10044" y="8934"/>
                    <a:pt x="13682" y="7795"/>
                    <a:pt x="16500" y="5442"/>
                  </a:cubicBezTo>
                  <a:cubicBezTo>
                    <a:pt x="19999" y="-156"/>
                    <a:pt x="8486" y="-1873"/>
                    <a:pt x="3206" y="3470"/>
                  </a:cubicBezTo>
                  <a:cubicBezTo>
                    <a:pt x="-2073" y="8813"/>
                    <a:pt x="-1246" y="8622"/>
                    <a:pt x="6387" y="86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 2061">
              <a:extLst>
                <a:ext uri="{FF2B5EF4-FFF2-40B4-BE49-F238E27FC236}">
                  <a16:creationId xmlns:a16="http://schemas.microsoft.com/office/drawing/2014/main" id="{9CB4348B-3809-8F29-BD07-75B8C6401D59}"/>
                </a:ext>
              </a:extLst>
            </p:cNvPr>
            <p:cNvSpPr/>
            <p:nvPr/>
          </p:nvSpPr>
          <p:spPr>
            <a:xfrm>
              <a:off x="8716881" y="483544"/>
              <a:ext cx="10736" cy="17123"/>
            </a:xfrm>
            <a:custGeom>
              <a:avLst/>
              <a:gdLst>
                <a:gd name="connsiteX0" fmla="*/ 8498 w 10736"/>
                <a:gd name="connsiteY0" fmla="*/ 6599 h 17123"/>
                <a:gd name="connsiteX1" fmla="*/ 2137 w 10736"/>
                <a:gd name="connsiteY1" fmla="*/ 238 h 17123"/>
                <a:gd name="connsiteX2" fmla="*/ 3537 w 10736"/>
                <a:gd name="connsiteY2" fmla="*/ 15313 h 17123"/>
                <a:gd name="connsiteX3" fmla="*/ 8498 w 10736"/>
                <a:gd name="connsiteY3" fmla="*/ 6599 h 1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36" h="17123">
                  <a:moveTo>
                    <a:pt x="8498" y="6599"/>
                  </a:moveTo>
                  <a:cubicBezTo>
                    <a:pt x="6208" y="2910"/>
                    <a:pt x="3282" y="238"/>
                    <a:pt x="2137" y="238"/>
                  </a:cubicBezTo>
                  <a:cubicBezTo>
                    <a:pt x="-1552" y="238"/>
                    <a:pt x="-598" y="11179"/>
                    <a:pt x="3537" y="15313"/>
                  </a:cubicBezTo>
                  <a:cubicBezTo>
                    <a:pt x="9198" y="20847"/>
                    <a:pt x="13205" y="14232"/>
                    <a:pt x="8498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 2062">
              <a:extLst>
                <a:ext uri="{FF2B5EF4-FFF2-40B4-BE49-F238E27FC236}">
                  <a16:creationId xmlns:a16="http://schemas.microsoft.com/office/drawing/2014/main" id="{D7F46B50-EF92-CFB4-C528-91664976069B}"/>
                </a:ext>
              </a:extLst>
            </p:cNvPr>
            <p:cNvSpPr/>
            <p:nvPr/>
          </p:nvSpPr>
          <p:spPr>
            <a:xfrm>
              <a:off x="8732514" y="468329"/>
              <a:ext cx="18264" cy="17949"/>
            </a:xfrm>
            <a:custGeom>
              <a:avLst/>
              <a:gdLst>
                <a:gd name="connsiteX0" fmla="*/ 4187 w 18264"/>
                <a:gd name="connsiteY0" fmla="*/ 18188 h 17949"/>
                <a:gd name="connsiteX1" fmla="*/ 8830 w 18264"/>
                <a:gd name="connsiteY1" fmla="*/ 15071 h 17949"/>
                <a:gd name="connsiteX2" fmla="*/ 13473 w 18264"/>
                <a:gd name="connsiteY2" fmla="*/ 11890 h 17949"/>
                <a:gd name="connsiteX3" fmla="*/ 13473 w 18264"/>
                <a:gd name="connsiteY3" fmla="*/ 441 h 17949"/>
                <a:gd name="connsiteX4" fmla="*/ 4314 w 18264"/>
                <a:gd name="connsiteY4" fmla="*/ 4448 h 17949"/>
                <a:gd name="connsiteX5" fmla="*/ 4187 w 18264"/>
                <a:gd name="connsiteY5" fmla="*/ 18188 h 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64" h="17949">
                  <a:moveTo>
                    <a:pt x="4187" y="18188"/>
                  </a:moveTo>
                  <a:cubicBezTo>
                    <a:pt x="6731" y="18188"/>
                    <a:pt x="8830" y="16788"/>
                    <a:pt x="8830" y="15071"/>
                  </a:cubicBezTo>
                  <a:cubicBezTo>
                    <a:pt x="8830" y="13353"/>
                    <a:pt x="10929" y="11890"/>
                    <a:pt x="13473" y="11890"/>
                  </a:cubicBezTo>
                  <a:cubicBezTo>
                    <a:pt x="19834" y="11890"/>
                    <a:pt x="19452" y="2795"/>
                    <a:pt x="13473" y="441"/>
                  </a:cubicBezTo>
                  <a:cubicBezTo>
                    <a:pt x="9873" y="-360"/>
                    <a:pt x="6165" y="1262"/>
                    <a:pt x="4314" y="4448"/>
                  </a:cubicBezTo>
                  <a:cubicBezTo>
                    <a:pt x="-1665" y="12208"/>
                    <a:pt x="-1602" y="18188"/>
                    <a:pt x="4187" y="181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 2063">
              <a:extLst>
                <a:ext uri="{FF2B5EF4-FFF2-40B4-BE49-F238E27FC236}">
                  <a16:creationId xmlns:a16="http://schemas.microsoft.com/office/drawing/2014/main" id="{E03A35BF-2D08-25FF-507B-C77B10ABC36D}"/>
                </a:ext>
              </a:extLst>
            </p:cNvPr>
            <p:cNvSpPr/>
            <p:nvPr/>
          </p:nvSpPr>
          <p:spPr>
            <a:xfrm>
              <a:off x="8742598" y="541286"/>
              <a:ext cx="19932" cy="29698"/>
            </a:xfrm>
            <a:custGeom>
              <a:avLst/>
              <a:gdLst>
                <a:gd name="connsiteX0" fmla="*/ 3898 w 19932"/>
                <a:gd name="connsiteY0" fmla="*/ 1778 h 29698"/>
                <a:gd name="connsiteX1" fmla="*/ 4852 w 19932"/>
                <a:gd name="connsiteY1" fmla="*/ 8139 h 29698"/>
                <a:gd name="connsiteX2" fmla="*/ 3771 w 19932"/>
                <a:gd name="connsiteY2" fmla="*/ 17235 h 29698"/>
                <a:gd name="connsiteX3" fmla="*/ 209 w 19932"/>
                <a:gd name="connsiteY3" fmla="*/ 26839 h 29698"/>
                <a:gd name="connsiteX4" fmla="*/ 13312 w 19932"/>
                <a:gd name="connsiteY4" fmla="*/ 23341 h 29698"/>
                <a:gd name="connsiteX5" fmla="*/ 13948 w 19932"/>
                <a:gd name="connsiteY5" fmla="*/ 4704 h 29698"/>
                <a:gd name="connsiteX6" fmla="*/ 3898 w 19932"/>
                <a:gd name="connsiteY6" fmla="*/ 1778 h 2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32" h="29698">
                  <a:moveTo>
                    <a:pt x="3898" y="1778"/>
                  </a:moveTo>
                  <a:cubicBezTo>
                    <a:pt x="1227" y="4450"/>
                    <a:pt x="1481" y="6040"/>
                    <a:pt x="4852" y="8139"/>
                  </a:cubicBezTo>
                  <a:cubicBezTo>
                    <a:pt x="8223" y="10238"/>
                    <a:pt x="8541" y="11892"/>
                    <a:pt x="3771" y="17235"/>
                  </a:cubicBezTo>
                  <a:cubicBezTo>
                    <a:pt x="654" y="20669"/>
                    <a:pt x="-936" y="24995"/>
                    <a:pt x="209" y="26839"/>
                  </a:cubicBezTo>
                  <a:cubicBezTo>
                    <a:pt x="3071" y="31673"/>
                    <a:pt x="5170" y="31101"/>
                    <a:pt x="13312" y="23341"/>
                  </a:cubicBezTo>
                  <a:cubicBezTo>
                    <a:pt x="21454" y="15581"/>
                    <a:pt x="22153" y="13037"/>
                    <a:pt x="13948" y="4704"/>
                  </a:cubicBezTo>
                  <a:cubicBezTo>
                    <a:pt x="9050" y="-194"/>
                    <a:pt x="6570" y="-893"/>
                    <a:pt x="3898" y="17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 2064">
              <a:extLst>
                <a:ext uri="{FF2B5EF4-FFF2-40B4-BE49-F238E27FC236}">
                  <a16:creationId xmlns:a16="http://schemas.microsoft.com/office/drawing/2014/main" id="{24805F82-9050-0B0C-582D-481F76359579}"/>
                </a:ext>
              </a:extLst>
            </p:cNvPr>
            <p:cNvSpPr/>
            <p:nvPr/>
          </p:nvSpPr>
          <p:spPr>
            <a:xfrm>
              <a:off x="8739696" y="495883"/>
              <a:ext cx="9855" cy="6297"/>
            </a:xfrm>
            <a:custGeom>
              <a:avLst/>
              <a:gdLst>
                <a:gd name="connsiteX0" fmla="*/ 9408 w 9855"/>
                <a:gd name="connsiteY0" fmla="*/ 3355 h 6297"/>
                <a:gd name="connsiteX1" fmla="*/ 4765 w 9855"/>
                <a:gd name="connsiteY1" fmla="*/ 238 h 6297"/>
                <a:gd name="connsiteX2" fmla="*/ 122 w 9855"/>
                <a:gd name="connsiteY2" fmla="*/ 3355 h 6297"/>
                <a:gd name="connsiteX3" fmla="*/ 4765 w 9855"/>
                <a:gd name="connsiteY3" fmla="*/ 6536 h 6297"/>
                <a:gd name="connsiteX4" fmla="*/ 9408 w 9855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5" h="6297">
                  <a:moveTo>
                    <a:pt x="9408" y="3355"/>
                  </a:moveTo>
                  <a:cubicBezTo>
                    <a:pt x="10490" y="1638"/>
                    <a:pt x="8391" y="238"/>
                    <a:pt x="4765" y="238"/>
                  </a:cubicBezTo>
                  <a:cubicBezTo>
                    <a:pt x="1140" y="238"/>
                    <a:pt x="-960" y="1638"/>
                    <a:pt x="122" y="3355"/>
                  </a:cubicBezTo>
                  <a:cubicBezTo>
                    <a:pt x="1089" y="5079"/>
                    <a:pt x="2806" y="6256"/>
                    <a:pt x="4765" y="6536"/>
                  </a:cubicBezTo>
                  <a:cubicBezTo>
                    <a:pt x="6724" y="6256"/>
                    <a:pt x="8442" y="5079"/>
                    <a:pt x="940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 2065">
              <a:extLst>
                <a:ext uri="{FF2B5EF4-FFF2-40B4-BE49-F238E27FC236}">
                  <a16:creationId xmlns:a16="http://schemas.microsoft.com/office/drawing/2014/main" id="{13D3A78C-DC44-3DA3-D5B6-254A626EA177}"/>
                </a:ext>
              </a:extLst>
            </p:cNvPr>
            <p:cNvSpPr/>
            <p:nvPr/>
          </p:nvSpPr>
          <p:spPr>
            <a:xfrm>
              <a:off x="8745487" y="329368"/>
              <a:ext cx="10561" cy="5971"/>
            </a:xfrm>
            <a:custGeom>
              <a:avLst/>
              <a:gdLst>
                <a:gd name="connsiteX0" fmla="*/ 5144 w 10561"/>
                <a:gd name="connsiteY0" fmla="*/ 6210 h 5971"/>
                <a:gd name="connsiteX1" fmla="*/ 8897 w 10561"/>
                <a:gd name="connsiteY1" fmla="*/ 2457 h 5971"/>
                <a:gd name="connsiteX2" fmla="*/ 1455 w 10561"/>
                <a:gd name="connsiteY2" fmla="*/ 2457 h 5971"/>
                <a:gd name="connsiteX3" fmla="*/ 5144 w 10561"/>
                <a:gd name="connsiteY3" fmla="*/ 6210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" h="5971">
                  <a:moveTo>
                    <a:pt x="5144" y="6210"/>
                  </a:moveTo>
                  <a:cubicBezTo>
                    <a:pt x="10996" y="6210"/>
                    <a:pt x="11504" y="5383"/>
                    <a:pt x="8897" y="2457"/>
                  </a:cubicBezTo>
                  <a:cubicBezTo>
                    <a:pt x="6289" y="-469"/>
                    <a:pt x="4317" y="-533"/>
                    <a:pt x="1455" y="2457"/>
                  </a:cubicBezTo>
                  <a:cubicBezTo>
                    <a:pt x="-1408" y="5446"/>
                    <a:pt x="-644" y="6210"/>
                    <a:pt x="5144" y="62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 2066">
              <a:extLst>
                <a:ext uri="{FF2B5EF4-FFF2-40B4-BE49-F238E27FC236}">
                  <a16:creationId xmlns:a16="http://schemas.microsoft.com/office/drawing/2014/main" id="{48E3AB1A-567E-62FB-76D6-3FA9DEADE0E8}"/>
                </a:ext>
              </a:extLst>
            </p:cNvPr>
            <p:cNvSpPr/>
            <p:nvPr/>
          </p:nvSpPr>
          <p:spPr>
            <a:xfrm>
              <a:off x="8710530" y="585701"/>
              <a:ext cx="15297" cy="8404"/>
            </a:xfrm>
            <a:custGeom>
              <a:avLst/>
              <a:gdLst>
                <a:gd name="connsiteX0" fmla="*/ 14976 w 15297"/>
                <a:gd name="connsiteY0" fmla="*/ 6721 h 8404"/>
                <a:gd name="connsiteX1" fmla="*/ 12114 w 15297"/>
                <a:gd name="connsiteY1" fmla="*/ 1506 h 8404"/>
                <a:gd name="connsiteX2" fmla="*/ -163 w 15297"/>
                <a:gd name="connsiteY2" fmla="*/ 4813 h 8404"/>
                <a:gd name="connsiteX3" fmla="*/ 14976 w 15297"/>
                <a:gd name="connsiteY3" fmla="*/ 6721 h 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97" h="8404">
                  <a:moveTo>
                    <a:pt x="14976" y="6721"/>
                  </a:moveTo>
                  <a:cubicBezTo>
                    <a:pt x="15612" y="5259"/>
                    <a:pt x="14276" y="2841"/>
                    <a:pt x="12114" y="1506"/>
                  </a:cubicBezTo>
                  <a:cubicBezTo>
                    <a:pt x="7661" y="-1293"/>
                    <a:pt x="-163" y="870"/>
                    <a:pt x="-163" y="4813"/>
                  </a:cubicBezTo>
                  <a:cubicBezTo>
                    <a:pt x="-163" y="8757"/>
                    <a:pt x="13513" y="10093"/>
                    <a:pt x="14976" y="67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 2067">
              <a:extLst>
                <a:ext uri="{FF2B5EF4-FFF2-40B4-BE49-F238E27FC236}">
                  <a16:creationId xmlns:a16="http://schemas.microsoft.com/office/drawing/2014/main" id="{40B9AD72-EE4F-D9C0-95F4-2B64378232CB}"/>
                </a:ext>
              </a:extLst>
            </p:cNvPr>
            <p:cNvSpPr/>
            <p:nvPr/>
          </p:nvSpPr>
          <p:spPr>
            <a:xfrm>
              <a:off x="8800610" y="432097"/>
              <a:ext cx="15317" cy="10228"/>
            </a:xfrm>
            <a:custGeom>
              <a:avLst/>
              <a:gdLst>
                <a:gd name="connsiteX0" fmla="*/ 7394 w 15317"/>
                <a:gd name="connsiteY0" fmla="*/ 10467 h 10228"/>
                <a:gd name="connsiteX1" fmla="*/ 15155 w 15317"/>
                <a:gd name="connsiteY1" fmla="*/ 7923 h 10228"/>
                <a:gd name="connsiteX2" fmla="*/ 3769 w 15317"/>
                <a:gd name="connsiteY2" fmla="*/ 1562 h 10228"/>
                <a:gd name="connsiteX3" fmla="*/ 7394 w 15317"/>
                <a:gd name="connsiteY3" fmla="*/ 10467 h 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17" h="10228">
                  <a:moveTo>
                    <a:pt x="7394" y="10467"/>
                  </a:moveTo>
                  <a:cubicBezTo>
                    <a:pt x="11656" y="10467"/>
                    <a:pt x="15155" y="9322"/>
                    <a:pt x="15155" y="7923"/>
                  </a:cubicBezTo>
                  <a:cubicBezTo>
                    <a:pt x="15155" y="2135"/>
                    <a:pt x="7903" y="-2000"/>
                    <a:pt x="3769" y="1562"/>
                  </a:cubicBezTo>
                  <a:cubicBezTo>
                    <a:pt x="-2592" y="6842"/>
                    <a:pt x="-1129" y="10467"/>
                    <a:pt x="7394" y="104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 2068">
              <a:extLst>
                <a:ext uri="{FF2B5EF4-FFF2-40B4-BE49-F238E27FC236}">
                  <a16:creationId xmlns:a16="http://schemas.microsoft.com/office/drawing/2014/main" id="{BE52DD11-5AFD-5726-DB81-BD72CD713995}"/>
                </a:ext>
              </a:extLst>
            </p:cNvPr>
            <p:cNvSpPr/>
            <p:nvPr/>
          </p:nvSpPr>
          <p:spPr>
            <a:xfrm>
              <a:off x="8695243" y="451676"/>
              <a:ext cx="9053" cy="12487"/>
            </a:xfrm>
            <a:custGeom>
              <a:avLst/>
              <a:gdLst>
                <a:gd name="connsiteX0" fmla="*/ 8891 w 9053"/>
                <a:gd name="connsiteY0" fmla="*/ 6599 h 12487"/>
                <a:gd name="connsiteX1" fmla="*/ 4248 w 9053"/>
                <a:gd name="connsiteY1" fmla="*/ 238 h 12487"/>
                <a:gd name="connsiteX2" fmla="*/ 1513 w 9053"/>
                <a:gd name="connsiteY2" fmla="*/ 7871 h 12487"/>
                <a:gd name="connsiteX3" fmla="*/ 8891 w 9053"/>
                <a:gd name="connsiteY3" fmla="*/ 6599 h 1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3" h="12487">
                  <a:moveTo>
                    <a:pt x="8891" y="6599"/>
                  </a:moveTo>
                  <a:cubicBezTo>
                    <a:pt x="8891" y="3101"/>
                    <a:pt x="6856" y="238"/>
                    <a:pt x="4248" y="238"/>
                  </a:cubicBezTo>
                  <a:cubicBezTo>
                    <a:pt x="-904" y="238"/>
                    <a:pt x="-1159" y="811"/>
                    <a:pt x="1513" y="7871"/>
                  </a:cubicBezTo>
                  <a:cubicBezTo>
                    <a:pt x="4184" y="14932"/>
                    <a:pt x="8891" y="14105"/>
                    <a:pt x="8891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 2069">
              <a:extLst>
                <a:ext uri="{FF2B5EF4-FFF2-40B4-BE49-F238E27FC236}">
                  <a16:creationId xmlns:a16="http://schemas.microsoft.com/office/drawing/2014/main" id="{0302C9A0-71D1-B9DE-10E8-6AE9D95F92C0}"/>
                </a:ext>
              </a:extLst>
            </p:cNvPr>
            <p:cNvSpPr/>
            <p:nvPr/>
          </p:nvSpPr>
          <p:spPr>
            <a:xfrm>
              <a:off x="8705761" y="530422"/>
              <a:ext cx="9983" cy="9413"/>
            </a:xfrm>
            <a:custGeom>
              <a:avLst/>
              <a:gdLst>
                <a:gd name="connsiteX0" fmla="*/ 409 w 9983"/>
                <a:gd name="connsiteY0" fmla="*/ 4945 h 9413"/>
                <a:gd name="connsiteX1" fmla="*/ 6770 w 9983"/>
                <a:gd name="connsiteY1" fmla="*/ 9652 h 9413"/>
                <a:gd name="connsiteX2" fmla="*/ 7596 w 9983"/>
                <a:gd name="connsiteY2" fmla="*/ 4945 h 9413"/>
                <a:gd name="connsiteX3" fmla="*/ 1236 w 9983"/>
                <a:gd name="connsiteY3" fmla="*/ 238 h 9413"/>
                <a:gd name="connsiteX4" fmla="*/ 409 w 9983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3" h="9413">
                  <a:moveTo>
                    <a:pt x="409" y="4945"/>
                  </a:moveTo>
                  <a:cubicBezTo>
                    <a:pt x="1465" y="7598"/>
                    <a:pt x="3927" y="9417"/>
                    <a:pt x="6770" y="9652"/>
                  </a:cubicBezTo>
                  <a:cubicBezTo>
                    <a:pt x="10586" y="9652"/>
                    <a:pt x="10777" y="8825"/>
                    <a:pt x="7596" y="4945"/>
                  </a:cubicBezTo>
                  <a:cubicBezTo>
                    <a:pt x="6064" y="2713"/>
                    <a:pt x="3825" y="1052"/>
                    <a:pt x="1236" y="238"/>
                  </a:cubicBezTo>
                  <a:cubicBezTo>
                    <a:pt x="-227" y="238"/>
                    <a:pt x="-609" y="2337"/>
                    <a:pt x="409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 2070">
              <a:extLst>
                <a:ext uri="{FF2B5EF4-FFF2-40B4-BE49-F238E27FC236}">
                  <a16:creationId xmlns:a16="http://schemas.microsoft.com/office/drawing/2014/main" id="{6BAB9C14-F2D2-6DAB-CBC0-077A946A07E7}"/>
                </a:ext>
              </a:extLst>
            </p:cNvPr>
            <p:cNvSpPr/>
            <p:nvPr/>
          </p:nvSpPr>
          <p:spPr>
            <a:xfrm>
              <a:off x="8691846" y="530422"/>
              <a:ext cx="9333" cy="8158"/>
            </a:xfrm>
            <a:custGeom>
              <a:avLst/>
              <a:gdLst>
                <a:gd name="connsiteX0" fmla="*/ 9171 w 9333"/>
                <a:gd name="connsiteY0" fmla="*/ 3164 h 8158"/>
                <a:gd name="connsiteX1" fmla="*/ 4528 w 9333"/>
                <a:gd name="connsiteY1" fmla="*/ 238 h 8158"/>
                <a:gd name="connsiteX2" fmla="*/ 1920 w 9333"/>
                <a:gd name="connsiteY2" fmla="*/ 7490 h 8158"/>
                <a:gd name="connsiteX3" fmla="*/ 9171 w 9333"/>
                <a:gd name="connsiteY3" fmla="*/ 3164 h 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3" h="8158">
                  <a:moveTo>
                    <a:pt x="9171" y="3164"/>
                  </a:moveTo>
                  <a:cubicBezTo>
                    <a:pt x="9171" y="1574"/>
                    <a:pt x="7135" y="238"/>
                    <a:pt x="4528" y="238"/>
                  </a:cubicBezTo>
                  <a:cubicBezTo>
                    <a:pt x="-243" y="238"/>
                    <a:pt x="-1833" y="3928"/>
                    <a:pt x="1920" y="7490"/>
                  </a:cubicBezTo>
                  <a:cubicBezTo>
                    <a:pt x="4337" y="9970"/>
                    <a:pt x="9171" y="6981"/>
                    <a:pt x="9171" y="3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 2071">
              <a:extLst>
                <a:ext uri="{FF2B5EF4-FFF2-40B4-BE49-F238E27FC236}">
                  <a16:creationId xmlns:a16="http://schemas.microsoft.com/office/drawing/2014/main" id="{8A82C96D-0436-7AAB-D916-F5C06736263E}"/>
                </a:ext>
              </a:extLst>
            </p:cNvPr>
            <p:cNvSpPr/>
            <p:nvPr/>
          </p:nvSpPr>
          <p:spPr>
            <a:xfrm>
              <a:off x="8694726" y="310345"/>
              <a:ext cx="15804" cy="12380"/>
            </a:xfrm>
            <a:custGeom>
              <a:avLst/>
              <a:gdLst>
                <a:gd name="connsiteX0" fmla="*/ 4001 w 15804"/>
                <a:gd name="connsiteY0" fmla="*/ 10794 h 12380"/>
                <a:gd name="connsiteX1" fmla="*/ 15641 w 15804"/>
                <a:gd name="connsiteY1" fmla="*/ 11557 h 12380"/>
                <a:gd name="connsiteX2" fmla="*/ 5973 w 15804"/>
                <a:gd name="connsiteY2" fmla="*/ 299 h 12380"/>
                <a:gd name="connsiteX3" fmla="*/ -102 w 15804"/>
                <a:gd name="connsiteY3" fmla="*/ 4789 h 12380"/>
                <a:gd name="connsiteX4" fmla="*/ 4001 w 15804"/>
                <a:gd name="connsiteY4" fmla="*/ 10794 h 1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04" h="12380">
                  <a:moveTo>
                    <a:pt x="4001" y="10794"/>
                  </a:moveTo>
                  <a:cubicBezTo>
                    <a:pt x="8963" y="12829"/>
                    <a:pt x="15641" y="13274"/>
                    <a:pt x="15641" y="11557"/>
                  </a:cubicBezTo>
                  <a:cubicBezTo>
                    <a:pt x="15698" y="5909"/>
                    <a:pt x="11564" y="1094"/>
                    <a:pt x="5973" y="299"/>
                  </a:cubicBezTo>
                  <a:cubicBezTo>
                    <a:pt x="3053" y="-140"/>
                    <a:pt x="331" y="1870"/>
                    <a:pt x="-102" y="4789"/>
                  </a:cubicBezTo>
                  <a:cubicBezTo>
                    <a:pt x="-521" y="7556"/>
                    <a:pt x="1272" y="10177"/>
                    <a:pt x="4001" y="107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 2072">
              <a:extLst>
                <a:ext uri="{FF2B5EF4-FFF2-40B4-BE49-F238E27FC236}">
                  <a16:creationId xmlns:a16="http://schemas.microsoft.com/office/drawing/2014/main" id="{1331D471-7EE8-E590-A61F-F8E8F85D3838}"/>
                </a:ext>
              </a:extLst>
            </p:cNvPr>
            <p:cNvSpPr/>
            <p:nvPr/>
          </p:nvSpPr>
          <p:spPr>
            <a:xfrm>
              <a:off x="8707413" y="436029"/>
              <a:ext cx="6169" cy="9413"/>
            </a:xfrm>
            <a:custGeom>
              <a:avLst/>
              <a:gdLst>
                <a:gd name="connsiteX0" fmla="*/ 6007 w 6169"/>
                <a:gd name="connsiteY0" fmla="*/ 4945 h 9413"/>
                <a:gd name="connsiteX1" fmla="*/ 2954 w 6169"/>
                <a:gd name="connsiteY1" fmla="*/ 238 h 9413"/>
                <a:gd name="connsiteX2" fmla="*/ -163 w 6169"/>
                <a:gd name="connsiteY2" fmla="*/ 4945 h 9413"/>
                <a:gd name="connsiteX3" fmla="*/ 2954 w 6169"/>
                <a:gd name="connsiteY3" fmla="*/ 9652 h 9413"/>
                <a:gd name="connsiteX4" fmla="*/ 6007 w 6169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13">
                  <a:moveTo>
                    <a:pt x="6007" y="4945"/>
                  </a:moveTo>
                  <a:cubicBezTo>
                    <a:pt x="6007" y="2337"/>
                    <a:pt x="4671" y="238"/>
                    <a:pt x="2954" y="238"/>
                  </a:cubicBezTo>
                  <a:cubicBezTo>
                    <a:pt x="1237" y="238"/>
                    <a:pt x="-163" y="2337"/>
                    <a:pt x="-163" y="4945"/>
                  </a:cubicBezTo>
                  <a:cubicBezTo>
                    <a:pt x="-163" y="7553"/>
                    <a:pt x="1237" y="9652"/>
                    <a:pt x="2954" y="9652"/>
                  </a:cubicBezTo>
                  <a:cubicBezTo>
                    <a:pt x="4671" y="9652"/>
                    <a:pt x="6007" y="7553"/>
                    <a:pt x="6007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 2073">
              <a:extLst>
                <a:ext uri="{FF2B5EF4-FFF2-40B4-BE49-F238E27FC236}">
                  <a16:creationId xmlns:a16="http://schemas.microsoft.com/office/drawing/2014/main" id="{F3DA72DA-07AF-1DE3-0370-65AF4C45584B}"/>
                </a:ext>
              </a:extLst>
            </p:cNvPr>
            <p:cNvSpPr/>
            <p:nvPr/>
          </p:nvSpPr>
          <p:spPr>
            <a:xfrm>
              <a:off x="8708419" y="423435"/>
              <a:ext cx="7304" cy="6297"/>
            </a:xfrm>
            <a:custGeom>
              <a:avLst/>
              <a:gdLst>
                <a:gd name="connsiteX0" fmla="*/ 359 w 7304"/>
                <a:gd name="connsiteY0" fmla="*/ 3419 h 6297"/>
                <a:gd name="connsiteX1" fmla="*/ 5384 w 7304"/>
                <a:gd name="connsiteY1" fmla="*/ 6536 h 6297"/>
                <a:gd name="connsiteX2" fmla="*/ 6592 w 7304"/>
                <a:gd name="connsiteY2" fmla="*/ 3419 h 6297"/>
                <a:gd name="connsiteX3" fmla="*/ 1567 w 7304"/>
                <a:gd name="connsiteY3" fmla="*/ 238 h 6297"/>
                <a:gd name="connsiteX4" fmla="*/ 359 w 7304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4" h="6297">
                  <a:moveTo>
                    <a:pt x="359" y="3419"/>
                  </a:moveTo>
                  <a:cubicBezTo>
                    <a:pt x="1472" y="5168"/>
                    <a:pt x="3323" y="6319"/>
                    <a:pt x="5384" y="6536"/>
                  </a:cubicBezTo>
                  <a:cubicBezTo>
                    <a:pt x="7101" y="6536"/>
                    <a:pt x="7673" y="5136"/>
                    <a:pt x="6592" y="3419"/>
                  </a:cubicBezTo>
                  <a:cubicBezTo>
                    <a:pt x="5498" y="1638"/>
                    <a:pt x="3647" y="461"/>
                    <a:pt x="1567" y="238"/>
                  </a:cubicBezTo>
                  <a:cubicBezTo>
                    <a:pt x="-150" y="238"/>
                    <a:pt x="-659" y="1638"/>
                    <a:pt x="359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 2074">
              <a:extLst>
                <a:ext uri="{FF2B5EF4-FFF2-40B4-BE49-F238E27FC236}">
                  <a16:creationId xmlns:a16="http://schemas.microsoft.com/office/drawing/2014/main" id="{EDF57C89-EB4F-12AF-94B8-9B36B8949992}"/>
                </a:ext>
              </a:extLst>
            </p:cNvPr>
            <p:cNvSpPr/>
            <p:nvPr/>
          </p:nvSpPr>
          <p:spPr>
            <a:xfrm>
              <a:off x="8775600" y="332159"/>
              <a:ext cx="9286" cy="6297"/>
            </a:xfrm>
            <a:custGeom>
              <a:avLst/>
              <a:gdLst>
                <a:gd name="connsiteX0" fmla="*/ 4481 w 9286"/>
                <a:gd name="connsiteY0" fmla="*/ 6535 h 6297"/>
                <a:gd name="connsiteX1" fmla="*/ 9124 w 9286"/>
                <a:gd name="connsiteY1" fmla="*/ 3419 h 6297"/>
                <a:gd name="connsiteX2" fmla="*/ 4481 w 9286"/>
                <a:gd name="connsiteY2" fmla="*/ 238 h 6297"/>
                <a:gd name="connsiteX3" fmla="*/ -163 w 9286"/>
                <a:gd name="connsiteY3" fmla="*/ 3419 h 6297"/>
                <a:gd name="connsiteX4" fmla="*/ 4481 w 928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6535"/>
                  </a:moveTo>
                  <a:cubicBezTo>
                    <a:pt x="7025" y="6535"/>
                    <a:pt x="9124" y="5136"/>
                    <a:pt x="9124" y="3419"/>
                  </a:cubicBezTo>
                  <a:cubicBezTo>
                    <a:pt x="9124" y="1701"/>
                    <a:pt x="7025" y="238"/>
                    <a:pt x="4481" y="238"/>
                  </a:cubicBezTo>
                  <a:cubicBezTo>
                    <a:pt x="1937" y="238"/>
                    <a:pt x="-163" y="1701"/>
                    <a:pt x="-163" y="3419"/>
                  </a:cubicBezTo>
                  <a:cubicBezTo>
                    <a:pt x="-163" y="5136"/>
                    <a:pt x="1937" y="6535"/>
                    <a:pt x="44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 2075">
              <a:extLst>
                <a:ext uri="{FF2B5EF4-FFF2-40B4-BE49-F238E27FC236}">
                  <a16:creationId xmlns:a16="http://schemas.microsoft.com/office/drawing/2014/main" id="{9EAC22C0-DECD-0D55-F1E5-43484836BCF5}"/>
                </a:ext>
              </a:extLst>
            </p:cNvPr>
            <p:cNvSpPr/>
            <p:nvPr/>
          </p:nvSpPr>
          <p:spPr>
            <a:xfrm>
              <a:off x="8810734" y="2452820"/>
              <a:ext cx="5192" cy="6297"/>
            </a:xfrm>
            <a:custGeom>
              <a:avLst/>
              <a:gdLst>
                <a:gd name="connsiteX0" fmla="*/ 1723 w 5192"/>
                <a:gd name="connsiteY0" fmla="*/ 239 h 6297"/>
                <a:gd name="connsiteX1" fmla="*/ 323 w 5192"/>
                <a:gd name="connsiteY1" fmla="*/ 3356 h 6297"/>
                <a:gd name="connsiteX2" fmla="*/ 3631 w 5192"/>
                <a:gd name="connsiteY2" fmla="*/ 6536 h 6297"/>
                <a:gd name="connsiteX3" fmla="*/ 5030 w 5192"/>
                <a:gd name="connsiteY3" fmla="*/ 3356 h 6297"/>
                <a:gd name="connsiteX4" fmla="*/ 1723 w 5192"/>
                <a:gd name="connsiteY4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2" h="6297">
                  <a:moveTo>
                    <a:pt x="1723" y="239"/>
                  </a:moveTo>
                  <a:cubicBezTo>
                    <a:pt x="-59" y="239"/>
                    <a:pt x="-694" y="1638"/>
                    <a:pt x="323" y="3356"/>
                  </a:cubicBezTo>
                  <a:cubicBezTo>
                    <a:pt x="1341" y="5073"/>
                    <a:pt x="2931" y="6536"/>
                    <a:pt x="3631" y="6536"/>
                  </a:cubicBezTo>
                  <a:cubicBezTo>
                    <a:pt x="4330" y="6536"/>
                    <a:pt x="5030" y="5073"/>
                    <a:pt x="5030" y="3356"/>
                  </a:cubicBezTo>
                  <a:cubicBezTo>
                    <a:pt x="4960" y="1588"/>
                    <a:pt x="3491" y="201"/>
                    <a:pt x="1723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 2076">
              <a:extLst>
                <a:ext uri="{FF2B5EF4-FFF2-40B4-BE49-F238E27FC236}">
                  <a16:creationId xmlns:a16="http://schemas.microsoft.com/office/drawing/2014/main" id="{2A8ABD22-3377-E964-17F4-145B05F6618F}"/>
                </a:ext>
              </a:extLst>
            </p:cNvPr>
            <p:cNvSpPr/>
            <p:nvPr/>
          </p:nvSpPr>
          <p:spPr>
            <a:xfrm>
              <a:off x="8810403" y="6539662"/>
              <a:ext cx="5269" cy="12789"/>
            </a:xfrm>
            <a:custGeom>
              <a:avLst/>
              <a:gdLst>
                <a:gd name="connsiteX0" fmla="*/ 845 w 5269"/>
                <a:gd name="connsiteY0" fmla="*/ 8997 h 12789"/>
                <a:gd name="connsiteX1" fmla="*/ 4598 w 5269"/>
                <a:gd name="connsiteY1" fmla="*/ 8997 h 12789"/>
                <a:gd name="connsiteX2" fmla="*/ 4153 w 5269"/>
                <a:gd name="connsiteY2" fmla="*/ 1364 h 12789"/>
                <a:gd name="connsiteX3" fmla="*/ 845 w 5269"/>
                <a:gd name="connsiteY3" fmla="*/ 8997 h 12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69" h="12789">
                  <a:moveTo>
                    <a:pt x="845" y="8997"/>
                  </a:moveTo>
                  <a:cubicBezTo>
                    <a:pt x="3135" y="14403"/>
                    <a:pt x="3326" y="14340"/>
                    <a:pt x="4598" y="8997"/>
                  </a:cubicBezTo>
                  <a:cubicBezTo>
                    <a:pt x="5406" y="6484"/>
                    <a:pt x="5247" y="3762"/>
                    <a:pt x="4153" y="1364"/>
                  </a:cubicBezTo>
                  <a:cubicBezTo>
                    <a:pt x="845" y="-2198"/>
                    <a:pt x="-1636" y="3336"/>
                    <a:pt x="845" y="89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 2077">
              <a:extLst>
                <a:ext uri="{FF2B5EF4-FFF2-40B4-BE49-F238E27FC236}">
                  <a16:creationId xmlns:a16="http://schemas.microsoft.com/office/drawing/2014/main" id="{538F7130-1491-95C0-A7F6-38D1500D6E0B}"/>
                </a:ext>
              </a:extLst>
            </p:cNvPr>
            <p:cNvSpPr/>
            <p:nvPr/>
          </p:nvSpPr>
          <p:spPr>
            <a:xfrm>
              <a:off x="8792073" y="2295916"/>
              <a:ext cx="8334" cy="14147"/>
            </a:xfrm>
            <a:custGeom>
              <a:avLst/>
              <a:gdLst>
                <a:gd name="connsiteX0" fmla="*/ 8172 w 8334"/>
                <a:gd name="connsiteY0" fmla="*/ 5249 h 14147"/>
                <a:gd name="connsiteX1" fmla="*/ 3147 w 8334"/>
                <a:gd name="connsiteY1" fmla="*/ 3531 h 14147"/>
                <a:gd name="connsiteX2" fmla="*/ 285 w 8334"/>
                <a:gd name="connsiteY2" fmla="*/ 12118 h 14147"/>
                <a:gd name="connsiteX3" fmla="*/ 8172 w 8334"/>
                <a:gd name="connsiteY3" fmla="*/ 5249 h 1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34" h="14147">
                  <a:moveTo>
                    <a:pt x="8172" y="5249"/>
                  </a:moveTo>
                  <a:cubicBezTo>
                    <a:pt x="8172" y="-1112"/>
                    <a:pt x="7790" y="-1112"/>
                    <a:pt x="3147" y="3531"/>
                  </a:cubicBezTo>
                  <a:cubicBezTo>
                    <a:pt x="412" y="6330"/>
                    <a:pt x="-924" y="9892"/>
                    <a:pt x="285" y="12118"/>
                  </a:cubicBezTo>
                  <a:cubicBezTo>
                    <a:pt x="3401" y="17271"/>
                    <a:pt x="8172" y="13072"/>
                    <a:pt x="8172" y="52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 2078">
              <a:extLst>
                <a:ext uri="{FF2B5EF4-FFF2-40B4-BE49-F238E27FC236}">
                  <a16:creationId xmlns:a16="http://schemas.microsoft.com/office/drawing/2014/main" id="{FE3B4F87-D1D3-D9B3-58BC-4B2D640EDD24}"/>
                </a:ext>
              </a:extLst>
            </p:cNvPr>
            <p:cNvSpPr/>
            <p:nvPr/>
          </p:nvSpPr>
          <p:spPr>
            <a:xfrm>
              <a:off x="8801420" y="543016"/>
              <a:ext cx="5157" cy="6234"/>
            </a:xfrm>
            <a:custGeom>
              <a:avLst/>
              <a:gdLst>
                <a:gd name="connsiteX0" fmla="*/ 1751 w 5157"/>
                <a:gd name="connsiteY0" fmla="*/ 6472 h 6234"/>
                <a:gd name="connsiteX1" fmla="*/ 4995 w 5157"/>
                <a:gd name="connsiteY1" fmla="*/ 3355 h 6234"/>
                <a:gd name="connsiteX2" fmla="*/ 4995 w 5157"/>
                <a:gd name="connsiteY2" fmla="*/ 3355 h 6234"/>
                <a:gd name="connsiteX3" fmla="*/ 3659 w 5157"/>
                <a:gd name="connsiteY3" fmla="*/ 238 h 6234"/>
                <a:gd name="connsiteX4" fmla="*/ 351 w 5157"/>
                <a:gd name="connsiteY4" fmla="*/ 3355 h 6234"/>
                <a:gd name="connsiteX5" fmla="*/ 1751 w 5157"/>
                <a:gd name="connsiteY5" fmla="*/ 6472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7" h="6234">
                  <a:moveTo>
                    <a:pt x="1751" y="6472"/>
                  </a:moveTo>
                  <a:cubicBezTo>
                    <a:pt x="3506" y="6510"/>
                    <a:pt x="4957" y="5111"/>
                    <a:pt x="4995" y="3355"/>
                  </a:cubicBezTo>
                  <a:cubicBezTo>
                    <a:pt x="4995" y="3355"/>
                    <a:pt x="4995" y="3355"/>
                    <a:pt x="4995" y="3355"/>
                  </a:cubicBezTo>
                  <a:cubicBezTo>
                    <a:pt x="4995" y="1638"/>
                    <a:pt x="4422" y="238"/>
                    <a:pt x="3659" y="238"/>
                  </a:cubicBezTo>
                  <a:cubicBezTo>
                    <a:pt x="2895" y="238"/>
                    <a:pt x="1433" y="1638"/>
                    <a:pt x="351" y="3355"/>
                  </a:cubicBezTo>
                  <a:cubicBezTo>
                    <a:pt x="-730" y="5072"/>
                    <a:pt x="-30" y="6472"/>
                    <a:pt x="1751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 2079">
              <a:extLst>
                <a:ext uri="{FF2B5EF4-FFF2-40B4-BE49-F238E27FC236}">
                  <a16:creationId xmlns:a16="http://schemas.microsoft.com/office/drawing/2014/main" id="{C41447B2-0449-5364-0EED-F5B8167AAD7C}"/>
                </a:ext>
              </a:extLst>
            </p:cNvPr>
            <p:cNvSpPr/>
            <p:nvPr/>
          </p:nvSpPr>
          <p:spPr>
            <a:xfrm>
              <a:off x="8739428" y="6527232"/>
              <a:ext cx="25991" cy="12613"/>
            </a:xfrm>
            <a:custGeom>
              <a:avLst/>
              <a:gdLst>
                <a:gd name="connsiteX0" fmla="*/ 898 w 25991"/>
                <a:gd name="connsiteY0" fmla="*/ 10805 h 12613"/>
                <a:gd name="connsiteX1" fmla="*/ 11203 w 25991"/>
                <a:gd name="connsiteY1" fmla="*/ 9978 h 12613"/>
                <a:gd name="connsiteX2" fmla="*/ 19790 w 25991"/>
                <a:gd name="connsiteY2" fmla="*/ 3617 h 12613"/>
                <a:gd name="connsiteX3" fmla="*/ 17055 w 25991"/>
                <a:gd name="connsiteY3" fmla="*/ 246 h 12613"/>
                <a:gd name="connsiteX4" fmla="*/ 898 w 25991"/>
                <a:gd name="connsiteY4" fmla="*/ 10805 h 1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1" h="12613">
                  <a:moveTo>
                    <a:pt x="898" y="10805"/>
                  </a:moveTo>
                  <a:cubicBezTo>
                    <a:pt x="3952" y="13921"/>
                    <a:pt x="11203" y="13349"/>
                    <a:pt x="11203" y="9978"/>
                  </a:cubicBezTo>
                  <a:cubicBezTo>
                    <a:pt x="11203" y="8451"/>
                    <a:pt x="15083" y="5716"/>
                    <a:pt x="19790" y="3617"/>
                  </a:cubicBezTo>
                  <a:cubicBezTo>
                    <a:pt x="28250" y="500"/>
                    <a:pt x="28250" y="500"/>
                    <a:pt x="17055" y="246"/>
                  </a:cubicBezTo>
                  <a:cubicBezTo>
                    <a:pt x="5860" y="-9"/>
                    <a:pt x="-3363" y="6479"/>
                    <a:pt x="898" y="108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 2080">
              <a:extLst>
                <a:ext uri="{FF2B5EF4-FFF2-40B4-BE49-F238E27FC236}">
                  <a16:creationId xmlns:a16="http://schemas.microsoft.com/office/drawing/2014/main" id="{72DD03FF-E5F0-E748-20B1-94B6D3A380F2}"/>
                </a:ext>
              </a:extLst>
            </p:cNvPr>
            <p:cNvSpPr/>
            <p:nvPr/>
          </p:nvSpPr>
          <p:spPr>
            <a:xfrm>
              <a:off x="8803524" y="2308050"/>
              <a:ext cx="5170" cy="6297"/>
            </a:xfrm>
            <a:custGeom>
              <a:avLst/>
              <a:gdLst>
                <a:gd name="connsiteX0" fmla="*/ -163 w 5170"/>
                <a:gd name="connsiteY0" fmla="*/ 3419 h 6297"/>
                <a:gd name="connsiteX1" fmla="*/ 1173 w 5170"/>
                <a:gd name="connsiteY1" fmla="*/ 6536 h 6297"/>
                <a:gd name="connsiteX2" fmla="*/ 4481 w 5170"/>
                <a:gd name="connsiteY2" fmla="*/ 3419 h 6297"/>
                <a:gd name="connsiteX3" fmla="*/ 3081 w 5170"/>
                <a:gd name="connsiteY3" fmla="*/ 239 h 6297"/>
                <a:gd name="connsiteX4" fmla="*/ -163 w 5170"/>
                <a:gd name="connsiteY4" fmla="*/ 3355 h 6297"/>
                <a:gd name="connsiteX5" fmla="*/ -163 w 5170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-163" y="3419"/>
                  </a:moveTo>
                  <a:cubicBezTo>
                    <a:pt x="-163" y="5137"/>
                    <a:pt x="473" y="6536"/>
                    <a:pt x="1173" y="6536"/>
                  </a:cubicBezTo>
                  <a:cubicBezTo>
                    <a:pt x="1873" y="6536"/>
                    <a:pt x="3399" y="5137"/>
                    <a:pt x="4481" y="3419"/>
                  </a:cubicBezTo>
                  <a:cubicBezTo>
                    <a:pt x="5562" y="1702"/>
                    <a:pt x="4926" y="239"/>
                    <a:pt x="3081" y="239"/>
                  </a:cubicBezTo>
                  <a:cubicBezTo>
                    <a:pt x="1326" y="204"/>
                    <a:pt x="-124" y="1599"/>
                    <a:pt x="-163" y="3355"/>
                  </a:cubicBezTo>
                  <a:cubicBezTo>
                    <a:pt x="-163" y="3377"/>
                    <a:pt x="-163" y="3398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 2081">
              <a:extLst>
                <a:ext uri="{FF2B5EF4-FFF2-40B4-BE49-F238E27FC236}">
                  <a16:creationId xmlns:a16="http://schemas.microsoft.com/office/drawing/2014/main" id="{2174FEC7-5323-4EF7-9590-FE76EFA7287C}"/>
                </a:ext>
              </a:extLst>
            </p:cNvPr>
            <p:cNvSpPr/>
            <p:nvPr/>
          </p:nvSpPr>
          <p:spPr>
            <a:xfrm>
              <a:off x="8792175" y="6536780"/>
              <a:ext cx="5115" cy="6234"/>
            </a:xfrm>
            <a:custGeom>
              <a:avLst/>
              <a:gdLst>
                <a:gd name="connsiteX0" fmla="*/ 310 w 5115"/>
                <a:gd name="connsiteY0" fmla="*/ 3356 h 6234"/>
                <a:gd name="connsiteX1" fmla="*/ 3617 w 5115"/>
                <a:gd name="connsiteY1" fmla="*/ 6473 h 6234"/>
                <a:gd name="connsiteX2" fmla="*/ 4953 w 5115"/>
                <a:gd name="connsiteY2" fmla="*/ 3356 h 6234"/>
                <a:gd name="connsiteX3" fmla="*/ 1709 w 5115"/>
                <a:gd name="connsiteY3" fmla="*/ 239 h 6234"/>
                <a:gd name="connsiteX4" fmla="*/ 1709 w 5115"/>
                <a:gd name="connsiteY4" fmla="*/ 239 h 6234"/>
                <a:gd name="connsiteX5" fmla="*/ 310 w 5115"/>
                <a:gd name="connsiteY5" fmla="*/ 3356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5" h="6234">
                  <a:moveTo>
                    <a:pt x="310" y="3356"/>
                  </a:moveTo>
                  <a:cubicBezTo>
                    <a:pt x="1391" y="5073"/>
                    <a:pt x="2854" y="6473"/>
                    <a:pt x="3617" y="6473"/>
                  </a:cubicBezTo>
                  <a:cubicBezTo>
                    <a:pt x="4381" y="6473"/>
                    <a:pt x="4953" y="5073"/>
                    <a:pt x="4953" y="3356"/>
                  </a:cubicBezTo>
                  <a:cubicBezTo>
                    <a:pt x="4922" y="1600"/>
                    <a:pt x="3465" y="201"/>
                    <a:pt x="1709" y="239"/>
                  </a:cubicBezTo>
                  <a:cubicBezTo>
                    <a:pt x="1709" y="239"/>
                    <a:pt x="1709" y="239"/>
                    <a:pt x="1709" y="239"/>
                  </a:cubicBezTo>
                  <a:cubicBezTo>
                    <a:pt x="-8" y="239"/>
                    <a:pt x="-708" y="1639"/>
                    <a:pt x="310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 2082">
              <a:extLst>
                <a:ext uri="{FF2B5EF4-FFF2-40B4-BE49-F238E27FC236}">
                  <a16:creationId xmlns:a16="http://schemas.microsoft.com/office/drawing/2014/main" id="{F19F0645-FA22-6BDB-62AF-9D17D9CD28A5}"/>
                </a:ext>
              </a:extLst>
            </p:cNvPr>
            <p:cNvSpPr/>
            <p:nvPr/>
          </p:nvSpPr>
          <p:spPr>
            <a:xfrm>
              <a:off x="8801837" y="2255020"/>
              <a:ext cx="9531" cy="2208"/>
            </a:xfrm>
            <a:custGeom>
              <a:avLst/>
              <a:gdLst>
                <a:gd name="connsiteX0" fmla="*/ 8458 w 9531"/>
                <a:gd name="connsiteY0" fmla="*/ 857 h 2208"/>
                <a:gd name="connsiteX1" fmla="*/ 761 w 9531"/>
                <a:gd name="connsiteY1" fmla="*/ 857 h 2208"/>
                <a:gd name="connsiteX2" fmla="*/ 4578 w 9531"/>
                <a:gd name="connsiteY2" fmla="*/ 2447 h 2208"/>
                <a:gd name="connsiteX3" fmla="*/ 8458 w 9531"/>
                <a:gd name="connsiteY3" fmla="*/ 857 h 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1" h="2208">
                  <a:moveTo>
                    <a:pt x="8458" y="857"/>
                  </a:moveTo>
                  <a:cubicBezTo>
                    <a:pt x="5958" y="32"/>
                    <a:pt x="3261" y="32"/>
                    <a:pt x="761" y="857"/>
                  </a:cubicBezTo>
                  <a:cubicBezTo>
                    <a:pt x="-1402" y="1748"/>
                    <a:pt x="380" y="2447"/>
                    <a:pt x="4578" y="2447"/>
                  </a:cubicBezTo>
                  <a:cubicBezTo>
                    <a:pt x="8776" y="2447"/>
                    <a:pt x="10620" y="1748"/>
                    <a:pt x="8458" y="8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 2083">
              <a:extLst>
                <a:ext uri="{FF2B5EF4-FFF2-40B4-BE49-F238E27FC236}">
                  <a16:creationId xmlns:a16="http://schemas.microsoft.com/office/drawing/2014/main" id="{D29B5291-1B41-7498-632E-F4955225C538}"/>
                </a:ext>
              </a:extLst>
            </p:cNvPr>
            <p:cNvSpPr/>
            <p:nvPr/>
          </p:nvSpPr>
          <p:spPr>
            <a:xfrm>
              <a:off x="8747486" y="764984"/>
              <a:ext cx="20025" cy="23012"/>
            </a:xfrm>
            <a:custGeom>
              <a:avLst/>
              <a:gdLst>
                <a:gd name="connsiteX0" fmla="*/ 19238 w 20025"/>
                <a:gd name="connsiteY0" fmla="*/ 19724 h 23012"/>
                <a:gd name="connsiteX1" fmla="*/ 10046 w 20025"/>
                <a:gd name="connsiteY1" fmla="*/ 2302 h 23012"/>
                <a:gd name="connsiteX2" fmla="*/ 8806 w 20025"/>
                <a:gd name="connsiteY2" fmla="*/ 1977 h 23012"/>
                <a:gd name="connsiteX3" fmla="*/ -163 w 20025"/>
                <a:gd name="connsiteY3" fmla="*/ 6112 h 23012"/>
                <a:gd name="connsiteX4" fmla="*/ 6770 w 20025"/>
                <a:gd name="connsiteY4" fmla="*/ 18388 h 23012"/>
                <a:gd name="connsiteX5" fmla="*/ 19238 w 20025"/>
                <a:gd name="connsiteY5" fmla="*/ 19724 h 2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25" h="23012">
                  <a:moveTo>
                    <a:pt x="19238" y="19724"/>
                  </a:moveTo>
                  <a:cubicBezTo>
                    <a:pt x="21508" y="12377"/>
                    <a:pt x="17399" y="4572"/>
                    <a:pt x="10046" y="2302"/>
                  </a:cubicBezTo>
                  <a:cubicBezTo>
                    <a:pt x="9639" y="2174"/>
                    <a:pt x="9226" y="2066"/>
                    <a:pt x="8806" y="1977"/>
                  </a:cubicBezTo>
                  <a:cubicBezTo>
                    <a:pt x="537" y="-949"/>
                    <a:pt x="-163" y="-567"/>
                    <a:pt x="-163" y="6112"/>
                  </a:cubicBezTo>
                  <a:cubicBezTo>
                    <a:pt x="308" y="11003"/>
                    <a:pt x="2827" y="15462"/>
                    <a:pt x="6770" y="18388"/>
                  </a:cubicBezTo>
                  <a:cubicBezTo>
                    <a:pt x="15676" y="24494"/>
                    <a:pt x="17775" y="24748"/>
                    <a:pt x="19238" y="197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 2084">
              <a:extLst>
                <a:ext uri="{FF2B5EF4-FFF2-40B4-BE49-F238E27FC236}">
                  <a16:creationId xmlns:a16="http://schemas.microsoft.com/office/drawing/2014/main" id="{0AF7A0F2-B189-4E59-6A21-ACDF94E9B2E9}"/>
                </a:ext>
              </a:extLst>
            </p:cNvPr>
            <p:cNvSpPr/>
            <p:nvPr/>
          </p:nvSpPr>
          <p:spPr>
            <a:xfrm>
              <a:off x="8792346" y="6559679"/>
              <a:ext cx="13130" cy="5279"/>
            </a:xfrm>
            <a:custGeom>
              <a:avLst/>
              <a:gdLst>
                <a:gd name="connsiteX0" fmla="*/ 6181 w 13130"/>
                <a:gd name="connsiteY0" fmla="*/ 5518 h 5279"/>
                <a:gd name="connsiteX1" fmla="*/ 11906 w 13130"/>
                <a:gd name="connsiteY1" fmla="*/ 2147 h 5279"/>
                <a:gd name="connsiteX2" fmla="*/ 2746 w 13130"/>
                <a:gd name="connsiteY2" fmla="*/ 2147 h 5279"/>
                <a:gd name="connsiteX3" fmla="*/ 6181 w 13130"/>
                <a:gd name="connsiteY3" fmla="*/ 5518 h 5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30" h="5279">
                  <a:moveTo>
                    <a:pt x="6181" y="5518"/>
                  </a:moveTo>
                  <a:cubicBezTo>
                    <a:pt x="12542" y="5518"/>
                    <a:pt x="14386" y="4691"/>
                    <a:pt x="11906" y="2147"/>
                  </a:cubicBezTo>
                  <a:cubicBezTo>
                    <a:pt x="9425" y="-398"/>
                    <a:pt x="6880" y="-398"/>
                    <a:pt x="2746" y="2147"/>
                  </a:cubicBezTo>
                  <a:cubicBezTo>
                    <a:pt x="-1388" y="4691"/>
                    <a:pt x="-1834" y="5454"/>
                    <a:pt x="6181" y="55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 2085">
              <a:extLst>
                <a:ext uri="{FF2B5EF4-FFF2-40B4-BE49-F238E27FC236}">
                  <a16:creationId xmlns:a16="http://schemas.microsoft.com/office/drawing/2014/main" id="{92B450AD-BFB9-3973-A875-FC6CA14F1367}"/>
                </a:ext>
              </a:extLst>
            </p:cNvPr>
            <p:cNvSpPr/>
            <p:nvPr/>
          </p:nvSpPr>
          <p:spPr>
            <a:xfrm>
              <a:off x="8757606" y="379228"/>
              <a:ext cx="17994" cy="15973"/>
            </a:xfrm>
            <a:custGeom>
              <a:avLst/>
              <a:gdLst>
                <a:gd name="connsiteX0" fmla="*/ 17832 w 17994"/>
                <a:gd name="connsiteY0" fmla="*/ 11878 h 15973"/>
                <a:gd name="connsiteX1" fmla="*/ 5110 w 17994"/>
                <a:gd name="connsiteY1" fmla="*/ 238 h 15973"/>
                <a:gd name="connsiteX2" fmla="*/ 4729 w 17994"/>
                <a:gd name="connsiteY2" fmla="*/ 10161 h 15973"/>
                <a:gd name="connsiteX3" fmla="*/ 17832 w 17994"/>
                <a:gd name="connsiteY3" fmla="*/ 11878 h 1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94" h="15973">
                  <a:moveTo>
                    <a:pt x="17832" y="11878"/>
                  </a:moveTo>
                  <a:cubicBezTo>
                    <a:pt x="17024" y="5403"/>
                    <a:pt x="11636" y="467"/>
                    <a:pt x="5110" y="238"/>
                  </a:cubicBezTo>
                  <a:cubicBezTo>
                    <a:pt x="-1823" y="238"/>
                    <a:pt x="-1886" y="2783"/>
                    <a:pt x="4729" y="10161"/>
                  </a:cubicBezTo>
                  <a:cubicBezTo>
                    <a:pt x="11344" y="17540"/>
                    <a:pt x="17832" y="18239"/>
                    <a:pt x="17832" y="118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 2086">
              <a:extLst>
                <a:ext uri="{FF2B5EF4-FFF2-40B4-BE49-F238E27FC236}">
                  <a16:creationId xmlns:a16="http://schemas.microsoft.com/office/drawing/2014/main" id="{6BD92CE4-C838-A548-A0D4-797423BC1001}"/>
                </a:ext>
              </a:extLst>
            </p:cNvPr>
            <p:cNvSpPr/>
            <p:nvPr/>
          </p:nvSpPr>
          <p:spPr>
            <a:xfrm>
              <a:off x="8757027" y="1758682"/>
              <a:ext cx="4962" cy="8113"/>
            </a:xfrm>
            <a:custGeom>
              <a:avLst/>
              <a:gdLst>
                <a:gd name="connsiteX0" fmla="*/ -163 w 4962"/>
                <a:gd name="connsiteY0" fmla="*/ 3603 h 8113"/>
                <a:gd name="connsiteX1" fmla="*/ 4353 w 4962"/>
                <a:gd name="connsiteY1" fmla="*/ 5511 h 8113"/>
                <a:gd name="connsiteX2" fmla="*/ 2954 w 4962"/>
                <a:gd name="connsiteY2" fmla="*/ 613 h 8113"/>
                <a:gd name="connsiteX3" fmla="*/ -163 w 4962"/>
                <a:gd name="connsiteY3" fmla="*/ 3603 h 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" h="8113">
                  <a:moveTo>
                    <a:pt x="-163" y="3603"/>
                  </a:moveTo>
                  <a:cubicBezTo>
                    <a:pt x="-163" y="9073"/>
                    <a:pt x="1682" y="9964"/>
                    <a:pt x="4353" y="5511"/>
                  </a:cubicBezTo>
                  <a:cubicBezTo>
                    <a:pt x="5308" y="3771"/>
                    <a:pt x="4684" y="1588"/>
                    <a:pt x="2954" y="613"/>
                  </a:cubicBezTo>
                  <a:cubicBezTo>
                    <a:pt x="1237" y="-468"/>
                    <a:pt x="-163" y="868"/>
                    <a:pt x="-163" y="36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 2087">
              <a:extLst>
                <a:ext uri="{FF2B5EF4-FFF2-40B4-BE49-F238E27FC236}">
                  <a16:creationId xmlns:a16="http://schemas.microsoft.com/office/drawing/2014/main" id="{014DB717-1139-1658-6544-121B39A584EC}"/>
                </a:ext>
              </a:extLst>
            </p:cNvPr>
            <p:cNvSpPr/>
            <p:nvPr/>
          </p:nvSpPr>
          <p:spPr>
            <a:xfrm>
              <a:off x="8773068" y="417734"/>
              <a:ext cx="11946" cy="11997"/>
            </a:xfrm>
            <a:custGeom>
              <a:avLst/>
              <a:gdLst>
                <a:gd name="connsiteX0" fmla="*/ 17 w 11946"/>
                <a:gd name="connsiteY0" fmla="*/ 6766 h 11997"/>
                <a:gd name="connsiteX1" fmla="*/ 5423 w 11946"/>
                <a:gd name="connsiteY1" fmla="*/ 12236 h 11997"/>
                <a:gd name="connsiteX2" fmla="*/ 11784 w 11946"/>
                <a:gd name="connsiteY2" fmla="*/ 5876 h 11997"/>
                <a:gd name="connsiteX3" fmla="*/ 17 w 11946"/>
                <a:gd name="connsiteY3" fmla="*/ 6766 h 1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46" h="11997">
                  <a:moveTo>
                    <a:pt x="17" y="6766"/>
                  </a:moveTo>
                  <a:cubicBezTo>
                    <a:pt x="-747" y="10519"/>
                    <a:pt x="907" y="12236"/>
                    <a:pt x="5423" y="12236"/>
                  </a:cubicBezTo>
                  <a:cubicBezTo>
                    <a:pt x="9939" y="12236"/>
                    <a:pt x="11784" y="10201"/>
                    <a:pt x="11784" y="5876"/>
                  </a:cubicBezTo>
                  <a:cubicBezTo>
                    <a:pt x="11657" y="-2330"/>
                    <a:pt x="1416" y="-1185"/>
                    <a:pt x="17" y="6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 2088">
              <a:extLst>
                <a:ext uri="{FF2B5EF4-FFF2-40B4-BE49-F238E27FC236}">
                  <a16:creationId xmlns:a16="http://schemas.microsoft.com/office/drawing/2014/main" id="{086B635C-F344-A903-160A-DD011B638702}"/>
                </a:ext>
              </a:extLst>
            </p:cNvPr>
            <p:cNvSpPr/>
            <p:nvPr/>
          </p:nvSpPr>
          <p:spPr>
            <a:xfrm>
              <a:off x="8776516" y="223994"/>
              <a:ext cx="10911" cy="12459"/>
            </a:xfrm>
            <a:custGeom>
              <a:avLst/>
              <a:gdLst>
                <a:gd name="connsiteX0" fmla="*/ 7699 w 10911"/>
                <a:gd name="connsiteY0" fmla="*/ 9621 h 12459"/>
                <a:gd name="connsiteX1" fmla="*/ 9353 w 10911"/>
                <a:gd name="connsiteY1" fmla="*/ 1352 h 12459"/>
                <a:gd name="connsiteX2" fmla="*/ 575 w 10911"/>
                <a:gd name="connsiteY2" fmla="*/ 11084 h 12459"/>
                <a:gd name="connsiteX3" fmla="*/ 7699 w 10911"/>
                <a:gd name="connsiteY3" fmla="*/ 9621 h 1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11" h="12459">
                  <a:moveTo>
                    <a:pt x="7699" y="9621"/>
                  </a:moveTo>
                  <a:cubicBezTo>
                    <a:pt x="11134" y="6186"/>
                    <a:pt x="11643" y="3642"/>
                    <a:pt x="9353" y="1352"/>
                  </a:cubicBezTo>
                  <a:cubicBezTo>
                    <a:pt x="5282" y="-2846"/>
                    <a:pt x="-2605" y="5804"/>
                    <a:pt x="575" y="11084"/>
                  </a:cubicBezTo>
                  <a:cubicBezTo>
                    <a:pt x="2102" y="13628"/>
                    <a:pt x="4201" y="13183"/>
                    <a:pt x="7699" y="96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 2089">
              <a:extLst>
                <a:ext uri="{FF2B5EF4-FFF2-40B4-BE49-F238E27FC236}">
                  <a16:creationId xmlns:a16="http://schemas.microsoft.com/office/drawing/2014/main" id="{DDE5574B-1ACD-8CDD-9C01-A791DBDB0834}"/>
                </a:ext>
              </a:extLst>
            </p:cNvPr>
            <p:cNvSpPr/>
            <p:nvPr/>
          </p:nvSpPr>
          <p:spPr>
            <a:xfrm>
              <a:off x="8689052" y="272689"/>
              <a:ext cx="11725" cy="15334"/>
            </a:xfrm>
            <a:custGeom>
              <a:avLst/>
              <a:gdLst>
                <a:gd name="connsiteX0" fmla="*/ 5032 w 11725"/>
                <a:gd name="connsiteY0" fmla="*/ 15119 h 15334"/>
                <a:gd name="connsiteX1" fmla="*/ 11393 w 11725"/>
                <a:gd name="connsiteY1" fmla="*/ 7041 h 15334"/>
                <a:gd name="connsiteX2" fmla="*/ 11393 w 11725"/>
                <a:gd name="connsiteY2" fmla="*/ 7041 h 15334"/>
                <a:gd name="connsiteX3" fmla="*/ 2742 w 11725"/>
                <a:gd name="connsiteY3" fmla="*/ 6151 h 15334"/>
                <a:gd name="connsiteX4" fmla="*/ 5032 w 11725"/>
                <a:gd name="connsiteY4" fmla="*/ 15119 h 1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5" h="15334">
                  <a:moveTo>
                    <a:pt x="5032" y="15119"/>
                  </a:moveTo>
                  <a:cubicBezTo>
                    <a:pt x="8524" y="13873"/>
                    <a:pt x="10998" y="10731"/>
                    <a:pt x="11393" y="7041"/>
                  </a:cubicBezTo>
                  <a:lnTo>
                    <a:pt x="11393" y="7041"/>
                  </a:lnTo>
                  <a:cubicBezTo>
                    <a:pt x="12601" y="-1546"/>
                    <a:pt x="7131" y="-2182"/>
                    <a:pt x="2742" y="6151"/>
                  </a:cubicBezTo>
                  <a:cubicBezTo>
                    <a:pt x="-1647" y="14483"/>
                    <a:pt x="-1202" y="16646"/>
                    <a:pt x="5032" y="151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 2090">
              <a:extLst>
                <a:ext uri="{FF2B5EF4-FFF2-40B4-BE49-F238E27FC236}">
                  <a16:creationId xmlns:a16="http://schemas.microsoft.com/office/drawing/2014/main" id="{28E1BFE4-7DE4-A46F-E576-EC4B6B643C1B}"/>
                </a:ext>
              </a:extLst>
            </p:cNvPr>
            <p:cNvSpPr/>
            <p:nvPr/>
          </p:nvSpPr>
          <p:spPr>
            <a:xfrm>
              <a:off x="8691893" y="433889"/>
              <a:ext cx="6233" cy="7367"/>
            </a:xfrm>
            <a:custGeom>
              <a:avLst/>
              <a:gdLst>
                <a:gd name="connsiteX0" fmla="*/ 2954 w 6233"/>
                <a:gd name="connsiteY0" fmla="*/ 7085 h 7367"/>
                <a:gd name="connsiteX1" fmla="*/ 6071 w 6233"/>
                <a:gd name="connsiteY1" fmla="*/ 1996 h 7367"/>
                <a:gd name="connsiteX2" fmla="*/ 2954 w 6233"/>
                <a:gd name="connsiteY2" fmla="*/ 788 h 7367"/>
                <a:gd name="connsiteX3" fmla="*/ -163 w 6233"/>
                <a:gd name="connsiteY3" fmla="*/ 5876 h 7367"/>
                <a:gd name="connsiteX4" fmla="*/ 2954 w 6233"/>
                <a:gd name="connsiteY4" fmla="*/ 7085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7367">
                  <a:moveTo>
                    <a:pt x="2954" y="7085"/>
                  </a:moveTo>
                  <a:cubicBezTo>
                    <a:pt x="4710" y="5946"/>
                    <a:pt x="5855" y="4076"/>
                    <a:pt x="6071" y="1996"/>
                  </a:cubicBezTo>
                  <a:cubicBezTo>
                    <a:pt x="6071" y="279"/>
                    <a:pt x="4671" y="-293"/>
                    <a:pt x="2954" y="788"/>
                  </a:cubicBezTo>
                  <a:cubicBezTo>
                    <a:pt x="1199" y="1927"/>
                    <a:pt x="54" y="3797"/>
                    <a:pt x="-163" y="5876"/>
                  </a:cubicBezTo>
                  <a:cubicBezTo>
                    <a:pt x="-163" y="7594"/>
                    <a:pt x="1237" y="8103"/>
                    <a:pt x="2954" y="70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 2091">
              <a:extLst>
                <a:ext uri="{FF2B5EF4-FFF2-40B4-BE49-F238E27FC236}">
                  <a16:creationId xmlns:a16="http://schemas.microsoft.com/office/drawing/2014/main" id="{FB5FE258-E1FC-7F0A-3EEF-4093F75702C8}"/>
                </a:ext>
              </a:extLst>
            </p:cNvPr>
            <p:cNvSpPr/>
            <p:nvPr/>
          </p:nvSpPr>
          <p:spPr>
            <a:xfrm>
              <a:off x="8602016" y="297556"/>
              <a:ext cx="6233" cy="6297"/>
            </a:xfrm>
            <a:custGeom>
              <a:avLst/>
              <a:gdLst>
                <a:gd name="connsiteX0" fmla="*/ 2954 w 6233"/>
                <a:gd name="connsiteY0" fmla="*/ 6536 h 6297"/>
                <a:gd name="connsiteX1" fmla="*/ 6071 w 6233"/>
                <a:gd name="connsiteY1" fmla="*/ 3419 h 6297"/>
                <a:gd name="connsiteX2" fmla="*/ 2954 w 6233"/>
                <a:gd name="connsiteY2" fmla="*/ 238 h 6297"/>
                <a:gd name="connsiteX3" fmla="*/ -163 w 6233"/>
                <a:gd name="connsiteY3" fmla="*/ 3419 h 6297"/>
                <a:gd name="connsiteX4" fmla="*/ 2954 w 6233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2954" y="6536"/>
                  </a:moveTo>
                  <a:cubicBezTo>
                    <a:pt x="4678" y="6536"/>
                    <a:pt x="6071" y="5142"/>
                    <a:pt x="6071" y="3419"/>
                  </a:cubicBezTo>
                  <a:cubicBezTo>
                    <a:pt x="6071" y="1689"/>
                    <a:pt x="4684" y="270"/>
                    <a:pt x="2954" y="238"/>
                  </a:cubicBez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42"/>
                    <a:pt x="1230" y="6536"/>
                    <a:pt x="295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 2092">
              <a:extLst>
                <a:ext uri="{FF2B5EF4-FFF2-40B4-BE49-F238E27FC236}">
                  <a16:creationId xmlns:a16="http://schemas.microsoft.com/office/drawing/2014/main" id="{62B950B3-B3E1-8C1D-A055-26D0F29A27E2}"/>
                </a:ext>
              </a:extLst>
            </p:cNvPr>
            <p:cNvSpPr/>
            <p:nvPr/>
          </p:nvSpPr>
          <p:spPr>
            <a:xfrm>
              <a:off x="8586567" y="516420"/>
              <a:ext cx="12523" cy="8022"/>
            </a:xfrm>
            <a:custGeom>
              <a:avLst/>
              <a:gdLst>
                <a:gd name="connsiteX0" fmla="*/ 6000 w 12523"/>
                <a:gd name="connsiteY0" fmla="*/ 8261 h 8022"/>
                <a:gd name="connsiteX1" fmla="*/ 12361 w 12523"/>
                <a:gd name="connsiteY1" fmla="*/ 5462 h 8022"/>
                <a:gd name="connsiteX2" fmla="*/ 1865 w 12523"/>
                <a:gd name="connsiteY2" fmla="*/ 1137 h 8022"/>
                <a:gd name="connsiteX3" fmla="*/ 6000 w 12523"/>
                <a:gd name="connsiteY3" fmla="*/ 8261 h 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23" h="8022">
                  <a:moveTo>
                    <a:pt x="6000" y="8261"/>
                  </a:moveTo>
                  <a:cubicBezTo>
                    <a:pt x="9435" y="8261"/>
                    <a:pt x="12361" y="6989"/>
                    <a:pt x="12361" y="5462"/>
                  </a:cubicBezTo>
                  <a:cubicBezTo>
                    <a:pt x="12361" y="1900"/>
                    <a:pt x="4346" y="-1407"/>
                    <a:pt x="1865" y="1137"/>
                  </a:cubicBezTo>
                  <a:cubicBezTo>
                    <a:pt x="-2078" y="4635"/>
                    <a:pt x="-43" y="8261"/>
                    <a:pt x="6000" y="82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 2093">
              <a:extLst>
                <a:ext uri="{FF2B5EF4-FFF2-40B4-BE49-F238E27FC236}">
                  <a16:creationId xmlns:a16="http://schemas.microsoft.com/office/drawing/2014/main" id="{568EB238-5B63-4E97-F6F2-F3E643EF083F}"/>
                </a:ext>
              </a:extLst>
            </p:cNvPr>
            <p:cNvSpPr/>
            <p:nvPr/>
          </p:nvSpPr>
          <p:spPr>
            <a:xfrm>
              <a:off x="8590828" y="465579"/>
              <a:ext cx="6878" cy="6977"/>
            </a:xfrm>
            <a:custGeom>
              <a:avLst/>
              <a:gdLst>
                <a:gd name="connsiteX0" fmla="*/ 5110 w 6878"/>
                <a:gd name="connsiteY0" fmla="*/ 6690 h 6977"/>
                <a:gd name="connsiteX1" fmla="*/ 6192 w 6878"/>
                <a:gd name="connsiteY1" fmla="*/ 1856 h 6977"/>
                <a:gd name="connsiteX2" fmla="*/ 1561 w 6878"/>
                <a:gd name="connsiteY2" fmla="*/ 730 h 6977"/>
                <a:gd name="connsiteX3" fmla="*/ 1485 w 6878"/>
                <a:gd name="connsiteY3" fmla="*/ 775 h 6977"/>
                <a:gd name="connsiteX4" fmla="*/ 340 w 6878"/>
                <a:gd name="connsiteY4" fmla="*/ 5545 h 6977"/>
                <a:gd name="connsiteX5" fmla="*/ 5053 w 6878"/>
                <a:gd name="connsiteY5" fmla="*/ 6728 h 6977"/>
                <a:gd name="connsiteX6" fmla="*/ 5110 w 6878"/>
                <a:gd name="connsiteY6" fmla="*/ 6690 h 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8" h="6977">
                  <a:moveTo>
                    <a:pt x="5110" y="6690"/>
                  </a:moveTo>
                  <a:cubicBezTo>
                    <a:pt x="6713" y="5634"/>
                    <a:pt x="7197" y="3497"/>
                    <a:pt x="6192" y="1856"/>
                  </a:cubicBezTo>
                  <a:cubicBezTo>
                    <a:pt x="5225" y="266"/>
                    <a:pt x="3151" y="-237"/>
                    <a:pt x="1561" y="730"/>
                  </a:cubicBezTo>
                  <a:cubicBezTo>
                    <a:pt x="1536" y="743"/>
                    <a:pt x="1510" y="755"/>
                    <a:pt x="1485" y="775"/>
                  </a:cubicBezTo>
                  <a:cubicBezTo>
                    <a:pt x="-137" y="1786"/>
                    <a:pt x="-646" y="3910"/>
                    <a:pt x="340" y="5545"/>
                  </a:cubicBezTo>
                  <a:cubicBezTo>
                    <a:pt x="1313" y="7173"/>
                    <a:pt x="3425" y="7701"/>
                    <a:pt x="5053" y="6728"/>
                  </a:cubicBezTo>
                  <a:cubicBezTo>
                    <a:pt x="5072" y="6716"/>
                    <a:pt x="5091" y="6703"/>
                    <a:pt x="5110" y="66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 2094">
              <a:extLst>
                <a:ext uri="{FF2B5EF4-FFF2-40B4-BE49-F238E27FC236}">
                  <a16:creationId xmlns:a16="http://schemas.microsoft.com/office/drawing/2014/main" id="{FF3126EE-941F-3E3C-756A-4F589FF43AFD}"/>
                </a:ext>
              </a:extLst>
            </p:cNvPr>
            <p:cNvSpPr/>
            <p:nvPr/>
          </p:nvSpPr>
          <p:spPr>
            <a:xfrm>
              <a:off x="8606160" y="618517"/>
              <a:ext cx="5142" cy="6297"/>
            </a:xfrm>
            <a:custGeom>
              <a:avLst/>
              <a:gdLst>
                <a:gd name="connsiteX0" fmla="*/ 3645 w 5142"/>
                <a:gd name="connsiteY0" fmla="*/ 6536 h 6297"/>
                <a:gd name="connsiteX1" fmla="*/ 4980 w 5142"/>
                <a:gd name="connsiteY1" fmla="*/ 3356 h 6297"/>
                <a:gd name="connsiteX2" fmla="*/ 1736 w 5142"/>
                <a:gd name="connsiteY2" fmla="*/ 239 h 6297"/>
                <a:gd name="connsiteX3" fmla="*/ 1736 w 5142"/>
                <a:gd name="connsiteY3" fmla="*/ 239 h 6297"/>
                <a:gd name="connsiteX4" fmla="*/ 337 w 5142"/>
                <a:gd name="connsiteY4" fmla="*/ 3356 h 6297"/>
                <a:gd name="connsiteX5" fmla="*/ 3645 w 5142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3645" y="6536"/>
                  </a:moveTo>
                  <a:cubicBezTo>
                    <a:pt x="4408" y="6536"/>
                    <a:pt x="4980" y="5073"/>
                    <a:pt x="4980" y="3356"/>
                  </a:cubicBezTo>
                  <a:cubicBezTo>
                    <a:pt x="4942" y="1600"/>
                    <a:pt x="3492" y="207"/>
                    <a:pt x="1736" y="239"/>
                  </a:cubicBezTo>
                  <a:cubicBezTo>
                    <a:pt x="1736" y="239"/>
                    <a:pt x="1736" y="239"/>
                    <a:pt x="1736" y="239"/>
                  </a:cubicBezTo>
                  <a:cubicBezTo>
                    <a:pt x="-108" y="239"/>
                    <a:pt x="-681" y="1638"/>
                    <a:pt x="337" y="3356"/>
                  </a:cubicBezTo>
                  <a:cubicBezTo>
                    <a:pt x="1354" y="5073"/>
                    <a:pt x="2881" y="6536"/>
                    <a:pt x="364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 2095">
              <a:extLst>
                <a:ext uri="{FF2B5EF4-FFF2-40B4-BE49-F238E27FC236}">
                  <a16:creationId xmlns:a16="http://schemas.microsoft.com/office/drawing/2014/main" id="{94F28C2E-1D66-6A59-C552-A3749E7FCDF3}"/>
                </a:ext>
              </a:extLst>
            </p:cNvPr>
            <p:cNvSpPr/>
            <p:nvPr/>
          </p:nvSpPr>
          <p:spPr>
            <a:xfrm>
              <a:off x="8617536" y="382535"/>
              <a:ext cx="6171" cy="6297"/>
            </a:xfrm>
            <a:custGeom>
              <a:avLst/>
              <a:gdLst>
                <a:gd name="connsiteX0" fmla="*/ 6008 w 6171"/>
                <a:gd name="connsiteY0" fmla="*/ 3355 h 6297"/>
                <a:gd name="connsiteX1" fmla="*/ 3019 w 6171"/>
                <a:gd name="connsiteY1" fmla="*/ 238 h 6297"/>
                <a:gd name="connsiteX2" fmla="*/ 2891 w 6171"/>
                <a:gd name="connsiteY2" fmla="*/ 238 h 6297"/>
                <a:gd name="connsiteX3" fmla="*/ -162 w 6171"/>
                <a:gd name="connsiteY3" fmla="*/ 3355 h 6297"/>
                <a:gd name="connsiteX4" fmla="*/ 2891 w 6171"/>
                <a:gd name="connsiteY4" fmla="*/ 6535 h 6297"/>
                <a:gd name="connsiteX5" fmla="*/ 2891 w 6171"/>
                <a:gd name="connsiteY5" fmla="*/ 6535 h 6297"/>
                <a:gd name="connsiteX6" fmla="*/ 6008 w 6171"/>
                <a:gd name="connsiteY6" fmla="*/ 3419 h 6297"/>
                <a:gd name="connsiteX7" fmla="*/ 6008 w 6171"/>
                <a:gd name="connsiteY7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71" h="6297">
                  <a:moveTo>
                    <a:pt x="6008" y="3355"/>
                  </a:moveTo>
                  <a:cubicBezTo>
                    <a:pt x="6046" y="1669"/>
                    <a:pt x="4704" y="277"/>
                    <a:pt x="3019" y="238"/>
                  </a:cubicBezTo>
                  <a:cubicBezTo>
                    <a:pt x="2974" y="238"/>
                    <a:pt x="2936" y="238"/>
                    <a:pt x="2891" y="238"/>
                  </a:cubicBezTo>
                  <a:cubicBezTo>
                    <a:pt x="1193" y="270"/>
                    <a:pt x="-162" y="1657"/>
                    <a:pt x="-162" y="3355"/>
                  </a:cubicBezTo>
                  <a:cubicBezTo>
                    <a:pt x="-200" y="5079"/>
                    <a:pt x="1168" y="6497"/>
                    <a:pt x="2891" y="6535"/>
                  </a:cubicBezTo>
                  <a:cubicBezTo>
                    <a:pt x="2891" y="6535"/>
                    <a:pt x="2891" y="6535"/>
                    <a:pt x="2891" y="6535"/>
                  </a:cubicBezTo>
                  <a:cubicBezTo>
                    <a:pt x="4615" y="6535"/>
                    <a:pt x="6008" y="5142"/>
                    <a:pt x="6008" y="3419"/>
                  </a:cubicBezTo>
                  <a:cubicBezTo>
                    <a:pt x="6008" y="3400"/>
                    <a:pt x="6008" y="3374"/>
                    <a:pt x="600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 2096">
              <a:extLst>
                <a:ext uri="{FF2B5EF4-FFF2-40B4-BE49-F238E27FC236}">
                  <a16:creationId xmlns:a16="http://schemas.microsoft.com/office/drawing/2014/main" id="{1E8536D5-9D9C-31DB-756D-4348C99B1BDC}"/>
                </a:ext>
              </a:extLst>
            </p:cNvPr>
            <p:cNvSpPr/>
            <p:nvPr/>
          </p:nvSpPr>
          <p:spPr>
            <a:xfrm>
              <a:off x="8614496" y="307636"/>
              <a:ext cx="10783" cy="11928"/>
            </a:xfrm>
            <a:custGeom>
              <a:avLst/>
              <a:gdLst>
                <a:gd name="connsiteX0" fmla="*/ 4086 w 10783"/>
                <a:gd name="connsiteY0" fmla="*/ 12166 h 11928"/>
                <a:gd name="connsiteX1" fmla="*/ 10129 w 10783"/>
                <a:gd name="connsiteY1" fmla="*/ 7587 h 11928"/>
                <a:gd name="connsiteX2" fmla="*/ 2878 w 10783"/>
                <a:gd name="connsiteY2" fmla="*/ 1226 h 11928"/>
                <a:gd name="connsiteX3" fmla="*/ 4086 w 10783"/>
                <a:gd name="connsiteY3" fmla="*/ 12166 h 1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3" h="11928">
                  <a:moveTo>
                    <a:pt x="4086" y="12166"/>
                  </a:moveTo>
                  <a:cubicBezTo>
                    <a:pt x="6809" y="11912"/>
                    <a:pt x="9149" y="10137"/>
                    <a:pt x="10129" y="7587"/>
                  </a:cubicBezTo>
                  <a:cubicBezTo>
                    <a:pt x="12164" y="2307"/>
                    <a:pt x="7521" y="-1700"/>
                    <a:pt x="2878" y="1226"/>
                  </a:cubicBezTo>
                  <a:cubicBezTo>
                    <a:pt x="-1766" y="4152"/>
                    <a:pt x="-875" y="12166"/>
                    <a:pt x="4086" y="121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 2097">
              <a:extLst>
                <a:ext uri="{FF2B5EF4-FFF2-40B4-BE49-F238E27FC236}">
                  <a16:creationId xmlns:a16="http://schemas.microsoft.com/office/drawing/2014/main" id="{946FE450-002A-2E98-48D7-B5212DC8C542}"/>
                </a:ext>
              </a:extLst>
            </p:cNvPr>
            <p:cNvSpPr/>
            <p:nvPr/>
          </p:nvSpPr>
          <p:spPr>
            <a:xfrm>
              <a:off x="8608654" y="599627"/>
              <a:ext cx="8459" cy="6297"/>
            </a:xfrm>
            <a:custGeom>
              <a:avLst/>
              <a:gdLst>
                <a:gd name="connsiteX0" fmla="*/ 4013 w 8459"/>
                <a:gd name="connsiteY0" fmla="*/ 6535 h 6297"/>
                <a:gd name="connsiteX1" fmla="*/ 8211 w 8459"/>
                <a:gd name="connsiteY1" fmla="*/ 3355 h 6297"/>
                <a:gd name="connsiteX2" fmla="*/ 4013 w 8459"/>
                <a:gd name="connsiteY2" fmla="*/ 238 h 6297"/>
                <a:gd name="connsiteX3" fmla="*/ -58 w 8459"/>
                <a:gd name="connsiteY3" fmla="*/ 3355 h 6297"/>
                <a:gd name="connsiteX4" fmla="*/ 4013 w 8459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9" h="6297">
                  <a:moveTo>
                    <a:pt x="4013" y="6535"/>
                  </a:moveTo>
                  <a:cubicBezTo>
                    <a:pt x="6938" y="6535"/>
                    <a:pt x="8720" y="5136"/>
                    <a:pt x="8211" y="3355"/>
                  </a:cubicBezTo>
                  <a:cubicBezTo>
                    <a:pt x="7568" y="1561"/>
                    <a:pt x="5914" y="334"/>
                    <a:pt x="4013" y="238"/>
                  </a:cubicBezTo>
                  <a:cubicBezTo>
                    <a:pt x="2162" y="385"/>
                    <a:pt x="565" y="1606"/>
                    <a:pt x="-58" y="3355"/>
                  </a:cubicBezTo>
                  <a:cubicBezTo>
                    <a:pt x="-631" y="5136"/>
                    <a:pt x="1214" y="6535"/>
                    <a:pt x="4013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 2098">
              <a:extLst>
                <a:ext uri="{FF2B5EF4-FFF2-40B4-BE49-F238E27FC236}">
                  <a16:creationId xmlns:a16="http://schemas.microsoft.com/office/drawing/2014/main" id="{29F5A41A-B83D-DA99-940A-C4E805692BCB}"/>
                </a:ext>
              </a:extLst>
            </p:cNvPr>
            <p:cNvSpPr/>
            <p:nvPr/>
          </p:nvSpPr>
          <p:spPr>
            <a:xfrm>
              <a:off x="8598900" y="2145384"/>
              <a:ext cx="13655" cy="14457"/>
            </a:xfrm>
            <a:custGeom>
              <a:avLst/>
              <a:gdLst>
                <a:gd name="connsiteX0" fmla="*/ 11477 w 13655"/>
                <a:gd name="connsiteY0" fmla="*/ 8912 h 14457"/>
                <a:gd name="connsiteX1" fmla="*/ 12050 w 13655"/>
                <a:gd name="connsiteY1" fmla="*/ 770 h 14457"/>
                <a:gd name="connsiteX2" fmla="*/ -163 w 13655"/>
                <a:gd name="connsiteY2" fmla="*/ 10757 h 14457"/>
                <a:gd name="connsiteX3" fmla="*/ 11477 w 13655"/>
                <a:gd name="connsiteY3" fmla="*/ 8912 h 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5" h="14457">
                  <a:moveTo>
                    <a:pt x="11477" y="8912"/>
                  </a:moveTo>
                  <a:cubicBezTo>
                    <a:pt x="13958" y="4841"/>
                    <a:pt x="14149" y="2106"/>
                    <a:pt x="12050" y="770"/>
                  </a:cubicBezTo>
                  <a:cubicBezTo>
                    <a:pt x="8043" y="-1710"/>
                    <a:pt x="-163" y="4969"/>
                    <a:pt x="-163" y="10757"/>
                  </a:cubicBezTo>
                  <a:cubicBezTo>
                    <a:pt x="-163" y="16545"/>
                    <a:pt x="7088" y="15973"/>
                    <a:pt x="11477" y="89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 2099">
              <a:extLst>
                <a:ext uri="{FF2B5EF4-FFF2-40B4-BE49-F238E27FC236}">
                  <a16:creationId xmlns:a16="http://schemas.microsoft.com/office/drawing/2014/main" id="{5E5348D2-755F-2199-8405-972A97758BD8}"/>
                </a:ext>
              </a:extLst>
            </p:cNvPr>
            <p:cNvSpPr/>
            <p:nvPr/>
          </p:nvSpPr>
          <p:spPr>
            <a:xfrm>
              <a:off x="8550135" y="525460"/>
              <a:ext cx="11364" cy="20673"/>
            </a:xfrm>
            <a:custGeom>
              <a:avLst/>
              <a:gdLst>
                <a:gd name="connsiteX0" fmla="*/ 325 w 11364"/>
                <a:gd name="connsiteY0" fmla="*/ 2783 h 20673"/>
                <a:gd name="connsiteX1" fmla="*/ 8275 w 11364"/>
                <a:gd name="connsiteY1" fmla="*/ 20911 h 20673"/>
                <a:gd name="connsiteX2" fmla="*/ 11201 w 11364"/>
                <a:gd name="connsiteY2" fmla="*/ 18112 h 20673"/>
                <a:gd name="connsiteX3" fmla="*/ 11201 w 11364"/>
                <a:gd name="connsiteY3" fmla="*/ 18112 h 20673"/>
                <a:gd name="connsiteX4" fmla="*/ 6749 w 11364"/>
                <a:gd name="connsiteY4" fmla="*/ 6536 h 20673"/>
                <a:gd name="connsiteX5" fmla="*/ 325 w 11364"/>
                <a:gd name="connsiteY5" fmla="*/ 2783 h 2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64" h="20673">
                  <a:moveTo>
                    <a:pt x="325" y="2783"/>
                  </a:moveTo>
                  <a:cubicBezTo>
                    <a:pt x="-1838" y="8444"/>
                    <a:pt x="3632" y="20911"/>
                    <a:pt x="8275" y="20911"/>
                  </a:cubicBezTo>
                  <a:cubicBezTo>
                    <a:pt x="9853" y="20949"/>
                    <a:pt x="11163" y="19696"/>
                    <a:pt x="11201" y="18112"/>
                  </a:cubicBezTo>
                  <a:cubicBezTo>
                    <a:pt x="11201" y="18112"/>
                    <a:pt x="11201" y="18112"/>
                    <a:pt x="11201" y="18112"/>
                  </a:cubicBezTo>
                  <a:cubicBezTo>
                    <a:pt x="10285" y="14061"/>
                    <a:pt x="8784" y="10161"/>
                    <a:pt x="6749" y="6536"/>
                  </a:cubicBezTo>
                  <a:cubicBezTo>
                    <a:pt x="3314" y="-779"/>
                    <a:pt x="2042" y="-1288"/>
                    <a:pt x="325" y="27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 2100">
              <a:extLst>
                <a:ext uri="{FF2B5EF4-FFF2-40B4-BE49-F238E27FC236}">
                  <a16:creationId xmlns:a16="http://schemas.microsoft.com/office/drawing/2014/main" id="{F0FBC89B-AF48-8BB3-7A9F-3F7D102DA267}"/>
                </a:ext>
              </a:extLst>
            </p:cNvPr>
            <p:cNvSpPr/>
            <p:nvPr/>
          </p:nvSpPr>
          <p:spPr>
            <a:xfrm>
              <a:off x="8546454" y="882869"/>
              <a:ext cx="12182" cy="12560"/>
            </a:xfrm>
            <a:custGeom>
              <a:avLst/>
              <a:gdLst>
                <a:gd name="connsiteX0" fmla="*/ 1652 w 12182"/>
                <a:gd name="connsiteY0" fmla="*/ 10734 h 12560"/>
                <a:gd name="connsiteX1" fmla="*/ 12020 w 12182"/>
                <a:gd name="connsiteY1" fmla="*/ 11497 h 12560"/>
                <a:gd name="connsiteX2" fmla="*/ 3941 w 12182"/>
                <a:gd name="connsiteY2" fmla="*/ 238 h 12560"/>
                <a:gd name="connsiteX3" fmla="*/ 1652 w 12182"/>
                <a:gd name="connsiteY3" fmla="*/ 10734 h 1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2" h="12560">
                  <a:moveTo>
                    <a:pt x="1652" y="10734"/>
                  </a:moveTo>
                  <a:cubicBezTo>
                    <a:pt x="3941" y="13023"/>
                    <a:pt x="12020" y="13596"/>
                    <a:pt x="12020" y="11497"/>
                  </a:cubicBezTo>
                  <a:cubicBezTo>
                    <a:pt x="12020" y="6472"/>
                    <a:pt x="7503" y="238"/>
                    <a:pt x="3941" y="238"/>
                  </a:cubicBezTo>
                  <a:cubicBezTo>
                    <a:pt x="380" y="238"/>
                    <a:pt x="-1974" y="6917"/>
                    <a:pt x="1652" y="107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 2101">
              <a:extLst>
                <a:ext uri="{FF2B5EF4-FFF2-40B4-BE49-F238E27FC236}">
                  <a16:creationId xmlns:a16="http://schemas.microsoft.com/office/drawing/2014/main" id="{9422EB92-AF47-FDDC-E129-03C814A4D643}"/>
                </a:ext>
              </a:extLst>
            </p:cNvPr>
            <p:cNvSpPr/>
            <p:nvPr/>
          </p:nvSpPr>
          <p:spPr>
            <a:xfrm>
              <a:off x="8558636" y="621635"/>
              <a:ext cx="6170" cy="6297"/>
            </a:xfrm>
            <a:custGeom>
              <a:avLst/>
              <a:gdLst>
                <a:gd name="connsiteX0" fmla="*/ 2891 w 6170"/>
                <a:gd name="connsiteY0" fmla="*/ 238 h 6297"/>
                <a:gd name="connsiteX1" fmla="*/ -162 w 6170"/>
                <a:gd name="connsiteY1" fmla="*/ 3419 h 6297"/>
                <a:gd name="connsiteX2" fmla="*/ -162 w 6170"/>
                <a:gd name="connsiteY2" fmla="*/ 3419 h 6297"/>
                <a:gd name="connsiteX3" fmla="*/ 2891 w 6170"/>
                <a:gd name="connsiteY3" fmla="*/ 6536 h 6297"/>
                <a:gd name="connsiteX4" fmla="*/ 6008 w 6170"/>
                <a:gd name="connsiteY4" fmla="*/ 3546 h 6297"/>
                <a:gd name="connsiteX5" fmla="*/ 6008 w 6170"/>
                <a:gd name="connsiteY5" fmla="*/ 3419 h 6297"/>
                <a:gd name="connsiteX6" fmla="*/ 2955 w 6170"/>
                <a:gd name="connsiteY6" fmla="*/ 238 h 6297"/>
                <a:gd name="connsiteX7" fmla="*/ 2891 w 6170"/>
                <a:gd name="connsiteY7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70" h="6297">
                  <a:moveTo>
                    <a:pt x="2891" y="238"/>
                  </a:moveTo>
                  <a:cubicBezTo>
                    <a:pt x="1167" y="270"/>
                    <a:pt x="-194" y="1695"/>
                    <a:pt x="-162" y="3419"/>
                  </a:cubicBezTo>
                  <a:cubicBezTo>
                    <a:pt x="-162" y="3419"/>
                    <a:pt x="-162" y="3419"/>
                    <a:pt x="-162" y="3419"/>
                  </a:cubicBezTo>
                  <a:cubicBezTo>
                    <a:pt x="-162" y="5117"/>
                    <a:pt x="1193" y="6504"/>
                    <a:pt x="2891" y="6536"/>
                  </a:cubicBezTo>
                  <a:cubicBezTo>
                    <a:pt x="4577" y="6574"/>
                    <a:pt x="5970" y="5232"/>
                    <a:pt x="6008" y="3546"/>
                  </a:cubicBezTo>
                  <a:cubicBezTo>
                    <a:pt x="6008" y="3501"/>
                    <a:pt x="6008" y="3463"/>
                    <a:pt x="6008" y="3419"/>
                  </a:cubicBezTo>
                  <a:cubicBezTo>
                    <a:pt x="6040" y="1695"/>
                    <a:pt x="4678" y="277"/>
                    <a:pt x="2955" y="238"/>
                  </a:cubicBezTo>
                  <a:cubicBezTo>
                    <a:pt x="2936" y="238"/>
                    <a:pt x="2910" y="238"/>
                    <a:pt x="289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 2102">
              <a:extLst>
                <a:ext uri="{FF2B5EF4-FFF2-40B4-BE49-F238E27FC236}">
                  <a16:creationId xmlns:a16="http://schemas.microsoft.com/office/drawing/2014/main" id="{7A074E68-D147-1E63-89C5-206A9BFF04F7}"/>
                </a:ext>
              </a:extLst>
            </p:cNvPr>
            <p:cNvSpPr/>
            <p:nvPr/>
          </p:nvSpPr>
          <p:spPr>
            <a:xfrm>
              <a:off x="8580326" y="285026"/>
              <a:ext cx="6170" cy="6233"/>
            </a:xfrm>
            <a:custGeom>
              <a:avLst/>
              <a:gdLst>
                <a:gd name="connsiteX0" fmla="*/ -163 w 6170"/>
                <a:gd name="connsiteY0" fmla="*/ 3355 h 6233"/>
                <a:gd name="connsiteX1" fmla="*/ 2954 w 6170"/>
                <a:gd name="connsiteY1" fmla="*/ 6472 h 6233"/>
                <a:gd name="connsiteX2" fmla="*/ 6008 w 6170"/>
                <a:gd name="connsiteY2" fmla="*/ 3355 h 6233"/>
                <a:gd name="connsiteX3" fmla="*/ 2954 w 6170"/>
                <a:gd name="connsiteY3" fmla="*/ 238 h 6233"/>
                <a:gd name="connsiteX4" fmla="*/ -163 w 6170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6233">
                  <a:moveTo>
                    <a:pt x="-163" y="3355"/>
                  </a:moveTo>
                  <a:cubicBezTo>
                    <a:pt x="-163" y="5079"/>
                    <a:pt x="1230" y="6472"/>
                    <a:pt x="2954" y="6472"/>
                  </a:cubicBezTo>
                  <a:cubicBezTo>
                    <a:pt x="4653" y="6440"/>
                    <a:pt x="6008" y="5053"/>
                    <a:pt x="6008" y="3355"/>
                  </a:cubicBezTo>
                  <a:cubicBezTo>
                    <a:pt x="6008" y="1657"/>
                    <a:pt x="4653" y="270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 2103">
              <a:extLst>
                <a:ext uri="{FF2B5EF4-FFF2-40B4-BE49-F238E27FC236}">
                  <a16:creationId xmlns:a16="http://schemas.microsoft.com/office/drawing/2014/main" id="{CD421C52-5594-803C-B607-D1923F02B8BD}"/>
                </a:ext>
              </a:extLst>
            </p:cNvPr>
            <p:cNvSpPr/>
            <p:nvPr/>
          </p:nvSpPr>
          <p:spPr>
            <a:xfrm>
              <a:off x="8580384" y="556617"/>
              <a:ext cx="15461" cy="11410"/>
            </a:xfrm>
            <a:custGeom>
              <a:avLst/>
              <a:gdLst>
                <a:gd name="connsiteX0" fmla="*/ 861 w 15461"/>
                <a:gd name="connsiteY0" fmla="*/ 6928 h 11410"/>
                <a:gd name="connsiteX1" fmla="*/ 15299 w 15461"/>
                <a:gd name="connsiteY1" fmla="*/ 7437 h 11410"/>
                <a:gd name="connsiteX2" fmla="*/ 8430 w 15461"/>
                <a:gd name="connsiteY2" fmla="*/ 1076 h 11410"/>
                <a:gd name="connsiteX3" fmla="*/ 861 w 15461"/>
                <a:gd name="connsiteY3" fmla="*/ 6928 h 1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61" h="11410">
                  <a:moveTo>
                    <a:pt x="861" y="6928"/>
                  </a:moveTo>
                  <a:cubicBezTo>
                    <a:pt x="3151" y="12971"/>
                    <a:pt x="15299" y="13289"/>
                    <a:pt x="15299" y="7437"/>
                  </a:cubicBezTo>
                  <a:cubicBezTo>
                    <a:pt x="15299" y="5020"/>
                    <a:pt x="12183" y="2285"/>
                    <a:pt x="8430" y="1076"/>
                  </a:cubicBezTo>
                  <a:cubicBezTo>
                    <a:pt x="225" y="-895"/>
                    <a:pt x="-1620" y="440"/>
                    <a:pt x="861" y="69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 2104">
              <a:extLst>
                <a:ext uri="{FF2B5EF4-FFF2-40B4-BE49-F238E27FC236}">
                  <a16:creationId xmlns:a16="http://schemas.microsoft.com/office/drawing/2014/main" id="{91BE59F6-2383-0105-816A-6650DD0AD03A}"/>
                </a:ext>
              </a:extLst>
            </p:cNvPr>
            <p:cNvSpPr/>
            <p:nvPr/>
          </p:nvSpPr>
          <p:spPr>
            <a:xfrm>
              <a:off x="8556571" y="604269"/>
              <a:ext cx="8110" cy="4771"/>
            </a:xfrm>
            <a:custGeom>
              <a:avLst/>
              <a:gdLst>
                <a:gd name="connsiteX0" fmla="*/ 249 w 8110"/>
                <a:gd name="connsiteY0" fmla="*/ 1829 h 4771"/>
                <a:gd name="connsiteX1" fmla="*/ 3111 w 8110"/>
                <a:gd name="connsiteY1" fmla="*/ 5010 h 4771"/>
                <a:gd name="connsiteX2" fmla="*/ 7946 w 8110"/>
                <a:gd name="connsiteY2" fmla="*/ 3674 h 4771"/>
                <a:gd name="connsiteX3" fmla="*/ 249 w 8110"/>
                <a:gd name="connsiteY3" fmla="*/ 1829 h 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10" h="4771">
                  <a:moveTo>
                    <a:pt x="249" y="1829"/>
                  </a:moveTo>
                  <a:cubicBezTo>
                    <a:pt x="-832" y="3610"/>
                    <a:pt x="249" y="5010"/>
                    <a:pt x="3111" y="5010"/>
                  </a:cubicBezTo>
                  <a:cubicBezTo>
                    <a:pt x="5974" y="5010"/>
                    <a:pt x="7946" y="4437"/>
                    <a:pt x="7946" y="3674"/>
                  </a:cubicBezTo>
                  <a:cubicBezTo>
                    <a:pt x="8073" y="303"/>
                    <a:pt x="2157" y="-1096"/>
                    <a:pt x="249" y="18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 2105">
              <a:extLst>
                <a:ext uri="{FF2B5EF4-FFF2-40B4-BE49-F238E27FC236}">
                  <a16:creationId xmlns:a16="http://schemas.microsoft.com/office/drawing/2014/main" id="{C520DF46-10BB-1D40-3A15-7B40943BE215}"/>
                </a:ext>
              </a:extLst>
            </p:cNvPr>
            <p:cNvSpPr/>
            <p:nvPr/>
          </p:nvSpPr>
          <p:spPr>
            <a:xfrm>
              <a:off x="8574346" y="241989"/>
              <a:ext cx="7920" cy="8371"/>
            </a:xfrm>
            <a:custGeom>
              <a:avLst/>
              <a:gdLst>
                <a:gd name="connsiteX0" fmla="*/ 6390 w 7920"/>
                <a:gd name="connsiteY0" fmla="*/ 8610 h 8371"/>
                <a:gd name="connsiteX1" fmla="*/ 5753 w 7920"/>
                <a:gd name="connsiteY1" fmla="*/ 3839 h 8371"/>
                <a:gd name="connsiteX2" fmla="*/ 411 w 7920"/>
                <a:gd name="connsiteY2" fmla="*/ 468 h 8371"/>
                <a:gd name="connsiteX3" fmla="*/ 6390 w 7920"/>
                <a:gd name="connsiteY3" fmla="*/ 8610 h 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0" h="8371">
                  <a:moveTo>
                    <a:pt x="6390" y="8610"/>
                  </a:moveTo>
                  <a:cubicBezTo>
                    <a:pt x="8425" y="8610"/>
                    <a:pt x="8171" y="6829"/>
                    <a:pt x="5753" y="3839"/>
                  </a:cubicBezTo>
                  <a:cubicBezTo>
                    <a:pt x="3337" y="850"/>
                    <a:pt x="1174" y="-295"/>
                    <a:pt x="411" y="468"/>
                  </a:cubicBezTo>
                  <a:cubicBezTo>
                    <a:pt x="-1752" y="2821"/>
                    <a:pt x="2637" y="8610"/>
                    <a:pt x="6390" y="86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 2106">
              <a:extLst>
                <a:ext uri="{FF2B5EF4-FFF2-40B4-BE49-F238E27FC236}">
                  <a16:creationId xmlns:a16="http://schemas.microsoft.com/office/drawing/2014/main" id="{1A447583-CB74-0B04-7C26-C1FB4E66B1A4}"/>
                </a:ext>
              </a:extLst>
            </p:cNvPr>
            <p:cNvSpPr/>
            <p:nvPr/>
          </p:nvSpPr>
          <p:spPr>
            <a:xfrm>
              <a:off x="8652103" y="339111"/>
              <a:ext cx="16707" cy="15119"/>
            </a:xfrm>
            <a:custGeom>
              <a:avLst/>
              <a:gdLst>
                <a:gd name="connsiteX0" fmla="*/ 12085 w 16707"/>
                <a:gd name="connsiteY0" fmla="*/ 15357 h 15119"/>
                <a:gd name="connsiteX1" fmla="*/ 16347 w 16707"/>
                <a:gd name="connsiteY1" fmla="*/ 12304 h 15119"/>
                <a:gd name="connsiteX2" fmla="*/ 318 w 16707"/>
                <a:gd name="connsiteY2" fmla="*/ 728 h 15119"/>
                <a:gd name="connsiteX3" fmla="*/ 12085 w 16707"/>
                <a:gd name="connsiteY3" fmla="*/ 15357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07" h="15119">
                  <a:moveTo>
                    <a:pt x="12085" y="15357"/>
                  </a:moveTo>
                  <a:cubicBezTo>
                    <a:pt x="13879" y="15001"/>
                    <a:pt x="15431" y="13888"/>
                    <a:pt x="16347" y="12304"/>
                  </a:cubicBezTo>
                  <a:cubicBezTo>
                    <a:pt x="18446" y="8806"/>
                    <a:pt x="3180" y="-2198"/>
                    <a:pt x="318" y="728"/>
                  </a:cubicBezTo>
                  <a:cubicBezTo>
                    <a:pt x="-2544" y="3654"/>
                    <a:pt x="8142" y="15357"/>
                    <a:pt x="12085" y="153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 2107">
              <a:extLst>
                <a:ext uri="{FF2B5EF4-FFF2-40B4-BE49-F238E27FC236}">
                  <a16:creationId xmlns:a16="http://schemas.microsoft.com/office/drawing/2014/main" id="{3E50D05B-F930-9E52-8CF3-A111A41CD468}"/>
                </a:ext>
              </a:extLst>
            </p:cNvPr>
            <p:cNvSpPr/>
            <p:nvPr/>
          </p:nvSpPr>
          <p:spPr>
            <a:xfrm>
              <a:off x="8671282" y="3498163"/>
              <a:ext cx="10185" cy="8691"/>
            </a:xfrm>
            <a:custGeom>
              <a:avLst/>
              <a:gdLst>
                <a:gd name="connsiteX0" fmla="*/ 4992 w 10185"/>
                <a:gd name="connsiteY0" fmla="*/ 8930 h 8691"/>
                <a:gd name="connsiteX1" fmla="*/ 9508 w 10185"/>
                <a:gd name="connsiteY1" fmla="*/ 6004 h 8691"/>
                <a:gd name="connsiteX2" fmla="*/ 1812 w 10185"/>
                <a:gd name="connsiteY2" fmla="*/ 1106 h 8691"/>
                <a:gd name="connsiteX3" fmla="*/ 4992 w 10185"/>
                <a:gd name="connsiteY3" fmla="*/ 8930 h 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85" h="8691">
                  <a:moveTo>
                    <a:pt x="4992" y="8930"/>
                  </a:moveTo>
                  <a:cubicBezTo>
                    <a:pt x="6856" y="8669"/>
                    <a:pt x="8510" y="7600"/>
                    <a:pt x="9508" y="6004"/>
                  </a:cubicBezTo>
                  <a:cubicBezTo>
                    <a:pt x="11798" y="2251"/>
                    <a:pt x="5946" y="-1502"/>
                    <a:pt x="1812" y="1106"/>
                  </a:cubicBezTo>
                  <a:cubicBezTo>
                    <a:pt x="-2323" y="3714"/>
                    <a:pt x="667" y="8930"/>
                    <a:pt x="4992" y="89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 2108">
              <a:extLst>
                <a:ext uri="{FF2B5EF4-FFF2-40B4-BE49-F238E27FC236}">
                  <a16:creationId xmlns:a16="http://schemas.microsoft.com/office/drawing/2014/main" id="{035A987E-C87D-C9B3-7E3E-7489DD647A89}"/>
                </a:ext>
              </a:extLst>
            </p:cNvPr>
            <p:cNvSpPr/>
            <p:nvPr/>
          </p:nvSpPr>
          <p:spPr>
            <a:xfrm>
              <a:off x="8676736" y="421959"/>
              <a:ext cx="10513" cy="10589"/>
            </a:xfrm>
            <a:custGeom>
              <a:avLst/>
              <a:gdLst>
                <a:gd name="connsiteX0" fmla="*/ 10351 w 10513"/>
                <a:gd name="connsiteY0" fmla="*/ 4831 h 10589"/>
                <a:gd name="connsiteX1" fmla="*/ 47 w 10513"/>
                <a:gd name="connsiteY1" fmla="*/ 5912 h 10589"/>
                <a:gd name="connsiteX2" fmla="*/ 4691 w 10513"/>
                <a:gd name="connsiteY2" fmla="*/ 10619 h 10589"/>
                <a:gd name="connsiteX3" fmla="*/ 10351 w 10513"/>
                <a:gd name="connsiteY3" fmla="*/ 4831 h 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3" h="10589">
                  <a:moveTo>
                    <a:pt x="10351" y="4831"/>
                  </a:moveTo>
                  <a:cubicBezTo>
                    <a:pt x="10351" y="-1912"/>
                    <a:pt x="1383" y="-958"/>
                    <a:pt x="47" y="5912"/>
                  </a:cubicBezTo>
                  <a:cubicBezTo>
                    <a:pt x="-716" y="10110"/>
                    <a:pt x="556" y="11382"/>
                    <a:pt x="4691" y="10619"/>
                  </a:cubicBezTo>
                  <a:cubicBezTo>
                    <a:pt x="7655" y="10161"/>
                    <a:pt x="9963" y="7807"/>
                    <a:pt x="10351" y="48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 2109">
              <a:extLst>
                <a:ext uri="{FF2B5EF4-FFF2-40B4-BE49-F238E27FC236}">
                  <a16:creationId xmlns:a16="http://schemas.microsoft.com/office/drawing/2014/main" id="{BBE391EC-C428-0413-5DFD-C82878189F58}"/>
                </a:ext>
              </a:extLst>
            </p:cNvPr>
            <p:cNvSpPr/>
            <p:nvPr/>
          </p:nvSpPr>
          <p:spPr>
            <a:xfrm>
              <a:off x="8660972" y="233981"/>
              <a:ext cx="29476" cy="24331"/>
            </a:xfrm>
            <a:custGeom>
              <a:avLst/>
              <a:gdLst>
                <a:gd name="connsiteX0" fmla="*/ 13012 w 29476"/>
                <a:gd name="connsiteY0" fmla="*/ 14073 h 24331"/>
                <a:gd name="connsiteX1" fmla="*/ 22999 w 29476"/>
                <a:gd name="connsiteY1" fmla="*/ 19670 h 24331"/>
                <a:gd name="connsiteX2" fmla="*/ 27960 w 29476"/>
                <a:gd name="connsiteY2" fmla="*/ 24313 h 24331"/>
                <a:gd name="connsiteX3" fmla="*/ 28405 w 29476"/>
                <a:gd name="connsiteY3" fmla="*/ 17953 h 24331"/>
                <a:gd name="connsiteX4" fmla="*/ 1563 w 29476"/>
                <a:gd name="connsiteY4" fmla="*/ 842 h 24331"/>
                <a:gd name="connsiteX5" fmla="*/ 13012 w 29476"/>
                <a:gd name="connsiteY5" fmla="*/ 14073 h 2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76" h="24331">
                  <a:moveTo>
                    <a:pt x="13012" y="14073"/>
                  </a:moveTo>
                  <a:cubicBezTo>
                    <a:pt x="18801" y="13373"/>
                    <a:pt x="21472" y="14900"/>
                    <a:pt x="22999" y="19670"/>
                  </a:cubicBezTo>
                  <a:cubicBezTo>
                    <a:pt x="24080" y="23232"/>
                    <a:pt x="26306" y="25331"/>
                    <a:pt x="27960" y="24313"/>
                  </a:cubicBezTo>
                  <a:cubicBezTo>
                    <a:pt x="29614" y="23296"/>
                    <a:pt x="29741" y="20497"/>
                    <a:pt x="28405" y="17953"/>
                  </a:cubicBezTo>
                  <a:cubicBezTo>
                    <a:pt x="23698" y="9366"/>
                    <a:pt x="4934" y="-2592"/>
                    <a:pt x="1563" y="842"/>
                  </a:cubicBezTo>
                  <a:cubicBezTo>
                    <a:pt x="-3716" y="6376"/>
                    <a:pt x="3980" y="15218"/>
                    <a:pt x="13012" y="140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 2110">
              <a:extLst>
                <a:ext uri="{FF2B5EF4-FFF2-40B4-BE49-F238E27FC236}">
                  <a16:creationId xmlns:a16="http://schemas.microsoft.com/office/drawing/2014/main" id="{DC732C9A-0A3B-78F2-8494-92C02E3A46CA}"/>
                </a:ext>
              </a:extLst>
            </p:cNvPr>
            <p:cNvSpPr/>
            <p:nvPr/>
          </p:nvSpPr>
          <p:spPr>
            <a:xfrm>
              <a:off x="8608247" y="1716568"/>
              <a:ext cx="8084" cy="6297"/>
            </a:xfrm>
            <a:custGeom>
              <a:avLst/>
              <a:gdLst>
                <a:gd name="connsiteX0" fmla="*/ 2766 w 8084"/>
                <a:gd name="connsiteY0" fmla="*/ 238 h 6297"/>
                <a:gd name="connsiteX1" fmla="*/ -160 w 8084"/>
                <a:gd name="connsiteY1" fmla="*/ 3413 h 6297"/>
                <a:gd name="connsiteX2" fmla="*/ -160 w 8084"/>
                <a:gd name="connsiteY2" fmla="*/ 3419 h 6297"/>
                <a:gd name="connsiteX3" fmla="*/ 4674 w 8084"/>
                <a:gd name="connsiteY3" fmla="*/ 6535 h 6297"/>
                <a:gd name="connsiteX4" fmla="*/ 7537 w 8084"/>
                <a:gd name="connsiteY4" fmla="*/ 3419 h 6297"/>
                <a:gd name="connsiteX5" fmla="*/ 2766 w 8084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84" h="6297">
                  <a:moveTo>
                    <a:pt x="2766" y="238"/>
                  </a:moveTo>
                  <a:cubicBezTo>
                    <a:pt x="1081" y="307"/>
                    <a:pt x="-230" y="1729"/>
                    <a:pt x="-160" y="3413"/>
                  </a:cubicBezTo>
                  <a:cubicBezTo>
                    <a:pt x="-160" y="3415"/>
                    <a:pt x="-160" y="3417"/>
                    <a:pt x="-160" y="3419"/>
                  </a:cubicBezTo>
                  <a:cubicBezTo>
                    <a:pt x="-160" y="5136"/>
                    <a:pt x="2003" y="6535"/>
                    <a:pt x="4674" y="6535"/>
                  </a:cubicBezTo>
                  <a:cubicBezTo>
                    <a:pt x="7346" y="6535"/>
                    <a:pt x="8618" y="5136"/>
                    <a:pt x="7537" y="3419"/>
                  </a:cubicBezTo>
                  <a:cubicBezTo>
                    <a:pt x="6544" y="1661"/>
                    <a:pt x="4770" y="481"/>
                    <a:pt x="276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 2111">
              <a:extLst>
                <a:ext uri="{FF2B5EF4-FFF2-40B4-BE49-F238E27FC236}">
                  <a16:creationId xmlns:a16="http://schemas.microsoft.com/office/drawing/2014/main" id="{CD321356-305C-CD35-EB9B-68F9C1CA83D2}"/>
                </a:ext>
              </a:extLst>
            </p:cNvPr>
            <p:cNvSpPr/>
            <p:nvPr/>
          </p:nvSpPr>
          <p:spPr>
            <a:xfrm>
              <a:off x="8652081" y="477301"/>
              <a:ext cx="8835" cy="18518"/>
            </a:xfrm>
            <a:custGeom>
              <a:avLst/>
              <a:gdLst>
                <a:gd name="connsiteX0" fmla="*/ 5493 w 8835"/>
                <a:gd name="connsiteY0" fmla="*/ 18757 h 18518"/>
                <a:gd name="connsiteX1" fmla="*/ 8673 w 8835"/>
                <a:gd name="connsiteY1" fmla="*/ 13223 h 18518"/>
                <a:gd name="connsiteX2" fmla="*/ 5683 w 8835"/>
                <a:gd name="connsiteY2" fmla="*/ 3109 h 18518"/>
                <a:gd name="connsiteX3" fmla="*/ 786 w 8835"/>
                <a:gd name="connsiteY3" fmla="*/ 3873 h 18518"/>
                <a:gd name="connsiteX4" fmla="*/ 5493 w 8835"/>
                <a:gd name="connsiteY4" fmla="*/ 18757 h 1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5" h="18518">
                  <a:moveTo>
                    <a:pt x="5493" y="18757"/>
                  </a:moveTo>
                  <a:cubicBezTo>
                    <a:pt x="7274" y="18757"/>
                    <a:pt x="8673" y="16276"/>
                    <a:pt x="8673" y="13223"/>
                  </a:cubicBezTo>
                  <a:cubicBezTo>
                    <a:pt x="8463" y="9667"/>
                    <a:pt x="7439" y="6207"/>
                    <a:pt x="5683" y="3109"/>
                  </a:cubicBezTo>
                  <a:cubicBezTo>
                    <a:pt x="3203" y="-898"/>
                    <a:pt x="2503" y="-771"/>
                    <a:pt x="786" y="3873"/>
                  </a:cubicBezTo>
                  <a:cubicBezTo>
                    <a:pt x="-1695" y="10360"/>
                    <a:pt x="977" y="18757"/>
                    <a:pt x="5493" y="187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 2112">
              <a:extLst>
                <a:ext uri="{FF2B5EF4-FFF2-40B4-BE49-F238E27FC236}">
                  <a16:creationId xmlns:a16="http://schemas.microsoft.com/office/drawing/2014/main" id="{0136B1A1-177F-C828-ADA0-F8B9CD41DFE4}"/>
                </a:ext>
              </a:extLst>
            </p:cNvPr>
            <p:cNvSpPr/>
            <p:nvPr/>
          </p:nvSpPr>
          <p:spPr>
            <a:xfrm>
              <a:off x="8663833" y="556481"/>
              <a:ext cx="15656" cy="11659"/>
            </a:xfrm>
            <a:custGeom>
              <a:avLst/>
              <a:gdLst>
                <a:gd name="connsiteX0" fmla="*/ 15494 w 15656"/>
                <a:gd name="connsiteY0" fmla="*/ 9545 h 11659"/>
                <a:gd name="connsiteX1" fmla="*/ 865 w 15656"/>
                <a:gd name="connsiteY1" fmla="*/ 576 h 11659"/>
                <a:gd name="connsiteX2" fmla="*/ 9261 w 15656"/>
                <a:gd name="connsiteY2" fmla="*/ 11898 h 11659"/>
                <a:gd name="connsiteX3" fmla="*/ 15494 w 15656"/>
                <a:gd name="connsiteY3" fmla="*/ 9545 h 1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56" h="11659">
                  <a:moveTo>
                    <a:pt x="15494" y="9545"/>
                  </a:moveTo>
                  <a:cubicBezTo>
                    <a:pt x="15494" y="6237"/>
                    <a:pt x="2773" y="-1459"/>
                    <a:pt x="865" y="576"/>
                  </a:cubicBezTo>
                  <a:cubicBezTo>
                    <a:pt x="-2571" y="4074"/>
                    <a:pt x="3218" y="11898"/>
                    <a:pt x="9261" y="11898"/>
                  </a:cubicBezTo>
                  <a:cubicBezTo>
                    <a:pt x="12695" y="11898"/>
                    <a:pt x="15494" y="10880"/>
                    <a:pt x="15494" y="95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 2113">
              <a:extLst>
                <a:ext uri="{FF2B5EF4-FFF2-40B4-BE49-F238E27FC236}">
                  <a16:creationId xmlns:a16="http://schemas.microsoft.com/office/drawing/2014/main" id="{2E50064B-CB56-BBC5-F244-627D8098B53C}"/>
                </a:ext>
              </a:extLst>
            </p:cNvPr>
            <p:cNvSpPr/>
            <p:nvPr/>
          </p:nvSpPr>
          <p:spPr>
            <a:xfrm>
              <a:off x="8665046" y="6517890"/>
              <a:ext cx="5157" cy="6297"/>
            </a:xfrm>
            <a:custGeom>
              <a:avLst/>
              <a:gdLst>
                <a:gd name="connsiteX0" fmla="*/ 351 w 5157"/>
                <a:gd name="connsiteY0" fmla="*/ 3355 h 6297"/>
                <a:gd name="connsiteX1" fmla="*/ 1751 w 5157"/>
                <a:gd name="connsiteY1" fmla="*/ 6535 h 6297"/>
                <a:gd name="connsiteX2" fmla="*/ 4995 w 5157"/>
                <a:gd name="connsiteY2" fmla="*/ 3355 h 6297"/>
                <a:gd name="connsiteX3" fmla="*/ 3659 w 5157"/>
                <a:gd name="connsiteY3" fmla="*/ 238 h 6297"/>
                <a:gd name="connsiteX4" fmla="*/ 351 w 5157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7" h="6297">
                  <a:moveTo>
                    <a:pt x="351" y="3355"/>
                  </a:moveTo>
                  <a:cubicBezTo>
                    <a:pt x="-730" y="5073"/>
                    <a:pt x="-30" y="6535"/>
                    <a:pt x="1751" y="6535"/>
                  </a:cubicBezTo>
                  <a:cubicBezTo>
                    <a:pt x="3519" y="6535"/>
                    <a:pt x="4963" y="5123"/>
                    <a:pt x="4995" y="3355"/>
                  </a:cubicBezTo>
                  <a:cubicBezTo>
                    <a:pt x="4995" y="1638"/>
                    <a:pt x="4359" y="238"/>
                    <a:pt x="3659" y="238"/>
                  </a:cubicBezTo>
                  <a:cubicBezTo>
                    <a:pt x="2959" y="238"/>
                    <a:pt x="1433" y="1638"/>
                    <a:pt x="35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 2114">
              <a:extLst>
                <a:ext uri="{FF2B5EF4-FFF2-40B4-BE49-F238E27FC236}">
                  <a16:creationId xmlns:a16="http://schemas.microsoft.com/office/drawing/2014/main" id="{CC6B4D1F-4678-8616-7A95-0155BDC0C42F}"/>
                </a:ext>
              </a:extLst>
            </p:cNvPr>
            <p:cNvSpPr/>
            <p:nvPr/>
          </p:nvSpPr>
          <p:spPr>
            <a:xfrm>
              <a:off x="8670203" y="2846103"/>
              <a:ext cx="6233" cy="8228"/>
            </a:xfrm>
            <a:custGeom>
              <a:avLst/>
              <a:gdLst>
                <a:gd name="connsiteX0" fmla="*/ 2954 w 6233"/>
                <a:gd name="connsiteY0" fmla="*/ 8126 h 8228"/>
                <a:gd name="connsiteX1" fmla="*/ 6071 w 6233"/>
                <a:gd name="connsiteY1" fmla="*/ 3228 h 8228"/>
                <a:gd name="connsiteX2" fmla="*/ 2954 w 6233"/>
                <a:gd name="connsiteY2" fmla="*/ 239 h 8228"/>
                <a:gd name="connsiteX3" fmla="*/ 2954 w 6233"/>
                <a:gd name="connsiteY3" fmla="*/ 239 h 8228"/>
                <a:gd name="connsiteX4" fmla="*/ -163 w 6233"/>
                <a:gd name="connsiteY4" fmla="*/ 5137 h 8228"/>
                <a:gd name="connsiteX5" fmla="*/ 2954 w 6233"/>
                <a:gd name="connsiteY5" fmla="*/ 8126 h 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28">
                  <a:moveTo>
                    <a:pt x="2954" y="8126"/>
                  </a:moveTo>
                  <a:cubicBezTo>
                    <a:pt x="4672" y="7039"/>
                    <a:pt x="5817" y="5245"/>
                    <a:pt x="6071" y="3228"/>
                  </a:cubicBezTo>
                  <a:cubicBezTo>
                    <a:pt x="6033" y="1543"/>
                    <a:pt x="4640" y="207"/>
                    <a:pt x="2954" y="239"/>
                  </a:cubicBezTo>
                  <a:cubicBezTo>
                    <a:pt x="2954" y="239"/>
                    <a:pt x="2954" y="239"/>
                    <a:pt x="2954" y="239"/>
                  </a:cubicBezTo>
                  <a:cubicBezTo>
                    <a:pt x="1237" y="239"/>
                    <a:pt x="-163" y="2465"/>
                    <a:pt x="-163" y="5137"/>
                  </a:cubicBezTo>
                  <a:cubicBezTo>
                    <a:pt x="-163" y="7808"/>
                    <a:pt x="1110" y="9144"/>
                    <a:pt x="2954" y="8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 2115">
              <a:extLst>
                <a:ext uri="{FF2B5EF4-FFF2-40B4-BE49-F238E27FC236}">
                  <a16:creationId xmlns:a16="http://schemas.microsoft.com/office/drawing/2014/main" id="{12C8650D-6EA1-CBEC-054C-FB686F0D08D6}"/>
                </a:ext>
              </a:extLst>
            </p:cNvPr>
            <p:cNvSpPr/>
            <p:nvPr/>
          </p:nvSpPr>
          <p:spPr>
            <a:xfrm>
              <a:off x="8623706" y="408938"/>
              <a:ext cx="4975" cy="8082"/>
            </a:xfrm>
            <a:custGeom>
              <a:avLst/>
              <a:gdLst>
                <a:gd name="connsiteX0" fmla="*/ -163 w 4975"/>
                <a:gd name="connsiteY0" fmla="*/ 3540 h 8082"/>
                <a:gd name="connsiteX1" fmla="*/ 4354 w 4975"/>
                <a:gd name="connsiteY1" fmla="*/ 5512 h 8082"/>
                <a:gd name="connsiteX2" fmla="*/ 3018 w 4975"/>
                <a:gd name="connsiteY2" fmla="*/ 614 h 8082"/>
                <a:gd name="connsiteX3" fmla="*/ -163 w 4975"/>
                <a:gd name="connsiteY3" fmla="*/ 3540 h 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5" h="8082">
                  <a:moveTo>
                    <a:pt x="-163" y="3540"/>
                  </a:moveTo>
                  <a:cubicBezTo>
                    <a:pt x="-163" y="9074"/>
                    <a:pt x="1746" y="9901"/>
                    <a:pt x="4354" y="5512"/>
                  </a:cubicBezTo>
                  <a:cubicBezTo>
                    <a:pt x="5314" y="3788"/>
                    <a:pt x="4723" y="1613"/>
                    <a:pt x="3018" y="614"/>
                  </a:cubicBezTo>
                  <a:cubicBezTo>
                    <a:pt x="1300" y="-467"/>
                    <a:pt x="-163" y="869"/>
                    <a:pt x="-163" y="35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 2116">
              <a:extLst>
                <a:ext uri="{FF2B5EF4-FFF2-40B4-BE49-F238E27FC236}">
                  <a16:creationId xmlns:a16="http://schemas.microsoft.com/office/drawing/2014/main" id="{6D58A32E-3759-5DAD-028B-82BAC6FD3ACD}"/>
                </a:ext>
              </a:extLst>
            </p:cNvPr>
            <p:cNvSpPr/>
            <p:nvPr/>
          </p:nvSpPr>
          <p:spPr>
            <a:xfrm>
              <a:off x="8603123" y="813577"/>
              <a:ext cx="19149" cy="37742"/>
            </a:xfrm>
            <a:custGeom>
              <a:avLst/>
              <a:gdLst>
                <a:gd name="connsiteX0" fmla="*/ 18640 w 19149"/>
                <a:gd name="connsiteY0" fmla="*/ 2934 h 37742"/>
                <a:gd name="connsiteX1" fmla="*/ 10944 w 19149"/>
                <a:gd name="connsiteY1" fmla="*/ 262 h 37742"/>
                <a:gd name="connsiteX2" fmla="*/ 4965 w 19149"/>
                <a:gd name="connsiteY2" fmla="*/ 7450 h 37742"/>
                <a:gd name="connsiteX3" fmla="*/ 1657 w 19149"/>
                <a:gd name="connsiteY3" fmla="*/ 18008 h 37742"/>
                <a:gd name="connsiteX4" fmla="*/ 7127 w 19149"/>
                <a:gd name="connsiteY4" fmla="*/ 37981 h 37742"/>
                <a:gd name="connsiteX5" fmla="*/ 9862 w 19149"/>
                <a:gd name="connsiteY5" fmla="*/ 30094 h 37742"/>
                <a:gd name="connsiteX6" fmla="*/ 10308 w 19149"/>
                <a:gd name="connsiteY6" fmla="*/ 22207 h 37742"/>
                <a:gd name="connsiteX7" fmla="*/ 18640 w 19149"/>
                <a:gd name="connsiteY7" fmla="*/ 2934 h 3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49" h="37742">
                  <a:moveTo>
                    <a:pt x="18640" y="2934"/>
                  </a:moveTo>
                  <a:cubicBezTo>
                    <a:pt x="16541" y="1038"/>
                    <a:pt x="13768" y="71"/>
                    <a:pt x="10944" y="262"/>
                  </a:cubicBezTo>
                  <a:cubicBezTo>
                    <a:pt x="6746" y="262"/>
                    <a:pt x="4965" y="2425"/>
                    <a:pt x="4965" y="7450"/>
                  </a:cubicBezTo>
                  <a:cubicBezTo>
                    <a:pt x="5022" y="11234"/>
                    <a:pt x="3858" y="14936"/>
                    <a:pt x="1657" y="18008"/>
                  </a:cubicBezTo>
                  <a:cubicBezTo>
                    <a:pt x="-2795" y="22588"/>
                    <a:pt x="1657" y="37981"/>
                    <a:pt x="7127" y="37981"/>
                  </a:cubicBezTo>
                  <a:cubicBezTo>
                    <a:pt x="10562" y="37981"/>
                    <a:pt x="11325" y="35882"/>
                    <a:pt x="9862" y="30094"/>
                  </a:cubicBezTo>
                  <a:cubicBezTo>
                    <a:pt x="8781" y="25769"/>
                    <a:pt x="8972" y="22270"/>
                    <a:pt x="10308" y="22207"/>
                  </a:cubicBezTo>
                  <a:cubicBezTo>
                    <a:pt x="13679" y="22207"/>
                    <a:pt x="20612" y="6178"/>
                    <a:pt x="18640" y="29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 2117">
              <a:extLst>
                <a:ext uri="{FF2B5EF4-FFF2-40B4-BE49-F238E27FC236}">
                  <a16:creationId xmlns:a16="http://schemas.microsoft.com/office/drawing/2014/main" id="{69D9D4B2-538C-6278-B770-66B3D0116C31}"/>
                </a:ext>
              </a:extLst>
            </p:cNvPr>
            <p:cNvSpPr/>
            <p:nvPr/>
          </p:nvSpPr>
          <p:spPr>
            <a:xfrm>
              <a:off x="8645802" y="411025"/>
              <a:ext cx="11997" cy="9293"/>
            </a:xfrm>
            <a:custGeom>
              <a:avLst/>
              <a:gdLst>
                <a:gd name="connsiteX0" fmla="*/ 7383 w 11997"/>
                <a:gd name="connsiteY0" fmla="*/ 9531 h 9293"/>
                <a:gd name="connsiteX1" fmla="*/ 11835 w 11997"/>
                <a:gd name="connsiteY1" fmla="*/ 6287 h 9293"/>
                <a:gd name="connsiteX2" fmla="*/ 577 w 11997"/>
                <a:gd name="connsiteY2" fmla="*/ 1072 h 9293"/>
                <a:gd name="connsiteX3" fmla="*/ 7383 w 11997"/>
                <a:gd name="connsiteY3" fmla="*/ 9531 h 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7" h="9293">
                  <a:moveTo>
                    <a:pt x="7383" y="9531"/>
                  </a:moveTo>
                  <a:cubicBezTo>
                    <a:pt x="9863" y="9531"/>
                    <a:pt x="11835" y="8068"/>
                    <a:pt x="11835" y="6287"/>
                  </a:cubicBezTo>
                  <a:cubicBezTo>
                    <a:pt x="11835" y="2471"/>
                    <a:pt x="3121" y="-1536"/>
                    <a:pt x="577" y="1072"/>
                  </a:cubicBezTo>
                  <a:cubicBezTo>
                    <a:pt x="-1968" y="3680"/>
                    <a:pt x="2485" y="9531"/>
                    <a:pt x="7383" y="95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 2118">
              <a:extLst>
                <a:ext uri="{FF2B5EF4-FFF2-40B4-BE49-F238E27FC236}">
                  <a16:creationId xmlns:a16="http://schemas.microsoft.com/office/drawing/2014/main" id="{61D8AB12-4DD3-3EA0-9241-FE50BAC31BD4}"/>
                </a:ext>
              </a:extLst>
            </p:cNvPr>
            <p:cNvSpPr/>
            <p:nvPr/>
          </p:nvSpPr>
          <p:spPr>
            <a:xfrm>
              <a:off x="8648513" y="552430"/>
              <a:ext cx="6233" cy="6297"/>
            </a:xfrm>
            <a:custGeom>
              <a:avLst/>
              <a:gdLst>
                <a:gd name="connsiteX0" fmla="*/ -163 w 6233"/>
                <a:gd name="connsiteY0" fmla="*/ 3419 h 6297"/>
                <a:gd name="connsiteX1" fmla="*/ 2954 w 6233"/>
                <a:gd name="connsiteY1" fmla="*/ 6536 h 6297"/>
                <a:gd name="connsiteX2" fmla="*/ 6071 w 6233"/>
                <a:gd name="connsiteY2" fmla="*/ 3419 h 6297"/>
                <a:gd name="connsiteX3" fmla="*/ 3018 w 6233"/>
                <a:gd name="connsiteY3" fmla="*/ 238 h 6297"/>
                <a:gd name="connsiteX4" fmla="*/ 2954 w 6233"/>
                <a:gd name="connsiteY4" fmla="*/ 238 h 6297"/>
                <a:gd name="connsiteX5" fmla="*/ -163 w 6233"/>
                <a:gd name="connsiteY5" fmla="*/ 3355 h 6297"/>
                <a:gd name="connsiteX6" fmla="*/ -163 w 6233"/>
                <a:gd name="connsiteY6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3" h="6297">
                  <a:moveTo>
                    <a:pt x="-163" y="3419"/>
                  </a:moveTo>
                  <a:cubicBezTo>
                    <a:pt x="-163" y="5143"/>
                    <a:pt x="1230" y="6536"/>
                    <a:pt x="2954" y="6536"/>
                  </a:cubicBezTo>
                  <a:cubicBezTo>
                    <a:pt x="4678" y="6536"/>
                    <a:pt x="6071" y="5143"/>
                    <a:pt x="6071" y="3419"/>
                  </a:cubicBezTo>
                  <a:cubicBezTo>
                    <a:pt x="6103" y="1695"/>
                    <a:pt x="4742" y="277"/>
                    <a:pt x="3018" y="238"/>
                  </a:cubicBezTo>
                  <a:cubicBezTo>
                    <a:pt x="2999" y="238"/>
                    <a:pt x="2973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3374"/>
                    <a:pt x="-163" y="3400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 2119">
              <a:extLst>
                <a:ext uri="{FF2B5EF4-FFF2-40B4-BE49-F238E27FC236}">
                  <a16:creationId xmlns:a16="http://schemas.microsoft.com/office/drawing/2014/main" id="{C10FB1CC-080B-2C81-AF2B-62602511A72D}"/>
                </a:ext>
              </a:extLst>
            </p:cNvPr>
            <p:cNvSpPr/>
            <p:nvPr/>
          </p:nvSpPr>
          <p:spPr>
            <a:xfrm>
              <a:off x="8655489" y="372920"/>
              <a:ext cx="5251" cy="9682"/>
            </a:xfrm>
            <a:custGeom>
              <a:avLst/>
              <a:gdLst>
                <a:gd name="connsiteX0" fmla="*/ 4629 w 5251"/>
                <a:gd name="connsiteY0" fmla="*/ 7118 h 9682"/>
                <a:gd name="connsiteX1" fmla="*/ 4056 w 5251"/>
                <a:gd name="connsiteY1" fmla="*/ 1266 h 9682"/>
                <a:gd name="connsiteX2" fmla="*/ 876 w 5251"/>
                <a:gd name="connsiteY2" fmla="*/ 7118 h 9682"/>
                <a:gd name="connsiteX3" fmla="*/ 4629 w 5251"/>
                <a:gd name="connsiteY3" fmla="*/ 7118 h 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1" h="9682">
                  <a:moveTo>
                    <a:pt x="4629" y="7118"/>
                  </a:moveTo>
                  <a:cubicBezTo>
                    <a:pt x="5405" y="5191"/>
                    <a:pt x="5188" y="3009"/>
                    <a:pt x="4056" y="1266"/>
                  </a:cubicBezTo>
                  <a:cubicBezTo>
                    <a:pt x="876" y="-1914"/>
                    <a:pt x="-1668" y="2920"/>
                    <a:pt x="876" y="7118"/>
                  </a:cubicBezTo>
                  <a:cubicBezTo>
                    <a:pt x="3420" y="11316"/>
                    <a:pt x="3547" y="10362"/>
                    <a:pt x="4629" y="71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 2120">
              <a:extLst>
                <a:ext uri="{FF2B5EF4-FFF2-40B4-BE49-F238E27FC236}">
                  <a16:creationId xmlns:a16="http://schemas.microsoft.com/office/drawing/2014/main" id="{955D164D-747B-FC15-CC0D-283A1FEE641C}"/>
                </a:ext>
              </a:extLst>
            </p:cNvPr>
            <p:cNvSpPr/>
            <p:nvPr/>
          </p:nvSpPr>
          <p:spPr>
            <a:xfrm>
              <a:off x="8646396" y="385702"/>
              <a:ext cx="11428" cy="14331"/>
            </a:xfrm>
            <a:custGeom>
              <a:avLst/>
              <a:gdLst>
                <a:gd name="connsiteX0" fmla="*/ 8506 w 11428"/>
                <a:gd name="connsiteY0" fmla="*/ 14183 h 14331"/>
                <a:gd name="connsiteX1" fmla="*/ 11241 w 11428"/>
                <a:gd name="connsiteY1" fmla="*/ 6359 h 14331"/>
                <a:gd name="connsiteX2" fmla="*/ 5924 w 11428"/>
                <a:gd name="connsiteY2" fmla="*/ 253 h 14331"/>
                <a:gd name="connsiteX3" fmla="*/ 365 w 11428"/>
                <a:gd name="connsiteY3" fmla="*/ 3496 h 14331"/>
                <a:gd name="connsiteX4" fmla="*/ 8506 w 11428"/>
                <a:gd name="connsiteY4" fmla="*/ 14183 h 1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8" h="14331">
                  <a:moveTo>
                    <a:pt x="8506" y="14183"/>
                  </a:moveTo>
                  <a:cubicBezTo>
                    <a:pt x="10453" y="12058"/>
                    <a:pt x="11439" y="9234"/>
                    <a:pt x="11241" y="6359"/>
                  </a:cubicBezTo>
                  <a:cubicBezTo>
                    <a:pt x="11458" y="3204"/>
                    <a:pt x="9079" y="469"/>
                    <a:pt x="5924" y="253"/>
                  </a:cubicBezTo>
                  <a:cubicBezTo>
                    <a:pt x="3583" y="87"/>
                    <a:pt x="1376" y="1378"/>
                    <a:pt x="365" y="3496"/>
                  </a:cubicBezTo>
                  <a:cubicBezTo>
                    <a:pt x="-2116" y="7567"/>
                    <a:pt x="4754" y="16536"/>
                    <a:pt x="8506" y="141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 2121">
              <a:extLst>
                <a:ext uri="{FF2B5EF4-FFF2-40B4-BE49-F238E27FC236}">
                  <a16:creationId xmlns:a16="http://schemas.microsoft.com/office/drawing/2014/main" id="{F747B107-2F66-6927-46AD-036A7B1BE599}"/>
                </a:ext>
              </a:extLst>
            </p:cNvPr>
            <p:cNvSpPr/>
            <p:nvPr/>
          </p:nvSpPr>
          <p:spPr>
            <a:xfrm>
              <a:off x="8918294" y="439146"/>
              <a:ext cx="10951" cy="9040"/>
            </a:xfrm>
            <a:custGeom>
              <a:avLst/>
              <a:gdLst>
                <a:gd name="connsiteX0" fmla="*/ 3631 w 10951"/>
                <a:gd name="connsiteY0" fmla="*/ 7617 h 9040"/>
                <a:gd name="connsiteX1" fmla="*/ 9992 w 10951"/>
                <a:gd name="connsiteY1" fmla="*/ 4945 h 9040"/>
                <a:gd name="connsiteX2" fmla="*/ 3631 w 10951"/>
                <a:gd name="connsiteY2" fmla="*/ 238 h 9040"/>
                <a:gd name="connsiteX3" fmla="*/ 3631 w 10951"/>
                <a:gd name="connsiteY3" fmla="*/ 7617 h 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1" h="9040">
                  <a:moveTo>
                    <a:pt x="3631" y="7617"/>
                  </a:moveTo>
                  <a:cubicBezTo>
                    <a:pt x="10437" y="10416"/>
                    <a:pt x="11964" y="9779"/>
                    <a:pt x="9992" y="4945"/>
                  </a:cubicBezTo>
                  <a:cubicBezTo>
                    <a:pt x="8936" y="2293"/>
                    <a:pt x="6474" y="474"/>
                    <a:pt x="3631" y="238"/>
                  </a:cubicBezTo>
                  <a:cubicBezTo>
                    <a:pt x="-1267" y="238"/>
                    <a:pt x="-1585" y="5454"/>
                    <a:pt x="3631" y="76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 2122">
              <a:extLst>
                <a:ext uri="{FF2B5EF4-FFF2-40B4-BE49-F238E27FC236}">
                  <a16:creationId xmlns:a16="http://schemas.microsoft.com/office/drawing/2014/main" id="{8E0FC0B0-8B71-E8F5-64F0-CB387CB31363}"/>
                </a:ext>
              </a:extLst>
            </p:cNvPr>
            <p:cNvSpPr/>
            <p:nvPr/>
          </p:nvSpPr>
          <p:spPr>
            <a:xfrm>
              <a:off x="8865477" y="4272350"/>
              <a:ext cx="8836" cy="8667"/>
            </a:xfrm>
            <a:custGeom>
              <a:avLst/>
              <a:gdLst>
                <a:gd name="connsiteX0" fmla="*/ 8424 w 8836"/>
                <a:gd name="connsiteY0" fmla="*/ 5153 h 8667"/>
                <a:gd name="connsiteX1" fmla="*/ -163 w 8836"/>
                <a:gd name="connsiteY1" fmla="*/ 3944 h 8667"/>
                <a:gd name="connsiteX2" fmla="*/ 4799 w 8836"/>
                <a:gd name="connsiteY2" fmla="*/ 8906 h 8667"/>
                <a:gd name="connsiteX3" fmla="*/ 8424 w 8836"/>
                <a:gd name="connsiteY3" fmla="*/ 5153 h 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36" h="8667">
                  <a:moveTo>
                    <a:pt x="8424" y="5153"/>
                  </a:moveTo>
                  <a:cubicBezTo>
                    <a:pt x="6580" y="-635"/>
                    <a:pt x="-163" y="-1653"/>
                    <a:pt x="-163" y="3944"/>
                  </a:cubicBezTo>
                  <a:cubicBezTo>
                    <a:pt x="-163" y="6686"/>
                    <a:pt x="2057" y="8906"/>
                    <a:pt x="4799" y="8906"/>
                  </a:cubicBezTo>
                  <a:cubicBezTo>
                    <a:pt x="7470" y="8715"/>
                    <a:pt x="9379" y="7061"/>
                    <a:pt x="8424" y="51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 2123">
              <a:extLst>
                <a:ext uri="{FF2B5EF4-FFF2-40B4-BE49-F238E27FC236}">
                  <a16:creationId xmlns:a16="http://schemas.microsoft.com/office/drawing/2014/main" id="{459EB67D-A3B0-348B-CF8C-3DEFC6AF0F95}"/>
                </a:ext>
              </a:extLst>
            </p:cNvPr>
            <p:cNvSpPr/>
            <p:nvPr/>
          </p:nvSpPr>
          <p:spPr>
            <a:xfrm>
              <a:off x="8865729" y="2330722"/>
              <a:ext cx="48573" cy="23985"/>
            </a:xfrm>
            <a:custGeom>
              <a:avLst/>
              <a:gdLst>
                <a:gd name="connsiteX0" fmla="*/ 12244 w 48573"/>
                <a:gd name="connsiteY0" fmla="*/ 5554 h 23985"/>
                <a:gd name="connsiteX1" fmla="*/ 21976 w 48573"/>
                <a:gd name="connsiteY1" fmla="*/ 5554 h 23985"/>
                <a:gd name="connsiteX2" fmla="*/ 37559 w 48573"/>
                <a:gd name="connsiteY2" fmla="*/ 14459 h 23985"/>
                <a:gd name="connsiteX3" fmla="*/ 46083 w 48573"/>
                <a:gd name="connsiteY3" fmla="*/ 22283 h 23985"/>
                <a:gd name="connsiteX4" fmla="*/ 48054 w 48573"/>
                <a:gd name="connsiteY4" fmla="*/ 23682 h 23985"/>
                <a:gd name="connsiteX5" fmla="*/ 44810 w 48573"/>
                <a:gd name="connsiteY5" fmla="*/ 13568 h 23985"/>
                <a:gd name="connsiteX6" fmla="*/ 31644 w 48573"/>
                <a:gd name="connsiteY6" fmla="*/ 2437 h 23985"/>
                <a:gd name="connsiteX7" fmla="*/ -160 w 48573"/>
                <a:gd name="connsiteY7" fmla="*/ 3518 h 23985"/>
                <a:gd name="connsiteX8" fmla="*/ 12244 w 48573"/>
                <a:gd name="connsiteY8" fmla="*/ 5554 h 2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573" h="23985">
                  <a:moveTo>
                    <a:pt x="12244" y="5554"/>
                  </a:moveTo>
                  <a:cubicBezTo>
                    <a:pt x="14533" y="1801"/>
                    <a:pt x="15933" y="1865"/>
                    <a:pt x="21976" y="5554"/>
                  </a:cubicBezTo>
                  <a:cubicBezTo>
                    <a:pt x="25919" y="8035"/>
                    <a:pt x="32916" y="11915"/>
                    <a:pt x="37559" y="14459"/>
                  </a:cubicBezTo>
                  <a:cubicBezTo>
                    <a:pt x="42203" y="17003"/>
                    <a:pt x="46083" y="20374"/>
                    <a:pt x="46083" y="22283"/>
                  </a:cubicBezTo>
                  <a:cubicBezTo>
                    <a:pt x="46083" y="24191"/>
                    <a:pt x="46973" y="24763"/>
                    <a:pt x="48054" y="23682"/>
                  </a:cubicBezTo>
                  <a:cubicBezTo>
                    <a:pt x="49136" y="22601"/>
                    <a:pt x="47673" y="18021"/>
                    <a:pt x="44810" y="13568"/>
                  </a:cubicBezTo>
                  <a:cubicBezTo>
                    <a:pt x="41509" y="8734"/>
                    <a:pt x="36961" y="4887"/>
                    <a:pt x="31644" y="2437"/>
                  </a:cubicBezTo>
                  <a:cubicBezTo>
                    <a:pt x="22675" y="-998"/>
                    <a:pt x="-160" y="-234"/>
                    <a:pt x="-160" y="3518"/>
                  </a:cubicBezTo>
                  <a:cubicBezTo>
                    <a:pt x="-350" y="8416"/>
                    <a:pt x="9572" y="9943"/>
                    <a:pt x="12244" y="55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 2124">
              <a:extLst>
                <a:ext uri="{FF2B5EF4-FFF2-40B4-BE49-F238E27FC236}">
                  <a16:creationId xmlns:a16="http://schemas.microsoft.com/office/drawing/2014/main" id="{495F9F89-CBDE-EC6B-902F-55243E5CEFB4}"/>
                </a:ext>
              </a:extLst>
            </p:cNvPr>
            <p:cNvSpPr/>
            <p:nvPr/>
          </p:nvSpPr>
          <p:spPr>
            <a:xfrm>
              <a:off x="8888255" y="1112491"/>
              <a:ext cx="5145" cy="6297"/>
            </a:xfrm>
            <a:custGeom>
              <a:avLst/>
              <a:gdLst>
                <a:gd name="connsiteX0" fmla="*/ 4983 w 5145"/>
                <a:gd name="connsiteY0" fmla="*/ 3355 h 6297"/>
                <a:gd name="connsiteX1" fmla="*/ 3647 w 5145"/>
                <a:gd name="connsiteY1" fmla="*/ 238 h 6297"/>
                <a:gd name="connsiteX2" fmla="*/ 339 w 5145"/>
                <a:gd name="connsiteY2" fmla="*/ 3355 h 6297"/>
                <a:gd name="connsiteX3" fmla="*/ 1675 w 5145"/>
                <a:gd name="connsiteY3" fmla="*/ 6536 h 6297"/>
                <a:gd name="connsiteX4" fmla="*/ 4983 w 5145"/>
                <a:gd name="connsiteY4" fmla="*/ 3356 h 6297"/>
                <a:gd name="connsiteX5" fmla="*/ 4983 w 5145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7">
                  <a:moveTo>
                    <a:pt x="4983" y="3355"/>
                  </a:moveTo>
                  <a:cubicBezTo>
                    <a:pt x="4983" y="1638"/>
                    <a:pt x="4346" y="238"/>
                    <a:pt x="3647" y="238"/>
                  </a:cubicBezTo>
                  <a:cubicBezTo>
                    <a:pt x="2947" y="238"/>
                    <a:pt x="1357" y="1638"/>
                    <a:pt x="339" y="3355"/>
                  </a:cubicBezTo>
                  <a:cubicBezTo>
                    <a:pt x="-678" y="5073"/>
                    <a:pt x="-106" y="6536"/>
                    <a:pt x="1675" y="6536"/>
                  </a:cubicBezTo>
                  <a:cubicBezTo>
                    <a:pt x="3469" y="6571"/>
                    <a:pt x="4944" y="5148"/>
                    <a:pt x="4983" y="3356"/>
                  </a:cubicBezTo>
                  <a:cubicBezTo>
                    <a:pt x="4983" y="3356"/>
                    <a:pt x="4983" y="3356"/>
                    <a:pt x="498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 2125">
              <a:extLst>
                <a:ext uri="{FF2B5EF4-FFF2-40B4-BE49-F238E27FC236}">
                  <a16:creationId xmlns:a16="http://schemas.microsoft.com/office/drawing/2014/main" id="{8DB1E1E4-5A90-E435-3EC5-3A2EDEB9F452}"/>
                </a:ext>
              </a:extLst>
            </p:cNvPr>
            <p:cNvSpPr/>
            <p:nvPr/>
          </p:nvSpPr>
          <p:spPr>
            <a:xfrm>
              <a:off x="8863474" y="4636327"/>
              <a:ext cx="8110" cy="6297"/>
            </a:xfrm>
            <a:custGeom>
              <a:avLst/>
              <a:gdLst>
                <a:gd name="connsiteX0" fmla="*/ 5021 w 8110"/>
                <a:gd name="connsiteY0" fmla="*/ 6535 h 6297"/>
                <a:gd name="connsiteX1" fmla="*/ 7947 w 8110"/>
                <a:gd name="connsiteY1" fmla="*/ 3489 h 6297"/>
                <a:gd name="connsiteX2" fmla="*/ 7947 w 8110"/>
                <a:gd name="connsiteY2" fmla="*/ 3419 h 6297"/>
                <a:gd name="connsiteX3" fmla="*/ 3113 w 8110"/>
                <a:gd name="connsiteY3" fmla="*/ 238 h 6297"/>
                <a:gd name="connsiteX4" fmla="*/ 187 w 8110"/>
                <a:gd name="connsiteY4" fmla="*/ 3419 h 6297"/>
                <a:gd name="connsiteX5" fmla="*/ 5021 w 811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" h="6297">
                  <a:moveTo>
                    <a:pt x="5021" y="6535"/>
                  </a:moveTo>
                  <a:cubicBezTo>
                    <a:pt x="6675" y="6504"/>
                    <a:pt x="7985" y="5136"/>
                    <a:pt x="7947" y="3489"/>
                  </a:cubicBezTo>
                  <a:cubicBezTo>
                    <a:pt x="7947" y="3463"/>
                    <a:pt x="7947" y="3444"/>
                    <a:pt x="7947" y="3419"/>
                  </a:cubicBezTo>
                  <a:cubicBezTo>
                    <a:pt x="7947" y="1701"/>
                    <a:pt x="5785" y="238"/>
                    <a:pt x="3113" y="238"/>
                  </a:cubicBezTo>
                  <a:cubicBezTo>
                    <a:pt x="442" y="238"/>
                    <a:pt x="-830" y="1701"/>
                    <a:pt x="187" y="3419"/>
                  </a:cubicBezTo>
                  <a:cubicBezTo>
                    <a:pt x="1249" y="5130"/>
                    <a:pt x="3024" y="6268"/>
                    <a:pt x="502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 2126">
              <a:extLst>
                <a:ext uri="{FF2B5EF4-FFF2-40B4-BE49-F238E27FC236}">
                  <a16:creationId xmlns:a16="http://schemas.microsoft.com/office/drawing/2014/main" id="{7F330E49-AAE6-6A9E-A909-B8C922EC8A7C}"/>
                </a:ext>
              </a:extLst>
            </p:cNvPr>
            <p:cNvSpPr/>
            <p:nvPr/>
          </p:nvSpPr>
          <p:spPr>
            <a:xfrm>
              <a:off x="8844800" y="533539"/>
              <a:ext cx="5220" cy="6297"/>
            </a:xfrm>
            <a:custGeom>
              <a:avLst/>
              <a:gdLst>
                <a:gd name="connsiteX0" fmla="*/ 1751 w 5220"/>
                <a:gd name="connsiteY0" fmla="*/ 6536 h 6297"/>
                <a:gd name="connsiteX1" fmla="*/ 5058 w 5220"/>
                <a:gd name="connsiteY1" fmla="*/ 3419 h 6297"/>
                <a:gd name="connsiteX2" fmla="*/ 3659 w 5220"/>
                <a:gd name="connsiteY2" fmla="*/ 238 h 6297"/>
                <a:gd name="connsiteX3" fmla="*/ 352 w 5220"/>
                <a:gd name="connsiteY3" fmla="*/ 3419 h 6297"/>
                <a:gd name="connsiteX4" fmla="*/ 1751 w 5220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0" h="6297">
                  <a:moveTo>
                    <a:pt x="1751" y="6536"/>
                  </a:moveTo>
                  <a:cubicBezTo>
                    <a:pt x="3519" y="6574"/>
                    <a:pt x="4989" y="5187"/>
                    <a:pt x="5058" y="3419"/>
                  </a:cubicBezTo>
                  <a:cubicBezTo>
                    <a:pt x="5058" y="1701"/>
                    <a:pt x="4422" y="238"/>
                    <a:pt x="3659" y="238"/>
                  </a:cubicBezTo>
                  <a:cubicBezTo>
                    <a:pt x="2896" y="238"/>
                    <a:pt x="1433" y="1701"/>
                    <a:pt x="352" y="3419"/>
                  </a:cubicBezTo>
                  <a:cubicBezTo>
                    <a:pt x="-730" y="5136"/>
                    <a:pt x="-30" y="6536"/>
                    <a:pt x="175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 2127">
              <a:extLst>
                <a:ext uri="{FF2B5EF4-FFF2-40B4-BE49-F238E27FC236}">
                  <a16:creationId xmlns:a16="http://schemas.microsoft.com/office/drawing/2014/main" id="{D92ACE19-65A0-0405-D109-8B692CDD8A8C}"/>
                </a:ext>
              </a:extLst>
            </p:cNvPr>
            <p:cNvSpPr/>
            <p:nvPr/>
          </p:nvSpPr>
          <p:spPr>
            <a:xfrm>
              <a:off x="8843751" y="4659099"/>
              <a:ext cx="19592" cy="11329"/>
            </a:xfrm>
            <a:custGeom>
              <a:avLst/>
              <a:gdLst>
                <a:gd name="connsiteX0" fmla="*/ 14694 w 19592"/>
                <a:gd name="connsiteY0" fmla="*/ 11433 h 11329"/>
                <a:gd name="connsiteX1" fmla="*/ 19401 w 19592"/>
                <a:gd name="connsiteY1" fmla="*/ 7680 h 11329"/>
                <a:gd name="connsiteX2" fmla="*/ 319 w 19592"/>
                <a:gd name="connsiteY2" fmla="*/ 1001 h 11329"/>
                <a:gd name="connsiteX3" fmla="*/ 14694 w 19592"/>
                <a:gd name="connsiteY3" fmla="*/ 11433 h 1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92" h="11329">
                  <a:moveTo>
                    <a:pt x="14694" y="11433"/>
                  </a:moveTo>
                  <a:cubicBezTo>
                    <a:pt x="16793" y="11051"/>
                    <a:pt x="18561" y="9639"/>
                    <a:pt x="19401" y="7680"/>
                  </a:cubicBezTo>
                  <a:cubicBezTo>
                    <a:pt x="20228" y="3991"/>
                    <a:pt x="3372" y="-1861"/>
                    <a:pt x="319" y="1001"/>
                  </a:cubicBezTo>
                  <a:cubicBezTo>
                    <a:pt x="-2734" y="3863"/>
                    <a:pt x="9542" y="12768"/>
                    <a:pt x="14694" y="114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 2128">
              <a:extLst>
                <a:ext uri="{FF2B5EF4-FFF2-40B4-BE49-F238E27FC236}">
                  <a16:creationId xmlns:a16="http://schemas.microsoft.com/office/drawing/2014/main" id="{B0DA911B-3F12-13B0-EF33-60BF2D04BB86}"/>
                </a:ext>
              </a:extLst>
            </p:cNvPr>
            <p:cNvSpPr/>
            <p:nvPr/>
          </p:nvSpPr>
          <p:spPr>
            <a:xfrm>
              <a:off x="8862485" y="4590193"/>
              <a:ext cx="6172" cy="5234"/>
            </a:xfrm>
            <a:custGeom>
              <a:avLst/>
              <a:gdLst>
                <a:gd name="connsiteX0" fmla="*/ 6010 w 6172"/>
                <a:gd name="connsiteY0" fmla="*/ 4137 h 5234"/>
                <a:gd name="connsiteX1" fmla="*/ 2893 w 6172"/>
                <a:gd name="connsiteY1" fmla="*/ 766 h 5234"/>
                <a:gd name="connsiteX2" fmla="*/ -160 w 6172"/>
                <a:gd name="connsiteY2" fmla="*/ 2166 h 5234"/>
                <a:gd name="connsiteX3" fmla="*/ 2886 w 6172"/>
                <a:gd name="connsiteY3" fmla="*/ 5473 h 5234"/>
                <a:gd name="connsiteX4" fmla="*/ 2893 w 6172"/>
                <a:gd name="connsiteY4" fmla="*/ 5473 h 5234"/>
                <a:gd name="connsiteX5" fmla="*/ 6010 w 6172"/>
                <a:gd name="connsiteY5" fmla="*/ 4137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6010" y="4137"/>
                  </a:moveTo>
                  <a:cubicBezTo>
                    <a:pt x="6010" y="3374"/>
                    <a:pt x="4611" y="1848"/>
                    <a:pt x="2893" y="766"/>
                  </a:cubicBezTo>
                  <a:cubicBezTo>
                    <a:pt x="1176" y="-315"/>
                    <a:pt x="-160" y="321"/>
                    <a:pt x="-160" y="2166"/>
                  </a:cubicBezTo>
                  <a:cubicBezTo>
                    <a:pt x="-230" y="3921"/>
                    <a:pt x="1131" y="5403"/>
                    <a:pt x="2886" y="5473"/>
                  </a:cubicBezTo>
                  <a:cubicBezTo>
                    <a:pt x="2886" y="5473"/>
                    <a:pt x="2893" y="5473"/>
                    <a:pt x="2893" y="5473"/>
                  </a:cubicBezTo>
                  <a:cubicBezTo>
                    <a:pt x="4547" y="5346"/>
                    <a:pt x="6010" y="4901"/>
                    <a:pt x="6010" y="41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 2129">
              <a:extLst>
                <a:ext uri="{FF2B5EF4-FFF2-40B4-BE49-F238E27FC236}">
                  <a16:creationId xmlns:a16="http://schemas.microsoft.com/office/drawing/2014/main" id="{71B7FE7F-9E8E-A776-CC74-CBE8676EA295}"/>
                </a:ext>
              </a:extLst>
            </p:cNvPr>
            <p:cNvSpPr/>
            <p:nvPr/>
          </p:nvSpPr>
          <p:spPr>
            <a:xfrm>
              <a:off x="8913261" y="2177211"/>
              <a:ext cx="8066" cy="8142"/>
            </a:xfrm>
            <a:custGeom>
              <a:avLst/>
              <a:gdLst>
                <a:gd name="connsiteX0" fmla="*/ 459 w 8066"/>
                <a:gd name="connsiteY0" fmla="*/ 1638 h 8142"/>
                <a:gd name="connsiteX1" fmla="*/ 5293 w 8066"/>
                <a:gd name="connsiteY1" fmla="*/ 8380 h 8142"/>
                <a:gd name="connsiteX2" fmla="*/ 7901 w 8066"/>
                <a:gd name="connsiteY2" fmla="*/ 5454 h 8142"/>
                <a:gd name="connsiteX3" fmla="*/ 459 w 8066"/>
                <a:gd name="connsiteY3" fmla="*/ 1638 h 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6" h="8142">
                  <a:moveTo>
                    <a:pt x="459" y="1638"/>
                  </a:moveTo>
                  <a:cubicBezTo>
                    <a:pt x="-1449" y="4691"/>
                    <a:pt x="1286" y="8380"/>
                    <a:pt x="5293" y="8380"/>
                  </a:cubicBezTo>
                  <a:cubicBezTo>
                    <a:pt x="6813" y="8278"/>
                    <a:pt x="7971" y="6977"/>
                    <a:pt x="7901" y="5454"/>
                  </a:cubicBezTo>
                  <a:cubicBezTo>
                    <a:pt x="7901" y="1256"/>
                    <a:pt x="2430" y="-1606"/>
                    <a:pt x="459" y="16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 2130">
              <a:extLst>
                <a:ext uri="{FF2B5EF4-FFF2-40B4-BE49-F238E27FC236}">
                  <a16:creationId xmlns:a16="http://schemas.microsoft.com/office/drawing/2014/main" id="{77C8FC6E-7930-9C5D-CB3A-4478DEBFC1A0}"/>
                </a:ext>
              </a:extLst>
            </p:cNvPr>
            <p:cNvSpPr/>
            <p:nvPr/>
          </p:nvSpPr>
          <p:spPr>
            <a:xfrm>
              <a:off x="8828251" y="2405624"/>
              <a:ext cx="9365" cy="8214"/>
            </a:xfrm>
            <a:custGeom>
              <a:avLst/>
              <a:gdLst>
                <a:gd name="connsiteX0" fmla="*/ 9203 w 9365"/>
                <a:gd name="connsiteY0" fmla="*/ 3164 h 8214"/>
                <a:gd name="connsiteX1" fmla="*/ 4560 w 9365"/>
                <a:gd name="connsiteY1" fmla="*/ 238 h 8214"/>
                <a:gd name="connsiteX2" fmla="*/ 1888 w 9365"/>
                <a:gd name="connsiteY2" fmla="*/ 7490 h 8214"/>
                <a:gd name="connsiteX3" fmla="*/ 9203 w 9365"/>
                <a:gd name="connsiteY3" fmla="*/ 3164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" h="8214">
                  <a:moveTo>
                    <a:pt x="9203" y="3164"/>
                  </a:moveTo>
                  <a:cubicBezTo>
                    <a:pt x="9203" y="1574"/>
                    <a:pt x="7104" y="238"/>
                    <a:pt x="4560" y="238"/>
                  </a:cubicBezTo>
                  <a:cubicBezTo>
                    <a:pt x="-274" y="238"/>
                    <a:pt x="-1801" y="3928"/>
                    <a:pt x="1888" y="7490"/>
                  </a:cubicBezTo>
                  <a:cubicBezTo>
                    <a:pt x="4305" y="10034"/>
                    <a:pt x="9203" y="7172"/>
                    <a:pt x="9203" y="3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 2131">
              <a:extLst>
                <a:ext uri="{FF2B5EF4-FFF2-40B4-BE49-F238E27FC236}">
                  <a16:creationId xmlns:a16="http://schemas.microsoft.com/office/drawing/2014/main" id="{3169459F-C078-2F70-DFB5-C126A9633DB7}"/>
                </a:ext>
              </a:extLst>
            </p:cNvPr>
            <p:cNvSpPr/>
            <p:nvPr/>
          </p:nvSpPr>
          <p:spPr>
            <a:xfrm>
              <a:off x="8896517" y="455429"/>
              <a:ext cx="5842" cy="10869"/>
            </a:xfrm>
            <a:custGeom>
              <a:avLst/>
              <a:gdLst>
                <a:gd name="connsiteX0" fmla="*/ -163 w 5842"/>
                <a:gd name="connsiteY0" fmla="*/ 3292 h 10869"/>
                <a:gd name="connsiteX1" fmla="*/ 5562 w 5842"/>
                <a:gd name="connsiteY1" fmla="*/ 9080 h 10869"/>
                <a:gd name="connsiteX2" fmla="*/ 3272 w 5842"/>
                <a:gd name="connsiteY2" fmla="*/ 1956 h 10869"/>
                <a:gd name="connsiteX3" fmla="*/ -163 w 5842"/>
                <a:gd name="connsiteY3" fmla="*/ 3292 h 1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2" h="10869">
                  <a:moveTo>
                    <a:pt x="-163" y="3292"/>
                  </a:moveTo>
                  <a:cubicBezTo>
                    <a:pt x="-163" y="9652"/>
                    <a:pt x="3972" y="13787"/>
                    <a:pt x="5562" y="9080"/>
                  </a:cubicBezTo>
                  <a:cubicBezTo>
                    <a:pt x="6014" y="6472"/>
                    <a:pt x="5155" y="3813"/>
                    <a:pt x="3272" y="1956"/>
                  </a:cubicBezTo>
                  <a:cubicBezTo>
                    <a:pt x="728" y="-716"/>
                    <a:pt x="-163" y="-270"/>
                    <a:pt x="-163" y="32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 2132">
              <a:extLst>
                <a:ext uri="{FF2B5EF4-FFF2-40B4-BE49-F238E27FC236}">
                  <a16:creationId xmlns:a16="http://schemas.microsoft.com/office/drawing/2014/main" id="{C415BAA1-CA70-D255-DC58-CC1FBF010F9B}"/>
                </a:ext>
              </a:extLst>
            </p:cNvPr>
            <p:cNvSpPr/>
            <p:nvPr/>
          </p:nvSpPr>
          <p:spPr>
            <a:xfrm>
              <a:off x="8908922" y="1685729"/>
              <a:ext cx="11273" cy="10497"/>
            </a:xfrm>
            <a:custGeom>
              <a:avLst/>
              <a:gdLst>
                <a:gd name="connsiteX0" fmla="*/ 7723 w 11273"/>
                <a:gd name="connsiteY0" fmla="*/ 10150 h 10497"/>
                <a:gd name="connsiteX1" fmla="*/ 7723 w 11273"/>
                <a:gd name="connsiteY1" fmla="*/ 3281 h 10497"/>
                <a:gd name="connsiteX2" fmla="*/ 663 w 11273"/>
                <a:gd name="connsiteY2" fmla="*/ 7288 h 10497"/>
                <a:gd name="connsiteX3" fmla="*/ 6903 w 11273"/>
                <a:gd name="connsiteY3" fmla="*/ 10498 h 10497"/>
                <a:gd name="connsiteX4" fmla="*/ 7723 w 11273"/>
                <a:gd name="connsiteY4" fmla="*/ 10150 h 1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3" h="10497">
                  <a:moveTo>
                    <a:pt x="7723" y="10150"/>
                  </a:moveTo>
                  <a:cubicBezTo>
                    <a:pt x="12240" y="8369"/>
                    <a:pt x="12240" y="7733"/>
                    <a:pt x="7723" y="3281"/>
                  </a:cubicBezTo>
                  <a:cubicBezTo>
                    <a:pt x="2190" y="-2253"/>
                    <a:pt x="-2009" y="164"/>
                    <a:pt x="663" y="7288"/>
                  </a:cubicBezTo>
                  <a:cubicBezTo>
                    <a:pt x="1502" y="9897"/>
                    <a:pt x="4295" y="11334"/>
                    <a:pt x="6903" y="10498"/>
                  </a:cubicBezTo>
                  <a:cubicBezTo>
                    <a:pt x="7189" y="10407"/>
                    <a:pt x="7463" y="10291"/>
                    <a:pt x="7723" y="101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 2133">
              <a:extLst>
                <a:ext uri="{FF2B5EF4-FFF2-40B4-BE49-F238E27FC236}">
                  <a16:creationId xmlns:a16="http://schemas.microsoft.com/office/drawing/2014/main" id="{66333A90-7592-BFBB-B3E4-EAD12B931308}"/>
                </a:ext>
              </a:extLst>
            </p:cNvPr>
            <p:cNvSpPr/>
            <p:nvPr/>
          </p:nvSpPr>
          <p:spPr>
            <a:xfrm>
              <a:off x="8901956" y="1118592"/>
              <a:ext cx="21656" cy="31387"/>
            </a:xfrm>
            <a:custGeom>
              <a:avLst/>
              <a:gdLst>
                <a:gd name="connsiteX0" fmla="*/ 5975 w 21656"/>
                <a:gd name="connsiteY0" fmla="*/ 625 h 31387"/>
                <a:gd name="connsiteX1" fmla="*/ 1013 w 21656"/>
                <a:gd name="connsiteY1" fmla="*/ 27722 h 31387"/>
                <a:gd name="connsiteX2" fmla="*/ 15516 w 21656"/>
                <a:gd name="connsiteY2" fmla="*/ 29821 h 31387"/>
                <a:gd name="connsiteX3" fmla="*/ 20859 w 21656"/>
                <a:gd name="connsiteY3" fmla="*/ 20153 h 31387"/>
                <a:gd name="connsiteX4" fmla="*/ 5975 w 21656"/>
                <a:gd name="connsiteY4" fmla="*/ 625 h 3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56" h="31387">
                  <a:moveTo>
                    <a:pt x="5975" y="625"/>
                  </a:moveTo>
                  <a:cubicBezTo>
                    <a:pt x="950" y="8386"/>
                    <a:pt x="-1912" y="24096"/>
                    <a:pt x="1013" y="27722"/>
                  </a:cubicBezTo>
                  <a:cubicBezTo>
                    <a:pt x="4894" y="32429"/>
                    <a:pt x="5593" y="32556"/>
                    <a:pt x="15516" y="29821"/>
                  </a:cubicBezTo>
                  <a:cubicBezTo>
                    <a:pt x="21368" y="28231"/>
                    <a:pt x="22386" y="26386"/>
                    <a:pt x="20859" y="20153"/>
                  </a:cubicBezTo>
                  <a:cubicBezTo>
                    <a:pt x="18951" y="12711"/>
                    <a:pt x="7756" y="-2364"/>
                    <a:pt x="5975" y="6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 2134">
              <a:extLst>
                <a:ext uri="{FF2B5EF4-FFF2-40B4-BE49-F238E27FC236}">
                  <a16:creationId xmlns:a16="http://schemas.microsoft.com/office/drawing/2014/main" id="{7E876C06-76A7-A4B3-64A5-28178D982053}"/>
                </a:ext>
              </a:extLst>
            </p:cNvPr>
            <p:cNvSpPr/>
            <p:nvPr/>
          </p:nvSpPr>
          <p:spPr>
            <a:xfrm>
              <a:off x="8908921" y="810420"/>
              <a:ext cx="5142" cy="6297"/>
            </a:xfrm>
            <a:custGeom>
              <a:avLst/>
              <a:gdLst>
                <a:gd name="connsiteX0" fmla="*/ 4481 w 5142"/>
                <a:gd name="connsiteY0" fmla="*/ 3419 h 6297"/>
                <a:gd name="connsiteX1" fmla="*/ 3081 w 5142"/>
                <a:gd name="connsiteY1" fmla="*/ 239 h 6297"/>
                <a:gd name="connsiteX2" fmla="*/ -163 w 5142"/>
                <a:gd name="connsiteY2" fmla="*/ 3356 h 6297"/>
                <a:gd name="connsiteX3" fmla="*/ -163 w 5142"/>
                <a:gd name="connsiteY3" fmla="*/ 3419 h 6297"/>
                <a:gd name="connsiteX4" fmla="*/ 1173 w 5142"/>
                <a:gd name="connsiteY4" fmla="*/ 6536 h 6297"/>
                <a:gd name="connsiteX5" fmla="*/ 4481 w 5142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4481" y="3419"/>
                  </a:moveTo>
                  <a:cubicBezTo>
                    <a:pt x="5498" y="1638"/>
                    <a:pt x="4926" y="239"/>
                    <a:pt x="3081" y="239"/>
                  </a:cubicBezTo>
                  <a:cubicBezTo>
                    <a:pt x="1326" y="201"/>
                    <a:pt x="-124" y="1600"/>
                    <a:pt x="-163" y="3356"/>
                  </a:cubicBezTo>
                  <a:cubicBezTo>
                    <a:pt x="-163" y="3375"/>
                    <a:pt x="-163" y="3400"/>
                    <a:pt x="-163" y="3419"/>
                  </a:cubicBezTo>
                  <a:cubicBezTo>
                    <a:pt x="-163" y="5137"/>
                    <a:pt x="410" y="6536"/>
                    <a:pt x="1173" y="6536"/>
                  </a:cubicBezTo>
                  <a:cubicBezTo>
                    <a:pt x="1936" y="6536"/>
                    <a:pt x="3399" y="5137"/>
                    <a:pt x="448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 2135">
              <a:extLst>
                <a:ext uri="{FF2B5EF4-FFF2-40B4-BE49-F238E27FC236}">
                  <a16:creationId xmlns:a16="http://schemas.microsoft.com/office/drawing/2014/main" id="{B612D426-57FE-A79F-91E7-D29B9771EA7A}"/>
                </a:ext>
              </a:extLst>
            </p:cNvPr>
            <p:cNvSpPr/>
            <p:nvPr/>
          </p:nvSpPr>
          <p:spPr>
            <a:xfrm>
              <a:off x="8911974" y="2380435"/>
              <a:ext cx="6233" cy="8229"/>
            </a:xfrm>
            <a:custGeom>
              <a:avLst/>
              <a:gdLst>
                <a:gd name="connsiteX0" fmla="*/ -163 w 6233"/>
                <a:gd name="connsiteY0" fmla="*/ 5137 h 8229"/>
                <a:gd name="connsiteX1" fmla="*/ 2954 w 6233"/>
                <a:gd name="connsiteY1" fmla="*/ 8126 h 8229"/>
                <a:gd name="connsiteX2" fmla="*/ 6071 w 6233"/>
                <a:gd name="connsiteY2" fmla="*/ 3165 h 8229"/>
                <a:gd name="connsiteX3" fmla="*/ 2954 w 6233"/>
                <a:gd name="connsiteY3" fmla="*/ 239 h 8229"/>
                <a:gd name="connsiteX4" fmla="*/ -163 w 6233"/>
                <a:gd name="connsiteY4" fmla="*/ 5137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229">
                  <a:moveTo>
                    <a:pt x="-163" y="5137"/>
                  </a:moveTo>
                  <a:cubicBezTo>
                    <a:pt x="-163" y="7808"/>
                    <a:pt x="1237" y="9144"/>
                    <a:pt x="2954" y="8126"/>
                  </a:cubicBezTo>
                  <a:cubicBezTo>
                    <a:pt x="4691" y="7026"/>
                    <a:pt x="5836" y="5207"/>
                    <a:pt x="6071" y="3165"/>
                  </a:cubicBezTo>
                  <a:cubicBezTo>
                    <a:pt x="6001" y="1505"/>
                    <a:pt x="4614" y="201"/>
                    <a:pt x="2954" y="239"/>
                  </a:cubicBezTo>
                  <a:cubicBezTo>
                    <a:pt x="1046" y="239"/>
                    <a:pt x="-163" y="2402"/>
                    <a:pt x="-163" y="51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 2136">
              <a:extLst>
                <a:ext uri="{FF2B5EF4-FFF2-40B4-BE49-F238E27FC236}">
                  <a16:creationId xmlns:a16="http://schemas.microsoft.com/office/drawing/2014/main" id="{C113620C-7C0C-DEDC-007A-96562D016017}"/>
                </a:ext>
              </a:extLst>
            </p:cNvPr>
            <p:cNvSpPr/>
            <p:nvPr/>
          </p:nvSpPr>
          <p:spPr>
            <a:xfrm>
              <a:off x="8909175" y="2232897"/>
              <a:ext cx="12149" cy="8939"/>
            </a:xfrm>
            <a:custGeom>
              <a:avLst/>
              <a:gdLst>
                <a:gd name="connsiteX0" fmla="*/ 11987 w 12149"/>
                <a:gd name="connsiteY0" fmla="*/ 6124 h 8939"/>
                <a:gd name="connsiteX1" fmla="*/ 283 w 12149"/>
                <a:gd name="connsiteY1" fmla="*/ 1290 h 8939"/>
                <a:gd name="connsiteX2" fmla="*/ 2764 w 12149"/>
                <a:gd name="connsiteY2" fmla="*/ 6315 h 8939"/>
                <a:gd name="connsiteX3" fmla="*/ 11987 w 12149"/>
                <a:gd name="connsiteY3" fmla="*/ 6124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49" h="8939">
                  <a:moveTo>
                    <a:pt x="11987" y="6124"/>
                  </a:moveTo>
                  <a:cubicBezTo>
                    <a:pt x="11987" y="2053"/>
                    <a:pt x="3145" y="-1636"/>
                    <a:pt x="283" y="1290"/>
                  </a:cubicBezTo>
                  <a:cubicBezTo>
                    <a:pt x="-862" y="2435"/>
                    <a:pt x="283" y="4725"/>
                    <a:pt x="2764" y="6315"/>
                  </a:cubicBezTo>
                  <a:cubicBezTo>
                    <a:pt x="8743" y="10195"/>
                    <a:pt x="11987" y="10131"/>
                    <a:pt x="11987" y="61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 2137">
              <a:extLst>
                <a:ext uri="{FF2B5EF4-FFF2-40B4-BE49-F238E27FC236}">
                  <a16:creationId xmlns:a16="http://schemas.microsoft.com/office/drawing/2014/main" id="{77B74C22-B663-E98B-7BF9-2702C6434370}"/>
                </a:ext>
              </a:extLst>
            </p:cNvPr>
            <p:cNvSpPr/>
            <p:nvPr/>
          </p:nvSpPr>
          <p:spPr>
            <a:xfrm>
              <a:off x="8930679" y="304161"/>
              <a:ext cx="9218" cy="12286"/>
            </a:xfrm>
            <a:custGeom>
              <a:avLst/>
              <a:gdLst>
                <a:gd name="connsiteX0" fmla="*/ 5875 w 9218"/>
                <a:gd name="connsiteY0" fmla="*/ 12525 h 12286"/>
                <a:gd name="connsiteX1" fmla="*/ 9055 w 9218"/>
                <a:gd name="connsiteY1" fmla="*/ 8008 h 12286"/>
                <a:gd name="connsiteX2" fmla="*/ 723 w 9218"/>
                <a:gd name="connsiteY2" fmla="*/ 1075 h 12286"/>
                <a:gd name="connsiteX3" fmla="*/ 5875 w 9218"/>
                <a:gd name="connsiteY3" fmla="*/ 12525 h 1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8" h="12286">
                  <a:moveTo>
                    <a:pt x="5875" y="12525"/>
                  </a:moveTo>
                  <a:cubicBezTo>
                    <a:pt x="7592" y="12525"/>
                    <a:pt x="9055" y="10489"/>
                    <a:pt x="9055" y="8008"/>
                  </a:cubicBezTo>
                  <a:cubicBezTo>
                    <a:pt x="9055" y="2984"/>
                    <a:pt x="3458" y="-1723"/>
                    <a:pt x="723" y="1075"/>
                  </a:cubicBezTo>
                  <a:cubicBezTo>
                    <a:pt x="-2012" y="3874"/>
                    <a:pt x="2122" y="12525"/>
                    <a:pt x="5875" y="125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 2138">
              <a:extLst>
                <a:ext uri="{FF2B5EF4-FFF2-40B4-BE49-F238E27FC236}">
                  <a16:creationId xmlns:a16="http://schemas.microsoft.com/office/drawing/2014/main" id="{4D13459F-87B6-73E6-ED6C-AE3DBF9947A0}"/>
                </a:ext>
              </a:extLst>
            </p:cNvPr>
            <p:cNvSpPr/>
            <p:nvPr/>
          </p:nvSpPr>
          <p:spPr>
            <a:xfrm>
              <a:off x="8955354" y="657562"/>
              <a:ext cx="11730" cy="11349"/>
            </a:xfrm>
            <a:custGeom>
              <a:avLst/>
              <a:gdLst>
                <a:gd name="connsiteX0" fmla="*/ 10714 w 11730"/>
                <a:gd name="connsiteY0" fmla="*/ 8390 h 11349"/>
                <a:gd name="connsiteX1" fmla="*/ 10714 w 11730"/>
                <a:gd name="connsiteY1" fmla="*/ 2030 h 11349"/>
                <a:gd name="connsiteX2" fmla="*/ -163 w 11730"/>
                <a:gd name="connsiteY2" fmla="*/ 6927 h 11349"/>
                <a:gd name="connsiteX3" fmla="*/ 10714 w 11730"/>
                <a:gd name="connsiteY3" fmla="*/ 8390 h 1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30" h="11349">
                  <a:moveTo>
                    <a:pt x="10714" y="8390"/>
                  </a:moveTo>
                  <a:cubicBezTo>
                    <a:pt x="11853" y="6425"/>
                    <a:pt x="11853" y="3995"/>
                    <a:pt x="10714" y="2030"/>
                  </a:cubicBezTo>
                  <a:cubicBezTo>
                    <a:pt x="8234" y="-2168"/>
                    <a:pt x="-163" y="1648"/>
                    <a:pt x="-163" y="6927"/>
                  </a:cubicBezTo>
                  <a:cubicBezTo>
                    <a:pt x="-163" y="12207"/>
                    <a:pt x="7916" y="13415"/>
                    <a:pt x="10714" y="83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 2139">
              <a:extLst>
                <a:ext uri="{FF2B5EF4-FFF2-40B4-BE49-F238E27FC236}">
                  <a16:creationId xmlns:a16="http://schemas.microsoft.com/office/drawing/2014/main" id="{FE34FD64-0AFE-67FD-76A0-24DBE4AAC66C}"/>
                </a:ext>
              </a:extLst>
            </p:cNvPr>
            <p:cNvSpPr/>
            <p:nvPr/>
          </p:nvSpPr>
          <p:spPr>
            <a:xfrm>
              <a:off x="8971103" y="267539"/>
              <a:ext cx="25861" cy="26832"/>
            </a:xfrm>
            <a:custGeom>
              <a:avLst/>
              <a:gdLst>
                <a:gd name="connsiteX0" fmla="*/ 3870 w 25861"/>
                <a:gd name="connsiteY0" fmla="*/ 8247 h 26832"/>
                <a:gd name="connsiteX1" fmla="*/ 10231 w 25861"/>
                <a:gd name="connsiteY1" fmla="*/ 17725 h 26832"/>
                <a:gd name="connsiteX2" fmla="*/ 24543 w 25861"/>
                <a:gd name="connsiteY2" fmla="*/ 21159 h 26832"/>
                <a:gd name="connsiteX3" fmla="*/ 16846 w 25861"/>
                <a:gd name="connsiteY3" fmla="*/ 6848 h 26832"/>
                <a:gd name="connsiteX4" fmla="*/ 2980 w 25861"/>
                <a:gd name="connsiteY4" fmla="*/ 487 h 26832"/>
                <a:gd name="connsiteX5" fmla="*/ 3870 w 25861"/>
                <a:gd name="connsiteY5" fmla="*/ 8247 h 2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61" h="26832">
                  <a:moveTo>
                    <a:pt x="3870" y="8247"/>
                  </a:moveTo>
                  <a:cubicBezTo>
                    <a:pt x="6224" y="8247"/>
                    <a:pt x="8959" y="12509"/>
                    <a:pt x="10231" y="17725"/>
                  </a:cubicBezTo>
                  <a:cubicBezTo>
                    <a:pt x="12394" y="28411"/>
                    <a:pt x="19708" y="30446"/>
                    <a:pt x="24543" y="21159"/>
                  </a:cubicBezTo>
                  <a:cubicBezTo>
                    <a:pt x="27087" y="16198"/>
                    <a:pt x="25815" y="13781"/>
                    <a:pt x="16846" y="6848"/>
                  </a:cubicBezTo>
                  <a:cubicBezTo>
                    <a:pt x="10931" y="2268"/>
                    <a:pt x="4697" y="-658"/>
                    <a:pt x="2980" y="487"/>
                  </a:cubicBezTo>
                  <a:cubicBezTo>
                    <a:pt x="-1791" y="3222"/>
                    <a:pt x="-837" y="8247"/>
                    <a:pt x="3870" y="82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 2140">
              <a:extLst>
                <a:ext uri="{FF2B5EF4-FFF2-40B4-BE49-F238E27FC236}">
                  <a16:creationId xmlns:a16="http://schemas.microsoft.com/office/drawing/2014/main" id="{C2DBE6D5-CB57-D880-B76C-4685CC4B2061}"/>
                </a:ext>
              </a:extLst>
            </p:cNvPr>
            <p:cNvSpPr/>
            <p:nvPr/>
          </p:nvSpPr>
          <p:spPr>
            <a:xfrm>
              <a:off x="8834551" y="4365869"/>
              <a:ext cx="8962" cy="23306"/>
            </a:xfrm>
            <a:custGeom>
              <a:avLst/>
              <a:gdLst>
                <a:gd name="connsiteX0" fmla="*/ 8501 w 8962"/>
                <a:gd name="connsiteY0" fmla="*/ 17412 h 23306"/>
                <a:gd name="connsiteX1" fmla="*/ 7802 w 8962"/>
                <a:gd name="connsiteY1" fmla="*/ 4691 h 23306"/>
                <a:gd name="connsiteX2" fmla="*/ 2968 w 8962"/>
                <a:gd name="connsiteY2" fmla="*/ 238 h 23306"/>
                <a:gd name="connsiteX3" fmla="*/ 3604 w 8962"/>
                <a:gd name="connsiteY3" fmla="*/ 21801 h 23306"/>
                <a:gd name="connsiteX4" fmla="*/ 8501 w 8962"/>
                <a:gd name="connsiteY4" fmla="*/ 17412 h 23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2" h="23306">
                  <a:moveTo>
                    <a:pt x="8501" y="17412"/>
                  </a:moveTo>
                  <a:cubicBezTo>
                    <a:pt x="9068" y="13163"/>
                    <a:pt x="8826" y="8851"/>
                    <a:pt x="7802" y="4691"/>
                  </a:cubicBezTo>
                  <a:cubicBezTo>
                    <a:pt x="7140" y="2426"/>
                    <a:pt x="5283" y="709"/>
                    <a:pt x="2968" y="238"/>
                  </a:cubicBezTo>
                  <a:cubicBezTo>
                    <a:pt x="-1549" y="238"/>
                    <a:pt x="-1040" y="17031"/>
                    <a:pt x="3604" y="21801"/>
                  </a:cubicBezTo>
                  <a:cubicBezTo>
                    <a:pt x="6784" y="24918"/>
                    <a:pt x="7738" y="24091"/>
                    <a:pt x="8501" y="174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 2141">
              <a:extLst>
                <a:ext uri="{FF2B5EF4-FFF2-40B4-BE49-F238E27FC236}">
                  <a16:creationId xmlns:a16="http://schemas.microsoft.com/office/drawing/2014/main" id="{ED45A97F-C91C-31B2-EC13-1D6B3805BBA9}"/>
                </a:ext>
              </a:extLst>
            </p:cNvPr>
            <p:cNvSpPr/>
            <p:nvPr/>
          </p:nvSpPr>
          <p:spPr>
            <a:xfrm>
              <a:off x="8968617" y="332842"/>
              <a:ext cx="17337" cy="34009"/>
            </a:xfrm>
            <a:custGeom>
              <a:avLst/>
              <a:gdLst>
                <a:gd name="connsiteX0" fmla="*/ 11382 w 17337"/>
                <a:gd name="connsiteY0" fmla="*/ 31295 h 34009"/>
                <a:gd name="connsiteX1" fmla="*/ 8010 w 17337"/>
                <a:gd name="connsiteY1" fmla="*/ 20100 h 34009"/>
                <a:gd name="connsiteX2" fmla="*/ 11127 w 17337"/>
                <a:gd name="connsiteY2" fmla="*/ 10114 h 34009"/>
                <a:gd name="connsiteX3" fmla="*/ 12527 w 17337"/>
                <a:gd name="connsiteY3" fmla="*/ 764 h 34009"/>
                <a:gd name="connsiteX4" fmla="*/ 2349 w 17337"/>
                <a:gd name="connsiteY4" fmla="*/ 27288 h 34009"/>
                <a:gd name="connsiteX5" fmla="*/ 11382 w 17337"/>
                <a:gd name="connsiteY5" fmla="*/ 31295 h 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37" h="34009">
                  <a:moveTo>
                    <a:pt x="11382" y="31295"/>
                  </a:moveTo>
                  <a:cubicBezTo>
                    <a:pt x="10727" y="27441"/>
                    <a:pt x="9594" y="23675"/>
                    <a:pt x="8010" y="20100"/>
                  </a:cubicBezTo>
                  <a:cubicBezTo>
                    <a:pt x="5339" y="12913"/>
                    <a:pt x="5784" y="11513"/>
                    <a:pt x="11127" y="10114"/>
                  </a:cubicBezTo>
                  <a:cubicBezTo>
                    <a:pt x="18569" y="8078"/>
                    <a:pt x="19269" y="3753"/>
                    <a:pt x="12527" y="764"/>
                  </a:cubicBezTo>
                  <a:cubicBezTo>
                    <a:pt x="2731" y="-3053"/>
                    <a:pt x="-4075" y="14757"/>
                    <a:pt x="2349" y="27288"/>
                  </a:cubicBezTo>
                  <a:cubicBezTo>
                    <a:pt x="6293" y="34285"/>
                    <a:pt x="11382" y="36702"/>
                    <a:pt x="11382" y="312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 2142">
              <a:extLst>
                <a:ext uri="{FF2B5EF4-FFF2-40B4-BE49-F238E27FC236}">
                  <a16:creationId xmlns:a16="http://schemas.microsoft.com/office/drawing/2014/main" id="{9E4AADE8-6306-A57B-CA9B-2B89E0C560DF}"/>
                </a:ext>
              </a:extLst>
            </p:cNvPr>
            <p:cNvSpPr/>
            <p:nvPr/>
          </p:nvSpPr>
          <p:spPr>
            <a:xfrm>
              <a:off x="8999895" y="386988"/>
              <a:ext cx="11243" cy="11107"/>
            </a:xfrm>
            <a:custGeom>
              <a:avLst/>
              <a:gdLst>
                <a:gd name="connsiteX0" fmla="*/ 2175 w 11243"/>
                <a:gd name="connsiteY0" fmla="*/ 8698 h 11107"/>
                <a:gd name="connsiteX1" fmla="*/ 11080 w 11243"/>
                <a:gd name="connsiteY1" fmla="*/ 8698 h 11107"/>
                <a:gd name="connsiteX2" fmla="*/ 6692 w 11243"/>
                <a:gd name="connsiteY2" fmla="*/ 2337 h 11107"/>
                <a:gd name="connsiteX3" fmla="*/ 331 w 11243"/>
                <a:gd name="connsiteY3" fmla="*/ 2337 h 11107"/>
                <a:gd name="connsiteX4" fmla="*/ 2175 w 11243"/>
                <a:gd name="connsiteY4" fmla="*/ 8698 h 1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" h="11107">
                  <a:moveTo>
                    <a:pt x="2175" y="8698"/>
                  </a:moveTo>
                  <a:cubicBezTo>
                    <a:pt x="7645" y="12197"/>
                    <a:pt x="11080" y="12260"/>
                    <a:pt x="11080" y="8698"/>
                  </a:cubicBezTo>
                  <a:cubicBezTo>
                    <a:pt x="10387" y="6135"/>
                    <a:pt x="8841" y="3889"/>
                    <a:pt x="6692" y="2337"/>
                  </a:cubicBezTo>
                  <a:cubicBezTo>
                    <a:pt x="3384" y="-461"/>
                    <a:pt x="1794" y="-461"/>
                    <a:pt x="331" y="2337"/>
                  </a:cubicBezTo>
                  <a:cubicBezTo>
                    <a:pt x="-770" y="4621"/>
                    <a:pt x="25" y="7356"/>
                    <a:pt x="2175" y="86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 2143">
              <a:extLst>
                <a:ext uri="{FF2B5EF4-FFF2-40B4-BE49-F238E27FC236}">
                  <a16:creationId xmlns:a16="http://schemas.microsoft.com/office/drawing/2014/main" id="{F03FF38C-72F7-7BED-CEA8-13166DB4C7CB}"/>
                </a:ext>
              </a:extLst>
            </p:cNvPr>
            <p:cNvSpPr/>
            <p:nvPr/>
          </p:nvSpPr>
          <p:spPr>
            <a:xfrm>
              <a:off x="8989511" y="401427"/>
              <a:ext cx="9286" cy="6297"/>
            </a:xfrm>
            <a:custGeom>
              <a:avLst/>
              <a:gdLst>
                <a:gd name="connsiteX0" fmla="*/ -163 w 9286"/>
                <a:gd name="connsiteY0" fmla="*/ 3355 h 6297"/>
                <a:gd name="connsiteX1" fmla="*/ 4481 w 9286"/>
                <a:gd name="connsiteY1" fmla="*/ 6535 h 6297"/>
                <a:gd name="connsiteX2" fmla="*/ 9124 w 9286"/>
                <a:gd name="connsiteY2" fmla="*/ 3355 h 6297"/>
                <a:gd name="connsiteX3" fmla="*/ 4481 w 9286"/>
                <a:gd name="connsiteY3" fmla="*/ 238 h 6297"/>
                <a:gd name="connsiteX4" fmla="*/ -163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-163" y="3355"/>
                  </a:moveTo>
                  <a:cubicBezTo>
                    <a:pt x="-163" y="5072"/>
                    <a:pt x="1937" y="6535"/>
                    <a:pt x="4481" y="6535"/>
                  </a:cubicBezTo>
                  <a:cubicBezTo>
                    <a:pt x="7025" y="6535"/>
                    <a:pt x="9124" y="5072"/>
                    <a:pt x="9124" y="3355"/>
                  </a:cubicBezTo>
                  <a:cubicBezTo>
                    <a:pt x="9124" y="1638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 2144">
              <a:extLst>
                <a:ext uri="{FF2B5EF4-FFF2-40B4-BE49-F238E27FC236}">
                  <a16:creationId xmlns:a16="http://schemas.microsoft.com/office/drawing/2014/main" id="{329C1327-D9CE-4933-2F9B-4B5C4D0CE49F}"/>
                </a:ext>
              </a:extLst>
            </p:cNvPr>
            <p:cNvSpPr/>
            <p:nvPr/>
          </p:nvSpPr>
          <p:spPr>
            <a:xfrm>
              <a:off x="8999097" y="875033"/>
              <a:ext cx="10513" cy="10589"/>
            </a:xfrm>
            <a:custGeom>
              <a:avLst/>
              <a:gdLst>
                <a:gd name="connsiteX0" fmla="*/ 4691 w 10513"/>
                <a:gd name="connsiteY0" fmla="*/ 10619 h 10589"/>
                <a:gd name="connsiteX1" fmla="*/ 10351 w 10513"/>
                <a:gd name="connsiteY1" fmla="*/ 4831 h 10589"/>
                <a:gd name="connsiteX2" fmla="*/ 47 w 10513"/>
                <a:gd name="connsiteY2" fmla="*/ 5912 h 10589"/>
                <a:gd name="connsiteX3" fmla="*/ 4691 w 10513"/>
                <a:gd name="connsiteY3" fmla="*/ 10619 h 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3" h="10589">
                  <a:moveTo>
                    <a:pt x="4691" y="10619"/>
                  </a:moveTo>
                  <a:cubicBezTo>
                    <a:pt x="7655" y="10161"/>
                    <a:pt x="9963" y="7807"/>
                    <a:pt x="10351" y="4831"/>
                  </a:cubicBezTo>
                  <a:cubicBezTo>
                    <a:pt x="10351" y="-1912"/>
                    <a:pt x="1383" y="-958"/>
                    <a:pt x="47" y="5912"/>
                  </a:cubicBezTo>
                  <a:cubicBezTo>
                    <a:pt x="-716" y="10110"/>
                    <a:pt x="556" y="11382"/>
                    <a:pt x="4691" y="106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 2145">
              <a:extLst>
                <a:ext uri="{FF2B5EF4-FFF2-40B4-BE49-F238E27FC236}">
                  <a16:creationId xmlns:a16="http://schemas.microsoft.com/office/drawing/2014/main" id="{95AC5E6F-173D-358C-0979-D0F6A9A3B757}"/>
                </a:ext>
              </a:extLst>
            </p:cNvPr>
            <p:cNvSpPr/>
            <p:nvPr/>
          </p:nvSpPr>
          <p:spPr>
            <a:xfrm>
              <a:off x="8959069" y="449395"/>
              <a:ext cx="11957" cy="19035"/>
            </a:xfrm>
            <a:custGeom>
              <a:avLst/>
              <a:gdLst>
                <a:gd name="connsiteX0" fmla="*/ 4837 w 11957"/>
                <a:gd name="connsiteY0" fmla="*/ 18930 h 19035"/>
                <a:gd name="connsiteX1" fmla="*/ 10625 w 11957"/>
                <a:gd name="connsiteY1" fmla="*/ 6972 h 19035"/>
                <a:gd name="connsiteX2" fmla="*/ 130 w 11957"/>
                <a:gd name="connsiteY2" fmla="*/ 9643 h 19035"/>
                <a:gd name="connsiteX3" fmla="*/ 4837 w 11957"/>
                <a:gd name="connsiteY3" fmla="*/ 18930 h 1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57" h="19035">
                  <a:moveTo>
                    <a:pt x="4837" y="18930"/>
                  </a:moveTo>
                  <a:cubicBezTo>
                    <a:pt x="11706" y="20393"/>
                    <a:pt x="13169" y="17340"/>
                    <a:pt x="10625" y="6972"/>
                  </a:cubicBezTo>
                  <a:cubicBezTo>
                    <a:pt x="8081" y="-3396"/>
                    <a:pt x="1465" y="-1233"/>
                    <a:pt x="130" y="9643"/>
                  </a:cubicBezTo>
                  <a:cubicBezTo>
                    <a:pt x="-825" y="15495"/>
                    <a:pt x="511" y="18039"/>
                    <a:pt x="4837" y="189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 2146">
              <a:extLst>
                <a:ext uri="{FF2B5EF4-FFF2-40B4-BE49-F238E27FC236}">
                  <a16:creationId xmlns:a16="http://schemas.microsoft.com/office/drawing/2014/main" id="{ADD6474B-1DB9-AE89-FCF6-C8E3A529B59F}"/>
                </a:ext>
              </a:extLst>
            </p:cNvPr>
            <p:cNvSpPr/>
            <p:nvPr/>
          </p:nvSpPr>
          <p:spPr>
            <a:xfrm>
              <a:off x="8878966" y="4405703"/>
              <a:ext cx="19728" cy="23009"/>
            </a:xfrm>
            <a:custGeom>
              <a:avLst/>
              <a:gdLst>
                <a:gd name="connsiteX0" fmla="*/ 12173 w 19728"/>
                <a:gd name="connsiteY0" fmla="*/ 23248 h 23009"/>
                <a:gd name="connsiteX1" fmla="*/ 19107 w 19728"/>
                <a:gd name="connsiteY1" fmla="*/ 16379 h 23009"/>
                <a:gd name="connsiteX2" fmla="*/ 2505 w 19728"/>
                <a:gd name="connsiteY2" fmla="*/ 2321 h 23009"/>
                <a:gd name="connsiteX3" fmla="*/ 6640 w 19728"/>
                <a:gd name="connsiteY3" fmla="*/ 13834 h 23009"/>
                <a:gd name="connsiteX4" fmla="*/ 9247 w 19728"/>
                <a:gd name="connsiteY4" fmla="*/ 18541 h 23009"/>
                <a:gd name="connsiteX5" fmla="*/ 12173 w 19728"/>
                <a:gd name="connsiteY5" fmla="*/ 23248 h 2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28" h="23009">
                  <a:moveTo>
                    <a:pt x="12173" y="23248"/>
                  </a:moveTo>
                  <a:cubicBezTo>
                    <a:pt x="14781" y="23248"/>
                    <a:pt x="17898" y="20132"/>
                    <a:pt x="19107" y="16379"/>
                  </a:cubicBezTo>
                  <a:cubicBezTo>
                    <a:pt x="22160" y="6520"/>
                    <a:pt x="9247" y="-4421"/>
                    <a:pt x="2505" y="2321"/>
                  </a:cubicBezTo>
                  <a:cubicBezTo>
                    <a:pt x="-2456" y="7410"/>
                    <a:pt x="-166" y="13834"/>
                    <a:pt x="6640" y="13834"/>
                  </a:cubicBezTo>
                  <a:cubicBezTo>
                    <a:pt x="9247" y="13834"/>
                    <a:pt x="10265" y="15679"/>
                    <a:pt x="9247" y="18541"/>
                  </a:cubicBezTo>
                  <a:cubicBezTo>
                    <a:pt x="8230" y="21404"/>
                    <a:pt x="9247" y="23248"/>
                    <a:pt x="12173" y="232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 2147">
              <a:extLst>
                <a:ext uri="{FF2B5EF4-FFF2-40B4-BE49-F238E27FC236}">
                  <a16:creationId xmlns:a16="http://schemas.microsoft.com/office/drawing/2014/main" id="{A69A555E-24BC-1D6F-83DF-3EEF72FF03EA}"/>
                </a:ext>
              </a:extLst>
            </p:cNvPr>
            <p:cNvSpPr/>
            <p:nvPr/>
          </p:nvSpPr>
          <p:spPr>
            <a:xfrm>
              <a:off x="8831384" y="6558789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355 h 6297"/>
                <a:gd name="connsiteX2" fmla="*/ 4481 w 9286"/>
                <a:gd name="connsiteY2" fmla="*/ 6535 h 6297"/>
                <a:gd name="connsiteX3" fmla="*/ 9124 w 9286"/>
                <a:gd name="connsiteY3" fmla="*/ 3355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3"/>
                    <a:pt x="1936" y="6535"/>
                    <a:pt x="4481" y="6535"/>
                  </a:cubicBezTo>
                  <a:cubicBezTo>
                    <a:pt x="7025" y="6535"/>
                    <a:pt x="9124" y="5073"/>
                    <a:pt x="9124" y="3355"/>
                  </a:cubicBezTo>
                  <a:cubicBezTo>
                    <a:pt x="9124" y="1638"/>
                    <a:pt x="7089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 2148">
              <a:extLst>
                <a:ext uri="{FF2B5EF4-FFF2-40B4-BE49-F238E27FC236}">
                  <a16:creationId xmlns:a16="http://schemas.microsoft.com/office/drawing/2014/main" id="{8F003928-9720-13C5-0C80-C766FD2F8540}"/>
                </a:ext>
              </a:extLst>
            </p:cNvPr>
            <p:cNvSpPr/>
            <p:nvPr/>
          </p:nvSpPr>
          <p:spPr>
            <a:xfrm>
              <a:off x="8831947" y="6584702"/>
              <a:ext cx="8722" cy="8688"/>
            </a:xfrm>
            <a:custGeom>
              <a:avLst/>
              <a:gdLst>
                <a:gd name="connsiteX0" fmla="*/ -27 w 8722"/>
                <a:gd name="connsiteY0" fmla="*/ 5174 h 8688"/>
                <a:gd name="connsiteX1" fmla="*/ 3726 w 8722"/>
                <a:gd name="connsiteY1" fmla="*/ 8927 h 8688"/>
                <a:gd name="connsiteX2" fmla="*/ 8560 w 8722"/>
                <a:gd name="connsiteY2" fmla="*/ 3966 h 8688"/>
                <a:gd name="connsiteX3" fmla="*/ -27 w 8722"/>
                <a:gd name="connsiteY3" fmla="*/ 5174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2" h="8688">
                  <a:moveTo>
                    <a:pt x="-27" y="5174"/>
                  </a:moveTo>
                  <a:cubicBezTo>
                    <a:pt x="-663" y="7210"/>
                    <a:pt x="991" y="8927"/>
                    <a:pt x="3726" y="8927"/>
                  </a:cubicBezTo>
                  <a:cubicBezTo>
                    <a:pt x="6417" y="8857"/>
                    <a:pt x="8560" y="6656"/>
                    <a:pt x="8560" y="3966"/>
                  </a:cubicBezTo>
                  <a:cubicBezTo>
                    <a:pt x="8560" y="-1632"/>
                    <a:pt x="1945" y="-678"/>
                    <a:pt x="-27" y="51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 2149">
              <a:extLst>
                <a:ext uri="{FF2B5EF4-FFF2-40B4-BE49-F238E27FC236}">
                  <a16:creationId xmlns:a16="http://schemas.microsoft.com/office/drawing/2014/main" id="{1B053982-E2F9-278C-AA08-394DEC9A41CA}"/>
                </a:ext>
              </a:extLst>
            </p:cNvPr>
            <p:cNvSpPr/>
            <p:nvPr/>
          </p:nvSpPr>
          <p:spPr>
            <a:xfrm>
              <a:off x="8953363" y="685328"/>
              <a:ext cx="10202" cy="8691"/>
            </a:xfrm>
            <a:custGeom>
              <a:avLst/>
              <a:gdLst>
                <a:gd name="connsiteX0" fmla="*/ 4945 w 10202"/>
                <a:gd name="connsiteY0" fmla="*/ 8930 h 8691"/>
                <a:gd name="connsiteX1" fmla="*/ 9525 w 10202"/>
                <a:gd name="connsiteY1" fmla="*/ 6004 h 8691"/>
                <a:gd name="connsiteX2" fmla="*/ 1829 w 10202"/>
                <a:gd name="connsiteY2" fmla="*/ 1106 h 8691"/>
                <a:gd name="connsiteX3" fmla="*/ 4945 w 10202"/>
                <a:gd name="connsiteY3" fmla="*/ 8930 h 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02" h="8691">
                  <a:moveTo>
                    <a:pt x="4945" y="8930"/>
                  </a:moveTo>
                  <a:cubicBezTo>
                    <a:pt x="6834" y="8688"/>
                    <a:pt x="8514" y="7613"/>
                    <a:pt x="9525" y="6004"/>
                  </a:cubicBezTo>
                  <a:cubicBezTo>
                    <a:pt x="11815" y="2251"/>
                    <a:pt x="5963" y="-1502"/>
                    <a:pt x="1829" y="1106"/>
                  </a:cubicBezTo>
                  <a:cubicBezTo>
                    <a:pt x="-2306" y="3714"/>
                    <a:pt x="620" y="8930"/>
                    <a:pt x="4945" y="89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 2150">
              <a:extLst>
                <a:ext uri="{FF2B5EF4-FFF2-40B4-BE49-F238E27FC236}">
                  <a16:creationId xmlns:a16="http://schemas.microsoft.com/office/drawing/2014/main" id="{21469FFE-1BBD-26B6-1B39-9193AF7FB510}"/>
                </a:ext>
              </a:extLst>
            </p:cNvPr>
            <p:cNvSpPr/>
            <p:nvPr/>
          </p:nvSpPr>
          <p:spPr>
            <a:xfrm>
              <a:off x="8895459" y="2147634"/>
              <a:ext cx="10348" cy="15640"/>
            </a:xfrm>
            <a:custGeom>
              <a:avLst/>
              <a:gdLst>
                <a:gd name="connsiteX0" fmla="*/ 1787 w 10348"/>
                <a:gd name="connsiteY0" fmla="*/ 10034 h 15640"/>
                <a:gd name="connsiteX1" fmla="*/ 10183 w 10348"/>
                <a:gd name="connsiteY1" fmla="*/ 12833 h 15640"/>
                <a:gd name="connsiteX2" fmla="*/ 7263 w 10348"/>
                <a:gd name="connsiteY2" fmla="*/ 9654 h 15640"/>
                <a:gd name="connsiteX3" fmla="*/ 7193 w 10348"/>
                <a:gd name="connsiteY3" fmla="*/ 9652 h 15640"/>
                <a:gd name="connsiteX4" fmla="*/ 5985 w 10348"/>
                <a:gd name="connsiteY4" fmla="*/ 4945 h 15640"/>
                <a:gd name="connsiteX5" fmla="*/ 4840 w 10348"/>
                <a:gd name="connsiteY5" fmla="*/ 238 h 15640"/>
                <a:gd name="connsiteX6" fmla="*/ 1787 w 10348"/>
                <a:gd name="connsiteY6" fmla="*/ 10034 h 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8" h="15640">
                  <a:moveTo>
                    <a:pt x="1787" y="10034"/>
                  </a:moveTo>
                  <a:cubicBezTo>
                    <a:pt x="5731" y="16395"/>
                    <a:pt x="10183" y="17921"/>
                    <a:pt x="10183" y="12833"/>
                  </a:cubicBezTo>
                  <a:cubicBezTo>
                    <a:pt x="10253" y="11148"/>
                    <a:pt x="8943" y="9725"/>
                    <a:pt x="7263" y="9654"/>
                  </a:cubicBezTo>
                  <a:cubicBezTo>
                    <a:pt x="7238" y="9653"/>
                    <a:pt x="7219" y="9653"/>
                    <a:pt x="7193" y="9652"/>
                  </a:cubicBezTo>
                  <a:cubicBezTo>
                    <a:pt x="5539" y="9652"/>
                    <a:pt x="4967" y="7553"/>
                    <a:pt x="5985" y="4945"/>
                  </a:cubicBezTo>
                  <a:cubicBezTo>
                    <a:pt x="7003" y="2337"/>
                    <a:pt x="6430" y="238"/>
                    <a:pt x="4840" y="238"/>
                  </a:cubicBezTo>
                  <a:cubicBezTo>
                    <a:pt x="-694" y="238"/>
                    <a:pt x="-1521" y="4055"/>
                    <a:pt x="1787" y="100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 2151">
              <a:extLst>
                <a:ext uri="{FF2B5EF4-FFF2-40B4-BE49-F238E27FC236}">
                  <a16:creationId xmlns:a16="http://schemas.microsoft.com/office/drawing/2014/main" id="{1939E4C4-019A-B12A-DC88-8D54A1327F55}"/>
                </a:ext>
              </a:extLst>
            </p:cNvPr>
            <p:cNvSpPr/>
            <p:nvPr/>
          </p:nvSpPr>
          <p:spPr>
            <a:xfrm>
              <a:off x="8940851" y="946065"/>
              <a:ext cx="11396" cy="9125"/>
            </a:xfrm>
            <a:custGeom>
              <a:avLst/>
              <a:gdLst>
                <a:gd name="connsiteX0" fmla="*/ 4863 w 11396"/>
                <a:gd name="connsiteY0" fmla="*/ 9363 h 9125"/>
                <a:gd name="connsiteX1" fmla="*/ 11224 w 11396"/>
                <a:gd name="connsiteY1" fmla="*/ 4402 h 9125"/>
                <a:gd name="connsiteX2" fmla="*/ 7636 w 11396"/>
                <a:gd name="connsiteY2" fmla="*/ 248 h 9125"/>
                <a:gd name="connsiteX3" fmla="*/ 6072 w 11396"/>
                <a:gd name="connsiteY3" fmla="*/ 458 h 9125"/>
                <a:gd name="connsiteX4" fmla="*/ 4863 w 11396"/>
                <a:gd name="connsiteY4" fmla="*/ 9363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6" h="9125">
                  <a:moveTo>
                    <a:pt x="4863" y="9363"/>
                  </a:moveTo>
                  <a:cubicBezTo>
                    <a:pt x="8616" y="9363"/>
                    <a:pt x="11224" y="7328"/>
                    <a:pt x="11224" y="4402"/>
                  </a:cubicBezTo>
                  <a:cubicBezTo>
                    <a:pt x="11376" y="2265"/>
                    <a:pt x="9773" y="407"/>
                    <a:pt x="7636" y="248"/>
                  </a:cubicBezTo>
                  <a:cubicBezTo>
                    <a:pt x="7108" y="210"/>
                    <a:pt x="6574" y="280"/>
                    <a:pt x="6072" y="458"/>
                  </a:cubicBezTo>
                  <a:cubicBezTo>
                    <a:pt x="-1625" y="1985"/>
                    <a:pt x="-2388" y="9363"/>
                    <a:pt x="4863" y="93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 2152">
              <a:extLst>
                <a:ext uri="{FF2B5EF4-FFF2-40B4-BE49-F238E27FC236}">
                  <a16:creationId xmlns:a16="http://schemas.microsoft.com/office/drawing/2014/main" id="{8F1B9F24-19AD-2FE4-DCCC-68BBA063D54B}"/>
                </a:ext>
              </a:extLst>
            </p:cNvPr>
            <p:cNvSpPr/>
            <p:nvPr/>
          </p:nvSpPr>
          <p:spPr>
            <a:xfrm>
              <a:off x="8933727" y="238280"/>
              <a:ext cx="10221" cy="8366"/>
            </a:xfrm>
            <a:custGeom>
              <a:avLst/>
              <a:gdLst>
                <a:gd name="connsiteX0" fmla="*/ 10015 w 10221"/>
                <a:gd name="connsiteY0" fmla="*/ 4558 h 8366"/>
                <a:gd name="connsiteX1" fmla="*/ 5244 w 10221"/>
                <a:gd name="connsiteY1" fmla="*/ 360 h 8366"/>
                <a:gd name="connsiteX2" fmla="*/ -163 w 10221"/>
                <a:gd name="connsiteY2" fmla="*/ 4494 h 8366"/>
                <a:gd name="connsiteX3" fmla="*/ 10015 w 10221"/>
                <a:gd name="connsiteY3" fmla="*/ 4558 h 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1" h="8366">
                  <a:moveTo>
                    <a:pt x="10015" y="4558"/>
                  </a:moveTo>
                  <a:cubicBezTo>
                    <a:pt x="10396" y="2840"/>
                    <a:pt x="8234" y="932"/>
                    <a:pt x="5244" y="360"/>
                  </a:cubicBezTo>
                  <a:cubicBezTo>
                    <a:pt x="2255" y="-213"/>
                    <a:pt x="-163" y="1250"/>
                    <a:pt x="-163" y="4494"/>
                  </a:cubicBezTo>
                  <a:cubicBezTo>
                    <a:pt x="-163" y="9964"/>
                    <a:pt x="8997" y="9964"/>
                    <a:pt x="10015" y="45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 2153">
              <a:extLst>
                <a:ext uri="{FF2B5EF4-FFF2-40B4-BE49-F238E27FC236}">
                  <a16:creationId xmlns:a16="http://schemas.microsoft.com/office/drawing/2014/main" id="{07486447-88EA-8CED-159A-68A58AFAF203}"/>
                </a:ext>
              </a:extLst>
            </p:cNvPr>
            <p:cNvSpPr/>
            <p:nvPr/>
          </p:nvSpPr>
          <p:spPr>
            <a:xfrm>
              <a:off x="8841102" y="864194"/>
              <a:ext cx="17492" cy="16912"/>
            </a:xfrm>
            <a:custGeom>
              <a:avLst/>
              <a:gdLst>
                <a:gd name="connsiteX0" fmla="*/ 8756 w 17492"/>
                <a:gd name="connsiteY0" fmla="*/ 15860 h 16912"/>
                <a:gd name="connsiteX1" fmla="*/ 13272 w 17492"/>
                <a:gd name="connsiteY1" fmla="*/ 8100 h 16912"/>
                <a:gd name="connsiteX2" fmla="*/ -22 w 17492"/>
                <a:gd name="connsiteY2" fmla="*/ 6891 h 16912"/>
                <a:gd name="connsiteX3" fmla="*/ 8756 w 17492"/>
                <a:gd name="connsiteY3" fmla="*/ 15860 h 16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92" h="16912">
                  <a:moveTo>
                    <a:pt x="8756" y="15860"/>
                  </a:moveTo>
                  <a:cubicBezTo>
                    <a:pt x="19060" y="18468"/>
                    <a:pt x="19442" y="17705"/>
                    <a:pt x="13272" y="8100"/>
                  </a:cubicBezTo>
                  <a:cubicBezTo>
                    <a:pt x="7102" y="-1505"/>
                    <a:pt x="-1358" y="-2777"/>
                    <a:pt x="-22" y="6891"/>
                  </a:cubicBezTo>
                  <a:cubicBezTo>
                    <a:pt x="760" y="11414"/>
                    <a:pt x="4253" y="14976"/>
                    <a:pt x="8756" y="158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 2154">
              <a:extLst>
                <a:ext uri="{FF2B5EF4-FFF2-40B4-BE49-F238E27FC236}">
                  <a16:creationId xmlns:a16="http://schemas.microsoft.com/office/drawing/2014/main" id="{75E32526-3D2C-BE2A-E154-784D536A5BB0}"/>
                </a:ext>
              </a:extLst>
            </p:cNvPr>
            <p:cNvSpPr/>
            <p:nvPr/>
          </p:nvSpPr>
          <p:spPr>
            <a:xfrm>
              <a:off x="8888011" y="383352"/>
              <a:ext cx="17672" cy="33785"/>
            </a:xfrm>
            <a:custGeom>
              <a:avLst/>
              <a:gdLst>
                <a:gd name="connsiteX0" fmla="*/ 8789 w 17672"/>
                <a:gd name="connsiteY0" fmla="*/ 34024 h 33785"/>
                <a:gd name="connsiteX1" fmla="*/ 10570 w 17672"/>
                <a:gd name="connsiteY1" fmla="*/ 28554 h 33785"/>
                <a:gd name="connsiteX2" fmla="*/ 6753 w 17672"/>
                <a:gd name="connsiteY2" fmla="*/ 17295 h 33785"/>
                <a:gd name="connsiteX3" fmla="*/ 11015 w 17672"/>
                <a:gd name="connsiteY3" fmla="*/ 9917 h 33785"/>
                <a:gd name="connsiteX4" fmla="*/ 14323 w 17672"/>
                <a:gd name="connsiteY4" fmla="*/ 885 h 33785"/>
                <a:gd name="connsiteX5" fmla="*/ -116 w 17672"/>
                <a:gd name="connsiteY5" fmla="*/ 15514 h 33785"/>
                <a:gd name="connsiteX6" fmla="*/ 8789 w 17672"/>
                <a:gd name="connsiteY6" fmla="*/ 34024 h 3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72" h="33785">
                  <a:moveTo>
                    <a:pt x="8789" y="34024"/>
                  </a:moveTo>
                  <a:cubicBezTo>
                    <a:pt x="10697" y="34024"/>
                    <a:pt x="11460" y="31543"/>
                    <a:pt x="10570" y="28554"/>
                  </a:cubicBezTo>
                  <a:cubicBezTo>
                    <a:pt x="9680" y="25564"/>
                    <a:pt x="8026" y="20476"/>
                    <a:pt x="6753" y="17295"/>
                  </a:cubicBezTo>
                  <a:cubicBezTo>
                    <a:pt x="4972" y="13034"/>
                    <a:pt x="6118" y="10935"/>
                    <a:pt x="11015" y="9917"/>
                  </a:cubicBezTo>
                  <a:cubicBezTo>
                    <a:pt x="18203" y="8009"/>
                    <a:pt x="19602" y="4129"/>
                    <a:pt x="14323" y="885"/>
                  </a:cubicBezTo>
                  <a:cubicBezTo>
                    <a:pt x="9043" y="-2359"/>
                    <a:pt x="456" y="7245"/>
                    <a:pt x="-116" y="15514"/>
                  </a:cubicBezTo>
                  <a:cubicBezTo>
                    <a:pt x="-688" y="23783"/>
                    <a:pt x="4145" y="34024"/>
                    <a:pt x="8789" y="340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 2155">
              <a:extLst>
                <a:ext uri="{FF2B5EF4-FFF2-40B4-BE49-F238E27FC236}">
                  <a16:creationId xmlns:a16="http://schemas.microsoft.com/office/drawing/2014/main" id="{CFA4439C-1DE6-E4BE-0B64-573AB57F3DC2}"/>
                </a:ext>
              </a:extLst>
            </p:cNvPr>
            <p:cNvSpPr/>
            <p:nvPr/>
          </p:nvSpPr>
          <p:spPr>
            <a:xfrm>
              <a:off x="8921324" y="341635"/>
              <a:ext cx="5170" cy="6297"/>
            </a:xfrm>
            <a:custGeom>
              <a:avLst/>
              <a:gdLst>
                <a:gd name="connsiteX0" fmla="*/ 1173 w 5170"/>
                <a:gd name="connsiteY0" fmla="*/ 6536 h 6297"/>
                <a:gd name="connsiteX1" fmla="*/ 4481 w 5170"/>
                <a:gd name="connsiteY1" fmla="*/ 3356 h 6297"/>
                <a:gd name="connsiteX2" fmla="*/ 3081 w 5170"/>
                <a:gd name="connsiteY2" fmla="*/ 239 h 6297"/>
                <a:gd name="connsiteX3" fmla="*/ -163 w 5170"/>
                <a:gd name="connsiteY3" fmla="*/ 3356 h 6297"/>
                <a:gd name="connsiteX4" fmla="*/ -163 w 5170"/>
                <a:gd name="connsiteY4" fmla="*/ 3356 h 6297"/>
                <a:gd name="connsiteX5" fmla="*/ 1173 w 5170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1173" y="6536"/>
                  </a:moveTo>
                  <a:cubicBezTo>
                    <a:pt x="2000" y="6536"/>
                    <a:pt x="3399" y="5073"/>
                    <a:pt x="4481" y="3356"/>
                  </a:cubicBezTo>
                  <a:cubicBezTo>
                    <a:pt x="5562" y="1638"/>
                    <a:pt x="4926" y="239"/>
                    <a:pt x="3081" y="239"/>
                  </a:cubicBezTo>
                  <a:cubicBezTo>
                    <a:pt x="1326" y="201"/>
                    <a:pt x="-124" y="1600"/>
                    <a:pt x="-163" y="3356"/>
                  </a:cubicBezTo>
                  <a:cubicBezTo>
                    <a:pt x="-163" y="3356"/>
                    <a:pt x="-163" y="3356"/>
                    <a:pt x="-163" y="3356"/>
                  </a:cubicBezTo>
                  <a:cubicBezTo>
                    <a:pt x="-163" y="4946"/>
                    <a:pt x="410" y="6536"/>
                    <a:pt x="1173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 2156">
              <a:extLst>
                <a:ext uri="{FF2B5EF4-FFF2-40B4-BE49-F238E27FC236}">
                  <a16:creationId xmlns:a16="http://schemas.microsoft.com/office/drawing/2014/main" id="{4EE0B3CC-316D-E349-A970-66592B200D39}"/>
                </a:ext>
              </a:extLst>
            </p:cNvPr>
            <p:cNvSpPr/>
            <p:nvPr/>
          </p:nvSpPr>
          <p:spPr>
            <a:xfrm>
              <a:off x="8869476" y="948893"/>
              <a:ext cx="17691" cy="18628"/>
            </a:xfrm>
            <a:custGeom>
              <a:avLst/>
              <a:gdLst>
                <a:gd name="connsiteX0" fmla="*/ 291 w 17691"/>
                <a:gd name="connsiteY0" fmla="*/ 4119 h 18628"/>
                <a:gd name="connsiteX1" fmla="*/ 3980 w 17691"/>
                <a:gd name="connsiteY1" fmla="*/ 13596 h 18628"/>
                <a:gd name="connsiteX2" fmla="*/ 17528 w 17691"/>
                <a:gd name="connsiteY2" fmla="*/ 14360 h 18628"/>
                <a:gd name="connsiteX3" fmla="*/ 12949 w 17691"/>
                <a:gd name="connsiteY3" fmla="*/ 9653 h 18628"/>
                <a:gd name="connsiteX4" fmla="*/ 12885 w 17691"/>
                <a:gd name="connsiteY4" fmla="*/ 9653 h 18628"/>
                <a:gd name="connsiteX5" fmla="*/ 8242 w 17691"/>
                <a:gd name="connsiteY5" fmla="*/ 4946 h 18628"/>
                <a:gd name="connsiteX6" fmla="*/ 3344 w 17691"/>
                <a:gd name="connsiteY6" fmla="*/ 239 h 18628"/>
                <a:gd name="connsiteX7" fmla="*/ 291 w 17691"/>
                <a:gd name="connsiteY7" fmla="*/ 4119 h 1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91" h="18628">
                  <a:moveTo>
                    <a:pt x="291" y="4119"/>
                  </a:moveTo>
                  <a:cubicBezTo>
                    <a:pt x="1245" y="6282"/>
                    <a:pt x="2899" y="10480"/>
                    <a:pt x="3980" y="13596"/>
                  </a:cubicBezTo>
                  <a:cubicBezTo>
                    <a:pt x="6334" y="19957"/>
                    <a:pt x="17528" y="20975"/>
                    <a:pt x="17528" y="14360"/>
                  </a:cubicBezTo>
                  <a:cubicBezTo>
                    <a:pt x="17560" y="11796"/>
                    <a:pt x="15512" y="9691"/>
                    <a:pt x="12949" y="9653"/>
                  </a:cubicBezTo>
                  <a:cubicBezTo>
                    <a:pt x="12930" y="9653"/>
                    <a:pt x="12904" y="9653"/>
                    <a:pt x="12885" y="9653"/>
                  </a:cubicBezTo>
                  <a:cubicBezTo>
                    <a:pt x="10309" y="9621"/>
                    <a:pt x="8242" y="7522"/>
                    <a:pt x="8242" y="4946"/>
                  </a:cubicBezTo>
                  <a:cubicBezTo>
                    <a:pt x="8172" y="2300"/>
                    <a:pt x="5990" y="201"/>
                    <a:pt x="3344" y="239"/>
                  </a:cubicBezTo>
                  <a:cubicBezTo>
                    <a:pt x="545" y="239"/>
                    <a:pt x="-981" y="1956"/>
                    <a:pt x="291" y="41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 2157">
              <a:extLst>
                <a:ext uri="{FF2B5EF4-FFF2-40B4-BE49-F238E27FC236}">
                  <a16:creationId xmlns:a16="http://schemas.microsoft.com/office/drawing/2014/main" id="{AA69C242-A00C-97E4-C7B5-FA6236B9C1C9}"/>
                </a:ext>
              </a:extLst>
            </p:cNvPr>
            <p:cNvSpPr/>
            <p:nvPr/>
          </p:nvSpPr>
          <p:spPr>
            <a:xfrm>
              <a:off x="8903880" y="420318"/>
              <a:ext cx="8096" cy="6297"/>
            </a:xfrm>
            <a:custGeom>
              <a:avLst/>
              <a:gdLst>
                <a:gd name="connsiteX0" fmla="*/ 171 w 8096"/>
                <a:gd name="connsiteY0" fmla="*/ 3355 h 6297"/>
                <a:gd name="connsiteX1" fmla="*/ 5069 w 8096"/>
                <a:gd name="connsiteY1" fmla="*/ 6535 h 6297"/>
                <a:gd name="connsiteX2" fmla="*/ 7931 w 8096"/>
                <a:gd name="connsiteY2" fmla="*/ 3355 h 6297"/>
                <a:gd name="connsiteX3" fmla="*/ 3161 w 8096"/>
                <a:gd name="connsiteY3" fmla="*/ 238 h 6297"/>
                <a:gd name="connsiteX4" fmla="*/ 171 w 809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6" h="6297">
                  <a:moveTo>
                    <a:pt x="171" y="3355"/>
                  </a:moveTo>
                  <a:cubicBezTo>
                    <a:pt x="1246" y="5098"/>
                    <a:pt x="3040" y="6262"/>
                    <a:pt x="5069" y="6535"/>
                  </a:cubicBezTo>
                  <a:cubicBezTo>
                    <a:pt x="6729" y="6434"/>
                    <a:pt x="8001" y="5015"/>
                    <a:pt x="7931" y="3355"/>
                  </a:cubicBezTo>
                  <a:cubicBezTo>
                    <a:pt x="7931" y="1638"/>
                    <a:pt x="5768" y="238"/>
                    <a:pt x="3161" y="238"/>
                  </a:cubicBezTo>
                  <a:cubicBezTo>
                    <a:pt x="553" y="238"/>
                    <a:pt x="-847" y="1638"/>
                    <a:pt x="1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 2158">
              <a:extLst>
                <a:ext uri="{FF2B5EF4-FFF2-40B4-BE49-F238E27FC236}">
                  <a16:creationId xmlns:a16="http://schemas.microsoft.com/office/drawing/2014/main" id="{C42CCFB7-33EF-2C51-A2CF-BCA24A212200}"/>
                </a:ext>
              </a:extLst>
            </p:cNvPr>
            <p:cNvSpPr/>
            <p:nvPr/>
          </p:nvSpPr>
          <p:spPr>
            <a:xfrm>
              <a:off x="8868594" y="788476"/>
              <a:ext cx="6233" cy="6233"/>
            </a:xfrm>
            <a:custGeom>
              <a:avLst/>
              <a:gdLst>
                <a:gd name="connsiteX0" fmla="*/ 6233 w 6233"/>
                <a:gd name="connsiteY0" fmla="*/ 3117 h 6233"/>
                <a:gd name="connsiteX1" fmla="*/ 3117 w 6233"/>
                <a:gd name="connsiteY1" fmla="*/ 6233 h 6233"/>
                <a:gd name="connsiteX2" fmla="*/ 0 w 6233"/>
                <a:gd name="connsiteY2" fmla="*/ 3117 h 6233"/>
                <a:gd name="connsiteX3" fmla="*/ 3117 w 6233"/>
                <a:gd name="connsiteY3" fmla="*/ 0 h 6233"/>
                <a:gd name="connsiteX4" fmla="*/ 6233 w 6233"/>
                <a:gd name="connsiteY4" fmla="*/ 3117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233" y="3117"/>
                  </a:moveTo>
                  <a:cubicBezTo>
                    <a:pt x="6233" y="4838"/>
                    <a:pt x="4838" y="6233"/>
                    <a:pt x="3117" y="6233"/>
                  </a:cubicBezTo>
                  <a:cubicBezTo>
                    <a:pt x="1395" y="6233"/>
                    <a:pt x="0" y="4838"/>
                    <a:pt x="0" y="3117"/>
                  </a:cubicBezTo>
                  <a:cubicBezTo>
                    <a:pt x="0" y="1395"/>
                    <a:pt x="1395" y="0"/>
                    <a:pt x="3117" y="0"/>
                  </a:cubicBezTo>
                  <a:cubicBezTo>
                    <a:pt x="4838" y="0"/>
                    <a:pt x="6233" y="1395"/>
                    <a:pt x="6233" y="3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 2159">
              <a:extLst>
                <a:ext uri="{FF2B5EF4-FFF2-40B4-BE49-F238E27FC236}">
                  <a16:creationId xmlns:a16="http://schemas.microsoft.com/office/drawing/2014/main" id="{E551B21B-82C4-1587-214D-FDD47FC1FA2B}"/>
                </a:ext>
              </a:extLst>
            </p:cNvPr>
            <p:cNvSpPr/>
            <p:nvPr/>
          </p:nvSpPr>
          <p:spPr>
            <a:xfrm>
              <a:off x="8553788" y="2169642"/>
              <a:ext cx="9878" cy="6297"/>
            </a:xfrm>
            <a:custGeom>
              <a:avLst/>
              <a:gdLst>
                <a:gd name="connsiteX0" fmla="*/ 6594 w 9878"/>
                <a:gd name="connsiteY0" fmla="*/ 6535 h 6297"/>
                <a:gd name="connsiteX1" fmla="*/ 9329 w 9878"/>
                <a:gd name="connsiteY1" fmla="*/ 3419 h 6297"/>
                <a:gd name="connsiteX2" fmla="*/ 2968 w 9878"/>
                <a:gd name="connsiteY2" fmla="*/ 238 h 6297"/>
                <a:gd name="connsiteX3" fmla="*/ 233 w 9878"/>
                <a:gd name="connsiteY3" fmla="*/ 3419 h 6297"/>
                <a:gd name="connsiteX4" fmla="*/ 6594 w 9878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78" h="6297">
                  <a:moveTo>
                    <a:pt x="6594" y="6535"/>
                  </a:moveTo>
                  <a:cubicBezTo>
                    <a:pt x="9138" y="6535"/>
                    <a:pt x="10410" y="5136"/>
                    <a:pt x="9329" y="3419"/>
                  </a:cubicBezTo>
                  <a:cubicBezTo>
                    <a:pt x="7796" y="1455"/>
                    <a:pt x="5462" y="286"/>
                    <a:pt x="2968" y="238"/>
                  </a:cubicBezTo>
                  <a:cubicBezTo>
                    <a:pt x="360" y="238"/>
                    <a:pt x="-848" y="1638"/>
                    <a:pt x="233" y="3419"/>
                  </a:cubicBezTo>
                  <a:cubicBezTo>
                    <a:pt x="1785" y="5352"/>
                    <a:pt x="4113" y="6494"/>
                    <a:pt x="659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 2160">
              <a:extLst>
                <a:ext uri="{FF2B5EF4-FFF2-40B4-BE49-F238E27FC236}">
                  <a16:creationId xmlns:a16="http://schemas.microsoft.com/office/drawing/2014/main" id="{60AAF70C-ACB9-0058-F90A-C61D39D784BA}"/>
                </a:ext>
              </a:extLst>
            </p:cNvPr>
            <p:cNvSpPr/>
            <p:nvPr/>
          </p:nvSpPr>
          <p:spPr>
            <a:xfrm>
              <a:off x="8909893" y="452625"/>
              <a:ext cx="10252" cy="6954"/>
            </a:xfrm>
            <a:custGeom>
              <a:avLst/>
              <a:gdLst>
                <a:gd name="connsiteX0" fmla="*/ 2236 w 10252"/>
                <a:gd name="connsiteY0" fmla="*/ 5841 h 6954"/>
                <a:gd name="connsiteX1" fmla="*/ 8597 w 10252"/>
                <a:gd name="connsiteY1" fmla="*/ 1770 h 6954"/>
                <a:gd name="connsiteX2" fmla="*/ 1791 w 10252"/>
                <a:gd name="connsiteY2" fmla="*/ 1007 h 6954"/>
                <a:gd name="connsiteX3" fmla="*/ 2236 w 10252"/>
                <a:gd name="connsiteY3" fmla="*/ 5841 h 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2" h="6954">
                  <a:moveTo>
                    <a:pt x="2236" y="5841"/>
                  </a:moveTo>
                  <a:cubicBezTo>
                    <a:pt x="7515" y="9149"/>
                    <a:pt x="12731" y="5841"/>
                    <a:pt x="8597" y="1770"/>
                  </a:cubicBezTo>
                  <a:cubicBezTo>
                    <a:pt x="6739" y="59"/>
                    <a:pt x="3985" y="-252"/>
                    <a:pt x="1791" y="1007"/>
                  </a:cubicBezTo>
                  <a:cubicBezTo>
                    <a:pt x="-944" y="2724"/>
                    <a:pt x="-817" y="3933"/>
                    <a:pt x="2236" y="58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 2161">
              <a:extLst>
                <a:ext uri="{FF2B5EF4-FFF2-40B4-BE49-F238E27FC236}">
                  <a16:creationId xmlns:a16="http://schemas.microsoft.com/office/drawing/2014/main" id="{41DC2BFA-B9DB-CCD3-B782-FF876A96BE38}"/>
                </a:ext>
              </a:extLst>
            </p:cNvPr>
            <p:cNvSpPr/>
            <p:nvPr/>
          </p:nvSpPr>
          <p:spPr>
            <a:xfrm>
              <a:off x="8900319" y="242064"/>
              <a:ext cx="8605" cy="11096"/>
            </a:xfrm>
            <a:custGeom>
              <a:avLst/>
              <a:gdLst>
                <a:gd name="connsiteX0" fmla="*/ 8440 w 8605"/>
                <a:gd name="connsiteY0" fmla="*/ 7135 h 11096"/>
                <a:gd name="connsiteX1" fmla="*/ 5514 w 8605"/>
                <a:gd name="connsiteY1" fmla="*/ 774 h 11096"/>
                <a:gd name="connsiteX2" fmla="*/ 680 w 8605"/>
                <a:gd name="connsiteY2" fmla="*/ 8471 h 11096"/>
                <a:gd name="connsiteX3" fmla="*/ 8440 w 8605"/>
                <a:gd name="connsiteY3" fmla="*/ 7135 h 1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05" h="11096">
                  <a:moveTo>
                    <a:pt x="8440" y="7135"/>
                  </a:moveTo>
                  <a:cubicBezTo>
                    <a:pt x="8510" y="4673"/>
                    <a:pt x="7428" y="2320"/>
                    <a:pt x="5514" y="774"/>
                  </a:cubicBezTo>
                  <a:cubicBezTo>
                    <a:pt x="1824" y="-1579"/>
                    <a:pt x="-1865" y="4336"/>
                    <a:pt x="680" y="8471"/>
                  </a:cubicBezTo>
                  <a:cubicBezTo>
                    <a:pt x="3224" y="12605"/>
                    <a:pt x="8440" y="12351"/>
                    <a:pt x="8440" y="71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 2162">
              <a:extLst>
                <a:ext uri="{FF2B5EF4-FFF2-40B4-BE49-F238E27FC236}">
                  <a16:creationId xmlns:a16="http://schemas.microsoft.com/office/drawing/2014/main" id="{06D25933-96DC-60FA-C308-D21E2F6A9ED8}"/>
                </a:ext>
              </a:extLst>
            </p:cNvPr>
            <p:cNvSpPr/>
            <p:nvPr/>
          </p:nvSpPr>
          <p:spPr>
            <a:xfrm>
              <a:off x="8828903" y="446876"/>
              <a:ext cx="2215" cy="9728"/>
            </a:xfrm>
            <a:custGeom>
              <a:avLst/>
              <a:gdLst>
                <a:gd name="connsiteX0" fmla="*/ 1428 w 2215"/>
                <a:gd name="connsiteY0" fmla="*/ 9046 h 9728"/>
                <a:gd name="connsiteX1" fmla="*/ 1428 w 2215"/>
                <a:gd name="connsiteY1" fmla="*/ 1159 h 9728"/>
                <a:gd name="connsiteX2" fmla="*/ -163 w 2215"/>
                <a:gd name="connsiteY2" fmla="*/ 5103 h 9728"/>
                <a:gd name="connsiteX3" fmla="*/ 1428 w 2215"/>
                <a:gd name="connsiteY3" fmla="*/ 9046 h 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5" h="9728">
                  <a:moveTo>
                    <a:pt x="1428" y="9046"/>
                  </a:moveTo>
                  <a:cubicBezTo>
                    <a:pt x="2261" y="6483"/>
                    <a:pt x="2261" y="3722"/>
                    <a:pt x="1428" y="1159"/>
                  </a:cubicBezTo>
                  <a:cubicBezTo>
                    <a:pt x="537" y="-1004"/>
                    <a:pt x="-163" y="777"/>
                    <a:pt x="-163" y="5103"/>
                  </a:cubicBezTo>
                  <a:cubicBezTo>
                    <a:pt x="-163" y="9428"/>
                    <a:pt x="410" y="11209"/>
                    <a:pt x="1428" y="90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 2163">
              <a:extLst>
                <a:ext uri="{FF2B5EF4-FFF2-40B4-BE49-F238E27FC236}">
                  <a16:creationId xmlns:a16="http://schemas.microsoft.com/office/drawing/2014/main" id="{010FEA06-E6CB-10CB-BE0A-EBB4CD26E981}"/>
                </a:ext>
              </a:extLst>
            </p:cNvPr>
            <p:cNvSpPr/>
            <p:nvPr/>
          </p:nvSpPr>
          <p:spPr>
            <a:xfrm>
              <a:off x="8829518" y="278729"/>
              <a:ext cx="8099" cy="9388"/>
            </a:xfrm>
            <a:custGeom>
              <a:avLst/>
              <a:gdLst>
                <a:gd name="connsiteX0" fmla="*/ 7937 w 8099"/>
                <a:gd name="connsiteY0" fmla="*/ 4945 h 9388"/>
                <a:gd name="connsiteX1" fmla="*/ 5011 w 8099"/>
                <a:gd name="connsiteY1" fmla="*/ 238 h 9388"/>
                <a:gd name="connsiteX2" fmla="*/ 813 w 8099"/>
                <a:gd name="connsiteY2" fmla="*/ 7680 h 9388"/>
                <a:gd name="connsiteX3" fmla="*/ 7937 w 8099"/>
                <a:gd name="connsiteY3" fmla="*/ 4945 h 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9" h="9388">
                  <a:moveTo>
                    <a:pt x="7937" y="4945"/>
                  </a:moveTo>
                  <a:cubicBezTo>
                    <a:pt x="7937" y="2337"/>
                    <a:pt x="6665" y="238"/>
                    <a:pt x="5011" y="238"/>
                  </a:cubicBezTo>
                  <a:cubicBezTo>
                    <a:pt x="1067" y="238"/>
                    <a:pt x="-1732" y="5136"/>
                    <a:pt x="813" y="7680"/>
                  </a:cubicBezTo>
                  <a:cubicBezTo>
                    <a:pt x="4311" y="11179"/>
                    <a:pt x="7937" y="9779"/>
                    <a:pt x="7937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 2164">
              <a:extLst>
                <a:ext uri="{FF2B5EF4-FFF2-40B4-BE49-F238E27FC236}">
                  <a16:creationId xmlns:a16="http://schemas.microsoft.com/office/drawing/2014/main" id="{B2DD80EF-0A6D-54EA-275F-FC6C6337AF8E}"/>
                </a:ext>
              </a:extLst>
            </p:cNvPr>
            <p:cNvSpPr/>
            <p:nvPr/>
          </p:nvSpPr>
          <p:spPr>
            <a:xfrm>
              <a:off x="8828343" y="527242"/>
              <a:ext cx="7368" cy="17596"/>
            </a:xfrm>
            <a:custGeom>
              <a:avLst/>
              <a:gdLst>
                <a:gd name="connsiteX0" fmla="*/ 6822 w 7368"/>
                <a:gd name="connsiteY0" fmla="*/ 6217 h 17596"/>
                <a:gd name="connsiteX1" fmla="*/ 2560 w 7368"/>
                <a:gd name="connsiteY1" fmla="*/ 238 h 17596"/>
                <a:gd name="connsiteX2" fmla="*/ 1924 w 7368"/>
                <a:gd name="connsiteY2" fmla="*/ 17094 h 17596"/>
                <a:gd name="connsiteX3" fmla="*/ 6822 w 7368"/>
                <a:gd name="connsiteY3" fmla="*/ 6217 h 1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68" h="17596">
                  <a:moveTo>
                    <a:pt x="6822" y="6217"/>
                  </a:moveTo>
                  <a:cubicBezTo>
                    <a:pt x="5995" y="2910"/>
                    <a:pt x="4023" y="238"/>
                    <a:pt x="2560" y="238"/>
                  </a:cubicBezTo>
                  <a:cubicBezTo>
                    <a:pt x="-684" y="238"/>
                    <a:pt x="-1193" y="13978"/>
                    <a:pt x="1924" y="17094"/>
                  </a:cubicBezTo>
                  <a:cubicBezTo>
                    <a:pt x="5041" y="20211"/>
                    <a:pt x="8348" y="12896"/>
                    <a:pt x="6822" y="62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 2165">
              <a:extLst>
                <a:ext uri="{FF2B5EF4-FFF2-40B4-BE49-F238E27FC236}">
                  <a16:creationId xmlns:a16="http://schemas.microsoft.com/office/drawing/2014/main" id="{DB3E89F8-F44E-2498-3959-721A23471122}"/>
                </a:ext>
              </a:extLst>
            </p:cNvPr>
            <p:cNvSpPr/>
            <p:nvPr/>
          </p:nvSpPr>
          <p:spPr>
            <a:xfrm>
              <a:off x="8840670" y="391949"/>
              <a:ext cx="5159" cy="6297"/>
            </a:xfrm>
            <a:custGeom>
              <a:avLst/>
              <a:gdLst>
                <a:gd name="connsiteX0" fmla="*/ 1237 w 5159"/>
                <a:gd name="connsiteY0" fmla="*/ 6536 h 6297"/>
                <a:gd name="connsiteX1" fmla="*/ 4481 w 5159"/>
                <a:gd name="connsiteY1" fmla="*/ 3419 h 6297"/>
                <a:gd name="connsiteX2" fmla="*/ 3145 w 5159"/>
                <a:gd name="connsiteY2" fmla="*/ 238 h 6297"/>
                <a:gd name="connsiteX3" fmla="*/ -163 w 5159"/>
                <a:gd name="connsiteY3" fmla="*/ 3419 h 6297"/>
                <a:gd name="connsiteX4" fmla="*/ 1237 w 5159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9" h="6297">
                  <a:moveTo>
                    <a:pt x="1237" y="6536"/>
                  </a:moveTo>
                  <a:cubicBezTo>
                    <a:pt x="2000" y="6536"/>
                    <a:pt x="3463" y="5136"/>
                    <a:pt x="4481" y="3419"/>
                  </a:cubicBezTo>
                  <a:cubicBezTo>
                    <a:pt x="5499" y="1701"/>
                    <a:pt x="4990" y="238"/>
                    <a:pt x="3145" y="238"/>
                  </a:cubicBezTo>
                  <a:cubicBezTo>
                    <a:pt x="1364" y="238"/>
                    <a:pt x="-92" y="1644"/>
                    <a:pt x="-163" y="3419"/>
                  </a:cubicBezTo>
                  <a:cubicBezTo>
                    <a:pt x="-163" y="5136"/>
                    <a:pt x="474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 2166">
              <a:extLst>
                <a:ext uri="{FF2B5EF4-FFF2-40B4-BE49-F238E27FC236}">
                  <a16:creationId xmlns:a16="http://schemas.microsoft.com/office/drawing/2014/main" id="{2D895D98-C260-F3E9-D1DC-338F17A89FDE}"/>
                </a:ext>
              </a:extLst>
            </p:cNvPr>
            <p:cNvSpPr/>
            <p:nvPr/>
          </p:nvSpPr>
          <p:spPr>
            <a:xfrm>
              <a:off x="8837363" y="512811"/>
              <a:ext cx="25061" cy="14313"/>
            </a:xfrm>
            <a:custGeom>
              <a:avLst/>
              <a:gdLst>
                <a:gd name="connsiteX0" fmla="*/ 18856 w 25061"/>
                <a:gd name="connsiteY0" fmla="*/ 11425 h 14313"/>
                <a:gd name="connsiteX1" fmla="*/ 24899 w 25061"/>
                <a:gd name="connsiteY1" fmla="*/ 3411 h 14313"/>
                <a:gd name="connsiteX2" fmla="*/ 18538 w 25061"/>
                <a:gd name="connsiteY2" fmla="*/ 3411 h 14313"/>
                <a:gd name="connsiteX3" fmla="*/ 5817 w 25061"/>
                <a:gd name="connsiteY3" fmla="*/ 6337 h 14313"/>
                <a:gd name="connsiteX4" fmla="*/ -163 w 25061"/>
                <a:gd name="connsiteY4" fmla="*/ 7736 h 14313"/>
                <a:gd name="connsiteX5" fmla="*/ 18856 w 25061"/>
                <a:gd name="connsiteY5" fmla="*/ 11425 h 1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61" h="14313">
                  <a:moveTo>
                    <a:pt x="18856" y="11425"/>
                  </a:moveTo>
                  <a:cubicBezTo>
                    <a:pt x="22023" y="9854"/>
                    <a:pt x="24262" y="6884"/>
                    <a:pt x="24899" y="3411"/>
                  </a:cubicBezTo>
                  <a:cubicBezTo>
                    <a:pt x="24899" y="-787"/>
                    <a:pt x="24135" y="-851"/>
                    <a:pt x="18538" y="3411"/>
                  </a:cubicBezTo>
                  <a:cubicBezTo>
                    <a:pt x="14842" y="6012"/>
                    <a:pt x="10275" y="7062"/>
                    <a:pt x="5817" y="6337"/>
                  </a:cubicBezTo>
                  <a:cubicBezTo>
                    <a:pt x="2509" y="5446"/>
                    <a:pt x="-163" y="6337"/>
                    <a:pt x="-163" y="7736"/>
                  </a:cubicBezTo>
                  <a:cubicBezTo>
                    <a:pt x="92" y="14987"/>
                    <a:pt x="8933" y="16832"/>
                    <a:pt x="18856" y="114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 2167">
              <a:extLst>
                <a:ext uri="{FF2B5EF4-FFF2-40B4-BE49-F238E27FC236}">
                  <a16:creationId xmlns:a16="http://schemas.microsoft.com/office/drawing/2014/main" id="{AADA9EE6-C968-2F82-08CA-D7A8A1DF1007}"/>
                </a:ext>
              </a:extLst>
            </p:cNvPr>
            <p:cNvSpPr/>
            <p:nvPr/>
          </p:nvSpPr>
          <p:spPr>
            <a:xfrm>
              <a:off x="8848003" y="357347"/>
              <a:ext cx="11306" cy="9124"/>
            </a:xfrm>
            <a:custGeom>
              <a:avLst/>
              <a:gdLst>
                <a:gd name="connsiteX0" fmla="*/ 11142 w 11306"/>
                <a:gd name="connsiteY0" fmla="*/ 5009 h 9124"/>
                <a:gd name="connsiteX1" fmla="*/ 6689 w 11306"/>
                <a:gd name="connsiteY1" fmla="*/ 238 h 9124"/>
                <a:gd name="connsiteX2" fmla="*/ 901 w 11306"/>
                <a:gd name="connsiteY2" fmla="*/ 7680 h 9124"/>
                <a:gd name="connsiteX3" fmla="*/ 11142 w 11306"/>
                <a:gd name="connsiteY3" fmla="*/ 5009 h 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06" h="9124">
                  <a:moveTo>
                    <a:pt x="11142" y="5009"/>
                  </a:moveTo>
                  <a:cubicBezTo>
                    <a:pt x="11212" y="2471"/>
                    <a:pt x="9227" y="340"/>
                    <a:pt x="6689" y="238"/>
                  </a:cubicBezTo>
                  <a:cubicBezTo>
                    <a:pt x="1473" y="238"/>
                    <a:pt x="-2025" y="4755"/>
                    <a:pt x="901" y="7680"/>
                  </a:cubicBezTo>
                  <a:cubicBezTo>
                    <a:pt x="3827" y="10606"/>
                    <a:pt x="11142" y="9716"/>
                    <a:pt x="11142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 2168">
              <a:extLst>
                <a:ext uri="{FF2B5EF4-FFF2-40B4-BE49-F238E27FC236}">
                  <a16:creationId xmlns:a16="http://schemas.microsoft.com/office/drawing/2014/main" id="{BF4AAB92-AB77-5264-F8C7-A05724138B73}"/>
                </a:ext>
              </a:extLst>
            </p:cNvPr>
            <p:cNvSpPr/>
            <p:nvPr/>
          </p:nvSpPr>
          <p:spPr>
            <a:xfrm>
              <a:off x="8226635" y="270020"/>
              <a:ext cx="18927" cy="11825"/>
            </a:xfrm>
            <a:custGeom>
              <a:avLst/>
              <a:gdLst>
                <a:gd name="connsiteX0" fmla="*/ 9478 w 18927"/>
                <a:gd name="connsiteY0" fmla="*/ 12064 h 11825"/>
                <a:gd name="connsiteX1" fmla="*/ 18765 w 18927"/>
                <a:gd name="connsiteY1" fmla="*/ 9329 h 11825"/>
                <a:gd name="connsiteX2" fmla="*/ 4835 w 18927"/>
                <a:gd name="connsiteY2" fmla="*/ 615 h 11825"/>
                <a:gd name="connsiteX3" fmla="*/ 9478 w 18927"/>
                <a:gd name="connsiteY3" fmla="*/ 12064 h 1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7" h="11825">
                  <a:moveTo>
                    <a:pt x="9478" y="12064"/>
                  </a:moveTo>
                  <a:cubicBezTo>
                    <a:pt x="14567" y="12064"/>
                    <a:pt x="18765" y="10855"/>
                    <a:pt x="18765" y="9329"/>
                  </a:cubicBezTo>
                  <a:cubicBezTo>
                    <a:pt x="18765" y="4431"/>
                    <a:pt x="9669" y="-1294"/>
                    <a:pt x="4835" y="615"/>
                  </a:cubicBezTo>
                  <a:cubicBezTo>
                    <a:pt x="-3816" y="3986"/>
                    <a:pt x="-572" y="12064"/>
                    <a:pt x="9478" y="120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 2169">
              <a:extLst>
                <a:ext uri="{FF2B5EF4-FFF2-40B4-BE49-F238E27FC236}">
                  <a16:creationId xmlns:a16="http://schemas.microsoft.com/office/drawing/2014/main" id="{241DF07C-F14D-69C3-45D8-E2739E9BC851}"/>
                </a:ext>
              </a:extLst>
            </p:cNvPr>
            <p:cNvSpPr/>
            <p:nvPr/>
          </p:nvSpPr>
          <p:spPr>
            <a:xfrm>
              <a:off x="8921324" y="1109628"/>
              <a:ext cx="5170" cy="6297"/>
            </a:xfrm>
            <a:custGeom>
              <a:avLst/>
              <a:gdLst>
                <a:gd name="connsiteX0" fmla="*/ 3081 w 5170"/>
                <a:gd name="connsiteY0" fmla="*/ 239 h 6297"/>
                <a:gd name="connsiteX1" fmla="*/ -163 w 5170"/>
                <a:gd name="connsiteY1" fmla="*/ 3355 h 6297"/>
                <a:gd name="connsiteX2" fmla="*/ -163 w 5170"/>
                <a:gd name="connsiteY2" fmla="*/ 3419 h 6297"/>
                <a:gd name="connsiteX3" fmla="*/ 1173 w 5170"/>
                <a:gd name="connsiteY3" fmla="*/ 6536 h 6297"/>
                <a:gd name="connsiteX4" fmla="*/ 4481 w 5170"/>
                <a:gd name="connsiteY4" fmla="*/ 3419 h 6297"/>
                <a:gd name="connsiteX5" fmla="*/ 3081 w 5170"/>
                <a:gd name="connsiteY5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3081" y="239"/>
                  </a:moveTo>
                  <a:cubicBezTo>
                    <a:pt x="1326" y="204"/>
                    <a:pt x="-124" y="1599"/>
                    <a:pt x="-163" y="3355"/>
                  </a:cubicBezTo>
                  <a:cubicBezTo>
                    <a:pt x="-163" y="3377"/>
                    <a:pt x="-163" y="3398"/>
                    <a:pt x="-163" y="3419"/>
                  </a:cubicBezTo>
                  <a:cubicBezTo>
                    <a:pt x="-163" y="5137"/>
                    <a:pt x="410" y="6536"/>
                    <a:pt x="1173" y="6536"/>
                  </a:cubicBezTo>
                  <a:cubicBezTo>
                    <a:pt x="1936" y="6536"/>
                    <a:pt x="3399" y="5137"/>
                    <a:pt x="4481" y="3419"/>
                  </a:cubicBezTo>
                  <a:cubicBezTo>
                    <a:pt x="5562" y="1702"/>
                    <a:pt x="4926" y="239"/>
                    <a:pt x="3081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 2170">
              <a:extLst>
                <a:ext uri="{FF2B5EF4-FFF2-40B4-BE49-F238E27FC236}">
                  <a16:creationId xmlns:a16="http://schemas.microsoft.com/office/drawing/2014/main" id="{F687D25D-0395-2507-68BC-C5A6EC6CEE8E}"/>
                </a:ext>
              </a:extLst>
            </p:cNvPr>
            <p:cNvSpPr/>
            <p:nvPr/>
          </p:nvSpPr>
          <p:spPr>
            <a:xfrm>
              <a:off x="8893401" y="2368620"/>
              <a:ext cx="8743" cy="8699"/>
            </a:xfrm>
            <a:custGeom>
              <a:avLst/>
              <a:gdLst>
                <a:gd name="connsiteX0" fmla="*/ 8424 w 8743"/>
                <a:gd name="connsiteY0" fmla="*/ 5185 h 8699"/>
                <a:gd name="connsiteX1" fmla="*/ -163 w 8743"/>
                <a:gd name="connsiteY1" fmla="*/ 3913 h 8699"/>
                <a:gd name="connsiteX2" fmla="*/ 4735 w 8743"/>
                <a:gd name="connsiteY2" fmla="*/ 8938 h 8699"/>
                <a:gd name="connsiteX3" fmla="*/ 8424 w 8743"/>
                <a:gd name="connsiteY3" fmla="*/ 5185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3" h="8699">
                  <a:moveTo>
                    <a:pt x="8424" y="5185"/>
                  </a:moveTo>
                  <a:cubicBezTo>
                    <a:pt x="6516" y="-667"/>
                    <a:pt x="-163" y="-1621"/>
                    <a:pt x="-163" y="3913"/>
                  </a:cubicBezTo>
                  <a:cubicBezTo>
                    <a:pt x="-163" y="6639"/>
                    <a:pt x="2013" y="8868"/>
                    <a:pt x="4735" y="8938"/>
                  </a:cubicBezTo>
                  <a:cubicBezTo>
                    <a:pt x="7407" y="8938"/>
                    <a:pt x="9124" y="7029"/>
                    <a:pt x="8424" y="5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 2171">
              <a:extLst>
                <a:ext uri="{FF2B5EF4-FFF2-40B4-BE49-F238E27FC236}">
                  <a16:creationId xmlns:a16="http://schemas.microsoft.com/office/drawing/2014/main" id="{295905DE-8EFC-8A62-109A-C550BC96A27B}"/>
                </a:ext>
              </a:extLst>
            </p:cNvPr>
            <p:cNvSpPr/>
            <p:nvPr/>
          </p:nvSpPr>
          <p:spPr>
            <a:xfrm>
              <a:off x="8896517" y="2471712"/>
              <a:ext cx="8082" cy="6297"/>
            </a:xfrm>
            <a:custGeom>
              <a:avLst/>
              <a:gdLst>
                <a:gd name="connsiteX0" fmla="*/ 7535 w 8082"/>
                <a:gd name="connsiteY0" fmla="*/ 3355 h 6297"/>
                <a:gd name="connsiteX1" fmla="*/ 2764 w 8082"/>
                <a:gd name="connsiteY1" fmla="*/ 238 h 6297"/>
                <a:gd name="connsiteX2" fmla="*/ -162 w 8082"/>
                <a:gd name="connsiteY2" fmla="*/ 3355 h 6297"/>
                <a:gd name="connsiteX3" fmla="*/ 4672 w 8082"/>
                <a:gd name="connsiteY3" fmla="*/ 6535 h 6297"/>
                <a:gd name="connsiteX4" fmla="*/ 7535 w 8082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2" h="6297">
                  <a:moveTo>
                    <a:pt x="7535" y="3355"/>
                  </a:moveTo>
                  <a:cubicBezTo>
                    <a:pt x="6524" y="1625"/>
                    <a:pt x="4755" y="467"/>
                    <a:pt x="2764" y="238"/>
                  </a:cubicBez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073"/>
                    <a:pt x="2001" y="6535"/>
                    <a:pt x="4672" y="6535"/>
                  </a:cubicBezTo>
                  <a:cubicBezTo>
                    <a:pt x="7344" y="6535"/>
                    <a:pt x="8616" y="5073"/>
                    <a:pt x="7535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 2172">
              <a:extLst>
                <a:ext uri="{FF2B5EF4-FFF2-40B4-BE49-F238E27FC236}">
                  <a16:creationId xmlns:a16="http://schemas.microsoft.com/office/drawing/2014/main" id="{96445CF0-2EAD-214B-A3E6-EFF479127D5B}"/>
                </a:ext>
              </a:extLst>
            </p:cNvPr>
            <p:cNvSpPr/>
            <p:nvPr/>
          </p:nvSpPr>
          <p:spPr>
            <a:xfrm>
              <a:off x="8897694" y="6563428"/>
              <a:ext cx="8109" cy="4774"/>
            </a:xfrm>
            <a:custGeom>
              <a:avLst/>
              <a:gdLst>
                <a:gd name="connsiteX0" fmla="*/ 3113 w 8109"/>
                <a:gd name="connsiteY0" fmla="*/ 5013 h 4774"/>
                <a:gd name="connsiteX1" fmla="*/ 7947 w 8109"/>
                <a:gd name="connsiteY1" fmla="*/ 3614 h 4774"/>
                <a:gd name="connsiteX2" fmla="*/ 187 w 8109"/>
                <a:gd name="connsiteY2" fmla="*/ 1833 h 4774"/>
                <a:gd name="connsiteX3" fmla="*/ 3113 w 8109"/>
                <a:gd name="connsiteY3" fmla="*/ 5013 h 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09" h="4774">
                  <a:moveTo>
                    <a:pt x="3113" y="5013"/>
                  </a:moveTo>
                  <a:cubicBezTo>
                    <a:pt x="5785" y="5013"/>
                    <a:pt x="7947" y="4377"/>
                    <a:pt x="7947" y="3614"/>
                  </a:cubicBezTo>
                  <a:cubicBezTo>
                    <a:pt x="7947" y="306"/>
                    <a:pt x="2032" y="-1093"/>
                    <a:pt x="187" y="1833"/>
                  </a:cubicBezTo>
                  <a:cubicBezTo>
                    <a:pt x="-830" y="3550"/>
                    <a:pt x="441" y="5013"/>
                    <a:pt x="3113" y="50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 2173">
              <a:extLst>
                <a:ext uri="{FF2B5EF4-FFF2-40B4-BE49-F238E27FC236}">
                  <a16:creationId xmlns:a16="http://schemas.microsoft.com/office/drawing/2014/main" id="{6FED9568-07AE-A393-641C-CC6409253FF9}"/>
                </a:ext>
              </a:extLst>
            </p:cNvPr>
            <p:cNvSpPr/>
            <p:nvPr/>
          </p:nvSpPr>
          <p:spPr>
            <a:xfrm>
              <a:off x="8893398" y="4571315"/>
              <a:ext cx="6172" cy="5284"/>
            </a:xfrm>
            <a:custGeom>
              <a:avLst/>
              <a:gdLst>
                <a:gd name="connsiteX0" fmla="*/ 2957 w 6172"/>
                <a:gd name="connsiteY0" fmla="*/ 5523 h 5284"/>
                <a:gd name="connsiteX1" fmla="*/ 6010 w 6172"/>
                <a:gd name="connsiteY1" fmla="*/ 4123 h 5284"/>
                <a:gd name="connsiteX2" fmla="*/ 2957 w 6172"/>
                <a:gd name="connsiteY2" fmla="*/ 752 h 5284"/>
                <a:gd name="connsiteX3" fmla="*/ -160 w 6172"/>
                <a:gd name="connsiteY3" fmla="*/ 2152 h 5284"/>
                <a:gd name="connsiteX4" fmla="*/ 2950 w 6172"/>
                <a:gd name="connsiteY4" fmla="*/ 5523 h 5284"/>
                <a:gd name="connsiteX5" fmla="*/ 2957 w 6172"/>
                <a:gd name="connsiteY5" fmla="*/ 5523 h 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84">
                  <a:moveTo>
                    <a:pt x="2957" y="5523"/>
                  </a:moveTo>
                  <a:cubicBezTo>
                    <a:pt x="4611" y="5523"/>
                    <a:pt x="6010" y="4887"/>
                    <a:pt x="6010" y="4123"/>
                  </a:cubicBezTo>
                  <a:cubicBezTo>
                    <a:pt x="6010" y="3360"/>
                    <a:pt x="4611" y="1834"/>
                    <a:pt x="2957" y="752"/>
                  </a:cubicBezTo>
                  <a:cubicBezTo>
                    <a:pt x="1303" y="-329"/>
                    <a:pt x="-160" y="371"/>
                    <a:pt x="-160" y="2152"/>
                  </a:cubicBezTo>
                  <a:cubicBezTo>
                    <a:pt x="-230" y="3939"/>
                    <a:pt x="1163" y="5453"/>
                    <a:pt x="2950" y="5523"/>
                  </a:cubicBezTo>
                  <a:cubicBezTo>
                    <a:pt x="2950" y="5523"/>
                    <a:pt x="2957" y="5523"/>
                    <a:pt x="2957" y="55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 2174">
              <a:extLst>
                <a:ext uri="{FF2B5EF4-FFF2-40B4-BE49-F238E27FC236}">
                  <a16:creationId xmlns:a16="http://schemas.microsoft.com/office/drawing/2014/main" id="{5E6B196C-8D05-8BD9-5E1B-24B988C474BF}"/>
                </a:ext>
              </a:extLst>
            </p:cNvPr>
            <p:cNvSpPr/>
            <p:nvPr/>
          </p:nvSpPr>
          <p:spPr>
            <a:xfrm>
              <a:off x="8882605" y="4387814"/>
              <a:ext cx="7869" cy="12602"/>
            </a:xfrm>
            <a:custGeom>
              <a:avLst/>
              <a:gdLst>
                <a:gd name="connsiteX0" fmla="*/ 4972 w 7869"/>
                <a:gd name="connsiteY0" fmla="*/ 238 h 12602"/>
                <a:gd name="connsiteX1" fmla="*/ 710 w 7869"/>
                <a:gd name="connsiteY1" fmla="*/ 10924 h 12602"/>
                <a:gd name="connsiteX2" fmla="*/ 7707 w 7869"/>
                <a:gd name="connsiteY2" fmla="*/ 6535 h 12602"/>
                <a:gd name="connsiteX3" fmla="*/ 4972 w 7869"/>
                <a:gd name="connsiteY3" fmla="*/ 238 h 1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9" h="12602">
                  <a:moveTo>
                    <a:pt x="4972" y="238"/>
                  </a:moveTo>
                  <a:cubicBezTo>
                    <a:pt x="1474" y="238"/>
                    <a:pt x="-1770" y="8380"/>
                    <a:pt x="710" y="10924"/>
                  </a:cubicBezTo>
                  <a:cubicBezTo>
                    <a:pt x="4399" y="14741"/>
                    <a:pt x="7707" y="12642"/>
                    <a:pt x="7707" y="6535"/>
                  </a:cubicBezTo>
                  <a:cubicBezTo>
                    <a:pt x="7516" y="3101"/>
                    <a:pt x="6308" y="238"/>
                    <a:pt x="497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 2175">
              <a:extLst>
                <a:ext uri="{FF2B5EF4-FFF2-40B4-BE49-F238E27FC236}">
                  <a16:creationId xmlns:a16="http://schemas.microsoft.com/office/drawing/2014/main" id="{0240202D-20B4-A22B-66E5-9DD36C072530}"/>
                </a:ext>
              </a:extLst>
            </p:cNvPr>
            <p:cNvSpPr/>
            <p:nvPr/>
          </p:nvSpPr>
          <p:spPr>
            <a:xfrm>
              <a:off x="8893401" y="2736451"/>
              <a:ext cx="10240" cy="8390"/>
            </a:xfrm>
            <a:custGeom>
              <a:avLst/>
              <a:gdLst>
                <a:gd name="connsiteX0" fmla="*/ 10078 w 10240"/>
                <a:gd name="connsiteY0" fmla="*/ 4558 h 8390"/>
                <a:gd name="connsiteX1" fmla="*/ 5308 w 10240"/>
                <a:gd name="connsiteY1" fmla="*/ 360 h 8390"/>
                <a:gd name="connsiteX2" fmla="*/ -163 w 10240"/>
                <a:gd name="connsiteY2" fmla="*/ 4494 h 8390"/>
                <a:gd name="connsiteX3" fmla="*/ 10078 w 10240"/>
                <a:gd name="connsiteY3" fmla="*/ 4558 h 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0" h="8390">
                  <a:moveTo>
                    <a:pt x="10078" y="4558"/>
                  </a:moveTo>
                  <a:cubicBezTo>
                    <a:pt x="10078" y="2840"/>
                    <a:pt x="8234" y="932"/>
                    <a:pt x="5308" y="360"/>
                  </a:cubicBezTo>
                  <a:cubicBezTo>
                    <a:pt x="2382" y="-213"/>
                    <a:pt x="-163" y="1250"/>
                    <a:pt x="-163" y="4494"/>
                  </a:cubicBezTo>
                  <a:cubicBezTo>
                    <a:pt x="-163" y="9964"/>
                    <a:pt x="8997" y="10028"/>
                    <a:pt x="10078" y="45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 2176">
              <a:extLst>
                <a:ext uri="{FF2B5EF4-FFF2-40B4-BE49-F238E27FC236}">
                  <a16:creationId xmlns:a16="http://schemas.microsoft.com/office/drawing/2014/main" id="{0B961FA0-706D-8620-57DC-8E72CE3C1884}"/>
                </a:ext>
              </a:extLst>
            </p:cNvPr>
            <p:cNvSpPr/>
            <p:nvPr/>
          </p:nvSpPr>
          <p:spPr>
            <a:xfrm>
              <a:off x="8891876" y="3481666"/>
              <a:ext cx="10815" cy="9449"/>
            </a:xfrm>
            <a:custGeom>
              <a:avLst/>
              <a:gdLst>
                <a:gd name="connsiteX0" fmla="*/ 10649 w 10815"/>
                <a:gd name="connsiteY0" fmla="*/ 4945 h 9449"/>
                <a:gd name="connsiteX1" fmla="*/ 6330 w 10815"/>
                <a:gd name="connsiteY1" fmla="*/ 238 h 9449"/>
                <a:gd name="connsiteX2" fmla="*/ 6324 w 10815"/>
                <a:gd name="connsiteY2" fmla="*/ 238 h 9449"/>
                <a:gd name="connsiteX3" fmla="*/ 281 w 10815"/>
                <a:gd name="connsiteY3" fmla="*/ 4945 h 9449"/>
                <a:gd name="connsiteX4" fmla="*/ 4543 w 10815"/>
                <a:gd name="connsiteY4" fmla="*/ 9652 h 9449"/>
                <a:gd name="connsiteX5" fmla="*/ 10649 w 10815"/>
                <a:gd name="connsiteY5" fmla="*/ 4945 h 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15" h="9449">
                  <a:moveTo>
                    <a:pt x="10649" y="4945"/>
                  </a:moveTo>
                  <a:cubicBezTo>
                    <a:pt x="10757" y="2452"/>
                    <a:pt x="8824" y="346"/>
                    <a:pt x="6330" y="238"/>
                  </a:cubicBezTo>
                  <a:cubicBezTo>
                    <a:pt x="6330" y="238"/>
                    <a:pt x="6324" y="238"/>
                    <a:pt x="6324" y="238"/>
                  </a:cubicBezTo>
                  <a:cubicBezTo>
                    <a:pt x="3576" y="531"/>
                    <a:pt x="1235" y="2356"/>
                    <a:pt x="281" y="4945"/>
                  </a:cubicBezTo>
                  <a:cubicBezTo>
                    <a:pt x="-927" y="8189"/>
                    <a:pt x="281" y="9652"/>
                    <a:pt x="4543" y="9652"/>
                  </a:cubicBezTo>
                  <a:cubicBezTo>
                    <a:pt x="7513" y="9989"/>
                    <a:pt x="10223" y="7909"/>
                    <a:pt x="10649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 2177">
              <a:extLst>
                <a:ext uri="{FF2B5EF4-FFF2-40B4-BE49-F238E27FC236}">
                  <a16:creationId xmlns:a16="http://schemas.microsoft.com/office/drawing/2014/main" id="{29915F98-2638-11C9-C1D2-583350A111CD}"/>
                </a:ext>
              </a:extLst>
            </p:cNvPr>
            <p:cNvSpPr/>
            <p:nvPr/>
          </p:nvSpPr>
          <p:spPr>
            <a:xfrm>
              <a:off x="8918954" y="943324"/>
              <a:ext cx="8539" cy="11931"/>
            </a:xfrm>
            <a:custGeom>
              <a:avLst/>
              <a:gdLst>
                <a:gd name="connsiteX0" fmla="*/ 5260 w 8539"/>
                <a:gd name="connsiteY0" fmla="*/ 1164 h 11931"/>
                <a:gd name="connsiteX1" fmla="*/ 2207 w 8539"/>
                <a:gd name="connsiteY1" fmla="*/ 783 h 11931"/>
                <a:gd name="connsiteX2" fmla="*/ 299 w 8539"/>
                <a:gd name="connsiteY2" fmla="*/ 7144 h 11931"/>
                <a:gd name="connsiteX3" fmla="*/ 3416 w 8539"/>
                <a:gd name="connsiteY3" fmla="*/ 12168 h 11931"/>
                <a:gd name="connsiteX4" fmla="*/ 8377 w 8539"/>
                <a:gd name="connsiteY4" fmla="*/ 7589 h 11931"/>
                <a:gd name="connsiteX5" fmla="*/ 5260 w 8539"/>
                <a:gd name="connsiteY5" fmla="*/ 1164 h 1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39" h="11931">
                  <a:moveTo>
                    <a:pt x="5260" y="1164"/>
                  </a:moveTo>
                  <a:cubicBezTo>
                    <a:pt x="3607" y="147"/>
                    <a:pt x="2207" y="-108"/>
                    <a:pt x="2207" y="783"/>
                  </a:cubicBezTo>
                  <a:cubicBezTo>
                    <a:pt x="1781" y="2958"/>
                    <a:pt x="1139" y="5089"/>
                    <a:pt x="299" y="7144"/>
                  </a:cubicBezTo>
                  <a:cubicBezTo>
                    <a:pt x="-910" y="10387"/>
                    <a:pt x="299" y="12168"/>
                    <a:pt x="3416" y="12168"/>
                  </a:cubicBezTo>
                  <a:cubicBezTo>
                    <a:pt x="6037" y="12238"/>
                    <a:pt x="8237" y="10209"/>
                    <a:pt x="8377" y="7589"/>
                  </a:cubicBezTo>
                  <a:cubicBezTo>
                    <a:pt x="8345" y="5089"/>
                    <a:pt x="7200" y="2736"/>
                    <a:pt x="5260" y="1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 2178">
              <a:extLst>
                <a:ext uri="{FF2B5EF4-FFF2-40B4-BE49-F238E27FC236}">
                  <a16:creationId xmlns:a16="http://schemas.microsoft.com/office/drawing/2014/main" id="{34082446-95A3-CF98-B18F-D34937293BC4}"/>
                </a:ext>
              </a:extLst>
            </p:cNvPr>
            <p:cNvSpPr/>
            <p:nvPr/>
          </p:nvSpPr>
          <p:spPr>
            <a:xfrm>
              <a:off x="8919796" y="2248325"/>
              <a:ext cx="6598" cy="7940"/>
            </a:xfrm>
            <a:custGeom>
              <a:avLst/>
              <a:gdLst>
                <a:gd name="connsiteX0" fmla="*/ 5945 w 6598"/>
                <a:gd name="connsiteY0" fmla="*/ 3163 h 7940"/>
                <a:gd name="connsiteX1" fmla="*/ 284 w 6598"/>
                <a:gd name="connsiteY1" fmla="*/ 4944 h 7940"/>
                <a:gd name="connsiteX2" fmla="*/ 4864 w 6598"/>
                <a:gd name="connsiteY2" fmla="*/ 7870 h 7940"/>
                <a:gd name="connsiteX3" fmla="*/ 5945 w 6598"/>
                <a:gd name="connsiteY3" fmla="*/ 3163 h 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8" h="7940">
                  <a:moveTo>
                    <a:pt x="5945" y="3163"/>
                  </a:moveTo>
                  <a:cubicBezTo>
                    <a:pt x="3019" y="-1607"/>
                    <a:pt x="-1624" y="-208"/>
                    <a:pt x="284" y="4944"/>
                  </a:cubicBezTo>
                  <a:cubicBezTo>
                    <a:pt x="1238" y="7489"/>
                    <a:pt x="3338" y="8824"/>
                    <a:pt x="4864" y="7870"/>
                  </a:cubicBezTo>
                  <a:cubicBezTo>
                    <a:pt x="6422" y="6842"/>
                    <a:pt x="6900" y="4769"/>
                    <a:pt x="5945" y="31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 2179">
              <a:extLst>
                <a:ext uri="{FF2B5EF4-FFF2-40B4-BE49-F238E27FC236}">
                  <a16:creationId xmlns:a16="http://schemas.microsoft.com/office/drawing/2014/main" id="{C4F67D2E-6A27-70CE-91EF-057B13C3B8E5}"/>
                </a:ext>
              </a:extLst>
            </p:cNvPr>
            <p:cNvSpPr/>
            <p:nvPr/>
          </p:nvSpPr>
          <p:spPr>
            <a:xfrm>
              <a:off x="8887167" y="4375219"/>
              <a:ext cx="6233" cy="8229"/>
            </a:xfrm>
            <a:custGeom>
              <a:avLst/>
              <a:gdLst>
                <a:gd name="connsiteX0" fmla="*/ 6071 w 6233"/>
                <a:gd name="connsiteY0" fmla="*/ 3228 h 8229"/>
                <a:gd name="connsiteX1" fmla="*/ 2955 w 6233"/>
                <a:gd name="connsiteY1" fmla="*/ 239 h 8229"/>
                <a:gd name="connsiteX2" fmla="*/ 2955 w 6233"/>
                <a:gd name="connsiteY2" fmla="*/ 239 h 8229"/>
                <a:gd name="connsiteX3" fmla="*/ -163 w 6233"/>
                <a:gd name="connsiteY3" fmla="*/ 5137 h 8229"/>
                <a:gd name="connsiteX4" fmla="*/ 2955 w 6233"/>
                <a:gd name="connsiteY4" fmla="*/ 8126 h 8229"/>
                <a:gd name="connsiteX5" fmla="*/ 6071 w 6233"/>
                <a:gd name="connsiteY5" fmla="*/ 3228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29">
                  <a:moveTo>
                    <a:pt x="6071" y="3228"/>
                  </a:moveTo>
                  <a:cubicBezTo>
                    <a:pt x="6039" y="1543"/>
                    <a:pt x="4640" y="207"/>
                    <a:pt x="2955" y="239"/>
                  </a:cubicBezTo>
                  <a:cubicBezTo>
                    <a:pt x="2955" y="239"/>
                    <a:pt x="2955" y="239"/>
                    <a:pt x="2955" y="239"/>
                  </a:cubicBezTo>
                  <a:cubicBezTo>
                    <a:pt x="1237" y="239"/>
                    <a:pt x="-163" y="2465"/>
                    <a:pt x="-163" y="5137"/>
                  </a:cubicBezTo>
                  <a:cubicBezTo>
                    <a:pt x="-163" y="7808"/>
                    <a:pt x="1237" y="9144"/>
                    <a:pt x="2955" y="8126"/>
                  </a:cubicBezTo>
                  <a:cubicBezTo>
                    <a:pt x="4672" y="7039"/>
                    <a:pt x="5817" y="5245"/>
                    <a:pt x="6071" y="32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 2180">
              <a:extLst>
                <a:ext uri="{FF2B5EF4-FFF2-40B4-BE49-F238E27FC236}">
                  <a16:creationId xmlns:a16="http://schemas.microsoft.com/office/drawing/2014/main" id="{9BE48156-6191-B2D3-F585-EDAE4199BEE1}"/>
                </a:ext>
              </a:extLst>
            </p:cNvPr>
            <p:cNvSpPr/>
            <p:nvPr/>
          </p:nvSpPr>
          <p:spPr>
            <a:xfrm>
              <a:off x="8903357" y="4655218"/>
              <a:ext cx="14641" cy="12596"/>
            </a:xfrm>
            <a:custGeom>
              <a:avLst/>
              <a:gdLst>
                <a:gd name="connsiteX0" fmla="*/ 10935 w 14641"/>
                <a:gd name="connsiteY0" fmla="*/ 9080 h 12596"/>
                <a:gd name="connsiteX1" fmla="*/ 8455 w 14641"/>
                <a:gd name="connsiteY1" fmla="*/ 238 h 12596"/>
                <a:gd name="connsiteX2" fmla="*/ 2094 w 14641"/>
                <a:gd name="connsiteY2" fmla="*/ 1574 h 12596"/>
                <a:gd name="connsiteX3" fmla="*/ 186 w 14641"/>
                <a:gd name="connsiteY3" fmla="*/ 7935 h 12596"/>
                <a:gd name="connsiteX4" fmla="*/ 10935 w 14641"/>
                <a:gd name="connsiteY4" fmla="*/ 9080 h 12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41" h="12596">
                  <a:moveTo>
                    <a:pt x="10935" y="9080"/>
                  </a:moveTo>
                  <a:cubicBezTo>
                    <a:pt x="16406" y="3546"/>
                    <a:pt x="15515" y="238"/>
                    <a:pt x="8455" y="238"/>
                  </a:cubicBezTo>
                  <a:cubicBezTo>
                    <a:pt x="5084" y="238"/>
                    <a:pt x="2094" y="874"/>
                    <a:pt x="2094" y="1574"/>
                  </a:cubicBezTo>
                  <a:cubicBezTo>
                    <a:pt x="1693" y="3756"/>
                    <a:pt x="1051" y="5893"/>
                    <a:pt x="186" y="7935"/>
                  </a:cubicBezTo>
                  <a:cubicBezTo>
                    <a:pt x="-1850" y="13787"/>
                    <a:pt x="5465" y="14677"/>
                    <a:pt x="10935" y="90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 2181">
              <a:extLst>
                <a:ext uri="{FF2B5EF4-FFF2-40B4-BE49-F238E27FC236}">
                  <a16:creationId xmlns:a16="http://schemas.microsoft.com/office/drawing/2014/main" id="{26138368-A0F2-C4BE-DFCB-7E9A8DF3BA31}"/>
                </a:ext>
              </a:extLst>
            </p:cNvPr>
            <p:cNvSpPr/>
            <p:nvPr/>
          </p:nvSpPr>
          <p:spPr>
            <a:xfrm>
              <a:off x="8927494" y="4479025"/>
              <a:ext cx="5173" cy="6297"/>
            </a:xfrm>
            <a:custGeom>
              <a:avLst/>
              <a:gdLst>
                <a:gd name="connsiteX0" fmla="*/ 1237 w 5173"/>
                <a:gd name="connsiteY0" fmla="*/ 6536 h 6297"/>
                <a:gd name="connsiteX1" fmla="*/ 4481 w 5173"/>
                <a:gd name="connsiteY1" fmla="*/ 3419 h 6297"/>
                <a:gd name="connsiteX2" fmla="*/ 3145 w 5173"/>
                <a:gd name="connsiteY2" fmla="*/ 239 h 6297"/>
                <a:gd name="connsiteX3" fmla="*/ -163 w 5173"/>
                <a:gd name="connsiteY3" fmla="*/ 3419 h 6297"/>
                <a:gd name="connsiteX4" fmla="*/ -163 w 5173"/>
                <a:gd name="connsiteY4" fmla="*/ 3419 h 6297"/>
                <a:gd name="connsiteX5" fmla="*/ 1237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1237" y="6536"/>
                  </a:moveTo>
                  <a:cubicBezTo>
                    <a:pt x="2000" y="6536"/>
                    <a:pt x="3399" y="5137"/>
                    <a:pt x="4481" y="3419"/>
                  </a:cubicBezTo>
                  <a:cubicBezTo>
                    <a:pt x="5562" y="1702"/>
                    <a:pt x="4926" y="239"/>
                    <a:pt x="3145" y="239"/>
                  </a:cubicBezTo>
                  <a:cubicBezTo>
                    <a:pt x="1351" y="201"/>
                    <a:pt x="-124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137"/>
                    <a:pt x="473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 2182">
              <a:extLst>
                <a:ext uri="{FF2B5EF4-FFF2-40B4-BE49-F238E27FC236}">
                  <a16:creationId xmlns:a16="http://schemas.microsoft.com/office/drawing/2014/main" id="{6515083D-2896-386F-2636-909B29B0403A}"/>
                </a:ext>
              </a:extLst>
            </p:cNvPr>
            <p:cNvSpPr/>
            <p:nvPr/>
          </p:nvSpPr>
          <p:spPr>
            <a:xfrm>
              <a:off x="8914900" y="4677290"/>
              <a:ext cx="9286" cy="6233"/>
            </a:xfrm>
            <a:custGeom>
              <a:avLst/>
              <a:gdLst>
                <a:gd name="connsiteX0" fmla="*/ 4481 w 9286"/>
                <a:gd name="connsiteY0" fmla="*/ 6472 h 6233"/>
                <a:gd name="connsiteX1" fmla="*/ 9124 w 9286"/>
                <a:gd name="connsiteY1" fmla="*/ 3355 h 6233"/>
                <a:gd name="connsiteX2" fmla="*/ 4481 w 9286"/>
                <a:gd name="connsiteY2" fmla="*/ 238 h 6233"/>
                <a:gd name="connsiteX3" fmla="*/ -163 w 9286"/>
                <a:gd name="connsiteY3" fmla="*/ 3355 h 6233"/>
                <a:gd name="connsiteX4" fmla="*/ 4481 w 9286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33">
                  <a:moveTo>
                    <a:pt x="4481" y="6472"/>
                  </a:moveTo>
                  <a:cubicBezTo>
                    <a:pt x="7025" y="6472"/>
                    <a:pt x="9124" y="5072"/>
                    <a:pt x="9124" y="3355"/>
                  </a:cubicBezTo>
                  <a:cubicBezTo>
                    <a:pt x="9124" y="1638"/>
                    <a:pt x="7025" y="238"/>
                    <a:pt x="4481" y="238"/>
                  </a:cubicBez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2"/>
                    <a:pt x="2127" y="6472"/>
                    <a:pt x="4481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 2183">
              <a:extLst>
                <a:ext uri="{FF2B5EF4-FFF2-40B4-BE49-F238E27FC236}">
                  <a16:creationId xmlns:a16="http://schemas.microsoft.com/office/drawing/2014/main" id="{18526140-E069-4CED-8E68-8EB6691F3CB7}"/>
                </a:ext>
              </a:extLst>
            </p:cNvPr>
            <p:cNvSpPr/>
            <p:nvPr/>
          </p:nvSpPr>
          <p:spPr>
            <a:xfrm>
              <a:off x="8916417" y="2510913"/>
              <a:ext cx="7962" cy="10723"/>
            </a:xfrm>
            <a:custGeom>
              <a:avLst/>
              <a:gdLst>
                <a:gd name="connsiteX0" fmla="*/ 5062 w 7962"/>
                <a:gd name="connsiteY0" fmla="*/ 537 h 10723"/>
                <a:gd name="connsiteX1" fmla="*/ 800 w 7962"/>
                <a:gd name="connsiteY1" fmla="*/ 9442 h 10723"/>
                <a:gd name="connsiteX2" fmla="*/ 7797 w 7962"/>
                <a:gd name="connsiteY2" fmla="*/ 6834 h 10723"/>
                <a:gd name="connsiteX3" fmla="*/ 5062 w 7962"/>
                <a:gd name="connsiteY3" fmla="*/ 537 h 10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2" h="10723">
                  <a:moveTo>
                    <a:pt x="5062" y="537"/>
                  </a:moveTo>
                  <a:cubicBezTo>
                    <a:pt x="1882" y="-1434"/>
                    <a:pt x="-1998" y="6898"/>
                    <a:pt x="800" y="9442"/>
                  </a:cubicBezTo>
                  <a:cubicBezTo>
                    <a:pt x="3599" y="11987"/>
                    <a:pt x="7797" y="11478"/>
                    <a:pt x="7797" y="6834"/>
                  </a:cubicBezTo>
                  <a:cubicBezTo>
                    <a:pt x="7861" y="4436"/>
                    <a:pt x="6856" y="2127"/>
                    <a:pt x="5062" y="5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 2184">
              <a:extLst>
                <a:ext uri="{FF2B5EF4-FFF2-40B4-BE49-F238E27FC236}">
                  <a16:creationId xmlns:a16="http://schemas.microsoft.com/office/drawing/2014/main" id="{4043B29C-3E6C-19F5-199E-304B6B958F61}"/>
                </a:ext>
              </a:extLst>
            </p:cNvPr>
            <p:cNvSpPr/>
            <p:nvPr/>
          </p:nvSpPr>
          <p:spPr>
            <a:xfrm>
              <a:off x="8859714" y="281845"/>
              <a:ext cx="8474" cy="6297"/>
            </a:xfrm>
            <a:custGeom>
              <a:avLst/>
              <a:gdLst>
                <a:gd name="connsiteX0" fmla="*/ 4074 w 8474"/>
                <a:gd name="connsiteY0" fmla="*/ 6536 h 6297"/>
                <a:gd name="connsiteX1" fmla="*/ 8208 w 8474"/>
                <a:gd name="connsiteY1" fmla="*/ 3419 h 6297"/>
                <a:gd name="connsiteX2" fmla="*/ 4074 w 8474"/>
                <a:gd name="connsiteY2" fmla="*/ 238 h 6297"/>
                <a:gd name="connsiteX3" fmla="*/ -61 w 8474"/>
                <a:gd name="connsiteY3" fmla="*/ 3419 h 6297"/>
                <a:gd name="connsiteX4" fmla="*/ 4074 w 8474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4" h="6297">
                  <a:moveTo>
                    <a:pt x="4074" y="6536"/>
                  </a:moveTo>
                  <a:cubicBezTo>
                    <a:pt x="6936" y="6536"/>
                    <a:pt x="8781" y="5136"/>
                    <a:pt x="8208" y="3419"/>
                  </a:cubicBezTo>
                  <a:cubicBezTo>
                    <a:pt x="7598" y="1625"/>
                    <a:pt x="5969" y="366"/>
                    <a:pt x="4074" y="238"/>
                  </a:cubicBezTo>
                  <a:cubicBezTo>
                    <a:pt x="2178" y="366"/>
                    <a:pt x="550" y="1625"/>
                    <a:pt x="-61" y="3419"/>
                  </a:cubicBezTo>
                  <a:cubicBezTo>
                    <a:pt x="-633" y="5136"/>
                    <a:pt x="1275" y="6536"/>
                    <a:pt x="407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 2185">
              <a:extLst>
                <a:ext uri="{FF2B5EF4-FFF2-40B4-BE49-F238E27FC236}">
                  <a16:creationId xmlns:a16="http://schemas.microsoft.com/office/drawing/2014/main" id="{3BC122FA-0C7F-C8C0-0545-A949D4B8F3EB}"/>
                </a:ext>
              </a:extLst>
            </p:cNvPr>
            <p:cNvSpPr/>
            <p:nvPr/>
          </p:nvSpPr>
          <p:spPr>
            <a:xfrm>
              <a:off x="8316865" y="2762340"/>
              <a:ext cx="6169" cy="8263"/>
            </a:xfrm>
            <a:custGeom>
              <a:avLst/>
              <a:gdLst>
                <a:gd name="connsiteX0" fmla="*/ -163 w 6169"/>
                <a:gd name="connsiteY0" fmla="*/ 3603 h 8263"/>
                <a:gd name="connsiteX1" fmla="*/ 2890 w 6169"/>
                <a:gd name="connsiteY1" fmla="*/ 8501 h 8263"/>
                <a:gd name="connsiteX2" fmla="*/ 6007 w 6169"/>
                <a:gd name="connsiteY2" fmla="*/ 5511 h 8263"/>
                <a:gd name="connsiteX3" fmla="*/ 6007 w 6169"/>
                <a:gd name="connsiteY3" fmla="*/ 5511 h 8263"/>
                <a:gd name="connsiteX4" fmla="*/ 2890 w 6169"/>
                <a:gd name="connsiteY4" fmla="*/ 613 h 8263"/>
                <a:gd name="connsiteX5" fmla="*/ -163 w 6169"/>
                <a:gd name="connsiteY5" fmla="*/ 3603 h 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63">
                  <a:moveTo>
                    <a:pt x="-163" y="3603"/>
                  </a:moveTo>
                  <a:cubicBezTo>
                    <a:pt x="-163" y="6274"/>
                    <a:pt x="1237" y="8501"/>
                    <a:pt x="2890" y="8501"/>
                  </a:cubicBezTo>
                  <a:cubicBezTo>
                    <a:pt x="4576" y="8539"/>
                    <a:pt x="5969" y="7197"/>
                    <a:pt x="6007" y="5511"/>
                  </a:cubicBezTo>
                  <a:cubicBezTo>
                    <a:pt x="6007" y="5511"/>
                    <a:pt x="6007" y="5511"/>
                    <a:pt x="6007" y="5511"/>
                  </a:cubicBezTo>
                  <a:cubicBezTo>
                    <a:pt x="5753" y="3495"/>
                    <a:pt x="4608" y="1701"/>
                    <a:pt x="2890" y="613"/>
                  </a:cubicBezTo>
                  <a:cubicBezTo>
                    <a:pt x="1237" y="-468"/>
                    <a:pt x="-163" y="868"/>
                    <a:pt x="-163" y="36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 2186">
              <a:extLst>
                <a:ext uri="{FF2B5EF4-FFF2-40B4-BE49-F238E27FC236}">
                  <a16:creationId xmlns:a16="http://schemas.microsoft.com/office/drawing/2014/main" id="{0B9D49BA-CD9E-EC17-C671-025A5AFEF0A9}"/>
                </a:ext>
              </a:extLst>
            </p:cNvPr>
            <p:cNvSpPr/>
            <p:nvPr/>
          </p:nvSpPr>
          <p:spPr>
            <a:xfrm>
              <a:off x="8358189" y="4567122"/>
              <a:ext cx="5173" cy="6297"/>
            </a:xfrm>
            <a:custGeom>
              <a:avLst/>
              <a:gdLst>
                <a:gd name="connsiteX0" fmla="*/ 5011 w 5173"/>
                <a:gd name="connsiteY0" fmla="*/ 3419 h 6297"/>
                <a:gd name="connsiteX1" fmla="*/ 1703 w 5173"/>
                <a:gd name="connsiteY1" fmla="*/ 239 h 6297"/>
                <a:gd name="connsiteX2" fmla="*/ 1703 w 5173"/>
                <a:gd name="connsiteY2" fmla="*/ 239 h 6297"/>
                <a:gd name="connsiteX3" fmla="*/ 368 w 5173"/>
                <a:gd name="connsiteY3" fmla="*/ 3419 h 6297"/>
                <a:gd name="connsiteX4" fmla="*/ 3612 w 5173"/>
                <a:gd name="connsiteY4" fmla="*/ 6536 h 6297"/>
                <a:gd name="connsiteX5" fmla="*/ 5011 w 5173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5011" y="3419"/>
                  </a:moveTo>
                  <a:cubicBezTo>
                    <a:pt x="4979" y="1625"/>
                    <a:pt x="3497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638"/>
                    <a:pt x="368" y="3419"/>
                  </a:cubicBezTo>
                  <a:cubicBezTo>
                    <a:pt x="1449" y="5200"/>
                    <a:pt x="2912" y="6536"/>
                    <a:pt x="3612" y="6536"/>
                  </a:cubicBezTo>
                  <a:cubicBezTo>
                    <a:pt x="4311" y="6536"/>
                    <a:pt x="5011" y="5137"/>
                    <a:pt x="501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 2187">
              <a:extLst>
                <a:ext uri="{FF2B5EF4-FFF2-40B4-BE49-F238E27FC236}">
                  <a16:creationId xmlns:a16="http://schemas.microsoft.com/office/drawing/2014/main" id="{C718DAD2-7827-36E5-E0E2-D4AD71827A94}"/>
                </a:ext>
              </a:extLst>
            </p:cNvPr>
            <p:cNvSpPr/>
            <p:nvPr/>
          </p:nvSpPr>
          <p:spPr>
            <a:xfrm>
              <a:off x="8308695" y="964604"/>
              <a:ext cx="8171" cy="6297"/>
            </a:xfrm>
            <a:custGeom>
              <a:avLst/>
              <a:gdLst>
                <a:gd name="connsiteX0" fmla="*/ 8008 w 8171"/>
                <a:gd name="connsiteY0" fmla="*/ 3355 h 6297"/>
                <a:gd name="connsiteX1" fmla="*/ 5082 w 8171"/>
                <a:gd name="connsiteY1" fmla="*/ 238 h 6297"/>
                <a:gd name="connsiteX2" fmla="*/ 248 w 8171"/>
                <a:gd name="connsiteY2" fmla="*/ 3355 h 6297"/>
                <a:gd name="connsiteX3" fmla="*/ 3174 w 8171"/>
                <a:gd name="connsiteY3" fmla="*/ 6536 h 6297"/>
                <a:gd name="connsiteX4" fmla="*/ 8008 w 8171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1" h="6297">
                  <a:moveTo>
                    <a:pt x="8008" y="3355"/>
                  </a:moveTo>
                  <a:cubicBezTo>
                    <a:pt x="8046" y="1695"/>
                    <a:pt x="6742" y="308"/>
                    <a:pt x="5082" y="238"/>
                  </a:cubicBezTo>
                  <a:cubicBezTo>
                    <a:pt x="3085" y="506"/>
                    <a:pt x="1310" y="1644"/>
                    <a:pt x="248" y="3355"/>
                  </a:cubicBezTo>
                  <a:cubicBezTo>
                    <a:pt x="-833" y="5073"/>
                    <a:pt x="248" y="6536"/>
                    <a:pt x="3174" y="6536"/>
                  </a:cubicBezTo>
                  <a:cubicBezTo>
                    <a:pt x="6100" y="6536"/>
                    <a:pt x="8008" y="5327"/>
                    <a:pt x="800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 2188">
              <a:extLst>
                <a:ext uri="{FF2B5EF4-FFF2-40B4-BE49-F238E27FC236}">
                  <a16:creationId xmlns:a16="http://schemas.microsoft.com/office/drawing/2014/main" id="{E2C7582B-221C-2995-0938-80DCA25E020C}"/>
                </a:ext>
              </a:extLst>
            </p:cNvPr>
            <p:cNvSpPr/>
            <p:nvPr/>
          </p:nvSpPr>
          <p:spPr>
            <a:xfrm>
              <a:off x="8331082" y="421857"/>
              <a:ext cx="29672" cy="35391"/>
            </a:xfrm>
            <a:custGeom>
              <a:avLst/>
              <a:gdLst>
                <a:gd name="connsiteX0" fmla="*/ 6612 w 29672"/>
                <a:gd name="connsiteY0" fmla="*/ 1053 h 35391"/>
                <a:gd name="connsiteX1" fmla="*/ 5912 w 29672"/>
                <a:gd name="connsiteY1" fmla="*/ 9767 h 35391"/>
                <a:gd name="connsiteX2" fmla="*/ 12273 w 29672"/>
                <a:gd name="connsiteY2" fmla="*/ 17718 h 35391"/>
                <a:gd name="connsiteX3" fmla="*/ 13799 w 29672"/>
                <a:gd name="connsiteY3" fmla="*/ 28977 h 35391"/>
                <a:gd name="connsiteX4" fmla="*/ 23150 w 29672"/>
                <a:gd name="connsiteY4" fmla="*/ 31903 h 35391"/>
                <a:gd name="connsiteX5" fmla="*/ 29510 w 29672"/>
                <a:gd name="connsiteY5" fmla="*/ 24015 h 35391"/>
                <a:gd name="connsiteX6" fmla="*/ 6612 w 29672"/>
                <a:gd name="connsiteY6" fmla="*/ 1053 h 3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72" h="35391">
                  <a:moveTo>
                    <a:pt x="6612" y="1053"/>
                  </a:moveTo>
                  <a:cubicBezTo>
                    <a:pt x="-2039" y="-2000"/>
                    <a:pt x="-2548" y="4106"/>
                    <a:pt x="5912" y="9767"/>
                  </a:cubicBezTo>
                  <a:cubicBezTo>
                    <a:pt x="10237" y="12566"/>
                    <a:pt x="12972" y="16128"/>
                    <a:pt x="12273" y="17718"/>
                  </a:cubicBezTo>
                  <a:cubicBezTo>
                    <a:pt x="11624" y="21541"/>
                    <a:pt x="12158" y="25466"/>
                    <a:pt x="13799" y="28977"/>
                  </a:cubicBezTo>
                  <a:cubicBezTo>
                    <a:pt x="16916" y="37246"/>
                    <a:pt x="17234" y="37309"/>
                    <a:pt x="23150" y="31903"/>
                  </a:cubicBezTo>
                  <a:cubicBezTo>
                    <a:pt x="25885" y="29835"/>
                    <a:pt x="28073" y="27126"/>
                    <a:pt x="29510" y="24015"/>
                  </a:cubicBezTo>
                  <a:cubicBezTo>
                    <a:pt x="29001" y="20135"/>
                    <a:pt x="12273" y="2707"/>
                    <a:pt x="6612" y="10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 2189">
              <a:extLst>
                <a:ext uri="{FF2B5EF4-FFF2-40B4-BE49-F238E27FC236}">
                  <a16:creationId xmlns:a16="http://schemas.microsoft.com/office/drawing/2014/main" id="{FEA326C7-DF04-EDF5-A12E-40ADB7AE3E61}"/>
                </a:ext>
              </a:extLst>
            </p:cNvPr>
            <p:cNvSpPr/>
            <p:nvPr/>
          </p:nvSpPr>
          <p:spPr>
            <a:xfrm>
              <a:off x="8357247" y="1974917"/>
              <a:ext cx="15244" cy="15416"/>
            </a:xfrm>
            <a:custGeom>
              <a:avLst/>
              <a:gdLst>
                <a:gd name="connsiteX0" fmla="*/ 13331 w 15244"/>
                <a:gd name="connsiteY0" fmla="*/ 10630 h 15416"/>
                <a:gd name="connsiteX1" fmla="*/ 8243 w 15244"/>
                <a:gd name="connsiteY1" fmla="*/ 453 h 15416"/>
                <a:gd name="connsiteX2" fmla="*/ 5380 w 15244"/>
                <a:gd name="connsiteY2" fmla="*/ 15655 h 15416"/>
                <a:gd name="connsiteX3" fmla="*/ 13331 w 15244"/>
                <a:gd name="connsiteY3" fmla="*/ 10630 h 1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4" h="15416">
                  <a:moveTo>
                    <a:pt x="13331" y="10630"/>
                  </a:moveTo>
                  <a:cubicBezTo>
                    <a:pt x="16639" y="1916"/>
                    <a:pt x="15430" y="-565"/>
                    <a:pt x="8243" y="453"/>
                  </a:cubicBezTo>
                  <a:cubicBezTo>
                    <a:pt x="-980" y="1788"/>
                    <a:pt x="-3588" y="15655"/>
                    <a:pt x="5380" y="15655"/>
                  </a:cubicBezTo>
                  <a:cubicBezTo>
                    <a:pt x="8771" y="15630"/>
                    <a:pt x="11855" y="13682"/>
                    <a:pt x="13331" y="106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 2190">
              <a:extLst>
                <a:ext uri="{FF2B5EF4-FFF2-40B4-BE49-F238E27FC236}">
                  <a16:creationId xmlns:a16="http://schemas.microsoft.com/office/drawing/2014/main" id="{3058CD73-B231-A0C9-D82D-86360AD96A62}"/>
                </a:ext>
              </a:extLst>
            </p:cNvPr>
            <p:cNvSpPr/>
            <p:nvPr/>
          </p:nvSpPr>
          <p:spPr>
            <a:xfrm>
              <a:off x="8324090" y="967530"/>
              <a:ext cx="14290" cy="30163"/>
            </a:xfrm>
            <a:custGeom>
              <a:avLst/>
              <a:gdLst>
                <a:gd name="connsiteX0" fmla="*/ 12077 w 14290"/>
                <a:gd name="connsiteY0" fmla="*/ 29180 h 30163"/>
                <a:gd name="connsiteX1" fmla="*/ 12077 w 14290"/>
                <a:gd name="connsiteY1" fmla="*/ 19321 h 30163"/>
                <a:gd name="connsiteX2" fmla="*/ 8260 w 14290"/>
                <a:gd name="connsiteY2" fmla="*/ 6599 h 30163"/>
                <a:gd name="connsiteX3" fmla="*/ 5080 w 14290"/>
                <a:gd name="connsiteY3" fmla="*/ 238 h 30163"/>
                <a:gd name="connsiteX4" fmla="*/ 3362 w 14290"/>
                <a:gd name="connsiteY4" fmla="*/ 21483 h 30163"/>
                <a:gd name="connsiteX5" fmla="*/ 12077 w 14290"/>
                <a:gd name="connsiteY5" fmla="*/ 29180 h 3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0" h="30163">
                  <a:moveTo>
                    <a:pt x="12077" y="29180"/>
                  </a:moveTo>
                  <a:cubicBezTo>
                    <a:pt x="14812" y="26317"/>
                    <a:pt x="14812" y="24027"/>
                    <a:pt x="12077" y="19321"/>
                  </a:cubicBezTo>
                  <a:cubicBezTo>
                    <a:pt x="9825" y="15440"/>
                    <a:pt x="8515" y="11083"/>
                    <a:pt x="8260" y="6599"/>
                  </a:cubicBezTo>
                  <a:cubicBezTo>
                    <a:pt x="8260" y="3101"/>
                    <a:pt x="6861" y="238"/>
                    <a:pt x="5080" y="238"/>
                  </a:cubicBezTo>
                  <a:cubicBezTo>
                    <a:pt x="-1281" y="238"/>
                    <a:pt x="-1853" y="10352"/>
                    <a:pt x="3362" y="21483"/>
                  </a:cubicBezTo>
                  <a:cubicBezTo>
                    <a:pt x="7179" y="30197"/>
                    <a:pt x="9278" y="31978"/>
                    <a:pt x="12077" y="291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 2191">
              <a:extLst>
                <a:ext uri="{FF2B5EF4-FFF2-40B4-BE49-F238E27FC236}">
                  <a16:creationId xmlns:a16="http://schemas.microsoft.com/office/drawing/2014/main" id="{15D6B47E-EDCA-7BD4-DD43-C84264BB4FD6}"/>
                </a:ext>
              </a:extLst>
            </p:cNvPr>
            <p:cNvSpPr/>
            <p:nvPr/>
          </p:nvSpPr>
          <p:spPr>
            <a:xfrm>
              <a:off x="8358189" y="479981"/>
              <a:ext cx="5173" cy="6297"/>
            </a:xfrm>
            <a:custGeom>
              <a:avLst/>
              <a:gdLst>
                <a:gd name="connsiteX0" fmla="*/ 3612 w 5173"/>
                <a:gd name="connsiteY0" fmla="*/ 6536 h 6297"/>
                <a:gd name="connsiteX1" fmla="*/ 5011 w 5173"/>
                <a:gd name="connsiteY1" fmla="*/ 3419 h 6297"/>
                <a:gd name="connsiteX2" fmla="*/ 1703 w 5173"/>
                <a:gd name="connsiteY2" fmla="*/ 239 h 6297"/>
                <a:gd name="connsiteX3" fmla="*/ 1703 w 5173"/>
                <a:gd name="connsiteY3" fmla="*/ 239 h 6297"/>
                <a:gd name="connsiteX4" fmla="*/ 368 w 5173"/>
                <a:gd name="connsiteY4" fmla="*/ 3419 h 6297"/>
                <a:gd name="connsiteX5" fmla="*/ 3612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12" y="6536"/>
                  </a:moveTo>
                  <a:cubicBezTo>
                    <a:pt x="4375" y="6536"/>
                    <a:pt x="5011" y="5137"/>
                    <a:pt x="5011" y="3419"/>
                  </a:cubicBezTo>
                  <a:cubicBezTo>
                    <a:pt x="4979" y="1626"/>
                    <a:pt x="3497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702"/>
                    <a:pt x="368" y="3419"/>
                  </a:cubicBezTo>
                  <a:cubicBezTo>
                    <a:pt x="1449" y="5137"/>
                    <a:pt x="2912" y="6536"/>
                    <a:pt x="3612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 2192">
              <a:extLst>
                <a:ext uri="{FF2B5EF4-FFF2-40B4-BE49-F238E27FC236}">
                  <a16:creationId xmlns:a16="http://schemas.microsoft.com/office/drawing/2014/main" id="{E61FF638-BD9B-62BB-BBD2-3FCC7AE14D2B}"/>
                </a:ext>
              </a:extLst>
            </p:cNvPr>
            <p:cNvSpPr/>
            <p:nvPr/>
          </p:nvSpPr>
          <p:spPr>
            <a:xfrm>
              <a:off x="8310632" y="999207"/>
              <a:ext cx="18589" cy="12412"/>
            </a:xfrm>
            <a:custGeom>
              <a:avLst/>
              <a:gdLst>
                <a:gd name="connsiteX0" fmla="*/ 15167 w 18589"/>
                <a:gd name="connsiteY0" fmla="*/ 238 h 12412"/>
                <a:gd name="connsiteX1" fmla="*/ -163 w 18589"/>
                <a:gd name="connsiteY1" fmla="*/ 9779 h 12412"/>
                <a:gd name="connsiteX2" fmla="*/ 13576 w 18589"/>
                <a:gd name="connsiteY2" fmla="*/ 10924 h 12412"/>
                <a:gd name="connsiteX3" fmla="*/ 15167 w 18589"/>
                <a:gd name="connsiteY3" fmla="*/ 238 h 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9" h="12412">
                  <a:moveTo>
                    <a:pt x="15167" y="238"/>
                  </a:moveTo>
                  <a:cubicBezTo>
                    <a:pt x="9824" y="238"/>
                    <a:pt x="-163" y="6599"/>
                    <a:pt x="-163" y="9779"/>
                  </a:cubicBezTo>
                  <a:cubicBezTo>
                    <a:pt x="-163" y="12960"/>
                    <a:pt x="6198" y="13723"/>
                    <a:pt x="13576" y="10924"/>
                  </a:cubicBezTo>
                  <a:cubicBezTo>
                    <a:pt x="19047" y="8889"/>
                    <a:pt x="20319" y="238"/>
                    <a:pt x="1516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 2193">
              <a:extLst>
                <a:ext uri="{FF2B5EF4-FFF2-40B4-BE49-F238E27FC236}">
                  <a16:creationId xmlns:a16="http://schemas.microsoft.com/office/drawing/2014/main" id="{5E9D377E-80BB-5BC3-66EE-DB6E12571B0A}"/>
                </a:ext>
              </a:extLst>
            </p:cNvPr>
            <p:cNvSpPr/>
            <p:nvPr/>
          </p:nvSpPr>
          <p:spPr>
            <a:xfrm>
              <a:off x="8317619" y="303682"/>
              <a:ext cx="5240" cy="9298"/>
            </a:xfrm>
            <a:custGeom>
              <a:avLst/>
              <a:gdLst>
                <a:gd name="connsiteX0" fmla="*/ 4618 w 5240"/>
                <a:gd name="connsiteY0" fmla="*/ 7152 h 9298"/>
                <a:gd name="connsiteX1" fmla="*/ 4045 w 5240"/>
                <a:gd name="connsiteY1" fmla="*/ 1300 h 9298"/>
                <a:gd name="connsiteX2" fmla="*/ 865 w 5240"/>
                <a:gd name="connsiteY2" fmla="*/ 7152 h 9298"/>
                <a:gd name="connsiteX3" fmla="*/ 4618 w 5240"/>
                <a:gd name="connsiteY3" fmla="*/ 7152 h 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0" h="9298">
                  <a:moveTo>
                    <a:pt x="4618" y="7152"/>
                  </a:moveTo>
                  <a:cubicBezTo>
                    <a:pt x="5394" y="5224"/>
                    <a:pt x="5177" y="3043"/>
                    <a:pt x="4045" y="1300"/>
                  </a:cubicBezTo>
                  <a:cubicBezTo>
                    <a:pt x="928" y="-1944"/>
                    <a:pt x="-1679" y="2890"/>
                    <a:pt x="865" y="7152"/>
                  </a:cubicBezTo>
                  <a:cubicBezTo>
                    <a:pt x="2837" y="10332"/>
                    <a:pt x="3854" y="10332"/>
                    <a:pt x="4618" y="71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 2194">
              <a:extLst>
                <a:ext uri="{FF2B5EF4-FFF2-40B4-BE49-F238E27FC236}">
                  <a16:creationId xmlns:a16="http://schemas.microsoft.com/office/drawing/2014/main" id="{2C36BEAF-4E3B-FC7C-524D-CC599945F5F0}"/>
                </a:ext>
              </a:extLst>
            </p:cNvPr>
            <p:cNvSpPr/>
            <p:nvPr/>
          </p:nvSpPr>
          <p:spPr>
            <a:xfrm>
              <a:off x="8326412" y="351608"/>
              <a:ext cx="18313" cy="19533"/>
            </a:xfrm>
            <a:custGeom>
              <a:avLst/>
              <a:gdLst>
                <a:gd name="connsiteX0" fmla="*/ 6575 w 18313"/>
                <a:gd name="connsiteY0" fmla="*/ 17681 h 19533"/>
                <a:gd name="connsiteX1" fmla="*/ 18151 w 18313"/>
                <a:gd name="connsiteY1" fmla="*/ 14183 h 19533"/>
                <a:gd name="connsiteX2" fmla="*/ 11791 w 18313"/>
                <a:gd name="connsiteY2" fmla="*/ 4260 h 19533"/>
                <a:gd name="connsiteX3" fmla="*/ 2568 w 18313"/>
                <a:gd name="connsiteY3" fmla="*/ 2988 h 19533"/>
                <a:gd name="connsiteX4" fmla="*/ 6575 w 18313"/>
                <a:gd name="connsiteY4" fmla="*/ 17681 h 1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13" h="19533">
                  <a:moveTo>
                    <a:pt x="6575" y="17681"/>
                  </a:moveTo>
                  <a:cubicBezTo>
                    <a:pt x="14335" y="21370"/>
                    <a:pt x="18151" y="20162"/>
                    <a:pt x="18151" y="14183"/>
                  </a:cubicBezTo>
                  <a:cubicBezTo>
                    <a:pt x="17133" y="10290"/>
                    <a:pt x="14907" y="6811"/>
                    <a:pt x="11791" y="4260"/>
                  </a:cubicBezTo>
                  <a:cubicBezTo>
                    <a:pt x="6320" y="-765"/>
                    <a:pt x="4985" y="-956"/>
                    <a:pt x="2568" y="2988"/>
                  </a:cubicBezTo>
                  <a:cubicBezTo>
                    <a:pt x="-2012" y="10303"/>
                    <a:pt x="-931" y="14056"/>
                    <a:pt x="6575" y="176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 2195">
              <a:extLst>
                <a:ext uri="{FF2B5EF4-FFF2-40B4-BE49-F238E27FC236}">
                  <a16:creationId xmlns:a16="http://schemas.microsoft.com/office/drawing/2014/main" id="{8F9CC8F6-AAEC-8391-09B9-1A1D5E140CDD}"/>
                </a:ext>
              </a:extLst>
            </p:cNvPr>
            <p:cNvSpPr/>
            <p:nvPr/>
          </p:nvSpPr>
          <p:spPr>
            <a:xfrm>
              <a:off x="8317324" y="389145"/>
              <a:ext cx="16929" cy="12281"/>
            </a:xfrm>
            <a:custGeom>
              <a:avLst/>
              <a:gdLst>
                <a:gd name="connsiteX0" fmla="*/ 10510 w 16929"/>
                <a:gd name="connsiteY0" fmla="*/ 12520 h 12281"/>
                <a:gd name="connsiteX1" fmla="*/ 16553 w 16929"/>
                <a:gd name="connsiteY1" fmla="*/ 9340 h 12281"/>
                <a:gd name="connsiteX2" fmla="*/ 588 w 16929"/>
                <a:gd name="connsiteY2" fmla="*/ 944 h 12281"/>
                <a:gd name="connsiteX3" fmla="*/ 10510 w 16929"/>
                <a:gd name="connsiteY3" fmla="*/ 12520 h 1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29" h="12281">
                  <a:moveTo>
                    <a:pt x="10510" y="12520"/>
                  </a:moveTo>
                  <a:cubicBezTo>
                    <a:pt x="12915" y="12469"/>
                    <a:pt x="15154" y="11293"/>
                    <a:pt x="16553" y="9340"/>
                  </a:cubicBezTo>
                  <a:cubicBezTo>
                    <a:pt x="18716" y="5842"/>
                    <a:pt x="3832" y="-2173"/>
                    <a:pt x="588" y="944"/>
                  </a:cubicBezTo>
                  <a:cubicBezTo>
                    <a:pt x="-2656" y="4061"/>
                    <a:pt x="5358" y="12520"/>
                    <a:pt x="10510" y="125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 2196">
              <a:extLst>
                <a:ext uri="{FF2B5EF4-FFF2-40B4-BE49-F238E27FC236}">
                  <a16:creationId xmlns:a16="http://schemas.microsoft.com/office/drawing/2014/main" id="{122D5FFA-489D-B198-F6E3-6A36DD8E3EC5}"/>
                </a:ext>
              </a:extLst>
            </p:cNvPr>
            <p:cNvSpPr/>
            <p:nvPr/>
          </p:nvSpPr>
          <p:spPr>
            <a:xfrm>
              <a:off x="8331913" y="483417"/>
              <a:ext cx="18922" cy="24906"/>
            </a:xfrm>
            <a:custGeom>
              <a:avLst/>
              <a:gdLst>
                <a:gd name="connsiteX0" fmla="*/ 12904 w 18922"/>
                <a:gd name="connsiteY0" fmla="*/ 22183 h 24906"/>
                <a:gd name="connsiteX1" fmla="*/ 14240 w 18922"/>
                <a:gd name="connsiteY1" fmla="*/ 9461 h 24906"/>
                <a:gd name="connsiteX2" fmla="*/ 9597 w 18922"/>
                <a:gd name="connsiteY2" fmla="*/ 4818 h 24906"/>
                <a:gd name="connsiteX3" fmla="*/ 9597 w 18922"/>
                <a:gd name="connsiteY3" fmla="*/ 4754 h 24906"/>
                <a:gd name="connsiteX4" fmla="*/ 1646 w 18922"/>
                <a:gd name="connsiteY4" fmla="*/ 7362 h 24906"/>
                <a:gd name="connsiteX5" fmla="*/ 1646 w 18922"/>
                <a:gd name="connsiteY5" fmla="*/ 20084 h 24906"/>
                <a:gd name="connsiteX6" fmla="*/ 12904 w 18922"/>
                <a:gd name="connsiteY6" fmla="*/ 22119 h 2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22" h="24906">
                  <a:moveTo>
                    <a:pt x="12904" y="22183"/>
                  </a:moveTo>
                  <a:cubicBezTo>
                    <a:pt x="19965" y="18366"/>
                    <a:pt x="20918" y="9461"/>
                    <a:pt x="14240" y="9461"/>
                  </a:cubicBezTo>
                  <a:cubicBezTo>
                    <a:pt x="11676" y="9461"/>
                    <a:pt x="9597" y="7381"/>
                    <a:pt x="9597" y="4818"/>
                  </a:cubicBezTo>
                  <a:cubicBezTo>
                    <a:pt x="9597" y="4799"/>
                    <a:pt x="9597" y="4773"/>
                    <a:pt x="9597" y="4754"/>
                  </a:cubicBezTo>
                  <a:cubicBezTo>
                    <a:pt x="9597" y="-2243"/>
                    <a:pt x="5398" y="-907"/>
                    <a:pt x="1646" y="7362"/>
                  </a:cubicBezTo>
                  <a:cubicBezTo>
                    <a:pt x="-765" y="11261"/>
                    <a:pt x="-765" y="16184"/>
                    <a:pt x="1646" y="20084"/>
                  </a:cubicBezTo>
                  <a:cubicBezTo>
                    <a:pt x="5526" y="26444"/>
                    <a:pt x="5271" y="26444"/>
                    <a:pt x="12904" y="221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 2197">
              <a:extLst>
                <a:ext uri="{FF2B5EF4-FFF2-40B4-BE49-F238E27FC236}">
                  <a16:creationId xmlns:a16="http://schemas.microsoft.com/office/drawing/2014/main" id="{80BE6B10-6F42-3A39-F3A3-14FBAAFE671A}"/>
                </a:ext>
              </a:extLst>
            </p:cNvPr>
            <p:cNvSpPr/>
            <p:nvPr/>
          </p:nvSpPr>
          <p:spPr>
            <a:xfrm>
              <a:off x="8329269" y="244063"/>
              <a:ext cx="9287" cy="9477"/>
            </a:xfrm>
            <a:custGeom>
              <a:avLst/>
              <a:gdLst>
                <a:gd name="connsiteX0" fmla="*/ 4481 w 9287"/>
                <a:gd name="connsiteY0" fmla="*/ 9716 h 9477"/>
                <a:gd name="connsiteX1" fmla="*/ 9124 w 9287"/>
                <a:gd name="connsiteY1" fmla="*/ 5009 h 9477"/>
                <a:gd name="connsiteX2" fmla="*/ 4481 w 9287"/>
                <a:gd name="connsiteY2" fmla="*/ 238 h 9477"/>
                <a:gd name="connsiteX3" fmla="*/ 4481 w 9287"/>
                <a:gd name="connsiteY3" fmla="*/ 238 h 9477"/>
                <a:gd name="connsiteX4" fmla="*/ -162 w 9287"/>
                <a:gd name="connsiteY4" fmla="*/ 5009 h 9477"/>
                <a:gd name="connsiteX5" fmla="*/ -162 w 9287"/>
                <a:gd name="connsiteY5" fmla="*/ 5009 h 9477"/>
                <a:gd name="connsiteX6" fmla="*/ 4481 w 9287"/>
                <a:gd name="connsiteY6" fmla="*/ 971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87" h="9477">
                  <a:moveTo>
                    <a:pt x="4481" y="9716"/>
                  </a:moveTo>
                  <a:cubicBezTo>
                    <a:pt x="7057" y="9684"/>
                    <a:pt x="9124" y="7585"/>
                    <a:pt x="9124" y="5009"/>
                  </a:cubicBezTo>
                  <a:cubicBezTo>
                    <a:pt x="9163" y="2407"/>
                    <a:pt x="7083" y="277"/>
                    <a:pt x="4481" y="238"/>
                  </a:cubicBezTo>
                  <a:cubicBezTo>
                    <a:pt x="4481" y="238"/>
                    <a:pt x="4481" y="238"/>
                    <a:pt x="4481" y="238"/>
                  </a:cubicBezTo>
                  <a:cubicBezTo>
                    <a:pt x="1880" y="270"/>
                    <a:pt x="-194" y="2407"/>
                    <a:pt x="-162" y="5009"/>
                  </a:cubicBezTo>
                  <a:cubicBezTo>
                    <a:pt x="-162" y="5009"/>
                    <a:pt x="-162" y="5009"/>
                    <a:pt x="-162" y="5009"/>
                  </a:cubicBezTo>
                  <a:cubicBezTo>
                    <a:pt x="-162" y="7585"/>
                    <a:pt x="1905" y="9684"/>
                    <a:pt x="4481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 2198">
              <a:extLst>
                <a:ext uri="{FF2B5EF4-FFF2-40B4-BE49-F238E27FC236}">
                  <a16:creationId xmlns:a16="http://schemas.microsoft.com/office/drawing/2014/main" id="{AC2BD170-665A-BF0D-C284-807CF2F4D0B2}"/>
                </a:ext>
              </a:extLst>
            </p:cNvPr>
            <p:cNvSpPr/>
            <p:nvPr/>
          </p:nvSpPr>
          <p:spPr>
            <a:xfrm>
              <a:off x="8350956" y="264016"/>
              <a:ext cx="6172" cy="5234"/>
            </a:xfrm>
            <a:custGeom>
              <a:avLst/>
              <a:gdLst>
                <a:gd name="connsiteX0" fmla="*/ 2893 w 6172"/>
                <a:gd name="connsiteY0" fmla="*/ 5473 h 5234"/>
                <a:gd name="connsiteX1" fmla="*/ 6010 w 6172"/>
                <a:gd name="connsiteY1" fmla="*/ 4137 h 5234"/>
                <a:gd name="connsiteX2" fmla="*/ 2893 w 6172"/>
                <a:gd name="connsiteY2" fmla="*/ 766 h 5234"/>
                <a:gd name="connsiteX3" fmla="*/ -160 w 6172"/>
                <a:gd name="connsiteY3" fmla="*/ 2165 h 5234"/>
                <a:gd name="connsiteX4" fmla="*/ 2887 w 6172"/>
                <a:gd name="connsiteY4" fmla="*/ 5473 h 5234"/>
                <a:gd name="connsiteX5" fmla="*/ 2893 w 6172"/>
                <a:gd name="connsiteY5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2893" y="5473"/>
                  </a:moveTo>
                  <a:cubicBezTo>
                    <a:pt x="4611" y="5473"/>
                    <a:pt x="6010" y="4837"/>
                    <a:pt x="6010" y="4137"/>
                  </a:cubicBezTo>
                  <a:cubicBezTo>
                    <a:pt x="6010" y="3438"/>
                    <a:pt x="4611" y="1847"/>
                    <a:pt x="2893" y="766"/>
                  </a:cubicBezTo>
                  <a:cubicBezTo>
                    <a:pt x="1176" y="-315"/>
                    <a:pt x="-160" y="321"/>
                    <a:pt x="-160" y="2165"/>
                  </a:cubicBezTo>
                  <a:cubicBezTo>
                    <a:pt x="-230" y="3921"/>
                    <a:pt x="1131" y="5403"/>
                    <a:pt x="2887" y="5473"/>
                  </a:cubicBezTo>
                  <a:cubicBezTo>
                    <a:pt x="2887" y="5473"/>
                    <a:pt x="2893" y="5473"/>
                    <a:pt x="2893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 2199">
              <a:extLst>
                <a:ext uri="{FF2B5EF4-FFF2-40B4-BE49-F238E27FC236}">
                  <a16:creationId xmlns:a16="http://schemas.microsoft.com/office/drawing/2014/main" id="{5473C427-66F6-AE2D-609C-2457121701D0}"/>
                </a:ext>
              </a:extLst>
            </p:cNvPr>
            <p:cNvSpPr/>
            <p:nvPr/>
          </p:nvSpPr>
          <p:spPr>
            <a:xfrm>
              <a:off x="8336612" y="311075"/>
              <a:ext cx="20134" cy="27238"/>
            </a:xfrm>
            <a:custGeom>
              <a:avLst/>
              <a:gdLst>
                <a:gd name="connsiteX0" fmla="*/ 3944 w 20134"/>
                <a:gd name="connsiteY0" fmla="*/ 23548 h 27238"/>
                <a:gd name="connsiteX1" fmla="*/ 14884 w 20134"/>
                <a:gd name="connsiteY1" fmla="*/ 24503 h 27238"/>
                <a:gd name="connsiteX2" fmla="*/ 19019 w 20134"/>
                <a:gd name="connsiteY2" fmla="*/ 10891 h 27238"/>
                <a:gd name="connsiteX3" fmla="*/ 18255 w 20134"/>
                <a:gd name="connsiteY3" fmla="*/ 1922 h 27238"/>
                <a:gd name="connsiteX4" fmla="*/ 9891 w 20134"/>
                <a:gd name="connsiteY4" fmla="*/ 2024 h 27238"/>
                <a:gd name="connsiteX5" fmla="*/ 8269 w 20134"/>
                <a:gd name="connsiteY5" fmla="*/ 7011 h 27238"/>
                <a:gd name="connsiteX6" fmla="*/ 3371 w 20134"/>
                <a:gd name="connsiteY6" fmla="*/ 15280 h 27238"/>
                <a:gd name="connsiteX7" fmla="*/ 3944 w 20134"/>
                <a:gd name="connsiteY7" fmla="*/ 23548 h 2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34" h="27238">
                  <a:moveTo>
                    <a:pt x="3944" y="23548"/>
                  </a:moveTo>
                  <a:cubicBezTo>
                    <a:pt x="10305" y="28446"/>
                    <a:pt x="14376" y="28764"/>
                    <a:pt x="14884" y="24503"/>
                  </a:cubicBezTo>
                  <a:cubicBezTo>
                    <a:pt x="15482" y="19764"/>
                    <a:pt x="16882" y="15159"/>
                    <a:pt x="19019" y="10891"/>
                  </a:cubicBezTo>
                  <a:cubicBezTo>
                    <a:pt x="20526" y="8003"/>
                    <a:pt x="20227" y="4511"/>
                    <a:pt x="18255" y="1922"/>
                  </a:cubicBezTo>
                  <a:cubicBezTo>
                    <a:pt x="15921" y="-362"/>
                    <a:pt x="12175" y="-317"/>
                    <a:pt x="9891" y="2024"/>
                  </a:cubicBezTo>
                  <a:cubicBezTo>
                    <a:pt x="8600" y="3340"/>
                    <a:pt x="8002" y="5185"/>
                    <a:pt x="8269" y="7011"/>
                  </a:cubicBezTo>
                  <a:cubicBezTo>
                    <a:pt x="7722" y="10280"/>
                    <a:pt x="5973" y="13225"/>
                    <a:pt x="3371" y="15280"/>
                  </a:cubicBezTo>
                  <a:cubicBezTo>
                    <a:pt x="-1463" y="19096"/>
                    <a:pt x="-1399" y="19796"/>
                    <a:pt x="3944" y="235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 2200">
              <a:extLst>
                <a:ext uri="{FF2B5EF4-FFF2-40B4-BE49-F238E27FC236}">
                  <a16:creationId xmlns:a16="http://schemas.microsoft.com/office/drawing/2014/main" id="{58BF697B-44D2-7C28-FA13-18A3122B8857}"/>
                </a:ext>
              </a:extLst>
            </p:cNvPr>
            <p:cNvSpPr/>
            <p:nvPr/>
          </p:nvSpPr>
          <p:spPr>
            <a:xfrm>
              <a:off x="8410696" y="301782"/>
              <a:ext cx="35667" cy="30321"/>
            </a:xfrm>
            <a:custGeom>
              <a:avLst/>
              <a:gdLst>
                <a:gd name="connsiteX0" fmla="*/ 1036 w 35667"/>
                <a:gd name="connsiteY0" fmla="*/ 2119 h 30321"/>
                <a:gd name="connsiteX1" fmla="*/ 6824 w 35667"/>
                <a:gd name="connsiteY1" fmla="*/ 13314 h 30321"/>
                <a:gd name="connsiteX2" fmla="*/ 19545 w 35667"/>
                <a:gd name="connsiteY2" fmla="*/ 21074 h 30321"/>
                <a:gd name="connsiteX3" fmla="*/ 24825 w 35667"/>
                <a:gd name="connsiteY3" fmla="*/ 25908 h 30321"/>
                <a:gd name="connsiteX4" fmla="*/ 34238 w 35667"/>
                <a:gd name="connsiteY4" fmla="*/ 25908 h 30321"/>
                <a:gd name="connsiteX5" fmla="*/ 22344 w 35667"/>
                <a:gd name="connsiteY5" fmla="*/ 4536 h 30321"/>
                <a:gd name="connsiteX6" fmla="*/ 11213 w 35667"/>
                <a:gd name="connsiteY6" fmla="*/ 2564 h 30321"/>
                <a:gd name="connsiteX7" fmla="*/ 1036 w 35667"/>
                <a:gd name="connsiteY7" fmla="*/ 2119 h 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67" h="30321">
                  <a:moveTo>
                    <a:pt x="1036" y="2119"/>
                  </a:moveTo>
                  <a:cubicBezTo>
                    <a:pt x="-1572" y="4727"/>
                    <a:pt x="-46" y="7653"/>
                    <a:pt x="6824" y="13314"/>
                  </a:cubicBezTo>
                  <a:cubicBezTo>
                    <a:pt x="10488" y="16749"/>
                    <a:pt x="14813" y="19388"/>
                    <a:pt x="19545" y="21074"/>
                  </a:cubicBezTo>
                  <a:cubicBezTo>
                    <a:pt x="22039" y="21634"/>
                    <a:pt x="24049" y="23472"/>
                    <a:pt x="24825" y="25908"/>
                  </a:cubicBezTo>
                  <a:cubicBezTo>
                    <a:pt x="27178" y="32269"/>
                    <a:pt x="31822" y="31951"/>
                    <a:pt x="34238" y="25908"/>
                  </a:cubicBezTo>
                  <a:cubicBezTo>
                    <a:pt x="38564" y="14459"/>
                    <a:pt x="31122" y="1101"/>
                    <a:pt x="22344" y="4536"/>
                  </a:cubicBezTo>
                  <a:cubicBezTo>
                    <a:pt x="18515" y="5198"/>
                    <a:pt x="14577" y="4498"/>
                    <a:pt x="11213" y="2564"/>
                  </a:cubicBezTo>
                  <a:cubicBezTo>
                    <a:pt x="6188" y="-425"/>
                    <a:pt x="3643" y="-489"/>
                    <a:pt x="1036" y="21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 2201">
              <a:extLst>
                <a:ext uri="{FF2B5EF4-FFF2-40B4-BE49-F238E27FC236}">
                  <a16:creationId xmlns:a16="http://schemas.microsoft.com/office/drawing/2014/main" id="{9FDAA7C3-8CA1-6F28-5B5A-54639403524D}"/>
                </a:ext>
              </a:extLst>
            </p:cNvPr>
            <p:cNvSpPr/>
            <p:nvPr/>
          </p:nvSpPr>
          <p:spPr>
            <a:xfrm>
              <a:off x="8447784" y="269080"/>
              <a:ext cx="5278" cy="9298"/>
            </a:xfrm>
            <a:custGeom>
              <a:avLst/>
              <a:gdLst>
                <a:gd name="connsiteX0" fmla="*/ 4657 w 5278"/>
                <a:gd name="connsiteY0" fmla="*/ 7152 h 9298"/>
                <a:gd name="connsiteX1" fmla="*/ 4084 w 5278"/>
                <a:gd name="connsiteY1" fmla="*/ 1300 h 9298"/>
                <a:gd name="connsiteX2" fmla="*/ 904 w 5278"/>
                <a:gd name="connsiteY2" fmla="*/ 7152 h 9298"/>
                <a:gd name="connsiteX3" fmla="*/ 4657 w 5278"/>
                <a:gd name="connsiteY3" fmla="*/ 7152 h 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8" h="9298">
                  <a:moveTo>
                    <a:pt x="4657" y="7152"/>
                  </a:moveTo>
                  <a:cubicBezTo>
                    <a:pt x="5432" y="5224"/>
                    <a:pt x="5216" y="3043"/>
                    <a:pt x="4084" y="1300"/>
                  </a:cubicBezTo>
                  <a:cubicBezTo>
                    <a:pt x="904" y="-1944"/>
                    <a:pt x="-1704" y="2890"/>
                    <a:pt x="904" y="7152"/>
                  </a:cubicBezTo>
                  <a:cubicBezTo>
                    <a:pt x="2876" y="10332"/>
                    <a:pt x="3575" y="10332"/>
                    <a:pt x="4657" y="71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 2202">
              <a:extLst>
                <a:ext uri="{FF2B5EF4-FFF2-40B4-BE49-F238E27FC236}">
                  <a16:creationId xmlns:a16="http://schemas.microsoft.com/office/drawing/2014/main" id="{7DB411B0-2F38-7BE7-D2B8-7DDD5220CD4E}"/>
                </a:ext>
              </a:extLst>
            </p:cNvPr>
            <p:cNvSpPr/>
            <p:nvPr/>
          </p:nvSpPr>
          <p:spPr>
            <a:xfrm>
              <a:off x="8440836" y="281836"/>
              <a:ext cx="11767" cy="19805"/>
            </a:xfrm>
            <a:custGeom>
              <a:avLst/>
              <a:gdLst>
                <a:gd name="connsiteX0" fmla="*/ 11605 w 11767"/>
                <a:gd name="connsiteY0" fmla="*/ 19457 h 19805"/>
                <a:gd name="connsiteX1" fmla="*/ 9315 w 11767"/>
                <a:gd name="connsiteY1" fmla="*/ 8580 h 19805"/>
                <a:gd name="connsiteX2" fmla="*/ -163 w 11767"/>
                <a:gd name="connsiteY2" fmla="*/ 4319 h 19805"/>
                <a:gd name="connsiteX3" fmla="*/ 11605 w 11767"/>
                <a:gd name="connsiteY3" fmla="*/ 19457 h 1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67" h="19805">
                  <a:moveTo>
                    <a:pt x="11605" y="19457"/>
                  </a:moveTo>
                  <a:cubicBezTo>
                    <a:pt x="11611" y="15711"/>
                    <a:pt x="10829" y="12009"/>
                    <a:pt x="9315" y="8580"/>
                  </a:cubicBezTo>
                  <a:cubicBezTo>
                    <a:pt x="6071" y="-7"/>
                    <a:pt x="-163" y="-2869"/>
                    <a:pt x="-163" y="4319"/>
                  </a:cubicBezTo>
                  <a:cubicBezTo>
                    <a:pt x="-163" y="9407"/>
                    <a:pt x="10333" y="23019"/>
                    <a:pt x="11605" y="194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 2203">
              <a:extLst>
                <a:ext uri="{FF2B5EF4-FFF2-40B4-BE49-F238E27FC236}">
                  <a16:creationId xmlns:a16="http://schemas.microsoft.com/office/drawing/2014/main" id="{7971276C-3081-1820-DCDE-3E7A49DAA88B}"/>
                </a:ext>
              </a:extLst>
            </p:cNvPr>
            <p:cNvSpPr/>
            <p:nvPr/>
          </p:nvSpPr>
          <p:spPr>
            <a:xfrm>
              <a:off x="8476826" y="295780"/>
              <a:ext cx="35377" cy="32972"/>
            </a:xfrm>
            <a:custGeom>
              <a:avLst/>
              <a:gdLst>
                <a:gd name="connsiteX0" fmla="*/ 2775 w 35377"/>
                <a:gd name="connsiteY0" fmla="*/ 3923 h 32972"/>
                <a:gd name="connsiteX1" fmla="*/ 9136 w 35377"/>
                <a:gd name="connsiteY1" fmla="*/ 14608 h 32972"/>
                <a:gd name="connsiteX2" fmla="*/ 18613 w 35377"/>
                <a:gd name="connsiteY2" fmla="*/ 24022 h 32972"/>
                <a:gd name="connsiteX3" fmla="*/ 30762 w 35377"/>
                <a:gd name="connsiteY3" fmla="*/ 28984 h 32972"/>
                <a:gd name="connsiteX4" fmla="*/ 35215 w 35377"/>
                <a:gd name="connsiteY4" fmla="*/ 22941 h 32972"/>
                <a:gd name="connsiteX5" fmla="*/ 21158 w 35377"/>
                <a:gd name="connsiteY5" fmla="*/ 9647 h 32972"/>
                <a:gd name="connsiteX6" fmla="*/ 2775 w 35377"/>
                <a:gd name="connsiteY6" fmla="*/ 3923 h 3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377" h="32972">
                  <a:moveTo>
                    <a:pt x="2775" y="3923"/>
                  </a:moveTo>
                  <a:cubicBezTo>
                    <a:pt x="-2568" y="11365"/>
                    <a:pt x="-723" y="14608"/>
                    <a:pt x="9136" y="14608"/>
                  </a:cubicBezTo>
                  <a:cubicBezTo>
                    <a:pt x="15115" y="14608"/>
                    <a:pt x="17150" y="16644"/>
                    <a:pt x="18613" y="24022"/>
                  </a:cubicBezTo>
                  <a:cubicBezTo>
                    <a:pt x="20712" y="34454"/>
                    <a:pt x="24084" y="35853"/>
                    <a:pt x="30762" y="28984"/>
                  </a:cubicBezTo>
                  <a:cubicBezTo>
                    <a:pt x="32683" y="27330"/>
                    <a:pt x="34210" y="25269"/>
                    <a:pt x="35215" y="22941"/>
                  </a:cubicBezTo>
                  <a:cubicBezTo>
                    <a:pt x="31048" y="17992"/>
                    <a:pt x="26329" y="13534"/>
                    <a:pt x="21158" y="9647"/>
                  </a:cubicBezTo>
                  <a:cubicBezTo>
                    <a:pt x="7673" y="-1548"/>
                    <a:pt x="6910" y="-1802"/>
                    <a:pt x="2775" y="39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 2204">
              <a:extLst>
                <a:ext uri="{FF2B5EF4-FFF2-40B4-BE49-F238E27FC236}">
                  <a16:creationId xmlns:a16="http://schemas.microsoft.com/office/drawing/2014/main" id="{39F1A52D-EF40-447A-7402-31DE43EA174D}"/>
                </a:ext>
              </a:extLst>
            </p:cNvPr>
            <p:cNvSpPr/>
            <p:nvPr/>
          </p:nvSpPr>
          <p:spPr>
            <a:xfrm>
              <a:off x="8465452" y="282283"/>
              <a:ext cx="8844" cy="13528"/>
            </a:xfrm>
            <a:custGeom>
              <a:avLst/>
              <a:gdLst>
                <a:gd name="connsiteX0" fmla="*/ 8679 w 8844"/>
                <a:gd name="connsiteY0" fmla="*/ 12204 h 13528"/>
                <a:gd name="connsiteX1" fmla="*/ 4863 w 8844"/>
                <a:gd name="connsiteY1" fmla="*/ 3554 h 13528"/>
                <a:gd name="connsiteX2" fmla="*/ -163 w 8844"/>
                <a:gd name="connsiteY2" fmla="*/ 3554 h 13528"/>
                <a:gd name="connsiteX3" fmla="*/ 8679 w 8844"/>
                <a:gd name="connsiteY3" fmla="*/ 12204 h 1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44" h="13528">
                  <a:moveTo>
                    <a:pt x="8679" y="12204"/>
                  </a:moveTo>
                  <a:cubicBezTo>
                    <a:pt x="8762" y="8897"/>
                    <a:pt x="7362" y="5723"/>
                    <a:pt x="4863" y="3554"/>
                  </a:cubicBezTo>
                  <a:cubicBezTo>
                    <a:pt x="474" y="-835"/>
                    <a:pt x="-163" y="-899"/>
                    <a:pt x="-163" y="3554"/>
                  </a:cubicBezTo>
                  <a:cubicBezTo>
                    <a:pt x="28" y="9660"/>
                    <a:pt x="7280" y="17039"/>
                    <a:pt x="8679" y="122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 2205">
              <a:extLst>
                <a:ext uri="{FF2B5EF4-FFF2-40B4-BE49-F238E27FC236}">
                  <a16:creationId xmlns:a16="http://schemas.microsoft.com/office/drawing/2014/main" id="{227BE9C8-EBD3-3320-9970-A27011A39D61}"/>
                </a:ext>
              </a:extLst>
            </p:cNvPr>
            <p:cNvSpPr/>
            <p:nvPr/>
          </p:nvSpPr>
          <p:spPr>
            <a:xfrm>
              <a:off x="8448294" y="257399"/>
              <a:ext cx="17348" cy="8672"/>
            </a:xfrm>
            <a:custGeom>
              <a:avLst/>
              <a:gdLst>
                <a:gd name="connsiteX0" fmla="*/ 17186 w 17348"/>
                <a:gd name="connsiteY0" fmla="*/ 6048 h 8672"/>
                <a:gd name="connsiteX1" fmla="*/ 1666 w 17348"/>
                <a:gd name="connsiteY1" fmla="*/ 1087 h 8672"/>
                <a:gd name="connsiteX2" fmla="*/ 266 w 17348"/>
                <a:gd name="connsiteY2" fmla="*/ 6048 h 8672"/>
                <a:gd name="connsiteX3" fmla="*/ 17186 w 17348"/>
                <a:gd name="connsiteY3" fmla="*/ 6048 h 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48" h="8672">
                  <a:moveTo>
                    <a:pt x="17186" y="6048"/>
                  </a:moveTo>
                  <a:cubicBezTo>
                    <a:pt x="17186" y="2168"/>
                    <a:pt x="5737" y="-1457"/>
                    <a:pt x="1666" y="1087"/>
                  </a:cubicBezTo>
                  <a:cubicBezTo>
                    <a:pt x="-45" y="2111"/>
                    <a:pt x="-656" y="4286"/>
                    <a:pt x="266" y="6048"/>
                  </a:cubicBezTo>
                  <a:cubicBezTo>
                    <a:pt x="2556" y="9865"/>
                    <a:pt x="17186" y="9865"/>
                    <a:pt x="17186" y="60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 2206">
              <a:extLst>
                <a:ext uri="{FF2B5EF4-FFF2-40B4-BE49-F238E27FC236}">
                  <a16:creationId xmlns:a16="http://schemas.microsoft.com/office/drawing/2014/main" id="{38C26CA3-9EC0-9634-9B0B-3A228F7F53F2}"/>
                </a:ext>
              </a:extLst>
            </p:cNvPr>
            <p:cNvSpPr/>
            <p:nvPr/>
          </p:nvSpPr>
          <p:spPr>
            <a:xfrm>
              <a:off x="8469564" y="228517"/>
              <a:ext cx="13802" cy="17552"/>
            </a:xfrm>
            <a:custGeom>
              <a:avLst/>
              <a:gdLst>
                <a:gd name="connsiteX0" fmla="*/ 5139 w 13802"/>
                <a:gd name="connsiteY0" fmla="*/ 13240 h 17552"/>
                <a:gd name="connsiteX1" fmla="*/ 11500 w 13802"/>
                <a:gd name="connsiteY1" fmla="*/ 8406 h 17552"/>
                <a:gd name="connsiteX2" fmla="*/ 177 w 13802"/>
                <a:gd name="connsiteY2" fmla="*/ 3762 h 17552"/>
                <a:gd name="connsiteX3" fmla="*/ 5139 w 13802"/>
                <a:gd name="connsiteY3" fmla="*/ 13240 h 1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02" h="17552">
                  <a:moveTo>
                    <a:pt x="5139" y="13240"/>
                  </a:moveTo>
                  <a:cubicBezTo>
                    <a:pt x="13916" y="20491"/>
                    <a:pt x="15634" y="19219"/>
                    <a:pt x="11500" y="8406"/>
                  </a:cubicBezTo>
                  <a:cubicBezTo>
                    <a:pt x="8192" y="-436"/>
                    <a:pt x="3867" y="-2280"/>
                    <a:pt x="177" y="3762"/>
                  </a:cubicBezTo>
                  <a:cubicBezTo>
                    <a:pt x="-1031" y="5798"/>
                    <a:pt x="1068" y="9932"/>
                    <a:pt x="5139" y="132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 2207">
              <a:extLst>
                <a:ext uri="{FF2B5EF4-FFF2-40B4-BE49-F238E27FC236}">
                  <a16:creationId xmlns:a16="http://schemas.microsoft.com/office/drawing/2014/main" id="{19C1310E-897A-0988-C3CC-2660D5114A26}"/>
                </a:ext>
              </a:extLst>
            </p:cNvPr>
            <p:cNvSpPr/>
            <p:nvPr/>
          </p:nvSpPr>
          <p:spPr>
            <a:xfrm>
              <a:off x="8405009" y="244498"/>
              <a:ext cx="14136" cy="21644"/>
            </a:xfrm>
            <a:custGeom>
              <a:avLst/>
              <a:gdLst>
                <a:gd name="connsiteX0" fmla="*/ 13974 w 14136"/>
                <a:gd name="connsiteY0" fmla="*/ 18695 h 21644"/>
                <a:gd name="connsiteX1" fmla="*/ 10476 w 14136"/>
                <a:gd name="connsiteY1" fmla="*/ 15578 h 21644"/>
                <a:gd name="connsiteX2" fmla="*/ 10985 w 14136"/>
                <a:gd name="connsiteY2" fmla="*/ 10744 h 21644"/>
                <a:gd name="connsiteX3" fmla="*/ 3225 w 14136"/>
                <a:gd name="connsiteY3" fmla="*/ 948 h 21644"/>
                <a:gd name="connsiteX4" fmla="*/ 3225 w 14136"/>
                <a:gd name="connsiteY4" fmla="*/ 12398 h 21644"/>
                <a:gd name="connsiteX5" fmla="*/ 13974 w 14136"/>
                <a:gd name="connsiteY5" fmla="*/ 18695 h 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36" h="21644">
                  <a:moveTo>
                    <a:pt x="13974" y="18695"/>
                  </a:moveTo>
                  <a:cubicBezTo>
                    <a:pt x="13841" y="16882"/>
                    <a:pt x="12289" y="15502"/>
                    <a:pt x="10476" y="15578"/>
                  </a:cubicBezTo>
                  <a:cubicBezTo>
                    <a:pt x="8122" y="15578"/>
                    <a:pt x="8249" y="13988"/>
                    <a:pt x="10985" y="10744"/>
                  </a:cubicBezTo>
                  <a:cubicBezTo>
                    <a:pt x="15882" y="4701"/>
                    <a:pt x="10667" y="-1978"/>
                    <a:pt x="3225" y="948"/>
                  </a:cubicBezTo>
                  <a:cubicBezTo>
                    <a:pt x="-1292" y="2666"/>
                    <a:pt x="-1292" y="3683"/>
                    <a:pt x="3225" y="12398"/>
                  </a:cubicBezTo>
                  <a:cubicBezTo>
                    <a:pt x="7741" y="21112"/>
                    <a:pt x="13974" y="25183"/>
                    <a:pt x="13974" y="186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 2208">
              <a:extLst>
                <a:ext uri="{FF2B5EF4-FFF2-40B4-BE49-F238E27FC236}">
                  <a16:creationId xmlns:a16="http://schemas.microsoft.com/office/drawing/2014/main" id="{B52EDC16-F01A-C96B-020C-0473191C1F06}"/>
                </a:ext>
              </a:extLst>
            </p:cNvPr>
            <p:cNvSpPr/>
            <p:nvPr/>
          </p:nvSpPr>
          <p:spPr>
            <a:xfrm>
              <a:off x="8313749" y="407724"/>
              <a:ext cx="6169" cy="9413"/>
            </a:xfrm>
            <a:custGeom>
              <a:avLst/>
              <a:gdLst>
                <a:gd name="connsiteX0" fmla="*/ 2954 w 6169"/>
                <a:gd name="connsiteY0" fmla="*/ 9652 h 9413"/>
                <a:gd name="connsiteX1" fmla="*/ 6007 w 6169"/>
                <a:gd name="connsiteY1" fmla="*/ 4945 h 9413"/>
                <a:gd name="connsiteX2" fmla="*/ 2954 w 6169"/>
                <a:gd name="connsiteY2" fmla="*/ 238 h 9413"/>
                <a:gd name="connsiteX3" fmla="*/ -163 w 6169"/>
                <a:gd name="connsiteY3" fmla="*/ 4945 h 9413"/>
                <a:gd name="connsiteX4" fmla="*/ 2954 w 6169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13">
                  <a:moveTo>
                    <a:pt x="2954" y="9652"/>
                  </a:moveTo>
                  <a:cubicBezTo>
                    <a:pt x="4608" y="9652"/>
                    <a:pt x="6007" y="7553"/>
                    <a:pt x="6007" y="4945"/>
                  </a:cubicBezTo>
                  <a:cubicBezTo>
                    <a:pt x="6007" y="2337"/>
                    <a:pt x="4608" y="238"/>
                    <a:pt x="2954" y="238"/>
                  </a:cubicBezTo>
                  <a:cubicBezTo>
                    <a:pt x="1300" y="238"/>
                    <a:pt x="-163" y="2337"/>
                    <a:pt x="-163" y="4945"/>
                  </a:cubicBezTo>
                  <a:cubicBezTo>
                    <a:pt x="-163" y="7553"/>
                    <a:pt x="1364" y="9652"/>
                    <a:pt x="2954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 2209">
              <a:extLst>
                <a:ext uri="{FF2B5EF4-FFF2-40B4-BE49-F238E27FC236}">
                  <a16:creationId xmlns:a16="http://schemas.microsoft.com/office/drawing/2014/main" id="{D90D68FE-7A7C-1550-3296-032DFD3A2585}"/>
                </a:ext>
              </a:extLst>
            </p:cNvPr>
            <p:cNvSpPr/>
            <p:nvPr/>
          </p:nvSpPr>
          <p:spPr>
            <a:xfrm>
              <a:off x="8367504" y="499064"/>
              <a:ext cx="5145" cy="6299"/>
            </a:xfrm>
            <a:custGeom>
              <a:avLst/>
              <a:gdLst>
                <a:gd name="connsiteX0" fmla="*/ 1675 w 5145"/>
                <a:gd name="connsiteY0" fmla="*/ 6536 h 6299"/>
                <a:gd name="connsiteX1" fmla="*/ 4983 w 5145"/>
                <a:gd name="connsiteY1" fmla="*/ 3482 h 6299"/>
                <a:gd name="connsiteX2" fmla="*/ 4983 w 5145"/>
                <a:gd name="connsiteY2" fmla="*/ 3419 h 6299"/>
                <a:gd name="connsiteX3" fmla="*/ 3647 w 5145"/>
                <a:gd name="connsiteY3" fmla="*/ 238 h 6299"/>
                <a:gd name="connsiteX4" fmla="*/ 339 w 5145"/>
                <a:gd name="connsiteY4" fmla="*/ 3419 h 6299"/>
                <a:gd name="connsiteX5" fmla="*/ 1675 w 5145"/>
                <a:gd name="connsiteY5" fmla="*/ 6536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9">
                  <a:moveTo>
                    <a:pt x="1675" y="6536"/>
                  </a:moveTo>
                  <a:cubicBezTo>
                    <a:pt x="3431" y="6605"/>
                    <a:pt x="4912" y="5238"/>
                    <a:pt x="4983" y="3482"/>
                  </a:cubicBezTo>
                  <a:cubicBezTo>
                    <a:pt x="4983" y="3463"/>
                    <a:pt x="4983" y="3438"/>
                    <a:pt x="4983" y="3419"/>
                  </a:cubicBezTo>
                  <a:cubicBezTo>
                    <a:pt x="4983" y="1638"/>
                    <a:pt x="4346" y="238"/>
                    <a:pt x="3647" y="238"/>
                  </a:cubicBezTo>
                  <a:cubicBezTo>
                    <a:pt x="2947" y="238"/>
                    <a:pt x="1357" y="1638"/>
                    <a:pt x="339" y="3419"/>
                  </a:cubicBezTo>
                  <a:cubicBezTo>
                    <a:pt x="-678" y="5200"/>
                    <a:pt x="-106" y="6536"/>
                    <a:pt x="167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 2210">
              <a:extLst>
                <a:ext uri="{FF2B5EF4-FFF2-40B4-BE49-F238E27FC236}">
                  <a16:creationId xmlns:a16="http://schemas.microsoft.com/office/drawing/2014/main" id="{0B6F1096-6A49-E84C-1CD4-3F5DAEA693A7}"/>
                </a:ext>
              </a:extLst>
            </p:cNvPr>
            <p:cNvSpPr/>
            <p:nvPr/>
          </p:nvSpPr>
          <p:spPr>
            <a:xfrm>
              <a:off x="8360616" y="247614"/>
              <a:ext cx="8916" cy="9042"/>
            </a:xfrm>
            <a:custGeom>
              <a:avLst/>
              <a:gdLst>
                <a:gd name="connsiteX0" fmla="*/ 5828 w 8916"/>
                <a:gd name="connsiteY0" fmla="*/ 9281 h 9042"/>
                <a:gd name="connsiteX1" fmla="*/ 8754 w 8916"/>
                <a:gd name="connsiteY1" fmla="*/ 6355 h 9042"/>
                <a:gd name="connsiteX2" fmla="*/ 485 w 8916"/>
                <a:gd name="connsiteY2" fmla="*/ 885 h 9042"/>
                <a:gd name="connsiteX3" fmla="*/ 5828 w 8916"/>
                <a:gd name="connsiteY3" fmla="*/ 9281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6" h="9042">
                  <a:moveTo>
                    <a:pt x="5828" y="9281"/>
                  </a:moveTo>
                  <a:cubicBezTo>
                    <a:pt x="7443" y="9281"/>
                    <a:pt x="8754" y="7970"/>
                    <a:pt x="8754" y="6355"/>
                  </a:cubicBezTo>
                  <a:cubicBezTo>
                    <a:pt x="8754" y="2602"/>
                    <a:pt x="2711" y="-1342"/>
                    <a:pt x="485" y="885"/>
                  </a:cubicBezTo>
                  <a:cubicBezTo>
                    <a:pt x="-1741" y="3111"/>
                    <a:pt x="2202" y="9281"/>
                    <a:pt x="5828" y="92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 2211">
              <a:extLst>
                <a:ext uri="{FF2B5EF4-FFF2-40B4-BE49-F238E27FC236}">
                  <a16:creationId xmlns:a16="http://schemas.microsoft.com/office/drawing/2014/main" id="{6B574317-D62C-D593-0EE6-7FCA3F8B0ABB}"/>
                </a:ext>
              </a:extLst>
            </p:cNvPr>
            <p:cNvSpPr/>
            <p:nvPr/>
          </p:nvSpPr>
          <p:spPr>
            <a:xfrm>
              <a:off x="8394339" y="278729"/>
              <a:ext cx="21317" cy="14610"/>
            </a:xfrm>
            <a:custGeom>
              <a:avLst/>
              <a:gdLst>
                <a:gd name="connsiteX0" fmla="*/ 16884 w 21317"/>
                <a:gd name="connsiteY0" fmla="*/ 14677 h 14610"/>
                <a:gd name="connsiteX1" fmla="*/ 21019 w 21317"/>
                <a:gd name="connsiteY1" fmla="*/ 7044 h 14610"/>
                <a:gd name="connsiteX2" fmla="*/ 17902 w 21317"/>
                <a:gd name="connsiteY2" fmla="*/ 238 h 14610"/>
                <a:gd name="connsiteX3" fmla="*/ -163 w 21317"/>
                <a:gd name="connsiteY3" fmla="*/ 6981 h 14610"/>
                <a:gd name="connsiteX4" fmla="*/ 16884 w 21317"/>
                <a:gd name="connsiteY4" fmla="*/ 14677 h 1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17" h="14610">
                  <a:moveTo>
                    <a:pt x="16884" y="14677"/>
                  </a:moveTo>
                  <a:cubicBezTo>
                    <a:pt x="18602" y="14232"/>
                    <a:pt x="20446" y="10797"/>
                    <a:pt x="21019" y="7044"/>
                  </a:cubicBezTo>
                  <a:cubicBezTo>
                    <a:pt x="21591" y="3292"/>
                    <a:pt x="20319" y="238"/>
                    <a:pt x="17902" y="238"/>
                  </a:cubicBezTo>
                  <a:cubicBezTo>
                    <a:pt x="9951" y="238"/>
                    <a:pt x="-163" y="4118"/>
                    <a:pt x="-163" y="6981"/>
                  </a:cubicBezTo>
                  <a:cubicBezTo>
                    <a:pt x="-163" y="9843"/>
                    <a:pt x="12241" y="15949"/>
                    <a:pt x="16884" y="146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 2212">
              <a:extLst>
                <a:ext uri="{FF2B5EF4-FFF2-40B4-BE49-F238E27FC236}">
                  <a16:creationId xmlns:a16="http://schemas.microsoft.com/office/drawing/2014/main" id="{BD59E4DF-7081-F993-32A4-FB4D04CBC9C7}"/>
                </a:ext>
              </a:extLst>
            </p:cNvPr>
            <p:cNvSpPr/>
            <p:nvPr/>
          </p:nvSpPr>
          <p:spPr>
            <a:xfrm>
              <a:off x="8366286" y="433911"/>
              <a:ext cx="6235" cy="5234"/>
            </a:xfrm>
            <a:custGeom>
              <a:avLst/>
              <a:gdLst>
                <a:gd name="connsiteX0" fmla="*/ 6073 w 6235"/>
                <a:gd name="connsiteY0" fmla="*/ 4137 h 5234"/>
                <a:gd name="connsiteX1" fmla="*/ 2957 w 6235"/>
                <a:gd name="connsiteY1" fmla="*/ 766 h 5234"/>
                <a:gd name="connsiteX2" fmla="*/ -160 w 6235"/>
                <a:gd name="connsiteY2" fmla="*/ 2166 h 5234"/>
                <a:gd name="connsiteX3" fmla="*/ 2893 w 6235"/>
                <a:gd name="connsiteY3" fmla="*/ 5473 h 5234"/>
                <a:gd name="connsiteX4" fmla="*/ 2957 w 6235"/>
                <a:gd name="connsiteY4" fmla="*/ 5473 h 5234"/>
                <a:gd name="connsiteX5" fmla="*/ 6073 w 6235"/>
                <a:gd name="connsiteY5" fmla="*/ 4137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34">
                  <a:moveTo>
                    <a:pt x="6073" y="4137"/>
                  </a:moveTo>
                  <a:cubicBezTo>
                    <a:pt x="6073" y="3310"/>
                    <a:pt x="4674" y="1847"/>
                    <a:pt x="2957" y="766"/>
                  </a:cubicBezTo>
                  <a:cubicBezTo>
                    <a:pt x="1239" y="-315"/>
                    <a:pt x="-160" y="321"/>
                    <a:pt x="-160" y="2166"/>
                  </a:cubicBezTo>
                  <a:cubicBezTo>
                    <a:pt x="-230" y="3921"/>
                    <a:pt x="1138" y="5403"/>
                    <a:pt x="2893" y="5473"/>
                  </a:cubicBezTo>
                  <a:cubicBezTo>
                    <a:pt x="2912" y="5473"/>
                    <a:pt x="2938" y="5473"/>
                    <a:pt x="2957" y="5473"/>
                  </a:cubicBezTo>
                  <a:cubicBezTo>
                    <a:pt x="4801" y="5473"/>
                    <a:pt x="6073" y="4901"/>
                    <a:pt x="6073" y="41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 2213">
              <a:extLst>
                <a:ext uri="{FF2B5EF4-FFF2-40B4-BE49-F238E27FC236}">
                  <a16:creationId xmlns:a16="http://schemas.microsoft.com/office/drawing/2014/main" id="{357FCB1D-2186-4DF5-1240-47B8FF0013A8}"/>
                </a:ext>
              </a:extLst>
            </p:cNvPr>
            <p:cNvSpPr/>
            <p:nvPr/>
          </p:nvSpPr>
          <p:spPr>
            <a:xfrm>
              <a:off x="8374355" y="299628"/>
              <a:ext cx="19490" cy="18709"/>
            </a:xfrm>
            <a:custGeom>
              <a:avLst/>
              <a:gdLst>
                <a:gd name="connsiteX0" fmla="*/ 1439 w 19490"/>
                <a:gd name="connsiteY0" fmla="*/ 14323 h 18709"/>
                <a:gd name="connsiteX1" fmla="*/ 11553 w 19490"/>
                <a:gd name="connsiteY1" fmla="*/ 16104 h 18709"/>
                <a:gd name="connsiteX2" fmla="*/ 19185 w 19490"/>
                <a:gd name="connsiteY2" fmla="*/ 6881 h 18709"/>
                <a:gd name="connsiteX3" fmla="*/ 4683 w 19490"/>
                <a:gd name="connsiteY3" fmla="*/ 3319 h 18709"/>
                <a:gd name="connsiteX4" fmla="*/ 1439 w 19490"/>
                <a:gd name="connsiteY4" fmla="*/ 14323 h 1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90" h="18709">
                  <a:moveTo>
                    <a:pt x="1439" y="14323"/>
                  </a:moveTo>
                  <a:cubicBezTo>
                    <a:pt x="4492" y="20048"/>
                    <a:pt x="5446" y="20239"/>
                    <a:pt x="11553" y="16104"/>
                  </a:cubicBezTo>
                  <a:cubicBezTo>
                    <a:pt x="15019" y="13929"/>
                    <a:pt x="17697" y="10698"/>
                    <a:pt x="19185" y="6881"/>
                  </a:cubicBezTo>
                  <a:cubicBezTo>
                    <a:pt x="20521" y="-52"/>
                    <a:pt x="12252" y="-2087"/>
                    <a:pt x="4683" y="3319"/>
                  </a:cubicBezTo>
                  <a:cubicBezTo>
                    <a:pt x="-724" y="7136"/>
                    <a:pt x="-1296" y="9171"/>
                    <a:pt x="1439" y="143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 2214">
              <a:extLst>
                <a:ext uri="{FF2B5EF4-FFF2-40B4-BE49-F238E27FC236}">
                  <a16:creationId xmlns:a16="http://schemas.microsoft.com/office/drawing/2014/main" id="{DF4EBF9F-FD77-1874-FC76-C10B0E3D0C14}"/>
                </a:ext>
              </a:extLst>
            </p:cNvPr>
            <p:cNvSpPr/>
            <p:nvPr/>
          </p:nvSpPr>
          <p:spPr>
            <a:xfrm>
              <a:off x="8366447" y="341989"/>
              <a:ext cx="15488" cy="17711"/>
            </a:xfrm>
            <a:custGeom>
              <a:avLst/>
              <a:gdLst>
                <a:gd name="connsiteX0" fmla="*/ 2796 w 15488"/>
                <a:gd name="connsiteY0" fmla="*/ 10953 h 17711"/>
                <a:gd name="connsiteX1" fmla="*/ 7566 w 15488"/>
                <a:gd name="connsiteY1" fmla="*/ 17950 h 17711"/>
                <a:gd name="connsiteX2" fmla="*/ 15326 w 15488"/>
                <a:gd name="connsiteY2" fmla="*/ 14133 h 17711"/>
                <a:gd name="connsiteX3" fmla="*/ 8584 w 15488"/>
                <a:gd name="connsiteY3" fmla="*/ 4274 h 17711"/>
                <a:gd name="connsiteX4" fmla="*/ 3813 w 15488"/>
                <a:gd name="connsiteY4" fmla="*/ 3702 h 17711"/>
                <a:gd name="connsiteX5" fmla="*/ 2796 w 15488"/>
                <a:gd name="connsiteY5" fmla="*/ 10953 h 1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88" h="17711">
                  <a:moveTo>
                    <a:pt x="2796" y="10953"/>
                  </a:moveTo>
                  <a:cubicBezTo>
                    <a:pt x="-2674" y="14388"/>
                    <a:pt x="-257" y="17950"/>
                    <a:pt x="7566" y="17950"/>
                  </a:cubicBezTo>
                  <a:cubicBezTo>
                    <a:pt x="11828" y="17950"/>
                    <a:pt x="15326" y="16232"/>
                    <a:pt x="15326" y="14133"/>
                  </a:cubicBezTo>
                  <a:cubicBezTo>
                    <a:pt x="14168" y="10221"/>
                    <a:pt x="11815" y="6767"/>
                    <a:pt x="8584" y="4274"/>
                  </a:cubicBezTo>
                  <a:cubicBezTo>
                    <a:pt x="2732" y="-942"/>
                    <a:pt x="2223" y="-1069"/>
                    <a:pt x="3813" y="3702"/>
                  </a:cubicBezTo>
                  <a:cubicBezTo>
                    <a:pt x="4895" y="6691"/>
                    <a:pt x="4450" y="9935"/>
                    <a:pt x="2796" y="109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 2215">
              <a:extLst>
                <a:ext uri="{FF2B5EF4-FFF2-40B4-BE49-F238E27FC236}">
                  <a16:creationId xmlns:a16="http://schemas.microsoft.com/office/drawing/2014/main" id="{92A1B931-9D0D-CF31-CA25-1AE3AF24A9BA}"/>
                </a:ext>
              </a:extLst>
            </p:cNvPr>
            <p:cNvSpPr/>
            <p:nvPr/>
          </p:nvSpPr>
          <p:spPr>
            <a:xfrm>
              <a:off x="8372585" y="234649"/>
              <a:ext cx="9350" cy="9437"/>
            </a:xfrm>
            <a:custGeom>
              <a:avLst/>
              <a:gdLst>
                <a:gd name="connsiteX0" fmla="*/ 9188 w 9350"/>
                <a:gd name="connsiteY0" fmla="*/ 4945 h 9437"/>
                <a:gd name="connsiteX1" fmla="*/ 4545 w 9350"/>
                <a:gd name="connsiteY1" fmla="*/ 238 h 9437"/>
                <a:gd name="connsiteX2" fmla="*/ 1937 w 9350"/>
                <a:gd name="connsiteY2" fmla="*/ 7553 h 9437"/>
                <a:gd name="connsiteX3" fmla="*/ 9188 w 9350"/>
                <a:gd name="connsiteY3" fmla="*/ 4945 h 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50" h="9437">
                  <a:moveTo>
                    <a:pt x="9188" y="4945"/>
                  </a:moveTo>
                  <a:cubicBezTo>
                    <a:pt x="9188" y="2369"/>
                    <a:pt x="7121" y="270"/>
                    <a:pt x="4545" y="238"/>
                  </a:cubicBezTo>
                  <a:cubicBezTo>
                    <a:pt x="-289" y="238"/>
                    <a:pt x="-1816" y="3991"/>
                    <a:pt x="1937" y="7553"/>
                  </a:cubicBezTo>
                  <a:cubicBezTo>
                    <a:pt x="5690" y="11115"/>
                    <a:pt x="9188" y="10161"/>
                    <a:pt x="9188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 2216">
              <a:extLst>
                <a:ext uri="{FF2B5EF4-FFF2-40B4-BE49-F238E27FC236}">
                  <a16:creationId xmlns:a16="http://schemas.microsoft.com/office/drawing/2014/main" id="{BED00533-C5E3-95A8-06D0-B2DF48878732}"/>
                </a:ext>
              </a:extLst>
            </p:cNvPr>
            <p:cNvSpPr/>
            <p:nvPr/>
          </p:nvSpPr>
          <p:spPr>
            <a:xfrm>
              <a:off x="8360246" y="6578538"/>
              <a:ext cx="9286" cy="11570"/>
            </a:xfrm>
            <a:custGeom>
              <a:avLst/>
              <a:gdLst>
                <a:gd name="connsiteX0" fmla="*/ 9124 w 9286"/>
                <a:gd name="connsiteY0" fmla="*/ 9176 h 11570"/>
                <a:gd name="connsiteX1" fmla="*/ 4481 w 9286"/>
                <a:gd name="connsiteY1" fmla="*/ 2498 h 11570"/>
                <a:gd name="connsiteX2" fmla="*/ -163 w 9286"/>
                <a:gd name="connsiteY2" fmla="*/ 3197 h 11570"/>
                <a:gd name="connsiteX3" fmla="*/ 1873 w 9286"/>
                <a:gd name="connsiteY3" fmla="*/ 9558 h 11570"/>
                <a:gd name="connsiteX4" fmla="*/ 9124 w 9286"/>
                <a:gd name="connsiteY4" fmla="*/ 9176 h 1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11570">
                  <a:moveTo>
                    <a:pt x="9124" y="9176"/>
                  </a:moveTo>
                  <a:cubicBezTo>
                    <a:pt x="8348" y="6505"/>
                    <a:pt x="6720" y="4158"/>
                    <a:pt x="4481" y="2498"/>
                  </a:cubicBezTo>
                  <a:cubicBezTo>
                    <a:pt x="728" y="-683"/>
                    <a:pt x="-163" y="-556"/>
                    <a:pt x="-163" y="3197"/>
                  </a:cubicBezTo>
                  <a:cubicBezTo>
                    <a:pt x="-137" y="5474"/>
                    <a:pt x="569" y="7688"/>
                    <a:pt x="1873" y="9558"/>
                  </a:cubicBezTo>
                  <a:cubicBezTo>
                    <a:pt x="4862" y="12802"/>
                    <a:pt x="9124" y="12421"/>
                    <a:pt x="9124" y="91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 2217">
              <a:extLst>
                <a:ext uri="{FF2B5EF4-FFF2-40B4-BE49-F238E27FC236}">
                  <a16:creationId xmlns:a16="http://schemas.microsoft.com/office/drawing/2014/main" id="{37C40412-236F-05E9-BE89-6ACD780CBE31}"/>
                </a:ext>
              </a:extLst>
            </p:cNvPr>
            <p:cNvSpPr/>
            <p:nvPr/>
          </p:nvSpPr>
          <p:spPr>
            <a:xfrm>
              <a:off x="8245338" y="426777"/>
              <a:ext cx="8422" cy="15548"/>
            </a:xfrm>
            <a:custGeom>
              <a:avLst/>
              <a:gdLst>
                <a:gd name="connsiteX0" fmla="*/ 2796 w 8422"/>
                <a:gd name="connsiteY0" fmla="*/ 15787 h 15548"/>
                <a:gd name="connsiteX1" fmla="*/ 7312 w 8422"/>
                <a:gd name="connsiteY1" fmla="*/ 8854 h 15548"/>
                <a:gd name="connsiteX2" fmla="*/ 3368 w 8422"/>
                <a:gd name="connsiteY2" fmla="*/ 1475 h 15548"/>
                <a:gd name="connsiteX3" fmla="*/ 2796 w 8422"/>
                <a:gd name="connsiteY3" fmla="*/ 15787 h 1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22" h="15548">
                  <a:moveTo>
                    <a:pt x="2796" y="15787"/>
                  </a:moveTo>
                  <a:cubicBezTo>
                    <a:pt x="4323" y="15787"/>
                    <a:pt x="6358" y="12670"/>
                    <a:pt x="7312" y="8854"/>
                  </a:cubicBezTo>
                  <a:cubicBezTo>
                    <a:pt x="9347" y="903"/>
                    <a:pt x="8139" y="-1514"/>
                    <a:pt x="3368" y="1475"/>
                  </a:cubicBezTo>
                  <a:cubicBezTo>
                    <a:pt x="-1402" y="4465"/>
                    <a:pt x="-1084" y="15787"/>
                    <a:pt x="2796" y="157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 2218">
              <a:extLst>
                <a:ext uri="{FF2B5EF4-FFF2-40B4-BE49-F238E27FC236}">
                  <a16:creationId xmlns:a16="http://schemas.microsoft.com/office/drawing/2014/main" id="{15D5BD62-D72F-380B-ED6E-2D8070F2F29D}"/>
                </a:ext>
              </a:extLst>
            </p:cNvPr>
            <p:cNvSpPr/>
            <p:nvPr/>
          </p:nvSpPr>
          <p:spPr>
            <a:xfrm>
              <a:off x="8217638" y="540738"/>
              <a:ext cx="31362" cy="24095"/>
            </a:xfrm>
            <a:custGeom>
              <a:avLst/>
              <a:gdLst>
                <a:gd name="connsiteX0" fmla="*/ 22736 w 31362"/>
                <a:gd name="connsiteY0" fmla="*/ 736 h 24095"/>
                <a:gd name="connsiteX1" fmla="*/ -163 w 31362"/>
                <a:gd name="connsiteY1" fmla="*/ 15556 h 24095"/>
                <a:gd name="connsiteX2" fmla="*/ 21146 w 31362"/>
                <a:gd name="connsiteY2" fmla="*/ 24334 h 24095"/>
                <a:gd name="connsiteX3" fmla="*/ 26997 w 31362"/>
                <a:gd name="connsiteY3" fmla="*/ 16574 h 24095"/>
                <a:gd name="connsiteX4" fmla="*/ 28206 w 31362"/>
                <a:gd name="connsiteY4" fmla="*/ 6969 h 24095"/>
                <a:gd name="connsiteX5" fmla="*/ 22736 w 31362"/>
                <a:gd name="connsiteY5" fmla="*/ 736 h 2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62" h="24095">
                  <a:moveTo>
                    <a:pt x="22736" y="736"/>
                  </a:moveTo>
                  <a:cubicBezTo>
                    <a:pt x="12813" y="3280"/>
                    <a:pt x="-163" y="11676"/>
                    <a:pt x="-163" y="15556"/>
                  </a:cubicBezTo>
                  <a:cubicBezTo>
                    <a:pt x="-163" y="19436"/>
                    <a:pt x="11605" y="24080"/>
                    <a:pt x="21146" y="24334"/>
                  </a:cubicBezTo>
                  <a:cubicBezTo>
                    <a:pt x="27506" y="24334"/>
                    <a:pt x="28206" y="23317"/>
                    <a:pt x="26997" y="16574"/>
                  </a:cubicBezTo>
                  <a:cubicBezTo>
                    <a:pt x="26171" y="12185"/>
                    <a:pt x="26997" y="7860"/>
                    <a:pt x="28206" y="6969"/>
                  </a:cubicBezTo>
                  <a:cubicBezTo>
                    <a:pt x="34249" y="3026"/>
                    <a:pt x="30496" y="-1236"/>
                    <a:pt x="22736" y="7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 2219">
              <a:extLst>
                <a:ext uri="{FF2B5EF4-FFF2-40B4-BE49-F238E27FC236}">
                  <a16:creationId xmlns:a16="http://schemas.microsoft.com/office/drawing/2014/main" id="{A931C64C-E72F-6424-77BB-FB1DE9931318}"/>
                </a:ext>
              </a:extLst>
            </p:cNvPr>
            <p:cNvSpPr/>
            <p:nvPr/>
          </p:nvSpPr>
          <p:spPr>
            <a:xfrm>
              <a:off x="8246767" y="3719107"/>
              <a:ext cx="8081" cy="4774"/>
            </a:xfrm>
            <a:custGeom>
              <a:avLst/>
              <a:gdLst>
                <a:gd name="connsiteX0" fmla="*/ 3085 w 8081"/>
                <a:gd name="connsiteY0" fmla="*/ 5013 h 4774"/>
                <a:gd name="connsiteX1" fmla="*/ 7919 w 8081"/>
                <a:gd name="connsiteY1" fmla="*/ 3614 h 4774"/>
                <a:gd name="connsiteX2" fmla="*/ 222 w 8081"/>
                <a:gd name="connsiteY2" fmla="*/ 1833 h 4774"/>
                <a:gd name="connsiteX3" fmla="*/ 3085 w 8081"/>
                <a:gd name="connsiteY3" fmla="*/ 5013 h 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81" h="4774">
                  <a:moveTo>
                    <a:pt x="3085" y="5013"/>
                  </a:moveTo>
                  <a:cubicBezTo>
                    <a:pt x="5756" y="5013"/>
                    <a:pt x="7919" y="4377"/>
                    <a:pt x="7919" y="3614"/>
                  </a:cubicBezTo>
                  <a:cubicBezTo>
                    <a:pt x="7919" y="306"/>
                    <a:pt x="2004" y="-1093"/>
                    <a:pt x="222" y="1833"/>
                  </a:cubicBezTo>
                  <a:cubicBezTo>
                    <a:pt x="-859" y="3614"/>
                    <a:pt x="413" y="5013"/>
                    <a:pt x="3085" y="50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 2220">
              <a:extLst>
                <a:ext uri="{FF2B5EF4-FFF2-40B4-BE49-F238E27FC236}">
                  <a16:creationId xmlns:a16="http://schemas.microsoft.com/office/drawing/2014/main" id="{204140AF-9FF3-33E0-7D1D-F936E6244143}"/>
                </a:ext>
              </a:extLst>
            </p:cNvPr>
            <p:cNvSpPr/>
            <p:nvPr/>
          </p:nvSpPr>
          <p:spPr>
            <a:xfrm>
              <a:off x="8246221" y="252217"/>
              <a:ext cx="11088" cy="13916"/>
            </a:xfrm>
            <a:custGeom>
              <a:avLst/>
              <a:gdLst>
                <a:gd name="connsiteX0" fmla="*/ 5285 w 11088"/>
                <a:gd name="connsiteY0" fmla="*/ 14155 h 13916"/>
                <a:gd name="connsiteX1" fmla="*/ 10310 w 11088"/>
                <a:gd name="connsiteY1" fmla="*/ 10848 h 13916"/>
                <a:gd name="connsiteX2" fmla="*/ 1596 w 11088"/>
                <a:gd name="connsiteY2" fmla="*/ 1179 h 13916"/>
                <a:gd name="connsiteX3" fmla="*/ 5285 w 11088"/>
                <a:gd name="connsiteY3" fmla="*/ 14155 h 1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8" h="13916">
                  <a:moveTo>
                    <a:pt x="5285" y="14155"/>
                  </a:moveTo>
                  <a:cubicBezTo>
                    <a:pt x="7365" y="13850"/>
                    <a:pt x="9203" y="12635"/>
                    <a:pt x="10310" y="10848"/>
                  </a:cubicBezTo>
                  <a:cubicBezTo>
                    <a:pt x="13172" y="6077"/>
                    <a:pt x="5349" y="-2637"/>
                    <a:pt x="1596" y="1179"/>
                  </a:cubicBezTo>
                  <a:cubicBezTo>
                    <a:pt x="-2157" y="4996"/>
                    <a:pt x="578" y="14155"/>
                    <a:pt x="5285" y="141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 2221">
              <a:extLst>
                <a:ext uri="{FF2B5EF4-FFF2-40B4-BE49-F238E27FC236}">
                  <a16:creationId xmlns:a16="http://schemas.microsoft.com/office/drawing/2014/main" id="{56344BDB-E744-8DF2-AD4F-B2405761EB70}"/>
                </a:ext>
              </a:extLst>
            </p:cNvPr>
            <p:cNvSpPr/>
            <p:nvPr/>
          </p:nvSpPr>
          <p:spPr>
            <a:xfrm>
              <a:off x="8218142" y="1084360"/>
              <a:ext cx="11645" cy="15293"/>
            </a:xfrm>
            <a:custGeom>
              <a:avLst/>
              <a:gdLst>
                <a:gd name="connsiteX0" fmla="*/ 1560 w 11645"/>
                <a:gd name="connsiteY0" fmla="*/ 13613 h 15293"/>
                <a:gd name="connsiteX1" fmla="*/ 4549 w 11645"/>
                <a:gd name="connsiteY1" fmla="*/ 15521 h 15293"/>
                <a:gd name="connsiteX2" fmla="*/ 11483 w 11645"/>
                <a:gd name="connsiteY2" fmla="*/ 13231 h 15293"/>
                <a:gd name="connsiteX3" fmla="*/ 479 w 11645"/>
                <a:gd name="connsiteY3" fmla="*/ 510 h 15293"/>
                <a:gd name="connsiteX4" fmla="*/ 1878 w 11645"/>
                <a:gd name="connsiteY4" fmla="*/ 7252 h 15293"/>
                <a:gd name="connsiteX5" fmla="*/ 1560 w 11645"/>
                <a:gd name="connsiteY5" fmla="*/ 13613 h 1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5" h="15293">
                  <a:moveTo>
                    <a:pt x="1560" y="13613"/>
                  </a:moveTo>
                  <a:cubicBezTo>
                    <a:pt x="-666" y="14567"/>
                    <a:pt x="669" y="15394"/>
                    <a:pt x="4549" y="15521"/>
                  </a:cubicBezTo>
                  <a:cubicBezTo>
                    <a:pt x="8430" y="15648"/>
                    <a:pt x="11483" y="14631"/>
                    <a:pt x="11483" y="13231"/>
                  </a:cubicBezTo>
                  <a:cubicBezTo>
                    <a:pt x="11483" y="8397"/>
                    <a:pt x="2705" y="-1526"/>
                    <a:pt x="479" y="510"/>
                  </a:cubicBezTo>
                  <a:cubicBezTo>
                    <a:pt x="-793" y="1782"/>
                    <a:pt x="-94" y="4771"/>
                    <a:pt x="1878" y="7252"/>
                  </a:cubicBezTo>
                  <a:cubicBezTo>
                    <a:pt x="4995" y="11005"/>
                    <a:pt x="4931" y="12404"/>
                    <a:pt x="1560" y="136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 2222">
              <a:extLst>
                <a:ext uri="{FF2B5EF4-FFF2-40B4-BE49-F238E27FC236}">
                  <a16:creationId xmlns:a16="http://schemas.microsoft.com/office/drawing/2014/main" id="{9CB2B0CF-848B-4E28-BA18-E18DC002D6FB}"/>
                </a:ext>
              </a:extLst>
            </p:cNvPr>
            <p:cNvSpPr/>
            <p:nvPr/>
          </p:nvSpPr>
          <p:spPr>
            <a:xfrm>
              <a:off x="8261568" y="272803"/>
              <a:ext cx="8800" cy="9042"/>
            </a:xfrm>
            <a:custGeom>
              <a:avLst/>
              <a:gdLst>
                <a:gd name="connsiteX0" fmla="*/ 5712 w 8800"/>
                <a:gd name="connsiteY0" fmla="*/ 9281 h 9042"/>
                <a:gd name="connsiteX1" fmla="*/ 8638 w 8800"/>
                <a:gd name="connsiteY1" fmla="*/ 6355 h 9042"/>
                <a:gd name="connsiteX2" fmla="*/ 369 w 8800"/>
                <a:gd name="connsiteY2" fmla="*/ 885 h 9042"/>
                <a:gd name="connsiteX3" fmla="*/ 5712 w 8800"/>
                <a:gd name="connsiteY3" fmla="*/ 9281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0" h="9042">
                  <a:moveTo>
                    <a:pt x="5712" y="9281"/>
                  </a:moveTo>
                  <a:cubicBezTo>
                    <a:pt x="7315" y="9249"/>
                    <a:pt x="8606" y="7958"/>
                    <a:pt x="8638" y="6355"/>
                  </a:cubicBezTo>
                  <a:cubicBezTo>
                    <a:pt x="8638" y="2602"/>
                    <a:pt x="2278" y="-1342"/>
                    <a:pt x="369" y="885"/>
                  </a:cubicBezTo>
                  <a:cubicBezTo>
                    <a:pt x="-1539" y="3111"/>
                    <a:pt x="2023" y="9281"/>
                    <a:pt x="5712" y="92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 2223">
              <a:extLst>
                <a:ext uri="{FF2B5EF4-FFF2-40B4-BE49-F238E27FC236}">
                  <a16:creationId xmlns:a16="http://schemas.microsoft.com/office/drawing/2014/main" id="{31F500ED-82F3-8A8E-20C5-3DD5F83DF454}"/>
                </a:ext>
              </a:extLst>
            </p:cNvPr>
            <p:cNvSpPr/>
            <p:nvPr/>
          </p:nvSpPr>
          <p:spPr>
            <a:xfrm>
              <a:off x="8251668" y="377639"/>
              <a:ext cx="11131" cy="11167"/>
            </a:xfrm>
            <a:custGeom>
              <a:avLst/>
              <a:gdLst>
                <a:gd name="connsiteX0" fmla="*/ -163 w 11131"/>
                <a:gd name="connsiteY0" fmla="*/ 8633 h 11167"/>
                <a:gd name="connsiteX1" fmla="*/ 10205 w 11131"/>
                <a:gd name="connsiteY1" fmla="*/ 7043 h 11167"/>
                <a:gd name="connsiteX2" fmla="*/ 10205 w 11131"/>
                <a:gd name="connsiteY2" fmla="*/ 683 h 11167"/>
                <a:gd name="connsiteX3" fmla="*/ -163 w 11131"/>
                <a:gd name="connsiteY3" fmla="*/ 8633 h 1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1" h="11167">
                  <a:moveTo>
                    <a:pt x="-163" y="8633"/>
                  </a:moveTo>
                  <a:cubicBezTo>
                    <a:pt x="-163" y="13149"/>
                    <a:pt x="8361" y="11814"/>
                    <a:pt x="10205" y="7043"/>
                  </a:cubicBezTo>
                  <a:cubicBezTo>
                    <a:pt x="11223" y="5046"/>
                    <a:pt x="11223" y="2680"/>
                    <a:pt x="10205" y="683"/>
                  </a:cubicBezTo>
                  <a:cubicBezTo>
                    <a:pt x="7852" y="-1480"/>
                    <a:pt x="-163" y="4753"/>
                    <a:pt x="-163" y="86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 2224">
              <a:extLst>
                <a:ext uri="{FF2B5EF4-FFF2-40B4-BE49-F238E27FC236}">
                  <a16:creationId xmlns:a16="http://schemas.microsoft.com/office/drawing/2014/main" id="{C1E8BE64-B219-29EA-13ED-B27A013A9357}"/>
                </a:ext>
              </a:extLst>
            </p:cNvPr>
            <p:cNvSpPr/>
            <p:nvPr/>
          </p:nvSpPr>
          <p:spPr>
            <a:xfrm>
              <a:off x="8254994" y="470926"/>
              <a:ext cx="9148" cy="12299"/>
            </a:xfrm>
            <a:custGeom>
              <a:avLst/>
              <a:gdLst>
                <a:gd name="connsiteX0" fmla="*/ 646 w 9148"/>
                <a:gd name="connsiteY0" fmla="*/ 1088 h 12299"/>
                <a:gd name="connsiteX1" fmla="*/ 5798 w 9148"/>
                <a:gd name="connsiteY1" fmla="*/ 12538 h 12299"/>
                <a:gd name="connsiteX2" fmla="*/ 8978 w 9148"/>
                <a:gd name="connsiteY2" fmla="*/ 8022 h 12299"/>
                <a:gd name="connsiteX3" fmla="*/ 646 w 9148"/>
                <a:gd name="connsiteY3" fmla="*/ 1088 h 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8" h="12299">
                  <a:moveTo>
                    <a:pt x="646" y="1088"/>
                  </a:moveTo>
                  <a:cubicBezTo>
                    <a:pt x="-1899" y="3633"/>
                    <a:pt x="2045" y="12538"/>
                    <a:pt x="5798" y="12538"/>
                  </a:cubicBezTo>
                  <a:cubicBezTo>
                    <a:pt x="7579" y="12538"/>
                    <a:pt x="8978" y="10502"/>
                    <a:pt x="8978" y="8022"/>
                  </a:cubicBezTo>
                  <a:cubicBezTo>
                    <a:pt x="9233" y="2869"/>
                    <a:pt x="3381" y="-1710"/>
                    <a:pt x="646" y="10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 2225">
              <a:extLst>
                <a:ext uri="{FF2B5EF4-FFF2-40B4-BE49-F238E27FC236}">
                  <a16:creationId xmlns:a16="http://schemas.microsoft.com/office/drawing/2014/main" id="{A61F4531-F4AD-7BA6-11E3-4968E71AE6C8}"/>
                </a:ext>
              </a:extLst>
            </p:cNvPr>
            <p:cNvSpPr/>
            <p:nvPr/>
          </p:nvSpPr>
          <p:spPr>
            <a:xfrm>
              <a:off x="8230295" y="437047"/>
              <a:ext cx="7910" cy="8395"/>
            </a:xfrm>
            <a:custGeom>
              <a:avLst/>
              <a:gdLst>
                <a:gd name="connsiteX0" fmla="*/ 6326 w 7910"/>
                <a:gd name="connsiteY0" fmla="*/ 8634 h 8395"/>
                <a:gd name="connsiteX1" fmla="*/ 5754 w 7910"/>
                <a:gd name="connsiteY1" fmla="*/ 3864 h 8395"/>
                <a:gd name="connsiteX2" fmla="*/ 411 w 7910"/>
                <a:gd name="connsiteY2" fmla="*/ 492 h 8395"/>
                <a:gd name="connsiteX3" fmla="*/ 6326 w 7910"/>
                <a:gd name="connsiteY3" fmla="*/ 8634 h 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0" h="8395">
                  <a:moveTo>
                    <a:pt x="6326" y="8634"/>
                  </a:moveTo>
                  <a:cubicBezTo>
                    <a:pt x="8425" y="8634"/>
                    <a:pt x="8171" y="6853"/>
                    <a:pt x="5754" y="3864"/>
                  </a:cubicBezTo>
                  <a:cubicBezTo>
                    <a:pt x="3337" y="874"/>
                    <a:pt x="1174" y="-334"/>
                    <a:pt x="411" y="492"/>
                  </a:cubicBezTo>
                  <a:cubicBezTo>
                    <a:pt x="-1752" y="2655"/>
                    <a:pt x="2637" y="8634"/>
                    <a:pt x="6326" y="86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 2226">
              <a:extLst>
                <a:ext uri="{FF2B5EF4-FFF2-40B4-BE49-F238E27FC236}">
                  <a16:creationId xmlns:a16="http://schemas.microsoft.com/office/drawing/2014/main" id="{82479896-071B-60AC-1F04-83AA1D795772}"/>
                </a:ext>
              </a:extLst>
            </p:cNvPr>
            <p:cNvSpPr/>
            <p:nvPr/>
          </p:nvSpPr>
          <p:spPr>
            <a:xfrm>
              <a:off x="8229702" y="2395765"/>
              <a:ext cx="9626" cy="12721"/>
            </a:xfrm>
            <a:custGeom>
              <a:avLst/>
              <a:gdLst>
                <a:gd name="connsiteX0" fmla="*/ 8700 w 9626"/>
                <a:gd name="connsiteY0" fmla="*/ 12960 h 12721"/>
                <a:gd name="connsiteX1" fmla="*/ 9464 w 9626"/>
                <a:gd name="connsiteY1" fmla="*/ 6599 h 12721"/>
                <a:gd name="connsiteX2" fmla="*/ 4820 w 9626"/>
                <a:gd name="connsiteY2" fmla="*/ 238 h 12721"/>
                <a:gd name="connsiteX3" fmla="*/ 8700 w 9626"/>
                <a:gd name="connsiteY3" fmla="*/ 12960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26" h="12721">
                  <a:moveTo>
                    <a:pt x="8700" y="12960"/>
                  </a:moveTo>
                  <a:cubicBezTo>
                    <a:pt x="9146" y="12960"/>
                    <a:pt x="9464" y="10416"/>
                    <a:pt x="9464" y="6599"/>
                  </a:cubicBezTo>
                  <a:cubicBezTo>
                    <a:pt x="9464" y="2783"/>
                    <a:pt x="7428" y="238"/>
                    <a:pt x="4820" y="238"/>
                  </a:cubicBezTo>
                  <a:cubicBezTo>
                    <a:pt x="-3640" y="684"/>
                    <a:pt x="-650" y="9970"/>
                    <a:pt x="8700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 2227">
              <a:extLst>
                <a:ext uri="{FF2B5EF4-FFF2-40B4-BE49-F238E27FC236}">
                  <a16:creationId xmlns:a16="http://schemas.microsoft.com/office/drawing/2014/main" id="{27630A2D-246A-68C5-D072-775A2CB258EE}"/>
                </a:ext>
              </a:extLst>
            </p:cNvPr>
            <p:cNvSpPr/>
            <p:nvPr/>
          </p:nvSpPr>
          <p:spPr>
            <a:xfrm>
              <a:off x="8233124" y="514647"/>
              <a:ext cx="10708" cy="21947"/>
            </a:xfrm>
            <a:custGeom>
              <a:avLst/>
              <a:gdLst>
                <a:gd name="connsiteX0" fmla="*/ 9986 w 10708"/>
                <a:gd name="connsiteY0" fmla="*/ 20465 h 21947"/>
                <a:gd name="connsiteX1" fmla="*/ 2671 w 10708"/>
                <a:gd name="connsiteY1" fmla="*/ 238 h 21947"/>
                <a:gd name="connsiteX2" fmla="*/ 1908 w 10708"/>
                <a:gd name="connsiteY2" fmla="*/ 20211 h 21947"/>
                <a:gd name="connsiteX3" fmla="*/ 9426 w 10708"/>
                <a:gd name="connsiteY3" fmla="*/ 20993 h 21947"/>
                <a:gd name="connsiteX4" fmla="*/ 9986 w 10708"/>
                <a:gd name="connsiteY4" fmla="*/ 20465 h 2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08" h="21947">
                  <a:moveTo>
                    <a:pt x="9986" y="20465"/>
                  </a:moveTo>
                  <a:cubicBezTo>
                    <a:pt x="12467" y="17921"/>
                    <a:pt x="6106" y="238"/>
                    <a:pt x="2671" y="238"/>
                  </a:cubicBezTo>
                  <a:cubicBezTo>
                    <a:pt x="-764" y="238"/>
                    <a:pt x="-1145" y="17031"/>
                    <a:pt x="1908" y="20211"/>
                  </a:cubicBezTo>
                  <a:cubicBezTo>
                    <a:pt x="3765" y="22501"/>
                    <a:pt x="7130" y="22851"/>
                    <a:pt x="9426" y="20993"/>
                  </a:cubicBezTo>
                  <a:cubicBezTo>
                    <a:pt x="9623" y="20834"/>
                    <a:pt x="9814" y="20656"/>
                    <a:pt x="9986" y="204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 2228">
              <a:extLst>
                <a:ext uri="{FF2B5EF4-FFF2-40B4-BE49-F238E27FC236}">
                  <a16:creationId xmlns:a16="http://schemas.microsoft.com/office/drawing/2014/main" id="{0417D2BF-1BA4-7D03-D54B-F76B8529C2DB}"/>
                </a:ext>
              </a:extLst>
            </p:cNvPr>
            <p:cNvSpPr/>
            <p:nvPr/>
          </p:nvSpPr>
          <p:spPr>
            <a:xfrm>
              <a:off x="8230042" y="348476"/>
              <a:ext cx="11792" cy="8870"/>
            </a:xfrm>
            <a:custGeom>
              <a:avLst/>
              <a:gdLst>
                <a:gd name="connsiteX0" fmla="*/ 6326 w 11792"/>
                <a:gd name="connsiteY0" fmla="*/ 9109 h 8870"/>
                <a:gd name="connsiteX1" fmla="*/ 11478 w 11792"/>
                <a:gd name="connsiteY1" fmla="*/ 5165 h 8870"/>
                <a:gd name="connsiteX2" fmla="*/ -163 w 11792"/>
                <a:gd name="connsiteY2" fmla="*/ 4147 h 8870"/>
                <a:gd name="connsiteX3" fmla="*/ 6326 w 11792"/>
                <a:gd name="connsiteY3" fmla="*/ 9109 h 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92" h="8870">
                  <a:moveTo>
                    <a:pt x="6326" y="9109"/>
                  </a:moveTo>
                  <a:cubicBezTo>
                    <a:pt x="10079" y="9109"/>
                    <a:pt x="12241" y="7519"/>
                    <a:pt x="11478" y="5165"/>
                  </a:cubicBezTo>
                  <a:cubicBezTo>
                    <a:pt x="9506" y="-750"/>
                    <a:pt x="-163" y="-1641"/>
                    <a:pt x="-163" y="4147"/>
                  </a:cubicBezTo>
                  <a:cubicBezTo>
                    <a:pt x="-163" y="7073"/>
                    <a:pt x="2382" y="9109"/>
                    <a:pt x="6326" y="91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 2229">
              <a:extLst>
                <a:ext uri="{FF2B5EF4-FFF2-40B4-BE49-F238E27FC236}">
                  <a16:creationId xmlns:a16="http://schemas.microsoft.com/office/drawing/2014/main" id="{35E94F1A-352F-9B93-F348-7596B31EFECD}"/>
                </a:ext>
              </a:extLst>
            </p:cNvPr>
            <p:cNvSpPr/>
            <p:nvPr/>
          </p:nvSpPr>
          <p:spPr>
            <a:xfrm>
              <a:off x="8227588" y="298579"/>
              <a:ext cx="16784" cy="20666"/>
            </a:xfrm>
            <a:custGeom>
              <a:avLst/>
              <a:gdLst>
                <a:gd name="connsiteX0" fmla="*/ 1655 w 16784"/>
                <a:gd name="connsiteY0" fmla="*/ 1823 h 20666"/>
                <a:gd name="connsiteX1" fmla="*/ 6617 w 16784"/>
                <a:gd name="connsiteY1" fmla="*/ 20905 h 20666"/>
                <a:gd name="connsiteX2" fmla="*/ 14694 w 16784"/>
                <a:gd name="connsiteY2" fmla="*/ 16198 h 20666"/>
                <a:gd name="connsiteX3" fmla="*/ 10942 w 16784"/>
                <a:gd name="connsiteY3" fmla="*/ 11110 h 20666"/>
                <a:gd name="connsiteX4" fmla="*/ 10369 w 16784"/>
                <a:gd name="connsiteY4" fmla="*/ 7039 h 20666"/>
                <a:gd name="connsiteX5" fmla="*/ 6985 w 16784"/>
                <a:gd name="connsiteY5" fmla="*/ 487 h 20666"/>
                <a:gd name="connsiteX6" fmla="*/ 1655 w 16784"/>
                <a:gd name="connsiteY6" fmla="*/ 1823 h 2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84" h="20666">
                  <a:moveTo>
                    <a:pt x="1655" y="1823"/>
                  </a:moveTo>
                  <a:cubicBezTo>
                    <a:pt x="-2607" y="6148"/>
                    <a:pt x="1273" y="20905"/>
                    <a:pt x="6617" y="20905"/>
                  </a:cubicBezTo>
                  <a:cubicBezTo>
                    <a:pt x="9809" y="20415"/>
                    <a:pt x="12697" y="18736"/>
                    <a:pt x="14694" y="16198"/>
                  </a:cubicBezTo>
                  <a:cubicBezTo>
                    <a:pt x="18193" y="11937"/>
                    <a:pt x="16921" y="9838"/>
                    <a:pt x="10942" y="11110"/>
                  </a:cubicBezTo>
                  <a:cubicBezTo>
                    <a:pt x="9733" y="11110"/>
                    <a:pt x="9479" y="9456"/>
                    <a:pt x="10369" y="7039"/>
                  </a:cubicBezTo>
                  <a:cubicBezTo>
                    <a:pt x="11247" y="4297"/>
                    <a:pt x="9733" y="1359"/>
                    <a:pt x="6985" y="487"/>
                  </a:cubicBezTo>
                  <a:cubicBezTo>
                    <a:pt x="5096" y="-117"/>
                    <a:pt x="3035" y="398"/>
                    <a:pt x="1655" y="18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 2230">
              <a:extLst>
                <a:ext uri="{FF2B5EF4-FFF2-40B4-BE49-F238E27FC236}">
                  <a16:creationId xmlns:a16="http://schemas.microsoft.com/office/drawing/2014/main" id="{37053DFB-3844-708E-B39C-CE3343BEB529}"/>
                </a:ext>
              </a:extLst>
            </p:cNvPr>
            <p:cNvSpPr/>
            <p:nvPr/>
          </p:nvSpPr>
          <p:spPr>
            <a:xfrm>
              <a:off x="8230039" y="616400"/>
              <a:ext cx="6236" cy="5234"/>
            </a:xfrm>
            <a:custGeom>
              <a:avLst/>
              <a:gdLst>
                <a:gd name="connsiteX0" fmla="*/ 2957 w 6236"/>
                <a:gd name="connsiteY0" fmla="*/ 5473 h 5234"/>
                <a:gd name="connsiteX1" fmla="*/ 6074 w 6236"/>
                <a:gd name="connsiteY1" fmla="*/ 4074 h 5234"/>
                <a:gd name="connsiteX2" fmla="*/ 2957 w 6236"/>
                <a:gd name="connsiteY2" fmla="*/ 766 h 5234"/>
                <a:gd name="connsiteX3" fmla="*/ -160 w 6236"/>
                <a:gd name="connsiteY3" fmla="*/ 2165 h 5234"/>
                <a:gd name="connsiteX4" fmla="*/ 2887 w 6236"/>
                <a:gd name="connsiteY4" fmla="*/ 5473 h 5234"/>
                <a:gd name="connsiteX5" fmla="*/ 2957 w 6236"/>
                <a:gd name="connsiteY5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" h="5234">
                  <a:moveTo>
                    <a:pt x="2957" y="5473"/>
                  </a:moveTo>
                  <a:cubicBezTo>
                    <a:pt x="4674" y="5473"/>
                    <a:pt x="6074" y="4837"/>
                    <a:pt x="6074" y="4074"/>
                  </a:cubicBezTo>
                  <a:cubicBezTo>
                    <a:pt x="6074" y="3310"/>
                    <a:pt x="4674" y="1847"/>
                    <a:pt x="2957" y="766"/>
                  </a:cubicBezTo>
                  <a:cubicBezTo>
                    <a:pt x="1240" y="-315"/>
                    <a:pt x="-160" y="321"/>
                    <a:pt x="-160" y="2165"/>
                  </a:cubicBezTo>
                  <a:cubicBezTo>
                    <a:pt x="-230" y="3921"/>
                    <a:pt x="1138" y="5403"/>
                    <a:pt x="2887" y="5473"/>
                  </a:cubicBezTo>
                  <a:cubicBezTo>
                    <a:pt x="2912" y="5473"/>
                    <a:pt x="2931" y="5473"/>
                    <a:pt x="2957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 2231">
              <a:extLst>
                <a:ext uri="{FF2B5EF4-FFF2-40B4-BE49-F238E27FC236}">
                  <a16:creationId xmlns:a16="http://schemas.microsoft.com/office/drawing/2014/main" id="{0D2389B1-0FA4-215D-3D87-89CFA2B4452C}"/>
                </a:ext>
              </a:extLst>
            </p:cNvPr>
            <p:cNvSpPr/>
            <p:nvPr/>
          </p:nvSpPr>
          <p:spPr>
            <a:xfrm>
              <a:off x="8230042" y="576148"/>
              <a:ext cx="9286" cy="11077"/>
            </a:xfrm>
            <a:custGeom>
              <a:avLst/>
              <a:gdLst>
                <a:gd name="connsiteX0" fmla="*/ 4481 w 9286"/>
                <a:gd name="connsiteY0" fmla="*/ 564 h 11077"/>
                <a:gd name="connsiteX1" fmla="*/ -163 w 9286"/>
                <a:gd name="connsiteY1" fmla="*/ 6925 h 11077"/>
                <a:gd name="connsiteX2" fmla="*/ 4474 w 9286"/>
                <a:gd name="connsiteY2" fmla="*/ 11314 h 11077"/>
                <a:gd name="connsiteX3" fmla="*/ 4481 w 9286"/>
                <a:gd name="connsiteY3" fmla="*/ 11314 h 11077"/>
                <a:gd name="connsiteX4" fmla="*/ 9124 w 9286"/>
                <a:gd name="connsiteY4" fmla="*/ 4953 h 11077"/>
                <a:gd name="connsiteX5" fmla="*/ 4481 w 9286"/>
                <a:gd name="connsiteY5" fmla="*/ 564 h 1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6" h="11077">
                  <a:moveTo>
                    <a:pt x="4481" y="564"/>
                  </a:moveTo>
                  <a:cubicBezTo>
                    <a:pt x="1854" y="1639"/>
                    <a:pt x="60" y="4100"/>
                    <a:pt x="-163" y="6925"/>
                  </a:cubicBezTo>
                  <a:cubicBezTo>
                    <a:pt x="-92" y="9418"/>
                    <a:pt x="1987" y="11384"/>
                    <a:pt x="4474" y="11314"/>
                  </a:cubicBezTo>
                  <a:cubicBezTo>
                    <a:pt x="4481" y="11314"/>
                    <a:pt x="4481" y="11314"/>
                    <a:pt x="4481" y="11314"/>
                  </a:cubicBezTo>
                  <a:cubicBezTo>
                    <a:pt x="7089" y="11314"/>
                    <a:pt x="9124" y="8515"/>
                    <a:pt x="9124" y="4953"/>
                  </a:cubicBezTo>
                  <a:cubicBezTo>
                    <a:pt x="9124" y="1391"/>
                    <a:pt x="7661" y="-581"/>
                    <a:pt x="4481" y="5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 2232">
              <a:extLst>
                <a:ext uri="{FF2B5EF4-FFF2-40B4-BE49-F238E27FC236}">
                  <a16:creationId xmlns:a16="http://schemas.microsoft.com/office/drawing/2014/main" id="{641A78D4-AEB5-2A98-26C2-E4712073B52B}"/>
                </a:ext>
              </a:extLst>
            </p:cNvPr>
            <p:cNvSpPr/>
            <p:nvPr/>
          </p:nvSpPr>
          <p:spPr>
            <a:xfrm>
              <a:off x="8270289" y="395130"/>
              <a:ext cx="9366" cy="8214"/>
            </a:xfrm>
            <a:custGeom>
              <a:avLst/>
              <a:gdLst>
                <a:gd name="connsiteX0" fmla="*/ 9203 w 9366"/>
                <a:gd name="connsiteY0" fmla="*/ 3164 h 8214"/>
                <a:gd name="connsiteX1" fmla="*/ 4560 w 9366"/>
                <a:gd name="connsiteY1" fmla="*/ 238 h 8214"/>
                <a:gd name="connsiteX2" fmla="*/ 1888 w 9366"/>
                <a:gd name="connsiteY2" fmla="*/ 7490 h 8214"/>
                <a:gd name="connsiteX3" fmla="*/ 9203 w 9366"/>
                <a:gd name="connsiteY3" fmla="*/ 3164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6" h="8214">
                  <a:moveTo>
                    <a:pt x="9203" y="3164"/>
                  </a:moveTo>
                  <a:cubicBezTo>
                    <a:pt x="9203" y="1574"/>
                    <a:pt x="7104" y="238"/>
                    <a:pt x="4560" y="238"/>
                  </a:cubicBezTo>
                  <a:cubicBezTo>
                    <a:pt x="-274" y="238"/>
                    <a:pt x="-1801" y="3928"/>
                    <a:pt x="1888" y="7490"/>
                  </a:cubicBezTo>
                  <a:cubicBezTo>
                    <a:pt x="4369" y="10034"/>
                    <a:pt x="9203" y="7172"/>
                    <a:pt x="9203" y="3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 2233">
              <a:extLst>
                <a:ext uri="{FF2B5EF4-FFF2-40B4-BE49-F238E27FC236}">
                  <a16:creationId xmlns:a16="http://schemas.microsoft.com/office/drawing/2014/main" id="{3C55A664-CF8C-1E82-A554-E1FB332584F9}"/>
                </a:ext>
              </a:extLst>
            </p:cNvPr>
            <p:cNvSpPr/>
            <p:nvPr/>
          </p:nvSpPr>
          <p:spPr>
            <a:xfrm>
              <a:off x="8268293" y="2811501"/>
              <a:ext cx="5128" cy="6297"/>
            </a:xfrm>
            <a:custGeom>
              <a:avLst/>
              <a:gdLst>
                <a:gd name="connsiteX0" fmla="*/ 3631 w 5128"/>
                <a:gd name="connsiteY0" fmla="*/ 6536 h 6297"/>
                <a:gd name="connsiteX1" fmla="*/ 4966 w 5128"/>
                <a:gd name="connsiteY1" fmla="*/ 3356 h 6297"/>
                <a:gd name="connsiteX2" fmla="*/ 1722 w 5128"/>
                <a:gd name="connsiteY2" fmla="*/ 239 h 6297"/>
                <a:gd name="connsiteX3" fmla="*/ 1722 w 5128"/>
                <a:gd name="connsiteY3" fmla="*/ 239 h 6297"/>
                <a:gd name="connsiteX4" fmla="*/ 323 w 5128"/>
                <a:gd name="connsiteY4" fmla="*/ 3356 h 6297"/>
                <a:gd name="connsiteX5" fmla="*/ 3631 w 5128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8" h="6297">
                  <a:moveTo>
                    <a:pt x="3631" y="6536"/>
                  </a:moveTo>
                  <a:cubicBezTo>
                    <a:pt x="4394" y="6536"/>
                    <a:pt x="4966" y="5137"/>
                    <a:pt x="4966" y="3356"/>
                  </a:cubicBezTo>
                  <a:cubicBezTo>
                    <a:pt x="4928" y="1600"/>
                    <a:pt x="3478" y="207"/>
                    <a:pt x="1722" y="239"/>
                  </a:cubicBezTo>
                  <a:cubicBezTo>
                    <a:pt x="1722" y="239"/>
                    <a:pt x="1722" y="239"/>
                    <a:pt x="1722" y="239"/>
                  </a:cubicBezTo>
                  <a:cubicBezTo>
                    <a:pt x="-59" y="239"/>
                    <a:pt x="-694" y="1638"/>
                    <a:pt x="323" y="3356"/>
                  </a:cubicBezTo>
                  <a:cubicBezTo>
                    <a:pt x="1341" y="5073"/>
                    <a:pt x="2868" y="6536"/>
                    <a:pt x="363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 2234">
              <a:extLst>
                <a:ext uri="{FF2B5EF4-FFF2-40B4-BE49-F238E27FC236}">
                  <a16:creationId xmlns:a16="http://schemas.microsoft.com/office/drawing/2014/main" id="{690D1A4B-D608-1119-F29E-EA23F79834EC}"/>
                </a:ext>
              </a:extLst>
            </p:cNvPr>
            <p:cNvSpPr/>
            <p:nvPr/>
          </p:nvSpPr>
          <p:spPr>
            <a:xfrm>
              <a:off x="8270340" y="289648"/>
              <a:ext cx="17094" cy="20458"/>
            </a:xfrm>
            <a:custGeom>
              <a:avLst/>
              <a:gdLst>
                <a:gd name="connsiteX0" fmla="*/ 16659 w 17094"/>
                <a:gd name="connsiteY0" fmla="*/ 18006 h 20458"/>
                <a:gd name="connsiteX1" fmla="*/ 2729 w 17094"/>
                <a:gd name="connsiteY1" fmla="*/ 450 h 20458"/>
                <a:gd name="connsiteX2" fmla="*/ 1902 w 17094"/>
                <a:gd name="connsiteY2" fmla="*/ 18642 h 20458"/>
                <a:gd name="connsiteX3" fmla="*/ 16659 w 17094"/>
                <a:gd name="connsiteY3" fmla="*/ 18006 h 2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94" h="20458">
                  <a:moveTo>
                    <a:pt x="16659" y="18006"/>
                  </a:moveTo>
                  <a:cubicBezTo>
                    <a:pt x="18948" y="14189"/>
                    <a:pt x="6227" y="-1776"/>
                    <a:pt x="2729" y="450"/>
                  </a:cubicBezTo>
                  <a:cubicBezTo>
                    <a:pt x="-770" y="2677"/>
                    <a:pt x="-1151" y="15525"/>
                    <a:pt x="1902" y="18642"/>
                  </a:cubicBezTo>
                  <a:cubicBezTo>
                    <a:pt x="6449" y="21600"/>
                    <a:pt x="12378" y="21345"/>
                    <a:pt x="16659" y="180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 2235">
              <a:extLst>
                <a:ext uri="{FF2B5EF4-FFF2-40B4-BE49-F238E27FC236}">
                  <a16:creationId xmlns:a16="http://schemas.microsoft.com/office/drawing/2014/main" id="{7F7133A4-494F-1F61-939E-D986494DAE74}"/>
                </a:ext>
              </a:extLst>
            </p:cNvPr>
            <p:cNvSpPr/>
            <p:nvPr/>
          </p:nvSpPr>
          <p:spPr>
            <a:xfrm>
              <a:off x="8288942" y="325861"/>
              <a:ext cx="5145" cy="6297"/>
            </a:xfrm>
            <a:custGeom>
              <a:avLst/>
              <a:gdLst>
                <a:gd name="connsiteX0" fmla="*/ 1237 w 5145"/>
                <a:gd name="connsiteY0" fmla="*/ 6536 h 6297"/>
                <a:gd name="connsiteX1" fmla="*/ 4481 w 5145"/>
                <a:gd name="connsiteY1" fmla="*/ 3419 h 6297"/>
                <a:gd name="connsiteX2" fmla="*/ 3145 w 5145"/>
                <a:gd name="connsiteY2" fmla="*/ 238 h 6297"/>
                <a:gd name="connsiteX3" fmla="*/ -163 w 5145"/>
                <a:gd name="connsiteY3" fmla="*/ 3419 h 6297"/>
                <a:gd name="connsiteX4" fmla="*/ 1237 w 5145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1237" y="6536"/>
                  </a:moveTo>
                  <a:cubicBezTo>
                    <a:pt x="2000" y="6536"/>
                    <a:pt x="3463" y="5136"/>
                    <a:pt x="4481" y="3419"/>
                  </a:cubicBezTo>
                  <a:cubicBezTo>
                    <a:pt x="5499" y="1701"/>
                    <a:pt x="4926" y="238"/>
                    <a:pt x="3145" y="238"/>
                  </a:cubicBezTo>
                  <a:cubicBezTo>
                    <a:pt x="1364" y="238"/>
                    <a:pt x="-93" y="1644"/>
                    <a:pt x="-163" y="3419"/>
                  </a:cubicBezTo>
                  <a:cubicBezTo>
                    <a:pt x="-163" y="5136"/>
                    <a:pt x="728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 2236">
              <a:extLst>
                <a:ext uri="{FF2B5EF4-FFF2-40B4-BE49-F238E27FC236}">
                  <a16:creationId xmlns:a16="http://schemas.microsoft.com/office/drawing/2014/main" id="{59BFA5CB-2B4A-D283-8685-E538407C95DE}"/>
                </a:ext>
              </a:extLst>
            </p:cNvPr>
            <p:cNvSpPr/>
            <p:nvPr/>
          </p:nvSpPr>
          <p:spPr>
            <a:xfrm>
              <a:off x="8270369" y="332222"/>
              <a:ext cx="9286" cy="12594"/>
            </a:xfrm>
            <a:custGeom>
              <a:avLst/>
              <a:gdLst>
                <a:gd name="connsiteX0" fmla="*/ 9287 w 9286"/>
                <a:gd name="connsiteY0" fmla="*/ 6297 h 12594"/>
                <a:gd name="connsiteX1" fmla="*/ 4643 w 9286"/>
                <a:gd name="connsiteY1" fmla="*/ 12594 h 12594"/>
                <a:gd name="connsiteX2" fmla="*/ 0 w 9286"/>
                <a:gd name="connsiteY2" fmla="*/ 6297 h 12594"/>
                <a:gd name="connsiteX3" fmla="*/ 4643 w 9286"/>
                <a:gd name="connsiteY3" fmla="*/ 0 h 12594"/>
                <a:gd name="connsiteX4" fmla="*/ 9287 w 9286"/>
                <a:gd name="connsiteY4" fmla="*/ 6297 h 1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12594">
                  <a:moveTo>
                    <a:pt x="9287" y="6297"/>
                  </a:moveTo>
                  <a:cubicBezTo>
                    <a:pt x="9287" y="9775"/>
                    <a:pt x="7208" y="12594"/>
                    <a:pt x="4643" y="12594"/>
                  </a:cubicBezTo>
                  <a:cubicBezTo>
                    <a:pt x="2079" y="12594"/>
                    <a:pt x="0" y="9775"/>
                    <a:pt x="0" y="6297"/>
                  </a:cubicBezTo>
                  <a:cubicBezTo>
                    <a:pt x="0" y="2819"/>
                    <a:pt x="2079" y="0"/>
                    <a:pt x="4643" y="0"/>
                  </a:cubicBezTo>
                  <a:cubicBezTo>
                    <a:pt x="7208" y="0"/>
                    <a:pt x="9287" y="2819"/>
                    <a:pt x="9287" y="62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 2237">
              <a:extLst>
                <a:ext uri="{FF2B5EF4-FFF2-40B4-BE49-F238E27FC236}">
                  <a16:creationId xmlns:a16="http://schemas.microsoft.com/office/drawing/2014/main" id="{9EB4CD0A-84C3-B66B-7C5B-850698D0E49B}"/>
                </a:ext>
              </a:extLst>
            </p:cNvPr>
            <p:cNvSpPr/>
            <p:nvPr/>
          </p:nvSpPr>
          <p:spPr>
            <a:xfrm>
              <a:off x="8301345" y="5726004"/>
              <a:ext cx="6170" cy="7396"/>
            </a:xfrm>
            <a:custGeom>
              <a:avLst/>
              <a:gdLst>
                <a:gd name="connsiteX0" fmla="*/ 2954 w 6170"/>
                <a:gd name="connsiteY0" fmla="*/ 788 h 7396"/>
                <a:gd name="connsiteX1" fmla="*/ -163 w 6170"/>
                <a:gd name="connsiteY1" fmla="*/ 5877 h 7396"/>
                <a:gd name="connsiteX2" fmla="*/ 2954 w 6170"/>
                <a:gd name="connsiteY2" fmla="*/ 7085 h 7396"/>
                <a:gd name="connsiteX3" fmla="*/ 6008 w 6170"/>
                <a:gd name="connsiteY3" fmla="*/ 1996 h 7396"/>
                <a:gd name="connsiteX4" fmla="*/ 2954 w 6170"/>
                <a:gd name="connsiteY4" fmla="*/ 788 h 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7396">
                  <a:moveTo>
                    <a:pt x="2954" y="788"/>
                  </a:moveTo>
                  <a:cubicBezTo>
                    <a:pt x="1199" y="1926"/>
                    <a:pt x="54" y="3797"/>
                    <a:pt x="-163" y="5877"/>
                  </a:cubicBezTo>
                  <a:cubicBezTo>
                    <a:pt x="-163" y="7594"/>
                    <a:pt x="1237" y="8166"/>
                    <a:pt x="2954" y="7085"/>
                  </a:cubicBezTo>
                  <a:cubicBezTo>
                    <a:pt x="4691" y="5940"/>
                    <a:pt x="5810" y="4070"/>
                    <a:pt x="6008" y="1996"/>
                  </a:cubicBezTo>
                  <a:cubicBezTo>
                    <a:pt x="6008" y="279"/>
                    <a:pt x="4672" y="-293"/>
                    <a:pt x="2954" y="7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 2238">
              <a:extLst>
                <a:ext uri="{FF2B5EF4-FFF2-40B4-BE49-F238E27FC236}">
                  <a16:creationId xmlns:a16="http://schemas.microsoft.com/office/drawing/2014/main" id="{4673E3B1-D33A-9098-7675-A894DCBD590C}"/>
                </a:ext>
              </a:extLst>
            </p:cNvPr>
            <p:cNvSpPr/>
            <p:nvPr/>
          </p:nvSpPr>
          <p:spPr>
            <a:xfrm>
              <a:off x="8285889" y="477674"/>
              <a:ext cx="14936" cy="11596"/>
            </a:xfrm>
            <a:custGeom>
              <a:avLst/>
              <a:gdLst>
                <a:gd name="connsiteX0" fmla="*/ 2636 w 14936"/>
                <a:gd name="connsiteY0" fmla="*/ 2927 h 11596"/>
                <a:gd name="connsiteX1" fmla="*/ -163 w 14936"/>
                <a:gd name="connsiteY1" fmla="*/ 9924 h 11596"/>
                <a:gd name="connsiteX2" fmla="*/ 14531 w 14936"/>
                <a:gd name="connsiteY2" fmla="*/ 6553 h 11596"/>
                <a:gd name="connsiteX3" fmla="*/ 2636 w 14936"/>
                <a:gd name="connsiteY3" fmla="*/ 2927 h 1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36" h="11596">
                  <a:moveTo>
                    <a:pt x="2636" y="2927"/>
                  </a:moveTo>
                  <a:cubicBezTo>
                    <a:pt x="1275" y="5064"/>
                    <a:pt x="327" y="7437"/>
                    <a:pt x="-163" y="9924"/>
                  </a:cubicBezTo>
                  <a:cubicBezTo>
                    <a:pt x="-163" y="13995"/>
                    <a:pt x="13131" y="10942"/>
                    <a:pt x="14531" y="6553"/>
                  </a:cubicBezTo>
                  <a:cubicBezTo>
                    <a:pt x="16503" y="828"/>
                    <a:pt x="5944" y="-2352"/>
                    <a:pt x="2636" y="29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 2239">
              <a:extLst>
                <a:ext uri="{FF2B5EF4-FFF2-40B4-BE49-F238E27FC236}">
                  <a16:creationId xmlns:a16="http://schemas.microsoft.com/office/drawing/2014/main" id="{7F969D88-9DD8-3443-203E-21D071E3F051}"/>
                </a:ext>
              </a:extLst>
            </p:cNvPr>
            <p:cNvSpPr/>
            <p:nvPr/>
          </p:nvSpPr>
          <p:spPr>
            <a:xfrm>
              <a:off x="8283970" y="465594"/>
              <a:ext cx="8091" cy="8154"/>
            </a:xfrm>
            <a:custGeom>
              <a:avLst/>
              <a:gdLst>
                <a:gd name="connsiteX0" fmla="*/ 7926 w 8091"/>
                <a:gd name="connsiteY0" fmla="*/ 5467 h 8154"/>
                <a:gd name="connsiteX1" fmla="*/ 484 w 8091"/>
                <a:gd name="connsiteY1" fmla="*/ 1650 h 8154"/>
                <a:gd name="connsiteX2" fmla="*/ 5319 w 8091"/>
                <a:gd name="connsiteY2" fmla="*/ 8393 h 8154"/>
                <a:gd name="connsiteX3" fmla="*/ 7926 w 8091"/>
                <a:gd name="connsiteY3" fmla="*/ 5467 h 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1" h="8154">
                  <a:moveTo>
                    <a:pt x="7926" y="5467"/>
                  </a:moveTo>
                  <a:cubicBezTo>
                    <a:pt x="7926" y="1205"/>
                    <a:pt x="2456" y="-1594"/>
                    <a:pt x="484" y="1650"/>
                  </a:cubicBezTo>
                  <a:cubicBezTo>
                    <a:pt x="-1487" y="4894"/>
                    <a:pt x="1311" y="8393"/>
                    <a:pt x="5319" y="8393"/>
                  </a:cubicBezTo>
                  <a:cubicBezTo>
                    <a:pt x="6839" y="8291"/>
                    <a:pt x="7997" y="6987"/>
                    <a:pt x="7926" y="54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 2240">
              <a:extLst>
                <a:ext uri="{FF2B5EF4-FFF2-40B4-BE49-F238E27FC236}">
                  <a16:creationId xmlns:a16="http://schemas.microsoft.com/office/drawing/2014/main" id="{1CFCFD9C-290D-AACD-B5D8-FC1353636A02}"/>
                </a:ext>
              </a:extLst>
            </p:cNvPr>
            <p:cNvSpPr/>
            <p:nvPr/>
          </p:nvSpPr>
          <p:spPr>
            <a:xfrm>
              <a:off x="8283526" y="353999"/>
              <a:ext cx="5212" cy="9342"/>
            </a:xfrm>
            <a:custGeom>
              <a:avLst/>
              <a:gdLst>
                <a:gd name="connsiteX0" fmla="*/ 865 w 5212"/>
                <a:gd name="connsiteY0" fmla="*/ 7148 h 9342"/>
                <a:gd name="connsiteX1" fmla="*/ 4618 w 5212"/>
                <a:gd name="connsiteY1" fmla="*/ 7148 h 9342"/>
                <a:gd name="connsiteX2" fmla="*/ 4045 w 5212"/>
                <a:gd name="connsiteY2" fmla="*/ 1233 h 9342"/>
                <a:gd name="connsiteX3" fmla="*/ 865 w 5212"/>
                <a:gd name="connsiteY3" fmla="*/ 7148 h 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2" h="9342">
                  <a:moveTo>
                    <a:pt x="865" y="7148"/>
                  </a:moveTo>
                  <a:cubicBezTo>
                    <a:pt x="2837" y="10392"/>
                    <a:pt x="3537" y="10392"/>
                    <a:pt x="4618" y="7148"/>
                  </a:cubicBezTo>
                  <a:cubicBezTo>
                    <a:pt x="5355" y="5195"/>
                    <a:pt x="5139" y="3007"/>
                    <a:pt x="4045" y="1233"/>
                  </a:cubicBezTo>
                  <a:cubicBezTo>
                    <a:pt x="928" y="-1884"/>
                    <a:pt x="-1679" y="2950"/>
                    <a:pt x="865" y="71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 2241">
              <a:extLst>
                <a:ext uri="{FF2B5EF4-FFF2-40B4-BE49-F238E27FC236}">
                  <a16:creationId xmlns:a16="http://schemas.microsoft.com/office/drawing/2014/main" id="{80E50B0D-F928-90E5-59C6-7D63B2C64BED}"/>
                </a:ext>
              </a:extLst>
            </p:cNvPr>
            <p:cNvSpPr/>
            <p:nvPr/>
          </p:nvSpPr>
          <p:spPr>
            <a:xfrm>
              <a:off x="8264135" y="6429793"/>
              <a:ext cx="5144" cy="6298"/>
            </a:xfrm>
            <a:custGeom>
              <a:avLst/>
              <a:gdLst>
                <a:gd name="connsiteX0" fmla="*/ 3145 w 5144"/>
                <a:gd name="connsiteY0" fmla="*/ 239 h 6298"/>
                <a:gd name="connsiteX1" fmla="*/ -163 w 5144"/>
                <a:gd name="connsiteY1" fmla="*/ 3356 h 6298"/>
                <a:gd name="connsiteX2" fmla="*/ 1237 w 5144"/>
                <a:gd name="connsiteY2" fmla="*/ 6537 h 6298"/>
                <a:gd name="connsiteX3" fmla="*/ 4481 w 5144"/>
                <a:gd name="connsiteY3" fmla="*/ 3356 h 6298"/>
                <a:gd name="connsiteX4" fmla="*/ 3145 w 5144"/>
                <a:gd name="connsiteY4" fmla="*/ 239 h 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4" h="6298">
                  <a:moveTo>
                    <a:pt x="3145" y="239"/>
                  </a:moveTo>
                  <a:cubicBezTo>
                    <a:pt x="1377" y="201"/>
                    <a:pt x="-93" y="1588"/>
                    <a:pt x="-163" y="3356"/>
                  </a:cubicBezTo>
                  <a:cubicBezTo>
                    <a:pt x="-163" y="5073"/>
                    <a:pt x="473" y="6537"/>
                    <a:pt x="1237" y="6537"/>
                  </a:cubicBezTo>
                  <a:cubicBezTo>
                    <a:pt x="2000" y="6537"/>
                    <a:pt x="3463" y="5073"/>
                    <a:pt x="4481" y="3356"/>
                  </a:cubicBezTo>
                  <a:cubicBezTo>
                    <a:pt x="5498" y="1639"/>
                    <a:pt x="4926" y="239"/>
                    <a:pt x="3145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 2242">
              <a:extLst>
                <a:ext uri="{FF2B5EF4-FFF2-40B4-BE49-F238E27FC236}">
                  <a16:creationId xmlns:a16="http://schemas.microsoft.com/office/drawing/2014/main" id="{2B19FB1E-B8DC-0034-AB4F-8A3205EDC0B4}"/>
                </a:ext>
              </a:extLst>
            </p:cNvPr>
            <p:cNvSpPr/>
            <p:nvPr/>
          </p:nvSpPr>
          <p:spPr>
            <a:xfrm>
              <a:off x="8267252" y="583916"/>
              <a:ext cx="9286" cy="6297"/>
            </a:xfrm>
            <a:custGeom>
              <a:avLst/>
              <a:gdLst>
                <a:gd name="connsiteX0" fmla="*/ 9124 w 9286"/>
                <a:gd name="connsiteY0" fmla="*/ 3355 h 6297"/>
                <a:gd name="connsiteX1" fmla="*/ 4481 w 9286"/>
                <a:gd name="connsiteY1" fmla="*/ 238 h 6297"/>
                <a:gd name="connsiteX2" fmla="*/ -163 w 9286"/>
                <a:gd name="connsiteY2" fmla="*/ 3355 h 6297"/>
                <a:gd name="connsiteX3" fmla="*/ 4481 w 9286"/>
                <a:gd name="connsiteY3" fmla="*/ 6535 h 6297"/>
                <a:gd name="connsiteX4" fmla="*/ 9124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9124" y="3355"/>
                  </a:moveTo>
                  <a:cubicBezTo>
                    <a:pt x="9124" y="1638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355"/>
                  </a:cubicBezTo>
                  <a:cubicBezTo>
                    <a:pt x="-163" y="5072"/>
                    <a:pt x="1937" y="6535"/>
                    <a:pt x="4481" y="6535"/>
                  </a:cubicBezTo>
                  <a:cubicBezTo>
                    <a:pt x="7025" y="6535"/>
                    <a:pt x="9124" y="5136"/>
                    <a:pt x="912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 2243">
              <a:extLst>
                <a:ext uri="{FF2B5EF4-FFF2-40B4-BE49-F238E27FC236}">
                  <a16:creationId xmlns:a16="http://schemas.microsoft.com/office/drawing/2014/main" id="{7492B842-5175-0277-EFBA-A252AA9E40BF}"/>
                </a:ext>
              </a:extLst>
            </p:cNvPr>
            <p:cNvSpPr/>
            <p:nvPr/>
          </p:nvSpPr>
          <p:spPr>
            <a:xfrm>
              <a:off x="8295400" y="442388"/>
              <a:ext cx="29559" cy="18399"/>
            </a:xfrm>
            <a:custGeom>
              <a:avLst/>
              <a:gdLst>
                <a:gd name="connsiteX0" fmla="*/ 9662 w 29559"/>
                <a:gd name="connsiteY0" fmla="*/ 13534 h 18399"/>
                <a:gd name="connsiteX1" fmla="*/ 29062 w 29559"/>
                <a:gd name="connsiteY1" fmla="*/ 15824 h 18399"/>
                <a:gd name="connsiteX2" fmla="*/ 8136 w 29559"/>
                <a:gd name="connsiteY2" fmla="*/ 240 h 18399"/>
                <a:gd name="connsiteX3" fmla="*/ 9662 w 29559"/>
                <a:gd name="connsiteY3" fmla="*/ 13534 h 1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59" h="18399">
                  <a:moveTo>
                    <a:pt x="9662" y="13534"/>
                  </a:moveTo>
                  <a:cubicBezTo>
                    <a:pt x="21621" y="19895"/>
                    <a:pt x="26391" y="19895"/>
                    <a:pt x="29062" y="15824"/>
                  </a:cubicBezTo>
                  <a:cubicBezTo>
                    <a:pt x="31734" y="11753"/>
                    <a:pt x="17804" y="367"/>
                    <a:pt x="8136" y="240"/>
                  </a:cubicBezTo>
                  <a:cubicBezTo>
                    <a:pt x="-3568" y="113"/>
                    <a:pt x="-2741" y="7300"/>
                    <a:pt x="9662" y="135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 2244">
              <a:extLst>
                <a:ext uri="{FF2B5EF4-FFF2-40B4-BE49-F238E27FC236}">
                  <a16:creationId xmlns:a16="http://schemas.microsoft.com/office/drawing/2014/main" id="{59FFC1BC-1515-5772-3E32-D966C1275FBB}"/>
                </a:ext>
              </a:extLst>
            </p:cNvPr>
            <p:cNvSpPr/>
            <p:nvPr/>
          </p:nvSpPr>
          <p:spPr>
            <a:xfrm>
              <a:off x="8270368" y="486279"/>
              <a:ext cx="6170" cy="6297"/>
            </a:xfrm>
            <a:custGeom>
              <a:avLst/>
              <a:gdLst>
                <a:gd name="connsiteX0" fmla="*/ 2891 w 6170"/>
                <a:gd name="connsiteY0" fmla="*/ 238 h 6297"/>
                <a:gd name="connsiteX1" fmla="*/ -162 w 6170"/>
                <a:gd name="connsiteY1" fmla="*/ 3419 h 6297"/>
                <a:gd name="connsiteX2" fmla="*/ -162 w 6170"/>
                <a:gd name="connsiteY2" fmla="*/ 3419 h 6297"/>
                <a:gd name="connsiteX3" fmla="*/ 2891 w 6170"/>
                <a:gd name="connsiteY3" fmla="*/ 6536 h 6297"/>
                <a:gd name="connsiteX4" fmla="*/ 6008 w 6170"/>
                <a:gd name="connsiteY4" fmla="*/ 3419 h 6297"/>
                <a:gd name="connsiteX5" fmla="*/ 2955 w 6170"/>
                <a:gd name="connsiteY5" fmla="*/ 238 h 6297"/>
                <a:gd name="connsiteX6" fmla="*/ 2891 w 6170"/>
                <a:gd name="connsiteY6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891" y="238"/>
                  </a:moveTo>
                  <a:cubicBezTo>
                    <a:pt x="1167" y="270"/>
                    <a:pt x="-194" y="1695"/>
                    <a:pt x="-162" y="3419"/>
                  </a:cubicBezTo>
                  <a:cubicBezTo>
                    <a:pt x="-162" y="3419"/>
                    <a:pt x="-162" y="3419"/>
                    <a:pt x="-162" y="3419"/>
                  </a:cubicBezTo>
                  <a:cubicBezTo>
                    <a:pt x="-162" y="5117"/>
                    <a:pt x="1193" y="6504"/>
                    <a:pt x="2891" y="6536"/>
                  </a:cubicBezTo>
                  <a:cubicBezTo>
                    <a:pt x="4615" y="6536"/>
                    <a:pt x="6008" y="5142"/>
                    <a:pt x="6008" y="3419"/>
                  </a:cubicBezTo>
                  <a:cubicBezTo>
                    <a:pt x="6040" y="1695"/>
                    <a:pt x="4678" y="277"/>
                    <a:pt x="2955" y="238"/>
                  </a:cubicBezTo>
                  <a:cubicBezTo>
                    <a:pt x="2936" y="238"/>
                    <a:pt x="2910" y="238"/>
                    <a:pt x="289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 2245">
              <a:extLst>
                <a:ext uri="{FF2B5EF4-FFF2-40B4-BE49-F238E27FC236}">
                  <a16:creationId xmlns:a16="http://schemas.microsoft.com/office/drawing/2014/main" id="{D110844A-FAFD-625C-334C-CF69A157A5F0}"/>
                </a:ext>
              </a:extLst>
            </p:cNvPr>
            <p:cNvSpPr/>
            <p:nvPr/>
          </p:nvSpPr>
          <p:spPr>
            <a:xfrm>
              <a:off x="8273422" y="2981395"/>
              <a:ext cx="5145" cy="6297"/>
            </a:xfrm>
            <a:custGeom>
              <a:avLst/>
              <a:gdLst>
                <a:gd name="connsiteX0" fmla="*/ 1237 w 5145"/>
                <a:gd name="connsiteY0" fmla="*/ 6536 h 6297"/>
                <a:gd name="connsiteX1" fmla="*/ 4481 w 5145"/>
                <a:gd name="connsiteY1" fmla="*/ 3356 h 6297"/>
                <a:gd name="connsiteX2" fmla="*/ 3145 w 5145"/>
                <a:gd name="connsiteY2" fmla="*/ 239 h 6297"/>
                <a:gd name="connsiteX3" fmla="*/ -163 w 5145"/>
                <a:gd name="connsiteY3" fmla="*/ 3356 h 6297"/>
                <a:gd name="connsiteX4" fmla="*/ 1237 w 5145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1237" y="6536"/>
                  </a:moveTo>
                  <a:cubicBezTo>
                    <a:pt x="2000" y="6536"/>
                    <a:pt x="3463" y="5073"/>
                    <a:pt x="4481" y="3356"/>
                  </a:cubicBezTo>
                  <a:cubicBezTo>
                    <a:pt x="5499" y="1638"/>
                    <a:pt x="4926" y="239"/>
                    <a:pt x="3145" y="239"/>
                  </a:cubicBezTo>
                  <a:cubicBezTo>
                    <a:pt x="1377" y="201"/>
                    <a:pt x="-92" y="1588"/>
                    <a:pt x="-163" y="3356"/>
                  </a:cubicBezTo>
                  <a:cubicBezTo>
                    <a:pt x="-163" y="4882"/>
                    <a:pt x="474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 2246">
              <a:extLst>
                <a:ext uri="{FF2B5EF4-FFF2-40B4-BE49-F238E27FC236}">
                  <a16:creationId xmlns:a16="http://schemas.microsoft.com/office/drawing/2014/main" id="{20E3CA29-B2D2-8E98-C163-6229B23F4E39}"/>
                </a:ext>
              </a:extLst>
            </p:cNvPr>
            <p:cNvSpPr/>
            <p:nvPr/>
          </p:nvSpPr>
          <p:spPr>
            <a:xfrm>
              <a:off x="8266443" y="952299"/>
              <a:ext cx="14739" cy="17059"/>
            </a:xfrm>
            <a:custGeom>
              <a:avLst/>
              <a:gdLst>
                <a:gd name="connsiteX0" fmla="*/ 14577 w 14739"/>
                <a:gd name="connsiteY0" fmla="*/ 9172 h 17059"/>
                <a:gd name="connsiteX1" fmla="*/ 8788 w 14739"/>
                <a:gd name="connsiteY1" fmla="*/ 458 h 17059"/>
                <a:gd name="connsiteX2" fmla="*/ 2873 w 14739"/>
                <a:gd name="connsiteY2" fmla="*/ 13180 h 17059"/>
                <a:gd name="connsiteX3" fmla="*/ 14577 w 14739"/>
                <a:gd name="connsiteY3" fmla="*/ 9172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9" h="17059">
                  <a:moveTo>
                    <a:pt x="14577" y="9172"/>
                  </a:moveTo>
                  <a:cubicBezTo>
                    <a:pt x="14577" y="4275"/>
                    <a:pt x="12541" y="1221"/>
                    <a:pt x="8788" y="458"/>
                  </a:cubicBezTo>
                  <a:cubicBezTo>
                    <a:pt x="329" y="-1196"/>
                    <a:pt x="-3170" y="6819"/>
                    <a:pt x="2873" y="13180"/>
                  </a:cubicBezTo>
                  <a:cubicBezTo>
                    <a:pt x="8916" y="19540"/>
                    <a:pt x="14577" y="18777"/>
                    <a:pt x="14577" y="91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 2247">
              <a:extLst>
                <a:ext uri="{FF2B5EF4-FFF2-40B4-BE49-F238E27FC236}">
                  <a16:creationId xmlns:a16="http://schemas.microsoft.com/office/drawing/2014/main" id="{B5C28933-49CC-3651-3C3A-9FB4EA68E4F8}"/>
                </a:ext>
              </a:extLst>
            </p:cNvPr>
            <p:cNvSpPr/>
            <p:nvPr/>
          </p:nvSpPr>
          <p:spPr>
            <a:xfrm>
              <a:off x="8453337" y="398501"/>
              <a:ext cx="45673" cy="46099"/>
            </a:xfrm>
            <a:custGeom>
              <a:avLst/>
              <a:gdLst>
                <a:gd name="connsiteX0" fmla="*/ 30143 w 45673"/>
                <a:gd name="connsiteY0" fmla="*/ 42092 h 46099"/>
                <a:gd name="connsiteX1" fmla="*/ 45473 w 45673"/>
                <a:gd name="connsiteY1" fmla="*/ 39293 h 46099"/>
                <a:gd name="connsiteX2" fmla="*/ 35486 w 45673"/>
                <a:gd name="connsiteY2" fmla="*/ 25172 h 46099"/>
                <a:gd name="connsiteX3" fmla="*/ 26454 w 45673"/>
                <a:gd name="connsiteY3" fmla="*/ 11815 h 46099"/>
                <a:gd name="connsiteX4" fmla="*/ 21811 w 45673"/>
                <a:gd name="connsiteY4" fmla="*/ 6281 h 46099"/>
                <a:gd name="connsiteX5" fmla="*/ 13669 w 45673"/>
                <a:gd name="connsiteY5" fmla="*/ 3164 h 46099"/>
                <a:gd name="connsiteX6" fmla="*/ 3365 w 45673"/>
                <a:gd name="connsiteY6" fmla="*/ 9525 h 46099"/>
                <a:gd name="connsiteX7" fmla="*/ 13160 w 45673"/>
                <a:gd name="connsiteY7" fmla="*/ 34968 h 46099"/>
                <a:gd name="connsiteX8" fmla="*/ 30143 w 45673"/>
                <a:gd name="connsiteY8" fmla="*/ 42092 h 46099"/>
                <a:gd name="connsiteX9" fmla="*/ 18058 w 45673"/>
                <a:gd name="connsiteY9" fmla="*/ 13977 h 46099"/>
                <a:gd name="connsiteX10" fmla="*/ 21429 w 45673"/>
                <a:gd name="connsiteY10" fmla="*/ 18748 h 46099"/>
                <a:gd name="connsiteX11" fmla="*/ 10362 w 45673"/>
                <a:gd name="connsiteY11" fmla="*/ 21610 h 46099"/>
                <a:gd name="connsiteX12" fmla="*/ 18058 w 45673"/>
                <a:gd name="connsiteY12" fmla="*/ 13977 h 46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73" h="46099">
                  <a:moveTo>
                    <a:pt x="30143" y="42092"/>
                  </a:moveTo>
                  <a:cubicBezTo>
                    <a:pt x="36504" y="48770"/>
                    <a:pt x="44455" y="47371"/>
                    <a:pt x="45473" y="39293"/>
                  </a:cubicBezTo>
                  <a:cubicBezTo>
                    <a:pt x="45918" y="35222"/>
                    <a:pt x="42483" y="30261"/>
                    <a:pt x="35486" y="25172"/>
                  </a:cubicBezTo>
                  <a:cubicBezTo>
                    <a:pt x="28490" y="20084"/>
                    <a:pt x="25309" y="15567"/>
                    <a:pt x="26454" y="11815"/>
                  </a:cubicBezTo>
                  <a:cubicBezTo>
                    <a:pt x="27599" y="8062"/>
                    <a:pt x="26454" y="6281"/>
                    <a:pt x="21811" y="6281"/>
                  </a:cubicBezTo>
                  <a:cubicBezTo>
                    <a:pt x="18777" y="6453"/>
                    <a:pt x="15813" y="5320"/>
                    <a:pt x="13669" y="3164"/>
                  </a:cubicBezTo>
                  <a:cubicBezTo>
                    <a:pt x="10489" y="-2115"/>
                    <a:pt x="7309" y="-398"/>
                    <a:pt x="3365" y="9525"/>
                  </a:cubicBezTo>
                  <a:cubicBezTo>
                    <a:pt x="-3441" y="25172"/>
                    <a:pt x="-515" y="32869"/>
                    <a:pt x="13160" y="34968"/>
                  </a:cubicBezTo>
                  <a:cubicBezTo>
                    <a:pt x="19330" y="35884"/>
                    <a:pt x="25169" y="38332"/>
                    <a:pt x="30143" y="42092"/>
                  </a:cubicBezTo>
                  <a:close/>
                  <a:moveTo>
                    <a:pt x="18058" y="13977"/>
                  </a:moveTo>
                  <a:cubicBezTo>
                    <a:pt x="19814" y="15014"/>
                    <a:pt x="21041" y="16751"/>
                    <a:pt x="21429" y="18748"/>
                  </a:cubicBezTo>
                  <a:cubicBezTo>
                    <a:pt x="21429" y="22882"/>
                    <a:pt x="12524" y="25109"/>
                    <a:pt x="10362" y="21610"/>
                  </a:cubicBezTo>
                  <a:cubicBezTo>
                    <a:pt x="8199" y="18112"/>
                    <a:pt x="13797" y="11306"/>
                    <a:pt x="18058" y="139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 2248">
              <a:extLst>
                <a:ext uri="{FF2B5EF4-FFF2-40B4-BE49-F238E27FC236}">
                  <a16:creationId xmlns:a16="http://schemas.microsoft.com/office/drawing/2014/main" id="{202D8ADE-D069-C697-147F-A116BE3AC695}"/>
                </a:ext>
              </a:extLst>
            </p:cNvPr>
            <p:cNvSpPr/>
            <p:nvPr/>
          </p:nvSpPr>
          <p:spPr>
            <a:xfrm>
              <a:off x="8373231" y="372254"/>
              <a:ext cx="14023" cy="8082"/>
            </a:xfrm>
            <a:custGeom>
              <a:avLst/>
              <a:gdLst>
                <a:gd name="connsiteX0" fmla="*/ 13822 w 14023"/>
                <a:gd name="connsiteY0" fmla="*/ 2633 h 8082"/>
                <a:gd name="connsiteX1" fmla="*/ 7461 w 14023"/>
                <a:gd name="connsiteY1" fmla="*/ 343 h 8082"/>
                <a:gd name="connsiteX2" fmla="*/ 1100 w 14023"/>
                <a:gd name="connsiteY2" fmla="*/ 6704 h 8082"/>
                <a:gd name="connsiteX3" fmla="*/ 13822 w 14023"/>
                <a:gd name="connsiteY3" fmla="*/ 2633 h 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23" h="8082">
                  <a:moveTo>
                    <a:pt x="13822" y="2633"/>
                  </a:moveTo>
                  <a:cubicBezTo>
                    <a:pt x="13822" y="915"/>
                    <a:pt x="10514" y="-102"/>
                    <a:pt x="7461" y="343"/>
                  </a:cubicBezTo>
                  <a:cubicBezTo>
                    <a:pt x="-108" y="1424"/>
                    <a:pt x="-1635" y="2951"/>
                    <a:pt x="1100" y="6704"/>
                  </a:cubicBezTo>
                  <a:cubicBezTo>
                    <a:pt x="3835" y="10456"/>
                    <a:pt x="14585" y="7085"/>
                    <a:pt x="13822" y="26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 2249">
              <a:extLst>
                <a:ext uri="{FF2B5EF4-FFF2-40B4-BE49-F238E27FC236}">
                  <a16:creationId xmlns:a16="http://schemas.microsoft.com/office/drawing/2014/main" id="{623A7469-AED1-7F04-44EC-E8C49C892F77}"/>
                </a:ext>
              </a:extLst>
            </p:cNvPr>
            <p:cNvSpPr/>
            <p:nvPr/>
          </p:nvSpPr>
          <p:spPr>
            <a:xfrm>
              <a:off x="8378819" y="6542741"/>
              <a:ext cx="11703" cy="12803"/>
            </a:xfrm>
            <a:custGeom>
              <a:avLst/>
              <a:gdLst>
                <a:gd name="connsiteX0" fmla="*/ 11541 w 11703"/>
                <a:gd name="connsiteY0" fmla="*/ 13042 h 12803"/>
                <a:gd name="connsiteX1" fmla="*/ 8425 w 11703"/>
                <a:gd name="connsiteY1" fmla="*/ 6681 h 12803"/>
                <a:gd name="connsiteX2" fmla="*/ -163 w 11703"/>
                <a:gd name="connsiteY2" fmla="*/ 2420 h 12803"/>
                <a:gd name="connsiteX3" fmla="*/ 11541 w 11703"/>
                <a:gd name="connsiteY3" fmla="*/ 13042 h 12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03" h="12803">
                  <a:moveTo>
                    <a:pt x="11541" y="13042"/>
                  </a:moveTo>
                  <a:cubicBezTo>
                    <a:pt x="10912" y="10746"/>
                    <a:pt x="9849" y="8589"/>
                    <a:pt x="8425" y="6681"/>
                  </a:cubicBezTo>
                  <a:cubicBezTo>
                    <a:pt x="4735" y="321"/>
                    <a:pt x="-163" y="-1779"/>
                    <a:pt x="-163" y="2420"/>
                  </a:cubicBezTo>
                  <a:cubicBezTo>
                    <a:pt x="2808" y="6872"/>
                    <a:pt x="6828" y="10517"/>
                    <a:pt x="11541" y="130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 2250">
              <a:extLst>
                <a:ext uri="{FF2B5EF4-FFF2-40B4-BE49-F238E27FC236}">
                  <a16:creationId xmlns:a16="http://schemas.microsoft.com/office/drawing/2014/main" id="{1C0A27EC-5268-8669-AC54-C913BBD79DAF}"/>
                </a:ext>
              </a:extLst>
            </p:cNvPr>
            <p:cNvSpPr/>
            <p:nvPr/>
          </p:nvSpPr>
          <p:spPr>
            <a:xfrm>
              <a:off x="8385035" y="4721489"/>
              <a:ext cx="10651" cy="14266"/>
            </a:xfrm>
            <a:custGeom>
              <a:avLst/>
              <a:gdLst>
                <a:gd name="connsiteX0" fmla="*/ 10160 w 10651"/>
                <a:gd name="connsiteY0" fmla="*/ 4571 h 14266"/>
                <a:gd name="connsiteX1" fmla="*/ -145 w 10651"/>
                <a:gd name="connsiteY1" fmla="*/ 5843 h 14266"/>
                <a:gd name="connsiteX2" fmla="*/ 1890 w 10651"/>
                <a:gd name="connsiteY2" fmla="*/ 13667 h 14266"/>
                <a:gd name="connsiteX3" fmla="*/ 10160 w 10651"/>
                <a:gd name="connsiteY3" fmla="*/ 4571 h 1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51" h="14266">
                  <a:moveTo>
                    <a:pt x="10160" y="4571"/>
                  </a:moveTo>
                  <a:cubicBezTo>
                    <a:pt x="7742" y="-1790"/>
                    <a:pt x="-145" y="-963"/>
                    <a:pt x="-145" y="5843"/>
                  </a:cubicBezTo>
                  <a:cubicBezTo>
                    <a:pt x="-285" y="8598"/>
                    <a:pt x="421" y="11333"/>
                    <a:pt x="1890" y="13667"/>
                  </a:cubicBezTo>
                  <a:cubicBezTo>
                    <a:pt x="5198" y="17038"/>
                    <a:pt x="12068" y="9469"/>
                    <a:pt x="10160" y="45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 2251">
              <a:extLst>
                <a:ext uri="{FF2B5EF4-FFF2-40B4-BE49-F238E27FC236}">
                  <a16:creationId xmlns:a16="http://schemas.microsoft.com/office/drawing/2014/main" id="{33776E49-35F8-9C60-5938-124878A3BE60}"/>
                </a:ext>
              </a:extLst>
            </p:cNvPr>
            <p:cNvSpPr/>
            <p:nvPr/>
          </p:nvSpPr>
          <p:spPr>
            <a:xfrm>
              <a:off x="8378819" y="490225"/>
              <a:ext cx="6096" cy="7721"/>
            </a:xfrm>
            <a:custGeom>
              <a:avLst/>
              <a:gdLst>
                <a:gd name="connsiteX0" fmla="*/ 5562 w 6096"/>
                <a:gd name="connsiteY0" fmla="*/ 7360 h 7721"/>
                <a:gd name="connsiteX1" fmla="*/ 3527 w 6096"/>
                <a:gd name="connsiteY1" fmla="*/ 2017 h 7721"/>
                <a:gd name="connsiteX2" fmla="*/ -163 w 6096"/>
                <a:gd name="connsiteY2" fmla="*/ 1508 h 7721"/>
                <a:gd name="connsiteX3" fmla="*/ 5562 w 6096"/>
                <a:gd name="connsiteY3" fmla="*/ 7360 h 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" h="7721">
                  <a:moveTo>
                    <a:pt x="5562" y="7360"/>
                  </a:moveTo>
                  <a:cubicBezTo>
                    <a:pt x="6516" y="6406"/>
                    <a:pt x="5562" y="4052"/>
                    <a:pt x="3527" y="2017"/>
                  </a:cubicBezTo>
                  <a:cubicBezTo>
                    <a:pt x="1491" y="-19"/>
                    <a:pt x="-163" y="-464"/>
                    <a:pt x="-163" y="1508"/>
                  </a:cubicBezTo>
                  <a:cubicBezTo>
                    <a:pt x="-99" y="5706"/>
                    <a:pt x="3527" y="9459"/>
                    <a:pt x="5562" y="73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 2252">
              <a:extLst>
                <a:ext uri="{FF2B5EF4-FFF2-40B4-BE49-F238E27FC236}">
                  <a16:creationId xmlns:a16="http://schemas.microsoft.com/office/drawing/2014/main" id="{30DF838C-B1A5-AC42-34A9-0E3A5825CAF5}"/>
                </a:ext>
              </a:extLst>
            </p:cNvPr>
            <p:cNvSpPr/>
            <p:nvPr/>
          </p:nvSpPr>
          <p:spPr>
            <a:xfrm>
              <a:off x="8423833" y="548248"/>
              <a:ext cx="13885" cy="13842"/>
            </a:xfrm>
            <a:custGeom>
              <a:avLst/>
              <a:gdLst>
                <a:gd name="connsiteX0" fmla="*/ 13723 w 13885"/>
                <a:gd name="connsiteY0" fmla="*/ 9763 h 13842"/>
                <a:gd name="connsiteX1" fmla="*/ 10098 w 13885"/>
                <a:gd name="connsiteY1" fmla="*/ 2003 h 13842"/>
                <a:gd name="connsiteX2" fmla="*/ 302 w 13885"/>
                <a:gd name="connsiteY2" fmla="*/ 9382 h 13842"/>
                <a:gd name="connsiteX3" fmla="*/ 13723 w 13885"/>
                <a:gd name="connsiteY3" fmla="*/ 9763 h 1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85" h="13842">
                  <a:moveTo>
                    <a:pt x="13723" y="9763"/>
                  </a:moveTo>
                  <a:cubicBezTo>
                    <a:pt x="13450" y="6837"/>
                    <a:pt x="12165" y="4096"/>
                    <a:pt x="10098" y="2003"/>
                  </a:cubicBezTo>
                  <a:cubicBezTo>
                    <a:pt x="5454" y="-2767"/>
                    <a:pt x="-2115" y="2957"/>
                    <a:pt x="302" y="9382"/>
                  </a:cubicBezTo>
                  <a:cubicBezTo>
                    <a:pt x="2719" y="15806"/>
                    <a:pt x="13723" y="15361"/>
                    <a:pt x="13723" y="97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 2253">
              <a:extLst>
                <a:ext uri="{FF2B5EF4-FFF2-40B4-BE49-F238E27FC236}">
                  <a16:creationId xmlns:a16="http://schemas.microsoft.com/office/drawing/2014/main" id="{2005A2EF-E41D-5257-43ED-3C0E15A880B6}"/>
                </a:ext>
              </a:extLst>
            </p:cNvPr>
            <p:cNvSpPr/>
            <p:nvPr/>
          </p:nvSpPr>
          <p:spPr>
            <a:xfrm>
              <a:off x="8428834" y="4060945"/>
              <a:ext cx="7724" cy="7742"/>
            </a:xfrm>
            <a:custGeom>
              <a:avLst/>
              <a:gdLst>
                <a:gd name="connsiteX0" fmla="*/ 771 w 7724"/>
                <a:gd name="connsiteY0" fmla="*/ 6018 h 7742"/>
                <a:gd name="connsiteX1" fmla="*/ 5758 w 7724"/>
                <a:gd name="connsiteY1" fmla="*/ 7551 h 7742"/>
                <a:gd name="connsiteX2" fmla="*/ 5987 w 7724"/>
                <a:gd name="connsiteY2" fmla="*/ 7417 h 7742"/>
                <a:gd name="connsiteX3" fmla="*/ 5987 w 7724"/>
                <a:gd name="connsiteY3" fmla="*/ 2074 h 7742"/>
                <a:gd name="connsiteX4" fmla="*/ 771 w 7724"/>
                <a:gd name="connsiteY4" fmla="*/ 6018 h 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24" h="7742">
                  <a:moveTo>
                    <a:pt x="771" y="6018"/>
                  </a:moveTo>
                  <a:cubicBezTo>
                    <a:pt x="1726" y="7818"/>
                    <a:pt x="3958" y="8505"/>
                    <a:pt x="5758" y="7551"/>
                  </a:cubicBezTo>
                  <a:cubicBezTo>
                    <a:pt x="5835" y="7506"/>
                    <a:pt x="5911" y="7462"/>
                    <a:pt x="5987" y="7417"/>
                  </a:cubicBezTo>
                  <a:cubicBezTo>
                    <a:pt x="8086" y="6081"/>
                    <a:pt x="8086" y="4364"/>
                    <a:pt x="5987" y="2074"/>
                  </a:cubicBezTo>
                  <a:cubicBezTo>
                    <a:pt x="1980" y="-1933"/>
                    <a:pt x="-2027" y="1184"/>
                    <a:pt x="771" y="60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 2254">
              <a:extLst>
                <a:ext uri="{FF2B5EF4-FFF2-40B4-BE49-F238E27FC236}">
                  <a16:creationId xmlns:a16="http://schemas.microsoft.com/office/drawing/2014/main" id="{8030BBA1-6A09-06BA-E59C-1EE0BB6AF838}"/>
                </a:ext>
              </a:extLst>
            </p:cNvPr>
            <p:cNvSpPr/>
            <p:nvPr/>
          </p:nvSpPr>
          <p:spPr>
            <a:xfrm>
              <a:off x="8412658" y="4536778"/>
              <a:ext cx="14272" cy="20803"/>
            </a:xfrm>
            <a:custGeom>
              <a:avLst/>
              <a:gdLst>
                <a:gd name="connsiteX0" fmla="*/ 12559 w 14272"/>
                <a:gd name="connsiteY0" fmla="*/ 751 h 20803"/>
                <a:gd name="connsiteX1" fmla="*/ -163 w 14272"/>
                <a:gd name="connsiteY1" fmla="*/ 9083 h 20803"/>
                <a:gd name="connsiteX2" fmla="*/ 10587 w 14272"/>
                <a:gd name="connsiteY2" fmla="*/ 21041 h 20803"/>
                <a:gd name="connsiteX3" fmla="*/ 9824 w 14272"/>
                <a:gd name="connsiteY3" fmla="*/ 17416 h 20803"/>
                <a:gd name="connsiteX4" fmla="*/ 10969 w 14272"/>
                <a:gd name="connsiteY4" fmla="*/ 8320 h 20803"/>
                <a:gd name="connsiteX5" fmla="*/ 12559 w 14272"/>
                <a:gd name="connsiteY5" fmla="*/ 751 h 2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72" h="20803">
                  <a:moveTo>
                    <a:pt x="12559" y="751"/>
                  </a:moveTo>
                  <a:cubicBezTo>
                    <a:pt x="8870" y="-1539"/>
                    <a:pt x="-163" y="4313"/>
                    <a:pt x="-163" y="9083"/>
                  </a:cubicBezTo>
                  <a:cubicBezTo>
                    <a:pt x="1230" y="14598"/>
                    <a:pt x="5251" y="19076"/>
                    <a:pt x="10587" y="21041"/>
                  </a:cubicBezTo>
                  <a:cubicBezTo>
                    <a:pt x="12177" y="21041"/>
                    <a:pt x="11859" y="19451"/>
                    <a:pt x="9824" y="17416"/>
                  </a:cubicBezTo>
                  <a:cubicBezTo>
                    <a:pt x="7788" y="15380"/>
                    <a:pt x="7279" y="12454"/>
                    <a:pt x="10969" y="8320"/>
                  </a:cubicBezTo>
                  <a:cubicBezTo>
                    <a:pt x="14658" y="4186"/>
                    <a:pt x="14976" y="2277"/>
                    <a:pt x="12559" y="7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 2255">
              <a:extLst>
                <a:ext uri="{FF2B5EF4-FFF2-40B4-BE49-F238E27FC236}">
                  <a16:creationId xmlns:a16="http://schemas.microsoft.com/office/drawing/2014/main" id="{49F64346-7503-4B66-C350-17DAF1B28FCD}"/>
                </a:ext>
              </a:extLst>
            </p:cNvPr>
            <p:cNvSpPr/>
            <p:nvPr/>
          </p:nvSpPr>
          <p:spPr>
            <a:xfrm>
              <a:off x="8395418" y="1635579"/>
              <a:ext cx="9628" cy="14710"/>
            </a:xfrm>
            <a:custGeom>
              <a:avLst/>
              <a:gdLst>
                <a:gd name="connsiteX0" fmla="*/ 8173 w 9628"/>
                <a:gd name="connsiteY0" fmla="*/ 14949 h 14710"/>
                <a:gd name="connsiteX1" fmla="*/ 8936 w 9628"/>
                <a:gd name="connsiteY1" fmla="*/ 8588 h 14710"/>
                <a:gd name="connsiteX2" fmla="*/ 285 w 9628"/>
                <a:gd name="connsiteY2" fmla="*/ 2228 h 14710"/>
                <a:gd name="connsiteX3" fmla="*/ 8173 w 9628"/>
                <a:gd name="connsiteY3" fmla="*/ 14949 h 1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28" h="14710">
                  <a:moveTo>
                    <a:pt x="8173" y="14949"/>
                  </a:moveTo>
                  <a:cubicBezTo>
                    <a:pt x="9508" y="14949"/>
                    <a:pt x="9890" y="12150"/>
                    <a:pt x="8936" y="8588"/>
                  </a:cubicBezTo>
                  <a:cubicBezTo>
                    <a:pt x="6964" y="765"/>
                    <a:pt x="2957" y="-2034"/>
                    <a:pt x="285" y="2228"/>
                  </a:cubicBezTo>
                  <a:cubicBezTo>
                    <a:pt x="-1813" y="6108"/>
                    <a:pt x="3911" y="14949"/>
                    <a:pt x="8173" y="149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 2256">
              <a:extLst>
                <a:ext uri="{FF2B5EF4-FFF2-40B4-BE49-F238E27FC236}">
                  <a16:creationId xmlns:a16="http://schemas.microsoft.com/office/drawing/2014/main" id="{EF3FE9EA-B52B-D142-C32D-A76962DE5AEF}"/>
                </a:ext>
              </a:extLst>
            </p:cNvPr>
            <p:cNvSpPr/>
            <p:nvPr/>
          </p:nvSpPr>
          <p:spPr>
            <a:xfrm>
              <a:off x="8406742" y="580735"/>
              <a:ext cx="6170" cy="6297"/>
            </a:xfrm>
            <a:custGeom>
              <a:avLst/>
              <a:gdLst>
                <a:gd name="connsiteX0" fmla="*/ 6007 w 6170"/>
                <a:gd name="connsiteY0" fmla="*/ 3419 h 6297"/>
                <a:gd name="connsiteX1" fmla="*/ 2954 w 6170"/>
                <a:gd name="connsiteY1" fmla="*/ 238 h 6297"/>
                <a:gd name="connsiteX2" fmla="*/ 2954 w 6170"/>
                <a:gd name="connsiteY2" fmla="*/ 238 h 6297"/>
                <a:gd name="connsiteX3" fmla="*/ -163 w 6170"/>
                <a:gd name="connsiteY3" fmla="*/ 3419 h 6297"/>
                <a:gd name="connsiteX4" fmla="*/ 2954 w 6170"/>
                <a:gd name="connsiteY4" fmla="*/ 6535 h 6297"/>
                <a:gd name="connsiteX5" fmla="*/ 6007 w 6170"/>
                <a:gd name="connsiteY5" fmla="*/ 3482 h 6297"/>
                <a:gd name="connsiteX6" fmla="*/ 6007 w 6170"/>
                <a:gd name="connsiteY6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6007" y="3419"/>
                  </a:moveTo>
                  <a:cubicBezTo>
                    <a:pt x="6046" y="1695"/>
                    <a:pt x="4678" y="277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42"/>
                    <a:pt x="1230" y="6535"/>
                    <a:pt x="2954" y="6535"/>
                  </a:cubicBezTo>
                  <a:cubicBezTo>
                    <a:pt x="4640" y="6535"/>
                    <a:pt x="6007" y="5168"/>
                    <a:pt x="6007" y="3482"/>
                  </a:cubicBezTo>
                  <a:cubicBezTo>
                    <a:pt x="6007" y="3463"/>
                    <a:pt x="6007" y="3438"/>
                    <a:pt x="6007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 2257">
              <a:extLst>
                <a:ext uri="{FF2B5EF4-FFF2-40B4-BE49-F238E27FC236}">
                  <a16:creationId xmlns:a16="http://schemas.microsoft.com/office/drawing/2014/main" id="{68E8CF85-2A21-79B5-DD58-57C73C42B8D7}"/>
                </a:ext>
              </a:extLst>
            </p:cNvPr>
            <p:cNvSpPr/>
            <p:nvPr/>
          </p:nvSpPr>
          <p:spPr>
            <a:xfrm>
              <a:off x="8474963" y="6514709"/>
              <a:ext cx="9252" cy="9421"/>
            </a:xfrm>
            <a:custGeom>
              <a:avLst/>
              <a:gdLst>
                <a:gd name="connsiteX0" fmla="*/ 1902 w 9252"/>
                <a:gd name="connsiteY0" fmla="*/ 7553 h 9421"/>
                <a:gd name="connsiteX1" fmla="*/ 9090 w 9252"/>
                <a:gd name="connsiteY1" fmla="*/ 4945 h 9421"/>
                <a:gd name="connsiteX2" fmla="*/ 4447 w 9252"/>
                <a:gd name="connsiteY2" fmla="*/ 238 h 9421"/>
                <a:gd name="connsiteX3" fmla="*/ 1902 w 9252"/>
                <a:gd name="connsiteY3" fmla="*/ 7553 h 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52" h="9421">
                  <a:moveTo>
                    <a:pt x="1902" y="7553"/>
                  </a:moveTo>
                  <a:cubicBezTo>
                    <a:pt x="5464" y="11242"/>
                    <a:pt x="9090" y="9907"/>
                    <a:pt x="9090" y="4945"/>
                  </a:cubicBezTo>
                  <a:cubicBezTo>
                    <a:pt x="9090" y="2369"/>
                    <a:pt x="7023" y="270"/>
                    <a:pt x="4447" y="238"/>
                  </a:cubicBezTo>
                  <a:cubicBezTo>
                    <a:pt x="-387" y="238"/>
                    <a:pt x="-1723" y="3991"/>
                    <a:pt x="1902" y="75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 2258">
              <a:extLst>
                <a:ext uri="{FF2B5EF4-FFF2-40B4-BE49-F238E27FC236}">
                  <a16:creationId xmlns:a16="http://schemas.microsoft.com/office/drawing/2014/main" id="{50CDF9D8-300F-23BB-12AC-5489ECD33B7F}"/>
                </a:ext>
              </a:extLst>
            </p:cNvPr>
            <p:cNvSpPr/>
            <p:nvPr/>
          </p:nvSpPr>
          <p:spPr>
            <a:xfrm>
              <a:off x="8406860" y="6505174"/>
              <a:ext cx="15345" cy="9461"/>
            </a:xfrm>
            <a:custGeom>
              <a:avLst/>
              <a:gdLst>
                <a:gd name="connsiteX0" fmla="*/ 2454 w 15345"/>
                <a:gd name="connsiteY0" fmla="*/ 4494 h 9461"/>
                <a:gd name="connsiteX1" fmla="*/ 15176 w 15345"/>
                <a:gd name="connsiteY1" fmla="*/ 6593 h 9461"/>
                <a:gd name="connsiteX2" fmla="*/ 12447 w 15345"/>
                <a:gd name="connsiteY2" fmla="*/ 3483 h 9461"/>
                <a:gd name="connsiteX3" fmla="*/ 12377 w 15345"/>
                <a:gd name="connsiteY3" fmla="*/ 3477 h 9461"/>
                <a:gd name="connsiteX4" fmla="*/ 3854 w 15345"/>
                <a:gd name="connsiteY4" fmla="*/ 1314 h 9461"/>
                <a:gd name="connsiteX5" fmla="*/ 2454 w 15345"/>
                <a:gd name="connsiteY5" fmla="*/ 4494 h 9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5" h="9461">
                  <a:moveTo>
                    <a:pt x="2454" y="4494"/>
                  </a:moveTo>
                  <a:cubicBezTo>
                    <a:pt x="7098" y="10283"/>
                    <a:pt x="15176" y="11618"/>
                    <a:pt x="15176" y="6593"/>
                  </a:cubicBezTo>
                  <a:cubicBezTo>
                    <a:pt x="15284" y="4984"/>
                    <a:pt x="14063" y="3585"/>
                    <a:pt x="12447" y="3483"/>
                  </a:cubicBezTo>
                  <a:cubicBezTo>
                    <a:pt x="12428" y="3477"/>
                    <a:pt x="12403" y="3477"/>
                    <a:pt x="12377" y="3477"/>
                  </a:cubicBezTo>
                  <a:cubicBezTo>
                    <a:pt x="9451" y="3146"/>
                    <a:pt x="6583" y="2421"/>
                    <a:pt x="3854" y="1314"/>
                  </a:cubicBezTo>
                  <a:cubicBezTo>
                    <a:pt x="-1171" y="-594"/>
                    <a:pt x="-1299" y="-213"/>
                    <a:pt x="2454" y="44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 2259">
              <a:extLst>
                <a:ext uri="{FF2B5EF4-FFF2-40B4-BE49-F238E27FC236}">
                  <a16:creationId xmlns:a16="http://schemas.microsoft.com/office/drawing/2014/main" id="{FAF438C2-70AE-F5C0-6E9B-18C4200FD5BA}"/>
                </a:ext>
              </a:extLst>
            </p:cNvPr>
            <p:cNvSpPr/>
            <p:nvPr/>
          </p:nvSpPr>
          <p:spPr>
            <a:xfrm>
              <a:off x="8412911" y="487405"/>
              <a:ext cx="6234" cy="5234"/>
            </a:xfrm>
            <a:custGeom>
              <a:avLst/>
              <a:gdLst>
                <a:gd name="connsiteX0" fmla="*/ 6072 w 6234"/>
                <a:gd name="connsiteY0" fmla="*/ 4074 h 5234"/>
                <a:gd name="connsiteX1" fmla="*/ 2955 w 6234"/>
                <a:gd name="connsiteY1" fmla="*/ 766 h 5234"/>
                <a:gd name="connsiteX2" fmla="*/ -162 w 6234"/>
                <a:gd name="connsiteY2" fmla="*/ 2165 h 5234"/>
                <a:gd name="connsiteX3" fmla="*/ 2955 w 6234"/>
                <a:gd name="connsiteY3" fmla="*/ 5473 h 5234"/>
                <a:gd name="connsiteX4" fmla="*/ 6072 w 6234"/>
                <a:gd name="connsiteY4" fmla="*/ 4074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34">
                  <a:moveTo>
                    <a:pt x="6072" y="4074"/>
                  </a:moveTo>
                  <a:cubicBezTo>
                    <a:pt x="6072" y="3310"/>
                    <a:pt x="4672" y="1847"/>
                    <a:pt x="2955" y="766"/>
                  </a:cubicBezTo>
                  <a:cubicBezTo>
                    <a:pt x="1238" y="-315"/>
                    <a:pt x="-162" y="321"/>
                    <a:pt x="-162" y="2165"/>
                  </a:cubicBezTo>
                  <a:cubicBezTo>
                    <a:pt x="-200" y="3934"/>
                    <a:pt x="1187" y="5403"/>
                    <a:pt x="2955" y="5473"/>
                  </a:cubicBezTo>
                  <a:cubicBezTo>
                    <a:pt x="4672" y="5473"/>
                    <a:pt x="6072" y="4837"/>
                    <a:pt x="6072" y="4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 2260">
              <a:extLst>
                <a:ext uri="{FF2B5EF4-FFF2-40B4-BE49-F238E27FC236}">
                  <a16:creationId xmlns:a16="http://schemas.microsoft.com/office/drawing/2014/main" id="{6A6B3E25-6D03-0BFF-AD6C-EA60D9FE7C66}"/>
                </a:ext>
              </a:extLst>
            </p:cNvPr>
            <p:cNvSpPr/>
            <p:nvPr/>
          </p:nvSpPr>
          <p:spPr>
            <a:xfrm>
              <a:off x="8406806" y="3872220"/>
              <a:ext cx="10240" cy="8414"/>
            </a:xfrm>
            <a:custGeom>
              <a:avLst/>
              <a:gdLst>
                <a:gd name="connsiteX0" fmla="*/ 10078 w 10240"/>
                <a:gd name="connsiteY0" fmla="*/ 4558 h 8414"/>
                <a:gd name="connsiteX1" fmla="*/ 5244 w 10240"/>
                <a:gd name="connsiteY1" fmla="*/ 360 h 8414"/>
                <a:gd name="connsiteX2" fmla="*/ -162 w 10240"/>
                <a:gd name="connsiteY2" fmla="*/ 4494 h 8414"/>
                <a:gd name="connsiteX3" fmla="*/ 10078 w 10240"/>
                <a:gd name="connsiteY3" fmla="*/ 4558 h 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0" h="8414">
                  <a:moveTo>
                    <a:pt x="10078" y="4558"/>
                  </a:moveTo>
                  <a:cubicBezTo>
                    <a:pt x="10078" y="2777"/>
                    <a:pt x="8234" y="932"/>
                    <a:pt x="5244" y="360"/>
                  </a:cubicBezTo>
                  <a:cubicBezTo>
                    <a:pt x="2255" y="-213"/>
                    <a:pt x="-162" y="1250"/>
                    <a:pt x="-162" y="4494"/>
                  </a:cubicBezTo>
                  <a:cubicBezTo>
                    <a:pt x="-226" y="10028"/>
                    <a:pt x="8934" y="10028"/>
                    <a:pt x="10078" y="45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 2261">
              <a:extLst>
                <a:ext uri="{FF2B5EF4-FFF2-40B4-BE49-F238E27FC236}">
                  <a16:creationId xmlns:a16="http://schemas.microsoft.com/office/drawing/2014/main" id="{B982FEFB-2F2B-E403-290F-70611EC1B686}"/>
                </a:ext>
              </a:extLst>
            </p:cNvPr>
            <p:cNvSpPr/>
            <p:nvPr/>
          </p:nvSpPr>
          <p:spPr>
            <a:xfrm>
              <a:off x="8393043" y="458573"/>
              <a:ext cx="24659" cy="21196"/>
            </a:xfrm>
            <a:custGeom>
              <a:avLst/>
              <a:gdLst>
                <a:gd name="connsiteX0" fmla="*/ 15063 w 24659"/>
                <a:gd name="connsiteY0" fmla="*/ 15223 h 21196"/>
                <a:gd name="connsiteX1" fmla="*/ 20279 w 24659"/>
                <a:gd name="connsiteY1" fmla="*/ 8862 h 21196"/>
                <a:gd name="connsiteX2" fmla="*/ 17544 w 24659"/>
                <a:gd name="connsiteY2" fmla="*/ 3646 h 21196"/>
                <a:gd name="connsiteX3" fmla="*/ 2723 w 24659"/>
                <a:gd name="connsiteY3" fmla="*/ 2756 h 21196"/>
                <a:gd name="connsiteX4" fmla="*/ 4695 w 24659"/>
                <a:gd name="connsiteY4" fmla="*/ 14269 h 21196"/>
                <a:gd name="connsiteX5" fmla="*/ 15063 w 24659"/>
                <a:gd name="connsiteY5" fmla="*/ 15223 h 2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59" h="21196">
                  <a:moveTo>
                    <a:pt x="15063" y="15223"/>
                  </a:moveTo>
                  <a:cubicBezTo>
                    <a:pt x="13536" y="10261"/>
                    <a:pt x="14554" y="8862"/>
                    <a:pt x="20279" y="8862"/>
                  </a:cubicBezTo>
                  <a:cubicBezTo>
                    <a:pt x="26004" y="8862"/>
                    <a:pt x="26640" y="8162"/>
                    <a:pt x="17544" y="3646"/>
                  </a:cubicBezTo>
                  <a:cubicBezTo>
                    <a:pt x="8448" y="-870"/>
                    <a:pt x="6794" y="-616"/>
                    <a:pt x="2723" y="2756"/>
                  </a:cubicBezTo>
                  <a:cubicBezTo>
                    <a:pt x="-1348" y="6127"/>
                    <a:pt x="-1475" y="7590"/>
                    <a:pt x="4695" y="14269"/>
                  </a:cubicBezTo>
                  <a:cubicBezTo>
                    <a:pt x="13028" y="23428"/>
                    <a:pt x="17480" y="23873"/>
                    <a:pt x="15063" y="152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 2262">
              <a:extLst>
                <a:ext uri="{FF2B5EF4-FFF2-40B4-BE49-F238E27FC236}">
                  <a16:creationId xmlns:a16="http://schemas.microsoft.com/office/drawing/2014/main" id="{120EC216-289B-4D3B-33F2-2793A9F46B2E}"/>
                </a:ext>
              </a:extLst>
            </p:cNvPr>
            <p:cNvSpPr/>
            <p:nvPr/>
          </p:nvSpPr>
          <p:spPr>
            <a:xfrm>
              <a:off x="8397456" y="360527"/>
              <a:ext cx="6170" cy="6297"/>
            </a:xfrm>
            <a:custGeom>
              <a:avLst/>
              <a:gdLst>
                <a:gd name="connsiteX0" fmla="*/ 6008 w 6170"/>
                <a:gd name="connsiteY0" fmla="*/ 3355 h 6297"/>
                <a:gd name="connsiteX1" fmla="*/ 2891 w 6170"/>
                <a:gd name="connsiteY1" fmla="*/ 238 h 6297"/>
                <a:gd name="connsiteX2" fmla="*/ -163 w 6170"/>
                <a:gd name="connsiteY2" fmla="*/ 3355 h 6297"/>
                <a:gd name="connsiteX3" fmla="*/ 2891 w 6170"/>
                <a:gd name="connsiteY3" fmla="*/ 6536 h 6297"/>
                <a:gd name="connsiteX4" fmla="*/ 6008 w 6170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6297">
                  <a:moveTo>
                    <a:pt x="6008" y="3355"/>
                  </a:moveTo>
                  <a:cubicBezTo>
                    <a:pt x="6008" y="1631"/>
                    <a:pt x="4615" y="238"/>
                    <a:pt x="2891" y="238"/>
                  </a:cubicBezTo>
                  <a:cubicBezTo>
                    <a:pt x="1192" y="270"/>
                    <a:pt x="-163" y="1657"/>
                    <a:pt x="-163" y="3355"/>
                  </a:cubicBezTo>
                  <a:cubicBezTo>
                    <a:pt x="-163" y="5066"/>
                    <a:pt x="1186" y="6466"/>
                    <a:pt x="2891" y="6536"/>
                  </a:cubicBezTo>
                  <a:cubicBezTo>
                    <a:pt x="4621" y="6504"/>
                    <a:pt x="6008" y="5085"/>
                    <a:pt x="600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 2263">
              <a:extLst>
                <a:ext uri="{FF2B5EF4-FFF2-40B4-BE49-F238E27FC236}">
                  <a16:creationId xmlns:a16="http://schemas.microsoft.com/office/drawing/2014/main" id="{4F0C05A3-FCF9-9C66-885E-0EB7762985FD}"/>
                </a:ext>
              </a:extLst>
            </p:cNvPr>
            <p:cNvSpPr/>
            <p:nvPr/>
          </p:nvSpPr>
          <p:spPr>
            <a:xfrm>
              <a:off x="8525939" y="336717"/>
              <a:ext cx="7890" cy="7909"/>
            </a:xfrm>
            <a:custGeom>
              <a:avLst/>
              <a:gdLst>
                <a:gd name="connsiteX0" fmla="*/ 7728 w 7890"/>
                <a:gd name="connsiteY0" fmla="*/ 3503 h 7909"/>
                <a:gd name="connsiteX1" fmla="*/ 3085 w 7890"/>
                <a:gd name="connsiteY1" fmla="*/ 641 h 7909"/>
                <a:gd name="connsiteX2" fmla="*/ 159 w 7890"/>
                <a:gd name="connsiteY2" fmla="*/ 5284 h 7909"/>
                <a:gd name="connsiteX3" fmla="*/ 7728 w 7890"/>
                <a:gd name="connsiteY3" fmla="*/ 3503 h 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0" h="7909">
                  <a:moveTo>
                    <a:pt x="7728" y="3503"/>
                  </a:moveTo>
                  <a:cubicBezTo>
                    <a:pt x="7728" y="704"/>
                    <a:pt x="5947" y="-440"/>
                    <a:pt x="3085" y="641"/>
                  </a:cubicBezTo>
                  <a:cubicBezTo>
                    <a:pt x="223" y="1722"/>
                    <a:pt x="-731" y="3758"/>
                    <a:pt x="159" y="5284"/>
                  </a:cubicBezTo>
                  <a:cubicBezTo>
                    <a:pt x="2894" y="9864"/>
                    <a:pt x="7728" y="8719"/>
                    <a:pt x="7728" y="35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 2264">
              <a:extLst>
                <a:ext uri="{FF2B5EF4-FFF2-40B4-BE49-F238E27FC236}">
                  <a16:creationId xmlns:a16="http://schemas.microsoft.com/office/drawing/2014/main" id="{CACAF84E-DA10-A3B2-4F50-5F291AD26CA1}"/>
                </a:ext>
              </a:extLst>
            </p:cNvPr>
            <p:cNvSpPr/>
            <p:nvPr/>
          </p:nvSpPr>
          <p:spPr>
            <a:xfrm>
              <a:off x="8574090" y="358537"/>
              <a:ext cx="6235" cy="5234"/>
            </a:xfrm>
            <a:custGeom>
              <a:avLst/>
              <a:gdLst>
                <a:gd name="connsiteX0" fmla="*/ 2957 w 6235"/>
                <a:gd name="connsiteY0" fmla="*/ 766 h 5234"/>
                <a:gd name="connsiteX1" fmla="*/ -160 w 6235"/>
                <a:gd name="connsiteY1" fmla="*/ 2165 h 5234"/>
                <a:gd name="connsiteX2" fmla="*/ 2887 w 6235"/>
                <a:gd name="connsiteY2" fmla="*/ 5473 h 5234"/>
                <a:gd name="connsiteX3" fmla="*/ 2957 w 6235"/>
                <a:gd name="connsiteY3" fmla="*/ 5473 h 5234"/>
                <a:gd name="connsiteX4" fmla="*/ 6073 w 6235"/>
                <a:gd name="connsiteY4" fmla="*/ 4074 h 5234"/>
                <a:gd name="connsiteX5" fmla="*/ 2957 w 6235"/>
                <a:gd name="connsiteY5" fmla="*/ 766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34">
                  <a:moveTo>
                    <a:pt x="2957" y="766"/>
                  </a:moveTo>
                  <a:cubicBezTo>
                    <a:pt x="1239" y="-315"/>
                    <a:pt x="-160" y="321"/>
                    <a:pt x="-160" y="2165"/>
                  </a:cubicBezTo>
                  <a:cubicBezTo>
                    <a:pt x="-230" y="3921"/>
                    <a:pt x="1137" y="5403"/>
                    <a:pt x="2887" y="5473"/>
                  </a:cubicBezTo>
                  <a:cubicBezTo>
                    <a:pt x="2912" y="5473"/>
                    <a:pt x="2938" y="5473"/>
                    <a:pt x="2957" y="5473"/>
                  </a:cubicBezTo>
                  <a:cubicBezTo>
                    <a:pt x="4674" y="5473"/>
                    <a:pt x="6073" y="4837"/>
                    <a:pt x="6073" y="4074"/>
                  </a:cubicBezTo>
                  <a:cubicBezTo>
                    <a:pt x="6073" y="3310"/>
                    <a:pt x="4674" y="1720"/>
                    <a:pt x="2957" y="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 2265">
              <a:extLst>
                <a:ext uri="{FF2B5EF4-FFF2-40B4-BE49-F238E27FC236}">
                  <a16:creationId xmlns:a16="http://schemas.microsoft.com/office/drawing/2014/main" id="{1400A29E-A9B3-B786-D443-54D342BDA9CB}"/>
                </a:ext>
              </a:extLst>
            </p:cNvPr>
            <p:cNvSpPr/>
            <p:nvPr/>
          </p:nvSpPr>
          <p:spPr>
            <a:xfrm>
              <a:off x="8555830" y="245790"/>
              <a:ext cx="10566" cy="13721"/>
            </a:xfrm>
            <a:custGeom>
              <a:avLst/>
              <a:gdLst>
                <a:gd name="connsiteX0" fmla="*/ 4743 w 10566"/>
                <a:gd name="connsiteY0" fmla="*/ 13713 h 13721"/>
                <a:gd name="connsiteX1" fmla="*/ 10404 w 10566"/>
                <a:gd name="connsiteY1" fmla="*/ 6398 h 13721"/>
                <a:gd name="connsiteX2" fmla="*/ 100 w 10566"/>
                <a:gd name="connsiteY2" fmla="*/ 7480 h 13721"/>
                <a:gd name="connsiteX3" fmla="*/ 4743 w 10566"/>
                <a:gd name="connsiteY3" fmla="*/ 13713 h 1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6" h="13721">
                  <a:moveTo>
                    <a:pt x="4743" y="13713"/>
                  </a:moveTo>
                  <a:cubicBezTo>
                    <a:pt x="8089" y="12867"/>
                    <a:pt x="10423" y="9846"/>
                    <a:pt x="10404" y="6398"/>
                  </a:cubicBezTo>
                  <a:cubicBezTo>
                    <a:pt x="10404" y="-2443"/>
                    <a:pt x="1308" y="-1489"/>
                    <a:pt x="100" y="7480"/>
                  </a:cubicBezTo>
                  <a:cubicBezTo>
                    <a:pt x="-727" y="13204"/>
                    <a:pt x="291" y="14604"/>
                    <a:pt x="4743" y="137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 2266">
              <a:extLst>
                <a:ext uri="{FF2B5EF4-FFF2-40B4-BE49-F238E27FC236}">
                  <a16:creationId xmlns:a16="http://schemas.microsoft.com/office/drawing/2014/main" id="{D5501630-1265-9159-A655-5EDCDCD6E69D}"/>
                </a:ext>
              </a:extLst>
            </p:cNvPr>
            <p:cNvSpPr/>
            <p:nvPr/>
          </p:nvSpPr>
          <p:spPr>
            <a:xfrm>
              <a:off x="8555948" y="323063"/>
              <a:ext cx="15091" cy="16967"/>
            </a:xfrm>
            <a:custGeom>
              <a:avLst/>
              <a:gdLst>
                <a:gd name="connsiteX0" fmla="*/ 236 w 15091"/>
                <a:gd name="connsiteY0" fmla="*/ 1192 h 16967"/>
                <a:gd name="connsiteX1" fmla="*/ 2334 w 15091"/>
                <a:gd name="connsiteY1" fmla="*/ 3036 h 16967"/>
                <a:gd name="connsiteX2" fmla="*/ 4370 w 15091"/>
                <a:gd name="connsiteY2" fmla="*/ 8061 h 16967"/>
                <a:gd name="connsiteX3" fmla="*/ 4370 w 15091"/>
                <a:gd name="connsiteY3" fmla="*/ 16076 h 16967"/>
                <a:gd name="connsiteX4" fmla="*/ 14929 w 15091"/>
                <a:gd name="connsiteY4" fmla="*/ 7616 h 16967"/>
                <a:gd name="connsiteX5" fmla="*/ 236 w 15091"/>
                <a:gd name="connsiteY5" fmla="*/ 1192 h 1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91" h="16967">
                  <a:moveTo>
                    <a:pt x="236" y="1192"/>
                  </a:moveTo>
                  <a:cubicBezTo>
                    <a:pt x="-782" y="2209"/>
                    <a:pt x="236" y="3036"/>
                    <a:pt x="2334" y="3036"/>
                  </a:cubicBezTo>
                  <a:cubicBezTo>
                    <a:pt x="4433" y="3036"/>
                    <a:pt x="5515" y="5135"/>
                    <a:pt x="4370" y="8061"/>
                  </a:cubicBezTo>
                  <a:cubicBezTo>
                    <a:pt x="3346" y="10637"/>
                    <a:pt x="3346" y="13506"/>
                    <a:pt x="4370" y="16076"/>
                  </a:cubicBezTo>
                  <a:cubicBezTo>
                    <a:pt x="6660" y="19892"/>
                    <a:pt x="14929" y="13277"/>
                    <a:pt x="14929" y="7616"/>
                  </a:cubicBezTo>
                  <a:cubicBezTo>
                    <a:pt x="14929" y="3227"/>
                    <a:pt x="3225" y="-1925"/>
                    <a:pt x="236" y="11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 2267">
              <a:extLst>
                <a:ext uri="{FF2B5EF4-FFF2-40B4-BE49-F238E27FC236}">
                  <a16:creationId xmlns:a16="http://schemas.microsoft.com/office/drawing/2014/main" id="{68341E09-B307-3771-B582-C18DAC8B6D3A}"/>
                </a:ext>
              </a:extLst>
            </p:cNvPr>
            <p:cNvSpPr/>
            <p:nvPr/>
          </p:nvSpPr>
          <p:spPr>
            <a:xfrm>
              <a:off x="8567923" y="278729"/>
              <a:ext cx="8440" cy="12433"/>
            </a:xfrm>
            <a:custGeom>
              <a:avLst/>
              <a:gdLst>
                <a:gd name="connsiteX0" fmla="*/ 728 w 8440"/>
                <a:gd name="connsiteY0" fmla="*/ 12515 h 12433"/>
                <a:gd name="connsiteX1" fmla="*/ 5753 w 8440"/>
                <a:gd name="connsiteY1" fmla="*/ 5709 h 12433"/>
                <a:gd name="connsiteX2" fmla="*/ 4863 w 8440"/>
                <a:gd name="connsiteY2" fmla="*/ 238 h 12433"/>
                <a:gd name="connsiteX3" fmla="*/ -163 w 8440"/>
                <a:gd name="connsiteY3" fmla="*/ 7044 h 12433"/>
                <a:gd name="connsiteX4" fmla="*/ 728 w 8440"/>
                <a:gd name="connsiteY4" fmla="*/ 12515 h 1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40" h="12433">
                  <a:moveTo>
                    <a:pt x="728" y="12515"/>
                  </a:moveTo>
                  <a:lnTo>
                    <a:pt x="5753" y="5709"/>
                  </a:lnTo>
                  <a:cubicBezTo>
                    <a:pt x="9315" y="1002"/>
                    <a:pt x="9188" y="238"/>
                    <a:pt x="4863" y="238"/>
                  </a:cubicBezTo>
                  <a:cubicBezTo>
                    <a:pt x="1810" y="238"/>
                    <a:pt x="-163" y="2846"/>
                    <a:pt x="-163" y="7044"/>
                  </a:cubicBezTo>
                  <a:cubicBezTo>
                    <a:pt x="-163" y="11242"/>
                    <a:pt x="219" y="13278"/>
                    <a:pt x="728" y="125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 2268">
              <a:extLst>
                <a:ext uri="{FF2B5EF4-FFF2-40B4-BE49-F238E27FC236}">
                  <a16:creationId xmlns:a16="http://schemas.microsoft.com/office/drawing/2014/main" id="{E4EBDB46-D31B-1F6E-7189-036EE24CBDFE}"/>
                </a:ext>
              </a:extLst>
            </p:cNvPr>
            <p:cNvSpPr/>
            <p:nvPr/>
          </p:nvSpPr>
          <p:spPr>
            <a:xfrm>
              <a:off x="8564806" y="578798"/>
              <a:ext cx="5001" cy="8117"/>
            </a:xfrm>
            <a:custGeom>
              <a:avLst/>
              <a:gdLst>
                <a:gd name="connsiteX0" fmla="*/ 4354 w 5001"/>
                <a:gd name="connsiteY0" fmla="*/ 5547 h 8117"/>
                <a:gd name="connsiteX1" fmla="*/ 3069 w 5001"/>
                <a:gd name="connsiteY1" fmla="*/ 674 h 8117"/>
                <a:gd name="connsiteX2" fmla="*/ 3018 w 5001"/>
                <a:gd name="connsiteY2" fmla="*/ 649 h 8117"/>
                <a:gd name="connsiteX3" fmla="*/ -163 w 5001"/>
                <a:gd name="connsiteY3" fmla="*/ 3575 h 8117"/>
                <a:gd name="connsiteX4" fmla="*/ 4354 w 5001"/>
                <a:gd name="connsiteY4" fmla="*/ 5547 h 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1" h="8117">
                  <a:moveTo>
                    <a:pt x="4354" y="5547"/>
                  </a:moveTo>
                  <a:cubicBezTo>
                    <a:pt x="5346" y="3848"/>
                    <a:pt x="4767" y="1667"/>
                    <a:pt x="3069" y="674"/>
                  </a:cubicBezTo>
                  <a:cubicBezTo>
                    <a:pt x="3050" y="668"/>
                    <a:pt x="3037" y="655"/>
                    <a:pt x="3018" y="649"/>
                  </a:cubicBezTo>
                  <a:cubicBezTo>
                    <a:pt x="1301" y="-432"/>
                    <a:pt x="-163" y="649"/>
                    <a:pt x="-163" y="3575"/>
                  </a:cubicBezTo>
                  <a:cubicBezTo>
                    <a:pt x="-163" y="9109"/>
                    <a:pt x="1746" y="9936"/>
                    <a:pt x="4354" y="55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 2269">
              <a:extLst>
                <a:ext uri="{FF2B5EF4-FFF2-40B4-BE49-F238E27FC236}">
                  <a16:creationId xmlns:a16="http://schemas.microsoft.com/office/drawing/2014/main" id="{9C4036BE-9C1E-1D47-650E-A7FA855B9797}"/>
                </a:ext>
              </a:extLst>
            </p:cNvPr>
            <p:cNvSpPr/>
            <p:nvPr/>
          </p:nvSpPr>
          <p:spPr>
            <a:xfrm>
              <a:off x="8571040" y="2174262"/>
              <a:ext cx="7493" cy="14271"/>
            </a:xfrm>
            <a:custGeom>
              <a:avLst/>
              <a:gdLst>
                <a:gd name="connsiteX0" fmla="*/ 4163 w 7493"/>
                <a:gd name="connsiteY0" fmla="*/ 14510 h 14271"/>
                <a:gd name="connsiteX1" fmla="*/ 6898 w 7493"/>
                <a:gd name="connsiteY1" fmla="*/ 8149 h 14271"/>
                <a:gd name="connsiteX2" fmla="*/ -163 w 7493"/>
                <a:gd name="connsiteY2" fmla="*/ 6432 h 14271"/>
                <a:gd name="connsiteX3" fmla="*/ 4163 w 7493"/>
                <a:gd name="connsiteY3" fmla="*/ 14510 h 1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3" h="14271">
                  <a:moveTo>
                    <a:pt x="4163" y="14510"/>
                  </a:moveTo>
                  <a:cubicBezTo>
                    <a:pt x="7025" y="14510"/>
                    <a:pt x="7979" y="12283"/>
                    <a:pt x="6898" y="8149"/>
                  </a:cubicBezTo>
                  <a:cubicBezTo>
                    <a:pt x="4417" y="-1519"/>
                    <a:pt x="-163" y="-2601"/>
                    <a:pt x="-163" y="6432"/>
                  </a:cubicBezTo>
                  <a:cubicBezTo>
                    <a:pt x="-163" y="11266"/>
                    <a:pt x="1555" y="14510"/>
                    <a:pt x="4163" y="145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 2270">
              <a:extLst>
                <a:ext uri="{FF2B5EF4-FFF2-40B4-BE49-F238E27FC236}">
                  <a16:creationId xmlns:a16="http://schemas.microsoft.com/office/drawing/2014/main" id="{89BCF56A-A1A9-90B6-2590-3279719AA455}"/>
                </a:ext>
              </a:extLst>
            </p:cNvPr>
            <p:cNvSpPr/>
            <p:nvPr/>
          </p:nvSpPr>
          <p:spPr>
            <a:xfrm>
              <a:off x="8574093" y="512148"/>
              <a:ext cx="6122" cy="7806"/>
            </a:xfrm>
            <a:custGeom>
              <a:avLst/>
              <a:gdLst>
                <a:gd name="connsiteX0" fmla="*/ 3527 w 6122"/>
                <a:gd name="connsiteY0" fmla="*/ 2102 h 7806"/>
                <a:gd name="connsiteX1" fmla="*/ -163 w 6122"/>
                <a:gd name="connsiteY1" fmla="*/ 1593 h 7806"/>
                <a:gd name="connsiteX2" fmla="*/ 5626 w 6122"/>
                <a:gd name="connsiteY2" fmla="*/ 7445 h 7806"/>
                <a:gd name="connsiteX3" fmla="*/ 3527 w 6122"/>
                <a:gd name="connsiteY3" fmla="*/ 2102 h 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2" h="7806">
                  <a:moveTo>
                    <a:pt x="3527" y="2102"/>
                  </a:moveTo>
                  <a:cubicBezTo>
                    <a:pt x="1364" y="-188"/>
                    <a:pt x="-163" y="-379"/>
                    <a:pt x="-163" y="1593"/>
                  </a:cubicBezTo>
                  <a:cubicBezTo>
                    <a:pt x="-163" y="5791"/>
                    <a:pt x="3527" y="9544"/>
                    <a:pt x="5626" y="7445"/>
                  </a:cubicBezTo>
                  <a:cubicBezTo>
                    <a:pt x="6516" y="6554"/>
                    <a:pt x="5562" y="4137"/>
                    <a:pt x="3527" y="21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 2271">
              <a:extLst>
                <a:ext uri="{FF2B5EF4-FFF2-40B4-BE49-F238E27FC236}">
                  <a16:creationId xmlns:a16="http://schemas.microsoft.com/office/drawing/2014/main" id="{6C0A243F-2EAA-915C-ED18-47B41A695819}"/>
                </a:ext>
              </a:extLst>
            </p:cNvPr>
            <p:cNvSpPr/>
            <p:nvPr/>
          </p:nvSpPr>
          <p:spPr>
            <a:xfrm>
              <a:off x="8528802" y="2426044"/>
              <a:ext cx="8143" cy="4705"/>
            </a:xfrm>
            <a:custGeom>
              <a:avLst/>
              <a:gdLst>
                <a:gd name="connsiteX0" fmla="*/ 221 w 8143"/>
                <a:gd name="connsiteY0" fmla="*/ 1763 h 4705"/>
                <a:gd name="connsiteX1" fmla="*/ 3147 w 8143"/>
                <a:gd name="connsiteY1" fmla="*/ 4944 h 4705"/>
                <a:gd name="connsiteX2" fmla="*/ 7981 w 8143"/>
                <a:gd name="connsiteY2" fmla="*/ 3608 h 4705"/>
                <a:gd name="connsiteX3" fmla="*/ 221 w 8143"/>
                <a:gd name="connsiteY3" fmla="*/ 1763 h 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43" h="4705">
                  <a:moveTo>
                    <a:pt x="221" y="1763"/>
                  </a:moveTo>
                  <a:cubicBezTo>
                    <a:pt x="-797" y="3544"/>
                    <a:pt x="221" y="4944"/>
                    <a:pt x="3147" y="4944"/>
                  </a:cubicBezTo>
                  <a:cubicBezTo>
                    <a:pt x="6073" y="4944"/>
                    <a:pt x="7981" y="4371"/>
                    <a:pt x="7981" y="3608"/>
                  </a:cubicBezTo>
                  <a:cubicBezTo>
                    <a:pt x="7981" y="491"/>
                    <a:pt x="2066" y="-1163"/>
                    <a:pt x="221" y="17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 2272">
              <a:extLst>
                <a:ext uri="{FF2B5EF4-FFF2-40B4-BE49-F238E27FC236}">
                  <a16:creationId xmlns:a16="http://schemas.microsoft.com/office/drawing/2014/main" id="{3E0B1C4E-857F-5BE6-641D-B857D3E951D7}"/>
                </a:ext>
              </a:extLst>
            </p:cNvPr>
            <p:cNvSpPr/>
            <p:nvPr/>
          </p:nvSpPr>
          <p:spPr>
            <a:xfrm>
              <a:off x="8487425" y="4199784"/>
              <a:ext cx="27488" cy="8323"/>
            </a:xfrm>
            <a:custGeom>
              <a:avLst/>
              <a:gdLst>
                <a:gd name="connsiteX0" fmla="*/ 13675 w 27488"/>
                <a:gd name="connsiteY0" fmla="*/ 245 h 8323"/>
                <a:gd name="connsiteX1" fmla="*/ 1780 w 27488"/>
                <a:gd name="connsiteY1" fmla="*/ 6606 h 8323"/>
                <a:gd name="connsiteX2" fmla="*/ 17936 w 27488"/>
                <a:gd name="connsiteY2" fmla="*/ 6606 h 8323"/>
                <a:gd name="connsiteX3" fmla="*/ 13675 w 27488"/>
                <a:gd name="connsiteY3" fmla="*/ 245 h 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88" h="8323">
                  <a:moveTo>
                    <a:pt x="13675" y="245"/>
                  </a:moveTo>
                  <a:cubicBezTo>
                    <a:pt x="381" y="245"/>
                    <a:pt x="-2736" y="2217"/>
                    <a:pt x="1780" y="6606"/>
                  </a:cubicBezTo>
                  <a:cubicBezTo>
                    <a:pt x="4388" y="9214"/>
                    <a:pt x="5787" y="9214"/>
                    <a:pt x="17936" y="6606"/>
                  </a:cubicBezTo>
                  <a:cubicBezTo>
                    <a:pt x="32248" y="4061"/>
                    <a:pt x="29704" y="54"/>
                    <a:pt x="13675" y="2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 2273">
              <a:extLst>
                <a:ext uri="{FF2B5EF4-FFF2-40B4-BE49-F238E27FC236}">
                  <a16:creationId xmlns:a16="http://schemas.microsoft.com/office/drawing/2014/main" id="{FBA3ADB1-C35B-9A44-39A2-438EF23D8AC4}"/>
                </a:ext>
              </a:extLst>
            </p:cNvPr>
            <p:cNvSpPr/>
            <p:nvPr/>
          </p:nvSpPr>
          <p:spPr>
            <a:xfrm>
              <a:off x="8491474" y="6498997"/>
              <a:ext cx="5145" cy="6298"/>
            </a:xfrm>
            <a:custGeom>
              <a:avLst/>
              <a:gdLst>
                <a:gd name="connsiteX0" fmla="*/ 339 w 5145"/>
                <a:gd name="connsiteY0" fmla="*/ 3356 h 6298"/>
                <a:gd name="connsiteX1" fmla="*/ 3647 w 5145"/>
                <a:gd name="connsiteY1" fmla="*/ 6537 h 6298"/>
                <a:gd name="connsiteX2" fmla="*/ 4983 w 5145"/>
                <a:gd name="connsiteY2" fmla="*/ 3356 h 6298"/>
                <a:gd name="connsiteX3" fmla="*/ 1739 w 5145"/>
                <a:gd name="connsiteY3" fmla="*/ 239 h 6298"/>
                <a:gd name="connsiteX4" fmla="*/ 1675 w 5145"/>
                <a:gd name="connsiteY4" fmla="*/ 239 h 6298"/>
                <a:gd name="connsiteX5" fmla="*/ 339 w 5145"/>
                <a:gd name="connsiteY5" fmla="*/ 3356 h 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8">
                  <a:moveTo>
                    <a:pt x="339" y="3356"/>
                  </a:moveTo>
                  <a:cubicBezTo>
                    <a:pt x="1421" y="5137"/>
                    <a:pt x="2883" y="6537"/>
                    <a:pt x="3647" y="6537"/>
                  </a:cubicBezTo>
                  <a:cubicBezTo>
                    <a:pt x="4410" y="6537"/>
                    <a:pt x="4983" y="5137"/>
                    <a:pt x="4983" y="3356"/>
                  </a:cubicBezTo>
                  <a:cubicBezTo>
                    <a:pt x="4951" y="1601"/>
                    <a:pt x="3500" y="201"/>
                    <a:pt x="1739" y="239"/>
                  </a:cubicBezTo>
                  <a:cubicBezTo>
                    <a:pt x="1720" y="239"/>
                    <a:pt x="1694" y="239"/>
                    <a:pt x="1675" y="239"/>
                  </a:cubicBezTo>
                  <a:cubicBezTo>
                    <a:pt x="-106" y="239"/>
                    <a:pt x="-679" y="1639"/>
                    <a:pt x="339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 2274">
              <a:extLst>
                <a:ext uri="{FF2B5EF4-FFF2-40B4-BE49-F238E27FC236}">
                  <a16:creationId xmlns:a16="http://schemas.microsoft.com/office/drawing/2014/main" id="{0A3983CE-35D4-2035-6DF5-B558F1F2547D}"/>
                </a:ext>
              </a:extLst>
            </p:cNvPr>
            <p:cNvSpPr/>
            <p:nvPr/>
          </p:nvSpPr>
          <p:spPr>
            <a:xfrm>
              <a:off x="8526450" y="493315"/>
              <a:ext cx="15637" cy="10008"/>
            </a:xfrm>
            <a:custGeom>
              <a:avLst/>
              <a:gdLst>
                <a:gd name="connsiteX0" fmla="*/ 15359 w 15637"/>
                <a:gd name="connsiteY0" fmla="*/ 517 h 10008"/>
                <a:gd name="connsiteX1" fmla="*/ 5945 w 15637"/>
                <a:gd name="connsiteY1" fmla="*/ 1344 h 10008"/>
                <a:gd name="connsiteX2" fmla="*/ 1365 w 15637"/>
                <a:gd name="connsiteY2" fmla="*/ 7705 h 10008"/>
                <a:gd name="connsiteX3" fmla="*/ 10779 w 15637"/>
                <a:gd name="connsiteY3" fmla="*/ 6814 h 10008"/>
                <a:gd name="connsiteX4" fmla="*/ 15359 w 15637"/>
                <a:gd name="connsiteY4" fmla="*/ 517 h 1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37" h="10008">
                  <a:moveTo>
                    <a:pt x="15359" y="517"/>
                  </a:moveTo>
                  <a:cubicBezTo>
                    <a:pt x="12204" y="-42"/>
                    <a:pt x="8954" y="244"/>
                    <a:pt x="5945" y="1344"/>
                  </a:cubicBezTo>
                  <a:cubicBezTo>
                    <a:pt x="-416" y="3062"/>
                    <a:pt x="-1561" y="4270"/>
                    <a:pt x="1365" y="7705"/>
                  </a:cubicBezTo>
                  <a:cubicBezTo>
                    <a:pt x="4291" y="11140"/>
                    <a:pt x="5882" y="11331"/>
                    <a:pt x="10779" y="6814"/>
                  </a:cubicBezTo>
                  <a:cubicBezTo>
                    <a:pt x="13959" y="4079"/>
                    <a:pt x="15995" y="1153"/>
                    <a:pt x="15359" y="5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 2275">
              <a:extLst>
                <a:ext uri="{FF2B5EF4-FFF2-40B4-BE49-F238E27FC236}">
                  <a16:creationId xmlns:a16="http://schemas.microsoft.com/office/drawing/2014/main" id="{35D86D0F-E586-8695-44DA-656DDCDB0E92}"/>
                </a:ext>
              </a:extLst>
            </p:cNvPr>
            <p:cNvSpPr/>
            <p:nvPr/>
          </p:nvSpPr>
          <p:spPr>
            <a:xfrm>
              <a:off x="8530713" y="3648443"/>
              <a:ext cx="6233" cy="8208"/>
            </a:xfrm>
            <a:custGeom>
              <a:avLst/>
              <a:gdLst>
                <a:gd name="connsiteX0" fmla="*/ 2954 w 6233"/>
                <a:gd name="connsiteY0" fmla="*/ 239 h 8208"/>
                <a:gd name="connsiteX1" fmla="*/ -163 w 6233"/>
                <a:gd name="connsiteY1" fmla="*/ 5137 h 8208"/>
                <a:gd name="connsiteX2" fmla="*/ 2954 w 6233"/>
                <a:gd name="connsiteY2" fmla="*/ 8063 h 8208"/>
                <a:gd name="connsiteX3" fmla="*/ 6071 w 6233"/>
                <a:gd name="connsiteY3" fmla="*/ 3165 h 8208"/>
                <a:gd name="connsiteX4" fmla="*/ 2954 w 6233"/>
                <a:gd name="connsiteY4" fmla="*/ 239 h 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208">
                  <a:moveTo>
                    <a:pt x="2954" y="239"/>
                  </a:moveTo>
                  <a:cubicBezTo>
                    <a:pt x="1237" y="239"/>
                    <a:pt x="-163" y="2402"/>
                    <a:pt x="-163" y="5137"/>
                  </a:cubicBezTo>
                  <a:cubicBezTo>
                    <a:pt x="-163" y="7872"/>
                    <a:pt x="1237" y="9144"/>
                    <a:pt x="2954" y="8063"/>
                  </a:cubicBezTo>
                  <a:cubicBezTo>
                    <a:pt x="4684" y="6988"/>
                    <a:pt x="5836" y="5188"/>
                    <a:pt x="6071" y="3165"/>
                  </a:cubicBezTo>
                  <a:cubicBezTo>
                    <a:pt x="6001" y="1505"/>
                    <a:pt x="4614" y="201"/>
                    <a:pt x="2954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 2276">
              <a:extLst>
                <a:ext uri="{FF2B5EF4-FFF2-40B4-BE49-F238E27FC236}">
                  <a16:creationId xmlns:a16="http://schemas.microsoft.com/office/drawing/2014/main" id="{92C5348D-FF64-7CB5-5F9B-2903D50B349C}"/>
                </a:ext>
              </a:extLst>
            </p:cNvPr>
            <p:cNvSpPr/>
            <p:nvPr/>
          </p:nvSpPr>
          <p:spPr>
            <a:xfrm>
              <a:off x="8549286" y="291323"/>
              <a:ext cx="6233" cy="6233"/>
            </a:xfrm>
            <a:custGeom>
              <a:avLst/>
              <a:gdLst>
                <a:gd name="connsiteX0" fmla="*/ 6234 w 6233"/>
                <a:gd name="connsiteY0" fmla="*/ 3117 h 6233"/>
                <a:gd name="connsiteX1" fmla="*/ 3117 w 6233"/>
                <a:gd name="connsiteY1" fmla="*/ 6233 h 6233"/>
                <a:gd name="connsiteX2" fmla="*/ 0 w 6233"/>
                <a:gd name="connsiteY2" fmla="*/ 3117 h 6233"/>
                <a:gd name="connsiteX3" fmla="*/ 3117 w 6233"/>
                <a:gd name="connsiteY3" fmla="*/ 0 h 6233"/>
                <a:gd name="connsiteX4" fmla="*/ 6234 w 6233"/>
                <a:gd name="connsiteY4" fmla="*/ 3117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234" y="3117"/>
                  </a:moveTo>
                  <a:cubicBezTo>
                    <a:pt x="6234" y="4838"/>
                    <a:pt x="4838" y="6233"/>
                    <a:pt x="3117" y="6233"/>
                  </a:cubicBezTo>
                  <a:cubicBezTo>
                    <a:pt x="1395" y="6233"/>
                    <a:pt x="0" y="4838"/>
                    <a:pt x="0" y="3117"/>
                  </a:cubicBezTo>
                  <a:cubicBezTo>
                    <a:pt x="0" y="1395"/>
                    <a:pt x="1396" y="0"/>
                    <a:pt x="3117" y="0"/>
                  </a:cubicBezTo>
                  <a:cubicBezTo>
                    <a:pt x="4838" y="0"/>
                    <a:pt x="6234" y="1395"/>
                    <a:pt x="6234" y="3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 2277">
              <a:extLst>
                <a:ext uri="{FF2B5EF4-FFF2-40B4-BE49-F238E27FC236}">
                  <a16:creationId xmlns:a16="http://schemas.microsoft.com/office/drawing/2014/main" id="{FBB49E1E-A14E-7854-B3F4-1F9CB2F50460}"/>
                </a:ext>
              </a:extLst>
            </p:cNvPr>
            <p:cNvSpPr/>
            <p:nvPr/>
          </p:nvSpPr>
          <p:spPr>
            <a:xfrm>
              <a:off x="8414066" y="509040"/>
              <a:ext cx="10878" cy="8669"/>
            </a:xfrm>
            <a:custGeom>
              <a:avLst/>
              <a:gdLst>
                <a:gd name="connsiteX0" fmla="*/ 10196 w 10878"/>
                <a:gd name="connsiteY0" fmla="*/ 758 h 8669"/>
                <a:gd name="connsiteX1" fmla="*/ 2627 w 10878"/>
                <a:gd name="connsiteY1" fmla="*/ 3683 h 8669"/>
                <a:gd name="connsiteX2" fmla="*/ 7906 w 10878"/>
                <a:gd name="connsiteY2" fmla="*/ 5973 h 8669"/>
                <a:gd name="connsiteX3" fmla="*/ 10196 w 10878"/>
                <a:gd name="connsiteY3" fmla="*/ 758 h 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78" h="8669">
                  <a:moveTo>
                    <a:pt x="10196" y="758"/>
                  </a:moveTo>
                  <a:cubicBezTo>
                    <a:pt x="8924" y="-578"/>
                    <a:pt x="5489" y="758"/>
                    <a:pt x="2627" y="3683"/>
                  </a:cubicBezTo>
                  <a:cubicBezTo>
                    <a:pt x="-2970" y="9408"/>
                    <a:pt x="401" y="10808"/>
                    <a:pt x="7906" y="5973"/>
                  </a:cubicBezTo>
                  <a:cubicBezTo>
                    <a:pt x="10451" y="4383"/>
                    <a:pt x="11404" y="2030"/>
                    <a:pt x="10196" y="7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 2278">
              <a:extLst>
                <a:ext uri="{FF2B5EF4-FFF2-40B4-BE49-F238E27FC236}">
                  <a16:creationId xmlns:a16="http://schemas.microsoft.com/office/drawing/2014/main" id="{9CEFAA38-5162-F922-997C-5B9CA5B9E697}"/>
                </a:ext>
              </a:extLst>
            </p:cNvPr>
            <p:cNvSpPr/>
            <p:nvPr/>
          </p:nvSpPr>
          <p:spPr>
            <a:xfrm>
              <a:off x="8476313" y="562052"/>
              <a:ext cx="20306" cy="21677"/>
            </a:xfrm>
            <a:custGeom>
              <a:avLst/>
              <a:gdLst>
                <a:gd name="connsiteX0" fmla="*/ 20144 w 20306"/>
                <a:gd name="connsiteY0" fmla="*/ 17332 h 21677"/>
                <a:gd name="connsiteX1" fmla="*/ 17027 w 20306"/>
                <a:gd name="connsiteY1" fmla="*/ 12625 h 21677"/>
                <a:gd name="connsiteX2" fmla="*/ 13974 w 20306"/>
                <a:gd name="connsiteY2" fmla="*/ 6264 h 21677"/>
                <a:gd name="connsiteX3" fmla="*/ 3606 w 20306"/>
                <a:gd name="connsiteY3" fmla="*/ 3974 h 21677"/>
                <a:gd name="connsiteX4" fmla="*/ 3606 w 20306"/>
                <a:gd name="connsiteY4" fmla="*/ 14915 h 21677"/>
                <a:gd name="connsiteX5" fmla="*/ 20144 w 20306"/>
                <a:gd name="connsiteY5" fmla="*/ 17332 h 2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06" h="21677">
                  <a:moveTo>
                    <a:pt x="20144" y="17332"/>
                  </a:moveTo>
                  <a:cubicBezTo>
                    <a:pt x="20144" y="14787"/>
                    <a:pt x="18745" y="12625"/>
                    <a:pt x="17027" y="12625"/>
                  </a:cubicBezTo>
                  <a:cubicBezTo>
                    <a:pt x="15310" y="12625"/>
                    <a:pt x="13974" y="9826"/>
                    <a:pt x="13974" y="6264"/>
                  </a:cubicBezTo>
                  <a:cubicBezTo>
                    <a:pt x="13974" y="-987"/>
                    <a:pt x="11112" y="-1623"/>
                    <a:pt x="3606" y="3974"/>
                  </a:cubicBezTo>
                  <a:cubicBezTo>
                    <a:pt x="-1419" y="7727"/>
                    <a:pt x="-1419" y="8299"/>
                    <a:pt x="3606" y="14915"/>
                  </a:cubicBezTo>
                  <a:cubicBezTo>
                    <a:pt x="10094" y="22993"/>
                    <a:pt x="20144" y="24456"/>
                    <a:pt x="20144" y="173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 2279">
              <a:extLst>
                <a:ext uri="{FF2B5EF4-FFF2-40B4-BE49-F238E27FC236}">
                  <a16:creationId xmlns:a16="http://schemas.microsoft.com/office/drawing/2014/main" id="{1DD180BC-CFCE-184B-DBC4-064463A4D9D7}"/>
                </a:ext>
              </a:extLst>
            </p:cNvPr>
            <p:cNvSpPr/>
            <p:nvPr/>
          </p:nvSpPr>
          <p:spPr>
            <a:xfrm>
              <a:off x="8453441" y="4645857"/>
              <a:ext cx="11350" cy="6069"/>
            </a:xfrm>
            <a:custGeom>
              <a:avLst/>
              <a:gdLst>
                <a:gd name="connsiteX0" fmla="*/ 2752 w 11350"/>
                <a:gd name="connsiteY0" fmla="*/ 3302 h 6069"/>
                <a:gd name="connsiteX1" fmla="*/ 10449 w 11350"/>
                <a:gd name="connsiteY1" fmla="*/ 3302 h 6069"/>
                <a:gd name="connsiteX2" fmla="*/ 3325 w 11350"/>
                <a:gd name="connsiteY2" fmla="*/ 249 h 6069"/>
                <a:gd name="connsiteX3" fmla="*/ 2752 w 11350"/>
                <a:gd name="connsiteY3" fmla="*/ 3302 h 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0" h="6069">
                  <a:moveTo>
                    <a:pt x="2752" y="3302"/>
                  </a:moveTo>
                  <a:cubicBezTo>
                    <a:pt x="9113" y="7309"/>
                    <a:pt x="12866" y="7309"/>
                    <a:pt x="10449" y="3302"/>
                  </a:cubicBezTo>
                  <a:cubicBezTo>
                    <a:pt x="8667" y="1241"/>
                    <a:pt x="6041" y="115"/>
                    <a:pt x="3325" y="249"/>
                  </a:cubicBezTo>
                  <a:cubicBezTo>
                    <a:pt x="-1192" y="567"/>
                    <a:pt x="-1255" y="567"/>
                    <a:pt x="2752" y="33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 2280">
              <a:extLst>
                <a:ext uri="{FF2B5EF4-FFF2-40B4-BE49-F238E27FC236}">
                  <a16:creationId xmlns:a16="http://schemas.microsoft.com/office/drawing/2014/main" id="{A2106A81-1673-7D8C-1F6E-751F77257EC6}"/>
                </a:ext>
              </a:extLst>
            </p:cNvPr>
            <p:cNvSpPr/>
            <p:nvPr/>
          </p:nvSpPr>
          <p:spPr>
            <a:xfrm>
              <a:off x="8496619" y="603522"/>
              <a:ext cx="8813" cy="8699"/>
            </a:xfrm>
            <a:custGeom>
              <a:avLst/>
              <a:gdLst>
                <a:gd name="connsiteX0" fmla="*/ 8424 w 8813"/>
                <a:gd name="connsiteY0" fmla="*/ 5185 h 8699"/>
                <a:gd name="connsiteX1" fmla="*/ -163 w 8813"/>
                <a:gd name="connsiteY1" fmla="*/ 3913 h 8699"/>
                <a:gd name="connsiteX2" fmla="*/ 4799 w 8813"/>
                <a:gd name="connsiteY2" fmla="*/ 8938 h 8699"/>
                <a:gd name="connsiteX3" fmla="*/ 8424 w 8813"/>
                <a:gd name="connsiteY3" fmla="*/ 5185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13" h="8699">
                  <a:moveTo>
                    <a:pt x="8424" y="5185"/>
                  </a:moveTo>
                  <a:cubicBezTo>
                    <a:pt x="6516" y="-667"/>
                    <a:pt x="-163" y="-1621"/>
                    <a:pt x="-163" y="3913"/>
                  </a:cubicBezTo>
                  <a:cubicBezTo>
                    <a:pt x="-163" y="6660"/>
                    <a:pt x="2051" y="8906"/>
                    <a:pt x="4799" y="8938"/>
                  </a:cubicBezTo>
                  <a:cubicBezTo>
                    <a:pt x="7470" y="8938"/>
                    <a:pt x="9315" y="7220"/>
                    <a:pt x="8424" y="5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 2281">
              <a:extLst>
                <a:ext uri="{FF2B5EF4-FFF2-40B4-BE49-F238E27FC236}">
                  <a16:creationId xmlns:a16="http://schemas.microsoft.com/office/drawing/2014/main" id="{E293A934-7177-86A1-24E3-8AB3A065C9AB}"/>
                </a:ext>
              </a:extLst>
            </p:cNvPr>
            <p:cNvSpPr/>
            <p:nvPr/>
          </p:nvSpPr>
          <p:spPr>
            <a:xfrm>
              <a:off x="8499863" y="2921605"/>
              <a:ext cx="6236" cy="6360"/>
            </a:xfrm>
            <a:custGeom>
              <a:avLst/>
              <a:gdLst>
                <a:gd name="connsiteX0" fmla="*/ 6071 w 6236"/>
                <a:gd name="connsiteY0" fmla="*/ 3419 h 6360"/>
                <a:gd name="connsiteX1" fmla="*/ 3145 w 6236"/>
                <a:gd name="connsiteY1" fmla="*/ 238 h 6360"/>
                <a:gd name="connsiteX2" fmla="*/ 3018 w 6236"/>
                <a:gd name="connsiteY2" fmla="*/ 238 h 6360"/>
                <a:gd name="connsiteX3" fmla="*/ -163 w 6236"/>
                <a:gd name="connsiteY3" fmla="*/ 3419 h 6360"/>
                <a:gd name="connsiteX4" fmla="*/ 3018 w 6236"/>
                <a:gd name="connsiteY4" fmla="*/ 6599 h 6360"/>
                <a:gd name="connsiteX5" fmla="*/ 6071 w 6236"/>
                <a:gd name="connsiteY5" fmla="*/ 3546 h 6360"/>
                <a:gd name="connsiteX6" fmla="*/ 6071 w 6236"/>
                <a:gd name="connsiteY6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6" h="6360">
                  <a:moveTo>
                    <a:pt x="6071" y="3419"/>
                  </a:moveTo>
                  <a:cubicBezTo>
                    <a:pt x="6141" y="1733"/>
                    <a:pt x="4830" y="308"/>
                    <a:pt x="3145" y="238"/>
                  </a:cubicBezTo>
                  <a:cubicBezTo>
                    <a:pt x="3107" y="238"/>
                    <a:pt x="3062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03" y="6599"/>
                    <a:pt x="6071" y="5238"/>
                    <a:pt x="6071" y="3546"/>
                  </a:cubicBezTo>
                  <a:cubicBezTo>
                    <a:pt x="6071" y="3508"/>
                    <a:pt x="6071" y="3463"/>
                    <a:pt x="607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 2282">
              <a:extLst>
                <a:ext uri="{FF2B5EF4-FFF2-40B4-BE49-F238E27FC236}">
                  <a16:creationId xmlns:a16="http://schemas.microsoft.com/office/drawing/2014/main" id="{CAF35DD2-8C76-FE80-1A30-FAE23FBE08E5}"/>
                </a:ext>
              </a:extLst>
            </p:cNvPr>
            <p:cNvSpPr/>
            <p:nvPr/>
          </p:nvSpPr>
          <p:spPr>
            <a:xfrm>
              <a:off x="8491843" y="3652850"/>
              <a:ext cx="11009" cy="11368"/>
            </a:xfrm>
            <a:custGeom>
              <a:avLst/>
              <a:gdLst>
                <a:gd name="connsiteX0" fmla="*/ 289 w 11009"/>
                <a:gd name="connsiteY0" fmla="*/ 1302 h 11368"/>
                <a:gd name="connsiteX1" fmla="*/ 8112 w 11009"/>
                <a:gd name="connsiteY1" fmla="*/ 11607 h 11368"/>
                <a:gd name="connsiteX2" fmla="*/ 10847 w 11009"/>
                <a:gd name="connsiteY2" fmla="*/ 7218 h 11368"/>
                <a:gd name="connsiteX3" fmla="*/ 289 w 11009"/>
                <a:gd name="connsiteY3" fmla="*/ 1302 h 1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09" h="11368">
                  <a:moveTo>
                    <a:pt x="289" y="1302"/>
                  </a:moveTo>
                  <a:cubicBezTo>
                    <a:pt x="-1874" y="3529"/>
                    <a:pt x="4232" y="11607"/>
                    <a:pt x="8112" y="11607"/>
                  </a:cubicBezTo>
                  <a:cubicBezTo>
                    <a:pt x="9575" y="11607"/>
                    <a:pt x="10847" y="9635"/>
                    <a:pt x="10847" y="7218"/>
                  </a:cubicBezTo>
                  <a:cubicBezTo>
                    <a:pt x="10847" y="2447"/>
                    <a:pt x="3278" y="-1814"/>
                    <a:pt x="289" y="13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 2283">
              <a:extLst>
                <a:ext uri="{FF2B5EF4-FFF2-40B4-BE49-F238E27FC236}">
                  <a16:creationId xmlns:a16="http://schemas.microsoft.com/office/drawing/2014/main" id="{49D04C3D-16FA-1024-218A-B5721886FE87}"/>
                </a:ext>
              </a:extLst>
            </p:cNvPr>
            <p:cNvSpPr/>
            <p:nvPr/>
          </p:nvSpPr>
          <p:spPr>
            <a:xfrm>
              <a:off x="8495108" y="501879"/>
              <a:ext cx="10832" cy="12768"/>
            </a:xfrm>
            <a:custGeom>
              <a:avLst/>
              <a:gdLst>
                <a:gd name="connsiteX0" fmla="*/ 7964 w 10832"/>
                <a:gd name="connsiteY0" fmla="*/ 13007 h 12768"/>
                <a:gd name="connsiteX1" fmla="*/ 10636 w 10832"/>
                <a:gd name="connsiteY1" fmla="*/ 6646 h 12768"/>
                <a:gd name="connsiteX2" fmla="*/ 5503 w 10832"/>
                <a:gd name="connsiteY2" fmla="*/ 272 h 12768"/>
                <a:gd name="connsiteX3" fmla="*/ 331 w 10832"/>
                <a:gd name="connsiteY3" fmla="*/ 2448 h 12768"/>
                <a:gd name="connsiteX4" fmla="*/ 7964 w 10832"/>
                <a:gd name="connsiteY4" fmla="*/ 13007 h 1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2" h="12768">
                  <a:moveTo>
                    <a:pt x="7964" y="13007"/>
                  </a:moveTo>
                  <a:cubicBezTo>
                    <a:pt x="9427" y="13007"/>
                    <a:pt x="10636" y="10208"/>
                    <a:pt x="10636" y="6646"/>
                  </a:cubicBezTo>
                  <a:cubicBezTo>
                    <a:pt x="10979" y="3465"/>
                    <a:pt x="8677" y="616"/>
                    <a:pt x="5503" y="272"/>
                  </a:cubicBezTo>
                  <a:cubicBezTo>
                    <a:pt x="3518" y="56"/>
                    <a:pt x="1565" y="883"/>
                    <a:pt x="331" y="2448"/>
                  </a:cubicBezTo>
                  <a:cubicBezTo>
                    <a:pt x="-1895" y="4928"/>
                    <a:pt x="3893" y="13007"/>
                    <a:pt x="7964" y="130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 2284">
              <a:extLst>
                <a:ext uri="{FF2B5EF4-FFF2-40B4-BE49-F238E27FC236}">
                  <a16:creationId xmlns:a16="http://schemas.microsoft.com/office/drawing/2014/main" id="{B15C6AFE-48D1-CA4B-8D56-2560F382B74F}"/>
                </a:ext>
              </a:extLst>
            </p:cNvPr>
            <p:cNvSpPr/>
            <p:nvPr/>
          </p:nvSpPr>
          <p:spPr>
            <a:xfrm>
              <a:off x="8499736" y="347933"/>
              <a:ext cx="6169" cy="9413"/>
            </a:xfrm>
            <a:custGeom>
              <a:avLst/>
              <a:gdLst>
                <a:gd name="connsiteX0" fmla="*/ 2954 w 6169"/>
                <a:gd name="connsiteY0" fmla="*/ 9652 h 9413"/>
                <a:gd name="connsiteX1" fmla="*/ 6007 w 6169"/>
                <a:gd name="connsiteY1" fmla="*/ 4945 h 9413"/>
                <a:gd name="connsiteX2" fmla="*/ 2954 w 6169"/>
                <a:gd name="connsiteY2" fmla="*/ 238 h 9413"/>
                <a:gd name="connsiteX3" fmla="*/ -163 w 6169"/>
                <a:gd name="connsiteY3" fmla="*/ 4945 h 9413"/>
                <a:gd name="connsiteX4" fmla="*/ 2954 w 6169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13">
                  <a:moveTo>
                    <a:pt x="2954" y="9652"/>
                  </a:moveTo>
                  <a:cubicBezTo>
                    <a:pt x="4672" y="9652"/>
                    <a:pt x="6007" y="7553"/>
                    <a:pt x="6007" y="4945"/>
                  </a:cubicBezTo>
                  <a:cubicBezTo>
                    <a:pt x="6007" y="2337"/>
                    <a:pt x="4672" y="238"/>
                    <a:pt x="2954" y="238"/>
                  </a:cubicBezTo>
                  <a:cubicBezTo>
                    <a:pt x="1237" y="238"/>
                    <a:pt x="-163" y="2337"/>
                    <a:pt x="-163" y="4945"/>
                  </a:cubicBezTo>
                  <a:cubicBezTo>
                    <a:pt x="-163" y="7553"/>
                    <a:pt x="1237" y="9652"/>
                    <a:pt x="2954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 2285">
              <a:extLst>
                <a:ext uri="{FF2B5EF4-FFF2-40B4-BE49-F238E27FC236}">
                  <a16:creationId xmlns:a16="http://schemas.microsoft.com/office/drawing/2014/main" id="{6A0A9ECF-92B4-CD7D-DD1B-A252AC575E18}"/>
                </a:ext>
              </a:extLst>
            </p:cNvPr>
            <p:cNvSpPr/>
            <p:nvPr/>
          </p:nvSpPr>
          <p:spPr>
            <a:xfrm>
              <a:off x="8479218" y="356035"/>
              <a:ext cx="10834" cy="13906"/>
            </a:xfrm>
            <a:custGeom>
              <a:avLst/>
              <a:gdLst>
                <a:gd name="connsiteX0" fmla="*/ 1973 w 10834"/>
                <a:gd name="connsiteY0" fmla="*/ 2886 h 13906"/>
                <a:gd name="connsiteX1" fmla="*/ 5154 w 10834"/>
                <a:gd name="connsiteY1" fmla="*/ 14145 h 13906"/>
                <a:gd name="connsiteX2" fmla="*/ 9988 w 10834"/>
                <a:gd name="connsiteY2" fmla="*/ 9247 h 13906"/>
                <a:gd name="connsiteX3" fmla="*/ 1973 w 10834"/>
                <a:gd name="connsiteY3" fmla="*/ 2886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34" h="13906">
                  <a:moveTo>
                    <a:pt x="1973" y="2886"/>
                  </a:moveTo>
                  <a:cubicBezTo>
                    <a:pt x="-1970" y="7720"/>
                    <a:pt x="-189" y="14145"/>
                    <a:pt x="5154" y="14145"/>
                  </a:cubicBezTo>
                  <a:cubicBezTo>
                    <a:pt x="6807" y="14145"/>
                    <a:pt x="8970" y="11918"/>
                    <a:pt x="9988" y="9247"/>
                  </a:cubicBezTo>
                  <a:cubicBezTo>
                    <a:pt x="12723" y="1932"/>
                    <a:pt x="6680" y="-3093"/>
                    <a:pt x="1973" y="28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 2286">
              <a:extLst>
                <a:ext uri="{FF2B5EF4-FFF2-40B4-BE49-F238E27FC236}">
                  <a16:creationId xmlns:a16="http://schemas.microsoft.com/office/drawing/2014/main" id="{88745B78-47A4-8B89-BE97-91FE7EA8F043}"/>
                </a:ext>
              </a:extLst>
            </p:cNvPr>
            <p:cNvSpPr/>
            <p:nvPr/>
          </p:nvSpPr>
          <p:spPr>
            <a:xfrm>
              <a:off x="8505969" y="4324987"/>
              <a:ext cx="11484" cy="7910"/>
            </a:xfrm>
            <a:custGeom>
              <a:avLst/>
              <a:gdLst>
                <a:gd name="connsiteX0" fmla="*/ 6326 w 11484"/>
                <a:gd name="connsiteY0" fmla="*/ 6264 h 7910"/>
                <a:gd name="connsiteX1" fmla="*/ 11096 w 11484"/>
                <a:gd name="connsiteY1" fmla="*/ 1048 h 7910"/>
                <a:gd name="connsiteX2" fmla="*/ -163 w 11484"/>
                <a:gd name="connsiteY2" fmla="*/ 6455 h 7910"/>
                <a:gd name="connsiteX3" fmla="*/ 6326 w 11484"/>
                <a:gd name="connsiteY3" fmla="*/ 6264 h 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4" h="7910">
                  <a:moveTo>
                    <a:pt x="6326" y="6264"/>
                  </a:moveTo>
                  <a:cubicBezTo>
                    <a:pt x="9887" y="4356"/>
                    <a:pt x="12050" y="2002"/>
                    <a:pt x="11096" y="1048"/>
                  </a:cubicBezTo>
                  <a:cubicBezTo>
                    <a:pt x="8552" y="-1560"/>
                    <a:pt x="-163" y="2638"/>
                    <a:pt x="-163" y="6455"/>
                  </a:cubicBezTo>
                  <a:cubicBezTo>
                    <a:pt x="-35" y="8745"/>
                    <a:pt x="1809" y="8745"/>
                    <a:pt x="6326" y="62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 2287">
              <a:extLst>
                <a:ext uri="{FF2B5EF4-FFF2-40B4-BE49-F238E27FC236}">
                  <a16:creationId xmlns:a16="http://schemas.microsoft.com/office/drawing/2014/main" id="{68800FA8-36FE-65EC-9935-F4CF564D8F30}"/>
                </a:ext>
              </a:extLst>
            </p:cNvPr>
            <p:cNvSpPr/>
            <p:nvPr/>
          </p:nvSpPr>
          <p:spPr>
            <a:xfrm>
              <a:off x="8504434" y="387496"/>
              <a:ext cx="19479" cy="18736"/>
            </a:xfrm>
            <a:custGeom>
              <a:avLst/>
              <a:gdLst>
                <a:gd name="connsiteX0" fmla="*/ 4935 w 19479"/>
                <a:gd name="connsiteY0" fmla="*/ 7173 h 18736"/>
                <a:gd name="connsiteX1" fmla="*/ 38 w 19479"/>
                <a:gd name="connsiteY1" fmla="*/ 18113 h 18736"/>
                <a:gd name="connsiteX2" fmla="*/ 17275 w 19479"/>
                <a:gd name="connsiteY2" fmla="*/ 12071 h 18736"/>
                <a:gd name="connsiteX3" fmla="*/ 17275 w 19479"/>
                <a:gd name="connsiteY3" fmla="*/ 12071 h 18736"/>
                <a:gd name="connsiteX4" fmla="*/ 16257 w 19479"/>
                <a:gd name="connsiteY4" fmla="*/ 2720 h 18736"/>
                <a:gd name="connsiteX5" fmla="*/ 4935 w 19479"/>
                <a:gd name="connsiteY5" fmla="*/ 7173 h 1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79" h="18736">
                  <a:moveTo>
                    <a:pt x="4935" y="7173"/>
                  </a:moveTo>
                  <a:cubicBezTo>
                    <a:pt x="1309" y="12261"/>
                    <a:pt x="-853" y="17223"/>
                    <a:pt x="38" y="18113"/>
                  </a:cubicBezTo>
                  <a:cubicBezTo>
                    <a:pt x="2645" y="20721"/>
                    <a:pt x="13204" y="17032"/>
                    <a:pt x="17275" y="12071"/>
                  </a:cubicBezTo>
                  <a:lnTo>
                    <a:pt x="17275" y="12071"/>
                  </a:lnTo>
                  <a:cubicBezTo>
                    <a:pt x="20265" y="8509"/>
                    <a:pt x="20010" y="6537"/>
                    <a:pt x="16257" y="2720"/>
                  </a:cubicBezTo>
                  <a:cubicBezTo>
                    <a:pt x="12504" y="-1096"/>
                    <a:pt x="10787" y="-1160"/>
                    <a:pt x="4935" y="71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 2288">
              <a:extLst>
                <a:ext uri="{FF2B5EF4-FFF2-40B4-BE49-F238E27FC236}">
                  <a16:creationId xmlns:a16="http://schemas.microsoft.com/office/drawing/2014/main" id="{B043CE4D-AB77-D828-E4D5-4D10624CD6CF}"/>
                </a:ext>
              </a:extLst>
            </p:cNvPr>
            <p:cNvSpPr/>
            <p:nvPr/>
          </p:nvSpPr>
          <p:spPr>
            <a:xfrm>
              <a:off x="8516233" y="322745"/>
              <a:ext cx="7286" cy="6297"/>
            </a:xfrm>
            <a:custGeom>
              <a:avLst/>
              <a:gdLst>
                <a:gd name="connsiteX0" fmla="*/ 387 w 7286"/>
                <a:gd name="connsiteY0" fmla="*/ 3355 h 6297"/>
                <a:gd name="connsiteX1" fmla="*/ 5412 w 7286"/>
                <a:gd name="connsiteY1" fmla="*/ 6536 h 6297"/>
                <a:gd name="connsiteX2" fmla="*/ 6557 w 7286"/>
                <a:gd name="connsiteY2" fmla="*/ 3355 h 6297"/>
                <a:gd name="connsiteX3" fmla="*/ 1596 w 7286"/>
                <a:gd name="connsiteY3" fmla="*/ 238 h 6297"/>
                <a:gd name="connsiteX4" fmla="*/ 387 w 7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6" h="6297">
                  <a:moveTo>
                    <a:pt x="387" y="3355"/>
                  </a:moveTo>
                  <a:cubicBezTo>
                    <a:pt x="1481" y="5136"/>
                    <a:pt x="3332" y="6313"/>
                    <a:pt x="5412" y="6536"/>
                  </a:cubicBezTo>
                  <a:cubicBezTo>
                    <a:pt x="7129" y="6536"/>
                    <a:pt x="7638" y="5136"/>
                    <a:pt x="6557" y="3355"/>
                  </a:cubicBezTo>
                  <a:cubicBezTo>
                    <a:pt x="5469" y="1606"/>
                    <a:pt x="3644" y="455"/>
                    <a:pt x="1596" y="238"/>
                  </a:cubicBezTo>
                  <a:cubicBezTo>
                    <a:pt x="-122" y="238"/>
                    <a:pt x="-694" y="1638"/>
                    <a:pt x="387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 2289">
              <a:extLst>
                <a:ext uri="{FF2B5EF4-FFF2-40B4-BE49-F238E27FC236}">
                  <a16:creationId xmlns:a16="http://schemas.microsoft.com/office/drawing/2014/main" id="{0A60101A-FFE6-52B3-77D2-0A2C63F855D1}"/>
                </a:ext>
              </a:extLst>
            </p:cNvPr>
            <p:cNvSpPr/>
            <p:nvPr/>
          </p:nvSpPr>
          <p:spPr>
            <a:xfrm>
              <a:off x="8500949" y="260010"/>
              <a:ext cx="18360" cy="17596"/>
            </a:xfrm>
            <a:custGeom>
              <a:avLst/>
              <a:gdLst>
                <a:gd name="connsiteX0" fmla="*/ 3776 w 18360"/>
                <a:gd name="connsiteY0" fmla="*/ 14060 h 17596"/>
                <a:gd name="connsiteX1" fmla="*/ 12682 w 18360"/>
                <a:gd name="connsiteY1" fmla="*/ 15968 h 17596"/>
                <a:gd name="connsiteX2" fmla="*/ 16880 w 18360"/>
                <a:gd name="connsiteY2" fmla="*/ 5727 h 17596"/>
                <a:gd name="connsiteX3" fmla="*/ 4794 w 18360"/>
                <a:gd name="connsiteY3" fmla="*/ 6109 h 17596"/>
                <a:gd name="connsiteX4" fmla="*/ 978 w 18360"/>
                <a:gd name="connsiteY4" fmla="*/ 13932 h 17596"/>
                <a:gd name="connsiteX5" fmla="*/ 3776 w 18360"/>
                <a:gd name="connsiteY5" fmla="*/ 14060 h 1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60" h="17596">
                  <a:moveTo>
                    <a:pt x="3776" y="14060"/>
                  </a:moveTo>
                  <a:cubicBezTo>
                    <a:pt x="6868" y="12985"/>
                    <a:pt x="10303" y="13722"/>
                    <a:pt x="12682" y="15968"/>
                  </a:cubicBezTo>
                  <a:cubicBezTo>
                    <a:pt x="16371" y="21947"/>
                    <a:pt x="20314" y="12215"/>
                    <a:pt x="16880" y="5727"/>
                  </a:cubicBezTo>
                  <a:cubicBezTo>
                    <a:pt x="12936" y="-1779"/>
                    <a:pt x="4794" y="-1524"/>
                    <a:pt x="4794" y="6109"/>
                  </a:cubicBezTo>
                  <a:cubicBezTo>
                    <a:pt x="4909" y="9194"/>
                    <a:pt x="3478" y="12126"/>
                    <a:pt x="978" y="13932"/>
                  </a:cubicBezTo>
                  <a:cubicBezTo>
                    <a:pt x="-1376" y="14886"/>
                    <a:pt x="87" y="15014"/>
                    <a:pt x="3776" y="140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 2290">
              <a:extLst>
                <a:ext uri="{FF2B5EF4-FFF2-40B4-BE49-F238E27FC236}">
                  <a16:creationId xmlns:a16="http://schemas.microsoft.com/office/drawing/2014/main" id="{CF04B4A9-AAF6-3466-2B57-FBFCE6CD3AA7}"/>
                </a:ext>
              </a:extLst>
            </p:cNvPr>
            <p:cNvSpPr/>
            <p:nvPr/>
          </p:nvSpPr>
          <p:spPr>
            <a:xfrm>
              <a:off x="8491676" y="235908"/>
              <a:ext cx="8062" cy="8154"/>
            </a:xfrm>
            <a:custGeom>
              <a:avLst/>
              <a:gdLst>
                <a:gd name="connsiteX0" fmla="*/ 5290 w 8062"/>
                <a:gd name="connsiteY0" fmla="*/ 8393 h 8154"/>
                <a:gd name="connsiteX1" fmla="*/ 7897 w 8062"/>
                <a:gd name="connsiteY1" fmla="*/ 5467 h 8154"/>
                <a:gd name="connsiteX2" fmla="*/ 455 w 8062"/>
                <a:gd name="connsiteY2" fmla="*/ 1650 h 8154"/>
                <a:gd name="connsiteX3" fmla="*/ 5290 w 8062"/>
                <a:gd name="connsiteY3" fmla="*/ 8393 h 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2" h="8154">
                  <a:moveTo>
                    <a:pt x="5290" y="8393"/>
                  </a:moveTo>
                  <a:cubicBezTo>
                    <a:pt x="6810" y="8291"/>
                    <a:pt x="7967" y="6987"/>
                    <a:pt x="7897" y="5467"/>
                  </a:cubicBezTo>
                  <a:cubicBezTo>
                    <a:pt x="7897" y="1205"/>
                    <a:pt x="2427" y="-1594"/>
                    <a:pt x="455" y="1650"/>
                  </a:cubicBezTo>
                  <a:cubicBezTo>
                    <a:pt x="-1516" y="4894"/>
                    <a:pt x="1537" y="8393"/>
                    <a:pt x="5290" y="83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 2291">
              <a:extLst>
                <a:ext uri="{FF2B5EF4-FFF2-40B4-BE49-F238E27FC236}">
                  <a16:creationId xmlns:a16="http://schemas.microsoft.com/office/drawing/2014/main" id="{8AED5E8C-CB8A-9E0E-4C98-B4304FC49FB0}"/>
                </a:ext>
              </a:extLst>
            </p:cNvPr>
            <p:cNvSpPr/>
            <p:nvPr/>
          </p:nvSpPr>
          <p:spPr>
            <a:xfrm>
              <a:off x="8472417" y="338616"/>
              <a:ext cx="14386" cy="12434"/>
            </a:xfrm>
            <a:custGeom>
              <a:avLst/>
              <a:gdLst>
                <a:gd name="connsiteX0" fmla="*/ 505 w 14386"/>
                <a:gd name="connsiteY0" fmla="*/ 905 h 12434"/>
                <a:gd name="connsiteX1" fmla="*/ 10746 w 14386"/>
                <a:gd name="connsiteY1" fmla="*/ 12673 h 12434"/>
                <a:gd name="connsiteX2" fmla="*/ 14054 w 14386"/>
                <a:gd name="connsiteY2" fmla="*/ 8983 h 12434"/>
                <a:gd name="connsiteX3" fmla="*/ 505 w 14386"/>
                <a:gd name="connsiteY3" fmla="*/ 905 h 1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12434">
                  <a:moveTo>
                    <a:pt x="505" y="905"/>
                  </a:moveTo>
                  <a:cubicBezTo>
                    <a:pt x="-2484" y="3895"/>
                    <a:pt x="5212" y="12673"/>
                    <a:pt x="10746" y="12673"/>
                  </a:cubicBezTo>
                  <a:cubicBezTo>
                    <a:pt x="13227" y="12673"/>
                    <a:pt x="14753" y="11019"/>
                    <a:pt x="14054" y="8983"/>
                  </a:cubicBezTo>
                  <a:cubicBezTo>
                    <a:pt x="12336" y="3831"/>
                    <a:pt x="3113" y="-1703"/>
                    <a:pt x="505" y="9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 2292">
              <a:extLst>
                <a:ext uri="{FF2B5EF4-FFF2-40B4-BE49-F238E27FC236}">
                  <a16:creationId xmlns:a16="http://schemas.microsoft.com/office/drawing/2014/main" id="{8FB66C76-CAD5-ED41-33D2-4D6BD4D21835}"/>
                </a:ext>
              </a:extLst>
            </p:cNvPr>
            <p:cNvSpPr/>
            <p:nvPr/>
          </p:nvSpPr>
          <p:spPr>
            <a:xfrm>
              <a:off x="8509044" y="4343734"/>
              <a:ext cx="17991" cy="8961"/>
            </a:xfrm>
            <a:custGeom>
              <a:avLst/>
              <a:gdLst>
                <a:gd name="connsiteX0" fmla="*/ 17690 w 17991"/>
                <a:gd name="connsiteY0" fmla="*/ 4182 h 8961"/>
                <a:gd name="connsiteX1" fmla="*/ 9420 w 17991"/>
                <a:gd name="connsiteY1" fmla="*/ 238 h 8961"/>
                <a:gd name="connsiteX2" fmla="*/ 2042 w 17991"/>
                <a:gd name="connsiteY2" fmla="*/ 7744 h 8961"/>
                <a:gd name="connsiteX3" fmla="*/ 17690 w 17991"/>
                <a:gd name="connsiteY3" fmla="*/ 4182 h 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91" h="8961">
                  <a:moveTo>
                    <a:pt x="17690" y="4182"/>
                  </a:moveTo>
                  <a:cubicBezTo>
                    <a:pt x="18517" y="1638"/>
                    <a:pt x="15654" y="238"/>
                    <a:pt x="9420" y="238"/>
                  </a:cubicBezTo>
                  <a:cubicBezTo>
                    <a:pt x="198" y="238"/>
                    <a:pt x="-2601" y="3037"/>
                    <a:pt x="2042" y="7744"/>
                  </a:cubicBezTo>
                  <a:cubicBezTo>
                    <a:pt x="7417" y="10632"/>
                    <a:pt x="14096" y="9111"/>
                    <a:pt x="17690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 2293">
              <a:extLst>
                <a:ext uri="{FF2B5EF4-FFF2-40B4-BE49-F238E27FC236}">
                  <a16:creationId xmlns:a16="http://schemas.microsoft.com/office/drawing/2014/main" id="{BC7583A9-D3AD-D74C-30B7-402F19412742}"/>
                </a:ext>
              </a:extLst>
            </p:cNvPr>
            <p:cNvSpPr/>
            <p:nvPr/>
          </p:nvSpPr>
          <p:spPr>
            <a:xfrm>
              <a:off x="8513002" y="443672"/>
              <a:ext cx="11550" cy="11127"/>
            </a:xfrm>
            <a:custGeom>
              <a:avLst/>
              <a:gdLst>
                <a:gd name="connsiteX0" fmla="*/ 310 w 11550"/>
                <a:gd name="connsiteY0" fmla="*/ 7988 h 11127"/>
                <a:gd name="connsiteX1" fmla="*/ 11378 w 11550"/>
                <a:gd name="connsiteY1" fmla="*/ 6907 h 11127"/>
                <a:gd name="connsiteX2" fmla="*/ 8897 w 11550"/>
                <a:gd name="connsiteY2" fmla="*/ 864 h 11127"/>
                <a:gd name="connsiteX3" fmla="*/ 310 w 11550"/>
                <a:gd name="connsiteY3" fmla="*/ 7988 h 1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0" h="11127">
                  <a:moveTo>
                    <a:pt x="310" y="7988"/>
                  </a:moveTo>
                  <a:cubicBezTo>
                    <a:pt x="3427" y="13013"/>
                    <a:pt x="11378" y="12250"/>
                    <a:pt x="11378" y="6907"/>
                  </a:cubicBezTo>
                  <a:cubicBezTo>
                    <a:pt x="11493" y="4623"/>
                    <a:pt x="10583" y="2410"/>
                    <a:pt x="8897" y="864"/>
                  </a:cubicBezTo>
                  <a:cubicBezTo>
                    <a:pt x="4954" y="-1680"/>
                    <a:pt x="-2043" y="4108"/>
                    <a:pt x="310" y="79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 2294">
              <a:extLst>
                <a:ext uri="{FF2B5EF4-FFF2-40B4-BE49-F238E27FC236}">
                  <a16:creationId xmlns:a16="http://schemas.microsoft.com/office/drawing/2014/main" id="{4885E034-1D2F-A7BB-330E-B0FD38B0AAEC}"/>
                </a:ext>
              </a:extLst>
            </p:cNvPr>
            <p:cNvSpPr/>
            <p:nvPr/>
          </p:nvSpPr>
          <p:spPr>
            <a:xfrm>
              <a:off x="8515256" y="1523042"/>
              <a:ext cx="9286" cy="4740"/>
            </a:xfrm>
            <a:custGeom>
              <a:avLst/>
              <a:gdLst>
                <a:gd name="connsiteX0" fmla="*/ 9124 w 9286"/>
                <a:gd name="connsiteY0" fmla="*/ 3770 h 4740"/>
                <a:gd name="connsiteX1" fmla="*/ 4481 w 9286"/>
                <a:gd name="connsiteY1" fmla="*/ 717 h 4740"/>
                <a:gd name="connsiteX2" fmla="*/ -163 w 9286"/>
                <a:gd name="connsiteY2" fmla="*/ 1925 h 4740"/>
                <a:gd name="connsiteX3" fmla="*/ 4481 w 9286"/>
                <a:gd name="connsiteY3" fmla="*/ 4978 h 4740"/>
                <a:gd name="connsiteX4" fmla="*/ 9124 w 9286"/>
                <a:gd name="connsiteY4" fmla="*/ 3770 h 4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4740">
                  <a:moveTo>
                    <a:pt x="9124" y="3770"/>
                  </a:moveTo>
                  <a:cubicBezTo>
                    <a:pt x="9124" y="3070"/>
                    <a:pt x="7025" y="1671"/>
                    <a:pt x="4481" y="717"/>
                  </a:cubicBezTo>
                  <a:cubicBezTo>
                    <a:pt x="1937" y="-237"/>
                    <a:pt x="-163" y="271"/>
                    <a:pt x="-163" y="1925"/>
                  </a:cubicBezTo>
                  <a:cubicBezTo>
                    <a:pt x="-163" y="3579"/>
                    <a:pt x="1937" y="4978"/>
                    <a:pt x="4481" y="4978"/>
                  </a:cubicBezTo>
                  <a:cubicBezTo>
                    <a:pt x="7025" y="4978"/>
                    <a:pt x="9124" y="4406"/>
                    <a:pt x="9124" y="37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 2295">
              <a:extLst>
                <a:ext uri="{FF2B5EF4-FFF2-40B4-BE49-F238E27FC236}">
                  <a16:creationId xmlns:a16="http://schemas.microsoft.com/office/drawing/2014/main" id="{115E5860-0DD7-39C4-C095-AA7C4F54D170}"/>
                </a:ext>
              </a:extLst>
            </p:cNvPr>
            <p:cNvSpPr/>
            <p:nvPr/>
          </p:nvSpPr>
          <p:spPr>
            <a:xfrm>
              <a:off x="8456645" y="311446"/>
              <a:ext cx="7415" cy="10046"/>
            </a:xfrm>
            <a:custGeom>
              <a:avLst/>
              <a:gdLst>
                <a:gd name="connsiteX0" fmla="*/ 694 w 7415"/>
                <a:gd name="connsiteY0" fmla="*/ 6894 h 10046"/>
                <a:gd name="connsiteX1" fmla="*/ 5846 w 7415"/>
                <a:gd name="connsiteY1" fmla="*/ 9883 h 10046"/>
                <a:gd name="connsiteX2" fmla="*/ 5464 w 7415"/>
                <a:gd name="connsiteY2" fmla="*/ 3522 h 10046"/>
                <a:gd name="connsiteX3" fmla="*/ 694 w 7415"/>
                <a:gd name="connsiteY3" fmla="*/ 6894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5" h="10046">
                  <a:moveTo>
                    <a:pt x="694" y="6894"/>
                  </a:moveTo>
                  <a:cubicBezTo>
                    <a:pt x="1712" y="9629"/>
                    <a:pt x="4065" y="11028"/>
                    <a:pt x="5846" y="9883"/>
                  </a:cubicBezTo>
                  <a:cubicBezTo>
                    <a:pt x="7627" y="8738"/>
                    <a:pt x="7945" y="6448"/>
                    <a:pt x="5464" y="3522"/>
                  </a:cubicBezTo>
                  <a:cubicBezTo>
                    <a:pt x="948" y="-2202"/>
                    <a:pt x="-1596" y="-40"/>
                    <a:pt x="694" y="68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 2296">
              <a:extLst>
                <a:ext uri="{FF2B5EF4-FFF2-40B4-BE49-F238E27FC236}">
                  <a16:creationId xmlns:a16="http://schemas.microsoft.com/office/drawing/2014/main" id="{5850C610-1220-0A6F-E436-50BDA8E1C0D8}"/>
                </a:ext>
              </a:extLst>
            </p:cNvPr>
            <p:cNvSpPr/>
            <p:nvPr/>
          </p:nvSpPr>
          <p:spPr>
            <a:xfrm>
              <a:off x="8454016" y="467280"/>
              <a:ext cx="5216" cy="9346"/>
            </a:xfrm>
            <a:custGeom>
              <a:avLst/>
              <a:gdLst>
                <a:gd name="connsiteX0" fmla="*/ 4595 w 5216"/>
                <a:gd name="connsiteY0" fmla="*/ 7152 h 9346"/>
                <a:gd name="connsiteX1" fmla="*/ 4022 w 5216"/>
                <a:gd name="connsiteY1" fmla="*/ 1300 h 9346"/>
                <a:gd name="connsiteX2" fmla="*/ 905 w 5216"/>
                <a:gd name="connsiteY2" fmla="*/ 7152 h 9346"/>
                <a:gd name="connsiteX3" fmla="*/ 4595 w 5216"/>
                <a:gd name="connsiteY3" fmla="*/ 7152 h 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6" h="9346">
                  <a:moveTo>
                    <a:pt x="4595" y="7152"/>
                  </a:moveTo>
                  <a:cubicBezTo>
                    <a:pt x="5371" y="5225"/>
                    <a:pt x="5154" y="3043"/>
                    <a:pt x="4022" y="1300"/>
                  </a:cubicBezTo>
                  <a:cubicBezTo>
                    <a:pt x="905" y="-1944"/>
                    <a:pt x="-1703" y="2890"/>
                    <a:pt x="905" y="7152"/>
                  </a:cubicBezTo>
                  <a:cubicBezTo>
                    <a:pt x="2814" y="10396"/>
                    <a:pt x="3513" y="10396"/>
                    <a:pt x="4595" y="71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 2297">
              <a:extLst>
                <a:ext uri="{FF2B5EF4-FFF2-40B4-BE49-F238E27FC236}">
                  <a16:creationId xmlns:a16="http://schemas.microsoft.com/office/drawing/2014/main" id="{D85E160E-E41D-3EBF-565F-752314DEE59C}"/>
                </a:ext>
              </a:extLst>
            </p:cNvPr>
            <p:cNvSpPr/>
            <p:nvPr/>
          </p:nvSpPr>
          <p:spPr>
            <a:xfrm>
              <a:off x="8448489" y="615337"/>
              <a:ext cx="15747" cy="12393"/>
            </a:xfrm>
            <a:custGeom>
              <a:avLst/>
              <a:gdLst>
                <a:gd name="connsiteX0" fmla="*/ 15338 w 15747"/>
                <a:gd name="connsiteY0" fmla="*/ 9843 h 12393"/>
                <a:gd name="connsiteX1" fmla="*/ 1217 w 15747"/>
                <a:gd name="connsiteY1" fmla="*/ 238 h 12393"/>
                <a:gd name="connsiteX2" fmla="*/ 2998 w 15747"/>
                <a:gd name="connsiteY2" fmla="*/ 6599 h 12393"/>
                <a:gd name="connsiteX3" fmla="*/ 15338 w 15747"/>
                <a:gd name="connsiteY3" fmla="*/ 9843 h 1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47" h="12393">
                  <a:moveTo>
                    <a:pt x="15338" y="9843"/>
                  </a:moveTo>
                  <a:cubicBezTo>
                    <a:pt x="17246" y="6726"/>
                    <a:pt x="7705" y="238"/>
                    <a:pt x="1217" y="238"/>
                  </a:cubicBezTo>
                  <a:cubicBezTo>
                    <a:pt x="-1137" y="238"/>
                    <a:pt x="-437" y="2592"/>
                    <a:pt x="2998" y="6599"/>
                  </a:cubicBezTo>
                  <a:cubicBezTo>
                    <a:pt x="9231" y="13469"/>
                    <a:pt x="12921" y="14359"/>
                    <a:pt x="15338" y="98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 2298">
              <a:extLst>
                <a:ext uri="{FF2B5EF4-FFF2-40B4-BE49-F238E27FC236}">
                  <a16:creationId xmlns:a16="http://schemas.microsoft.com/office/drawing/2014/main" id="{9DC55218-153C-DC5A-CCD5-F07209718507}"/>
                </a:ext>
              </a:extLst>
            </p:cNvPr>
            <p:cNvSpPr/>
            <p:nvPr/>
          </p:nvSpPr>
          <p:spPr>
            <a:xfrm>
              <a:off x="8438601" y="544170"/>
              <a:ext cx="11521" cy="11330"/>
            </a:xfrm>
            <a:custGeom>
              <a:avLst/>
              <a:gdLst>
                <a:gd name="connsiteX0" fmla="*/ 11359 w 11521"/>
                <a:gd name="connsiteY0" fmla="*/ 7099 h 11330"/>
                <a:gd name="connsiteX1" fmla="*/ 8052 w 11521"/>
                <a:gd name="connsiteY1" fmla="*/ 738 h 11330"/>
                <a:gd name="connsiteX2" fmla="*/ 336 w 11521"/>
                <a:gd name="connsiteY2" fmla="*/ 3727 h 11330"/>
                <a:gd name="connsiteX3" fmla="*/ 355 w 11521"/>
                <a:gd name="connsiteY3" fmla="*/ 8498 h 11330"/>
                <a:gd name="connsiteX4" fmla="*/ 11359 w 11521"/>
                <a:gd name="connsiteY4" fmla="*/ 7099 h 1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1" h="11330">
                  <a:moveTo>
                    <a:pt x="11359" y="7099"/>
                  </a:moveTo>
                  <a:cubicBezTo>
                    <a:pt x="11219" y="4599"/>
                    <a:pt x="10017" y="2284"/>
                    <a:pt x="8052" y="738"/>
                  </a:cubicBezTo>
                  <a:cubicBezTo>
                    <a:pt x="5094" y="-566"/>
                    <a:pt x="1640" y="770"/>
                    <a:pt x="336" y="3727"/>
                  </a:cubicBezTo>
                  <a:cubicBezTo>
                    <a:pt x="-338" y="5248"/>
                    <a:pt x="-326" y="6984"/>
                    <a:pt x="355" y="8498"/>
                  </a:cubicBezTo>
                  <a:cubicBezTo>
                    <a:pt x="3726" y="13205"/>
                    <a:pt x="11359" y="12315"/>
                    <a:pt x="11359" y="70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 2299">
              <a:extLst>
                <a:ext uri="{FF2B5EF4-FFF2-40B4-BE49-F238E27FC236}">
                  <a16:creationId xmlns:a16="http://schemas.microsoft.com/office/drawing/2014/main" id="{8D858A9F-AC1C-9DA8-0682-5A873C2D6ECE}"/>
                </a:ext>
              </a:extLst>
            </p:cNvPr>
            <p:cNvSpPr/>
            <p:nvPr/>
          </p:nvSpPr>
          <p:spPr>
            <a:xfrm>
              <a:off x="8435873" y="478143"/>
              <a:ext cx="4962" cy="8082"/>
            </a:xfrm>
            <a:custGeom>
              <a:avLst/>
              <a:gdLst>
                <a:gd name="connsiteX0" fmla="*/ 4800 w 4962"/>
                <a:gd name="connsiteY0" fmla="*/ 3540 h 8082"/>
                <a:gd name="connsiteX1" fmla="*/ 1684 w 4962"/>
                <a:gd name="connsiteY1" fmla="*/ 614 h 8082"/>
                <a:gd name="connsiteX2" fmla="*/ 284 w 4962"/>
                <a:gd name="connsiteY2" fmla="*/ 5512 h 8082"/>
                <a:gd name="connsiteX3" fmla="*/ 4800 w 4962"/>
                <a:gd name="connsiteY3" fmla="*/ 3540 h 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" h="8082">
                  <a:moveTo>
                    <a:pt x="4800" y="3540"/>
                  </a:moveTo>
                  <a:cubicBezTo>
                    <a:pt x="4800" y="869"/>
                    <a:pt x="3401" y="-467"/>
                    <a:pt x="1684" y="614"/>
                  </a:cubicBezTo>
                  <a:cubicBezTo>
                    <a:pt x="-46" y="1587"/>
                    <a:pt x="-670" y="3769"/>
                    <a:pt x="284" y="5512"/>
                  </a:cubicBezTo>
                  <a:cubicBezTo>
                    <a:pt x="2956" y="9901"/>
                    <a:pt x="4800" y="9074"/>
                    <a:pt x="4800" y="35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 2300">
              <a:extLst>
                <a:ext uri="{FF2B5EF4-FFF2-40B4-BE49-F238E27FC236}">
                  <a16:creationId xmlns:a16="http://schemas.microsoft.com/office/drawing/2014/main" id="{D9DAE08E-BB40-363A-B329-FCD3C840AF04}"/>
                </a:ext>
              </a:extLst>
            </p:cNvPr>
            <p:cNvSpPr/>
            <p:nvPr/>
          </p:nvSpPr>
          <p:spPr>
            <a:xfrm>
              <a:off x="8403780" y="379355"/>
              <a:ext cx="14253" cy="15728"/>
            </a:xfrm>
            <a:custGeom>
              <a:avLst/>
              <a:gdLst>
                <a:gd name="connsiteX0" fmla="*/ 5726 w 14253"/>
                <a:gd name="connsiteY0" fmla="*/ 238 h 15728"/>
                <a:gd name="connsiteX1" fmla="*/ 3436 w 14253"/>
                <a:gd name="connsiteY1" fmla="*/ 12197 h 15728"/>
                <a:gd name="connsiteX2" fmla="*/ 13295 w 14253"/>
                <a:gd name="connsiteY2" fmla="*/ 10988 h 15728"/>
                <a:gd name="connsiteX3" fmla="*/ 5726 w 14253"/>
                <a:gd name="connsiteY3" fmla="*/ 238 h 15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53" h="15728">
                  <a:moveTo>
                    <a:pt x="5726" y="238"/>
                  </a:moveTo>
                  <a:cubicBezTo>
                    <a:pt x="-1017" y="238"/>
                    <a:pt x="-2225" y="6599"/>
                    <a:pt x="3436" y="12197"/>
                  </a:cubicBezTo>
                  <a:cubicBezTo>
                    <a:pt x="9097" y="17794"/>
                    <a:pt x="11069" y="16967"/>
                    <a:pt x="13295" y="10988"/>
                  </a:cubicBezTo>
                  <a:cubicBezTo>
                    <a:pt x="15521" y="5009"/>
                    <a:pt x="13104" y="238"/>
                    <a:pt x="572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 2301">
              <a:extLst>
                <a:ext uri="{FF2B5EF4-FFF2-40B4-BE49-F238E27FC236}">
                  <a16:creationId xmlns:a16="http://schemas.microsoft.com/office/drawing/2014/main" id="{FC4DB28C-7FB2-7A19-9C43-5D2623A8F8CD}"/>
                </a:ext>
              </a:extLst>
            </p:cNvPr>
            <p:cNvSpPr/>
            <p:nvPr/>
          </p:nvSpPr>
          <p:spPr>
            <a:xfrm>
              <a:off x="8430280" y="499572"/>
              <a:ext cx="30718" cy="10642"/>
            </a:xfrm>
            <a:custGeom>
              <a:avLst/>
              <a:gdLst>
                <a:gd name="connsiteX0" fmla="*/ 30556 w 30718"/>
                <a:gd name="connsiteY0" fmla="*/ 5646 h 10642"/>
                <a:gd name="connsiteX1" fmla="*/ 15990 w 30718"/>
                <a:gd name="connsiteY1" fmla="*/ 366 h 10642"/>
                <a:gd name="connsiteX2" fmla="*/ 11093 w 30718"/>
                <a:gd name="connsiteY2" fmla="*/ 8508 h 10642"/>
                <a:gd name="connsiteX3" fmla="*/ 30556 w 30718"/>
                <a:gd name="connsiteY3" fmla="*/ 5646 h 1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18" h="10642">
                  <a:moveTo>
                    <a:pt x="30556" y="5646"/>
                  </a:moveTo>
                  <a:cubicBezTo>
                    <a:pt x="30556" y="2529"/>
                    <a:pt x="26104" y="939"/>
                    <a:pt x="15990" y="366"/>
                  </a:cubicBezTo>
                  <a:cubicBezTo>
                    <a:pt x="-3092" y="-652"/>
                    <a:pt x="-5954" y="4628"/>
                    <a:pt x="11093" y="8508"/>
                  </a:cubicBezTo>
                  <a:cubicBezTo>
                    <a:pt x="26931" y="12388"/>
                    <a:pt x="30556" y="11561"/>
                    <a:pt x="30556" y="56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 2302">
              <a:extLst>
                <a:ext uri="{FF2B5EF4-FFF2-40B4-BE49-F238E27FC236}">
                  <a16:creationId xmlns:a16="http://schemas.microsoft.com/office/drawing/2014/main" id="{C83BDAB3-AE3E-9854-70A2-76EF5B64C398}"/>
                </a:ext>
              </a:extLst>
            </p:cNvPr>
            <p:cNvSpPr/>
            <p:nvPr/>
          </p:nvSpPr>
          <p:spPr>
            <a:xfrm>
              <a:off x="8406742" y="6527366"/>
              <a:ext cx="22516" cy="12531"/>
            </a:xfrm>
            <a:custGeom>
              <a:avLst/>
              <a:gdLst>
                <a:gd name="connsiteX0" fmla="*/ 14785 w 22516"/>
                <a:gd name="connsiteY0" fmla="*/ 12770 h 12531"/>
                <a:gd name="connsiteX1" fmla="*/ 22354 w 22516"/>
                <a:gd name="connsiteY1" fmla="*/ 12770 h 12531"/>
                <a:gd name="connsiteX2" fmla="*/ 14467 w 22516"/>
                <a:gd name="connsiteY2" fmla="*/ 6410 h 12531"/>
                <a:gd name="connsiteX3" fmla="*/ -163 w 22516"/>
                <a:gd name="connsiteY3" fmla="*/ 2657 h 12531"/>
                <a:gd name="connsiteX4" fmla="*/ 14785 w 22516"/>
                <a:gd name="connsiteY4" fmla="*/ 12770 h 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6" h="12531">
                  <a:moveTo>
                    <a:pt x="14785" y="12770"/>
                  </a:moveTo>
                  <a:lnTo>
                    <a:pt x="22354" y="12770"/>
                  </a:lnTo>
                  <a:lnTo>
                    <a:pt x="14467" y="6410"/>
                  </a:lnTo>
                  <a:cubicBezTo>
                    <a:pt x="6326" y="49"/>
                    <a:pt x="-163" y="-1732"/>
                    <a:pt x="-163" y="2657"/>
                  </a:cubicBezTo>
                  <a:cubicBezTo>
                    <a:pt x="-163" y="7046"/>
                    <a:pt x="7407" y="12770"/>
                    <a:pt x="14785" y="127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 2303">
              <a:extLst>
                <a:ext uri="{FF2B5EF4-FFF2-40B4-BE49-F238E27FC236}">
                  <a16:creationId xmlns:a16="http://schemas.microsoft.com/office/drawing/2014/main" id="{6B8E3285-D539-93B4-7793-08904625B3FC}"/>
                </a:ext>
              </a:extLst>
            </p:cNvPr>
            <p:cNvSpPr/>
            <p:nvPr/>
          </p:nvSpPr>
          <p:spPr>
            <a:xfrm>
              <a:off x="8416029" y="335339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355 h 6297"/>
                <a:gd name="connsiteX2" fmla="*/ 4481 w 9286"/>
                <a:gd name="connsiteY2" fmla="*/ 6535 h 6297"/>
                <a:gd name="connsiteX3" fmla="*/ 9124 w 9286"/>
                <a:gd name="connsiteY3" fmla="*/ 3355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2"/>
                    <a:pt x="1936" y="6535"/>
                    <a:pt x="4481" y="6535"/>
                  </a:cubicBezTo>
                  <a:cubicBezTo>
                    <a:pt x="7025" y="6535"/>
                    <a:pt x="9124" y="5072"/>
                    <a:pt x="9124" y="3355"/>
                  </a:cubicBezTo>
                  <a:cubicBezTo>
                    <a:pt x="9124" y="1638"/>
                    <a:pt x="7216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 2304">
              <a:extLst>
                <a:ext uri="{FF2B5EF4-FFF2-40B4-BE49-F238E27FC236}">
                  <a16:creationId xmlns:a16="http://schemas.microsoft.com/office/drawing/2014/main" id="{B6F6C9E3-E073-F7FC-3D1E-C09CBE19FC67}"/>
                </a:ext>
              </a:extLst>
            </p:cNvPr>
            <p:cNvSpPr/>
            <p:nvPr/>
          </p:nvSpPr>
          <p:spPr>
            <a:xfrm>
              <a:off x="8561689" y="2095727"/>
              <a:ext cx="9350" cy="7827"/>
            </a:xfrm>
            <a:custGeom>
              <a:avLst/>
              <a:gdLst>
                <a:gd name="connsiteX0" fmla="*/ 9188 w 9350"/>
                <a:gd name="connsiteY0" fmla="*/ 5266 h 7827"/>
                <a:gd name="connsiteX1" fmla="*/ 4544 w 9350"/>
                <a:gd name="connsiteY1" fmla="*/ 623 h 7827"/>
                <a:gd name="connsiteX2" fmla="*/ -163 w 9350"/>
                <a:gd name="connsiteY2" fmla="*/ 3485 h 7827"/>
                <a:gd name="connsiteX3" fmla="*/ 4544 w 9350"/>
                <a:gd name="connsiteY3" fmla="*/ 8065 h 7827"/>
                <a:gd name="connsiteX4" fmla="*/ 4544 w 9350"/>
                <a:gd name="connsiteY4" fmla="*/ 8065 h 7827"/>
                <a:gd name="connsiteX5" fmla="*/ 9188 w 9350"/>
                <a:gd name="connsiteY5" fmla="*/ 5266 h 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0" h="7827">
                  <a:moveTo>
                    <a:pt x="9188" y="5266"/>
                  </a:moveTo>
                  <a:cubicBezTo>
                    <a:pt x="9188" y="3740"/>
                    <a:pt x="7089" y="1641"/>
                    <a:pt x="4544" y="623"/>
                  </a:cubicBezTo>
                  <a:cubicBezTo>
                    <a:pt x="2000" y="-395"/>
                    <a:pt x="-163" y="623"/>
                    <a:pt x="-163" y="3485"/>
                  </a:cubicBezTo>
                  <a:cubicBezTo>
                    <a:pt x="-131" y="6049"/>
                    <a:pt x="1981" y="8100"/>
                    <a:pt x="4544" y="8065"/>
                  </a:cubicBezTo>
                  <a:cubicBezTo>
                    <a:pt x="4544" y="8065"/>
                    <a:pt x="4544" y="8065"/>
                    <a:pt x="4544" y="8065"/>
                  </a:cubicBezTo>
                  <a:cubicBezTo>
                    <a:pt x="7089" y="8065"/>
                    <a:pt x="9188" y="6857"/>
                    <a:pt x="9188" y="52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 2305">
              <a:extLst>
                <a:ext uri="{FF2B5EF4-FFF2-40B4-BE49-F238E27FC236}">
                  <a16:creationId xmlns:a16="http://schemas.microsoft.com/office/drawing/2014/main" id="{480C63A0-B2BC-5B0E-2BDC-F93B2AA5C319}"/>
                </a:ext>
              </a:extLst>
            </p:cNvPr>
            <p:cNvSpPr/>
            <p:nvPr/>
          </p:nvSpPr>
          <p:spPr>
            <a:xfrm>
              <a:off x="8450122" y="1442866"/>
              <a:ext cx="6233" cy="6297"/>
            </a:xfrm>
            <a:custGeom>
              <a:avLst/>
              <a:gdLst>
                <a:gd name="connsiteX0" fmla="*/ 2954 w 6233"/>
                <a:gd name="connsiteY0" fmla="*/ 6535 h 6297"/>
                <a:gd name="connsiteX1" fmla="*/ 6071 w 6233"/>
                <a:gd name="connsiteY1" fmla="*/ 3355 h 6297"/>
                <a:gd name="connsiteX2" fmla="*/ 2954 w 6233"/>
                <a:gd name="connsiteY2" fmla="*/ 238 h 6297"/>
                <a:gd name="connsiteX3" fmla="*/ -163 w 6233"/>
                <a:gd name="connsiteY3" fmla="*/ 3355 h 6297"/>
                <a:gd name="connsiteX4" fmla="*/ 2954 w 6233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2954" y="6535"/>
                  </a:moveTo>
                  <a:cubicBezTo>
                    <a:pt x="4684" y="6501"/>
                    <a:pt x="6071" y="5087"/>
                    <a:pt x="6071" y="3355"/>
                  </a:cubicBezTo>
                  <a:cubicBezTo>
                    <a:pt x="6071" y="1634"/>
                    <a:pt x="4678" y="238"/>
                    <a:pt x="2954" y="238"/>
                  </a:cubicBezTo>
                  <a:cubicBezTo>
                    <a:pt x="1230" y="238"/>
                    <a:pt x="-163" y="1634"/>
                    <a:pt x="-163" y="3355"/>
                  </a:cubicBezTo>
                  <a:cubicBezTo>
                    <a:pt x="-163" y="5087"/>
                    <a:pt x="1224" y="6501"/>
                    <a:pt x="295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 2306">
              <a:extLst>
                <a:ext uri="{FF2B5EF4-FFF2-40B4-BE49-F238E27FC236}">
                  <a16:creationId xmlns:a16="http://schemas.microsoft.com/office/drawing/2014/main" id="{FDD87816-2ECC-32D0-90E0-0F400ADCE2FA}"/>
                </a:ext>
              </a:extLst>
            </p:cNvPr>
            <p:cNvSpPr/>
            <p:nvPr/>
          </p:nvSpPr>
          <p:spPr>
            <a:xfrm>
              <a:off x="8460469" y="568141"/>
              <a:ext cx="5173" cy="6299"/>
            </a:xfrm>
            <a:custGeom>
              <a:avLst/>
              <a:gdLst>
                <a:gd name="connsiteX0" fmla="*/ 3611 w 5173"/>
                <a:gd name="connsiteY0" fmla="*/ 238 h 6299"/>
                <a:gd name="connsiteX1" fmla="*/ 367 w 5173"/>
                <a:gd name="connsiteY1" fmla="*/ 3419 h 6299"/>
                <a:gd name="connsiteX2" fmla="*/ 1703 w 5173"/>
                <a:gd name="connsiteY2" fmla="*/ 6536 h 6299"/>
                <a:gd name="connsiteX3" fmla="*/ 5011 w 5173"/>
                <a:gd name="connsiteY3" fmla="*/ 3482 h 6299"/>
                <a:gd name="connsiteX4" fmla="*/ 5011 w 5173"/>
                <a:gd name="connsiteY4" fmla="*/ 3419 h 6299"/>
                <a:gd name="connsiteX5" fmla="*/ 3611 w 5173"/>
                <a:gd name="connsiteY5" fmla="*/ 23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3611" y="238"/>
                  </a:moveTo>
                  <a:cubicBezTo>
                    <a:pt x="2912" y="238"/>
                    <a:pt x="1449" y="1701"/>
                    <a:pt x="367" y="3419"/>
                  </a:cubicBezTo>
                  <a:cubicBezTo>
                    <a:pt x="-714" y="5136"/>
                    <a:pt x="-78" y="6536"/>
                    <a:pt x="1703" y="6536"/>
                  </a:cubicBezTo>
                  <a:cubicBezTo>
                    <a:pt x="3459" y="6605"/>
                    <a:pt x="4941" y="5238"/>
                    <a:pt x="5011" y="3482"/>
                  </a:cubicBezTo>
                  <a:cubicBezTo>
                    <a:pt x="5011" y="3463"/>
                    <a:pt x="5011" y="3438"/>
                    <a:pt x="5011" y="3419"/>
                  </a:cubicBezTo>
                  <a:cubicBezTo>
                    <a:pt x="5011" y="1701"/>
                    <a:pt x="4375" y="238"/>
                    <a:pt x="361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 2307">
              <a:extLst>
                <a:ext uri="{FF2B5EF4-FFF2-40B4-BE49-F238E27FC236}">
                  <a16:creationId xmlns:a16="http://schemas.microsoft.com/office/drawing/2014/main" id="{BCA1ABB2-758E-6007-F07A-533F5E16BF64}"/>
                </a:ext>
              </a:extLst>
            </p:cNvPr>
            <p:cNvSpPr/>
            <p:nvPr/>
          </p:nvSpPr>
          <p:spPr>
            <a:xfrm>
              <a:off x="8459409" y="275547"/>
              <a:ext cx="5173" cy="6297"/>
            </a:xfrm>
            <a:custGeom>
              <a:avLst/>
              <a:gdLst>
                <a:gd name="connsiteX0" fmla="*/ 4481 w 5173"/>
                <a:gd name="connsiteY0" fmla="*/ 3419 h 6297"/>
                <a:gd name="connsiteX1" fmla="*/ 3145 w 5173"/>
                <a:gd name="connsiteY1" fmla="*/ 239 h 6297"/>
                <a:gd name="connsiteX2" fmla="*/ -163 w 5173"/>
                <a:gd name="connsiteY2" fmla="*/ 3419 h 6297"/>
                <a:gd name="connsiteX3" fmla="*/ -163 w 5173"/>
                <a:gd name="connsiteY3" fmla="*/ 3419 h 6297"/>
                <a:gd name="connsiteX4" fmla="*/ 1237 w 5173"/>
                <a:gd name="connsiteY4" fmla="*/ 6536 h 6297"/>
                <a:gd name="connsiteX5" fmla="*/ 4481 w 5173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4481" y="3419"/>
                  </a:moveTo>
                  <a:cubicBezTo>
                    <a:pt x="5562" y="1638"/>
                    <a:pt x="4926" y="239"/>
                    <a:pt x="3145" y="239"/>
                  </a:cubicBezTo>
                  <a:cubicBezTo>
                    <a:pt x="1352" y="201"/>
                    <a:pt x="-124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137"/>
                    <a:pt x="474" y="6536"/>
                    <a:pt x="1237" y="6536"/>
                  </a:cubicBezTo>
                  <a:cubicBezTo>
                    <a:pt x="2000" y="6536"/>
                    <a:pt x="3463" y="5137"/>
                    <a:pt x="448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 2308">
              <a:extLst>
                <a:ext uri="{FF2B5EF4-FFF2-40B4-BE49-F238E27FC236}">
                  <a16:creationId xmlns:a16="http://schemas.microsoft.com/office/drawing/2014/main" id="{1F7E2CD8-CE82-E22A-9498-5EB06FC163E9}"/>
                </a:ext>
              </a:extLst>
            </p:cNvPr>
            <p:cNvSpPr/>
            <p:nvPr/>
          </p:nvSpPr>
          <p:spPr>
            <a:xfrm>
              <a:off x="8490321" y="259837"/>
              <a:ext cx="6170" cy="6297"/>
            </a:xfrm>
            <a:custGeom>
              <a:avLst/>
              <a:gdLst>
                <a:gd name="connsiteX0" fmla="*/ 2891 w 6170"/>
                <a:gd name="connsiteY0" fmla="*/ 6536 h 6297"/>
                <a:gd name="connsiteX1" fmla="*/ 6008 w 6170"/>
                <a:gd name="connsiteY1" fmla="*/ 3419 h 6297"/>
                <a:gd name="connsiteX2" fmla="*/ 6008 w 6170"/>
                <a:gd name="connsiteY2" fmla="*/ 3355 h 6297"/>
                <a:gd name="connsiteX3" fmla="*/ 2891 w 6170"/>
                <a:gd name="connsiteY3" fmla="*/ 238 h 6297"/>
                <a:gd name="connsiteX4" fmla="*/ -162 w 6170"/>
                <a:gd name="connsiteY4" fmla="*/ 3355 h 6297"/>
                <a:gd name="connsiteX5" fmla="*/ 2891 w 6170"/>
                <a:gd name="connsiteY5" fmla="*/ 6536 h 6297"/>
                <a:gd name="connsiteX6" fmla="*/ 2891 w 6170"/>
                <a:gd name="connsiteY6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891" y="6536"/>
                  </a:moveTo>
                  <a:cubicBezTo>
                    <a:pt x="4615" y="6536"/>
                    <a:pt x="6008" y="5143"/>
                    <a:pt x="6008" y="3419"/>
                  </a:cubicBezTo>
                  <a:cubicBezTo>
                    <a:pt x="6008" y="3400"/>
                    <a:pt x="6008" y="3374"/>
                    <a:pt x="6008" y="3355"/>
                  </a:cubicBezTo>
                  <a:cubicBezTo>
                    <a:pt x="6008" y="1631"/>
                    <a:pt x="4615" y="238"/>
                    <a:pt x="2891" y="238"/>
                  </a:cubicBezTo>
                  <a:cubicBezTo>
                    <a:pt x="1193" y="270"/>
                    <a:pt x="-162" y="1657"/>
                    <a:pt x="-162" y="3355"/>
                  </a:cubicBezTo>
                  <a:cubicBezTo>
                    <a:pt x="-200" y="5079"/>
                    <a:pt x="1168" y="6497"/>
                    <a:pt x="2891" y="6536"/>
                  </a:cubicBezTo>
                  <a:cubicBezTo>
                    <a:pt x="2891" y="6536"/>
                    <a:pt x="2891" y="6536"/>
                    <a:pt x="289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 2309">
              <a:extLst>
                <a:ext uri="{FF2B5EF4-FFF2-40B4-BE49-F238E27FC236}">
                  <a16:creationId xmlns:a16="http://schemas.microsoft.com/office/drawing/2014/main" id="{62DDE344-7B8C-7C2F-83CA-09564C0B96F5}"/>
                </a:ext>
              </a:extLst>
            </p:cNvPr>
            <p:cNvSpPr/>
            <p:nvPr/>
          </p:nvSpPr>
          <p:spPr>
            <a:xfrm>
              <a:off x="8460469" y="6568202"/>
              <a:ext cx="5173" cy="6297"/>
            </a:xfrm>
            <a:custGeom>
              <a:avLst/>
              <a:gdLst>
                <a:gd name="connsiteX0" fmla="*/ 3611 w 5173"/>
                <a:gd name="connsiteY0" fmla="*/ 6536 h 6297"/>
                <a:gd name="connsiteX1" fmla="*/ 5011 w 5173"/>
                <a:gd name="connsiteY1" fmla="*/ 3419 h 6297"/>
                <a:gd name="connsiteX2" fmla="*/ 1703 w 5173"/>
                <a:gd name="connsiteY2" fmla="*/ 239 h 6297"/>
                <a:gd name="connsiteX3" fmla="*/ 1703 w 5173"/>
                <a:gd name="connsiteY3" fmla="*/ 239 h 6297"/>
                <a:gd name="connsiteX4" fmla="*/ 367 w 5173"/>
                <a:gd name="connsiteY4" fmla="*/ 3419 h 6297"/>
                <a:gd name="connsiteX5" fmla="*/ 3611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11" y="6536"/>
                  </a:moveTo>
                  <a:cubicBezTo>
                    <a:pt x="4375" y="6536"/>
                    <a:pt x="5011" y="5137"/>
                    <a:pt x="5011" y="3419"/>
                  </a:cubicBezTo>
                  <a:cubicBezTo>
                    <a:pt x="4979" y="1626"/>
                    <a:pt x="3497" y="201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639"/>
                    <a:pt x="367" y="3419"/>
                  </a:cubicBezTo>
                  <a:cubicBezTo>
                    <a:pt x="1449" y="5201"/>
                    <a:pt x="2912" y="6536"/>
                    <a:pt x="361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 2310">
              <a:extLst>
                <a:ext uri="{FF2B5EF4-FFF2-40B4-BE49-F238E27FC236}">
                  <a16:creationId xmlns:a16="http://schemas.microsoft.com/office/drawing/2014/main" id="{3904061F-64C3-1B2A-DAB0-25332CC73A2A}"/>
                </a:ext>
              </a:extLst>
            </p:cNvPr>
            <p:cNvSpPr/>
            <p:nvPr/>
          </p:nvSpPr>
          <p:spPr>
            <a:xfrm>
              <a:off x="8166573" y="6538171"/>
              <a:ext cx="12780" cy="15450"/>
            </a:xfrm>
            <a:custGeom>
              <a:avLst/>
              <a:gdLst>
                <a:gd name="connsiteX0" fmla="*/ 10703 w 12780"/>
                <a:gd name="connsiteY0" fmla="*/ 5209 h 15450"/>
                <a:gd name="connsiteX1" fmla="*/ 2561 w 12780"/>
                <a:gd name="connsiteY1" fmla="*/ 2219 h 15450"/>
                <a:gd name="connsiteX2" fmla="*/ 3325 w 12780"/>
                <a:gd name="connsiteY2" fmla="*/ 11951 h 15450"/>
                <a:gd name="connsiteX3" fmla="*/ 10703 w 12780"/>
                <a:gd name="connsiteY3" fmla="*/ 5209 h 1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0" h="15450">
                  <a:moveTo>
                    <a:pt x="10703" y="5209"/>
                  </a:moveTo>
                  <a:cubicBezTo>
                    <a:pt x="7777" y="-261"/>
                    <a:pt x="6251" y="-1152"/>
                    <a:pt x="2561" y="2219"/>
                  </a:cubicBezTo>
                  <a:cubicBezTo>
                    <a:pt x="-1128" y="5590"/>
                    <a:pt x="-1255" y="6799"/>
                    <a:pt x="3325" y="11951"/>
                  </a:cubicBezTo>
                  <a:cubicBezTo>
                    <a:pt x="10194" y="19584"/>
                    <a:pt x="15664" y="14623"/>
                    <a:pt x="10703" y="52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 2311">
              <a:extLst>
                <a:ext uri="{FF2B5EF4-FFF2-40B4-BE49-F238E27FC236}">
                  <a16:creationId xmlns:a16="http://schemas.microsoft.com/office/drawing/2014/main" id="{8A1B0A7A-177E-17E6-CE92-20A1C1575C2F}"/>
                </a:ext>
              </a:extLst>
            </p:cNvPr>
            <p:cNvSpPr/>
            <p:nvPr/>
          </p:nvSpPr>
          <p:spPr>
            <a:xfrm>
              <a:off x="10305023" y="6147811"/>
              <a:ext cx="8092" cy="8217"/>
            </a:xfrm>
            <a:custGeom>
              <a:avLst/>
              <a:gdLst>
                <a:gd name="connsiteX0" fmla="*/ 7927 w 8092"/>
                <a:gd name="connsiteY0" fmla="*/ 5467 h 8217"/>
                <a:gd name="connsiteX1" fmla="*/ 484 w 8092"/>
                <a:gd name="connsiteY1" fmla="*/ 1650 h 8217"/>
                <a:gd name="connsiteX2" fmla="*/ 5319 w 8092"/>
                <a:gd name="connsiteY2" fmla="*/ 8456 h 8217"/>
                <a:gd name="connsiteX3" fmla="*/ 7927 w 8092"/>
                <a:gd name="connsiteY3" fmla="*/ 5467 h 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2" h="8217">
                  <a:moveTo>
                    <a:pt x="7927" y="5467"/>
                  </a:moveTo>
                  <a:cubicBezTo>
                    <a:pt x="7927" y="1205"/>
                    <a:pt x="2456" y="-1594"/>
                    <a:pt x="484" y="1650"/>
                  </a:cubicBezTo>
                  <a:cubicBezTo>
                    <a:pt x="-1487" y="4894"/>
                    <a:pt x="1311" y="8456"/>
                    <a:pt x="5319" y="8456"/>
                  </a:cubicBezTo>
                  <a:cubicBezTo>
                    <a:pt x="6852" y="8323"/>
                    <a:pt x="8003" y="7000"/>
                    <a:pt x="7927" y="54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 2312">
              <a:extLst>
                <a:ext uri="{FF2B5EF4-FFF2-40B4-BE49-F238E27FC236}">
                  <a16:creationId xmlns:a16="http://schemas.microsoft.com/office/drawing/2014/main" id="{CDE50B86-8E00-80FD-B983-AB8D1819C225}"/>
                </a:ext>
              </a:extLst>
            </p:cNvPr>
            <p:cNvSpPr/>
            <p:nvPr/>
          </p:nvSpPr>
          <p:spPr>
            <a:xfrm>
              <a:off x="10311348" y="6590211"/>
              <a:ext cx="35857" cy="28178"/>
            </a:xfrm>
            <a:custGeom>
              <a:avLst/>
              <a:gdLst>
                <a:gd name="connsiteX0" fmla="*/ 11906 w 35857"/>
                <a:gd name="connsiteY0" fmla="*/ 238 h 28178"/>
                <a:gd name="connsiteX1" fmla="*/ 4209 w 35857"/>
                <a:gd name="connsiteY1" fmla="*/ 7299 h 28178"/>
                <a:gd name="connsiteX2" fmla="*/ 8534 w 35857"/>
                <a:gd name="connsiteY2" fmla="*/ 18685 h 28178"/>
                <a:gd name="connsiteX3" fmla="*/ 18330 w 35857"/>
                <a:gd name="connsiteY3" fmla="*/ 26699 h 28178"/>
                <a:gd name="connsiteX4" fmla="*/ 16231 w 35857"/>
                <a:gd name="connsiteY4" fmla="*/ 19066 h 28178"/>
                <a:gd name="connsiteX5" fmla="*/ 14895 w 35857"/>
                <a:gd name="connsiteY5" fmla="*/ 11052 h 28178"/>
                <a:gd name="connsiteX6" fmla="*/ 28062 w 35857"/>
                <a:gd name="connsiteY6" fmla="*/ 16140 h 28178"/>
                <a:gd name="connsiteX7" fmla="*/ 35695 w 35857"/>
                <a:gd name="connsiteY7" fmla="*/ 16712 h 28178"/>
                <a:gd name="connsiteX8" fmla="*/ 11906 w 35857"/>
                <a:gd name="connsiteY8" fmla="*/ 238 h 2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857" h="28178">
                  <a:moveTo>
                    <a:pt x="11906" y="238"/>
                  </a:moveTo>
                  <a:cubicBezTo>
                    <a:pt x="711" y="238"/>
                    <a:pt x="-4505" y="5009"/>
                    <a:pt x="4209" y="7299"/>
                  </a:cubicBezTo>
                  <a:cubicBezTo>
                    <a:pt x="8662" y="8507"/>
                    <a:pt x="9616" y="11052"/>
                    <a:pt x="8534" y="18685"/>
                  </a:cubicBezTo>
                  <a:cubicBezTo>
                    <a:pt x="7072" y="28607"/>
                    <a:pt x="9107" y="30261"/>
                    <a:pt x="18330" y="26699"/>
                  </a:cubicBezTo>
                  <a:cubicBezTo>
                    <a:pt x="22401" y="25109"/>
                    <a:pt x="22083" y="23900"/>
                    <a:pt x="16231" y="19066"/>
                  </a:cubicBezTo>
                  <a:cubicBezTo>
                    <a:pt x="10379" y="14232"/>
                    <a:pt x="9870" y="13150"/>
                    <a:pt x="14895" y="11052"/>
                  </a:cubicBezTo>
                  <a:cubicBezTo>
                    <a:pt x="18648" y="9652"/>
                    <a:pt x="23037" y="11052"/>
                    <a:pt x="28062" y="16140"/>
                  </a:cubicBezTo>
                  <a:cubicBezTo>
                    <a:pt x="35631" y="23328"/>
                    <a:pt x="35695" y="23328"/>
                    <a:pt x="35695" y="16712"/>
                  </a:cubicBezTo>
                  <a:cubicBezTo>
                    <a:pt x="35695" y="7998"/>
                    <a:pt x="24436" y="238"/>
                    <a:pt x="1190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 2313">
              <a:extLst>
                <a:ext uri="{FF2B5EF4-FFF2-40B4-BE49-F238E27FC236}">
                  <a16:creationId xmlns:a16="http://schemas.microsoft.com/office/drawing/2014/main" id="{C957B2B2-B655-042D-E366-0CFAB7A67DD5}"/>
                </a:ext>
              </a:extLst>
            </p:cNvPr>
            <p:cNvSpPr/>
            <p:nvPr/>
          </p:nvSpPr>
          <p:spPr>
            <a:xfrm>
              <a:off x="10348455" y="6588213"/>
              <a:ext cx="8040" cy="8294"/>
            </a:xfrm>
            <a:custGeom>
              <a:avLst/>
              <a:gdLst>
                <a:gd name="connsiteX0" fmla="*/ 433 w 8040"/>
                <a:gd name="connsiteY0" fmla="*/ 1791 h 8294"/>
                <a:gd name="connsiteX1" fmla="*/ 5267 w 8040"/>
                <a:gd name="connsiteY1" fmla="*/ 8533 h 8294"/>
                <a:gd name="connsiteX2" fmla="*/ 7875 w 8040"/>
                <a:gd name="connsiteY2" fmla="*/ 5607 h 8294"/>
                <a:gd name="connsiteX3" fmla="*/ 433 w 8040"/>
                <a:gd name="connsiteY3" fmla="*/ 1791 h 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0" h="8294">
                  <a:moveTo>
                    <a:pt x="433" y="1791"/>
                  </a:moveTo>
                  <a:cubicBezTo>
                    <a:pt x="-1411" y="4780"/>
                    <a:pt x="1260" y="8533"/>
                    <a:pt x="5267" y="8533"/>
                  </a:cubicBezTo>
                  <a:cubicBezTo>
                    <a:pt x="6787" y="8431"/>
                    <a:pt x="7945" y="7127"/>
                    <a:pt x="7875" y="5607"/>
                  </a:cubicBezTo>
                  <a:cubicBezTo>
                    <a:pt x="7875" y="1345"/>
                    <a:pt x="2405" y="-1771"/>
                    <a:pt x="433" y="17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 2314">
              <a:extLst>
                <a:ext uri="{FF2B5EF4-FFF2-40B4-BE49-F238E27FC236}">
                  <a16:creationId xmlns:a16="http://schemas.microsoft.com/office/drawing/2014/main" id="{AB91B4D3-604E-2803-68AE-0D270C39BC29}"/>
                </a:ext>
              </a:extLst>
            </p:cNvPr>
            <p:cNvSpPr/>
            <p:nvPr/>
          </p:nvSpPr>
          <p:spPr>
            <a:xfrm>
              <a:off x="10297592" y="6596508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419 h 6297"/>
                <a:gd name="connsiteX2" fmla="*/ 4481 w 9286"/>
                <a:gd name="connsiteY2" fmla="*/ 6535 h 6297"/>
                <a:gd name="connsiteX3" fmla="*/ 9124 w 9286"/>
                <a:gd name="connsiteY3" fmla="*/ 3419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6" y="238"/>
                    <a:pt x="-163" y="1638"/>
                    <a:pt x="-163" y="3419"/>
                  </a:cubicBezTo>
                  <a:cubicBezTo>
                    <a:pt x="-163" y="5200"/>
                    <a:pt x="1936" y="6535"/>
                    <a:pt x="4481" y="6535"/>
                  </a:cubicBezTo>
                  <a:cubicBezTo>
                    <a:pt x="7025" y="6535"/>
                    <a:pt x="9124" y="5136"/>
                    <a:pt x="9124" y="3419"/>
                  </a:cubicBezTo>
                  <a:cubicBezTo>
                    <a:pt x="9124" y="1701"/>
                    <a:pt x="7025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 2315">
              <a:extLst>
                <a:ext uri="{FF2B5EF4-FFF2-40B4-BE49-F238E27FC236}">
                  <a16:creationId xmlns:a16="http://schemas.microsoft.com/office/drawing/2014/main" id="{70356E21-4909-0F65-7BB7-7DCA0BA3B201}"/>
                </a:ext>
              </a:extLst>
            </p:cNvPr>
            <p:cNvSpPr/>
            <p:nvPr/>
          </p:nvSpPr>
          <p:spPr>
            <a:xfrm>
              <a:off x="10357591" y="6366823"/>
              <a:ext cx="11305" cy="9124"/>
            </a:xfrm>
            <a:custGeom>
              <a:avLst/>
              <a:gdLst>
                <a:gd name="connsiteX0" fmla="*/ 11142 w 11305"/>
                <a:gd name="connsiteY0" fmla="*/ 5009 h 9124"/>
                <a:gd name="connsiteX1" fmla="*/ 6689 w 11305"/>
                <a:gd name="connsiteY1" fmla="*/ 238 h 9124"/>
                <a:gd name="connsiteX2" fmla="*/ 901 w 11305"/>
                <a:gd name="connsiteY2" fmla="*/ 7680 h 9124"/>
                <a:gd name="connsiteX3" fmla="*/ 11142 w 11305"/>
                <a:gd name="connsiteY3" fmla="*/ 5009 h 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05" h="9124">
                  <a:moveTo>
                    <a:pt x="11142" y="5009"/>
                  </a:moveTo>
                  <a:cubicBezTo>
                    <a:pt x="11211" y="2471"/>
                    <a:pt x="9227" y="340"/>
                    <a:pt x="6689" y="238"/>
                  </a:cubicBezTo>
                  <a:cubicBezTo>
                    <a:pt x="1474" y="238"/>
                    <a:pt x="-2025" y="4754"/>
                    <a:pt x="901" y="7680"/>
                  </a:cubicBezTo>
                  <a:cubicBezTo>
                    <a:pt x="3827" y="10606"/>
                    <a:pt x="11142" y="9716"/>
                    <a:pt x="11142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 2316">
              <a:extLst>
                <a:ext uri="{FF2B5EF4-FFF2-40B4-BE49-F238E27FC236}">
                  <a16:creationId xmlns:a16="http://schemas.microsoft.com/office/drawing/2014/main" id="{072D9A2C-E37D-E475-A257-0B7EB72A3046}"/>
                </a:ext>
              </a:extLst>
            </p:cNvPr>
            <p:cNvSpPr/>
            <p:nvPr/>
          </p:nvSpPr>
          <p:spPr>
            <a:xfrm>
              <a:off x="10262587" y="6599688"/>
              <a:ext cx="13314" cy="21758"/>
            </a:xfrm>
            <a:custGeom>
              <a:avLst/>
              <a:gdLst>
                <a:gd name="connsiteX0" fmla="*/ 3611 w 13314"/>
                <a:gd name="connsiteY0" fmla="*/ 238 h 21758"/>
                <a:gd name="connsiteX1" fmla="*/ 2784 w 13314"/>
                <a:gd name="connsiteY1" fmla="*/ 17540 h 21758"/>
                <a:gd name="connsiteX2" fmla="*/ 13152 w 13314"/>
                <a:gd name="connsiteY2" fmla="*/ 14995 h 21758"/>
                <a:gd name="connsiteX3" fmla="*/ 3611 w 13314"/>
                <a:gd name="connsiteY3" fmla="*/ 238 h 2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4" h="21758">
                  <a:moveTo>
                    <a:pt x="3611" y="238"/>
                  </a:moveTo>
                  <a:cubicBezTo>
                    <a:pt x="-969" y="238"/>
                    <a:pt x="-1541" y="12960"/>
                    <a:pt x="2784" y="17540"/>
                  </a:cubicBezTo>
                  <a:cubicBezTo>
                    <a:pt x="9145" y="24282"/>
                    <a:pt x="13152" y="23328"/>
                    <a:pt x="13152" y="14995"/>
                  </a:cubicBezTo>
                  <a:cubicBezTo>
                    <a:pt x="13152" y="8062"/>
                    <a:pt x="8063" y="238"/>
                    <a:pt x="361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 2317">
              <a:extLst>
                <a:ext uri="{FF2B5EF4-FFF2-40B4-BE49-F238E27FC236}">
                  <a16:creationId xmlns:a16="http://schemas.microsoft.com/office/drawing/2014/main" id="{22D94AB1-9244-3C0C-EC50-F4D71FCAD4EF}"/>
                </a:ext>
              </a:extLst>
            </p:cNvPr>
            <p:cNvSpPr/>
            <p:nvPr/>
          </p:nvSpPr>
          <p:spPr>
            <a:xfrm>
              <a:off x="10263621" y="6520879"/>
              <a:ext cx="36432" cy="68114"/>
            </a:xfrm>
            <a:custGeom>
              <a:avLst/>
              <a:gdLst>
                <a:gd name="connsiteX0" fmla="*/ 36034 w 36432"/>
                <a:gd name="connsiteY0" fmla="*/ 40120 h 68114"/>
                <a:gd name="connsiteX1" fmla="*/ 28465 w 36432"/>
                <a:gd name="connsiteY1" fmla="*/ 35477 h 68114"/>
                <a:gd name="connsiteX2" fmla="*/ 20514 w 36432"/>
                <a:gd name="connsiteY2" fmla="*/ 11052 h 68114"/>
                <a:gd name="connsiteX3" fmla="*/ 22232 w 36432"/>
                <a:gd name="connsiteY3" fmla="*/ 238 h 68114"/>
                <a:gd name="connsiteX4" fmla="*/ 11736 w 36432"/>
                <a:gd name="connsiteY4" fmla="*/ 2274 h 68114"/>
                <a:gd name="connsiteX5" fmla="*/ 1368 w 36432"/>
                <a:gd name="connsiteY5" fmla="*/ 11879 h 68114"/>
                <a:gd name="connsiteX6" fmla="*/ 3213 w 36432"/>
                <a:gd name="connsiteY6" fmla="*/ 20275 h 68114"/>
                <a:gd name="connsiteX7" fmla="*/ 10592 w 36432"/>
                <a:gd name="connsiteY7" fmla="*/ 33759 h 68114"/>
                <a:gd name="connsiteX8" fmla="*/ 13772 w 36432"/>
                <a:gd name="connsiteY8" fmla="*/ 60347 h 68114"/>
                <a:gd name="connsiteX9" fmla="*/ 9256 w 36432"/>
                <a:gd name="connsiteY9" fmla="*/ 67789 h 68114"/>
                <a:gd name="connsiteX10" fmla="*/ 18479 w 36432"/>
                <a:gd name="connsiteY10" fmla="*/ 60347 h 68114"/>
                <a:gd name="connsiteX11" fmla="*/ 26048 w 36432"/>
                <a:gd name="connsiteY11" fmla="*/ 45018 h 68114"/>
                <a:gd name="connsiteX12" fmla="*/ 31010 w 36432"/>
                <a:gd name="connsiteY12" fmla="*/ 42410 h 68114"/>
                <a:gd name="connsiteX13" fmla="*/ 36034 w 36432"/>
                <a:gd name="connsiteY13" fmla="*/ 40120 h 6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32" h="68114">
                  <a:moveTo>
                    <a:pt x="36034" y="40120"/>
                  </a:moveTo>
                  <a:cubicBezTo>
                    <a:pt x="34406" y="37442"/>
                    <a:pt x="31588" y="35718"/>
                    <a:pt x="28465" y="35477"/>
                  </a:cubicBezTo>
                  <a:cubicBezTo>
                    <a:pt x="20896" y="34332"/>
                    <a:pt x="18097" y="25872"/>
                    <a:pt x="20514" y="11052"/>
                  </a:cubicBezTo>
                  <a:lnTo>
                    <a:pt x="22232" y="238"/>
                  </a:lnTo>
                  <a:lnTo>
                    <a:pt x="11736" y="2274"/>
                  </a:lnTo>
                  <a:cubicBezTo>
                    <a:pt x="-1367" y="4818"/>
                    <a:pt x="-1557" y="5009"/>
                    <a:pt x="1368" y="11879"/>
                  </a:cubicBezTo>
                  <a:cubicBezTo>
                    <a:pt x="2615" y="14499"/>
                    <a:pt x="3245" y="17374"/>
                    <a:pt x="3213" y="20275"/>
                  </a:cubicBezTo>
                  <a:cubicBezTo>
                    <a:pt x="4612" y="25274"/>
                    <a:pt x="7137" y="29886"/>
                    <a:pt x="10592" y="33759"/>
                  </a:cubicBezTo>
                  <a:cubicBezTo>
                    <a:pt x="19497" y="45590"/>
                    <a:pt x="20578" y="54623"/>
                    <a:pt x="13772" y="60347"/>
                  </a:cubicBezTo>
                  <a:cubicBezTo>
                    <a:pt x="11393" y="62179"/>
                    <a:pt x="9784" y="64832"/>
                    <a:pt x="9256" y="67789"/>
                  </a:cubicBezTo>
                  <a:cubicBezTo>
                    <a:pt x="9256" y="69761"/>
                    <a:pt x="13454" y="66390"/>
                    <a:pt x="18479" y="60347"/>
                  </a:cubicBezTo>
                  <a:cubicBezTo>
                    <a:pt x="23504" y="54304"/>
                    <a:pt x="26939" y="47626"/>
                    <a:pt x="26048" y="45018"/>
                  </a:cubicBezTo>
                  <a:cubicBezTo>
                    <a:pt x="25157" y="42410"/>
                    <a:pt x="26430" y="41201"/>
                    <a:pt x="31010" y="42410"/>
                  </a:cubicBezTo>
                  <a:cubicBezTo>
                    <a:pt x="35589" y="43618"/>
                    <a:pt x="36861" y="42601"/>
                    <a:pt x="36034" y="401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 2318">
              <a:extLst>
                <a:ext uri="{FF2B5EF4-FFF2-40B4-BE49-F238E27FC236}">
                  <a16:creationId xmlns:a16="http://schemas.microsoft.com/office/drawing/2014/main" id="{DE389F22-E8B7-21E8-0644-02A5FD21F0CD}"/>
                </a:ext>
              </a:extLst>
            </p:cNvPr>
            <p:cNvSpPr/>
            <p:nvPr/>
          </p:nvSpPr>
          <p:spPr>
            <a:xfrm>
              <a:off x="10403988" y="1943137"/>
              <a:ext cx="5171" cy="6297"/>
            </a:xfrm>
            <a:custGeom>
              <a:avLst/>
              <a:gdLst>
                <a:gd name="connsiteX0" fmla="*/ 5009 w 5171"/>
                <a:gd name="connsiteY0" fmla="*/ 3355 h 6297"/>
                <a:gd name="connsiteX1" fmla="*/ 3673 w 5171"/>
                <a:gd name="connsiteY1" fmla="*/ 238 h 6297"/>
                <a:gd name="connsiteX2" fmla="*/ 365 w 5171"/>
                <a:gd name="connsiteY2" fmla="*/ 3355 h 6297"/>
                <a:gd name="connsiteX3" fmla="*/ 1765 w 5171"/>
                <a:gd name="connsiteY3" fmla="*/ 6535 h 6297"/>
                <a:gd name="connsiteX4" fmla="*/ 5009 w 5171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1" h="6297">
                  <a:moveTo>
                    <a:pt x="5009" y="3355"/>
                  </a:moveTo>
                  <a:cubicBezTo>
                    <a:pt x="5009" y="1638"/>
                    <a:pt x="4436" y="238"/>
                    <a:pt x="3673" y="238"/>
                  </a:cubicBezTo>
                  <a:cubicBezTo>
                    <a:pt x="2909" y="238"/>
                    <a:pt x="1447" y="1638"/>
                    <a:pt x="365" y="3355"/>
                  </a:cubicBezTo>
                  <a:cubicBezTo>
                    <a:pt x="-716" y="5072"/>
                    <a:pt x="-80" y="6535"/>
                    <a:pt x="1765" y="6535"/>
                  </a:cubicBezTo>
                  <a:cubicBezTo>
                    <a:pt x="3533" y="6536"/>
                    <a:pt x="4977" y="5122"/>
                    <a:pt x="5009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 2319">
              <a:extLst>
                <a:ext uri="{FF2B5EF4-FFF2-40B4-BE49-F238E27FC236}">
                  <a16:creationId xmlns:a16="http://schemas.microsoft.com/office/drawing/2014/main" id="{536E1C8A-C4C6-A40C-2462-4862DC851CFA}"/>
                </a:ext>
              </a:extLst>
            </p:cNvPr>
            <p:cNvSpPr/>
            <p:nvPr/>
          </p:nvSpPr>
          <p:spPr>
            <a:xfrm>
              <a:off x="10257265" y="6571383"/>
              <a:ext cx="6360" cy="6297"/>
            </a:xfrm>
            <a:custGeom>
              <a:avLst/>
              <a:gdLst>
                <a:gd name="connsiteX0" fmla="*/ 2954 w 6360"/>
                <a:gd name="connsiteY0" fmla="*/ 238 h 6297"/>
                <a:gd name="connsiteX1" fmla="*/ -163 w 6360"/>
                <a:gd name="connsiteY1" fmla="*/ 3355 h 6297"/>
                <a:gd name="connsiteX2" fmla="*/ 3018 w 6360"/>
                <a:gd name="connsiteY2" fmla="*/ 6535 h 6297"/>
                <a:gd name="connsiteX3" fmla="*/ 6198 w 6360"/>
                <a:gd name="connsiteY3" fmla="*/ 3355 h 6297"/>
                <a:gd name="connsiteX4" fmla="*/ 3081 w 6360"/>
                <a:gd name="connsiteY4" fmla="*/ 238 h 6297"/>
                <a:gd name="connsiteX5" fmla="*/ 2954 w 636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7">
                  <a:moveTo>
                    <a:pt x="2954" y="238"/>
                  </a:move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111"/>
                    <a:pt x="1262" y="6535"/>
                    <a:pt x="3018" y="6535"/>
                  </a:cubicBezTo>
                  <a:cubicBezTo>
                    <a:pt x="4773" y="6535"/>
                    <a:pt x="6198" y="5111"/>
                    <a:pt x="6198" y="3355"/>
                  </a:cubicBezTo>
                  <a:cubicBezTo>
                    <a:pt x="6198" y="1631"/>
                    <a:pt x="4805" y="238"/>
                    <a:pt x="3081" y="238"/>
                  </a:cubicBezTo>
                  <a:cubicBezTo>
                    <a:pt x="3043" y="238"/>
                    <a:pt x="2999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 2320">
              <a:extLst>
                <a:ext uri="{FF2B5EF4-FFF2-40B4-BE49-F238E27FC236}">
                  <a16:creationId xmlns:a16="http://schemas.microsoft.com/office/drawing/2014/main" id="{42DF33E4-FB46-D41E-BFE6-98D176485752}"/>
                </a:ext>
              </a:extLst>
            </p:cNvPr>
            <p:cNvSpPr/>
            <p:nvPr/>
          </p:nvSpPr>
          <p:spPr>
            <a:xfrm>
              <a:off x="10365978" y="6533619"/>
              <a:ext cx="5971" cy="6079"/>
            </a:xfrm>
            <a:custGeom>
              <a:avLst/>
              <a:gdLst>
                <a:gd name="connsiteX0" fmla="*/ 20 w 5971"/>
                <a:gd name="connsiteY0" fmla="*/ 3782 h 6079"/>
                <a:gd name="connsiteX1" fmla="*/ 2374 w 5971"/>
                <a:gd name="connsiteY1" fmla="*/ 6135 h 6079"/>
                <a:gd name="connsiteX2" fmla="*/ 5809 w 5971"/>
                <a:gd name="connsiteY2" fmla="*/ 2573 h 6079"/>
                <a:gd name="connsiteX3" fmla="*/ 20 w 5971"/>
                <a:gd name="connsiteY3" fmla="*/ 3782 h 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1" h="6079">
                  <a:moveTo>
                    <a:pt x="20" y="3782"/>
                  </a:moveTo>
                  <a:cubicBezTo>
                    <a:pt x="-616" y="5690"/>
                    <a:pt x="465" y="6772"/>
                    <a:pt x="2374" y="6135"/>
                  </a:cubicBezTo>
                  <a:cubicBezTo>
                    <a:pt x="4282" y="5499"/>
                    <a:pt x="5809" y="3846"/>
                    <a:pt x="5809" y="2573"/>
                  </a:cubicBezTo>
                  <a:cubicBezTo>
                    <a:pt x="5809" y="-1116"/>
                    <a:pt x="1356" y="-225"/>
                    <a:pt x="20" y="37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 2321">
              <a:extLst>
                <a:ext uri="{FF2B5EF4-FFF2-40B4-BE49-F238E27FC236}">
                  <a16:creationId xmlns:a16="http://schemas.microsoft.com/office/drawing/2014/main" id="{076FE48A-2FE7-CE98-062D-DA3700D629B5}"/>
                </a:ext>
              </a:extLst>
            </p:cNvPr>
            <p:cNvSpPr/>
            <p:nvPr/>
          </p:nvSpPr>
          <p:spPr>
            <a:xfrm>
              <a:off x="10407438" y="2153804"/>
              <a:ext cx="7954" cy="12721"/>
            </a:xfrm>
            <a:custGeom>
              <a:avLst/>
              <a:gdLst>
                <a:gd name="connsiteX0" fmla="*/ 3021 w 7954"/>
                <a:gd name="connsiteY0" fmla="*/ 12960 h 12721"/>
                <a:gd name="connsiteX1" fmla="*/ 7792 w 7954"/>
                <a:gd name="connsiteY1" fmla="*/ 6599 h 12721"/>
                <a:gd name="connsiteX2" fmla="*/ 6329 w 7954"/>
                <a:gd name="connsiteY2" fmla="*/ 238 h 12721"/>
                <a:gd name="connsiteX3" fmla="*/ 1558 w 7954"/>
                <a:gd name="connsiteY3" fmla="*/ 6599 h 12721"/>
                <a:gd name="connsiteX4" fmla="*/ 3021 w 7954"/>
                <a:gd name="connsiteY4" fmla="*/ 12960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54" h="12721">
                  <a:moveTo>
                    <a:pt x="3021" y="12960"/>
                  </a:moveTo>
                  <a:cubicBezTo>
                    <a:pt x="5693" y="12960"/>
                    <a:pt x="7792" y="10225"/>
                    <a:pt x="7792" y="6599"/>
                  </a:cubicBezTo>
                  <a:cubicBezTo>
                    <a:pt x="7792" y="2973"/>
                    <a:pt x="7156" y="238"/>
                    <a:pt x="6329" y="238"/>
                  </a:cubicBezTo>
                  <a:cubicBezTo>
                    <a:pt x="5502" y="238"/>
                    <a:pt x="3403" y="3037"/>
                    <a:pt x="1558" y="6599"/>
                  </a:cubicBezTo>
                  <a:cubicBezTo>
                    <a:pt x="-1049" y="11942"/>
                    <a:pt x="-795" y="12960"/>
                    <a:pt x="3021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 2322">
              <a:extLst>
                <a:ext uri="{FF2B5EF4-FFF2-40B4-BE49-F238E27FC236}">
                  <a16:creationId xmlns:a16="http://schemas.microsoft.com/office/drawing/2014/main" id="{F78660D4-F908-051F-A984-D8D5AE4DBD81}"/>
                </a:ext>
              </a:extLst>
            </p:cNvPr>
            <p:cNvSpPr/>
            <p:nvPr/>
          </p:nvSpPr>
          <p:spPr>
            <a:xfrm>
              <a:off x="10396755" y="1795657"/>
              <a:ext cx="6233" cy="8599"/>
            </a:xfrm>
            <a:custGeom>
              <a:avLst/>
              <a:gdLst>
                <a:gd name="connsiteX0" fmla="*/ 2954 w 6233"/>
                <a:gd name="connsiteY0" fmla="*/ 340 h 8599"/>
                <a:gd name="connsiteX1" fmla="*/ -163 w 6233"/>
                <a:gd name="connsiteY1" fmla="*/ 4538 h 8599"/>
                <a:gd name="connsiteX2" fmla="*/ 2954 w 6233"/>
                <a:gd name="connsiteY2" fmla="*/ 8736 h 8599"/>
                <a:gd name="connsiteX3" fmla="*/ 6071 w 6233"/>
                <a:gd name="connsiteY3" fmla="*/ 4538 h 8599"/>
                <a:gd name="connsiteX4" fmla="*/ 2954 w 6233"/>
                <a:gd name="connsiteY4" fmla="*/ 340 h 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599">
                  <a:moveTo>
                    <a:pt x="2954" y="340"/>
                  </a:moveTo>
                  <a:cubicBezTo>
                    <a:pt x="1237" y="-233"/>
                    <a:pt x="-163" y="1676"/>
                    <a:pt x="-163" y="4538"/>
                  </a:cubicBezTo>
                  <a:cubicBezTo>
                    <a:pt x="-163" y="7400"/>
                    <a:pt x="1237" y="9309"/>
                    <a:pt x="2954" y="8736"/>
                  </a:cubicBezTo>
                  <a:cubicBezTo>
                    <a:pt x="4723" y="8068"/>
                    <a:pt x="5944" y="6427"/>
                    <a:pt x="6071" y="4538"/>
                  </a:cubicBezTo>
                  <a:cubicBezTo>
                    <a:pt x="5944" y="2649"/>
                    <a:pt x="4723" y="1008"/>
                    <a:pt x="2954" y="3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 2323">
              <a:extLst>
                <a:ext uri="{FF2B5EF4-FFF2-40B4-BE49-F238E27FC236}">
                  <a16:creationId xmlns:a16="http://schemas.microsoft.com/office/drawing/2014/main" id="{DD06C855-744F-EDD6-3B8C-6310D02D5BDF}"/>
                </a:ext>
              </a:extLst>
            </p:cNvPr>
            <p:cNvSpPr/>
            <p:nvPr/>
          </p:nvSpPr>
          <p:spPr>
            <a:xfrm>
              <a:off x="10372075" y="6495818"/>
              <a:ext cx="11916" cy="12005"/>
            </a:xfrm>
            <a:custGeom>
              <a:avLst/>
              <a:gdLst>
                <a:gd name="connsiteX0" fmla="*/ 11606 w 11916"/>
                <a:gd name="connsiteY0" fmla="*/ 5518 h 12005"/>
                <a:gd name="connsiteX1" fmla="*/ 6199 w 11916"/>
                <a:gd name="connsiteY1" fmla="*/ 238 h 12005"/>
                <a:gd name="connsiteX2" fmla="*/ -161 w 11916"/>
                <a:gd name="connsiteY2" fmla="*/ 4437 h 12005"/>
                <a:gd name="connsiteX3" fmla="*/ 11606 w 11916"/>
                <a:gd name="connsiteY3" fmla="*/ 5518 h 1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16" h="12005">
                  <a:moveTo>
                    <a:pt x="11606" y="5518"/>
                  </a:moveTo>
                  <a:cubicBezTo>
                    <a:pt x="12306" y="1956"/>
                    <a:pt x="10525" y="238"/>
                    <a:pt x="6199" y="238"/>
                  </a:cubicBezTo>
                  <a:cubicBezTo>
                    <a:pt x="1874" y="238"/>
                    <a:pt x="-161" y="2147"/>
                    <a:pt x="-161" y="4437"/>
                  </a:cubicBezTo>
                  <a:cubicBezTo>
                    <a:pt x="-288" y="14296"/>
                    <a:pt x="9825" y="14995"/>
                    <a:pt x="11606" y="55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 2324">
              <a:extLst>
                <a:ext uri="{FF2B5EF4-FFF2-40B4-BE49-F238E27FC236}">
                  <a16:creationId xmlns:a16="http://schemas.microsoft.com/office/drawing/2014/main" id="{EBDDF765-08C0-834D-29AA-61CFECBCA6A3}"/>
                </a:ext>
              </a:extLst>
            </p:cNvPr>
            <p:cNvSpPr/>
            <p:nvPr/>
          </p:nvSpPr>
          <p:spPr>
            <a:xfrm>
              <a:off x="10382459" y="6543254"/>
              <a:ext cx="10906" cy="9188"/>
            </a:xfrm>
            <a:custGeom>
              <a:avLst/>
              <a:gdLst>
                <a:gd name="connsiteX0" fmla="*/ 3257 w 10906"/>
                <a:gd name="connsiteY0" fmla="*/ 1207 h 9188"/>
                <a:gd name="connsiteX1" fmla="*/ 204 w 10906"/>
                <a:gd name="connsiteY1" fmla="*/ 6296 h 9188"/>
                <a:gd name="connsiteX2" fmla="*/ 6965 w 10906"/>
                <a:gd name="connsiteY2" fmla="*/ 9012 h 9188"/>
                <a:gd name="connsiteX3" fmla="*/ 9681 w 10906"/>
                <a:gd name="connsiteY3" fmla="*/ 6296 h 9188"/>
                <a:gd name="connsiteX4" fmla="*/ 3257 w 10906"/>
                <a:gd name="connsiteY4" fmla="*/ 1207 h 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06" h="9188">
                  <a:moveTo>
                    <a:pt x="3257" y="1207"/>
                  </a:moveTo>
                  <a:cubicBezTo>
                    <a:pt x="522" y="2225"/>
                    <a:pt x="-877" y="4514"/>
                    <a:pt x="204" y="6296"/>
                  </a:cubicBezTo>
                  <a:cubicBezTo>
                    <a:pt x="1323" y="8910"/>
                    <a:pt x="4345" y="10131"/>
                    <a:pt x="6965" y="9012"/>
                  </a:cubicBezTo>
                  <a:cubicBezTo>
                    <a:pt x="8187" y="8490"/>
                    <a:pt x="9160" y="7517"/>
                    <a:pt x="9681" y="6296"/>
                  </a:cubicBezTo>
                  <a:cubicBezTo>
                    <a:pt x="12607" y="1398"/>
                    <a:pt x="9173" y="-1337"/>
                    <a:pt x="3257" y="12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 2325">
              <a:extLst>
                <a:ext uri="{FF2B5EF4-FFF2-40B4-BE49-F238E27FC236}">
                  <a16:creationId xmlns:a16="http://schemas.microsoft.com/office/drawing/2014/main" id="{42BAA48F-8F90-5A92-D1D7-C9BAC7EA30C5}"/>
                </a:ext>
              </a:extLst>
            </p:cNvPr>
            <p:cNvSpPr/>
            <p:nvPr/>
          </p:nvSpPr>
          <p:spPr>
            <a:xfrm>
              <a:off x="10375066" y="6587070"/>
              <a:ext cx="7611" cy="9438"/>
            </a:xfrm>
            <a:custGeom>
              <a:avLst/>
              <a:gdLst>
                <a:gd name="connsiteX0" fmla="*/ -163 w 7611"/>
                <a:gd name="connsiteY0" fmla="*/ 2871 h 9438"/>
                <a:gd name="connsiteX1" fmla="*/ 6198 w 7611"/>
                <a:gd name="connsiteY1" fmla="*/ 9677 h 9438"/>
                <a:gd name="connsiteX2" fmla="*/ 6898 w 7611"/>
                <a:gd name="connsiteY2" fmla="*/ 4970 h 9438"/>
                <a:gd name="connsiteX3" fmla="*/ -163 w 7611"/>
                <a:gd name="connsiteY3" fmla="*/ 2871 h 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1" h="9438">
                  <a:moveTo>
                    <a:pt x="-163" y="2871"/>
                  </a:moveTo>
                  <a:cubicBezTo>
                    <a:pt x="98" y="6350"/>
                    <a:pt x="2744" y="9181"/>
                    <a:pt x="6198" y="9677"/>
                  </a:cubicBezTo>
                  <a:cubicBezTo>
                    <a:pt x="7534" y="9677"/>
                    <a:pt x="7852" y="7578"/>
                    <a:pt x="6898" y="4970"/>
                  </a:cubicBezTo>
                  <a:cubicBezTo>
                    <a:pt x="5308" y="-55"/>
                    <a:pt x="-163" y="-1582"/>
                    <a:pt x="-163" y="28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 2326">
              <a:extLst>
                <a:ext uri="{FF2B5EF4-FFF2-40B4-BE49-F238E27FC236}">
                  <a16:creationId xmlns:a16="http://schemas.microsoft.com/office/drawing/2014/main" id="{E66882B4-CCE2-6220-E877-56E528945208}"/>
                </a:ext>
              </a:extLst>
            </p:cNvPr>
            <p:cNvSpPr/>
            <p:nvPr/>
          </p:nvSpPr>
          <p:spPr>
            <a:xfrm>
              <a:off x="10093222" y="4851364"/>
              <a:ext cx="6170" cy="5234"/>
            </a:xfrm>
            <a:custGeom>
              <a:avLst/>
              <a:gdLst>
                <a:gd name="connsiteX0" fmla="*/ 2891 w 6170"/>
                <a:gd name="connsiteY0" fmla="*/ 5473 h 5234"/>
                <a:gd name="connsiteX1" fmla="*/ 6008 w 6170"/>
                <a:gd name="connsiteY1" fmla="*/ 4074 h 5234"/>
                <a:gd name="connsiteX2" fmla="*/ 2891 w 6170"/>
                <a:gd name="connsiteY2" fmla="*/ 766 h 5234"/>
                <a:gd name="connsiteX3" fmla="*/ -162 w 6170"/>
                <a:gd name="connsiteY3" fmla="*/ 2165 h 5234"/>
                <a:gd name="connsiteX4" fmla="*/ 2891 w 6170"/>
                <a:gd name="connsiteY4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5234">
                  <a:moveTo>
                    <a:pt x="2891" y="5473"/>
                  </a:moveTo>
                  <a:cubicBezTo>
                    <a:pt x="4609" y="5473"/>
                    <a:pt x="6008" y="4837"/>
                    <a:pt x="6008" y="4074"/>
                  </a:cubicBezTo>
                  <a:cubicBezTo>
                    <a:pt x="6008" y="3310"/>
                    <a:pt x="4609" y="1847"/>
                    <a:pt x="2891" y="766"/>
                  </a:cubicBezTo>
                  <a:cubicBezTo>
                    <a:pt x="1174" y="-315"/>
                    <a:pt x="-162" y="321"/>
                    <a:pt x="-162" y="2165"/>
                  </a:cubicBezTo>
                  <a:cubicBezTo>
                    <a:pt x="-200" y="3908"/>
                    <a:pt x="1149" y="5371"/>
                    <a:pt x="2891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 2327">
              <a:extLst>
                <a:ext uri="{FF2B5EF4-FFF2-40B4-BE49-F238E27FC236}">
                  <a16:creationId xmlns:a16="http://schemas.microsoft.com/office/drawing/2014/main" id="{B9037474-B404-A321-1418-15DF658E90E1}"/>
                </a:ext>
              </a:extLst>
            </p:cNvPr>
            <p:cNvSpPr/>
            <p:nvPr/>
          </p:nvSpPr>
          <p:spPr>
            <a:xfrm>
              <a:off x="10132586" y="6584727"/>
              <a:ext cx="8903" cy="17648"/>
            </a:xfrm>
            <a:custGeom>
              <a:avLst/>
              <a:gdLst>
                <a:gd name="connsiteX0" fmla="*/ 4172 w 8903"/>
                <a:gd name="connsiteY0" fmla="*/ 4323 h 17648"/>
                <a:gd name="connsiteX1" fmla="*/ -153 w 8903"/>
                <a:gd name="connsiteY1" fmla="*/ 14373 h 17648"/>
                <a:gd name="connsiteX2" fmla="*/ 6207 w 8903"/>
                <a:gd name="connsiteY2" fmla="*/ 8012 h 17648"/>
                <a:gd name="connsiteX3" fmla="*/ 4172 w 8903"/>
                <a:gd name="connsiteY3" fmla="*/ 4323 h 1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3" h="17648">
                  <a:moveTo>
                    <a:pt x="4172" y="4323"/>
                  </a:moveTo>
                  <a:cubicBezTo>
                    <a:pt x="1291" y="6849"/>
                    <a:pt x="-300" y="10544"/>
                    <a:pt x="-153" y="14373"/>
                  </a:cubicBezTo>
                  <a:cubicBezTo>
                    <a:pt x="1882" y="20098"/>
                    <a:pt x="2709" y="19398"/>
                    <a:pt x="6207" y="8012"/>
                  </a:cubicBezTo>
                  <a:cubicBezTo>
                    <a:pt x="9896" y="-1592"/>
                    <a:pt x="9833" y="-1656"/>
                    <a:pt x="4172" y="43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 2328">
              <a:extLst>
                <a:ext uri="{FF2B5EF4-FFF2-40B4-BE49-F238E27FC236}">
                  <a16:creationId xmlns:a16="http://schemas.microsoft.com/office/drawing/2014/main" id="{934EA724-D184-FF50-3D5A-F58ED36E2F35}"/>
                </a:ext>
              </a:extLst>
            </p:cNvPr>
            <p:cNvSpPr/>
            <p:nvPr/>
          </p:nvSpPr>
          <p:spPr>
            <a:xfrm>
              <a:off x="10139464" y="6566646"/>
              <a:ext cx="9350" cy="4801"/>
            </a:xfrm>
            <a:custGeom>
              <a:avLst/>
              <a:gdLst>
                <a:gd name="connsiteX0" fmla="*/ 4545 w 9350"/>
                <a:gd name="connsiteY0" fmla="*/ 714 h 4801"/>
                <a:gd name="connsiteX1" fmla="*/ -163 w 9350"/>
                <a:gd name="connsiteY1" fmla="*/ 1987 h 4801"/>
                <a:gd name="connsiteX2" fmla="*/ 4545 w 9350"/>
                <a:gd name="connsiteY2" fmla="*/ 5040 h 4801"/>
                <a:gd name="connsiteX3" fmla="*/ 9188 w 9350"/>
                <a:gd name="connsiteY3" fmla="*/ 3767 h 4801"/>
                <a:gd name="connsiteX4" fmla="*/ 4545 w 9350"/>
                <a:gd name="connsiteY4" fmla="*/ 714 h 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4801">
                  <a:moveTo>
                    <a:pt x="4545" y="714"/>
                  </a:moveTo>
                  <a:cubicBezTo>
                    <a:pt x="1937" y="-240"/>
                    <a:pt x="-163" y="269"/>
                    <a:pt x="-163" y="1987"/>
                  </a:cubicBezTo>
                  <a:cubicBezTo>
                    <a:pt x="-163" y="3704"/>
                    <a:pt x="1937" y="5040"/>
                    <a:pt x="4545" y="5040"/>
                  </a:cubicBezTo>
                  <a:cubicBezTo>
                    <a:pt x="7152" y="5040"/>
                    <a:pt x="9188" y="4467"/>
                    <a:pt x="9188" y="3767"/>
                  </a:cubicBezTo>
                  <a:cubicBezTo>
                    <a:pt x="9188" y="3068"/>
                    <a:pt x="7089" y="1669"/>
                    <a:pt x="4545" y="7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 2329">
              <a:extLst>
                <a:ext uri="{FF2B5EF4-FFF2-40B4-BE49-F238E27FC236}">
                  <a16:creationId xmlns:a16="http://schemas.microsoft.com/office/drawing/2014/main" id="{300ACD3E-E3CE-639E-60E6-E7E49A8988C8}"/>
                </a:ext>
              </a:extLst>
            </p:cNvPr>
            <p:cNvSpPr/>
            <p:nvPr/>
          </p:nvSpPr>
          <p:spPr>
            <a:xfrm>
              <a:off x="10105711" y="6521636"/>
              <a:ext cx="39831" cy="18224"/>
            </a:xfrm>
            <a:custGeom>
              <a:avLst/>
              <a:gdLst>
                <a:gd name="connsiteX0" fmla="*/ 35754 w 39831"/>
                <a:gd name="connsiteY0" fmla="*/ 13920 h 18224"/>
                <a:gd name="connsiteX1" fmla="*/ 37535 w 39831"/>
                <a:gd name="connsiteY1" fmla="*/ 6097 h 18224"/>
                <a:gd name="connsiteX2" fmla="*/ 31683 w 39831"/>
                <a:gd name="connsiteY2" fmla="*/ 1899 h 18224"/>
                <a:gd name="connsiteX3" fmla="*/ 18961 w 39831"/>
                <a:gd name="connsiteY3" fmla="*/ 2217 h 18224"/>
                <a:gd name="connsiteX4" fmla="*/ 5604 w 39831"/>
                <a:gd name="connsiteY4" fmla="*/ 2662 h 18224"/>
                <a:gd name="connsiteX5" fmla="*/ 11965 w 39831"/>
                <a:gd name="connsiteY5" fmla="*/ 11949 h 18224"/>
                <a:gd name="connsiteX6" fmla="*/ 26085 w 39831"/>
                <a:gd name="connsiteY6" fmla="*/ 15129 h 18224"/>
                <a:gd name="connsiteX7" fmla="*/ 35754 w 39831"/>
                <a:gd name="connsiteY7" fmla="*/ 13920 h 1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31" h="18224">
                  <a:moveTo>
                    <a:pt x="35754" y="13920"/>
                  </a:moveTo>
                  <a:cubicBezTo>
                    <a:pt x="34959" y="11179"/>
                    <a:pt x="35633" y="8221"/>
                    <a:pt x="37535" y="6097"/>
                  </a:cubicBezTo>
                  <a:cubicBezTo>
                    <a:pt x="42432" y="1135"/>
                    <a:pt x="38235" y="-1790"/>
                    <a:pt x="31683" y="1899"/>
                  </a:cubicBezTo>
                  <a:cubicBezTo>
                    <a:pt x="27682" y="3807"/>
                    <a:pt x="23051" y="3928"/>
                    <a:pt x="18961" y="2217"/>
                  </a:cubicBezTo>
                  <a:cubicBezTo>
                    <a:pt x="14662" y="372"/>
                    <a:pt x="9770" y="531"/>
                    <a:pt x="5604" y="2662"/>
                  </a:cubicBezTo>
                  <a:cubicBezTo>
                    <a:pt x="-4064" y="7878"/>
                    <a:pt x="-1329" y="11949"/>
                    <a:pt x="11965" y="11949"/>
                  </a:cubicBezTo>
                  <a:cubicBezTo>
                    <a:pt x="16894" y="11465"/>
                    <a:pt x="21843" y="12578"/>
                    <a:pt x="26085" y="15129"/>
                  </a:cubicBezTo>
                  <a:cubicBezTo>
                    <a:pt x="28884" y="20281"/>
                    <a:pt x="37662" y="19136"/>
                    <a:pt x="35754" y="139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 2330">
              <a:extLst>
                <a:ext uri="{FF2B5EF4-FFF2-40B4-BE49-F238E27FC236}">
                  <a16:creationId xmlns:a16="http://schemas.microsoft.com/office/drawing/2014/main" id="{F54245A4-EF37-A93B-4E85-32B25013249C}"/>
                </a:ext>
              </a:extLst>
            </p:cNvPr>
            <p:cNvSpPr/>
            <p:nvPr/>
          </p:nvSpPr>
          <p:spPr>
            <a:xfrm>
              <a:off x="10097012" y="6450251"/>
              <a:ext cx="26610" cy="17091"/>
            </a:xfrm>
            <a:custGeom>
              <a:avLst/>
              <a:gdLst>
                <a:gd name="connsiteX0" fmla="*/ 26261 w 26610"/>
                <a:gd name="connsiteY0" fmla="*/ 10567 h 17091"/>
                <a:gd name="connsiteX1" fmla="*/ 14557 w 26610"/>
                <a:gd name="connsiteY1" fmla="*/ 1344 h 17091"/>
                <a:gd name="connsiteX2" fmla="*/ 1327 w 26610"/>
                <a:gd name="connsiteY2" fmla="*/ 708 h 17091"/>
                <a:gd name="connsiteX3" fmla="*/ 8069 w 26610"/>
                <a:gd name="connsiteY3" fmla="*/ 8086 h 17091"/>
                <a:gd name="connsiteX4" fmla="*/ 17547 w 26610"/>
                <a:gd name="connsiteY4" fmla="*/ 12793 h 17091"/>
                <a:gd name="connsiteX5" fmla="*/ 26261 w 26610"/>
                <a:gd name="connsiteY5" fmla="*/ 10567 h 1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10" h="17091">
                  <a:moveTo>
                    <a:pt x="26261" y="10567"/>
                  </a:moveTo>
                  <a:cubicBezTo>
                    <a:pt x="25561" y="5415"/>
                    <a:pt x="22445" y="2998"/>
                    <a:pt x="14557" y="1344"/>
                  </a:cubicBezTo>
                  <a:cubicBezTo>
                    <a:pt x="10251" y="129"/>
                    <a:pt x="5729" y="-87"/>
                    <a:pt x="1327" y="708"/>
                  </a:cubicBezTo>
                  <a:cubicBezTo>
                    <a:pt x="-2617" y="3125"/>
                    <a:pt x="1836" y="8086"/>
                    <a:pt x="8069" y="8086"/>
                  </a:cubicBezTo>
                  <a:cubicBezTo>
                    <a:pt x="11721" y="8360"/>
                    <a:pt x="15124" y="10052"/>
                    <a:pt x="17547" y="12793"/>
                  </a:cubicBezTo>
                  <a:cubicBezTo>
                    <a:pt x="23145" y="19663"/>
                    <a:pt x="27406" y="18582"/>
                    <a:pt x="26261" y="105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 2331">
              <a:extLst>
                <a:ext uri="{FF2B5EF4-FFF2-40B4-BE49-F238E27FC236}">
                  <a16:creationId xmlns:a16="http://schemas.microsoft.com/office/drawing/2014/main" id="{D4789366-413F-1A0D-2654-036FC60B98BD}"/>
                </a:ext>
              </a:extLst>
            </p:cNvPr>
            <p:cNvSpPr/>
            <p:nvPr/>
          </p:nvSpPr>
          <p:spPr>
            <a:xfrm>
              <a:off x="10406151" y="5813123"/>
              <a:ext cx="10964" cy="12109"/>
            </a:xfrm>
            <a:custGeom>
              <a:avLst/>
              <a:gdLst>
                <a:gd name="connsiteX0" fmla="*/ 2782 w 10964"/>
                <a:gd name="connsiteY0" fmla="*/ 238 h 12109"/>
                <a:gd name="connsiteX1" fmla="*/ 3672 w 10964"/>
                <a:gd name="connsiteY1" fmla="*/ 10733 h 12109"/>
                <a:gd name="connsiteX2" fmla="*/ 9079 w 10964"/>
                <a:gd name="connsiteY2" fmla="*/ 6472 h 12109"/>
                <a:gd name="connsiteX3" fmla="*/ 2782 w 10964"/>
                <a:gd name="connsiteY3" fmla="*/ 238 h 1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4" h="12109">
                  <a:moveTo>
                    <a:pt x="2782" y="238"/>
                  </a:moveTo>
                  <a:cubicBezTo>
                    <a:pt x="-1607" y="238"/>
                    <a:pt x="-908" y="8825"/>
                    <a:pt x="3672" y="10733"/>
                  </a:cubicBezTo>
                  <a:cubicBezTo>
                    <a:pt x="11114" y="13723"/>
                    <a:pt x="12387" y="12705"/>
                    <a:pt x="9079" y="6472"/>
                  </a:cubicBezTo>
                  <a:cubicBezTo>
                    <a:pt x="7234" y="3037"/>
                    <a:pt x="4372" y="238"/>
                    <a:pt x="278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 2332">
              <a:extLst>
                <a:ext uri="{FF2B5EF4-FFF2-40B4-BE49-F238E27FC236}">
                  <a16:creationId xmlns:a16="http://schemas.microsoft.com/office/drawing/2014/main" id="{DB1BA387-5CB1-960C-8E0E-7A33CF9BC118}"/>
                </a:ext>
              </a:extLst>
            </p:cNvPr>
            <p:cNvSpPr/>
            <p:nvPr/>
          </p:nvSpPr>
          <p:spPr>
            <a:xfrm>
              <a:off x="10145625" y="6533877"/>
              <a:ext cx="27702" cy="31272"/>
            </a:xfrm>
            <a:custGeom>
              <a:avLst/>
              <a:gdLst>
                <a:gd name="connsiteX0" fmla="*/ 7734 w 27702"/>
                <a:gd name="connsiteY0" fmla="*/ 8040 h 31272"/>
                <a:gd name="connsiteX1" fmla="*/ 8116 w 27702"/>
                <a:gd name="connsiteY1" fmla="*/ 31511 h 31272"/>
                <a:gd name="connsiteX2" fmla="*/ 12250 w 27702"/>
                <a:gd name="connsiteY2" fmla="*/ 26677 h 31272"/>
                <a:gd name="connsiteX3" fmla="*/ 20010 w 27702"/>
                <a:gd name="connsiteY3" fmla="*/ 18917 h 31272"/>
                <a:gd name="connsiteX4" fmla="*/ 25862 w 27702"/>
                <a:gd name="connsiteY4" fmla="*/ 4987 h 31272"/>
                <a:gd name="connsiteX5" fmla="*/ 7734 w 27702"/>
                <a:gd name="connsiteY5" fmla="*/ 8040 h 3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02" h="31272">
                  <a:moveTo>
                    <a:pt x="7734" y="8040"/>
                  </a:moveTo>
                  <a:cubicBezTo>
                    <a:pt x="-2952" y="18853"/>
                    <a:pt x="-2761" y="31511"/>
                    <a:pt x="8116" y="31511"/>
                  </a:cubicBezTo>
                  <a:cubicBezTo>
                    <a:pt x="10590" y="31308"/>
                    <a:pt x="12435" y="29151"/>
                    <a:pt x="12250" y="26677"/>
                  </a:cubicBezTo>
                  <a:cubicBezTo>
                    <a:pt x="12250" y="24069"/>
                    <a:pt x="15749" y="20316"/>
                    <a:pt x="20010" y="18917"/>
                  </a:cubicBezTo>
                  <a:cubicBezTo>
                    <a:pt x="28025" y="15800"/>
                    <a:pt x="29042" y="13383"/>
                    <a:pt x="25862" y="4987"/>
                  </a:cubicBezTo>
                  <a:cubicBezTo>
                    <a:pt x="23191" y="-2264"/>
                    <a:pt x="16830" y="-1183"/>
                    <a:pt x="7734" y="80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 2333">
              <a:extLst>
                <a:ext uri="{FF2B5EF4-FFF2-40B4-BE49-F238E27FC236}">
                  <a16:creationId xmlns:a16="http://schemas.microsoft.com/office/drawing/2014/main" id="{EC75D9C8-AA42-622E-EF09-54F635F5E358}"/>
                </a:ext>
              </a:extLst>
            </p:cNvPr>
            <p:cNvSpPr/>
            <p:nvPr/>
          </p:nvSpPr>
          <p:spPr>
            <a:xfrm>
              <a:off x="10093625" y="5385551"/>
              <a:ext cx="7673" cy="7628"/>
            </a:xfrm>
            <a:custGeom>
              <a:avLst/>
              <a:gdLst>
                <a:gd name="connsiteX0" fmla="*/ 5922 w 7673"/>
                <a:gd name="connsiteY0" fmla="*/ 7430 h 7628"/>
                <a:gd name="connsiteX1" fmla="*/ 5922 w 7673"/>
                <a:gd name="connsiteY1" fmla="*/ 2087 h 7628"/>
                <a:gd name="connsiteX2" fmla="*/ 834 w 7673"/>
                <a:gd name="connsiteY2" fmla="*/ 6031 h 7628"/>
                <a:gd name="connsiteX3" fmla="*/ 5922 w 7673"/>
                <a:gd name="connsiteY3" fmla="*/ 7430 h 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7628">
                  <a:moveTo>
                    <a:pt x="5922" y="7430"/>
                  </a:moveTo>
                  <a:cubicBezTo>
                    <a:pt x="8040" y="6075"/>
                    <a:pt x="8040" y="4294"/>
                    <a:pt x="5922" y="2087"/>
                  </a:cubicBezTo>
                  <a:cubicBezTo>
                    <a:pt x="1978" y="-1920"/>
                    <a:pt x="-2092" y="1133"/>
                    <a:pt x="834" y="6031"/>
                  </a:cubicBezTo>
                  <a:cubicBezTo>
                    <a:pt x="1902" y="7755"/>
                    <a:pt x="4122" y="8365"/>
                    <a:pt x="5922" y="74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 2334">
              <a:extLst>
                <a:ext uri="{FF2B5EF4-FFF2-40B4-BE49-F238E27FC236}">
                  <a16:creationId xmlns:a16="http://schemas.microsoft.com/office/drawing/2014/main" id="{B57EFE24-2A1E-4898-D3A1-1BCAB98EB9BE}"/>
                </a:ext>
              </a:extLst>
            </p:cNvPr>
            <p:cNvSpPr/>
            <p:nvPr/>
          </p:nvSpPr>
          <p:spPr>
            <a:xfrm>
              <a:off x="10245868" y="5762714"/>
              <a:ext cx="14513" cy="6104"/>
            </a:xfrm>
            <a:custGeom>
              <a:avLst/>
              <a:gdLst>
                <a:gd name="connsiteX0" fmla="*/ 14351 w 14513"/>
                <a:gd name="connsiteY0" fmla="*/ 3196 h 6104"/>
                <a:gd name="connsiteX1" fmla="*/ 1948 w 14513"/>
                <a:gd name="connsiteY1" fmla="*/ 3196 h 6104"/>
                <a:gd name="connsiteX2" fmla="*/ 5828 w 14513"/>
                <a:gd name="connsiteY2" fmla="*/ 6313 h 6104"/>
                <a:gd name="connsiteX3" fmla="*/ 14351 w 14513"/>
                <a:gd name="connsiteY3" fmla="*/ 3196 h 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13" h="6104">
                  <a:moveTo>
                    <a:pt x="14351" y="3196"/>
                  </a:moveTo>
                  <a:cubicBezTo>
                    <a:pt x="14351" y="-748"/>
                    <a:pt x="7991" y="-748"/>
                    <a:pt x="1948" y="3196"/>
                  </a:cubicBezTo>
                  <a:cubicBezTo>
                    <a:pt x="-1677" y="5613"/>
                    <a:pt x="-787" y="6313"/>
                    <a:pt x="5828" y="6313"/>
                  </a:cubicBezTo>
                  <a:cubicBezTo>
                    <a:pt x="10535" y="6567"/>
                    <a:pt x="14351" y="5168"/>
                    <a:pt x="14351" y="31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 2335">
              <a:extLst>
                <a:ext uri="{FF2B5EF4-FFF2-40B4-BE49-F238E27FC236}">
                  <a16:creationId xmlns:a16="http://schemas.microsoft.com/office/drawing/2014/main" id="{07A69F94-AA14-4D36-2895-9BA556B0120C}"/>
                </a:ext>
              </a:extLst>
            </p:cNvPr>
            <p:cNvSpPr/>
            <p:nvPr/>
          </p:nvSpPr>
          <p:spPr>
            <a:xfrm>
              <a:off x="10251095" y="5883528"/>
              <a:ext cx="12403" cy="23924"/>
            </a:xfrm>
            <a:custGeom>
              <a:avLst/>
              <a:gdLst>
                <a:gd name="connsiteX0" fmla="*/ 12241 w 12403"/>
                <a:gd name="connsiteY0" fmla="*/ 19647 h 23924"/>
                <a:gd name="connsiteX1" fmla="*/ 6834 w 12403"/>
                <a:gd name="connsiteY1" fmla="*/ 11823 h 23924"/>
                <a:gd name="connsiteX2" fmla="*/ 6834 w 12403"/>
                <a:gd name="connsiteY2" fmla="*/ 8579 h 23924"/>
                <a:gd name="connsiteX3" fmla="*/ 10205 w 12403"/>
                <a:gd name="connsiteY3" fmla="*/ 1137 h 23924"/>
                <a:gd name="connsiteX4" fmla="*/ -163 w 12403"/>
                <a:gd name="connsiteY4" fmla="*/ 15130 h 23924"/>
                <a:gd name="connsiteX5" fmla="*/ 6198 w 12403"/>
                <a:gd name="connsiteY5" fmla="*/ 24162 h 23924"/>
                <a:gd name="connsiteX6" fmla="*/ 12241 w 12403"/>
                <a:gd name="connsiteY6" fmla="*/ 19647 h 2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03" h="23924">
                  <a:moveTo>
                    <a:pt x="12241" y="19647"/>
                  </a:moveTo>
                  <a:cubicBezTo>
                    <a:pt x="11732" y="16345"/>
                    <a:pt x="9741" y="13464"/>
                    <a:pt x="6834" y="11823"/>
                  </a:cubicBezTo>
                  <a:cubicBezTo>
                    <a:pt x="1682" y="8770"/>
                    <a:pt x="1682" y="8642"/>
                    <a:pt x="6834" y="8579"/>
                  </a:cubicBezTo>
                  <a:cubicBezTo>
                    <a:pt x="11986" y="8515"/>
                    <a:pt x="13958" y="4890"/>
                    <a:pt x="10205" y="1137"/>
                  </a:cubicBezTo>
                  <a:cubicBezTo>
                    <a:pt x="6452" y="-2616"/>
                    <a:pt x="-163" y="6034"/>
                    <a:pt x="-163" y="15130"/>
                  </a:cubicBezTo>
                  <a:cubicBezTo>
                    <a:pt x="-163" y="22064"/>
                    <a:pt x="1300" y="24162"/>
                    <a:pt x="6198" y="24162"/>
                  </a:cubicBezTo>
                  <a:cubicBezTo>
                    <a:pt x="9442" y="24162"/>
                    <a:pt x="12241" y="22318"/>
                    <a:pt x="12241" y="196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 2336">
              <a:extLst>
                <a:ext uri="{FF2B5EF4-FFF2-40B4-BE49-F238E27FC236}">
                  <a16:creationId xmlns:a16="http://schemas.microsoft.com/office/drawing/2014/main" id="{2797B5CD-B945-1D5F-D797-21E5F75192A9}"/>
                </a:ext>
              </a:extLst>
            </p:cNvPr>
            <p:cNvSpPr/>
            <p:nvPr/>
          </p:nvSpPr>
          <p:spPr>
            <a:xfrm>
              <a:off x="10254148" y="6555672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 2337">
              <a:extLst>
                <a:ext uri="{FF2B5EF4-FFF2-40B4-BE49-F238E27FC236}">
                  <a16:creationId xmlns:a16="http://schemas.microsoft.com/office/drawing/2014/main" id="{263825A9-43F7-BEE1-B0D5-185D757BC1C8}"/>
                </a:ext>
              </a:extLst>
            </p:cNvPr>
            <p:cNvSpPr/>
            <p:nvPr/>
          </p:nvSpPr>
          <p:spPr>
            <a:xfrm>
              <a:off x="10255427" y="6445505"/>
              <a:ext cx="8071" cy="9388"/>
            </a:xfrm>
            <a:custGeom>
              <a:avLst/>
              <a:gdLst>
                <a:gd name="connsiteX0" fmla="*/ 785 w 8071"/>
                <a:gd name="connsiteY0" fmla="*/ 7680 h 9388"/>
                <a:gd name="connsiteX1" fmla="*/ 7909 w 8071"/>
                <a:gd name="connsiteY1" fmla="*/ 4945 h 9388"/>
                <a:gd name="connsiteX2" fmla="*/ 4983 w 8071"/>
                <a:gd name="connsiteY2" fmla="*/ 238 h 9388"/>
                <a:gd name="connsiteX3" fmla="*/ 785 w 8071"/>
                <a:gd name="connsiteY3" fmla="*/ 7680 h 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1" h="9388">
                  <a:moveTo>
                    <a:pt x="785" y="7680"/>
                  </a:moveTo>
                  <a:cubicBezTo>
                    <a:pt x="4283" y="11179"/>
                    <a:pt x="7909" y="9779"/>
                    <a:pt x="7909" y="4945"/>
                  </a:cubicBezTo>
                  <a:cubicBezTo>
                    <a:pt x="7909" y="2338"/>
                    <a:pt x="6574" y="238"/>
                    <a:pt x="4983" y="238"/>
                  </a:cubicBezTo>
                  <a:cubicBezTo>
                    <a:pt x="1040" y="238"/>
                    <a:pt x="-1695" y="5136"/>
                    <a:pt x="785" y="76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 2338">
              <a:extLst>
                <a:ext uri="{FF2B5EF4-FFF2-40B4-BE49-F238E27FC236}">
                  <a16:creationId xmlns:a16="http://schemas.microsoft.com/office/drawing/2014/main" id="{09A7373A-70FD-CEAD-E741-A6C92D72F56B}"/>
                </a:ext>
              </a:extLst>
            </p:cNvPr>
            <p:cNvSpPr/>
            <p:nvPr/>
          </p:nvSpPr>
          <p:spPr>
            <a:xfrm>
              <a:off x="10238628" y="6467576"/>
              <a:ext cx="6360" cy="6360"/>
            </a:xfrm>
            <a:custGeom>
              <a:avLst/>
              <a:gdLst>
                <a:gd name="connsiteX0" fmla="*/ 3018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238"/>
                  </a:move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 2339">
              <a:extLst>
                <a:ext uri="{FF2B5EF4-FFF2-40B4-BE49-F238E27FC236}">
                  <a16:creationId xmlns:a16="http://schemas.microsoft.com/office/drawing/2014/main" id="{19B0D618-FFFD-4778-E85D-78D56E262D74}"/>
                </a:ext>
              </a:extLst>
            </p:cNvPr>
            <p:cNvSpPr/>
            <p:nvPr/>
          </p:nvSpPr>
          <p:spPr>
            <a:xfrm>
              <a:off x="10179792" y="6553190"/>
              <a:ext cx="30163" cy="30239"/>
            </a:xfrm>
            <a:custGeom>
              <a:avLst/>
              <a:gdLst>
                <a:gd name="connsiteX0" fmla="*/ 29606 w 30163"/>
                <a:gd name="connsiteY0" fmla="*/ 27337 h 30239"/>
                <a:gd name="connsiteX1" fmla="*/ 25916 w 30163"/>
                <a:gd name="connsiteY1" fmla="*/ 19322 h 30239"/>
                <a:gd name="connsiteX2" fmla="*/ 20828 w 30163"/>
                <a:gd name="connsiteY2" fmla="*/ 10608 h 30239"/>
                <a:gd name="connsiteX3" fmla="*/ 17775 w 30163"/>
                <a:gd name="connsiteY3" fmla="*/ 3738 h 30239"/>
                <a:gd name="connsiteX4" fmla="*/ -163 w 30163"/>
                <a:gd name="connsiteY4" fmla="*/ 2212 h 30239"/>
                <a:gd name="connsiteX5" fmla="*/ 5244 w 30163"/>
                <a:gd name="connsiteY5" fmla="*/ 4693 h 30239"/>
                <a:gd name="connsiteX6" fmla="*/ 10333 w 30163"/>
                <a:gd name="connsiteY6" fmla="*/ 15887 h 30239"/>
                <a:gd name="connsiteX7" fmla="*/ 14976 w 30163"/>
                <a:gd name="connsiteY7" fmla="*/ 28927 h 30239"/>
                <a:gd name="connsiteX8" fmla="*/ 29606 w 30163"/>
                <a:gd name="connsiteY8" fmla="*/ 27337 h 3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163" h="30239">
                  <a:moveTo>
                    <a:pt x="29606" y="27337"/>
                  </a:moveTo>
                  <a:cubicBezTo>
                    <a:pt x="30814" y="25365"/>
                    <a:pt x="29160" y="21739"/>
                    <a:pt x="25916" y="19322"/>
                  </a:cubicBezTo>
                  <a:cubicBezTo>
                    <a:pt x="22927" y="17395"/>
                    <a:pt x="21031" y="14157"/>
                    <a:pt x="20828" y="10608"/>
                  </a:cubicBezTo>
                  <a:cubicBezTo>
                    <a:pt x="21184" y="7924"/>
                    <a:pt x="20001" y="5271"/>
                    <a:pt x="17775" y="3738"/>
                  </a:cubicBezTo>
                  <a:cubicBezTo>
                    <a:pt x="11414" y="-14"/>
                    <a:pt x="-163" y="-1096"/>
                    <a:pt x="-163" y="2212"/>
                  </a:cubicBezTo>
                  <a:cubicBezTo>
                    <a:pt x="-163" y="3802"/>
                    <a:pt x="2255" y="4947"/>
                    <a:pt x="5244" y="4693"/>
                  </a:cubicBezTo>
                  <a:cubicBezTo>
                    <a:pt x="9633" y="4693"/>
                    <a:pt x="10651" y="6601"/>
                    <a:pt x="10333" y="15887"/>
                  </a:cubicBezTo>
                  <a:cubicBezTo>
                    <a:pt x="10333" y="24156"/>
                    <a:pt x="11478" y="27909"/>
                    <a:pt x="14976" y="28927"/>
                  </a:cubicBezTo>
                  <a:cubicBezTo>
                    <a:pt x="24072" y="31344"/>
                    <a:pt x="27379" y="31026"/>
                    <a:pt x="29606" y="273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 2340">
              <a:extLst>
                <a:ext uri="{FF2B5EF4-FFF2-40B4-BE49-F238E27FC236}">
                  <a16:creationId xmlns:a16="http://schemas.microsoft.com/office/drawing/2014/main" id="{084E04BB-4CE1-1D13-8F2B-D8C1C62F4285}"/>
                </a:ext>
              </a:extLst>
            </p:cNvPr>
            <p:cNvSpPr/>
            <p:nvPr/>
          </p:nvSpPr>
          <p:spPr>
            <a:xfrm>
              <a:off x="10206391" y="6571155"/>
              <a:ext cx="31869" cy="59424"/>
            </a:xfrm>
            <a:custGeom>
              <a:avLst/>
              <a:gdLst>
                <a:gd name="connsiteX0" fmla="*/ 16936 w 31869"/>
                <a:gd name="connsiteY0" fmla="*/ 28899 h 59424"/>
                <a:gd name="connsiteX1" fmla="*/ 28831 w 31869"/>
                <a:gd name="connsiteY1" fmla="*/ 29408 h 59424"/>
                <a:gd name="connsiteX2" fmla="*/ 31184 w 31869"/>
                <a:gd name="connsiteY2" fmla="*/ 19231 h 59424"/>
                <a:gd name="connsiteX3" fmla="*/ 29530 w 31869"/>
                <a:gd name="connsiteY3" fmla="*/ 2820 h 59424"/>
                <a:gd name="connsiteX4" fmla="*/ 19544 w 31869"/>
                <a:gd name="connsiteY4" fmla="*/ 8291 h 59424"/>
                <a:gd name="connsiteX5" fmla="*/ 10639 w 31869"/>
                <a:gd name="connsiteY5" fmla="*/ 16178 h 59424"/>
                <a:gd name="connsiteX6" fmla="*/ 1607 w 31869"/>
                <a:gd name="connsiteY6" fmla="*/ 20757 h 59424"/>
                <a:gd name="connsiteX7" fmla="*/ 5805 w 31869"/>
                <a:gd name="connsiteY7" fmla="*/ 27118 h 59424"/>
                <a:gd name="connsiteX8" fmla="*/ 7650 w 31869"/>
                <a:gd name="connsiteY8" fmla="*/ 39840 h 59424"/>
                <a:gd name="connsiteX9" fmla="*/ 1289 w 31869"/>
                <a:gd name="connsiteY9" fmla="*/ 47091 h 59424"/>
                <a:gd name="connsiteX10" fmla="*/ 4088 w 31869"/>
                <a:gd name="connsiteY10" fmla="*/ 48108 h 59424"/>
                <a:gd name="connsiteX11" fmla="*/ 12293 w 31869"/>
                <a:gd name="connsiteY11" fmla="*/ 52179 h 59424"/>
                <a:gd name="connsiteX12" fmla="*/ 31375 w 31869"/>
                <a:gd name="connsiteY12" fmla="*/ 53006 h 59424"/>
                <a:gd name="connsiteX13" fmla="*/ 24506 w 31869"/>
                <a:gd name="connsiteY13" fmla="*/ 39776 h 59424"/>
                <a:gd name="connsiteX14" fmla="*/ 16936 w 31869"/>
                <a:gd name="connsiteY14" fmla="*/ 28899 h 5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69" h="59424">
                  <a:moveTo>
                    <a:pt x="16936" y="28899"/>
                  </a:moveTo>
                  <a:cubicBezTo>
                    <a:pt x="16936" y="24383"/>
                    <a:pt x="24188" y="24765"/>
                    <a:pt x="28831" y="29408"/>
                  </a:cubicBezTo>
                  <a:cubicBezTo>
                    <a:pt x="31757" y="32461"/>
                    <a:pt x="32265" y="30299"/>
                    <a:pt x="31184" y="19231"/>
                  </a:cubicBezTo>
                  <a:cubicBezTo>
                    <a:pt x="30357" y="11471"/>
                    <a:pt x="29658" y="4092"/>
                    <a:pt x="29530" y="2820"/>
                  </a:cubicBezTo>
                  <a:cubicBezTo>
                    <a:pt x="29149" y="-2523"/>
                    <a:pt x="22788" y="976"/>
                    <a:pt x="19544" y="8291"/>
                  </a:cubicBezTo>
                  <a:cubicBezTo>
                    <a:pt x="17572" y="12616"/>
                    <a:pt x="13565" y="16178"/>
                    <a:pt x="10639" y="16178"/>
                  </a:cubicBezTo>
                  <a:cubicBezTo>
                    <a:pt x="7141" y="16451"/>
                    <a:pt x="3897" y="18099"/>
                    <a:pt x="1607" y="20757"/>
                  </a:cubicBezTo>
                  <a:cubicBezTo>
                    <a:pt x="-1510" y="24574"/>
                    <a:pt x="-747" y="25719"/>
                    <a:pt x="5805" y="27118"/>
                  </a:cubicBezTo>
                  <a:cubicBezTo>
                    <a:pt x="15346" y="29535"/>
                    <a:pt x="16427" y="36723"/>
                    <a:pt x="7650" y="39840"/>
                  </a:cubicBezTo>
                  <a:cubicBezTo>
                    <a:pt x="4272" y="40768"/>
                    <a:pt x="1773" y="43618"/>
                    <a:pt x="1289" y="47091"/>
                  </a:cubicBezTo>
                  <a:cubicBezTo>
                    <a:pt x="1289" y="51352"/>
                    <a:pt x="1925" y="51543"/>
                    <a:pt x="4088" y="48108"/>
                  </a:cubicBezTo>
                  <a:cubicBezTo>
                    <a:pt x="6250" y="44674"/>
                    <a:pt x="7968" y="45564"/>
                    <a:pt x="12293" y="52179"/>
                  </a:cubicBezTo>
                  <a:cubicBezTo>
                    <a:pt x="18654" y="61720"/>
                    <a:pt x="30039" y="62293"/>
                    <a:pt x="31375" y="53006"/>
                  </a:cubicBezTo>
                  <a:cubicBezTo>
                    <a:pt x="30974" y="47848"/>
                    <a:pt x="28494" y="43071"/>
                    <a:pt x="24506" y="39776"/>
                  </a:cubicBezTo>
                  <a:cubicBezTo>
                    <a:pt x="21096" y="36850"/>
                    <a:pt x="18495" y="33110"/>
                    <a:pt x="16936" y="288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 2341">
              <a:extLst>
                <a:ext uri="{FF2B5EF4-FFF2-40B4-BE49-F238E27FC236}">
                  <a16:creationId xmlns:a16="http://schemas.microsoft.com/office/drawing/2014/main" id="{588A6611-3C50-4EC3-8D6E-FA91EE353EA5}"/>
                </a:ext>
              </a:extLst>
            </p:cNvPr>
            <p:cNvSpPr/>
            <p:nvPr/>
          </p:nvSpPr>
          <p:spPr>
            <a:xfrm>
              <a:off x="10195312" y="6597874"/>
              <a:ext cx="7822" cy="6621"/>
            </a:xfrm>
            <a:custGeom>
              <a:avLst/>
              <a:gdLst>
                <a:gd name="connsiteX0" fmla="*/ -163 w 7822"/>
                <a:gd name="connsiteY0" fmla="*/ 5297 h 6621"/>
                <a:gd name="connsiteX1" fmla="*/ 4481 w 7822"/>
                <a:gd name="connsiteY1" fmla="*/ 6315 h 6621"/>
                <a:gd name="connsiteX2" fmla="*/ 7343 w 7822"/>
                <a:gd name="connsiteY2" fmla="*/ 1671 h 6621"/>
                <a:gd name="connsiteX3" fmla="*/ -163 w 7822"/>
                <a:gd name="connsiteY3" fmla="*/ 5297 h 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2" h="6621">
                  <a:moveTo>
                    <a:pt x="-163" y="5297"/>
                  </a:moveTo>
                  <a:cubicBezTo>
                    <a:pt x="-163" y="6887"/>
                    <a:pt x="1937" y="7333"/>
                    <a:pt x="4481" y="6315"/>
                  </a:cubicBezTo>
                  <a:cubicBezTo>
                    <a:pt x="7025" y="5297"/>
                    <a:pt x="8297" y="3262"/>
                    <a:pt x="7343" y="1671"/>
                  </a:cubicBezTo>
                  <a:cubicBezTo>
                    <a:pt x="5308" y="-1636"/>
                    <a:pt x="-163" y="1290"/>
                    <a:pt x="-163" y="52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 2342">
              <a:extLst>
                <a:ext uri="{FF2B5EF4-FFF2-40B4-BE49-F238E27FC236}">
                  <a16:creationId xmlns:a16="http://schemas.microsoft.com/office/drawing/2014/main" id="{9743102A-D7A9-26E3-A715-1F9EA9AF5945}"/>
                </a:ext>
              </a:extLst>
            </p:cNvPr>
            <p:cNvSpPr/>
            <p:nvPr/>
          </p:nvSpPr>
          <p:spPr>
            <a:xfrm>
              <a:off x="10440199" y="5056014"/>
              <a:ext cx="4939" cy="8231"/>
            </a:xfrm>
            <a:custGeom>
              <a:avLst/>
              <a:gdLst>
                <a:gd name="connsiteX0" fmla="*/ 4354 w 4939"/>
                <a:gd name="connsiteY0" fmla="*/ 5574 h 8231"/>
                <a:gd name="connsiteX1" fmla="*/ 2954 w 4939"/>
                <a:gd name="connsiteY1" fmla="*/ 676 h 8231"/>
                <a:gd name="connsiteX2" fmla="*/ -163 w 4939"/>
                <a:gd name="connsiteY2" fmla="*/ 3602 h 8231"/>
                <a:gd name="connsiteX3" fmla="*/ 4354 w 4939"/>
                <a:gd name="connsiteY3" fmla="*/ 5574 h 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39" h="8231">
                  <a:moveTo>
                    <a:pt x="4354" y="5574"/>
                  </a:moveTo>
                  <a:cubicBezTo>
                    <a:pt x="5270" y="3831"/>
                    <a:pt x="4653" y="1675"/>
                    <a:pt x="2954" y="676"/>
                  </a:cubicBezTo>
                  <a:cubicBezTo>
                    <a:pt x="1237" y="-469"/>
                    <a:pt x="-163" y="676"/>
                    <a:pt x="-163" y="3602"/>
                  </a:cubicBezTo>
                  <a:cubicBezTo>
                    <a:pt x="-163" y="9072"/>
                    <a:pt x="1682" y="10217"/>
                    <a:pt x="4354" y="55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 2343">
              <a:extLst>
                <a:ext uri="{FF2B5EF4-FFF2-40B4-BE49-F238E27FC236}">
                  <a16:creationId xmlns:a16="http://schemas.microsoft.com/office/drawing/2014/main" id="{820B2782-232F-DAEC-4330-9C778D96700E}"/>
                </a:ext>
              </a:extLst>
            </p:cNvPr>
            <p:cNvSpPr/>
            <p:nvPr/>
          </p:nvSpPr>
          <p:spPr>
            <a:xfrm>
              <a:off x="10533598" y="1307574"/>
              <a:ext cx="8459" cy="6297"/>
            </a:xfrm>
            <a:custGeom>
              <a:avLst/>
              <a:gdLst>
                <a:gd name="connsiteX0" fmla="*/ 8211 w 8459"/>
                <a:gd name="connsiteY0" fmla="*/ 3355 h 6297"/>
                <a:gd name="connsiteX1" fmla="*/ 4076 w 8459"/>
                <a:gd name="connsiteY1" fmla="*/ 238 h 6297"/>
                <a:gd name="connsiteX2" fmla="*/ -58 w 8459"/>
                <a:gd name="connsiteY2" fmla="*/ 3355 h 6297"/>
                <a:gd name="connsiteX3" fmla="*/ 4076 w 8459"/>
                <a:gd name="connsiteY3" fmla="*/ 6535 h 6297"/>
                <a:gd name="connsiteX4" fmla="*/ 8211 w 8459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9" h="6297">
                  <a:moveTo>
                    <a:pt x="8211" y="3355"/>
                  </a:moveTo>
                  <a:cubicBezTo>
                    <a:pt x="7581" y="1584"/>
                    <a:pt x="5953" y="358"/>
                    <a:pt x="4076" y="238"/>
                  </a:cubicBezTo>
                  <a:cubicBezTo>
                    <a:pt x="2200" y="358"/>
                    <a:pt x="571" y="1584"/>
                    <a:pt x="-58" y="3355"/>
                  </a:cubicBezTo>
                  <a:cubicBezTo>
                    <a:pt x="-631" y="5072"/>
                    <a:pt x="1213" y="6535"/>
                    <a:pt x="4076" y="6535"/>
                  </a:cubicBezTo>
                  <a:cubicBezTo>
                    <a:pt x="6938" y="6535"/>
                    <a:pt x="8719" y="5072"/>
                    <a:pt x="821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 2344">
              <a:extLst>
                <a:ext uri="{FF2B5EF4-FFF2-40B4-BE49-F238E27FC236}">
                  <a16:creationId xmlns:a16="http://schemas.microsoft.com/office/drawing/2014/main" id="{9C70C186-35C6-994B-D1D5-7F4CD9787462}"/>
                </a:ext>
              </a:extLst>
            </p:cNvPr>
            <p:cNvSpPr/>
            <p:nvPr/>
          </p:nvSpPr>
          <p:spPr>
            <a:xfrm>
              <a:off x="10523715" y="4979296"/>
              <a:ext cx="12721" cy="6297"/>
            </a:xfrm>
            <a:custGeom>
              <a:avLst/>
              <a:gdLst>
                <a:gd name="connsiteX0" fmla="*/ 6198 w 12721"/>
                <a:gd name="connsiteY0" fmla="*/ 238 h 6297"/>
                <a:gd name="connsiteX1" fmla="*/ -163 w 12721"/>
                <a:gd name="connsiteY1" fmla="*/ 3419 h 6297"/>
                <a:gd name="connsiteX2" fmla="*/ 6198 w 12721"/>
                <a:gd name="connsiteY2" fmla="*/ 6535 h 6297"/>
                <a:gd name="connsiteX3" fmla="*/ 12559 w 12721"/>
                <a:gd name="connsiteY3" fmla="*/ 3419 h 6297"/>
                <a:gd name="connsiteX4" fmla="*/ 6198 w 1272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6198" y="238"/>
                  </a:moveTo>
                  <a:cubicBezTo>
                    <a:pt x="2763" y="238"/>
                    <a:pt x="-163" y="1638"/>
                    <a:pt x="-163" y="3419"/>
                  </a:cubicBezTo>
                  <a:cubicBezTo>
                    <a:pt x="-163" y="5200"/>
                    <a:pt x="2573" y="6535"/>
                    <a:pt x="6198" y="6535"/>
                  </a:cubicBezTo>
                  <a:cubicBezTo>
                    <a:pt x="9824" y="6535"/>
                    <a:pt x="12559" y="5136"/>
                    <a:pt x="12559" y="3419"/>
                  </a:cubicBezTo>
                  <a:cubicBezTo>
                    <a:pt x="12559" y="1701"/>
                    <a:pt x="9633" y="238"/>
                    <a:pt x="61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 2345">
              <a:extLst>
                <a:ext uri="{FF2B5EF4-FFF2-40B4-BE49-F238E27FC236}">
                  <a16:creationId xmlns:a16="http://schemas.microsoft.com/office/drawing/2014/main" id="{23B613F9-6900-D70F-201C-B45F88D487EB}"/>
                </a:ext>
              </a:extLst>
            </p:cNvPr>
            <p:cNvSpPr/>
            <p:nvPr/>
          </p:nvSpPr>
          <p:spPr>
            <a:xfrm>
              <a:off x="10540726" y="1418026"/>
              <a:ext cx="8794" cy="8318"/>
            </a:xfrm>
            <a:custGeom>
              <a:avLst/>
              <a:gdLst>
                <a:gd name="connsiteX0" fmla="*/ 8587 w 8794"/>
                <a:gd name="connsiteY0" fmla="*/ 4661 h 8318"/>
                <a:gd name="connsiteX1" fmla="*/ 3944 w 8794"/>
                <a:gd name="connsiteY1" fmla="*/ 462 h 8318"/>
                <a:gd name="connsiteX2" fmla="*/ 446 w 8794"/>
                <a:gd name="connsiteY2" fmla="*/ 4533 h 8318"/>
                <a:gd name="connsiteX3" fmla="*/ 8587 w 8794"/>
                <a:gd name="connsiteY3" fmla="*/ 4661 h 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4" h="8318">
                  <a:moveTo>
                    <a:pt x="8587" y="4661"/>
                  </a:moveTo>
                  <a:cubicBezTo>
                    <a:pt x="8969" y="2943"/>
                    <a:pt x="6870" y="1035"/>
                    <a:pt x="3944" y="462"/>
                  </a:cubicBezTo>
                  <a:cubicBezTo>
                    <a:pt x="1" y="-301"/>
                    <a:pt x="-954" y="844"/>
                    <a:pt x="446" y="4533"/>
                  </a:cubicBezTo>
                  <a:cubicBezTo>
                    <a:pt x="2481" y="9876"/>
                    <a:pt x="6997" y="9876"/>
                    <a:pt x="8587" y="46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 2346">
              <a:extLst>
                <a:ext uri="{FF2B5EF4-FFF2-40B4-BE49-F238E27FC236}">
                  <a16:creationId xmlns:a16="http://schemas.microsoft.com/office/drawing/2014/main" id="{9F9A2805-65A8-A96D-8299-54343FC3D632}"/>
                </a:ext>
              </a:extLst>
            </p:cNvPr>
            <p:cNvSpPr/>
            <p:nvPr/>
          </p:nvSpPr>
          <p:spPr>
            <a:xfrm>
              <a:off x="10542480" y="5898972"/>
              <a:ext cx="10961" cy="11090"/>
            </a:xfrm>
            <a:custGeom>
              <a:avLst/>
              <a:gdLst>
                <a:gd name="connsiteX0" fmla="*/ 8742 w 10961"/>
                <a:gd name="connsiteY0" fmla="*/ 7637 h 11090"/>
                <a:gd name="connsiteX1" fmla="*/ 10332 w 10961"/>
                <a:gd name="connsiteY1" fmla="*/ 1276 h 11090"/>
                <a:gd name="connsiteX2" fmla="*/ -163 w 10961"/>
                <a:gd name="connsiteY2" fmla="*/ 7192 h 11090"/>
                <a:gd name="connsiteX3" fmla="*/ 8742 w 10961"/>
                <a:gd name="connsiteY3" fmla="*/ 7637 h 1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1" h="11090">
                  <a:moveTo>
                    <a:pt x="8742" y="7637"/>
                  </a:moveTo>
                  <a:cubicBezTo>
                    <a:pt x="10650" y="5347"/>
                    <a:pt x="11350" y="2612"/>
                    <a:pt x="10332" y="1276"/>
                  </a:cubicBezTo>
                  <a:cubicBezTo>
                    <a:pt x="7343" y="-1777"/>
                    <a:pt x="-163" y="2421"/>
                    <a:pt x="-163" y="7192"/>
                  </a:cubicBezTo>
                  <a:cubicBezTo>
                    <a:pt x="-163" y="11962"/>
                    <a:pt x="4290" y="13234"/>
                    <a:pt x="8742" y="76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 2347">
              <a:extLst>
                <a:ext uri="{FF2B5EF4-FFF2-40B4-BE49-F238E27FC236}">
                  <a16:creationId xmlns:a16="http://schemas.microsoft.com/office/drawing/2014/main" id="{C898B26C-02D3-976F-A954-87B40B212CC5}"/>
                </a:ext>
              </a:extLst>
            </p:cNvPr>
            <p:cNvSpPr/>
            <p:nvPr/>
          </p:nvSpPr>
          <p:spPr>
            <a:xfrm>
              <a:off x="10468059" y="6152912"/>
              <a:ext cx="9350" cy="6297"/>
            </a:xfrm>
            <a:custGeom>
              <a:avLst/>
              <a:gdLst>
                <a:gd name="connsiteX0" fmla="*/ 4544 w 9350"/>
                <a:gd name="connsiteY0" fmla="*/ 238 h 6297"/>
                <a:gd name="connsiteX1" fmla="*/ -163 w 9350"/>
                <a:gd name="connsiteY1" fmla="*/ 3355 h 6297"/>
                <a:gd name="connsiteX2" fmla="*/ 4544 w 9350"/>
                <a:gd name="connsiteY2" fmla="*/ 6535 h 6297"/>
                <a:gd name="connsiteX3" fmla="*/ 9188 w 9350"/>
                <a:gd name="connsiteY3" fmla="*/ 3355 h 6297"/>
                <a:gd name="connsiteX4" fmla="*/ 4544 w 9350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6297">
                  <a:moveTo>
                    <a:pt x="4544" y="238"/>
                  </a:moveTo>
                  <a:cubicBezTo>
                    <a:pt x="1937" y="238"/>
                    <a:pt x="-163" y="1638"/>
                    <a:pt x="-163" y="3355"/>
                  </a:cubicBezTo>
                  <a:cubicBezTo>
                    <a:pt x="-163" y="5073"/>
                    <a:pt x="1937" y="6535"/>
                    <a:pt x="4544" y="6535"/>
                  </a:cubicBezTo>
                  <a:cubicBezTo>
                    <a:pt x="7152" y="6535"/>
                    <a:pt x="9188" y="5136"/>
                    <a:pt x="9188" y="3355"/>
                  </a:cubicBezTo>
                  <a:cubicBezTo>
                    <a:pt x="9188" y="1574"/>
                    <a:pt x="7089" y="238"/>
                    <a:pt x="454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 2348">
              <a:extLst>
                <a:ext uri="{FF2B5EF4-FFF2-40B4-BE49-F238E27FC236}">
                  <a16:creationId xmlns:a16="http://schemas.microsoft.com/office/drawing/2014/main" id="{1243BFB6-210E-9754-FA22-FE0D179CC8AD}"/>
                </a:ext>
              </a:extLst>
            </p:cNvPr>
            <p:cNvSpPr/>
            <p:nvPr/>
          </p:nvSpPr>
          <p:spPr>
            <a:xfrm>
              <a:off x="10476491" y="6587794"/>
              <a:ext cx="21922" cy="14447"/>
            </a:xfrm>
            <a:custGeom>
              <a:avLst/>
              <a:gdLst>
                <a:gd name="connsiteX0" fmla="*/ 19329 w 21922"/>
                <a:gd name="connsiteY0" fmla="*/ 4246 h 14447"/>
                <a:gd name="connsiteX1" fmla="*/ -134 w 21922"/>
                <a:gd name="connsiteY1" fmla="*/ 4246 h 14447"/>
                <a:gd name="connsiteX2" fmla="*/ 7689 w 21922"/>
                <a:gd name="connsiteY2" fmla="*/ 8380 h 14447"/>
                <a:gd name="connsiteX3" fmla="*/ 16212 w 21922"/>
                <a:gd name="connsiteY3" fmla="*/ 12960 h 14447"/>
                <a:gd name="connsiteX4" fmla="*/ 19838 w 21922"/>
                <a:gd name="connsiteY4" fmla="*/ 12960 h 14447"/>
                <a:gd name="connsiteX5" fmla="*/ 19329 w 21922"/>
                <a:gd name="connsiteY5" fmla="*/ 4309 h 1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22" h="14447">
                  <a:moveTo>
                    <a:pt x="19329" y="4246"/>
                  </a:moveTo>
                  <a:cubicBezTo>
                    <a:pt x="15004" y="-1097"/>
                    <a:pt x="1010" y="-1097"/>
                    <a:pt x="-134" y="4246"/>
                  </a:cubicBezTo>
                  <a:cubicBezTo>
                    <a:pt x="-516" y="5963"/>
                    <a:pt x="3046" y="7871"/>
                    <a:pt x="7689" y="8380"/>
                  </a:cubicBezTo>
                  <a:cubicBezTo>
                    <a:pt x="12332" y="8889"/>
                    <a:pt x="16212" y="10988"/>
                    <a:pt x="16212" y="12960"/>
                  </a:cubicBezTo>
                  <a:cubicBezTo>
                    <a:pt x="16212" y="14932"/>
                    <a:pt x="17167" y="15568"/>
                    <a:pt x="19838" y="12960"/>
                  </a:cubicBezTo>
                  <a:cubicBezTo>
                    <a:pt x="22510" y="10352"/>
                    <a:pt x="22446" y="8126"/>
                    <a:pt x="19329" y="43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 2349">
              <a:extLst>
                <a:ext uri="{FF2B5EF4-FFF2-40B4-BE49-F238E27FC236}">
                  <a16:creationId xmlns:a16="http://schemas.microsoft.com/office/drawing/2014/main" id="{B358A53D-9DC1-E210-9387-EE7EDF8C56FE}"/>
                </a:ext>
              </a:extLst>
            </p:cNvPr>
            <p:cNvSpPr/>
            <p:nvPr/>
          </p:nvSpPr>
          <p:spPr>
            <a:xfrm>
              <a:off x="10460162" y="6399031"/>
              <a:ext cx="9791" cy="8691"/>
            </a:xfrm>
            <a:custGeom>
              <a:avLst/>
              <a:gdLst>
                <a:gd name="connsiteX0" fmla="*/ 1501 w 9791"/>
                <a:gd name="connsiteY0" fmla="*/ 1106 h 8691"/>
                <a:gd name="connsiteX1" fmla="*/ 4681 w 9791"/>
                <a:gd name="connsiteY1" fmla="*/ 8929 h 8691"/>
                <a:gd name="connsiteX2" fmla="*/ 9197 w 9791"/>
                <a:gd name="connsiteY2" fmla="*/ 6003 h 8691"/>
                <a:gd name="connsiteX3" fmla="*/ 1501 w 9791"/>
                <a:gd name="connsiteY3" fmla="*/ 1106 h 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91" h="8691">
                  <a:moveTo>
                    <a:pt x="1501" y="1106"/>
                  </a:moveTo>
                  <a:cubicBezTo>
                    <a:pt x="-1934" y="3268"/>
                    <a:pt x="356" y="8929"/>
                    <a:pt x="4681" y="8929"/>
                  </a:cubicBezTo>
                  <a:cubicBezTo>
                    <a:pt x="6545" y="8669"/>
                    <a:pt x="8199" y="7600"/>
                    <a:pt x="9197" y="6003"/>
                  </a:cubicBezTo>
                  <a:cubicBezTo>
                    <a:pt x="11233" y="2251"/>
                    <a:pt x="5635" y="-1502"/>
                    <a:pt x="1501" y="11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 2350">
              <a:extLst>
                <a:ext uri="{FF2B5EF4-FFF2-40B4-BE49-F238E27FC236}">
                  <a16:creationId xmlns:a16="http://schemas.microsoft.com/office/drawing/2014/main" id="{F423A658-759A-4E54-0F47-11726E84806E}"/>
                </a:ext>
              </a:extLst>
            </p:cNvPr>
            <p:cNvSpPr/>
            <p:nvPr/>
          </p:nvSpPr>
          <p:spPr>
            <a:xfrm>
              <a:off x="10499100" y="6503439"/>
              <a:ext cx="30976" cy="23738"/>
            </a:xfrm>
            <a:custGeom>
              <a:avLst/>
              <a:gdLst>
                <a:gd name="connsiteX0" fmla="*/ 20573 w 30976"/>
                <a:gd name="connsiteY0" fmla="*/ 7755 h 23738"/>
                <a:gd name="connsiteX1" fmla="*/ 5117 w 30976"/>
                <a:gd name="connsiteY1" fmla="*/ 17805 h 23738"/>
                <a:gd name="connsiteX2" fmla="*/ -163 w 30976"/>
                <a:gd name="connsiteY2" fmla="*/ 20986 h 23738"/>
                <a:gd name="connsiteX3" fmla="*/ 19747 w 30976"/>
                <a:gd name="connsiteY3" fmla="*/ 17487 h 23738"/>
                <a:gd name="connsiteX4" fmla="*/ 30814 w 30976"/>
                <a:gd name="connsiteY4" fmla="*/ 4257 h 23738"/>
                <a:gd name="connsiteX5" fmla="*/ 20573 w 30976"/>
                <a:gd name="connsiteY5" fmla="*/ 7755 h 2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76" h="23738">
                  <a:moveTo>
                    <a:pt x="20573" y="7755"/>
                  </a:moveTo>
                  <a:cubicBezTo>
                    <a:pt x="16413" y="12424"/>
                    <a:pt x="11077" y="15897"/>
                    <a:pt x="5117" y="17805"/>
                  </a:cubicBezTo>
                  <a:cubicBezTo>
                    <a:pt x="2191" y="17805"/>
                    <a:pt x="-163" y="19205"/>
                    <a:pt x="-163" y="20986"/>
                  </a:cubicBezTo>
                  <a:cubicBezTo>
                    <a:pt x="-163" y="26011"/>
                    <a:pt x="7915" y="24611"/>
                    <a:pt x="19747" y="17487"/>
                  </a:cubicBezTo>
                  <a:cubicBezTo>
                    <a:pt x="26870" y="13289"/>
                    <a:pt x="30814" y="8519"/>
                    <a:pt x="30814" y="4257"/>
                  </a:cubicBezTo>
                  <a:cubicBezTo>
                    <a:pt x="30814" y="-1722"/>
                    <a:pt x="29860" y="-1404"/>
                    <a:pt x="20573" y="77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 2351">
              <a:extLst>
                <a:ext uri="{FF2B5EF4-FFF2-40B4-BE49-F238E27FC236}">
                  <a16:creationId xmlns:a16="http://schemas.microsoft.com/office/drawing/2014/main" id="{1F7455AC-57D0-DBBA-15C5-70914E05727C}"/>
                </a:ext>
              </a:extLst>
            </p:cNvPr>
            <p:cNvSpPr/>
            <p:nvPr/>
          </p:nvSpPr>
          <p:spPr>
            <a:xfrm>
              <a:off x="10592093" y="5731133"/>
              <a:ext cx="6169" cy="12721"/>
            </a:xfrm>
            <a:custGeom>
              <a:avLst/>
              <a:gdLst>
                <a:gd name="connsiteX0" fmla="*/ 2890 w 6169"/>
                <a:gd name="connsiteY0" fmla="*/ 12960 h 12721"/>
                <a:gd name="connsiteX1" fmla="*/ 6007 w 6169"/>
                <a:gd name="connsiteY1" fmla="*/ 6599 h 12721"/>
                <a:gd name="connsiteX2" fmla="*/ 2890 w 6169"/>
                <a:gd name="connsiteY2" fmla="*/ 238 h 12721"/>
                <a:gd name="connsiteX3" fmla="*/ -163 w 6169"/>
                <a:gd name="connsiteY3" fmla="*/ 6599 h 12721"/>
                <a:gd name="connsiteX4" fmla="*/ 2890 w 6169"/>
                <a:gd name="connsiteY4" fmla="*/ 12960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12721">
                  <a:moveTo>
                    <a:pt x="2890" y="12960"/>
                  </a:moveTo>
                  <a:cubicBezTo>
                    <a:pt x="4608" y="12960"/>
                    <a:pt x="6007" y="10161"/>
                    <a:pt x="6007" y="6599"/>
                  </a:cubicBezTo>
                  <a:cubicBezTo>
                    <a:pt x="6007" y="3037"/>
                    <a:pt x="4608" y="238"/>
                    <a:pt x="2890" y="238"/>
                  </a:cubicBezTo>
                  <a:cubicBezTo>
                    <a:pt x="1173" y="238"/>
                    <a:pt x="-163" y="3101"/>
                    <a:pt x="-163" y="6599"/>
                  </a:cubicBezTo>
                  <a:cubicBezTo>
                    <a:pt x="-163" y="10097"/>
                    <a:pt x="1237" y="12960"/>
                    <a:pt x="2890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 2352">
              <a:extLst>
                <a:ext uri="{FF2B5EF4-FFF2-40B4-BE49-F238E27FC236}">
                  <a16:creationId xmlns:a16="http://schemas.microsoft.com/office/drawing/2014/main" id="{6E474B8C-3632-D7CC-8D0F-92EF2F5344E7}"/>
                </a:ext>
              </a:extLst>
            </p:cNvPr>
            <p:cNvSpPr/>
            <p:nvPr/>
          </p:nvSpPr>
          <p:spPr>
            <a:xfrm>
              <a:off x="10409825" y="2069974"/>
              <a:ext cx="11800" cy="12932"/>
            </a:xfrm>
            <a:custGeom>
              <a:avLst/>
              <a:gdLst>
                <a:gd name="connsiteX0" fmla="*/ 6995 w 11800"/>
                <a:gd name="connsiteY0" fmla="*/ 2397 h 12932"/>
                <a:gd name="connsiteX1" fmla="*/ 634 w 11800"/>
                <a:gd name="connsiteY1" fmla="*/ 3414 h 12932"/>
                <a:gd name="connsiteX2" fmla="*/ 634 w 11800"/>
                <a:gd name="connsiteY2" fmla="*/ 11492 h 12932"/>
                <a:gd name="connsiteX3" fmla="*/ 11638 w 11800"/>
                <a:gd name="connsiteY3" fmla="*/ 8694 h 12932"/>
                <a:gd name="connsiteX4" fmla="*/ 6995 w 11800"/>
                <a:gd name="connsiteY4" fmla="*/ 2397 h 1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0" h="12932">
                  <a:moveTo>
                    <a:pt x="6995" y="2397"/>
                  </a:moveTo>
                  <a:cubicBezTo>
                    <a:pt x="3242" y="-720"/>
                    <a:pt x="2034" y="-529"/>
                    <a:pt x="634" y="3414"/>
                  </a:cubicBezTo>
                  <a:cubicBezTo>
                    <a:pt x="-428" y="6002"/>
                    <a:pt x="-428" y="8905"/>
                    <a:pt x="634" y="11492"/>
                  </a:cubicBezTo>
                  <a:cubicBezTo>
                    <a:pt x="2733" y="14927"/>
                    <a:pt x="11638" y="12637"/>
                    <a:pt x="11638" y="8694"/>
                  </a:cubicBezTo>
                  <a:cubicBezTo>
                    <a:pt x="10792" y="6159"/>
                    <a:pt x="9164" y="3956"/>
                    <a:pt x="6995" y="23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 2353">
              <a:extLst>
                <a:ext uri="{FF2B5EF4-FFF2-40B4-BE49-F238E27FC236}">
                  <a16:creationId xmlns:a16="http://schemas.microsoft.com/office/drawing/2014/main" id="{37744E81-DD2C-9B8E-5181-369E9856F977}"/>
                </a:ext>
              </a:extLst>
            </p:cNvPr>
            <p:cNvSpPr/>
            <p:nvPr/>
          </p:nvSpPr>
          <p:spPr>
            <a:xfrm>
              <a:off x="10548813" y="6528957"/>
              <a:ext cx="17643" cy="14093"/>
            </a:xfrm>
            <a:custGeom>
              <a:avLst/>
              <a:gdLst>
                <a:gd name="connsiteX0" fmla="*/ 7179 w 17643"/>
                <a:gd name="connsiteY0" fmla="*/ 238 h 14093"/>
                <a:gd name="connsiteX1" fmla="*/ 3426 w 17643"/>
                <a:gd name="connsiteY1" fmla="*/ 10797 h 14093"/>
                <a:gd name="connsiteX2" fmla="*/ 15257 w 17643"/>
                <a:gd name="connsiteY2" fmla="*/ 9779 h 14093"/>
                <a:gd name="connsiteX3" fmla="*/ 7179 w 17643"/>
                <a:gd name="connsiteY3" fmla="*/ 238 h 1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43" h="14093">
                  <a:moveTo>
                    <a:pt x="7179" y="238"/>
                  </a:moveTo>
                  <a:cubicBezTo>
                    <a:pt x="-899" y="238"/>
                    <a:pt x="-2553" y="4755"/>
                    <a:pt x="3426" y="10797"/>
                  </a:cubicBezTo>
                  <a:cubicBezTo>
                    <a:pt x="8324" y="15759"/>
                    <a:pt x="10550" y="15568"/>
                    <a:pt x="15257" y="9779"/>
                  </a:cubicBezTo>
                  <a:cubicBezTo>
                    <a:pt x="19964" y="3991"/>
                    <a:pt x="17165" y="238"/>
                    <a:pt x="717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 2354">
              <a:extLst>
                <a:ext uri="{FF2B5EF4-FFF2-40B4-BE49-F238E27FC236}">
                  <a16:creationId xmlns:a16="http://schemas.microsoft.com/office/drawing/2014/main" id="{3386E856-599F-01BE-CE14-68D16C885C98}"/>
                </a:ext>
              </a:extLst>
            </p:cNvPr>
            <p:cNvSpPr/>
            <p:nvPr/>
          </p:nvSpPr>
          <p:spPr>
            <a:xfrm>
              <a:off x="10592498" y="5876091"/>
              <a:ext cx="8459" cy="6236"/>
            </a:xfrm>
            <a:custGeom>
              <a:avLst/>
              <a:gdLst>
                <a:gd name="connsiteX0" fmla="*/ 8211 w 8459"/>
                <a:gd name="connsiteY0" fmla="*/ 3295 h 6236"/>
                <a:gd name="connsiteX1" fmla="*/ 2804 w 8459"/>
                <a:gd name="connsiteY1" fmla="*/ 432 h 6236"/>
                <a:gd name="connsiteX2" fmla="*/ -58 w 8459"/>
                <a:gd name="connsiteY2" fmla="*/ 3295 h 6236"/>
                <a:gd name="connsiteX3" fmla="*/ 4076 w 8459"/>
                <a:gd name="connsiteY3" fmla="*/ 6475 h 6236"/>
                <a:gd name="connsiteX4" fmla="*/ 8211 w 8459"/>
                <a:gd name="connsiteY4" fmla="*/ 3295 h 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9" h="6236">
                  <a:moveTo>
                    <a:pt x="8211" y="3295"/>
                  </a:moveTo>
                  <a:cubicBezTo>
                    <a:pt x="7511" y="1011"/>
                    <a:pt x="5087" y="-274"/>
                    <a:pt x="2804" y="432"/>
                  </a:cubicBezTo>
                  <a:cubicBezTo>
                    <a:pt x="1436" y="852"/>
                    <a:pt x="361" y="1927"/>
                    <a:pt x="-58" y="3295"/>
                  </a:cubicBezTo>
                  <a:cubicBezTo>
                    <a:pt x="-631" y="5012"/>
                    <a:pt x="1213" y="6475"/>
                    <a:pt x="4076" y="6475"/>
                  </a:cubicBezTo>
                  <a:cubicBezTo>
                    <a:pt x="6938" y="6475"/>
                    <a:pt x="8719" y="5012"/>
                    <a:pt x="8211" y="32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 2355">
              <a:extLst>
                <a:ext uri="{FF2B5EF4-FFF2-40B4-BE49-F238E27FC236}">
                  <a16:creationId xmlns:a16="http://schemas.microsoft.com/office/drawing/2014/main" id="{D8FD1112-5C77-FECB-D936-08A88602A469}"/>
                </a:ext>
              </a:extLst>
            </p:cNvPr>
            <p:cNvSpPr/>
            <p:nvPr/>
          </p:nvSpPr>
          <p:spPr>
            <a:xfrm>
              <a:off x="10580717" y="6476990"/>
              <a:ext cx="5142" cy="6297"/>
            </a:xfrm>
            <a:custGeom>
              <a:avLst/>
              <a:gdLst>
                <a:gd name="connsiteX0" fmla="*/ 1736 w 5142"/>
                <a:gd name="connsiteY0" fmla="*/ 239 h 6297"/>
                <a:gd name="connsiteX1" fmla="*/ 337 w 5142"/>
                <a:gd name="connsiteY1" fmla="*/ 3356 h 6297"/>
                <a:gd name="connsiteX2" fmla="*/ 3645 w 5142"/>
                <a:gd name="connsiteY2" fmla="*/ 6536 h 6297"/>
                <a:gd name="connsiteX3" fmla="*/ 4980 w 5142"/>
                <a:gd name="connsiteY3" fmla="*/ 3356 h 6297"/>
                <a:gd name="connsiteX4" fmla="*/ 1736 w 5142"/>
                <a:gd name="connsiteY4" fmla="*/ 239 h 6297"/>
                <a:gd name="connsiteX5" fmla="*/ 1736 w 5142"/>
                <a:gd name="connsiteY5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1736" y="239"/>
                  </a:moveTo>
                  <a:cubicBezTo>
                    <a:pt x="-108" y="239"/>
                    <a:pt x="-681" y="1638"/>
                    <a:pt x="337" y="3356"/>
                  </a:cubicBezTo>
                  <a:cubicBezTo>
                    <a:pt x="1355" y="5073"/>
                    <a:pt x="2881" y="6536"/>
                    <a:pt x="3645" y="6536"/>
                  </a:cubicBezTo>
                  <a:cubicBezTo>
                    <a:pt x="4408" y="6536"/>
                    <a:pt x="4980" y="5073"/>
                    <a:pt x="4980" y="3356"/>
                  </a:cubicBezTo>
                  <a:cubicBezTo>
                    <a:pt x="4942" y="1600"/>
                    <a:pt x="3492" y="207"/>
                    <a:pt x="1736" y="239"/>
                  </a:cubicBezTo>
                  <a:cubicBezTo>
                    <a:pt x="1736" y="239"/>
                    <a:pt x="1736" y="239"/>
                    <a:pt x="1736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 2356">
              <a:extLst>
                <a:ext uri="{FF2B5EF4-FFF2-40B4-BE49-F238E27FC236}">
                  <a16:creationId xmlns:a16="http://schemas.microsoft.com/office/drawing/2014/main" id="{FA4A44F0-A66B-E0CF-949F-286F069728E7}"/>
                </a:ext>
              </a:extLst>
            </p:cNvPr>
            <p:cNvSpPr/>
            <p:nvPr/>
          </p:nvSpPr>
          <p:spPr>
            <a:xfrm>
              <a:off x="10567710" y="6269318"/>
              <a:ext cx="11235" cy="18885"/>
            </a:xfrm>
            <a:custGeom>
              <a:avLst/>
              <a:gdLst>
                <a:gd name="connsiteX0" fmla="*/ 10800 w 11235"/>
                <a:gd name="connsiteY0" fmla="*/ 14163 h 18885"/>
                <a:gd name="connsiteX1" fmla="*/ 877 w 11235"/>
                <a:gd name="connsiteY1" fmla="*/ 805 h 18885"/>
                <a:gd name="connsiteX2" fmla="*/ 6029 w 11235"/>
                <a:gd name="connsiteY2" fmla="*/ 19124 h 18885"/>
                <a:gd name="connsiteX3" fmla="*/ 10800 w 11235"/>
                <a:gd name="connsiteY3" fmla="*/ 14163 h 1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5" h="18885">
                  <a:moveTo>
                    <a:pt x="10800" y="14163"/>
                  </a:moveTo>
                  <a:cubicBezTo>
                    <a:pt x="12708" y="9074"/>
                    <a:pt x="4121" y="-2439"/>
                    <a:pt x="877" y="805"/>
                  </a:cubicBezTo>
                  <a:cubicBezTo>
                    <a:pt x="-2367" y="4049"/>
                    <a:pt x="2721" y="19124"/>
                    <a:pt x="6029" y="19124"/>
                  </a:cubicBezTo>
                  <a:cubicBezTo>
                    <a:pt x="7619" y="19124"/>
                    <a:pt x="9718" y="16898"/>
                    <a:pt x="10800" y="141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 2357">
              <a:extLst>
                <a:ext uri="{FF2B5EF4-FFF2-40B4-BE49-F238E27FC236}">
                  <a16:creationId xmlns:a16="http://schemas.microsoft.com/office/drawing/2014/main" id="{0884358B-6B85-BA8C-4A16-66788197D53B}"/>
                </a:ext>
              </a:extLst>
            </p:cNvPr>
            <p:cNvSpPr/>
            <p:nvPr/>
          </p:nvSpPr>
          <p:spPr>
            <a:xfrm>
              <a:off x="10573522" y="6373120"/>
              <a:ext cx="7697" cy="11397"/>
            </a:xfrm>
            <a:custGeom>
              <a:avLst/>
              <a:gdLst>
                <a:gd name="connsiteX0" fmla="*/ 7087 w 7697"/>
                <a:gd name="connsiteY0" fmla="*/ 4882 h 11397"/>
                <a:gd name="connsiteX1" fmla="*/ 2571 w 7697"/>
                <a:gd name="connsiteY1" fmla="*/ 238 h 11397"/>
                <a:gd name="connsiteX2" fmla="*/ 1744 w 7697"/>
                <a:gd name="connsiteY2" fmla="*/ 10606 h 11397"/>
                <a:gd name="connsiteX3" fmla="*/ 7087 w 7697"/>
                <a:gd name="connsiteY3" fmla="*/ 4882 h 1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7" h="11397">
                  <a:moveTo>
                    <a:pt x="7087" y="4882"/>
                  </a:moveTo>
                  <a:cubicBezTo>
                    <a:pt x="6133" y="2338"/>
                    <a:pt x="4097" y="238"/>
                    <a:pt x="2571" y="238"/>
                  </a:cubicBezTo>
                  <a:cubicBezTo>
                    <a:pt x="-610" y="238"/>
                    <a:pt x="-1182" y="7680"/>
                    <a:pt x="1744" y="10606"/>
                  </a:cubicBezTo>
                  <a:cubicBezTo>
                    <a:pt x="4669" y="13532"/>
                    <a:pt x="8931" y="9779"/>
                    <a:pt x="7087" y="48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 2358">
              <a:extLst>
                <a:ext uri="{FF2B5EF4-FFF2-40B4-BE49-F238E27FC236}">
                  <a16:creationId xmlns:a16="http://schemas.microsoft.com/office/drawing/2014/main" id="{F18FB334-2817-B8B4-CA55-7E8B21C7019A}"/>
                </a:ext>
              </a:extLst>
            </p:cNvPr>
            <p:cNvSpPr/>
            <p:nvPr/>
          </p:nvSpPr>
          <p:spPr>
            <a:xfrm>
              <a:off x="10585732" y="6285023"/>
              <a:ext cx="6362" cy="6361"/>
            </a:xfrm>
            <a:custGeom>
              <a:avLst/>
              <a:gdLst>
                <a:gd name="connsiteX0" fmla="*/ 3082 w 6362"/>
                <a:gd name="connsiteY0" fmla="*/ 239 h 6361"/>
                <a:gd name="connsiteX1" fmla="*/ -162 w 6362"/>
                <a:gd name="connsiteY1" fmla="*/ 3356 h 6361"/>
                <a:gd name="connsiteX2" fmla="*/ 2955 w 6362"/>
                <a:gd name="connsiteY2" fmla="*/ 6600 h 6361"/>
                <a:gd name="connsiteX3" fmla="*/ 6199 w 6362"/>
                <a:gd name="connsiteY3" fmla="*/ 3483 h 6361"/>
                <a:gd name="connsiteX4" fmla="*/ 6199 w 6362"/>
                <a:gd name="connsiteY4" fmla="*/ 3419 h 6361"/>
                <a:gd name="connsiteX5" fmla="*/ 3145 w 6362"/>
                <a:gd name="connsiteY5" fmla="*/ 239 h 6361"/>
                <a:gd name="connsiteX6" fmla="*/ 3082 w 6362"/>
                <a:gd name="connsiteY6" fmla="*/ 239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2" h="6361">
                  <a:moveTo>
                    <a:pt x="3082" y="239"/>
                  </a:moveTo>
                  <a:cubicBezTo>
                    <a:pt x="1326" y="207"/>
                    <a:pt x="-124" y="1600"/>
                    <a:pt x="-162" y="3356"/>
                  </a:cubicBezTo>
                  <a:cubicBezTo>
                    <a:pt x="-194" y="5111"/>
                    <a:pt x="1199" y="6561"/>
                    <a:pt x="2955" y="6600"/>
                  </a:cubicBezTo>
                  <a:cubicBezTo>
                    <a:pt x="4710" y="6631"/>
                    <a:pt x="6160" y="5238"/>
                    <a:pt x="6199" y="3483"/>
                  </a:cubicBezTo>
                  <a:cubicBezTo>
                    <a:pt x="6199" y="3464"/>
                    <a:pt x="6199" y="3438"/>
                    <a:pt x="6199" y="3419"/>
                  </a:cubicBezTo>
                  <a:cubicBezTo>
                    <a:pt x="6237" y="1696"/>
                    <a:pt x="4869" y="277"/>
                    <a:pt x="3145" y="239"/>
                  </a:cubicBezTo>
                  <a:cubicBezTo>
                    <a:pt x="3126" y="239"/>
                    <a:pt x="3101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 2359">
              <a:extLst>
                <a:ext uri="{FF2B5EF4-FFF2-40B4-BE49-F238E27FC236}">
                  <a16:creationId xmlns:a16="http://schemas.microsoft.com/office/drawing/2014/main" id="{004F69C2-3306-5F39-AD0A-07467ACC7171}"/>
                </a:ext>
              </a:extLst>
            </p:cNvPr>
            <p:cNvSpPr/>
            <p:nvPr/>
          </p:nvSpPr>
          <p:spPr>
            <a:xfrm>
              <a:off x="10429142" y="5489851"/>
              <a:ext cx="11114" cy="11572"/>
            </a:xfrm>
            <a:custGeom>
              <a:avLst/>
              <a:gdLst>
                <a:gd name="connsiteX0" fmla="*/ 10894 w 11114"/>
                <a:gd name="connsiteY0" fmla="*/ 7446 h 11572"/>
                <a:gd name="connsiteX1" fmla="*/ 5437 w 11114"/>
                <a:gd name="connsiteY1" fmla="*/ 297 h 11572"/>
                <a:gd name="connsiteX2" fmla="*/ 1417 w 11114"/>
                <a:gd name="connsiteY2" fmla="*/ 1086 h 11572"/>
                <a:gd name="connsiteX3" fmla="*/ 1799 w 11114"/>
                <a:gd name="connsiteY3" fmla="*/ 7446 h 11572"/>
                <a:gd name="connsiteX4" fmla="*/ 10894 w 11114"/>
                <a:gd name="connsiteY4" fmla="*/ 7446 h 1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14" h="11572">
                  <a:moveTo>
                    <a:pt x="10894" y="7446"/>
                  </a:moveTo>
                  <a:cubicBezTo>
                    <a:pt x="11365" y="3967"/>
                    <a:pt x="8923" y="761"/>
                    <a:pt x="5437" y="297"/>
                  </a:cubicBezTo>
                  <a:cubicBezTo>
                    <a:pt x="4050" y="106"/>
                    <a:pt x="2632" y="386"/>
                    <a:pt x="1417" y="1086"/>
                  </a:cubicBezTo>
                  <a:cubicBezTo>
                    <a:pt x="-809" y="2485"/>
                    <a:pt x="-682" y="4520"/>
                    <a:pt x="1799" y="7446"/>
                  </a:cubicBezTo>
                  <a:cubicBezTo>
                    <a:pt x="6506" y="13298"/>
                    <a:pt x="10894" y="13234"/>
                    <a:pt x="10894" y="74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 2360">
              <a:extLst>
                <a:ext uri="{FF2B5EF4-FFF2-40B4-BE49-F238E27FC236}">
                  <a16:creationId xmlns:a16="http://schemas.microsoft.com/office/drawing/2014/main" id="{5EC67D6D-AFB5-C4B4-CF6C-85EBC576F15F}"/>
                </a:ext>
              </a:extLst>
            </p:cNvPr>
            <p:cNvSpPr/>
            <p:nvPr/>
          </p:nvSpPr>
          <p:spPr>
            <a:xfrm>
              <a:off x="10076066" y="6399529"/>
              <a:ext cx="16965" cy="16953"/>
            </a:xfrm>
            <a:custGeom>
              <a:avLst/>
              <a:gdLst>
                <a:gd name="connsiteX0" fmla="*/ 4209 w 16965"/>
                <a:gd name="connsiteY0" fmla="*/ 3915 h 16953"/>
                <a:gd name="connsiteX1" fmla="*/ 5163 w 16965"/>
                <a:gd name="connsiteY1" fmla="*/ 13329 h 16953"/>
                <a:gd name="connsiteX2" fmla="*/ 16803 w 16965"/>
                <a:gd name="connsiteY2" fmla="*/ 10212 h 16953"/>
                <a:gd name="connsiteX3" fmla="*/ 4209 w 16965"/>
                <a:gd name="connsiteY3" fmla="*/ 3915 h 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65" h="16953">
                  <a:moveTo>
                    <a:pt x="4209" y="3915"/>
                  </a:moveTo>
                  <a:cubicBezTo>
                    <a:pt x="-1770" y="9385"/>
                    <a:pt x="-1770" y="9449"/>
                    <a:pt x="5163" y="13329"/>
                  </a:cubicBezTo>
                  <a:cubicBezTo>
                    <a:pt x="15404" y="19054"/>
                    <a:pt x="16803" y="18736"/>
                    <a:pt x="16803" y="10212"/>
                  </a:cubicBezTo>
                  <a:cubicBezTo>
                    <a:pt x="16803" y="-156"/>
                    <a:pt x="11460" y="-2764"/>
                    <a:pt x="4209" y="39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 2361">
              <a:extLst>
                <a:ext uri="{FF2B5EF4-FFF2-40B4-BE49-F238E27FC236}">
                  <a16:creationId xmlns:a16="http://schemas.microsoft.com/office/drawing/2014/main" id="{F904B12E-B42C-30F5-F5F3-9209D8F9488B}"/>
                </a:ext>
              </a:extLst>
            </p:cNvPr>
            <p:cNvSpPr/>
            <p:nvPr/>
          </p:nvSpPr>
          <p:spPr>
            <a:xfrm>
              <a:off x="10431128" y="6600280"/>
              <a:ext cx="8970" cy="14600"/>
            </a:xfrm>
            <a:custGeom>
              <a:avLst/>
              <a:gdLst>
                <a:gd name="connsiteX0" fmla="*/ 4584 w 8970"/>
                <a:gd name="connsiteY0" fmla="*/ 2509 h 14600"/>
                <a:gd name="connsiteX1" fmla="*/ 3439 w 8970"/>
                <a:gd name="connsiteY1" fmla="*/ 14594 h 14600"/>
                <a:gd name="connsiteX2" fmla="*/ 8400 w 8970"/>
                <a:gd name="connsiteY2" fmla="*/ 5817 h 14600"/>
                <a:gd name="connsiteX3" fmla="*/ 4584 w 8970"/>
                <a:gd name="connsiteY3" fmla="*/ 2509 h 14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70" h="14600">
                  <a:moveTo>
                    <a:pt x="4584" y="2509"/>
                  </a:moveTo>
                  <a:cubicBezTo>
                    <a:pt x="-1269" y="7407"/>
                    <a:pt x="-1777" y="16439"/>
                    <a:pt x="3439" y="14594"/>
                  </a:cubicBezTo>
                  <a:cubicBezTo>
                    <a:pt x="6377" y="12610"/>
                    <a:pt x="8215" y="9360"/>
                    <a:pt x="8400" y="5817"/>
                  </a:cubicBezTo>
                  <a:cubicBezTo>
                    <a:pt x="9354" y="-671"/>
                    <a:pt x="8845" y="-1116"/>
                    <a:pt x="4584" y="25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 2362">
              <a:extLst>
                <a:ext uri="{FF2B5EF4-FFF2-40B4-BE49-F238E27FC236}">
                  <a16:creationId xmlns:a16="http://schemas.microsoft.com/office/drawing/2014/main" id="{C5569E59-0FF9-33A6-8E1C-29E906F20861}"/>
                </a:ext>
              </a:extLst>
            </p:cNvPr>
            <p:cNvSpPr/>
            <p:nvPr/>
          </p:nvSpPr>
          <p:spPr>
            <a:xfrm>
              <a:off x="10433997" y="5768980"/>
              <a:ext cx="12371" cy="9515"/>
            </a:xfrm>
            <a:custGeom>
              <a:avLst/>
              <a:gdLst>
                <a:gd name="connsiteX0" fmla="*/ 1905 w 12371"/>
                <a:gd name="connsiteY0" fmla="*/ 7615 h 9515"/>
                <a:gd name="connsiteX1" fmla="*/ 12209 w 12371"/>
                <a:gd name="connsiteY1" fmla="*/ 5008 h 9515"/>
                <a:gd name="connsiteX2" fmla="*/ 5848 w 12371"/>
                <a:gd name="connsiteY2" fmla="*/ 301 h 9515"/>
                <a:gd name="connsiteX3" fmla="*/ 1905 w 12371"/>
                <a:gd name="connsiteY3" fmla="*/ 7615 h 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1" h="9515">
                  <a:moveTo>
                    <a:pt x="1905" y="7615"/>
                  </a:moveTo>
                  <a:cubicBezTo>
                    <a:pt x="5658" y="11495"/>
                    <a:pt x="12209" y="9778"/>
                    <a:pt x="12209" y="5008"/>
                  </a:cubicBezTo>
                  <a:cubicBezTo>
                    <a:pt x="11751" y="1954"/>
                    <a:pt x="8902" y="-157"/>
                    <a:pt x="5848" y="301"/>
                  </a:cubicBezTo>
                  <a:cubicBezTo>
                    <a:pt x="-131" y="301"/>
                    <a:pt x="-2039" y="3672"/>
                    <a:pt x="1905" y="76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 2363">
              <a:extLst>
                <a:ext uri="{FF2B5EF4-FFF2-40B4-BE49-F238E27FC236}">
                  <a16:creationId xmlns:a16="http://schemas.microsoft.com/office/drawing/2014/main" id="{B63D0B0B-0A52-D54A-D6E6-E5F67D4F02D6}"/>
                </a:ext>
              </a:extLst>
            </p:cNvPr>
            <p:cNvSpPr/>
            <p:nvPr/>
          </p:nvSpPr>
          <p:spPr>
            <a:xfrm>
              <a:off x="10421562" y="4239673"/>
              <a:ext cx="11404" cy="16151"/>
            </a:xfrm>
            <a:custGeom>
              <a:avLst/>
              <a:gdLst>
                <a:gd name="connsiteX0" fmla="*/ 10778 w 11404"/>
                <a:gd name="connsiteY0" fmla="*/ 12960 h 16151"/>
                <a:gd name="connsiteX1" fmla="*/ 2573 w 11404"/>
                <a:gd name="connsiteY1" fmla="*/ 238 h 16151"/>
                <a:gd name="connsiteX2" fmla="*/ -163 w 11404"/>
                <a:gd name="connsiteY2" fmla="*/ 8126 h 16151"/>
                <a:gd name="connsiteX3" fmla="*/ 10778 w 11404"/>
                <a:gd name="connsiteY3" fmla="*/ 12960 h 1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4" h="16151">
                  <a:moveTo>
                    <a:pt x="10778" y="12960"/>
                  </a:moveTo>
                  <a:cubicBezTo>
                    <a:pt x="12941" y="9398"/>
                    <a:pt x="7089" y="238"/>
                    <a:pt x="2573" y="238"/>
                  </a:cubicBezTo>
                  <a:cubicBezTo>
                    <a:pt x="1110" y="238"/>
                    <a:pt x="-163" y="3800"/>
                    <a:pt x="-163" y="8126"/>
                  </a:cubicBezTo>
                  <a:cubicBezTo>
                    <a:pt x="-163" y="16331"/>
                    <a:pt x="6898" y="19321"/>
                    <a:pt x="10778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 2364">
              <a:extLst>
                <a:ext uri="{FF2B5EF4-FFF2-40B4-BE49-F238E27FC236}">
                  <a16:creationId xmlns:a16="http://schemas.microsoft.com/office/drawing/2014/main" id="{D41E647B-C6ED-4CA4-B6E8-454858F91BE1}"/>
                </a:ext>
              </a:extLst>
            </p:cNvPr>
            <p:cNvSpPr/>
            <p:nvPr/>
          </p:nvSpPr>
          <p:spPr>
            <a:xfrm>
              <a:off x="10434962" y="6559535"/>
              <a:ext cx="9901" cy="14351"/>
            </a:xfrm>
            <a:custGeom>
              <a:avLst/>
              <a:gdLst>
                <a:gd name="connsiteX0" fmla="*/ 6219 w 9901"/>
                <a:gd name="connsiteY0" fmla="*/ 383 h 14351"/>
                <a:gd name="connsiteX1" fmla="*/ 686 w 9901"/>
                <a:gd name="connsiteY1" fmla="*/ 12532 h 14351"/>
                <a:gd name="connsiteX2" fmla="*/ 9718 w 9901"/>
                <a:gd name="connsiteY2" fmla="*/ 7316 h 14351"/>
                <a:gd name="connsiteX3" fmla="*/ 6219 w 9901"/>
                <a:gd name="connsiteY3" fmla="*/ 383 h 14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1" h="14351">
                  <a:moveTo>
                    <a:pt x="6219" y="383"/>
                  </a:moveTo>
                  <a:cubicBezTo>
                    <a:pt x="2148" y="-1016"/>
                    <a:pt x="-1986" y="8079"/>
                    <a:pt x="686" y="12532"/>
                  </a:cubicBezTo>
                  <a:cubicBezTo>
                    <a:pt x="3357" y="16985"/>
                    <a:pt x="9718" y="13741"/>
                    <a:pt x="9718" y="7316"/>
                  </a:cubicBezTo>
                  <a:cubicBezTo>
                    <a:pt x="9928" y="4536"/>
                    <a:pt x="8586" y="1865"/>
                    <a:pt x="6219" y="3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 2365">
              <a:extLst>
                <a:ext uri="{FF2B5EF4-FFF2-40B4-BE49-F238E27FC236}">
                  <a16:creationId xmlns:a16="http://schemas.microsoft.com/office/drawing/2014/main" id="{9226DD33-BFA3-A531-16DA-7E9085F2F0EB}"/>
                </a:ext>
              </a:extLst>
            </p:cNvPr>
            <p:cNvSpPr/>
            <p:nvPr/>
          </p:nvSpPr>
          <p:spPr>
            <a:xfrm>
              <a:off x="10427931" y="4277710"/>
              <a:ext cx="18629" cy="18583"/>
            </a:xfrm>
            <a:custGeom>
              <a:avLst/>
              <a:gdLst>
                <a:gd name="connsiteX0" fmla="*/ 5300 w 18629"/>
                <a:gd name="connsiteY0" fmla="*/ 14741 h 18583"/>
                <a:gd name="connsiteX1" fmla="*/ 18467 w 18629"/>
                <a:gd name="connsiteY1" fmla="*/ 14359 h 18583"/>
                <a:gd name="connsiteX2" fmla="*/ 15350 w 18629"/>
                <a:gd name="connsiteY2" fmla="*/ 9652 h 18583"/>
                <a:gd name="connsiteX3" fmla="*/ 12296 w 18629"/>
                <a:gd name="connsiteY3" fmla="*/ 4945 h 18583"/>
                <a:gd name="connsiteX4" fmla="*/ 5936 w 18629"/>
                <a:gd name="connsiteY4" fmla="*/ 238 h 18583"/>
                <a:gd name="connsiteX5" fmla="*/ 5300 w 18629"/>
                <a:gd name="connsiteY5" fmla="*/ 14741 h 1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9" h="18583">
                  <a:moveTo>
                    <a:pt x="5300" y="14741"/>
                  </a:moveTo>
                  <a:cubicBezTo>
                    <a:pt x="12615" y="20338"/>
                    <a:pt x="18467" y="20147"/>
                    <a:pt x="18467" y="14359"/>
                  </a:cubicBezTo>
                  <a:cubicBezTo>
                    <a:pt x="18467" y="11815"/>
                    <a:pt x="17067" y="9652"/>
                    <a:pt x="15350" y="9652"/>
                  </a:cubicBezTo>
                  <a:cubicBezTo>
                    <a:pt x="13632" y="9652"/>
                    <a:pt x="12296" y="7553"/>
                    <a:pt x="12296" y="4945"/>
                  </a:cubicBezTo>
                  <a:cubicBezTo>
                    <a:pt x="12296" y="2337"/>
                    <a:pt x="9561" y="238"/>
                    <a:pt x="5936" y="238"/>
                  </a:cubicBezTo>
                  <a:cubicBezTo>
                    <a:pt x="-1824" y="238"/>
                    <a:pt x="-2333" y="9016"/>
                    <a:pt x="5300" y="147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 2366">
              <a:extLst>
                <a:ext uri="{FF2B5EF4-FFF2-40B4-BE49-F238E27FC236}">
                  <a16:creationId xmlns:a16="http://schemas.microsoft.com/office/drawing/2014/main" id="{52F065ED-6C9D-3280-C8CE-8C6FAF159A7F}"/>
                </a:ext>
              </a:extLst>
            </p:cNvPr>
            <p:cNvSpPr/>
            <p:nvPr/>
          </p:nvSpPr>
          <p:spPr>
            <a:xfrm>
              <a:off x="10450130" y="4221403"/>
              <a:ext cx="15066" cy="9012"/>
            </a:xfrm>
            <a:custGeom>
              <a:avLst/>
              <a:gdLst>
                <a:gd name="connsiteX0" fmla="*/ 14904 w 15066"/>
                <a:gd name="connsiteY0" fmla="*/ 6359 h 9012"/>
                <a:gd name="connsiteX1" fmla="*/ 401 w 15066"/>
                <a:gd name="connsiteY1" fmla="*/ 952 h 9012"/>
                <a:gd name="connsiteX2" fmla="*/ 783 w 15066"/>
                <a:gd name="connsiteY2" fmla="*/ 5977 h 9012"/>
                <a:gd name="connsiteX3" fmla="*/ 14904 w 15066"/>
                <a:gd name="connsiteY3" fmla="*/ 6359 h 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66" h="9012">
                  <a:moveTo>
                    <a:pt x="14904" y="6359"/>
                  </a:moveTo>
                  <a:cubicBezTo>
                    <a:pt x="14904" y="2988"/>
                    <a:pt x="2819" y="-1528"/>
                    <a:pt x="401" y="952"/>
                  </a:cubicBezTo>
                  <a:cubicBezTo>
                    <a:pt x="-489" y="1843"/>
                    <a:pt x="-298" y="4133"/>
                    <a:pt x="783" y="5977"/>
                  </a:cubicBezTo>
                  <a:cubicBezTo>
                    <a:pt x="3137" y="10112"/>
                    <a:pt x="14904" y="10430"/>
                    <a:pt x="14904" y="63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 2367">
              <a:extLst>
                <a:ext uri="{FF2B5EF4-FFF2-40B4-BE49-F238E27FC236}">
                  <a16:creationId xmlns:a16="http://schemas.microsoft.com/office/drawing/2014/main" id="{56697751-4DE5-16DD-ABB9-439D0FA238E8}"/>
                </a:ext>
              </a:extLst>
            </p:cNvPr>
            <p:cNvSpPr/>
            <p:nvPr/>
          </p:nvSpPr>
          <p:spPr>
            <a:xfrm>
              <a:off x="10442997" y="6169683"/>
              <a:ext cx="6234" cy="5237"/>
            </a:xfrm>
            <a:custGeom>
              <a:avLst/>
              <a:gdLst>
                <a:gd name="connsiteX0" fmla="*/ 2955 w 6234"/>
                <a:gd name="connsiteY0" fmla="*/ 768 h 5237"/>
                <a:gd name="connsiteX1" fmla="*/ -162 w 6234"/>
                <a:gd name="connsiteY1" fmla="*/ 2104 h 5237"/>
                <a:gd name="connsiteX2" fmla="*/ 2955 w 6234"/>
                <a:gd name="connsiteY2" fmla="*/ 5476 h 5237"/>
                <a:gd name="connsiteX3" fmla="*/ 6072 w 6234"/>
                <a:gd name="connsiteY3" fmla="*/ 4076 h 5237"/>
                <a:gd name="connsiteX4" fmla="*/ 2955 w 6234"/>
                <a:gd name="connsiteY4" fmla="*/ 768 h 5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37">
                  <a:moveTo>
                    <a:pt x="2955" y="768"/>
                  </a:moveTo>
                  <a:cubicBezTo>
                    <a:pt x="1301" y="-313"/>
                    <a:pt x="-162" y="323"/>
                    <a:pt x="-162" y="2104"/>
                  </a:cubicBezTo>
                  <a:cubicBezTo>
                    <a:pt x="-200" y="3885"/>
                    <a:pt x="1180" y="5373"/>
                    <a:pt x="2955" y="5476"/>
                  </a:cubicBezTo>
                  <a:cubicBezTo>
                    <a:pt x="4672" y="5476"/>
                    <a:pt x="6072" y="4839"/>
                    <a:pt x="6072" y="4076"/>
                  </a:cubicBezTo>
                  <a:cubicBezTo>
                    <a:pt x="6072" y="3313"/>
                    <a:pt x="4927" y="1786"/>
                    <a:pt x="2955" y="7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 2368">
              <a:extLst>
                <a:ext uri="{FF2B5EF4-FFF2-40B4-BE49-F238E27FC236}">
                  <a16:creationId xmlns:a16="http://schemas.microsoft.com/office/drawing/2014/main" id="{C36BA762-B9E5-DE19-1DFA-758977BD64AC}"/>
                </a:ext>
              </a:extLst>
            </p:cNvPr>
            <p:cNvSpPr/>
            <p:nvPr/>
          </p:nvSpPr>
          <p:spPr>
            <a:xfrm>
              <a:off x="10453580" y="6272429"/>
              <a:ext cx="7286" cy="6297"/>
            </a:xfrm>
            <a:custGeom>
              <a:avLst/>
              <a:gdLst>
                <a:gd name="connsiteX0" fmla="*/ 1596 w 7286"/>
                <a:gd name="connsiteY0" fmla="*/ 238 h 6297"/>
                <a:gd name="connsiteX1" fmla="*/ 387 w 7286"/>
                <a:gd name="connsiteY1" fmla="*/ 3419 h 6297"/>
                <a:gd name="connsiteX2" fmla="*/ 5412 w 7286"/>
                <a:gd name="connsiteY2" fmla="*/ 6535 h 6297"/>
                <a:gd name="connsiteX3" fmla="*/ 6557 w 7286"/>
                <a:gd name="connsiteY3" fmla="*/ 3419 h 6297"/>
                <a:gd name="connsiteX4" fmla="*/ 1596 w 7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6" h="6297">
                  <a:moveTo>
                    <a:pt x="1596" y="238"/>
                  </a:moveTo>
                  <a:cubicBezTo>
                    <a:pt x="-122" y="238"/>
                    <a:pt x="-694" y="1638"/>
                    <a:pt x="387" y="3419"/>
                  </a:cubicBezTo>
                  <a:cubicBezTo>
                    <a:pt x="1500" y="5168"/>
                    <a:pt x="3351" y="6319"/>
                    <a:pt x="5412" y="6535"/>
                  </a:cubicBezTo>
                  <a:cubicBezTo>
                    <a:pt x="7129" y="6535"/>
                    <a:pt x="7638" y="5136"/>
                    <a:pt x="6557" y="3419"/>
                  </a:cubicBezTo>
                  <a:cubicBezTo>
                    <a:pt x="5526" y="1612"/>
                    <a:pt x="3669" y="423"/>
                    <a:pt x="159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 2369">
              <a:extLst>
                <a:ext uri="{FF2B5EF4-FFF2-40B4-BE49-F238E27FC236}">
                  <a16:creationId xmlns:a16="http://schemas.microsoft.com/office/drawing/2014/main" id="{1E965F90-2336-147E-0D8D-0C77CC5717D9}"/>
                </a:ext>
              </a:extLst>
            </p:cNvPr>
            <p:cNvSpPr/>
            <p:nvPr/>
          </p:nvSpPr>
          <p:spPr>
            <a:xfrm>
              <a:off x="10452602" y="6311272"/>
              <a:ext cx="6234" cy="5236"/>
            </a:xfrm>
            <a:custGeom>
              <a:avLst/>
              <a:gdLst>
                <a:gd name="connsiteX0" fmla="*/ 6072 w 6234"/>
                <a:gd name="connsiteY0" fmla="*/ 4076 h 5236"/>
                <a:gd name="connsiteX1" fmla="*/ 2955 w 6234"/>
                <a:gd name="connsiteY1" fmla="*/ 768 h 5236"/>
                <a:gd name="connsiteX2" fmla="*/ -162 w 6234"/>
                <a:gd name="connsiteY2" fmla="*/ 2104 h 5236"/>
                <a:gd name="connsiteX3" fmla="*/ 2955 w 6234"/>
                <a:gd name="connsiteY3" fmla="*/ 5475 h 5236"/>
                <a:gd name="connsiteX4" fmla="*/ 6072 w 6234"/>
                <a:gd name="connsiteY4" fmla="*/ 4076 h 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36">
                  <a:moveTo>
                    <a:pt x="6072" y="4076"/>
                  </a:moveTo>
                  <a:cubicBezTo>
                    <a:pt x="6072" y="3313"/>
                    <a:pt x="4672" y="1850"/>
                    <a:pt x="2955" y="768"/>
                  </a:cubicBezTo>
                  <a:cubicBezTo>
                    <a:pt x="1237" y="-313"/>
                    <a:pt x="-162" y="323"/>
                    <a:pt x="-162" y="2104"/>
                  </a:cubicBezTo>
                  <a:cubicBezTo>
                    <a:pt x="-200" y="3885"/>
                    <a:pt x="1180" y="5374"/>
                    <a:pt x="2955" y="5475"/>
                  </a:cubicBezTo>
                  <a:cubicBezTo>
                    <a:pt x="4609" y="5475"/>
                    <a:pt x="6072" y="4839"/>
                    <a:pt x="6072" y="40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 2370">
              <a:extLst>
                <a:ext uri="{FF2B5EF4-FFF2-40B4-BE49-F238E27FC236}">
                  <a16:creationId xmlns:a16="http://schemas.microsoft.com/office/drawing/2014/main" id="{9AD9D2C8-2B0D-107C-7970-AC44AB6977D6}"/>
                </a:ext>
              </a:extLst>
            </p:cNvPr>
            <p:cNvSpPr/>
            <p:nvPr/>
          </p:nvSpPr>
          <p:spPr>
            <a:xfrm>
              <a:off x="10454024" y="5757269"/>
              <a:ext cx="11172" cy="8529"/>
            </a:xfrm>
            <a:custGeom>
              <a:avLst/>
              <a:gdLst>
                <a:gd name="connsiteX0" fmla="*/ 11010 w 11172"/>
                <a:gd name="connsiteY0" fmla="*/ 5906 h 8529"/>
                <a:gd name="connsiteX1" fmla="*/ 3994 w 11172"/>
                <a:gd name="connsiteY1" fmla="*/ 277 h 8529"/>
                <a:gd name="connsiteX2" fmla="*/ 1660 w 11172"/>
                <a:gd name="connsiteY2" fmla="*/ 1008 h 8529"/>
                <a:gd name="connsiteX3" fmla="*/ 261 w 11172"/>
                <a:gd name="connsiteY3" fmla="*/ 5906 h 8529"/>
                <a:gd name="connsiteX4" fmla="*/ 11010 w 11172"/>
                <a:gd name="connsiteY4" fmla="*/ 5906 h 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72" h="8529">
                  <a:moveTo>
                    <a:pt x="11010" y="5906"/>
                  </a:moveTo>
                  <a:cubicBezTo>
                    <a:pt x="10629" y="2414"/>
                    <a:pt x="7486" y="-105"/>
                    <a:pt x="3994" y="277"/>
                  </a:cubicBezTo>
                  <a:cubicBezTo>
                    <a:pt x="3174" y="372"/>
                    <a:pt x="2385" y="620"/>
                    <a:pt x="1660" y="1008"/>
                  </a:cubicBezTo>
                  <a:cubicBezTo>
                    <a:pt x="-38" y="2007"/>
                    <a:pt x="-655" y="4163"/>
                    <a:pt x="261" y="5906"/>
                  </a:cubicBezTo>
                  <a:cubicBezTo>
                    <a:pt x="2424" y="9722"/>
                    <a:pt x="11010" y="9722"/>
                    <a:pt x="11010" y="59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 2371">
              <a:extLst>
                <a:ext uri="{FF2B5EF4-FFF2-40B4-BE49-F238E27FC236}">
                  <a16:creationId xmlns:a16="http://schemas.microsoft.com/office/drawing/2014/main" id="{2C940EA1-5688-DA58-0874-970562F8BA0A}"/>
                </a:ext>
              </a:extLst>
            </p:cNvPr>
            <p:cNvSpPr/>
            <p:nvPr/>
          </p:nvSpPr>
          <p:spPr>
            <a:xfrm>
              <a:off x="10453591" y="6363579"/>
              <a:ext cx="8304" cy="6297"/>
            </a:xfrm>
            <a:custGeom>
              <a:avLst/>
              <a:gdLst>
                <a:gd name="connsiteX0" fmla="*/ 8135 w 8304"/>
                <a:gd name="connsiteY0" fmla="*/ 3482 h 6297"/>
                <a:gd name="connsiteX1" fmla="*/ 5279 w 8304"/>
                <a:gd name="connsiteY1" fmla="*/ 245 h 6297"/>
                <a:gd name="connsiteX2" fmla="*/ 5082 w 8304"/>
                <a:gd name="connsiteY2" fmla="*/ 238 h 6297"/>
                <a:gd name="connsiteX3" fmla="*/ 248 w 8304"/>
                <a:gd name="connsiteY3" fmla="*/ 3355 h 6297"/>
                <a:gd name="connsiteX4" fmla="*/ 3174 w 8304"/>
                <a:gd name="connsiteY4" fmla="*/ 6535 h 6297"/>
                <a:gd name="connsiteX5" fmla="*/ 8135 w 8304"/>
                <a:gd name="connsiteY5" fmla="*/ 3482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4" h="6297">
                  <a:moveTo>
                    <a:pt x="8135" y="3482"/>
                  </a:moveTo>
                  <a:cubicBezTo>
                    <a:pt x="8244" y="1797"/>
                    <a:pt x="6959" y="353"/>
                    <a:pt x="5279" y="245"/>
                  </a:cubicBezTo>
                  <a:cubicBezTo>
                    <a:pt x="5216" y="238"/>
                    <a:pt x="5146" y="238"/>
                    <a:pt x="5082" y="238"/>
                  </a:cubicBezTo>
                  <a:cubicBezTo>
                    <a:pt x="3085" y="505"/>
                    <a:pt x="1310" y="1644"/>
                    <a:pt x="248" y="3355"/>
                  </a:cubicBezTo>
                  <a:cubicBezTo>
                    <a:pt x="-833" y="5073"/>
                    <a:pt x="248" y="6535"/>
                    <a:pt x="3174" y="6535"/>
                  </a:cubicBezTo>
                  <a:cubicBezTo>
                    <a:pt x="6100" y="6535"/>
                    <a:pt x="8135" y="5200"/>
                    <a:pt x="8135" y="34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 2372">
              <a:extLst>
                <a:ext uri="{FF2B5EF4-FFF2-40B4-BE49-F238E27FC236}">
                  <a16:creationId xmlns:a16="http://schemas.microsoft.com/office/drawing/2014/main" id="{3A17A0F4-B4F5-3B68-EDAC-7C8524F4656D}"/>
                </a:ext>
              </a:extLst>
            </p:cNvPr>
            <p:cNvSpPr/>
            <p:nvPr/>
          </p:nvSpPr>
          <p:spPr>
            <a:xfrm>
              <a:off x="10434405" y="1714429"/>
              <a:ext cx="18070" cy="20728"/>
            </a:xfrm>
            <a:custGeom>
              <a:avLst/>
              <a:gdLst>
                <a:gd name="connsiteX0" fmla="*/ 17908 w 18070"/>
                <a:gd name="connsiteY0" fmla="*/ 15480 h 20728"/>
                <a:gd name="connsiteX1" fmla="*/ 2642 w 18070"/>
                <a:gd name="connsiteY1" fmla="*/ 724 h 20728"/>
                <a:gd name="connsiteX2" fmla="*/ 6204 w 18070"/>
                <a:gd name="connsiteY2" fmla="*/ 16371 h 20728"/>
                <a:gd name="connsiteX3" fmla="*/ 17908 w 18070"/>
                <a:gd name="connsiteY3" fmla="*/ 1548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70" h="20728">
                  <a:moveTo>
                    <a:pt x="17908" y="15480"/>
                  </a:moveTo>
                  <a:cubicBezTo>
                    <a:pt x="17908" y="8293"/>
                    <a:pt x="7158" y="-2139"/>
                    <a:pt x="2642" y="724"/>
                  </a:cubicBezTo>
                  <a:cubicBezTo>
                    <a:pt x="-1874" y="3586"/>
                    <a:pt x="-1110" y="11155"/>
                    <a:pt x="6204" y="16371"/>
                  </a:cubicBezTo>
                  <a:cubicBezTo>
                    <a:pt x="15300" y="22732"/>
                    <a:pt x="17908" y="22541"/>
                    <a:pt x="17908" y="154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 2373">
              <a:extLst>
                <a:ext uri="{FF2B5EF4-FFF2-40B4-BE49-F238E27FC236}">
                  <a16:creationId xmlns:a16="http://schemas.microsoft.com/office/drawing/2014/main" id="{4AD52907-7B44-DE2C-9834-37B091985EF4}"/>
                </a:ext>
              </a:extLst>
            </p:cNvPr>
            <p:cNvSpPr/>
            <p:nvPr/>
          </p:nvSpPr>
          <p:spPr>
            <a:xfrm>
              <a:off x="10044423" y="6389022"/>
              <a:ext cx="7291" cy="6297"/>
            </a:xfrm>
            <a:custGeom>
              <a:avLst/>
              <a:gdLst>
                <a:gd name="connsiteX0" fmla="*/ 5384 w 7291"/>
                <a:gd name="connsiteY0" fmla="*/ 238 h 6297"/>
                <a:gd name="connsiteX1" fmla="*/ 359 w 7291"/>
                <a:gd name="connsiteY1" fmla="*/ 3419 h 6297"/>
                <a:gd name="connsiteX2" fmla="*/ 1567 w 7291"/>
                <a:gd name="connsiteY2" fmla="*/ 6535 h 6297"/>
                <a:gd name="connsiteX3" fmla="*/ 6592 w 7291"/>
                <a:gd name="connsiteY3" fmla="*/ 3419 h 6297"/>
                <a:gd name="connsiteX4" fmla="*/ 5384 w 729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1" h="6297">
                  <a:moveTo>
                    <a:pt x="5384" y="238"/>
                  </a:moveTo>
                  <a:cubicBezTo>
                    <a:pt x="3317" y="493"/>
                    <a:pt x="1472" y="1657"/>
                    <a:pt x="359" y="3419"/>
                  </a:cubicBezTo>
                  <a:cubicBezTo>
                    <a:pt x="-659" y="5136"/>
                    <a:pt x="-150" y="6535"/>
                    <a:pt x="1567" y="6535"/>
                  </a:cubicBezTo>
                  <a:cubicBezTo>
                    <a:pt x="3628" y="6319"/>
                    <a:pt x="5479" y="5168"/>
                    <a:pt x="6592" y="3419"/>
                  </a:cubicBezTo>
                  <a:cubicBezTo>
                    <a:pt x="7610" y="1511"/>
                    <a:pt x="7165" y="238"/>
                    <a:pt x="538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 2374">
              <a:extLst>
                <a:ext uri="{FF2B5EF4-FFF2-40B4-BE49-F238E27FC236}">
                  <a16:creationId xmlns:a16="http://schemas.microsoft.com/office/drawing/2014/main" id="{CD684258-A25A-E05C-C1CD-D97387E07E5F}"/>
                </a:ext>
              </a:extLst>
            </p:cNvPr>
            <p:cNvSpPr/>
            <p:nvPr/>
          </p:nvSpPr>
          <p:spPr>
            <a:xfrm>
              <a:off x="9665273" y="2179056"/>
              <a:ext cx="8684" cy="8699"/>
            </a:xfrm>
            <a:custGeom>
              <a:avLst/>
              <a:gdLst>
                <a:gd name="connsiteX0" fmla="*/ 8361 w 8684"/>
                <a:gd name="connsiteY0" fmla="*/ 3991 h 8699"/>
                <a:gd name="connsiteX1" fmla="*/ 4736 w 8684"/>
                <a:gd name="connsiteY1" fmla="*/ 238 h 8699"/>
                <a:gd name="connsiteX2" fmla="*/ -162 w 8684"/>
                <a:gd name="connsiteY2" fmla="*/ 5263 h 8699"/>
                <a:gd name="connsiteX3" fmla="*/ -162 w 8684"/>
                <a:gd name="connsiteY3" fmla="*/ 5263 h 8699"/>
                <a:gd name="connsiteX4" fmla="*/ 8361 w 8684"/>
                <a:gd name="connsiteY4" fmla="*/ 3991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84" h="8699">
                  <a:moveTo>
                    <a:pt x="8361" y="3991"/>
                  </a:moveTo>
                  <a:cubicBezTo>
                    <a:pt x="9061" y="1956"/>
                    <a:pt x="7407" y="238"/>
                    <a:pt x="4736" y="238"/>
                  </a:cubicBezTo>
                  <a:cubicBezTo>
                    <a:pt x="1994" y="273"/>
                    <a:pt x="-200" y="2522"/>
                    <a:pt x="-162" y="5263"/>
                  </a:cubicBezTo>
                  <a:cubicBezTo>
                    <a:pt x="-162" y="5263"/>
                    <a:pt x="-162" y="5263"/>
                    <a:pt x="-162" y="5263"/>
                  </a:cubicBezTo>
                  <a:cubicBezTo>
                    <a:pt x="-162" y="10797"/>
                    <a:pt x="6517" y="9843"/>
                    <a:pt x="8361" y="3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 2375">
              <a:extLst>
                <a:ext uri="{FF2B5EF4-FFF2-40B4-BE49-F238E27FC236}">
                  <a16:creationId xmlns:a16="http://schemas.microsoft.com/office/drawing/2014/main" id="{411550B9-8E70-514D-50F2-21C18311D8AA}"/>
                </a:ext>
              </a:extLst>
            </p:cNvPr>
            <p:cNvSpPr/>
            <p:nvPr/>
          </p:nvSpPr>
          <p:spPr>
            <a:xfrm>
              <a:off x="9693133" y="3479453"/>
              <a:ext cx="9296" cy="8510"/>
            </a:xfrm>
            <a:custGeom>
              <a:avLst/>
              <a:gdLst>
                <a:gd name="connsiteX0" fmla="*/ 9124 w 9296"/>
                <a:gd name="connsiteY0" fmla="*/ 3660 h 8510"/>
                <a:gd name="connsiteX1" fmla="*/ 4481 w 9296"/>
                <a:gd name="connsiteY1" fmla="*/ 2452 h 8510"/>
                <a:gd name="connsiteX2" fmla="*/ -163 w 9296"/>
                <a:gd name="connsiteY2" fmla="*/ 7540 h 8510"/>
                <a:gd name="connsiteX3" fmla="*/ 4481 w 9296"/>
                <a:gd name="connsiteY3" fmla="*/ 8749 h 8510"/>
                <a:gd name="connsiteX4" fmla="*/ 9130 w 9296"/>
                <a:gd name="connsiteY4" fmla="*/ 3737 h 8510"/>
                <a:gd name="connsiteX5" fmla="*/ 9124 w 9296"/>
                <a:gd name="connsiteY5" fmla="*/ 3660 h 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96" h="8510">
                  <a:moveTo>
                    <a:pt x="9124" y="3660"/>
                  </a:moveTo>
                  <a:cubicBezTo>
                    <a:pt x="9124" y="-538"/>
                    <a:pt x="8297" y="-792"/>
                    <a:pt x="4481" y="2452"/>
                  </a:cubicBezTo>
                  <a:cubicBezTo>
                    <a:pt x="2604" y="3813"/>
                    <a:pt x="1021" y="5543"/>
                    <a:pt x="-163" y="7540"/>
                  </a:cubicBezTo>
                  <a:cubicBezTo>
                    <a:pt x="-163" y="8240"/>
                    <a:pt x="1937" y="8749"/>
                    <a:pt x="4481" y="8749"/>
                  </a:cubicBezTo>
                  <a:cubicBezTo>
                    <a:pt x="7146" y="8647"/>
                    <a:pt x="9226" y="6402"/>
                    <a:pt x="9130" y="3737"/>
                  </a:cubicBezTo>
                  <a:cubicBezTo>
                    <a:pt x="9124" y="3711"/>
                    <a:pt x="9124" y="3686"/>
                    <a:pt x="9124" y="36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 2376">
              <a:extLst>
                <a:ext uri="{FF2B5EF4-FFF2-40B4-BE49-F238E27FC236}">
                  <a16:creationId xmlns:a16="http://schemas.microsoft.com/office/drawing/2014/main" id="{E95709A8-CDBB-C794-77F9-A74493976B2B}"/>
                </a:ext>
              </a:extLst>
            </p:cNvPr>
            <p:cNvSpPr/>
            <p:nvPr/>
          </p:nvSpPr>
          <p:spPr>
            <a:xfrm>
              <a:off x="9699727" y="6153186"/>
              <a:ext cx="16847" cy="12319"/>
            </a:xfrm>
            <a:custGeom>
              <a:avLst/>
              <a:gdLst>
                <a:gd name="connsiteX0" fmla="*/ 10481 w 16847"/>
                <a:gd name="connsiteY0" fmla="*/ 12558 h 12319"/>
                <a:gd name="connsiteX1" fmla="*/ 16460 w 16847"/>
                <a:gd name="connsiteY1" fmla="*/ 9378 h 12319"/>
                <a:gd name="connsiteX2" fmla="*/ 558 w 16847"/>
                <a:gd name="connsiteY2" fmla="*/ 919 h 12319"/>
                <a:gd name="connsiteX3" fmla="*/ 10481 w 16847"/>
                <a:gd name="connsiteY3" fmla="*/ 12558 h 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47" h="12319">
                  <a:moveTo>
                    <a:pt x="10481" y="12558"/>
                  </a:moveTo>
                  <a:cubicBezTo>
                    <a:pt x="12860" y="12488"/>
                    <a:pt x="15073" y="11312"/>
                    <a:pt x="16460" y="9378"/>
                  </a:cubicBezTo>
                  <a:cubicBezTo>
                    <a:pt x="18686" y="5880"/>
                    <a:pt x="3739" y="-2135"/>
                    <a:pt x="558" y="919"/>
                  </a:cubicBezTo>
                  <a:cubicBezTo>
                    <a:pt x="-2622" y="3972"/>
                    <a:pt x="5456" y="12558"/>
                    <a:pt x="10481" y="125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 2377">
              <a:extLst>
                <a:ext uri="{FF2B5EF4-FFF2-40B4-BE49-F238E27FC236}">
                  <a16:creationId xmlns:a16="http://schemas.microsoft.com/office/drawing/2014/main" id="{8C7ADF8D-3990-5363-5C0A-B5C7AC938459}"/>
                </a:ext>
              </a:extLst>
            </p:cNvPr>
            <p:cNvSpPr/>
            <p:nvPr/>
          </p:nvSpPr>
          <p:spPr>
            <a:xfrm>
              <a:off x="9693669" y="5753273"/>
              <a:ext cx="8751" cy="11500"/>
            </a:xfrm>
            <a:custGeom>
              <a:avLst/>
              <a:gdLst>
                <a:gd name="connsiteX0" fmla="*/ 8588 w 8751"/>
                <a:gd name="connsiteY0" fmla="*/ 4814 h 11500"/>
                <a:gd name="connsiteX1" fmla="*/ 828 w 8751"/>
                <a:gd name="connsiteY1" fmla="*/ 3414 h 11500"/>
                <a:gd name="connsiteX2" fmla="*/ 5726 w 8751"/>
                <a:gd name="connsiteY2" fmla="*/ 11174 h 11500"/>
                <a:gd name="connsiteX3" fmla="*/ 8588 w 8751"/>
                <a:gd name="connsiteY3" fmla="*/ 4814 h 1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51" h="11500">
                  <a:moveTo>
                    <a:pt x="8588" y="4814"/>
                  </a:moveTo>
                  <a:cubicBezTo>
                    <a:pt x="8588" y="-402"/>
                    <a:pt x="3754" y="-1547"/>
                    <a:pt x="828" y="3414"/>
                  </a:cubicBezTo>
                  <a:cubicBezTo>
                    <a:pt x="-2098" y="8376"/>
                    <a:pt x="2036" y="13464"/>
                    <a:pt x="5726" y="11174"/>
                  </a:cubicBezTo>
                  <a:cubicBezTo>
                    <a:pt x="7570" y="9578"/>
                    <a:pt x="8620" y="7250"/>
                    <a:pt x="8588" y="48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 2378">
              <a:extLst>
                <a:ext uri="{FF2B5EF4-FFF2-40B4-BE49-F238E27FC236}">
                  <a16:creationId xmlns:a16="http://schemas.microsoft.com/office/drawing/2014/main" id="{A1FE14AC-DB52-7F81-A59F-D308986C046E}"/>
                </a:ext>
              </a:extLst>
            </p:cNvPr>
            <p:cNvSpPr/>
            <p:nvPr/>
          </p:nvSpPr>
          <p:spPr>
            <a:xfrm>
              <a:off x="9683846" y="6156029"/>
              <a:ext cx="8110" cy="6297"/>
            </a:xfrm>
            <a:custGeom>
              <a:avLst/>
              <a:gdLst>
                <a:gd name="connsiteX0" fmla="*/ 4672 w 8110"/>
                <a:gd name="connsiteY0" fmla="*/ 238 h 6297"/>
                <a:gd name="connsiteX1" fmla="*/ -162 w 8110"/>
                <a:gd name="connsiteY1" fmla="*/ 3419 h 6297"/>
                <a:gd name="connsiteX2" fmla="*/ 2764 w 8110"/>
                <a:gd name="connsiteY2" fmla="*/ 6535 h 6297"/>
                <a:gd name="connsiteX3" fmla="*/ 7599 w 8110"/>
                <a:gd name="connsiteY3" fmla="*/ 3419 h 6297"/>
                <a:gd name="connsiteX4" fmla="*/ 4672 w 8110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0" h="6297">
                  <a:moveTo>
                    <a:pt x="4672" y="238"/>
                  </a:moveTo>
                  <a:cubicBezTo>
                    <a:pt x="2001" y="238"/>
                    <a:pt x="-162" y="1638"/>
                    <a:pt x="-162" y="3419"/>
                  </a:cubicBezTo>
                  <a:cubicBezTo>
                    <a:pt x="-200" y="5079"/>
                    <a:pt x="1104" y="6466"/>
                    <a:pt x="2764" y="6535"/>
                  </a:cubicBezTo>
                  <a:cubicBezTo>
                    <a:pt x="4762" y="6268"/>
                    <a:pt x="6536" y="5130"/>
                    <a:pt x="7599" y="3419"/>
                  </a:cubicBezTo>
                  <a:cubicBezTo>
                    <a:pt x="8616" y="1638"/>
                    <a:pt x="7344" y="238"/>
                    <a:pt x="467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 2379">
              <a:extLst>
                <a:ext uri="{FF2B5EF4-FFF2-40B4-BE49-F238E27FC236}">
                  <a16:creationId xmlns:a16="http://schemas.microsoft.com/office/drawing/2014/main" id="{5FA530D5-EC2B-1CC3-2408-ED9E01DB5B7B}"/>
                </a:ext>
              </a:extLst>
            </p:cNvPr>
            <p:cNvSpPr/>
            <p:nvPr/>
          </p:nvSpPr>
          <p:spPr>
            <a:xfrm>
              <a:off x="9666857" y="3312303"/>
              <a:ext cx="12298" cy="12019"/>
            </a:xfrm>
            <a:custGeom>
              <a:avLst/>
              <a:gdLst>
                <a:gd name="connsiteX0" fmla="*/ 11802 w 12298"/>
                <a:gd name="connsiteY0" fmla="*/ 9757 h 12019"/>
                <a:gd name="connsiteX1" fmla="*/ 10721 w 12298"/>
                <a:gd name="connsiteY1" fmla="*/ 3015 h 12019"/>
                <a:gd name="connsiteX2" fmla="*/ 162 w 12298"/>
                <a:gd name="connsiteY2" fmla="*/ 7467 h 12019"/>
                <a:gd name="connsiteX3" fmla="*/ 11802 w 12298"/>
                <a:gd name="connsiteY3" fmla="*/ 9757 h 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8" h="12019">
                  <a:moveTo>
                    <a:pt x="11802" y="9757"/>
                  </a:moveTo>
                  <a:cubicBezTo>
                    <a:pt x="12496" y="7461"/>
                    <a:pt x="12095" y="4980"/>
                    <a:pt x="10721" y="3015"/>
                  </a:cubicBezTo>
                  <a:cubicBezTo>
                    <a:pt x="7223" y="-2710"/>
                    <a:pt x="-2000" y="1234"/>
                    <a:pt x="162" y="7467"/>
                  </a:cubicBezTo>
                  <a:cubicBezTo>
                    <a:pt x="2134" y="12556"/>
                    <a:pt x="9449" y="14019"/>
                    <a:pt x="11802" y="97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 2380">
              <a:extLst>
                <a:ext uri="{FF2B5EF4-FFF2-40B4-BE49-F238E27FC236}">
                  <a16:creationId xmlns:a16="http://schemas.microsoft.com/office/drawing/2014/main" id="{C5E4CE0D-2016-5429-7117-72D6F741B64D}"/>
                </a:ext>
              </a:extLst>
            </p:cNvPr>
            <p:cNvSpPr/>
            <p:nvPr/>
          </p:nvSpPr>
          <p:spPr>
            <a:xfrm>
              <a:off x="9671443" y="6521361"/>
              <a:ext cx="17198" cy="11655"/>
            </a:xfrm>
            <a:custGeom>
              <a:avLst/>
              <a:gdLst>
                <a:gd name="connsiteX0" fmla="*/ 12241 w 17198"/>
                <a:gd name="connsiteY0" fmla="*/ 4591 h 11655"/>
                <a:gd name="connsiteX1" fmla="*/ -163 w 17198"/>
                <a:gd name="connsiteY1" fmla="*/ 6562 h 11655"/>
                <a:gd name="connsiteX2" fmla="*/ 4735 w 17198"/>
                <a:gd name="connsiteY2" fmla="*/ 11269 h 11655"/>
                <a:gd name="connsiteX3" fmla="*/ 14849 w 17198"/>
                <a:gd name="connsiteY3" fmla="*/ 9234 h 11655"/>
                <a:gd name="connsiteX4" fmla="*/ 12241 w 17198"/>
                <a:gd name="connsiteY4" fmla="*/ 4591 h 1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98" h="11655">
                  <a:moveTo>
                    <a:pt x="12241" y="4591"/>
                  </a:moveTo>
                  <a:cubicBezTo>
                    <a:pt x="1682" y="-1770"/>
                    <a:pt x="-163" y="-1197"/>
                    <a:pt x="-163" y="6562"/>
                  </a:cubicBezTo>
                  <a:cubicBezTo>
                    <a:pt x="-163" y="11269"/>
                    <a:pt x="1237" y="12923"/>
                    <a:pt x="4735" y="11269"/>
                  </a:cubicBezTo>
                  <a:cubicBezTo>
                    <a:pt x="7986" y="10086"/>
                    <a:pt x="11395" y="9399"/>
                    <a:pt x="14849" y="9234"/>
                  </a:cubicBezTo>
                  <a:cubicBezTo>
                    <a:pt x="18474" y="9171"/>
                    <a:pt x="17584" y="7835"/>
                    <a:pt x="12241" y="45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 2381">
              <a:extLst>
                <a:ext uri="{FF2B5EF4-FFF2-40B4-BE49-F238E27FC236}">
                  <a16:creationId xmlns:a16="http://schemas.microsoft.com/office/drawing/2014/main" id="{1E3BE88F-8EB8-2E70-245B-28CEB3E321B0}"/>
                </a:ext>
              </a:extLst>
            </p:cNvPr>
            <p:cNvSpPr/>
            <p:nvPr/>
          </p:nvSpPr>
          <p:spPr>
            <a:xfrm>
              <a:off x="9702873" y="6515144"/>
              <a:ext cx="11870" cy="15022"/>
            </a:xfrm>
            <a:custGeom>
              <a:avLst/>
              <a:gdLst>
                <a:gd name="connsiteX0" fmla="*/ 11597 w 11870"/>
                <a:gd name="connsiteY0" fmla="*/ 8518 h 15022"/>
                <a:gd name="connsiteX1" fmla="*/ 5236 w 11870"/>
                <a:gd name="connsiteY1" fmla="*/ 376 h 15022"/>
                <a:gd name="connsiteX2" fmla="*/ 3519 w 11870"/>
                <a:gd name="connsiteY2" fmla="*/ 11762 h 15022"/>
                <a:gd name="connsiteX3" fmla="*/ 11597 w 11870"/>
                <a:gd name="connsiteY3" fmla="*/ 8518 h 1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70" h="15022">
                  <a:moveTo>
                    <a:pt x="11597" y="8518"/>
                  </a:moveTo>
                  <a:cubicBezTo>
                    <a:pt x="11184" y="4822"/>
                    <a:pt x="8722" y="1674"/>
                    <a:pt x="5236" y="376"/>
                  </a:cubicBezTo>
                  <a:cubicBezTo>
                    <a:pt x="-1124" y="-833"/>
                    <a:pt x="-2079" y="6164"/>
                    <a:pt x="3519" y="11762"/>
                  </a:cubicBezTo>
                  <a:cubicBezTo>
                    <a:pt x="9116" y="17359"/>
                    <a:pt x="12360" y="16214"/>
                    <a:pt x="11597" y="85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 2382">
              <a:extLst>
                <a:ext uri="{FF2B5EF4-FFF2-40B4-BE49-F238E27FC236}">
                  <a16:creationId xmlns:a16="http://schemas.microsoft.com/office/drawing/2014/main" id="{2E097A15-4E7D-28ED-4069-CA85949A0689}"/>
                </a:ext>
              </a:extLst>
            </p:cNvPr>
            <p:cNvSpPr/>
            <p:nvPr/>
          </p:nvSpPr>
          <p:spPr>
            <a:xfrm>
              <a:off x="9747071" y="6531338"/>
              <a:ext cx="11132" cy="8471"/>
            </a:xfrm>
            <a:custGeom>
              <a:avLst/>
              <a:gdLst>
                <a:gd name="connsiteX0" fmla="*/ 1684 w 11132"/>
                <a:gd name="connsiteY0" fmla="*/ 974 h 8471"/>
                <a:gd name="connsiteX1" fmla="*/ 284 w 11132"/>
                <a:gd name="connsiteY1" fmla="*/ 5872 h 8471"/>
                <a:gd name="connsiteX2" fmla="*/ 10970 w 11132"/>
                <a:gd name="connsiteY2" fmla="*/ 5872 h 8471"/>
                <a:gd name="connsiteX3" fmla="*/ 3923 w 11132"/>
                <a:gd name="connsiteY3" fmla="*/ 281 h 8471"/>
                <a:gd name="connsiteX4" fmla="*/ 1684 w 11132"/>
                <a:gd name="connsiteY4" fmla="*/ 974 h 8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2" h="8471">
                  <a:moveTo>
                    <a:pt x="1684" y="974"/>
                  </a:moveTo>
                  <a:cubicBezTo>
                    <a:pt x="-47" y="1947"/>
                    <a:pt x="-670" y="4129"/>
                    <a:pt x="284" y="5872"/>
                  </a:cubicBezTo>
                  <a:cubicBezTo>
                    <a:pt x="2638" y="9688"/>
                    <a:pt x="10970" y="9624"/>
                    <a:pt x="10970" y="5872"/>
                  </a:cubicBezTo>
                  <a:cubicBezTo>
                    <a:pt x="10569" y="2380"/>
                    <a:pt x="7415" y="-120"/>
                    <a:pt x="3923" y="281"/>
                  </a:cubicBezTo>
                  <a:cubicBezTo>
                    <a:pt x="3140" y="370"/>
                    <a:pt x="2383" y="605"/>
                    <a:pt x="1684" y="9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 2383">
              <a:extLst>
                <a:ext uri="{FF2B5EF4-FFF2-40B4-BE49-F238E27FC236}">
                  <a16:creationId xmlns:a16="http://schemas.microsoft.com/office/drawing/2014/main" id="{A518B2D6-B5EB-EE14-9678-22D8F73737CB}"/>
                </a:ext>
              </a:extLst>
            </p:cNvPr>
            <p:cNvSpPr/>
            <p:nvPr/>
          </p:nvSpPr>
          <p:spPr>
            <a:xfrm>
              <a:off x="9742556" y="6395128"/>
              <a:ext cx="6360" cy="6360"/>
            </a:xfrm>
            <a:custGeom>
              <a:avLst/>
              <a:gdLst>
                <a:gd name="connsiteX0" fmla="*/ 6198 w 6360"/>
                <a:gd name="connsiteY0" fmla="*/ 3419 h 6360"/>
                <a:gd name="connsiteX1" fmla="*/ 3018 w 6360"/>
                <a:gd name="connsiteY1" fmla="*/ 238 h 6360"/>
                <a:gd name="connsiteX2" fmla="*/ -163 w 6360"/>
                <a:gd name="connsiteY2" fmla="*/ 3419 h 6360"/>
                <a:gd name="connsiteX3" fmla="*/ 3018 w 6360"/>
                <a:gd name="connsiteY3" fmla="*/ 6599 h 6360"/>
                <a:gd name="connsiteX4" fmla="*/ 6198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6198" y="3419"/>
                  </a:move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 2384">
              <a:extLst>
                <a:ext uri="{FF2B5EF4-FFF2-40B4-BE49-F238E27FC236}">
                  <a16:creationId xmlns:a16="http://schemas.microsoft.com/office/drawing/2014/main" id="{D0779E94-CE72-914D-C7C0-693C6285C6C4}"/>
                </a:ext>
              </a:extLst>
            </p:cNvPr>
            <p:cNvSpPr/>
            <p:nvPr/>
          </p:nvSpPr>
          <p:spPr>
            <a:xfrm>
              <a:off x="9712176" y="6585695"/>
              <a:ext cx="11743" cy="26484"/>
            </a:xfrm>
            <a:custGeom>
              <a:avLst/>
              <a:gdLst>
                <a:gd name="connsiteX0" fmla="*/ 2294 w 11743"/>
                <a:gd name="connsiteY0" fmla="*/ 17412 h 26484"/>
                <a:gd name="connsiteX1" fmla="*/ 4457 w 11743"/>
                <a:gd name="connsiteY1" fmla="*/ 20465 h 26484"/>
                <a:gd name="connsiteX2" fmla="*/ 3821 w 11743"/>
                <a:gd name="connsiteY2" fmla="*/ 23646 h 26484"/>
                <a:gd name="connsiteX3" fmla="*/ 10818 w 11743"/>
                <a:gd name="connsiteY3" fmla="*/ 13532 h 26484"/>
                <a:gd name="connsiteX4" fmla="*/ 11581 w 11743"/>
                <a:gd name="connsiteY4" fmla="*/ 238 h 26484"/>
                <a:gd name="connsiteX5" fmla="*/ 4839 w 11743"/>
                <a:gd name="connsiteY5" fmla="*/ 7108 h 26484"/>
                <a:gd name="connsiteX6" fmla="*/ 2294 w 11743"/>
                <a:gd name="connsiteY6" fmla="*/ 17412 h 2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43" h="26484">
                  <a:moveTo>
                    <a:pt x="2294" y="17412"/>
                  </a:moveTo>
                  <a:cubicBezTo>
                    <a:pt x="4902" y="19066"/>
                    <a:pt x="5856" y="20402"/>
                    <a:pt x="4457" y="20465"/>
                  </a:cubicBezTo>
                  <a:cubicBezTo>
                    <a:pt x="3058" y="20529"/>
                    <a:pt x="2803" y="21929"/>
                    <a:pt x="3821" y="23646"/>
                  </a:cubicBezTo>
                  <a:cubicBezTo>
                    <a:pt x="7701" y="30006"/>
                    <a:pt x="10182" y="26444"/>
                    <a:pt x="10818" y="13532"/>
                  </a:cubicBezTo>
                  <a:lnTo>
                    <a:pt x="11581" y="238"/>
                  </a:lnTo>
                  <a:lnTo>
                    <a:pt x="4839" y="7108"/>
                  </a:lnTo>
                  <a:cubicBezTo>
                    <a:pt x="-1140" y="13469"/>
                    <a:pt x="-1459" y="14868"/>
                    <a:pt x="2294" y="174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 2385">
              <a:extLst>
                <a:ext uri="{FF2B5EF4-FFF2-40B4-BE49-F238E27FC236}">
                  <a16:creationId xmlns:a16="http://schemas.microsoft.com/office/drawing/2014/main" id="{B93E91CC-BCAE-B2BA-61B9-20C0BF5F8F9D}"/>
                </a:ext>
              </a:extLst>
            </p:cNvPr>
            <p:cNvSpPr/>
            <p:nvPr/>
          </p:nvSpPr>
          <p:spPr>
            <a:xfrm>
              <a:off x="9763947" y="6609503"/>
              <a:ext cx="50063" cy="24593"/>
            </a:xfrm>
            <a:custGeom>
              <a:avLst/>
              <a:gdLst>
                <a:gd name="connsiteX0" fmla="*/ 45933 w 50063"/>
                <a:gd name="connsiteY0" fmla="*/ 21845 h 24593"/>
                <a:gd name="connsiteX1" fmla="*/ 41290 w 50063"/>
                <a:gd name="connsiteY1" fmla="*/ 9887 h 24593"/>
                <a:gd name="connsiteX2" fmla="*/ 36837 w 50063"/>
                <a:gd name="connsiteY2" fmla="*/ 473 h 24593"/>
                <a:gd name="connsiteX3" fmla="*/ 31367 w 50063"/>
                <a:gd name="connsiteY3" fmla="*/ 4353 h 24593"/>
                <a:gd name="connsiteX4" fmla="*/ 22526 w 50063"/>
                <a:gd name="connsiteY4" fmla="*/ 3908 h 24593"/>
                <a:gd name="connsiteX5" fmla="*/ 8596 w 50063"/>
                <a:gd name="connsiteY5" fmla="*/ 4544 h 24593"/>
                <a:gd name="connsiteX6" fmla="*/ 1217 w 50063"/>
                <a:gd name="connsiteY6" fmla="*/ 14975 h 24593"/>
                <a:gd name="connsiteX7" fmla="*/ 21254 w 50063"/>
                <a:gd name="connsiteY7" fmla="*/ 21336 h 24593"/>
                <a:gd name="connsiteX8" fmla="*/ 32639 w 50063"/>
                <a:gd name="connsiteY8" fmla="*/ 20128 h 24593"/>
                <a:gd name="connsiteX9" fmla="*/ 45806 w 50063"/>
                <a:gd name="connsiteY9" fmla="*/ 23881 h 24593"/>
                <a:gd name="connsiteX10" fmla="*/ 45933 w 50063"/>
                <a:gd name="connsiteY10" fmla="*/ 21845 h 24593"/>
                <a:gd name="connsiteX11" fmla="*/ 18964 w 50063"/>
                <a:gd name="connsiteY11" fmla="*/ 12431 h 24593"/>
                <a:gd name="connsiteX12" fmla="*/ 15720 w 50063"/>
                <a:gd name="connsiteY12" fmla="*/ 9315 h 24593"/>
                <a:gd name="connsiteX13" fmla="*/ 18837 w 50063"/>
                <a:gd name="connsiteY13" fmla="*/ 6071 h 24593"/>
                <a:gd name="connsiteX14" fmla="*/ 22081 w 50063"/>
                <a:gd name="connsiteY14" fmla="*/ 9187 h 24593"/>
                <a:gd name="connsiteX15" fmla="*/ 22081 w 50063"/>
                <a:gd name="connsiteY15" fmla="*/ 9251 h 24593"/>
                <a:gd name="connsiteX16" fmla="*/ 19028 w 50063"/>
                <a:gd name="connsiteY16" fmla="*/ 12431 h 24593"/>
                <a:gd name="connsiteX17" fmla="*/ 18900 w 50063"/>
                <a:gd name="connsiteY17" fmla="*/ 12431 h 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063" h="24593">
                  <a:moveTo>
                    <a:pt x="45933" y="21845"/>
                  </a:moveTo>
                  <a:cubicBezTo>
                    <a:pt x="42142" y="19135"/>
                    <a:pt x="40323" y="14441"/>
                    <a:pt x="41290" y="9887"/>
                  </a:cubicBezTo>
                  <a:cubicBezTo>
                    <a:pt x="41990" y="3972"/>
                    <a:pt x="40654" y="1236"/>
                    <a:pt x="36837" y="473"/>
                  </a:cubicBezTo>
                  <a:cubicBezTo>
                    <a:pt x="33021" y="-290"/>
                    <a:pt x="31367" y="1300"/>
                    <a:pt x="31367" y="4353"/>
                  </a:cubicBezTo>
                  <a:cubicBezTo>
                    <a:pt x="31367" y="10714"/>
                    <a:pt x="26215" y="10714"/>
                    <a:pt x="22526" y="3908"/>
                  </a:cubicBezTo>
                  <a:cubicBezTo>
                    <a:pt x="19791" y="-1117"/>
                    <a:pt x="18837" y="-1053"/>
                    <a:pt x="8596" y="4544"/>
                  </a:cubicBezTo>
                  <a:cubicBezTo>
                    <a:pt x="-309" y="9442"/>
                    <a:pt x="-1708" y="11413"/>
                    <a:pt x="1217" y="14975"/>
                  </a:cubicBezTo>
                  <a:cubicBezTo>
                    <a:pt x="6560" y="21336"/>
                    <a:pt x="16928" y="24708"/>
                    <a:pt x="21254" y="21336"/>
                  </a:cubicBezTo>
                  <a:cubicBezTo>
                    <a:pt x="24740" y="19447"/>
                    <a:pt x="28836" y="19008"/>
                    <a:pt x="32639" y="20128"/>
                  </a:cubicBezTo>
                  <a:cubicBezTo>
                    <a:pt x="36710" y="21146"/>
                    <a:pt x="42689" y="22863"/>
                    <a:pt x="45806" y="23881"/>
                  </a:cubicBezTo>
                  <a:cubicBezTo>
                    <a:pt x="51213" y="25407"/>
                    <a:pt x="51276" y="25343"/>
                    <a:pt x="45933" y="21845"/>
                  </a:cubicBezTo>
                  <a:close/>
                  <a:moveTo>
                    <a:pt x="18964" y="12431"/>
                  </a:moveTo>
                  <a:cubicBezTo>
                    <a:pt x="17208" y="12469"/>
                    <a:pt x="15758" y="11070"/>
                    <a:pt x="15720" y="9315"/>
                  </a:cubicBezTo>
                  <a:cubicBezTo>
                    <a:pt x="15688" y="7559"/>
                    <a:pt x="17081" y="6109"/>
                    <a:pt x="18837" y="6071"/>
                  </a:cubicBezTo>
                  <a:cubicBezTo>
                    <a:pt x="20592" y="6039"/>
                    <a:pt x="22043" y="7432"/>
                    <a:pt x="22081" y="9187"/>
                  </a:cubicBezTo>
                  <a:cubicBezTo>
                    <a:pt x="22081" y="9206"/>
                    <a:pt x="22081" y="9232"/>
                    <a:pt x="22081" y="9251"/>
                  </a:cubicBezTo>
                  <a:cubicBezTo>
                    <a:pt x="22119" y="10975"/>
                    <a:pt x="20751" y="12393"/>
                    <a:pt x="19028" y="12431"/>
                  </a:cubicBezTo>
                  <a:cubicBezTo>
                    <a:pt x="18989" y="12431"/>
                    <a:pt x="18945" y="12431"/>
                    <a:pt x="18900" y="124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 2386">
              <a:extLst>
                <a:ext uri="{FF2B5EF4-FFF2-40B4-BE49-F238E27FC236}">
                  <a16:creationId xmlns:a16="http://schemas.microsoft.com/office/drawing/2014/main" id="{AB158C8A-7844-9115-9327-1EC872D3D3BD}"/>
                </a:ext>
              </a:extLst>
            </p:cNvPr>
            <p:cNvSpPr/>
            <p:nvPr/>
          </p:nvSpPr>
          <p:spPr>
            <a:xfrm>
              <a:off x="9711705" y="6467905"/>
              <a:ext cx="26943" cy="28257"/>
            </a:xfrm>
            <a:custGeom>
              <a:avLst/>
              <a:gdLst>
                <a:gd name="connsiteX0" fmla="*/ 21847 w 26943"/>
                <a:gd name="connsiteY0" fmla="*/ 546 h 28257"/>
                <a:gd name="connsiteX1" fmla="*/ 19684 w 26943"/>
                <a:gd name="connsiteY1" fmla="*/ 5571 h 28257"/>
                <a:gd name="connsiteX2" fmla="*/ 10716 w 26943"/>
                <a:gd name="connsiteY2" fmla="*/ 14222 h 28257"/>
                <a:gd name="connsiteX3" fmla="*/ 3083 w 26943"/>
                <a:gd name="connsiteY3" fmla="*/ 26943 h 28257"/>
                <a:gd name="connsiteX4" fmla="*/ 26745 w 26943"/>
                <a:gd name="connsiteY4" fmla="*/ 9260 h 28257"/>
                <a:gd name="connsiteX5" fmla="*/ 21847 w 26943"/>
                <a:gd name="connsiteY5" fmla="*/ 546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43" h="28257">
                  <a:moveTo>
                    <a:pt x="21847" y="546"/>
                  </a:moveTo>
                  <a:cubicBezTo>
                    <a:pt x="18858" y="-472"/>
                    <a:pt x="18221" y="992"/>
                    <a:pt x="19684" y="5571"/>
                  </a:cubicBezTo>
                  <a:cubicBezTo>
                    <a:pt x="21402" y="11169"/>
                    <a:pt x="19684" y="12377"/>
                    <a:pt x="10716" y="14222"/>
                  </a:cubicBezTo>
                  <a:cubicBezTo>
                    <a:pt x="-415" y="16321"/>
                    <a:pt x="-3087" y="20582"/>
                    <a:pt x="3083" y="26943"/>
                  </a:cubicBezTo>
                  <a:cubicBezTo>
                    <a:pt x="9253" y="33304"/>
                    <a:pt x="27699" y="18674"/>
                    <a:pt x="26745" y="9260"/>
                  </a:cubicBezTo>
                  <a:cubicBezTo>
                    <a:pt x="26624" y="5730"/>
                    <a:pt x="24798" y="2486"/>
                    <a:pt x="21847" y="5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 2387">
              <a:extLst>
                <a:ext uri="{FF2B5EF4-FFF2-40B4-BE49-F238E27FC236}">
                  <a16:creationId xmlns:a16="http://schemas.microsoft.com/office/drawing/2014/main" id="{F957428E-8499-5782-79D5-82D7A0191EDB}"/>
                </a:ext>
              </a:extLst>
            </p:cNvPr>
            <p:cNvSpPr/>
            <p:nvPr/>
          </p:nvSpPr>
          <p:spPr>
            <a:xfrm>
              <a:off x="9736464" y="3799448"/>
              <a:ext cx="9336" cy="9376"/>
            </a:xfrm>
            <a:custGeom>
              <a:avLst/>
              <a:gdLst>
                <a:gd name="connsiteX0" fmla="*/ 9174 w 9336"/>
                <a:gd name="connsiteY0" fmla="*/ 4945 h 9376"/>
                <a:gd name="connsiteX1" fmla="*/ 4594 w 9336"/>
                <a:gd name="connsiteY1" fmla="*/ 238 h 9376"/>
                <a:gd name="connsiteX2" fmla="*/ 4530 w 9336"/>
                <a:gd name="connsiteY2" fmla="*/ 238 h 9376"/>
                <a:gd name="connsiteX3" fmla="*/ 1986 w 9336"/>
                <a:gd name="connsiteY3" fmla="*/ 7553 h 9376"/>
                <a:gd name="connsiteX4" fmla="*/ 9174 w 9336"/>
                <a:gd name="connsiteY4" fmla="*/ 4945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6" h="9376">
                  <a:moveTo>
                    <a:pt x="9174" y="4945"/>
                  </a:moveTo>
                  <a:cubicBezTo>
                    <a:pt x="9212" y="2382"/>
                    <a:pt x="7157" y="276"/>
                    <a:pt x="4594" y="238"/>
                  </a:cubicBezTo>
                  <a:cubicBezTo>
                    <a:pt x="4575" y="238"/>
                    <a:pt x="4549" y="238"/>
                    <a:pt x="4530" y="238"/>
                  </a:cubicBezTo>
                  <a:cubicBezTo>
                    <a:pt x="-304" y="238"/>
                    <a:pt x="-1831" y="3927"/>
                    <a:pt x="1986" y="7553"/>
                  </a:cubicBezTo>
                  <a:cubicBezTo>
                    <a:pt x="5802" y="11179"/>
                    <a:pt x="9174" y="9843"/>
                    <a:pt x="9174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 2388">
              <a:extLst>
                <a:ext uri="{FF2B5EF4-FFF2-40B4-BE49-F238E27FC236}">
                  <a16:creationId xmlns:a16="http://schemas.microsoft.com/office/drawing/2014/main" id="{D89426CE-27AF-2B52-2752-83C2DB941099}"/>
                </a:ext>
              </a:extLst>
            </p:cNvPr>
            <p:cNvSpPr/>
            <p:nvPr/>
          </p:nvSpPr>
          <p:spPr>
            <a:xfrm>
              <a:off x="9737292" y="6520806"/>
              <a:ext cx="5259" cy="9328"/>
            </a:xfrm>
            <a:custGeom>
              <a:avLst/>
              <a:gdLst>
                <a:gd name="connsiteX0" fmla="*/ 4084 w 5259"/>
                <a:gd name="connsiteY0" fmla="*/ 1266 h 9328"/>
                <a:gd name="connsiteX1" fmla="*/ 904 w 5259"/>
                <a:gd name="connsiteY1" fmla="*/ 7181 h 9328"/>
                <a:gd name="connsiteX2" fmla="*/ 4593 w 5259"/>
                <a:gd name="connsiteY2" fmla="*/ 7181 h 9328"/>
                <a:gd name="connsiteX3" fmla="*/ 4084 w 5259"/>
                <a:gd name="connsiteY3" fmla="*/ 1266 h 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9" h="9328">
                  <a:moveTo>
                    <a:pt x="4084" y="1266"/>
                  </a:moveTo>
                  <a:cubicBezTo>
                    <a:pt x="904" y="-1915"/>
                    <a:pt x="-1704" y="2920"/>
                    <a:pt x="904" y="7181"/>
                  </a:cubicBezTo>
                  <a:cubicBezTo>
                    <a:pt x="2812" y="10361"/>
                    <a:pt x="3575" y="10361"/>
                    <a:pt x="4593" y="7181"/>
                  </a:cubicBezTo>
                  <a:cubicBezTo>
                    <a:pt x="5414" y="5247"/>
                    <a:pt x="5223" y="3034"/>
                    <a:pt x="4084" y="12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 2389">
              <a:extLst>
                <a:ext uri="{FF2B5EF4-FFF2-40B4-BE49-F238E27FC236}">
                  <a16:creationId xmlns:a16="http://schemas.microsoft.com/office/drawing/2014/main" id="{30312B0D-7A6A-9141-2DB5-C121DD5BDA00}"/>
                </a:ext>
              </a:extLst>
            </p:cNvPr>
            <p:cNvSpPr/>
            <p:nvPr/>
          </p:nvSpPr>
          <p:spPr>
            <a:xfrm>
              <a:off x="9575589" y="6547016"/>
              <a:ext cx="20782" cy="11005"/>
            </a:xfrm>
            <a:custGeom>
              <a:avLst/>
              <a:gdLst>
                <a:gd name="connsiteX0" fmla="*/ 1744 w 20782"/>
                <a:gd name="connsiteY0" fmla="*/ 2279 h 11005"/>
                <a:gd name="connsiteX1" fmla="*/ 2698 w 20782"/>
                <a:gd name="connsiteY1" fmla="*/ 8958 h 11005"/>
                <a:gd name="connsiteX2" fmla="*/ 20508 w 20782"/>
                <a:gd name="connsiteY2" fmla="*/ 6605 h 11005"/>
                <a:gd name="connsiteX3" fmla="*/ 1744 w 20782"/>
                <a:gd name="connsiteY3" fmla="*/ 2279 h 1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82" h="11005">
                  <a:moveTo>
                    <a:pt x="1744" y="2279"/>
                  </a:moveTo>
                  <a:cubicBezTo>
                    <a:pt x="-1055" y="5078"/>
                    <a:pt x="-801" y="6668"/>
                    <a:pt x="2698" y="8958"/>
                  </a:cubicBezTo>
                  <a:cubicBezTo>
                    <a:pt x="8677" y="12902"/>
                    <a:pt x="18918" y="11502"/>
                    <a:pt x="20508" y="6605"/>
                  </a:cubicBezTo>
                  <a:cubicBezTo>
                    <a:pt x="22098" y="1707"/>
                    <a:pt x="6323" y="-2364"/>
                    <a:pt x="1744" y="22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 2390">
              <a:extLst>
                <a:ext uri="{FF2B5EF4-FFF2-40B4-BE49-F238E27FC236}">
                  <a16:creationId xmlns:a16="http://schemas.microsoft.com/office/drawing/2014/main" id="{A020BBE6-D65C-93F0-F6DE-33F20427AF8A}"/>
                </a:ext>
              </a:extLst>
            </p:cNvPr>
            <p:cNvSpPr/>
            <p:nvPr/>
          </p:nvSpPr>
          <p:spPr>
            <a:xfrm>
              <a:off x="9803086" y="6574984"/>
              <a:ext cx="12458" cy="10109"/>
            </a:xfrm>
            <a:custGeom>
              <a:avLst/>
              <a:gdLst>
                <a:gd name="connsiteX0" fmla="*/ 10802 w 12458"/>
                <a:gd name="connsiteY0" fmla="*/ 264 h 10109"/>
                <a:gd name="connsiteX1" fmla="*/ 10802 w 12458"/>
                <a:gd name="connsiteY1" fmla="*/ 264 h 10109"/>
                <a:gd name="connsiteX2" fmla="*/ 2787 w 12458"/>
                <a:gd name="connsiteY2" fmla="*/ 3126 h 10109"/>
                <a:gd name="connsiteX3" fmla="*/ 2151 w 12458"/>
                <a:gd name="connsiteY3" fmla="*/ 9487 h 10109"/>
                <a:gd name="connsiteX4" fmla="*/ 10102 w 12458"/>
                <a:gd name="connsiteY4" fmla="*/ 6624 h 10109"/>
                <a:gd name="connsiteX5" fmla="*/ 10802 w 12458"/>
                <a:gd name="connsiteY5" fmla="*/ 264 h 1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58" h="10109">
                  <a:moveTo>
                    <a:pt x="10802" y="264"/>
                  </a:moveTo>
                  <a:lnTo>
                    <a:pt x="10802" y="264"/>
                  </a:lnTo>
                  <a:cubicBezTo>
                    <a:pt x="7850" y="60"/>
                    <a:pt x="4943" y="1097"/>
                    <a:pt x="2787" y="3126"/>
                  </a:cubicBezTo>
                  <a:cubicBezTo>
                    <a:pt x="-966" y="6306"/>
                    <a:pt x="-1093" y="7579"/>
                    <a:pt x="2151" y="9487"/>
                  </a:cubicBezTo>
                  <a:cubicBezTo>
                    <a:pt x="5395" y="11395"/>
                    <a:pt x="7621" y="9996"/>
                    <a:pt x="10102" y="6624"/>
                  </a:cubicBezTo>
                  <a:cubicBezTo>
                    <a:pt x="12582" y="3253"/>
                    <a:pt x="13155" y="1027"/>
                    <a:pt x="10802" y="2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 2391">
              <a:extLst>
                <a:ext uri="{FF2B5EF4-FFF2-40B4-BE49-F238E27FC236}">
                  <a16:creationId xmlns:a16="http://schemas.microsoft.com/office/drawing/2014/main" id="{8413C9A2-640C-0658-0364-AF933A73B021}"/>
                </a:ext>
              </a:extLst>
            </p:cNvPr>
            <p:cNvSpPr/>
            <p:nvPr/>
          </p:nvSpPr>
          <p:spPr>
            <a:xfrm>
              <a:off x="9575331" y="6622576"/>
              <a:ext cx="9288" cy="11644"/>
            </a:xfrm>
            <a:custGeom>
              <a:avLst/>
              <a:gdLst>
                <a:gd name="connsiteX0" fmla="*/ 4483 w 9288"/>
                <a:gd name="connsiteY0" fmla="*/ 2476 h 11644"/>
                <a:gd name="connsiteX1" fmla="*/ -161 w 9288"/>
                <a:gd name="connsiteY1" fmla="*/ 3175 h 11644"/>
                <a:gd name="connsiteX2" fmla="*/ 1938 w 9288"/>
                <a:gd name="connsiteY2" fmla="*/ 9854 h 11644"/>
                <a:gd name="connsiteX3" fmla="*/ 9126 w 9288"/>
                <a:gd name="connsiteY3" fmla="*/ 9154 h 11644"/>
                <a:gd name="connsiteX4" fmla="*/ 4483 w 9288"/>
                <a:gd name="connsiteY4" fmla="*/ 2476 h 1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8" h="11644">
                  <a:moveTo>
                    <a:pt x="4483" y="2476"/>
                  </a:moveTo>
                  <a:cubicBezTo>
                    <a:pt x="730" y="-705"/>
                    <a:pt x="-161" y="-514"/>
                    <a:pt x="-161" y="3175"/>
                  </a:cubicBezTo>
                  <a:cubicBezTo>
                    <a:pt x="-205" y="5573"/>
                    <a:pt x="533" y="7914"/>
                    <a:pt x="1938" y="9854"/>
                  </a:cubicBezTo>
                  <a:cubicBezTo>
                    <a:pt x="4865" y="12844"/>
                    <a:pt x="9126" y="12462"/>
                    <a:pt x="9126" y="9154"/>
                  </a:cubicBezTo>
                  <a:cubicBezTo>
                    <a:pt x="8350" y="6483"/>
                    <a:pt x="6722" y="4136"/>
                    <a:pt x="4483" y="24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 2392">
              <a:extLst>
                <a:ext uri="{FF2B5EF4-FFF2-40B4-BE49-F238E27FC236}">
                  <a16:creationId xmlns:a16="http://schemas.microsoft.com/office/drawing/2014/main" id="{C7F3EA82-3D1A-4102-DEC3-AAB3E0747F46}"/>
                </a:ext>
              </a:extLst>
            </p:cNvPr>
            <p:cNvSpPr/>
            <p:nvPr/>
          </p:nvSpPr>
          <p:spPr>
            <a:xfrm>
              <a:off x="9609744" y="4699298"/>
              <a:ext cx="6233" cy="9413"/>
            </a:xfrm>
            <a:custGeom>
              <a:avLst/>
              <a:gdLst>
                <a:gd name="connsiteX0" fmla="*/ 2954 w 6233"/>
                <a:gd name="connsiteY0" fmla="*/ 238 h 9413"/>
                <a:gd name="connsiteX1" fmla="*/ -163 w 6233"/>
                <a:gd name="connsiteY1" fmla="*/ 4945 h 9413"/>
                <a:gd name="connsiteX2" fmla="*/ 2954 w 6233"/>
                <a:gd name="connsiteY2" fmla="*/ 9652 h 9413"/>
                <a:gd name="connsiteX3" fmla="*/ 6071 w 6233"/>
                <a:gd name="connsiteY3" fmla="*/ 4945 h 9413"/>
                <a:gd name="connsiteX4" fmla="*/ 2954 w 6233"/>
                <a:gd name="connsiteY4" fmla="*/ 238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2954" y="238"/>
                  </a:moveTo>
                  <a:cubicBezTo>
                    <a:pt x="1237" y="238"/>
                    <a:pt x="-163" y="2337"/>
                    <a:pt x="-163" y="4945"/>
                  </a:cubicBezTo>
                  <a:cubicBezTo>
                    <a:pt x="-163" y="7553"/>
                    <a:pt x="1237" y="9652"/>
                    <a:pt x="2954" y="9652"/>
                  </a:cubicBezTo>
                  <a:cubicBezTo>
                    <a:pt x="4672" y="9652"/>
                    <a:pt x="6071" y="7553"/>
                    <a:pt x="6071" y="4945"/>
                  </a:cubicBezTo>
                  <a:cubicBezTo>
                    <a:pt x="6071" y="2337"/>
                    <a:pt x="4353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 2393">
              <a:extLst>
                <a:ext uri="{FF2B5EF4-FFF2-40B4-BE49-F238E27FC236}">
                  <a16:creationId xmlns:a16="http://schemas.microsoft.com/office/drawing/2014/main" id="{8B41D3F0-1B9C-9881-4278-C497B01FA3A3}"/>
                </a:ext>
              </a:extLst>
            </p:cNvPr>
            <p:cNvSpPr/>
            <p:nvPr/>
          </p:nvSpPr>
          <p:spPr>
            <a:xfrm>
              <a:off x="9585190" y="6521261"/>
              <a:ext cx="27114" cy="13677"/>
            </a:xfrm>
            <a:custGeom>
              <a:avLst/>
              <a:gdLst>
                <a:gd name="connsiteX0" fmla="*/ 14787 w 27114"/>
                <a:gd name="connsiteY0" fmla="*/ 6280 h 13677"/>
                <a:gd name="connsiteX1" fmla="*/ 4547 w 27114"/>
                <a:gd name="connsiteY1" fmla="*/ 2337 h 13677"/>
                <a:gd name="connsiteX2" fmla="*/ 476 w 27114"/>
                <a:gd name="connsiteY2" fmla="*/ 1001 h 13677"/>
                <a:gd name="connsiteX3" fmla="*/ 17840 w 27114"/>
                <a:gd name="connsiteY3" fmla="*/ 12769 h 13677"/>
                <a:gd name="connsiteX4" fmla="*/ 25728 w 27114"/>
                <a:gd name="connsiteY4" fmla="*/ 9652 h 13677"/>
                <a:gd name="connsiteX5" fmla="*/ 14787 w 27114"/>
                <a:gd name="connsiteY5" fmla="*/ 6280 h 1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14" h="13677">
                  <a:moveTo>
                    <a:pt x="14787" y="6280"/>
                  </a:moveTo>
                  <a:cubicBezTo>
                    <a:pt x="9953" y="6280"/>
                    <a:pt x="5310" y="4500"/>
                    <a:pt x="4547" y="2337"/>
                  </a:cubicBezTo>
                  <a:cubicBezTo>
                    <a:pt x="3783" y="174"/>
                    <a:pt x="1939" y="-398"/>
                    <a:pt x="476" y="1001"/>
                  </a:cubicBezTo>
                  <a:cubicBezTo>
                    <a:pt x="-2705" y="3991"/>
                    <a:pt x="6455" y="10160"/>
                    <a:pt x="17840" y="12769"/>
                  </a:cubicBezTo>
                  <a:cubicBezTo>
                    <a:pt x="26936" y="14868"/>
                    <a:pt x="28463" y="14231"/>
                    <a:pt x="25728" y="9652"/>
                  </a:cubicBezTo>
                  <a:cubicBezTo>
                    <a:pt x="22675" y="7120"/>
                    <a:pt x="18737" y="5905"/>
                    <a:pt x="14787" y="62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 2394">
              <a:extLst>
                <a:ext uri="{FF2B5EF4-FFF2-40B4-BE49-F238E27FC236}">
                  <a16:creationId xmlns:a16="http://schemas.microsoft.com/office/drawing/2014/main" id="{A9E29D9C-75D9-CACE-A0CD-2CCD14CDB597}"/>
                </a:ext>
              </a:extLst>
            </p:cNvPr>
            <p:cNvSpPr/>
            <p:nvPr/>
          </p:nvSpPr>
          <p:spPr>
            <a:xfrm>
              <a:off x="9572219" y="4627104"/>
              <a:ext cx="9347" cy="12592"/>
            </a:xfrm>
            <a:custGeom>
              <a:avLst/>
              <a:gdLst>
                <a:gd name="connsiteX0" fmla="*/ 9185 w 9347"/>
                <a:gd name="connsiteY0" fmla="*/ 6599 h 12592"/>
                <a:gd name="connsiteX1" fmla="*/ 4478 w 9347"/>
                <a:gd name="connsiteY1" fmla="*/ 238 h 12592"/>
                <a:gd name="connsiteX2" fmla="*/ 1934 w 9347"/>
                <a:gd name="connsiteY2" fmla="*/ 10734 h 12592"/>
                <a:gd name="connsiteX3" fmla="*/ 9185 w 9347"/>
                <a:gd name="connsiteY3" fmla="*/ 6599 h 12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47" h="12592">
                  <a:moveTo>
                    <a:pt x="9185" y="6599"/>
                  </a:moveTo>
                  <a:cubicBezTo>
                    <a:pt x="9185" y="3101"/>
                    <a:pt x="7086" y="238"/>
                    <a:pt x="4478" y="238"/>
                  </a:cubicBezTo>
                  <a:cubicBezTo>
                    <a:pt x="-165" y="238"/>
                    <a:pt x="-1882" y="6599"/>
                    <a:pt x="1934" y="10734"/>
                  </a:cubicBezTo>
                  <a:cubicBezTo>
                    <a:pt x="5750" y="14868"/>
                    <a:pt x="9185" y="12578"/>
                    <a:pt x="9185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 2395">
              <a:extLst>
                <a:ext uri="{FF2B5EF4-FFF2-40B4-BE49-F238E27FC236}">
                  <a16:creationId xmlns:a16="http://schemas.microsoft.com/office/drawing/2014/main" id="{D0BCB7BC-EAEC-2CC2-7240-E62C44E9DA1A}"/>
                </a:ext>
              </a:extLst>
            </p:cNvPr>
            <p:cNvSpPr/>
            <p:nvPr/>
          </p:nvSpPr>
          <p:spPr>
            <a:xfrm>
              <a:off x="9555078" y="3724345"/>
              <a:ext cx="7770" cy="7941"/>
            </a:xfrm>
            <a:custGeom>
              <a:avLst/>
              <a:gdLst>
                <a:gd name="connsiteX0" fmla="*/ 374 w 7770"/>
                <a:gd name="connsiteY0" fmla="*/ 6582 h 7941"/>
                <a:gd name="connsiteX1" fmla="*/ 5589 w 7770"/>
                <a:gd name="connsiteY1" fmla="*/ 6582 h 7941"/>
                <a:gd name="connsiteX2" fmla="*/ 6989 w 7770"/>
                <a:gd name="connsiteY2" fmla="*/ 1239 h 7941"/>
                <a:gd name="connsiteX3" fmla="*/ 374 w 7770"/>
                <a:gd name="connsiteY3" fmla="*/ 6582 h 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70" h="7941">
                  <a:moveTo>
                    <a:pt x="374" y="6582"/>
                  </a:moveTo>
                  <a:cubicBezTo>
                    <a:pt x="1646" y="8745"/>
                    <a:pt x="3363" y="8681"/>
                    <a:pt x="5589" y="6582"/>
                  </a:cubicBezTo>
                  <a:cubicBezTo>
                    <a:pt x="7816" y="4483"/>
                    <a:pt x="8070" y="2320"/>
                    <a:pt x="6989" y="1239"/>
                  </a:cubicBezTo>
                  <a:cubicBezTo>
                    <a:pt x="3999" y="-1878"/>
                    <a:pt x="-1980" y="2956"/>
                    <a:pt x="374" y="65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 2396">
              <a:extLst>
                <a:ext uri="{FF2B5EF4-FFF2-40B4-BE49-F238E27FC236}">
                  <a16:creationId xmlns:a16="http://schemas.microsoft.com/office/drawing/2014/main" id="{7C3FB360-4760-0ABB-CDAF-87295204370E}"/>
                </a:ext>
              </a:extLst>
            </p:cNvPr>
            <p:cNvSpPr/>
            <p:nvPr/>
          </p:nvSpPr>
          <p:spPr>
            <a:xfrm>
              <a:off x="9563335" y="3758702"/>
              <a:ext cx="11997" cy="9260"/>
            </a:xfrm>
            <a:custGeom>
              <a:avLst/>
              <a:gdLst>
                <a:gd name="connsiteX0" fmla="*/ 11835 w 11997"/>
                <a:gd name="connsiteY0" fmla="*/ 6255 h 9260"/>
                <a:gd name="connsiteX1" fmla="*/ 577 w 11997"/>
                <a:gd name="connsiteY1" fmla="*/ 1039 h 9260"/>
                <a:gd name="connsiteX2" fmla="*/ 7383 w 11997"/>
                <a:gd name="connsiteY2" fmla="*/ 9498 h 9260"/>
                <a:gd name="connsiteX3" fmla="*/ 11835 w 11997"/>
                <a:gd name="connsiteY3" fmla="*/ 6255 h 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7" h="9260">
                  <a:moveTo>
                    <a:pt x="11835" y="6255"/>
                  </a:moveTo>
                  <a:cubicBezTo>
                    <a:pt x="11835" y="2502"/>
                    <a:pt x="3121" y="-1505"/>
                    <a:pt x="577" y="1039"/>
                  </a:cubicBezTo>
                  <a:cubicBezTo>
                    <a:pt x="-1968" y="3583"/>
                    <a:pt x="2485" y="9498"/>
                    <a:pt x="7383" y="9498"/>
                  </a:cubicBezTo>
                  <a:cubicBezTo>
                    <a:pt x="9863" y="9498"/>
                    <a:pt x="11835" y="8036"/>
                    <a:pt x="11835" y="62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 2397">
              <a:extLst>
                <a:ext uri="{FF2B5EF4-FFF2-40B4-BE49-F238E27FC236}">
                  <a16:creationId xmlns:a16="http://schemas.microsoft.com/office/drawing/2014/main" id="{65A2CF88-B8AB-6407-EBF2-F75D5AA5BF3C}"/>
                </a:ext>
              </a:extLst>
            </p:cNvPr>
            <p:cNvSpPr/>
            <p:nvPr/>
          </p:nvSpPr>
          <p:spPr>
            <a:xfrm>
              <a:off x="9615416" y="6285756"/>
              <a:ext cx="26673" cy="15931"/>
            </a:xfrm>
            <a:custGeom>
              <a:avLst/>
              <a:gdLst>
                <a:gd name="connsiteX0" fmla="*/ 22725 w 26673"/>
                <a:gd name="connsiteY0" fmla="*/ 8729 h 15931"/>
                <a:gd name="connsiteX1" fmla="*/ 8159 w 26673"/>
                <a:gd name="connsiteY1" fmla="*/ 842 h 15931"/>
                <a:gd name="connsiteX2" fmla="*/ 12357 w 26673"/>
                <a:gd name="connsiteY2" fmla="*/ 13564 h 15931"/>
                <a:gd name="connsiteX3" fmla="*/ 22725 w 26673"/>
                <a:gd name="connsiteY3" fmla="*/ 8729 h 1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3" h="15931">
                  <a:moveTo>
                    <a:pt x="22725" y="8729"/>
                  </a:moveTo>
                  <a:cubicBezTo>
                    <a:pt x="18521" y="5047"/>
                    <a:pt x="13540" y="2356"/>
                    <a:pt x="8159" y="842"/>
                  </a:cubicBezTo>
                  <a:cubicBezTo>
                    <a:pt x="-5199" y="-2465"/>
                    <a:pt x="-1509" y="8666"/>
                    <a:pt x="12357" y="13564"/>
                  </a:cubicBezTo>
                  <a:cubicBezTo>
                    <a:pt x="26223" y="18461"/>
                    <a:pt x="30358" y="16235"/>
                    <a:pt x="22725" y="87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 2398">
              <a:extLst>
                <a:ext uri="{FF2B5EF4-FFF2-40B4-BE49-F238E27FC236}">
                  <a16:creationId xmlns:a16="http://schemas.microsoft.com/office/drawing/2014/main" id="{36D8CCFD-9877-CF33-C9AE-FE7897AD8BBA}"/>
                </a:ext>
              </a:extLst>
            </p:cNvPr>
            <p:cNvSpPr/>
            <p:nvPr/>
          </p:nvSpPr>
          <p:spPr>
            <a:xfrm>
              <a:off x="9535659" y="4856598"/>
              <a:ext cx="24704" cy="12403"/>
            </a:xfrm>
            <a:custGeom>
              <a:avLst/>
              <a:gdLst>
                <a:gd name="connsiteX0" fmla="*/ 11651 w 24704"/>
                <a:gd name="connsiteY0" fmla="*/ 238 h 12403"/>
                <a:gd name="connsiteX1" fmla="*/ 13686 w 24704"/>
                <a:gd name="connsiteY1" fmla="*/ 12642 h 12403"/>
                <a:gd name="connsiteX2" fmla="*/ 19157 w 24704"/>
                <a:gd name="connsiteY2" fmla="*/ 10925 h 12403"/>
                <a:gd name="connsiteX3" fmla="*/ 11651 w 24704"/>
                <a:gd name="connsiteY3" fmla="*/ 238 h 1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04" h="12403">
                  <a:moveTo>
                    <a:pt x="11651" y="238"/>
                  </a:moveTo>
                  <a:cubicBezTo>
                    <a:pt x="-4823" y="238"/>
                    <a:pt x="-3996" y="5391"/>
                    <a:pt x="13686" y="12642"/>
                  </a:cubicBezTo>
                  <a:cubicBezTo>
                    <a:pt x="15557" y="12235"/>
                    <a:pt x="17389" y="11662"/>
                    <a:pt x="19157" y="10925"/>
                  </a:cubicBezTo>
                  <a:cubicBezTo>
                    <a:pt x="29143" y="6981"/>
                    <a:pt x="24436" y="238"/>
                    <a:pt x="1165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 2399">
              <a:extLst>
                <a:ext uri="{FF2B5EF4-FFF2-40B4-BE49-F238E27FC236}">
                  <a16:creationId xmlns:a16="http://schemas.microsoft.com/office/drawing/2014/main" id="{8DE4DA46-5206-9415-9550-D4F250E31767}"/>
                </a:ext>
              </a:extLst>
            </p:cNvPr>
            <p:cNvSpPr/>
            <p:nvPr/>
          </p:nvSpPr>
          <p:spPr>
            <a:xfrm>
              <a:off x="9648226" y="3063408"/>
              <a:ext cx="9476" cy="7282"/>
            </a:xfrm>
            <a:custGeom>
              <a:avLst/>
              <a:gdLst>
                <a:gd name="connsiteX0" fmla="*/ 29 w 9476"/>
                <a:gd name="connsiteY0" fmla="*/ 6641 h 7282"/>
                <a:gd name="connsiteX1" fmla="*/ 5881 w 9476"/>
                <a:gd name="connsiteY1" fmla="*/ 5496 h 7282"/>
                <a:gd name="connsiteX2" fmla="*/ 9252 w 9476"/>
                <a:gd name="connsiteY2" fmla="*/ 725 h 7282"/>
                <a:gd name="connsiteX3" fmla="*/ 29 w 9476"/>
                <a:gd name="connsiteY3" fmla="*/ 6641 h 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76" h="7282">
                  <a:moveTo>
                    <a:pt x="29" y="6641"/>
                  </a:moveTo>
                  <a:cubicBezTo>
                    <a:pt x="919" y="8167"/>
                    <a:pt x="3527" y="7658"/>
                    <a:pt x="5881" y="5496"/>
                  </a:cubicBezTo>
                  <a:cubicBezTo>
                    <a:pt x="8234" y="3333"/>
                    <a:pt x="9633" y="1234"/>
                    <a:pt x="9252" y="725"/>
                  </a:cubicBezTo>
                  <a:cubicBezTo>
                    <a:pt x="7216" y="-1437"/>
                    <a:pt x="-1561" y="4160"/>
                    <a:pt x="29" y="66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 2400">
              <a:extLst>
                <a:ext uri="{FF2B5EF4-FFF2-40B4-BE49-F238E27FC236}">
                  <a16:creationId xmlns:a16="http://schemas.microsoft.com/office/drawing/2014/main" id="{132A14F4-77B2-9C82-7B1D-05413228E812}"/>
                </a:ext>
              </a:extLst>
            </p:cNvPr>
            <p:cNvSpPr/>
            <p:nvPr/>
          </p:nvSpPr>
          <p:spPr>
            <a:xfrm>
              <a:off x="9655874" y="6483287"/>
              <a:ext cx="9399" cy="9375"/>
            </a:xfrm>
            <a:custGeom>
              <a:avLst/>
              <a:gdLst>
                <a:gd name="connsiteX0" fmla="*/ 4530 w 9399"/>
                <a:gd name="connsiteY0" fmla="*/ 238 h 9375"/>
                <a:gd name="connsiteX1" fmla="*/ 1986 w 9399"/>
                <a:gd name="connsiteY1" fmla="*/ 7553 h 9375"/>
                <a:gd name="connsiteX2" fmla="*/ 9237 w 9399"/>
                <a:gd name="connsiteY2" fmla="*/ 4945 h 9375"/>
                <a:gd name="connsiteX3" fmla="*/ 4530 w 9399"/>
                <a:gd name="connsiteY3" fmla="*/ 238 h 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99" h="9375">
                  <a:moveTo>
                    <a:pt x="4530" y="238"/>
                  </a:moveTo>
                  <a:cubicBezTo>
                    <a:pt x="-304" y="238"/>
                    <a:pt x="-1831" y="3928"/>
                    <a:pt x="1986" y="7553"/>
                  </a:cubicBezTo>
                  <a:cubicBezTo>
                    <a:pt x="5802" y="11179"/>
                    <a:pt x="9237" y="9843"/>
                    <a:pt x="9237" y="4945"/>
                  </a:cubicBezTo>
                  <a:cubicBezTo>
                    <a:pt x="9237" y="2344"/>
                    <a:pt x="7132" y="238"/>
                    <a:pt x="453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 2401">
              <a:extLst>
                <a:ext uri="{FF2B5EF4-FFF2-40B4-BE49-F238E27FC236}">
                  <a16:creationId xmlns:a16="http://schemas.microsoft.com/office/drawing/2014/main" id="{3654E3A2-31C4-9CE4-ACA2-21C48695CA2A}"/>
                </a:ext>
              </a:extLst>
            </p:cNvPr>
            <p:cNvSpPr/>
            <p:nvPr/>
          </p:nvSpPr>
          <p:spPr>
            <a:xfrm>
              <a:off x="9643520" y="3588653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355 h 6297"/>
                <a:gd name="connsiteX2" fmla="*/ 4481 w 9286"/>
                <a:gd name="connsiteY2" fmla="*/ 6536 h 6297"/>
                <a:gd name="connsiteX3" fmla="*/ 9124 w 9286"/>
                <a:gd name="connsiteY3" fmla="*/ 3355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7" y="238"/>
                    <a:pt x="-163" y="1638"/>
                    <a:pt x="-163" y="3355"/>
                  </a:cubicBezTo>
                  <a:cubicBezTo>
                    <a:pt x="-163" y="5073"/>
                    <a:pt x="1937" y="6536"/>
                    <a:pt x="4481" y="6536"/>
                  </a:cubicBezTo>
                  <a:cubicBezTo>
                    <a:pt x="7025" y="6536"/>
                    <a:pt x="9124" y="5136"/>
                    <a:pt x="9124" y="3355"/>
                  </a:cubicBezTo>
                  <a:cubicBezTo>
                    <a:pt x="9124" y="1574"/>
                    <a:pt x="7343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 2402">
              <a:extLst>
                <a:ext uri="{FF2B5EF4-FFF2-40B4-BE49-F238E27FC236}">
                  <a16:creationId xmlns:a16="http://schemas.microsoft.com/office/drawing/2014/main" id="{7BF64EFA-EFA9-C405-52B3-FDFC006215FC}"/>
                </a:ext>
              </a:extLst>
            </p:cNvPr>
            <p:cNvSpPr/>
            <p:nvPr/>
          </p:nvSpPr>
          <p:spPr>
            <a:xfrm>
              <a:off x="9624947" y="6580830"/>
              <a:ext cx="11756" cy="10793"/>
            </a:xfrm>
            <a:custGeom>
              <a:avLst/>
              <a:gdLst>
                <a:gd name="connsiteX0" fmla="*/ -163 w 11756"/>
                <a:gd name="connsiteY0" fmla="*/ 4658 h 10793"/>
                <a:gd name="connsiteX1" fmla="*/ 6185 w 11756"/>
                <a:gd name="connsiteY1" fmla="*/ 11031 h 10793"/>
                <a:gd name="connsiteX2" fmla="*/ 10269 w 11756"/>
                <a:gd name="connsiteY2" fmla="*/ 9556 h 10793"/>
                <a:gd name="connsiteX3" fmla="*/ 10841 w 11756"/>
                <a:gd name="connsiteY3" fmla="*/ 3640 h 10793"/>
                <a:gd name="connsiteX4" fmla="*/ -163 w 11756"/>
                <a:gd name="connsiteY4" fmla="*/ 4658 h 1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6" h="10793">
                  <a:moveTo>
                    <a:pt x="-163" y="4658"/>
                  </a:moveTo>
                  <a:cubicBezTo>
                    <a:pt x="-169" y="8169"/>
                    <a:pt x="2674" y="11025"/>
                    <a:pt x="6185" y="11031"/>
                  </a:cubicBezTo>
                  <a:cubicBezTo>
                    <a:pt x="7680" y="11031"/>
                    <a:pt x="9124" y="10510"/>
                    <a:pt x="10269" y="9556"/>
                  </a:cubicBezTo>
                  <a:cubicBezTo>
                    <a:pt x="11789" y="7947"/>
                    <a:pt x="12031" y="5511"/>
                    <a:pt x="10841" y="3640"/>
                  </a:cubicBezTo>
                  <a:cubicBezTo>
                    <a:pt x="7852" y="-1321"/>
                    <a:pt x="-163" y="-748"/>
                    <a:pt x="-163" y="46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 2403">
              <a:extLst>
                <a:ext uri="{FF2B5EF4-FFF2-40B4-BE49-F238E27FC236}">
                  <a16:creationId xmlns:a16="http://schemas.microsoft.com/office/drawing/2014/main" id="{55B3F6CA-6D94-B91A-EC79-BAF66513D92E}"/>
                </a:ext>
              </a:extLst>
            </p:cNvPr>
            <p:cNvSpPr/>
            <p:nvPr/>
          </p:nvSpPr>
          <p:spPr>
            <a:xfrm>
              <a:off x="9624846" y="6600835"/>
              <a:ext cx="27738" cy="23818"/>
            </a:xfrm>
            <a:custGeom>
              <a:avLst/>
              <a:gdLst>
                <a:gd name="connsiteX0" fmla="*/ 23982 w 27738"/>
                <a:gd name="connsiteY0" fmla="*/ 554 h 23818"/>
                <a:gd name="connsiteX1" fmla="*/ 10815 w 27738"/>
                <a:gd name="connsiteY1" fmla="*/ 1700 h 23818"/>
                <a:gd name="connsiteX2" fmla="*/ 5790 w 27738"/>
                <a:gd name="connsiteY2" fmla="*/ 17919 h 23818"/>
                <a:gd name="connsiteX3" fmla="*/ 13868 w 27738"/>
                <a:gd name="connsiteY3" fmla="*/ 21100 h 23818"/>
                <a:gd name="connsiteX4" fmla="*/ 24109 w 27738"/>
                <a:gd name="connsiteY4" fmla="*/ 20463 h 23818"/>
                <a:gd name="connsiteX5" fmla="*/ 23982 w 27738"/>
                <a:gd name="connsiteY5" fmla="*/ 554 h 23818"/>
                <a:gd name="connsiteX6" fmla="*/ 18512 w 27738"/>
                <a:gd name="connsiteY6" fmla="*/ 11113 h 23818"/>
                <a:gd name="connsiteX7" fmla="*/ 15459 w 27738"/>
                <a:gd name="connsiteY7" fmla="*/ 6915 h 23818"/>
                <a:gd name="connsiteX8" fmla="*/ 18512 w 27738"/>
                <a:gd name="connsiteY8" fmla="*/ 2781 h 23818"/>
                <a:gd name="connsiteX9" fmla="*/ 21514 w 27738"/>
                <a:gd name="connsiteY9" fmla="*/ 8111 h 23818"/>
                <a:gd name="connsiteX10" fmla="*/ 18512 w 27738"/>
                <a:gd name="connsiteY10" fmla="*/ 11113 h 2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38" h="23818">
                  <a:moveTo>
                    <a:pt x="23982" y="554"/>
                  </a:moveTo>
                  <a:cubicBezTo>
                    <a:pt x="19561" y="-113"/>
                    <a:pt x="15051" y="281"/>
                    <a:pt x="10815" y="1700"/>
                  </a:cubicBezTo>
                  <a:cubicBezTo>
                    <a:pt x="-443" y="4753"/>
                    <a:pt x="-4578" y="17919"/>
                    <a:pt x="5790" y="17919"/>
                  </a:cubicBezTo>
                  <a:cubicBezTo>
                    <a:pt x="8818" y="17767"/>
                    <a:pt x="11763" y="18924"/>
                    <a:pt x="13868" y="21100"/>
                  </a:cubicBezTo>
                  <a:cubicBezTo>
                    <a:pt x="16413" y="25234"/>
                    <a:pt x="19593" y="25043"/>
                    <a:pt x="24109" y="20463"/>
                  </a:cubicBezTo>
                  <a:cubicBezTo>
                    <a:pt x="28625" y="15884"/>
                    <a:pt x="28880" y="2399"/>
                    <a:pt x="23982" y="554"/>
                  </a:cubicBezTo>
                  <a:close/>
                  <a:moveTo>
                    <a:pt x="18512" y="11113"/>
                  </a:moveTo>
                  <a:cubicBezTo>
                    <a:pt x="16794" y="11686"/>
                    <a:pt x="15459" y="9841"/>
                    <a:pt x="15459" y="6915"/>
                  </a:cubicBezTo>
                  <a:cubicBezTo>
                    <a:pt x="15459" y="3989"/>
                    <a:pt x="16794" y="2145"/>
                    <a:pt x="18512" y="2781"/>
                  </a:cubicBezTo>
                  <a:cubicBezTo>
                    <a:pt x="20814" y="3423"/>
                    <a:pt x="22156" y="5809"/>
                    <a:pt x="21514" y="8111"/>
                  </a:cubicBezTo>
                  <a:cubicBezTo>
                    <a:pt x="21107" y="9568"/>
                    <a:pt x="19968" y="10706"/>
                    <a:pt x="18512" y="111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 2404">
              <a:extLst>
                <a:ext uri="{FF2B5EF4-FFF2-40B4-BE49-F238E27FC236}">
                  <a16:creationId xmlns:a16="http://schemas.microsoft.com/office/drawing/2014/main" id="{B555A01F-6B64-7E38-37D4-ACEB13238F4A}"/>
                </a:ext>
              </a:extLst>
            </p:cNvPr>
            <p:cNvSpPr/>
            <p:nvPr/>
          </p:nvSpPr>
          <p:spPr>
            <a:xfrm>
              <a:off x="9646636" y="3645263"/>
              <a:ext cx="5173" cy="6297"/>
            </a:xfrm>
            <a:custGeom>
              <a:avLst/>
              <a:gdLst>
                <a:gd name="connsiteX0" fmla="*/ 1237 w 5173"/>
                <a:gd name="connsiteY0" fmla="*/ 6536 h 6297"/>
                <a:gd name="connsiteX1" fmla="*/ 4481 w 5173"/>
                <a:gd name="connsiteY1" fmla="*/ 3419 h 6297"/>
                <a:gd name="connsiteX2" fmla="*/ 3145 w 5173"/>
                <a:gd name="connsiteY2" fmla="*/ 239 h 6297"/>
                <a:gd name="connsiteX3" fmla="*/ -163 w 5173"/>
                <a:gd name="connsiteY3" fmla="*/ 3419 h 6297"/>
                <a:gd name="connsiteX4" fmla="*/ -163 w 5173"/>
                <a:gd name="connsiteY4" fmla="*/ 3419 h 6297"/>
                <a:gd name="connsiteX5" fmla="*/ 1237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1237" y="6536"/>
                  </a:moveTo>
                  <a:cubicBezTo>
                    <a:pt x="2000" y="6536"/>
                    <a:pt x="3399" y="5137"/>
                    <a:pt x="4481" y="3419"/>
                  </a:cubicBezTo>
                  <a:cubicBezTo>
                    <a:pt x="5562" y="1702"/>
                    <a:pt x="4926" y="239"/>
                    <a:pt x="3145" y="239"/>
                  </a:cubicBezTo>
                  <a:cubicBezTo>
                    <a:pt x="1351" y="201"/>
                    <a:pt x="-124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137"/>
                    <a:pt x="473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 2405">
              <a:extLst>
                <a:ext uri="{FF2B5EF4-FFF2-40B4-BE49-F238E27FC236}">
                  <a16:creationId xmlns:a16="http://schemas.microsoft.com/office/drawing/2014/main" id="{1833F618-6C03-5965-DB75-53F8DFABDBDE}"/>
                </a:ext>
              </a:extLst>
            </p:cNvPr>
            <p:cNvSpPr/>
            <p:nvPr/>
          </p:nvSpPr>
          <p:spPr>
            <a:xfrm>
              <a:off x="10052705" y="6561905"/>
              <a:ext cx="6233" cy="8255"/>
            </a:xfrm>
            <a:custGeom>
              <a:avLst/>
              <a:gdLst>
                <a:gd name="connsiteX0" fmla="*/ 2954 w 6233"/>
                <a:gd name="connsiteY0" fmla="*/ 239 h 8255"/>
                <a:gd name="connsiteX1" fmla="*/ -163 w 6233"/>
                <a:gd name="connsiteY1" fmla="*/ 5137 h 8255"/>
                <a:gd name="connsiteX2" fmla="*/ 2954 w 6233"/>
                <a:gd name="connsiteY2" fmla="*/ 8126 h 8255"/>
                <a:gd name="connsiteX3" fmla="*/ 6071 w 6233"/>
                <a:gd name="connsiteY3" fmla="*/ 3229 h 8255"/>
                <a:gd name="connsiteX4" fmla="*/ 2954 w 6233"/>
                <a:gd name="connsiteY4" fmla="*/ 239 h 8255"/>
                <a:gd name="connsiteX5" fmla="*/ 2954 w 6233"/>
                <a:gd name="connsiteY5" fmla="*/ 239 h 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55">
                  <a:moveTo>
                    <a:pt x="2954" y="239"/>
                  </a:moveTo>
                  <a:cubicBezTo>
                    <a:pt x="1237" y="239"/>
                    <a:pt x="-163" y="2466"/>
                    <a:pt x="-163" y="5137"/>
                  </a:cubicBezTo>
                  <a:cubicBezTo>
                    <a:pt x="-163" y="7808"/>
                    <a:pt x="1237" y="9208"/>
                    <a:pt x="2954" y="8126"/>
                  </a:cubicBezTo>
                  <a:cubicBezTo>
                    <a:pt x="4671" y="7039"/>
                    <a:pt x="5817" y="5245"/>
                    <a:pt x="6071" y="3229"/>
                  </a:cubicBezTo>
                  <a:cubicBezTo>
                    <a:pt x="6039" y="1543"/>
                    <a:pt x="4640" y="201"/>
                    <a:pt x="2954" y="239"/>
                  </a:cubicBezTo>
                  <a:cubicBezTo>
                    <a:pt x="2954" y="239"/>
                    <a:pt x="2954" y="239"/>
                    <a:pt x="2954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 2406">
              <a:extLst>
                <a:ext uri="{FF2B5EF4-FFF2-40B4-BE49-F238E27FC236}">
                  <a16:creationId xmlns:a16="http://schemas.microsoft.com/office/drawing/2014/main" id="{6C71A99E-199C-0065-4EF1-BDE3CBEE3CA8}"/>
                </a:ext>
              </a:extLst>
            </p:cNvPr>
            <p:cNvSpPr/>
            <p:nvPr/>
          </p:nvSpPr>
          <p:spPr>
            <a:xfrm>
              <a:off x="10029080" y="6415899"/>
              <a:ext cx="19849" cy="13084"/>
            </a:xfrm>
            <a:custGeom>
              <a:avLst/>
              <a:gdLst>
                <a:gd name="connsiteX0" fmla="*/ 2853 w 19849"/>
                <a:gd name="connsiteY0" fmla="*/ 1920 h 13084"/>
                <a:gd name="connsiteX1" fmla="*/ 3807 w 19849"/>
                <a:gd name="connsiteY1" fmla="*/ 10062 h 13084"/>
                <a:gd name="connsiteX2" fmla="*/ 19519 w 19849"/>
                <a:gd name="connsiteY2" fmla="*/ 8790 h 13084"/>
                <a:gd name="connsiteX3" fmla="*/ 2853 w 19849"/>
                <a:gd name="connsiteY3" fmla="*/ 1920 h 1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9" h="13084">
                  <a:moveTo>
                    <a:pt x="2853" y="1920"/>
                  </a:moveTo>
                  <a:cubicBezTo>
                    <a:pt x="-1345" y="5482"/>
                    <a:pt x="-1281" y="6373"/>
                    <a:pt x="3807" y="10062"/>
                  </a:cubicBezTo>
                  <a:cubicBezTo>
                    <a:pt x="10168" y="14896"/>
                    <a:pt x="17737" y="14260"/>
                    <a:pt x="19519" y="8790"/>
                  </a:cubicBezTo>
                  <a:cubicBezTo>
                    <a:pt x="21299" y="3320"/>
                    <a:pt x="8451" y="-2787"/>
                    <a:pt x="2853" y="19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 2407">
              <a:extLst>
                <a:ext uri="{FF2B5EF4-FFF2-40B4-BE49-F238E27FC236}">
                  <a16:creationId xmlns:a16="http://schemas.microsoft.com/office/drawing/2014/main" id="{27A0961E-A920-3869-FA96-4624C0A81425}"/>
                </a:ext>
              </a:extLst>
            </p:cNvPr>
            <p:cNvSpPr/>
            <p:nvPr/>
          </p:nvSpPr>
          <p:spPr>
            <a:xfrm>
              <a:off x="10086798" y="6597714"/>
              <a:ext cx="6233" cy="8208"/>
            </a:xfrm>
            <a:custGeom>
              <a:avLst/>
              <a:gdLst>
                <a:gd name="connsiteX0" fmla="*/ 2954 w 6233"/>
                <a:gd name="connsiteY0" fmla="*/ 622 h 8208"/>
                <a:gd name="connsiteX1" fmla="*/ -163 w 6233"/>
                <a:gd name="connsiteY1" fmla="*/ 5520 h 8208"/>
                <a:gd name="connsiteX2" fmla="*/ 2890 w 6233"/>
                <a:gd name="connsiteY2" fmla="*/ 8446 h 8208"/>
                <a:gd name="connsiteX3" fmla="*/ 2954 w 6233"/>
                <a:gd name="connsiteY3" fmla="*/ 8446 h 8208"/>
                <a:gd name="connsiteX4" fmla="*/ 6071 w 6233"/>
                <a:gd name="connsiteY4" fmla="*/ 3549 h 8208"/>
                <a:gd name="connsiteX5" fmla="*/ 2954 w 6233"/>
                <a:gd name="connsiteY5" fmla="*/ 622 h 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08">
                  <a:moveTo>
                    <a:pt x="2954" y="622"/>
                  </a:moveTo>
                  <a:cubicBezTo>
                    <a:pt x="1237" y="1710"/>
                    <a:pt x="92" y="3504"/>
                    <a:pt x="-163" y="5520"/>
                  </a:cubicBezTo>
                  <a:cubicBezTo>
                    <a:pt x="-131" y="7174"/>
                    <a:pt x="1237" y="8484"/>
                    <a:pt x="2890" y="8446"/>
                  </a:cubicBezTo>
                  <a:cubicBezTo>
                    <a:pt x="2910" y="8446"/>
                    <a:pt x="2935" y="8446"/>
                    <a:pt x="2954" y="8446"/>
                  </a:cubicBezTo>
                  <a:cubicBezTo>
                    <a:pt x="4672" y="8446"/>
                    <a:pt x="6071" y="6284"/>
                    <a:pt x="6071" y="3549"/>
                  </a:cubicBezTo>
                  <a:cubicBezTo>
                    <a:pt x="6071" y="813"/>
                    <a:pt x="4672" y="-459"/>
                    <a:pt x="2954" y="6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 2408">
              <a:extLst>
                <a:ext uri="{FF2B5EF4-FFF2-40B4-BE49-F238E27FC236}">
                  <a16:creationId xmlns:a16="http://schemas.microsoft.com/office/drawing/2014/main" id="{BC8E44F3-A700-8A34-9A82-6E60EBBB69C0}"/>
                </a:ext>
              </a:extLst>
            </p:cNvPr>
            <p:cNvSpPr/>
            <p:nvPr/>
          </p:nvSpPr>
          <p:spPr>
            <a:xfrm>
              <a:off x="10025008" y="6574841"/>
              <a:ext cx="11711" cy="10358"/>
            </a:xfrm>
            <a:custGeom>
              <a:avLst/>
              <a:gdLst>
                <a:gd name="connsiteX0" fmla="*/ 2027 w 11711"/>
                <a:gd name="connsiteY0" fmla="*/ 2569 h 10358"/>
                <a:gd name="connsiteX1" fmla="*/ 2727 w 11711"/>
                <a:gd name="connsiteY1" fmla="*/ 9311 h 10358"/>
                <a:gd name="connsiteX2" fmla="*/ 9596 w 11711"/>
                <a:gd name="connsiteY2" fmla="*/ 2441 h 10358"/>
                <a:gd name="connsiteX3" fmla="*/ 2027 w 11711"/>
                <a:gd name="connsiteY3" fmla="*/ 2569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1" h="10358">
                  <a:moveTo>
                    <a:pt x="2027" y="2569"/>
                  </a:moveTo>
                  <a:cubicBezTo>
                    <a:pt x="-1090" y="5685"/>
                    <a:pt x="-899" y="7021"/>
                    <a:pt x="2727" y="9311"/>
                  </a:cubicBezTo>
                  <a:cubicBezTo>
                    <a:pt x="9087" y="13191"/>
                    <a:pt x="14621" y="7530"/>
                    <a:pt x="9596" y="2441"/>
                  </a:cubicBezTo>
                  <a:cubicBezTo>
                    <a:pt x="6670" y="-548"/>
                    <a:pt x="4953" y="-485"/>
                    <a:pt x="2027" y="25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 2409">
              <a:extLst>
                <a:ext uri="{FF2B5EF4-FFF2-40B4-BE49-F238E27FC236}">
                  <a16:creationId xmlns:a16="http://schemas.microsoft.com/office/drawing/2014/main" id="{1CFCAC30-0717-1ABC-5808-C620CC4947FE}"/>
                </a:ext>
              </a:extLst>
            </p:cNvPr>
            <p:cNvSpPr/>
            <p:nvPr/>
          </p:nvSpPr>
          <p:spPr>
            <a:xfrm>
              <a:off x="10598416" y="6222392"/>
              <a:ext cx="9133" cy="12318"/>
            </a:xfrm>
            <a:custGeom>
              <a:avLst/>
              <a:gdLst>
                <a:gd name="connsiteX0" fmla="*/ 639 w 9133"/>
                <a:gd name="connsiteY0" fmla="*/ 1044 h 12318"/>
                <a:gd name="connsiteX1" fmla="*/ 5791 w 9133"/>
                <a:gd name="connsiteY1" fmla="*/ 12557 h 12318"/>
                <a:gd name="connsiteX2" fmla="*/ 8971 w 9133"/>
                <a:gd name="connsiteY2" fmla="*/ 7977 h 12318"/>
                <a:gd name="connsiteX3" fmla="*/ 639 w 9133"/>
                <a:gd name="connsiteY3" fmla="*/ 1044 h 12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3" h="12318">
                  <a:moveTo>
                    <a:pt x="639" y="1044"/>
                  </a:moveTo>
                  <a:cubicBezTo>
                    <a:pt x="-1906" y="3652"/>
                    <a:pt x="2101" y="12557"/>
                    <a:pt x="5791" y="12557"/>
                  </a:cubicBezTo>
                  <a:cubicBezTo>
                    <a:pt x="7572" y="12557"/>
                    <a:pt x="8971" y="10522"/>
                    <a:pt x="8971" y="7977"/>
                  </a:cubicBezTo>
                  <a:cubicBezTo>
                    <a:pt x="8971" y="3016"/>
                    <a:pt x="3374" y="-1691"/>
                    <a:pt x="639" y="10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 2410">
              <a:extLst>
                <a:ext uri="{FF2B5EF4-FFF2-40B4-BE49-F238E27FC236}">
                  <a16:creationId xmlns:a16="http://schemas.microsoft.com/office/drawing/2014/main" id="{9DFA8757-25BD-70D8-501D-42B17AD872A3}"/>
                </a:ext>
              </a:extLst>
            </p:cNvPr>
            <p:cNvSpPr/>
            <p:nvPr/>
          </p:nvSpPr>
          <p:spPr>
            <a:xfrm>
              <a:off x="9992072" y="6257193"/>
              <a:ext cx="13075" cy="15004"/>
            </a:xfrm>
            <a:custGeom>
              <a:avLst/>
              <a:gdLst>
                <a:gd name="connsiteX0" fmla="*/ 3224 w 13075"/>
                <a:gd name="connsiteY0" fmla="*/ 846 h 15004"/>
                <a:gd name="connsiteX1" fmla="*/ 1570 w 13075"/>
                <a:gd name="connsiteY1" fmla="*/ 9178 h 15004"/>
                <a:gd name="connsiteX2" fmla="*/ 12192 w 13075"/>
                <a:gd name="connsiteY2" fmla="*/ 10259 h 15004"/>
                <a:gd name="connsiteX3" fmla="*/ 3224 w 13075"/>
                <a:gd name="connsiteY3" fmla="*/ 846 h 1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75" h="15004">
                  <a:moveTo>
                    <a:pt x="3224" y="846"/>
                  </a:moveTo>
                  <a:cubicBezTo>
                    <a:pt x="-783" y="2436"/>
                    <a:pt x="-1102" y="4153"/>
                    <a:pt x="1570" y="9178"/>
                  </a:cubicBezTo>
                  <a:cubicBezTo>
                    <a:pt x="5641" y="16875"/>
                    <a:pt x="9521" y="17256"/>
                    <a:pt x="12192" y="10259"/>
                  </a:cubicBezTo>
                  <a:cubicBezTo>
                    <a:pt x="14864" y="3263"/>
                    <a:pt x="9712" y="-1508"/>
                    <a:pt x="3224" y="8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 2411">
              <a:extLst>
                <a:ext uri="{FF2B5EF4-FFF2-40B4-BE49-F238E27FC236}">
                  <a16:creationId xmlns:a16="http://schemas.microsoft.com/office/drawing/2014/main" id="{EECA3103-CF15-8BE5-72FF-B9B8FC9C679E}"/>
                </a:ext>
              </a:extLst>
            </p:cNvPr>
            <p:cNvSpPr/>
            <p:nvPr/>
          </p:nvSpPr>
          <p:spPr>
            <a:xfrm>
              <a:off x="10006208" y="6499846"/>
              <a:ext cx="18461" cy="8463"/>
            </a:xfrm>
            <a:custGeom>
              <a:avLst/>
              <a:gdLst>
                <a:gd name="connsiteX0" fmla="*/ -163 w 18461"/>
                <a:gd name="connsiteY0" fmla="*/ 6006 h 8463"/>
                <a:gd name="connsiteX1" fmla="*/ 15294 w 18461"/>
                <a:gd name="connsiteY1" fmla="*/ 6006 h 8463"/>
                <a:gd name="connsiteX2" fmla="*/ 17902 w 18461"/>
                <a:gd name="connsiteY2" fmla="*/ 1172 h 8463"/>
                <a:gd name="connsiteX3" fmla="*/ -163 w 18461"/>
                <a:gd name="connsiteY3" fmla="*/ 6006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61" h="8463">
                  <a:moveTo>
                    <a:pt x="-163" y="6006"/>
                  </a:moveTo>
                  <a:cubicBezTo>
                    <a:pt x="-163" y="9695"/>
                    <a:pt x="9442" y="9504"/>
                    <a:pt x="15294" y="6006"/>
                  </a:cubicBezTo>
                  <a:cubicBezTo>
                    <a:pt x="17774" y="4352"/>
                    <a:pt x="18983" y="2189"/>
                    <a:pt x="17902" y="1172"/>
                  </a:cubicBezTo>
                  <a:cubicBezTo>
                    <a:pt x="15294" y="-1691"/>
                    <a:pt x="-163" y="2635"/>
                    <a:pt x="-163" y="60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 2412">
              <a:extLst>
                <a:ext uri="{FF2B5EF4-FFF2-40B4-BE49-F238E27FC236}">
                  <a16:creationId xmlns:a16="http://schemas.microsoft.com/office/drawing/2014/main" id="{675B341E-1C2A-2D0A-3A09-91DAEE64B464}"/>
                </a:ext>
              </a:extLst>
            </p:cNvPr>
            <p:cNvSpPr/>
            <p:nvPr/>
          </p:nvSpPr>
          <p:spPr>
            <a:xfrm>
              <a:off x="10015494" y="6517890"/>
              <a:ext cx="6360" cy="6297"/>
            </a:xfrm>
            <a:custGeom>
              <a:avLst/>
              <a:gdLst>
                <a:gd name="connsiteX0" fmla="*/ 2954 w 6360"/>
                <a:gd name="connsiteY0" fmla="*/ 238 h 6297"/>
                <a:gd name="connsiteX1" fmla="*/ -163 w 6360"/>
                <a:gd name="connsiteY1" fmla="*/ 3355 h 6297"/>
                <a:gd name="connsiteX2" fmla="*/ 3018 w 6360"/>
                <a:gd name="connsiteY2" fmla="*/ 6535 h 6297"/>
                <a:gd name="connsiteX3" fmla="*/ 6198 w 6360"/>
                <a:gd name="connsiteY3" fmla="*/ 3355 h 6297"/>
                <a:gd name="connsiteX4" fmla="*/ 3081 w 6360"/>
                <a:gd name="connsiteY4" fmla="*/ 238 h 6297"/>
                <a:gd name="connsiteX5" fmla="*/ 2954 w 636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7">
                  <a:moveTo>
                    <a:pt x="2954" y="238"/>
                  </a:move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111"/>
                    <a:pt x="1262" y="6535"/>
                    <a:pt x="3018" y="6535"/>
                  </a:cubicBezTo>
                  <a:cubicBezTo>
                    <a:pt x="4773" y="6535"/>
                    <a:pt x="6198" y="5111"/>
                    <a:pt x="6198" y="3355"/>
                  </a:cubicBezTo>
                  <a:cubicBezTo>
                    <a:pt x="6198" y="1631"/>
                    <a:pt x="4805" y="238"/>
                    <a:pt x="3081" y="238"/>
                  </a:cubicBezTo>
                  <a:cubicBezTo>
                    <a:pt x="3043" y="238"/>
                    <a:pt x="2999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 2413">
              <a:extLst>
                <a:ext uri="{FF2B5EF4-FFF2-40B4-BE49-F238E27FC236}">
                  <a16:creationId xmlns:a16="http://schemas.microsoft.com/office/drawing/2014/main" id="{4A8F40AA-7245-A80D-E413-6618304CCE5A}"/>
                </a:ext>
              </a:extLst>
            </p:cNvPr>
            <p:cNvSpPr/>
            <p:nvPr/>
          </p:nvSpPr>
          <p:spPr>
            <a:xfrm>
              <a:off x="10065545" y="5119377"/>
              <a:ext cx="9046" cy="7498"/>
            </a:xfrm>
            <a:custGeom>
              <a:avLst/>
              <a:gdLst>
                <a:gd name="connsiteX0" fmla="*/ 101 w 9046"/>
                <a:gd name="connsiteY0" fmla="*/ 4418 h 7498"/>
                <a:gd name="connsiteX1" fmla="*/ 3853 w 9046"/>
                <a:gd name="connsiteY1" fmla="*/ 7535 h 7498"/>
                <a:gd name="connsiteX2" fmla="*/ 8878 w 9046"/>
                <a:gd name="connsiteY2" fmla="*/ 3337 h 7498"/>
                <a:gd name="connsiteX3" fmla="*/ 101 w 9046"/>
                <a:gd name="connsiteY3" fmla="*/ 4418 h 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6" h="7498">
                  <a:moveTo>
                    <a:pt x="101" y="4418"/>
                  </a:moveTo>
                  <a:cubicBezTo>
                    <a:pt x="-790" y="7090"/>
                    <a:pt x="609" y="8235"/>
                    <a:pt x="3853" y="7535"/>
                  </a:cubicBezTo>
                  <a:cubicBezTo>
                    <a:pt x="7097" y="6835"/>
                    <a:pt x="9005" y="5055"/>
                    <a:pt x="8878" y="3337"/>
                  </a:cubicBezTo>
                  <a:cubicBezTo>
                    <a:pt x="8624" y="-1370"/>
                    <a:pt x="1691" y="-479"/>
                    <a:pt x="101" y="44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 2414">
              <a:extLst>
                <a:ext uri="{FF2B5EF4-FFF2-40B4-BE49-F238E27FC236}">
                  <a16:creationId xmlns:a16="http://schemas.microsoft.com/office/drawing/2014/main" id="{C6B7A232-9C72-B078-C812-88BDE54D1070}"/>
                </a:ext>
              </a:extLst>
            </p:cNvPr>
            <p:cNvSpPr/>
            <p:nvPr/>
          </p:nvSpPr>
          <p:spPr>
            <a:xfrm>
              <a:off x="10077511" y="6241008"/>
              <a:ext cx="6170" cy="6297"/>
            </a:xfrm>
            <a:custGeom>
              <a:avLst/>
              <a:gdLst>
                <a:gd name="connsiteX0" fmla="*/ -163 w 6170"/>
                <a:gd name="connsiteY0" fmla="*/ 3355 h 6297"/>
                <a:gd name="connsiteX1" fmla="*/ 2954 w 6170"/>
                <a:gd name="connsiteY1" fmla="*/ 6535 h 6297"/>
                <a:gd name="connsiteX2" fmla="*/ 6008 w 6170"/>
                <a:gd name="connsiteY2" fmla="*/ 3355 h 6297"/>
                <a:gd name="connsiteX3" fmla="*/ 6008 w 6170"/>
                <a:gd name="connsiteY3" fmla="*/ 3355 h 6297"/>
                <a:gd name="connsiteX4" fmla="*/ 3018 w 6170"/>
                <a:gd name="connsiteY4" fmla="*/ 238 h 6297"/>
                <a:gd name="connsiteX5" fmla="*/ 2954 w 6170"/>
                <a:gd name="connsiteY5" fmla="*/ 238 h 6297"/>
                <a:gd name="connsiteX6" fmla="*/ -163 w 6170"/>
                <a:gd name="connsiteY6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-163" y="3355"/>
                  </a:moveTo>
                  <a:cubicBezTo>
                    <a:pt x="-163" y="5085"/>
                    <a:pt x="1224" y="6504"/>
                    <a:pt x="2954" y="6535"/>
                  </a:cubicBezTo>
                  <a:cubicBezTo>
                    <a:pt x="4678" y="6497"/>
                    <a:pt x="6039" y="5079"/>
                    <a:pt x="6008" y="3355"/>
                  </a:cubicBezTo>
                  <a:cubicBezTo>
                    <a:pt x="6008" y="3355"/>
                    <a:pt x="6008" y="3355"/>
                    <a:pt x="6008" y="3355"/>
                  </a:cubicBezTo>
                  <a:cubicBezTo>
                    <a:pt x="6039" y="1670"/>
                    <a:pt x="4704" y="277"/>
                    <a:pt x="3018" y="238"/>
                  </a:cubicBezTo>
                  <a:cubicBezTo>
                    <a:pt x="2999" y="238"/>
                    <a:pt x="2974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 2415">
              <a:extLst>
                <a:ext uri="{FF2B5EF4-FFF2-40B4-BE49-F238E27FC236}">
                  <a16:creationId xmlns:a16="http://schemas.microsoft.com/office/drawing/2014/main" id="{239FA22E-9CC3-45C5-C9FE-5F727C86E6E4}"/>
                </a:ext>
              </a:extLst>
            </p:cNvPr>
            <p:cNvSpPr/>
            <p:nvPr/>
          </p:nvSpPr>
          <p:spPr>
            <a:xfrm>
              <a:off x="10071278" y="3293574"/>
              <a:ext cx="14897" cy="11396"/>
            </a:xfrm>
            <a:custGeom>
              <a:avLst/>
              <a:gdLst>
                <a:gd name="connsiteX0" fmla="*/ 14467 w 14897"/>
                <a:gd name="connsiteY0" fmla="*/ 689 h 11396"/>
                <a:gd name="connsiteX1" fmla="*/ -163 w 14897"/>
                <a:gd name="connsiteY1" fmla="*/ 9085 h 11396"/>
                <a:gd name="connsiteX2" fmla="*/ 11350 w 14897"/>
                <a:gd name="connsiteY2" fmla="*/ 7241 h 11396"/>
                <a:gd name="connsiteX3" fmla="*/ 14467 w 14897"/>
                <a:gd name="connsiteY3" fmla="*/ 689 h 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7" h="11396">
                  <a:moveTo>
                    <a:pt x="14467" y="689"/>
                  </a:moveTo>
                  <a:cubicBezTo>
                    <a:pt x="12177" y="-1601"/>
                    <a:pt x="-163" y="5396"/>
                    <a:pt x="-163" y="9085"/>
                  </a:cubicBezTo>
                  <a:cubicBezTo>
                    <a:pt x="-163" y="12774"/>
                    <a:pt x="6198" y="12711"/>
                    <a:pt x="11350" y="7241"/>
                  </a:cubicBezTo>
                  <a:cubicBezTo>
                    <a:pt x="13958" y="4378"/>
                    <a:pt x="15358" y="1643"/>
                    <a:pt x="14467" y="6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 2416">
              <a:extLst>
                <a:ext uri="{FF2B5EF4-FFF2-40B4-BE49-F238E27FC236}">
                  <a16:creationId xmlns:a16="http://schemas.microsoft.com/office/drawing/2014/main" id="{01E4CB7F-E198-5FBA-253D-E70852078E3F}"/>
                </a:ext>
              </a:extLst>
            </p:cNvPr>
            <p:cNvSpPr/>
            <p:nvPr/>
          </p:nvSpPr>
          <p:spPr>
            <a:xfrm>
              <a:off x="10077447" y="6454918"/>
              <a:ext cx="6360" cy="6360"/>
            </a:xfrm>
            <a:custGeom>
              <a:avLst/>
              <a:gdLst>
                <a:gd name="connsiteX0" fmla="*/ 3018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238"/>
                  </a:move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 2417">
              <a:extLst>
                <a:ext uri="{FF2B5EF4-FFF2-40B4-BE49-F238E27FC236}">
                  <a16:creationId xmlns:a16="http://schemas.microsoft.com/office/drawing/2014/main" id="{5446BB1C-BA9B-AA56-95E4-BB5E3BDE0342}"/>
                </a:ext>
              </a:extLst>
            </p:cNvPr>
            <p:cNvSpPr/>
            <p:nvPr/>
          </p:nvSpPr>
          <p:spPr>
            <a:xfrm>
              <a:off x="10054225" y="6344814"/>
              <a:ext cx="10406" cy="15267"/>
            </a:xfrm>
            <a:custGeom>
              <a:avLst/>
              <a:gdLst>
                <a:gd name="connsiteX0" fmla="*/ 10084 w 10406"/>
                <a:gd name="connsiteY0" fmla="*/ 7044 h 15267"/>
                <a:gd name="connsiteX1" fmla="*/ 7858 w 10406"/>
                <a:gd name="connsiteY1" fmla="*/ 238 h 15267"/>
                <a:gd name="connsiteX2" fmla="*/ 479 w 10406"/>
                <a:gd name="connsiteY2" fmla="*/ 14041 h 15267"/>
                <a:gd name="connsiteX3" fmla="*/ 10084 w 10406"/>
                <a:gd name="connsiteY3" fmla="*/ 7044 h 15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06" h="15267">
                  <a:moveTo>
                    <a:pt x="10084" y="7044"/>
                  </a:moveTo>
                  <a:cubicBezTo>
                    <a:pt x="10657" y="3292"/>
                    <a:pt x="9639" y="238"/>
                    <a:pt x="7858" y="238"/>
                  </a:cubicBezTo>
                  <a:cubicBezTo>
                    <a:pt x="3787" y="238"/>
                    <a:pt x="-2128" y="11306"/>
                    <a:pt x="479" y="14041"/>
                  </a:cubicBezTo>
                  <a:cubicBezTo>
                    <a:pt x="4169" y="17730"/>
                    <a:pt x="9130" y="14105"/>
                    <a:pt x="10084" y="70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 2418">
              <a:extLst>
                <a:ext uri="{FF2B5EF4-FFF2-40B4-BE49-F238E27FC236}">
                  <a16:creationId xmlns:a16="http://schemas.microsoft.com/office/drawing/2014/main" id="{97F85116-D5D0-BA9B-1796-348C5F98A864}"/>
                </a:ext>
              </a:extLst>
            </p:cNvPr>
            <p:cNvSpPr/>
            <p:nvPr/>
          </p:nvSpPr>
          <p:spPr>
            <a:xfrm>
              <a:off x="10052926" y="6443585"/>
              <a:ext cx="18287" cy="20810"/>
            </a:xfrm>
            <a:custGeom>
              <a:avLst/>
              <a:gdLst>
                <a:gd name="connsiteX0" fmla="*/ 15072 w 18287"/>
                <a:gd name="connsiteY0" fmla="*/ 14752 h 20810"/>
                <a:gd name="connsiteX1" fmla="*/ 8712 w 18287"/>
                <a:gd name="connsiteY1" fmla="*/ 6356 h 20810"/>
                <a:gd name="connsiteX2" fmla="*/ 1842 w 18287"/>
                <a:gd name="connsiteY2" fmla="*/ 1840 h 20810"/>
                <a:gd name="connsiteX3" fmla="*/ 2987 w 18287"/>
                <a:gd name="connsiteY3" fmla="*/ 9473 h 20810"/>
                <a:gd name="connsiteX4" fmla="*/ 6612 w 18287"/>
                <a:gd name="connsiteY4" fmla="*/ 17106 h 20810"/>
                <a:gd name="connsiteX5" fmla="*/ 11765 w 18287"/>
                <a:gd name="connsiteY5" fmla="*/ 21049 h 20810"/>
                <a:gd name="connsiteX6" fmla="*/ 18125 w 18287"/>
                <a:gd name="connsiteY6" fmla="*/ 17869 h 20810"/>
                <a:gd name="connsiteX7" fmla="*/ 15072 w 18287"/>
                <a:gd name="connsiteY7" fmla="*/ 14752 h 2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87" h="20810">
                  <a:moveTo>
                    <a:pt x="15072" y="14752"/>
                  </a:moveTo>
                  <a:cubicBezTo>
                    <a:pt x="13291" y="14752"/>
                    <a:pt x="10429" y="10936"/>
                    <a:pt x="8712" y="6356"/>
                  </a:cubicBezTo>
                  <a:cubicBezTo>
                    <a:pt x="6295" y="-5"/>
                    <a:pt x="4768" y="-1213"/>
                    <a:pt x="1842" y="1840"/>
                  </a:cubicBezTo>
                  <a:cubicBezTo>
                    <a:pt x="-1084" y="4893"/>
                    <a:pt x="-893" y="6547"/>
                    <a:pt x="2987" y="9473"/>
                  </a:cubicBezTo>
                  <a:cubicBezTo>
                    <a:pt x="5569" y="11101"/>
                    <a:pt x="6981" y="14072"/>
                    <a:pt x="6612" y="17106"/>
                  </a:cubicBezTo>
                  <a:cubicBezTo>
                    <a:pt x="5849" y="19396"/>
                    <a:pt x="8012" y="21049"/>
                    <a:pt x="11765" y="21049"/>
                  </a:cubicBezTo>
                  <a:cubicBezTo>
                    <a:pt x="15518" y="21049"/>
                    <a:pt x="18125" y="19650"/>
                    <a:pt x="18125" y="17869"/>
                  </a:cubicBezTo>
                  <a:cubicBezTo>
                    <a:pt x="18125" y="16171"/>
                    <a:pt x="16770" y="14784"/>
                    <a:pt x="15072" y="147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 2419">
              <a:extLst>
                <a:ext uri="{FF2B5EF4-FFF2-40B4-BE49-F238E27FC236}">
                  <a16:creationId xmlns:a16="http://schemas.microsoft.com/office/drawing/2014/main" id="{2B26B503-F3F2-9B3B-715A-4B37D1614B69}"/>
                </a:ext>
              </a:extLst>
            </p:cNvPr>
            <p:cNvSpPr/>
            <p:nvPr/>
          </p:nvSpPr>
          <p:spPr>
            <a:xfrm>
              <a:off x="10053762" y="5907531"/>
              <a:ext cx="20498" cy="15224"/>
            </a:xfrm>
            <a:custGeom>
              <a:avLst/>
              <a:gdLst>
                <a:gd name="connsiteX0" fmla="*/ 14237 w 20498"/>
                <a:gd name="connsiteY0" fmla="*/ 4676 h 15224"/>
                <a:gd name="connsiteX1" fmla="*/ 5586 w 20498"/>
                <a:gd name="connsiteY1" fmla="*/ 2004 h 15224"/>
                <a:gd name="connsiteX2" fmla="*/ 5586 w 20498"/>
                <a:gd name="connsiteY2" fmla="*/ 9319 h 15224"/>
                <a:gd name="connsiteX3" fmla="*/ 20152 w 20498"/>
                <a:gd name="connsiteY3" fmla="*/ 10273 h 15224"/>
                <a:gd name="connsiteX4" fmla="*/ 14237 w 20498"/>
                <a:gd name="connsiteY4" fmla="*/ 4676 h 1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98" h="15224">
                  <a:moveTo>
                    <a:pt x="14237" y="4676"/>
                  </a:moveTo>
                  <a:cubicBezTo>
                    <a:pt x="11177" y="4510"/>
                    <a:pt x="8207" y="3594"/>
                    <a:pt x="5586" y="2004"/>
                  </a:cubicBezTo>
                  <a:cubicBezTo>
                    <a:pt x="-1983" y="-2766"/>
                    <a:pt x="-2174" y="2958"/>
                    <a:pt x="5586" y="9319"/>
                  </a:cubicBezTo>
                  <a:cubicBezTo>
                    <a:pt x="14809" y="17079"/>
                    <a:pt x="21551" y="17588"/>
                    <a:pt x="20152" y="10273"/>
                  </a:cubicBezTo>
                  <a:cubicBezTo>
                    <a:pt x="19656" y="7290"/>
                    <a:pt x="17239" y="5006"/>
                    <a:pt x="14237" y="46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 2420">
              <a:extLst>
                <a:ext uri="{FF2B5EF4-FFF2-40B4-BE49-F238E27FC236}">
                  <a16:creationId xmlns:a16="http://schemas.microsoft.com/office/drawing/2014/main" id="{D6F497E1-8B6F-AD86-B4D4-40D320CFD9F1}"/>
                </a:ext>
              </a:extLst>
            </p:cNvPr>
            <p:cNvSpPr/>
            <p:nvPr/>
          </p:nvSpPr>
          <p:spPr>
            <a:xfrm>
              <a:off x="9991939" y="6493529"/>
              <a:ext cx="10604" cy="11766"/>
            </a:xfrm>
            <a:custGeom>
              <a:avLst/>
              <a:gdLst>
                <a:gd name="connsiteX0" fmla="*/ 1385 w 10604"/>
                <a:gd name="connsiteY0" fmla="*/ 1637 h 11766"/>
                <a:gd name="connsiteX1" fmla="*/ 2040 w 10604"/>
                <a:gd name="connsiteY1" fmla="*/ 10605 h 11766"/>
                <a:gd name="connsiteX2" fmla="*/ 4820 w 10604"/>
                <a:gd name="connsiteY2" fmla="*/ 12005 h 11766"/>
                <a:gd name="connsiteX3" fmla="*/ 9654 w 10604"/>
                <a:gd name="connsiteY3" fmla="*/ 8570 h 11766"/>
                <a:gd name="connsiteX4" fmla="*/ 1385 w 10604"/>
                <a:gd name="connsiteY4" fmla="*/ 1637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4" h="11766">
                  <a:moveTo>
                    <a:pt x="1385" y="1637"/>
                  </a:moveTo>
                  <a:cubicBezTo>
                    <a:pt x="-911" y="4295"/>
                    <a:pt x="-619" y="8309"/>
                    <a:pt x="2040" y="10605"/>
                  </a:cubicBezTo>
                  <a:cubicBezTo>
                    <a:pt x="2835" y="11299"/>
                    <a:pt x="3789" y="11776"/>
                    <a:pt x="4820" y="12005"/>
                  </a:cubicBezTo>
                  <a:cubicBezTo>
                    <a:pt x="6855" y="11623"/>
                    <a:pt x="8624" y="10370"/>
                    <a:pt x="9654" y="8570"/>
                  </a:cubicBezTo>
                  <a:cubicBezTo>
                    <a:pt x="12834" y="3354"/>
                    <a:pt x="5647" y="-2498"/>
                    <a:pt x="1385" y="16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 2421">
              <a:extLst>
                <a:ext uri="{FF2B5EF4-FFF2-40B4-BE49-F238E27FC236}">
                  <a16:creationId xmlns:a16="http://schemas.microsoft.com/office/drawing/2014/main" id="{9DF42EF4-6C39-5C6A-4E82-0D4BB739EE0F}"/>
                </a:ext>
              </a:extLst>
            </p:cNvPr>
            <p:cNvSpPr/>
            <p:nvPr/>
          </p:nvSpPr>
          <p:spPr>
            <a:xfrm>
              <a:off x="9829747" y="6572240"/>
              <a:ext cx="26156" cy="8513"/>
            </a:xfrm>
            <a:custGeom>
              <a:avLst/>
              <a:gdLst>
                <a:gd name="connsiteX0" fmla="*/ 14227 w 26156"/>
                <a:gd name="connsiteY0" fmla="*/ 3516 h 8513"/>
                <a:gd name="connsiteX1" fmla="*/ 14227 w 26156"/>
                <a:gd name="connsiteY1" fmla="*/ 3516 h 8513"/>
                <a:gd name="connsiteX2" fmla="*/ 1060 w 26156"/>
                <a:gd name="connsiteY2" fmla="*/ 5424 h 8513"/>
                <a:gd name="connsiteX3" fmla="*/ 14545 w 26156"/>
                <a:gd name="connsiteY3" fmla="*/ 8604 h 8513"/>
                <a:gd name="connsiteX4" fmla="*/ 25994 w 26156"/>
                <a:gd name="connsiteY4" fmla="*/ 8604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56" h="8513">
                  <a:moveTo>
                    <a:pt x="14227" y="3516"/>
                  </a:moveTo>
                  <a:lnTo>
                    <a:pt x="14227" y="3516"/>
                  </a:lnTo>
                  <a:cubicBezTo>
                    <a:pt x="2332" y="-1446"/>
                    <a:pt x="-2693" y="-746"/>
                    <a:pt x="1060" y="5424"/>
                  </a:cubicBezTo>
                  <a:cubicBezTo>
                    <a:pt x="5035" y="8051"/>
                    <a:pt x="9813" y="9183"/>
                    <a:pt x="14545" y="8604"/>
                  </a:cubicBezTo>
                  <a:lnTo>
                    <a:pt x="25994" y="8604"/>
                  </a:ln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 2422">
              <a:extLst>
                <a:ext uri="{FF2B5EF4-FFF2-40B4-BE49-F238E27FC236}">
                  <a16:creationId xmlns:a16="http://schemas.microsoft.com/office/drawing/2014/main" id="{B150CEB3-6C50-F86D-0F95-9F0711E1207A}"/>
                </a:ext>
              </a:extLst>
            </p:cNvPr>
            <p:cNvSpPr/>
            <p:nvPr/>
          </p:nvSpPr>
          <p:spPr>
            <a:xfrm>
              <a:off x="9903980" y="6568970"/>
              <a:ext cx="24690" cy="17233"/>
            </a:xfrm>
            <a:custGeom>
              <a:avLst/>
              <a:gdLst>
                <a:gd name="connsiteX0" fmla="*/ 7672 w 24690"/>
                <a:gd name="connsiteY0" fmla="*/ 3860 h 17233"/>
                <a:gd name="connsiteX1" fmla="*/ 12188 w 24690"/>
                <a:gd name="connsiteY1" fmla="*/ 17472 h 17233"/>
                <a:gd name="connsiteX2" fmla="*/ 24528 w 24690"/>
                <a:gd name="connsiteY2" fmla="*/ 13974 h 17233"/>
                <a:gd name="connsiteX3" fmla="*/ 19948 w 24690"/>
                <a:gd name="connsiteY3" fmla="*/ 4496 h 17233"/>
                <a:gd name="connsiteX4" fmla="*/ 7672 w 24690"/>
                <a:gd name="connsiteY4" fmla="*/ 3860 h 1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0" h="17233">
                  <a:moveTo>
                    <a:pt x="7672" y="3860"/>
                  </a:moveTo>
                  <a:cubicBezTo>
                    <a:pt x="-4287" y="11747"/>
                    <a:pt x="-2378" y="17472"/>
                    <a:pt x="12188" y="17472"/>
                  </a:cubicBezTo>
                  <a:cubicBezTo>
                    <a:pt x="19248" y="17472"/>
                    <a:pt x="24528" y="16009"/>
                    <a:pt x="24528" y="13974"/>
                  </a:cubicBezTo>
                  <a:cubicBezTo>
                    <a:pt x="23720" y="10514"/>
                    <a:pt x="22155" y="7282"/>
                    <a:pt x="19948" y="4496"/>
                  </a:cubicBezTo>
                  <a:cubicBezTo>
                    <a:pt x="15814" y="-1037"/>
                    <a:pt x="15050" y="-1101"/>
                    <a:pt x="7672" y="38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 2423">
              <a:extLst>
                <a:ext uri="{FF2B5EF4-FFF2-40B4-BE49-F238E27FC236}">
                  <a16:creationId xmlns:a16="http://schemas.microsoft.com/office/drawing/2014/main" id="{553618A5-2F1D-7B09-38D9-93D3AC30EC34}"/>
                </a:ext>
              </a:extLst>
            </p:cNvPr>
            <p:cNvSpPr/>
            <p:nvPr/>
          </p:nvSpPr>
          <p:spPr>
            <a:xfrm>
              <a:off x="9911744" y="6480107"/>
              <a:ext cx="13937" cy="27758"/>
            </a:xfrm>
            <a:custGeom>
              <a:avLst/>
              <a:gdLst>
                <a:gd name="connsiteX0" fmla="*/ 6269 w 13937"/>
                <a:gd name="connsiteY0" fmla="*/ 238 h 27758"/>
                <a:gd name="connsiteX1" fmla="*/ 2262 w 13937"/>
                <a:gd name="connsiteY1" fmla="*/ 25681 h 27758"/>
                <a:gd name="connsiteX2" fmla="*/ 13775 w 13937"/>
                <a:gd name="connsiteY2" fmla="*/ 25681 h 27758"/>
                <a:gd name="connsiteX3" fmla="*/ 10213 w 13937"/>
                <a:gd name="connsiteY3" fmla="*/ 19321 h 27758"/>
                <a:gd name="connsiteX4" fmla="*/ 10213 w 13937"/>
                <a:gd name="connsiteY4" fmla="*/ 10924 h 27758"/>
                <a:gd name="connsiteX5" fmla="*/ 6269 w 13937"/>
                <a:gd name="connsiteY5" fmla="*/ 238 h 27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37" h="27758">
                  <a:moveTo>
                    <a:pt x="6269" y="238"/>
                  </a:moveTo>
                  <a:cubicBezTo>
                    <a:pt x="735" y="238"/>
                    <a:pt x="-2763" y="22755"/>
                    <a:pt x="2262" y="25681"/>
                  </a:cubicBezTo>
                  <a:cubicBezTo>
                    <a:pt x="7287" y="28607"/>
                    <a:pt x="13775" y="28925"/>
                    <a:pt x="13775" y="25681"/>
                  </a:cubicBezTo>
                  <a:cubicBezTo>
                    <a:pt x="13285" y="23238"/>
                    <a:pt x="12038" y="21012"/>
                    <a:pt x="10213" y="19321"/>
                  </a:cubicBezTo>
                  <a:cubicBezTo>
                    <a:pt x="7478" y="16522"/>
                    <a:pt x="7542" y="14550"/>
                    <a:pt x="10213" y="10924"/>
                  </a:cubicBezTo>
                  <a:cubicBezTo>
                    <a:pt x="14665" y="6281"/>
                    <a:pt x="12630" y="238"/>
                    <a:pt x="626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 2424">
              <a:extLst>
                <a:ext uri="{FF2B5EF4-FFF2-40B4-BE49-F238E27FC236}">
                  <a16:creationId xmlns:a16="http://schemas.microsoft.com/office/drawing/2014/main" id="{846EF11B-7C51-F8F6-294B-CA63AB7D82E5}"/>
                </a:ext>
              </a:extLst>
            </p:cNvPr>
            <p:cNvSpPr/>
            <p:nvPr/>
          </p:nvSpPr>
          <p:spPr>
            <a:xfrm>
              <a:off x="9914026" y="6535023"/>
              <a:ext cx="10252" cy="11171"/>
            </a:xfrm>
            <a:custGeom>
              <a:avLst/>
              <a:gdLst>
                <a:gd name="connsiteX0" fmla="*/ 1506 w 10252"/>
                <a:gd name="connsiteY0" fmla="*/ 1360 h 11171"/>
                <a:gd name="connsiteX1" fmla="*/ 7103 w 10252"/>
                <a:gd name="connsiteY1" fmla="*/ 11410 h 11171"/>
                <a:gd name="connsiteX2" fmla="*/ 8121 w 10252"/>
                <a:gd name="connsiteY2" fmla="*/ 5049 h 11171"/>
                <a:gd name="connsiteX3" fmla="*/ 1506 w 10252"/>
                <a:gd name="connsiteY3" fmla="*/ 1360 h 1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2" h="11171">
                  <a:moveTo>
                    <a:pt x="1506" y="1360"/>
                  </a:moveTo>
                  <a:cubicBezTo>
                    <a:pt x="-2374" y="5367"/>
                    <a:pt x="934" y="11410"/>
                    <a:pt x="7103" y="11410"/>
                  </a:cubicBezTo>
                  <a:cubicBezTo>
                    <a:pt x="10793" y="11410"/>
                    <a:pt x="10983" y="10074"/>
                    <a:pt x="8121" y="5049"/>
                  </a:cubicBezTo>
                  <a:cubicBezTo>
                    <a:pt x="5259" y="24"/>
                    <a:pt x="3987" y="-803"/>
                    <a:pt x="1506" y="13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 2425">
              <a:extLst>
                <a:ext uri="{FF2B5EF4-FFF2-40B4-BE49-F238E27FC236}">
                  <a16:creationId xmlns:a16="http://schemas.microsoft.com/office/drawing/2014/main" id="{CEE3D696-D0D1-AC33-6654-B6A1982ADB18}"/>
                </a:ext>
              </a:extLst>
            </p:cNvPr>
            <p:cNvSpPr/>
            <p:nvPr/>
          </p:nvSpPr>
          <p:spPr>
            <a:xfrm>
              <a:off x="9885331" y="6555609"/>
              <a:ext cx="23517" cy="16953"/>
            </a:xfrm>
            <a:custGeom>
              <a:avLst/>
              <a:gdLst>
                <a:gd name="connsiteX0" fmla="*/ 22631 w 23517"/>
                <a:gd name="connsiteY0" fmla="*/ 7299 h 16953"/>
                <a:gd name="connsiteX1" fmla="*/ 10292 w 23517"/>
                <a:gd name="connsiteY1" fmla="*/ 238 h 16953"/>
                <a:gd name="connsiteX2" fmla="*/ 13790 w 23517"/>
                <a:gd name="connsiteY2" fmla="*/ 16649 h 16953"/>
                <a:gd name="connsiteX3" fmla="*/ 22631 w 23517"/>
                <a:gd name="connsiteY3" fmla="*/ 7299 h 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17" h="16953">
                  <a:moveTo>
                    <a:pt x="22631" y="7299"/>
                  </a:moveTo>
                  <a:cubicBezTo>
                    <a:pt x="21169" y="1765"/>
                    <a:pt x="18561" y="238"/>
                    <a:pt x="10292" y="238"/>
                  </a:cubicBezTo>
                  <a:cubicBezTo>
                    <a:pt x="-5419" y="238"/>
                    <a:pt x="-2748" y="12960"/>
                    <a:pt x="13790" y="16649"/>
                  </a:cubicBezTo>
                  <a:cubicBezTo>
                    <a:pt x="22186" y="18494"/>
                    <a:pt x="24794" y="15695"/>
                    <a:pt x="22631" y="72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 2426">
              <a:extLst>
                <a:ext uri="{FF2B5EF4-FFF2-40B4-BE49-F238E27FC236}">
                  <a16:creationId xmlns:a16="http://schemas.microsoft.com/office/drawing/2014/main" id="{3DF2D65E-08C1-75B8-074C-F5EADA90843B}"/>
                </a:ext>
              </a:extLst>
            </p:cNvPr>
            <p:cNvSpPr/>
            <p:nvPr/>
          </p:nvSpPr>
          <p:spPr>
            <a:xfrm>
              <a:off x="9852345" y="6590330"/>
              <a:ext cx="11128" cy="7951"/>
            </a:xfrm>
            <a:custGeom>
              <a:avLst/>
              <a:gdLst>
                <a:gd name="connsiteX0" fmla="*/ 534 w 11128"/>
                <a:gd name="connsiteY0" fmla="*/ 2855 h 7951"/>
                <a:gd name="connsiteX1" fmla="*/ 534 w 11128"/>
                <a:gd name="connsiteY1" fmla="*/ 7371 h 7951"/>
                <a:gd name="connsiteX2" fmla="*/ 10966 w 11128"/>
                <a:gd name="connsiteY2" fmla="*/ 2918 h 7951"/>
                <a:gd name="connsiteX3" fmla="*/ 534 w 11128"/>
                <a:gd name="connsiteY3" fmla="*/ 2855 h 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8" h="7951">
                  <a:moveTo>
                    <a:pt x="534" y="2855"/>
                  </a:moveTo>
                  <a:cubicBezTo>
                    <a:pt x="-395" y="4216"/>
                    <a:pt x="-395" y="6010"/>
                    <a:pt x="534" y="7371"/>
                  </a:cubicBezTo>
                  <a:cubicBezTo>
                    <a:pt x="2951" y="9788"/>
                    <a:pt x="10966" y="6417"/>
                    <a:pt x="10966" y="2918"/>
                  </a:cubicBezTo>
                  <a:cubicBezTo>
                    <a:pt x="10966" y="-580"/>
                    <a:pt x="2696" y="-707"/>
                    <a:pt x="534" y="28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 2427">
              <a:extLst>
                <a:ext uri="{FF2B5EF4-FFF2-40B4-BE49-F238E27FC236}">
                  <a16:creationId xmlns:a16="http://schemas.microsoft.com/office/drawing/2014/main" id="{AEC08355-9772-A006-F8C0-3381238D0A94}"/>
                </a:ext>
              </a:extLst>
            </p:cNvPr>
            <p:cNvSpPr/>
            <p:nvPr/>
          </p:nvSpPr>
          <p:spPr>
            <a:xfrm>
              <a:off x="9804700" y="6530420"/>
              <a:ext cx="90776" cy="24870"/>
            </a:xfrm>
            <a:custGeom>
              <a:avLst/>
              <a:gdLst>
                <a:gd name="connsiteX0" fmla="*/ 89524 w 90776"/>
                <a:gd name="connsiteY0" fmla="*/ 9589 h 24870"/>
                <a:gd name="connsiteX1" fmla="*/ 79983 w 90776"/>
                <a:gd name="connsiteY1" fmla="*/ 10734 h 24870"/>
                <a:gd name="connsiteX2" fmla="*/ 68533 w 90776"/>
                <a:gd name="connsiteY2" fmla="*/ 10734 h 24870"/>
                <a:gd name="connsiteX3" fmla="*/ 58820 w 90776"/>
                <a:gd name="connsiteY3" fmla="*/ 10772 h 24870"/>
                <a:gd name="connsiteX4" fmla="*/ 57848 w 90776"/>
                <a:gd name="connsiteY4" fmla="*/ 12006 h 24870"/>
                <a:gd name="connsiteX5" fmla="*/ 48052 w 90776"/>
                <a:gd name="connsiteY5" fmla="*/ 12960 h 24870"/>
                <a:gd name="connsiteX6" fmla="*/ 46716 w 90776"/>
                <a:gd name="connsiteY6" fmla="*/ 4564 h 24870"/>
                <a:gd name="connsiteX7" fmla="*/ 41882 w 90776"/>
                <a:gd name="connsiteY7" fmla="*/ 238 h 24870"/>
                <a:gd name="connsiteX8" fmla="*/ 35521 w 90776"/>
                <a:gd name="connsiteY8" fmla="*/ 9716 h 24870"/>
                <a:gd name="connsiteX9" fmla="*/ 24263 w 90776"/>
                <a:gd name="connsiteY9" fmla="*/ 13214 h 24870"/>
                <a:gd name="connsiteX10" fmla="*/ -163 w 90776"/>
                <a:gd name="connsiteY10" fmla="*/ 8126 h 24870"/>
                <a:gd name="connsiteX11" fmla="*/ 4545 w 90776"/>
                <a:gd name="connsiteY11" fmla="*/ 10861 h 24870"/>
                <a:gd name="connsiteX12" fmla="*/ 14213 w 90776"/>
                <a:gd name="connsiteY12" fmla="*/ 13151 h 24870"/>
                <a:gd name="connsiteX13" fmla="*/ 35839 w 90776"/>
                <a:gd name="connsiteY13" fmla="*/ 25109 h 24870"/>
                <a:gd name="connsiteX14" fmla="*/ 48561 w 90776"/>
                <a:gd name="connsiteY14" fmla="*/ 22056 h 24870"/>
                <a:gd name="connsiteX15" fmla="*/ 64653 w 90776"/>
                <a:gd name="connsiteY15" fmla="*/ 22056 h 24870"/>
                <a:gd name="connsiteX16" fmla="*/ 82209 w 90776"/>
                <a:gd name="connsiteY16" fmla="*/ 18685 h 24870"/>
                <a:gd name="connsiteX17" fmla="*/ 89524 w 90776"/>
                <a:gd name="connsiteY17" fmla="*/ 9589 h 2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776" h="24870">
                  <a:moveTo>
                    <a:pt x="89524" y="9589"/>
                  </a:moveTo>
                  <a:cubicBezTo>
                    <a:pt x="86350" y="8361"/>
                    <a:pt x="82775" y="8794"/>
                    <a:pt x="79983" y="10734"/>
                  </a:cubicBezTo>
                  <a:cubicBezTo>
                    <a:pt x="76656" y="13463"/>
                    <a:pt x="71860" y="13463"/>
                    <a:pt x="68533" y="10734"/>
                  </a:cubicBezTo>
                  <a:cubicBezTo>
                    <a:pt x="65843" y="8062"/>
                    <a:pt x="61492" y="8081"/>
                    <a:pt x="58820" y="10772"/>
                  </a:cubicBezTo>
                  <a:cubicBezTo>
                    <a:pt x="58452" y="11147"/>
                    <a:pt x="58121" y="11561"/>
                    <a:pt x="57848" y="12006"/>
                  </a:cubicBezTo>
                  <a:cubicBezTo>
                    <a:pt x="53713" y="16204"/>
                    <a:pt x="52059" y="16331"/>
                    <a:pt x="48052" y="12960"/>
                  </a:cubicBezTo>
                  <a:cubicBezTo>
                    <a:pt x="44045" y="9589"/>
                    <a:pt x="44045" y="7871"/>
                    <a:pt x="46716" y="4564"/>
                  </a:cubicBezTo>
                  <a:cubicBezTo>
                    <a:pt x="49388" y="1256"/>
                    <a:pt x="48561" y="238"/>
                    <a:pt x="41882" y="238"/>
                  </a:cubicBezTo>
                  <a:cubicBezTo>
                    <a:pt x="34185" y="238"/>
                    <a:pt x="33613" y="1065"/>
                    <a:pt x="35521" y="9716"/>
                  </a:cubicBezTo>
                  <a:cubicBezTo>
                    <a:pt x="37938" y="20847"/>
                    <a:pt x="31259" y="22946"/>
                    <a:pt x="24263" y="13214"/>
                  </a:cubicBezTo>
                  <a:cubicBezTo>
                    <a:pt x="18793" y="5582"/>
                    <a:pt x="-163" y="1638"/>
                    <a:pt x="-163" y="8126"/>
                  </a:cubicBezTo>
                  <a:cubicBezTo>
                    <a:pt x="-163" y="10861"/>
                    <a:pt x="1746" y="11942"/>
                    <a:pt x="4545" y="10861"/>
                  </a:cubicBezTo>
                  <a:cubicBezTo>
                    <a:pt x="7948" y="10021"/>
                    <a:pt x="11548" y="10873"/>
                    <a:pt x="14213" y="13151"/>
                  </a:cubicBezTo>
                  <a:cubicBezTo>
                    <a:pt x="20485" y="18634"/>
                    <a:pt x="27863" y="22711"/>
                    <a:pt x="35839" y="25109"/>
                  </a:cubicBezTo>
                  <a:cubicBezTo>
                    <a:pt x="40203" y="24696"/>
                    <a:pt x="44484" y="23665"/>
                    <a:pt x="48561" y="22056"/>
                  </a:cubicBezTo>
                  <a:cubicBezTo>
                    <a:pt x="53630" y="19537"/>
                    <a:pt x="59584" y="19537"/>
                    <a:pt x="64653" y="22056"/>
                  </a:cubicBezTo>
                  <a:cubicBezTo>
                    <a:pt x="69996" y="24982"/>
                    <a:pt x="73240" y="24346"/>
                    <a:pt x="82209" y="18685"/>
                  </a:cubicBezTo>
                  <a:cubicBezTo>
                    <a:pt x="90033" y="14105"/>
                    <a:pt x="92195" y="11497"/>
                    <a:pt x="89524" y="95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 2428">
              <a:extLst>
                <a:ext uri="{FF2B5EF4-FFF2-40B4-BE49-F238E27FC236}">
                  <a16:creationId xmlns:a16="http://schemas.microsoft.com/office/drawing/2014/main" id="{1A8EC2B1-02A9-FF41-44ED-4FE6369D90FF}"/>
                </a:ext>
              </a:extLst>
            </p:cNvPr>
            <p:cNvSpPr/>
            <p:nvPr/>
          </p:nvSpPr>
          <p:spPr>
            <a:xfrm>
              <a:off x="9907044" y="6465732"/>
              <a:ext cx="48969" cy="16426"/>
            </a:xfrm>
            <a:custGeom>
              <a:avLst/>
              <a:gdLst>
                <a:gd name="connsiteX0" fmla="*/ 40864 w 48969"/>
                <a:gd name="connsiteY0" fmla="*/ 11815 h 16426"/>
                <a:gd name="connsiteX1" fmla="*/ 47861 w 48969"/>
                <a:gd name="connsiteY1" fmla="*/ 11815 h 16426"/>
                <a:gd name="connsiteX2" fmla="*/ 39783 w 48969"/>
                <a:gd name="connsiteY2" fmla="*/ 3355 h 16426"/>
                <a:gd name="connsiteX3" fmla="*/ 32341 w 48969"/>
                <a:gd name="connsiteY3" fmla="*/ 2338 h 16426"/>
                <a:gd name="connsiteX4" fmla="*/ 17584 w 48969"/>
                <a:gd name="connsiteY4" fmla="*/ 620 h 16426"/>
                <a:gd name="connsiteX5" fmla="*/ -163 w 48969"/>
                <a:gd name="connsiteY5" fmla="*/ 5518 h 16426"/>
                <a:gd name="connsiteX6" fmla="*/ 9251 w 48969"/>
                <a:gd name="connsiteY6" fmla="*/ 8635 h 16426"/>
                <a:gd name="connsiteX7" fmla="*/ 20446 w 48969"/>
                <a:gd name="connsiteY7" fmla="*/ 13469 h 16426"/>
                <a:gd name="connsiteX8" fmla="*/ 29033 w 48969"/>
                <a:gd name="connsiteY8" fmla="*/ 13469 h 16426"/>
                <a:gd name="connsiteX9" fmla="*/ 40864 w 48969"/>
                <a:gd name="connsiteY9" fmla="*/ 11815 h 1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69" h="16426">
                  <a:moveTo>
                    <a:pt x="40864" y="11815"/>
                  </a:moveTo>
                  <a:cubicBezTo>
                    <a:pt x="44045" y="13596"/>
                    <a:pt x="46589" y="13532"/>
                    <a:pt x="47861" y="11815"/>
                  </a:cubicBezTo>
                  <a:cubicBezTo>
                    <a:pt x="50914" y="6726"/>
                    <a:pt x="46144" y="1638"/>
                    <a:pt x="39783" y="3355"/>
                  </a:cubicBezTo>
                  <a:cubicBezTo>
                    <a:pt x="36539" y="4246"/>
                    <a:pt x="33422" y="3737"/>
                    <a:pt x="32341" y="2338"/>
                  </a:cubicBezTo>
                  <a:cubicBezTo>
                    <a:pt x="27691" y="359"/>
                    <a:pt x="22564" y="-239"/>
                    <a:pt x="17584" y="620"/>
                  </a:cubicBezTo>
                  <a:cubicBezTo>
                    <a:pt x="-35" y="1829"/>
                    <a:pt x="-163" y="1892"/>
                    <a:pt x="-163" y="5518"/>
                  </a:cubicBezTo>
                  <a:cubicBezTo>
                    <a:pt x="-163" y="7235"/>
                    <a:pt x="4035" y="8635"/>
                    <a:pt x="9251" y="8635"/>
                  </a:cubicBezTo>
                  <a:cubicBezTo>
                    <a:pt x="14467" y="8635"/>
                    <a:pt x="19365" y="10606"/>
                    <a:pt x="20446" y="13469"/>
                  </a:cubicBezTo>
                  <a:cubicBezTo>
                    <a:pt x="22036" y="17730"/>
                    <a:pt x="23054" y="17730"/>
                    <a:pt x="29033" y="13469"/>
                  </a:cubicBezTo>
                  <a:cubicBezTo>
                    <a:pt x="32296" y="10606"/>
                    <a:pt x="36946" y="9958"/>
                    <a:pt x="40864" y="118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 2429">
              <a:extLst>
                <a:ext uri="{FF2B5EF4-FFF2-40B4-BE49-F238E27FC236}">
                  <a16:creationId xmlns:a16="http://schemas.microsoft.com/office/drawing/2014/main" id="{94CD6AA3-F731-990E-2F61-BA066FA7C93D}"/>
                </a:ext>
              </a:extLst>
            </p:cNvPr>
            <p:cNvSpPr/>
            <p:nvPr/>
          </p:nvSpPr>
          <p:spPr>
            <a:xfrm>
              <a:off x="9984454" y="6555609"/>
              <a:ext cx="6360" cy="6360"/>
            </a:xfrm>
            <a:custGeom>
              <a:avLst/>
              <a:gdLst>
                <a:gd name="connsiteX0" fmla="*/ 3018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238"/>
                  </a:move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 2430">
              <a:extLst>
                <a:ext uri="{FF2B5EF4-FFF2-40B4-BE49-F238E27FC236}">
                  <a16:creationId xmlns:a16="http://schemas.microsoft.com/office/drawing/2014/main" id="{DD1CA6B9-5A25-374F-D7DA-B5BFD820D5ED}"/>
                </a:ext>
              </a:extLst>
            </p:cNvPr>
            <p:cNvSpPr/>
            <p:nvPr/>
          </p:nvSpPr>
          <p:spPr>
            <a:xfrm>
              <a:off x="9972305" y="6612219"/>
              <a:ext cx="6170" cy="6297"/>
            </a:xfrm>
            <a:custGeom>
              <a:avLst/>
              <a:gdLst>
                <a:gd name="connsiteX0" fmla="*/ 2954 w 6170"/>
                <a:gd name="connsiteY0" fmla="*/ 238 h 6297"/>
                <a:gd name="connsiteX1" fmla="*/ -163 w 6170"/>
                <a:gd name="connsiteY1" fmla="*/ 3419 h 6297"/>
                <a:gd name="connsiteX2" fmla="*/ 2954 w 6170"/>
                <a:gd name="connsiteY2" fmla="*/ 6535 h 6297"/>
                <a:gd name="connsiteX3" fmla="*/ 6007 w 6170"/>
                <a:gd name="connsiteY3" fmla="*/ 3482 h 6297"/>
                <a:gd name="connsiteX4" fmla="*/ 6007 w 6170"/>
                <a:gd name="connsiteY4" fmla="*/ 3419 h 6297"/>
                <a:gd name="connsiteX5" fmla="*/ 2954 w 6170"/>
                <a:gd name="connsiteY5" fmla="*/ 238 h 6297"/>
                <a:gd name="connsiteX6" fmla="*/ 2954 w 6170"/>
                <a:gd name="connsiteY6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4" y="238"/>
                  </a:moveTo>
                  <a:cubicBezTo>
                    <a:pt x="1224" y="270"/>
                    <a:pt x="-163" y="1688"/>
                    <a:pt x="-163" y="3419"/>
                  </a:cubicBezTo>
                  <a:cubicBezTo>
                    <a:pt x="-163" y="5142"/>
                    <a:pt x="1230" y="6535"/>
                    <a:pt x="2954" y="6535"/>
                  </a:cubicBezTo>
                  <a:cubicBezTo>
                    <a:pt x="4640" y="6535"/>
                    <a:pt x="6007" y="5168"/>
                    <a:pt x="6007" y="3482"/>
                  </a:cubicBezTo>
                  <a:cubicBezTo>
                    <a:pt x="6007" y="3463"/>
                    <a:pt x="6007" y="3438"/>
                    <a:pt x="6007" y="3419"/>
                  </a:cubicBezTo>
                  <a:cubicBezTo>
                    <a:pt x="6046" y="1695"/>
                    <a:pt x="4678" y="276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 2431">
              <a:extLst>
                <a:ext uri="{FF2B5EF4-FFF2-40B4-BE49-F238E27FC236}">
                  <a16:creationId xmlns:a16="http://schemas.microsoft.com/office/drawing/2014/main" id="{DBFB4B16-463A-8C2B-10C7-74F6C16DE362}"/>
                </a:ext>
              </a:extLst>
            </p:cNvPr>
            <p:cNvSpPr/>
            <p:nvPr/>
          </p:nvSpPr>
          <p:spPr>
            <a:xfrm>
              <a:off x="9970639" y="6448725"/>
              <a:ext cx="12688" cy="19014"/>
            </a:xfrm>
            <a:custGeom>
              <a:avLst/>
              <a:gdLst>
                <a:gd name="connsiteX0" fmla="*/ 1121 w 12688"/>
                <a:gd name="connsiteY0" fmla="*/ 389 h 19014"/>
                <a:gd name="connsiteX1" fmla="*/ 10281 w 12688"/>
                <a:gd name="connsiteY1" fmla="*/ 16164 h 19014"/>
                <a:gd name="connsiteX2" fmla="*/ 7927 w 12688"/>
                <a:gd name="connsiteY2" fmla="*/ 6177 h 19014"/>
                <a:gd name="connsiteX3" fmla="*/ 1121 w 12688"/>
                <a:gd name="connsiteY3" fmla="*/ 389 h 19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9014">
                  <a:moveTo>
                    <a:pt x="1121" y="389"/>
                  </a:moveTo>
                  <a:cubicBezTo>
                    <a:pt x="-1868" y="19471"/>
                    <a:pt x="40" y="22715"/>
                    <a:pt x="10281" y="16164"/>
                  </a:cubicBezTo>
                  <a:cubicBezTo>
                    <a:pt x="13779" y="13937"/>
                    <a:pt x="13334" y="12093"/>
                    <a:pt x="7927" y="6177"/>
                  </a:cubicBezTo>
                  <a:cubicBezTo>
                    <a:pt x="4620" y="2234"/>
                    <a:pt x="1248" y="-438"/>
                    <a:pt x="1121" y="3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 2432">
              <a:extLst>
                <a:ext uri="{FF2B5EF4-FFF2-40B4-BE49-F238E27FC236}">
                  <a16:creationId xmlns:a16="http://schemas.microsoft.com/office/drawing/2014/main" id="{B5F573A1-DBC1-D369-E9C2-891705B63EBE}"/>
                </a:ext>
              </a:extLst>
            </p:cNvPr>
            <p:cNvSpPr/>
            <p:nvPr/>
          </p:nvSpPr>
          <p:spPr>
            <a:xfrm>
              <a:off x="9964118" y="6549312"/>
              <a:ext cx="11304" cy="9120"/>
            </a:xfrm>
            <a:custGeom>
              <a:avLst/>
              <a:gdLst>
                <a:gd name="connsiteX0" fmla="*/ 11142 w 11304"/>
                <a:gd name="connsiteY0" fmla="*/ 4945 h 9120"/>
                <a:gd name="connsiteX1" fmla="*/ 6689 w 11304"/>
                <a:gd name="connsiteY1" fmla="*/ 238 h 9120"/>
                <a:gd name="connsiteX2" fmla="*/ 901 w 11304"/>
                <a:gd name="connsiteY2" fmla="*/ 7680 h 9120"/>
                <a:gd name="connsiteX3" fmla="*/ 11142 w 11304"/>
                <a:gd name="connsiteY3" fmla="*/ 4945 h 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04" h="9120">
                  <a:moveTo>
                    <a:pt x="11142" y="4945"/>
                  </a:moveTo>
                  <a:cubicBezTo>
                    <a:pt x="11180" y="2426"/>
                    <a:pt x="9202" y="340"/>
                    <a:pt x="6689" y="238"/>
                  </a:cubicBezTo>
                  <a:cubicBezTo>
                    <a:pt x="1473" y="238"/>
                    <a:pt x="-2025" y="4754"/>
                    <a:pt x="901" y="7680"/>
                  </a:cubicBezTo>
                  <a:cubicBezTo>
                    <a:pt x="3827" y="10606"/>
                    <a:pt x="11142" y="9716"/>
                    <a:pt x="11142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 2433">
              <a:extLst>
                <a:ext uri="{FF2B5EF4-FFF2-40B4-BE49-F238E27FC236}">
                  <a16:creationId xmlns:a16="http://schemas.microsoft.com/office/drawing/2014/main" id="{8EA835D1-C142-8D89-0F45-4D7870F0E0FA}"/>
                </a:ext>
              </a:extLst>
            </p:cNvPr>
            <p:cNvSpPr/>
            <p:nvPr/>
          </p:nvSpPr>
          <p:spPr>
            <a:xfrm>
              <a:off x="9944618" y="6505666"/>
              <a:ext cx="8922" cy="9042"/>
            </a:xfrm>
            <a:custGeom>
              <a:avLst/>
              <a:gdLst>
                <a:gd name="connsiteX0" fmla="*/ 491 w 8922"/>
                <a:gd name="connsiteY0" fmla="*/ 885 h 9042"/>
                <a:gd name="connsiteX1" fmla="*/ 5834 w 8922"/>
                <a:gd name="connsiteY1" fmla="*/ 9281 h 9042"/>
                <a:gd name="connsiteX2" fmla="*/ 8760 w 8922"/>
                <a:gd name="connsiteY2" fmla="*/ 6292 h 9042"/>
                <a:gd name="connsiteX3" fmla="*/ 491 w 8922"/>
                <a:gd name="connsiteY3" fmla="*/ 885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2" h="9042">
                  <a:moveTo>
                    <a:pt x="491" y="885"/>
                  </a:moveTo>
                  <a:cubicBezTo>
                    <a:pt x="-1735" y="3111"/>
                    <a:pt x="2145" y="9281"/>
                    <a:pt x="5834" y="9281"/>
                  </a:cubicBezTo>
                  <a:cubicBezTo>
                    <a:pt x="7463" y="9249"/>
                    <a:pt x="8760" y="7920"/>
                    <a:pt x="8760" y="6292"/>
                  </a:cubicBezTo>
                  <a:cubicBezTo>
                    <a:pt x="8760" y="2603"/>
                    <a:pt x="2717" y="-1341"/>
                    <a:pt x="491" y="8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 2434">
              <a:extLst>
                <a:ext uri="{FF2B5EF4-FFF2-40B4-BE49-F238E27FC236}">
                  <a16:creationId xmlns:a16="http://schemas.microsoft.com/office/drawing/2014/main" id="{F331B1E1-7D8E-F5AF-9554-9695E0DC1D62}"/>
                </a:ext>
              </a:extLst>
            </p:cNvPr>
            <p:cNvSpPr/>
            <p:nvPr/>
          </p:nvSpPr>
          <p:spPr>
            <a:xfrm>
              <a:off x="9938545" y="6580749"/>
              <a:ext cx="24420" cy="18939"/>
            </a:xfrm>
            <a:custGeom>
              <a:avLst/>
              <a:gdLst>
                <a:gd name="connsiteX0" fmla="*/ 21385 w 24420"/>
                <a:gd name="connsiteY0" fmla="*/ 3403 h 18939"/>
                <a:gd name="connsiteX1" fmla="*/ 8218 w 24420"/>
                <a:gd name="connsiteY1" fmla="*/ 1304 h 18939"/>
                <a:gd name="connsiteX2" fmla="*/ 1857 w 24420"/>
                <a:gd name="connsiteY2" fmla="*/ 4103 h 18939"/>
                <a:gd name="connsiteX3" fmla="*/ 5419 w 24420"/>
                <a:gd name="connsiteY3" fmla="*/ 11736 h 18939"/>
                <a:gd name="connsiteX4" fmla="*/ 10317 w 24420"/>
                <a:gd name="connsiteY4" fmla="*/ 19178 h 18939"/>
                <a:gd name="connsiteX5" fmla="*/ 14960 w 24420"/>
                <a:gd name="connsiteY5" fmla="*/ 14407 h 18939"/>
                <a:gd name="connsiteX6" fmla="*/ 14960 w 24420"/>
                <a:gd name="connsiteY6" fmla="*/ 14407 h 18939"/>
                <a:gd name="connsiteX7" fmla="*/ 19604 w 24420"/>
                <a:gd name="connsiteY7" fmla="*/ 9700 h 18939"/>
                <a:gd name="connsiteX8" fmla="*/ 24247 w 24420"/>
                <a:gd name="connsiteY8" fmla="*/ 6584 h 18939"/>
                <a:gd name="connsiteX9" fmla="*/ 21588 w 24420"/>
                <a:gd name="connsiteY9" fmla="*/ 3416 h 18939"/>
                <a:gd name="connsiteX10" fmla="*/ 21385 w 24420"/>
                <a:gd name="connsiteY10" fmla="*/ 3403 h 1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20" h="18939">
                  <a:moveTo>
                    <a:pt x="21385" y="3403"/>
                  </a:moveTo>
                  <a:cubicBezTo>
                    <a:pt x="16957" y="2977"/>
                    <a:pt x="12562" y="2271"/>
                    <a:pt x="8218" y="1304"/>
                  </a:cubicBezTo>
                  <a:cubicBezTo>
                    <a:pt x="-1005" y="-540"/>
                    <a:pt x="-1768" y="-222"/>
                    <a:pt x="1857" y="4103"/>
                  </a:cubicBezTo>
                  <a:cubicBezTo>
                    <a:pt x="3791" y="6227"/>
                    <a:pt x="5038" y="8886"/>
                    <a:pt x="5419" y="11736"/>
                  </a:cubicBezTo>
                  <a:cubicBezTo>
                    <a:pt x="4401" y="17142"/>
                    <a:pt x="5737" y="19178"/>
                    <a:pt x="10317" y="19178"/>
                  </a:cubicBezTo>
                  <a:cubicBezTo>
                    <a:pt x="12918" y="19146"/>
                    <a:pt x="14992" y="17009"/>
                    <a:pt x="14960" y="14407"/>
                  </a:cubicBezTo>
                  <a:cubicBezTo>
                    <a:pt x="14960" y="14407"/>
                    <a:pt x="14960" y="14407"/>
                    <a:pt x="14960" y="14407"/>
                  </a:cubicBezTo>
                  <a:cubicBezTo>
                    <a:pt x="14960" y="11831"/>
                    <a:pt x="17028" y="9732"/>
                    <a:pt x="19604" y="9700"/>
                  </a:cubicBezTo>
                  <a:cubicBezTo>
                    <a:pt x="22148" y="9700"/>
                    <a:pt x="24247" y="8301"/>
                    <a:pt x="24247" y="6584"/>
                  </a:cubicBezTo>
                  <a:cubicBezTo>
                    <a:pt x="24387" y="4974"/>
                    <a:pt x="23197" y="3556"/>
                    <a:pt x="21588" y="3416"/>
                  </a:cubicBezTo>
                  <a:cubicBezTo>
                    <a:pt x="21518" y="3410"/>
                    <a:pt x="21455" y="3403"/>
                    <a:pt x="21385" y="34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 2435">
              <a:extLst>
                <a:ext uri="{FF2B5EF4-FFF2-40B4-BE49-F238E27FC236}">
                  <a16:creationId xmlns:a16="http://schemas.microsoft.com/office/drawing/2014/main" id="{D209E0DB-F6C6-101A-FE30-0E8D56199356}"/>
                </a:ext>
              </a:extLst>
            </p:cNvPr>
            <p:cNvSpPr/>
            <p:nvPr/>
          </p:nvSpPr>
          <p:spPr>
            <a:xfrm>
              <a:off x="9962822" y="6528483"/>
              <a:ext cx="4968" cy="8117"/>
            </a:xfrm>
            <a:custGeom>
              <a:avLst/>
              <a:gdLst>
                <a:gd name="connsiteX0" fmla="*/ 4359 w 4968"/>
                <a:gd name="connsiteY0" fmla="*/ 5547 h 8117"/>
                <a:gd name="connsiteX1" fmla="*/ 2960 w 4968"/>
                <a:gd name="connsiteY1" fmla="*/ 649 h 8117"/>
                <a:gd name="connsiteX2" fmla="*/ -157 w 4968"/>
                <a:gd name="connsiteY2" fmla="*/ 3575 h 8117"/>
                <a:gd name="connsiteX3" fmla="*/ 4359 w 4968"/>
                <a:gd name="connsiteY3" fmla="*/ 5547 h 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8" h="8117">
                  <a:moveTo>
                    <a:pt x="4359" y="5547"/>
                  </a:moveTo>
                  <a:cubicBezTo>
                    <a:pt x="5313" y="3804"/>
                    <a:pt x="4690" y="1622"/>
                    <a:pt x="2960" y="649"/>
                  </a:cubicBezTo>
                  <a:cubicBezTo>
                    <a:pt x="1242" y="-432"/>
                    <a:pt x="-157" y="649"/>
                    <a:pt x="-157" y="3575"/>
                  </a:cubicBezTo>
                  <a:cubicBezTo>
                    <a:pt x="-284" y="9109"/>
                    <a:pt x="1688" y="9936"/>
                    <a:pt x="4359" y="55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 2436">
              <a:extLst>
                <a:ext uri="{FF2B5EF4-FFF2-40B4-BE49-F238E27FC236}">
                  <a16:creationId xmlns:a16="http://schemas.microsoft.com/office/drawing/2014/main" id="{85D57D76-EF9D-9DF4-41EB-4D342EF1F714}"/>
                </a:ext>
              </a:extLst>
            </p:cNvPr>
            <p:cNvSpPr/>
            <p:nvPr/>
          </p:nvSpPr>
          <p:spPr>
            <a:xfrm>
              <a:off x="9643520" y="3450372"/>
              <a:ext cx="9286" cy="4787"/>
            </a:xfrm>
            <a:custGeom>
              <a:avLst/>
              <a:gdLst>
                <a:gd name="connsiteX0" fmla="*/ 4481 w 9286"/>
                <a:gd name="connsiteY0" fmla="*/ 238 h 4787"/>
                <a:gd name="connsiteX1" fmla="*/ -163 w 9286"/>
                <a:gd name="connsiteY1" fmla="*/ 3292 h 4787"/>
                <a:gd name="connsiteX2" fmla="*/ 4481 w 9286"/>
                <a:gd name="connsiteY2" fmla="*/ 4564 h 4787"/>
                <a:gd name="connsiteX3" fmla="*/ 9124 w 9286"/>
                <a:gd name="connsiteY3" fmla="*/ 1511 h 4787"/>
                <a:gd name="connsiteX4" fmla="*/ 4481 w 9286"/>
                <a:gd name="connsiteY4" fmla="*/ 238 h 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4787">
                  <a:moveTo>
                    <a:pt x="4481" y="238"/>
                  </a:moveTo>
                  <a:cubicBezTo>
                    <a:pt x="1937" y="238"/>
                    <a:pt x="-163" y="1638"/>
                    <a:pt x="-163" y="3292"/>
                  </a:cubicBezTo>
                  <a:cubicBezTo>
                    <a:pt x="-163" y="4945"/>
                    <a:pt x="1937" y="5518"/>
                    <a:pt x="4481" y="4564"/>
                  </a:cubicBezTo>
                  <a:cubicBezTo>
                    <a:pt x="7025" y="3610"/>
                    <a:pt x="9124" y="2146"/>
                    <a:pt x="9124" y="1511"/>
                  </a:cubicBezTo>
                  <a:cubicBezTo>
                    <a:pt x="9124" y="874"/>
                    <a:pt x="7343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 2437">
              <a:extLst>
                <a:ext uri="{FF2B5EF4-FFF2-40B4-BE49-F238E27FC236}">
                  <a16:creationId xmlns:a16="http://schemas.microsoft.com/office/drawing/2014/main" id="{9BF96367-E8F1-FE1F-4597-D4D6397D85B0}"/>
                </a:ext>
              </a:extLst>
            </p:cNvPr>
            <p:cNvSpPr/>
            <p:nvPr/>
          </p:nvSpPr>
          <p:spPr>
            <a:xfrm>
              <a:off x="11383853" y="6383068"/>
              <a:ext cx="16916" cy="16436"/>
            </a:xfrm>
            <a:custGeom>
              <a:avLst/>
              <a:gdLst>
                <a:gd name="connsiteX0" fmla="*/ 16206 w 16916"/>
                <a:gd name="connsiteY0" fmla="*/ 7718 h 16436"/>
                <a:gd name="connsiteX1" fmla="*/ 1449 w 16916"/>
                <a:gd name="connsiteY1" fmla="*/ 1930 h 16436"/>
                <a:gd name="connsiteX2" fmla="*/ 7492 w 16916"/>
                <a:gd name="connsiteY2" fmla="*/ 16305 h 16436"/>
                <a:gd name="connsiteX3" fmla="*/ 16206 w 16916"/>
                <a:gd name="connsiteY3" fmla="*/ 7718 h 1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6" h="16436">
                  <a:moveTo>
                    <a:pt x="16206" y="7718"/>
                  </a:moveTo>
                  <a:cubicBezTo>
                    <a:pt x="13789" y="1357"/>
                    <a:pt x="5329" y="-2014"/>
                    <a:pt x="1449" y="1930"/>
                  </a:cubicBezTo>
                  <a:cubicBezTo>
                    <a:pt x="-2431" y="5873"/>
                    <a:pt x="1131" y="14651"/>
                    <a:pt x="7492" y="16305"/>
                  </a:cubicBezTo>
                  <a:cubicBezTo>
                    <a:pt x="13852" y="17959"/>
                    <a:pt x="18368" y="13888"/>
                    <a:pt x="16206" y="77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 2438">
              <a:extLst>
                <a:ext uri="{FF2B5EF4-FFF2-40B4-BE49-F238E27FC236}">
                  <a16:creationId xmlns:a16="http://schemas.microsoft.com/office/drawing/2014/main" id="{E7B1548C-3D29-208F-CDE5-42D552C9AACE}"/>
                </a:ext>
              </a:extLst>
            </p:cNvPr>
            <p:cNvSpPr/>
            <p:nvPr/>
          </p:nvSpPr>
          <p:spPr>
            <a:xfrm>
              <a:off x="11348446" y="6457768"/>
              <a:ext cx="26297" cy="25161"/>
            </a:xfrm>
            <a:custGeom>
              <a:avLst/>
              <a:gdLst>
                <a:gd name="connsiteX0" fmla="*/ 14531 w 26297"/>
                <a:gd name="connsiteY0" fmla="*/ 2859 h 25161"/>
                <a:gd name="connsiteX1" fmla="*/ 5054 w 26297"/>
                <a:gd name="connsiteY1" fmla="*/ 9792 h 25161"/>
                <a:gd name="connsiteX2" fmla="*/ 3272 w 26297"/>
                <a:gd name="connsiteY2" fmla="*/ 16153 h 25161"/>
                <a:gd name="connsiteX3" fmla="*/ -163 w 26297"/>
                <a:gd name="connsiteY3" fmla="*/ 19651 h 25161"/>
                <a:gd name="connsiteX4" fmla="*/ 3972 w 26297"/>
                <a:gd name="connsiteY4" fmla="*/ 21496 h 25161"/>
                <a:gd name="connsiteX5" fmla="*/ 12495 w 26297"/>
                <a:gd name="connsiteY5" fmla="*/ 22705 h 25161"/>
                <a:gd name="connsiteX6" fmla="*/ 25916 w 26297"/>
                <a:gd name="connsiteY6" fmla="*/ 22705 h 25161"/>
                <a:gd name="connsiteX7" fmla="*/ 21591 w 26297"/>
                <a:gd name="connsiteY7" fmla="*/ 13036 h 25161"/>
                <a:gd name="connsiteX8" fmla="*/ 14531 w 26297"/>
                <a:gd name="connsiteY8" fmla="*/ 2859 h 2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97" h="25161">
                  <a:moveTo>
                    <a:pt x="14531" y="2859"/>
                  </a:moveTo>
                  <a:cubicBezTo>
                    <a:pt x="12368" y="-3502"/>
                    <a:pt x="3336" y="2859"/>
                    <a:pt x="5054" y="9792"/>
                  </a:cubicBezTo>
                  <a:cubicBezTo>
                    <a:pt x="6007" y="13482"/>
                    <a:pt x="5054" y="16153"/>
                    <a:pt x="3272" y="16153"/>
                  </a:cubicBezTo>
                  <a:cubicBezTo>
                    <a:pt x="1364" y="16185"/>
                    <a:pt x="-163" y="17743"/>
                    <a:pt x="-163" y="19651"/>
                  </a:cubicBezTo>
                  <a:cubicBezTo>
                    <a:pt x="-163" y="21559"/>
                    <a:pt x="1682" y="22386"/>
                    <a:pt x="3972" y="21496"/>
                  </a:cubicBezTo>
                  <a:cubicBezTo>
                    <a:pt x="6834" y="20701"/>
                    <a:pt x="9951" y="21140"/>
                    <a:pt x="12495" y="22705"/>
                  </a:cubicBezTo>
                  <a:cubicBezTo>
                    <a:pt x="18093" y="26267"/>
                    <a:pt x="23817" y="26330"/>
                    <a:pt x="25916" y="22705"/>
                  </a:cubicBezTo>
                  <a:cubicBezTo>
                    <a:pt x="26807" y="21241"/>
                    <a:pt x="24899" y="16853"/>
                    <a:pt x="21591" y="13036"/>
                  </a:cubicBezTo>
                  <a:cubicBezTo>
                    <a:pt x="18792" y="9964"/>
                    <a:pt x="16439" y="6542"/>
                    <a:pt x="14531" y="28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 2439">
              <a:extLst>
                <a:ext uri="{FF2B5EF4-FFF2-40B4-BE49-F238E27FC236}">
                  <a16:creationId xmlns:a16="http://schemas.microsoft.com/office/drawing/2014/main" id="{0C3D4FC5-593F-C762-F531-19F592439979}"/>
                </a:ext>
              </a:extLst>
            </p:cNvPr>
            <p:cNvSpPr/>
            <p:nvPr/>
          </p:nvSpPr>
          <p:spPr>
            <a:xfrm>
              <a:off x="11374084" y="6201046"/>
              <a:ext cx="44708" cy="23879"/>
            </a:xfrm>
            <a:custGeom>
              <a:avLst/>
              <a:gdLst>
                <a:gd name="connsiteX0" fmla="*/ 14462 w 44708"/>
                <a:gd name="connsiteY0" fmla="*/ 16475 h 23879"/>
                <a:gd name="connsiteX1" fmla="*/ 37551 w 44708"/>
                <a:gd name="connsiteY1" fmla="*/ 23980 h 23879"/>
                <a:gd name="connsiteX2" fmla="*/ 40669 w 44708"/>
                <a:gd name="connsiteY2" fmla="*/ 19782 h 23879"/>
                <a:gd name="connsiteX3" fmla="*/ 29919 w 44708"/>
                <a:gd name="connsiteY3" fmla="*/ 15076 h 23879"/>
                <a:gd name="connsiteX4" fmla="*/ 16625 w 44708"/>
                <a:gd name="connsiteY4" fmla="*/ 6870 h 23879"/>
                <a:gd name="connsiteX5" fmla="*/ 2695 w 44708"/>
                <a:gd name="connsiteY5" fmla="*/ 509 h 23879"/>
                <a:gd name="connsiteX6" fmla="*/ 5939 w 44708"/>
                <a:gd name="connsiteY6" fmla="*/ 7188 h 23879"/>
                <a:gd name="connsiteX7" fmla="*/ 14462 w 44708"/>
                <a:gd name="connsiteY7" fmla="*/ 16475 h 2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708" h="23879">
                  <a:moveTo>
                    <a:pt x="14462" y="16475"/>
                  </a:moveTo>
                  <a:cubicBezTo>
                    <a:pt x="14462" y="20991"/>
                    <a:pt x="21459" y="23281"/>
                    <a:pt x="37551" y="23980"/>
                  </a:cubicBezTo>
                  <a:cubicBezTo>
                    <a:pt x="46203" y="24426"/>
                    <a:pt x="46329" y="23980"/>
                    <a:pt x="40669" y="19782"/>
                  </a:cubicBezTo>
                  <a:cubicBezTo>
                    <a:pt x="37551" y="17352"/>
                    <a:pt x="33862" y="15737"/>
                    <a:pt x="29919" y="15076"/>
                  </a:cubicBezTo>
                  <a:cubicBezTo>
                    <a:pt x="24830" y="13561"/>
                    <a:pt x="20250" y="10731"/>
                    <a:pt x="16625" y="6870"/>
                  </a:cubicBezTo>
                  <a:cubicBezTo>
                    <a:pt x="10964" y="1590"/>
                    <a:pt x="6130" y="-572"/>
                    <a:pt x="2695" y="509"/>
                  </a:cubicBezTo>
                  <a:cubicBezTo>
                    <a:pt x="-1757" y="2227"/>
                    <a:pt x="-1249" y="3308"/>
                    <a:pt x="5939" y="7188"/>
                  </a:cubicBezTo>
                  <a:cubicBezTo>
                    <a:pt x="10646" y="10114"/>
                    <a:pt x="14462" y="14058"/>
                    <a:pt x="14462" y="164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 2440">
              <a:extLst>
                <a:ext uri="{FF2B5EF4-FFF2-40B4-BE49-F238E27FC236}">
                  <a16:creationId xmlns:a16="http://schemas.microsoft.com/office/drawing/2014/main" id="{A95D3068-9879-89D9-5B68-4FC83C3933E0}"/>
                </a:ext>
              </a:extLst>
            </p:cNvPr>
            <p:cNvSpPr/>
            <p:nvPr/>
          </p:nvSpPr>
          <p:spPr>
            <a:xfrm>
              <a:off x="11340321" y="6218936"/>
              <a:ext cx="8124" cy="9437"/>
            </a:xfrm>
            <a:custGeom>
              <a:avLst/>
              <a:gdLst>
                <a:gd name="connsiteX0" fmla="*/ 5036 w 8124"/>
                <a:gd name="connsiteY0" fmla="*/ 238 h 9437"/>
                <a:gd name="connsiteX1" fmla="*/ 774 w 8124"/>
                <a:gd name="connsiteY1" fmla="*/ 7680 h 9437"/>
                <a:gd name="connsiteX2" fmla="*/ 7962 w 8124"/>
                <a:gd name="connsiteY2" fmla="*/ 5009 h 9437"/>
                <a:gd name="connsiteX3" fmla="*/ 5036 w 8124"/>
                <a:gd name="connsiteY3" fmla="*/ 238 h 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24" h="9437">
                  <a:moveTo>
                    <a:pt x="5036" y="238"/>
                  </a:moveTo>
                  <a:cubicBezTo>
                    <a:pt x="1093" y="238"/>
                    <a:pt x="-1706" y="5200"/>
                    <a:pt x="774" y="7680"/>
                  </a:cubicBezTo>
                  <a:cubicBezTo>
                    <a:pt x="4273" y="11242"/>
                    <a:pt x="7962" y="9843"/>
                    <a:pt x="7962" y="5009"/>
                  </a:cubicBezTo>
                  <a:cubicBezTo>
                    <a:pt x="7962" y="2401"/>
                    <a:pt x="6627" y="238"/>
                    <a:pt x="503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 2441">
              <a:extLst>
                <a:ext uri="{FF2B5EF4-FFF2-40B4-BE49-F238E27FC236}">
                  <a16:creationId xmlns:a16="http://schemas.microsoft.com/office/drawing/2014/main" id="{9087E62A-A56F-A3E5-3DF7-4739260CB25C}"/>
                </a:ext>
              </a:extLst>
            </p:cNvPr>
            <p:cNvSpPr/>
            <p:nvPr/>
          </p:nvSpPr>
          <p:spPr>
            <a:xfrm>
              <a:off x="11339095" y="6609510"/>
              <a:ext cx="6233" cy="8599"/>
            </a:xfrm>
            <a:custGeom>
              <a:avLst/>
              <a:gdLst>
                <a:gd name="connsiteX0" fmla="*/ 2954 w 6233"/>
                <a:gd name="connsiteY0" fmla="*/ 340 h 8599"/>
                <a:gd name="connsiteX1" fmla="*/ -163 w 6233"/>
                <a:gd name="connsiteY1" fmla="*/ 4538 h 8599"/>
                <a:gd name="connsiteX2" fmla="*/ 2954 w 6233"/>
                <a:gd name="connsiteY2" fmla="*/ 8736 h 8599"/>
                <a:gd name="connsiteX3" fmla="*/ 6071 w 6233"/>
                <a:gd name="connsiteY3" fmla="*/ 4538 h 8599"/>
                <a:gd name="connsiteX4" fmla="*/ 2954 w 6233"/>
                <a:gd name="connsiteY4" fmla="*/ 340 h 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599">
                  <a:moveTo>
                    <a:pt x="2954" y="340"/>
                  </a:moveTo>
                  <a:cubicBezTo>
                    <a:pt x="1300" y="-232"/>
                    <a:pt x="-163" y="1676"/>
                    <a:pt x="-163" y="4538"/>
                  </a:cubicBezTo>
                  <a:cubicBezTo>
                    <a:pt x="-163" y="7400"/>
                    <a:pt x="1300" y="9309"/>
                    <a:pt x="2954" y="8736"/>
                  </a:cubicBezTo>
                  <a:cubicBezTo>
                    <a:pt x="4735" y="8094"/>
                    <a:pt x="6007" y="6440"/>
                    <a:pt x="6071" y="4538"/>
                  </a:cubicBezTo>
                  <a:cubicBezTo>
                    <a:pt x="5943" y="2655"/>
                    <a:pt x="4735" y="1020"/>
                    <a:pt x="2954" y="3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 2442">
              <a:extLst>
                <a:ext uri="{FF2B5EF4-FFF2-40B4-BE49-F238E27FC236}">
                  <a16:creationId xmlns:a16="http://schemas.microsoft.com/office/drawing/2014/main" id="{1509B06F-9F43-186A-00C0-A51078C81A9C}"/>
                </a:ext>
              </a:extLst>
            </p:cNvPr>
            <p:cNvSpPr/>
            <p:nvPr/>
          </p:nvSpPr>
          <p:spPr>
            <a:xfrm>
              <a:off x="11317623" y="6564491"/>
              <a:ext cx="18295" cy="12867"/>
            </a:xfrm>
            <a:custGeom>
              <a:avLst/>
              <a:gdLst>
                <a:gd name="connsiteX0" fmla="*/ 1082 w 18295"/>
                <a:gd name="connsiteY0" fmla="*/ 1024 h 12867"/>
                <a:gd name="connsiteX1" fmla="*/ 129 w 18295"/>
                <a:gd name="connsiteY1" fmla="*/ 4968 h 12867"/>
                <a:gd name="connsiteX2" fmla="*/ 7379 w 18295"/>
                <a:gd name="connsiteY2" fmla="*/ 9293 h 12867"/>
                <a:gd name="connsiteX3" fmla="*/ 18130 w 18295"/>
                <a:gd name="connsiteY3" fmla="*/ 11011 h 12867"/>
                <a:gd name="connsiteX4" fmla="*/ 1082 w 18295"/>
                <a:gd name="connsiteY4" fmla="*/ 1024 h 1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95" h="12867">
                  <a:moveTo>
                    <a:pt x="1082" y="1024"/>
                  </a:moveTo>
                  <a:cubicBezTo>
                    <a:pt x="-62" y="2869"/>
                    <a:pt x="-508" y="4650"/>
                    <a:pt x="129" y="4968"/>
                  </a:cubicBezTo>
                  <a:cubicBezTo>
                    <a:pt x="765" y="5286"/>
                    <a:pt x="4009" y="7194"/>
                    <a:pt x="7379" y="9293"/>
                  </a:cubicBezTo>
                  <a:cubicBezTo>
                    <a:pt x="14694" y="13682"/>
                    <a:pt x="18257" y="14318"/>
                    <a:pt x="18130" y="11011"/>
                  </a:cubicBezTo>
                  <a:cubicBezTo>
                    <a:pt x="17939" y="6240"/>
                    <a:pt x="3118" y="-2411"/>
                    <a:pt x="1082" y="10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 2443">
              <a:extLst>
                <a:ext uri="{FF2B5EF4-FFF2-40B4-BE49-F238E27FC236}">
                  <a16:creationId xmlns:a16="http://schemas.microsoft.com/office/drawing/2014/main" id="{884B6FA1-79F7-969F-BD90-D9F699BC2BE1}"/>
                </a:ext>
              </a:extLst>
            </p:cNvPr>
            <p:cNvSpPr/>
            <p:nvPr/>
          </p:nvSpPr>
          <p:spPr>
            <a:xfrm>
              <a:off x="11324327" y="6546027"/>
              <a:ext cx="11715" cy="15878"/>
            </a:xfrm>
            <a:custGeom>
              <a:avLst/>
              <a:gdLst>
                <a:gd name="connsiteX0" fmla="*/ 295 w 11715"/>
                <a:gd name="connsiteY0" fmla="*/ 1296 h 15878"/>
                <a:gd name="connsiteX1" fmla="*/ 8563 w 11715"/>
                <a:gd name="connsiteY1" fmla="*/ 16117 h 15878"/>
                <a:gd name="connsiteX2" fmla="*/ 11553 w 11715"/>
                <a:gd name="connsiteY2" fmla="*/ 9756 h 15878"/>
                <a:gd name="connsiteX3" fmla="*/ 295 w 11715"/>
                <a:gd name="connsiteY3" fmla="*/ 1296 h 15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" h="15878">
                  <a:moveTo>
                    <a:pt x="295" y="1296"/>
                  </a:moveTo>
                  <a:cubicBezTo>
                    <a:pt x="-1995" y="3650"/>
                    <a:pt x="4874" y="16117"/>
                    <a:pt x="8563" y="16117"/>
                  </a:cubicBezTo>
                  <a:cubicBezTo>
                    <a:pt x="10217" y="16117"/>
                    <a:pt x="11553" y="13254"/>
                    <a:pt x="11553" y="9756"/>
                  </a:cubicBezTo>
                  <a:cubicBezTo>
                    <a:pt x="11553" y="3586"/>
                    <a:pt x="3793" y="-2202"/>
                    <a:pt x="295" y="12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 2444">
              <a:extLst>
                <a:ext uri="{FF2B5EF4-FFF2-40B4-BE49-F238E27FC236}">
                  <a16:creationId xmlns:a16="http://schemas.microsoft.com/office/drawing/2014/main" id="{98B4987E-5A5B-AA70-5D93-466990CF1413}"/>
                </a:ext>
              </a:extLst>
            </p:cNvPr>
            <p:cNvSpPr/>
            <p:nvPr/>
          </p:nvSpPr>
          <p:spPr>
            <a:xfrm>
              <a:off x="10595019" y="5885444"/>
              <a:ext cx="12721" cy="6297"/>
            </a:xfrm>
            <a:custGeom>
              <a:avLst/>
              <a:gdLst>
                <a:gd name="connsiteX0" fmla="*/ 6198 w 12721"/>
                <a:gd name="connsiteY0" fmla="*/ 238 h 6297"/>
                <a:gd name="connsiteX1" fmla="*/ -163 w 12721"/>
                <a:gd name="connsiteY1" fmla="*/ 3419 h 6297"/>
                <a:gd name="connsiteX2" fmla="*/ 6198 w 12721"/>
                <a:gd name="connsiteY2" fmla="*/ 6535 h 6297"/>
                <a:gd name="connsiteX3" fmla="*/ 12559 w 12721"/>
                <a:gd name="connsiteY3" fmla="*/ 3419 h 6297"/>
                <a:gd name="connsiteX4" fmla="*/ 6198 w 1272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6198" y="238"/>
                  </a:moveTo>
                  <a:cubicBezTo>
                    <a:pt x="2764" y="238"/>
                    <a:pt x="-163" y="1638"/>
                    <a:pt x="-163" y="3419"/>
                  </a:cubicBezTo>
                  <a:cubicBezTo>
                    <a:pt x="-163" y="5200"/>
                    <a:pt x="2636" y="6535"/>
                    <a:pt x="6198" y="6535"/>
                  </a:cubicBezTo>
                  <a:cubicBezTo>
                    <a:pt x="9760" y="6535"/>
                    <a:pt x="12559" y="5136"/>
                    <a:pt x="12559" y="3419"/>
                  </a:cubicBezTo>
                  <a:cubicBezTo>
                    <a:pt x="12559" y="1701"/>
                    <a:pt x="9951" y="238"/>
                    <a:pt x="61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 2445">
              <a:extLst>
                <a:ext uri="{FF2B5EF4-FFF2-40B4-BE49-F238E27FC236}">
                  <a16:creationId xmlns:a16="http://schemas.microsoft.com/office/drawing/2014/main" id="{BCF59A84-CF58-F430-9143-617F617A7430}"/>
                </a:ext>
              </a:extLst>
            </p:cNvPr>
            <p:cNvSpPr/>
            <p:nvPr/>
          </p:nvSpPr>
          <p:spPr>
            <a:xfrm>
              <a:off x="11385590" y="6500058"/>
              <a:ext cx="6236" cy="5237"/>
            </a:xfrm>
            <a:custGeom>
              <a:avLst/>
              <a:gdLst>
                <a:gd name="connsiteX0" fmla="*/ 2956 w 6236"/>
                <a:gd name="connsiteY0" fmla="*/ 768 h 5237"/>
                <a:gd name="connsiteX1" fmla="*/ -160 w 6236"/>
                <a:gd name="connsiteY1" fmla="*/ 2104 h 5237"/>
                <a:gd name="connsiteX2" fmla="*/ 2956 w 6236"/>
                <a:gd name="connsiteY2" fmla="*/ 5476 h 5237"/>
                <a:gd name="connsiteX3" fmla="*/ 2956 w 6236"/>
                <a:gd name="connsiteY3" fmla="*/ 5476 h 5237"/>
                <a:gd name="connsiteX4" fmla="*/ 6074 w 6236"/>
                <a:gd name="connsiteY4" fmla="*/ 4076 h 5237"/>
                <a:gd name="connsiteX5" fmla="*/ 2956 w 6236"/>
                <a:gd name="connsiteY5" fmla="*/ 768 h 5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" h="5237">
                  <a:moveTo>
                    <a:pt x="2956" y="768"/>
                  </a:moveTo>
                  <a:cubicBezTo>
                    <a:pt x="1239" y="-313"/>
                    <a:pt x="-160" y="323"/>
                    <a:pt x="-160" y="2104"/>
                  </a:cubicBezTo>
                  <a:cubicBezTo>
                    <a:pt x="-224" y="3892"/>
                    <a:pt x="1176" y="5405"/>
                    <a:pt x="2956" y="5476"/>
                  </a:cubicBezTo>
                  <a:cubicBezTo>
                    <a:pt x="2956" y="5476"/>
                    <a:pt x="2956" y="5476"/>
                    <a:pt x="2956" y="5476"/>
                  </a:cubicBezTo>
                  <a:cubicBezTo>
                    <a:pt x="4674" y="5476"/>
                    <a:pt x="6074" y="4839"/>
                    <a:pt x="6074" y="4076"/>
                  </a:cubicBezTo>
                  <a:cubicBezTo>
                    <a:pt x="6074" y="3313"/>
                    <a:pt x="4674" y="1850"/>
                    <a:pt x="2956" y="7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 2446">
              <a:extLst>
                <a:ext uri="{FF2B5EF4-FFF2-40B4-BE49-F238E27FC236}">
                  <a16:creationId xmlns:a16="http://schemas.microsoft.com/office/drawing/2014/main" id="{1ACC339C-C887-E929-74C9-F7174929829C}"/>
                </a:ext>
              </a:extLst>
            </p:cNvPr>
            <p:cNvSpPr/>
            <p:nvPr/>
          </p:nvSpPr>
          <p:spPr>
            <a:xfrm>
              <a:off x="11392096" y="6474703"/>
              <a:ext cx="15185" cy="14804"/>
            </a:xfrm>
            <a:custGeom>
              <a:avLst/>
              <a:gdLst>
                <a:gd name="connsiteX0" fmla="*/ 15023 w 15185"/>
                <a:gd name="connsiteY0" fmla="*/ 12384 h 14804"/>
                <a:gd name="connsiteX1" fmla="*/ 8663 w 15185"/>
                <a:gd name="connsiteY1" fmla="*/ 4115 h 14804"/>
                <a:gd name="connsiteX2" fmla="*/ 648 w 15185"/>
                <a:gd name="connsiteY2" fmla="*/ 3479 h 14804"/>
                <a:gd name="connsiteX3" fmla="*/ 648 w 15185"/>
                <a:gd name="connsiteY3" fmla="*/ 11748 h 14804"/>
                <a:gd name="connsiteX4" fmla="*/ 15023 w 15185"/>
                <a:gd name="connsiteY4" fmla="*/ 12384 h 1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85" h="14804">
                  <a:moveTo>
                    <a:pt x="15023" y="12384"/>
                  </a:moveTo>
                  <a:cubicBezTo>
                    <a:pt x="13688" y="9102"/>
                    <a:pt x="11525" y="6246"/>
                    <a:pt x="8663" y="4115"/>
                  </a:cubicBezTo>
                  <a:cubicBezTo>
                    <a:pt x="3193" y="-910"/>
                    <a:pt x="2302" y="-973"/>
                    <a:pt x="648" y="3479"/>
                  </a:cubicBezTo>
                  <a:cubicBezTo>
                    <a:pt x="-433" y="6125"/>
                    <a:pt x="-433" y="9102"/>
                    <a:pt x="648" y="11748"/>
                  </a:cubicBezTo>
                  <a:cubicBezTo>
                    <a:pt x="3384" y="15692"/>
                    <a:pt x="15023" y="16328"/>
                    <a:pt x="15023" y="123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 2447">
              <a:extLst>
                <a:ext uri="{FF2B5EF4-FFF2-40B4-BE49-F238E27FC236}">
                  <a16:creationId xmlns:a16="http://schemas.microsoft.com/office/drawing/2014/main" id="{53F50C62-9CFE-23DE-7926-F49C731A5962}"/>
                </a:ext>
              </a:extLst>
            </p:cNvPr>
            <p:cNvSpPr/>
            <p:nvPr/>
          </p:nvSpPr>
          <p:spPr>
            <a:xfrm>
              <a:off x="11376713" y="6508378"/>
              <a:ext cx="20051" cy="21737"/>
            </a:xfrm>
            <a:custGeom>
              <a:avLst/>
              <a:gdLst>
                <a:gd name="connsiteX0" fmla="*/ 14505 w 20051"/>
                <a:gd name="connsiteY0" fmla="*/ 6697 h 21737"/>
                <a:gd name="connsiteX1" fmla="*/ 4455 w 20051"/>
                <a:gd name="connsiteY1" fmla="*/ 14584 h 21737"/>
                <a:gd name="connsiteX2" fmla="*/ 18003 w 20051"/>
                <a:gd name="connsiteY2" fmla="*/ 17573 h 21737"/>
                <a:gd name="connsiteX3" fmla="*/ 14505 w 20051"/>
                <a:gd name="connsiteY3" fmla="*/ 6697 h 2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51" h="21737">
                  <a:moveTo>
                    <a:pt x="14505" y="6697"/>
                  </a:moveTo>
                  <a:cubicBezTo>
                    <a:pt x="956" y="-4817"/>
                    <a:pt x="-5022" y="-173"/>
                    <a:pt x="4455" y="14584"/>
                  </a:cubicBezTo>
                  <a:cubicBezTo>
                    <a:pt x="10243" y="23552"/>
                    <a:pt x="12724" y="24125"/>
                    <a:pt x="18003" y="17573"/>
                  </a:cubicBezTo>
                  <a:cubicBezTo>
                    <a:pt x="21184" y="13757"/>
                    <a:pt x="20548" y="11785"/>
                    <a:pt x="14505" y="66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 2448">
              <a:extLst>
                <a:ext uri="{FF2B5EF4-FFF2-40B4-BE49-F238E27FC236}">
                  <a16:creationId xmlns:a16="http://schemas.microsoft.com/office/drawing/2014/main" id="{5CA10616-A757-B899-1D2F-9CA179E02918}"/>
                </a:ext>
              </a:extLst>
            </p:cNvPr>
            <p:cNvSpPr/>
            <p:nvPr/>
          </p:nvSpPr>
          <p:spPr>
            <a:xfrm>
              <a:off x="11402480" y="6348435"/>
              <a:ext cx="8187" cy="6975"/>
            </a:xfrm>
            <a:custGeom>
              <a:avLst/>
              <a:gdLst>
                <a:gd name="connsiteX0" fmla="*/ 6738 w 8187"/>
                <a:gd name="connsiteY0" fmla="*/ 816 h 6975"/>
                <a:gd name="connsiteX1" fmla="*/ 1459 w 8187"/>
                <a:gd name="connsiteY1" fmla="*/ 1388 h 6975"/>
                <a:gd name="connsiteX2" fmla="*/ 2032 w 8187"/>
                <a:gd name="connsiteY2" fmla="*/ 6350 h 6975"/>
                <a:gd name="connsiteX3" fmla="*/ 7184 w 8187"/>
                <a:gd name="connsiteY3" fmla="*/ 5936 h 6975"/>
                <a:gd name="connsiteX4" fmla="*/ 6738 w 8187"/>
                <a:gd name="connsiteY4" fmla="*/ 816 h 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87" h="6975">
                  <a:moveTo>
                    <a:pt x="6738" y="816"/>
                  </a:moveTo>
                  <a:cubicBezTo>
                    <a:pt x="5849" y="-138"/>
                    <a:pt x="3432" y="116"/>
                    <a:pt x="1459" y="1388"/>
                  </a:cubicBezTo>
                  <a:cubicBezTo>
                    <a:pt x="-512" y="2660"/>
                    <a:pt x="-1085" y="4378"/>
                    <a:pt x="2032" y="6350"/>
                  </a:cubicBezTo>
                  <a:cubicBezTo>
                    <a:pt x="3558" y="7647"/>
                    <a:pt x="5849" y="7463"/>
                    <a:pt x="7184" y="5936"/>
                  </a:cubicBezTo>
                  <a:cubicBezTo>
                    <a:pt x="8456" y="4410"/>
                    <a:pt x="8266" y="2113"/>
                    <a:pt x="6738" y="8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 2449">
              <a:extLst>
                <a:ext uri="{FF2B5EF4-FFF2-40B4-BE49-F238E27FC236}">
                  <a16:creationId xmlns:a16="http://schemas.microsoft.com/office/drawing/2014/main" id="{C3CE3030-5FF9-15D2-44A6-041E58D00088}"/>
                </a:ext>
              </a:extLst>
            </p:cNvPr>
            <p:cNvSpPr/>
            <p:nvPr/>
          </p:nvSpPr>
          <p:spPr>
            <a:xfrm>
              <a:off x="11379968" y="6276758"/>
              <a:ext cx="15228" cy="20904"/>
            </a:xfrm>
            <a:custGeom>
              <a:avLst/>
              <a:gdLst>
                <a:gd name="connsiteX0" fmla="*/ -136 w 15228"/>
                <a:gd name="connsiteY0" fmla="*/ 554 h 20904"/>
                <a:gd name="connsiteX1" fmla="*/ 2345 w 15228"/>
                <a:gd name="connsiteY1" fmla="*/ 11557 h 20904"/>
                <a:gd name="connsiteX2" fmla="*/ 15066 w 15228"/>
                <a:gd name="connsiteY2" fmla="*/ 16519 h 20904"/>
                <a:gd name="connsiteX3" fmla="*/ -136 w 15228"/>
                <a:gd name="connsiteY3" fmla="*/ 554 h 2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8" h="20904">
                  <a:moveTo>
                    <a:pt x="-136" y="554"/>
                  </a:moveTo>
                  <a:cubicBezTo>
                    <a:pt x="-326" y="4383"/>
                    <a:pt x="501" y="8193"/>
                    <a:pt x="2345" y="11557"/>
                  </a:cubicBezTo>
                  <a:cubicBezTo>
                    <a:pt x="6352" y="21353"/>
                    <a:pt x="15066" y="24724"/>
                    <a:pt x="15066" y="16519"/>
                  </a:cubicBezTo>
                  <a:cubicBezTo>
                    <a:pt x="14812" y="11557"/>
                    <a:pt x="2218" y="-1991"/>
                    <a:pt x="-136" y="5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 2450">
              <a:extLst>
                <a:ext uri="{FF2B5EF4-FFF2-40B4-BE49-F238E27FC236}">
                  <a16:creationId xmlns:a16="http://schemas.microsoft.com/office/drawing/2014/main" id="{6577F383-CA81-FE59-E736-03B051648E18}"/>
                </a:ext>
              </a:extLst>
            </p:cNvPr>
            <p:cNvSpPr/>
            <p:nvPr/>
          </p:nvSpPr>
          <p:spPr>
            <a:xfrm>
              <a:off x="11269161" y="6573774"/>
              <a:ext cx="63639" cy="35264"/>
            </a:xfrm>
            <a:custGeom>
              <a:avLst/>
              <a:gdLst>
                <a:gd name="connsiteX0" fmla="*/ 54569 w 63639"/>
                <a:gd name="connsiteY0" fmla="*/ 12668 h 35264"/>
                <a:gd name="connsiteX1" fmla="*/ 49099 w 63639"/>
                <a:gd name="connsiteY1" fmla="*/ 15657 h 35264"/>
                <a:gd name="connsiteX2" fmla="*/ 50753 w 63639"/>
                <a:gd name="connsiteY2" fmla="*/ 10505 h 35264"/>
                <a:gd name="connsiteX3" fmla="*/ 34342 w 63639"/>
                <a:gd name="connsiteY3" fmla="*/ 1982 h 35264"/>
                <a:gd name="connsiteX4" fmla="*/ 14115 w 63639"/>
                <a:gd name="connsiteY4" fmla="*/ 1091 h 35264"/>
                <a:gd name="connsiteX5" fmla="*/ 3875 w 63639"/>
                <a:gd name="connsiteY5" fmla="*/ 5798 h 35264"/>
                <a:gd name="connsiteX6" fmla="*/ 6737 w 63639"/>
                <a:gd name="connsiteY6" fmla="*/ 24435 h 35264"/>
                <a:gd name="connsiteX7" fmla="*/ 15960 w 63639"/>
                <a:gd name="connsiteY7" fmla="*/ 35503 h 35264"/>
                <a:gd name="connsiteX8" fmla="*/ 21367 w 63639"/>
                <a:gd name="connsiteY8" fmla="*/ 33594 h 35264"/>
                <a:gd name="connsiteX9" fmla="*/ 26264 w 63639"/>
                <a:gd name="connsiteY9" fmla="*/ 22590 h 35264"/>
                <a:gd name="connsiteX10" fmla="*/ 34469 w 63639"/>
                <a:gd name="connsiteY10" fmla="*/ 18201 h 35264"/>
                <a:gd name="connsiteX11" fmla="*/ 63474 w 63639"/>
                <a:gd name="connsiteY11" fmla="*/ 10568 h 35264"/>
                <a:gd name="connsiteX12" fmla="*/ 54569 w 63639"/>
                <a:gd name="connsiteY12" fmla="*/ 12668 h 3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39" h="35264">
                  <a:moveTo>
                    <a:pt x="54569" y="12668"/>
                  </a:moveTo>
                  <a:cubicBezTo>
                    <a:pt x="52915" y="15657"/>
                    <a:pt x="50435" y="17056"/>
                    <a:pt x="49099" y="15657"/>
                  </a:cubicBezTo>
                  <a:cubicBezTo>
                    <a:pt x="47764" y="14258"/>
                    <a:pt x="48463" y="11968"/>
                    <a:pt x="50753" y="10505"/>
                  </a:cubicBezTo>
                  <a:cubicBezTo>
                    <a:pt x="59785" y="4908"/>
                    <a:pt x="50753" y="73"/>
                    <a:pt x="34342" y="1982"/>
                  </a:cubicBezTo>
                  <a:cubicBezTo>
                    <a:pt x="27600" y="3177"/>
                    <a:pt x="20731" y="2872"/>
                    <a:pt x="14115" y="1091"/>
                  </a:cubicBezTo>
                  <a:cubicBezTo>
                    <a:pt x="10999" y="-881"/>
                    <a:pt x="7755" y="519"/>
                    <a:pt x="3875" y="5798"/>
                  </a:cubicBezTo>
                  <a:cubicBezTo>
                    <a:pt x="-1914" y="13303"/>
                    <a:pt x="-1914" y="13431"/>
                    <a:pt x="6737" y="24435"/>
                  </a:cubicBezTo>
                  <a:cubicBezTo>
                    <a:pt x="9599" y="28302"/>
                    <a:pt x="12652" y="32004"/>
                    <a:pt x="15960" y="35503"/>
                  </a:cubicBezTo>
                  <a:cubicBezTo>
                    <a:pt x="17804" y="34981"/>
                    <a:pt x="19585" y="34345"/>
                    <a:pt x="21367" y="33594"/>
                  </a:cubicBezTo>
                  <a:cubicBezTo>
                    <a:pt x="24928" y="31139"/>
                    <a:pt x="26837" y="26890"/>
                    <a:pt x="26264" y="22590"/>
                  </a:cubicBezTo>
                  <a:cubicBezTo>
                    <a:pt x="26264" y="12985"/>
                    <a:pt x="31416" y="10250"/>
                    <a:pt x="34469" y="18201"/>
                  </a:cubicBezTo>
                  <a:cubicBezTo>
                    <a:pt x="38159" y="28060"/>
                    <a:pt x="63474" y="21382"/>
                    <a:pt x="63474" y="10568"/>
                  </a:cubicBezTo>
                  <a:cubicBezTo>
                    <a:pt x="63602" y="5353"/>
                    <a:pt x="58004" y="6688"/>
                    <a:pt x="54569" y="126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 2451">
              <a:extLst>
                <a:ext uri="{FF2B5EF4-FFF2-40B4-BE49-F238E27FC236}">
                  <a16:creationId xmlns:a16="http://schemas.microsoft.com/office/drawing/2014/main" id="{F0FC90B1-52ED-E1B6-6F88-458D606F513B}"/>
                </a:ext>
              </a:extLst>
            </p:cNvPr>
            <p:cNvSpPr/>
            <p:nvPr/>
          </p:nvSpPr>
          <p:spPr>
            <a:xfrm>
              <a:off x="11379392" y="6352588"/>
              <a:ext cx="9316" cy="7867"/>
            </a:xfrm>
            <a:custGeom>
              <a:avLst/>
              <a:gdLst>
                <a:gd name="connsiteX0" fmla="*/ 1903 w 9316"/>
                <a:gd name="connsiteY0" fmla="*/ 6077 h 7867"/>
                <a:gd name="connsiteX1" fmla="*/ 9154 w 9316"/>
                <a:gd name="connsiteY1" fmla="*/ 5377 h 7867"/>
                <a:gd name="connsiteX2" fmla="*/ 4510 w 9316"/>
                <a:gd name="connsiteY2" fmla="*/ 734 h 7867"/>
                <a:gd name="connsiteX3" fmla="*/ 1903 w 9316"/>
                <a:gd name="connsiteY3" fmla="*/ 6077 h 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6" h="7867">
                  <a:moveTo>
                    <a:pt x="1903" y="6077"/>
                  </a:moveTo>
                  <a:cubicBezTo>
                    <a:pt x="4892" y="9066"/>
                    <a:pt x="9154" y="8685"/>
                    <a:pt x="9154" y="5377"/>
                  </a:cubicBezTo>
                  <a:cubicBezTo>
                    <a:pt x="9154" y="3851"/>
                    <a:pt x="7055" y="1752"/>
                    <a:pt x="4510" y="734"/>
                  </a:cubicBezTo>
                  <a:cubicBezTo>
                    <a:pt x="-196" y="-1047"/>
                    <a:pt x="-1850" y="2261"/>
                    <a:pt x="1903" y="60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 2452">
              <a:extLst>
                <a:ext uri="{FF2B5EF4-FFF2-40B4-BE49-F238E27FC236}">
                  <a16:creationId xmlns:a16="http://schemas.microsoft.com/office/drawing/2014/main" id="{A50ACF3D-0580-081E-C9AD-79A65103D37D}"/>
                </a:ext>
              </a:extLst>
            </p:cNvPr>
            <p:cNvSpPr/>
            <p:nvPr/>
          </p:nvSpPr>
          <p:spPr>
            <a:xfrm>
              <a:off x="11132441" y="6543015"/>
              <a:ext cx="7233" cy="6297"/>
            </a:xfrm>
            <a:custGeom>
              <a:avLst/>
              <a:gdLst>
                <a:gd name="connsiteX0" fmla="*/ 5430 w 7233"/>
                <a:gd name="connsiteY0" fmla="*/ 238 h 6297"/>
                <a:gd name="connsiteX1" fmla="*/ 405 w 7233"/>
                <a:gd name="connsiteY1" fmla="*/ 3419 h 6297"/>
                <a:gd name="connsiteX2" fmla="*/ 1550 w 7233"/>
                <a:gd name="connsiteY2" fmla="*/ 6535 h 6297"/>
                <a:gd name="connsiteX3" fmla="*/ 6575 w 7233"/>
                <a:gd name="connsiteY3" fmla="*/ 3419 h 6297"/>
                <a:gd name="connsiteX4" fmla="*/ 5430 w 7233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3" h="6297">
                  <a:moveTo>
                    <a:pt x="5430" y="238"/>
                  </a:moveTo>
                  <a:cubicBezTo>
                    <a:pt x="3331" y="474"/>
                    <a:pt x="1487" y="1644"/>
                    <a:pt x="405" y="3419"/>
                  </a:cubicBezTo>
                  <a:cubicBezTo>
                    <a:pt x="-677" y="5136"/>
                    <a:pt x="-167" y="6535"/>
                    <a:pt x="1550" y="6535"/>
                  </a:cubicBezTo>
                  <a:cubicBezTo>
                    <a:pt x="3649" y="6338"/>
                    <a:pt x="5494" y="5180"/>
                    <a:pt x="6575" y="3419"/>
                  </a:cubicBezTo>
                  <a:cubicBezTo>
                    <a:pt x="7656" y="1701"/>
                    <a:pt x="6829" y="238"/>
                    <a:pt x="543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 2453">
              <a:extLst>
                <a:ext uri="{FF2B5EF4-FFF2-40B4-BE49-F238E27FC236}">
                  <a16:creationId xmlns:a16="http://schemas.microsoft.com/office/drawing/2014/main" id="{5445BC56-88BF-4DF7-0E01-9C4CED27DADE}"/>
                </a:ext>
              </a:extLst>
            </p:cNvPr>
            <p:cNvSpPr/>
            <p:nvPr/>
          </p:nvSpPr>
          <p:spPr>
            <a:xfrm>
              <a:off x="11091062" y="6534521"/>
              <a:ext cx="33814" cy="33660"/>
            </a:xfrm>
            <a:custGeom>
              <a:avLst/>
              <a:gdLst>
                <a:gd name="connsiteX0" fmla="*/ 27790 w 33814"/>
                <a:gd name="connsiteY0" fmla="*/ 8732 h 33660"/>
                <a:gd name="connsiteX1" fmla="*/ 21429 w 33814"/>
                <a:gd name="connsiteY1" fmla="*/ 13324 h 33660"/>
                <a:gd name="connsiteX2" fmla="*/ 21429 w 33814"/>
                <a:gd name="connsiteY2" fmla="*/ 13502 h 33660"/>
                <a:gd name="connsiteX3" fmla="*/ 14242 w 33814"/>
                <a:gd name="connsiteY3" fmla="*/ 16110 h 33660"/>
                <a:gd name="connsiteX4" fmla="*/ 15450 w 33814"/>
                <a:gd name="connsiteY4" fmla="*/ 9749 h 33660"/>
                <a:gd name="connsiteX5" fmla="*/ 12269 w 33814"/>
                <a:gd name="connsiteY5" fmla="*/ 2244 h 33660"/>
                <a:gd name="connsiteX6" fmla="*/ 2728 w 33814"/>
                <a:gd name="connsiteY6" fmla="*/ 590 h 33660"/>
                <a:gd name="connsiteX7" fmla="*/ 1774 w 33814"/>
                <a:gd name="connsiteY7" fmla="*/ 12154 h 33660"/>
                <a:gd name="connsiteX8" fmla="*/ 3619 w 33814"/>
                <a:gd name="connsiteY8" fmla="*/ 13757 h 33660"/>
                <a:gd name="connsiteX9" fmla="*/ 11888 w 33814"/>
                <a:gd name="connsiteY9" fmla="*/ 24952 h 33660"/>
                <a:gd name="connsiteX10" fmla="*/ 23210 w 33814"/>
                <a:gd name="connsiteY10" fmla="*/ 28450 h 33660"/>
                <a:gd name="connsiteX11" fmla="*/ 27535 w 33814"/>
                <a:gd name="connsiteY11" fmla="*/ 18782 h 33660"/>
                <a:gd name="connsiteX12" fmla="*/ 27790 w 33814"/>
                <a:gd name="connsiteY12" fmla="*/ 8732 h 3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14" h="33660">
                  <a:moveTo>
                    <a:pt x="27790" y="8732"/>
                  </a:moveTo>
                  <a:cubicBezTo>
                    <a:pt x="24800" y="8248"/>
                    <a:pt x="21938" y="10309"/>
                    <a:pt x="21429" y="13324"/>
                  </a:cubicBezTo>
                  <a:cubicBezTo>
                    <a:pt x="21429" y="13388"/>
                    <a:pt x="21429" y="13445"/>
                    <a:pt x="21429" y="13502"/>
                  </a:cubicBezTo>
                  <a:cubicBezTo>
                    <a:pt x="21429" y="18336"/>
                    <a:pt x="17740" y="19863"/>
                    <a:pt x="14242" y="16110"/>
                  </a:cubicBezTo>
                  <a:cubicBezTo>
                    <a:pt x="13096" y="14965"/>
                    <a:pt x="13669" y="12230"/>
                    <a:pt x="15450" y="9749"/>
                  </a:cubicBezTo>
                  <a:cubicBezTo>
                    <a:pt x="17231" y="7269"/>
                    <a:pt x="17040" y="4788"/>
                    <a:pt x="12269" y="2244"/>
                  </a:cubicBezTo>
                  <a:cubicBezTo>
                    <a:pt x="9471" y="380"/>
                    <a:pt x="5972" y="-218"/>
                    <a:pt x="2728" y="590"/>
                  </a:cubicBezTo>
                  <a:cubicBezTo>
                    <a:pt x="-706" y="3522"/>
                    <a:pt x="-1152" y="8700"/>
                    <a:pt x="1774" y="12154"/>
                  </a:cubicBezTo>
                  <a:cubicBezTo>
                    <a:pt x="2283" y="12777"/>
                    <a:pt x="2919" y="13318"/>
                    <a:pt x="3619" y="13757"/>
                  </a:cubicBezTo>
                  <a:cubicBezTo>
                    <a:pt x="7054" y="16924"/>
                    <a:pt x="9852" y="20721"/>
                    <a:pt x="11888" y="24952"/>
                  </a:cubicBezTo>
                  <a:cubicBezTo>
                    <a:pt x="16595" y="34302"/>
                    <a:pt x="26581" y="37673"/>
                    <a:pt x="23210" y="28450"/>
                  </a:cubicBezTo>
                  <a:cubicBezTo>
                    <a:pt x="22256" y="24614"/>
                    <a:pt x="24037" y="20607"/>
                    <a:pt x="27535" y="18782"/>
                  </a:cubicBezTo>
                  <a:cubicBezTo>
                    <a:pt x="35486" y="13757"/>
                    <a:pt x="35805" y="8732"/>
                    <a:pt x="27790" y="87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 2454">
              <a:extLst>
                <a:ext uri="{FF2B5EF4-FFF2-40B4-BE49-F238E27FC236}">
                  <a16:creationId xmlns:a16="http://schemas.microsoft.com/office/drawing/2014/main" id="{4B34632B-F891-9592-6C44-5D529E889843}"/>
                </a:ext>
              </a:extLst>
            </p:cNvPr>
            <p:cNvSpPr/>
            <p:nvPr/>
          </p:nvSpPr>
          <p:spPr>
            <a:xfrm>
              <a:off x="11178504" y="6524971"/>
              <a:ext cx="14843" cy="21573"/>
            </a:xfrm>
            <a:custGeom>
              <a:avLst/>
              <a:gdLst>
                <a:gd name="connsiteX0" fmla="*/ 2047 w 14843"/>
                <a:gd name="connsiteY0" fmla="*/ 4225 h 21573"/>
                <a:gd name="connsiteX1" fmla="*/ 7072 w 14843"/>
                <a:gd name="connsiteY1" fmla="*/ 18027 h 21573"/>
                <a:gd name="connsiteX2" fmla="*/ 11843 w 14843"/>
                <a:gd name="connsiteY2" fmla="*/ 16647 h 21573"/>
                <a:gd name="connsiteX3" fmla="*/ 11906 w 14843"/>
                <a:gd name="connsiteY3" fmla="*/ 16692 h 21573"/>
                <a:gd name="connsiteX4" fmla="*/ 9553 w 14843"/>
                <a:gd name="connsiteY4" fmla="*/ 5688 h 21573"/>
                <a:gd name="connsiteX5" fmla="*/ 2047 w 14843"/>
                <a:gd name="connsiteY5" fmla="*/ 4225 h 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43" h="21573">
                  <a:moveTo>
                    <a:pt x="2047" y="4225"/>
                  </a:moveTo>
                  <a:cubicBezTo>
                    <a:pt x="-2851" y="16946"/>
                    <a:pt x="1093" y="27823"/>
                    <a:pt x="7072" y="18027"/>
                  </a:cubicBezTo>
                  <a:cubicBezTo>
                    <a:pt x="8026" y="16336"/>
                    <a:pt x="10125" y="15712"/>
                    <a:pt x="11843" y="16647"/>
                  </a:cubicBezTo>
                  <a:cubicBezTo>
                    <a:pt x="11843" y="16660"/>
                    <a:pt x="11906" y="16673"/>
                    <a:pt x="11906" y="16692"/>
                  </a:cubicBezTo>
                  <a:cubicBezTo>
                    <a:pt x="16422" y="19491"/>
                    <a:pt x="15277" y="13893"/>
                    <a:pt x="9553" y="5688"/>
                  </a:cubicBezTo>
                  <a:cubicBezTo>
                    <a:pt x="4655" y="-1245"/>
                    <a:pt x="4273" y="-1373"/>
                    <a:pt x="2047" y="42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 2455">
              <a:extLst>
                <a:ext uri="{FF2B5EF4-FFF2-40B4-BE49-F238E27FC236}">
                  <a16:creationId xmlns:a16="http://schemas.microsoft.com/office/drawing/2014/main" id="{B8212FEA-2F77-1019-8A2D-C36309762C1B}"/>
                </a:ext>
              </a:extLst>
            </p:cNvPr>
            <p:cNvSpPr/>
            <p:nvPr/>
          </p:nvSpPr>
          <p:spPr>
            <a:xfrm>
              <a:off x="11185799" y="6505501"/>
              <a:ext cx="23092" cy="17341"/>
            </a:xfrm>
            <a:custGeom>
              <a:avLst/>
              <a:gdLst>
                <a:gd name="connsiteX0" fmla="*/ 7792 w 23092"/>
                <a:gd name="connsiteY0" fmla="*/ 3531 h 17341"/>
                <a:gd name="connsiteX1" fmla="*/ 3275 w 23092"/>
                <a:gd name="connsiteY1" fmla="*/ 13135 h 17341"/>
                <a:gd name="connsiteX2" fmla="*/ 11100 w 23092"/>
                <a:gd name="connsiteY2" fmla="*/ 12817 h 17341"/>
                <a:gd name="connsiteX3" fmla="*/ 18223 w 23092"/>
                <a:gd name="connsiteY3" fmla="*/ 6456 h 17341"/>
                <a:gd name="connsiteX4" fmla="*/ 22930 w 23092"/>
                <a:gd name="connsiteY4" fmla="*/ 3340 h 17341"/>
                <a:gd name="connsiteX5" fmla="*/ 7792 w 23092"/>
                <a:gd name="connsiteY5" fmla="*/ 3531 h 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92" h="17341">
                  <a:moveTo>
                    <a:pt x="7792" y="3531"/>
                  </a:moveTo>
                  <a:cubicBezTo>
                    <a:pt x="-1813" y="6902"/>
                    <a:pt x="-1940" y="7220"/>
                    <a:pt x="3275" y="13135"/>
                  </a:cubicBezTo>
                  <a:cubicBezTo>
                    <a:pt x="8491" y="19051"/>
                    <a:pt x="8745" y="19178"/>
                    <a:pt x="11100" y="12817"/>
                  </a:cubicBezTo>
                  <a:cubicBezTo>
                    <a:pt x="12117" y="9561"/>
                    <a:pt x="14852" y="7125"/>
                    <a:pt x="18223" y="6456"/>
                  </a:cubicBezTo>
                  <a:cubicBezTo>
                    <a:pt x="20831" y="6456"/>
                    <a:pt x="22930" y="5121"/>
                    <a:pt x="22930" y="3340"/>
                  </a:cubicBezTo>
                  <a:cubicBezTo>
                    <a:pt x="22930" y="-858"/>
                    <a:pt x="20004" y="-794"/>
                    <a:pt x="7792" y="35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 2456">
              <a:extLst>
                <a:ext uri="{FF2B5EF4-FFF2-40B4-BE49-F238E27FC236}">
                  <a16:creationId xmlns:a16="http://schemas.microsoft.com/office/drawing/2014/main" id="{B232CD67-D56B-336F-E57C-BB0C6DE59787}"/>
                </a:ext>
              </a:extLst>
            </p:cNvPr>
            <p:cNvSpPr/>
            <p:nvPr/>
          </p:nvSpPr>
          <p:spPr>
            <a:xfrm>
              <a:off x="11113489" y="6521006"/>
              <a:ext cx="16346" cy="12639"/>
            </a:xfrm>
            <a:custGeom>
              <a:avLst/>
              <a:gdLst>
                <a:gd name="connsiteX0" fmla="*/ 8480 w 16346"/>
                <a:gd name="connsiteY0" fmla="*/ 238 h 12639"/>
                <a:gd name="connsiteX1" fmla="*/ 721 w 16346"/>
                <a:gd name="connsiteY1" fmla="*/ 9652 h 12639"/>
                <a:gd name="connsiteX2" fmla="*/ 11852 w 16346"/>
                <a:gd name="connsiteY2" fmla="*/ 9652 h 12639"/>
                <a:gd name="connsiteX3" fmla="*/ 11852 w 16346"/>
                <a:gd name="connsiteY3" fmla="*/ 9652 h 12639"/>
                <a:gd name="connsiteX4" fmla="*/ 8480 w 16346"/>
                <a:gd name="connsiteY4" fmla="*/ 238 h 1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6" h="12639">
                  <a:moveTo>
                    <a:pt x="8480" y="238"/>
                  </a:moveTo>
                  <a:cubicBezTo>
                    <a:pt x="2120" y="238"/>
                    <a:pt x="-2079" y="5009"/>
                    <a:pt x="721" y="9652"/>
                  </a:cubicBezTo>
                  <a:cubicBezTo>
                    <a:pt x="3519" y="14296"/>
                    <a:pt x="4346" y="13596"/>
                    <a:pt x="11852" y="9652"/>
                  </a:cubicBezTo>
                  <a:lnTo>
                    <a:pt x="11852" y="9652"/>
                  </a:lnTo>
                  <a:cubicBezTo>
                    <a:pt x="18976" y="5708"/>
                    <a:pt x="16940" y="238"/>
                    <a:pt x="848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 2457">
              <a:extLst>
                <a:ext uri="{FF2B5EF4-FFF2-40B4-BE49-F238E27FC236}">
                  <a16:creationId xmlns:a16="http://schemas.microsoft.com/office/drawing/2014/main" id="{7CC0405C-BEC7-17BF-951E-0C12C95DA7EF}"/>
                </a:ext>
              </a:extLst>
            </p:cNvPr>
            <p:cNvSpPr/>
            <p:nvPr/>
          </p:nvSpPr>
          <p:spPr>
            <a:xfrm>
              <a:off x="11162458" y="6452702"/>
              <a:ext cx="46433" cy="58693"/>
            </a:xfrm>
            <a:custGeom>
              <a:avLst/>
              <a:gdLst>
                <a:gd name="connsiteX0" fmla="*/ 42645 w 46433"/>
                <a:gd name="connsiteY0" fmla="*/ 11932 h 58693"/>
                <a:gd name="connsiteX1" fmla="*/ 34122 w 46433"/>
                <a:gd name="connsiteY1" fmla="*/ 7607 h 58693"/>
                <a:gd name="connsiteX2" fmla="*/ 21973 w 46433"/>
                <a:gd name="connsiteY2" fmla="*/ 1246 h 58693"/>
                <a:gd name="connsiteX3" fmla="*/ 16694 w 46433"/>
                <a:gd name="connsiteY3" fmla="*/ 8307 h 58693"/>
                <a:gd name="connsiteX4" fmla="*/ 9251 w 46433"/>
                <a:gd name="connsiteY4" fmla="*/ 19565 h 58693"/>
                <a:gd name="connsiteX5" fmla="*/ -163 w 46433"/>
                <a:gd name="connsiteY5" fmla="*/ 40492 h 58693"/>
                <a:gd name="connsiteX6" fmla="*/ 7470 w 46433"/>
                <a:gd name="connsiteY6" fmla="*/ 44245 h 58693"/>
                <a:gd name="connsiteX7" fmla="*/ 22482 w 46433"/>
                <a:gd name="connsiteY7" fmla="*/ 20583 h 58693"/>
                <a:gd name="connsiteX8" fmla="*/ 36475 w 46433"/>
                <a:gd name="connsiteY8" fmla="*/ 15303 h 58693"/>
                <a:gd name="connsiteX9" fmla="*/ 46271 w 46433"/>
                <a:gd name="connsiteY9" fmla="*/ 15303 h 58693"/>
                <a:gd name="connsiteX10" fmla="*/ 42900 w 46433"/>
                <a:gd name="connsiteY10" fmla="*/ 11926 h 58693"/>
                <a:gd name="connsiteX11" fmla="*/ 42645 w 46433"/>
                <a:gd name="connsiteY11" fmla="*/ 11932 h 5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433" h="58693">
                  <a:moveTo>
                    <a:pt x="42645" y="11932"/>
                  </a:moveTo>
                  <a:cubicBezTo>
                    <a:pt x="39465" y="11315"/>
                    <a:pt x="36475" y="9820"/>
                    <a:pt x="34122" y="7607"/>
                  </a:cubicBezTo>
                  <a:cubicBezTo>
                    <a:pt x="30496" y="4789"/>
                    <a:pt x="26362" y="2633"/>
                    <a:pt x="21973" y="1246"/>
                  </a:cubicBezTo>
                  <a:cubicBezTo>
                    <a:pt x="15231" y="-789"/>
                    <a:pt x="14849" y="-344"/>
                    <a:pt x="16694" y="8307"/>
                  </a:cubicBezTo>
                  <a:cubicBezTo>
                    <a:pt x="18538" y="16957"/>
                    <a:pt x="17902" y="17848"/>
                    <a:pt x="9251" y="19565"/>
                  </a:cubicBezTo>
                  <a:cubicBezTo>
                    <a:pt x="601" y="21282"/>
                    <a:pt x="-163" y="21855"/>
                    <a:pt x="-163" y="40492"/>
                  </a:cubicBezTo>
                  <a:cubicBezTo>
                    <a:pt x="-163" y="63136"/>
                    <a:pt x="4608" y="65553"/>
                    <a:pt x="7470" y="44245"/>
                  </a:cubicBezTo>
                  <a:cubicBezTo>
                    <a:pt x="9315" y="30824"/>
                    <a:pt x="11032" y="28089"/>
                    <a:pt x="22482" y="20583"/>
                  </a:cubicBezTo>
                  <a:cubicBezTo>
                    <a:pt x="29606" y="15876"/>
                    <a:pt x="35903" y="13522"/>
                    <a:pt x="36475" y="15303"/>
                  </a:cubicBezTo>
                  <a:cubicBezTo>
                    <a:pt x="37811" y="19438"/>
                    <a:pt x="46271" y="19501"/>
                    <a:pt x="46271" y="15303"/>
                  </a:cubicBezTo>
                  <a:cubicBezTo>
                    <a:pt x="46271" y="13440"/>
                    <a:pt x="44744" y="11926"/>
                    <a:pt x="42900" y="11926"/>
                  </a:cubicBezTo>
                  <a:cubicBezTo>
                    <a:pt x="42836" y="11920"/>
                    <a:pt x="42709" y="11926"/>
                    <a:pt x="42645" y="119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 2458">
              <a:extLst>
                <a:ext uri="{FF2B5EF4-FFF2-40B4-BE49-F238E27FC236}">
                  <a16:creationId xmlns:a16="http://schemas.microsoft.com/office/drawing/2014/main" id="{D672E875-0CA9-BBD2-4A63-1914321693C6}"/>
                </a:ext>
              </a:extLst>
            </p:cNvPr>
            <p:cNvSpPr/>
            <p:nvPr/>
          </p:nvSpPr>
          <p:spPr>
            <a:xfrm>
              <a:off x="11138425" y="6557827"/>
              <a:ext cx="14619" cy="13794"/>
            </a:xfrm>
            <a:custGeom>
              <a:avLst/>
              <a:gdLst>
                <a:gd name="connsiteX0" fmla="*/ 845 w 14619"/>
                <a:gd name="connsiteY0" fmla="*/ 8770 h 13794"/>
                <a:gd name="connsiteX1" fmla="*/ 14457 w 14619"/>
                <a:gd name="connsiteY1" fmla="*/ 12078 h 13794"/>
                <a:gd name="connsiteX2" fmla="*/ 8605 w 14619"/>
                <a:gd name="connsiteY2" fmla="*/ 3936 h 13794"/>
                <a:gd name="connsiteX3" fmla="*/ 845 w 14619"/>
                <a:gd name="connsiteY3" fmla="*/ 8770 h 1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9" h="13794">
                  <a:moveTo>
                    <a:pt x="845" y="8770"/>
                  </a:moveTo>
                  <a:cubicBezTo>
                    <a:pt x="2562" y="13286"/>
                    <a:pt x="14457" y="16148"/>
                    <a:pt x="14457" y="12078"/>
                  </a:cubicBezTo>
                  <a:cubicBezTo>
                    <a:pt x="12994" y="9031"/>
                    <a:pt x="11022" y="6270"/>
                    <a:pt x="8605" y="3936"/>
                  </a:cubicBezTo>
                  <a:cubicBezTo>
                    <a:pt x="2498" y="-2806"/>
                    <a:pt x="-2336" y="183"/>
                    <a:pt x="845" y="87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 2459">
              <a:extLst>
                <a:ext uri="{FF2B5EF4-FFF2-40B4-BE49-F238E27FC236}">
                  <a16:creationId xmlns:a16="http://schemas.microsoft.com/office/drawing/2014/main" id="{88E0FBF9-4351-C370-4D54-31E02CFC9D1E}"/>
                </a:ext>
              </a:extLst>
            </p:cNvPr>
            <p:cNvSpPr/>
            <p:nvPr/>
          </p:nvSpPr>
          <p:spPr>
            <a:xfrm>
              <a:off x="11397996" y="6502115"/>
              <a:ext cx="15519" cy="6297"/>
            </a:xfrm>
            <a:custGeom>
              <a:avLst/>
              <a:gdLst>
                <a:gd name="connsiteX0" fmla="*/ 7597 w 15519"/>
                <a:gd name="connsiteY0" fmla="*/ 238 h 6297"/>
                <a:gd name="connsiteX1" fmla="*/ -163 w 15519"/>
                <a:gd name="connsiteY1" fmla="*/ 3419 h 6297"/>
                <a:gd name="connsiteX2" fmla="*/ 7597 w 15519"/>
                <a:gd name="connsiteY2" fmla="*/ 6535 h 6297"/>
                <a:gd name="connsiteX3" fmla="*/ 15357 w 15519"/>
                <a:gd name="connsiteY3" fmla="*/ 3419 h 6297"/>
                <a:gd name="connsiteX4" fmla="*/ 7597 w 15519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19" h="6297">
                  <a:moveTo>
                    <a:pt x="7597" y="238"/>
                  </a:moveTo>
                  <a:cubicBezTo>
                    <a:pt x="3335" y="238"/>
                    <a:pt x="-163" y="1701"/>
                    <a:pt x="-163" y="3419"/>
                  </a:cubicBezTo>
                  <a:cubicBezTo>
                    <a:pt x="-163" y="5136"/>
                    <a:pt x="3335" y="6535"/>
                    <a:pt x="7597" y="6535"/>
                  </a:cubicBezTo>
                  <a:cubicBezTo>
                    <a:pt x="11859" y="6535"/>
                    <a:pt x="15357" y="5136"/>
                    <a:pt x="15357" y="3419"/>
                  </a:cubicBezTo>
                  <a:cubicBezTo>
                    <a:pt x="15357" y="1701"/>
                    <a:pt x="11859" y="238"/>
                    <a:pt x="759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 2460">
              <a:extLst>
                <a:ext uri="{FF2B5EF4-FFF2-40B4-BE49-F238E27FC236}">
                  <a16:creationId xmlns:a16="http://schemas.microsoft.com/office/drawing/2014/main" id="{CEFA6E0E-C58E-8705-43DB-367194980EE5}"/>
                </a:ext>
              </a:extLst>
            </p:cNvPr>
            <p:cNvSpPr/>
            <p:nvPr/>
          </p:nvSpPr>
          <p:spPr>
            <a:xfrm>
              <a:off x="11252305" y="6338454"/>
              <a:ext cx="9316" cy="12466"/>
            </a:xfrm>
            <a:custGeom>
              <a:avLst/>
              <a:gdLst>
                <a:gd name="connsiteX0" fmla="*/ 9154 w 9316"/>
                <a:gd name="connsiteY0" fmla="*/ 6599 h 12466"/>
                <a:gd name="connsiteX1" fmla="*/ 4511 w 9316"/>
                <a:gd name="connsiteY1" fmla="*/ 238 h 12466"/>
                <a:gd name="connsiteX2" fmla="*/ 1903 w 9316"/>
                <a:gd name="connsiteY2" fmla="*/ 10734 h 12466"/>
                <a:gd name="connsiteX3" fmla="*/ 9154 w 9316"/>
                <a:gd name="connsiteY3" fmla="*/ 6599 h 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6" h="12466">
                  <a:moveTo>
                    <a:pt x="9154" y="6599"/>
                  </a:moveTo>
                  <a:cubicBezTo>
                    <a:pt x="9154" y="3101"/>
                    <a:pt x="7119" y="238"/>
                    <a:pt x="4511" y="238"/>
                  </a:cubicBezTo>
                  <a:cubicBezTo>
                    <a:pt x="-196" y="238"/>
                    <a:pt x="-1850" y="6917"/>
                    <a:pt x="1903" y="10734"/>
                  </a:cubicBezTo>
                  <a:cubicBezTo>
                    <a:pt x="5656" y="14550"/>
                    <a:pt x="9154" y="12642"/>
                    <a:pt x="9154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 2461">
              <a:extLst>
                <a:ext uri="{FF2B5EF4-FFF2-40B4-BE49-F238E27FC236}">
                  <a16:creationId xmlns:a16="http://schemas.microsoft.com/office/drawing/2014/main" id="{5D7E7B56-607F-8172-615C-3C470EB43E78}"/>
                </a:ext>
              </a:extLst>
            </p:cNvPr>
            <p:cNvSpPr/>
            <p:nvPr/>
          </p:nvSpPr>
          <p:spPr>
            <a:xfrm>
              <a:off x="11301949" y="6609850"/>
              <a:ext cx="14801" cy="14928"/>
            </a:xfrm>
            <a:custGeom>
              <a:avLst/>
              <a:gdLst>
                <a:gd name="connsiteX0" fmla="*/ -163 w 14801"/>
                <a:gd name="connsiteY0" fmla="*/ 12593 h 14928"/>
                <a:gd name="connsiteX1" fmla="*/ 10650 w 14801"/>
                <a:gd name="connsiteY1" fmla="*/ 8904 h 14928"/>
                <a:gd name="connsiteX2" fmla="*/ 14276 w 14801"/>
                <a:gd name="connsiteY2" fmla="*/ 572 h 14928"/>
                <a:gd name="connsiteX3" fmla="*/ -163 w 14801"/>
                <a:gd name="connsiteY3" fmla="*/ 12593 h 1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01" h="14928">
                  <a:moveTo>
                    <a:pt x="-163" y="12593"/>
                  </a:moveTo>
                  <a:cubicBezTo>
                    <a:pt x="-163" y="17173"/>
                    <a:pt x="4862" y="15455"/>
                    <a:pt x="10650" y="8904"/>
                  </a:cubicBezTo>
                  <a:cubicBezTo>
                    <a:pt x="13767" y="5469"/>
                    <a:pt x="15421" y="1716"/>
                    <a:pt x="14276" y="572"/>
                  </a:cubicBezTo>
                  <a:cubicBezTo>
                    <a:pt x="11986" y="-1719"/>
                    <a:pt x="-163" y="8395"/>
                    <a:pt x="-163" y="125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 2462">
              <a:extLst>
                <a:ext uri="{FF2B5EF4-FFF2-40B4-BE49-F238E27FC236}">
                  <a16:creationId xmlns:a16="http://schemas.microsoft.com/office/drawing/2014/main" id="{780C2E0D-867C-5470-D34E-7291583C9903}"/>
                </a:ext>
              </a:extLst>
            </p:cNvPr>
            <p:cNvSpPr/>
            <p:nvPr/>
          </p:nvSpPr>
          <p:spPr>
            <a:xfrm>
              <a:off x="11259433" y="6591100"/>
              <a:ext cx="5305" cy="11647"/>
            </a:xfrm>
            <a:custGeom>
              <a:avLst/>
              <a:gdLst>
                <a:gd name="connsiteX0" fmla="*/ 1708 w 5305"/>
                <a:gd name="connsiteY0" fmla="*/ 1703 h 11647"/>
                <a:gd name="connsiteX1" fmla="*/ 308 w 5305"/>
                <a:gd name="connsiteY1" fmla="*/ 8636 h 11647"/>
                <a:gd name="connsiteX2" fmla="*/ 5142 w 5305"/>
                <a:gd name="connsiteY2" fmla="*/ 5138 h 11647"/>
                <a:gd name="connsiteX3" fmla="*/ 1708 w 5305"/>
                <a:gd name="connsiteY3" fmla="*/ 1703 h 11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5" h="11647">
                  <a:moveTo>
                    <a:pt x="1708" y="1703"/>
                  </a:moveTo>
                  <a:cubicBezTo>
                    <a:pt x="-137" y="3516"/>
                    <a:pt x="-645" y="6257"/>
                    <a:pt x="308" y="8636"/>
                  </a:cubicBezTo>
                  <a:cubicBezTo>
                    <a:pt x="3552" y="13916"/>
                    <a:pt x="5142" y="12771"/>
                    <a:pt x="5142" y="5138"/>
                  </a:cubicBezTo>
                  <a:cubicBezTo>
                    <a:pt x="5142" y="-78"/>
                    <a:pt x="4189" y="-968"/>
                    <a:pt x="1708" y="17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 2463">
              <a:extLst>
                <a:ext uri="{FF2B5EF4-FFF2-40B4-BE49-F238E27FC236}">
                  <a16:creationId xmlns:a16="http://schemas.microsoft.com/office/drawing/2014/main" id="{977E1050-0C78-9968-626C-E433FE7CBD8B}"/>
                </a:ext>
              </a:extLst>
            </p:cNvPr>
            <p:cNvSpPr/>
            <p:nvPr/>
          </p:nvSpPr>
          <p:spPr>
            <a:xfrm>
              <a:off x="11264866" y="6496136"/>
              <a:ext cx="26861" cy="28368"/>
            </a:xfrm>
            <a:custGeom>
              <a:avLst/>
              <a:gdLst>
                <a:gd name="connsiteX0" fmla="*/ 22609 w 26861"/>
                <a:gd name="connsiteY0" fmla="*/ 20338 h 28368"/>
                <a:gd name="connsiteX1" fmla="*/ 24453 w 26861"/>
                <a:gd name="connsiteY1" fmla="*/ 9716 h 28368"/>
                <a:gd name="connsiteX2" fmla="*/ 19810 w 26861"/>
                <a:gd name="connsiteY2" fmla="*/ 238 h 28368"/>
                <a:gd name="connsiteX3" fmla="*/ 11032 w 26861"/>
                <a:gd name="connsiteY3" fmla="*/ 18430 h 28368"/>
                <a:gd name="connsiteX4" fmla="*/ 6198 w 26861"/>
                <a:gd name="connsiteY4" fmla="*/ 23264 h 28368"/>
                <a:gd name="connsiteX5" fmla="*/ -163 w 26861"/>
                <a:gd name="connsiteY5" fmla="*/ 25109 h 28368"/>
                <a:gd name="connsiteX6" fmla="*/ 12559 w 26861"/>
                <a:gd name="connsiteY6" fmla="*/ 28607 h 28368"/>
                <a:gd name="connsiteX7" fmla="*/ 22609 w 26861"/>
                <a:gd name="connsiteY7" fmla="*/ 20338 h 2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61" h="28368">
                  <a:moveTo>
                    <a:pt x="22609" y="20338"/>
                  </a:moveTo>
                  <a:cubicBezTo>
                    <a:pt x="21273" y="15186"/>
                    <a:pt x="21973" y="11242"/>
                    <a:pt x="24453" y="9716"/>
                  </a:cubicBezTo>
                  <a:cubicBezTo>
                    <a:pt x="29160" y="6790"/>
                    <a:pt x="25916" y="238"/>
                    <a:pt x="19810" y="238"/>
                  </a:cubicBezTo>
                  <a:cubicBezTo>
                    <a:pt x="13704" y="238"/>
                    <a:pt x="8934" y="10352"/>
                    <a:pt x="11032" y="18430"/>
                  </a:cubicBezTo>
                  <a:cubicBezTo>
                    <a:pt x="12432" y="23900"/>
                    <a:pt x="11605" y="24791"/>
                    <a:pt x="6198" y="23264"/>
                  </a:cubicBezTo>
                  <a:cubicBezTo>
                    <a:pt x="2446" y="22310"/>
                    <a:pt x="-163" y="23264"/>
                    <a:pt x="-163" y="25109"/>
                  </a:cubicBezTo>
                  <a:cubicBezTo>
                    <a:pt x="-163" y="26953"/>
                    <a:pt x="5181" y="28607"/>
                    <a:pt x="12559" y="28607"/>
                  </a:cubicBezTo>
                  <a:cubicBezTo>
                    <a:pt x="24072" y="28289"/>
                    <a:pt x="24517" y="27844"/>
                    <a:pt x="22609" y="203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 2464">
              <a:extLst>
                <a:ext uri="{FF2B5EF4-FFF2-40B4-BE49-F238E27FC236}">
                  <a16:creationId xmlns:a16="http://schemas.microsoft.com/office/drawing/2014/main" id="{59868D9B-5937-1CE5-071F-65562215E3F7}"/>
                </a:ext>
              </a:extLst>
            </p:cNvPr>
            <p:cNvSpPr/>
            <p:nvPr/>
          </p:nvSpPr>
          <p:spPr>
            <a:xfrm>
              <a:off x="11240158" y="6600530"/>
              <a:ext cx="17292" cy="23896"/>
            </a:xfrm>
            <a:custGeom>
              <a:avLst/>
              <a:gdLst>
                <a:gd name="connsiteX0" fmla="*/ 2410 w 17292"/>
                <a:gd name="connsiteY0" fmla="*/ 2958 h 23896"/>
                <a:gd name="connsiteX1" fmla="*/ 6481 w 17292"/>
                <a:gd name="connsiteY1" fmla="*/ 19623 h 23896"/>
                <a:gd name="connsiteX2" fmla="*/ 17040 w 17292"/>
                <a:gd name="connsiteY2" fmla="*/ 14853 h 23896"/>
                <a:gd name="connsiteX3" fmla="*/ 2410 w 17292"/>
                <a:gd name="connsiteY3" fmla="*/ 2958 h 2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2" h="23896">
                  <a:moveTo>
                    <a:pt x="2410" y="2958"/>
                  </a:moveTo>
                  <a:cubicBezTo>
                    <a:pt x="-1979" y="9892"/>
                    <a:pt x="-834" y="14471"/>
                    <a:pt x="6481" y="19623"/>
                  </a:cubicBezTo>
                  <a:cubicBezTo>
                    <a:pt x="16149" y="26493"/>
                    <a:pt x="17548" y="25984"/>
                    <a:pt x="17040" y="14853"/>
                  </a:cubicBezTo>
                  <a:cubicBezTo>
                    <a:pt x="16530" y="3722"/>
                    <a:pt x="6862" y="-4166"/>
                    <a:pt x="2410" y="29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 2465">
              <a:extLst>
                <a:ext uri="{FF2B5EF4-FFF2-40B4-BE49-F238E27FC236}">
                  <a16:creationId xmlns:a16="http://schemas.microsoft.com/office/drawing/2014/main" id="{78F4EBD3-C417-760A-966E-6743712382E1}"/>
                </a:ext>
              </a:extLst>
            </p:cNvPr>
            <p:cNvSpPr/>
            <p:nvPr/>
          </p:nvSpPr>
          <p:spPr>
            <a:xfrm>
              <a:off x="11203921" y="6449273"/>
              <a:ext cx="10629" cy="11942"/>
            </a:xfrm>
            <a:custGeom>
              <a:avLst/>
              <a:gdLst>
                <a:gd name="connsiteX0" fmla="*/ 1374 w 10629"/>
                <a:gd name="connsiteY0" fmla="*/ 1813 h 11942"/>
                <a:gd name="connsiteX1" fmla="*/ 2009 w 10629"/>
                <a:gd name="connsiteY1" fmla="*/ 10782 h 11942"/>
                <a:gd name="connsiteX2" fmla="*/ 4809 w 10629"/>
                <a:gd name="connsiteY2" fmla="*/ 12181 h 11942"/>
                <a:gd name="connsiteX3" fmla="*/ 9706 w 10629"/>
                <a:gd name="connsiteY3" fmla="*/ 8747 h 11942"/>
                <a:gd name="connsiteX4" fmla="*/ 1374 w 10629"/>
                <a:gd name="connsiteY4" fmla="*/ 1813 h 1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9" h="11942">
                  <a:moveTo>
                    <a:pt x="1374" y="1813"/>
                  </a:moveTo>
                  <a:cubicBezTo>
                    <a:pt x="-916" y="4472"/>
                    <a:pt x="-599" y="8486"/>
                    <a:pt x="2009" y="10782"/>
                  </a:cubicBezTo>
                  <a:cubicBezTo>
                    <a:pt x="2836" y="11475"/>
                    <a:pt x="3791" y="11952"/>
                    <a:pt x="4809" y="12181"/>
                  </a:cubicBezTo>
                  <a:cubicBezTo>
                    <a:pt x="6844" y="11812"/>
                    <a:pt x="8625" y="10553"/>
                    <a:pt x="9706" y="8747"/>
                  </a:cubicBezTo>
                  <a:cubicBezTo>
                    <a:pt x="12823" y="3594"/>
                    <a:pt x="5636" y="-2766"/>
                    <a:pt x="1374" y="18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 2466">
              <a:extLst>
                <a:ext uri="{FF2B5EF4-FFF2-40B4-BE49-F238E27FC236}">
                  <a16:creationId xmlns:a16="http://schemas.microsoft.com/office/drawing/2014/main" id="{664CCF26-4FD3-EF87-5C81-80C28AA31038}"/>
                </a:ext>
              </a:extLst>
            </p:cNvPr>
            <p:cNvSpPr/>
            <p:nvPr/>
          </p:nvSpPr>
          <p:spPr>
            <a:xfrm>
              <a:off x="11214519" y="6477244"/>
              <a:ext cx="15998" cy="25124"/>
            </a:xfrm>
            <a:custGeom>
              <a:avLst/>
              <a:gdLst>
                <a:gd name="connsiteX0" fmla="*/ 7440 w 15998"/>
                <a:gd name="connsiteY0" fmla="*/ 20148 h 25124"/>
                <a:gd name="connsiteX1" fmla="*/ 10621 w 15998"/>
                <a:gd name="connsiteY1" fmla="*/ 16840 h 25124"/>
                <a:gd name="connsiteX2" fmla="*/ 15836 w 15998"/>
                <a:gd name="connsiteY2" fmla="*/ 16204 h 25124"/>
                <a:gd name="connsiteX3" fmla="*/ 11193 w 15998"/>
                <a:gd name="connsiteY3" fmla="*/ 11688 h 25124"/>
                <a:gd name="connsiteX4" fmla="*/ 8649 w 15998"/>
                <a:gd name="connsiteY4" fmla="*/ 4246 h 25124"/>
                <a:gd name="connsiteX5" fmla="*/ 4387 w 15998"/>
                <a:gd name="connsiteY5" fmla="*/ 4246 h 25124"/>
                <a:gd name="connsiteX6" fmla="*/ 5214 w 15998"/>
                <a:gd name="connsiteY6" fmla="*/ 25363 h 25124"/>
                <a:gd name="connsiteX7" fmla="*/ 7440 w 15998"/>
                <a:gd name="connsiteY7" fmla="*/ 20148 h 2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98" h="25124">
                  <a:moveTo>
                    <a:pt x="7440" y="20148"/>
                  </a:moveTo>
                  <a:cubicBezTo>
                    <a:pt x="5914" y="16140"/>
                    <a:pt x="6677" y="15377"/>
                    <a:pt x="10621" y="16840"/>
                  </a:cubicBezTo>
                  <a:cubicBezTo>
                    <a:pt x="13483" y="17985"/>
                    <a:pt x="15836" y="17667"/>
                    <a:pt x="15836" y="16204"/>
                  </a:cubicBezTo>
                  <a:cubicBezTo>
                    <a:pt x="15836" y="14741"/>
                    <a:pt x="13737" y="12642"/>
                    <a:pt x="11193" y="11688"/>
                  </a:cubicBezTo>
                  <a:cubicBezTo>
                    <a:pt x="8649" y="10734"/>
                    <a:pt x="7377" y="7808"/>
                    <a:pt x="8649" y="4246"/>
                  </a:cubicBezTo>
                  <a:cubicBezTo>
                    <a:pt x="10557" y="-1097"/>
                    <a:pt x="10430" y="-1097"/>
                    <a:pt x="4387" y="4246"/>
                  </a:cubicBezTo>
                  <a:cubicBezTo>
                    <a:pt x="-1656" y="9589"/>
                    <a:pt x="-1973" y="25363"/>
                    <a:pt x="5214" y="25363"/>
                  </a:cubicBezTo>
                  <a:cubicBezTo>
                    <a:pt x="8013" y="25109"/>
                    <a:pt x="8840" y="23201"/>
                    <a:pt x="7440" y="201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 2467">
              <a:extLst>
                <a:ext uri="{FF2B5EF4-FFF2-40B4-BE49-F238E27FC236}">
                  <a16:creationId xmlns:a16="http://schemas.microsoft.com/office/drawing/2014/main" id="{4AFD8A41-58C0-5767-FB15-2059CC78AF81}"/>
                </a:ext>
              </a:extLst>
            </p:cNvPr>
            <p:cNvSpPr/>
            <p:nvPr/>
          </p:nvSpPr>
          <p:spPr>
            <a:xfrm>
              <a:off x="11221168" y="6562372"/>
              <a:ext cx="21038" cy="20015"/>
            </a:xfrm>
            <a:custGeom>
              <a:avLst/>
              <a:gdLst>
                <a:gd name="connsiteX0" fmla="*/ 20573 w 21038"/>
                <a:gd name="connsiteY0" fmla="*/ 727 h 20015"/>
                <a:gd name="connsiteX1" fmla="*/ 9442 w 21038"/>
                <a:gd name="connsiteY1" fmla="*/ 1299 h 20015"/>
                <a:gd name="connsiteX2" fmla="*/ -163 w 21038"/>
                <a:gd name="connsiteY2" fmla="*/ 3462 h 20015"/>
                <a:gd name="connsiteX3" fmla="*/ 8424 w 21038"/>
                <a:gd name="connsiteY3" fmla="*/ 11858 h 20015"/>
                <a:gd name="connsiteX4" fmla="*/ 17012 w 21038"/>
                <a:gd name="connsiteY4" fmla="*/ 20254 h 20015"/>
                <a:gd name="connsiteX5" fmla="*/ 19556 w 21038"/>
                <a:gd name="connsiteY5" fmla="*/ 11222 h 20015"/>
                <a:gd name="connsiteX6" fmla="*/ 20573 w 21038"/>
                <a:gd name="connsiteY6" fmla="*/ 727 h 2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38" h="20015">
                  <a:moveTo>
                    <a:pt x="20573" y="727"/>
                  </a:moveTo>
                  <a:cubicBezTo>
                    <a:pt x="16885" y="-81"/>
                    <a:pt x="13005" y="116"/>
                    <a:pt x="9442" y="1299"/>
                  </a:cubicBezTo>
                  <a:lnTo>
                    <a:pt x="-163" y="3462"/>
                  </a:lnTo>
                  <a:lnTo>
                    <a:pt x="8424" y="11858"/>
                  </a:lnTo>
                  <a:lnTo>
                    <a:pt x="17012" y="20254"/>
                  </a:lnTo>
                  <a:lnTo>
                    <a:pt x="19556" y="11222"/>
                  </a:lnTo>
                  <a:cubicBezTo>
                    <a:pt x="20828" y="7882"/>
                    <a:pt x="21209" y="4250"/>
                    <a:pt x="20573" y="7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 2468">
              <a:extLst>
                <a:ext uri="{FF2B5EF4-FFF2-40B4-BE49-F238E27FC236}">
                  <a16:creationId xmlns:a16="http://schemas.microsoft.com/office/drawing/2014/main" id="{82647B7E-7412-735D-053F-3AF0D9603A39}"/>
                </a:ext>
              </a:extLst>
            </p:cNvPr>
            <p:cNvSpPr/>
            <p:nvPr/>
          </p:nvSpPr>
          <p:spPr>
            <a:xfrm>
              <a:off x="11150055" y="6546175"/>
              <a:ext cx="18572" cy="18665"/>
            </a:xfrm>
            <a:custGeom>
              <a:avLst/>
              <a:gdLst>
                <a:gd name="connsiteX0" fmla="*/ -163 w 18572"/>
                <a:gd name="connsiteY0" fmla="*/ 2103 h 18665"/>
                <a:gd name="connsiteX1" fmla="*/ 5244 w 18572"/>
                <a:gd name="connsiteY1" fmla="*/ 11453 h 18665"/>
                <a:gd name="connsiteX2" fmla="*/ 18410 w 18572"/>
                <a:gd name="connsiteY2" fmla="*/ 13552 h 18665"/>
                <a:gd name="connsiteX3" fmla="*/ 14721 w 18572"/>
                <a:gd name="connsiteY3" fmla="*/ 4075 h 18665"/>
                <a:gd name="connsiteX4" fmla="*/ -163 w 18572"/>
                <a:gd name="connsiteY4" fmla="*/ 2103 h 1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2" h="18665">
                  <a:moveTo>
                    <a:pt x="-163" y="2103"/>
                  </a:moveTo>
                  <a:cubicBezTo>
                    <a:pt x="1173" y="5468"/>
                    <a:pt x="3018" y="8616"/>
                    <a:pt x="5244" y="11453"/>
                  </a:cubicBezTo>
                  <a:cubicBezTo>
                    <a:pt x="11605" y="20422"/>
                    <a:pt x="18410" y="21503"/>
                    <a:pt x="18410" y="13552"/>
                  </a:cubicBezTo>
                  <a:cubicBezTo>
                    <a:pt x="18283" y="10067"/>
                    <a:pt x="17011" y="6727"/>
                    <a:pt x="14721" y="4075"/>
                  </a:cubicBezTo>
                  <a:cubicBezTo>
                    <a:pt x="10969" y="259"/>
                    <a:pt x="-163" y="-1268"/>
                    <a:pt x="-163" y="21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 2469">
              <a:extLst>
                <a:ext uri="{FF2B5EF4-FFF2-40B4-BE49-F238E27FC236}">
                  <a16:creationId xmlns:a16="http://schemas.microsoft.com/office/drawing/2014/main" id="{8D233ED4-4D54-6308-4DB7-DB463A1A4379}"/>
                </a:ext>
              </a:extLst>
            </p:cNvPr>
            <p:cNvSpPr/>
            <p:nvPr/>
          </p:nvSpPr>
          <p:spPr>
            <a:xfrm>
              <a:off x="11594370" y="6334083"/>
              <a:ext cx="36109" cy="26442"/>
            </a:xfrm>
            <a:custGeom>
              <a:avLst/>
              <a:gdLst>
                <a:gd name="connsiteX0" fmla="*/ 1091 w 36109"/>
                <a:gd name="connsiteY0" fmla="*/ 1111 h 26442"/>
                <a:gd name="connsiteX1" fmla="*/ 2999 w 36109"/>
                <a:gd name="connsiteY1" fmla="*/ 9443 h 26442"/>
                <a:gd name="connsiteX2" fmla="*/ 8087 w 36109"/>
                <a:gd name="connsiteY2" fmla="*/ 17840 h 26442"/>
                <a:gd name="connsiteX3" fmla="*/ 12985 w 36109"/>
                <a:gd name="connsiteY3" fmla="*/ 19176 h 26442"/>
                <a:gd name="connsiteX4" fmla="*/ 31113 w 36109"/>
                <a:gd name="connsiteY4" fmla="*/ 23882 h 26442"/>
                <a:gd name="connsiteX5" fmla="*/ 32703 w 36109"/>
                <a:gd name="connsiteY5" fmla="*/ 26681 h 26442"/>
                <a:gd name="connsiteX6" fmla="*/ 35947 w 36109"/>
                <a:gd name="connsiteY6" fmla="*/ 20702 h 26442"/>
                <a:gd name="connsiteX7" fmla="*/ 1091 w 36109"/>
                <a:gd name="connsiteY7" fmla="*/ 1111 h 2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09" h="26442">
                  <a:moveTo>
                    <a:pt x="1091" y="1111"/>
                  </a:moveTo>
                  <a:cubicBezTo>
                    <a:pt x="-1072" y="3210"/>
                    <a:pt x="-436" y="5945"/>
                    <a:pt x="2999" y="9443"/>
                  </a:cubicBezTo>
                  <a:cubicBezTo>
                    <a:pt x="5480" y="11682"/>
                    <a:pt x="7260" y="14602"/>
                    <a:pt x="8087" y="17840"/>
                  </a:cubicBezTo>
                  <a:cubicBezTo>
                    <a:pt x="8087" y="19620"/>
                    <a:pt x="10251" y="20257"/>
                    <a:pt x="12985" y="19176"/>
                  </a:cubicBezTo>
                  <a:cubicBezTo>
                    <a:pt x="19346" y="16695"/>
                    <a:pt x="33340" y="20257"/>
                    <a:pt x="31113" y="23882"/>
                  </a:cubicBezTo>
                  <a:cubicBezTo>
                    <a:pt x="30160" y="25409"/>
                    <a:pt x="31113" y="26681"/>
                    <a:pt x="32703" y="26681"/>
                  </a:cubicBezTo>
                  <a:cubicBezTo>
                    <a:pt x="34293" y="26681"/>
                    <a:pt x="35947" y="24009"/>
                    <a:pt x="35947" y="20702"/>
                  </a:cubicBezTo>
                  <a:cubicBezTo>
                    <a:pt x="35947" y="13196"/>
                    <a:pt x="5861" y="-3787"/>
                    <a:pt x="1091" y="11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 2470">
              <a:extLst>
                <a:ext uri="{FF2B5EF4-FFF2-40B4-BE49-F238E27FC236}">
                  <a16:creationId xmlns:a16="http://schemas.microsoft.com/office/drawing/2014/main" id="{F51A3905-FD46-A8EE-1AEA-C39615F5C0A6}"/>
                </a:ext>
              </a:extLst>
            </p:cNvPr>
            <p:cNvSpPr/>
            <p:nvPr/>
          </p:nvSpPr>
          <p:spPr>
            <a:xfrm>
              <a:off x="11404229" y="6303915"/>
              <a:ext cx="15206" cy="12270"/>
            </a:xfrm>
            <a:custGeom>
              <a:avLst/>
              <a:gdLst>
                <a:gd name="connsiteX0" fmla="*/ 7597 w 15206"/>
                <a:gd name="connsiteY0" fmla="*/ 238 h 12270"/>
                <a:gd name="connsiteX1" fmla="*/ -163 w 15206"/>
                <a:gd name="connsiteY1" fmla="*/ 6599 h 12270"/>
                <a:gd name="connsiteX2" fmla="*/ 9887 w 15206"/>
                <a:gd name="connsiteY2" fmla="*/ 8507 h 12270"/>
                <a:gd name="connsiteX3" fmla="*/ 7597 w 15206"/>
                <a:gd name="connsiteY3" fmla="*/ 238 h 1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06" h="12270">
                  <a:moveTo>
                    <a:pt x="7597" y="238"/>
                  </a:moveTo>
                  <a:cubicBezTo>
                    <a:pt x="1873" y="238"/>
                    <a:pt x="-163" y="1956"/>
                    <a:pt x="-163" y="6599"/>
                  </a:cubicBezTo>
                  <a:cubicBezTo>
                    <a:pt x="-163" y="13850"/>
                    <a:pt x="2318" y="14359"/>
                    <a:pt x="9887" y="8507"/>
                  </a:cubicBezTo>
                  <a:cubicBezTo>
                    <a:pt x="17457" y="2655"/>
                    <a:pt x="16694" y="238"/>
                    <a:pt x="759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 2471">
              <a:extLst>
                <a:ext uri="{FF2B5EF4-FFF2-40B4-BE49-F238E27FC236}">
                  <a16:creationId xmlns:a16="http://schemas.microsoft.com/office/drawing/2014/main" id="{E3768CDB-6CBD-08F1-C962-5C7A708201FA}"/>
                </a:ext>
              </a:extLst>
            </p:cNvPr>
            <p:cNvSpPr/>
            <p:nvPr/>
          </p:nvSpPr>
          <p:spPr>
            <a:xfrm>
              <a:off x="11633596" y="6450321"/>
              <a:ext cx="24285" cy="20246"/>
            </a:xfrm>
            <a:custGeom>
              <a:avLst/>
              <a:gdLst>
                <a:gd name="connsiteX0" fmla="*/ 23564 w 24285"/>
                <a:gd name="connsiteY0" fmla="*/ 15840 h 20246"/>
                <a:gd name="connsiteX1" fmla="*/ 9061 w 24285"/>
                <a:gd name="connsiteY1" fmla="*/ 1019 h 20246"/>
                <a:gd name="connsiteX2" fmla="*/ -163 w 24285"/>
                <a:gd name="connsiteY2" fmla="*/ 320 h 20246"/>
                <a:gd name="connsiteX3" fmla="*/ 19302 w 24285"/>
                <a:gd name="connsiteY3" fmla="*/ 20483 h 20246"/>
                <a:gd name="connsiteX4" fmla="*/ 23564 w 24285"/>
                <a:gd name="connsiteY4" fmla="*/ 15840 h 2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85" h="20246">
                  <a:moveTo>
                    <a:pt x="23564" y="15840"/>
                  </a:moveTo>
                  <a:cubicBezTo>
                    <a:pt x="26107" y="9098"/>
                    <a:pt x="19747" y="2673"/>
                    <a:pt x="9061" y="1019"/>
                  </a:cubicBezTo>
                  <a:cubicBezTo>
                    <a:pt x="6008" y="332"/>
                    <a:pt x="2955" y="97"/>
                    <a:pt x="-163" y="320"/>
                  </a:cubicBezTo>
                  <a:cubicBezTo>
                    <a:pt x="5308" y="7959"/>
                    <a:pt x="11859" y="14752"/>
                    <a:pt x="19302" y="20483"/>
                  </a:cubicBezTo>
                  <a:cubicBezTo>
                    <a:pt x="20892" y="20547"/>
                    <a:pt x="22546" y="18448"/>
                    <a:pt x="23564" y="158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 2472">
              <a:extLst>
                <a:ext uri="{FF2B5EF4-FFF2-40B4-BE49-F238E27FC236}">
                  <a16:creationId xmlns:a16="http://schemas.microsoft.com/office/drawing/2014/main" id="{12F2D8C9-9694-4D75-29B5-B98D5A52837B}"/>
                </a:ext>
              </a:extLst>
            </p:cNvPr>
            <p:cNvSpPr/>
            <p:nvPr/>
          </p:nvSpPr>
          <p:spPr>
            <a:xfrm>
              <a:off x="11592216" y="6418460"/>
              <a:ext cx="12268" cy="14433"/>
            </a:xfrm>
            <a:custGeom>
              <a:avLst/>
              <a:gdLst>
                <a:gd name="connsiteX0" fmla="*/ 11769 w 12268"/>
                <a:gd name="connsiteY0" fmla="*/ 2094 h 14433"/>
                <a:gd name="connsiteX1" fmla="*/ 192 w 12268"/>
                <a:gd name="connsiteY1" fmla="*/ 10808 h 14433"/>
                <a:gd name="connsiteX2" fmla="*/ 3372 w 12268"/>
                <a:gd name="connsiteY2" fmla="*/ 10808 h 14433"/>
                <a:gd name="connsiteX3" fmla="*/ 9097 w 12268"/>
                <a:gd name="connsiteY3" fmla="*/ 5274 h 14433"/>
                <a:gd name="connsiteX4" fmla="*/ 11769 w 12268"/>
                <a:gd name="connsiteY4" fmla="*/ 2094 h 1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8" h="14433">
                  <a:moveTo>
                    <a:pt x="11769" y="2094"/>
                  </a:moveTo>
                  <a:cubicBezTo>
                    <a:pt x="8397" y="-3440"/>
                    <a:pt x="-2225" y="4575"/>
                    <a:pt x="192" y="10808"/>
                  </a:cubicBezTo>
                  <a:cubicBezTo>
                    <a:pt x="2164" y="15960"/>
                    <a:pt x="2354" y="15960"/>
                    <a:pt x="3372" y="10808"/>
                  </a:cubicBezTo>
                  <a:cubicBezTo>
                    <a:pt x="3881" y="7902"/>
                    <a:pt x="6171" y="5656"/>
                    <a:pt x="9097" y="5274"/>
                  </a:cubicBezTo>
                  <a:cubicBezTo>
                    <a:pt x="11387" y="5211"/>
                    <a:pt x="12786" y="3812"/>
                    <a:pt x="11769" y="20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 2473">
              <a:extLst>
                <a:ext uri="{FF2B5EF4-FFF2-40B4-BE49-F238E27FC236}">
                  <a16:creationId xmlns:a16="http://schemas.microsoft.com/office/drawing/2014/main" id="{08FE21D1-B732-4F84-DBEE-1B2076F89846}"/>
                </a:ext>
              </a:extLst>
            </p:cNvPr>
            <p:cNvSpPr/>
            <p:nvPr/>
          </p:nvSpPr>
          <p:spPr>
            <a:xfrm>
              <a:off x="11653577" y="6483287"/>
              <a:ext cx="20180" cy="24934"/>
            </a:xfrm>
            <a:custGeom>
              <a:avLst/>
              <a:gdLst>
                <a:gd name="connsiteX0" fmla="*/ 16431 w 20180"/>
                <a:gd name="connsiteY0" fmla="*/ 21610 h 24934"/>
                <a:gd name="connsiteX1" fmla="*/ 14332 w 20180"/>
                <a:gd name="connsiteY1" fmla="*/ 14232 h 24934"/>
                <a:gd name="connsiteX2" fmla="*/ 6509 w 20180"/>
                <a:gd name="connsiteY2" fmla="*/ 8189 h 24934"/>
                <a:gd name="connsiteX3" fmla="*/ 1420 w 20180"/>
                <a:gd name="connsiteY3" fmla="*/ 238 h 24934"/>
                <a:gd name="connsiteX4" fmla="*/ 5491 w 20180"/>
                <a:gd name="connsiteY4" fmla="*/ 21483 h 24934"/>
                <a:gd name="connsiteX5" fmla="*/ 16431 w 20180"/>
                <a:gd name="connsiteY5" fmla="*/ 21610 h 2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80" h="24934">
                  <a:moveTo>
                    <a:pt x="16431" y="21610"/>
                  </a:moveTo>
                  <a:cubicBezTo>
                    <a:pt x="22028" y="15949"/>
                    <a:pt x="20884" y="12133"/>
                    <a:pt x="14332" y="14232"/>
                  </a:cubicBezTo>
                  <a:cubicBezTo>
                    <a:pt x="9880" y="15695"/>
                    <a:pt x="7971" y="14232"/>
                    <a:pt x="6509" y="8189"/>
                  </a:cubicBezTo>
                  <a:cubicBezTo>
                    <a:pt x="5427" y="3800"/>
                    <a:pt x="3137" y="238"/>
                    <a:pt x="1420" y="238"/>
                  </a:cubicBezTo>
                  <a:cubicBezTo>
                    <a:pt x="-2142" y="238"/>
                    <a:pt x="784" y="15377"/>
                    <a:pt x="5491" y="21483"/>
                  </a:cubicBezTo>
                  <a:cubicBezTo>
                    <a:pt x="9307" y="26381"/>
                    <a:pt x="11724" y="26381"/>
                    <a:pt x="16431" y="216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 2474">
              <a:extLst>
                <a:ext uri="{FF2B5EF4-FFF2-40B4-BE49-F238E27FC236}">
                  <a16:creationId xmlns:a16="http://schemas.microsoft.com/office/drawing/2014/main" id="{8718EABB-5E65-E779-700E-F5C38602D24D}"/>
                </a:ext>
              </a:extLst>
            </p:cNvPr>
            <p:cNvSpPr/>
            <p:nvPr/>
          </p:nvSpPr>
          <p:spPr>
            <a:xfrm>
              <a:off x="11606870" y="6387452"/>
              <a:ext cx="14211" cy="19597"/>
            </a:xfrm>
            <a:custGeom>
              <a:avLst/>
              <a:gdLst>
                <a:gd name="connsiteX0" fmla="*/ 4047 w 14211"/>
                <a:gd name="connsiteY0" fmla="*/ 15039 h 19597"/>
                <a:gd name="connsiteX1" fmla="*/ 9709 w 14211"/>
                <a:gd name="connsiteY1" fmla="*/ 7915 h 19597"/>
                <a:gd name="connsiteX2" fmla="*/ 9709 w 14211"/>
                <a:gd name="connsiteY2" fmla="*/ 536 h 19597"/>
                <a:gd name="connsiteX3" fmla="*/ 676 w 14211"/>
                <a:gd name="connsiteY3" fmla="*/ 16819 h 19597"/>
                <a:gd name="connsiteX4" fmla="*/ 4047 w 14211"/>
                <a:gd name="connsiteY4" fmla="*/ 15039 h 19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1" h="19597">
                  <a:moveTo>
                    <a:pt x="4047" y="15039"/>
                  </a:moveTo>
                  <a:cubicBezTo>
                    <a:pt x="4747" y="11095"/>
                    <a:pt x="7291" y="7915"/>
                    <a:pt x="9709" y="7915"/>
                  </a:cubicBezTo>
                  <a:cubicBezTo>
                    <a:pt x="15560" y="7915"/>
                    <a:pt x="15433" y="2826"/>
                    <a:pt x="9709" y="536"/>
                  </a:cubicBezTo>
                  <a:cubicBezTo>
                    <a:pt x="3984" y="-1754"/>
                    <a:pt x="-2504" y="9695"/>
                    <a:pt x="676" y="16819"/>
                  </a:cubicBezTo>
                  <a:cubicBezTo>
                    <a:pt x="2521" y="21272"/>
                    <a:pt x="3093" y="20890"/>
                    <a:pt x="4047" y="150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 2475">
              <a:extLst>
                <a:ext uri="{FF2B5EF4-FFF2-40B4-BE49-F238E27FC236}">
                  <a16:creationId xmlns:a16="http://schemas.microsoft.com/office/drawing/2014/main" id="{A7CD8DA5-C613-5070-FCD8-4C9A35B79EA8}"/>
                </a:ext>
              </a:extLst>
            </p:cNvPr>
            <p:cNvSpPr/>
            <p:nvPr/>
          </p:nvSpPr>
          <p:spPr>
            <a:xfrm>
              <a:off x="11603964" y="6429764"/>
              <a:ext cx="17228" cy="11139"/>
            </a:xfrm>
            <a:custGeom>
              <a:avLst/>
              <a:gdLst>
                <a:gd name="connsiteX0" fmla="*/ 11278 w 17228"/>
                <a:gd name="connsiteY0" fmla="*/ 267 h 11139"/>
                <a:gd name="connsiteX1" fmla="*/ 592 w 17228"/>
                <a:gd name="connsiteY1" fmla="*/ 10826 h 11139"/>
                <a:gd name="connsiteX2" fmla="*/ 4917 w 17228"/>
                <a:gd name="connsiteY2" fmla="*/ 9300 h 11139"/>
                <a:gd name="connsiteX3" fmla="*/ 12105 w 17228"/>
                <a:gd name="connsiteY3" fmla="*/ 7519 h 11139"/>
                <a:gd name="connsiteX4" fmla="*/ 17066 w 17228"/>
                <a:gd name="connsiteY4" fmla="*/ 4847 h 11139"/>
                <a:gd name="connsiteX5" fmla="*/ 11278 w 17228"/>
                <a:gd name="connsiteY5" fmla="*/ 267 h 1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28" h="11139">
                  <a:moveTo>
                    <a:pt x="11278" y="267"/>
                  </a:moveTo>
                  <a:cubicBezTo>
                    <a:pt x="4917" y="267"/>
                    <a:pt x="-2588" y="7519"/>
                    <a:pt x="592" y="10826"/>
                  </a:cubicBezTo>
                  <a:cubicBezTo>
                    <a:pt x="1737" y="11971"/>
                    <a:pt x="3709" y="11272"/>
                    <a:pt x="4917" y="9300"/>
                  </a:cubicBezTo>
                  <a:cubicBezTo>
                    <a:pt x="6698" y="7226"/>
                    <a:pt x="9561" y="6514"/>
                    <a:pt x="12105" y="7519"/>
                  </a:cubicBezTo>
                  <a:cubicBezTo>
                    <a:pt x="15285" y="8791"/>
                    <a:pt x="17066" y="7837"/>
                    <a:pt x="17066" y="4847"/>
                  </a:cubicBezTo>
                  <a:cubicBezTo>
                    <a:pt x="16685" y="2004"/>
                    <a:pt x="14141" y="-31"/>
                    <a:pt x="11278" y="2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 2476">
              <a:extLst>
                <a:ext uri="{FF2B5EF4-FFF2-40B4-BE49-F238E27FC236}">
                  <a16:creationId xmlns:a16="http://schemas.microsoft.com/office/drawing/2014/main" id="{57DAF254-556C-FD36-D607-00D0A38D9DF8}"/>
                </a:ext>
              </a:extLst>
            </p:cNvPr>
            <p:cNvSpPr/>
            <p:nvPr/>
          </p:nvSpPr>
          <p:spPr>
            <a:xfrm>
              <a:off x="11590576" y="6361255"/>
              <a:ext cx="12043" cy="8646"/>
            </a:xfrm>
            <a:custGeom>
              <a:avLst/>
              <a:gdLst>
                <a:gd name="connsiteX0" fmla="*/ 11881 w 12043"/>
                <a:gd name="connsiteY0" fmla="*/ 6124 h 8646"/>
                <a:gd name="connsiteX1" fmla="*/ 305 w 12043"/>
                <a:gd name="connsiteY1" fmla="*/ 845 h 8646"/>
                <a:gd name="connsiteX2" fmla="*/ 877 w 12043"/>
                <a:gd name="connsiteY2" fmla="*/ 5615 h 8646"/>
                <a:gd name="connsiteX3" fmla="*/ 11881 w 12043"/>
                <a:gd name="connsiteY3" fmla="*/ 6124 h 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43" h="8646">
                  <a:moveTo>
                    <a:pt x="11881" y="6124"/>
                  </a:moveTo>
                  <a:cubicBezTo>
                    <a:pt x="11881" y="3008"/>
                    <a:pt x="2404" y="-1381"/>
                    <a:pt x="305" y="845"/>
                  </a:cubicBezTo>
                  <a:cubicBezTo>
                    <a:pt x="-522" y="1608"/>
                    <a:pt x="-203" y="3771"/>
                    <a:pt x="877" y="5615"/>
                  </a:cubicBezTo>
                  <a:cubicBezTo>
                    <a:pt x="3358" y="9686"/>
                    <a:pt x="11881" y="10068"/>
                    <a:pt x="11881" y="61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 2477">
              <a:extLst>
                <a:ext uri="{FF2B5EF4-FFF2-40B4-BE49-F238E27FC236}">
                  <a16:creationId xmlns:a16="http://schemas.microsoft.com/office/drawing/2014/main" id="{E4BF8365-840E-9D8C-AC06-899BC8EDD237}"/>
                </a:ext>
              </a:extLst>
            </p:cNvPr>
            <p:cNvSpPr/>
            <p:nvPr/>
          </p:nvSpPr>
          <p:spPr>
            <a:xfrm>
              <a:off x="11655223" y="6524793"/>
              <a:ext cx="20465" cy="17769"/>
            </a:xfrm>
            <a:custGeom>
              <a:avLst/>
              <a:gdLst>
                <a:gd name="connsiteX0" fmla="*/ 11987 w 20465"/>
                <a:gd name="connsiteY0" fmla="*/ 1095 h 17769"/>
                <a:gd name="connsiteX1" fmla="*/ -163 w 20465"/>
                <a:gd name="connsiteY1" fmla="*/ 8982 h 17769"/>
                <a:gd name="connsiteX2" fmla="*/ 17775 w 20465"/>
                <a:gd name="connsiteY2" fmla="*/ 15852 h 17769"/>
                <a:gd name="connsiteX3" fmla="*/ 11987 w 20465"/>
                <a:gd name="connsiteY3" fmla="*/ 1095 h 1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65" h="17769">
                  <a:moveTo>
                    <a:pt x="11987" y="1095"/>
                  </a:moveTo>
                  <a:cubicBezTo>
                    <a:pt x="4418" y="-1385"/>
                    <a:pt x="-163" y="1604"/>
                    <a:pt x="-163" y="8982"/>
                  </a:cubicBezTo>
                  <a:cubicBezTo>
                    <a:pt x="-163" y="16361"/>
                    <a:pt x="9824" y="20940"/>
                    <a:pt x="17775" y="15852"/>
                  </a:cubicBezTo>
                  <a:cubicBezTo>
                    <a:pt x="23054" y="12481"/>
                    <a:pt x="19556" y="3512"/>
                    <a:pt x="11987" y="10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 2478">
              <a:extLst>
                <a:ext uri="{FF2B5EF4-FFF2-40B4-BE49-F238E27FC236}">
                  <a16:creationId xmlns:a16="http://schemas.microsoft.com/office/drawing/2014/main" id="{068E29FC-0D35-50E4-C52A-4873156F3AF2}"/>
                </a:ext>
              </a:extLst>
            </p:cNvPr>
            <p:cNvSpPr/>
            <p:nvPr/>
          </p:nvSpPr>
          <p:spPr>
            <a:xfrm>
              <a:off x="11753019" y="6547276"/>
              <a:ext cx="11985" cy="5039"/>
            </a:xfrm>
            <a:custGeom>
              <a:avLst/>
              <a:gdLst>
                <a:gd name="connsiteX0" fmla="*/ 5212 w 11985"/>
                <a:gd name="connsiteY0" fmla="*/ 238 h 5039"/>
                <a:gd name="connsiteX1" fmla="*/ 1586 w 11985"/>
                <a:gd name="connsiteY1" fmla="*/ 2528 h 5039"/>
                <a:gd name="connsiteX2" fmla="*/ 11700 w 11985"/>
                <a:gd name="connsiteY2" fmla="*/ 3101 h 5039"/>
                <a:gd name="connsiteX3" fmla="*/ 5212 w 11985"/>
                <a:gd name="connsiteY3" fmla="*/ 238 h 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85" h="5039">
                  <a:moveTo>
                    <a:pt x="5212" y="238"/>
                  </a:moveTo>
                  <a:cubicBezTo>
                    <a:pt x="-576" y="238"/>
                    <a:pt x="-1530" y="238"/>
                    <a:pt x="1586" y="2528"/>
                  </a:cubicBezTo>
                  <a:cubicBezTo>
                    <a:pt x="6993" y="6026"/>
                    <a:pt x="9792" y="6154"/>
                    <a:pt x="11700" y="3101"/>
                  </a:cubicBezTo>
                  <a:cubicBezTo>
                    <a:pt x="12463" y="1765"/>
                    <a:pt x="9601" y="493"/>
                    <a:pt x="521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 2479">
              <a:extLst>
                <a:ext uri="{FF2B5EF4-FFF2-40B4-BE49-F238E27FC236}">
                  <a16:creationId xmlns:a16="http://schemas.microsoft.com/office/drawing/2014/main" id="{ABCF3F47-69D9-6343-A14E-367E5A1305B4}"/>
                </a:ext>
              </a:extLst>
            </p:cNvPr>
            <p:cNvSpPr/>
            <p:nvPr/>
          </p:nvSpPr>
          <p:spPr>
            <a:xfrm>
              <a:off x="11672116" y="6533728"/>
              <a:ext cx="88567" cy="54963"/>
            </a:xfrm>
            <a:custGeom>
              <a:avLst/>
              <a:gdLst>
                <a:gd name="connsiteX0" fmla="*/ 88405 w 88567"/>
                <a:gd name="connsiteY0" fmla="*/ 3291 h 54963"/>
                <a:gd name="connsiteX1" fmla="*/ 75683 w 88567"/>
                <a:gd name="connsiteY1" fmla="*/ 3291 h 54963"/>
                <a:gd name="connsiteX2" fmla="*/ 69704 w 88567"/>
                <a:gd name="connsiteY2" fmla="*/ 12387 h 54963"/>
                <a:gd name="connsiteX3" fmla="*/ 53421 w 88567"/>
                <a:gd name="connsiteY3" fmla="*/ 18303 h 54963"/>
                <a:gd name="connsiteX4" fmla="*/ 30268 w 88567"/>
                <a:gd name="connsiteY4" fmla="*/ 13914 h 54963"/>
                <a:gd name="connsiteX5" fmla="*/ 20981 w 88567"/>
                <a:gd name="connsiteY5" fmla="*/ 15695 h 54963"/>
                <a:gd name="connsiteX6" fmla="*/ 8259 w 88567"/>
                <a:gd name="connsiteY6" fmla="*/ 28861 h 54963"/>
                <a:gd name="connsiteX7" fmla="*/ 6351 w 88567"/>
                <a:gd name="connsiteY7" fmla="*/ 39038 h 54963"/>
                <a:gd name="connsiteX8" fmla="*/ 14239 w 88567"/>
                <a:gd name="connsiteY8" fmla="*/ 48516 h 54963"/>
                <a:gd name="connsiteX9" fmla="*/ 14175 w 88567"/>
                <a:gd name="connsiteY9" fmla="*/ 48961 h 54963"/>
                <a:gd name="connsiteX10" fmla="*/ 23525 w 88567"/>
                <a:gd name="connsiteY10" fmla="*/ 51951 h 54963"/>
                <a:gd name="connsiteX11" fmla="*/ 32812 w 88567"/>
                <a:gd name="connsiteY11" fmla="*/ 44000 h 54963"/>
                <a:gd name="connsiteX12" fmla="*/ 28487 w 88567"/>
                <a:gd name="connsiteY12" fmla="*/ 40947 h 54963"/>
                <a:gd name="connsiteX13" fmla="*/ 22126 w 88567"/>
                <a:gd name="connsiteY13" fmla="*/ 36113 h 54963"/>
                <a:gd name="connsiteX14" fmla="*/ 40763 w 88567"/>
                <a:gd name="connsiteY14" fmla="*/ 25236 h 54963"/>
                <a:gd name="connsiteX15" fmla="*/ 51640 w 88567"/>
                <a:gd name="connsiteY15" fmla="*/ 21801 h 54963"/>
                <a:gd name="connsiteX16" fmla="*/ 59527 w 88567"/>
                <a:gd name="connsiteY16" fmla="*/ 24982 h 54963"/>
                <a:gd name="connsiteX17" fmla="*/ 73775 w 88567"/>
                <a:gd name="connsiteY17" fmla="*/ 18939 h 54963"/>
                <a:gd name="connsiteX18" fmla="*/ 83507 w 88567"/>
                <a:gd name="connsiteY18" fmla="*/ 6217 h 54963"/>
                <a:gd name="connsiteX19" fmla="*/ 88405 w 88567"/>
                <a:gd name="connsiteY19" fmla="*/ 3291 h 5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8567" h="54963">
                  <a:moveTo>
                    <a:pt x="88405" y="3291"/>
                  </a:moveTo>
                  <a:cubicBezTo>
                    <a:pt x="88405" y="-779"/>
                    <a:pt x="83380" y="-779"/>
                    <a:pt x="75683" y="3291"/>
                  </a:cubicBezTo>
                  <a:cubicBezTo>
                    <a:pt x="72312" y="5174"/>
                    <a:pt x="70086" y="8565"/>
                    <a:pt x="69704" y="12387"/>
                  </a:cubicBezTo>
                  <a:cubicBezTo>
                    <a:pt x="69704" y="17285"/>
                    <a:pt x="67159" y="18239"/>
                    <a:pt x="53421" y="18303"/>
                  </a:cubicBezTo>
                  <a:cubicBezTo>
                    <a:pt x="45470" y="18563"/>
                    <a:pt x="37583" y="17062"/>
                    <a:pt x="30268" y="13914"/>
                  </a:cubicBezTo>
                  <a:cubicBezTo>
                    <a:pt x="21044" y="7935"/>
                    <a:pt x="19073" y="8316"/>
                    <a:pt x="20981" y="15695"/>
                  </a:cubicBezTo>
                  <a:cubicBezTo>
                    <a:pt x="22889" y="23073"/>
                    <a:pt x="18437" y="27335"/>
                    <a:pt x="8259" y="28861"/>
                  </a:cubicBezTo>
                  <a:cubicBezTo>
                    <a:pt x="-1918" y="30388"/>
                    <a:pt x="-3253" y="36621"/>
                    <a:pt x="6351" y="39038"/>
                  </a:cubicBezTo>
                  <a:cubicBezTo>
                    <a:pt x="11122" y="39484"/>
                    <a:pt x="14684" y="43726"/>
                    <a:pt x="14239" y="48516"/>
                  </a:cubicBezTo>
                  <a:cubicBezTo>
                    <a:pt x="14239" y="48662"/>
                    <a:pt x="14175" y="48815"/>
                    <a:pt x="14175" y="48961"/>
                  </a:cubicBezTo>
                  <a:cubicBezTo>
                    <a:pt x="14175" y="56658"/>
                    <a:pt x="14175" y="56721"/>
                    <a:pt x="23525" y="51951"/>
                  </a:cubicBezTo>
                  <a:cubicBezTo>
                    <a:pt x="28614" y="49280"/>
                    <a:pt x="32812" y="45590"/>
                    <a:pt x="32812" y="44000"/>
                  </a:cubicBezTo>
                  <a:cubicBezTo>
                    <a:pt x="32812" y="42410"/>
                    <a:pt x="30904" y="40947"/>
                    <a:pt x="28487" y="40947"/>
                  </a:cubicBezTo>
                  <a:cubicBezTo>
                    <a:pt x="25625" y="40692"/>
                    <a:pt x="23144" y="38810"/>
                    <a:pt x="22126" y="36113"/>
                  </a:cubicBezTo>
                  <a:cubicBezTo>
                    <a:pt x="20345" y="31279"/>
                    <a:pt x="30713" y="25236"/>
                    <a:pt x="40763" y="25236"/>
                  </a:cubicBezTo>
                  <a:cubicBezTo>
                    <a:pt x="44579" y="24848"/>
                    <a:pt x="48268" y="23677"/>
                    <a:pt x="51640" y="21801"/>
                  </a:cubicBezTo>
                  <a:cubicBezTo>
                    <a:pt x="56855" y="19002"/>
                    <a:pt x="58000" y="19511"/>
                    <a:pt x="59527" y="24982"/>
                  </a:cubicBezTo>
                  <a:cubicBezTo>
                    <a:pt x="62199" y="35286"/>
                    <a:pt x="68432" y="32614"/>
                    <a:pt x="73775" y="18939"/>
                  </a:cubicBezTo>
                  <a:cubicBezTo>
                    <a:pt x="76574" y="11624"/>
                    <a:pt x="80644" y="6217"/>
                    <a:pt x="83507" y="6217"/>
                  </a:cubicBezTo>
                  <a:cubicBezTo>
                    <a:pt x="86369" y="6217"/>
                    <a:pt x="88405" y="5009"/>
                    <a:pt x="88405" y="32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 2480">
              <a:extLst>
                <a:ext uri="{FF2B5EF4-FFF2-40B4-BE49-F238E27FC236}">
                  <a16:creationId xmlns:a16="http://schemas.microsoft.com/office/drawing/2014/main" id="{D392ECBE-4BBD-FC25-05C5-FF84DE9EDA94}"/>
                </a:ext>
              </a:extLst>
            </p:cNvPr>
            <p:cNvSpPr/>
            <p:nvPr/>
          </p:nvSpPr>
          <p:spPr>
            <a:xfrm>
              <a:off x="11755098" y="6457723"/>
              <a:ext cx="34727" cy="37515"/>
            </a:xfrm>
            <a:custGeom>
              <a:avLst/>
              <a:gdLst>
                <a:gd name="connsiteX0" fmla="*/ 33728 w 34727"/>
                <a:gd name="connsiteY0" fmla="*/ 29492 h 37515"/>
                <a:gd name="connsiteX1" fmla="*/ 23169 w 34727"/>
                <a:gd name="connsiteY1" fmla="*/ 14226 h 37515"/>
                <a:gd name="connsiteX2" fmla="*/ 9048 w 34727"/>
                <a:gd name="connsiteY2" fmla="*/ 3285 h 37515"/>
                <a:gd name="connsiteX3" fmla="*/ 2879 w 34727"/>
                <a:gd name="connsiteY3" fmla="*/ 563 h 37515"/>
                <a:gd name="connsiteX4" fmla="*/ -47 w 34727"/>
                <a:gd name="connsiteY4" fmla="*/ 6084 h 37515"/>
                <a:gd name="connsiteX5" fmla="*/ 5041 w 34727"/>
                <a:gd name="connsiteY5" fmla="*/ 10791 h 37515"/>
                <a:gd name="connsiteX6" fmla="*/ 20816 w 34727"/>
                <a:gd name="connsiteY6" fmla="*/ 29173 h 37515"/>
                <a:gd name="connsiteX7" fmla="*/ 33728 w 34727"/>
                <a:gd name="connsiteY7" fmla="*/ 29492 h 3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727" h="37515">
                  <a:moveTo>
                    <a:pt x="33728" y="29492"/>
                  </a:moveTo>
                  <a:cubicBezTo>
                    <a:pt x="35891" y="23639"/>
                    <a:pt x="34364" y="21350"/>
                    <a:pt x="23169" y="14226"/>
                  </a:cubicBezTo>
                  <a:cubicBezTo>
                    <a:pt x="17954" y="11312"/>
                    <a:pt x="13183" y="7623"/>
                    <a:pt x="9048" y="3285"/>
                  </a:cubicBezTo>
                  <a:cubicBezTo>
                    <a:pt x="8094" y="830"/>
                    <a:pt x="5360" y="-391"/>
                    <a:pt x="2879" y="563"/>
                  </a:cubicBezTo>
                  <a:cubicBezTo>
                    <a:pt x="653" y="1422"/>
                    <a:pt x="-556" y="3775"/>
                    <a:pt x="-47" y="6084"/>
                  </a:cubicBezTo>
                  <a:cubicBezTo>
                    <a:pt x="589" y="9137"/>
                    <a:pt x="2879" y="11236"/>
                    <a:pt x="5041" y="10791"/>
                  </a:cubicBezTo>
                  <a:cubicBezTo>
                    <a:pt x="9875" y="9709"/>
                    <a:pt x="20688" y="22368"/>
                    <a:pt x="20816" y="29173"/>
                  </a:cubicBezTo>
                  <a:cubicBezTo>
                    <a:pt x="21070" y="40432"/>
                    <a:pt x="29657" y="40686"/>
                    <a:pt x="33728" y="294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 2481">
              <a:extLst>
                <a:ext uri="{FF2B5EF4-FFF2-40B4-BE49-F238E27FC236}">
                  <a16:creationId xmlns:a16="http://schemas.microsoft.com/office/drawing/2014/main" id="{E5395F99-DC43-0207-D663-240804D3DEF8}"/>
                </a:ext>
              </a:extLst>
            </p:cNvPr>
            <p:cNvSpPr/>
            <p:nvPr/>
          </p:nvSpPr>
          <p:spPr>
            <a:xfrm>
              <a:off x="11720358" y="6561906"/>
              <a:ext cx="20813" cy="15147"/>
            </a:xfrm>
            <a:custGeom>
              <a:avLst/>
              <a:gdLst>
                <a:gd name="connsiteX0" fmla="*/ 13193 w 20813"/>
                <a:gd name="connsiteY0" fmla="*/ 5454 h 15147"/>
                <a:gd name="connsiteX1" fmla="*/ 1553 w 20813"/>
                <a:gd name="connsiteY1" fmla="*/ 238 h 15147"/>
                <a:gd name="connsiteX2" fmla="*/ 3589 w 20813"/>
                <a:gd name="connsiteY2" fmla="*/ 12197 h 15147"/>
                <a:gd name="connsiteX3" fmla="*/ 16882 w 20813"/>
                <a:gd name="connsiteY3" fmla="*/ 13087 h 15147"/>
                <a:gd name="connsiteX4" fmla="*/ 13193 w 20813"/>
                <a:gd name="connsiteY4" fmla="*/ 5454 h 1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13" h="15147">
                  <a:moveTo>
                    <a:pt x="13193" y="5454"/>
                  </a:moveTo>
                  <a:cubicBezTo>
                    <a:pt x="9504" y="3336"/>
                    <a:pt x="5624" y="1587"/>
                    <a:pt x="1553" y="238"/>
                  </a:cubicBezTo>
                  <a:cubicBezTo>
                    <a:pt x="-1564" y="238"/>
                    <a:pt x="-165" y="8380"/>
                    <a:pt x="3589" y="12197"/>
                  </a:cubicBezTo>
                  <a:cubicBezTo>
                    <a:pt x="7341" y="16013"/>
                    <a:pt x="8296" y="16522"/>
                    <a:pt x="16882" y="13087"/>
                  </a:cubicBezTo>
                  <a:cubicBezTo>
                    <a:pt x="22544" y="10861"/>
                    <a:pt x="22225" y="10225"/>
                    <a:pt x="13193" y="54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 2482">
              <a:extLst>
                <a:ext uri="{FF2B5EF4-FFF2-40B4-BE49-F238E27FC236}">
                  <a16:creationId xmlns:a16="http://schemas.microsoft.com/office/drawing/2014/main" id="{7426DAFC-91C4-8B04-3D39-87763C28BF30}"/>
                </a:ext>
              </a:extLst>
            </p:cNvPr>
            <p:cNvSpPr/>
            <p:nvPr/>
          </p:nvSpPr>
          <p:spPr>
            <a:xfrm>
              <a:off x="11721629" y="6612219"/>
              <a:ext cx="9943" cy="9477"/>
            </a:xfrm>
            <a:custGeom>
              <a:avLst/>
              <a:gdLst>
                <a:gd name="connsiteX0" fmla="*/ 919 w 9943"/>
                <a:gd name="connsiteY0" fmla="*/ 238 h 9477"/>
                <a:gd name="connsiteX1" fmla="*/ 1682 w 9943"/>
                <a:gd name="connsiteY1" fmla="*/ 5009 h 9477"/>
                <a:gd name="connsiteX2" fmla="*/ 8679 w 9943"/>
                <a:gd name="connsiteY2" fmla="*/ 9716 h 9477"/>
                <a:gd name="connsiteX3" fmla="*/ 7916 w 9943"/>
                <a:gd name="connsiteY3" fmla="*/ 5009 h 9477"/>
                <a:gd name="connsiteX4" fmla="*/ 919 w 9943"/>
                <a:gd name="connsiteY4" fmla="*/ 238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3" h="9477">
                  <a:moveTo>
                    <a:pt x="919" y="238"/>
                  </a:moveTo>
                  <a:cubicBezTo>
                    <a:pt x="-798" y="238"/>
                    <a:pt x="-417" y="2337"/>
                    <a:pt x="1682" y="5009"/>
                  </a:cubicBezTo>
                  <a:cubicBezTo>
                    <a:pt x="3399" y="7330"/>
                    <a:pt x="5880" y="8991"/>
                    <a:pt x="8679" y="9716"/>
                  </a:cubicBezTo>
                  <a:cubicBezTo>
                    <a:pt x="10396" y="9716"/>
                    <a:pt x="10079" y="7617"/>
                    <a:pt x="7916" y="5009"/>
                  </a:cubicBezTo>
                  <a:cubicBezTo>
                    <a:pt x="6199" y="2668"/>
                    <a:pt x="3718" y="982"/>
                    <a:pt x="91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 2483">
              <a:extLst>
                <a:ext uri="{FF2B5EF4-FFF2-40B4-BE49-F238E27FC236}">
                  <a16:creationId xmlns:a16="http://schemas.microsoft.com/office/drawing/2014/main" id="{2CEF219D-0E71-8CB9-E53A-7A9DE1AE44D2}"/>
                </a:ext>
              </a:extLst>
            </p:cNvPr>
            <p:cNvSpPr/>
            <p:nvPr/>
          </p:nvSpPr>
          <p:spPr>
            <a:xfrm>
              <a:off x="11718604" y="6580818"/>
              <a:ext cx="21384" cy="23670"/>
            </a:xfrm>
            <a:custGeom>
              <a:avLst/>
              <a:gdLst>
                <a:gd name="connsiteX0" fmla="*/ 15138 w 21384"/>
                <a:gd name="connsiteY0" fmla="*/ 3207 h 23670"/>
                <a:gd name="connsiteX1" fmla="*/ 3243 w 21384"/>
                <a:gd name="connsiteY1" fmla="*/ 21208 h 23670"/>
                <a:gd name="connsiteX2" fmla="*/ 19209 w 21384"/>
                <a:gd name="connsiteY2" fmla="*/ 14084 h 23670"/>
                <a:gd name="connsiteX3" fmla="*/ 15138 w 21384"/>
                <a:gd name="connsiteY3" fmla="*/ 3207 h 2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84" h="23670">
                  <a:moveTo>
                    <a:pt x="15138" y="3207"/>
                  </a:moveTo>
                  <a:cubicBezTo>
                    <a:pt x="-1209" y="-3154"/>
                    <a:pt x="-3181" y="-228"/>
                    <a:pt x="3243" y="21208"/>
                  </a:cubicBezTo>
                  <a:cubicBezTo>
                    <a:pt x="5025" y="27187"/>
                    <a:pt x="15265" y="22543"/>
                    <a:pt x="19209" y="14084"/>
                  </a:cubicBezTo>
                  <a:cubicBezTo>
                    <a:pt x="22517" y="6960"/>
                    <a:pt x="22135" y="5624"/>
                    <a:pt x="15138" y="32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 2484">
              <a:extLst>
                <a:ext uri="{FF2B5EF4-FFF2-40B4-BE49-F238E27FC236}">
                  <a16:creationId xmlns:a16="http://schemas.microsoft.com/office/drawing/2014/main" id="{CE97BDD3-2ED0-2C48-8BF9-5FBDB3A9DCDC}"/>
                </a:ext>
              </a:extLst>
            </p:cNvPr>
            <p:cNvSpPr/>
            <p:nvPr/>
          </p:nvSpPr>
          <p:spPr>
            <a:xfrm>
              <a:off x="11629191" y="6411403"/>
              <a:ext cx="15279" cy="29773"/>
            </a:xfrm>
            <a:custGeom>
              <a:avLst/>
              <a:gdLst>
                <a:gd name="connsiteX0" fmla="*/ 12131 w 15279"/>
                <a:gd name="connsiteY0" fmla="*/ 27661 h 29773"/>
                <a:gd name="connsiteX1" fmla="*/ 9840 w 15279"/>
                <a:gd name="connsiteY1" fmla="*/ 11378 h 29773"/>
                <a:gd name="connsiteX2" fmla="*/ 2843 w 15279"/>
                <a:gd name="connsiteY2" fmla="*/ 11378 h 29773"/>
                <a:gd name="connsiteX3" fmla="*/ 7550 w 15279"/>
                <a:gd name="connsiteY3" fmla="*/ 24099 h 29773"/>
                <a:gd name="connsiteX4" fmla="*/ 12131 w 15279"/>
                <a:gd name="connsiteY4" fmla="*/ 27661 h 2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79" h="29773">
                  <a:moveTo>
                    <a:pt x="12131" y="27661"/>
                  </a:moveTo>
                  <a:cubicBezTo>
                    <a:pt x="16519" y="23209"/>
                    <a:pt x="16328" y="21682"/>
                    <a:pt x="9840" y="11378"/>
                  </a:cubicBezTo>
                  <a:cubicBezTo>
                    <a:pt x="490" y="-3507"/>
                    <a:pt x="-3326" y="-3443"/>
                    <a:pt x="2843" y="11378"/>
                  </a:cubicBezTo>
                  <a:cubicBezTo>
                    <a:pt x="4688" y="15519"/>
                    <a:pt x="6215" y="19767"/>
                    <a:pt x="7550" y="24099"/>
                  </a:cubicBezTo>
                  <a:cubicBezTo>
                    <a:pt x="6215" y="30396"/>
                    <a:pt x="8060" y="31795"/>
                    <a:pt x="12131" y="276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 2485">
              <a:extLst>
                <a:ext uri="{FF2B5EF4-FFF2-40B4-BE49-F238E27FC236}">
                  <a16:creationId xmlns:a16="http://schemas.microsoft.com/office/drawing/2014/main" id="{84C429DD-487D-1481-1CD5-B02DCC13ED4E}"/>
                </a:ext>
              </a:extLst>
            </p:cNvPr>
            <p:cNvSpPr/>
            <p:nvPr/>
          </p:nvSpPr>
          <p:spPr>
            <a:xfrm>
              <a:off x="11482842" y="6468114"/>
              <a:ext cx="23286" cy="27474"/>
            </a:xfrm>
            <a:custGeom>
              <a:avLst/>
              <a:gdLst>
                <a:gd name="connsiteX0" fmla="*/ 3914 w 23286"/>
                <a:gd name="connsiteY0" fmla="*/ 4153 h 27474"/>
                <a:gd name="connsiteX1" fmla="*/ 3214 w 23286"/>
                <a:gd name="connsiteY1" fmla="*/ 18274 h 27474"/>
                <a:gd name="connsiteX2" fmla="*/ 20260 w 23286"/>
                <a:gd name="connsiteY2" fmla="*/ 23426 h 27474"/>
                <a:gd name="connsiteX3" fmla="*/ 22932 w 23286"/>
                <a:gd name="connsiteY3" fmla="*/ 10068 h 27474"/>
                <a:gd name="connsiteX4" fmla="*/ 3914 w 23286"/>
                <a:gd name="connsiteY4" fmla="*/ 4153 h 2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86" h="27474">
                  <a:moveTo>
                    <a:pt x="3914" y="4153"/>
                  </a:moveTo>
                  <a:cubicBezTo>
                    <a:pt x="-1365" y="8224"/>
                    <a:pt x="-1429" y="9178"/>
                    <a:pt x="3214" y="18274"/>
                  </a:cubicBezTo>
                  <a:cubicBezTo>
                    <a:pt x="8557" y="28769"/>
                    <a:pt x="14409" y="30550"/>
                    <a:pt x="20260" y="23426"/>
                  </a:cubicBezTo>
                  <a:cubicBezTo>
                    <a:pt x="22614" y="19400"/>
                    <a:pt x="23568" y="14692"/>
                    <a:pt x="22932" y="10068"/>
                  </a:cubicBezTo>
                  <a:cubicBezTo>
                    <a:pt x="21851" y="-109"/>
                    <a:pt x="12628" y="-2908"/>
                    <a:pt x="3914" y="41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 2486">
              <a:extLst>
                <a:ext uri="{FF2B5EF4-FFF2-40B4-BE49-F238E27FC236}">
                  <a16:creationId xmlns:a16="http://schemas.microsoft.com/office/drawing/2014/main" id="{8FF49814-C278-4E28-38DE-8B7E0D0FF4B7}"/>
                </a:ext>
              </a:extLst>
            </p:cNvPr>
            <p:cNvSpPr/>
            <p:nvPr/>
          </p:nvSpPr>
          <p:spPr>
            <a:xfrm>
              <a:off x="11468600" y="6395191"/>
              <a:ext cx="49812" cy="49383"/>
            </a:xfrm>
            <a:custGeom>
              <a:avLst/>
              <a:gdLst>
                <a:gd name="connsiteX0" fmla="*/ 45953 w 49812"/>
                <a:gd name="connsiteY0" fmla="*/ 30579 h 49383"/>
                <a:gd name="connsiteX1" fmla="*/ 40864 w 49812"/>
                <a:gd name="connsiteY1" fmla="*/ 16395 h 49383"/>
                <a:gd name="connsiteX2" fmla="*/ 29987 w 49812"/>
                <a:gd name="connsiteY2" fmla="*/ 10988 h 49383"/>
                <a:gd name="connsiteX3" fmla="*/ 19174 w 49812"/>
                <a:gd name="connsiteY3" fmla="*/ 4627 h 49383"/>
                <a:gd name="connsiteX4" fmla="*/ 16058 w 49812"/>
                <a:gd name="connsiteY4" fmla="*/ 238 h 49383"/>
                <a:gd name="connsiteX5" fmla="*/ 12941 w 49812"/>
                <a:gd name="connsiteY5" fmla="*/ 3355 h 49383"/>
                <a:gd name="connsiteX6" fmla="*/ 6580 w 49812"/>
                <a:gd name="connsiteY6" fmla="*/ 13342 h 49383"/>
                <a:gd name="connsiteX7" fmla="*/ -163 w 49812"/>
                <a:gd name="connsiteY7" fmla="*/ 20147 h 49383"/>
                <a:gd name="connsiteX8" fmla="*/ 8297 w 49812"/>
                <a:gd name="connsiteY8" fmla="*/ 27526 h 49383"/>
                <a:gd name="connsiteX9" fmla="*/ 17711 w 49812"/>
                <a:gd name="connsiteY9" fmla="*/ 23010 h 49383"/>
                <a:gd name="connsiteX10" fmla="*/ 15612 w 49812"/>
                <a:gd name="connsiteY10" fmla="*/ 15950 h 49383"/>
                <a:gd name="connsiteX11" fmla="*/ 39337 w 49812"/>
                <a:gd name="connsiteY11" fmla="*/ 42474 h 49383"/>
                <a:gd name="connsiteX12" fmla="*/ 46461 w 49812"/>
                <a:gd name="connsiteY12" fmla="*/ 46608 h 49383"/>
                <a:gd name="connsiteX13" fmla="*/ 45953 w 49812"/>
                <a:gd name="connsiteY13" fmla="*/ 30579 h 49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12" h="49383">
                  <a:moveTo>
                    <a:pt x="45953" y="30579"/>
                  </a:moveTo>
                  <a:cubicBezTo>
                    <a:pt x="43663" y="26088"/>
                    <a:pt x="41945" y="21324"/>
                    <a:pt x="40864" y="16395"/>
                  </a:cubicBezTo>
                  <a:cubicBezTo>
                    <a:pt x="40864" y="14550"/>
                    <a:pt x="35967" y="12133"/>
                    <a:pt x="29987" y="10988"/>
                  </a:cubicBezTo>
                  <a:cubicBezTo>
                    <a:pt x="24008" y="9843"/>
                    <a:pt x="19174" y="7044"/>
                    <a:pt x="19174" y="4627"/>
                  </a:cubicBezTo>
                  <a:cubicBezTo>
                    <a:pt x="19174" y="2211"/>
                    <a:pt x="17774" y="238"/>
                    <a:pt x="16058" y="238"/>
                  </a:cubicBezTo>
                  <a:cubicBezTo>
                    <a:pt x="14340" y="270"/>
                    <a:pt x="13004" y="1651"/>
                    <a:pt x="12941" y="3355"/>
                  </a:cubicBezTo>
                  <a:cubicBezTo>
                    <a:pt x="11668" y="7165"/>
                    <a:pt x="9506" y="10600"/>
                    <a:pt x="6580" y="13342"/>
                  </a:cubicBezTo>
                  <a:lnTo>
                    <a:pt x="-163" y="20147"/>
                  </a:lnTo>
                  <a:lnTo>
                    <a:pt x="8297" y="27526"/>
                  </a:lnTo>
                  <a:cubicBezTo>
                    <a:pt x="21655" y="39166"/>
                    <a:pt x="27379" y="36558"/>
                    <a:pt x="17711" y="23010"/>
                  </a:cubicBezTo>
                  <a:cubicBezTo>
                    <a:pt x="15103" y="19130"/>
                    <a:pt x="14149" y="15950"/>
                    <a:pt x="15612" y="15950"/>
                  </a:cubicBezTo>
                  <a:cubicBezTo>
                    <a:pt x="21400" y="15950"/>
                    <a:pt x="37238" y="33759"/>
                    <a:pt x="39337" y="42474"/>
                  </a:cubicBezTo>
                  <a:cubicBezTo>
                    <a:pt x="41437" y="51188"/>
                    <a:pt x="41945" y="51124"/>
                    <a:pt x="46461" y="46608"/>
                  </a:cubicBezTo>
                  <a:cubicBezTo>
                    <a:pt x="50978" y="42092"/>
                    <a:pt x="50596" y="40565"/>
                    <a:pt x="45953" y="305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 2487">
              <a:extLst>
                <a:ext uri="{FF2B5EF4-FFF2-40B4-BE49-F238E27FC236}">
                  <a16:creationId xmlns:a16="http://schemas.microsoft.com/office/drawing/2014/main" id="{69FC13B1-7768-7E5F-1B2A-2B269D515EC2}"/>
                </a:ext>
              </a:extLst>
            </p:cNvPr>
            <p:cNvSpPr/>
            <p:nvPr/>
          </p:nvSpPr>
          <p:spPr>
            <a:xfrm>
              <a:off x="11439182" y="6426625"/>
              <a:ext cx="33838" cy="36836"/>
            </a:xfrm>
            <a:custGeom>
              <a:avLst/>
              <a:gdLst>
                <a:gd name="connsiteX0" fmla="*/ 31800 w 33838"/>
                <a:gd name="connsiteY0" fmla="*/ 19372 h 36836"/>
                <a:gd name="connsiteX1" fmla="*/ 26838 w 33838"/>
                <a:gd name="connsiteY1" fmla="*/ 10277 h 36836"/>
                <a:gd name="connsiteX2" fmla="*/ 19778 w 33838"/>
                <a:gd name="connsiteY2" fmla="*/ 4489 h 36836"/>
                <a:gd name="connsiteX3" fmla="*/ 3940 w 33838"/>
                <a:gd name="connsiteY3" fmla="*/ 2688 h 36836"/>
                <a:gd name="connsiteX4" fmla="*/ 2159 w 33838"/>
                <a:gd name="connsiteY4" fmla="*/ 4489 h 36836"/>
                <a:gd name="connsiteX5" fmla="*/ 12972 w 33838"/>
                <a:gd name="connsiteY5" fmla="*/ 18800 h 36836"/>
                <a:gd name="connsiteX6" fmla="*/ 23785 w 33838"/>
                <a:gd name="connsiteY6" fmla="*/ 27960 h 36836"/>
                <a:gd name="connsiteX7" fmla="*/ 25884 w 33838"/>
                <a:gd name="connsiteY7" fmla="*/ 35656 h 36836"/>
                <a:gd name="connsiteX8" fmla="*/ 32245 w 33838"/>
                <a:gd name="connsiteY8" fmla="*/ 35847 h 36836"/>
                <a:gd name="connsiteX9" fmla="*/ 33390 w 33838"/>
                <a:gd name="connsiteY9" fmla="*/ 30949 h 36836"/>
                <a:gd name="connsiteX10" fmla="*/ 31800 w 33838"/>
                <a:gd name="connsiteY10" fmla="*/ 19372 h 3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38" h="36836">
                  <a:moveTo>
                    <a:pt x="31800" y="19372"/>
                  </a:moveTo>
                  <a:cubicBezTo>
                    <a:pt x="31991" y="15652"/>
                    <a:pt x="30082" y="12147"/>
                    <a:pt x="26838" y="10277"/>
                  </a:cubicBezTo>
                  <a:cubicBezTo>
                    <a:pt x="23913" y="9126"/>
                    <a:pt x="21496" y="7103"/>
                    <a:pt x="19778" y="4489"/>
                  </a:cubicBezTo>
                  <a:cubicBezTo>
                    <a:pt x="15898" y="-377"/>
                    <a:pt x="8838" y="-1185"/>
                    <a:pt x="3940" y="2688"/>
                  </a:cubicBezTo>
                  <a:cubicBezTo>
                    <a:pt x="3304" y="3216"/>
                    <a:pt x="2667" y="3820"/>
                    <a:pt x="2159" y="4489"/>
                  </a:cubicBezTo>
                  <a:cubicBezTo>
                    <a:pt x="-2866" y="10849"/>
                    <a:pt x="60" y="14475"/>
                    <a:pt x="12972" y="18800"/>
                  </a:cubicBezTo>
                  <a:cubicBezTo>
                    <a:pt x="19842" y="21090"/>
                    <a:pt x="23785" y="24461"/>
                    <a:pt x="23785" y="27960"/>
                  </a:cubicBezTo>
                  <a:cubicBezTo>
                    <a:pt x="23722" y="30676"/>
                    <a:pt x="24421" y="33360"/>
                    <a:pt x="25884" y="35656"/>
                  </a:cubicBezTo>
                  <a:cubicBezTo>
                    <a:pt x="27602" y="37469"/>
                    <a:pt x="30464" y="37558"/>
                    <a:pt x="32245" y="35847"/>
                  </a:cubicBezTo>
                  <a:cubicBezTo>
                    <a:pt x="33581" y="34587"/>
                    <a:pt x="34026" y="32660"/>
                    <a:pt x="33390" y="30949"/>
                  </a:cubicBezTo>
                  <a:cubicBezTo>
                    <a:pt x="32499" y="27146"/>
                    <a:pt x="31991" y="23272"/>
                    <a:pt x="31800" y="193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 2488">
              <a:extLst>
                <a:ext uri="{FF2B5EF4-FFF2-40B4-BE49-F238E27FC236}">
                  <a16:creationId xmlns:a16="http://schemas.microsoft.com/office/drawing/2014/main" id="{900D796E-478E-ADB1-E01C-2318BCA3447F}"/>
                </a:ext>
              </a:extLst>
            </p:cNvPr>
            <p:cNvSpPr/>
            <p:nvPr/>
          </p:nvSpPr>
          <p:spPr>
            <a:xfrm>
              <a:off x="11430244" y="6386505"/>
              <a:ext cx="11195" cy="8558"/>
            </a:xfrm>
            <a:custGeom>
              <a:avLst/>
              <a:gdLst>
                <a:gd name="connsiteX0" fmla="*/ 11033 w 11195"/>
                <a:gd name="connsiteY0" fmla="*/ 5935 h 8558"/>
                <a:gd name="connsiteX1" fmla="*/ 4036 w 11195"/>
                <a:gd name="connsiteY1" fmla="*/ 274 h 8558"/>
                <a:gd name="connsiteX2" fmla="*/ 1619 w 11195"/>
                <a:gd name="connsiteY2" fmla="*/ 1037 h 8558"/>
                <a:gd name="connsiteX3" fmla="*/ 284 w 11195"/>
                <a:gd name="connsiteY3" fmla="*/ 5935 h 8558"/>
                <a:gd name="connsiteX4" fmla="*/ 11033 w 11195"/>
                <a:gd name="connsiteY4" fmla="*/ 5935 h 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5" h="8558">
                  <a:moveTo>
                    <a:pt x="11033" y="5935"/>
                  </a:moveTo>
                  <a:cubicBezTo>
                    <a:pt x="10652" y="2443"/>
                    <a:pt x="7535" y="-95"/>
                    <a:pt x="4036" y="274"/>
                  </a:cubicBezTo>
                  <a:cubicBezTo>
                    <a:pt x="3209" y="363"/>
                    <a:pt x="2383" y="624"/>
                    <a:pt x="1619" y="1037"/>
                  </a:cubicBezTo>
                  <a:cubicBezTo>
                    <a:pt x="-35" y="2055"/>
                    <a:pt x="-670" y="4205"/>
                    <a:pt x="284" y="5935"/>
                  </a:cubicBezTo>
                  <a:cubicBezTo>
                    <a:pt x="2637" y="9751"/>
                    <a:pt x="11033" y="9751"/>
                    <a:pt x="11033" y="59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 2489">
              <a:extLst>
                <a:ext uri="{FF2B5EF4-FFF2-40B4-BE49-F238E27FC236}">
                  <a16:creationId xmlns:a16="http://schemas.microsoft.com/office/drawing/2014/main" id="{FDD6470B-9A9E-3F2D-C1CA-F0F409CAC5B3}"/>
                </a:ext>
              </a:extLst>
            </p:cNvPr>
            <p:cNvSpPr/>
            <p:nvPr/>
          </p:nvSpPr>
          <p:spPr>
            <a:xfrm>
              <a:off x="11419686" y="6395916"/>
              <a:ext cx="8747" cy="8688"/>
            </a:xfrm>
            <a:custGeom>
              <a:avLst/>
              <a:gdLst>
                <a:gd name="connsiteX0" fmla="*/ -163 w 8747"/>
                <a:gd name="connsiteY0" fmla="*/ 3966 h 8688"/>
                <a:gd name="connsiteX1" fmla="*/ 4735 w 8747"/>
                <a:gd name="connsiteY1" fmla="*/ 8927 h 8688"/>
                <a:gd name="connsiteX2" fmla="*/ 8424 w 8747"/>
                <a:gd name="connsiteY2" fmla="*/ 5174 h 8688"/>
                <a:gd name="connsiteX3" fmla="*/ -163 w 8747"/>
                <a:gd name="connsiteY3" fmla="*/ 3966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88">
                  <a:moveTo>
                    <a:pt x="-163" y="3966"/>
                  </a:moveTo>
                  <a:cubicBezTo>
                    <a:pt x="-163" y="6682"/>
                    <a:pt x="2000" y="8895"/>
                    <a:pt x="4735" y="8927"/>
                  </a:cubicBezTo>
                  <a:cubicBezTo>
                    <a:pt x="7470" y="8927"/>
                    <a:pt x="9124" y="7210"/>
                    <a:pt x="8424" y="5174"/>
                  </a:cubicBezTo>
                  <a:cubicBezTo>
                    <a:pt x="6579" y="-678"/>
                    <a:pt x="-163" y="-1632"/>
                    <a:pt x="-163" y="39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 2490">
              <a:extLst>
                <a:ext uri="{FF2B5EF4-FFF2-40B4-BE49-F238E27FC236}">
                  <a16:creationId xmlns:a16="http://schemas.microsoft.com/office/drawing/2014/main" id="{CF94DE36-DEC3-344C-38C5-2DDCE43D34C6}"/>
                </a:ext>
              </a:extLst>
            </p:cNvPr>
            <p:cNvSpPr/>
            <p:nvPr/>
          </p:nvSpPr>
          <p:spPr>
            <a:xfrm>
              <a:off x="11514158" y="6464396"/>
              <a:ext cx="24597" cy="46958"/>
            </a:xfrm>
            <a:custGeom>
              <a:avLst/>
              <a:gdLst>
                <a:gd name="connsiteX0" fmla="*/ 22402 w 24597"/>
                <a:gd name="connsiteY0" fmla="*/ 41201 h 46958"/>
                <a:gd name="connsiteX1" fmla="*/ 19667 w 24597"/>
                <a:gd name="connsiteY1" fmla="*/ 28798 h 46958"/>
                <a:gd name="connsiteX2" fmla="*/ 14642 w 24597"/>
                <a:gd name="connsiteY2" fmla="*/ 14359 h 46958"/>
                <a:gd name="connsiteX3" fmla="*/ 8663 w 24597"/>
                <a:gd name="connsiteY3" fmla="*/ 3164 h 46958"/>
                <a:gd name="connsiteX4" fmla="*/ 267 w 24597"/>
                <a:gd name="connsiteY4" fmla="*/ 238 h 46958"/>
                <a:gd name="connsiteX5" fmla="*/ 267 w 24597"/>
                <a:gd name="connsiteY5" fmla="*/ 14805 h 46958"/>
                <a:gd name="connsiteX6" fmla="*/ 5928 w 24597"/>
                <a:gd name="connsiteY6" fmla="*/ 32233 h 46958"/>
                <a:gd name="connsiteX7" fmla="*/ 10953 w 24597"/>
                <a:gd name="connsiteY7" fmla="*/ 41265 h 46958"/>
                <a:gd name="connsiteX8" fmla="*/ 22402 w 24597"/>
                <a:gd name="connsiteY8" fmla="*/ 41201 h 4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97" h="46958">
                  <a:moveTo>
                    <a:pt x="22402" y="41201"/>
                  </a:moveTo>
                  <a:cubicBezTo>
                    <a:pt x="25646" y="35986"/>
                    <a:pt x="25201" y="34077"/>
                    <a:pt x="19667" y="28798"/>
                  </a:cubicBezTo>
                  <a:cubicBezTo>
                    <a:pt x="15342" y="25338"/>
                    <a:pt x="13434" y="19734"/>
                    <a:pt x="14642" y="14359"/>
                  </a:cubicBezTo>
                  <a:cubicBezTo>
                    <a:pt x="15914" y="7681"/>
                    <a:pt x="14642" y="5454"/>
                    <a:pt x="8663" y="3164"/>
                  </a:cubicBezTo>
                  <a:cubicBezTo>
                    <a:pt x="5928" y="2013"/>
                    <a:pt x="3129" y="1040"/>
                    <a:pt x="267" y="238"/>
                  </a:cubicBezTo>
                  <a:cubicBezTo>
                    <a:pt x="-306" y="5079"/>
                    <a:pt x="-306" y="9964"/>
                    <a:pt x="267" y="14805"/>
                  </a:cubicBezTo>
                  <a:cubicBezTo>
                    <a:pt x="649" y="24536"/>
                    <a:pt x="2493" y="30325"/>
                    <a:pt x="5928" y="32233"/>
                  </a:cubicBezTo>
                  <a:cubicBezTo>
                    <a:pt x="8917" y="34294"/>
                    <a:pt x="10762" y="37633"/>
                    <a:pt x="10953" y="41265"/>
                  </a:cubicBezTo>
                  <a:cubicBezTo>
                    <a:pt x="10762" y="49216"/>
                    <a:pt x="17504" y="49152"/>
                    <a:pt x="22402" y="412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 2491">
              <a:extLst>
                <a:ext uri="{FF2B5EF4-FFF2-40B4-BE49-F238E27FC236}">
                  <a16:creationId xmlns:a16="http://schemas.microsoft.com/office/drawing/2014/main" id="{F5CAEA92-0DA8-4842-8CF6-090F74CCFECD}"/>
                </a:ext>
              </a:extLst>
            </p:cNvPr>
            <p:cNvSpPr/>
            <p:nvPr/>
          </p:nvSpPr>
          <p:spPr>
            <a:xfrm>
              <a:off x="11423908" y="6140127"/>
              <a:ext cx="19405" cy="18951"/>
            </a:xfrm>
            <a:custGeom>
              <a:avLst/>
              <a:gdLst>
                <a:gd name="connsiteX0" fmla="*/ 17368 w 19405"/>
                <a:gd name="connsiteY0" fmla="*/ 12960 h 18951"/>
                <a:gd name="connsiteX1" fmla="*/ 12980 w 19405"/>
                <a:gd name="connsiteY1" fmla="*/ 238 h 18951"/>
                <a:gd name="connsiteX2" fmla="*/ 258 w 19405"/>
                <a:gd name="connsiteY2" fmla="*/ 15759 h 18951"/>
                <a:gd name="connsiteX3" fmla="*/ 17368 w 19405"/>
                <a:gd name="connsiteY3" fmla="*/ 12960 h 18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05" h="18951">
                  <a:moveTo>
                    <a:pt x="17368" y="12960"/>
                  </a:moveTo>
                  <a:cubicBezTo>
                    <a:pt x="21058" y="5899"/>
                    <a:pt x="19150" y="238"/>
                    <a:pt x="12980" y="238"/>
                  </a:cubicBezTo>
                  <a:cubicBezTo>
                    <a:pt x="6809" y="238"/>
                    <a:pt x="-2222" y="11815"/>
                    <a:pt x="258" y="15759"/>
                  </a:cubicBezTo>
                  <a:cubicBezTo>
                    <a:pt x="3566" y="21483"/>
                    <a:pt x="13807" y="19702"/>
                    <a:pt x="17368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 2492">
              <a:extLst>
                <a:ext uri="{FF2B5EF4-FFF2-40B4-BE49-F238E27FC236}">
                  <a16:creationId xmlns:a16="http://schemas.microsoft.com/office/drawing/2014/main" id="{7A0C8D99-A4F3-55F4-CAB9-293FE1F0B989}"/>
                </a:ext>
              </a:extLst>
            </p:cNvPr>
            <p:cNvSpPr/>
            <p:nvPr/>
          </p:nvSpPr>
          <p:spPr>
            <a:xfrm>
              <a:off x="11582776" y="6235588"/>
              <a:ext cx="17680" cy="7598"/>
            </a:xfrm>
            <a:custGeom>
              <a:avLst/>
              <a:gdLst>
                <a:gd name="connsiteX0" fmla="*/ 17518 w 17680"/>
                <a:gd name="connsiteY0" fmla="*/ 4067 h 7598"/>
                <a:gd name="connsiteX1" fmla="*/ 7786 w 17680"/>
                <a:gd name="connsiteY1" fmla="*/ 378 h 7598"/>
                <a:gd name="connsiteX2" fmla="*/ 3143 w 17680"/>
                <a:gd name="connsiteY2" fmla="*/ 4258 h 7598"/>
                <a:gd name="connsiteX3" fmla="*/ 17518 w 17680"/>
                <a:gd name="connsiteY3" fmla="*/ 4067 h 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80" h="7598">
                  <a:moveTo>
                    <a:pt x="17518" y="4067"/>
                  </a:moveTo>
                  <a:cubicBezTo>
                    <a:pt x="17518" y="2350"/>
                    <a:pt x="13511" y="696"/>
                    <a:pt x="7786" y="378"/>
                  </a:cubicBezTo>
                  <a:cubicBezTo>
                    <a:pt x="-1628" y="-67"/>
                    <a:pt x="-2009" y="378"/>
                    <a:pt x="3143" y="4258"/>
                  </a:cubicBezTo>
                  <a:cubicBezTo>
                    <a:pt x="9376" y="9093"/>
                    <a:pt x="16500" y="9029"/>
                    <a:pt x="17518" y="40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 2493">
              <a:extLst>
                <a:ext uri="{FF2B5EF4-FFF2-40B4-BE49-F238E27FC236}">
                  <a16:creationId xmlns:a16="http://schemas.microsoft.com/office/drawing/2014/main" id="{F9649CA9-20B2-CF02-C723-150FCC0FEBB2}"/>
                </a:ext>
              </a:extLst>
            </p:cNvPr>
            <p:cNvSpPr/>
            <p:nvPr/>
          </p:nvSpPr>
          <p:spPr>
            <a:xfrm>
              <a:off x="11588098" y="6269313"/>
              <a:ext cx="5170" cy="6297"/>
            </a:xfrm>
            <a:custGeom>
              <a:avLst/>
              <a:gdLst>
                <a:gd name="connsiteX0" fmla="*/ 5008 w 5170"/>
                <a:gd name="connsiteY0" fmla="*/ 3355 h 6297"/>
                <a:gd name="connsiteX1" fmla="*/ 3673 w 5170"/>
                <a:gd name="connsiteY1" fmla="*/ 238 h 6297"/>
                <a:gd name="connsiteX2" fmla="*/ 365 w 5170"/>
                <a:gd name="connsiteY2" fmla="*/ 3355 h 6297"/>
                <a:gd name="connsiteX3" fmla="*/ 1764 w 5170"/>
                <a:gd name="connsiteY3" fmla="*/ 6535 h 6297"/>
                <a:gd name="connsiteX4" fmla="*/ 5008 w 5170"/>
                <a:gd name="connsiteY4" fmla="*/ 3419 h 6297"/>
                <a:gd name="connsiteX5" fmla="*/ 5008 w 5170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5008" y="3355"/>
                  </a:moveTo>
                  <a:cubicBezTo>
                    <a:pt x="5008" y="1638"/>
                    <a:pt x="4436" y="238"/>
                    <a:pt x="3673" y="238"/>
                  </a:cubicBezTo>
                  <a:cubicBezTo>
                    <a:pt x="2910" y="238"/>
                    <a:pt x="1447" y="1638"/>
                    <a:pt x="365" y="3355"/>
                  </a:cubicBezTo>
                  <a:cubicBezTo>
                    <a:pt x="-716" y="5073"/>
                    <a:pt x="-80" y="6535"/>
                    <a:pt x="1764" y="6535"/>
                  </a:cubicBezTo>
                  <a:cubicBezTo>
                    <a:pt x="3546" y="6567"/>
                    <a:pt x="4945" y="5174"/>
                    <a:pt x="5008" y="3419"/>
                  </a:cubicBezTo>
                  <a:cubicBezTo>
                    <a:pt x="5008" y="3400"/>
                    <a:pt x="5008" y="3374"/>
                    <a:pt x="500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 2494">
              <a:extLst>
                <a:ext uri="{FF2B5EF4-FFF2-40B4-BE49-F238E27FC236}">
                  <a16:creationId xmlns:a16="http://schemas.microsoft.com/office/drawing/2014/main" id="{95FFEA34-0128-0A78-E6C3-79CD3433A5D4}"/>
                </a:ext>
              </a:extLst>
            </p:cNvPr>
            <p:cNvSpPr/>
            <p:nvPr/>
          </p:nvSpPr>
          <p:spPr>
            <a:xfrm>
              <a:off x="11583981" y="6251639"/>
              <a:ext cx="6235" cy="5206"/>
            </a:xfrm>
            <a:custGeom>
              <a:avLst/>
              <a:gdLst>
                <a:gd name="connsiteX0" fmla="*/ 6073 w 6235"/>
                <a:gd name="connsiteY0" fmla="*/ 4045 h 5206"/>
                <a:gd name="connsiteX1" fmla="*/ 2956 w 6235"/>
                <a:gd name="connsiteY1" fmla="*/ 738 h 5206"/>
                <a:gd name="connsiteX2" fmla="*/ -160 w 6235"/>
                <a:gd name="connsiteY2" fmla="*/ 2137 h 5206"/>
                <a:gd name="connsiteX3" fmla="*/ 2956 w 6235"/>
                <a:gd name="connsiteY3" fmla="*/ 5445 h 5206"/>
                <a:gd name="connsiteX4" fmla="*/ 6073 w 6235"/>
                <a:gd name="connsiteY4" fmla="*/ 4045 h 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5" h="5206">
                  <a:moveTo>
                    <a:pt x="6073" y="4045"/>
                  </a:moveTo>
                  <a:cubicBezTo>
                    <a:pt x="6073" y="3282"/>
                    <a:pt x="4674" y="1756"/>
                    <a:pt x="2956" y="738"/>
                  </a:cubicBezTo>
                  <a:cubicBezTo>
                    <a:pt x="1239" y="-280"/>
                    <a:pt x="-160" y="292"/>
                    <a:pt x="-160" y="2137"/>
                  </a:cubicBezTo>
                  <a:cubicBezTo>
                    <a:pt x="-224" y="3906"/>
                    <a:pt x="1175" y="5375"/>
                    <a:pt x="2956" y="5445"/>
                  </a:cubicBezTo>
                  <a:cubicBezTo>
                    <a:pt x="4674" y="5318"/>
                    <a:pt x="6073" y="4681"/>
                    <a:pt x="6073" y="40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 2495">
              <a:extLst>
                <a:ext uri="{FF2B5EF4-FFF2-40B4-BE49-F238E27FC236}">
                  <a16:creationId xmlns:a16="http://schemas.microsoft.com/office/drawing/2014/main" id="{F6CB1068-2155-7BF1-BCC0-C51B1303336C}"/>
                </a:ext>
              </a:extLst>
            </p:cNvPr>
            <p:cNvSpPr/>
            <p:nvPr/>
          </p:nvSpPr>
          <p:spPr>
            <a:xfrm>
              <a:off x="11576942" y="6182811"/>
              <a:ext cx="13983" cy="26523"/>
            </a:xfrm>
            <a:custGeom>
              <a:avLst/>
              <a:gdLst>
                <a:gd name="connsiteX0" fmla="*/ 13494 w 13983"/>
                <a:gd name="connsiteY0" fmla="*/ 24087 h 26523"/>
                <a:gd name="connsiteX1" fmla="*/ 10950 w 13983"/>
                <a:gd name="connsiteY1" fmla="*/ 13909 h 26523"/>
                <a:gd name="connsiteX2" fmla="*/ 9868 w 13983"/>
                <a:gd name="connsiteY2" fmla="*/ 6595 h 26523"/>
                <a:gd name="connsiteX3" fmla="*/ 11141 w 13983"/>
                <a:gd name="connsiteY3" fmla="*/ 1124 h 26523"/>
                <a:gd name="connsiteX4" fmla="*/ 3635 w 13983"/>
                <a:gd name="connsiteY4" fmla="*/ 5132 h 26523"/>
                <a:gd name="connsiteX5" fmla="*/ 4843 w 13983"/>
                <a:gd name="connsiteY5" fmla="*/ 20779 h 26523"/>
                <a:gd name="connsiteX6" fmla="*/ 13494 w 13983"/>
                <a:gd name="connsiteY6" fmla="*/ 24087 h 2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83" h="26523">
                  <a:moveTo>
                    <a:pt x="13494" y="24087"/>
                  </a:moveTo>
                  <a:cubicBezTo>
                    <a:pt x="14384" y="20480"/>
                    <a:pt x="13431" y="16676"/>
                    <a:pt x="10950" y="13909"/>
                  </a:cubicBezTo>
                  <a:cubicBezTo>
                    <a:pt x="7897" y="10347"/>
                    <a:pt x="7578" y="7994"/>
                    <a:pt x="9868" y="6595"/>
                  </a:cubicBezTo>
                  <a:cubicBezTo>
                    <a:pt x="11713" y="5405"/>
                    <a:pt x="12222" y="2994"/>
                    <a:pt x="11141" y="1124"/>
                  </a:cubicBezTo>
                  <a:cubicBezTo>
                    <a:pt x="9932" y="-911"/>
                    <a:pt x="7006" y="616"/>
                    <a:pt x="3635" y="5132"/>
                  </a:cubicBezTo>
                  <a:cubicBezTo>
                    <a:pt x="-1644" y="12256"/>
                    <a:pt x="-1581" y="12765"/>
                    <a:pt x="4843" y="20779"/>
                  </a:cubicBezTo>
                  <a:cubicBezTo>
                    <a:pt x="10441" y="27712"/>
                    <a:pt x="11904" y="28348"/>
                    <a:pt x="13494" y="240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 2496">
              <a:extLst>
                <a:ext uri="{FF2B5EF4-FFF2-40B4-BE49-F238E27FC236}">
                  <a16:creationId xmlns:a16="http://schemas.microsoft.com/office/drawing/2014/main" id="{3A047596-569F-E084-3ADB-224F1639D2E2}"/>
                </a:ext>
              </a:extLst>
            </p:cNvPr>
            <p:cNvSpPr/>
            <p:nvPr/>
          </p:nvSpPr>
          <p:spPr>
            <a:xfrm>
              <a:off x="11531525" y="6512160"/>
              <a:ext cx="33260" cy="39071"/>
            </a:xfrm>
            <a:custGeom>
              <a:avLst/>
              <a:gdLst>
                <a:gd name="connsiteX0" fmla="*/ 23800 w 33260"/>
                <a:gd name="connsiteY0" fmla="*/ 18181 h 39071"/>
                <a:gd name="connsiteX1" fmla="*/ 19665 w 33260"/>
                <a:gd name="connsiteY1" fmla="*/ 6859 h 39071"/>
                <a:gd name="connsiteX2" fmla="*/ 16548 w 33260"/>
                <a:gd name="connsiteY2" fmla="*/ 816 h 39071"/>
                <a:gd name="connsiteX3" fmla="*/ 5608 w 33260"/>
                <a:gd name="connsiteY3" fmla="*/ 2788 h 39071"/>
                <a:gd name="connsiteX4" fmla="*/ 4908 w 33260"/>
                <a:gd name="connsiteY4" fmla="*/ 16145 h 39071"/>
                <a:gd name="connsiteX5" fmla="*/ 6053 w 33260"/>
                <a:gd name="connsiteY5" fmla="*/ 24669 h 39071"/>
                <a:gd name="connsiteX6" fmla="*/ 14513 w 33260"/>
                <a:gd name="connsiteY6" fmla="*/ 34337 h 39071"/>
                <a:gd name="connsiteX7" fmla="*/ 27234 w 33260"/>
                <a:gd name="connsiteY7" fmla="*/ 37327 h 39071"/>
                <a:gd name="connsiteX8" fmla="*/ 31751 w 33260"/>
                <a:gd name="connsiteY8" fmla="*/ 29821 h 39071"/>
                <a:gd name="connsiteX9" fmla="*/ 23800 w 33260"/>
                <a:gd name="connsiteY9" fmla="*/ 18181 h 3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60" h="39071">
                  <a:moveTo>
                    <a:pt x="23800" y="18181"/>
                  </a:moveTo>
                  <a:cubicBezTo>
                    <a:pt x="19157" y="15700"/>
                    <a:pt x="18139" y="12901"/>
                    <a:pt x="19665" y="6859"/>
                  </a:cubicBezTo>
                  <a:cubicBezTo>
                    <a:pt x="21192" y="816"/>
                    <a:pt x="20683" y="-774"/>
                    <a:pt x="16548" y="816"/>
                  </a:cubicBezTo>
                  <a:cubicBezTo>
                    <a:pt x="13050" y="2038"/>
                    <a:pt x="9361" y="2705"/>
                    <a:pt x="5608" y="2788"/>
                  </a:cubicBezTo>
                  <a:cubicBezTo>
                    <a:pt x="-1834" y="2788"/>
                    <a:pt x="-2089" y="8258"/>
                    <a:pt x="4908" y="16145"/>
                  </a:cubicBezTo>
                  <a:cubicBezTo>
                    <a:pt x="9233" y="20916"/>
                    <a:pt x="9424" y="22506"/>
                    <a:pt x="6053" y="24669"/>
                  </a:cubicBezTo>
                  <a:cubicBezTo>
                    <a:pt x="-308" y="28549"/>
                    <a:pt x="4971" y="34274"/>
                    <a:pt x="14513" y="34337"/>
                  </a:cubicBezTo>
                  <a:cubicBezTo>
                    <a:pt x="18902" y="34324"/>
                    <a:pt x="23290" y="35349"/>
                    <a:pt x="27234" y="37327"/>
                  </a:cubicBezTo>
                  <a:cubicBezTo>
                    <a:pt x="33595" y="41207"/>
                    <a:pt x="34231" y="39744"/>
                    <a:pt x="31751" y="29821"/>
                  </a:cubicBezTo>
                  <a:cubicBezTo>
                    <a:pt x="30542" y="25120"/>
                    <a:pt x="27743" y="20992"/>
                    <a:pt x="23800" y="181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 2497">
              <a:extLst>
                <a:ext uri="{FF2B5EF4-FFF2-40B4-BE49-F238E27FC236}">
                  <a16:creationId xmlns:a16="http://schemas.microsoft.com/office/drawing/2014/main" id="{F60CA2FB-3C43-0266-6067-8815F7AC4710}"/>
                </a:ext>
              </a:extLst>
            </p:cNvPr>
            <p:cNvSpPr/>
            <p:nvPr/>
          </p:nvSpPr>
          <p:spPr>
            <a:xfrm>
              <a:off x="11561425" y="6437617"/>
              <a:ext cx="13291" cy="22233"/>
            </a:xfrm>
            <a:custGeom>
              <a:avLst/>
              <a:gdLst>
                <a:gd name="connsiteX0" fmla="*/ 13109 w 13291"/>
                <a:gd name="connsiteY0" fmla="*/ 238 h 22233"/>
                <a:gd name="connsiteX1" fmla="*/ 5667 w 13291"/>
                <a:gd name="connsiteY1" fmla="*/ 9652 h 22233"/>
                <a:gd name="connsiteX2" fmla="*/ 7130 w 13291"/>
                <a:gd name="connsiteY2" fmla="*/ 20593 h 22233"/>
                <a:gd name="connsiteX3" fmla="*/ 13109 w 13291"/>
                <a:gd name="connsiteY3" fmla="*/ 8825 h 22233"/>
                <a:gd name="connsiteX4" fmla="*/ 13109 w 13291"/>
                <a:gd name="connsiteY4" fmla="*/ 8825 h 2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91" h="22233">
                  <a:moveTo>
                    <a:pt x="13109" y="238"/>
                  </a:moveTo>
                  <a:lnTo>
                    <a:pt x="5667" y="9652"/>
                  </a:lnTo>
                  <a:cubicBezTo>
                    <a:pt x="-2666" y="20274"/>
                    <a:pt x="-1966" y="25554"/>
                    <a:pt x="7130" y="20593"/>
                  </a:cubicBezTo>
                  <a:cubicBezTo>
                    <a:pt x="11137" y="18042"/>
                    <a:pt x="13363" y="13539"/>
                    <a:pt x="13109" y="8825"/>
                  </a:cubicBezTo>
                  <a:lnTo>
                    <a:pt x="13109" y="8825"/>
                  </a:ln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 2498">
              <a:extLst>
                <a:ext uri="{FF2B5EF4-FFF2-40B4-BE49-F238E27FC236}">
                  <a16:creationId xmlns:a16="http://schemas.microsoft.com/office/drawing/2014/main" id="{00AEDCCF-8BB9-CA57-2E8D-F058B75ECB01}"/>
                </a:ext>
              </a:extLst>
            </p:cNvPr>
            <p:cNvSpPr/>
            <p:nvPr/>
          </p:nvSpPr>
          <p:spPr>
            <a:xfrm>
              <a:off x="11557665" y="6087829"/>
              <a:ext cx="20147" cy="12863"/>
            </a:xfrm>
            <a:custGeom>
              <a:avLst/>
              <a:gdLst>
                <a:gd name="connsiteX0" fmla="*/ 4529 w 20147"/>
                <a:gd name="connsiteY0" fmla="*/ 2477 h 12863"/>
                <a:gd name="connsiteX1" fmla="*/ 1412 w 20147"/>
                <a:gd name="connsiteY1" fmla="*/ 10428 h 12863"/>
                <a:gd name="connsiteX2" fmla="*/ 13751 w 20147"/>
                <a:gd name="connsiteY2" fmla="*/ 8265 h 12863"/>
                <a:gd name="connsiteX3" fmla="*/ 16869 w 20147"/>
                <a:gd name="connsiteY3" fmla="*/ 7247 h 12863"/>
                <a:gd name="connsiteX4" fmla="*/ 19985 w 20147"/>
                <a:gd name="connsiteY4" fmla="*/ 5721 h 12863"/>
                <a:gd name="connsiteX5" fmla="*/ 4529 w 20147"/>
                <a:gd name="connsiteY5" fmla="*/ 2477 h 1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7" h="12863">
                  <a:moveTo>
                    <a:pt x="4529" y="2477"/>
                  </a:moveTo>
                  <a:cubicBezTo>
                    <a:pt x="-623" y="5276"/>
                    <a:pt x="-1324" y="7056"/>
                    <a:pt x="1412" y="10428"/>
                  </a:cubicBezTo>
                  <a:cubicBezTo>
                    <a:pt x="5101" y="14944"/>
                    <a:pt x="13751" y="13417"/>
                    <a:pt x="13751" y="8265"/>
                  </a:cubicBezTo>
                  <a:cubicBezTo>
                    <a:pt x="13751" y="6611"/>
                    <a:pt x="15151" y="6166"/>
                    <a:pt x="16869" y="7247"/>
                  </a:cubicBezTo>
                  <a:cubicBezTo>
                    <a:pt x="18585" y="8329"/>
                    <a:pt x="19985" y="7629"/>
                    <a:pt x="19985" y="5721"/>
                  </a:cubicBezTo>
                  <a:cubicBezTo>
                    <a:pt x="19985" y="123"/>
                    <a:pt x="11780" y="-1594"/>
                    <a:pt x="4529" y="24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 2499">
              <a:extLst>
                <a:ext uri="{FF2B5EF4-FFF2-40B4-BE49-F238E27FC236}">
                  <a16:creationId xmlns:a16="http://schemas.microsoft.com/office/drawing/2014/main" id="{25BDD52B-F383-66CE-E6C2-C1DD7532D7F6}"/>
                </a:ext>
              </a:extLst>
            </p:cNvPr>
            <p:cNvSpPr/>
            <p:nvPr/>
          </p:nvSpPr>
          <p:spPr>
            <a:xfrm>
              <a:off x="11389096" y="6268351"/>
              <a:ext cx="8141" cy="8997"/>
            </a:xfrm>
            <a:custGeom>
              <a:avLst/>
              <a:gdLst>
                <a:gd name="connsiteX0" fmla="*/ 4030 w 8141"/>
                <a:gd name="connsiteY0" fmla="*/ 8642 h 8997"/>
                <a:gd name="connsiteX1" fmla="*/ 7846 w 8141"/>
                <a:gd name="connsiteY1" fmla="*/ 3172 h 8997"/>
                <a:gd name="connsiteX2" fmla="*/ 23 w 8141"/>
                <a:gd name="connsiteY2" fmla="*/ 5716 h 8997"/>
                <a:gd name="connsiteX3" fmla="*/ 4030 w 8141"/>
                <a:gd name="connsiteY3" fmla="*/ 8642 h 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41" h="8997">
                  <a:moveTo>
                    <a:pt x="4030" y="8642"/>
                  </a:moveTo>
                  <a:cubicBezTo>
                    <a:pt x="6765" y="7561"/>
                    <a:pt x="8482" y="5080"/>
                    <a:pt x="7846" y="3172"/>
                  </a:cubicBezTo>
                  <a:cubicBezTo>
                    <a:pt x="6256" y="-1789"/>
                    <a:pt x="1485" y="-136"/>
                    <a:pt x="23" y="5716"/>
                  </a:cubicBezTo>
                  <a:cubicBezTo>
                    <a:pt x="-677" y="9087"/>
                    <a:pt x="595" y="9978"/>
                    <a:pt x="4030" y="86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 2500">
              <a:extLst>
                <a:ext uri="{FF2B5EF4-FFF2-40B4-BE49-F238E27FC236}">
                  <a16:creationId xmlns:a16="http://schemas.microsoft.com/office/drawing/2014/main" id="{79B2AC9A-2F49-2744-ADBD-55092D3B57E4}"/>
                </a:ext>
              </a:extLst>
            </p:cNvPr>
            <p:cNvSpPr/>
            <p:nvPr/>
          </p:nvSpPr>
          <p:spPr>
            <a:xfrm>
              <a:off x="10787579" y="6537390"/>
              <a:ext cx="17705" cy="10685"/>
            </a:xfrm>
            <a:custGeom>
              <a:avLst/>
              <a:gdLst>
                <a:gd name="connsiteX0" fmla="*/ 17435 w 17705"/>
                <a:gd name="connsiteY0" fmla="*/ 6753 h 10685"/>
                <a:gd name="connsiteX1" fmla="*/ 2742 w 17705"/>
                <a:gd name="connsiteY1" fmla="*/ 1155 h 10685"/>
                <a:gd name="connsiteX2" fmla="*/ 5032 w 17705"/>
                <a:gd name="connsiteY2" fmla="*/ 9997 h 10685"/>
                <a:gd name="connsiteX3" fmla="*/ 17435 w 17705"/>
                <a:gd name="connsiteY3" fmla="*/ 6753 h 10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5" h="10685">
                  <a:moveTo>
                    <a:pt x="17435" y="6753"/>
                  </a:moveTo>
                  <a:cubicBezTo>
                    <a:pt x="18771" y="2682"/>
                    <a:pt x="7321" y="-1707"/>
                    <a:pt x="2742" y="1155"/>
                  </a:cubicBezTo>
                  <a:cubicBezTo>
                    <a:pt x="-1838" y="4018"/>
                    <a:pt x="-947" y="8407"/>
                    <a:pt x="5032" y="9997"/>
                  </a:cubicBezTo>
                  <a:cubicBezTo>
                    <a:pt x="12347" y="11905"/>
                    <a:pt x="16036" y="10887"/>
                    <a:pt x="17435" y="67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 2501">
              <a:extLst>
                <a:ext uri="{FF2B5EF4-FFF2-40B4-BE49-F238E27FC236}">
                  <a16:creationId xmlns:a16="http://schemas.microsoft.com/office/drawing/2014/main" id="{7282B412-4310-E347-3F6D-25682D85D5E1}"/>
                </a:ext>
              </a:extLst>
            </p:cNvPr>
            <p:cNvSpPr/>
            <p:nvPr/>
          </p:nvSpPr>
          <p:spPr>
            <a:xfrm>
              <a:off x="10804458" y="6411325"/>
              <a:ext cx="20118" cy="8990"/>
            </a:xfrm>
            <a:custGeom>
              <a:avLst/>
              <a:gdLst>
                <a:gd name="connsiteX0" fmla="*/ 19956 w 20118"/>
                <a:gd name="connsiteY0" fmla="*/ 6430 h 8990"/>
                <a:gd name="connsiteX1" fmla="*/ 238 w 20118"/>
                <a:gd name="connsiteY1" fmla="*/ 4522 h 8990"/>
                <a:gd name="connsiteX2" fmla="*/ 9207 w 20118"/>
                <a:gd name="connsiteY2" fmla="*/ 9229 h 8990"/>
                <a:gd name="connsiteX3" fmla="*/ 19956 w 20118"/>
                <a:gd name="connsiteY3" fmla="*/ 6430 h 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18" h="8990">
                  <a:moveTo>
                    <a:pt x="19956" y="6430"/>
                  </a:moveTo>
                  <a:cubicBezTo>
                    <a:pt x="19956" y="-566"/>
                    <a:pt x="2782" y="-2220"/>
                    <a:pt x="238" y="4522"/>
                  </a:cubicBezTo>
                  <a:cubicBezTo>
                    <a:pt x="-1161" y="8148"/>
                    <a:pt x="938" y="9229"/>
                    <a:pt x="9207" y="9229"/>
                  </a:cubicBezTo>
                  <a:cubicBezTo>
                    <a:pt x="15122" y="9229"/>
                    <a:pt x="19956" y="7957"/>
                    <a:pt x="19956" y="64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 2502">
              <a:extLst>
                <a:ext uri="{FF2B5EF4-FFF2-40B4-BE49-F238E27FC236}">
                  <a16:creationId xmlns:a16="http://schemas.microsoft.com/office/drawing/2014/main" id="{D1FEBFF4-8B8F-DC50-0014-0319E327A7A2}"/>
                </a:ext>
              </a:extLst>
            </p:cNvPr>
            <p:cNvSpPr/>
            <p:nvPr/>
          </p:nvSpPr>
          <p:spPr>
            <a:xfrm>
              <a:off x="10772055" y="6561906"/>
              <a:ext cx="15312" cy="10829"/>
            </a:xfrm>
            <a:custGeom>
              <a:avLst/>
              <a:gdLst>
                <a:gd name="connsiteX0" fmla="*/ 7390 w 15312"/>
                <a:gd name="connsiteY0" fmla="*/ 238 h 10829"/>
                <a:gd name="connsiteX1" fmla="*/ 3128 w 15312"/>
                <a:gd name="connsiteY1" fmla="*/ 8826 h 10829"/>
                <a:gd name="connsiteX2" fmla="*/ 12923 w 15312"/>
                <a:gd name="connsiteY2" fmla="*/ 9239 h 10829"/>
                <a:gd name="connsiteX3" fmla="*/ 15150 w 15312"/>
                <a:gd name="connsiteY3" fmla="*/ 4627 h 10829"/>
                <a:gd name="connsiteX4" fmla="*/ 7390 w 15312"/>
                <a:gd name="connsiteY4" fmla="*/ 238 h 1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12" h="10829">
                  <a:moveTo>
                    <a:pt x="7390" y="238"/>
                  </a:moveTo>
                  <a:cubicBezTo>
                    <a:pt x="-943" y="238"/>
                    <a:pt x="-2406" y="3164"/>
                    <a:pt x="3128" y="8826"/>
                  </a:cubicBezTo>
                  <a:cubicBezTo>
                    <a:pt x="5736" y="11643"/>
                    <a:pt x="10125" y="11834"/>
                    <a:pt x="12923" y="9239"/>
                  </a:cubicBezTo>
                  <a:cubicBezTo>
                    <a:pt x="14259" y="8043"/>
                    <a:pt x="15022" y="6396"/>
                    <a:pt x="15150" y="4627"/>
                  </a:cubicBezTo>
                  <a:cubicBezTo>
                    <a:pt x="15150" y="2083"/>
                    <a:pt x="11969" y="238"/>
                    <a:pt x="739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 2503">
              <a:extLst>
                <a:ext uri="{FF2B5EF4-FFF2-40B4-BE49-F238E27FC236}">
                  <a16:creationId xmlns:a16="http://schemas.microsoft.com/office/drawing/2014/main" id="{92C9786B-8D43-4027-F18A-339F22B60F21}"/>
                </a:ext>
              </a:extLst>
            </p:cNvPr>
            <p:cNvSpPr/>
            <p:nvPr/>
          </p:nvSpPr>
          <p:spPr>
            <a:xfrm>
              <a:off x="10793537" y="6603495"/>
              <a:ext cx="12076" cy="8685"/>
            </a:xfrm>
            <a:custGeom>
              <a:avLst/>
              <a:gdLst>
                <a:gd name="connsiteX0" fmla="*/ -163 w 12076"/>
                <a:gd name="connsiteY0" fmla="*/ 6164 h 8685"/>
                <a:gd name="connsiteX1" fmla="*/ 10841 w 12076"/>
                <a:gd name="connsiteY1" fmla="*/ 5655 h 8685"/>
                <a:gd name="connsiteX2" fmla="*/ 11478 w 12076"/>
                <a:gd name="connsiteY2" fmla="*/ 821 h 8685"/>
                <a:gd name="connsiteX3" fmla="*/ -163 w 12076"/>
                <a:gd name="connsiteY3" fmla="*/ 6164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76" h="8685">
                  <a:moveTo>
                    <a:pt x="-163" y="6164"/>
                  </a:moveTo>
                  <a:cubicBezTo>
                    <a:pt x="-163" y="10108"/>
                    <a:pt x="8361" y="9726"/>
                    <a:pt x="10841" y="5655"/>
                  </a:cubicBezTo>
                  <a:cubicBezTo>
                    <a:pt x="11987" y="3811"/>
                    <a:pt x="12241" y="1648"/>
                    <a:pt x="11478" y="821"/>
                  </a:cubicBezTo>
                  <a:cubicBezTo>
                    <a:pt x="9315" y="-1342"/>
                    <a:pt x="-163" y="2984"/>
                    <a:pt x="-163" y="6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 2504">
              <a:extLst>
                <a:ext uri="{FF2B5EF4-FFF2-40B4-BE49-F238E27FC236}">
                  <a16:creationId xmlns:a16="http://schemas.microsoft.com/office/drawing/2014/main" id="{B04AAE87-DAD2-3190-A038-C122B4AA856E}"/>
                </a:ext>
              </a:extLst>
            </p:cNvPr>
            <p:cNvSpPr/>
            <p:nvPr/>
          </p:nvSpPr>
          <p:spPr>
            <a:xfrm>
              <a:off x="10898633" y="6407660"/>
              <a:ext cx="9778" cy="9637"/>
            </a:xfrm>
            <a:custGeom>
              <a:avLst/>
              <a:gdLst>
                <a:gd name="connsiteX0" fmla="*/ 3255 w 9778"/>
                <a:gd name="connsiteY0" fmla="*/ 301 h 9637"/>
                <a:gd name="connsiteX1" fmla="*/ 75 w 9778"/>
                <a:gd name="connsiteY1" fmla="*/ 6439 h 9637"/>
                <a:gd name="connsiteX2" fmla="*/ 6181 w 9778"/>
                <a:gd name="connsiteY2" fmla="*/ 9651 h 9637"/>
                <a:gd name="connsiteX3" fmla="*/ 9616 w 9778"/>
                <a:gd name="connsiteY3" fmla="*/ 5008 h 9637"/>
                <a:gd name="connsiteX4" fmla="*/ 3255 w 9778"/>
                <a:gd name="connsiteY4" fmla="*/ 301 h 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8" h="9637">
                  <a:moveTo>
                    <a:pt x="3255" y="301"/>
                  </a:moveTo>
                  <a:cubicBezTo>
                    <a:pt x="647" y="1109"/>
                    <a:pt x="-752" y="3857"/>
                    <a:pt x="75" y="6439"/>
                  </a:cubicBezTo>
                  <a:cubicBezTo>
                    <a:pt x="838" y="9021"/>
                    <a:pt x="3573" y="10459"/>
                    <a:pt x="6181" y="9651"/>
                  </a:cubicBezTo>
                  <a:cubicBezTo>
                    <a:pt x="8216" y="9015"/>
                    <a:pt x="9616" y="7139"/>
                    <a:pt x="9616" y="5008"/>
                  </a:cubicBezTo>
                  <a:cubicBezTo>
                    <a:pt x="9170" y="1955"/>
                    <a:pt x="6308" y="-157"/>
                    <a:pt x="3255" y="3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 2505">
              <a:extLst>
                <a:ext uri="{FF2B5EF4-FFF2-40B4-BE49-F238E27FC236}">
                  <a16:creationId xmlns:a16="http://schemas.microsoft.com/office/drawing/2014/main" id="{AC7BF9C1-0879-4BB9-781B-EB119BE79974}"/>
                </a:ext>
              </a:extLst>
            </p:cNvPr>
            <p:cNvSpPr/>
            <p:nvPr/>
          </p:nvSpPr>
          <p:spPr>
            <a:xfrm>
              <a:off x="10735138" y="5761180"/>
              <a:ext cx="18135" cy="19368"/>
            </a:xfrm>
            <a:custGeom>
              <a:avLst/>
              <a:gdLst>
                <a:gd name="connsiteX0" fmla="*/ 8623 w 18135"/>
                <a:gd name="connsiteY0" fmla="*/ 2249 h 19368"/>
                <a:gd name="connsiteX1" fmla="*/ 6333 w 18135"/>
                <a:gd name="connsiteY1" fmla="*/ 11345 h 19368"/>
                <a:gd name="connsiteX2" fmla="*/ 17973 w 18135"/>
                <a:gd name="connsiteY2" fmla="*/ 16752 h 19368"/>
                <a:gd name="connsiteX3" fmla="*/ 17973 w 18135"/>
                <a:gd name="connsiteY3" fmla="*/ 10010 h 19368"/>
                <a:gd name="connsiteX4" fmla="*/ 8623 w 18135"/>
                <a:gd name="connsiteY4" fmla="*/ 2249 h 1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5" h="19368">
                  <a:moveTo>
                    <a:pt x="8623" y="2249"/>
                  </a:moveTo>
                  <a:cubicBezTo>
                    <a:pt x="-2508" y="-1694"/>
                    <a:pt x="-2826" y="-422"/>
                    <a:pt x="6333" y="11345"/>
                  </a:cubicBezTo>
                  <a:cubicBezTo>
                    <a:pt x="12694" y="19741"/>
                    <a:pt x="17973" y="22095"/>
                    <a:pt x="17973" y="16752"/>
                  </a:cubicBezTo>
                  <a:lnTo>
                    <a:pt x="17973" y="10010"/>
                  </a:lnTo>
                  <a:cubicBezTo>
                    <a:pt x="17973" y="7529"/>
                    <a:pt x="13775" y="4094"/>
                    <a:pt x="8623" y="22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 2506">
              <a:extLst>
                <a:ext uri="{FF2B5EF4-FFF2-40B4-BE49-F238E27FC236}">
                  <a16:creationId xmlns:a16="http://schemas.microsoft.com/office/drawing/2014/main" id="{B3F91F94-EE70-47F7-A806-1F5745A3A89A}"/>
                </a:ext>
              </a:extLst>
            </p:cNvPr>
            <p:cNvSpPr/>
            <p:nvPr/>
          </p:nvSpPr>
          <p:spPr>
            <a:xfrm>
              <a:off x="10762497" y="5920046"/>
              <a:ext cx="6360" cy="6360"/>
            </a:xfrm>
            <a:custGeom>
              <a:avLst/>
              <a:gdLst>
                <a:gd name="connsiteX0" fmla="*/ 3018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238"/>
                  </a:moveTo>
                  <a:cubicBezTo>
                    <a:pt x="1237" y="238"/>
                    <a:pt x="-163" y="1663"/>
                    <a:pt x="-163" y="3419"/>
                  </a:cubicBezTo>
                  <a:cubicBezTo>
                    <a:pt x="-163" y="5174"/>
                    <a:pt x="1237" y="6599"/>
                    <a:pt x="3018" y="6599"/>
                  </a:cubicBezTo>
                  <a:cubicBezTo>
                    <a:pt x="4799" y="6599"/>
                    <a:pt x="6198" y="5174"/>
                    <a:pt x="6198" y="3419"/>
                  </a:cubicBezTo>
                  <a:cubicBezTo>
                    <a:pt x="6198" y="1663"/>
                    <a:pt x="4799" y="238"/>
                    <a:pt x="301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 2507">
              <a:extLst>
                <a:ext uri="{FF2B5EF4-FFF2-40B4-BE49-F238E27FC236}">
                  <a16:creationId xmlns:a16="http://schemas.microsoft.com/office/drawing/2014/main" id="{E88E07FD-1A7B-D087-C2A8-9102D43554F3}"/>
                </a:ext>
              </a:extLst>
            </p:cNvPr>
            <p:cNvSpPr/>
            <p:nvPr/>
          </p:nvSpPr>
          <p:spPr>
            <a:xfrm>
              <a:off x="10753883" y="5676230"/>
              <a:ext cx="14239" cy="7833"/>
            </a:xfrm>
            <a:custGeom>
              <a:avLst/>
              <a:gdLst>
                <a:gd name="connsiteX0" fmla="*/ 13921 w 14239"/>
                <a:gd name="connsiteY0" fmla="*/ 4192 h 7833"/>
                <a:gd name="connsiteX1" fmla="*/ 6988 w 14239"/>
                <a:gd name="connsiteY1" fmla="*/ 248 h 7833"/>
                <a:gd name="connsiteX2" fmla="*/ -9 w 14239"/>
                <a:gd name="connsiteY2" fmla="*/ 4192 h 7833"/>
                <a:gd name="connsiteX3" fmla="*/ 6988 w 14239"/>
                <a:gd name="connsiteY3" fmla="*/ 8072 h 7833"/>
                <a:gd name="connsiteX4" fmla="*/ 13921 w 14239"/>
                <a:gd name="connsiteY4" fmla="*/ 4192 h 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9" h="7833">
                  <a:moveTo>
                    <a:pt x="13921" y="4192"/>
                  </a:moveTo>
                  <a:cubicBezTo>
                    <a:pt x="12585" y="1647"/>
                    <a:pt x="9850" y="108"/>
                    <a:pt x="6988" y="248"/>
                  </a:cubicBezTo>
                  <a:cubicBezTo>
                    <a:pt x="4062" y="102"/>
                    <a:pt x="1390" y="1635"/>
                    <a:pt x="-9" y="4192"/>
                  </a:cubicBezTo>
                  <a:cubicBezTo>
                    <a:pt x="-836" y="6672"/>
                    <a:pt x="1708" y="8072"/>
                    <a:pt x="6988" y="8072"/>
                  </a:cubicBezTo>
                  <a:cubicBezTo>
                    <a:pt x="12267" y="8072"/>
                    <a:pt x="14748" y="6990"/>
                    <a:pt x="13921" y="41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 2508">
              <a:extLst>
                <a:ext uri="{FF2B5EF4-FFF2-40B4-BE49-F238E27FC236}">
                  <a16:creationId xmlns:a16="http://schemas.microsoft.com/office/drawing/2014/main" id="{2705D0F1-EF5C-93D9-09E6-3CDD315B82C5}"/>
                </a:ext>
              </a:extLst>
            </p:cNvPr>
            <p:cNvSpPr/>
            <p:nvPr/>
          </p:nvSpPr>
          <p:spPr>
            <a:xfrm>
              <a:off x="10875366" y="6587296"/>
              <a:ext cx="7730" cy="10769"/>
            </a:xfrm>
            <a:custGeom>
              <a:avLst/>
              <a:gdLst>
                <a:gd name="connsiteX0" fmla="*/ 5850 w 7730"/>
                <a:gd name="connsiteY0" fmla="*/ 9641 h 10769"/>
                <a:gd name="connsiteX1" fmla="*/ 5850 w 7730"/>
                <a:gd name="connsiteY1" fmla="*/ 2580 h 10769"/>
                <a:gd name="connsiteX2" fmla="*/ 825 w 7730"/>
                <a:gd name="connsiteY2" fmla="*/ 7669 h 10769"/>
                <a:gd name="connsiteX3" fmla="*/ 5850 w 7730"/>
                <a:gd name="connsiteY3" fmla="*/ 9641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0" h="10769">
                  <a:moveTo>
                    <a:pt x="5850" y="9641"/>
                  </a:moveTo>
                  <a:cubicBezTo>
                    <a:pt x="8203" y="7288"/>
                    <a:pt x="8076" y="5252"/>
                    <a:pt x="5850" y="2580"/>
                  </a:cubicBezTo>
                  <a:cubicBezTo>
                    <a:pt x="1079" y="-2190"/>
                    <a:pt x="-1783" y="736"/>
                    <a:pt x="825" y="7669"/>
                  </a:cubicBezTo>
                  <a:cubicBezTo>
                    <a:pt x="1970" y="11485"/>
                    <a:pt x="3496" y="11867"/>
                    <a:pt x="5850" y="96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 2509">
              <a:extLst>
                <a:ext uri="{FF2B5EF4-FFF2-40B4-BE49-F238E27FC236}">
                  <a16:creationId xmlns:a16="http://schemas.microsoft.com/office/drawing/2014/main" id="{B30D1EBE-E91E-F4A3-9672-C7A897ADB2EC}"/>
                </a:ext>
              </a:extLst>
            </p:cNvPr>
            <p:cNvSpPr/>
            <p:nvPr/>
          </p:nvSpPr>
          <p:spPr>
            <a:xfrm>
              <a:off x="10854632" y="6590661"/>
              <a:ext cx="28427" cy="37225"/>
            </a:xfrm>
            <a:custGeom>
              <a:avLst/>
              <a:gdLst>
                <a:gd name="connsiteX0" fmla="*/ 14562 w 28427"/>
                <a:gd name="connsiteY0" fmla="*/ 25040 h 37225"/>
                <a:gd name="connsiteX1" fmla="*/ 6103 w 28427"/>
                <a:gd name="connsiteY1" fmla="*/ 28284 h 37225"/>
                <a:gd name="connsiteX2" fmla="*/ 8075 w 28427"/>
                <a:gd name="connsiteY2" fmla="*/ 13845 h 37225"/>
                <a:gd name="connsiteX3" fmla="*/ 4576 w 28427"/>
                <a:gd name="connsiteY3" fmla="*/ 488 h 37225"/>
                <a:gd name="connsiteX4" fmla="*/ -67 w 28427"/>
                <a:gd name="connsiteY4" fmla="*/ 9329 h 37225"/>
                <a:gd name="connsiteX5" fmla="*/ 1459 w 28427"/>
                <a:gd name="connsiteY5" fmla="*/ 27330 h 37225"/>
                <a:gd name="connsiteX6" fmla="*/ 20223 w 28427"/>
                <a:gd name="connsiteY6" fmla="*/ 33691 h 37225"/>
                <a:gd name="connsiteX7" fmla="*/ 14562 w 28427"/>
                <a:gd name="connsiteY7" fmla="*/ 25040 h 3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27" h="37225">
                  <a:moveTo>
                    <a:pt x="14562" y="25040"/>
                  </a:moveTo>
                  <a:lnTo>
                    <a:pt x="6103" y="28284"/>
                  </a:lnTo>
                  <a:lnTo>
                    <a:pt x="8075" y="13845"/>
                  </a:lnTo>
                  <a:cubicBezTo>
                    <a:pt x="9729" y="1124"/>
                    <a:pt x="9347" y="-530"/>
                    <a:pt x="4576" y="488"/>
                  </a:cubicBezTo>
                  <a:cubicBezTo>
                    <a:pt x="951" y="1187"/>
                    <a:pt x="-576" y="4113"/>
                    <a:pt x="-67" y="9329"/>
                  </a:cubicBezTo>
                  <a:cubicBezTo>
                    <a:pt x="-67" y="13591"/>
                    <a:pt x="951" y="22051"/>
                    <a:pt x="1459" y="27330"/>
                  </a:cubicBezTo>
                  <a:cubicBezTo>
                    <a:pt x="2414" y="38652"/>
                    <a:pt x="6675" y="40052"/>
                    <a:pt x="20223" y="33691"/>
                  </a:cubicBezTo>
                  <a:cubicBezTo>
                    <a:pt x="33772" y="27330"/>
                    <a:pt x="29065" y="19443"/>
                    <a:pt x="14562" y="250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 2510">
              <a:extLst>
                <a:ext uri="{FF2B5EF4-FFF2-40B4-BE49-F238E27FC236}">
                  <a16:creationId xmlns:a16="http://schemas.microsoft.com/office/drawing/2014/main" id="{61C5F056-D902-8836-70CC-C5187040B244}"/>
                </a:ext>
              </a:extLst>
            </p:cNvPr>
            <p:cNvSpPr/>
            <p:nvPr/>
          </p:nvSpPr>
          <p:spPr>
            <a:xfrm>
              <a:off x="10866921" y="6484586"/>
              <a:ext cx="27893" cy="74379"/>
            </a:xfrm>
            <a:custGeom>
              <a:avLst/>
              <a:gdLst>
                <a:gd name="connsiteX0" fmla="*/ 19956 w 27893"/>
                <a:gd name="connsiteY0" fmla="*/ 61847 h 74379"/>
                <a:gd name="connsiteX1" fmla="*/ 24599 w 27893"/>
                <a:gd name="connsiteY1" fmla="*/ 56122 h 74379"/>
                <a:gd name="connsiteX2" fmla="*/ 19447 w 27893"/>
                <a:gd name="connsiteY2" fmla="*/ 42129 h 74379"/>
                <a:gd name="connsiteX3" fmla="*/ 16394 w 27893"/>
                <a:gd name="connsiteY3" fmla="*/ 31952 h 74379"/>
                <a:gd name="connsiteX4" fmla="*/ 16394 w 27893"/>
                <a:gd name="connsiteY4" fmla="*/ 24382 h 74379"/>
                <a:gd name="connsiteX5" fmla="*/ 15948 w 27893"/>
                <a:gd name="connsiteY5" fmla="*/ 15287 h 74379"/>
                <a:gd name="connsiteX6" fmla="*/ 15948 w 27893"/>
                <a:gd name="connsiteY6" fmla="*/ 7208 h 74379"/>
                <a:gd name="connsiteX7" fmla="*/ 16457 w 27893"/>
                <a:gd name="connsiteY7" fmla="*/ 848 h 74379"/>
                <a:gd name="connsiteX8" fmla="*/ 13213 w 27893"/>
                <a:gd name="connsiteY8" fmla="*/ 1802 h 74379"/>
                <a:gd name="connsiteX9" fmla="*/ 6153 w 27893"/>
                <a:gd name="connsiteY9" fmla="*/ 6573 h 74379"/>
                <a:gd name="connsiteX10" fmla="*/ 237 w 27893"/>
                <a:gd name="connsiteY10" fmla="*/ 21075 h 74379"/>
                <a:gd name="connsiteX11" fmla="*/ 5580 w 27893"/>
                <a:gd name="connsiteY11" fmla="*/ 33796 h 74379"/>
                <a:gd name="connsiteX12" fmla="*/ 7362 w 27893"/>
                <a:gd name="connsiteY12" fmla="*/ 46518 h 74379"/>
                <a:gd name="connsiteX13" fmla="*/ 6980 w 27893"/>
                <a:gd name="connsiteY13" fmla="*/ 68208 h 74379"/>
                <a:gd name="connsiteX14" fmla="*/ 27143 w 27893"/>
                <a:gd name="connsiteY14" fmla="*/ 71325 h 74379"/>
                <a:gd name="connsiteX15" fmla="*/ 17666 w 27893"/>
                <a:gd name="connsiteY15" fmla="*/ 68208 h 74379"/>
                <a:gd name="connsiteX16" fmla="*/ 10097 w 27893"/>
                <a:gd name="connsiteY16" fmla="*/ 65027 h 74379"/>
                <a:gd name="connsiteX17" fmla="*/ 19956 w 27893"/>
                <a:gd name="connsiteY17" fmla="*/ 61847 h 7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893" h="74379">
                  <a:moveTo>
                    <a:pt x="19956" y="61847"/>
                  </a:moveTo>
                  <a:cubicBezTo>
                    <a:pt x="29243" y="61847"/>
                    <a:pt x="29434" y="61529"/>
                    <a:pt x="24599" y="56122"/>
                  </a:cubicBezTo>
                  <a:cubicBezTo>
                    <a:pt x="21482" y="52102"/>
                    <a:pt x="19701" y="47217"/>
                    <a:pt x="19447" y="42129"/>
                  </a:cubicBezTo>
                  <a:cubicBezTo>
                    <a:pt x="19765" y="38471"/>
                    <a:pt x="18684" y="34820"/>
                    <a:pt x="16394" y="31952"/>
                  </a:cubicBezTo>
                  <a:cubicBezTo>
                    <a:pt x="14358" y="30679"/>
                    <a:pt x="14295" y="28008"/>
                    <a:pt x="16394" y="24382"/>
                  </a:cubicBezTo>
                  <a:cubicBezTo>
                    <a:pt x="18429" y="21641"/>
                    <a:pt x="18238" y="17818"/>
                    <a:pt x="15948" y="15287"/>
                  </a:cubicBezTo>
                  <a:cubicBezTo>
                    <a:pt x="13404" y="12679"/>
                    <a:pt x="13468" y="10580"/>
                    <a:pt x="15948" y="7208"/>
                  </a:cubicBezTo>
                  <a:cubicBezTo>
                    <a:pt x="18429" y="3837"/>
                    <a:pt x="18684" y="1929"/>
                    <a:pt x="16457" y="848"/>
                  </a:cubicBezTo>
                  <a:cubicBezTo>
                    <a:pt x="14231" y="-234"/>
                    <a:pt x="13213" y="148"/>
                    <a:pt x="13213" y="1802"/>
                  </a:cubicBezTo>
                  <a:cubicBezTo>
                    <a:pt x="13213" y="3456"/>
                    <a:pt x="10033" y="5555"/>
                    <a:pt x="6153" y="6573"/>
                  </a:cubicBezTo>
                  <a:cubicBezTo>
                    <a:pt x="-208" y="8163"/>
                    <a:pt x="-780" y="10007"/>
                    <a:pt x="237" y="21075"/>
                  </a:cubicBezTo>
                  <a:cubicBezTo>
                    <a:pt x="1001" y="28962"/>
                    <a:pt x="3036" y="33796"/>
                    <a:pt x="5580" y="33796"/>
                  </a:cubicBezTo>
                  <a:cubicBezTo>
                    <a:pt x="13086" y="33796"/>
                    <a:pt x="13977" y="40157"/>
                    <a:pt x="7362" y="46518"/>
                  </a:cubicBezTo>
                  <a:cubicBezTo>
                    <a:pt x="-844" y="54278"/>
                    <a:pt x="-908" y="60130"/>
                    <a:pt x="6980" y="68208"/>
                  </a:cubicBezTo>
                  <a:cubicBezTo>
                    <a:pt x="13341" y="74569"/>
                    <a:pt x="30769" y="77240"/>
                    <a:pt x="27143" y="71325"/>
                  </a:cubicBezTo>
                  <a:cubicBezTo>
                    <a:pt x="24536" y="69041"/>
                    <a:pt x="21101" y="67915"/>
                    <a:pt x="17666" y="68208"/>
                  </a:cubicBezTo>
                  <a:cubicBezTo>
                    <a:pt x="13531" y="68208"/>
                    <a:pt x="10097" y="66808"/>
                    <a:pt x="10097" y="65027"/>
                  </a:cubicBezTo>
                  <a:cubicBezTo>
                    <a:pt x="10097" y="63246"/>
                    <a:pt x="14549" y="61847"/>
                    <a:pt x="19956" y="618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 2511">
              <a:extLst>
                <a:ext uri="{FF2B5EF4-FFF2-40B4-BE49-F238E27FC236}">
                  <a16:creationId xmlns:a16="http://schemas.microsoft.com/office/drawing/2014/main" id="{937A685F-6A9A-04C9-2FBE-6CD5C75783BB}"/>
                </a:ext>
              </a:extLst>
            </p:cNvPr>
            <p:cNvSpPr/>
            <p:nvPr/>
          </p:nvSpPr>
          <p:spPr>
            <a:xfrm>
              <a:off x="10821460" y="6562931"/>
              <a:ext cx="24099" cy="31982"/>
            </a:xfrm>
            <a:custGeom>
              <a:avLst/>
              <a:gdLst>
                <a:gd name="connsiteX0" fmla="*/ 20001 w 24099"/>
                <a:gd name="connsiteY0" fmla="*/ 9835 h 31982"/>
                <a:gd name="connsiteX1" fmla="*/ 22482 w 24099"/>
                <a:gd name="connsiteY1" fmla="*/ 2075 h 31982"/>
                <a:gd name="connsiteX2" fmla="*/ 17075 w 24099"/>
                <a:gd name="connsiteY2" fmla="*/ 2075 h 31982"/>
                <a:gd name="connsiteX3" fmla="*/ 7407 w 24099"/>
                <a:gd name="connsiteY3" fmla="*/ 5510 h 31982"/>
                <a:gd name="connsiteX4" fmla="*/ -163 w 24099"/>
                <a:gd name="connsiteY4" fmla="*/ 10153 h 31982"/>
                <a:gd name="connsiteX5" fmla="*/ 4481 w 24099"/>
                <a:gd name="connsiteY5" fmla="*/ 12952 h 31982"/>
                <a:gd name="connsiteX6" fmla="*/ 9124 w 24099"/>
                <a:gd name="connsiteY6" fmla="*/ 16196 h 31982"/>
                <a:gd name="connsiteX7" fmla="*/ 23817 w 24099"/>
                <a:gd name="connsiteY7" fmla="*/ 28472 h 31982"/>
                <a:gd name="connsiteX8" fmla="*/ 23817 w 24099"/>
                <a:gd name="connsiteY8" fmla="*/ 28472 h 31982"/>
                <a:gd name="connsiteX9" fmla="*/ 19556 w 24099"/>
                <a:gd name="connsiteY9" fmla="*/ 19631 h 31982"/>
                <a:gd name="connsiteX10" fmla="*/ 20001 w 24099"/>
                <a:gd name="connsiteY10" fmla="*/ 9835 h 3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" h="31982">
                  <a:moveTo>
                    <a:pt x="20001" y="9835"/>
                  </a:moveTo>
                  <a:cubicBezTo>
                    <a:pt x="24199" y="6718"/>
                    <a:pt x="24899" y="4556"/>
                    <a:pt x="22482" y="2075"/>
                  </a:cubicBezTo>
                  <a:cubicBezTo>
                    <a:pt x="20064" y="-406"/>
                    <a:pt x="18538" y="-342"/>
                    <a:pt x="17075" y="2075"/>
                  </a:cubicBezTo>
                  <a:cubicBezTo>
                    <a:pt x="14467" y="4524"/>
                    <a:pt x="10969" y="5771"/>
                    <a:pt x="7407" y="5510"/>
                  </a:cubicBezTo>
                  <a:cubicBezTo>
                    <a:pt x="2827" y="5510"/>
                    <a:pt x="-163" y="7291"/>
                    <a:pt x="-163" y="10153"/>
                  </a:cubicBezTo>
                  <a:cubicBezTo>
                    <a:pt x="-163" y="13015"/>
                    <a:pt x="1682" y="14033"/>
                    <a:pt x="4481" y="12952"/>
                  </a:cubicBezTo>
                  <a:cubicBezTo>
                    <a:pt x="7279" y="11871"/>
                    <a:pt x="9124" y="12952"/>
                    <a:pt x="9124" y="16196"/>
                  </a:cubicBezTo>
                  <a:cubicBezTo>
                    <a:pt x="9124" y="28154"/>
                    <a:pt x="20700" y="37822"/>
                    <a:pt x="23817" y="28472"/>
                  </a:cubicBezTo>
                  <a:lnTo>
                    <a:pt x="23817" y="28472"/>
                  </a:lnTo>
                  <a:cubicBezTo>
                    <a:pt x="24453" y="26627"/>
                    <a:pt x="22482" y="22620"/>
                    <a:pt x="19556" y="19631"/>
                  </a:cubicBezTo>
                  <a:cubicBezTo>
                    <a:pt x="14403" y="14479"/>
                    <a:pt x="14403" y="13970"/>
                    <a:pt x="20001" y="98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 2512">
              <a:extLst>
                <a:ext uri="{FF2B5EF4-FFF2-40B4-BE49-F238E27FC236}">
                  <a16:creationId xmlns:a16="http://schemas.microsoft.com/office/drawing/2014/main" id="{296CF0DD-1CAC-FF15-527A-4604880D6404}"/>
                </a:ext>
              </a:extLst>
            </p:cNvPr>
            <p:cNvSpPr/>
            <p:nvPr/>
          </p:nvSpPr>
          <p:spPr>
            <a:xfrm>
              <a:off x="10820110" y="6458860"/>
              <a:ext cx="12953" cy="20118"/>
            </a:xfrm>
            <a:custGeom>
              <a:avLst/>
              <a:gdLst>
                <a:gd name="connsiteX0" fmla="*/ 12701 w 12953"/>
                <a:gd name="connsiteY0" fmla="*/ 4693 h 20118"/>
                <a:gd name="connsiteX1" fmla="*/ 8312 w 12953"/>
                <a:gd name="connsiteY1" fmla="*/ 304 h 20118"/>
                <a:gd name="connsiteX2" fmla="*/ 616 w 12953"/>
                <a:gd name="connsiteY2" fmla="*/ 19895 h 20118"/>
                <a:gd name="connsiteX3" fmla="*/ 12701 w 12953"/>
                <a:gd name="connsiteY3" fmla="*/ 4693 h 2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3" h="20118">
                  <a:moveTo>
                    <a:pt x="12701" y="4693"/>
                  </a:moveTo>
                  <a:cubicBezTo>
                    <a:pt x="11938" y="2676"/>
                    <a:pt x="10348" y="1080"/>
                    <a:pt x="8312" y="304"/>
                  </a:cubicBezTo>
                  <a:cubicBezTo>
                    <a:pt x="4496" y="-968"/>
                    <a:pt x="-2501" y="16714"/>
                    <a:pt x="616" y="19895"/>
                  </a:cubicBezTo>
                  <a:cubicBezTo>
                    <a:pt x="3732" y="23075"/>
                    <a:pt x="13846" y="8954"/>
                    <a:pt x="12701" y="46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 2513">
              <a:extLst>
                <a:ext uri="{FF2B5EF4-FFF2-40B4-BE49-F238E27FC236}">
                  <a16:creationId xmlns:a16="http://schemas.microsoft.com/office/drawing/2014/main" id="{F13C4C57-E318-FA1F-DD4B-F6A722176D47}"/>
                </a:ext>
              </a:extLst>
            </p:cNvPr>
            <p:cNvSpPr/>
            <p:nvPr/>
          </p:nvSpPr>
          <p:spPr>
            <a:xfrm>
              <a:off x="10815290" y="6555608"/>
              <a:ext cx="5081" cy="6297"/>
            </a:xfrm>
            <a:custGeom>
              <a:avLst/>
              <a:gdLst>
                <a:gd name="connsiteX0" fmla="*/ 3081 w 5081"/>
                <a:gd name="connsiteY0" fmla="*/ 239 h 6297"/>
                <a:gd name="connsiteX1" fmla="*/ -163 w 5081"/>
                <a:gd name="connsiteY1" fmla="*/ 3356 h 6297"/>
                <a:gd name="connsiteX2" fmla="*/ -163 w 5081"/>
                <a:gd name="connsiteY2" fmla="*/ 3419 h 6297"/>
                <a:gd name="connsiteX3" fmla="*/ 1173 w 5081"/>
                <a:gd name="connsiteY3" fmla="*/ 6536 h 6297"/>
                <a:gd name="connsiteX4" fmla="*/ 4417 w 5081"/>
                <a:gd name="connsiteY4" fmla="*/ 3419 h 6297"/>
                <a:gd name="connsiteX5" fmla="*/ 3081 w 5081"/>
                <a:gd name="connsiteY5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1" h="6297">
                  <a:moveTo>
                    <a:pt x="3081" y="239"/>
                  </a:moveTo>
                  <a:cubicBezTo>
                    <a:pt x="1301" y="207"/>
                    <a:pt x="-99" y="1600"/>
                    <a:pt x="-163" y="3356"/>
                  </a:cubicBezTo>
                  <a:cubicBezTo>
                    <a:pt x="-163" y="3375"/>
                    <a:pt x="-163" y="3400"/>
                    <a:pt x="-163" y="3419"/>
                  </a:cubicBezTo>
                  <a:cubicBezTo>
                    <a:pt x="-163" y="5137"/>
                    <a:pt x="410" y="6536"/>
                    <a:pt x="1173" y="6536"/>
                  </a:cubicBezTo>
                  <a:cubicBezTo>
                    <a:pt x="1937" y="6536"/>
                    <a:pt x="3399" y="5137"/>
                    <a:pt x="4417" y="3419"/>
                  </a:cubicBezTo>
                  <a:cubicBezTo>
                    <a:pt x="5435" y="1702"/>
                    <a:pt x="4863" y="239"/>
                    <a:pt x="3081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 2514">
              <a:extLst>
                <a:ext uri="{FF2B5EF4-FFF2-40B4-BE49-F238E27FC236}">
                  <a16:creationId xmlns:a16="http://schemas.microsoft.com/office/drawing/2014/main" id="{853DF23E-FD4D-5A7C-619F-0D8D8BACCA43}"/>
                </a:ext>
              </a:extLst>
            </p:cNvPr>
            <p:cNvSpPr/>
            <p:nvPr/>
          </p:nvSpPr>
          <p:spPr>
            <a:xfrm>
              <a:off x="10821859" y="6530966"/>
              <a:ext cx="33694" cy="21272"/>
            </a:xfrm>
            <a:custGeom>
              <a:avLst/>
              <a:gdLst>
                <a:gd name="connsiteX0" fmla="*/ 6627 w 33694"/>
                <a:gd name="connsiteY0" fmla="*/ 6562 h 21272"/>
                <a:gd name="connsiteX1" fmla="*/ 9489 w 33694"/>
                <a:gd name="connsiteY1" fmla="*/ 17439 h 21272"/>
                <a:gd name="connsiteX2" fmla="*/ 24246 w 33694"/>
                <a:gd name="connsiteY2" fmla="*/ 18584 h 21272"/>
                <a:gd name="connsiteX3" fmla="*/ 33532 w 33694"/>
                <a:gd name="connsiteY3" fmla="*/ 16803 h 21272"/>
                <a:gd name="connsiteX4" fmla="*/ 6627 w 33694"/>
                <a:gd name="connsiteY4" fmla="*/ 6562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94" h="21272">
                  <a:moveTo>
                    <a:pt x="6627" y="6562"/>
                  </a:moveTo>
                  <a:cubicBezTo>
                    <a:pt x="-3296" y="16040"/>
                    <a:pt x="-2342" y="19602"/>
                    <a:pt x="9489" y="17439"/>
                  </a:cubicBezTo>
                  <a:cubicBezTo>
                    <a:pt x="14387" y="16351"/>
                    <a:pt x="19539" y="16746"/>
                    <a:pt x="24246" y="18584"/>
                  </a:cubicBezTo>
                  <a:cubicBezTo>
                    <a:pt x="30606" y="22973"/>
                    <a:pt x="33532" y="22464"/>
                    <a:pt x="33532" y="16803"/>
                  </a:cubicBezTo>
                  <a:cubicBezTo>
                    <a:pt x="33532" y="265"/>
                    <a:pt x="19030" y="-5269"/>
                    <a:pt x="6627" y="65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 2515">
              <a:extLst>
                <a:ext uri="{FF2B5EF4-FFF2-40B4-BE49-F238E27FC236}">
                  <a16:creationId xmlns:a16="http://schemas.microsoft.com/office/drawing/2014/main" id="{62E6108C-00BA-E2B5-82D4-444B8A906577}"/>
                </a:ext>
              </a:extLst>
            </p:cNvPr>
            <p:cNvSpPr/>
            <p:nvPr/>
          </p:nvSpPr>
          <p:spPr>
            <a:xfrm>
              <a:off x="10740870" y="4337500"/>
              <a:ext cx="14336" cy="12594"/>
            </a:xfrm>
            <a:custGeom>
              <a:avLst/>
              <a:gdLst>
                <a:gd name="connsiteX0" fmla="*/ 13704 w 14336"/>
                <a:gd name="connsiteY0" fmla="*/ 238 h 12594"/>
                <a:gd name="connsiteX1" fmla="*/ -163 w 14336"/>
                <a:gd name="connsiteY1" fmla="*/ 9779 h 12594"/>
                <a:gd name="connsiteX2" fmla="*/ 12241 w 14336"/>
                <a:gd name="connsiteY2" fmla="*/ 6472 h 12594"/>
                <a:gd name="connsiteX3" fmla="*/ 13704 w 14336"/>
                <a:gd name="connsiteY3" fmla="*/ 238 h 1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6" h="12594">
                  <a:moveTo>
                    <a:pt x="13704" y="238"/>
                  </a:moveTo>
                  <a:cubicBezTo>
                    <a:pt x="9569" y="238"/>
                    <a:pt x="-163" y="6599"/>
                    <a:pt x="-163" y="9779"/>
                  </a:cubicBezTo>
                  <a:cubicBezTo>
                    <a:pt x="-163" y="15250"/>
                    <a:pt x="8870" y="12896"/>
                    <a:pt x="12241" y="6472"/>
                  </a:cubicBezTo>
                  <a:cubicBezTo>
                    <a:pt x="14022" y="3037"/>
                    <a:pt x="14721" y="238"/>
                    <a:pt x="1370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 2516">
              <a:extLst>
                <a:ext uri="{FF2B5EF4-FFF2-40B4-BE49-F238E27FC236}">
                  <a16:creationId xmlns:a16="http://schemas.microsoft.com/office/drawing/2014/main" id="{17E1494F-2E75-F088-F5DB-AAFBD28B9210}"/>
                </a:ext>
              </a:extLst>
            </p:cNvPr>
            <p:cNvSpPr/>
            <p:nvPr/>
          </p:nvSpPr>
          <p:spPr>
            <a:xfrm>
              <a:off x="10608245" y="6518637"/>
              <a:ext cx="45442" cy="71828"/>
            </a:xfrm>
            <a:custGeom>
              <a:avLst/>
              <a:gdLst>
                <a:gd name="connsiteX0" fmla="*/ 20641 w 45442"/>
                <a:gd name="connsiteY0" fmla="*/ 12467 h 71828"/>
                <a:gd name="connsiteX1" fmla="*/ 9955 w 45442"/>
                <a:gd name="connsiteY1" fmla="*/ 18382 h 71828"/>
                <a:gd name="connsiteX2" fmla="*/ 3594 w 45442"/>
                <a:gd name="connsiteY2" fmla="*/ 41853 h 71828"/>
                <a:gd name="connsiteX3" fmla="*/ 8619 w 45442"/>
                <a:gd name="connsiteY3" fmla="*/ 52984 h 71828"/>
                <a:gd name="connsiteX4" fmla="*/ 21023 w 45442"/>
                <a:gd name="connsiteY4" fmla="*/ 72067 h 71828"/>
                <a:gd name="connsiteX5" fmla="*/ 25412 w 45442"/>
                <a:gd name="connsiteY5" fmla="*/ 60999 h 71828"/>
                <a:gd name="connsiteX6" fmla="*/ 19051 w 45442"/>
                <a:gd name="connsiteY6" fmla="*/ 44970 h 71828"/>
                <a:gd name="connsiteX7" fmla="*/ 11036 w 45442"/>
                <a:gd name="connsiteY7" fmla="*/ 33521 h 71828"/>
                <a:gd name="connsiteX8" fmla="*/ 7792 w 45442"/>
                <a:gd name="connsiteY8" fmla="*/ 27796 h 71828"/>
                <a:gd name="connsiteX9" fmla="*/ 24648 w 45442"/>
                <a:gd name="connsiteY9" fmla="*/ 22008 h 71828"/>
                <a:gd name="connsiteX10" fmla="*/ 33171 w 45442"/>
                <a:gd name="connsiteY10" fmla="*/ 18318 h 71828"/>
                <a:gd name="connsiteX11" fmla="*/ 40168 w 45442"/>
                <a:gd name="connsiteY11" fmla="*/ 9159 h 71828"/>
                <a:gd name="connsiteX12" fmla="*/ 44939 w 45442"/>
                <a:gd name="connsiteY12" fmla="*/ 1145 h 71828"/>
                <a:gd name="connsiteX13" fmla="*/ 20641 w 45442"/>
                <a:gd name="connsiteY13" fmla="*/ 12467 h 7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42" h="71828">
                  <a:moveTo>
                    <a:pt x="20641" y="12467"/>
                  </a:moveTo>
                  <a:cubicBezTo>
                    <a:pt x="18319" y="16130"/>
                    <a:pt x="14293" y="18363"/>
                    <a:pt x="9955" y="18382"/>
                  </a:cubicBezTo>
                  <a:cubicBezTo>
                    <a:pt x="-31" y="18382"/>
                    <a:pt x="-3530" y="31104"/>
                    <a:pt x="3594" y="41853"/>
                  </a:cubicBezTo>
                  <a:cubicBezTo>
                    <a:pt x="5973" y="45205"/>
                    <a:pt x="7678" y="48984"/>
                    <a:pt x="8619" y="52984"/>
                  </a:cubicBezTo>
                  <a:cubicBezTo>
                    <a:pt x="8619" y="57501"/>
                    <a:pt x="18033" y="72067"/>
                    <a:pt x="21023" y="72067"/>
                  </a:cubicBezTo>
                  <a:cubicBezTo>
                    <a:pt x="22358" y="72067"/>
                    <a:pt x="24330" y="67105"/>
                    <a:pt x="25412" y="60999"/>
                  </a:cubicBezTo>
                  <a:cubicBezTo>
                    <a:pt x="27765" y="48278"/>
                    <a:pt x="25412" y="42553"/>
                    <a:pt x="19051" y="44970"/>
                  </a:cubicBezTo>
                  <a:cubicBezTo>
                    <a:pt x="13899" y="47005"/>
                    <a:pt x="9764" y="41090"/>
                    <a:pt x="11036" y="33521"/>
                  </a:cubicBezTo>
                  <a:cubicBezTo>
                    <a:pt x="11482" y="30468"/>
                    <a:pt x="10082" y="27923"/>
                    <a:pt x="7792" y="27796"/>
                  </a:cubicBezTo>
                  <a:cubicBezTo>
                    <a:pt x="732" y="27415"/>
                    <a:pt x="15807" y="22199"/>
                    <a:pt x="24648" y="22008"/>
                  </a:cubicBezTo>
                  <a:cubicBezTo>
                    <a:pt x="29419" y="22008"/>
                    <a:pt x="33171" y="20227"/>
                    <a:pt x="33171" y="18318"/>
                  </a:cubicBezTo>
                  <a:cubicBezTo>
                    <a:pt x="34501" y="14617"/>
                    <a:pt x="36950" y="11417"/>
                    <a:pt x="40168" y="9159"/>
                  </a:cubicBezTo>
                  <a:cubicBezTo>
                    <a:pt x="44048" y="5979"/>
                    <a:pt x="46147" y="2417"/>
                    <a:pt x="44939" y="1145"/>
                  </a:cubicBezTo>
                  <a:cubicBezTo>
                    <a:pt x="41631" y="-2545"/>
                    <a:pt x="24139" y="5788"/>
                    <a:pt x="20641" y="124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 2517">
              <a:extLst>
                <a:ext uri="{FF2B5EF4-FFF2-40B4-BE49-F238E27FC236}">
                  <a16:creationId xmlns:a16="http://schemas.microsoft.com/office/drawing/2014/main" id="{58ED671B-0E9E-5692-14D1-85F3C3071C42}"/>
                </a:ext>
              </a:extLst>
            </p:cNvPr>
            <p:cNvSpPr/>
            <p:nvPr/>
          </p:nvSpPr>
          <p:spPr>
            <a:xfrm>
              <a:off x="10672682" y="6238890"/>
              <a:ext cx="6170" cy="5234"/>
            </a:xfrm>
            <a:custGeom>
              <a:avLst/>
              <a:gdLst>
                <a:gd name="connsiteX0" fmla="*/ 6008 w 6170"/>
                <a:gd name="connsiteY0" fmla="*/ 4074 h 5234"/>
                <a:gd name="connsiteX1" fmla="*/ 2891 w 6170"/>
                <a:gd name="connsiteY1" fmla="*/ 766 h 5234"/>
                <a:gd name="connsiteX2" fmla="*/ -162 w 6170"/>
                <a:gd name="connsiteY2" fmla="*/ 2166 h 5234"/>
                <a:gd name="connsiteX3" fmla="*/ 2891 w 6170"/>
                <a:gd name="connsiteY3" fmla="*/ 5473 h 5234"/>
                <a:gd name="connsiteX4" fmla="*/ 6008 w 6170"/>
                <a:gd name="connsiteY4" fmla="*/ 4074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5234">
                  <a:moveTo>
                    <a:pt x="6008" y="4074"/>
                  </a:moveTo>
                  <a:cubicBezTo>
                    <a:pt x="6008" y="3310"/>
                    <a:pt x="4609" y="1848"/>
                    <a:pt x="2891" y="766"/>
                  </a:cubicBezTo>
                  <a:cubicBezTo>
                    <a:pt x="1174" y="-315"/>
                    <a:pt x="-162" y="321"/>
                    <a:pt x="-162" y="2166"/>
                  </a:cubicBezTo>
                  <a:cubicBezTo>
                    <a:pt x="-200" y="3908"/>
                    <a:pt x="1149" y="5371"/>
                    <a:pt x="2891" y="5473"/>
                  </a:cubicBezTo>
                  <a:cubicBezTo>
                    <a:pt x="4609" y="5473"/>
                    <a:pt x="6008" y="4837"/>
                    <a:pt x="6008" y="4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 2518">
              <a:extLst>
                <a:ext uri="{FF2B5EF4-FFF2-40B4-BE49-F238E27FC236}">
                  <a16:creationId xmlns:a16="http://schemas.microsoft.com/office/drawing/2014/main" id="{585882C5-4899-7052-E1EC-608240515EA3}"/>
                </a:ext>
              </a:extLst>
            </p:cNvPr>
            <p:cNvSpPr/>
            <p:nvPr/>
          </p:nvSpPr>
          <p:spPr>
            <a:xfrm>
              <a:off x="10655664" y="5880065"/>
              <a:ext cx="18246" cy="17831"/>
            </a:xfrm>
            <a:custGeom>
              <a:avLst/>
              <a:gdLst>
                <a:gd name="connsiteX0" fmla="*/ 15585 w 18246"/>
                <a:gd name="connsiteY0" fmla="*/ 3964 h 17831"/>
                <a:gd name="connsiteX1" fmla="*/ 4962 w 18246"/>
                <a:gd name="connsiteY1" fmla="*/ 2246 h 17831"/>
                <a:gd name="connsiteX2" fmla="*/ 1400 w 18246"/>
                <a:gd name="connsiteY2" fmla="*/ 12042 h 17831"/>
                <a:gd name="connsiteX3" fmla="*/ 17875 w 18246"/>
                <a:gd name="connsiteY3" fmla="*/ 13823 h 17831"/>
                <a:gd name="connsiteX4" fmla="*/ 15585 w 18246"/>
                <a:gd name="connsiteY4" fmla="*/ 3964 h 1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6" h="17831">
                  <a:moveTo>
                    <a:pt x="15585" y="3964"/>
                  </a:moveTo>
                  <a:cubicBezTo>
                    <a:pt x="12404" y="-489"/>
                    <a:pt x="10496" y="-807"/>
                    <a:pt x="4962" y="2246"/>
                  </a:cubicBezTo>
                  <a:cubicBezTo>
                    <a:pt x="-571" y="5300"/>
                    <a:pt x="-1398" y="7017"/>
                    <a:pt x="1400" y="12042"/>
                  </a:cubicBezTo>
                  <a:cubicBezTo>
                    <a:pt x="5153" y="19166"/>
                    <a:pt x="15394" y="20247"/>
                    <a:pt x="17875" y="13823"/>
                  </a:cubicBezTo>
                  <a:cubicBezTo>
                    <a:pt x="18511" y="10362"/>
                    <a:pt x="17678" y="6794"/>
                    <a:pt x="15585" y="39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 2519">
              <a:extLst>
                <a:ext uri="{FF2B5EF4-FFF2-40B4-BE49-F238E27FC236}">
                  <a16:creationId xmlns:a16="http://schemas.microsoft.com/office/drawing/2014/main" id="{50CC3A96-970E-7F3B-7F19-B3F37C588EAE}"/>
                </a:ext>
              </a:extLst>
            </p:cNvPr>
            <p:cNvSpPr/>
            <p:nvPr/>
          </p:nvSpPr>
          <p:spPr>
            <a:xfrm>
              <a:off x="10644760" y="6461279"/>
              <a:ext cx="26347" cy="15594"/>
            </a:xfrm>
            <a:custGeom>
              <a:avLst/>
              <a:gdLst>
                <a:gd name="connsiteX0" fmla="*/ 15612 w 26347"/>
                <a:gd name="connsiteY0" fmla="*/ 238 h 15594"/>
                <a:gd name="connsiteX1" fmla="*/ -163 w 26347"/>
                <a:gd name="connsiteY1" fmla="*/ 10161 h 15594"/>
                <a:gd name="connsiteX2" fmla="*/ 4163 w 26347"/>
                <a:gd name="connsiteY2" fmla="*/ 10924 h 15594"/>
                <a:gd name="connsiteX3" fmla="*/ 10523 w 26347"/>
                <a:gd name="connsiteY3" fmla="*/ 12578 h 15594"/>
                <a:gd name="connsiteX4" fmla="*/ 25408 w 26347"/>
                <a:gd name="connsiteY4" fmla="*/ 12006 h 15594"/>
                <a:gd name="connsiteX5" fmla="*/ 15612 w 26347"/>
                <a:gd name="connsiteY5" fmla="*/ 238 h 1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47" h="15594">
                  <a:moveTo>
                    <a:pt x="15612" y="238"/>
                  </a:moveTo>
                  <a:cubicBezTo>
                    <a:pt x="7598" y="238"/>
                    <a:pt x="-163" y="5073"/>
                    <a:pt x="-163" y="10161"/>
                  </a:cubicBezTo>
                  <a:cubicBezTo>
                    <a:pt x="-163" y="11497"/>
                    <a:pt x="1809" y="11815"/>
                    <a:pt x="4163" y="10924"/>
                  </a:cubicBezTo>
                  <a:cubicBezTo>
                    <a:pt x="6414" y="9977"/>
                    <a:pt x="9023" y="10651"/>
                    <a:pt x="10523" y="12578"/>
                  </a:cubicBezTo>
                  <a:cubicBezTo>
                    <a:pt x="13322" y="17222"/>
                    <a:pt x="23754" y="16776"/>
                    <a:pt x="25408" y="12006"/>
                  </a:cubicBezTo>
                  <a:cubicBezTo>
                    <a:pt x="27952" y="4818"/>
                    <a:pt x="24135" y="238"/>
                    <a:pt x="1561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 2520">
              <a:extLst>
                <a:ext uri="{FF2B5EF4-FFF2-40B4-BE49-F238E27FC236}">
                  <a16:creationId xmlns:a16="http://schemas.microsoft.com/office/drawing/2014/main" id="{3CF91973-B8A4-0132-6B0F-D2B1653B5A10}"/>
                </a:ext>
              </a:extLst>
            </p:cNvPr>
            <p:cNvSpPr/>
            <p:nvPr/>
          </p:nvSpPr>
          <p:spPr>
            <a:xfrm>
              <a:off x="10601380" y="5652641"/>
              <a:ext cx="6360" cy="6297"/>
            </a:xfrm>
            <a:custGeom>
              <a:avLst/>
              <a:gdLst>
                <a:gd name="connsiteX0" fmla="*/ 2955 w 6360"/>
                <a:gd name="connsiteY0" fmla="*/ 238 h 6297"/>
                <a:gd name="connsiteX1" fmla="*/ -163 w 6360"/>
                <a:gd name="connsiteY1" fmla="*/ 3355 h 6297"/>
                <a:gd name="connsiteX2" fmla="*/ 3018 w 6360"/>
                <a:gd name="connsiteY2" fmla="*/ 6535 h 6297"/>
                <a:gd name="connsiteX3" fmla="*/ 6198 w 6360"/>
                <a:gd name="connsiteY3" fmla="*/ 3355 h 6297"/>
                <a:gd name="connsiteX4" fmla="*/ 3081 w 6360"/>
                <a:gd name="connsiteY4" fmla="*/ 238 h 6297"/>
                <a:gd name="connsiteX5" fmla="*/ 2955 w 636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7">
                  <a:moveTo>
                    <a:pt x="2955" y="238"/>
                  </a:moveTo>
                  <a:cubicBezTo>
                    <a:pt x="1231" y="238"/>
                    <a:pt x="-163" y="1631"/>
                    <a:pt x="-163" y="3355"/>
                  </a:cubicBezTo>
                  <a:cubicBezTo>
                    <a:pt x="-163" y="5111"/>
                    <a:pt x="1262" y="6535"/>
                    <a:pt x="3018" y="6535"/>
                  </a:cubicBezTo>
                  <a:cubicBezTo>
                    <a:pt x="4773" y="6535"/>
                    <a:pt x="6198" y="5111"/>
                    <a:pt x="6198" y="3355"/>
                  </a:cubicBezTo>
                  <a:cubicBezTo>
                    <a:pt x="6198" y="1631"/>
                    <a:pt x="4805" y="238"/>
                    <a:pt x="3081" y="238"/>
                  </a:cubicBezTo>
                  <a:cubicBezTo>
                    <a:pt x="3043" y="238"/>
                    <a:pt x="2999" y="238"/>
                    <a:pt x="29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 2521">
              <a:extLst>
                <a:ext uri="{FF2B5EF4-FFF2-40B4-BE49-F238E27FC236}">
                  <a16:creationId xmlns:a16="http://schemas.microsoft.com/office/drawing/2014/main" id="{A9745E88-3812-1BD6-AB66-BFEF3547044D}"/>
                </a:ext>
              </a:extLst>
            </p:cNvPr>
            <p:cNvSpPr/>
            <p:nvPr/>
          </p:nvSpPr>
          <p:spPr>
            <a:xfrm>
              <a:off x="10642169" y="6580670"/>
              <a:ext cx="17503" cy="30711"/>
            </a:xfrm>
            <a:custGeom>
              <a:avLst/>
              <a:gdLst>
                <a:gd name="connsiteX0" fmla="*/ 3764 w 17503"/>
                <a:gd name="connsiteY0" fmla="*/ 8507 h 30711"/>
                <a:gd name="connsiteX1" fmla="*/ 1983 w 17503"/>
                <a:gd name="connsiteY1" fmla="*/ 21229 h 30711"/>
                <a:gd name="connsiteX2" fmla="*/ 2619 w 17503"/>
                <a:gd name="connsiteY2" fmla="*/ 28798 h 30711"/>
                <a:gd name="connsiteX3" fmla="*/ 17185 w 17503"/>
                <a:gd name="connsiteY3" fmla="*/ 26190 h 30711"/>
                <a:gd name="connsiteX4" fmla="*/ 13305 w 17503"/>
                <a:gd name="connsiteY4" fmla="*/ 22247 h 30711"/>
                <a:gd name="connsiteX5" fmla="*/ 10061 w 17503"/>
                <a:gd name="connsiteY5" fmla="*/ 16394 h 30711"/>
                <a:gd name="connsiteX6" fmla="*/ 4845 w 17503"/>
                <a:gd name="connsiteY6" fmla="*/ 238 h 30711"/>
                <a:gd name="connsiteX7" fmla="*/ 3764 w 17503"/>
                <a:gd name="connsiteY7" fmla="*/ 8507 h 3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03" h="30711">
                  <a:moveTo>
                    <a:pt x="3764" y="8507"/>
                  </a:moveTo>
                  <a:cubicBezTo>
                    <a:pt x="5005" y="12807"/>
                    <a:pt x="4356" y="17431"/>
                    <a:pt x="1983" y="21229"/>
                  </a:cubicBezTo>
                  <a:cubicBezTo>
                    <a:pt x="-1006" y="24918"/>
                    <a:pt x="-943" y="26508"/>
                    <a:pt x="2619" y="28798"/>
                  </a:cubicBezTo>
                  <a:cubicBezTo>
                    <a:pt x="8344" y="32551"/>
                    <a:pt x="15341" y="31215"/>
                    <a:pt x="17185" y="26190"/>
                  </a:cubicBezTo>
                  <a:cubicBezTo>
                    <a:pt x="17885" y="24027"/>
                    <a:pt x="16168" y="22247"/>
                    <a:pt x="13305" y="22247"/>
                  </a:cubicBezTo>
                  <a:cubicBezTo>
                    <a:pt x="10443" y="22247"/>
                    <a:pt x="8789" y="20465"/>
                    <a:pt x="10061" y="16394"/>
                  </a:cubicBezTo>
                  <a:cubicBezTo>
                    <a:pt x="12224" y="9461"/>
                    <a:pt x="9298" y="238"/>
                    <a:pt x="4845" y="238"/>
                  </a:cubicBezTo>
                  <a:cubicBezTo>
                    <a:pt x="3128" y="366"/>
                    <a:pt x="2619" y="3800"/>
                    <a:pt x="3764" y="85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 2522">
              <a:extLst>
                <a:ext uri="{FF2B5EF4-FFF2-40B4-BE49-F238E27FC236}">
                  <a16:creationId xmlns:a16="http://schemas.microsoft.com/office/drawing/2014/main" id="{F61AC439-50C9-410E-D14C-B8D2F15A05A0}"/>
                </a:ext>
              </a:extLst>
            </p:cNvPr>
            <p:cNvSpPr/>
            <p:nvPr/>
          </p:nvSpPr>
          <p:spPr>
            <a:xfrm>
              <a:off x="10712746" y="6127918"/>
              <a:ext cx="33202" cy="18097"/>
            </a:xfrm>
            <a:custGeom>
              <a:avLst/>
              <a:gdLst>
                <a:gd name="connsiteX0" fmla="*/ 10469 w 33202"/>
                <a:gd name="connsiteY0" fmla="*/ 4751 h 18097"/>
                <a:gd name="connsiteX1" fmla="*/ 4109 w 33202"/>
                <a:gd name="connsiteY1" fmla="*/ 9458 h 18097"/>
                <a:gd name="connsiteX2" fmla="*/ 6780 w 33202"/>
                <a:gd name="connsiteY2" fmla="*/ 16709 h 18097"/>
                <a:gd name="connsiteX3" fmla="*/ 28152 w 33202"/>
                <a:gd name="connsiteY3" fmla="*/ 15564 h 18097"/>
                <a:gd name="connsiteX4" fmla="*/ 29043 w 33202"/>
                <a:gd name="connsiteY4" fmla="*/ 6087 h 18097"/>
                <a:gd name="connsiteX5" fmla="*/ 10469 w 33202"/>
                <a:gd name="connsiteY5" fmla="*/ 4751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02" h="18097">
                  <a:moveTo>
                    <a:pt x="10469" y="4751"/>
                  </a:moveTo>
                  <a:cubicBezTo>
                    <a:pt x="9464" y="7442"/>
                    <a:pt x="6971" y="9286"/>
                    <a:pt x="4109" y="9458"/>
                  </a:cubicBezTo>
                  <a:cubicBezTo>
                    <a:pt x="-2888" y="9458"/>
                    <a:pt x="-789" y="15182"/>
                    <a:pt x="6780" y="16709"/>
                  </a:cubicBezTo>
                  <a:cubicBezTo>
                    <a:pt x="19501" y="19126"/>
                    <a:pt x="21791" y="18935"/>
                    <a:pt x="28152" y="15564"/>
                  </a:cubicBezTo>
                  <a:cubicBezTo>
                    <a:pt x="34513" y="12193"/>
                    <a:pt x="34513" y="11811"/>
                    <a:pt x="29043" y="6087"/>
                  </a:cubicBezTo>
                  <a:cubicBezTo>
                    <a:pt x="22872" y="-1101"/>
                    <a:pt x="13077" y="-1801"/>
                    <a:pt x="10469" y="47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 2523">
              <a:extLst>
                <a:ext uri="{FF2B5EF4-FFF2-40B4-BE49-F238E27FC236}">
                  <a16:creationId xmlns:a16="http://schemas.microsoft.com/office/drawing/2014/main" id="{27073235-8DFD-0E56-2858-B91E467BEFE9}"/>
                </a:ext>
              </a:extLst>
            </p:cNvPr>
            <p:cNvSpPr/>
            <p:nvPr/>
          </p:nvSpPr>
          <p:spPr>
            <a:xfrm>
              <a:off x="10601871" y="5372989"/>
              <a:ext cx="8795" cy="9067"/>
            </a:xfrm>
            <a:custGeom>
              <a:avLst/>
              <a:gdLst>
                <a:gd name="connsiteX0" fmla="*/ 8633 w 8795"/>
                <a:gd name="connsiteY0" fmla="*/ 6316 h 9067"/>
                <a:gd name="connsiteX1" fmla="*/ 364 w 8795"/>
                <a:gd name="connsiteY1" fmla="*/ 910 h 9067"/>
                <a:gd name="connsiteX2" fmla="*/ 5707 w 8795"/>
                <a:gd name="connsiteY2" fmla="*/ 9306 h 9067"/>
                <a:gd name="connsiteX3" fmla="*/ 8633 w 8795"/>
                <a:gd name="connsiteY3" fmla="*/ 6316 h 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5" h="9067">
                  <a:moveTo>
                    <a:pt x="8633" y="6316"/>
                  </a:moveTo>
                  <a:cubicBezTo>
                    <a:pt x="8633" y="2627"/>
                    <a:pt x="2272" y="-1380"/>
                    <a:pt x="364" y="910"/>
                  </a:cubicBezTo>
                  <a:cubicBezTo>
                    <a:pt x="-1544" y="3199"/>
                    <a:pt x="2081" y="9306"/>
                    <a:pt x="5707" y="9306"/>
                  </a:cubicBezTo>
                  <a:cubicBezTo>
                    <a:pt x="7335" y="9274"/>
                    <a:pt x="8633" y="7945"/>
                    <a:pt x="8633" y="63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 2524">
              <a:extLst>
                <a:ext uri="{FF2B5EF4-FFF2-40B4-BE49-F238E27FC236}">
                  <a16:creationId xmlns:a16="http://schemas.microsoft.com/office/drawing/2014/main" id="{4E5456B7-0AA5-DB9C-7E0E-F4D7589F4A81}"/>
                </a:ext>
              </a:extLst>
            </p:cNvPr>
            <p:cNvSpPr/>
            <p:nvPr/>
          </p:nvSpPr>
          <p:spPr>
            <a:xfrm>
              <a:off x="10675752" y="6405253"/>
              <a:ext cx="25639" cy="36816"/>
            </a:xfrm>
            <a:custGeom>
              <a:avLst/>
              <a:gdLst>
                <a:gd name="connsiteX0" fmla="*/ 23102 w 25639"/>
                <a:gd name="connsiteY0" fmla="*/ 5824 h 36816"/>
                <a:gd name="connsiteX1" fmla="*/ 16742 w 25639"/>
                <a:gd name="connsiteY1" fmla="*/ 3535 h 36816"/>
                <a:gd name="connsiteX2" fmla="*/ 8791 w 25639"/>
                <a:gd name="connsiteY2" fmla="*/ 9005 h 36816"/>
                <a:gd name="connsiteX3" fmla="*/ 9872 w 25639"/>
                <a:gd name="connsiteY3" fmla="*/ 19691 h 36816"/>
                <a:gd name="connsiteX4" fmla="*/ 11399 w 25639"/>
                <a:gd name="connsiteY4" fmla="*/ 24970 h 36816"/>
                <a:gd name="connsiteX5" fmla="*/ 2875 w 25639"/>
                <a:gd name="connsiteY5" fmla="*/ 26306 h 36816"/>
                <a:gd name="connsiteX6" fmla="*/ 1985 w 25639"/>
                <a:gd name="connsiteY6" fmla="*/ 35338 h 36816"/>
                <a:gd name="connsiteX7" fmla="*/ 18077 w 25639"/>
                <a:gd name="connsiteY7" fmla="*/ 26306 h 36816"/>
                <a:gd name="connsiteX8" fmla="*/ 24820 w 25639"/>
                <a:gd name="connsiteY8" fmla="*/ 15302 h 36816"/>
                <a:gd name="connsiteX9" fmla="*/ 23102 w 25639"/>
                <a:gd name="connsiteY9" fmla="*/ 5824 h 36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39" h="36816">
                  <a:moveTo>
                    <a:pt x="23102" y="5824"/>
                  </a:moveTo>
                  <a:cubicBezTo>
                    <a:pt x="19413" y="-1045"/>
                    <a:pt x="18650" y="-1300"/>
                    <a:pt x="16742" y="3535"/>
                  </a:cubicBezTo>
                  <a:cubicBezTo>
                    <a:pt x="15323" y="6702"/>
                    <a:pt x="12257" y="8807"/>
                    <a:pt x="8791" y="9005"/>
                  </a:cubicBezTo>
                  <a:cubicBezTo>
                    <a:pt x="522" y="9005"/>
                    <a:pt x="1412" y="17337"/>
                    <a:pt x="9872" y="19691"/>
                  </a:cubicBezTo>
                  <a:cubicBezTo>
                    <a:pt x="16233" y="21535"/>
                    <a:pt x="16233" y="21980"/>
                    <a:pt x="11399" y="24970"/>
                  </a:cubicBezTo>
                  <a:cubicBezTo>
                    <a:pt x="8918" y="26719"/>
                    <a:pt x="5769" y="27216"/>
                    <a:pt x="2875" y="26306"/>
                  </a:cubicBezTo>
                  <a:cubicBezTo>
                    <a:pt x="-560" y="24143"/>
                    <a:pt x="-1387" y="31967"/>
                    <a:pt x="1985" y="35338"/>
                  </a:cubicBezTo>
                  <a:cubicBezTo>
                    <a:pt x="6310" y="39727"/>
                    <a:pt x="13752" y="35338"/>
                    <a:pt x="18077" y="26306"/>
                  </a:cubicBezTo>
                  <a:cubicBezTo>
                    <a:pt x="19687" y="22280"/>
                    <a:pt x="21964" y="18559"/>
                    <a:pt x="24820" y="15302"/>
                  </a:cubicBezTo>
                  <a:cubicBezTo>
                    <a:pt x="26155" y="14411"/>
                    <a:pt x="25392" y="10150"/>
                    <a:pt x="23102" y="58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 2525">
              <a:extLst>
                <a:ext uri="{FF2B5EF4-FFF2-40B4-BE49-F238E27FC236}">
                  <a16:creationId xmlns:a16="http://schemas.microsoft.com/office/drawing/2014/main" id="{D32A85F9-B5EC-DF4F-50C1-B5A4FC8B299E}"/>
                </a:ext>
              </a:extLst>
            </p:cNvPr>
            <p:cNvSpPr/>
            <p:nvPr/>
          </p:nvSpPr>
          <p:spPr>
            <a:xfrm>
              <a:off x="10714321" y="6417547"/>
              <a:ext cx="8735" cy="8286"/>
            </a:xfrm>
            <a:custGeom>
              <a:avLst/>
              <a:gdLst>
                <a:gd name="connsiteX0" fmla="*/ 3933 w 8735"/>
                <a:gd name="connsiteY0" fmla="*/ 463 h 8286"/>
                <a:gd name="connsiteX1" fmla="*/ 435 w 8735"/>
                <a:gd name="connsiteY1" fmla="*/ 4470 h 8286"/>
                <a:gd name="connsiteX2" fmla="*/ 8513 w 8735"/>
                <a:gd name="connsiteY2" fmla="*/ 4470 h 8286"/>
                <a:gd name="connsiteX3" fmla="*/ 3933 w 8735"/>
                <a:gd name="connsiteY3" fmla="*/ 463 h 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5" h="8286">
                  <a:moveTo>
                    <a:pt x="3933" y="463"/>
                  </a:moveTo>
                  <a:cubicBezTo>
                    <a:pt x="53" y="-300"/>
                    <a:pt x="-965" y="845"/>
                    <a:pt x="435" y="4470"/>
                  </a:cubicBezTo>
                  <a:cubicBezTo>
                    <a:pt x="2470" y="9813"/>
                    <a:pt x="7241" y="9940"/>
                    <a:pt x="8513" y="4470"/>
                  </a:cubicBezTo>
                  <a:cubicBezTo>
                    <a:pt x="8958" y="2880"/>
                    <a:pt x="6859" y="1035"/>
                    <a:pt x="3933" y="4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 2526">
              <a:extLst>
                <a:ext uri="{FF2B5EF4-FFF2-40B4-BE49-F238E27FC236}">
                  <a16:creationId xmlns:a16="http://schemas.microsoft.com/office/drawing/2014/main" id="{135C1194-DCAF-E076-FD92-8FD6C404A135}"/>
                </a:ext>
              </a:extLst>
            </p:cNvPr>
            <p:cNvSpPr/>
            <p:nvPr/>
          </p:nvSpPr>
          <p:spPr>
            <a:xfrm>
              <a:off x="10731456" y="6561906"/>
              <a:ext cx="6360" cy="6360"/>
            </a:xfrm>
            <a:custGeom>
              <a:avLst/>
              <a:gdLst>
                <a:gd name="connsiteX0" fmla="*/ 3018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238"/>
                  </a:move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 2527">
              <a:extLst>
                <a:ext uri="{FF2B5EF4-FFF2-40B4-BE49-F238E27FC236}">
                  <a16:creationId xmlns:a16="http://schemas.microsoft.com/office/drawing/2014/main" id="{E98B093D-F6E7-4A9F-4C3C-4F104D583623}"/>
                </a:ext>
              </a:extLst>
            </p:cNvPr>
            <p:cNvSpPr/>
            <p:nvPr/>
          </p:nvSpPr>
          <p:spPr>
            <a:xfrm>
              <a:off x="10720359" y="6204678"/>
              <a:ext cx="8108" cy="4844"/>
            </a:xfrm>
            <a:custGeom>
              <a:avLst/>
              <a:gdLst>
                <a:gd name="connsiteX0" fmla="*/ 249 w 8108"/>
                <a:gd name="connsiteY0" fmla="*/ 1902 h 4844"/>
                <a:gd name="connsiteX1" fmla="*/ 3111 w 8108"/>
                <a:gd name="connsiteY1" fmla="*/ 5083 h 4844"/>
                <a:gd name="connsiteX2" fmla="*/ 7946 w 8108"/>
                <a:gd name="connsiteY2" fmla="*/ 3683 h 4844"/>
                <a:gd name="connsiteX3" fmla="*/ 249 w 8108"/>
                <a:gd name="connsiteY3" fmla="*/ 1902 h 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08" h="4844">
                  <a:moveTo>
                    <a:pt x="249" y="1902"/>
                  </a:moveTo>
                  <a:cubicBezTo>
                    <a:pt x="-832" y="3620"/>
                    <a:pt x="249" y="5083"/>
                    <a:pt x="3111" y="5083"/>
                  </a:cubicBezTo>
                  <a:cubicBezTo>
                    <a:pt x="5974" y="5083"/>
                    <a:pt x="7946" y="4446"/>
                    <a:pt x="7946" y="3683"/>
                  </a:cubicBezTo>
                  <a:cubicBezTo>
                    <a:pt x="7946" y="121"/>
                    <a:pt x="1967" y="-1024"/>
                    <a:pt x="249" y="19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 2528">
              <a:extLst>
                <a:ext uri="{FF2B5EF4-FFF2-40B4-BE49-F238E27FC236}">
                  <a16:creationId xmlns:a16="http://schemas.microsoft.com/office/drawing/2014/main" id="{326B113B-E0F9-6EAF-92D1-834DEACDAC55}"/>
                </a:ext>
              </a:extLst>
            </p:cNvPr>
            <p:cNvSpPr/>
            <p:nvPr/>
          </p:nvSpPr>
          <p:spPr>
            <a:xfrm>
              <a:off x="10700543" y="6437048"/>
              <a:ext cx="5921" cy="16381"/>
            </a:xfrm>
            <a:custGeom>
              <a:avLst/>
              <a:gdLst>
                <a:gd name="connsiteX0" fmla="*/ -163 w 5921"/>
                <a:gd name="connsiteY0" fmla="*/ 5960 h 16381"/>
                <a:gd name="connsiteX1" fmla="*/ 5562 w 5921"/>
                <a:gd name="connsiteY1" fmla="*/ 11748 h 16381"/>
                <a:gd name="connsiteX2" fmla="*/ 3272 w 5921"/>
                <a:gd name="connsiteY2" fmla="*/ 1444 h 16381"/>
                <a:gd name="connsiteX3" fmla="*/ -163 w 5921"/>
                <a:gd name="connsiteY3" fmla="*/ 5960 h 1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1" h="16381">
                  <a:moveTo>
                    <a:pt x="-163" y="5960"/>
                  </a:moveTo>
                  <a:cubicBezTo>
                    <a:pt x="-163" y="16328"/>
                    <a:pt x="4226" y="20781"/>
                    <a:pt x="5562" y="11748"/>
                  </a:cubicBezTo>
                  <a:cubicBezTo>
                    <a:pt x="6173" y="8148"/>
                    <a:pt x="5352" y="4446"/>
                    <a:pt x="3272" y="1444"/>
                  </a:cubicBezTo>
                  <a:cubicBezTo>
                    <a:pt x="855" y="-1037"/>
                    <a:pt x="-163" y="236"/>
                    <a:pt x="-163" y="5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 2529">
              <a:extLst>
                <a:ext uri="{FF2B5EF4-FFF2-40B4-BE49-F238E27FC236}">
                  <a16:creationId xmlns:a16="http://schemas.microsoft.com/office/drawing/2014/main" id="{E46B7453-87EA-F441-B8AA-A186194E2D4A}"/>
                </a:ext>
              </a:extLst>
            </p:cNvPr>
            <p:cNvSpPr/>
            <p:nvPr/>
          </p:nvSpPr>
          <p:spPr>
            <a:xfrm>
              <a:off x="10709830" y="6304717"/>
              <a:ext cx="8935" cy="11601"/>
            </a:xfrm>
            <a:custGeom>
              <a:avLst/>
              <a:gdLst>
                <a:gd name="connsiteX0" fmla="*/ 8679 w 8935"/>
                <a:gd name="connsiteY0" fmla="*/ 6752 h 11601"/>
                <a:gd name="connsiteX1" fmla="*/ -163 w 8935"/>
                <a:gd name="connsiteY1" fmla="*/ 5479 h 11601"/>
                <a:gd name="connsiteX2" fmla="*/ 4735 w 8935"/>
                <a:gd name="connsiteY2" fmla="*/ 11840 h 11601"/>
                <a:gd name="connsiteX3" fmla="*/ 8679 w 8935"/>
                <a:gd name="connsiteY3" fmla="*/ 6752 h 1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35" h="11601">
                  <a:moveTo>
                    <a:pt x="8679" y="6752"/>
                  </a:moveTo>
                  <a:cubicBezTo>
                    <a:pt x="7088" y="-1136"/>
                    <a:pt x="-163" y="-2217"/>
                    <a:pt x="-163" y="5479"/>
                  </a:cubicBezTo>
                  <a:cubicBezTo>
                    <a:pt x="-163" y="9359"/>
                    <a:pt x="1873" y="11840"/>
                    <a:pt x="4735" y="11840"/>
                  </a:cubicBezTo>
                  <a:cubicBezTo>
                    <a:pt x="7597" y="11840"/>
                    <a:pt x="9188" y="9868"/>
                    <a:pt x="8679" y="67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 2530">
              <a:extLst>
                <a:ext uri="{FF2B5EF4-FFF2-40B4-BE49-F238E27FC236}">
                  <a16:creationId xmlns:a16="http://schemas.microsoft.com/office/drawing/2014/main" id="{755BA060-1406-B6FD-0BC7-7D4AE5D93A82}"/>
                </a:ext>
              </a:extLst>
            </p:cNvPr>
            <p:cNvSpPr/>
            <p:nvPr/>
          </p:nvSpPr>
          <p:spPr>
            <a:xfrm>
              <a:off x="10697490" y="4504591"/>
              <a:ext cx="17963" cy="9037"/>
            </a:xfrm>
            <a:custGeom>
              <a:avLst/>
              <a:gdLst>
                <a:gd name="connsiteX0" fmla="*/ 17647 w 17963"/>
                <a:gd name="connsiteY0" fmla="*/ 5395 h 9037"/>
                <a:gd name="connsiteX1" fmla="*/ -163 w 17963"/>
                <a:gd name="connsiteY1" fmla="*/ 4378 h 9037"/>
                <a:gd name="connsiteX2" fmla="*/ 9379 w 17963"/>
                <a:gd name="connsiteY2" fmla="*/ 9275 h 9037"/>
                <a:gd name="connsiteX3" fmla="*/ 17647 w 17963"/>
                <a:gd name="connsiteY3" fmla="*/ 5395 h 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63" h="9037">
                  <a:moveTo>
                    <a:pt x="17647" y="5395"/>
                  </a:moveTo>
                  <a:cubicBezTo>
                    <a:pt x="15676" y="-965"/>
                    <a:pt x="-163" y="-1601"/>
                    <a:pt x="-163" y="4378"/>
                  </a:cubicBezTo>
                  <a:cubicBezTo>
                    <a:pt x="-163" y="7812"/>
                    <a:pt x="2763" y="9275"/>
                    <a:pt x="9379" y="9275"/>
                  </a:cubicBezTo>
                  <a:cubicBezTo>
                    <a:pt x="15994" y="9275"/>
                    <a:pt x="18474" y="8258"/>
                    <a:pt x="17647" y="53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 2531">
              <a:extLst>
                <a:ext uri="{FF2B5EF4-FFF2-40B4-BE49-F238E27FC236}">
                  <a16:creationId xmlns:a16="http://schemas.microsoft.com/office/drawing/2014/main" id="{0890E999-5DB2-FEA3-023F-0BC73AD0F0D5}"/>
                </a:ext>
              </a:extLst>
            </p:cNvPr>
            <p:cNvSpPr/>
            <p:nvPr/>
          </p:nvSpPr>
          <p:spPr>
            <a:xfrm>
              <a:off x="11010757" y="791568"/>
              <a:ext cx="5977" cy="6065"/>
            </a:xfrm>
            <a:custGeom>
              <a:avLst/>
              <a:gdLst>
                <a:gd name="connsiteX0" fmla="*/ 27 w 5977"/>
                <a:gd name="connsiteY0" fmla="*/ 3762 h 6065"/>
                <a:gd name="connsiteX1" fmla="*/ 2317 w 5977"/>
                <a:gd name="connsiteY1" fmla="*/ 6115 h 6065"/>
                <a:gd name="connsiteX2" fmla="*/ 5815 w 5977"/>
                <a:gd name="connsiteY2" fmla="*/ 2553 h 6065"/>
                <a:gd name="connsiteX3" fmla="*/ 27 w 5977"/>
                <a:gd name="connsiteY3" fmla="*/ 3762 h 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7" h="6065">
                  <a:moveTo>
                    <a:pt x="27" y="3762"/>
                  </a:moveTo>
                  <a:cubicBezTo>
                    <a:pt x="-610" y="5734"/>
                    <a:pt x="408" y="6751"/>
                    <a:pt x="2317" y="6115"/>
                  </a:cubicBezTo>
                  <a:cubicBezTo>
                    <a:pt x="4225" y="5479"/>
                    <a:pt x="5815" y="3889"/>
                    <a:pt x="5815" y="2553"/>
                  </a:cubicBezTo>
                  <a:cubicBezTo>
                    <a:pt x="5815" y="-1136"/>
                    <a:pt x="1299" y="-182"/>
                    <a:pt x="27" y="37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 2532">
              <a:extLst>
                <a:ext uri="{FF2B5EF4-FFF2-40B4-BE49-F238E27FC236}">
                  <a16:creationId xmlns:a16="http://schemas.microsoft.com/office/drawing/2014/main" id="{0B35136E-6D61-A378-7E12-4AD702448FE5}"/>
                </a:ext>
              </a:extLst>
            </p:cNvPr>
            <p:cNvSpPr/>
            <p:nvPr/>
          </p:nvSpPr>
          <p:spPr>
            <a:xfrm>
              <a:off x="11007448" y="4482204"/>
              <a:ext cx="5145" cy="6299"/>
            </a:xfrm>
            <a:custGeom>
              <a:avLst/>
              <a:gdLst>
                <a:gd name="connsiteX0" fmla="*/ 3145 w 5145"/>
                <a:gd name="connsiteY0" fmla="*/ 241 h 6299"/>
                <a:gd name="connsiteX1" fmla="*/ -163 w 5145"/>
                <a:gd name="connsiteY1" fmla="*/ 3288 h 6299"/>
                <a:gd name="connsiteX2" fmla="*/ -163 w 5145"/>
                <a:gd name="connsiteY2" fmla="*/ 3358 h 6299"/>
                <a:gd name="connsiteX3" fmla="*/ 1237 w 5145"/>
                <a:gd name="connsiteY3" fmla="*/ 6538 h 6299"/>
                <a:gd name="connsiteX4" fmla="*/ 4481 w 5145"/>
                <a:gd name="connsiteY4" fmla="*/ 3358 h 6299"/>
                <a:gd name="connsiteX5" fmla="*/ 3145 w 5145"/>
                <a:gd name="connsiteY5" fmla="*/ 241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9">
                  <a:moveTo>
                    <a:pt x="3145" y="241"/>
                  </a:moveTo>
                  <a:cubicBezTo>
                    <a:pt x="1364" y="171"/>
                    <a:pt x="-99" y="1539"/>
                    <a:pt x="-163" y="3288"/>
                  </a:cubicBezTo>
                  <a:cubicBezTo>
                    <a:pt x="-163" y="3313"/>
                    <a:pt x="-163" y="3332"/>
                    <a:pt x="-163" y="3358"/>
                  </a:cubicBezTo>
                  <a:cubicBezTo>
                    <a:pt x="-163" y="5139"/>
                    <a:pt x="473" y="6538"/>
                    <a:pt x="1237" y="6538"/>
                  </a:cubicBezTo>
                  <a:cubicBezTo>
                    <a:pt x="2000" y="6538"/>
                    <a:pt x="3463" y="5139"/>
                    <a:pt x="4481" y="3358"/>
                  </a:cubicBezTo>
                  <a:cubicBezTo>
                    <a:pt x="5499" y="1577"/>
                    <a:pt x="4926" y="241"/>
                    <a:pt x="3145" y="2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 2533">
              <a:extLst>
                <a:ext uri="{FF2B5EF4-FFF2-40B4-BE49-F238E27FC236}">
                  <a16:creationId xmlns:a16="http://schemas.microsoft.com/office/drawing/2014/main" id="{AA2BA457-9560-113F-188E-9D87E4774580}"/>
                </a:ext>
              </a:extLst>
            </p:cNvPr>
            <p:cNvSpPr/>
            <p:nvPr/>
          </p:nvSpPr>
          <p:spPr>
            <a:xfrm>
              <a:off x="11007448" y="4432602"/>
              <a:ext cx="8743" cy="8641"/>
            </a:xfrm>
            <a:custGeom>
              <a:avLst/>
              <a:gdLst>
                <a:gd name="connsiteX0" fmla="*/ -163 w 8743"/>
                <a:gd name="connsiteY0" fmla="*/ 3918 h 8641"/>
                <a:gd name="connsiteX1" fmla="*/ 4735 w 8743"/>
                <a:gd name="connsiteY1" fmla="*/ 8880 h 8641"/>
                <a:gd name="connsiteX2" fmla="*/ 8424 w 8743"/>
                <a:gd name="connsiteY2" fmla="*/ 5127 h 8641"/>
                <a:gd name="connsiteX3" fmla="*/ -163 w 8743"/>
                <a:gd name="connsiteY3" fmla="*/ 3918 h 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3" h="8641">
                  <a:moveTo>
                    <a:pt x="-163" y="3918"/>
                  </a:moveTo>
                  <a:cubicBezTo>
                    <a:pt x="-99" y="6622"/>
                    <a:pt x="2064" y="8810"/>
                    <a:pt x="4735" y="8880"/>
                  </a:cubicBezTo>
                  <a:cubicBezTo>
                    <a:pt x="7406" y="8880"/>
                    <a:pt x="9124" y="7162"/>
                    <a:pt x="8424" y="5127"/>
                  </a:cubicBezTo>
                  <a:cubicBezTo>
                    <a:pt x="6517" y="-661"/>
                    <a:pt x="-163" y="-1615"/>
                    <a:pt x="-163" y="39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 2534">
              <a:extLst>
                <a:ext uri="{FF2B5EF4-FFF2-40B4-BE49-F238E27FC236}">
                  <a16:creationId xmlns:a16="http://schemas.microsoft.com/office/drawing/2014/main" id="{328A44C6-C0A8-4839-6B09-CB4AFE1C7512}"/>
                </a:ext>
              </a:extLst>
            </p:cNvPr>
            <p:cNvSpPr/>
            <p:nvPr/>
          </p:nvSpPr>
          <p:spPr>
            <a:xfrm>
              <a:off x="11072586" y="6458440"/>
              <a:ext cx="49173" cy="30411"/>
            </a:xfrm>
            <a:custGeom>
              <a:avLst/>
              <a:gdLst>
                <a:gd name="connsiteX0" fmla="*/ 25848 w 49173"/>
                <a:gd name="connsiteY0" fmla="*/ 19869 h 30411"/>
                <a:gd name="connsiteX1" fmla="*/ 32908 w 49173"/>
                <a:gd name="connsiteY1" fmla="*/ 27502 h 30411"/>
                <a:gd name="connsiteX2" fmla="*/ 47538 w 49173"/>
                <a:gd name="connsiteY2" fmla="*/ 26230 h 30411"/>
                <a:gd name="connsiteX3" fmla="*/ 32782 w 49173"/>
                <a:gd name="connsiteY3" fmla="*/ 7721 h 30411"/>
                <a:gd name="connsiteX4" fmla="*/ 5430 w 49173"/>
                <a:gd name="connsiteY4" fmla="*/ 4922 h 30411"/>
                <a:gd name="connsiteX5" fmla="*/ 4794 w 49173"/>
                <a:gd name="connsiteY5" fmla="*/ 21778 h 30411"/>
                <a:gd name="connsiteX6" fmla="*/ 7847 w 49173"/>
                <a:gd name="connsiteY6" fmla="*/ 16689 h 30411"/>
                <a:gd name="connsiteX7" fmla="*/ 12936 w 49173"/>
                <a:gd name="connsiteY7" fmla="*/ 13509 h 30411"/>
                <a:gd name="connsiteX8" fmla="*/ 23749 w 49173"/>
                <a:gd name="connsiteY8" fmla="*/ 15417 h 30411"/>
                <a:gd name="connsiteX9" fmla="*/ 25848 w 49173"/>
                <a:gd name="connsiteY9" fmla="*/ 19869 h 3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173" h="30411">
                  <a:moveTo>
                    <a:pt x="25848" y="19869"/>
                  </a:moveTo>
                  <a:cubicBezTo>
                    <a:pt x="24767" y="22668"/>
                    <a:pt x="27374" y="25403"/>
                    <a:pt x="32908" y="27502"/>
                  </a:cubicBezTo>
                  <a:cubicBezTo>
                    <a:pt x="44866" y="31891"/>
                    <a:pt x="45630" y="31891"/>
                    <a:pt x="47538" y="26230"/>
                  </a:cubicBezTo>
                  <a:cubicBezTo>
                    <a:pt x="50846" y="17325"/>
                    <a:pt x="49637" y="15735"/>
                    <a:pt x="32782" y="7721"/>
                  </a:cubicBezTo>
                  <a:cubicBezTo>
                    <a:pt x="13190" y="-1693"/>
                    <a:pt x="12745" y="-1757"/>
                    <a:pt x="5430" y="4922"/>
                  </a:cubicBezTo>
                  <a:cubicBezTo>
                    <a:pt x="-1885" y="11601"/>
                    <a:pt x="-1948" y="21778"/>
                    <a:pt x="4794" y="21778"/>
                  </a:cubicBezTo>
                  <a:cubicBezTo>
                    <a:pt x="8102" y="21778"/>
                    <a:pt x="9119" y="20060"/>
                    <a:pt x="7847" y="16689"/>
                  </a:cubicBezTo>
                  <a:cubicBezTo>
                    <a:pt x="6576" y="13318"/>
                    <a:pt x="7339" y="11982"/>
                    <a:pt x="12936" y="13509"/>
                  </a:cubicBezTo>
                  <a:cubicBezTo>
                    <a:pt x="16498" y="14488"/>
                    <a:pt x="20124" y="15131"/>
                    <a:pt x="23749" y="15417"/>
                  </a:cubicBezTo>
                  <a:cubicBezTo>
                    <a:pt x="25784" y="15608"/>
                    <a:pt x="26739" y="17580"/>
                    <a:pt x="25848" y="198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 2535">
              <a:extLst>
                <a:ext uri="{FF2B5EF4-FFF2-40B4-BE49-F238E27FC236}">
                  <a16:creationId xmlns:a16="http://schemas.microsoft.com/office/drawing/2014/main" id="{FB550C09-E54E-6E10-910F-08C1D19D5209}"/>
                </a:ext>
              </a:extLst>
            </p:cNvPr>
            <p:cNvSpPr/>
            <p:nvPr/>
          </p:nvSpPr>
          <p:spPr>
            <a:xfrm>
              <a:off x="10985757" y="6323986"/>
              <a:ext cx="6170" cy="8234"/>
            </a:xfrm>
            <a:custGeom>
              <a:avLst/>
              <a:gdLst>
                <a:gd name="connsiteX0" fmla="*/ 2954 w 6170"/>
                <a:gd name="connsiteY0" fmla="*/ 649 h 8234"/>
                <a:gd name="connsiteX1" fmla="*/ -163 w 6170"/>
                <a:gd name="connsiteY1" fmla="*/ 3575 h 8234"/>
                <a:gd name="connsiteX2" fmla="*/ 2954 w 6170"/>
                <a:gd name="connsiteY2" fmla="*/ 8473 h 8234"/>
                <a:gd name="connsiteX3" fmla="*/ 6008 w 6170"/>
                <a:gd name="connsiteY3" fmla="*/ 5483 h 8234"/>
                <a:gd name="connsiteX4" fmla="*/ 2954 w 6170"/>
                <a:gd name="connsiteY4" fmla="*/ 649 h 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8234">
                  <a:moveTo>
                    <a:pt x="2954" y="649"/>
                  </a:moveTo>
                  <a:cubicBezTo>
                    <a:pt x="1237" y="-433"/>
                    <a:pt x="-163" y="649"/>
                    <a:pt x="-163" y="3575"/>
                  </a:cubicBezTo>
                  <a:cubicBezTo>
                    <a:pt x="-163" y="6501"/>
                    <a:pt x="1237" y="8473"/>
                    <a:pt x="2954" y="8473"/>
                  </a:cubicBezTo>
                  <a:cubicBezTo>
                    <a:pt x="4608" y="8473"/>
                    <a:pt x="5944" y="7143"/>
                    <a:pt x="6008" y="5483"/>
                  </a:cubicBezTo>
                  <a:cubicBezTo>
                    <a:pt x="5753" y="3499"/>
                    <a:pt x="4672" y="1724"/>
                    <a:pt x="2954" y="6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 2536">
              <a:extLst>
                <a:ext uri="{FF2B5EF4-FFF2-40B4-BE49-F238E27FC236}">
                  <a16:creationId xmlns:a16="http://schemas.microsoft.com/office/drawing/2014/main" id="{7309CB47-0A7D-9C6E-39B9-41F9CD1B174C}"/>
                </a:ext>
              </a:extLst>
            </p:cNvPr>
            <p:cNvSpPr/>
            <p:nvPr/>
          </p:nvSpPr>
          <p:spPr>
            <a:xfrm>
              <a:off x="10979922" y="4803212"/>
              <a:ext cx="18175" cy="9914"/>
            </a:xfrm>
            <a:custGeom>
              <a:avLst/>
              <a:gdLst>
                <a:gd name="connsiteX0" fmla="*/ 10316 w 18175"/>
                <a:gd name="connsiteY0" fmla="*/ 8591 h 9914"/>
                <a:gd name="connsiteX1" fmla="*/ 18013 w 18175"/>
                <a:gd name="connsiteY1" fmla="*/ 2548 h 9914"/>
                <a:gd name="connsiteX2" fmla="*/ 1029 w 18175"/>
                <a:gd name="connsiteY2" fmla="*/ 3375 h 9914"/>
                <a:gd name="connsiteX3" fmla="*/ 10316 w 18175"/>
                <a:gd name="connsiteY3" fmla="*/ 8591 h 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75" h="9914">
                  <a:moveTo>
                    <a:pt x="10316" y="8591"/>
                  </a:moveTo>
                  <a:cubicBezTo>
                    <a:pt x="14514" y="6555"/>
                    <a:pt x="18013" y="3820"/>
                    <a:pt x="18013" y="2548"/>
                  </a:cubicBezTo>
                  <a:cubicBezTo>
                    <a:pt x="18013" y="-950"/>
                    <a:pt x="3255" y="-314"/>
                    <a:pt x="1029" y="3375"/>
                  </a:cubicBezTo>
                  <a:cubicBezTo>
                    <a:pt x="-2596" y="9290"/>
                    <a:pt x="2492" y="12153"/>
                    <a:pt x="10316" y="85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 2537">
              <a:extLst>
                <a:ext uri="{FF2B5EF4-FFF2-40B4-BE49-F238E27FC236}">
                  <a16:creationId xmlns:a16="http://schemas.microsoft.com/office/drawing/2014/main" id="{BCB6A0C0-ED41-97E2-C07A-56CA10C91C21}"/>
                </a:ext>
              </a:extLst>
            </p:cNvPr>
            <p:cNvSpPr/>
            <p:nvPr/>
          </p:nvSpPr>
          <p:spPr>
            <a:xfrm>
              <a:off x="11056885" y="3063195"/>
              <a:ext cx="15261" cy="11518"/>
            </a:xfrm>
            <a:custGeom>
              <a:avLst/>
              <a:gdLst>
                <a:gd name="connsiteX0" fmla="*/ 3894 w 15261"/>
                <a:gd name="connsiteY0" fmla="*/ 10734 h 11518"/>
                <a:gd name="connsiteX1" fmla="*/ 14961 w 15261"/>
                <a:gd name="connsiteY1" fmla="*/ 5454 h 11518"/>
                <a:gd name="connsiteX2" fmla="*/ 7965 w 15261"/>
                <a:gd name="connsiteY2" fmla="*/ 238 h 11518"/>
                <a:gd name="connsiteX3" fmla="*/ 3894 w 15261"/>
                <a:gd name="connsiteY3" fmla="*/ 10734 h 1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61" h="11518">
                  <a:moveTo>
                    <a:pt x="3894" y="10734"/>
                  </a:moveTo>
                  <a:cubicBezTo>
                    <a:pt x="9809" y="13151"/>
                    <a:pt x="13816" y="11242"/>
                    <a:pt x="14961" y="5454"/>
                  </a:cubicBezTo>
                  <a:cubicBezTo>
                    <a:pt x="15661" y="1701"/>
                    <a:pt x="13752" y="238"/>
                    <a:pt x="7965" y="238"/>
                  </a:cubicBezTo>
                  <a:cubicBezTo>
                    <a:pt x="-305" y="238"/>
                    <a:pt x="-3294" y="7808"/>
                    <a:pt x="3894" y="107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 2538">
              <a:extLst>
                <a:ext uri="{FF2B5EF4-FFF2-40B4-BE49-F238E27FC236}">
                  <a16:creationId xmlns:a16="http://schemas.microsoft.com/office/drawing/2014/main" id="{58B050DC-98A9-0E4F-7DDE-03830EE65800}"/>
                </a:ext>
              </a:extLst>
            </p:cNvPr>
            <p:cNvSpPr/>
            <p:nvPr/>
          </p:nvSpPr>
          <p:spPr>
            <a:xfrm>
              <a:off x="10996698" y="6395382"/>
              <a:ext cx="13779" cy="24146"/>
            </a:xfrm>
            <a:custGeom>
              <a:avLst/>
              <a:gdLst>
                <a:gd name="connsiteX0" fmla="*/ 9824 w 13779"/>
                <a:gd name="connsiteY0" fmla="*/ 238 h 24146"/>
                <a:gd name="connsiteX1" fmla="*/ 2128 w 13779"/>
                <a:gd name="connsiteY1" fmla="*/ 8635 h 24146"/>
                <a:gd name="connsiteX2" fmla="*/ 2128 w 13779"/>
                <a:gd name="connsiteY2" fmla="*/ 21674 h 24146"/>
                <a:gd name="connsiteX3" fmla="*/ 7025 w 13779"/>
                <a:gd name="connsiteY3" fmla="*/ 20338 h 24146"/>
                <a:gd name="connsiteX4" fmla="*/ 10906 w 13779"/>
                <a:gd name="connsiteY4" fmla="*/ 11370 h 24146"/>
                <a:gd name="connsiteX5" fmla="*/ 9824 w 13779"/>
                <a:gd name="connsiteY5" fmla="*/ 238 h 2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79" h="24146">
                  <a:moveTo>
                    <a:pt x="9824" y="238"/>
                  </a:moveTo>
                  <a:cubicBezTo>
                    <a:pt x="7662" y="238"/>
                    <a:pt x="4227" y="3991"/>
                    <a:pt x="2128" y="8635"/>
                  </a:cubicBezTo>
                  <a:cubicBezTo>
                    <a:pt x="-926" y="14995"/>
                    <a:pt x="-926" y="17921"/>
                    <a:pt x="2128" y="21674"/>
                  </a:cubicBezTo>
                  <a:cubicBezTo>
                    <a:pt x="5181" y="25427"/>
                    <a:pt x="6071" y="25554"/>
                    <a:pt x="7025" y="20338"/>
                  </a:cubicBezTo>
                  <a:cubicBezTo>
                    <a:pt x="7598" y="17082"/>
                    <a:pt x="8933" y="14009"/>
                    <a:pt x="10906" y="11370"/>
                  </a:cubicBezTo>
                  <a:cubicBezTo>
                    <a:pt x="14976" y="6599"/>
                    <a:pt x="14340" y="238"/>
                    <a:pt x="982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 2539">
              <a:extLst>
                <a:ext uri="{FF2B5EF4-FFF2-40B4-BE49-F238E27FC236}">
                  <a16:creationId xmlns:a16="http://schemas.microsoft.com/office/drawing/2014/main" id="{DA45D1A9-434D-5656-ECDD-66C7EA9A1CA4}"/>
                </a:ext>
              </a:extLst>
            </p:cNvPr>
            <p:cNvSpPr/>
            <p:nvPr/>
          </p:nvSpPr>
          <p:spPr>
            <a:xfrm>
              <a:off x="11938127" y="6599480"/>
              <a:ext cx="5249" cy="9320"/>
            </a:xfrm>
            <a:custGeom>
              <a:avLst/>
              <a:gdLst>
                <a:gd name="connsiteX0" fmla="*/ 4056 w 5249"/>
                <a:gd name="connsiteY0" fmla="*/ 1274 h 9320"/>
                <a:gd name="connsiteX1" fmla="*/ 876 w 5249"/>
                <a:gd name="connsiteY1" fmla="*/ 7126 h 9320"/>
                <a:gd name="connsiteX2" fmla="*/ 4629 w 5249"/>
                <a:gd name="connsiteY2" fmla="*/ 7126 h 9320"/>
                <a:gd name="connsiteX3" fmla="*/ 4056 w 5249"/>
                <a:gd name="connsiteY3" fmla="*/ 1274 h 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9" h="9320">
                  <a:moveTo>
                    <a:pt x="4056" y="1274"/>
                  </a:moveTo>
                  <a:cubicBezTo>
                    <a:pt x="876" y="-1906"/>
                    <a:pt x="-1668" y="2864"/>
                    <a:pt x="876" y="7126"/>
                  </a:cubicBezTo>
                  <a:cubicBezTo>
                    <a:pt x="2848" y="10370"/>
                    <a:pt x="3548" y="10370"/>
                    <a:pt x="4629" y="7126"/>
                  </a:cubicBezTo>
                  <a:cubicBezTo>
                    <a:pt x="5392" y="5199"/>
                    <a:pt x="5202" y="3017"/>
                    <a:pt x="4056" y="12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 2540">
              <a:extLst>
                <a:ext uri="{FF2B5EF4-FFF2-40B4-BE49-F238E27FC236}">
                  <a16:creationId xmlns:a16="http://schemas.microsoft.com/office/drawing/2014/main" id="{7940D560-09EF-8DB8-14B3-1B2F6CDFDBF5}"/>
                </a:ext>
              </a:extLst>
            </p:cNvPr>
            <p:cNvSpPr/>
            <p:nvPr/>
          </p:nvSpPr>
          <p:spPr>
            <a:xfrm>
              <a:off x="11057985" y="5809906"/>
              <a:ext cx="11491" cy="11257"/>
            </a:xfrm>
            <a:custGeom>
              <a:avLst/>
              <a:gdLst>
                <a:gd name="connsiteX0" fmla="*/ 11317 w 11491"/>
                <a:gd name="connsiteY0" fmla="*/ 4790 h 11257"/>
                <a:gd name="connsiteX1" fmla="*/ 313 w 11491"/>
                <a:gd name="connsiteY1" fmla="*/ 3773 h 11257"/>
                <a:gd name="connsiteX2" fmla="*/ 8900 w 11491"/>
                <a:gd name="connsiteY2" fmla="*/ 10897 h 11257"/>
                <a:gd name="connsiteX3" fmla="*/ 11317 w 11491"/>
                <a:gd name="connsiteY3" fmla="*/ 4790 h 1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91" h="11257">
                  <a:moveTo>
                    <a:pt x="11317" y="4790"/>
                  </a:moveTo>
                  <a:cubicBezTo>
                    <a:pt x="11317" y="-552"/>
                    <a:pt x="3366" y="-1570"/>
                    <a:pt x="313" y="3773"/>
                  </a:cubicBezTo>
                  <a:cubicBezTo>
                    <a:pt x="-2040" y="7589"/>
                    <a:pt x="4893" y="13378"/>
                    <a:pt x="8900" y="10897"/>
                  </a:cubicBezTo>
                  <a:cubicBezTo>
                    <a:pt x="10554" y="9301"/>
                    <a:pt x="11445" y="7081"/>
                    <a:pt x="11317" y="47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 2541">
              <a:extLst>
                <a:ext uri="{FF2B5EF4-FFF2-40B4-BE49-F238E27FC236}">
                  <a16:creationId xmlns:a16="http://schemas.microsoft.com/office/drawing/2014/main" id="{627F6AFA-C54A-A01E-BA7A-25BDF139C3C7}"/>
                </a:ext>
              </a:extLst>
            </p:cNvPr>
            <p:cNvSpPr/>
            <p:nvPr/>
          </p:nvSpPr>
          <p:spPr>
            <a:xfrm>
              <a:off x="11019851" y="3406164"/>
              <a:ext cx="6360" cy="6297"/>
            </a:xfrm>
            <a:custGeom>
              <a:avLst/>
              <a:gdLst>
                <a:gd name="connsiteX0" fmla="*/ 2954 w 6360"/>
                <a:gd name="connsiteY0" fmla="*/ 238 h 6297"/>
                <a:gd name="connsiteX1" fmla="*/ -163 w 6360"/>
                <a:gd name="connsiteY1" fmla="*/ 3355 h 6297"/>
                <a:gd name="connsiteX2" fmla="*/ 3018 w 6360"/>
                <a:gd name="connsiteY2" fmla="*/ 6536 h 6297"/>
                <a:gd name="connsiteX3" fmla="*/ 6198 w 6360"/>
                <a:gd name="connsiteY3" fmla="*/ 3355 h 6297"/>
                <a:gd name="connsiteX4" fmla="*/ 3081 w 6360"/>
                <a:gd name="connsiteY4" fmla="*/ 238 h 6297"/>
                <a:gd name="connsiteX5" fmla="*/ 2954 w 636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7">
                  <a:moveTo>
                    <a:pt x="2954" y="238"/>
                  </a:moveTo>
                  <a:cubicBezTo>
                    <a:pt x="1237" y="238"/>
                    <a:pt x="-163" y="1632"/>
                    <a:pt x="-163" y="3355"/>
                  </a:cubicBezTo>
                  <a:cubicBezTo>
                    <a:pt x="-163" y="5111"/>
                    <a:pt x="1237" y="6536"/>
                    <a:pt x="3018" y="6536"/>
                  </a:cubicBezTo>
                  <a:cubicBezTo>
                    <a:pt x="4799" y="6536"/>
                    <a:pt x="6198" y="5111"/>
                    <a:pt x="6198" y="3355"/>
                  </a:cubicBezTo>
                  <a:cubicBezTo>
                    <a:pt x="6198" y="1632"/>
                    <a:pt x="4799" y="238"/>
                    <a:pt x="3081" y="238"/>
                  </a:cubicBezTo>
                  <a:cubicBezTo>
                    <a:pt x="3018" y="238"/>
                    <a:pt x="3018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 2542">
              <a:extLst>
                <a:ext uri="{FF2B5EF4-FFF2-40B4-BE49-F238E27FC236}">
                  <a16:creationId xmlns:a16="http://schemas.microsoft.com/office/drawing/2014/main" id="{11F15BC0-86ED-5811-E30F-480E2530C48C}"/>
                </a:ext>
              </a:extLst>
            </p:cNvPr>
            <p:cNvSpPr/>
            <p:nvPr/>
          </p:nvSpPr>
          <p:spPr>
            <a:xfrm>
              <a:off x="11055139" y="6385714"/>
              <a:ext cx="6923" cy="6297"/>
            </a:xfrm>
            <a:custGeom>
              <a:avLst/>
              <a:gdLst>
                <a:gd name="connsiteX0" fmla="*/ 3287 w 6923"/>
                <a:gd name="connsiteY0" fmla="*/ 238 h 6297"/>
                <a:gd name="connsiteX1" fmla="*/ 170 w 6923"/>
                <a:gd name="connsiteY1" fmla="*/ 3355 h 6297"/>
                <a:gd name="connsiteX2" fmla="*/ 3287 w 6923"/>
                <a:gd name="connsiteY2" fmla="*/ 6535 h 6297"/>
                <a:gd name="connsiteX3" fmla="*/ 6403 w 6923"/>
                <a:gd name="connsiteY3" fmla="*/ 3355 h 6297"/>
                <a:gd name="connsiteX4" fmla="*/ 3287 w 6923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3" h="6297">
                  <a:moveTo>
                    <a:pt x="3287" y="238"/>
                  </a:moveTo>
                  <a:cubicBezTo>
                    <a:pt x="551" y="238"/>
                    <a:pt x="-848" y="1638"/>
                    <a:pt x="170" y="3355"/>
                  </a:cubicBezTo>
                  <a:cubicBezTo>
                    <a:pt x="1187" y="5073"/>
                    <a:pt x="2650" y="6535"/>
                    <a:pt x="3287" y="6535"/>
                  </a:cubicBezTo>
                  <a:cubicBezTo>
                    <a:pt x="3922" y="6535"/>
                    <a:pt x="5322" y="5136"/>
                    <a:pt x="6403" y="3355"/>
                  </a:cubicBezTo>
                  <a:cubicBezTo>
                    <a:pt x="7484" y="1574"/>
                    <a:pt x="6021" y="238"/>
                    <a:pt x="328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 2543">
              <a:extLst>
                <a:ext uri="{FF2B5EF4-FFF2-40B4-BE49-F238E27FC236}">
                  <a16:creationId xmlns:a16="http://schemas.microsoft.com/office/drawing/2014/main" id="{16A470B2-4E20-3527-355E-D7F83A9C3664}"/>
                </a:ext>
              </a:extLst>
            </p:cNvPr>
            <p:cNvSpPr/>
            <p:nvPr/>
          </p:nvSpPr>
          <p:spPr>
            <a:xfrm>
              <a:off x="11066346" y="5923227"/>
              <a:ext cx="8111" cy="6297"/>
            </a:xfrm>
            <a:custGeom>
              <a:avLst/>
              <a:gdLst>
                <a:gd name="connsiteX0" fmla="*/ 7600 w 8111"/>
                <a:gd name="connsiteY0" fmla="*/ 3355 h 6297"/>
                <a:gd name="connsiteX1" fmla="*/ 2765 w 8111"/>
                <a:gd name="connsiteY1" fmla="*/ 238 h 6297"/>
                <a:gd name="connsiteX2" fmla="*/ -160 w 8111"/>
                <a:gd name="connsiteY2" fmla="*/ 3355 h 6297"/>
                <a:gd name="connsiteX3" fmla="*/ 4674 w 8111"/>
                <a:gd name="connsiteY3" fmla="*/ 6535 h 6297"/>
                <a:gd name="connsiteX4" fmla="*/ 7600 w 8111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1" h="6297">
                  <a:moveTo>
                    <a:pt x="7600" y="3355"/>
                  </a:moveTo>
                  <a:cubicBezTo>
                    <a:pt x="6519" y="1644"/>
                    <a:pt x="4738" y="505"/>
                    <a:pt x="2765" y="238"/>
                  </a:cubicBezTo>
                  <a:cubicBezTo>
                    <a:pt x="1111" y="308"/>
                    <a:pt x="-224" y="1695"/>
                    <a:pt x="-160" y="3355"/>
                  </a:cubicBezTo>
                  <a:cubicBezTo>
                    <a:pt x="-160" y="5136"/>
                    <a:pt x="2002" y="6535"/>
                    <a:pt x="4674" y="6535"/>
                  </a:cubicBezTo>
                  <a:cubicBezTo>
                    <a:pt x="7345" y="6535"/>
                    <a:pt x="8617" y="5136"/>
                    <a:pt x="7600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 2544">
              <a:extLst>
                <a:ext uri="{FF2B5EF4-FFF2-40B4-BE49-F238E27FC236}">
                  <a16:creationId xmlns:a16="http://schemas.microsoft.com/office/drawing/2014/main" id="{7CB43473-75ED-A747-1BFD-03EC2C4F6BC3}"/>
                </a:ext>
              </a:extLst>
            </p:cNvPr>
            <p:cNvSpPr/>
            <p:nvPr/>
          </p:nvSpPr>
          <p:spPr>
            <a:xfrm>
              <a:off x="11038424" y="6286139"/>
              <a:ext cx="17567" cy="8362"/>
            </a:xfrm>
            <a:custGeom>
              <a:avLst/>
              <a:gdLst>
                <a:gd name="connsiteX0" fmla="*/ 16757 w 17567"/>
                <a:gd name="connsiteY0" fmla="*/ 5803 h 8362"/>
                <a:gd name="connsiteX1" fmla="*/ -163 w 17567"/>
                <a:gd name="connsiteY1" fmla="*/ 1541 h 8362"/>
                <a:gd name="connsiteX2" fmla="*/ 11859 w 17567"/>
                <a:gd name="connsiteY2" fmla="*/ 8601 h 8362"/>
                <a:gd name="connsiteX3" fmla="*/ 16757 w 17567"/>
                <a:gd name="connsiteY3" fmla="*/ 5803 h 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67" h="8362">
                  <a:moveTo>
                    <a:pt x="16757" y="5803"/>
                  </a:moveTo>
                  <a:cubicBezTo>
                    <a:pt x="12178" y="1477"/>
                    <a:pt x="-163" y="-1639"/>
                    <a:pt x="-163" y="1541"/>
                  </a:cubicBezTo>
                  <a:cubicBezTo>
                    <a:pt x="-163" y="6311"/>
                    <a:pt x="3654" y="8601"/>
                    <a:pt x="11859" y="8601"/>
                  </a:cubicBezTo>
                  <a:cubicBezTo>
                    <a:pt x="16566" y="8601"/>
                    <a:pt x="18538" y="7711"/>
                    <a:pt x="16757" y="58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 2545">
              <a:extLst>
                <a:ext uri="{FF2B5EF4-FFF2-40B4-BE49-F238E27FC236}">
                  <a16:creationId xmlns:a16="http://schemas.microsoft.com/office/drawing/2014/main" id="{79E70353-9EF9-10B7-D631-79C4AFE1ECC9}"/>
                </a:ext>
              </a:extLst>
            </p:cNvPr>
            <p:cNvSpPr/>
            <p:nvPr/>
          </p:nvSpPr>
          <p:spPr>
            <a:xfrm>
              <a:off x="11019851" y="2251440"/>
              <a:ext cx="9287" cy="6297"/>
            </a:xfrm>
            <a:custGeom>
              <a:avLst/>
              <a:gdLst>
                <a:gd name="connsiteX0" fmla="*/ 4481 w 9287"/>
                <a:gd name="connsiteY0" fmla="*/ 238 h 6297"/>
                <a:gd name="connsiteX1" fmla="*/ -163 w 9287"/>
                <a:gd name="connsiteY1" fmla="*/ 3419 h 6297"/>
                <a:gd name="connsiteX2" fmla="*/ 4481 w 9287"/>
                <a:gd name="connsiteY2" fmla="*/ 6535 h 6297"/>
                <a:gd name="connsiteX3" fmla="*/ 9125 w 9287"/>
                <a:gd name="connsiteY3" fmla="*/ 3419 h 6297"/>
                <a:gd name="connsiteX4" fmla="*/ 4481 w 9287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" h="6297">
                  <a:moveTo>
                    <a:pt x="4481" y="238"/>
                  </a:moveTo>
                  <a:cubicBezTo>
                    <a:pt x="1937" y="238"/>
                    <a:pt x="-163" y="1638"/>
                    <a:pt x="-163" y="3419"/>
                  </a:cubicBezTo>
                  <a:cubicBezTo>
                    <a:pt x="-163" y="5200"/>
                    <a:pt x="1937" y="6535"/>
                    <a:pt x="4481" y="6535"/>
                  </a:cubicBezTo>
                  <a:cubicBezTo>
                    <a:pt x="7025" y="6535"/>
                    <a:pt x="9125" y="5136"/>
                    <a:pt x="9125" y="3419"/>
                  </a:cubicBezTo>
                  <a:cubicBezTo>
                    <a:pt x="9125" y="1701"/>
                    <a:pt x="7025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 2546">
              <a:extLst>
                <a:ext uri="{FF2B5EF4-FFF2-40B4-BE49-F238E27FC236}">
                  <a16:creationId xmlns:a16="http://schemas.microsoft.com/office/drawing/2014/main" id="{46EBAD3E-E90A-454A-EFD5-67F70F30E440}"/>
                </a:ext>
              </a:extLst>
            </p:cNvPr>
            <p:cNvSpPr/>
            <p:nvPr/>
          </p:nvSpPr>
          <p:spPr>
            <a:xfrm>
              <a:off x="11029313" y="926208"/>
              <a:ext cx="19988" cy="9527"/>
            </a:xfrm>
            <a:custGeom>
              <a:avLst/>
              <a:gdLst>
                <a:gd name="connsiteX0" fmla="*/ 19826 w 19988"/>
                <a:gd name="connsiteY0" fmla="*/ 4032 h 9527"/>
                <a:gd name="connsiteX1" fmla="*/ 2843 w 19988"/>
                <a:gd name="connsiteY1" fmla="*/ 2760 h 9527"/>
                <a:gd name="connsiteX2" fmla="*/ 2843 w 19988"/>
                <a:gd name="connsiteY2" fmla="*/ 7340 h 9527"/>
                <a:gd name="connsiteX3" fmla="*/ 19826 w 19988"/>
                <a:gd name="connsiteY3" fmla="*/ 4032 h 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88" h="9527">
                  <a:moveTo>
                    <a:pt x="19826" y="4032"/>
                  </a:moveTo>
                  <a:cubicBezTo>
                    <a:pt x="19826" y="-547"/>
                    <a:pt x="13465" y="-993"/>
                    <a:pt x="2843" y="2760"/>
                  </a:cubicBezTo>
                  <a:cubicBezTo>
                    <a:pt x="-1164" y="4160"/>
                    <a:pt x="-1164" y="4732"/>
                    <a:pt x="2843" y="7340"/>
                  </a:cubicBezTo>
                  <a:cubicBezTo>
                    <a:pt x="9394" y="11920"/>
                    <a:pt x="19826" y="9566"/>
                    <a:pt x="19826" y="40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 2547">
              <a:extLst>
                <a:ext uri="{FF2B5EF4-FFF2-40B4-BE49-F238E27FC236}">
                  <a16:creationId xmlns:a16="http://schemas.microsoft.com/office/drawing/2014/main" id="{FACAD180-3CFF-6C90-E12D-111AFBDD220C}"/>
                </a:ext>
              </a:extLst>
            </p:cNvPr>
            <p:cNvSpPr/>
            <p:nvPr/>
          </p:nvSpPr>
          <p:spPr>
            <a:xfrm>
              <a:off x="10980782" y="5569006"/>
              <a:ext cx="4975" cy="7965"/>
            </a:xfrm>
            <a:custGeom>
              <a:avLst/>
              <a:gdLst>
                <a:gd name="connsiteX0" fmla="*/ 1633 w 4975"/>
                <a:gd name="connsiteY0" fmla="*/ 485 h 7965"/>
                <a:gd name="connsiteX1" fmla="*/ 297 w 4975"/>
                <a:gd name="connsiteY1" fmla="*/ 5447 h 7965"/>
                <a:gd name="connsiteX2" fmla="*/ 4813 w 4975"/>
                <a:gd name="connsiteY2" fmla="*/ 3411 h 7965"/>
                <a:gd name="connsiteX3" fmla="*/ 1633 w 4975"/>
                <a:gd name="connsiteY3" fmla="*/ 485 h 7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5" h="7965">
                  <a:moveTo>
                    <a:pt x="1633" y="485"/>
                  </a:moveTo>
                  <a:cubicBezTo>
                    <a:pt x="-85" y="1509"/>
                    <a:pt x="-657" y="3703"/>
                    <a:pt x="297" y="5447"/>
                  </a:cubicBezTo>
                  <a:cubicBezTo>
                    <a:pt x="2969" y="9772"/>
                    <a:pt x="4813" y="8945"/>
                    <a:pt x="4813" y="3411"/>
                  </a:cubicBezTo>
                  <a:cubicBezTo>
                    <a:pt x="4813" y="739"/>
                    <a:pt x="3350" y="-278"/>
                    <a:pt x="1633" y="4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 2548">
              <a:extLst>
                <a:ext uri="{FF2B5EF4-FFF2-40B4-BE49-F238E27FC236}">
                  <a16:creationId xmlns:a16="http://schemas.microsoft.com/office/drawing/2014/main" id="{0C9CB344-94F4-D538-88B2-2EA16158B447}"/>
                </a:ext>
              </a:extLst>
            </p:cNvPr>
            <p:cNvSpPr/>
            <p:nvPr/>
          </p:nvSpPr>
          <p:spPr>
            <a:xfrm>
              <a:off x="10905422" y="2122450"/>
              <a:ext cx="11971" cy="14135"/>
            </a:xfrm>
            <a:custGeom>
              <a:avLst/>
              <a:gdLst>
                <a:gd name="connsiteX0" fmla="*/ 11223 w 11971"/>
                <a:gd name="connsiteY0" fmla="*/ 5131 h 14135"/>
                <a:gd name="connsiteX1" fmla="*/ -163 w 11971"/>
                <a:gd name="connsiteY1" fmla="*/ 6213 h 14135"/>
                <a:gd name="connsiteX2" fmla="*/ 10333 w 11971"/>
                <a:gd name="connsiteY2" fmla="*/ 12573 h 14135"/>
                <a:gd name="connsiteX3" fmla="*/ 11223 w 11971"/>
                <a:gd name="connsiteY3" fmla="*/ 5131 h 1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1" h="14135">
                  <a:moveTo>
                    <a:pt x="11223" y="5131"/>
                  </a:moveTo>
                  <a:cubicBezTo>
                    <a:pt x="8552" y="-1865"/>
                    <a:pt x="-163" y="-1229"/>
                    <a:pt x="-163" y="6213"/>
                  </a:cubicBezTo>
                  <a:cubicBezTo>
                    <a:pt x="-163" y="13655"/>
                    <a:pt x="6198" y="16581"/>
                    <a:pt x="10333" y="12573"/>
                  </a:cubicBezTo>
                  <a:cubicBezTo>
                    <a:pt x="11923" y="10424"/>
                    <a:pt x="12241" y="7596"/>
                    <a:pt x="11223" y="51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 2549">
              <a:extLst>
                <a:ext uri="{FF2B5EF4-FFF2-40B4-BE49-F238E27FC236}">
                  <a16:creationId xmlns:a16="http://schemas.microsoft.com/office/drawing/2014/main" id="{90846F06-03E9-1B24-D808-B8758502BD0A}"/>
                </a:ext>
              </a:extLst>
            </p:cNvPr>
            <p:cNvSpPr/>
            <p:nvPr/>
          </p:nvSpPr>
          <p:spPr>
            <a:xfrm>
              <a:off x="11859847" y="6514709"/>
              <a:ext cx="9350" cy="6297"/>
            </a:xfrm>
            <a:custGeom>
              <a:avLst/>
              <a:gdLst>
                <a:gd name="connsiteX0" fmla="*/ 9188 w 9350"/>
                <a:gd name="connsiteY0" fmla="*/ 3419 h 6297"/>
                <a:gd name="connsiteX1" fmla="*/ 4544 w 9350"/>
                <a:gd name="connsiteY1" fmla="*/ 238 h 6297"/>
                <a:gd name="connsiteX2" fmla="*/ -163 w 9350"/>
                <a:gd name="connsiteY2" fmla="*/ 3419 h 6297"/>
                <a:gd name="connsiteX3" fmla="*/ 4544 w 9350"/>
                <a:gd name="connsiteY3" fmla="*/ 6535 h 6297"/>
                <a:gd name="connsiteX4" fmla="*/ 9188 w 9350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6297">
                  <a:moveTo>
                    <a:pt x="9188" y="3419"/>
                  </a:moveTo>
                  <a:cubicBezTo>
                    <a:pt x="9188" y="1638"/>
                    <a:pt x="7089" y="238"/>
                    <a:pt x="4544" y="238"/>
                  </a:cubicBezTo>
                  <a:cubicBezTo>
                    <a:pt x="2000" y="238"/>
                    <a:pt x="-163" y="1638"/>
                    <a:pt x="-163" y="3419"/>
                  </a:cubicBezTo>
                  <a:cubicBezTo>
                    <a:pt x="-163" y="5200"/>
                    <a:pt x="2000" y="6535"/>
                    <a:pt x="4544" y="6535"/>
                  </a:cubicBezTo>
                  <a:cubicBezTo>
                    <a:pt x="7089" y="6535"/>
                    <a:pt x="9188" y="5136"/>
                    <a:pt x="918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 2550">
              <a:extLst>
                <a:ext uri="{FF2B5EF4-FFF2-40B4-BE49-F238E27FC236}">
                  <a16:creationId xmlns:a16="http://schemas.microsoft.com/office/drawing/2014/main" id="{D4D54D01-59B0-9C01-5C71-F262C77A8784}"/>
                </a:ext>
              </a:extLst>
            </p:cNvPr>
            <p:cNvSpPr/>
            <p:nvPr/>
          </p:nvSpPr>
          <p:spPr>
            <a:xfrm>
              <a:off x="11828870" y="6525361"/>
              <a:ext cx="55529" cy="32346"/>
            </a:xfrm>
            <a:custGeom>
              <a:avLst/>
              <a:gdLst>
                <a:gd name="connsiteX0" fmla="*/ 32404 w 55529"/>
                <a:gd name="connsiteY0" fmla="*/ 9496 h 32346"/>
                <a:gd name="connsiteX1" fmla="*/ 6007 w 55529"/>
                <a:gd name="connsiteY1" fmla="*/ 5107 h 32346"/>
                <a:gd name="connsiteX2" fmla="*/ 2954 w 55529"/>
                <a:gd name="connsiteY2" fmla="*/ 11468 h 32346"/>
                <a:gd name="connsiteX3" fmla="*/ -163 w 55529"/>
                <a:gd name="connsiteY3" fmla="*/ 17828 h 32346"/>
                <a:gd name="connsiteX4" fmla="*/ 4036 w 55529"/>
                <a:gd name="connsiteY4" fmla="*/ 20945 h 32346"/>
                <a:gd name="connsiteX5" fmla="*/ 29479 w 55529"/>
                <a:gd name="connsiteY5" fmla="*/ 30804 h 32346"/>
                <a:gd name="connsiteX6" fmla="*/ 32723 w 55529"/>
                <a:gd name="connsiteY6" fmla="*/ 31249 h 32346"/>
                <a:gd name="connsiteX7" fmla="*/ 44490 w 55529"/>
                <a:gd name="connsiteY7" fmla="*/ 29405 h 32346"/>
                <a:gd name="connsiteX8" fmla="*/ 32404 w 55529"/>
                <a:gd name="connsiteY8" fmla="*/ 9496 h 3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529" h="32346">
                  <a:moveTo>
                    <a:pt x="32404" y="9496"/>
                  </a:moveTo>
                  <a:cubicBezTo>
                    <a:pt x="11859" y="-1445"/>
                    <a:pt x="6007" y="-2399"/>
                    <a:pt x="6007" y="5107"/>
                  </a:cubicBezTo>
                  <a:cubicBezTo>
                    <a:pt x="6007" y="8669"/>
                    <a:pt x="4672" y="11468"/>
                    <a:pt x="2954" y="11468"/>
                  </a:cubicBezTo>
                  <a:cubicBezTo>
                    <a:pt x="1237" y="11468"/>
                    <a:pt x="-163" y="14457"/>
                    <a:pt x="-163" y="17828"/>
                  </a:cubicBezTo>
                  <a:cubicBezTo>
                    <a:pt x="-163" y="23044"/>
                    <a:pt x="728" y="23744"/>
                    <a:pt x="4036" y="20945"/>
                  </a:cubicBezTo>
                  <a:cubicBezTo>
                    <a:pt x="8552" y="17192"/>
                    <a:pt x="25471" y="23680"/>
                    <a:pt x="29479" y="30804"/>
                  </a:cubicBezTo>
                  <a:cubicBezTo>
                    <a:pt x="30814" y="33031"/>
                    <a:pt x="32086" y="33157"/>
                    <a:pt x="32723" y="31249"/>
                  </a:cubicBezTo>
                  <a:cubicBezTo>
                    <a:pt x="33359" y="29341"/>
                    <a:pt x="38574" y="28705"/>
                    <a:pt x="44490" y="29405"/>
                  </a:cubicBezTo>
                  <a:cubicBezTo>
                    <a:pt x="62936" y="32076"/>
                    <a:pt x="57275" y="22917"/>
                    <a:pt x="32404" y="94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 2551">
              <a:extLst>
                <a:ext uri="{FF2B5EF4-FFF2-40B4-BE49-F238E27FC236}">
                  <a16:creationId xmlns:a16="http://schemas.microsoft.com/office/drawing/2014/main" id="{83FB9762-5761-2CB3-C9FB-3B7CF9BE9995}"/>
                </a:ext>
              </a:extLst>
            </p:cNvPr>
            <p:cNvSpPr/>
            <p:nvPr/>
          </p:nvSpPr>
          <p:spPr>
            <a:xfrm>
              <a:off x="10905168" y="5652635"/>
              <a:ext cx="6360" cy="6303"/>
            </a:xfrm>
            <a:custGeom>
              <a:avLst/>
              <a:gdLst>
                <a:gd name="connsiteX0" fmla="*/ 2890 w 6360"/>
                <a:gd name="connsiteY0" fmla="*/ 245 h 6303"/>
                <a:gd name="connsiteX1" fmla="*/ -163 w 6360"/>
                <a:gd name="connsiteY1" fmla="*/ 3361 h 6303"/>
                <a:gd name="connsiteX2" fmla="*/ 3018 w 6360"/>
                <a:gd name="connsiteY2" fmla="*/ 6542 h 6303"/>
                <a:gd name="connsiteX3" fmla="*/ 6198 w 6360"/>
                <a:gd name="connsiteY3" fmla="*/ 3361 h 6303"/>
                <a:gd name="connsiteX4" fmla="*/ 3081 w 6360"/>
                <a:gd name="connsiteY4" fmla="*/ 238 h 6303"/>
                <a:gd name="connsiteX5" fmla="*/ 2890 w 6360"/>
                <a:gd name="connsiteY5" fmla="*/ 245 h 6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03">
                  <a:moveTo>
                    <a:pt x="2890" y="245"/>
                  </a:moveTo>
                  <a:cubicBezTo>
                    <a:pt x="1173" y="276"/>
                    <a:pt x="-163" y="1663"/>
                    <a:pt x="-163" y="3361"/>
                  </a:cubicBezTo>
                  <a:cubicBezTo>
                    <a:pt x="-163" y="5117"/>
                    <a:pt x="1237" y="6542"/>
                    <a:pt x="3018" y="6542"/>
                  </a:cubicBezTo>
                  <a:cubicBezTo>
                    <a:pt x="4798" y="6542"/>
                    <a:pt x="6198" y="5117"/>
                    <a:pt x="6198" y="3361"/>
                  </a:cubicBezTo>
                  <a:cubicBezTo>
                    <a:pt x="6198" y="1638"/>
                    <a:pt x="4798" y="245"/>
                    <a:pt x="3081" y="238"/>
                  </a:cubicBezTo>
                  <a:cubicBezTo>
                    <a:pt x="3018" y="238"/>
                    <a:pt x="2954" y="238"/>
                    <a:pt x="2890" y="2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 2552">
              <a:extLst>
                <a:ext uri="{FF2B5EF4-FFF2-40B4-BE49-F238E27FC236}">
                  <a16:creationId xmlns:a16="http://schemas.microsoft.com/office/drawing/2014/main" id="{6D2A5980-5F68-0327-9BEA-A7B82CEC7CD2}"/>
                </a:ext>
              </a:extLst>
            </p:cNvPr>
            <p:cNvSpPr/>
            <p:nvPr/>
          </p:nvSpPr>
          <p:spPr>
            <a:xfrm>
              <a:off x="11817007" y="6487511"/>
              <a:ext cx="39978" cy="36587"/>
            </a:xfrm>
            <a:custGeom>
              <a:avLst/>
              <a:gdLst>
                <a:gd name="connsiteX0" fmla="*/ 16599 w 39978"/>
                <a:gd name="connsiteY0" fmla="*/ 33416 h 36587"/>
                <a:gd name="connsiteX1" fmla="*/ 29320 w 39978"/>
                <a:gd name="connsiteY1" fmla="*/ 31635 h 36587"/>
                <a:gd name="connsiteX2" fmla="*/ 39816 w 39978"/>
                <a:gd name="connsiteY2" fmla="*/ 30363 h 36587"/>
                <a:gd name="connsiteX3" fmla="*/ 36698 w 39978"/>
                <a:gd name="connsiteY3" fmla="*/ 27437 h 36587"/>
                <a:gd name="connsiteX4" fmla="*/ 33581 w 39978"/>
                <a:gd name="connsiteY4" fmla="*/ 24129 h 36587"/>
                <a:gd name="connsiteX5" fmla="*/ 36698 w 39978"/>
                <a:gd name="connsiteY5" fmla="*/ 22730 h 36587"/>
                <a:gd name="connsiteX6" fmla="*/ 39816 w 39978"/>
                <a:gd name="connsiteY6" fmla="*/ 21331 h 36587"/>
                <a:gd name="connsiteX7" fmla="*/ 32055 w 39978"/>
                <a:gd name="connsiteY7" fmla="*/ 21331 h 36587"/>
                <a:gd name="connsiteX8" fmla="*/ 27984 w 39978"/>
                <a:gd name="connsiteY8" fmla="*/ 24447 h 36587"/>
                <a:gd name="connsiteX9" fmla="*/ 18062 w 39978"/>
                <a:gd name="connsiteY9" fmla="*/ 3139 h 36587"/>
                <a:gd name="connsiteX10" fmla="*/ 15899 w 39978"/>
                <a:gd name="connsiteY10" fmla="*/ 264 h 36587"/>
                <a:gd name="connsiteX11" fmla="*/ 14245 w 39978"/>
                <a:gd name="connsiteY11" fmla="*/ 595 h 36587"/>
                <a:gd name="connsiteX12" fmla="*/ 4958 w 39978"/>
                <a:gd name="connsiteY12" fmla="*/ 4411 h 36587"/>
                <a:gd name="connsiteX13" fmla="*/ 8775 w 39978"/>
                <a:gd name="connsiteY13" fmla="*/ 16051 h 36587"/>
                <a:gd name="connsiteX14" fmla="*/ 13482 w 39978"/>
                <a:gd name="connsiteY14" fmla="*/ 24447 h 36587"/>
                <a:gd name="connsiteX15" fmla="*/ 8775 w 39978"/>
                <a:gd name="connsiteY15" fmla="*/ 30808 h 36587"/>
                <a:gd name="connsiteX16" fmla="*/ 16599 w 39978"/>
                <a:gd name="connsiteY16" fmla="*/ 33416 h 3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978" h="36587">
                  <a:moveTo>
                    <a:pt x="16599" y="33416"/>
                  </a:moveTo>
                  <a:cubicBezTo>
                    <a:pt x="17807" y="31381"/>
                    <a:pt x="22960" y="30617"/>
                    <a:pt x="29320" y="31635"/>
                  </a:cubicBezTo>
                  <a:cubicBezTo>
                    <a:pt x="35681" y="32653"/>
                    <a:pt x="39816" y="32017"/>
                    <a:pt x="39816" y="30363"/>
                  </a:cubicBezTo>
                  <a:cubicBezTo>
                    <a:pt x="39752" y="28703"/>
                    <a:pt x="38352" y="27399"/>
                    <a:pt x="36698" y="27437"/>
                  </a:cubicBezTo>
                  <a:cubicBezTo>
                    <a:pt x="34918" y="27367"/>
                    <a:pt x="33518" y="25898"/>
                    <a:pt x="33581" y="24129"/>
                  </a:cubicBezTo>
                  <a:cubicBezTo>
                    <a:pt x="33581" y="22285"/>
                    <a:pt x="34981" y="21649"/>
                    <a:pt x="36698" y="22730"/>
                  </a:cubicBezTo>
                  <a:cubicBezTo>
                    <a:pt x="38416" y="23811"/>
                    <a:pt x="39816" y="23175"/>
                    <a:pt x="39816" y="21331"/>
                  </a:cubicBezTo>
                  <a:cubicBezTo>
                    <a:pt x="39816" y="17133"/>
                    <a:pt x="34599" y="17005"/>
                    <a:pt x="32055" y="21331"/>
                  </a:cubicBezTo>
                  <a:cubicBezTo>
                    <a:pt x="31164" y="22896"/>
                    <a:pt x="29701" y="24028"/>
                    <a:pt x="27984" y="24447"/>
                  </a:cubicBezTo>
                  <a:cubicBezTo>
                    <a:pt x="25313" y="24447"/>
                    <a:pt x="18062" y="8991"/>
                    <a:pt x="18062" y="3139"/>
                  </a:cubicBezTo>
                  <a:cubicBezTo>
                    <a:pt x="18253" y="1746"/>
                    <a:pt x="17298" y="461"/>
                    <a:pt x="15899" y="264"/>
                  </a:cubicBezTo>
                  <a:cubicBezTo>
                    <a:pt x="15326" y="181"/>
                    <a:pt x="14754" y="302"/>
                    <a:pt x="14245" y="595"/>
                  </a:cubicBezTo>
                  <a:cubicBezTo>
                    <a:pt x="12082" y="1613"/>
                    <a:pt x="7885" y="3330"/>
                    <a:pt x="4958" y="4411"/>
                  </a:cubicBezTo>
                  <a:cubicBezTo>
                    <a:pt x="-3183" y="7337"/>
                    <a:pt x="-1403" y="12044"/>
                    <a:pt x="8775" y="16051"/>
                  </a:cubicBezTo>
                  <a:cubicBezTo>
                    <a:pt x="18952" y="20058"/>
                    <a:pt x="21497" y="24447"/>
                    <a:pt x="13482" y="24447"/>
                  </a:cubicBezTo>
                  <a:cubicBezTo>
                    <a:pt x="10874" y="24447"/>
                    <a:pt x="8775" y="27310"/>
                    <a:pt x="8775" y="30808"/>
                  </a:cubicBezTo>
                  <a:cubicBezTo>
                    <a:pt x="8584" y="37423"/>
                    <a:pt x="13164" y="39014"/>
                    <a:pt x="16599" y="334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 2553">
              <a:extLst>
                <a:ext uri="{FF2B5EF4-FFF2-40B4-BE49-F238E27FC236}">
                  <a16:creationId xmlns:a16="http://schemas.microsoft.com/office/drawing/2014/main" id="{26463C23-0C83-729A-6A3E-1C84C403059F}"/>
                </a:ext>
              </a:extLst>
            </p:cNvPr>
            <p:cNvSpPr/>
            <p:nvPr/>
          </p:nvSpPr>
          <p:spPr>
            <a:xfrm>
              <a:off x="11907075" y="6492787"/>
              <a:ext cx="29975" cy="18678"/>
            </a:xfrm>
            <a:custGeom>
              <a:avLst/>
              <a:gdLst>
                <a:gd name="connsiteX0" fmla="*/ 25694 w 29975"/>
                <a:gd name="connsiteY0" fmla="*/ 14210 h 18678"/>
                <a:gd name="connsiteX1" fmla="*/ 15898 w 29975"/>
                <a:gd name="connsiteY1" fmla="*/ 9567 h 18678"/>
                <a:gd name="connsiteX2" fmla="*/ 10428 w 29975"/>
                <a:gd name="connsiteY2" fmla="*/ 4860 h 18678"/>
                <a:gd name="connsiteX3" fmla="*/ -67 w 29975"/>
                <a:gd name="connsiteY3" fmla="*/ 4096 h 18678"/>
                <a:gd name="connsiteX4" fmla="*/ 23913 w 29975"/>
                <a:gd name="connsiteY4" fmla="*/ 18917 h 18678"/>
                <a:gd name="connsiteX5" fmla="*/ 25694 w 29975"/>
                <a:gd name="connsiteY5" fmla="*/ 14210 h 1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75" h="18678">
                  <a:moveTo>
                    <a:pt x="25694" y="14210"/>
                  </a:moveTo>
                  <a:cubicBezTo>
                    <a:pt x="22896" y="11863"/>
                    <a:pt x="19524" y="10266"/>
                    <a:pt x="15898" y="9567"/>
                  </a:cubicBezTo>
                  <a:cubicBezTo>
                    <a:pt x="13355" y="9147"/>
                    <a:pt x="11255" y="7328"/>
                    <a:pt x="10428" y="4860"/>
                  </a:cubicBezTo>
                  <a:cubicBezTo>
                    <a:pt x="8266" y="-801"/>
                    <a:pt x="-1212" y="-1501"/>
                    <a:pt x="-67" y="4096"/>
                  </a:cubicBezTo>
                  <a:cubicBezTo>
                    <a:pt x="1078" y="9694"/>
                    <a:pt x="15390" y="18981"/>
                    <a:pt x="23913" y="18917"/>
                  </a:cubicBezTo>
                  <a:cubicBezTo>
                    <a:pt x="31419" y="18853"/>
                    <a:pt x="31483" y="18663"/>
                    <a:pt x="25694" y="142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 2554">
              <a:extLst>
                <a:ext uri="{FF2B5EF4-FFF2-40B4-BE49-F238E27FC236}">
                  <a16:creationId xmlns:a16="http://schemas.microsoft.com/office/drawing/2014/main" id="{00935B02-C40B-6140-A38B-F78C29107A7B}"/>
                </a:ext>
              </a:extLst>
            </p:cNvPr>
            <p:cNvSpPr/>
            <p:nvPr/>
          </p:nvSpPr>
          <p:spPr>
            <a:xfrm>
              <a:off x="11859774" y="6478095"/>
              <a:ext cx="55582" cy="111798"/>
            </a:xfrm>
            <a:custGeom>
              <a:avLst/>
              <a:gdLst>
                <a:gd name="connsiteX0" fmla="*/ 48125 w 55582"/>
                <a:gd name="connsiteY0" fmla="*/ 73427 h 111798"/>
                <a:gd name="connsiteX1" fmla="*/ 43354 w 55582"/>
                <a:gd name="connsiteY1" fmla="*/ 65540 h 111798"/>
                <a:gd name="connsiteX2" fmla="*/ 38902 w 55582"/>
                <a:gd name="connsiteY2" fmla="*/ 55744 h 111798"/>
                <a:gd name="connsiteX3" fmla="*/ 34449 w 55582"/>
                <a:gd name="connsiteY3" fmla="*/ 44231 h 111798"/>
                <a:gd name="connsiteX4" fmla="*/ 29870 w 55582"/>
                <a:gd name="connsiteY4" fmla="*/ 31510 h 111798"/>
                <a:gd name="connsiteX5" fmla="*/ 23064 w 55582"/>
                <a:gd name="connsiteY5" fmla="*/ 15099 h 111798"/>
                <a:gd name="connsiteX6" fmla="*/ 17148 w 55582"/>
                <a:gd name="connsiteY6" fmla="*/ 2378 h 111798"/>
                <a:gd name="connsiteX7" fmla="*/ 4427 w 55582"/>
                <a:gd name="connsiteY7" fmla="*/ 597 h 111798"/>
                <a:gd name="connsiteX8" fmla="*/ 2837 w 55582"/>
                <a:gd name="connsiteY8" fmla="*/ 11155 h 111798"/>
                <a:gd name="connsiteX9" fmla="*/ 5953 w 55582"/>
                <a:gd name="connsiteY9" fmla="*/ 18852 h 111798"/>
                <a:gd name="connsiteX10" fmla="*/ 9261 w 55582"/>
                <a:gd name="connsiteY10" fmla="*/ 28584 h 111798"/>
                <a:gd name="connsiteX11" fmla="*/ 20075 w 55582"/>
                <a:gd name="connsiteY11" fmla="*/ 47666 h 111798"/>
                <a:gd name="connsiteX12" fmla="*/ 30506 w 55582"/>
                <a:gd name="connsiteY12" fmla="*/ 66239 h 111798"/>
                <a:gd name="connsiteX13" fmla="*/ 27707 w 55582"/>
                <a:gd name="connsiteY13" fmla="*/ 80551 h 111798"/>
                <a:gd name="connsiteX14" fmla="*/ 28915 w 55582"/>
                <a:gd name="connsiteY14" fmla="*/ 91619 h 111798"/>
                <a:gd name="connsiteX15" fmla="*/ 32605 w 55582"/>
                <a:gd name="connsiteY15" fmla="*/ 101796 h 111798"/>
                <a:gd name="connsiteX16" fmla="*/ 40810 w 55582"/>
                <a:gd name="connsiteY16" fmla="*/ 112037 h 111798"/>
                <a:gd name="connsiteX17" fmla="*/ 42210 w 55582"/>
                <a:gd name="connsiteY17" fmla="*/ 106566 h 111798"/>
                <a:gd name="connsiteX18" fmla="*/ 36549 w 55582"/>
                <a:gd name="connsiteY18" fmla="*/ 90919 h 111798"/>
                <a:gd name="connsiteX19" fmla="*/ 44691 w 55582"/>
                <a:gd name="connsiteY19" fmla="*/ 80615 h 111798"/>
                <a:gd name="connsiteX20" fmla="*/ 54486 w 55582"/>
                <a:gd name="connsiteY20" fmla="*/ 76098 h 111798"/>
                <a:gd name="connsiteX21" fmla="*/ 48125 w 55582"/>
                <a:gd name="connsiteY21" fmla="*/ 73427 h 11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582" h="111798">
                  <a:moveTo>
                    <a:pt x="48125" y="73427"/>
                  </a:moveTo>
                  <a:cubicBezTo>
                    <a:pt x="44436" y="74890"/>
                    <a:pt x="43354" y="73045"/>
                    <a:pt x="43354" y="65540"/>
                  </a:cubicBezTo>
                  <a:cubicBezTo>
                    <a:pt x="43354" y="59179"/>
                    <a:pt x="41828" y="55744"/>
                    <a:pt x="38902" y="55744"/>
                  </a:cubicBezTo>
                  <a:cubicBezTo>
                    <a:pt x="32159" y="55744"/>
                    <a:pt x="29870" y="49829"/>
                    <a:pt x="34449" y="44231"/>
                  </a:cubicBezTo>
                  <a:cubicBezTo>
                    <a:pt x="37884" y="40033"/>
                    <a:pt x="37185" y="37870"/>
                    <a:pt x="29870" y="31510"/>
                  </a:cubicBezTo>
                  <a:cubicBezTo>
                    <a:pt x="22555" y="25149"/>
                    <a:pt x="21537" y="22160"/>
                    <a:pt x="23064" y="15099"/>
                  </a:cubicBezTo>
                  <a:cubicBezTo>
                    <a:pt x="24590" y="8039"/>
                    <a:pt x="23700" y="5622"/>
                    <a:pt x="17148" y="2378"/>
                  </a:cubicBezTo>
                  <a:cubicBezTo>
                    <a:pt x="13205" y="393"/>
                    <a:pt x="8752" y="-236"/>
                    <a:pt x="4427" y="597"/>
                  </a:cubicBezTo>
                  <a:cubicBezTo>
                    <a:pt x="-725" y="2632"/>
                    <a:pt x="-1934" y="11155"/>
                    <a:pt x="2837" y="11155"/>
                  </a:cubicBezTo>
                  <a:cubicBezTo>
                    <a:pt x="4554" y="11155"/>
                    <a:pt x="5953" y="14654"/>
                    <a:pt x="5953" y="18852"/>
                  </a:cubicBezTo>
                  <a:cubicBezTo>
                    <a:pt x="5636" y="22414"/>
                    <a:pt x="6844" y="25951"/>
                    <a:pt x="9261" y="28584"/>
                  </a:cubicBezTo>
                  <a:cubicBezTo>
                    <a:pt x="13777" y="34366"/>
                    <a:pt x="17467" y="40797"/>
                    <a:pt x="20075" y="47666"/>
                  </a:cubicBezTo>
                  <a:cubicBezTo>
                    <a:pt x="22682" y="54300"/>
                    <a:pt x="26181" y="60546"/>
                    <a:pt x="30506" y="66239"/>
                  </a:cubicBezTo>
                  <a:cubicBezTo>
                    <a:pt x="34386" y="68720"/>
                    <a:pt x="32732" y="77434"/>
                    <a:pt x="27707" y="80551"/>
                  </a:cubicBezTo>
                  <a:cubicBezTo>
                    <a:pt x="24272" y="82713"/>
                    <a:pt x="24463" y="84749"/>
                    <a:pt x="28915" y="91619"/>
                  </a:cubicBezTo>
                  <a:cubicBezTo>
                    <a:pt x="31905" y="96198"/>
                    <a:pt x="33559" y="100842"/>
                    <a:pt x="32605" y="101796"/>
                  </a:cubicBezTo>
                  <a:cubicBezTo>
                    <a:pt x="30315" y="104149"/>
                    <a:pt x="36676" y="112037"/>
                    <a:pt x="40810" y="112037"/>
                  </a:cubicBezTo>
                  <a:cubicBezTo>
                    <a:pt x="42464" y="112037"/>
                    <a:pt x="43164" y="109556"/>
                    <a:pt x="42210" y="106566"/>
                  </a:cubicBezTo>
                  <a:cubicBezTo>
                    <a:pt x="41256" y="103577"/>
                    <a:pt x="38775" y="96516"/>
                    <a:pt x="36549" y="90919"/>
                  </a:cubicBezTo>
                  <a:cubicBezTo>
                    <a:pt x="31651" y="78579"/>
                    <a:pt x="34449" y="75017"/>
                    <a:pt x="44691" y="80615"/>
                  </a:cubicBezTo>
                  <a:cubicBezTo>
                    <a:pt x="53277" y="85258"/>
                    <a:pt x="57412" y="83413"/>
                    <a:pt x="54486" y="76098"/>
                  </a:cubicBezTo>
                  <a:cubicBezTo>
                    <a:pt x="53468" y="73611"/>
                    <a:pt x="50606" y="72422"/>
                    <a:pt x="48125" y="734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 2555">
              <a:extLst>
                <a:ext uri="{FF2B5EF4-FFF2-40B4-BE49-F238E27FC236}">
                  <a16:creationId xmlns:a16="http://schemas.microsoft.com/office/drawing/2014/main" id="{7F1A03B5-026A-15EA-9741-3BDEFE36636E}"/>
                </a:ext>
              </a:extLst>
            </p:cNvPr>
            <p:cNvSpPr/>
            <p:nvPr/>
          </p:nvSpPr>
          <p:spPr>
            <a:xfrm>
              <a:off x="11798424" y="6483160"/>
              <a:ext cx="15244" cy="12486"/>
            </a:xfrm>
            <a:custGeom>
              <a:avLst/>
              <a:gdLst>
                <a:gd name="connsiteX0" fmla="*/ 15082 w 15244"/>
                <a:gd name="connsiteY0" fmla="*/ 6599 h 12486"/>
                <a:gd name="connsiteX1" fmla="*/ 7386 w 15244"/>
                <a:gd name="connsiteY1" fmla="*/ 238 h 12486"/>
                <a:gd name="connsiteX2" fmla="*/ 3315 w 15244"/>
                <a:gd name="connsiteY2" fmla="*/ 9016 h 12486"/>
                <a:gd name="connsiteX3" fmla="*/ 15082 w 15244"/>
                <a:gd name="connsiteY3" fmla="*/ 6599 h 1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4" h="12486">
                  <a:moveTo>
                    <a:pt x="15082" y="6599"/>
                  </a:moveTo>
                  <a:cubicBezTo>
                    <a:pt x="15082" y="2020"/>
                    <a:pt x="13047" y="238"/>
                    <a:pt x="7386" y="238"/>
                  </a:cubicBezTo>
                  <a:cubicBezTo>
                    <a:pt x="-1075" y="238"/>
                    <a:pt x="-2410" y="3164"/>
                    <a:pt x="3315" y="9016"/>
                  </a:cubicBezTo>
                  <a:cubicBezTo>
                    <a:pt x="9039" y="14868"/>
                    <a:pt x="15082" y="13596"/>
                    <a:pt x="15082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 2556">
              <a:extLst>
                <a:ext uri="{FF2B5EF4-FFF2-40B4-BE49-F238E27FC236}">
                  <a16:creationId xmlns:a16="http://schemas.microsoft.com/office/drawing/2014/main" id="{1E13FD52-A7EA-621D-D1E0-93AFFA28BBA2}"/>
                </a:ext>
              </a:extLst>
            </p:cNvPr>
            <p:cNvSpPr/>
            <p:nvPr/>
          </p:nvSpPr>
          <p:spPr>
            <a:xfrm>
              <a:off x="11770076" y="6543012"/>
              <a:ext cx="30871" cy="37658"/>
            </a:xfrm>
            <a:custGeom>
              <a:avLst/>
              <a:gdLst>
                <a:gd name="connsiteX0" fmla="*/ 17097 w 30871"/>
                <a:gd name="connsiteY0" fmla="*/ 5266 h 37658"/>
                <a:gd name="connsiteX1" fmla="*/ 10355 w 30871"/>
                <a:gd name="connsiteY1" fmla="*/ 5266 h 37658"/>
                <a:gd name="connsiteX2" fmla="*/ 2658 w 30871"/>
                <a:gd name="connsiteY2" fmla="*/ 305 h 37658"/>
                <a:gd name="connsiteX3" fmla="*/ 6284 w 30871"/>
                <a:gd name="connsiteY3" fmla="*/ 13026 h 37658"/>
                <a:gd name="connsiteX4" fmla="*/ 10991 w 30871"/>
                <a:gd name="connsiteY4" fmla="*/ 28801 h 37658"/>
                <a:gd name="connsiteX5" fmla="*/ 16969 w 30871"/>
                <a:gd name="connsiteY5" fmla="*/ 37897 h 37658"/>
                <a:gd name="connsiteX6" fmla="*/ 19959 w 30871"/>
                <a:gd name="connsiteY6" fmla="*/ 28610 h 37658"/>
                <a:gd name="connsiteX7" fmla="*/ 23012 w 30871"/>
                <a:gd name="connsiteY7" fmla="*/ 9528 h 37658"/>
                <a:gd name="connsiteX8" fmla="*/ 30709 w 30871"/>
                <a:gd name="connsiteY8" fmla="*/ 3167 h 37658"/>
                <a:gd name="connsiteX9" fmla="*/ 17097 w 30871"/>
                <a:gd name="connsiteY9" fmla="*/ 5266 h 3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71" h="37658">
                  <a:moveTo>
                    <a:pt x="17097" y="5266"/>
                  </a:moveTo>
                  <a:cubicBezTo>
                    <a:pt x="15443" y="9782"/>
                    <a:pt x="14871" y="9782"/>
                    <a:pt x="10355" y="5266"/>
                  </a:cubicBezTo>
                  <a:cubicBezTo>
                    <a:pt x="8319" y="2913"/>
                    <a:pt x="5648" y="1189"/>
                    <a:pt x="2658" y="305"/>
                  </a:cubicBezTo>
                  <a:cubicBezTo>
                    <a:pt x="-2240" y="305"/>
                    <a:pt x="-586" y="6284"/>
                    <a:pt x="6284" y="13026"/>
                  </a:cubicBezTo>
                  <a:cubicBezTo>
                    <a:pt x="10800" y="16913"/>
                    <a:pt x="12644" y="23076"/>
                    <a:pt x="10991" y="28801"/>
                  </a:cubicBezTo>
                  <a:cubicBezTo>
                    <a:pt x="9400" y="36879"/>
                    <a:pt x="10036" y="37897"/>
                    <a:pt x="16969" y="37897"/>
                  </a:cubicBezTo>
                  <a:cubicBezTo>
                    <a:pt x="23903" y="37897"/>
                    <a:pt x="24603" y="37897"/>
                    <a:pt x="19959" y="28610"/>
                  </a:cubicBezTo>
                  <a:cubicBezTo>
                    <a:pt x="13599" y="15888"/>
                    <a:pt x="13980" y="13026"/>
                    <a:pt x="23012" y="9528"/>
                  </a:cubicBezTo>
                  <a:cubicBezTo>
                    <a:pt x="27274" y="7874"/>
                    <a:pt x="30709" y="5075"/>
                    <a:pt x="30709" y="3167"/>
                  </a:cubicBezTo>
                  <a:cubicBezTo>
                    <a:pt x="30709" y="-1667"/>
                    <a:pt x="19195" y="-204"/>
                    <a:pt x="17097" y="52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 2557">
              <a:extLst>
                <a:ext uri="{FF2B5EF4-FFF2-40B4-BE49-F238E27FC236}">
                  <a16:creationId xmlns:a16="http://schemas.microsoft.com/office/drawing/2014/main" id="{61A4D864-335E-2C69-A2E2-CB7ADECA8D2B}"/>
                </a:ext>
              </a:extLst>
            </p:cNvPr>
            <p:cNvSpPr/>
            <p:nvPr/>
          </p:nvSpPr>
          <p:spPr>
            <a:xfrm>
              <a:off x="11808430" y="6544274"/>
              <a:ext cx="8046" cy="8217"/>
            </a:xfrm>
            <a:custGeom>
              <a:avLst/>
              <a:gdLst>
                <a:gd name="connsiteX0" fmla="*/ 432 w 8046"/>
                <a:gd name="connsiteY0" fmla="*/ 1650 h 8217"/>
                <a:gd name="connsiteX1" fmla="*/ 5330 w 8046"/>
                <a:gd name="connsiteY1" fmla="*/ 8456 h 8217"/>
                <a:gd name="connsiteX2" fmla="*/ 7874 w 8046"/>
                <a:gd name="connsiteY2" fmla="*/ 5467 h 8217"/>
                <a:gd name="connsiteX3" fmla="*/ 432 w 8046"/>
                <a:gd name="connsiteY3" fmla="*/ 1650 h 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6" h="8217">
                  <a:moveTo>
                    <a:pt x="432" y="1650"/>
                  </a:moveTo>
                  <a:cubicBezTo>
                    <a:pt x="-1412" y="4703"/>
                    <a:pt x="1259" y="8456"/>
                    <a:pt x="5330" y="8456"/>
                  </a:cubicBezTo>
                  <a:cubicBezTo>
                    <a:pt x="6857" y="8323"/>
                    <a:pt x="8001" y="6993"/>
                    <a:pt x="7874" y="5467"/>
                  </a:cubicBezTo>
                  <a:cubicBezTo>
                    <a:pt x="7874" y="1205"/>
                    <a:pt x="2404" y="-1594"/>
                    <a:pt x="432" y="16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 2558">
              <a:extLst>
                <a:ext uri="{FF2B5EF4-FFF2-40B4-BE49-F238E27FC236}">
                  <a16:creationId xmlns:a16="http://schemas.microsoft.com/office/drawing/2014/main" id="{D7359788-9C48-E453-FD5D-226A87801359}"/>
                </a:ext>
              </a:extLst>
            </p:cNvPr>
            <p:cNvSpPr/>
            <p:nvPr/>
          </p:nvSpPr>
          <p:spPr>
            <a:xfrm>
              <a:off x="11773199" y="6502219"/>
              <a:ext cx="32517" cy="37551"/>
            </a:xfrm>
            <a:custGeom>
              <a:avLst/>
              <a:gdLst>
                <a:gd name="connsiteX0" fmla="*/ 27204 w 32517"/>
                <a:gd name="connsiteY0" fmla="*/ 7894 h 37551"/>
                <a:gd name="connsiteX1" fmla="*/ 18744 w 32517"/>
                <a:gd name="connsiteY1" fmla="*/ 516 h 37551"/>
                <a:gd name="connsiteX2" fmla="*/ 13465 w 32517"/>
                <a:gd name="connsiteY2" fmla="*/ 5668 h 37551"/>
                <a:gd name="connsiteX3" fmla="*/ 10476 w 32517"/>
                <a:gd name="connsiteY3" fmla="*/ 13810 h 37551"/>
                <a:gd name="connsiteX4" fmla="*/ 7041 w 32517"/>
                <a:gd name="connsiteY4" fmla="*/ 20953 h 37551"/>
                <a:gd name="connsiteX5" fmla="*/ 7358 w 32517"/>
                <a:gd name="connsiteY5" fmla="*/ 21633 h 37551"/>
                <a:gd name="connsiteX6" fmla="*/ 4496 w 32517"/>
                <a:gd name="connsiteY6" fmla="*/ 29457 h 37551"/>
                <a:gd name="connsiteX7" fmla="*/ 7486 w 32517"/>
                <a:gd name="connsiteY7" fmla="*/ 37790 h 37551"/>
                <a:gd name="connsiteX8" fmla="*/ 15246 w 32517"/>
                <a:gd name="connsiteY8" fmla="*/ 34673 h 37551"/>
                <a:gd name="connsiteX9" fmla="*/ 22624 w 32517"/>
                <a:gd name="connsiteY9" fmla="*/ 31492 h 37551"/>
                <a:gd name="connsiteX10" fmla="*/ 31784 w 32517"/>
                <a:gd name="connsiteY10" fmla="*/ 24495 h 37551"/>
                <a:gd name="connsiteX11" fmla="*/ 30957 w 32517"/>
                <a:gd name="connsiteY11" fmla="*/ 15845 h 37551"/>
                <a:gd name="connsiteX12" fmla="*/ 27204 w 32517"/>
                <a:gd name="connsiteY12" fmla="*/ 7894 h 3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517" h="37551">
                  <a:moveTo>
                    <a:pt x="27204" y="7894"/>
                  </a:moveTo>
                  <a:cubicBezTo>
                    <a:pt x="26250" y="3893"/>
                    <a:pt x="22815" y="936"/>
                    <a:pt x="18744" y="516"/>
                  </a:cubicBezTo>
                  <a:cubicBezTo>
                    <a:pt x="12829" y="-311"/>
                    <a:pt x="11875" y="516"/>
                    <a:pt x="13465" y="5668"/>
                  </a:cubicBezTo>
                  <a:cubicBezTo>
                    <a:pt x="15055" y="10820"/>
                    <a:pt x="13465" y="12537"/>
                    <a:pt x="10476" y="13810"/>
                  </a:cubicBezTo>
                  <a:cubicBezTo>
                    <a:pt x="7549" y="14840"/>
                    <a:pt x="6023" y="18039"/>
                    <a:pt x="7041" y="20953"/>
                  </a:cubicBezTo>
                  <a:cubicBezTo>
                    <a:pt x="7168" y="21188"/>
                    <a:pt x="7232" y="21411"/>
                    <a:pt x="7358" y="21633"/>
                  </a:cubicBezTo>
                  <a:cubicBezTo>
                    <a:pt x="8504" y="25386"/>
                    <a:pt x="7358" y="27994"/>
                    <a:pt x="4496" y="29457"/>
                  </a:cubicBezTo>
                  <a:cubicBezTo>
                    <a:pt x="-3010" y="32319"/>
                    <a:pt x="-1037" y="37790"/>
                    <a:pt x="7486" y="37790"/>
                  </a:cubicBezTo>
                  <a:cubicBezTo>
                    <a:pt x="11748" y="37790"/>
                    <a:pt x="15246" y="36390"/>
                    <a:pt x="15246" y="34673"/>
                  </a:cubicBezTo>
                  <a:cubicBezTo>
                    <a:pt x="15246" y="32955"/>
                    <a:pt x="18553" y="31492"/>
                    <a:pt x="22624" y="31492"/>
                  </a:cubicBezTo>
                  <a:cubicBezTo>
                    <a:pt x="27077" y="31957"/>
                    <a:pt x="31084" y="28884"/>
                    <a:pt x="31784" y="24495"/>
                  </a:cubicBezTo>
                  <a:cubicBezTo>
                    <a:pt x="32801" y="20679"/>
                    <a:pt x="32420" y="16799"/>
                    <a:pt x="30957" y="15845"/>
                  </a:cubicBezTo>
                  <a:cubicBezTo>
                    <a:pt x="28921" y="13651"/>
                    <a:pt x="27586" y="10871"/>
                    <a:pt x="27204" y="78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 2559">
              <a:extLst>
                <a:ext uri="{FF2B5EF4-FFF2-40B4-BE49-F238E27FC236}">
                  <a16:creationId xmlns:a16="http://schemas.microsoft.com/office/drawing/2014/main" id="{E58D81F1-3CD4-282E-3497-6A0925F85277}"/>
                </a:ext>
              </a:extLst>
            </p:cNvPr>
            <p:cNvSpPr/>
            <p:nvPr/>
          </p:nvSpPr>
          <p:spPr>
            <a:xfrm>
              <a:off x="10970181" y="4208636"/>
              <a:ext cx="10974" cy="12444"/>
            </a:xfrm>
            <a:custGeom>
              <a:avLst/>
              <a:gdLst>
                <a:gd name="connsiteX0" fmla="*/ 8481 w 10974"/>
                <a:gd name="connsiteY0" fmla="*/ 6341 h 12444"/>
                <a:gd name="connsiteX1" fmla="*/ -106 w 10974"/>
                <a:gd name="connsiteY1" fmla="*/ 4242 h 12444"/>
                <a:gd name="connsiteX2" fmla="*/ 6572 w 10974"/>
                <a:gd name="connsiteY2" fmla="*/ 12632 h 12444"/>
                <a:gd name="connsiteX3" fmla="*/ 8226 w 10974"/>
                <a:gd name="connsiteY3" fmla="*/ 12638 h 12444"/>
                <a:gd name="connsiteX4" fmla="*/ 8481 w 10974"/>
                <a:gd name="connsiteY4" fmla="*/ 6341 h 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74" h="12444">
                  <a:moveTo>
                    <a:pt x="8481" y="6341"/>
                  </a:moveTo>
                  <a:cubicBezTo>
                    <a:pt x="4029" y="-846"/>
                    <a:pt x="-106" y="-1864"/>
                    <a:pt x="-106" y="4242"/>
                  </a:cubicBezTo>
                  <a:cubicBezTo>
                    <a:pt x="-615" y="8396"/>
                    <a:pt x="2375" y="12149"/>
                    <a:pt x="6572" y="12632"/>
                  </a:cubicBezTo>
                  <a:cubicBezTo>
                    <a:pt x="7082" y="12696"/>
                    <a:pt x="7654" y="12702"/>
                    <a:pt x="8226" y="12638"/>
                  </a:cubicBezTo>
                  <a:cubicBezTo>
                    <a:pt x="11597" y="12638"/>
                    <a:pt x="11661" y="11621"/>
                    <a:pt x="8481" y="63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 2560">
              <a:extLst>
                <a:ext uri="{FF2B5EF4-FFF2-40B4-BE49-F238E27FC236}">
                  <a16:creationId xmlns:a16="http://schemas.microsoft.com/office/drawing/2014/main" id="{4274C3E5-AC6F-6E03-32BA-C24357731E77}"/>
                </a:ext>
              </a:extLst>
            </p:cNvPr>
            <p:cNvSpPr/>
            <p:nvPr/>
          </p:nvSpPr>
          <p:spPr>
            <a:xfrm>
              <a:off x="10956507" y="4398627"/>
              <a:ext cx="19634" cy="17119"/>
            </a:xfrm>
            <a:custGeom>
              <a:avLst/>
              <a:gdLst>
                <a:gd name="connsiteX0" fmla="*/ 8416 w 19634"/>
                <a:gd name="connsiteY0" fmla="*/ 811 h 17119"/>
                <a:gd name="connsiteX1" fmla="*/ 337 w 19634"/>
                <a:gd name="connsiteY1" fmla="*/ 10352 h 17119"/>
                <a:gd name="connsiteX2" fmla="*/ 6698 w 19634"/>
                <a:gd name="connsiteY2" fmla="*/ 17094 h 17119"/>
                <a:gd name="connsiteX3" fmla="*/ 17829 w 19634"/>
                <a:gd name="connsiteY3" fmla="*/ 10734 h 17119"/>
                <a:gd name="connsiteX4" fmla="*/ 8416 w 19634"/>
                <a:gd name="connsiteY4" fmla="*/ 811 h 1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34" h="17119">
                  <a:moveTo>
                    <a:pt x="8416" y="811"/>
                  </a:moveTo>
                  <a:cubicBezTo>
                    <a:pt x="4218" y="2356"/>
                    <a:pt x="1164" y="5976"/>
                    <a:pt x="337" y="10352"/>
                  </a:cubicBezTo>
                  <a:cubicBezTo>
                    <a:pt x="-935" y="17094"/>
                    <a:pt x="-108" y="17921"/>
                    <a:pt x="6698" y="17094"/>
                  </a:cubicBezTo>
                  <a:cubicBezTo>
                    <a:pt x="11087" y="16528"/>
                    <a:pt x="15095" y="14245"/>
                    <a:pt x="17829" y="10734"/>
                  </a:cubicBezTo>
                  <a:cubicBezTo>
                    <a:pt x="22219" y="3673"/>
                    <a:pt x="17384" y="-1543"/>
                    <a:pt x="8416" y="8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 2561">
              <a:extLst>
                <a:ext uri="{FF2B5EF4-FFF2-40B4-BE49-F238E27FC236}">
                  <a16:creationId xmlns:a16="http://schemas.microsoft.com/office/drawing/2014/main" id="{DCC232E1-3788-6976-7C2D-23BB778739A3}"/>
                </a:ext>
              </a:extLst>
            </p:cNvPr>
            <p:cNvSpPr/>
            <p:nvPr/>
          </p:nvSpPr>
          <p:spPr>
            <a:xfrm>
              <a:off x="10914161" y="6562033"/>
              <a:ext cx="56399" cy="40859"/>
            </a:xfrm>
            <a:custGeom>
              <a:avLst/>
              <a:gdLst>
                <a:gd name="connsiteX0" fmla="*/ 51335 w 56399"/>
                <a:gd name="connsiteY0" fmla="*/ 20084 h 40859"/>
                <a:gd name="connsiteX1" fmla="*/ 44974 w 56399"/>
                <a:gd name="connsiteY1" fmla="*/ 18875 h 40859"/>
                <a:gd name="connsiteX2" fmla="*/ 46437 w 56399"/>
                <a:gd name="connsiteY2" fmla="*/ 15885 h 40859"/>
                <a:gd name="connsiteX3" fmla="*/ 49745 w 56399"/>
                <a:gd name="connsiteY3" fmla="*/ 9525 h 40859"/>
                <a:gd name="connsiteX4" fmla="*/ 38740 w 56399"/>
                <a:gd name="connsiteY4" fmla="*/ 11370 h 40859"/>
                <a:gd name="connsiteX5" fmla="*/ 27991 w 56399"/>
                <a:gd name="connsiteY5" fmla="*/ 17730 h 40859"/>
                <a:gd name="connsiteX6" fmla="*/ 21630 w 56399"/>
                <a:gd name="connsiteY6" fmla="*/ 8126 h 40859"/>
                <a:gd name="connsiteX7" fmla="*/ 15269 w 56399"/>
                <a:gd name="connsiteY7" fmla="*/ 3164 h 40859"/>
                <a:gd name="connsiteX8" fmla="*/ 8909 w 56399"/>
                <a:gd name="connsiteY8" fmla="*/ 238 h 40859"/>
                <a:gd name="connsiteX9" fmla="*/ 3947 w 56399"/>
                <a:gd name="connsiteY9" fmla="*/ 6599 h 40859"/>
                <a:gd name="connsiteX10" fmla="*/ 2739 w 56399"/>
                <a:gd name="connsiteY10" fmla="*/ 14677 h 40859"/>
                <a:gd name="connsiteX11" fmla="*/ -60 w 56399"/>
                <a:gd name="connsiteY11" fmla="*/ 27398 h 40859"/>
                <a:gd name="connsiteX12" fmla="*/ -60 w 56399"/>
                <a:gd name="connsiteY12" fmla="*/ 38466 h 40859"/>
                <a:gd name="connsiteX13" fmla="*/ 13807 w 56399"/>
                <a:gd name="connsiteY13" fmla="*/ 37639 h 40859"/>
                <a:gd name="connsiteX14" fmla="*/ 29836 w 56399"/>
                <a:gd name="connsiteY14" fmla="*/ 38975 h 40859"/>
                <a:gd name="connsiteX15" fmla="*/ 37150 w 56399"/>
                <a:gd name="connsiteY15" fmla="*/ 38975 h 40859"/>
                <a:gd name="connsiteX16" fmla="*/ 46437 w 56399"/>
                <a:gd name="connsiteY16" fmla="*/ 32614 h 40859"/>
                <a:gd name="connsiteX17" fmla="*/ 51335 w 56399"/>
                <a:gd name="connsiteY17" fmla="*/ 20084 h 40859"/>
                <a:gd name="connsiteX18" fmla="*/ 14061 w 56399"/>
                <a:gd name="connsiteY18" fmla="*/ 28416 h 40859"/>
                <a:gd name="connsiteX19" fmla="*/ 9290 w 56399"/>
                <a:gd name="connsiteY19" fmla="*/ 23773 h 40859"/>
                <a:gd name="connsiteX20" fmla="*/ 13934 w 56399"/>
                <a:gd name="connsiteY20" fmla="*/ 19003 h 40859"/>
                <a:gd name="connsiteX21" fmla="*/ 18704 w 56399"/>
                <a:gd name="connsiteY21" fmla="*/ 23646 h 40859"/>
                <a:gd name="connsiteX22" fmla="*/ 18704 w 56399"/>
                <a:gd name="connsiteY22" fmla="*/ 23709 h 40859"/>
                <a:gd name="connsiteX23" fmla="*/ 14061 w 56399"/>
                <a:gd name="connsiteY23" fmla="*/ 28416 h 4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399" h="40859">
                  <a:moveTo>
                    <a:pt x="51335" y="20084"/>
                  </a:moveTo>
                  <a:cubicBezTo>
                    <a:pt x="49172" y="21133"/>
                    <a:pt x="46564" y="20644"/>
                    <a:pt x="44974" y="18875"/>
                  </a:cubicBezTo>
                  <a:cubicBezTo>
                    <a:pt x="43956" y="17221"/>
                    <a:pt x="44974" y="15885"/>
                    <a:pt x="46437" y="15885"/>
                  </a:cubicBezTo>
                  <a:cubicBezTo>
                    <a:pt x="47900" y="15885"/>
                    <a:pt x="49745" y="12896"/>
                    <a:pt x="49745" y="9525"/>
                  </a:cubicBezTo>
                  <a:cubicBezTo>
                    <a:pt x="49745" y="874"/>
                    <a:pt x="38931" y="2719"/>
                    <a:pt x="38740" y="11370"/>
                  </a:cubicBezTo>
                  <a:cubicBezTo>
                    <a:pt x="38740" y="24982"/>
                    <a:pt x="27991" y="31279"/>
                    <a:pt x="27991" y="17730"/>
                  </a:cubicBezTo>
                  <a:cubicBezTo>
                    <a:pt x="28372" y="13430"/>
                    <a:pt x="25765" y="9423"/>
                    <a:pt x="21630" y="8126"/>
                  </a:cubicBezTo>
                  <a:cubicBezTo>
                    <a:pt x="18259" y="6981"/>
                    <a:pt x="15269" y="4818"/>
                    <a:pt x="15269" y="3164"/>
                  </a:cubicBezTo>
                  <a:cubicBezTo>
                    <a:pt x="15269" y="1511"/>
                    <a:pt x="12280" y="238"/>
                    <a:pt x="8909" y="238"/>
                  </a:cubicBezTo>
                  <a:cubicBezTo>
                    <a:pt x="3820" y="238"/>
                    <a:pt x="2548" y="1701"/>
                    <a:pt x="3947" y="6599"/>
                  </a:cubicBezTo>
                  <a:cubicBezTo>
                    <a:pt x="4838" y="10034"/>
                    <a:pt x="3947" y="13659"/>
                    <a:pt x="2739" y="14677"/>
                  </a:cubicBezTo>
                  <a:cubicBezTo>
                    <a:pt x="512" y="18519"/>
                    <a:pt x="-505" y="22971"/>
                    <a:pt x="-60" y="27398"/>
                  </a:cubicBezTo>
                  <a:lnTo>
                    <a:pt x="-60" y="38466"/>
                  </a:lnTo>
                  <a:lnTo>
                    <a:pt x="13807" y="37639"/>
                  </a:lnTo>
                  <a:cubicBezTo>
                    <a:pt x="19149" y="36857"/>
                    <a:pt x="24683" y="37315"/>
                    <a:pt x="29836" y="38975"/>
                  </a:cubicBezTo>
                  <a:cubicBezTo>
                    <a:pt x="32698" y="41837"/>
                    <a:pt x="37150" y="41774"/>
                    <a:pt x="37150" y="38975"/>
                  </a:cubicBezTo>
                  <a:cubicBezTo>
                    <a:pt x="37150" y="37639"/>
                    <a:pt x="41285" y="34713"/>
                    <a:pt x="46437" y="32614"/>
                  </a:cubicBezTo>
                  <a:cubicBezTo>
                    <a:pt x="55851" y="27907"/>
                    <a:pt x="60367" y="16585"/>
                    <a:pt x="51335" y="20084"/>
                  </a:cubicBezTo>
                  <a:close/>
                  <a:moveTo>
                    <a:pt x="14061" y="28416"/>
                  </a:moveTo>
                  <a:cubicBezTo>
                    <a:pt x="11453" y="28448"/>
                    <a:pt x="9354" y="26375"/>
                    <a:pt x="9290" y="23773"/>
                  </a:cubicBezTo>
                  <a:cubicBezTo>
                    <a:pt x="9227" y="21172"/>
                    <a:pt x="11326" y="19041"/>
                    <a:pt x="13934" y="19003"/>
                  </a:cubicBezTo>
                  <a:cubicBezTo>
                    <a:pt x="16541" y="18971"/>
                    <a:pt x="18641" y="21044"/>
                    <a:pt x="18704" y="23646"/>
                  </a:cubicBezTo>
                  <a:cubicBezTo>
                    <a:pt x="18704" y="23665"/>
                    <a:pt x="18704" y="23690"/>
                    <a:pt x="18704" y="23709"/>
                  </a:cubicBezTo>
                  <a:cubicBezTo>
                    <a:pt x="18704" y="26285"/>
                    <a:pt x="16605" y="28384"/>
                    <a:pt x="14061" y="284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 2562">
              <a:extLst>
                <a:ext uri="{FF2B5EF4-FFF2-40B4-BE49-F238E27FC236}">
                  <a16:creationId xmlns:a16="http://schemas.microsoft.com/office/drawing/2014/main" id="{EC33547D-11F8-CF22-D73C-862E69313F9F}"/>
                </a:ext>
              </a:extLst>
            </p:cNvPr>
            <p:cNvSpPr/>
            <p:nvPr/>
          </p:nvSpPr>
          <p:spPr>
            <a:xfrm>
              <a:off x="8403626" y="6567213"/>
              <a:ext cx="30976" cy="17802"/>
            </a:xfrm>
            <a:custGeom>
              <a:avLst/>
              <a:gdLst>
                <a:gd name="connsiteX0" fmla="*/ 21082 w 30976"/>
                <a:gd name="connsiteY0" fmla="*/ 4218 h 17802"/>
                <a:gd name="connsiteX1" fmla="*/ 11732 w 30976"/>
                <a:gd name="connsiteY1" fmla="*/ 3073 h 17802"/>
                <a:gd name="connsiteX2" fmla="*/ -163 w 30976"/>
                <a:gd name="connsiteY2" fmla="*/ 9434 h 17802"/>
                <a:gd name="connsiteX3" fmla="*/ 13004 w 30976"/>
                <a:gd name="connsiteY3" fmla="*/ 17575 h 17802"/>
                <a:gd name="connsiteX4" fmla="*/ 30814 w 30976"/>
                <a:gd name="connsiteY4" fmla="*/ 12423 h 17802"/>
                <a:gd name="connsiteX5" fmla="*/ 21082 w 30976"/>
                <a:gd name="connsiteY5" fmla="*/ 4218 h 1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76" h="17802">
                  <a:moveTo>
                    <a:pt x="21082" y="4218"/>
                  </a:moveTo>
                  <a:cubicBezTo>
                    <a:pt x="20382" y="6253"/>
                    <a:pt x="17011" y="5872"/>
                    <a:pt x="11732" y="3073"/>
                  </a:cubicBezTo>
                  <a:cubicBezTo>
                    <a:pt x="2191" y="-1888"/>
                    <a:pt x="-163" y="-680"/>
                    <a:pt x="-163" y="9434"/>
                  </a:cubicBezTo>
                  <a:cubicBezTo>
                    <a:pt x="-163" y="15795"/>
                    <a:pt x="1682" y="16748"/>
                    <a:pt x="13004" y="17575"/>
                  </a:cubicBezTo>
                  <a:cubicBezTo>
                    <a:pt x="28397" y="18720"/>
                    <a:pt x="30814" y="18021"/>
                    <a:pt x="30814" y="12423"/>
                  </a:cubicBezTo>
                  <a:cubicBezTo>
                    <a:pt x="30814" y="6826"/>
                    <a:pt x="22482" y="147"/>
                    <a:pt x="21082" y="42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 2563">
              <a:extLst>
                <a:ext uri="{FF2B5EF4-FFF2-40B4-BE49-F238E27FC236}">
                  <a16:creationId xmlns:a16="http://schemas.microsoft.com/office/drawing/2014/main" id="{FAB7759B-D7EE-1ADD-1694-1B59DB53E995}"/>
                </a:ext>
              </a:extLst>
            </p:cNvPr>
            <p:cNvSpPr/>
            <p:nvPr/>
          </p:nvSpPr>
          <p:spPr>
            <a:xfrm>
              <a:off x="7870408" y="6562310"/>
              <a:ext cx="26880" cy="24533"/>
            </a:xfrm>
            <a:custGeom>
              <a:avLst/>
              <a:gdLst>
                <a:gd name="connsiteX0" fmla="*/ 24898 w 26880"/>
                <a:gd name="connsiteY0" fmla="*/ 2633 h 24533"/>
                <a:gd name="connsiteX1" fmla="*/ 12177 w 26880"/>
                <a:gd name="connsiteY1" fmla="*/ 343 h 24533"/>
                <a:gd name="connsiteX2" fmla="*/ 6515 w 26880"/>
                <a:gd name="connsiteY2" fmla="*/ 17708 h 24533"/>
                <a:gd name="connsiteX3" fmla="*/ 15039 w 26880"/>
                <a:gd name="connsiteY3" fmla="*/ 18280 h 24533"/>
                <a:gd name="connsiteX4" fmla="*/ 19810 w 26880"/>
                <a:gd name="connsiteY4" fmla="*/ 13192 h 24533"/>
                <a:gd name="connsiteX5" fmla="*/ 26170 w 26880"/>
                <a:gd name="connsiteY5" fmla="*/ 10202 h 24533"/>
                <a:gd name="connsiteX6" fmla="*/ 24898 w 26880"/>
                <a:gd name="connsiteY6" fmla="*/ 2633 h 24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80" h="24533">
                  <a:moveTo>
                    <a:pt x="24898" y="2633"/>
                  </a:moveTo>
                  <a:cubicBezTo>
                    <a:pt x="24898" y="915"/>
                    <a:pt x="19364" y="-102"/>
                    <a:pt x="12177" y="343"/>
                  </a:cubicBezTo>
                  <a:cubicBezTo>
                    <a:pt x="-2199" y="1170"/>
                    <a:pt x="-3916" y="6704"/>
                    <a:pt x="6515" y="17708"/>
                  </a:cubicBezTo>
                  <a:cubicBezTo>
                    <a:pt x="14975" y="26867"/>
                    <a:pt x="19746" y="27185"/>
                    <a:pt x="15039" y="18280"/>
                  </a:cubicBezTo>
                  <a:cubicBezTo>
                    <a:pt x="11795" y="11919"/>
                    <a:pt x="12177" y="11919"/>
                    <a:pt x="19810" y="13192"/>
                  </a:cubicBezTo>
                  <a:cubicBezTo>
                    <a:pt x="26170" y="14400"/>
                    <a:pt x="27697" y="13700"/>
                    <a:pt x="26170" y="10202"/>
                  </a:cubicBezTo>
                  <a:cubicBezTo>
                    <a:pt x="25388" y="7753"/>
                    <a:pt x="24962" y="5202"/>
                    <a:pt x="24898" y="26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 2564">
              <a:extLst>
                <a:ext uri="{FF2B5EF4-FFF2-40B4-BE49-F238E27FC236}">
                  <a16:creationId xmlns:a16="http://schemas.microsoft.com/office/drawing/2014/main" id="{C21E0759-6FE3-713D-6AA1-9403205F4B86}"/>
                </a:ext>
              </a:extLst>
            </p:cNvPr>
            <p:cNvSpPr/>
            <p:nvPr/>
          </p:nvSpPr>
          <p:spPr>
            <a:xfrm>
              <a:off x="7898954" y="6616247"/>
              <a:ext cx="57714" cy="14666"/>
            </a:xfrm>
            <a:custGeom>
              <a:avLst/>
              <a:gdLst>
                <a:gd name="connsiteX0" fmla="*/ 51435 w 57714"/>
                <a:gd name="connsiteY0" fmla="*/ 5370 h 14666"/>
                <a:gd name="connsiteX1" fmla="*/ 12445 w 57714"/>
                <a:gd name="connsiteY1" fmla="*/ 1235 h 14666"/>
                <a:gd name="connsiteX2" fmla="*/ 359 w 57714"/>
                <a:gd name="connsiteY2" fmla="*/ 4161 h 14666"/>
                <a:gd name="connsiteX3" fmla="*/ 2712 w 57714"/>
                <a:gd name="connsiteY3" fmla="*/ 12239 h 14666"/>
                <a:gd name="connsiteX4" fmla="*/ 11681 w 57714"/>
                <a:gd name="connsiteY4" fmla="*/ 10395 h 14666"/>
                <a:gd name="connsiteX5" fmla="*/ 16325 w 57714"/>
                <a:gd name="connsiteY5" fmla="*/ 5688 h 14666"/>
                <a:gd name="connsiteX6" fmla="*/ 20968 w 57714"/>
                <a:gd name="connsiteY6" fmla="*/ 9631 h 14666"/>
                <a:gd name="connsiteX7" fmla="*/ 57414 w 57714"/>
                <a:gd name="connsiteY7" fmla="*/ 9631 h 14666"/>
                <a:gd name="connsiteX8" fmla="*/ 51435 w 57714"/>
                <a:gd name="connsiteY8" fmla="*/ 5370 h 1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14" h="14666">
                  <a:moveTo>
                    <a:pt x="51435" y="5370"/>
                  </a:moveTo>
                  <a:cubicBezTo>
                    <a:pt x="38345" y="5134"/>
                    <a:pt x="25293" y="3754"/>
                    <a:pt x="12445" y="1235"/>
                  </a:cubicBezTo>
                  <a:cubicBezTo>
                    <a:pt x="4494" y="-609"/>
                    <a:pt x="1949" y="-37"/>
                    <a:pt x="359" y="4161"/>
                  </a:cubicBezTo>
                  <a:cubicBezTo>
                    <a:pt x="-862" y="7074"/>
                    <a:pt x="117" y="10439"/>
                    <a:pt x="2712" y="12239"/>
                  </a:cubicBezTo>
                  <a:cubicBezTo>
                    <a:pt x="9073" y="16310"/>
                    <a:pt x="11681" y="15737"/>
                    <a:pt x="11681" y="10395"/>
                  </a:cubicBezTo>
                  <a:cubicBezTo>
                    <a:pt x="11681" y="7818"/>
                    <a:pt x="13748" y="5719"/>
                    <a:pt x="16325" y="5688"/>
                  </a:cubicBezTo>
                  <a:cubicBezTo>
                    <a:pt x="18678" y="5541"/>
                    <a:pt x="20732" y="7284"/>
                    <a:pt x="20968" y="9631"/>
                  </a:cubicBezTo>
                  <a:cubicBezTo>
                    <a:pt x="20968" y="15038"/>
                    <a:pt x="55634" y="14974"/>
                    <a:pt x="57414" y="9631"/>
                  </a:cubicBezTo>
                  <a:cubicBezTo>
                    <a:pt x="58178" y="7278"/>
                    <a:pt x="55697" y="5560"/>
                    <a:pt x="51435" y="53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 2565">
              <a:extLst>
                <a:ext uri="{FF2B5EF4-FFF2-40B4-BE49-F238E27FC236}">
                  <a16:creationId xmlns:a16="http://schemas.microsoft.com/office/drawing/2014/main" id="{5A2EB65C-D4BC-45C1-1204-29B7643128B9}"/>
                </a:ext>
              </a:extLst>
            </p:cNvPr>
            <p:cNvSpPr/>
            <p:nvPr/>
          </p:nvSpPr>
          <p:spPr>
            <a:xfrm>
              <a:off x="7948596" y="6533522"/>
              <a:ext cx="16509" cy="12448"/>
            </a:xfrm>
            <a:custGeom>
              <a:avLst/>
              <a:gdLst>
                <a:gd name="connsiteX0" fmla="*/ 776 w 16509"/>
                <a:gd name="connsiteY0" fmla="*/ 9731 h 12448"/>
                <a:gd name="connsiteX1" fmla="*/ 12480 w 16509"/>
                <a:gd name="connsiteY1" fmla="*/ 6614 h 12448"/>
                <a:gd name="connsiteX2" fmla="*/ 10190 w 16509"/>
                <a:gd name="connsiteY2" fmla="*/ 253 h 12448"/>
                <a:gd name="connsiteX3" fmla="*/ 776 w 16509"/>
                <a:gd name="connsiteY3" fmla="*/ 9731 h 1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09" h="12448">
                  <a:moveTo>
                    <a:pt x="776" y="9731"/>
                  </a:moveTo>
                  <a:cubicBezTo>
                    <a:pt x="3638" y="14438"/>
                    <a:pt x="6564" y="13611"/>
                    <a:pt x="12480" y="6614"/>
                  </a:cubicBezTo>
                  <a:cubicBezTo>
                    <a:pt x="18395" y="-383"/>
                    <a:pt x="17441" y="253"/>
                    <a:pt x="10190" y="253"/>
                  </a:cubicBezTo>
                  <a:cubicBezTo>
                    <a:pt x="2939" y="253"/>
                    <a:pt x="-2404" y="4706"/>
                    <a:pt x="776" y="97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 2566">
              <a:extLst>
                <a:ext uri="{FF2B5EF4-FFF2-40B4-BE49-F238E27FC236}">
                  <a16:creationId xmlns:a16="http://schemas.microsoft.com/office/drawing/2014/main" id="{58C81AAC-7A82-7ABD-01FF-AA41EF8DE667}"/>
                </a:ext>
              </a:extLst>
            </p:cNvPr>
            <p:cNvSpPr/>
            <p:nvPr/>
          </p:nvSpPr>
          <p:spPr>
            <a:xfrm>
              <a:off x="7955254" y="6587094"/>
              <a:ext cx="5157" cy="6297"/>
            </a:xfrm>
            <a:custGeom>
              <a:avLst/>
              <a:gdLst>
                <a:gd name="connsiteX0" fmla="*/ 3659 w 5157"/>
                <a:gd name="connsiteY0" fmla="*/ 238 h 6297"/>
                <a:gd name="connsiteX1" fmla="*/ 351 w 5157"/>
                <a:gd name="connsiteY1" fmla="*/ 3355 h 6297"/>
                <a:gd name="connsiteX2" fmla="*/ 1751 w 5157"/>
                <a:gd name="connsiteY2" fmla="*/ 6535 h 6297"/>
                <a:gd name="connsiteX3" fmla="*/ 4995 w 5157"/>
                <a:gd name="connsiteY3" fmla="*/ 3419 h 6297"/>
                <a:gd name="connsiteX4" fmla="*/ 4995 w 5157"/>
                <a:gd name="connsiteY4" fmla="*/ 3355 h 6297"/>
                <a:gd name="connsiteX5" fmla="*/ 3659 w 5157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7" h="6297">
                  <a:moveTo>
                    <a:pt x="3659" y="238"/>
                  </a:moveTo>
                  <a:cubicBezTo>
                    <a:pt x="2896" y="238"/>
                    <a:pt x="1433" y="1638"/>
                    <a:pt x="351" y="3355"/>
                  </a:cubicBezTo>
                  <a:cubicBezTo>
                    <a:pt x="-730" y="5073"/>
                    <a:pt x="-30" y="6535"/>
                    <a:pt x="1751" y="6535"/>
                  </a:cubicBezTo>
                  <a:cubicBezTo>
                    <a:pt x="3506" y="6567"/>
                    <a:pt x="4957" y="5174"/>
                    <a:pt x="4995" y="3419"/>
                  </a:cubicBezTo>
                  <a:cubicBezTo>
                    <a:pt x="4995" y="3400"/>
                    <a:pt x="4995" y="3374"/>
                    <a:pt x="4995" y="3355"/>
                  </a:cubicBezTo>
                  <a:cubicBezTo>
                    <a:pt x="4931" y="1638"/>
                    <a:pt x="4359" y="238"/>
                    <a:pt x="36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 2567">
              <a:extLst>
                <a:ext uri="{FF2B5EF4-FFF2-40B4-BE49-F238E27FC236}">
                  <a16:creationId xmlns:a16="http://schemas.microsoft.com/office/drawing/2014/main" id="{107C4990-8628-0DF3-0A0B-4F36670C76BA}"/>
                </a:ext>
              </a:extLst>
            </p:cNvPr>
            <p:cNvSpPr/>
            <p:nvPr/>
          </p:nvSpPr>
          <p:spPr>
            <a:xfrm>
              <a:off x="7867354" y="6525551"/>
              <a:ext cx="6233" cy="11230"/>
            </a:xfrm>
            <a:custGeom>
              <a:avLst/>
              <a:gdLst>
                <a:gd name="connsiteX0" fmla="*/ 6071 w 6233"/>
                <a:gd name="connsiteY0" fmla="*/ 6889 h 11230"/>
                <a:gd name="connsiteX1" fmla="*/ 2954 w 6233"/>
                <a:gd name="connsiteY1" fmla="*/ 528 h 11230"/>
                <a:gd name="connsiteX2" fmla="*/ -163 w 6233"/>
                <a:gd name="connsiteY2" fmla="*/ 5108 h 11230"/>
                <a:gd name="connsiteX3" fmla="*/ 2954 w 6233"/>
                <a:gd name="connsiteY3" fmla="*/ 11468 h 11230"/>
                <a:gd name="connsiteX4" fmla="*/ 6071 w 6233"/>
                <a:gd name="connsiteY4" fmla="*/ 6889 h 1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1230">
                  <a:moveTo>
                    <a:pt x="6071" y="6889"/>
                  </a:moveTo>
                  <a:cubicBezTo>
                    <a:pt x="6020" y="4414"/>
                    <a:pt x="4881" y="2087"/>
                    <a:pt x="2954" y="528"/>
                  </a:cubicBezTo>
                  <a:cubicBezTo>
                    <a:pt x="1237" y="-553"/>
                    <a:pt x="-163" y="1482"/>
                    <a:pt x="-163" y="5108"/>
                  </a:cubicBezTo>
                  <a:cubicBezTo>
                    <a:pt x="-163" y="8733"/>
                    <a:pt x="1237" y="11468"/>
                    <a:pt x="2954" y="11468"/>
                  </a:cubicBezTo>
                  <a:cubicBezTo>
                    <a:pt x="4672" y="11468"/>
                    <a:pt x="6071" y="9370"/>
                    <a:pt x="6071" y="68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 2568">
              <a:extLst>
                <a:ext uri="{FF2B5EF4-FFF2-40B4-BE49-F238E27FC236}">
                  <a16:creationId xmlns:a16="http://schemas.microsoft.com/office/drawing/2014/main" id="{7C4ADF2B-6BFE-D296-D64F-EB05CEBE8639}"/>
                </a:ext>
              </a:extLst>
            </p:cNvPr>
            <p:cNvSpPr/>
            <p:nvPr/>
          </p:nvSpPr>
          <p:spPr>
            <a:xfrm>
              <a:off x="7848553" y="6481204"/>
              <a:ext cx="27832" cy="17730"/>
            </a:xfrm>
            <a:custGeom>
              <a:avLst/>
              <a:gdLst>
                <a:gd name="connsiteX0" fmla="*/ 27670 w 27832"/>
                <a:gd name="connsiteY0" fmla="*/ 13835 h 17730"/>
                <a:gd name="connsiteX1" fmla="*/ 21818 w 27832"/>
                <a:gd name="connsiteY1" fmla="*/ 4102 h 17730"/>
                <a:gd name="connsiteX2" fmla="*/ 12786 w 27832"/>
                <a:gd name="connsiteY2" fmla="*/ 4102 h 17730"/>
                <a:gd name="connsiteX3" fmla="*/ 4453 w 27832"/>
                <a:gd name="connsiteY3" fmla="*/ 5184 h 17730"/>
                <a:gd name="connsiteX4" fmla="*/ 256 w 27832"/>
                <a:gd name="connsiteY4" fmla="*/ 6774 h 17730"/>
                <a:gd name="connsiteX5" fmla="*/ 27670 w 27832"/>
                <a:gd name="connsiteY5" fmla="*/ 13835 h 1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2" h="17730">
                  <a:moveTo>
                    <a:pt x="27670" y="13835"/>
                  </a:moveTo>
                  <a:cubicBezTo>
                    <a:pt x="26850" y="10031"/>
                    <a:pt x="24789" y="6615"/>
                    <a:pt x="21818" y="4102"/>
                  </a:cubicBezTo>
                  <a:cubicBezTo>
                    <a:pt x="16157" y="-1050"/>
                    <a:pt x="15458" y="-1050"/>
                    <a:pt x="12786" y="4102"/>
                  </a:cubicBezTo>
                  <a:cubicBezTo>
                    <a:pt x="10115" y="9255"/>
                    <a:pt x="9033" y="9128"/>
                    <a:pt x="4453" y="5184"/>
                  </a:cubicBezTo>
                  <a:cubicBezTo>
                    <a:pt x="-126" y="1240"/>
                    <a:pt x="-762" y="1431"/>
                    <a:pt x="256" y="6774"/>
                  </a:cubicBezTo>
                  <a:cubicBezTo>
                    <a:pt x="2227" y="16188"/>
                    <a:pt x="27670" y="22549"/>
                    <a:pt x="27670" y="138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 2569">
              <a:extLst>
                <a:ext uri="{FF2B5EF4-FFF2-40B4-BE49-F238E27FC236}">
                  <a16:creationId xmlns:a16="http://schemas.microsoft.com/office/drawing/2014/main" id="{E30BCFFB-7C5C-0CF2-E7DC-11BBB5462E06}"/>
                </a:ext>
              </a:extLst>
            </p:cNvPr>
            <p:cNvSpPr/>
            <p:nvPr/>
          </p:nvSpPr>
          <p:spPr>
            <a:xfrm>
              <a:off x="7852105" y="6593693"/>
              <a:ext cx="8901" cy="10481"/>
            </a:xfrm>
            <a:custGeom>
              <a:avLst/>
              <a:gdLst>
                <a:gd name="connsiteX0" fmla="*/ 1919 w 8901"/>
                <a:gd name="connsiteY0" fmla="*/ 2608 h 10481"/>
                <a:gd name="connsiteX1" fmla="*/ 2746 w 8901"/>
                <a:gd name="connsiteY1" fmla="*/ 9414 h 10481"/>
                <a:gd name="connsiteX2" fmla="*/ 8408 w 8901"/>
                <a:gd name="connsiteY2" fmla="*/ 7443 h 10481"/>
                <a:gd name="connsiteX3" fmla="*/ 7581 w 8901"/>
                <a:gd name="connsiteY3" fmla="*/ 700 h 10481"/>
                <a:gd name="connsiteX4" fmla="*/ 1919 w 8901"/>
                <a:gd name="connsiteY4" fmla="*/ 2608 h 1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1" h="10481">
                  <a:moveTo>
                    <a:pt x="1919" y="2608"/>
                  </a:moveTo>
                  <a:cubicBezTo>
                    <a:pt x="-1070" y="5662"/>
                    <a:pt x="-879" y="7125"/>
                    <a:pt x="2746" y="9414"/>
                  </a:cubicBezTo>
                  <a:cubicBezTo>
                    <a:pt x="6372" y="11704"/>
                    <a:pt x="7644" y="10941"/>
                    <a:pt x="8408" y="7443"/>
                  </a:cubicBezTo>
                  <a:cubicBezTo>
                    <a:pt x="9050" y="5178"/>
                    <a:pt x="8751" y="2749"/>
                    <a:pt x="7581" y="700"/>
                  </a:cubicBezTo>
                  <a:cubicBezTo>
                    <a:pt x="6563" y="-381"/>
                    <a:pt x="4019" y="509"/>
                    <a:pt x="1919" y="26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 2570">
              <a:extLst>
                <a:ext uri="{FF2B5EF4-FFF2-40B4-BE49-F238E27FC236}">
                  <a16:creationId xmlns:a16="http://schemas.microsoft.com/office/drawing/2014/main" id="{A51E5854-181E-43A7-8884-634884098D1E}"/>
                </a:ext>
              </a:extLst>
            </p:cNvPr>
            <p:cNvSpPr/>
            <p:nvPr/>
          </p:nvSpPr>
          <p:spPr>
            <a:xfrm>
              <a:off x="7682256" y="6562959"/>
              <a:ext cx="11514" cy="11207"/>
            </a:xfrm>
            <a:custGeom>
              <a:avLst/>
              <a:gdLst>
                <a:gd name="connsiteX0" fmla="*/ 1429 w 11514"/>
                <a:gd name="connsiteY0" fmla="*/ 1729 h 11207"/>
                <a:gd name="connsiteX1" fmla="*/ 348 w 11514"/>
                <a:gd name="connsiteY1" fmla="*/ 8090 h 11207"/>
                <a:gd name="connsiteX2" fmla="*/ 11352 w 11514"/>
                <a:gd name="connsiteY2" fmla="*/ 7008 h 11207"/>
                <a:gd name="connsiteX3" fmla="*/ 1429 w 11514"/>
                <a:gd name="connsiteY3" fmla="*/ 1729 h 1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14" h="11207">
                  <a:moveTo>
                    <a:pt x="1429" y="1729"/>
                  </a:moveTo>
                  <a:cubicBezTo>
                    <a:pt x="-187" y="3434"/>
                    <a:pt x="-619" y="5946"/>
                    <a:pt x="348" y="8090"/>
                  </a:cubicBezTo>
                  <a:cubicBezTo>
                    <a:pt x="3401" y="13115"/>
                    <a:pt x="11352" y="12288"/>
                    <a:pt x="11352" y="7008"/>
                  </a:cubicBezTo>
                  <a:cubicBezTo>
                    <a:pt x="11352" y="1729"/>
                    <a:pt x="5372" y="-1960"/>
                    <a:pt x="1429" y="17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 2571">
              <a:extLst>
                <a:ext uri="{FF2B5EF4-FFF2-40B4-BE49-F238E27FC236}">
                  <a16:creationId xmlns:a16="http://schemas.microsoft.com/office/drawing/2014/main" id="{176A059C-2611-BFC5-05AB-F3EE4EC4B92F}"/>
                </a:ext>
              </a:extLst>
            </p:cNvPr>
            <p:cNvSpPr/>
            <p:nvPr/>
          </p:nvSpPr>
          <p:spPr>
            <a:xfrm>
              <a:off x="7979322" y="6477340"/>
              <a:ext cx="8611" cy="8719"/>
            </a:xfrm>
            <a:custGeom>
              <a:avLst/>
              <a:gdLst>
                <a:gd name="connsiteX0" fmla="*/ 5479 w 8611"/>
                <a:gd name="connsiteY0" fmla="*/ 461 h 8719"/>
                <a:gd name="connsiteX1" fmla="*/ 72 w 8611"/>
                <a:gd name="connsiteY1" fmla="*/ 5995 h 8719"/>
                <a:gd name="connsiteX2" fmla="*/ 2808 w 8611"/>
                <a:gd name="connsiteY2" fmla="*/ 8730 h 8719"/>
                <a:gd name="connsiteX3" fmla="*/ 8214 w 8611"/>
                <a:gd name="connsiteY3" fmla="*/ 3196 h 8719"/>
                <a:gd name="connsiteX4" fmla="*/ 5479 w 8611"/>
                <a:gd name="connsiteY4" fmla="*/ 461 h 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1" h="8719">
                  <a:moveTo>
                    <a:pt x="5479" y="461"/>
                  </a:moveTo>
                  <a:cubicBezTo>
                    <a:pt x="2998" y="1491"/>
                    <a:pt x="1046" y="3489"/>
                    <a:pt x="72" y="5995"/>
                  </a:cubicBezTo>
                  <a:cubicBezTo>
                    <a:pt x="-691" y="8285"/>
                    <a:pt x="454" y="9493"/>
                    <a:pt x="2808" y="8730"/>
                  </a:cubicBezTo>
                  <a:cubicBezTo>
                    <a:pt x="5288" y="7699"/>
                    <a:pt x="7241" y="5702"/>
                    <a:pt x="8214" y="3196"/>
                  </a:cubicBezTo>
                  <a:cubicBezTo>
                    <a:pt x="8977" y="970"/>
                    <a:pt x="7833" y="-303"/>
                    <a:pt x="5479" y="4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 2572">
              <a:extLst>
                <a:ext uri="{FF2B5EF4-FFF2-40B4-BE49-F238E27FC236}">
                  <a16:creationId xmlns:a16="http://schemas.microsoft.com/office/drawing/2014/main" id="{0EC2503F-4895-B69E-4785-22DC45A8C2BF}"/>
                </a:ext>
              </a:extLst>
            </p:cNvPr>
            <p:cNvSpPr/>
            <p:nvPr/>
          </p:nvSpPr>
          <p:spPr>
            <a:xfrm>
              <a:off x="7975868" y="4731707"/>
              <a:ext cx="12157" cy="11410"/>
            </a:xfrm>
            <a:custGeom>
              <a:avLst/>
              <a:gdLst>
                <a:gd name="connsiteX0" fmla="*/ -163 w 12157"/>
                <a:gd name="connsiteY0" fmla="*/ 7329 h 11410"/>
                <a:gd name="connsiteX1" fmla="*/ 9124 w 12157"/>
                <a:gd name="connsiteY1" fmla="*/ 8793 h 11410"/>
                <a:gd name="connsiteX2" fmla="*/ 10142 w 12157"/>
                <a:gd name="connsiteY2" fmla="*/ 2432 h 11410"/>
                <a:gd name="connsiteX3" fmla="*/ -163 w 12157"/>
                <a:gd name="connsiteY3" fmla="*/ 7329 h 1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57" h="11410">
                  <a:moveTo>
                    <a:pt x="-163" y="7329"/>
                  </a:moveTo>
                  <a:cubicBezTo>
                    <a:pt x="-163" y="12609"/>
                    <a:pt x="2573" y="12991"/>
                    <a:pt x="9124" y="8793"/>
                  </a:cubicBezTo>
                  <a:cubicBezTo>
                    <a:pt x="12623" y="6566"/>
                    <a:pt x="12877" y="4976"/>
                    <a:pt x="10142" y="2432"/>
                  </a:cubicBezTo>
                  <a:cubicBezTo>
                    <a:pt x="5943" y="-2148"/>
                    <a:pt x="-163" y="905"/>
                    <a:pt x="-163" y="73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 2573">
              <a:extLst>
                <a:ext uri="{FF2B5EF4-FFF2-40B4-BE49-F238E27FC236}">
                  <a16:creationId xmlns:a16="http://schemas.microsoft.com/office/drawing/2014/main" id="{A4F2EFE0-5FF6-7FA8-EEED-A93075F310BD}"/>
                </a:ext>
              </a:extLst>
            </p:cNvPr>
            <p:cNvSpPr/>
            <p:nvPr/>
          </p:nvSpPr>
          <p:spPr>
            <a:xfrm>
              <a:off x="7972858" y="6502708"/>
              <a:ext cx="12107" cy="12001"/>
            </a:xfrm>
            <a:custGeom>
              <a:avLst/>
              <a:gdLst>
                <a:gd name="connsiteX0" fmla="*/ 875 w 12107"/>
                <a:gd name="connsiteY0" fmla="*/ 663 h 12001"/>
                <a:gd name="connsiteX1" fmla="*/ 7236 w 12107"/>
                <a:gd name="connsiteY1" fmla="*/ 12239 h 12001"/>
                <a:gd name="connsiteX2" fmla="*/ 11942 w 12107"/>
                <a:gd name="connsiteY2" fmla="*/ 9504 h 12001"/>
                <a:gd name="connsiteX3" fmla="*/ 875 w 12107"/>
                <a:gd name="connsiteY3" fmla="*/ 663 h 1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7" h="12001">
                  <a:moveTo>
                    <a:pt x="875" y="663"/>
                  </a:moveTo>
                  <a:cubicBezTo>
                    <a:pt x="-2306" y="3843"/>
                    <a:pt x="2401" y="12239"/>
                    <a:pt x="7236" y="12239"/>
                  </a:cubicBezTo>
                  <a:cubicBezTo>
                    <a:pt x="9843" y="12239"/>
                    <a:pt x="11942" y="11031"/>
                    <a:pt x="11942" y="9504"/>
                  </a:cubicBezTo>
                  <a:cubicBezTo>
                    <a:pt x="12133" y="5497"/>
                    <a:pt x="3037" y="-1563"/>
                    <a:pt x="875" y="6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 2574">
              <a:extLst>
                <a:ext uri="{FF2B5EF4-FFF2-40B4-BE49-F238E27FC236}">
                  <a16:creationId xmlns:a16="http://schemas.microsoft.com/office/drawing/2014/main" id="{BDD33FB7-C70F-CA0A-892F-45C58B20781F}"/>
                </a:ext>
              </a:extLst>
            </p:cNvPr>
            <p:cNvSpPr/>
            <p:nvPr/>
          </p:nvSpPr>
          <p:spPr>
            <a:xfrm>
              <a:off x="7955054" y="425094"/>
              <a:ext cx="23364" cy="20391"/>
            </a:xfrm>
            <a:custGeom>
              <a:avLst/>
              <a:gdLst>
                <a:gd name="connsiteX0" fmla="*/ 19442 w 23364"/>
                <a:gd name="connsiteY0" fmla="*/ 15117 h 20391"/>
                <a:gd name="connsiteX1" fmla="*/ 13908 w 23364"/>
                <a:gd name="connsiteY1" fmla="*/ 2014 h 20391"/>
                <a:gd name="connsiteX2" fmla="*/ 678 w 23364"/>
                <a:gd name="connsiteY2" fmla="*/ 12255 h 20391"/>
                <a:gd name="connsiteX3" fmla="*/ 19442 w 23364"/>
                <a:gd name="connsiteY3" fmla="*/ 15117 h 2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64" h="20391">
                  <a:moveTo>
                    <a:pt x="19442" y="15117"/>
                  </a:moveTo>
                  <a:cubicBezTo>
                    <a:pt x="25358" y="7166"/>
                    <a:pt x="24849" y="5894"/>
                    <a:pt x="13908" y="2014"/>
                  </a:cubicBezTo>
                  <a:cubicBezTo>
                    <a:pt x="2014" y="-2184"/>
                    <a:pt x="-2121" y="996"/>
                    <a:pt x="678" y="12255"/>
                  </a:cubicBezTo>
                  <a:cubicBezTo>
                    <a:pt x="3095" y="22050"/>
                    <a:pt x="13082" y="23577"/>
                    <a:pt x="19442" y="15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 2575">
              <a:extLst>
                <a:ext uri="{FF2B5EF4-FFF2-40B4-BE49-F238E27FC236}">
                  <a16:creationId xmlns:a16="http://schemas.microsoft.com/office/drawing/2014/main" id="{E37D2FCD-4776-553D-6269-9B49B394F825}"/>
                </a:ext>
              </a:extLst>
            </p:cNvPr>
            <p:cNvSpPr/>
            <p:nvPr/>
          </p:nvSpPr>
          <p:spPr>
            <a:xfrm>
              <a:off x="7958610" y="574930"/>
              <a:ext cx="7735" cy="7912"/>
            </a:xfrm>
            <a:custGeom>
              <a:avLst/>
              <a:gdLst>
                <a:gd name="connsiteX0" fmla="*/ 303 w 7735"/>
                <a:gd name="connsiteY0" fmla="*/ 6552 h 7912"/>
                <a:gd name="connsiteX1" fmla="*/ 5582 w 7735"/>
                <a:gd name="connsiteY1" fmla="*/ 6552 h 7912"/>
                <a:gd name="connsiteX2" fmla="*/ 6981 w 7735"/>
                <a:gd name="connsiteY2" fmla="*/ 1273 h 7912"/>
                <a:gd name="connsiteX3" fmla="*/ 303 w 7735"/>
                <a:gd name="connsiteY3" fmla="*/ 6552 h 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5" h="7912">
                  <a:moveTo>
                    <a:pt x="303" y="6552"/>
                  </a:moveTo>
                  <a:cubicBezTo>
                    <a:pt x="1575" y="8715"/>
                    <a:pt x="3356" y="8652"/>
                    <a:pt x="5582" y="6552"/>
                  </a:cubicBezTo>
                  <a:cubicBezTo>
                    <a:pt x="7808" y="4454"/>
                    <a:pt x="7999" y="2354"/>
                    <a:pt x="6981" y="1273"/>
                  </a:cubicBezTo>
                  <a:cubicBezTo>
                    <a:pt x="4056" y="-1907"/>
                    <a:pt x="-1860" y="2927"/>
                    <a:pt x="303" y="65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 2576">
              <a:extLst>
                <a:ext uri="{FF2B5EF4-FFF2-40B4-BE49-F238E27FC236}">
                  <a16:creationId xmlns:a16="http://schemas.microsoft.com/office/drawing/2014/main" id="{E8D9855A-1F85-8135-3971-A3539E6689B7}"/>
                </a:ext>
              </a:extLst>
            </p:cNvPr>
            <p:cNvSpPr/>
            <p:nvPr/>
          </p:nvSpPr>
          <p:spPr>
            <a:xfrm>
              <a:off x="7842513" y="2244597"/>
              <a:ext cx="9417" cy="10507"/>
            </a:xfrm>
            <a:custGeom>
              <a:avLst/>
              <a:gdLst>
                <a:gd name="connsiteX0" fmla="*/ 9221 w 9417"/>
                <a:gd name="connsiteY0" fmla="*/ 5492 h 10507"/>
                <a:gd name="connsiteX1" fmla="*/ 5093 w 9417"/>
                <a:gd name="connsiteY1" fmla="*/ 271 h 10507"/>
                <a:gd name="connsiteX2" fmla="*/ -129 w 9417"/>
                <a:gd name="connsiteY2" fmla="*/ 4399 h 10507"/>
                <a:gd name="connsiteX3" fmla="*/ -129 w 9417"/>
                <a:gd name="connsiteY3" fmla="*/ 5492 h 10507"/>
                <a:gd name="connsiteX4" fmla="*/ 3999 w 9417"/>
                <a:gd name="connsiteY4" fmla="*/ 10714 h 10507"/>
                <a:gd name="connsiteX5" fmla="*/ 9221 w 9417"/>
                <a:gd name="connsiteY5" fmla="*/ 6585 h 10507"/>
                <a:gd name="connsiteX6" fmla="*/ 9221 w 9417"/>
                <a:gd name="connsiteY6" fmla="*/ 5492 h 1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7" h="10507">
                  <a:moveTo>
                    <a:pt x="9221" y="5492"/>
                  </a:moveTo>
                  <a:cubicBezTo>
                    <a:pt x="9520" y="2910"/>
                    <a:pt x="7675" y="573"/>
                    <a:pt x="5093" y="271"/>
                  </a:cubicBezTo>
                  <a:cubicBezTo>
                    <a:pt x="2511" y="-31"/>
                    <a:pt x="170" y="1817"/>
                    <a:pt x="-129" y="4399"/>
                  </a:cubicBezTo>
                  <a:cubicBezTo>
                    <a:pt x="-174" y="4763"/>
                    <a:pt x="-174" y="5129"/>
                    <a:pt x="-129" y="5492"/>
                  </a:cubicBezTo>
                  <a:cubicBezTo>
                    <a:pt x="-428" y="8074"/>
                    <a:pt x="1416" y="10411"/>
                    <a:pt x="3999" y="10714"/>
                  </a:cubicBezTo>
                  <a:cubicBezTo>
                    <a:pt x="6581" y="11015"/>
                    <a:pt x="8922" y="9167"/>
                    <a:pt x="9221" y="6585"/>
                  </a:cubicBezTo>
                  <a:cubicBezTo>
                    <a:pt x="9266" y="6222"/>
                    <a:pt x="9266" y="5855"/>
                    <a:pt x="9221" y="54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 2577">
              <a:extLst>
                <a:ext uri="{FF2B5EF4-FFF2-40B4-BE49-F238E27FC236}">
                  <a16:creationId xmlns:a16="http://schemas.microsoft.com/office/drawing/2014/main" id="{8B2BF8D5-5A64-DE72-0F56-1D9A3C5A9C4B}"/>
                </a:ext>
              </a:extLst>
            </p:cNvPr>
            <p:cNvSpPr/>
            <p:nvPr/>
          </p:nvSpPr>
          <p:spPr>
            <a:xfrm>
              <a:off x="7969946" y="484133"/>
              <a:ext cx="12282" cy="11686"/>
            </a:xfrm>
            <a:custGeom>
              <a:avLst/>
              <a:gdLst>
                <a:gd name="connsiteX0" fmla="*/ 5760 w 12282"/>
                <a:gd name="connsiteY0" fmla="*/ 11925 h 11686"/>
                <a:gd name="connsiteX1" fmla="*/ 12120 w 12282"/>
                <a:gd name="connsiteY1" fmla="*/ 9571 h 11686"/>
                <a:gd name="connsiteX2" fmla="*/ 3215 w 12282"/>
                <a:gd name="connsiteY2" fmla="*/ 666 h 11686"/>
                <a:gd name="connsiteX3" fmla="*/ 410 w 12282"/>
                <a:gd name="connsiteY3" fmla="*/ 8547 h 11686"/>
                <a:gd name="connsiteX4" fmla="*/ 5760 w 12282"/>
                <a:gd name="connsiteY4" fmla="*/ 11925 h 1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82" h="11686">
                  <a:moveTo>
                    <a:pt x="5760" y="11925"/>
                  </a:moveTo>
                  <a:cubicBezTo>
                    <a:pt x="9194" y="11925"/>
                    <a:pt x="12120" y="10844"/>
                    <a:pt x="12120" y="9571"/>
                  </a:cubicBezTo>
                  <a:cubicBezTo>
                    <a:pt x="12120" y="4228"/>
                    <a:pt x="6459" y="-1369"/>
                    <a:pt x="3215" y="666"/>
                  </a:cubicBezTo>
                  <a:cubicBezTo>
                    <a:pt x="264" y="2066"/>
                    <a:pt x="-989" y="5596"/>
                    <a:pt x="410" y="8547"/>
                  </a:cubicBezTo>
                  <a:cubicBezTo>
                    <a:pt x="1390" y="10615"/>
                    <a:pt x="3476" y="11925"/>
                    <a:pt x="5760" y="119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 2578">
              <a:extLst>
                <a:ext uri="{FF2B5EF4-FFF2-40B4-BE49-F238E27FC236}">
                  <a16:creationId xmlns:a16="http://schemas.microsoft.com/office/drawing/2014/main" id="{B48212EB-D1A2-90D1-DFF2-318C0BF47C66}"/>
                </a:ext>
              </a:extLst>
            </p:cNvPr>
            <p:cNvSpPr/>
            <p:nvPr/>
          </p:nvSpPr>
          <p:spPr>
            <a:xfrm>
              <a:off x="7757358" y="6322997"/>
              <a:ext cx="22979" cy="12465"/>
            </a:xfrm>
            <a:custGeom>
              <a:avLst/>
              <a:gdLst>
                <a:gd name="connsiteX0" fmla="*/ 19384 w 22979"/>
                <a:gd name="connsiteY0" fmla="*/ 9016 h 12465"/>
                <a:gd name="connsiteX1" fmla="*/ 10606 w 22979"/>
                <a:gd name="connsiteY1" fmla="*/ 238 h 12465"/>
                <a:gd name="connsiteX2" fmla="*/ 1383 w 22979"/>
                <a:gd name="connsiteY2" fmla="*/ 6599 h 12465"/>
                <a:gd name="connsiteX3" fmla="*/ 16032 w 22979"/>
                <a:gd name="connsiteY3" fmla="*/ 11573 h 12465"/>
                <a:gd name="connsiteX4" fmla="*/ 19384 w 22979"/>
                <a:gd name="connsiteY4" fmla="*/ 9016 h 1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79" h="12465">
                  <a:moveTo>
                    <a:pt x="19384" y="9016"/>
                  </a:moveTo>
                  <a:cubicBezTo>
                    <a:pt x="25744" y="2655"/>
                    <a:pt x="23518" y="238"/>
                    <a:pt x="10606" y="238"/>
                  </a:cubicBezTo>
                  <a:cubicBezTo>
                    <a:pt x="-971" y="238"/>
                    <a:pt x="-1670" y="684"/>
                    <a:pt x="1383" y="6599"/>
                  </a:cubicBezTo>
                  <a:cubicBezTo>
                    <a:pt x="4055" y="12018"/>
                    <a:pt x="10612" y="14245"/>
                    <a:pt x="16032" y="11573"/>
                  </a:cubicBezTo>
                  <a:cubicBezTo>
                    <a:pt x="17304" y="10943"/>
                    <a:pt x="18442" y="10078"/>
                    <a:pt x="19384" y="90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 2579">
              <a:extLst>
                <a:ext uri="{FF2B5EF4-FFF2-40B4-BE49-F238E27FC236}">
                  <a16:creationId xmlns:a16="http://schemas.microsoft.com/office/drawing/2014/main" id="{D4D2C61D-19F0-3E84-9802-45B896288CA1}"/>
                </a:ext>
              </a:extLst>
            </p:cNvPr>
            <p:cNvSpPr/>
            <p:nvPr/>
          </p:nvSpPr>
          <p:spPr>
            <a:xfrm>
              <a:off x="7988573" y="2487845"/>
              <a:ext cx="8717" cy="11721"/>
            </a:xfrm>
            <a:custGeom>
              <a:avLst/>
              <a:gdLst>
                <a:gd name="connsiteX0" fmla="*/ 3161 w 8717"/>
                <a:gd name="connsiteY0" fmla="*/ 11711 h 11721"/>
                <a:gd name="connsiteX1" fmla="*/ 8377 w 8717"/>
                <a:gd name="connsiteY1" fmla="*/ 4714 h 11721"/>
                <a:gd name="connsiteX2" fmla="*/ 5260 w 8717"/>
                <a:gd name="connsiteY2" fmla="*/ 516 h 11721"/>
                <a:gd name="connsiteX3" fmla="*/ 45 w 8717"/>
                <a:gd name="connsiteY3" fmla="*/ 7513 h 11721"/>
                <a:gd name="connsiteX4" fmla="*/ 3161 w 8717"/>
                <a:gd name="connsiteY4" fmla="*/ 11711 h 1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7" h="11721">
                  <a:moveTo>
                    <a:pt x="3161" y="11711"/>
                  </a:moveTo>
                  <a:cubicBezTo>
                    <a:pt x="5897" y="10318"/>
                    <a:pt x="7824" y="7729"/>
                    <a:pt x="8377" y="4714"/>
                  </a:cubicBezTo>
                  <a:cubicBezTo>
                    <a:pt x="9013" y="1089"/>
                    <a:pt x="7932" y="-438"/>
                    <a:pt x="5260" y="516"/>
                  </a:cubicBezTo>
                  <a:cubicBezTo>
                    <a:pt x="2500" y="1878"/>
                    <a:pt x="560" y="4479"/>
                    <a:pt x="45" y="7513"/>
                  </a:cubicBezTo>
                  <a:cubicBezTo>
                    <a:pt x="-655" y="11075"/>
                    <a:pt x="426" y="12602"/>
                    <a:pt x="3161" y="117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 2580">
              <a:extLst>
                <a:ext uri="{FF2B5EF4-FFF2-40B4-BE49-F238E27FC236}">
                  <a16:creationId xmlns:a16="http://schemas.microsoft.com/office/drawing/2014/main" id="{B2E95E07-D12D-2B4E-74C4-5954E4E56A5A}"/>
                </a:ext>
              </a:extLst>
            </p:cNvPr>
            <p:cNvSpPr/>
            <p:nvPr/>
          </p:nvSpPr>
          <p:spPr>
            <a:xfrm>
              <a:off x="7759994" y="6583914"/>
              <a:ext cx="5142" cy="6297"/>
            </a:xfrm>
            <a:custGeom>
              <a:avLst/>
              <a:gdLst>
                <a:gd name="connsiteX0" fmla="*/ 1736 w 5142"/>
                <a:gd name="connsiteY0" fmla="*/ 238 h 6297"/>
                <a:gd name="connsiteX1" fmla="*/ 337 w 5142"/>
                <a:gd name="connsiteY1" fmla="*/ 3419 h 6297"/>
                <a:gd name="connsiteX2" fmla="*/ 3644 w 5142"/>
                <a:gd name="connsiteY2" fmla="*/ 6535 h 6297"/>
                <a:gd name="connsiteX3" fmla="*/ 4980 w 5142"/>
                <a:gd name="connsiteY3" fmla="*/ 3419 h 6297"/>
                <a:gd name="connsiteX4" fmla="*/ 1800 w 5142"/>
                <a:gd name="connsiteY4" fmla="*/ 238 h 6297"/>
                <a:gd name="connsiteX5" fmla="*/ 1736 w 5142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297">
                  <a:moveTo>
                    <a:pt x="1736" y="238"/>
                  </a:moveTo>
                  <a:cubicBezTo>
                    <a:pt x="-108" y="238"/>
                    <a:pt x="-681" y="1638"/>
                    <a:pt x="337" y="3419"/>
                  </a:cubicBezTo>
                  <a:cubicBezTo>
                    <a:pt x="1355" y="5200"/>
                    <a:pt x="2881" y="6535"/>
                    <a:pt x="3644" y="6535"/>
                  </a:cubicBezTo>
                  <a:cubicBezTo>
                    <a:pt x="4408" y="6535"/>
                    <a:pt x="4980" y="5136"/>
                    <a:pt x="4980" y="3419"/>
                  </a:cubicBezTo>
                  <a:cubicBezTo>
                    <a:pt x="4980" y="1663"/>
                    <a:pt x="3555" y="238"/>
                    <a:pt x="1800" y="238"/>
                  </a:cubicBezTo>
                  <a:cubicBezTo>
                    <a:pt x="1781" y="238"/>
                    <a:pt x="1755" y="238"/>
                    <a:pt x="173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 2581">
              <a:extLst>
                <a:ext uri="{FF2B5EF4-FFF2-40B4-BE49-F238E27FC236}">
                  <a16:creationId xmlns:a16="http://schemas.microsoft.com/office/drawing/2014/main" id="{470A3EB0-405F-E01E-9EFC-51A9F4C17354}"/>
                </a:ext>
              </a:extLst>
            </p:cNvPr>
            <p:cNvSpPr/>
            <p:nvPr/>
          </p:nvSpPr>
          <p:spPr>
            <a:xfrm>
              <a:off x="7744687" y="6612210"/>
              <a:ext cx="14216" cy="6306"/>
            </a:xfrm>
            <a:custGeom>
              <a:avLst/>
              <a:gdLst>
                <a:gd name="connsiteX0" fmla="*/ 8011 w 14216"/>
                <a:gd name="connsiteY0" fmla="*/ 248 h 6306"/>
                <a:gd name="connsiteX1" fmla="*/ 60 w 14216"/>
                <a:gd name="connsiteY1" fmla="*/ 3428 h 6306"/>
                <a:gd name="connsiteX2" fmla="*/ 6103 w 14216"/>
                <a:gd name="connsiteY2" fmla="*/ 6545 h 6306"/>
                <a:gd name="connsiteX3" fmla="*/ 14054 w 14216"/>
                <a:gd name="connsiteY3" fmla="*/ 3428 h 6306"/>
                <a:gd name="connsiteX4" fmla="*/ 8011 w 14216"/>
                <a:gd name="connsiteY4" fmla="*/ 248 h 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6" h="6306">
                  <a:moveTo>
                    <a:pt x="8011" y="248"/>
                  </a:moveTo>
                  <a:cubicBezTo>
                    <a:pt x="5028" y="121"/>
                    <a:pt x="2134" y="1278"/>
                    <a:pt x="60" y="3428"/>
                  </a:cubicBezTo>
                  <a:cubicBezTo>
                    <a:pt x="-957" y="5209"/>
                    <a:pt x="1587" y="6545"/>
                    <a:pt x="6103" y="6545"/>
                  </a:cubicBezTo>
                  <a:cubicBezTo>
                    <a:pt x="10619" y="6545"/>
                    <a:pt x="14054" y="5145"/>
                    <a:pt x="14054" y="3428"/>
                  </a:cubicBezTo>
                  <a:cubicBezTo>
                    <a:pt x="14054" y="1711"/>
                    <a:pt x="11319" y="248"/>
                    <a:pt x="8011" y="2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 2582">
              <a:extLst>
                <a:ext uri="{FF2B5EF4-FFF2-40B4-BE49-F238E27FC236}">
                  <a16:creationId xmlns:a16="http://schemas.microsoft.com/office/drawing/2014/main" id="{1B85BD27-908F-BF5A-E190-395E27BA1A40}"/>
                </a:ext>
              </a:extLst>
            </p:cNvPr>
            <p:cNvSpPr/>
            <p:nvPr/>
          </p:nvSpPr>
          <p:spPr>
            <a:xfrm>
              <a:off x="7694107" y="6624755"/>
              <a:ext cx="7423" cy="9092"/>
            </a:xfrm>
            <a:custGeom>
              <a:avLst/>
              <a:gdLst>
                <a:gd name="connsiteX0" fmla="*/ 10 w 7423"/>
                <a:gd name="connsiteY0" fmla="*/ 5258 h 9092"/>
                <a:gd name="connsiteX1" fmla="*/ 3126 w 7423"/>
                <a:gd name="connsiteY1" fmla="*/ 9074 h 9092"/>
                <a:gd name="connsiteX2" fmla="*/ 7261 w 7423"/>
                <a:gd name="connsiteY2" fmla="*/ 3986 h 9092"/>
                <a:gd name="connsiteX3" fmla="*/ 10 w 7423"/>
                <a:gd name="connsiteY3" fmla="*/ 5258 h 9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3" h="9092">
                  <a:moveTo>
                    <a:pt x="10" y="5258"/>
                  </a:moveTo>
                  <a:cubicBezTo>
                    <a:pt x="-626" y="8502"/>
                    <a:pt x="519" y="9965"/>
                    <a:pt x="3126" y="9074"/>
                  </a:cubicBezTo>
                  <a:cubicBezTo>
                    <a:pt x="5340" y="8273"/>
                    <a:pt x="6930" y="6314"/>
                    <a:pt x="7261" y="3986"/>
                  </a:cubicBezTo>
                  <a:cubicBezTo>
                    <a:pt x="7261" y="-1675"/>
                    <a:pt x="1218" y="-658"/>
                    <a:pt x="10" y="52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 2583">
              <a:extLst>
                <a:ext uri="{FF2B5EF4-FFF2-40B4-BE49-F238E27FC236}">
                  <a16:creationId xmlns:a16="http://schemas.microsoft.com/office/drawing/2014/main" id="{9B1980E1-3ED5-A283-494D-827F2BBB29E6}"/>
                </a:ext>
              </a:extLst>
            </p:cNvPr>
            <p:cNvSpPr/>
            <p:nvPr/>
          </p:nvSpPr>
          <p:spPr>
            <a:xfrm>
              <a:off x="7721604" y="6612219"/>
              <a:ext cx="18627" cy="9222"/>
            </a:xfrm>
            <a:custGeom>
              <a:avLst/>
              <a:gdLst>
                <a:gd name="connsiteX0" fmla="*/ 9214 w 18627"/>
                <a:gd name="connsiteY0" fmla="*/ 238 h 9222"/>
                <a:gd name="connsiteX1" fmla="*/ 3807 w 18627"/>
                <a:gd name="connsiteY1" fmla="*/ 7617 h 9222"/>
                <a:gd name="connsiteX2" fmla="*/ 8196 w 18627"/>
                <a:gd name="connsiteY2" fmla="*/ 9461 h 9222"/>
                <a:gd name="connsiteX3" fmla="*/ 13666 w 18627"/>
                <a:gd name="connsiteY3" fmla="*/ 7808 h 9222"/>
                <a:gd name="connsiteX4" fmla="*/ 9214 w 18627"/>
                <a:gd name="connsiteY4" fmla="*/ 238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27" h="9222">
                  <a:moveTo>
                    <a:pt x="9214" y="238"/>
                  </a:moveTo>
                  <a:cubicBezTo>
                    <a:pt x="-137" y="238"/>
                    <a:pt x="-3508" y="4691"/>
                    <a:pt x="3807" y="7617"/>
                  </a:cubicBezTo>
                  <a:lnTo>
                    <a:pt x="8196" y="9461"/>
                  </a:lnTo>
                  <a:cubicBezTo>
                    <a:pt x="10085" y="9162"/>
                    <a:pt x="11930" y="8603"/>
                    <a:pt x="13666" y="7808"/>
                  </a:cubicBezTo>
                  <a:cubicBezTo>
                    <a:pt x="21744" y="4627"/>
                    <a:pt x="19200" y="238"/>
                    <a:pt x="921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 2584">
              <a:extLst>
                <a:ext uri="{FF2B5EF4-FFF2-40B4-BE49-F238E27FC236}">
                  <a16:creationId xmlns:a16="http://schemas.microsoft.com/office/drawing/2014/main" id="{3C861AAE-261F-339B-B732-5BC9324459EB}"/>
                </a:ext>
              </a:extLst>
            </p:cNvPr>
            <p:cNvSpPr/>
            <p:nvPr/>
          </p:nvSpPr>
          <p:spPr>
            <a:xfrm>
              <a:off x="7765123" y="6428467"/>
              <a:ext cx="29162" cy="23054"/>
            </a:xfrm>
            <a:custGeom>
              <a:avLst/>
              <a:gdLst>
                <a:gd name="connsiteX0" fmla="*/ 23132 w 29162"/>
                <a:gd name="connsiteY0" fmla="*/ 18485 h 23054"/>
                <a:gd name="connsiteX1" fmla="*/ 23132 w 29162"/>
                <a:gd name="connsiteY1" fmla="*/ 18485 h 23054"/>
                <a:gd name="connsiteX2" fmla="*/ 23132 w 29162"/>
                <a:gd name="connsiteY2" fmla="*/ 9770 h 23054"/>
                <a:gd name="connsiteX3" fmla="*/ 15563 w 29162"/>
                <a:gd name="connsiteY3" fmla="*/ 5190 h 23054"/>
                <a:gd name="connsiteX4" fmla="*/ 5958 w 29162"/>
                <a:gd name="connsiteY4" fmla="*/ 611 h 23054"/>
                <a:gd name="connsiteX5" fmla="*/ 4368 w 29162"/>
                <a:gd name="connsiteY5" fmla="*/ 10979 h 23054"/>
                <a:gd name="connsiteX6" fmla="*/ 9012 w 29162"/>
                <a:gd name="connsiteY6" fmla="*/ 17340 h 23054"/>
                <a:gd name="connsiteX7" fmla="*/ 23132 w 29162"/>
                <a:gd name="connsiteY7" fmla="*/ 18485 h 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2" h="23054">
                  <a:moveTo>
                    <a:pt x="23132" y="18485"/>
                  </a:moveTo>
                  <a:lnTo>
                    <a:pt x="23132" y="18485"/>
                  </a:lnTo>
                  <a:cubicBezTo>
                    <a:pt x="30956" y="13332"/>
                    <a:pt x="30956" y="6781"/>
                    <a:pt x="23132" y="9770"/>
                  </a:cubicBezTo>
                  <a:cubicBezTo>
                    <a:pt x="20779" y="10724"/>
                    <a:pt x="17344" y="8625"/>
                    <a:pt x="15563" y="5190"/>
                  </a:cubicBezTo>
                  <a:cubicBezTo>
                    <a:pt x="14074" y="1361"/>
                    <a:pt x="9870" y="-642"/>
                    <a:pt x="5958" y="611"/>
                  </a:cubicBezTo>
                  <a:cubicBezTo>
                    <a:pt x="-1229" y="2519"/>
                    <a:pt x="-2501" y="10979"/>
                    <a:pt x="4368" y="10979"/>
                  </a:cubicBezTo>
                  <a:cubicBezTo>
                    <a:pt x="6976" y="10979"/>
                    <a:pt x="9012" y="13778"/>
                    <a:pt x="9012" y="17340"/>
                  </a:cubicBezTo>
                  <a:cubicBezTo>
                    <a:pt x="9329" y="24909"/>
                    <a:pt x="13019" y="25227"/>
                    <a:pt x="23132" y="184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 2585">
              <a:extLst>
                <a:ext uri="{FF2B5EF4-FFF2-40B4-BE49-F238E27FC236}">
                  <a16:creationId xmlns:a16="http://schemas.microsoft.com/office/drawing/2014/main" id="{E0FC6F00-962C-9627-80E4-CEC792FC37B6}"/>
                </a:ext>
              </a:extLst>
            </p:cNvPr>
            <p:cNvSpPr/>
            <p:nvPr/>
          </p:nvSpPr>
          <p:spPr>
            <a:xfrm>
              <a:off x="7701400" y="6571379"/>
              <a:ext cx="28916" cy="34833"/>
            </a:xfrm>
            <a:custGeom>
              <a:avLst/>
              <a:gdLst>
                <a:gd name="connsiteX0" fmla="*/ 26364 w 28916"/>
                <a:gd name="connsiteY0" fmla="*/ 9657 h 34833"/>
                <a:gd name="connsiteX1" fmla="*/ 24965 w 28916"/>
                <a:gd name="connsiteY1" fmla="*/ 4886 h 34833"/>
                <a:gd name="connsiteX2" fmla="*/ 12879 w 28916"/>
                <a:gd name="connsiteY2" fmla="*/ 3550 h 34833"/>
                <a:gd name="connsiteX3" fmla="*/ 5628 w 28916"/>
                <a:gd name="connsiteY3" fmla="*/ 25622 h 34833"/>
                <a:gd name="connsiteX4" fmla="*/ -33 w 28916"/>
                <a:gd name="connsiteY4" fmla="*/ 31982 h 34833"/>
                <a:gd name="connsiteX5" fmla="*/ 15996 w 28916"/>
                <a:gd name="connsiteY5" fmla="*/ 22632 h 34833"/>
                <a:gd name="connsiteX6" fmla="*/ 26364 w 28916"/>
                <a:gd name="connsiteY6" fmla="*/ 9657 h 3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16" h="34833">
                  <a:moveTo>
                    <a:pt x="26364" y="9657"/>
                  </a:moveTo>
                  <a:cubicBezTo>
                    <a:pt x="29926" y="9657"/>
                    <a:pt x="29544" y="8384"/>
                    <a:pt x="24965" y="4886"/>
                  </a:cubicBezTo>
                  <a:cubicBezTo>
                    <a:pt x="17905" y="-584"/>
                    <a:pt x="7727" y="-1475"/>
                    <a:pt x="12879" y="3550"/>
                  </a:cubicBezTo>
                  <a:cubicBezTo>
                    <a:pt x="18031" y="8575"/>
                    <a:pt x="13770" y="22632"/>
                    <a:pt x="5628" y="25622"/>
                  </a:cubicBezTo>
                  <a:cubicBezTo>
                    <a:pt x="1430" y="27212"/>
                    <a:pt x="-732" y="29947"/>
                    <a:pt x="-33" y="31982"/>
                  </a:cubicBezTo>
                  <a:cubicBezTo>
                    <a:pt x="3975" y="38343"/>
                    <a:pt x="10526" y="34718"/>
                    <a:pt x="15996" y="22632"/>
                  </a:cubicBezTo>
                  <a:cubicBezTo>
                    <a:pt x="19113" y="15445"/>
                    <a:pt x="23756" y="9720"/>
                    <a:pt x="26364" y="96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 2586">
              <a:extLst>
                <a:ext uri="{FF2B5EF4-FFF2-40B4-BE49-F238E27FC236}">
                  <a16:creationId xmlns:a16="http://schemas.microsoft.com/office/drawing/2014/main" id="{A5BF0533-9D88-F3F4-77E0-45250C1F6815}"/>
                </a:ext>
              </a:extLst>
            </p:cNvPr>
            <p:cNvSpPr/>
            <p:nvPr/>
          </p:nvSpPr>
          <p:spPr>
            <a:xfrm>
              <a:off x="7833259" y="2211604"/>
              <a:ext cx="6234" cy="5234"/>
            </a:xfrm>
            <a:custGeom>
              <a:avLst/>
              <a:gdLst>
                <a:gd name="connsiteX0" fmla="*/ 2955 w 6234"/>
                <a:gd name="connsiteY0" fmla="*/ 766 h 5234"/>
                <a:gd name="connsiteX1" fmla="*/ -162 w 6234"/>
                <a:gd name="connsiteY1" fmla="*/ 2165 h 5234"/>
                <a:gd name="connsiteX2" fmla="*/ 2955 w 6234"/>
                <a:gd name="connsiteY2" fmla="*/ 5473 h 5234"/>
                <a:gd name="connsiteX3" fmla="*/ 6072 w 6234"/>
                <a:gd name="connsiteY3" fmla="*/ 4074 h 5234"/>
                <a:gd name="connsiteX4" fmla="*/ 2955 w 6234"/>
                <a:gd name="connsiteY4" fmla="*/ 766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34">
                  <a:moveTo>
                    <a:pt x="2955" y="766"/>
                  </a:moveTo>
                  <a:cubicBezTo>
                    <a:pt x="1238" y="-315"/>
                    <a:pt x="-162" y="321"/>
                    <a:pt x="-162" y="2165"/>
                  </a:cubicBezTo>
                  <a:cubicBezTo>
                    <a:pt x="-200" y="3933"/>
                    <a:pt x="1187" y="5404"/>
                    <a:pt x="2955" y="5473"/>
                  </a:cubicBezTo>
                  <a:cubicBezTo>
                    <a:pt x="4672" y="5473"/>
                    <a:pt x="6072" y="4837"/>
                    <a:pt x="6072" y="4074"/>
                  </a:cubicBezTo>
                  <a:cubicBezTo>
                    <a:pt x="6072" y="3310"/>
                    <a:pt x="4800" y="1847"/>
                    <a:pt x="2955" y="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 2587">
              <a:extLst>
                <a:ext uri="{FF2B5EF4-FFF2-40B4-BE49-F238E27FC236}">
                  <a16:creationId xmlns:a16="http://schemas.microsoft.com/office/drawing/2014/main" id="{BCD4BC87-666D-0A63-BF32-3A02CB11B2B4}"/>
                </a:ext>
              </a:extLst>
            </p:cNvPr>
            <p:cNvSpPr/>
            <p:nvPr/>
          </p:nvSpPr>
          <p:spPr>
            <a:xfrm>
              <a:off x="7823974" y="6480107"/>
              <a:ext cx="6360" cy="6360"/>
            </a:xfrm>
            <a:custGeom>
              <a:avLst/>
              <a:gdLst>
                <a:gd name="connsiteX0" fmla="*/ 2954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  <a:gd name="connsiteX5" fmla="*/ 2954 w 6360"/>
                <a:gd name="connsiteY5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2954" y="238"/>
                  </a:moveTo>
                  <a:cubicBezTo>
                    <a:pt x="1224" y="270"/>
                    <a:pt x="-163" y="1688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2999" y="238"/>
                    <a:pt x="2973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 2588">
              <a:extLst>
                <a:ext uri="{FF2B5EF4-FFF2-40B4-BE49-F238E27FC236}">
                  <a16:creationId xmlns:a16="http://schemas.microsoft.com/office/drawing/2014/main" id="{699EA923-0D6D-0CE1-1129-036A88674C1A}"/>
                </a:ext>
              </a:extLst>
            </p:cNvPr>
            <p:cNvSpPr/>
            <p:nvPr/>
          </p:nvSpPr>
          <p:spPr>
            <a:xfrm>
              <a:off x="8378819" y="6613260"/>
              <a:ext cx="6249" cy="7398"/>
            </a:xfrm>
            <a:custGeom>
              <a:avLst/>
              <a:gdLst>
                <a:gd name="connsiteX0" fmla="*/ 2954 w 6249"/>
                <a:gd name="connsiteY0" fmla="*/ 788 h 7398"/>
                <a:gd name="connsiteX1" fmla="*/ -163 w 6249"/>
                <a:gd name="connsiteY1" fmla="*/ 5940 h 7398"/>
                <a:gd name="connsiteX2" fmla="*/ 2954 w 6249"/>
                <a:gd name="connsiteY2" fmla="*/ 7085 h 7398"/>
                <a:gd name="connsiteX3" fmla="*/ 6071 w 6249"/>
                <a:gd name="connsiteY3" fmla="*/ 1997 h 7398"/>
                <a:gd name="connsiteX4" fmla="*/ 2954 w 6249"/>
                <a:gd name="connsiteY4" fmla="*/ 788 h 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9" h="7398">
                  <a:moveTo>
                    <a:pt x="2954" y="788"/>
                  </a:moveTo>
                  <a:cubicBezTo>
                    <a:pt x="1186" y="1939"/>
                    <a:pt x="35" y="3841"/>
                    <a:pt x="-163" y="5940"/>
                  </a:cubicBezTo>
                  <a:cubicBezTo>
                    <a:pt x="-163" y="7594"/>
                    <a:pt x="1237" y="8166"/>
                    <a:pt x="2954" y="7085"/>
                  </a:cubicBezTo>
                  <a:cubicBezTo>
                    <a:pt x="4710" y="5946"/>
                    <a:pt x="5855" y="4076"/>
                    <a:pt x="6071" y="1997"/>
                  </a:cubicBezTo>
                  <a:cubicBezTo>
                    <a:pt x="6262" y="279"/>
                    <a:pt x="4672" y="-294"/>
                    <a:pt x="2954" y="7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 2589">
              <a:extLst>
                <a:ext uri="{FF2B5EF4-FFF2-40B4-BE49-F238E27FC236}">
                  <a16:creationId xmlns:a16="http://schemas.microsoft.com/office/drawing/2014/main" id="{166FE7F0-958D-95C2-9ED8-5FC0C0AE57B8}"/>
                </a:ext>
              </a:extLst>
            </p:cNvPr>
            <p:cNvSpPr/>
            <p:nvPr/>
          </p:nvSpPr>
          <p:spPr>
            <a:xfrm>
              <a:off x="7815580" y="5063086"/>
              <a:ext cx="20351" cy="25944"/>
            </a:xfrm>
            <a:custGeom>
              <a:avLst/>
              <a:gdLst>
                <a:gd name="connsiteX0" fmla="*/ 11729 w 20351"/>
                <a:gd name="connsiteY0" fmla="*/ 3145 h 25944"/>
                <a:gd name="connsiteX1" fmla="*/ 2125 w 20351"/>
                <a:gd name="connsiteY1" fmla="*/ 15867 h 25944"/>
                <a:gd name="connsiteX2" fmla="*/ 12429 w 20351"/>
                <a:gd name="connsiteY2" fmla="*/ 26044 h 25944"/>
                <a:gd name="connsiteX3" fmla="*/ 20062 w 20351"/>
                <a:gd name="connsiteY3" fmla="*/ 16630 h 25944"/>
                <a:gd name="connsiteX4" fmla="*/ 11729 w 20351"/>
                <a:gd name="connsiteY4" fmla="*/ 3145 h 2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51" h="25944">
                  <a:moveTo>
                    <a:pt x="11729" y="3145"/>
                  </a:moveTo>
                  <a:cubicBezTo>
                    <a:pt x="89" y="-3216"/>
                    <a:pt x="-2773" y="792"/>
                    <a:pt x="2125" y="15867"/>
                  </a:cubicBezTo>
                  <a:cubicBezTo>
                    <a:pt x="4987" y="24581"/>
                    <a:pt x="7150" y="26807"/>
                    <a:pt x="12429" y="26044"/>
                  </a:cubicBezTo>
                  <a:cubicBezTo>
                    <a:pt x="17709" y="25280"/>
                    <a:pt x="19426" y="22482"/>
                    <a:pt x="20062" y="16630"/>
                  </a:cubicBezTo>
                  <a:cubicBezTo>
                    <a:pt x="20698" y="10778"/>
                    <a:pt x="19108" y="7025"/>
                    <a:pt x="11729" y="31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 2590">
              <a:extLst>
                <a:ext uri="{FF2B5EF4-FFF2-40B4-BE49-F238E27FC236}">
                  <a16:creationId xmlns:a16="http://schemas.microsoft.com/office/drawing/2014/main" id="{150BD5BC-2957-E55B-265E-4258363ABB24}"/>
                </a:ext>
              </a:extLst>
            </p:cNvPr>
            <p:cNvSpPr/>
            <p:nvPr/>
          </p:nvSpPr>
          <p:spPr>
            <a:xfrm>
              <a:off x="7802209" y="6619047"/>
              <a:ext cx="10909" cy="11327"/>
            </a:xfrm>
            <a:custGeom>
              <a:avLst/>
              <a:gdLst>
                <a:gd name="connsiteX0" fmla="*/ 5383 w 10909"/>
                <a:gd name="connsiteY0" fmla="*/ 343 h 11327"/>
                <a:gd name="connsiteX1" fmla="*/ 2075 w 10909"/>
                <a:gd name="connsiteY1" fmla="*/ 10330 h 11327"/>
                <a:gd name="connsiteX2" fmla="*/ 9511 w 10909"/>
                <a:gd name="connsiteY2" fmla="*/ 9674 h 11327"/>
                <a:gd name="connsiteX3" fmla="*/ 10725 w 10909"/>
                <a:gd name="connsiteY3" fmla="*/ 5813 h 11327"/>
                <a:gd name="connsiteX4" fmla="*/ 5383 w 10909"/>
                <a:gd name="connsiteY4" fmla="*/ 343 h 1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09" h="11327">
                  <a:moveTo>
                    <a:pt x="5383" y="343"/>
                  </a:moveTo>
                  <a:cubicBezTo>
                    <a:pt x="39" y="-674"/>
                    <a:pt x="-2187" y="5941"/>
                    <a:pt x="2075" y="10330"/>
                  </a:cubicBezTo>
                  <a:cubicBezTo>
                    <a:pt x="4308" y="12206"/>
                    <a:pt x="7641" y="11914"/>
                    <a:pt x="9511" y="9674"/>
                  </a:cubicBezTo>
                  <a:cubicBezTo>
                    <a:pt x="10414" y="8600"/>
                    <a:pt x="10853" y="7213"/>
                    <a:pt x="10725" y="5813"/>
                  </a:cubicBezTo>
                  <a:cubicBezTo>
                    <a:pt x="10363" y="3002"/>
                    <a:pt x="8181" y="776"/>
                    <a:pt x="5383" y="3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 2591">
              <a:extLst>
                <a:ext uri="{FF2B5EF4-FFF2-40B4-BE49-F238E27FC236}">
                  <a16:creationId xmlns:a16="http://schemas.microsoft.com/office/drawing/2014/main" id="{B1DACF98-DE47-AA3D-4BE2-173E7D7D2A9C}"/>
                </a:ext>
              </a:extLst>
            </p:cNvPr>
            <p:cNvSpPr/>
            <p:nvPr/>
          </p:nvSpPr>
          <p:spPr>
            <a:xfrm>
              <a:off x="9542314" y="6387623"/>
              <a:ext cx="10525" cy="11003"/>
            </a:xfrm>
            <a:custGeom>
              <a:avLst/>
              <a:gdLst>
                <a:gd name="connsiteX0" fmla="*/ 799 w 10525"/>
                <a:gd name="connsiteY0" fmla="*/ 1637 h 11003"/>
                <a:gd name="connsiteX1" fmla="*/ 2840 w 10525"/>
                <a:gd name="connsiteY1" fmla="*/ 10396 h 11003"/>
                <a:gd name="connsiteX2" fmla="*/ 4997 w 10525"/>
                <a:gd name="connsiteY2" fmla="*/ 11242 h 11003"/>
                <a:gd name="connsiteX3" fmla="*/ 9831 w 10525"/>
                <a:gd name="connsiteY3" fmla="*/ 7744 h 11003"/>
                <a:gd name="connsiteX4" fmla="*/ 799 w 10525"/>
                <a:gd name="connsiteY4" fmla="*/ 1637 h 11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5" h="11003">
                  <a:moveTo>
                    <a:pt x="799" y="1637"/>
                  </a:moveTo>
                  <a:cubicBezTo>
                    <a:pt x="-1059" y="4620"/>
                    <a:pt x="-143" y="8545"/>
                    <a:pt x="2840" y="10396"/>
                  </a:cubicBezTo>
                  <a:cubicBezTo>
                    <a:pt x="3502" y="10810"/>
                    <a:pt x="4233" y="11096"/>
                    <a:pt x="4997" y="11242"/>
                  </a:cubicBezTo>
                  <a:cubicBezTo>
                    <a:pt x="7045" y="10841"/>
                    <a:pt x="8807" y="9563"/>
                    <a:pt x="9831" y="7744"/>
                  </a:cubicBezTo>
                  <a:cubicBezTo>
                    <a:pt x="12503" y="3036"/>
                    <a:pt x="4424" y="-2370"/>
                    <a:pt x="799" y="16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 2592">
              <a:extLst>
                <a:ext uri="{FF2B5EF4-FFF2-40B4-BE49-F238E27FC236}">
                  <a16:creationId xmlns:a16="http://schemas.microsoft.com/office/drawing/2014/main" id="{168C6DD8-F897-FBB9-E858-32E2D0C0714E}"/>
                </a:ext>
              </a:extLst>
            </p:cNvPr>
            <p:cNvSpPr/>
            <p:nvPr/>
          </p:nvSpPr>
          <p:spPr>
            <a:xfrm>
              <a:off x="7775131" y="6558022"/>
              <a:ext cx="26496" cy="9942"/>
            </a:xfrm>
            <a:custGeom>
              <a:avLst/>
              <a:gdLst>
                <a:gd name="connsiteX0" fmla="*/ 21775 w 26496"/>
                <a:gd name="connsiteY0" fmla="*/ 5712 h 9942"/>
                <a:gd name="connsiteX1" fmla="*/ 85 w 26496"/>
                <a:gd name="connsiteY1" fmla="*/ 3104 h 9942"/>
                <a:gd name="connsiteX2" fmla="*/ 19167 w 26496"/>
                <a:gd name="connsiteY2" fmla="*/ 10037 h 9942"/>
                <a:gd name="connsiteX3" fmla="*/ 21775 w 26496"/>
                <a:gd name="connsiteY3" fmla="*/ 5712 h 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96" h="9942">
                  <a:moveTo>
                    <a:pt x="21775" y="5712"/>
                  </a:moveTo>
                  <a:cubicBezTo>
                    <a:pt x="13315" y="-267"/>
                    <a:pt x="1738" y="-1666"/>
                    <a:pt x="85" y="3104"/>
                  </a:cubicBezTo>
                  <a:cubicBezTo>
                    <a:pt x="-1569" y="7875"/>
                    <a:pt x="5109" y="9465"/>
                    <a:pt x="19167" y="10037"/>
                  </a:cubicBezTo>
                  <a:cubicBezTo>
                    <a:pt x="28199" y="10419"/>
                    <a:pt x="28263" y="10355"/>
                    <a:pt x="21775" y="57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 2593">
              <a:extLst>
                <a:ext uri="{FF2B5EF4-FFF2-40B4-BE49-F238E27FC236}">
                  <a16:creationId xmlns:a16="http://schemas.microsoft.com/office/drawing/2014/main" id="{FD72943C-02ED-E68A-4F57-AA62A1355F76}"/>
                </a:ext>
              </a:extLst>
            </p:cNvPr>
            <p:cNvSpPr/>
            <p:nvPr/>
          </p:nvSpPr>
          <p:spPr>
            <a:xfrm>
              <a:off x="7808454" y="6575304"/>
              <a:ext cx="8747" cy="8609"/>
            </a:xfrm>
            <a:custGeom>
              <a:avLst/>
              <a:gdLst>
                <a:gd name="connsiteX0" fmla="*/ -163 w 8747"/>
                <a:gd name="connsiteY0" fmla="*/ 3887 h 8609"/>
                <a:gd name="connsiteX1" fmla="*/ 4799 w 8747"/>
                <a:gd name="connsiteY1" fmla="*/ 8848 h 8609"/>
                <a:gd name="connsiteX2" fmla="*/ 8424 w 8747"/>
                <a:gd name="connsiteY2" fmla="*/ 5159 h 8609"/>
                <a:gd name="connsiteX3" fmla="*/ -163 w 8747"/>
                <a:gd name="connsiteY3" fmla="*/ 3887 h 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09">
                  <a:moveTo>
                    <a:pt x="-163" y="3887"/>
                  </a:moveTo>
                  <a:cubicBezTo>
                    <a:pt x="-163" y="6628"/>
                    <a:pt x="2057" y="8848"/>
                    <a:pt x="4799" y="8848"/>
                  </a:cubicBezTo>
                  <a:cubicBezTo>
                    <a:pt x="7470" y="8848"/>
                    <a:pt x="9124" y="7194"/>
                    <a:pt x="8424" y="5159"/>
                  </a:cubicBezTo>
                  <a:cubicBezTo>
                    <a:pt x="6580" y="-693"/>
                    <a:pt x="-163" y="-1584"/>
                    <a:pt x="-163" y="38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 2594">
              <a:extLst>
                <a:ext uri="{FF2B5EF4-FFF2-40B4-BE49-F238E27FC236}">
                  <a16:creationId xmlns:a16="http://schemas.microsoft.com/office/drawing/2014/main" id="{A7E1F356-AD67-E4E9-FB71-896AE4CA9451}"/>
                </a:ext>
              </a:extLst>
            </p:cNvPr>
            <p:cNvSpPr/>
            <p:nvPr/>
          </p:nvSpPr>
          <p:spPr>
            <a:xfrm>
              <a:off x="7969786" y="6528278"/>
              <a:ext cx="14393" cy="14736"/>
            </a:xfrm>
            <a:custGeom>
              <a:avLst/>
              <a:gdLst>
                <a:gd name="connsiteX0" fmla="*/ 4201 w 14393"/>
                <a:gd name="connsiteY0" fmla="*/ 3780 h 14736"/>
                <a:gd name="connsiteX1" fmla="*/ 5601 w 14393"/>
                <a:gd name="connsiteY1" fmla="*/ 14975 h 14736"/>
                <a:gd name="connsiteX2" fmla="*/ 13425 w 14393"/>
                <a:gd name="connsiteY2" fmla="*/ 9759 h 14736"/>
                <a:gd name="connsiteX3" fmla="*/ 4201 w 14393"/>
                <a:gd name="connsiteY3" fmla="*/ 378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93" h="14736">
                  <a:moveTo>
                    <a:pt x="4201" y="3780"/>
                  </a:moveTo>
                  <a:cubicBezTo>
                    <a:pt x="-2159" y="11985"/>
                    <a:pt x="-1460" y="14975"/>
                    <a:pt x="5601" y="14975"/>
                  </a:cubicBezTo>
                  <a:cubicBezTo>
                    <a:pt x="8991" y="14866"/>
                    <a:pt x="12019" y="12844"/>
                    <a:pt x="13425" y="9759"/>
                  </a:cubicBezTo>
                  <a:cubicBezTo>
                    <a:pt x="16669" y="1235"/>
                    <a:pt x="9417" y="-3408"/>
                    <a:pt x="4201" y="37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 2595">
              <a:extLst>
                <a:ext uri="{FF2B5EF4-FFF2-40B4-BE49-F238E27FC236}">
                  <a16:creationId xmlns:a16="http://schemas.microsoft.com/office/drawing/2014/main" id="{C363315E-5183-0D2E-BEF2-1103477AE8E8}"/>
                </a:ext>
              </a:extLst>
            </p:cNvPr>
            <p:cNvSpPr/>
            <p:nvPr/>
          </p:nvSpPr>
          <p:spPr>
            <a:xfrm>
              <a:off x="8248679" y="2430813"/>
              <a:ext cx="9287" cy="15710"/>
            </a:xfrm>
            <a:custGeom>
              <a:avLst/>
              <a:gdLst>
                <a:gd name="connsiteX0" fmla="*/ 6135 w 9287"/>
                <a:gd name="connsiteY0" fmla="*/ 9652 h 15710"/>
                <a:gd name="connsiteX1" fmla="*/ 4926 w 9287"/>
                <a:gd name="connsiteY1" fmla="*/ 4945 h 15710"/>
                <a:gd name="connsiteX2" fmla="*/ 3272 w 9287"/>
                <a:gd name="connsiteY2" fmla="*/ 238 h 15710"/>
                <a:gd name="connsiteX3" fmla="*/ -163 w 9287"/>
                <a:gd name="connsiteY3" fmla="*/ 8062 h 15710"/>
                <a:gd name="connsiteX4" fmla="*/ 4481 w 9287"/>
                <a:gd name="connsiteY4" fmla="*/ 15949 h 15710"/>
                <a:gd name="connsiteX5" fmla="*/ 9124 w 9287"/>
                <a:gd name="connsiteY5" fmla="*/ 12769 h 15710"/>
                <a:gd name="connsiteX6" fmla="*/ 6135 w 9287"/>
                <a:gd name="connsiteY6" fmla="*/ 9652 h 15710"/>
                <a:gd name="connsiteX7" fmla="*/ 6135 w 9287"/>
                <a:gd name="connsiteY7" fmla="*/ 9652 h 1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87" h="15710">
                  <a:moveTo>
                    <a:pt x="6135" y="9652"/>
                  </a:moveTo>
                  <a:cubicBezTo>
                    <a:pt x="4481" y="9652"/>
                    <a:pt x="3908" y="7553"/>
                    <a:pt x="4926" y="4945"/>
                  </a:cubicBezTo>
                  <a:cubicBezTo>
                    <a:pt x="5943" y="2337"/>
                    <a:pt x="4926" y="238"/>
                    <a:pt x="3272" y="238"/>
                  </a:cubicBezTo>
                  <a:cubicBezTo>
                    <a:pt x="1618" y="238"/>
                    <a:pt x="-163" y="3737"/>
                    <a:pt x="-163" y="8062"/>
                  </a:cubicBezTo>
                  <a:cubicBezTo>
                    <a:pt x="-163" y="12387"/>
                    <a:pt x="1555" y="15949"/>
                    <a:pt x="4481" y="15949"/>
                  </a:cubicBezTo>
                  <a:cubicBezTo>
                    <a:pt x="7406" y="15949"/>
                    <a:pt x="9124" y="14486"/>
                    <a:pt x="9124" y="12769"/>
                  </a:cubicBezTo>
                  <a:cubicBezTo>
                    <a:pt x="9162" y="11083"/>
                    <a:pt x="7820" y="9690"/>
                    <a:pt x="6135" y="9652"/>
                  </a:cubicBezTo>
                  <a:cubicBezTo>
                    <a:pt x="6135" y="9652"/>
                    <a:pt x="6135" y="9652"/>
                    <a:pt x="6135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 2596">
              <a:extLst>
                <a:ext uri="{FF2B5EF4-FFF2-40B4-BE49-F238E27FC236}">
                  <a16:creationId xmlns:a16="http://schemas.microsoft.com/office/drawing/2014/main" id="{8D5F53F9-BD00-D3AF-0011-0B0FC095B6C6}"/>
                </a:ext>
              </a:extLst>
            </p:cNvPr>
            <p:cNvSpPr/>
            <p:nvPr/>
          </p:nvSpPr>
          <p:spPr>
            <a:xfrm>
              <a:off x="8258174" y="549535"/>
              <a:ext cx="15248" cy="12217"/>
            </a:xfrm>
            <a:custGeom>
              <a:avLst/>
              <a:gdLst>
                <a:gd name="connsiteX0" fmla="*/ 15086 w 15248"/>
                <a:gd name="connsiteY0" fmla="*/ 8031 h 12217"/>
                <a:gd name="connsiteX1" fmla="*/ 520 w 15248"/>
                <a:gd name="connsiteY1" fmla="*/ 1161 h 12217"/>
                <a:gd name="connsiteX2" fmla="*/ 520 w 15248"/>
                <a:gd name="connsiteY2" fmla="*/ 7522 h 12217"/>
                <a:gd name="connsiteX3" fmla="*/ 15086 w 15248"/>
                <a:gd name="connsiteY3" fmla="*/ 8031 h 1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" h="12217">
                  <a:moveTo>
                    <a:pt x="15086" y="8031"/>
                  </a:moveTo>
                  <a:cubicBezTo>
                    <a:pt x="15086" y="3451"/>
                    <a:pt x="3636" y="-1956"/>
                    <a:pt x="520" y="1161"/>
                  </a:cubicBezTo>
                  <a:cubicBezTo>
                    <a:pt x="-390" y="3184"/>
                    <a:pt x="-390" y="5499"/>
                    <a:pt x="520" y="7522"/>
                  </a:cubicBezTo>
                  <a:cubicBezTo>
                    <a:pt x="3000" y="13883"/>
                    <a:pt x="15086" y="14137"/>
                    <a:pt x="15086" y="80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 2597">
              <a:extLst>
                <a:ext uri="{FF2B5EF4-FFF2-40B4-BE49-F238E27FC236}">
                  <a16:creationId xmlns:a16="http://schemas.microsoft.com/office/drawing/2014/main" id="{FF9365FD-3C6F-A50D-B10D-8AF503765800}"/>
                </a:ext>
              </a:extLst>
            </p:cNvPr>
            <p:cNvSpPr/>
            <p:nvPr/>
          </p:nvSpPr>
          <p:spPr>
            <a:xfrm>
              <a:off x="8249827" y="6483287"/>
              <a:ext cx="7991" cy="8129"/>
            </a:xfrm>
            <a:custGeom>
              <a:avLst/>
              <a:gdLst>
                <a:gd name="connsiteX0" fmla="*/ 1233 w 7991"/>
                <a:gd name="connsiteY0" fmla="*/ 238 h 8129"/>
                <a:gd name="connsiteX1" fmla="*/ 1806 w 7991"/>
                <a:gd name="connsiteY1" fmla="*/ 5009 h 8129"/>
                <a:gd name="connsiteX2" fmla="*/ 6576 w 7991"/>
                <a:gd name="connsiteY2" fmla="*/ 3546 h 8129"/>
                <a:gd name="connsiteX3" fmla="*/ 1233 w 7991"/>
                <a:gd name="connsiteY3" fmla="*/ 238 h 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91" h="8129">
                  <a:moveTo>
                    <a:pt x="1233" y="238"/>
                  </a:moveTo>
                  <a:cubicBezTo>
                    <a:pt x="-802" y="238"/>
                    <a:pt x="-611" y="2019"/>
                    <a:pt x="1806" y="5009"/>
                  </a:cubicBezTo>
                  <a:cubicBezTo>
                    <a:pt x="6067" y="10225"/>
                    <a:pt x="9884" y="9080"/>
                    <a:pt x="6576" y="3546"/>
                  </a:cubicBezTo>
                  <a:cubicBezTo>
                    <a:pt x="5393" y="1688"/>
                    <a:pt x="3421" y="474"/>
                    <a:pt x="123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 2598">
              <a:extLst>
                <a:ext uri="{FF2B5EF4-FFF2-40B4-BE49-F238E27FC236}">
                  <a16:creationId xmlns:a16="http://schemas.microsoft.com/office/drawing/2014/main" id="{68D1D5FB-32A8-AF6E-687A-66174031BBE8}"/>
                </a:ext>
              </a:extLst>
            </p:cNvPr>
            <p:cNvSpPr/>
            <p:nvPr/>
          </p:nvSpPr>
          <p:spPr>
            <a:xfrm>
              <a:off x="8261018" y="6604210"/>
              <a:ext cx="20985" cy="20482"/>
            </a:xfrm>
            <a:custGeom>
              <a:avLst/>
              <a:gdLst>
                <a:gd name="connsiteX0" fmla="*/ 17711 w 20985"/>
                <a:gd name="connsiteY0" fmla="*/ 679 h 20482"/>
                <a:gd name="connsiteX1" fmla="*/ -163 w 20985"/>
                <a:gd name="connsiteY1" fmla="*/ 18234 h 20482"/>
                <a:gd name="connsiteX2" fmla="*/ 15358 w 20985"/>
                <a:gd name="connsiteY2" fmla="*/ 16835 h 20482"/>
                <a:gd name="connsiteX3" fmla="*/ 17711 w 20985"/>
                <a:gd name="connsiteY3" fmla="*/ 679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85" h="20482">
                  <a:moveTo>
                    <a:pt x="17711" y="679"/>
                  </a:moveTo>
                  <a:cubicBezTo>
                    <a:pt x="11351" y="4495"/>
                    <a:pt x="-163" y="15562"/>
                    <a:pt x="-163" y="18234"/>
                  </a:cubicBezTo>
                  <a:cubicBezTo>
                    <a:pt x="-163" y="22178"/>
                    <a:pt x="10079" y="21224"/>
                    <a:pt x="15358" y="16835"/>
                  </a:cubicBezTo>
                  <a:cubicBezTo>
                    <a:pt x="20637" y="12446"/>
                    <a:pt x="23309" y="-2502"/>
                    <a:pt x="17711" y="6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 2599">
              <a:extLst>
                <a:ext uri="{FF2B5EF4-FFF2-40B4-BE49-F238E27FC236}">
                  <a16:creationId xmlns:a16="http://schemas.microsoft.com/office/drawing/2014/main" id="{8377A201-AEBD-DBE0-7D8C-A180B2169C52}"/>
                </a:ext>
              </a:extLst>
            </p:cNvPr>
            <p:cNvSpPr/>
            <p:nvPr/>
          </p:nvSpPr>
          <p:spPr>
            <a:xfrm>
              <a:off x="8239281" y="6392011"/>
              <a:ext cx="9397" cy="8188"/>
            </a:xfrm>
            <a:custGeom>
              <a:avLst/>
              <a:gdLst>
                <a:gd name="connsiteX0" fmla="*/ 4528 w 9397"/>
                <a:gd name="connsiteY0" fmla="*/ 238 h 8188"/>
                <a:gd name="connsiteX1" fmla="*/ 1920 w 9397"/>
                <a:gd name="connsiteY1" fmla="*/ 7490 h 8188"/>
                <a:gd name="connsiteX2" fmla="*/ 9235 w 9397"/>
                <a:gd name="connsiteY2" fmla="*/ 3228 h 8188"/>
                <a:gd name="connsiteX3" fmla="*/ 4528 w 9397"/>
                <a:gd name="connsiteY3" fmla="*/ 238 h 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97" h="8188">
                  <a:moveTo>
                    <a:pt x="4528" y="238"/>
                  </a:moveTo>
                  <a:cubicBezTo>
                    <a:pt x="-243" y="238"/>
                    <a:pt x="-1833" y="3928"/>
                    <a:pt x="1920" y="7490"/>
                  </a:cubicBezTo>
                  <a:cubicBezTo>
                    <a:pt x="4337" y="9970"/>
                    <a:pt x="9235" y="7172"/>
                    <a:pt x="9235" y="3228"/>
                  </a:cubicBezTo>
                  <a:cubicBezTo>
                    <a:pt x="9235" y="1574"/>
                    <a:pt x="7136" y="238"/>
                    <a:pt x="452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 2600">
              <a:extLst>
                <a:ext uri="{FF2B5EF4-FFF2-40B4-BE49-F238E27FC236}">
                  <a16:creationId xmlns:a16="http://schemas.microsoft.com/office/drawing/2014/main" id="{AB4B7335-2158-612A-5F4F-D926CA8BC170}"/>
                </a:ext>
              </a:extLst>
            </p:cNvPr>
            <p:cNvSpPr/>
            <p:nvPr/>
          </p:nvSpPr>
          <p:spPr>
            <a:xfrm>
              <a:off x="7988578" y="3874859"/>
              <a:ext cx="7452" cy="9123"/>
            </a:xfrm>
            <a:custGeom>
              <a:avLst/>
              <a:gdLst>
                <a:gd name="connsiteX0" fmla="*/ 7290 w 7452"/>
                <a:gd name="connsiteY0" fmla="*/ 4017 h 9123"/>
                <a:gd name="connsiteX1" fmla="*/ 39 w 7452"/>
                <a:gd name="connsiteY1" fmla="*/ 5226 h 9123"/>
                <a:gd name="connsiteX2" fmla="*/ 3155 w 7452"/>
                <a:gd name="connsiteY2" fmla="*/ 9106 h 9123"/>
                <a:gd name="connsiteX3" fmla="*/ 7290 w 7452"/>
                <a:gd name="connsiteY3" fmla="*/ 4017 h 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52" h="9123">
                  <a:moveTo>
                    <a:pt x="7290" y="4017"/>
                  </a:moveTo>
                  <a:cubicBezTo>
                    <a:pt x="7290" y="-1707"/>
                    <a:pt x="1247" y="-626"/>
                    <a:pt x="39" y="5226"/>
                  </a:cubicBezTo>
                  <a:cubicBezTo>
                    <a:pt x="-661" y="8534"/>
                    <a:pt x="484" y="9997"/>
                    <a:pt x="3155" y="9106"/>
                  </a:cubicBezTo>
                  <a:cubicBezTo>
                    <a:pt x="5369" y="8305"/>
                    <a:pt x="6959" y="6346"/>
                    <a:pt x="7290" y="40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 2601">
              <a:extLst>
                <a:ext uri="{FF2B5EF4-FFF2-40B4-BE49-F238E27FC236}">
                  <a16:creationId xmlns:a16="http://schemas.microsoft.com/office/drawing/2014/main" id="{CBD433B4-4223-00A5-4FDC-95788EE07E81}"/>
                </a:ext>
              </a:extLst>
            </p:cNvPr>
            <p:cNvSpPr/>
            <p:nvPr/>
          </p:nvSpPr>
          <p:spPr>
            <a:xfrm>
              <a:off x="8242191" y="6405628"/>
              <a:ext cx="6263" cy="7353"/>
            </a:xfrm>
            <a:custGeom>
              <a:avLst/>
              <a:gdLst>
                <a:gd name="connsiteX0" fmla="*/ 2954 w 6263"/>
                <a:gd name="connsiteY0" fmla="*/ 806 h 7353"/>
                <a:gd name="connsiteX1" fmla="*/ -163 w 6263"/>
                <a:gd name="connsiteY1" fmla="*/ 5894 h 7353"/>
                <a:gd name="connsiteX2" fmla="*/ 2954 w 6263"/>
                <a:gd name="connsiteY2" fmla="*/ 7039 h 7353"/>
                <a:gd name="connsiteX3" fmla="*/ 6071 w 6263"/>
                <a:gd name="connsiteY3" fmla="*/ 1951 h 7353"/>
                <a:gd name="connsiteX4" fmla="*/ 2954 w 6263"/>
                <a:gd name="connsiteY4" fmla="*/ 806 h 7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3" h="7353">
                  <a:moveTo>
                    <a:pt x="2954" y="806"/>
                  </a:moveTo>
                  <a:cubicBezTo>
                    <a:pt x="1180" y="1925"/>
                    <a:pt x="28" y="3808"/>
                    <a:pt x="-163" y="5894"/>
                  </a:cubicBezTo>
                  <a:cubicBezTo>
                    <a:pt x="-163" y="7548"/>
                    <a:pt x="1237" y="8120"/>
                    <a:pt x="2954" y="7039"/>
                  </a:cubicBezTo>
                  <a:cubicBezTo>
                    <a:pt x="4729" y="5920"/>
                    <a:pt x="5880" y="4037"/>
                    <a:pt x="6071" y="1951"/>
                  </a:cubicBezTo>
                  <a:cubicBezTo>
                    <a:pt x="6326" y="233"/>
                    <a:pt x="4926" y="-275"/>
                    <a:pt x="2954" y="8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 2602">
              <a:extLst>
                <a:ext uri="{FF2B5EF4-FFF2-40B4-BE49-F238E27FC236}">
                  <a16:creationId xmlns:a16="http://schemas.microsoft.com/office/drawing/2014/main" id="{1C7C262D-B007-074A-EF5C-E9CE4BA15F2E}"/>
                </a:ext>
              </a:extLst>
            </p:cNvPr>
            <p:cNvSpPr/>
            <p:nvPr/>
          </p:nvSpPr>
          <p:spPr>
            <a:xfrm>
              <a:off x="8301409" y="6603468"/>
              <a:ext cx="6106" cy="11946"/>
            </a:xfrm>
            <a:custGeom>
              <a:avLst/>
              <a:gdLst>
                <a:gd name="connsiteX0" fmla="*/ -163 w 6106"/>
                <a:gd name="connsiteY0" fmla="*/ 5109 h 11946"/>
                <a:gd name="connsiteX1" fmla="*/ 2890 w 6106"/>
                <a:gd name="connsiteY1" fmla="*/ 12170 h 11946"/>
                <a:gd name="connsiteX2" fmla="*/ 5944 w 6106"/>
                <a:gd name="connsiteY2" fmla="*/ 9816 h 11946"/>
                <a:gd name="connsiteX3" fmla="*/ 2890 w 6106"/>
                <a:gd name="connsiteY3" fmla="*/ 2692 h 11946"/>
                <a:gd name="connsiteX4" fmla="*/ -163 w 6106"/>
                <a:gd name="connsiteY4" fmla="*/ 5109 h 1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" h="11946">
                  <a:moveTo>
                    <a:pt x="-163" y="5109"/>
                  </a:moveTo>
                  <a:cubicBezTo>
                    <a:pt x="-163" y="8990"/>
                    <a:pt x="1173" y="12170"/>
                    <a:pt x="2890" y="12170"/>
                  </a:cubicBezTo>
                  <a:cubicBezTo>
                    <a:pt x="4373" y="12322"/>
                    <a:pt x="5715" y="11286"/>
                    <a:pt x="5944" y="9816"/>
                  </a:cubicBezTo>
                  <a:cubicBezTo>
                    <a:pt x="5390" y="7265"/>
                    <a:pt x="4354" y="4849"/>
                    <a:pt x="2890" y="2692"/>
                  </a:cubicBezTo>
                  <a:cubicBezTo>
                    <a:pt x="473" y="-1124"/>
                    <a:pt x="-99" y="-615"/>
                    <a:pt x="-163" y="51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 2603">
              <a:extLst>
                <a:ext uri="{FF2B5EF4-FFF2-40B4-BE49-F238E27FC236}">
                  <a16:creationId xmlns:a16="http://schemas.microsoft.com/office/drawing/2014/main" id="{4AC4A8E5-D4BC-3DCB-A734-FC40CBABE185}"/>
                </a:ext>
              </a:extLst>
            </p:cNvPr>
            <p:cNvSpPr/>
            <p:nvPr/>
          </p:nvSpPr>
          <p:spPr>
            <a:xfrm>
              <a:off x="8366161" y="2814611"/>
              <a:ext cx="7929" cy="9484"/>
            </a:xfrm>
            <a:custGeom>
              <a:avLst/>
              <a:gdLst>
                <a:gd name="connsiteX0" fmla="*/ -163 w 7929"/>
                <a:gd name="connsiteY0" fmla="*/ 2917 h 9484"/>
                <a:gd name="connsiteX1" fmla="*/ 6516 w 7929"/>
                <a:gd name="connsiteY1" fmla="*/ 9723 h 9484"/>
                <a:gd name="connsiteX2" fmla="*/ 7216 w 7929"/>
                <a:gd name="connsiteY2" fmla="*/ 5016 h 9484"/>
                <a:gd name="connsiteX3" fmla="*/ -163 w 7929"/>
                <a:gd name="connsiteY3" fmla="*/ 2917 h 9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9" h="9484">
                  <a:moveTo>
                    <a:pt x="-163" y="2917"/>
                  </a:moveTo>
                  <a:cubicBezTo>
                    <a:pt x="130" y="6504"/>
                    <a:pt x="2935" y="9367"/>
                    <a:pt x="6516" y="9723"/>
                  </a:cubicBezTo>
                  <a:cubicBezTo>
                    <a:pt x="7852" y="9723"/>
                    <a:pt x="8170" y="7560"/>
                    <a:pt x="7216" y="5016"/>
                  </a:cubicBezTo>
                  <a:cubicBezTo>
                    <a:pt x="5562" y="-73"/>
                    <a:pt x="-163" y="-1599"/>
                    <a:pt x="-163" y="29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 2604">
              <a:extLst>
                <a:ext uri="{FF2B5EF4-FFF2-40B4-BE49-F238E27FC236}">
                  <a16:creationId xmlns:a16="http://schemas.microsoft.com/office/drawing/2014/main" id="{C926BC7F-274F-327C-B3C2-6F299C5A0394}"/>
                </a:ext>
              </a:extLst>
            </p:cNvPr>
            <p:cNvSpPr/>
            <p:nvPr/>
          </p:nvSpPr>
          <p:spPr>
            <a:xfrm>
              <a:off x="8360371" y="521671"/>
              <a:ext cx="16625" cy="23484"/>
            </a:xfrm>
            <a:custGeom>
              <a:avLst/>
              <a:gdLst>
                <a:gd name="connsiteX0" fmla="*/ 157 w 16625"/>
                <a:gd name="connsiteY0" fmla="*/ 1230 h 23484"/>
                <a:gd name="connsiteX1" fmla="*/ 13642 w 16625"/>
                <a:gd name="connsiteY1" fmla="*/ 23683 h 23484"/>
                <a:gd name="connsiteX2" fmla="*/ 16441 w 16625"/>
                <a:gd name="connsiteY2" fmla="*/ 18912 h 23484"/>
                <a:gd name="connsiteX3" fmla="*/ 15678 w 16625"/>
                <a:gd name="connsiteY3" fmla="*/ 9371 h 23484"/>
                <a:gd name="connsiteX4" fmla="*/ 157 w 16625"/>
                <a:gd name="connsiteY4" fmla="*/ 1230 h 23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25" h="23484">
                  <a:moveTo>
                    <a:pt x="157" y="1230"/>
                  </a:moveTo>
                  <a:cubicBezTo>
                    <a:pt x="-2323" y="3710"/>
                    <a:pt x="10334" y="24764"/>
                    <a:pt x="13642" y="23683"/>
                  </a:cubicBezTo>
                  <a:cubicBezTo>
                    <a:pt x="15512" y="22869"/>
                    <a:pt x="16638" y="20941"/>
                    <a:pt x="16441" y="18912"/>
                  </a:cubicBezTo>
                  <a:cubicBezTo>
                    <a:pt x="16441" y="16941"/>
                    <a:pt x="15932" y="12552"/>
                    <a:pt x="15678" y="9371"/>
                  </a:cubicBezTo>
                  <a:cubicBezTo>
                    <a:pt x="15232" y="3965"/>
                    <a:pt x="3465" y="-2205"/>
                    <a:pt x="157" y="12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 2605">
              <a:extLst>
                <a:ext uri="{FF2B5EF4-FFF2-40B4-BE49-F238E27FC236}">
                  <a16:creationId xmlns:a16="http://schemas.microsoft.com/office/drawing/2014/main" id="{634C268D-5A45-06CF-909E-1194E81BDDC6}"/>
                </a:ext>
              </a:extLst>
            </p:cNvPr>
            <p:cNvSpPr/>
            <p:nvPr/>
          </p:nvSpPr>
          <p:spPr>
            <a:xfrm>
              <a:off x="8270360" y="861235"/>
              <a:ext cx="17055" cy="17738"/>
            </a:xfrm>
            <a:custGeom>
              <a:avLst/>
              <a:gdLst>
                <a:gd name="connsiteX0" fmla="*/ 16893 w 17055"/>
                <a:gd name="connsiteY0" fmla="*/ 8961 h 17738"/>
                <a:gd name="connsiteX1" fmla="*/ 8370 w 17055"/>
                <a:gd name="connsiteY1" fmla="*/ 374 h 17738"/>
                <a:gd name="connsiteX2" fmla="*/ 4490 w 17055"/>
                <a:gd name="connsiteY2" fmla="*/ 8070 h 17738"/>
                <a:gd name="connsiteX3" fmla="*/ 9133 w 17055"/>
                <a:gd name="connsiteY3" fmla="*/ 14431 h 17738"/>
                <a:gd name="connsiteX4" fmla="*/ 13013 w 17055"/>
                <a:gd name="connsiteY4" fmla="*/ 17802 h 17738"/>
                <a:gd name="connsiteX5" fmla="*/ 16893 w 17055"/>
                <a:gd name="connsiteY5" fmla="*/ 8961 h 1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5" h="17738">
                  <a:moveTo>
                    <a:pt x="16893" y="8961"/>
                  </a:moveTo>
                  <a:cubicBezTo>
                    <a:pt x="16893" y="2982"/>
                    <a:pt x="15049" y="1137"/>
                    <a:pt x="8370" y="374"/>
                  </a:cubicBezTo>
                  <a:cubicBezTo>
                    <a:pt x="-599" y="-708"/>
                    <a:pt x="-3461" y="4953"/>
                    <a:pt x="4490" y="8070"/>
                  </a:cubicBezTo>
                  <a:cubicBezTo>
                    <a:pt x="7085" y="9177"/>
                    <a:pt x="8872" y="11619"/>
                    <a:pt x="9133" y="14431"/>
                  </a:cubicBezTo>
                  <a:cubicBezTo>
                    <a:pt x="9133" y="17039"/>
                    <a:pt x="10850" y="18502"/>
                    <a:pt x="13013" y="17802"/>
                  </a:cubicBezTo>
                  <a:cubicBezTo>
                    <a:pt x="15176" y="17102"/>
                    <a:pt x="16893" y="13286"/>
                    <a:pt x="16893" y="89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 2606">
              <a:extLst>
                <a:ext uri="{FF2B5EF4-FFF2-40B4-BE49-F238E27FC236}">
                  <a16:creationId xmlns:a16="http://schemas.microsoft.com/office/drawing/2014/main" id="{D2AA0E0E-290A-E782-7AA0-E188B227A12D}"/>
                </a:ext>
              </a:extLst>
            </p:cNvPr>
            <p:cNvSpPr/>
            <p:nvPr/>
          </p:nvSpPr>
          <p:spPr>
            <a:xfrm>
              <a:off x="8369470" y="479918"/>
              <a:ext cx="9349" cy="8265"/>
            </a:xfrm>
            <a:custGeom>
              <a:avLst/>
              <a:gdLst>
                <a:gd name="connsiteX0" fmla="*/ 4543 w 9349"/>
                <a:gd name="connsiteY0" fmla="*/ 238 h 8265"/>
                <a:gd name="connsiteX1" fmla="*/ 1871 w 9349"/>
                <a:gd name="connsiteY1" fmla="*/ 7490 h 8265"/>
                <a:gd name="connsiteX2" fmla="*/ 9186 w 9349"/>
                <a:gd name="connsiteY2" fmla="*/ 3228 h 8265"/>
                <a:gd name="connsiteX3" fmla="*/ 4543 w 9349"/>
                <a:gd name="connsiteY3" fmla="*/ 238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49" h="8265">
                  <a:moveTo>
                    <a:pt x="4543" y="238"/>
                  </a:moveTo>
                  <a:cubicBezTo>
                    <a:pt x="-228" y="238"/>
                    <a:pt x="-1818" y="3991"/>
                    <a:pt x="1871" y="7490"/>
                  </a:cubicBezTo>
                  <a:cubicBezTo>
                    <a:pt x="4352" y="10034"/>
                    <a:pt x="9186" y="7490"/>
                    <a:pt x="9186" y="3228"/>
                  </a:cubicBezTo>
                  <a:cubicBezTo>
                    <a:pt x="9250" y="1701"/>
                    <a:pt x="7087" y="238"/>
                    <a:pt x="454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 2607">
              <a:extLst>
                <a:ext uri="{FF2B5EF4-FFF2-40B4-BE49-F238E27FC236}">
                  <a16:creationId xmlns:a16="http://schemas.microsoft.com/office/drawing/2014/main" id="{C2708B1C-1988-2485-3959-F58F2559C061}"/>
                </a:ext>
              </a:extLst>
            </p:cNvPr>
            <p:cNvSpPr/>
            <p:nvPr/>
          </p:nvSpPr>
          <p:spPr>
            <a:xfrm>
              <a:off x="8283979" y="2614154"/>
              <a:ext cx="11132" cy="8394"/>
            </a:xfrm>
            <a:custGeom>
              <a:avLst/>
              <a:gdLst>
                <a:gd name="connsiteX0" fmla="*/ 10970 w 11132"/>
                <a:gd name="connsiteY0" fmla="*/ 5810 h 8394"/>
                <a:gd name="connsiteX1" fmla="*/ 3872 w 11132"/>
                <a:gd name="connsiteY1" fmla="*/ 289 h 8394"/>
                <a:gd name="connsiteX2" fmla="*/ 1684 w 11132"/>
                <a:gd name="connsiteY2" fmla="*/ 976 h 8394"/>
                <a:gd name="connsiteX3" fmla="*/ 284 w 11132"/>
                <a:gd name="connsiteY3" fmla="*/ 5873 h 8394"/>
                <a:gd name="connsiteX4" fmla="*/ 10970 w 11132"/>
                <a:gd name="connsiteY4" fmla="*/ 5810 h 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2" h="8394">
                  <a:moveTo>
                    <a:pt x="10970" y="5810"/>
                  </a:moveTo>
                  <a:cubicBezTo>
                    <a:pt x="10538" y="2324"/>
                    <a:pt x="7357" y="-150"/>
                    <a:pt x="3872" y="289"/>
                  </a:cubicBezTo>
                  <a:cubicBezTo>
                    <a:pt x="3108" y="384"/>
                    <a:pt x="2364" y="613"/>
                    <a:pt x="1684" y="976"/>
                  </a:cubicBezTo>
                  <a:cubicBezTo>
                    <a:pt x="-46" y="1949"/>
                    <a:pt x="-670" y="4131"/>
                    <a:pt x="284" y="5873"/>
                  </a:cubicBezTo>
                  <a:cubicBezTo>
                    <a:pt x="2638" y="9563"/>
                    <a:pt x="10970" y="9563"/>
                    <a:pt x="10970" y="58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 2608">
              <a:extLst>
                <a:ext uri="{FF2B5EF4-FFF2-40B4-BE49-F238E27FC236}">
                  <a16:creationId xmlns:a16="http://schemas.microsoft.com/office/drawing/2014/main" id="{E5DAA869-F009-403C-2BB6-02AE05C93809}"/>
                </a:ext>
              </a:extLst>
            </p:cNvPr>
            <p:cNvSpPr/>
            <p:nvPr/>
          </p:nvSpPr>
          <p:spPr>
            <a:xfrm>
              <a:off x="8222045" y="6605972"/>
              <a:ext cx="12741" cy="9196"/>
            </a:xfrm>
            <a:custGeom>
              <a:avLst/>
              <a:gdLst>
                <a:gd name="connsiteX0" fmla="*/ 9106 w 12741"/>
                <a:gd name="connsiteY0" fmla="*/ 2160 h 9196"/>
                <a:gd name="connsiteX1" fmla="*/ 1664 w 12741"/>
                <a:gd name="connsiteY1" fmla="*/ 4959 h 9196"/>
                <a:gd name="connsiteX2" fmla="*/ 12287 w 12741"/>
                <a:gd name="connsiteY2" fmla="*/ 6867 h 9196"/>
                <a:gd name="connsiteX3" fmla="*/ 9106 w 12741"/>
                <a:gd name="connsiteY3" fmla="*/ 2160 h 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41" h="9196">
                  <a:moveTo>
                    <a:pt x="9106" y="2160"/>
                  </a:moveTo>
                  <a:cubicBezTo>
                    <a:pt x="583" y="-1211"/>
                    <a:pt x="-2470" y="-66"/>
                    <a:pt x="1664" y="4959"/>
                  </a:cubicBezTo>
                  <a:cubicBezTo>
                    <a:pt x="5799" y="9984"/>
                    <a:pt x="9806" y="11002"/>
                    <a:pt x="12287" y="6867"/>
                  </a:cubicBezTo>
                  <a:cubicBezTo>
                    <a:pt x="13241" y="5277"/>
                    <a:pt x="11778" y="3178"/>
                    <a:pt x="9106" y="21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 2609">
              <a:extLst>
                <a:ext uri="{FF2B5EF4-FFF2-40B4-BE49-F238E27FC236}">
                  <a16:creationId xmlns:a16="http://schemas.microsoft.com/office/drawing/2014/main" id="{E2264DEA-E78C-FC9E-276E-9850668D21AE}"/>
                </a:ext>
              </a:extLst>
            </p:cNvPr>
            <p:cNvSpPr/>
            <p:nvPr/>
          </p:nvSpPr>
          <p:spPr>
            <a:xfrm>
              <a:off x="8286458" y="6588292"/>
              <a:ext cx="84891" cy="28896"/>
            </a:xfrm>
            <a:custGeom>
              <a:avLst/>
              <a:gdLst>
                <a:gd name="connsiteX0" fmla="*/ 76996 w 84891"/>
                <a:gd name="connsiteY0" fmla="*/ 20858 h 28896"/>
                <a:gd name="connsiteX1" fmla="*/ 66501 w 84891"/>
                <a:gd name="connsiteY1" fmla="*/ 15833 h 28896"/>
                <a:gd name="connsiteX2" fmla="*/ 53334 w 84891"/>
                <a:gd name="connsiteY2" fmla="*/ 9790 h 28896"/>
                <a:gd name="connsiteX3" fmla="*/ 34252 w 84891"/>
                <a:gd name="connsiteY3" fmla="*/ 4002 h 28896"/>
                <a:gd name="connsiteX4" fmla="*/ 23248 w 84891"/>
                <a:gd name="connsiteY4" fmla="*/ 3366 h 28896"/>
                <a:gd name="connsiteX5" fmla="*/ 9954 w 84891"/>
                <a:gd name="connsiteY5" fmla="*/ 8963 h 28896"/>
                <a:gd name="connsiteX6" fmla="*/ -33 w 84891"/>
                <a:gd name="connsiteY6" fmla="*/ 13798 h 28896"/>
                <a:gd name="connsiteX7" fmla="*/ 8236 w 84891"/>
                <a:gd name="connsiteY7" fmla="*/ 14815 h 28896"/>
                <a:gd name="connsiteX8" fmla="*/ 19304 w 84891"/>
                <a:gd name="connsiteY8" fmla="*/ 14815 h 28896"/>
                <a:gd name="connsiteX9" fmla="*/ 34188 w 84891"/>
                <a:gd name="connsiteY9" fmla="*/ 16978 h 28896"/>
                <a:gd name="connsiteX10" fmla="*/ 55942 w 84891"/>
                <a:gd name="connsiteY10" fmla="*/ 23339 h 28896"/>
                <a:gd name="connsiteX11" fmla="*/ 83420 w 84891"/>
                <a:gd name="connsiteY11" fmla="*/ 23339 h 28896"/>
                <a:gd name="connsiteX12" fmla="*/ 76996 w 84891"/>
                <a:gd name="connsiteY12" fmla="*/ 20858 h 2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891" h="28896">
                  <a:moveTo>
                    <a:pt x="76996" y="20858"/>
                  </a:moveTo>
                  <a:cubicBezTo>
                    <a:pt x="73815" y="22830"/>
                    <a:pt x="70635" y="21367"/>
                    <a:pt x="66501" y="15833"/>
                  </a:cubicBezTo>
                  <a:cubicBezTo>
                    <a:pt x="62366" y="10299"/>
                    <a:pt x="58486" y="8518"/>
                    <a:pt x="53334" y="9790"/>
                  </a:cubicBezTo>
                  <a:cubicBezTo>
                    <a:pt x="45192" y="11889"/>
                    <a:pt x="33425" y="8264"/>
                    <a:pt x="34252" y="4002"/>
                  </a:cubicBezTo>
                  <a:cubicBezTo>
                    <a:pt x="35079" y="-260"/>
                    <a:pt x="27891" y="-1468"/>
                    <a:pt x="23248" y="3366"/>
                  </a:cubicBezTo>
                  <a:cubicBezTo>
                    <a:pt x="19438" y="6457"/>
                    <a:pt x="14826" y="8404"/>
                    <a:pt x="9954" y="8963"/>
                  </a:cubicBezTo>
                  <a:cubicBezTo>
                    <a:pt x="5120" y="9536"/>
                    <a:pt x="667" y="11762"/>
                    <a:pt x="-33" y="13798"/>
                  </a:cubicBezTo>
                  <a:cubicBezTo>
                    <a:pt x="-732" y="15833"/>
                    <a:pt x="1303" y="16851"/>
                    <a:pt x="8236" y="14815"/>
                  </a:cubicBezTo>
                  <a:cubicBezTo>
                    <a:pt x="13452" y="13352"/>
                    <a:pt x="18414" y="13289"/>
                    <a:pt x="19304" y="14815"/>
                  </a:cubicBezTo>
                  <a:cubicBezTo>
                    <a:pt x="23954" y="16952"/>
                    <a:pt x="29125" y="17703"/>
                    <a:pt x="34188" y="16978"/>
                  </a:cubicBezTo>
                  <a:cubicBezTo>
                    <a:pt x="41999" y="16106"/>
                    <a:pt x="49836" y="18396"/>
                    <a:pt x="55942" y="23339"/>
                  </a:cubicBezTo>
                  <a:cubicBezTo>
                    <a:pt x="65737" y="31099"/>
                    <a:pt x="79095" y="31035"/>
                    <a:pt x="83420" y="23339"/>
                  </a:cubicBezTo>
                  <a:cubicBezTo>
                    <a:pt x="86600" y="17232"/>
                    <a:pt x="83802" y="16469"/>
                    <a:pt x="76996" y="208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 2610">
              <a:extLst>
                <a:ext uri="{FF2B5EF4-FFF2-40B4-BE49-F238E27FC236}">
                  <a16:creationId xmlns:a16="http://schemas.microsoft.com/office/drawing/2014/main" id="{462FBFE7-5FF1-DCF2-C9FC-5E8D86285C75}"/>
                </a:ext>
              </a:extLst>
            </p:cNvPr>
            <p:cNvSpPr/>
            <p:nvPr/>
          </p:nvSpPr>
          <p:spPr>
            <a:xfrm>
              <a:off x="8236934" y="4315378"/>
              <a:ext cx="8373" cy="6347"/>
            </a:xfrm>
            <a:custGeom>
              <a:avLst/>
              <a:gdLst>
                <a:gd name="connsiteX0" fmla="*/ 8210 w 8373"/>
                <a:gd name="connsiteY0" fmla="*/ 3469 h 6347"/>
                <a:gd name="connsiteX1" fmla="*/ 3046 w 8373"/>
                <a:gd name="connsiteY1" fmla="*/ 365 h 6347"/>
                <a:gd name="connsiteX2" fmla="*/ -58 w 8373"/>
                <a:gd name="connsiteY2" fmla="*/ 3469 h 6347"/>
                <a:gd name="connsiteX3" fmla="*/ 4076 w 8373"/>
                <a:gd name="connsiteY3" fmla="*/ 6586 h 6347"/>
                <a:gd name="connsiteX4" fmla="*/ 8210 w 8373"/>
                <a:gd name="connsiteY4" fmla="*/ 3469 h 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3" h="6347">
                  <a:moveTo>
                    <a:pt x="8210" y="3469"/>
                  </a:moveTo>
                  <a:cubicBezTo>
                    <a:pt x="7638" y="1185"/>
                    <a:pt x="5329" y="-201"/>
                    <a:pt x="3046" y="365"/>
                  </a:cubicBezTo>
                  <a:cubicBezTo>
                    <a:pt x="1513" y="746"/>
                    <a:pt x="323" y="1942"/>
                    <a:pt x="-58" y="3469"/>
                  </a:cubicBezTo>
                  <a:cubicBezTo>
                    <a:pt x="-631" y="5186"/>
                    <a:pt x="1214" y="6586"/>
                    <a:pt x="4076" y="6586"/>
                  </a:cubicBezTo>
                  <a:cubicBezTo>
                    <a:pt x="6938" y="6586"/>
                    <a:pt x="8210" y="5186"/>
                    <a:pt x="8210" y="34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 2611">
              <a:extLst>
                <a:ext uri="{FF2B5EF4-FFF2-40B4-BE49-F238E27FC236}">
                  <a16:creationId xmlns:a16="http://schemas.microsoft.com/office/drawing/2014/main" id="{0F4162F1-5AE3-21DB-4A6C-D41EDE15C8CF}"/>
                </a:ext>
              </a:extLst>
            </p:cNvPr>
            <p:cNvSpPr/>
            <p:nvPr/>
          </p:nvSpPr>
          <p:spPr>
            <a:xfrm>
              <a:off x="8078148" y="6612219"/>
              <a:ext cx="15520" cy="6297"/>
            </a:xfrm>
            <a:custGeom>
              <a:avLst/>
              <a:gdLst>
                <a:gd name="connsiteX0" fmla="*/ 7598 w 15520"/>
                <a:gd name="connsiteY0" fmla="*/ 238 h 6297"/>
                <a:gd name="connsiteX1" fmla="*/ -163 w 15520"/>
                <a:gd name="connsiteY1" fmla="*/ 3419 h 6297"/>
                <a:gd name="connsiteX2" fmla="*/ 7598 w 15520"/>
                <a:gd name="connsiteY2" fmla="*/ 6535 h 6297"/>
                <a:gd name="connsiteX3" fmla="*/ 15358 w 15520"/>
                <a:gd name="connsiteY3" fmla="*/ 3419 h 6297"/>
                <a:gd name="connsiteX4" fmla="*/ 7598 w 15520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0" h="6297">
                  <a:moveTo>
                    <a:pt x="7598" y="238"/>
                  </a:moveTo>
                  <a:cubicBezTo>
                    <a:pt x="3336" y="238"/>
                    <a:pt x="-163" y="1701"/>
                    <a:pt x="-163" y="3419"/>
                  </a:cubicBezTo>
                  <a:cubicBezTo>
                    <a:pt x="-163" y="5136"/>
                    <a:pt x="3336" y="6535"/>
                    <a:pt x="7598" y="6535"/>
                  </a:cubicBezTo>
                  <a:cubicBezTo>
                    <a:pt x="11859" y="6535"/>
                    <a:pt x="15358" y="5136"/>
                    <a:pt x="15358" y="3419"/>
                  </a:cubicBezTo>
                  <a:cubicBezTo>
                    <a:pt x="15358" y="1701"/>
                    <a:pt x="11859" y="238"/>
                    <a:pt x="75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 2612">
              <a:extLst>
                <a:ext uri="{FF2B5EF4-FFF2-40B4-BE49-F238E27FC236}">
                  <a16:creationId xmlns:a16="http://schemas.microsoft.com/office/drawing/2014/main" id="{CF62E179-937A-F5C5-F03C-80ED730A8CE2}"/>
                </a:ext>
              </a:extLst>
            </p:cNvPr>
            <p:cNvSpPr/>
            <p:nvPr/>
          </p:nvSpPr>
          <p:spPr>
            <a:xfrm>
              <a:off x="8070004" y="580735"/>
              <a:ext cx="8146" cy="6297"/>
            </a:xfrm>
            <a:custGeom>
              <a:avLst/>
              <a:gdLst>
                <a:gd name="connsiteX0" fmla="*/ 5055 w 8146"/>
                <a:gd name="connsiteY0" fmla="*/ 238 h 6297"/>
                <a:gd name="connsiteX1" fmla="*/ 221 w 8146"/>
                <a:gd name="connsiteY1" fmla="*/ 3419 h 6297"/>
                <a:gd name="connsiteX2" fmla="*/ 3147 w 8146"/>
                <a:gd name="connsiteY2" fmla="*/ 6535 h 6297"/>
                <a:gd name="connsiteX3" fmla="*/ 7981 w 8146"/>
                <a:gd name="connsiteY3" fmla="*/ 3419 h 6297"/>
                <a:gd name="connsiteX4" fmla="*/ 5061 w 8146"/>
                <a:gd name="connsiteY4" fmla="*/ 238 h 6297"/>
                <a:gd name="connsiteX5" fmla="*/ 5055 w 8146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" h="6297">
                  <a:moveTo>
                    <a:pt x="5055" y="238"/>
                  </a:moveTo>
                  <a:cubicBezTo>
                    <a:pt x="3052" y="525"/>
                    <a:pt x="1277" y="1695"/>
                    <a:pt x="221" y="3419"/>
                  </a:cubicBezTo>
                  <a:cubicBezTo>
                    <a:pt x="-797" y="5136"/>
                    <a:pt x="221" y="6535"/>
                    <a:pt x="3147" y="6535"/>
                  </a:cubicBezTo>
                  <a:cubicBezTo>
                    <a:pt x="6073" y="6535"/>
                    <a:pt x="7981" y="5136"/>
                    <a:pt x="7981" y="3419"/>
                  </a:cubicBezTo>
                  <a:cubicBezTo>
                    <a:pt x="8051" y="1733"/>
                    <a:pt x="6747" y="308"/>
                    <a:pt x="5061" y="238"/>
                  </a:cubicBezTo>
                  <a:cubicBezTo>
                    <a:pt x="5055" y="238"/>
                    <a:pt x="5055" y="238"/>
                    <a:pt x="50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 2613">
              <a:extLst>
                <a:ext uri="{FF2B5EF4-FFF2-40B4-BE49-F238E27FC236}">
                  <a16:creationId xmlns:a16="http://schemas.microsoft.com/office/drawing/2014/main" id="{C58B4C90-1613-00D3-3574-25F47EE4E5F9}"/>
                </a:ext>
              </a:extLst>
            </p:cNvPr>
            <p:cNvSpPr/>
            <p:nvPr/>
          </p:nvSpPr>
          <p:spPr>
            <a:xfrm>
              <a:off x="8013110" y="6616408"/>
              <a:ext cx="52073" cy="16624"/>
            </a:xfrm>
            <a:custGeom>
              <a:avLst/>
              <a:gdLst>
                <a:gd name="connsiteX0" fmla="*/ 3749 w 52073"/>
                <a:gd name="connsiteY0" fmla="*/ 2918 h 16624"/>
                <a:gd name="connsiteX1" fmla="*/ 3113 w 52073"/>
                <a:gd name="connsiteY1" fmla="*/ 16403 h 16624"/>
                <a:gd name="connsiteX2" fmla="*/ 5085 w 52073"/>
                <a:gd name="connsiteY2" fmla="*/ 10742 h 16624"/>
                <a:gd name="connsiteX3" fmla="*/ 28111 w 52073"/>
                <a:gd name="connsiteY3" fmla="*/ 7117 h 16624"/>
                <a:gd name="connsiteX4" fmla="*/ 51900 w 52073"/>
                <a:gd name="connsiteY4" fmla="*/ 3936 h 16624"/>
                <a:gd name="connsiteX5" fmla="*/ 3749 w 52073"/>
                <a:gd name="connsiteY5" fmla="*/ 2918 h 1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73" h="16624">
                  <a:moveTo>
                    <a:pt x="3749" y="2918"/>
                  </a:moveTo>
                  <a:cubicBezTo>
                    <a:pt x="-1021" y="6989"/>
                    <a:pt x="-1657" y="19393"/>
                    <a:pt x="3113" y="16403"/>
                  </a:cubicBezTo>
                  <a:cubicBezTo>
                    <a:pt x="4964" y="15169"/>
                    <a:pt x="5772" y="12860"/>
                    <a:pt x="5085" y="10742"/>
                  </a:cubicBezTo>
                  <a:cubicBezTo>
                    <a:pt x="4067" y="8198"/>
                    <a:pt x="11000" y="7117"/>
                    <a:pt x="28111" y="7117"/>
                  </a:cubicBezTo>
                  <a:cubicBezTo>
                    <a:pt x="42677" y="7117"/>
                    <a:pt x="52281" y="5844"/>
                    <a:pt x="51900" y="3936"/>
                  </a:cubicBezTo>
                  <a:cubicBezTo>
                    <a:pt x="51137" y="-326"/>
                    <a:pt x="8711" y="-1216"/>
                    <a:pt x="3749" y="29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 2614">
              <a:extLst>
                <a:ext uri="{FF2B5EF4-FFF2-40B4-BE49-F238E27FC236}">
                  <a16:creationId xmlns:a16="http://schemas.microsoft.com/office/drawing/2014/main" id="{5A329CC2-2388-F888-E53B-9A4644ED5224}"/>
                </a:ext>
              </a:extLst>
            </p:cNvPr>
            <p:cNvSpPr/>
            <p:nvPr/>
          </p:nvSpPr>
          <p:spPr>
            <a:xfrm>
              <a:off x="8066467" y="6602869"/>
              <a:ext cx="8209" cy="6010"/>
            </a:xfrm>
            <a:custGeom>
              <a:avLst/>
              <a:gdLst>
                <a:gd name="connsiteX0" fmla="*/ 1278 w 8209"/>
                <a:gd name="connsiteY0" fmla="*/ 238 h 6010"/>
                <a:gd name="connsiteX1" fmla="*/ 2232 w 8209"/>
                <a:gd name="connsiteY1" fmla="*/ 3291 h 6010"/>
                <a:gd name="connsiteX2" fmla="*/ 6875 w 8209"/>
                <a:gd name="connsiteY2" fmla="*/ 3291 h 6010"/>
                <a:gd name="connsiteX3" fmla="*/ 1278 w 8209"/>
                <a:gd name="connsiteY3" fmla="*/ 238 h 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09" h="6010">
                  <a:moveTo>
                    <a:pt x="1278" y="238"/>
                  </a:moveTo>
                  <a:cubicBezTo>
                    <a:pt x="-948" y="238"/>
                    <a:pt x="-567" y="1511"/>
                    <a:pt x="2232" y="3291"/>
                  </a:cubicBezTo>
                  <a:cubicBezTo>
                    <a:pt x="8211" y="7235"/>
                    <a:pt x="9229" y="7235"/>
                    <a:pt x="6875" y="3291"/>
                  </a:cubicBezTo>
                  <a:cubicBezTo>
                    <a:pt x="5610" y="1434"/>
                    <a:pt x="3523" y="296"/>
                    <a:pt x="127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 2615">
              <a:extLst>
                <a:ext uri="{FF2B5EF4-FFF2-40B4-BE49-F238E27FC236}">
                  <a16:creationId xmlns:a16="http://schemas.microsoft.com/office/drawing/2014/main" id="{144F1D5D-CDFA-6997-B236-6DF7E9BBEA0E}"/>
                </a:ext>
              </a:extLst>
            </p:cNvPr>
            <p:cNvSpPr/>
            <p:nvPr/>
          </p:nvSpPr>
          <p:spPr>
            <a:xfrm>
              <a:off x="7991321" y="6478094"/>
              <a:ext cx="13717" cy="17240"/>
            </a:xfrm>
            <a:custGeom>
              <a:avLst/>
              <a:gdLst>
                <a:gd name="connsiteX0" fmla="*/ 9191 w 13717"/>
                <a:gd name="connsiteY0" fmla="*/ 3650 h 17240"/>
                <a:gd name="connsiteX1" fmla="*/ 4548 w 13717"/>
                <a:gd name="connsiteY1" fmla="*/ 8548 h 17240"/>
                <a:gd name="connsiteX2" fmla="*/ 2003 w 13717"/>
                <a:gd name="connsiteY2" fmla="*/ 15926 h 17240"/>
                <a:gd name="connsiteX3" fmla="*/ 12626 w 13717"/>
                <a:gd name="connsiteY3" fmla="*/ 9247 h 17240"/>
                <a:gd name="connsiteX4" fmla="*/ 12626 w 13717"/>
                <a:gd name="connsiteY4" fmla="*/ 9247 h 17240"/>
                <a:gd name="connsiteX5" fmla="*/ 12117 w 13717"/>
                <a:gd name="connsiteY5" fmla="*/ 597 h 17240"/>
                <a:gd name="connsiteX6" fmla="*/ 9191 w 13717"/>
                <a:gd name="connsiteY6" fmla="*/ 3650 h 1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7" h="17240">
                  <a:moveTo>
                    <a:pt x="9191" y="3650"/>
                  </a:moveTo>
                  <a:cubicBezTo>
                    <a:pt x="9229" y="6271"/>
                    <a:pt x="7168" y="8446"/>
                    <a:pt x="4548" y="8548"/>
                  </a:cubicBezTo>
                  <a:cubicBezTo>
                    <a:pt x="-350" y="8548"/>
                    <a:pt x="-1813" y="12301"/>
                    <a:pt x="2003" y="15926"/>
                  </a:cubicBezTo>
                  <a:cubicBezTo>
                    <a:pt x="5820" y="19552"/>
                    <a:pt x="9954" y="16626"/>
                    <a:pt x="12626" y="9247"/>
                  </a:cubicBezTo>
                  <a:lnTo>
                    <a:pt x="12626" y="9247"/>
                  </a:lnTo>
                  <a:cubicBezTo>
                    <a:pt x="14025" y="5368"/>
                    <a:pt x="13834" y="1678"/>
                    <a:pt x="12117" y="597"/>
                  </a:cubicBezTo>
                  <a:cubicBezTo>
                    <a:pt x="10399" y="-484"/>
                    <a:pt x="9191" y="979"/>
                    <a:pt x="9191" y="36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 2616">
              <a:extLst>
                <a:ext uri="{FF2B5EF4-FFF2-40B4-BE49-F238E27FC236}">
                  <a16:creationId xmlns:a16="http://schemas.microsoft.com/office/drawing/2014/main" id="{26E74789-E32C-6DF9-3CCB-C9C4B587D1B8}"/>
                </a:ext>
              </a:extLst>
            </p:cNvPr>
            <p:cNvSpPr/>
            <p:nvPr/>
          </p:nvSpPr>
          <p:spPr>
            <a:xfrm>
              <a:off x="8009961" y="6514709"/>
              <a:ext cx="7764" cy="9477"/>
            </a:xfrm>
            <a:custGeom>
              <a:avLst/>
              <a:gdLst>
                <a:gd name="connsiteX0" fmla="*/ 7216 w 7764"/>
                <a:gd name="connsiteY0" fmla="*/ 4945 h 9477"/>
                <a:gd name="connsiteX1" fmla="*/ 4417 w 7764"/>
                <a:gd name="connsiteY1" fmla="*/ 238 h 9477"/>
                <a:gd name="connsiteX2" fmla="*/ -162 w 7764"/>
                <a:gd name="connsiteY2" fmla="*/ 4945 h 9477"/>
                <a:gd name="connsiteX3" fmla="*/ -162 w 7764"/>
                <a:gd name="connsiteY3" fmla="*/ 4945 h 9477"/>
                <a:gd name="connsiteX4" fmla="*/ 2637 w 7764"/>
                <a:gd name="connsiteY4" fmla="*/ 9716 h 9477"/>
                <a:gd name="connsiteX5" fmla="*/ 7216 w 7764"/>
                <a:gd name="connsiteY5" fmla="*/ 4945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64" h="9477">
                  <a:moveTo>
                    <a:pt x="7216" y="4945"/>
                  </a:moveTo>
                  <a:cubicBezTo>
                    <a:pt x="8234" y="2083"/>
                    <a:pt x="7216" y="238"/>
                    <a:pt x="4417" y="238"/>
                  </a:cubicBezTo>
                  <a:cubicBezTo>
                    <a:pt x="1854" y="276"/>
                    <a:pt x="-194" y="2382"/>
                    <a:pt x="-162" y="4945"/>
                  </a:cubicBezTo>
                  <a:cubicBezTo>
                    <a:pt x="-162" y="4945"/>
                    <a:pt x="-162" y="4945"/>
                    <a:pt x="-162" y="4945"/>
                  </a:cubicBezTo>
                  <a:cubicBezTo>
                    <a:pt x="-162" y="7553"/>
                    <a:pt x="1110" y="9716"/>
                    <a:pt x="2637" y="9716"/>
                  </a:cubicBezTo>
                  <a:cubicBezTo>
                    <a:pt x="4163" y="9716"/>
                    <a:pt x="6199" y="7553"/>
                    <a:pt x="7216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 2617">
              <a:extLst>
                <a:ext uri="{FF2B5EF4-FFF2-40B4-BE49-F238E27FC236}">
                  <a16:creationId xmlns:a16="http://schemas.microsoft.com/office/drawing/2014/main" id="{7DB5B7E3-3F6B-7DFA-7167-236F0AFDE800}"/>
                </a:ext>
              </a:extLst>
            </p:cNvPr>
            <p:cNvSpPr/>
            <p:nvPr/>
          </p:nvSpPr>
          <p:spPr>
            <a:xfrm>
              <a:off x="8004068" y="2252551"/>
              <a:ext cx="7871" cy="8305"/>
            </a:xfrm>
            <a:custGeom>
              <a:avLst/>
              <a:gdLst>
                <a:gd name="connsiteX0" fmla="*/ 5730 w 7871"/>
                <a:gd name="connsiteY0" fmla="*/ 3771 h 8305"/>
                <a:gd name="connsiteX1" fmla="*/ 387 w 7871"/>
                <a:gd name="connsiteY1" fmla="*/ 464 h 8305"/>
                <a:gd name="connsiteX2" fmla="*/ 6366 w 7871"/>
                <a:gd name="connsiteY2" fmla="*/ 8542 h 8305"/>
                <a:gd name="connsiteX3" fmla="*/ 5730 w 7871"/>
                <a:gd name="connsiteY3" fmla="*/ 3771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1" h="8305">
                  <a:moveTo>
                    <a:pt x="5730" y="3771"/>
                  </a:moveTo>
                  <a:cubicBezTo>
                    <a:pt x="3568" y="1163"/>
                    <a:pt x="1151" y="-363"/>
                    <a:pt x="387" y="464"/>
                  </a:cubicBezTo>
                  <a:cubicBezTo>
                    <a:pt x="-1712" y="2626"/>
                    <a:pt x="2614" y="8542"/>
                    <a:pt x="6366" y="8542"/>
                  </a:cubicBezTo>
                  <a:cubicBezTo>
                    <a:pt x="8338" y="8605"/>
                    <a:pt x="8147" y="6761"/>
                    <a:pt x="5730" y="37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 2618">
              <a:extLst>
                <a:ext uri="{FF2B5EF4-FFF2-40B4-BE49-F238E27FC236}">
                  <a16:creationId xmlns:a16="http://schemas.microsoft.com/office/drawing/2014/main" id="{E266BEFE-4112-7016-2B67-58E64858071C}"/>
                </a:ext>
              </a:extLst>
            </p:cNvPr>
            <p:cNvSpPr/>
            <p:nvPr/>
          </p:nvSpPr>
          <p:spPr>
            <a:xfrm>
              <a:off x="8212637" y="6565086"/>
              <a:ext cx="6949" cy="6297"/>
            </a:xfrm>
            <a:custGeom>
              <a:avLst/>
              <a:gdLst>
                <a:gd name="connsiteX0" fmla="*/ 3312 w 6949"/>
                <a:gd name="connsiteY0" fmla="*/ 238 h 6297"/>
                <a:gd name="connsiteX1" fmla="*/ 195 w 6949"/>
                <a:gd name="connsiteY1" fmla="*/ 3355 h 6297"/>
                <a:gd name="connsiteX2" fmla="*/ 3312 w 6949"/>
                <a:gd name="connsiteY2" fmla="*/ 6535 h 6297"/>
                <a:gd name="connsiteX3" fmla="*/ 6429 w 6949"/>
                <a:gd name="connsiteY3" fmla="*/ 3355 h 6297"/>
                <a:gd name="connsiteX4" fmla="*/ 3312 w 6949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9" h="6297">
                  <a:moveTo>
                    <a:pt x="3312" y="238"/>
                  </a:moveTo>
                  <a:cubicBezTo>
                    <a:pt x="577" y="238"/>
                    <a:pt x="-886" y="1638"/>
                    <a:pt x="195" y="3355"/>
                  </a:cubicBezTo>
                  <a:cubicBezTo>
                    <a:pt x="1277" y="5073"/>
                    <a:pt x="2676" y="6535"/>
                    <a:pt x="3312" y="6535"/>
                  </a:cubicBezTo>
                  <a:cubicBezTo>
                    <a:pt x="3948" y="6535"/>
                    <a:pt x="5348" y="5073"/>
                    <a:pt x="6429" y="3355"/>
                  </a:cubicBezTo>
                  <a:cubicBezTo>
                    <a:pt x="7510" y="1638"/>
                    <a:pt x="6048" y="238"/>
                    <a:pt x="331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 2619">
              <a:extLst>
                <a:ext uri="{FF2B5EF4-FFF2-40B4-BE49-F238E27FC236}">
                  <a16:creationId xmlns:a16="http://schemas.microsoft.com/office/drawing/2014/main" id="{9C84A6F1-1FB1-163D-B756-317E1E3DC809}"/>
                </a:ext>
              </a:extLst>
            </p:cNvPr>
            <p:cNvSpPr/>
            <p:nvPr/>
          </p:nvSpPr>
          <p:spPr>
            <a:xfrm>
              <a:off x="8122092" y="6598106"/>
              <a:ext cx="89376" cy="33134"/>
            </a:xfrm>
            <a:custGeom>
              <a:avLst/>
              <a:gdLst>
                <a:gd name="connsiteX0" fmla="*/ 76111 w 89376"/>
                <a:gd name="connsiteY0" fmla="*/ 26818 h 33134"/>
                <a:gd name="connsiteX1" fmla="*/ 60591 w 89376"/>
                <a:gd name="connsiteY1" fmla="*/ 22620 h 33134"/>
                <a:gd name="connsiteX2" fmla="*/ 44561 w 89376"/>
                <a:gd name="connsiteY2" fmla="*/ 16959 h 33134"/>
                <a:gd name="connsiteX3" fmla="*/ 37756 w 89376"/>
                <a:gd name="connsiteY3" fmla="*/ 9963 h 33134"/>
                <a:gd name="connsiteX4" fmla="*/ 25798 w 89376"/>
                <a:gd name="connsiteY4" fmla="*/ 1121 h 33134"/>
                <a:gd name="connsiteX5" fmla="*/ 27960 w 89376"/>
                <a:gd name="connsiteY5" fmla="*/ 4301 h 33134"/>
                <a:gd name="connsiteX6" fmla="*/ 33367 w 89376"/>
                <a:gd name="connsiteY6" fmla="*/ 8372 h 33134"/>
                <a:gd name="connsiteX7" fmla="*/ 24907 w 89376"/>
                <a:gd name="connsiteY7" fmla="*/ 9072 h 33134"/>
                <a:gd name="connsiteX8" fmla="*/ 100 w 89376"/>
                <a:gd name="connsiteY8" fmla="*/ 9454 h 33134"/>
                <a:gd name="connsiteX9" fmla="*/ 5380 w 89376"/>
                <a:gd name="connsiteY9" fmla="*/ 16514 h 33134"/>
                <a:gd name="connsiteX10" fmla="*/ 6906 w 89376"/>
                <a:gd name="connsiteY10" fmla="*/ 25864 h 33134"/>
                <a:gd name="connsiteX11" fmla="*/ 12376 w 89376"/>
                <a:gd name="connsiteY11" fmla="*/ 30126 h 33134"/>
                <a:gd name="connsiteX12" fmla="*/ 21917 w 89376"/>
                <a:gd name="connsiteY12" fmla="*/ 23765 h 33134"/>
                <a:gd name="connsiteX13" fmla="*/ 32922 w 89376"/>
                <a:gd name="connsiteY13" fmla="*/ 22302 h 33134"/>
                <a:gd name="connsiteX14" fmla="*/ 72803 w 89376"/>
                <a:gd name="connsiteY14" fmla="*/ 32416 h 33134"/>
                <a:gd name="connsiteX15" fmla="*/ 82853 w 89376"/>
                <a:gd name="connsiteY15" fmla="*/ 31589 h 33134"/>
                <a:gd name="connsiteX16" fmla="*/ 89214 w 89376"/>
                <a:gd name="connsiteY16" fmla="*/ 30253 h 33134"/>
                <a:gd name="connsiteX17" fmla="*/ 76111 w 89376"/>
                <a:gd name="connsiteY17" fmla="*/ 26818 h 3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376" h="33134">
                  <a:moveTo>
                    <a:pt x="76111" y="26818"/>
                  </a:moveTo>
                  <a:cubicBezTo>
                    <a:pt x="70711" y="26456"/>
                    <a:pt x="65438" y="25025"/>
                    <a:pt x="60591" y="22620"/>
                  </a:cubicBezTo>
                  <a:cubicBezTo>
                    <a:pt x="55445" y="20222"/>
                    <a:pt x="50076" y="18327"/>
                    <a:pt x="44561" y="16959"/>
                  </a:cubicBezTo>
                  <a:cubicBezTo>
                    <a:pt x="41095" y="16202"/>
                    <a:pt x="38417" y="13448"/>
                    <a:pt x="37756" y="9963"/>
                  </a:cubicBezTo>
                  <a:cubicBezTo>
                    <a:pt x="36738" y="2902"/>
                    <a:pt x="30441" y="-1805"/>
                    <a:pt x="25798" y="1121"/>
                  </a:cubicBezTo>
                  <a:cubicBezTo>
                    <a:pt x="23889" y="2330"/>
                    <a:pt x="24843" y="3665"/>
                    <a:pt x="27960" y="4301"/>
                  </a:cubicBezTo>
                  <a:cubicBezTo>
                    <a:pt x="31077" y="4937"/>
                    <a:pt x="33367" y="6719"/>
                    <a:pt x="33367" y="8372"/>
                  </a:cubicBezTo>
                  <a:cubicBezTo>
                    <a:pt x="33367" y="10026"/>
                    <a:pt x="29741" y="10407"/>
                    <a:pt x="24907" y="9072"/>
                  </a:cubicBezTo>
                  <a:cubicBezTo>
                    <a:pt x="14984" y="6401"/>
                    <a:pt x="2899" y="6591"/>
                    <a:pt x="100" y="9454"/>
                  </a:cubicBezTo>
                  <a:cubicBezTo>
                    <a:pt x="-981" y="10471"/>
                    <a:pt x="1372" y="13652"/>
                    <a:pt x="5380" y="16514"/>
                  </a:cubicBezTo>
                  <a:cubicBezTo>
                    <a:pt x="12313" y="21475"/>
                    <a:pt x="12376" y="21857"/>
                    <a:pt x="6906" y="25864"/>
                  </a:cubicBezTo>
                  <a:cubicBezTo>
                    <a:pt x="1436" y="29872"/>
                    <a:pt x="2263" y="30126"/>
                    <a:pt x="12376" y="30126"/>
                  </a:cubicBezTo>
                  <a:cubicBezTo>
                    <a:pt x="22490" y="30126"/>
                    <a:pt x="23317" y="29299"/>
                    <a:pt x="21917" y="23765"/>
                  </a:cubicBezTo>
                  <a:cubicBezTo>
                    <a:pt x="19946" y="16196"/>
                    <a:pt x="21917" y="15942"/>
                    <a:pt x="32922" y="22302"/>
                  </a:cubicBezTo>
                  <a:cubicBezTo>
                    <a:pt x="46152" y="29999"/>
                    <a:pt x="68605" y="35723"/>
                    <a:pt x="72803" y="32416"/>
                  </a:cubicBezTo>
                  <a:cubicBezTo>
                    <a:pt x="75882" y="30724"/>
                    <a:pt x="79539" y="30419"/>
                    <a:pt x="82853" y="31589"/>
                  </a:cubicBezTo>
                  <a:cubicBezTo>
                    <a:pt x="86542" y="32797"/>
                    <a:pt x="89214" y="32225"/>
                    <a:pt x="89214" y="30253"/>
                  </a:cubicBezTo>
                  <a:cubicBezTo>
                    <a:pt x="89214" y="26882"/>
                    <a:pt x="85398" y="25864"/>
                    <a:pt x="76111" y="268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 2620">
              <a:extLst>
                <a:ext uri="{FF2B5EF4-FFF2-40B4-BE49-F238E27FC236}">
                  <a16:creationId xmlns:a16="http://schemas.microsoft.com/office/drawing/2014/main" id="{93F1CDD0-51BC-069F-D78E-F0FC996D0451}"/>
                </a:ext>
              </a:extLst>
            </p:cNvPr>
            <p:cNvSpPr/>
            <p:nvPr/>
          </p:nvSpPr>
          <p:spPr>
            <a:xfrm>
              <a:off x="8196527" y="6581772"/>
              <a:ext cx="21111" cy="12535"/>
            </a:xfrm>
            <a:custGeom>
              <a:avLst/>
              <a:gdLst>
                <a:gd name="connsiteX0" fmla="*/ 1230 w 21111"/>
                <a:gd name="connsiteY0" fmla="*/ 5497 h 12535"/>
                <a:gd name="connsiteX1" fmla="*/ 658 w 21111"/>
                <a:gd name="connsiteY1" fmla="*/ 11858 h 12535"/>
                <a:gd name="connsiteX2" fmla="*/ 20948 w 21111"/>
                <a:gd name="connsiteY2" fmla="*/ 1617 h 12535"/>
                <a:gd name="connsiteX3" fmla="*/ 1230 w 21111"/>
                <a:gd name="connsiteY3" fmla="*/ 549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11" h="12535">
                  <a:moveTo>
                    <a:pt x="1230" y="5497"/>
                  </a:moveTo>
                  <a:cubicBezTo>
                    <a:pt x="-385" y="7240"/>
                    <a:pt x="-621" y="9854"/>
                    <a:pt x="658" y="11858"/>
                  </a:cubicBezTo>
                  <a:cubicBezTo>
                    <a:pt x="3011" y="15674"/>
                    <a:pt x="20948" y="6642"/>
                    <a:pt x="20948" y="1617"/>
                  </a:cubicBezTo>
                  <a:cubicBezTo>
                    <a:pt x="20948" y="-1690"/>
                    <a:pt x="5301" y="1490"/>
                    <a:pt x="1230" y="54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 2621">
              <a:extLst>
                <a:ext uri="{FF2B5EF4-FFF2-40B4-BE49-F238E27FC236}">
                  <a16:creationId xmlns:a16="http://schemas.microsoft.com/office/drawing/2014/main" id="{69259A63-71FF-44AA-D879-74B15CC5C390}"/>
                </a:ext>
              </a:extLst>
            </p:cNvPr>
            <p:cNvSpPr/>
            <p:nvPr/>
          </p:nvSpPr>
          <p:spPr>
            <a:xfrm>
              <a:off x="8221768" y="3491080"/>
              <a:ext cx="5157" cy="6297"/>
            </a:xfrm>
            <a:custGeom>
              <a:avLst/>
              <a:gdLst>
                <a:gd name="connsiteX0" fmla="*/ 1751 w 5157"/>
                <a:gd name="connsiteY0" fmla="*/ 6536 h 6297"/>
                <a:gd name="connsiteX1" fmla="*/ 4995 w 5157"/>
                <a:gd name="connsiteY1" fmla="*/ 3419 h 6297"/>
                <a:gd name="connsiteX2" fmla="*/ 4995 w 5157"/>
                <a:gd name="connsiteY2" fmla="*/ 3419 h 6297"/>
                <a:gd name="connsiteX3" fmla="*/ 3659 w 5157"/>
                <a:gd name="connsiteY3" fmla="*/ 238 h 6297"/>
                <a:gd name="connsiteX4" fmla="*/ 351 w 5157"/>
                <a:gd name="connsiteY4" fmla="*/ 3419 h 6297"/>
                <a:gd name="connsiteX5" fmla="*/ 1751 w 5157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7" h="6297">
                  <a:moveTo>
                    <a:pt x="1751" y="6536"/>
                  </a:moveTo>
                  <a:cubicBezTo>
                    <a:pt x="3506" y="6574"/>
                    <a:pt x="4957" y="5174"/>
                    <a:pt x="4995" y="3419"/>
                  </a:cubicBezTo>
                  <a:cubicBezTo>
                    <a:pt x="4995" y="3419"/>
                    <a:pt x="4995" y="3419"/>
                    <a:pt x="4995" y="3419"/>
                  </a:cubicBezTo>
                  <a:cubicBezTo>
                    <a:pt x="4995" y="1638"/>
                    <a:pt x="4422" y="238"/>
                    <a:pt x="3659" y="238"/>
                  </a:cubicBezTo>
                  <a:cubicBezTo>
                    <a:pt x="2896" y="238"/>
                    <a:pt x="1433" y="1638"/>
                    <a:pt x="351" y="3419"/>
                  </a:cubicBezTo>
                  <a:cubicBezTo>
                    <a:pt x="-730" y="5200"/>
                    <a:pt x="-30" y="6536"/>
                    <a:pt x="175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 2622">
              <a:extLst>
                <a:ext uri="{FF2B5EF4-FFF2-40B4-BE49-F238E27FC236}">
                  <a16:creationId xmlns:a16="http://schemas.microsoft.com/office/drawing/2014/main" id="{ACBBA3E1-1CDF-CF49-AAD4-324FB33813F1}"/>
                </a:ext>
              </a:extLst>
            </p:cNvPr>
            <p:cNvSpPr/>
            <p:nvPr/>
          </p:nvSpPr>
          <p:spPr>
            <a:xfrm>
              <a:off x="8100213" y="6615815"/>
              <a:ext cx="12171" cy="8998"/>
            </a:xfrm>
            <a:custGeom>
              <a:avLst/>
              <a:gdLst>
                <a:gd name="connsiteX0" fmla="*/ 799 w 12171"/>
                <a:gd name="connsiteY0" fmla="*/ 586 h 8998"/>
                <a:gd name="connsiteX1" fmla="*/ 8113 w 12171"/>
                <a:gd name="connsiteY1" fmla="*/ 9237 h 8998"/>
                <a:gd name="connsiteX2" fmla="*/ 8113 w 12171"/>
                <a:gd name="connsiteY2" fmla="*/ 3957 h 8998"/>
                <a:gd name="connsiteX3" fmla="*/ 799 w 12171"/>
                <a:gd name="connsiteY3" fmla="*/ 586 h 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71" h="8998">
                  <a:moveTo>
                    <a:pt x="799" y="586"/>
                  </a:moveTo>
                  <a:cubicBezTo>
                    <a:pt x="-2255" y="3703"/>
                    <a:pt x="2452" y="9237"/>
                    <a:pt x="8113" y="9237"/>
                  </a:cubicBezTo>
                  <a:cubicBezTo>
                    <a:pt x="13774" y="9237"/>
                    <a:pt x="12820" y="8855"/>
                    <a:pt x="8113" y="3957"/>
                  </a:cubicBezTo>
                  <a:cubicBezTo>
                    <a:pt x="4996" y="1032"/>
                    <a:pt x="1880" y="-495"/>
                    <a:pt x="799" y="5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 2623">
              <a:extLst>
                <a:ext uri="{FF2B5EF4-FFF2-40B4-BE49-F238E27FC236}">
                  <a16:creationId xmlns:a16="http://schemas.microsoft.com/office/drawing/2014/main" id="{886857DD-CD16-75A2-0F2C-B5E3FF06DEB1}"/>
                </a:ext>
              </a:extLst>
            </p:cNvPr>
            <p:cNvSpPr/>
            <p:nvPr/>
          </p:nvSpPr>
          <p:spPr>
            <a:xfrm>
              <a:off x="8085617" y="6586205"/>
              <a:ext cx="16691" cy="7199"/>
            </a:xfrm>
            <a:custGeom>
              <a:avLst/>
              <a:gdLst>
                <a:gd name="connsiteX0" fmla="*/ 16411 w 16691"/>
                <a:gd name="connsiteY0" fmla="*/ 3481 h 7199"/>
                <a:gd name="connsiteX1" fmla="*/ 13040 w 16691"/>
                <a:gd name="connsiteY1" fmla="*/ 301 h 7199"/>
                <a:gd name="connsiteX2" fmla="*/ 4581 w 16691"/>
                <a:gd name="connsiteY2" fmla="*/ 1128 h 7199"/>
                <a:gd name="connsiteX3" fmla="*/ 128 w 16691"/>
                <a:gd name="connsiteY3" fmla="*/ 4245 h 7199"/>
                <a:gd name="connsiteX4" fmla="*/ 16411 w 16691"/>
                <a:gd name="connsiteY4" fmla="*/ 3481 h 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1" h="7199">
                  <a:moveTo>
                    <a:pt x="16411" y="3481"/>
                  </a:moveTo>
                  <a:cubicBezTo>
                    <a:pt x="15712" y="1319"/>
                    <a:pt x="14185" y="-81"/>
                    <a:pt x="13040" y="301"/>
                  </a:cubicBezTo>
                  <a:cubicBezTo>
                    <a:pt x="10267" y="924"/>
                    <a:pt x="7424" y="1204"/>
                    <a:pt x="4581" y="1128"/>
                  </a:cubicBezTo>
                  <a:cubicBezTo>
                    <a:pt x="1082" y="1128"/>
                    <a:pt x="-953" y="2527"/>
                    <a:pt x="128" y="4245"/>
                  </a:cubicBezTo>
                  <a:cubicBezTo>
                    <a:pt x="2990" y="8951"/>
                    <a:pt x="18002" y="8252"/>
                    <a:pt x="16411" y="34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 2624">
              <a:extLst>
                <a:ext uri="{FF2B5EF4-FFF2-40B4-BE49-F238E27FC236}">
                  <a16:creationId xmlns:a16="http://schemas.microsoft.com/office/drawing/2014/main" id="{5D2DB148-D849-07DA-6178-DA7673678EA9}"/>
                </a:ext>
              </a:extLst>
            </p:cNvPr>
            <p:cNvSpPr/>
            <p:nvPr/>
          </p:nvSpPr>
          <p:spPr>
            <a:xfrm>
              <a:off x="8110838" y="6540311"/>
              <a:ext cx="9548" cy="2258"/>
            </a:xfrm>
            <a:custGeom>
              <a:avLst/>
              <a:gdLst>
                <a:gd name="connsiteX0" fmla="*/ 732 w 9548"/>
                <a:gd name="connsiteY0" fmla="*/ 906 h 2258"/>
                <a:gd name="connsiteX1" fmla="*/ 4612 w 9548"/>
                <a:gd name="connsiteY1" fmla="*/ 2496 h 2258"/>
                <a:gd name="connsiteX2" fmla="*/ 8492 w 9548"/>
                <a:gd name="connsiteY2" fmla="*/ 906 h 2258"/>
                <a:gd name="connsiteX3" fmla="*/ 732 w 9548"/>
                <a:gd name="connsiteY3" fmla="*/ 906 h 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48" h="2258">
                  <a:moveTo>
                    <a:pt x="732" y="906"/>
                  </a:moveTo>
                  <a:cubicBezTo>
                    <a:pt x="-1367" y="1733"/>
                    <a:pt x="350" y="2496"/>
                    <a:pt x="4612" y="2496"/>
                  </a:cubicBezTo>
                  <a:cubicBezTo>
                    <a:pt x="8874" y="2496"/>
                    <a:pt x="10591" y="1733"/>
                    <a:pt x="8492" y="906"/>
                  </a:cubicBezTo>
                  <a:cubicBezTo>
                    <a:pt x="5979" y="16"/>
                    <a:pt x="3244" y="16"/>
                    <a:pt x="732" y="9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 2625">
              <a:extLst>
                <a:ext uri="{FF2B5EF4-FFF2-40B4-BE49-F238E27FC236}">
                  <a16:creationId xmlns:a16="http://schemas.microsoft.com/office/drawing/2014/main" id="{58847352-EFE3-0DB2-6727-92DF563BA579}"/>
                </a:ext>
              </a:extLst>
            </p:cNvPr>
            <p:cNvSpPr/>
            <p:nvPr/>
          </p:nvSpPr>
          <p:spPr>
            <a:xfrm>
              <a:off x="7812755" y="6357218"/>
              <a:ext cx="8104" cy="6297"/>
            </a:xfrm>
            <a:custGeom>
              <a:avLst/>
              <a:gdLst>
                <a:gd name="connsiteX0" fmla="*/ 5014 w 8104"/>
                <a:gd name="connsiteY0" fmla="*/ 238 h 6297"/>
                <a:gd name="connsiteX1" fmla="*/ 179 w 8104"/>
                <a:gd name="connsiteY1" fmla="*/ 3355 h 6297"/>
                <a:gd name="connsiteX2" fmla="*/ 3105 w 8104"/>
                <a:gd name="connsiteY2" fmla="*/ 6535 h 6297"/>
                <a:gd name="connsiteX3" fmla="*/ 7940 w 8104"/>
                <a:gd name="connsiteY3" fmla="*/ 3355 h 6297"/>
                <a:gd name="connsiteX4" fmla="*/ 5083 w 8104"/>
                <a:gd name="connsiteY4" fmla="*/ 238 h 6297"/>
                <a:gd name="connsiteX5" fmla="*/ 5014 w 8104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04" h="6297">
                  <a:moveTo>
                    <a:pt x="5014" y="238"/>
                  </a:moveTo>
                  <a:cubicBezTo>
                    <a:pt x="3016" y="505"/>
                    <a:pt x="1241" y="1644"/>
                    <a:pt x="179" y="3355"/>
                  </a:cubicBezTo>
                  <a:cubicBezTo>
                    <a:pt x="-838" y="5073"/>
                    <a:pt x="497" y="6535"/>
                    <a:pt x="3105" y="6535"/>
                  </a:cubicBezTo>
                  <a:cubicBezTo>
                    <a:pt x="5713" y="6535"/>
                    <a:pt x="7940" y="5073"/>
                    <a:pt x="7940" y="3355"/>
                  </a:cubicBezTo>
                  <a:cubicBezTo>
                    <a:pt x="8009" y="1708"/>
                    <a:pt x="6731" y="308"/>
                    <a:pt x="5083" y="238"/>
                  </a:cubicBezTo>
                  <a:cubicBezTo>
                    <a:pt x="5058" y="238"/>
                    <a:pt x="5039" y="238"/>
                    <a:pt x="501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 2626">
              <a:extLst>
                <a:ext uri="{FF2B5EF4-FFF2-40B4-BE49-F238E27FC236}">
                  <a16:creationId xmlns:a16="http://schemas.microsoft.com/office/drawing/2014/main" id="{3CD1F638-3A6E-0259-9888-66D8DFEA54BA}"/>
                </a:ext>
              </a:extLst>
            </p:cNvPr>
            <p:cNvSpPr/>
            <p:nvPr/>
          </p:nvSpPr>
          <p:spPr>
            <a:xfrm>
              <a:off x="7356949" y="385652"/>
              <a:ext cx="5173" cy="6297"/>
            </a:xfrm>
            <a:custGeom>
              <a:avLst/>
              <a:gdLst>
                <a:gd name="connsiteX0" fmla="*/ 3675 w 5173"/>
                <a:gd name="connsiteY0" fmla="*/ 6536 h 6297"/>
                <a:gd name="connsiteX1" fmla="*/ 5011 w 5173"/>
                <a:gd name="connsiteY1" fmla="*/ 3419 h 6297"/>
                <a:gd name="connsiteX2" fmla="*/ 1703 w 5173"/>
                <a:gd name="connsiteY2" fmla="*/ 239 h 6297"/>
                <a:gd name="connsiteX3" fmla="*/ 1703 w 5173"/>
                <a:gd name="connsiteY3" fmla="*/ 239 h 6297"/>
                <a:gd name="connsiteX4" fmla="*/ 368 w 5173"/>
                <a:gd name="connsiteY4" fmla="*/ 3419 h 6297"/>
                <a:gd name="connsiteX5" fmla="*/ 3675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75" y="6536"/>
                  </a:moveTo>
                  <a:cubicBezTo>
                    <a:pt x="4375" y="6536"/>
                    <a:pt x="5011" y="5137"/>
                    <a:pt x="5011" y="3419"/>
                  </a:cubicBezTo>
                  <a:cubicBezTo>
                    <a:pt x="4979" y="1626"/>
                    <a:pt x="3497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702"/>
                    <a:pt x="368" y="3419"/>
                  </a:cubicBezTo>
                  <a:cubicBezTo>
                    <a:pt x="1449" y="5137"/>
                    <a:pt x="2912" y="6536"/>
                    <a:pt x="367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 2627">
              <a:extLst>
                <a:ext uri="{FF2B5EF4-FFF2-40B4-BE49-F238E27FC236}">
                  <a16:creationId xmlns:a16="http://schemas.microsoft.com/office/drawing/2014/main" id="{78DE0180-5B84-32AA-B372-D6E45CBF55F0}"/>
                </a:ext>
              </a:extLst>
            </p:cNvPr>
            <p:cNvSpPr/>
            <p:nvPr/>
          </p:nvSpPr>
          <p:spPr>
            <a:xfrm>
              <a:off x="7354378" y="537256"/>
              <a:ext cx="7494" cy="7836"/>
            </a:xfrm>
            <a:custGeom>
              <a:avLst/>
              <a:gdLst>
                <a:gd name="connsiteX0" fmla="*/ 5419 w 7494"/>
                <a:gd name="connsiteY0" fmla="*/ 6508 h 7836"/>
                <a:gd name="connsiteX1" fmla="*/ 6818 w 7494"/>
                <a:gd name="connsiteY1" fmla="*/ 1165 h 7836"/>
                <a:gd name="connsiteX2" fmla="*/ 458 w 7494"/>
                <a:gd name="connsiteY2" fmla="*/ 6635 h 7836"/>
                <a:gd name="connsiteX3" fmla="*/ 5419 w 7494"/>
                <a:gd name="connsiteY3" fmla="*/ 6508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4" h="7836">
                  <a:moveTo>
                    <a:pt x="5419" y="6508"/>
                  </a:moveTo>
                  <a:cubicBezTo>
                    <a:pt x="7200" y="4663"/>
                    <a:pt x="7900" y="2246"/>
                    <a:pt x="6818" y="1165"/>
                  </a:cubicBezTo>
                  <a:cubicBezTo>
                    <a:pt x="3829" y="-1825"/>
                    <a:pt x="-2087" y="3073"/>
                    <a:pt x="458" y="6635"/>
                  </a:cubicBezTo>
                  <a:cubicBezTo>
                    <a:pt x="1475" y="8607"/>
                    <a:pt x="3193" y="8543"/>
                    <a:pt x="5419" y="65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 2628">
              <a:extLst>
                <a:ext uri="{FF2B5EF4-FFF2-40B4-BE49-F238E27FC236}">
                  <a16:creationId xmlns:a16="http://schemas.microsoft.com/office/drawing/2014/main" id="{C25C6144-F368-1EF9-2A1C-1313DE97E8E1}"/>
                </a:ext>
              </a:extLst>
            </p:cNvPr>
            <p:cNvSpPr/>
            <p:nvPr/>
          </p:nvSpPr>
          <p:spPr>
            <a:xfrm>
              <a:off x="7371472" y="6212703"/>
              <a:ext cx="11103" cy="6233"/>
            </a:xfrm>
            <a:custGeom>
              <a:avLst/>
              <a:gdLst>
                <a:gd name="connsiteX0" fmla="*/ 4290 w 11103"/>
                <a:gd name="connsiteY0" fmla="*/ 6472 h 6233"/>
                <a:gd name="connsiteX1" fmla="*/ 10651 w 11103"/>
                <a:gd name="connsiteY1" fmla="*/ 3355 h 6233"/>
                <a:gd name="connsiteX2" fmla="*/ 6198 w 11103"/>
                <a:gd name="connsiteY2" fmla="*/ 238 h 6233"/>
                <a:gd name="connsiteX3" fmla="*/ -163 w 11103"/>
                <a:gd name="connsiteY3" fmla="*/ 3355 h 6233"/>
                <a:gd name="connsiteX4" fmla="*/ 4290 w 11103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3" h="6233">
                  <a:moveTo>
                    <a:pt x="4290" y="6472"/>
                  </a:moveTo>
                  <a:cubicBezTo>
                    <a:pt x="6771" y="6446"/>
                    <a:pt x="9111" y="5301"/>
                    <a:pt x="10651" y="3355"/>
                  </a:cubicBezTo>
                  <a:cubicBezTo>
                    <a:pt x="11732" y="1638"/>
                    <a:pt x="9697" y="238"/>
                    <a:pt x="6198" y="238"/>
                  </a:cubicBezTo>
                  <a:cubicBezTo>
                    <a:pt x="2700" y="238"/>
                    <a:pt x="-163" y="1638"/>
                    <a:pt x="-163" y="3355"/>
                  </a:cubicBezTo>
                  <a:cubicBezTo>
                    <a:pt x="-163" y="5072"/>
                    <a:pt x="1809" y="6472"/>
                    <a:pt x="4290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 2629">
              <a:extLst>
                <a:ext uri="{FF2B5EF4-FFF2-40B4-BE49-F238E27FC236}">
                  <a16:creationId xmlns:a16="http://schemas.microsoft.com/office/drawing/2014/main" id="{34434707-22E8-4F52-D38F-7782BFEF16A1}"/>
                </a:ext>
              </a:extLst>
            </p:cNvPr>
            <p:cNvSpPr/>
            <p:nvPr/>
          </p:nvSpPr>
          <p:spPr>
            <a:xfrm>
              <a:off x="7348000" y="479918"/>
              <a:ext cx="7952" cy="11413"/>
            </a:xfrm>
            <a:custGeom>
              <a:avLst/>
              <a:gdLst>
                <a:gd name="connsiteX0" fmla="*/ 4991 w 7952"/>
                <a:gd name="connsiteY0" fmla="*/ 238 h 11413"/>
                <a:gd name="connsiteX1" fmla="*/ 666 w 7952"/>
                <a:gd name="connsiteY1" fmla="*/ 10861 h 11413"/>
                <a:gd name="connsiteX2" fmla="*/ 7790 w 7952"/>
                <a:gd name="connsiteY2" fmla="*/ 4818 h 11413"/>
                <a:gd name="connsiteX3" fmla="*/ 4991 w 7952"/>
                <a:gd name="connsiteY3" fmla="*/ 238 h 1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2" h="11413">
                  <a:moveTo>
                    <a:pt x="4991" y="238"/>
                  </a:moveTo>
                  <a:cubicBezTo>
                    <a:pt x="1557" y="238"/>
                    <a:pt x="-1751" y="8444"/>
                    <a:pt x="666" y="10861"/>
                  </a:cubicBezTo>
                  <a:cubicBezTo>
                    <a:pt x="3083" y="13278"/>
                    <a:pt x="7790" y="9843"/>
                    <a:pt x="7790" y="4818"/>
                  </a:cubicBezTo>
                  <a:cubicBezTo>
                    <a:pt x="7790" y="2401"/>
                    <a:pt x="6645" y="238"/>
                    <a:pt x="499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 2630">
              <a:extLst>
                <a:ext uri="{FF2B5EF4-FFF2-40B4-BE49-F238E27FC236}">
                  <a16:creationId xmlns:a16="http://schemas.microsoft.com/office/drawing/2014/main" id="{54754ADE-2B58-AE03-CAD4-E1681CC8B93E}"/>
                </a:ext>
              </a:extLst>
            </p:cNvPr>
            <p:cNvSpPr/>
            <p:nvPr/>
          </p:nvSpPr>
          <p:spPr>
            <a:xfrm>
              <a:off x="7358931" y="2433929"/>
              <a:ext cx="11106" cy="12792"/>
            </a:xfrm>
            <a:custGeom>
              <a:avLst/>
              <a:gdLst>
                <a:gd name="connsiteX0" fmla="*/ 2901 w 11106"/>
                <a:gd name="connsiteY0" fmla="*/ 238 h 12792"/>
                <a:gd name="connsiteX1" fmla="*/ -88 w 11106"/>
                <a:gd name="connsiteY1" fmla="*/ 6599 h 12792"/>
                <a:gd name="connsiteX2" fmla="*/ 4472 w 11106"/>
                <a:gd name="connsiteY2" fmla="*/ 12960 h 12792"/>
                <a:gd name="connsiteX3" fmla="*/ 6272 w 11106"/>
                <a:gd name="connsiteY3" fmla="*/ 12960 h 12792"/>
                <a:gd name="connsiteX4" fmla="*/ 9198 w 11106"/>
                <a:gd name="connsiteY4" fmla="*/ 6599 h 12792"/>
                <a:gd name="connsiteX5" fmla="*/ 2901 w 11106"/>
                <a:gd name="connsiteY5" fmla="*/ 238 h 1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06" h="12792">
                  <a:moveTo>
                    <a:pt x="2901" y="238"/>
                  </a:moveTo>
                  <a:cubicBezTo>
                    <a:pt x="1311" y="238"/>
                    <a:pt x="-88" y="3037"/>
                    <a:pt x="-88" y="6599"/>
                  </a:cubicBezTo>
                  <a:cubicBezTo>
                    <a:pt x="-584" y="9614"/>
                    <a:pt x="1457" y="12464"/>
                    <a:pt x="4472" y="12960"/>
                  </a:cubicBezTo>
                  <a:cubicBezTo>
                    <a:pt x="5070" y="13055"/>
                    <a:pt x="5675" y="13055"/>
                    <a:pt x="6272" y="12960"/>
                  </a:cubicBezTo>
                  <a:cubicBezTo>
                    <a:pt x="11615" y="12960"/>
                    <a:pt x="12061" y="12006"/>
                    <a:pt x="9198" y="6599"/>
                  </a:cubicBezTo>
                  <a:cubicBezTo>
                    <a:pt x="7417" y="3037"/>
                    <a:pt x="4555" y="238"/>
                    <a:pt x="290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 2631">
              <a:extLst>
                <a:ext uri="{FF2B5EF4-FFF2-40B4-BE49-F238E27FC236}">
                  <a16:creationId xmlns:a16="http://schemas.microsoft.com/office/drawing/2014/main" id="{FA30E6E0-9579-01C8-AF20-1119DFA1C9ED}"/>
                </a:ext>
              </a:extLst>
            </p:cNvPr>
            <p:cNvSpPr/>
            <p:nvPr/>
          </p:nvSpPr>
          <p:spPr>
            <a:xfrm>
              <a:off x="7362120" y="6437090"/>
              <a:ext cx="6172" cy="5298"/>
            </a:xfrm>
            <a:custGeom>
              <a:avLst/>
              <a:gdLst>
                <a:gd name="connsiteX0" fmla="*/ -160 w 6172"/>
                <a:gd name="connsiteY0" fmla="*/ 2165 h 5298"/>
                <a:gd name="connsiteX1" fmla="*/ 2950 w 6172"/>
                <a:gd name="connsiteY1" fmla="*/ 5537 h 5298"/>
                <a:gd name="connsiteX2" fmla="*/ 2957 w 6172"/>
                <a:gd name="connsiteY2" fmla="*/ 5537 h 5298"/>
                <a:gd name="connsiteX3" fmla="*/ 6010 w 6172"/>
                <a:gd name="connsiteY3" fmla="*/ 4137 h 5298"/>
                <a:gd name="connsiteX4" fmla="*/ 2957 w 6172"/>
                <a:gd name="connsiteY4" fmla="*/ 766 h 5298"/>
                <a:gd name="connsiteX5" fmla="*/ -160 w 6172"/>
                <a:gd name="connsiteY5" fmla="*/ 2165 h 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98">
                  <a:moveTo>
                    <a:pt x="-160" y="2165"/>
                  </a:moveTo>
                  <a:cubicBezTo>
                    <a:pt x="-230" y="3953"/>
                    <a:pt x="1163" y="5467"/>
                    <a:pt x="2950" y="5537"/>
                  </a:cubicBezTo>
                  <a:cubicBezTo>
                    <a:pt x="2950" y="5537"/>
                    <a:pt x="2957" y="5537"/>
                    <a:pt x="2957" y="5537"/>
                  </a:cubicBezTo>
                  <a:cubicBezTo>
                    <a:pt x="4674" y="5537"/>
                    <a:pt x="6010" y="4900"/>
                    <a:pt x="6010" y="4137"/>
                  </a:cubicBezTo>
                  <a:cubicBezTo>
                    <a:pt x="6010" y="3374"/>
                    <a:pt x="4674" y="1847"/>
                    <a:pt x="2957" y="766"/>
                  </a:cubicBezTo>
                  <a:cubicBezTo>
                    <a:pt x="1239" y="-315"/>
                    <a:pt x="-160" y="321"/>
                    <a:pt x="-160" y="21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 2632">
              <a:extLst>
                <a:ext uri="{FF2B5EF4-FFF2-40B4-BE49-F238E27FC236}">
                  <a16:creationId xmlns:a16="http://schemas.microsoft.com/office/drawing/2014/main" id="{920F4EA1-57F4-56FA-C041-0B3929F603AF}"/>
                </a:ext>
              </a:extLst>
            </p:cNvPr>
            <p:cNvSpPr/>
            <p:nvPr/>
          </p:nvSpPr>
          <p:spPr>
            <a:xfrm>
              <a:off x="7356633" y="317119"/>
              <a:ext cx="10148" cy="10581"/>
            </a:xfrm>
            <a:custGeom>
              <a:avLst/>
              <a:gdLst>
                <a:gd name="connsiteX0" fmla="*/ 7298 w 10148"/>
                <a:gd name="connsiteY0" fmla="*/ 8663 h 10581"/>
                <a:gd name="connsiteX1" fmla="*/ 8570 w 10148"/>
                <a:gd name="connsiteY1" fmla="*/ 1603 h 10581"/>
                <a:gd name="connsiteX2" fmla="*/ 619 w 10148"/>
                <a:gd name="connsiteY2" fmla="*/ 8917 h 10581"/>
                <a:gd name="connsiteX3" fmla="*/ 7298 w 10148"/>
                <a:gd name="connsiteY3" fmla="*/ 8663 h 1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8" h="10581">
                  <a:moveTo>
                    <a:pt x="7298" y="8663"/>
                  </a:moveTo>
                  <a:cubicBezTo>
                    <a:pt x="10415" y="6055"/>
                    <a:pt x="10796" y="3892"/>
                    <a:pt x="8570" y="1603"/>
                  </a:cubicBezTo>
                  <a:cubicBezTo>
                    <a:pt x="4436" y="-2595"/>
                    <a:pt x="-2497" y="3765"/>
                    <a:pt x="619" y="8917"/>
                  </a:cubicBezTo>
                  <a:cubicBezTo>
                    <a:pt x="2209" y="11525"/>
                    <a:pt x="3927" y="11462"/>
                    <a:pt x="7298" y="86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 2633">
              <a:extLst>
                <a:ext uri="{FF2B5EF4-FFF2-40B4-BE49-F238E27FC236}">
                  <a16:creationId xmlns:a16="http://schemas.microsoft.com/office/drawing/2014/main" id="{45C2FAAD-4B17-97B3-49D7-E2CEC7F4529F}"/>
                </a:ext>
              </a:extLst>
            </p:cNvPr>
            <p:cNvSpPr/>
            <p:nvPr/>
          </p:nvSpPr>
          <p:spPr>
            <a:xfrm>
              <a:off x="7352033" y="440118"/>
              <a:ext cx="13205" cy="29782"/>
            </a:xfrm>
            <a:custGeom>
              <a:avLst/>
              <a:gdLst>
                <a:gd name="connsiteX0" fmla="*/ 8273 w 13205"/>
                <a:gd name="connsiteY0" fmla="*/ 10779 h 29782"/>
                <a:gd name="connsiteX1" fmla="*/ 13043 w 13205"/>
                <a:gd name="connsiteY1" fmla="*/ 3719 h 29782"/>
                <a:gd name="connsiteX2" fmla="*/ 8209 w 13205"/>
                <a:gd name="connsiteY2" fmla="*/ 2574 h 29782"/>
                <a:gd name="connsiteX3" fmla="*/ 3057 w 13205"/>
                <a:gd name="connsiteY3" fmla="*/ 24773 h 29782"/>
                <a:gd name="connsiteX4" fmla="*/ 9418 w 13205"/>
                <a:gd name="connsiteY4" fmla="*/ 26681 h 29782"/>
                <a:gd name="connsiteX5" fmla="*/ 7064 w 13205"/>
                <a:gd name="connsiteY5" fmla="*/ 16822 h 29782"/>
                <a:gd name="connsiteX6" fmla="*/ 8273 w 13205"/>
                <a:gd name="connsiteY6" fmla="*/ 10779 h 29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5" h="29782">
                  <a:moveTo>
                    <a:pt x="8273" y="10779"/>
                  </a:moveTo>
                  <a:cubicBezTo>
                    <a:pt x="11059" y="9501"/>
                    <a:pt x="12897" y="6778"/>
                    <a:pt x="13043" y="3719"/>
                  </a:cubicBezTo>
                  <a:cubicBezTo>
                    <a:pt x="13043" y="-607"/>
                    <a:pt x="12216" y="-797"/>
                    <a:pt x="8209" y="2574"/>
                  </a:cubicBezTo>
                  <a:cubicBezTo>
                    <a:pt x="-950" y="10334"/>
                    <a:pt x="-2477" y="16758"/>
                    <a:pt x="3057" y="24773"/>
                  </a:cubicBezTo>
                  <a:cubicBezTo>
                    <a:pt x="7637" y="31133"/>
                    <a:pt x="8400" y="31642"/>
                    <a:pt x="9418" y="26681"/>
                  </a:cubicBezTo>
                  <a:cubicBezTo>
                    <a:pt x="9933" y="23214"/>
                    <a:pt x="9087" y="19684"/>
                    <a:pt x="7064" y="16822"/>
                  </a:cubicBezTo>
                  <a:cubicBezTo>
                    <a:pt x="4392" y="13642"/>
                    <a:pt x="4774" y="12178"/>
                    <a:pt x="8273" y="107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 2634">
              <a:extLst>
                <a:ext uri="{FF2B5EF4-FFF2-40B4-BE49-F238E27FC236}">
                  <a16:creationId xmlns:a16="http://schemas.microsoft.com/office/drawing/2014/main" id="{1F5F1F73-A0E5-BD8E-5F65-A9C8E2EA5ACB}"/>
                </a:ext>
              </a:extLst>
            </p:cNvPr>
            <p:cNvSpPr/>
            <p:nvPr/>
          </p:nvSpPr>
          <p:spPr>
            <a:xfrm>
              <a:off x="7354345" y="6520902"/>
              <a:ext cx="19819" cy="17604"/>
            </a:xfrm>
            <a:custGeom>
              <a:avLst/>
              <a:gdLst>
                <a:gd name="connsiteX0" fmla="*/ 15184 w 19819"/>
                <a:gd name="connsiteY0" fmla="*/ 12937 h 17604"/>
                <a:gd name="connsiteX1" fmla="*/ 16902 w 19819"/>
                <a:gd name="connsiteY1" fmla="*/ 3459 h 17604"/>
                <a:gd name="connsiteX2" fmla="*/ 3226 w 19819"/>
                <a:gd name="connsiteY2" fmla="*/ 13255 h 17604"/>
                <a:gd name="connsiteX3" fmla="*/ 15184 w 19819"/>
                <a:gd name="connsiteY3" fmla="*/ 12937 h 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19" h="17604">
                  <a:moveTo>
                    <a:pt x="15184" y="12937"/>
                  </a:moveTo>
                  <a:cubicBezTo>
                    <a:pt x="20718" y="7339"/>
                    <a:pt x="20909" y="6004"/>
                    <a:pt x="16902" y="3459"/>
                  </a:cubicBezTo>
                  <a:cubicBezTo>
                    <a:pt x="4753" y="-4428"/>
                    <a:pt x="-5806" y="3459"/>
                    <a:pt x="3226" y="13255"/>
                  </a:cubicBezTo>
                  <a:cubicBezTo>
                    <a:pt x="8760" y="19425"/>
                    <a:pt x="8824" y="19425"/>
                    <a:pt x="15184" y="129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 2635">
              <a:extLst>
                <a:ext uri="{FF2B5EF4-FFF2-40B4-BE49-F238E27FC236}">
                  <a16:creationId xmlns:a16="http://schemas.microsoft.com/office/drawing/2014/main" id="{FD1F5720-03FC-FBD4-95FB-C552C653FD75}"/>
                </a:ext>
              </a:extLst>
            </p:cNvPr>
            <p:cNvSpPr/>
            <p:nvPr/>
          </p:nvSpPr>
          <p:spPr>
            <a:xfrm>
              <a:off x="7355946" y="6584168"/>
              <a:ext cx="21696" cy="9678"/>
            </a:xfrm>
            <a:custGeom>
              <a:avLst/>
              <a:gdLst>
                <a:gd name="connsiteX0" fmla="*/ 21534 w 21696"/>
                <a:gd name="connsiteY0" fmla="*/ 6599 h 9678"/>
                <a:gd name="connsiteX1" fmla="*/ 5759 w 21696"/>
                <a:gd name="connsiteY1" fmla="*/ 238 h 9678"/>
                <a:gd name="connsiteX2" fmla="*/ 1879 w 21696"/>
                <a:gd name="connsiteY2" fmla="*/ 7617 h 9678"/>
                <a:gd name="connsiteX3" fmla="*/ 21534 w 21696"/>
                <a:gd name="connsiteY3" fmla="*/ 6599 h 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6" h="9678">
                  <a:moveTo>
                    <a:pt x="21534" y="6599"/>
                  </a:moveTo>
                  <a:cubicBezTo>
                    <a:pt x="21534" y="3228"/>
                    <a:pt x="13838" y="238"/>
                    <a:pt x="5759" y="238"/>
                  </a:cubicBezTo>
                  <a:cubicBezTo>
                    <a:pt x="-156" y="238"/>
                    <a:pt x="-2001" y="3673"/>
                    <a:pt x="1879" y="7617"/>
                  </a:cubicBezTo>
                  <a:cubicBezTo>
                    <a:pt x="5759" y="11561"/>
                    <a:pt x="21534" y="9907"/>
                    <a:pt x="21534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 2636">
              <a:extLst>
                <a:ext uri="{FF2B5EF4-FFF2-40B4-BE49-F238E27FC236}">
                  <a16:creationId xmlns:a16="http://schemas.microsoft.com/office/drawing/2014/main" id="{8C94475D-F206-3A03-A58B-88FC8F5FACAE}"/>
                </a:ext>
              </a:extLst>
            </p:cNvPr>
            <p:cNvSpPr/>
            <p:nvPr/>
          </p:nvSpPr>
          <p:spPr>
            <a:xfrm>
              <a:off x="7372768" y="6612411"/>
              <a:ext cx="26100" cy="13382"/>
            </a:xfrm>
            <a:custGeom>
              <a:avLst/>
              <a:gdLst>
                <a:gd name="connsiteX0" fmla="*/ 13999 w 26100"/>
                <a:gd name="connsiteY0" fmla="*/ 4562 h 13382"/>
                <a:gd name="connsiteX1" fmla="*/ 3313 w 26100"/>
                <a:gd name="connsiteY1" fmla="*/ 6152 h 13382"/>
                <a:gd name="connsiteX2" fmla="*/ 6748 w 26100"/>
                <a:gd name="connsiteY2" fmla="*/ 13276 h 13382"/>
                <a:gd name="connsiteX3" fmla="*/ 21759 w 26100"/>
                <a:gd name="connsiteY3" fmla="*/ 12768 h 13382"/>
                <a:gd name="connsiteX4" fmla="*/ 20996 w 26100"/>
                <a:gd name="connsiteY4" fmla="*/ 10160 h 13382"/>
                <a:gd name="connsiteX5" fmla="*/ 13999 w 26100"/>
                <a:gd name="connsiteY5" fmla="*/ 4562 h 1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00" h="13382">
                  <a:moveTo>
                    <a:pt x="13999" y="4562"/>
                  </a:moveTo>
                  <a:cubicBezTo>
                    <a:pt x="13999" y="-1799"/>
                    <a:pt x="9737" y="-1035"/>
                    <a:pt x="3313" y="6152"/>
                  </a:cubicBezTo>
                  <a:cubicBezTo>
                    <a:pt x="-1839" y="12004"/>
                    <a:pt x="-1712" y="12513"/>
                    <a:pt x="6748" y="13276"/>
                  </a:cubicBezTo>
                  <a:cubicBezTo>
                    <a:pt x="11747" y="13868"/>
                    <a:pt x="16810" y="13696"/>
                    <a:pt x="21759" y="12768"/>
                  </a:cubicBezTo>
                  <a:cubicBezTo>
                    <a:pt x="27484" y="11368"/>
                    <a:pt x="27420" y="11178"/>
                    <a:pt x="20996" y="10160"/>
                  </a:cubicBezTo>
                  <a:cubicBezTo>
                    <a:pt x="17116" y="9587"/>
                    <a:pt x="13999" y="7043"/>
                    <a:pt x="13999" y="45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 2637">
              <a:extLst>
                <a:ext uri="{FF2B5EF4-FFF2-40B4-BE49-F238E27FC236}">
                  <a16:creationId xmlns:a16="http://schemas.microsoft.com/office/drawing/2014/main" id="{68F6911D-88F2-9F18-EF00-28FFAFC197E8}"/>
                </a:ext>
              </a:extLst>
            </p:cNvPr>
            <p:cNvSpPr/>
            <p:nvPr/>
          </p:nvSpPr>
          <p:spPr>
            <a:xfrm>
              <a:off x="7353984" y="6038211"/>
              <a:ext cx="9718" cy="9071"/>
            </a:xfrm>
            <a:custGeom>
              <a:avLst/>
              <a:gdLst>
                <a:gd name="connsiteX0" fmla="*/ 6640 w 9718"/>
                <a:gd name="connsiteY0" fmla="*/ 7570 h 9071"/>
                <a:gd name="connsiteX1" fmla="*/ 9184 w 9718"/>
                <a:gd name="connsiteY1" fmla="*/ 1209 h 9071"/>
                <a:gd name="connsiteX2" fmla="*/ 2823 w 9718"/>
                <a:gd name="connsiteY2" fmla="*/ 1909 h 9071"/>
                <a:gd name="connsiteX3" fmla="*/ 279 w 9718"/>
                <a:gd name="connsiteY3" fmla="*/ 8270 h 9071"/>
                <a:gd name="connsiteX4" fmla="*/ 6640 w 9718"/>
                <a:gd name="connsiteY4" fmla="*/ 7570 h 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8" h="9071">
                  <a:moveTo>
                    <a:pt x="6640" y="7570"/>
                  </a:moveTo>
                  <a:cubicBezTo>
                    <a:pt x="9057" y="5535"/>
                    <a:pt x="10202" y="2545"/>
                    <a:pt x="9184" y="1209"/>
                  </a:cubicBezTo>
                  <a:cubicBezTo>
                    <a:pt x="8166" y="-127"/>
                    <a:pt x="5685" y="-254"/>
                    <a:pt x="2823" y="1909"/>
                  </a:cubicBezTo>
                  <a:cubicBezTo>
                    <a:pt x="-39" y="4072"/>
                    <a:pt x="-739" y="6870"/>
                    <a:pt x="279" y="8270"/>
                  </a:cubicBezTo>
                  <a:cubicBezTo>
                    <a:pt x="1297" y="9669"/>
                    <a:pt x="4095" y="9860"/>
                    <a:pt x="6640" y="75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 2638">
              <a:extLst>
                <a:ext uri="{FF2B5EF4-FFF2-40B4-BE49-F238E27FC236}">
                  <a16:creationId xmlns:a16="http://schemas.microsoft.com/office/drawing/2014/main" id="{07BCB0F1-2359-9E03-0654-4BC9A8FF0E46}"/>
                </a:ext>
              </a:extLst>
            </p:cNvPr>
            <p:cNvSpPr/>
            <p:nvPr/>
          </p:nvSpPr>
          <p:spPr>
            <a:xfrm>
              <a:off x="7350061" y="552955"/>
              <a:ext cx="16941" cy="11863"/>
            </a:xfrm>
            <a:custGeom>
              <a:avLst/>
              <a:gdLst>
                <a:gd name="connsiteX0" fmla="*/ 16542 w 16941"/>
                <a:gd name="connsiteY0" fmla="*/ 9191 h 11863"/>
                <a:gd name="connsiteX1" fmla="*/ 259 w 16941"/>
                <a:gd name="connsiteY1" fmla="*/ 1049 h 11863"/>
                <a:gd name="connsiteX2" fmla="*/ 3948 w 16941"/>
                <a:gd name="connsiteY2" fmla="*/ 7855 h 11863"/>
                <a:gd name="connsiteX3" fmla="*/ 16542 w 16941"/>
                <a:gd name="connsiteY3" fmla="*/ 9191 h 1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41" h="11863">
                  <a:moveTo>
                    <a:pt x="16542" y="9191"/>
                  </a:moveTo>
                  <a:cubicBezTo>
                    <a:pt x="18832" y="5374"/>
                    <a:pt x="3821" y="-2258"/>
                    <a:pt x="259" y="1049"/>
                  </a:cubicBezTo>
                  <a:cubicBezTo>
                    <a:pt x="-1013" y="2321"/>
                    <a:pt x="704" y="5374"/>
                    <a:pt x="3948" y="7855"/>
                  </a:cubicBezTo>
                  <a:cubicBezTo>
                    <a:pt x="10945" y="13135"/>
                    <a:pt x="13934" y="13389"/>
                    <a:pt x="16542" y="91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 2639">
              <a:extLst>
                <a:ext uri="{FF2B5EF4-FFF2-40B4-BE49-F238E27FC236}">
                  <a16:creationId xmlns:a16="http://schemas.microsoft.com/office/drawing/2014/main" id="{5C11196C-6246-028C-8F72-1EB40D3B5999}"/>
                </a:ext>
              </a:extLst>
            </p:cNvPr>
            <p:cNvSpPr/>
            <p:nvPr/>
          </p:nvSpPr>
          <p:spPr>
            <a:xfrm>
              <a:off x="7343549" y="6421497"/>
              <a:ext cx="6169" cy="8297"/>
            </a:xfrm>
            <a:custGeom>
              <a:avLst/>
              <a:gdLst>
                <a:gd name="connsiteX0" fmla="*/ 2890 w 6169"/>
                <a:gd name="connsiteY0" fmla="*/ 648 h 8297"/>
                <a:gd name="connsiteX1" fmla="*/ -163 w 6169"/>
                <a:gd name="connsiteY1" fmla="*/ 3638 h 8297"/>
                <a:gd name="connsiteX2" fmla="*/ 2890 w 6169"/>
                <a:gd name="connsiteY2" fmla="*/ 8535 h 8297"/>
                <a:gd name="connsiteX3" fmla="*/ 6007 w 6169"/>
                <a:gd name="connsiteY3" fmla="*/ 5546 h 8297"/>
                <a:gd name="connsiteX4" fmla="*/ 6007 w 6169"/>
                <a:gd name="connsiteY4" fmla="*/ 5546 h 8297"/>
                <a:gd name="connsiteX5" fmla="*/ 2890 w 6169"/>
                <a:gd name="connsiteY5" fmla="*/ 648 h 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97">
                  <a:moveTo>
                    <a:pt x="2890" y="648"/>
                  </a:moveTo>
                  <a:cubicBezTo>
                    <a:pt x="1237" y="-433"/>
                    <a:pt x="-163" y="648"/>
                    <a:pt x="-163" y="3638"/>
                  </a:cubicBezTo>
                  <a:cubicBezTo>
                    <a:pt x="-163" y="6627"/>
                    <a:pt x="1237" y="8535"/>
                    <a:pt x="2890" y="8535"/>
                  </a:cubicBezTo>
                  <a:cubicBezTo>
                    <a:pt x="4576" y="8574"/>
                    <a:pt x="5969" y="7231"/>
                    <a:pt x="6007" y="5546"/>
                  </a:cubicBezTo>
                  <a:cubicBezTo>
                    <a:pt x="6007" y="5546"/>
                    <a:pt x="6007" y="5546"/>
                    <a:pt x="6007" y="5546"/>
                  </a:cubicBezTo>
                  <a:cubicBezTo>
                    <a:pt x="5772" y="3523"/>
                    <a:pt x="4621" y="1723"/>
                    <a:pt x="2890" y="6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 2640">
              <a:extLst>
                <a:ext uri="{FF2B5EF4-FFF2-40B4-BE49-F238E27FC236}">
                  <a16:creationId xmlns:a16="http://schemas.microsoft.com/office/drawing/2014/main" id="{FD1E75E9-2024-70E0-4FFD-F5BF724D93B4}"/>
                </a:ext>
              </a:extLst>
            </p:cNvPr>
            <p:cNvSpPr/>
            <p:nvPr/>
          </p:nvSpPr>
          <p:spPr>
            <a:xfrm>
              <a:off x="7346474" y="6206341"/>
              <a:ext cx="6361" cy="6361"/>
            </a:xfrm>
            <a:custGeom>
              <a:avLst/>
              <a:gdLst>
                <a:gd name="connsiteX0" fmla="*/ 3082 w 6361"/>
                <a:gd name="connsiteY0" fmla="*/ 239 h 6361"/>
                <a:gd name="connsiteX1" fmla="*/ -162 w 6361"/>
                <a:gd name="connsiteY1" fmla="*/ 3356 h 6361"/>
                <a:gd name="connsiteX2" fmla="*/ 2955 w 6361"/>
                <a:gd name="connsiteY2" fmla="*/ 6600 h 6361"/>
                <a:gd name="connsiteX3" fmla="*/ 6199 w 6361"/>
                <a:gd name="connsiteY3" fmla="*/ 3483 h 6361"/>
                <a:gd name="connsiteX4" fmla="*/ 6199 w 6361"/>
                <a:gd name="connsiteY4" fmla="*/ 3419 h 6361"/>
                <a:gd name="connsiteX5" fmla="*/ 3082 w 6361"/>
                <a:gd name="connsiteY5" fmla="*/ 239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3082" y="239"/>
                  </a:moveTo>
                  <a:cubicBezTo>
                    <a:pt x="1326" y="207"/>
                    <a:pt x="-124" y="1600"/>
                    <a:pt x="-162" y="3356"/>
                  </a:cubicBezTo>
                  <a:cubicBezTo>
                    <a:pt x="-194" y="5111"/>
                    <a:pt x="1199" y="6561"/>
                    <a:pt x="2955" y="6600"/>
                  </a:cubicBezTo>
                  <a:cubicBezTo>
                    <a:pt x="4710" y="6631"/>
                    <a:pt x="6160" y="5238"/>
                    <a:pt x="6199" y="3483"/>
                  </a:cubicBezTo>
                  <a:cubicBezTo>
                    <a:pt x="6199" y="3464"/>
                    <a:pt x="6199" y="3438"/>
                    <a:pt x="6199" y="3419"/>
                  </a:cubicBezTo>
                  <a:cubicBezTo>
                    <a:pt x="6199" y="1689"/>
                    <a:pt x="4812" y="270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 2641">
              <a:extLst>
                <a:ext uri="{FF2B5EF4-FFF2-40B4-BE49-F238E27FC236}">
                  <a16:creationId xmlns:a16="http://schemas.microsoft.com/office/drawing/2014/main" id="{07D91C98-85C1-21B8-1590-BDEC4C4B2470}"/>
                </a:ext>
              </a:extLst>
            </p:cNvPr>
            <p:cNvSpPr/>
            <p:nvPr/>
          </p:nvSpPr>
          <p:spPr>
            <a:xfrm>
              <a:off x="7343604" y="360853"/>
              <a:ext cx="14884" cy="15384"/>
            </a:xfrm>
            <a:custGeom>
              <a:avLst/>
              <a:gdLst>
                <a:gd name="connsiteX0" fmla="*/ 2835 w 14884"/>
                <a:gd name="connsiteY0" fmla="*/ 15623 h 15384"/>
                <a:gd name="connsiteX1" fmla="*/ 5952 w 14884"/>
                <a:gd name="connsiteY1" fmla="*/ 10916 h 15384"/>
                <a:gd name="connsiteX2" fmla="*/ 11231 w 14884"/>
                <a:gd name="connsiteY2" fmla="*/ 6209 h 15384"/>
                <a:gd name="connsiteX3" fmla="*/ 12567 w 14884"/>
                <a:gd name="connsiteY3" fmla="*/ 2266 h 15384"/>
                <a:gd name="connsiteX4" fmla="*/ 4171 w 14884"/>
                <a:gd name="connsiteY4" fmla="*/ 4428 h 15384"/>
                <a:gd name="connsiteX5" fmla="*/ 2835 w 14884"/>
                <a:gd name="connsiteY5" fmla="*/ 15623 h 1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84" h="15384">
                  <a:moveTo>
                    <a:pt x="2835" y="15623"/>
                  </a:moveTo>
                  <a:cubicBezTo>
                    <a:pt x="4553" y="15623"/>
                    <a:pt x="5952" y="13524"/>
                    <a:pt x="5952" y="10916"/>
                  </a:cubicBezTo>
                  <a:cubicBezTo>
                    <a:pt x="6124" y="8162"/>
                    <a:pt x="8477" y="6063"/>
                    <a:pt x="11231" y="6209"/>
                  </a:cubicBezTo>
                  <a:cubicBezTo>
                    <a:pt x="15493" y="6209"/>
                    <a:pt x="15747" y="5446"/>
                    <a:pt x="12567" y="2266"/>
                  </a:cubicBezTo>
                  <a:cubicBezTo>
                    <a:pt x="9387" y="-915"/>
                    <a:pt x="7733" y="-469"/>
                    <a:pt x="4171" y="4428"/>
                  </a:cubicBezTo>
                  <a:cubicBezTo>
                    <a:pt x="-981" y="11616"/>
                    <a:pt x="-1681" y="15623"/>
                    <a:pt x="2835" y="156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 2642">
              <a:extLst>
                <a:ext uri="{FF2B5EF4-FFF2-40B4-BE49-F238E27FC236}">
                  <a16:creationId xmlns:a16="http://schemas.microsoft.com/office/drawing/2014/main" id="{63CF0EE4-251B-E4B5-B832-90DB313842DC}"/>
                </a:ext>
              </a:extLst>
            </p:cNvPr>
            <p:cNvSpPr/>
            <p:nvPr/>
          </p:nvSpPr>
          <p:spPr>
            <a:xfrm>
              <a:off x="7394816" y="6584187"/>
              <a:ext cx="20290" cy="5582"/>
            </a:xfrm>
            <a:custGeom>
              <a:avLst/>
              <a:gdLst>
                <a:gd name="connsiteX0" fmla="*/ 17075 w 20290"/>
                <a:gd name="connsiteY0" fmla="*/ 3146 h 5582"/>
                <a:gd name="connsiteX1" fmla="*/ 17075 w 20290"/>
                <a:gd name="connsiteY1" fmla="*/ 284 h 5582"/>
                <a:gd name="connsiteX2" fmla="*/ 6198 w 20290"/>
                <a:gd name="connsiteY2" fmla="*/ 3146 h 5582"/>
                <a:gd name="connsiteX3" fmla="*/ -163 w 20290"/>
                <a:gd name="connsiteY3" fmla="*/ 5817 h 5582"/>
                <a:gd name="connsiteX4" fmla="*/ 6198 w 20290"/>
                <a:gd name="connsiteY4" fmla="*/ 5817 h 5582"/>
                <a:gd name="connsiteX5" fmla="*/ 17075 w 20290"/>
                <a:gd name="connsiteY5" fmla="*/ 3146 h 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90" h="5582">
                  <a:moveTo>
                    <a:pt x="17075" y="3146"/>
                  </a:moveTo>
                  <a:cubicBezTo>
                    <a:pt x="21146" y="411"/>
                    <a:pt x="21146" y="93"/>
                    <a:pt x="17075" y="284"/>
                  </a:cubicBezTo>
                  <a:cubicBezTo>
                    <a:pt x="13329" y="684"/>
                    <a:pt x="9658" y="1651"/>
                    <a:pt x="6198" y="3146"/>
                  </a:cubicBezTo>
                  <a:lnTo>
                    <a:pt x="-163" y="5817"/>
                  </a:lnTo>
                  <a:lnTo>
                    <a:pt x="6198" y="5817"/>
                  </a:lnTo>
                  <a:cubicBezTo>
                    <a:pt x="9995" y="5881"/>
                    <a:pt x="13742" y="4959"/>
                    <a:pt x="17075" y="31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 2643">
              <a:extLst>
                <a:ext uri="{FF2B5EF4-FFF2-40B4-BE49-F238E27FC236}">
                  <a16:creationId xmlns:a16="http://schemas.microsoft.com/office/drawing/2014/main" id="{32D1A94E-9E97-CBCD-0134-477E7B0DC563}"/>
                </a:ext>
              </a:extLst>
            </p:cNvPr>
            <p:cNvSpPr/>
            <p:nvPr/>
          </p:nvSpPr>
          <p:spPr>
            <a:xfrm>
              <a:off x="7393099" y="6555609"/>
              <a:ext cx="9350" cy="6297"/>
            </a:xfrm>
            <a:custGeom>
              <a:avLst/>
              <a:gdLst>
                <a:gd name="connsiteX0" fmla="*/ 4481 w 9350"/>
                <a:gd name="connsiteY0" fmla="*/ 6535 h 6297"/>
                <a:gd name="connsiteX1" fmla="*/ 9188 w 9350"/>
                <a:gd name="connsiteY1" fmla="*/ 3419 h 6297"/>
                <a:gd name="connsiteX2" fmla="*/ 4481 w 9350"/>
                <a:gd name="connsiteY2" fmla="*/ 238 h 6297"/>
                <a:gd name="connsiteX3" fmla="*/ -163 w 9350"/>
                <a:gd name="connsiteY3" fmla="*/ 3419 h 6297"/>
                <a:gd name="connsiteX4" fmla="*/ 4481 w 9350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6297">
                  <a:moveTo>
                    <a:pt x="4481" y="6535"/>
                  </a:moveTo>
                  <a:cubicBezTo>
                    <a:pt x="7089" y="6535"/>
                    <a:pt x="9188" y="5136"/>
                    <a:pt x="9188" y="3419"/>
                  </a:cubicBezTo>
                  <a:cubicBezTo>
                    <a:pt x="9188" y="1701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419"/>
                  </a:cubicBezTo>
                  <a:cubicBezTo>
                    <a:pt x="-163" y="5200"/>
                    <a:pt x="1937" y="6535"/>
                    <a:pt x="44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 2644">
              <a:extLst>
                <a:ext uri="{FF2B5EF4-FFF2-40B4-BE49-F238E27FC236}">
                  <a16:creationId xmlns:a16="http://schemas.microsoft.com/office/drawing/2014/main" id="{FFC45C36-DC65-9DAF-2830-EC68614D2476}"/>
                </a:ext>
              </a:extLst>
            </p:cNvPr>
            <p:cNvSpPr/>
            <p:nvPr/>
          </p:nvSpPr>
          <p:spPr>
            <a:xfrm>
              <a:off x="7409923" y="6596498"/>
              <a:ext cx="14216" cy="6306"/>
            </a:xfrm>
            <a:custGeom>
              <a:avLst/>
              <a:gdLst>
                <a:gd name="connsiteX0" fmla="*/ 14054 w 14216"/>
                <a:gd name="connsiteY0" fmla="*/ 3428 h 6306"/>
                <a:gd name="connsiteX1" fmla="*/ 8011 w 14216"/>
                <a:gd name="connsiteY1" fmla="*/ 248 h 6306"/>
                <a:gd name="connsiteX2" fmla="*/ 60 w 14216"/>
                <a:gd name="connsiteY2" fmla="*/ 3428 h 6306"/>
                <a:gd name="connsiteX3" fmla="*/ 6103 w 14216"/>
                <a:gd name="connsiteY3" fmla="*/ 6545 h 6306"/>
                <a:gd name="connsiteX4" fmla="*/ 14054 w 14216"/>
                <a:gd name="connsiteY4" fmla="*/ 3428 h 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6" h="6306">
                  <a:moveTo>
                    <a:pt x="14054" y="3428"/>
                  </a:moveTo>
                  <a:cubicBezTo>
                    <a:pt x="14054" y="1711"/>
                    <a:pt x="11319" y="248"/>
                    <a:pt x="8011" y="248"/>
                  </a:cubicBezTo>
                  <a:cubicBezTo>
                    <a:pt x="5028" y="121"/>
                    <a:pt x="2134" y="1278"/>
                    <a:pt x="60" y="3428"/>
                  </a:cubicBezTo>
                  <a:cubicBezTo>
                    <a:pt x="-957" y="5209"/>
                    <a:pt x="1587" y="6545"/>
                    <a:pt x="6103" y="6545"/>
                  </a:cubicBezTo>
                  <a:cubicBezTo>
                    <a:pt x="10619" y="6545"/>
                    <a:pt x="14054" y="5146"/>
                    <a:pt x="14054" y="34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 2645">
              <a:extLst>
                <a:ext uri="{FF2B5EF4-FFF2-40B4-BE49-F238E27FC236}">
                  <a16:creationId xmlns:a16="http://schemas.microsoft.com/office/drawing/2014/main" id="{13519739-A0BE-5A0C-BFC4-47282109C0B1}"/>
                </a:ext>
              </a:extLst>
            </p:cNvPr>
            <p:cNvSpPr/>
            <p:nvPr/>
          </p:nvSpPr>
          <p:spPr>
            <a:xfrm>
              <a:off x="7372061" y="2567130"/>
              <a:ext cx="8208" cy="15745"/>
            </a:xfrm>
            <a:custGeom>
              <a:avLst/>
              <a:gdLst>
                <a:gd name="connsiteX0" fmla="*/ 8026 w 8208"/>
                <a:gd name="connsiteY0" fmla="*/ 15369 h 15745"/>
                <a:gd name="connsiteX1" fmla="*/ 5545 w 8208"/>
                <a:gd name="connsiteY1" fmla="*/ 5383 h 15745"/>
                <a:gd name="connsiteX2" fmla="*/ 203 w 8208"/>
                <a:gd name="connsiteY2" fmla="*/ 485 h 15745"/>
                <a:gd name="connsiteX3" fmla="*/ 2620 w 8208"/>
                <a:gd name="connsiteY3" fmla="*/ 10472 h 15745"/>
                <a:gd name="connsiteX4" fmla="*/ 8026 w 8208"/>
                <a:gd name="connsiteY4" fmla="*/ 15369 h 1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8" h="15745">
                  <a:moveTo>
                    <a:pt x="8026" y="15369"/>
                  </a:moveTo>
                  <a:cubicBezTo>
                    <a:pt x="8192" y="11871"/>
                    <a:pt x="7333" y="8398"/>
                    <a:pt x="5545" y="5383"/>
                  </a:cubicBezTo>
                  <a:cubicBezTo>
                    <a:pt x="3574" y="1694"/>
                    <a:pt x="1157" y="-532"/>
                    <a:pt x="203" y="485"/>
                  </a:cubicBezTo>
                  <a:cubicBezTo>
                    <a:pt x="-752" y="1503"/>
                    <a:pt x="203" y="6019"/>
                    <a:pt x="2620" y="10472"/>
                  </a:cubicBezTo>
                  <a:cubicBezTo>
                    <a:pt x="5037" y="14924"/>
                    <a:pt x="7263" y="17150"/>
                    <a:pt x="8026" y="153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 2646">
              <a:extLst>
                <a:ext uri="{FF2B5EF4-FFF2-40B4-BE49-F238E27FC236}">
                  <a16:creationId xmlns:a16="http://schemas.microsoft.com/office/drawing/2014/main" id="{2131A713-C2DC-B9DE-F681-4941B049EC3F}"/>
                </a:ext>
              </a:extLst>
            </p:cNvPr>
            <p:cNvSpPr/>
            <p:nvPr/>
          </p:nvSpPr>
          <p:spPr>
            <a:xfrm>
              <a:off x="7682427" y="6609101"/>
              <a:ext cx="5173" cy="6298"/>
            </a:xfrm>
            <a:custGeom>
              <a:avLst/>
              <a:gdLst>
                <a:gd name="connsiteX0" fmla="*/ 1703 w 5173"/>
                <a:gd name="connsiteY0" fmla="*/ 239 h 6298"/>
                <a:gd name="connsiteX1" fmla="*/ 368 w 5173"/>
                <a:gd name="connsiteY1" fmla="*/ 3356 h 6298"/>
                <a:gd name="connsiteX2" fmla="*/ 3611 w 5173"/>
                <a:gd name="connsiteY2" fmla="*/ 6537 h 6298"/>
                <a:gd name="connsiteX3" fmla="*/ 5011 w 5173"/>
                <a:gd name="connsiteY3" fmla="*/ 3356 h 6298"/>
                <a:gd name="connsiteX4" fmla="*/ 1767 w 5173"/>
                <a:gd name="connsiteY4" fmla="*/ 239 h 6298"/>
                <a:gd name="connsiteX5" fmla="*/ 1703 w 5173"/>
                <a:gd name="connsiteY5" fmla="*/ 239 h 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8">
                  <a:moveTo>
                    <a:pt x="1703" y="239"/>
                  </a:moveTo>
                  <a:cubicBezTo>
                    <a:pt x="-78" y="239"/>
                    <a:pt x="-714" y="1639"/>
                    <a:pt x="368" y="3356"/>
                  </a:cubicBezTo>
                  <a:cubicBezTo>
                    <a:pt x="1449" y="5073"/>
                    <a:pt x="2912" y="6537"/>
                    <a:pt x="3611" y="6537"/>
                  </a:cubicBezTo>
                  <a:cubicBezTo>
                    <a:pt x="4311" y="6537"/>
                    <a:pt x="5011" y="5137"/>
                    <a:pt x="5011" y="3356"/>
                  </a:cubicBezTo>
                  <a:cubicBezTo>
                    <a:pt x="4979" y="1601"/>
                    <a:pt x="3529" y="201"/>
                    <a:pt x="1767" y="239"/>
                  </a:cubicBezTo>
                  <a:cubicBezTo>
                    <a:pt x="1748" y="239"/>
                    <a:pt x="1722" y="239"/>
                    <a:pt x="1703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 2647">
              <a:extLst>
                <a:ext uri="{FF2B5EF4-FFF2-40B4-BE49-F238E27FC236}">
                  <a16:creationId xmlns:a16="http://schemas.microsoft.com/office/drawing/2014/main" id="{95C14C51-5C14-2FA1-22F6-28C2FBE896E2}"/>
                </a:ext>
              </a:extLst>
            </p:cNvPr>
            <p:cNvSpPr/>
            <p:nvPr/>
          </p:nvSpPr>
          <p:spPr>
            <a:xfrm>
              <a:off x="7377640" y="6568369"/>
              <a:ext cx="15017" cy="9016"/>
            </a:xfrm>
            <a:custGeom>
              <a:avLst/>
              <a:gdLst>
                <a:gd name="connsiteX0" fmla="*/ -160 w 15017"/>
                <a:gd name="connsiteY0" fmla="*/ 6369 h 9016"/>
                <a:gd name="connsiteX1" fmla="*/ 10653 w 15017"/>
                <a:gd name="connsiteY1" fmla="*/ 4270 h 9016"/>
                <a:gd name="connsiteX2" fmla="*/ 11226 w 15017"/>
                <a:gd name="connsiteY2" fmla="*/ 1217 h 9016"/>
                <a:gd name="connsiteX3" fmla="*/ 2703 w 15017"/>
                <a:gd name="connsiteY3" fmla="*/ 3252 h 9016"/>
                <a:gd name="connsiteX4" fmla="*/ -160 w 15017"/>
                <a:gd name="connsiteY4" fmla="*/ 6362 h 9016"/>
                <a:gd name="connsiteX5" fmla="*/ -160 w 15017"/>
                <a:gd name="connsiteY5" fmla="*/ 6369 h 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17" h="9016">
                  <a:moveTo>
                    <a:pt x="-160" y="6369"/>
                  </a:moveTo>
                  <a:cubicBezTo>
                    <a:pt x="-160" y="10821"/>
                    <a:pt x="3466" y="10122"/>
                    <a:pt x="10653" y="4270"/>
                  </a:cubicBezTo>
                  <a:cubicBezTo>
                    <a:pt x="16124" y="-119"/>
                    <a:pt x="16187" y="-564"/>
                    <a:pt x="11226" y="1217"/>
                  </a:cubicBezTo>
                  <a:cubicBezTo>
                    <a:pt x="8472" y="2228"/>
                    <a:pt x="5616" y="2909"/>
                    <a:pt x="2703" y="3252"/>
                  </a:cubicBezTo>
                  <a:cubicBezTo>
                    <a:pt x="1055" y="3322"/>
                    <a:pt x="-230" y="4715"/>
                    <a:pt x="-160" y="6362"/>
                  </a:cubicBezTo>
                  <a:cubicBezTo>
                    <a:pt x="-160" y="6362"/>
                    <a:pt x="-160" y="6369"/>
                    <a:pt x="-160" y="63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 2648">
              <a:extLst>
                <a:ext uri="{FF2B5EF4-FFF2-40B4-BE49-F238E27FC236}">
                  <a16:creationId xmlns:a16="http://schemas.microsoft.com/office/drawing/2014/main" id="{6520B775-F451-9552-0E56-89503835F3FE}"/>
                </a:ext>
              </a:extLst>
            </p:cNvPr>
            <p:cNvSpPr/>
            <p:nvPr/>
          </p:nvSpPr>
          <p:spPr>
            <a:xfrm>
              <a:off x="7386929" y="2909187"/>
              <a:ext cx="14720" cy="9110"/>
            </a:xfrm>
            <a:custGeom>
              <a:avLst/>
              <a:gdLst>
                <a:gd name="connsiteX0" fmla="*/ 10842 w 14720"/>
                <a:gd name="connsiteY0" fmla="*/ 4706 h 9110"/>
                <a:gd name="connsiteX1" fmla="*/ -163 w 14720"/>
                <a:gd name="connsiteY1" fmla="*/ 2988 h 9110"/>
                <a:gd name="connsiteX2" fmla="*/ 12241 w 14720"/>
                <a:gd name="connsiteY2" fmla="*/ 9349 h 9110"/>
                <a:gd name="connsiteX3" fmla="*/ 10842 w 14720"/>
                <a:gd name="connsiteY3" fmla="*/ 4706 h 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0" h="9110">
                  <a:moveTo>
                    <a:pt x="10842" y="4706"/>
                  </a:moveTo>
                  <a:cubicBezTo>
                    <a:pt x="3972" y="-574"/>
                    <a:pt x="-163" y="-1210"/>
                    <a:pt x="-163" y="2988"/>
                  </a:cubicBezTo>
                  <a:cubicBezTo>
                    <a:pt x="-163" y="7186"/>
                    <a:pt x="5308" y="8967"/>
                    <a:pt x="12241" y="9349"/>
                  </a:cubicBezTo>
                  <a:cubicBezTo>
                    <a:pt x="15676" y="9286"/>
                    <a:pt x="15358" y="8141"/>
                    <a:pt x="10842" y="47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 2649">
              <a:extLst>
                <a:ext uri="{FF2B5EF4-FFF2-40B4-BE49-F238E27FC236}">
                  <a16:creationId xmlns:a16="http://schemas.microsoft.com/office/drawing/2014/main" id="{AF36295A-CA78-68F2-B4C6-9A0E1AF38CDF}"/>
                </a:ext>
              </a:extLst>
            </p:cNvPr>
            <p:cNvSpPr/>
            <p:nvPr/>
          </p:nvSpPr>
          <p:spPr>
            <a:xfrm>
              <a:off x="7409373" y="3509763"/>
              <a:ext cx="5212" cy="9328"/>
            </a:xfrm>
            <a:custGeom>
              <a:avLst/>
              <a:gdLst>
                <a:gd name="connsiteX0" fmla="*/ 4618 w 5212"/>
                <a:gd name="connsiteY0" fmla="*/ 7189 h 9328"/>
                <a:gd name="connsiteX1" fmla="*/ 4045 w 5212"/>
                <a:gd name="connsiteY1" fmla="*/ 1274 h 9328"/>
                <a:gd name="connsiteX2" fmla="*/ 4045 w 5212"/>
                <a:gd name="connsiteY2" fmla="*/ 1274 h 9328"/>
                <a:gd name="connsiteX3" fmla="*/ 865 w 5212"/>
                <a:gd name="connsiteY3" fmla="*/ 7126 h 9328"/>
                <a:gd name="connsiteX4" fmla="*/ 4618 w 5212"/>
                <a:gd name="connsiteY4" fmla="*/ 7189 h 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2" h="9328">
                  <a:moveTo>
                    <a:pt x="4618" y="7189"/>
                  </a:moveTo>
                  <a:cubicBezTo>
                    <a:pt x="5356" y="5237"/>
                    <a:pt x="5139" y="3049"/>
                    <a:pt x="4045" y="1274"/>
                  </a:cubicBezTo>
                  <a:lnTo>
                    <a:pt x="4045" y="1274"/>
                  </a:lnTo>
                  <a:cubicBezTo>
                    <a:pt x="929" y="-1906"/>
                    <a:pt x="-1679" y="2864"/>
                    <a:pt x="865" y="7126"/>
                  </a:cubicBezTo>
                  <a:cubicBezTo>
                    <a:pt x="2837" y="10370"/>
                    <a:pt x="3536" y="10370"/>
                    <a:pt x="4618" y="71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 2650">
              <a:extLst>
                <a:ext uri="{FF2B5EF4-FFF2-40B4-BE49-F238E27FC236}">
                  <a16:creationId xmlns:a16="http://schemas.microsoft.com/office/drawing/2014/main" id="{68153B15-7EEB-259F-1E69-8E5C4FE28A0A}"/>
                </a:ext>
              </a:extLst>
            </p:cNvPr>
            <p:cNvSpPr/>
            <p:nvPr/>
          </p:nvSpPr>
          <p:spPr>
            <a:xfrm>
              <a:off x="7376189" y="232788"/>
              <a:ext cx="23020" cy="14062"/>
            </a:xfrm>
            <a:custGeom>
              <a:avLst/>
              <a:gdLst>
                <a:gd name="connsiteX0" fmla="*/ 7906 w 23020"/>
                <a:gd name="connsiteY0" fmla="*/ 10368 h 14062"/>
                <a:gd name="connsiteX1" fmla="*/ 22854 w 23020"/>
                <a:gd name="connsiteY1" fmla="*/ 12340 h 14062"/>
                <a:gd name="connsiteX2" fmla="*/ 14966 w 23020"/>
                <a:gd name="connsiteY2" fmla="*/ 4198 h 14062"/>
                <a:gd name="connsiteX3" fmla="*/ 2245 w 23020"/>
                <a:gd name="connsiteY3" fmla="*/ 2481 h 14062"/>
                <a:gd name="connsiteX4" fmla="*/ 7906 w 23020"/>
                <a:gd name="connsiteY4" fmla="*/ 10368 h 1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20" h="14062">
                  <a:moveTo>
                    <a:pt x="7906" y="10368"/>
                  </a:moveTo>
                  <a:cubicBezTo>
                    <a:pt x="20627" y="15075"/>
                    <a:pt x="22981" y="15329"/>
                    <a:pt x="22854" y="12340"/>
                  </a:cubicBezTo>
                  <a:cubicBezTo>
                    <a:pt x="22854" y="11004"/>
                    <a:pt x="19292" y="7378"/>
                    <a:pt x="14966" y="4198"/>
                  </a:cubicBezTo>
                  <a:cubicBezTo>
                    <a:pt x="8605" y="-572"/>
                    <a:pt x="6379" y="-890"/>
                    <a:pt x="2245" y="2481"/>
                  </a:cubicBezTo>
                  <a:cubicBezTo>
                    <a:pt x="-1890" y="5852"/>
                    <a:pt x="-1126" y="7060"/>
                    <a:pt x="7906" y="103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 2651">
              <a:extLst>
                <a:ext uri="{FF2B5EF4-FFF2-40B4-BE49-F238E27FC236}">
                  <a16:creationId xmlns:a16="http://schemas.microsoft.com/office/drawing/2014/main" id="{EB1409A5-B8A5-0629-8A39-E0531390B1F7}"/>
                </a:ext>
              </a:extLst>
            </p:cNvPr>
            <p:cNvSpPr/>
            <p:nvPr/>
          </p:nvSpPr>
          <p:spPr>
            <a:xfrm>
              <a:off x="7375524" y="253540"/>
              <a:ext cx="5171" cy="6297"/>
            </a:xfrm>
            <a:custGeom>
              <a:avLst/>
              <a:gdLst>
                <a:gd name="connsiteX0" fmla="*/ 1765 w 5171"/>
                <a:gd name="connsiteY0" fmla="*/ 6535 h 6297"/>
                <a:gd name="connsiteX1" fmla="*/ 5009 w 5171"/>
                <a:gd name="connsiteY1" fmla="*/ 3419 h 6297"/>
                <a:gd name="connsiteX2" fmla="*/ 5009 w 5171"/>
                <a:gd name="connsiteY2" fmla="*/ 3355 h 6297"/>
                <a:gd name="connsiteX3" fmla="*/ 3673 w 5171"/>
                <a:gd name="connsiteY3" fmla="*/ 238 h 6297"/>
                <a:gd name="connsiteX4" fmla="*/ 365 w 5171"/>
                <a:gd name="connsiteY4" fmla="*/ 3355 h 6297"/>
                <a:gd name="connsiteX5" fmla="*/ 1765 w 5171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1" h="6297">
                  <a:moveTo>
                    <a:pt x="1765" y="6535"/>
                  </a:moveTo>
                  <a:cubicBezTo>
                    <a:pt x="3520" y="6574"/>
                    <a:pt x="4970" y="5174"/>
                    <a:pt x="5009" y="3419"/>
                  </a:cubicBezTo>
                  <a:cubicBezTo>
                    <a:pt x="5009" y="3400"/>
                    <a:pt x="5009" y="3374"/>
                    <a:pt x="5009" y="3355"/>
                  </a:cubicBezTo>
                  <a:cubicBezTo>
                    <a:pt x="5009" y="1638"/>
                    <a:pt x="4436" y="238"/>
                    <a:pt x="3673" y="238"/>
                  </a:cubicBezTo>
                  <a:cubicBezTo>
                    <a:pt x="2909" y="238"/>
                    <a:pt x="1447" y="1638"/>
                    <a:pt x="365" y="3355"/>
                  </a:cubicBezTo>
                  <a:cubicBezTo>
                    <a:pt x="-716" y="5072"/>
                    <a:pt x="-80" y="6535"/>
                    <a:pt x="176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 2652">
              <a:extLst>
                <a:ext uri="{FF2B5EF4-FFF2-40B4-BE49-F238E27FC236}">
                  <a16:creationId xmlns:a16="http://schemas.microsoft.com/office/drawing/2014/main" id="{EDC85F0F-23FB-C157-1887-5BA8FA42CF7D}"/>
                </a:ext>
              </a:extLst>
            </p:cNvPr>
            <p:cNvSpPr/>
            <p:nvPr/>
          </p:nvSpPr>
          <p:spPr>
            <a:xfrm>
              <a:off x="7374526" y="2430749"/>
              <a:ext cx="6170" cy="6297"/>
            </a:xfrm>
            <a:custGeom>
              <a:avLst/>
              <a:gdLst>
                <a:gd name="connsiteX0" fmla="*/ 2954 w 6170"/>
                <a:gd name="connsiteY0" fmla="*/ 6536 h 6297"/>
                <a:gd name="connsiteX1" fmla="*/ 6007 w 6170"/>
                <a:gd name="connsiteY1" fmla="*/ 3482 h 6297"/>
                <a:gd name="connsiteX2" fmla="*/ 6007 w 6170"/>
                <a:gd name="connsiteY2" fmla="*/ 3419 h 6297"/>
                <a:gd name="connsiteX3" fmla="*/ 2954 w 6170"/>
                <a:gd name="connsiteY3" fmla="*/ 238 h 6297"/>
                <a:gd name="connsiteX4" fmla="*/ 2954 w 6170"/>
                <a:gd name="connsiteY4" fmla="*/ 238 h 6297"/>
                <a:gd name="connsiteX5" fmla="*/ -163 w 6170"/>
                <a:gd name="connsiteY5" fmla="*/ 3419 h 6297"/>
                <a:gd name="connsiteX6" fmla="*/ 2954 w 6170"/>
                <a:gd name="connsiteY6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4" y="6536"/>
                  </a:moveTo>
                  <a:cubicBezTo>
                    <a:pt x="4640" y="6536"/>
                    <a:pt x="6007" y="5168"/>
                    <a:pt x="6007" y="3482"/>
                  </a:cubicBezTo>
                  <a:cubicBezTo>
                    <a:pt x="6007" y="3463"/>
                    <a:pt x="6007" y="3438"/>
                    <a:pt x="6007" y="3419"/>
                  </a:cubicBezTo>
                  <a:cubicBezTo>
                    <a:pt x="6045" y="1695"/>
                    <a:pt x="4678" y="277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42"/>
                    <a:pt x="1230" y="6536"/>
                    <a:pt x="295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 2653">
              <a:extLst>
                <a:ext uri="{FF2B5EF4-FFF2-40B4-BE49-F238E27FC236}">
                  <a16:creationId xmlns:a16="http://schemas.microsoft.com/office/drawing/2014/main" id="{F39BA13B-E6FD-CA02-5A51-96ABAD6A8299}"/>
                </a:ext>
              </a:extLst>
            </p:cNvPr>
            <p:cNvSpPr/>
            <p:nvPr/>
          </p:nvSpPr>
          <p:spPr>
            <a:xfrm>
              <a:off x="7409423" y="1189614"/>
              <a:ext cx="10989" cy="10846"/>
            </a:xfrm>
            <a:custGeom>
              <a:avLst/>
              <a:gdLst>
                <a:gd name="connsiteX0" fmla="*/ 369 w 10989"/>
                <a:gd name="connsiteY0" fmla="*/ 7713 h 10846"/>
                <a:gd name="connsiteX1" fmla="*/ 6984 w 10989"/>
                <a:gd name="connsiteY1" fmla="*/ 10765 h 10846"/>
                <a:gd name="connsiteX2" fmla="*/ 10037 w 10989"/>
                <a:gd name="connsiteY2" fmla="*/ 7713 h 10846"/>
                <a:gd name="connsiteX3" fmla="*/ 9465 w 10989"/>
                <a:gd name="connsiteY3" fmla="*/ 1352 h 10846"/>
                <a:gd name="connsiteX4" fmla="*/ 369 w 10989"/>
                <a:gd name="connsiteY4" fmla="*/ 7713 h 10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89" h="10846">
                  <a:moveTo>
                    <a:pt x="369" y="7713"/>
                  </a:moveTo>
                  <a:cubicBezTo>
                    <a:pt x="1355" y="10383"/>
                    <a:pt x="4313" y="11749"/>
                    <a:pt x="6984" y="10765"/>
                  </a:cubicBezTo>
                  <a:cubicBezTo>
                    <a:pt x="8403" y="10243"/>
                    <a:pt x="9516" y="9128"/>
                    <a:pt x="10037" y="7713"/>
                  </a:cubicBezTo>
                  <a:cubicBezTo>
                    <a:pt x="11271" y="5699"/>
                    <a:pt x="11042" y="3113"/>
                    <a:pt x="9465" y="1352"/>
                  </a:cubicBezTo>
                  <a:cubicBezTo>
                    <a:pt x="5776" y="-2146"/>
                    <a:pt x="-2302" y="3324"/>
                    <a:pt x="369" y="77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 2654">
              <a:extLst>
                <a:ext uri="{FF2B5EF4-FFF2-40B4-BE49-F238E27FC236}">
                  <a16:creationId xmlns:a16="http://schemas.microsoft.com/office/drawing/2014/main" id="{3212A53B-7870-0826-DE57-52C550E07B87}"/>
                </a:ext>
              </a:extLst>
            </p:cNvPr>
            <p:cNvSpPr/>
            <p:nvPr/>
          </p:nvSpPr>
          <p:spPr>
            <a:xfrm>
              <a:off x="7414789" y="3554051"/>
              <a:ext cx="6360" cy="6297"/>
            </a:xfrm>
            <a:custGeom>
              <a:avLst/>
              <a:gdLst>
                <a:gd name="connsiteX0" fmla="*/ 2954 w 6360"/>
                <a:gd name="connsiteY0" fmla="*/ 238 h 6297"/>
                <a:gd name="connsiteX1" fmla="*/ -163 w 6360"/>
                <a:gd name="connsiteY1" fmla="*/ 3355 h 6297"/>
                <a:gd name="connsiteX2" fmla="*/ 3018 w 6360"/>
                <a:gd name="connsiteY2" fmla="*/ 6536 h 6297"/>
                <a:gd name="connsiteX3" fmla="*/ 6198 w 6360"/>
                <a:gd name="connsiteY3" fmla="*/ 3355 h 6297"/>
                <a:gd name="connsiteX4" fmla="*/ 3081 w 6360"/>
                <a:gd name="connsiteY4" fmla="*/ 238 h 6297"/>
                <a:gd name="connsiteX5" fmla="*/ 2954 w 636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7">
                  <a:moveTo>
                    <a:pt x="2954" y="238"/>
                  </a:moveTo>
                  <a:cubicBezTo>
                    <a:pt x="1230" y="238"/>
                    <a:pt x="-163" y="1632"/>
                    <a:pt x="-163" y="3355"/>
                  </a:cubicBezTo>
                  <a:cubicBezTo>
                    <a:pt x="-163" y="5111"/>
                    <a:pt x="1262" y="6536"/>
                    <a:pt x="3018" y="6536"/>
                  </a:cubicBezTo>
                  <a:cubicBezTo>
                    <a:pt x="4773" y="6536"/>
                    <a:pt x="6198" y="5111"/>
                    <a:pt x="6198" y="3355"/>
                  </a:cubicBezTo>
                  <a:cubicBezTo>
                    <a:pt x="6198" y="1632"/>
                    <a:pt x="4805" y="238"/>
                    <a:pt x="3081" y="238"/>
                  </a:cubicBezTo>
                  <a:cubicBezTo>
                    <a:pt x="3043" y="238"/>
                    <a:pt x="2999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 2655">
              <a:extLst>
                <a:ext uri="{FF2B5EF4-FFF2-40B4-BE49-F238E27FC236}">
                  <a16:creationId xmlns:a16="http://schemas.microsoft.com/office/drawing/2014/main" id="{D476AE15-2CEB-8852-C256-7F0090C22A02}"/>
                </a:ext>
              </a:extLst>
            </p:cNvPr>
            <p:cNvSpPr/>
            <p:nvPr/>
          </p:nvSpPr>
          <p:spPr>
            <a:xfrm>
              <a:off x="7393314" y="255064"/>
              <a:ext cx="11916" cy="10705"/>
            </a:xfrm>
            <a:custGeom>
              <a:avLst/>
              <a:gdLst>
                <a:gd name="connsiteX0" fmla="*/ 5029 w 11916"/>
                <a:gd name="connsiteY0" fmla="*/ 10673 h 10705"/>
                <a:gd name="connsiteX1" fmla="*/ 11390 w 11916"/>
                <a:gd name="connsiteY1" fmla="*/ 4312 h 10705"/>
                <a:gd name="connsiteX2" fmla="*/ 5983 w 11916"/>
                <a:gd name="connsiteY2" fmla="*/ 2722 h 10705"/>
                <a:gd name="connsiteX3" fmla="*/ 5029 w 11916"/>
                <a:gd name="connsiteY3" fmla="*/ 10673 h 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16" h="10705">
                  <a:moveTo>
                    <a:pt x="5029" y="10673"/>
                  </a:moveTo>
                  <a:cubicBezTo>
                    <a:pt x="8133" y="9846"/>
                    <a:pt x="10563" y="7416"/>
                    <a:pt x="11390" y="4312"/>
                  </a:cubicBezTo>
                  <a:cubicBezTo>
                    <a:pt x="12344" y="-713"/>
                    <a:pt x="11708" y="-904"/>
                    <a:pt x="5983" y="2722"/>
                  </a:cubicBezTo>
                  <a:cubicBezTo>
                    <a:pt x="-1713" y="7429"/>
                    <a:pt x="-2349" y="12136"/>
                    <a:pt x="5029" y="106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 2656">
              <a:extLst>
                <a:ext uri="{FF2B5EF4-FFF2-40B4-BE49-F238E27FC236}">
                  <a16:creationId xmlns:a16="http://schemas.microsoft.com/office/drawing/2014/main" id="{056E1EC0-FAB3-87BB-F4D6-A11778B85732}"/>
                </a:ext>
              </a:extLst>
            </p:cNvPr>
            <p:cNvSpPr/>
            <p:nvPr/>
          </p:nvSpPr>
          <p:spPr>
            <a:xfrm>
              <a:off x="7406562" y="272431"/>
              <a:ext cx="5173" cy="6297"/>
            </a:xfrm>
            <a:custGeom>
              <a:avLst/>
              <a:gdLst>
                <a:gd name="connsiteX0" fmla="*/ 3612 w 5173"/>
                <a:gd name="connsiteY0" fmla="*/ 6536 h 6297"/>
                <a:gd name="connsiteX1" fmla="*/ 5011 w 5173"/>
                <a:gd name="connsiteY1" fmla="*/ 3356 h 6297"/>
                <a:gd name="connsiteX2" fmla="*/ 1773 w 5173"/>
                <a:gd name="connsiteY2" fmla="*/ 239 h 6297"/>
                <a:gd name="connsiteX3" fmla="*/ 1703 w 5173"/>
                <a:gd name="connsiteY3" fmla="*/ 239 h 6297"/>
                <a:gd name="connsiteX4" fmla="*/ 368 w 5173"/>
                <a:gd name="connsiteY4" fmla="*/ 3356 h 6297"/>
                <a:gd name="connsiteX5" fmla="*/ 3612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12" y="6536"/>
                  </a:moveTo>
                  <a:cubicBezTo>
                    <a:pt x="4375" y="6536"/>
                    <a:pt x="5011" y="5073"/>
                    <a:pt x="5011" y="3356"/>
                  </a:cubicBezTo>
                  <a:cubicBezTo>
                    <a:pt x="4979" y="1600"/>
                    <a:pt x="3529" y="201"/>
                    <a:pt x="1773" y="239"/>
                  </a:cubicBezTo>
                  <a:cubicBezTo>
                    <a:pt x="1748" y="239"/>
                    <a:pt x="1729" y="239"/>
                    <a:pt x="1703" y="239"/>
                  </a:cubicBezTo>
                  <a:cubicBezTo>
                    <a:pt x="-78" y="239"/>
                    <a:pt x="-714" y="1638"/>
                    <a:pt x="368" y="3356"/>
                  </a:cubicBezTo>
                  <a:cubicBezTo>
                    <a:pt x="1449" y="5073"/>
                    <a:pt x="2912" y="6536"/>
                    <a:pt x="3612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 2657">
              <a:extLst>
                <a:ext uri="{FF2B5EF4-FFF2-40B4-BE49-F238E27FC236}">
                  <a16:creationId xmlns:a16="http://schemas.microsoft.com/office/drawing/2014/main" id="{347FBF0C-A822-2073-D543-59F5602CEB0F}"/>
                </a:ext>
              </a:extLst>
            </p:cNvPr>
            <p:cNvSpPr/>
            <p:nvPr/>
          </p:nvSpPr>
          <p:spPr>
            <a:xfrm>
              <a:off x="7383812" y="3350706"/>
              <a:ext cx="6233" cy="8263"/>
            </a:xfrm>
            <a:custGeom>
              <a:avLst/>
              <a:gdLst>
                <a:gd name="connsiteX0" fmla="*/ -163 w 6233"/>
                <a:gd name="connsiteY0" fmla="*/ 3603 h 8263"/>
                <a:gd name="connsiteX1" fmla="*/ 2954 w 6233"/>
                <a:gd name="connsiteY1" fmla="*/ 8501 h 8263"/>
                <a:gd name="connsiteX2" fmla="*/ 6071 w 6233"/>
                <a:gd name="connsiteY2" fmla="*/ 5511 h 8263"/>
                <a:gd name="connsiteX3" fmla="*/ 6071 w 6233"/>
                <a:gd name="connsiteY3" fmla="*/ 5511 h 8263"/>
                <a:gd name="connsiteX4" fmla="*/ 2954 w 6233"/>
                <a:gd name="connsiteY4" fmla="*/ 613 h 8263"/>
                <a:gd name="connsiteX5" fmla="*/ -163 w 6233"/>
                <a:gd name="connsiteY5" fmla="*/ 3603 h 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63">
                  <a:moveTo>
                    <a:pt x="-163" y="3603"/>
                  </a:moveTo>
                  <a:cubicBezTo>
                    <a:pt x="-163" y="6274"/>
                    <a:pt x="1237" y="8501"/>
                    <a:pt x="2954" y="8501"/>
                  </a:cubicBezTo>
                  <a:cubicBezTo>
                    <a:pt x="4640" y="8539"/>
                    <a:pt x="6033" y="7197"/>
                    <a:pt x="6071" y="5511"/>
                  </a:cubicBezTo>
                  <a:cubicBezTo>
                    <a:pt x="6071" y="5511"/>
                    <a:pt x="6071" y="5511"/>
                    <a:pt x="6071" y="5511"/>
                  </a:cubicBezTo>
                  <a:cubicBezTo>
                    <a:pt x="5817" y="3495"/>
                    <a:pt x="4672" y="1701"/>
                    <a:pt x="2954" y="613"/>
                  </a:cubicBezTo>
                  <a:cubicBezTo>
                    <a:pt x="1237" y="-468"/>
                    <a:pt x="-163" y="868"/>
                    <a:pt x="-163" y="36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 2658">
              <a:extLst>
                <a:ext uri="{FF2B5EF4-FFF2-40B4-BE49-F238E27FC236}">
                  <a16:creationId xmlns:a16="http://schemas.microsoft.com/office/drawing/2014/main" id="{5EEF8573-877F-81B3-3CF0-4ADFFC903790}"/>
                </a:ext>
              </a:extLst>
            </p:cNvPr>
            <p:cNvSpPr/>
            <p:nvPr/>
          </p:nvSpPr>
          <p:spPr>
            <a:xfrm>
              <a:off x="7557396" y="6530411"/>
              <a:ext cx="14229" cy="6370"/>
            </a:xfrm>
            <a:custGeom>
              <a:avLst/>
              <a:gdLst>
                <a:gd name="connsiteX0" fmla="*/ 13831 w 14229"/>
                <a:gd name="connsiteY0" fmla="*/ 3428 h 6370"/>
                <a:gd name="connsiteX1" fmla="*/ 5880 w 14229"/>
                <a:gd name="connsiteY1" fmla="*/ 248 h 6370"/>
                <a:gd name="connsiteX2" fmla="*/ -163 w 14229"/>
                <a:gd name="connsiteY2" fmla="*/ 3428 h 6370"/>
                <a:gd name="connsiteX3" fmla="*/ 7788 w 14229"/>
                <a:gd name="connsiteY3" fmla="*/ 6609 h 6370"/>
                <a:gd name="connsiteX4" fmla="*/ 13831 w 14229"/>
                <a:gd name="connsiteY4" fmla="*/ 3428 h 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29" h="6370">
                  <a:moveTo>
                    <a:pt x="13831" y="3428"/>
                  </a:moveTo>
                  <a:cubicBezTo>
                    <a:pt x="11757" y="1279"/>
                    <a:pt x="8863" y="121"/>
                    <a:pt x="5880" y="248"/>
                  </a:cubicBezTo>
                  <a:cubicBezTo>
                    <a:pt x="2573" y="248"/>
                    <a:pt x="-163" y="1711"/>
                    <a:pt x="-163" y="3428"/>
                  </a:cubicBezTo>
                  <a:cubicBezTo>
                    <a:pt x="-163" y="5146"/>
                    <a:pt x="3399" y="6609"/>
                    <a:pt x="7788" y="6609"/>
                  </a:cubicBezTo>
                  <a:cubicBezTo>
                    <a:pt x="12177" y="6609"/>
                    <a:pt x="14912" y="5146"/>
                    <a:pt x="13831" y="34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 2659">
              <a:extLst>
                <a:ext uri="{FF2B5EF4-FFF2-40B4-BE49-F238E27FC236}">
                  <a16:creationId xmlns:a16="http://schemas.microsoft.com/office/drawing/2014/main" id="{23B69763-70F0-315B-7B92-1950F2AF61BA}"/>
                </a:ext>
              </a:extLst>
            </p:cNvPr>
            <p:cNvSpPr/>
            <p:nvPr/>
          </p:nvSpPr>
          <p:spPr>
            <a:xfrm>
              <a:off x="7564550" y="6600060"/>
              <a:ext cx="14285" cy="13507"/>
            </a:xfrm>
            <a:custGeom>
              <a:avLst/>
              <a:gdLst>
                <a:gd name="connsiteX0" fmla="*/ -2 w 14285"/>
                <a:gd name="connsiteY0" fmla="*/ 566 h 13507"/>
                <a:gd name="connsiteX1" fmla="*/ 3624 w 14285"/>
                <a:gd name="connsiteY1" fmla="*/ 8772 h 13507"/>
                <a:gd name="connsiteX2" fmla="*/ 14119 w 14285"/>
                <a:gd name="connsiteY2" fmla="*/ 9217 h 13507"/>
                <a:gd name="connsiteX3" fmla="*/ -2 w 14285"/>
                <a:gd name="connsiteY3" fmla="*/ 566 h 1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5" h="13507">
                  <a:moveTo>
                    <a:pt x="-2" y="566"/>
                  </a:moveTo>
                  <a:cubicBezTo>
                    <a:pt x="-701" y="1202"/>
                    <a:pt x="952" y="4955"/>
                    <a:pt x="3624" y="8772"/>
                  </a:cubicBezTo>
                  <a:cubicBezTo>
                    <a:pt x="8076" y="15132"/>
                    <a:pt x="14119" y="15514"/>
                    <a:pt x="14119" y="9217"/>
                  </a:cubicBezTo>
                  <a:cubicBezTo>
                    <a:pt x="14373" y="6036"/>
                    <a:pt x="2161" y="-1406"/>
                    <a:pt x="-2" y="5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 2660">
              <a:extLst>
                <a:ext uri="{FF2B5EF4-FFF2-40B4-BE49-F238E27FC236}">
                  <a16:creationId xmlns:a16="http://schemas.microsoft.com/office/drawing/2014/main" id="{35720536-8EB9-0AB3-C6A5-3050AE71C39E}"/>
                </a:ext>
              </a:extLst>
            </p:cNvPr>
            <p:cNvSpPr/>
            <p:nvPr/>
          </p:nvSpPr>
          <p:spPr>
            <a:xfrm>
              <a:off x="7555802" y="6569444"/>
              <a:ext cx="4711" cy="10988"/>
            </a:xfrm>
            <a:custGeom>
              <a:avLst/>
              <a:gdLst>
                <a:gd name="connsiteX0" fmla="*/ 1623 w 4711"/>
                <a:gd name="connsiteY0" fmla="*/ 523 h 10988"/>
                <a:gd name="connsiteX1" fmla="*/ 350 w 4711"/>
                <a:gd name="connsiteY1" fmla="*/ 6884 h 10988"/>
                <a:gd name="connsiteX2" fmla="*/ 4548 w 4711"/>
                <a:gd name="connsiteY2" fmla="*/ 5040 h 10988"/>
                <a:gd name="connsiteX3" fmla="*/ 1623 w 4711"/>
                <a:gd name="connsiteY3" fmla="*/ 523 h 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1" h="10988">
                  <a:moveTo>
                    <a:pt x="1623" y="523"/>
                  </a:moveTo>
                  <a:cubicBezTo>
                    <a:pt x="-146" y="2139"/>
                    <a:pt x="-661" y="4715"/>
                    <a:pt x="350" y="6884"/>
                  </a:cubicBezTo>
                  <a:cubicBezTo>
                    <a:pt x="2831" y="13245"/>
                    <a:pt x="4548" y="12609"/>
                    <a:pt x="4548" y="5040"/>
                  </a:cubicBezTo>
                  <a:cubicBezTo>
                    <a:pt x="4548" y="1541"/>
                    <a:pt x="3213" y="-558"/>
                    <a:pt x="1623" y="5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 2661">
              <a:extLst>
                <a:ext uri="{FF2B5EF4-FFF2-40B4-BE49-F238E27FC236}">
                  <a16:creationId xmlns:a16="http://schemas.microsoft.com/office/drawing/2014/main" id="{B4972D4E-A1A3-F797-62C6-AAEAE4E9917D}"/>
                </a:ext>
              </a:extLst>
            </p:cNvPr>
            <p:cNvSpPr/>
            <p:nvPr/>
          </p:nvSpPr>
          <p:spPr>
            <a:xfrm>
              <a:off x="7596258" y="6610621"/>
              <a:ext cx="6527" cy="12701"/>
            </a:xfrm>
            <a:custGeom>
              <a:avLst/>
              <a:gdLst>
                <a:gd name="connsiteX0" fmla="*/ 1111 w 6527"/>
                <a:gd name="connsiteY0" fmla="*/ 2091 h 12701"/>
                <a:gd name="connsiteX1" fmla="*/ 4928 w 6527"/>
                <a:gd name="connsiteY1" fmla="*/ 12014 h 12701"/>
                <a:gd name="connsiteX2" fmla="*/ 5627 w 6527"/>
                <a:gd name="connsiteY2" fmla="*/ 3745 h 12701"/>
                <a:gd name="connsiteX3" fmla="*/ 1111 w 6527"/>
                <a:gd name="connsiteY3" fmla="*/ 2091 h 1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7" h="12701">
                  <a:moveTo>
                    <a:pt x="1111" y="2091"/>
                  </a:moveTo>
                  <a:cubicBezTo>
                    <a:pt x="-2005" y="7243"/>
                    <a:pt x="1111" y="15767"/>
                    <a:pt x="4928" y="12014"/>
                  </a:cubicBezTo>
                  <a:cubicBezTo>
                    <a:pt x="6556" y="9559"/>
                    <a:pt x="6817" y="6442"/>
                    <a:pt x="5627" y="3745"/>
                  </a:cubicBezTo>
                  <a:cubicBezTo>
                    <a:pt x="4101" y="-390"/>
                    <a:pt x="2892" y="-771"/>
                    <a:pt x="1111" y="20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 2662">
              <a:extLst>
                <a:ext uri="{FF2B5EF4-FFF2-40B4-BE49-F238E27FC236}">
                  <a16:creationId xmlns:a16="http://schemas.microsoft.com/office/drawing/2014/main" id="{E24D1840-8DAA-7054-CDF1-89734B4837FE}"/>
                </a:ext>
              </a:extLst>
            </p:cNvPr>
            <p:cNvSpPr/>
            <p:nvPr/>
          </p:nvSpPr>
          <p:spPr>
            <a:xfrm>
              <a:off x="7531763" y="6579527"/>
              <a:ext cx="17472" cy="13221"/>
            </a:xfrm>
            <a:custGeom>
              <a:avLst/>
              <a:gdLst>
                <a:gd name="connsiteX0" fmla="*/ 14021 w 17472"/>
                <a:gd name="connsiteY0" fmla="*/ 4752 h 13221"/>
                <a:gd name="connsiteX1" fmla="*/ 3589 w 17472"/>
                <a:gd name="connsiteY1" fmla="*/ 3989 h 13221"/>
                <a:gd name="connsiteX2" fmla="*/ 5879 w 17472"/>
                <a:gd name="connsiteY2" fmla="*/ 12703 h 13221"/>
                <a:gd name="connsiteX3" fmla="*/ 14848 w 17472"/>
                <a:gd name="connsiteY3" fmla="*/ 10922 h 13221"/>
                <a:gd name="connsiteX4" fmla="*/ 14021 w 17472"/>
                <a:gd name="connsiteY4" fmla="*/ 4752 h 1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72" h="13221">
                  <a:moveTo>
                    <a:pt x="14021" y="4752"/>
                  </a:moveTo>
                  <a:cubicBezTo>
                    <a:pt x="9059" y="-1099"/>
                    <a:pt x="8487" y="-1163"/>
                    <a:pt x="3589" y="3989"/>
                  </a:cubicBezTo>
                  <a:cubicBezTo>
                    <a:pt x="-2390" y="10350"/>
                    <a:pt x="-927" y="15439"/>
                    <a:pt x="5879" y="12703"/>
                  </a:cubicBezTo>
                  <a:cubicBezTo>
                    <a:pt x="8761" y="11667"/>
                    <a:pt x="11788" y="11062"/>
                    <a:pt x="14848" y="10922"/>
                  </a:cubicBezTo>
                  <a:cubicBezTo>
                    <a:pt x="18346" y="10922"/>
                    <a:pt x="18155" y="9650"/>
                    <a:pt x="14021" y="47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 2663">
              <a:extLst>
                <a:ext uri="{FF2B5EF4-FFF2-40B4-BE49-F238E27FC236}">
                  <a16:creationId xmlns:a16="http://schemas.microsoft.com/office/drawing/2014/main" id="{ECA1B734-BAF1-047F-A175-87693528DB89}"/>
                </a:ext>
              </a:extLst>
            </p:cNvPr>
            <p:cNvSpPr/>
            <p:nvPr/>
          </p:nvSpPr>
          <p:spPr>
            <a:xfrm>
              <a:off x="7546088" y="6612626"/>
              <a:ext cx="7673" cy="2533"/>
            </a:xfrm>
            <a:custGeom>
              <a:avLst/>
              <a:gdLst>
                <a:gd name="connsiteX0" fmla="*/ 1286 w 7673"/>
                <a:gd name="connsiteY0" fmla="*/ 849 h 2533"/>
                <a:gd name="connsiteX1" fmla="*/ 3131 w 7673"/>
                <a:gd name="connsiteY1" fmla="*/ 2757 h 2533"/>
                <a:gd name="connsiteX2" fmla="*/ 7202 w 7673"/>
                <a:gd name="connsiteY2" fmla="*/ 1104 h 2533"/>
                <a:gd name="connsiteX3" fmla="*/ 1286 w 7673"/>
                <a:gd name="connsiteY3" fmla="*/ 849 h 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533">
                  <a:moveTo>
                    <a:pt x="1286" y="849"/>
                  </a:moveTo>
                  <a:cubicBezTo>
                    <a:pt x="-1195" y="1867"/>
                    <a:pt x="-431" y="2630"/>
                    <a:pt x="3131" y="2757"/>
                  </a:cubicBezTo>
                  <a:cubicBezTo>
                    <a:pt x="6693" y="2885"/>
                    <a:pt x="8219" y="2185"/>
                    <a:pt x="7202" y="1104"/>
                  </a:cubicBezTo>
                  <a:cubicBezTo>
                    <a:pt x="5389" y="48"/>
                    <a:pt x="3182" y="-48"/>
                    <a:pt x="1286" y="8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 2664">
              <a:extLst>
                <a:ext uri="{FF2B5EF4-FFF2-40B4-BE49-F238E27FC236}">
                  <a16:creationId xmlns:a16="http://schemas.microsoft.com/office/drawing/2014/main" id="{498B7F82-1936-FEE4-1968-451CB4661166}"/>
                </a:ext>
              </a:extLst>
            </p:cNvPr>
            <p:cNvSpPr/>
            <p:nvPr/>
          </p:nvSpPr>
          <p:spPr>
            <a:xfrm>
              <a:off x="7554279" y="6445505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8" y="238"/>
                    <a:pt x="2954" y="238"/>
                  </a:cubicBezTo>
                  <a:cubicBezTo>
                    <a:pt x="1231" y="238"/>
                    <a:pt x="-163" y="1631"/>
                    <a:pt x="-163" y="3355"/>
                  </a:cubicBezTo>
                  <a:cubicBezTo>
                    <a:pt x="-163" y="5079"/>
                    <a:pt x="1231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 2665">
              <a:extLst>
                <a:ext uri="{FF2B5EF4-FFF2-40B4-BE49-F238E27FC236}">
                  <a16:creationId xmlns:a16="http://schemas.microsoft.com/office/drawing/2014/main" id="{3DED6EC0-D7EF-F58E-D368-D1B12D5BB3AB}"/>
                </a:ext>
              </a:extLst>
            </p:cNvPr>
            <p:cNvSpPr/>
            <p:nvPr/>
          </p:nvSpPr>
          <p:spPr>
            <a:xfrm>
              <a:off x="7527615" y="660362"/>
              <a:ext cx="7531" cy="13185"/>
            </a:xfrm>
            <a:custGeom>
              <a:avLst/>
              <a:gdLst>
                <a:gd name="connsiteX0" fmla="*/ 5702 w 7531"/>
                <a:gd name="connsiteY0" fmla="*/ 12270 h 13185"/>
                <a:gd name="connsiteX1" fmla="*/ 6720 w 7531"/>
                <a:gd name="connsiteY1" fmla="*/ 3683 h 13185"/>
                <a:gd name="connsiteX2" fmla="*/ 1504 w 7531"/>
                <a:gd name="connsiteY2" fmla="*/ 1393 h 13185"/>
                <a:gd name="connsiteX3" fmla="*/ 487 w 7531"/>
                <a:gd name="connsiteY3" fmla="*/ 9980 h 13185"/>
                <a:gd name="connsiteX4" fmla="*/ 5702 w 7531"/>
                <a:gd name="connsiteY4" fmla="*/ 12270 h 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1" h="13185">
                  <a:moveTo>
                    <a:pt x="5702" y="12270"/>
                  </a:moveTo>
                  <a:cubicBezTo>
                    <a:pt x="7477" y="9764"/>
                    <a:pt x="7865" y="6532"/>
                    <a:pt x="6720" y="3683"/>
                  </a:cubicBezTo>
                  <a:cubicBezTo>
                    <a:pt x="5321" y="57"/>
                    <a:pt x="3603" y="-706"/>
                    <a:pt x="1504" y="1393"/>
                  </a:cubicBezTo>
                  <a:cubicBezTo>
                    <a:pt x="-270" y="3899"/>
                    <a:pt x="-658" y="7130"/>
                    <a:pt x="487" y="9980"/>
                  </a:cubicBezTo>
                  <a:cubicBezTo>
                    <a:pt x="1886" y="13605"/>
                    <a:pt x="3603" y="14369"/>
                    <a:pt x="5702" y="122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 2666">
              <a:extLst>
                <a:ext uri="{FF2B5EF4-FFF2-40B4-BE49-F238E27FC236}">
                  <a16:creationId xmlns:a16="http://schemas.microsoft.com/office/drawing/2014/main" id="{537E5AD5-5FC2-EF94-4FE5-A02082A9E2C0}"/>
                </a:ext>
              </a:extLst>
            </p:cNvPr>
            <p:cNvSpPr/>
            <p:nvPr/>
          </p:nvSpPr>
          <p:spPr>
            <a:xfrm>
              <a:off x="7566683" y="6580923"/>
              <a:ext cx="71195" cy="39275"/>
            </a:xfrm>
            <a:custGeom>
              <a:avLst/>
              <a:gdLst>
                <a:gd name="connsiteX0" fmla="*/ 61854 w 71195"/>
                <a:gd name="connsiteY0" fmla="*/ 25237 h 39275"/>
                <a:gd name="connsiteX1" fmla="*/ 54094 w 71195"/>
                <a:gd name="connsiteY1" fmla="*/ 22057 h 39275"/>
                <a:gd name="connsiteX2" fmla="*/ 49356 w 71195"/>
                <a:gd name="connsiteY2" fmla="*/ 20639 h 39275"/>
                <a:gd name="connsiteX3" fmla="*/ 49324 w 71195"/>
                <a:gd name="connsiteY3" fmla="*/ 20658 h 39275"/>
                <a:gd name="connsiteX4" fmla="*/ 33931 w 71195"/>
                <a:gd name="connsiteY4" fmla="*/ 10671 h 39275"/>
                <a:gd name="connsiteX5" fmla="*/ 29415 w 71195"/>
                <a:gd name="connsiteY5" fmla="*/ 7491 h 39275"/>
                <a:gd name="connsiteX6" fmla="*/ 16248 w 71195"/>
                <a:gd name="connsiteY6" fmla="*/ 4692 h 39275"/>
                <a:gd name="connsiteX7" fmla="*/ -163 w 71195"/>
                <a:gd name="connsiteY7" fmla="*/ 2721 h 39275"/>
                <a:gd name="connsiteX8" fmla="*/ 18920 w 71195"/>
                <a:gd name="connsiteY8" fmla="*/ 10926 h 39275"/>
                <a:gd name="connsiteX9" fmla="*/ 23754 w 71195"/>
                <a:gd name="connsiteY9" fmla="*/ 14233 h 39275"/>
                <a:gd name="connsiteX10" fmla="*/ 29669 w 71195"/>
                <a:gd name="connsiteY10" fmla="*/ 17795 h 39275"/>
                <a:gd name="connsiteX11" fmla="*/ 35375 w 71195"/>
                <a:gd name="connsiteY11" fmla="*/ 20855 h 39275"/>
                <a:gd name="connsiteX12" fmla="*/ 35394 w 71195"/>
                <a:gd name="connsiteY12" fmla="*/ 20912 h 39275"/>
                <a:gd name="connsiteX13" fmla="*/ 70887 w 71195"/>
                <a:gd name="connsiteY13" fmla="*/ 39295 h 39275"/>
                <a:gd name="connsiteX14" fmla="*/ 69869 w 71195"/>
                <a:gd name="connsiteY14" fmla="*/ 31789 h 39275"/>
                <a:gd name="connsiteX15" fmla="*/ 61854 w 71195"/>
                <a:gd name="connsiteY15" fmla="*/ 25237 h 3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195" h="39275">
                  <a:moveTo>
                    <a:pt x="61854" y="25237"/>
                  </a:moveTo>
                  <a:cubicBezTo>
                    <a:pt x="58922" y="25403"/>
                    <a:pt x="56066" y="24233"/>
                    <a:pt x="54094" y="22057"/>
                  </a:cubicBezTo>
                  <a:cubicBezTo>
                    <a:pt x="53179" y="20359"/>
                    <a:pt x="51054" y="19723"/>
                    <a:pt x="49356" y="20639"/>
                  </a:cubicBezTo>
                  <a:cubicBezTo>
                    <a:pt x="49343" y="20645"/>
                    <a:pt x="49337" y="20652"/>
                    <a:pt x="49324" y="20658"/>
                  </a:cubicBezTo>
                  <a:cubicBezTo>
                    <a:pt x="44935" y="23393"/>
                    <a:pt x="33931" y="16205"/>
                    <a:pt x="33931" y="10671"/>
                  </a:cubicBezTo>
                  <a:cubicBezTo>
                    <a:pt x="33931" y="7618"/>
                    <a:pt x="32213" y="6410"/>
                    <a:pt x="29415" y="7491"/>
                  </a:cubicBezTo>
                  <a:cubicBezTo>
                    <a:pt x="24835" y="8108"/>
                    <a:pt x="20179" y="7122"/>
                    <a:pt x="16248" y="4692"/>
                  </a:cubicBezTo>
                  <a:cubicBezTo>
                    <a:pt x="6580" y="-396"/>
                    <a:pt x="-163" y="-1223"/>
                    <a:pt x="-163" y="2721"/>
                  </a:cubicBezTo>
                  <a:cubicBezTo>
                    <a:pt x="-163" y="6664"/>
                    <a:pt x="15230" y="13152"/>
                    <a:pt x="18920" y="10926"/>
                  </a:cubicBezTo>
                  <a:cubicBezTo>
                    <a:pt x="20510" y="9972"/>
                    <a:pt x="22672" y="11435"/>
                    <a:pt x="23754" y="14233"/>
                  </a:cubicBezTo>
                  <a:cubicBezTo>
                    <a:pt x="24441" y="16822"/>
                    <a:pt x="27061" y="18400"/>
                    <a:pt x="29669" y="17795"/>
                  </a:cubicBezTo>
                  <a:cubicBezTo>
                    <a:pt x="32093" y="17064"/>
                    <a:pt x="34643" y="18432"/>
                    <a:pt x="35375" y="20855"/>
                  </a:cubicBezTo>
                  <a:cubicBezTo>
                    <a:pt x="35381" y="20874"/>
                    <a:pt x="35387" y="20893"/>
                    <a:pt x="35394" y="20912"/>
                  </a:cubicBezTo>
                  <a:cubicBezTo>
                    <a:pt x="37048" y="25237"/>
                    <a:pt x="68469" y="41584"/>
                    <a:pt x="70887" y="39295"/>
                  </a:cubicBezTo>
                  <a:cubicBezTo>
                    <a:pt x="71262" y="36744"/>
                    <a:pt x="70912" y="34143"/>
                    <a:pt x="69869" y="31789"/>
                  </a:cubicBezTo>
                  <a:cubicBezTo>
                    <a:pt x="68762" y="28189"/>
                    <a:pt x="65601" y="25607"/>
                    <a:pt x="61854" y="252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 2667">
              <a:extLst>
                <a:ext uri="{FF2B5EF4-FFF2-40B4-BE49-F238E27FC236}">
                  <a16:creationId xmlns:a16="http://schemas.microsoft.com/office/drawing/2014/main" id="{5AA9A3F1-F6C2-CD7C-3098-6CC050260157}"/>
                </a:ext>
              </a:extLst>
            </p:cNvPr>
            <p:cNvSpPr/>
            <p:nvPr/>
          </p:nvSpPr>
          <p:spPr>
            <a:xfrm>
              <a:off x="7659676" y="6517890"/>
              <a:ext cx="6360" cy="6297"/>
            </a:xfrm>
            <a:custGeom>
              <a:avLst/>
              <a:gdLst>
                <a:gd name="connsiteX0" fmla="*/ 2954 w 6360"/>
                <a:gd name="connsiteY0" fmla="*/ 238 h 6297"/>
                <a:gd name="connsiteX1" fmla="*/ -163 w 6360"/>
                <a:gd name="connsiteY1" fmla="*/ 3355 h 6297"/>
                <a:gd name="connsiteX2" fmla="*/ 3018 w 6360"/>
                <a:gd name="connsiteY2" fmla="*/ 6535 h 6297"/>
                <a:gd name="connsiteX3" fmla="*/ 6198 w 6360"/>
                <a:gd name="connsiteY3" fmla="*/ 3355 h 6297"/>
                <a:gd name="connsiteX4" fmla="*/ 3081 w 6360"/>
                <a:gd name="connsiteY4" fmla="*/ 238 h 6297"/>
                <a:gd name="connsiteX5" fmla="*/ 2954 w 636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7">
                  <a:moveTo>
                    <a:pt x="2954" y="238"/>
                  </a:move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111"/>
                    <a:pt x="1262" y="6535"/>
                    <a:pt x="3018" y="6535"/>
                  </a:cubicBezTo>
                  <a:cubicBezTo>
                    <a:pt x="4773" y="6535"/>
                    <a:pt x="6198" y="5111"/>
                    <a:pt x="6198" y="3355"/>
                  </a:cubicBezTo>
                  <a:cubicBezTo>
                    <a:pt x="6198" y="1631"/>
                    <a:pt x="4805" y="238"/>
                    <a:pt x="3081" y="238"/>
                  </a:cubicBezTo>
                  <a:cubicBezTo>
                    <a:pt x="3043" y="238"/>
                    <a:pt x="2999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 2668">
              <a:extLst>
                <a:ext uri="{FF2B5EF4-FFF2-40B4-BE49-F238E27FC236}">
                  <a16:creationId xmlns:a16="http://schemas.microsoft.com/office/drawing/2014/main" id="{63C77B2D-F228-DB66-37D2-3EF71B899EC1}"/>
                </a:ext>
              </a:extLst>
            </p:cNvPr>
            <p:cNvSpPr/>
            <p:nvPr/>
          </p:nvSpPr>
          <p:spPr>
            <a:xfrm>
              <a:off x="7654459" y="6445660"/>
              <a:ext cx="29878" cy="30781"/>
            </a:xfrm>
            <a:custGeom>
              <a:avLst/>
              <a:gdLst>
                <a:gd name="connsiteX0" fmla="*/ 18858 w 29878"/>
                <a:gd name="connsiteY0" fmla="*/ 17129 h 30781"/>
                <a:gd name="connsiteX1" fmla="*/ 9762 w 29878"/>
                <a:gd name="connsiteY1" fmla="*/ 6252 h 30781"/>
                <a:gd name="connsiteX2" fmla="*/ 2002 w 29878"/>
                <a:gd name="connsiteY2" fmla="*/ 4789 h 30781"/>
                <a:gd name="connsiteX3" fmla="*/ 2702 w 29878"/>
                <a:gd name="connsiteY3" fmla="*/ 11150 h 30781"/>
                <a:gd name="connsiteX4" fmla="*/ 5882 w 29878"/>
                <a:gd name="connsiteY4" fmla="*/ 20310 h 30781"/>
                <a:gd name="connsiteX5" fmla="*/ 10207 w 29878"/>
                <a:gd name="connsiteY5" fmla="*/ 29278 h 30781"/>
                <a:gd name="connsiteX6" fmla="*/ 25028 w 29878"/>
                <a:gd name="connsiteY6" fmla="*/ 29278 h 30781"/>
                <a:gd name="connsiteX7" fmla="*/ 18858 w 29878"/>
                <a:gd name="connsiteY7" fmla="*/ 17129 h 30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8" h="30781">
                  <a:moveTo>
                    <a:pt x="18858" y="17129"/>
                  </a:moveTo>
                  <a:cubicBezTo>
                    <a:pt x="10080" y="13376"/>
                    <a:pt x="8235" y="11150"/>
                    <a:pt x="9762" y="6252"/>
                  </a:cubicBezTo>
                  <a:cubicBezTo>
                    <a:pt x="12052" y="-1062"/>
                    <a:pt x="7472" y="-1889"/>
                    <a:pt x="2002" y="4789"/>
                  </a:cubicBezTo>
                  <a:cubicBezTo>
                    <a:pt x="-1051" y="8542"/>
                    <a:pt x="-924" y="9814"/>
                    <a:pt x="2702" y="11150"/>
                  </a:cubicBezTo>
                  <a:cubicBezTo>
                    <a:pt x="6327" y="12486"/>
                    <a:pt x="6772" y="15730"/>
                    <a:pt x="5882" y="20310"/>
                  </a:cubicBezTo>
                  <a:cubicBezTo>
                    <a:pt x="4991" y="24890"/>
                    <a:pt x="5882" y="28197"/>
                    <a:pt x="10207" y="29278"/>
                  </a:cubicBezTo>
                  <a:cubicBezTo>
                    <a:pt x="19112" y="31568"/>
                    <a:pt x="19748" y="31632"/>
                    <a:pt x="25028" y="29278"/>
                  </a:cubicBezTo>
                  <a:cubicBezTo>
                    <a:pt x="32851" y="26607"/>
                    <a:pt x="30943" y="22154"/>
                    <a:pt x="18858" y="171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 2669">
              <a:extLst>
                <a:ext uri="{FF2B5EF4-FFF2-40B4-BE49-F238E27FC236}">
                  <a16:creationId xmlns:a16="http://schemas.microsoft.com/office/drawing/2014/main" id="{18FD799B-481C-2025-D449-AFDF4DDA4D35}"/>
                </a:ext>
              </a:extLst>
            </p:cNvPr>
            <p:cNvSpPr/>
            <p:nvPr/>
          </p:nvSpPr>
          <p:spPr>
            <a:xfrm>
              <a:off x="7650644" y="6534662"/>
              <a:ext cx="6233" cy="7473"/>
            </a:xfrm>
            <a:custGeom>
              <a:avLst/>
              <a:gdLst>
                <a:gd name="connsiteX0" fmla="*/ 2954 w 6233"/>
                <a:gd name="connsiteY0" fmla="*/ 894 h 7473"/>
                <a:gd name="connsiteX1" fmla="*/ -163 w 6233"/>
                <a:gd name="connsiteY1" fmla="*/ 5982 h 7473"/>
                <a:gd name="connsiteX2" fmla="*/ 2954 w 6233"/>
                <a:gd name="connsiteY2" fmla="*/ 7191 h 7473"/>
                <a:gd name="connsiteX3" fmla="*/ 6071 w 6233"/>
                <a:gd name="connsiteY3" fmla="*/ 2039 h 7473"/>
                <a:gd name="connsiteX4" fmla="*/ 2954 w 6233"/>
                <a:gd name="connsiteY4" fmla="*/ 894 h 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7473">
                  <a:moveTo>
                    <a:pt x="2954" y="894"/>
                  </a:moveTo>
                  <a:cubicBezTo>
                    <a:pt x="1186" y="2020"/>
                    <a:pt x="41" y="3896"/>
                    <a:pt x="-163" y="5982"/>
                  </a:cubicBezTo>
                  <a:cubicBezTo>
                    <a:pt x="-163" y="7700"/>
                    <a:pt x="1237" y="8209"/>
                    <a:pt x="2954" y="7191"/>
                  </a:cubicBezTo>
                  <a:cubicBezTo>
                    <a:pt x="4723" y="6040"/>
                    <a:pt x="5874" y="4138"/>
                    <a:pt x="6071" y="2039"/>
                  </a:cubicBezTo>
                  <a:cubicBezTo>
                    <a:pt x="5817" y="194"/>
                    <a:pt x="4417" y="-315"/>
                    <a:pt x="2954" y="8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 2670">
              <a:extLst>
                <a:ext uri="{FF2B5EF4-FFF2-40B4-BE49-F238E27FC236}">
                  <a16:creationId xmlns:a16="http://schemas.microsoft.com/office/drawing/2014/main" id="{A6B58B9C-8286-0C59-1E4B-D54F2D05B9B4}"/>
                </a:ext>
              </a:extLst>
            </p:cNvPr>
            <p:cNvSpPr/>
            <p:nvPr/>
          </p:nvSpPr>
          <p:spPr>
            <a:xfrm>
              <a:off x="7645245" y="6580797"/>
              <a:ext cx="5144" cy="6297"/>
            </a:xfrm>
            <a:custGeom>
              <a:avLst/>
              <a:gdLst>
                <a:gd name="connsiteX0" fmla="*/ 3647 w 5144"/>
                <a:gd name="connsiteY0" fmla="*/ 238 h 6297"/>
                <a:gd name="connsiteX1" fmla="*/ 339 w 5144"/>
                <a:gd name="connsiteY1" fmla="*/ 3355 h 6297"/>
                <a:gd name="connsiteX2" fmla="*/ 1675 w 5144"/>
                <a:gd name="connsiteY2" fmla="*/ 6535 h 6297"/>
                <a:gd name="connsiteX3" fmla="*/ 4982 w 5144"/>
                <a:gd name="connsiteY3" fmla="*/ 3355 h 6297"/>
                <a:gd name="connsiteX4" fmla="*/ 4982 w 5144"/>
                <a:gd name="connsiteY4" fmla="*/ 3355 h 6297"/>
                <a:gd name="connsiteX5" fmla="*/ 3647 w 5144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4" h="6297">
                  <a:moveTo>
                    <a:pt x="3647" y="238"/>
                  </a:moveTo>
                  <a:cubicBezTo>
                    <a:pt x="2884" y="238"/>
                    <a:pt x="1357" y="1638"/>
                    <a:pt x="339" y="3355"/>
                  </a:cubicBezTo>
                  <a:cubicBezTo>
                    <a:pt x="-678" y="5072"/>
                    <a:pt x="-106" y="6535"/>
                    <a:pt x="1675" y="6535"/>
                  </a:cubicBezTo>
                  <a:cubicBezTo>
                    <a:pt x="3469" y="6573"/>
                    <a:pt x="4944" y="5149"/>
                    <a:pt x="4982" y="3355"/>
                  </a:cubicBezTo>
                  <a:cubicBezTo>
                    <a:pt x="4982" y="3355"/>
                    <a:pt x="4982" y="3355"/>
                    <a:pt x="4982" y="3355"/>
                  </a:cubicBezTo>
                  <a:cubicBezTo>
                    <a:pt x="4982" y="1638"/>
                    <a:pt x="4346" y="238"/>
                    <a:pt x="364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 2671">
              <a:extLst>
                <a:ext uri="{FF2B5EF4-FFF2-40B4-BE49-F238E27FC236}">
                  <a16:creationId xmlns:a16="http://schemas.microsoft.com/office/drawing/2014/main" id="{FF1CD0EE-8DDD-B248-7CB1-EA687CD674F2}"/>
                </a:ext>
              </a:extLst>
            </p:cNvPr>
            <p:cNvSpPr/>
            <p:nvPr/>
          </p:nvSpPr>
          <p:spPr>
            <a:xfrm>
              <a:off x="7631752" y="2301754"/>
              <a:ext cx="9351" cy="9439"/>
            </a:xfrm>
            <a:custGeom>
              <a:avLst/>
              <a:gdLst>
                <a:gd name="connsiteX0" fmla="*/ 4545 w 9351"/>
                <a:gd name="connsiteY0" fmla="*/ 238 h 9439"/>
                <a:gd name="connsiteX1" fmla="*/ 1937 w 9351"/>
                <a:gd name="connsiteY1" fmla="*/ 7617 h 9439"/>
                <a:gd name="connsiteX2" fmla="*/ 9188 w 9351"/>
                <a:gd name="connsiteY2" fmla="*/ 5009 h 9439"/>
                <a:gd name="connsiteX3" fmla="*/ 4545 w 9351"/>
                <a:gd name="connsiteY3" fmla="*/ 238 h 9439"/>
                <a:gd name="connsiteX4" fmla="*/ 4545 w 9351"/>
                <a:gd name="connsiteY4" fmla="*/ 238 h 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1" h="9439">
                  <a:moveTo>
                    <a:pt x="4545" y="238"/>
                  </a:moveTo>
                  <a:cubicBezTo>
                    <a:pt x="-289" y="238"/>
                    <a:pt x="-1816" y="3991"/>
                    <a:pt x="1937" y="7617"/>
                  </a:cubicBezTo>
                  <a:cubicBezTo>
                    <a:pt x="5690" y="11242"/>
                    <a:pt x="9188" y="9907"/>
                    <a:pt x="9188" y="5009"/>
                  </a:cubicBezTo>
                  <a:cubicBezTo>
                    <a:pt x="9226" y="2409"/>
                    <a:pt x="7147" y="274"/>
                    <a:pt x="4545" y="238"/>
                  </a:cubicBezTo>
                  <a:cubicBezTo>
                    <a:pt x="4545" y="238"/>
                    <a:pt x="4545" y="238"/>
                    <a:pt x="454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 2672">
              <a:extLst>
                <a:ext uri="{FF2B5EF4-FFF2-40B4-BE49-F238E27FC236}">
                  <a16:creationId xmlns:a16="http://schemas.microsoft.com/office/drawing/2014/main" id="{33A0CB8A-3699-161D-78BD-A35A29882394}"/>
                </a:ext>
              </a:extLst>
            </p:cNvPr>
            <p:cNvSpPr/>
            <p:nvPr/>
          </p:nvSpPr>
          <p:spPr>
            <a:xfrm>
              <a:off x="7396826" y="6606592"/>
              <a:ext cx="19994" cy="11515"/>
            </a:xfrm>
            <a:custGeom>
              <a:avLst/>
              <a:gdLst>
                <a:gd name="connsiteX0" fmla="*/ 5461 w 19994"/>
                <a:gd name="connsiteY0" fmla="*/ 3512 h 11515"/>
                <a:gd name="connsiteX1" fmla="*/ 1962 w 19994"/>
                <a:gd name="connsiteY1" fmla="*/ 1858 h 11515"/>
                <a:gd name="connsiteX2" fmla="*/ 12584 w 19994"/>
                <a:gd name="connsiteY2" fmla="*/ 11717 h 11515"/>
                <a:gd name="connsiteX3" fmla="*/ 13984 w 19994"/>
                <a:gd name="connsiteY3" fmla="*/ 9936 h 11515"/>
                <a:gd name="connsiteX4" fmla="*/ 5461 w 19994"/>
                <a:gd name="connsiteY4" fmla="*/ 3512 h 11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94" h="11515">
                  <a:moveTo>
                    <a:pt x="5461" y="3512"/>
                  </a:moveTo>
                  <a:cubicBezTo>
                    <a:pt x="5461" y="-305"/>
                    <a:pt x="4570" y="-686"/>
                    <a:pt x="1962" y="1858"/>
                  </a:cubicBezTo>
                  <a:cubicBezTo>
                    <a:pt x="-3444" y="7392"/>
                    <a:pt x="1962" y="12226"/>
                    <a:pt x="12584" y="11717"/>
                  </a:cubicBezTo>
                  <a:cubicBezTo>
                    <a:pt x="21935" y="11272"/>
                    <a:pt x="22062" y="11208"/>
                    <a:pt x="13984" y="9936"/>
                  </a:cubicBezTo>
                  <a:cubicBezTo>
                    <a:pt x="8705" y="9109"/>
                    <a:pt x="5461" y="6692"/>
                    <a:pt x="5461" y="35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 2673">
              <a:extLst>
                <a:ext uri="{FF2B5EF4-FFF2-40B4-BE49-F238E27FC236}">
                  <a16:creationId xmlns:a16="http://schemas.microsoft.com/office/drawing/2014/main" id="{6DB9925B-E724-8DE3-C1E9-A4B3E8846237}"/>
                </a:ext>
              </a:extLst>
            </p:cNvPr>
            <p:cNvSpPr/>
            <p:nvPr/>
          </p:nvSpPr>
          <p:spPr>
            <a:xfrm>
              <a:off x="7641230" y="6317572"/>
              <a:ext cx="6170" cy="5234"/>
            </a:xfrm>
            <a:custGeom>
              <a:avLst/>
              <a:gdLst>
                <a:gd name="connsiteX0" fmla="*/ 6008 w 6170"/>
                <a:gd name="connsiteY0" fmla="*/ 4074 h 5234"/>
                <a:gd name="connsiteX1" fmla="*/ 2955 w 6170"/>
                <a:gd name="connsiteY1" fmla="*/ 766 h 5234"/>
                <a:gd name="connsiteX2" fmla="*/ -162 w 6170"/>
                <a:gd name="connsiteY2" fmla="*/ 2166 h 5234"/>
                <a:gd name="connsiteX3" fmla="*/ 2955 w 6170"/>
                <a:gd name="connsiteY3" fmla="*/ 5473 h 5234"/>
                <a:gd name="connsiteX4" fmla="*/ 6008 w 6170"/>
                <a:gd name="connsiteY4" fmla="*/ 4074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5234">
                  <a:moveTo>
                    <a:pt x="6008" y="4074"/>
                  </a:moveTo>
                  <a:cubicBezTo>
                    <a:pt x="6008" y="3310"/>
                    <a:pt x="4609" y="1848"/>
                    <a:pt x="2955" y="766"/>
                  </a:cubicBezTo>
                  <a:cubicBezTo>
                    <a:pt x="1301" y="-315"/>
                    <a:pt x="-162" y="321"/>
                    <a:pt x="-162" y="2166"/>
                  </a:cubicBezTo>
                  <a:cubicBezTo>
                    <a:pt x="-200" y="3934"/>
                    <a:pt x="1187" y="5403"/>
                    <a:pt x="2955" y="5473"/>
                  </a:cubicBezTo>
                  <a:cubicBezTo>
                    <a:pt x="4481" y="5473"/>
                    <a:pt x="6008" y="4837"/>
                    <a:pt x="6008" y="4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 2674">
              <a:extLst>
                <a:ext uri="{FF2B5EF4-FFF2-40B4-BE49-F238E27FC236}">
                  <a16:creationId xmlns:a16="http://schemas.microsoft.com/office/drawing/2014/main" id="{393557B2-230E-AE06-1E7D-60077EF1FE0B}"/>
                </a:ext>
              </a:extLst>
            </p:cNvPr>
            <p:cNvSpPr/>
            <p:nvPr/>
          </p:nvSpPr>
          <p:spPr>
            <a:xfrm>
              <a:off x="7433589" y="6598288"/>
              <a:ext cx="51972" cy="26334"/>
            </a:xfrm>
            <a:custGeom>
              <a:avLst/>
              <a:gdLst>
                <a:gd name="connsiteX0" fmla="*/ 47634 w 51972"/>
                <a:gd name="connsiteY0" fmla="*/ 2720 h 26334"/>
                <a:gd name="connsiteX1" fmla="*/ 39683 w 51972"/>
                <a:gd name="connsiteY1" fmla="*/ 5710 h 26334"/>
                <a:gd name="connsiteX2" fmla="*/ 38093 w 51972"/>
                <a:gd name="connsiteY2" fmla="*/ 14551 h 26334"/>
                <a:gd name="connsiteX3" fmla="*/ 7879 w 51972"/>
                <a:gd name="connsiteY3" fmla="*/ 10608 h 26334"/>
                <a:gd name="connsiteX4" fmla="*/ 755 w 51972"/>
                <a:gd name="connsiteY4" fmla="*/ 15633 h 26334"/>
                <a:gd name="connsiteX5" fmla="*/ 11187 w 51972"/>
                <a:gd name="connsiteY5" fmla="*/ 20721 h 26334"/>
                <a:gd name="connsiteX6" fmla="*/ 26008 w 51972"/>
                <a:gd name="connsiteY6" fmla="*/ 23647 h 26334"/>
                <a:gd name="connsiteX7" fmla="*/ 40510 w 51972"/>
                <a:gd name="connsiteY7" fmla="*/ 26573 h 26334"/>
                <a:gd name="connsiteX8" fmla="*/ 50942 w 51972"/>
                <a:gd name="connsiteY8" fmla="*/ 16777 h 26334"/>
                <a:gd name="connsiteX9" fmla="*/ 47634 w 51972"/>
                <a:gd name="connsiteY9" fmla="*/ 2720 h 2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972" h="26334">
                  <a:moveTo>
                    <a:pt x="47634" y="2720"/>
                  </a:moveTo>
                  <a:cubicBezTo>
                    <a:pt x="41273" y="-1987"/>
                    <a:pt x="34912" y="558"/>
                    <a:pt x="39683" y="5710"/>
                  </a:cubicBezTo>
                  <a:cubicBezTo>
                    <a:pt x="42036" y="8127"/>
                    <a:pt x="41591" y="10671"/>
                    <a:pt x="38093" y="14551"/>
                  </a:cubicBezTo>
                  <a:cubicBezTo>
                    <a:pt x="33131" y="20149"/>
                    <a:pt x="22700" y="18749"/>
                    <a:pt x="7879" y="10608"/>
                  </a:cubicBezTo>
                  <a:cubicBezTo>
                    <a:pt x="1073" y="6855"/>
                    <a:pt x="-1789" y="8890"/>
                    <a:pt x="755" y="15633"/>
                  </a:cubicBezTo>
                  <a:cubicBezTo>
                    <a:pt x="3128" y="19004"/>
                    <a:pt x="7065" y="20925"/>
                    <a:pt x="11187" y="20721"/>
                  </a:cubicBezTo>
                  <a:cubicBezTo>
                    <a:pt x="16250" y="20918"/>
                    <a:pt x="21250" y="21904"/>
                    <a:pt x="26008" y="23647"/>
                  </a:cubicBezTo>
                  <a:cubicBezTo>
                    <a:pt x="30651" y="25403"/>
                    <a:pt x="35549" y="26388"/>
                    <a:pt x="40510" y="26573"/>
                  </a:cubicBezTo>
                  <a:cubicBezTo>
                    <a:pt x="47316" y="26573"/>
                    <a:pt x="49161" y="25046"/>
                    <a:pt x="50942" y="16777"/>
                  </a:cubicBezTo>
                  <a:cubicBezTo>
                    <a:pt x="52723" y="8509"/>
                    <a:pt x="51832" y="5837"/>
                    <a:pt x="47634" y="27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 2675">
              <a:extLst>
                <a:ext uri="{FF2B5EF4-FFF2-40B4-BE49-F238E27FC236}">
                  <a16:creationId xmlns:a16="http://schemas.microsoft.com/office/drawing/2014/main" id="{C280C05A-C7F7-485E-B2A9-65F67EA92195}"/>
                </a:ext>
              </a:extLst>
            </p:cNvPr>
            <p:cNvSpPr/>
            <p:nvPr/>
          </p:nvSpPr>
          <p:spPr>
            <a:xfrm>
              <a:off x="7443897" y="6627994"/>
              <a:ext cx="8104" cy="6297"/>
            </a:xfrm>
            <a:custGeom>
              <a:avLst/>
              <a:gdLst>
                <a:gd name="connsiteX0" fmla="*/ 5014 w 8104"/>
                <a:gd name="connsiteY0" fmla="*/ 238 h 6297"/>
                <a:gd name="connsiteX1" fmla="*/ 179 w 8104"/>
                <a:gd name="connsiteY1" fmla="*/ 3355 h 6297"/>
                <a:gd name="connsiteX2" fmla="*/ 3105 w 8104"/>
                <a:gd name="connsiteY2" fmla="*/ 6535 h 6297"/>
                <a:gd name="connsiteX3" fmla="*/ 7939 w 8104"/>
                <a:gd name="connsiteY3" fmla="*/ 3355 h 6297"/>
                <a:gd name="connsiteX4" fmla="*/ 5083 w 8104"/>
                <a:gd name="connsiteY4" fmla="*/ 238 h 6297"/>
                <a:gd name="connsiteX5" fmla="*/ 5014 w 8104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04" h="6297">
                  <a:moveTo>
                    <a:pt x="5014" y="238"/>
                  </a:moveTo>
                  <a:cubicBezTo>
                    <a:pt x="3016" y="505"/>
                    <a:pt x="1242" y="1644"/>
                    <a:pt x="179" y="3355"/>
                  </a:cubicBezTo>
                  <a:cubicBezTo>
                    <a:pt x="-838" y="5136"/>
                    <a:pt x="497" y="6535"/>
                    <a:pt x="3105" y="6535"/>
                  </a:cubicBezTo>
                  <a:cubicBezTo>
                    <a:pt x="5713" y="6535"/>
                    <a:pt x="7939" y="5136"/>
                    <a:pt x="7939" y="3355"/>
                  </a:cubicBezTo>
                  <a:cubicBezTo>
                    <a:pt x="8009" y="1708"/>
                    <a:pt x="6731" y="308"/>
                    <a:pt x="5083" y="238"/>
                  </a:cubicBezTo>
                  <a:cubicBezTo>
                    <a:pt x="5058" y="238"/>
                    <a:pt x="5039" y="238"/>
                    <a:pt x="501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 2676">
              <a:extLst>
                <a:ext uri="{FF2B5EF4-FFF2-40B4-BE49-F238E27FC236}">
                  <a16:creationId xmlns:a16="http://schemas.microsoft.com/office/drawing/2014/main" id="{B692E87E-2156-41C9-4384-FFA0FAEB7C9C}"/>
                </a:ext>
              </a:extLst>
            </p:cNvPr>
            <p:cNvSpPr/>
            <p:nvPr/>
          </p:nvSpPr>
          <p:spPr>
            <a:xfrm>
              <a:off x="7476615" y="6587094"/>
              <a:ext cx="12721" cy="6297"/>
            </a:xfrm>
            <a:custGeom>
              <a:avLst/>
              <a:gdLst>
                <a:gd name="connsiteX0" fmla="*/ 6198 w 12721"/>
                <a:gd name="connsiteY0" fmla="*/ 238 h 6297"/>
                <a:gd name="connsiteX1" fmla="*/ -163 w 12721"/>
                <a:gd name="connsiteY1" fmla="*/ 3355 h 6297"/>
                <a:gd name="connsiteX2" fmla="*/ 6198 w 12721"/>
                <a:gd name="connsiteY2" fmla="*/ 6535 h 6297"/>
                <a:gd name="connsiteX3" fmla="*/ 12559 w 12721"/>
                <a:gd name="connsiteY3" fmla="*/ 3355 h 6297"/>
                <a:gd name="connsiteX4" fmla="*/ 6198 w 1272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6198" y="238"/>
                  </a:moveTo>
                  <a:cubicBezTo>
                    <a:pt x="2827" y="238"/>
                    <a:pt x="-163" y="1638"/>
                    <a:pt x="-163" y="3355"/>
                  </a:cubicBezTo>
                  <a:cubicBezTo>
                    <a:pt x="-163" y="5073"/>
                    <a:pt x="2636" y="6535"/>
                    <a:pt x="6198" y="6535"/>
                  </a:cubicBezTo>
                  <a:cubicBezTo>
                    <a:pt x="9760" y="6535"/>
                    <a:pt x="12559" y="5136"/>
                    <a:pt x="12559" y="3355"/>
                  </a:cubicBezTo>
                  <a:cubicBezTo>
                    <a:pt x="12559" y="1574"/>
                    <a:pt x="9633" y="238"/>
                    <a:pt x="61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 2677">
              <a:extLst>
                <a:ext uri="{FF2B5EF4-FFF2-40B4-BE49-F238E27FC236}">
                  <a16:creationId xmlns:a16="http://schemas.microsoft.com/office/drawing/2014/main" id="{7345B9B6-0340-D590-FA54-79ACA3C0E6FB}"/>
                </a:ext>
              </a:extLst>
            </p:cNvPr>
            <p:cNvSpPr/>
            <p:nvPr/>
          </p:nvSpPr>
          <p:spPr>
            <a:xfrm>
              <a:off x="7422278" y="6569619"/>
              <a:ext cx="11148" cy="10945"/>
            </a:xfrm>
            <a:custGeom>
              <a:avLst/>
              <a:gdLst>
                <a:gd name="connsiteX0" fmla="*/ 4371 w 11148"/>
                <a:gd name="connsiteY0" fmla="*/ 2194 h 10945"/>
                <a:gd name="connsiteX1" fmla="*/ 2017 w 11148"/>
                <a:gd name="connsiteY1" fmla="*/ 8555 h 10945"/>
                <a:gd name="connsiteX2" fmla="*/ 10986 w 11148"/>
                <a:gd name="connsiteY2" fmla="*/ 4993 h 10945"/>
                <a:gd name="connsiteX3" fmla="*/ 4371 w 11148"/>
                <a:gd name="connsiteY3" fmla="*/ 2194 h 1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8" h="10945">
                  <a:moveTo>
                    <a:pt x="4371" y="2194"/>
                  </a:moveTo>
                  <a:cubicBezTo>
                    <a:pt x="-909" y="5056"/>
                    <a:pt x="-1418" y="6328"/>
                    <a:pt x="2017" y="8555"/>
                  </a:cubicBezTo>
                  <a:cubicBezTo>
                    <a:pt x="8696" y="12880"/>
                    <a:pt x="10986" y="11989"/>
                    <a:pt x="10986" y="4993"/>
                  </a:cubicBezTo>
                  <a:cubicBezTo>
                    <a:pt x="10986" y="-541"/>
                    <a:pt x="10095" y="-923"/>
                    <a:pt x="4371" y="21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 2678">
              <a:extLst>
                <a:ext uri="{FF2B5EF4-FFF2-40B4-BE49-F238E27FC236}">
                  <a16:creationId xmlns:a16="http://schemas.microsoft.com/office/drawing/2014/main" id="{814F411A-57D1-C12D-0219-BB1AE9C81D0D}"/>
                </a:ext>
              </a:extLst>
            </p:cNvPr>
            <p:cNvSpPr/>
            <p:nvPr/>
          </p:nvSpPr>
          <p:spPr>
            <a:xfrm>
              <a:off x="7433426" y="6624813"/>
              <a:ext cx="6360" cy="6360"/>
            </a:xfrm>
            <a:custGeom>
              <a:avLst/>
              <a:gdLst>
                <a:gd name="connsiteX0" fmla="*/ 2891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  <a:gd name="connsiteX5" fmla="*/ 2891 w 6360"/>
                <a:gd name="connsiteY5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2891" y="238"/>
                  </a:moveTo>
                  <a:cubicBezTo>
                    <a:pt x="1186" y="308"/>
                    <a:pt x="-163" y="1714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80" y="238"/>
                    <a:pt x="3018" y="238"/>
                  </a:cubicBezTo>
                  <a:cubicBezTo>
                    <a:pt x="2980" y="238"/>
                    <a:pt x="2935" y="238"/>
                    <a:pt x="289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 2679">
              <a:extLst>
                <a:ext uri="{FF2B5EF4-FFF2-40B4-BE49-F238E27FC236}">
                  <a16:creationId xmlns:a16="http://schemas.microsoft.com/office/drawing/2014/main" id="{FE7761B5-E8DE-45FE-4365-28E1624D920F}"/>
                </a:ext>
              </a:extLst>
            </p:cNvPr>
            <p:cNvSpPr/>
            <p:nvPr/>
          </p:nvSpPr>
          <p:spPr>
            <a:xfrm>
              <a:off x="7520185" y="2732819"/>
              <a:ext cx="8128" cy="6297"/>
            </a:xfrm>
            <a:custGeom>
              <a:avLst/>
              <a:gdLst>
                <a:gd name="connsiteX0" fmla="*/ 2764 w 8128"/>
                <a:gd name="connsiteY0" fmla="*/ 238 h 6297"/>
                <a:gd name="connsiteX1" fmla="*/ -162 w 8128"/>
                <a:gd name="connsiteY1" fmla="*/ 3419 h 6297"/>
                <a:gd name="connsiteX2" fmla="*/ 4672 w 8128"/>
                <a:gd name="connsiteY2" fmla="*/ 6535 h 6297"/>
                <a:gd name="connsiteX3" fmla="*/ 7598 w 8128"/>
                <a:gd name="connsiteY3" fmla="*/ 3419 h 6297"/>
                <a:gd name="connsiteX4" fmla="*/ 2764 w 8128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8" h="6297">
                  <a:moveTo>
                    <a:pt x="2764" y="238"/>
                  </a:moveTo>
                  <a:cubicBezTo>
                    <a:pt x="1091" y="340"/>
                    <a:pt x="-200" y="1746"/>
                    <a:pt x="-162" y="3419"/>
                  </a:cubicBezTo>
                  <a:cubicBezTo>
                    <a:pt x="-162" y="5136"/>
                    <a:pt x="2065" y="6535"/>
                    <a:pt x="4672" y="6535"/>
                  </a:cubicBezTo>
                  <a:cubicBezTo>
                    <a:pt x="7280" y="6535"/>
                    <a:pt x="8680" y="5136"/>
                    <a:pt x="7598" y="3419"/>
                  </a:cubicBezTo>
                  <a:cubicBezTo>
                    <a:pt x="6542" y="1695"/>
                    <a:pt x="4768" y="525"/>
                    <a:pt x="276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 2680">
              <a:extLst>
                <a:ext uri="{FF2B5EF4-FFF2-40B4-BE49-F238E27FC236}">
                  <a16:creationId xmlns:a16="http://schemas.microsoft.com/office/drawing/2014/main" id="{54411F52-04AA-B144-7FF0-7E42195B337C}"/>
                </a:ext>
              </a:extLst>
            </p:cNvPr>
            <p:cNvSpPr/>
            <p:nvPr/>
          </p:nvSpPr>
          <p:spPr>
            <a:xfrm>
              <a:off x="7487153" y="1795247"/>
              <a:ext cx="5173" cy="6299"/>
            </a:xfrm>
            <a:custGeom>
              <a:avLst/>
              <a:gdLst>
                <a:gd name="connsiteX0" fmla="*/ 5011 w 5173"/>
                <a:gd name="connsiteY0" fmla="*/ 3358 h 6299"/>
                <a:gd name="connsiteX1" fmla="*/ 1773 w 5173"/>
                <a:gd name="connsiteY1" fmla="*/ 239 h 6299"/>
                <a:gd name="connsiteX2" fmla="*/ 1703 w 5173"/>
                <a:gd name="connsiteY2" fmla="*/ 241 h 6299"/>
                <a:gd name="connsiteX3" fmla="*/ 368 w 5173"/>
                <a:gd name="connsiteY3" fmla="*/ 3358 h 6299"/>
                <a:gd name="connsiteX4" fmla="*/ 3611 w 5173"/>
                <a:gd name="connsiteY4" fmla="*/ 6538 h 6299"/>
                <a:gd name="connsiteX5" fmla="*/ 5011 w 5173"/>
                <a:gd name="connsiteY5" fmla="*/ 335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5011" y="3358"/>
                  </a:moveTo>
                  <a:cubicBezTo>
                    <a:pt x="4979" y="1602"/>
                    <a:pt x="3529" y="205"/>
                    <a:pt x="1773" y="239"/>
                  </a:cubicBezTo>
                  <a:cubicBezTo>
                    <a:pt x="1748" y="239"/>
                    <a:pt x="1729" y="240"/>
                    <a:pt x="1703" y="241"/>
                  </a:cubicBezTo>
                  <a:cubicBezTo>
                    <a:pt x="-78" y="241"/>
                    <a:pt x="-714" y="1640"/>
                    <a:pt x="368" y="3358"/>
                  </a:cubicBezTo>
                  <a:cubicBezTo>
                    <a:pt x="1449" y="5075"/>
                    <a:pt x="2912" y="6538"/>
                    <a:pt x="3611" y="6538"/>
                  </a:cubicBezTo>
                  <a:cubicBezTo>
                    <a:pt x="4311" y="6538"/>
                    <a:pt x="5011" y="5075"/>
                    <a:pt x="5011" y="33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 2681">
              <a:extLst>
                <a:ext uri="{FF2B5EF4-FFF2-40B4-BE49-F238E27FC236}">
                  <a16:creationId xmlns:a16="http://schemas.microsoft.com/office/drawing/2014/main" id="{7796ACB5-5D8C-B071-00A6-F3385BD293B9}"/>
                </a:ext>
              </a:extLst>
            </p:cNvPr>
            <p:cNvSpPr/>
            <p:nvPr/>
          </p:nvSpPr>
          <p:spPr>
            <a:xfrm>
              <a:off x="7421022" y="6622759"/>
              <a:ext cx="6170" cy="5234"/>
            </a:xfrm>
            <a:custGeom>
              <a:avLst/>
              <a:gdLst>
                <a:gd name="connsiteX0" fmla="*/ 2955 w 6170"/>
                <a:gd name="connsiteY0" fmla="*/ 766 h 5234"/>
                <a:gd name="connsiteX1" fmla="*/ -162 w 6170"/>
                <a:gd name="connsiteY1" fmla="*/ 2165 h 5234"/>
                <a:gd name="connsiteX2" fmla="*/ 2955 w 6170"/>
                <a:gd name="connsiteY2" fmla="*/ 5473 h 5234"/>
                <a:gd name="connsiteX3" fmla="*/ 6008 w 6170"/>
                <a:gd name="connsiteY3" fmla="*/ 4074 h 5234"/>
                <a:gd name="connsiteX4" fmla="*/ 2955 w 6170"/>
                <a:gd name="connsiteY4" fmla="*/ 766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5234">
                  <a:moveTo>
                    <a:pt x="2955" y="766"/>
                  </a:moveTo>
                  <a:cubicBezTo>
                    <a:pt x="1238" y="-315"/>
                    <a:pt x="-162" y="321"/>
                    <a:pt x="-162" y="2165"/>
                  </a:cubicBezTo>
                  <a:cubicBezTo>
                    <a:pt x="-200" y="3934"/>
                    <a:pt x="1187" y="5403"/>
                    <a:pt x="2955" y="5473"/>
                  </a:cubicBezTo>
                  <a:cubicBezTo>
                    <a:pt x="4609" y="5473"/>
                    <a:pt x="6008" y="4837"/>
                    <a:pt x="6008" y="4074"/>
                  </a:cubicBezTo>
                  <a:cubicBezTo>
                    <a:pt x="6008" y="3310"/>
                    <a:pt x="4609" y="1847"/>
                    <a:pt x="2955" y="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 2682">
              <a:extLst>
                <a:ext uri="{FF2B5EF4-FFF2-40B4-BE49-F238E27FC236}">
                  <a16:creationId xmlns:a16="http://schemas.microsoft.com/office/drawing/2014/main" id="{9D190F9B-1B58-DB24-104F-91FAE88AA47C}"/>
                </a:ext>
              </a:extLst>
            </p:cNvPr>
            <p:cNvSpPr/>
            <p:nvPr/>
          </p:nvSpPr>
          <p:spPr>
            <a:xfrm>
              <a:off x="7490132" y="6329102"/>
              <a:ext cx="8363" cy="9415"/>
            </a:xfrm>
            <a:custGeom>
              <a:avLst/>
              <a:gdLst>
                <a:gd name="connsiteX0" fmla="*/ 7056 w 8363"/>
                <a:gd name="connsiteY0" fmla="*/ 9654 h 9415"/>
                <a:gd name="connsiteX1" fmla="*/ 8201 w 8363"/>
                <a:gd name="connsiteY1" fmla="*/ 4947 h 9415"/>
                <a:gd name="connsiteX2" fmla="*/ 3246 w 8363"/>
                <a:gd name="connsiteY2" fmla="*/ 240 h 9415"/>
                <a:gd name="connsiteX3" fmla="*/ 3176 w 8363"/>
                <a:gd name="connsiteY3" fmla="*/ 240 h 9415"/>
                <a:gd name="connsiteX4" fmla="*/ 2031 w 8363"/>
                <a:gd name="connsiteY4" fmla="*/ 4947 h 9415"/>
                <a:gd name="connsiteX5" fmla="*/ 7056 w 8363"/>
                <a:gd name="connsiteY5" fmla="*/ 9654 h 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63" h="9415">
                  <a:moveTo>
                    <a:pt x="7056" y="9654"/>
                  </a:moveTo>
                  <a:cubicBezTo>
                    <a:pt x="7692" y="9654"/>
                    <a:pt x="8201" y="7555"/>
                    <a:pt x="8201" y="4947"/>
                  </a:cubicBezTo>
                  <a:cubicBezTo>
                    <a:pt x="8131" y="2276"/>
                    <a:pt x="5911" y="170"/>
                    <a:pt x="3246" y="240"/>
                  </a:cubicBezTo>
                  <a:cubicBezTo>
                    <a:pt x="3221" y="240"/>
                    <a:pt x="3201" y="240"/>
                    <a:pt x="3176" y="240"/>
                  </a:cubicBezTo>
                  <a:cubicBezTo>
                    <a:pt x="-959" y="240"/>
                    <a:pt x="-1149" y="1067"/>
                    <a:pt x="2031" y="4947"/>
                  </a:cubicBezTo>
                  <a:cubicBezTo>
                    <a:pt x="3348" y="6861"/>
                    <a:pt x="5059" y="8464"/>
                    <a:pt x="7056" y="96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 2683">
              <a:extLst>
                <a:ext uri="{FF2B5EF4-FFF2-40B4-BE49-F238E27FC236}">
                  <a16:creationId xmlns:a16="http://schemas.microsoft.com/office/drawing/2014/main" id="{F5327F1E-3050-9AEE-14F7-A4FA6E5E55D0}"/>
                </a:ext>
              </a:extLst>
            </p:cNvPr>
            <p:cNvSpPr/>
            <p:nvPr/>
          </p:nvSpPr>
          <p:spPr>
            <a:xfrm>
              <a:off x="7508652" y="2830265"/>
              <a:ext cx="5173" cy="6297"/>
            </a:xfrm>
            <a:custGeom>
              <a:avLst/>
              <a:gdLst>
                <a:gd name="connsiteX0" fmla="*/ 5011 w 5173"/>
                <a:gd name="connsiteY0" fmla="*/ 3355 h 6297"/>
                <a:gd name="connsiteX1" fmla="*/ 3611 w 5173"/>
                <a:gd name="connsiteY1" fmla="*/ 238 h 6297"/>
                <a:gd name="connsiteX2" fmla="*/ 367 w 5173"/>
                <a:gd name="connsiteY2" fmla="*/ 3355 h 6297"/>
                <a:gd name="connsiteX3" fmla="*/ 1703 w 5173"/>
                <a:gd name="connsiteY3" fmla="*/ 6536 h 6297"/>
                <a:gd name="connsiteX4" fmla="*/ 5011 w 5173"/>
                <a:gd name="connsiteY4" fmla="*/ 3355 h 6297"/>
                <a:gd name="connsiteX5" fmla="*/ 5011 w 5173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5011" y="3355"/>
                  </a:moveTo>
                  <a:cubicBezTo>
                    <a:pt x="5011" y="1638"/>
                    <a:pt x="4375" y="238"/>
                    <a:pt x="3611" y="238"/>
                  </a:cubicBezTo>
                  <a:cubicBezTo>
                    <a:pt x="2848" y="238"/>
                    <a:pt x="1449" y="1638"/>
                    <a:pt x="367" y="3355"/>
                  </a:cubicBezTo>
                  <a:cubicBezTo>
                    <a:pt x="-714" y="5073"/>
                    <a:pt x="-78" y="6536"/>
                    <a:pt x="1703" y="6536"/>
                  </a:cubicBezTo>
                  <a:cubicBezTo>
                    <a:pt x="3497" y="6574"/>
                    <a:pt x="4973" y="5149"/>
                    <a:pt x="5011" y="3355"/>
                  </a:cubicBezTo>
                  <a:cubicBezTo>
                    <a:pt x="5011" y="3355"/>
                    <a:pt x="5011" y="3355"/>
                    <a:pt x="501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 2684">
              <a:extLst>
                <a:ext uri="{FF2B5EF4-FFF2-40B4-BE49-F238E27FC236}">
                  <a16:creationId xmlns:a16="http://schemas.microsoft.com/office/drawing/2014/main" id="{17E005FA-03EA-FAC6-A2E1-6E961AE55270}"/>
                </a:ext>
              </a:extLst>
            </p:cNvPr>
            <p:cNvSpPr/>
            <p:nvPr/>
          </p:nvSpPr>
          <p:spPr>
            <a:xfrm>
              <a:off x="7518349" y="374904"/>
              <a:ext cx="6599" cy="7948"/>
            </a:xfrm>
            <a:custGeom>
              <a:avLst/>
              <a:gdLst>
                <a:gd name="connsiteX0" fmla="*/ 5936 w 6599"/>
                <a:gd name="connsiteY0" fmla="*/ 3480 h 7948"/>
                <a:gd name="connsiteX1" fmla="*/ 1292 w 6599"/>
                <a:gd name="connsiteY1" fmla="*/ 554 h 7948"/>
                <a:gd name="connsiteX2" fmla="*/ 4918 w 6599"/>
                <a:gd name="connsiteY2" fmla="*/ 8187 h 7948"/>
                <a:gd name="connsiteX3" fmla="*/ 5936 w 6599"/>
                <a:gd name="connsiteY3" fmla="*/ 3480 h 7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9" h="7948">
                  <a:moveTo>
                    <a:pt x="5936" y="3480"/>
                  </a:moveTo>
                  <a:cubicBezTo>
                    <a:pt x="4982" y="872"/>
                    <a:pt x="2883" y="-400"/>
                    <a:pt x="1292" y="554"/>
                  </a:cubicBezTo>
                  <a:cubicBezTo>
                    <a:pt x="-1952" y="2590"/>
                    <a:pt x="656" y="8187"/>
                    <a:pt x="4918" y="8187"/>
                  </a:cubicBezTo>
                  <a:cubicBezTo>
                    <a:pt x="6445" y="7869"/>
                    <a:pt x="6890" y="5770"/>
                    <a:pt x="5936" y="34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 2685">
              <a:extLst>
                <a:ext uri="{FF2B5EF4-FFF2-40B4-BE49-F238E27FC236}">
                  <a16:creationId xmlns:a16="http://schemas.microsoft.com/office/drawing/2014/main" id="{CF307AD9-40B9-540E-3FA4-1DB35FD77418}"/>
                </a:ext>
              </a:extLst>
            </p:cNvPr>
            <p:cNvSpPr/>
            <p:nvPr/>
          </p:nvSpPr>
          <p:spPr>
            <a:xfrm>
              <a:off x="7498683" y="2302136"/>
              <a:ext cx="16859" cy="11497"/>
            </a:xfrm>
            <a:custGeom>
              <a:avLst/>
              <a:gdLst>
                <a:gd name="connsiteX0" fmla="*/ 8173 w 16859"/>
                <a:gd name="connsiteY0" fmla="*/ 428 h 11497"/>
                <a:gd name="connsiteX1" fmla="*/ 3466 w 16859"/>
                <a:gd name="connsiteY1" fmla="*/ 8761 h 11497"/>
                <a:gd name="connsiteX2" fmla="*/ 16697 w 16859"/>
                <a:gd name="connsiteY2" fmla="*/ 6153 h 11497"/>
                <a:gd name="connsiteX3" fmla="*/ 8173 w 16859"/>
                <a:gd name="connsiteY3" fmla="*/ 428 h 1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9" h="11497">
                  <a:moveTo>
                    <a:pt x="8173" y="428"/>
                  </a:moveTo>
                  <a:cubicBezTo>
                    <a:pt x="-923" y="-590"/>
                    <a:pt x="-2704" y="2527"/>
                    <a:pt x="3466" y="8761"/>
                  </a:cubicBezTo>
                  <a:cubicBezTo>
                    <a:pt x="8428" y="13786"/>
                    <a:pt x="16697" y="12132"/>
                    <a:pt x="16697" y="6153"/>
                  </a:cubicBezTo>
                  <a:cubicBezTo>
                    <a:pt x="16697" y="3545"/>
                    <a:pt x="13262" y="1064"/>
                    <a:pt x="8173" y="4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 2686">
              <a:extLst>
                <a:ext uri="{FF2B5EF4-FFF2-40B4-BE49-F238E27FC236}">
                  <a16:creationId xmlns:a16="http://schemas.microsoft.com/office/drawing/2014/main" id="{EDCC7F71-A899-C1FF-6E38-BC68F4E2C2E0}"/>
                </a:ext>
              </a:extLst>
            </p:cNvPr>
            <p:cNvSpPr/>
            <p:nvPr/>
          </p:nvSpPr>
          <p:spPr>
            <a:xfrm>
              <a:off x="7492401" y="6588944"/>
              <a:ext cx="22800" cy="14170"/>
            </a:xfrm>
            <a:custGeom>
              <a:avLst/>
              <a:gdLst>
                <a:gd name="connsiteX0" fmla="*/ 5869 w 22800"/>
                <a:gd name="connsiteY0" fmla="*/ 1569 h 14170"/>
                <a:gd name="connsiteX1" fmla="*/ 4279 w 22800"/>
                <a:gd name="connsiteY1" fmla="*/ 9901 h 14170"/>
                <a:gd name="connsiteX2" fmla="*/ 10639 w 22800"/>
                <a:gd name="connsiteY2" fmla="*/ 11110 h 14170"/>
                <a:gd name="connsiteX3" fmla="*/ 19277 w 22800"/>
                <a:gd name="connsiteY3" fmla="*/ 13622 h 14170"/>
                <a:gd name="connsiteX4" fmla="*/ 22280 w 22800"/>
                <a:gd name="connsiteY4" fmla="*/ 9965 h 14170"/>
                <a:gd name="connsiteX5" fmla="*/ 5869 w 22800"/>
                <a:gd name="connsiteY5" fmla="*/ 1569 h 1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0" h="14170">
                  <a:moveTo>
                    <a:pt x="5869" y="1569"/>
                  </a:moveTo>
                  <a:cubicBezTo>
                    <a:pt x="-1128" y="5385"/>
                    <a:pt x="-2527" y="12509"/>
                    <a:pt x="4279" y="9901"/>
                  </a:cubicBezTo>
                  <a:cubicBezTo>
                    <a:pt x="6435" y="8851"/>
                    <a:pt x="9024" y="9341"/>
                    <a:pt x="10639" y="11110"/>
                  </a:cubicBezTo>
                  <a:cubicBezTo>
                    <a:pt x="12331" y="14188"/>
                    <a:pt x="16199" y="15314"/>
                    <a:pt x="19277" y="13622"/>
                  </a:cubicBezTo>
                  <a:cubicBezTo>
                    <a:pt x="20708" y="12833"/>
                    <a:pt x="21783" y="11523"/>
                    <a:pt x="22280" y="9965"/>
                  </a:cubicBezTo>
                  <a:cubicBezTo>
                    <a:pt x="24824" y="3477"/>
                    <a:pt x="13247" y="-2502"/>
                    <a:pt x="5869" y="15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 2687">
              <a:extLst>
                <a:ext uri="{FF2B5EF4-FFF2-40B4-BE49-F238E27FC236}">
                  <a16:creationId xmlns:a16="http://schemas.microsoft.com/office/drawing/2014/main" id="{EF6673FC-6407-7427-E040-5BA5A45A7034}"/>
                </a:ext>
              </a:extLst>
            </p:cNvPr>
            <p:cNvSpPr/>
            <p:nvPr/>
          </p:nvSpPr>
          <p:spPr>
            <a:xfrm>
              <a:off x="7495251" y="6609101"/>
              <a:ext cx="6361" cy="6362"/>
            </a:xfrm>
            <a:custGeom>
              <a:avLst/>
              <a:gdLst>
                <a:gd name="connsiteX0" fmla="*/ 3082 w 6361"/>
                <a:gd name="connsiteY0" fmla="*/ 239 h 6362"/>
                <a:gd name="connsiteX1" fmla="*/ -162 w 6361"/>
                <a:gd name="connsiteY1" fmla="*/ 3356 h 6362"/>
                <a:gd name="connsiteX2" fmla="*/ 2955 w 6361"/>
                <a:gd name="connsiteY2" fmla="*/ 6600 h 6362"/>
                <a:gd name="connsiteX3" fmla="*/ 6199 w 6361"/>
                <a:gd name="connsiteY3" fmla="*/ 3483 h 6362"/>
                <a:gd name="connsiteX4" fmla="*/ 6199 w 6361"/>
                <a:gd name="connsiteY4" fmla="*/ 3356 h 6362"/>
                <a:gd name="connsiteX5" fmla="*/ 3082 w 6361"/>
                <a:gd name="connsiteY5" fmla="*/ 239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2">
                  <a:moveTo>
                    <a:pt x="3082" y="239"/>
                  </a:moveTo>
                  <a:cubicBezTo>
                    <a:pt x="1326" y="201"/>
                    <a:pt x="-124" y="1601"/>
                    <a:pt x="-162" y="3356"/>
                  </a:cubicBezTo>
                  <a:cubicBezTo>
                    <a:pt x="-194" y="5112"/>
                    <a:pt x="1199" y="6562"/>
                    <a:pt x="2955" y="6600"/>
                  </a:cubicBezTo>
                  <a:cubicBezTo>
                    <a:pt x="4710" y="6632"/>
                    <a:pt x="6167" y="5239"/>
                    <a:pt x="6199" y="3483"/>
                  </a:cubicBezTo>
                  <a:cubicBezTo>
                    <a:pt x="6199" y="3439"/>
                    <a:pt x="6199" y="3400"/>
                    <a:pt x="6199" y="3356"/>
                  </a:cubicBezTo>
                  <a:cubicBezTo>
                    <a:pt x="6199" y="1632"/>
                    <a:pt x="4806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 2688">
              <a:extLst>
                <a:ext uri="{FF2B5EF4-FFF2-40B4-BE49-F238E27FC236}">
                  <a16:creationId xmlns:a16="http://schemas.microsoft.com/office/drawing/2014/main" id="{17559CF4-71F4-2BB0-3534-73599187CE04}"/>
                </a:ext>
              </a:extLst>
            </p:cNvPr>
            <p:cNvSpPr/>
            <p:nvPr/>
          </p:nvSpPr>
          <p:spPr>
            <a:xfrm>
              <a:off x="7794593" y="6597976"/>
              <a:ext cx="13860" cy="11032"/>
            </a:xfrm>
            <a:custGeom>
              <a:avLst/>
              <a:gdLst>
                <a:gd name="connsiteX0" fmla="*/ 13698 w 13860"/>
                <a:gd name="connsiteY0" fmla="*/ 8311 h 11032"/>
                <a:gd name="connsiteX1" fmla="*/ 341 w 13860"/>
                <a:gd name="connsiteY1" fmla="*/ 806 h 11032"/>
                <a:gd name="connsiteX2" fmla="*/ 9882 w 13860"/>
                <a:gd name="connsiteY2" fmla="*/ 11237 h 11032"/>
                <a:gd name="connsiteX3" fmla="*/ 13692 w 13860"/>
                <a:gd name="connsiteY3" fmla="*/ 8369 h 11032"/>
                <a:gd name="connsiteX4" fmla="*/ 13698 w 13860"/>
                <a:gd name="connsiteY4" fmla="*/ 8311 h 1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60" h="11032">
                  <a:moveTo>
                    <a:pt x="13698" y="8311"/>
                  </a:moveTo>
                  <a:cubicBezTo>
                    <a:pt x="13698" y="4559"/>
                    <a:pt x="2821" y="-1675"/>
                    <a:pt x="341" y="806"/>
                  </a:cubicBezTo>
                  <a:cubicBezTo>
                    <a:pt x="-2140" y="3287"/>
                    <a:pt x="5111" y="11110"/>
                    <a:pt x="9882" y="11237"/>
                  </a:cubicBezTo>
                  <a:cubicBezTo>
                    <a:pt x="11726" y="11498"/>
                    <a:pt x="13431" y="10213"/>
                    <a:pt x="13692" y="8369"/>
                  </a:cubicBezTo>
                  <a:cubicBezTo>
                    <a:pt x="13692" y="8349"/>
                    <a:pt x="13698" y="8330"/>
                    <a:pt x="13698" y="83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 2689">
              <a:extLst>
                <a:ext uri="{FF2B5EF4-FFF2-40B4-BE49-F238E27FC236}">
                  <a16:creationId xmlns:a16="http://schemas.microsoft.com/office/drawing/2014/main" id="{8ABECA7C-70F0-F1AE-C06D-F5D2D617B2E9}"/>
                </a:ext>
              </a:extLst>
            </p:cNvPr>
            <p:cNvSpPr/>
            <p:nvPr/>
          </p:nvSpPr>
          <p:spPr>
            <a:xfrm>
              <a:off x="9082505" y="6561814"/>
              <a:ext cx="52666" cy="18064"/>
            </a:xfrm>
            <a:custGeom>
              <a:avLst/>
              <a:gdLst>
                <a:gd name="connsiteX0" fmla="*/ 41818 w 52666"/>
                <a:gd name="connsiteY0" fmla="*/ 11143 h 18064"/>
                <a:gd name="connsiteX1" fmla="*/ 24771 w 52666"/>
                <a:gd name="connsiteY1" fmla="*/ 6754 h 18064"/>
                <a:gd name="connsiteX2" fmla="*/ -163 w 52666"/>
                <a:gd name="connsiteY2" fmla="*/ 3192 h 18064"/>
                <a:gd name="connsiteX3" fmla="*/ 12050 w 52666"/>
                <a:gd name="connsiteY3" fmla="*/ 8281 h 18064"/>
                <a:gd name="connsiteX4" fmla="*/ 26235 w 52666"/>
                <a:gd name="connsiteY4" fmla="*/ 12988 h 18064"/>
                <a:gd name="connsiteX5" fmla="*/ 52504 w 52666"/>
                <a:gd name="connsiteY5" fmla="*/ 13497 h 18064"/>
                <a:gd name="connsiteX6" fmla="*/ 41818 w 52666"/>
                <a:gd name="connsiteY6" fmla="*/ 11143 h 1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66" h="18064">
                  <a:moveTo>
                    <a:pt x="41818" y="11143"/>
                  </a:moveTo>
                  <a:cubicBezTo>
                    <a:pt x="35776" y="13357"/>
                    <a:pt x="28995" y="11608"/>
                    <a:pt x="24771" y="6754"/>
                  </a:cubicBezTo>
                  <a:cubicBezTo>
                    <a:pt x="18411" y="394"/>
                    <a:pt x="-163" y="-2278"/>
                    <a:pt x="-163" y="3192"/>
                  </a:cubicBezTo>
                  <a:cubicBezTo>
                    <a:pt x="-163" y="6563"/>
                    <a:pt x="8743" y="10380"/>
                    <a:pt x="12050" y="8281"/>
                  </a:cubicBezTo>
                  <a:cubicBezTo>
                    <a:pt x="17100" y="8624"/>
                    <a:pt x="21979" y="10246"/>
                    <a:pt x="26235" y="12988"/>
                  </a:cubicBezTo>
                  <a:cubicBezTo>
                    <a:pt x="39465" y="19857"/>
                    <a:pt x="52504" y="20112"/>
                    <a:pt x="52504" y="13497"/>
                  </a:cubicBezTo>
                  <a:cubicBezTo>
                    <a:pt x="52504" y="10189"/>
                    <a:pt x="49833" y="9553"/>
                    <a:pt x="41818" y="111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 2690">
              <a:extLst>
                <a:ext uri="{FF2B5EF4-FFF2-40B4-BE49-F238E27FC236}">
                  <a16:creationId xmlns:a16="http://schemas.microsoft.com/office/drawing/2014/main" id="{8BCBC892-AB1E-F0EB-0C0E-BE7A38720D0F}"/>
                </a:ext>
              </a:extLst>
            </p:cNvPr>
            <p:cNvSpPr/>
            <p:nvPr/>
          </p:nvSpPr>
          <p:spPr>
            <a:xfrm>
              <a:off x="9132974" y="4542266"/>
              <a:ext cx="9899" cy="12514"/>
            </a:xfrm>
            <a:custGeom>
              <a:avLst/>
              <a:gdLst>
                <a:gd name="connsiteX0" fmla="*/ 1844 w 9899"/>
                <a:gd name="connsiteY0" fmla="*/ 2387 h 12514"/>
                <a:gd name="connsiteX1" fmla="*/ 317 w 9899"/>
                <a:gd name="connsiteY1" fmla="*/ 9447 h 12514"/>
                <a:gd name="connsiteX2" fmla="*/ 9413 w 9899"/>
                <a:gd name="connsiteY2" fmla="*/ 10338 h 12514"/>
                <a:gd name="connsiteX3" fmla="*/ 8205 w 9899"/>
                <a:gd name="connsiteY3" fmla="*/ 3278 h 12514"/>
                <a:gd name="connsiteX4" fmla="*/ 1844 w 9899"/>
                <a:gd name="connsiteY4" fmla="*/ 2387 h 12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9" h="12514">
                  <a:moveTo>
                    <a:pt x="1844" y="2387"/>
                  </a:moveTo>
                  <a:cubicBezTo>
                    <a:pt x="-83" y="4194"/>
                    <a:pt x="-688" y="7005"/>
                    <a:pt x="317" y="9447"/>
                  </a:cubicBezTo>
                  <a:cubicBezTo>
                    <a:pt x="2798" y="13455"/>
                    <a:pt x="7250" y="13900"/>
                    <a:pt x="9413" y="10338"/>
                  </a:cubicBezTo>
                  <a:cubicBezTo>
                    <a:pt x="10113" y="7921"/>
                    <a:pt x="9667" y="5319"/>
                    <a:pt x="8205" y="3278"/>
                  </a:cubicBezTo>
                  <a:cubicBezTo>
                    <a:pt x="6042" y="-475"/>
                    <a:pt x="4515" y="-730"/>
                    <a:pt x="1844" y="23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 2691">
              <a:extLst>
                <a:ext uri="{FF2B5EF4-FFF2-40B4-BE49-F238E27FC236}">
                  <a16:creationId xmlns:a16="http://schemas.microsoft.com/office/drawing/2014/main" id="{CD2B4B8C-1BC8-A842-383A-735B01A353CC}"/>
                </a:ext>
              </a:extLst>
            </p:cNvPr>
            <p:cNvSpPr/>
            <p:nvPr/>
          </p:nvSpPr>
          <p:spPr>
            <a:xfrm>
              <a:off x="9143377" y="6547016"/>
              <a:ext cx="25276" cy="16016"/>
            </a:xfrm>
            <a:custGeom>
              <a:avLst/>
              <a:gdLst>
                <a:gd name="connsiteX0" fmla="*/ 24072 w 25276"/>
                <a:gd name="connsiteY0" fmla="*/ 8322 h 16016"/>
                <a:gd name="connsiteX1" fmla="*/ 11350 w 25276"/>
                <a:gd name="connsiteY1" fmla="*/ 4124 h 16016"/>
                <a:gd name="connsiteX2" fmla="*/ -163 w 25276"/>
                <a:gd name="connsiteY2" fmla="*/ 9658 h 16016"/>
                <a:gd name="connsiteX3" fmla="*/ 7216 w 25276"/>
                <a:gd name="connsiteY3" fmla="*/ 13602 h 16016"/>
                <a:gd name="connsiteX4" fmla="*/ 24072 w 25276"/>
                <a:gd name="connsiteY4" fmla="*/ 8322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76" h="16016">
                  <a:moveTo>
                    <a:pt x="24072" y="8322"/>
                  </a:moveTo>
                  <a:cubicBezTo>
                    <a:pt x="26998" y="-1028"/>
                    <a:pt x="24072" y="-2046"/>
                    <a:pt x="11350" y="4124"/>
                  </a:cubicBezTo>
                  <a:lnTo>
                    <a:pt x="-163" y="9658"/>
                  </a:lnTo>
                  <a:lnTo>
                    <a:pt x="7216" y="13602"/>
                  </a:lnTo>
                  <a:cubicBezTo>
                    <a:pt x="16121" y="18436"/>
                    <a:pt x="21782" y="16655"/>
                    <a:pt x="24072" y="83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 2692">
              <a:extLst>
                <a:ext uri="{FF2B5EF4-FFF2-40B4-BE49-F238E27FC236}">
                  <a16:creationId xmlns:a16="http://schemas.microsoft.com/office/drawing/2014/main" id="{984C790F-8B6A-95E9-A700-6E10C903431E}"/>
                </a:ext>
              </a:extLst>
            </p:cNvPr>
            <p:cNvSpPr/>
            <p:nvPr/>
          </p:nvSpPr>
          <p:spPr>
            <a:xfrm>
              <a:off x="9123852" y="6612219"/>
              <a:ext cx="11065" cy="9477"/>
            </a:xfrm>
            <a:custGeom>
              <a:avLst/>
              <a:gdLst>
                <a:gd name="connsiteX0" fmla="*/ 4606 w 11065"/>
                <a:gd name="connsiteY0" fmla="*/ 238 h 9477"/>
                <a:gd name="connsiteX1" fmla="*/ 1871 w 11065"/>
                <a:gd name="connsiteY1" fmla="*/ 5009 h 9477"/>
                <a:gd name="connsiteX2" fmla="*/ 8231 w 11065"/>
                <a:gd name="connsiteY2" fmla="*/ 9716 h 9477"/>
                <a:gd name="connsiteX3" fmla="*/ 10903 w 11065"/>
                <a:gd name="connsiteY3" fmla="*/ 5009 h 9477"/>
                <a:gd name="connsiteX4" fmla="*/ 4606 w 11065"/>
                <a:gd name="connsiteY4" fmla="*/ 238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65" h="9477">
                  <a:moveTo>
                    <a:pt x="4606" y="238"/>
                  </a:moveTo>
                  <a:cubicBezTo>
                    <a:pt x="-928" y="238"/>
                    <a:pt x="-1373" y="1065"/>
                    <a:pt x="1871" y="5009"/>
                  </a:cubicBezTo>
                  <a:cubicBezTo>
                    <a:pt x="3435" y="7216"/>
                    <a:pt x="5662" y="8863"/>
                    <a:pt x="8231" y="9716"/>
                  </a:cubicBezTo>
                  <a:cubicBezTo>
                    <a:pt x="9694" y="9716"/>
                    <a:pt x="10903" y="7553"/>
                    <a:pt x="10903" y="5009"/>
                  </a:cubicBezTo>
                  <a:cubicBezTo>
                    <a:pt x="10903" y="2464"/>
                    <a:pt x="8359" y="238"/>
                    <a:pt x="460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 2693">
              <a:extLst>
                <a:ext uri="{FF2B5EF4-FFF2-40B4-BE49-F238E27FC236}">
                  <a16:creationId xmlns:a16="http://schemas.microsoft.com/office/drawing/2014/main" id="{21A06E7A-DF75-820F-18F2-401FD5C25835}"/>
                </a:ext>
              </a:extLst>
            </p:cNvPr>
            <p:cNvSpPr/>
            <p:nvPr/>
          </p:nvSpPr>
          <p:spPr>
            <a:xfrm>
              <a:off x="9147652" y="6578689"/>
              <a:ext cx="11127" cy="11839"/>
            </a:xfrm>
            <a:custGeom>
              <a:avLst/>
              <a:gdLst>
                <a:gd name="connsiteX0" fmla="*/ 9874 w 11127"/>
                <a:gd name="connsiteY0" fmla="*/ 1392 h 11839"/>
                <a:gd name="connsiteX1" fmla="*/ 7584 w 11127"/>
                <a:gd name="connsiteY1" fmla="*/ 375 h 11839"/>
                <a:gd name="connsiteX2" fmla="*/ 2623 w 11127"/>
                <a:gd name="connsiteY2" fmla="*/ 12078 h 11839"/>
                <a:gd name="connsiteX3" fmla="*/ 5930 w 11127"/>
                <a:gd name="connsiteY3" fmla="*/ 7626 h 11839"/>
                <a:gd name="connsiteX4" fmla="*/ 9874 w 11127"/>
                <a:gd name="connsiteY4" fmla="*/ 1392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7" h="11839">
                  <a:moveTo>
                    <a:pt x="9874" y="1392"/>
                  </a:moveTo>
                  <a:cubicBezTo>
                    <a:pt x="11973" y="438"/>
                    <a:pt x="10955" y="-7"/>
                    <a:pt x="7584" y="375"/>
                  </a:cubicBezTo>
                  <a:cubicBezTo>
                    <a:pt x="1224" y="1201"/>
                    <a:pt x="-3356" y="12078"/>
                    <a:pt x="2623" y="12078"/>
                  </a:cubicBezTo>
                  <a:cubicBezTo>
                    <a:pt x="4468" y="12078"/>
                    <a:pt x="5930" y="10106"/>
                    <a:pt x="5930" y="7626"/>
                  </a:cubicBezTo>
                  <a:cubicBezTo>
                    <a:pt x="6064" y="4999"/>
                    <a:pt x="7559" y="2639"/>
                    <a:pt x="9874" y="13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 2694">
              <a:extLst>
                <a:ext uri="{FF2B5EF4-FFF2-40B4-BE49-F238E27FC236}">
                  <a16:creationId xmlns:a16="http://schemas.microsoft.com/office/drawing/2014/main" id="{01323EC3-2C53-79A9-64C5-CB54EFC5EE05}"/>
                </a:ext>
              </a:extLst>
            </p:cNvPr>
            <p:cNvSpPr/>
            <p:nvPr/>
          </p:nvSpPr>
          <p:spPr>
            <a:xfrm>
              <a:off x="8958471" y="6527391"/>
              <a:ext cx="11368" cy="7883"/>
            </a:xfrm>
            <a:custGeom>
              <a:avLst/>
              <a:gdLst>
                <a:gd name="connsiteX0" fmla="*/ 10587 w 11368"/>
                <a:gd name="connsiteY0" fmla="*/ 3077 h 7883"/>
                <a:gd name="connsiteX1" fmla="*/ -163 w 11368"/>
                <a:gd name="connsiteY1" fmla="*/ 3077 h 7883"/>
                <a:gd name="connsiteX2" fmla="*/ 10014 w 11368"/>
                <a:gd name="connsiteY2" fmla="*/ 7402 h 7883"/>
                <a:gd name="connsiteX3" fmla="*/ 10587 w 11368"/>
                <a:gd name="connsiteY3" fmla="*/ 3141 h 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8" h="7883">
                  <a:moveTo>
                    <a:pt x="10587" y="3077"/>
                  </a:moveTo>
                  <a:cubicBezTo>
                    <a:pt x="8297" y="-676"/>
                    <a:pt x="-163" y="-740"/>
                    <a:pt x="-163" y="3077"/>
                  </a:cubicBezTo>
                  <a:cubicBezTo>
                    <a:pt x="-163" y="6893"/>
                    <a:pt x="6580" y="9438"/>
                    <a:pt x="10014" y="7402"/>
                  </a:cubicBezTo>
                  <a:cubicBezTo>
                    <a:pt x="11344" y="6378"/>
                    <a:pt x="11598" y="4476"/>
                    <a:pt x="10587" y="31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 2695">
              <a:extLst>
                <a:ext uri="{FF2B5EF4-FFF2-40B4-BE49-F238E27FC236}">
                  <a16:creationId xmlns:a16="http://schemas.microsoft.com/office/drawing/2014/main" id="{7F329470-20EC-111A-8900-BD24E61D210C}"/>
                </a:ext>
              </a:extLst>
            </p:cNvPr>
            <p:cNvSpPr/>
            <p:nvPr/>
          </p:nvSpPr>
          <p:spPr>
            <a:xfrm>
              <a:off x="9105200" y="6587094"/>
              <a:ext cx="7276" cy="6297"/>
            </a:xfrm>
            <a:custGeom>
              <a:avLst/>
              <a:gdLst>
                <a:gd name="connsiteX0" fmla="*/ 1567 w 7276"/>
                <a:gd name="connsiteY0" fmla="*/ 238 h 6297"/>
                <a:gd name="connsiteX1" fmla="*/ 359 w 7276"/>
                <a:gd name="connsiteY1" fmla="*/ 3355 h 6297"/>
                <a:gd name="connsiteX2" fmla="*/ 5384 w 7276"/>
                <a:gd name="connsiteY2" fmla="*/ 6535 h 6297"/>
                <a:gd name="connsiteX3" fmla="*/ 6592 w 7276"/>
                <a:gd name="connsiteY3" fmla="*/ 3355 h 6297"/>
                <a:gd name="connsiteX4" fmla="*/ 1567 w 727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6" h="6297">
                  <a:moveTo>
                    <a:pt x="1567" y="238"/>
                  </a:moveTo>
                  <a:cubicBezTo>
                    <a:pt x="-150" y="238"/>
                    <a:pt x="-659" y="1638"/>
                    <a:pt x="359" y="3355"/>
                  </a:cubicBezTo>
                  <a:cubicBezTo>
                    <a:pt x="1453" y="5136"/>
                    <a:pt x="3304" y="6313"/>
                    <a:pt x="5384" y="6535"/>
                  </a:cubicBezTo>
                  <a:cubicBezTo>
                    <a:pt x="7101" y="6535"/>
                    <a:pt x="7610" y="5136"/>
                    <a:pt x="6592" y="3355"/>
                  </a:cubicBezTo>
                  <a:cubicBezTo>
                    <a:pt x="5479" y="1606"/>
                    <a:pt x="3628" y="455"/>
                    <a:pt x="156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 2696">
              <a:extLst>
                <a:ext uri="{FF2B5EF4-FFF2-40B4-BE49-F238E27FC236}">
                  <a16:creationId xmlns:a16="http://schemas.microsoft.com/office/drawing/2014/main" id="{6C64F54E-6363-100F-DC98-F9C196B8D50E}"/>
                </a:ext>
              </a:extLst>
            </p:cNvPr>
            <p:cNvSpPr/>
            <p:nvPr/>
          </p:nvSpPr>
          <p:spPr>
            <a:xfrm>
              <a:off x="9203354" y="6609227"/>
              <a:ext cx="18885" cy="7631"/>
            </a:xfrm>
            <a:custGeom>
              <a:avLst/>
              <a:gdLst>
                <a:gd name="connsiteX0" fmla="*/ -158 w 18885"/>
                <a:gd name="connsiteY0" fmla="*/ 4184 h 7631"/>
                <a:gd name="connsiteX1" fmla="*/ 18479 w 18885"/>
                <a:gd name="connsiteY1" fmla="*/ 6601 h 7631"/>
                <a:gd name="connsiteX2" fmla="*/ 3722 w 18885"/>
                <a:gd name="connsiteY2" fmla="*/ 241 h 7631"/>
                <a:gd name="connsiteX3" fmla="*/ -158 w 18885"/>
                <a:gd name="connsiteY3" fmla="*/ 3860 h 7631"/>
                <a:gd name="connsiteX4" fmla="*/ -158 w 18885"/>
                <a:gd name="connsiteY4" fmla="*/ 4184 h 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85" h="7631">
                  <a:moveTo>
                    <a:pt x="-158" y="4184"/>
                  </a:moveTo>
                  <a:cubicBezTo>
                    <a:pt x="-158" y="7619"/>
                    <a:pt x="12055" y="9146"/>
                    <a:pt x="18479" y="6601"/>
                  </a:cubicBezTo>
                  <a:cubicBezTo>
                    <a:pt x="20578" y="5774"/>
                    <a:pt x="8556" y="622"/>
                    <a:pt x="3722" y="241"/>
                  </a:cubicBezTo>
                  <a:cubicBezTo>
                    <a:pt x="1649" y="171"/>
                    <a:pt x="-88" y="1786"/>
                    <a:pt x="-158" y="3860"/>
                  </a:cubicBezTo>
                  <a:cubicBezTo>
                    <a:pt x="-164" y="3968"/>
                    <a:pt x="-164" y="4076"/>
                    <a:pt x="-158" y="41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 2697">
              <a:extLst>
                <a:ext uri="{FF2B5EF4-FFF2-40B4-BE49-F238E27FC236}">
                  <a16:creationId xmlns:a16="http://schemas.microsoft.com/office/drawing/2014/main" id="{4B4E3F09-C909-AA50-5DD0-4BB0C04F8388}"/>
                </a:ext>
              </a:extLst>
            </p:cNvPr>
            <p:cNvSpPr/>
            <p:nvPr/>
          </p:nvSpPr>
          <p:spPr>
            <a:xfrm>
              <a:off x="9226452" y="4391595"/>
              <a:ext cx="5948" cy="17257"/>
            </a:xfrm>
            <a:custGeom>
              <a:avLst/>
              <a:gdLst>
                <a:gd name="connsiteX0" fmla="*/ 5304 w 5948"/>
                <a:gd name="connsiteY0" fmla="*/ 6761 h 17257"/>
                <a:gd name="connsiteX1" fmla="*/ 1042 w 5948"/>
                <a:gd name="connsiteY1" fmla="*/ 5425 h 17257"/>
                <a:gd name="connsiteX2" fmla="*/ 4477 w 5948"/>
                <a:gd name="connsiteY2" fmla="*/ 16938 h 17257"/>
                <a:gd name="connsiteX3" fmla="*/ 5304 w 5948"/>
                <a:gd name="connsiteY3" fmla="*/ 6761 h 1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8" h="17257">
                  <a:moveTo>
                    <a:pt x="5304" y="6761"/>
                  </a:moveTo>
                  <a:cubicBezTo>
                    <a:pt x="3713" y="-1699"/>
                    <a:pt x="3650" y="-1699"/>
                    <a:pt x="1042" y="5425"/>
                  </a:cubicBezTo>
                  <a:cubicBezTo>
                    <a:pt x="-1566" y="12549"/>
                    <a:pt x="279" y="19546"/>
                    <a:pt x="4477" y="16938"/>
                  </a:cubicBezTo>
                  <a:cubicBezTo>
                    <a:pt x="5813" y="16175"/>
                    <a:pt x="6194" y="11595"/>
                    <a:pt x="5304" y="67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 2698">
              <a:extLst>
                <a:ext uri="{FF2B5EF4-FFF2-40B4-BE49-F238E27FC236}">
                  <a16:creationId xmlns:a16="http://schemas.microsoft.com/office/drawing/2014/main" id="{0D6EA4D4-F6F0-9F20-954D-D7453C9F2123}"/>
                </a:ext>
              </a:extLst>
            </p:cNvPr>
            <p:cNvSpPr/>
            <p:nvPr/>
          </p:nvSpPr>
          <p:spPr>
            <a:xfrm>
              <a:off x="9231409" y="4608022"/>
              <a:ext cx="6169" cy="9477"/>
            </a:xfrm>
            <a:custGeom>
              <a:avLst/>
              <a:gdLst>
                <a:gd name="connsiteX0" fmla="*/ 6007 w 6169"/>
                <a:gd name="connsiteY0" fmla="*/ 5009 h 9477"/>
                <a:gd name="connsiteX1" fmla="*/ 2890 w 6169"/>
                <a:gd name="connsiteY1" fmla="*/ 238 h 9477"/>
                <a:gd name="connsiteX2" fmla="*/ -163 w 6169"/>
                <a:gd name="connsiteY2" fmla="*/ 5009 h 9477"/>
                <a:gd name="connsiteX3" fmla="*/ 2890 w 6169"/>
                <a:gd name="connsiteY3" fmla="*/ 9716 h 9477"/>
                <a:gd name="connsiteX4" fmla="*/ 6007 w 6169"/>
                <a:gd name="connsiteY4" fmla="*/ 5009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77">
                  <a:moveTo>
                    <a:pt x="6007" y="5009"/>
                  </a:moveTo>
                  <a:cubicBezTo>
                    <a:pt x="6007" y="2401"/>
                    <a:pt x="4608" y="238"/>
                    <a:pt x="2890" y="238"/>
                  </a:cubicBezTo>
                  <a:cubicBezTo>
                    <a:pt x="1173" y="238"/>
                    <a:pt x="-163" y="2401"/>
                    <a:pt x="-163" y="5009"/>
                  </a:cubicBezTo>
                  <a:cubicBezTo>
                    <a:pt x="-163" y="7617"/>
                    <a:pt x="1237" y="9716"/>
                    <a:pt x="2890" y="9716"/>
                  </a:cubicBezTo>
                  <a:cubicBezTo>
                    <a:pt x="4544" y="9716"/>
                    <a:pt x="6007" y="7553"/>
                    <a:pt x="6007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 2699">
              <a:extLst>
                <a:ext uri="{FF2B5EF4-FFF2-40B4-BE49-F238E27FC236}">
                  <a16:creationId xmlns:a16="http://schemas.microsoft.com/office/drawing/2014/main" id="{9869D272-C954-32EA-472B-4D2D2986CF90}"/>
                </a:ext>
              </a:extLst>
            </p:cNvPr>
            <p:cNvSpPr/>
            <p:nvPr/>
          </p:nvSpPr>
          <p:spPr>
            <a:xfrm>
              <a:off x="9216940" y="4049559"/>
              <a:ext cx="8108" cy="4762"/>
            </a:xfrm>
            <a:custGeom>
              <a:avLst/>
              <a:gdLst>
                <a:gd name="connsiteX0" fmla="*/ 249 w 8108"/>
                <a:gd name="connsiteY0" fmla="*/ 1757 h 4762"/>
                <a:gd name="connsiteX1" fmla="*/ 3111 w 8108"/>
                <a:gd name="connsiteY1" fmla="*/ 5001 h 4762"/>
                <a:gd name="connsiteX2" fmla="*/ 7946 w 8108"/>
                <a:gd name="connsiteY2" fmla="*/ 3601 h 4762"/>
                <a:gd name="connsiteX3" fmla="*/ 249 w 8108"/>
                <a:gd name="connsiteY3" fmla="*/ 1757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08" h="4762">
                  <a:moveTo>
                    <a:pt x="249" y="1757"/>
                  </a:moveTo>
                  <a:cubicBezTo>
                    <a:pt x="-832" y="3538"/>
                    <a:pt x="249" y="5001"/>
                    <a:pt x="3111" y="5001"/>
                  </a:cubicBezTo>
                  <a:cubicBezTo>
                    <a:pt x="5973" y="5001"/>
                    <a:pt x="7946" y="4365"/>
                    <a:pt x="7946" y="3601"/>
                  </a:cubicBezTo>
                  <a:cubicBezTo>
                    <a:pt x="7755" y="294"/>
                    <a:pt x="2030" y="-1042"/>
                    <a:pt x="249" y="17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 2700">
              <a:extLst>
                <a:ext uri="{FF2B5EF4-FFF2-40B4-BE49-F238E27FC236}">
                  <a16:creationId xmlns:a16="http://schemas.microsoft.com/office/drawing/2014/main" id="{08EF4D95-B6C6-5E09-85A1-FD21EF985A28}"/>
                </a:ext>
              </a:extLst>
            </p:cNvPr>
            <p:cNvSpPr/>
            <p:nvPr/>
          </p:nvSpPr>
          <p:spPr>
            <a:xfrm>
              <a:off x="9062135" y="6489521"/>
              <a:ext cx="11082" cy="7388"/>
            </a:xfrm>
            <a:custGeom>
              <a:avLst/>
              <a:gdLst>
                <a:gd name="connsiteX0" fmla="*/ 10920 w 11082"/>
                <a:gd name="connsiteY0" fmla="*/ 3228 h 7388"/>
                <a:gd name="connsiteX1" fmla="*/ 4560 w 11082"/>
                <a:gd name="connsiteY1" fmla="*/ 238 h 7388"/>
                <a:gd name="connsiteX2" fmla="*/ 1825 w 11082"/>
                <a:gd name="connsiteY2" fmla="*/ 4945 h 7388"/>
                <a:gd name="connsiteX3" fmla="*/ 10920 w 11082"/>
                <a:gd name="connsiteY3" fmla="*/ 3228 h 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2" h="7388">
                  <a:moveTo>
                    <a:pt x="10920" y="3228"/>
                  </a:moveTo>
                  <a:cubicBezTo>
                    <a:pt x="10920" y="1574"/>
                    <a:pt x="7931" y="238"/>
                    <a:pt x="4560" y="238"/>
                  </a:cubicBezTo>
                  <a:cubicBezTo>
                    <a:pt x="-910" y="238"/>
                    <a:pt x="-1356" y="1065"/>
                    <a:pt x="1825" y="4945"/>
                  </a:cubicBezTo>
                  <a:cubicBezTo>
                    <a:pt x="5005" y="8826"/>
                    <a:pt x="10920" y="8698"/>
                    <a:pt x="10920" y="32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 2701">
              <a:extLst>
                <a:ext uri="{FF2B5EF4-FFF2-40B4-BE49-F238E27FC236}">
                  <a16:creationId xmlns:a16="http://schemas.microsoft.com/office/drawing/2014/main" id="{7187E4DD-6694-1DE2-BEC3-730BF62CC4F1}"/>
                </a:ext>
              </a:extLst>
            </p:cNvPr>
            <p:cNvSpPr/>
            <p:nvPr/>
          </p:nvSpPr>
          <p:spPr>
            <a:xfrm>
              <a:off x="9178927" y="6577993"/>
              <a:ext cx="8589" cy="8725"/>
            </a:xfrm>
            <a:custGeom>
              <a:avLst/>
              <a:gdLst>
                <a:gd name="connsiteX0" fmla="*/ 5504 w 8589"/>
                <a:gd name="connsiteY0" fmla="*/ 498 h 8725"/>
                <a:gd name="connsiteX1" fmla="*/ 98 w 8589"/>
                <a:gd name="connsiteY1" fmla="*/ 5968 h 8725"/>
                <a:gd name="connsiteX2" fmla="*/ 2769 w 8589"/>
                <a:gd name="connsiteY2" fmla="*/ 8704 h 8725"/>
                <a:gd name="connsiteX3" fmla="*/ 8240 w 8589"/>
                <a:gd name="connsiteY3" fmla="*/ 3233 h 8725"/>
                <a:gd name="connsiteX4" fmla="*/ 5504 w 8589"/>
                <a:gd name="connsiteY4" fmla="*/ 498 h 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9" h="8725">
                  <a:moveTo>
                    <a:pt x="5504" y="498"/>
                  </a:moveTo>
                  <a:cubicBezTo>
                    <a:pt x="3043" y="1522"/>
                    <a:pt x="1090" y="3494"/>
                    <a:pt x="98" y="5968"/>
                  </a:cubicBezTo>
                  <a:cubicBezTo>
                    <a:pt x="-729" y="8322"/>
                    <a:pt x="480" y="9530"/>
                    <a:pt x="2769" y="8704"/>
                  </a:cubicBezTo>
                  <a:cubicBezTo>
                    <a:pt x="5288" y="7743"/>
                    <a:pt x="7279" y="5752"/>
                    <a:pt x="8240" y="3233"/>
                  </a:cubicBezTo>
                  <a:cubicBezTo>
                    <a:pt x="8940" y="880"/>
                    <a:pt x="7604" y="-329"/>
                    <a:pt x="5504" y="4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 2702">
              <a:extLst>
                <a:ext uri="{FF2B5EF4-FFF2-40B4-BE49-F238E27FC236}">
                  <a16:creationId xmlns:a16="http://schemas.microsoft.com/office/drawing/2014/main" id="{309ED840-ECD2-55A2-DD3A-29F54DD646C0}"/>
                </a:ext>
              </a:extLst>
            </p:cNvPr>
            <p:cNvSpPr/>
            <p:nvPr/>
          </p:nvSpPr>
          <p:spPr>
            <a:xfrm>
              <a:off x="9154429" y="6593391"/>
              <a:ext cx="26151" cy="31164"/>
            </a:xfrm>
            <a:custGeom>
              <a:avLst/>
              <a:gdLst>
                <a:gd name="connsiteX0" fmla="*/ 16773 w 26151"/>
                <a:gd name="connsiteY0" fmla="*/ 238 h 31164"/>
                <a:gd name="connsiteX1" fmla="*/ 362 w 26151"/>
                <a:gd name="connsiteY1" fmla="*/ 27080 h 31164"/>
                <a:gd name="connsiteX2" fmla="*/ 9013 w 26151"/>
                <a:gd name="connsiteY2" fmla="*/ 22437 h 31164"/>
                <a:gd name="connsiteX3" fmla="*/ 14292 w 26151"/>
                <a:gd name="connsiteY3" fmla="*/ 17349 h 31164"/>
                <a:gd name="connsiteX4" fmla="*/ 23960 w 26151"/>
                <a:gd name="connsiteY4" fmla="*/ 12896 h 31164"/>
                <a:gd name="connsiteX5" fmla="*/ 16773 w 26151"/>
                <a:gd name="connsiteY5" fmla="*/ 238 h 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51" h="31164">
                  <a:moveTo>
                    <a:pt x="16773" y="238"/>
                  </a:moveTo>
                  <a:cubicBezTo>
                    <a:pt x="8695" y="238"/>
                    <a:pt x="-2755" y="18939"/>
                    <a:pt x="362" y="27080"/>
                  </a:cubicBezTo>
                  <a:cubicBezTo>
                    <a:pt x="3479" y="35222"/>
                    <a:pt x="10221" y="30833"/>
                    <a:pt x="9013" y="22437"/>
                  </a:cubicBezTo>
                  <a:cubicBezTo>
                    <a:pt x="8186" y="16649"/>
                    <a:pt x="9013" y="16076"/>
                    <a:pt x="14292" y="17349"/>
                  </a:cubicBezTo>
                  <a:cubicBezTo>
                    <a:pt x="19572" y="18621"/>
                    <a:pt x="21543" y="17349"/>
                    <a:pt x="23960" y="12896"/>
                  </a:cubicBezTo>
                  <a:cubicBezTo>
                    <a:pt x="28222" y="4755"/>
                    <a:pt x="25741" y="238"/>
                    <a:pt x="1677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 2703">
              <a:extLst>
                <a:ext uri="{FF2B5EF4-FFF2-40B4-BE49-F238E27FC236}">
                  <a16:creationId xmlns:a16="http://schemas.microsoft.com/office/drawing/2014/main" id="{99C30F34-C51C-39D7-EE50-86EB29A8D760}"/>
                </a:ext>
              </a:extLst>
            </p:cNvPr>
            <p:cNvSpPr/>
            <p:nvPr/>
          </p:nvSpPr>
          <p:spPr>
            <a:xfrm>
              <a:off x="9188458" y="6585893"/>
              <a:ext cx="21133" cy="16318"/>
            </a:xfrm>
            <a:custGeom>
              <a:avLst/>
              <a:gdLst>
                <a:gd name="connsiteX0" fmla="*/ 20971 w 21133"/>
                <a:gd name="connsiteY0" fmla="*/ 11490 h 16318"/>
                <a:gd name="connsiteX1" fmla="*/ 6851 w 21133"/>
                <a:gd name="connsiteY1" fmla="*/ 677 h 16318"/>
                <a:gd name="connsiteX2" fmla="*/ 6215 w 21133"/>
                <a:gd name="connsiteY2" fmla="*/ 12889 h 16318"/>
                <a:gd name="connsiteX3" fmla="*/ 20971 w 21133"/>
                <a:gd name="connsiteY3" fmla="*/ 11490 h 1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3" h="16318">
                  <a:moveTo>
                    <a:pt x="20971" y="11490"/>
                  </a:moveTo>
                  <a:cubicBezTo>
                    <a:pt x="20971" y="3221"/>
                    <a:pt x="15501" y="-1232"/>
                    <a:pt x="6851" y="677"/>
                  </a:cubicBezTo>
                  <a:cubicBezTo>
                    <a:pt x="-1800" y="2585"/>
                    <a:pt x="-2945" y="8246"/>
                    <a:pt x="6215" y="12889"/>
                  </a:cubicBezTo>
                  <a:cubicBezTo>
                    <a:pt x="16773" y="18169"/>
                    <a:pt x="20971" y="17787"/>
                    <a:pt x="20971" y="114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 2704">
              <a:extLst>
                <a:ext uri="{FF2B5EF4-FFF2-40B4-BE49-F238E27FC236}">
                  <a16:creationId xmlns:a16="http://schemas.microsoft.com/office/drawing/2014/main" id="{65B688FB-E9AD-75E5-8154-D8DDFF40E620}"/>
                </a:ext>
              </a:extLst>
            </p:cNvPr>
            <p:cNvSpPr/>
            <p:nvPr/>
          </p:nvSpPr>
          <p:spPr>
            <a:xfrm>
              <a:off x="9032891" y="6622399"/>
              <a:ext cx="6067" cy="7721"/>
            </a:xfrm>
            <a:custGeom>
              <a:avLst/>
              <a:gdLst>
                <a:gd name="connsiteX0" fmla="*/ -163 w 6067"/>
                <a:gd name="connsiteY0" fmla="*/ 1508 h 7721"/>
                <a:gd name="connsiteX1" fmla="*/ 5562 w 6067"/>
                <a:gd name="connsiteY1" fmla="*/ 7360 h 7721"/>
                <a:gd name="connsiteX2" fmla="*/ 3463 w 6067"/>
                <a:gd name="connsiteY2" fmla="*/ 2016 h 7721"/>
                <a:gd name="connsiteX3" fmla="*/ -163 w 6067"/>
                <a:gd name="connsiteY3" fmla="*/ 1508 h 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7" h="7721">
                  <a:moveTo>
                    <a:pt x="-163" y="1508"/>
                  </a:moveTo>
                  <a:cubicBezTo>
                    <a:pt x="-163" y="5706"/>
                    <a:pt x="3463" y="9459"/>
                    <a:pt x="5562" y="7360"/>
                  </a:cubicBezTo>
                  <a:cubicBezTo>
                    <a:pt x="6452" y="6469"/>
                    <a:pt x="5562" y="4052"/>
                    <a:pt x="3463" y="2016"/>
                  </a:cubicBezTo>
                  <a:cubicBezTo>
                    <a:pt x="1364" y="-19"/>
                    <a:pt x="-163" y="-464"/>
                    <a:pt x="-163" y="15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 2705">
              <a:extLst>
                <a:ext uri="{FF2B5EF4-FFF2-40B4-BE49-F238E27FC236}">
                  <a16:creationId xmlns:a16="http://schemas.microsoft.com/office/drawing/2014/main" id="{7C48CB8D-6F3B-0185-17E6-F7EC08FC22B1}"/>
                </a:ext>
              </a:extLst>
            </p:cNvPr>
            <p:cNvSpPr/>
            <p:nvPr/>
          </p:nvSpPr>
          <p:spPr>
            <a:xfrm>
              <a:off x="8976916" y="6574499"/>
              <a:ext cx="6362" cy="6362"/>
            </a:xfrm>
            <a:custGeom>
              <a:avLst/>
              <a:gdLst>
                <a:gd name="connsiteX0" fmla="*/ 3082 w 6362"/>
                <a:gd name="connsiteY0" fmla="*/ 239 h 6362"/>
                <a:gd name="connsiteX1" fmla="*/ -162 w 6362"/>
                <a:gd name="connsiteY1" fmla="*/ 3356 h 6362"/>
                <a:gd name="connsiteX2" fmla="*/ 2955 w 6362"/>
                <a:gd name="connsiteY2" fmla="*/ 6600 h 6362"/>
                <a:gd name="connsiteX3" fmla="*/ 6199 w 6362"/>
                <a:gd name="connsiteY3" fmla="*/ 3483 h 6362"/>
                <a:gd name="connsiteX4" fmla="*/ 6199 w 6362"/>
                <a:gd name="connsiteY4" fmla="*/ 3419 h 6362"/>
                <a:gd name="connsiteX5" fmla="*/ 3145 w 6362"/>
                <a:gd name="connsiteY5" fmla="*/ 239 h 6362"/>
                <a:gd name="connsiteX6" fmla="*/ 3082 w 6362"/>
                <a:gd name="connsiteY6" fmla="*/ 239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2" h="6362">
                  <a:moveTo>
                    <a:pt x="3082" y="239"/>
                  </a:moveTo>
                  <a:cubicBezTo>
                    <a:pt x="1326" y="201"/>
                    <a:pt x="-124" y="1601"/>
                    <a:pt x="-162" y="3356"/>
                  </a:cubicBezTo>
                  <a:cubicBezTo>
                    <a:pt x="-194" y="5112"/>
                    <a:pt x="1199" y="6562"/>
                    <a:pt x="2955" y="6600"/>
                  </a:cubicBezTo>
                  <a:cubicBezTo>
                    <a:pt x="4710" y="6632"/>
                    <a:pt x="6160" y="5239"/>
                    <a:pt x="6199" y="3483"/>
                  </a:cubicBezTo>
                  <a:cubicBezTo>
                    <a:pt x="6199" y="3464"/>
                    <a:pt x="6199" y="3439"/>
                    <a:pt x="6199" y="3419"/>
                  </a:cubicBezTo>
                  <a:cubicBezTo>
                    <a:pt x="6237" y="1696"/>
                    <a:pt x="4869" y="278"/>
                    <a:pt x="3145" y="239"/>
                  </a:cubicBezTo>
                  <a:cubicBezTo>
                    <a:pt x="3126" y="239"/>
                    <a:pt x="3101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 2706">
              <a:extLst>
                <a:ext uri="{FF2B5EF4-FFF2-40B4-BE49-F238E27FC236}">
                  <a16:creationId xmlns:a16="http://schemas.microsoft.com/office/drawing/2014/main" id="{C2CD015C-D034-3086-9B09-04EE9FAF6432}"/>
                </a:ext>
              </a:extLst>
            </p:cNvPr>
            <p:cNvSpPr/>
            <p:nvPr/>
          </p:nvSpPr>
          <p:spPr>
            <a:xfrm>
              <a:off x="8987788" y="6609102"/>
              <a:ext cx="9842" cy="6297"/>
            </a:xfrm>
            <a:custGeom>
              <a:avLst/>
              <a:gdLst>
                <a:gd name="connsiteX0" fmla="*/ 6585 w 9842"/>
                <a:gd name="connsiteY0" fmla="*/ 238 h 6297"/>
                <a:gd name="connsiteX1" fmla="*/ 224 w 9842"/>
                <a:gd name="connsiteY1" fmla="*/ 3355 h 6297"/>
                <a:gd name="connsiteX2" fmla="*/ 2959 w 9842"/>
                <a:gd name="connsiteY2" fmla="*/ 6536 h 6297"/>
                <a:gd name="connsiteX3" fmla="*/ 9320 w 9842"/>
                <a:gd name="connsiteY3" fmla="*/ 3355 h 6297"/>
                <a:gd name="connsiteX4" fmla="*/ 6585 w 9842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42" h="6297">
                  <a:moveTo>
                    <a:pt x="6585" y="238"/>
                  </a:moveTo>
                  <a:cubicBezTo>
                    <a:pt x="4111" y="296"/>
                    <a:pt x="1789" y="1434"/>
                    <a:pt x="224" y="3355"/>
                  </a:cubicBezTo>
                  <a:cubicBezTo>
                    <a:pt x="-793" y="5136"/>
                    <a:pt x="224" y="6536"/>
                    <a:pt x="2959" y="6536"/>
                  </a:cubicBezTo>
                  <a:cubicBezTo>
                    <a:pt x="5459" y="6516"/>
                    <a:pt x="7806" y="5340"/>
                    <a:pt x="9320" y="3355"/>
                  </a:cubicBezTo>
                  <a:cubicBezTo>
                    <a:pt x="10338" y="1638"/>
                    <a:pt x="9129" y="238"/>
                    <a:pt x="658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 2707">
              <a:extLst>
                <a:ext uri="{FF2B5EF4-FFF2-40B4-BE49-F238E27FC236}">
                  <a16:creationId xmlns:a16="http://schemas.microsoft.com/office/drawing/2014/main" id="{891EF7F1-F4AC-3AA0-0DB6-6DBA8B990C0F}"/>
                </a:ext>
              </a:extLst>
            </p:cNvPr>
            <p:cNvSpPr/>
            <p:nvPr/>
          </p:nvSpPr>
          <p:spPr>
            <a:xfrm>
              <a:off x="8990589" y="6449028"/>
              <a:ext cx="7698" cy="2546"/>
            </a:xfrm>
            <a:custGeom>
              <a:avLst/>
              <a:gdLst>
                <a:gd name="connsiteX0" fmla="*/ 1304 w 7698"/>
                <a:gd name="connsiteY0" fmla="*/ 850 h 2546"/>
                <a:gd name="connsiteX1" fmla="*/ 3149 w 7698"/>
                <a:gd name="connsiteY1" fmla="*/ 2758 h 2546"/>
                <a:gd name="connsiteX2" fmla="*/ 7220 w 7698"/>
                <a:gd name="connsiteY2" fmla="*/ 1104 h 2546"/>
                <a:gd name="connsiteX3" fmla="*/ 1304 w 7698"/>
                <a:gd name="connsiteY3" fmla="*/ 850 h 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" h="2546">
                  <a:moveTo>
                    <a:pt x="1304" y="850"/>
                  </a:moveTo>
                  <a:cubicBezTo>
                    <a:pt x="-1177" y="1867"/>
                    <a:pt x="-477" y="2567"/>
                    <a:pt x="3149" y="2758"/>
                  </a:cubicBezTo>
                  <a:cubicBezTo>
                    <a:pt x="6774" y="2948"/>
                    <a:pt x="8237" y="2121"/>
                    <a:pt x="7220" y="1104"/>
                  </a:cubicBezTo>
                  <a:cubicBezTo>
                    <a:pt x="5407" y="48"/>
                    <a:pt x="3200" y="-48"/>
                    <a:pt x="1304" y="8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 2708">
              <a:extLst>
                <a:ext uri="{FF2B5EF4-FFF2-40B4-BE49-F238E27FC236}">
                  <a16:creationId xmlns:a16="http://schemas.microsoft.com/office/drawing/2014/main" id="{E7CA143A-E8F3-0660-3551-8AA86B65616F}"/>
                </a:ext>
              </a:extLst>
            </p:cNvPr>
            <p:cNvSpPr/>
            <p:nvPr/>
          </p:nvSpPr>
          <p:spPr>
            <a:xfrm>
              <a:off x="8961587" y="6426677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 2709">
              <a:extLst>
                <a:ext uri="{FF2B5EF4-FFF2-40B4-BE49-F238E27FC236}">
                  <a16:creationId xmlns:a16="http://schemas.microsoft.com/office/drawing/2014/main" id="{5599EE3F-DC82-3AF3-DD19-64E96910106F}"/>
                </a:ext>
              </a:extLst>
            </p:cNvPr>
            <p:cNvSpPr/>
            <p:nvPr/>
          </p:nvSpPr>
          <p:spPr>
            <a:xfrm>
              <a:off x="8996892" y="4518030"/>
              <a:ext cx="6882" cy="7001"/>
            </a:xfrm>
            <a:custGeom>
              <a:avLst/>
              <a:gdLst>
                <a:gd name="connsiteX0" fmla="*/ 6196 w 6882"/>
                <a:gd name="connsiteY0" fmla="*/ 1880 h 7001"/>
                <a:gd name="connsiteX1" fmla="*/ 1489 w 6882"/>
                <a:gd name="connsiteY1" fmla="*/ 735 h 7001"/>
                <a:gd name="connsiteX2" fmla="*/ 344 w 6882"/>
                <a:gd name="connsiteY2" fmla="*/ 5569 h 7001"/>
                <a:gd name="connsiteX3" fmla="*/ 5058 w 6882"/>
                <a:gd name="connsiteY3" fmla="*/ 6752 h 7001"/>
                <a:gd name="connsiteX4" fmla="*/ 5115 w 6882"/>
                <a:gd name="connsiteY4" fmla="*/ 6714 h 7001"/>
                <a:gd name="connsiteX5" fmla="*/ 6196 w 6882"/>
                <a:gd name="connsiteY5" fmla="*/ 1880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82" h="7001">
                  <a:moveTo>
                    <a:pt x="6196" y="1880"/>
                  </a:moveTo>
                  <a:cubicBezTo>
                    <a:pt x="5210" y="271"/>
                    <a:pt x="3105" y="-245"/>
                    <a:pt x="1489" y="735"/>
                  </a:cubicBezTo>
                  <a:cubicBezTo>
                    <a:pt x="-139" y="1772"/>
                    <a:pt x="-648" y="3915"/>
                    <a:pt x="344" y="5569"/>
                  </a:cubicBezTo>
                  <a:cubicBezTo>
                    <a:pt x="1317" y="7198"/>
                    <a:pt x="3429" y="7725"/>
                    <a:pt x="5058" y="6752"/>
                  </a:cubicBezTo>
                  <a:cubicBezTo>
                    <a:pt x="5077" y="6739"/>
                    <a:pt x="5096" y="6727"/>
                    <a:pt x="5115" y="6714"/>
                  </a:cubicBezTo>
                  <a:cubicBezTo>
                    <a:pt x="6718" y="5658"/>
                    <a:pt x="7201" y="3521"/>
                    <a:pt x="6196" y="18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 2710">
              <a:extLst>
                <a:ext uri="{FF2B5EF4-FFF2-40B4-BE49-F238E27FC236}">
                  <a16:creationId xmlns:a16="http://schemas.microsoft.com/office/drawing/2014/main" id="{93745FCA-4F22-4897-01B4-9D3293F44512}"/>
                </a:ext>
              </a:extLst>
            </p:cNvPr>
            <p:cNvSpPr/>
            <p:nvPr/>
          </p:nvSpPr>
          <p:spPr>
            <a:xfrm>
              <a:off x="8972004" y="6590387"/>
              <a:ext cx="8159" cy="15279"/>
            </a:xfrm>
            <a:custGeom>
              <a:avLst/>
              <a:gdLst>
                <a:gd name="connsiteX0" fmla="*/ 234 w 8159"/>
                <a:gd name="connsiteY0" fmla="*/ 635 h 15279"/>
                <a:gd name="connsiteX1" fmla="*/ 2397 w 8159"/>
                <a:gd name="connsiteY1" fmla="*/ 9222 h 15279"/>
                <a:gd name="connsiteX2" fmla="*/ 7994 w 8159"/>
                <a:gd name="connsiteY2" fmla="*/ 11893 h 15279"/>
                <a:gd name="connsiteX3" fmla="*/ 234 w 8159"/>
                <a:gd name="connsiteY3" fmla="*/ 635 h 15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59" h="15279">
                  <a:moveTo>
                    <a:pt x="234" y="635"/>
                  </a:moveTo>
                  <a:cubicBezTo>
                    <a:pt x="-783" y="1716"/>
                    <a:pt x="234" y="5596"/>
                    <a:pt x="2397" y="9222"/>
                  </a:cubicBezTo>
                  <a:cubicBezTo>
                    <a:pt x="7104" y="16855"/>
                    <a:pt x="8058" y="17300"/>
                    <a:pt x="7994" y="11893"/>
                  </a:cubicBezTo>
                  <a:cubicBezTo>
                    <a:pt x="7931" y="6487"/>
                    <a:pt x="2524" y="-1655"/>
                    <a:pt x="234" y="6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 2711">
              <a:extLst>
                <a:ext uri="{FF2B5EF4-FFF2-40B4-BE49-F238E27FC236}">
                  <a16:creationId xmlns:a16="http://schemas.microsoft.com/office/drawing/2014/main" id="{9B4760D8-DB11-E414-DDAF-C016E57F368C}"/>
                </a:ext>
              </a:extLst>
            </p:cNvPr>
            <p:cNvSpPr/>
            <p:nvPr/>
          </p:nvSpPr>
          <p:spPr>
            <a:xfrm>
              <a:off x="8962005" y="4564259"/>
              <a:ext cx="10825" cy="9009"/>
            </a:xfrm>
            <a:custGeom>
              <a:avLst/>
              <a:gdLst>
                <a:gd name="connsiteX0" fmla="*/ 7244 w 10825"/>
                <a:gd name="connsiteY0" fmla="*/ 1130 h 9009"/>
                <a:gd name="connsiteX1" fmla="*/ 883 w 10825"/>
                <a:gd name="connsiteY1" fmla="*/ 6091 h 9009"/>
                <a:gd name="connsiteX2" fmla="*/ 7523 w 10825"/>
                <a:gd name="connsiteY2" fmla="*/ 8864 h 9009"/>
                <a:gd name="connsiteX3" fmla="*/ 10297 w 10825"/>
                <a:gd name="connsiteY3" fmla="*/ 6091 h 9009"/>
                <a:gd name="connsiteX4" fmla="*/ 7244 w 10825"/>
                <a:gd name="connsiteY4" fmla="*/ 1130 h 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5" h="9009">
                  <a:moveTo>
                    <a:pt x="7244" y="1130"/>
                  </a:moveTo>
                  <a:cubicBezTo>
                    <a:pt x="1328" y="-1160"/>
                    <a:pt x="-1979" y="1130"/>
                    <a:pt x="883" y="6091"/>
                  </a:cubicBezTo>
                  <a:cubicBezTo>
                    <a:pt x="1951" y="8692"/>
                    <a:pt x="4922" y="9933"/>
                    <a:pt x="7523" y="8864"/>
                  </a:cubicBezTo>
                  <a:cubicBezTo>
                    <a:pt x="8783" y="8349"/>
                    <a:pt x="9782" y="7350"/>
                    <a:pt x="10297" y="6091"/>
                  </a:cubicBezTo>
                  <a:cubicBezTo>
                    <a:pt x="11378" y="4501"/>
                    <a:pt x="9979" y="2211"/>
                    <a:pt x="7244" y="11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 2712">
              <a:extLst>
                <a:ext uri="{FF2B5EF4-FFF2-40B4-BE49-F238E27FC236}">
                  <a16:creationId xmlns:a16="http://schemas.microsoft.com/office/drawing/2014/main" id="{01D103F1-FC1B-BF93-6F62-51C4DC0B01CA}"/>
                </a:ext>
              </a:extLst>
            </p:cNvPr>
            <p:cNvSpPr/>
            <p:nvPr/>
          </p:nvSpPr>
          <p:spPr>
            <a:xfrm>
              <a:off x="9029767" y="6537598"/>
              <a:ext cx="27572" cy="11300"/>
            </a:xfrm>
            <a:custGeom>
              <a:avLst/>
              <a:gdLst>
                <a:gd name="connsiteX0" fmla="*/ -155 w 27572"/>
                <a:gd name="connsiteY0" fmla="*/ 5336 h 11300"/>
                <a:gd name="connsiteX1" fmla="*/ 5467 w 27572"/>
                <a:gd name="connsiteY1" fmla="*/ 11532 h 11300"/>
                <a:gd name="connsiteX2" fmla="*/ 10721 w 27572"/>
                <a:gd name="connsiteY2" fmla="*/ 8835 h 11300"/>
                <a:gd name="connsiteX3" fmla="*/ 18481 w 27572"/>
                <a:gd name="connsiteY3" fmla="*/ 8835 h 11300"/>
                <a:gd name="connsiteX4" fmla="*/ 25287 w 27572"/>
                <a:gd name="connsiteY4" fmla="*/ 1838 h 11300"/>
                <a:gd name="connsiteX5" fmla="*/ -155 w 27572"/>
                <a:gd name="connsiteY5" fmla="*/ 5336 h 1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72" h="11300">
                  <a:moveTo>
                    <a:pt x="-155" y="5336"/>
                  </a:moveTo>
                  <a:cubicBezTo>
                    <a:pt x="-315" y="8599"/>
                    <a:pt x="2204" y="11373"/>
                    <a:pt x="5467" y="11532"/>
                  </a:cubicBezTo>
                  <a:cubicBezTo>
                    <a:pt x="7573" y="11634"/>
                    <a:pt x="9576" y="10610"/>
                    <a:pt x="10721" y="8835"/>
                  </a:cubicBezTo>
                  <a:cubicBezTo>
                    <a:pt x="11993" y="6672"/>
                    <a:pt x="14602" y="6736"/>
                    <a:pt x="18481" y="8835"/>
                  </a:cubicBezTo>
                  <a:cubicBezTo>
                    <a:pt x="25287" y="12524"/>
                    <a:pt x="30503" y="7181"/>
                    <a:pt x="25287" y="1838"/>
                  </a:cubicBezTo>
                  <a:cubicBezTo>
                    <a:pt x="21725" y="-1724"/>
                    <a:pt x="-155" y="1202"/>
                    <a:pt x="-155" y="53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 2713">
              <a:extLst>
                <a:ext uri="{FF2B5EF4-FFF2-40B4-BE49-F238E27FC236}">
                  <a16:creationId xmlns:a16="http://schemas.microsoft.com/office/drawing/2014/main" id="{A0B7BF42-B7C0-6E82-229C-8B8538BBDEAD}"/>
                </a:ext>
              </a:extLst>
            </p:cNvPr>
            <p:cNvSpPr/>
            <p:nvPr/>
          </p:nvSpPr>
          <p:spPr>
            <a:xfrm>
              <a:off x="9040211" y="6392680"/>
              <a:ext cx="17080" cy="11952"/>
            </a:xfrm>
            <a:custGeom>
              <a:avLst/>
              <a:gdLst>
                <a:gd name="connsiteX0" fmla="*/ 24 w 17080"/>
                <a:gd name="connsiteY0" fmla="*/ 9302 h 11952"/>
                <a:gd name="connsiteX1" fmla="*/ 12745 w 17080"/>
                <a:gd name="connsiteY1" fmla="*/ 7966 h 11952"/>
                <a:gd name="connsiteX2" fmla="*/ 16498 w 17080"/>
                <a:gd name="connsiteY2" fmla="*/ 1160 h 11952"/>
                <a:gd name="connsiteX3" fmla="*/ 24 w 17080"/>
                <a:gd name="connsiteY3" fmla="*/ 9302 h 1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80" h="11952">
                  <a:moveTo>
                    <a:pt x="24" y="9302"/>
                  </a:moveTo>
                  <a:cubicBezTo>
                    <a:pt x="2631" y="13500"/>
                    <a:pt x="5494" y="13182"/>
                    <a:pt x="12745" y="7966"/>
                  </a:cubicBezTo>
                  <a:cubicBezTo>
                    <a:pt x="16053" y="5485"/>
                    <a:pt x="17770" y="2432"/>
                    <a:pt x="16498" y="1160"/>
                  </a:cubicBezTo>
                  <a:cubicBezTo>
                    <a:pt x="13254" y="-2402"/>
                    <a:pt x="-2012" y="5231"/>
                    <a:pt x="24" y="93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 2714">
              <a:extLst>
                <a:ext uri="{FF2B5EF4-FFF2-40B4-BE49-F238E27FC236}">
                  <a16:creationId xmlns:a16="http://schemas.microsoft.com/office/drawing/2014/main" id="{75053785-8A53-A15F-B2DB-658402F9E1B3}"/>
                </a:ext>
              </a:extLst>
            </p:cNvPr>
            <p:cNvSpPr/>
            <p:nvPr/>
          </p:nvSpPr>
          <p:spPr>
            <a:xfrm>
              <a:off x="9001723" y="4592183"/>
              <a:ext cx="6361" cy="6361"/>
            </a:xfrm>
            <a:custGeom>
              <a:avLst/>
              <a:gdLst>
                <a:gd name="connsiteX0" fmla="*/ 6199 w 6361"/>
                <a:gd name="connsiteY0" fmla="*/ 3356 h 6361"/>
                <a:gd name="connsiteX1" fmla="*/ 3082 w 6361"/>
                <a:gd name="connsiteY1" fmla="*/ 239 h 6361"/>
                <a:gd name="connsiteX2" fmla="*/ -162 w 6361"/>
                <a:gd name="connsiteY2" fmla="*/ 3356 h 6361"/>
                <a:gd name="connsiteX3" fmla="*/ 2955 w 6361"/>
                <a:gd name="connsiteY3" fmla="*/ 6600 h 6361"/>
                <a:gd name="connsiteX4" fmla="*/ 6199 w 6361"/>
                <a:gd name="connsiteY4" fmla="*/ 3483 h 6361"/>
                <a:gd name="connsiteX5" fmla="*/ 6199 w 6361"/>
                <a:gd name="connsiteY5" fmla="*/ 3356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6199" y="3356"/>
                  </a:moveTo>
                  <a:cubicBezTo>
                    <a:pt x="6199" y="1632"/>
                    <a:pt x="4806" y="239"/>
                    <a:pt x="3082" y="239"/>
                  </a:cubicBezTo>
                  <a:cubicBezTo>
                    <a:pt x="1326" y="207"/>
                    <a:pt x="-124" y="1600"/>
                    <a:pt x="-162" y="3356"/>
                  </a:cubicBezTo>
                  <a:cubicBezTo>
                    <a:pt x="-194" y="5111"/>
                    <a:pt x="1199" y="6561"/>
                    <a:pt x="2955" y="6600"/>
                  </a:cubicBezTo>
                  <a:cubicBezTo>
                    <a:pt x="4710" y="6631"/>
                    <a:pt x="6161" y="5238"/>
                    <a:pt x="6199" y="3483"/>
                  </a:cubicBezTo>
                  <a:cubicBezTo>
                    <a:pt x="6199" y="3438"/>
                    <a:pt x="6199" y="3400"/>
                    <a:pt x="6199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 2715">
              <a:extLst>
                <a:ext uri="{FF2B5EF4-FFF2-40B4-BE49-F238E27FC236}">
                  <a16:creationId xmlns:a16="http://schemas.microsoft.com/office/drawing/2014/main" id="{1BB765AC-E4A4-B95E-E364-F1B3447BEC0B}"/>
                </a:ext>
              </a:extLst>
            </p:cNvPr>
            <p:cNvSpPr/>
            <p:nvPr/>
          </p:nvSpPr>
          <p:spPr>
            <a:xfrm>
              <a:off x="9060812" y="5285546"/>
              <a:ext cx="6172" cy="5234"/>
            </a:xfrm>
            <a:custGeom>
              <a:avLst/>
              <a:gdLst>
                <a:gd name="connsiteX0" fmla="*/ 6010 w 6172"/>
                <a:gd name="connsiteY0" fmla="*/ 4074 h 5234"/>
                <a:gd name="connsiteX1" fmla="*/ 2893 w 6172"/>
                <a:gd name="connsiteY1" fmla="*/ 766 h 5234"/>
                <a:gd name="connsiteX2" fmla="*/ -160 w 6172"/>
                <a:gd name="connsiteY2" fmla="*/ 2166 h 5234"/>
                <a:gd name="connsiteX3" fmla="*/ 2887 w 6172"/>
                <a:gd name="connsiteY3" fmla="*/ 5473 h 5234"/>
                <a:gd name="connsiteX4" fmla="*/ 2893 w 6172"/>
                <a:gd name="connsiteY4" fmla="*/ 5473 h 5234"/>
                <a:gd name="connsiteX5" fmla="*/ 6010 w 6172"/>
                <a:gd name="connsiteY5" fmla="*/ 4074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6010" y="4074"/>
                  </a:moveTo>
                  <a:cubicBezTo>
                    <a:pt x="6010" y="3310"/>
                    <a:pt x="4611" y="1848"/>
                    <a:pt x="2893" y="766"/>
                  </a:cubicBezTo>
                  <a:cubicBezTo>
                    <a:pt x="1176" y="-315"/>
                    <a:pt x="-160" y="321"/>
                    <a:pt x="-160" y="2166"/>
                  </a:cubicBezTo>
                  <a:cubicBezTo>
                    <a:pt x="-230" y="3921"/>
                    <a:pt x="1131" y="5403"/>
                    <a:pt x="2887" y="5473"/>
                  </a:cubicBezTo>
                  <a:cubicBezTo>
                    <a:pt x="2887" y="5473"/>
                    <a:pt x="2893" y="5473"/>
                    <a:pt x="2893" y="5473"/>
                  </a:cubicBezTo>
                  <a:cubicBezTo>
                    <a:pt x="4865" y="5473"/>
                    <a:pt x="6010" y="4837"/>
                    <a:pt x="6010" y="4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 2716">
              <a:extLst>
                <a:ext uri="{FF2B5EF4-FFF2-40B4-BE49-F238E27FC236}">
                  <a16:creationId xmlns:a16="http://schemas.microsoft.com/office/drawing/2014/main" id="{3E757455-2218-3B8D-E4FA-E5989857495B}"/>
                </a:ext>
              </a:extLst>
            </p:cNvPr>
            <p:cNvSpPr/>
            <p:nvPr/>
          </p:nvSpPr>
          <p:spPr>
            <a:xfrm>
              <a:off x="9056184" y="4597052"/>
              <a:ext cx="10800" cy="13945"/>
            </a:xfrm>
            <a:custGeom>
              <a:avLst/>
              <a:gdLst>
                <a:gd name="connsiteX0" fmla="*/ 10638 w 10800"/>
                <a:gd name="connsiteY0" fmla="*/ 8600 h 13945"/>
                <a:gd name="connsiteX1" fmla="*/ 2369 w 10800"/>
                <a:gd name="connsiteY1" fmla="*/ 2239 h 13945"/>
                <a:gd name="connsiteX2" fmla="*/ 1669 w 10800"/>
                <a:gd name="connsiteY2" fmla="*/ 10063 h 13945"/>
                <a:gd name="connsiteX3" fmla="*/ 10638 w 10800"/>
                <a:gd name="connsiteY3" fmla="*/ 8600 h 1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0" h="13945">
                  <a:moveTo>
                    <a:pt x="10638" y="8600"/>
                  </a:moveTo>
                  <a:cubicBezTo>
                    <a:pt x="10638" y="585"/>
                    <a:pt x="7330" y="-1959"/>
                    <a:pt x="2369" y="2239"/>
                  </a:cubicBezTo>
                  <a:cubicBezTo>
                    <a:pt x="-811" y="4911"/>
                    <a:pt x="-939" y="6819"/>
                    <a:pt x="1669" y="10063"/>
                  </a:cubicBezTo>
                  <a:cubicBezTo>
                    <a:pt x="6631" y="16105"/>
                    <a:pt x="10638" y="15406"/>
                    <a:pt x="10638" y="8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 2717">
              <a:extLst>
                <a:ext uri="{FF2B5EF4-FFF2-40B4-BE49-F238E27FC236}">
                  <a16:creationId xmlns:a16="http://schemas.microsoft.com/office/drawing/2014/main" id="{5C35A6E7-FB31-8F22-BCD8-4013A57E7F91}"/>
                </a:ext>
              </a:extLst>
            </p:cNvPr>
            <p:cNvSpPr/>
            <p:nvPr/>
          </p:nvSpPr>
          <p:spPr>
            <a:xfrm>
              <a:off x="9004968" y="6612045"/>
              <a:ext cx="21190" cy="12704"/>
            </a:xfrm>
            <a:custGeom>
              <a:avLst/>
              <a:gdLst>
                <a:gd name="connsiteX0" fmla="*/ 15803 w 21190"/>
                <a:gd name="connsiteY0" fmla="*/ 6645 h 12704"/>
                <a:gd name="connsiteX1" fmla="*/ -163 w 21190"/>
                <a:gd name="connsiteY1" fmla="*/ 1811 h 12704"/>
                <a:gd name="connsiteX2" fmla="*/ 16376 w 21190"/>
                <a:gd name="connsiteY2" fmla="*/ 12942 h 12704"/>
                <a:gd name="connsiteX3" fmla="*/ 15803 w 21190"/>
                <a:gd name="connsiteY3" fmla="*/ 6645 h 12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90" h="12704">
                  <a:moveTo>
                    <a:pt x="15803" y="6645"/>
                  </a:moveTo>
                  <a:cubicBezTo>
                    <a:pt x="9442" y="1112"/>
                    <a:pt x="-163" y="-1751"/>
                    <a:pt x="-163" y="1811"/>
                  </a:cubicBezTo>
                  <a:cubicBezTo>
                    <a:pt x="-163" y="5373"/>
                    <a:pt x="10523" y="13006"/>
                    <a:pt x="16376" y="12942"/>
                  </a:cubicBezTo>
                  <a:cubicBezTo>
                    <a:pt x="22227" y="12879"/>
                    <a:pt x="23118" y="12561"/>
                    <a:pt x="15803" y="66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 2718">
              <a:extLst>
                <a:ext uri="{FF2B5EF4-FFF2-40B4-BE49-F238E27FC236}">
                  <a16:creationId xmlns:a16="http://schemas.microsoft.com/office/drawing/2014/main" id="{F7265F2B-3CA6-6C03-F14A-1D156F53B568}"/>
                </a:ext>
              </a:extLst>
            </p:cNvPr>
            <p:cNvSpPr/>
            <p:nvPr/>
          </p:nvSpPr>
          <p:spPr>
            <a:xfrm>
              <a:off x="9021250" y="4769066"/>
              <a:ext cx="8524" cy="8850"/>
            </a:xfrm>
            <a:custGeom>
              <a:avLst/>
              <a:gdLst>
                <a:gd name="connsiteX0" fmla="*/ 4737 w 8524"/>
                <a:gd name="connsiteY0" fmla="*/ 374 h 8850"/>
                <a:gd name="connsiteX1" fmla="*/ 3464 w 8524"/>
                <a:gd name="connsiteY1" fmla="*/ 9088 h 8850"/>
                <a:gd name="connsiteX2" fmla="*/ 8362 w 8524"/>
                <a:gd name="connsiteY2" fmla="*/ 4127 h 8850"/>
                <a:gd name="connsiteX3" fmla="*/ 4737 w 8524"/>
                <a:gd name="connsiteY3" fmla="*/ 374 h 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4" h="8850">
                  <a:moveTo>
                    <a:pt x="4737" y="374"/>
                  </a:moveTo>
                  <a:cubicBezTo>
                    <a:pt x="-1052" y="2346"/>
                    <a:pt x="-2006" y="9088"/>
                    <a:pt x="3464" y="9088"/>
                  </a:cubicBezTo>
                  <a:cubicBezTo>
                    <a:pt x="6180" y="9057"/>
                    <a:pt x="8362" y="6843"/>
                    <a:pt x="8362" y="4127"/>
                  </a:cubicBezTo>
                  <a:cubicBezTo>
                    <a:pt x="8362" y="1392"/>
                    <a:pt x="6772" y="-262"/>
                    <a:pt x="4737" y="3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 2719">
              <a:extLst>
                <a:ext uri="{FF2B5EF4-FFF2-40B4-BE49-F238E27FC236}">
                  <a16:creationId xmlns:a16="http://schemas.microsoft.com/office/drawing/2014/main" id="{473409D1-57B0-BAA8-B923-2B900D712261}"/>
                </a:ext>
              </a:extLst>
            </p:cNvPr>
            <p:cNvSpPr/>
            <p:nvPr/>
          </p:nvSpPr>
          <p:spPr>
            <a:xfrm>
              <a:off x="9234843" y="6596658"/>
              <a:ext cx="11768" cy="10776"/>
            </a:xfrm>
            <a:custGeom>
              <a:avLst/>
              <a:gdLst>
                <a:gd name="connsiteX0" fmla="*/ 919 w 11768"/>
                <a:gd name="connsiteY0" fmla="*/ 3269 h 10776"/>
                <a:gd name="connsiteX1" fmla="*/ 7280 w 11768"/>
                <a:gd name="connsiteY1" fmla="*/ 9629 h 10776"/>
                <a:gd name="connsiteX2" fmla="*/ 11605 w 11768"/>
                <a:gd name="connsiteY2" fmla="*/ 3269 h 10776"/>
                <a:gd name="connsiteX3" fmla="*/ 919 w 11768"/>
                <a:gd name="connsiteY3" fmla="*/ 3269 h 1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68" h="10776">
                  <a:moveTo>
                    <a:pt x="919" y="3269"/>
                  </a:moveTo>
                  <a:cubicBezTo>
                    <a:pt x="-2389" y="8739"/>
                    <a:pt x="2509" y="13446"/>
                    <a:pt x="7280" y="9629"/>
                  </a:cubicBezTo>
                  <a:cubicBezTo>
                    <a:pt x="9398" y="8058"/>
                    <a:pt x="10924" y="5819"/>
                    <a:pt x="11605" y="3269"/>
                  </a:cubicBezTo>
                  <a:cubicBezTo>
                    <a:pt x="11732" y="-929"/>
                    <a:pt x="3272" y="-611"/>
                    <a:pt x="919" y="32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 2720">
              <a:extLst>
                <a:ext uri="{FF2B5EF4-FFF2-40B4-BE49-F238E27FC236}">
                  <a16:creationId xmlns:a16="http://schemas.microsoft.com/office/drawing/2014/main" id="{5539F033-0E31-AD83-0736-FD6633EEC17D}"/>
                </a:ext>
              </a:extLst>
            </p:cNvPr>
            <p:cNvSpPr/>
            <p:nvPr/>
          </p:nvSpPr>
          <p:spPr>
            <a:xfrm>
              <a:off x="9066984" y="6571516"/>
              <a:ext cx="35620" cy="14746"/>
            </a:xfrm>
            <a:custGeom>
              <a:avLst/>
              <a:gdLst>
                <a:gd name="connsiteX0" fmla="*/ 14149 w 35620"/>
                <a:gd name="connsiteY0" fmla="*/ 9264 h 14746"/>
                <a:gd name="connsiteX1" fmla="*/ 8297 w 35620"/>
                <a:gd name="connsiteY1" fmla="*/ 6466 h 14746"/>
                <a:gd name="connsiteX2" fmla="*/ -163 w 35620"/>
                <a:gd name="connsiteY2" fmla="*/ 6084 h 14746"/>
                <a:gd name="connsiteX3" fmla="*/ 26171 w 35620"/>
                <a:gd name="connsiteY3" fmla="*/ 12445 h 14746"/>
                <a:gd name="connsiteX4" fmla="*/ 35458 w 35620"/>
                <a:gd name="connsiteY4" fmla="*/ 10219 h 14746"/>
                <a:gd name="connsiteX5" fmla="*/ 26934 w 35620"/>
                <a:gd name="connsiteY5" fmla="*/ 7802 h 14746"/>
                <a:gd name="connsiteX6" fmla="*/ 14149 w 35620"/>
                <a:gd name="connsiteY6" fmla="*/ 9264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20" h="14746">
                  <a:moveTo>
                    <a:pt x="14149" y="9264"/>
                  </a:moveTo>
                  <a:cubicBezTo>
                    <a:pt x="10841" y="12000"/>
                    <a:pt x="9570" y="11427"/>
                    <a:pt x="8297" y="6466"/>
                  </a:cubicBezTo>
                  <a:cubicBezTo>
                    <a:pt x="6198" y="-1676"/>
                    <a:pt x="-163" y="-1867"/>
                    <a:pt x="-163" y="6084"/>
                  </a:cubicBezTo>
                  <a:cubicBezTo>
                    <a:pt x="-163" y="15244"/>
                    <a:pt x="7788" y="17279"/>
                    <a:pt x="26171" y="12445"/>
                  </a:cubicBezTo>
                  <a:lnTo>
                    <a:pt x="35458" y="10219"/>
                  </a:lnTo>
                  <a:lnTo>
                    <a:pt x="26934" y="7802"/>
                  </a:lnTo>
                  <a:cubicBezTo>
                    <a:pt x="22679" y="6237"/>
                    <a:pt x="17940" y="6777"/>
                    <a:pt x="14149" y="92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 2721">
              <a:extLst>
                <a:ext uri="{FF2B5EF4-FFF2-40B4-BE49-F238E27FC236}">
                  <a16:creationId xmlns:a16="http://schemas.microsoft.com/office/drawing/2014/main" id="{F86EE80E-089C-A7B0-7018-3B9B02CA75F7}"/>
                </a:ext>
              </a:extLst>
            </p:cNvPr>
            <p:cNvSpPr/>
            <p:nvPr/>
          </p:nvSpPr>
          <p:spPr>
            <a:xfrm>
              <a:off x="9247441" y="6408707"/>
              <a:ext cx="14589" cy="9478"/>
            </a:xfrm>
            <a:custGeom>
              <a:avLst/>
              <a:gdLst>
                <a:gd name="connsiteX0" fmla="*/ 14273 w 14589"/>
                <a:gd name="connsiteY0" fmla="*/ 7586 h 9478"/>
                <a:gd name="connsiteX1" fmla="*/ 11220 w 14589"/>
                <a:gd name="connsiteY1" fmla="*/ 2116 h 9478"/>
                <a:gd name="connsiteX2" fmla="*/ -38 w 14589"/>
                <a:gd name="connsiteY2" fmla="*/ 4723 h 9478"/>
                <a:gd name="connsiteX3" fmla="*/ 14273 w 14589"/>
                <a:gd name="connsiteY3" fmla="*/ 7586 h 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89" h="9478">
                  <a:moveTo>
                    <a:pt x="14273" y="7586"/>
                  </a:moveTo>
                  <a:cubicBezTo>
                    <a:pt x="14909" y="6059"/>
                    <a:pt x="13510" y="3579"/>
                    <a:pt x="11220" y="2116"/>
                  </a:cubicBezTo>
                  <a:cubicBezTo>
                    <a:pt x="6131" y="-1128"/>
                    <a:pt x="1552" y="-111"/>
                    <a:pt x="-38" y="4723"/>
                  </a:cubicBezTo>
                  <a:cubicBezTo>
                    <a:pt x="-1629" y="9558"/>
                    <a:pt x="12556" y="11593"/>
                    <a:pt x="14273" y="75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 2722">
              <a:extLst>
                <a:ext uri="{FF2B5EF4-FFF2-40B4-BE49-F238E27FC236}">
                  <a16:creationId xmlns:a16="http://schemas.microsoft.com/office/drawing/2014/main" id="{CC0DDB5E-66B3-6B22-6F8B-080E995D7CAD}"/>
                </a:ext>
              </a:extLst>
            </p:cNvPr>
            <p:cNvSpPr/>
            <p:nvPr/>
          </p:nvSpPr>
          <p:spPr>
            <a:xfrm>
              <a:off x="9432726" y="3082935"/>
              <a:ext cx="8312" cy="18042"/>
            </a:xfrm>
            <a:custGeom>
              <a:avLst/>
              <a:gdLst>
                <a:gd name="connsiteX0" fmla="*/ -163 w 8312"/>
                <a:gd name="connsiteY0" fmla="*/ 3206 h 18042"/>
                <a:gd name="connsiteX1" fmla="*/ 6643 w 8312"/>
                <a:gd name="connsiteY1" fmla="*/ 18281 h 18042"/>
                <a:gd name="connsiteX2" fmla="*/ 7470 w 8312"/>
                <a:gd name="connsiteY2" fmla="*/ 11157 h 18042"/>
                <a:gd name="connsiteX3" fmla="*/ -163 w 8312"/>
                <a:gd name="connsiteY3" fmla="*/ 3206 h 1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2" h="18042">
                  <a:moveTo>
                    <a:pt x="-163" y="3206"/>
                  </a:moveTo>
                  <a:cubicBezTo>
                    <a:pt x="-163" y="10776"/>
                    <a:pt x="3272" y="18281"/>
                    <a:pt x="6643" y="18281"/>
                  </a:cubicBezTo>
                  <a:cubicBezTo>
                    <a:pt x="8297" y="18281"/>
                    <a:pt x="8615" y="15101"/>
                    <a:pt x="7470" y="11157"/>
                  </a:cubicBezTo>
                  <a:cubicBezTo>
                    <a:pt x="4672" y="1680"/>
                    <a:pt x="-163" y="-3345"/>
                    <a:pt x="-163" y="32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 2723">
              <a:extLst>
                <a:ext uri="{FF2B5EF4-FFF2-40B4-BE49-F238E27FC236}">
                  <a16:creationId xmlns:a16="http://schemas.microsoft.com/office/drawing/2014/main" id="{0A1398E5-7B16-9441-3376-38D7F38FD0FF}"/>
                </a:ext>
              </a:extLst>
            </p:cNvPr>
            <p:cNvSpPr/>
            <p:nvPr/>
          </p:nvSpPr>
          <p:spPr>
            <a:xfrm>
              <a:off x="9442076" y="6461215"/>
              <a:ext cx="29860" cy="27990"/>
            </a:xfrm>
            <a:custGeom>
              <a:avLst/>
              <a:gdLst>
                <a:gd name="connsiteX0" fmla="*/ 21527 w 29860"/>
                <a:gd name="connsiteY0" fmla="*/ 7744 h 27990"/>
                <a:gd name="connsiteX1" fmla="*/ 20446 w 29860"/>
                <a:gd name="connsiteY1" fmla="*/ 238 h 27990"/>
                <a:gd name="connsiteX2" fmla="*/ -163 w 29860"/>
                <a:gd name="connsiteY2" fmla="*/ 12960 h 27990"/>
                <a:gd name="connsiteX3" fmla="*/ 6198 w 29860"/>
                <a:gd name="connsiteY3" fmla="*/ 12578 h 27990"/>
                <a:gd name="connsiteX4" fmla="*/ 12559 w 29860"/>
                <a:gd name="connsiteY4" fmla="*/ 15632 h 27990"/>
                <a:gd name="connsiteX5" fmla="*/ 17456 w 29860"/>
                <a:gd name="connsiteY5" fmla="*/ 21992 h 27990"/>
                <a:gd name="connsiteX6" fmla="*/ 20319 w 29860"/>
                <a:gd name="connsiteY6" fmla="*/ 25109 h 27990"/>
                <a:gd name="connsiteX7" fmla="*/ 23054 w 29860"/>
                <a:gd name="connsiteY7" fmla="*/ 28226 h 27990"/>
                <a:gd name="connsiteX8" fmla="*/ 29415 w 29860"/>
                <a:gd name="connsiteY8" fmla="*/ 25491 h 27990"/>
                <a:gd name="connsiteX9" fmla="*/ 26489 w 29860"/>
                <a:gd name="connsiteY9" fmla="*/ 19130 h 27990"/>
                <a:gd name="connsiteX10" fmla="*/ 21527 w 29860"/>
                <a:gd name="connsiteY10" fmla="*/ 7744 h 2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60" h="27990">
                  <a:moveTo>
                    <a:pt x="21527" y="7744"/>
                  </a:moveTo>
                  <a:cubicBezTo>
                    <a:pt x="21527" y="3610"/>
                    <a:pt x="21018" y="238"/>
                    <a:pt x="20446" y="238"/>
                  </a:cubicBezTo>
                  <a:cubicBezTo>
                    <a:pt x="16503" y="238"/>
                    <a:pt x="-163" y="10734"/>
                    <a:pt x="-163" y="12960"/>
                  </a:cubicBezTo>
                  <a:cubicBezTo>
                    <a:pt x="-163" y="15186"/>
                    <a:pt x="2318" y="14614"/>
                    <a:pt x="6198" y="12578"/>
                  </a:cubicBezTo>
                  <a:cubicBezTo>
                    <a:pt x="11477" y="9716"/>
                    <a:pt x="12559" y="10225"/>
                    <a:pt x="12559" y="15632"/>
                  </a:cubicBezTo>
                  <a:cubicBezTo>
                    <a:pt x="12559" y="19321"/>
                    <a:pt x="14658" y="21992"/>
                    <a:pt x="17456" y="21992"/>
                  </a:cubicBezTo>
                  <a:cubicBezTo>
                    <a:pt x="20255" y="21992"/>
                    <a:pt x="21400" y="23391"/>
                    <a:pt x="20319" y="25109"/>
                  </a:cubicBezTo>
                  <a:cubicBezTo>
                    <a:pt x="19238" y="26826"/>
                    <a:pt x="20319" y="28226"/>
                    <a:pt x="23054" y="28226"/>
                  </a:cubicBezTo>
                  <a:cubicBezTo>
                    <a:pt x="25471" y="28296"/>
                    <a:pt x="27799" y="27297"/>
                    <a:pt x="29415" y="25491"/>
                  </a:cubicBezTo>
                  <a:cubicBezTo>
                    <a:pt x="30305" y="23964"/>
                    <a:pt x="29033" y="20911"/>
                    <a:pt x="26489" y="19130"/>
                  </a:cubicBezTo>
                  <a:cubicBezTo>
                    <a:pt x="23454" y="16102"/>
                    <a:pt x="21680" y="12031"/>
                    <a:pt x="21527" y="77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 2724">
              <a:extLst>
                <a:ext uri="{FF2B5EF4-FFF2-40B4-BE49-F238E27FC236}">
                  <a16:creationId xmlns:a16="http://schemas.microsoft.com/office/drawing/2014/main" id="{DE75E6FD-25BC-4159-6D15-8A104F5C9D88}"/>
                </a:ext>
              </a:extLst>
            </p:cNvPr>
            <p:cNvSpPr/>
            <p:nvPr/>
          </p:nvSpPr>
          <p:spPr>
            <a:xfrm>
              <a:off x="9471261" y="795929"/>
              <a:ext cx="8029" cy="8194"/>
            </a:xfrm>
            <a:custGeom>
              <a:avLst/>
              <a:gdLst>
                <a:gd name="connsiteX0" fmla="*/ 7863 w 8029"/>
                <a:gd name="connsiteY0" fmla="*/ 5507 h 8194"/>
                <a:gd name="connsiteX1" fmla="*/ 485 w 8029"/>
                <a:gd name="connsiteY1" fmla="*/ 1691 h 8194"/>
                <a:gd name="connsiteX2" fmla="*/ 5318 w 8029"/>
                <a:gd name="connsiteY2" fmla="*/ 8433 h 8194"/>
                <a:gd name="connsiteX3" fmla="*/ 7863 w 8029"/>
                <a:gd name="connsiteY3" fmla="*/ 5507 h 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29" h="8194">
                  <a:moveTo>
                    <a:pt x="7863" y="5507"/>
                  </a:moveTo>
                  <a:cubicBezTo>
                    <a:pt x="7863" y="1182"/>
                    <a:pt x="2456" y="-1617"/>
                    <a:pt x="485" y="1691"/>
                  </a:cubicBezTo>
                  <a:cubicBezTo>
                    <a:pt x="-1487" y="4998"/>
                    <a:pt x="1311" y="8433"/>
                    <a:pt x="5318" y="8433"/>
                  </a:cubicBezTo>
                  <a:cubicBezTo>
                    <a:pt x="6813" y="8299"/>
                    <a:pt x="7939" y="7008"/>
                    <a:pt x="7863" y="55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 2725">
              <a:extLst>
                <a:ext uri="{FF2B5EF4-FFF2-40B4-BE49-F238E27FC236}">
                  <a16:creationId xmlns:a16="http://schemas.microsoft.com/office/drawing/2014/main" id="{12E10B4F-F129-DD8D-F05B-FCC70A064EDB}"/>
                </a:ext>
              </a:extLst>
            </p:cNvPr>
            <p:cNvSpPr/>
            <p:nvPr/>
          </p:nvSpPr>
          <p:spPr>
            <a:xfrm>
              <a:off x="9426553" y="3173299"/>
              <a:ext cx="8130" cy="6297"/>
            </a:xfrm>
            <a:custGeom>
              <a:avLst/>
              <a:gdLst>
                <a:gd name="connsiteX0" fmla="*/ 2766 w 8130"/>
                <a:gd name="connsiteY0" fmla="*/ 238 h 6297"/>
                <a:gd name="connsiteX1" fmla="*/ -160 w 8130"/>
                <a:gd name="connsiteY1" fmla="*/ 3412 h 6297"/>
                <a:gd name="connsiteX2" fmla="*/ -160 w 8130"/>
                <a:gd name="connsiteY2" fmla="*/ 3419 h 6297"/>
                <a:gd name="connsiteX3" fmla="*/ 4674 w 8130"/>
                <a:gd name="connsiteY3" fmla="*/ 6535 h 6297"/>
                <a:gd name="connsiteX4" fmla="*/ 7600 w 8130"/>
                <a:gd name="connsiteY4" fmla="*/ 3419 h 6297"/>
                <a:gd name="connsiteX5" fmla="*/ 2766 w 813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0" h="6297">
                  <a:moveTo>
                    <a:pt x="2766" y="238"/>
                  </a:moveTo>
                  <a:cubicBezTo>
                    <a:pt x="1081" y="308"/>
                    <a:pt x="-230" y="1727"/>
                    <a:pt x="-160" y="3412"/>
                  </a:cubicBezTo>
                  <a:cubicBezTo>
                    <a:pt x="-160" y="3412"/>
                    <a:pt x="-160" y="3419"/>
                    <a:pt x="-160" y="3419"/>
                  </a:cubicBezTo>
                  <a:cubicBezTo>
                    <a:pt x="-160" y="5136"/>
                    <a:pt x="2066" y="6535"/>
                    <a:pt x="4674" y="6535"/>
                  </a:cubicBezTo>
                  <a:cubicBezTo>
                    <a:pt x="7282" y="6535"/>
                    <a:pt x="8681" y="5136"/>
                    <a:pt x="7600" y="3419"/>
                  </a:cubicBezTo>
                  <a:cubicBezTo>
                    <a:pt x="6595" y="1644"/>
                    <a:pt x="4795" y="461"/>
                    <a:pt x="276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 2726">
              <a:extLst>
                <a:ext uri="{FF2B5EF4-FFF2-40B4-BE49-F238E27FC236}">
                  <a16:creationId xmlns:a16="http://schemas.microsoft.com/office/drawing/2014/main" id="{D4564175-B99F-8708-7505-49B9D5EFDB1F}"/>
                </a:ext>
              </a:extLst>
            </p:cNvPr>
            <p:cNvSpPr/>
            <p:nvPr/>
          </p:nvSpPr>
          <p:spPr>
            <a:xfrm>
              <a:off x="9420321" y="6395382"/>
              <a:ext cx="8146" cy="6297"/>
            </a:xfrm>
            <a:custGeom>
              <a:avLst/>
              <a:gdLst>
                <a:gd name="connsiteX0" fmla="*/ 2764 w 8146"/>
                <a:gd name="connsiteY0" fmla="*/ 238 h 6297"/>
                <a:gd name="connsiteX1" fmla="*/ -162 w 8146"/>
                <a:gd name="connsiteY1" fmla="*/ 3419 h 6297"/>
                <a:gd name="connsiteX2" fmla="*/ 4736 w 8146"/>
                <a:gd name="connsiteY2" fmla="*/ 6535 h 6297"/>
                <a:gd name="connsiteX3" fmla="*/ 7599 w 8146"/>
                <a:gd name="connsiteY3" fmla="*/ 3419 h 6297"/>
                <a:gd name="connsiteX4" fmla="*/ 2764 w 814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6" h="6297">
                  <a:moveTo>
                    <a:pt x="2764" y="238"/>
                  </a:moveTo>
                  <a:cubicBezTo>
                    <a:pt x="1091" y="340"/>
                    <a:pt x="-200" y="1746"/>
                    <a:pt x="-162" y="3419"/>
                  </a:cubicBezTo>
                  <a:cubicBezTo>
                    <a:pt x="-162" y="5136"/>
                    <a:pt x="2065" y="6535"/>
                    <a:pt x="4736" y="6535"/>
                  </a:cubicBezTo>
                  <a:cubicBezTo>
                    <a:pt x="7408" y="6535"/>
                    <a:pt x="8680" y="5136"/>
                    <a:pt x="7599" y="3419"/>
                  </a:cubicBezTo>
                  <a:cubicBezTo>
                    <a:pt x="6555" y="1682"/>
                    <a:pt x="4774" y="512"/>
                    <a:pt x="276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 2727">
              <a:extLst>
                <a:ext uri="{FF2B5EF4-FFF2-40B4-BE49-F238E27FC236}">
                  <a16:creationId xmlns:a16="http://schemas.microsoft.com/office/drawing/2014/main" id="{1061AA28-6E2B-6524-CB31-6E20B303DE48}"/>
                </a:ext>
              </a:extLst>
            </p:cNvPr>
            <p:cNvSpPr/>
            <p:nvPr/>
          </p:nvSpPr>
          <p:spPr>
            <a:xfrm>
              <a:off x="9426492" y="5278186"/>
              <a:ext cx="6360" cy="6360"/>
            </a:xfrm>
            <a:custGeom>
              <a:avLst/>
              <a:gdLst>
                <a:gd name="connsiteX0" fmla="*/ 3018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238"/>
                  </a:move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 2728">
              <a:extLst>
                <a:ext uri="{FF2B5EF4-FFF2-40B4-BE49-F238E27FC236}">
                  <a16:creationId xmlns:a16="http://schemas.microsoft.com/office/drawing/2014/main" id="{527C3083-4471-C3E2-D8EB-CCB102DDD989}"/>
                </a:ext>
              </a:extLst>
            </p:cNvPr>
            <p:cNvSpPr/>
            <p:nvPr/>
          </p:nvSpPr>
          <p:spPr>
            <a:xfrm>
              <a:off x="9523608" y="3101114"/>
              <a:ext cx="7925" cy="10913"/>
            </a:xfrm>
            <a:custGeom>
              <a:avLst/>
              <a:gdLst>
                <a:gd name="connsiteX0" fmla="*/ 5765 w 7925"/>
                <a:gd name="connsiteY0" fmla="*/ 2646 h 10913"/>
                <a:gd name="connsiteX1" fmla="*/ 422 w 7925"/>
                <a:gd name="connsiteY1" fmla="*/ 610 h 10913"/>
                <a:gd name="connsiteX2" fmla="*/ 740 w 7925"/>
                <a:gd name="connsiteY2" fmla="*/ 7671 h 10913"/>
                <a:gd name="connsiteX3" fmla="*/ 6083 w 7925"/>
                <a:gd name="connsiteY3" fmla="*/ 9706 h 10913"/>
                <a:gd name="connsiteX4" fmla="*/ 5765 w 7925"/>
                <a:gd name="connsiteY4" fmla="*/ 2646 h 1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5" h="10913">
                  <a:moveTo>
                    <a:pt x="5765" y="2646"/>
                  </a:moveTo>
                  <a:cubicBezTo>
                    <a:pt x="3730" y="610"/>
                    <a:pt x="1313" y="-344"/>
                    <a:pt x="422" y="610"/>
                  </a:cubicBezTo>
                  <a:cubicBezTo>
                    <a:pt x="-456" y="2906"/>
                    <a:pt x="-341" y="5463"/>
                    <a:pt x="740" y="7671"/>
                  </a:cubicBezTo>
                  <a:cubicBezTo>
                    <a:pt x="2267" y="11551"/>
                    <a:pt x="3793" y="12123"/>
                    <a:pt x="6083" y="9706"/>
                  </a:cubicBezTo>
                  <a:cubicBezTo>
                    <a:pt x="8373" y="7289"/>
                    <a:pt x="8373" y="5317"/>
                    <a:pt x="5765" y="26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 2729">
              <a:extLst>
                <a:ext uri="{FF2B5EF4-FFF2-40B4-BE49-F238E27FC236}">
                  <a16:creationId xmlns:a16="http://schemas.microsoft.com/office/drawing/2014/main" id="{98D17048-A48B-05CE-ECD1-CF9AE5FEFBFA}"/>
                </a:ext>
              </a:extLst>
            </p:cNvPr>
            <p:cNvSpPr/>
            <p:nvPr/>
          </p:nvSpPr>
          <p:spPr>
            <a:xfrm>
              <a:off x="9408328" y="6471046"/>
              <a:ext cx="14919" cy="15112"/>
            </a:xfrm>
            <a:custGeom>
              <a:avLst/>
              <a:gdLst>
                <a:gd name="connsiteX0" fmla="*/ 5662 w 14919"/>
                <a:gd name="connsiteY0" fmla="*/ 6183 h 15112"/>
                <a:gd name="connsiteX1" fmla="*/ 6425 w 14919"/>
                <a:gd name="connsiteY1" fmla="*/ 15024 h 15112"/>
                <a:gd name="connsiteX2" fmla="*/ 14440 w 14919"/>
                <a:gd name="connsiteY2" fmla="*/ 6946 h 15112"/>
                <a:gd name="connsiteX3" fmla="*/ 5662 w 14919"/>
                <a:gd name="connsiteY3" fmla="*/ 6183 h 1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19" h="15112">
                  <a:moveTo>
                    <a:pt x="5662" y="6183"/>
                  </a:moveTo>
                  <a:cubicBezTo>
                    <a:pt x="-2289" y="14261"/>
                    <a:pt x="-2162" y="16232"/>
                    <a:pt x="6425" y="15024"/>
                  </a:cubicBezTo>
                  <a:cubicBezTo>
                    <a:pt x="10681" y="14585"/>
                    <a:pt x="14039" y="11208"/>
                    <a:pt x="14440" y="6946"/>
                  </a:cubicBezTo>
                  <a:cubicBezTo>
                    <a:pt x="15648" y="-1768"/>
                    <a:pt x="13549" y="-1959"/>
                    <a:pt x="5662" y="61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 2730">
              <a:extLst>
                <a:ext uri="{FF2B5EF4-FFF2-40B4-BE49-F238E27FC236}">
                  <a16:creationId xmlns:a16="http://schemas.microsoft.com/office/drawing/2014/main" id="{EC5DDB02-872B-B005-6D69-4892401CBA8D}"/>
                </a:ext>
              </a:extLst>
            </p:cNvPr>
            <p:cNvSpPr/>
            <p:nvPr/>
          </p:nvSpPr>
          <p:spPr>
            <a:xfrm>
              <a:off x="9513416" y="6316509"/>
              <a:ext cx="12303" cy="23039"/>
            </a:xfrm>
            <a:custGeom>
              <a:avLst/>
              <a:gdLst>
                <a:gd name="connsiteX0" fmla="*/ 2345 w 12303"/>
                <a:gd name="connsiteY0" fmla="*/ 238 h 23039"/>
                <a:gd name="connsiteX1" fmla="*/ 1582 w 12303"/>
                <a:gd name="connsiteY1" fmla="*/ 20211 h 23039"/>
                <a:gd name="connsiteX2" fmla="*/ 12141 w 12303"/>
                <a:gd name="connsiteY2" fmla="*/ 18939 h 23039"/>
                <a:gd name="connsiteX3" fmla="*/ 2345 w 12303"/>
                <a:gd name="connsiteY3" fmla="*/ 238 h 2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03" h="23039">
                  <a:moveTo>
                    <a:pt x="2345" y="238"/>
                  </a:moveTo>
                  <a:cubicBezTo>
                    <a:pt x="-581" y="238"/>
                    <a:pt x="-1090" y="12960"/>
                    <a:pt x="1582" y="20211"/>
                  </a:cubicBezTo>
                  <a:cubicBezTo>
                    <a:pt x="3363" y="24982"/>
                    <a:pt x="12141" y="23900"/>
                    <a:pt x="12141" y="18939"/>
                  </a:cubicBezTo>
                  <a:cubicBezTo>
                    <a:pt x="12141" y="13978"/>
                    <a:pt x="4953" y="238"/>
                    <a:pt x="234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 2731">
              <a:extLst>
                <a:ext uri="{FF2B5EF4-FFF2-40B4-BE49-F238E27FC236}">
                  <a16:creationId xmlns:a16="http://schemas.microsoft.com/office/drawing/2014/main" id="{6593BCA6-6CC5-C51E-BC4E-35236190CB8B}"/>
                </a:ext>
              </a:extLst>
            </p:cNvPr>
            <p:cNvSpPr/>
            <p:nvPr/>
          </p:nvSpPr>
          <p:spPr>
            <a:xfrm>
              <a:off x="9530211" y="6030920"/>
              <a:ext cx="9888" cy="8707"/>
            </a:xfrm>
            <a:custGeom>
              <a:avLst/>
              <a:gdLst>
                <a:gd name="connsiteX0" fmla="*/ 1515 w 9888"/>
                <a:gd name="connsiteY0" fmla="*/ 1122 h 8707"/>
                <a:gd name="connsiteX1" fmla="*/ 4696 w 9888"/>
                <a:gd name="connsiteY1" fmla="*/ 8945 h 8707"/>
                <a:gd name="connsiteX2" fmla="*/ 9212 w 9888"/>
                <a:gd name="connsiteY2" fmla="*/ 6019 h 8707"/>
                <a:gd name="connsiteX3" fmla="*/ 1515 w 9888"/>
                <a:gd name="connsiteY3" fmla="*/ 1122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88" h="8707">
                  <a:moveTo>
                    <a:pt x="1515" y="1122"/>
                  </a:moveTo>
                  <a:cubicBezTo>
                    <a:pt x="-1920" y="3284"/>
                    <a:pt x="307" y="8945"/>
                    <a:pt x="4696" y="8945"/>
                  </a:cubicBezTo>
                  <a:cubicBezTo>
                    <a:pt x="6559" y="8685"/>
                    <a:pt x="8213" y="7616"/>
                    <a:pt x="9212" y="6019"/>
                  </a:cubicBezTo>
                  <a:cubicBezTo>
                    <a:pt x="11502" y="2139"/>
                    <a:pt x="5650" y="-1486"/>
                    <a:pt x="1515" y="11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 2732">
              <a:extLst>
                <a:ext uri="{FF2B5EF4-FFF2-40B4-BE49-F238E27FC236}">
                  <a16:creationId xmlns:a16="http://schemas.microsoft.com/office/drawing/2014/main" id="{B7870958-1477-C076-235F-6A70F46591D8}"/>
                </a:ext>
              </a:extLst>
            </p:cNvPr>
            <p:cNvSpPr/>
            <p:nvPr/>
          </p:nvSpPr>
          <p:spPr>
            <a:xfrm>
              <a:off x="9473053" y="2787493"/>
              <a:ext cx="4987" cy="8129"/>
            </a:xfrm>
            <a:custGeom>
              <a:avLst/>
              <a:gdLst>
                <a:gd name="connsiteX0" fmla="*/ 2954 w 4987"/>
                <a:gd name="connsiteY0" fmla="*/ 649 h 8129"/>
                <a:gd name="connsiteX1" fmla="*/ -163 w 4987"/>
                <a:gd name="connsiteY1" fmla="*/ 3575 h 8129"/>
                <a:gd name="connsiteX2" fmla="*/ 4353 w 4987"/>
                <a:gd name="connsiteY2" fmla="*/ 5610 h 8129"/>
                <a:gd name="connsiteX3" fmla="*/ 2986 w 4987"/>
                <a:gd name="connsiteY3" fmla="*/ 668 h 8129"/>
                <a:gd name="connsiteX4" fmla="*/ 2954 w 4987"/>
                <a:gd name="connsiteY4" fmla="*/ 649 h 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7" h="8129">
                  <a:moveTo>
                    <a:pt x="2954" y="649"/>
                  </a:moveTo>
                  <a:cubicBezTo>
                    <a:pt x="1237" y="-432"/>
                    <a:pt x="-163" y="649"/>
                    <a:pt x="-163" y="3575"/>
                  </a:cubicBezTo>
                  <a:cubicBezTo>
                    <a:pt x="-163" y="9109"/>
                    <a:pt x="1682" y="9936"/>
                    <a:pt x="4353" y="5610"/>
                  </a:cubicBezTo>
                  <a:cubicBezTo>
                    <a:pt x="5339" y="3868"/>
                    <a:pt x="4729" y="1654"/>
                    <a:pt x="2986" y="668"/>
                  </a:cubicBezTo>
                  <a:cubicBezTo>
                    <a:pt x="2979" y="662"/>
                    <a:pt x="2967" y="655"/>
                    <a:pt x="2954" y="6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 2733">
              <a:extLst>
                <a:ext uri="{FF2B5EF4-FFF2-40B4-BE49-F238E27FC236}">
                  <a16:creationId xmlns:a16="http://schemas.microsoft.com/office/drawing/2014/main" id="{7BE608DD-1A83-0738-B093-7C770C51A507}"/>
                </a:ext>
              </a:extLst>
            </p:cNvPr>
            <p:cNvSpPr/>
            <p:nvPr/>
          </p:nvSpPr>
          <p:spPr>
            <a:xfrm>
              <a:off x="9476233" y="6521951"/>
              <a:ext cx="27217" cy="16652"/>
            </a:xfrm>
            <a:custGeom>
              <a:avLst/>
              <a:gdLst>
                <a:gd name="connsiteX0" fmla="*/ 26934 w 27217"/>
                <a:gd name="connsiteY0" fmla="*/ 12460 h 16652"/>
                <a:gd name="connsiteX1" fmla="*/ 21210 w 27217"/>
                <a:gd name="connsiteY1" fmla="*/ 8707 h 16652"/>
                <a:gd name="connsiteX2" fmla="*/ 8488 w 27217"/>
                <a:gd name="connsiteY2" fmla="*/ 3555 h 16652"/>
                <a:gd name="connsiteX3" fmla="*/ 474 w 27217"/>
                <a:gd name="connsiteY3" fmla="*/ 820 h 16652"/>
                <a:gd name="connsiteX4" fmla="*/ 2000 w 27217"/>
                <a:gd name="connsiteY4" fmla="*/ 4700 h 16652"/>
                <a:gd name="connsiteX5" fmla="*/ 12814 w 27217"/>
                <a:gd name="connsiteY5" fmla="*/ 12015 h 16652"/>
                <a:gd name="connsiteX6" fmla="*/ 26934 w 27217"/>
                <a:gd name="connsiteY6" fmla="*/ 12460 h 1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17" h="16652">
                  <a:moveTo>
                    <a:pt x="26934" y="12460"/>
                  </a:moveTo>
                  <a:cubicBezTo>
                    <a:pt x="27634" y="10297"/>
                    <a:pt x="25217" y="8707"/>
                    <a:pt x="21210" y="8707"/>
                  </a:cubicBezTo>
                  <a:cubicBezTo>
                    <a:pt x="16522" y="8408"/>
                    <a:pt x="12063" y="6602"/>
                    <a:pt x="8488" y="3555"/>
                  </a:cubicBezTo>
                  <a:cubicBezTo>
                    <a:pt x="5308" y="629"/>
                    <a:pt x="1746" y="-579"/>
                    <a:pt x="474" y="820"/>
                  </a:cubicBezTo>
                  <a:cubicBezTo>
                    <a:pt x="-799" y="2219"/>
                    <a:pt x="-99" y="3937"/>
                    <a:pt x="2000" y="4700"/>
                  </a:cubicBezTo>
                  <a:cubicBezTo>
                    <a:pt x="5906" y="6665"/>
                    <a:pt x="9538" y="9121"/>
                    <a:pt x="12814" y="12015"/>
                  </a:cubicBezTo>
                  <a:cubicBezTo>
                    <a:pt x="20383" y="18376"/>
                    <a:pt x="24962" y="18503"/>
                    <a:pt x="26934" y="124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 2734">
              <a:extLst>
                <a:ext uri="{FF2B5EF4-FFF2-40B4-BE49-F238E27FC236}">
                  <a16:creationId xmlns:a16="http://schemas.microsoft.com/office/drawing/2014/main" id="{0DC2EB6D-E107-270C-07C7-3249CF4D7D77}"/>
                </a:ext>
              </a:extLst>
            </p:cNvPr>
            <p:cNvSpPr/>
            <p:nvPr/>
          </p:nvSpPr>
          <p:spPr>
            <a:xfrm>
              <a:off x="9495575" y="6577994"/>
              <a:ext cx="11516" cy="9100"/>
            </a:xfrm>
            <a:custGeom>
              <a:avLst/>
              <a:gdLst>
                <a:gd name="connsiteX0" fmla="*/ 6256 w 11516"/>
                <a:gd name="connsiteY0" fmla="*/ 433 h 9100"/>
                <a:gd name="connsiteX1" fmla="*/ 4984 w 11516"/>
                <a:gd name="connsiteY1" fmla="*/ 9339 h 9100"/>
                <a:gd name="connsiteX2" fmla="*/ 11344 w 11516"/>
                <a:gd name="connsiteY2" fmla="*/ 4377 h 9100"/>
                <a:gd name="connsiteX3" fmla="*/ 7732 w 11516"/>
                <a:gd name="connsiteY3" fmla="*/ 249 h 9100"/>
                <a:gd name="connsiteX4" fmla="*/ 6256 w 11516"/>
                <a:gd name="connsiteY4" fmla="*/ 433 h 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6" h="9100">
                  <a:moveTo>
                    <a:pt x="6256" y="433"/>
                  </a:moveTo>
                  <a:cubicBezTo>
                    <a:pt x="-1504" y="1960"/>
                    <a:pt x="-2586" y="9339"/>
                    <a:pt x="4984" y="9339"/>
                  </a:cubicBezTo>
                  <a:cubicBezTo>
                    <a:pt x="8800" y="9339"/>
                    <a:pt x="11344" y="7303"/>
                    <a:pt x="11344" y="4377"/>
                  </a:cubicBezTo>
                  <a:cubicBezTo>
                    <a:pt x="11491" y="2240"/>
                    <a:pt x="9869" y="389"/>
                    <a:pt x="7732" y="249"/>
                  </a:cubicBezTo>
                  <a:cubicBezTo>
                    <a:pt x="7235" y="211"/>
                    <a:pt x="6733" y="275"/>
                    <a:pt x="6256" y="4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 2735">
              <a:extLst>
                <a:ext uri="{FF2B5EF4-FFF2-40B4-BE49-F238E27FC236}">
                  <a16:creationId xmlns:a16="http://schemas.microsoft.com/office/drawing/2014/main" id="{078BC7DA-120B-01A4-F6FF-BC87DAA261DE}"/>
                </a:ext>
              </a:extLst>
            </p:cNvPr>
            <p:cNvSpPr/>
            <p:nvPr/>
          </p:nvSpPr>
          <p:spPr>
            <a:xfrm>
              <a:off x="9508271" y="6451802"/>
              <a:ext cx="9705" cy="9191"/>
            </a:xfrm>
            <a:custGeom>
              <a:avLst/>
              <a:gdLst>
                <a:gd name="connsiteX0" fmla="*/ 6600 w 9705"/>
                <a:gd name="connsiteY0" fmla="*/ 238 h 9191"/>
                <a:gd name="connsiteX1" fmla="*/ 875 w 9705"/>
                <a:gd name="connsiteY1" fmla="*/ 7680 h 9191"/>
                <a:gd name="connsiteX2" fmla="*/ 9144 w 9705"/>
                <a:gd name="connsiteY2" fmla="*/ 4945 h 9191"/>
                <a:gd name="connsiteX3" fmla="*/ 6600 w 9705"/>
                <a:gd name="connsiteY3" fmla="*/ 238 h 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05" h="9191">
                  <a:moveTo>
                    <a:pt x="6600" y="238"/>
                  </a:moveTo>
                  <a:cubicBezTo>
                    <a:pt x="1448" y="238"/>
                    <a:pt x="-1987" y="4755"/>
                    <a:pt x="875" y="7680"/>
                  </a:cubicBezTo>
                  <a:cubicBezTo>
                    <a:pt x="3737" y="10606"/>
                    <a:pt x="7236" y="9970"/>
                    <a:pt x="9144" y="4945"/>
                  </a:cubicBezTo>
                  <a:cubicBezTo>
                    <a:pt x="10225" y="2146"/>
                    <a:pt x="9017" y="238"/>
                    <a:pt x="660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 2736">
              <a:extLst>
                <a:ext uri="{FF2B5EF4-FFF2-40B4-BE49-F238E27FC236}">
                  <a16:creationId xmlns:a16="http://schemas.microsoft.com/office/drawing/2014/main" id="{C61032C6-9972-4C62-B674-9A10AFA196BA}"/>
                </a:ext>
              </a:extLst>
            </p:cNvPr>
            <p:cNvSpPr/>
            <p:nvPr/>
          </p:nvSpPr>
          <p:spPr>
            <a:xfrm>
              <a:off x="9448665" y="6511836"/>
              <a:ext cx="11921" cy="15467"/>
            </a:xfrm>
            <a:custGeom>
              <a:avLst/>
              <a:gdLst>
                <a:gd name="connsiteX0" fmla="*/ 945 w 11921"/>
                <a:gd name="connsiteY0" fmla="*/ 568 h 15467"/>
                <a:gd name="connsiteX1" fmla="*/ 7306 w 11921"/>
                <a:gd name="connsiteY1" fmla="*/ 15706 h 15467"/>
                <a:gd name="connsiteX2" fmla="*/ 11758 w 11921"/>
                <a:gd name="connsiteY2" fmla="*/ 13162 h 15467"/>
                <a:gd name="connsiteX3" fmla="*/ 945 w 11921"/>
                <a:gd name="connsiteY3" fmla="*/ 568 h 1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21" h="15467">
                  <a:moveTo>
                    <a:pt x="945" y="568"/>
                  </a:moveTo>
                  <a:cubicBezTo>
                    <a:pt x="-2426" y="3939"/>
                    <a:pt x="2535" y="15706"/>
                    <a:pt x="7306" y="15706"/>
                  </a:cubicBezTo>
                  <a:cubicBezTo>
                    <a:pt x="9786" y="15706"/>
                    <a:pt x="11758" y="14561"/>
                    <a:pt x="11758" y="13162"/>
                  </a:cubicBezTo>
                  <a:cubicBezTo>
                    <a:pt x="11822" y="8518"/>
                    <a:pt x="3044" y="-1722"/>
                    <a:pt x="945" y="5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 2737">
              <a:extLst>
                <a:ext uri="{FF2B5EF4-FFF2-40B4-BE49-F238E27FC236}">
                  <a16:creationId xmlns:a16="http://schemas.microsoft.com/office/drawing/2014/main" id="{6F38960B-CC3C-934D-774F-428533027B8C}"/>
                </a:ext>
              </a:extLst>
            </p:cNvPr>
            <p:cNvSpPr/>
            <p:nvPr/>
          </p:nvSpPr>
          <p:spPr>
            <a:xfrm>
              <a:off x="9291278" y="6590618"/>
              <a:ext cx="7673" cy="2533"/>
            </a:xfrm>
            <a:custGeom>
              <a:avLst/>
              <a:gdLst>
                <a:gd name="connsiteX0" fmla="*/ 1286 w 7673"/>
                <a:gd name="connsiteY0" fmla="*/ 849 h 2533"/>
                <a:gd name="connsiteX1" fmla="*/ 3131 w 7673"/>
                <a:gd name="connsiteY1" fmla="*/ 2758 h 2533"/>
                <a:gd name="connsiteX2" fmla="*/ 7201 w 7673"/>
                <a:gd name="connsiteY2" fmla="*/ 1104 h 2533"/>
                <a:gd name="connsiteX3" fmla="*/ 1286 w 7673"/>
                <a:gd name="connsiteY3" fmla="*/ 849 h 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533">
                  <a:moveTo>
                    <a:pt x="1286" y="849"/>
                  </a:moveTo>
                  <a:cubicBezTo>
                    <a:pt x="-1194" y="1867"/>
                    <a:pt x="-431" y="2630"/>
                    <a:pt x="3131" y="2758"/>
                  </a:cubicBezTo>
                  <a:cubicBezTo>
                    <a:pt x="6693" y="2885"/>
                    <a:pt x="8219" y="2121"/>
                    <a:pt x="7201" y="1104"/>
                  </a:cubicBezTo>
                  <a:cubicBezTo>
                    <a:pt x="5389" y="48"/>
                    <a:pt x="3182" y="-48"/>
                    <a:pt x="1286" y="8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 2738">
              <a:extLst>
                <a:ext uri="{FF2B5EF4-FFF2-40B4-BE49-F238E27FC236}">
                  <a16:creationId xmlns:a16="http://schemas.microsoft.com/office/drawing/2014/main" id="{99616995-9C79-BC8A-4939-6FA85FB435C4}"/>
                </a:ext>
              </a:extLst>
            </p:cNvPr>
            <p:cNvSpPr/>
            <p:nvPr/>
          </p:nvSpPr>
          <p:spPr>
            <a:xfrm>
              <a:off x="9277779" y="4621830"/>
              <a:ext cx="6169" cy="8263"/>
            </a:xfrm>
            <a:custGeom>
              <a:avLst/>
              <a:gdLst>
                <a:gd name="connsiteX0" fmla="*/ 6007 w 6169"/>
                <a:gd name="connsiteY0" fmla="*/ 3540 h 8263"/>
                <a:gd name="connsiteX1" fmla="*/ 2954 w 6169"/>
                <a:gd name="connsiteY1" fmla="*/ 614 h 8263"/>
                <a:gd name="connsiteX2" fmla="*/ -163 w 6169"/>
                <a:gd name="connsiteY2" fmla="*/ 5512 h 8263"/>
                <a:gd name="connsiteX3" fmla="*/ 2954 w 6169"/>
                <a:gd name="connsiteY3" fmla="*/ 8502 h 8263"/>
                <a:gd name="connsiteX4" fmla="*/ 2954 w 6169"/>
                <a:gd name="connsiteY4" fmla="*/ 8502 h 8263"/>
                <a:gd name="connsiteX5" fmla="*/ 6007 w 6169"/>
                <a:gd name="connsiteY5" fmla="*/ 3540 h 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63">
                  <a:moveTo>
                    <a:pt x="6007" y="3540"/>
                  </a:moveTo>
                  <a:cubicBezTo>
                    <a:pt x="6007" y="869"/>
                    <a:pt x="4608" y="-467"/>
                    <a:pt x="2954" y="614"/>
                  </a:cubicBezTo>
                  <a:cubicBezTo>
                    <a:pt x="1224" y="1689"/>
                    <a:pt x="73" y="3489"/>
                    <a:pt x="-163" y="5512"/>
                  </a:cubicBezTo>
                  <a:cubicBezTo>
                    <a:pt x="-124" y="7198"/>
                    <a:pt x="1268" y="8533"/>
                    <a:pt x="2954" y="8502"/>
                  </a:cubicBezTo>
                  <a:cubicBezTo>
                    <a:pt x="2954" y="8502"/>
                    <a:pt x="2954" y="8502"/>
                    <a:pt x="2954" y="8502"/>
                  </a:cubicBezTo>
                  <a:cubicBezTo>
                    <a:pt x="4608" y="8502"/>
                    <a:pt x="6007" y="6275"/>
                    <a:pt x="6007" y="35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 2739">
              <a:extLst>
                <a:ext uri="{FF2B5EF4-FFF2-40B4-BE49-F238E27FC236}">
                  <a16:creationId xmlns:a16="http://schemas.microsoft.com/office/drawing/2014/main" id="{42E04047-601E-66D5-2E73-B582158E1F4F}"/>
                </a:ext>
              </a:extLst>
            </p:cNvPr>
            <p:cNvSpPr/>
            <p:nvPr/>
          </p:nvSpPr>
          <p:spPr>
            <a:xfrm>
              <a:off x="9280895" y="6536571"/>
              <a:ext cx="26485" cy="19037"/>
            </a:xfrm>
            <a:custGeom>
              <a:avLst/>
              <a:gdLst>
                <a:gd name="connsiteX0" fmla="*/ 18284 w 26485"/>
                <a:gd name="connsiteY0" fmla="*/ 9925 h 19037"/>
                <a:gd name="connsiteX1" fmla="*/ 8234 w 26485"/>
                <a:gd name="connsiteY1" fmla="*/ 6682 h 19037"/>
                <a:gd name="connsiteX2" fmla="*/ -163 w 26485"/>
                <a:gd name="connsiteY2" fmla="*/ 4137 h 19037"/>
                <a:gd name="connsiteX3" fmla="*/ 18920 w 26485"/>
                <a:gd name="connsiteY3" fmla="*/ 19276 h 19037"/>
                <a:gd name="connsiteX4" fmla="*/ 25853 w 26485"/>
                <a:gd name="connsiteY4" fmla="*/ 12915 h 19037"/>
                <a:gd name="connsiteX5" fmla="*/ 18284 w 26485"/>
                <a:gd name="connsiteY5" fmla="*/ 9925 h 1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85" h="19037">
                  <a:moveTo>
                    <a:pt x="18284" y="9925"/>
                  </a:moveTo>
                  <a:cubicBezTo>
                    <a:pt x="10651" y="14124"/>
                    <a:pt x="10078" y="13933"/>
                    <a:pt x="8234" y="6682"/>
                  </a:cubicBezTo>
                  <a:cubicBezTo>
                    <a:pt x="6389" y="-570"/>
                    <a:pt x="-163" y="-2096"/>
                    <a:pt x="-163" y="4137"/>
                  </a:cubicBezTo>
                  <a:cubicBezTo>
                    <a:pt x="-163" y="10371"/>
                    <a:pt x="10078" y="19276"/>
                    <a:pt x="18920" y="19276"/>
                  </a:cubicBezTo>
                  <a:cubicBezTo>
                    <a:pt x="25916" y="19276"/>
                    <a:pt x="27188" y="18131"/>
                    <a:pt x="25853" y="12915"/>
                  </a:cubicBezTo>
                  <a:cubicBezTo>
                    <a:pt x="24517" y="7699"/>
                    <a:pt x="22736" y="7509"/>
                    <a:pt x="18284" y="99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 2740">
              <a:extLst>
                <a:ext uri="{FF2B5EF4-FFF2-40B4-BE49-F238E27FC236}">
                  <a16:creationId xmlns:a16="http://schemas.microsoft.com/office/drawing/2014/main" id="{313F75C2-D0A8-4012-D6CB-AF4AAE05C8A3}"/>
                </a:ext>
              </a:extLst>
            </p:cNvPr>
            <p:cNvSpPr/>
            <p:nvPr/>
          </p:nvSpPr>
          <p:spPr>
            <a:xfrm>
              <a:off x="9306853" y="4862895"/>
              <a:ext cx="8080" cy="6297"/>
            </a:xfrm>
            <a:custGeom>
              <a:avLst/>
              <a:gdLst>
                <a:gd name="connsiteX0" fmla="*/ 7910 w 8080"/>
                <a:gd name="connsiteY0" fmla="*/ 3355 h 6297"/>
                <a:gd name="connsiteX1" fmla="*/ 3139 w 8080"/>
                <a:gd name="connsiteY1" fmla="*/ 238 h 6297"/>
                <a:gd name="connsiteX2" fmla="*/ 213 w 8080"/>
                <a:gd name="connsiteY2" fmla="*/ 3355 h 6297"/>
                <a:gd name="connsiteX3" fmla="*/ 5048 w 8080"/>
                <a:gd name="connsiteY3" fmla="*/ 6535 h 6297"/>
                <a:gd name="connsiteX4" fmla="*/ 7916 w 8080"/>
                <a:gd name="connsiteY4" fmla="*/ 3425 h 6297"/>
                <a:gd name="connsiteX5" fmla="*/ 7910 w 8080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80" h="6297">
                  <a:moveTo>
                    <a:pt x="7910" y="3355"/>
                  </a:moveTo>
                  <a:cubicBezTo>
                    <a:pt x="7910" y="1638"/>
                    <a:pt x="5811" y="238"/>
                    <a:pt x="3139" y="238"/>
                  </a:cubicBezTo>
                  <a:cubicBezTo>
                    <a:pt x="468" y="238"/>
                    <a:pt x="-868" y="1638"/>
                    <a:pt x="213" y="3355"/>
                  </a:cubicBezTo>
                  <a:cubicBezTo>
                    <a:pt x="1218" y="5130"/>
                    <a:pt x="3018" y="6313"/>
                    <a:pt x="5048" y="6535"/>
                  </a:cubicBezTo>
                  <a:cubicBezTo>
                    <a:pt x="6695" y="6466"/>
                    <a:pt x="7980" y="5079"/>
                    <a:pt x="7916" y="3425"/>
                  </a:cubicBezTo>
                  <a:cubicBezTo>
                    <a:pt x="7910" y="3406"/>
                    <a:pt x="7910" y="3380"/>
                    <a:pt x="7910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 2741">
              <a:extLst>
                <a:ext uri="{FF2B5EF4-FFF2-40B4-BE49-F238E27FC236}">
                  <a16:creationId xmlns:a16="http://schemas.microsoft.com/office/drawing/2014/main" id="{423D0971-3D8D-EF0C-3FEF-23D0D47A474D}"/>
                </a:ext>
              </a:extLst>
            </p:cNvPr>
            <p:cNvSpPr/>
            <p:nvPr/>
          </p:nvSpPr>
          <p:spPr>
            <a:xfrm>
              <a:off x="9255106" y="6540303"/>
              <a:ext cx="15738" cy="13527"/>
            </a:xfrm>
            <a:custGeom>
              <a:avLst/>
              <a:gdLst>
                <a:gd name="connsiteX0" fmla="*/ 14623 w 15738"/>
                <a:gd name="connsiteY0" fmla="*/ 7020 h 13527"/>
                <a:gd name="connsiteX1" fmla="*/ 5464 w 15738"/>
                <a:gd name="connsiteY1" fmla="*/ 2950 h 13527"/>
                <a:gd name="connsiteX2" fmla="*/ 1075 w 15738"/>
                <a:gd name="connsiteY2" fmla="*/ 11155 h 13527"/>
                <a:gd name="connsiteX3" fmla="*/ 14623 w 15738"/>
                <a:gd name="connsiteY3" fmla="*/ 7020 h 1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38" h="13527">
                  <a:moveTo>
                    <a:pt x="14623" y="7020"/>
                  </a:moveTo>
                  <a:cubicBezTo>
                    <a:pt x="17358" y="-294"/>
                    <a:pt x="14178" y="-1758"/>
                    <a:pt x="5464" y="2950"/>
                  </a:cubicBezTo>
                  <a:cubicBezTo>
                    <a:pt x="-261" y="6066"/>
                    <a:pt x="-1406" y="8165"/>
                    <a:pt x="1075" y="11155"/>
                  </a:cubicBezTo>
                  <a:cubicBezTo>
                    <a:pt x="5018" y="15989"/>
                    <a:pt x="12015" y="13826"/>
                    <a:pt x="14623" y="70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 2742">
              <a:extLst>
                <a:ext uri="{FF2B5EF4-FFF2-40B4-BE49-F238E27FC236}">
                  <a16:creationId xmlns:a16="http://schemas.microsoft.com/office/drawing/2014/main" id="{62E9FDA7-6A59-7617-0CB1-09A185E6DCF3}"/>
                </a:ext>
              </a:extLst>
            </p:cNvPr>
            <p:cNvSpPr/>
            <p:nvPr/>
          </p:nvSpPr>
          <p:spPr>
            <a:xfrm>
              <a:off x="9257424" y="6580829"/>
              <a:ext cx="20128" cy="24922"/>
            </a:xfrm>
            <a:custGeom>
              <a:avLst/>
              <a:gdLst>
                <a:gd name="connsiteX0" fmla="*/ 12432 w 20128"/>
                <a:gd name="connsiteY0" fmla="*/ 9620 h 24922"/>
                <a:gd name="connsiteX1" fmla="*/ 4609 w 20128"/>
                <a:gd name="connsiteY1" fmla="*/ 4150 h 24922"/>
                <a:gd name="connsiteX2" fmla="*/ 1301 w 20128"/>
                <a:gd name="connsiteY2" fmla="*/ 4150 h 24922"/>
                <a:gd name="connsiteX3" fmla="*/ 2809 w 20128"/>
                <a:gd name="connsiteY3" fmla="*/ 14474 h 24922"/>
                <a:gd name="connsiteX4" fmla="*/ 2955 w 20128"/>
                <a:gd name="connsiteY4" fmla="*/ 14582 h 24922"/>
                <a:gd name="connsiteX5" fmla="*/ 7789 w 20128"/>
                <a:gd name="connsiteY5" fmla="*/ 22405 h 24922"/>
                <a:gd name="connsiteX6" fmla="*/ 15740 w 20128"/>
                <a:gd name="connsiteY6" fmla="*/ 20815 h 24922"/>
                <a:gd name="connsiteX7" fmla="*/ 12432 w 20128"/>
                <a:gd name="connsiteY7" fmla="*/ 9620 h 24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8" h="24922">
                  <a:moveTo>
                    <a:pt x="12432" y="9620"/>
                  </a:moveTo>
                  <a:cubicBezTo>
                    <a:pt x="7153" y="9620"/>
                    <a:pt x="4672" y="7903"/>
                    <a:pt x="4609" y="4150"/>
                  </a:cubicBezTo>
                  <a:cubicBezTo>
                    <a:pt x="4609" y="-1066"/>
                    <a:pt x="4609" y="-1066"/>
                    <a:pt x="1301" y="4150"/>
                  </a:cubicBezTo>
                  <a:cubicBezTo>
                    <a:pt x="-1135" y="7419"/>
                    <a:pt x="-461" y="12037"/>
                    <a:pt x="2809" y="14474"/>
                  </a:cubicBezTo>
                  <a:cubicBezTo>
                    <a:pt x="2859" y="14512"/>
                    <a:pt x="2904" y="14550"/>
                    <a:pt x="2955" y="14582"/>
                  </a:cubicBezTo>
                  <a:cubicBezTo>
                    <a:pt x="5283" y="16668"/>
                    <a:pt x="6962" y="19390"/>
                    <a:pt x="7789" y="22405"/>
                  </a:cubicBezTo>
                  <a:cubicBezTo>
                    <a:pt x="7789" y="26540"/>
                    <a:pt x="10651" y="26031"/>
                    <a:pt x="15740" y="20815"/>
                  </a:cubicBezTo>
                  <a:cubicBezTo>
                    <a:pt x="22419" y="14137"/>
                    <a:pt x="21083" y="9620"/>
                    <a:pt x="12432" y="96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 2743">
              <a:extLst>
                <a:ext uri="{FF2B5EF4-FFF2-40B4-BE49-F238E27FC236}">
                  <a16:creationId xmlns:a16="http://schemas.microsoft.com/office/drawing/2014/main" id="{01EB3F45-619C-BD58-3D76-7528DDF58678}"/>
                </a:ext>
              </a:extLst>
            </p:cNvPr>
            <p:cNvSpPr/>
            <p:nvPr/>
          </p:nvSpPr>
          <p:spPr>
            <a:xfrm>
              <a:off x="9276549" y="4454240"/>
              <a:ext cx="7481" cy="7986"/>
            </a:xfrm>
            <a:custGeom>
              <a:avLst/>
              <a:gdLst>
                <a:gd name="connsiteX0" fmla="*/ 5392 w 7481"/>
                <a:gd name="connsiteY0" fmla="*/ 6515 h 7986"/>
                <a:gd name="connsiteX1" fmla="*/ 6791 w 7481"/>
                <a:gd name="connsiteY1" fmla="*/ 1172 h 7986"/>
                <a:gd name="connsiteX2" fmla="*/ 431 w 7481"/>
                <a:gd name="connsiteY2" fmla="*/ 6642 h 7986"/>
                <a:gd name="connsiteX3" fmla="*/ 5392 w 7481"/>
                <a:gd name="connsiteY3" fmla="*/ 6515 h 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81" h="7986">
                  <a:moveTo>
                    <a:pt x="5392" y="6515"/>
                  </a:moveTo>
                  <a:cubicBezTo>
                    <a:pt x="7237" y="4670"/>
                    <a:pt x="7873" y="2253"/>
                    <a:pt x="6791" y="1172"/>
                  </a:cubicBezTo>
                  <a:cubicBezTo>
                    <a:pt x="3866" y="-1818"/>
                    <a:pt x="-2050" y="3016"/>
                    <a:pt x="431" y="6642"/>
                  </a:cubicBezTo>
                  <a:cubicBezTo>
                    <a:pt x="1131" y="8805"/>
                    <a:pt x="2848" y="8741"/>
                    <a:pt x="5392" y="65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 2744">
              <a:extLst>
                <a:ext uri="{FF2B5EF4-FFF2-40B4-BE49-F238E27FC236}">
                  <a16:creationId xmlns:a16="http://schemas.microsoft.com/office/drawing/2014/main" id="{68C400AC-560B-D5BC-B04D-1C2A07754013}"/>
                </a:ext>
              </a:extLst>
            </p:cNvPr>
            <p:cNvSpPr/>
            <p:nvPr/>
          </p:nvSpPr>
          <p:spPr>
            <a:xfrm>
              <a:off x="9395602" y="6459513"/>
              <a:ext cx="8837" cy="7784"/>
            </a:xfrm>
            <a:custGeom>
              <a:avLst/>
              <a:gdLst>
                <a:gd name="connsiteX0" fmla="*/ 196 w 8837"/>
                <a:gd name="connsiteY0" fmla="*/ 478 h 7784"/>
                <a:gd name="connsiteX1" fmla="*/ 2995 w 8837"/>
                <a:gd name="connsiteY1" fmla="*/ 5184 h 7784"/>
                <a:gd name="connsiteX2" fmla="*/ 5921 w 8837"/>
                <a:gd name="connsiteY2" fmla="*/ 3467 h 7784"/>
                <a:gd name="connsiteX3" fmla="*/ 196 w 8837"/>
                <a:gd name="connsiteY3" fmla="*/ 478 h 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37" h="7784">
                  <a:moveTo>
                    <a:pt x="196" y="478"/>
                  </a:moveTo>
                  <a:cubicBezTo>
                    <a:pt x="-758" y="1495"/>
                    <a:pt x="196" y="3594"/>
                    <a:pt x="2995" y="5184"/>
                  </a:cubicBezTo>
                  <a:cubicBezTo>
                    <a:pt x="9356" y="9446"/>
                    <a:pt x="10437" y="8937"/>
                    <a:pt x="5921" y="3467"/>
                  </a:cubicBezTo>
                  <a:cubicBezTo>
                    <a:pt x="3758" y="795"/>
                    <a:pt x="1214" y="-286"/>
                    <a:pt x="196" y="4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 2745">
              <a:extLst>
                <a:ext uri="{FF2B5EF4-FFF2-40B4-BE49-F238E27FC236}">
                  <a16:creationId xmlns:a16="http://schemas.microsoft.com/office/drawing/2014/main" id="{62338B8F-42D5-E608-6168-CF750BD7A5CA}"/>
                </a:ext>
              </a:extLst>
            </p:cNvPr>
            <p:cNvSpPr/>
            <p:nvPr/>
          </p:nvSpPr>
          <p:spPr>
            <a:xfrm>
              <a:off x="9365636" y="6612773"/>
              <a:ext cx="8470" cy="6823"/>
            </a:xfrm>
            <a:custGeom>
              <a:avLst/>
              <a:gdLst>
                <a:gd name="connsiteX0" fmla="*/ 1730 w 8470"/>
                <a:gd name="connsiteY0" fmla="*/ 1402 h 6823"/>
                <a:gd name="connsiteX1" fmla="*/ 2302 w 8470"/>
                <a:gd name="connsiteY1" fmla="*/ 6299 h 6823"/>
                <a:gd name="connsiteX2" fmla="*/ 7009 w 8470"/>
                <a:gd name="connsiteY2" fmla="*/ 766 h 6823"/>
                <a:gd name="connsiteX3" fmla="*/ 1730 w 8470"/>
                <a:gd name="connsiteY3" fmla="*/ 1402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0" h="6823">
                  <a:moveTo>
                    <a:pt x="1730" y="1402"/>
                  </a:moveTo>
                  <a:cubicBezTo>
                    <a:pt x="-942" y="3055"/>
                    <a:pt x="-814" y="4328"/>
                    <a:pt x="2302" y="6299"/>
                  </a:cubicBezTo>
                  <a:cubicBezTo>
                    <a:pt x="6436" y="8907"/>
                    <a:pt x="10444" y="4264"/>
                    <a:pt x="7009" y="766"/>
                  </a:cubicBezTo>
                  <a:cubicBezTo>
                    <a:pt x="6119" y="-125"/>
                    <a:pt x="3701" y="129"/>
                    <a:pt x="1730" y="14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 2746">
              <a:extLst>
                <a:ext uri="{FF2B5EF4-FFF2-40B4-BE49-F238E27FC236}">
                  <a16:creationId xmlns:a16="http://schemas.microsoft.com/office/drawing/2014/main" id="{F9B5FFB9-7A69-589F-55E8-E69734956423}"/>
                </a:ext>
              </a:extLst>
            </p:cNvPr>
            <p:cNvSpPr/>
            <p:nvPr/>
          </p:nvSpPr>
          <p:spPr>
            <a:xfrm>
              <a:off x="9377350" y="6432108"/>
              <a:ext cx="8511" cy="10302"/>
            </a:xfrm>
            <a:custGeom>
              <a:avLst/>
              <a:gdLst>
                <a:gd name="connsiteX0" fmla="*/ 2 w 8511"/>
                <a:gd name="connsiteY0" fmla="*/ 5620 h 10302"/>
                <a:gd name="connsiteX1" fmla="*/ 2552 w 8511"/>
                <a:gd name="connsiteY1" fmla="*/ 10378 h 10302"/>
                <a:gd name="connsiteX2" fmla="*/ 4073 w 8511"/>
                <a:gd name="connsiteY2" fmla="*/ 10518 h 10302"/>
                <a:gd name="connsiteX3" fmla="*/ 8207 w 8511"/>
                <a:gd name="connsiteY3" fmla="*/ 4984 h 10302"/>
                <a:gd name="connsiteX4" fmla="*/ 2 w 8511"/>
                <a:gd name="connsiteY4" fmla="*/ 5620 h 1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1" h="10302">
                  <a:moveTo>
                    <a:pt x="2" y="5620"/>
                  </a:moveTo>
                  <a:cubicBezTo>
                    <a:pt x="-609" y="7637"/>
                    <a:pt x="536" y="9767"/>
                    <a:pt x="2552" y="10378"/>
                  </a:cubicBezTo>
                  <a:cubicBezTo>
                    <a:pt x="3042" y="10525"/>
                    <a:pt x="3564" y="10575"/>
                    <a:pt x="4073" y="10518"/>
                  </a:cubicBezTo>
                  <a:cubicBezTo>
                    <a:pt x="7317" y="10518"/>
                    <a:pt x="8843" y="8419"/>
                    <a:pt x="8207" y="4984"/>
                  </a:cubicBezTo>
                  <a:cubicBezTo>
                    <a:pt x="6935" y="-1631"/>
                    <a:pt x="1401" y="-1249"/>
                    <a:pt x="2" y="56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 2747">
              <a:extLst>
                <a:ext uri="{FF2B5EF4-FFF2-40B4-BE49-F238E27FC236}">
                  <a16:creationId xmlns:a16="http://schemas.microsoft.com/office/drawing/2014/main" id="{A3C90F9E-A818-C412-AF90-404C120FF1A4}"/>
                </a:ext>
              </a:extLst>
            </p:cNvPr>
            <p:cNvSpPr/>
            <p:nvPr/>
          </p:nvSpPr>
          <p:spPr>
            <a:xfrm>
              <a:off x="9387609" y="6612219"/>
              <a:ext cx="15897" cy="6310"/>
            </a:xfrm>
            <a:custGeom>
              <a:avLst/>
              <a:gdLst>
                <a:gd name="connsiteX0" fmla="*/ 7807 w 15897"/>
                <a:gd name="connsiteY0" fmla="*/ 238 h 6310"/>
                <a:gd name="connsiteX1" fmla="*/ 47 w 15897"/>
                <a:gd name="connsiteY1" fmla="*/ 3419 h 6310"/>
                <a:gd name="connsiteX2" fmla="*/ 7807 w 15897"/>
                <a:gd name="connsiteY2" fmla="*/ 6535 h 6310"/>
                <a:gd name="connsiteX3" fmla="*/ 15503 w 15897"/>
                <a:gd name="connsiteY3" fmla="*/ 3419 h 6310"/>
                <a:gd name="connsiteX4" fmla="*/ 7807 w 15897"/>
                <a:gd name="connsiteY4" fmla="*/ 238 h 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97" h="6310">
                  <a:moveTo>
                    <a:pt x="7807" y="238"/>
                  </a:moveTo>
                  <a:cubicBezTo>
                    <a:pt x="2146" y="238"/>
                    <a:pt x="-1034" y="1574"/>
                    <a:pt x="47" y="3419"/>
                  </a:cubicBezTo>
                  <a:cubicBezTo>
                    <a:pt x="2057" y="5536"/>
                    <a:pt x="4887" y="6675"/>
                    <a:pt x="7807" y="6535"/>
                  </a:cubicBezTo>
                  <a:cubicBezTo>
                    <a:pt x="10708" y="6688"/>
                    <a:pt x="13525" y="5549"/>
                    <a:pt x="15503" y="3419"/>
                  </a:cubicBezTo>
                  <a:cubicBezTo>
                    <a:pt x="16648" y="1574"/>
                    <a:pt x="13468" y="238"/>
                    <a:pt x="780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 2748">
              <a:extLst>
                <a:ext uri="{FF2B5EF4-FFF2-40B4-BE49-F238E27FC236}">
                  <a16:creationId xmlns:a16="http://schemas.microsoft.com/office/drawing/2014/main" id="{FB75109B-6AEE-467A-C070-38634917D121}"/>
                </a:ext>
              </a:extLst>
            </p:cNvPr>
            <p:cNvSpPr/>
            <p:nvPr/>
          </p:nvSpPr>
          <p:spPr>
            <a:xfrm>
              <a:off x="9313591" y="6580797"/>
              <a:ext cx="47704" cy="28623"/>
            </a:xfrm>
            <a:custGeom>
              <a:avLst/>
              <a:gdLst>
                <a:gd name="connsiteX0" fmla="*/ 45570 w 47704"/>
                <a:gd name="connsiteY0" fmla="*/ 4182 h 28623"/>
                <a:gd name="connsiteX1" fmla="*/ 35329 w 47704"/>
                <a:gd name="connsiteY1" fmla="*/ 4945 h 28623"/>
                <a:gd name="connsiteX2" fmla="*/ 27569 w 47704"/>
                <a:gd name="connsiteY2" fmla="*/ 238 h 28623"/>
                <a:gd name="connsiteX3" fmla="*/ 19809 w 47704"/>
                <a:gd name="connsiteY3" fmla="*/ 6599 h 28623"/>
                <a:gd name="connsiteX4" fmla="*/ 9186 w 47704"/>
                <a:gd name="connsiteY4" fmla="*/ 12960 h 28623"/>
                <a:gd name="connsiteX5" fmla="*/ 1681 w 47704"/>
                <a:gd name="connsiteY5" fmla="*/ 19321 h 28623"/>
                <a:gd name="connsiteX6" fmla="*/ 7342 w 47704"/>
                <a:gd name="connsiteY6" fmla="*/ 28862 h 28623"/>
                <a:gd name="connsiteX7" fmla="*/ 25470 w 47704"/>
                <a:gd name="connsiteY7" fmla="*/ 20974 h 28623"/>
                <a:gd name="connsiteX8" fmla="*/ 41181 w 47704"/>
                <a:gd name="connsiteY8" fmla="*/ 13150 h 28623"/>
                <a:gd name="connsiteX9" fmla="*/ 47542 w 47704"/>
                <a:gd name="connsiteY9" fmla="*/ 6026 h 28623"/>
                <a:gd name="connsiteX10" fmla="*/ 45570 w 47704"/>
                <a:gd name="connsiteY10" fmla="*/ 4182 h 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04" h="28623">
                  <a:moveTo>
                    <a:pt x="45570" y="4182"/>
                  </a:moveTo>
                  <a:cubicBezTo>
                    <a:pt x="43852" y="10861"/>
                    <a:pt x="35329" y="11560"/>
                    <a:pt x="35329" y="4945"/>
                  </a:cubicBezTo>
                  <a:cubicBezTo>
                    <a:pt x="35329" y="2019"/>
                    <a:pt x="32403" y="238"/>
                    <a:pt x="27569" y="238"/>
                  </a:cubicBezTo>
                  <a:cubicBezTo>
                    <a:pt x="22735" y="238"/>
                    <a:pt x="19809" y="1955"/>
                    <a:pt x="19809" y="6599"/>
                  </a:cubicBezTo>
                  <a:cubicBezTo>
                    <a:pt x="19809" y="14486"/>
                    <a:pt x="14530" y="17730"/>
                    <a:pt x="9186" y="12960"/>
                  </a:cubicBezTo>
                  <a:cubicBezTo>
                    <a:pt x="5879" y="10224"/>
                    <a:pt x="4289" y="11497"/>
                    <a:pt x="1681" y="19321"/>
                  </a:cubicBezTo>
                  <a:cubicBezTo>
                    <a:pt x="-1436" y="28543"/>
                    <a:pt x="-1245" y="28862"/>
                    <a:pt x="7342" y="28862"/>
                  </a:cubicBezTo>
                  <a:cubicBezTo>
                    <a:pt x="14046" y="28143"/>
                    <a:pt x="20375" y="25388"/>
                    <a:pt x="25470" y="20974"/>
                  </a:cubicBezTo>
                  <a:cubicBezTo>
                    <a:pt x="29872" y="16941"/>
                    <a:pt x="35317" y="14232"/>
                    <a:pt x="41181" y="13150"/>
                  </a:cubicBezTo>
                  <a:cubicBezTo>
                    <a:pt x="46015" y="13150"/>
                    <a:pt x="47542" y="11242"/>
                    <a:pt x="47542" y="6026"/>
                  </a:cubicBezTo>
                  <a:cubicBezTo>
                    <a:pt x="47542" y="811"/>
                    <a:pt x="46651" y="47"/>
                    <a:pt x="45570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 2749">
              <a:extLst>
                <a:ext uri="{FF2B5EF4-FFF2-40B4-BE49-F238E27FC236}">
                  <a16:creationId xmlns:a16="http://schemas.microsoft.com/office/drawing/2014/main" id="{C22BCD03-7013-3BD4-594D-D63B3F561C9A}"/>
                </a:ext>
              </a:extLst>
            </p:cNvPr>
            <p:cNvSpPr/>
            <p:nvPr/>
          </p:nvSpPr>
          <p:spPr>
            <a:xfrm>
              <a:off x="9311912" y="6538210"/>
              <a:ext cx="24511" cy="23367"/>
            </a:xfrm>
            <a:custGeom>
              <a:avLst/>
              <a:gdLst>
                <a:gd name="connsiteX0" fmla="*/ 14554 w 24511"/>
                <a:gd name="connsiteY0" fmla="*/ 18973 h 23367"/>
                <a:gd name="connsiteX1" fmla="*/ 24349 w 24511"/>
                <a:gd name="connsiteY1" fmla="*/ 11213 h 23367"/>
                <a:gd name="connsiteX2" fmla="*/ 4631 w 24511"/>
                <a:gd name="connsiteY2" fmla="*/ 591 h 23367"/>
                <a:gd name="connsiteX3" fmla="*/ 3423 w 24511"/>
                <a:gd name="connsiteY3" fmla="*/ 11404 h 23367"/>
                <a:gd name="connsiteX4" fmla="*/ 3041 w 24511"/>
                <a:gd name="connsiteY4" fmla="*/ 14203 h 23367"/>
                <a:gd name="connsiteX5" fmla="*/ 878 w 24511"/>
                <a:gd name="connsiteY5" fmla="*/ 20563 h 23367"/>
                <a:gd name="connsiteX6" fmla="*/ 14554 w 24511"/>
                <a:gd name="connsiteY6" fmla="*/ 1897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11" h="23367">
                  <a:moveTo>
                    <a:pt x="14554" y="18973"/>
                  </a:moveTo>
                  <a:cubicBezTo>
                    <a:pt x="19960" y="16301"/>
                    <a:pt x="24349" y="12612"/>
                    <a:pt x="24349" y="11213"/>
                  </a:cubicBezTo>
                  <a:cubicBezTo>
                    <a:pt x="24349" y="6252"/>
                    <a:pt x="9974" y="-1508"/>
                    <a:pt x="4631" y="591"/>
                  </a:cubicBezTo>
                  <a:cubicBezTo>
                    <a:pt x="-712" y="2690"/>
                    <a:pt x="-2238" y="11340"/>
                    <a:pt x="3423" y="11404"/>
                  </a:cubicBezTo>
                  <a:cubicBezTo>
                    <a:pt x="6221" y="11404"/>
                    <a:pt x="6094" y="12231"/>
                    <a:pt x="3041" y="14203"/>
                  </a:cubicBezTo>
                  <a:cubicBezTo>
                    <a:pt x="694" y="15367"/>
                    <a:pt x="-267" y="18210"/>
                    <a:pt x="878" y="20563"/>
                  </a:cubicBezTo>
                  <a:cubicBezTo>
                    <a:pt x="3804" y="24825"/>
                    <a:pt x="3168" y="24889"/>
                    <a:pt x="14554" y="189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 2750">
              <a:extLst>
                <a:ext uri="{FF2B5EF4-FFF2-40B4-BE49-F238E27FC236}">
                  <a16:creationId xmlns:a16="http://schemas.microsoft.com/office/drawing/2014/main" id="{16F98BD1-796F-C774-E85F-3E0C370B519F}"/>
                </a:ext>
              </a:extLst>
            </p:cNvPr>
            <p:cNvSpPr/>
            <p:nvPr/>
          </p:nvSpPr>
          <p:spPr>
            <a:xfrm>
              <a:off x="9356558" y="6514709"/>
              <a:ext cx="9832" cy="6297"/>
            </a:xfrm>
            <a:custGeom>
              <a:avLst/>
              <a:gdLst>
                <a:gd name="connsiteX0" fmla="*/ 4765 w 9832"/>
                <a:gd name="connsiteY0" fmla="*/ 238 h 6297"/>
                <a:gd name="connsiteX1" fmla="*/ 122 w 9832"/>
                <a:gd name="connsiteY1" fmla="*/ 3419 h 6297"/>
                <a:gd name="connsiteX2" fmla="*/ 4765 w 9832"/>
                <a:gd name="connsiteY2" fmla="*/ 6535 h 6297"/>
                <a:gd name="connsiteX3" fmla="*/ 9409 w 9832"/>
                <a:gd name="connsiteY3" fmla="*/ 3419 h 6297"/>
                <a:gd name="connsiteX4" fmla="*/ 4765 w 9832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2" h="6297">
                  <a:moveTo>
                    <a:pt x="4765" y="238"/>
                  </a:moveTo>
                  <a:cubicBezTo>
                    <a:pt x="1139" y="238"/>
                    <a:pt x="-959" y="1638"/>
                    <a:pt x="122" y="3419"/>
                  </a:cubicBezTo>
                  <a:cubicBezTo>
                    <a:pt x="1108" y="5117"/>
                    <a:pt x="2819" y="6268"/>
                    <a:pt x="4765" y="6535"/>
                  </a:cubicBezTo>
                  <a:cubicBezTo>
                    <a:pt x="6712" y="6268"/>
                    <a:pt x="8423" y="5117"/>
                    <a:pt x="9409" y="3419"/>
                  </a:cubicBezTo>
                  <a:cubicBezTo>
                    <a:pt x="10490" y="1765"/>
                    <a:pt x="8073" y="238"/>
                    <a:pt x="476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 2751">
              <a:extLst>
                <a:ext uri="{FF2B5EF4-FFF2-40B4-BE49-F238E27FC236}">
                  <a16:creationId xmlns:a16="http://schemas.microsoft.com/office/drawing/2014/main" id="{775B5AD9-823B-5293-CF22-FBD376AF988D}"/>
                </a:ext>
              </a:extLst>
            </p:cNvPr>
            <p:cNvSpPr/>
            <p:nvPr/>
          </p:nvSpPr>
          <p:spPr>
            <a:xfrm>
              <a:off x="8815846" y="294439"/>
              <a:ext cx="9367" cy="9376"/>
            </a:xfrm>
            <a:custGeom>
              <a:avLst/>
              <a:gdLst>
                <a:gd name="connsiteX0" fmla="*/ 4562 w 9367"/>
                <a:gd name="connsiteY0" fmla="*/ 238 h 9376"/>
                <a:gd name="connsiteX1" fmla="*/ 1954 w 9367"/>
                <a:gd name="connsiteY1" fmla="*/ 7553 h 9376"/>
                <a:gd name="connsiteX2" fmla="*/ 9205 w 9367"/>
                <a:gd name="connsiteY2" fmla="*/ 4945 h 9376"/>
                <a:gd name="connsiteX3" fmla="*/ 4562 w 9367"/>
                <a:gd name="connsiteY3" fmla="*/ 238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7" h="9376">
                  <a:moveTo>
                    <a:pt x="4562" y="238"/>
                  </a:moveTo>
                  <a:cubicBezTo>
                    <a:pt x="-336" y="238"/>
                    <a:pt x="-1799" y="3928"/>
                    <a:pt x="1954" y="7553"/>
                  </a:cubicBezTo>
                  <a:cubicBezTo>
                    <a:pt x="5707" y="11179"/>
                    <a:pt x="9205" y="9843"/>
                    <a:pt x="9205" y="4945"/>
                  </a:cubicBezTo>
                  <a:cubicBezTo>
                    <a:pt x="9205" y="2369"/>
                    <a:pt x="7138" y="270"/>
                    <a:pt x="456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 2752">
              <a:extLst>
                <a:ext uri="{FF2B5EF4-FFF2-40B4-BE49-F238E27FC236}">
                  <a16:creationId xmlns:a16="http://schemas.microsoft.com/office/drawing/2014/main" id="{AE437155-C45A-9D3C-A713-478C0C333149}"/>
                </a:ext>
              </a:extLst>
            </p:cNvPr>
            <p:cNvSpPr/>
            <p:nvPr/>
          </p:nvSpPr>
          <p:spPr>
            <a:xfrm>
              <a:off x="8512139" y="6498998"/>
              <a:ext cx="32529" cy="18669"/>
            </a:xfrm>
            <a:custGeom>
              <a:avLst/>
              <a:gdLst>
                <a:gd name="connsiteX0" fmla="*/ 7725 w 32529"/>
                <a:gd name="connsiteY0" fmla="*/ 238 h 18669"/>
                <a:gd name="connsiteX1" fmla="*/ -163 w 32529"/>
                <a:gd name="connsiteY1" fmla="*/ 12960 h 18669"/>
                <a:gd name="connsiteX2" fmla="*/ 5308 w 32529"/>
                <a:gd name="connsiteY2" fmla="*/ 14105 h 18669"/>
                <a:gd name="connsiteX3" fmla="*/ 18474 w 32529"/>
                <a:gd name="connsiteY3" fmla="*/ 15759 h 18669"/>
                <a:gd name="connsiteX4" fmla="*/ 32213 w 32529"/>
                <a:gd name="connsiteY4" fmla="*/ 16458 h 18669"/>
                <a:gd name="connsiteX5" fmla="*/ 7725 w 32529"/>
                <a:gd name="connsiteY5" fmla="*/ 238 h 1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29" h="18669">
                  <a:moveTo>
                    <a:pt x="7725" y="238"/>
                  </a:moveTo>
                  <a:cubicBezTo>
                    <a:pt x="3908" y="238"/>
                    <a:pt x="-163" y="6599"/>
                    <a:pt x="-163" y="12960"/>
                  </a:cubicBezTo>
                  <a:cubicBezTo>
                    <a:pt x="-163" y="14423"/>
                    <a:pt x="2318" y="14932"/>
                    <a:pt x="5308" y="14105"/>
                  </a:cubicBezTo>
                  <a:cubicBezTo>
                    <a:pt x="9766" y="13482"/>
                    <a:pt x="14308" y="14054"/>
                    <a:pt x="18474" y="15759"/>
                  </a:cubicBezTo>
                  <a:cubicBezTo>
                    <a:pt x="28397" y="19766"/>
                    <a:pt x="30115" y="19893"/>
                    <a:pt x="32213" y="16458"/>
                  </a:cubicBezTo>
                  <a:cubicBezTo>
                    <a:pt x="34312" y="13023"/>
                    <a:pt x="14340" y="238"/>
                    <a:pt x="772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 2753">
              <a:extLst>
                <a:ext uri="{FF2B5EF4-FFF2-40B4-BE49-F238E27FC236}">
                  <a16:creationId xmlns:a16="http://schemas.microsoft.com/office/drawing/2014/main" id="{63A09B9F-BF93-673E-4535-5BDD3AD3937B}"/>
                </a:ext>
              </a:extLst>
            </p:cNvPr>
            <p:cNvSpPr/>
            <p:nvPr/>
          </p:nvSpPr>
          <p:spPr>
            <a:xfrm>
              <a:off x="8534808" y="351604"/>
              <a:ext cx="13740" cy="16362"/>
            </a:xfrm>
            <a:custGeom>
              <a:avLst/>
              <a:gdLst>
                <a:gd name="connsiteX0" fmla="*/ 12853 w 13740"/>
                <a:gd name="connsiteY0" fmla="*/ 6109 h 16362"/>
                <a:gd name="connsiteX1" fmla="*/ 5856 w 13740"/>
                <a:gd name="connsiteY1" fmla="*/ 320 h 16362"/>
                <a:gd name="connsiteX2" fmla="*/ 3821 w 13740"/>
                <a:gd name="connsiteY2" fmla="*/ 13741 h 16362"/>
                <a:gd name="connsiteX3" fmla="*/ 12853 w 13740"/>
                <a:gd name="connsiteY3" fmla="*/ 6109 h 1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0" h="16362">
                  <a:moveTo>
                    <a:pt x="12853" y="6109"/>
                  </a:moveTo>
                  <a:cubicBezTo>
                    <a:pt x="11644" y="2229"/>
                    <a:pt x="8655" y="-252"/>
                    <a:pt x="5856" y="320"/>
                  </a:cubicBezTo>
                  <a:cubicBezTo>
                    <a:pt x="-1268" y="1720"/>
                    <a:pt x="-2222" y="7635"/>
                    <a:pt x="3821" y="13741"/>
                  </a:cubicBezTo>
                  <a:cubicBezTo>
                    <a:pt x="9863" y="19848"/>
                    <a:pt x="15652" y="15650"/>
                    <a:pt x="12853" y="61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 2754">
              <a:extLst>
                <a:ext uri="{FF2B5EF4-FFF2-40B4-BE49-F238E27FC236}">
                  <a16:creationId xmlns:a16="http://schemas.microsoft.com/office/drawing/2014/main" id="{90D52E4D-D2A3-A4B9-7536-ADE8EB81B381}"/>
                </a:ext>
              </a:extLst>
            </p:cNvPr>
            <p:cNvSpPr/>
            <p:nvPr/>
          </p:nvSpPr>
          <p:spPr>
            <a:xfrm>
              <a:off x="8546233" y="2890120"/>
              <a:ext cx="6170" cy="6297"/>
            </a:xfrm>
            <a:custGeom>
              <a:avLst/>
              <a:gdLst>
                <a:gd name="connsiteX0" fmla="*/ 2954 w 6170"/>
                <a:gd name="connsiteY0" fmla="*/ 238 h 6297"/>
                <a:gd name="connsiteX1" fmla="*/ -163 w 6170"/>
                <a:gd name="connsiteY1" fmla="*/ 3419 h 6297"/>
                <a:gd name="connsiteX2" fmla="*/ 2954 w 6170"/>
                <a:gd name="connsiteY2" fmla="*/ 6536 h 6297"/>
                <a:gd name="connsiteX3" fmla="*/ 6008 w 6170"/>
                <a:gd name="connsiteY3" fmla="*/ 3482 h 6297"/>
                <a:gd name="connsiteX4" fmla="*/ 6008 w 6170"/>
                <a:gd name="connsiteY4" fmla="*/ 3419 h 6297"/>
                <a:gd name="connsiteX5" fmla="*/ 2954 w 6170"/>
                <a:gd name="connsiteY5" fmla="*/ 238 h 6297"/>
                <a:gd name="connsiteX6" fmla="*/ 2954 w 6170"/>
                <a:gd name="connsiteY6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4" y="238"/>
                  </a:move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42"/>
                    <a:pt x="1230" y="6536"/>
                    <a:pt x="2954" y="6536"/>
                  </a:cubicBezTo>
                  <a:cubicBezTo>
                    <a:pt x="4640" y="6536"/>
                    <a:pt x="6008" y="5168"/>
                    <a:pt x="6008" y="3482"/>
                  </a:cubicBezTo>
                  <a:cubicBezTo>
                    <a:pt x="6008" y="3463"/>
                    <a:pt x="6008" y="3438"/>
                    <a:pt x="6008" y="3419"/>
                  </a:cubicBezTo>
                  <a:cubicBezTo>
                    <a:pt x="6046" y="1695"/>
                    <a:pt x="4678" y="277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 2755">
              <a:extLst>
                <a:ext uri="{FF2B5EF4-FFF2-40B4-BE49-F238E27FC236}">
                  <a16:creationId xmlns:a16="http://schemas.microsoft.com/office/drawing/2014/main" id="{BC15F5F7-D351-9ACD-928B-35FEE20557B2}"/>
                </a:ext>
              </a:extLst>
            </p:cNvPr>
            <p:cNvSpPr/>
            <p:nvPr/>
          </p:nvSpPr>
          <p:spPr>
            <a:xfrm>
              <a:off x="8899570" y="6597030"/>
              <a:ext cx="65197" cy="27121"/>
            </a:xfrm>
            <a:custGeom>
              <a:avLst/>
              <a:gdLst>
                <a:gd name="connsiteX0" fmla="*/ 26870 w 65197"/>
                <a:gd name="connsiteY0" fmla="*/ 6077 h 27121"/>
                <a:gd name="connsiteX1" fmla="*/ 16948 w 65197"/>
                <a:gd name="connsiteY1" fmla="*/ 9257 h 27121"/>
                <a:gd name="connsiteX2" fmla="*/ 7470 w 65197"/>
                <a:gd name="connsiteY2" fmla="*/ 6013 h 27121"/>
                <a:gd name="connsiteX3" fmla="*/ -163 w 65197"/>
                <a:gd name="connsiteY3" fmla="*/ 12374 h 27121"/>
                <a:gd name="connsiteX4" fmla="*/ 9633 w 65197"/>
                <a:gd name="connsiteY4" fmla="*/ 16572 h 27121"/>
                <a:gd name="connsiteX5" fmla="*/ 17329 w 65197"/>
                <a:gd name="connsiteY5" fmla="*/ 18035 h 27121"/>
                <a:gd name="connsiteX6" fmla="*/ 20701 w 65197"/>
                <a:gd name="connsiteY6" fmla="*/ 24395 h 27121"/>
                <a:gd name="connsiteX7" fmla="*/ 27062 w 65197"/>
                <a:gd name="connsiteY7" fmla="*/ 20007 h 27121"/>
                <a:gd name="connsiteX8" fmla="*/ 35585 w 65197"/>
                <a:gd name="connsiteY8" fmla="*/ 15300 h 27121"/>
                <a:gd name="connsiteX9" fmla="*/ 41309 w 65197"/>
                <a:gd name="connsiteY9" fmla="*/ 10465 h 27121"/>
                <a:gd name="connsiteX10" fmla="*/ 53458 w 65197"/>
                <a:gd name="connsiteY10" fmla="*/ 12119 h 27121"/>
                <a:gd name="connsiteX11" fmla="*/ 65035 w 65197"/>
                <a:gd name="connsiteY11" fmla="*/ 14727 h 27121"/>
                <a:gd name="connsiteX12" fmla="*/ 26870 w 65197"/>
                <a:gd name="connsiteY12" fmla="*/ 6077 h 2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197" h="27121">
                  <a:moveTo>
                    <a:pt x="26870" y="6077"/>
                  </a:moveTo>
                  <a:cubicBezTo>
                    <a:pt x="21973" y="9957"/>
                    <a:pt x="18156" y="11165"/>
                    <a:pt x="16948" y="9257"/>
                  </a:cubicBezTo>
                  <a:cubicBezTo>
                    <a:pt x="14365" y="6923"/>
                    <a:pt x="10943" y="5752"/>
                    <a:pt x="7470" y="6013"/>
                  </a:cubicBezTo>
                  <a:cubicBezTo>
                    <a:pt x="1937" y="6013"/>
                    <a:pt x="-163" y="7730"/>
                    <a:pt x="-163" y="12374"/>
                  </a:cubicBezTo>
                  <a:cubicBezTo>
                    <a:pt x="-163" y="17017"/>
                    <a:pt x="1301" y="18289"/>
                    <a:pt x="9633" y="16572"/>
                  </a:cubicBezTo>
                  <a:cubicBezTo>
                    <a:pt x="16376" y="15236"/>
                    <a:pt x="18793" y="15681"/>
                    <a:pt x="17329" y="18035"/>
                  </a:cubicBezTo>
                  <a:cubicBezTo>
                    <a:pt x="15867" y="20388"/>
                    <a:pt x="17711" y="22933"/>
                    <a:pt x="20701" y="24395"/>
                  </a:cubicBezTo>
                  <a:cubicBezTo>
                    <a:pt x="28397" y="28975"/>
                    <a:pt x="28652" y="28784"/>
                    <a:pt x="27062" y="20007"/>
                  </a:cubicBezTo>
                  <a:cubicBezTo>
                    <a:pt x="25471" y="11229"/>
                    <a:pt x="31577" y="8748"/>
                    <a:pt x="35585" y="15300"/>
                  </a:cubicBezTo>
                  <a:cubicBezTo>
                    <a:pt x="38447" y="20007"/>
                    <a:pt x="43345" y="15809"/>
                    <a:pt x="41309" y="10465"/>
                  </a:cubicBezTo>
                  <a:cubicBezTo>
                    <a:pt x="38701" y="3596"/>
                    <a:pt x="47289" y="4804"/>
                    <a:pt x="53458" y="12119"/>
                  </a:cubicBezTo>
                  <a:cubicBezTo>
                    <a:pt x="59628" y="19434"/>
                    <a:pt x="65035" y="20388"/>
                    <a:pt x="65035" y="14727"/>
                  </a:cubicBezTo>
                  <a:cubicBezTo>
                    <a:pt x="64971" y="670"/>
                    <a:pt x="40737" y="-4991"/>
                    <a:pt x="26870" y="60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 2756">
              <a:extLst>
                <a:ext uri="{FF2B5EF4-FFF2-40B4-BE49-F238E27FC236}">
                  <a16:creationId xmlns:a16="http://schemas.microsoft.com/office/drawing/2014/main" id="{60804CFF-99FE-37BF-C9E1-56801C8DB4D3}"/>
                </a:ext>
              </a:extLst>
            </p:cNvPr>
            <p:cNvSpPr/>
            <p:nvPr/>
          </p:nvSpPr>
          <p:spPr>
            <a:xfrm>
              <a:off x="8499844" y="4611008"/>
              <a:ext cx="12613" cy="9798"/>
            </a:xfrm>
            <a:custGeom>
              <a:avLst/>
              <a:gdLst>
                <a:gd name="connsiteX0" fmla="*/ 6090 w 12613"/>
                <a:gd name="connsiteY0" fmla="*/ 432 h 9798"/>
                <a:gd name="connsiteX1" fmla="*/ 28 w 12613"/>
                <a:gd name="connsiteY1" fmla="*/ 3784 h 9798"/>
                <a:gd name="connsiteX2" fmla="*/ 3380 w 12613"/>
                <a:gd name="connsiteY2" fmla="*/ 9846 h 9798"/>
                <a:gd name="connsiteX3" fmla="*/ 6090 w 12613"/>
                <a:gd name="connsiteY3" fmla="*/ 9846 h 9798"/>
                <a:gd name="connsiteX4" fmla="*/ 12451 w 12613"/>
                <a:gd name="connsiteY4" fmla="*/ 5139 h 9798"/>
                <a:gd name="connsiteX5" fmla="*/ 6090 w 12613"/>
                <a:gd name="connsiteY5" fmla="*/ 432 h 9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3" h="9798">
                  <a:moveTo>
                    <a:pt x="6090" y="432"/>
                  </a:moveTo>
                  <a:cubicBezTo>
                    <a:pt x="3488" y="-319"/>
                    <a:pt x="779" y="1182"/>
                    <a:pt x="28" y="3784"/>
                  </a:cubicBezTo>
                  <a:cubicBezTo>
                    <a:pt x="-716" y="6385"/>
                    <a:pt x="785" y="9095"/>
                    <a:pt x="3380" y="9846"/>
                  </a:cubicBezTo>
                  <a:cubicBezTo>
                    <a:pt x="4264" y="10100"/>
                    <a:pt x="5206" y="10100"/>
                    <a:pt x="6090" y="9846"/>
                  </a:cubicBezTo>
                  <a:cubicBezTo>
                    <a:pt x="9588" y="9846"/>
                    <a:pt x="12451" y="7747"/>
                    <a:pt x="12451" y="5139"/>
                  </a:cubicBezTo>
                  <a:cubicBezTo>
                    <a:pt x="12451" y="2531"/>
                    <a:pt x="9398" y="432"/>
                    <a:pt x="6090" y="4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 2757">
              <a:extLst>
                <a:ext uri="{FF2B5EF4-FFF2-40B4-BE49-F238E27FC236}">
                  <a16:creationId xmlns:a16="http://schemas.microsoft.com/office/drawing/2014/main" id="{31EE9963-4FAE-4C5E-3BC0-CB3FF9E68A72}"/>
                </a:ext>
              </a:extLst>
            </p:cNvPr>
            <p:cNvSpPr/>
            <p:nvPr/>
          </p:nvSpPr>
          <p:spPr>
            <a:xfrm>
              <a:off x="8620794" y="6613562"/>
              <a:ext cx="16943" cy="11319"/>
            </a:xfrm>
            <a:custGeom>
              <a:avLst/>
              <a:gdLst>
                <a:gd name="connsiteX0" fmla="*/ 7520 w 16943"/>
                <a:gd name="connsiteY0" fmla="*/ 358 h 11319"/>
                <a:gd name="connsiteX1" fmla="*/ 6630 w 16943"/>
                <a:gd name="connsiteY1" fmla="*/ 10026 h 11319"/>
                <a:gd name="connsiteX2" fmla="*/ 15535 w 16943"/>
                <a:gd name="connsiteY2" fmla="*/ 8436 h 11319"/>
                <a:gd name="connsiteX3" fmla="*/ 16426 w 16943"/>
                <a:gd name="connsiteY3" fmla="*/ 2457 h 11319"/>
                <a:gd name="connsiteX4" fmla="*/ 7520 w 16943"/>
                <a:gd name="connsiteY4" fmla="*/ 358 h 1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43" h="11319">
                  <a:moveTo>
                    <a:pt x="7520" y="358"/>
                  </a:moveTo>
                  <a:cubicBezTo>
                    <a:pt x="-2275" y="-723"/>
                    <a:pt x="-2848" y="5764"/>
                    <a:pt x="6630" y="10026"/>
                  </a:cubicBezTo>
                  <a:cubicBezTo>
                    <a:pt x="12037" y="12443"/>
                    <a:pt x="14072" y="12062"/>
                    <a:pt x="15535" y="8436"/>
                  </a:cubicBezTo>
                  <a:cubicBezTo>
                    <a:pt x="16998" y="4811"/>
                    <a:pt x="16998" y="3093"/>
                    <a:pt x="16426" y="2457"/>
                  </a:cubicBezTo>
                  <a:cubicBezTo>
                    <a:pt x="13614" y="1204"/>
                    <a:pt x="10593" y="492"/>
                    <a:pt x="7520" y="3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 2758">
              <a:extLst>
                <a:ext uri="{FF2B5EF4-FFF2-40B4-BE49-F238E27FC236}">
                  <a16:creationId xmlns:a16="http://schemas.microsoft.com/office/drawing/2014/main" id="{070A182C-F888-AAD0-4037-F4C7204F8B96}"/>
                </a:ext>
              </a:extLst>
            </p:cNvPr>
            <p:cNvSpPr/>
            <p:nvPr/>
          </p:nvSpPr>
          <p:spPr>
            <a:xfrm>
              <a:off x="8512476" y="6606298"/>
              <a:ext cx="8612" cy="8756"/>
            </a:xfrm>
            <a:custGeom>
              <a:avLst/>
              <a:gdLst>
                <a:gd name="connsiteX0" fmla="*/ 5480 w 8612"/>
                <a:gd name="connsiteY0" fmla="*/ 498 h 8756"/>
                <a:gd name="connsiteX1" fmla="*/ 73 w 8612"/>
                <a:gd name="connsiteY1" fmla="*/ 5968 h 8756"/>
                <a:gd name="connsiteX2" fmla="*/ 2745 w 8612"/>
                <a:gd name="connsiteY2" fmla="*/ 8767 h 8756"/>
                <a:gd name="connsiteX3" fmla="*/ 8215 w 8612"/>
                <a:gd name="connsiteY3" fmla="*/ 3233 h 8756"/>
                <a:gd name="connsiteX4" fmla="*/ 5480 w 8612"/>
                <a:gd name="connsiteY4" fmla="*/ 498 h 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2" h="8756">
                  <a:moveTo>
                    <a:pt x="5480" y="498"/>
                  </a:moveTo>
                  <a:cubicBezTo>
                    <a:pt x="3018" y="1522"/>
                    <a:pt x="1065" y="3494"/>
                    <a:pt x="73" y="5968"/>
                  </a:cubicBezTo>
                  <a:cubicBezTo>
                    <a:pt x="-690" y="8322"/>
                    <a:pt x="455" y="9530"/>
                    <a:pt x="2745" y="8767"/>
                  </a:cubicBezTo>
                  <a:cubicBezTo>
                    <a:pt x="5245" y="7743"/>
                    <a:pt x="7223" y="5746"/>
                    <a:pt x="8215" y="3233"/>
                  </a:cubicBezTo>
                  <a:cubicBezTo>
                    <a:pt x="8978" y="880"/>
                    <a:pt x="7833" y="-329"/>
                    <a:pt x="5480" y="4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 2759">
              <a:extLst>
                <a:ext uri="{FF2B5EF4-FFF2-40B4-BE49-F238E27FC236}">
                  <a16:creationId xmlns:a16="http://schemas.microsoft.com/office/drawing/2014/main" id="{094D084A-8CDA-B140-C344-ED0C7540C50A}"/>
                </a:ext>
              </a:extLst>
            </p:cNvPr>
            <p:cNvSpPr/>
            <p:nvPr/>
          </p:nvSpPr>
          <p:spPr>
            <a:xfrm>
              <a:off x="8499736" y="6432867"/>
              <a:ext cx="11948" cy="10323"/>
            </a:xfrm>
            <a:custGeom>
              <a:avLst/>
              <a:gdLst>
                <a:gd name="connsiteX0" fmla="*/ -163 w 11948"/>
                <a:gd name="connsiteY0" fmla="*/ 1999 h 10323"/>
                <a:gd name="connsiteX1" fmla="*/ 3717 w 11948"/>
                <a:gd name="connsiteY1" fmla="*/ 8359 h 10323"/>
                <a:gd name="connsiteX2" fmla="*/ 10841 w 11948"/>
                <a:gd name="connsiteY2" fmla="*/ 4034 h 10323"/>
                <a:gd name="connsiteX3" fmla="*/ -163 w 11948"/>
                <a:gd name="connsiteY3" fmla="*/ 1999 h 1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48" h="10323">
                  <a:moveTo>
                    <a:pt x="-163" y="1999"/>
                  </a:moveTo>
                  <a:cubicBezTo>
                    <a:pt x="607" y="4397"/>
                    <a:pt x="1937" y="6579"/>
                    <a:pt x="3717" y="8359"/>
                  </a:cubicBezTo>
                  <a:cubicBezTo>
                    <a:pt x="8043" y="13130"/>
                    <a:pt x="14149" y="9441"/>
                    <a:pt x="10841" y="4034"/>
                  </a:cubicBezTo>
                  <a:cubicBezTo>
                    <a:pt x="8743" y="218"/>
                    <a:pt x="-163" y="-1182"/>
                    <a:pt x="-163" y="19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 2760">
              <a:extLst>
                <a:ext uri="{FF2B5EF4-FFF2-40B4-BE49-F238E27FC236}">
                  <a16:creationId xmlns:a16="http://schemas.microsoft.com/office/drawing/2014/main" id="{4B610A5B-D82F-36F4-35C2-5EA128677788}"/>
                </a:ext>
              </a:extLst>
            </p:cNvPr>
            <p:cNvSpPr/>
            <p:nvPr/>
          </p:nvSpPr>
          <p:spPr>
            <a:xfrm>
              <a:off x="8593738" y="6497767"/>
              <a:ext cx="22883" cy="10072"/>
            </a:xfrm>
            <a:custGeom>
              <a:avLst/>
              <a:gdLst>
                <a:gd name="connsiteX0" fmla="*/ 1246 w 22883"/>
                <a:gd name="connsiteY0" fmla="*/ 2233 h 10072"/>
                <a:gd name="connsiteX1" fmla="*/ 12632 w 22883"/>
                <a:gd name="connsiteY1" fmla="*/ 10311 h 10072"/>
                <a:gd name="connsiteX2" fmla="*/ 22618 w 22883"/>
                <a:gd name="connsiteY2" fmla="*/ 7067 h 10072"/>
                <a:gd name="connsiteX3" fmla="*/ 1246 w 22883"/>
                <a:gd name="connsiteY3" fmla="*/ 2233 h 1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83" h="10072">
                  <a:moveTo>
                    <a:pt x="1246" y="2233"/>
                  </a:moveTo>
                  <a:cubicBezTo>
                    <a:pt x="-2252" y="7894"/>
                    <a:pt x="483" y="9802"/>
                    <a:pt x="12632" y="10311"/>
                  </a:cubicBezTo>
                  <a:cubicBezTo>
                    <a:pt x="19883" y="10311"/>
                    <a:pt x="23381" y="9484"/>
                    <a:pt x="22618" y="7067"/>
                  </a:cubicBezTo>
                  <a:cubicBezTo>
                    <a:pt x="21092" y="1533"/>
                    <a:pt x="4172" y="-2283"/>
                    <a:pt x="1246" y="22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 2761">
              <a:extLst>
                <a:ext uri="{FF2B5EF4-FFF2-40B4-BE49-F238E27FC236}">
                  <a16:creationId xmlns:a16="http://schemas.microsoft.com/office/drawing/2014/main" id="{15B2F7D5-6353-2AB1-77E7-FFECF8762D82}"/>
                </a:ext>
              </a:extLst>
            </p:cNvPr>
            <p:cNvSpPr/>
            <p:nvPr/>
          </p:nvSpPr>
          <p:spPr>
            <a:xfrm>
              <a:off x="8570312" y="6377287"/>
              <a:ext cx="19220" cy="16684"/>
            </a:xfrm>
            <a:custGeom>
              <a:avLst/>
              <a:gdLst>
                <a:gd name="connsiteX0" fmla="*/ 18693 w 19220"/>
                <a:gd name="connsiteY0" fmla="*/ 8792 h 16684"/>
                <a:gd name="connsiteX1" fmla="*/ 15131 w 19220"/>
                <a:gd name="connsiteY1" fmla="*/ 4976 h 16684"/>
                <a:gd name="connsiteX2" fmla="*/ 8770 w 19220"/>
                <a:gd name="connsiteY2" fmla="*/ 3640 h 16684"/>
                <a:gd name="connsiteX3" fmla="*/ 2409 w 19220"/>
                <a:gd name="connsiteY3" fmla="*/ 2241 h 16684"/>
                <a:gd name="connsiteX4" fmla="*/ 3236 w 19220"/>
                <a:gd name="connsiteY4" fmla="*/ 11782 h 16684"/>
                <a:gd name="connsiteX5" fmla="*/ 18693 w 19220"/>
                <a:gd name="connsiteY5" fmla="*/ 8792 h 1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20" h="16684">
                  <a:moveTo>
                    <a:pt x="18693" y="8792"/>
                  </a:moveTo>
                  <a:cubicBezTo>
                    <a:pt x="19583" y="2432"/>
                    <a:pt x="19011" y="1669"/>
                    <a:pt x="15131" y="4976"/>
                  </a:cubicBezTo>
                  <a:cubicBezTo>
                    <a:pt x="11251" y="8284"/>
                    <a:pt x="10233" y="7838"/>
                    <a:pt x="8770" y="3640"/>
                  </a:cubicBezTo>
                  <a:cubicBezTo>
                    <a:pt x="7307" y="-558"/>
                    <a:pt x="5844" y="-685"/>
                    <a:pt x="2409" y="2241"/>
                  </a:cubicBezTo>
                  <a:cubicBezTo>
                    <a:pt x="-1025" y="5167"/>
                    <a:pt x="-1280" y="6757"/>
                    <a:pt x="3236" y="11782"/>
                  </a:cubicBezTo>
                  <a:cubicBezTo>
                    <a:pt x="10042" y="19669"/>
                    <a:pt x="17357" y="18334"/>
                    <a:pt x="18693" y="87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 2762">
              <a:extLst>
                <a:ext uri="{FF2B5EF4-FFF2-40B4-BE49-F238E27FC236}">
                  <a16:creationId xmlns:a16="http://schemas.microsoft.com/office/drawing/2014/main" id="{78EA32B9-598C-04C2-10AE-F87A3382CBEF}"/>
                </a:ext>
              </a:extLst>
            </p:cNvPr>
            <p:cNvSpPr/>
            <p:nvPr/>
          </p:nvSpPr>
          <p:spPr>
            <a:xfrm>
              <a:off x="8592730" y="2850555"/>
              <a:ext cx="6170" cy="8269"/>
            </a:xfrm>
            <a:custGeom>
              <a:avLst/>
              <a:gdLst>
                <a:gd name="connsiteX0" fmla="*/ 2954 w 6170"/>
                <a:gd name="connsiteY0" fmla="*/ 8508 h 8269"/>
                <a:gd name="connsiteX1" fmla="*/ 6008 w 6170"/>
                <a:gd name="connsiteY1" fmla="*/ 5519 h 8269"/>
                <a:gd name="connsiteX2" fmla="*/ 2954 w 6170"/>
                <a:gd name="connsiteY2" fmla="*/ 621 h 8269"/>
                <a:gd name="connsiteX3" fmla="*/ -163 w 6170"/>
                <a:gd name="connsiteY3" fmla="*/ 3611 h 8269"/>
                <a:gd name="connsiteX4" fmla="*/ 2954 w 6170"/>
                <a:gd name="connsiteY4" fmla="*/ 8508 h 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8269">
                  <a:moveTo>
                    <a:pt x="2954" y="8508"/>
                  </a:moveTo>
                  <a:cubicBezTo>
                    <a:pt x="4614" y="8508"/>
                    <a:pt x="5976" y="7179"/>
                    <a:pt x="6008" y="5519"/>
                  </a:cubicBezTo>
                  <a:cubicBezTo>
                    <a:pt x="5747" y="3522"/>
                    <a:pt x="4634" y="1734"/>
                    <a:pt x="2954" y="621"/>
                  </a:cubicBezTo>
                  <a:cubicBezTo>
                    <a:pt x="1237" y="-397"/>
                    <a:pt x="-163" y="621"/>
                    <a:pt x="-163" y="3611"/>
                  </a:cubicBezTo>
                  <a:cubicBezTo>
                    <a:pt x="-163" y="6600"/>
                    <a:pt x="1237" y="8508"/>
                    <a:pt x="2954" y="85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 2763">
              <a:extLst>
                <a:ext uri="{FF2B5EF4-FFF2-40B4-BE49-F238E27FC236}">
                  <a16:creationId xmlns:a16="http://schemas.microsoft.com/office/drawing/2014/main" id="{5E35BC9C-DE80-631B-3939-7BBC09369745}"/>
                </a:ext>
              </a:extLst>
            </p:cNvPr>
            <p:cNvSpPr/>
            <p:nvPr/>
          </p:nvSpPr>
          <p:spPr>
            <a:xfrm>
              <a:off x="8610984" y="4582578"/>
              <a:ext cx="6361" cy="6362"/>
            </a:xfrm>
            <a:custGeom>
              <a:avLst/>
              <a:gdLst>
                <a:gd name="connsiteX0" fmla="*/ 3082 w 6361"/>
                <a:gd name="connsiteY0" fmla="*/ 239 h 6362"/>
                <a:gd name="connsiteX1" fmla="*/ -162 w 6361"/>
                <a:gd name="connsiteY1" fmla="*/ 3356 h 6362"/>
                <a:gd name="connsiteX2" fmla="*/ 2955 w 6361"/>
                <a:gd name="connsiteY2" fmla="*/ 6600 h 6362"/>
                <a:gd name="connsiteX3" fmla="*/ 6199 w 6361"/>
                <a:gd name="connsiteY3" fmla="*/ 3483 h 6362"/>
                <a:gd name="connsiteX4" fmla="*/ 6199 w 6361"/>
                <a:gd name="connsiteY4" fmla="*/ 3419 h 6362"/>
                <a:gd name="connsiteX5" fmla="*/ 3082 w 6361"/>
                <a:gd name="connsiteY5" fmla="*/ 239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2">
                  <a:moveTo>
                    <a:pt x="3082" y="239"/>
                  </a:moveTo>
                  <a:cubicBezTo>
                    <a:pt x="1326" y="201"/>
                    <a:pt x="-124" y="1600"/>
                    <a:pt x="-162" y="3356"/>
                  </a:cubicBezTo>
                  <a:cubicBezTo>
                    <a:pt x="-194" y="5111"/>
                    <a:pt x="1199" y="6562"/>
                    <a:pt x="2955" y="6600"/>
                  </a:cubicBezTo>
                  <a:cubicBezTo>
                    <a:pt x="4710" y="6632"/>
                    <a:pt x="6161" y="5239"/>
                    <a:pt x="6199" y="3483"/>
                  </a:cubicBezTo>
                  <a:cubicBezTo>
                    <a:pt x="6199" y="3464"/>
                    <a:pt x="6199" y="3439"/>
                    <a:pt x="6199" y="3419"/>
                  </a:cubicBezTo>
                  <a:cubicBezTo>
                    <a:pt x="6199" y="1689"/>
                    <a:pt x="4812" y="271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 2764">
              <a:extLst>
                <a:ext uri="{FF2B5EF4-FFF2-40B4-BE49-F238E27FC236}">
                  <a16:creationId xmlns:a16="http://schemas.microsoft.com/office/drawing/2014/main" id="{A8A2CC11-A40E-C8DB-5158-9477ADB8217B}"/>
                </a:ext>
              </a:extLst>
            </p:cNvPr>
            <p:cNvSpPr/>
            <p:nvPr/>
          </p:nvSpPr>
          <p:spPr>
            <a:xfrm>
              <a:off x="8589551" y="851320"/>
              <a:ext cx="9348" cy="8215"/>
            </a:xfrm>
            <a:custGeom>
              <a:avLst/>
              <a:gdLst>
                <a:gd name="connsiteX0" fmla="*/ 9186 w 9348"/>
                <a:gd name="connsiteY0" fmla="*/ 3228 h 8215"/>
                <a:gd name="connsiteX1" fmla="*/ 4543 w 9348"/>
                <a:gd name="connsiteY1" fmla="*/ 238 h 8215"/>
                <a:gd name="connsiteX2" fmla="*/ 1871 w 9348"/>
                <a:gd name="connsiteY2" fmla="*/ 7490 h 8215"/>
                <a:gd name="connsiteX3" fmla="*/ 9186 w 9348"/>
                <a:gd name="connsiteY3" fmla="*/ 3228 h 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48" h="8215">
                  <a:moveTo>
                    <a:pt x="9186" y="3228"/>
                  </a:moveTo>
                  <a:cubicBezTo>
                    <a:pt x="9186" y="1574"/>
                    <a:pt x="7087" y="238"/>
                    <a:pt x="4543" y="238"/>
                  </a:cubicBezTo>
                  <a:cubicBezTo>
                    <a:pt x="-228" y="238"/>
                    <a:pt x="-1818" y="3928"/>
                    <a:pt x="1871" y="7490"/>
                  </a:cubicBezTo>
                  <a:cubicBezTo>
                    <a:pt x="4352" y="10034"/>
                    <a:pt x="9186" y="7172"/>
                    <a:pt x="9186" y="32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 2765">
              <a:extLst>
                <a:ext uri="{FF2B5EF4-FFF2-40B4-BE49-F238E27FC236}">
                  <a16:creationId xmlns:a16="http://schemas.microsoft.com/office/drawing/2014/main" id="{495A4E57-D6FE-CCC0-673D-40B45FFD3ED4}"/>
                </a:ext>
              </a:extLst>
            </p:cNvPr>
            <p:cNvSpPr/>
            <p:nvPr/>
          </p:nvSpPr>
          <p:spPr>
            <a:xfrm>
              <a:off x="8570849" y="6407722"/>
              <a:ext cx="12721" cy="6297"/>
            </a:xfrm>
            <a:custGeom>
              <a:avLst/>
              <a:gdLst>
                <a:gd name="connsiteX0" fmla="*/ 6198 w 12721"/>
                <a:gd name="connsiteY0" fmla="*/ 238 h 6297"/>
                <a:gd name="connsiteX1" fmla="*/ -163 w 12721"/>
                <a:gd name="connsiteY1" fmla="*/ 3419 h 6297"/>
                <a:gd name="connsiteX2" fmla="*/ 6198 w 12721"/>
                <a:gd name="connsiteY2" fmla="*/ 6535 h 6297"/>
                <a:gd name="connsiteX3" fmla="*/ 12559 w 12721"/>
                <a:gd name="connsiteY3" fmla="*/ 3419 h 6297"/>
                <a:gd name="connsiteX4" fmla="*/ 6198 w 1272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6198" y="238"/>
                  </a:moveTo>
                  <a:cubicBezTo>
                    <a:pt x="2827" y="238"/>
                    <a:pt x="-163" y="1638"/>
                    <a:pt x="-163" y="3419"/>
                  </a:cubicBezTo>
                  <a:cubicBezTo>
                    <a:pt x="-163" y="5200"/>
                    <a:pt x="2636" y="6535"/>
                    <a:pt x="6198" y="6535"/>
                  </a:cubicBezTo>
                  <a:cubicBezTo>
                    <a:pt x="9760" y="6535"/>
                    <a:pt x="12559" y="5136"/>
                    <a:pt x="12559" y="3419"/>
                  </a:cubicBezTo>
                  <a:cubicBezTo>
                    <a:pt x="12559" y="1701"/>
                    <a:pt x="9633" y="238"/>
                    <a:pt x="61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 2766">
              <a:extLst>
                <a:ext uri="{FF2B5EF4-FFF2-40B4-BE49-F238E27FC236}">
                  <a16:creationId xmlns:a16="http://schemas.microsoft.com/office/drawing/2014/main" id="{ACB93D66-CB29-4E3C-EF40-1E740C94A533}"/>
                </a:ext>
              </a:extLst>
            </p:cNvPr>
            <p:cNvSpPr/>
            <p:nvPr/>
          </p:nvSpPr>
          <p:spPr>
            <a:xfrm>
              <a:off x="8584453" y="6609102"/>
              <a:ext cx="5159" cy="6298"/>
            </a:xfrm>
            <a:custGeom>
              <a:avLst/>
              <a:gdLst>
                <a:gd name="connsiteX0" fmla="*/ 3661 w 5159"/>
                <a:gd name="connsiteY0" fmla="*/ 238 h 6298"/>
                <a:gd name="connsiteX1" fmla="*/ 354 w 5159"/>
                <a:gd name="connsiteY1" fmla="*/ 3355 h 6298"/>
                <a:gd name="connsiteX2" fmla="*/ 1689 w 5159"/>
                <a:gd name="connsiteY2" fmla="*/ 6536 h 6298"/>
                <a:gd name="connsiteX3" fmla="*/ 4997 w 5159"/>
                <a:gd name="connsiteY3" fmla="*/ 3355 h 6298"/>
                <a:gd name="connsiteX4" fmla="*/ 4997 w 5159"/>
                <a:gd name="connsiteY4" fmla="*/ 3355 h 6298"/>
                <a:gd name="connsiteX5" fmla="*/ 3661 w 5159"/>
                <a:gd name="connsiteY5" fmla="*/ 238 h 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9" h="6298">
                  <a:moveTo>
                    <a:pt x="3661" y="238"/>
                  </a:moveTo>
                  <a:cubicBezTo>
                    <a:pt x="2898" y="238"/>
                    <a:pt x="1435" y="1638"/>
                    <a:pt x="354" y="3355"/>
                  </a:cubicBezTo>
                  <a:cubicBezTo>
                    <a:pt x="-728" y="5073"/>
                    <a:pt x="-28" y="6536"/>
                    <a:pt x="1689" y="6536"/>
                  </a:cubicBezTo>
                  <a:cubicBezTo>
                    <a:pt x="3483" y="6574"/>
                    <a:pt x="4959" y="5149"/>
                    <a:pt x="4997" y="3355"/>
                  </a:cubicBezTo>
                  <a:cubicBezTo>
                    <a:pt x="4997" y="3355"/>
                    <a:pt x="4997" y="3355"/>
                    <a:pt x="4997" y="3355"/>
                  </a:cubicBezTo>
                  <a:cubicBezTo>
                    <a:pt x="4997" y="1638"/>
                    <a:pt x="4170" y="238"/>
                    <a:pt x="366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 2767">
              <a:extLst>
                <a:ext uri="{FF2B5EF4-FFF2-40B4-BE49-F238E27FC236}">
                  <a16:creationId xmlns:a16="http://schemas.microsoft.com/office/drawing/2014/main" id="{F39ADB74-F6A4-02FB-690A-CDC1F0532B3E}"/>
                </a:ext>
              </a:extLst>
            </p:cNvPr>
            <p:cNvSpPr/>
            <p:nvPr/>
          </p:nvSpPr>
          <p:spPr>
            <a:xfrm>
              <a:off x="8553359" y="6609951"/>
              <a:ext cx="14564" cy="18042"/>
            </a:xfrm>
            <a:custGeom>
              <a:avLst/>
              <a:gdLst>
                <a:gd name="connsiteX0" fmla="*/ 154 w 14564"/>
                <a:gd name="connsiteY0" fmla="*/ 3715 h 18042"/>
                <a:gd name="connsiteX1" fmla="*/ 9072 w 14564"/>
                <a:gd name="connsiteY1" fmla="*/ 18084 h 18042"/>
                <a:gd name="connsiteX2" fmla="*/ 10140 w 14564"/>
                <a:gd name="connsiteY2" fmla="*/ 18281 h 18042"/>
                <a:gd name="connsiteX3" fmla="*/ 14401 w 14564"/>
                <a:gd name="connsiteY3" fmla="*/ 14019 h 18042"/>
                <a:gd name="connsiteX4" fmla="*/ 8041 w 14564"/>
                <a:gd name="connsiteY4" fmla="*/ 4160 h 18042"/>
                <a:gd name="connsiteX5" fmla="*/ 154 w 14564"/>
                <a:gd name="connsiteY5" fmla="*/ 3715 h 1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4" h="18042">
                  <a:moveTo>
                    <a:pt x="154" y="3715"/>
                  </a:moveTo>
                  <a:cubicBezTo>
                    <a:pt x="-1347" y="10146"/>
                    <a:pt x="2641" y="16576"/>
                    <a:pt x="9072" y="18084"/>
                  </a:cubicBezTo>
                  <a:cubicBezTo>
                    <a:pt x="9428" y="18166"/>
                    <a:pt x="9784" y="18230"/>
                    <a:pt x="10140" y="18281"/>
                  </a:cubicBezTo>
                  <a:cubicBezTo>
                    <a:pt x="12493" y="18281"/>
                    <a:pt x="14401" y="16373"/>
                    <a:pt x="14401" y="14019"/>
                  </a:cubicBezTo>
                  <a:cubicBezTo>
                    <a:pt x="13422" y="10120"/>
                    <a:pt x="11190" y="6660"/>
                    <a:pt x="8041" y="4160"/>
                  </a:cubicBezTo>
                  <a:cubicBezTo>
                    <a:pt x="2634" y="-992"/>
                    <a:pt x="1998" y="-992"/>
                    <a:pt x="154" y="37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 2768">
              <a:extLst>
                <a:ext uri="{FF2B5EF4-FFF2-40B4-BE49-F238E27FC236}">
                  <a16:creationId xmlns:a16="http://schemas.microsoft.com/office/drawing/2014/main" id="{8096E3BC-09B6-6403-CC7E-C39F2BB81A7C}"/>
                </a:ext>
              </a:extLst>
            </p:cNvPr>
            <p:cNvSpPr/>
            <p:nvPr/>
          </p:nvSpPr>
          <p:spPr>
            <a:xfrm>
              <a:off x="7378108" y="277682"/>
              <a:ext cx="18108" cy="16583"/>
            </a:xfrm>
            <a:custGeom>
              <a:avLst/>
              <a:gdLst>
                <a:gd name="connsiteX0" fmla="*/ 6878 w 18108"/>
                <a:gd name="connsiteY0" fmla="*/ 522 h 16583"/>
                <a:gd name="connsiteX1" fmla="*/ 4779 w 18108"/>
                <a:gd name="connsiteY1" fmla="*/ 10445 h 16583"/>
                <a:gd name="connsiteX2" fmla="*/ 17946 w 18108"/>
                <a:gd name="connsiteY2" fmla="*/ 14643 h 16583"/>
                <a:gd name="connsiteX3" fmla="*/ 6878 w 18108"/>
                <a:gd name="connsiteY3" fmla="*/ 522 h 1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8" h="16583">
                  <a:moveTo>
                    <a:pt x="6878" y="522"/>
                  </a:moveTo>
                  <a:cubicBezTo>
                    <a:pt x="-2091" y="2303"/>
                    <a:pt x="-2154" y="2684"/>
                    <a:pt x="4779" y="10445"/>
                  </a:cubicBezTo>
                  <a:cubicBezTo>
                    <a:pt x="10249" y="16487"/>
                    <a:pt x="18009" y="18968"/>
                    <a:pt x="17946" y="14643"/>
                  </a:cubicBezTo>
                  <a:cubicBezTo>
                    <a:pt x="17755" y="4084"/>
                    <a:pt x="13875" y="-1068"/>
                    <a:pt x="6878" y="5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 2769">
              <a:extLst>
                <a:ext uri="{FF2B5EF4-FFF2-40B4-BE49-F238E27FC236}">
                  <a16:creationId xmlns:a16="http://schemas.microsoft.com/office/drawing/2014/main" id="{1B449B0B-C3DA-C495-6334-C24B9EBB3906}"/>
                </a:ext>
              </a:extLst>
            </p:cNvPr>
            <p:cNvSpPr/>
            <p:nvPr/>
          </p:nvSpPr>
          <p:spPr>
            <a:xfrm>
              <a:off x="8425189" y="6502713"/>
              <a:ext cx="14546" cy="8927"/>
            </a:xfrm>
            <a:custGeom>
              <a:avLst/>
              <a:gdLst>
                <a:gd name="connsiteX0" fmla="*/ 12559 w 14546"/>
                <a:gd name="connsiteY0" fmla="*/ 1358 h 8927"/>
                <a:gd name="connsiteX1" fmla="*/ -163 w 14546"/>
                <a:gd name="connsiteY1" fmla="*/ 5874 h 8927"/>
                <a:gd name="connsiteX2" fmla="*/ 11795 w 14546"/>
                <a:gd name="connsiteY2" fmla="*/ 6256 h 8927"/>
                <a:gd name="connsiteX3" fmla="*/ 12559 w 14546"/>
                <a:gd name="connsiteY3" fmla="*/ 1358 h 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46" h="8927">
                  <a:moveTo>
                    <a:pt x="12559" y="1358"/>
                  </a:moveTo>
                  <a:cubicBezTo>
                    <a:pt x="8106" y="-1441"/>
                    <a:pt x="-163" y="1358"/>
                    <a:pt x="-163" y="5874"/>
                  </a:cubicBezTo>
                  <a:cubicBezTo>
                    <a:pt x="-163" y="10390"/>
                    <a:pt x="6198" y="10009"/>
                    <a:pt x="11795" y="6256"/>
                  </a:cubicBezTo>
                  <a:cubicBezTo>
                    <a:pt x="15039" y="4348"/>
                    <a:pt x="15167" y="3012"/>
                    <a:pt x="12559" y="13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 2770">
              <a:extLst>
                <a:ext uri="{FF2B5EF4-FFF2-40B4-BE49-F238E27FC236}">
                  <a16:creationId xmlns:a16="http://schemas.microsoft.com/office/drawing/2014/main" id="{9DBE7797-3C57-B152-8EB7-99AD27B788E3}"/>
                </a:ext>
              </a:extLst>
            </p:cNvPr>
            <p:cNvSpPr/>
            <p:nvPr/>
          </p:nvSpPr>
          <p:spPr>
            <a:xfrm>
              <a:off x="8423493" y="6607191"/>
              <a:ext cx="4939" cy="8064"/>
            </a:xfrm>
            <a:custGeom>
              <a:avLst/>
              <a:gdLst>
                <a:gd name="connsiteX0" fmla="*/ 1660 w 4939"/>
                <a:gd name="connsiteY0" fmla="*/ 622 h 8064"/>
                <a:gd name="connsiteX1" fmla="*/ 261 w 4939"/>
                <a:gd name="connsiteY1" fmla="*/ 5520 h 8064"/>
                <a:gd name="connsiteX2" fmla="*/ 4777 w 4939"/>
                <a:gd name="connsiteY2" fmla="*/ 3549 h 8064"/>
                <a:gd name="connsiteX3" fmla="*/ 1660 w 4939"/>
                <a:gd name="connsiteY3" fmla="*/ 622 h 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39" h="8064">
                  <a:moveTo>
                    <a:pt x="1660" y="622"/>
                  </a:moveTo>
                  <a:cubicBezTo>
                    <a:pt x="-38" y="1621"/>
                    <a:pt x="-655" y="3778"/>
                    <a:pt x="261" y="5520"/>
                  </a:cubicBezTo>
                  <a:cubicBezTo>
                    <a:pt x="2932" y="9846"/>
                    <a:pt x="4777" y="9082"/>
                    <a:pt x="4777" y="3549"/>
                  </a:cubicBezTo>
                  <a:cubicBezTo>
                    <a:pt x="4777" y="813"/>
                    <a:pt x="3378" y="-459"/>
                    <a:pt x="1660" y="6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 2771">
              <a:extLst>
                <a:ext uri="{FF2B5EF4-FFF2-40B4-BE49-F238E27FC236}">
                  <a16:creationId xmlns:a16="http://schemas.microsoft.com/office/drawing/2014/main" id="{42CF65C8-B169-D452-1D53-DF2C1A24E854}"/>
                </a:ext>
              </a:extLst>
            </p:cNvPr>
            <p:cNvSpPr/>
            <p:nvPr/>
          </p:nvSpPr>
          <p:spPr>
            <a:xfrm>
              <a:off x="8435782" y="4579716"/>
              <a:ext cx="8171" cy="6297"/>
            </a:xfrm>
            <a:custGeom>
              <a:avLst/>
              <a:gdLst>
                <a:gd name="connsiteX0" fmla="*/ 5082 w 8171"/>
                <a:gd name="connsiteY0" fmla="*/ 238 h 6297"/>
                <a:gd name="connsiteX1" fmla="*/ 248 w 8171"/>
                <a:gd name="connsiteY1" fmla="*/ 3355 h 6297"/>
                <a:gd name="connsiteX2" fmla="*/ 3174 w 8171"/>
                <a:gd name="connsiteY2" fmla="*/ 6536 h 6297"/>
                <a:gd name="connsiteX3" fmla="*/ 8008 w 8171"/>
                <a:gd name="connsiteY3" fmla="*/ 3355 h 6297"/>
                <a:gd name="connsiteX4" fmla="*/ 5082 w 817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1" h="6297">
                  <a:moveTo>
                    <a:pt x="5082" y="238"/>
                  </a:moveTo>
                  <a:cubicBezTo>
                    <a:pt x="3085" y="506"/>
                    <a:pt x="1310" y="1644"/>
                    <a:pt x="248" y="3355"/>
                  </a:cubicBezTo>
                  <a:cubicBezTo>
                    <a:pt x="-833" y="5136"/>
                    <a:pt x="248" y="6536"/>
                    <a:pt x="3174" y="6536"/>
                  </a:cubicBezTo>
                  <a:cubicBezTo>
                    <a:pt x="6100" y="6536"/>
                    <a:pt x="8008" y="5136"/>
                    <a:pt x="8008" y="3355"/>
                  </a:cubicBezTo>
                  <a:cubicBezTo>
                    <a:pt x="8046" y="1695"/>
                    <a:pt x="6742" y="308"/>
                    <a:pt x="508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 2772">
              <a:extLst>
                <a:ext uri="{FF2B5EF4-FFF2-40B4-BE49-F238E27FC236}">
                  <a16:creationId xmlns:a16="http://schemas.microsoft.com/office/drawing/2014/main" id="{C887CE67-5296-3F1D-4E3C-2DF002D188B0}"/>
                </a:ext>
              </a:extLst>
            </p:cNvPr>
            <p:cNvSpPr/>
            <p:nvPr/>
          </p:nvSpPr>
          <p:spPr>
            <a:xfrm>
              <a:off x="8387624" y="6604387"/>
              <a:ext cx="12639" cy="10932"/>
            </a:xfrm>
            <a:custGeom>
              <a:avLst/>
              <a:gdLst>
                <a:gd name="connsiteX0" fmla="*/ 10178 w 12639"/>
                <a:gd name="connsiteY0" fmla="*/ 3300 h 10932"/>
                <a:gd name="connsiteX1" fmla="*/ 3818 w 12639"/>
                <a:gd name="connsiteY1" fmla="*/ 819 h 10932"/>
                <a:gd name="connsiteX2" fmla="*/ 2100 w 12639"/>
                <a:gd name="connsiteY2" fmla="*/ 9279 h 10932"/>
                <a:gd name="connsiteX3" fmla="*/ 12468 w 12639"/>
                <a:gd name="connsiteY3" fmla="*/ 6544 h 10932"/>
                <a:gd name="connsiteX4" fmla="*/ 10178 w 12639"/>
                <a:gd name="connsiteY4" fmla="*/ 3300 h 1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9" h="10932">
                  <a:moveTo>
                    <a:pt x="10178" y="3300"/>
                  </a:moveTo>
                  <a:cubicBezTo>
                    <a:pt x="7901" y="2950"/>
                    <a:pt x="5732" y="2104"/>
                    <a:pt x="3818" y="819"/>
                  </a:cubicBezTo>
                  <a:cubicBezTo>
                    <a:pt x="-317" y="-1852"/>
                    <a:pt x="-1780" y="5335"/>
                    <a:pt x="2100" y="9279"/>
                  </a:cubicBezTo>
                  <a:cubicBezTo>
                    <a:pt x="5980" y="13223"/>
                    <a:pt x="12659" y="10360"/>
                    <a:pt x="12468" y="6544"/>
                  </a:cubicBezTo>
                  <a:cubicBezTo>
                    <a:pt x="12583" y="5056"/>
                    <a:pt x="11622" y="3694"/>
                    <a:pt x="10178" y="33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 2773">
              <a:extLst>
                <a:ext uri="{FF2B5EF4-FFF2-40B4-BE49-F238E27FC236}">
                  <a16:creationId xmlns:a16="http://schemas.microsoft.com/office/drawing/2014/main" id="{15DF8DC4-FC16-184B-07E0-D34AB1127F42}"/>
                </a:ext>
              </a:extLst>
            </p:cNvPr>
            <p:cNvSpPr/>
            <p:nvPr/>
          </p:nvSpPr>
          <p:spPr>
            <a:xfrm>
              <a:off x="8407126" y="6594715"/>
              <a:ext cx="14114" cy="7943"/>
            </a:xfrm>
            <a:custGeom>
              <a:avLst/>
              <a:gdLst>
                <a:gd name="connsiteX0" fmla="*/ 8613 w 14114"/>
                <a:gd name="connsiteY0" fmla="*/ 441 h 7943"/>
                <a:gd name="connsiteX1" fmla="*/ 153 w 14114"/>
                <a:gd name="connsiteY1" fmla="*/ 4639 h 7943"/>
                <a:gd name="connsiteX2" fmla="*/ 10140 w 14114"/>
                <a:gd name="connsiteY2" fmla="*/ 4130 h 7943"/>
                <a:gd name="connsiteX3" fmla="*/ 8613 w 14114"/>
                <a:gd name="connsiteY3" fmla="*/ 441 h 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4" h="7943">
                  <a:moveTo>
                    <a:pt x="8613" y="441"/>
                  </a:moveTo>
                  <a:cubicBezTo>
                    <a:pt x="4606" y="441"/>
                    <a:pt x="790" y="2604"/>
                    <a:pt x="153" y="4639"/>
                  </a:cubicBezTo>
                  <a:cubicBezTo>
                    <a:pt x="-1437" y="9537"/>
                    <a:pt x="3143" y="9346"/>
                    <a:pt x="10140" y="4130"/>
                  </a:cubicBezTo>
                  <a:cubicBezTo>
                    <a:pt x="15483" y="123"/>
                    <a:pt x="15419" y="-68"/>
                    <a:pt x="8613" y="4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 2774">
              <a:extLst>
                <a:ext uri="{FF2B5EF4-FFF2-40B4-BE49-F238E27FC236}">
                  <a16:creationId xmlns:a16="http://schemas.microsoft.com/office/drawing/2014/main" id="{7E3275FD-81F4-D915-CCC0-F73EC27D8CCF}"/>
                </a:ext>
              </a:extLst>
            </p:cNvPr>
            <p:cNvSpPr/>
            <p:nvPr/>
          </p:nvSpPr>
          <p:spPr>
            <a:xfrm>
              <a:off x="8391641" y="6493987"/>
              <a:ext cx="14311" cy="30199"/>
            </a:xfrm>
            <a:custGeom>
              <a:avLst/>
              <a:gdLst>
                <a:gd name="connsiteX0" fmla="*/ 13285 w 14311"/>
                <a:gd name="connsiteY0" fmla="*/ 24904 h 30199"/>
                <a:gd name="connsiteX1" fmla="*/ 10614 w 14311"/>
                <a:gd name="connsiteY1" fmla="*/ 9957 h 30199"/>
                <a:gd name="connsiteX2" fmla="*/ -8 w 14311"/>
                <a:gd name="connsiteY2" fmla="*/ 10911 h 30199"/>
                <a:gd name="connsiteX3" fmla="*/ 10996 w 14311"/>
                <a:gd name="connsiteY3" fmla="*/ 30438 h 30199"/>
                <a:gd name="connsiteX4" fmla="*/ 13285 w 14311"/>
                <a:gd name="connsiteY4" fmla="*/ 24904 h 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1" h="30199">
                  <a:moveTo>
                    <a:pt x="13285" y="24904"/>
                  </a:moveTo>
                  <a:cubicBezTo>
                    <a:pt x="11651" y="20083"/>
                    <a:pt x="10754" y="15045"/>
                    <a:pt x="10614" y="9957"/>
                  </a:cubicBezTo>
                  <a:cubicBezTo>
                    <a:pt x="10169" y="-3528"/>
                    <a:pt x="1327" y="-2765"/>
                    <a:pt x="-8" y="10911"/>
                  </a:cubicBezTo>
                  <a:cubicBezTo>
                    <a:pt x="-1090" y="22169"/>
                    <a:pt x="3617" y="30438"/>
                    <a:pt x="10996" y="30438"/>
                  </a:cubicBezTo>
                  <a:cubicBezTo>
                    <a:pt x="14240" y="30438"/>
                    <a:pt x="14939" y="28848"/>
                    <a:pt x="13285" y="249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 2775">
              <a:extLst>
                <a:ext uri="{FF2B5EF4-FFF2-40B4-BE49-F238E27FC236}">
                  <a16:creationId xmlns:a16="http://schemas.microsoft.com/office/drawing/2014/main" id="{B03F953B-71C6-F172-8C14-A0DE1BEDF636}"/>
                </a:ext>
              </a:extLst>
            </p:cNvPr>
            <p:cNvSpPr/>
            <p:nvPr/>
          </p:nvSpPr>
          <p:spPr>
            <a:xfrm>
              <a:off x="8471812" y="6558789"/>
              <a:ext cx="9286" cy="6297"/>
            </a:xfrm>
            <a:custGeom>
              <a:avLst/>
              <a:gdLst>
                <a:gd name="connsiteX0" fmla="*/ 9124 w 9286"/>
                <a:gd name="connsiteY0" fmla="*/ 3355 h 6297"/>
                <a:gd name="connsiteX1" fmla="*/ 4481 w 9286"/>
                <a:gd name="connsiteY1" fmla="*/ 238 h 6297"/>
                <a:gd name="connsiteX2" fmla="*/ -163 w 9286"/>
                <a:gd name="connsiteY2" fmla="*/ 3355 h 6297"/>
                <a:gd name="connsiteX3" fmla="*/ 4481 w 9286"/>
                <a:gd name="connsiteY3" fmla="*/ 6535 h 6297"/>
                <a:gd name="connsiteX4" fmla="*/ 9124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9124" y="3355"/>
                  </a:moveTo>
                  <a:cubicBezTo>
                    <a:pt x="9124" y="1638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355"/>
                  </a:cubicBezTo>
                  <a:cubicBezTo>
                    <a:pt x="-163" y="5073"/>
                    <a:pt x="1937" y="6535"/>
                    <a:pt x="4481" y="6535"/>
                  </a:cubicBezTo>
                  <a:cubicBezTo>
                    <a:pt x="7025" y="6535"/>
                    <a:pt x="9124" y="5073"/>
                    <a:pt x="912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 2776">
              <a:extLst>
                <a:ext uri="{FF2B5EF4-FFF2-40B4-BE49-F238E27FC236}">
                  <a16:creationId xmlns:a16="http://schemas.microsoft.com/office/drawing/2014/main" id="{0A7EDAD4-0D7E-00A5-3C19-667980893AAA}"/>
                </a:ext>
              </a:extLst>
            </p:cNvPr>
            <p:cNvSpPr/>
            <p:nvPr/>
          </p:nvSpPr>
          <p:spPr>
            <a:xfrm>
              <a:off x="8434514" y="4467008"/>
              <a:ext cx="17577" cy="14989"/>
            </a:xfrm>
            <a:custGeom>
              <a:avLst/>
              <a:gdLst>
                <a:gd name="connsiteX0" fmla="*/ 14174 w 17577"/>
                <a:gd name="connsiteY0" fmla="*/ 3097 h 14989"/>
                <a:gd name="connsiteX1" fmla="*/ 2693 w 17577"/>
                <a:gd name="connsiteY1" fmla="*/ 2187 h 14989"/>
                <a:gd name="connsiteX2" fmla="*/ -138 w 17577"/>
                <a:gd name="connsiteY2" fmla="*/ 9012 h 14989"/>
                <a:gd name="connsiteX3" fmla="*/ 13538 w 17577"/>
                <a:gd name="connsiteY3" fmla="*/ 11366 h 14989"/>
                <a:gd name="connsiteX4" fmla="*/ 14174 w 17577"/>
                <a:gd name="connsiteY4" fmla="*/ 3097 h 1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77" h="14989">
                  <a:moveTo>
                    <a:pt x="14174" y="3097"/>
                  </a:moveTo>
                  <a:cubicBezTo>
                    <a:pt x="11254" y="-325"/>
                    <a:pt x="6115" y="-732"/>
                    <a:pt x="2693" y="2187"/>
                  </a:cubicBezTo>
                  <a:cubicBezTo>
                    <a:pt x="714" y="3879"/>
                    <a:pt x="-341" y="6417"/>
                    <a:pt x="-138" y="9012"/>
                  </a:cubicBezTo>
                  <a:cubicBezTo>
                    <a:pt x="-138" y="16327"/>
                    <a:pt x="5523" y="17281"/>
                    <a:pt x="13538" y="11366"/>
                  </a:cubicBezTo>
                  <a:cubicBezTo>
                    <a:pt x="18563" y="7677"/>
                    <a:pt x="18626" y="6850"/>
                    <a:pt x="14174" y="30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 2777">
              <a:extLst>
                <a:ext uri="{FF2B5EF4-FFF2-40B4-BE49-F238E27FC236}">
                  <a16:creationId xmlns:a16="http://schemas.microsoft.com/office/drawing/2014/main" id="{2934A992-FE8F-FCA7-6069-60015090A6F6}"/>
                </a:ext>
              </a:extLst>
            </p:cNvPr>
            <p:cNvSpPr/>
            <p:nvPr/>
          </p:nvSpPr>
          <p:spPr>
            <a:xfrm>
              <a:off x="8473647" y="6606573"/>
              <a:ext cx="19855" cy="21304"/>
            </a:xfrm>
            <a:custGeom>
              <a:avLst/>
              <a:gdLst>
                <a:gd name="connsiteX0" fmla="*/ 16831 w 19855"/>
                <a:gd name="connsiteY0" fmla="*/ 7347 h 21304"/>
                <a:gd name="connsiteX1" fmla="*/ 11042 w 19855"/>
                <a:gd name="connsiteY1" fmla="*/ 3912 h 21304"/>
                <a:gd name="connsiteX2" fmla="*/ 3155 w 19855"/>
                <a:gd name="connsiteY2" fmla="*/ 605 h 21304"/>
                <a:gd name="connsiteX3" fmla="*/ 3537 w 19855"/>
                <a:gd name="connsiteY3" fmla="*/ 12054 h 21304"/>
                <a:gd name="connsiteX4" fmla="*/ 19693 w 19855"/>
                <a:gd name="connsiteY4" fmla="*/ 13580 h 21304"/>
                <a:gd name="connsiteX5" fmla="*/ 16831 w 19855"/>
                <a:gd name="connsiteY5" fmla="*/ 7347 h 2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5" h="21304">
                  <a:moveTo>
                    <a:pt x="16831" y="7347"/>
                  </a:moveTo>
                  <a:cubicBezTo>
                    <a:pt x="15240" y="8364"/>
                    <a:pt x="12632" y="6838"/>
                    <a:pt x="11042" y="3912"/>
                  </a:cubicBezTo>
                  <a:cubicBezTo>
                    <a:pt x="9656" y="942"/>
                    <a:pt x="6246" y="-489"/>
                    <a:pt x="3155" y="605"/>
                  </a:cubicBezTo>
                  <a:cubicBezTo>
                    <a:pt x="-1361" y="2322"/>
                    <a:pt x="-1298" y="3403"/>
                    <a:pt x="3537" y="12054"/>
                  </a:cubicBezTo>
                  <a:cubicBezTo>
                    <a:pt x="10279" y="24076"/>
                    <a:pt x="19693" y="24775"/>
                    <a:pt x="19693" y="13580"/>
                  </a:cubicBezTo>
                  <a:cubicBezTo>
                    <a:pt x="19566" y="9191"/>
                    <a:pt x="18421" y="6393"/>
                    <a:pt x="16831" y="73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 2778">
              <a:extLst>
                <a:ext uri="{FF2B5EF4-FFF2-40B4-BE49-F238E27FC236}">
                  <a16:creationId xmlns:a16="http://schemas.microsoft.com/office/drawing/2014/main" id="{DE1F3930-FB2B-3D4D-EF99-A1D51D5413B2}"/>
                </a:ext>
              </a:extLst>
            </p:cNvPr>
            <p:cNvSpPr/>
            <p:nvPr/>
          </p:nvSpPr>
          <p:spPr>
            <a:xfrm>
              <a:off x="8465902" y="4489339"/>
              <a:ext cx="10653" cy="8667"/>
            </a:xfrm>
            <a:custGeom>
              <a:avLst/>
              <a:gdLst>
                <a:gd name="connsiteX0" fmla="*/ 10200 w 10653"/>
                <a:gd name="connsiteY0" fmla="*/ 6018 h 8667"/>
                <a:gd name="connsiteX1" fmla="*/ 6892 w 10653"/>
                <a:gd name="connsiteY1" fmla="*/ 1248 h 8667"/>
                <a:gd name="connsiteX2" fmla="*/ 977 w 10653"/>
                <a:gd name="connsiteY2" fmla="*/ 5446 h 8667"/>
                <a:gd name="connsiteX3" fmla="*/ 10200 w 10653"/>
                <a:gd name="connsiteY3" fmla="*/ 6018 h 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53" h="8667">
                  <a:moveTo>
                    <a:pt x="10200" y="6018"/>
                  </a:moveTo>
                  <a:cubicBezTo>
                    <a:pt x="11154" y="4492"/>
                    <a:pt x="9691" y="2329"/>
                    <a:pt x="6892" y="1248"/>
                  </a:cubicBezTo>
                  <a:cubicBezTo>
                    <a:pt x="850" y="-1106"/>
                    <a:pt x="-1886" y="803"/>
                    <a:pt x="977" y="5446"/>
                  </a:cubicBezTo>
                  <a:cubicBezTo>
                    <a:pt x="3839" y="10089"/>
                    <a:pt x="8228" y="9835"/>
                    <a:pt x="10200" y="60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 2779">
              <a:extLst>
                <a:ext uri="{FF2B5EF4-FFF2-40B4-BE49-F238E27FC236}">
                  <a16:creationId xmlns:a16="http://schemas.microsoft.com/office/drawing/2014/main" id="{D3385EA5-F05F-7F43-516F-A78F9D380414}"/>
                </a:ext>
              </a:extLst>
            </p:cNvPr>
            <p:cNvSpPr/>
            <p:nvPr/>
          </p:nvSpPr>
          <p:spPr>
            <a:xfrm>
              <a:off x="8472327" y="6572674"/>
              <a:ext cx="30652" cy="17378"/>
            </a:xfrm>
            <a:custGeom>
              <a:avLst/>
              <a:gdLst>
                <a:gd name="connsiteX0" fmla="*/ 25783 w 30652"/>
                <a:gd name="connsiteY0" fmla="*/ 11478 h 17378"/>
                <a:gd name="connsiteX1" fmla="*/ 17896 w 30652"/>
                <a:gd name="connsiteY1" fmla="*/ 5118 h 17378"/>
                <a:gd name="connsiteX2" fmla="*/ 7083 w 30652"/>
                <a:gd name="connsiteY2" fmla="*/ 4291 h 17378"/>
                <a:gd name="connsiteX3" fmla="*/ 9945 w 30652"/>
                <a:gd name="connsiteY3" fmla="*/ 13259 h 17378"/>
                <a:gd name="connsiteX4" fmla="*/ 22667 w 30652"/>
                <a:gd name="connsiteY4" fmla="*/ 14468 h 17378"/>
                <a:gd name="connsiteX5" fmla="*/ 30490 w 30652"/>
                <a:gd name="connsiteY5" fmla="*/ 14468 h 17378"/>
                <a:gd name="connsiteX6" fmla="*/ 25783 w 30652"/>
                <a:gd name="connsiteY6" fmla="*/ 11478 h 1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652" h="17378">
                  <a:moveTo>
                    <a:pt x="25783" y="11478"/>
                  </a:moveTo>
                  <a:cubicBezTo>
                    <a:pt x="22310" y="10702"/>
                    <a:pt x="19391" y="8349"/>
                    <a:pt x="17896" y="5118"/>
                  </a:cubicBezTo>
                  <a:cubicBezTo>
                    <a:pt x="14716" y="-1243"/>
                    <a:pt x="14334" y="-1243"/>
                    <a:pt x="7083" y="4291"/>
                  </a:cubicBezTo>
                  <a:cubicBezTo>
                    <a:pt x="-3540" y="12178"/>
                    <a:pt x="-2395" y="15613"/>
                    <a:pt x="9945" y="13259"/>
                  </a:cubicBezTo>
                  <a:cubicBezTo>
                    <a:pt x="16306" y="12114"/>
                    <a:pt x="21394" y="12623"/>
                    <a:pt x="22667" y="14468"/>
                  </a:cubicBezTo>
                  <a:cubicBezTo>
                    <a:pt x="25147" y="18602"/>
                    <a:pt x="30490" y="18730"/>
                    <a:pt x="30490" y="14468"/>
                  </a:cubicBezTo>
                  <a:cubicBezTo>
                    <a:pt x="30363" y="12878"/>
                    <a:pt x="28327" y="11478"/>
                    <a:pt x="25783" y="114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 2780">
              <a:extLst>
                <a:ext uri="{FF2B5EF4-FFF2-40B4-BE49-F238E27FC236}">
                  <a16:creationId xmlns:a16="http://schemas.microsoft.com/office/drawing/2014/main" id="{A8C8EA09-26F9-DD1A-A471-9C202B32A790}"/>
                </a:ext>
              </a:extLst>
            </p:cNvPr>
            <p:cNvSpPr/>
            <p:nvPr/>
          </p:nvSpPr>
          <p:spPr>
            <a:xfrm>
              <a:off x="8448258" y="6530547"/>
              <a:ext cx="9963" cy="9477"/>
            </a:xfrm>
            <a:custGeom>
              <a:avLst/>
              <a:gdLst>
                <a:gd name="connsiteX0" fmla="*/ 7936 w 9963"/>
                <a:gd name="connsiteY0" fmla="*/ 5009 h 9477"/>
                <a:gd name="connsiteX1" fmla="*/ 939 w 9963"/>
                <a:gd name="connsiteY1" fmla="*/ 238 h 9477"/>
                <a:gd name="connsiteX2" fmla="*/ 1702 w 9963"/>
                <a:gd name="connsiteY2" fmla="*/ 5009 h 9477"/>
                <a:gd name="connsiteX3" fmla="*/ 8699 w 9963"/>
                <a:gd name="connsiteY3" fmla="*/ 9716 h 9477"/>
                <a:gd name="connsiteX4" fmla="*/ 7936 w 9963"/>
                <a:gd name="connsiteY4" fmla="*/ 5009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" h="9477">
                  <a:moveTo>
                    <a:pt x="7936" y="5009"/>
                  </a:moveTo>
                  <a:cubicBezTo>
                    <a:pt x="6218" y="2668"/>
                    <a:pt x="3750" y="983"/>
                    <a:pt x="939" y="238"/>
                  </a:cubicBezTo>
                  <a:cubicBezTo>
                    <a:pt x="-778" y="238"/>
                    <a:pt x="-460" y="2338"/>
                    <a:pt x="1702" y="5009"/>
                  </a:cubicBezTo>
                  <a:cubicBezTo>
                    <a:pt x="3432" y="7330"/>
                    <a:pt x="5900" y="8991"/>
                    <a:pt x="8699" y="9716"/>
                  </a:cubicBezTo>
                  <a:cubicBezTo>
                    <a:pt x="10417" y="9588"/>
                    <a:pt x="10099" y="7490"/>
                    <a:pt x="7936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 2781">
              <a:extLst>
                <a:ext uri="{FF2B5EF4-FFF2-40B4-BE49-F238E27FC236}">
                  <a16:creationId xmlns:a16="http://schemas.microsoft.com/office/drawing/2014/main" id="{16D6E3CB-F7A4-A1F1-3C36-851E15D4E42F}"/>
                </a:ext>
              </a:extLst>
            </p:cNvPr>
            <p:cNvSpPr/>
            <p:nvPr/>
          </p:nvSpPr>
          <p:spPr>
            <a:xfrm>
              <a:off x="8453239" y="6587209"/>
              <a:ext cx="14038" cy="9171"/>
            </a:xfrm>
            <a:custGeom>
              <a:avLst/>
              <a:gdLst>
                <a:gd name="connsiteX0" fmla="*/ -163 w 14038"/>
                <a:gd name="connsiteY0" fmla="*/ 3049 h 9171"/>
                <a:gd name="connsiteX1" fmla="*/ 13258 w 14038"/>
                <a:gd name="connsiteY1" fmla="*/ 9410 h 9171"/>
                <a:gd name="connsiteX2" fmla="*/ 11159 w 14038"/>
                <a:gd name="connsiteY2" fmla="*/ 5084 h 9171"/>
                <a:gd name="connsiteX3" fmla="*/ -163 w 14038"/>
                <a:gd name="connsiteY3" fmla="*/ 3049 h 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8" h="9171">
                  <a:moveTo>
                    <a:pt x="-163" y="3049"/>
                  </a:moveTo>
                  <a:cubicBezTo>
                    <a:pt x="-163" y="5593"/>
                    <a:pt x="5181" y="8010"/>
                    <a:pt x="13258" y="9410"/>
                  </a:cubicBezTo>
                  <a:cubicBezTo>
                    <a:pt x="14594" y="9410"/>
                    <a:pt x="13704" y="7693"/>
                    <a:pt x="11159" y="5084"/>
                  </a:cubicBezTo>
                  <a:cubicBezTo>
                    <a:pt x="5880" y="-449"/>
                    <a:pt x="-163" y="-1403"/>
                    <a:pt x="-163" y="30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 2782">
              <a:extLst>
                <a:ext uri="{FF2B5EF4-FFF2-40B4-BE49-F238E27FC236}">
                  <a16:creationId xmlns:a16="http://schemas.microsoft.com/office/drawing/2014/main" id="{52660C21-414F-529B-D2AB-9C3F0A969782}"/>
                </a:ext>
              </a:extLst>
            </p:cNvPr>
            <p:cNvSpPr/>
            <p:nvPr/>
          </p:nvSpPr>
          <p:spPr>
            <a:xfrm>
              <a:off x="8528656" y="6574500"/>
              <a:ext cx="5173" cy="6299"/>
            </a:xfrm>
            <a:custGeom>
              <a:avLst/>
              <a:gdLst>
                <a:gd name="connsiteX0" fmla="*/ 3675 w 5173"/>
                <a:gd name="connsiteY0" fmla="*/ 238 h 6299"/>
                <a:gd name="connsiteX1" fmla="*/ 367 w 5173"/>
                <a:gd name="connsiteY1" fmla="*/ 3419 h 6299"/>
                <a:gd name="connsiteX2" fmla="*/ 1703 w 5173"/>
                <a:gd name="connsiteY2" fmla="*/ 6536 h 6299"/>
                <a:gd name="connsiteX3" fmla="*/ 5011 w 5173"/>
                <a:gd name="connsiteY3" fmla="*/ 3489 h 6299"/>
                <a:gd name="connsiteX4" fmla="*/ 5011 w 5173"/>
                <a:gd name="connsiteY4" fmla="*/ 3419 h 6299"/>
                <a:gd name="connsiteX5" fmla="*/ 3675 w 5173"/>
                <a:gd name="connsiteY5" fmla="*/ 23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3675" y="238"/>
                  </a:moveTo>
                  <a:cubicBezTo>
                    <a:pt x="2912" y="238"/>
                    <a:pt x="1449" y="1638"/>
                    <a:pt x="367" y="3419"/>
                  </a:cubicBezTo>
                  <a:cubicBezTo>
                    <a:pt x="-714" y="5200"/>
                    <a:pt x="-78" y="6536"/>
                    <a:pt x="1703" y="6536"/>
                  </a:cubicBezTo>
                  <a:cubicBezTo>
                    <a:pt x="3459" y="6606"/>
                    <a:pt x="4941" y="5238"/>
                    <a:pt x="5011" y="3489"/>
                  </a:cubicBezTo>
                  <a:cubicBezTo>
                    <a:pt x="5011" y="3463"/>
                    <a:pt x="5011" y="3444"/>
                    <a:pt x="5011" y="3419"/>
                  </a:cubicBezTo>
                  <a:cubicBezTo>
                    <a:pt x="5011" y="1638"/>
                    <a:pt x="4375" y="238"/>
                    <a:pt x="367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 2783">
              <a:extLst>
                <a:ext uri="{FF2B5EF4-FFF2-40B4-BE49-F238E27FC236}">
                  <a16:creationId xmlns:a16="http://schemas.microsoft.com/office/drawing/2014/main" id="{4F7E8995-D1AB-F7E7-8F0B-D0287B46BE90}"/>
                </a:ext>
              </a:extLst>
            </p:cNvPr>
            <p:cNvSpPr/>
            <p:nvPr/>
          </p:nvSpPr>
          <p:spPr>
            <a:xfrm>
              <a:off x="8770778" y="6571701"/>
              <a:ext cx="22332" cy="22010"/>
            </a:xfrm>
            <a:custGeom>
              <a:avLst/>
              <a:gdLst>
                <a:gd name="connsiteX0" fmla="*/ 15664 w 22332"/>
                <a:gd name="connsiteY0" fmla="*/ 8380 h 22010"/>
                <a:gd name="connsiteX1" fmla="*/ 7776 w 22332"/>
                <a:gd name="connsiteY1" fmla="*/ 3292 h 22010"/>
                <a:gd name="connsiteX2" fmla="*/ 5041 w 22332"/>
                <a:gd name="connsiteY2" fmla="*/ 238 h 22010"/>
                <a:gd name="connsiteX3" fmla="*/ 525 w 22332"/>
                <a:gd name="connsiteY3" fmla="*/ 19893 h 22010"/>
                <a:gd name="connsiteX4" fmla="*/ 10893 w 22332"/>
                <a:gd name="connsiteY4" fmla="*/ 18939 h 22010"/>
                <a:gd name="connsiteX5" fmla="*/ 15982 w 22332"/>
                <a:gd name="connsiteY5" fmla="*/ 16585 h 22010"/>
                <a:gd name="connsiteX6" fmla="*/ 15664 w 22332"/>
                <a:gd name="connsiteY6" fmla="*/ 8380 h 2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32" h="22010">
                  <a:moveTo>
                    <a:pt x="15664" y="8380"/>
                  </a:moveTo>
                  <a:cubicBezTo>
                    <a:pt x="11338" y="7299"/>
                    <a:pt x="7776" y="5009"/>
                    <a:pt x="7776" y="3292"/>
                  </a:cubicBezTo>
                  <a:cubicBezTo>
                    <a:pt x="7846" y="1702"/>
                    <a:pt x="6631" y="340"/>
                    <a:pt x="5041" y="238"/>
                  </a:cubicBezTo>
                  <a:cubicBezTo>
                    <a:pt x="1925" y="238"/>
                    <a:pt x="-1701" y="16204"/>
                    <a:pt x="525" y="19893"/>
                  </a:cubicBezTo>
                  <a:cubicBezTo>
                    <a:pt x="2752" y="23582"/>
                    <a:pt x="10893" y="22692"/>
                    <a:pt x="10893" y="18939"/>
                  </a:cubicBezTo>
                  <a:cubicBezTo>
                    <a:pt x="10893" y="17158"/>
                    <a:pt x="13183" y="16077"/>
                    <a:pt x="15982" y="16585"/>
                  </a:cubicBezTo>
                  <a:cubicBezTo>
                    <a:pt x="24441" y="17794"/>
                    <a:pt x="24123" y="10225"/>
                    <a:pt x="15664" y="83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 2784">
              <a:extLst>
                <a:ext uri="{FF2B5EF4-FFF2-40B4-BE49-F238E27FC236}">
                  <a16:creationId xmlns:a16="http://schemas.microsoft.com/office/drawing/2014/main" id="{0FBBA99A-C977-EDC3-C868-530A4004DFEB}"/>
                </a:ext>
              </a:extLst>
            </p:cNvPr>
            <p:cNvSpPr/>
            <p:nvPr/>
          </p:nvSpPr>
          <p:spPr>
            <a:xfrm>
              <a:off x="8796457" y="6596381"/>
              <a:ext cx="22523" cy="25330"/>
            </a:xfrm>
            <a:custGeom>
              <a:avLst/>
              <a:gdLst>
                <a:gd name="connsiteX0" fmla="*/ 5759 w 22523"/>
                <a:gd name="connsiteY0" fmla="*/ 10479 h 25330"/>
                <a:gd name="connsiteX1" fmla="*/ 16191 w 22523"/>
                <a:gd name="connsiteY1" fmla="*/ 20847 h 25330"/>
                <a:gd name="connsiteX2" fmla="*/ 20071 w 22523"/>
                <a:gd name="connsiteY2" fmla="*/ 16203 h 25330"/>
                <a:gd name="connsiteX3" fmla="*/ 19308 w 22523"/>
                <a:gd name="connsiteY3" fmla="*/ 6662 h 25330"/>
                <a:gd name="connsiteX4" fmla="*/ 22361 w 22523"/>
                <a:gd name="connsiteY4" fmla="*/ 3609 h 25330"/>
                <a:gd name="connsiteX5" fmla="*/ 22361 w 22523"/>
                <a:gd name="connsiteY5" fmla="*/ 3546 h 25330"/>
                <a:gd name="connsiteX6" fmla="*/ 5759 w 22523"/>
                <a:gd name="connsiteY6" fmla="*/ 10479 h 2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23" h="25330">
                  <a:moveTo>
                    <a:pt x="5759" y="10479"/>
                  </a:moveTo>
                  <a:cubicBezTo>
                    <a:pt x="-5436" y="24981"/>
                    <a:pt x="-93" y="30261"/>
                    <a:pt x="16191" y="20847"/>
                  </a:cubicBezTo>
                  <a:cubicBezTo>
                    <a:pt x="20452" y="18366"/>
                    <a:pt x="22170" y="16267"/>
                    <a:pt x="20071" y="16203"/>
                  </a:cubicBezTo>
                  <a:cubicBezTo>
                    <a:pt x="15491" y="16203"/>
                    <a:pt x="14728" y="6662"/>
                    <a:pt x="19308" y="6662"/>
                  </a:cubicBezTo>
                  <a:cubicBezTo>
                    <a:pt x="20993" y="6662"/>
                    <a:pt x="22361" y="5295"/>
                    <a:pt x="22361" y="3609"/>
                  </a:cubicBezTo>
                  <a:cubicBezTo>
                    <a:pt x="22361" y="3590"/>
                    <a:pt x="22361" y="3565"/>
                    <a:pt x="22361" y="3546"/>
                  </a:cubicBezTo>
                  <a:cubicBezTo>
                    <a:pt x="22361" y="-3069"/>
                    <a:pt x="13201" y="747"/>
                    <a:pt x="5759" y="104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 2785">
              <a:extLst>
                <a:ext uri="{FF2B5EF4-FFF2-40B4-BE49-F238E27FC236}">
                  <a16:creationId xmlns:a16="http://schemas.microsoft.com/office/drawing/2014/main" id="{C19C0896-37C1-7484-62B5-E77C0DC3C6AF}"/>
                </a:ext>
              </a:extLst>
            </p:cNvPr>
            <p:cNvSpPr/>
            <p:nvPr/>
          </p:nvSpPr>
          <p:spPr>
            <a:xfrm>
              <a:off x="8781834" y="6612283"/>
              <a:ext cx="9286" cy="6233"/>
            </a:xfrm>
            <a:custGeom>
              <a:avLst/>
              <a:gdLst>
                <a:gd name="connsiteX0" fmla="*/ 9287 w 9286"/>
                <a:gd name="connsiteY0" fmla="*/ 3117 h 6233"/>
                <a:gd name="connsiteX1" fmla="*/ 4644 w 9286"/>
                <a:gd name="connsiteY1" fmla="*/ 6234 h 6233"/>
                <a:gd name="connsiteX2" fmla="*/ 0 w 9286"/>
                <a:gd name="connsiteY2" fmla="*/ 3117 h 6233"/>
                <a:gd name="connsiteX3" fmla="*/ 4644 w 9286"/>
                <a:gd name="connsiteY3" fmla="*/ 0 h 6233"/>
                <a:gd name="connsiteX4" fmla="*/ 9287 w 9286"/>
                <a:gd name="connsiteY4" fmla="*/ 3117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33">
                  <a:moveTo>
                    <a:pt x="9287" y="3117"/>
                  </a:moveTo>
                  <a:cubicBezTo>
                    <a:pt x="9287" y="4838"/>
                    <a:pt x="7208" y="6234"/>
                    <a:pt x="4644" y="6234"/>
                  </a:cubicBezTo>
                  <a:cubicBezTo>
                    <a:pt x="2079" y="6234"/>
                    <a:pt x="0" y="4838"/>
                    <a:pt x="0" y="3117"/>
                  </a:cubicBezTo>
                  <a:cubicBezTo>
                    <a:pt x="0" y="1395"/>
                    <a:pt x="2079" y="0"/>
                    <a:pt x="4644" y="0"/>
                  </a:cubicBezTo>
                  <a:cubicBezTo>
                    <a:pt x="7208" y="0"/>
                    <a:pt x="9287" y="1395"/>
                    <a:pt x="9287" y="3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 2786">
              <a:extLst>
                <a:ext uri="{FF2B5EF4-FFF2-40B4-BE49-F238E27FC236}">
                  <a16:creationId xmlns:a16="http://schemas.microsoft.com/office/drawing/2014/main" id="{9BF99A89-A61A-F4E9-32BE-AB346A9D256C}"/>
                </a:ext>
              </a:extLst>
            </p:cNvPr>
            <p:cNvSpPr/>
            <p:nvPr/>
          </p:nvSpPr>
          <p:spPr>
            <a:xfrm>
              <a:off x="8639226" y="6543015"/>
              <a:ext cx="6170" cy="6297"/>
            </a:xfrm>
            <a:custGeom>
              <a:avLst/>
              <a:gdLst>
                <a:gd name="connsiteX0" fmla="*/ 2954 w 6170"/>
                <a:gd name="connsiteY0" fmla="*/ 238 h 6297"/>
                <a:gd name="connsiteX1" fmla="*/ -163 w 6170"/>
                <a:gd name="connsiteY1" fmla="*/ 3419 h 6297"/>
                <a:gd name="connsiteX2" fmla="*/ 2954 w 6170"/>
                <a:gd name="connsiteY2" fmla="*/ 6535 h 6297"/>
                <a:gd name="connsiteX3" fmla="*/ 6008 w 6170"/>
                <a:gd name="connsiteY3" fmla="*/ 3482 h 6297"/>
                <a:gd name="connsiteX4" fmla="*/ 6008 w 6170"/>
                <a:gd name="connsiteY4" fmla="*/ 3419 h 6297"/>
                <a:gd name="connsiteX5" fmla="*/ 2954 w 6170"/>
                <a:gd name="connsiteY5" fmla="*/ 238 h 6297"/>
                <a:gd name="connsiteX6" fmla="*/ 2954 w 6170"/>
                <a:gd name="connsiteY6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4" y="238"/>
                  </a:moveTo>
                  <a:cubicBezTo>
                    <a:pt x="1224" y="270"/>
                    <a:pt x="-163" y="1688"/>
                    <a:pt x="-163" y="3419"/>
                  </a:cubicBezTo>
                  <a:cubicBezTo>
                    <a:pt x="-163" y="5142"/>
                    <a:pt x="1230" y="6535"/>
                    <a:pt x="2954" y="6535"/>
                  </a:cubicBezTo>
                  <a:cubicBezTo>
                    <a:pt x="4640" y="6535"/>
                    <a:pt x="6008" y="5168"/>
                    <a:pt x="6008" y="3482"/>
                  </a:cubicBezTo>
                  <a:cubicBezTo>
                    <a:pt x="6008" y="3463"/>
                    <a:pt x="6008" y="3438"/>
                    <a:pt x="6008" y="3419"/>
                  </a:cubicBezTo>
                  <a:cubicBezTo>
                    <a:pt x="6046" y="1695"/>
                    <a:pt x="4678" y="276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 2787">
              <a:extLst>
                <a:ext uri="{FF2B5EF4-FFF2-40B4-BE49-F238E27FC236}">
                  <a16:creationId xmlns:a16="http://schemas.microsoft.com/office/drawing/2014/main" id="{41543AB5-AFB1-EFFA-2C17-1807E7DAE121}"/>
                </a:ext>
              </a:extLst>
            </p:cNvPr>
            <p:cNvSpPr/>
            <p:nvPr/>
          </p:nvSpPr>
          <p:spPr>
            <a:xfrm>
              <a:off x="8741587" y="6588428"/>
              <a:ext cx="27593" cy="12024"/>
            </a:xfrm>
            <a:custGeom>
              <a:avLst/>
              <a:gdLst>
                <a:gd name="connsiteX0" fmla="*/ 12797 w 27593"/>
                <a:gd name="connsiteY0" fmla="*/ 940 h 12024"/>
                <a:gd name="connsiteX1" fmla="*/ 839 w 27593"/>
                <a:gd name="connsiteY1" fmla="*/ 3802 h 12024"/>
                <a:gd name="connsiteX2" fmla="*/ 10698 w 27593"/>
                <a:gd name="connsiteY2" fmla="*/ 7746 h 12024"/>
                <a:gd name="connsiteX3" fmla="*/ 22720 w 27593"/>
                <a:gd name="connsiteY3" fmla="*/ 9209 h 12024"/>
                <a:gd name="connsiteX4" fmla="*/ 27236 w 27593"/>
                <a:gd name="connsiteY4" fmla="*/ 11245 h 12024"/>
                <a:gd name="connsiteX5" fmla="*/ 25709 w 27593"/>
                <a:gd name="connsiteY5" fmla="*/ 5329 h 12024"/>
                <a:gd name="connsiteX6" fmla="*/ 12797 w 27593"/>
                <a:gd name="connsiteY6" fmla="*/ 940 h 1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93" h="12024">
                  <a:moveTo>
                    <a:pt x="12797" y="940"/>
                  </a:moveTo>
                  <a:cubicBezTo>
                    <a:pt x="5291" y="-523"/>
                    <a:pt x="2175" y="240"/>
                    <a:pt x="839" y="3802"/>
                  </a:cubicBezTo>
                  <a:cubicBezTo>
                    <a:pt x="-1896" y="10990"/>
                    <a:pt x="839" y="12135"/>
                    <a:pt x="10698" y="7746"/>
                  </a:cubicBezTo>
                  <a:cubicBezTo>
                    <a:pt x="18140" y="4248"/>
                    <a:pt x="19730" y="4502"/>
                    <a:pt x="22720" y="9209"/>
                  </a:cubicBezTo>
                  <a:cubicBezTo>
                    <a:pt x="24628" y="12326"/>
                    <a:pt x="26599" y="13153"/>
                    <a:pt x="27236" y="11245"/>
                  </a:cubicBezTo>
                  <a:cubicBezTo>
                    <a:pt x="27770" y="9139"/>
                    <a:pt x="27191" y="6913"/>
                    <a:pt x="25709" y="5329"/>
                  </a:cubicBezTo>
                  <a:cubicBezTo>
                    <a:pt x="21702" y="3103"/>
                    <a:pt x="17332" y="1614"/>
                    <a:pt x="12797" y="9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 2788">
              <a:extLst>
                <a:ext uri="{FF2B5EF4-FFF2-40B4-BE49-F238E27FC236}">
                  <a16:creationId xmlns:a16="http://schemas.microsoft.com/office/drawing/2014/main" id="{228AC387-F9EC-AFB5-A5CA-4C82930E2A5D}"/>
                </a:ext>
              </a:extLst>
            </p:cNvPr>
            <p:cNvSpPr/>
            <p:nvPr/>
          </p:nvSpPr>
          <p:spPr>
            <a:xfrm>
              <a:off x="8770402" y="6537111"/>
              <a:ext cx="12735" cy="16753"/>
            </a:xfrm>
            <a:custGeom>
              <a:avLst/>
              <a:gdLst>
                <a:gd name="connsiteX0" fmla="*/ 12159 w 12735"/>
                <a:gd name="connsiteY0" fmla="*/ 9323 h 16753"/>
                <a:gd name="connsiteX1" fmla="*/ -117 w 12735"/>
                <a:gd name="connsiteY1" fmla="*/ 926 h 16753"/>
                <a:gd name="connsiteX2" fmla="*/ 1728 w 12735"/>
                <a:gd name="connsiteY2" fmla="*/ 10404 h 16753"/>
                <a:gd name="connsiteX3" fmla="*/ 12159 w 12735"/>
                <a:gd name="connsiteY3" fmla="*/ 9323 h 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35" h="16753">
                  <a:moveTo>
                    <a:pt x="12159" y="9323"/>
                  </a:moveTo>
                  <a:cubicBezTo>
                    <a:pt x="10760" y="3852"/>
                    <a:pt x="2554" y="-1745"/>
                    <a:pt x="-117" y="926"/>
                  </a:cubicBezTo>
                  <a:cubicBezTo>
                    <a:pt x="-346" y="4196"/>
                    <a:pt x="290" y="7459"/>
                    <a:pt x="1728" y="10404"/>
                  </a:cubicBezTo>
                  <a:cubicBezTo>
                    <a:pt x="5290" y="19818"/>
                    <a:pt x="14640" y="18864"/>
                    <a:pt x="12159" y="93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 2789">
              <a:extLst>
                <a:ext uri="{FF2B5EF4-FFF2-40B4-BE49-F238E27FC236}">
                  <a16:creationId xmlns:a16="http://schemas.microsoft.com/office/drawing/2014/main" id="{459CC297-CCDD-0626-79BB-3D181C97FB3E}"/>
                </a:ext>
              </a:extLst>
            </p:cNvPr>
            <p:cNvSpPr/>
            <p:nvPr/>
          </p:nvSpPr>
          <p:spPr>
            <a:xfrm>
              <a:off x="8735273" y="6571459"/>
              <a:ext cx="10899" cy="9374"/>
            </a:xfrm>
            <a:custGeom>
              <a:avLst/>
              <a:gdLst>
                <a:gd name="connsiteX0" fmla="*/ 10332 w 10899"/>
                <a:gd name="connsiteY0" fmla="*/ 4869 h 9374"/>
                <a:gd name="connsiteX1" fmla="*/ -163 w 10899"/>
                <a:gd name="connsiteY1" fmla="*/ 2770 h 9374"/>
                <a:gd name="connsiteX2" fmla="*/ 7979 w 10899"/>
                <a:gd name="connsiteY2" fmla="*/ 9583 h 9374"/>
                <a:gd name="connsiteX3" fmla="*/ 8043 w 10899"/>
                <a:gd name="connsiteY3" fmla="*/ 9576 h 9374"/>
                <a:gd name="connsiteX4" fmla="*/ 10332 w 10899"/>
                <a:gd name="connsiteY4" fmla="*/ 4869 h 9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99" h="9374">
                  <a:moveTo>
                    <a:pt x="10332" y="4869"/>
                  </a:moveTo>
                  <a:cubicBezTo>
                    <a:pt x="8424" y="-92"/>
                    <a:pt x="-163" y="-1492"/>
                    <a:pt x="-163" y="2770"/>
                  </a:cubicBezTo>
                  <a:cubicBezTo>
                    <a:pt x="206" y="6898"/>
                    <a:pt x="3851" y="9951"/>
                    <a:pt x="7979" y="9583"/>
                  </a:cubicBezTo>
                  <a:cubicBezTo>
                    <a:pt x="7998" y="9583"/>
                    <a:pt x="8024" y="9576"/>
                    <a:pt x="8043" y="9576"/>
                  </a:cubicBezTo>
                  <a:cubicBezTo>
                    <a:pt x="10396" y="9576"/>
                    <a:pt x="11350" y="7541"/>
                    <a:pt x="10332" y="48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 2790">
              <a:extLst>
                <a:ext uri="{FF2B5EF4-FFF2-40B4-BE49-F238E27FC236}">
                  <a16:creationId xmlns:a16="http://schemas.microsoft.com/office/drawing/2014/main" id="{CE5F7294-F739-2CD9-F16B-6B8E09ADCD79}"/>
                </a:ext>
              </a:extLst>
            </p:cNvPr>
            <p:cNvSpPr/>
            <p:nvPr/>
          </p:nvSpPr>
          <p:spPr>
            <a:xfrm>
              <a:off x="8772481" y="6619578"/>
              <a:ext cx="6235" cy="5234"/>
            </a:xfrm>
            <a:custGeom>
              <a:avLst/>
              <a:gdLst>
                <a:gd name="connsiteX0" fmla="*/ 2957 w 6235"/>
                <a:gd name="connsiteY0" fmla="*/ 766 h 5234"/>
                <a:gd name="connsiteX1" fmla="*/ -160 w 6235"/>
                <a:gd name="connsiteY1" fmla="*/ 2165 h 5234"/>
                <a:gd name="connsiteX2" fmla="*/ 2887 w 6235"/>
                <a:gd name="connsiteY2" fmla="*/ 5473 h 5234"/>
                <a:gd name="connsiteX3" fmla="*/ 2957 w 6235"/>
                <a:gd name="connsiteY3" fmla="*/ 5473 h 5234"/>
                <a:gd name="connsiteX4" fmla="*/ 6073 w 6235"/>
                <a:gd name="connsiteY4" fmla="*/ 4137 h 5234"/>
                <a:gd name="connsiteX5" fmla="*/ 2957 w 6235"/>
                <a:gd name="connsiteY5" fmla="*/ 766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34">
                  <a:moveTo>
                    <a:pt x="2957" y="766"/>
                  </a:moveTo>
                  <a:cubicBezTo>
                    <a:pt x="1239" y="-315"/>
                    <a:pt x="-160" y="321"/>
                    <a:pt x="-160" y="2165"/>
                  </a:cubicBezTo>
                  <a:cubicBezTo>
                    <a:pt x="-230" y="3921"/>
                    <a:pt x="1137" y="5403"/>
                    <a:pt x="2887" y="5473"/>
                  </a:cubicBezTo>
                  <a:cubicBezTo>
                    <a:pt x="2912" y="5473"/>
                    <a:pt x="2938" y="5473"/>
                    <a:pt x="2957" y="5473"/>
                  </a:cubicBezTo>
                  <a:cubicBezTo>
                    <a:pt x="4674" y="5473"/>
                    <a:pt x="6073" y="4900"/>
                    <a:pt x="6073" y="4137"/>
                  </a:cubicBezTo>
                  <a:cubicBezTo>
                    <a:pt x="6073" y="3374"/>
                    <a:pt x="4674" y="1847"/>
                    <a:pt x="2957" y="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 2791">
              <a:extLst>
                <a:ext uri="{FF2B5EF4-FFF2-40B4-BE49-F238E27FC236}">
                  <a16:creationId xmlns:a16="http://schemas.microsoft.com/office/drawing/2014/main" id="{6DB3C1CA-54A5-AA0C-02DE-35EAE115D77E}"/>
                </a:ext>
              </a:extLst>
            </p:cNvPr>
            <p:cNvSpPr/>
            <p:nvPr/>
          </p:nvSpPr>
          <p:spPr>
            <a:xfrm>
              <a:off x="8865477" y="6608048"/>
              <a:ext cx="16200" cy="25140"/>
            </a:xfrm>
            <a:custGeom>
              <a:avLst/>
              <a:gdLst>
                <a:gd name="connsiteX0" fmla="*/ -163 w 16200"/>
                <a:gd name="connsiteY0" fmla="*/ 4600 h 25140"/>
                <a:gd name="connsiteX1" fmla="*/ 6198 w 16200"/>
                <a:gd name="connsiteY1" fmla="*/ 7590 h 25140"/>
                <a:gd name="connsiteX2" fmla="*/ 10651 w 16200"/>
                <a:gd name="connsiteY2" fmla="*/ 13951 h 25140"/>
                <a:gd name="connsiteX3" fmla="*/ 11160 w 16200"/>
                <a:gd name="connsiteY3" fmla="*/ 24192 h 25140"/>
                <a:gd name="connsiteX4" fmla="*/ 15294 w 16200"/>
                <a:gd name="connsiteY4" fmla="*/ 18721 h 25140"/>
                <a:gd name="connsiteX5" fmla="*/ 10714 w 16200"/>
                <a:gd name="connsiteY5" fmla="*/ 4091 h 25140"/>
                <a:gd name="connsiteX6" fmla="*/ -163 w 16200"/>
                <a:gd name="connsiteY6" fmla="*/ 4600 h 2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00" h="25140">
                  <a:moveTo>
                    <a:pt x="-163" y="4600"/>
                  </a:moveTo>
                  <a:cubicBezTo>
                    <a:pt x="-163" y="6254"/>
                    <a:pt x="2764" y="7590"/>
                    <a:pt x="6198" y="7590"/>
                  </a:cubicBezTo>
                  <a:cubicBezTo>
                    <a:pt x="11160" y="7590"/>
                    <a:pt x="12177" y="8989"/>
                    <a:pt x="10651" y="13951"/>
                  </a:cubicBezTo>
                  <a:cubicBezTo>
                    <a:pt x="9595" y="17316"/>
                    <a:pt x="9779" y="20948"/>
                    <a:pt x="11160" y="24192"/>
                  </a:cubicBezTo>
                  <a:cubicBezTo>
                    <a:pt x="12813" y="26863"/>
                    <a:pt x="14213" y="25018"/>
                    <a:pt x="15294" y="18721"/>
                  </a:cubicBezTo>
                  <a:cubicBezTo>
                    <a:pt x="17209" y="13372"/>
                    <a:pt x="15339" y="7399"/>
                    <a:pt x="10714" y="4091"/>
                  </a:cubicBezTo>
                  <a:cubicBezTo>
                    <a:pt x="4544" y="-1251"/>
                    <a:pt x="-163" y="-997"/>
                    <a:pt x="-163" y="4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 2792">
              <a:extLst>
                <a:ext uri="{FF2B5EF4-FFF2-40B4-BE49-F238E27FC236}">
                  <a16:creationId xmlns:a16="http://schemas.microsoft.com/office/drawing/2014/main" id="{84DFBC09-0F1D-BD5F-59E1-A02D89DB2E67}"/>
                </a:ext>
              </a:extLst>
            </p:cNvPr>
            <p:cNvSpPr/>
            <p:nvPr/>
          </p:nvSpPr>
          <p:spPr>
            <a:xfrm>
              <a:off x="8890284" y="6622399"/>
              <a:ext cx="6069" cy="7721"/>
            </a:xfrm>
            <a:custGeom>
              <a:avLst/>
              <a:gdLst>
                <a:gd name="connsiteX0" fmla="*/ -163 w 6069"/>
                <a:gd name="connsiteY0" fmla="*/ 1508 h 7721"/>
                <a:gd name="connsiteX1" fmla="*/ 5562 w 6069"/>
                <a:gd name="connsiteY1" fmla="*/ 7360 h 7721"/>
                <a:gd name="connsiteX2" fmla="*/ 3526 w 6069"/>
                <a:gd name="connsiteY2" fmla="*/ 2016 h 7721"/>
                <a:gd name="connsiteX3" fmla="*/ -163 w 6069"/>
                <a:gd name="connsiteY3" fmla="*/ 1508 h 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" h="7721">
                  <a:moveTo>
                    <a:pt x="-163" y="1508"/>
                  </a:moveTo>
                  <a:cubicBezTo>
                    <a:pt x="-163" y="5706"/>
                    <a:pt x="3526" y="9459"/>
                    <a:pt x="5562" y="7360"/>
                  </a:cubicBezTo>
                  <a:cubicBezTo>
                    <a:pt x="6452" y="6469"/>
                    <a:pt x="5562" y="4052"/>
                    <a:pt x="3526" y="2016"/>
                  </a:cubicBezTo>
                  <a:cubicBezTo>
                    <a:pt x="1491" y="-19"/>
                    <a:pt x="-163" y="-464"/>
                    <a:pt x="-163" y="15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 2793">
              <a:extLst>
                <a:ext uri="{FF2B5EF4-FFF2-40B4-BE49-F238E27FC236}">
                  <a16:creationId xmlns:a16="http://schemas.microsoft.com/office/drawing/2014/main" id="{2017908C-BE89-94F1-1BFE-D781015DCAE5}"/>
                </a:ext>
              </a:extLst>
            </p:cNvPr>
            <p:cNvSpPr/>
            <p:nvPr/>
          </p:nvSpPr>
          <p:spPr>
            <a:xfrm>
              <a:off x="8381883" y="6577680"/>
              <a:ext cx="12456" cy="7756"/>
            </a:xfrm>
            <a:custGeom>
              <a:avLst/>
              <a:gdLst>
                <a:gd name="connsiteX0" fmla="*/ 12293 w 12456"/>
                <a:gd name="connsiteY0" fmla="*/ 3164 h 7756"/>
                <a:gd name="connsiteX1" fmla="*/ 5933 w 12456"/>
                <a:gd name="connsiteY1" fmla="*/ 238 h 7756"/>
                <a:gd name="connsiteX2" fmla="*/ 3643 w 12456"/>
                <a:gd name="connsiteY2" fmla="*/ 7363 h 7756"/>
                <a:gd name="connsiteX3" fmla="*/ 12293 w 12456"/>
                <a:gd name="connsiteY3" fmla="*/ 3164 h 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6" h="7756">
                  <a:moveTo>
                    <a:pt x="12293" y="3164"/>
                  </a:moveTo>
                  <a:cubicBezTo>
                    <a:pt x="12293" y="1511"/>
                    <a:pt x="9495" y="238"/>
                    <a:pt x="5933" y="238"/>
                  </a:cubicBezTo>
                  <a:cubicBezTo>
                    <a:pt x="-873" y="238"/>
                    <a:pt x="-2463" y="5136"/>
                    <a:pt x="3643" y="7363"/>
                  </a:cubicBezTo>
                  <a:cubicBezTo>
                    <a:pt x="8477" y="9080"/>
                    <a:pt x="12293" y="7172"/>
                    <a:pt x="12293" y="3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 2794">
              <a:extLst>
                <a:ext uri="{FF2B5EF4-FFF2-40B4-BE49-F238E27FC236}">
                  <a16:creationId xmlns:a16="http://schemas.microsoft.com/office/drawing/2014/main" id="{9818B6EA-FDDA-BDA0-03F5-260B22254F4D}"/>
                </a:ext>
              </a:extLst>
            </p:cNvPr>
            <p:cNvSpPr/>
            <p:nvPr/>
          </p:nvSpPr>
          <p:spPr>
            <a:xfrm>
              <a:off x="8871710" y="6572056"/>
              <a:ext cx="28177" cy="11857"/>
            </a:xfrm>
            <a:custGeom>
              <a:avLst/>
              <a:gdLst>
                <a:gd name="connsiteX0" fmla="*/ 14531 w 28177"/>
                <a:gd name="connsiteY0" fmla="*/ 2237 h 11857"/>
                <a:gd name="connsiteX1" fmla="*/ 5371 w 28177"/>
                <a:gd name="connsiteY1" fmla="*/ 5862 h 11857"/>
                <a:gd name="connsiteX2" fmla="*/ -163 w 28177"/>
                <a:gd name="connsiteY2" fmla="*/ 8979 h 11857"/>
                <a:gd name="connsiteX3" fmla="*/ 7598 w 28177"/>
                <a:gd name="connsiteY3" fmla="*/ 12096 h 11857"/>
                <a:gd name="connsiteX4" fmla="*/ 15294 w 28177"/>
                <a:gd name="connsiteY4" fmla="*/ 8788 h 11857"/>
                <a:gd name="connsiteX5" fmla="*/ 21655 w 28177"/>
                <a:gd name="connsiteY5" fmla="*/ 7389 h 11857"/>
                <a:gd name="connsiteX6" fmla="*/ 28015 w 28177"/>
                <a:gd name="connsiteY6" fmla="*/ 5926 h 11857"/>
                <a:gd name="connsiteX7" fmla="*/ 14531 w 28177"/>
                <a:gd name="connsiteY7" fmla="*/ 2237 h 1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77" h="11857">
                  <a:moveTo>
                    <a:pt x="14531" y="2237"/>
                  </a:moveTo>
                  <a:cubicBezTo>
                    <a:pt x="11980" y="4457"/>
                    <a:pt x="8749" y="5742"/>
                    <a:pt x="5371" y="5862"/>
                  </a:cubicBezTo>
                  <a:cubicBezTo>
                    <a:pt x="2382" y="5862"/>
                    <a:pt x="-163" y="7262"/>
                    <a:pt x="-163" y="8979"/>
                  </a:cubicBezTo>
                  <a:cubicBezTo>
                    <a:pt x="-163" y="10697"/>
                    <a:pt x="3336" y="12096"/>
                    <a:pt x="7598" y="12096"/>
                  </a:cubicBezTo>
                  <a:cubicBezTo>
                    <a:pt x="11859" y="12096"/>
                    <a:pt x="15294" y="10633"/>
                    <a:pt x="15294" y="8788"/>
                  </a:cubicBezTo>
                  <a:cubicBezTo>
                    <a:pt x="15294" y="6944"/>
                    <a:pt x="17966" y="6244"/>
                    <a:pt x="21655" y="7389"/>
                  </a:cubicBezTo>
                  <a:cubicBezTo>
                    <a:pt x="25344" y="8534"/>
                    <a:pt x="28015" y="7961"/>
                    <a:pt x="28015" y="5926"/>
                  </a:cubicBezTo>
                  <a:cubicBezTo>
                    <a:pt x="27697" y="774"/>
                    <a:pt x="18474" y="-1834"/>
                    <a:pt x="14531" y="22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 2795">
              <a:extLst>
                <a:ext uri="{FF2B5EF4-FFF2-40B4-BE49-F238E27FC236}">
                  <a16:creationId xmlns:a16="http://schemas.microsoft.com/office/drawing/2014/main" id="{CF105E4B-F34A-B7D4-7064-1C88F31E9353}"/>
                </a:ext>
              </a:extLst>
            </p:cNvPr>
            <p:cNvSpPr/>
            <p:nvPr/>
          </p:nvSpPr>
          <p:spPr>
            <a:xfrm>
              <a:off x="8828099" y="6597975"/>
              <a:ext cx="23863" cy="11000"/>
            </a:xfrm>
            <a:custGeom>
              <a:avLst/>
              <a:gdLst>
                <a:gd name="connsiteX0" fmla="*/ 68 w 23863"/>
                <a:gd name="connsiteY0" fmla="*/ 1952 h 11000"/>
                <a:gd name="connsiteX1" fmla="*/ 21441 w 23863"/>
                <a:gd name="connsiteY1" fmla="*/ 11238 h 11000"/>
                <a:gd name="connsiteX2" fmla="*/ 20232 w 23863"/>
                <a:gd name="connsiteY2" fmla="*/ 4878 h 11000"/>
                <a:gd name="connsiteX3" fmla="*/ 68 w 23863"/>
                <a:gd name="connsiteY3" fmla="*/ 1952 h 1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63" h="11000">
                  <a:moveTo>
                    <a:pt x="68" y="1952"/>
                  </a:moveTo>
                  <a:cubicBezTo>
                    <a:pt x="-2476" y="2779"/>
                    <a:pt x="16734" y="11111"/>
                    <a:pt x="21441" y="11238"/>
                  </a:cubicBezTo>
                  <a:cubicBezTo>
                    <a:pt x="24748" y="11238"/>
                    <a:pt x="24494" y="9902"/>
                    <a:pt x="20232" y="4878"/>
                  </a:cubicBezTo>
                  <a:cubicBezTo>
                    <a:pt x="15970" y="-148"/>
                    <a:pt x="9610" y="-1038"/>
                    <a:pt x="68" y="19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 2796">
              <a:extLst>
                <a:ext uri="{FF2B5EF4-FFF2-40B4-BE49-F238E27FC236}">
                  <a16:creationId xmlns:a16="http://schemas.microsoft.com/office/drawing/2014/main" id="{CC554A0F-98A0-4873-DB4B-6FBDA5298556}"/>
                </a:ext>
              </a:extLst>
            </p:cNvPr>
            <p:cNvSpPr/>
            <p:nvPr/>
          </p:nvSpPr>
          <p:spPr>
            <a:xfrm>
              <a:off x="8850166" y="6573878"/>
              <a:ext cx="13974" cy="9902"/>
            </a:xfrm>
            <a:custGeom>
              <a:avLst/>
              <a:gdLst>
                <a:gd name="connsiteX0" fmla="*/ 7452 w 13974"/>
                <a:gd name="connsiteY0" fmla="*/ 351 h 9902"/>
                <a:gd name="connsiteX1" fmla="*/ 1091 w 13974"/>
                <a:gd name="connsiteY1" fmla="*/ 7094 h 9902"/>
                <a:gd name="connsiteX2" fmla="*/ 10816 w 13974"/>
                <a:gd name="connsiteY2" fmla="*/ 8919 h 9902"/>
                <a:gd name="connsiteX3" fmla="*/ 13812 w 13974"/>
                <a:gd name="connsiteY3" fmla="*/ 3977 h 9902"/>
                <a:gd name="connsiteX4" fmla="*/ 7452 w 13974"/>
                <a:gd name="connsiteY4" fmla="*/ 351 h 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9902">
                  <a:moveTo>
                    <a:pt x="7452" y="351"/>
                  </a:moveTo>
                  <a:cubicBezTo>
                    <a:pt x="-499" y="1751"/>
                    <a:pt x="-1453" y="2769"/>
                    <a:pt x="1091" y="7094"/>
                  </a:cubicBezTo>
                  <a:cubicBezTo>
                    <a:pt x="3273" y="10280"/>
                    <a:pt x="7630" y="11101"/>
                    <a:pt x="10816" y="8919"/>
                  </a:cubicBezTo>
                  <a:cubicBezTo>
                    <a:pt x="12483" y="7781"/>
                    <a:pt x="13571" y="5981"/>
                    <a:pt x="13812" y="3977"/>
                  </a:cubicBezTo>
                  <a:cubicBezTo>
                    <a:pt x="13622" y="1051"/>
                    <a:pt x="11332" y="-157"/>
                    <a:pt x="7452" y="3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 2797">
              <a:extLst>
                <a:ext uri="{FF2B5EF4-FFF2-40B4-BE49-F238E27FC236}">
                  <a16:creationId xmlns:a16="http://schemas.microsoft.com/office/drawing/2014/main" id="{5D62EAE9-6390-1CEE-5022-3E89CBDE094A}"/>
                </a:ext>
              </a:extLst>
            </p:cNvPr>
            <p:cNvSpPr/>
            <p:nvPr/>
          </p:nvSpPr>
          <p:spPr>
            <a:xfrm>
              <a:off x="8845536" y="6547056"/>
              <a:ext cx="37030" cy="18971"/>
            </a:xfrm>
            <a:custGeom>
              <a:avLst/>
              <a:gdLst>
                <a:gd name="connsiteX0" fmla="*/ 35171 w 37030"/>
                <a:gd name="connsiteY0" fmla="*/ 841 h 18971"/>
                <a:gd name="connsiteX1" fmla="*/ 28238 w 37030"/>
                <a:gd name="connsiteY1" fmla="*/ 2176 h 18971"/>
                <a:gd name="connsiteX2" fmla="*/ 16534 w 37030"/>
                <a:gd name="connsiteY2" fmla="*/ 5675 h 18971"/>
                <a:gd name="connsiteX3" fmla="*/ 1777 w 37030"/>
                <a:gd name="connsiteY3" fmla="*/ 19096 h 18971"/>
                <a:gd name="connsiteX4" fmla="*/ 12718 w 37030"/>
                <a:gd name="connsiteY4" fmla="*/ 16297 h 18971"/>
                <a:gd name="connsiteX5" fmla="*/ 25439 w 37030"/>
                <a:gd name="connsiteY5" fmla="*/ 11972 h 18971"/>
                <a:gd name="connsiteX6" fmla="*/ 35171 w 37030"/>
                <a:gd name="connsiteY6" fmla="*/ 841 h 1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30" h="18971">
                  <a:moveTo>
                    <a:pt x="35171" y="841"/>
                  </a:moveTo>
                  <a:cubicBezTo>
                    <a:pt x="32824" y="-317"/>
                    <a:pt x="29987" y="230"/>
                    <a:pt x="28238" y="2176"/>
                  </a:cubicBezTo>
                  <a:cubicBezTo>
                    <a:pt x="24810" y="4562"/>
                    <a:pt x="20707" y="5789"/>
                    <a:pt x="16534" y="5675"/>
                  </a:cubicBezTo>
                  <a:cubicBezTo>
                    <a:pt x="7057" y="5675"/>
                    <a:pt x="-4901" y="16551"/>
                    <a:pt x="1777" y="19096"/>
                  </a:cubicBezTo>
                  <a:cubicBezTo>
                    <a:pt x="5645" y="19566"/>
                    <a:pt x="9551" y="18568"/>
                    <a:pt x="12718" y="16297"/>
                  </a:cubicBezTo>
                  <a:cubicBezTo>
                    <a:pt x="16560" y="13880"/>
                    <a:pt x="20917" y="12398"/>
                    <a:pt x="25439" y="11972"/>
                  </a:cubicBezTo>
                  <a:cubicBezTo>
                    <a:pt x="33199" y="11972"/>
                    <a:pt x="40196" y="3957"/>
                    <a:pt x="35171" y="8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 2798">
              <a:extLst>
                <a:ext uri="{FF2B5EF4-FFF2-40B4-BE49-F238E27FC236}">
                  <a16:creationId xmlns:a16="http://schemas.microsoft.com/office/drawing/2014/main" id="{78B395BF-6645-00C7-DB6C-61E32DA44E68}"/>
                </a:ext>
              </a:extLst>
            </p:cNvPr>
            <p:cNvSpPr/>
            <p:nvPr/>
          </p:nvSpPr>
          <p:spPr>
            <a:xfrm>
              <a:off x="8806323" y="6565086"/>
              <a:ext cx="15103" cy="11531"/>
            </a:xfrm>
            <a:custGeom>
              <a:avLst/>
              <a:gdLst>
                <a:gd name="connsiteX0" fmla="*/ 12559 w 15103"/>
                <a:gd name="connsiteY0" fmla="*/ 238 h 11531"/>
                <a:gd name="connsiteX1" fmla="*/ -163 w 15103"/>
                <a:gd name="connsiteY1" fmla="*/ 10924 h 11531"/>
                <a:gd name="connsiteX2" fmla="*/ 14658 w 15103"/>
                <a:gd name="connsiteY2" fmla="*/ 3864 h 11531"/>
                <a:gd name="connsiteX3" fmla="*/ 13608 w 15103"/>
                <a:gd name="connsiteY3" fmla="*/ 518 h 11531"/>
                <a:gd name="connsiteX4" fmla="*/ 12559 w 15103"/>
                <a:gd name="connsiteY4" fmla="*/ 238 h 1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03" h="11531">
                  <a:moveTo>
                    <a:pt x="12559" y="238"/>
                  </a:moveTo>
                  <a:cubicBezTo>
                    <a:pt x="8933" y="238"/>
                    <a:pt x="-163" y="7744"/>
                    <a:pt x="-163" y="10924"/>
                  </a:cubicBezTo>
                  <a:cubicBezTo>
                    <a:pt x="-163" y="14105"/>
                    <a:pt x="13449" y="7553"/>
                    <a:pt x="14658" y="3864"/>
                  </a:cubicBezTo>
                  <a:cubicBezTo>
                    <a:pt x="15294" y="2649"/>
                    <a:pt x="14823" y="1148"/>
                    <a:pt x="13608" y="518"/>
                  </a:cubicBezTo>
                  <a:cubicBezTo>
                    <a:pt x="13284" y="347"/>
                    <a:pt x="12921" y="251"/>
                    <a:pt x="125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 2799">
              <a:extLst>
                <a:ext uri="{FF2B5EF4-FFF2-40B4-BE49-F238E27FC236}">
                  <a16:creationId xmlns:a16="http://schemas.microsoft.com/office/drawing/2014/main" id="{E4A9910E-172E-C37E-BB61-B853C176108D}"/>
                </a:ext>
              </a:extLst>
            </p:cNvPr>
            <p:cNvSpPr/>
            <p:nvPr/>
          </p:nvSpPr>
          <p:spPr>
            <a:xfrm>
              <a:off x="8661382" y="6569850"/>
              <a:ext cx="16005" cy="17001"/>
            </a:xfrm>
            <a:custGeom>
              <a:avLst/>
              <a:gdLst>
                <a:gd name="connsiteX0" fmla="*/ 11330 w 16005"/>
                <a:gd name="connsiteY0" fmla="*/ 2217 h 17001"/>
                <a:gd name="connsiteX1" fmla="*/ 5605 w 16005"/>
                <a:gd name="connsiteY1" fmla="*/ 5079 h 17001"/>
                <a:gd name="connsiteX2" fmla="*/ 1725 w 16005"/>
                <a:gd name="connsiteY2" fmla="*/ 9214 h 17001"/>
                <a:gd name="connsiteX3" fmla="*/ 2107 w 16005"/>
                <a:gd name="connsiteY3" fmla="*/ 12140 h 17001"/>
                <a:gd name="connsiteX4" fmla="*/ 15655 w 16005"/>
                <a:gd name="connsiteY4" fmla="*/ 11694 h 17001"/>
                <a:gd name="connsiteX5" fmla="*/ 11330 w 16005"/>
                <a:gd name="connsiteY5" fmla="*/ 2217 h 1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05" h="17001">
                  <a:moveTo>
                    <a:pt x="11330" y="2217"/>
                  </a:moveTo>
                  <a:cubicBezTo>
                    <a:pt x="6369" y="-963"/>
                    <a:pt x="5605" y="-518"/>
                    <a:pt x="5605" y="5079"/>
                  </a:cubicBezTo>
                  <a:cubicBezTo>
                    <a:pt x="5605" y="9405"/>
                    <a:pt x="4333" y="10741"/>
                    <a:pt x="1725" y="9214"/>
                  </a:cubicBezTo>
                  <a:cubicBezTo>
                    <a:pt x="-883" y="7687"/>
                    <a:pt x="-819" y="8514"/>
                    <a:pt x="2107" y="12140"/>
                  </a:cubicBezTo>
                  <a:cubicBezTo>
                    <a:pt x="7641" y="19137"/>
                    <a:pt x="13810" y="18882"/>
                    <a:pt x="15655" y="11694"/>
                  </a:cubicBezTo>
                  <a:cubicBezTo>
                    <a:pt x="16444" y="7929"/>
                    <a:pt x="14695" y="4087"/>
                    <a:pt x="11330" y="22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 2800">
              <a:extLst>
                <a:ext uri="{FF2B5EF4-FFF2-40B4-BE49-F238E27FC236}">
                  <a16:creationId xmlns:a16="http://schemas.microsoft.com/office/drawing/2014/main" id="{53724271-5EC5-D326-2B23-76FF33F72090}"/>
                </a:ext>
              </a:extLst>
            </p:cNvPr>
            <p:cNvSpPr/>
            <p:nvPr/>
          </p:nvSpPr>
          <p:spPr>
            <a:xfrm>
              <a:off x="8686065" y="4306693"/>
              <a:ext cx="8945" cy="10541"/>
            </a:xfrm>
            <a:custGeom>
              <a:avLst/>
              <a:gdLst>
                <a:gd name="connsiteX0" fmla="*/ 5 w 8945"/>
                <a:gd name="connsiteY0" fmla="*/ 6875 h 10541"/>
                <a:gd name="connsiteX1" fmla="*/ 3949 w 8945"/>
                <a:gd name="connsiteY1" fmla="*/ 10246 h 10541"/>
                <a:gd name="connsiteX2" fmla="*/ 8783 w 8945"/>
                <a:gd name="connsiteY2" fmla="*/ 3885 h 10541"/>
                <a:gd name="connsiteX3" fmla="*/ 5 w 8945"/>
                <a:gd name="connsiteY3" fmla="*/ 6875 h 1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5" h="10541">
                  <a:moveTo>
                    <a:pt x="5" y="6875"/>
                  </a:moveTo>
                  <a:cubicBezTo>
                    <a:pt x="-631" y="10564"/>
                    <a:pt x="514" y="11518"/>
                    <a:pt x="3949" y="10246"/>
                  </a:cubicBezTo>
                  <a:cubicBezTo>
                    <a:pt x="6576" y="9139"/>
                    <a:pt x="8420" y="6716"/>
                    <a:pt x="8783" y="3885"/>
                  </a:cubicBezTo>
                  <a:cubicBezTo>
                    <a:pt x="8783" y="-2539"/>
                    <a:pt x="1341" y="196"/>
                    <a:pt x="5" y="68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 2801">
              <a:extLst>
                <a:ext uri="{FF2B5EF4-FFF2-40B4-BE49-F238E27FC236}">
                  <a16:creationId xmlns:a16="http://schemas.microsoft.com/office/drawing/2014/main" id="{D3CE7E6A-5637-6508-4AB6-C0A740F7C16B}"/>
                </a:ext>
              </a:extLst>
            </p:cNvPr>
            <p:cNvSpPr/>
            <p:nvPr/>
          </p:nvSpPr>
          <p:spPr>
            <a:xfrm>
              <a:off x="8687163" y="6508445"/>
              <a:ext cx="7375" cy="14965"/>
            </a:xfrm>
            <a:custGeom>
              <a:avLst/>
              <a:gdLst>
                <a:gd name="connsiteX0" fmla="*/ 433 w 7375"/>
                <a:gd name="connsiteY0" fmla="*/ 11273 h 14965"/>
                <a:gd name="connsiteX1" fmla="*/ 5649 w 7375"/>
                <a:gd name="connsiteY1" fmla="*/ 10192 h 14965"/>
                <a:gd name="connsiteX2" fmla="*/ 6603 w 7375"/>
                <a:gd name="connsiteY2" fmla="*/ 1223 h 14965"/>
                <a:gd name="connsiteX3" fmla="*/ 433 w 7375"/>
                <a:gd name="connsiteY3" fmla="*/ 11273 h 1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5" h="14965">
                  <a:moveTo>
                    <a:pt x="433" y="11273"/>
                  </a:moveTo>
                  <a:cubicBezTo>
                    <a:pt x="2469" y="16743"/>
                    <a:pt x="2787" y="16616"/>
                    <a:pt x="5649" y="10192"/>
                  </a:cubicBezTo>
                  <a:cubicBezTo>
                    <a:pt x="7303" y="6439"/>
                    <a:pt x="7685" y="2368"/>
                    <a:pt x="6603" y="1223"/>
                  </a:cubicBezTo>
                  <a:cubicBezTo>
                    <a:pt x="3232" y="-2530"/>
                    <a:pt x="-1920" y="5230"/>
                    <a:pt x="433" y="112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 2802">
              <a:extLst>
                <a:ext uri="{FF2B5EF4-FFF2-40B4-BE49-F238E27FC236}">
                  <a16:creationId xmlns:a16="http://schemas.microsoft.com/office/drawing/2014/main" id="{D4E162B1-E1C0-81A9-395F-78EAB4E67A32}"/>
                </a:ext>
              </a:extLst>
            </p:cNvPr>
            <p:cNvSpPr/>
            <p:nvPr/>
          </p:nvSpPr>
          <p:spPr>
            <a:xfrm>
              <a:off x="8671923" y="6535672"/>
              <a:ext cx="19872" cy="16413"/>
            </a:xfrm>
            <a:custGeom>
              <a:avLst/>
              <a:gdLst>
                <a:gd name="connsiteX0" fmla="*/ 7913 w 19872"/>
                <a:gd name="connsiteY0" fmla="*/ 3447 h 16413"/>
                <a:gd name="connsiteX1" fmla="*/ 1553 w 19872"/>
                <a:gd name="connsiteY1" fmla="*/ 12479 h 16413"/>
                <a:gd name="connsiteX2" fmla="*/ 16945 w 19872"/>
                <a:gd name="connsiteY2" fmla="*/ 9171 h 16413"/>
                <a:gd name="connsiteX3" fmla="*/ 7913 w 19872"/>
                <a:gd name="connsiteY3" fmla="*/ 3447 h 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72" h="16413">
                  <a:moveTo>
                    <a:pt x="7913" y="3447"/>
                  </a:moveTo>
                  <a:cubicBezTo>
                    <a:pt x="-610" y="7072"/>
                    <a:pt x="-1755" y="8662"/>
                    <a:pt x="1553" y="12479"/>
                  </a:cubicBezTo>
                  <a:cubicBezTo>
                    <a:pt x="7023" y="18839"/>
                    <a:pt x="12239" y="18076"/>
                    <a:pt x="16945" y="9171"/>
                  </a:cubicBezTo>
                  <a:cubicBezTo>
                    <a:pt x="22098" y="-942"/>
                    <a:pt x="20571" y="-1897"/>
                    <a:pt x="7913" y="34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 2803">
              <a:extLst>
                <a:ext uri="{FF2B5EF4-FFF2-40B4-BE49-F238E27FC236}">
                  <a16:creationId xmlns:a16="http://schemas.microsoft.com/office/drawing/2014/main" id="{CD12C022-F940-2325-A6AA-491B44312C4F}"/>
                </a:ext>
              </a:extLst>
            </p:cNvPr>
            <p:cNvSpPr/>
            <p:nvPr/>
          </p:nvSpPr>
          <p:spPr>
            <a:xfrm>
              <a:off x="8731813" y="2432395"/>
              <a:ext cx="12810" cy="11101"/>
            </a:xfrm>
            <a:custGeom>
              <a:avLst/>
              <a:gdLst>
                <a:gd name="connsiteX0" fmla="*/ 12648 w 12810"/>
                <a:gd name="connsiteY0" fmla="*/ 8833 h 11101"/>
                <a:gd name="connsiteX1" fmla="*/ 6287 w 12810"/>
                <a:gd name="connsiteY1" fmla="*/ 2472 h 11101"/>
                <a:gd name="connsiteX2" fmla="*/ -73 w 12810"/>
                <a:gd name="connsiteY2" fmla="*/ 4889 h 11101"/>
                <a:gd name="connsiteX3" fmla="*/ 4328 w 12810"/>
                <a:gd name="connsiteY3" fmla="*/ 11250 h 11101"/>
                <a:gd name="connsiteX4" fmla="*/ 6287 w 12810"/>
                <a:gd name="connsiteY4" fmla="*/ 11250 h 11101"/>
                <a:gd name="connsiteX5" fmla="*/ 12648 w 12810"/>
                <a:gd name="connsiteY5" fmla="*/ 8833 h 11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10" h="11101">
                  <a:moveTo>
                    <a:pt x="12648" y="8833"/>
                  </a:moveTo>
                  <a:cubicBezTo>
                    <a:pt x="12648" y="7497"/>
                    <a:pt x="9849" y="4698"/>
                    <a:pt x="6287" y="2472"/>
                  </a:cubicBezTo>
                  <a:cubicBezTo>
                    <a:pt x="881" y="-963"/>
                    <a:pt x="-73" y="-645"/>
                    <a:pt x="-73" y="4889"/>
                  </a:cubicBezTo>
                  <a:cubicBezTo>
                    <a:pt x="-614" y="7859"/>
                    <a:pt x="1358" y="10709"/>
                    <a:pt x="4328" y="11250"/>
                  </a:cubicBezTo>
                  <a:cubicBezTo>
                    <a:pt x="4977" y="11371"/>
                    <a:pt x="5639" y="11371"/>
                    <a:pt x="6287" y="11250"/>
                  </a:cubicBezTo>
                  <a:cubicBezTo>
                    <a:pt x="9849" y="11186"/>
                    <a:pt x="12648" y="10105"/>
                    <a:pt x="12648" y="88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 2804">
              <a:extLst>
                <a:ext uri="{FF2B5EF4-FFF2-40B4-BE49-F238E27FC236}">
                  <a16:creationId xmlns:a16="http://schemas.microsoft.com/office/drawing/2014/main" id="{B5270BDB-E4C4-D279-4A71-13E9C047ADD1}"/>
                </a:ext>
              </a:extLst>
            </p:cNvPr>
            <p:cNvSpPr/>
            <p:nvPr/>
          </p:nvSpPr>
          <p:spPr>
            <a:xfrm>
              <a:off x="8656026" y="514997"/>
              <a:ext cx="9696" cy="24014"/>
            </a:xfrm>
            <a:custGeom>
              <a:avLst/>
              <a:gdLst>
                <a:gd name="connsiteX0" fmla="*/ 7654 w 9696"/>
                <a:gd name="connsiteY0" fmla="*/ 1352 h 24014"/>
                <a:gd name="connsiteX1" fmla="*/ 148 w 9696"/>
                <a:gd name="connsiteY1" fmla="*/ 11402 h 24014"/>
                <a:gd name="connsiteX2" fmla="*/ 8990 w 9696"/>
                <a:gd name="connsiteY2" fmla="*/ 11911 h 24014"/>
                <a:gd name="connsiteX3" fmla="*/ 7654 w 9696"/>
                <a:gd name="connsiteY3" fmla="*/ 1352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6" h="24014">
                  <a:moveTo>
                    <a:pt x="7654" y="1352"/>
                  </a:moveTo>
                  <a:cubicBezTo>
                    <a:pt x="3138" y="-1511"/>
                    <a:pt x="1293" y="906"/>
                    <a:pt x="148" y="11402"/>
                  </a:cubicBezTo>
                  <a:cubicBezTo>
                    <a:pt x="-1696" y="28258"/>
                    <a:pt x="5110" y="28639"/>
                    <a:pt x="8990" y="11911"/>
                  </a:cubicBezTo>
                  <a:cubicBezTo>
                    <a:pt x="10071" y="7140"/>
                    <a:pt x="9499" y="2560"/>
                    <a:pt x="7654" y="13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 2805">
              <a:extLst>
                <a:ext uri="{FF2B5EF4-FFF2-40B4-BE49-F238E27FC236}">
                  <a16:creationId xmlns:a16="http://schemas.microsoft.com/office/drawing/2014/main" id="{9AE8A80B-C0C1-91FA-8C0F-45EF18F29C6E}"/>
                </a:ext>
              </a:extLst>
            </p:cNvPr>
            <p:cNvSpPr/>
            <p:nvPr/>
          </p:nvSpPr>
          <p:spPr>
            <a:xfrm>
              <a:off x="8645460" y="602743"/>
              <a:ext cx="12001" cy="11937"/>
            </a:xfrm>
            <a:custGeom>
              <a:avLst/>
              <a:gdLst>
                <a:gd name="connsiteX0" fmla="*/ 6198 w 12001"/>
                <a:gd name="connsiteY0" fmla="*/ 238 h 11937"/>
                <a:gd name="connsiteX1" fmla="*/ -163 w 12001"/>
                <a:gd name="connsiteY1" fmla="*/ 4436 h 11937"/>
                <a:gd name="connsiteX2" fmla="*/ 11732 w 12001"/>
                <a:gd name="connsiteY2" fmla="*/ 5518 h 11937"/>
                <a:gd name="connsiteX3" fmla="*/ 6198 w 12001"/>
                <a:gd name="connsiteY3" fmla="*/ 238 h 1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" h="11937">
                  <a:moveTo>
                    <a:pt x="6198" y="238"/>
                  </a:moveTo>
                  <a:cubicBezTo>
                    <a:pt x="2700" y="238"/>
                    <a:pt x="-163" y="2147"/>
                    <a:pt x="-163" y="4436"/>
                  </a:cubicBezTo>
                  <a:cubicBezTo>
                    <a:pt x="-163" y="14105"/>
                    <a:pt x="9887" y="14995"/>
                    <a:pt x="11732" y="5518"/>
                  </a:cubicBezTo>
                  <a:cubicBezTo>
                    <a:pt x="12305" y="1956"/>
                    <a:pt x="10587" y="238"/>
                    <a:pt x="61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 2806">
              <a:extLst>
                <a:ext uri="{FF2B5EF4-FFF2-40B4-BE49-F238E27FC236}">
                  <a16:creationId xmlns:a16="http://schemas.microsoft.com/office/drawing/2014/main" id="{8C1C65F1-3F1B-6103-819F-1A78BD745EDD}"/>
                </a:ext>
              </a:extLst>
            </p:cNvPr>
            <p:cNvSpPr/>
            <p:nvPr/>
          </p:nvSpPr>
          <p:spPr>
            <a:xfrm>
              <a:off x="8642456" y="6281907"/>
              <a:ext cx="14469" cy="15742"/>
            </a:xfrm>
            <a:custGeom>
              <a:avLst/>
              <a:gdLst>
                <a:gd name="connsiteX0" fmla="*/ 3986 w 14469"/>
                <a:gd name="connsiteY0" fmla="*/ 238 h 15742"/>
                <a:gd name="connsiteX1" fmla="*/ 3477 w 14469"/>
                <a:gd name="connsiteY1" fmla="*/ 12197 h 15742"/>
                <a:gd name="connsiteX2" fmla="*/ 13718 w 14469"/>
                <a:gd name="connsiteY2" fmla="*/ 12706 h 15742"/>
                <a:gd name="connsiteX3" fmla="*/ 3986 w 14469"/>
                <a:gd name="connsiteY3" fmla="*/ 238 h 1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9" h="15742">
                  <a:moveTo>
                    <a:pt x="3986" y="238"/>
                  </a:moveTo>
                  <a:cubicBezTo>
                    <a:pt x="-1293" y="238"/>
                    <a:pt x="-1611" y="7044"/>
                    <a:pt x="3477" y="12197"/>
                  </a:cubicBezTo>
                  <a:cubicBezTo>
                    <a:pt x="8566" y="17349"/>
                    <a:pt x="11110" y="16967"/>
                    <a:pt x="13718" y="12706"/>
                  </a:cubicBezTo>
                  <a:cubicBezTo>
                    <a:pt x="16326" y="8444"/>
                    <a:pt x="9774" y="238"/>
                    <a:pt x="398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 2807">
              <a:extLst>
                <a:ext uri="{FF2B5EF4-FFF2-40B4-BE49-F238E27FC236}">
                  <a16:creationId xmlns:a16="http://schemas.microsoft.com/office/drawing/2014/main" id="{657FCFC2-D31E-A229-BFF7-053D5D4CD0AF}"/>
                </a:ext>
              </a:extLst>
            </p:cNvPr>
            <p:cNvSpPr/>
            <p:nvPr/>
          </p:nvSpPr>
          <p:spPr>
            <a:xfrm>
              <a:off x="8714763" y="6571383"/>
              <a:ext cx="8171" cy="6297"/>
            </a:xfrm>
            <a:custGeom>
              <a:avLst/>
              <a:gdLst>
                <a:gd name="connsiteX0" fmla="*/ 5082 w 8171"/>
                <a:gd name="connsiteY0" fmla="*/ 238 h 6297"/>
                <a:gd name="connsiteX1" fmla="*/ 248 w 8171"/>
                <a:gd name="connsiteY1" fmla="*/ 3355 h 6297"/>
                <a:gd name="connsiteX2" fmla="*/ 3174 w 8171"/>
                <a:gd name="connsiteY2" fmla="*/ 6535 h 6297"/>
                <a:gd name="connsiteX3" fmla="*/ 8008 w 8171"/>
                <a:gd name="connsiteY3" fmla="*/ 3355 h 6297"/>
                <a:gd name="connsiteX4" fmla="*/ 5082 w 817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1" h="6297">
                  <a:moveTo>
                    <a:pt x="5082" y="238"/>
                  </a:moveTo>
                  <a:cubicBezTo>
                    <a:pt x="3085" y="505"/>
                    <a:pt x="1310" y="1644"/>
                    <a:pt x="248" y="3355"/>
                  </a:cubicBezTo>
                  <a:cubicBezTo>
                    <a:pt x="-833" y="5073"/>
                    <a:pt x="248" y="6535"/>
                    <a:pt x="3174" y="6535"/>
                  </a:cubicBezTo>
                  <a:cubicBezTo>
                    <a:pt x="6100" y="6535"/>
                    <a:pt x="8008" y="5073"/>
                    <a:pt x="8008" y="3355"/>
                  </a:cubicBezTo>
                  <a:cubicBezTo>
                    <a:pt x="8046" y="1695"/>
                    <a:pt x="6742" y="309"/>
                    <a:pt x="508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 2808">
              <a:extLst>
                <a:ext uri="{FF2B5EF4-FFF2-40B4-BE49-F238E27FC236}">
                  <a16:creationId xmlns:a16="http://schemas.microsoft.com/office/drawing/2014/main" id="{8123C696-4119-5057-960F-2CEB40323C8F}"/>
                </a:ext>
              </a:extLst>
            </p:cNvPr>
            <p:cNvSpPr/>
            <p:nvPr/>
          </p:nvSpPr>
          <p:spPr>
            <a:xfrm>
              <a:off x="8691893" y="1637949"/>
              <a:ext cx="5130" cy="6234"/>
            </a:xfrm>
            <a:custGeom>
              <a:avLst/>
              <a:gdLst>
                <a:gd name="connsiteX0" fmla="*/ 3145 w 5130"/>
                <a:gd name="connsiteY0" fmla="*/ 239 h 6234"/>
                <a:gd name="connsiteX1" fmla="*/ -163 w 5130"/>
                <a:gd name="connsiteY1" fmla="*/ 3356 h 6234"/>
                <a:gd name="connsiteX2" fmla="*/ 1237 w 5130"/>
                <a:gd name="connsiteY2" fmla="*/ 6473 h 6234"/>
                <a:gd name="connsiteX3" fmla="*/ 4481 w 5130"/>
                <a:gd name="connsiteY3" fmla="*/ 3356 h 6234"/>
                <a:gd name="connsiteX4" fmla="*/ 3145 w 5130"/>
                <a:gd name="connsiteY4" fmla="*/ 239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0" h="6234">
                  <a:moveTo>
                    <a:pt x="3145" y="239"/>
                  </a:moveTo>
                  <a:cubicBezTo>
                    <a:pt x="1377" y="203"/>
                    <a:pt x="-93" y="1589"/>
                    <a:pt x="-163" y="3356"/>
                  </a:cubicBezTo>
                  <a:cubicBezTo>
                    <a:pt x="-163" y="5073"/>
                    <a:pt x="473" y="6473"/>
                    <a:pt x="1237" y="6473"/>
                  </a:cubicBezTo>
                  <a:cubicBezTo>
                    <a:pt x="2000" y="6473"/>
                    <a:pt x="3463" y="5073"/>
                    <a:pt x="4481" y="3356"/>
                  </a:cubicBezTo>
                  <a:cubicBezTo>
                    <a:pt x="5498" y="1638"/>
                    <a:pt x="4862" y="239"/>
                    <a:pt x="3145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 2809">
              <a:extLst>
                <a:ext uri="{FF2B5EF4-FFF2-40B4-BE49-F238E27FC236}">
                  <a16:creationId xmlns:a16="http://schemas.microsoft.com/office/drawing/2014/main" id="{AD364197-2FC9-35CA-2637-F966A59FFC79}"/>
                </a:ext>
              </a:extLst>
            </p:cNvPr>
            <p:cNvSpPr/>
            <p:nvPr/>
          </p:nvSpPr>
          <p:spPr>
            <a:xfrm>
              <a:off x="8725987" y="6605922"/>
              <a:ext cx="5145" cy="6297"/>
            </a:xfrm>
            <a:custGeom>
              <a:avLst/>
              <a:gdLst>
                <a:gd name="connsiteX0" fmla="*/ 3145 w 5145"/>
                <a:gd name="connsiteY0" fmla="*/ 238 h 6297"/>
                <a:gd name="connsiteX1" fmla="*/ -163 w 5145"/>
                <a:gd name="connsiteY1" fmla="*/ 3419 h 6297"/>
                <a:gd name="connsiteX2" fmla="*/ 1237 w 5145"/>
                <a:gd name="connsiteY2" fmla="*/ 6536 h 6297"/>
                <a:gd name="connsiteX3" fmla="*/ 4481 w 5145"/>
                <a:gd name="connsiteY3" fmla="*/ 3419 h 6297"/>
                <a:gd name="connsiteX4" fmla="*/ 3145 w 5145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3145" y="238"/>
                  </a:moveTo>
                  <a:cubicBezTo>
                    <a:pt x="1364" y="238"/>
                    <a:pt x="-93" y="1644"/>
                    <a:pt x="-163" y="3419"/>
                  </a:cubicBezTo>
                  <a:cubicBezTo>
                    <a:pt x="-163" y="5136"/>
                    <a:pt x="473" y="6536"/>
                    <a:pt x="1237" y="6536"/>
                  </a:cubicBezTo>
                  <a:cubicBezTo>
                    <a:pt x="2000" y="6536"/>
                    <a:pt x="3463" y="5136"/>
                    <a:pt x="4481" y="3419"/>
                  </a:cubicBezTo>
                  <a:cubicBezTo>
                    <a:pt x="5499" y="1702"/>
                    <a:pt x="4926" y="238"/>
                    <a:pt x="314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 2810">
              <a:extLst>
                <a:ext uri="{FF2B5EF4-FFF2-40B4-BE49-F238E27FC236}">
                  <a16:creationId xmlns:a16="http://schemas.microsoft.com/office/drawing/2014/main" id="{BE669E5F-C5E8-1161-02A3-DF1BD690824A}"/>
                </a:ext>
              </a:extLst>
            </p:cNvPr>
            <p:cNvSpPr/>
            <p:nvPr/>
          </p:nvSpPr>
          <p:spPr>
            <a:xfrm>
              <a:off x="8710530" y="6605922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419 h 6297"/>
                <a:gd name="connsiteX2" fmla="*/ 4481 w 9286"/>
                <a:gd name="connsiteY2" fmla="*/ 6536 h 6297"/>
                <a:gd name="connsiteX3" fmla="*/ 9124 w 9286"/>
                <a:gd name="connsiteY3" fmla="*/ 3419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6" y="238"/>
                    <a:pt x="-163" y="1702"/>
                    <a:pt x="-163" y="3419"/>
                  </a:cubicBezTo>
                  <a:cubicBezTo>
                    <a:pt x="-163" y="5136"/>
                    <a:pt x="1936" y="6536"/>
                    <a:pt x="4481" y="6536"/>
                  </a:cubicBezTo>
                  <a:cubicBezTo>
                    <a:pt x="7025" y="6536"/>
                    <a:pt x="9124" y="5136"/>
                    <a:pt x="9124" y="3419"/>
                  </a:cubicBezTo>
                  <a:cubicBezTo>
                    <a:pt x="9124" y="1702"/>
                    <a:pt x="7025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 2811">
              <a:extLst>
                <a:ext uri="{FF2B5EF4-FFF2-40B4-BE49-F238E27FC236}">
                  <a16:creationId xmlns:a16="http://schemas.microsoft.com/office/drawing/2014/main" id="{B07CD1EF-968D-D979-9A53-32CAAB7306C7}"/>
                </a:ext>
              </a:extLst>
            </p:cNvPr>
            <p:cNvSpPr/>
            <p:nvPr/>
          </p:nvSpPr>
          <p:spPr>
            <a:xfrm>
              <a:off x="8707483" y="845480"/>
              <a:ext cx="8765" cy="14856"/>
            </a:xfrm>
            <a:custGeom>
              <a:avLst/>
              <a:gdLst>
                <a:gd name="connsiteX0" fmla="*/ 8355 w 8765"/>
                <a:gd name="connsiteY0" fmla="*/ 6269 h 14856"/>
                <a:gd name="connsiteX1" fmla="*/ 5238 w 8765"/>
                <a:gd name="connsiteY1" fmla="*/ 481 h 14856"/>
                <a:gd name="connsiteX2" fmla="*/ 86 w 8765"/>
                <a:gd name="connsiteY2" fmla="*/ 9068 h 14856"/>
                <a:gd name="connsiteX3" fmla="*/ 3202 w 8765"/>
                <a:gd name="connsiteY3" fmla="*/ 14856 h 14856"/>
                <a:gd name="connsiteX4" fmla="*/ 8355 w 8765"/>
                <a:gd name="connsiteY4" fmla="*/ 6269 h 1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5" h="14856">
                  <a:moveTo>
                    <a:pt x="8355" y="6269"/>
                  </a:moveTo>
                  <a:cubicBezTo>
                    <a:pt x="9054" y="1372"/>
                    <a:pt x="8355" y="-473"/>
                    <a:pt x="5238" y="481"/>
                  </a:cubicBezTo>
                  <a:cubicBezTo>
                    <a:pt x="2268" y="2370"/>
                    <a:pt x="353" y="5557"/>
                    <a:pt x="86" y="9068"/>
                  </a:cubicBezTo>
                  <a:cubicBezTo>
                    <a:pt x="-614" y="13902"/>
                    <a:pt x="86" y="15810"/>
                    <a:pt x="3202" y="14856"/>
                  </a:cubicBezTo>
                  <a:cubicBezTo>
                    <a:pt x="6186" y="12974"/>
                    <a:pt x="8094" y="9787"/>
                    <a:pt x="8355" y="62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 2812">
              <a:extLst>
                <a:ext uri="{FF2B5EF4-FFF2-40B4-BE49-F238E27FC236}">
                  <a16:creationId xmlns:a16="http://schemas.microsoft.com/office/drawing/2014/main" id="{497B959C-1C5A-B564-4686-8EC1F7A96087}"/>
                </a:ext>
              </a:extLst>
            </p:cNvPr>
            <p:cNvSpPr/>
            <p:nvPr/>
          </p:nvSpPr>
          <p:spPr>
            <a:xfrm>
              <a:off x="8686114" y="561719"/>
              <a:ext cx="30290" cy="15756"/>
            </a:xfrm>
            <a:custGeom>
              <a:avLst/>
              <a:gdLst>
                <a:gd name="connsiteX0" fmla="*/ 29724 w 30290"/>
                <a:gd name="connsiteY0" fmla="*/ 11113 h 15756"/>
                <a:gd name="connsiteX1" fmla="*/ 3518 w 30290"/>
                <a:gd name="connsiteY1" fmla="*/ 4180 h 15756"/>
                <a:gd name="connsiteX2" fmla="*/ 4409 w 30290"/>
                <a:gd name="connsiteY2" fmla="*/ 9841 h 15756"/>
                <a:gd name="connsiteX3" fmla="*/ 10769 w 30290"/>
                <a:gd name="connsiteY3" fmla="*/ 11049 h 15756"/>
                <a:gd name="connsiteX4" fmla="*/ 29724 w 30290"/>
                <a:gd name="connsiteY4" fmla="*/ 11113 h 1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90" h="15756">
                  <a:moveTo>
                    <a:pt x="29724" y="11113"/>
                  </a:moveTo>
                  <a:cubicBezTo>
                    <a:pt x="33350" y="1699"/>
                    <a:pt x="11596" y="-4025"/>
                    <a:pt x="3518" y="4180"/>
                  </a:cubicBezTo>
                  <a:cubicBezTo>
                    <a:pt x="-1888" y="9586"/>
                    <a:pt x="-1125" y="14484"/>
                    <a:pt x="4409" y="9841"/>
                  </a:cubicBezTo>
                  <a:cubicBezTo>
                    <a:pt x="8098" y="6724"/>
                    <a:pt x="9370" y="6915"/>
                    <a:pt x="10769" y="11049"/>
                  </a:cubicBezTo>
                  <a:cubicBezTo>
                    <a:pt x="13059" y="17601"/>
                    <a:pt x="26926" y="17665"/>
                    <a:pt x="29724" y="111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 2813">
              <a:extLst>
                <a:ext uri="{FF2B5EF4-FFF2-40B4-BE49-F238E27FC236}">
                  <a16:creationId xmlns:a16="http://schemas.microsoft.com/office/drawing/2014/main" id="{4D10CF5B-3760-1573-1572-362B0DEE9AF6}"/>
                </a:ext>
              </a:extLst>
            </p:cNvPr>
            <p:cNvSpPr/>
            <p:nvPr/>
          </p:nvSpPr>
          <p:spPr>
            <a:xfrm>
              <a:off x="9505089" y="4787394"/>
              <a:ext cx="5173" cy="6297"/>
            </a:xfrm>
            <a:custGeom>
              <a:avLst/>
              <a:gdLst>
                <a:gd name="connsiteX0" fmla="*/ 368 w 5173"/>
                <a:gd name="connsiteY0" fmla="*/ 3355 h 6297"/>
                <a:gd name="connsiteX1" fmla="*/ 1703 w 5173"/>
                <a:gd name="connsiteY1" fmla="*/ 6535 h 6297"/>
                <a:gd name="connsiteX2" fmla="*/ 5011 w 5173"/>
                <a:gd name="connsiteY2" fmla="*/ 3355 h 6297"/>
                <a:gd name="connsiteX3" fmla="*/ 5011 w 5173"/>
                <a:gd name="connsiteY3" fmla="*/ 3355 h 6297"/>
                <a:gd name="connsiteX4" fmla="*/ 3675 w 5173"/>
                <a:gd name="connsiteY4" fmla="*/ 238 h 6297"/>
                <a:gd name="connsiteX5" fmla="*/ 368 w 5173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8" y="3355"/>
                  </a:moveTo>
                  <a:cubicBezTo>
                    <a:pt x="-714" y="5136"/>
                    <a:pt x="-78" y="6535"/>
                    <a:pt x="1703" y="6535"/>
                  </a:cubicBezTo>
                  <a:cubicBezTo>
                    <a:pt x="3497" y="6574"/>
                    <a:pt x="4973" y="5149"/>
                    <a:pt x="5011" y="3355"/>
                  </a:cubicBezTo>
                  <a:cubicBezTo>
                    <a:pt x="5011" y="3355"/>
                    <a:pt x="5011" y="3355"/>
                    <a:pt x="5011" y="3355"/>
                  </a:cubicBezTo>
                  <a:cubicBezTo>
                    <a:pt x="5011" y="1638"/>
                    <a:pt x="4375" y="238"/>
                    <a:pt x="3675" y="238"/>
                  </a:cubicBezTo>
                  <a:cubicBezTo>
                    <a:pt x="2975" y="238"/>
                    <a:pt x="1449" y="1638"/>
                    <a:pt x="36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 2814">
              <a:extLst>
                <a:ext uri="{FF2B5EF4-FFF2-40B4-BE49-F238E27FC236}">
                  <a16:creationId xmlns:a16="http://schemas.microsoft.com/office/drawing/2014/main" id="{D034D977-633B-2C31-B0D9-4D5E838ACFD5}"/>
                </a:ext>
              </a:extLst>
            </p:cNvPr>
            <p:cNvSpPr/>
            <p:nvPr/>
          </p:nvSpPr>
          <p:spPr>
            <a:xfrm>
              <a:off x="10218097" y="4916761"/>
              <a:ext cx="7673" cy="2581"/>
            </a:xfrm>
            <a:custGeom>
              <a:avLst/>
              <a:gdLst>
                <a:gd name="connsiteX0" fmla="*/ 7202 w 7673"/>
                <a:gd name="connsiteY0" fmla="*/ 1139 h 2581"/>
                <a:gd name="connsiteX1" fmla="*/ 1286 w 7673"/>
                <a:gd name="connsiteY1" fmla="*/ 821 h 2581"/>
                <a:gd name="connsiteX2" fmla="*/ 3131 w 7673"/>
                <a:gd name="connsiteY2" fmla="*/ 2793 h 2581"/>
                <a:gd name="connsiteX3" fmla="*/ 7202 w 7673"/>
                <a:gd name="connsiteY3" fmla="*/ 1139 h 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581">
                  <a:moveTo>
                    <a:pt x="7202" y="1139"/>
                  </a:moveTo>
                  <a:cubicBezTo>
                    <a:pt x="5401" y="64"/>
                    <a:pt x="3188" y="-57"/>
                    <a:pt x="1286" y="821"/>
                  </a:cubicBezTo>
                  <a:cubicBezTo>
                    <a:pt x="-1195" y="1839"/>
                    <a:pt x="-431" y="2602"/>
                    <a:pt x="3131" y="2793"/>
                  </a:cubicBezTo>
                  <a:cubicBezTo>
                    <a:pt x="6693" y="2984"/>
                    <a:pt x="8219" y="2157"/>
                    <a:pt x="7202" y="11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 2815">
              <a:extLst>
                <a:ext uri="{FF2B5EF4-FFF2-40B4-BE49-F238E27FC236}">
                  <a16:creationId xmlns:a16="http://schemas.microsoft.com/office/drawing/2014/main" id="{D8149AB2-A03E-7F72-BF90-FDE09BE973D3}"/>
                </a:ext>
              </a:extLst>
            </p:cNvPr>
            <p:cNvSpPr/>
            <p:nvPr/>
          </p:nvSpPr>
          <p:spPr>
            <a:xfrm>
              <a:off x="10205468" y="6370269"/>
              <a:ext cx="20184" cy="26194"/>
            </a:xfrm>
            <a:custGeom>
              <a:avLst/>
              <a:gdLst>
                <a:gd name="connsiteX0" fmla="*/ 303 w 20184"/>
                <a:gd name="connsiteY0" fmla="*/ 3534 h 26194"/>
                <a:gd name="connsiteX1" fmla="*/ 3166 w 20184"/>
                <a:gd name="connsiteY1" fmla="*/ 9895 h 26194"/>
                <a:gd name="connsiteX2" fmla="*/ 8254 w 20184"/>
                <a:gd name="connsiteY2" fmla="*/ 17210 h 26194"/>
                <a:gd name="connsiteX3" fmla="*/ 20022 w 20184"/>
                <a:gd name="connsiteY3" fmla="*/ 25288 h 26194"/>
                <a:gd name="connsiteX4" fmla="*/ 14297 w 20184"/>
                <a:gd name="connsiteY4" fmla="*/ 11294 h 26194"/>
                <a:gd name="connsiteX5" fmla="*/ 303 w 20184"/>
                <a:gd name="connsiteY5" fmla="*/ 3534 h 2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84" h="26194">
                  <a:moveTo>
                    <a:pt x="303" y="3534"/>
                  </a:moveTo>
                  <a:cubicBezTo>
                    <a:pt x="-905" y="5443"/>
                    <a:pt x="303" y="8369"/>
                    <a:pt x="3166" y="9895"/>
                  </a:cubicBezTo>
                  <a:cubicBezTo>
                    <a:pt x="5933" y="11384"/>
                    <a:pt x="7822" y="14100"/>
                    <a:pt x="8254" y="17210"/>
                  </a:cubicBezTo>
                  <a:cubicBezTo>
                    <a:pt x="8254" y="22108"/>
                    <a:pt x="18622" y="29232"/>
                    <a:pt x="20022" y="25288"/>
                  </a:cubicBezTo>
                  <a:cubicBezTo>
                    <a:pt x="19137" y="20269"/>
                    <a:pt x="17185" y="15493"/>
                    <a:pt x="14297" y="11294"/>
                  </a:cubicBezTo>
                  <a:cubicBezTo>
                    <a:pt x="7364" y="-537"/>
                    <a:pt x="3929" y="-2445"/>
                    <a:pt x="303" y="35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 2816">
              <a:extLst>
                <a:ext uri="{FF2B5EF4-FFF2-40B4-BE49-F238E27FC236}">
                  <a16:creationId xmlns:a16="http://schemas.microsoft.com/office/drawing/2014/main" id="{9CF4B156-D80D-6813-5631-5B20DB1FC463}"/>
                </a:ext>
              </a:extLst>
            </p:cNvPr>
            <p:cNvSpPr/>
            <p:nvPr/>
          </p:nvSpPr>
          <p:spPr>
            <a:xfrm>
              <a:off x="10199425" y="6115129"/>
              <a:ext cx="5173" cy="6297"/>
            </a:xfrm>
            <a:custGeom>
              <a:avLst/>
              <a:gdLst>
                <a:gd name="connsiteX0" fmla="*/ 1703 w 5173"/>
                <a:gd name="connsiteY0" fmla="*/ 6535 h 6297"/>
                <a:gd name="connsiteX1" fmla="*/ 5011 w 5173"/>
                <a:gd name="connsiteY1" fmla="*/ 3355 h 6297"/>
                <a:gd name="connsiteX2" fmla="*/ 5011 w 5173"/>
                <a:gd name="connsiteY2" fmla="*/ 3355 h 6297"/>
                <a:gd name="connsiteX3" fmla="*/ 3675 w 5173"/>
                <a:gd name="connsiteY3" fmla="*/ 238 h 6297"/>
                <a:gd name="connsiteX4" fmla="*/ 367 w 5173"/>
                <a:gd name="connsiteY4" fmla="*/ 3355 h 6297"/>
                <a:gd name="connsiteX5" fmla="*/ 1703 w 5173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1703" y="6535"/>
                  </a:moveTo>
                  <a:cubicBezTo>
                    <a:pt x="3497" y="6573"/>
                    <a:pt x="4973" y="5149"/>
                    <a:pt x="5011" y="3355"/>
                  </a:cubicBezTo>
                  <a:cubicBezTo>
                    <a:pt x="5011" y="3355"/>
                    <a:pt x="5011" y="3355"/>
                    <a:pt x="5011" y="3355"/>
                  </a:cubicBezTo>
                  <a:cubicBezTo>
                    <a:pt x="5011" y="1638"/>
                    <a:pt x="4438" y="238"/>
                    <a:pt x="3675" y="238"/>
                  </a:cubicBezTo>
                  <a:cubicBezTo>
                    <a:pt x="2912" y="238"/>
                    <a:pt x="1449" y="1638"/>
                    <a:pt x="367" y="3355"/>
                  </a:cubicBezTo>
                  <a:cubicBezTo>
                    <a:pt x="-714" y="5073"/>
                    <a:pt x="-78" y="6535"/>
                    <a:pt x="1703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 2817">
              <a:extLst>
                <a:ext uri="{FF2B5EF4-FFF2-40B4-BE49-F238E27FC236}">
                  <a16:creationId xmlns:a16="http://schemas.microsoft.com/office/drawing/2014/main" id="{3F36AFBB-381A-F36F-0557-4BC04D460129}"/>
                </a:ext>
              </a:extLst>
            </p:cNvPr>
            <p:cNvSpPr/>
            <p:nvPr/>
          </p:nvSpPr>
          <p:spPr>
            <a:xfrm>
              <a:off x="10208333" y="3272283"/>
              <a:ext cx="8343" cy="10117"/>
            </a:xfrm>
            <a:custGeom>
              <a:avLst/>
              <a:gdLst>
                <a:gd name="connsiteX0" fmla="*/ 936 w 8343"/>
                <a:gd name="connsiteY0" fmla="*/ 8496 h 10117"/>
                <a:gd name="connsiteX1" fmla="*/ 6343 w 8343"/>
                <a:gd name="connsiteY1" fmla="*/ 8496 h 10117"/>
                <a:gd name="connsiteX2" fmla="*/ 7513 w 8343"/>
                <a:gd name="connsiteY2" fmla="*/ 2860 h 10117"/>
                <a:gd name="connsiteX3" fmla="*/ 6343 w 8343"/>
                <a:gd name="connsiteY3" fmla="*/ 1690 h 10117"/>
                <a:gd name="connsiteX4" fmla="*/ 936 w 8343"/>
                <a:gd name="connsiteY4" fmla="*/ 8496 h 1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3" h="10117">
                  <a:moveTo>
                    <a:pt x="936" y="8496"/>
                  </a:moveTo>
                  <a:cubicBezTo>
                    <a:pt x="2463" y="10976"/>
                    <a:pt x="3926" y="10976"/>
                    <a:pt x="6343" y="8496"/>
                  </a:cubicBezTo>
                  <a:cubicBezTo>
                    <a:pt x="8219" y="7262"/>
                    <a:pt x="8747" y="4737"/>
                    <a:pt x="7513" y="2860"/>
                  </a:cubicBezTo>
                  <a:cubicBezTo>
                    <a:pt x="7208" y="2396"/>
                    <a:pt x="6808" y="1995"/>
                    <a:pt x="6343" y="1690"/>
                  </a:cubicBezTo>
                  <a:cubicBezTo>
                    <a:pt x="2272" y="-2508"/>
                    <a:pt x="-2307" y="3216"/>
                    <a:pt x="936" y="84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9" name="Freeform 2818">
              <a:extLst>
                <a:ext uri="{FF2B5EF4-FFF2-40B4-BE49-F238E27FC236}">
                  <a16:creationId xmlns:a16="http://schemas.microsoft.com/office/drawing/2014/main" id="{9EBD04E7-AA19-B962-A6ED-FFA08D84FC8C}"/>
                </a:ext>
              </a:extLst>
            </p:cNvPr>
            <p:cNvSpPr/>
            <p:nvPr/>
          </p:nvSpPr>
          <p:spPr>
            <a:xfrm>
              <a:off x="10235575" y="4359508"/>
              <a:ext cx="6233" cy="9413"/>
            </a:xfrm>
            <a:custGeom>
              <a:avLst/>
              <a:gdLst>
                <a:gd name="connsiteX0" fmla="*/ 6071 w 6233"/>
                <a:gd name="connsiteY0" fmla="*/ 4945 h 9413"/>
                <a:gd name="connsiteX1" fmla="*/ 2954 w 6233"/>
                <a:gd name="connsiteY1" fmla="*/ 238 h 9413"/>
                <a:gd name="connsiteX2" fmla="*/ -163 w 6233"/>
                <a:gd name="connsiteY2" fmla="*/ 4945 h 9413"/>
                <a:gd name="connsiteX3" fmla="*/ 2954 w 6233"/>
                <a:gd name="connsiteY3" fmla="*/ 9652 h 9413"/>
                <a:gd name="connsiteX4" fmla="*/ 6071 w 6233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6071" y="4945"/>
                  </a:moveTo>
                  <a:cubicBezTo>
                    <a:pt x="6071" y="2338"/>
                    <a:pt x="4671" y="238"/>
                    <a:pt x="2954" y="238"/>
                  </a:cubicBezTo>
                  <a:cubicBezTo>
                    <a:pt x="1237" y="238"/>
                    <a:pt x="-163" y="2338"/>
                    <a:pt x="-163" y="4945"/>
                  </a:cubicBezTo>
                  <a:cubicBezTo>
                    <a:pt x="-163" y="7553"/>
                    <a:pt x="1300" y="9652"/>
                    <a:pt x="2954" y="9652"/>
                  </a:cubicBezTo>
                  <a:cubicBezTo>
                    <a:pt x="4608" y="9652"/>
                    <a:pt x="6071" y="7553"/>
                    <a:pt x="6071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 2819">
              <a:extLst>
                <a:ext uri="{FF2B5EF4-FFF2-40B4-BE49-F238E27FC236}">
                  <a16:creationId xmlns:a16="http://schemas.microsoft.com/office/drawing/2014/main" id="{BB627A78-8EA6-6435-AE68-B594B13D7C36}"/>
                </a:ext>
              </a:extLst>
            </p:cNvPr>
            <p:cNvSpPr/>
            <p:nvPr/>
          </p:nvSpPr>
          <p:spPr>
            <a:xfrm>
              <a:off x="10185998" y="4797776"/>
              <a:ext cx="14934" cy="14630"/>
            </a:xfrm>
            <a:custGeom>
              <a:avLst/>
              <a:gdLst>
                <a:gd name="connsiteX0" fmla="*/ 2663 w 14934"/>
                <a:gd name="connsiteY0" fmla="*/ 1305 h 14630"/>
                <a:gd name="connsiteX1" fmla="*/ -135 w 14934"/>
                <a:gd name="connsiteY1" fmla="*/ 9383 h 14630"/>
                <a:gd name="connsiteX2" fmla="*/ 6798 w 14934"/>
                <a:gd name="connsiteY2" fmla="*/ 14662 h 14630"/>
                <a:gd name="connsiteX3" fmla="*/ 14685 w 14934"/>
                <a:gd name="connsiteY3" fmla="*/ 8302 h 14630"/>
                <a:gd name="connsiteX4" fmla="*/ 2663 w 14934"/>
                <a:gd name="connsiteY4" fmla="*/ 1305 h 1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34" h="14630">
                  <a:moveTo>
                    <a:pt x="2663" y="1305"/>
                  </a:moveTo>
                  <a:cubicBezTo>
                    <a:pt x="666" y="3506"/>
                    <a:pt x="-345" y="6419"/>
                    <a:pt x="-135" y="9383"/>
                  </a:cubicBezTo>
                  <a:cubicBezTo>
                    <a:pt x="-135" y="14154"/>
                    <a:pt x="1582" y="15426"/>
                    <a:pt x="6798" y="14662"/>
                  </a:cubicBezTo>
                  <a:cubicBezTo>
                    <a:pt x="10462" y="14306"/>
                    <a:pt x="13559" y="11807"/>
                    <a:pt x="14685" y="8302"/>
                  </a:cubicBezTo>
                  <a:cubicBezTo>
                    <a:pt x="15703" y="2959"/>
                    <a:pt x="7498" y="-2003"/>
                    <a:pt x="2663" y="13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 2820">
              <a:extLst>
                <a:ext uri="{FF2B5EF4-FFF2-40B4-BE49-F238E27FC236}">
                  <a16:creationId xmlns:a16="http://schemas.microsoft.com/office/drawing/2014/main" id="{2DA4F7D4-11AD-0BA5-FB38-C3AA049DA384}"/>
                </a:ext>
              </a:extLst>
            </p:cNvPr>
            <p:cNvSpPr/>
            <p:nvPr/>
          </p:nvSpPr>
          <p:spPr>
            <a:xfrm>
              <a:off x="10226350" y="4595424"/>
              <a:ext cx="9225" cy="9442"/>
            </a:xfrm>
            <a:custGeom>
              <a:avLst/>
              <a:gdLst>
                <a:gd name="connsiteX0" fmla="*/ 1875 w 9225"/>
                <a:gd name="connsiteY0" fmla="*/ 7620 h 9442"/>
                <a:gd name="connsiteX1" fmla="*/ 9062 w 9225"/>
                <a:gd name="connsiteY1" fmla="*/ 5012 h 9442"/>
                <a:gd name="connsiteX2" fmla="*/ 4419 w 9225"/>
                <a:gd name="connsiteY2" fmla="*/ 241 h 9442"/>
                <a:gd name="connsiteX3" fmla="*/ 4419 w 9225"/>
                <a:gd name="connsiteY3" fmla="*/ 241 h 9442"/>
                <a:gd name="connsiteX4" fmla="*/ 1875 w 9225"/>
                <a:gd name="connsiteY4" fmla="*/ 7620 h 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5" h="9442">
                  <a:moveTo>
                    <a:pt x="1875" y="7620"/>
                  </a:moveTo>
                  <a:cubicBezTo>
                    <a:pt x="5437" y="11246"/>
                    <a:pt x="9062" y="9910"/>
                    <a:pt x="9062" y="5012"/>
                  </a:cubicBezTo>
                  <a:cubicBezTo>
                    <a:pt x="9100" y="2410"/>
                    <a:pt x="7020" y="280"/>
                    <a:pt x="4419" y="241"/>
                  </a:cubicBezTo>
                  <a:cubicBezTo>
                    <a:pt x="4419" y="241"/>
                    <a:pt x="4419" y="241"/>
                    <a:pt x="4419" y="241"/>
                  </a:cubicBezTo>
                  <a:cubicBezTo>
                    <a:pt x="-415" y="114"/>
                    <a:pt x="-1687" y="3994"/>
                    <a:pt x="1875" y="76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 2821">
              <a:extLst>
                <a:ext uri="{FF2B5EF4-FFF2-40B4-BE49-F238E27FC236}">
                  <a16:creationId xmlns:a16="http://schemas.microsoft.com/office/drawing/2014/main" id="{BE115BFD-1118-0A45-2B4B-23F6FA4AC801}"/>
                </a:ext>
              </a:extLst>
            </p:cNvPr>
            <p:cNvSpPr/>
            <p:nvPr/>
          </p:nvSpPr>
          <p:spPr>
            <a:xfrm>
              <a:off x="10223416" y="4330454"/>
              <a:ext cx="21376" cy="22757"/>
            </a:xfrm>
            <a:custGeom>
              <a:avLst/>
              <a:gdLst>
                <a:gd name="connsiteX0" fmla="*/ 18421 w 21376"/>
                <a:gd name="connsiteY0" fmla="*/ 1242 h 22757"/>
                <a:gd name="connsiteX1" fmla="*/ 6845 w 21376"/>
                <a:gd name="connsiteY1" fmla="*/ 5123 h 22757"/>
                <a:gd name="connsiteX2" fmla="*/ 4364 w 21376"/>
                <a:gd name="connsiteY2" fmla="*/ 22996 h 22757"/>
                <a:gd name="connsiteX3" fmla="*/ 11170 w 21376"/>
                <a:gd name="connsiteY3" fmla="*/ 17462 h 22757"/>
                <a:gd name="connsiteX4" fmla="*/ 18039 w 21376"/>
                <a:gd name="connsiteY4" fmla="*/ 8112 h 22757"/>
                <a:gd name="connsiteX5" fmla="*/ 18421 w 21376"/>
                <a:gd name="connsiteY5" fmla="*/ 1242 h 2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6" h="22757">
                  <a:moveTo>
                    <a:pt x="18421" y="1242"/>
                  </a:moveTo>
                  <a:cubicBezTo>
                    <a:pt x="15241" y="-857"/>
                    <a:pt x="12060" y="288"/>
                    <a:pt x="6845" y="5123"/>
                  </a:cubicBezTo>
                  <a:cubicBezTo>
                    <a:pt x="-1297" y="12946"/>
                    <a:pt x="-2633" y="22996"/>
                    <a:pt x="4364" y="22996"/>
                  </a:cubicBezTo>
                  <a:cubicBezTo>
                    <a:pt x="7506" y="22608"/>
                    <a:pt x="10146" y="20458"/>
                    <a:pt x="11170" y="17462"/>
                  </a:cubicBezTo>
                  <a:cubicBezTo>
                    <a:pt x="12709" y="13856"/>
                    <a:pt x="15063" y="10656"/>
                    <a:pt x="18039" y="8112"/>
                  </a:cubicBezTo>
                  <a:cubicBezTo>
                    <a:pt x="22174" y="4741"/>
                    <a:pt x="22238" y="3787"/>
                    <a:pt x="18421" y="12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 2822">
              <a:extLst>
                <a:ext uri="{FF2B5EF4-FFF2-40B4-BE49-F238E27FC236}">
                  <a16:creationId xmlns:a16="http://schemas.microsoft.com/office/drawing/2014/main" id="{991A2ECB-1E95-2B05-9C63-1E2BC1CE12F3}"/>
                </a:ext>
              </a:extLst>
            </p:cNvPr>
            <p:cNvSpPr/>
            <p:nvPr/>
          </p:nvSpPr>
          <p:spPr>
            <a:xfrm>
              <a:off x="10218186" y="2745414"/>
              <a:ext cx="8102" cy="6297"/>
            </a:xfrm>
            <a:custGeom>
              <a:avLst/>
              <a:gdLst>
                <a:gd name="connsiteX0" fmla="*/ 3105 w 8102"/>
                <a:gd name="connsiteY0" fmla="*/ 238 h 6297"/>
                <a:gd name="connsiteX1" fmla="*/ 179 w 8102"/>
                <a:gd name="connsiteY1" fmla="*/ 3419 h 6297"/>
                <a:gd name="connsiteX2" fmla="*/ 5077 w 8102"/>
                <a:gd name="connsiteY2" fmla="*/ 6536 h 6297"/>
                <a:gd name="connsiteX3" fmla="*/ 7940 w 8102"/>
                <a:gd name="connsiteY3" fmla="*/ 3419 h 6297"/>
                <a:gd name="connsiteX4" fmla="*/ 3105 w 8102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2" h="6297">
                  <a:moveTo>
                    <a:pt x="3105" y="238"/>
                  </a:moveTo>
                  <a:cubicBezTo>
                    <a:pt x="498" y="238"/>
                    <a:pt x="-838" y="1638"/>
                    <a:pt x="179" y="3419"/>
                  </a:cubicBezTo>
                  <a:cubicBezTo>
                    <a:pt x="1248" y="5149"/>
                    <a:pt x="3054" y="6300"/>
                    <a:pt x="5077" y="6536"/>
                  </a:cubicBezTo>
                  <a:cubicBezTo>
                    <a:pt x="6712" y="6434"/>
                    <a:pt x="7978" y="5060"/>
                    <a:pt x="7940" y="3419"/>
                  </a:cubicBezTo>
                  <a:cubicBezTo>
                    <a:pt x="7940" y="1638"/>
                    <a:pt x="5777" y="238"/>
                    <a:pt x="310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 2823">
              <a:extLst>
                <a:ext uri="{FF2B5EF4-FFF2-40B4-BE49-F238E27FC236}">
                  <a16:creationId xmlns:a16="http://schemas.microsoft.com/office/drawing/2014/main" id="{68E02243-348E-B57D-7E46-6EF533F8B14A}"/>
                </a:ext>
              </a:extLst>
            </p:cNvPr>
            <p:cNvSpPr/>
            <p:nvPr/>
          </p:nvSpPr>
          <p:spPr>
            <a:xfrm>
              <a:off x="10198428" y="4551411"/>
              <a:ext cx="9286" cy="6297"/>
            </a:xfrm>
            <a:custGeom>
              <a:avLst/>
              <a:gdLst>
                <a:gd name="connsiteX0" fmla="*/ 9124 w 9286"/>
                <a:gd name="connsiteY0" fmla="*/ 3355 h 6297"/>
                <a:gd name="connsiteX1" fmla="*/ 4481 w 9286"/>
                <a:gd name="connsiteY1" fmla="*/ 238 h 6297"/>
                <a:gd name="connsiteX2" fmla="*/ -163 w 9286"/>
                <a:gd name="connsiteY2" fmla="*/ 3355 h 6297"/>
                <a:gd name="connsiteX3" fmla="*/ 4481 w 9286"/>
                <a:gd name="connsiteY3" fmla="*/ 6535 h 6297"/>
                <a:gd name="connsiteX4" fmla="*/ 9124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9124" y="3355"/>
                  </a:moveTo>
                  <a:cubicBezTo>
                    <a:pt x="9124" y="1638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355"/>
                  </a:cubicBezTo>
                  <a:cubicBezTo>
                    <a:pt x="-163" y="5072"/>
                    <a:pt x="1937" y="6535"/>
                    <a:pt x="4481" y="6535"/>
                  </a:cubicBezTo>
                  <a:cubicBezTo>
                    <a:pt x="7025" y="6535"/>
                    <a:pt x="9124" y="5136"/>
                    <a:pt x="912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 2824">
              <a:extLst>
                <a:ext uri="{FF2B5EF4-FFF2-40B4-BE49-F238E27FC236}">
                  <a16:creationId xmlns:a16="http://schemas.microsoft.com/office/drawing/2014/main" id="{CA1D523B-B066-BFF8-88AD-101769305E1C}"/>
                </a:ext>
              </a:extLst>
            </p:cNvPr>
            <p:cNvSpPr/>
            <p:nvPr/>
          </p:nvSpPr>
          <p:spPr>
            <a:xfrm>
              <a:off x="10213884" y="2006043"/>
              <a:ext cx="6361" cy="6360"/>
            </a:xfrm>
            <a:custGeom>
              <a:avLst/>
              <a:gdLst>
                <a:gd name="connsiteX0" fmla="*/ 3082 w 6361"/>
                <a:gd name="connsiteY0" fmla="*/ 239 h 6360"/>
                <a:gd name="connsiteX1" fmla="*/ -162 w 6361"/>
                <a:gd name="connsiteY1" fmla="*/ 3356 h 6360"/>
                <a:gd name="connsiteX2" fmla="*/ 2955 w 6361"/>
                <a:gd name="connsiteY2" fmla="*/ 6598 h 6360"/>
                <a:gd name="connsiteX3" fmla="*/ 6199 w 6361"/>
                <a:gd name="connsiteY3" fmla="*/ 3482 h 6360"/>
                <a:gd name="connsiteX4" fmla="*/ 6199 w 6361"/>
                <a:gd name="connsiteY4" fmla="*/ 3356 h 6360"/>
                <a:gd name="connsiteX5" fmla="*/ 3082 w 6361"/>
                <a:gd name="connsiteY5" fmla="*/ 23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0">
                  <a:moveTo>
                    <a:pt x="3082" y="239"/>
                  </a:moveTo>
                  <a:cubicBezTo>
                    <a:pt x="1326" y="204"/>
                    <a:pt x="-124" y="1600"/>
                    <a:pt x="-162" y="3356"/>
                  </a:cubicBezTo>
                  <a:cubicBezTo>
                    <a:pt x="-194" y="5112"/>
                    <a:pt x="1199" y="6563"/>
                    <a:pt x="2955" y="6598"/>
                  </a:cubicBezTo>
                  <a:cubicBezTo>
                    <a:pt x="4710" y="6633"/>
                    <a:pt x="6161" y="5238"/>
                    <a:pt x="6199" y="3482"/>
                  </a:cubicBezTo>
                  <a:cubicBezTo>
                    <a:pt x="6199" y="3440"/>
                    <a:pt x="6199" y="3398"/>
                    <a:pt x="6199" y="3356"/>
                  </a:cubicBezTo>
                  <a:cubicBezTo>
                    <a:pt x="6199" y="1635"/>
                    <a:pt x="4806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 2825">
              <a:extLst>
                <a:ext uri="{FF2B5EF4-FFF2-40B4-BE49-F238E27FC236}">
                  <a16:creationId xmlns:a16="http://schemas.microsoft.com/office/drawing/2014/main" id="{3BF922D8-7E84-C5EC-48A6-5247DFB809CB}"/>
                </a:ext>
              </a:extLst>
            </p:cNvPr>
            <p:cNvSpPr/>
            <p:nvPr/>
          </p:nvSpPr>
          <p:spPr>
            <a:xfrm>
              <a:off x="10218319" y="4325033"/>
              <a:ext cx="5171" cy="6234"/>
            </a:xfrm>
            <a:custGeom>
              <a:avLst/>
              <a:gdLst>
                <a:gd name="connsiteX0" fmla="*/ 5009 w 5171"/>
                <a:gd name="connsiteY0" fmla="*/ 3355 h 6234"/>
                <a:gd name="connsiteX1" fmla="*/ 3673 w 5171"/>
                <a:gd name="connsiteY1" fmla="*/ 238 h 6234"/>
                <a:gd name="connsiteX2" fmla="*/ 365 w 5171"/>
                <a:gd name="connsiteY2" fmla="*/ 3355 h 6234"/>
                <a:gd name="connsiteX3" fmla="*/ 1765 w 5171"/>
                <a:gd name="connsiteY3" fmla="*/ 6472 h 6234"/>
                <a:gd name="connsiteX4" fmla="*/ 5009 w 5171"/>
                <a:gd name="connsiteY4" fmla="*/ 3355 h 6234"/>
                <a:gd name="connsiteX5" fmla="*/ 5009 w 5171"/>
                <a:gd name="connsiteY5" fmla="*/ 3355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1" h="6234">
                  <a:moveTo>
                    <a:pt x="5009" y="3355"/>
                  </a:moveTo>
                  <a:cubicBezTo>
                    <a:pt x="5009" y="1638"/>
                    <a:pt x="4436" y="238"/>
                    <a:pt x="3673" y="238"/>
                  </a:cubicBezTo>
                  <a:cubicBezTo>
                    <a:pt x="2909" y="238"/>
                    <a:pt x="1447" y="1638"/>
                    <a:pt x="365" y="3355"/>
                  </a:cubicBezTo>
                  <a:cubicBezTo>
                    <a:pt x="-716" y="5072"/>
                    <a:pt x="-80" y="6472"/>
                    <a:pt x="1765" y="6472"/>
                  </a:cubicBezTo>
                  <a:cubicBezTo>
                    <a:pt x="3520" y="6510"/>
                    <a:pt x="4970" y="5111"/>
                    <a:pt x="5009" y="3355"/>
                  </a:cubicBezTo>
                  <a:cubicBezTo>
                    <a:pt x="5009" y="3355"/>
                    <a:pt x="5009" y="3355"/>
                    <a:pt x="5009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 2826">
              <a:extLst>
                <a:ext uri="{FF2B5EF4-FFF2-40B4-BE49-F238E27FC236}">
                  <a16:creationId xmlns:a16="http://schemas.microsoft.com/office/drawing/2014/main" id="{470785A4-29B3-F37B-E856-E995A0CF521C}"/>
                </a:ext>
              </a:extLst>
            </p:cNvPr>
            <p:cNvSpPr/>
            <p:nvPr/>
          </p:nvSpPr>
          <p:spPr>
            <a:xfrm>
              <a:off x="10213885" y="3475433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 2827">
              <a:extLst>
                <a:ext uri="{FF2B5EF4-FFF2-40B4-BE49-F238E27FC236}">
                  <a16:creationId xmlns:a16="http://schemas.microsoft.com/office/drawing/2014/main" id="{1FDF4EE1-BA2E-1794-4409-2A855DC15860}"/>
                </a:ext>
              </a:extLst>
            </p:cNvPr>
            <p:cNvSpPr/>
            <p:nvPr/>
          </p:nvSpPr>
          <p:spPr>
            <a:xfrm>
              <a:off x="10208017" y="4564171"/>
              <a:ext cx="12228" cy="18662"/>
            </a:xfrm>
            <a:custGeom>
              <a:avLst/>
              <a:gdLst>
                <a:gd name="connsiteX0" fmla="*/ 8949 w 12228"/>
                <a:gd name="connsiteY0" fmla="*/ 9487 h 18662"/>
                <a:gd name="connsiteX1" fmla="*/ 12066 w 12228"/>
                <a:gd name="connsiteY1" fmla="*/ 4780 h 18662"/>
                <a:gd name="connsiteX2" fmla="*/ 3988 w 12228"/>
                <a:gd name="connsiteY2" fmla="*/ 5543 h 18662"/>
                <a:gd name="connsiteX3" fmla="*/ 2716 w 12228"/>
                <a:gd name="connsiteY3" fmla="*/ 18901 h 18662"/>
                <a:gd name="connsiteX4" fmla="*/ 5833 w 12228"/>
                <a:gd name="connsiteY4" fmla="*/ 14193 h 18662"/>
                <a:gd name="connsiteX5" fmla="*/ 8949 w 12228"/>
                <a:gd name="connsiteY5" fmla="*/ 9487 h 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28" h="18662">
                  <a:moveTo>
                    <a:pt x="8949" y="9487"/>
                  </a:moveTo>
                  <a:cubicBezTo>
                    <a:pt x="10667" y="9487"/>
                    <a:pt x="12066" y="7388"/>
                    <a:pt x="12066" y="4780"/>
                  </a:cubicBezTo>
                  <a:cubicBezTo>
                    <a:pt x="12066" y="-1581"/>
                    <a:pt x="9013" y="-1199"/>
                    <a:pt x="3988" y="5543"/>
                  </a:cubicBezTo>
                  <a:cubicBezTo>
                    <a:pt x="-1037" y="12285"/>
                    <a:pt x="-1546" y="18901"/>
                    <a:pt x="2716" y="18901"/>
                  </a:cubicBezTo>
                  <a:cubicBezTo>
                    <a:pt x="4433" y="18901"/>
                    <a:pt x="5833" y="16801"/>
                    <a:pt x="5833" y="14193"/>
                  </a:cubicBezTo>
                  <a:cubicBezTo>
                    <a:pt x="5833" y="11586"/>
                    <a:pt x="7105" y="9487"/>
                    <a:pt x="8949" y="94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 2828">
              <a:extLst>
                <a:ext uri="{FF2B5EF4-FFF2-40B4-BE49-F238E27FC236}">
                  <a16:creationId xmlns:a16="http://schemas.microsoft.com/office/drawing/2014/main" id="{A514B033-96FA-2CFA-134F-6B20B52A3E8C}"/>
                </a:ext>
              </a:extLst>
            </p:cNvPr>
            <p:cNvSpPr/>
            <p:nvPr/>
          </p:nvSpPr>
          <p:spPr>
            <a:xfrm>
              <a:off x="10210768" y="3528798"/>
              <a:ext cx="6361" cy="6362"/>
            </a:xfrm>
            <a:custGeom>
              <a:avLst/>
              <a:gdLst>
                <a:gd name="connsiteX0" fmla="*/ -163 w 6361"/>
                <a:gd name="connsiteY0" fmla="*/ 3419 h 6362"/>
                <a:gd name="connsiteX1" fmla="*/ 2954 w 6361"/>
                <a:gd name="connsiteY1" fmla="*/ 6600 h 6362"/>
                <a:gd name="connsiteX2" fmla="*/ 6198 w 6361"/>
                <a:gd name="connsiteY2" fmla="*/ 3483 h 6362"/>
                <a:gd name="connsiteX3" fmla="*/ 3081 w 6361"/>
                <a:gd name="connsiteY3" fmla="*/ 239 h 6362"/>
                <a:gd name="connsiteX4" fmla="*/ -163 w 6361"/>
                <a:gd name="connsiteY4" fmla="*/ 3356 h 6362"/>
                <a:gd name="connsiteX5" fmla="*/ -163 w 6361"/>
                <a:gd name="connsiteY5" fmla="*/ 3419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2">
                  <a:moveTo>
                    <a:pt x="-163" y="3419"/>
                  </a:moveTo>
                  <a:cubicBezTo>
                    <a:pt x="-163" y="5149"/>
                    <a:pt x="1224" y="6568"/>
                    <a:pt x="2954" y="6600"/>
                  </a:cubicBezTo>
                  <a:cubicBezTo>
                    <a:pt x="4710" y="6638"/>
                    <a:pt x="6160" y="5238"/>
                    <a:pt x="6198" y="3483"/>
                  </a:cubicBezTo>
                  <a:cubicBezTo>
                    <a:pt x="6230" y="1727"/>
                    <a:pt x="4837" y="277"/>
                    <a:pt x="3081" y="239"/>
                  </a:cubicBezTo>
                  <a:cubicBezTo>
                    <a:pt x="1326" y="207"/>
                    <a:pt x="-124" y="1600"/>
                    <a:pt x="-163" y="3356"/>
                  </a:cubicBezTo>
                  <a:cubicBezTo>
                    <a:pt x="-163" y="3375"/>
                    <a:pt x="-163" y="3400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 2829">
              <a:extLst>
                <a:ext uri="{FF2B5EF4-FFF2-40B4-BE49-F238E27FC236}">
                  <a16:creationId xmlns:a16="http://schemas.microsoft.com/office/drawing/2014/main" id="{99DD64CC-ECBC-0F2F-86E8-BFC1D4B55392}"/>
                </a:ext>
              </a:extLst>
            </p:cNvPr>
            <p:cNvSpPr/>
            <p:nvPr/>
          </p:nvSpPr>
          <p:spPr>
            <a:xfrm>
              <a:off x="10216371" y="4274895"/>
              <a:ext cx="12016" cy="19986"/>
            </a:xfrm>
            <a:custGeom>
              <a:avLst/>
              <a:gdLst>
                <a:gd name="connsiteX0" fmla="*/ 2567 w 12016"/>
                <a:gd name="connsiteY0" fmla="*/ 8968 h 19986"/>
                <a:gd name="connsiteX1" fmla="*/ 1549 w 12016"/>
                <a:gd name="connsiteY1" fmla="*/ 19527 h 19986"/>
                <a:gd name="connsiteX2" fmla="*/ 11854 w 12016"/>
                <a:gd name="connsiteY2" fmla="*/ 8968 h 19986"/>
                <a:gd name="connsiteX3" fmla="*/ 2567 w 12016"/>
                <a:gd name="connsiteY3" fmla="*/ 8968 h 1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16" h="19986">
                  <a:moveTo>
                    <a:pt x="2567" y="8968"/>
                  </a:moveTo>
                  <a:cubicBezTo>
                    <a:pt x="-741" y="15647"/>
                    <a:pt x="-995" y="18637"/>
                    <a:pt x="1549" y="19527"/>
                  </a:cubicBezTo>
                  <a:cubicBezTo>
                    <a:pt x="8292" y="21881"/>
                    <a:pt x="11854" y="18255"/>
                    <a:pt x="11854" y="8968"/>
                  </a:cubicBezTo>
                  <a:cubicBezTo>
                    <a:pt x="11854" y="-2672"/>
                    <a:pt x="8355" y="-2672"/>
                    <a:pt x="2567" y="8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 2830">
              <a:extLst>
                <a:ext uri="{FF2B5EF4-FFF2-40B4-BE49-F238E27FC236}">
                  <a16:creationId xmlns:a16="http://schemas.microsoft.com/office/drawing/2014/main" id="{9590F0D8-3039-1100-5F8C-87A1C4956597}"/>
                </a:ext>
              </a:extLst>
            </p:cNvPr>
            <p:cNvSpPr/>
            <p:nvPr/>
          </p:nvSpPr>
          <p:spPr>
            <a:xfrm>
              <a:off x="10301902" y="1472364"/>
              <a:ext cx="6900" cy="7028"/>
            </a:xfrm>
            <a:custGeom>
              <a:avLst/>
              <a:gdLst>
                <a:gd name="connsiteX0" fmla="*/ 1443 w 6900"/>
                <a:gd name="connsiteY0" fmla="*/ 763 h 7028"/>
                <a:gd name="connsiteX1" fmla="*/ 361 w 6900"/>
                <a:gd name="connsiteY1" fmla="*/ 5597 h 7028"/>
                <a:gd name="connsiteX2" fmla="*/ 5075 w 6900"/>
                <a:gd name="connsiteY2" fmla="*/ 6779 h 7028"/>
                <a:gd name="connsiteX3" fmla="*/ 5132 w 6900"/>
                <a:gd name="connsiteY3" fmla="*/ 6742 h 7028"/>
                <a:gd name="connsiteX4" fmla="*/ 6214 w 6900"/>
                <a:gd name="connsiteY4" fmla="*/ 1908 h 7028"/>
                <a:gd name="connsiteX5" fmla="*/ 1500 w 6900"/>
                <a:gd name="connsiteY5" fmla="*/ 727 h 7028"/>
                <a:gd name="connsiteX6" fmla="*/ 1443 w 6900"/>
                <a:gd name="connsiteY6" fmla="*/ 763 h 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0" h="7028">
                  <a:moveTo>
                    <a:pt x="1443" y="763"/>
                  </a:moveTo>
                  <a:cubicBezTo>
                    <a:pt x="-160" y="1819"/>
                    <a:pt x="-643" y="3958"/>
                    <a:pt x="361" y="5597"/>
                  </a:cubicBezTo>
                  <a:cubicBezTo>
                    <a:pt x="1335" y="7224"/>
                    <a:pt x="3447" y="7753"/>
                    <a:pt x="5075" y="6779"/>
                  </a:cubicBezTo>
                  <a:cubicBezTo>
                    <a:pt x="5094" y="6766"/>
                    <a:pt x="5113" y="6754"/>
                    <a:pt x="5132" y="6742"/>
                  </a:cubicBezTo>
                  <a:cubicBezTo>
                    <a:pt x="6735" y="5686"/>
                    <a:pt x="7218" y="3547"/>
                    <a:pt x="6214" y="1908"/>
                  </a:cubicBezTo>
                  <a:cubicBezTo>
                    <a:pt x="5240" y="281"/>
                    <a:pt x="3128" y="-248"/>
                    <a:pt x="1500" y="727"/>
                  </a:cubicBezTo>
                  <a:cubicBezTo>
                    <a:pt x="1481" y="739"/>
                    <a:pt x="1462" y="751"/>
                    <a:pt x="1443" y="7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 2831">
              <a:extLst>
                <a:ext uri="{FF2B5EF4-FFF2-40B4-BE49-F238E27FC236}">
                  <a16:creationId xmlns:a16="http://schemas.microsoft.com/office/drawing/2014/main" id="{2F8AA24E-A4C7-6449-E0D9-BAF22CEF4149}"/>
                </a:ext>
              </a:extLst>
            </p:cNvPr>
            <p:cNvSpPr/>
            <p:nvPr/>
          </p:nvSpPr>
          <p:spPr>
            <a:xfrm>
              <a:off x="10229343" y="4431830"/>
              <a:ext cx="9348" cy="8215"/>
            </a:xfrm>
            <a:custGeom>
              <a:avLst/>
              <a:gdLst>
                <a:gd name="connsiteX0" fmla="*/ 9186 w 9348"/>
                <a:gd name="connsiteY0" fmla="*/ 3228 h 8215"/>
                <a:gd name="connsiteX1" fmla="*/ 4543 w 9348"/>
                <a:gd name="connsiteY1" fmla="*/ 238 h 8215"/>
                <a:gd name="connsiteX2" fmla="*/ 1871 w 9348"/>
                <a:gd name="connsiteY2" fmla="*/ 7490 h 8215"/>
                <a:gd name="connsiteX3" fmla="*/ 9186 w 9348"/>
                <a:gd name="connsiteY3" fmla="*/ 3228 h 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48" h="8215">
                  <a:moveTo>
                    <a:pt x="9186" y="3228"/>
                  </a:moveTo>
                  <a:cubicBezTo>
                    <a:pt x="9186" y="1574"/>
                    <a:pt x="7087" y="238"/>
                    <a:pt x="4543" y="238"/>
                  </a:cubicBezTo>
                  <a:cubicBezTo>
                    <a:pt x="-228" y="238"/>
                    <a:pt x="-1818" y="3991"/>
                    <a:pt x="1871" y="7490"/>
                  </a:cubicBezTo>
                  <a:cubicBezTo>
                    <a:pt x="4352" y="10034"/>
                    <a:pt x="9186" y="7172"/>
                    <a:pt x="9186" y="32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 2832">
              <a:extLst>
                <a:ext uri="{FF2B5EF4-FFF2-40B4-BE49-F238E27FC236}">
                  <a16:creationId xmlns:a16="http://schemas.microsoft.com/office/drawing/2014/main" id="{7BB84161-A9C0-4D47-9B07-75925AD19856}"/>
                </a:ext>
              </a:extLst>
            </p:cNvPr>
            <p:cNvSpPr/>
            <p:nvPr/>
          </p:nvSpPr>
          <p:spPr>
            <a:xfrm>
              <a:off x="10308057" y="2073611"/>
              <a:ext cx="8108" cy="4818"/>
            </a:xfrm>
            <a:custGeom>
              <a:avLst/>
              <a:gdLst>
                <a:gd name="connsiteX0" fmla="*/ 249 w 8108"/>
                <a:gd name="connsiteY0" fmla="*/ 1813 h 4818"/>
                <a:gd name="connsiteX1" fmla="*/ 3111 w 8108"/>
                <a:gd name="connsiteY1" fmla="*/ 5057 h 4818"/>
                <a:gd name="connsiteX2" fmla="*/ 7946 w 8108"/>
                <a:gd name="connsiteY2" fmla="*/ 3657 h 4818"/>
                <a:gd name="connsiteX3" fmla="*/ 249 w 8108"/>
                <a:gd name="connsiteY3" fmla="*/ 1813 h 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08" h="4818">
                  <a:moveTo>
                    <a:pt x="249" y="1813"/>
                  </a:moveTo>
                  <a:cubicBezTo>
                    <a:pt x="-832" y="3594"/>
                    <a:pt x="249" y="5057"/>
                    <a:pt x="3111" y="5057"/>
                  </a:cubicBezTo>
                  <a:cubicBezTo>
                    <a:pt x="5974" y="5057"/>
                    <a:pt x="7946" y="4421"/>
                    <a:pt x="7946" y="3657"/>
                  </a:cubicBezTo>
                  <a:cubicBezTo>
                    <a:pt x="7946" y="350"/>
                    <a:pt x="2030" y="-1113"/>
                    <a:pt x="249" y="18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 2833">
              <a:extLst>
                <a:ext uri="{FF2B5EF4-FFF2-40B4-BE49-F238E27FC236}">
                  <a16:creationId xmlns:a16="http://schemas.microsoft.com/office/drawing/2014/main" id="{496AE3EB-2CEB-5CC3-0D01-5761C55659B0}"/>
                </a:ext>
              </a:extLst>
            </p:cNvPr>
            <p:cNvSpPr/>
            <p:nvPr/>
          </p:nvSpPr>
          <p:spPr>
            <a:xfrm>
              <a:off x="10319282" y="2085731"/>
              <a:ext cx="6233" cy="7367"/>
            </a:xfrm>
            <a:custGeom>
              <a:avLst/>
              <a:gdLst>
                <a:gd name="connsiteX0" fmla="*/ 2954 w 6233"/>
                <a:gd name="connsiteY0" fmla="*/ 760 h 7367"/>
                <a:gd name="connsiteX1" fmla="*/ -163 w 6233"/>
                <a:gd name="connsiteY1" fmla="*/ 5848 h 7367"/>
                <a:gd name="connsiteX2" fmla="*/ 2954 w 6233"/>
                <a:gd name="connsiteY2" fmla="*/ 7057 h 7367"/>
                <a:gd name="connsiteX3" fmla="*/ 6071 w 6233"/>
                <a:gd name="connsiteY3" fmla="*/ 1968 h 7367"/>
                <a:gd name="connsiteX4" fmla="*/ 2954 w 6233"/>
                <a:gd name="connsiteY4" fmla="*/ 760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7367">
                  <a:moveTo>
                    <a:pt x="2954" y="760"/>
                  </a:moveTo>
                  <a:cubicBezTo>
                    <a:pt x="1199" y="1899"/>
                    <a:pt x="54" y="3769"/>
                    <a:pt x="-163" y="5848"/>
                  </a:cubicBezTo>
                  <a:cubicBezTo>
                    <a:pt x="-163" y="7566"/>
                    <a:pt x="1237" y="8138"/>
                    <a:pt x="2954" y="7057"/>
                  </a:cubicBezTo>
                  <a:cubicBezTo>
                    <a:pt x="4710" y="5918"/>
                    <a:pt x="5855" y="4048"/>
                    <a:pt x="6071" y="1968"/>
                  </a:cubicBezTo>
                  <a:cubicBezTo>
                    <a:pt x="5817" y="251"/>
                    <a:pt x="4672" y="-258"/>
                    <a:pt x="2954" y="7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 2834">
              <a:extLst>
                <a:ext uri="{FF2B5EF4-FFF2-40B4-BE49-F238E27FC236}">
                  <a16:creationId xmlns:a16="http://schemas.microsoft.com/office/drawing/2014/main" id="{4A30A61E-A604-E908-996E-C4460B07D713}"/>
                </a:ext>
              </a:extLst>
            </p:cNvPr>
            <p:cNvSpPr/>
            <p:nvPr/>
          </p:nvSpPr>
          <p:spPr>
            <a:xfrm>
              <a:off x="10294475" y="454920"/>
              <a:ext cx="6233" cy="6233"/>
            </a:xfrm>
            <a:custGeom>
              <a:avLst/>
              <a:gdLst>
                <a:gd name="connsiteX0" fmla="*/ 2955 w 6233"/>
                <a:gd name="connsiteY0" fmla="*/ 238 h 6233"/>
                <a:gd name="connsiteX1" fmla="*/ -163 w 6233"/>
                <a:gd name="connsiteY1" fmla="*/ 3355 h 6233"/>
                <a:gd name="connsiteX2" fmla="*/ 2955 w 6233"/>
                <a:gd name="connsiteY2" fmla="*/ 6472 h 6233"/>
                <a:gd name="connsiteX3" fmla="*/ 6071 w 6233"/>
                <a:gd name="connsiteY3" fmla="*/ 3355 h 6233"/>
                <a:gd name="connsiteX4" fmla="*/ 2955 w 6233"/>
                <a:gd name="connsiteY4" fmla="*/ 238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2955" y="238"/>
                  </a:moveTo>
                  <a:cubicBezTo>
                    <a:pt x="1231" y="238"/>
                    <a:pt x="-163" y="1631"/>
                    <a:pt x="-163" y="3355"/>
                  </a:cubicBezTo>
                  <a:cubicBezTo>
                    <a:pt x="-163" y="5079"/>
                    <a:pt x="1231" y="6472"/>
                    <a:pt x="2955" y="6472"/>
                  </a:cubicBezTo>
                  <a:cubicBezTo>
                    <a:pt x="4678" y="6472"/>
                    <a:pt x="6071" y="5079"/>
                    <a:pt x="6071" y="3355"/>
                  </a:cubicBezTo>
                  <a:cubicBezTo>
                    <a:pt x="6071" y="1631"/>
                    <a:pt x="4678" y="238"/>
                    <a:pt x="29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 2835">
              <a:extLst>
                <a:ext uri="{FF2B5EF4-FFF2-40B4-BE49-F238E27FC236}">
                  <a16:creationId xmlns:a16="http://schemas.microsoft.com/office/drawing/2014/main" id="{683B7805-C1A6-30A0-A4E7-3381273E297C}"/>
                </a:ext>
              </a:extLst>
            </p:cNvPr>
            <p:cNvSpPr/>
            <p:nvPr/>
          </p:nvSpPr>
          <p:spPr>
            <a:xfrm>
              <a:off x="10300876" y="4216143"/>
              <a:ext cx="20670" cy="19937"/>
            </a:xfrm>
            <a:custGeom>
              <a:avLst/>
              <a:gdLst>
                <a:gd name="connsiteX0" fmla="*/ 9529 w 20670"/>
                <a:gd name="connsiteY0" fmla="*/ 870 h 19937"/>
                <a:gd name="connsiteX1" fmla="*/ 2723 w 20670"/>
                <a:gd name="connsiteY1" fmla="*/ 13019 h 19937"/>
                <a:gd name="connsiteX2" fmla="*/ 18116 w 20670"/>
                <a:gd name="connsiteY2" fmla="*/ 13337 h 19937"/>
                <a:gd name="connsiteX3" fmla="*/ 9529 w 20670"/>
                <a:gd name="connsiteY3" fmla="*/ 870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70" h="19937">
                  <a:moveTo>
                    <a:pt x="9529" y="870"/>
                  </a:moveTo>
                  <a:cubicBezTo>
                    <a:pt x="-1730" y="3605"/>
                    <a:pt x="-1984" y="4050"/>
                    <a:pt x="2723" y="13019"/>
                  </a:cubicBezTo>
                  <a:cubicBezTo>
                    <a:pt x="7430" y="21987"/>
                    <a:pt x="12964" y="23005"/>
                    <a:pt x="18116" y="13337"/>
                  </a:cubicBezTo>
                  <a:cubicBezTo>
                    <a:pt x="23268" y="3668"/>
                    <a:pt x="19961" y="-1675"/>
                    <a:pt x="9529" y="8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 2836">
              <a:extLst>
                <a:ext uri="{FF2B5EF4-FFF2-40B4-BE49-F238E27FC236}">
                  <a16:creationId xmlns:a16="http://schemas.microsoft.com/office/drawing/2014/main" id="{C9FDC96C-F065-F86C-1E5D-2F741BD0DC4A}"/>
                </a:ext>
              </a:extLst>
            </p:cNvPr>
            <p:cNvSpPr/>
            <p:nvPr/>
          </p:nvSpPr>
          <p:spPr>
            <a:xfrm>
              <a:off x="10307679" y="2097320"/>
              <a:ext cx="11857" cy="6074"/>
            </a:xfrm>
            <a:custGeom>
              <a:avLst/>
              <a:gdLst>
                <a:gd name="connsiteX0" fmla="*/ 4698 w 11857"/>
                <a:gd name="connsiteY0" fmla="*/ 238 h 6074"/>
                <a:gd name="connsiteX1" fmla="*/ 2409 w 11857"/>
                <a:gd name="connsiteY1" fmla="*/ 3355 h 6074"/>
                <a:gd name="connsiteX2" fmla="*/ 11695 w 11857"/>
                <a:gd name="connsiteY2" fmla="*/ 3355 h 6074"/>
                <a:gd name="connsiteX3" fmla="*/ 4698 w 11857"/>
                <a:gd name="connsiteY3" fmla="*/ 238 h 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57" h="6074">
                  <a:moveTo>
                    <a:pt x="4698" y="238"/>
                  </a:moveTo>
                  <a:cubicBezTo>
                    <a:pt x="-899" y="238"/>
                    <a:pt x="-1662" y="874"/>
                    <a:pt x="2409" y="3355"/>
                  </a:cubicBezTo>
                  <a:cubicBezTo>
                    <a:pt x="8388" y="7299"/>
                    <a:pt x="11695" y="7299"/>
                    <a:pt x="11695" y="3355"/>
                  </a:cubicBezTo>
                  <a:cubicBezTo>
                    <a:pt x="11441" y="1574"/>
                    <a:pt x="8324" y="238"/>
                    <a:pt x="469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 2837">
              <a:extLst>
                <a:ext uri="{FF2B5EF4-FFF2-40B4-BE49-F238E27FC236}">
                  <a16:creationId xmlns:a16="http://schemas.microsoft.com/office/drawing/2014/main" id="{A11E47AE-9F40-EDF8-DEA7-CF8F545A5973}"/>
                </a:ext>
              </a:extLst>
            </p:cNvPr>
            <p:cNvSpPr/>
            <p:nvPr/>
          </p:nvSpPr>
          <p:spPr>
            <a:xfrm>
              <a:off x="10295725" y="2359283"/>
              <a:ext cx="11153" cy="8495"/>
            </a:xfrm>
            <a:custGeom>
              <a:avLst/>
              <a:gdLst>
                <a:gd name="connsiteX0" fmla="*/ 1705 w 11153"/>
                <a:gd name="connsiteY0" fmla="*/ 974 h 8495"/>
                <a:gd name="connsiteX1" fmla="*/ 267 w 11153"/>
                <a:gd name="connsiteY1" fmla="*/ 5801 h 8495"/>
                <a:gd name="connsiteX2" fmla="*/ 305 w 11153"/>
                <a:gd name="connsiteY2" fmla="*/ 5871 h 8495"/>
                <a:gd name="connsiteX3" fmla="*/ 10991 w 11153"/>
                <a:gd name="connsiteY3" fmla="*/ 5871 h 8495"/>
                <a:gd name="connsiteX4" fmla="*/ 3943 w 11153"/>
                <a:gd name="connsiteY4" fmla="*/ 281 h 8495"/>
                <a:gd name="connsiteX5" fmla="*/ 1705 w 11153"/>
                <a:gd name="connsiteY5" fmla="*/ 974 h 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53" h="8495">
                  <a:moveTo>
                    <a:pt x="1705" y="974"/>
                  </a:moveTo>
                  <a:cubicBezTo>
                    <a:pt x="-26" y="1909"/>
                    <a:pt x="-668" y="4071"/>
                    <a:pt x="267" y="5801"/>
                  </a:cubicBezTo>
                  <a:cubicBezTo>
                    <a:pt x="280" y="5825"/>
                    <a:pt x="292" y="5848"/>
                    <a:pt x="305" y="5871"/>
                  </a:cubicBezTo>
                  <a:cubicBezTo>
                    <a:pt x="2595" y="9688"/>
                    <a:pt x="10991" y="9688"/>
                    <a:pt x="10991" y="5871"/>
                  </a:cubicBezTo>
                  <a:cubicBezTo>
                    <a:pt x="10590" y="2381"/>
                    <a:pt x="7436" y="-122"/>
                    <a:pt x="3943" y="281"/>
                  </a:cubicBezTo>
                  <a:cubicBezTo>
                    <a:pt x="3161" y="371"/>
                    <a:pt x="2404" y="606"/>
                    <a:pt x="1705" y="9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 2838">
              <a:extLst>
                <a:ext uri="{FF2B5EF4-FFF2-40B4-BE49-F238E27FC236}">
                  <a16:creationId xmlns:a16="http://schemas.microsoft.com/office/drawing/2014/main" id="{1F58FCA5-736E-60FB-F785-897066E77FED}"/>
                </a:ext>
              </a:extLst>
            </p:cNvPr>
            <p:cNvSpPr/>
            <p:nvPr/>
          </p:nvSpPr>
          <p:spPr>
            <a:xfrm>
              <a:off x="10267630" y="2380435"/>
              <a:ext cx="5028" cy="6297"/>
            </a:xfrm>
            <a:custGeom>
              <a:avLst/>
              <a:gdLst>
                <a:gd name="connsiteX0" fmla="*/ 222 w 5028"/>
                <a:gd name="connsiteY0" fmla="*/ 3356 h 6297"/>
                <a:gd name="connsiteX1" fmla="*/ 3530 w 5028"/>
                <a:gd name="connsiteY1" fmla="*/ 6536 h 6297"/>
                <a:gd name="connsiteX2" fmla="*/ 4865 w 5028"/>
                <a:gd name="connsiteY2" fmla="*/ 3356 h 6297"/>
                <a:gd name="connsiteX3" fmla="*/ 1621 w 5028"/>
                <a:gd name="connsiteY3" fmla="*/ 239 h 6297"/>
                <a:gd name="connsiteX4" fmla="*/ 1621 w 5028"/>
                <a:gd name="connsiteY4" fmla="*/ 239 h 6297"/>
                <a:gd name="connsiteX5" fmla="*/ 222 w 5028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28" h="6297">
                  <a:moveTo>
                    <a:pt x="222" y="3356"/>
                  </a:moveTo>
                  <a:cubicBezTo>
                    <a:pt x="1303" y="5073"/>
                    <a:pt x="2767" y="6536"/>
                    <a:pt x="3530" y="6536"/>
                  </a:cubicBezTo>
                  <a:cubicBezTo>
                    <a:pt x="4293" y="6536"/>
                    <a:pt x="4865" y="5073"/>
                    <a:pt x="4865" y="3356"/>
                  </a:cubicBezTo>
                  <a:cubicBezTo>
                    <a:pt x="4827" y="1600"/>
                    <a:pt x="3377" y="207"/>
                    <a:pt x="1621" y="239"/>
                  </a:cubicBezTo>
                  <a:cubicBezTo>
                    <a:pt x="1621" y="239"/>
                    <a:pt x="1621" y="239"/>
                    <a:pt x="1621" y="239"/>
                  </a:cubicBezTo>
                  <a:cubicBezTo>
                    <a:pt x="222" y="239"/>
                    <a:pt x="-732" y="1575"/>
                    <a:pt x="222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 2839">
              <a:extLst>
                <a:ext uri="{FF2B5EF4-FFF2-40B4-BE49-F238E27FC236}">
                  <a16:creationId xmlns:a16="http://schemas.microsoft.com/office/drawing/2014/main" id="{4116ADD8-95BC-E574-E351-F76012EE24A2}"/>
                </a:ext>
              </a:extLst>
            </p:cNvPr>
            <p:cNvSpPr/>
            <p:nvPr/>
          </p:nvSpPr>
          <p:spPr>
            <a:xfrm>
              <a:off x="10260320" y="4234384"/>
              <a:ext cx="17350" cy="11902"/>
            </a:xfrm>
            <a:custGeom>
              <a:avLst/>
              <a:gdLst>
                <a:gd name="connsiteX0" fmla="*/ 4606 w 17350"/>
                <a:gd name="connsiteY0" fmla="*/ 630 h 11902"/>
                <a:gd name="connsiteX1" fmla="*/ 7468 w 17350"/>
                <a:gd name="connsiteY1" fmla="*/ 12079 h 11902"/>
                <a:gd name="connsiteX2" fmla="*/ 16755 w 17350"/>
                <a:gd name="connsiteY2" fmla="*/ 9280 h 11902"/>
                <a:gd name="connsiteX3" fmla="*/ 4606 w 17350"/>
                <a:gd name="connsiteY3" fmla="*/ 630 h 1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50" h="11902">
                  <a:moveTo>
                    <a:pt x="4606" y="630"/>
                  </a:moveTo>
                  <a:cubicBezTo>
                    <a:pt x="-3090" y="3619"/>
                    <a:pt x="-991" y="12079"/>
                    <a:pt x="7468" y="12079"/>
                  </a:cubicBezTo>
                  <a:cubicBezTo>
                    <a:pt x="10814" y="12409"/>
                    <a:pt x="14154" y="11405"/>
                    <a:pt x="16755" y="9280"/>
                  </a:cubicBezTo>
                  <a:cubicBezTo>
                    <a:pt x="19299" y="4955"/>
                    <a:pt x="10013" y="-1406"/>
                    <a:pt x="4606" y="6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 2840">
              <a:extLst>
                <a:ext uri="{FF2B5EF4-FFF2-40B4-BE49-F238E27FC236}">
                  <a16:creationId xmlns:a16="http://schemas.microsoft.com/office/drawing/2014/main" id="{F8B6DBBF-6D72-E0F8-3D3E-939E85F9A85D}"/>
                </a:ext>
              </a:extLst>
            </p:cNvPr>
            <p:cNvSpPr/>
            <p:nvPr/>
          </p:nvSpPr>
          <p:spPr>
            <a:xfrm>
              <a:off x="10269668" y="2295520"/>
              <a:ext cx="6233" cy="12721"/>
            </a:xfrm>
            <a:custGeom>
              <a:avLst/>
              <a:gdLst>
                <a:gd name="connsiteX0" fmla="*/ 2954 w 6233"/>
                <a:gd name="connsiteY0" fmla="*/ 238 h 12721"/>
                <a:gd name="connsiteX1" fmla="*/ -163 w 6233"/>
                <a:gd name="connsiteY1" fmla="*/ 6599 h 12721"/>
                <a:gd name="connsiteX2" fmla="*/ 2954 w 6233"/>
                <a:gd name="connsiteY2" fmla="*/ 12960 h 12721"/>
                <a:gd name="connsiteX3" fmla="*/ 6071 w 6233"/>
                <a:gd name="connsiteY3" fmla="*/ 6599 h 12721"/>
                <a:gd name="connsiteX4" fmla="*/ 2954 w 6233"/>
                <a:gd name="connsiteY4" fmla="*/ 238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2721">
                  <a:moveTo>
                    <a:pt x="2954" y="238"/>
                  </a:moveTo>
                  <a:cubicBezTo>
                    <a:pt x="1237" y="238"/>
                    <a:pt x="-163" y="3037"/>
                    <a:pt x="-163" y="6599"/>
                  </a:cubicBezTo>
                  <a:cubicBezTo>
                    <a:pt x="-163" y="10161"/>
                    <a:pt x="1237" y="12960"/>
                    <a:pt x="2954" y="12960"/>
                  </a:cubicBezTo>
                  <a:cubicBezTo>
                    <a:pt x="4672" y="12960"/>
                    <a:pt x="6071" y="10097"/>
                    <a:pt x="6071" y="6599"/>
                  </a:cubicBezTo>
                  <a:cubicBezTo>
                    <a:pt x="6071" y="3101"/>
                    <a:pt x="4544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 2841">
              <a:extLst>
                <a:ext uri="{FF2B5EF4-FFF2-40B4-BE49-F238E27FC236}">
                  <a16:creationId xmlns:a16="http://schemas.microsoft.com/office/drawing/2014/main" id="{EF8532A1-8ACF-6193-7BDB-C4B2A05072F7}"/>
                </a:ext>
              </a:extLst>
            </p:cNvPr>
            <p:cNvSpPr/>
            <p:nvPr/>
          </p:nvSpPr>
          <p:spPr>
            <a:xfrm>
              <a:off x="10285956" y="2399327"/>
              <a:ext cx="7755" cy="15710"/>
            </a:xfrm>
            <a:custGeom>
              <a:avLst/>
              <a:gdLst>
                <a:gd name="connsiteX0" fmla="*/ 4922 w 7755"/>
                <a:gd name="connsiteY0" fmla="*/ 238 h 15710"/>
                <a:gd name="connsiteX1" fmla="*/ 2187 w 7755"/>
                <a:gd name="connsiteY1" fmla="*/ 3101 h 15710"/>
                <a:gd name="connsiteX2" fmla="*/ 2187 w 7755"/>
                <a:gd name="connsiteY2" fmla="*/ 3101 h 15710"/>
                <a:gd name="connsiteX3" fmla="*/ 278 w 7755"/>
                <a:gd name="connsiteY3" fmla="*/ 10988 h 15710"/>
                <a:gd name="connsiteX4" fmla="*/ 3013 w 7755"/>
                <a:gd name="connsiteY4" fmla="*/ 15949 h 15710"/>
                <a:gd name="connsiteX5" fmla="*/ 7593 w 7755"/>
                <a:gd name="connsiteY5" fmla="*/ 8062 h 15710"/>
                <a:gd name="connsiteX6" fmla="*/ 4922 w 7755"/>
                <a:gd name="connsiteY6" fmla="*/ 238 h 1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55" h="15710">
                  <a:moveTo>
                    <a:pt x="4922" y="238"/>
                  </a:moveTo>
                  <a:cubicBezTo>
                    <a:pt x="3376" y="270"/>
                    <a:pt x="2155" y="1555"/>
                    <a:pt x="2187" y="3101"/>
                  </a:cubicBezTo>
                  <a:cubicBezTo>
                    <a:pt x="2187" y="3101"/>
                    <a:pt x="2187" y="3101"/>
                    <a:pt x="2187" y="3101"/>
                  </a:cubicBezTo>
                  <a:cubicBezTo>
                    <a:pt x="1938" y="5810"/>
                    <a:pt x="1296" y="8469"/>
                    <a:pt x="278" y="10988"/>
                  </a:cubicBezTo>
                  <a:cubicBezTo>
                    <a:pt x="-866" y="14105"/>
                    <a:pt x="278" y="15949"/>
                    <a:pt x="3013" y="15949"/>
                  </a:cubicBezTo>
                  <a:cubicBezTo>
                    <a:pt x="5749" y="15949"/>
                    <a:pt x="7593" y="12960"/>
                    <a:pt x="7593" y="8062"/>
                  </a:cubicBezTo>
                  <a:cubicBezTo>
                    <a:pt x="7593" y="3164"/>
                    <a:pt x="6384" y="238"/>
                    <a:pt x="492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 2842">
              <a:extLst>
                <a:ext uri="{FF2B5EF4-FFF2-40B4-BE49-F238E27FC236}">
                  <a16:creationId xmlns:a16="http://schemas.microsoft.com/office/drawing/2014/main" id="{2C003773-F9B2-2703-C44F-24630E1DC6E2}"/>
                </a:ext>
              </a:extLst>
            </p:cNvPr>
            <p:cNvSpPr/>
            <p:nvPr/>
          </p:nvSpPr>
          <p:spPr>
            <a:xfrm>
              <a:off x="10272783" y="2554599"/>
              <a:ext cx="6235" cy="5208"/>
            </a:xfrm>
            <a:custGeom>
              <a:avLst/>
              <a:gdLst>
                <a:gd name="connsiteX0" fmla="*/ -160 w 6235"/>
                <a:gd name="connsiteY0" fmla="*/ 2076 h 5208"/>
                <a:gd name="connsiteX1" fmla="*/ 2950 w 6235"/>
                <a:gd name="connsiteY1" fmla="*/ 5447 h 5208"/>
                <a:gd name="connsiteX2" fmla="*/ 2957 w 6235"/>
                <a:gd name="connsiteY2" fmla="*/ 5447 h 5208"/>
                <a:gd name="connsiteX3" fmla="*/ 6073 w 6235"/>
                <a:gd name="connsiteY3" fmla="*/ 4048 h 5208"/>
                <a:gd name="connsiteX4" fmla="*/ 2957 w 6235"/>
                <a:gd name="connsiteY4" fmla="*/ 740 h 5208"/>
                <a:gd name="connsiteX5" fmla="*/ -160 w 6235"/>
                <a:gd name="connsiteY5" fmla="*/ 2076 h 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08">
                  <a:moveTo>
                    <a:pt x="-160" y="2076"/>
                  </a:moveTo>
                  <a:cubicBezTo>
                    <a:pt x="-230" y="3863"/>
                    <a:pt x="1163" y="5377"/>
                    <a:pt x="2950" y="5447"/>
                  </a:cubicBezTo>
                  <a:cubicBezTo>
                    <a:pt x="2950" y="5447"/>
                    <a:pt x="2957" y="5447"/>
                    <a:pt x="2957" y="5447"/>
                  </a:cubicBezTo>
                  <a:cubicBezTo>
                    <a:pt x="4674" y="5447"/>
                    <a:pt x="6073" y="4811"/>
                    <a:pt x="6073" y="4048"/>
                  </a:cubicBezTo>
                  <a:cubicBezTo>
                    <a:pt x="6073" y="3284"/>
                    <a:pt x="4674" y="1758"/>
                    <a:pt x="2957" y="740"/>
                  </a:cubicBezTo>
                  <a:cubicBezTo>
                    <a:pt x="1239" y="-278"/>
                    <a:pt x="-160" y="295"/>
                    <a:pt x="-160" y="20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 2843">
              <a:extLst>
                <a:ext uri="{FF2B5EF4-FFF2-40B4-BE49-F238E27FC236}">
                  <a16:creationId xmlns:a16="http://schemas.microsoft.com/office/drawing/2014/main" id="{A207A03E-A9B5-AFC0-AC00-64BF85F001A5}"/>
                </a:ext>
              </a:extLst>
            </p:cNvPr>
            <p:cNvSpPr/>
            <p:nvPr/>
          </p:nvSpPr>
          <p:spPr>
            <a:xfrm>
              <a:off x="10288920" y="3457681"/>
              <a:ext cx="8672" cy="11298"/>
            </a:xfrm>
            <a:custGeom>
              <a:avLst/>
              <a:gdLst>
                <a:gd name="connsiteX0" fmla="*/ 749 w 8672"/>
                <a:gd name="connsiteY0" fmla="*/ 8513 h 11298"/>
                <a:gd name="connsiteX1" fmla="*/ 8510 w 8672"/>
                <a:gd name="connsiteY1" fmla="*/ 7114 h 11298"/>
                <a:gd name="connsiteX2" fmla="*/ 5647 w 8672"/>
                <a:gd name="connsiteY2" fmla="*/ 753 h 11298"/>
                <a:gd name="connsiteX3" fmla="*/ 749 w 8672"/>
                <a:gd name="connsiteY3" fmla="*/ 8513 h 1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2" h="11298">
                  <a:moveTo>
                    <a:pt x="749" y="8513"/>
                  </a:moveTo>
                  <a:cubicBezTo>
                    <a:pt x="3612" y="13156"/>
                    <a:pt x="8510" y="12266"/>
                    <a:pt x="8510" y="7114"/>
                  </a:cubicBezTo>
                  <a:cubicBezTo>
                    <a:pt x="8541" y="4677"/>
                    <a:pt x="7492" y="2349"/>
                    <a:pt x="5647" y="753"/>
                  </a:cubicBezTo>
                  <a:cubicBezTo>
                    <a:pt x="1958" y="-1537"/>
                    <a:pt x="-1986" y="4315"/>
                    <a:pt x="749" y="85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 2844">
              <a:extLst>
                <a:ext uri="{FF2B5EF4-FFF2-40B4-BE49-F238E27FC236}">
                  <a16:creationId xmlns:a16="http://schemas.microsoft.com/office/drawing/2014/main" id="{42DB537F-772C-7AFD-A875-9C2B0306B55B}"/>
                </a:ext>
              </a:extLst>
            </p:cNvPr>
            <p:cNvSpPr/>
            <p:nvPr/>
          </p:nvSpPr>
          <p:spPr>
            <a:xfrm>
              <a:off x="10277346" y="1916344"/>
              <a:ext cx="9403" cy="10972"/>
            </a:xfrm>
            <a:custGeom>
              <a:avLst/>
              <a:gdLst>
                <a:gd name="connsiteX0" fmla="*/ 2718 w 9403"/>
                <a:gd name="connsiteY0" fmla="*/ 2097 h 10972"/>
                <a:gd name="connsiteX1" fmla="*/ 174 w 9403"/>
                <a:gd name="connsiteY1" fmla="*/ 8458 h 10972"/>
                <a:gd name="connsiteX2" fmla="*/ 6929 w 9403"/>
                <a:gd name="connsiteY2" fmla="*/ 10666 h 10972"/>
                <a:gd name="connsiteX3" fmla="*/ 8507 w 9403"/>
                <a:gd name="connsiteY3" fmla="*/ 9412 h 10972"/>
                <a:gd name="connsiteX4" fmla="*/ 8507 w 9403"/>
                <a:gd name="connsiteY4" fmla="*/ 3051 h 10972"/>
                <a:gd name="connsiteX5" fmla="*/ 2718 w 9403"/>
                <a:gd name="connsiteY5" fmla="*/ 2097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3" h="10972">
                  <a:moveTo>
                    <a:pt x="2718" y="2097"/>
                  </a:moveTo>
                  <a:cubicBezTo>
                    <a:pt x="365" y="4069"/>
                    <a:pt x="-780" y="6931"/>
                    <a:pt x="174" y="8458"/>
                  </a:cubicBezTo>
                  <a:cubicBezTo>
                    <a:pt x="1427" y="10933"/>
                    <a:pt x="4455" y="11921"/>
                    <a:pt x="6929" y="10666"/>
                  </a:cubicBezTo>
                  <a:cubicBezTo>
                    <a:pt x="7533" y="10359"/>
                    <a:pt x="8068" y="9932"/>
                    <a:pt x="8507" y="9412"/>
                  </a:cubicBezTo>
                  <a:cubicBezTo>
                    <a:pt x="9486" y="7405"/>
                    <a:pt x="9486" y="5058"/>
                    <a:pt x="8507" y="3051"/>
                  </a:cubicBezTo>
                  <a:cubicBezTo>
                    <a:pt x="7362" y="-383"/>
                    <a:pt x="5962" y="-638"/>
                    <a:pt x="2718" y="20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 2845">
              <a:extLst>
                <a:ext uri="{FF2B5EF4-FFF2-40B4-BE49-F238E27FC236}">
                  <a16:creationId xmlns:a16="http://schemas.microsoft.com/office/drawing/2014/main" id="{7BCCC97B-39F6-0864-DD3E-DA37B8BF747D}"/>
                </a:ext>
              </a:extLst>
            </p:cNvPr>
            <p:cNvSpPr/>
            <p:nvPr/>
          </p:nvSpPr>
          <p:spPr>
            <a:xfrm>
              <a:off x="10276339" y="6455583"/>
              <a:ext cx="11903" cy="15046"/>
            </a:xfrm>
            <a:custGeom>
              <a:avLst/>
              <a:gdLst>
                <a:gd name="connsiteX0" fmla="*/ 11741 w 11903"/>
                <a:gd name="connsiteY0" fmla="*/ 11405 h 15046"/>
                <a:gd name="connsiteX1" fmla="*/ 8815 w 11903"/>
                <a:gd name="connsiteY1" fmla="*/ 2754 h 15046"/>
                <a:gd name="connsiteX2" fmla="*/ 419 w 11903"/>
                <a:gd name="connsiteY2" fmla="*/ 10387 h 15046"/>
                <a:gd name="connsiteX3" fmla="*/ 11741 w 11903"/>
                <a:gd name="connsiteY3" fmla="*/ 11405 h 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3" h="15046">
                  <a:moveTo>
                    <a:pt x="11741" y="11405"/>
                  </a:moveTo>
                  <a:cubicBezTo>
                    <a:pt x="11429" y="8339"/>
                    <a:pt x="10424" y="5382"/>
                    <a:pt x="8815" y="2754"/>
                  </a:cubicBezTo>
                  <a:cubicBezTo>
                    <a:pt x="4935" y="-3606"/>
                    <a:pt x="-2253" y="3263"/>
                    <a:pt x="419" y="10387"/>
                  </a:cubicBezTo>
                  <a:cubicBezTo>
                    <a:pt x="2645" y="16367"/>
                    <a:pt x="11804" y="17066"/>
                    <a:pt x="11741" y="114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 2846">
              <a:extLst>
                <a:ext uri="{FF2B5EF4-FFF2-40B4-BE49-F238E27FC236}">
                  <a16:creationId xmlns:a16="http://schemas.microsoft.com/office/drawing/2014/main" id="{6C188A34-D4EC-4338-C18F-37DE66B6F0B2}"/>
                </a:ext>
              </a:extLst>
            </p:cNvPr>
            <p:cNvSpPr/>
            <p:nvPr/>
          </p:nvSpPr>
          <p:spPr>
            <a:xfrm>
              <a:off x="10291422" y="5979837"/>
              <a:ext cx="9286" cy="6297"/>
            </a:xfrm>
            <a:custGeom>
              <a:avLst/>
              <a:gdLst>
                <a:gd name="connsiteX0" fmla="*/ 4481 w 9286"/>
                <a:gd name="connsiteY0" fmla="*/ 6535 h 6297"/>
                <a:gd name="connsiteX1" fmla="*/ 9124 w 9286"/>
                <a:gd name="connsiteY1" fmla="*/ 3419 h 6297"/>
                <a:gd name="connsiteX2" fmla="*/ 4481 w 9286"/>
                <a:gd name="connsiteY2" fmla="*/ 238 h 6297"/>
                <a:gd name="connsiteX3" fmla="*/ -163 w 9286"/>
                <a:gd name="connsiteY3" fmla="*/ 3419 h 6297"/>
                <a:gd name="connsiteX4" fmla="*/ 4481 w 928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6535"/>
                  </a:moveTo>
                  <a:cubicBezTo>
                    <a:pt x="7025" y="6535"/>
                    <a:pt x="9124" y="5136"/>
                    <a:pt x="9124" y="3419"/>
                  </a:cubicBezTo>
                  <a:cubicBezTo>
                    <a:pt x="9124" y="1702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419"/>
                  </a:cubicBezTo>
                  <a:cubicBezTo>
                    <a:pt x="-163" y="5200"/>
                    <a:pt x="1873" y="6535"/>
                    <a:pt x="44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 2847">
              <a:extLst>
                <a:ext uri="{FF2B5EF4-FFF2-40B4-BE49-F238E27FC236}">
                  <a16:creationId xmlns:a16="http://schemas.microsoft.com/office/drawing/2014/main" id="{9570800D-4437-E984-7FB1-95ABEC7E68F1}"/>
                </a:ext>
              </a:extLst>
            </p:cNvPr>
            <p:cNvSpPr/>
            <p:nvPr/>
          </p:nvSpPr>
          <p:spPr>
            <a:xfrm>
              <a:off x="10285313" y="4335024"/>
              <a:ext cx="12066" cy="8711"/>
            </a:xfrm>
            <a:custGeom>
              <a:avLst/>
              <a:gdLst>
                <a:gd name="connsiteX0" fmla="*/ 10717 w 12066"/>
                <a:gd name="connsiteY0" fmla="*/ 5640 h 8711"/>
                <a:gd name="connsiteX1" fmla="*/ 3656 w 12066"/>
                <a:gd name="connsiteY1" fmla="*/ 3668 h 8711"/>
                <a:gd name="connsiteX2" fmla="*/ 3656 w 12066"/>
                <a:gd name="connsiteY2" fmla="*/ 8948 h 8711"/>
                <a:gd name="connsiteX3" fmla="*/ 10717 w 12066"/>
                <a:gd name="connsiteY3" fmla="*/ 5640 h 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66" h="8711">
                  <a:moveTo>
                    <a:pt x="10717" y="5640"/>
                  </a:moveTo>
                  <a:cubicBezTo>
                    <a:pt x="14342" y="-339"/>
                    <a:pt x="8999" y="-1865"/>
                    <a:pt x="3656" y="3668"/>
                  </a:cubicBezTo>
                  <a:cubicBezTo>
                    <a:pt x="-1687" y="9202"/>
                    <a:pt x="-1178" y="8948"/>
                    <a:pt x="3656" y="8948"/>
                  </a:cubicBezTo>
                  <a:cubicBezTo>
                    <a:pt x="6385" y="8941"/>
                    <a:pt x="8968" y="7733"/>
                    <a:pt x="10717" y="56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 2848">
              <a:extLst>
                <a:ext uri="{FF2B5EF4-FFF2-40B4-BE49-F238E27FC236}">
                  <a16:creationId xmlns:a16="http://schemas.microsoft.com/office/drawing/2014/main" id="{2932F85E-A11F-4E4D-DCF2-8A84F9E292ED}"/>
                </a:ext>
              </a:extLst>
            </p:cNvPr>
            <p:cNvSpPr/>
            <p:nvPr/>
          </p:nvSpPr>
          <p:spPr>
            <a:xfrm>
              <a:off x="10293413" y="6496573"/>
              <a:ext cx="12881" cy="13105"/>
            </a:xfrm>
            <a:custGeom>
              <a:avLst/>
              <a:gdLst>
                <a:gd name="connsiteX0" fmla="*/ 11394 w 12881"/>
                <a:gd name="connsiteY0" fmla="*/ 12142 h 13105"/>
                <a:gd name="connsiteX1" fmla="*/ 9614 w 12881"/>
                <a:gd name="connsiteY1" fmla="*/ 3809 h 13105"/>
                <a:gd name="connsiteX2" fmla="*/ 2808 w 12881"/>
                <a:gd name="connsiteY2" fmla="*/ 9343 h 13105"/>
                <a:gd name="connsiteX3" fmla="*/ 11394 w 12881"/>
                <a:gd name="connsiteY3" fmla="*/ 12142 h 13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81" h="13105">
                  <a:moveTo>
                    <a:pt x="11394" y="12142"/>
                  </a:moveTo>
                  <a:cubicBezTo>
                    <a:pt x="13621" y="9915"/>
                    <a:pt x="13048" y="7307"/>
                    <a:pt x="9614" y="3809"/>
                  </a:cubicBezTo>
                  <a:cubicBezTo>
                    <a:pt x="2299" y="-3570"/>
                    <a:pt x="-4126" y="1583"/>
                    <a:pt x="2808" y="9343"/>
                  </a:cubicBezTo>
                  <a:cubicBezTo>
                    <a:pt x="6560" y="13541"/>
                    <a:pt x="9232" y="14368"/>
                    <a:pt x="11394" y="121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 2849">
              <a:extLst>
                <a:ext uri="{FF2B5EF4-FFF2-40B4-BE49-F238E27FC236}">
                  <a16:creationId xmlns:a16="http://schemas.microsoft.com/office/drawing/2014/main" id="{6758D10B-2267-D0E8-8DAF-5B8EBA3BABFC}"/>
                </a:ext>
              </a:extLst>
            </p:cNvPr>
            <p:cNvSpPr/>
            <p:nvPr/>
          </p:nvSpPr>
          <p:spPr>
            <a:xfrm>
              <a:off x="10273193" y="4677330"/>
              <a:ext cx="17826" cy="12340"/>
            </a:xfrm>
            <a:custGeom>
              <a:avLst/>
              <a:gdLst>
                <a:gd name="connsiteX0" fmla="*/ 10243 w 17826"/>
                <a:gd name="connsiteY0" fmla="*/ 898 h 12340"/>
                <a:gd name="connsiteX1" fmla="*/ 2 w 17826"/>
                <a:gd name="connsiteY1" fmla="*/ 7258 h 12340"/>
                <a:gd name="connsiteX2" fmla="*/ 13678 w 17826"/>
                <a:gd name="connsiteY2" fmla="*/ 6177 h 12340"/>
                <a:gd name="connsiteX3" fmla="*/ 10243 w 17826"/>
                <a:gd name="connsiteY3" fmla="*/ 898 h 1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26" h="12340">
                  <a:moveTo>
                    <a:pt x="10243" y="898"/>
                  </a:moveTo>
                  <a:cubicBezTo>
                    <a:pt x="4518" y="1534"/>
                    <a:pt x="638" y="4014"/>
                    <a:pt x="2" y="7258"/>
                  </a:cubicBezTo>
                  <a:cubicBezTo>
                    <a:pt x="-1397" y="14828"/>
                    <a:pt x="6363" y="14191"/>
                    <a:pt x="13678" y="6177"/>
                  </a:cubicBezTo>
                  <a:cubicBezTo>
                    <a:pt x="19466" y="-375"/>
                    <a:pt x="19466" y="-375"/>
                    <a:pt x="10243" y="8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 2850">
              <a:extLst>
                <a:ext uri="{FF2B5EF4-FFF2-40B4-BE49-F238E27FC236}">
                  <a16:creationId xmlns:a16="http://schemas.microsoft.com/office/drawing/2014/main" id="{9A4046F6-0344-9224-76B7-E9C7CED4FA18}"/>
                </a:ext>
              </a:extLst>
            </p:cNvPr>
            <p:cNvSpPr/>
            <p:nvPr/>
          </p:nvSpPr>
          <p:spPr>
            <a:xfrm>
              <a:off x="10316163" y="4272425"/>
              <a:ext cx="6235" cy="5284"/>
            </a:xfrm>
            <a:custGeom>
              <a:avLst/>
              <a:gdLst>
                <a:gd name="connsiteX0" fmla="*/ 6073 w 6235"/>
                <a:gd name="connsiteY0" fmla="*/ 4124 h 5284"/>
                <a:gd name="connsiteX1" fmla="*/ 2957 w 6235"/>
                <a:gd name="connsiteY1" fmla="*/ 752 h 5284"/>
                <a:gd name="connsiteX2" fmla="*/ -160 w 6235"/>
                <a:gd name="connsiteY2" fmla="*/ 2152 h 5284"/>
                <a:gd name="connsiteX3" fmla="*/ 2950 w 6235"/>
                <a:gd name="connsiteY3" fmla="*/ 5523 h 5284"/>
                <a:gd name="connsiteX4" fmla="*/ 2957 w 6235"/>
                <a:gd name="connsiteY4" fmla="*/ 5523 h 5284"/>
                <a:gd name="connsiteX5" fmla="*/ 6073 w 6235"/>
                <a:gd name="connsiteY5" fmla="*/ 4124 h 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84">
                  <a:moveTo>
                    <a:pt x="6073" y="4124"/>
                  </a:moveTo>
                  <a:cubicBezTo>
                    <a:pt x="6073" y="3360"/>
                    <a:pt x="4674" y="1834"/>
                    <a:pt x="2957" y="752"/>
                  </a:cubicBezTo>
                  <a:cubicBezTo>
                    <a:pt x="1239" y="-329"/>
                    <a:pt x="-160" y="371"/>
                    <a:pt x="-160" y="2152"/>
                  </a:cubicBezTo>
                  <a:cubicBezTo>
                    <a:pt x="-230" y="3939"/>
                    <a:pt x="1163" y="5453"/>
                    <a:pt x="2950" y="5523"/>
                  </a:cubicBezTo>
                  <a:cubicBezTo>
                    <a:pt x="2950" y="5523"/>
                    <a:pt x="2957" y="5523"/>
                    <a:pt x="2957" y="5523"/>
                  </a:cubicBezTo>
                  <a:cubicBezTo>
                    <a:pt x="4674" y="5523"/>
                    <a:pt x="6073" y="5078"/>
                    <a:pt x="6073" y="41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 2851">
              <a:extLst>
                <a:ext uri="{FF2B5EF4-FFF2-40B4-BE49-F238E27FC236}">
                  <a16:creationId xmlns:a16="http://schemas.microsoft.com/office/drawing/2014/main" id="{42713958-2ECF-FFDA-1242-383BD69E6F99}"/>
                </a:ext>
              </a:extLst>
            </p:cNvPr>
            <p:cNvSpPr/>
            <p:nvPr/>
          </p:nvSpPr>
          <p:spPr>
            <a:xfrm>
              <a:off x="10279429" y="4366083"/>
              <a:ext cx="11547" cy="8897"/>
            </a:xfrm>
            <a:custGeom>
              <a:avLst/>
              <a:gdLst>
                <a:gd name="connsiteX0" fmla="*/ 6996 w 11547"/>
                <a:gd name="connsiteY0" fmla="*/ 469 h 8897"/>
                <a:gd name="connsiteX1" fmla="*/ 63 w 11547"/>
                <a:gd name="connsiteY1" fmla="*/ 5812 h 8897"/>
                <a:gd name="connsiteX2" fmla="*/ 4197 w 11547"/>
                <a:gd name="connsiteY2" fmla="*/ 8929 h 8897"/>
                <a:gd name="connsiteX3" fmla="*/ 11131 w 11547"/>
                <a:gd name="connsiteY3" fmla="*/ 3650 h 8897"/>
                <a:gd name="connsiteX4" fmla="*/ 6996 w 11547"/>
                <a:gd name="connsiteY4" fmla="*/ 469 h 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7" h="8897">
                  <a:moveTo>
                    <a:pt x="6996" y="469"/>
                  </a:moveTo>
                  <a:cubicBezTo>
                    <a:pt x="3968" y="1055"/>
                    <a:pt x="1398" y="3033"/>
                    <a:pt x="63" y="5812"/>
                  </a:cubicBezTo>
                  <a:cubicBezTo>
                    <a:pt x="-764" y="8547"/>
                    <a:pt x="699" y="9629"/>
                    <a:pt x="4197" y="8929"/>
                  </a:cubicBezTo>
                  <a:cubicBezTo>
                    <a:pt x="7212" y="8369"/>
                    <a:pt x="9788" y="6410"/>
                    <a:pt x="11131" y="3650"/>
                  </a:cubicBezTo>
                  <a:cubicBezTo>
                    <a:pt x="12021" y="851"/>
                    <a:pt x="10558" y="-294"/>
                    <a:pt x="6996" y="4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 2852">
              <a:extLst>
                <a:ext uri="{FF2B5EF4-FFF2-40B4-BE49-F238E27FC236}">
                  <a16:creationId xmlns:a16="http://schemas.microsoft.com/office/drawing/2014/main" id="{EAAE633A-E793-2260-EA0D-E60DD22CF3D7}"/>
                </a:ext>
              </a:extLst>
            </p:cNvPr>
            <p:cNvSpPr/>
            <p:nvPr/>
          </p:nvSpPr>
          <p:spPr>
            <a:xfrm>
              <a:off x="10294602" y="5596158"/>
              <a:ext cx="18509" cy="13573"/>
            </a:xfrm>
            <a:custGeom>
              <a:avLst/>
              <a:gdLst>
                <a:gd name="connsiteX0" fmla="*/ 18347 w 18509"/>
                <a:gd name="connsiteY0" fmla="*/ 10734 h 13573"/>
                <a:gd name="connsiteX1" fmla="*/ 4608 w 18509"/>
                <a:gd name="connsiteY1" fmla="*/ 238 h 13573"/>
                <a:gd name="connsiteX2" fmla="*/ 4608 w 18509"/>
                <a:gd name="connsiteY2" fmla="*/ 10925 h 13573"/>
                <a:gd name="connsiteX3" fmla="*/ 18347 w 18509"/>
                <a:gd name="connsiteY3" fmla="*/ 10734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09" h="13573">
                  <a:moveTo>
                    <a:pt x="18347" y="10734"/>
                  </a:moveTo>
                  <a:cubicBezTo>
                    <a:pt x="18347" y="7299"/>
                    <a:pt x="9061" y="238"/>
                    <a:pt x="4608" y="238"/>
                  </a:cubicBezTo>
                  <a:cubicBezTo>
                    <a:pt x="-1753" y="238"/>
                    <a:pt x="-1753" y="4691"/>
                    <a:pt x="4608" y="10925"/>
                  </a:cubicBezTo>
                  <a:cubicBezTo>
                    <a:pt x="8552" y="14868"/>
                    <a:pt x="18347" y="14741"/>
                    <a:pt x="18347" y="107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 2853">
              <a:extLst>
                <a:ext uri="{FF2B5EF4-FFF2-40B4-BE49-F238E27FC236}">
                  <a16:creationId xmlns:a16="http://schemas.microsoft.com/office/drawing/2014/main" id="{55D2AABB-4EE5-3C56-9CAA-1ABB28FD5A3C}"/>
                </a:ext>
              </a:extLst>
            </p:cNvPr>
            <p:cNvSpPr/>
            <p:nvPr/>
          </p:nvSpPr>
          <p:spPr>
            <a:xfrm>
              <a:off x="10337855" y="5597219"/>
              <a:ext cx="30492" cy="17451"/>
            </a:xfrm>
            <a:custGeom>
              <a:avLst/>
              <a:gdLst>
                <a:gd name="connsiteX0" fmla="*/ 20764 w 30492"/>
                <a:gd name="connsiteY0" fmla="*/ 259 h 17451"/>
                <a:gd name="connsiteX1" fmla="*/ -163 w 30492"/>
                <a:gd name="connsiteY1" fmla="*/ 13871 h 17451"/>
                <a:gd name="connsiteX2" fmla="*/ 20319 w 30492"/>
                <a:gd name="connsiteY2" fmla="*/ 12789 h 17451"/>
                <a:gd name="connsiteX3" fmla="*/ 20764 w 30492"/>
                <a:gd name="connsiteY3" fmla="*/ 259 h 1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92" h="17451">
                  <a:moveTo>
                    <a:pt x="20764" y="259"/>
                  </a:moveTo>
                  <a:cubicBezTo>
                    <a:pt x="10079" y="577"/>
                    <a:pt x="-163" y="7256"/>
                    <a:pt x="-163" y="13871"/>
                  </a:cubicBezTo>
                  <a:cubicBezTo>
                    <a:pt x="-163" y="19341"/>
                    <a:pt x="7598" y="18896"/>
                    <a:pt x="20319" y="12789"/>
                  </a:cubicBezTo>
                  <a:cubicBezTo>
                    <a:pt x="33041" y="6683"/>
                    <a:pt x="34122" y="-186"/>
                    <a:pt x="20764" y="2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 2854">
              <a:extLst>
                <a:ext uri="{FF2B5EF4-FFF2-40B4-BE49-F238E27FC236}">
                  <a16:creationId xmlns:a16="http://schemas.microsoft.com/office/drawing/2014/main" id="{20313B12-79D3-DF19-94F5-177D18993975}"/>
                </a:ext>
              </a:extLst>
            </p:cNvPr>
            <p:cNvSpPr/>
            <p:nvPr/>
          </p:nvSpPr>
          <p:spPr>
            <a:xfrm>
              <a:off x="10313112" y="5813123"/>
              <a:ext cx="4676" cy="9413"/>
            </a:xfrm>
            <a:custGeom>
              <a:avLst/>
              <a:gdLst>
                <a:gd name="connsiteX0" fmla="*/ 1046 w 4676"/>
                <a:gd name="connsiteY0" fmla="*/ 9652 h 9413"/>
                <a:gd name="connsiteX1" fmla="*/ 4035 w 4676"/>
                <a:gd name="connsiteY1" fmla="*/ 4882 h 9413"/>
                <a:gd name="connsiteX2" fmla="*/ 2827 w 4676"/>
                <a:gd name="connsiteY2" fmla="*/ 238 h 9413"/>
                <a:gd name="connsiteX3" fmla="*/ -163 w 4676"/>
                <a:gd name="connsiteY3" fmla="*/ 4882 h 9413"/>
                <a:gd name="connsiteX4" fmla="*/ 1046 w 4676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6" h="9413">
                  <a:moveTo>
                    <a:pt x="1046" y="9652"/>
                  </a:moveTo>
                  <a:cubicBezTo>
                    <a:pt x="1682" y="9652"/>
                    <a:pt x="3081" y="7489"/>
                    <a:pt x="4035" y="4882"/>
                  </a:cubicBezTo>
                  <a:cubicBezTo>
                    <a:pt x="4990" y="2274"/>
                    <a:pt x="4481" y="238"/>
                    <a:pt x="2827" y="238"/>
                  </a:cubicBezTo>
                  <a:cubicBezTo>
                    <a:pt x="1173" y="238"/>
                    <a:pt x="-163" y="2337"/>
                    <a:pt x="-163" y="4882"/>
                  </a:cubicBezTo>
                  <a:cubicBezTo>
                    <a:pt x="-163" y="7426"/>
                    <a:pt x="346" y="9652"/>
                    <a:pt x="1046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 2855">
              <a:extLst>
                <a:ext uri="{FF2B5EF4-FFF2-40B4-BE49-F238E27FC236}">
                  <a16:creationId xmlns:a16="http://schemas.microsoft.com/office/drawing/2014/main" id="{7FAC7BEC-54C4-D49B-731E-9229AEFEE7D3}"/>
                </a:ext>
              </a:extLst>
            </p:cNvPr>
            <p:cNvSpPr/>
            <p:nvPr/>
          </p:nvSpPr>
          <p:spPr>
            <a:xfrm>
              <a:off x="10368641" y="6137136"/>
              <a:ext cx="8363" cy="9479"/>
            </a:xfrm>
            <a:custGeom>
              <a:avLst/>
              <a:gdLst>
                <a:gd name="connsiteX0" fmla="*/ 982 w 8363"/>
                <a:gd name="connsiteY0" fmla="*/ 9717 h 9479"/>
                <a:gd name="connsiteX1" fmla="*/ 6007 w 8363"/>
                <a:gd name="connsiteY1" fmla="*/ 4947 h 9479"/>
                <a:gd name="connsiteX2" fmla="*/ 4862 w 8363"/>
                <a:gd name="connsiteY2" fmla="*/ 240 h 9479"/>
                <a:gd name="connsiteX3" fmla="*/ -163 w 8363"/>
                <a:gd name="connsiteY3" fmla="*/ 4947 h 9479"/>
                <a:gd name="connsiteX4" fmla="*/ 982 w 8363"/>
                <a:gd name="connsiteY4" fmla="*/ 9717 h 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63" h="9479">
                  <a:moveTo>
                    <a:pt x="982" y="9717"/>
                  </a:moveTo>
                  <a:cubicBezTo>
                    <a:pt x="1682" y="9717"/>
                    <a:pt x="3908" y="7555"/>
                    <a:pt x="6007" y="4947"/>
                  </a:cubicBezTo>
                  <a:cubicBezTo>
                    <a:pt x="9188" y="1130"/>
                    <a:pt x="8997" y="240"/>
                    <a:pt x="4862" y="240"/>
                  </a:cubicBezTo>
                  <a:cubicBezTo>
                    <a:pt x="2178" y="170"/>
                    <a:pt x="-61" y="2269"/>
                    <a:pt x="-163" y="4947"/>
                  </a:cubicBezTo>
                  <a:cubicBezTo>
                    <a:pt x="92" y="7555"/>
                    <a:pt x="601" y="9717"/>
                    <a:pt x="982" y="97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 2856">
              <a:extLst>
                <a:ext uri="{FF2B5EF4-FFF2-40B4-BE49-F238E27FC236}">
                  <a16:creationId xmlns:a16="http://schemas.microsoft.com/office/drawing/2014/main" id="{56AF2253-6117-9BC6-905A-D266B204835C}"/>
                </a:ext>
              </a:extLst>
            </p:cNvPr>
            <p:cNvSpPr/>
            <p:nvPr/>
          </p:nvSpPr>
          <p:spPr>
            <a:xfrm>
              <a:off x="10257201" y="5544781"/>
              <a:ext cx="21763" cy="13714"/>
            </a:xfrm>
            <a:custGeom>
              <a:avLst/>
              <a:gdLst>
                <a:gd name="connsiteX0" fmla="*/ 10651 w 21763"/>
                <a:gd name="connsiteY0" fmla="*/ 10653 h 13714"/>
                <a:gd name="connsiteX1" fmla="*/ 17011 w 21763"/>
                <a:gd name="connsiteY1" fmla="*/ 9444 h 13714"/>
                <a:gd name="connsiteX2" fmla="*/ 17711 w 21763"/>
                <a:gd name="connsiteY2" fmla="*/ 1875 h 13714"/>
                <a:gd name="connsiteX3" fmla="*/ -163 w 21763"/>
                <a:gd name="connsiteY3" fmla="*/ 8872 h 13714"/>
                <a:gd name="connsiteX4" fmla="*/ 10651 w 21763"/>
                <a:gd name="connsiteY4" fmla="*/ 10653 h 1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63" h="13714">
                  <a:moveTo>
                    <a:pt x="10651" y="10653"/>
                  </a:moveTo>
                  <a:cubicBezTo>
                    <a:pt x="12247" y="8846"/>
                    <a:pt x="14861" y="8344"/>
                    <a:pt x="17011" y="9444"/>
                  </a:cubicBezTo>
                  <a:cubicBezTo>
                    <a:pt x="22609" y="11607"/>
                    <a:pt x="23372" y="6264"/>
                    <a:pt x="17711" y="1875"/>
                  </a:cubicBezTo>
                  <a:cubicBezTo>
                    <a:pt x="12050" y="-2513"/>
                    <a:pt x="-163" y="2639"/>
                    <a:pt x="-163" y="8872"/>
                  </a:cubicBezTo>
                  <a:cubicBezTo>
                    <a:pt x="-163" y="15105"/>
                    <a:pt x="7788" y="15487"/>
                    <a:pt x="10651" y="106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 2857">
              <a:extLst>
                <a:ext uri="{FF2B5EF4-FFF2-40B4-BE49-F238E27FC236}">
                  <a16:creationId xmlns:a16="http://schemas.microsoft.com/office/drawing/2014/main" id="{CE0E9415-6FCA-2523-0812-5E0319C3D264}"/>
                </a:ext>
              </a:extLst>
            </p:cNvPr>
            <p:cNvSpPr/>
            <p:nvPr/>
          </p:nvSpPr>
          <p:spPr>
            <a:xfrm>
              <a:off x="10365903" y="6046377"/>
              <a:ext cx="5610" cy="11307"/>
            </a:xfrm>
            <a:custGeom>
              <a:avLst/>
              <a:gdLst>
                <a:gd name="connsiteX0" fmla="*/ 5184 w 5610"/>
                <a:gd name="connsiteY0" fmla="*/ 10981 h 11307"/>
                <a:gd name="connsiteX1" fmla="*/ 3212 w 5610"/>
                <a:gd name="connsiteY1" fmla="*/ 3920 h 11307"/>
                <a:gd name="connsiteX2" fmla="*/ -159 w 5610"/>
                <a:gd name="connsiteY2" fmla="*/ 3157 h 11307"/>
                <a:gd name="connsiteX3" fmla="*/ 5184 w 5610"/>
                <a:gd name="connsiteY3" fmla="*/ 10981 h 1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0" h="11307">
                  <a:moveTo>
                    <a:pt x="5184" y="10981"/>
                  </a:moveTo>
                  <a:cubicBezTo>
                    <a:pt x="5884" y="10281"/>
                    <a:pt x="5184" y="7101"/>
                    <a:pt x="3212" y="3920"/>
                  </a:cubicBezTo>
                  <a:cubicBezTo>
                    <a:pt x="477" y="-787"/>
                    <a:pt x="-95" y="-914"/>
                    <a:pt x="-159" y="3157"/>
                  </a:cubicBezTo>
                  <a:cubicBezTo>
                    <a:pt x="-286" y="8500"/>
                    <a:pt x="3021" y="13207"/>
                    <a:pt x="5184" y="109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 2858">
              <a:extLst>
                <a:ext uri="{FF2B5EF4-FFF2-40B4-BE49-F238E27FC236}">
                  <a16:creationId xmlns:a16="http://schemas.microsoft.com/office/drawing/2014/main" id="{5899BC38-BA04-BAE6-2E8A-606F0EC8B60D}"/>
                </a:ext>
              </a:extLst>
            </p:cNvPr>
            <p:cNvSpPr/>
            <p:nvPr/>
          </p:nvSpPr>
          <p:spPr>
            <a:xfrm>
              <a:off x="10316165" y="6528534"/>
              <a:ext cx="10665" cy="17660"/>
            </a:xfrm>
            <a:custGeom>
              <a:avLst/>
              <a:gdLst>
                <a:gd name="connsiteX0" fmla="*/ 5753 w 10665"/>
                <a:gd name="connsiteY0" fmla="*/ 17899 h 17660"/>
                <a:gd name="connsiteX1" fmla="*/ 10078 w 10665"/>
                <a:gd name="connsiteY1" fmla="*/ 11538 h 17660"/>
                <a:gd name="connsiteX2" fmla="*/ 4163 w 10665"/>
                <a:gd name="connsiteY2" fmla="*/ 1743 h 17660"/>
                <a:gd name="connsiteX3" fmla="*/ -163 w 10665"/>
                <a:gd name="connsiteY3" fmla="*/ 8103 h 17660"/>
                <a:gd name="connsiteX4" fmla="*/ 5753 w 10665"/>
                <a:gd name="connsiteY4" fmla="*/ 17899 h 1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5" h="17660">
                  <a:moveTo>
                    <a:pt x="5753" y="17899"/>
                  </a:moveTo>
                  <a:cubicBezTo>
                    <a:pt x="10142" y="17899"/>
                    <a:pt x="11223" y="16245"/>
                    <a:pt x="10078" y="11538"/>
                  </a:cubicBezTo>
                  <a:cubicBezTo>
                    <a:pt x="8997" y="7811"/>
                    <a:pt x="6955" y="4433"/>
                    <a:pt x="4163" y="1743"/>
                  </a:cubicBezTo>
                  <a:cubicBezTo>
                    <a:pt x="664" y="-1247"/>
                    <a:pt x="-163" y="-102"/>
                    <a:pt x="-163" y="8103"/>
                  </a:cubicBezTo>
                  <a:cubicBezTo>
                    <a:pt x="-163" y="16309"/>
                    <a:pt x="1237" y="17899"/>
                    <a:pt x="5753" y="178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 2859">
              <a:extLst>
                <a:ext uri="{FF2B5EF4-FFF2-40B4-BE49-F238E27FC236}">
                  <a16:creationId xmlns:a16="http://schemas.microsoft.com/office/drawing/2014/main" id="{4589381D-384A-CF9E-765B-8E7070CDA18F}"/>
                </a:ext>
              </a:extLst>
            </p:cNvPr>
            <p:cNvSpPr/>
            <p:nvPr/>
          </p:nvSpPr>
          <p:spPr>
            <a:xfrm>
              <a:off x="10328505" y="6490648"/>
              <a:ext cx="17819" cy="24061"/>
            </a:xfrm>
            <a:custGeom>
              <a:avLst/>
              <a:gdLst>
                <a:gd name="connsiteX0" fmla="*/ 2954 w 17819"/>
                <a:gd name="connsiteY0" fmla="*/ 24299 h 24061"/>
                <a:gd name="connsiteX1" fmla="*/ 6071 w 17819"/>
                <a:gd name="connsiteY1" fmla="*/ 17939 h 24061"/>
                <a:gd name="connsiteX2" fmla="*/ 10523 w 17819"/>
                <a:gd name="connsiteY2" fmla="*/ 11578 h 24061"/>
                <a:gd name="connsiteX3" fmla="*/ 15421 w 17819"/>
                <a:gd name="connsiteY3" fmla="*/ 2164 h 24061"/>
                <a:gd name="connsiteX4" fmla="*/ -163 w 17819"/>
                <a:gd name="connsiteY4" fmla="*/ 13550 h 24061"/>
                <a:gd name="connsiteX5" fmla="*/ 2954 w 17819"/>
                <a:gd name="connsiteY5" fmla="*/ 24299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19" h="24061">
                  <a:moveTo>
                    <a:pt x="2954" y="24299"/>
                  </a:moveTo>
                  <a:cubicBezTo>
                    <a:pt x="4672" y="24299"/>
                    <a:pt x="6071" y="21501"/>
                    <a:pt x="6071" y="17939"/>
                  </a:cubicBezTo>
                  <a:cubicBezTo>
                    <a:pt x="6071" y="14377"/>
                    <a:pt x="8106" y="11578"/>
                    <a:pt x="10523" y="11578"/>
                  </a:cubicBezTo>
                  <a:cubicBezTo>
                    <a:pt x="16884" y="11578"/>
                    <a:pt x="20128" y="5217"/>
                    <a:pt x="15421" y="2164"/>
                  </a:cubicBezTo>
                  <a:cubicBezTo>
                    <a:pt x="7216" y="-2925"/>
                    <a:pt x="-163" y="2482"/>
                    <a:pt x="-163" y="13550"/>
                  </a:cubicBezTo>
                  <a:cubicBezTo>
                    <a:pt x="-99" y="19465"/>
                    <a:pt x="1364" y="24299"/>
                    <a:pt x="2954" y="242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 2860">
              <a:extLst>
                <a:ext uri="{FF2B5EF4-FFF2-40B4-BE49-F238E27FC236}">
                  <a16:creationId xmlns:a16="http://schemas.microsoft.com/office/drawing/2014/main" id="{6B6AE93C-F58D-1ECD-9976-D60DCFA16CFD}"/>
                </a:ext>
              </a:extLst>
            </p:cNvPr>
            <p:cNvSpPr/>
            <p:nvPr/>
          </p:nvSpPr>
          <p:spPr>
            <a:xfrm>
              <a:off x="10322335" y="6053718"/>
              <a:ext cx="9286" cy="4801"/>
            </a:xfrm>
            <a:custGeom>
              <a:avLst/>
              <a:gdLst>
                <a:gd name="connsiteX0" fmla="*/ 9124 w 9286"/>
                <a:gd name="connsiteY0" fmla="*/ 1986 h 4801"/>
                <a:gd name="connsiteX1" fmla="*/ 4481 w 9286"/>
                <a:gd name="connsiteY1" fmla="*/ 714 h 4801"/>
                <a:gd name="connsiteX2" fmla="*/ -163 w 9286"/>
                <a:gd name="connsiteY2" fmla="*/ 3768 h 4801"/>
                <a:gd name="connsiteX3" fmla="*/ 4481 w 9286"/>
                <a:gd name="connsiteY3" fmla="*/ 5039 h 4801"/>
                <a:gd name="connsiteX4" fmla="*/ 9124 w 9286"/>
                <a:gd name="connsiteY4" fmla="*/ 1986 h 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4801">
                  <a:moveTo>
                    <a:pt x="9124" y="1986"/>
                  </a:moveTo>
                  <a:cubicBezTo>
                    <a:pt x="9124" y="269"/>
                    <a:pt x="7025" y="-240"/>
                    <a:pt x="4481" y="714"/>
                  </a:cubicBezTo>
                  <a:cubicBezTo>
                    <a:pt x="1937" y="1668"/>
                    <a:pt x="-163" y="3068"/>
                    <a:pt x="-163" y="3768"/>
                  </a:cubicBezTo>
                  <a:cubicBezTo>
                    <a:pt x="-163" y="4467"/>
                    <a:pt x="1937" y="5039"/>
                    <a:pt x="4481" y="5039"/>
                  </a:cubicBezTo>
                  <a:cubicBezTo>
                    <a:pt x="7025" y="5039"/>
                    <a:pt x="9124" y="3640"/>
                    <a:pt x="9124" y="19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 2861">
              <a:extLst>
                <a:ext uri="{FF2B5EF4-FFF2-40B4-BE49-F238E27FC236}">
                  <a16:creationId xmlns:a16="http://schemas.microsoft.com/office/drawing/2014/main" id="{0A9061CE-F657-47A3-557F-5A6D11C836E5}"/>
                </a:ext>
              </a:extLst>
            </p:cNvPr>
            <p:cNvSpPr/>
            <p:nvPr/>
          </p:nvSpPr>
          <p:spPr>
            <a:xfrm>
              <a:off x="10168599" y="4647019"/>
              <a:ext cx="6904" cy="7007"/>
            </a:xfrm>
            <a:custGeom>
              <a:avLst/>
              <a:gdLst>
                <a:gd name="connsiteX0" fmla="*/ 1489 w 6904"/>
                <a:gd name="connsiteY0" fmla="*/ 741 h 7007"/>
                <a:gd name="connsiteX1" fmla="*/ 344 w 6904"/>
                <a:gd name="connsiteY1" fmla="*/ 5575 h 7007"/>
                <a:gd name="connsiteX2" fmla="*/ 5057 w 6904"/>
                <a:gd name="connsiteY2" fmla="*/ 6758 h 7007"/>
                <a:gd name="connsiteX3" fmla="*/ 5115 w 6904"/>
                <a:gd name="connsiteY3" fmla="*/ 6720 h 7007"/>
                <a:gd name="connsiteX4" fmla="*/ 6260 w 6904"/>
                <a:gd name="connsiteY4" fmla="*/ 1886 h 7007"/>
                <a:gd name="connsiteX5" fmla="*/ 1489 w 6904"/>
                <a:gd name="connsiteY5" fmla="*/ 741 h 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4" h="7007">
                  <a:moveTo>
                    <a:pt x="1489" y="741"/>
                  </a:moveTo>
                  <a:cubicBezTo>
                    <a:pt x="-139" y="1777"/>
                    <a:pt x="-648" y="3921"/>
                    <a:pt x="344" y="5575"/>
                  </a:cubicBezTo>
                  <a:cubicBezTo>
                    <a:pt x="1317" y="7203"/>
                    <a:pt x="3429" y="7731"/>
                    <a:pt x="5057" y="6758"/>
                  </a:cubicBezTo>
                  <a:cubicBezTo>
                    <a:pt x="5076" y="6745"/>
                    <a:pt x="5096" y="6733"/>
                    <a:pt x="5115" y="6720"/>
                  </a:cubicBezTo>
                  <a:cubicBezTo>
                    <a:pt x="6711" y="5664"/>
                    <a:pt x="7214" y="3546"/>
                    <a:pt x="6260" y="1886"/>
                  </a:cubicBezTo>
                  <a:cubicBezTo>
                    <a:pt x="5248" y="264"/>
                    <a:pt x="3124" y="-245"/>
                    <a:pt x="1489" y="7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 2862">
              <a:extLst>
                <a:ext uri="{FF2B5EF4-FFF2-40B4-BE49-F238E27FC236}">
                  <a16:creationId xmlns:a16="http://schemas.microsoft.com/office/drawing/2014/main" id="{7EB896C2-962C-6060-B5DD-50A36B1ED653}"/>
                </a:ext>
              </a:extLst>
            </p:cNvPr>
            <p:cNvSpPr/>
            <p:nvPr/>
          </p:nvSpPr>
          <p:spPr>
            <a:xfrm>
              <a:off x="10165564" y="4344256"/>
              <a:ext cx="13103" cy="8962"/>
            </a:xfrm>
            <a:custGeom>
              <a:avLst/>
              <a:gdLst>
                <a:gd name="connsiteX0" fmla="*/ 1789 w 13103"/>
                <a:gd name="connsiteY0" fmla="*/ 1243 h 8962"/>
                <a:gd name="connsiteX1" fmla="*/ 262 w 13103"/>
                <a:gd name="connsiteY1" fmla="*/ 6268 h 8962"/>
                <a:gd name="connsiteX2" fmla="*/ 11355 w 13103"/>
                <a:gd name="connsiteY2" fmla="*/ 7451 h 8962"/>
                <a:gd name="connsiteX3" fmla="*/ 12538 w 13103"/>
                <a:gd name="connsiteY3" fmla="*/ 6268 h 8962"/>
                <a:gd name="connsiteX4" fmla="*/ 1789 w 13103"/>
                <a:gd name="connsiteY4" fmla="*/ 1243 h 8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03" h="8962">
                  <a:moveTo>
                    <a:pt x="1789" y="1243"/>
                  </a:moveTo>
                  <a:cubicBezTo>
                    <a:pt x="-5" y="2222"/>
                    <a:pt x="-679" y="4455"/>
                    <a:pt x="262" y="6268"/>
                  </a:cubicBezTo>
                  <a:cubicBezTo>
                    <a:pt x="2997" y="9658"/>
                    <a:pt x="7965" y="10186"/>
                    <a:pt x="11355" y="7451"/>
                  </a:cubicBezTo>
                  <a:cubicBezTo>
                    <a:pt x="11787" y="7101"/>
                    <a:pt x="12188" y="6707"/>
                    <a:pt x="12538" y="6268"/>
                  </a:cubicBezTo>
                  <a:cubicBezTo>
                    <a:pt x="14892" y="2133"/>
                    <a:pt x="6368" y="-1620"/>
                    <a:pt x="1789" y="12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 2863">
              <a:extLst>
                <a:ext uri="{FF2B5EF4-FFF2-40B4-BE49-F238E27FC236}">
                  <a16:creationId xmlns:a16="http://schemas.microsoft.com/office/drawing/2014/main" id="{406DA49D-63F8-EF08-BC83-BDFA416BB66D}"/>
                </a:ext>
              </a:extLst>
            </p:cNvPr>
            <p:cNvSpPr/>
            <p:nvPr/>
          </p:nvSpPr>
          <p:spPr>
            <a:xfrm>
              <a:off x="10251095" y="4872373"/>
              <a:ext cx="9286" cy="6233"/>
            </a:xfrm>
            <a:custGeom>
              <a:avLst/>
              <a:gdLst>
                <a:gd name="connsiteX0" fmla="*/ 4481 w 9286"/>
                <a:gd name="connsiteY0" fmla="*/ 6472 h 6233"/>
                <a:gd name="connsiteX1" fmla="*/ 9124 w 9286"/>
                <a:gd name="connsiteY1" fmla="*/ 3355 h 6233"/>
                <a:gd name="connsiteX2" fmla="*/ 4481 w 9286"/>
                <a:gd name="connsiteY2" fmla="*/ 238 h 6233"/>
                <a:gd name="connsiteX3" fmla="*/ -163 w 9286"/>
                <a:gd name="connsiteY3" fmla="*/ 3355 h 6233"/>
                <a:gd name="connsiteX4" fmla="*/ 4481 w 9286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33">
                  <a:moveTo>
                    <a:pt x="4481" y="6472"/>
                  </a:moveTo>
                  <a:cubicBezTo>
                    <a:pt x="7088" y="6472"/>
                    <a:pt x="9124" y="5073"/>
                    <a:pt x="9124" y="3355"/>
                  </a:cubicBezTo>
                  <a:cubicBezTo>
                    <a:pt x="9124" y="1638"/>
                    <a:pt x="7088" y="238"/>
                    <a:pt x="4481" y="238"/>
                  </a:cubicBezTo>
                  <a:cubicBezTo>
                    <a:pt x="1873" y="238"/>
                    <a:pt x="-163" y="1638"/>
                    <a:pt x="-163" y="3355"/>
                  </a:cubicBezTo>
                  <a:cubicBezTo>
                    <a:pt x="-163" y="5073"/>
                    <a:pt x="1936" y="6472"/>
                    <a:pt x="4481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 2864">
              <a:extLst>
                <a:ext uri="{FF2B5EF4-FFF2-40B4-BE49-F238E27FC236}">
                  <a16:creationId xmlns:a16="http://schemas.microsoft.com/office/drawing/2014/main" id="{F8E22294-3B2A-7675-A27A-8C4AB017D255}"/>
                </a:ext>
              </a:extLst>
            </p:cNvPr>
            <p:cNvSpPr/>
            <p:nvPr/>
          </p:nvSpPr>
          <p:spPr>
            <a:xfrm>
              <a:off x="10154923" y="4787394"/>
              <a:ext cx="9412" cy="8187"/>
            </a:xfrm>
            <a:custGeom>
              <a:avLst/>
              <a:gdLst>
                <a:gd name="connsiteX0" fmla="*/ 9250 w 9412"/>
                <a:gd name="connsiteY0" fmla="*/ 3164 h 8187"/>
                <a:gd name="connsiteX1" fmla="*/ 4543 w 9412"/>
                <a:gd name="connsiteY1" fmla="*/ 238 h 8187"/>
                <a:gd name="connsiteX2" fmla="*/ 1871 w 9412"/>
                <a:gd name="connsiteY2" fmla="*/ 7489 h 8187"/>
                <a:gd name="connsiteX3" fmla="*/ 9250 w 9412"/>
                <a:gd name="connsiteY3" fmla="*/ 3164 h 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12" h="8187">
                  <a:moveTo>
                    <a:pt x="9250" y="3164"/>
                  </a:moveTo>
                  <a:cubicBezTo>
                    <a:pt x="9250" y="1574"/>
                    <a:pt x="7151" y="238"/>
                    <a:pt x="4543" y="238"/>
                  </a:cubicBezTo>
                  <a:cubicBezTo>
                    <a:pt x="-228" y="238"/>
                    <a:pt x="-1818" y="3927"/>
                    <a:pt x="1871" y="7489"/>
                  </a:cubicBezTo>
                  <a:cubicBezTo>
                    <a:pt x="4352" y="9970"/>
                    <a:pt x="9250" y="7172"/>
                    <a:pt x="9250" y="3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 2865">
              <a:extLst>
                <a:ext uri="{FF2B5EF4-FFF2-40B4-BE49-F238E27FC236}">
                  <a16:creationId xmlns:a16="http://schemas.microsoft.com/office/drawing/2014/main" id="{DFBF5133-5A69-F734-41DB-0827F06A0A67}"/>
                </a:ext>
              </a:extLst>
            </p:cNvPr>
            <p:cNvSpPr/>
            <p:nvPr/>
          </p:nvSpPr>
          <p:spPr>
            <a:xfrm>
              <a:off x="10175525" y="3470801"/>
              <a:ext cx="19787" cy="10833"/>
            </a:xfrm>
            <a:custGeom>
              <a:avLst/>
              <a:gdLst>
                <a:gd name="connsiteX0" fmla="*/ 1306 w 19787"/>
                <a:gd name="connsiteY0" fmla="*/ 6778 h 10833"/>
                <a:gd name="connsiteX1" fmla="*/ 19625 w 19787"/>
                <a:gd name="connsiteY1" fmla="*/ 6778 h 10833"/>
                <a:gd name="connsiteX2" fmla="*/ 6330 w 19787"/>
                <a:gd name="connsiteY2" fmla="*/ 926 h 10833"/>
                <a:gd name="connsiteX3" fmla="*/ 1306 w 19787"/>
                <a:gd name="connsiteY3" fmla="*/ 6778 h 1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87" h="10833">
                  <a:moveTo>
                    <a:pt x="1306" y="6778"/>
                  </a:moveTo>
                  <a:cubicBezTo>
                    <a:pt x="6076" y="12566"/>
                    <a:pt x="19625" y="12439"/>
                    <a:pt x="19625" y="6778"/>
                  </a:cubicBezTo>
                  <a:cubicBezTo>
                    <a:pt x="19625" y="1117"/>
                    <a:pt x="16317" y="-982"/>
                    <a:pt x="6330" y="926"/>
                  </a:cubicBezTo>
                  <a:cubicBezTo>
                    <a:pt x="-539" y="2071"/>
                    <a:pt x="-1493" y="3279"/>
                    <a:pt x="1306" y="67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 2866">
              <a:extLst>
                <a:ext uri="{FF2B5EF4-FFF2-40B4-BE49-F238E27FC236}">
                  <a16:creationId xmlns:a16="http://schemas.microsoft.com/office/drawing/2014/main" id="{DFD64956-A09F-2357-418A-8B0070E95441}"/>
                </a:ext>
              </a:extLst>
            </p:cNvPr>
            <p:cNvSpPr/>
            <p:nvPr/>
          </p:nvSpPr>
          <p:spPr>
            <a:xfrm>
              <a:off x="10184303" y="4211622"/>
              <a:ext cx="9833" cy="6297"/>
            </a:xfrm>
            <a:custGeom>
              <a:avLst/>
              <a:gdLst>
                <a:gd name="connsiteX0" fmla="*/ 9256 w 9833"/>
                <a:gd name="connsiteY0" fmla="*/ 3355 h 6297"/>
                <a:gd name="connsiteX1" fmla="*/ 6585 w 9833"/>
                <a:gd name="connsiteY1" fmla="*/ 238 h 6297"/>
                <a:gd name="connsiteX2" fmla="*/ 224 w 9833"/>
                <a:gd name="connsiteY2" fmla="*/ 3355 h 6297"/>
                <a:gd name="connsiteX3" fmla="*/ 2959 w 9833"/>
                <a:gd name="connsiteY3" fmla="*/ 6536 h 6297"/>
                <a:gd name="connsiteX4" fmla="*/ 9256 w 9833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" h="6297">
                  <a:moveTo>
                    <a:pt x="9256" y="3355"/>
                  </a:moveTo>
                  <a:cubicBezTo>
                    <a:pt x="10338" y="1638"/>
                    <a:pt x="9256" y="238"/>
                    <a:pt x="6585" y="238"/>
                  </a:cubicBezTo>
                  <a:cubicBezTo>
                    <a:pt x="4117" y="315"/>
                    <a:pt x="1795" y="1447"/>
                    <a:pt x="224" y="3355"/>
                  </a:cubicBezTo>
                  <a:cubicBezTo>
                    <a:pt x="-794" y="5136"/>
                    <a:pt x="224" y="6536"/>
                    <a:pt x="2959" y="6536"/>
                  </a:cubicBezTo>
                  <a:cubicBezTo>
                    <a:pt x="5434" y="6497"/>
                    <a:pt x="7755" y="5327"/>
                    <a:pt x="9256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 2867">
              <a:extLst>
                <a:ext uri="{FF2B5EF4-FFF2-40B4-BE49-F238E27FC236}">
                  <a16:creationId xmlns:a16="http://schemas.microsoft.com/office/drawing/2014/main" id="{4A61645E-8EE2-73A9-8BCE-294E50E93364}"/>
                </a:ext>
              </a:extLst>
            </p:cNvPr>
            <p:cNvSpPr/>
            <p:nvPr/>
          </p:nvSpPr>
          <p:spPr>
            <a:xfrm>
              <a:off x="10189078" y="2320645"/>
              <a:ext cx="6233" cy="6233"/>
            </a:xfrm>
            <a:custGeom>
              <a:avLst/>
              <a:gdLst>
                <a:gd name="connsiteX0" fmla="*/ -163 w 6233"/>
                <a:gd name="connsiteY0" fmla="*/ 3419 h 6233"/>
                <a:gd name="connsiteX1" fmla="*/ 3018 w 6233"/>
                <a:gd name="connsiteY1" fmla="*/ 6471 h 6233"/>
                <a:gd name="connsiteX2" fmla="*/ 6071 w 6233"/>
                <a:gd name="connsiteY2" fmla="*/ 3292 h 6233"/>
                <a:gd name="connsiteX3" fmla="*/ 2954 w 6233"/>
                <a:gd name="connsiteY3" fmla="*/ 238 h 6233"/>
                <a:gd name="connsiteX4" fmla="*/ -163 w 6233"/>
                <a:gd name="connsiteY4" fmla="*/ 3354 h 6233"/>
                <a:gd name="connsiteX5" fmla="*/ -163 w 6233"/>
                <a:gd name="connsiteY5" fmla="*/ 3419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6233">
                  <a:moveTo>
                    <a:pt x="-163" y="3419"/>
                  </a:moveTo>
                  <a:cubicBezTo>
                    <a:pt x="-124" y="5140"/>
                    <a:pt x="1294" y="6506"/>
                    <a:pt x="3018" y="6471"/>
                  </a:cubicBezTo>
                  <a:cubicBezTo>
                    <a:pt x="4735" y="6436"/>
                    <a:pt x="6103" y="5013"/>
                    <a:pt x="6071" y="3292"/>
                  </a:cubicBezTo>
                  <a:cubicBezTo>
                    <a:pt x="6033" y="1596"/>
                    <a:pt x="4652" y="239"/>
                    <a:pt x="2954" y="238"/>
                  </a:cubicBezTo>
                  <a:cubicBezTo>
                    <a:pt x="1230" y="238"/>
                    <a:pt x="-163" y="1633"/>
                    <a:pt x="-163" y="3354"/>
                  </a:cubicBezTo>
                  <a:cubicBezTo>
                    <a:pt x="-163" y="3376"/>
                    <a:pt x="-163" y="3397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 2868">
              <a:extLst>
                <a:ext uri="{FF2B5EF4-FFF2-40B4-BE49-F238E27FC236}">
                  <a16:creationId xmlns:a16="http://schemas.microsoft.com/office/drawing/2014/main" id="{46C570F4-DA0E-DA0F-C0F5-7471BFB96AD9}"/>
                </a:ext>
              </a:extLst>
            </p:cNvPr>
            <p:cNvSpPr/>
            <p:nvPr/>
          </p:nvSpPr>
          <p:spPr>
            <a:xfrm>
              <a:off x="10180252" y="3450571"/>
              <a:ext cx="7792" cy="7690"/>
            </a:xfrm>
            <a:custGeom>
              <a:avLst/>
              <a:gdLst>
                <a:gd name="connsiteX0" fmla="*/ 840 w 7792"/>
                <a:gd name="connsiteY0" fmla="*/ 6018 h 7690"/>
                <a:gd name="connsiteX1" fmla="*/ 6050 w 7792"/>
                <a:gd name="connsiteY1" fmla="*/ 7417 h 7690"/>
                <a:gd name="connsiteX2" fmla="*/ 6056 w 7792"/>
                <a:gd name="connsiteY2" fmla="*/ 7417 h 7690"/>
                <a:gd name="connsiteX3" fmla="*/ 6056 w 7792"/>
                <a:gd name="connsiteY3" fmla="*/ 2074 h 7690"/>
                <a:gd name="connsiteX4" fmla="*/ 840 w 7792"/>
                <a:gd name="connsiteY4" fmla="*/ 6018 h 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2" h="7690">
                  <a:moveTo>
                    <a:pt x="840" y="6018"/>
                  </a:moveTo>
                  <a:cubicBezTo>
                    <a:pt x="1890" y="7843"/>
                    <a:pt x="4224" y="8473"/>
                    <a:pt x="6050" y="7417"/>
                  </a:cubicBezTo>
                  <a:cubicBezTo>
                    <a:pt x="6056" y="7417"/>
                    <a:pt x="6056" y="7417"/>
                    <a:pt x="6056" y="7417"/>
                  </a:cubicBezTo>
                  <a:cubicBezTo>
                    <a:pt x="8155" y="6081"/>
                    <a:pt x="8155" y="4364"/>
                    <a:pt x="6056" y="2074"/>
                  </a:cubicBezTo>
                  <a:cubicBezTo>
                    <a:pt x="1922" y="-1933"/>
                    <a:pt x="-2086" y="1183"/>
                    <a:pt x="840" y="60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 2869">
              <a:extLst>
                <a:ext uri="{FF2B5EF4-FFF2-40B4-BE49-F238E27FC236}">
                  <a16:creationId xmlns:a16="http://schemas.microsoft.com/office/drawing/2014/main" id="{480D85DB-D324-1C5E-FD56-6736A30602B1}"/>
                </a:ext>
              </a:extLst>
            </p:cNvPr>
            <p:cNvSpPr/>
            <p:nvPr/>
          </p:nvSpPr>
          <p:spPr>
            <a:xfrm>
              <a:off x="10198362" y="4451131"/>
              <a:ext cx="13384" cy="8530"/>
            </a:xfrm>
            <a:custGeom>
              <a:avLst/>
              <a:gdLst>
                <a:gd name="connsiteX0" fmla="*/ 2066 w 13384"/>
                <a:gd name="connsiteY0" fmla="*/ 7271 h 8530"/>
                <a:gd name="connsiteX1" fmla="*/ 13198 w 13384"/>
                <a:gd name="connsiteY1" fmla="*/ 4535 h 8530"/>
                <a:gd name="connsiteX2" fmla="*/ 6837 w 13384"/>
                <a:gd name="connsiteY2" fmla="*/ 401 h 8530"/>
                <a:gd name="connsiteX3" fmla="*/ 2066 w 13384"/>
                <a:gd name="connsiteY3" fmla="*/ 7271 h 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4" h="8530">
                  <a:moveTo>
                    <a:pt x="2066" y="7271"/>
                  </a:moveTo>
                  <a:cubicBezTo>
                    <a:pt x="4992" y="10260"/>
                    <a:pt x="12498" y="8479"/>
                    <a:pt x="13198" y="4535"/>
                  </a:cubicBezTo>
                  <a:cubicBezTo>
                    <a:pt x="13516" y="2818"/>
                    <a:pt x="10717" y="973"/>
                    <a:pt x="6837" y="401"/>
                  </a:cubicBezTo>
                  <a:cubicBezTo>
                    <a:pt x="31" y="-553"/>
                    <a:pt x="-2322" y="2818"/>
                    <a:pt x="2066" y="72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 2870">
              <a:extLst>
                <a:ext uri="{FF2B5EF4-FFF2-40B4-BE49-F238E27FC236}">
                  <a16:creationId xmlns:a16="http://schemas.microsoft.com/office/drawing/2014/main" id="{E765FB7B-6831-C318-B9F4-706E22756D92}"/>
                </a:ext>
              </a:extLst>
            </p:cNvPr>
            <p:cNvSpPr/>
            <p:nvPr/>
          </p:nvSpPr>
          <p:spPr>
            <a:xfrm>
              <a:off x="10229299" y="4949576"/>
              <a:ext cx="14394" cy="17019"/>
            </a:xfrm>
            <a:custGeom>
              <a:avLst/>
              <a:gdLst>
                <a:gd name="connsiteX0" fmla="*/ 9739 w 14394"/>
                <a:gd name="connsiteY0" fmla="*/ 11322 h 17019"/>
                <a:gd name="connsiteX1" fmla="*/ 13747 w 14394"/>
                <a:gd name="connsiteY1" fmla="*/ 1463 h 17019"/>
                <a:gd name="connsiteX2" fmla="*/ 5732 w 14394"/>
                <a:gd name="connsiteY2" fmla="*/ 5152 h 17019"/>
                <a:gd name="connsiteX3" fmla="*/ 9739 w 14394"/>
                <a:gd name="connsiteY3" fmla="*/ 11322 h 1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94" h="17019">
                  <a:moveTo>
                    <a:pt x="9739" y="11322"/>
                  </a:moveTo>
                  <a:cubicBezTo>
                    <a:pt x="13429" y="7824"/>
                    <a:pt x="15146" y="3689"/>
                    <a:pt x="13747" y="1463"/>
                  </a:cubicBezTo>
                  <a:cubicBezTo>
                    <a:pt x="12347" y="-763"/>
                    <a:pt x="9803" y="-191"/>
                    <a:pt x="5732" y="5152"/>
                  </a:cubicBezTo>
                  <a:cubicBezTo>
                    <a:pt x="-3809" y="17746"/>
                    <a:pt x="-1265" y="21690"/>
                    <a:pt x="9739" y="113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 2871">
              <a:extLst>
                <a:ext uri="{FF2B5EF4-FFF2-40B4-BE49-F238E27FC236}">
                  <a16:creationId xmlns:a16="http://schemas.microsoft.com/office/drawing/2014/main" id="{559F4D4B-3129-1CD8-DF8E-C0446BE646D9}"/>
                </a:ext>
              </a:extLst>
            </p:cNvPr>
            <p:cNvSpPr/>
            <p:nvPr/>
          </p:nvSpPr>
          <p:spPr>
            <a:xfrm>
              <a:off x="10156984" y="6508445"/>
              <a:ext cx="11594" cy="18578"/>
            </a:xfrm>
            <a:custGeom>
              <a:avLst/>
              <a:gdLst>
                <a:gd name="connsiteX0" fmla="*/ 11260 w 11594"/>
                <a:gd name="connsiteY0" fmla="*/ 14390 h 18578"/>
                <a:gd name="connsiteX1" fmla="*/ 8524 w 11594"/>
                <a:gd name="connsiteY1" fmla="*/ 4213 h 18578"/>
                <a:gd name="connsiteX2" fmla="*/ 1274 w 11594"/>
                <a:gd name="connsiteY2" fmla="*/ 2941 h 18578"/>
                <a:gd name="connsiteX3" fmla="*/ 1274 w 11594"/>
                <a:gd name="connsiteY3" fmla="*/ 13181 h 18578"/>
                <a:gd name="connsiteX4" fmla="*/ 11260 w 11594"/>
                <a:gd name="connsiteY4" fmla="*/ 14390 h 1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94" h="18578">
                  <a:moveTo>
                    <a:pt x="11260" y="14390"/>
                  </a:moveTo>
                  <a:cubicBezTo>
                    <a:pt x="11864" y="10764"/>
                    <a:pt x="10865" y="7050"/>
                    <a:pt x="8524" y="4213"/>
                  </a:cubicBezTo>
                  <a:cubicBezTo>
                    <a:pt x="4835" y="-749"/>
                    <a:pt x="3754" y="-939"/>
                    <a:pt x="1274" y="2941"/>
                  </a:cubicBezTo>
                  <a:cubicBezTo>
                    <a:pt x="-641" y="6089"/>
                    <a:pt x="-641" y="10033"/>
                    <a:pt x="1274" y="13181"/>
                  </a:cubicBezTo>
                  <a:cubicBezTo>
                    <a:pt x="4899" y="20178"/>
                    <a:pt x="9097" y="20750"/>
                    <a:pt x="11260" y="143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 2872">
              <a:extLst>
                <a:ext uri="{FF2B5EF4-FFF2-40B4-BE49-F238E27FC236}">
                  <a16:creationId xmlns:a16="http://schemas.microsoft.com/office/drawing/2014/main" id="{4C66310B-2DEC-0DF9-1D9B-C4E04C70F3CD}"/>
                </a:ext>
              </a:extLst>
            </p:cNvPr>
            <p:cNvSpPr/>
            <p:nvPr/>
          </p:nvSpPr>
          <p:spPr>
            <a:xfrm>
              <a:off x="10212167" y="4768909"/>
              <a:ext cx="19433" cy="6945"/>
            </a:xfrm>
            <a:custGeom>
              <a:avLst/>
              <a:gdLst>
                <a:gd name="connsiteX0" fmla="*/ 17520 w 19433"/>
                <a:gd name="connsiteY0" fmla="*/ 2376 h 6945"/>
                <a:gd name="connsiteX1" fmla="*/ 7152 w 19433"/>
                <a:gd name="connsiteY1" fmla="*/ 595 h 6945"/>
                <a:gd name="connsiteX2" fmla="*/ -163 w 19433"/>
                <a:gd name="connsiteY2" fmla="*/ 1867 h 6945"/>
                <a:gd name="connsiteX3" fmla="*/ 7598 w 19433"/>
                <a:gd name="connsiteY3" fmla="*/ 5238 h 6945"/>
                <a:gd name="connsiteX4" fmla="*/ 17520 w 19433"/>
                <a:gd name="connsiteY4" fmla="*/ 2376 h 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3" h="6945">
                  <a:moveTo>
                    <a:pt x="17520" y="2376"/>
                  </a:moveTo>
                  <a:cubicBezTo>
                    <a:pt x="14448" y="404"/>
                    <a:pt x="10708" y="-239"/>
                    <a:pt x="7152" y="595"/>
                  </a:cubicBezTo>
                  <a:lnTo>
                    <a:pt x="-163" y="1867"/>
                  </a:lnTo>
                  <a:lnTo>
                    <a:pt x="7598" y="5238"/>
                  </a:lnTo>
                  <a:cubicBezTo>
                    <a:pt x="16376" y="8863"/>
                    <a:pt x="22418" y="7146"/>
                    <a:pt x="17520" y="23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 2873">
              <a:extLst>
                <a:ext uri="{FF2B5EF4-FFF2-40B4-BE49-F238E27FC236}">
                  <a16:creationId xmlns:a16="http://schemas.microsoft.com/office/drawing/2014/main" id="{53D6AD1E-E87E-786A-9BF2-6FB3808B0F77}"/>
                </a:ext>
              </a:extLst>
            </p:cNvPr>
            <p:cNvSpPr/>
            <p:nvPr/>
          </p:nvSpPr>
          <p:spPr>
            <a:xfrm>
              <a:off x="10172947" y="6480107"/>
              <a:ext cx="37317" cy="62976"/>
            </a:xfrm>
            <a:custGeom>
              <a:avLst/>
              <a:gdLst>
                <a:gd name="connsiteX0" fmla="*/ 17941 w 37317"/>
                <a:gd name="connsiteY0" fmla="*/ 60665 h 62976"/>
                <a:gd name="connsiteX1" fmla="*/ 26464 w 37317"/>
                <a:gd name="connsiteY1" fmla="*/ 50742 h 62976"/>
                <a:gd name="connsiteX2" fmla="*/ 33525 w 37317"/>
                <a:gd name="connsiteY2" fmla="*/ 35413 h 62976"/>
                <a:gd name="connsiteX3" fmla="*/ 36673 w 37317"/>
                <a:gd name="connsiteY3" fmla="*/ 27564 h 62976"/>
                <a:gd name="connsiteX4" fmla="*/ 36133 w 37317"/>
                <a:gd name="connsiteY4" fmla="*/ 26572 h 62976"/>
                <a:gd name="connsiteX5" fmla="*/ 34097 w 37317"/>
                <a:gd name="connsiteY5" fmla="*/ 17539 h 62976"/>
                <a:gd name="connsiteX6" fmla="*/ 2294 w 37317"/>
                <a:gd name="connsiteY6" fmla="*/ 238 h 62976"/>
                <a:gd name="connsiteX7" fmla="*/ 7955 w 37317"/>
                <a:gd name="connsiteY7" fmla="*/ 10161 h 62976"/>
                <a:gd name="connsiteX8" fmla="*/ 15906 w 37317"/>
                <a:gd name="connsiteY8" fmla="*/ 26953 h 62976"/>
                <a:gd name="connsiteX9" fmla="*/ 19340 w 37317"/>
                <a:gd name="connsiteY9" fmla="*/ 46036 h 62976"/>
                <a:gd name="connsiteX10" fmla="*/ 19340 w 37317"/>
                <a:gd name="connsiteY10" fmla="*/ 53732 h 62976"/>
                <a:gd name="connsiteX11" fmla="*/ 17941 w 37317"/>
                <a:gd name="connsiteY11" fmla="*/ 60665 h 6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317" h="62976">
                  <a:moveTo>
                    <a:pt x="17941" y="60665"/>
                  </a:moveTo>
                  <a:cubicBezTo>
                    <a:pt x="21312" y="66263"/>
                    <a:pt x="24620" y="62510"/>
                    <a:pt x="26464" y="50742"/>
                  </a:cubicBezTo>
                  <a:cubicBezTo>
                    <a:pt x="27005" y="44980"/>
                    <a:pt x="29498" y="39573"/>
                    <a:pt x="33525" y="35413"/>
                  </a:cubicBezTo>
                  <a:cubicBezTo>
                    <a:pt x="36559" y="34115"/>
                    <a:pt x="37971" y="30604"/>
                    <a:pt x="36673" y="27564"/>
                  </a:cubicBezTo>
                  <a:cubicBezTo>
                    <a:pt x="36527" y="27221"/>
                    <a:pt x="36343" y="26883"/>
                    <a:pt x="36133" y="26572"/>
                  </a:cubicBezTo>
                  <a:cubicBezTo>
                    <a:pt x="34797" y="23747"/>
                    <a:pt x="34097" y="20663"/>
                    <a:pt x="34097" y="17539"/>
                  </a:cubicBezTo>
                  <a:cubicBezTo>
                    <a:pt x="34479" y="14804"/>
                    <a:pt x="7764" y="238"/>
                    <a:pt x="2294" y="238"/>
                  </a:cubicBezTo>
                  <a:cubicBezTo>
                    <a:pt x="-3177" y="238"/>
                    <a:pt x="1276" y="7044"/>
                    <a:pt x="7955" y="10161"/>
                  </a:cubicBezTo>
                  <a:cubicBezTo>
                    <a:pt x="14633" y="13278"/>
                    <a:pt x="20676" y="24155"/>
                    <a:pt x="15906" y="26953"/>
                  </a:cubicBezTo>
                  <a:cubicBezTo>
                    <a:pt x="13171" y="28671"/>
                    <a:pt x="15333" y="40756"/>
                    <a:pt x="19340" y="46036"/>
                  </a:cubicBezTo>
                  <a:cubicBezTo>
                    <a:pt x="20727" y="48414"/>
                    <a:pt x="20727" y="51353"/>
                    <a:pt x="19340" y="53732"/>
                  </a:cubicBezTo>
                  <a:cubicBezTo>
                    <a:pt x="17833" y="55704"/>
                    <a:pt x="17318" y="58261"/>
                    <a:pt x="17941" y="606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 2874">
              <a:extLst>
                <a:ext uri="{FF2B5EF4-FFF2-40B4-BE49-F238E27FC236}">
                  <a16:creationId xmlns:a16="http://schemas.microsoft.com/office/drawing/2014/main" id="{97EE1837-11E9-EE1D-4E2E-D971A0D839FF}"/>
                </a:ext>
              </a:extLst>
            </p:cNvPr>
            <p:cNvSpPr/>
            <p:nvPr/>
          </p:nvSpPr>
          <p:spPr>
            <a:xfrm>
              <a:off x="10207934" y="6530802"/>
              <a:ext cx="18354" cy="8746"/>
            </a:xfrm>
            <a:custGeom>
              <a:avLst/>
              <a:gdLst>
                <a:gd name="connsiteX0" fmla="*/ 4071 w 18354"/>
                <a:gd name="connsiteY0" fmla="*/ 8252 h 8746"/>
                <a:gd name="connsiteX1" fmla="*/ 13803 w 18354"/>
                <a:gd name="connsiteY1" fmla="*/ 6217 h 8746"/>
                <a:gd name="connsiteX2" fmla="*/ 18192 w 18354"/>
                <a:gd name="connsiteY2" fmla="*/ 2782 h 8746"/>
                <a:gd name="connsiteX3" fmla="*/ 191 w 18354"/>
                <a:gd name="connsiteY3" fmla="*/ 5899 h 8746"/>
                <a:gd name="connsiteX4" fmla="*/ 4071 w 18354"/>
                <a:gd name="connsiteY4" fmla="*/ 8252 h 8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746">
                  <a:moveTo>
                    <a:pt x="4071" y="8252"/>
                  </a:moveTo>
                  <a:cubicBezTo>
                    <a:pt x="7194" y="7076"/>
                    <a:pt x="10476" y="6395"/>
                    <a:pt x="13803" y="6217"/>
                  </a:cubicBezTo>
                  <a:cubicBezTo>
                    <a:pt x="15953" y="6446"/>
                    <a:pt x="17893" y="4926"/>
                    <a:pt x="18192" y="2782"/>
                  </a:cubicBezTo>
                  <a:cubicBezTo>
                    <a:pt x="18192" y="-2116"/>
                    <a:pt x="1845" y="683"/>
                    <a:pt x="191" y="5899"/>
                  </a:cubicBezTo>
                  <a:cubicBezTo>
                    <a:pt x="-827" y="9016"/>
                    <a:pt x="318" y="9716"/>
                    <a:pt x="4071" y="82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 2875">
              <a:extLst>
                <a:ext uri="{FF2B5EF4-FFF2-40B4-BE49-F238E27FC236}">
                  <a16:creationId xmlns:a16="http://schemas.microsoft.com/office/drawing/2014/main" id="{F9E5D349-0727-3E58-58B6-63FB5758357A}"/>
                </a:ext>
              </a:extLst>
            </p:cNvPr>
            <p:cNvSpPr/>
            <p:nvPr/>
          </p:nvSpPr>
          <p:spPr>
            <a:xfrm>
              <a:off x="10159262" y="6494854"/>
              <a:ext cx="20652" cy="13049"/>
            </a:xfrm>
            <a:custGeom>
              <a:avLst/>
              <a:gdLst>
                <a:gd name="connsiteX0" fmla="*/ 20367 w 20652"/>
                <a:gd name="connsiteY0" fmla="*/ 13288 h 13049"/>
                <a:gd name="connsiteX1" fmla="*/ 12607 w 20652"/>
                <a:gd name="connsiteY1" fmla="*/ 6227 h 13049"/>
                <a:gd name="connsiteX2" fmla="*/ 649 w 20652"/>
                <a:gd name="connsiteY2" fmla="*/ 5846 h 13049"/>
                <a:gd name="connsiteX3" fmla="*/ 10572 w 20652"/>
                <a:gd name="connsiteY3" fmla="*/ 11570 h 13049"/>
                <a:gd name="connsiteX4" fmla="*/ 20367 w 20652"/>
                <a:gd name="connsiteY4" fmla="*/ 13288 h 13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52" h="13049">
                  <a:moveTo>
                    <a:pt x="20367" y="13288"/>
                  </a:moveTo>
                  <a:cubicBezTo>
                    <a:pt x="21194" y="13288"/>
                    <a:pt x="17759" y="10362"/>
                    <a:pt x="12607" y="6227"/>
                  </a:cubicBezTo>
                  <a:cubicBezTo>
                    <a:pt x="2939" y="-1596"/>
                    <a:pt x="-2277" y="-1787"/>
                    <a:pt x="649" y="5846"/>
                  </a:cubicBezTo>
                  <a:cubicBezTo>
                    <a:pt x="2932" y="9141"/>
                    <a:pt x="6577" y="11240"/>
                    <a:pt x="10572" y="11570"/>
                  </a:cubicBezTo>
                  <a:cubicBezTo>
                    <a:pt x="15151" y="12270"/>
                    <a:pt x="19540" y="13097"/>
                    <a:pt x="20367" y="132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 2876">
              <a:extLst>
                <a:ext uri="{FF2B5EF4-FFF2-40B4-BE49-F238E27FC236}">
                  <a16:creationId xmlns:a16="http://schemas.microsoft.com/office/drawing/2014/main" id="{258104EA-2815-7FC1-7D30-2256D5E41C98}"/>
                </a:ext>
              </a:extLst>
            </p:cNvPr>
            <p:cNvSpPr/>
            <p:nvPr/>
          </p:nvSpPr>
          <p:spPr>
            <a:xfrm>
              <a:off x="10251403" y="801428"/>
              <a:ext cx="8711" cy="11721"/>
            </a:xfrm>
            <a:custGeom>
              <a:avLst/>
              <a:gdLst>
                <a:gd name="connsiteX0" fmla="*/ 5255 w 8711"/>
                <a:gd name="connsiteY0" fmla="*/ 516 h 11721"/>
                <a:gd name="connsiteX1" fmla="*/ 39 w 8711"/>
                <a:gd name="connsiteY1" fmla="*/ 7513 h 11721"/>
                <a:gd name="connsiteX2" fmla="*/ 3155 w 8711"/>
                <a:gd name="connsiteY2" fmla="*/ 11711 h 11721"/>
                <a:gd name="connsiteX3" fmla="*/ 8371 w 8711"/>
                <a:gd name="connsiteY3" fmla="*/ 4714 h 11721"/>
                <a:gd name="connsiteX4" fmla="*/ 5255 w 8711"/>
                <a:gd name="connsiteY4" fmla="*/ 516 h 1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1" h="11721">
                  <a:moveTo>
                    <a:pt x="5255" y="516"/>
                  </a:moveTo>
                  <a:cubicBezTo>
                    <a:pt x="2494" y="1878"/>
                    <a:pt x="554" y="4479"/>
                    <a:pt x="39" y="7513"/>
                  </a:cubicBezTo>
                  <a:cubicBezTo>
                    <a:pt x="-661" y="11075"/>
                    <a:pt x="484" y="12602"/>
                    <a:pt x="3155" y="11711"/>
                  </a:cubicBezTo>
                  <a:cubicBezTo>
                    <a:pt x="5891" y="10318"/>
                    <a:pt x="7818" y="7729"/>
                    <a:pt x="8371" y="4714"/>
                  </a:cubicBezTo>
                  <a:cubicBezTo>
                    <a:pt x="9008" y="1089"/>
                    <a:pt x="7926" y="-438"/>
                    <a:pt x="5255" y="5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 2877">
              <a:extLst>
                <a:ext uri="{FF2B5EF4-FFF2-40B4-BE49-F238E27FC236}">
                  <a16:creationId xmlns:a16="http://schemas.microsoft.com/office/drawing/2014/main" id="{D6F538C9-FFE5-08BB-ED84-B987CBCF8092}"/>
                </a:ext>
              </a:extLst>
            </p:cNvPr>
            <p:cNvSpPr/>
            <p:nvPr/>
          </p:nvSpPr>
          <p:spPr>
            <a:xfrm>
              <a:off x="10195551" y="3643201"/>
              <a:ext cx="2503" cy="7848"/>
            </a:xfrm>
            <a:custGeom>
              <a:avLst/>
              <a:gdLst>
                <a:gd name="connsiteX0" fmla="*/ 1697 w 2503"/>
                <a:gd name="connsiteY0" fmla="*/ 1729 h 7848"/>
                <a:gd name="connsiteX1" fmla="*/ -148 w 2503"/>
                <a:gd name="connsiteY1" fmla="*/ 3637 h 7848"/>
                <a:gd name="connsiteX2" fmla="*/ 1443 w 2503"/>
                <a:gd name="connsiteY2" fmla="*/ 7771 h 7848"/>
                <a:gd name="connsiteX3" fmla="*/ 1697 w 2503"/>
                <a:gd name="connsiteY3" fmla="*/ 1729 h 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3" h="7848">
                  <a:moveTo>
                    <a:pt x="1697" y="1729"/>
                  </a:moveTo>
                  <a:cubicBezTo>
                    <a:pt x="743" y="-816"/>
                    <a:pt x="-20" y="-52"/>
                    <a:pt x="-148" y="3637"/>
                  </a:cubicBezTo>
                  <a:cubicBezTo>
                    <a:pt x="-275" y="7326"/>
                    <a:pt x="425" y="8789"/>
                    <a:pt x="1443" y="7771"/>
                  </a:cubicBezTo>
                  <a:cubicBezTo>
                    <a:pt x="2543" y="5927"/>
                    <a:pt x="2638" y="3656"/>
                    <a:pt x="1697" y="17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 2878">
              <a:extLst>
                <a:ext uri="{FF2B5EF4-FFF2-40B4-BE49-F238E27FC236}">
                  <a16:creationId xmlns:a16="http://schemas.microsoft.com/office/drawing/2014/main" id="{7D36BBF9-BB0B-31ED-C7CD-8B87B25CA4F9}"/>
                </a:ext>
              </a:extLst>
            </p:cNvPr>
            <p:cNvSpPr/>
            <p:nvPr/>
          </p:nvSpPr>
          <p:spPr>
            <a:xfrm>
              <a:off x="10375016" y="2201127"/>
              <a:ext cx="9336" cy="9376"/>
            </a:xfrm>
            <a:custGeom>
              <a:avLst/>
              <a:gdLst>
                <a:gd name="connsiteX0" fmla="*/ 9173 w 9336"/>
                <a:gd name="connsiteY0" fmla="*/ 4945 h 9376"/>
                <a:gd name="connsiteX1" fmla="*/ 4594 w 9336"/>
                <a:gd name="connsiteY1" fmla="*/ 239 h 9376"/>
                <a:gd name="connsiteX2" fmla="*/ 4530 w 9336"/>
                <a:gd name="connsiteY2" fmla="*/ 238 h 9376"/>
                <a:gd name="connsiteX3" fmla="*/ 1986 w 9336"/>
                <a:gd name="connsiteY3" fmla="*/ 7553 h 9376"/>
                <a:gd name="connsiteX4" fmla="*/ 9173 w 9336"/>
                <a:gd name="connsiteY4" fmla="*/ 4945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6" h="9376">
                  <a:moveTo>
                    <a:pt x="9173" y="4945"/>
                  </a:moveTo>
                  <a:cubicBezTo>
                    <a:pt x="9205" y="2381"/>
                    <a:pt x="7157" y="274"/>
                    <a:pt x="4594" y="239"/>
                  </a:cubicBezTo>
                  <a:cubicBezTo>
                    <a:pt x="4575" y="238"/>
                    <a:pt x="4549" y="238"/>
                    <a:pt x="4530" y="238"/>
                  </a:cubicBezTo>
                  <a:cubicBezTo>
                    <a:pt x="-304" y="238"/>
                    <a:pt x="-1831" y="3928"/>
                    <a:pt x="1986" y="7553"/>
                  </a:cubicBezTo>
                  <a:cubicBezTo>
                    <a:pt x="5802" y="11179"/>
                    <a:pt x="9173" y="9843"/>
                    <a:pt x="917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 2879">
              <a:extLst>
                <a:ext uri="{FF2B5EF4-FFF2-40B4-BE49-F238E27FC236}">
                  <a16:creationId xmlns:a16="http://schemas.microsoft.com/office/drawing/2014/main" id="{CA4396FB-45C0-3EA9-CA3A-0B479D396A2F}"/>
                </a:ext>
              </a:extLst>
            </p:cNvPr>
            <p:cNvSpPr/>
            <p:nvPr/>
          </p:nvSpPr>
          <p:spPr>
            <a:xfrm>
              <a:off x="10367258" y="4375556"/>
              <a:ext cx="20450" cy="15211"/>
            </a:xfrm>
            <a:custGeom>
              <a:avLst/>
              <a:gdLst>
                <a:gd name="connsiteX0" fmla="*/ 1666 w 20450"/>
                <a:gd name="connsiteY0" fmla="*/ 11160 h 15211"/>
                <a:gd name="connsiteX1" fmla="*/ 13796 w 20450"/>
                <a:gd name="connsiteY1" fmla="*/ 14188 h 15211"/>
                <a:gd name="connsiteX2" fmla="*/ 16360 w 20450"/>
                <a:gd name="connsiteY2" fmla="*/ 11860 h 15211"/>
                <a:gd name="connsiteX3" fmla="*/ 4147 w 20450"/>
                <a:gd name="connsiteY3" fmla="*/ 3273 h 15211"/>
                <a:gd name="connsiteX4" fmla="*/ 1666 w 20450"/>
                <a:gd name="connsiteY4" fmla="*/ 11160 h 1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0" h="15211">
                  <a:moveTo>
                    <a:pt x="1666" y="11160"/>
                  </a:moveTo>
                  <a:cubicBezTo>
                    <a:pt x="4179" y="15345"/>
                    <a:pt x="9611" y="16700"/>
                    <a:pt x="13796" y="14188"/>
                  </a:cubicBezTo>
                  <a:cubicBezTo>
                    <a:pt x="14795" y="13590"/>
                    <a:pt x="15666" y="12795"/>
                    <a:pt x="16360" y="11860"/>
                  </a:cubicBezTo>
                  <a:cubicBezTo>
                    <a:pt x="25710" y="2318"/>
                    <a:pt x="17059" y="-3724"/>
                    <a:pt x="4147" y="3273"/>
                  </a:cubicBezTo>
                  <a:cubicBezTo>
                    <a:pt x="-751" y="5944"/>
                    <a:pt x="-1323" y="7534"/>
                    <a:pt x="1666" y="111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 2880">
              <a:extLst>
                <a:ext uri="{FF2B5EF4-FFF2-40B4-BE49-F238E27FC236}">
                  <a16:creationId xmlns:a16="http://schemas.microsoft.com/office/drawing/2014/main" id="{067EF993-8A55-C83A-3A90-33E961B42E36}"/>
                </a:ext>
              </a:extLst>
            </p:cNvPr>
            <p:cNvSpPr/>
            <p:nvPr/>
          </p:nvSpPr>
          <p:spPr>
            <a:xfrm>
              <a:off x="10251095" y="4217919"/>
              <a:ext cx="6170" cy="6297"/>
            </a:xfrm>
            <a:custGeom>
              <a:avLst/>
              <a:gdLst>
                <a:gd name="connsiteX0" fmla="*/ -163 w 6170"/>
                <a:gd name="connsiteY0" fmla="*/ 3355 h 6297"/>
                <a:gd name="connsiteX1" fmla="*/ 2954 w 6170"/>
                <a:gd name="connsiteY1" fmla="*/ 6535 h 6297"/>
                <a:gd name="connsiteX2" fmla="*/ 6007 w 6170"/>
                <a:gd name="connsiteY2" fmla="*/ 3355 h 6297"/>
                <a:gd name="connsiteX3" fmla="*/ 6007 w 6170"/>
                <a:gd name="connsiteY3" fmla="*/ 3355 h 6297"/>
                <a:gd name="connsiteX4" fmla="*/ 3018 w 6170"/>
                <a:gd name="connsiteY4" fmla="*/ 238 h 6297"/>
                <a:gd name="connsiteX5" fmla="*/ 2954 w 6170"/>
                <a:gd name="connsiteY5" fmla="*/ 238 h 6297"/>
                <a:gd name="connsiteX6" fmla="*/ -163 w 6170"/>
                <a:gd name="connsiteY6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-163" y="3355"/>
                  </a:moveTo>
                  <a:cubicBezTo>
                    <a:pt x="-163" y="5085"/>
                    <a:pt x="1224" y="6504"/>
                    <a:pt x="2954" y="6535"/>
                  </a:cubicBezTo>
                  <a:cubicBezTo>
                    <a:pt x="4678" y="6504"/>
                    <a:pt x="6039" y="5079"/>
                    <a:pt x="6007" y="3355"/>
                  </a:cubicBezTo>
                  <a:cubicBezTo>
                    <a:pt x="6007" y="3355"/>
                    <a:pt x="6007" y="3355"/>
                    <a:pt x="6007" y="3355"/>
                  </a:cubicBezTo>
                  <a:cubicBezTo>
                    <a:pt x="6039" y="1669"/>
                    <a:pt x="4703" y="276"/>
                    <a:pt x="3018" y="238"/>
                  </a:cubicBezTo>
                  <a:cubicBezTo>
                    <a:pt x="2998" y="238"/>
                    <a:pt x="2973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 2881">
              <a:extLst>
                <a:ext uri="{FF2B5EF4-FFF2-40B4-BE49-F238E27FC236}">
                  <a16:creationId xmlns:a16="http://schemas.microsoft.com/office/drawing/2014/main" id="{F95B87D9-DA47-9379-A79F-146106E80EC5}"/>
                </a:ext>
              </a:extLst>
            </p:cNvPr>
            <p:cNvSpPr/>
            <p:nvPr/>
          </p:nvSpPr>
          <p:spPr>
            <a:xfrm>
              <a:off x="10378181" y="1936840"/>
              <a:ext cx="8110" cy="6297"/>
            </a:xfrm>
            <a:custGeom>
              <a:avLst/>
              <a:gdLst>
                <a:gd name="connsiteX0" fmla="*/ 7598 w 8110"/>
                <a:gd name="connsiteY0" fmla="*/ 3355 h 6297"/>
                <a:gd name="connsiteX1" fmla="*/ 2764 w 8110"/>
                <a:gd name="connsiteY1" fmla="*/ 238 h 6297"/>
                <a:gd name="connsiteX2" fmla="*/ -162 w 8110"/>
                <a:gd name="connsiteY2" fmla="*/ 3355 h 6297"/>
                <a:gd name="connsiteX3" fmla="*/ 4672 w 8110"/>
                <a:gd name="connsiteY3" fmla="*/ 6535 h 6297"/>
                <a:gd name="connsiteX4" fmla="*/ 7598 w 8110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0" h="6297">
                  <a:moveTo>
                    <a:pt x="7598" y="3355"/>
                  </a:moveTo>
                  <a:cubicBezTo>
                    <a:pt x="6530" y="1647"/>
                    <a:pt x="4761" y="504"/>
                    <a:pt x="2764" y="238"/>
                  </a:cubicBezTo>
                  <a:cubicBezTo>
                    <a:pt x="1104" y="307"/>
                    <a:pt x="-200" y="1693"/>
                    <a:pt x="-162" y="3355"/>
                  </a:cubicBezTo>
                  <a:cubicBezTo>
                    <a:pt x="-162" y="5073"/>
                    <a:pt x="2001" y="6535"/>
                    <a:pt x="4672" y="6535"/>
                  </a:cubicBezTo>
                  <a:cubicBezTo>
                    <a:pt x="7344" y="6535"/>
                    <a:pt x="8616" y="5073"/>
                    <a:pt x="759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 2882">
              <a:extLst>
                <a:ext uri="{FF2B5EF4-FFF2-40B4-BE49-F238E27FC236}">
                  <a16:creationId xmlns:a16="http://schemas.microsoft.com/office/drawing/2014/main" id="{F8FD4CDD-B3CB-4113-7C8B-BC802915D9D2}"/>
                </a:ext>
              </a:extLst>
            </p:cNvPr>
            <p:cNvSpPr/>
            <p:nvPr/>
          </p:nvSpPr>
          <p:spPr>
            <a:xfrm>
              <a:off x="10367258" y="5477083"/>
              <a:ext cx="10926" cy="11960"/>
            </a:xfrm>
            <a:custGeom>
              <a:avLst/>
              <a:gdLst>
                <a:gd name="connsiteX0" fmla="*/ 1602 w 10926"/>
                <a:gd name="connsiteY0" fmla="*/ 1068 h 11960"/>
                <a:gd name="connsiteX1" fmla="*/ 6437 w 10926"/>
                <a:gd name="connsiteY1" fmla="*/ 12199 h 11960"/>
                <a:gd name="connsiteX2" fmla="*/ 10762 w 10926"/>
                <a:gd name="connsiteY2" fmla="*/ 7626 h 11960"/>
                <a:gd name="connsiteX3" fmla="*/ 10762 w 10926"/>
                <a:gd name="connsiteY3" fmla="*/ 7619 h 11960"/>
                <a:gd name="connsiteX4" fmla="*/ 1602 w 10926"/>
                <a:gd name="connsiteY4" fmla="*/ 1068 h 1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26" h="11960">
                  <a:moveTo>
                    <a:pt x="1602" y="1068"/>
                  </a:moveTo>
                  <a:cubicBezTo>
                    <a:pt x="-2532" y="3676"/>
                    <a:pt x="1221" y="12199"/>
                    <a:pt x="6437" y="12199"/>
                  </a:cubicBezTo>
                  <a:cubicBezTo>
                    <a:pt x="8892" y="12129"/>
                    <a:pt x="10832" y="10081"/>
                    <a:pt x="10762" y="7626"/>
                  </a:cubicBezTo>
                  <a:cubicBezTo>
                    <a:pt x="10762" y="7619"/>
                    <a:pt x="10762" y="7619"/>
                    <a:pt x="10762" y="7619"/>
                  </a:cubicBezTo>
                  <a:cubicBezTo>
                    <a:pt x="10762" y="2149"/>
                    <a:pt x="5673" y="-1476"/>
                    <a:pt x="1602" y="10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 2883">
              <a:extLst>
                <a:ext uri="{FF2B5EF4-FFF2-40B4-BE49-F238E27FC236}">
                  <a16:creationId xmlns:a16="http://schemas.microsoft.com/office/drawing/2014/main" id="{D97BE2F5-5972-5F2F-39D2-CEC966A5FE3A}"/>
                </a:ext>
              </a:extLst>
            </p:cNvPr>
            <p:cNvSpPr/>
            <p:nvPr/>
          </p:nvSpPr>
          <p:spPr>
            <a:xfrm>
              <a:off x="10241078" y="4366267"/>
              <a:ext cx="31393" cy="15256"/>
            </a:xfrm>
            <a:custGeom>
              <a:avLst/>
              <a:gdLst>
                <a:gd name="connsiteX0" fmla="*/ 7056 w 31393"/>
                <a:gd name="connsiteY0" fmla="*/ 15488 h 15256"/>
                <a:gd name="connsiteX1" fmla="*/ 14752 w 31393"/>
                <a:gd name="connsiteY1" fmla="*/ 11227 h 15256"/>
                <a:gd name="connsiteX2" fmla="*/ 24738 w 31393"/>
                <a:gd name="connsiteY2" fmla="*/ 8491 h 15256"/>
                <a:gd name="connsiteX3" fmla="*/ 27792 w 31393"/>
                <a:gd name="connsiteY3" fmla="*/ 4293 h 15256"/>
                <a:gd name="connsiteX4" fmla="*/ 10109 w 31393"/>
                <a:gd name="connsiteY4" fmla="*/ 4293 h 15256"/>
                <a:gd name="connsiteX5" fmla="*/ 7056 w 31393"/>
                <a:gd name="connsiteY5" fmla="*/ 15488 h 1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93" h="15256">
                  <a:moveTo>
                    <a:pt x="7056" y="15488"/>
                  </a:moveTo>
                  <a:cubicBezTo>
                    <a:pt x="10217" y="15615"/>
                    <a:pt x="13188" y="13974"/>
                    <a:pt x="14752" y="11227"/>
                  </a:cubicBezTo>
                  <a:cubicBezTo>
                    <a:pt x="15770" y="8555"/>
                    <a:pt x="19459" y="7537"/>
                    <a:pt x="24738" y="8491"/>
                  </a:cubicBezTo>
                  <a:cubicBezTo>
                    <a:pt x="32689" y="9891"/>
                    <a:pt x="32880" y="9700"/>
                    <a:pt x="27792" y="4293"/>
                  </a:cubicBezTo>
                  <a:cubicBezTo>
                    <a:pt x="22703" y="-1113"/>
                    <a:pt x="22067" y="-1113"/>
                    <a:pt x="10109" y="4293"/>
                  </a:cubicBezTo>
                  <a:cubicBezTo>
                    <a:pt x="-1849" y="9700"/>
                    <a:pt x="-4012" y="15488"/>
                    <a:pt x="7056" y="154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 2884">
              <a:extLst>
                <a:ext uri="{FF2B5EF4-FFF2-40B4-BE49-F238E27FC236}">
                  <a16:creationId xmlns:a16="http://schemas.microsoft.com/office/drawing/2014/main" id="{FF244D91-328F-7FE6-D07F-19F73B07B2E8}"/>
                </a:ext>
              </a:extLst>
            </p:cNvPr>
            <p:cNvSpPr/>
            <p:nvPr/>
          </p:nvSpPr>
          <p:spPr>
            <a:xfrm>
              <a:off x="10373009" y="2175938"/>
              <a:ext cx="5173" cy="6297"/>
            </a:xfrm>
            <a:custGeom>
              <a:avLst/>
              <a:gdLst>
                <a:gd name="connsiteX0" fmla="*/ 3675 w 5173"/>
                <a:gd name="connsiteY0" fmla="*/ 6536 h 6297"/>
                <a:gd name="connsiteX1" fmla="*/ 5011 w 5173"/>
                <a:gd name="connsiteY1" fmla="*/ 3356 h 6297"/>
                <a:gd name="connsiteX2" fmla="*/ 1703 w 5173"/>
                <a:gd name="connsiteY2" fmla="*/ 239 h 6297"/>
                <a:gd name="connsiteX3" fmla="*/ 368 w 5173"/>
                <a:gd name="connsiteY3" fmla="*/ 3356 h 6297"/>
                <a:gd name="connsiteX4" fmla="*/ 3675 w 5173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" h="6297">
                  <a:moveTo>
                    <a:pt x="3675" y="6536"/>
                  </a:moveTo>
                  <a:cubicBezTo>
                    <a:pt x="4438" y="6536"/>
                    <a:pt x="5011" y="5137"/>
                    <a:pt x="5011" y="3356"/>
                  </a:cubicBezTo>
                  <a:cubicBezTo>
                    <a:pt x="4941" y="1589"/>
                    <a:pt x="3472" y="203"/>
                    <a:pt x="1703" y="239"/>
                  </a:cubicBezTo>
                  <a:cubicBezTo>
                    <a:pt x="-78" y="239"/>
                    <a:pt x="-714" y="1702"/>
                    <a:pt x="368" y="3356"/>
                  </a:cubicBezTo>
                  <a:cubicBezTo>
                    <a:pt x="1449" y="5010"/>
                    <a:pt x="2975" y="6536"/>
                    <a:pt x="367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 2885">
              <a:extLst>
                <a:ext uri="{FF2B5EF4-FFF2-40B4-BE49-F238E27FC236}">
                  <a16:creationId xmlns:a16="http://schemas.microsoft.com/office/drawing/2014/main" id="{A31599FA-5A3B-B543-542D-DCC89DAF4F0D}"/>
                </a:ext>
              </a:extLst>
            </p:cNvPr>
            <p:cNvSpPr/>
            <p:nvPr/>
          </p:nvSpPr>
          <p:spPr>
            <a:xfrm>
              <a:off x="10360650" y="5492575"/>
              <a:ext cx="10947" cy="12351"/>
            </a:xfrm>
            <a:custGeom>
              <a:avLst/>
              <a:gdLst>
                <a:gd name="connsiteX0" fmla="*/ 1722 w 10947"/>
                <a:gd name="connsiteY0" fmla="*/ 6185 h 12351"/>
                <a:gd name="connsiteX1" fmla="*/ 10564 w 10947"/>
                <a:gd name="connsiteY1" fmla="*/ 7266 h 12351"/>
                <a:gd name="connsiteX2" fmla="*/ 4203 w 10947"/>
                <a:gd name="connsiteY2" fmla="*/ 906 h 12351"/>
                <a:gd name="connsiteX3" fmla="*/ 1722 w 10947"/>
                <a:gd name="connsiteY3" fmla="*/ 6185 h 1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47" h="12351">
                  <a:moveTo>
                    <a:pt x="1722" y="6185"/>
                  </a:moveTo>
                  <a:cubicBezTo>
                    <a:pt x="5921" y="14136"/>
                    <a:pt x="12027" y="14899"/>
                    <a:pt x="10564" y="7266"/>
                  </a:cubicBezTo>
                  <a:cubicBezTo>
                    <a:pt x="9750" y="4150"/>
                    <a:pt x="7320" y="1720"/>
                    <a:pt x="4203" y="906"/>
                  </a:cubicBezTo>
                  <a:cubicBezTo>
                    <a:pt x="-885" y="-621"/>
                    <a:pt x="-1267" y="206"/>
                    <a:pt x="1722" y="6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 2886">
              <a:extLst>
                <a:ext uri="{FF2B5EF4-FFF2-40B4-BE49-F238E27FC236}">
                  <a16:creationId xmlns:a16="http://schemas.microsoft.com/office/drawing/2014/main" id="{F63F85E1-28F3-5F72-7364-7031BAFDDC59}"/>
                </a:ext>
              </a:extLst>
            </p:cNvPr>
            <p:cNvSpPr/>
            <p:nvPr/>
          </p:nvSpPr>
          <p:spPr>
            <a:xfrm>
              <a:off x="10365779" y="5569082"/>
              <a:ext cx="6170" cy="11047"/>
            </a:xfrm>
            <a:custGeom>
              <a:avLst/>
              <a:gdLst>
                <a:gd name="connsiteX0" fmla="*/ 2954 w 6170"/>
                <a:gd name="connsiteY0" fmla="*/ 409 h 11047"/>
                <a:gd name="connsiteX1" fmla="*/ -163 w 6170"/>
                <a:gd name="connsiteY1" fmla="*/ 6770 h 11047"/>
                <a:gd name="connsiteX2" fmla="*/ 2954 w 6170"/>
                <a:gd name="connsiteY2" fmla="*/ 11286 h 11047"/>
                <a:gd name="connsiteX3" fmla="*/ 6008 w 6170"/>
                <a:gd name="connsiteY3" fmla="*/ 4925 h 11047"/>
                <a:gd name="connsiteX4" fmla="*/ 2954 w 6170"/>
                <a:gd name="connsiteY4" fmla="*/ 409 h 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11047">
                  <a:moveTo>
                    <a:pt x="2954" y="409"/>
                  </a:moveTo>
                  <a:cubicBezTo>
                    <a:pt x="1027" y="1968"/>
                    <a:pt x="-112" y="4296"/>
                    <a:pt x="-163" y="6770"/>
                  </a:cubicBezTo>
                  <a:cubicBezTo>
                    <a:pt x="-163" y="9251"/>
                    <a:pt x="1237" y="11286"/>
                    <a:pt x="2954" y="11286"/>
                  </a:cubicBezTo>
                  <a:cubicBezTo>
                    <a:pt x="4672" y="11286"/>
                    <a:pt x="6008" y="8360"/>
                    <a:pt x="6008" y="4925"/>
                  </a:cubicBezTo>
                  <a:cubicBezTo>
                    <a:pt x="6008" y="1490"/>
                    <a:pt x="4672" y="-354"/>
                    <a:pt x="2954" y="4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 2887">
              <a:extLst>
                <a:ext uri="{FF2B5EF4-FFF2-40B4-BE49-F238E27FC236}">
                  <a16:creationId xmlns:a16="http://schemas.microsoft.com/office/drawing/2014/main" id="{6917CF76-63FA-A9FB-D21D-252AE41839CD}"/>
                </a:ext>
              </a:extLst>
            </p:cNvPr>
            <p:cNvSpPr/>
            <p:nvPr/>
          </p:nvSpPr>
          <p:spPr>
            <a:xfrm>
              <a:off x="10365715" y="2597463"/>
              <a:ext cx="6360" cy="6360"/>
            </a:xfrm>
            <a:custGeom>
              <a:avLst/>
              <a:gdLst>
                <a:gd name="connsiteX0" fmla="*/ 3018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6599"/>
                  </a:move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 2888">
              <a:extLst>
                <a:ext uri="{FF2B5EF4-FFF2-40B4-BE49-F238E27FC236}">
                  <a16:creationId xmlns:a16="http://schemas.microsoft.com/office/drawing/2014/main" id="{AF3D613A-8A79-E035-60B3-DF318C588C2B}"/>
                </a:ext>
              </a:extLst>
            </p:cNvPr>
            <p:cNvSpPr/>
            <p:nvPr/>
          </p:nvSpPr>
          <p:spPr>
            <a:xfrm>
              <a:off x="10365779" y="2110012"/>
              <a:ext cx="9286" cy="12497"/>
            </a:xfrm>
            <a:custGeom>
              <a:avLst/>
              <a:gdLst>
                <a:gd name="connsiteX0" fmla="*/ -163 w 9286"/>
                <a:gd name="connsiteY0" fmla="*/ 6375 h 12497"/>
                <a:gd name="connsiteX1" fmla="*/ 4481 w 9286"/>
                <a:gd name="connsiteY1" fmla="*/ 12736 h 12497"/>
                <a:gd name="connsiteX2" fmla="*/ 9124 w 9286"/>
                <a:gd name="connsiteY2" fmla="*/ 11400 h 12497"/>
                <a:gd name="connsiteX3" fmla="*/ 7279 w 9286"/>
                <a:gd name="connsiteY3" fmla="*/ 5039 h 12497"/>
                <a:gd name="connsiteX4" fmla="*/ -163 w 9286"/>
                <a:gd name="connsiteY4" fmla="*/ 6375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12497">
                  <a:moveTo>
                    <a:pt x="-163" y="6375"/>
                  </a:moveTo>
                  <a:cubicBezTo>
                    <a:pt x="-163" y="9873"/>
                    <a:pt x="1937" y="12736"/>
                    <a:pt x="4481" y="12736"/>
                  </a:cubicBezTo>
                  <a:cubicBezTo>
                    <a:pt x="7025" y="12736"/>
                    <a:pt x="9124" y="12163"/>
                    <a:pt x="9124" y="11400"/>
                  </a:cubicBezTo>
                  <a:cubicBezTo>
                    <a:pt x="8724" y="9223"/>
                    <a:pt x="8106" y="7092"/>
                    <a:pt x="7279" y="5039"/>
                  </a:cubicBezTo>
                  <a:cubicBezTo>
                    <a:pt x="4608" y="-1958"/>
                    <a:pt x="-163" y="-1131"/>
                    <a:pt x="-163" y="63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 2889">
              <a:extLst>
                <a:ext uri="{FF2B5EF4-FFF2-40B4-BE49-F238E27FC236}">
                  <a16:creationId xmlns:a16="http://schemas.microsoft.com/office/drawing/2014/main" id="{249EA72C-0332-8DE1-95D5-D5113A96E203}"/>
                </a:ext>
              </a:extLst>
            </p:cNvPr>
            <p:cNvSpPr/>
            <p:nvPr/>
          </p:nvSpPr>
          <p:spPr>
            <a:xfrm>
              <a:off x="10353675" y="5581904"/>
              <a:ext cx="10577" cy="10646"/>
            </a:xfrm>
            <a:custGeom>
              <a:avLst/>
              <a:gdLst>
                <a:gd name="connsiteX0" fmla="*/ 4690 w 10577"/>
                <a:gd name="connsiteY0" fmla="*/ 10676 h 10646"/>
                <a:gd name="connsiteX1" fmla="*/ 10415 w 10577"/>
                <a:gd name="connsiteY1" fmla="*/ 4824 h 10646"/>
                <a:gd name="connsiteX2" fmla="*/ 47 w 10577"/>
                <a:gd name="connsiteY2" fmla="*/ 5969 h 10646"/>
                <a:gd name="connsiteX3" fmla="*/ 4690 w 10577"/>
                <a:gd name="connsiteY3" fmla="*/ 10676 h 1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7" h="10646">
                  <a:moveTo>
                    <a:pt x="4690" y="10676"/>
                  </a:moveTo>
                  <a:cubicBezTo>
                    <a:pt x="7667" y="10180"/>
                    <a:pt x="9982" y="7814"/>
                    <a:pt x="10415" y="4824"/>
                  </a:cubicBezTo>
                  <a:cubicBezTo>
                    <a:pt x="10415" y="-1918"/>
                    <a:pt x="1383" y="-964"/>
                    <a:pt x="47" y="5969"/>
                  </a:cubicBezTo>
                  <a:cubicBezTo>
                    <a:pt x="-716" y="10167"/>
                    <a:pt x="556" y="11439"/>
                    <a:pt x="4690" y="106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 2890">
              <a:extLst>
                <a:ext uri="{FF2B5EF4-FFF2-40B4-BE49-F238E27FC236}">
                  <a16:creationId xmlns:a16="http://schemas.microsoft.com/office/drawing/2014/main" id="{5DF57CCD-87DC-2F06-B5DC-270B33C20CC5}"/>
                </a:ext>
              </a:extLst>
            </p:cNvPr>
            <p:cNvSpPr/>
            <p:nvPr/>
          </p:nvSpPr>
          <p:spPr>
            <a:xfrm>
              <a:off x="10369781" y="383099"/>
              <a:ext cx="8401" cy="8850"/>
            </a:xfrm>
            <a:custGeom>
              <a:avLst/>
              <a:gdLst>
                <a:gd name="connsiteX0" fmla="*/ 8239 w 8401"/>
                <a:gd name="connsiteY0" fmla="*/ 4127 h 8850"/>
                <a:gd name="connsiteX1" fmla="*/ 4550 w 8401"/>
                <a:gd name="connsiteY1" fmla="*/ 374 h 8850"/>
                <a:gd name="connsiteX2" fmla="*/ 3341 w 8401"/>
                <a:gd name="connsiteY2" fmla="*/ 9088 h 8850"/>
                <a:gd name="connsiteX3" fmla="*/ 8239 w 8401"/>
                <a:gd name="connsiteY3" fmla="*/ 4127 h 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1" h="8850">
                  <a:moveTo>
                    <a:pt x="8239" y="4127"/>
                  </a:moveTo>
                  <a:cubicBezTo>
                    <a:pt x="8239" y="1392"/>
                    <a:pt x="6585" y="-262"/>
                    <a:pt x="4550" y="374"/>
                  </a:cubicBezTo>
                  <a:cubicBezTo>
                    <a:pt x="-1175" y="2346"/>
                    <a:pt x="-1811" y="9088"/>
                    <a:pt x="3341" y="9088"/>
                  </a:cubicBezTo>
                  <a:cubicBezTo>
                    <a:pt x="6057" y="9057"/>
                    <a:pt x="8239" y="6843"/>
                    <a:pt x="8239" y="41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 2891">
              <a:extLst>
                <a:ext uri="{FF2B5EF4-FFF2-40B4-BE49-F238E27FC236}">
                  <a16:creationId xmlns:a16="http://schemas.microsoft.com/office/drawing/2014/main" id="{D70755B5-4613-756B-488B-D60DD5A97186}"/>
                </a:ext>
              </a:extLst>
            </p:cNvPr>
            <p:cNvSpPr/>
            <p:nvPr/>
          </p:nvSpPr>
          <p:spPr>
            <a:xfrm>
              <a:off x="10381220" y="1213117"/>
              <a:ext cx="9365" cy="8215"/>
            </a:xfrm>
            <a:custGeom>
              <a:avLst/>
              <a:gdLst>
                <a:gd name="connsiteX0" fmla="*/ 9203 w 9365"/>
                <a:gd name="connsiteY0" fmla="*/ 3228 h 8215"/>
                <a:gd name="connsiteX1" fmla="*/ 4560 w 9365"/>
                <a:gd name="connsiteY1" fmla="*/ 238 h 8215"/>
                <a:gd name="connsiteX2" fmla="*/ 1888 w 9365"/>
                <a:gd name="connsiteY2" fmla="*/ 7490 h 8215"/>
                <a:gd name="connsiteX3" fmla="*/ 9203 w 9365"/>
                <a:gd name="connsiteY3" fmla="*/ 3228 h 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5" h="8215">
                  <a:moveTo>
                    <a:pt x="9203" y="3228"/>
                  </a:moveTo>
                  <a:cubicBezTo>
                    <a:pt x="9203" y="1574"/>
                    <a:pt x="7104" y="238"/>
                    <a:pt x="4560" y="238"/>
                  </a:cubicBezTo>
                  <a:cubicBezTo>
                    <a:pt x="-274" y="238"/>
                    <a:pt x="-1801" y="3991"/>
                    <a:pt x="1888" y="7490"/>
                  </a:cubicBezTo>
                  <a:cubicBezTo>
                    <a:pt x="4369" y="10034"/>
                    <a:pt x="9203" y="7172"/>
                    <a:pt x="9203" y="32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 2892">
              <a:extLst>
                <a:ext uri="{FF2B5EF4-FFF2-40B4-BE49-F238E27FC236}">
                  <a16:creationId xmlns:a16="http://schemas.microsoft.com/office/drawing/2014/main" id="{08E584D3-561F-F1D8-B384-E01337C2AFC9}"/>
                </a:ext>
              </a:extLst>
            </p:cNvPr>
            <p:cNvSpPr/>
            <p:nvPr/>
          </p:nvSpPr>
          <p:spPr>
            <a:xfrm>
              <a:off x="10372078" y="1286114"/>
              <a:ext cx="10962" cy="11982"/>
            </a:xfrm>
            <a:custGeom>
              <a:avLst/>
              <a:gdLst>
                <a:gd name="connsiteX0" fmla="*/ 2825 w 10962"/>
                <a:gd name="connsiteY0" fmla="*/ 1217 h 11982"/>
                <a:gd name="connsiteX1" fmla="*/ 4097 w 10962"/>
                <a:gd name="connsiteY1" fmla="*/ 12221 h 11982"/>
                <a:gd name="connsiteX2" fmla="*/ 10458 w 10962"/>
                <a:gd name="connsiteY2" fmla="*/ 7642 h 11982"/>
                <a:gd name="connsiteX3" fmla="*/ 2825 w 10962"/>
                <a:gd name="connsiteY3" fmla="*/ 1217 h 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2" h="11982">
                  <a:moveTo>
                    <a:pt x="2825" y="1217"/>
                  </a:moveTo>
                  <a:cubicBezTo>
                    <a:pt x="-1755" y="4143"/>
                    <a:pt x="-864" y="12221"/>
                    <a:pt x="4097" y="12221"/>
                  </a:cubicBezTo>
                  <a:cubicBezTo>
                    <a:pt x="6934" y="12087"/>
                    <a:pt x="9427" y="10291"/>
                    <a:pt x="10458" y="7642"/>
                  </a:cubicBezTo>
                  <a:cubicBezTo>
                    <a:pt x="12112" y="2362"/>
                    <a:pt x="7468" y="-1709"/>
                    <a:pt x="2825" y="12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 2893">
              <a:extLst>
                <a:ext uri="{FF2B5EF4-FFF2-40B4-BE49-F238E27FC236}">
                  <a16:creationId xmlns:a16="http://schemas.microsoft.com/office/drawing/2014/main" id="{B31F3BF8-7EA5-B076-3B06-5DE544234484}"/>
                </a:ext>
              </a:extLst>
            </p:cNvPr>
            <p:cNvSpPr/>
            <p:nvPr/>
          </p:nvSpPr>
          <p:spPr>
            <a:xfrm>
              <a:off x="10149878" y="4658727"/>
              <a:ext cx="7712" cy="2548"/>
            </a:xfrm>
            <a:custGeom>
              <a:avLst/>
              <a:gdLst>
                <a:gd name="connsiteX0" fmla="*/ 1255 w 7712"/>
                <a:gd name="connsiteY0" fmla="*/ 864 h 2548"/>
                <a:gd name="connsiteX1" fmla="*/ 3163 w 7712"/>
                <a:gd name="connsiteY1" fmla="*/ 2772 h 2548"/>
                <a:gd name="connsiteX2" fmla="*/ 7234 w 7712"/>
                <a:gd name="connsiteY2" fmla="*/ 1118 h 2548"/>
                <a:gd name="connsiteX3" fmla="*/ 1255 w 7712"/>
                <a:gd name="connsiteY3" fmla="*/ 864 h 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2" h="2548">
                  <a:moveTo>
                    <a:pt x="1255" y="864"/>
                  </a:moveTo>
                  <a:cubicBezTo>
                    <a:pt x="-1162" y="1881"/>
                    <a:pt x="-463" y="2645"/>
                    <a:pt x="3163" y="2772"/>
                  </a:cubicBezTo>
                  <a:cubicBezTo>
                    <a:pt x="6788" y="2899"/>
                    <a:pt x="8251" y="2199"/>
                    <a:pt x="7234" y="1118"/>
                  </a:cubicBezTo>
                  <a:cubicBezTo>
                    <a:pt x="5408" y="43"/>
                    <a:pt x="3163" y="-52"/>
                    <a:pt x="1255" y="8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 2894">
              <a:extLst>
                <a:ext uri="{FF2B5EF4-FFF2-40B4-BE49-F238E27FC236}">
                  <a16:creationId xmlns:a16="http://schemas.microsoft.com/office/drawing/2014/main" id="{F3F03315-CEC9-9938-BE48-CE6F918BEDC6}"/>
                </a:ext>
              </a:extLst>
            </p:cNvPr>
            <p:cNvSpPr/>
            <p:nvPr/>
          </p:nvSpPr>
          <p:spPr>
            <a:xfrm>
              <a:off x="10186929" y="4350031"/>
              <a:ext cx="19798" cy="15626"/>
            </a:xfrm>
            <a:custGeom>
              <a:avLst/>
              <a:gdLst>
                <a:gd name="connsiteX0" fmla="*/ 205 w 19798"/>
                <a:gd name="connsiteY0" fmla="*/ 12387 h 15626"/>
                <a:gd name="connsiteX1" fmla="*/ 17379 w 19798"/>
                <a:gd name="connsiteY1" fmla="*/ 11433 h 15626"/>
                <a:gd name="connsiteX2" fmla="*/ 13308 w 19798"/>
                <a:gd name="connsiteY2" fmla="*/ 238 h 15626"/>
                <a:gd name="connsiteX3" fmla="*/ 205 w 19798"/>
                <a:gd name="connsiteY3" fmla="*/ 12387 h 1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98" h="15626">
                  <a:moveTo>
                    <a:pt x="205" y="12387"/>
                  </a:moveTo>
                  <a:cubicBezTo>
                    <a:pt x="3258" y="17412"/>
                    <a:pt x="12927" y="16903"/>
                    <a:pt x="17379" y="11433"/>
                  </a:cubicBezTo>
                  <a:cubicBezTo>
                    <a:pt x="21832" y="5963"/>
                    <a:pt x="19287" y="238"/>
                    <a:pt x="13308" y="238"/>
                  </a:cubicBezTo>
                  <a:cubicBezTo>
                    <a:pt x="7329" y="238"/>
                    <a:pt x="-2148" y="8507"/>
                    <a:pt x="205" y="123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 2895">
              <a:extLst>
                <a:ext uri="{FF2B5EF4-FFF2-40B4-BE49-F238E27FC236}">
                  <a16:creationId xmlns:a16="http://schemas.microsoft.com/office/drawing/2014/main" id="{FEA3529D-DEBB-2179-DB77-7CF1D377E735}"/>
                </a:ext>
              </a:extLst>
            </p:cNvPr>
            <p:cNvSpPr/>
            <p:nvPr/>
          </p:nvSpPr>
          <p:spPr>
            <a:xfrm>
              <a:off x="10142582" y="4422416"/>
              <a:ext cx="6233" cy="9413"/>
            </a:xfrm>
            <a:custGeom>
              <a:avLst/>
              <a:gdLst>
                <a:gd name="connsiteX0" fmla="*/ -163 w 6233"/>
                <a:gd name="connsiteY0" fmla="*/ 4945 h 9413"/>
                <a:gd name="connsiteX1" fmla="*/ 2954 w 6233"/>
                <a:gd name="connsiteY1" fmla="*/ 9652 h 9413"/>
                <a:gd name="connsiteX2" fmla="*/ 6071 w 6233"/>
                <a:gd name="connsiteY2" fmla="*/ 4945 h 9413"/>
                <a:gd name="connsiteX3" fmla="*/ 2954 w 6233"/>
                <a:gd name="connsiteY3" fmla="*/ 238 h 9413"/>
                <a:gd name="connsiteX4" fmla="*/ -163 w 6233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-163" y="4945"/>
                  </a:moveTo>
                  <a:cubicBezTo>
                    <a:pt x="-163" y="7553"/>
                    <a:pt x="1237" y="9652"/>
                    <a:pt x="2954" y="9652"/>
                  </a:cubicBezTo>
                  <a:cubicBezTo>
                    <a:pt x="4671" y="9652"/>
                    <a:pt x="6071" y="7553"/>
                    <a:pt x="6071" y="4945"/>
                  </a:cubicBezTo>
                  <a:cubicBezTo>
                    <a:pt x="6071" y="2337"/>
                    <a:pt x="4671" y="238"/>
                    <a:pt x="2954" y="238"/>
                  </a:cubicBezTo>
                  <a:cubicBezTo>
                    <a:pt x="1237" y="238"/>
                    <a:pt x="-163" y="2401"/>
                    <a:pt x="-16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 2896">
              <a:extLst>
                <a:ext uri="{FF2B5EF4-FFF2-40B4-BE49-F238E27FC236}">
                  <a16:creationId xmlns:a16="http://schemas.microsoft.com/office/drawing/2014/main" id="{65CDA8D3-9FE8-A1DC-906A-EB1E46EC059A}"/>
                </a:ext>
              </a:extLst>
            </p:cNvPr>
            <p:cNvSpPr/>
            <p:nvPr/>
          </p:nvSpPr>
          <p:spPr>
            <a:xfrm>
              <a:off x="10143788" y="2444869"/>
              <a:ext cx="8079" cy="4771"/>
            </a:xfrm>
            <a:custGeom>
              <a:avLst/>
              <a:gdLst>
                <a:gd name="connsiteX0" fmla="*/ 221 w 8079"/>
                <a:gd name="connsiteY0" fmla="*/ 1829 h 4771"/>
                <a:gd name="connsiteX1" fmla="*/ 3147 w 8079"/>
                <a:gd name="connsiteY1" fmla="*/ 5010 h 4771"/>
                <a:gd name="connsiteX2" fmla="*/ 7917 w 8079"/>
                <a:gd name="connsiteY2" fmla="*/ 3674 h 4771"/>
                <a:gd name="connsiteX3" fmla="*/ 221 w 8079"/>
                <a:gd name="connsiteY3" fmla="*/ 1829 h 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9" h="4771">
                  <a:moveTo>
                    <a:pt x="221" y="1829"/>
                  </a:moveTo>
                  <a:cubicBezTo>
                    <a:pt x="-797" y="3610"/>
                    <a:pt x="221" y="5010"/>
                    <a:pt x="3147" y="5010"/>
                  </a:cubicBezTo>
                  <a:cubicBezTo>
                    <a:pt x="6073" y="5010"/>
                    <a:pt x="7917" y="4374"/>
                    <a:pt x="7917" y="3674"/>
                  </a:cubicBezTo>
                  <a:cubicBezTo>
                    <a:pt x="7917" y="303"/>
                    <a:pt x="2002" y="-1096"/>
                    <a:pt x="221" y="18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 2897">
              <a:extLst>
                <a:ext uri="{FF2B5EF4-FFF2-40B4-BE49-F238E27FC236}">
                  <a16:creationId xmlns:a16="http://schemas.microsoft.com/office/drawing/2014/main" id="{7595A873-F250-A6F0-757D-77DE620F53F4}"/>
                </a:ext>
              </a:extLst>
            </p:cNvPr>
            <p:cNvSpPr/>
            <p:nvPr/>
          </p:nvSpPr>
          <p:spPr>
            <a:xfrm>
              <a:off x="10151868" y="4542402"/>
              <a:ext cx="6233" cy="8604"/>
            </a:xfrm>
            <a:custGeom>
              <a:avLst/>
              <a:gdLst>
                <a:gd name="connsiteX0" fmla="*/ 2954 w 6233"/>
                <a:gd name="connsiteY0" fmla="*/ 342 h 8604"/>
                <a:gd name="connsiteX1" fmla="*/ -163 w 6233"/>
                <a:gd name="connsiteY1" fmla="*/ 4540 h 8604"/>
                <a:gd name="connsiteX2" fmla="*/ 2954 w 6233"/>
                <a:gd name="connsiteY2" fmla="*/ 8738 h 8604"/>
                <a:gd name="connsiteX3" fmla="*/ 6071 w 6233"/>
                <a:gd name="connsiteY3" fmla="*/ 4540 h 8604"/>
                <a:gd name="connsiteX4" fmla="*/ 2954 w 6233"/>
                <a:gd name="connsiteY4" fmla="*/ 342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604">
                  <a:moveTo>
                    <a:pt x="2954" y="342"/>
                  </a:moveTo>
                  <a:cubicBezTo>
                    <a:pt x="1300" y="-230"/>
                    <a:pt x="-163" y="1614"/>
                    <a:pt x="-163" y="4540"/>
                  </a:cubicBezTo>
                  <a:cubicBezTo>
                    <a:pt x="-163" y="7466"/>
                    <a:pt x="1300" y="9311"/>
                    <a:pt x="2954" y="8738"/>
                  </a:cubicBezTo>
                  <a:cubicBezTo>
                    <a:pt x="4723" y="8071"/>
                    <a:pt x="5944" y="6430"/>
                    <a:pt x="6071" y="4540"/>
                  </a:cubicBezTo>
                  <a:cubicBezTo>
                    <a:pt x="5976" y="2639"/>
                    <a:pt x="4748" y="985"/>
                    <a:pt x="2954" y="3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 2898">
              <a:extLst>
                <a:ext uri="{FF2B5EF4-FFF2-40B4-BE49-F238E27FC236}">
                  <a16:creationId xmlns:a16="http://schemas.microsoft.com/office/drawing/2014/main" id="{4A8E0B25-EC72-D792-912E-961BCED6D486}"/>
                </a:ext>
              </a:extLst>
            </p:cNvPr>
            <p:cNvSpPr/>
            <p:nvPr/>
          </p:nvSpPr>
          <p:spPr>
            <a:xfrm>
              <a:off x="10127125" y="4856471"/>
              <a:ext cx="11622" cy="12721"/>
            </a:xfrm>
            <a:custGeom>
              <a:avLst/>
              <a:gdLst>
                <a:gd name="connsiteX0" fmla="*/ 11032 w 11622"/>
                <a:gd name="connsiteY0" fmla="*/ 7935 h 12721"/>
                <a:gd name="connsiteX1" fmla="*/ 9124 w 11622"/>
                <a:gd name="connsiteY1" fmla="*/ 1574 h 12721"/>
                <a:gd name="connsiteX2" fmla="*/ 4481 w 11622"/>
                <a:gd name="connsiteY2" fmla="*/ 238 h 12721"/>
                <a:gd name="connsiteX3" fmla="*/ -163 w 11622"/>
                <a:gd name="connsiteY3" fmla="*/ 6599 h 12721"/>
                <a:gd name="connsiteX4" fmla="*/ 6198 w 11622"/>
                <a:gd name="connsiteY4" fmla="*/ 12960 h 12721"/>
                <a:gd name="connsiteX5" fmla="*/ 11032 w 11622"/>
                <a:gd name="connsiteY5" fmla="*/ 7935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22" h="12721">
                  <a:moveTo>
                    <a:pt x="11032" y="7935"/>
                  </a:moveTo>
                  <a:cubicBezTo>
                    <a:pt x="10155" y="5893"/>
                    <a:pt x="9519" y="3762"/>
                    <a:pt x="9124" y="1574"/>
                  </a:cubicBezTo>
                  <a:cubicBezTo>
                    <a:pt x="9124" y="811"/>
                    <a:pt x="7025" y="238"/>
                    <a:pt x="4481" y="238"/>
                  </a:cubicBezTo>
                  <a:cubicBezTo>
                    <a:pt x="1937" y="238"/>
                    <a:pt x="-163" y="3037"/>
                    <a:pt x="-163" y="6599"/>
                  </a:cubicBezTo>
                  <a:cubicBezTo>
                    <a:pt x="-163" y="10161"/>
                    <a:pt x="1873" y="12960"/>
                    <a:pt x="6198" y="12960"/>
                  </a:cubicBezTo>
                  <a:cubicBezTo>
                    <a:pt x="10524" y="12960"/>
                    <a:pt x="12368" y="11560"/>
                    <a:pt x="11032" y="79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 2899">
              <a:extLst>
                <a:ext uri="{FF2B5EF4-FFF2-40B4-BE49-F238E27FC236}">
                  <a16:creationId xmlns:a16="http://schemas.microsoft.com/office/drawing/2014/main" id="{A1EC45DC-1263-ED06-47CE-39D6DD198978}"/>
                </a:ext>
              </a:extLst>
            </p:cNvPr>
            <p:cNvSpPr/>
            <p:nvPr/>
          </p:nvSpPr>
          <p:spPr>
            <a:xfrm>
              <a:off x="10121524" y="6415609"/>
              <a:ext cx="11218" cy="7823"/>
            </a:xfrm>
            <a:custGeom>
              <a:avLst/>
              <a:gdLst>
                <a:gd name="connsiteX0" fmla="*/ 5438 w 11218"/>
                <a:gd name="connsiteY0" fmla="*/ 238 h 7823"/>
                <a:gd name="connsiteX1" fmla="*/ -32 w 11218"/>
                <a:gd name="connsiteY1" fmla="*/ 4182 h 7823"/>
                <a:gd name="connsiteX2" fmla="*/ 5438 w 11218"/>
                <a:gd name="connsiteY2" fmla="*/ 8062 h 7823"/>
                <a:gd name="connsiteX3" fmla="*/ 10845 w 11218"/>
                <a:gd name="connsiteY3" fmla="*/ 4182 h 7823"/>
                <a:gd name="connsiteX4" fmla="*/ 5438 w 11218"/>
                <a:gd name="connsiteY4" fmla="*/ 238 h 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" h="7823">
                  <a:moveTo>
                    <a:pt x="5438" y="238"/>
                  </a:moveTo>
                  <a:cubicBezTo>
                    <a:pt x="3008" y="398"/>
                    <a:pt x="883" y="1930"/>
                    <a:pt x="-32" y="4182"/>
                  </a:cubicBezTo>
                  <a:cubicBezTo>
                    <a:pt x="-732" y="6535"/>
                    <a:pt x="1430" y="8062"/>
                    <a:pt x="5438" y="8062"/>
                  </a:cubicBezTo>
                  <a:cubicBezTo>
                    <a:pt x="9445" y="8062"/>
                    <a:pt x="11798" y="6535"/>
                    <a:pt x="10845" y="4182"/>
                  </a:cubicBezTo>
                  <a:cubicBezTo>
                    <a:pt x="9935" y="1949"/>
                    <a:pt x="7842" y="423"/>
                    <a:pt x="543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 2900">
              <a:extLst>
                <a:ext uri="{FF2B5EF4-FFF2-40B4-BE49-F238E27FC236}">
                  <a16:creationId xmlns:a16="http://schemas.microsoft.com/office/drawing/2014/main" id="{878596CC-C600-7481-6C27-AFBD8C2F3EB5}"/>
                </a:ext>
              </a:extLst>
            </p:cNvPr>
            <p:cNvSpPr/>
            <p:nvPr/>
          </p:nvSpPr>
          <p:spPr>
            <a:xfrm>
              <a:off x="10139606" y="6427682"/>
              <a:ext cx="14639" cy="19671"/>
            </a:xfrm>
            <a:custGeom>
              <a:avLst/>
              <a:gdLst>
                <a:gd name="connsiteX0" fmla="*/ 3067 w 14639"/>
                <a:gd name="connsiteY0" fmla="*/ 633 h 19671"/>
                <a:gd name="connsiteX1" fmla="*/ 3639 w 14639"/>
                <a:gd name="connsiteY1" fmla="*/ 19078 h 19671"/>
                <a:gd name="connsiteX2" fmla="*/ 14389 w 14639"/>
                <a:gd name="connsiteY2" fmla="*/ 14626 h 19671"/>
                <a:gd name="connsiteX3" fmla="*/ 3067 w 14639"/>
                <a:gd name="connsiteY3" fmla="*/ 633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39" h="19671">
                  <a:moveTo>
                    <a:pt x="3067" y="633"/>
                  </a:moveTo>
                  <a:cubicBezTo>
                    <a:pt x="-1513" y="3495"/>
                    <a:pt x="-1131" y="17170"/>
                    <a:pt x="3639" y="19078"/>
                  </a:cubicBezTo>
                  <a:cubicBezTo>
                    <a:pt x="8410" y="20987"/>
                    <a:pt x="13562" y="19651"/>
                    <a:pt x="14389" y="14626"/>
                  </a:cubicBezTo>
                  <a:cubicBezTo>
                    <a:pt x="15407" y="8456"/>
                    <a:pt x="7392" y="-1912"/>
                    <a:pt x="3067" y="6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 2901">
              <a:extLst>
                <a:ext uri="{FF2B5EF4-FFF2-40B4-BE49-F238E27FC236}">
                  <a16:creationId xmlns:a16="http://schemas.microsoft.com/office/drawing/2014/main" id="{D431CA1B-211E-924F-2322-28E99D43F9DF}"/>
                </a:ext>
              </a:extLst>
            </p:cNvPr>
            <p:cNvSpPr/>
            <p:nvPr/>
          </p:nvSpPr>
          <p:spPr>
            <a:xfrm>
              <a:off x="10151831" y="4670993"/>
              <a:ext cx="14176" cy="12462"/>
            </a:xfrm>
            <a:custGeom>
              <a:avLst/>
              <a:gdLst>
                <a:gd name="connsiteX0" fmla="*/ 13295 w 14176"/>
                <a:gd name="connsiteY0" fmla="*/ 8380 h 12462"/>
                <a:gd name="connsiteX1" fmla="*/ 5599 w 14176"/>
                <a:gd name="connsiteY1" fmla="*/ 238 h 12462"/>
                <a:gd name="connsiteX2" fmla="*/ 3627 w 14176"/>
                <a:gd name="connsiteY2" fmla="*/ 9016 h 12462"/>
                <a:gd name="connsiteX3" fmla="*/ 13295 w 14176"/>
                <a:gd name="connsiteY3" fmla="*/ 8380 h 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76" h="12462">
                  <a:moveTo>
                    <a:pt x="13295" y="8380"/>
                  </a:moveTo>
                  <a:cubicBezTo>
                    <a:pt x="15394" y="2846"/>
                    <a:pt x="12914" y="238"/>
                    <a:pt x="5599" y="238"/>
                  </a:cubicBezTo>
                  <a:cubicBezTo>
                    <a:pt x="-1716" y="238"/>
                    <a:pt x="-1716" y="3610"/>
                    <a:pt x="3627" y="9016"/>
                  </a:cubicBezTo>
                  <a:cubicBezTo>
                    <a:pt x="8970" y="14423"/>
                    <a:pt x="11260" y="13596"/>
                    <a:pt x="13295" y="83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 2902">
              <a:extLst>
                <a:ext uri="{FF2B5EF4-FFF2-40B4-BE49-F238E27FC236}">
                  <a16:creationId xmlns:a16="http://schemas.microsoft.com/office/drawing/2014/main" id="{644F496D-C81D-D700-33BA-CD511CE730FB}"/>
                </a:ext>
              </a:extLst>
            </p:cNvPr>
            <p:cNvSpPr/>
            <p:nvPr/>
          </p:nvSpPr>
          <p:spPr>
            <a:xfrm>
              <a:off x="10182908" y="2276629"/>
              <a:ext cx="9287" cy="9286"/>
            </a:xfrm>
            <a:custGeom>
              <a:avLst/>
              <a:gdLst>
                <a:gd name="connsiteX0" fmla="*/ -163 w 9287"/>
                <a:gd name="connsiteY0" fmla="*/ 4945 h 9286"/>
                <a:gd name="connsiteX1" fmla="*/ 4544 w 9287"/>
                <a:gd name="connsiteY1" fmla="*/ 9524 h 9286"/>
                <a:gd name="connsiteX2" fmla="*/ 9124 w 9287"/>
                <a:gd name="connsiteY2" fmla="*/ 4818 h 9286"/>
                <a:gd name="connsiteX3" fmla="*/ 4481 w 9287"/>
                <a:gd name="connsiteY3" fmla="*/ 238 h 9286"/>
                <a:gd name="connsiteX4" fmla="*/ -163 w 9287"/>
                <a:gd name="connsiteY4" fmla="*/ 4945 h 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" h="9286">
                  <a:moveTo>
                    <a:pt x="-163" y="4945"/>
                  </a:moveTo>
                  <a:cubicBezTo>
                    <a:pt x="-131" y="7509"/>
                    <a:pt x="1981" y="9560"/>
                    <a:pt x="4544" y="9524"/>
                  </a:cubicBezTo>
                  <a:cubicBezTo>
                    <a:pt x="7108" y="9489"/>
                    <a:pt x="9156" y="7382"/>
                    <a:pt x="9124" y="4818"/>
                  </a:cubicBezTo>
                  <a:cubicBezTo>
                    <a:pt x="9086" y="2279"/>
                    <a:pt x="7019" y="238"/>
                    <a:pt x="4481" y="238"/>
                  </a:cubicBezTo>
                  <a:cubicBezTo>
                    <a:pt x="1905" y="273"/>
                    <a:pt x="-163" y="2370"/>
                    <a:pt x="-16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 2903">
              <a:extLst>
                <a:ext uri="{FF2B5EF4-FFF2-40B4-BE49-F238E27FC236}">
                  <a16:creationId xmlns:a16="http://schemas.microsoft.com/office/drawing/2014/main" id="{1DA26210-4FE6-D30F-F4FB-CB7B2998390C}"/>
                </a:ext>
              </a:extLst>
            </p:cNvPr>
            <p:cNvSpPr/>
            <p:nvPr/>
          </p:nvSpPr>
          <p:spPr>
            <a:xfrm>
              <a:off x="10186025" y="310150"/>
              <a:ext cx="6170" cy="6297"/>
            </a:xfrm>
            <a:custGeom>
              <a:avLst/>
              <a:gdLst>
                <a:gd name="connsiteX0" fmla="*/ 6008 w 6170"/>
                <a:gd name="connsiteY0" fmla="*/ 3419 h 6297"/>
                <a:gd name="connsiteX1" fmla="*/ 2891 w 6170"/>
                <a:gd name="connsiteY1" fmla="*/ 238 h 6297"/>
                <a:gd name="connsiteX2" fmla="*/ -163 w 6170"/>
                <a:gd name="connsiteY2" fmla="*/ 3419 h 6297"/>
                <a:gd name="connsiteX3" fmla="*/ 2891 w 6170"/>
                <a:gd name="connsiteY3" fmla="*/ 6536 h 6297"/>
                <a:gd name="connsiteX4" fmla="*/ 6008 w 6170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6297">
                  <a:moveTo>
                    <a:pt x="6008" y="3419"/>
                  </a:moveTo>
                  <a:cubicBezTo>
                    <a:pt x="6008" y="1689"/>
                    <a:pt x="4621" y="270"/>
                    <a:pt x="2891" y="238"/>
                  </a:cubicBezTo>
                  <a:cubicBezTo>
                    <a:pt x="1186" y="308"/>
                    <a:pt x="-163" y="1708"/>
                    <a:pt x="-163" y="3419"/>
                  </a:cubicBezTo>
                  <a:cubicBezTo>
                    <a:pt x="-163" y="5117"/>
                    <a:pt x="1192" y="6504"/>
                    <a:pt x="2891" y="6536"/>
                  </a:cubicBezTo>
                  <a:cubicBezTo>
                    <a:pt x="4615" y="6536"/>
                    <a:pt x="6008" y="5142"/>
                    <a:pt x="600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 2904">
              <a:extLst>
                <a:ext uri="{FF2B5EF4-FFF2-40B4-BE49-F238E27FC236}">
                  <a16:creationId xmlns:a16="http://schemas.microsoft.com/office/drawing/2014/main" id="{FC652600-11A2-4DF0-9C21-1F53AF471F22}"/>
                </a:ext>
              </a:extLst>
            </p:cNvPr>
            <p:cNvSpPr/>
            <p:nvPr/>
          </p:nvSpPr>
          <p:spPr>
            <a:xfrm>
              <a:off x="10128207" y="4573838"/>
              <a:ext cx="17134" cy="8836"/>
            </a:xfrm>
            <a:custGeom>
              <a:avLst/>
              <a:gdLst>
                <a:gd name="connsiteX0" fmla="*/ 282 w 17134"/>
                <a:gd name="connsiteY0" fmla="*/ 6117 h 8836"/>
                <a:gd name="connsiteX1" fmla="*/ 14149 w 17134"/>
                <a:gd name="connsiteY1" fmla="*/ 6117 h 8836"/>
                <a:gd name="connsiteX2" fmla="*/ 13385 w 17134"/>
                <a:gd name="connsiteY2" fmla="*/ 1092 h 8836"/>
                <a:gd name="connsiteX3" fmla="*/ 282 w 17134"/>
                <a:gd name="connsiteY3" fmla="*/ 6117 h 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4" h="8836">
                  <a:moveTo>
                    <a:pt x="282" y="6117"/>
                  </a:moveTo>
                  <a:cubicBezTo>
                    <a:pt x="2699" y="9997"/>
                    <a:pt x="8170" y="10124"/>
                    <a:pt x="14149" y="6117"/>
                  </a:cubicBezTo>
                  <a:cubicBezTo>
                    <a:pt x="18092" y="3573"/>
                    <a:pt x="17965" y="2873"/>
                    <a:pt x="13385" y="1092"/>
                  </a:cubicBezTo>
                  <a:cubicBezTo>
                    <a:pt x="6643" y="-1389"/>
                    <a:pt x="-2262" y="1919"/>
                    <a:pt x="282" y="61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 2905">
              <a:extLst>
                <a:ext uri="{FF2B5EF4-FFF2-40B4-BE49-F238E27FC236}">
                  <a16:creationId xmlns:a16="http://schemas.microsoft.com/office/drawing/2014/main" id="{BE2A788E-7AE9-3331-E3A1-49E07C2DFC18}"/>
                </a:ext>
              </a:extLst>
            </p:cNvPr>
            <p:cNvSpPr/>
            <p:nvPr/>
          </p:nvSpPr>
          <p:spPr>
            <a:xfrm>
              <a:off x="10127239" y="4649350"/>
              <a:ext cx="12208" cy="19435"/>
            </a:xfrm>
            <a:custGeom>
              <a:avLst/>
              <a:gdLst>
                <a:gd name="connsiteX0" fmla="*/ 3604 w 12208"/>
                <a:gd name="connsiteY0" fmla="*/ 19591 h 19435"/>
                <a:gd name="connsiteX1" fmla="*/ 11173 w 12208"/>
                <a:gd name="connsiteY1" fmla="*/ 954 h 19435"/>
                <a:gd name="connsiteX2" fmla="*/ 4812 w 12208"/>
                <a:gd name="connsiteY2" fmla="*/ 954 h 19435"/>
                <a:gd name="connsiteX3" fmla="*/ 3604 w 12208"/>
                <a:gd name="connsiteY3" fmla="*/ 19591 h 1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8" h="19435">
                  <a:moveTo>
                    <a:pt x="3604" y="19591"/>
                  </a:moveTo>
                  <a:cubicBezTo>
                    <a:pt x="7611" y="20990"/>
                    <a:pt x="14480" y="4325"/>
                    <a:pt x="11173" y="954"/>
                  </a:cubicBezTo>
                  <a:cubicBezTo>
                    <a:pt x="9157" y="0"/>
                    <a:pt x="6828" y="0"/>
                    <a:pt x="4812" y="954"/>
                  </a:cubicBezTo>
                  <a:cubicBezTo>
                    <a:pt x="-1230" y="3435"/>
                    <a:pt x="-1930" y="17619"/>
                    <a:pt x="3604" y="195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 2906">
              <a:extLst>
                <a:ext uri="{FF2B5EF4-FFF2-40B4-BE49-F238E27FC236}">
                  <a16:creationId xmlns:a16="http://schemas.microsoft.com/office/drawing/2014/main" id="{C21CADE2-4B5D-F0A1-8777-B84BE7BCCC8F}"/>
                </a:ext>
              </a:extLst>
            </p:cNvPr>
            <p:cNvSpPr/>
            <p:nvPr/>
          </p:nvSpPr>
          <p:spPr>
            <a:xfrm>
              <a:off x="10138272" y="6489648"/>
              <a:ext cx="10542" cy="17864"/>
            </a:xfrm>
            <a:custGeom>
              <a:avLst/>
              <a:gdLst>
                <a:gd name="connsiteX0" fmla="*/ 10380 w 10542"/>
                <a:gd name="connsiteY0" fmla="*/ 7744 h 17864"/>
                <a:gd name="connsiteX1" fmla="*/ 8027 w 10542"/>
                <a:gd name="connsiteY1" fmla="*/ 238 h 17864"/>
                <a:gd name="connsiteX2" fmla="*/ 203 w 10542"/>
                <a:gd name="connsiteY2" fmla="*/ 17158 h 17864"/>
                <a:gd name="connsiteX3" fmla="*/ 10380 w 10542"/>
                <a:gd name="connsiteY3" fmla="*/ 7744 h 1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42" h="17864">
                  <a:moveTo>
                    <a:pt x="10380" y="7744"/>
                  </a:moveTo>
                  <a:cubicBezTo>
                    <a:pt x="10380" y="3609"/>
                    <a:pt x="9299" y="238"/>
                    <a:pt x="8027" y="238"/>
                  </a:cubicBezTo>
                  <a:cubicBezTo>
                    <a:pt x="5165" y="238"/>
                    <a:pt x="-1832" y="15122"/>
                    <a:pt x="203" y="17158"/>
                  </a:cubicBezTo>
                  <a:cubicBezTo>
                    <a:pt x="3765" y="20465"/>
                    <a:pt x="10380" y="14550"/>
                    <a:pt x="10380" y="77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 2907">
              <a:extLst>
                <a:ext uri="{FF2B5EF4-FFF2-40B4-BE49-F238E27FC236}">
                  <a16:creationId xmlns:a16="http://schemas.microsoft.com/office/drawing/2014/main" id="{3708B79D-9FD1-260A-5A53-E88230107484}"/>
                </a:ext>
              </a:extLst>
            </p:cNvPr>
            <p:cNvSpPr/>
            <p:nvPr/>
          </p:nvSpPr>
          <p:spPr>
            <a:xfrm>
              <a:off x="10145670" y="6458098"/>
              <a:ext cx="9314" cy="11972"/>
            </a:xfrm>
            <a:custGeom>
              <a:avLst/>
              <a:gdLst>
                <a:gd name="connsiteX0" fmla="*/ 9152 w 9314"/>
                <a:gd name="connsiteY0" fmla="*/ 4755 h 11972"/>
                <a:gd name="connsiteX1" fmla="*/ 4509 w 9314"/>
                <a:gd name="connsiteY1" fmla="*/ 239 h 11972"/>
                <a:gd name="connsiteX2" fmla="*/ 4509 w 9314"/>
                <a:gd name="connsiteY2" fmla="*/ 239 h 11972"/>
                <a:gd name="connsiteX3" fmla="*/ 1838 w 9314"/>
                <a:gd name="connsiteY3" fmla="*/ 10671 h 11972"/>
                <a:gd name="connsiteX4" fmla="*/ 9152 w 9314"/>
                <a:gd name="connsiteY4" fmla="*/ 4755 h 1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4" h="11972">
                  <a:moveTo>
                    <a:pt x="9152" y="4755"/>
                  </a:moveTo>
                  <a:cubicBezTo>
                    <a:pt x="9114" y="2224"/>
                    <a:pt x="7041" y="201"/>
                    <a:pt x="4509" y="239"/>
                  </a:cubicBezTo>
                  <a:cubicBezTo>
                    <a:pt x="4509" y="239"/>
                    <a:pt x="4509" y="239"/>
                    <a:pt x="4509" y="239"/>
                  </a:cubicBezTo>
                  <a:cubicBezTo>
                    <a:pt x="-134" y="239"/>
                    <a:pt x="-1851" y="6600"/>
                    <a:pt x="1838" y="10671"/>
                  </a:cubicBezTo>
                  <a:cubicBezTo>
                    <a:pt x="5527" y="14742"/>
                    <a:pt x="9152" y="10035"/>
                    <a:pt x="9152" y="47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 2908">
              <a:extLst>
                <a:ext uri="{FF2B5EF4-FFF2-40B4-BE49-F238E27FC236}">
                  <a16:creationId xmlns:a16="http://schemas.microsoft.com/office/drawing/2014/main" id="{CA5171D9-04B8-C0DF-0638-9030123814D2}"/>
                </a:ext>
              </a:extLst>
            </p:cNvPr>
            <p:cNvSpPr/>
            <p:nvPr/>
          </p:nvSpPr>
          <p:spPr>
            <a:xfrm>
              <a:off x="10301306" y="2380497"/>
              <a:ext cx="11869" cy="6013"/>
            </a:xfrm>
            <a:custGeom>
              <a:avLst/>
              <a:gdLst>
                <a:gd name="connsiteX0" fmla="*/ 4711 w 11869"/>
                <a:gd name="connsiteY0" fmla="*/ 241 h 6013"/>
                <a:gd name="connsiteX1" fmla="*/ 2357 w 11869"/>
                <a:gd name="connsiteY1" fmla="*/ 3294 h 6013"/>
                <a:gd name="connsiteX2" fmla="*/ 11707 w 11869"/>
                <a:gd name="connsiteY2" fmla="*/ 3294 h 6013"/>
                <a:gd name="connsiteX3" fmla="*/ 4711 w 11869"/>
                <a:gd name="connsiteY3" fmla="*/ 241 h 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9" h="6013">
                  <a:moveTo>
                    <a:pt x="4711" y="241"/>
                  </a:moveTo>
                  <a:cubicBezTo>
                    <a:pt x="-887" y="241"/>
                    <a:pt x="-1650" y="813"/>
                    <a:pt x="2357" y="3294"/>
                  </a:cubicBezTo>
                  <a:cubicBezTo>
                    <a:pt x="8718" y="7237"/>
                    <a:pt x="11707" y="7237"/>
                    <a:pt x="11707" y="3294"/>
                  </a:cubicBezTo>
                  <a:cubicBezTo>
                    <a:pt x="11644" y="1513"/>
                    <a:pt x="8527" y="177"/>
                    <a:pt x="4711" y="2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 2909">
              <a:extLst>
                <a:ext uri="{FF2B5EF4-FFF2-40B4-BE49-F238E27FC236}">
                  <a16:creationId xmlns:a16="http://schemas.microsoft.com/office/drawing/2014/main" id="{B170DCC2-E6F4-AD42-A80A-784753D23310}"/>
                </a:ext>
              </a:extLst>
            </p:cNvPr>
            <p:cNvSpPr/>
            <p:nvPr/>
          </p:nvSpPr>
          <p:spPr>
            <a:xfrm>
              <a:off x="10278989" y="2931019"/>
              <a:ext cx="9316" cy="12653"/>
            </a:xfrm>
            <a:custGeom>
              <a:avLst/>
              <a:gdLst>
                <a:gd name="connsiteX0" fmla="*/ 9154 w 9316"/>
                <a:gd name="connsiteY0" fmla="*/ 6599 h 12653"/>
                <a:gd name="connsiteX1" fmla="*/ 4511 w 9316"/>
                <a:gd name="connsiteY1" fmla="*/ 238 h 12653"/>
                <a:gd name="connsiteX2" fmla="*/ 1903 w 9316"/>
                <a:gd name="connsiteY2" fmla="*/ 10734 h 12653"/>
                <a:gd name="connsiteX3" fmla="*/ 9154 w 9316"/>
                <a:gd name="connsiteY3" fmla="*/ 6599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6" h="12653">
                  <a:moveTo>
                    <a:pt x="9154" y="6599"/>
                  </a:moveTo>
                  <a:cubicBezTo>
                    <a:pt x="9154" y="3037"/>
                    <a:pt x="7055" y="238"/>
                    <a:pt x="4511" y="238"/>
                  </a:cubicBezTo>
                  <a:cubicBezTo>
                    <a:pt x="-197" y="238"/>
                    <a:pt x="-1850" y="6599"/>
                    <a:pt x="1903" y="10734"/>
                  </a:cubicBezTo>
                  <a:cubicBezTo>
                    <a:pt x="5656" y="14868"/>
                    <a:pt x="9154" y="12833"/>
                    <a:pt x="9154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 2910">
              <a:extLst>
                <a:ext uri="{FF2B5EF4-FFF2-40B4-BE49-F238E27FC236}">
                  <a16:creationId xmlns:a16="http://schemas.microsoft.com/office/drawing/2014/main" id="{0299EDC4-4264-75F0-FE17-8F644421D1C1}"/>
                </a:ext>
              </a:extLst>
            </p:cNvPr>
            <p:cNvSpPr/>
            <p:nvPr/>
          </p:nvSpPr>
          <p:spPr>
            <a:xfrm>
              <a:off x="10275584" y="3733646"/>
              <a:ext cx="14814" cy="6076"/>
            </a:xfrm>
            <a:custGeom>
              <a:avLst/>
              <a:gdLst>
                <a:gd name="connsiteX0" fmla="*/ 12559 w 14814"/>
                <a:gd name="connsiteY0" fmla="*/ 3196 h 6076"/>
                <a:gd name="connsiteX1" fmla="*/ -163 w 14814"/>
                <a:gd name="connsiteY1" fmla="*/ 3196 h 6076"/>
                <a:gd name="connsiteX2" fmla="*/ 8361 w 14814"/>
                <a:gd name="connsiteY2" fmla="*/ 6313 h 6076"/>
                <a:gd name="connsiteX3" fmla="*/ 12559 w 14814"/>
                <a:gd name="connsiteY3" fmla="*/ 3196 h 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14" h="6076">
                  <a:moveTo>
                    <a:pt x="12559" y="3196"/>
                  </a:moveTo>
                  <a:cubicBezTo>
                    <a:pt x="6198" y="-748"/>
                    <a:pt x="-163" y="-748"/>
                    <a:pt x="-163" y="3196"/>
                  </a:cubicBezTo>
                  <a:cubicBezTo>
                    <a:pt x="-163" y="4977"/>
                    <a:pt x="3654" y="6376"/>
                    <a:pt x="8361" y="6313"/>
                  </a:cubicBezTo>
                  <a:cubicBezTo>
                    <a:pt x="15294" y="6186"/>
                    <a:pt x="16185" y="5486"/>
                    <a:pt x="12559" y="31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 2911">
              <a:extLst>
                <a:ext uri="{FF2B5EF4-FFF2-40B4-BE49-F238E27FC236}">
                  <a16:creationId xmlns:a16="http://schemas.microsoft.com/office/drawing/2014/main" id="{98DBFEC7-E37E-6229-C68B-B064317E8772}"/>
                </a:ext>
              </a:extLst>
            </p:cNvPr>
            <p:cNvSpPr/>
            <p:nvPr/>
          </p:nvSpPr>
          <p:spPr>
            <a:xfrm>
              <a:off x="10300391" y="3368484"/>
              <a:ext cx="14759" cy="9375"/>
            </a:xfrm>
            <a:custGeom>
              <a:avLst/>
              <a:gdLst>
                <a:gd name="connsiteX0" fmla="*/ 12559 w 14759"/>
                <a:gd name="connsiteY0" fmla="*/ 4907 h 9375"/>
                <a:gd name="connsiteX1" fmla="*/ -163 w 14759"/>
                <a:gd name="connsiteY1" fmla="*/ 2808 h 9375"/>
                <a:gd name="connsiteX2" fmla="*/ 10014 w 14759"/>
                <a:gd name="connsiteY2" fmla="*/ 9614 h 9375"/>
                <a:gd name="connsiteX3" fmla="*/ 12559 w 14759"/>
                <a:gd name="connsiteY3" fmla="*/ 4907 h 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59" h="9375">
                  <a:moveTo>
                    <a:pt x="12559" y="4907"/>
                  </a:moveTo>
                  <a:cubicBezTo>
                    <a:pt x="8424" y="-182"/>
                    <a:pt x="-163" y="-1454"/>
                    <a:pt x="-163" y="2808"/>
                  </a:cubicBezTo>
                  <a:cubicBezTo>
                    <a:pt x="-163" y="7070"/>
                    <a:pt x="3590" y="9614"/>
                    <a:pt x="10014" y="9614"/>
                  </a:cubicBezTo>
                  <a:cubicBezTo>
                    <a:pt x="15421" y="9614"/>
                    <a:pt x="15739" y="8787"/>
                    <a:pt x="12559" y="49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 2912">
              <a:extLst>
                <a:ext uri="{FF2B5EF4-FFF2-40B4-BE49-F238E27FC236}">
                  <a16:creationId xmlns:a16="http://schemas.microsoft.com/office/drawing/2014/main" id="{12C2B63C-4901-F33A-25F1-4C01E7CE97AC}"/>
                </a:ext>
              </a:extLst>
            </p:cNvPr>
            <p:cNvSpPr/>
            <p:nvPr/>
          </p:nvSpPr>
          <p:spPr>
            <a:xfrm>
              <a:off x="10351319" y="4328022"/>
              <a:ext cx="5173" cy="6297"/>
            </a:xfrm>
            <a:custGeom>
              <a:avLst/>
              <a:gdLst>
                <a:gd name="connsiteX0" fmla="*/ 5011 w 5173"/>
                <a:gd name="connsiteY0" fmla="*/ 3356 h 6297"/>
                <a:gd name="connsiteX1" fmla="*/ 1767 w 5173"/>
                <a:gd name="connsiteY1" fmla="*/ 239 h 6297"/>
                <a:gd name="connsiteX2" fmla="*/ 1703 w 5173"/>
                <a:gd name="connsiteY2" fmla="*/ 239 h 6297"/>
                <a:gd name="connsiteX3" fmla="*/ 367 w 5173"/>
                <a:gd name="connsiteY3" fmla="*/ 3356 h 6297"/>
                <a:gd name="connsiteX4" fmla="*/ 3675 w 5173"/>
                <a:gd name="connsiteY4" fmla="*/ 6536 h 6297"/>
                <a:gd name="connsiteX5" fmla="*/ 5011 w 5173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5011" y="3356"/>
                  </a:moveTo>
                  <a:cubicBezTo>
                    <a:pt x="4979" y="1600"/>
                    <a:pt x="3529" y="201"/>
                    <a:pt x="1767" y="239"/>
                  </a:cubicBezTo>
                  <a:cubicBezTo>
                    <a:pt x="1748" y="239"/>
                    <a:pt x="1722" y="239"/>
                    <a:pt x="1703" y="239"/>
                  </a:cubicBezTo>
                  <a:cubicBezTo>
                    <a:pt x="-78" y="239"/>
                    <a:pt x="-714" y="1638"/>
                    <a:pt x="367" y="3356"/>
                  </a:cubicBezTo>
                  <a:cubicBezTo>
                    <a:pt x="1449" y="5073"/>
                    <a:pt x="2912" y="6536"/>
                    <a:pt x="3675" y="6536"/>
                  </a:cubicBezTo>
                  <a:cubicBezTo>
                    <a:pt x="4438" y="6536"/>
                    <a:pt x="5011" y="5137"/>
                    <a:pt x="5011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 2913">
              <a:extLst>
                <a:ext uri="{FF2B5EF4-FFF2-40B4-BE49-F238E27FC236}">
                  <a16:creationId xmlns:a16="http://schemas.microsoft.com/office/drawing/2014/main" id="{F3004FE5-5404-2E5C-DC32-9293AACBF286}"/>
                </a:ext>
              </a:extLst>
            </p:cNvPr>
            <p:cNvSpPr/>
            <p:nvPr/>
          </p:nvSpPr>
          <p:spPr>
            <a:xfrm>
              <a:off x="10252306" y="4560751"/>
              <a:ext cx="17156" cy="22336"/>
            </a:xfrm>
            <a:custGeom>
              <a:avLst/>
              <a:gdLst>
                <a:gd name="connsiteX0" fmla="*/ 11030 w 17156"/>
                <a:gd name="connsiteY0" fmla="*/ 313 h 22336"/>
                <a:gd name="connsiteX1" fmla="*/ 4670 w 17156"/>
                <a:gd name="connsiteY1" fmla="*/ 4873 h 22336"/>
                <a:gd name="connsiteX2" fmla="*/ 4670 w 17156"/>
                <a:gd name="connsiteY2" fmla="*/ 6673 h 22336"/>
                <a:gd name="connsiteX3" fmla="*/ 1553 w 17156"/>
                <a:gd name="connsiteY3" fmla="*/ 14752 h 22336"/>
                <a:gd name="connsiteX4" fmla="*/ 5242 w 17156"/>
                <a:gd name="connsiteY4" fmla="*/ 22575 h 22336"/>
                <a:gd name="connsiteX5" fmla="*/ 6896 w 17156"/>
                <a:gd name="connsiteY5" fmla="*/ 18441 h 22336"/>
                <a:gd name="connsiteX6" fmla="*/ 11221 w 17156"/>
                <a:gd name="connsiteY6" fmla="*/ 10553 h 22336"/>
                <a:gd name="connsiteX7" fmla="*/ 11030 w 17156"/>
                <a:gd name="connsiteY7" fmla="*/ 313 h 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56" h="22336">
                  <a:moveTo>
                    <a:pt x="11030" y="313"/>
                  </a:moveTo>
                  <a:cubicBezTo>
                    <a:pt x="8015" y="-183"/>
                    <a:pt x="5166" y="1858"/>
                    <a:pt x="4670" y="4873"/>
                  </a:cubicBezTo>
                  <a:cubicBezTo>
                    <a:pt x="4574" y="5471"/>
                    <a:pt x="4574" y="6075"/>
                    <a:pt x="4670" y="6673"/>
                  </a:cubicBezTo>
                  <a:cubicBezTo>
                    <a:pt x="4823" y="9688"/>
                    <a:pt x="3690" y="12621"/>
                    <a:pt x="1553" y="14752"/>
                  </a:cubicBezTo>
                  <a:cubicBezTo>
                    <a:pt x="-2073" y="17041"/>
                    <a:pt x="472" y="22575"/>
                    <a:pt x="5242" y="22575"/>
                  </a:cubicBezTo>
                  <a:cubicBezTo>
                    <a:pt x="7023" y="22575"/>
                    <a:pt x="7787" y="20731"/>
                    <a:pt x="6896" y="18441"/>
                  </a:cubicBezTo>
                  <a:cubicBezTo>
                    <a:pt x="6005" y="16151"/>
                    <a:pt x="7977" y="12589"/>
                    <a:pt x="11221" y="10553"/>
                  </a:cubicBezTo>
                  <a:cubicBezTo>
                    <a:pt x="19045" y="5401"/>
                    <a:pt x="18854" y="313"/>
                    <a:pt x="11030" y="3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 2914">
              <a:extLst>
                <a:ext uri="{FF2B5EF4-FFF2-40B4-BE49-F238E27FC236}">
                  <a16:creationId xmlns:a16="http://schemas.microsoft.com/office/drawing/2014/main" id="{889961A7-F918-A36A-DBCB-4562C36CBE36}"/>
                </a:ext>
              </a:extLst>
            </p:cNvPr>
            <p:cNvSpPr/>
            <p:nvPr/>
          </p:nvSpPr>
          <p:spPr>
            <a:xfrm>
              <a:off x="10267735" y="4400463"/>
              <a:ext cx="11283" cy="8034"/>
            </a:xfrm>
            <a:custGeom>
              <a:avLst/>
              <a:gdLst>
                <a:gd name="connsiteX0" fmla="*/ 11121 w 11283"/>
                <a:gd name="connsiteY0" fmla="*/ 2981 h 8034"/>
                <a:gd name="connsiteX1" fmla="*/ 562 w 11283"/>
                <a:gd name="connsiteY1" fmla="*/ 2981 h 8034"/>
                <a:gd name="connsiteX2" fmla="*/ 562 w 11283"/>
                <a:gd name="connsiteY2" fmla="*/ 7498 h 8034"/>
                <a:gd name="connsiteX3" fmla="*/ 11121 w 11283"/>
                <a:gd name="connsiteY3" fmla="*/ 2981 h 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3" h="8034">
                  <a:moveTo>
                    <a:pt x="11121" y="2981"/>
                  </a:moveTo>
                  <a:cubicBezTo>
                    <a:pt x="11121" y="-644"/>
                    <a:pt x="2662" y="-708"/>
                    <a:pt x="562" y="2981"/>
                  </a:cubicBezTo>
                  <a:cubicBezTo>
                    <a:pt x="-404" y="4330"/>
                    <a:pt x="-404" y="6149"/>
                    <a:pt x="562" y="7498"/>
                  </a:cubicBezTo>
                  <a:cubicBezTo>
                    <a:pt x="3043" y="9851"/>
                    <a:pt x="11121" y="6416"/>
                    <a:pt x="11121" y="29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 2915">
              <a:extLst>
                <a:ext uri="{FF2B5EF4-FFF2-40B4-BE49-F238E27FC236}">
                  <a16:creationId xmlns:a16="http://schemas.microsoft.com/office/drawing/2014/main" id="{1A5278D4-1009-E122-D3CC-80BF9868B455}"/>
                </a:ext>
              </a:extLst>
            </p:cNvPr>
            <p:cNvSpPr/>
            <p:nvPr/>
          </p:nvSpPr>
          <p:spPr>
            <a:xfrm>
              <a:off x="10307939" y="3465955"/>
              <a:ext cx="5173" cy="6297"/>
            </a:xfrm>
            <a:custGeom>
              <a:avLst/>
              <a:gdLst>
                <a:gd name="connsiteX0" fmla="*/ 367 w 5173"/>
                <a:gd name="connsiteY0" fmla="*/ 3356 h 6297"/>
                <a:gd name="connsiteX1" fmla="*/ 3612 w 5173"/>
                <a:gd name="connsiteY1" fmla="*/ 6536 h 6297"/>
                <a:gd name="connsiteX2" fmla="*/ 5011 w 5173"/>
                <a:gd name="connsiteY2" fmla="*/ 3356 h 6297"/>
                <a:gd name="connsiteX3" fmla="*/ 1773 w 5173"/>
                <a:gd name="connsiteY3" fmla="*/ 239 h 6297"/>
                <a:gd name="connsiteX4" fmla="*/ 1703 w 5173"/>
                <a:gd name="connsiteY4" fmla="*/ 239 h 6297"/>
                <a:gd name="connsiteX5" fmla="*/ 367 w 5173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7" y="3356"/>
                  </a:moveTo>
                  <a:cubicBezTo>
                    <a:pt x="1385" y="5137"/>
                    <a:pt x="2912" y="6536"/>
                    <a:pt x="3612" y="6536"/>
                  </a:cubicBezTo>
                  <a:cubicBezTo>
                    <a:pt x="4311" y="6536"/>
                    <a:pt x="5011" y="5137"/>
                    <a:pt x="5011" y="3356"/>
                  </a:cubicBezTo>
                  <a:cubicBezTo>
                    <a:pt x="4979" y="1600"/>
                    <a:pt x="3529" y="201"/>
                    <a:pt x="1773" y="239"/>
                  </a:cubicBezTo>
                  <a:cubicBezTo>
                    <a:pt x="1748" y="239"/>
                    <a:pt x="1722" y="239"/>
                    <a:pt x="1703" y="239"/>
                  </a:cubicBezTo>
                  <a:cubicBezTo>
                    <a:pt x="-78" y="239"/>
                    <a:pt x="-714" y="1638"/>
                    <a:pt x="367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 2916">
              <a:extLst>
                <a:ext uri="{FF2B5EF4-FFF2-40B4-BE49-F238E27FC236}">
                  <a16:creationId xmlns:a16="http://schemas.microsoft.com/office/drawing/2014/main" id="{DF196693-74CD-DE6C-F8A9-8C28461F7697}"/>
                </a:ext>
              </a:extLst>
            </p:cNvPr>
            <p:cNvSpPr/>
            <p:nvPr/>
          </p:nvSpPr>
          <p:spPr>
            <a:xfrm>
              <a:off x="10254211" y="4404587"/>
              <a:ext cx="6170" cy="5234"/>
            </a:xfrm>
            <a:custGeom>
              <a:avLst/>
              <a:gdLst>
                <a:gd name="connsiteX0" fmla="*/ 6008 w 6170"/>
                <a:gd name="connsiteY0" fmla="*/ 4074 h 5234"/>
                <a:gd name="connsiteX1" fmla="*/ 2891 w 6170"/>
                <a:gd name="connsiteY1" fmla="*/ 766 h 5234"/>
                <a:gd name="connsiteX2" fmla="*/ -162 w 6170"/>
                <a:gd name="connsiteY2" fmla="*/ 2166 h 5234"/>
                <a:gd name="connsiteX3" fmla="*/ 2891 w 6170"/>
                <a:gd name="connsiteY3" fmla="*/ 5473 h 5234"/>
                <a:gd name="connsiteX4" fmla="*/ 6008 w 6170"/>
                <a:gd name="connsiteY4" fmla="*/ 4074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5234">
                  <a:moveTo>
                    <a:pt x="6008" y="4074"/>
                  </a:moveTo>
                  <a:cubicBezTo>
                    <a:pt x="6008" y="3310"/>
                    <a:pt x="4609" y="1847"/>
                    <a:pt x="2891" y="766"/>
                  </a:cubicBezTo>
                  <a:cubicBezTo>
                    <a:pt x="1174" y="-315"/>
                    <a:pt x="-162" y="321"/>
                    <a:pt x="-162" y="2166"/>
                  </a:cubicBezTo>
                  <a:cubicBezTo>
                    <a:pt x="-200" y="3908"/>
                    <a:pt x="1149" y="5371"/>
                    <a:pt x="2891" y="5473"/>
                  </a:cubicBezTo>
                  <a:cubicBezTo>
                    <a:pt x="4609" y="5473"/>
                    <a:pt x="6008" y="4837"/>
                    <a:pt x="6008" y="4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 2917">
              <a:extLst>
                <a:ext uri="{FF2B5EF4-FFF2-40B4-BE49-F238E27FC236}">
                  <a16:creationId xmlns:a16="http://schemas.microsoft.com/office/drawing/2014/main" id="{5F7D5180-DEE2-8D5C-50AC-41699137E0E2}"/>
                </a:ext>
              </a:extLst>
            </p:cNvPr>
            <p:cNvSpPr/>
            <p:nvPr/>
          </p:nvSpPr>
          <p:spPr>
            <a:xfrm>
              <a:off x="10286574" y="4314500"/>
              <a:ext cx="23420" cy="10215"/>
            </a:xfrm>
            <a:custGeom>
              <a:avLst/>
              <a:gdLst>
                <a:gd name="connsiteX0" fmla="*/ 12318 w 23420"/>
                <a:gd name="connsiteY0" fmla="*/ 7528 h 10215"/>
                <a:gd name="connsiteX1" fmla="*/ 18679 w 23420"/>
                <a:gd name="connsiteY1" fmla="*/ 6319 h 10215"/>
                <a:gd name="connsiteX2" fmla="*/ 23258 w 23420"/>
                <a:gd name="connsiteY2" fmla="*/ 4983 h 10215"/>
                <a:gd name="connsiteX3" fmla="*/ 3349 w 23420"/>
                <a:gd name="connsiteY3" fmla="*/ 1803 h 10215"/>
                <a:gd name="connsiteX4" fmla="*/ 169 w 23420"/>
                <a:gd name="connsiteY4" fmla="*/ 7591 h 10215"/>
                <a:gd name="connsiteX5" fmla="*/ 11179 w 23420"/>
                <a:gd name="connsiteY5" fmla="*/ 8679 h 10215"/>
                <a:gd name="connsiteX6" fmla="*/ 12318 w 23420"/>
                <a:gd name="connsiteY6" fmla="*/ 7528 h 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20" h="10215">
                  <a:moveTo>
                    <a:pt x="12318" y="7528"/>
                  </a:moveTo>
                  <a:cubicBezTo>
                    <a:pt x="13927" y="5740"/>
                    <a:pt x="16529" y="5244"/>
                    <a:pt x="18679" y="6319"/>
                  </a:cubicBezTo>
                  <a:cubicBezTo>
                    <a:pt x="21223" y="7273"/>
                    <a:pt x="23258" y="6701"/>
                    <a:pt x="23258" y="4983"/>
                  </a:cubicBezTo>
                  <a:cubicBezTo>
                    <a:pt x="23258" y="595"/>
                    <a:pt x="9392" y="-1377"/>
                    <a:pt x="3349" y="1803"/>
                  </a:cubicBezTo>
                  <a:cubicBezTo>
                    <a:pt x="551" y="3393"/>
                    <a:pt x="-849" y="6001"/>
                    <a:pt x="169" y="7591"/>
                  </a:cubicBezTo>
                  <a:cubicBezTo>
                    <a:pt x="2911" y="10931"/>
                    <a:pt x="7840" y="11420"/>
                    <a:pt x="11179" y="8679"/>
                  </a:cubicBezTo>
                  <a:cubicBezTo>
                    <a:pt x="11599" y="8336"/>
                    <a:pt x="11981" y="7948"/>
                    <a:pt x="12318" y="75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 2918">
              <a:extLst>
                <a:ext uri="{FF2B5EF4-FFF2-40B4-BE49-F238E27FC236}">
                  <a16:creationId xmlns:a16="http://schemas.microsoft.com/office/drawing/2014/main" id="{7C33EF08-8C37-EB63-3F79-D88DFA320B65}"/>
                </a:ext>
              </a:extLst>
            </p:cNvPr>
            <p:cNvSpPr/>
            <p:nvPr/>
          </p:nvSpPr>
          <p:spPr>
            <a:xfrm>
              <a:off x="10304326" y="4281605"/>
              <a:ext cx="8786" cy="8635"/>
            </a:xfrm>
            <a:custGeom>
              <a:avLst/>
              <a:gdLst>
                <a:gd name="connsiteX0" fmla="*/ 8624 w 8786"/>
                <a:gd name="connsiteY0" fmla="*/ 3913 h 8635"/>
                <a:gd name="connsiteX1" fmla="*/ -27 w 8786"/>
                <a:gd name="connsiteY1" fmla="*/ 5185 h 8635"/>
                <a:gd name="connsiteX2" fmla="*/ 3726 w 8786"/>
                <a:gd name="connsiteY2" fmla="*/ 8874 h 8635"/>
                <a:gd name="connsiteX3" fmla="*/ 8624 w 8786"/>
                <a:gd name="connsiteY3" fmla="*/ 3913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6" h="8635">
                  <a:moveTo>
                    <a:pt x="8624" y="3913"/>
                  </a:moveTo>
                  <a:cubicBezTo>
                    <a:pt x="8624" y="-1621"/>
                    <a:pt x="1945" y="-667"/>
                    <a:pt x="-27" y="5185"/>
                  </a:cubicBezTo>
                  <a:cubicBezTo>
                    <a:pt x="-663" y="7220"/>
                    <a:pt x="991" y="8874"/>
                    <a:pt x="3726" y="8874"/>
                  </a:cubicBezTo>
                  <a:cubicBezTo>
                    <a:pt x="6442" y="8842"/>
                    <a:pt x="8624" y="6629"/>
                    <a:pt x="8624" y="39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 2919">
              <a:extLst>
                <a:ext uri="{FF2B5EF4-FFF2-40B4-BE49-F238E27FC236}">
                  <a16:creationId xmlns:a16="http://schemas.microsoft.com/office/drawing/2014/main" id="{65CA596F-4530-742D-7085-CC1DC915BCDB}"/>
                </a:ext>
              </a:extLst>
            </p:cNvPr>
            <p:cNvSpPr/>
            <p:nvPr/>
          </p:nvSpPr>
          <p:spPr>
            <a:xfrm>
              <a:off x="10279206" y="4256107"/>
              <a:ext cx="10735" cy="12125"/>
            </a:xfrm>
            <a:custGeom>
              <a:avLst/>
              <a:gdLst>
                <a:gd name="connsiteX0" fmla="*/ 5566 w 10735"/>
                <a:gd name="connsiteY0" fmla="*/ 12364 h 12125"/>
                <a:gd name="connsiteX1" fmla="*/ 10273 w 10735"/>
                <a:gd name="connsiteY1" fmla="*/ 9565 h 12125"/>
                <a:gd name="connsiteX2" fmla="*/ 732 w 10735"/>
                <a:gd name="connsiteY2" fmla="*/ 787 h 12125"/>
                <a:gd name="connsiteX3" fmla="*/ 5566 w 10735"/>
                <a:gd name="connsiteY3" fmla="*/ 12364 h 1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35" h="12125">
                  <a:moveTo>
                    <a:pt x="5566" y="12364"/>
                  </a:moveTo>
                  <a:cubicBezTo>
                    <a:pt x="7474" y="12186"/>
                    <a:pt x="9204" y="11162"/>
                    <a:pt x="10273" y="9565"/>
                  </a:cubicBezTo>
                  <a:cubicBezTo>
                    <a:pt x="12308" y="6257"/>
                    <a:pt x="3403" y="-1948"/>
                    <a:pt x="732" y="787"/>
                  </a:cubicBezTo>
                  <a:cubicBezTo>
                    <a:pt x="-1940" y="3522"/>
                    <a:pt x="1877" y="12364"/>
                    <a:pt x="5566" y="123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 2920">
              <a:extLst>
                <a:ext uri="{FF2B5EF4-FFF2-40B4-BE49-F238E27FC236}">
                  <a16:creationId xmlns:a16="http://schemas.microsoft.com/office/drawing/2014/main" id="{47EC863A-484E-9D2F-565E-1BCAF0ED4B49}"/>
                </a:ext>
              </a:extLst>
            </p:cNvPr>
            <p:cNvSpPr/>
            <p:nvPr/>
          </p:nvSpPr>
          <p:spPr>
            <a:xfrm>
              <a:off x="10298369" y="4403324"/>
              <a:ext cx="5189" cy="9328"/>
            </a:xfrm>
            <a:custGeom>
              <a:avLst/>
              <a:gdLst>
                <a:gd name="connsiteX0" fmla="*/ 905 w 5189"/>
                <a:gd name="connsiteY0" fmla="*/ 7181 h 9328"/>
                <a:gd name="connsiteX1" fmla="*/ 4595 w 5189"/>
                <a:gd name="connsiteY1" fmla="*/ 7181 h 9328"/>
                <a:gd name="connsiteX2" fmla="*/ 4022 w 5189"/>
                <a:gd name="connsiteY2" fmla="*/ 1266 h 9328"/>
                <a:gd name="connsiteX3" fmla="*/ 4022 w 5189"/>
                <a:gd name="connsiteY3" fmla="*/ 1266 h 9328"/>
                <a:gd name="connsiteX4" fmla="*/ 905 w 5189"/>
                <a:gd name="connsiteY4" fmla="*/ 7181 h 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" h="9328">
                  <a:moveTo>
                    <a:pt x="905" y="7181"/>
                  </a:moveTo>
                  <a:cubicBezTo>
                    <a:pt x="2813" y="10362"/>
                    <a:pt x="3577" y="10362"/>
                    <a:pt x="4595" y="7181"/>
                  </a:cubicBezTo>
                  <a:cubicBezTo>
                    <a:pt x="5332" y="5228"/>
                    <a:pt x="5116" y="3040"/>
                    <a:pt x="4022" y="1266"/>
                  </a:cubicBezTo>
                  <a:lnTo>
                    <a:pt x="4022" y="1266"/>
                  </a:lnTo>
                  <a:cubicBezTo>
                    <a:pt x="905" y="-1915"/>
                    <a:pt x="-1703" y="2919"/>
                    <a:pt x="905" y="71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 2921">
              <a:extLst>
                <a:ext uri="{FF2B5EF4-FFF2-40B4-BE49-F238E27FC236}">
                  <a16:creationId xmlns:a16="http://schemas.microsoft.com/office/drawing/2014/main" id="{DB680494-11C6-60FE-D7F1-4D39506AE69A}"/>
                </a:ext>
              </a:extLst>
            </p:cNvPr>
            <p:cNvSpPr/>
            <p:nvPr/>
          </p:nvSpPr>
          <p:spPr>
            <a:xfrm>
              <a:off x="10297592" y="3308597"/>
              <a:ext cx="14500" cy="8718"/>
            </a:xfrm>
            <a:custGeom>
              <a:avLst/>
              <a:gdLst>
                <a:gd name="connsiteX0" fmla="*/ -163 w 14500"/>
                <a:gd name="connsiteY0" fmla="*/ 5321 h 8718"/>
                <a:gd name="connsiteX1" fmla="*/ 4735 w 14500"/>
                <a:gd name="connsiteY1" fmla="*/ 8438 h 8718"/>
                <a:gd name="connsiteX2" fmla="*/ 12686 w 14500"/>
                <a:gd name="connsiteY2" fmla="*/ 6530 h 8718"/>
                <a:gd name="connsiteX3" fmla="*/ 13767 w 14500"/>
                <a:gd name="connsiteY3" fmla="*/ 3413 h 8718"/>
                <a:gd name="connsiteX4" fmla="*/ -163 w 14500"/>
                <a:gd name="connsiteY4" fmla="*/ 5321 h 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0" h="8718">
                  <a:moveTo>
                    <a:pt x="-163" y="5321"/>
                  </a:moveTo>
                  <a:cubicBezTo>
                    <a:pt x="-163" y="8629"/>
                    <a:pt x="1555" y="9710"/>
                    <a:pt x="4735" y="8438"/>
                  </a:cubicBezTo>
                  <a:cubicBezTo>
                    <a:pt x="7279" y="7427"/>
                    <a:pt x="9957" y="6785"/>
                    <a:pt x="12686" y="6530"/>
                  </a:cubicBezTo>
                  <a:cubicBezTo>
                    <a:pt x="14340" y="6530"/>
                    <a:pt x="14849" y="5131"/>
                    <a:pt x="13767" y="3413"/>
                  </a:cubicBezTo>
                  <a:cubicBezTo>
                    <a:pt x="10650" y="-1739"/>
                    <a:pt x="-163" y="-276"/>
                    <a:pt x="-163" y="53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 2922">
              <a:extLst>
                <a:ext uri="{FF2B5EF4-FFF2-40B4-BE49-F238E27FC236}">
                  <a16:creationId xmlns:a16="http://schemas.microsoft.com/office/drawing/2014/main" id="{12D9E4EB-1803-4D4E-C6E3-EE9E5CC7B0C9}"/>
                </a:ext>
              </a:extLst>
            </p:cNvPr>
            <p:cNvSpPr/>
            <p:nvPr/>
          </p:nvSpPr>
          <p:spPr>
            <a:xfrm>
              <a:off x="10290006" y="4176232"/>
              <a:ext cx="11588" cy="26272"/>
            </a:xfrm>
            <a:custGeom>
              <a:avLst/>
              <a:gdLst>
                <a:gd name="connsiteX0" fmla="*/ 6660 w 11588"/>
                <a:gd name="connsiteY0" fmla="*/ 263 h 26272"/>
                <a:gd name="connsiteX1" fmla="*/ 1317 w 11588"/>
                <a:gd name="connsiteY1" fmla="*/ 1026 h 26272"/>
                <a:gd name="connsiteX2" fmla="*/ 1317 w 11588"/>
                <a:gd name="connsiteY2" fmla="*/ 8087 h 26272"/>
                <a:gd name="connsiteX3" fmla="*/ 5769 w 11588"/>
                <a:gd name="connsiteY3" fmla="*/ 20808 h 26272"/>
                <a:gd name="connsiteX4" fmla="*/ 10985 w 11588"/>
                <a:gd name="connsiteY4" fmla="*/ 12921 h 26272"/>
                <a:gd name="connsiteX5" fmla="*/ 6660 w 11588"/>
                <a:gd name="connsiteY5" fmla="*/ 263 h 2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88" h="26272">
                  <a:moveTo>
                    <a:pt x="6660" y="263"/>
                  </a:moveTo>
                  <a:cubicBezTo>
                    <a:pt x="4917" y="734"/>
                    <a:pt x="3123" y="988"/>
                    <a:pt x="1317" y="1026"/>
                  </a:cubicBezTo>
                  <a:cubicBezTo>
                    <a:pt x="-591" y="1026"/>
                    <a:pt x="-719" y="3634"/>
                    <a:pt x="1317" y="8087"/>
                  </a:cubicBezTo>
                  <a:cubicBezTo>
                    <a:pt x="3352" y="12539"/>
                    <a:pt x="4879" y="17628"/>
                    <a:pt x="5769" y="20808"/>
                  </a:cubicBezTo>
                  <a:cubicBezTo>
                    <a:pt x="9077" y="31558"/>
                    <a:pt x="12702" y="26087"/>
                    <a:pt x="10985" y="12921"/>
                  </a:cubicBezTo>
                  <a:cubicBezTo>
                    <a:pt x="9649" y="5479"/>
                    <a:pt x="7932" y="-182"/>
                    <a:pt x="6660" y="2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 2923">
              <a:extLst>
                <a:ext uri="{FF2B5EF4-FFF2-40B4-BE49-F238E27FC236}">
                  <a16:creationId xmlns:a16="http://schemas.microsoft.com/office/drawing/2014/main" id="{00319064-5F80-904C-663D-D14F1D77EF30}"/>
                </a:ext>
              </a:extLst>
            </p:cNvPr>
            <p:cNvSpPr/>
            <p:nvPr/>
          </p:nvSpPr>
          <p:spPr>
            <a:xfrm>
              <a:off x="10286373" y="3758548"/>
              <a:ext cx="8104" cy="6297"/>
            </a:xfrm>
            <a:custGeom>
              <a:avLst/>
              <a:gdLst>
                <a:gd name="connsiteX0" fmla="*/ 3105 w 8104"/>
                <a:gd name="connsiteY0" fmla="*/ 238 h 6297"/>
                <a:gd name="connsiteX1" fmla="*/ 179 w 8104"/>
                <a:gd name="connsiteY1" fmla="*/ 3355 h 6297"/>
                <a:gd name="connsiteX2" fmla="*/ 5077 w 8104"/>
                <a:gd name="connsiteY2" fmla="*/ 6535 h 6297"/>
                <a:gd name="connsiteX3" fmla="*/ 7939 w 8104"/>
                <a:gd name="connsiteY3" fmla="*/ 3355 h 6297"/>
                <a:gd name="connsiteX4" fmla="*/ 3105 w 8104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4" h="6297">
                  <a:moveTo>
                    <a:pt x="3105" y="238"/>
                  </a:moveTo>
                  <a:cubicBezTo>
                    <a:pt x="497" y="238"/>
                    <a:pt x="-838" y="1638"/>
                    <a:pt x="179" y="3355"/>
                  </a:cubicBezTo>
                  <a:cubicBezTo>
                    <a:pt x="1254" y="5098"/>
                    <a:pt x="3048" y="6268"/>
                    <a:pt x="5077" y="6535"/>
                  </a:cubicBezTo>
                  <a:cubicBezTo>
                    <a:pt x="6737" y="6434"/>
                    <a:pt x="8009" y="5015"/>
                    <a:pt x="7939" y="3355"/>
                  </a:cubicBezTo>
                  <a:cubicBezTo>
                    <a:pt x="7939" y="1638"/>
                    <a:pt x="5777" y="238"/>
                    <a:pt x="310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 2924">
              <a:extLst>
                <a:ext uri="{FF2B5EF4-FFF2-40B4-BE49-F238E27FC236}">
                  <a16:creationId xmlns:a16="http://schemas.microsoft.com/office/drawing/2014/main" id="{7B291808-182A-6FA7-477C-2213AFBCB548}"/>
                </a:ext>
              </a:extLst>
            </p:cNvPr>
            <p:cNvSpPr/>
            <p:nvPr/>
          </p:nvSpPr>
          <p:spPr>
            <a:xfrm>
              <a:off x="10264120" y="4580091"/>
              <a:ext cx="7631" cy="7611"/>
            </a:xfrm>
            <a:custGeom>
              <a:avLst/>
              <a:gdLst>
                <a:gd name="connsiteX0" fmla="*/ 5894 w 7631"/>
                <a:gd name="connsiteY0" fmla="*/ 7432 h 7611"/>
                <a:gd name="connsiteX1" fmla="*/ 5894 w 7631"/>
                <a:gd name="connsiteY1" fmla="*/ 2089 h 7611"/>
                <a:gd name="connsiteX2" fmla="*/ 869 w 7631"/>
                <a:gd name="connsiteY2" fmla="*/ 5970 h 7611"/>
                <a:gd name="connsiteX3" fmla="*/ 5894 w 7631"/>
                <a:gd name="connsiteY3" fmla="*/ 7432 h 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1" h="7611">
                  <a:moveTo>
                    <a:pt x="5894" y="7432"/>
                  </a:moveTo>
                  <a:cubicBezTo>
                    <a:pt x="7993" y="6097"/>
                    <a:pt x="7993" y="4379"/>
                    <a:pt x="5894" y="2089"/>
                  </a:cubicBezTo>
                  <a:cubicBezTo>
                    <a:pt x="1950" y="-1918"/>
                    <a:pt x="-2120" y="1135"/>
                    <a:pt x="869" y="5970"/>
                  </a:cubicBezTo>
                  <a:cubicBezTo>
                    <a:pt x="1893" y="7712"/>
                    <a:pt x="4094" y="8348"/>
                    <a:pt x="5894" y="743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 2925">
              <a:extLst>
                <a:ext uri="{FF2B5EF4-FFF2-40B4-BE49-F238E27FC236}">
                  <a16:creationId xmlns:a16="http://schemas.microsoft.com/office/drawing/2014/main" id="{9172497A-F0D0-5E6B-AB3D-85ABE57B3D65}"/>
                </a:ext>
              </a:extLst>
            </p:cNvPr>
            <p:cNvSpPr/>
            <p:nvPr/>
          </p:nvSpPr>
          <p:spPr>
            <a:xfrm>
              <a:off x="10325568" y="5570888"/>
              <a:ext cx="21574" cy="16795"/>
            </a:xfrm>
            <a:custGeom>
              <a:avLst/>
              <a:gdLst>
                <a:gd name="connsiteX0" fmla="*/ 3601 w 21574"/>
                <a:gd name="connsiteY0" fmla="*/ 16922 h 16795"/>
                <a:gd name="connsiteX1" fmla="*/ 21411 w 21574"/>
                <a:gd name="connsiteY1" fmla="*/ 2738 h 16795"/>
                <a:gd name="connsiteX2" fmla="*/ 10216 w 21574"/>
                <a:gd name="connsiteY2" fmla="*/ 5091 h 16795"/>
                <a:gd name="connsiteX3" fmla="*/ 3856 w 21574"/>
                <a:gd name="connsiteY3" fmla="*/ 9798 h 16795"/>
                <a:gd name="connsiteX4" fmla="*/ 3601 w 21574"/>
                <a:gd name="connsiteY4" fmla="*/ 16922 h 16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74" h="16795">
                  <a:moveTo>
                    <a:pt x="3601" y="16922"/>
                  </a:moveTo>
                  <a:cubicBezTo>
                    <a:pt x="7481" y="18258"/>
                    <a:pt x="21284" y="7254"/>
                    <a:pt x="21411" y="2738"/>
                  </a:cubicBezTo>
                  <a:cubicBezTo>
                    <a:pt x="21539" y="-1778"/>
                    <a:pt x="11997" y="321"/>
                    <a:pt x="10216" y="5091"/>
                  </a:cubicBezTo>
                  <a:cubicBezTo>
                    <a:pt x="9186" y="7763"/>
                    <a:pt x="6712" y="9595"/>
                    <a:pt x="3856" y="9798"/>
                  </a:cubicBezTo>
                  <a:cubicBezTo>
                    <a:pt x="-1297" y="9607"/>
                    <a:pt x="-1615" y="14887"/>
                    <a:pt x="3601" y="169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 2926">
              <a:extLst>
                <a:ext uri="{FF2B5EF4-FFF2-40B4-BE49-F238E27FC236}">
                  <a16:creationId xmlns:a16="http://schemas.microsoft.com/office/drawing/2014/main" id="{3B8A0735-847D-8D77-347A-AF921A804C50}"/>
                </a:ext>
              </a:extLst>
            </p:cNvPr>
            <p:cNvSpPr/>
            <p:nvPr/>
          </p:nvSpPr>
          <p:spPr>
            <a:xfrm>
              <a:off x="10331752" y="5526763"/>
              <a:ext cx="9219" cy="8215"/>
            </a:xfrm>
            <a:custGeom>
              <a:avLst/>
              <a:gdLst>
                <a:gd name="connsiteX0" fmla="*/ 1743 w 9219"/>
                <a:gd name="connsiteY0" fmla="*/ 7490 h 8215"/>
                <a:gd name="connsiteX1" fmla="*/ 9057 w 9219"/>
                <a:gd name="connsiteY1" fmla="*/ 3228 h 8215"/>
                <a:gd name="connsiteX2" fmla="*/ 4414 w 9219"/>
                <a:gd name="connsiteY2" fmla="*/ 238 h 8215"/>
                <a:gd name="connsiteX3" fmla="*/ 1743 w 9219"/>
                <a:gd name="connsiteY3" fmla="*/ 7490 h 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9" h="8215">
                  <a:moveTo>
                    <a:pt x="1743" y="7490"/>
                  </a:moveTo>
                  <a:cubicBezTo>
                    <a:pt x="4224" y="10034"/>
                    <a:pt x="9057" y="7172"/>
                    <a:pt x="9057" y="3228"/>
                  </a:cubicBezTo>
                  <a:cubicBezTo>
                    <a:pt x="9057" y="1574"/>
                    <a:pt x="6959" y="238"/>
                    <a:pt x="4414" y="238"/>
                  </a:cubicBezTo>
                  <a:cubicBezTo>
                    <a:pt x="-293" y="238"/>
                    <a:pt x="-1692" y="3800"/>
                    <a:pt x="1743" y="74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 2927">
              <a:extLst>
                <a:ext uri="{FF2B5EF4-FFF2-40B4-BE49-F238E27FC236}">
                  <a16:creationId xmlns:a16="http://schemas.microsoft.com/office/drawing/2014/main" id="{6421EF65-1F54-CF53-DADE-5AC3364D5980}"/>
                </a:ext>
              </a:extLst>
            </p:cNvPr>
            <p:cNvSpPr/>
            <p:nvPr/>
          </p:nvSpPr>
          <p:spPr>
            <a:xfrm>
              <a:off x="10247978" y="4414267"/>
              <a:ext cx="6233" cy="11202"/>
            </a:xfrm>
            <a:custGeom>
              <a:avLst/>
              <a:gdLst>
                <a:gd name="connsiteX0" fmla="*/ 6071 w 6233"/>
                <a:gd name="connsiteY0" fmla="*/ 5080 h 11202"/>
                <a:gd name="connsiteX1" fmla="*/ 2955 w 6233"/>
                <a:gd name="connsiteY1" fmla="*/ 500 h 11202"/>
                <a:gd name="connsiteX2" fmla="*/ -163 w 6233"/>
                <a:gd name="connsiteY2" fmla="*/ 6861 h 11202"/>
                <a:gd name="connsiteX3" fmla="*/ 2955 w 6233"/>
                <a:gd name="connsiteY3" fmla="*/ 11441 h 11202"/>
                <a:gd name="connsiteX4" fmla="*/ 6071 w 6233"/>
                <a:gd name="connsiteY4" fmla="*/ 5080 h 1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1202">
                  <a:moveTo>
                    <a:pt x="6071" y="5080"/>
                  </a:moveTo>
                  <a:cubicBezTo>
                    <a:pt x="6071" y="1518"/>
                    <a:pt x="4672" y="-517"/>
                    <a:pt x="2955" y="500"/>
                  </a:cubicBezTo>
                  <a:cubicBezTo>
                    <a:pt x="1027" y="2059"/>
                    <a:pt x="-112" y="4387"/>
                    <a:pt x="-163" y="6861"/>
                  </a:cubicBezTo>
                  <a:cubicBezTo>
                    <a:pt x="-163" y="9342"/>
                    <a:pt x="1237" y="11441"/>
                    <a:pt x="2955" y="11441"/>
                  </a:cubicBezTo>
                  <a:cubicBezTo>
                    <a:pt x="4672" y="11441"/>
                    <a:pt x="6071" y="8642"/>
                    <a:pt x="6071" y="50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 2928">
              <a:extLst>
                <a:ext uri="{FF2B5EF4-FFF2-40B4-BE49-F238E27FC236}">
                  <a16:creationId xmlns:a16="http://schemas.microsoft.com/office/drawing/2014/main" id="{51040F5B-BFE4-2D1B-F5DB-BE3383229C22}"/>
                </a:ext>
              </a:extLst>
            </p:cNvPr>
            <p:cNvSpPr/>
            <p:nvPr/>
          </p:nvSpPr>
          <p:spPr>
            <a:xfrm>
              <a:off x="10351807" y="4252629"/>
              <a:ext cx="14289" cy="9387"/>
            </a:xfrm>
            <a:custGeom>
              <a:avLst/>
              <a:gdLst>
                <a:gd name="connsiteX0" fmla="*/ 3250 w 14289"/>
                <a:gd name="connsiteY0" fmla="*/ 2039 h 9387"/>
                <a:gd name="connsiteX1" fmla="*/ 7766 w 14289"/>
                <a:gd name="connsiteY1" fmla="*/ 9545 h 9387"/>
                <a:gd name="connsiteX2" fmla="*/ 14089 w 14289"/>
                <a:gd name="connsiteY2" fmla="*/ 5086 h 9387"/>
                <a:gd name="connsiteX3" fmla="*/ 14127 w 14289"/>
                <a:gd name="connsiteY3" fmla="*/ 4838 h 9387"/>
                <a:gd name="connsiteX4" fmla="*/ 3250 w 14289"/>
                <a:gd name="connsiteY4" fmla="*/ 2039 h 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" h="9387">
                  <a:moveTo>
                    <a:pt x="3250" y="2039"/>
                  </a:moveTo>
                  <a:cubicBezTo>
                    <a:pt x="-3110" y="4456"/>
                    <a:pt x="6" y="9545"/>
                    <a:pt x="7766" y="9545"/>
                  </a:cubicBezTo>
                  <a:cubicBezTo>
                    <a:pt x="10743" y="10060"/>
                    <a:pt x="13574" y="8063"/>
                    <a:pt x="14089" y="5086"/>
                  </a:cubicBezTo>
                  <a:cubicBezTo>
                    <a:pt x="14102" y="5003"/>
                    <a:pt x="14115" y="4920"/>
                    <a:pt x="14127" y="4838"/>
                  </a:cubicBezTo>
                  <a:cubicBezTo>
                    <a:pt x="13809" y="-251"/>
                    <a:pt x="11010" y="-1014"/>
                    <a:pt x="3250" y="20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 2929">
              <a:extLst>
                <a:ext uri="{FF2B5EF4-FFF2-40B4-BE49-F238E27FC236}">
                  <a16:creationId xmlns:a16="http://schemas.microsoft.com/office/drawing/2014/main" id="{6247A26D-8B7D-BBF7-4297-A4C6942E0AB9}"/>
                </a:ext>
              </a:extLst>
            </p:cNvPr>
            <p:cNvSpPr/>
            <p:nvPr/>
          </p:nvSpPr>
          <p:spPr>
            <a:xfrm>
              <a:off x="10338298" y="1881810"/>
              <a:ext cx="9040" cy="7519"/>
            </a:xfrm>
            <a:custGeom>
              <a:avLst/>
              <a:gdLst>
                <a:gd name="connsiteX0" fmla="*/ 95 w 9040"/>
                <a:gd name="connsiteY0" fmla="*/ 4382 h 7519"/>
                <a:gd name="connsiteX1" fmla="*/ 3847 w 9040"/>
                <a:gd name="connsiteY1" fmla="*/ 7562 h 7519"/>
                <a:gd name="connsiteX2" fmla="*/ 8872 w 9040"/>
                <a:gd name="connsiteY2" fmla="*/ 3364 h 7519"/>
                <a:gd name="connsiteX3" fmla="*/ 95 w 9040"/>
                <a:gd name="connsiteY3" fmla="*/ 4382 h 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0" h="7519">
                  <a:moveTo>
                    <a:pt x="95" y="4382"/>
                  </a:moveTo>
                  <a:cubicBezTo>
                    <a:pt x="-796" y="7054"/>
                    <a:pt x="667" y="8262"/>
                    <a:pt x="3847" y="7562"/>
                  </a:cubicBezTo>
                  <a:cubicBezTo>
                    <a:pt x="7028" y="6863"/>
                    <a:pt x="8999" y="5082"/>
                    <a:pt x="8872" y="3364"/>
                  </a:cubicBezTo>
                  <a:cubicBezTo>
                    <a:pt x="8682" y="-1343"/>
                    <a:pt x="1685" y="-516"/>
                    <a:pt x="95" y="43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 2930">
              <a:extLst>
                <a:ext uri="{FF2B5EF4-FFF2-40B4-BE49-F238E27FC236}">
                  <a16:creationId xmlns:a16="http://schemas.microsoft.com/office/drawing/2014/main" id="{377BBDE8-B8F3-F33B-8D24-246724B65723}"/>
                </a:ext>
              </a:extLst>
            </p:cNvPr>
            <p:cNvSpPr/>
            <p:nvPr/>
          </p:nvSpPr>
          <p:spPr>
            <a:xfrm>
              <a:off x="10323714" y="4407426"/>
              <a:ext cx="10555" cy="11873"/>
            </a:xfrm>
            <a:custGeom>
              <a:avLst/>
              <a:gdLst>
                <a:gd name="connsiteX0" fmla="*/ 1385 w 10555"/>
                <a:gd name="connsiteY0" fmla="*/ 1744 h 11873"/>
                <a:gd name="connsiteX1" fmla="*/ 2040 w 10555"/>
                <a:gd name="connsiteY1" fmla="*/ 10712 h 11873"/>
                <a:gd name="connsiteX2" fmla="*/ 4820 w 10555"/>
                <a:gd name="connsiteY2" fmla="*/ 12112 h 11873"/>
                <a:gd name="connsiteX3" fmla="*/ 9654 w 10555"/>
                <a:gd name="connsiteY3" fmla="*/ 8677 h 11873"/>
                <a:gd name="connsiteX4" fmla="*/ 1385 w 10555"/>
                <a:gd name="connsiteY4" fmla="*/ 1744 h 11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5" h="11873">
                  <a:moveTo>
                    <a:pt x="1385" y="1744"/>
                  </a:moveTo>
                  <a:cubicBezTo>
                    <a:pt x="-911" y="4403"/>
                    <a:pt x="-619" y="8416"/>
                    <a:pt x="2040" y="10712"/>
                  </a:cubicBezTo>
                  <a:cubicBezTo>
                    <a:pt x="2835" y="11406"/>
                    <a:pt x="3789" y="11883"/>
                    <a:pt x="4820" y="12112"/>
                  </a:cubicBezTo>
                  <a:cubicBezTo>
                    <a:pt x="6855" y="11730"/>
                    <a:pt x="8624" y="10477"/>
                    <a:pt x="9654" y="8677"/>
                  </a:cubicBezTo>
                  <a:cubicBezTo>
                    <a:pt x="12707" y="3652"/>
                    <a:pt x="5583" y="-2709"/>
                    <a:pt x="1385" y="17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 2931">
              <a:extLst>
                <a:ext uri="{FF2B5EF4-FFF2-40B4-BE49-F238E27FC236}">
                  <a16:creationId xmlns:a16="http://schemas.microsoft.com/office/drawing/2014/main" id="{149B5A4F-69EE-4D15-65B5-61DB5282D85E}"/>
                </a:ext>
              </a:extLst>
            </p:cNvPr>
            <p:cNvSpPr/>
            <p:nvPr/>
          </p:nvSpPr>
          <p:spPr>
            <a:xfrm>
              <a:off x="10341750" y="1949981"/>
              <a:ext cx="10552" cy="15163"/>
            </a:xfrm>
            <a:custGeom>
              <a:avLst/>
              <a:gdLst>
                <a:gd name="connsiteX0" fmla="*/ 1795 w 10552"/>
                <a:gd name="connsiteY0" fmla="*/ 1981 h 15163"/>
                <a:gd name="connsiteX1" fmla="*/ 4848 w 10552"/>
                <a:gd name="connsiteY1" fmla="*/ 15402 h 15163"/>
                <a:gd name="connsiteX2" fmla="*/ 9746 w 10552"/>
                <a:gd name="connsiteY2" fmla="*/ 10122 h 15163"/>
                <a:gd name="connsiteX3" fmla="*/ 1795 w 10552"/>
                <a:gd name="connsiteY3" fmla="*/ 1981 h 1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52" h="15163">
                  <a:moveTo>
                    <a:pt x="1795" y="1981"/>
                  </a:moveTo>
                  <a:cubicBezTo>
                    <a:pt x="-2021" y="5797"/>
                    <a:pt x="141" y="15402"/>
                    <a:pt x="4848" y="15402"/>
                  </a:cubicBezTo>
                  <a:cubicBezTo>
                    <a:pt x="6438" y="15402"/>
                    <a:pt x="8601" y="13048"/>
                    <a:pt x="9746" y="10122"/>
                  </a:cubicBezTo>
                  <a:cubicBezTo>
                    <a:pt x="12354" y="3189"/>
                    <a:pt x="6502" y="-2854"/>
                    <a:pt x="1795" y="19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 2932">
              <a:extLst>
                <a:ext uri="{FF2B5EF4-FFF2-40B4-BE49-F238E27FC236}">
                  <a16:creationId xmlns:a16="http://schemas.microsoft.com/office/drawing/2014/main" id="{5134C734-27DE-4BE8-65E5-30AB561D0495}"/>
                </a:ext>
              </a:extLst>
            </p:cNvPr>
            <p:cNvSpPr/>
            <p:nvPr/>
          </p:nvSpPr>
          <p:spPr>
            <a:xfrm>
              <a:off x="10339342" y="4360154"/>
              <a:ext cx="10249" cy="11948"/>
            </a:xfrm>
            <a:custGeom>
              <a:avLst/>
              <a:gdLst>
                <a:gd name="connsiteX0" fmla="*/ 9418 w 10249"/>
                <a:gd name="connsiteY0" fmla="*/ 8752 h 11948"/>
                <a:gd name="connsiteX1" fmla="*/ 1912 w 10249"/>
                <a:gd name="connsiteY1" fmla="*/ 864 h 11948"/>
                <a:gd name="connsiteX2" fmla="*/ 4711 w 10249"/>
                <a:gd name="connsiteY2" fmla="*/ 12187 h 11948"/>
                <a:gd name="connsiteX3" fmla="*/ 9418 w 10249"/>
                <a:gd name="connsiteY3" fmla="*/ 8752 h 1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9" h="11948">
                  <a:moveTo>
                    <a:pt x="9418" y="8752"/>
                  </a:moveTo>
                  <a:cubicBezTo>
                    <a:pt x="12090" y="4363"/>
                    <a:pt x="6174" y="-1743"/>
                    <a:pt x="1912" y="864"/>
                  </a:cubicBezTo>
                  <a:cubicBezTo>
                    <a:pt x="-2349" y="3472"/>
                    <a:pt x="640" y="12187"/>
                    <a:pt x="4711" y="12187"/>
                  </a:cubicBezTo>
                  <a:cubicBezTo>
                    <a:pt x="6702" y="11779"/>
                    <a:pt x="8426" y="10526"/>
                    <a:pt x="9418" y="87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 2933">
              <a:extLst>
                <a:ext uri="{FF2B5EF4-FFF2-40B4-BE49-F238E27FC236}">
                  <a16:creationId xmlns:a16="http://schemas.microsoft.com/office/drawing/2014/main" id="{D516A628-42C0-0E57-3B1C-28D2603F97A0}"/>
                </a:ext>
              </a:extLst>
            </p:cNvPr>
            <p:cNvSpPr/>
            <p:nvPr/>
          </p:nvSpPr>
          <p:spPr>
            <a:xfrm>
              <a:off x="10266836" y="5133337"/>
              <a:ext cx="18364" cy="15341"/>
            </a:xfrm>
            <a:custGeom>
              <a:avLst/>
              <a:gdLst>
                <a:gd name="connsiteX0" fmla="*/ 4260 w 18364"/>
                <a:gd name="connsiteY0" fmla="*/ 381 h 15341"/>
                <a:gd name="connsiteX1" fmla="*/ 126 w 18364"/>
                <a:gd name="connsiteY1" fmla="*/ 7887 h 15341"/>
                <a:gd name="connsiteX2" fmla="*/ 4260 w 18364"/>
                <a:gd name="connsiteY2" fmla="*/ 14947 h 15341"/>
                <a:gd name="connsiteX3" fmla="*/ 13801 w 18364"/>
                <a:gd name="connsiteY3" fmla="*/ 12976 h 15341"/>
                <a:gd name="connsiteX4" fmla="*/ 18190 w 18364"/>
                <a:gd name="connsiteY4" fmla="*/ 7887 h 15341"/>
                <a:gd name="connsiteX5" fmla="*/ 11830 w 18364"/>
                <a:gd name="connsiteY5" fmla="*/ 4388 h 15341"/>
                <a:gd name="connsiteX6" fmla="*/ 6423 w 18364"/>
                <a:gd name="connsiteY6" fmla="*/ 4007 h 15341"/>
                <a:gd name="connsiteX7" fmla="*/ 4260 w 18364"/>
                <a:gd name="connsiteY7" fmla="*/ 381 h 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64" h="15341">
                  <a:moveTo>
                    <a:pt x="4260" y="381"/>
                  </a:moveTo>
                  <a:cubicBezTo>
                    <a:pt x="2543" y="-510"/>
                    <a:pt x="698" y="2862"/>
                    <a:pt x="126" y="7887"/>
                  </a:cubicBezTo>
                  <a:cubicBezTo>
                    <a:pt x="-701" y="15265"/>
                    <a:pt x="126" y="16601"/>
                    <a:pt x="4260" y="14947"/>
                  </a:cubicBezTo>
                  <a:cubicBezTo>
                    <a:pt x="7326" y="13815"/>
                    <a:pt x="10538" y="13153"/>
                    <a:pt x="13801" y="12976"/>
                  </a:cubicBezTo>
                  <a:cubicBezTo>
                    <a:pt x="16416" y="12772"/>
                    <a:pt x="18375" y="10501"/>
                    <a:pt x="18190" y="7887"/>
                  </a:cubicBezTo>
                  <a:cubicBezTo>
                    <a:pt x="18190" y="4325"/>
                    <a:pt x="16282" y="3307"/>
                    <a:pt x="11830" y="4388"/>
                  </a:cubicBezTo>
                  <a:cubicBezTo>
                    <a:pt x="7377" y="5470"/>
                    <a:pt x="6041" y="5088"/>
                    <a:pt x="6423" y="4007"/>
                  </a:cubicBezTo>
                  <a:cubicBezTo>
                    <a:pt x="6804" y="2926"/>
                    <a:pt x="5978" y="1272"/>
                    <a:pt x="4260" y="3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 2934">
              <a:extLst>
                <a:ext uri="{FF2B5EF4-FFF2-40B4-BE49-F238E27FC236}">
                  <a16:creationId xmlns:a16="http://schemas.microsoft.com/office/drawing/2014/main" id="{7AF53AF8-7781-3850-3AAF-0F66B7C121B0}"/>
                </a:ext>
              </a:extLst>
            </p:cNvPr>
            <p:cNvSpPr/>
            <p:nvPr/>
          </p:nvSpPr>
          <p:spPr>
            <a:xfrm>
              <a:off x="10244862" y="4589062"/>
              <a:ext cx="17444" cy="8791"/>
            </a:xfrm>
            <a:custGeom>
              <a:avLst/>
              <a:gdLst>
                <a:gd name="connsiteX0" fmla="*/ -163 w 17444"/>
                <a:gd name="connsiteY0" fmla="*/ 5395 h 8791"/>
                <a:gd name="connsiteX1" fmla="*/ 4799 w 17444"/>
                <a:gd name="connsiteY1" fmla="*/ 8512 h 8791"/>
                <a:gd name="connsiteX2" fmla="*/ 14276 w 17444"/>
                <a:gd name="connsiteY2" fmla="*/ 6603 h 8791"/>
                <a:gd name="connsiteX3" fmla="*/ 16884 w 17444"/>
                <a:gd name="connsiteY3" fmla="*/ 3487 h 8791"/>
                <a:gd name="connsiteX4" fmla="*/ -163 w 17444"/>
                <a:gd name="connsiteY4" fmla="*/ 5395 h 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4" h="8791">
                  <a:moveTo>
                    <a:pt x="-163" y="5395"/>
                  </a:moveTo>
                  <a:cubicBezTo>
                    <a:pt x="-163" y="8703"/>
                    <a:pt x="1555" y="9784"/>
                    <a:pt x="4799" y="8512"/>
                  </a:cubicBezTo>
                  <a:cubicBezTo>
                    <a:pt x="7846" y="7405"/>
                    <a:pt x="11039" y="6756"/>
                    <a:pt x="14276" y="6603"/>
                  </a:cubicBezTo>
                  <a:cubicBezTo>
                    <a:pt x="16757" y="6603"/>
                    <a:pt x="17966" y="5204"/>
                    <a:pt x="16884" y="3487"/>
                  </a:cubicBezTo>
                  <a:cubicBezTo>
                    <a:pt x="13704" y="-1793"/>
                    <a:pt x="-163" y="-266"/>
                    <a:pt x="-163" y="53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 2935">
              <a:extLst>
                <a:ext uri="{FF2B5EF4-FFF2-40B4-BE49-F238E27FC236}">
                  <a16:creationId xmlns:a16="http://schemas.microsoft.com/office/drawing/2014/main" id="{04D85511-858B-B810-AB33-018EAB4903FC}"/>
                </a:ext>
              </a:extLst>
            </p:cNvPr>
            <p:cNvSpPr/>
            <p:nvPr/>
          </p:nvSpPr>
          <p:spPr>
            <a:xfrm>
              <a:off x="10329264" y="2037466"/>
              <a:ext cx="10964" cy="12690"/>
            </a:xfrm>
            <a:custGeom>
              <a:avLst/>
              <a:gdLst>
                <a:gd name="connsiteX0" fmla="*/ 733 w 10964"/>
                <a:gd name="connsiteY0" fmla="*/ 9716 h 12690"/>
                <a:gd name="connsiteX1" fmla="*/ 8429 w 10964"/>
                <a:gd name="connsiteY1" fmla="*/ 11560 h 12690"/>
                <a:gd name="connsiteX2" fmla="*/ 10337 w 10964"/>
                <a:gd name="connsiteY2" fmla="*/ 5200 h 12690"/>
                <a:gd name="connsiteX3" fmla="*/ 7411 w 10964"/>
                <a:gd name="connsiteY3" fmla="*/ 238 h 12690"/>
                <a:gd name="connsiteX4" fmla="*/ 733 w 10964"/>
                <a:gd name="connsiteY4" fmla="*/ 9716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64" h="12690">
                  <a:moveTo>
                    <a:pt x="733" y="9716"/>
                  </a:moveTo>
                  <a:cubicBezTo>
                    <a:pt x="2577" y="12769"/>
                    <a:pt x="8429" y="14168"/>
                    <a:pt x="8429" y="11560"/>
                  </a:cubicBezTo>
                  <a:cubicBezTo>
                    <a:pt x="8855" y="9383"/>
                    <a:pt x="9491" y="7252"/>
                    <a:pt x="10337" y="5200"/>
                  </a:cubicBezTo>
                  <a:cubicBezTo>
                    <a:pt x="11546" y="1956"/>
                    <a:pt x="10337" y="238"/>
                    <a:pt x="7411" y="238"/>
                  </a:cubicBezTo>
                  <a:cubicBezTo>
                    <a:pt x="1687" y="302"/>
                    <a:pt x="-1939" y="5327"/>
                    <a:pt x="733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 2936">
              <a:extLst>
                <a:ext uri="{FF2B5EF4-FFF2-40B4-BE49-F238E27FC236}">
                  <a16:creationId xmlns:a16="http://schemas.microsoft.com/office/drawing/2014/main" id="{916FD9E6-34A9-F611-AE5F-034410A0802B}"/>
                </a:ext>
              </a:extLst>
            </p:cNvPr>
            <p:cNvSpPr/>
            <p:nvPr/>
          </p:nvSpPr>
          <p:spPr>
            <a:xfrm>
              <a:off x="10295094" y="5489616"/>
              <a:ext cx="25659" cy="24488"/>
            </a:xfrm>
            <a:custGeom>
              <a:avLst/>
              <a:gdLst>
                <a:gd name="connsiteX0" fmla="*/ 17665 w 25659"/>
                <a:gd name="connsiteY0" fmla="*/ 5963 h 24488"/>
                <a:gd name="connsiteX1" fmla="*/ 25361 w 25659"/>
                <a:gd name="connsiteY1" fmla="*/ 3101 h 24488"/>
                <a:gd name="connsiteX2" fmla="*/ 16075 w 25659"/>
                <a:gd name="connsiteY2" fmla="*/ 238 h 24488"/>
                <a:gd name="connsiteX3" fmla="*/ 1636 w 25659"/>
                <a:gd name="connsiteY3" fmla="*/ 7744 h 24488"/>
                <a:gd name="connsiteX4" fmla="*/ 2272 w 25659"/>
                <a:gd name="connsiteY4" fmla="*/ 19957 h 24488"/>
                <a:gd name="connsiteX5" fmla="*/ 11622 w 25659"/>
                <a:gd name="connsiteY5" fmla="*/ 19957 h 24488"/>
                <a:gd name="connsiteX6" fmla="*/ 15502 w 25659"/>
                <a:gd name="connsiteY6" fmla="*/ 14995 h 24488"/>
                <a:gd name="connsiteX7" fmla="*/ 15502 w 25659"/>
                <a:gd name="connsiteY7" fmla="*/ 13151 h 24488"/>
                <a:gd name="connsiteX8" fmla="*/ 17665 w 25659"/>
                <a:gd name="connsiteY8" fmla="*/ 5963 h 2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9" h="24488">
                  <a:moveTo>
                    <a:pt x="17665" y="5963"/>
                  </a:moveTo>
                  <a:cubicBezTo>
                    <a:pt x="20521" y="6141"/>
                    <a:pt x="23313" y="5098"/>
                    <a:pt x="25361" y="3101"/>
                  </a:cubicBezTo>
                  <a:cubicBezTo>
                    <a:pt x="26315" y="1511"/>
                    <a:pt x="22117" y="238"/>
                    <a:pt x="16075" y="238"/>
                  </a:cubicBezTo>
                  <a:cubicBezTo>
                    <a:pt x="7488" y="238"/>
                    <a:pt x="4307" y="1892"/>
                    <a:pt x="1636" y="7744"/>
                  </a:cubicBezTo>
                  <a:cubicBezTo>
                    <a:pt x="-1036" y="13596"/>
                    <a:pt x="-654" y="16395"/>
                    <a:pt x="2272" y="19957"/>
                  </a:cubicBezTo>
                  <a:cubicBezTo>
                    <a:pt x="7297" y="26318"/>
                    <a:pt x="11622" y="26318"/>
                    <a:pt x="11622" y="19957"/>
                  </a:cubicBezTo>
                  <a:cubicBezTo>
                    <a:pt x="11457" y="17553"/>
                    <a:pt x="13130" y="15415"/>
                    <a:pt x="15502" y="14995"/>
                  </a:cubicBezTo>
                  <a:cubicBezTo>
                    <a:pt x="18619" y="14995"/>
                    <a:pt x="18619" y="14423"/>
                    <a:pt x="15502" y="13151"/>
                  </a:cubicBezTo>
                  <a:cubicBezTo>
                    <a:pt x="9523" y="10861"/>
                    <a:pt x="10922" y="5963"/>
                    <a:pt x="17665" y="59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 2937">
              <a:extLst>
                <a:ext uri="{FF2B5EF4-FFF2-40B4-BE49-F238E27FC236}">
                  <a16:creationId xmlns:a16="http://schemas.microsoft.com/office/drawing/2014/main" id="{32657097-9D7A-79C1-5BE9-7228A2679BBE}"/>
                </a:ext>
              </a:extLst>
            </p:cNvPr>
            <p:cNvSpPr/>
            <p:nvPr/>
          </p:nvSpPr>
          <p:spPr>
            <a:xfrm>
              <a:off x="10302298" y="4328550"/>
              <a:ext cx="26313" cy="37313"/>
            </a:xfrm>
            <a:custGeom>
              <a:avLst/>
              <a:gdLst>
                <a:gd name="connsiteX0" fmla="*/ 9189 w 26313"/>
                <a:gd name="connsiteY0" fmla="*/ 7280 h 37313"/>
                <a:gd name="connsiteX1" fmla="*/ -161 w 26313"/>
                <a:gd name="connsiteY1" fmla="*/ 14658 h 37313"/>
                <a:gd name="connsiteX2" fmla="*/ 14468 w 26313"/>
                <a:gd name="connsiteY2" fmla="*/ 31196 h 37313"/>
                <a:gd name="connsiteX3" fmla="*/ 22228 w 26313"/>
                <a:gd name="connsiteY3" fmla="*/ 24836 h 37313"/>
                <a:gd name="connsiteX4" fmla="*/ 20066 w 26313"/>
                <a:gd name="connsiteY4" fmla="*/ 16312 h 37313"/>
                <a:gd name="connsiteX5" fmla="*/ 9189 w 26313"/>
                <a:gd name="connsiteY5" fmla="*/ 7280 h 37313"/>
                <a:gd name="connsiteX6" fmla="*/ 8871 w 26313"/>
                <a:gd name="connsiteY6" fmla="*/ 24899 h 37313"/>
                <a:gd name="connsiteX7" fmla="*/ 6008 w 26313"/>
                <a:gd name="connsiteY7" fmla="*/ 21719 h 37313"/>
                <a:gd name="connsiteX8" fmla="*/ 10843 w 26313"/>
                <a:gd name="connsiteY8" fmla="*/ 18602 h 37313"/>
                <a:gd name="connsiteX9" fmla="*/ 13705 w 26313"/>
                <a:gd name="connsiteY9" fmla="*/ 21712 h 37313"/>
                <a:gd name="connsiteX10" fmla="*/ 13705 w 26313"/>
                <a:gd name="connsiteY10" fmla="*/ 21719 h 37313"/>
                <a:gd name="connsiteX11" fmla="*/ 8871 w 26313"/>
                <a:gd name="connsiteY11" fmla="*/ 24899 h 3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13" h="37313">
                  <a:moveTo>
                    <a:pt x="9189" y="7280"/>
                  </a:moveTo>
                  <a:cubicBezTo>
                    <a:pt x="2001" y="-3851"/>
                    <a:pt x="-225" y="-2070"/>
                    <a:pt x="-161" y="14658"/>
                  </a:cubicBezTo>
                  <a:cubicBezTo>
                    <a:pt x="-161" y="36730"/>
                    <a:pt x="6199" y="44108"/>
                    <a:pt x="14468" y="31196"/>
                  </a:cubicBezTo>
                  <a:cubicBezTo>
                    <a:pt x="16033" y="28067"/>
                    <a:pt x="18851" y="25752"/>
                    <a:pt x="22228" y="24836"/>
                  </a:cubicBezTo>
                  <a:cubicBezTo>
                    <a:pt x="28589" y="24836"/>
                    <a:pt x="26744" y="18093"/>
                    <a:pt x="20066" y="16312"/>
                  </a:cubicBezTo>
                  <a:cubicBezTo>
                    <a:pt x="15588" y="14512"/>
                    <a:pt x="11784" y="11351"/>
                    <a:pt x="9189" y="7280"/>
                  </a:cubicBezTo>
                  <a:close/>
                  <a:moveTo>
                    <a:pt x="8871" y="24899"/>
                  </a:moveTo>
                  <a:cubicBezTo>
                    <a:pt x="6263" y="24899"/>
                    <a:pt x="4927" y="23500"/>
                    <a:pt x="6008" y="21719"/>
                  </a:cubicBezTo>
                  <a:cubicBezTo>
                    <a:pt x="7033" y="19970"/>
                    <a:pt x="8826" y="18812"/>
                    <a:pt x="10843" y="18602"/>
                  </a:cubicBezTo>
                  <a:cubicBezTo>
                    <a:pt x="12490" y="18672"/>
                    <a:pt x="13775" y="20065"/>
                    <a:pt x="13705" y="21712"/>
                  </a:cubicBezTo>
                  <a:cubicBezTo>
                    <a:pt x="13705" y="21712"/>
                    <a:pt x="13705" y="21719"/>
                    <a:pt x="13705" y="21719"/>
                  </a:cubicBezTo>
                  <a:cubicBezTo>
                    <a:pt x="13705" y="23500"/>
                    <a:pt x="11542" y="24899"/>
                    <a:pt x="8871" y="248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 2938">
              <a:extLst>
                <a:ext uri="{FF2B5EF4-FFF2-40B4-BE49-F238E27FC236}">
                  <a16:creationId xmlns:a16="http://schemas.microsoft.com/office/drawing/2014/main" id="{663F866A-43D0-345E-BCEF-379B5E404913}"/>
                </a:ext>
              </a:extLst>
            </p:cNvPr>
            <p:cNvSpPr/>
            <p:nvPr/>
          </p:nvSpPr>
          <p:spPr>
            <a:xfrm>
              <a:off x="10326104" y="3343899"/>
              <a:ext cx="13852" cy="11713"/>
            </a:xfrm>
            <a:custGeom>
              <a:avLst/>
              <a:gdLst>
                <a:gd name="connsiteX0" fmla="*/ 584 w 13852"/>
                <a:gd name="connsiteY0" fmla="*/ 8692 h 11713"/>
                <a:gd name="connsiteX1" fmla="*/ 11588 w 13852"/>
                <a:gd name="connsiteY1" fmla="*/ 7484 h 11713"/>
                <a:gd name="connsiteX2" fmla="*/ 10189 w 13852"/>
                <a:gd name="connsiteY2" fmla="*/ 741 h 11713"/>
                <a:gd name="connsiteX3" fmla="*/ 584 w 13852"/>
                <a:gd name="connsiteY3" fmla="*/ 8692 h 1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52" h="11713">
                  <a:moveTo>
                    <a:pt x="584" y="8692"/>
                  </a:moveTo>
                  <a:cubicBezTo>
                    <a:pt x="3447" y="13399"/>
                    <a:pt x="6945" y="13018"/>
                    <a:pt x="11588" y="7484"/>
                  </a:cubicBezTo>
                  <a:cubicBezTo>
                    <a:pt x="14705" y="3667"/>
                    <a:pt x="14451" y="2395"/>
                    <a:pt x="10189" y="741"/>
                  </a:cubicBezTo>
                  <a:cubicBezTo>
                    <a:pt x="4146" y="-1421"/>
                    <a:pt x="-2405" y="3794"/>
                    <a:pt x="584" y="86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 2939">
              <a:extLst>
                <a:ext uri="{FF2B5EF4-FFF2-40B4-BE49-F238E27FC236}">
                  <a16:creationId xmlns:a16="http://schemas.microsoft.com/office/drawing/2014/main" id="{A64A1AA1-445F-D798-66FD-D651B96D7E36}"/>
                </a:ext>
              </a:extLst>
            </p:cNvPr>
            <p:cNvSpPr/>
            <p:nvPr/>
          </p:nvSpPr>
          <p:spPr>
            <a:xfrm>
              <a:off x="10243043" y="4756427"/>
              <a:ext cx="13109" cy="8809"/>
            </a:xfrm>
            <a:custGeom>
              <a:avLst/>
              <a:gdLst>
                <a:gd name="connsiteX0" fmla="*/ 12533 w 13109"/>
                <a:gd name="connsiteY0" fmla="*/ 6017 h 8809"/>
                <a:gd name="connsiteX1" fmla="*/ 1783 w 13109"/>
                <a:gd name="connsiteY1" fmla="*/ 1246 h 8809"/>
                <a:gd name="connsiteX2" fmla="*/ 257 w 13109"/>
                <a:gd name="connsiteY2" fmla="*/ 6208 h 8809"/>
                <a:gd name="connsiteX3" fmla="*/ 11363 w 13109"/>
                <a:gd name="connsiteY3" fmla="*/ 7219 h 8809"/>
                <a:gd name="connsiteX4" fmla="*/ 12533 w 13109"/>
                <a:gd name="connsiteY4" fmla="*/ 6017 h 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09" h="8809">
                  <a:moveTo>
                    <a:pt x="12533" y="6017"/>
                  </a:moveTo>
                  <a:cubicBezTo>
                    <a:pt x="14950" y="2137"/>
                    <a:pt x="6172" y="-1616"/>
                    <a:pt x="1783" y="1246"/>
                  </a:cubicBezTo>
                  <a:cubicBezTo>
                    <a:pt x="2" y="2201"/>
                    <a:pt x="-678" y="4414"/>
                    <a:pt x="257" y="6208"/>
                  </a:cubicBezTo>
                  <a:cubicBezTo>
                    <a:pt x="3043" y="9553"/>
                    <a:pt x="8017" y="10012"/>
                    <a:pt x="11363" y="7219"/>
                  </a:cubicBezTo>
                  <a:cubicBezTo>
                    <a:pt x="11795" y="6863"/>
                    <a:pt x="12189" y="6456"/>
                    <a:pt x="12533" y="60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 2940">
              <a:extLst>
                <a:ext uri="{FF2B5EF4-FFF2-40B4-BE49-F238E27FC236}">
                  <a16:creationId xmlns:a16="http://schemas.microsoft.com/office/drawing/2014/main" id="{5CFCA81F-DBED-266E-2792-3AFC4AA60460}"/>
                </a:ext>
              </a:extLst>
            </p:cNvPr>
            <p:cNvSpPr/>
            <p:nvPr/>
          </p:nvSpPr>
          <p:spPr>
            <a:xfrm>
              <a:off x="10084079" y="413350"/>
              <a:ext cx="29504" cy="19577"/>
            </a:xfrm>
            <a:custGeom>
              <a:avLst/>
              <a:gdLst>
                <a:gd name="connsiteX0" fmla="*/ 9235 w 29504"/>
                <a:gd name="connsiteY0" fmla="*/ 14267 h 19577"/>
                <a:gd name="connsiteX1" fmla="*/ 21193 w 29504"/>
                <a:gd name="connsiteY1" fmla="*/ 15030 h 19577"/>
                <a:gd name="connsiteX2" fmla="*/ 28890 w 29504"/>
                <a:gd name="connsiteY2" fmla="*/ 16684 h 19577"/>
                <a:gd name="connsiteX3" fmla="*/ 10380 w 29504"/>
                <a:gd name="connsiteY3" fmla="*/ 401 h 19577"/>
                <a:gd name="connsiteX4" fmla="*/ 2429 w 29504"/>
                <a:gd name="connsiteY4" fmla="*/ 13440 h 19577"/>
                <a:gd name="connsiteX5" fmla="*/ 9235 w 29504"/>
                <a:gd name="connsiteY5" fmla="*/ 14267 h 1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04" h="19577">
                  <a:moveTo>
                    <a:pt x="9235" y="14267"/>
                  </a:moveTo>
                  <a:cubicBezTo>
                    <a:pt x="14578" y="8860"/>
                    <a:pt x="21193" y="9306"/>
                    <a:pt x="21193" y="15030"/>
                  </a:cubicBezTo>
                  <a:cubicBezTo>
                    <a:pt x="21193" y="20755"/>
                    <a:pt x="26027" y="21391"/>
                    <a:pt x="28890" y="16684"/>
                  </a:cubicBezTo>
                  <a:cubicBezTo>
                    <a:pt x="31752" y="11977"/>
                    <a:pt x="20493" y="1609"/>
                    <a:pt x="10380" y="401"/>
                  </a:cubicBezTo>
                  <a:cubicBezTo>
                    <a:pt x="266" y="-808"/>
                    <a:pt x="-2978" y="4853"/>
                    <a:pt x="2429" y="13440"/>
                  </a:cubicBezTo>
                  <a:cubicBezTo>
                    <a:pt x="4782" y="17193"/>
                    <a:pt x="6182" y="17320"/>
                    <a:pt x="9235" y="142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 2941">
              <a:extLst>
                <a:ext uri="{FF2B5EF4-FFF2-40B4-BE49-F238E27FC236}">
                  <a16:creationId xmlns:a16="http://schemas.microsoft.com/office/drawing/2014/main" id="{B2349EDB-F6C9-29BA-867C-A3714A475C56}"/>
                </a:ext>
              </a:extLst>
            </p:cNvPr>
            <p:cNvSpPr/>
            <p:nvPr/>
          </p:nvSpPr>
          <p:spPr>
            <a:xfrm>
              <a:off x="10074204" y="1981047"/>
              <a:ext cx="24287" cy="12563"/>
            </a:xfrm>
            <a:custGeom>
              <a:avLst/>
              <a:gdLst>
                <a:gd name="connsiteX0" fmla="*/ 20191 w 24287"/>
                <a:gd name="connsiteY0" fmla="*/ 6599 h 12563"/>
                <a:gd name="connsiteX1" fmla="*/ 18920 w 24287"/>
                <a:gd name="connsiteY1" fmla="*/ 238 h 12563"/>
                <a:gd name="connsiteX2" fmla="*/ -163 w 24287"/>
                <a:gd name="connsiteY2" fmla="*/ 9779 h 12563"/>
                <a:gd name="connsiteX3" fmla="*/ 20191 w 24287"/>
                <a:gd name="connsiteY3" fmla="*/ 6599 h 1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87" h="12563">
                  <a:moveTo>
                    <a:pt x="20191" y="6599"/>
                  </a:moveTo>
                  <a:cubicBezTo>
                    <a:pt x="25662" y="238"/>
                    <a:pt x="25598" y="238"/>
                    <a:pt x="18920" y="238"/>
                  </a:cubicBezTo>
                  <a:cubicBezTo>
                    <a:pt x="10650" y="238"/>
                    <a:pt x="-163" y="5581"/>
                    <a:pt x="-163" y="9779"/>
                  </a:cubicBezTo>
                  <a:cubicBezTo>
                    <a:pt x="28" y="15122"/>
                    <a:pt x="14467" y="12960"/>
                    <a:pt x="20191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 2942">
              <a:extLst>
                <a:ext uri="{FF2B5EF4-FFF2-40B4-BE49-F238E27FC236}">
                  <a16:creationId xmlns:a16="http://schemas.microsoft.com/office/drawing/2014/main" id="{19D100DC-354D-8CB0-5F63-31F23EEAF616}"/>
                </a:ext>
              </a:extLst>
            </p:cNvPr>
            <p:cNvSpPr/>
            <p:nvPr/>
          </p:nvSpPr>
          <p:spPr>
            <a:xfrm>
              <a:off x="10072813" y="3092772"/>
              <a:ext cx="13537" cy="11118"/>
            </a:xfrm>
            <a:custGeom>
              <a:avLst/>
              <a:gdLst>
                <a:gd name="connsiteX0" fmla="*/ 2055 w 13537"/>
                <a:gd name="connsiteY0" fmla="*/ 8889 h 11118"/>
                <a:gd name="connsiteX1" fmla="*/ 12423 w 13537"/>
                <a:gd name="connsiteY1" fmla="*/ 8125 h 11118"/>
                <a:gd name="connsiteX2" fmla="*/ 2946 w 13537"/>
                <a:gd name="connsiteY2" fmla="*/ 2146 h 11118"/>
                <a:gd name="connsiteX3" fmla="*/ 2055 w 13537"/>
                <a:gd name="connsiteY3" fmla="*/ 8889 h 1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37" h="11118">
                  <a:moveTo>
                    <a:pt x="2055" y="8889"/>
                  </a:moveTo>
                  <a:cubicBezTo>
                    <a:pt x="7526" y="12387"/>
                    <a:pt x="10006" y="12196"/>
                    <a:pt x="12423" y="8125"/>
                  </a:cubicBezTo>
                  <a:cubicBezTo>
                    <a:pt x="16049" y="2210"/>
                    <a:pt x="8543" y="-2561"/>
                    <a:pt x="2946" y="2146"/>
                  </a:cubicBezTo>
                  <a:cubicBezTo>
                    <a:pt x="-934" y="5454"/>
                    <a:pt x="-1125" y="6790"/>
                    <a:pt x="2055" y="88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 2943">
              <a:extLst>
                <a:ext uri="{FF2B5EF4-FFF2-40B4-BE49-F238E27FC236}">
                  <a16:creationId xmlns:a16="http://schemas.microsoft.com/office/drawing/2014/main" id="{C45E8BD8-2E4B-5BF0-30F5-EE2FD8296FD9}"/>
                </a:ext>
              </a:extLst>
            </p:cNvPr>
            <p:cNvSpPr/>
            <p:nvPr/>
          </p:nvSpPr>
          <p:spPr>
            <a:xfrm>
              <a:off x="10092881" y="307034"/>
              <a:ext cx="20581" cy="12307"/>
            </a:xfrm>
            <a:custGeom>
              <a:avLst/>
              <a:gdLst>
                <a:gd name="connsiteX0" fmla="*/ 3868 w 20581"/>
                <a:gd name="connsiteY0" fmla="*/ 10734 h 12307"/>
                <a:gd name="connsiteX1" fmla="*/ 19579 w 20581"/>
                <a:gd name="connsiteY1" fmla="*/ 10734 h 12307"/>
                <a:gd name="connsiteX2" fmla="*/ 7303 w 20581"/>
                <a:gd name="connsiteY2" fmla="*/ 238 h 12307"/>
                <a:gd name="connsiteX3" fmla="*/ 3868 w 20581"/>
                <a:gd name="connsiteY3" fmla="*/ 10734 h 1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81" h="12307">
                  <a:moveTo>
                    <a:pt x="3868" y="10734"/>
                  </a:moveTo>
                  <a:cubicBezTo>
                    <a:pt x="8829" y="13151"/>
                    <a:pt x="14617" y="13151"/>
                    <a:pt x="19579" y="10734"/>
                  </a:cubicBezTo>
                  <a:cubicBezTo>
                    <a:pt x="23077" y="7172"/>
                    <a:pt x="14999" y="238"/>
                    <a:pt x="7303" y="238"/>
                  </a:cubicBezTo>
                  <a:cubicBezTo>
                    <a:pt x="-394" y="238"/>
                    <a:pt x="-3129" y="7744"/>
                    <a:pt x="3868" y="107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 2944">
              <a:extLst>
                <a:ext uri="{FF2B5EF4-FFF2-40B4-BE49-F238E27FC236}">
                  <a16:creationId xmlns:a16="http://schemas.microsoft.com/office/drawing/2014/main" id="{8A2ABAB6-52DF-3365-B248-3E435CE85A6A}"/>
                </a:ext>
              </a:extLst>
            </p:cNvPr>
            <p:cNvSpPr/>
            <p:nvPr/>
          </p:nvSpPr>
          <p:spPr>
            <a:xfrm>
              <a:off x="10099201" y="401427"/>
              <a:ext cx="8136" cy="6297"/>
            </a:xfrm>
            <a:custGeom>
              <a:avLst/>
              <a:gdLst>
                <a:gd name="connsiteX0" fmla="*/ 2764 w 8136"/>
                <a:gd name="connsiteY0" fmla="*/ 238 h 6297"/>
                <a:gd name="connsiteX1" fmla="*/ -162 w 8136"/>
                <a:gd name="connsiteY1" fmla="*/ 3355 h 6297"/>
                <a:gd name="connsiteX2" fmla="*/ 4672 w 8136"/>
                <a:gd name="connsiteY2" fmla="*/ 6535 h 6297"/>
                <a:gd name="connsiteX3" fmla="*/ 7598 w 8136"/>
                <a:gd name="connsiteY3" fmla="*/ 3355 h 6297"/>
                <a:gd name="connsiteX4" fmla="*/ 2764 w 813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2764" y="238"/>
                  </a:move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072"/>
                    <a:pt x="2001" y="6535"/>
                    <a:pt x="4672" y="6535"/>
                  </a:cubicBezTo>
                  <a:cubicBezTo>
                    <a:pt x="7344" y="6535"/>
                    <a:pt x="8679" y="5072"/>
                    <a:pt x="7598" y="3355"/>
                  </a:cubicBezTo>
                  <a:cubicBezTo>
                    <a:pt x="6536" y="1644"/>
                    <a:pt x="4761" y="505"/>
                    <a:pt x="276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 2945">
              <a:extLst>
                <a:ext uri="{FF2B5EF4-FFF2-40B4-BE49-F238E27FC236}">
                  <a16:creationId xmlns:a16="http://schemas.microsoft.com/office/drawing/2014/main" id="{2288FB78-875E-A77E-934A-6C664252CD21}"/>
                </a:ext>
              </a:extLst>
            </p:cNvPr>
            <p:cNvSpPr/>
            <p:nvPr/>
          </p:nvSpPr>
          <p:spPr>
            <a:xfrm>
              <a:off x="10106595" y="2245626"/>
              <a:ext cx="10825" cy="8970"/>
            </a:xfrm>
            <a:custGeom>
              <a:avLst/>
              <a:gdLst>
                <a:gd name="connsiteX0" fmla="*/ 204 w 10825"/>
                <a:gd name="connsiteY0" fmla="*/ 6053 h 8970"/>
                <a:gd name="connsiteX1" fmla="*/ 6844 w 10825"/>
                <a:gd name="connsiteY1" fmla="*/ 8826 h 8970"/>
                <a:gd name="connsiteX2" fmla="*/ 9618 w 10825"/>
                <a:gd name="connsiteY2" fmla="*/ 6053 h 8970"/>
                <a:gd name="connsiteX3" fmla="*/ 3257 w 10825"/>
                <a:gd name="connsiteY3" fmla="*/ 1091 h 8970"/>
                <a:gd name="connsiteX4" fmla="*/ 204 w 10825"/>
                <a:gd name="connsiteY4" fmla="*/ 6053 h 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5" h="8970">
                  <a:moveTo>
                    <a:pt x="204" y="6053"/>
                  </a:moveTo>
                  <a:cubicBezTo>
                    <a:pt x="1273" y="8652"/>
                    <a:pt x="4243" y="9894"/>
                    <a:pt x="6844" y="8826"/>
                  </a:cubicBezTo>
                  <a:cubicBezTo>
                    <a:pt x="8104" y="8310"/>
                    <a:pt x="9102" y="7311"/>
                    <a:pt x="9618" y="6053"/>
                  </a:cubicBezTo>
                  <a:cubicBezTo>
                    <a:pt x="12480" y="1346"/>
                    <a:pt x="9173" y="-1198"/>
                    <a:pt x="3257" y="1091"/>
                  </a:cubicBezTo>
                  <a:cubicBezTo>
                    <a:pt x="522" y="1982"/>
                    <a:pt x="-877" y="4272"/>
                    <a:pt x="204" y="60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 2946">
              <a:extLst>
                <a:ext uri="{FF2B5EF4-FFF2-40B4-BE49-F238E27FC236}">
                  <a16:creationId xmlns:a16="http://schemas.microsoft.com/office/drawing/2014/main" id="{EE6FB2D5-15AA-3B51-A4E7-CE286DF4BEF8}"/>
                </a:ext>
              </a:extLst>
            </p:cNvPr>
            <p:cNvSpPr/>
            <p:nvPr/>
          </p:nvSpPr>
          <p:spPr>
            <a:xfrm>
              <a:off x="10055821" y="2144484"/>
              <a:ext cx="11449" cy="17922"/>
            </a:xfrm>
            <a:custGeom>
              <a:avLst/>
              <a:gdLst>
                <a:gd name="connsiteX0" fmla="*/ -163 w 11449"/>
                <a:gd name="connsiteY0" fmla="*/ 3897 h 17922"/>
                <a:gd name="connsiteX1" fmla="*/ 11287 w 11449"/>
                <a:gd name="connsiteY1" fmla="*/ 17954 h 17922"/>
                <a:gd name="connsiteX2" fmla="*/ 8488 w 11449"/>
                <a:gd name="connsiteY2" fmla="*/ 8540 h 17922"/>
                <a:gd name="connsiteX3" fmla="*/ -163 w 11449"/>
                <a:gd name="connsiteY3" fmla="*/ 3897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49" h="17922">
                  <a:moveTo>
                    <a:pt x="-163" y="3897"/>
                  </a:moveTo>
                  <a:cubicBezTo>
                    <a:pt x="-163" y="8031"/>
                    <a:pt x="9442" y="19862"/>
                    <a:pt x="11287" y="17954"/>
                  </a:cubicBezTo>
                  <a:cubicBezTo>
                    <a:pt x="11268" y="14614"/>
                    <a:pt x="10294" y="11348"/>
                    <a:pt x="8488" y="8540"/>
                  </a:cubicBezTo>
                  <a:cubicBezTo>
                    <a:pt x="4926" y="17"/>
                    <a:pt x="-163" y="-2655"/>
                    <a:pt x="-163" y="38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 2947">
              <a:extLst>
                <a:ext uri="{FF2B5EF4-FFF2-40B4-BE49-F238E27FC236}">
                  <a16:creationId xmlns:a16="http://schemas.microsoft.com/office/drawing/2014/main" id="{68615123-0B31-6111-59A9-D5D022C7AFFD}"/>
                </a:ext>
              </a:extLst>
            </p:cNvPr>
            <p:cNvSpPr/>
            <p:nvPr/>
          </p:nvSpPr>
          <p:spPr>
            <a:xfrm>
              <a:off x="10115204" y="735301"/>
              <a:ext cx="8565" cy="11328"/>
            </a:xfrm>
            <a:custGeom>
              <a:avLst/>
              <a:gdLst>
                <a:gd name="connsiteX0" fmla="*/ 6352 w 8565"/>
                <a:gd name="connsiteY0" fmla="*/ 9843 h 11328"/>
                <a:gd name="connsiteX1" fmla="*/ 6352 w 8565"/>
                <a:gd name="connsiteY1" fmla="*/ 2465 h 11328"/>
                <a:gd name="connsiteX2" fmla="*/ 754 w 8565"/>
                <a:gd name="connsiteY2" fmla="*/ 8126 h 11328"/>
                <a:gd name="connsiteX3" fmla="*/ 6352 w 8565"/>
                <a:gd name="connsiteY3" fmla="*/ 9843 h 1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5" h="11328">
                  <a:moveTo>
                    <a:pt x="6352" y="9843"/>
                  </a:moveTo>
                  <a:cubicBezTo>
                    <a:pt x="9087" y="6981"/>
                    <a:pt x="9087" y="5263"/>
                    <a:pt x="6352" y="2465"/>
                  </a:cubicBezTo>
                  <a:cubicBezTo>
                    <a:pt x="1645" y="-2370"/>
                    <a:pt x="-1917" y="1192"/>
                    <a:pt x="754" y="8126"/>
                  </a:cubicBezTo>
                  <a:cubicBezTo>
                    <a:pt x="2154" y="12006"/>
                    <a:pt x="3489" y="12642"/>
                    <a:pt x="6352" y="98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 2948">
              <a:extLst>
                <a:ext uri="{FF2B5EF4-FFF2-40B4-BE49-F238E27FC236}">
                  <a16:creationId xmlns:a16="http://schemas.microsoft.com/office/drawing/2014/main" id="{FAD14CAA-9A56-9959-EE49-692D9C2DF535}"/>
                </a:ext>
              </a:extLst>
            </p:cNvPr>
            <p:cNvSpPr/>
            <p:nvPr/>
          </p:nvSpPr>
          <p:spPr>
            <a:xfrm>
              <a:off x="10006144" y="5174125"/>
              <a:ext cx="6360" cy="6360"/>
            </a:xfrm>
            <a:custGeom>
              <a:avLst/>
              <a:gdLst>
                <a:gd name="connsiteX0" fmla="*/ 3018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6599"/>
                  </a:move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 2949">
              <a:extLst>
                <a:ext uri="{FF2B5EF4-FFF2-40B4-BE49-F238E27FC236}">
                  <a16:creationId xmlns:a16="http://schemas.microsoft.com/office/drawing/2014/main" id="{A3D9CBD2-6775-9824-F26C-D658BCAB3676}"/>
                </a:ext>
              </a:extLst>
            </p:cNvPr>
            <p:cNvSpPr/>
            <p:nvPr/>
          </p:nvSpPr>
          <p:spPr>
            <a:xfrm>
              <a:off x="9998248" y="2348950"/>
              <a:ext cx="11076" cy="6297"/>
            </a:xfrm>
            <a:custGeom>
              <a:avLst/>
              <a:gdLst>
                <a:gd name="connsiteX0" fmla="*/ 10913 w 11076"/>
                <a:gd name="connsiteY0" fmla="*/ 3419 h 6297"/>
                <a:gd name="connsiteX1" fmla="*/ 6461 w 11076"/>
                <a:gd name="connsiteY1" fmla="*/ 238 h 6297"/>
                <a:gd name="connsiteX2" fmla="*/ 100 w 11076"/>
                <a:gd name="connsiteY2" fmla="*/ 3419 h 6297"/>
                <a:gd name="connsiteX3" fmla="*/ 4553 w 11076"/>
                <a:gd name="connsiteY3" fmla="*/ 6536 h 6297"/>
                <a:gd name="connsiteX4" fmla="*/ 10913 w 1107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6" h="6297">
                  <a:moveTo>
                    <a:pt x="10913" y="3419"/>
                  </a:moveTo>
                  <a:cubicBezTo>
                    <a:pt x="10913" y="1638"/>
                    <a:pt x="8878" y="238"/>
                    <a:pt x="6461" y="238"/>
                  </a:cubicBezTo>
                  <a:cubicBezTo>
                    <a:pt x="3967" y="268"/>
                    <a:pt x="1621" y="1440"/>
                    <a:pt x="100" y="3419"/>
                  </a:cubicBezTo>
                  <a:cubicBezTo>
                    <a:pt x="-918" y="5136"/>
                    <a:pt x="1118" y="6536"/>
                    <a:pt x="4553" y="6536"/>
                  </a:cubicBezTo>
                  <a:cubicBezTo>
                    <a:pt x="7987" y="6536"/>
                    <a:pt x="10913" y="5136"/>
                    <a:pt x="1091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 2950">
              <a:extLst>
                <a:ext uri="{FF2B5EF4-FFF2-40B4-BE49-F238E27FC236}">
                  <a16:creationId xmlns:a16="http://schemas.microsoft.com/office/drawing/2014/main" id="{1440727E-6442-1A1B-CD43-2DA9D08E9A9D}"/>
                </a:ext>
              </a:extLst>
            </p:cNvPr>
            <p:cNvSpPr/>
            <p:nvPr/>
          </p:nvSpPr>
          <p:spPr>
            <a:xfrm>
              <a:off x="10030823" y="5737557"/>
              <a:ext cx="6362" cy="6361"/>
            </a:xfrm>
            <a:custGeom>
              <a:avLst/>
              <a:gdLst>
                <a:gd name="connsiteX0" fmla="*/ 3082 w 6362"/>
                <a:gd name="connsiteY0" fmla="*/ 239 h 6361"/>
                <a:gd name="connsiteX1" fmla="*/ -162 w 6362"/>
                <a:gd name="connsiteY1" fmla="*/ 3356 h 6361"/>
                <a:gd name="connsiteX2" fmla="*/ 2955 w 6362"/>
                <a:gd name="connsiteY2" fmla="*/ 6600 h 6361"/>
                <a:gd name="connsiteX3" fmla="*/ 6199 w 6362"/>
                <a:gd name="connsiteY3" fmla="*/ 3483 h 6361"/>
                <a:gd name="connsiteX4" fmla="*/ 6199 w 6362"/>
                <a:gd name="connsiteY4" fmla="*/ 3419 h 6361"/>
                <a:gd name="connsiteX5" fmla="*/ 3145 w 6362"/>
                <a:gd name="connsiteY5" fmla="*/ 239 h 6361"/>
                <a:gd name="connsiteX6" fmla="*/ 3082 w 6362"/>
                <a:gd name="connsiteY6" fmla="*/ 239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2" h="6361">
                  <a:moveTo>
                    <a:pt x="3082" y="239"/>
                  </a:moveTo>
                  <a:cubicBezTo>
                    <a:pt x="1326" y="207"/>
                    <a:pt x="-124" y="1600"/>
                    <a:pt x="-162" y="3356"/>
                  </a:cubicBezTo>
                  <a:cubicBezTo>
                    <a:pt x="-194" y="5111"/>
                    <a:pt x="1199" y="6561"/>
                    <a:pt x="2955" y="6600"/>
                  </a:cubicBezTo>
                  <a:cubicBezTo>
                    <a:pt x="4710" y="6631"/>
                    <a:pt x="6160" y="5238"/>
                    <a:pt x="6199" y="3483"/>
                  </a:cubicBezTo>
                  <a:cubicBezTo>
                    <a:pt x="6199" y="3464"/>
                    <a:pt x="6199" y="3438"/>
                    <a:pt x="6199" y="3419"/>
                  </a:cubicBezTo>
                  <a:cubicBezTo>
                    <a:pt x="6237" y="1696"/>
                    <a:pt x="4869" y="277"/>
                    <a:pt x="3145" y="239"/>
                  </a:cubicBezTo>
                  <a:cubicBezTo>
                    <a:pt x="3126" y="239"/>
                    <a:pt x="3101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 2951">
              <a:extLst>
                <a:ext uri="{FF2B5EF4-FFF2-40B4-BE49-F238E27FC236}">
                  <a16:creationId xmlns:a16="http://schemas.microsoft.com/office/drawing/2014/main" id="{AD7E282B-9B5B-8B64-A0CC-0000F5190384}"/>
                </a:ext>
              </a:extLst>
            </p:cNvPr>
            <p:cNvSpPr/>
            <p:nvPr/>
          </p:nvSpPr>
          <p:spPr>
            <a:xfrm>
              <a:off x="10028203" y="4975140"/>
              <a:ext cx="19857" cy="9904"/>
            </a:xfrm>
            <a:custGeom>
              <a:avLst/>
              <a:gdLst>
                <a:gd name="connsiteX0" fmla="*/ 19695 w 19857"/>
                <a:gd name="connsiteY0" fmla="*/ 4395 h 9904"/>
                <a:gd name="connsiteX1" fmla="*/ 10790 w 19857"/>
                <a:gd name="connsiteY1" fmla="*/ 324 h 9904"/>
                <a:gd name="connsiteX2" fmla="*/ 1058 w 19857"/>
                <a:gd name="connsiteY2" fmla="*/ 7512 h 9904"/>
                <a:gd name="connsiteX3" fmla="*/ 19695 w 19857"/>
                <a:gd name="connsiteY3" fmla="*/ 4395 h 9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57" h="9904">
                  <a:moveTo>
                    <a:pt x="19695" y="4395"/>
                  </a:moveTo>
                  <a:cubicBezTo>
                    <a:pt x="19695" y="1151"/>
                    <a:pt x="16897" y="-121"/>
                    <a:pt x="10790" y="324"/>
                  </a:cubicBezTo>
                  <a:cubicBezTo>
                    <a:pt x="295" y="1088"/>
                    <a:pt x="-1931" y="2678"/>
                    <a:pt x="1058" y="7512"/>
                  </a:cubicBezTo>
                  <a:cubicBezTo>
                    <a:pt x="4048" y="12346"/>
                    <a:pt x="19695" y="10056"/>
                    <a:pt x="19695" y="43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 2952">
              <a:extLst>
                <a:ext uri="{FF2B5EF4-FFF2-40B4-BE49-F238E27FC236}">
                  <a16:creationId xmlns:a16="http://schemas.microsoft.com/office/drawing/2014/main" id="{93F6CAFA-89CF-7A56-12B2-9984ABA80670}"/>
                </a:ext>
              </a:extLst>
            </p:cNvPr>
            <p:cNvSpPr/>
            <p:nvPr/>
          </p:nvSpPr>
          <p:spPr>
            <a:xfrm>
              <a:off x="10038408" y="5468372"/>
              <a:ext cx="8066" cy="8077"/>
            </a:xfrm>
            <a:custGeom>
              <a:avLst/>
              <a:gdLst>
                <a:gd name="connsiteX0" fmla="*/ 459 w 8066"/>
                <a:gd name="connsiteY0" fmla="*/ 1510 h 8077"/>
                <a:gd name="connsiteX1" fmla="*/ 5293 w 8066"/>
                <a:gd name="connsiteY1" fmla="*/ 8316 h 8077"/>
                <a:gd name="connsiteX2" fmla="*/ 7901 w 8066"/>
                <a:gd name="connsiteY2" fmla="*/ 5326 h 8077"/>
                <a:gd name="connsiteX3" fmla="*/ 459 w 8066"/>
                <a:gd name="connsiteY3" fmla="*/ 1510 h 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6" h="8077">
                  <a:moveTo>
                    <a:pt x="459" y="1510"/>
                  </a:moveTo>
                  <a:cubicBezTo>
                    <a:pt x="-1449" y="4563"/>
                    <a:pt x="1286" y="8316"/>
                    <a:pt x="5293" y="8316"/>
                  </a:cubicBezTo>
                  <a:cubicBezTo>
                    <a:pt x="6826" y="8182"/>
                    <a:pt x="7977" y="6859"/>
                    <a:pt x="7901" y="5326"/>
                  </a:cubicBezTo>
                  <a:cubicBezTo>
                    <a:pt x="7964" y="1065"/>
                    <a:pt x="2494" y="-1416"/>
                    <a:pt x="459" y="15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 2953">
              <a:extLst>
                <a:ext uri="{FF2B5EF4-FFF2-40B4-BE49-F238E27FC236}">
                  <a16:creationId xmlns:a16="http://schemas.microsoft.com/office/drawing/2014/main" id="{303D6CA7-7CB1-92BB-E43D-7168E220A35A}"/>
                </a:ext>
              </a:extLst>
            </p:cNvPr>
            <p:cNvSpPr/>
            <p:nvPr/>
          </p:nvSpPr>
          <p:spPr>
            <a:xfrm>
              <a:off x="10007404" y="6481643"/>
              <a:ext cx="11207" cy="7964"/>
            </a:xfrm>
            <a:custGeom>
              <a:avLst/>
              <a:gdLst>
                <a:gd name="connsiteX0" fmla="*/ 11045 w 11207"/>
                <a:gd name="connsiteY0" fmla="*/ 5317 h 7964"/>
                <a:gd name="connsiteX1" fmla="*/ 359 w 11207"/>
                <a:gd name="connsiteY1" fmla="*/ 1565 h 7964"/>
                <a:gd name="connsiteX2" fmla="*/ 804 w 11207"/>
                <a:gd name="connsiteY2" fmla="*/ 6144 h 7964"/>
                <a:gd name="connsiteX3" fmla="*/ 11045 w 11207"/>
                <a:gd name="connsiteY3" fmla="*/ 5317 h 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07" h="7964">
                  <a:moveTo>
                    <a:pt x="11045" y="5317"/>
                  </a:moveTo>
                  <a:cubicBezTo>
                    <a:pt x="11045" y="1437"/>
                    <a:pt x="2330" y="-1616"/>
                    <a:pt x="359" y="1565"/>
                  </a:cubicBezTo>
                  <a:cubicBezTo>
                    <a:pt x="-475" y="3034"/>
                    <a:pt x="-296" y="4866"/>
                    <a:pt x="804" y="6144"/>
                  </a:cubicBezTo>
                  <a:cubicBezTo>
                    <a:pt x="3794" y="9388"/>
                    <a:pt x="11045" y="8561"/>
                    <a:pt x="11045" y="53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 2954">
              <a:extLst>
                <a:ext uri="{FF2B5EF4-FFF2-40B4-BE49-F238E27FC236}">
                  <a16:creationId xmlns:a16="http://schemas.microsoft.com/office/drawing/2014/main" id="{AA2D1E55-19CC-2248-3D37-8A0C40596B8D}"/>
                </a:ext>
              </a:extLst>
            </p:cNvPr>
            <p:cNvSpPr/>
            <p:nvPr/>
          </p:nvSpPr>
          <p:spPr>
            <a:xfrm>
              <a:off x="10052702" y="4727603"/>
              <a:ext cx="8138" cy="6297"/>
            </a:xfrm>
            <a:custGeom>
              <a:avLst/>
              <a:gdLst>
                <a:gd name="connsiteX0" fmla="*/ 7600 w 8138"/>
                <a:gd name="connsiteY0" fmla="*/ 3419 h 6297"/>
                <a:gd name="connsiteX1" fmla="*/ 2766 w 8138"/>
                <a:gd name="connsiteY1" fmla="*/ 238 h 6297"/>
                <a:gd name="connsiteX2" fmla="*/ -160 w 8138"/>
                <a:gd name="connsiteY2" fmla="*/ 3413 h 6297"/>
                <a:gd name="connsiteX3" fmla="*/ -160 w 8138"/>
                <a:gd name="connsiteY3" fmla="*/ 3419 h 6297"/>
                <a:gd name="connsiteX4" fmla="*/ 4674 w 8138"/>
                <a:gd name="connsiteY4" fmla="*/ 6536 h 6297"/>
                <a:gd name="connsiteX5" fmla="*/ 7600 w 8138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8" h="6297">
                  <a:moveTo>
                    <a:pt x="7600" y="3419"/>
                  </a:moveTo>
                  <a:cubicBezTo>
                    <a:pt x="6595" y="1644"/>
                    <a:pt x="4795" y="461"/>
                    <a:pt x="2766" y="238"/>
                  </a:cubicBezTo>
                  <a:cubicBezTo>
                    <a:pt x="1080" y="308"/>
                    <a:pt x="-230" y="1727"/>
                    <a:pt x="-160" y="3413"/>
                  </a:cubicBezTo>
                  <a:cubicBezTo>
                    <a:pt x="-160" y="3413"/>
                    <a:pt x="-160" y="3419"/>
                    <a:pt x="-160" y="3419"/>
                  </a:cubicBezTo>
                  <a:cubicBezTo>
                    <a:pt x="-160" y="5136"/>
                    <a:pt x="2003" y="6536"/>
                    <a:pt x="4674" y="6536"/>
                  </a:cubicBezTo>
                  <a:cubicBezTo>
                    <a:pt x="7346" y="6536"/>
                    <a:pt x="8681" y="5136"/>
                    <a:pt x="7600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 2955">
              <a:extLst>
                <a:ext uri="{FF2B5EF4-FFF2-40B4-BE49-F238E27FC236}">
                  <a16:creationId xmlns:a16="http://schemas.microsoft.com/office/drawing/2014/main" id="{52162011-D6AB-B5BE-5CBE-ED8C218C1C5E}"/>
                </a:ext>
              </a:extLst>
            </p:cNvPr>
            <p:cNvSpPr/>
            <p:nvPr/>
          </p:nvSpPr>
          <p:spPr>
            <a:xfrm>
              <a:off x="10053745" y="5042267"/>
              <a:ext cx="5192" cy="6234"/>
            </a:xfrm>
            <a:custGeom>
              <a:avLst/>
              <a:gdLst>
                <a:gd name="connsiteX0" fmla="*/ 323 w 5192"/>
                <a:gd name="connsiteY0" fmla="*/ 3356 h 6234"/>
                <a:gd name="connsiteX1" fmla="*/ 3631 w 5192"/>
                <a:gd name="connsiteY1" fmla="*/ 6473 h 6234"/>
                <a:gd name="connsiteX2" fmla="*/ 5030 w 5192"/>
                <a:gd name="connsiteY2" fmla="*/ 3356 h 6234"/>
                <a:gd name="connsiteX3" fmla="*/ 1722 w 5192"/>
                <a:gd name="connsiteY3" fmla="*/ 239 h 6234"/>
                <a:gd name="connsiteX4" fmla="*/ 323 w 5192"/>
                <a:gd name="connsiteY4" fmla="*/ 3356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2" h="6234">
                  <a:moveTo>
                    <a:pt x="323" y="3356"/>
                  </a:moveTo>
                  <a:cubicBezTo>
                    <a:pt x="1404" y="5073"/>
                    <a:pt x="2931" y="6473"/>
                    <a:pt x="3631" y="6473"/>
                  </a:cubicBezTo>
                  <a:cubicBezTo>
                    <a:pt x="4331" y="6473"/>
                    <a:pt x="5030" y="5073"/>
                    <a:pt x="5030" y="3356"/>
                  </a:cubicBezTo>
                  <a:cubicBezTo>
                    <a:pt x="4960" y="1587"/>
                    <a:pt x="3491" y="201"/>
                    <a:pt x="1722" y="239"/>
                  </a:cubicBezTo>
                  <a:cubicBezTo>
                    <a:pt x="-58" y="239"/>
                    <a:pt x="-695" y="1638"/>
                    <a:pt x="323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 2956">
              <a:extLst>
                <a:ext uri="{FF2B5EF4-FFF2-40B4-BE49-F238E27FC236}">
                  <a16:creationId xmlns:a16="http://schemas.microsoft.com/office/drawing/2014/main" id="{79B7F180-5CBD-D1D2-5483-8820E799EDAE}"/>
                </a:ext>
              </a:extLst>
            </p:cNvPr>
            <p:cNvSpPr/>
            <p:nvPr/>
          </p:nvSpPr>
          <p:spPr>
            <a:xfrm>
              <a:off x="10100048" y="4810826"/>
              <a:ext cx="19350" cy="23522"/>
            </a:xfrm>
            <a:custGeom>
              <a:avLst/>
              <a:gdLst>
                <a:gd name="connsiteX0" fmla="*/ 19027 w 19350"/>
                <a:gd name="connsiteY0" fmla="*/ 21076 h 23522"/>
                <a:gd name="connsiteX1" fmla="*/ 11521 w 19350"/>
                <a:gd name="connsiteY1" fmla="*/ 7909 h 23522"/>
                <a:gd name="connsiteX2" fmla="*/ 262 w 19350"/>
                <a:gd name="connsiteY2" fmla="*/ 3139 h 23522"/>
                <a:gd name="connsiteX3" fmla="*/ 5351 w 19350"/>
                <a:gd name="connsiteY3" fmla="*/ 16306 h 23522"/>
                <a:gd name="connsiteX4" fmla="*/ 19027 w 19350"/>
                <a:gd name="connsiteY4" fmla="*/ 21076 h 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0" h="23522">
                  <a:moveTo>
                    <a:pt x="19027" y="21076"/>
                  </a:moveTo>
                  <a:cubicBezTo>
                    <a:pt x="19981" y="19486"/>
                    <a:pt x="16609" y="13571"/>
                    <a:pt x="11521" y="7909"/>
                  </a:cubicBezTo>
                  <a:cubicBezTo>
                    <a:pt x="3634" y="-932"/>
                    <a:pt x="2044" y="-1568"/>
                    <a:pt x="262" y="3139"/>
                  </a:cubicBezTo>
                  <a:cubicBezTo>
                    <a:pt x="-1073" y="6637"/>
                    <a:pt x="771" y="11344"/>
                    <a:pt x="5351" y="16306"/>
                  </a:cubicBezTo>
                  <a:cubicBezTo>
                    <a:pt x="12984" y="24574"/>
                    <a:pt x="16228" y="25656"/>
                    <a:pt x="19027" y="210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 2957">
              <a:extLst>
                <a:ext uri="{FF2B5EF4-FFF2-40B4-BE49-F238E27FC236}">
                  <a16:creationId xmlns:a16="http://schemas.microsoft.com/office/drawing/2014/main" id="{C1DF0207-FB2A-093B-FB3D-E5921BB12A34}"/>
                </a:ext>
              </a:extLst>
            </p:cNvPr>
            <p:cNvSpPr/>
            <p:nvPr/>
          </p:nvSpPr>
          <p:spPr>
            <a:xfrm>
              <a:off x="10078945" y="2327068"/>
              <a:ext cx="14175" cy="10983"/>
            </a:xfrm>
            <a:custGeom>
              <a:avLst/>
              <a:gdLst>
                <a:gd name="connsiteX0" fmla="*/ 4446 w 14175"/>
                <a:gd name="connsiteY0" fmla="*/ 6600 h 10983"/>
                <a:gd name="connsiteX1" fmla="*/ 13733 w 14175"/>
                <a:gd name="connsiteY1" fmla="*/ 10926 h 10983"/>
                <a:gd name="connsiteX2" fmla="*/ 9598 w 14175"/>
                <a:gd name="connsiteY2" fmla="*/ 4565 h 10983"/>
                <a:gd name="connsiteX3" fmla="*/ 4446 w 14175"/>
                <a:gd name="connsiteY3" fmla="*/ 6600 h 1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75" h="10983">
                  <a:moveTo>
                    <a:pt x="4446" y="6600"/>
                  </a:moveTo>
                  <a:cubicBezTo>
                    <a:pt x="8517" y="10035"/>
                    <a:pt x="12715" y="12007"/>
                    <a:pt x="13733" y="10926"/>
                  </a:cubicBezTo>
                  <a:cubicBezTo>
                    <a:pt x="14750" y="9844"/>
                    <a:pt x="12906" y="7045"/>
                    <a:pt x="9598" y="4565"/>
                  </a:cubicBezTo>
                  <a:cubicBezTo>
                    <a:pt x="248" y="-2305"/>
                    <a:pt x="-4141" y="-524"/>
                    <a:pt x="4446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 2958">
              <a:extLst>
                <a:ext uri="{FF2B5EF4-FFF2-40B4-BE49-F238E27FC236}">
                  <a16:creationId xmlns:a16="http://schemas.microsoft.com/office/drawing/2014/main" id="{1CD4246A-35C6-174E-D08C-00B8FF5AF939}"/>
                </a:ext>
              </a:extLst>
            </p:cNvPr>
            <p:cNvSpPr/>
            <p:nvPr/>
          </p:nvSpPr>
          <p:spPr>
            <a:xfrm>
              <a:off x="10117775" y="316448"/>
              <a:ext cx="6233" cy="18891"/>
            </a:xfrm>
            <a:custGeom>
              <a:avLst/>
              <a:gdLst>
                <a:gd name="connsiteX0" fmla="*/ 2954 w 6233"/>
                <a:gd name="connsiteY0" fmla="*/ 19130 h 18891"/>
                <a:gd name="connsiteX1" fmla="*/ 6071 w 6233"/>
                <a:gd name="connsiteY1" fmla="*/ 9652 h 18891"/>
                <a:gd name="connsiteX2" fmla="*/ 2954 w 6233"/>
                <a:gd name="connsiteY2" fmla="*/ 238 h 18891"/>
                <a:gd name="connsiteX3" fmla="*/ -163 w 6233"/>
                <a:gd name="connsiteY3" fmla="*/ 9652 h 18891"/>
                <a:gd name="connsiteX4" fmla="*/ 2954 w 6233"/>
                <a:gd name="connsiteY4" fmla="*/ 19130 h 18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8891">
                  <a:moveTo>
                    <a:pt x="2954" y="19130"/>
                  </a:moveTo>
                  <a:cubicBezTo>
                    <a:pt x="4672" y="19130"/>
                    <a:pt x="6071" y="14868"/>
                    <a:pt x="6071" y="9652"/>
                  </a:cubicBezTo>
                  <a:cubicBezTo>
                    <a:pt x="6071" y="4436"/>
                    <a:pt x="4672" y="238"/>
                    <a:pt x="2954" y="238"/>
                  </a:cubicBezTo>
                  <a:cubicBezTo>
                    <a:pt x="1237" y="238"/>
                    <a:pt x="-163" y="4500"/>
                    <a:pt x="-163" y="9652"/>
                  </a:cubicBezTo>
                  <a:cubicBezTo>
                    <a:pt x="-163" y="14804"/>
                    <a:pt x="1300" y="19130"/>
                    <a:pt x="2954" y="191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 2959">
              <a:extLst>
                <a:ext uri="{FF2B5EF4-FFF2-40B4-BE49-F238E27FC236}">
                  <a16:creationId xmlns:a16="http://schemas.microsoft.com/office/drawing/2014/main" id="{CD5C8DE4-5734-D5E8-8E1A-B3231B954CD6}"/>
                </a:ext>
              </a:extLst>
            </p:cNvPr>
            <p:cNvSpPr/>
            <p:nvPr/>
          </p:nvSpPr>
          <p:spPr>
            <a:xfrm>
              <a:off x="10103543" y="5816239"/>
              <a:ext cx="8061" cy="9390"/>
            </a:xfrm>
            <a:custGeom>
              <a:avLst/>
              <a:gdLst>
                <a:gd name="connsiteX0" fmla="*/ 7899 w 8061"/>
                <a:gd name="connsiteY0" fmla="*/ 4945 h 9390"/>
                <a:gd name="connsiteX1" fmla="*/ 4974 w 8061"/>
                <a:gd name="connsiteY1" fmla="*/ 238 h 9390"/>
                <a:gd name="connsiteX2" fmla="*/ 775 w 8061"/>
                <a:gd name="connsiteY2" fmla="*/ 7617 h 9390"/>
                <a:gd name="connsiteX3" fmla="*/ 7899 w 8061"/>
                <a:gd name="connsiteY3" fmla="*/ 4945 h 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1" h="9390">
                  <a:moveTo>
                    <a:pt x="7899" y="4945"/>
                  </a:moveTo>
                  <a:cubicBezTo>
                    <a:pt x="7899" y="2401"/>
                    <a:pt x="6564" y="238"/>
                    <a:pt x="4974" y="238"/>
                  </a:cubicBezTo>
                  <a:cubicBezTo>
                    <a:pt x="1094" y="238"/>
                    <a:pt x="-1705" y="5136"/>
                    <a:pt x="775" y="7617"/>
                  </a:cubicBezTo>
                  <a:cubicBezTo>
                    <a:pt x="4274" y="11179"/>
                    <a:pt x="7899" y="9843"/>
                    <a:pt x="7899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 2960">
              <a:extLst>
                <a:ext uri="{FF2B5EF4-FFF2-40B4-BE49-F238E27FC236}">
                  <a16:creationId xmlns:a16="http://schemas.microsoft.com/office/drawing/2014/main" id="{48E98084-648E-4DD0-9599-0AE2FE79B701}"/>
                </a:ext>
              </a:extLst>
            </p:cNvPr>
            <p:cNvSpPr/>
            <p:nvPr/>
          </p:nvSpPr>
          <p:spPr>
            <a:xfrm>
              <a:off x="10089915" y="2425722"/>
              <a:ext cx="4962" cy="8090"/>
            </a:xfrm>
            <a:custGeom>
              <a:avLst/>
              <a:gdLst>
                <a:gd name="connsiteX0" fmla="*/ -163 w 4962"/>
                <a:gd name="connsiteY0" fmla="*/ 3548 h 8090"/>
                <a:gd name="connsiteX1" fmla="*/ 4354 w 4962"/>
                <a:gd name="connsiteY1" fmla="*/ 5520 h 8090"/>
                <a:gd name="connsiteX2" fmla="*/ 2954 w 4962"/>
                <a:gd name="connsiteY2" fmla="*/ 623 h 8090"/>
                <a:gd name="connsiteX3" fmla="*/ -163 w 4962"/>
                <a:gd name="connsiteY3" fmla="*/ 3548 h 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" h="8090">
                  <a:moveTo>
                    <a:pt x="-163" y="3548"/>
                  </a:moveTo>
                  <a:cubicBezTo>
                    <a:pt x="-163" y="9082"/>
                    <a:pt x="1682" y="9909"/>
                    <a:pt x="4354" y="5520"/>
                  </a:cubicBezTo>
                  <a:cubicBezTo>
                    <a:pt x="5308" y="3777"/>
                    <a:pt x="4684" y="1596"/>
                    <a:pt x="2954" y="623"/>
                  </a:cubicBezTo>
                  <a:cubicBezTo>
                    <a:pt x="1237" y="-459"/>
                    <a:pt x="-163" y="813"/>
                    <a:pt x="-163" y="35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 2961">
              <a:extLst>
                <a:ext uri="{FF2B5EF4-FFF2-40B4-BE49-F238E27FC236}">
                  <a16:creationId xmlns:a16="http://schemas.microsoft.com/office/drawing/2014/main" id="{FDC85E2A-01FB-AD43-62E7-52D179213E01}"/>
                </a:ext>
              </a:extLst>
            </p:cNvPr>
            <p:cNvSpPr/>
            <p:nvPr/>
          </p:nvSpPr>
          <p:spPr>
            <a:xfrm>
              <a:off x="10099519" y="6436495"/>
              <a:ext cx="6233" cy="8556"/>
            </a:xfrm>
            <a:custGeom>
              <a:avLst/>
              <a:gdLst>
                <a:gd name="connsiteX0" fmla="*/ 2954 w 6233"/>
                <a:gd name="connsiteY0" fmla="*/ 342 h 8556"/>
                <a:gd name="connsiteX1" fmla="*/ -163 w 6233"/>
                <a:gd name="connsiteY1" fmla="*/ 4477 h 8556"/>
                <a:gd name="connsiteX2" fmla="*/ 2954 w 6233"/>
                <a:gd name="connsiteY2" fmla="*/ 8675 h 8556"/>
                <a:gd name="connsiteX3" fmla="*/ 6071 w 6233"/>
                <a:gd name="connsiteY3" fmla="*/ 4477 h 8556"/>
                <a:gd name="connsiteX4" fmla="*/ 2954 w 6233"/>
                <a:gd name="connsiteY4" fmla="*/ 342 h 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556">
                  <a:moveTo>
                    <a:pt x="2954" y="342"/>
                  </a:moveTo>
                  <a:cubicBezTo>
                    <a:pt x="1237" y="-230"/>
                    <a:pt x="-163" y="1615"/>
                    <a:pt x="-163" y="4477"/>
                  </a:cubicBezTo>
                  <a:cubicBezTo>
                    <a:pt x="-163" y="7339"/>
                    <a:pt x="1237" y="9311"/>
                    <a:pt x="2954" y="8675"/>
                  </a:cubicBezTo>
                  <a:cubicBezTo>
                    <a:pt x="4748" y="8033"/>
                    <a:pt x="5975" y="6379"/>
                    <a:pt x="6071" y="4477"/>
                  </a:cubicBezTo>
                  <a:cubicBezTo>
                    <a:pt x="5937" y="2607"/>
                    <a:pt x="4716" y="985"/>
                    <a:pt x="2954" y="3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 2962">
              <a:extLst>
                <a:ext uri="{FF2B5EF4-FFF2-40B4-BE49-F238E27FC236}">
                  <a16:creationId xmlns:a16="http://schemas.microsoft.com/office/drawing/2014/main" id="{EA2D57BC-0995-D0CD-5626-1173E4AA64EE}"/>
                </a:ext>
              </a:extLst>
            </p:cNvPr>
            <p:cNvSpPr/>
            <p:nvPr/>
          </p:nvSpPr>
          <p:spPr>
            <a:xfrm>
              <a:off x="10109408" y="6389228"/>
              <a:ext cx="7814" cy="15377"/>
            </a:xfrm>
            <a:custGeom>
              <a:avLst/>
              <a:gdLst>
                <a:gd name="connsiteX0" fmla="*/ 1843 w 7814"/>
                <a:gd name="connsiteY0" fmla="*/ 15615 h 15377"/>
                <a:gd name="connsiteX1" fmla="*/ 7186 w 7814"/>
                <a:gd name="connsiteY1" fmla="*/ 10654 h 15377"/>
                <a:gd name="connsiteX2" fmla="*/ 5596 w 7814"/>
                <a:gd name="connsiteY2" fmla="*/ 2194 h 15377"/>
                <a:gd name="connsiteX3" fmla="*/ 2034 w 7814"/>
                <a:gd name="connsiteY3" fmla="*/ 2194 h 15377"/>
                <a:gd name="connsiteX4" fmla="*/ 190 w 7814"/>
                <a:gd name="connsiteY4" fmla="*/ 10718 h 15377"/>
                <a:gd name="connsiteX5" fmla="*/ 1843 w 7814"/>
                <a:gd name="connsiteY5" fmla="*/ 15615 h 15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4" h="15377">
                  <a:moveTo>
                    <a:pt x="1843" y="15615"/>
                  </a:moveTo>
                  <a:cubicBezTo>
                    <a:pt x="3752" y="15615"/>
                    <a:pt x="6169" y="13389"/>
                    <a:pt x="7186" y="10654"/>
                  </a:cubicBezTo>
                  <a:cubicBezTo>
                    <a:pt x="8172" y="7747"/>
                    <a:pt x="7568" y="4541"/>
                    <a:pt x="5596" y="2194"/>
                  </a:cubicBezTo>
                  <a:cubicBezTo>
                    <a:pt x="2988" y="-414"/>
                    <a:pt x="2034" y="-414"/>
                    <a:pt x="2034" y="2194"/>
                  </a:cubicBezTo>
                  <a:cubicBezTo>
                    <a:pt x="1818" y="5107"/>
                    <a:pt x="1201" y="7976"/>
                    <a:pt x="190" y="10718"/>
                  </a:cubicBezTo>
                  <a:cubicBezTo>
                    <a:pt x="-574" y="13389"/>
                    <a:pt x="-128" y="15615"/>
                    <a:pt x="1843" y="156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 2963">
              <a:extLst>
                <a:ext uri="{FF2B5EF4-FFF2-40B4-BE49-F238E27FC236}">
                  <a16:creationId xmlns:a16="http://schemas.microsoft.com/office/drawing/2014/main" id="{0CFE61CC-491F-75B7-4EAC-1F3D0F91D1B4}"/>
                </a:ext>
              </a:extLst>
            </p:cNvPr>
            <p:cNvSpPr/>
            <p:nvPr/>
          </p:nvSpPr>
          <p:spPr>
            <a:xfrm>
              <a:off x="10075644" y="2302996"/>
              <a:ext cx="4983" cy="8066"/>
            </a:xfrm>
            <a:custGeom>
              <a:avLst/>
              <a:gdLst>
                <a:gd name="connsiteX0" fmla="*/ 4821 w 4983"/>
                <a:gd name="connsiteY0" fmla="*/ 3512 h 8066"/>
                <a:gd name="connsiteX1" fmla="*/ 1704 w 4983"/>
                <a:gd name="connsiteY1" fmla="*/ 650 h 8066"/>
                <a:gd name="connsiteX2" fmla="*/ 267 w 4983"/>
                <a:gd name="connsiteY2" fmla="*/ 5478 h 8066"/>
                <a:gd name="connsiteX3" fmla="*/ 305 w 4983"/>
                <a:gd name="connsiteY3" fmla="*/ 5548 h 8066"/>
                <a:gd name="connsiteX4" fmla="*/ 4821 w 4983"/>
                <a:gd name="connsiteY4" fmla="*/ 3512 h 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3" h="8066">
                  <a:moveTo>
                    <a:pt x="4821" y="3512"/>
                  </a:moveTo>
                  <a:cubicBezTo>
                    <a:pt x="4821" y="841"/>
                    <a:pt x="3358" y="-495"/>
                    <a:pt x="1704" y="650"/>
                  </a:cubicBezTo>
                  <a:cubicBezTo>
                    <a:pt x="-26" y="1586"/>
                    <a:pt x="-668" y="3748"/>
                    <a:pt x="267" y="5478"/>
                  </a:cubicBezTo>
                  <a:cubicBezTo>
                    <a:pt x="280" y="5501"/>
                    <a:pt x="292" y="5525"/>
                    <a:pt x="305" y="5548"/>
                  </a:cubicBezTo>
                  <a:cubicBezTo>
                    <a:pt x="2913" y="9873"/>
                    <a:pt x="4821" y="9046"/>
                    <a:pt x="4821" y="35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 2964">
              <a:extLst>
                <a:ext uri="{FF2B5EF4-FFF2-40B4-BE49-F238E27FC236}">
                  <a16:creationId xmlns:a16="http://schemas.microsoft.com/office/drawing/2014/main" id="{F47DFB7D-D095-C874-6004-C0A15D1DE435}"/>
                </a:ext>
              </a:extLst>
            </p:cNvPr>
            <p:cNvSpPr/>
            <p:nvPr/>
          </p:nvSpPr>
          <p:spPr>
            <a:xfrm>
              <a:off x="10102430" y="3201668"/>
              <a:ext cx="11305" cy="15534"/>
            </a:xfrm>
            <a:custGeom>
              <a:avLst/>
              <a:gdLst>
                <a:gd name="connsiteX0" fmla="*/ 4051 w 11305"/>
                <a:gd name="connsiteY0" fmla="*/ 238 h 15534"/>
                <a:gd name="connsiteX1" fmla="*/ 1634 w 11305"/>
                <a:gd name="connsiteY1" fmla="*/ 10988 h 15534"/>
                <a:gd name="connsiteX2" fmla="*/ 10411 w 11305"/>
                <a:gd name="connsiteY2" fmla="*/ 13087 h 15534"/>
                <a:gd name="connsiteX3" fmla="*/ 4051 w 11305"/>
                <a:gd name="connsiteY3" fmla="*/ 238 h 1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05" h="15534">
                  <a:moveTo>
                    <a:pt x="4051" y="238"/>
                  </a:moveTo>
                  <a:cubicBezTo>
                    <a:pt x="-656" y="238"/>
                    <a:pt x="-1356" y="3228"/>
                    <a:pt x="1634" y="10988"/>
                  </a:cubicBezTo>
                  <a:cubicBezTo>
                    <a:pt x="3669" y="16458"/>
                    <a:pt x="7994" y="17349"/>
                    <a:pt x="10411" y="13087"/>
                  </a:cubicBezTo>
                  <a:cubicBezTo>
                    <a:pt x="12829" y="8825"/>
                    <a:pt x="8885" y="238"/>
                    <a:pt x="405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 2965">
              <a:extLst>
                <a:ext uri="{FF2B5EF4-FFF2-40B4-BE49-F238E27FC236}">
                  <a16:creationId xmlns:a16="http://schemas.microsoft.com/office/drawing/2014/main" id="{28A83DE4-8555-6692-9479-BA898DD39D7E}"/>
                </a:ext>
              </a:extLst>
            </p:cNvPr>
            <p:cNvSpPr/>
            <p:nvPr/>
          </p:nvSpPr>
          <p:spPr>
            <a:xfrm>
              <a:off x="10084981" y="4419923"/>
              <a:ext cx="10286" cy="11906"/>
            </a:xfrm>
            <a:custGeom>
              <a:avLst/>
              <a:gdLst>
                <a:gd name="connsiteX0" fmla="*/ 4771 w 10286"/>
                <a:gd name="connsiteY0" fmla="*/ 12145 h 11906"/>
                <a:gd name="connsiteX1" fmla="*/ 9478 w 10286"/>
                <a:gd name="connsiteY1" fmla="*/ 8774 h 11906"/>
                <a:gd name="connsiteX2" fmla="*/ 1909 w 10286"/>
                <a:gd name="connsiteY2" fmla="*/ 887 h 11906"/>
                <a:gd name="connsiteX3" fmla="*/ 4771 w 10286"/>
                <a:gd name="connsiteY3" fmla="*/ 12145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6" h="11906">
                  <a:moveTo>
                    <a:pt x="4771" y="12145"/>
                  </a:moveTo>
                  <a:cubicBezTo>
                    <a:pt x="6762" y="11770"/>
                    <a:pt x="8480" y="10536"/>
                    <a:pt x="9478" y="8774"/>
                  </a:cubicBezTo>
                  <a:cubicBezTo>
                    <a:pt x="12086" y="4385"/>
                    <a:pt x="6234" y="-1785"/>
                    <a:pt x="1909" y="887"/>
                  </a:cubicBezTo>
                  <a:cubicBezTo>
                    <a:pt x="-2416" y="3558"/>
                    <a:pt x="764" y="12145"/>
                    <a:pt x="4771" y="121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 2966">
              <a:extLst>
                <a:ext uri="{FF2B5EF4-FFF2-40B4-BE49-F238E27FC236}">
                  <a16:creationId xmlns:a16="http://schemas.microsoft.com/office/drawing/2014/main" id="{9C816783-8702-066B-073D-EEC21CD49AA4}"/>
                </a:ext>
              </a:extLst>
            </p:cNvPr>
            <p:cNvSpPr/>
            <p:nvPr/>
          </p:nvSpPr>
          <p:spPr>
            <a:xfrm>
              <a:off x="10121090" y="2232588"/>
              <a:ext cx="6034" cy="6065"/>
            </a:xfrm>
            <a:custGeom>
              <a:avLst/>
              <a:gdLst>
                <a:gd name="connsiteX0" fmla="*/ 20 w 6034"/>
                <a:gd name="connsiteY0" fmla="*/ 3762 h 6065"/>
                <a:gd name="connsiteX1" fmla="*/ 2374 w 6034"/>
                <a:gd name="connsiteY1" fmla="*/ 6115 h 6065"/>
                <a:gd name="connsiteX2" fmla="*/ 5872 w 6034"/>
                <a:gd name="connsiteY2" fmla="*/ 2553 h 6065"/>
                <a:gd name="connsiteX3" fmla="*/ 20 w 6034"/>
                <a:gd name="connsiteY3" fmla="*/ 3762 h 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4" h="6065">
                  <a:moveTo>
                    <a:pt x="20" y="3762"/>
                  </a:moveTo>
                  <a:cubicBezTo>
                    <a:pt x="-616" y="5734"/>
                    <a:pt x="465" y="6751"/>
                    <a:pt x="2374" y="6115"/>
                  </a:cubicBezTo>
                  <a:cubicBezTo>
                    <a:pt x="4282" y="5479"/>
                    <a:pt x="5872" y="3889"/>
                    <a:pt x="5872" y="2553"/>
                  </a:cubicBezTo>
                  <a:cubicBezTo>
                    <a:pt x="5872" y="-1136"/>
                    <a:pt x="1356" y="-182"/>
                    <a:pt x="20" y="37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 2967">
              <a:extLst>
                <a:ext uri="{FF2B5EF4-FFF2-40B4-BE49-F238E27FC236}">
                  <a16:creationId xmlns:a16="http://schemas.microsoft.com/office/drawing/2014/main" id="{9F7C1A3D-C22E-2756-D62E-BA6413490CD4}"/>
                </a:ext>
              </a:extLst>
            </p:cNvPr>
            <p:cNvSpPr/>
            <p:nvPr/>
          </p:nvSpPr>
          <p:spPr>
            <a:xfrm>
              <a:off x="10106635" y="3754095"/>
              <a:ext cx="11139" cy="4452"/>
            </a:xfrm>
            <a:custGeom>
              <a:avLst/>
              <a:gdLst>
                <a:gd name="connsiteX0" fmla="*/ 4616 w 11139"/>
                <a:gd name="connsiteY0" fmla="*/ 4691 h 4452"/>
                <a:gd name="connsiteX1" fmla="*/ 10977 w 11139"/>
                <a:gd name="connsiteY1" fmla="*/ 3419 h 4452"/>
                <a:gd name="connsiteX2" fmla="*/ 100 w 11139"/>
                <a:gd name="connsiteY2" fmla="*/ 1638 h 4452"/>
                <a:gd name="connsiteX3" fmla="*/ 4616 w 11139"/>
                <a:gd name="connsiteY3" fmla="*/ 4691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9" h="4452">
                  <a:moveTo>
                    <a:pt x="4616" y="4691"/>
                  </a:moveTo>
                  <a:cubicBezTo>
                    <a:pt x="8114" y="4691"/>
                    <a:pt x="10977" y="4119"/>
                    <a:pt x="10977" y="3419"/>
                  </a:cubicBezTo>
                  <a:cubicBezTo>
                    <a:pt x="10977" y="430"/>
                    <a:pt x="1754" y="-1034"/>
                    <a:pt x="100" y="1638"/>
                  </a:cubicBezTo>
                  <a:cubicBezTo>
                    <a:pt x="-918" y="3355"/>
                    <a:pt x="1118" y="4691"/>
                    <a:pt x="4616" y="46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 2968">
              <a:extLst>
                <a:ext uri="{FF2B5EF4-FFF2-40B4-BE49-F238E27FC236}">
                  <a16:creationId xmlns:a16="http://schemas.microsoft.com/office/drawing/2014/main" id="{D0D6831C-0C6A-B1C2-9238-18775460FA68}"/>
                </a:ext>
              </a:extLst>
            </p:cNvPr>
            <p:cNvSpPr/>
            <p:nvPr/>
          </p:nvSpPr>
          <p:spPr>
            <a:xfrm>
              <a:off x="10104114" y="3391733"/>
              <a:ext cx="10607" cy="12902"/>
            </a:xfrm>
            <a:custGeom>
              <a:avLst/>
              <a:gdLst>
                <a:gd name="connsiteX0" fmla="*/ 4339 w 10607"/>
                <a:gd name="connsiteY0" fmla="*/ 3602 h 12902"/>
                <a:gd name="connsiteX1" fmla="*/ 141 w 10607"/>
                <a:gd name="connsiteY1" fmla="*/ 12443 h 12902"/>
                <a:gd name="connsiteX2" fmla="*/ 10445 w 10607"/>
                <a:gd name="connsiteY2" fmla="*/ 994 h 12902"/>
                <a:gd name="connsiteX3" fmla="*/ 4339 w 10607"/>
                <a:gd name="connsiteY3" fmla="*/ 3602 h 1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07" h="12902">
                  <a:moveTo>
                    <a:pt x="4339" y="3602"/>
                  </a:moveTo>
                  <a:cubicBezTo>
                    <a:pt x="967" y="6655"/>
                    <a:pt x="-941" y="10662"/>
                    <a:pt x="141" y="12443"/>
                  </a:cubicBezTo>
                  <a:cubicBezTo>
                    <a:pt x="2176" y="15751"/>
                    <a:pt x="10445" y="6528"/>
                    <a:pt x="10445" y="994"/>
                  </a:cubicBezTo>
                  <a:cubicBezTo>
                    <a:pt x="10445" y="-660"/>
                    <a:pt x="7646" y="485"/>
                    <a:pt x="4339" y="36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 2969">
              <a:extLst>
                <a:ext uri="{FF2B5EF4-FFF2-40B4-BE49-F238E27FC236}">
                  <a16:creationId xmlns:a16="http://schemas.microsoft.com/office/drawing/2014/main" id="{0C1FB41E-A919-24F9-79AD-A2B208F2D452}"/>
                </a:ext>
              </a:extLst>
            </p:cNvPr>
            <p:cNvSpPr/>
            <p:nvPr/>
          </p:nvSpPr>
          <p:spPr>
            <a:xfrm>
              <a:off x="10089915" y="4403538"/>
              <a:ext cx="10669" cy="12580"/>
            </a:xfrm>
            <a:custGeom>
              <a:avLst/>
              <a:gdLst>
                <a:gd name="connsiteX0" fmla="*/ 8424 w 10669"/>
                <a:gd name="connsiteY0" fmla="*/ 6522 h 12580"/>
                <a:gd name="connsiteX1" fmla="*/ -163 w 10669"/>
                <a:gd name="connsiteY1" fmla="*/ 2769 h 12580"/>
                <a:gd name="connsiteX2" fmla="*/ 9760 w 10669"/>
                <a:gd name="connsiteY2" fmla="*/ 12819 h 12580"/>
                <a:gd name="connsiteX3" fmla="*/ 8424 w 10669"/>
                <a:gd name="connsiteY3" fmla="*/ 6522 h 1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69" h="12580">
                  <a:moveTo>
                    <a:pt x="8424" y="6522"/>
                  </a:moveTo>
                  <a:cubicBezTo>
                    <a:pt x="4481" y="161"/>
                    <a:pt x="-163" y="-1875"/>
                    <a:pt x="-163" y="2769"/>
                  </a:cubicBezTo>
                  <a:cubicBezTo>
                    <a:pt x="1313" y="7533"/>
                    <a:pt x="5015" y="11286"/>
                    <a:pt x="9760" y="12819"/>
                  </a:cubicBezTo>
                  <a:cubicBezTo>
                    <a:pt x="11160" y="12819"/>
                    <a:pt x="10523" y="10020"/>
                    <a:pt x="8424" y="65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 2970">
              <a:extLst>
                <a:ext uri="{FF2B5EF4-FFF2-40B4-BE49-F238E27FC236}">
                  <a16:creationId xmlns:a16="http://schemas.microsoft.com/office/drawing/2014/main" id="{39DEE07D-55A3-6C09-8E3E-9C0C7CF9363F}"/>
                </a:ext>
              </a:extLst>
            </p:cNvPr>
            <p:cNvSpPr/>
            <p:nvPr/>
          </p:nvSpPr>
          <p:spPr>
            <a:xfrm>
              <a:off x="10099074" y="4604905"/>
              <a:ext cx="12721" cy="6297"/>
            </a:xfrm>
            <a:custGeom>
              <a:avLst/>
              <a:gdLst>
                <a:gd name="connsiteX0" fmla="*/ 6198 w 12721"/>
                <a:gd name="connsiteY0" fmla="*/ 6535 h 6297"/>
                <a:gd name="connsiteX1" fmla="*/ 12559 w 12721"/>
                <a:gd name="connsiteY1" fmla="*/ 3355 h 6297"/>
                <a:gd name="connsiteX2" fmla="*/ 6198 w 12721"/>
                <a:gd name="connsiteY2" fmla="*/ 238 h 6297"/>
                <a:gd name="connsiteX3" fmla="*/ -163 w 12721"/>
                <a:gd name="connsiteY3" fmla="*/ 3355 h 6297"/>
                <a:gd name="connsiteX4" fmla="*/ 6198 w 12721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1" h="6297">
                  <a:moveTo>
                    <a:pt x="6198" y="6535"/>
                  </a:moveTo>
                  <a:cubicBezTo>
                    <a:pt x="9569" y="6535"/>
                    <a:pt x="12559" y="5136"/>
                    <a:pt x="12559" y="3355"/>
                  </a:cubicBezTo>
                  <a:cubicBezTo>
                    <a:pt x="12559" y="1574"/>
                    <a:pt x="9760" y="238"/>
                    <a:pt x="6198" y="238"/>
                  </a:cubicBezTo>
                  <a:cubicBezTo>
                    <a:pt x="2636" y="238"/>
                    <a:pt x="-163" y="1638"/>
                    <a:pt x="-163" y="3355"/>
                  </a:cubicBezTo>
                  <a:cubicBezTo>
                    <a:pt x="-163" y="5072"/>
                    <a:pt x="2764" y="6535"/>
                    <a:pt x="6198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 2971">
              <a:extLst>
                <a:ext uri="{FF2B5EF4-FFF2-40B4-BE49-F238E27FC236}">
                  <a16:creationId xmlns:a16="http://schemas.microsoft.com/office/drawing/2014/main" id="{464B749F-6042-8B75-CA5B-1B8D1B00CD83}"/>
                </a:ext>
              </a:extLst>
            </p:cNvPr>
            <p:cNvSpPr/>
            <p:nvPr/>
          </p:nvSpPr>
          <p:spPr>
            <a:xfrm>
              <a:off x="10000439" y="2136163"/>
              <a:ext cx="19716" cy="5055"/>
            </a:xfrm>
            <a:custGeom>
              <a:avLst/>
              <a:gdLst>
                <a:gd name="connsiteX0" fmla="*/ 8850 w 19716"/>
                <a:gd name="connsiteY0" fmla="*/ 260 h 5055"/>
                <a:gd name="connsiteX1" fmla="*/ 391 w 19716"/>
                <a:gd name="connsiteY1" fmla="*/ 2932 h 5055"/>
                <a:gd name="connsiteX2" fmla="*/ 19473 w 19716"/>
                <a:gd name="connsiteY2" fmla="*/ 2932 h 5055"/>
                <a:gd name="connsiteX3" fmla="*/ 8850 w 19716"/>
                <a:gd name="connsiteY3" fmla="*/ 260 h 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16" h="5055">
                  <a:moveTo>
                    <a:pt x="8850" y="260"/>
                  </a:moveTo>
                  <a:cubicBezTo>
                    <a:pt x="2108" y="260"/>
                    <a:pt x="-1645" y="1596"/>
                    <a:pt x="391" y="2932"/>
                  </a:cubicBezTo>
                  <a:cubicBezTo>
                    <a:pt x="5415" y="6176"/>
                    <a:pt x="17310" y="5985"/>
                    <a:pt x="19473" y="2932"/>
                  </a:cubicBezTo>
                  <a:cubicBezTo>
                    <a:pt x="20236" y="1151"/>
                    <a:pt x="15529" y="69"/>
                    <a:pt x="8850" y="2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 2972">
              <a:extLst>
                <a:ext uri="{FF2B5EF4-FFF2-40B4-BE49-F238E27FC236}">
                  <a16:creationId xmlns:a16="http://schemas.microsoft.com/office/drawing/2014/main" id="{6D99D406-FE52-1842-F23A-255F28CC708E}"/>
                </a:ext>
              </a:extLst>
            </p:cNvPr>
            <p:cNvSpPr/>
            <p:nvPr/>
          </p:nvSpPr>
          <p:spPr>
            <a:xfrm>
              <a:off x="9997220" y="956832"/>
              <a:ext cx="10513" cy="10612"/>
            </a:xfrm>
            <a:custGeom>
              <a:avLst/>
              <a:gdLst>
                <a:gd name="connsiteX0" fmla="*/ 47 w 10513"/>
                <a:gd name="connsiteY0" fmla="*/ 5912 h 10612"/>
                <a:gd name="connsiteX1" fmla="*/ 4690 w 10513"/>
                <a:gd name="connsiteY1" fmla="*/ 10619 h 10612"/>
                <a:gd name="connsiteX2" fmla="*/ 10351 w 10513"/>
                <a:gd name="connsiteY2" fmla="*/ 4831 h 10612"/>
                <a:gd name="connsiteX3" fmla="*/ 47 w 10513"/>
                <a:gd name="connsiteY3" fmla="*/ 5912 h 1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3" h="10612">
                  <a:moveTo>
                    <a:pt x="47" y="5912"/>
                  </a:moveTo>
                  <a:cubicBezTo>
                    <a:pt x="-716" y="10110"/>
                    <a:pt x="556" y="11446"/>
                    <a:pt x="4690" y="10619"/>
                  </a:cubicBezTo>
                  <a:cubicBezTo>
                    <a:pt x="7654" y="10161"/>
                    <a:pt x="9963" y="7807"/>
                    <a:pt x="10351" y="4831"/>
                  </a:cubicBezTo>
                  <a:cubicBezTo>
                    <a:pt x="10351" y="-1912"/>
                    <a:pt x="1382" y="-958"/>
                    <a:pt x="47" y="59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 2973">
              <a:extLst>
                <a:ext uri="{FF2B5EF4-FFF2-40B4-BE49-F238E27FC236}">
                  <a16:creationId xmlns:a16="http://schemas.microsoft.com/office/drawing/2014/main" id="{AAF84965-3697-7521-3DED-86185F69A176}"/>
                </a:ext>
              </a:extLst>
            </p:cNvPr>
            <p:cNvSpPr/>
            <p:nvPr/>
          </p:nvSpPr>
          <p:spPr>
            <a:xfrm>
              <a:off x="10043898" y="4675286"/>
              <a:ext cx="8818" cy="14144"/>
            </a:xfrm>
            <a:custGeom>
              <a:avLst/>
              <a:gdLst>
                <a:gd name="connsiteX0" fmla="*/ 8644 w 8818"/>
                <a:gd name="connsiteY0" fmla="*/ 8666 h 14144"/>
                <a:gd name="connsiteX1" fmla="*/ 5527 w 8818"/>
                <a:gd name="connsiteY1" fmla="*/ 652 h 14144"/>
                <a:gd name="connsiteX2" fmla="*/ 820 w 8818"/>
                <a:gd name="connsiteY2" fmla="*/ 11529 h 14144"/>
                <a:gd name="connsiteX3" fmla="*/ 8644 w 8818"/>
                <a:gd name="connsiteY3" fmla="*/ 8666 h 1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18" h="14144">
                  <a:moveTo>
                    <a:pt x="8644" y="8666"/>
                  </a:moveTo>
                  <a:cubicBezTo>
                    <a:pt x="8790" y="5677"/>
                    <a:pt x="7658" y="2757"/>
                    <a:pt x="5527" y="652"/>
                  </a:cubicBezTo>
                  <a:cubicBezTo>
                    <a:pt x="1710" y="-1765"/>
                    <a:pt x="-1979" y="7012"/>
                    <a:pt x="820" y="11529"/>
                  </a:cubicBezTo>
                  <a:cubicBezTo>
                    <a:pt x="3618" y="16045"/>
                    <a:pt x="8644" y="15281"/>
                    <a:pt x="8644" y="86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 2974">
              <a:extLst>
                <a:ext uri="{FF2B5EF4-FFF2-40B4-BE49-F238E27FC236}">
                  <a16:creationId xmlns:a16="http://schemas.microsoft.com/office/drawing/2014/main" id="{84F48C79-4557-A8C7-8CAE-2EDDADD8B2D5}"/>
                </a:ext>
              </a:extLst>
            </p:cNvPr>
            <p:cNvSpPr/>
            <p:nvPr/>
          </p:nvSpPr>
          <p:spPr>
            <a:xfrm>
              <a:off x="10009370" y="269513"/>
              <a:ext cx="8539" cy="15011"/>
            </a:xfrm>
            <a:custGeom>
              <a:avLst/>
              <a:gdLst>
                <a:gd name="connsiteX0" fmla="*/ 2845 w 8539"/>
                <a:gd name="connsiteY0" fmla="*/ 13461 h 15011"/>
                <a:gd name="connsiteX1" fmla="*/ 6661 w 8539"/>
                <a:gd name="connsiteY1" fmla="*/ 13461 h 15011"/>
                <a:gd name="connsiteX2" fmla="*/ 4626 w 8539"/>
                <a:gd name="connsiteY2" fmla="*/ 4174 h 15011"/>
                <a:gd name="connsiteX3" fmla="*/ 937 w 8539"/>
                <a:gd name="connsiteY3" fmla="*/ 4174 h 15011"/>
                <a:gd name="connsiteX4" fmla="*/ 2845 w 8539"/>
                <a:gd name="connsiteY4" fmla="*/ 13461 h 1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9" h="15011">
                  <a:moveTo>
                    <a:pt x="2845" y="13461"/>
                  </a:moveTo>
                  <a:cubicBezTo>
                    <a:pt x="2845" y="15878"/>
                    <a:pt x="4054" y="15814"/>
                    <a:pt x="6661" y="13461"/>
                  </a:cubicBezTo>
                  <a:cubicBezTo>
                    <a:pt x="9269" y="11107"/>
                    <a:pt x="9142" y="8436"/>
                    <a:pt x="4626" y="4174"/>
                  </a:cubicBezTo>
                  <a:cubicBezTo>
                    <a:pt x="-781" y="-1105"/>
                    <a:pt x="-971" y="-1042"/>
                    <a:pt x="937" y="4174"/>
                  </a:cubicBezTo>
                  <a:cubicBezTo>
                    <a:pt x="1967" y="7176"/>
                    <a:pt x="2610" y="10293"/>
                    <a:pt x="2845" y="134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 2975">
              <a:extLst>
                <a:ext uri="{FF2B5EF4-FFF2-40B4-BE49-F238E27FC236}">
                  <a16:creationId xmlns:a16="http://schemas.microsoft.com/office/drawing/2014/main" id="{D8FEBDB3-DA0E-52FC-D92D-9E25D4C95A9E}"/>
                </a:ext>
              </a:extLst>
            </p:cNvPr>
            <p:cNvSpPr/>
            <p:nvPr/>
          </p:nvSpPr>
          <p:spPr>
            <a:xfrm>
              <a:off x="10111759" y="2318737"/>
              <a:ext cx="24263" cy="14502"/>
            </a:xfrm>
            <a:custGeom>
              <a:avLst/>
              <a:gdLst>
                <a:gd name="connsiteX0" fmla="*/ 2481 w 24263"/>
                <a:gd name="connsiteY0" fmla="*/ 2528 h 14502"/>
                <a:gd name="connsiteX1" fmla="*/ 4517 w 24263"/>
                <a:gd name="connsiteY1" fmla="*/ 14741 h 14502"/>
                <a:gd name="connsiteX2" fmla="*/ 7252 w 24263"/>
                <a:gd name="connsiteY2" fmla="*/ 11242 h 14502"/>
                <a:gd name="connsiteX3" fmla="*/ 15139 w 24263"/>
                <a:gd name="connsiteY3" fmla="*/ 10034 h 14502"/>
                <a:gd name="connsiteX4" fmla="*/ 23917 w 24263"/>
                <a:gd name="connsiteY4" fmla="*/ 8189 h 14502"/>
                <a:gd name="connsiteX5" fmla="*/ 2481 w 24263"/>
                <a:gd name="connsiteY5" fmla="*/ 2528 h 1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63" h="14502">
                  <a:moveTo>
                    <a:pt x="2481" y="2528"/>
                  </a:moveTo>
                  <a:cubicBezTo>
                    <a:pt x="-1717" y="9270"/>
                    <a:pt x="-826" y="14741"/>
                    <a:pt x="4517" y="14741"/>
                  </a:cubicBezTo>
                  <a:cubicBezTo>
                    <a:pt x="7252" y="14741"/>
                    <a:pt x="8460" y="13214"/>
                    <a:pt x="7252" y="11242"/>
                  </a:cubicBezTo>
                  <a:cubicBezTo>
                    <a:pt x="6043" y="9270"/>
                    <a:pt x="8142" y="8444"/>
                    <a:pt x="15139" y="10034"/>
                  </a:cubicBezTo>
                  <a:cubicBezTo>
                    <a:pt x="22136" y="11624"/>
                    <a:pt x="24871" y="11242"/>
                    <a:pt x="23917" y="8189"/>
                  </a:cubicBezTo>
                  <a:cubicBezTo>
                    <a:pt x="21691" y="1638"/>
                    <a:pt x="5662" y="-2624"/>
                    <a:pt x="2481" y="25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 2976">
              <a:extLst>
                <a:ext uri="{FF2B5EF4-FFF2-40B4-BE49-F238E27FC236}">
                  <a16:creationId xmlns:a16="http://schemas.microsoft.com/office/drawing/2014/main" id="{8022E604-2315-018E-9E45-B05FE231020C}"/>
                </a:ext>
              </a:extLst>
            </p:cNvPr>
            <p:cNvSpPr/>
            <p:nvPr/>
          </p:nvSpPr>
          <p:spPr>
            <a:xfrm>
              <a:off x="10055759" y="4711892"/>
              <a:ext cx="9348" cy="8187"/>
            </a:xfrm>
            <a:custGeom>
              <a:avLst/>
              <a:gdLst>
                <a:gd name="connsiteX0" fmla="*/ 9186 w 9348"/>
                <a:gd name="connsiteY0" fmla="*/ 3164 h 8187"/>
                <a:gd name="connsiteX1" fmla="*/ 4543 w 9348"/>
                <a:gd name="connsiteY1" fmla="*/ 238 h 8187"/>
                <a:gd name="connsiteX2" fmla="*/ 1871 w 9348"/>
                <a:gd name="connsiteY2" fmla="*/ 7490 h 8187"/>
                <a:gd name="connsiteX3" fmla="*/ 9186 w 9348"/>
                <a:gd name="connsiteY3" fmla="*/ 3164 h 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48" h="8187">
                  <a:moveTo>
                    <a:pt x="9186" y="3164"/>
                  </a:moveTo>
                  <a:cubicBezTo>
                    <a:pt x="9186" y="1574"/>
                    <a:pt x="7087" y="238"/>
                    <a:pt x="4543" y="238"/>
                  </a:cubicBezTo>
                  <a:cubicBezTo>
                    <a:pt x="-228" y="238"/>
                    <a:pt x="-1818" y="3928"/>
                    <a:pt x="1871" y="7490"/>
                  </a:cubicBezTo>
                  <a:cubicBezTo>
                    <a:pt x="4352" y="9970"/>
                    <a:pt x="9186" y="7172"/>
                    <a:pt x="9186" y="3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 2977">
              <a:extLst>
                <a:ext uri="{FF2B5EF4-FFF2-40B4-BE49-F238E27FC236}">
                  <a16:creationId xmlns:a16="http://schemas.microsoft.com/office/drawing/2014/main" id="{E53CF9F9-DA38-8866-969C-E6C9C813B884}"/>
                </a:ext>
              </a:extLst>
            </p:cNvPr>
            <p:cNvSpPr/>
            <p:nvPr/>
          </p:nvSpPr>
          <p:spPr>
            <a:xfrm>
              <a:off x="10027261" y="262998"/>
              <a:ext cx="36668" cy="25144"/>
            </a:xfrm>
            <a:custGeom>
              <a:avLst/>
              <a:gdLst>
                <a:gd name="connsiteX0" fmla="*/ 15422 w 36668"/>
                <a:gd name="connsiteY0" fmla="*/ 12916 h 25144"/>
                <a:gd name="connsiteX1" fmla="*/ 24518 w 36668"/>
                <a:gd name="connsiteY1" fmla="*/ 16224 h 25144"/>
                <a:gd name="connsiteX2" fmla="*/ 25154 w 36668"/>
                <a:gd name="connsiteY2" fmla="*/ 25383 h 25144"/>
                <a:gd name="connsiteX3" fmla="*/ 34822 w 36668"/>
                <a:gd name="connsiteY3" fmla="*/ 19023 h 25144"/>
                <a:gd name="connsiteX4" fmla="*/ 29733 w 36668"/>
                <a:gd name="connsiteY4" fmla="*/ 5347 h 25144"/>
                <a:gd name="connsiteX5" fmla="*/ 9506 w 36668"/>
                <a:gd name="connsiteY5" fmla="*/ 3375 h 25144"/>
                <a:gd name="connsiteX6" fmla="*/ 15422 w 36668"/>
                <a:gd name="connsiteY6" fmla="*/ 12916 h 2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68" h="25144">
                  <a:moveTo>
                    <a:pt x="15422" y="12916"/>
                  </a:moveTo>
                  <a:cubicBezTo>
                    <a:pt x="26808" y="12916"/>
                    <a:pt x="28780" y="13680"/>
                    <a:pt x="24518" y="16224"/>
                  </a:cubicBezTo>
                  <a:cubicBezTo>
                    <a:pt x="17267" y="20486"/>
                    <a:pt x="17648" y="25383"/>
                    <a:pt x="25154" y="25383"/>
                  </a:cubicBezTo>
                  <a:cubicBezTo>
                    <a:pt x="29212" y="24938"/>
                    <a:pt x="32806" y="22572"/>
                    <a:pt x="34822" y="19023"/>
                  </a:cubicBezTo>
                  <a:cubicBezTo>
                    <a:pt x="37875" y="13234"/>
                    <a:pt x="37112" y="11326"/>
                    <a:pt x="29733" y="5347"/>
                  </a:cubicBezTo>
                  <a:cubicBezTo>
                    <a:pt x="22355" y="-632"/>
                    <a:pt x="20638" y="-1459"/>
                    <a:pt x="9506" y="3375"/>
                  </a:cubicBezTo>
                  <a:cubicBezTo>
                    <a:pt x="-5123" y="9354"/>
                    <a:pt x="-3151" y="12789"/>
                    <a:pt x="15422" y="129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 2978">
              <a:extLst>
                <a:ext uri="{FF2B5EF4-FFF2-40B4-BE49-F238E27FC236}">
                  <a16:creationId xmlns:a16="http://schemas.microsoft.com/office/drawing/2014/main" id="{1F6D7C93-69A4-5D38-EF51-639512E80979}"/>
                </a:ext>
              </a:extLst>
            </p:cNvPr>
            <p:cNvSpPr/>
            <p:nvPr/>
          </p:nvSpPr>
          <p:spPr>
            <a:xfrm>
              <a:off x="10024781" y="228352"/>
              <a:ext cx="6233" cy="9413"/>
            </a:xfrm>
            <a:custGeom>
              <a:avLst/>
              <a:gdLst>
                <a:gd name="connsiteX0" fmla="*/ 2954 w 6233"/>
                <a:gd name="connsiteY0" fmla="*/ 9652 h 9413"/>
                <a:gd name="connsiteX1" fmla="*/ 6071 w 6233"/>
                <a:gd name="connsiteY1" fmla="*/ 4945 h 9413"/>
                <a:gd name="connsiteX2" fmla="*/ 2954 w 6233"/>
                <a:gd name="connsiteY2" fmla="*/ 238 h 9413"/>
                <a:gd name="connsiteX3" fmla="*/ -163 w 6233"/>
                <a:gd name="connsiteY3" fmla="*/ 4945 h 9413"/>
                <a:gd name="connsiteX4" fmla="*/ 2954 w 6233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2954" y="9652"/>
                  </a:moveTo>
                  <a:cubicBezTo>
                    <a:pt x="4672" y="9652"/>
                    <a:pt x="6071" y="7553"/>
                    <a:pt x="6071" y="4945"/>
                  </a:cubicBezTo>
                  <a:cubicBezTo>
                    <a:pt x="6071" y="2337"/>
                    <a:pt x="4672" y="238"/>
                    <a:pt x="2954" y="238"/>
                  </a:cubicBezTo>
                  <a:cubicBezTo>
                    <a:pt x="1237" y="238"/>
                    <a:pt x="-163" y="2401"/>
                    <a:pt x="-163" y="4945"/>
                  </a:cubicBezTo>
                  <a:cubicBezTo>
                    <a:pt x="-163" y="7490"/>
                    <a:pt x="1364" y="9652"/>
                    <a:pt x="2954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 2979">
              <a:extLst>
                <a:ext uri="{FF2B5EF4-FFF2-40B4-BE49-F238E27FC236}">
                  <a16:creationId xmlns:a16="http://schemas.microsoft.com/office/drawing/2014/main" id="{A9B57A60-A3BA-E2DE-492B-55A9084C03A8}"/>
                </a:ext>
              </a:extLst>
            </p:cNvPr>
            <p:cNvSpPr/>
            <p:nvPr/>
          </p:nvSpPr>
          <p:spPr>
            <a:xfrm>
              <a:off x="10019730" y="2453512"/>
              <a:ext cx="14337" cy="8254"/>
            </a:xfrm>
            <a:custGeom>
              <a:avLst/>
              <a:gdLst>
                <a:gd name="connsiteX0" fmla="*/ 3362 w 14337"/>
                <a:gd name="connsiteY0" fmla="*/ 5844 h 8254"/>
                <a:gd name="connsiteX1" fmla="*/ 14175 w 14337"/>
                <a:gd name="connsiteY1" fmla="*/ 3936 h 8254"/>
                <a:gd name="connsiteX2" fmla="*/ 9341 w 14337"/>
                <a:gd name="connsiteY2" fmla="*/ 755 h 8254"/>
                <a:gd name="connsiteX3" fmla="*/ 818 w 14337"/>
                <a:gd name="connsiteY3" fmla="*/ 2918 h 8254"/>
                <a:gd name="connsiteX4" fmla="*/ 3362 w 14337"/>
                <a:gd name="connsiteY4" fmla="*/ 5844 h 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7" h="8254">
                  <a:moveTo>
                    <a:pt x="3362" y="5844"/>
                  </a:moveTo>
                  <a:cubicBezTo>
                    <a:pt x="12522" y="9788"/>
                    <a:pt x="14175" y="9470"/>
                    <a:pt x="14175" y="3936"/>
                  </a:cubicBezTo>
                  <a:cubicBezTo>
                    <a:pt x="14175" y="565"/>
                    <a:pt x="12522" y="-517"/>
                    <a:pt x="9341" y="755"/>
                  </a:cubicBezTo>
                  <a:cubicBezTo>
                    <a:pt x="6600" y="1830"/>
                    <a:pt x="3737" y="2562"/>
                    <a:pt x="818" y="2918"/>
                  </a:cubicBezTo>
                  <a:cubicBezTo>
                    <a:pt x="-1218" y="2982"/>
                    <a:pt x="54" y="4381"/>
                    <a:pt x="3362" y="58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 2980">
              <a:extLst>
                <a:ext uri="{FF2B5EF4-FFF2-40B4-BE49-F238E27FC236}">
                  <a16:creationId xmlns:a16="http://schemas.microsoft.com/office/drawing/2014/main" id="{24A28E84-7E02-BAE4-31C9-1DFE9EBB45F7}"/>
                </a:ext>
              </a:extLst>
            </p:cNvPr>
            <p:cNvSpPr/>
            <p:nvPr/>
          </p:nvSpPr>
          <p:spPr>
            <a:xfrm>
              <a:off x="9889804" y="6502607"/>
              <a:ext cx="7745" cy="7912"/>
            </a:xfrm>
            <a:custGeom>
              <a:avLst/>
              <a:gdLst>
                <a:gd name="connsiteX0" fmla="*/ 348 w 7745"/>
                <a:gd name="connsiteY0" fmla="*/ 6552 h 7912"/>
                <a:gd name="connsiteX1" fmla="*/ 5564 w 7745"/>
                <a:gd name="connsiteY1" fmla="*/ 6552 h 7912"/>
                <a:gd name="connsiteX2" fmla="*/ 6963 w 7745"/>
                <a:gd name="connsiteY2" fmla="*/ 1273 h 7912"/>
                <a:gd name="connsiteX3" fmla="*/ 348 w 7745"/>
                <a:gd name="connsiteY3" fmla="*/ 6552 h 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45" h="7912">
                  <a:moveTo>
                    <a:pt x="348" y="6552"/>
                  </a:moveTo>
                  <a:cubicBezTo>
                    <a:pt x="1621" y="8715"/>
                    <a:pt x="3338" y="8651"/>
                    <a:pt x="5564" y="6552"/>
                  </a:cubicBezTo>
                  <a:cubicBezTo>
                    <a:pt x="7790" y="4454"/>
                    <a:pt x="8045" y="2354"/>
                    <a:pt x="6963" y="1273"/>
                  </a:cubicBezTo>
                  <a:cubicBezTo>
                    <a:pt x="4038" y="-1907"/>
                    <a:pt x="-1941" y="2927"/>
                    <a:pt x="348" y="65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 2981">
              <a:extLst>
                <a:ext uri="{FF2B5EF4-FFF2-40B4-BE49-F238E27FC236}">
                  <a16:creationId xmlns:a16="http://schemas.microsoft.com/office/drawing/2014/main" id="{F37D94D6-B1EB-ADB6-3D87-415154ADC315}"/>
                </a:ext>
              </a:extLst>
            </p:cNvPr>
            <p:cNvSpPr/>
            <p:nvPr/>
          </p:nvSpPr>
          <p:spPr>
            <a:xfrm>
              <a:off x="9882991" y="6486204"/>
              <a:ext cx="5212" cy="9328"/>
            </a:xfrm>
            <a:custGeom>
              <a:avLst/>
              <a:gdLst>
                <a:gd name="connsiteX0" fmla="*/ 4045 w 5212"/>
                <a:gd name="connsiteY0" fmla="*/ 1266 h 9328"/>
                <a:gd name="connsiteX1" fmla="*/ 865 w 5212"/>
                <a:gd name="connsiteY1" fmla="*/ 7181 h 9328"/>
                <a:gd name="connsiteX2" fmla="*/ 4618 w 5212"/>
                <a:gd name="connsiteY2" fmla="*/ 7181 h 9328"/>
                <a:gd name="connsiteX3" fmla="*/ 4045 w 5212"/>
                <a:gd name="connsiteY3" fmla="*/ 1266 h 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2" h="9328">
                  <a:moveTo>
                    <a:pt x="4045" y="1266"/>
                  </a:moveTo>
                  <a:cubicBezTo>
                    <a:pt x="929" y="-1915"/>
                    <a:pt x="-1679" y="2920"/>
                    <a:pt x="865" y="7181"/>
                  </a:cubicBezTo>
                  <a:cubicBezTo>
                    <a:pt x="2837" y="10361"/>
                    <a:pt x="3536" y="10361"/>
                    <a:pt x="4618" y="7181"/>
                  </a:cubicBezTo>
                  <a:cubicBezTo>
                    <a:pt x="5356" y="5228"/>
                    <a:pt x="5139" y="3040"/>
                    <a:pt x="4045" y="12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 2982">
              <a:extLst>
                <a:ext uri="{FF2B5EF4-FFF2-40B4-BE49-F238E27FC236}">
                  <a16:creationId xmlns:a16="http://schemas.microsoft.com/office/drawing/2014/main" id="{D1056690-C44F-75A9-FDFE-CF08644FB42D}"/>
                </a:ext>
              </a:extLst>
            </p:cNvPr>
            <p:cNvSpPr/>
            <p:nvPr/>
          </p:nvSpPr>
          <p:spPr>
            <a:xfrm>
              <a:off x="9876078" y="6460285"/>
              <a:ext cx="23938" cy="19581"/>
            </a:xfrm>
            <a:custGeom>
              <a:avLst/>
              <a:gdLst>
                <a:gd name="connsiteX0" fmla="*/ 21772 w 23938"/>
                <a:gd name="connsiteY0" fmla="*/ 3077 h 19581"/>
                <a:gd name="connsiteX1" fmla="*/ 9050 w 23938"/>
                <a:gd name="connsiteY1" fmla="*/ 3077 h 19581"/>
                <a:gd name="connsiteX2" fmla="*/ 1926 w 23938"/>
                <a:gd name="connsiteY2" fmla="*/ 17770 h 19581"/>
                <a:gd name="connsiteX3" fmla="*/ 9044 w 23938"/>
                <a:gd name="connsiteY3" fmla="*/ 18813 h 19581"/>
                <a:gd name="connsiteX4" fmla="*/ 10704 w 23938"/>
                <a:gd name="connsiteY4" fmla="*/ 16689 h 19581"/>
                <a:gd name="connsiteX5" fmla="*/ 15195 w 23938"/>
                <a:gd name="connsiteY5" fmla="*/ 15086 h 19581"/>
                <a:gd name="connsiteX6" fmla="*/ 15220 w 23938"/>
                <a:gd name="connsiteY6" fmla="*/ 15098 h 19581"/>
                <a:gd name="connsiteX7" fmla="*/ 21581 w 23938"/>
                <a:gd name="connsiteY7" fmla="*/ 11982 h 19581"/>
                <a:gd name="connsiteX8" fmla="*/ 21772 w 23938"/>
                <a:gd name="connsiteY8" fmla="*/ 3077 h 1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38" h="19581">
                  <a:moveTo>
                    <a:pt x="21772" y="3077"/>
                  </a:moveTo>
                  <a:cubicBezTo>
                    <a:pt x="18655" y="-740"/>
                    <a:pt x="16810" y="-676"/>
                    <a:pt x="9050" y="3077"/>
                  </a:cubicBezTo>
                  <a:cubicBezTo>
                    <a:pt x="273" y="7529"/>
                    <a:pt x="-2526" y="13254"/>
                    <a:pt x="1926" y="17770"/>
                  </a:cubicBezTo>
                  <a:cubicBezTo>
                    <a:pt x="3605" y="20022"/>
                    <a:pt x="6792" y="20493"/>
                    <a:pt x="9044" y="18813"/>
                  </a:cubicBezTo>
                  <a:cubicBezTo>
                    <a:pt x="9782" y="18266"/>
                    <a:pt x="10354" y="17535"/>
                    <a:pt x="10704" y="16689"/>
                  </a:cubicBezTo>
                  <a:cubicBezTo>
                    <a:pt x="11499" y="15010"/>
                    <a:pt x="13509" y="14291"/>
                    <a:pt x="15195" y="15086"/>
                  </a:cubicBezTo>
                  <a:cubicBezTo>
                    <a:pt x="15201" y="15092"/>
                    <a:pt x="15214" y="15092"/>
                    <a:pt x="15220" y="15098"/>
                  </a:cubicBezTo>
                  <a:cubicBezTo>
                    <a:pt x="16620" y="15925"/>
                    <a:pt x="19482" y="14526"/>
                    <a:pt x="21581" y="11982"/>
                  </a:cubicBezTo>
                  <a:cubicBezTo>
                    <a:pt x="24443" y="8611"/>
                    <a:pt x="24507" y="6448"/>
                    <a:pt x="21772" y="30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 2983">
              <a:extLst>
                <a:ext uri="{FF2B5EF4-FFF2-40B4-BE49-F238E27FC236}">
                  <a16:creationId xmlns:a16="http://schemas.microsoft.com/office/drawing/2014/main" id="{EAA4E780-E608-B8C3-1352-1074F147E195}"/>
                </a:ext>
              </a:extLst>
            </p:cNvPr>
            <p:cNvSpPr/>
            <p:nvPr/>
          </p:nvSpPr>
          <p:spPr>
            <a:xfrm>
              <a:off x="9979573" y="6436769"/>
              <a:ext cx="17348" cy="8672"/>
            </a:xfrm>
            <a:custGeom>
              <a:avLst/>
              <a:gdLst>
                <a:gd name="connsiteX0" fmla="*/ 1666 w 17348"/>
                <a:gd name="connsiteY0" fmla="*/ 1087 h 8672"/>
                <a:gd name="connsiteX1" fmla="*/ 266 w 17348"/>
                <a:gd name="connsiteY1" fmla="*/ 6048 h 8672"/>
                <a:gd name="connsiteX2" fmla="*/ 17186 w 17348"/>
                <a:gd name="connsiteY2" fmla="*/ 6048 h 8672"/>
                <a:gd name="connsiteX3" fmla="*/ 17186 w 17348"/>
                <a:gd name="connsiteY3" fmla="*/ 6048 h 8672"/>
                <a:gd name="connsiteX4" fmla="*/ 1666 w 17348"/>
                <a:gd name="connsiteY4" fmla="*/ 1087 h 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8" h="8672">
                  <a:moveTo>
                    <a:pt x="1666" y="1087"/>
                  </a:moveTo>
                  <a:cubicBezTo>
                    <a:pt x="-45" y="2111"/>
                    <a:pt x="-656" y="4286"/>
                    <a:pt x="266" y="6048"/>
                  </a:cubicBezTo>
                  <a:cubicBezTo>
                    <a:pt x="2556" y="9865"/>
                    <a:pt x="17186" y="9865"/>
                    <a:pt x="17186" y="6048"/>
                  </a:cubicBezTo>
                  <a:lnTo>
                    <a:pt x="17186" y="6048"/>
                  </a:lnTo>
                  <a:cubicBezTo>
                    <a:pt x="17186" y="2168"/>
                    <a:pt x="5737" y="-1458"/>
                    <a:pt x="1666" y="10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 2984">
              <a:extLst>
                <a:ext uri="{FF2B5EF4-FFF2-40B4-BE49-F238E27FC236}">
                  <a16:creationId xmlns:a16="http://schemas.microsoft.com/office/drawing/2014/main" id="{F675CD5D-9BC5-C8C5-AC24-62F687B4E9EE}"/>
                </a:ext>
              </a:extLst>
            </p:cNvPr>
            <p:cNvSpPr/>
            <p:nvPr/>
          </p:nvSpPr>
          <p:spPr>
            <a:xfrm>
              <a:off x="10012544" y="5877238"/>
              <a:ext cx="7186" cy="9681"/>
            </a:xfrm>
            <a:custGeom>
              <a:avLst/>
              <a:gdLst>
                <a:gd name="connsiteX0" fmla="*/ 6731 w 7186"/>
                <a:gd name="connsiteY0" fmla="*/ 1002 h 9681"/>
                <a:gd name="connsiteX1" fmla="*/ 2470 w 7186"/>
                <a:gd name="connsiteY1" fmla="*/ 2592 h 9681"/>
                <a:gd name="connsiteX2" fmla="*/ 4060 w 7186"/>
                <a:gd name="connsiteY2" fmla="*/ 7808 h 9681"/>
                <a:gd name="connsiteX3" fmla="*/ 6731 w 7186"/>
                <a:gd name="connsiteY3" fmla="*/ 1002 h 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86" h="9681">
                  <a:moveTo>
                    <a:pt x="6731" y="1002"/>
                  </a:moveTo>
                  <a:cubicBezTo>
                    <a:pt x="5841" y="-461"/>
                    <a:pt x="3932" y="238"/>
                    <a:pt x="2470" y="2592"/>
                  </a:cubicBezTo>
                  <a:cubicBezTo>
                    <a:pt x="-1665" y="9271"/>
                    <a:pt x="-774" y="12260"/>
                    <a:pt x="4060" y="7808"/>
                  </a:cubicBezTo>
                  <a:cubicBezTo>
                    <a:pt x="6413" y="5581"/>
                    <a:pt x="7622" y="2528"/>
                    <a:pt x="6731" y="10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 2985">
              <a:extLst>
                <a:ext uri="{FF2B5EF4-FFF2-40B4-BE49-F238E27FC236}">
                  <a16:creationId xmlns:a16="http://schemas.microsoft.com/office/drawing/2014/main" id="{FFA2E3BE-8E04-B9A3-8168-C1F3A89F08F7}"/>
                </a:ext>
              </a:extLst>
            </p:cNvPr>
            <p:cNvSpPr/>
            <p:nvPr/>
          </p:nvSpPr>
          <p:spPr>
            <a:xfrm>
              <a:off x="9977058" y="6409528"/>
              <a:ext cx="16746" cy="14027"/>
            </a:xfrm>
            <a:custGeom>
              <a:avLst/>
              <a:gdLst>
                <a:gd name="connsiteX0" fmla="*/ 11750 w 16746"/>
                <a:gd name="connsiteY0" fmla="*/ 6701 h 14027"/>
                <a:gd name="connsiteX1" fmla="*/ 8633 w 16746"/>
                <a:gd name="connsiteY1" fmla="*/ 1930 h 14027"/>
                <a:gd name="connsiteX2" fmla="*/ 4308 w 16746"/>
                <a:gd name="connsiteY2" fmla="*/ 658 h 14027"/>
                <a:gd name="connsiteX3" fmla="*/ 1318 w 16746"/>
                <a:gd name="connsiteY3" fmla="*/ 8228 h 14027"/>
                <a:gd name="connsiteX4" fmla="*/ 16584 w 16746"/>
                <a:gd name="connsiteY4" fmla="*/ 11344 h 14027"/>
                <a:gd name="connsiteX5" fmla="*/ 11750 w 16746"/>
                <a:gd name="connsiteY5" fmla="*/ 6701 h 14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6" h="14027">
                  <a:moveTo>
                    <a:pt x="11750" y="6701"/>
                  </a:moveTo>
                  <a:cubicBezTo>
                    <a:pt x="9078" y="5620"/>
                    <a:pt x="7679" y="3521"/>
                    <a:pt x="8633" y="1930"/>
                  </a:cubicBezTo>
                  <a:cubicBezTo>
                    <a:pt x="9587" y="340"/>
                    <a:pt x="7679" y="-232"/>
                    <a:pt x="4308" y="658"/>
                  </a:cubicBezTo>
                  <a:cubicBezTo>
                    <a:pt x="-654" y="1994"/>
                    <a:pt x="-1226" y="3457"/>
                    <a:pt x="1318" y="8228"/>
                  </a:cubicBezTo>
                  <a:cubicBezTo>
                    <a:pt x="4435" y="14143"/>
                    <a:pt x="16584" y="16687"/>
                    <a:pt x="16584" y="11344"/>
                  </a:cubicBezTo>
                  <a:cubicBezTo>
                    <a:pt x="16584" y="9818"/>
                    <a:pt x="14421" y="7719"/>
                    <a:pt x="11750" y="67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 2986">
              <a:extLst>
                <a:ext uri="{FF2B5EF4-FFF2-40B4-BE49-F238E27FC236}">
                  <a16:creationId xmlns:a16="http://schemas.microsoft.com/office/drawing/2014/main" id="{7303C464-0408-E0F7-A474-67D44C0D9291}"/>
                </a:ext>
              </a:extLst>
            </p:cNvPr>
            <p:cNvSpPr/>
            <p:nvPr/>
          </p:nvSpPr>
          <p:spPr>
            <a:xfrm>
              <a:off x="9996916" y="289600"/>
              <a:ext cx="8001" cy="11095"/>
            </a:xfrm>
            <a:custGeom>
              <a:avLst/>
              <a:gdLst>
                <a:gd name="connsiteX0" fmla="*/ 6902 w 8001"/>
                <a:gd name="connsiteY0" fmla="*/ 9466 h 11095"/>
                <a:gd name="connsiteX1" fmla="*/ 2641 w 8001"/>
                <a:gd name="connsiteY1" fmla="*/ 561 h 11095"/>
                <a:gd name="connsiteX2" fmla="*/ -158 w 8001"/>
                <a:gd name="connsiteY2" fmla="*/ 6922 h 11095"/>
                <a:gd name="connsiteX3" fmla="*/ 6902 w 8001"/>
                <a:gd name="connsiteY3" fmla="*/ 9466 h 1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1" h="11095">
                  <a:moveTo>
                    <a:pt x="6902" y="9466"/>
                  </a:moveTo>
                  <a:cubicBezTo>
                    <a:pt x="9637" y="6668"/>
                    <a:pt x="5821" y="-1474"/>
                    <a:pt x="2641" y="561"/>
                  </a:cubicBezTo>
                  <a:cubicBezTo>
                    <a:pt x="790" y="2145"/>
                    <a:pt x="-241" y="4486"/>
                    <a:pt x="-158" y="6922"/>
                  </a:cubicBezTo>
                  <a:cubicBezTo>
                    <a:pt x="-158" y="11438"/>
                    <a:pt x="3786" y="12837"/>
                    <a:pt x="6902" y="94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 2987">
              <a:extLst>
                <a:ext uri="{FF2B5EF4-FFF2-40B4-BE49-F238E27FC236}">
                  <a16:creationId xmlns:a16="http://schemas.microsoft.com/office/drawing/2014/main" id="{7C6B0DF4-26CB-88FC-6974-1B14E225D631}"/>
                </a:ext>
              </a:extLst>
            </p:cNvPr>
            <p:cNvSpPr/>
            <p:nvPr/>
          </p:nvSpPr>
          <p:spPr>
            <a:xfrm>
              <a:off x="9995062" y="4889298"/>
              <a:ext cx="4975" cy="8082"/>
            </a:xfrm>
            <a:custGeom>
              <a:avLst/>
              <a:gdLst>
                <a:gd name="connsiteX0" fmla="*/ 297 w 4975"/>
                <a:gd name="connsiteY0" fmla="*/ 5512 h 8082"/>
                <a:gd name="connsiteX1" fmla="*/ 4813 w 4975"/>
                <a:gd name="connsiteY1" fmla="*/ 3540 h 8082"/>
                <a:gd name="connsiteX2" fmla="*/ 1633 w 4975"/>
                <a:gd name="connsiteY2" fmla="*/ 614 h 8082"/>
                <a:gd name="connsiteX3" fmla="*/ 297 w 4975"/>
                <a:gd name="connsiteY3" fmla="*/ 5512 h 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5" h="8082">
                  <a:moveTo>
                    <a:pt x="297" y="5512"/>
                  </a:moveTo>
                  <a:cubicBezTo>
                    <a:pt x="2905" y="9901"/>
                    <a:pt x="4813" y="9074"/>
                    <a:pt x="4813" y="3540"/>
                  </a:cubicBezTo>
                  <a:cubicBezTo>
                    <a:pt x="4813" y="869"/>
                    <a:pt x="3414" y="-467"/>
                    <a:pt x="1633" y="614"/>
                  </a:cubicBezTo>
                  <a:cubicBezTo>
                    <a:pt x="-72" y="1613"/>
                    <a:pt x="-663" y="3788"/>
                    <a:pt x="297" y="55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 2988">
              <a:extLst>
                <a:ext uri="{FF2B5EF4-FFF2-40B4-BE49-F238E27FC236}">
                  <a16:creationId xmlns:a16="http://schemas.microsoft.com/office/drawing/2014/main" id="{4368E83B-EA1C-FE35-A627-C5D6A2C0EF44}"/>
                </a:ext>
              </a:extLst>
            </p:cNvPr>
            <p:cNvSpPr/>
            <p:nvPr/>
          </p:nvSpPr>
          <p:spPr>
            <a:xfrm>
              <a:off x="10021536" y="5202684"/>
              <a:ext cx="6362" cy="6362"/>
            </a:xfrm>
            <a:custGeom>
              <a:avLst/>
              <a:gdLst>
                <a:gd name="connsiteX0" fmla="*/ 3082 w 6362"/>
                <a:gd name="connsiteY0" fmla="*/ 239 h 6362"/>
                <a:gd name="connsiteX1" fmla="*/ -162 w 6362"/>
                <a:gd name="connsiteY1" fmla="*/ 3356 h 6362"/>
                <a:gd name="connsiteX2" fmla="*/ 2955 w 6362"/>
                <a:gd name="connsiteY2" fmla="*/ 6600 h 6362"/>
                <a:gd name="connsiteX3" fmla="*/ 6199 w 6362"/>
                <a:gd name="connsiteY3" fmla="*/ 3483 h 6362"/>
                <a:gd name="connsiteX4" fmla="*/ 6199 w 6362"/>
                <a:gd name="connsiteY4" fmla="*/ 3419 h 6362"/>
                <a:gd name="connsiteX5" fmla="*/ 3146 w 6362"/>
                <a:gd name="connsiteY5" fmla="*/ 239 h 6362"/>
                <a:gd name="connsiteX6" fmla="*/ 3082 w 6362"/>
                <a:gd name="connsiteY6" fmla="*/ 239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2" h="6362">
                  <a:moveTo>
                    <a:pt x="3082" y="239"/>
                  </a:moveTo>
                  <a:cubicBezTo>
                    <a:pt x="1326" y="201"/>
                    <a:pt x="-124" y="1600"/>
                    <a:pt x="-162" y="3356"/>
                  </a:cubicBezTo>
                  <a:cubicBezTo>
                    <a:pt x="-194" y="5111"/>
                    <a:pt x="1199" y="6562"/>
                    <a:pt x="2955" y="6600"/>
                  </a:cubicBezTo>
                  <a:cubicBezTo>
                    <a:pt x="4710" y="6632"/>
                    <a:pt x="6161" y="5239"/>
                    <a:pt x="6199" y="3483"/>
                  </a:cubicBezTo>
                  <a:cubicBezTo>
                    <a:pt x="6199" y="3464"/>
                    <a:pt x="6199" y="3438"/>
                    <a:pt x="6199" y="3419"/>
                  </a:cubicBezTo>
                  <a:cubicBezTo>
                    <a:pt x="6237" y="1696"/>
                    <a:pt x="4869" y="277"/>
                    <a:pt x="3146" y="239"/>
                  </a:cubicBezTo>
                  <a:cubicBezTo>
                    <a:pt x="3127" y="239"/>
                    <a:pt x="3101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 2989">
              <a:extLst>
                <a:ext uri="{FF2B5EF4-FFF2-40B4-BE49-F238E27FC236}">
                  <a16:creationId xmlns:a16="http://schemas.microsoft.com/office/drawing/2014/main" id="{1F42923C-329F-BA7A-DBFF-CA9936B25B16}"/>
                </a:ext>
              </a:extLst>
            </p:cNvPr>
            <p:cNvSpPr/>
            <p:nvPr/>
          </p:nvSpPr>
          <p:spPr>
            <a:xfrm>
              <a:off x="10021728" y="5225011"/>
              <a:ext cx="6233" cy="6233"/>
            </a:xfrm>
            <a:custGeom>
              <a:avLst/>
              <a:gdLst>
                <a:gd name="connsiteX0" fmla="*/ 2890 w 6233"/>
                <a:gd name="connsiteY0" fmla="*/ 238 h 6233"/>
                <a:gd name="connsiteX1" fmla="*/ -163 w 6233"/>
                <a:gd name="connsiteY1" fmla="*/ 3291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  <a:gd name="connsiteX5" fmla="*/ 2954 w 6233"/>
                <a:gd name="connsiteY5" fmla="*/ 238 h 6233"/>
                <a:gd name="connsiteX6" fmla="*/ 2890 w 6233"/>
                <a:gd name="connsiteY6" fmla="*/ 238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3" h="6233">
                  <a:moveTo>
                    <a:pt x="2890" y="238"/>
                  </a:moveTo>
                  <a:cubicBezTo>
                    <a:pt x="1205" y="238"/>
                    <a:pt x="-163" y="1606"/>
                    <a:pt x="-163" y="3291"/>
                  </a:cubicBezTo>
                  <a:cubicBezTo>
                    <a:pt x="-163" y="3310"/>
                    <a:pt x="-163" y="3336"/>
                    <a:pt x="-163" y="3355"/>
                  </a:cubicBezTo>
                  <a:cubicBezTo>
                    <a:pt x="-163" y="5079"/>
                    <a:pt x="1237" y="6472"/>
                    <a:pt x="2954" y="6472"/>
                  </a:cubicBezTo>
                  <a:cubicBezTo>
                    <a:pt x="4678" y="6472"/>
                    <a:pt x="6071" y="5073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2935" y="238"/>
                    <a:pt x="2910" y="238"/>
                    <a:pt x="289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 2990">
              <a:extLst>
                <a:ext uri="{FF2B5EF4-FFF2-40B4-BE49-F238E27FC236}">
                  <a16:creationId xmlns:a16="http://schemas.microsoft.com/office/drawing/2014/main" id="{017CD823-FABF-C612-2705-FA65E7D1F8B1}"/>
                </a:ext>
              </a:extLst>
            </p:cNvPr>
            <p:cNvSpPr/>
            <p:nvPr/>
          </p:nvSpPr>
          <p:spPr>
            <a:xfrm>
              <a:off x="10018611" y="4350031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419 h 6297"/>
                <a:gd name="connsiteX2" fmla="*/ 4481 w 9286"/>
                <a:gd name="connsiteY2" fmla="*/ 6535 h 6297"/>
                <a:gd name="connsiteX3" fmla="*/ 9124 w 9286"/>
                <a:gd name="connsiteY3" fmla="*/ 3419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7" y="238"/>
                    <a:pt x="-163" y="1701"/>
                    <a:pt x="-163" y="3419"/>
                  </a:cubicBezTo>
                  <a:cubicBezTo>
                    <a:pt x="-163" y="5136"/>
                    <a:pt x="1937" y="6535"/>
                    <a:pt x="4481" y="6535"/>
                  </a:cubicBezTo>
                  <a:cubicBezTo>
                    <a:pt x="7025" y="6535"/>
                    <a:pt x="9124" y="5136"/>
                    <a:pt x="9124" y="3419"/>
                  </a:cubicBezTo>
                  <a:cubicBezTo>
                    <a:pt x="9124" y="1701"/>
                    <a:pt x="7089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 2991">
              <a:extLst>
                <a:ext uri="{FF2B5EF4-FFF2-40B4-BE49-F238E27FC236}">
                  <a16:creationId xmlns:a16="http://schemas.microsoft.com/office/drawing/2014/main" id="{C224D64C-26FD-5069-07EB-EEDEAE31F3B5}"/>
                </a:ext>
              </a:extLst>
            </p:cNvPr>
            <p:cNvSpPr/>
            <p:nvPr/>
          </p:nvSpPr>
          <p:spPr>
            <a:xfrm>
              <a:off x="10015494" y="5356804"/>
              <a:ext cx="6361" cy="6361"/>
            </a:xfrm>
            <a:custGeom>
              <a:avLst/>
              <a:gdLst>
                <a:gd name="connsiteX0" fmla="*/ 2954 w 6361"/>
                <a:gd name="connsiteY0" fmla="*/ 6600 h 6361"/>
                <a:gd name="connsiteX1" fmla="*/ 6198 w 6361"/>
                <a:gd name="connsiteY1" fmla="*/ 3483 h 6361"/>
                <a:gd name="connsiteX2" fmla="*/ 3081 w 6361"/>
                <a:gd name="connsiteY2" fmla="*/ 239 h 6361"/>
                <a:gd name="connsiteX3" fmla="*/ -163 w 6361"/>
                <a:gd name="connsiteY3" fmla="*/ 3356 h 6361"/>
                <a:gd name="connsiteX4" fmla="*/ -163 w 6361"/>
                <a:gd name="connsiteY4" fmla="*/ 3483 h 6361"/>
                <a:gd name="connsiteX5" fmla="*/ 2954 w 6361"/>
                <a:gd name="connsiteY5" fmla="*/ 6600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2954" y="6600"/>
                  </a:moveTo>
                  <a:cubicBezTo>
                    <a:pt x="4710" y="6631"/>
                    <a:pt x="6160" y="5238"/>
                    <a:pt x="6198" y="3483"/>
                  </a:cubicBezTo>
                  <a:cubicBezTo>
                    <a:pt x="6230" y="1727"/>
                    <a:pt x="4837" y="277"/>
                    <a:pt x="3081" y="239"/>
                  </a:cubicBezTo>
                  <a:cubicBezTo>
                    <a:pt x="1326" y="207"/>
                    <a:pt x="-131" y="1600"/>
                    <a:pt x="-163" y="3356"/>
                  </a:cubicBezTo>
                  <a:cubicBezTo>
                    <a:pt x="-163" y="3400"/>
                    <a:pt x="-163" y="3439"/>
                    <a:pt x="-163" y="3483"/>
                  </a:cubicBezTo>
                  <a:cubicBezTo>
                    <a:pt x="-163" y="5207"/>
                    <a:pt x="1230" y="6600"/>
                    <a:pt x="2954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 2992">
              <a:extLst>
                <a:ext uri="{FF2B5EF4-FFF2-40B4-BE49-F238E27FC236}">
                  <a16:creationId xmlns:a16="http://schemas.microsoft.com/office/drawing/2014/main" id="{CE1A9182-D8B2-42CD-61A9-21870BF935D6}"/>
                </a:ext>
              </a:extLst>
            </p:cNvPr>
            <p:cNvSpPr/>
            <p:nvPr/>
          </p:nvSpPr>
          <p:spPr>
            <a:xfrm>
              <a:off x="10015494" y="5435487"/>
              <a:ext cx="11640" cy="12721"/>
            </a:xfrm>
            <a:custGeom>
              <a:avLst/>
              <a:gdLst>
                <a:gd name="connsiteX0" fmla="*/ 11032 w 11640"/>
                <a:gd name="connsiteY0" fmla="*/ 7871 h 12721"/>
                <a:gd name="connsiteX1" fmla="*/ 9124 w 11640"/>
                <a:gd name="connsiteY1" fmla="*/ 1510 h 12721"/>
                <a:gd name="connsiteX2" fmla="*/ 4481 w 11640"/>
                <a:gd name="connsiteY2" fmla="*/ 238 h 12721"/>
                <a:gd name="connsiteX3" fmla="*/ -163 w 11640"/>
                <a:gd name="connsiteY3" fmla="*/ 6599 h 12721"/>
                <a:gd name="connsiteX4" fmla="*/ 6198 w 11640"/>
                <a:gd name="connsiteY4" fmla="*/ 12960 h 12721"/>
                <a:gd name="connsiteX5" fmla="*/ 11032 w 11640"/>
                <a:gd name="connsiteY5" fmla="*/ 7871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0" h="12721">
                  <a:moveTo>
                    <a:pt x="11032" y="7871"/>
                  </a:moveTo>
                  <a:cubicBezTo>
                    <a:pt x="10186" y="5816"/>
                    <a:pt x="9551" y="3686"/>
                    <a:pt x="9124" y="1510"/>
                  </a:cubicBezTo>
                  <a:cubicBezTo>
                    <a:pt x="9124" y="811"/>
                    <a:pt x="7089" y="238"/>
                    <a:pt x="4481" y="238"/>
                  </a:cubicBezTo>
                  <a:cubicBezTo>
                    <a:pt x="1873" y="238"/>
                    <a:pt x="-163" y="3037"/>
                    <a:pt x="-163" y="6599"/>
                  </a:cubicBezTo>
                  <a:cubicBezTo>
                    <a:pt x="-163" y="10161"/>
                    <a:pt x="1937" y="12960"/>
                    <a:pt x="6198" y="12960"/>
                  </a:cubicBezTo>
                  <a:cubicBezTo>
                    <a:pt x="10460" y="12960"/>
                    <a:pt x="12432" y="11433"/>
                    <a:pt x="11032" y="78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 2993">
              <a:extLst>
                <a:ext uri="{FF2B5EF4-FFF2-40B4-BE49-F238E27FC236}">
                  <a16:creationId xmlns:a16="http://schemas.microsoft.com/office/drawing/2014/main" id="{DDF97689-5D38-022E-C428-C4121EFABDF2}"/>
                </a:ext>
              </a:extLst>
            </p:cNvPr>
            <p:cNvSpPr/>
            <p:nvPr/>
          </p:nvSpPr>
          <p:spPr>
            <a:xfrm>
              <a:off x="10015493" y="4969818"/>
              <a:ext cx="6362" cy="6362"/>
            </a:xfrm>
            <a:custGeom>
              <a:avLst/>
              <a:gdLst>
                <a:gd name="connsiteX0" fmla="*/ 2955 w 6362"/>
                <a:gd name="connsiteY0" fmla="*/ 6600 h 6362"/>
                <a:gd name="connsiteX1" fmla="*/ 6199 w 6362"/>
                <a:gd name="connsiteY1" fmla="*/ 3483 h 6362"/>
                <a:gd name="connsiteX2" fmla="*/ 3082 w 6362"/>
                <a:gd name="connsiteY2" fmla="*/ 239 h 6362"/>
                <a:gd name="connsiteX3" fmla="*/ -162 w 6362"/>
                <a:gd name="connsiteY3" fmla="*/ 3356 h 6362"/>
                <a:gd name="connsiteX4" fmla="*/ -162 w 6362"/>
                <a:gd name="connsiteY4" fmla="*/ 3419 h 6362"/>
                <a:gd name="connsiteX5" fmla="*/ 2892 w 6362"/>
                <a:gd name="connsiteY5" fmla="*/ 6600 h 6362"/>
                <a:gd name="connsiteX6" fmla="*/ 2955 w 6362"/>
                <a:gd name="connsiteY6" fmla="*/ 6600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2" h="6362">
                  <a:moveTo>
                    <a:pt x="2955" y="6600"/>
                  </a:moveTo>
                  <a:cubicBezTo>
                    <a:pt x="4710" y="6638"/>
                    <a:pt x="6161" y="5238"/>
                    <a:pt x="6199" y="3483"/>
                  </a:cubicBezTo>
                  <a:cubicBezTo>
                    <a:pt x="6231" y="1727"/>
                    <a:pt x="4838" y="277"/>
                    <a:pt x="3082" y="239"/>
                  </a:cubicBezTo>
                  <a:cubicBezTo>
                    <a:pt x="1327" y="207"/>
                    <a:pt x="-123" y="1600"/>
                    <a:pt x="-162" y="3356"/>
                  </a:cubicBezTo>
                  <a:cubicBezTo>
                    <a:pt x="-162" y="3375"/>
                    <a:pt x="-162" y="3400"/>
                    <a:pt x="-162" y="3419"/>
                  </a:cubicBezTo>
                  <a:cubicBezTo>
                    <a:pt x="-200" y="5143"/>
                    <a:pt x="1168" y="6561"/>
                    <a:pt x="2892" y="6600"/>
                  </a:cubicBezTo>
                  <a:cubicBezTo>
                    <a:pt x="2911" y="6600"/>
                    <a:pt x="2936" y="6600"/>
                    <a:pt x="2955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 2994">
              <a:extLst>
                <a:ext uri="{FF2B5EF4-FFF2-40B4-BE49-F238E27FC236}">
                  <a16:creationId xmlns:a16="http://schemas.microsoft.com/office/drawing/2014/main" id="{B5338169-7B78-2CDE-B871-430C1FCFF372}"/>
                </a:ext>
              </a:extLst>
            </p:cNvPr>
            <p:cNvSpPr/>
            <p:nvPr/>
          </p:nvSpPr>
          <p:spPr>
            <a:xfrm>
              <a:off x="10032037" y="3119858"/>
              <a:ext cx="14062" cy="8961"/>
            </a:xfrm>
            <a:custGeom>
              <a:avLst/>
              <a:gdLst>
                <a:gd name="connsiteX0" fmla="*/ 1042 w 14062"/>
                <a:gd name="connsiteY0" fmla="*/ 7755 h 8961"/>
                <a:gd name="connsiteX1" fmla="*/ 13114 w 14062"/>
                <a:gd name="connsiteY1" fmla="*/ 5293 h 8961"/>
                <a:gd name="connsiteX2" fmla="*/ 13763 w 14062"/>
                <a:gd name="connsiteY2" fmla="*/ 4129 h 8961"/>
                <a:gd name="connsiteX3" fmla="*/ 8738 w 14062"/>
                <a:gd name="connsiteY3" fmla="*/ 249 h 8961"/>
                <a:gd name="connsiteX4" fmla="*/ 1042 w 14062"/>
                <a:gd name="connsiteY4" fmla="*/ 7755 h 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2" h="8961">
                  <a:moveTo>
                    <a:pt x="1042" y="7755"/>
                  </a:moveTo>
                  <a:cubicBezTo>
                    <a:pt x="5055" y="10407"/>
                    <a:pt x="10462" y="9307"/>
                    <a:pt x="13114" y="5293"/>
                  </a:cubicBezTo>
                  <a:cubicBezTo>
                    <a:pt x="13362" y="4918"/>
                    <a:pt x="13578" y="4530"/>
                    <a:pt x="13763" y="4129"/>
                  </a:cubicBezTo>
                  <a:cubicBezTo>
                    <a:pt x="14463" y="1839"/>
                    <a:pt x="12427" y="249"/>
                    <a:pt x="8738" y="249"/>
                  </a:cubicBezTo>
                  <a:cubicBezTo>
                    <a:pt x="1741" y="-5"/>
                    <a:pt x="-2330" y="4320"/>
                    <a:pt x="1042" y="77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 2995">
              <a:extLst>
                <a:ext uri="{FF2B5EF4-FFF2-40B4-BE49-F238E27FC236}">
                  <a16:creationId xmlns:a16="http://schemas.microsoft.com/office/drawing/2014/main" id="{1410D0B7-9CAA-D391-BBC0-FBF854591989}"/>
                </a:ext>
              </a:extLst>
            </p:cNvPr>
            <p:cNvSpPr/>
            <p:nvPr/>
          </p:nvSpPr>
          <p:spPr>
            <a:xfrm>
              <a:off x="10019056" y="3220803"/>
              <a:ext cx="11512" cy="8862"/>
            </a:xfrm>
            <a:custGeom>
              <a:avLst/>
              <a:gdLst>
                <a:gd name="connsiteX0" fmla="*/ 11096 w 11512"/>
                <a:gd name="connsiteY0" fmla="*/ 3556 h 8862"/>
                <a:gd name="connsiteX1" fmla="*/ 6961 w 11512"/>
                <a:gd name="connsiteY1" fmla="*/ 440 h 8862"/>
                <a:gd name="connsiteX2" fmla="*/ 92 w 11512"/>
                <a:gd name="connsiteY2" fmla="*/ 5783 h 8862"/>
                <a:gd name="connsiteX3" fmla="*/ 4226 w 11512"/>
                <a:gd name="connsiteY3" fmla="*/ 8899 h 8862"/>
                <a:gd name="connsiteX4" fmla="*/ 11096 w 11512"/>
                <a:gd name="connsiteY4" fmla="*/ 3556 h 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2" h="8862">
                  <a:moveTo>
                    <a:pt x="11096" y="3556"/>
                  </a:moveTo>
                  <a:cubicBezTo>
                    <a:pt x="11986" y="885"/>
                    <a:pt x="10523" y="-260"/>
                    <a:pt x="6961" y="440"/>
                  </a:cubicBezTo>
                  <a:cubicBezTo>
                    <a:pt x="3953" y="1018"/>
                    <a:pt x="1396" y="3009"/>
                    <a:pt x="92" y="5783"/>
                  </a:cubicBezTo>
                  <a:cubicBezTo>
                    <a:pt x="-799" y="8454"/>
                    <a:pt x="664" y="9599"/>
                    <a:pt x="4226" y="8899"/>
                  </a:cubicBezTo>
                  <a:cubicBezTo>
                    <a:pt x="7254" y="8359"/>
                    <a:pt x="9824" y="6361"/>
                    <a:pt x="11096" y="35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 2996">
              <a:extLst>
                <a:ext uri="{FF2B5EF4-FFF2-40B4-BE49-F238E27FC236}">
                  <a16:creationId xmlns:a16="http://schemas.microsoft.com/office/drawing/2014/main" id="{DDF73930-E816-E171-8BB0-C83BDD791CF1}"/>
                </a:ext>
              </a:extLst>
            </p:cNvPr>
            <p:cNvSpPr/>
            <p:nvPr/>
          </p:nvSpPr>
          <p:spPr>
            <a:xfrm>
              <a:off x="10038715" y="3151291"/>
              <a:ext cx="8505" cy="18979"/>
            </a:xfrm>
            <a:custGeom>
              <a:avLst/>
              <a:gdLst>
                <a:gd name="connsiteX0" fmla="*/ 151 w 8505"/>
                <a:gd name="connsiteY0" fmla="*/ 16776 h 18979"/>
                <a:gd name="connsiteX1" fmla="*/ 8038 w 8505"/>
                <a:gd name="connsiteY1" fmla="*/ 9716 h 18979"/>
                <a:gd name="connsiteX2" fmla="*/ 6766 w 8505"/>
                <a:gd name="connsiteY2" fmla="*/ 238 h 18979"/>
                <a:gd name="connsiteX3" fmla="*/ 151 w 8505"/>
                <a:gd name="connsiteY3" fmla="*/ 16776 h 1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05" h="18979">
                  <a:moveTo>
                    <a:pt x="151" y="16776"/>
                  </a:moveTo>
                  <a:cubicBezTo>
                    <a:pt x="3141" y="21928"/>
                    <a:pt x="6512" y="18621"/>
                    <a:pt x="8038" y="9716"/>
                  </a:cubicBezTo>
                  <a:cubicBezTo>
                    <a:pt x="8802" y="4500"/>
                    <a:pt x="8038" y="238"/>
                    <a:pt x="6766" y="238"/>
                  </a:cubicBezTo>
                  <a:cubicBezTo>
                    <a:pt x="3777" y="366"/>
                    <a:pt x="-1503" y="13469"/>
                    <a:pt x="151" y="167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 2997">
              <a:extLst>
                <a:ext uri="{FF2B5EF4-FFF2-40B4-BE49-F238E27FC236}">
                  <a16:creationId xmlns:a16="http://schemas.microsoft.com/office/drawing/2014/main" id="{35AC3100-6D29-1FC8-8439-6B3218218E79}"/>
                </a:ext>
              </a:extLst>
            </p:cNvPr>
            <p:cNvSpPr/>
            <p:nvPr/>
          </p:nvSpPr>
          <p:spPr>
            <a:xfrm>
              <a:off x="10032279" y="1974686"/>
              <a:ext cx="11075" cy="6297"/>
            </a:xfrm>
            <a:custGeom>
              <a:avLst/>
              <a:gdLst>
                <a:gd name="connsiteX0" fmla="*/ 4616 w 11075"/>
                <a:gd name="connsiteY0" fmla="*/ 238 h 6297"/>
                <a:gd name="connsiteX1" fmla="*/ 100 w 11075"/>
                <a:gd name="connsiteY1" fmla="*/ 3419 h 6297"/>
                <a:gd name="connsiteX2" fmla="*/ 6460 w 11075"/>
                <a:gd name="connsiteY2" fmla="*/ 6535 h 6297"/>
                <a:gd name="connsiteX3" fmla="*/ 10913 w 11075"/>
                <a:gd name="connsiteY3" fmla="*/ 3419 h 6297"/>
                <a:gd name="connsiteX4" fmla="*/ 4616 w 11075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5" h="6297">
                  <a:moveTo>
                    <a:pt x="4616" y="238"/>
                  </a:moveTo>
                  <a:cubicBezTo>
                    <a:pt x="1118" y="238"/>
                    <a:pt x="-918" y="1638"/>
                    <a:pt x="100" y="3419"/>
                  </a:cubicBezTo>
                  <a:cubicBezTo>
                    <a:pt x="1646" y="5359"/>
                    <a:pt x="3980" y="6503"/>
                    <a:pt x="6460" y="6535"/>
                  </a:cubicBezTo>
                  <a:cubicBezTo>
                    <a:pt x="8878" y="6535"/>
                    <a:pt x="10913" y="5136"/>
                    <a:pt x="10913" y="3419"/>
                  </a:cubicBezTo>
                  <a:cubicBezTo>
                    <a:pt x="10913" y="1701"/>
                    <a:pt x="8114" y="238"/>
                    <a:pt x="461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 2998">
              <a:extLst>
                <a:ext uri="{FF2B5EF4-FFF2-40B4-BE49-F238E27FC236}">
                  <a16:creationId xmlns:a16="http://schemas.microsoft.com/office/drawing/2014/main" id="{12108279-4D98-70FB-FD77-106B5D028748}"/>
                </a:ext>
              </a:extLst>
            </p:cNvPr>
            <p:cNvSpPr/>
            <p:nvPr/>
          </p:nvSpPr>
          <p:spPr>
            <a:xfrm>
              <a:off x="10041529" y="2141337"/>
              <a:ext cx="11175" cy="4417"/>
            </a:xfrm>
            <a:custGeom>
              <a:avLst/>
              <a:gdLst>
                <a:gd name="connsiteX0" fmla="*/ 72 w 11175"/>
                <a:gd name="connsiteY0" fmla="*/ 3228 h 4417"/>
                <a:gd name="connsiteX1" fmla="*/ 11013 w 11175"/>
                <a:gd name="connsiteY1" fmla="*/ 1447 h 4417"/>
                <a:gd name="connsiteX2" fmla="*/ 4652 w 11175"/>
                <a:gd name="connsiteY2" fmla="*/ 238 h 4417"/>
                <a:gd name="connsiteX3" fmla="*/ 72 w 11175"/>
                <a:gd name="connsiteY3" fmla="*/ 3228 h 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75" h="4417">
                  <a:moveTo>
                    <a:pt x="72" y="3228"/>
                  </a:moveTo>
                  <a:cubicBezTo>
                    <a:pt x="1726" y="5963"/>
                    <a:pt x="11013" y="4436"/>
                    <a:pt x="11013" y="1447"/>
                  </a:cubicBezTo>
                  <a:cubicBezTo>
                    <a:pt x="11013" y="811"/>
                    <a:pt x="8151" y="238"/>
                    <a:pt x="4652" y="238"/>
                  </a:cubicBezTo>
                  <a:cubicBezTo>
                    <a:pt x="1154" y="238"/>
                    <a:pt x="-881" y="1574"/>
                    <a:pt x="72" y="32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 2999">
              <a:extLst>
                <a:ext uri="{FF2B5EF4-FFF2-40B4-BE49-F238E27FC236}">
                  <a16:creationId xmlns:a16="http://schemas.microsoft.com/office/drawing/2014/main" id="{B0FE0AC9-6DB2-4ABC-5DEE-C992F439875D}"/>
                </a:ext>
              </a:extLst>
            </p:cNvPr>
            <p:cNvSpPr/>
            <p:nvPr/>
          </p:nvSpPr>
          <p:spPr>
            <a:xfrm>
              <a:off x="10055821" y="877599"/>
              <a:ext cx="6170" cy="5206"/>
            </a:xfrm>
            <a:custGeom>
              <a:avLst/>
              <a:gdLst>
                <a:gd name="connsiteX0" fmla="*/ 6008 w 6170"/>
                <a:gd name="connsiteY0" fmla="*/ 4045 h 5206"/>
                <a:gd name="connsiteX1" fmla="*/ 2955 w 6170"/>
                <a:gd name="connsiteY1" fmla="*/ 738 h 5206"/>
                <a:gd name="connsiteX2" fmla="*/ -162 w 6170"/>
                <a:gd name="connsiteY2" fmla="*/ 2137 h 5206"/>
                <a:gd name="connsiteX3" fmla="*/ 2955 w 6170"/>
                <a:gd name="connsiteY3" fmla="*/ 5445 h 5206"/>
                <a:gd name="connsiteX4" fmla="*/ 6008 w 6170"/>
                <a:gd name="connsiteY4" fmla="*/ 4045 h 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5206">
                  <a:moveTo>
                    <a:pt x="6008" y="4045"/>
                  </a:moveTo>
                  <a:cubicBezTo>
                    <a:pt x="6008" y="3282"/>
                    <a:pt x="4672" y="1755"/>
                    <a:pt x="2955" y="738"/>
                  </a:cubicBezTo>
                  <a:cubicBezTo>
                    <a:pt x="1237" y="-280"/>
                    <a:pt x="-162" y="293"/>
                    <a:pt x="-162" y="2137"/>
                  </a:cubicBezTo>
                  <a:cubicBezTo>
                    <a:pt x="-200" y="3905"/>
                    <a:pt x="1187" y="5375"/>
                    <a:pt x="2955" y="5445"/>
                  </a:cubicBezTo>
                  <a:cubicBezTo>
                    <a:pt x="4672" y="5445"/>
                    <a:pt x="6008" y="4809"/>
                    <a:pt x="6008" y="40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 3000">
              <a:extLst>
                <a:ext uri="{FF2B5EF4-FFF2-40B4-BE49-F238E27FC236}">
                  <a16:creationId xmlns:a16="http://schemas.microsoft.com/office/drawing/2014/main" id="{F05B50A9-B88B-4540-2CE7-8D60C299B69F}"/>
                </a:ext>
              </a:extLst>
            </p:cNvPr>
            <p:cNvSpPr/>
            <p:nvPr/>
          </p:nvSpPr>
          <p:spPr>
            <a:xfrm>
              <a:off x="10047198" y="1962036"/>
              <a:ext cx="10679" cy="15515"/>
            </a:xfrm>
            <a:custGeom>
              <a:avLst/>
              <a:gdLst>
                <a:gd name="connsiteX0" fmla="*/ 1718 w 10679"/>
                <a:gd name="connsiteY0" fmla="*/ 2648 h 15515"/>
                <a:gd name="connsiteX1" fmla="*/ 2164 w 10679"/>
                <a:gd name="connsiteY1" fmla="*/ 11044 h 15515"/>
                <a:gd name="connsiteX2" fmla="*/ 9796 w 10679"/>
                <a:gd name="connsiteY2" fmla="*/ 8818 h 15515"/>
                <a:gd name="connsiteX3" fmla="*/ 1718 w 10679"/>
                <a:gd name="connsiteY3" fmla="*/ 2648 h 15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9" h="15515">
                  <a:moveTo>
                    <a:pt x="1718" y="2648"/>
                  </a:moveTo>
                  <a:cubicBezTo>
                    <a:pt x="-890" y="5319"/>
                    <a:pt x="-826" y="7418"/>
                    <a:pt x="2164" y="11044"/>
                  </a:cubicBezTo>
                  <a:cubicBezTo>
                    <a:pt x="8015" y="18231"/>
                    <a:pt x="12277" y="16959"/>
                    <a:pt x="9796" y="8818"/>
                  </a:cubicBezTo>
                  <a:cubicBezTo>
                    <a:pt x="6934" y="-724"/>
                    <a:pt x="5853" y="-1550"/>
                    <a:pt x="1718" y="26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 3001">
              <a:extLst>
                <a:ext uri="{FF2B5EF4-FFF2-40B4-BE49-F238E27FC236}">
                  <a16:creationId xmlns:a16="http://schemas.microsoft.com/office/drawing/2014/main" id="{333492DA-7505-FC5F-FDC4-09891509480B}"/>
                </a:ext>
              </a:extLst>
            </p:cNvPr>
            <p:cNvSpPr/>
            <p:nvPr/>
          </p:nvSpPr>
          <p:spPr>
            <a:xfrm>
              <a:off x="10028211" y="3233005"/>
              <a:ext cx="7446" cy="9118"/>
            </a:xfrm>
            <a:custGeom>
              <a:avLst/>
              <a:gdLst>
                <a:gd name="connsiteX0" fmla="*/ 3150 w 7446"/>
                <a:gd name="connsiteY0" fmla="*/ 9100 h 9118"/>
                <a:gd name="connsiteX1" fmla="*/ 7284 w 7446"/>
                <a:gd name="connsiteY1" fmla="*/ 4012 h 9118"/>
                <a:gd name="connsiteX2" fmla="*/ 33 w 7446"/>
                <a:gd name="connsiteY2" fmla="*/ 5284 h 9118"/>
                <a:gd name="connsiteX3" fmla="*/ 3150 w 7446"/>
                <a:gd name="connsiteY3" fmla="*/ 9100 h 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46" h="9118">
                  <a:moveTo>
                    <a:pt x="3150" y="9100"/>
                  </a:moveTo>
                  <a:cubicBezTo>
                    <a:pt x="5364" y="8299"/>
                    <a:pt x="6954" y="6340"/>
                    <a:pt x="7284" y="4012"/>
                  </a:cubicBezTo>
                  <a:cubicBezTo>
                    <a:pt x="7284" y="-1713"/>
                    <a:pt x="923" y="-632"/>
                    <a:pt x="33" y="5284"/>
                  </a:cubicBezTo>
                  <a:cubicBezTo>
                    <a:pt x="-667" y="8528"/>
                    <a:pt x="542" y="9991"/>
                    <a:pt x="3150" y="91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 3002">
              <a:extLst>
                <a:ext uri="{FF2B5EF4-FFF2-40B4-BE49-F238E27FC236}">
                  <a16:creationId xmlns:a16="http://schemas.microsoft.com/office/drawing/2014/main" id="{BCD1076E-FED5-76F8-C11B-9CB9F925BE44}"/>
                </a:ext>
              </a:extLst>
            </p:cNvPr>
            <p:cNvSpPr/>
            <p:nvPr/>
          </p:nvSpPr>
          <p:spPr>
            <a:xfrm>
              <a:off x="10506480" y="676349"/>
              <a:ext cx="6882" cy="7001"/>
            </a:xfrm>
            <a:custGeom>
              <a:avLst/>
              <a:gdLst>
                <a:gd name="connsiteX0" fmla="*/ 6196 w 6882"/>
                <a:gd name="connsiteY0" fmla="*/ 1880 h 7001"/>
                <a:gd name="connsiteX1" fmla="*/ 1489 w 6882"/>
                <a:gd name="connsiteY1" fmla="*/ 735 h 7001"/>
                <a:gd name="connsiteX2" fmla="*/ 344 w 6882"/>
                <a:gd name="connsiteY2" fmla="*/ 5569 h 7001"/>
                <a:gd name="connsiteX3" fmla="*/ 5057 w 6882"/>
                <a:gd name="connsiteY3" fmla="*/ 6752 h 7001"/>
                <a:gd name="connsiteX4" fmla="*/ 5115 w 6882"/>
                <a:gd name="connsiteY4" fmla="*/ 6714 h 7001"/>
                <a:gd name="connsiteX5" fmla="*/ 6196 w 6882"/>
                <a:gd name="connsiteY5" fmla="*/ 1880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82" h="7001">
                  <a:moveTo>
                    <a:pt x="6196" y="1880"/>
                  </a:moveTo>
                  <a:cubicBezTo>
                    <a:pt x="5210" y="271"/>
                    <a:pt x="3105" y="-245"/>
                    <a:pt x="1489" y="735"/>
                  </a:cubicBezTo>
                  <a:cubicBezTo>
                    <a:pt x="-139" y="1772"/>
                    <a:pt x="-648" y="3915"/>
                    <a:pt x="344" y="5569"/>
                  </a:cubicBezTo>
                  <a:cubicBezTo>
                    <a:pt x="1317" y="7197"/>
                    <a:pt x="3429" y="7725"/>
                    <a:pt x="5057" y="6752"/>
                  </a:cubicBezTo>
                  <a:cubicBezTo>
                    <a:pt x="5077" y="6739"/>
                    <a:pt x="5096" y="6727"/>
                    <a:pt x="5115" y="6714"/>
                  </a:cubicBezTo>
                  <a:cubicBezTo>
                    <a:pt x="6718" y="5658"/>
                    <a:pt x="7201" y="3521"/>
                    <a:pt x="6196" y="18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 3003">
              <a:extLst>
                <a:ext uri="{FF2B5EF4-FFF2-40B4-BE49-F238E27FC236}">
                  <a16:creationId xmlns:a16="http://schemas.microsoft.com/office/drawing/2014/main" id="{46E03712-4CE6-65E2-8BD3-CC22C833B76D}"/>
                </a:ext>
              </a:extLst>
            </p:cNvPr>
            <p:cNvSpPr/>
            <p:nvPr/>
          </p:nvSpPr>
          <p:spPr>
            <a:xfrm>
              <a:off x="10512654" y="6275610"/>
              <a:ext cx="13571" cy="22494"/>
            </a:xfrm>
            <a:custGeom>
              <a:avLst/>
              <a:gdLst>
                <a:gd name="connsiteX0" fmla="*/ 12807 w 13571"/>
                <a:gd name="connsiteY0" fmla="*/ 18812 h 22494"/>
                <a:gd name="connsiteX1" fmla="*/ 2693 w 13571"/>
                <a:gd name="connsiteY1" fmla="*/ 238 h 22494"/>
                <a:gd name="connsiteX2" fmla="*/ 594 w 13571"/>
                <a:gd name="connsiteY2" fmla="*/ 8889 h 22494"/>
                <a:gd name="connsiteX3" fmla="*/ 12807 w 13571"/>
                <a:gd name="connsiteY3" fmla="*/ 18812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71" h="22494">
                  <a:moveTo>
                    <a:pt x="12807" y="18812"/>
                  </a:moveTo>
                  <a:cubicBezTo>
                    <a:pt x="15606" y="14232"/>
                    <a:pt x="8036" y="238"/>
                    <a:pt x="2693" y="238"/>
                  </a:cubicBezTo>
                  <a:cubicBezTo>
                    <a:pt x="-232" y="238"/>
                    <a:pt x="-869" y="2655"/>
                    <a:pt x="594" y="8889"/>
                  </a:cubicBezTo>
                  <a:cubicBezTo>
                    <a:pt x="3902" y="22946"/>
                    <a:pt x="8164" y="26381"/>
                    <a:pt x="12807" y="188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 3004">
              <a:extLst>
                <a:ext uri="{FF2B5EF4-FFF2-40B4-BE49-F238E27FC236}">
                  <a16:creationId xmlns:a16="http://schemas.microsoft.com/office/drawing/2014/main" id="{BDA0CB12-CF93-C5E2-1410-834E02646379}"/>
                </a:ext>
              </a:extLst>
            </p:cNvPr>
            <p:cNvSpPr/>
            <p:nvPr/>
          </p:nvSpPr>
          <p:spPr>
            <a:xfrm>
              <a:off x="10517673" y="4991993"/>
              <a:ext cx="10987" cy="7992"/>
            </a:xfrm>
            <a:custGeom>
              <a:avLst/>
              <a:gdLst>
                <a:gd name="connsiteX0" fmla="*/ 10523 w 10987"/>
                <a:gd name="connsiteY0" fmla="*/ 2934 h 7992"/>
                <a:gd name="connsiteX1" fmla="*/ -163 w 10987"/>
                <a:gd name="connsiteY1" fmla="*/ 2934 h 7992"/>
                <a:gd name="connsiteX2" fmla="*/ 7916 w 10987"/>
                <a:gd name="connsiteY2" fmla="*/ 7641 h 7992"/>
                <a:gd name="connsiteX3" fmla="*/ 10523 w 10987"/>
                <a:gd name="connsiteY3" fmla="*/ 2934 h 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7" h="7992">
                  <a:moveTo>
                    <a:pt x="10523" y="2934"/>
                  </a:moveTo>
                  <a:cubicBezTo>
                    <a:pt x="8361" y="-564"/>
                    <a:pt x="-163" y="-755"/>
                    <a:pt x="-163" y="2934"/>
                  </a:cubicBezTo>
                  <a:cubicBezTo>
                    <a:pt x="-163" y="7387"/>
                    <a:pt x="3336" y="9295"/>
                    <a:pt x="7916" y="7641"/>
                  </a:cubicBezTo>
                  <a:cubicBezTo>
                    <a:pt x="10269" y="6496"/>
                    <a:pt x="11414" y="4270"/>
                    <a:pt x="10523" y="29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 3005">
              <a:extLst>
                <a:ext uri="{FF2B5EF4-FFF2-40B4-BE49-F238E27FC236}">
                  <a16:creationId xmlns:a16="http://schemas.microsoft.com/office/drawing/2014/main" id="{94A99C98-36B6-86ED-B1C8-F6429EE8334B}"/>
                </a:ext>
              </a:extLst>
            </p:cNvPr>
            <p:cNvSpPr/>
            <p:nvPr/>
          </p:nvSpPr>
          <p:spPr>
            <a:xfrm>
              <a:off x="10517670" y="1166983"/>
              <a:ext cx="6235" cy="5234"/>
            </a:xfrm>
            <a:custGeom>
              <a:avLst/>
              <a:gdLst>
                <a:gd name="connsiteX0" fmla="*/ 2957 w 6235"/>
                <a:gd name="connsiteY0" fmla="*/ 766 h 5234"/>
                <a:gd name="connsiteX1" fmla="*/ -160 w 6235"/>
                <a:gd name="connsiteY1" fmla="*/ 2165 h 5234"/>
                <a:gd name="connsiteX2" fmla="*/ 2887 w 6235"/>
                <a:gd name="connsiteY2" fmla="*/ 5471 h 5234"/>
                <a:gd name="connsiteX3" fmla="*/ 2957 w 6235"/>
                <a:gd name="connsiteY3" fmla="*/ 5473 h 5234"/>
                <a:gd name="connsiteX4" fmla="*/ 6073 w 6235"/>
                <a:gd name="connsiteY4" fmla="*/ 4137 h 5234"/>
                <a:gd name="connsiteX5" fmla="*/ 2957 w 6235"/>
                <a:gd name="connsiteY5" fmla="*/ 766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34">
                  <a:moveTo>
                    <a:pt x="2957" y="766"/>
                  </a:moveTo>
                  <a:cubicBezTo>
                    <a:pt x="1239" y="-315"/>
                    <a:pt x="-160" y="321"/>
                    <a:pt x="-160" y="2165"/>
                  </a:cubicBezTo>
                  <a:cubicBezTo>
                    <a:pt x="-230" y="3920"/>
                    <a:pt x="1137" y="5400"/>
                    <a:pt x="2887" y="5471"/>
                  </a:cubicBezTo>
                  <a:cubicBezTo>
                    <a:pt x="2912" y="5472"/>
                    <a:pt x="2938" y="5472"/>
                    <a:pt x="2957" y="5473"/>
                  </a:cubicBezTo>
                  <a:cubicBezTo>
                    <a:pt x="4674" y="5473"/>
                    <a:pt x="6073" y="4901"/>
                    <a:pt x="6073" y="4137"/>
                  </a:cubicBezTo>
                  <a:cubicBezTo>
                    <a:pt x="6073" y="3374"/>
                    <a:pt x="4611" y="1847"/>
                    <a:pt x="2957" y="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 3006">
              <a:extLst>
                <a:ext uri="{FF2B5EF4-FFF2-40B4-BE49-F238E27FC236}">
                  <a16:creationId xmlns:a16="http://schemas.microsoft.com/office/drawing/2014/main" id="{0D5600D3-0E49-7D92-1F15-4C19FBD90D6E}"/>
                </a:ext>
              </a:extLst>
            </p:cNvPr>
            <p:cNvSpPr/>
            <p:nvPr/>
          </p:nvSpPr>
          <p:spPr>
            <a:xfrm>
              <a:off x="10505613" y="4532864"/>
              <a:ext cx="8605" cy="8788"/>
            </a:xfrm>
            <a:custGeom>
              <a:avLst/>
              <a:gdLst>
                <a:gd name="connsiteX0" fmla="*/ 2801 w 8605"/>
                <a:gd name="connsiteY0" fmla="*/ 8799 h 8788"/>
                <a:gd name="connsiteX1" fmla="*/ 8207 w 8605"/>
                <a:gd name="connsiteY1" fmla="*/ 3265 h 8788"/>
                <a:gd name="connsiteX2" fmla="*/ 5536 w 8605"/>
                <a:gd name="connsiteY2" fmla="*/ 466 h 8788"/>
                <a:gd name="connsiteX3" fmla="*/ 66 w 8605"/>
                <a:gd name="connsiteY3" fmla="*/ 6000 h 8788"/>
                <a:gd name="connsiteX4" fmla="*/ 2801 w 8605"/>
                <a:gd name="connsiteY4" fmla="*/ 8799 h 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5" h="8788">
                  <a:moveTo>
                    <a:pt x="2801" y="8799"/>
                  </a:moveTo>
                  <a:cubicBezTo>
                    <a:pt x="5269" y="7749"/>
                    <a:pt x="7215" y="5758"/>
                    <a:pt x="8207" y="3265"/>
                  </a:cubicBezTo>
                  <a:cubicBezTo>
                    <a:pt x="8971" y="912"/>
                    <a:pt x="7826" y="-297"/>
                    <a:pt x="5536" y="466"/>
                  </a:cubicBezTo>
                  <a:cubicBezTo>
                    <a:pt x="3036" y="1490"/>
                    <a:pt x="1058" y="3488"/>
                    <a:pt x="66" y="6000"/>
                  </a:cubicBezTo>
                  <a:cubicBezTo>
                    <a:pt x="-697" y="8354"/>
                    <a:pt x="511" y="9562"/>
                    <a:pt x="2801" y="87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 3007">
              <a:extLst>
                <a:ext uri="{FF2B5EF4-FFF2-40B4-BE49-F238E27FC236}">
                  <a16:creationId xmlns:a16="http://schemas.microsoft.com/office/drawing/2014/main" id="{EB4AD4E3-948D-2608-D97D-A5E726656C1F}"/>
                </a:ext>
              </a:extLst>
            </p:cNvPr>
            <p:cNvSpPr/>
            <p:nvPr/>
          </p:nvSpPr>
          <p:spPr>
            <a:xfrm>
              <a:off x="10511439" y="605924"/>
              <a:ext cx="6233" cy="6297"/>
            </a:xfrm>
            <a:custGeom>
              <a:avLst/>
              <a:gdLst>
                <a:gd name="connsiteX0" fmla="*/ 2954 w 6233"/>
                <a:gd name="connsiteY0" fmla="*/ 238 h 6297"/>
                <a:gd name="connsiteX1" fmla="*/ -163 w 6233"/>
                <a:gd name="connsiteY1" fmla="*/ 3355 h 6297"/>
                <a:gd name="connsiteX2" fmla="*/ 2954 w 6233"/>
                <a:gd name="connsiteY2" fmla="*/ 6536 h 6297"/>
                <a:gd name="connsiteX3" fmla="*/ 6071 w 6233"/>
                <a:gd name="connsiteY3" fmla="*/ 3355 h 6297"/>
                <a:gd name="connsiteX4" fmla="*/ 2954 w 6233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2954" y="238"/>
                  </a:moveTo>
                  <a:cubicBezTo>
                    <a:pt x="1249" y="270"/>
                    <a:pt x="-131" y="1650"/>
                    <a:pt x="-163" y="3355"/>
                  </a:cubicBezTo>
                  <a:cubicBezTo>
                    <a:pt x="-131" y="5073"/>
                    <a:pt x="1237" y="6466"/>
                    <a:pt x="2954" y="6536"/>
                  </a:cubicBezTo>
                  <a:cubicBezTo>
                    <a:pt x="4684" y="6504"/>
                    <a:pt x="6071" y="5085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 3008">
              <a:extLst>
                <a:ext uri="{FF2B5EF4-FFF2-40B4-BE49-F238E27FC236}">
                  <a16:creationId xmlns:a16="http://schemas.microsoft.com/office/drawing/2014/main" id="{AC40F01B-6708-45E2-FF6F-E86D651F9018}"/>
                </a:ext>
              </a:extLst>
            </p:cNvPr>
            <p:cNvSpPr/>
            <p:nvPr/>
          </p:nvSpPr>
          <p:spPr>
            <a:xfrm>
              <a:off x="10378308" y="6410902"/>
              <a:ext cx="11666" cy="8882"/>
            </a:xfrm>
            <a:custGeom>
              <a:avLst/>
              <a:gdLst>
                <a:gd name="connsiteX0" fmla="*/ 11352 w 11666"/>
                <a:gd name="connsiteY0" fmla="*/ 4182 h 8882"/>
                <a:gd name="connsiteX1" fmla="*/ 6199 w 11666"/>
                <a:gd name="connsiteY1" fmla="*/ 238 h 8882"/>
                <a:gd name="connsiteX2" fmla="*/ -161 w 11666"/>
                <a:gd name="connsiteY2" fmla="*/ 5136 h 8882"/>
                <a:gd name="connsiteX3" fmla="*/ 11352 w 11666"/>
                <a:gd name="connsiteY3" fmla="*/ 4182 h 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6" h="8882">
                  <a:moveTo>
                    <a:pt x="11352" y="4182"/>
                  </a:moveTo>
                  <a:cubicBezTo>
                    <a:pt x="12115" y="1829"/>
                    <a:pt x="9952" y="238"/>
                    <a:pt x="6199" y="238"/>
                  </a:cubicBezTo>
                  <a:cubicBezTo>
                    <a:pt x="2446" y="238"/>
                    <a:pt x="-161" y="2274"/>
                    <a:pt x="-161" y="5136"/>
                  </a:cubicBezTo>
                  <a:cubicBezTo>
                    <a:pt x="-289" y="10988"/>
                    <a:pt x="9380" y="10161"/>
                    <a:pt x="11352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 3009">
              <a:extLst>
                <a:ext uri="{FF2B5EF4-FFF2-40B4-BE49-F238E27FC236}">
                  <a16:creationId xmlns:a16="http://schemas.microsoft.com/office/drawing/2014/main" id="{9EAF838F-B71A-E902-63B4-01D3058020DE}"/>
                </a:ext>
              </a:extLst>
            </p:cNvPr>
            <p:cNvSpPr/>
            <p:nvPr/>
          </p:nvSpPr>
          <p:spPr>
            <a:xfrm>
              <a:off x="10512646" y="2495227"/>
              <a:ext cx="8143" cy="4790"/>
            </a:xfrm>
            <a:custGeom>
              <a:avLst/>
              <a:gdLst>
                <a:gd name="connsiteX0" fmla="*/ 7981 w 8143"/>
                <a:gd name="connsiteY0" fmla="*/ 3629 h 4790"/>
                <a:gd name="connsiteX1" fmla="*/ 221 w 8143"/>
                <a:gd name="connsiteY1" fmla="*/ 1785 h 4790"/>
                <a:gd name="connsiteX2" fmla="*/ 3147 w 8143"/>
                <a:gd name="connsiteY2" fmla="*/ 5029 h 4790"/>
                <a:gd name="connsiteX3" fmla="*/ 7981 w 8143"/>
                <a:gd name="connsiteY3" fmla="*/ 3629 h 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43" h="4790">
                  <a:moveTo>
                    <a:pt x="7981" y="3629"/>
                  </a:moveTo>
                  <a:cubicBezTo>
                    <a:pt x="7981" y="322"/>
                    <a:pt x="2002" y="-1078"/>
                    <a:pt x="221" y="1785"/>
                  </a:cubicBezTo>
                  <a:cubicBezTo>
                    <a:pt x="-797" y="3566"/>
                    <a:pt x="221" y="5029"/>
                    <a:pt x="3147" y="5029"/>
                  </a:cubicBezTo>
                  <a:cubicBezTo>
                    <a:pt x="6073" y="5029"/>
                    <a:pt x="7981" y="4393"/>
                    <a:pt x="7981" y="36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 3010">
              <a:extLst>
                <a:ext uri="{FF2B5EF4-FFF2-40B4-BE49-F238E27FC236}">
                  <a16:creationId xmlns:a16="http://schemas.microsoft.com/office/drawing/2014/main" id="{C6B2CFA7-6242-0994-BC5F-5410969A6035}"/>
                </a:ext>
              </a:extLst>
            </p:cNvPr>
            <p:cNvSpPr/>
            <p:nvPr/>
          </p:nvSpPr>
          <p:spPr>
            <a:xfrm>
              <a:off x="10425615" y="232899"/>
              <a:ext cx="11498" cy="14449"/>
            </a:xfrm>
            <a:custGeom>
              <a:avLst/>
              <a:gdLst>
                <a:gd name="connsiteX0" fmla="*/ 11305 w 11498"/>
                <a:gd name="connsiteY0" fmla="*/ 8476 h 14449"/>
                <a:gd name="connsiteX1" fmla="*/ 8570 w 11498"/>
                <a:gd name="connsiteY1" fmla="*/ 652 h 14449"/>
                <a:gd name="connsiteX2" fmla="*/ 365 w 11498"/>
                <a:gd name="connsiteY2" fmla="*/ 11275 h 14449"/>
                <a:gd name="connsiteX3" fmla="*/ 7915 w 11498"/>
                <a:gd name="connsiteY3" fmla="*/ 14201 h 14449"/>
                <a:gd name="connsiteX4" fmla="*/ 11305 w 11498"/>
                <a:gd name="connsiteY4" fmla="*/ 8476 h 1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98" h="14449">
                  <a:moveTo>
                    <a:pt x="11305" y="8476"/>
                  </a:moveTo>
                  <a:cubicBezTo>
                    <a:pt x="11528" y="5601"/>
                    <a:pt x="10535" y="2764"/>
                    <a:pt x="8570" y="652"/>
                  </a:cubicBezTo>
                  <a:cubicBezTo>
                    <a:pt x="4754" y="-1765"/>
                    <a:pt x="-2116" y="7013"/>
                    <a:pt x="365" y="11275"/>
                  </a:cubicBezTo>
                  <a:cubicBezTo>
                    <a:pt x="1643" y="14169"/>
                    <a:pt x="5021" y="15473"/>
                    <a:pt x="7915" y="14201"/>
                  </a:cubicBezTo>
                  <a:cubicBezTo>
                    <a:pt x="10148" y="13208"/>
                    <a:pt x="11515" y="10912"/>
                    <a:pt x="11305" y="84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 3011">
              <a:extLst>
                <a:ext uri="{FF2B5EF4-FFF2-40B4-BE49-F238E27FC236}">
                  <a16:creationId xmlns:a16="http://schemas.microsoft.com/office/drawing/2014/main" id="{5EC35529-7F23-6BC3-4944-2E372DD1A462}"/>
                </a:ext>
              </a:extLst>
            </p:cNvPr>
            <p:cNvSpPr/>
            <p:nvPr/>
          </p:nvSpPr>
          <p:spPr>
            <a:xfrm>
              <a:off x="10511439" y="2509431"/>
              <a:ext cx="6233" cy="6297"/>
            </a:xfrm>
            <a:custGeom>
              <a:avLst/>
              <a:gdLst>
                <a:gd name="connsiteX0" fmla="*/ 2954 w 6233"/>
                <a:gd name="connsiteY0" fmla="*/ 6535 h 6297"/>
                <a:gd name="connsiteX1" fmla="*/ 6071 w 6233"/>
                <a:gd name="connsiteY1" fmla="*/ 3419 h 6297"/>
                <a:gd name="connsiteX2" fmla="*/ 2954 w 6233"/>
                <a:gd name="connsiteY2" fmla="*/ 238 h 6297"/>
                <a:gd name="connsiteX3" fmla="*/ -163 w 6233"/>
                <a:gd name="connsiteY3" fmla="*/ 3419 h 6297"/>
                <a:gd name="connsiteX4" fmla="*/ 2954 w 6233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2954" y="6535"/>
                  </a:moveTo>
                  <a:cubicBezTo>
                    <a:pt x="4678" y="6535"/>
                    <a:pt x="6071" y="5142"/>
                    <a:pt x="6071" y="3419"/>
                  </a:cubicBezTo>
                  <a:cubicBezTo>
                    <a:pt x="6071" y="1689"/>
                    <a:pt x="4684" y="270"/>
                    <a:pt x="2954" y="238"/>
                  </a:cubicBezTo>
                  <a:cubicBezTo>
                    <a:pt x="1237" y="308"/>
                    <a:pt x="-131" y="1701"/>
                    <a:pt x="-163" y="3419"/>
                  </a:cubicBezTo>
                  <a:cubicBezTo>
                    <a:pt x="-131" y="5123"/>
                    <a:pt x="1249" y="6504"/>
                    <a:pt x="295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 3012">
              <a:extLst>
                <a:ext uri="{FF2B5EF4-FFF2-40B4-BE49-F238E27FC236}">
                  <a16:creationId xmlns:a16="http://schemas.microsoft.com/office/drawing/2014/main" id="{F9391AF2-6F4D-D1A0-549E-DECADC4C753E}"/>
                </a:ext>
              </a:extLst>
            </p:cNvPr>
            <p:cNvSpPr/>
            <p:nvPr/>
          </p:nvSpPr>
          <p:spPr>
            <a:xfrm>
              <a:off x="10444051" y="228915"/>
              <a:ext cx="8488" cy="8850"/>
            </a:xfrm>
            <a:custGeom>
              <a:avLst/>
              <a:gdLst>
                <a:gd name="connsiteX0" fmla="*/ 3492 w 8488"/>
                <a:gd name="connsiteY0" fmla="*/ 9088 h 8850"/>
                <a:gd name="connsiteX1" fmla="*/ 8326 w 8488"/>
                <a:gd name="connsiteY1" fmla="*/ 4127 h 8850"/>
                <a:gd name="connsiteX2" fmla="*/ 8326 w 8488"/>
                <a:gd name="connsiteY2" fmla="*/ 4127 h 8850"/>
                <a:gd name="connsiteX3" fmla="*/ 4700 w 8488"/>
                <a:gd name="connsiteY3" fmla="*/ 374 h 8850"/>
                <a:gd name="connsiteX4" fmla="*/ 3492 w 8488"/>
                <a:gd name="connsiteY4" fmla="*/ 9088 h 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8" h="8850">
                  <a:moveTo>
                    <a:pt x="3492" y="9088"/>
                  </a:moveTo>
                  <a:cubicBezTo>
                    <a:pt x="6195" y="9050"/>
                    <a:pt x="8364" y="6830"/>
                    <a:pt x="8326" y="4127"/>
                  </a:cubicBezTo>
                  <a:cubicBezTo>
                    <a:pt x="8326" y="4127"/>
                    <a:pt x="8326" y="4127"/>
                    <a:pt x="8326" y="4127"/>
                  </a:cubicBezTo>
                  <a:cubicBezTo>
                    <a:pt x="8326" y="1392"/>
                    <a:pt x="6736" y="-262"/>
                    <a:pt x="4700" y="374"/>
                  </a:cubicBezTo>
                  <a:cubicBezTo>
                    <a:pt x="-1088" y="2346"/>
                    <a:pt x="-1979" y="9088"/>
                    <a:pt x="3492" y="90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 3013">
              <a:extLst>
                <a:ext uri="{FF2B5EF4-FFF2-40B4-BE49-F238E27FC236}">
                  <a16:creationId xmlns:a16="http://schemas.microsoft.com/office/drawing/2014/main" id="{9CFDC9FF-6EF0-DF95-977C-8185D713FEEE}"/>
                </a:ext>
              </a:extLst>
            </p:cNvPr>
            <p:cNvSpPr/>
            <p:nvPr/>
          </p:nvSpPr>
          <p:spPr>
            <a:xfrm>
              <a:off x="10425435" y="257260"/>
              <a:ext cx="8531" cy="8874"/>
            </a:xfrm>
            <a:custGeom>
              <a:avLst/>
              <a:gdLst>
                <a:gd name="connsiteX0" fmla="*/ 3470 w 8531"/>
                <a:gd name="connsiteY0" fmla="*/ 9113 h 8874"/>
                <a:gd name="connsiteX1" fmla="*/ 8368 w 8531"/>
                <a:gd name="connsiteY1" fmla="*/ 4088 h 8874"/>
                <a:gd name="connsiteX2" fmla="*/ 8368 w 8531"/>
                <a:gd name="connsiteY2" fmla="*/ 4088 h 8874"/>
                <a:gd name="connsiteX3" fmla="*/ 4679 w 8531"/>
                <a:gd name="connsiteY3" fmla="*/ 399 h 8874"/>
                <a:gd name="connsiteX4" fmla="*/ 3470 w 8531"/>
                <a:gd name="connsiteY4" fmla="*/ 9113 h 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1" h="8874">
                  <a:moveTo>
                    <a:pt x="3470" y="9113"/>
                  </a:moveTo>
                  <a:cubicBezTo>
                    <a:pt x="6212" y="9081"/>
                    <a:pt x="8406" y="6830"/>
                    <a:pt x="8368" y="4088"/>
                  </a:cubicBezTo>
                  <a:cubicBezTo>
                    <a:pt x="8368" y="4088"/>
                    <a:pt x="8368" y="4088"/>
                    <a:pt x="8368" y="4088"/>
                  </a:cubicBezTo>
                  <a:cubicBezTo>
                    <a:pt x="8368" y="1353"/>
                    <a:pt x="6714" y="-301"/>
                    <a:pt x="4679" y="399"/>
                  </a:cubicBezTo>
                  <a:cubicBezTo>
                    <a:pt x="-1046" y="2307"/>
                    <a:pt x="-2000" y="9113"/>
                    <a:pt x="3470" y="91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 3014">
              <a:extLst>
                <a:ext uri="{FF2B5EF4-FFF2-40B4-BE49-F238E27FC236}">
                  <a16:creationId xmlns:a16="http://schemas.microsoft.com/office/drawing/2014/main" id="{380E8463-2850-F4FF-4D5B-F3ABF499B89D}"/>
                </a:ext>
              </a:extLst>
            </p:cNvPr>
            <p:cNvSpPr/>
            <p:nvPr/>
          </p:nvSpPr>
          <p:spPr>
            <a:xfrm>
              <a:off x="10486586" y="225703"/>
              <a:ext cx="10950" cy="11386"/>
            </a:xfrm>
            <a:custGeom>
              <a:avLst/>
              <a:gdLst>
                <a:gd name="connsiteX0" fmla="*/ 10761 w 10950"/>
                <a:gd name="connsiteY0" fmla="*/ 5813 h 11386"/>
                <a:gd name="connsiteX1" fmla="*/ 5354 w 10950"/>
                <a:gd name="connsiteY1" fmla="*/ 343 h 11386"/>
                <a:gd name="connsiteX2" fmla="*/ 2047 w 10950"/>
                <a:gd name="connsiteY2" fmla="*/ 10330 h 11386"/>
                <a:gd name="connsiteX3" fmla="*/ 9495 w 10950"/>
                <a:gd name="connsiteY3" fmla="*/ 9802 h 11386"/>
                <a:gd name="connsiteX4" fmla="*/ 10761 w 10950"/>
                <a:gd name="connsiteY4" fmla="*/ 5813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0" h="11386">
                  <a:moveTo>
                    <a:pt x="10761" y="5813"/>
                  </a:moveTo>
                  <a:cubicBezTo>
                    <a:pt x="10392" y="2983"/>
                    <a:pt x="8179" y="750"/>
                    <a:pt x="5354" y="343"/>
                  </a:cubicBezTo>
                  <a:cubicBezTo>
                    <a:pt x="11" y="-674"/>
                    <a:pt x="-2151" y="5941"/>
                    <a:pt x="2047" y="10330"/>
                  </a:cubicBezTo>
                  <a:cubicBezTo>
                    <a:pt x="4248" y="12244"/>
                    <a:pt x="7581" y="12009"/>
                    <a:pt x="9495" y="9802"/>
                  </a:cubicBezTo>
                  <a:cubicBezTo>
                    <a:pt x="10449" y="8708"/>
                    <a:pt x="10907" y="7264"/>
                    <a:pt x="10761" y="58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 3015">
              <a:extLst>
                <a:ext uri="{FF2B5EF4-FFF2-40B4-BE49-F238E27FC236}">
                  <a16:creationId xmlns:a16="http://schemas.microsoft.com/office/drawing/2014/main" id="{3633E9D2-D065-735C-3324-16E89629B979}"/>
                </a:ext>
              </a:extLst>
            </p:cNvPr>
            <p:cNvSpPr/>
            <p:nvPr/>
          </p:nvSpPr>
          <p:spPr>
            <a:xfrm>
              <a:off x="10524220" y="4505144"/>
              <a:ext cx="9290" cy="8484"/>
            </a:xfrm>
            <a:custGeom>
              <a:avLst/>
              <a:gdLst>
                <a:gd name="connsiteX0" fmla="*/ 4421 w 9290"/>
                <a:gd name="connsiteY0" fmla="*/ 8723 h 8484"/>
                <a:gd name="connsiteX1" fmla="*/ 9128 w 9290"/>
                <a:gd name="connsiteY1" fmla="*/ 7578 h 8484"/>
                <a:gd name="connsiteX2" fmla="*/ 4421 w 9290"/>
                <a:gd name="connsiteY2" fmla="*/ 2426 h 8484"/>
                <a:gd name="connsiteX3" fmla="*/ -158 w 9290"/>
                <a:gd name="connsiteY3" fmla="*/ 3634 h 8484"/>
                <a:gd name="connsiteX4" fmla="*/ 4421 w 9290"/>
                <a:gd name="connsiteY4" fmla="*/ 8723 h 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0" h="8484">
                  <a:moveTo>
                    <a:pt x="4421" y="8723"/>
                  </a:moveTo>
                  <a:cubicBezTo>
                    <a:pt x="7029" y="8723"/>
                    <a:pt x="9128" y="8214"/>
                    <a:pt x="9128" y="7578"/>
                  </a:cubicBezTo>
                  <a:cubicBezTo>
                    <a:pt x="7958" y="5536"/>
                    <a:pt x="6355" y="3774"/>
                    <a:pt x="4421" y="2426"/>
                  </a:cubicBezTo>
                  <a:cubicBezTo>
                    <a:pt x="668" y="-754"/>
                    <a:pt x="-158" y="-564"/>
                    <a:pt x="-158" y="3634"/>
                  </a:cubicBezTo>
                  <a:cubicBezTo>
                    <a:pt x="-267" y="6293"/>
                    <a:pt x="1769" y="8551"/>
                    <a:pt x="4421" y="87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 3016">
              <a:extLst>
                <a:ext uri="{FF2B5EF4-FFF2-40B4-BE49-F238E27FC236}">
                  <a16:creationId xmlns:a16="http://schemas.microsoft.com/office/drawing/2014/main" id="{0EB99A96-714B-EED9-73E0-1513783963B4}"/>
                </a:ext>
              </a:extLst>
            </p:cNvPr>
            <p:cNvSpPr/>
            <p:nvPr/>
          </p:nvSpPr>
          <p:spPr>
            <a:xfrm>
              <a:off x="10446115" y="250467"/>
              <a:ext cx="89845" cy="34190"/>
            </a:xfrm>
            <a:custGeom>
              <a:avLst/>
              <a:gdLst>
                <a:gd name="connsiteX0" fmla="*/ -163 w 89845"/>
                <a:gd name="connsiteY0" fmla="*/ 30027 h 34190"/>
                <a:gd name="connsiteX1" fmla="*/ 17711 w 89845"/>
                <a:gd name="connsiteY1" fmla="*/ 27673 h 34190"/>
                <a:gd name="connsiteX2" fmla="*/ 78710 w 89845"/>
                <a:gd name="connsiteY2" fmla="*/ 27228 h 34190"/>
                <a:gd name="connsiteX3" fmla="*/ 86152 w 89845"/>
                <a:gd name="connsiteY3" fmla="*/ 30345 h 34190"/>
                <a:gd name="connsiteX4" fmla="*/ 84499 w 89845"/>
                <a:gd name="connsiteY4" fmla="*/ 4902 h 34190"/>
                <a:gd name="connsiteX5" fmla="*/ 70314 w 89845"/>
                <a:gd name="connsiteY5" fmla="*/ 7700 h 34190"/>
                <a:gd name="connsiteX6" fmla="*/ 52759 w 89845"/>
                <a:gd name="connsiteY6" fmla="*/ 9227 h 34190"/>
                <a:gd name="connsiteX7" fmla="*/ 40037 w 89845"/>
                <a:gd name="connsiteY7" fmla="*/ 6874 h 34190"/>
                <a:gd name="connsiteX8" fmla="*/ 28015 w 89845"/>
                <a:gd name="connsiteY8" fmla="*/ 4775 h 34190"/>
                <a:gd name="connsiteX9" fmla="*/ 16820 w 89845"/>
                <a:gd name="connsiteY9" fmla="*/ 10117 h 34190"/>
                <a:gd name="connsiteX10" fmla="*/ 6135 w 89845"/>
                <a:gd name="connsiteY10" fmla="*/ 25447 h 34190"/>
                <a:gd name="connsiteX11" fmla="*/ -163 w 89845"/>
                <a:gd name="connsiteY11" fmla="*/ 30027 h 34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845" h="34190">
                  <a:moveTo>
                    <a:pt x="-163" y="30027"/>
                  </a:moveTo>
                  <a:cubicBezTo>
                    <a:pt x="-163" y="36387"/>
                    <a:pt x="346" y="36069"/>
                    <a:pt x="17711" y="27673"/>
                  </a:cubicBezTo>
                  <a:cubicBezTo>
                    <a:pt x="36284" y="18768"/>
                    <a:pt x="72477" y="18450"/>
                    <a:pt x="78710" y="27228"/>
                  </a:cubicBezTo>
                  <a:cubicBezTo>
                    <a:pt x="80873" y="30154"/>
                    <a:pt x="84244" y="31617"/>
                    <a:pt x="86152" y="30345"/>
                  </a:cubicBezTo>
                  <a:cubicBezTo>
                    <a:pt x="91623" y="26910"/>
                    <a:pt x="90478" y="9227"/>
                    <a:pt x="84499" y="4902"/>
                  </a:cubicBezTo>
                  <a:cubicBezTo>
                    <a:pt x="80110" y="1721"/>
                    <a:pt x="77693" y="2167"/>
                    <a:pt x="70314" y="7700"/>
                  </a:cubicBezTo>
                  <a:cubicBezTo>
                    <a:pt x="61982" y="14061"/>
                    <a:pt x="60964" y="14061"/>
                    <a:pt x="52759" y="9227"/>
                  </a:cubicBezTo>
                  <a:cubicBezTo>
                    <a:pt x="47225" y="6047"/>
                    <a:pt x="42454" y="5156"/>
                    <a:pt x="40037" y="6874"/>
                  </a:cubicBezTo>
                  <a:cubicBezTo>
                    <a:pt x="33359" y="11135"/>
                    <a:pt x="28015" y="10245"/>
                    <a:pt x="28015" y="4775"/>
                  </a:cubicBezTo>
                  <a:cubicBezTo>
                    <a:pt x="28015" y="-4003"/>
                    <a:pt x="17138" y="1149"/>
                    <a:pt x="16820" y="10117"/>
                  </a:cubicBezTo>
                  <a:cubicBezTo>
                    <a:pt x="16439" y="21058"/>
                    <a:pt x="13322" y="25447"/>
                    <a:pt x="6135" y="25447"/>
                  </a:cubicBezTo>
                  <a:cubicBezTo>
                    <a:pt x="3132" y="24989"/>
                    <a:pt x="327" y="27031"/>
                    <a:pt x="-163" y="300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 3017">
              <a:extLst>
                <a:ext uri="{FF2B5EF4-FFF2-40B4-BE49-F238E27FC236}">
                  <a16:creationId xmlns:a16="http://schemas.microsoft.com/office/drawing/2014/main" id="{0B59F910-2CD5-8282-0E8D-37DDDB323AE0}"/>
                </a:ext>
              </a:extLst>
            </p:cNvPr>
            <p:cNvSpPr/>
            <p:nvPr/>
          </p:nvSpPr>
          <p:spPr>
            <a:xfrm>
              <a:off x="10446273" y="244063"/>
              <a:ext cx="9382" cy="11494"/>
            </a:xfrm>
            <a:custGeom>
              <a:avLst/>
              <a:gdLst>
                <a:gd name="connsiteX0" fmla="*/ 1905 w 9382"/>
                <a:gd name="connsiteY0" fmla="*/ 10670 h 11494"/>
                <a:gd name="connsiteX1" fmla="*/ 9220 w 9382"/>
                <a:gd name="connsiteY1" fmla="*/ 4818 h 11494"/>
                <a:gd name="connsiteX2" fmla="*/ 4577 w 9382"/>
                <a:gd name="connsiteY2" fmla="*/ 238 h 11494"/>
                <a:gd name="connsiteX3" fmla="*/ 1905 w 9382"/>
                <a:gd name="connsiteY3" fmla="*/ 10670 h 1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2" h="11494">
                  <a:moveTo>
                    <a:pt x="1905" y="10670"/>
                  </a:moveTo>
                  <a:cubicBezTo>
                    <a:pt x="4831" y="13596"/>
                    <a:pt x="9220" y="10097"/>
                    <a:pt x="9220" y="4818"/>
                  </a:cubicBezTo>
                  <a:cubicBezTo>
                    <a:pt x="9189" y="2280"/>
                    <a:pt x="7115" y="238"/>
                    <a:pt x="4577" y="238"/>
                  </a:cubicBezTo>
                  <a:cubicBezTo>
                    <a:pt x="-321" y="238"/>
                    <a:pt x="-1784" y="7108"/>
                    <a:pt x="1905" y="106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 3018">
              <a:extLst>
                <a:ext uri="{FF2B5EF4-FFF2-40B4-BE49-F238E27FC236}">
                  <a16:creationId xmlns:a16="http://schemas.microsoft.com/office/drawing/2014/main" id="{69EEF26C-2F1B-D958-D2CD-1BDCF8E5CD87}"/>
                </a:ext>
              </a:extLst>
            </p:cNvPr>
            <p:cNvSpPr/>
            <p:nvPr/>
          </p:nvSpPr>
          <p:spPr>
            <a:xfrm>
              <a:off x="10376936" y="1069675"/>
              <a:ext cx="24887" cy="29841"/>
            </a:xfrm>
            <a:custGeom>
              <a:avLst/>
              <a:gdLst>
                <a:gd name="connsiteX0" fmla="*/ 22965 w 24887"/>
                <a:gd name="connsiteY0" fmla="*/ 25562 h 29841"/>
                <a:gd name="connsiteX1" fmla="*/ 15905 w 24887"/>
                <a:gd name="connsiteY1" fmla="*/ 9406 h 29841"/>
                <a:gd name="connsiteX2" fmla="*/ 1211 w 24887"/>
                <a:gd name="connsiteY2" fmla="*/ 501 h 29841"/>
                <a:gd name="connsiteX3" fmla="*/ 2928 w 24887"/>
                <a:gd name="connsiteY3" fmla="*/ 8706 h 29841"/>
                <a:gd name="connsiteX4" fmla="*/ 6172 w 24887"/>
                <a:gd name="connsiteY4" fmla="*/ 14685 h 29841"/>
                <a:gd name="connsiteX5" fmla="*/ 9162 w 24887"/>
                <a:gd name="connsiteY5" fmla="*/ 22573 h 29841"/>
                <a:gd name="connsiteX6" fmla="*/ 22965 w 24887"/>
                <a:gd name="connsiteY6" fmla="*/ 25562 h 2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87" h="29841">
                  <a:moveTo>
                    <a:pt x="22965" y="25562"/>
                  </a:moveTo>
                  <a:cubicBezTo>
                    <a:pt x="26336" y="21364"/>
                    <a:pt x="25318" y="19201"/>
                    <a:pt x="15905" y="9406"/>
                  </a:cubicBezTo>
                  <a:cubicBezTo>
                    <a:pt x="9544" y="3045"/>
                    <a:pt x="3183" y="-835"/>
                    <a:pt x="1211" y="501"/>
                  </a:cubicBezTo>
                  <a:cubicBezTo>
                    <a:pt x="-761" y="1837"/>
                    <a:pt x="-952" y="4381"/>
                    <a:pt x="2928" y="8706"/>
                  </a:cubicBezTo>
                  <a:cubicBezTo>
                    <a:pt x="5854" y="12014"/>
                    <a:pt x="7317" y="14685"/>
                    <a:pt x="6172" y="14685"/>
                  </a:cubicBezTo>
                  <a:cubicBezTo>
                    <a:pt x="5028" y="14685"/>
                    <a:pt x="6172" y="18247"/>
                    <a:pt x="9162" y="22573"/>
                  </a:cubicBezTo>
                  <a:cubicBezTo>
                    <a:pt x="15014" y="31732"/>
                    <a:pt x="17431" y="32241"/>
                    <a:pt x="22965" y="255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 3019">
              <a:extLst>
                <a:ext uri="{FF2B5EF4-FFF2-40B4-BE49-F238E27FC236}">
                  <a16:creationId xmlns:a16="http://schemas.microsoft.com/office/drawing/2014/main" id="{5BCB4019-1DD6-EDC2-DE7C-AC1C65D60DD4}"/>
                </a:ext>
              </a:extLst>
            </p:cNvPr>
            <p:cNvSpPr/>
            <p:nvPr/>
          </p:nvSpPr>
          <p:spPr>
            <a:xfrm>
              <a:off x="10409159" y="1930542"/>
              <a:ext cx="5145" cy="6297"/>
            </a:xfrm>
            <a:custGeom>
              <a:avLst/>
              <a:gdLst>
                <a:gd name="connsiteX0" fmla="*/ 1237 w 5145"/>
                <a:gd name="connsiteY0" fmla="*/ 6536 h 6297"/>
                <a:gd name="connsiteX1" fmla="*/ 4481 w 5145"/>
                <a:gd name="connsiteY1" fmla="*/ 3356 h 6297"/>
                <a:gd name="connsiteX2" fmla="*/ 3145 w 5145"/>
                <a:gd name="connsiteY2" fmla="*/ 239 h 6297"/>
                <a:gd name="connsiteX3" fmla="*/ -163 w 5145"/>
                <a:gd name="connsiteY3" fmla="*/ 3356 h 6297"/>
                <a:gd name="connsiteX4" fmla="*/ 1237 w 5145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1237" y="6536"/>
                  </a:moveTo>
                  <a:cubicBezTo>
                    <a:pt x="2000" y="6536"/>
                    <a:pt x="3463" y="5073"/>
                    <a:pt x="4481" y="3356"/>
                  </a:cubicBezTo>
                  <a:cubicBezTo>
                    <a:pt x="5499" y="1638"/>
                    <a:pt x="4926" y="239"/>
                    <a:pt x="3145" y="239"/>
                  </a:cubicBezTo>
                  <a:cubicBezTo>
                    <a:pt x="1377" y="203"/>
                    <a:pt x="-93" y="1589"/>
                    <a:pt x="-163" y="3356"/>
                  </a:cubicBezTo>
                  <a:cubicBezTo>
                    <a:pt x="-163" y="5073"/>
                    <a:pt x="473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 3020">
              <a:extLst>
                <a:ext uri="{FF2B5EF4-FFF2-40B4-BE49-F238E27FC236}">
                  <a16:creationId xmlns:a16="http://schemas.microsoft.com/office/drawing/2014/main" id="{8BF4A327-80D9-7E0D-A4F9-F9DCA65BA5BA}"/>
                </a:ext>
              </a:extLst>
            </p:cNvPr>
            <p:cNvSpPr/>
            <p:nvPr/>
          </p:nvSpPr>
          <p:spPr>
            <a:xfrm>
              <a:off x="10422126" y="1194973"/>
              <a:ext cx="8786" cy="8667"/>
            </a:xfrm>
            <a:custGeom>
              <a:avLst/>
              <a:gdLst>
                <a:gd name="connsiteX0" fmla="*/ 8624 w 8786"/>
                <a:gd name="connsiteY0" fmla="*/ 3944 h 8667"/>
                <a:gd name="connsiteX1" fmla="*/ -26 w 8786"/>
                <a:gd name="connsiteY1" fmla="*/ 5153 h 8667"/>
                <a:gd name="connsiteX2" fmla="*/ 3663 w 8786"/>
                <a:gd name="connsiteY2" fmla="*/ 8906 h 8667"/>
                <a:gd name="connsiteX3" fmla="*/ 8624 w 8786"/>
                <a:gd name="connsiteY3" fmla="*/ 3944 h 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6" h="8667">
                  <a:moveTo>
                    <a:pt x="8624" y="3944"/>
                  </a:moveTo>
                  <a:cubicBezTo>
                    <a:pt x="8624" y="-1653"/>
                    <a:pt x="1945" y="-635"/>
                    <a:pt x="-26" y="5153"/>
                  </a:cubicBezTo>
                  <a:cubicBezTo>
                    <a:pt x="-662" y="7252"/>
                    <a:pt x="991" y="8906"/>
                    <a:pt x="3663" y="8906"/>
                  </a:cubicBezTo>
                  <a:cubicBezTo>
                    <a:pt x="6404" y="8906"/>
                    <a:pt x="8624" y="6685"/>
                    <a:pt x="8624" y="39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 3021">
              <a:extLst>
                <a:ext uri="{FF2B5EF4-FFF2-40B4-BE49-F238E27FC236}">
                  <a16:creationId xmlns:a16="http://schemas.microsoft.com/office/drawing/2014/main" id="{3EAF5106-2A3D-B704-DA9F-9CABBEAFD197}"/>
                </a:ext>
              </a:extLst>
            </p:cNvPr>
            <p:cNvSpPr/>
            <p:nvPr/>
          </p:nvSpPr>
          <p:spPr>
            <a:xfrm>
              <a:off x="10404066" y="1059886"/>
              <a:ext cx="9847" cy="7057"/>
            </a:xfrm>
            <a:custGeom>
              <a:avLst/>
              <a:gdLst>
                <a:gd name="connsiteX0" fmla="*/ 6839 w 9847"/>
                <a:gd name="connsiteY0" fmla="*/ 6664 h 7057"/>
                <a:gd name="connsiteX1" fmla="*/ 8556 w 9847"/>
                <a:gd name="connsiteY1" fmla="*/ 1703 h 7057"/>
                <a:gd name="connsiteX2" fmla="*/ 351 w 9847"/>
                <a:gd name="connsiteY2" fmla="*/ 5710 h 7057"/>
                <a:gd name="connsiteX3" fmla="*/ 6839 w 9847"/>
                <a:gd name="connsiteY3" fmla="*/ 6664 h 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7" h="7057">
                  <a:moveTo>
                    <a:pt x="6839" y="6664"/>
                  </a:moveTo>
                  <a:cubicBezTo>
                    <a:pt x="9892" y="5456"/>
                    <a:pt x="10528" y="3738"/>
                    <a:pt x="8556" y="1703"/>
                  </a:cubicBezTo>
                  <a:cubicBezTo>
                    <a:pt x="4994" y="-1859"/>
                    <a:pt x="-2130" y="1703"/>
                    <a:pt x="351" y="5710"/>
                  </a:cubicBezTo>
                  <a:cubicBezTo>
                    <a:pt x="2081" y="7396"/>
                    <a:pt x="4695" y="7777"/>
                    <a:pt x="6839" y="66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 3022">
              <a:extLst>
                <a:ext uri="{FF2B5EF4-FFF2-40B4-BE49-F238E27FC236}">
                  <a16:creationId xmlns:a16="http://schemas.microsoft.com/office/drawing/2014/main" id="{7CCA0194-50BE-BF43-F458-9CE61424324B}"/>
                </a:ext>
              </a:extLst>
            </p:cNvPr>
            <p:cNvSpPr/>
            <p:nvPr/>
          </p:nvSpPr>
          <p:spPr>
            <a:xfrm>
              <a:off x="10413475" y="2028048"/>
              <a:ext cx="8341" cy="9481"/>
            </a:xfrm>
            <a:custGeom>
              <a:avLst/>
              <a:gdLst>
                <a:gd name="connsiteX0" fmla="*/ 7034 w 8341"/>
                <a:gd name="connsiteY0" fmla="*/ 9720 h 9481"/>
                <a:gd name="connsiteX1" fmla="*/ 8179 w 8341"/>
                <a:gd name="connsiteY1" fmla="*/ 4949 h 9481"/>
                <a:gd name="connsiteX2" fmla="*/ 3224 w 8341"/>
                <a:gd name="connsiteY2" fmla="*/ 240 h 9481"/>
                <a:gd name="connsiteX3" fmla="*/ 3154 w 8341"/>
                <a:gd name="connsiteY3" fmla="*/ 243 h 9481"/>
                <a:gd name="connsiteX4" fmla="*/ 2010 w 8341"/>
                <a:gd name="connsiteY4" fmla="*/ 4949 h 9481"/>
                <a:gd name="connsiteX5" fmla="*/ 7034 w 8341"/>
                <a:gd name="connsiteY5" fmla="*/ 972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41" h="9481">
                  <a:moveTo>
                    <a:pt x="7034" y="9720"/>
                  </a:moveTo>
                  <a:cubicBezTo>
                    <a:pt x="7670" y="9720"/>
                    <a:pt x="8179" y="7557"/>
                    <a:pt x="8179" y="4949"/>
                  </a:cubicBezTo>
                  <a:cubicBezTo>
                    <a:pt x="8109" y="2280"/>
                    <a:pt x="5890" y="172"/>
                    <a:pt x="3224" y="240"/>
                  </a:cubicBezTo>
                  <a:cubicBezTo>
                    <a:pt x="3199" y="241"/>
                    <a:pt x="3180" y="242"/>
                    <a:pt x="3154" y="243"/>
                  </a:cubicBezTo>
                  <a:cubicBezTo>
                    <a:pt x="-916" y="243"/>
                    <a:pt x="-1171" y="1069"/>
                    <a:pt x="2010" y="4949"/>
                  </a:cubicBezTo>
                  <a:cubicBezTo>
                    <a:pt x="3333" y="6875"/>
                    <a:pt x="5044" y="8501"/>
                    <a:pt x="7034" y="97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 3023">
              <a:extLst>
                <a:ext uri="{FF2B5EF4-FFF2-40B4-BE49-F238E27FC236}">
                  <a16:creationId xmlns:a16="http://schemas.microsoft.com/office/drawing/2014/main" id="{8DED4055-D231-5296-6C9F-832B856F94B8}"/>
                </a:ext>
              </a:extLst>
            </p:cNvPr>
            <p:cNvSpPr/>
            <p:nvPr/>
          </p:nvSpPr>
          <p:spPr>
            <a:xfrm>
              <a:off x="10378431" y="4239927"/>
              <a:ext cx="13688" cy="17455"/>
            </a:xfrm>
            <a:custGeom>
              <a:avLst/>
              <a:gdLst>
                <a:gd name="connsiteX0" fmla="*/ 10275 w 13688"/>
                <a:gd name="connsiteY0" fmla="*/ 6917 h 17455"/>
                <a:gd name="connsiteX1" fmla="*/ 2260 w 13688"/>
                <a:gd name="connsiteY1" fmla="*/ 238 h 17455"/>
                <a:gd name="connsiteX2" fmla="*/ 4932 w 13688"/>
                <a:gd name="connsiteY2" fmla="*/ 14359 h 17455"/>
                <a:gd name="connsiteX3" fmla="*/ 10275 w 13688"/>
                <a:gd name="connsiteY3" fmla="*/ 6917 h 1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88" h="17455">
                  <a:moveTo>
                    <a:pt x="10275" y="6917"/>
                  </a:moveTo>
                  <a:cubicBezTo>
                    <a:pt x="8246" y="4017"/>
                    <a:pt x="5479" y="1708"/>
                    <a:pt x="2260" y="238"/>
                  </a:cubicBezTo>
                  <a:cubicBezTo>
                    <a:pt x="-2001" y="238"/>
                    <a:pt x="-348" y="9080"/>
                    <a:pt x="4932" y="14359"/>
                  </a:cubicBezTo>
                  <a:cubicBezTo>
                    <a:pt x="12183" y="21992"/>
                    <a:pt x="17081" y="15250"/>
                    <a:pt x="10275" y="69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 3024">
              <a:extLst>
                <a:ext uri="{FF2B5EF4-FFF2-40B4-BE49-F238E27FC236}">
                  <a16:creationId xmlns:a16="http://schemas.microsoft.com/office/drawing/2014/main" id="{960D6EE9-8229-578C-681F-3C551B3AC0B8}"/>
                </a:ext>
              </a:extLst>
            </p:cNvPr>
            <p:cNvSpPr/>
            <p:nvPr/>
          </p:nvSpPr>
          <p:spPr>
            <a:xfrm>
              <a:off x="10464815" y="5488980"/>
              <a:ext cx="6360" cy="6360"/>
            </a:xfrm>
            <a:custGeom>
              <a:avLst/>
              <a:gdLst>
                <a:gd name="connsiteX0" fmla="*/ 3081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  <a:gd name="connsiteX5" fmla="*/ 3081 w 6360"/>
                <a:gd name="connsiteY5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3081" y="6599"/>
                  </a:moveTo>
                  <a:cubicBezTo>
                    <a:pt x="4811" y="6567"/>
                    <a:pt x="6198" y="5149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3037" y="6599"/>
                    <a:pt x="3062" y="6599"/>
                    <a:pt x="3081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 3025">
              <a:extLst>
                <a:ext uri="{FF2B5EF4-FFF2-40B4-BE49-F238E27FC236}">
                  <a16:creationId xmlns:a16="http://schemas.microsoft.com/office/drawing/2014/main" id="{3B92CC0B-F5DB-E109-1DE0-6A157A47BFF0}"/>
                </a:ext>
              </a:extLst>
            </p:cNvPr>
            <p:cNvSpPr/>
            <p:nvPr/>
          </p:nvSpPr>
          <p:spPr>
            <a:xfrm>
              <a:off x="10422477" y="274533"/>
              <a:ext cx="22364" cy="18513"/>
            </a:xfrm>
            <a:custGeom>
              <a:avLst/>
              <a:gdLst>
                <a:gd name="connsiteX0" fmla="*/ 7064 w 22364"/>
                <a:gd name="connsiteY0" fmla="*/ 12512 h 18513"/>
                <a:gd name="connsiteX1" fmla="*/ 22202 w 22364"/>
                <a:gd name="connsiteY1" fmla="*/ 14229 h 18513"/>
                <a:gd name="connsiteX2" fmla="*/ 12407 w 22364"/>
                <a:gd name="connsiteY2" fmla="*/ 4116 h 18513"/>
                <a:gd name="connsiteX3" fmla="*/ 7064 w 22364"/>
                <a:gd name="connsiteY3" fmla="*/ 12512 h 1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64" h="18513">
                  <a:moveTo>
                    <a:pt x="7064" y="12512"/>
                  </a:moveTo>
                  <a:cubicBezTo>
                    <a:pt x="16287" y="20145"/>
                    <a:pt x="22202" y="20844"/>
                    <a:pt x="22202" y="14229"/>
                  </a:cubicBezTo>
                  <a:cubicBezTo>
                    <a:pt x="22202" y="12130"/>
                    <a:pt x="17814" y="7868"/>
                    <a:pt x="12407" y="4116"/>
                  </a:cubicBezTo>
                  <a:cubicBezTo>
                    <a:pt x="-887" y="-4281"/>
                    <a:pt x="-5149" y="2080"/>
                    <a:pt x="7064" y="125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 3026">
              <a:extLst>
                <a:ext uri="{FF2B5EF4-FFF2-40B4-BE49-F238E27FC236}">
                  <a16:creationId xmlns:a16="http://schemas.microsoft.com/office/drawing/2014/main" id="{00AE5A65-CB0B-3F38-478B-A0CC036ADDB9}"/>
                </a:ext>
              </a:extLst>
            </p:cNvPr>
            <p:cNvSpPr/>
            <p:nvPr/>
          </p:nvSpPr>
          <p:spPr>
            <a:xfrm>
              <a:off x="10396755" y="1213501"/>
              <a:ext cx="8935" cy="11956"/>
            </a:xfrm>
            <a:custGeom>
              <a:avLst/>
              <a:gdLst>
                <a:gd name="connsiteX0" fmla="*/ 5117 w 8935"/>
                <a:gd name="connsiteY0" fmla="*/ 8506 h 11956"/>
                <a:gd name="connsiteX1" fmla="*/ 8425 w 8935"/>
                <a:gd name="connsiteY1" fmla="*/ 1191 h 11956"/>
                <a:gd name="connsiteX2" fmla="*/ -163 w 8935"/>
                <a:gd name="connsiteY2" fmla="*/ 8633 h 11956"/>
                <a:gd name="connsiteX3" fmla="*/ 5117 w 8935"/>
                <a:gd name="connsiteY3" fmla="*/ 8506 h 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35" h="11956">
                  <a:moveTo>
                    <a:pt x="5117" y="8506"/>
                  </a:moveTo>
                  <a:cubicBezTo>
                    <a:pt x="7979" y="5580"/>
                    <a:pt x="9506" y="2145"/>
                    <a:pt x="8425" y="1191"/>
                  </a:cubicBezTo>
                  <a:cubicBezTo>
                    <a:pt x="5371" y="-1862"/>
                    <a:pt x="-163" y="2908"/>
                    <a:pt x="-163" y="8633"/>
                  </a:cubicBezTo>
                  <a:cubicBezTo>
                    <a:pt x="-163" y="13404"/>
                    <a:pt x="283" y="13404"/>
                    <a:pt x="5117" y="85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 3027">
              <a:extLst>
                <a:ext uri="{FF2B5EF4-FFF2-40B4-BE49-F238E27FC236}">
                  <a16:creationId xmlns:a16="http://schemas.microsoft.com/office/drawing/2014/main" id="{2BF7E7E9-1B30-7C75-6DED-B646B4EE1BFE}"/>
                </a:ext>
              </a:extLst>
            </p:cNvPr>
            <p:cNvSpPr/>
            <p:nvPr/>
          </p:nvSpPr>
          <p:spPr>
            <a:xfrm>
              <a:off x="10444651" y="1417632"/>
              <a:ext cx="17301" cy="6343"/>
            </a:xfrm>
            <a:custGeom>
              <a:avLst/>
              <a:gdLst>
                <a:gd name="connsiteX0" fmla="*/ 7662 w 17301"/>
                <a:gd name="connsiteY0" fmla="*/ 6582 h 6343"/>
                <a:gd name="connsiteX1" fmla="*/ 17139 w 17301"/>
                <a:gd name="connsiteY1" fmla="*/ 3401 h 6343"/>
                <a:gd name="connsiteX2" fmla="*/ 9570 w 17301"/>
                <a:gd name="connsiteY2" fmla="*/ 285 h 6343"/>
                <a:gd name="connsiteX3" fmla="*/ 92 w 17301"/>
                <a:gd name="connsiteY3" fmla="*/ 3401 h 6343"/>
                <a:gd name="connsiteX4" fmla="*/ 7662 w 17301"/>
                <a:gd name="connsiteY4" fmla="*/ 6582 h 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01" h="6343">
                  <a:moveTo>
                    <a:pt x="7662" y="6582"/>
                  </a:moveTo>
                  <a:cubicBezTo>
                    <a:pt x="12878" y="6582"/>
                    <a:pt x="17139" y="5182"/>
                    <a:pt x="17139" y="3401"/>
                  </a:cubicBezTo>
                  <a:cubicBezTo>
                    <a:pt x="17139" y="1620"/>
                    <a:pt x="13704" y="285"/>
                    <a:pt x="9570" y="285"/>
                  </a:cubicBezTo>
                  <a:cubicBezTo>
                    <a:pt x="6116" y="-11"/>
                    <a:pt x="2694" y="1115"/>
                    <a:pt x="92" y="3401"/>
                  </a:cubicBezTo>
                  <a:cubicBezTo>
                    <a:pt x="-1116" y="5246"/>
                    <a:pt x="2064" y="6582"/>
                    <a:pt x="7662" y="65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 3028">
              <a:extLst>
                <a:ext uri="{FF2B5EF4-FFF2-40B4-BE49-F238E27FC236}">
                  <a16:creationId xmlns:a16="http://schemas.microsoft.com/office/drawing/2014/main" id="{3068A0BF-3E63-5A9B-3196-8BCF310C8C32}"/>
                </a:ext>
              </a:extLst>
            </p:cNvPr>
            <p:cNvSpPr/>
            <p:nvPr/>
          </p:nvSpPr>
          <p:spPr>
            <a:xfrm>
              <a:off x="10456927" y="2006044"/>
              <a:ext cx="9943" cy="9413"/>
            </a:xfrm>
            <a:custGeom>
              <a:avLst/>
              <a:gdLst>
                <a:gd name="connsiteX0" fmla="*/ 8679 w 9943"/>
                <a:gd name="connsiteY0" fmla="*/ 9652 h 9413"/>
                <a:gd name="connsiteX1" fmla="*/ 7916 w 9943"/>
                <a:gd name="connsiteY1" fmla="*/ 4945 h 9413"/>
                <a:gd name="connsiteX2" fmla="*/ 919 w 9943"/>
                <a:gd name="connsiteY2" fmla="*/ 238 h 9413"/>
                <a:gd name="connsiteX3" fmla="*/ 1682 w 9943"/>
                <a:gd name="connsiteY3" fmla="*/ 4945 h 9413"/>
                <a:gd name="connsiteX4" fmla="*/ 8679 w 9943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3" h="9413">
                  <a:moveTo>
                    <a:pt x="8679" y="9652"/>
                  </a:moveTo>
                  <a:cubicBezTo>
                    <a:pt x="10397" y="9652"/>
                    <a:pt x="10079" y="7553"/>
                    <a:pt x="7916" y="4945"/>
                  </a:cubicBezTo>
                  <a:cubicBezTo>
                    <a:pt x="6218" y="2595"/>
                    <a:pt x="3737" y="927"/>
                    <a:pt x="919" y="238"/>
                  </a:cubicBezTo>
                  <a:cubicBezTo>
                    <a:pt x="-798" y="238"/>
                    <a:pt x="-417" y="2337"/>
                    <a:pt x="1682" y="4945"/>
                  </a:cubicBezTo>
                  <a:cubicBezTo>
                    <a:pt x="3413" y="7264"/>
                    <a:pt x="5881" y="8925"/>
                    <a:pt x="8679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 3029">
              <a:extLst>
                <a:ext uri="{FF2B5EF4-FFF2-40B4-BE49-F238E27FC236}">
                  <a16:creationId xmlns:a16="http://schemas.microsoft.com/office/drawing/2014/main" id="{D44A956F-9408-C5A7-926E-7435EB96CF5E}"/>
                </a:ext>
              </a:extLst>
            </p:cNvPr>
            <p:cNvSpPr/>
            <p:nvPr/>
          </p:nvSpPr>
          <p:spPr>
            <a:xfrm>
              <a:off x="10443188" y="426615"/>
              <a:ext cx="8172" cy="6297"/>
            </a:xfrm>
            <a:custGeom>
              <a:avLst/>
              <a:gdLst>
                <a:gd name="connsiteX0" fmla="*/ 2764 w 8172"/>
                <a:gd name="connsiteY0" fmla="*/ 6536 h 6297"/>
                <a:gd name="connsiteX1" fmla="*/ 7599 w 8172"/>
                <a:gd name="connsiteY1" fmla="*/ 3355 h 6297"/>
                <a:gd name="connsiteX2" fmla="*/ 4736 w 8172"/>
                <a:gd name="connsiteY2" fmla="*/ 238 h 6297"/>
                <a:gd name="connsiteX3" fmla="*/ -162 w 8172"/>
                <a:gd name="connsiteY3" fmla="*/ 3355 h 6297"/>
                <a:gd name="connsiteX4" fmla="*/ 2764 w 8172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2" h="6297">
                  <a:moveTo>
                    <a:pt x="2764" y="6536"/>
                  </a:moveTo>
                  <a:cubicBezTo>
                    <a:pt x="4793" y="6313"/>
                    <a:pt x="6593" y="5130"/>
                    <a:pt x="7599" y="3355"/>
                  </a:cubicBezTo>
                  <a:cubicBezTo>
                    <a:pt x="8680" y="1638"/>
                    <a:pt x="7599" y="238"/>
                    <a:pt x="4736" y="238"/>
                  </a:cubicBezTo>
                  <a:cubicBezTo>
                    <a:pt x="1874" y="238"/>
                    <a:pt x="-162" y="1638"/>
                    <a:pt x="-162" y="3355"/>
                  </a:cubicBezTo>
                  <a:cubicBezTo>
                    <a:pt x="-200" y="5028"/>
                    <a:pt x="1091" y="6434"/>
                    <a:pt x="2764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 3030">
              <a:extLst>
                <a:ext uri="{FF2B5EF4-FFF2-40B4-BE49-F238E27FC236}">
                  <a16:creationId xmlns:a16="http://schemas.microsoft.com/office/drawing/2014/main" id="{E2586491-8219-D173-38BA-381D1F3B0524}"/>
                </a:ext>
              </a:extLst>
            </p:cNvPr>
            <p:cNvSpPr/>
            <p:nvPr/>
          </p:nvSpPr>
          <p:spPr>
            <a:xfrm>
              <a:off x="10446115" y="1147093"/>
              <a:ext cx="8747" cy="8635"/>
            </a:xfrm>
            <a:custGeom>
              <a:avLst/>
              <a:gdLst>
                <a:gd name="connsiteX0" fmla="*/ -163 w 8747"/>
                <a:gd name="connsiteY0" fmla="*/ 5200 h 8635"/>
                <a:gd name="connsiteX1" fmla="*/ 8424 w 8747"/>
                <a:gd name="connsiteY1" fmla="*/ 3928 h 8635"/>
                <a:gd name="connsiteX2" fmla="*/ 4799 w 8747"/>
                <a:gd name="connsiteY2" fmla="*/ 238 h 8635"/>
                <a:gd name="connsiteX3" fmla="*/ -163 w 8747"/>
                <a:gd name="connsiteY3" fmla="*/ 5200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35">
                  <a:moveTo>
                    <a:pt x="-163" y="5200"/>
                  </a:moveTo>
                  <a:cubicBezTo>
                    <a:pt x="-163" y="10734"/>
                    <a:pt x="6516" y="9779"/>
                    <a:pt x="8424" y="3928"/>
                  </a:cubicBezTo>
                  <a:cubicBezTo>
                    <a:pt x="9124" y="1892"/>
                    <a:pt x="7470" y="238"/>
                    <a:pt x="4799" y="238"/>
                  </a:cubicBezTo>
                  <a:cubicBezTo>
                    <a:pt x="2057" y="238"/>
                    <a:pt x="-163" y="2460"/>
                    <a:pt x="-163" y="52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 3031">
              <a:extLst>
                <a:ext uri="{FF2B5EF4-FFF2-40B4-BE49-F238E27FC236}">
                  <a16:creationId xmlns:a16="http://schemas.microsoft.com/office/drawing/2014/main" id="{0F3954AF-617D-BC0B-B0CC-F782BF54F285}"/>
                </a:ext>
              </a:extLst>
            </p:cNvPr>
            <p:cNvSpPr/>
            <p:nvPr/>
          </p:nvSpPr>
          <p:spPr>
            <a:xfrm>
              <a:off x="10436876" y="342212"/>
              <a:ext cx="25013" cy="21159"/>
            </a:xfrm>
            <a:custGeom>
              <a:avLst/>
              <a:gdLst>
                <a:gd name="connsiteX0" fmla="*/ 24851 w 25013"/>
                <a:gd name="connsiteY0" fmla="*/ 19317 h 21159"/>
                <a:gd name="connsiteX1" fmla="*/ 17600 w 25013"/>
                <a:gd name="connsiteY1" fmla="*/ 7804 h 21159"/>
                <a:gd name="connsiteX2" fmla="*/ 4878 w 25013"/>
                <a:gd name="connsiteY2" fmla="*/ 616 h 21159"/>
                <a:gd name="connsiteX3" fmla="*/ 3606 w 25013"/>
                <a:gd name="connsiteY3" fmla="*/ 19698 h 21159"/>
                <a:gd name="connsiteX4" fmla="*/ 24851 w 25013"/>
                <a:gd name="connsiteY4" fmla="*/ 19317 h 2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13" h="21159">
                  <a:moveTo>
                    <a:pt x="24851" y="19317"/>
                  </a:moveTo>
                  <a:cubicBezTo>
                    <a:pt x="23070" y="15112"/>
                    <a:pt x="20621" y="11226"/>
                    <a:pt x="17600" y="7804"/>
                  </a:cubicBezTo>
                  <a:cubicBezTo>
                    <a:pt x="12702" y="1443"/>
                    <a:pt x="8631" y="-720"/>
                    <a:pt x="4878" y="616"/>
                  </a:cubicBezTo>
                  <a:cubicBezTo>
                    <a:pt x="-1101" y="2970"/>
                    <a:pt x="-2055" y="17281"/>
                    <a:pt x="3606" y="19698"/>
                  </a:cubicBezTo>
                  <a:cubicBezTo>
                    <a:pt x="9267" y="22115"/>
                    <a:pt x="24851" y="21924"/>
                    <a:pt x="24851" y="193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 3032">
              <a:extLst>
                <a:ext uri="{FF2B5EF4-FFF2-40B4-BE49-F238E27FC236}">
                  <a16:creationId xmlns:a16="http://schemas.microsoft.com/office/drawing/2014/main" id="{8BDF3B9E-C807-A520-C152-DE9E87E667EF}"/>
                </a:ext>
              </a:extLst>
            </p:cNvPr>
            <p:cNvSpPr/>
            <p:nvPr/>
          </p:nvSpPr>
          <p:spPr>
            <a:xfrm>
              <a:off x="10431452" y="1144691"/>
              <a:ext cx="8747" cy="8699"/>
            </a:xfrm>
            <a:custGeom>
              <a:avLst/>
              <a:gdLst>
                <a:gd name="connsiteX0" fmla="*/ 8585 w 8747"/>
                <a:gd name="connsiteY0" fmla="*/ 3913 h 8699"/>
                <a:gd name="connsiteX1" fmla="*/ -2 w 8747"/>
                <a:gd name="connsiteY1" fmla="*/ 5185 h 8699"/>
                <a:gd name="connsiteX2" fmla="*/ 3687 w 8747"/>
                <a:gd name="connsiteY2" fmla="*/ 8937 h 8699"/>
                <a:gd name="connsiteX3" fmla="*/ 8585 w 8747"/>
                <a:gd name="connsiteY3" fmla="*/ 3913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99">
                  <a:moveTo>
                    <a:pt x="8585" y="3913"/>
                  </a:moveTo>
                  <a:cubicBezTo>
                    <a:pt x="8585" y="-1621"/>
                    <a:pt x="1906" y="-667"/>
                    <a:pt x="-2" y="5185"/>
                  </a:cubicBezTo>
                  <a:cubicBezTo>
                    <a:pt x="-702" y="7220"/>
                    <a:pt x="952" y="8937"/>
                    <a:pt x="3687" y="8937"/>
                  </a:cubicBezTo>
                  <a:cubicBezTo>
                    <a:pt x="6410" y="8868"/>
                    <a:pt x="8585" y="6639"/>
                    <a:pt x="8585" y="39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 3033">
              <a:extLst>
                <a:ext uri="{FF2B5EF4-FFF2-40B4-BE49-F238E27FC236}">
                  <a16:creationId xmlns:a16="http://schemas.microsoft.com/office/drawing/2014/main" id="{A9489D17-8C0E-C80E-A851-653C9FD4FCDF}"/>
                </a:ext>
              </a:extLst>
            </p:cNvPr>
            <p:cNvSpPr/>
            <p:nvPr/>
          </p:nvSpPr>
          <p:spPr>
            <a:xfrm>
              <a:off x="10458836" y="371164"/>
              <a:ext cx="6233" cy="8191"/>
            </a:xfrm>
            <a:custGeom>
              <a:avLst/>
              <a:gdLst>
                <a:gd name="connsiteX0" fmla="*/ -163 w 6233"/>
                <a:gd name="connsiteY0" fmla="*/ 5503 h 8191"/>
                <a:gd name="connsiteX1" fmla="*/ 2884 w 6233"/>
                <a:gd name="connsiteY1" fmla="*/ 8429 h 8191"/>
                <a:gd name="connsiteX2" fmla="*/ 2954 w 6233"/>
                <a:gd name="connsiteY2" fmla="*/ 8429 h 8191"/>
                <a:gd name="connsiteX3" fmla="*/ 6071 w 6233"/>
                <a:gd name="connsiteY3" fmla="*/ 3595 h 8191"/>
                <a:gd name="connsiteX4" fmla="*/ 2954 w 6233"/>
                <a:gd name="connsiteY4" fmla="*/ 606 h 8191"/>
                <a:gd name="connsiteX5" fmla="*/ -163 w 6233"/>
                <a:gd name="connsiteY5" fmla="*/ 5503 h 8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191">
                  <a:moveTo>
                    <a:pt x="-163" y="5503"/>
                  </a:moveTo>
                  <a:cubicBezTo>
                    <a:pt x="-131" y="7157"/>
                    <a:pt x="1237" y="8467"/>
                    <a:pt x="2884" y="8429"/>
                  </a:cubicBezTo>
                  <a:cubicBezTo>
                    <a:pt x="2910" y="8429"/>
                    <a:pt x="2935" y="8429"/>
                    <a:pt x="2954" y="8429"/>
                  </a:cubicBezTo>
                  <a:cubicBezTo>
                    <a:pt x="4672" y="8429"/>
                    <a:pt x="6071" y="6267"/>
                    <a:pt x="6071" y="3595"/>
                  </a:cubicBezTo>
                  <a:cubicBezTo>
                    <a:pt x="6071" y="924"/>
                    <a:pt x="4672" y="-476"/>
                    <a:pt x="2954" y="606"/>
                  </a:cubicBezTo>
                  <a:cubicBezTo>
                    <a:pt x="1224" y="1680"/>
                    <a:pt x="73" y="3481"/>
                    <a:pt x="-163" y="55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 3034">
              <a:extLst>
                <a:ext uri="{FF2B5EF4-FFF2-40B4-BE49-F238E27FC236}">
                  <a16:creationId xmlns:a16="http://schemas.microsoft.com/office/drawing/2014/main" id="{F6AB1B74-187A-EFDD-ED77-E97939C143C9}"/>
                </a:ext>
              </a:extLst>
            </p:cNvPr>
            <p:cNvSpPr/>
            <p:nvPr/>
          </p:nvSpPr>
          <p:spPr>
            <a:xfrm>
              <a:off x="10205848" y="2437364"/>
              <a:ext cx="10790" cy="8942"/>
            </a:xfrm>
            <a:custGeom>
              <a:avLst/>
              <a:gdLst>
                <a:gd name="connsiteX0" fmla="*/ 9592 w 10790"/>
                <a:gd name="connsiteY0" fmla="*/ 6027 h 8942"/>
                <a:gd name="connsiteX1" fmla="*/ 3231 w 10790"/>
                <a:gd name="connsiteY1" fmla="*/ 1129 h 8942"/>
                <a:gd name="connsiteX2" fmla="*/ 178 w 10790"/>
                <a:gd name="connsiteY2" fmla="*/ 6217 h 8942"/>
                <a:gd name="connsiteX3" fmla="*/ 7028 w 10790"/>
                <a:gd name="connsiteY3" fmla="*/ 8692 h 8942"/>
                <a:gd name="connsiteX4" fmla="*/ 9592 w 10790"/>
                <a:gd name="connsiteY4" fmla="*/ 6027 h 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0" h="8942">
                  <a:moveTo>
                    <a:pt x="9592" y="6027"/>
                  </a:moveTo>
                  <a:cubicBezTo>
                    <a:pt x="12454" y="1320"/>
                    <a:pt x="9083" y="-1225"/>
                    <a:pt x="3231" y="1129"/>
                  </a:cubicBezTo>
                  <a:cubicBezTo>
                    <a:pt x="496" y="2210"/>
                    <a:pt x="-840" y="4500"/>
                    <a:pt x="178" y="6217"/>
                  </a:cubicBezTo>
                  <a:cubicBezTo>
                    <a:pt x="1386" y="8794"/>
                    <a:pt x="4452" y="9900"/>
                    <a:pt x="7028" y="8692"/>
                  </a:cubicBezTo>
                  <a:cubicBezTo>
                    <a:pt x="8186" y="8151"/>
                    <a:pt x="9096" y="7203"/>
                    <a:pt x="9592" y="60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 3035">
              <a:extLst>
                <a:ext uri="{FF2B5EF4-FFF2-40B4-BE49-F238E27FC236}">
                  <a16:creationId xmlns:a16="http://schemas.microsoft.com/office/drawing/2014/main" id="{107FBFBE-C28C-05BF-7975-BAD8C8902AA7}"/>
                </a:ext>
              </a:extLst>
            </p:cNvPr>
            <p:cNvSpPr/>
            <p:nvPr/>
          </p:nvSpPr>
          <p:spPr>
            <a:xfrm>
              <a:off x="10168110" y="1559937"/>
              <a:ext cx="10906" cy="14272"/>
            </a:xfrm>
            <a:custGeom>
              <a:avLst/>
              <a:gdLst>
                <a:gd name="connsiteX0" fmla="*/ 10692 w 10906"/>
                <a:gd name="connsiteY0" fmla="*/ 10382 h 14272"/>
                <a:gd name="connsiteX1" fmla="*/ 8720 w 10906"/>
                <a:gd name="connsiteY1" fmla="*/ 2749 h 14272"/>
                <a:gd name="connsiteX2" fmla="*/ 451 w 10906"/>
                <a:gd name="connsiteY2" fmla="*/ 10636 h 14272"/>
                <a:gd name="connsiteX3" fmla="*/ 6946 w 10906"/>
                <a:gd name="connsiteY3" fmla="*/ 14319 h 14272"/>
                <a:gd name="connsiteX4" fmla="*/ 10692 w 10906"/>
                <a:gd name="connsiteY4" fmla="*/ 10382 h 1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06" h="14272">
                  <a:moveTo>
                    <a:pt x="10692" y="10382"/>
                  </a:moveTo>
                  <a:cubicBezTo>
                    <a:pt x="10946" y="7686"/>
                    <a:pt x="10253" y="4984"/>
                    <a:pt x="8720" y="2749"/>
                  </a:cubicBezTo>
                  <a:cubicBezTo>
                    <a:pt x="4777" y="-3612"/>
                    <a:pt x="-2284" y="3258"/>
                    <a:pt x="451" y="10636"/>
                  </a:cubicBezTo>
                  <a:cubicBezTo>
                    <a:pt x="1227" y="13447"/>
                    <a:pt x="4134" y="15095"/>
                    <a:pt x="6946" y="14319"/>
                  </a:cubicBezTo>
                  <a:cubicBezTo>
                    <a:pt x="8828" y="13799"/>
                    <a:pt x="10266" y="12285"/>
                    <a:pt x="10692" y="103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 3036">
              <a:extLst>
                <a:ext uri="{FF2B5EF4-FFF2-40B4-BE49-F238E27FC236}">
                  <a16:creationId xmlns:a16="http://schemas.microsoft.com/office/drawing/2014/main" id="{70AA2769-1FF8-071C-CDB8-C64BB3063CAA}"/>
                </a:ext>
              </a:extLst>
            </p:cNvPr>
            <p:cNvSpPr/>
            <p:nvPr/>
          </p:nvSpPr>
          <p:spPr>
            <a:xfrm>
              <a:off x="10176675" y="250737"/>
              <a:ext cx="18017" cy="9100"/>
            </a:xfrm>
            <a:custGeom>
              <a:avLst/>
              <a:gdLst>
                <a:gd name="connsiteX0" fmla="*/ 9442 w 18017"/>
                <a:gd name="connsiteY0" fmla="*/ 9339 h 9100"/>
                <a:gd name="connsiteX1" fmla="*/ 17711 w 18017"/>
                <a:gd name="connsiteY1" fmla="*/ 5395 h 9100"/>
                <a:gd name="connsiteX2" fmla="*/ -163 w 18017"/>
                <a:gd name="connsiteY2" fmla="*/ 4378 h 9100"/>
                <a:gd name="connsiteX3" fmla="*/ 9442 w 18017"/>
                <a:gd name="connsiteY3" fmla="*/ 9339 h 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17" h="9100">
                  <a:moveTo>
                    <a:pt x="9442" y="9339"/>
                  </a:moveTo>
                  <a:cubicBezTo>
                    <a:pt x="15803" y="9339"/>
                    <a:pt x="18538" y="7940"/>
                    <a:pt x="17711" y="5395"/>
                  </a:cubicBezTo>
                  <a:cubicBezTo>
                    <a:pt x="15739" y="-965"/>
                    <a:pt x="-163" y="-1601"/>
                    <a:pt x="-163" y="4378"/>
                  </a:cubicBezTo>
                  <a:cubicBezTo>
                    <a:pt x="-163" y="7813"/>
                    <a:pt x="2827" y="9339"/>
                    <a:pt x="9442" y="93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 3037">
              <a:extLst>
                <a:ext uri="{FF2B5EF4-FFF2-40B4-BE49-F238E27FC236}">
                  <a16:creationId xmlns:a16="http://schemas.microsoft.com/office/drawing/2014/main" id="{746DFFA8-57C9-B29F-A7D4-0A11603EDC3F}"/>
                </a:ext>
              </a:extLst>
            </p:cNvPr>
            <p:cNvSpPr/>
            <p:nvPr/>
          </p:nvSpPr>
          <p:spPr>
            <a:xfrm>
              <a:off x="10403429" y="291452"/>
              <a:ext cx="23760" cy="15534"/>
            </a:xfrm>
            <a:custGeom>
              <a:avLst/>
              <a:gdLst>
                <a:gd name="connsiteX0" fmla="*/ 3849 w 23760"/>
                <a:gd name="connsiteY0" fmla="*/ 11304 h 15534"/>
                <a:gd name="connsiteX1" fmla="*/ 23441 w 23760"/>
                <a:gd name="connsiteY1" fmla="*/ 11877 h 15534"/>
                <a:gd name="connsiteX2" fmla="*/ 17080 w 23760"/>
                <a:gd name="connsiteY2" fmla="*/ 7933 h 15534"/>
                <a:gd name="connsiteX3" fmla="*/ 8938 w 23760"/>
                <a:gd name="connsiteY3" fmla="*/ 3226 h 15534"/>
                <a:gd name="connsiteX4" fmla="*/ 2069 w 23760"/>
                <a:gd name="connsiteY4" fmla="*/ 2654 h 15534"/>
                <a:gd name="connsiteX5" fmla="*/ 3849 w 23760"/>
                <a:gd name="connsiteY5" fmla="*/ 11304 h 1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60" h="15534">
                  <a:moveTo>
                    <a:pt x="3849" y="11304"/>
                  </a:moveTo>
                  <a:cubicBezTo>
                    <a:pt x="11419" y="16965"/>
                    <a:pt x="25222" y="17347"/>
                    <a:pt x="23441" y="11877"/>
                  </a:cubicBezTo>
                  <a:cubicBezTo>
                    <a:pt x="22226" y="9473"/>
                    <a:pt x="19770" y="7952"/>
                    <a:pt x="17080" y="7933"/>
                  </a:cubicBezTo>
                  <a:cubicBezTo>
                    <a:pt x="13791" y="7692"/>
                    <a:pt x="10789" y="5955"/>
                    <a:pt x="8938" y="3226"/>
                  </a:cubicBezTo>
                  <a:cubicBezTo>
                    <a:pt x="6585" y="-590"/>
                    <a:pt x="5376" y="-717"/>
                    <a:pt x="2069" y="2654"/>
                  </a:cubicBezTo>
                  <a:cubicBezTo>
                    <a:pt x="-1239" y="6025"/>
                    <a:pt x="-1048" y="7615"/>
                    <a:pt x="3849" y="113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 3038">
              <a:extLst>
                <a:ext uri="{FF2B5EF4-FFF2-40B4-BE49-F238E27FC236}">
                  <a16:creationId xmlns:a16="http://schemas.microsoft.com/office/drawing/2014/main" id="{5F2996B5-3C11-4A31-BCE0-4561DD7F2DDF}"/>
                </a:ext>
              </a:extLst>
            </p:cNvPr>
            <p:cNvSpPr/>
            <p:nvPr/>
          </p:nvSpPr>
          <p:spPr>
            <a:xfrm>
              <a:off x="10189864" y="2194830"/>
              <a:ext cx="11224" cy="11919"/>
            </a:xfrm>
            <a:custGeom>
              <a:avLst/>
              <a:gdLst>
                <a:gd name="connsiteX0" fmla="*/ 769 w 11224"/>
                <a:gd name="connsiteY0" fmla="*/ 9843 h 11919"/>
                <a:gd name="connsiteX1" fmla="*/ 10946 w 11224"/>
                <a:gd name="connsiteY1" fmla="*/ 5454 h 11919"/>
                <a:gd name="connsiteX2" fmla="*/ 7257 w 11224"/>
                <a:gd name="connsiteY2" fmla="*/ 238 h 11919"/>
                <a:gd name="connsiteX3" fmla="*/ 769 w 11224"/>
                <a:gd name="connsiteY3" fmla="*/ 9843 h 1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4" h="11919">
                  <a:moveTo>
                    <a:pt x="769" y="9843"/>
                  </a:moveTo>
                  <a:cubicBezTo>
                    <a:pt x="3504" y="14423"/>
                    <a:pt x="9738" y="11815"/>
                    <a:pt x="10946" y="5454"/>
                  </a:cubicBezTo>
                  <a:cubicBezTo>
                    <a:pt x="11518" y="2465"/>
                    <a:pt x="9928" y="238"/>
                    <a:pt x="7257" y="238"/>
                  </a:cubicBezTo>
                  <a:cubicBezTo>
                    <a:pt x="1659" y="238"/>
                    <a:pt x="-1966" y="5327"/>
                    <a:pt x="769" y="98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 3039">
              <a:extLst>
                <a:ext uri="{FF2B5EF4-FFF2-40B4-BE49-F238E27FC236}">
                  <a16:creationId xmlns:a16="http://schemas.microsoft.com/office/drawing/2014/main" id="{00E96D54-61F8-6E0A-5995-574702987C31}"/>
                </a:ext>
              </a:extLst>
            </p:cNvPr>
            <p:cNvSpPr/>
            <p:nvPr/>
          </p:nvSpPr>
          <p:spPr>
            <a:xfrm>
              <a:off x="10211266" y="1987304"/>
              <a:ext cx="18138" cy="9098"/>
            </a:xfrm>
            <a:custGeom>
              <a:avLst/>
              <a:gdLst>
                <a:gd name="connsiteX0" fmla="*/ 3983 w 18138"/>
                <a:gd name="connsiteY0" fmla="*/ 4285 h 9098"/>
                <a:gd name="connsiteX1" fmla="*/ 17976 w 18138"/>
                <a:gd name="connsiteY1" fmla="*/ 6384 h 9098"/>
                <a:gd name="connsiteX2" fmla="*/ 13587 w 18138"/>
                <a:gd name="connsiteY2" fmla="*/ 3268 h 9098"/>
                <a:gd name="connsiteX3" fmla="*/ 3474 w 18138"/>
                <a:gd name="connsiteY3" fmla="*/ 1232 h 9098"/>
                <a:gd name="connsiteX4" fmla="*/ 3983 w 18138"/>
                <a:gd name="connsiteY4" fmla="*/ 4285 h 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8" h="9098">
                  <a:moveTo>
                    <a:pt x="3983" y="4285"/>
                  </a:moveTo>
                  <a:cubicBezTo>
                    <a:pt x="11043" y="10010"/>
                    <a:pt x="17976" y="11091"/>
                    <a:pt x="17976" y="6384"/>
                  </a:cubicBezTo>
                  <a:cubicBezTo>
                    <a:pt x="17976" y="4667"/>
                    <a:pt x="16005" y="3268"/>
                    <a:pt x="13587" y="3268"/>
                  </a:cubicBezTo>
                  <a:cubicBezTo>
                    <a:pt x="10140" y="3046"/>
                    <a:pt x="6737" y="2361"/>
                    <a:pt x="3474" y="1232"/>
                  </a:cubicBezTo>
                  <a:cubicBezTo>
                    <a:pt x="-1487" y="-549"/>
                    <a:pt x="-1424" y="-167"/>
                    <a:pt x="3983" y="42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 3040">
              <a:extLst>
                <a:ext uri="{FF2B5EF4-FFF2-40B4-BE49-F238E27FC236}">
                  <a16:creationId xmlns:a16="http://schemas.microsoft.com/office/drawing/2014/main" id="{F87E30CF-4B80-725F-F26E-EC8035C13EA6}"/>
                </a:ext>
              </a:extLst>
            </p:cNvPr>
            <p:cNvSpPr/>
            <p:nvPr/>
          </p:nvSpPr>
          <p:spPr>
            <a:xfrm>
              <a:off x="10206157" y="2146288"/>
              <a:ext cx="7727" cy="7642"/>
            </a:xfrm>
            <a:custGeom>
              <a:avLst/>
              <a:gdLst>
                <a:gd name="connsiteX0" fmla="*/ 3049 w 7727"/>
                <a:gd name="connsiteY0" fmla="*/ 7881 h 7642"/>
                <a:gd name="connsiteX1" fmla="*/ 7565 w 7727"/>
                <a:gd name="connsiteY1" fmla="*/ 4892 h 7642"/>
                <a:gd name="connsiteX2" fmla="*/ 250 w 7727"/>
                <a:gd name="connsiteY2" fmla="*/ 3174 h 7642"/>
                <a:gd name="connsiteX3" fmla="*/ 3049 w 7727"/>
                <a:gd name="connsiteY3" fmla="*/ 7881 h 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27" h="7642">
                  <a:moveTo>
                    <a:pt x="3049" y="7881"/>
                  </a:moveTo>
                  <a:cubicBezTo>
                    <a:pt x="5529" y="7881"/>
                    <a:pt x="7565" y="6545"/>
                    <a:pt x="7565" y="4892"/>
                  </a:cubicBezTo>
                  <a:cubicBezTo>
                    <a:pt x="7565" y="-388"/>
                    <a:pt x="2095" y="-1469"/>
                    <a:pt x="250" y="3174"/>
                  </a:cubicBezTo>
                  <a:cubicBezTo>
                    <a:pt x="-831" y="6036"/>
                    <a:pt x="250" y="7881"/>
                    <a:pt x="3049" y="78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 3041">
              <a:extLst>
                <a:ext uri="{FF2B5EF4-FFF2-40B4-BE49-F238E27FC236}">
                  <a16:creationId xmlns:a16="http://schemas.microsoft.com/office/drawing/2014/main" id="{571D9D9F-8A28-4591-4DDE-25D4DEDD434A}"/>
                </a:ext>
              </a:extLst>
            </p:cNvPr>
            <p:cNvSpPr/>
            <p:nvPr/>
          </p:nvSpPr>
          <p:spPr>
            <a:xfrm>
              <a:off x="10134371" y="4259541"/>
              <a:ext cx="10149" cy="8691"/>
            </a:xfrm>
            <a:custGeom>
              <a:avLst/>
              <a:gdLst>
                <a:gd name="connsiteX0" fmla="*/ 4931 w 10149"/>
                <a:gd name="connsiteY0" fmla="*/ 8929 h 8691"/>
                <a:gd name="connsiteX1" fmla="*/ 9447 w 10149"/>
                <a:gd name="connsiteY1" fmla="*/ 6004 h 8691"/>
                <a:gd name="connsiteX2" fmla="*/ 1814 w 10149"/>
                <a:gd name="connsiteY2" fmla="*/ 1106 h 8691"/>
                <a:gd name="connsiteX3" fmla="*/ 4931 w 10149"/>
                <a:gd name="connsiteY3" fmla="*/ 8929 h 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9" h="8691">
                  <a:moveTo>
                    <a:pt x="4931" y="8929"/>
                  </a:moveTo>
                  <a:cubicBezTo>
                    <a:pt x="6820" y="8745"/>
                    <a:pt x="8506" y="7651"/>
                    <a:pt x="9447" y="6004"/>
                  </a:cubicBezTo>
                  <a:cubicBezTo>
                    <a:pt x="11800" y="2251"/>
                    <a:pt x="5949" y="-1502"/>
                    <a:pt x="1814" y="1106"/>
                  </a:cubicBezTo>
                  <a:cubicBezTo>
                    <a:pt x="-2320" y="3714"/>
                    <a:pt x="669" y="8929"/>
                    <a:pt x="4931" y="89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 3042">
              <a:extLst>
                <a:ext uri="{FF2B5EF4-FFF2-40B4-BE49-F238E27FC236}">
                  <a16:creationId xmlns:a16="http://schemas.microsoft.com/office/drawing/2014/main" id="{42C2E192-275C-F81B-68EC-02EFBBC62890}"/>
                </a:ext>
              </a:extLst>
            </p:cNvPr>
            <p:cNvSpPr/>
            <p:nvPr/>
          </p:nvSpPr>
          <p:spPr>
            <a:xfrm>
              <a:off x="10198428" y="4217919"/>
              <a:ext cx="9286" cy="6297"/>
            </a:xfrm>
            <a:custGeom>
              <a:avLst/>
              <a:gdLst>
                <a:gd name="connsiteX0" fmla="*/ -163 w 9286"/>
                <a:gd name="connsiteY0" fmla="*/ 3355 h 6297"/>
                <a:gd name="connsiteX1" fmla="*/ 4481 w 9286"/>
                <a:gd name="connsiteY1" fmla="*/ 6535 h 6297"/>
                <a:gd name="connsiteX2" fmla="*/ 9124 w 9286"/>
                <a:gd name="connsiteY2" fmla="*/ 3355 h 6297"/>
                <a:gd name="connsiteX3" fmla="*/ 4481 w 9286"/>
                <a:gd name="connsiteY3" fmla="*/ 238 h 6297"/>
                <a:gd name="connsiteX4" fmla="*/ -163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-163" y="3355"/>
                  </a:moveTo>
                  <a:cubicBezTo>
                    <a:pt x="-163" y="5072"/>
                    <a:pt x="1937" y="6535"/>
                    <a:pt x="4481" y="6535"/>
                  </a:cubicBezTo>
                  <a:cubicBezTo>
                    <a:pt x="7025" y="6535"/>
                    <a:pt x="9124" y="5072"/>
                    <a:pt x="9124" y="3355"/>
                  </a:cubicBezTo>
                  <a:cubicBezTo>
                    <a:pt x="9124" y="1638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 3043">
              <a:extLst>
                <a:ext uri="{FF2B5EF4-FFF2-40B4-BE49-F238E27FC236}">
                  <a16:creationId xmlns:a16="http://schemas.microsoft.com/office/drawing/2014/main" id="{80CC597D-6BF9-F779-881B-EEBE8509E149}"/>
                </a:ext>
              </a:extLst>
            </p:cNvPr>
            <p:cNvSpPr/>
            <p:nvPr/>
          </p:nvSpPr>
          <p:spPr>
            <a:xfrm>
              <a:off x="10142582" y="303853"/>
              <a:ext cx="6233" cy="6297"/>
            </a:xfrm>
            <a:custGeom>
              <a:avLst/>
              <a:gdLst>
                <a:gd name="connsiteX0" fmla="*/ 2954 w 6233"/>
                <a:gd name="connsiteY0" fmla="*/ 6535 h 6297"/>
                <a:gd name="connsiteX1" fmla="*/ 6071 w 6233"/>
                <a:gd name="connsiteY1" fmla="*/ 3419 h 6297"/>
                <a:gd name="connsiteX2" fmla="*/ 2954 w 6233"/>
                <a:gd name="connsiteY2" fmla="*/ 238 h 6297"/>
                <a:gd name="connsiteX3" fmla="*/ -163 w 6233"/>
                <a:gd name="connsiteY3" fmla="*/ 3419 h 6297"/>
                <a:gd name="connsiteX4" fmla="*/ 2954 w 6233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2954" y="6535"/>
                  </a:moveTo>
                  <a:cubicBezTo>
                    <a:pt x="4678" y="6535"/>
                    <a:pt x="6071" y="5142"/>
                    <a:pt x="6071" y="3419"/>
                  </a:cubicBezTo>
                  <a:cubicBezTo>
                    <a:pt x="6071" y="1689"/>
                    <a:pt x="4684" y="270"/>
                    <a:pt x="2954" y="238"/>
                  </a:cubicBez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42"/>
                    <a:pt x="1230" y="6535"/>
                    <a:pt x="295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 3044">
              <a:extLst>
                <a:ext uri="{FF2B5EF4-FFF2-40B4-BE49-F238E27FC236}">
                  <a16:creationId xmlns:a16="http://schemas.microsoft.com/office/drawing/2014/main" id="{D0C343C3-92BB-A5A1-CAF5-146184DB660B}"/>
                </a:ext>
              </a:extLst>
            </p:cNvPr>
            <p:cNvSpPr/>
            <p:nvPr/>
          </p:nvSpPr>
          <p:spPr>
            <a:xfrm>
              <a:off x="10137120" y="761076"/>
              <a:ext cx="11694" cy="11432"/>
            </a:xfrm>
            <a:custGeom>
              <a:avLst/>
              <a:gdLst>
                <a:gd name="connsiteX0" fmla="*/ 11532 w 11694"/>
                <a:gd name="connsiteY0" fmla="*/ 7284 h 11432"/>
                <a:gd name="connsiteX1" fmla="*/ 8161 w 11694"/>
                <a:gd name="connsiteY1" fmla="*/ 923 h 11432"/>
                <a:gd name="connsiteX2" fmla="*/ 528 w 11694"/>
                <a:gd name="connsiteY2" fmla="*/ 8684 h 11432"/>
                <a:gd name="connsiteX3" fmla="*/ 11532 w 11694"/>
                <a:gd name="connsiteY3" fmla="*/ 7284 h 1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94" h="11432">
                  <a:moveTo>
                    <a:pt x="11532" y="7284"/>
                  </a:moveTo>
                  <a:cubicBezTo>
                    <a:pt x="11392" y="4772"/>
                    <a:pt x="10164" y="2450"/>
                    <a:pt x="8161" y="923"/>
                  </a:cubicBezTo>
                  <a:cubicBezTo>
                    <a:pt x="3772" y="-1812"/>
                    <a:pt x="-2207" y="4231"/>
                    <a:pt x="528" y="8684"/>
                  </a:cubicBezTo>
                  <a:cubicBezTo>
                    <a:pt x="3263" y="13136"/>
                    <a:pt x="11532" y="12564"/>
                    <a:pt x="11532" y="72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 3045">
              <a:extLst>
                <a:ext uri="{FF2B5EF4-FFF2-40B4-BE49-F238E27FC236}">
                  <a16:creationId xmlns:a16="http://schemas.microsoft.com/office/drawing/2014/main" id="{6C5D75B0-E6E4-7A34-DDD9-38830563E73F}"/>
                </a:ext>
              </a:extLst>
            </p:cNvPr>
            <p:cNvSpPr/>
            <p:nvPr/>
          </p:nvSpPr>
          <p:spPr>
            <a:xfrm>
              <a:off x="10136157" y="775818"/>
              <a:ext cx="9286" cy="9413"/>
            </a:xfrm>
            <a:custGeom>
              <a:avLst/>
              <a:gdLst>
                <a:gd name="connsiteX0" fmla="*/ 4481 w 9286"/>
                <a:gd name="connsiteY0" fmla="*/ 9652 h 9413"/>
                <a:gd name="connsiteX1" fmla="*/ 9124 w 9286"/>
                <a:gd name="connsiteY1" fmla="*/ 4945 h 9413"/>
                <a:gd name="connsiteX2" fmla="*/ 4481 w 9286"/>
                <a:gd name="connsiteY2" fmla="*/ 238 h 9413"/>
                <a:gd name="connsiteX3" fmla="*/ -163 w 9286"/>
                <a:gd name="connsiteY3" fmla="*/ 4945 h 9413"/>
                <a:gd name="connsiteX4" fmla="*/ 4481 w 9286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9413">
                  <a:moveTo>
                    <a:pt x="4481" y="9652"/>
                  </a:moveTo>
                  <a:cubicBezTo>
                    <a:pt x="7057" y="9620"/>
                    <a:pt x="9124" y="7521"/>
                    <a:pt x="9124" y="4945"/>
                  </a:cubicBezTo>
                  <a:cubicBezTo>
                    <a:pt x="9124" y="2369"/>
                    <a:pt x="7057" y="270"/>
                    <a:pt x="4481" y="238"/>
                  </a:cubicBezTo>
                  <a:cubicBezTo>
                    <a:pt x="1904" y="270"/>
                    <a:pt x="-163" y="2369"/>
                    <a:pt x="-163" y="4945"/>
                  </a:cubicBezTo>
                  <a:cubicBezTo>
                    <a:pt x="-163" y="7521"/>
                    <a:pt x="1904" y="9620"/>
                    <a:pt x="4481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 3046">
              <a:extLst>
                <a:ext uri="{FF2B5EF4-FFF2-40B4-BE49-F238E27FC236}">
                  <a16:creationId xmlns:a16="http://schemas.microsoft.com/office/drawing/2014/main" id="{2A949899-5C38-85EB-83F0-1F450FCBB548}"/>
                </a:ext>
              </a:extLst>
            </p:cNvPr>
            <p:cNvSpPr/>
            <p:nvPr/>
          </p:nvSpPr>
          <p:spPr>
            <a:xfrm>
              <a:off x="10165501" y="3192190"/>
              <a:ext cx="8122" cy="6297"/>
            </a:xfrm>
            <a:custGeom>
              <a:avLst/>
              <a:gdLst>
                <a:gd name="connsiteX0" fmla="*/ 3124 w 8122"/>
                <a:gd name="connsiteY0" fmla="*/ 6535 h 6297"/>
                <a:gd name="connsiteX1" fmla="*/ 7957 w 8122"/>
                <a:gd name="connsiteY1" fmla="*/ 3419 h 6297"/>
                <a:gd name="connsiteX2" fmla="*/ 5038 w 8122"/>
                <a:gd name="connsiteY2" fmla="*/ 238 h 6297"/>
                <a:gd name="connsiteX3" fmla="*/ 5032 w 8122"/>
                <a:gd name="connsiteY3" fmla="*/ 238 h 6297"/>
                <a:gd name="connsiteX4" fmla="*/ 198 w 8122"/>
                <a:gd name="connsiteY4" fmla="*/ 3419 h 6297"/>
                <a:gd name="connsiteX5" fmla="*/ 3124 w 8122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22" h="6297">
                  <a:moveTo>
                    <a:pt x="3124" y="6535"/>
                  </a:moveTo>
                  <a:cubicBezTo>
                    <a:pt x="5795" y="6535"/>
                    <a:pt x="7957" y="5136"/>
                    <a:pt x="7957" y="3419"/>
                  </a:cubicBezTo>
                  <a:cubicBezTo>
                    <a:pt x="8028" y="1733"/>
                    <a:pt x="6724" y="308"/>
                    <a:pt x="5038" y="238"/>
                  </a:cubicBezTo>
                  <a:cubicBezTo>
                    <a:pt x="5038" y="238"/>
                    <a:pt x="5032" y="238"/>
                    <a:pt x="5032" y="238"/>
                  </a:cubicBezTo>
                  <a:cubicBezTo>
                    <a:pt x="3003" y="461"/>
                    <a:pt x="1203" y="1644"/>
                    <a:pt x="198" y="3419"/>
                  </a:cubicBezTo>
                  <a:cubicBezTo>
                    <a:pt x="-884" y="5136"/>
                    <a:pt x="579" y="6535"/>
                    <a:pt x="312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 3047">
              <a:extLst>
                <a:ext uri="{FF2B5EF4-FFF2-40B4-BE49-F238E27FC236}">
                  <a16:creationId xmlns:a16="http://schemas.microsoft.com/office/drawing/2014/main" id="{EE8F183D-BA96-412D-9F44-F78958F3997B}"/>
                </a:ext>
              </a:extLst>
            </p:cNvPr>
            <p:cNvSpPr/>
            <p:nvPr/>
          </p:nvSpPr>
          <p:spPr>
            <a:xfrm>
              <a:off x="10161814" y="4276303"/>
              <a:ext cx="11553" cy="7703"/>
            </a:xfrm>
            <a:custGeom>
              <a:avLst/>
              <a:gdLst>
                <a:gd name="connsiteX0" fmla="*/ 5030 w 11553"/>
                <a:gd name="connsiteY0" fmla="*/ 7942 h 7703"/>
                <a:gd name="connsiteX1" fmla="*/ 11390 w 11553"/>
                <a:gd name="connsiteY1" fmla="*/ 4952 h 7703"/>
                <a:gd name="connsiteX2" fmla="*/ 2040 w 11553"/>
                <a:gd name="connsiteY2" fmla="*/ 3235 h 7703"/>
                <a:gd name="connsiteX3" fmla="*/ 5030 w 11553"/>
                <a:gd name="connsiteY3" fmla="*/ 7942 h 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3" h="7703">
                  <a:moveTo>
                    <a:pt x="5030" y="7942"/>
                  </a:moveTo>
                  <a:cubicBezTo>
                    <a:pt x="8655" y="7942"/>
                    <a:pt x="11390" y="6606"/>
                    <a:pt x="11390" y="4952"/>
                  </a:cubicBezTo>
                  <a:cubicBezTo>
                    <a:pt x="11390" y="-518"/>
                    <a:pt x="5920" y="-1408"/>
                    <a:pt x="2040" y="3235"/>
                  </a:cubicBezTo>
                  <a:cubicBezTo>
                    <a:pt x="-1840" y="7878"/>
                    <a:pt x="-440" y="7942"/>
                    <a:pt x="5030" y="79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 3048">
              <a:extLst>
                <a:ext uri="{FF2B5EF4-FFF2-40B4-BE49-F238E27FC236}">
                  <a16:creationId xmlns:a16="http://schemas.microsoft.com/office/drawing/2014/main" id="{6CBA7A37-21F1-4F58-3628-F087E40DC6D0}"/>
                </a:ext>
              </a:extLst>
            </p:cNvPr>
            <p:cNvSpPr/>
            <p:nvPr/>
          </p:nvSpPr>
          <p:spPr>
            <a:xfrm>
              <a:off x="10150094" y="234609"/>
              <a:ext cx="13513" cy="23480"/>
            </a:xfrm>
            <a:custGeom>
              <a:avLst/>
              <a:gdLst>
                <a:gd name="connsiteX0" fmla="*/ 6445 w 13513"/>
                <a:gd name="connsiteY0" fmla="*/ 23367 h 23480"/>
                <a:gd name="connsiteX1" fmla="*/ 10961 w 13513"/>
                <a:gd name="connsiteY1" fmla="*/ 15925 h 23480"/>
                <a:gd name="connsiteX2" fmla="*/ 12806 w 13513"/>
                <a:gd name="connsiteY2" fmla="*/ 5239 h 23480"/>
                <a:gd name="connsiteX3" fmla="*/ 2247 w 13513"/>
                <a:gd name="connsiteY3" fmla="*/ 6766 h 23480"/>
                <a:gd name="connsiteX4" fmla="*/ 6445 w 13513"/>
                <a:gd name="connsiteY4" fmla="*/ 23367 h 23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13" h="23480">
                  <a:moveTo>
                    <a:pt x="6445" y="23367"/>
                  </a:moveTo>
                  <a:cubicBezTo>
                    <a:pt x="9231" y="21930"/>
                    <a:pt x="10974" y="19055"/>
                    <a:pt x="10961" y="15925"/>
                  </a:cubicBezTo>
                  <a:cubicBezTo>
                    <a:pt x="11044" y="12293"/>
                    <a:pt x="11667" y="8693"/>
                    <a:pt x="12806" y="5239"/>
                  </a:cubicBezTo>
                  <a:cubicBezTo>
                    <a:pt x="15605" y="-2139"/>
                    <a:pt x="6954" y="-1121"/>
                    <a:pt x="2247" y="6766"/>
                  </a:cubicBezTo>
                  <a:cubicBezTo>
                    <a:pt x="-2460" y="14653"/>
                    <a:pt x="148" y="25848"/>
                    <a:pt x="6445" y="233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 3049">
              <a:extLst>
                <a:ext uri="{FF2B5EF4-FFF2-40B4-BE49-F238E27FC236}">
                  <a16:creationId xmlns:a16="http://schemas.microsoft.com/office/drawing/2014/main" id="{FBBA0F7E-0AA8-6E90-E4FC-213956BDE54D}"/>
                </a:ext>
              </a:extLst>
            </p:cNvPr>
            <p:cNvSpPr/>
            <p:nvPr/>
          </p:nvSpPr>
          <p:spPr>
            <a:xfrm>
              <a:off x="10136701" y="2032482"/>
              <a:ext cx="15167" cy="11126"/>
            </a:xfrm>
            <a:custGeom>
              <a:avLst/>
              <a:gdLst>
                <a:gd name="connsiteX0" fmla="*/ 1393 w 15167"/>
                <a:gd name="connsiteY0" fmla="*/ 2105 h 11126"/>
                <a:gd name="connsiteX1" fmla="*/ 2665 w 15167"/>
                <a:gd name="connsiteY1" fmla="*/ 8466 h 11126"/>
                <a:gd name="connsiteX2" fmla="*/ 15005 w 15167"/>
                <a:gd name="connsiteY2" fmla="*/ 7130 h 11126"/>
                <a:gd name="connsiteX3" fmla="*/ 5120 w 15167"/>
                <a:gd name="connsiteY3" fmla="*/ 387 h 11126"/>
                <a:gd name="connsiteX4" fmla="*/ 1393 w 15167"/>
                <a:gd name="connsiteY4" fmla="*/ 2105 h 1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7" h="11126">
                  <a:moveTo>
                    <a:pt x="1393" y="2105"/>
                  </a:moveTo>
                  <a:cubicBezTo>
                    <a:pt x="-1024" y="4522"/>
                    <a:pt x="-642" y="6367"/>
                    <a:pt x="2665" y="8466"/>
                  </a:cubicBezTo>
                  <a:cubicBezTo>
                    <a:pt x="9407" y="12791"/>
                    <a:pt x="15005" y="12219"/>
                    <a:pt x="15005" y="7130"/>
                  </a:cubicBezTo>
                  <a:cubicBezTo>
                    <a:pt x="14140" y="2539"/>
                    <a:pt x="9713" y="-480"/>
                    <a:pt x="5120" y="387"/>
                  </a:cubicBezTo>
                  <a:cubicBezTo>
                    <a:pt x="3759" y="645"/>
                    <a:pt x="2474" y="1235"/>
                    <a:pt x="1393" y="21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 3050">
              <a:extLst>
                <a:ext uri="{FF2B5EF4-FFF2-40B4-BE49-F238E27FC236}">
                  <a16:creationId xmlns:a16="http://schemas.microsoft.com/office/drawing/2014/main" id="{D1A27EAA-9BA3-E2F6-575E-C9DDB9D3A054}"/>
                </a:ext>
              </a:extLst>
            </p:cNvPr>
            <p:cNvSpPr/>
            <p:nvPr/>
          </p:nvSpPr>
          <p:spPr>
            <a:xfrm>
              <a:off x="10170505" y="989793"/>
              <a:ext cx="6170" cy="6297"/>
            </a:xfrm>
            <a:custGeom>
              <a:avLst/>
              <a:gdLst>
                <a:gd name="connsiteX0" fmla="*/ 2954 w 6170"/>
                <a:gd name="connsiteY0" fmla="*/ 6535 h 6297"/>
                <a:gd name="connsiteX1" fmla="*/ 6008 w 6170"/>
                <a:gd name="connsiteY1" fmla="*/ 3355 h 6297"/>
                <a:gd name="connsiteX2" fmla="*/ 2954 w 6170"/>
                <a:gd name="connsiteY2" fmla="*/ 238 h 6297"/>
                <a:gd name="connsiteX3" fmla="*/ -163 w 6170"/>
                <a:gd name="connsiteY3" fmla="*/ 3355 h 6297"/>
                <a:gd name="connsiteX4" fmla="*/ 2954 w 6170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6297">
                  <a:moveTo>
                    <a:pt x="2954" y="6535"/>
                  </a:moveTo>
                  <a:cubicBezTo>
                    <a:pt x="4659" y="6465"/>
                    <a:pt x="6008" y="5066"/>
                    <a:pt x="6008" y="3355"/>
                  </a:cubicBezTo>
                  <a:cubicBezTo>
                    <a:pt x="6008" y="1657"/>
                    <a:pt x="4653" y="270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85"/>
                    <a:pt x="1224" y="6504"/>
                    <a:pt x="295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 3051">
              <a:extLst>
                <a:ext uri="{FF2B5EF4-FFF2-40B4-BE49-F238E27FC236}">
                  <a16:creationId xmlns:a16="http://schemas.microsoft.com/office/drawing/2014/main" id="{005FD1F9-6BF5-007D-07F2-CC668AEBE54A}"/>
                </a:ext>
              </a:extLst>
            </p:cNvPr>
            <p:cNvSpPr/>
            <p:nvPr/>
          </p:nvSpPr>
          <p:spPr>
            <a:xfrm>
              <a:off x="10345456" y="253540"/>
              <a:ext cx="8118" cy="6297"/>
            </a:xfrm>
            <a:custGeom>
              <a:avLst/>
              <a:gdLst>
                <a:gd name="connsiteX0" fmla="*/ 5085 w 8118"/>
                <a:gd name="connsiteY0" fmla="*/ 6535 h 6297"/>
                <a:gd name="connsiteX1" fmla="*/ 7954 w 8118"/>
                <a:gd name="connsiteY1" fmla="*/ 3425 h 6297"/>
                <a:gd name="connsiteX2" fmla="*/ 7947 w 8118"/>
                <a:gd name="connsiteY2" fmla="*/ 3355 h 6297"/>
                <a:gd name="connsiteX3" fmla="*/ 3113 w 8118"/>
                <a:gd name="connsiteY3" fmla="*/ 238 h 6297"/>
                <a:gd name="connsiteX4" fmla="*/ 187 w 8118"/>
                <a:gd name="connsiteY4" fmla="*/ 3355 h 6297"/>
                <a:gd name="connsiteX5" fmla="*/ 5085 w 8118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8" h="6297">
                  <a:moveTo>
                    <a:pt x="5085" y="6535"/>
                  </a:moveTo>
                  <a:cubicBezTo>
                    <a:pt x="6732" y="6466"/>
                    <a:pt x="8017" y="5079"/>
                    <a:pt x="7954" y="3425"/>
                  </a:cubicBezTo>
                  <a:cubicBezTo>
                    <a:pt x="7947" y="3406"/>
                    <a:pt x="7947" y="3381"/>
                    <a:pt x="7947" y="3355"/>
                  </a:cubicBezTo>
                  <a:cubicBezTo>
                    <a:pt x="7947" y="1638"/>
                    <a:pt x="5785" y="238"/>
                    <a:pt x="3113" y="238"/>
                  </a:cubicBezTo>
                  <a:cubicBezTo>
                    <a:pt x="442" y="238"/>
                    <a:pt x="-830" y="1638"/>
                    <a:pt x="187" y="3355"/>
                  </a:cubicBezTo>
                  <a:cubicBezTo>
                    <a:pt x="1205" y="5149"/>
                    <a:pt x="3030" y="6332"/>
                    <a:pt x="508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 3052">
              <a:extLst>
                <a:ext uri="{FF2B5EF4-FFF2-40B4-BE49-F238E27FC236}">
                  <a16:creationId xmlns:a16="http://schemas.microsoft.com/office/drawing/2014/main" id="{1712C3F8-ACB4-5482-C8A7-4E540D212336}"/>
                </a:ext>
              </a:extLst>
            </p:cNvPr>
            <p:cNvSpPr/>
            <p:nvPr/>
          </p:nvSpPr>
          <p:spPr>
            <a:xfrm>
              <a:off x="10275902" y="298959"/>
              <a:ext cx="60426" cy="26902"/>
            </a:xfrm>
            <a:custGeom>
              <a:avLst/>
              <a:gdLst>
                <a:gd name="connsiteX0" fmla="*/ -163 w 60426"/>
                <a:gd name="connsiteY0" fmla="*/ 25615 h 26902"/>
                <a:gd name="connsiteX1" fmla="*/ 7343 w 60426"/>
                <a:gd name="connsiteY1" fmla="*/ 27141 h 26902"/>
                <a:gd name="connsiteX2" fmla="*/ 20955 w 60426"/>
                <a:gd name="connsiteY2" fmla="*/ 18618 h 26902"/>
                <a:gd name="connsiteX3" fmla="*/ 31641 w 60426"/>
                <a:gd name="connsiteY3" fmla="*/ 13975 h 26902"/>
                <a:gd name="connsiteX4" fmla="*/ 60264 w 60426"/>
                <a:gd name="connsiteY4" fmla="*/ 5133 h 26902"/>
                <a:gd name="connsiteX5" fmla="*/ 26998 w 60426"/>
                <a:gd name="connsiteY5" fmla="*/ 5960 h 26902"/>
                <a:gd name="connsiteX6" fmla="*/ 16057 w 60426"/>
                <a:gd name="connsiteY6" fmla="*/ 11430 h 26902"/>
                <a:gd name="connsiteX7" fmla="*/ -163 w 60426"/>
                <a:gd name="connsiteY7" fmla="*/ 25615 h 2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426" h="26902">
                  <a:moveTo>
                    <a:pt x="-163" y="25615"/>
                  </a:moveTo>
                  <a:cubicBezTo>
                    <a:pt x="-163" y="26442"/>
                    <a:pt x="3209" y="27141"/>
                    <a:pt x="7343" y="27141"/>
                  </a:cubicBezTo>
                  <a:cubicBezTo>
                    <a:pt x="12947" y="26531"/>
                    <a:pt x="17959" y="23388"/>
                    <a:pt x="20955" y="18618"/>
                  </a:cubicBezTo>
                  <a:cubicBezTo>
                    <a:pt x="25980" y="11621"/>
                    <a:pt x="27825" y="10794"/>
                    <a:pt x="31641" y="13975"/>
                  </a:cubicBezTo>
                  <a:cubicBezTo>
                    <a:pt x="38002" y="19063"/>
                    <a:pt x="60264" y="12066"/>
                    <a:pt x="60264" y="5133"/>
                  </a:cubicBezTo>
                  <a:cubicBezTo>
                    <a:pt x="60264" y="-1800"/>
                    <a:pt x="34058" y="-1227"/>
                    <a:pt x="26998" y="5960"/>
                  </a:cubicBezTo>
                  <a:cubicBezTo>
                    <a:pt x="24053" y="8937"/>
                    <a:pt x="20205" y="10858"/>
                    <a:pt x="16057" y="11430"/>
                  </a:cubicBezTo>
                  <a:cubicBezTo>
                    <a:pt x="11032" y="11430"/>
                    <a:pt x="-163" y="21417"/>
                    <a:pt x="-163" y="256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 3053">
              <a:extLst>
                <a:ext uri="{FF2B5EF4-FFF2-40B4-BE49-F238E27FC236}">
                  <a16:creationId xmlns:a16="http://schemas.microsoft.com/office/drawing/2014/main" id="{BB9E8811-EE8C-9A8E-322E-F2F1150B3F0D}"/>
                </a:ext>
              </a:extLst>
            </p:cNvPr>
            <p:cNvSpPr/>
            <p:nvPr/>
          </p:nvSpPr>
          <p:spPr>
            <a:xfrm>
              <a:off x="10297465" y="247243"/>
              <a:ext cx="16695" cy="34532"/>
            </a:xfrm>
            <a:custGeom>
              <a:avLst/>
              <a:gdLst>
                <a:gd name="connsiteX0" fmla="*/ 6198 w 16695"/>
                <a:gd name="connsiteY0" fmla="*/ 21292 h 34532"/>
                <a:gd name="connsiteX1" fmla="*/ -163 w 16695"/>
                <a:gd name="connsiteY1" fmla="*/ 30325 h 34532"/>
                <a:gd name="connsiteX2" fmla="*/ 11414 w 16695"/>
                <a:gd name="connsiteY2" fmla="*/ 27780 h 34532"/>
                <a:gd name="connsiteX3" fmla="*/ 7216 w 16695"/>
                <a:gd name="connsiteY3" fmla="*/ 238 h 34532"/>
                <a:gd name="connsiteX4" fmla="*/ 7661 w 16695"/>
                <a:gd name="connsiteY4" fmla="*/ 12960 h 34532"/>
                <a:gd name="connsiteX5" fmla="*/ 6198 w 16695"/>
                <a:gd name="connsiteY5" fmla="*/ 21292 h 34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5" h="34532">
                  <a:moveTo>
                    <a:pt x="6198" y="21292"/>
                  </a:moveTo>
                  <a:cubicBezTo>
                    <a:pt x="2967" y="23347"/>
                    <a:pt x="683" y="26591"/>
                    <a:pt x="-163" y="30325"/>
                  </a:cubicBezTo>
                  <a:cubicBezTo>
                    <a:pt x="-163" y="37385"/>
                    <a:pt x="7725" y="35668"/>
                    <a:pt x="11414" y="27780"/>
                  </a:cubicBezTo>
                  <a:cubicBezTo>
                    <a:pt x="19619" y="10416"/>
                    <a:pt x="17775" y="238"/>
                    <a:pt x="7216" y="238"/>
                  </a:cubicBezTo>
                  <a:cubicBezTo>
                    <a:pt x="1491" y="238"/>
                    <a:pt x="1746" y="7935"/>
                    <a:pt x="7661" y="12960"/>
                  </a:cubicBezTo>
                  <a:cubicBezTo>
                    <a:pt x="11986" y="16649"/>
                    <a:pt x="11796" y="17412"/>
                    <a:pt x="6198" y="212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 3054">
              <a:extLst>
                <a:ext uri="{FF2B5EF4-FFF2-40B4-BE49-F238E27FC236}">
                  <a16:creationId xmlns:a16="http://schemas.microsoft.com/office/drawing/2014/main" id="{95046A65-4DE7-69BE-D2FE-10D8277D855C}"/>
                </a:ext>
              </a:extLst>
            </p:cNvPr>
            <p:cNvSpPr/>
            <p:nvPr/>
          </p:nvSpPr>
          <p:spPr>
            <a:xfrm>
              <a:off x="10326821" y="1141594"/>
              <a:ext cx="22118" cy="24090"/>
            </a:xfrm>
            <a:custGeom>
              <a:avLst/>
              <a:gdLst>
                <a:gd name="connsiteX0" fmla="*/ 631 w 22118"/>
                <a:gd name="connsiteY0" fmla="*/ 4720 h 24090"/>
                <a:gd name="connsiteX1" fmla="*/ 21558 w 22118"/>
                <a:gd name="connsiteY1" fmla="*/ 19286 h 24090"/>
                <a:gd name="connsiteX2" fmla="*/ 5529 w 22118"/>
                <a:gd name="connsiteY2" fmla="*/ 1095 h 24090"/>
                <a:gd name="connsiteX3" fmla="*/ 631 w 22118"/>
                <a:gd name="connsiteY3" fmla="*/ 4720 h 2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18" h="24090">
                  <a:moveTo>
                    <a:pt x="631" y="4720"/>
                  </a:moveTo>
                  <a:cubicBezTo>
                    <a:pt x="6992" y="22594"/>
                    <a:pt x="17551" y="30163"/>
                    <a:pt x="21558" y="19286"/>
                  </a:cubicBezTo>
                  <a:cubicBezTo>
                    <a:pt x="23848" y="12925"/>
                    <a:pt x="15961" y="4339"/>
                    <a:pt x="5529" y="1095"/>
                  </a:cubicBezTo>
                  <a:cubicBezTo>
                    <a:pt x="-259" y="-623"/>
                    <a:pt x="-1086" y="77"/>
                    <a:pt x="631" y="47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 3055">
              <a:extLst>
                <a:ext uri="{FF2B5EF4-FFF2-40B4-BE49-F238E27FC236}">
                  <a16:creationId xmlns:a16="http://schemas.microsoft.com/office/drawing/2014/main" id="{4F339137-786F-4504-2B5B-7E759FD8A795}"/>
                </a:ext>
              </a:extLst>
            </p:cNvPr>
            <p:cNvSpPr/>
            <p:nvPr/>
          </p:nvSpPr>
          <p:spPr>
            <a:xfrm>
              <a:off x="10220118" y="1889643"/>
              <a:ext cx="9286" cy="6297"/>
            </a:xfrm>
            <a:custGeom>
              <a:avLst/>
              <a:gdLst>
                <a:gd name="connsiteX0" fmla="*/ 4481 w 9286"/>
                <a:gd name="connsiteY0" fmla="*/ 6535 h 6297"/>
                <a:gd name="connsiteX1" fmla="*/ 9124 w 9286"/>
                <a:gd name="connsiteY1" fmla="*/ 3355 h 6297"/>
                <a:gd name="connsiteX2" fmla="*/ 4481 w 9286"/>
                <a:gd name="connsiteY2" fmla="*/ 238 h 6297"/>
                <a:gd name="connsiteX3" fmla="*/ -163 w 9286"/>
                <a:gd name="connsiteY3" fmla="*/ 3355 h 6297"/>
                <a:gd name="connsiteX4" fmla="*/ 4481 w 928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6535"/>
                  </a:moveTo>
                  <a:cubicBezTo>
                    <a:pt x="7025" y="6535"/>
                    <a:pt x="9124" y="5136"/>
                    <a:pt x="9124" y="3355"/>
                  </a:cubicBezTo>
                  <a:cubicBezTo>
                    <a:pt x="9124" y="1574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355"/>
                  </a:cubicBezTo>
                  <a:cubicBezTo>
                    <a:pt x="-163" y="5073"/>
                    <a:pt x="1937" y="6535"/>
                    <a:pt x="44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 3056">
              <a:extLst>
                <a:ext uri="{FF2B5EF4-FFF2-40B4-BE49-F238E27FC236}">
                  <a16:creationId xmlns:a16="http://schemas.microsoft.com/office/drawing/2014/main" id="{92D31E81-45C6-2041-FE87-FDBDA3F8EFD6}"/>
                </a:ext>
              </a:extLst>
            </p:cNvPr>
            <p:cNvSpPr/>
            <p:nvPr/>
          </p:nvSpPr>
          <p:spPr>
            <a:xfrm>
              <a:off x="10372111" y="320904"/>
              <a:ext cx="31278" cy="20352"/>
            </a:xfrm>
            <a:custGeom>
              <a:avLst/>
              <a:gdLst>
                <a:gd name="connsiteX0" fmla="*/ 1202 w 31278"/>
                <a:gd name="connsiteY0" fmla="*/ 17790 h 20352"/>
                <a:gd name="connsiteX1" fmla="*/ 22065 w 31278"/>
                <a:gd name="connsiteY1" fmla="*/ 15119 h 20352"/>
                <a:gd name="connsiteX2" fmla="*/ 26708 w 31278"/>
                <a:gd name="connsiteY2" fmla="*/ 6723 h 20352"/>
                <a:gd name="connsiteX3" fmla="*/ 14369 w 31278"/>
                <a:gd name="connsiteY3" fmla="*/ 5196 h 20352"/>
                <a:gd name="connsiteX4" fmla="*/ 1202 w 31278"/>
                <a:gd name="connsiteY4" fmla="*/ 17790 h 2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78" h="20352">
                  <a:moveTo>
                    <a:pt x="1202" y="17790"/>
                  </a:moveTo>
                  <a:cubicBezTo>
                    <a:pt x="4319" y="22879"/>
                    <a:pt x="23210" y="20462"/>
                    <a:pt x="22065" y="15119"/>
                  </a:cubicBezTo>
                  <a:cubicBezTo>
                    <a:pt x="22090" y="11716"/>
                    <a:pt x="23839" y="8555"/>
                    <a:pt x="26708" y="6723"/>
                  </a:cubicBezTo>
                  <a:cubicBezTo>
                    <a:pt x="37076" y="-1037"/>
                    <a:pt x="27599" y="-2182"/>
                    <a:pt x="14369" y="5196"/>
                  </a:cubicBezTo>
                  <a:cubicBezTo>
                    <a:pt x="-2106" y="14419"/>
                    <a:pt x="-1279" y="13592"/>
                    <a:pt x="1202" y="177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 3057">
              <a:extLst>
                <a:ext uri="{FF2B5EF4-FFF2-40B4-BE49-F238E27FC236}">
                  <a16:creationId xmlns:a16="http://schemas.microsoft.com/office/drawing/2014/main" id="{0D860B5A-062B-7BD2-19AE-66A48DC7CC79}"/>
                </a:ext>
              </a:extLst>
            </p:cNvPr>
            <p:cNvSpPr/>
            <p:nvPr/>
          </p:nvSpPr>
          <p:spPr>
            <a:xfrm>
              <a:off x="10359851" y="253413"/>
              <a:ext cx="25009" cy="23855"/>
            </a:xfrm>
            <a:custGeom>
              <a:avLst/>
              <a:gdLst>
                <a:gd name="connsiteX0" fmla="*/ 5765 w 25009"/>
                <a:gd name="connsiteY0" fmla="*/ 8253 h 23855"/>
                <a:gd name="connsiteX1" fmla="*/ 12125 w 25009"/>
                <a:gd name="connsiteY1" fmla="*/ 17985 h 23855"/>
                <a:gd name="connsiteX2" fmla="*/ 18486 w 25009"/>
                <a:gd name="connsiteY2" fmla="*/ 22374 h 23855"/>
                <a:gd name="connsiteX3" fmla="*/ 24847 w 25009"/>
                <a:gd name="connsiteY3" fmla="*/ 12960 h 23855"/>
                <a:gd name="connsiteX4" fmla="*/ 6464 w 25009"/>
                <a:gd name="connsiteY4" fmla="*/ 238 h 23855"/>
                <a:gd name="connsiteX5" fmla="*/ 5765 w 25009"/>
                <a:gd name="connsiteY5" fmla="*/ 8253 h 23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09" h="23855">
                  <a:moveTo>
                    <a:pt x="5765" y="8253"/>
                  </a:moveTo>
                  <a:cubicBezTo>
                    <a:pt x="9937" y="9563"/>
                    <a:pt x="12603" y="13640"/>
                    <a:pt x="12125" y="17985"/>
                  </a:cubicBezTo>
                  <a:cubicBezTo>
                    <a:pt x="12125" y="24791"/>
                    <a:pt x="12952" y="25363"/>
                    <a:pt x="18486" y="22374"/>
                  </a:cubicBezTo>
                  <a:cubicBezTo>
                    <a:pt x="22035" y="20485"/>
                    <a:pt x="24414" y="16954"/>
                    <a:pt x="24847" y="12960"/>
                  </a:cubicBezTo>
                  <a:cubicBezTo>
                    <a:pt x="24847" y="6217"/>
                    <a:pt x="16324" y="238"/>
                    <a:pt x="6464" y="238"/>
                  </a:cubicBezTo>
                  <a:cubicBezTo>
                    <a:pt x="-2186" y="366"/>
                    <a:pt x="-2313" y="5645"/>
                    <a:pt x="5765" y="82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 3058">
              <a:extLst>
                <a:ext uri="{FF2B5EF4-FFF2-40B4-BE49-F238E27FC236}">
                  <a16:creationId xmlns:a16="http://schemas.microsoft.com/office/drawing/2014/main" id="{88E48A3F-E0C5-193F-03E7-B29107F8719B}"/>
                </a:ext>
              </a:extLst>
            </p:cNvPr>
            <p:cNvSpPr/>
            <p:nvPr/>
          </p:nvSpPr>
          <p:spPr>
            <a:xfrm>
              <a:off x="10348258" y="320192"/>
              <a:ext cx="13865" cy="14541"/>
            </a:xfrm>
            <a:custGeom>
              <a:avLst/>
              <a:gdLst>
                <a:gd name="connsiteX0" fmla="*/ 7627 w 13865"/>
                <a:gd name="connsiteY0" fmla="*/ 14686 h 14541"/>
                <a:gd name="connsiteX1" fmla="*/ 13669 w 13865"/>
                <a:gd name="connsiteY1" fmla="*/ 8325 h 14541"/>
                <a:gd name="connsiteX2" fmla="*/ 7035 w 13865"/>
                <a:gd name="connsiteY2" fmla="*/ 273 h 14541"/>
                <a:gd name="connsiteX3" fmla="*/ 1584 w 13865"/>
                <a:gd name="connsiteY3" fmla="*/ 1965 h 14541"/>
                <a:gd name="connsiteX4" fmla="*/ 7627 w 13865"/>
                <a:gd name="connsiteY4" fmla="*/ 14686 h 1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65" h="14541">
                  <a:moveTo>
                    <a:pt x="7627" y="14686"/>
                  </a:moveTo>
                  <a:cubicBezTo>
                    <a:pt x="10680" y="13872"/>
                    <a:pt x="13014" y="11410"/>
                    <a:pt x="13669" y="8325"/>
                  </a:cubicBezTo>
                  <a:cubicBezTo>
                    <a:pt x="14057" y="4267"/>
                    <a:pt x="11086" y="667"/>
                    <a:pt x="7035" y="273"/>
                  </a:cubicBezTo>
                  <a:cubicBezTo>
                    <a:pt x="5063" y="82"/>
                    <a:pt x="3098" y="693"/>
                    <a:pt x="1584" y="1965"/>
                  </a:cubicBezTo>
                  <a:cubicBezTo>
                    <a:pt x="-2805" y="6226"/>
                    <a:pt x="1774" y="15831"/>
                    <a:pt x="7627" y="146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 3059">
              <a:extLst>
                <a:ext uri="{FF2B5EF4-FFF2-40B4-BE49-F238E27FC236}">
                  <a16:creationId xmlns:a16="http://schemas.microsoft.com/office/drawing/2014/main" id="{41A48B29-A94B-AD6C-CBE2-2B6086897F05}"/>
                </a:ext>
              </a:extLst>
            </p:cNvPr>
            <p:cNvSpPr/>
            <p:nvPr/>
          </p:nvSpPr>
          <p:spPr>
            <a:xfrm>
              <a:off x="10239787" y="4174381"/>
              <a:ext cx="7673" cy="2648"/>
            </a:xfrm>
            <a:custGeom>
              <a:avLst/>
              <a:gdLst>
                <a:gd name="connsiteX0" fmla="*/ 7201 w 7673"/>
                <a:gd name="connsiteY0" fmla="*/ 968 h 2648"/>
                <a:gd name="connsiteX1" fmla="*/ 1286 w 7673"/>
                <a:gd name="connsiteY1" fmla="*/ 968 h 2648"/>
                <a:gd name="connsiteX2" fmla="*/ 3131 w 7673"/>
                <a:gd name="connsiteY2" fmla="*/ 2876 h 2648"/>
                <a:gd name="connsiteX3" fmla="*/ 7201 w 7673"/>
                <a:gd name="connsiteY3" fmla="*/ 968 h 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648">
                  <a:moveTo>
                    <a:pt x="7201" y="968"/>
                  </a:moveTo>
                  <a:cubicBezTo>
                    <a:pt x="5351" y="-5"/>
                    <a:pt x="3137" y="-5"/>
                    <a:pt x="1286" y="968"/>
                  </a:cubicBezTo>
                  <a:cubicBezTo>
                    <a:pt x="-1194" y="1986"/>
                    <a:pt x="-431" y="2749"/>
                    <a:pt x="3131" y="2876"/>
                  </a:cubicBezTo>
                  <a:cubicBezTo>
                    <a:pt x="6693" y="3004"/>
                    <a:pt x="8219" y="1986"/>
                    <a:pt x="7201" y="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 3060">
              <a:extLst>
                <a:ext uri="{FF2B5EF4-FFF2-40B4-BE49-F238E27FC236}">
                  <a16:creationId xmlns:a16="http://schemas.microsoft.com/office/drawing/2014/main" id="{A2608472-24B3-313F-7040-214909271F33}"/>
                </a:ext>
              </a:extLst>
            </p:cNvPr>
            <p:cNvSpPr/>
            <p:nvPr/>
          </p:nvSpPr>
          <p:spPr>
            <a:xfrm>
              <a:off x="10258496" y="294413"/>
              <a:ext cx="23576" cy="10256"/>
            </a:xfrm>
            <a:custGeom>
              <a:avLst/>
              <a:gdLst>
                <a:gd name="connsiteX0" fmla="*/ 5477 w 23576"/>
                <a:gd name="connsiteY0" fmla="*/ 10315 h 10256"/>
                <a:gd name="connsiteX1" fmla="*/ 23414 w 23576"/>
                <a:gd name="connsiteY1" fmla="*/ 2682 h 10256"/>
                <a:gd name="connsiteX2" fmla="*/ 1915 w 23576"/>
                <a:gd name="connsiteY2" fmla="*/ 4717 h 10256"/>
                <a:gd name="connsiteX3" fmla="*/ 5477 w 23576"/>
                <a:gd name="connsiteY3" fmla="*/ 10315 h 1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76" h="10256">
                  <a:moveTo>
                    <a:pt x="5477" y="10315"/>
                  </a:moveTo>
                  <a:cubicBezTo>
                    <a:pt x="12728" y="11460"/>
                    <a:pt x="23414" y="6944"/>
                    <a:pt x="23414" y="2682"/>
                  </a:cubicBezTo>
                  <a:cubicBezTo>
                    <a:pt x="23414" y="-1580"/>
                    <a:pt x="5731" y="138"/>
                    <a:pt x="1915" y="4717"/>
                  </a:cubicBezTo>
                  <a:cubicBezTo>
                    <a:pt x="-1902" y="9297"/>
                    <a:pt x="-312" y="9424"/>
                    <a:pt x="5477" y="103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 3061">
              <a:extLst>
                <a:ext uri="{FF2B5EF4-FFF2-40B4-BE49-F238E27FC236}">
                  <a16:creationId xmlns:a16="http://schemas.microsoft.com/office/drawing/2014/main" id="{687532BE-6AA0-C3F0-9023-331F3C85EA54}"/>
                </a:ext>
              </a:extLst>
            </p:cNvPr>
            <p:cNvSpPr/>
            <p:nvPr/>
          </p:nvSpPr>
          <p:spPr>
            <a:xfrm>
              <a:off x="10224599" y="316384"/>
              <a:ext cx="13352" cy="12805"/>
            </a:xfrm>
            <a:custGeom>
              <a:avLst/>
              <a:gdLst>
                <a:gd name="connsiteX0" fmla="*/ 10814 w 13352"/>
                <a:gd name="connsiteY0" fmla="*/ 11561 h 12805"/>
                <a:gd name="connsiteX1" fmla="*/ 12722 w 13352"/>
                <a:gd name="connsiteY1" fmla="*/ 5200 h 12805"/>
                <a:gd name="connsiteX2" fmla="*/ 9987 w 13352"/>
                <a:gd name="connsiteY2" fmla="*/ 238 h 12805"/>
                <a:gd name="connsiteX3" fmla="*/ 510 w 13352"/>
                <a:gd name="connsiteY3" fmla="*/ 10734 h 12805"/>
                <a:gd name="connsiteX4" fmla="*/ 10814 w 13352"/>
                <a:gd name="connsiteY4" fmla="*/ 11561 h 1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52" h="12805">
                  <a:moveTo>
                    <a:pt x="10814" y="11561"/>
                  </a:moveTo>
                  <a:cubicBezTo>
                    <a:pt x="11247" y="9385"/>
                    <a:pt x="11889" y="7254"/>
                    <a:pt x="12722" y="5200"/>
                  </a:cubicBezTo>
                  <a:cubicBezTo>
                    <a:pt x="13931" y="2019"/>
                    <a:pt x="12722" y="238"/>
                    <a:pt x="9987" y="238"/>
                  </a:cubicBezTo>
                  <a:cubicBezTo>
                    <a:pt x="4517" y="238"/>
                    <a:pt x="-2353" y="7808"/>
                    <a:pt x="510" y="10734"/>
                  </a:cubicBezTo>
                  <a:cubicBezTo>
                    <a:pt x="3372" y="13659"/>
                    <a:pt x="10814" y="13659"/>
                    <a:pt x="10814" y="115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 3062">
              <a:extLst>
                <a:ext uri="{FF2B5EF4-FFF2-40B4-BE49-F238E27FC236}">
                  <a16:creationId xmlns:a16="http://schemas.microsoft.com/office/drawing/2014/main" id="{296A71FD-59CF-7D35-B2C2-EA985B1D20D6}"/>
                </a:ext>
              </a:extLst>
            </p:cNvPr>
            <p:cNvSpPr/>
            <p:nvPr/>
          </p:nvSpPr>
          <p:spPr>
            <a:xfrm>
              <a:off x="10227576" y="4307770"/>
              <a:ext cx="14105" cy="13892"/>
            </a:xfrm>
            <a:custGeom>
              <a:avLst/>
              <a:gdLst>
                <a:gd name="connsiteX0" fmla="*/ 2112 w 14105"/>
                <a:gd name="connsiteY0" fmla="*/ 4144 h 13892"/>
                <a:gd name="connsiteX1" fmla="*/ 13180 w 14105"/>
                <a:gd name="connsiteY1" fmla="*/ 14131 h 13892"/>
                <a:gd name="connsiteX2" fmla="*/ 13943 w 14105"/>
                <a:gd name="connsiteY2" fmla="*/ 10251 h 13892"/>
                <a:gd name="connsiteX3" fmla="*/ 5928 w 14105"/>
                <a:gd name="connsiteY3" fmla="*/ 2554 h 13892"/>
                <a:gd name="connsiteX4" fmla="*/ 2112 w 14105"/>
                <a:gd name="connsiteY4" fmla="*/ 4144 h 1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5" h="13892">
                  <a:moveTo>
                    <a:pt x="2112" y="4144"/>
                  </a:moveTo>
                  <a:cubicBezTo>
                    <a:pt x="5928" y="9106"/>
                    <a:pt x="11335" y="14067"/>
                    <a:pt x="13180" y="14131"/>
                  </a:cubicBezTo>
                  <a:cubicBezTo>
                    <a:pt x="13561" y="14131"/>
                    <a:pt x="13943" y="12413"/>
                    <a:pt x="13943" y="10251"/>
                  </a:cubicBezTo>
                  <a:cubicBezTo>
                    <a:pt x="13943" y="8088"/>
                    <a:pt x="10317" y="4653"/>
                    <a:pt x="5928" y="2554"/>
                  </a:cubicBezTo>
                  <a:cubicBezTo>
                    <a:pt x="-1196" y="-817"/>
                    <a:pt x="-1514" y="-690"/>
                    <a:pt x="2112" y="41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 3063">
              <a:extLst>
                <a:ext uri="{FF2B5EF4-FFF2-40B4-BE49-F238E27FC236}">
                  <a16:creationId xmlns:a16="http://schemas.microsoft.com/office/drawing/2014/main" id="{BAB550A2-D8F1-3FE3-8EDF-999AAB283BA1}"/>
                </a:ext>
              </a:extLst>
            </p:cNvPr>
            <p:cNvSpPr/>
            <p:nvPr/>
          </p:nvSpPr>
          <p:spPr>
            <a:xfrm>
              <a:off x="10247977" y="2377319"/>
              <a:ext cx="8136" cy="6233"/>
            </a:xfrm>
            <a:custGeom>
              <a:avLst/>
              <a:gdLst>
                <a:gd name="connsiteX0" fmla="*/ 4672 w 8136"/>
                <a:gd name="connsiteY0" fmla="*/ 6472 h 6233"/>
                <a:gd name="connsiteX1" fmla="*/ 7599 w 8136"/>
                <a:gd name="connsiteY1" fmla="*/ 3355 h 6233"/>
                <a:gd name="connsiteX2" fmla="*/ 2764 w 8136"/>
                <a:gd name="connsiteY2" fmla="*/ 238 h 6233"/>
                <a:gd name="connsiteX3" fmla="*/ -162 w 8136"/>
                <a:gd name="connsiteY3" fmla="*/ 3355 h 6233"/>
                <a:gd name="connsiteX4" fmla="*/ 4672 w 8136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33">
                  <a:moveTo>
                    <a:pt x="4672" y="6472"/>
                  </a:moveTo>
                  <a:cubicBezTo>
                    <a:pt x="7344" y="6472"/>
                    <a:pt x="8680" y="5072"/>
                    <a:pt x="7599" y="3355"/>
                  </a:cubicBezTo>
                  <a:cubicBezTo>
                    <a:pt x="6574" y="1606"/>
                    <a:pt x="4781" y="448"/>
                    <a:pt x="2764" y="238"/>
                  </a:cubicBez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072"/>
                    <a:pt x="2065" y="6472"/>
                    <a:pt x="4672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 3064">
              <a:extLst>
                <a:ext uri="{FF2B5EF4-FFF2-40B4-BE49-F238E27FC236}">
                  <a16:creationId xmlns:a16="http://schemas.microsoft.com/office/drawing/2014/main" id="{26E09C98-A5B7-227B-361A-0A35547ADA63}"/>
                </a:ext>
              </a:extLst>
            </p:cNvPr>
            <p:cNvSpPr/>
            <p:nvPr/>
          </p:nvSpPr>
          <p:spPr>
            <a:xfrm>
              <a:off x="10248909" y="250105"/>
              <a:ext cx="16001" cy="18757"/>
            </a:xfrm>
            <a:custGeom>
              <a:avLst/>
              <a:gdLst>
                <a:gd name="connsiteX0" fmla="*/ 11438 w 16001"/>
                <a:gd name="connsiteY0" fmla="*/ 12960 h 18757"/>
                <a:gd name="connsiteX1" fmla="*/ 9975 w 16001"/>
                <a:gd name="connsiteY1" fmla="*/ 238 h 18757"/>
                <a:gd name="connsiteX2" fmla="*/ -12 w 16001"/>
                <a:gd name="connsiteY2" fmla="*/ 13997 h 18757"/>
                <a:gd name="connsiteX3" fmla="*/ 52 w 16001"/>
                <a:gd name="connsiteY3" fmla="*/ 14359 h 18757"/>
                <a:gd name="connsiteX4" fmla="*/ 11438 w 16001"/>
                <a:gd name="connsiteY4" fmla="*/ 12960 h 1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01" h="18757">
                  <a:moveTo>
                    <a:pt x="11438" y="12960"/>
                  </a:moveTo>
                  <a:cubicBezTo>
                    <a:pt x="17798" y="6599"/>
                    <a:pt x="17226" y="238"/>
                    <a:pt x="9975" y="238"/>
                  </a:cubicBezTo>
                  <a:cubicBezTo>
                    <a:pt x="3417" y="1282"/>
                    <a:pt x="-1055" y="7439"/>
                    <a:pt x="-12" y="13997"/>
                  </a:cubicBezTo>
                  <a:cubicBezTo>
                    <a:pt x="8" y="14117"/>
                    <a:pt x="27" y="14238"/>
                    <a:pt x="52" y="14359"/>
                  </a:cubicBezTo>
                  <a:cubicBezTo>
                    <a:pt x="2406" y="20847"/>
                    <a:pt x="3868" y="20656"/>
                    <a:pt x="11438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 3065">
              <a:extLst>
                <a:ext uri="{FF2B5EF4-FFF2-40B4-BE49-F238E27FC236}">
                  <a16:creationId xmlns:a16="http://schemas.microsoft.com/office/drawing/2014/main" id="{732B7F16-6CB2-C090-2CFE-D8BDF49A5914}"/>
                </a:ext>
              </a:extLst>
            </p:cNvPr>
            <p:cNvSpPr/>
            <p:nvPr/>
          </p:nvSpPr>
          <p:spPr>
            <a:xfrm>
              <a:off x="10722170" y="2522025"/>
              <a:ext cx="6360" cy="6360"/>
            </a:xfrm>
            <a:custGeom>
              <a:avLst/>
              <a:gdLst>
                <a:gd name="connsiteX0" fmla="*/ 3018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238"/>
                  </a:move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 3066">
              <a:extLst>
                <a:ext uri="{FF2B5EF4-FFF2-40B4-BE49-F238E27FC236}">
                  <a16:creationId xmlns:a16="http://schemas.microsoft.com/office/drawing/2014/main" id="{27BCDAA0-1578-B9C9-3331-77A1C2C3C0AE}"/>
                </a:ext>
              </a:extLst>
            </p:cNvPr>
            <p:cNvSpPr/>
            <p:nvPr/>
          </p:nvSpPr>
          <p:spPr>
            <a:xfrm>
              <a:off x="10936144" y="2191650"/>
              <a:ext cx="6171" cy="6297"/>
            </a:xfrm>
            <a:custGeom>
              <a:avLst/>
              <a:gdLst>
                <a:gd name="connsiteX0" fmla="*/ 2954 w 6171"/>
                <a:gd name="connsiteY0" fmla="*/ 6535 h 6297"/>
                <a:gd name="connsiteX1" fmla="*/ 6007 w 6171"/>
                <a:gd name="connsiteY1" fmla="*/ 3483 h 6297"/>
                <a:gd name="connsiteX2" fmla="*/ 6007 w 6171"/>
                <a:gd name="connsiteY2" fmla="*/ 3419 h 6297"/>
                <a:gd name="connsiteX3" fmla="*/ 2954 w 6171"/>
                <a:gd name="connsiteY3" fmla="*/ 238 h 6297"/>
                <a:gd name="connsiteX4" fmla="*/ 2954 w 6171"/>
                <a:gd name="connsiteY4" fmla="*/ 238 h 6297"/>
                <a:gd name="connsiteX5" fmla="*/ -163 w 6171"/>
                <a:gd name="connsiteY5" fmla="*/ 3419 h 6297"/>
                <a:gd name="connsiteX6" fmla="*/ 2954 w 6171"/>
                <a:gd name="connsiteY6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1" h="6297">
                  <a:moveTo>
                    <a:pt x="2954" y="6535"/>
                  </a:moveTo>
                  <a:cubicBezTo>
                    <a:pt x="4672" y="6536"/>
                    <a:pt x="6007" y="5169"/>
                    <a:pt x="6007" y="3483"/>
                  </a:cubicBezTo>
                  <a:cubicBezTo>
                    <a:pt x="6007" y="3461"/>
                    <a:pt x="6007" y="3440"/>
                    <a:pt x="6007" y="3419"/>
                  </a:cubicBezTo>
                  <a:cubicBezTo>
                    <a:pt x="6071" y="1698"/>
                    <a:pt x="4672" y="274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ubicBezTo>
                    <a:pt x="1237" y="273"/>
                    <a:pt x="-163" y="1687"/>
                    <a:pt x="-163" y="3419"/>
                  </a:cubicBezTo>
                  <a:cubicBezTo>
                    <a:pt x="-163" y="5140"/>
                    <a:pt x="1237" y="6535"/>
                    <a:pt x="295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 3067">
              <a:extLst>
                <a:ext uri="{FF2B5EF4-FFF2-40B4-BE49-F238E27FC236}">
                  <a16:creationId xmlns:a16="http://schemas.microsoft.com/office/drawing/2014/main" id="{C205F21B-3F71-82EF-3B35-7ECC2E07CC57}"/>
                </a:ext>
              </a:extLst>
            </p:cNvPr>
            <p:cNvSpPr/>
            <p:nvPr/>
          </p:nvSpPr>
          <p:spPr>
            <a:xfrm>
              <a:off x="10815228" y="5168140"/>
              <a:ext cx="7400" cy="15717"/>
            </a:xfrm>
            <a:custGeom>
              <a:avLst/>
              <a:gdLst>
                <a:gd name="connsiteX0" fmla="*/ 6833 w 7400"/>
                <a:gd name="connsiteY0" fmla="*/ 8068 h 15717"/>
                <a:gd name="connsiteX1" fmla="*/ 1744 w 7400"/>
                <a:gd name="connsiteY1" fmla="*/ 5142 h 15717"/>
                <a:gd name="connsiteX2" fmla="*/ 2634 w 7400"/>
                <a:gd name="connsiteY2" fmla="*/ 15955 h 15717"/>
                <a:gd name="connsiteX3" fmla="*/ 6833 w 7400"/>
                <a:gd name="connsiteY3" fmla="*/ 8068 h 1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0" h="15717">
                  <a:moveTo>
                    <a:pt x="6833" y="8068"/>
                  </a:moveTo>
                  <a:cubicBezTo>
                    <a:pt x="8487" y="-646"/>
                    <a:pt x="4734" y="-2745"/>
                    <a:pt x="1744" y="5142"/>
                  </a:cubicBezTo>
                  <a:cubicBezTo>
                    <a:pt x="-1246" y="13029"/>
                    <a:pt x="-546" y="15955"/>
                    <a:pt x="2634" y="15955"/>
                  </a:cubicBezTo>
                  <a:cubicBezTo>
                    <a:pt x="4098" y="15955"/>
                    <a:pt x="6006" y="12584"/>
                    <a:pt x="6833" y="80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 3068">
              <a:extLst>
                <a:ext uri="{FF2B5EF4-FFF2-40B4-BE49-F238E27FC236}">
                  <a16:creationId xmlns:a16="http://schemas.microsoft.com/office/drawing/2014/main" id="{D1CFD907-BBEA-7E18-5EE9-4E1DF6FC6851}"/>
                </a:ext>
              </a:extLst>
            </p:cNvPr>
            <p:cNvSpPr/>
            <p:nvPr/>
          </p:nvSpPr>
          <p:spPr>
            <a:xfrm>
              <a:off x="10837385" y="332159"/>
              <a:ext cx="8434" cy="6297"/>
            </a:xfrm>
            <a:custGeom>
              <a:avLst/>
              <a:gdLst>
                <a:gd name="connsiteX0" fmla="*/ 4076 w 8434"/>
                <a:gd name="connsiteY0" fmla="*/ 238 h 6297"/>
                <a:gd name="connsiteX1" fmla="*/ -58 w 8434"/>
                <a:gd name="connsiteY1" fmla="*/ 3419 h 6297"/>
                <a:gd name="connsiteX2" fmla="*/ 4076 w 8434"/>
                <a:gd name="connsiteY2" fmla="*/ 6535 h 6297"/>
                <a:gd name="connsiteX3" fmla="*/ 8147 w 8434"/>
                <a:gd name="connsiteY3" fmla="*/ 3419 h 6297"/>
                <a:gd name="connsiteX4" fmla="*/ 4076 w 8434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4" h="6297">
                  <a:moveTo>
                    <a:pt x="4076" y="238"/>
                  </a:moveTo>
                  <a:cubicBezTo>
                    <a:pt x="2168" y="366"/>
                    <a:pt x="578" y="1625"/>
                    <a:pt x="-58" y="3419"/>
                  </a:cubicBezTo>
                  <a:cubicBezTo>
                    <a:pt x="-631" y="5136"/>
                    <a:pt x="1213" y="6535"/>
                    <a:pt x="4076" y="6535"/>
                  </a:cubicBezTo>
                  <a:cubicBezTo>
                    <a:pt x="6938" y="6535"/>
                    <a:pt x="8783" y="5136"/>
                    <a:pt x="8147" y="3419"/>
                  </a:cubicBezTo>
                  <a:cubicBezTo>
                    <a:pt x="7574" y="1631"/>
                    <a:pt x="5920" y="378"/>
                    <a:pt x="4076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 3069">
              <a:extLst>
                <a:ext uri="{FF2B5EF4-FFF2-40B4-BE49-F238E27FC236}">
                  <a16:creationId xmlns:a16="http://schemas.microsoft.com/office/drawing/2014/main" id="{12C415B1-3D7A-E35D-7CA3-F28E1037A671}"/>
                </a:ext>
              </a:extLst>
            </p:cNvPr>
            <p:cNvSpPr/>
            <p:nvPr/>
          </p:nvSpPr>
          <p:spPr>
            <a:xfrm>
              <a:off x="10836981" y="305175"/>
              <a:ext cx="14751" cy="11201"/>
            </a:xfrm>
            <a:custGeom>
              <a:avLst/>
              <a:gdLst>
                <a:gd name="connsiteX0" fmla="*/ 13958 w 14751"/>
                <a:gd name="connsiteY0" fmla="*/ 8076 h 11201"/>
                <a:gd name="connsiteX1" fmla="*/ 13068 w 14751"/>
                <a:gd name="connsiteY1" fmla="*/ 1715 h 11201"/>
                <a:gd name="connsiteX2" fmla="*/ 1173 w 14751"/>
                <a:gd name="connsiteY2" fmla="*/ 4011 h 11201"/>
                <a:gd name="connsiteX3" fmla="*/ -163 w 14751"/>
                <a:gd name="connsiteY3" fmla="*/ 7122 h 11201"/>
                <a:gd name="connsiteX4" fmla="*/ 13958 w 14751"/>
                <a:gd name="connsiteY4" fmla="*/ 8076 h 1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51" h="11201">
                  <a:moveTo>
                    <a:pt x="13958" y="8076"/>
                  </a:moveTo>
                  <a:cubicBezTo>
                    <a:pt x="15040" y="5983"/>
                    <a:pt x="14721" y="3426"/>
                    <a:pt x="13068" y="1715"/>
                  </a:cubicBezTo>
                  <a:cubicBezTo>
                    <a:pt x="9124" y="-944"/>
                    <a:pt x="3781" y="87"/>
                    <a:pt x="1173" y="4011"/>
                  </a:cubicBezTo>
                  <a:cubicBezTo>
                    <a:pt x="537" y="4953"/>
                    <a:pt x="92" y="6009"/>
                    <a:pt x="-163" y="7122"/>
                  </a:cubicBezTo>
                  <a:cubicBezTo>
                    <a:pt x="-163" y="12337"/>
                    <a:pt x="10905" y="13037"/>
                    <a:pt x="13958" y="80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 3070">
              <a:extLst>
                <a:ext uri="{FF2B5EF4-FFF2-40B4-BE49-F238E27FC236}">
                  <a16:creationId xmlns:a16="http://schemas.microsoft.com/office/drawing/2014/main" id="{F344BF1C-68AC-B439-4B0A-5732B788B550}"/>
                </a:ext>
              </a:extLst>
            </p:cNvPr>
            <p:cNvSpPr/>
            <p:nvPr/>
          </p:nvSpPr>
          <p:spPr>
            <a:xfrm>
              <a:off x="10829113" y="4120409"/>
              <a:ext cx="25906" cy="13292"/>
            </a:xfrm>
            <a:custGeom>
              <a:avLst/>
              <a:gdLst>
                <a:gd name="connsiteX0" fmla="*/ 25642 w 25906"/>
                <a:gd name="connsiteY0" fmla="*/ 3673 h 13292"/>
                <a:gd name="connsiteX1" fmla="*/ 20363 w 25906"/>
                <a:gd name="connsiteY1" fmla="*/ 238 h 13292"/>
                <a:gd name="connsiteX2" fmla="*/ 14002 w 25906"/>
                <a:gd name="connsiteY2" fmla="*/ 3292 h 13292"/>
                <a:gd name="connsiteX3" fmla="*/ 6305 w 25906"/>
                <a:gd name="connsiteY3" fmla="*/ 8316 h 13292"/>
                <a:gd name="connsiteX4" fmla="*/ -55 w 25906"/>
                <a:gd name="connsiteY4" fmla="*/ 12769 h 13292"/>
                <a:gd name="connsiteX5" fmla="*/ 25642 w 25906"/>
                <a:gd name="connsiteY5" fmla="*/ 3673 h 1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6" h="13292">
                  <a:moveTo>
                    <a:pt x="25642" y="3673"/>
                  </a:moveTo>
                  <a:cubicBezTo>
                    <a:pt x="26278" y="1765"/>
                    <a:pt x="23861" y="238"/>
                    <a:pt x="20363" y="238"/>
                  </a:cubicBezTo>
                  <a:cubicBezTo>
                    <a:pt x="16864" y="238"/>
                    <a:pt x="14002" y="1574"/>
                    <a:pt x="14002" y="3292"/>
                  </a:cubicBezTo>
                  <a:cubicBezTo>
                    <a:pt x="14002" y="5009"/>
                    <a:pt x="10567" y="7299"/>
                    <a:pt x="6305" y="8316"/>
                  </a:cubicBezTo>
                  <a:cubicBezTo>
                    <a:pt x="2044" y="9334"/>
                    <a:pt x="-755" y="11370"/>
                    <a:pt x="-55" y="12769"/>
                  </a:cubicBezTo>
                  <a:cubicBezTo>
                    <a:pt x="1916" y="16013"/>
                    <a:pt x="23925" y="8126"/>
                    <a:pt x="25642" y="36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 3071">
              <a:extLst>
                <a:ext uri="{FF2B5EF4-FFF2-40B4-BE49-F238E27FC236}">
                  <a16:creationId xmlns:a16="http://schemas.microsoft.com/office/drawing/2014/main" id="{2DAC5141-D9B9-B233-4669-8C6785851427}"/>
                </a:ext>
              </a:extLst>
            </p:cNvPr>
            <p:cNvSpPr/>
            <p:nvPr/>
          </p:nvSpPr>
          <p:spPr>
            <a:xfrm>
              <a:off x="10824820" y="3075789"/>
              <a:ext cx="14720" cy="12369"/>
            </a:xfrm>
            <a:custGeom>
              <a:avLst/>
              <a:gdLst>
                <a:gd name="connsiteX0" fmla="*/ 1439 w 14720"/>
                <a:gd name="connsiteY0" fmla="*/ 7808 h 12369"/>
                <a:gd name="connsiteX1" fmla="*/ 11362 w 14720"/>
                <a:gd name="connsiteY1" fmla="*/ 9016 h 12369"/>
                <a:gd name="connsiteX2" fmla="*/ 7291 w 14720"/>
                <a:gd name="connsiteY2" fmla="*/ 238 h 12369"/>
                <a:gd name="connsiteX3" fmla="*/ 1439 w 14720"/>
                <a:gd name="connsiteY3" fmla="*/ 7808 h 1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0" h="12369">
                  <a:moveTo>
                    <a:pt x="1439" y="7808"/>
                  </a:moveTo>
                  <a:cubicBezTo>
                    <a:pt x="3729" y="13787"/>
                    <a:pt x="6337" y="14168"/>
                    <a:pt x="11362" y="9016"/>
                  </a:cubicBezTo>
                  <a:cubicBezTo>
                    <a:pt x="16387" y="3864"/>
                    <a:pt x="15814" y="238"/>
                    <a:pt x="7291" y="238"/>
                  </a:cubicBezTo>
                  <a:cubicBezTo>
                    <a:pt x="-1232" y="238"/>
                    <a:pt x="-1296" y="493"/>
                    <a:pt x="1439" y="78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 3072">
              <a:extLst>
                <a:ext uri="{FF2B5EF4-FFF2-40B4-BE49-F238E27FC236}">
                  <a16:creationId xmlns:a16="http://schemas.microsoft.com/office/drawing/2014/main" id="{B78BDDE7-5864-CA20-59B7-C09E6F9A2784}"/>
                </a:ext>
              </a:extLst>
            </p:cNvPr>
            <p:cNvSpPr/>
            <p:nvPr/>
          </p:nvSpPr>
          <p:spPr>
            <a:xfrm>
              <a:off x="10677516" y="3850448"/>
              <a:ext cx="9956" cy="11906"/>
            </a:xfrm>
            <a:custGeom>
              <a:avLst/>
              <a:gdLst>
                <a:gd name="connsiteX0" fmla="*/ 1556 w 9956"/>
                <a:gd name="connsiteY0" fmla="*/ 887 h 11906"/>
                <a:gd name="connsiteX1" fmla="*/ 4418 w 9956"/>
                <a:gd name="connsiteY1" fmla="*/ 12145 h 11906"/>
                <a:gd name="connsiteX2" fmla="*/ 9125 w 9956"/>
                <a:gd name="connsiteY2" fmla="*/ 8711 h 11906"/>
                <a:gd name="connsiteX3" fmla="*/ 1556 w 9956"/>
                <a:gd name="connsiteY3" fmla="*/ 887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6" h="11906">
                  <a:moveTo>
                    <a:pt x="1556" y="887"/>
                  </a:moveTo>
                  <a:cubicBezTo>
                    <a:pt x="-1942" y="3113"/>
                    <a:pt x="348" y="12145"/>
                    <a:pt x="4418" y="12145"/>
                  </a:cubicBezTo>
                  <a:cubicBezTo>
                    <a:pt x="6422" y="11764"/>
                    <a:pt x="8152" y="10504"/>
                    <a:pt x="9125" y="8711"/>
                  </a:cubicBezTo>
                  <a:cubicBezTo>
                    <a:pt x="11797" y="4385"/>
                    <a:pt x="5881" y="-1785"/>
                    <a:pt x="1556" y="8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 3073">
              <a:extLst>
                <a:ext uri="{FF2B5EF4-FFF2-40B4-BE49-F238E27FC236}">
                  <a16:creationId xmlns:a16="http://schemas.microsoft.com/office/drawing/2014/main" id="{28DC3C37-E24B-49F2-3766-BE9730DC73B3}"/>
                </a:ext>
              </a:extLst>
            </p:cNvPr>
            <p:cNvSpPr/>
            <p:nvPr/>
          </p:nvSpPr>
          <p:spPr>
            <a:xfrm>
              <a:off x="10818344" y="6267928"/>
              <a:ext cx="13614" cy="7620"/>
            </a:xfrm>
            <a:custGeom>
              <a:avLst/>
              <a:gdLst>
                <a:gd name="connsiteX0" fmla="*/ 11859 w 13614"/>
                <a:gd name="connsiteY0" fmla="*/ 3595 h 7620"/>
                <a:gd name="connsiteX1" fmla="*/ 7661 w 13614"/>
                <a:gd name="connsiteY1" fmla="*/ 860 h 7620"/>
                <a:gd name="connsiteX2" fmla="*/ -163 w 13614"/>
                <a:gd name="connsiteY2" fmla="*/ 5121 h 7620"/>
                <a:gd name="connsiteX3" fmla="*/ 11859 w 13614"/>
                <a:gd name="connsiteY3" fmla="*/ 3595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4" h="7620">
                  <a:moveTo>
                    <a:pt x="11859" y="3595"/>
                  </a:moveTo>
                  <a:cubicBezTo>
                    <a:pt x="14721" y="160"/>
                    <a:pt x="13958" y="-413"/>
                    <a:pt x="7661" y="860"/>
                  </a:cubicBezTo>
                  <a:cubicBezTo>
                    <a:pt x="3336" y="1687"/>
                    <a:pt x="-163" y="3595"/>
                    <a:pt x="-163" y="5121"/>
                  </a:cubicBezTo>
                  <a:cubicBezTo>
                    <a:pt x="-163" y="9446"/>
                    <a:pt x="7979" y="8429"/>
                    <a:pt x="11859" y="35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 3074">
              <a:extLst>
                <a:ext uri="{FF2B5EF4-FFF2-40B4-BE49-F238E27FC236}">
                  <a16:creationId xmlns:a16="http://schemas.microsoft.com/office/drawing/2014/main" id="{DEC469C5-C6B1-8A1E-8021-2575F904DCD8}"/>
                </a:ext>
              </a:extLst>
            </p:cNvPr>
            <p:cNvSpPr/>
            <p:nvPr/>
          </p:nvSpPr>
          <p:spPr>
            <a:xfrm>
              <a:off x="10923738" y="3154407"/>
              <a:ext cx="6364" cy="6362"/>
            </a:xfrm>
            <a:custGeom>
              <a:avLst/>
              <a:gdLst>
                <a:gd name="connsiteX0" fmla="*/ 2956 w 6364"/>
                <a:gd name="connsiteY0" fmla="*/ 6600 h 6362"/>
                <a:gd name="connsiteX1" fmla="*/ 6200 w 6364"/>
                <a:gd name="connsiteY1" fmla="*/ 3483 h 6362"/>
                <a:gd name="connsiteX2" fmla="*/ 3084 w 6364"/>
                <a:gd name="connsiteY2" fmla="*/ 239 h 6362"/>
                <a:gd name="connsiteX3" fmla="*/ -160 w 6364"/>
                <a:gd name="connsiteY3" fmla="*/ 3356 h 6362"/>
                <a:gd name="connsiteX4" fmla="*/ -160 w 6364"/>
                <a:gd name="connsiteY4" fmla="*/ 3419 h 6362"/>
                <a:gd name="connsiteX5" fmla="*/ 2893 w 6364"/>
                <a:gd name="connsiteY5" fmla="*/ 6600 h 6362"/>
                <a:gd name="connsiteX6" fmla="*/ 2956 w 6364"/>
                <a:gd name="connsiteY6" fmla="*/ 6600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" h="6362">
                  <a:moveTo>
                    <a:pt x="2956" y="6600"/>
                  </a:moveTo>
                  <a:cubicBezTo>
                    <a:pt x="4737" y="6638"/>
                    <a:pt x="6137" y="5238"/>
                    <a:pt x="6200" y="3483"/>
                  </a:cubicBezTo>
                  <a:cubicBezTo>
                    <a:pt x="6264" y="1727"/>
                    <a:pt x="4865" y="277"/>
                    <a:pt x="3084" y="239"/>
                  </a:cubicBezTo>
                  <a:cubicBezTo>
                    <a:pt x="1302" y="207"/>
                    <a:pt x="-97" y="1600"/>
                    <a:pt x="-160" y="3356"/>
                  </a:cubicBezTo>
                  <a:cubicBezTo>
                    <a:pt x="-160" y="3375"/>
                    <a:pt x="-160" y="3400"/>
                    <a:pt x="-160" y="3419"/>
                  </a:cubicBezTo>
                  <a:cubicBezTo>
                    <a:pt x="-224" y="5143"/>
                    <a:pt x="1176" y="6561"/>
                    <a:pt x="2893" y="6600"/>
                  </a:cubicBezTo>
                  <a:cubicBezTo>
                    <a:pt x="2893" y="6600"/>
                    <a:pt x="2956" y="6600"/>
                    <a:pt x="2956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 3075">
              <a:extLst>
                <a:ext uri="{FF2B5EF4-FFF2-40B4-BE49-F238E27FC236}">
                  <a16:creationId xmlns:a16="http://schemas.microsoft.com/office/drawing/2014/main" id="{FD057B4A-2C50-5BA4-723E-C486AACC1D1E}"/>
                </a:ext>
              </a:extLst>
            </p:cNvPr>
            <p:cNvSpPr/>
            <p:nvPr/>
          </p:nvSpPr>
          <p:spPr>
            <a:xfrm>
              <a:off x="10858621" y="6572036"/>
              <a:ext cx="5857" cy="15033"/>
            </a:xfrm>
            <a:custGeom>
              <a:avLst/>
              <a:gdLst>
                <a:gd name="connsiteX0" fmla="*/ 2114 w 5857"/>
                <a:gd name="connsiteY0" fmla="*/ 11098 h 15033"/>
                <a:gd name="connsiteX1" fmla="*/ 5485 w 5857"/>
                <a:gd name="connsiteY1" fmla="*/ 11098 h 15033"/>
                <a:gd name="connsiteX2" fmla="*/ 3259 w 5857"/>
                <a:gd name="connsiteY2" fmla="*/ 1811 h 15033"/>
                <a:gd name="connsiteX3" fmla="*/ 3259 w 5857"/>
                <a:gd name="connsiteY3" fmla="*/ 1811 h 15033"/>
                <a:gd name="connsiteX4" fmla="*/ 2114 w 5857"/>
                <a:gd name="connsiteY4" fmla="*/ 11098 h 1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7" h="15033">
                  <a:moveTo>
                    <a:pt x="2114" y="11098"/>
                  </a:moveTo>
                  <a:cubicBezTo>
                    <a:pt x="4276" y="16695"/>
                    <a:pt x="4340" y="16632"/>
                    <a:pt x="5485" y="11098"/>
                  </a:cubicBezTo>
                  <a:cubicBezTo>
                    <a:pt x="6121" y="7829"/>
                    <a:pt x="5294" y="4445"/>
                    <a:pt x="3259" y="1811"/>
                  </a:cubicBezTo>
                  <a:lnTo>
                    <a:pt x="3259" y="1811"/>
                  </a:lnTo>
                  <a:cubicBezTo>
                    <a:pt x="-812" y="-2387"/>
                    <a:pt x="-1321" y="2193"/>
                    <a:pt x="2114" y="110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 3076">
              <a:extLst>
                <a:ext uri="{FF2B5EF4-FFF2-40B4-BE49-F238E27FC236}">
                  <a16:creationId xmlns:a16="http://schemas.microsoft.com/office/drawing/2014/main" id="{0F08CEDC-048C-56D2-698B-BBA05B00D697}"/>
                </a:ext>
              </a:extLst>
            </p:cNvPr>
            <p:cNvSpPr/>
            <p:nvPr/>
          </p:nvSpPr>
          <p:spPr>
            <a:xfrm>
              <a:off x="10921944" y="4284007"/>
              <a:ext cx="11083" cy="7325"/>
            </a:xfrm>
            <a:custGeom>
              <a:avLst/>
              <a:gdLst>
                <a:gd name="connsiteX0" fmla="*/ 10921 w 11083"/>
                <a:gd name="connsiteY0" fmla="*/ 3164 h 7325"/>
                <a:gd name="connsiteX1" fmla="*/ 4560 w 11083"/>
                <a:gd name="connsiteY1" fmla="*/ 238 h 7325"/>
                <a:gd name="connsiteX2" fmla="*/ 1825 w 11083"/>
                <a:gd name="connsiteY2" fmla="*/ 4882 h 7325"/>
                <a:gd name="connsiteX3" fmla="*/ 10921 w 11083"/>
                <a:gd name="connsiteY3" fmla="*/ 3164 h 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3" h="7325">
                  <a:moveTo>
                    <a:pt x="10921" y="3164"/>
                  </a:moveTo>
                  <a:cubicBezTo>
                    <a:pt x="10921" y="1511"/>
                    <a:pt x="7994" y="238"/>
                    <a:pt x="4560" y="238"/>
                  </a:cubicBezTo>
                  <a:cubicBezTo>
                    <a:pt x="-911" y="238"/>
                    <a:pt x="-1356" y="1002"/>
                    <a:pt x="1825" y="4882"/>
                  </a:cubicBezTo>
                  <a:cubicBezTo>
                    <a:pt x="5005" y="8762"/>
                    <a:pt x="10921" y="8635"/>
                    <a:pt x="10921" y="3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 3077">
              <a:extLst>
                <a:ext uri="{FF2B5EF4-FFF2-40B4-BE49-F238E27FC236}">
                  <a16:creationId xmlns:a16="http://schemas.microsoft.com/office/drawing/2014/main" id="{8A9B488F-181E-1214-5B76-B3337B5982F8}"/>
                </a:ext>
              </a:extLst>
            </p:cNvPr>
            <p:cNvSpPr/>
            <p:nvPr/>
          </p:nvSpPr>
          <p:spPr>
            <a:xfrm>
              <a:off x="10929974" y="3283466"/>
              <a:ext cx="9287" cy="6233"/>
            </a:xfrm>
            <a:custGeom>
              <a:avLst/>
              <a:gdLst>
                <a:gd name="connsiteX0" fmla="*/ 4481 w 9287"/>
                <a:gd name="connsiteY0" fmla="*/ 6472 h 6233"/>
                <a:gd name="connsiteX1" fmla="*/ 9125 w 9287"/>
                <a:gd name="connsiteY1" fmla="*/ 3355 h 6233"/>
                <a:gd name="connsiteX2" fmla="*/ 4481 w 9287"/>
                <a:gd name="connsiteY2" fmla="*/ 238 h 6233"/>
                <a:gd name="connsiteX3" fmla="*/ -163 w 9287"/>
                <a:gd name="connsiteY3" fmla="*/ 3355 h 6233"/>
                <a:gd name="connsiteX4" fmla="*/ 4481 w 9287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" h="6233">
                  <a:moveTo>
                    <a:pt x="4481" y="6472"/>
                  </a:moveTo>
                  <a:cubicBezTo>
                    <a:pt x="7025" y="6472"/>
                    <a:pt x="9125" y="5073"/>
                    <a:pt x="9125" y="3355"/>
                  </a:cubicBezTo>
                  <a:cubicBezTo>
                    <a:pt x="9125" y="1638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355"/>
                  </a:cubicBezTo>
                  <a:cubicBezTo>
                    <a:pt x="-163" y="5073"/>
                    <a:pt x="1937" y="6472"/>
                    <a:pt x="4481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 3078">
              <a:extLst>
                <a:ext uri="{FF2B5EF4-FFF2-40B4-BE49-F238E27FC236}">
                  <a16:creationId xmlns:a16="http://schemas.microsoft.com/office/drawing/2014/main" id="{6B24AED5-CC75-A319-02FE-0ADECD779B18}"/>
                </a:ext>
              </a:extLst>
            </p:cNvPr>
            <p:cNvSpPr/>
            <p:nvPr/>
          </p:nvSpPr>
          <p:spPr>
            <a:xfrm>
              <a:off x="10902051" y="388832"/>
              <a:ext cx="14491" cy="6314"/>
            </a:xfrm>
            <a:custGeom>
              <a:avLst/>
              <a:gdLst>
                <a:gd name="connsiteX0" fmla="*/ -163 w 14491"/>
                <a:gd name="connsiteY0" fmla="*/ 3355 h 6314"/>
                <a:gd name="connsiteX1" fmla="*/ 6198 w 14491"/>
                <a:gd name="connsiteY1" fmla="*/ 6536 h 6314"/>
                <a:gd name="connsiteX2" fmla="*/ 14085 w 14491"/>
                <a:gd name="connsiteY2" fmla="*/ 3355 h 6314"/>
                <a:gd name="connsiteX3" fmla="*/ 8106 w 14491"/>
                <a:gd name="connsiteY3" fmla="*/ 238 h 6314"/>
                <a:gd name="connsiteX4" fmla="*/ -163 w 14491"/>
                <a:gd name="connsiteY4" fmla="*/ 3355 h 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91" h="6314">
                  <a:moveTo>
                    <a:pt x="-163" y="3355"/>
                  </a:moveTo>
                  <a:cubicBezTo>
                    <a:pt x="-163" y="5136"/>
                    <a:pt x="2572" y="6536"/>
                    <a:pt x="6198" y="6536"/>
                  </a:cubicBezTo>
                  <a:cubicBezTo>
                    <a:pt x="9188" y="6714"/>
                    <a:pt x="12050" y="5543"/>
                    <a:pt x="14085" y="3355"/>
                  </a:cubicBezTo>
                  <a:cubicBezTo>
                    <a:pt x="15166" y="1638"/>
                    <a:pt x="12559" y="238"/>
                    <a:pt x="8106" y="238"/>
                  </a:cubicBezTo>
                  <a:cubicBezTo>
                    <a:pt x="3654" y="238"/>
                    <a:pt x="-163" y="1638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 3079">
              <a:extLst>
                <a:ext uri="{FF2B5EF4-FFF2-40B4-BE49-F238E27FC236}">
                  <a16:creationId xmlns:a16="http://schemas.microsoft.com/office/drawing/2014/main" id="{8127DE56-032A-3CDD-D159-2B0FFF502275}"/>
                </a:ext>
              </a:extLst>
            </p:cNvPr>
            <p:cNvSpPr/>
            <p:nvPr/>
          </p:nvSpPr>
          <p:spPr>
            <a:xfrm>
              <a:off x="10853240" y="6427421"/>
              <a:ext cx="30046" cy="36974"/>
            </a:xfrm>
            <a:custGeom>
              <a:avLst/>
              <a:gdLst>
                <a:gd name="connsiteX0" fmla="*/ 25240 w 30046"/>
                <a:gd name="connsiteY0" fmla="*/ 37213 h 36974"/>
                <a:gd name="connsiteX1" fmla="*/ 29884 w 30046"/>
                <a:gd name="connsiteY1" fmla="*/ 34859 h 36974"/>
                <a:gd name="connsiteX2" fmla="*/ 20788 w 30046"/>
                <a:gd name="connsiteY2" fmla="*/ 22138 h 36974"/>
                <a:gd name="connsiteX3" fmla="*/ 13282 w 30046"/>
                <a:gd name="connsiteY3" fmla="*/ 7508 h 36974"/>
                <a:gd name="connsiteX4" fmla="*/ 3105 w 30046"/>
                <a:gd name="connsiteY4" fmla="*/ 1148 h 36974"/>
                <a:gd name="connsiteX5" fmla="*/ 3105 w 30046"/>
                <a:gd name="connsiteY5" fmla="*/ 10943 h 36974"/>
                <a:gd name="connsiteX6" fmla="*/ 6604 w 30046"/>
                <a:gd name="connsiteY6" fmla="*/ 21566 h 36974"/>
                <a:gd name="connsiteX7" fmla="*/ 17226 w 30046"/>
                <a:gd name="connsiteY7" fmla="*/ 29771 h 36974"/>
                <a:gd name="connsiteX8" fmla="*/ 20088 w 30046"/>
                <a:gd name="connsiteY8" fmla="*/ 30280 h 36974"/>
                <a:gd name="connsiteX9" fmla="*/ 25240 w 30046"/>
                <a:gd name="connsiteY9" fmla="*/ 37213 h 3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46" h="36974">
                  <a:moveTo>
                    <a:pt x="25240" y="37213"/>
                  </a:moveTo>
                  <a:cubicBezTo>
                    <a:pt x="27848" y="37213"/>
                    <a:pt x="29884" y="36132"/>
                    <a:pt x="29884" y="34859"/>
                  </a:cubicBezTo>
                  <a:cubicBezTo>
                    <a:pt x="27530" y="30191"/>
                    <a:pt x="24414" y="25904"/>
                    <a:pt x="20788" y="22138"/>
                  </a:cubicBezTo>
                  <a:cubicBezTo>
                    <a:pt x="15763" y="16414"/>
                    <a:pt x="12392" y="9798"/>
                    <a:pt x="13282" y="7508"/>
                  </a:cubicBezTo>
                  <a:cubicBezTo>
                    <a:pt x="15254" y="2229"/>
                    <a:pt x="9466" y="-1587"/>
                    <a:pt x="3105" y="1148"/>
                  </a:cubicBezTo>
                  <a:cubicBezTo>
                    <a:pt x="-1284" y="2865"/>
                    <a:pt x="-1220" y="3819"/>
                    <a:pt x="3105" y="10943"/>
                  </a:cubicBezTo>
                  <a:cubicBezTo>
                    <a:pt x="5904" y="15269"/>
                    <a:pt x="7494" y="20103"/>
                    <a:pt x="6604" y="21566"/>
                  </a:cubicBezTo>
                  <a:cubicBezTo>
                    <a:pt x="4250" y="25382"/>
                    <a:pt x="12964" y="32252"/>
                    <a:pt x="17226" y="29771"/>
                  </a:cubicBezTo>
                  <a:cubicBezTo>
                    <a:pt x="19007" y="28562"/>
                    <a:pt x="20279" y="28817"/>
                    <a:pt x="20088" y="30280"/>
                  </a:cubicBezTo>
                  <a:cubicBezTo>
                    <a:pt x="19516" y="35178"/>
                    <a:pt x="20915" y="37213"/>
                    <a:pt x="25240" y="372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 3080">
              <a:extLst>
                <a:ext uri="{FF2B5EF4-FFF2-40B4-BE49-F238E27FC236}">
                  <a16:creationId xmlns:a16="http://schemas.microsoft.com/office/drawing/2014/main" id="{2D876791-D9BD-9B72-E965-4AE223020317}"/>
                </a:ext>
              </a:extLst>
            </p:cNvPr>
            <p:cNvSpPr/>
            <p:nvPr/>
          </p:nvSpPr>
          <p:spPr>
            <a:xfrm>
              <a:off x="10852437" y="4227333"/>
              <a:ext cx="17686" cy="18811"/>
            </a:xfrm>
            <a:custGeom>
              <a:avLst/>
              <a:gdLst>
                <a:gd name="connsiteX0" fmla="*/ -163 w 17686"/>
                <a:gd name="connsiteY0" fmla="*/ 15759 h 18811"/>
                <a:gd name="connsiteX1" fmla="*/ 15294 w 17686"/>
                <a:gd name="connsiteY1" fmla="*/ 14423 h 18811"/>
                <a:gd name="connsiteX2" fmla="*/ 10905 w 17686"/>
                <a:gd name="connsiteY2" fmla="*/ 238 h 18811"/>
                <a:gd name="connsiteX3" fmla="*/ -163 w 17686"/>
                <a:gd name="connsiteY3" fmla="*/ 15759 h 1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86" h="18811">
                  <a:moveTo>
                    <a:pt x="-163" y="15759"/>
                  </a:moveTo>
                  <a:cubicBezTo>
                    <a:pt x="-163" y="20784"/>
                    <a:pt x="10905" y="19829"/>
                    <a:pt x="15294" y="14423"/>
                  </a:cubicBezTo>
                  <a:cubicBezTo>
                    <a:pt x="19683" y="9016"/>
                    <a:pt x="17266" y="238"/>
                    <a:pt x="10905" y="238"/>
                  </a:cubicBezTo>
                  <a:cubicBezTo>
                    <a:pt x="6326" y="238"/>
                    <a:pt x="-163" y="9334"/>
                    <a:pt x="-163" y="157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 3081">
              <a:extLst>
                <a:ext uri="{FF2B5EF4-FFF2-40B4-BE49-F238E27FC236}">
                  <a16:creationId xmlns:a16="http://schemas.microsoft.com/office/drawing/2014/main" id="{236229B8-9050-00E8-E728-40FC79520B11}"/>
                </a:ext>
              </a:extLst>
            </p:cNvPr>
            <p:cNvSpPr/>
            <p:nvPr/>
          </p:nvSpPr>
          <p:spPr>
            <a:xfrm>
              <a:off x="10890947" y="3108472"/>
              <a:ext cx="6796" cy="6944"/>
            </a:xfrm>
            <a:custGeom>
              <a:avLst/>
              <a:gdLst>
                <a:gd name="connsiteX0" fmla="*/ 6108 w 6796"/>
                <a:gd name="connsiteY0" fmla="*/ 1903 h 6944"/>
                <a:gd name="connsiteX1" fmla="*/ 1464 w 6796"/>
                <a:gd name="connsiteY1" fmla="*/ 701 h 6944"/>
                <a:gd name="connsiteX2" fmla="*/ 1401 w 6796"/>
                <a:gd name="connsiteY2" fmla="*/ 759 h 6944"/>
                <a:gd name="connsiteX3" fmla="*/ 383 w 6796"/>
                <a:gd name="connsiteY3" fmla="*/ 5605 h 6944"/>
                <a:gd name="connsiteX4" fmla="*/ 5026 w 6796"/>
                <a:gd name="connsiteY4" fmla="*/ 6738 h 6944"/>
                <a:gd name="connsiteX5" fmla="*/ 6108 w 6796"/>
                <a:gd name="connsiteY5" fmla="*/ 1903 h 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96" h="6944">
                  <a:moveTo>
                    <a:pt x="6108" y="1903"/>
                  </a:moveTo>
                  <a:cubicBezTo>
                    <a:pt x="5153" y="301"/>
                    <a:pt x="3117" y="-240"/>
                    <a:pt x="1464" y="701"/>
                  </a:cubicBezTo>
                  <a:cubicBezTo>
                    <a:pt x="1464" y="720"/>
                    <a:pt x="1401" y="739"/>
                    <a:pt x="1401" y="759"/>
                  </a:cubicBezTo>
                  <a:cubicBezTo>
                    <a:pt x="-190" y="1821"/>
                    <a:pt x="-635" y="3983"/>
                    <a:pt x="383" y="5605"/>
                  </a:cubicBezTo>
                  <a:cubicBezTo>
                    <a:pt x="1401" y="7138"/>
                    <a:pt x="3436" y="7634"/>
                    <a:pt x="5026" y="6738"/>
                  </a:cubicBezTo>
                  <a:cubicBezTo>
                    <a:pt x="6616" y="5682"/>
                    <a:pt x="7125" y="3545"/>
                    <a:pt x="6108" y="190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 3082">
              <a:extLst>
                <a:ext uri="{FF2B5EF4-FFF2-40B4-BE49-F238E27FC236}">
                  <a16:creationId xmlns:a16="http://schemas.microsoft.com/office/drawing/2014/main" id="{1164B956-B4BE-4F1F-FB7C-30CD518B094F}"/>
                </a:ext>
              </a:extLst>
            </p:cNvPr>
            <p:cNvSpPr/>
            <p:nvPr/>
          </p:nvSpPr>
          <p:spPr>
            <a:xfrm>
              <a:off x="10875347" y="6196928"/>
              <a:ext cx="13321" cy="15210"/>
            </a:xfrm>
            <a:custGeom>
              <a:avLst/>
              <a:gdLst>
                <a:gd name="connsiteX0" fmla="*/ 12229 w 13321"/>
                <a:gd name="connsiteY0" fmla="*/ 10988 h 15210"/>
                <a:gd name="connsiteX1" fmla="*/ 6378 w 13321"/>
                <a:gd name="connsiteY1" fmla="*/ 238 h 15210"/>
                <a:gd name="connsiteX2" fmla="*/ 1861 w 13321"/>
                <a:gd name="connsiteY2" fmla="*/ 11370 h 15210"/>
                <a:gd name="connsiteX3" fmla="*/ 12229 w 13321"/>
                <a:gd name="connsiteY3" fmla="*/ 10988 h 15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21" h="15210">
                  <a:moveTo>
                    <a:pt x="12229" y="10988"/>
                  </a:moveTo>
                  <a:cubicBezTo>
                    <a:pt x="14647" y="4627"/>
                    <a:pt x="12229" y="238"/>
                    <a:pt x="6378" y="238"/>
                  </a:cubicBezTo>
                  <a:cubicBezTo>
                    <a:pt x="526" y="238"/>
                    <a:pt x="-2400" y="6154"/>
                    <a:pt x="1861" y="11370"/>
                  </a:cubicBezTo>
                  <a:cubicBezTo>
                    <a:pt x="6123" y="16585"/>
                    <a:pt x="9940" y="17158"/>
                    <a:pt x="12229" y="109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 3083">
              <a:extLst>
                <a:ext uri="{FF2B5EF4-FFF2-40B4-BE49-F238E27FC236}">
                  <a16:creationId xmlns:a16="http://schemas.microsoft.com/office/drawing/2014/main" id="{99758D0B-FCC3-2BE7-C9A1-D27055512B66}"/>
                </a:ext>
              </a:extLst>
            </p:cNvPr>
            <p:cNvSpPr/>
            <p:nvPr/>
          </p:nvSpPr>
          <p:spPr>
            <a:xfrm>
              <a:off x="10861785" y="3198487"/>
              <a:ext cx="8110" cy="6297"/>
            </a:xfrm>
            <a:custGeom>
              <a:avLst/>
              <a:gdLst>
                <a:gd name="connsiteX0" fmla="*/ 7536 w 8110"/>
                <a:gd name="connsiteY0" fmla="*/ 3419 h 6297"/>
                <a:gd name="connsiteX1" fmla="*/ 4674 w 8110"/>
                <a:gd name="connsiteY1" fmla="*/ 238 h 6297"/>
                <a:gd name="connsiteX2" fmla="*/ -160 w 8110"/>
                <a:gd name="connsiteY2" fmla="*/ 3419 h 6297"/>
                <a:gd name="connsiteX3" fmla="*/ 2702 w 8110"/>
                <a:gd name="connsiteY3" fmla="*/ 6536 h 6297"/>
                <a:gd name="connsiteX4" fmla="*/ 2702 w 8110"/>
                <a:gd name="connsiteY4" fmla="*/ 6536 h 6297"/>
                <a:gd name="connsiteX5" fmla="*/ 7536 w 8110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" h="6297">
                  <a:moveTo>
                    <a:pt x="7536" y="3419"/>
                  </a:moveTo>
                  <a:cubicBezTo>
                    <a:pt x="8618" y="1638"/>
                    <a:pt x="7536" y="238"/>
                    <a:pt x="4674" y="238"/>
                  </a:cubicBezTo>
                  <a:cubicBezTo>
                    <a:pt x="1812" y="238"/>
                    <a:pt x="-160" y="1638"/>
                    <a:pt x="-160" y="3419"/>
                  </a:cubicBezTo>
                  <a:cubicBezTo>
                    <a:pt x="-224" y="5066"/>
                    <a:pt x="1048" y="6466"/>
                    <a:pt x="2702" y="6536"/>
                  </a:cubicBezTo>
                  <a:cubicBezTo>
                    <a:pt x="2702" y="6536"/>
                    <a:pt x="2702" y="6536"/>
                    <a:pt x="2702" y="6536"/>
                  </a:cubicBezTo>
                  <a:cubicBezTo>
                    <a:pt x="4738" y="6326"/>
                    <a:pt x="6519" y="5168"/>
                    <a:pt x="7536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 3084">
              <a:extLst>
                <a:ext uri="{FF2B5EF4-FFF2-40B4-BE49-F238E27FC236}">
                  <a16:creationId xmlns:a16="http://schemas.microsoft.com/office/drawing/2014/main" id="{9C2C6699-6E92-1A1D-579F-399451FFF219}"/>
                </a:ext>
              </a:extLst>
            </p:cNvPr>
            <p:cNvSpPr/>
            <p:nvPr/>
          </p:nvSpPr>
          <p:spPr>
            <a:xfrm>
              <a:off x="10886530" y="5772160"/>
              <a:ext cx="6360" cy="6360"/>
            </a:xfrm>
            <a:custGeom>
              <a:avLst/>
              <a:gdLst>
                <a:gd name="connsiteX0" fmla="*/ -163 w 6360"/>
                <a:gd name="connsiteY0" fmla="*/ 3419 h 6360"/>
                <a:gd name="connsiteX1" fmla="*/ 3018 w 6360"/>
                <a:gd name="connsiteY1" fmla="*/ 6599 h 6360"/>
                <a:gd name="connsiteX2" fmla="*/ 6198 w 6360"/>
                <a:gd name="connsiteY2" fmla="*/ 3419 h 6360"/>
                <a:gd name="connsiteX3" fmla="*/ 3018 w 6360"/>
                <a:gd name="connsiteY3" fmla="*/ 238 h 6360"/>
                <a:gd name="connsiteX4" fmla="*/ -163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-163" y="3419"/>
                  </a:moveTo>
                  <a:cubicBezTo>
                    <a:pt x="-163" y="5174"/>
                    <a:pt x="1237" y="6599"/>
                    <a:pt x="3018" y="6599"/>
                  </a:cubicBezTo>
                  <a:cubicBezTo>
                    <a:pt x="4799" y="6599"/>
                    <a:pt x="6198" y="5174"/>
                    <a:pt x="6198" y="3419"/>
                  </a:cubicBezTo>
                  <a:cubicBezTo>
                    <a:pt x="6198" y="1663"/>
                    <a:pt x="4799" y="238"/>
                    <a:pt x="3018" y="238"/>
                  </a:cubicBezTo>
                  <a:cubicBezTo>
                    <a:pt x="1237" y="238"/>
                    <a:pt x="-163" y="1663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 3085">
              <a:extLst>
                <a:ext uri="{FF2B5EF4-FFF2-40B4-BE49-F238E27FC236}">
                  <a16:creationId xmlns:a16="http://schemas.microsoft.com/office/drawing/2014/main" id="{BBEFBDCA-5B26-FB80-67E5-A6B7C6D4072A}"/>
                </a:ext>
              </a:extLst>
            </p:cNvPr>
            <p:cNvSpPr/>
            <p:nvPr/>
          </p:nvSpPr>
          <p:spPr>
            <a:xfrm>
              <a:off x="10887591" y="3550871"/>
              <a:ext cx="5173" cy="6299"/>
            </a:xfrm>
            <a:custGeom>
              <a:avLst/>
              <a:gdLst>
                <a:gd name="connsiteX0" fmla="*/ 367 w 5173"/>
                <a:gd name="connsiteY0" fmla="*/ 3419 h 6299"/>
                <a:gd name="connsiteX1" fmla="*/ 1703 w 5173"/>
                <a:gd name="connsiteY1" fmla="*/ 6536 h 6299"/>
                <a:gd name="connsiteX2" fmla="*/ 5011 w 5173"/>
                <a:gd name="connsiteY2" fmla="*/ 3489 h 6299"/>
                <a:gd name="connsiteX3" fmla="*/ 5011 w 5173"/>
                <a:gd name="connsiteY3" fmla="*/ 3419 h 6299"/>
                <a:gd name="connsiteX4" fmla="*/ 3675 w 5173"/>
                <a:gd name="connsiteY4" fmla="*/ 238 h 6299"/>
                <a:gd name="connsiteX5" fmla="*/ 367 w 5173"/>
                <a:gd name="connsiteY5" fmla="*/ 3419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367" y="3419"/>
                  </a:moveTo>
                  <a:cubicBezTo>
                    <a:pt x="-714" y="5136"/>
                    <a:pt x="-78" y="6536"/>
                    <a:pt x="1703" y="6536"/>
                  </a:cubicBezTo>
                  <a:cubicBezTo>
                    <a:pt x="3484" y="6605"/>
                    <a:pt x="4947" y="5238"/>
                    <a:pt x="5011" y="3489"/>
                  </a:cubicBezTo>
                  <a:cubicBezTo>
                    <a:pt x="5011" y="3463"/>
                    <a:pt x="5011" y="3444"/>
                    <a:pt x="5011" y="3419"/>
                  </a:cubicBezTo>
                  <a:cubicBezTo>
                    <a:pt x="5011" y="1638"/>
                    <a:pt x="4375" y="238"/>
                    <a:pt x="3675" y="238"/>
                  </a:cubicBezTo>
                  <a:cubicBezTo>
                    <a:pt x="2976" y="238"/>
                    <a:pt x="1385" y="1511"/>
                    <a:pt x="367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 3086">
              <a:extLst>
                <a:ext uri="{FF2B5EF4-FFF2-40B4-BE49-F238E27FC236}">
                  <a16:creationId xmlns:a16="http://schemas.microsoft.com/office/drawing/2014/main" id="{77462308-CEA0-7450-08A2-ACEFB34D38DE}"/>
                </a:ext>
              </a:extLst>
            </p:cNvPr>
            <p:cNvSpPr/>
            <p:nvPr/>
          </p:nvSpPr>
          <p:spPr>
            <a:xfrm>
              <a:off x="10884342" y="6418049"/>
              <a:ext cx="5305" cy="11513"/>
            </a:xfrm>
            <a:custGeom>
              <a:avLst/>
              <a:gdLst>
                <a:gd name="connsiteX0" fmla="*/ 5143 w 5305"/>
                <a:gd name="connsiteY0" fmla="*/ 5050 h 11513"/>
                <a:gd name="connsiteX1" fmla="*/ 1708 w 5305"/>
                <a:gd name="connsiteY1" fmla="*/ 1615 h 11513"/>
                <a:gd name="connsiteX2" fmla="*/ 308 w 5305"/>
                <a:gd name="connsiteY2" fmla="*/ 8548 h 11513"/>
                <a:gd name="connsiteX3" fmla="*/ 5143 w 5305"/>
                <a:gd name="connsiteY3" fmla="*/ 5050 h 1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5" h="11513">
                  <a:moveTo>
                    <a:pt x="5143" y="5050"/>
                  </a:moveTo>
                  <a:cubicBezTo>
                    <a:pt x="5143" y="-38"/>
                    <a:pt x="4252" y="-929"/>
                    <a:pt x="1708" y="1615"/>
                  </a:cubicBezTo>
                  <a:cubicBezTo>
                    <a:pt x="-136" y="3428"/>
                    <a:pt x="-645" y="6169"/>
                    <a:pt x="308" y="8548"/>
                  </a:cubicBezTo>
                  <a:cubicBezTo>
                    <a:pt x="3552" y="13764"/>
                    <a:pt x="5143" y="12619"/>
                    <a:pt x="5143" y="50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 3087">
              <a:extLst>
                <a:ext uri="{FF2B5EF4-FFF2-40B4-BE49-F238E27FC236}">
                  <a16:creationId xmlns:a16="http://schemas.microsoft.com/office/drawing/2014/main" id="{BA344136-8399-8CAE-E963-CA51B34E5244}"/>
                </a:ext>
              </a:extLst>
            </p:cNvPr>
            <p:cNvSpPr/>
            <p:nvPr/>
          </p:nvSpPr>
          <p:spPr>
            <a:xfrm>
              <a:off x="10881504" y="2566232"/>
              <a:ext cx="8145" cy="6297"/>
            </a:xfrm>
            <a:custGeom>
              <a:avLst/>
              <a:gdLst>
                <a:gd name="connsiteX0" fmla="*/ 5055 w 8145"/>
                <a:gd name="connsiteY0" fmla="*/ 238 h 6297"/>
                <a:gd name="connsiteX1" fmla="*/ 221 w 8145"/>
                <a:gd name="connsiteY1" fmla="*/ 3355 h 6297"/>
                <a:gd name="connsiteX2" fmla="*/ 3147 w 8145"/>
                <a:gd name="connsiteY2" fmla="*/ 6536 h 6297"/>
                <a:gd name="connsiteX3" fmla="*/ 7981 w 8145"/>
                <a:gd name="connsiteY3" fmla="*/ 3355 h 6297"/>
                <a:gd name="connsiteX4" fmla="*/ 5055 w 8145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5" h="6297">
                  <a:moveTo>
                    <a:pt x="5055" y="238"/>
                  </a:moveTo>
                  <a:cubicBezTo>
                    <a:pt x="3084" y="506"/>
                    <a:pt x="1302" y="1644"/>
                    <a:pt x="221" y="3355"/>
                  </a:cubicBezTo>
                  <a:cubicBezTo>
                    <a:pt x="-797" y="5072"/>
                    <a:pt x="221" y="6536"/>
                    <a:pt x="3147" y="6536"/>
                  </a:cubicBezTo>
                  <a:cubicBezTo>
                    <a:pt x="6073" y="6536"/>
                    <a:pt x="7981" y="5072"/>
                    <a:pt x="7981" y="3355"/>
                  </a:cubicBezTo>
                  <a:cubicBezTo>
                    <a:pt x="8045" y="1695"/>
                    <a:pt x="6709" y="308"/>
                    <a:pt x="50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 3088">
              <a:extLst>
                <a:ext uri="{FF2B5EF4-FFF2-40B4-BE49-F238E27FC236}">
                  <a16:creationId xmlns:a16="http://schemas.microsoft.com/office/drawing/2014/main" id="{118CF278-DDCF-EABF-ECB8-9A5E14E4E8CA}"/>
                </a:ext>
              </a:extLst>
            </p:cNvPr>
            <p:cNvSpPr/>
            <p:nvPr/>
          </p:nvSpPr>
          <p:spPr>
            <a:xfrm>
              <a:off x="10889647" y="4189868"/>
              <a:ext cx="6233" cy="9413"/>
            </a:xfrm>
            <a:custGeom>
              <a:avLst/>
              <a:gdLst>
                <a:gd name="connsiteX0" fmla="*/ 6071 w 6233"/>
                <a:gd name="connsiteY0" fmla="*/ 4945 h 9413"/>
                <a:gd name="connsiteX1" fmla="*/ 2954 w 6233"/>
                <a:gd name="connsiteY1" fmla="*/ 238 h 9413"/>
                <a:gd name="connsiteX2" fmla="*/ -163 w 6233"/>
                <a:gd name="connsiteY2" fmla="*/ 4945 h 9413"/>
                <a:gd name="connsiteX3" fmla="*/ 2954 w 6233"/>
                <a:gd name="connsiteY3" fmla="*/ 9652 h 9413"/>
                <a:gd name="connsiteX4" fmla="*/ 6071 w 6233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6071" y="4945"/>
                  </a:moveTo>
                  <a:cubicBezTo>
                    <a:pt x="6071" y="2337"/>
                    <a:pt x="4672" y="238"/>
                    <a:pt x="2954" y="238"/>
                  </a:cubicBezTo>
                  <a:cubicBezTo>
                    <a:pt x="1237" y="238"/>
                    <a:pt x="-163" y="2337"/>
                    <a:pt x="-163" y="4945"/>
                  </a:cubicBezTo>
                  <a:cubicBezTo>
                    <a:pt x="-163" y="7553"/>
                    <a:pt x="1237" y="9652"/>
                    <a:pt x="2954" y="9652"/>
                  </a:cubicBezTo>
                  <a:cubicBezTo>
                    <a:pt x="4672" y="9652"/>
                    <a:pt x="6071" y="7299"/>
                    <a:pt x="6071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 3089">
              <a:extLst>
                <a:ext uri="{FF2B5EF4-FFF2-40B4-BE49-F238E27FC236}">
                  <a16:creationId xmlns:a16="http://schemas.microsoft.com/office/drawing/2014/main" id="{9E3A6C9B-C05F-832D-EE41-DFB706555761}"/>
                </a:ext>
              </a:extLst>
            </p:cNvPr>
            <p:cNvSpPr/>
            <p:nvPr/>
          </p:nvSpPr>
          <p:spPr>
            <a:xfrm>
              <a:off x="10862784" y="479918"/>
              <a:ext cx="5173" cy="6299"/>
            </a:xfrm>
            <a:custGeom>
              <a:avLst/>
              <a:gdLst>
                <a:gd name="connsiteX0" fmla="*/ 3675 w 5173"/>
                <a:gd name="connsiteY0" fmla="*/ 238 h 6299"/>
                <a:gd name="connsiteX1" fmla="*/ 368 w 5173"/>
                <a:gd name="connsiteY1" fmla="*/ 3419 h 6299"/>
                <a:gd name="connsiteX2" fmla="*/ 1703 w 5173"/>
                <a:gd name="connsiteY2" fmla="*/ 6536 h 6299"/>
                <a:gd name="connsiteX3" fmla="*/ 5011 w 5173"/>
                <a:gd name="connsiteY3" fmla="*/ 3482 h 6299"/>
                <a:gd name="connsiteX4" fmla="*/ 5011 w 5173"/>
                <a:gd name="connsiteY4" fmla="*/ 3419 h 6299"/>
                <a:gd name="connsiteX5" fmla="*/ 3675 w 5173"/>
                <a:gd name="connsiteY5" fmla="*/ 23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3675" y="238"/>
                  </a:moveTo>
                  <a:cubicBezTo>
                    <a:pt x="2912" y="238"/>
                    <a:pt x="1449" y="1701"/>
                    <a:pt x="368" y="3419"/>
                  </a:cubicBezTo>
                  <a:cubicBezTo>
                    <a:pt x="-714" y="5136"/>
                    <a:pt x="-78" y="6536"/>
                    <a:pt x="1703" y="6536"/>
                  </a:cubicBezTo>
                  <a:cubicBezTo>
                    <a:pt x="3484" y="6605"/>
                    <a:pt x="4947" y="5238"/>
                    <a:pt x="5011" y="3482"/>
                  </a:cubicBezTo>
                  <a:cubicBezTo>
                    <a:pt x="5011" y="3463"/>
                    <a:pt x="5011" y="3438"/>
                    <a:pt x="5011" y="3419"/>
                  </a:cubicBezTo>
                  <a:cubicBezTo>
                    <a:pt x="5011" y="1829"/>
                    <a:pt x="4375" y="238"/>
                    <a:pt x="367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 3090">
              <a:extLst>
                <a:ext uri="{FF2B5EF4-FFF2-40B4-BE49-F238E27FC236}">
                  <a16:creationId xmlns:a16="http://schemas.microsoft.com/office/drawing/2014/main" id="{E70BB916-57DB-84C9-AF2D-03465EEE2758}"/>
                </a:ext>
              </a:extLst>
            </p:cNvPr>
            <p:cNvSpPr/>
            <p:nvPr/>
          </p:nvSpPr>
          <p:spPr>
            <a:xfrm>
              <a:off x="10859792" y="3104094"/>
              <a:ext cx="11282" cy="15394"/>
            </a:xfrm>
            <a:custGeom>
              <a:avLst/>
              <a:gdLst>
                <a:gd name="connsiteX0" fmla="*/ 4887 w 11282"/>
                <a:gd name="connsiteY0" fmla="*/ 238 h 15394"/>
                <a:gd name="connsiteX1" fmla="*/ 434 w 11282"/>
                <a:gd name="connsiteY1" fmla="*/ 12960 h 15394"/>
                <a:gd name="connsiteX2" fmla="*/ 11120 w 11282"/>
                <a:gd name="connsiteY2" fmla="*/ 12960 h 15394"/>
                <a:gd name="connsiteX3" fmla="*/ 4887 w 11282"/>
                <a:gd name="connsiteY3" fmla="*/ 238 h 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2" h="15394">
                  <a:moveTo>
                    <a:pt x="4887" y="238"/>
                  </a:moveTo>
                  <a:cubicBezTo>
                    <a:pt x="1515" y="238"/>
                    <a:pt x="-1474" y="9589"/>
                    <a:pt x="434" y="12960"/>
                  </a:cubicBezTo>
                  <a:cubicBezTo>
                    <a:pt x="2342" y="16331"/>
                    <a:pt x="11120" y="16713"/>
                    <a:pt x="11120" y="12960"/>
                  </a:cubicBezTo>
                  <a:cubicBezTo>
                    <a:pt x="11120" y="7935"/>
                    <a:pt x="7367" y="238"/>
                    <a:pt x="488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 3091">
              <a:extLst>
                <a:ext uri="{FF2B5EF4-FFF2-40B4-BE49-F238E27FC236}">
                  <a16:creationId xmlns:a16="http://schemas.microsoft.com/office/drawing/2014/main" id="{6F92F26D-A15C-404D-2458-AED30629B1A8}"/>
                </a:ext>
              </a:extLst>
            </p:cNvPr>
            <p:cNvSpPr/>
            <p:nvPr/>
          </p:nvSpPr>
          <p:spPr>
            <a:xfrm>
              <a:off x="10864838" y="6143434"/>
              <a:ext cx="8172" cy="6297"/>
            </a:xfrm>
            <a:custGeom>
              <a:avLst/>
              <a:gdLst>
                <a:gd name="connsiteX0" fmla="*/ 2765 w 8172"/>
                <a:gd name="connsiteY0" fmla="*/ 6535 h 6297"/>
                <a:gd name="connsiteX1" fmla="*/ 7600 w 8172"/>
                <a:gd name="connsiteY1" fmla="*/ 3419 h 6297"/>
                <a:gd name="connsiteX2" fmla="*/ 4674 w 8172"/>
                <a:gd name="connsiteY2" fmla="*/ 238 h 6297"/>
                <a:gd name="connsiteX3" fmla="*/ -160 w 8172"/>
                <a:gd name="connsiteY3" fmla="*/ 3419 h 6297"/>
                <a:gd name="connsiteX4" fmla="*/ 2765 w 8172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2" h="6297">
                  <a:moveTo>
                    <a:pt x="2765" y="6535"/>
                  </a:moveTo>
                  <a:cubicBezTo>
                    <a:pt x="4737" y="6268"/>
                    <a:pt x="6518" y="5130"/>
                    <a:pt x="7600" y="3419"/>
                  </a:cubicBezTo>
                  <a:cubicBezTo>
                    <a:pt x="8681" y="1638"/>
                    <a:pt x="7600" y="238"/>
                    <a:pt x="4674" y="238"/>
                  </a:cubicBezTo>
                  <a:cubicBezTo>
                    <a:pt x="1748" y="238"/>
                    <a:pt x="-160" y="1638"/>
                    <a:pt x="-160" y="3419"/>
                  </a:cubicBezTo>
                  <a:cubicBezTo>
                    <a:pt x="-224" y="5079"/>
                    <a:pt x="1112" y="6466"/>
                    <a:pt x="276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 3092">
              <a:extLst>
                <a:ext uri="{FF2B5EF4-FFF2-40B4-BE49-F238E27FC236}">
                  <a16:creationId xmlns:a16="http://schemas.microsoft.com/office/drawing/2014/main" id="{F4003E65-DC2B-9D97-8E25-DADA7559792E}"/>
                </a:ext>
              </a:extLst>
            </p:cNvPr>
            <p:cNvSpPr/>
            <p:nvPr/>
          </p:nvSpPr>
          <p:spPr>
            <a:xfrm>
              <a:off x="10852373" y="6495818"/>
              <a:ext cx="6235" cy="6360"/>
            </a:xfrm>
            <a:custGeom>
              <a:avLst/>
              <a:gdLst>
                <a:gd name="connsiteX0" fmla="*/ 6071 w 6235"/>
                <a:gd name="connsiteY0" fmla="*/ 3419 h 6360"/>
                <a:gd name="connsiteX1" fmla="*/ 3145 w 6235"/>
                <a:gd name="connsiteY1" fmla="*/ 238 h 6360"/>
                <a:gd name="connsiteX2" fmla="*/ 3018 w 6235"/>
                <a:gd name="connsiteY2" fmla="*/ 238 h 6360"/>
                <a:gd name="connsiteX3" fmla="*/ -163 w 6235"/>
                <a:gd name="connsiteY3" fmla="*/ 3419 h 6360"/>
                <a:gd name="connsiteX4" fmla="*/ 3018 w 6235"/>
                <a:gd name="connsiteY4" fmla="*/ 6599 h 6360"/>
                <a:gd name="connsiteX5" fmla="*/ 6071 w 6235"/>
                <a:gd name="connsiteY5" fmla="*/ 3546 h 6360"/>
                <a:gd name="connsiteX6" fmla="*/ 6071 w 6235"/>
                <a:gd name="connsiteY6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5" h="6360">
                  <a:moveTo>
                    <a:pt x="6071" y="3419"/>
                  </a:moveTo>
                  <a:cubicBezTo>
                    <a:pt x="6135" y="1733"/>
                    <a:pt x="4862" y="309"/>
                    <a:pt x="3145" y="238"/>
                  </a:cubicBezTo>
                  <a:cubicBezTo>
                    <a:pt x="3081" y="238"/>
                    <a:pt x="3081" y="238"/>
                    <a:pt x="3018" y="238"/>
                  </a:cubicBezTo>
                  <a:cubicBezTo>
                    <a:pt x="1237" y="238"/>
                    <a:pt x="-163" y="1663"/>
                    <a:pt x="-163" y="3419"/>
                  </a:cubicBezTo>
                  <a:cubicBezTo>
                    <a:pt x="-163" y="5174"/>
                    <a:pt x="1237" y="6599"/>
                    <a:pt x="3018" y="6599"/>
                  </a:cubicBezTo>
                  <a:cubicBezTo>
                    <a:pt x="4735" y="6599"/>
                    <a:pt x="6071" y="5238"/>
                    <a:pt x="6071" y="3546"/>
                  </a:cubicBezTo>
                  <a:cubicBezTo>
                    <a:pt x="6071" y="3508"/>
                    <a:pt x="6071" y="3463"/>
                    <a:pt x="607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 3093">
              <a:extLst>
                <a:ext uri="{FF2B5EF4-FFF2-40B4-BE49-F238E27FC236}">
                  <a16:creationId xmlns:a16="http://schemas.microsoft.com/office/drawing/2014/main" id="{2B0D3F38-084D-E572-637E-F5203E8027B3}"/>
                </a:ext>
              </a:extLst>
            </p:cNvPr>
            <p:cNvSpPr/>
            <p:nvPr/>
          </p:nvSpPr>
          <p:spPr>
            <a:xfrm>
              <a:off x="10850804" y="2706016"/>
              <a:ext cx="15410" cy="16749"/>
            </a:xfrm>
            <a:custGeom>
              <a:avLst/>
              <a:gdLst>
                <a:gd name="connsiteX0" fmla="*/ 135 w 15410"/>
                <a:gd name="connsiteY0" fmla="*/ 14766 h 16749"/>
                <a:gd name="connsiteX1" fmla="*/ 12856 w 15410"/>
                <a:gd name="connsiteY1" fmla="*/ 9105 h 16749"/>
                <a:gd name="connsiteX2" fmla="*/ 4397 w 15410"/>
                <a:gd name="connsiteY2" fmla="*/ 5034 h 16749"/>
                <a:gd name="connsiteX3" fmla="*/ 135 w 15410"/>
                <a:gd name="connsiteY3" fmla="*/ 14766 h 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0" h="16749">
                  <a:moveTo>
                    <a:pt x="135" y="14766"/>
                  </a:moveTo>
                  <a:cubicBezTo>
                    <a:pt x="2806" y="19155"/>
                    <a:pt x="7895" y="16928"/>
                    <a:pt x="12856" y="9105"/>
                  </a:cubicBezTo>
                  <a:cubicBezTo>
                    <a:pt x="18899" y="-118"/>
                    <a:pt x="12538" y="-3235"/>
                    <a:pt x="4397" y="5034"/>
                  </a:cubicBezTo>
                  <a:cubicBezTo>
                    <a:pt x="1025" y="8596"/>
                    <a:pt x="-947" y="13112"/>
                    <a:pt x="135" y="14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 3094">
              <a:extLst>
                <a:ext uri="{FF2B5EF4-FFF2-40B4-BE49-F238E27FC236}">
                  <a16:creationId xmlns:a16="http://schemas.microsoft.com/office/drawing/2014/main" id="{E523C926-F76F-4758-5F9A-E8E588DD8D90}"/>
                </a:ext>
              </a:extLst>
            </p:cNvPr>
            <p:cNvSpPr/>
            <p:nvPr/>
          </p:nvSpPr>
          <p:spPr>
            <a:xfrm>
              <a:off x="10844431" y="6515135"/>
              <a:ext cx="12624" cy="12066"/>
            </a:xfrm>
            <a:custGeom>
              <a:avLst/>
              <a:gdLst>
                <a:gd name="connsiteX0" fmla="*/ 12106 w 12624"/>
                <a:gd name="connsiteY0" fmla="*/ 7700 h 12066"/>
                <a:gd name="connsiteX1" fmla="*/ 1674 w 12624"/>
                <a:gd name="connsiteY1" fmla="*/ 1339 h 12066"/>
                <a:gd name="connsiteX2" fmla="*/ 1674 w 12624"/>
                <a:gd name="connsiteY2" fmla="*/ 7700 h 12066"/>
                <a:gd name="connsiteX3" fmla="*/ 12106 w 12624"/>
                <a:gd name="connsiteY3" fmla="*/ 7700 h 1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24" h="12066">
                  <a:moveTo>
                    <a:pt x="12106" y="7700"/>
                  </a:moveTo>
                  <a:cubicBezTo>
                    <a:pt x="14141" y="2357"/>
                    <a:pt x="7017" y="-1841"/>
                    <a:pt x="1674" y="1339"/>
                  </a:cubicBezTo>
                  <a:cubicBezTo>
                    <a:pt x="-806" y="2866"/>
                    <a:pt x="-743" y="4711"/>
                    <a:pt x="1674" y="7700"/>
                  </a:cubicBezTo>
                  <a:cubicBezTo>
                    <a:pt x="6572" y="14061"/>
                    <a:pt x="9816" y="13616"/>
                    <a:pt x="12106" y="77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 3095">
              <a:extLst>
                <a:ext uri="{FF2B5EF4-FFF2-40B4-BE49-F238E27FC236}">
                  <a16:creationId xmlns:a16="http://schemas.microsoft.com/office/drawing/2014/main" id="{266F3B7F-9E0E-D217-D703-2FC3AB12BBB5}"/>
                </a:ext>
              </a:extLst>
            </p:cNvPr>
            <p:cNvSpPr/>
            <p:nvPr/>
          </p:nvSpPr>
          <p:spPr>
            <a:xfrm>
              <a:off x="10837590" y="6389614"/>
              <a:ext cx="15640" cy="30453"/>
            </a:xfrm>
            <a:custGeom>
              <a:avLst/>
              <a:gdLst>
                <a:gd name="connsiteX0" fmla="*/ 10868 w 15640"/>
                <a:gd name="connsiteY0" fmla="*/ 28333 h 30453"/>
                <a:gd name="connsiteX1" fmla="*/ 12459 w 15640"/>
                <a:gd name="connsiteY1" fmla="*/ 346 h 30453"/>
                <a:gd name="connsiteX2" fmla="*/ 246 w 15640"/>
                <a:gd name="connsiteY2" fmla="*/ 25789 h 30453"/>
                <a:gd name="connsiteX3" fmla="*/ 10868 w 15640"/>
                <a:gd name="connsiteY3" fmla="*/ 28333 h 3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40" h="30453">
                  <a:moveTo>
                    <a:pt x="10868" y="28333"/>
                  </a:moveTo>
                  <a:cubicBezTo>
                    <a:pt x="16084" y="24962"/>
                    <a:pt x="17229" y="2127"/>
                    <a:pt x="12459" y="346"/>
                  </a:cubicBezTo>
                  <a:cubicBezTo>
                    <a:pt x="7688" y="-1435"/>
                    <a:pt x="-2298" y="19428"/>
                    <a:pt x="246" y="25789"/>
                  </a:cubicBezTo>
                  <a:cubicBezTo>
                    <a:pt x="2345" y="31450"/>
                    <a:pt x="5016" y="32086"/>
                    <a:pt x="10868" y="283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 3096">
              <a:extLst>
                <a:ext uri="{FF2B5EF4-FFF2-40B4-BE49-F238E27FC236}">
                  <a16:creationId xmlns:a16="http://schemas.microsoft.com/office/drawing/2014/main" id="{792FFA89-5B4D-2C37-CDCA-C15FF2207DF8}"/>
                </a:ext>
              </a:extLst>
            </p:cNvPr>
            <p:cNvSpPr/>
            <p:nvPr/>
          </p:nvSpPr>
          <p:spPr>
            <a:xfrm>
              <a:off x="10961528" y="3063195"/>
              <a:ext cx="11826" cy="28305"/>
            </a:xfrm>
            <a:custGeom>
              <a:avLst/>
              <a:gdLst>
                <a:gd name="connsiteX0" fmla="*/ 11664 w 11826"/>
                <a:gd name="connsiteY0" fmla="*/ 14423 h 28305"/>
                <a:gd name="connsiteX1" fmla="*/ 5303 w 11826"/>
                <a:gd name="connsiteY1" fmla="*/ 238 h 28305"/>
                <a:gd name="connsiteX2" fmla="*/ 596 w 11826"/>
                <a:gd name="connsiteY2" fmla="*/ 7299 h 28305"/>
                <a:gd name="connsiteX3" fmla="*/ 2504 w 11826"/>
                <a:gd name="connsiteY3" fmla="*/ 21483 h 28305"/>
                <a:gd name="connsiteX4" fmla="*/ 7211 w 11826"/>
                <a:gd name="connsiteY4" fmla="*/ 28544 h 28305"/>
                <a:gd name="connsiteX5" fmla="*/ 11664 w 11826"/>
                <a:gd name="connsiteY5" fmla="*/ 14423 h 2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26" h="28305">
                  <a:moveTo>
                    <a:pt x="11664" y="14423"/>
                  </a:moveTo>
                  <a:cubicBezTo>
                    <a:pt x="11664" y="2083"/>
                    <a:pt x="10837" y="238"/>
                    <a:pt x="5303" y="238"/>
                  </a:cubicBezTo>
                  <a:cubicBezTo>
                    <a:pt x="-231" y="238"/>
                    <a:pt x="-1058" y="1638"/>
                    <a:pt x="596" y="7299"/>
                  </a:cubicBezTo>
                  <a:cubicBezTo>
                    <a:pt x="1741" y="11948"/>
                    <a:pt x="2377" y="16700"/>
                    <a:pt x="2504" y="21483"/>
                  </a:cubicBezTo>
                  <a:cubicBezTo>
                    <a:pt x="2504" y="25681"/>
                    <a:pt x="4476" y="28544"/>
                    <a:pt x="7211" y="28544"/>
                  </a:cubicBezTo>
                  <a:cubicBezTo>
                    <a:pt x="9946" y="28544"/>
                    <a:pt x="11664" y="24854"/>
                    <a:pt x="11664" y="144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 3097">
              <a:extLst>
                <a:ext uri="{FF2B5EF4-FFF2-40B4-BE49-F238E27FC236}">
                  <a16:creationId xmlns:a16="http://schemas.microsoft.com/office/drawing/2014/main" id="{6142F94A-E66C-4021-B8C2-8856BB509FB6}"/>
                </a:ext>
              </a:extLst>
            </p:cNvPr>
            <p:cNvSpPr/>
            <p:nvPr/>
          </p:nvSpPr>
          <p:spPr>
            <a:xfrm>
              <a:off x="10937682" y="4460722"/>
              <a:ext cx="10343" cy="15187"/>
            </a:xfrm>
            <a:custGeom>
              <a:avLst/>
              <a:gdLst>
                <a:gd name="connsiteX0" fmla="*/ 9685 w 10343"/>
                <a:gd name="connsiteY0" fmla="*/ 10464 h 15187"/>
                <a:gd name="connsiteX1" fmla="*/ 1989 w 10343"/>
                <a:gd name="connsiteY1" fmla="*/ 923 h 15187"/>
                <a:gd name="connsiteX2" fmla="*/ 4978 w 10343"/>
                <a:gd name="connsiteY2" fmla="*/ 15426 h 15187"/>
                <a:gd name="connsiteX3" fmla="*/ 9685 w 10343"/>
                <a:gd name="connsiteY3" fmla="*/ 10464 h 15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43" h="15187">
                  <a:moveTo>
                    <a:pt x="9685" y="10464"/>
                  </a:moveTo>
                  <a:cubicBezTo>
                    <a:pt x="11848" y="4739"/>
                    <a:pt x="6504" y="-1939"/>
                    <a:pt x="1989" y="923"/>
                  </a:cubicBezTo>
                  <a:cubicBezTo>
                    <a:pt x="-2527" y="3785"/>
                    <a:pt x="843" y="15426"/>
                    <a:pt x="4978" y="15426"/>
                  </a:cubicBezTo>
                  <a:cubicBezTo>
                    <a:pt x="6504" y="15426"/>
                    <a:pt x="8604" y="13199"/>
                    <a:pt x="9685" y="104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 3098">
              <a:extLst>
                <a:ext uri="{FF2B5EF4-FFF2-40B4-BE49-F238E27FC236}">
                  <a16:creationId xmlns:a16="http://schemas.microsoft.com/office/drawing/2014/main" id="{CA891E91-0E0B-38F2-CCA1-95C995BFD76A}"/>
                </a:ext>
              </a:extLst>
            </p:cNvPr>
            <p:cNvSpPr/>
            <p:nvPr/>
          </p:nvSpPr>
          <p:spPr>
            <a:xfrm>
              <a:off x="10937157" y="6521006"/>
              <a:ext cx="5157" cy="6297"/>
            </a:xfrm>
            <a:custGeom>
              <a:avLst/>
              <a:gdLst>
                <a:gd name="connsiteX0" fmla="*/ 1751 w 5157"/>
                <a:gd name="connsiteY0" fmla="*/ 6535 h 6297"/>
                <a:gd name="connsiteX1" fmla="*/ 4995 w 5157"/>
                <a:gd name="connsiteY1" fmla="*/ 3419 h 6297"/>
                <a:gd name="connsiteX2" fmla="*/ 4995 w 5157"/>
                <a:gd name="connsiteY2" fmla="*/ 3419 h 6297"/>
                <a:gd name="connsiteX3" fmla="*/ 3659 w 5157"/>
                <a:gd name="connsiteY3" fmla="*/ 238 h 6297"/>
                <a:gd name="connsiteX4" fmla="*/ 352 w 5157"/>
                <a:gd name="connsiteY4" fmla="*/ 3419 h 6297"/>
                <a:gd name="connsiteX5" fmla="*/ 1751 w 5157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7" h="6297">
                  <a:moveTo>
                    <a:pt x="1751" y="6535"/>
                  </a:moveTo>
                  <a:cubicBezTo>
                    <a:pt x="3532" y="6573"/>
                    <a:pt x="4931" y="5174"/>
                    <a:pt x="4995" y="3419"/>
                  </a:cubicBezTo>
                  <a:cubicBezTo>
                    <a:pt x="4995" y="3419"/>
                    <a:pt x="4995" y="3419"/>
                    <a:pt x="4995" y="3419"/>
                  </a:cubicBezTo>
                  <a:cubicBezTo>
                    <a:pt x="4995" y="1638"/>
                    <a:pt x="4423" y="238"/>
                    <a:pt x="3659" y="238"/>
                  </a:cubicBezTo>
                  <a:cubicBezTo>
                    <a:pt x="2896" y="238"/>
                    <a:pt x="1432" y="1638"/>
                    <a:pt x="352" y="3419"/>
                  </a:cubicBezTo>
                  <a:cubicBezTo>
                    <a:pt x="-730" y="5200"/>
                    <a:pt x="-30" y="6535"/>
                    <a:pt x="175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 3099">
              <a:extLst>
                <a:ext uri="{FF2B5EF4-FFF2-40B4-BE49-F238E27FC236}">
                  <a16:creationId xmlns:a16="http://schemas.microsoft.com/office/drawing/2014/main" id="{D6081086-AEF8-C0BE-F41B-466CFFCA2AAA}"/>
                </a:ext>
              </a:extLst>
            </p:cNvPr>
            <p:cNvSpPr/>
            <p:nvPr/>
          </p:nvSpPr>
          <p:spPr>
            <a:xfrm>
              <a:off x="10932773" y="6155964"/>
              <a:ext cx="6362" cy="6361"/>
            </a:xfrm>
            <a:custGeom>
              <a:avLst/>
              <a:gdLst>
                <a:gd name="connsiteX0" fmla="*/ 2954 w 6362"/>
                <a:gd name="connsiteY0" fmla="*/ 6600 h 6361"/>
                <a:gd name="connsiteX1" fmla="*/ 6198 w 6362"/>
                <a:gd name="connsiteY1" fmla="*/ 3483 h 6361"/>
                <a:gd name="connsiteX2" fmla="*/ 3081 w 6362"/>
                <a:gd name="connsiteY2" fmla="*/ 239 h 6361"/>
                <a:gd name="connsiteX3" fmla="*/ -163 w 6362"/>
                <a:gd name="connsiteY3" fmla="*/ 3356 h 6361"/>
                <a:gd name="connsiteX4" fmla="*/ -163 w 6362"/>
                <a:gd name="connsiteY4" fmla="*/ 3483 h 6361"/>
                <a:gd name="connsiteX5" fmla="*/ 2954 w 6362"/>
                <a:gd name="connsiteY5" fmla="*/ 6600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2" h="6361">
                  <a:moveTo>
                    <a:pt x="2954" y="6600"/>
                  </a:moveTo>
                  <a:cubicBezTo>
                    <a:pt x="4735" y="6631"/>
                    <a:pt x="6135" y="5238"/>
                    <a:pt x="6198" y="3483"/>
                  </a:cubicBezTo>
                  <a:cubicBezTo>
                    <a:pt x="6262" y="1727"/>
                    <a:pt x="4863" y="277"/>
                    <a:pt x="3081" y="239"/>
                  </a:cubicBezTo>
                  <a:cubicBezTo>
                    <a:pt x="1300" y="207"/>
                    <a:pt x="-99" y="1600"/>
                    <a:pt x="-163" y="3356"/>
                  </a:cubicBezTo>
                  <a:cubicBezTo>
                    <a:pt x="-163" y="3400"/>
                    <a:pt x="-163" y="3438"/>
                    <a:pt x="-163" y="3483"/>
                  </a:cubicBezTo>
                  <a:cubicBezTo>
                    <a:pt x="-163" y="5207"/>
                    <a:pt x="1237" y="6600"/>
                    <a:pt x="2954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 3100">
              <a:extLst>
                <a:ext uri="{FF2B5EF4-FFF2-40B4-BE49-F238E27FC236}">
                  <a16:creationId xmlns:a16="http://schemas.microsoft.com/office/drawing/2014/main" id="{F6EF3C67-3311-69E2-3FBE-DDE56209F178}"/>
                </a:ext>
              </a:extLst>
            </p:cNvPr>
            <p:cNvSpPr/>
            <p:nvPr/>
          </p:nvSpPr>
          <p:spPr>
            <a:xfrm>
              <a:off x="10933259" y="4221126"/>
              <a:ext cx="25290" cy="18801"/>
            </a:xfrm>
            <a:custGeom>
              <a:avLst/>
              <a:gdLst>
                <a:gd name="connsiteX0" fmla="*/ 24286 w 25290"/>
                <a:gd name="connsiteY0" fmla="*/ 3201 h 18801"/>
                <a:gd name="connsiteX1" fmla="*/ 16017 w 25290"/>
                <a:gd name="connsiteY1" fmla="*/ 2629 h 18801"/>
                <a:gd name="connsiteX2" fmla="*/ 5077 w 25290"/>
                <a:gd name="connsiteY2" fmla="*/ 8481 h 18801"/>
                <a:gd name="connsiteX3" fmla="*/ 4186 w 25290"/>
                <a:gd name="connsiteY3" fmla="*/ 19040 h 18801"/>
                <a:gd name="connsiteX4" fmla="*/ 17925 w 25290"/>
                <a:gd name="connsiteY4" fmla="*/ 13378 h 18801"/>
                <a:gd name="connsiteX5" fmla="*/ 24286 w 25290"/>
                <a:gd name="connsiteY5" fmla="*/ 3201 h 1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0" h="18801">
                  <a:moveTo>
                    <a:pt x="24286" y="3201"/>
                  </a:moveTo>
                  <a:cubicBezTo>
                    <a:pt x="21996" y="-615"/>
                    <a:pt x="20533" y="-679"/>
                    <a:pt x="16017" y="2629"/>
                  </a:cubicBezTo>
                  <a:cubicBezTo>
                    <a:pt x="12645" y="5021"/>
                    <a:pt x="8957" y="6986"/>
                    <a:pt x="5077" y="8481"/>
                  </a:cubicBezTo>
                  <a:cubicBezTo>
                    <a:pt x="-1284" y="10707"/>
                    <a:pt x="-2175" y="19040"/>
                    <a:pt x="4186" y="19040"/>
                  </a:cubicBezTo>
                  <a:cubicBezTo>
                    <a:pt x="9084" y="18098"/>
                    <a:pt x="13791" y="16171"/>
                    <a:pt x="17925" y="13378"/>
                  </a:cubicBezTo>
                  <a:cubicBezTo>
                    <a:pt x="24667" y="9244"/>
                    <a:pt x="26385" y="6509"/>
                    <a:pt x="24286" y="32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 3101">
              <a:extLst>
                <a:ext uri="{FF2B5EF4-FFF2-40B4-BE49-F238E27FC236}">
                  <a16:creationId xmlns:a16="http://schemas.microsoft.com/office/drawing/2014/main" id="{A555E6C2-5DB8-12ED-F0FC-1549F1520031}"/>
                </a:ext>
              </a:extLst>
            </p:cNvPr>
            <p:cNvSpPr/>
            <p:nvPr/>
          </p:nvSpPr>
          <p:spPr>
            <a:xfrm>
              <a:off x="10942314" y="6015968"/>
              <a:ext cx="9350" cy="4768"/>
            </a:xfrm>
            <a:custGeom>
              <a:avLst/>
              <a:gdLst>
                <a:gd name="connsiteX0" fmla="*/ 4544 w 9350"/>
                <a:gd name="connsiteY0" fmla="*/ 745 h 4768"/>
                <a:gd name="connsiteX1" fmla="*/ -163 w 9350"/>
                <a:gd name="connsiteY1" fmla="*/ 3735 h 4768"/>
                <a:gd name="connsiteX2" fmla="*/ 4544 w 9350"/>
                <a:gd name="connsiteY2" fmla="*/ 5006 h 4768"/>
                <a:gd name="connsiteX3" fmla="*/ 9188 w 9350"/>
                <a:gd name="connsiteY3" fmla="*/ 1953 h 4768"/>
                <a:gd name="connsiteX4" fmla="*/ 4544 w 9350"/>
                <a:gd name="connsiteY4" fmla="*/ 745 h 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4768">
                  <a:moveTo>
                    <a:pt x="4544" y="745"/>
                  </a:moveTo>
                  <a:cubicBezTo>
                    <a:pt x="2000" y="1699"/>
                    <a:pt x="-163" y="3098"/>
                    <a:pt x="-163" y="3735"/>
                  </a:cubicBezTo>
                  <a:cubicBezTo>
                    <a:pt x="-163" y="4371"/>
                    <a:pt x="2000" y="5006"/>
                    <a:pt x="4544" y="5006"/>
                  </a:cubicBezTo>
                  <a:cubicBezTo>
                    <a:pt x="7089" y="5006"/>
                    <a:pt x="9188" y="3607"/>
                    <a:pt x="9188" y="1953"/>
                  </a:cubicBezTo>
                  <a:cubicBezTo>
                    <a:pt x="9188" y="300"/>
                    <a:pt x="7089" y="-273"/>
                    <a:pt x="4544" y="7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 3102">
              <a:extLst>
                <a:ext uri="{FF2B5EF4-FFF2-40B4-BE49-F238E27FC236}">
                  <a16:creationId xmlns:a16="http://schemas.microsoft.com/office/drawing/2014/main" id="{19B0F3A6-56A3-AA02-0384-CEEA8B7C1E5C}"/>
                </a:ext>
              </a:extLst>
            </p:cNvPr>
            <p:cNvSpPr/>
            <p:nvPr/>
          </p:nvSpPr>
          <p:spPr>
            <a:xfrm>
              <a:off x="10942314" y="6410902"/>
              <a:ext cx="9350" cy="6297"/>
            </a:xfrm>
            <a:custGeom>
              <a:avLst/>
              <a:gdLst>
                <a:gd name="connsiteX0" fmla="*/ 4544 w 9350"/>
                <a:gd name="connsiteY0" fmla="*/ 238 h 6297"/>
                <a:gd name="connsiteX1" fmla="*/ -163 w 9350"/>
                <a:gd name="connsiteY1" fmla="*/ 3355 h 6297"/>
                <a:gd name="connsiteX2" fmla="*/ 4544 w 9350"/>
                <a:gd name="connsiteY2" fmla="*/ 6535 h 6297"/>
                <a:gd name="connsiteX3" fmla="*/ 9188 w 9350"/>
                <a:gd name="connsiteY3" fmla="*/ 3355 h 6297"/>
                <a:gd name="connsiteX4" fmla="*/ 4544 w 9350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6297">
                  <a:moveTo>
                    <a:pt x="4544" y="238"/>
                  </a:moveTo>
                  <a:cubicBezTo>
                    <a:pt x="2000" y="238"/>
                    <a:pt x="-163" y="1638"/>
                    <a:pt x="-163" y="3355"/>
                  </a:cubicBezTo>
                  <a:cubicBezTo>
                    <a:pt x="-163" y="5073"/>
                    <a:pt x="2000" y="6535"/>
                    <a:pt x="4544" y="6535"/>
                  </a:cubicBezTo>
                  <a:cubicBezTo>
                    <a:pt x="7089" y="6535"/>
                    <a:pt x="9188" y="5073"/>
                    <a:pt x="9188" y="3355"/>
                  </a:cubicBezTo>
                  <a:cubicBezTo>
                    <a:pt x="9188" y="1638"/>
                    <a:pt x="7089" y="238"/>
                    <a:pt x="454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 3103">
              <a:extLst>
                <a:ext uri="{FF2B5EF4-FFF2-40B4-BE49-F238E27FC236}">
                  <a16:creationId xmlns:a16="http://schemas.microsoft.com/office/drawing/2014/main" id="{BCA73C98-53AE-93AD-1CC3-09DCC05CADAC}"/>
                </a:ext>
              </a:extLst>
            </p:cNvPr>
            <p:cNvSpPr/>
            <p:nvPr/>
          </p:nvSpPr>
          <p:spPr>
            <a:xfrm>
              <a:off x="10945658" y="6357409"/>
              <a:ext cx="12176" cy="20807"/>
            </a:xfrm>
            <a:custGeom>
              <a:avLst/>
              <a:gdLst>
                <a:gd name="connsiteX0" fmla="*/ 12014 w 12176"/>
                <a:gd name="connsiteY0" fmla="*/ 14295 h 20807"/>
                <a:gd name="connsiteX1" fmla="*/ 3936 w 12176"/>
                <a:gd name="connsiteY1" fmla="*/ 238 h 20807"/>
                <a:gd name="connsiteX2" fmla="*/ 2409 w 12176"/>
                <a:gd name="connsiteY2" fmla="*/ 7935 h 20807"/>
                <a:gd name="connsiteX3" fmla="*/ 3618 w 12176"/>
                <a:gd name="connsiteY3" fmla="*/ 16013 h 20807"/>
                <a:gd name="connsiteX4" fmla="*/ 6989 w 12176"/>
                <a:gd name="connsiteY4" fmla="*/ 20402 h 20807"/>
                <a:gd name="connsiteX5" fmla="*/ 12014 w 12176"/>
                <a:gd name="connsiteY5" fmla="*/ 14295 h 2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76" h="20807">
                  <a:moveTo>
                    <a:pt x="12014" y="14295"/>
                  </a:moveTo>
                  <a:cubicBezTo>
                    <a:pt x="12014" y="6726"/>
                    <a:pt x="8325" y="238"/>
                    <a:pt x="3936" y="238"/>
                  </a:cubicBezTo>
                  <a:cubicBezTo>
                    <a:pt x="-453" y="238"/>
                    <a:pt x="-1852" y="5200"/>
                    <a:pt x="2409" y="7935"/>
                  </a:cubicBezTo>
                  <a:cubicBezTo>
                    <a:pt x="3999" y="8889"/>
                    <a:pt x="4509" y="12514"/>
                    <a:pt x="3618" y="16013"/>
                  </a:cubicBezTo>
                  <a:cubicBezTo>
                    <a:pt x="2346" y="20847"/>
                    <a:pt x="3173" y="21928"/>
                    <a:pt x="6989" y="20402"/>
                  </a:cubicBezTo>
                  <a:cubicBezTo>
                    <a:pt x="9660" y="19460"/>
                    <a:pt x="11633" y="17107"/>
                    <a:pt x="12014" y="142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 3104">
              <a:extLst>
                <a:ext uri="{FF2B5EF4-FFF2-40B4-BE49-F238E27FC236}">
                  <a16:creationId xmlns:a16="http://schemas.microsoft.com/office/drawing/2014/main" id="{707CDA59-366E-920A-D1DB-F9C7A68CC0CE}"/>
                </a:ext>
              </a:extLst>
            </p:cNvPr>
            <p:cNvSpPr/>
            <p:nvPr/>
          </p:nvSpPr>
          <p:spPr>
            <a:xfrm>
              <a:off x="10932773" y="4451901"/>
              <a:ext cx="6233" cy="8298"/>
            </a:xfrm>
            <a:custGeom>
              <a:avLst/>
              <a:gdLst>
                <a:gd name="connsiteX0" fmla="*/ 2954 w 6233"/>
                <a:gd name="connsiteY0" fmla="*/ 8536 h 8298"/>
                <a:gd name="connsiteX1" fmla="*/ 6071 w 6233"/>
                <a:gd name="connsiteY1" fmla="*/ 5547 h 8298"/>
                <a:gd name="connsiteX2" fmla="*/ 6071 w 6233"/>
                <a:gd name="connsiteY2" fmla="*/ 5547 h 8298"/>
                <a:gd name="connsiteX3" fmla="*/ 2954 w 6233"/>
                <a:gd name="connsiteY3" fmla="*/ 649 h 8298"/>
                <a:gd name="connsiteX4" fmla="*/ -163 w 6233"/>
                <a:gd name="connsiteY4" fmla="*/ 3575 h 8298"/>
                <a:gd name="connsiteX5" fmla="*/ 2954 w 6233"/>
                <a:gd name="connsiteY5" fmla="*/ 8536 h 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98">
                  <a:moveTo>
                    <a:pt x="2954" y="8536"/>
                  </a:moveTo>
                  <a:cubicBezTo>
                    <a:pt x="4672" y="8574"/>
                    <a:pt x="6007" y="7232"/>
                    <a:pt x="6071" y="5547"/>
                  </a:cubicBezTo>
                  <a:cubicBezTo>
                    <a:pt x="6071" y="5547"/>
                    <a:pt x="6071" y="5547"/>
                    <a:pt x="6071" y="5547"/>
                  </a:cubicBezTo>
                  <a:cubicBezTo>
                    <a:pt x="5816" y="3530"/>
                    <a:pt x="4672" y="1737"/>
                    <a:pt x="2954" y="649"/>
                  </a:cubicBezTo>
                  <a:cubicBezTo>
                    <a:pt x="1237" y="-432"/>
                    <a:pt x="-163" y="649"/>
                    <a:pt x="-163" y="3575"/>
                  </a:cubicBezTo>
                  <a:cubicBezTo>
                    <a:pt x="-163" y="6501"/>
                    <a:pt x="1491" y="8536"/>
                    <a:pt x="2954" y="8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 3105">
              <a:extLst>
                <a:ext uri="{FF2B5EF4-FFF2-40B4-BE49-F238E27FC236}">
                  <a16:creationId xmlns:a16="http://schemas.microsoft.com/office/drawing/2014/main" id="{CE1AB186-1DCF-C619-26E4-AE4BBE1082E2}"/>
                </a:ext>
              </a:extLst>
            </p:cNvPr>
            <p:cNvSpPr/>
            <p:nvPr/>
          </p:nvSpPr>
          <p:spPr>
            <a:xfrm>
              <a:off x="10992746" y="4504350"/>
              <a:ext cx="16996" cy="9278"/>
            </a:xfrm>
            <a:custGeom>
              <a:avLst/>
              <a:gdLst>
                <a:gd name="connsiteX0" fmla="*/ 8306 w 16996"/>
                <a:gd name="connsiteY0" fmla="*/ 9517 h 9278"/>
                <a:gd name="connsiteX1" fmla="*/ 13649 w 16996"/>
                <a:gd name="connsiteY1" fmla="*/ 4174 h 9278"/>
                <a:gd name="connsiteX2" fmla="*/ 3026 w 16996"/>
                <a:gd name="connsiteY2" fmla="*/ 4174 h 9278"/>
                <a:gd name="connsiteX3" fmla="*/ 8306 w 16996"/>
                <a:gd name="connsiteY3" fmla="*/ 9517 h 9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6" h="9278">
                  <a:moveTo>
                    <a:pt x="8306" y="9517"/>
                  </a:moveTo>
                  <a:cubicBezTo>
                    <a:pt x="18356" y="9517"/>
                    <a:pt x="18674" y="9517"/>
                    <a:pt x="13649" y="4174"/>
                  </a:cubicBezTo>
                  <a:cubicBezTo>
                    <a:pt x="8624" y="-1169"/>
                    <a:pt x="8051" y="-978"/>
                    <a:pt x="3026" y="4174"/>
                  </a:cubicBezTo>
                  <a:cubicBezTo>
                    <a:pt x="-1998" y="9327"/>
                    <a:pt x="-1681" y="9517"/>
                    <a:pt x="8306" y="95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 3106">
              <a:extLst>
                <a:ext uri="{FF2B5EF4-FFF2-40B4-BE49-F238E27FC236}">
                  <a16:creationId xmlns:a16="http://schemas.microsoft.com/office/drawing/2014/main" id="{F5410080-A894-E12A-3846-54CDB9A413AA}"/>
                </a:ext>
              </a:extLst>
            </p:cNvPr>
            <p:cNvSpPr/>
            <p:nvPr/>
          </p:nvSpPr>
          <p:spPr>
            <a:xfrm>
              <a:off x="10993227" y="4202208"/>
              <a:ext cx="11103" cy="6233"/>
            </a:xfrm>
            <a:custGeom>
              <a:avLst/>
              <a:gdLst>
                <a:gd name="connsiteX0" fmla="*/ 6489 w 11103"/>
                <a:gd name="connsiteY0" fmla="*/ 6472 h 6233"/>
                <a:gd name="connsiteX1" fmla="*/ 10941 w 11103"/>
                <a:gd name="connsiteY1" fmla="*/ 3355 h 6233"/>
                <a:gd name="connsiteX2" fmla="*/ 4580 w 11103"/>
                <a:gd name="connsiteY2" fmla="*/ 238 h 6233"/>
                <a:gd name="connsiteX3" fmla="*/ 128 w 11103"/>
                <a:gd name="connsiteY3" fmla="*/ 3355 h 6233"/>
                <a:gd name="connsiteX4" fmla="*/ 6489 w 11103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3" h="6233">
                  <a:moveTo>
                    <a:pt x="6489" y="6472"/>
                  </a:moveTo>
                  <a:cubicBezTo>
                    <a:pt x="8969" y="6472"/>
                    <a:pt x="10941" y="5072"/>
                    <a:pt x="10941" y="3355"/>
                  </a:cubicBezTo>
                  <a:cubicBezTo>
                    <a:pt x="10941" y="1638"/>
                    <a:pt x="8079" y="238"/>
                    <a:pt x="4580" y="238"/>
                  </a:cubicBezTo>
                  <a:cubicBezTo>
                    <a:pt x="1082" y="238"/>
                    <a:pt x="-953" y="1638"/>
                    <a:pt x="128" y="3355"/>
                  </a:cubicBezTo>
                  <a:cubicBezTo>
                    <a:pt x="1655" y="5308"/>
                    <a:pt x="4008" y="6459"/>
                    <a:pt x="6489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 3107">
              <a:extLst>
                <a:ext uri="{FF2B5EF4-FFF2-40B4-BE49-F238E27FC236}">
                  <a16:creationId xmlns:a16="http://schemas.microsoft.com/office/drawing/2014/main" id="{EC4205B6-A876-C4AF-2DEB-F935EE780EF2}"/>
                </a:ext>
              </a:extLst>
            </p:cNvPr>
            <p:cNvSpPr/>
            <p:nvPr/>
          </p:nvSpPr>
          <p:spPr>
            <a:xfrm>
              <a:off x="10981220" y="235051"/>
              <a:ext cx="7482" cy="7954"/>
            </a:xfrm>
            <a:custGeom>
              <a:avLst/>
              <a:gdLst>
                <a:gd name="connsiteX0" fmla="*/ 5392 w 7482"/>
                <a:gd name="connsiteY0" fmla="*/ 6451 h 7954"/>
                <a:gd name="connsiteX1" fmla="*/ 6792 w 7482"/>
                <a:gd name="connsiteY1" fmla="*/ 1172 h 7954"/>
                <a:gd name="connsiteX2" fmla="*/ 431 w 7482"/>
                <a:gd name="connsiteY2" fmla="*/ 6642 h 7954"/>
                <a:gd name="connsiteX3" fmla="*/ 5392 w 7482"/>
                <a:gd name="connsiteY3" fmla="*/ 6451 h 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82" h="7954">
                  <a:moveTo>
                    <a:pt x="5392" y="6451"/>
                  </a:moveTo>
                  <a:cubicBezTo>
                    <a:pt x="7237" y="4606"/>
                    <a:pt x="7873" y="2189"/>
                    <a:pt x="6792" y="1172"/>
                  </a:cubicBezTo>
                  <a:cubicBezTo>
                    <a:pt x="3866" y="-1818"/>
                    <a:pt x="-2050" y="3016"/>
                    <a:pt x="431" y="6642"/>
                  </a:cubicBezTo>
                  <a:cubicBezTo>
                    <a:pt x="1321" y="8741"/>
                    <a:pt x="3039" y="8741"/>
                    <a:pt x="5392" y="64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 3108">
              <a:extLst>
                <a:ext uri="{FF2B5EF4-FFF2-40B4-BE49-F238E27FC236}">
                  <a16:creationId xmlns:a16="http://schemas.microsoft.com/office/drawing/2014/main" id="{19E9B75F-3A58-A0F2-BDC4-F1823EAFB2FB}"/>
                </a:ext>
              </a:extLst>
            </p:cNvPr>
            <p:cNvSpPr/>
            <p:nvPr/>
          </p:nvSpPr>
          <p:spPr>
            <a:xfrm>
              <a:off x="10977824" y="2258739"/>
              <a:ext cx="8994" cy="8066"/>
            </a:xfrm>
            <a:custGeom>
              <a:avLst/>
              <a:gdLst>
                <a:gd name="connsiteX0" fmla="*/ 3318 w 8994"/>
                <a:gd name="connsiteY0" fmla="*/ 8142 h 8066"/>
                <a:gd name="connsiteX1" fmla="*/ 8725 w 8994"/>
                <a:gd name="connsiteY1" fmla="*/ 4198 h 8066"/>
                <a:gd name="connsiteX2" fmla="*/ 393 w 8994"/>
                <a:gd name="connsiteY2" fmla="*/ 4198 h 8066"/>
                <a:gd name="connsiteX3" fmla="*/ 3318 w 8994"/>
                <a:gd name="connsiteY3" fmla="*/ 8142 h 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4" h="8066">
                  <a:moveTo>
                    <a:pt x="3318" y="8142"/>
                  </a:moveTo>
                  <a:cubicBezTo>
                    <a:pt x="5926" y="7569"/>
                    <a:pt x="8406" y="5788"/>
                    <a:pt x="8725" y="4198"/>
                  </a:cubicBezTo>
                  <a:cubicBezTo>
                    <a:pt x="9806" y="-1018"/>
                    <a:pt x="2364" y="-1145"/>
                    <a:pt x="393" y="4198"/>
                  </a:cubicBezTo>
                  <a:cubicBezTo>
                    <a:pt x="-880" y="7569"/>
                    <a:pt x="11" y="8778"/>
                    <a:pt x="3318" y="81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 3109">
              <a:extLst>
                <a:ext uri="{FF2B5EF4-FFF2-40B4-BE49-F238E27FC236}">
                  <a16:creationId xmlns:a16="http://schemas.microsoft.com/office/drawing/2014/main" id="{3D5C09C5-44B5-0C96-80AC-5E61BF68986A}"/>
                </a:ext>
              </a:extLst>
            </p:cNvPr>
            <p:cNvSpPr/>
            <p:nvPr/>
          </p:nvSpPr>
          <p:spPr>
            <a:xfrm>
              <a:off x="10936934" y="247243"/>
              <a:ext cx="11160" cy="11862"/>
            </a:xfrm>
            <a:custGeom>
              <a:avLst/>
              <a:gdLst>
                <a:gd name="connsiteX0" fmla="*/ 10879 w 11160"/>
                <a:gd name="connsiteY0" fmla="*/ 5454 h 11862"/>
                <a:gd name="connsiteX1" fmla="*/ 7253 w 11160"/>
                <a:gd name="connsiteY1" fmla="*/ 238 h 11862"/>
                <a:gd name="connsiteX2" fmla="*/ 892 w 11160"/>
                <a:gd name="connsiteY2" fmla="*/ 9843 h 11862"/>
                <a:gd name="connsiteX3" fmla="*/ 10879 w 11160"/>
                <a:gd name="connsiteY3" fmla="*/ 5454 h 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60" h="11862">
                  <a:moveTo>
                    <a:pt x="10879" y="5454"/>
                  </a:moveTo>
                  <a:cubicBezTo>
                    <a:pt x="11451" y="2465"/>
                    <a:pt x="9924" y="238"/>
                    <a:pt x="7253" y="238"/>
                  </a:cubicBezTo>
                  <a:cubicBezTo>
                    <a:pt x="1465" y="238"/>
                    <a:pt x="-2034" y="5391"/>
                    <a:pt x="892" y="9843"/>
                  </a:cubicBezTo>
                  <a:cubicBezTo>
                    <a:pt x="3818" y="14296"/>
                    <a:pt x="9733" y="11815"/>
                    <a:pt x="10879" y="54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 3110">
              <a:extLst>
                <a:ext uri="{FF2B5EF4-FFF2-40B4-BE49-F238E27FC236}">
                  <a16:creationId xmlns:a16="http://schemas.microsoft.com/office/drawing/2014/main" id="{B57F6AA0-B561-97A0-64B8-BD21DC80B591}"/>
                </a:ext>
              </a:extLst>
            </p:cNvPr>
            <p:cNvSpPr/>
            <p:nvPr/>
          </p:nvSpPr>
          <p:spPr>
            <a:xfrm>
              <a:off x="10948779" y="6176557"/>
              <a:ext cx="15002" cy="10596"/>
            </a:xfrm>
            <a:custGeom>
              <a:avLst/>
              <a:gdLst>
                <a:gd name="connsiteX0" fmla="*/ 6538 w 15002"/>
                <a:gd name="connsiteY0" fmla="*/ 10622 h 10596"/>
                <a:gd name="connsiteX1" fmla="*/ 14553 w 15002"/>
                <a:gd name="connsiteY1" fmla="*/ 4262 h 10596"/>
                <a:gd name="connsiteX2" fmla="*/ 7620 w 15002"/>
                <a:gd name="connsiteY2" fmla="*/ 2417 h 10596"/>
                <a:gd name="connsiteX3" fmla="*/ 6538 w 15002"/>
                <a:gd name="connsiteY3" fmla="*/ 10622 h 1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02" h="10596">
                  <a:moveTo>
                    <a:pt x="6538" y="10622"/>
                  </a:moveTo>
                  <a:cubicBezTo>
                    <a:pt x="10228" y="10203"/>
                    <a:pt x="13345" y="7735"/>
                    <a:pt x="14553" y="4262"/>
                  </a:cubicBezTo>
                  <a:cubicBezTo>
                    <a:pt x="15444" y="-636"/>
                    <a:pt x="14553" y="-827"/>
                    <a:pt x="7620" y="2417"/>
                  </a:cubicBezTo>
                  <a:cubicBezTo>
                    <a:pt x="-2239" y="6742"/>
                    <a:pt x="-2875" y="11958"/>
                    <a:pt x="6538" y="106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 3111">
              <a:extLst>
                <a:ext uri="{FF2B5EF4-FFF2-40B4-BE49-F238E27FC236}">
                  <a16:creationId xmlns:a16="http://schemas.microsoft.com/office/drawing/2014/main" id="{A30C644F-861E-95A5-BE47-6E4680812430}"/>
                </a:ext>
              </a:extLst>
            </p:cNvPr>
            <p:cNvSpPr/>
            <p:nvPr/>
          </p:nvSpPr>
          <p:spPr>
            <a:xfrm>
              <a:off x="10976915" y="3167583"/>
              <a:ext cx="7434" cy="8896"/>
            </a:xfrm>
            <a:custGeom>
              <a:avLst/>
              <a:gdLst>
                <a:gd name="connsiteX0" fmla="*/ 1874 w 7434"/>
                <a:gd name="connsiteY0" fmla="*/ 9134 h 8896"/>
                <a:gd name="connsiteX1" fmla="*/ 6772 w 7434"/>
                <a:gd name="connsiteY1" fmla="*/ 4109 h 8896"/>
                <a:gd name="connsiteX2" fmla="*/ 4991 w 7434"/>
                <a:gd name="connsiteY2" fmla="*/ 420 h 8896"/>
                <a:gd name="connsiteX3" fmla="*/ 1874 w 7434"/>
                <a:gd name="connsiteY3" fmla="*/ 9134 h 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4" h="8896">
                  <a:moveTo>
                    <a:pt x="1874" y="9134"/>
                  </a:moveTo>
                  <a:cubicBezTo>
                    <a:pt x="3528" y="9134"/>
                    <a:pt x="5754" y="6845"/>
                    <a:pt x="6772" y="4109"/>
                  </a:cubicBezTo>
                  <a:cubicBezTo>
                    <a:pt x="7789" y="1374"/>
                    <a:pt x="7281" y="-343"/>
                    <a:pt x="4991" y="420"/>
                  </a:cubicBezTo>
                  <a:cubicBezTo>
                    <a:pt x="348" y="2010"/>
                    <a:pt x="-2196" y="9134"/>
                    <a:pt x="1874" y="91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 3112">
              <a:extLst>
                <a:ext uri="{FF2B5EF4-FFF2-40B4-BE49-F238E27FC236}">
                  <a16:creationId xmlns:a16="http://schemas.microsoft.com/office/drawing/2014/main" id="{37DAADF7-9770-F459-79D6-209B264A76CF}"/>
                </a:ext>
              </a:extLst>
            </p:cNvPr>
            <p:cNvSpPr/>
            <p:nvPr/>
          </p:nvSpPr>
          <p:spPr>
            <a:xfrm>
              <a:off x="10958271" y="5924860"/>
              <a:ext cx="9041" cy="7472"/>
            </a:xfrm>
            <a:custGeom>
              <a:avLst/>
              <a:gdLst>
                <a:gd name="connsiteX0" fmla="*/ 3853 w 9041"/>
                <a:gd name="connsiteY0" fmla="*/ 7509 h 7472"/>
                <a:gd name="connsiteX1" fmla="*/ 8878 w 9041"/>
                <a:gd name="connsiteY1" fmla="*/ 3311 h 7472"/>
                <a:gd name="connsiteX2" fmla="*/ 101 w 9041"/>
                <a:gd name="connsiteY2" fmla="*/ 4392 h 7472"/>
                <a:gd name="connsiteX3" fmla="*/ 3853 w 9041"/>
                <a:gd name="connsiteY3" fmla="*/ 7509 h 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1" h="7472">
                  <a:moveTo>
                    <a:pt x="3853" y="7509"/>
                  </a:moveTo>
                  <a:cubicBezTo>
                    <a:pt x="6715" y="6937"/>
                    <a:pt x="8941" y="5029"/>
                    <a:pt x="8878" y="3311"/>
                  </a:cubicBezTo>
                  <a:cubicBezTo>
                    <a:pt x="8878" y="-1332"/>
                    <a:pt x="1691" y="-505"/>
                    <a:pt x="101" y="4392"/>
                  </a:cubicBezTo>
                  <a:cubicBezTo>
                    <a:pt x="-790" y="7064"/>
                    <a:pt x="609" y="8209"/>
                    <a:pt x="3853" y="75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 3113">
              <a:extLst>
                <a:ext uri="{FF2B5EF4-FFF2-40B4-BE49-F238E27FC236}">
                  <a16:creationId xmlns:a16="http://schemas.microsoft.com/office/drawing/2014/main" id="{AD8CCBE2-33B3-0A28-5F04-8BFC65F15241}"/>
                </a:ext>
              </a:extLst>
            </p:cNvPr>
            <p:cNvSpPr/>
            <p:nvPr/>
          </p:nvSpPr>
          <p:spPr>
            <a:xfrm>
              <a:off x="10939832" y="3118080"/>
              <a:ext cx="26129" cy="19841"/>
            </a:xfrm>
            <a:custGeom>
              <a:avLst/>
              <a:gdLst>
                <a:gd name="connsiteX0" fmla="*/ 9316 w 26129"/>
                <a:gd name="connsiteY0" fmla="*/ 18629 h 19841"/>
                <a:gd name="connsiteX1" fmla="*/ 21529 w 26129"/>
                <a:gd name="connsiteY1" fmla="*/ 14558 h 19841"/>
                <a:gd name="connsiteX2" fmla="*/ 16123 w 26129"/>
                <a:gd name="connsiteY2" fmla="*/ 5462 h 19841"/>
                <a:gd name="connsiteX3" fmla="*/ 5118 w 26129"/>
                <a:gd name="connsiteY3" fmla="*/ 5462 h 19841"/>
                <a:gd name="connsiteX4" fmla="*/ 9316 w 26129"/>
                <a:gd name="connsiteY4" fmla="*/ 18629 h 1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29" h="19841">
                  <a:moveTo>
                    <a:pt x="9316" y="18629"/>
                  </a:moveTo>
                  <a:cubicBezTo>
                    <a:pt x="28398" y="21046"/>
                    <a:pt x="28971" y="20919"/>
                    <a:pt x="21529" y="14558"/>
                  </a:cubicBezTo>
                  <a:cubicBezTo>
                    <a:pt x="17522" y="11187"/>
                    <a:pt x="15168" y="7116"/>
                    <a:pt x="16123" y="5462"/>
                  </a:cubicBezTo>
                  <a:cubicBezTo>
                    <a:pt x="20384" y="-1535"/>
                    <a:pt x="10398" y="-1471"/>
                    <a:pt x="5118" y="5462"/>
                  </a:cubicBezTo>
                  <a:cubicBezTo>
                    <a:pt x="-2706" y="15766"/>
                    <a:pt x="-2260" y="17102"/>
                    <a:pt x="9316" y="186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 3114">
              <a:extLst>
                <a:ext uri="{FF2B5EF4-FFF2-40B4-BE49-F238E27FC236}">
                  <a16:creationId xmlns:a16="http://schemas.microsoft.com/office/drawing/2014/main" id="{E42407A3-5A51-DFD2-38F3-BA6D82561DF1}"/>
                </a:ext>
              </a:extLst>
            </p:cNvPr>
            <p:cNvSpPr/>
            <p:nvPr/>
          </p:nvSpPr>
          <p:spPr>
            <a:xfrm>
              <a:off x="10938039" y="3044365"/>
              <a:ext cx="16681" cy="12481"/>
            </a:xfrm>
            <a:custGeom>
              <a:avLst/>
              <a:gdLst>
                <a:gd name="connsiteX0" fmla="*/ 10410 w 16681"/>
                <a:gd name="connsiteY0" fmla="*/ 9527 h 12481"/>
                <a:gd name="connsiteX1" fmla="*/ 14099 w 16681"/>
                <a:gd name="connsiteY1" fmla="*/ 240 h 12481"/>
                <a:gd name="connsiteX2" fmla="*/ 3985 w 16681"/>
                <a:gd name="connsiteY2" fmla="*/ 6601 h 12481"/>
                <a:gd name="connsiteX3" fmla="*/ 10410 w 16681"/>
                <a:gd name="connsiteY3" fmla="*/ 9527 h 1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81" h="12481">
                  <a:moveTo>
                    <a:pt x="10410" y="9527"/>
                  </a:moveTo>
                  <a:cubicBezTo>
                    <a:pt x="16262" y="6347"/>
                    <a:pt x="18743" y="113"/>
                    <a:pt x="14099" y="240"/>
                  </a:cubicBezTo>
                  <a:cubicBezTo>
                    <a:pt x="10410" y="1767"/>
                    <a:pt x="6975" y="3923"/>
                    <a:pt x="3985" y="6601"/>
                  </a:cubicBezTo>
                  <a:cubicBezTo>
                    <a:pt x="-4029" y="12962"/>
                    <a:pt x="360" y="15061"/>
                    <a:pt x="10410" y="95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 3115">
              <a:extLst>
                <a:ext uri="{FF2B5EF4-FFF2-40B4-BE49-F238E27FC236}">
                  <a16:creationId xmlns:a16="http://schemas.microsoft.com/office/drawing/2014/main" id="{35A912DB-CE2D-43E7-3A56-3A97E7F058A5}"/>
                </a:ext>
              </a:extLst>
            </p:cNvPr>
            <p:cNvSpPr/>
            <p:nvPr/>
          </p:nvSpPr>
          <p:spPr>
            <a:xfrm>
              <a:off x="10958180" y="4180686"/>
              <a:ext cx="16311" cy="20926"/>
            </a:xfrm>
            <a:custGeom>
              <a:avLst/>
              <a:gdLst>
                <a:gd name="connsiteX0" fmla="*/ 15711 w 16311"/>
                <a:gd name="connsiteY0" fmla="*/ 12155 h 20926"/>
                <a:gd name="connsiteX1" fmla="*/ 5725 w 16311"/>
                <a:gd name="connsiteY1" fmla="*/ 1278 h 20926"/>
                <a:gd name="connsiteX2" fmla="*/ 4707 w 16311"/>
                <a:gd name="connsiteY2" fmla="*/ 15972 h 20926"/>
                <a:gd name="connsiteX3" fmla="*/ 15711 w 16311"/>
                <a:gd name="connsiteY3" fmla="*/ 12155 h 2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11" h="20926">
                  <a:moveTo>
                    <a:pt x="15711" y="12155"/>
                  </a:moveTo>
                  <a:cubicBezTo>
                    <a:pt x="17301" y="1278"/>
                    <a:pt x="14693" y="-1584"/>
                    <a:pt x="5725" y="1278"/>
                  </a:cubicBezTo>
                  <a:cubicBezTo>
                    <a:pt x="-1781" y="3695"/>
                    <a:pt x="-2099" y="8339"/>
                    <a:pt x="4707" y="15972"/>
                  </a:cubicBezTo>
                  <a:cubicBezTo>
                    <a:pt x="11513" y="23604"/>
                    <a:pt x="14057" y="23223"/>
                    <a:pt x="15711" y="121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 3116">
              <a:extLst>
                <a:ext uri="{FF2B5EF4-FFF2-40B4-BE49-F238E27FC236}">
                  <a16:creationId xmlns:a16="http://schemas.microsoft.com/office/drawing/2014/main" id="{4614264E-9FB4-663F-E7F9-DBD36A3B45B6}"/>
                </a:ext>
              </a:extLst>
            </p:cNvPr>
            <p:cNvSpPr/>
            <p:nvPr/>
          </p:nvSpPr>
          <p:spPr>
            <a:xfrm>
              <a:off x="10952447" y="2116975"/>
              <a:ext cx="20907" cy="16010"/>
            </a:xfrm>
            <a:custGeom>
              <a:avLst/>
              <a:gdLst>
                <a:gd name="connsiteX0" fmla="*/ 4715 w 20907"/>
                <a:gd name="connsiteY0" fmla="*/ 4882 h 16010"/>
                <a:gd name="connsiteX1" fmla="*/ 72 w 20907"/>
                <a:gd name="connsiteY1" fmla="*/ 14296 h 16010"/>
                <a:gd name="connsiteX2" fmla="*/ 20745 w 20907"/>
                <a:gd name="connsiteY2" fmla="*/ 10479 h 16010"/>
                <a:gd name="connsiteX3" fmla="*/ 15910 w 20907"/>
                <a:gd name="connsiteY3" fmla="*/ 2401 h 16010"/>
                <a:gd name="connsiteX4" fmla="*/ 4715 w 20907"/>
                <a:gd name="connsiteY4" fmla="*/ 4882 h 1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07" h="16010">
                  <a:moveTo>
                    <a:pt x="4715" y="4882"/>
                  </a:moveTo>
                  <a:cubicBezTo>
                    <a:pt x="1154" y="8444"/>
                    <a:pt x="-882" y="12706"/>
                    <a:pt x="72" y="14296"/>
                  </a:cubicBezTo>
                  <a:cubicBezTo>
                    <a:pt x="2680" y="18557"/>
                    <a:pt x="20745" y="15186"/>
                    <a:pt x="20745" y="10479"/>
                  </a:cubicBezTo>
                  <a:cubicBezTo>
                    <a:pt x="20172" y="7289"/>
                    <a:pt x="18455" y="4418"/>
                    <a:pt x="15910" y="2401"/>
                  </a:cubicBezTo>
                  <a:cubicBezTo>
                    <a:pt x="11903" y="-970"/>
                    <a:pt x="10058" y="-588"/>
                    <a:pt x="4715" y="48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 3117">
              <a:extLst>
                <a:ext uri="{FF2B5EF4-FFF2-40B4-BE49-F238E27FC236}">
                  <a16:creationId xmlns:a16="http://schemas.microsoft.com/office/drawing/2014/main" id="{EFC6F3DB-653E-FA6C-1E88-258717A63EFD}"/>
                </a:ext>
              </a:extLst>
            </p:cNvPr>
            <p:cNvSpPr/>
            <p:nvPr/>
          </p:nvSpPr>
          <p:spPr>
            <a:xfrm>
              <a:off x="10943919" y="588205"/>
              <a:ext cx="6910" cy="9923"/>
            </a:xfrm>
            <a:custGeom>
              <a:avLst/>
              <a:gdLst>
                <a:gd name="connsiteX0" fmla="*/ 395 w 6910"/>
                <a:gd name="connsiteY0" fmla="*/ 7271 h 9923"/>
                <a:gd name="connsiteX1" fmla="*/ 5229 w 6910"/>
                <a:gd name="connsiteY1" fmla="*/ 8988 h 9923"/>
                <a:gd name="connsiteX2" fmla="*/ 6183 w 6910"/>
                <a:gd name="connsiteY2" fmla="*/ 2627 h 9923"/>
                <a:gd name="connsiteX3" fmla="*/ 395 w 6910"/>
                <a:gd name="connsiteY3" fmla="*/ 7271 h 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0" h="9923">
                  <a:moveTo>
                    <a:pt x="395" y="7271"/>
                  </a:moveTo>
                  <a:cubicBezTo>
                    <a:pt x="1540" y="10388"/>
                    <a:pt x="3257" y="11024"/>
                    <a:pt x="5229" y="8988"/>
                  </a:cubicBezTo>
                  <a:cubicBezTo>
                    <a:pt x="6819" y="7264"/>
                    <a:pt x="7201" y="4746"/>
                    <a:pt x="6183" y="2627"/>
                  </a:cubicBezTo>
                  <a:cubicBezTo>
                    <a:pt x="3130" y="-2588"/>
                    <a:pt x="-1832" y="1546"/>
                    <a:pt x="395" y="72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 3118">
              <a:extLst>
                <a:ext uri="{FF2B5EF4-FFF2-40B4-BE49-F238E27FC236}">
                  <a16:creationId xmlns:a16="http://schemas.microsoft.com/office/drawing/2014/main" id="{9581DC02-944A-AD09-9F79-AAB613511002}"/>
                </a:ext>
              </a:extLst>
            </p:cNvPr>
            <p:cNvSpPr/>
            <p:nvPr/>
          </p:nvSpPr>
          <p:spPr>
            <a:xfrm>
              <a:off x="10951929" y="600439"/>
              <a:ext cx="17468" cy="18082"/>
            </a:xfrm>
            <a:custGeom>
              <a:avLst/>
              <a:gdLst>
                <a:gd name="connsiteX0" fmla="*/ 4979 w 17468"/>
                <a:gd name="connsiteY0" fmla="*/ 13929 h 18082"/>
                <a:gd name="connsiteX1" fmla="*/ 16684 w 17468"/>
                <a:gd name="connsiteY1" fmla="*/ 9667 h 18082"/>
                <a:gd name="connsiteX2" fmla="*/ 6379 w 17468"/>
                <a:gd name="connsiteY2" fmla="*/ 1462 h 18082"/>
                <a:gd name="connsiteX3" fmla="*/ 4979 w 17468"/>
                <a:gd name="connsiteY3" fmla="*/ 13929 h 1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8" h="18082">
                  <a:moveTo>
                    <a:pt x="4979" y="13929"/>
                  </a:moveTo>
                  <a:cubicBezTo>
                    <a:pt x="14330" y="21116"/>
                    <a:pt x="19101" y="19335"/>
                    <a:pt x="16684" y="9667"/>
                  </a:cubicBezTo>
                  <a:cubicBezTo>
                    <a:pt x="14012" y="-1083"/>
                    <a:pt x="14584" y="-701"/>
                    <a:pt x="6379" y="1462"/>
                  </a:cubicBezTo>
                  <a:cubicBezTo>
                    <a:pt x="-1826" y="3624"/>
                    <a:pt x="-2335" y="8268"/>
                    <a:pt x="4979" y="139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 3119">
              <a:extLst>
                <a:ext uri="{FF2B5EF4-FFF2-40B4-BE49-F238E27FC236}">
                  <a16:creationId xmlns:a16="http://schemas.microsoft.com/office/drawing/2014/main" id="{2B2FD291-0A38-644D-FFBD-11745055DE60}"/>
                </a:ext>
              </a:extLst>
            </p:cNvPr>
            <p:cNvSpPr/>
            <p:nvPr/>
          </p:nvSpPr>
          <p:spPr>
            <a:xfrm>
              <a:off x="10936851" y="2204244"/>
              <a:ext cx="11243" cy="11950"/>
            </a:xfrm>
            <a:custGeom>
              <a:avLst/>
              <a:gdLst>
                <a:gd name="connsiteX0" fmla="*/ 784 w 11243"/>
                <a:gd name="connsiteY0" fmla="*/ 9843 h 11950"/>
                <a:gd name="connsiteX1" fmla="*/ 10961 w 11243"/>
                <a:gd name="connsiteY1" fmla="*/ 5518 h 11950"/>
                <a:gd name="connsiteX2" fmla="*/ 7335 w 11243"/>
                <a:gd name="connsiteY2" fmla="*/ 238 h 11950"/>
                <a:gd name="connsiteX3" fmla="*/ 784 w 11243"/>
                <a:gd name="connsiteY3" fmla="*/ 9843 h 1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3" h="11950">
                  <a:moveTo>
                    <a:pt x="784" y="9843"/>
                  </a:moveTo>
                  <a:cubicBezTo>
                    <a:pt x="3583" y="14486"/>
                    <a:pt x="9816" y="11815"/>
                    <a:pt x="10961" y="5518"/>
                  </a:cubicBezTo>
                  <a:cubicBezTo>
                    <a:pt x="11534" y="2465"/>
                    <a:pt x="10007" y="238"/>
                    <a:pt x="7335" y="238"/>
                  </a:cubicBezTo>
                  <a:cubicBezTo>
                    <a:pt x="1548" y="238"/>
                    <a:pt x="-1951" y="5391"/>
                    <a:pt x="784" y="98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 3120">
              <a:extLst>
                <a:ext uri="{FF2B5EF4-FFF2-40B4-BE49-F238E27FC236}">
                  <a16:creationId xmlns:a16="http://schemas.microsoft.com/office/drawing/2014/main" id="{4AEBF14E-803F-B73F-6EEC-2DE6FEAB4F6C}"/>
                </a:ext>
              </a:extLst>
            </p:cNvPr>
            <p:cNvSpPr/>
            <p:nvPr/>
          </p:nvSpPr>
          <p:spPr>
            <a:xfrm>
              <a:off x="10685476" y="4101743"/>
              <a:ext cx="10868" cy="9047"/>
            </a:xfrm>
            <a:custGeom>
              <a:avLst/>
              <a:gdLst>
                <a:gd name="connsiteX0" fmla="*/ 10325 w 10868"/>
                <a:gd name="connsiteY0" fmla="*/ 6247 h 9047"/>
                <a:gd name="connsiteX1" fmla="*/ 7208 w 10868"/>
                <a:gd name="connsiteY1" fmla="*/ 1158 h 9047"/>
                <a:gd name="connsiteX2" fmla="*/ 847 w 10868"/>
                <a:gd name="connsiteY2" fmla="*/ 6056 h 9047"/>
                <a:gd name="connsiteX3" fmla="*/ 7552 w 10868"/>
                <a:gd name="connsiteY3" fmla="*/ 8912 h 9047"/>
                <a:gd name="connsiteX4" fmla="*/ 10325 w 10868"/>
                <a:gd name="connsiteY4" fmla="*/ 6247 h 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8" h="9047">
                  <a:moveTo>
                    <a:pt x="10325" y="6247"/>
                  </a:moveTo>
                  <a:cubicBezTo>
                    <a:pt x="11343" y="4529"/>
                    <a:pt x="10325" y="2176"/>
                    <a:pt x="7208" y="1158"/>
                  </a:cubicBezTo>
                  <a:cubicBezTo>
                    <a:pt x="1356" y="-1195"/>
                    <a:pt x="-1951" y="1158"/>
                    <a:pt x="847" y="6056"/>
                  </a:cubicBezTo>
                  <a:cubicBezTo>
                    <a:pt x="1910" y="8695"/>
                    <a:pt x="4912" y="9974"/>
                    <a:pt x="7552" y="8912"/>
                  </a:cubicBezTo>
                  <a:cubicBezTo>
                    <a:pt x="8786" y="8416"/>
                    <a:pt x="9778" y="7461"/>
                    <a:pt x="10325" y="62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 3121">
              <a:extLst>
                <a:ext uri="{FF2B5EF4-FFF2-40B4-BE49-F238E27FC236}">
                  <a16:creationId xmlns:a16="http://schemas.microsoft.com/office/drawing/2014/main" id="{E3104251-7F11-A42C-E495-9BE600DF48FC}"/>
                </a:ext>
              </a:extLst>
            </p:cNvPr>
            <p:cNvSpPr/>
            <p:nvPr/>
          </p:nvSpPr>
          <p:spPr>
            <a:xfrm>
              <a:off x="10959404" y="2754827"/>
              <a:ext cx="10720" cy="12590"/>
            </a:xfrm>
            <a:custGeom>
              <a:avLst/>
              <a:gdLst>
                <a:gd name="connsiteX0" fmla="*/ 7682 w 10720"/>
                <a:gd name="connsiteY0" fmla="*/ 238 h 12590"/>
                <a:gd name="connsiteX1" fmla="*/ 1321 w 10720"/>
                <a:gd name="connsiteY1" fmla="*/ 6599 h 12590"/>
                <a:gd name="connsiteX2" fmla="*/ 6919 w 10720"/>
                <a:gd name="connsiteY2" fmla="*/ 9143 h 12590"/>
                <a:gd name="connsiteX3" fmla="*/ 7682 w 10720"/>
                <a:gd name="connsiteY3" fmla="*/ 238 h 1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0" h="12590">
                  <a:moveTo>
                    <a:pt x="7682" y="238"/>
                  </a:moveTo>
                  <a:cubicBezTo>
                    <a:pt x="6028" y="238"/>
                    <a:pt x="3229" y="3101"/>
                    <a:pt x="1321" y="6599"/>
                  </a:cubicBezTo>
                  <a:cubicBezTo>
                    <a:pt x="-2368" y="13596"/>
                    <a:pt x="1321" y="15059"/>
                    <a:pt x="6919" y="9143"/>
                  </a:cubicBezTo>
                  <a:cubicBezTo>
                    <a:pt x="11435" y="4500"/>
                    <a:pt x="11816" y="238"/>
                    <a:pt x="768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 3122">
              <a:extLst>
                <a:ext uri="{FF2B5EF4-FFF2-40B4-BE49-F238E27FC236}">
                  <a16:creationId xmlns:a16="http://schemas.microsoft.com/office/drawing/2014/main" id="{09E91F59-AEBE-F801-F060-CF444951090C}"/>
                </a:ext>
              </a:extLst>
            </p:cNvPr>
            <p:cNvSpPr/>
            <p:nvPr/>
          </p:nvSpPr>
          <p:spPr>
            <a:xfrm>
              <a:off x="10951737" y="2369038"/>
              <a:ext cx="7940" cy="14514"/>
            </a:xfrm>
            <a:custGeom>
              <a:avLst/>
              <a:gdLst>
                <a:gd name="connsiteX0" fmla="*/ 5934 w 7940"/>
                <a:gd name="connsiteY0" fmla="*/ 6929 h 14514"/>
                <a:gd name="connsiteX1" fmla="*/ 7334 w 7940"/>
                <a:gd name="connsiteY1" fmla="*/ 1904 h 14514"/>
                <a:gd name="connsiteX2" fmla="*/ 2690 w 7940"/>
                <a:gd name="connsiteY2" fmla="*/ 702 h 14514"/>
                <a:gd name="connsiteX3" fmla="*/ 2627 w 7940"/>
                <a:gd name="connsiteY3" fmla="*/ 759 h 14514"/>
                <a:gd name="connsiteX4" fmla="*/ 3072 w 7940"/>
                <a:gd name="connsiteY4" fmla="*/ 14753 h 14514"/>
                <a:gd name="connsiteX5" fmla="*/ 4535 w 7940"/>
                <a:gd name="connsiteY5" fmla="*/ 11827 h 14514"/>
                <a:gd name="connsiteX6" fmla="*/ 5934 w 7940"/>
                <a:gd name="connsiteY6" fmla="*/ 6929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40" h="14514">
                  <a:moveTo>
                    <a:pt x="5934" y="6929"/>
                  </a:moveTo>
                  <a:cubicBezTo>
                    <a:pt x="7652" y="5905"/>
                    <a:pt x="8288" y="3682"/>
                    <a:pt x="7334" y="1904"/>
                  </a:cubicBezTo>
                  <a:cubicBezTo>
                    <a:pt x="6380" y="298"/>
                    <a:pt x="4344" y="-240"/>
                    <a:pt x="2690" y="702"/>
                  </a:cubicBezTo>
                  <a:cubicBezTo>
                    <a:pt x="2690" y="721"/>
                    <a:pt x="2627" y="740"/>
                    <a:pt x="2627" y="759"/>
                  </a:cubicBezTo>
                  <a:cubicBezTo>
                    <a:pt x="-1316" y="3240"/>
                    <a:pt x="-999" y="14753"/>
                    <a:pt x="3072" y="14753"/>
                  </a:cubicBezTo>
                  <a:cubicBezTo>
                    <a:pt x="4853" y="14753"/>
                    <a:pt x="5489" y="13480"/>
                    <a:pt x="4535" y="11827"/>
                  </a:cubicBezTo>
                  <a:cubicBezTo>
                    <a:pt x="3644" y="10084"/>
                    <a:pt x="4217" y="7928"/>
                    <a:pt x="5934" y="69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 3123">
              <a:extLst>
                <a:ext uri="{FF2B5EF4-FFF2-40B4-BE49-F238E27FC236}">
                  <a16:creationId xmlns:a16="http://schemas.microsoft.com/office/drawing/2014/main" id="{7157FF5A-4D10-A4BE-57D8-F88E8C6A454F}"/>
                </a:ext>
              </a:extLst>
            </p:cNvPr>
            <p:cNvSpPr/>
            <p:nvPr/>
          </p:nvSpPr>
          <p:spPr>
            <a:xfrm>
              <a:off x="10937688" y="2163977"/>
              <a:ext cx="22010" cy="8639"/>
            </a:xfrm>
            <a:custGeom>
              <a:avLst/>
              <a:gdLst>
                <a:gd name="connsiteX0" fmla="*/ 19984 w 22010"/>
                <a:gd name="connsiteY0" fmla="*/ 1196 h 8639"/>
                <a:gd name="connsiteX1" fmla="*/ 12 w 22010"/>
                <a:gd name="connsiteY1" fmla="*/ 6158 h 8639"/>
                <a:gd name="connsiteX2" fmla="*/ 21447 w 22010"/>
                <a:gd name="connsiteY2" fmla="*/ 6158 h 8639"/>
                <a:gd name="connsiteX3" fmla="*/ 19984 w 22010"/>
                <a:gd name="connsiteY3" fmla="*/ 1196 h 8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10" h="8639">
                  <a:moveTo>
                    <a:pt x="19984" y="1196"/>
                  </a:moveTo>
                  <a:cubicBezTo>
                    <a:pt x="15404" y="-1730"/>
                    <a:pt x="-2088" y="2659"/>
                    <a:pt x="12" y="6158"/>
                  </a:cubicBezTo>
                  <a:cubicBezTo>
                    <a:pt x="2110" y="9656"/>
                    <a:pt x="19094" y="9910"/>
                    <a:pt x="21447" y="6158"/>
                  </a:cubicBezTo>
                  <a:cubicBezTo>
                    <a:pt x="22337" y="4378"/>
                    <a:pt x="21701" y="2196"/>
                    <a:pt x="19984" y="11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 3124">
              <a:extLst>
                <a:ext uri="{FF2B5EF4-FFF2-40B4-BE49-F238E27FC236}">
                  <a16:creationId xmlns:a16="http://schemas.microsoft.com/office/drawing/2014/main" id="{2F1215CE-6E0C-5C18-E064-618AA56D5D89}"/>
                </a:ext>
              </a:extLst>
            </p:cNvPr>
            <p:cNvSpPr/>
            <p:nvPr/>
          </p:nvSpPr>
          <p:spPr>
            <a:xfrm>
              <a:off x="10960951" y="3440894"/>
              <a:ext cx="6234" cy="6233"/>
            </a:xfrm>
            <a:custGeom>
              <a:avLst/>
              <a:gdLst>
                <a:gd name="connsiteX0" fmla="*/ -163 w 6234"/>
                <a:gd name="connsiteY0" fmla="*/ 3355 h 6233"/>
                <a:gd name="connsiteX1" fmla="*/ 2955 w 6234"/>
                <a:gd name="connsiteY1" fmla="*/ 6472 h 6233"/>
                <a:gd name="connsiteX2" fmla="*/ 6072 w 6234"/>
                <a:gd name="connsiteY2" fmla="*/ 3355 h 6233"/>
                <a:gd name="connsiteX3" fmla="*/ 2955 w 6234"/>
                <a:gd name="connsiteY3" fmla="*/ 238 h 6233"/>
                <a:gd name="connsiteX4" fmla="*/ -163 w 6234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6233">
                  <a:moveTo>
                    <a:pt x="-163" y="3355"/>
                  </a:moveTo>
                  <a:cubicBezTo>
                    <a:pt x="-163" y="5079"/>
                    <a:pt x="1237" y="6472"/>
                    <a:pt x="2955" y="6472"/>
                  </a:cubicBezTo>
                  <a:cubicBezTo>
                    <a:pt x="4672" y="6472"/>
                    <a:pt x="6072" y="5079"/>
                    <a:pt x="6072" y="3355"/>
                  </a:cubicBezTo>
                  <a:cubicBezTo>
                    <a:pt x="6072" y="1631"/>
                    <a:pt x="4672" y="238"/>
                    <a:pt x="2955" y="238"/>
                  </a:cubicBezTo>
                  <a:cubicBezTo>
                    <a:pt x="1237" y="238"/>
                    <a:pt x="-163" y="1631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 3125">
              <a:extLst>
                <a:ext uri="{FF2B5EF4-FFF2-40B4-BE49-F238E27FC236}">
                  <a16:creationId xmlns:a16="http://schemas.microsoft.com/office/drawing/2014/main" id="{C1FC8196-F115-8074-508F-87DDDC72C51B}"/>
                </a:ext>
              </a:extLst>
            </p:cNvPr>
            <p:cNvSpPr/>
            <p:nvPr/>
          </p:nvSpPr>
          <p:spPr>
            <a:xfrm>
              <a:off x="10685023" y="2408741"/>
              <a:ext cx="9350" cy="6297"/>
            </a:xfrm>
            <a:custGeom>
              <a:avLst/>
              <a:gdLst>
                <a:gd name="connsiteX0" fmla="*/ 4544 w 9350"/>
                <a:gd name="connsiteY0" fmla="*/ 238 h 6297"/>
                <a:gd name="connsiteX1" fmla="*/ -163 w 9350"/>
                <a:gd name="connsiteY1" fmla="*/ 3419 h 6297"/>
                <a:gd name="connsiteX2" fmla="*/ 4544 w 9350"/>
                <a:gd name="connsiteY2" fmla="*/ 6536 h 6297"/>
                <a:gd name="connsiteX3" fmla="*/ 9188 w 9350"/>
                <a:gd name="connsiteY3" fmla="*/ 3419 h 6297"/>
                <a:gd name="connsiteX4" fmla="*/ 4544 w 9350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6297">
                  <a:moveTo>
                    <a:pt x="4544" y="238"/>
                  </a:moveTo>
                  <a:cubicBezTo>
                    <a:pt x="2000" y="238"/>
                    <a:pt x="-163" y="1701"/>
                    <a:pt x="-163" y="3419"/>
                  </a:cubicBezTo>
                  <a:cubicBezTo>
                    <a:pt x="-163" y="5136"/>
                    <a:pt x="2000" y="6536"/>
                    <a:pt x="4544" y="6536"/>
                  </a:cubicBezTo>
                  <a:cubicBezTo>
                    <a:pt x="7089" y="6536"/>
                    <a:pt x="9188" y="5136"/>
                    <a:pt x="9188" y="3419"/>
                  </a:cubicBezTo>
                  <a:cubicBezTo>
                    <a:pt x="9188" y="1701"/>
                    <a:pt x="7089" y="238"/>
                    <a:pt x="454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 3126">
              <a:extLst>
                <a:ext uri="{FF2B5EF4-FFF2-40B4-BE49-F238E27FC236}">
                  <a16:creationId xmlns:a16="http://schemas.microsoft.com/office/drawing/2014/main" id="{E720847C-9AE4-E5DD-899F-3DCE764B5E40}"/>
                </a:ext>
              </a:extLst>
            </p:cNvPr>
            <p:cNvSpPr/>
            <p:nvPr/>
          </p:nvSpPr>
          <p:spPr>
            <a:xfrm>
              <a:off x="10883477" y="6015402"/>
              <a:ext cx="14999" cy="11276"/>
            </a:xfrm>
            <a:custGeom>
              <a:avLst/>
              <a:gdLst>
                <a:gd name="connsiteX0" fmla="*/ 12304 w 14999"/>
                <a:gd name="connsiteY0" fmla="*/ 7099 h 11276"/>
                <a:gd name="connsiteX1" fmla="*/ 14467 w 14999"/>
                <a:gd name="connsiteY1" fmla="*/ 738 h 11276"/>
                <a:gd name="connsiteX2" fmla="*/ -163 w 14999"/>
                <a:gd name="connsiteY2" fmla="*/ 9007 h 11276"/>
                <a:gd name="connsiteX3" fmla="*/ 12304 w 14999"/>
                <a:gd name="connsiteY3" fmla="*/ 7099 h 1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9" h="11276">
                  <a:moveTo>
                    <a:pt x="12304" y="7099"/>
                  </a:moveTo>
                  <a:cubicBezTo>
                    <a:pt x="14467" y="4427"/>
                    <a:pt x="15421" y="1502"/>
                    <a:pt x="14467" y="738"/>
                  </a:cubicBezTo>
                  <a:cubicBezTo>
                    <a:pt x="12113" y="-1679"/>
                    <a:pt x="-163" y="5254"/>
                    <a:pt x="-163" y="9007"/>
                  </a:cubicBezTo>
                  <a:cubicBezTo>
                    <a:pt x="-163" y="12760"/>
                    <a:pt x="7725" y="12442"/>
                    <a:pt x="12304" y="70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 3127">
              <a:extLst>
                <a:ext uri="{FF2B5EF4-FFF2-40B4-BE49-F238E27FC236}">
                  <a16:creationId xmlns:a16="http://schemas.microsoft.com/office/drawing/2014/main" id="{7FEBC3F5-B13D-40DD-6EB1-A5DA46EBF5BF}"/>
                </a:ext>
              </a:extLst>
            </p:cNvPr>
            <p:cNvSpPr/>
            <p:nvPr/>
          </p:nvSpPr>
          <p:spPr>
            <a:xfrm>
              <a:off x="10726424" y="3483431"/>
              <a:ext cx="10525" cy="10829"/>
            </a:xfrm>
            <a:custGeom>
              <a:avLst/>
              <a:gdLst>
                <a:gd name="connsiteX0" fmla="*/ 799 w 10525"/>
                <a:gd name="connsiteY0" fmla="*/ 1464 h 10829"/>
                <a:gd name="connsiteX1" fmla="*/ 2841 w 10525"/>
                <a:gd name="connsiteY1" fmla="*/ 10222 h 10829"/>
                <a:gd name="connsiteX2" fmla="*/ 4997 w 10525"/>
                <a:gd name="connsiteY2" fmla="*/ 11068 h 10829"/>
                <a:gd name="connsiteX3" fmla="*/ 9831 w 10525"/>
                <a:gd name="connsiteY3" fmla="*/ 7570 h 10829"/>
                <a:gd name="connsiteX4" fmla="*/ 799 w 10525"/>
                <a:gd name="connsiteY4" fmla="*/ 1464 h 1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5" h="10829">
                  <a:moveTo>
                    <a:pt x="799" y="1464"/>
                  </a:moveTo>
                  <a:cubicBezTo>
                    <a:pt x="-1059" y="4447"/>
                    <a:pt x="-142" y="8371"/>
                    <a:pt x="2841" y="10222"/>
                  </a:cubicBezTo>
                  <a:cubicBezTo>
                    <a:pt x="3502" y="10636"/>
                    <a:pt x="4234" y="10922"/>
                    <a:pt x="4997" y="11068"/>
                  </a:cubicBezTo>
                  <a:cubicBezTo>
                    <a:pt x="7045" y="10668"/>
                    <a:pt x="8807" y="9389"/>
                    <a:pt x="9831" y="7570"/>
                  </a:cubicBezTo>
                  <a:cubicBezTo>
                    <a:pt x="12503" y="3181"/>
                    <a:pt x="4424" y="-2226"/>
                    <a:pt x="799" y="14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 3128">
              <a:extLst>
                <a:ext uri="{FF2B5EF4-FFF2-40B4-BE49-F238E27FC236}">
                  <a16:creationId xmlns:a16="http://schemas.microsoft.com/office/drawing/2014/main" id="{4179ED23-31D4-B4D5-CE7D-68C15418573E}"/>
                </a:ext>
              </a:extLst>
            </p:cNvPr>
            <p:cNvSpPr/>
            <p:nvPr/>
          </p:nvSpPr>
          <p:spPr>
            <a:xfrm>
              <a:off x="10667661" y="509605"/>
              <a:ext cx="6904" cy="7007"/>
            </a:xfrm>
            <a:custGeom>
              <a:avLst/>
              <a:gdLst>
                <a:gd name="connsiteX0" fmla="*/ 344 w 6904"/>
                <a:gd name="connsiteY0" fmla="*/ 5598 h 7007"/>
                <a:gd name="connsiteX1" fmla="*/ 5114 w 6904"/>
                <a:gd name="connsiteY1" fmla="*/ 6743 h 7007"/>
                <a:gd name="connsiteX2" fmla="*/ 6260 w 6904"/>
                <a:gd name="connsiteY2" fmla="*/ 1909 h 7007"/>
                <a:gd name="connsiteX3" fmla="*/ 1546 w 6904"/>
                <a:gd name="connsiteY3" fmla="*/ 726 h 7007"/>
                <a:gd name="connsiteX4" fmla="*/ 1489 w 6904"/>
                <a:gd name="connsiteY4" fmla="*/ 764 h 7007"/>
                <a:gd name="connsiteX5" fmla="*/ 344 w 6904"/>
                <a:gd name="connsiteY5" fmla="*/ 5598 h 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4" h="7007">
                  <a:moveTo>
                    <a:pt x="344" y="5598"/>
                  </a:moveTo>
                  <a:cubicBezTo>
                    <a:pt x="1355" y="7220"/>
                    <a:pt x="3480" y="7729"/>
                    <a:pt x="5114" y="6743"/>
                  </a:cubicBezTo>
                  <a:cubicBezTo>
                    <a:pt x="6711" y="5688"/>
                    <a:pt x="7214" y="3569"/>
                    <a:pt x="6260" y="1909"/>
                  </a:cubicBezTo>
                  <a:cubicBezTo>
                    <a:pt x="5286" y="281"/>
                    <a:pt x="3174" y="-247"/>
                    <a:pt x="1546" y="726"/>
                  </a:cubicBezTo>
                  <a:cubicBezTo>
                    <a:pt x="1527" y="739"/>
                    <a:pt x="1508" y="752"/>
                    <a:pt x="1489" y="764"/>
                  </a:cubicBezTo>
                  <a:cubicBezTo>
                    <a:pt x="-139" y="1801"/>
                    <a:pt x="-648" y="3945"/>
                    <a:pt x="344" y="55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 3129">
              <a:extLst>
                <a:ext uri="{FF2B5EF4-FFF2-40B4-BE49-F238E27FC236}">
                  <a16:creationId xmlns:a16="http://schemas.microsoft.com/office/drawing/2014/main" id="{3245D50E-3316-96C7-2D01-9CBD13FC1398}"/>
                </a:ext>
              </a:extLst>
            </p:cNvPr>
            <p:cNvSpPr/>
            <p:nvPr/>
          </p:nvSpPr>
          <p:spPr>
            <a:xfrm>
              <a:off x="10658425" y="417870"/>
              <a:ext cx="13212" cy="12133"/>
            </a:xfrm>
            <a:custGeom>
              <a:avLst/>
              <a:gdLst>
                <a:gd name="connsiteX0" fmla="*/ 9453 w 13212"/>
                <a:gd name="connsiteY0" fmla="*/ 651 h 12133"/>
                <a:gd name="connsiteX1" fmla="*/ 548 w 13212"/>
                <a:gd name="connsiteY1" fmla="*/ 9619 h 12133"/>
                <a:gd name="connsiteX2" fmla="*/ 10979 w 13212"/>
                <a:gd name="connsiteY2" fmla="*/ 7393 h 12133"/>
                <a:gd name="connsiteX3" fmla="*/ 9453 w 13212"/>
                <a:gd name="connsiteY3" fmla="*/ 651 h 1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2" h="12133">
                  <a:moveTo>
                    <a:pt x="9453" y="651"/>
                  </a:moveTo>
                  <a:cubicBezTo>
                    <a:pt x="4046" y="-1448"/>
                    <a:pt x="-2315" y="4912"/>
                    <a:pt x="548" y="9619"/>
                  </a:cubicBezTo>
                  <a:cubicBezTo>
                    <a:pt x="3410" y="14326"/>
                    <a:pt x="6908" y="12609"/>
                    <a:pt x="10979" y="7393"/>
                  </a:cubicBezTo>
                  <a:cubicBezTo>
                    <a:pt x="14096" y="3577"/>
                    <a:pt x="13778" y="2368"/>
                    <a:pt x="9453" y="6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 3130">
              <a:extLst>
                <a:ext uri="{FF2B5EF4-FFF2-40B4-BE49-F238E27FC236}">
                  <a16:creationId xmlns:a16="http://schemas.microsoft.com/office/drawing/2014/main" id="{2BE6682A-2FF6-CA0B-15F8-6D4E951E60C1}"/>
                </a:ext>
              </a:extLst>
            </p:cNvPr>
            <p:cNvSpPr/>
            <p:nvPr/>
          </p:nvSpPr>
          <p:spPr>
            <a:xfrm>
              <a:off x="10675927" y="5974508"/>
              <a:ext cx="25687" cy="7477"/>
            </a:xfrm>
            <a:custGeom>
              <a:avLst/>
              <a:gdLst>
                <a:gd name="connsiteX0" fmla="*/ 25280 w 25687"/>
                <a:gd name="connsiteY0" fmla="*/ 5185 h 7477"/>
                <a:gd name="connsiteX1" fmla="*/ -163 w 25687"/>
                <a:gd name="connsiteY1" fmla="*/ 1814 h 7477"/>
                <a:gd name="connsiteX2" fmla="*/ 3717 w 25687"/>
                <a:gd name="connsiteY2" fmla="*/ 6457 h 7477"/>
                <a:gd name="connsiteX3" fmla="*/ 25280 w 25687"/>
                <a:gd name="connsiteY3" fmla="*/ 5185 h 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87" h="7477">
                  <a:moveTo>
                    <a:pt x="25280" y="5185"/>
                  </a:moveTo>
                  <a:cubicBezTo>
                    <a:pt x="21146" y="1178"/>
                    <a:pt x="-163" y="-1684"/>
                    <a:pt x="-163" y="1814"/>
                  </a:cubicBezTo>
                  <a:cubicBezTo>
                    <a:pt x="155" y="3970"/>
                    <a:pt x="1657" y="5764"/>
                    <a:pt x="3717" y="6457"/>
                  </a:cubicBezTo>
                  <a:cubicBezTo>
                    <a:pt x="9824" y="8747"/>
                    <a:pt x="27825" y="7666"/>
                    <a:pt x="25280" y="51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 3131">
              <a:extLst>
                <a:ext uri="{FF2B5EF4-FFF2-40B4-BE49-F238E27FC236}">
                  <a16:creationId xmlns:a16="http://schemas.microsoft.com/office/drawing/2014/main" id="{66DF238D-FA56-52FA-6F8E-C94AD8632D9E}"/>
                </a:ext>
              </a:extLst>
            </p:cNvPr>
            <p:cNvSpPr/>
            <p:nvPr/>
          </p:nvSpPr>
          <p:spPr>
            <a:xfrm>
              <a:off x="10682307" y="6134020"/>
              <a:ext cx="14513" cy="8726"/>
            </a:xfrm>
            <a:custGeom>
              <a:avLst/>
              <a:gdLst>
                <a:gd name="connsiteX0" fmla="*/ 14194 w 14513"/>
                <a:gd name="connsiteY0" fmla="*/ 4182 h 8726"/>
                <a:gd name="connsiteX1" fmla="*/ 7833 w 14513"/>
                <a:gd name="connsiteY1" fmla="*/ 238 h 8726"/>
                <a:gd name="connsiteX2" fmla="*/ 1981 w 14513"/>
                <a:gd name="connsiteY2" fmla="*/ 7681 h 8726"/>
                <a:gd name="connsiteX3" fmla="*/ 13800 w 14513"/>
                <a:gd name="connsiteY3" fmla="*/ 4895 h 8726"/>
                <a:gd name="connsiteX4" fmla="*/ 14194 w 14513"/>
                <a:gd name="connsiteY4" fmla="*/ 4182 h 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13" h="8726">
                  <a:moveTo>
                    <a:pt x="14194" y="4182"/>
                  </a:moveTo>
                  <a:cubicBezTo>
                    <a:pt x="15021" y="1702"/>
                    <a:pt x="12540" y="238"/>
                    <a:pt x="7833" y="238"/>
                  </a:cubicBezTo>
                  <a:cubicBezTo>
                    <a:pt x="9" y="238"/>
                    <a:pt x="-2344" y="3228"/>
                    <a:pt x="1981" y="7681"/>
                  </a:cubicBezTo>
                  <a:cubicBezTo>
                    <a:pt x="6014" y="10174"/>
                    <a:pt x="11306" y="8927"/>
                    <a:pt x="13800" y="4895"/>
                  </a:cubicBezTo>
                  <a:cubicBezTo>
                    <a:pt x="13939" y="4659"/>
                    <a:pt x="14073" y="4424"/>
                    <a:pt x="14194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 3132">
              <a:extLst>
                <a:ext uri="{FF2B5EF4-FFF2-40B4-BE49-F238E27FC236}">
                  <a16:creationId xmlns:a16="http://schemas.microsoft.com/office/drawing/2014/main" id="{3A393680-A1F8-5B89-A630-4F494A823880}"/>
                </a:ext>
              </a:extLst>
            </p:cNvPr>
            <p:cNvSpPr/>
            <p:nvPr/>
          </p:nvSpPr>
          <p:spPr>
            <a:xfrm>
              <a:off x="10644760" y="2591230"/>
              <a:ext cx="6170" cy="9477"/>
            </a:xfrm>
            <a:custGeom>
              <a:avLst/>
              <a:gdLst>
                <a:gd name="connsiteX0" fmla="*/ -163 w 6170"/>
                <a:gd name="connsiteY0" fmla="*/ 5009 h 9477"/>
                <a:gd name="connsiteX1" fmla="*/ 2954 w 6170"/>
                <a:gd name="connsiteY1" fmla="*/ 9716 h 9477"/>
                <a:gd name="connsiteX2" fmla="*/ 6008 w 6170"/>
                <a:gd name="connsiteY2" fmla="*/ 5009 h 9477"/>
                <a:gd name="connsiteX3" fmla="*/ 2954 w 6170"/>
                <a:gd name="connsiteY3" fmla="*/ 238 h 9477"/>
                <a:gd name="connsiteX4" fmla="*/ -163 w 6170"/>
                <a:gd name="connsiteY4" fmla="*/ 5009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9477">
                  <a:moveTo>
                    <a:pt x="-163" y="5009"/>
                  </a:moveTo>
                  <a:cubicBezTo>
                    <a:pt x="-163" y="7553"/>
                    <a:pt x="1237" y="9716"/>
                    <a:pt x="2954" y="9716"/>
                  </a:cubicBezTo>
                  <a:cubicBezTo>
                    <a:pt x="4672" y="9716"/>
                    <a:pt x="6008" y="7553"/>
                    <a:pt x="6008" y="5009"/>
                  </a:cubicBezTo>
                  <a:cubicBezTo>
                    <a:pt x="6008" y="2465"/>
                    <a:pt x="4672" y="238"/>
                    <a:pt x="2954" y="238"/>
                  </a:cubicBezTo>
                  <a:cubicBezTo>
                    <a:pt x="1237" y="238"/>
                    <a:pt x="-163" y="2401"/>
                    <a:pt x="-163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 3133">
              <a:extLst>
                <a:ext uri="{FF2B5EF4-FFF2-40B4-BE49-F238E27FC236}">
                  <a16:creationId xmlns:a16="http://schemas.microsoft.com/office/drawing/2014/main" id="{F49CBE19-8340-AD99-D37B-6521A212A0CC}"/>
                </a:ext>
              </a:extLst>
            </p:cNvPr>
            <p:cNvSpPr/>
            <p:nvPr/>
          </p:nvSpPr>
          <p:spPr>
            <a:xfrm>
              <a:off x="10645537" y="5894656"/>
              <a:ext cx="5235" cy="9344"/>
            </a:xfrm>
            <a:custGeom>
              <a:avLst/>
              <a:gdLst>
                <a:gd name="connsiteX0" fmla="*/ 4594 w 5235"/>
                <a:gd name="connsiteY0" fmla="*/ 7182 h 9344"/>
                <a:gd name="connsiteX1" fmla="*/ 4022 w 5235"/>
                <a:gd name="connsiteY1" fmla="*/ 1266 h 9344"/>
                <a:gd name="connsiteX2" fmla="*/ 4022 w 5235"/>
                <a:gd name="connsiteY2" fmla="*/ 1266 h 9344"/>
                <a:gd name="connsiteX3" fmla="*/ 905 w 5235"/>
                <a:gd name="connsiteY3" fmla="*/ 7118 h 9344"/>
                <a:gd name="connsiteX4" fmla="*/ 4594 w 5235"/>
                <a:gd name="connsiteY4" fmla="*/ 7182 h 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5" h="9344">
                  <a:moveTo>
                    <a:pt x="4594" y="7182"/>
                  </a:moveTo>
                  <a:cubicBezTo>
                    <a:pt x="5396" y="5236"/>
                    <a:pt x="5180" y="3022"/>
                    <a:pt x="4022" y="1266"/>
                  </a:cubicBezTo>
                  <a:lnTo>
                    <a:pt x="4022" y="1266"/>
                  </a:lnTo>
                  <a:cubicBezTo>
                    <a:pt x="905" y="-1914"/>
                    <a:pt x="-1703" y="2920"/>
                    <a:pt x="905" y="7118"/>
                  </a:cubicBezTo>
                  <a:cubicBezTo>
                    <a:pt x="2814" y="10362"/>
                    <a:pt x="3513" y="10426"/>
                    <a:pt x="4594" y="7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 3134">
              <a:extLst>
                <a:ext uri="{FF2B5EF4-FFF2-40B4-BE49-F238E27FC236}">
                  <a16:creationId xmlns:a16="http://schemas.microsoft.com/office/drawing/2014/main" id="{27814B2D-ADE2-52F7-EFCD-3090E1E0384D}"/>
                </a:ext>
              </a:extLst>
            </p:cNvPr>
            <p:cNvSpPr/>
            <p:nvPr/>
          </p:nvSpPr>
          <p:spPr>
            <a:xfrm>
              <a:off x="10641660" y="5995548"/>
              <a:ext cx="18619" cy="31099"/>
            </a:xfrm>
            <a:custGeom>
              <a:avLst/>
              <a:gdLst>
                <a:gd name="connsiteX0" fmla="*/ 7326 w 18619"/>
                <a:gd name="connsiteY0" fmla="*/ 28098 h 31099"/>
                <a:gd name="connsiteX1" fmla="*/ 18457 w 18619"/>
                <a:gd name="connsiteY1" fmla="*/ 28607 h 31099"/>
                <a:gd name="connsiteX2" fmla="*/ 12414 w 18619"/>
                <a:gd name="connsiteY2" fmla="*/ 21674 h 31099"/>
                <a:gd name="connsiteX3" fmla="*/ 9679 w 18619"/>
                <a:gd name="connsiteY3" fmla="*/ 13787 h 31099"/>
                <a:gd name="connsiteX4" fmla="*/ 8942 w 18619"/>
                <a:gd name="connsiteY4" fmla="*/ 2204 h 31099"/>
                <a:gd name="connsiteX5" fmla="*/ 4655 w 18619"/>
                <a:gd name="connsiteY5" fmla="*/ 238 h 31099"/>
                <a:gd name="connsiteX6" fmla="*/ 7326 w 18619"/>
                <a:gd name="connsiteY6" fmla="*/ 28098 h 3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19" h="31099">
                  <a:moveTo>
                    <a:pt x="7326" y="28098"/>
                  </a:moveTo>
                  <a:cubicBezTo>
                    <a:pt x="15786" y="32296"/>
                    <a:pt x="18457" y="32360"/>
                    <a:pt x="18457" y="28607"/>
                  </a:cubicBezTo>
                  <a:cubicBezTo>
                    <a:pt x="18457" y="26890"/>
                    <a:pt x="15722" y="23773"/>
                    <a:pt x="12414" y="21674"/>
                  </a:cubicBezTo>
                  <a:cubicBezTo>
                    <a:pt x="7962" y="18812"/>
                    <a:pt x="7262" y="16776"/>
                    <a:pt x="9679" y="13787"/>
                  </a:cubicBezTo>
                  <a:cubicBezTo>
                    <a:pt x="12675" y="10384"/>
                    <a:pt x="12345" y="5200"/>
                    <a:pt x="8942" y="2204"/>
                  </a:cubicBezTo>
                  <a:cubicBezTo>
                    <a:pt x="7733" y="1141"/>
                    <a:pt x="6245" y="461"/>
                    <a:pt x="4655" y="238"/>
                  </a:cubicBezTo>
                  <a:cubicBezTo>
                    <a:pt x="-3169" y="238"/>
                    <a:pt x="-879" y="24091"/>
                    <a:pt x="7326" y="280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 3135">
              <a:extLst>
                <a:ext uri="{FF2B5EF4-FFF2-40B4-BE49-F238E27FC236}">
                  <a16:creationId xmlns:a16="http://schemas.microsoft.com/office/drawing/2014/main" id="{6F621748-3EAE-EF2C-976B-39CA3A2E0FEC}"/>
                </a:ext>
              </a:extLst>
            </p:cNvPr>
            <p:cNvSpPr/>
            <p:nvPr/>
          </p:nvSpPr>
          <p:spPr>
            <a:xfrm>
              <a:off x="10802887" y="324121"/>
              <a:ext cx="18025" cy="14432"/>
            </a:xfrm>
            <a:custGeom>
              <a:avLst/>
              <a:gdLst>
                <a:gd name="connsiteX0" fmla="*/ 17329 w 18025"/>
                <a:gd name="connsiteY0" fmla="*/ 9739 h 14432"/>
                <a:gd name="connsiteX1" fmla="*/ 16057 w 18025"/>
                <a:gd name="connsiteY1" fmla="*/ 1597 h 14432"/>
                <a:gd name="connsiteX2" fmla="*/ -163 w 18025"/>
                <a:gd name="connsiteY2" fmla="*/ 10057 h 14432"/>
                <a:gd name="connsiteX3" fmla="*/ 17329 w 18025"/>
                <a:gd name="connsiteY3" fmla="*/ 9739 h 1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25" h="14432">
                  <a:moveTo>
                    <a:pt x="17329" y="9739"/>
                  </a:moveTo>
                  <a:cubicBezTo>
                    <a:pt x="18347" y="6991"/>
                    <a:pt x="17902" y="3900"/>
                    <a:pt x="16057" y="1597"/>
                  </a:cubicBezTo>
                  <a:cubicBezTo>
                    <a:pt x="11923" y="-2601"/>
                    <a:pt x="-163" y="3696"/>
                    <a:pt x="-163" y="10057"/>
                  </a:cubicBezTo>
                  <a:cubicBezTo>
                    <a:pt x="-163" y="16417"/>
                    <a:pt x="14976" y="16099"/>
                    <a:pt x="17329" y="97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 3136">
              <a:extLst>
                <a:ext uri="{FF2B5EF4-FFF2-40B4-BE49-F238E27FC236}">
                  <a16:creationId xmlns:a16="http://schemas.microsoft.com/office/drawing/2014/main" id="{932C76A3-0140-6BFE-0639-F4A49EE4DAFB}"/>
                </a:ext>
              </a:extLst>
            </p:cNvPr>
            <p:cNvSpPr/>
            <p:nvPr/>
          </p:nvSpPr>
          <p:spPr>
            <a:xfrm>
              <a:off x="10712883" y="2355247"/>
              <a:ext cx="6297" cy="6360"/>
            </a:xfrm>
            <a:custGeom>
              <a:avLst/>
              <a:gdLst>
                <a:gd name="connsiteX0" fmla="*/ 6135 w 6297"/>
                <a:gd name="connsiteY0" fmla="*/ 3419 h 6360"/>
                <a:gd name="connsiteX1" fmla="*/ 3081 w 6297"/>
                <a:gd name="connsiteY1" fmla="*/ 239 h 6360"/>
                <a:gd name="connsiteX2" fmla="*/ 3018 w 6297"/>
                <a:gd name="connsiteY2" fmla="*/ 238 h 6360"/>
                <a:gd name="connsiteX3" fmla="*/ -163 w 6297"/>
                <a:gd name="connsiteY3" fmla="*/ 3419 h 6360"/>
                <a:gd name="connsiteX4" fmla="*/ 3018 w 6297"/>
                <a:gd name="connsiteY4" fmla="*/ 6599 h 6360"/>
                <a:gd name="connsiteX5" fmla="*/ 6135 w 6297"/>
                <a:gd name="connsiteY5" fmla="*/ 3483 h 6360"/>
                <a:gd name="connsiteX6" fmla="*/ 6135 w 6297"/>
                <a:gd name="connsiteY6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7" h="6360">
                  <a:moveTo>
                    <a:pt x="6135" y="3419"/>
                  </a:moveTo>
                  <a:cubicBezTo>
                    <a:pt x="6166" y="1698"/>
                    <a:pt x="4805" y="274"/>
                    <a:pt x="3081" y="239"/>
                  </a:cubicBezTo>
                  <a:cubicBezTo>
                    <a:pt x="3062" y="238"/>
                    <a:pt x="3037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5"/>
                    <a:pt x="1262" y="6599"/>
                    <a:pt x="3018" y="6599"/>
                  </a:cubicBezTo>
                  <a:cubicBezTo>
                    <a:pt x="4742" y="6600"/>
                    <a:pt x="6135" y="5204"/>
                    <a:pt x="6135" y="3483"/>
                  </a:cubicBezTo>
                  <a:cubicBezTo>
                    <a:pt x="6135" y="3461"/>
                    <a:pt x="6135" y="3440"/>
                    <a:pt x="6135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 3137">
              <a:extLst>
                <a:ext uri="{FF2B5EF4-FFF2-40B4-BE49-F238E27FC236}">
                  <a16:creationId xmlns:a16="http://schemas.microsoft.com/office/drawing/2014/main" id="{D88526DC-3FC5-56E9-A39F-0D5206832143}"/>
                </a:ext>
              </a:extLst>
            </p:cNvPr>
            <p:cNvSpPr/>
            <p:nvPr/>
          </p:nvSpPr>
          <p:spPr>
            <a:xfrm>
              <a:off x="10661307" y="1386312"/>
              <a:ext cx="5142" cy="6305"/>
            </a:xfrm>
            <a:custGeom>
              <a:avLst/>
              <a:gdLst>
                <a:gd name="connsiteX0" fmla="*/ 337 w 5142"/>
                <a:gd name="connsiteY0" fmla="*/ 3427 h 6305"/>
                <a:gd name="connsiteX1" fmla="*/ 3644 w 5142"/>
                <a:gd name="connsiteY1" fmla="*/ 6544 h 6305"/>
                <a:gd name="connsiteX2" fmla="*/ 4980 w 5142"/>
                <a:gd name="connsiteY2" fmla="*/ 3427 h 6305"/>
                <a:gd name="connsiteX3" fmla="*/ 1800 w 5142"/>
                <a:gd name="connsiteY3" fmla="*/ 246 h 6305"/>
                <a:gd name="connsiteX4" fmla="*/ 1736 w 5142"/>
                <a:gd name="connsiteY4" fmla="*/ 246 h 6305"/>
                <a:gd name="connsiteX5" fmla="*/ 337 w 5142"/>
                <a:gd name="connsiteY5" fmla="*/ 3427 h 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" h="6305">
                  <a:moveTo>
                    <a:pt x="337" y="3427"/>
                  </a:moveTo>
                  <a:cubicBezTo>
                    <a:pt x="1418" y="5144"/>
                    <a:pt x="2881" y="6544"/>
                    <a:pt x="3644" y="6544"/>
                  </a:cubicBezTo>
                  <a:cubicBezTo>
                    <a:pt x="4408" y="6544"/>
                    <a:pt x="4980" y="5144"/>
                    <a:pt x="4980" y="3427"/>
                  </a:cubicBezTo>
                  <a:cubicBezTo>
                    <a:pt x="4980" y="1671"/>
                    <a:pt x="3556" y="246"/>
                    <a:pt x="1800" y="246"/>
                  </a:cubicBezTo>
                  <a:cubicBezTo>
                    <a:pt x="1781" y="246"/>
                    <a:pt x="1755" y="246"/>
                    <a:pt x="1736" y="246"/>
                  </a:cubicBezTo>
                  <a:cubicBezTo>
                    <a:pt x="-108" y="119"/>
                    <a:pt x="-681" y="1519"/>
                    <a:pt x="337" y="34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 3138">
              <a:extLst>
                <a:ext uri="{FF2B5EF4-FFF2-40B4-BE49-F238E27FC236}">
                  <a16:creationId xmlns:a16="http://schemas.microsoft.com/office/drawing/2014/main" id="{69139335-208D-2F02-53D9-061E52CF6FB7}"/>
                </a:ext>
              </a:extLst>
            </p:cNvPr>
            <p:cNvSpPr/>
            <p:nvPr/>
          </p:nvSpPr>
          <p:spPr>
            <a:xfrm>
              <a:off x="10805940" y="2997921"/>
              <a:ext cx="8985" cy="11591"/>
            </a:xfrm>
            <a:custGeom>
              <a:avLst/>
              <a:gdLst>
                <a:gd name="connsiteX0" fmla="*/ -163 w 8985"/>
                <a:gd name="connsiteY0" fmla="*/ 5467 h 11591"/>
                <a:gd name="connsiteX1" fmla="*/ 4735 w 8985"/>
                <a:gd name="connsiteY1" fmla="*/ 11827 h 11591"/>
                <a:gd name="connsiteX2" fmla="*/ 8806 w 8985"/>
                <a:gd name="connsiteY2" fmla="*/ 8036 h 11591"/>
                <a:gd name="connsiteX3" fmla="*/ 8615 w 8985"/>
                <a:gd name="connsiteY3" fmla="*/ 6612 h 11591"/>
                <a:gd name="connsiteX4" fmla="*/ -163 w 8985"/>
                <a:gd name="connsiteY4" fmla="*/ 5467 h 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85" h="11591">
                  <a:moveTo>
                    <a:pt x="-163" y="5467"/>
                  </a:moveTo>
                  <a:cubicBezTo>
                    <a:pt x="-163" y="9347"/>
                    <a:pt x="1873" y="11827"/>
                    <a:pt x="4735" y="11827"/>
                  </a:cubicBezTo>
                  <a:cubicBezTo>
                    <a:pt x="6898" y="11910"/>
                    <a:pt x="8742" y="10212"/>
                    <a:pt x="8806" y="8036"/>
                  </a:cubicBezTo>
                  <a:cubicBezTo>
                    <a:pt x="8870" y="7553"/>
                    <a:pt x="8742" y="7070"/>
                    <a:pt x="8615" y="6612"/>
                  </a:cubicBezTo>
                  <a:cubicBezTo>
                    <a:pt x="7089" y="-1149"/>
                    <a:pt x="-163" y="-2166"/>
                    <a:pt x="-163" y="54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 3139">
              <a:extLst>
                <a:ext uri="{FF2B5EF4-FFF2-40B4-BE49-F238E27FC236}">
                  <a16:creationId xmlns:a16="http://schemas.microsoft.com/office/drawing/2014/main" id="{AFB2BCDA-9E13-9977-B45E-7AD750E744BB}"/>
                </a:ext>
              </a:extLst>
            </p:cNvPr>
            <p:cNvSpPr/>
            <p:nvPr/>
          </p:nvSpPr>
          <p:spPr>
            <a:xfrm>
              <a:off x="10786465" y="3061668"/>
              <a:ext cx="19166" cy="23537"/>
            </a:xfrm>
            <a:custGeom>
              <a:avLst/>
              <a:gdLst>
                <a:gd name="connsiteX0" fmla="*/ 11490 w 19166"/>
                <a:gd name="connsiteY0" fmla="*/ 7299 h 23537"/>
                <a:gd name="connsiteX1" fmla="*/ 6210 w 19166"/>
                <a:gd name="connsiteY1" fmla="*/ 12387 h 23537"/>
                <a:gd name="connsiteX2" fmla="*/ -23 w 19166"/>
                <a:gd name="connsiteY2" fmla="*/ 16166 h 23537"/>
                <a:gd name="connsiteX3" fmla="*/ 1694 w 19166"/>
                <a:gd name="connsiteY3" fmla="*/ 21356 h 23537"/>
                <a:gd name="connsiteX4" fmla="*/ 18995 w 19166"/>
                <a:gd name="connsiteY4" fmla="*/ 19957 h 23537"/>
                <a:gd name="connsiteX5" fmla="*/ 16196 w 19166"/>
                <a:gd name="connsiteY5" fmla="*/ 8126 h 23537"/>
                <a:gd name="connsiteX6" fmla="*/ 13652 w 19166"/>
                <a:gd name="connsiteY6" fmla="*/ 238 h 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6" h="23537">
                  <a:moveTo>
                    <a:pt x="11490" y="7299"/>
                  </a:moveTo>
                  <a:cubicBezTo>
                    <a:pt x="10281" y="11179"/>
                    <a:pt x="7928" y="13659"/>
                    <a:pt x="6210" y="12387"/>
                  </a:cubicBezTo>
                  <a:cubicBezTo>
                    <a:pt x="3475" y="11713"/>
                    <a:pt x="676" y="13405"/>
                    <a:pt x="-23" y="16166"/>
                  </a:cubicBezTo>
                  <a:cubicBezTo>
                    <a:pt x="-469" y="18080"/>
                    <a:pt x="167" y="20096"/>
                    <a:pt x="1694" y="21356"/>
                  </a:cubicBezTo>
                  <a:cubicBezTo>
                    <a:pt x="7609" y="25236"/>
                    <a:pt x="19377" y="24218"/>
                    <a:pt x="18995" y="19957"/>
                  </a:cubicBezTo>
                  <a:cubicBezTo>
                    <a:pt x="18423" y="15930"/>
                    <a:pt x="17532" y="11974"/>
                    <a:pt x="16196" y="8126"/>
                  </a:cubicBezTo>
                  <a:lnTo>
                    <a:pt x="13652" y="238"/>
                  </a:ln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 3140">
              <a:extLst>
                <a:ext uri="{FF2B5EF4-FFF2-40B4-BE49-F238E27FC236}">
                  <a16:creationId xmlns:a16="http://schemas.microsoft.com/office/drawing/2014/main" id="{D61EE6D4-A280-312C-8A81-F370718CFEEA}"/>
                </a:ext>
              </a:extLst>
            </p:cNvPr>
            <p:cNvSpPr/>
            <p:nvPr/>
          </p:nvSpPr>
          <p:spPr>
            <a:xfrm>
              <a:off x="10649118" y="2393030"/>
              <a:ext cx="26554" cy="17241"/>
            </a:xfrm>
            <a:custGeom>
              <a:avLst/>
              <a:gdLst>
                <a:gd name="connsiteX0" fmla="*/ 2477 w 26554"/>
                <a:gd name="connsiteY0" fmla="*/ 16967 h 17241"/>
                <a:gd name="connsiteX1" fmla="*/ 24103 w 26554"/>
                <a:gd name="connsiteY1" fmla="*/ 11560 h 17241"/>
                <a:gd name="connsiteX2" fmla="*/ 22195 w 26554"/>
                <a:gd name="connsiteY2" fmla="*/ 238 h 17241"/>
                <a:gd name="connsiteX3" fmla="*/ 15834 w 26554"/>
                <a:gd name="connsiteY3" fmla="*/ 4945 h 17241"/>
                <a:gd name="connsiteX4" fmla="*/ 7947 w 26554"/>
                <a:gd name="connsiteY4" fmla="*/ 9652 h 17241"/>
                <a:gd name="connsiteX5" fmla="*/ 2477 w 26554"/>
                <a:gd name="connsiteY5" fmla="*/ 16967 h 17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4" h="17241">
                  <a:moveTo>
                    <a:pt x="2477" y="16967"/>
                  </a:moveTo>
                  <a:cubicBezTo>
                    <a:pt x="10135" y="18513"/>
                    <a:pt x="18073" y="16522"/>
                    <a:pt x="24103" y="11560"/>
                  </a:cubicBezTo>
                  <a:cubicBezTo>
                    <a:pt x="27856" y="5963"/>
                    <a:pt x="26838" y="238"/>
                    <a:pt x="22195" y="238"/>
                  </a:cubicBezTo>
                  <a:cubicBezTo>
                    <a:pt x="19332" y="429"/>
                    <a:pt x="16852" y="2267"/>
                    <a:pt x="15834" y="4945"/>
                  </a:cubicBezTo>
                  <a:cubicBezTo>
                    <a:pt x="14301" y="7871"/>
                    <a:pt x="11254" y="9697"/>
                    <a:pt x="7947" y="9652"/>
                  </a:cubicBezTo>
                  <a:cubicBezTo>
                    <a:pt x="886" y="9652"/>
                    <a:pt x="-3121" y="14804"/>
                    <a:pt x="2477" y="169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 3141">
              <a:extLst>
                <a:ext uri="{FF2B5EF4-FFF2-40B4-BE49-F238E27FC236}">
                  <a16:creationId xmlns:a16="http://schemas.microsoft.com/office/drawing/2014/main" id="{235A0130-DA02-E7D2-DA17-FE23256413DA}"/>
                </a:ext>
              </a:extLst>
            </p:cNvPr>
            <p:cNvSpPr/>
            <p:nvPr/>
          </p:nvSpPr>
          <p:spPr>
            <a:xfrm>
              <a:off x="10688888" y="6308239"/>
              <a:ext cx="8602" cy="11106"/>
            </a:xfrm>
            <a:custGeom>
              <a:avLst/>
              <a:gdLst>
                <a:gd name="connsiteX0" fmla="*/ 8440 w 8602"/>
                <a:gd name="connsiteY0" fmla="*/ 7110 h 11106"/>
                <a:gd name="connsiteX1" fmla="*/ 5514 w 8602"/>
                <a:gd name="connsiteY1" fmla="*/ 749 h 11106"/>
                <a:gd name="connsiteX2" fmla="*/ 680 w 8602"/>
                <a:gd name="connsiteY2" fmla="*/ 8509 h 11106"/>
                <a:gd name="connsiteX3" fmla="*/ 8440 w 8602"/>
                <a:gd name="connsiteY3" fmla="*/ 7110 h 1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02" h="11106">
                  <a:moveTo>
                    <a:pt x="8440" y="7110"/>
                  </a:moveTo>
                  <a:cubicBezTo>
                    <a:pt x="8452" y="4661"/>
                    <a:pt x="7384" y="2333"/>
                    <a:pt x="5514" y="749"/>
                  </a:cubicBezTo>
                  <a:cubicBezTo>
                    <a:pt x="1824" y="-1541"/>
                    <a:pt x="-1865" y="4375"/>
                    <a:pt x="680" y="8509"/>
                  </a:cubicBezTo>
                  <a:cubicBezTo>
                    <a:pt x="3224" y="12643"/>
                    <a:pt x="8440" y="12325"/>
                    <a:pt x="8440" y="71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 3142">
              <a:extLst>
                <a:ext uri="{FF2B5EF4-FFF2-40B4-BE49-F238E27FC236}">
                  <a16:creationId xmlns:a16="http://schemas.microsoft.com/office/drawing/2014/main" id="{98F9A615-0351-A766-5C04-C51763F03752}"/>
                </a:ext>
              </a:extLst>
            </p:cNvPr>
            <p:cNvSpPr/>
            <p:nvPr/>
          </p:nvSpPr>
          <p:spPr>
            <a:xfrm>
              <a:off x="10648226" y="2542033"/>
              <a:ext cx="8981" cy="17665"/>
            </a:xfrm>
            <a:custGeom>
              <a:avLst/>
              <a:gdLst>
                <a:gd name="connsiteX0" fmla="*/ 8775 w 8981"/>
                <a:gd name="connsiteY0" fmla="*/ 10317 h 17665"/>
                <a:gd name="connsiteX1" fmla="*/ 5658 w 8981"/>
                <a:gd name="connsiteY1" fmla="*/ 649 h 17665"/>
                <a:gd name="connsiteX2" fmla="*/ 633 w 8981"/>
                <a:gd name="connsiteY2" fmla="*/ 13370 h 17665"/>
                <a:gd name="connsiteX3" fmla="*/ 8775 w 8981"/>
                <a:gd name="connsiteY3" fmla="*/ 10317 h 17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81" h="17665">
                  <a:moveTo>
                    <a:pt x="8775" y="10317"/>
                  </a:moveTo>
                  <a:cubicBezTo>
                    <a:pt x="9061" y="6806"/>
                    <a:pt x="7941" y="3327"/>
                    <a:pt x="5658" y="649"/>
                  </a:cubicBezTo>
                  <a:cubicBezTo>
                    <a:pt x="1714" y="-1768"/>
                    <a:pt x="-1784" y="7010"/>
                    <a:pt x="633" y="13370"/>
                  </a:cubicBezTo>
                  <a:cubicBezTo>
                    <a:pt x="3432" y="20685"/>
                    <a:pt x="8775" y="18777"/>
                    <a:pt x="8775" y="103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 3143">
              <a:extLst>
                <a:ext uri="{FF2B5EF4-FFF2-40B4-BE49-F238E27FC236}">
                  <a16:creationId xmlns:a16="http://schemas.microsoft.com/office/drawing/2014/main" id="{522A4EC7-32BC-93C1-9FF4-E731D04D5724}"/>
                </a:ext>
              </a:extLst>
            </p:cNvPr>
            <p:cNvSpPr/>
            <p:nvPr/>
          </p:nvSpPr>
          <p:spPr>
            <a:xfrm>
              <a:off x="10714398" y="3041187"/>
              <a:ext cx="8154" cy="6297"/>
            </a:xfrm>
            <a:custGeom>
              <a:avLst/>
              <a:gdLst>
                <a:gd name="connsiteX0" fmla="*/ 5065 w 8154"/>
                <a:gd name="connsiteY0" fmla="*/ 6536 h 6297"/>
                <a:gd name="connsiteX1" fmla="*/ 7991 w 8154"/>
                <a:gd name="connsiteY1" fmla="*/ 3355 h 6297"/>
                <a:gd name="connsiteX2" fmla="*/ 3093 w 8154"/>
                <a:gd name="connsiteY2" fmla="*/ 238 h 6297"/>
                <a:gd name="connsiteX3" fmla="*/ 231 w 8154"/>
                <a:gd name="connsiteY3" fmla="*/ 3355 h 6297"/>
                <a:gd name="connsiteX4" fmla="*/ 5065 w 8154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54" h="6297">
                  <a:moveTo>
                    <a:pt x="5065" y="6536"/>
                  </a:moveTo>
                  <a:cubicBezTo>
                    <a:pt x="6738" y="6434"/>
                    <a:pt x="8029" y="5028"/>
                    <a:pt x="7991" y="3355"/>
                  </a:cubicBezTo>
                  <a:cubicBezTo>
                    <a:pt x="7991" y="1638"/>
                    <a:pt x="5829" y="238"/>
                    <a:pt x="3093" y="238"/>
                  </a:cubicBezTo>
                  <a:cubicBezTo>
                    <a:pt x="358" y="238"/>
                    <a:pt x="-850" y="1638"/>
                    <a:pt x="231" y="3355"/>
                  </a:cubicBezTo>
                  <a:cubicBezTo>
                    <a:pt x="1274" y="5092"/>
                    <a:pt x="3055" y="6262"/>
                    <a:pt x="506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 3144">
              <a:extLst>
                <a:ext uri="{FF2B5EF4-FFF2-40B4-BE49-F238E27FC236}">
                  <a16:creationId xmlns:a16="http://schemas.microsoft.com/office/drawing/2014/main" id="{91BC335C-56C8-2177-092B-F9A344BC218F}"/>
                </a:ext>
              </a:extLst>
            </p:cNvPr>
            <p:cNvSpPr/>
            <p:nvPr/>
          </p:nvSpPr>
          <p:spPr>
            <a:xfrm>
              <a:off x="10598263" y="5573959"/>
              <a:ext cx="5145" cy="6297"/>
            </a:xfrm>
            <a:custGeom>
              <a:avLst/>
              <a:gdLst>
                <a:gd name="connsiteX0" fmla="*/ 3145 w 5145"/>
                <a:gd name="connsiteY0" fmla="*/ 239 h 6297"/>
                <a:gd name="connsiteX1" fmla="*/ -163 w 5145"/>
                <a:gd name="connsiteY1" fmla="*/ 3419 h 6297"/>
                <a:gd name="connsiteX2" fmla="*/ -163 w 5145"/>
                <a:gd name="connsiteY2" fmla="*/ 3419 h 6297"/>
                <a:gd name="connsiteX3" fmla="*/ 1237 w 5145"/>
                <a:gd name="connsiteY3" fmla="*/ 6536 h 6297"/>
                <a:gd name="connsiteX4" fmla="*/ 4481 w 5145"/>
                <a:gd name="connsiteY4" fmla="*/ 3419 h 6297"/>
                <a:gd name="connsiteX5" fmla="*/ 3145 w 5145"/>
                <a:gd name="connsiteY5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7">
                  <a:moveTo>
                    <a:pt x="3145" y="239"/>
                  </a:moveTo>
                  <a:cubicBezTo>
                    <a:pt x="1352" y="201"/>
                    <a:pt x="-124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137"/>
                    <a:pt x="474" y="6536"/>
                    <a:pt x="1237" y="6536"/>
                  </a:cubicBezTo>
                  <a:cubicBezTo>
                    <a:pt x="2000" y="6536"/>
                    <a:pt x="3463" y="5137"/>
                    <a:pt x="4481" y="3419"/>
                  </a:cubicBezTo>
                  <a:cubicBezTo>
                    <a:pt x="5499" y="1702"/>
                    <a:pt x="4926" y="239"/>
                    <a:pt x="3145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 3145">
              <a:extLst>
                <a:ext uri="{FF2B5EF4-FFF2-40B4-BE49-F238E27FC236}">
                  <a16:creationId xmlns:a16="http://schemas.microsoft.com/office/drawing/2014/main" id="{88E77DFB-9D3F-B5F1-B478-1D5055265DE3}"/>
                </a:ext>
              </a:extLst>
            </p:cNvPr>
            <p:cNvSpPr/>
            <p:nvPr/>
          </p:nvSpPr>
          <p:spPr>
            <a:xfrm>
              <a:off x="10623339" y="5621366"/>
              <a:ext cx="20522" cy="15485"/>
            </a:xfrm>
            <a:custGeom>
              <a:avLst/>
              <a:gdLst>
                <a:gd name="connsiteX0" fmla="*/ 19795 w 20522"/>
                <a:gd name="connsiteY0" fmla="*/ 919 h 15485"/>
                <a:gd name="connsiteX1" fmla="*/ 15470 w 20522"/>
                <a:gd name="connsiteY1" fmla="*/ 2127 h 15485"/>
                <a:gd name="connsiteX2" fmla="*/ 7328 w 20522"/>
                <a:gd name="connsiteY2" fmla="*/ 6771 h 15485"/>
                <a:gd name="connsiteX3" fmla="*/ 77 w 20522"/>
                <a:gd name="connsiteY3" fmla="*/ 11796 h 15485"/>
                <a:gd name="connsiteX4" fmla="*/ 16361 w 20522"/>
                <a:gd name="connsiteY4" fmla="*/ 9442 h 15485"/>
                <a:gd name="connsiteX5" fmla="*/ 19795 w 20522"/>
                <a:gd name="connsiteY5" fmla="*/ 919 h 1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22" h="15485">
                  <a:moveTo>
                    <a:pt x="19795" y="919"/>
                  </a:moveTo>
                  <a:cubicBezTo>
                    <a:pt x="18587" y="-353"/>
                    <a:pt x="16615" y="219"/>
                    <a:pt x="15470" y="2127"/>
                  </a:cubicBezTo>
                  <a:cubicBezTo>
                    <a:pt x="13371" y="4570"/>
                    <a:pt x="10496" y="6211"/>
                    <a:pt x="7328" y="6771"/>
                  </a:cubicBezTo>
                  <a:cubicBezTo>
                    <a:pt x="4269" y="7248"/>
                    <a:pt x="1597" y="9099"/>
                    <a:pt x="77" y="11796"/>
                  </a:cubicBezTo>
                  <a:cubicBezTo>
                    <a:pt x="-2022" y="18157"/>
                    <a:pt x="10190" y="16375"/>
                    <a:pt x="16361" y="9442"/>
                  </a:cubicBezTo>
                  <a:cubicBezTo>
                    <a:pt x="19795" y="6007"/>
                    <a:pt x="21258" y="2127"/>
                    <a:pt x="19795" y="9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 3146">
              <a:extLst>
                <a:ext uri="{FF2B5EF4-FFF2-40B4-BE49-F238E27FC236}">
                  <a16:creationId xmlns:a16="http://schemas.microsoft.com/office/drawing/2014/main" id="{1350335A-3EA0-1E42-78F3-1D1ED585EEB4}"/>
                </a:ext>
              </a:extLst>
            </p:cNvPr>
            <p:cNvSpPr/>
            <p:nvPr/>
          </p:nvSpPr>
          <p:spPr>
            <a:xfrm>
              <a:off x="10625996" y="6008142"/>
              <a:ext cx="6360" cy="6360"/>
            </a:xfrm>
            <a:custGeom>
              <a:avLst/>
              <a:gdLst>
                <a:gd name="connsiteX0" fmla="*/ 6198 w 6360"/>
                <a:gd name="connsiteY0" fmla="*/ 3419 h 6360"/>
                <a:gd name="connsiteX1" fmla="*/ 3018 w 6360"/>
                <a:gd name="connsiteY1" fmla="*/ 238 h 6360"/>
                <a:gd name="connsiteX2" fmla="*/ -163 w 6360"/>
                <a:gd name="connsiteY2" fmla="*/ 3419 h 6360"/>
                <a:gd name="connsiteX3" fmla="*/ 3018 w 6360"/>
                <a:gd name="connsiteY3" fmla="*/ 6599 h 6360"/>
                <a:gd name="connsiteX4" fmla="*/ 6198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6198" y="3419"/>
                  </a:move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 3147">
              <a:extLst>
                <a:ext uri="{FF2B5EF4-FFF2-40B4-BE49-F238E27FC236}">
                  <a16:creationId xmlns:a16="http://schemas.microsoft.com/office/drawing/2014/main" id="{729EBC8A-7DCA-37A5-6176-E63FA23F6F93}"/>
                </a:ext>
              </a:extLst>
            </p:cNvPr>
            <p:cNvSpPr/>
            <p:nvPr/>
          </p:nvSpPr>
          <p:spPr>
            <a:xfrm>
              <a:off x="10601380" y="4648921"/>
              <a:ext cx="11109" cy="6297"/>
            </a:xfrm>
            <a:custGeom>
              <a:avLst/>
              <a:gdLst>
                <a:gd name="connsiteX0" fmla="*/ 6198 w 11109"/>
                <a:gd name="connsiteY0" fmla="*/ 6536 h 6297"/>
                <a:gd name="connsiteX1" fmla="*/ 10651 w 11109"/>
                <a:gd name="connsiteY1" fmla="*/ 3419 h 6297"/>
                <a:gd name="connsiteX2" fmla="*/ 4290 w 11109"/>
                <a:gd name="connsiteY2" fmla="*/ 238 h 6297"/>
                <a:gd name="connsiteX3" fmla="*/ -163 w 11109"/>
                <a:gd name="connsiteY3" fmla="*/ 3419 h 6297"/>
                <a:gd name="connsiteX4" fmla="*/ 6198 w 11109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9" h="6297">
                  <a:moveTo>
                    <a:pt x="6198" y="6536"/>
                  </a:moveTo>
                  <a:cubicBezTo>
                    <a:pt x="9760" y="6536"/>
                    <a:pt x="11732" y="5136"/>
                    <a:pt x="10651" y="3419"/>
                  </a:cubicBezTo>
                  <a:cubicBezTo>
                    <a:pt x="9156" y="1409"/>
                    <a:pt x="6796" y="226"/>
                    <a:pt x="4290" y="238"/>
                  </a:cubicBezTo>
                  <a:cubicBezTo>
                    <a:pt x="1873" y="238"/>
                    <a:pt x="-163" y="1638"/>
                    <a:pt x="-163" y="3419"/>
                  </a:cubicBezTo>
                  <a:cubicBezTo>
                    <a:pt x="-163" y="5200"/>
                    <a:pt x="2700" y="6536"/>
                    <a:pt x="6198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 3148">
              <a:extLst>
                <a:ext uri="{FF2B5EF4-FFF2-40B4-BE49-F238E27FC236}">
                  <a16:creationId xmlns:a16="http://schemas.microsoft.com/office/drawing/2014/main" id="{D23DCC21-0E5C-B3FC-D1BC-8B47F29AEFA9}"/>
                </a:ext>
              </a:extLst>
            </p:cNvPr>
            <p:cNvSpPr/>
            <p:nvPr/>
          </p:nvSpPr>
          <p:spPr>
            <a:xfrm>
              <a:off x="10593636" y="5555471"/>
              <a:ext cx="7683" cy="8001"/>
            </a:xfrm>
            <a:custGeom>
              <a:avLst/>
              <a:gdLst>
                <a:gd name="connsiteX0" fmla="*/ 6818 w 7683"/>
                <a:gd name="connsiteY0" fmla="*/ 1172 h 8001"/>
                <a:gd name="connsiteX1" fmla="*/ 457 w 7683"/>
                <a:gd name="connsiteY1" fmla="*/ 6642 h 8001"/>
                <a:gd name="connsiteX2" fmla="*/ 5737 w 7683"/>
                <a:gd name="connsiteY2" fmla="*/ 6642 h 8001"/>
                <a:gd name="connsiteX3" fmla="*/ 6818 w 7683"/>
                <a:gd name="connsiteY3" fmla="*/ 1172 h 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3" h="8001">
                  <a:moveTo>
                    <a:pt x="6818" y="1172"/>
                  </a:moveTo>
                  <a:cubicBezTo>
                    <a:pt x="3829" y="-1818"/>
                    <a:pt x="-2087" y="3016"/>
                    <a:pt x="457" y="6642"/>
                  </a:cubicBezTo>
                  <a:cubicBezTo>
                    <a:pt x="1793" y="8804"/>
                    <a:pt x="3511" y="8741"/>
                    <a:pt x="5737" y="6642"/>
                  </a:cubicBezTo>
                  <a:cubicBezTo>
                    <a:pt x="7963" y="4543"/>
                    <a:pt x="7836" y="2253"/>
                    <a:pt x="6818" y="11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 3149">
              <a:extLst>
                <a:ext uri="{FF2B5EF4-FFF2-40B4-BE49-F238E27FC236}">
                  <a16:creationId xmlns:a16="http://schemas.microsoft.com/office/drawing/2014/main" id="{6EE6DE30-0009-EBF5-413D-B70A8C25B215}"/>
                </a:ext>
              </a:extLst>
            </p:cNvPr>
            <p:cNvSpPr/>
            <p:nvPr/>
          </p:nvSpPr>
          <p:spPr>
            <a:xfrm>
              <a:off x="10616966" y="2380574"/>
              <a:ext cx="22711" cy="25050"/>
            </a:xfrm>
            <a:custGeom>
              <a:avLst/>
              <a:gdLst>
                <a:gd name="connsiteX0" fmla="*/ 4605 w 22711"/>
                <a:gd name="connsiteY0" fmla="*/ 25289 h 25050"/>
                <a:gd name="connsiteX1" fmla="*/ 7468 w 22711"/>
                <a:gd name="connsiteY1" fmla="*/ 18928 h 25050"/>
                <a:gd name="connsiteX2" fmla="*/ 13319 w 22711"/>
                <a:gd name="connsiteY2" fmla="*/ 12567 h 25050"/>
                <a:gd name="connsiteX3" fmla="*/ 16373 w 22711"/>
                <a:gd name="connsiteY3" fmla="*/ 2899 h 25050"/>
                <a:gd name="connsiteX4" fmla="*/ 4097 w 22711"/>
                <a:gd name="connsiteY4" fmla="*/ 4616 h 25050"/>
                <a:gd name="connsiteX5" fmla="*/ 4605 w 22711"/>
                <a:gd name="connsiteY5" fmla="*/ 25289 h 2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11" h="25050">
                  <a:moveTo>
                    <a:pt x="4605" y="25289"/>
                  </a:moveTo>
                  <a:cubicBezTo>
                    <a:pt x="8040" y="25289"/>
                    <a:pt x="8867" y="23444"/>
                    <a:pt x="7468" y="18928"/>
                  </a:cubicBezTo>
                  <a:cubicBezTo>
                    <a:pt x="6068" y="14412"/>
                    <a:pt x="6959" y="12567"/>
                    <a:pt x="13319" y="12567"/>
                  </a:cubicBezTo>
                  <a:cubicBezTo>
                    <a:pt x="24260" y="12567"/>
                    <a:pt x="25723" y="7988"/>
                    <a:pt x="16373" y="2899"/>
                  </a:cubicBezTo>
                  <a:cubicBezTo>
                    <a:pt x="9249" y="-981"/>
                    <a:pt x="7977" y="-790"/>
                    <a:pt x="4097" y="4616"/>
                  </a:cubicBezTo>
                  <a:cubicBezTo>
                    <a:pt x="-1819" y="12949"/>
                    <a:pt x="-1501" y="25289"/>
                    <a:pt x="4605" y="252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 3150">
              <a:extLst>
                <a:ext uri="{FF2B5EF4-FFF2-40B4-BE49-F238E27FC236}">
                  <a16:creationId xmlns:a16="http://schemas.microsoft.com/office/drawing/2014/main" id="{EBE08F0F-09A9-AFBF-966A-EE75086FD54A}"/>
                </a:ext>
              </a:extLst>
            </p:cNvPr>
            <p:cNvSpPr/>
            <p:nvPr/>
          </p:nvSpPr>
          <p:spPr>
            <a:xfrm>
              <a:off x="10598263" y="5681719"/>
              <a:ext cx="8747" cy="8641"/>
            </a:xfrm>
            <a:custGeom>
              <a:avLst/>
              <a:gdLst>
                <a:gd name="connsiteX0" fmla="*/ -163 w 8747"/>
                <a:gd name="connsiteY0" fmla="*/ 3918 h 8641"/>
                <a:gd name="connsiteX1" fmla="*/ 4799 w 8747"/>
                <a:gd name="connsiteY1" fmla="*/ 8880 h 8641"/>
                <a:gd name="connsiteX2" fmla="*/ 8425 w 8747"/>
                <a:gd name="connsiteY2" fmla="*/ 5127 h 8641"/>
                <a:gd name="connsiteX3" fmla="*/ -163 w 8747"/>
                <a:gd name="connsiteY3" fmla="*/ 3918 h 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41">
                  <a:moveTo>
                    <a:pt x="-163" y="3918"/>
                  </a:moveTo>
                  <a:cubicBezTo>
                    <a:pt x="-163" y="6660"/>
                    <a:pt x="2057" y="8880"/>
                    <a:pt x="4799" y="8880"/>
                  </a:cubicBezTo>
                  <a:cubicBezTo>
                    <a:pt x="7470" y="8880"/>
                    <a:pt x="9124" y="7226"/>
                    <a:pt x="8425" y="5127"/>
                  </a:cubicBezTo>
                  <a:cubicBezTo>
                    <a:pt x="6707" y="-661"/>
                    <a:pt x="-163" y="-1615"/>
                    <a:pt x="-163" y="39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 3151">
              <a:extLst>
                <a:ext uri="{FF2B5EF4-FFF2-40B4-BE49-F238E27FC236}">
                  <a16:creationId xmlns:a16="http://schemas.microsoft.com/office/drawing/2014/main" id="{6A079983-2B69-ABB9-4B98-6CD52955A48A}"/>
                </a:ext>
              </a:extLst>
            </p:cNvPr>
            <p:cNvSpPr/>
            <p:nvPr/>
          </p:nvSpPr>
          <p:spPr>
            <a:xfrm>
              <a:off x="10596687" y="5536276"/>
              <a:ext cx="10312" cy="15722"/>
            </a:xfrm>
            <a:custGeom>
              <a:avLst/>
              <a:gdLst>
                <a:gd name="connsiteX0" fmla="*/ 9173 w 10312"/>
                <a:gd name="connsiteY0" fmla="*/ 648 h 15722"/>
                <a:gd name="connsiteX1" fmla="*/ 204 w 10312"/>
                <a:gd name="connsiteY1" fmla="*/ 13370 h 15722"/>
                <a:gd name="connsiteX2" fmla="*/ 9237 w 10312"/>
                <a:gd name="connsiteY2" fmla="*/ 9490 h 15722"/>
                <a:gd name="connsiteX3" fmla="*/ 9173 w 10312"/>
                <a:gd name="connsiteY3" fmla="*/ 648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2" h="15722">
                  <a:moveTo>
                    <a:pt x="9173" y="648"/>
                  </a:moveTo>
                  <a:cubicBezTo>
                    <a:pt x="6501" y="-2087"/>
                    <a:pt x="-2022" y="9617"/>
                    <a:pt x="204" y="13370"/>
                  </a:cubicBezTo>
                  <a:cubicBezTo>
                    <a:pt x="3003" y="18013"/>
                    <a:pt x="7138" y="16232"/>
                    <a:pt x="9237" y="9490"/>
                  </a:cubicBezTo>
                  <a:cubicBezTo>
                    <a:pt x="10477" y="6666"/>
                    <a:pt x="10452" y="3453"/>
                    <a:pt x="9173" y="6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 3152">
              <a:extLst>
                <a:ext uri="{FF2B5EF4-FFF2-40B4-BE49-F238E27FC236}">
                  <a16:creationId xmlns:a16="http://schemas.microsoft.com/office/drawing/2014/main" id="{C918D21C-9466-E972-DAAE-55E4575C2F39}"/>
                </a:ext>
              </a:extLst>
            </p:cNvPr>
            <p:cNvSpPr/>
            <p:nvPr/>
          </p:nvSpPr>
          <p:spPr>
            <a:xfrm>
              <a:off x="10629176" y="6231466"/>
              <a:ext cx="6360" cy="6360"/>
            </a:xfrm>
            <a:custGeom>
              <a:avLst/>
              <a:gdLst>
                <a:gd name="connsiteX0" fmla="*/ 3018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6599"/>
                  </a:move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 3153">
              <a:extLst>
                <a:ext uri="{FF2B5EF4-FFF2-40B4-BE49-F238E27FC236}">
                  <a16:creationId xmlns:a16="http://schemas.microsoft.com/office/drawing/2014/main" id="{03DEA9F6-7812-ADE3-D59E-0C0C46C331C8}"/>
                </a:ext>
              </a:extLst>
            </p:cNvPr>
            <p:cNvSpPr/>
            <p:nvPr/>
          </p:nvSpPr>
          <p:spPr>
            <a:xfrm>
              <a:off x="10611261" y="5411364"/>
              <a:ext cx="5639" cy="14471"/>
            </a:xfrm>
            <a:custGeom>
              <a:avLst/>
              <a:gdLst>
                <a:gd name="connsiteX0" fmla="*/ 5477 w 5639"/>
                <a:gd name="connsiteY0" fmla="*/ 6487 h 14471"/>
                <a:gd name="connsiteX1" fmla="*/ 1978 w 5639"/>
                <a:gd name="connsiteY1" fmla="*/ 1526 h 14471"/>
                <a:gd name="connsiteX2" fmla="*/ 324 w 5639"/>
                <a:gd name="connsiteY2" fmla="*/ 10049 h 14471"/>
                <a:gd name="connsiteX3" fmla="*/ 5477 w 5639"/>
                <a:gd name="connsiteY3" fmla="*/ 6487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9" h="14471">
                  <a:moveTo>
                    <a:pt x="5477" y="6487"/>
                  </a:moveTo>
                  <a:cubicBezTo>
                    <a:pt x="5477" y="127"/>
                    <a:pt x="4586" y="-1082"/>
                    <a:pt x="1978" y="1526"/>
                  </a:cubicBezTo>
                  <a:cubicBezTo>
                    <a:pt x="-76" y="3860"/>
                    <a:pt x="-706" y="7117"/>
                    <a:pt x="324" y="10049"/>
                  </a:cubicBezTo>
                  <a:cubicBezTo>
                    <a:pt x="3187" y="17428"/>
                    <a:pt x="5477" y="15901"/>
                    <a:pt x="5477" y="64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 3154">
              <a:extLst>
                <a:ext uri="{FF2B5EF4-FFF2-40B4-BE49-F238E27FC236}">
                  <a16:creationId xmlns:a16="http://schemas.microsoft.com/office/drawing/2014/main" id="{10EA75AC-0E26-7DED-3C23-063E482B0637}"/>
                </a:ext>
              </a:extLst>
            </p:cNvPr>
            <p:cNvSpPr/>
            <p:nvPr/>
          </p:nvSpPr>
          <p:spPr>
            <a:xfrm>
              <a:off x="10619826" y="2342494"/>
              <a:ext cx="12498" cy="9796"/>
            </a:xfrm>
            <a:custGeom>
              <a:avLst/>
              <a:gdLst>
                <a:gd name="connsiteX0" fmla="*/ 6198 w 12498"/>
                <a:gd name="connsiteY0" fmla="*/ 9875 h 9796"/>
                <a:gd name="connsiteX1" fmla="*/ 12177 w 12498"/>
                <a:gd name="connsiteY1" fmla="*/ 6374 h 9796"/>
                <a:gd name="connsiteX2" fmla="*/ 8672 w 12498"/>
                <a:gd name="connsiteY2" fmla="*/ 397 h 9796"/>
                <a:gd name="connsiteX3" fmla="*/ 6198 w 12498"/>
                <a:gd name="connsiteY3" fmla="*/ 397 h 9796"/>
                <a:gd name="connsiteX4" fmla="*/ -163 w 12498"/>
                <a:gd name="connsiteY4" fmla="*/ 5168 h 9796"/>
                <a:gd name="connsiteX5" fmla="*/ 6198 w 12498"/>
                <a:gd name="connsiteY5" fmla="*/ 9875 h 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98" h="9796">
                  <a:moveTo>
                    <a:pt x="6198" y="9875"/>
                  </a:moveTo>
                  <a:cubicBezTo>
                    <a:pt x="8812" y="10558"/>
                    <a:pt x="11490" y="8991"/>
                    <a:pt x="12177" y="6374"/>
                  </a:cubicBezTo>
                  <a:cubicBezTo>
                    <a:pt x="12858" y="3757"/>
                    <a:pt x="11293" y="1081"/>
                    <a:pt x="8672" y="397"/>
                  </a:cubicBezTo>
                  <a:cubicBezTo>
                    <a:pt x="7865" y="185"/>
                    <a:pt x="7012" y="185"/>
                    <a:pt x="6198" y="397"/>
                  </a:cubicBezTo>
                  <a:cubicBezTo>
                    <a:pt x="2700" y="397"/>
                    <a:pt x="-163" y="2496"/>
                    <a:pt x="-163" y="5168"/>
                  </a:cubicBezTo>
                  <a:cubicBezTo>
                    <a:pt x="-163" y="7839"/>
                    <a:pt x="2700" y="9875"/>
                    <a:pt x="6198" y="98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 3155">
              <a:extLst>
                <a:ext uri="{FF2B5EF4-FFF2-40B4-BE49-F238E27FC236}">
                  <a16:creationId xmlns:a16="http://schemas.microsoft.com/office/drawing/2014/main" id="{A71D6846-F7C4-C9CC-5463-2D37EEF2FC8D}"/>
                </a:ext>
              </a:extLst>
            </p:cNvPr>
            <p:cNvSpPr/>
            <p:nvPr/>
          </p:nvSpPr>
          <p:spPr>
            <a:xfrm>
              <a:off x="10614121" y="2361889"/>
              <a:ext cx="8611" cy="8756"/>
            </a:xfrm>
            <a:custGeom>
              <a:avLst/>
              <a:gdLst>
                <a:gd name="connsiteX0" fmla="*/ 72 w 8611"/>
                <a:gd name="connsiteY0" fmla="*/ 6000 h 8756"/>
                <a:gd name="connsiteX1" fmla="*/ 2807 w 8611"/>
                <a:gd name="connsiteY1" fmla="*/ 8735 h 8756"/>
                <a:gd name="connsiteX2" fmla="*/ 8214 w 8611"/>
                <a:gd name="connsiteY2" fmla="*/ 3265 h 8756"/>
                <a:gd name="connsiteX3" fmla="*/ 5479 w 8611"/>
                <a:gd name="connsiteY3" fmla="*/ 466 h 8756"/>
                <a:gd name="connsiteX4" fmla="*/ 72 w 8611"/>
                <a:gd name="connsiteY4" fmla="*/ 6000 h 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1" h="8756">
                  <a:moveTo>
                    <a:pt x="72" y="6000"/>
                  </a:moveTo>
                  <a:cubicBezTo>
                    <a:pt x="-691" y="8354"/>
                    <a:pt x="454" y="9562"/>
                    <a:pt x="2807" y="8735"/>
                  </a:cubicBezTo>
                  <a:cubicBezTo>
                    <a:pt x="5269" y="7713"/>
                    <a:pt x="7222" y="5741"/>
                    <a:pt x="8214" y="3265"/>
                  </a:cubicBezTo>
                  <a:cubicBezTo>
                    <a:pt x="8977" y="912"/>
                    <a:pt x="7832" y="-297"/>
                    <a:pt x="5479" y="466"/>
                  </a:cubicBezTo>
                  <a:cubicBezTo>
                    <a:pt x="2998" y="1497"/>
                    <a:pt x="1046" y="3496"/>
                    <a:pt x="72" y="60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 3156">
              <a:extLst>
                <a:ext uri="{FF2B5EF4-FFF2-40B4-BE49-F238E27FC236}">
                  <a16:creationId xmlns:a16="http://schemas.microsoft.com/office/drawing/2014/main" id="{FAB46EE4-3052-1D0C-D481-A6B5D223F920}"/>
                </a:ext>
              </a:extLst>
            </p:cNvPr>
            <p:cNvSpPr/>
            <p:nvPr/>
          </p:nvSpPr>
          <p:spPr>
            <a:xfrm>
              <a:off x="10601994" y="4688294"/>
              <a:ext cx="11173" cy="7823"/>
            </a:xfrm>
            <a:custGeom>
              <a:avLst/>
              <a:gdLst>
                <a:gd name="connsiteX0" fmla="*/ 5393 w 11173"/>
                <a:gd name="connsiteY0" fmla="*/ 8062 h 7823"/>
                <a:gd name="connsiteX1" fmla="*/ 10799 w 11173"/>
                <a:gd name="connsiteY1" fmla="*/ 4118 h 7823"/>
                <a:gd name="connsiteX2" fmla="*/ 5393 w 11173"/>
                <a:gd name="connsiteY2" fmla="*/ 238 h 7823"/>
                <a:gd name="connsiteX3" fmla="*/ -14 w 11173"/>
                <a:gd name="connsiteY3" fmla="*/ 4118 h 7823"/>
                <a:gd name="connsiteX4" fmla="*/ 5393 w 11173"/>
                <a:gd name="connsiteY4" fmla="*/ 8062 h 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73" h="7823">
                  <a:moveTo>
                    <a:pt x="5393" y="8062"/>
                  </a:moveTo>
                  <a:cubicBezTo>
                    <a:pt x="9400" y="8062"/>
                    <a:pt x="11754" y="6472"/>
                    <a:pt x="10799" y="4118"/>
                  </a:cubicBezTo>
                  <a:cubicBezTo>
                    <a:pt x="9871" y="1911"/>
                    <a:pt x="7784" y="410"/>
                    <a:pt x="5393" y="238"/>
                  </a:cubicBezTo>
                  <a:cubicBezTo>
                    <a:pt x="3001" y="410"/>
                    <a:pt x="915" y="1911"/>
                    <a:pt x="-14" y="4118"/>
                  </a:cubicBezTo>
                  <a:cubicBezTo>
                    <a:pt x="-777" y="6472"/>
                    <a:pt x="1449" y="8062"/>
                    <a:pt x="5393" y="80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 3157">
              <a:extLst>
                <a:ext uri="{FF2B5EF4-FFF2-40B4-BE49-F238E27FC236}">
                  <a16:creationId xmlns:a16="http://schemas.microsoft.com/office/drawing/2014/main" id="{EC001E49-E386-2F3C-FAE4-9CA05E7E50D8}"/>
                </a:ext>
              </a:extLst>
            </p:cNvPr>
            <p:cNvSpPr/>
            <p:nvPr/>
          </p:nvSpPr>
          <p:spPr>
            <a:xfrm>
              <a:off x="10635979" y="5799927"/>
              <a:ext cx="23580" cy="8712"/>
            </a:xfrm>
            <a:custGeom>
              <a:avLst/>
              <a:gdLst>
                <a:gd name="connsiteX0" fmla="*/ 23312 w 23580"/>
                <a:gd name="connsiteY0" fmla="*/ 4147 h 8712"/>
                <a:gd name="connsiteX1" fmla="*/ 3021 w 23580"/>
                <a:gd name="connsiteY1" fmla="*/ 2557 h 8712"/>
                <a:gd name="connsiteX2" fmla="*/ 13198 w 23580"/>
                <a:gd name="connsiteY2" fmla="*/ 8917 h 8712"/>
                <a:gd name="connsiteX3" fmla="*/ 23312 w 23580"/>
                <a:gd name="connsiteY3" fmla="*/ 4147 h 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80" h="8712">
                  <a:moveTo>
                    <a:pt x="23312" y="4147"/>
                  </a:moveTo>
                  <a:cubicBezTo>
                    <a:pt x="22421" y="-369"/>
                    <a:pt x="12944" y="-1069"/>
                    <a:pt x="3021" y="2557"/>
                  </a:cubicBezTo>
                  <a:cubicBezTo>
                    <a:pt x="-4357" y="5292"/>
                    <a:pt x="1940" y="9363"/>
                    <a:pt x="13198" y="8917"/>
                  </a:cubicBezTo>
                  <a:cubicBezTo>
                    <a:pt x="21340" y="8726"/>
                    <a:pt x="24012" y="7391"/>
                    <a:pt x="23312" y="41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 3158">
              <a:extLst>
                <a:ext uri="{FF2B5EF4-FFF2-40B4-BE49-F238E27FC236}">
                  <a16:creationId xmlns:a16="http://schemas.microsoft.com/office/drawing/2014/main" id="{29B6325A-411D-7A52-290B-FCE6C373CDC5}"/>
                </a:ext>
              </a:extLst>
            </p:cNvPr>
            <p:cNvSpPr/>
            <p:nvPr/>
          </p:nvSpPr>
          <p:spPr>
            <a:xfrm>
              <a:off x="10601377" y="4225304"/>
              <a:ext cx="6172" cy="5208"/>
            </a:xfrm>
            <a:custGeom>
              <a:avLst/>
              <a:gdLst>
                <a:gd name="connsiteX0" fmla="*/ 6010 w 6172"/>
                <a:gd name="connsiteY0" fmla="*/ 4048 h 5208"/>
                <a:gd name="connsiteX1" fmla="*/ 2957 w 6172"/>
                <a:gd name="connsiteY1" fmla="*/ 740 h 5208"/>
                <a:gd name="connsiteX2" fmla="*/ -160 w 6172"/>
                <a:gd name="connsiteY2" fmla="*/ 2076 h 5208"/>
                <a:gd name="connsiteX3" fmla="*/ 2950 w 6172"/>
                <a:gd name="connsiteY3" fmla="*/ 5447 h 5208"/>
                <a:gd name="connsiteX4" fmla="*/ 2957 w 6172"/>
                <a:gd name="connsiteY4" fmla="*/ 5447 h 5208"/>
                <a:gd name="connsiteX5" fmla="*/ 6010 w 6172"/>
                <a:gd name="connsiteY5" fmla="*/ 4048 h 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08">
                  <a:moveTo>
                    <a:pt x="6010" y="4048"/>
                  </a:moveTo>
                  <a:cubicBezTo>
                    <a:pt x="6010" y="3284"/>
                    <a:pt x="4611" y="1758"/>
                    <a:pt x="2957" y="740"/>
                  </a:cubicBezTo>
                  <a:cubicBezTo>
                    <a:pt x="1303" y="-278"/>
                    <a:pt x="-160" y="295"/>
                    <a:pt x="-160" y="2076"/>
                  </a:cubicBezTo>
                  <a:cubicBezTo>
                    <a:pt x="-230" y="3863"/>
                    <a:pt x="1163" y="5377"/>
                    <a:pt x="2950" y="5447"/>
                  </a:cubicBezTo>
                  <a:cubicBezTo>
                    <a:pt x="2950" y="5447"/>
                    <a:pt x="2957" y="5447"/>
                    <a:pt x="2957" y="5447"/>
                  </a:cubicBezTo>
                  <a:cubicBezTo>
                    <a:pt x="4611" y="5447"/>
                    <a:pt x="6010" y="4811"/>
                    <a:pt x="6010" y="40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 3159">
              <a:extLst>
                <a:ext uri="{FF2B5EF4-FFF2-40B4-BE49-F238E27FC236}">
                  <a16:creationId xmlns:a16="http://schemas.microsoft.com/office/drawing/2014/main" id="{9F4E72E1-899E-70A1-D9BD-8AB3DF08B6F1}"/>
                </a:ext>
              </a:extLst>
            </p:cNvPr>
            <p:cNvSpPr/>
            <p:nvPr/>
          </p:nvSpPr>
          <p:spPr>
            <a:xfrm>
              <a:off x="10685022" y="2982230"/>
              <a:ext cx="6234" cy="5264"/>
            </a:xfrm>
            <a:custGeom>
              <a:avLst/>
              <a:gdLst>
                <a:gd name="connsiteX0" fmla="*/ 6072 w 6234"/>
                <a:gd name="connsiteY0" fmla="*/ 4048 h 5264"/>
                <a:gd name="connsiteX1" fmla="*/ 2955 w 6234"/>
                <a:gd name="connsiteY1" fmla="*/ 740 h 5264"/>
                <a:gd name="connsiteX2" fmla="*/ -162 w 6234"/>
                <a:gd name="connsiteY2" fmla="*/ 2076 h 5264"/>
                <a:gd name="connsiteX3" fmla="*/ 2955 w 6234"/>
                <a:gd name="connsiteY3" fmla="*/ 5447 h 5264"/>
                <a:gd name="connsiteX4" fmla="*/ 6072 w 6234"/>
                <a:gd name="connsiteY4" fmla="*/ 4048 h 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64">
                  <a:moveTo>
                    <a:pt x="6072" y="4048"/>
                  </a:moveTo>
                  <a:cubicBezTo>
                    <a:pt x="6072" y="3284"/>
                    <a:pt x="4672" y="1758"/>
                    <a:pt x="2955" y="740"/>
                  </a:cubicBezTo>
                  <a:cubicBezTo>
                    <a:pt x="1238" y="-278"/>
                    <a:pt x="-162" y="295"/>
                    <a:pt x="-162" y="2076"/>
                  </a:cubicBezTo>
                  <a:cubicBezTo>
                    <a:pt x="-200" y="3857"/>
                    <a:pt x="1180" y="5345"/>
                    <a:pt x="2955" y="5447"/>
                  </a:cubicBezTo>
                  <a:cubicBezTo>
                    <a:pt x="4672" y="5701"/>
                    <a:pt x="6072" y="5065"/>
                    <a:pt x="6072" y="40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 3160">
              <a:extLst>
                <a:ext uri="{FF2B5EF4-FFF2-40B4-BE49-F238E27FC236}">
                  <a16:creationId xmlns:a16="http://schemas.microsoft.com/office/drawing/2014/main" id="{BE3BE9D0-7E5A-3CFE-42E9-2C7C88DA0965}"/>
                </a:ext>
              </a:extLst>
            </p:cNvPr>
            <p:cNvSpPr/>
            <p:nvPr/>
          </p:nvSpPr>
          <p:spPr>
            <a:xfrm>
              <a:off x="10689443" y="2510538"/>
              <a:ext cx="16431" cy="24988"/>
            </a:xfrm>
            <a:custGeom>
              <a:avLst/>
              <a:gdLst>
                <a:gd name="connsiteX0" fmla="*/ 1588 w 16431"/>
                <a:gd name="connsiteY0" fmla="*/ 5619 h 24988"/>
                <a:gd name="connsiteX1" fmla="*/ 5086 w 16431"/>
                <a:gd name="connsiteY1" fmla="*/ 19931 h 24988"/>
                <a:gd name="connsiteX2" fmla="*/ 15263 w 16431"/>
                <a:gd name="connsiteY2" fmla="*/ 24320 h 24988"/>
                <a:gd name="connsiteX3" fmla="*/ 11447 w 16431"/>
                <a:gd name="connsiteY3" fmla="*/ 16115 h 24988"/>
                <a:gd name="connsiteX4" fmla="*/ 7885 w 16431"/>
                <a:gd name="connsiteY4" fmla="*/ 7019 h 24988"/>
                <a:gd name="connsiteX5" fmla="*/ 8203 w 16431"/>
                <a:gd name="connsiteY5" fmla="*/ 658 h 24988"/>
                <a:gd name="connsiteX6" fmla="*/ 1588 w 16431"/>
                <a:gd name="connsiteY6" fmla="*/ 5619 h 2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31" h="24988">
                  <a:moveTo>
                    <a:pt x="1588" y="5619"/>
                  </a:moveTo>
                  <a:cubicBezTo>
                    <a:pt x="-1402" y="11217"/>
                    <a:pt x="-766" y="13570"/>
                    <a:pt x="5086" y="19931"/>
                  </a:cubicBezTo>
                  <a:cubicBezTo>
                    <a:pt x="9857" y="25147"/>
                    <a:pt x="13164" y="26292"/>
                    <a:pt x="15263" y="24320"/>
                  </a:cubicBezTo>
                  <a:cubicBezTo>
                    <a:pt x="17362" y="22348"/>
                    <a:pt x="16217" y="19549"/>
                    <a:pt x="11447" y="16115"/>
                  </a:cubicBezTo>
                  <a:cubicBezTo>
                    <a:pt x="6676" y="12680"/>
                    <a:pt x="5086" y="10136"/>
                    <a:pt x="7885" y="7019"/>
                  </a:cubicBezTo>
                  <a:cubicBezTo>
                    <a:pt x="10684" y="3902"/>
                    <a:pt x="10175" y="2185"/>
                    <a:pt x="8203" y="658"/>
                  </a:cubicBezTo>
                  <a:cubicBezTo>
                    <a:pt x="6231" y="-868"/>
                    <a:pt x="3496" y="1994"/>
                    <a:pt x="1588" y="56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 3161">
              <a:extLst>
                <a:ext uri="{FF2B5EF4-FFF2-40B4-BE49-F238E27FC236}">
                  <a16:creationId xmlns:a16="http://schemas.microsoft.com/office/drawing/2014/main" id="{3A9271A6-2238-787A-EC49-164166594CBC}"/>
                </a:ext>
              </a:extLst>
            </p:cNvPr>
            <p:cNvSpPr/>
            <p:nvPr/>
          </p:nvSpPr>
          <p:spPr>
            <a:xfrm>
              <a:off x="10697490" y="2321851"/>
              <a:ext cx="6169" cy="8207"/>
            </a:xfrm>
            <a:custGeom>
              <a:avLst/>
              <a:gdLst>
                <a:gd name="connsiteX0" fmla="*/ -163 w 6169"/>
                <a:gd name="connsiteY0" fmla="*/ 5520 h 8207"/>
                <a:gd name="connsiteX1" fmla="*/ 2890 w 6169"/>
                <a:gd name="connsiteY1" fmla="*/ 8446 h 8207"/>
                <a:gd name="connsiteX2" fmla="*/ 6007 w 6169"/>
                <a:gd name="connsiteY2" fmla="*/ 3548 h 8207"/>
                <a:gd name="connsiteX3" fmla="*/ 2890 w 6169"/>
                <a:gd name="connsiteY3" fmla="*/ 623 h 8207"/>
                <a:gd name="connsiteX4" fmla="*/ -163 w 6169"/>
                <a:gd name="connsiteY4" fmla="*/ 5520 h 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207">
                  <a:moveTo>
                    <a:pt x="-163" y="5520"/>
                  </a:moveTo>
                  <a:cubicBezTo>
                    <a:pt x="-93" y="7157"/>
                    <a:pt x="1256" y="8448"/>
                    <a:pt x="2890" y="8446"/>
                  </a:cubicBezTo>
                  <a:cubicBezTo>
                    <a:pt x="4608" y="8446"/>
                    <a:pt x="6007" y="6284"/>
                    <a:pt x="6007" y="3548"/>
                  </a:cubicBezTo>
                  <a:cubicBezTo>
                    <a:pt x="6007" y="813"/>
                    <a:pt x="4608" y="-459"/>
                    <a:pt x="2890" y="623"/>
                  </a:cubicBezTo>
                  <a:cubicBezTo>
                    <a:pt x="1199" y="1722"/>
                    <a:pt x="79" y="3515"/>
                    <a:pt x="-163" y="552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 3162">
              <a:extLst>
                <a:ext uri="{FF2B5EF4-FFF2-40B4-BE49-F238E27FC236}">
                  <a16:creationId xmlns:a16="http://schemas.microsoft.com/office/drawing/2014/main" id="{237A2A0E-D5D6-85CE-F889-0FB4ED7A17EA}"/>
                </a:ext>
              </a:extLst>
            </p:cNvPr>
            <p:cNvSpPr/>
            <p:nvPr/>
          </p:nvSpPr>
          <p:spPr>
            <a:xfrm>
              <a:off x="10681967" y="3555050"/>
              <a:ext cx="6172" cy="5298"/>
            </a:xfrm>
            <a:custGeom>
              <a:avLst/>
              <a:gdLst>
                <a:gd name="connsiteX0" fmla="*/ -160 w 6172"/>
                <a:gd name="connsiteY0" fmla="*/ 2166 h 5298"/>
                <a:gd name="connsiteX1" fmla="*/ 2893 w 6172"/>
                <a:gd name="connsiteY1" fmla="*/ 5537 h 5298"/>
                <a:gd name="connsiteX2" fmla="*/ 6010 w 6172"/>
                <a:gd name="connsiteY2" fmla="*/ 4137 h 5298"/>
                <a:gd name="connsiteX3" fmla="*/ 2893 w 6172"/>
                <a:gd name="connsiteY3" fmla="*/ 766 h 5298"/>
                <a:gd name="connsiteX4" fmla="*/ -160 w 6172"/>
                <a:gd name="connsiteY4" fmla="*/ 2166 h 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" h="5298">
                  <a:moveTo>
                    <a:pt x="-160" y="2166"/>
                  </a:moveTo>
                  <a:cubicBezTo>
                    <a:pt x="-230" y="3934"/>
                    <a:pt x="1125" y="5435"/>
                    <a:pt x="2893" y="5537"/>
                  </a:cubicBezTo>
                  <a:cubicBezTo>
                    <a:pt x="4674" y="5537"/>
                    <a:pt x="6010" y="4901"/>
                    <a:pt x="6010" y="4137"/>
                  </a:cubicBezTo>
                  <a:cubicBezTo>
                    <a:pt x="6010" y="3374"/>
                    <a:pt x="4674" y="1847"/>
                    <a:pt x="2893" y="766"/>
                  </a:cubicBezTo>
                  <a:cubicBezTo>
                    <a:pt x="1112" y="-315"/>
                    <a:pt x="-160" y="321"/>
                    <a:pt x="-160" y="21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 3163">
              <a:extLst>
                <a:ext uri="{FF2B5EF4-FFF2-40B4-BE49-F238E27FC236}">
                  <a16:creationId xmlns:a16="http://schemas.microsoft.com/office/drawing/2014/main" id="{FB229D6D-7261-E65F-48B9-9F66FD684B6B}"/>
                </a:ext>
              </a:extLst>
            </p:cNvPr>
            <p:cNvSpPr/>
            <p:nvPr/>
          </p:nvSpPr>
          <p:spPr>
            <a:xfrm>
              <a:off x="10701698" y="386169"/>
              <a:ext cx="23610" cy="14239"/>
            </a:xfrm>
            <a:custGeom>
              <a:avLst/>
              <a:gdLst>
                <a:gd name="connsiteX0" fmla="*/ 15093 w 23610"/>
                <a:gd name="connsiteY0" fmla="*/ 1566 h 14239"/>
                <a:gd name="connsiteX1" fmla="*/ 464 w 23610"/>
                <a:gd name="connsiteY1" fmla="*/ 5700 h 14239"/>
                <a:gd name="connsiteX2" fmla="*/ 3517 w 23610"/>
                <a:gd name="connsiteY2" fmla="*/ 10725 h 14239"/>
                <a:gd name="connsiteX3" fmla="*/ 21518 w 23610"/>
                <a:gd name="connsiteY3" fmla="*/ 8563 h 14239"/>
                <a:gd name="connsiteX4" fmla="*/ 15093 w 23610"/>
                <a:gd name="connsiteY4" fmla="*/ 1566 h 1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10" h="14239">
                  <a:moveTo>
                    <a:pt x="15093" y="1566"/>
                  </a:moveTo>
                  <a:cubicBezTo>
                    <a:pt x="10513" y="3830"/>
                    <a:pt x="5552" y="5230"/>
                    <a:pt x="464" y="5700"/>
                  </a:cubicBezTo>
                  <a:cubicBezTo>
                    <a:pt x="-1126" y="5700"/>
                    <a:pt x="464" y="8118"/>
                    <a:pt x="3517" y="10725"/>
                  </a:cubicBezTo>
                  <a:cubicBezTo>
                    <a:pt x="10895" y="16386"/>
                    <a:pt x="17129" y="15623"/>
                    <a:pt x="21518" y="8563"/>
                  </a:cubicBezTo>
                  <a:cubicBezTo>
                    <a:pt x="25907" y="1502"/>
                    <a:pt x="22408" y="-1805"/>
                    <a:pt x="15093" y="15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 3164">
              <a:extLst>
                <a:ext uri="{FF2B5EF4-FFF2-40B4-BE49-F238E27FC236}">
                  <a16:creationId xmlns:a16="http://schemas.microsoft.com/office/drawing/2014/main" id="{9B687B96-73F4-49CC-1F1F-B979F876A3C7}"/>
                </a:ext>
              </a:extLst>
            </p:cNvPr>
            <p:cNvSpPr/>
            <p:nvPr/>
          </p:nvSpPr>
          <p:spPr>
            <a:xfrm>
              <a:off x="10707016" y="2545147"/>
              <a:ext cx="2484" cy="7807"/>
            </a:xfrm>
            <a:custGeom>
              <a:avLst/>
              <a:gdLst>
                <a:gd name="connsiteX0" fmla="*/ 1697 w 2484"/>
                <a:gd name="connsiteY0" fmla="*/ 1733 h 7807"/>
                <a:gd name="connsiteX1" fmla="*/ -148 w 2484"/>
                <a:gd name="connsiteY1" fmla="*/ 3577 h 7807"/>
                <a:gd name="connsiteX2" fmla="*/ 1443 w 2484"/>
                <a:gd name="connsiteY2" fmla="*/ 7712 h 7807"/>
                <a:gd name="connsiteX3" fmla="*/ 1697 w 2484"/>
                <a:gd name="connsiteY3" fmla="*/ 1733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4" h="7807">
                  <a:moveTo>
                    <a:pt x="1697" y="1733"/>
                  </a:moveTo>
                  <a:cubicBezTo>
                    <a:pt x="743" y="-812"/>
                    <a:pt x="-21" y="-48"/>
                    <a:pt x="-148" y="3577"/>
                  </a:cubicBezTo>
                  <a:cubicBezTo>
                    <a:pt x="-275" y="7203"/>
                    <a:pt x="425" y="8793"/>
                    <a:pt x="1443" y="7712"/>
                  </a:cubicBezTo>
                  <a:cubicBezTo>
                    <a:pt x="2518" y="5886"/>
                    <a:pt x="2613" y="3641"/>
                    <a:pt x="1697" y="17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 3165">
              <a:extLst>
                <a:ext uri="{FF2B5EF4-FFF2-40B4-BE49-F238E27FC236}">
                  <a16:creationId xmlns:a16="http://schemas.microsoft.com/office/drawing/2014/main" id="{5A3CDC5F-E80C-84DB-E2AB-26391ECE828C}"/>
                </a:ext>
              </a:extLst>
            </p:cNvPr>
            <p:cNvSpPr/>
            <p:nvPr/>
          </p:nvSpPr>
          <p:spPr>
            <a:xfrm>
              <a:off x="10897240" y="475582"/>
              <a:ext cx="15976" cy="11988"/>
            </a:xfrm>
            <a:custGeom>
              <a:avLst/>
              <a:gdLst>
                <a:gd name="connsiteX0" fmla="*/ 15143 w 15976"/>
                <a:gd name="connsiteY0" fmla="*/ 6164 h 11988"/>
                <a:gd name="connsiteX1" fmla="*/ 5093 w 15976"/>
                <a:gd name="connsiteY1" fmla="*/ 1966 h 11988"/>
                <a:gd name="connsiteX2" fmla="*/ 1404 w 15976"/>
                <a:gd name="connsiteY2" fmla="*/ 9281 h 11988"/>
                <a:gd name="connsiteX3" fmla="*/ 12408 w 15976"/>
                <a:gd name="connsiteY3" fmla="*/ 10521 h 11988"/>
                <a:gd name="connsiteX4" fmla="*/ 15143 w 15976"/>
                <a:gd name="connsiteY4" fmla="*/ 6164 h 1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6" h="11988">
                  <a:moveTo>
                    <a:pt x="15143" y="6164"/>
                  </a:moveTo>
                  <a:cubicBezTo>
                    <a:pt x="17433" y="122"/>
                    <a:pt x="13807" y="-1341"/>
                    <a:pt x="5093" y="1966"/>
                  </a:cubicBezTo>
                  <a:cubicBezTo>
                    <a:pt x="-823" y="4256"/>
                    <a:pt x="-1268" y="5656"/>
                    <a:pt x="1404" y="9281"/>
                  </a:cubicBezTo>
                  <a:cubicBezTo>
                    <a:pt x="4075" y="12659"/>
                    <a:pt x="9037" y="13212"/>
                    <a:pt x="12408" y="10521"/>
                  </a:cubicBezTo>
                  <a:cubicBezTo>
                    <a:pt x="13807" y="9421"/>
                    <a:pt x="14762" y="7882"/>
                    <a:pt x="15143" y="6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 3166">
              <a:extLst>
                <a:ext uri="{FF2B5EF4-FFF2-40B4-BE49-F238E27FC236}">
                  <a16:creationId xmlns:a16="http://schemas.microsoft.com/office/drawing/2014/main" id="{A84ABB08-24D1-F092-7457-14A71340A7B9}"/>
                </a:ext>
              </a:extLst>
            </p:cNvPr>
            <p:cNvSpPr/>
            <p:nvPr/>
          </p:nvSpPr>
          <p:spPr>
            <a:xfrm>
              <a:off x="10701094" y="2222754"/>
              <a:ext cx="8736" cy="14837"/>
            </a:xfrm>
            <a:custGeom>
              <a:avLst/>
              <a:gdLst>
                <a:gd name="connsiteX0" fmla="*/ 814 w 8736"/>
                <a:gd name="connsiteY0" fmla="*/ 12960 h 14837"/>
                <a:gd name="connsiteX1" fmla="*/ 8574 w 8736"/>
                <a:gd name="connsiteY1" fmla="*/ 6599 h 14837"/>
                <a:gd name="connsiteX2" fmla="*/ 5393 w 8736"/>
                <a:gd name="connsiteY2" fmla="*/ 238 h 14837"/>
                <a:gd name="connsiteX3" fmla="*/ 814 w 8736"/>
                <a:gd name="connsiteY3" fmla="*/ 12960 h 1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" h="14837">
                  <a:moveTo>
                    <a:pt x="814" y="12960"/>
                  </a:moveTo>
                  <a:cubicBezTo>
                    <a:pt x="3740" y="17794"/>
                    <a:pt x="8574" y="13787"/>
                    <a:pt x="8574" y="6599"/>
                  </a:cubicBezTo>
                  <a:cubicBezTo>
                    <a:pt x="8574" y="3228"/>
                    <a:pt x="7174" y="238"/>
                    <a:pt x="5393" y="238"/>
                  </a:cubicBezTo>
                  <a:cubicBezTo>
                    <a:pt x="1195" y="620"/>
                    <a:pt x="-1794" y="8825"/>
                    <a:pt x="814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 3167">
              <a:extLst>
                <a:ext uri="{FF2B5EF4-FFF2-40B4-BE49-F238E27FC236}">
                  <a16:creationId xmlns:a16="http://schemas.microsoft.com/office/drawing/2014/main" id="{1EF79689-271B-8824-341A-E92F409870E8}"/>
                </a:ext>
              </a:extLst>
            </p:cNvPr>
            <p:cNvSpPr/>
            <p:nvPr/>
          </p:nvSpPr>
          <p:spPr>
            <a:xfrm>
              <a:off x="10818305" y="294285"/>
              <a:ext cx="12524" cy="12258"/>
            </a:xfrm>
            <a:custGeom>
              <a:avLst/>
              <a:gdLst>
                <a:gd name="connsiteX0" fmla="*/ 3757 w 12524"/>
                <a:gd name="connsiteY0" fmla="*/ 10888 h 12258"/>
                <a:gd name="connsiteX1" fmla="*/ 12280 w 12524"/>
                <a:gd name="connsiteY1" fmla="*/ 6690 h 12258"/>
                <a:gd name="connsiteX2" fmla="*/ 7891 w 12524"/>
                <a:gd name="connsiteY2" fmla="*/ 329 h 12258"/>
                <a:gd name="connsiteX3" fmla="*/ 5919 w 12524"/>
                <a:gd name="connsiteY3" fmla="*/ 329 h 12258"/>
                <a:gd name="connsiteX4" fmla="*/ -123 w 12524"/>
                <a:gd name="connsiteY4" fmla="*/ 5042 h 12258"/>
                <a:gd name="connsiteX5" fmla="*/ 3757 w 12524"/>
                <a:gd name="connsiteY5" fmla="*/ 10888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4" h="12258">
                  <a:moveTo>
                    <a:pt x="3757" y="10888"/>
                  </a:moveTo>
                  <a:cubicBezTo>
                    <a:pt x="10817" y="13750"/>
                    <a:pt x="12280" y="13050"/>
                    <a:pt x="12280" y="6690"/>
                  </a:cubicBezTo>
                  <a:cubicBezTo>
                    <a:pt x="12789" y="3719"/>
                    <a:pt x="10881" y="870"/>
                    <a:pt x="7891" y="329"/>
                  </a:cubicBezTo>
                  <a:cubicBezTo>
                    <a:pt x="7255" y="208"/>
                    <a:pt x="6555" y="208"/>
                    <a:pt x="5919" y="329"/>
                  </a:cubicBezTo>
                  <a:cubicBezTo>
                    <a:pt x="2930" y="-34"/>
                    <a:pt x="258" y="2078"/>
                    <a:pt x="-123" y="5042"/>
                  </a:cubicBezTo>
                  <a:cubicBezTo>
                    <a:pt x="-442" y="7676"/>
                    <a:pt x="1212" y="10150"/>
                    <a:pt x="3757" y="108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 3168">
              <a:extLst>
                <a:ext uri="{FF2B5EF4-FFF2-40B4-BE49-F238E27FC236}">
                  <a16:creationId xmlns:a16="http://schemas.microsoft.com/office/drawing/2014/main" id="{4A7EC0CA-3806-B242-68EE-579E76E6DAE0}"/>
                </a:ext>
              </a:extLst>
            </p:cNvPr>
            <p:cNvSpPr/>
            <p:nvPr/>
          </p:nvSpPr>
          <p:spPr>
            <a:xfrm>
              <a:off x="10701643" y="3475762"/>
              <a:ext cx="7739" cy="2560"/>
            </a:xfrm>
            <a:custGeom>
              <a:avLst/>
              <a:gdLst>
                <a:gd name="connsiteX0" fmla="*/ 1282 w 7739"/>
                <a:gd name="connsiteY0" fmla="*/ 863 h 2560"/>
                <a:gd name="connsiteX1" fmla="*/ 3191 w 7739"/>
                <a:gd name="connsiteY1" fmla="*/ 2772 h 2560"/>
                <a:gd name="connsiteX2" fmla="*/ 7261 w 7739"/>
                <a:gd name="connsiteY2" fmla="*/ 1118 h 2560"/>
                <a:gd name="connsiteX3" fmla="*/ 1282 w 7739"/>
                <a:gd name="connsiteY3" fmla="*/ 863 h 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9" h="2560">
                  <a:moveTo>
                    <a:pt x="1282" y="863"/>
                  </a:moveTo>
                  <a:cubicBezTo>
                    <a:pt x="-1198" y="1881"/>
                    <a:pt x="-435" y="2581"/>
                    <a:pt x="3191" y="2772"/>
                  </a:cubicBezTo>
                  <a:cubicBezTo>
                    <a:pt x="6816" y="2963"/>
                    <a:pt x="8279" y="2136"/>
                    <a:pt x="7261" y="1118"/>
                  </a:cubicBezTo>
                  <a:cubicBezTo>
                    <a:pt x="5436" y="43"/>
                    <a:pt x="3191" y="-52"/>
                    <a:pt x="1282" y="8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 3169">
              <a:extLst>
                <a:ext uri="{FF2B5EF4-FFF2-40B4-BE49-F238E27FC236}">
                  <a16:creationId xmlns:a16="http://schemas.microsoft.com/office/drawing/2014/main" id="{873D71EB-4DED-86B3-10D5-370795CB62A2}"/>
                </a:ext>
              </a:extLst>
            </p:cNvPr>
            <p:cNvSpPr/>
            <p:nvPr/>
          </p:nvSpPr>
          <p:spPr>
            <a:xfrm>
              <a:off x="10872073" y="391949"/>
              <a:ext cx="5171" cy="6297"/>
            </a:xfrm>
            <a:custGeom>
              <a:avLst/>
              <a:gdLst>
                <a:gd name="connsiteX0" fmla="*/ 3673 w 5171"/>
                <a:gd name="connsiteY0" fmla="*/ 6536 h 6297"/>
                <a:gd name="connsiteX1" fmla="*/ 5009 w 5171"/>
                <a:gd name="connsiteY1" fmla="*/ 3419 h 6297"/>
                <a:gd name="connsiteX2" fmla="*/ 1765 w 5171"/>
                <a:gd name="connsiteY2" fmla="*/ 238 h 6297"/>
                <a:gd name="connsiteX3" fmla="*/ 365 w 5171"/>
                <a:gd name="connsiteY3" fmla="*/ 3419 h 6297"/>
                <a:gd name="connsiteX4" fmla="*/ 3673 w 5171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1" h="6297">
                  <a:moveTo>
                    <a:pt x="3673" y="6536"/>
                  </a:moveTo>
                  <a:cubicBezTo>
                    <a:pt x="4372" y="6536"/>
                    <a:pt x="5009" y="5136"/>
                    <a:pt x="5009" y="3419"/>
                  </a:cubicBezTo>
                  <a:cubicBezTo>
                    <a:pt x="4945" y="1650"/>
                    <a:pt x="3545" y="238"/>
                    <a:pt x="1765" y="238"/>
                  </a:cubicBezTo>
                  <a:cubicBezTo>
                    <a:pt x="-80" y="238"/>
                    <a:pt x="-716" y="1701"/>
                    <a:pt x="365" y="3419"/>
                  </a:cubicBezTo>
                  <a:cubicBezTo>
                    <a:pt x="1446" y="5136"/>
                    <a:pt x="2910" y="6536"/>
                    <a:pt x="3673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 3170">
              <a:extLst>
                <a:ext uri="{FF2B5EF4-FFF2-40B4-BE49-F238E27FC236}">
                  <a16:creationId xmlns:a16="http://schemas.microsoft.com/office/drawing/2014/main" id="{20E85BEC-F990-565A-898B-E2EBAA4C9E79}"/>
                </a:ext>
              </a:extLst>
            </p:cNvPr>
            <p:cNvSpPr/>
            <p:nvPr/>
          </p:nvSpPr>
          <p:spPr>
            <a:xfrm>
              <a:off x="10878053" y="251639"/>
              <a:ext cx="29786" cy="16818"/>
            </a:xfrm>
            <a:custGeom>
              <a:avLst/>
              <a:gdLst>
                <a:gd name="connsiteX0" fmla="*/ 7616 w 29786"/>
                <a:gd name="connsiteY0" fmla="*/ 16260 h 16818"/>
                <a:gd name="connsiteX1" fmla="*/ 16075 w 29786"/>
                <a:gd name="connsiteY1" fmla="*/ 13970 h 16818"/>
                <a:gd name="connsiteX2" fmla="*/ 23772 w 29786"/>
                <a:gd name="connsiteY2" fmla="*/ 15115 h 16818"/>
                <a:gd name="connsiteX3" fmla="*/ 29433 w 29786"/>
                <a:gd name="connsiteY3" fmla="*/ 9200 h 16818"/>
                <a:gd name="connsiteX4" fmla="*/ 26380 w 29786"/>
                <a:gd name="connsiteY4" fmla="*/ 2075 h 16818"/>
                <a:gd name="connsiteX5" fmla="*/ 16075 w 29786"/>
                <a:gd name="connsiteY5" fmla="*/ 549 h 16818"/>
                <a:gd name="connsiteX6" fmla="*/ 237 w 29786"/>
                <a:gd name="connsiteY6" fmla="*/ 13270 h 16818"/>
                <a:gd name="connsiteX7" fmla="*/ 6026 w 29786"/>
                <a:gd name="connsiteY7" fmla="*/ 16941 h 16818"/>
                <a:gd name="connsiteX8" fmla="*/ 7616 w 29786"/>
                <a:gd name="connsiteY8" fmla="*/ 16260 h 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6" h="16818">
                  <a:moveTo>
                    <a:pt x="7616" y="16260"/>
                  </a:moveTo>
                  <a:cubicBezTo>
                    <a:pt x="10287" y="15064"/>
                    <a:pt x="13150" y="14288"/>
                    <a:pt x="16075" y="13970"/>
                  </a:cubicBezTo>
                  <a:cubicBezTo>
                    <a:pt x="18683" y="14065"/>
                    <a:pt x="21228" y="14453"/>
                    <a:pt x="23772" y="15115"/>
                  </a:cubicBezTo>
                  <a:cubicBezTo>
                    <a:pt x="26571" y="15815"/>
                    <a:pt x="28733" y="13588"/>
                    <a:pt x="29433" y="9200"/>
                  </a:cubicBezTo>
                  <a:cubicBezTo>
                    <a:pt x="30133" y="4811"/>
                    <a:pt x="28860" y="2139"/>
                    <a:pt x="26380" y="2075"/>
                  </a:cubicBezTo>
                  <a:cubicBezTo>
                    <a:pt x="22882" y="1885"/>
                    <a:pt x="19447" y="1376"/>
                    <a:pt x="16075" y="549"/>
                  </a:cubicBezTo>
                  <a:cubicBezTo>
                    <a:pt x="7806" y="-1487"/>
                    <a:pt x="-2307" y="6910"/>
                    <a:pt x="237" y="13270"/>
                  </a:cubicBezTo>
                  <a:cubicBezTo>
                    <a:pt x="810" y="15878"/>
                    <a:pt x="3417" y="17519"/>
                    <a:pt x="6026" y="16941"/>
                  </a:cubicBezTo>
                  <a:cubicBezTo>
                    <a:pt x="6598" y="16813"/>
                    <a:pt x="7107" y="16584"/>
                    <a:pt x="7616" y="162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 3171">
              <a:extLst>
                <a:ext uri="{FF2B5EF4-FFF2-40B4-BE49-F238E27FC236}">
                  <a16:creationId xmlns:a16="http://schemas.microsoft.com/office/drawing/2014/main" id="{7B8307D3-A3DE-E6E3-E281-3D0E8F66D1D1}"/>
                </a:ext>
              </a:extLst>
            </p:cNvPr>
            <p:cNvSpPr/>
            <p:nvPr/>
          </p:nvSpPr>
          <p:spPr>
            <a:xfrm>
              <a:off x="10868290" y="2252526"/>
              <a:ext cx="8890" cy="11510"/>
            </a:xfrm>
            <a:custGeom>
              <a:avLst/>
              <a:gdLst>
                <a:gd name="connsiteX0" fmla="*/ 3830 w 8890"/>
                <a:gd name="connsiteY0" fmla="*/ 11747 h 11510"/>
                <a:gd name="connsiteX1" fmla="*/ 8728 w 8890"/>
                <a:gd name="connsiteY1" fmla="*/ 5386 h 11510"/>
                <a:gd name="connsiteX2" fmla="*/ 13 w 8890"/>
                <a:gd name="connsiteY2" fmla="*/ 6722 h 11510"/>
                <a:gd name="connsiteX3" fmla="*/ 2557 w 8890"/>
                <a:gd name="connsiteY3" fmla="*/ 11575 h 11510"/>
                <a:gd name="connsiteX4" fmla="*/ 3830 w 8890"/>
                <a:gd name="connsiteY4" fmla="*/ 11747 h 1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0" h="11510">
                  <a:moveTo>
                    <a:pt x="3830" y="11747"/>
                  </a:moveTo>
                  <a:cubicBezTo>
                    <a:pt x="6756" y="11747"/>
                    <a:pt x="8728" y="9075"/>
                    <a:pt x="8728" y="5386"/>
                  </a:cubicBezTo>
                  <a:cubicBezTo>
                    <a:pt x="8728" y="-2310"/>
                    <a:pt x="1476" y="-975"/>
                    <a:pt x="13" y="6722"/>
                  </a:cubicBezTo>
                  <a:cubicBezTo>
                    <a:pt x="-623" y="8769"/>
                    <a:pt x="522" y="10942"/>
                    <a:pt x="2557" y="11575"/>
                  </a:cubicBezTo>
                  <a:cubicBezTo>
                    <a:pt x="3003" y="11701"/>
                    <a:pt x="3384" y="11759"/>
                    <a:pt x="3830" y="117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 3172">
              <a:extLst>
                <a:ext uri="{FF2B5EF4-FFF2-40B4-BE49-F238E27FC236}">
                  <a16:creationId xmlns:a16="http://schemas.microsoft.com/office/drawing/2014/main" id="{F1832552-FF77-5C46-2F72-944D74E8A511}"/>
                </a:ext>
              </a:extLst>
            </p:cNvPr>
            <p:cNvSpPr/>
            <p:nvPr/>
          </p:nvSpPr>
          <p:spPr>
            <a:xfrm>
              <a:off x="10849880" y="328255"/>
              <a:ext cx="19804" cy="23836"/>
            </a:xfrm>
            <a:custGeom>
              <a:avLst/>
              <a:gdLst>
                <a:gd name="connsiteX0" fmla="*/ 3730 w 19804"/>
                <a:gd name="connsiteY0" fmla="*/ 21634 h 23836"/>
                <a:gd name="connsiteX1" fmla="*/ 18805 w 19804"/>
                <a:gd name="connsiteY1" fmla="*/ 11138 h 23836"/>
                <a:gd name="connsiteX2" fmla="*/ 7546 w 19804"/>
                <a:gd name="connsiteY2" fmla="*/ 7449 h 23836"/>
                <a:gd name="connsiteX3" fmla="*/ 3730 w 19804"/>
                <a:gd name="connsiteY3" fmla="*/ 21634 h 2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04" h="23836">
                  <a:moveTo>
                    <a:pt x="3730" y="21634"/>
                  </a:moveTo>
                  <a:cubicBezTo>
                    <a:pt x="11045" y="27104"/>
                    <a:pt x="16452" y="23287"/>
                    <a:pt x="18805" y="11138"/>
                  </a:cubicBezTo>
                  <a:cubicBezTo>
                    <a:pt x="21349" y="-2155"/>
                    <a:pt x="18232" y="-3173"/>
                    <a:pt x="7546" y="7449"/>
                  </a:cubicBezTo>
                  <a:cubicBezTo>
                    <a:pt x="-1867" y="16863"/>
                    <a:pt x="-2058" y="17372"/>
                    <a:pt x="3730" y="216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 3173">
              <a:extLst>
                <a:ext uri="{FF2B5EF4-FFF2-40B4-BE49-F238E27FC236}">
                  <a16:creationId xmlns:a16="http://schemas.microsoft.com/office/drawing/2014/main" id="{75130921-F832-2333-E4CC-412CB99161C8}"/>
                </a:ext>
              </a:extLst>
            </p:cNvPr>
            <p:cNvSpPr/>
            <p:nvPr/>
          </p:nvSpPr>
          <p:spPr>
            <a:xfrm>
              <a:off x="10835623" y="238298"/>
              <a:ext cx="12053" cy="15242"/>
            </a:xfrm>
            <a:custGeom>
              <a:avLst/>
              <a:gdLst>
                <a:gd name="connsiteX0" fmla="*/ 4248 w 12053"/>
                <a:gd name="connsiteY0" fmla="*/ 15481 h 15242"/>
                <a:gd name="connsiteX1" fmla="*/ 10163 w 12053"/>
                <a:gd name="connsiteY1" fmla="*/ 11155 h 15242"/>
                <a:gd name="connsiteX2" fmla="*/ 8700 w 12053"/>
                <a:gd name="connsiteY2" fmla="*/ 2696 h 15242"/>
                <a:gd name="connsiteX3" fmla="*/ 1195 w 12053"/>
                <a:gd name="connsiteY3" fmla="*/ 2696 h 15242"/>
                <a:gd name="connsiteX4" fmla="*/ 4248 w 12053"/>
                <a:gd name="connsiteY4" fmla="*/ 15481 h 1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3" h="15242">
                  <a:moveTo>
                    <a:pt x="4248" y="15481"/>
                  </a:moveTo>
                  <a:cubicBezTo>
                    <a:pt x="6601" y="14698"/>
                    <a:pt x="8700" y="13185"/>
                    <a:pt x="10163" y="11155"/>
                  </a:cubicBezTo>
                  <a:cubicBezTo>
                    <a:pt x="12835" y="7912"/>
                    <a:pt x="12453" y="5876"/>
                    <a:pt x="8700" y="2696"/>
                  </a:cubicBezTo>
                  <a:cubicBezTo>
                    <a:pt x="4947" y="-485"/>
                    <a:pt x="3357" y="-675"/>
                    <a:pt x="1195" y="2696"/>
                  </a:cubicBezTo>
                  <a:cubicBezTo>
                    <a:pt x="-1668" y="7403"/>
                    <a:pt x="304" y="15481"/>
                    <a:pt x="4248" y="154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 3174">
              <a:extLst>
                <a:ext uri="{FF2B5EF4-FFF2-40B4-BE49-F238E27FC236}">
                  <a16:creationId xmlns:a16="http://schemas.microsoft.com/office/drawing/2014/main" id="{AC4DBA2C-236B-9450-A5B2-AB6BDB4C4F53}"/>
                </a:ext>
              </a:extLst>
            </p:cNvPr>
            <p:cNvSpPr/>
            <p:nvPr/>
          </p:nvSpPr>
          <p:spPr>
            <a:xfrm>
              <a:off x="10849320" y="253539"/>
              <a:ext cx="5220" cy="6297"/>
            </a:xfrm>
            <a:custGeom>
              <a:avLst/>
              <a:gdLst>
                <a:gd name="connsiteX0" fmla="*/ 1237 w 5220"/>
                <a:gd name="connsiteY0" fmla="*/ 6536 h 6297"/>
                <a:gd name="connsiteX1" fmla="*/ 4544 w 5220"/>
                <a:gd name="connsiteY1" fmla="*/ 3356 h 6297"/>
                <a:gd name="connsiteX2" fmla="*/ 3145 w 5220"/>
                <a:gd name="connsiteY2" fmla="*/ 239 h 6297"/>
                <a:gd name="connsiteX3" fmla="*/ -163 w 5220"/>
                <a:gd name="connsiteY3" fmla="*/ 3356 h 6297"/>
                <a:gd name="connsiteX4" fmla="*/ 1237 w 5220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0" h="6297">
                  <a:moveTo>
                    <a:pt x="1237" y="6536"/>
                  </a:moveTo>
                  <a:cubicBezTo>
                    <a:pt x="2000" y="6536"/>
                    <a:pt x="3463" y="5137"/>
                    <a:pt x="4544" y="3356"/>
                  </a:cubicBezTo>
                  <a:cubicBezTo>
                    <a:pt x="5626" y="1575"/>
                    <a:pt x="4926" y="239"/>
                    <a:pt x="3145" y="239"/>
                  </a:cubicBezTo>
                  <a:cubicBezTo>
                    <a:pt x="1364" y="201"/>
                    <a:pt x="-99" y="1588"/>
                    <a:pt x="-163" y="3356"/>
                  </a:cubicBezTo>
                  <a:cubicBezTo>
                    <a:pt x="-163" y="5137"/>
                    <a:pt x="473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 3175">
              <a:extLst>
                <a:ext uri="{FF2B5EF4-FFF2-40B4-BE49-F238E27FC236}">
                  <a16:creationId xmlns:a16="http://schemas.microsoft.com/office/drawing/2014/main" id="{C7070514-0B10-4200-BFB0-81BF57ECEDD9}"/>
                </a:ext>
              </a:extLst>
            </p:cNvPr>
            <p:cNvSpPr/>
            <p:nvPr/>
          </p:nvSpPr>
          <p:spPr>
            <a:xfrm>
              <a:off x="10825757" y="1908658"/>
              <a:ext cx="10319" cy="18703"/>
            </a:xfrm>
            <a:custGeom>
              <a:avLst/>
              <a:gdLst>
                <a:gd name="connsiteX0" fmla="*/ -134 w 10319"/>
                <a:gd name="connsiteY0" fmla="*/ 9528 h 18703"/>
                <a:gd name="connsiteX1" fmla="*/ 5845 w 10319"/>
                <a:gd name="connsiteY1" fmla="*/ 18942 h 18703"/>
                <a:gd name="connsiteX2" fmla="*/ 9725 w 10319"/>
                <a:gd name="connsiteY2" fmla="*/ 14999 h 18703"/>
                <a:gd name="connsiteX3" fmla="*/ 6035 w 10319"/>
                <a:gd name="connsiteY3" fmla="*/ 5585 h 18703"/>
                <a:gd name="connsiteX4" fmla="*/ -134 w 10319"/>
                <a:gd name="connsiteY4" fmla="*/ 9528 h 1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8703">
                  <a:moveTo>
                    <a:pt x="-134" y="9528"/>
                  </a:moveTo>
                  <a:cubicBezTo>
                    <a:pt x="-134" y="16462"/>
                    <a:pt x="1710" y="18942"/>
                    <a:pt x="5845" y="18942"/>
                  </a:cubicBezTo>
                  <a:cubicBezTo>
                    <a:pt x="9979" y="18942"/>
                    <a:pt x="10806" y="17416"/>
                    <a:pt x="9725" y="14999"/>
                  </a:cubicBezTo>
                  <a:cubicBezTo>
                    <a:pt x="8644" y="12581"/>
                    <a:pt x="7053" y="8638"/>
                    <a:pt x="6035" y="5585"/>
                  </a:cubicBezTo>
                  <a:cubicBezTo>
                    <a:pt x="3046" y="-3066"/>
                    <a:pt x="-516" y="-840"/>
                    <a:pt x="-134" y="95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 3176">
              <a:extLst>
                <a:ext uri="{FF2B5EF4-FFF2-40B4-BE49-F238E27FC236}">
                  <a16:creationId xmlns:a16="http://schemas.microsoft.com/office/drawing/2014/main" id="{5408AB99-2106-9310-0845-973D2EEE2019}"/>
                </a:ext>
              </a:extLst>
            </p:cNvPr>
            <p:cNvSpPr/>
            <p:nvPr/>
          </p:nvSpPr>
          <p:spPr>
            <a:xfrm>
              <a:off x="10728852" y="5319683"/>
              <a:ext cx="8934" cy="7435"/>
            </a:xfrm>
            <a:custGeom>
              <a:avLst/>
              <a:gdLst>
                <a:gd name="connsiteX0" fmla="*/ 8484 w 8934"/>
                <a:gd name="connsiteY0" fmla="*/ 7337 h 7435"/>
                <a:gd name="connsiteX1" fmla="*/ 6258 w 8934"/>
                <a:gd name="connsiteY1" fmla="*/ 2249 h 7435"/>
                <a:gd name="connsiteX2" fmla="*/ 343 w 8934"/>
                <a:gd name="connsiteY2" fmla="*/ 913 h 7435"/>
                <a:gd name="connsiteX3" fmla="*/ 2569 w 8934"/>
                <a:gd name="connsiteY3" fmla="*/ 6001 h 7435"/>
                <a:gd name="connsiteX4" fmla="*/ 8484 w 8934"/>
                <a:gd name="connsiteY4" fmla="*/ 7337 h 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4" h="7435">
                  <a:moveTo>
                    <a:pt x="8484" y="7337"/>
                  </a:moveTo>
                  <a:cubicBezTo>
                    <a:pt x="9248" y="6574"/>
                    <a:pt x="8484" y="4284"/>
                    <a:pt x="6258" y="2249"/>
                  </a:cubicBezTo>
                  <a:cubicBezTo>
                    <a:pt x="4032" y="213"/>
                    <a:pt x="1615" y="-359"/>
                    <a:pt x="343" y="913"/>
                  </a:cubicBezTo>
                  <a:cubicBezTo>
                    <a:pt x="-929" y="2185"/>
                    <a:pt x="343" y="4475"/>
                    <a:pt x="2569" y="6001"/>
                  </a:cubicBezTo>
                  <a:cubicBezTo>
                    <a:pt x="4795" y="7528"/>
                    <a:pt x="7657" y="8101"/>
                    <a:pt x="8484" y="73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 3177">
              <a:extLst>
                <a:ext uri="{FF2B5EF4-FFF2-40B4-BE49-F238E27FC236}">
                  <a16:creationId xmlns:a16="http://schemas.microsoft.com/office/drawing/2014/main" id="{73F513D2-4F0B-7419-AB1F-1B9016375BAD}"/>
                </a:ext>
              </a:extLst>
            </p:cNvPr>
            <p:cNvSpPr/>
            <p:nvPr/>
          </p:nvSpPr>
          <p:spPr>
            <a:xfrm>
              <a:off x="10722297" y="4315492"/>
              <a:ext cx="5095" cy="6297"/>
            </a:xfrm>
            <a:custGeom>
              <a:avLst/>
              <a:gdLst>
                <a:gd name="connsiteX0" fmla="*/ 1173 w 5095"/>
                <a:gd name="connsiteY0" fmla="*/ 6536 h 6297"/>
                <a:gd name="connsiteX1" fmla="*/ 4417 w 5095"/>
                <a:gd name="connsiteY1" fmla="*/ 3419 h 6297"/>
                <a:gd name="connsiteX2" fmla="*/ 3081 w 5095"/>
                <a:gd name="connsiteY2" fmla="*/ 239 h 6297"/>
                <a:gd name="connsiteX3" fmla="*/ -163 w 5095"/>
                <a:gd name="connsiteY3" fmla="*/ 3356 h 6297"/>
                <a:gd name="connsiteX4" fmla="*/ -163 w 5095"/>
                <a:gd name="connsiteY4" fmla="*/ 3419 h 6297"/>
                <a:gd name="connsiteX5" fmla="*/ 1173 w 5095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5" h="6297">
                  <a:moveTo>
                    <a:pt x="1173" y="6536"/>
                  </a:moveTo>
                  <a:cubicBezTo>
                    <a:pt x="1937" y="6536"/>
                    <a:pt x="3399" y="5137"/>
                    <a:pt x="4417" y="3419"/>
                  </a:cubicBezTo>
                  <a:cubicBezTo>
                    <a:pt x="5435" y="1702"/>
                    <a:pt x="4926" y="239"/>
                    <a:pt x="3081" y="239"/>
                  </a:cubicBezTo>
                  <a:cubicBezTo>
                    <a:pt x="1326" y="201"/>
                    <a:pt x="-124" y="1600"/>
                    <a:pt x="-163" y="3356"/>
                  </a:cubicBezTo>
                  <a:cubicBezTo>
                    <a:pt x="-163" y="3375"/>
                    <a:pt x="-163" y="3400"/>
                    <a:pt x="-163" y="3419"/>
                  </a:cubicBezTo>
                  <a:cubicBezTo>
                    <a:pt x="-163" y="5073"/>
                    <a:pt x="410" y="6536"/>
                    <a:pt x="1173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 3178">
              <a:extLst>
                <a:ext uri="{FF2B5EF4-FFF2-40B4-BE49-F238E27FC236}">
                  <a16:creationId xmlns:a16="http://schemas.microsoft.com/office/drawing/2014/main" id="{FA6D2984-2CFE-B2D8-3DF9-3960EE441515}"/>
                </a:ext>
              </a:extLst>
            </p:cNvPr>
            <p:cNvSpPr/>
            <p:nvPr/>
          </p:nvSpPr>
          <p:spPr>
            <a:xfrm>
              <a:off x="10725350" y="5775276"/>
              <a:ext cx="6233" cy="6233"/>
            </a:xfrm>
            <a:custGeom>
              <a:avLst/>
              <a:gdLst>
                <a:gd name="connsiteX0" fmla="*/ -163 w 6233"/>
                <a:gd name="connsiteY0" fmla="*/ 3355 h 6233"/>
                <a:gd name="connsiteX1" fmla="*/ 2954 w 6233"/>
                <a:gd name="connsiteY1" fmla="*/ 6472 h 6233"/>
                <a:gd name="connsiteX2" fmla="*/ 6071 w 6233"/>
                <a:gd name="connsiteY2" fmla="*/ 3355 h 6233"/>
                <a:gd name="connsiteX3" fmla="*/ 2954 w 6233"/>
                <a:gd name="connsiteY3" fmla="*/ 238 h 6233"/>
                <a:gd name="connsiteX4" fmla="*/ -163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-163" y="3355"/>
                  </a:move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 3179">
              <a:extLst>
                <a:ext uri="{FF2B5EF4-FFF2-40B4-BE49-F238E27FC236}">
                  <a16:creationId xmlns:a16="http://schemas.microsoft.com/office/drawing/2014/main" id="{32D3C5C3-7BFA-3A9D-6A4E-4182BB25103B}"/>
                </a:ext>
              </a:extLst>
            </p:cNvPr>
            <p:cNvSpPr/>
            <p:nvPr/>
          </p:nvSpPr>
          <p:spPr>
            <a:xfrm>
              <a:off x="10725350" y="4334727"/>
              <a:ext cx="6227" cy="8599"/>
            </a:xfrm>
            <a:custGeom>
              <a:avLst/>
              <a:gdLst>
                <a:gd name="connsiteX0" fmla="*/ 2954 w 6227"/>
                <a:gd name="connsiteY0" fmla="*/ 8736 h 8599"/>
                <a:gd name="connsiteX1" fmla="*/ 5874 w 6227"/>
                <a:gd name="connsiteY1" fmla="*/ 3260 h 8599"/>
                <a:gd name="connsiteX2" fmla="*/ 2954 w 6227"/>
                <a:gd name="connsiteY2" fmla="*/ 340 h 8599"/>
                <a:gd name="connsiteX3" fmla="*/ -163 w 6227"/>
                <a:gd name="connsiteY3" fmla="*/ 4538 h 8599"/>
                <a:gd name="connsiteX4" fmla="*/ 2954 w 6227"/>
                <a:gd name="connsiteY4" fmla="*/ 8736 h 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8599">
                  <a:moveTo>
                    <a:pt x="2954" y="8736"/>
                  </a:moveTo>
                  <a:cubicBezTo>
                    <a:pt x="5276" y="8030"/>
                    <a:pt x="6580" y="5575"/>
                    <a:pt x="5874" y="3260"/>
                  </a:cubicBezTo>
                  <a:cubicBezTo>
                    <a:pt x="5447" y="1860"/>
                    <a:pt x="4353" y="766"/>
                    <a:pt x="2954" y="340"/>
                  </a:cubicBezTo>
                  <a:cubicBezTo>
                    <a:pt x="1237" y="-233"/>
                    <a:pt x="-163" y="1676"/>
                    <a:pt x="-163" y="4538"/>
                  </a:cubicBezTo>
                  <a:cubicBezTo>
                    <a:pt x="-163" y="7400"/>
                    <a:pt x="1237" y="9309"/>
                    <a:pt x="2954" y="87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 3180">
              <a:extLst>
                <a:ext uri="{FF2B5EF4-FFF2-40B4-BE49-F238E27FC236}">
                  <a16:creationId xmlns:a16="http://schemas.microsoft.com/office/drawing/2014/main" id="{9246EEFD-95C5-C30C-9E0A-C12E463A2382}"/>
                </a:ext>
              </a:extLst>
            </p:cNvPr>
            <p:cNvSpPr/>
            <p:nvPr/>
          </p:nvSpPr>
          <p:spPr>
            <a:xfrm>
              <a:off x="9855402" y="6458099"/>
              <a:ext cx="5145" cy="6297"/>
            </a:xfrm>
            <a:custGeom>
              <a:avLst/>
              <a:gdLst>
                <a:gd name="connsiteX0" fmla="*/ 1675 w 5145"/>
                <a:gd name="connsiteY0" fmla="*/ 6535 h 6297"/>
                <a:gd name="connsiteX1" fmla="*/ 4983 w 5145"/>
                <a:gd name="connsiteY1" fmla="*/ 3355 h 6297"/>
                <a:gd name="connsiteX2" fmla="*/ 4983 w 5145"/>
                <a:gd name="connsiteY2" fmla="*/ 3355 h 6297"/>
                <a:gd name="connsiteX3" fmla="*/ 3583 w 5145"/>
                <a:gd name="connsiteY3" fmla="*/ 238 h 6297"/>
                <a:gd name="connsiteX4" fmla="*/ 339 w 5145"/>
                <a:gd name="connsiteY4" fmla="*/ 3355 h 6297"/>
                <a:gd name="connsiteX5" fmla="*/ 1675 w 5145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7">
                  <a:moveTo>
                    <a:pt x="1675" y="6535"/>
                  </a:moveTo>
                  <a:cubicBezTo>
                    <a:pt x="3469" y="6574"/>
                    <a:pt x="4945" y="5149"/>
                    <a:pt x="4983" y="3355"/>
                  </a:cubicBezTo>
                  <a:cubicBezTo>
                    <a:pt x="4983" y="3355"/>
                    <a:pt x="4983" y="3355"/>
                    <a:pt x="4983" y="3355"/>
                  </a:cubicBezTo>
                  <a:cubicBezTo>
                    <a:pt x="4983" y="1638"/>
                    <a:pt x="4347" y="238"/>
                    <a:pt x="3583" y="238"/>
                  </a:cubicBezTo>
                  <a:cubicBezTo>
                    <a:pt x="2820" y="238"/>
                    <a:pt x="1357" y="1638"/>
                    <a:pt x="339" y="3355"/>
                  </a:cubicBezTo>
                  <a:cubicBezTo>
                    <a:pt x="-679" y="5073"/>
                    <a:pt x="-106" y="6535"/>
                    <a:pt x="167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 3181">
              <a:extLst>
                <a:ext uri="{FF2B5EF4-FFF2-40B4-BE49-F238E27FC236}">
                  <a16:creationId xmlns:a16="http://schemas.microsoft.com/office/drawing/2014/main" id="{23D8C7F6-3D17-C833-333B-B7E1CA375373}"/>
                </a:ext>
              </a:extLst>
            </p:cNvPr>
            <p:cNvSpPr/>
            <p:nvPr/>
          </p:nvSpPr>
          <p:spPr>
            <a:xfrm>
              <a:off x="10723468" y="2907086"/>
              <a:ext cx="6926" cy="7031"/>
            </a:xfrm>
            <a:custGeom>
              <a:avLst/>
              <a:gdLst>
                <a:gd name="connsiteX0" fmla="*/ 1465 w 6926"/>
                <a:gd name="connsiteY0" fmla="*/ 764 h 7031"/>
                <a:gd name="connsiteX1" fmla="*/ 320 w 6926"/>
                <a:gd name="connsiteY1" fmla="*/ 5598 h 7031"/>
                <a:gd name="connsiteX2" fmla="*/ 5033 w 6926"/>
                <a:gd name="connsiteY2" fmla="*/ 6782 h 7031"/>
                <a:gd name="connsiteX3" fmla="*/ 5090 w 6926"/>
                <a:gd name="connsiteY3" fmla="*/ 6743 h 7031"/>
                <a:gd name="connsiteX4" fmla="*/ 6248 w 6926"/>
                <a:gd name="connsiteY4" fmla="*/ 1935 h 7031"/>
                <a:gd name="connsiteX5" fmla="*/ 6235 w 6926"/>
                <a:gd name="connsiteY5" fmla="*/ 1909 h 7031"/>
                <a:gd name="connsiteX6" fmla="*/ 1522 w 6926"/>
                <a:gd name="connsiteY6" fmla="*/ 726 h 7031"/>
                <a:gd name="connsiteX7" fmla="*/ 1465 w 6926"/>
                <a:gd name="connsiteY7" fmla="*/ 764 h 7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26" h="7031">
                  <a:moveTo>
                    <a:pt x="1465" y="764"/>
                  </a:moveTo>
                  <a:cubicBezTo>
                    <a:pt x="-132" y="1820"/>
                    <a:pt x="-634" y="3938"/>
                    <a:pt x="320" y="5598"/>
                  </a:cubicBezTo>
                  <a:cubicBezTo>
                    <a:pt x="1293" y="7227"/>
                    <a:pt x="3404" y="7755"/>
                    <a:pt x="5033" y="6782"/>
                  </a:cubicBezTo>
                  <a:cubicBezTo>
                    <a:pt x="5052" y="6769"/>
                    <a:pt x="5071" y="6756"/>
                    <a:pt x="5090" y="6743"/>
                  </a:cubicBezTo>
                  <a:cubicBezTo>
                    <a:pt x="6738" y="5738"/>
                    <a:pt x="7259" y="3582"/>
                    <a:pt x="6248" y="1935"/>
                  </a:cubicBezTo>
                  <a:cubicBezTo>
                    <a:pt x="6248" y="1928"/>
                    <a:pt x="6242" y="1916"/>
                    <a:pt x="6235" y="1909"/>
                  </a:cubicBezTo>
                  <a:cubicBezTo>
                    <a:pt x="5262" y="281"/>
                    <a:pt x="3150" y="-247"/>
                    <a:pt x="1522" y="726"/>
                  </a:cubicBezTo>
                  <a:cubicBezTo>
                    <a:pt x="1503" y="739"/>
                    <a:pt x="1484" y="752"/>
                    <a:pt x="1465" y="7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 3182">
              <a:extLst>
                <a:ext uri="{FF2B5EF4-FFF2-40B4-BE49-F238E27FC236}">
                  <a16:creationId xmlns:a16="http://schemas.microsoft.com/office/drawing/2014/main" id="{3D0CAAE6-F6D8-098D-D685-7B233A566735}"/>
                </a:ext>
              </a:extLst>
            </p:cNvPr>
            <p:cNvSpPr/>
            <p:nvPr/>
          </p:nvSpPr>
          <p:spPr>
            <a:xfrm>
              <a:off x="10722297" y="3292879"/>
              <a:ext cx="5095" cy="6297"/>
            </a:xfrm>
            <a:custGeom>
              <a:avLst/>
              <a:gdLst>
                <a:gd name="connsiteX0" fmla="*/ 1173 w 5095"/>
                <a:gd name="connsiteY0" fmla="*/ 6536 h 6297"/>
                <a:gd name="connsiteX1" fmla="*/ 4417 w 5095"/>
                <a:gd name="connsiteY1" fmla="*/ 3356 h 6297"/>
                <a:gd name="connsiteX2" fmla="*/ 3081 w 5095"/>
                <a:gd name="connsiteY2" fmla="*/ 239 h 6297"/>
                <a:gd name="connsiteX3" fmla="*/ -163 w 5095"/>
                <a:gd name="connsiteY3" fmla="*/ 3356 h 6297"/>
                <a:gd name="connsiteX4" fmla="*/ -163 w 5095"/>
                <a:gd name="connsiteY4" fmla="*/ 3356 h 6297"/>
                <a:gd name="connsiteX5" fmla="*/ 1173 w 5095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5" h="6297">
                  <a:moveTo>
                    <a:pt x="1173" y="6536"/>
                  </a:moveTo>
                  <a:cubicBezTo>
                    <a:pt x="1937" y="6536"/>
                    <a:pt x="3399" y="5137"/>
                    <a:pt x="4417" y="3356"/>
                  </a:cubicBezTo>
                  <a:cubicBezTo>
                    <a:pt x="5435" y="1575"/>
                    <a:pt x="4926" y="239"/>
                    <a:pt x="3081" y="239"/>
                  </a:cubicBezTo>
                  <a:cubicBezTo>
                    <a:pt x="1326" y="201"/>
                    <a:pt x="-124" y="1600"/>
                    <a:pt x="-163" y="3356"/>
                  </a:cubicBezTo>
                  <a:cubicBezTo>
                    <a:pt x="-163" y="3356"/>
                    <a:pt x="-163" y="3356"/>
                    <a:pt x="-163" y="3356"/>
                  </a:cubicBezTo>
                  <a:cubicBezTo>
                    <a:pt x="-163" y="5073"/>
                    <a:pt x="410" y="6536"/>
                    <a:pt x="1173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 3183">
              <a:extLst>
                <a:ext uri="{FF2B5EF4-FFF2-40B4-BE49-F238E27FC236}">
                  <a16:creationId xmlns:a16="http://schemas.microsoft.com/office/drawing/2014/main" id="{5652544A-A96D-6ECF-C9C8-484BD91ED293}"/>
                </a:ext>
              </a:extLst>
            </p:cNvPr>
            <p:cNvSpPr/>
            <p:nvPr/>
          </p:nvSpPr>
          <p:spPr>
            <a:xfrm>
              <a:off x="10998161" y="4337500"/>
              <a:ext cx="8274" cy="15742"/>
            </a:xfrm>
            <a:custGeom>
              <a:avLst/>
              <a:gdLst>
                <a:gd name="connsiteX0" fmla="*/ 2572 w 8274"/>
                <a:gd name="connsiteY0" fmla="*/ 238 h 15742"/>
                <a:gd name="connsiteX1" fmla="*/ -163 w 8274"/>
                <a:gd name="connsiteY1" fmla="*/ 8062 h 15742"/>
                <a:gd name="connsiteX2" fmla="*/ 7406 w 8274"/>
                <a:gd name="connsiteY2" fmla="*/ 13087 h 15742"/>
                <a:gd name="connsiteX3" fmla="*/ 2572 w 8274"/>
                <a:gd name="connsiteY3" fmla="*/ 238 h 1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4" h="15742">
                  <a:moveTo>
                    <a:pt x="2572" y="238"/>
                  </a:moveTo>
                  <a:cubicBezTo>
                    <a:pt x="1046" y="238"/>
                    <a:pt x="-163" y="3737"/>
                    <a:pt x="-163" y="8062"/>
                  </a:cubicBezTo>
                  <a:cubicBezTo>
                    <a:pt x="-163" y="15822"/>
                    <a:pt x="4035" y="18621"/>
                    <a:pt x="7406" y="13087"/>
                  </a:cubicBezTo>
                  <a:cubicBezTo>
                    <a:pt x="9632" y="9398"/>
                    <a:pt x="6198" y="238"/>
                    <a:pt x="257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 3184">
              <a:extLst>
                <a:ext uri="{FF2B5EF4-FFF2-40B4-BE49-F238E27FC236}">
                  <a16:creationId xmlns:a16="http://schemas.microsoft.com/office/drawing/2014/main" id="{77B3193E-E53B-C7D0-0037-043AAF444892}"/>
                </a:ext>
              </a:extLst>
            </p:cNvPr>
            <p:cNvSpPr/>
            <p:nvPr/>
          </p:nvSpPr>
          <p:spPr>
            <a:xfrm>
              <a:off x="10729117" y="2792401"/>
              <a:ext cx="5248" cy="12787"/>
            </a:xfrm>
            <a:custGeom>
              <a:avLst/>
              <a:gdLst>
                <a:gd name="connsiteX0" fmla="*/ 841 w 5248"/>
                <a:gd name="connsiteY0" fmla="*/ 8971 h 12787"/>
                <a:gd name="connsiteX1" fmla="*/ 4594 w 5248"/>
                <a:gd name="connsiteY1" fmla="*/ 8971 h 12787"/>
                <a:gd name="connsiteX2" fmla="*/ 4085 w 5248"/>
                <a:gd name="connsiteY2" fmla="*/ 1402 h 12787"/>
                <a:gd name="connsiteX3" fmla="*/ 841 w 5248"/>
                <a:gd name="connsiteY3" fmla="*/ 8971 h 1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8" h="12787">
                  <a:moveTo>
                    <a:pt x="841" y="8971"/>
                  </a:moveTo>
                  <a:cubicBezTo>
                    <a:pt x="3131" y="14377"/>
                    <a:pt x="3322" y="14377"/>
                    <a:pt x="4594" y="8971"/>
                  </a:cubicBezTo>
                  <a:cubicBezTo>
                    <a:pt x="5396" y="6477"/>
                    <a:pt x="5211" y="3768"/>
                    <a:pt x="4085" y="1402"/>
                  </a:cubicBezTo>
                  <a:cubicBezTo>
                    <a:pt x="714" y="-2160"/>
                    <a:pt x="-1576" y="3055"/>
                    <a:pt x="841" y="89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 3185">
              <a:extLst>
                <a:ext uri="{FF2B5EF4-FFF2-40B4-BE49-F238E27FC236}">
                  <a16:creationId xmlns:a16="http://schemas.microsoft.com/office/drawing/2014/main" id="{70916871-E335-26F6-73AA-2F0F2F2C9C89}"/>
                </a:ext>
              </a:extLst>
            </p:cNvPr>
            <p:cNvSpPr/>
            <p:nvPr/>
          </p:nvSpPr>
          <p:spPr>
            <a:xfrm>
              <a:off x="10710325" y="2280000"/>
              <a:ext cx="23741" cy="31456"/>
            </a:xfrm>
            <a:custGeom>
              <a:avLst/>
              <a:gdLst>
                <a:gd name="connsiteX0" fmla="*/ 21859 w 23741"/>
                <a:gd name="connsiteY0" fmla="*/ 238 h 31456"/>
                <a:gd name="connsiteX1" fmla="*/ 4240 w 23741"/>
                <a:gd name="connsiteY1" fmla="*/ 15886 h 31456"/>
                <a:gd name="connsiteX2" fmla="*/ 15244 w 23741"/>
                <a:gd name="connsiteY2" fmla="*/ 25300 h 31456"/>
                <a:gd name="connsiteX3" fmla="*/ 23449 w 23741"/>
                <a:gd name="connsiteY3" fmla="*/ 9589 h 31456"/>
                <a:gd name="connsiteX4" fmla="*/ 21859 w 23741"/>
                <a:gd name="connsiteY4" fmla="*/ 238 h 3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41" h="31456">
                  <a:moveTo>
                    <a:pt x="21859" y="238"/>
                  </a:moveTo>
                  <a:cubicBezTo>
                    <a:pt x="17280" y="238"/>
                    <a:pt x="8056" y="8380"/>
                    <a:pt x="4240" y="15886"/>
                  </a:cubicBezTo>
                  <a:cubicBezTo>
                    <a:pt x="-4347" y="32869"/>
                    <a:pt x="-212" y="36431"/>
                    <a:pt x="15244" y="25300"/>
                  </a:cubicBezTo>
                  <a:cubicBezTo>
                    <a:pt x="21007" y="22307"/>
                    <a:pt x="24289" y="16029"/>
                    <a:pt x="23449" y="9589"/>
                  </a:cubicBezTo>
                  <a:cubicBezTo>
                    <a:pt x="23513" y="6400"/>
                    <a:pt x="22972" y="3228"/>
                    <a:pt x="2185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 3186">
              <a:extLst>
                <a:ext uri="{FF2B5EF4-FFF2-40B4-BE49-F238E27FC236}">
                  <a16:creationId xmlns:a16="http://schemas.microsoft.com/office/drawing/2014/main" id="{5D8B90D4-1FC3-8D9D-8247-67482266EFBA}"/>
                </a:ext>
              </a:extLst>
            </p:cNvPr>
            <p:cNvSpPr/>
            <p:nvPr/>
          </p:nvSpPr>
          <p:spPr>
            <a:xfrm>
              <a:off x="10707094" y="2557690"/>
              <a:ext cx="6170" cy="5234"/>
            </a:xfrm>
            <a:custGeom>
              <a:avLst/>
              <a:gdLst>
                <a:gd name="connsiteX0" fmla="*/ 6008 w 6170"/>
                <a:gd name="connsiteY0" fmla="*/ 4074 h 5234"/>
                <a:gd name="connsiteX1" fmla="*/ 2891 w 6170"/>
                <a:gd name="connsiteY1" fmla="*/ 766 h 5234"/>
                <a:gd name="connsiteX2" fmla="*/ -162 w 6170"/>
                <a:gd name="connsiteY2" fmla="*/ 2165 h 5234"/>
                <a:gd name="connsiteX3" fmla="*/ 2891 w 6170"/>
                <a:gd name="connsiteY3" fmla="*/ 5473 h 5234"/>
                <a:gd name="connsiteX4" fmla="*/ 6008 w 6170"/>
                <a:gd name="connsiteY4" fmla="*/ 4074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5234">
                  <a:moveTo>
                    <a:pt x="6008" y="4074"/>
                  </a:moveTo>
                  <a:cubicBezTo>
                    <a:pt x="6008" y="3310"/>
                    <a:pt x="4609" y="1847"/>
                    <a:pt x="2891" y="766"/>
                  </a:cubicBezTo>
                  <a:cubicBezTo>
                    <a:pt x="1174" y="-315"/>
                    <a:pt x="-162" y="321"/>
                    <a:pt x="-162" y="2165"/>
                  </a:cubicBezTo>
                  <a:cubicBezTo>
                    <a:pt x="-200" y="3908"/>
                    <a:pt x="1149" y="5371"/>
                    <a:pt x="2891" y="5473"/>
                  </a:cubicBezTo>
                  <a:cubicBezTo>
                    <a:pt x="4290" y="5473"/>
                    <a:pt x="6008" y="4837"/>
                    <a:pt x="6008" y="4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 3187">
              <a:extLst>
                <a:ext uri="{FF2B5EF4-FFF2-40B4-BE49-F238E27FC236}">
                  <a16:creationId xmlns:a16="http://schemas.microsoft.com/office/drawing/2014/main" id="{11B4AA4E-9147-1868-9EEA-944AC4C9325F}"/>
                </a:ext>
              </a:extLst>
            </p:cNvPr>
            <p:cNvSpPr/>
            <p:nvPr/>
          </p:nvSpPr>
          <p:spPr>
            <a:xfrm>
              <a:off x="10725675" y="3698911"/>
              <a:ext cx="12077" cy="9260"/>
            </a:xfrm>
            <a:custGeom>
              <a:avLst/>
              <a:gdLst>
                <a:gd name="connsiteX0" fmla="*/ 657 w 12077"/>
                <a:gd name="connsiteY0" fmla="*/ 1039 h 9260"/>
                <a:gd name="connsiteX1" fmla="*/ 7463 w 12077"/>
                <a:gd name="connsiteY1" fmla="*/ 9499 h 9260"/>
                <a:gd name="connsiteX2" fmla="*/ 11915 w 12077"/>
                <a:gd name="connsiteY2" fmla="*/ 6255 h 9260"/>
                <a:gd name="connsiteX3" fmla="*/ 657 w 12077"/>
                <a:gd name="connsiteY3" fmla="*/ 1039 h 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77" h="9260">
                  <a:moveTo>
                    <a:pt x="657" y="1039"/>
                  </a:moveTo>
                  <a:cubicBezTo>
                    <a:pt x="-2078" y="3838"/>
                    <a:pt x="2502" y="9499"/>
                    <a:pt x="7463" y="9499"/>
                  </a:cubicBezTo>
                  <a:cubicBezTo>
                    <a:pt x="9944" y="9499"/>
                    <a:pt x="11915" y="8099"/>
                    <a:pt x="11915" y="6255"/>
                  </a:cubicBezTo>
                  <a:cubicBezTo>
                    <a:pt x="11915" y="2502"/>
                    <a:pt x="3201" y="-1506"/>
                    <a:pt x="657" y="10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 3188">
              <a:extLst>
                <a:ext uri="{FF2B5EF4-FFF2-40B4-BE49-F238E27FC236}">
                  <a16:creationId xmlns:a16="http://schemas.microsoft.com/office/drawing/2014/main" id="{297FF4F6-0133-DFA9-DF00-C63CC55B906F}"/>
                </a:ext>
              </a:extLst>
            </p:cNvPr>
            <p:cNvSpPr/>
            <p:nvPr/>
          </p:nvSpPr>
          <p:spPr>
            <a:xfrm>
              <a:off x="10728838" y="4001217"/>
              <a:ext cx="8916" cy="9024"/>
            </a:xfrm>
            <a:custGeom>
              <a:avLst/>
              <a:gdLst>
                <a:gd name="connsiteX0" fmla="*/ 484 w 8916"/>
                <a:gd name="connsiteY0" fmla="*/ 867 h 9024"/>
                <a:gd name="connsiteX1" fmla="*/ 5891 w 8916"/>
                <a:gd name="connsiteY1" fmla="*/ 9263 h 9024"/>
                <a:gd name="connsiteX2" fmla="*/ 8753 w 8916"/>
                <a:gd name="connsiteY2" fmla="*/ 6273 h 9024"/>
                <a:gd name="connsiteX3" fmla="*/ 8753 w 8916"/>
                <a:gd name="connsiteY3" fmla="*/ 6273 h 9024"/>
                <a:gd name="connsiteX4" fmla="*/ 484 w 8916"/>
                <a:gd name="connsiteY4" fmla="*/ 867 h 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16" h="9024">
                  <a:moveTo>
                    <a:pt x="484" y="867"/>
                  </a:moveTo>
                  <a:cubicBezTo>
                    <a:pt x="-1742" y="3157"/>
                    <a:pt x="2202" y="9263"/>
                    <a:pt x="5891" y="9263"/>
                  </a:cubicBezTo>
                  <a:cubicBezTo>
                    <a:pt x="7506" y="9231"/>
                    <a:pt x="8785" y="7889"/>
                    <a:pt x="8753" y="6273"/>
                  </a:cubicBezTo>
                  <a:cubicBezTo>
                    <a:pt x="8753" y="6273"/>
                    <a:pt x="8753" y="6273"/>
                    <a:pt x="8753" y="6273"/>
                  </a:cubicBezTo>
                  <a:cubicBezTo>
                    <a:pt x="8753" y="2775"/>
                    <a:pt x="2711" y="-1359"/>
                    <a:pt x="484" y="8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 3189">
              <a:extLst>
                <a:ext uri="{FF2B5EF4-FFF2-40B4-BE49-F238E27FC236}">
                  <a16:creationId xmlns:a16="http://schemas.microsoft.com/office/drawing/2014/main" id="{05404ECB-1BB2-8F1B-CC9C-C738924ED178}"/>
                </a:ext>
              </a:extLst>
            </p:cNvPr>
            <p:cNvSpPr/>
            <p:nvPr/>
          </p:nvSpPr>
          <p:spPr>
            <a:xfrm>
              <a:off x="9039188" y="4731191"/>
              <a:ext cx="13444" cy="15260"/>
            </a:xfrm>
            <a:custGeom>
              <a:avLst/>
              <a:gdLst>
                <a:gd name="connsiteX0" fmla="*/ 12114 w 13444"/>
                <a:gd name="connsiteY0" fmla="*/ 2884 h 15260"/>
                <a:gd name="connsiteX1" fmla="*/ 4608 w 13444"/>
                <a:gd name="connsiteY1" fmla="*/ 4537 h 15260"/>
                <a:gd name="connsiteX2" fmla="*/ -163 w 13444"/>
                <a:gd name="connsiteY2" fmla="*/ 13188 h 15260"/>
                <a:gd name="connsiteX3" fmla="*/ 11605 w 13444"/>
                <a:gd name="connsiteY3" fmla="*/ 11471 h 15260"/>
                <a:gd name="connsiteX4" fmla="*/ 12114 w 13444"/>
                <a:gd name="connsiteY4" fmla="*/ 2884 h 1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4" h="15260">
                  <a:moveTo>
                    <a:pt x="12114" y="2884"/>
                  </a:moveTo>
                  <a:cubicBezTo>
                    <a:pt x="9760" y="-996"/>
                    <a:pt x="8552" y="-742"/>
                    <a:pt x="4608" y="4537"/>
                  </a:cubicBezTo>
                  <a:cubicBezTo>
                    <a:pt x="2509" y="7107"/>
                    <a:pt x="893" y="10039"/>
                    <a:pt x="-163" y="13188"/>
                  </a:cubicBezTo>
                  <a:cubicBezTo>
                    <a:pt x="-163" y="17004"/>
                    <a:pt x="8043" y="15860"/>
                    <a:pt x="11605" y="11471"/>
                  </a:cubicBezTo>
                  <a:cubicBezTo>
                    <a:pt x="13634" y="9028"/>
                    <a:pt x="13844" y="5549"/>
                    <a:pt x="12114" y="28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 3190">
              <a:extLst>
                <a:ext uri="{FF2B5EF4-FFF2-40B4-BE49-F238E27FC236}">
                  <a16:creationId xmlns:a16="http://schemas.microsoft.com/office/drawing/2014/main" id="{CE3D4A09-A2CD-814D-9227-09136215E548}"/>
                </a:ext>
              </a:extLst>
            </p:cNvPr>
            <p:cNvSpPr/>
            <p:nvPr/>
          </p:nvSpPr>
          <p:spPr>
            <a:xfrm>
              <a:off x="10440444" y="2017653"/>
              <a:ext cx="8703" cy="18478"/>
            </a:xfrm>
            <a:custGeom>
              <a:avLst/>
              <a:gdLst>
                <a:gd name="connsiteX0" fmla="*/ 8370 w 8703"/>
                <a:gd name="connsiteY0" fmla="*/ 7076 h 18478"/>
                <a:gd name="connsiteX1" fmla="*/ 4236 w 8703"/>
                <a:gd name="connsiteY1" fmla="*/ 270 h 18478"/>
                <a:gd name="connsiteX2" fmla="*/ 992 w 8703"/>
                <a:gd name="connsiteY2" fmla="*/ 16045 h 18478"/>
                <a:gd name="connsiteX3" fmla="*/ 8370 w 8703"/>
                <a:gd name="connsiteY3" fmla="*/ 7076 h 1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3" h="18478">
                  <a:moveTo>
                    <a:pt x="8370" y="7076"/>
                  </a:moveTo>
                  <a:cubicBezTo>
                    <a:pt x="7798" y="3005"/>
                    <a:pt x="5953" y="-112"/>
                    <a:pt x="4236" y="270"/>
                  </a:cubicBezTo>
                  <a:cubicBezTo>
                    <a:pt x="228" y="1033"/>
                    <a:pt x="-1489" y="9557"/>
                    <a:pt x="992" y="16045"/>
                  </a:cubicBezTo>
                  <a:cubicBezTo>
                    <a:pt x="3472" y="22533"/>
                    <a:pt x="9643" y="16299"/>
                    <a:pt x="8370" y="70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 3191">
              <a:extLst>
                <a:ext uri="{FF2B5EF4-FFF2-40B4-BE49-F238E27FC236}">
                  <a16:creationId xmlns:a16="http://schemas.microsoft.com/office/drawing/2014/main" id="{2F0E1151-3B60-EF3C-6382-9C84A2AA5020}"/>
                </a:ext>
              </a:extLst>
            </p:cNvPr>
            <p:cNvSpPr/>
            <p:nvPr/>
          </p:nvSpPr>
          <p:spPr>
            <a:xfrm>
              <a:off x="10682428" y="311785"/>
              <a:ext cx="12603" cy="7515"/>
            </a:xfrm>
            <a:custGeom>
              <a:avLst/>
              <a:gdLst>
                <a:gd name="connsiteX0" fmla="*/ 80 w 12603"/>
                <a:gd name="connsiteY0" fmla="*/ 4393 h 7515"/>
                <a:gd name="connsiteX1" fmla="*/ 5995 w 12603"/>
                <a:gd name="connsiteY1" fmla="*/ 7509 h 7515"/>
                <a:gd name="connsiteX2" fmla="*/ 12356 w 12603"/>
                <a:gd name="connsiteY2" fmla="*/ 3311 h 7515"/>
                <a:gd name="connsiteX3" fmla="*/ 80 w 12603"/>
                <a:gd name="connsiteY3" fmla="*/ 4393 h 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3" h="7515">
                  <a:moveTo>
                    <a:pt x="80" y="4393"/>
                  </a:moveTo>
                  <a:cubicBezTo>
                    <a:pt x="-875" y="7255"/>
                    <a:pt x="970" y="8273"/>
                    <a:pt x="5995" y="7509"/>
                  </a:cubicBezTo>
                  <a:cubicBezTo>
                    <a:pt x="10002" y="6937"/>
                    <a:pt x="12992" y="5029"/>
                    <a:pt x="12356" y="3311"/>
                  </a:cubicBezTo>
                  <a:cubicBezTo>
                    <a:pt x="11592" y="-1332"/>
                    <a:pt x="1670" y="-505"/>
                    <a:pt x="80" y="43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 3192">
              <a:extLst>
                <a:ext uri="{FF2B5EF4-FFF2-40B4-BE49-F238E27FC236}">
                  <a16:creationId xmlns:a16="http://schemas.microsoft.com/office/drawing/2014/main" id="{E5EF60B9-84D2-E63C-AD28-4C614095320A}"/>
                </a:ext>
              </a:extLst>
            </p:cNvPr>
            <p:cNvSpPr/>
            <p:nvPr/>
          </p:nvSpPr>
          <p:spPr>
            <a:xfrm>
              <a:off x="10654093" y="336902"/>
              <a:ext cx="12547" cy="11036"/>
            </a:xfrm>
            <a:custGeom>
              <a:avLst/>
              <a:gdLst>
                <a:gd name="connsiteX0" fmla="*/ 6024 w 12547"/>
                <a:gd name="connsiteY0" fmla="*/ 11269 h 11036"/>
                <a:gd name="connsiteX1" fmla="*/ 12385 w 12547"/>
                <a:gd name="connsiteY1" fmla="*/ 8471 h 11036"/>
                <a:gd name="connsiteX2" fmla="*/ 2017 w 12547"/>
                <a:gd name="connsiteY2" fmla="*/ 774 h 11036"/>
                <a:gd name="connsiteX3" fmla="*/ 1165 w 12547"/>
                <a:gd name="connsiteY3" fmla="*/ 9094 h 11036"/>
                <a:gd name="connsiteX4" fmla="*/ 6024 w 12547"/>
                <a:gd name="connsiteY4" fmla="*/ 11269 h 1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7" h="11036">
                  <a:moveTo>
                    <a:pt x="6024" y="11269"/>
                  </a:moveTo>
                  <a:cubicBezTo>
                    <a:pt x="9459" y="11269"/>
                    <a:pt x="12385" y="9997"/>
                    <a:pt x="12385" y="8471"/>
                  </a:cubicBezTo>
                  <a:cubicBezTo>
                    <a:pt x="12385" y="4336"/>
                    <a:pt x="4434" y="-1579"/>
                    <a:pt x="2017" y="774"/>
                  </a:cubicBezTo>
                  <a:cubicBezTo>
                    <a:pt x="-515" y="2835"/>
                    <a:pt x="-897" y="6562"/>
                    <a:pt x="1165" y="9094"/>
                  </a:cubicBezTo>
                  <a:cubicBezTo>
                    <a:pt x="2347" y="10551"/>
                    <a:pt x="4154" y="11352"/>
                    <a:pt x="6024" y="112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 3193">
              <a:extLst>
                <a:ext uri="{FF2B5EF4-FFF2-40B4-BE49-F238E27FC236}">
                  <a16:creationId xmlns:a16="http://schemas.microsoft.com/office/drawing/2014/main" id="{FCB9E280-F771-F843-8196-FCCBD0E88E4A}"/>
                </a:ext>
              </a:extLst>
            </p:cNvPr>
            <p:cNvSpPr/>
            <p:nvPr/>
          </p:nvSpPr>
          <p:spPr>
            <a:xfrm>
              <a:off x="10694095" y="371694"/>
              <a:ext cx="24895" cy="13316"/>
            </a:xfrm>
            <a:custGeom>
              <a:avLst/>
              <a:gdLst>
                <a:gd name="connsiteX0" fmla="*/ 11311 w 24895"/>
                <a:gd name="connsiteY0" fmla="*/ 13051 h 13316"/>
                <a:gd name="connsiteX1" fmla="*/ 24032 w 24895"/>
                <a:gd name="connsiteY1" fmla="*/ 9680 h 13316"/>
                <a:gd name="connsiteX2" fmla="*/ 24032 w 24895"/>
                <a:gd name="connsiteY2" fmla="*/ 3319 h 13316"/>
                <a:gd name="connsiteX3" fmla="*/ 11311 w 24895"/>
                <a:gd name="connsiteY3" fmla="*/ 2174 h 13316"/>
                <a:gd name="connsiteX4" fmla="*/ 11311 w 24895"/>
                <a:gd name="connsiteY4" fmla="*/ 13051 h 1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95" h="13316">
                  <a:moveTo>
                    <a:pt x="11311" y="13051"/>
                  </a:moveTo>
                  <a:cubicBezTo>
                    <a:pt x="15693" y="12542"/>
                    <a:pt x="19974" y="11404"/>
                    <a:pt x="24032" y="9680"/>
                  </a:cubicBezTo>
                  <a:cubicBezTo>
                    <a:pt x="24967" y="7664"/>
                    <a:pt x="24967" y="5336"/>
                    <a:pt x="24032" y="3319"/>
                  </a:cubicBezTo>
                  <a:cubicBezTo>
                    <a:pt x="22633" y="-433"/>
                    <a:pt x="20343" y="-688"/>
                    <a:pt x="11311" y="2174"/>
                  </a:cubicBezTo>
                  <a:cubicBezTo>
                    <a:pt x="-4082" y="7136"/>
                    <a:pt x="-3891" y="15723"/>
                    <a:pt x="11311" y="130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 3194">
              <a:extLst>
                <a:ext uri="{FF2B5EF4-FFF2-40B4-BE49-F238E27FC236}">
                  <a16:creationId xmlns:a16="http://schemas.microsoft.com/office/drawing/2014/main" id="{6E2651DE-4B39-9EF0-1555-C7A9B5555987}"/>
                </a:ext>
              </a:extLst>
            </p:cNvPr>
            <p:cNvSpPr/>
            <p:nvPr/>
          </p:nvSpPr>
          <p:spPr>
            <a:xfrm>
              <a:off x="10660567" y="264631"/>
              <a:ext cx="24817" cy="16426"/>
            </a:xfrm>
            <a:custGeom>
              <a:avLst/>
              <a:gdLst>
                <a:gd name="connsiteX0" fmla="*/ 9600 w 24817"/>
                <a:gd name="connsiteY0" fmla="*/ 15735 h 16426"/>
                <a:gd name="connsiteX1" fmla="*/ 22321 w 24817"/>
                <a:gd name="connsiteY1" fmla="*/ 12173 h 16426"/>
                <a:gd name="connsiteX2" fmla="*/ 19841 w 24817"/>
                <a:gd name="connsiteY2" fmla="*/ 533 h 16426"/>
                <a:gd name="connsiteX3" fmla="*/ -132 w 24817"/>
                <a:gd name="connsiteY3" fmla="*/ 13255 h 16426"/>
                <a:gd name="connsiteX4" fmla="*/ 9600 w 24817"/>
                <a:gd name="connsiteY4" fmla="*/ 15735 h 1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17" h="16426">
                  <a:moveTo>
                    <a:pt x="9600" y="15735"/>
                  </a:moveTo>
                  <a:cubicBezTo>
                    <a:pt x="13944" y="14966"/>
                    <a:pt x="18206" y="13770"/>
                    <a:pt x="22321" y="12173"/>
                  </a:cubicBezTo>
                  <a:cubicBezTo>
                    <a:pt x="26392" y="9756"/>
                    <a:pt x="24866" y="2505"/>
                    <a:pt x="19841" y="533"/>
                  </a:cubicBezTo>
                  <a:cubicBezTo>
                    <a:pt x="14816" y="-1439"/>
                    <a:pt x="-132" y="6894"/>
                    <a:pt x="-132" y="13255"/>
                  </a:cubicBezTo>
                  <a:cubicBezTo>
                    <a:pt x="-450" y="16880"/>
                    <a:pt x="1649" y="17453"/>
                    <a:pt x="9600" y="157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 3195">
              <a:extLst>
                <a:ext uri="{FF2B5EF4-FFF2-40B4-BE49-F238E27FC236}">
                  <a16:creationId xmlns:a16="http://schemas.microsoft.com/office/drawing/2014/main" id="{BF41A4A8-81DA-06F6-020E-2D4EB7231AD5}"/>
                </a:ext>
              </a:extLst>
            </p:cNvPr>
            <p:cNvSpPr/>
            <p:nvPr/>
          </p:nvSpPr>
          <p:spPr>
            <a:xfrm>
              <a:off x="10706542" y="250105"/>
              <a:ext cx="17968" cy="15832"/>
            </a:xfrm>
            <a:custGeom>
              <a:avLst/>
              <a:gdLst>
                <a:gd name="connsiteX0" fmla="*/ 17183 w 17968"/>
                <a:gd name="connsiteY0" fmla="*/ 12960 h 15832"/>
                <a:gd name="connsiteX1" fmla="*/ 5861 w 17968"/>
                <a:gd name="connsiteY1" fmla="*/ 238 h 15832"/>
                <a:gd name="connsiteX2" fmla="*/ 2108 w 17968"/>
                <a:gd name="connsiteY2" fmla="*/ 13914 h 15832"/>
                <a:gd name="connsiteX3" fmla="*/ 17183 w 17968"/>
                <a:gd name="connsiteY3" fmla="*/ 12960 h 1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68" h="15832">
                  <a:moveTo>
                    <a:pt x="17183" y="12960"/>
                  </a:moveTo>
                  <a:cubicBezTo>
                    <a:pt x="19981" y="8380"/>
                    <a:pt x="12857" y="238"/>
                    <a:pt x="5861" y="238"/>
                  </a:cubicBezTo>
                  <a:cubicBezTo>
                    <a:pt x="200" y="238"/>
                    <a:pt x="-2345" y="9398"/>
                    <a:pt x="2108" y="13914"/>
                  </a:cubicBezTo>
                  <a:cubicBezTo>
                    <a:pt x="6751" y="17113"/>
                    <a:pt x="12978" y="16719"/>
                    <a:pt x="17183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 3196">
              <a:extLst>
                <a:ext uri="{FF2B5EF4-FFF2-40B4-BE49-F238E27FC236}">
                  <a16:creationId xmlns:a16="http://schemas.microsoft.com/office/drawing/2014/main" id="{3C21B52F-41D1-BF5E-86C8-3509D4AF4C47}"/>
                </a:ext>
              </a:extLst>
            </p:cNvPr>
            <p:cNvSpPr/>
            <p:nvPr/>
          </p:nvSpPr>
          <p:spPr>
            <a:xfrm>
              <a:off x="10704431" y="288142"/>
              <a:ext cx="14114" cy="11630"/>
            </a:xfrm>
            <a:custGeom>
              <a:avLst/>
              <a:gdLst>
                <a:gd name="connsiteX0" fmla="*/ 2311 w 14114"/>
                <a:gd name="connsiteY0" fmla="*/ 9970 h 11630"/>
                <a:gd name="connsiteX1" fmla="*/ 13824 w 14114"/>
                <a:gd name="connsiteY1" fmla="*/ 5454 h 11630"/>
                <a:gd name="connsiteX2" fmla="*/ 8544 w 14114"/>
                <a:gd name="connsiteY2" fmla="*/ 238 h 11630"/>
                <a:gd name="connsiteX3" fmla="*/ 2311 w 14114"/>
                <a:gd name="connsiteY3" fmla="*/ 9970 h 1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4" h="11630">
                  <a:moveTo>
                    <a:pt x="2311" y="9970"/>
                  </a:moveTo>
                  <a:cubicBezTo>
                    <a:pt x="8035" y="13659"/>
                    <a:pt x="12551" y="11878"/>
                    <a:pt x="13824" y="5454"/>
                  </a:cubicBezTo>
                  <a:cubicBezTo>
                    <a:pt x="14459" y="1956"/>
                    <a:pt x="12742" y="238"/>
                    <a:pt x="8544" y="238"/>
                  </a:cubicBezTo>
                  <a:cubicBezTo>
                    <a:pt x="848" y="238"/>
                    <a:pt x="-3033" y="6345"/>
                    <a:pt x="2311" y="99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 3197">
              <a:extLst>
                <a:ext uri="{FF2B5EF4-FFF2-40B4-BE49-F238E27FC236}">
                  <a16:creationId xmlns:a16="http://schemas.microsoft.com/office/drawing/2014/main" id="{69882461-5A11-5C0B-CD4D-6C794F958313}"/>
                </a:ext>
              </a:extLst>
            </p:cNvPr>
            <p:cNvSpPr/>
            <p:nvPr/>
          </p:nvSpPr>
          <p:spPr>
            <a:xfrm>
              <a:off x="10697757" y="332159"/>
              <a:ext cx="7751" cy="9477"/>
            </a:xfrm>
            <a:custGeom>
              <a:avLst/>
              <a:gdLst>
                <a:gd name="connsiteX0" fmla="*/ 2623 w 7751"/>
                <a:gd name="connsiteY0" fmla="*/ 9716 h 9477"/>
                <a:gd name="connsiteX1" fmla="*/ 7203 w 7751"/>
                <a:gd name="connsiteY1" fmla="*/ 5009 h 9477"/>
                <a:gd name="connsiteX2" fmla="*/ 4404 w 7751"/>
                <a:gd name="connsiteY2" fmla="*/ 238 h 9477"/>
                <a:gd name="connsiteX3" fmla="*/ -112 w 7751"/>
                <a:gd name="connsiteY3" fmla="*/ 5002 h 9477"/>
                <a:gd name="connsiteX4" fmla="*/ -112 w 7751"/>
                <a:gd name="connsiteY4" fmla="*/ 5009 h 9477"/>
                <a:gd name="connsiteX5" fmla="*/ 2623 w 7751"/>
                <a:gd name="connsiteY5" fmla="*/ 971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1" h="9477">
                  <a:moveTo>
                    <a:pt x="2623" y="9716"/>
                  </a:moveTo>
                  <a:cubicBezTo>
                    <a:pt x="4150" y="9716"/>
                    <a:pt x="6185" y="7553"/>
                    <a:pt x="7203" y="5009"/>
                  </a:cubicBezTo>
                  <a:cubicBezTo>
                    <a:pt x="8221" y="2465"/>
                    <a:pt x="7203" y="238"/>
                    <a:pt x="4404" y="238"/>
                  </a:cubicBezTo>
                  <a:cubicBezTo>
                    <a:pt x="1841" y="308"/>
                    <a:pt x="-182" y="2439"/>
                    <a:pt x="-112" y="5002"/>
                  </a:cubicBezTo>
                  <a:cubicBezTo>
                    <a:pt x="-112" y="5009"/>
                    <a:pt x="-112" y="5009"/>
                    <a:pt x="-112" y="5009"/>
                  </a:cubicBezTo>
                  <a:cubicBezTo>
                    <a:pt x="-430" y="7553"/>
                    <a:pt x="779" y="9716"/>
                    <a:pt x="2623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 3198">
              <a:extLst>
                <a:ext uri="{FF2B5EF4-FFF2-40B4-BE49-F238E27FC236}">
                  <a16:creationId xmlns:a16="http://schemas.microsoft.com/office/drawing/2014/main" id="{AFA18926-01F3-859E-FF39-7FC274702814}"/>
                </a:ext>
              </a:extLst>
            </p:cNvPr>
            <p:cNvSpPr/>
            <p:nvPr/>
          </p:nvSpPr>
          <p:spPr>
            <a:xfrm>
              <a:off x="11047711" y="911107"/>
              <a:ext cx="8406" cy="9417"/>
            </a:xfrm>
            <a:custGeom>
              <a:avLst/>
              <a:gdLst>
                <a:gd name="connsiteX0" fmla="*/ 1046 w 8406"/>
                <a:gd name="connsiteY0" fmla="*/ 9656 h 9417"/>
                <a:gd name="connsiteX1" fmla="*/ 6072 w 8406"/>
                <a:gd name="connsiteY1" fmla="*/ 4949 h 9417"/>
                <a:gd name="connsiteX2" fmla="*/ 4926 w 8406"/>
                <a:gd name="connsiteY2" fmla="*/ 242 h 9417"/>
                <a:gd name="connsiteX3" fmla="*/ -163 w 8406"/>
                <a:gd name="connsiteY3" fmla="*/ 4943 h 9417"/>
                <a:gd name="connsiteX4" fmla="*/ -163 w 8406"/>
                <a:gd name="connsiteY4" fmla="*/ 4949 h 9417"/>
                <a:gd name="connsiteX5" fmla="*/ 1046 w 8406"/>
                <a:gd name="connsiteY5" fmla="*/ 9656 h 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06" h="9417">
                  <a:moveTo>
                    <a:pt x="1046" y="9656"/>
                  </a:moveTo>
                  <a:cubicBezTo>
                    <a:pt x="3018" y="8454"/>
                    <a:pt x="4735" y="6851"/>
                    <a:pt x="6072" y="4949"/>
                  </a:cubicBezTo>
                  <a:cubicBezTo>
                    <a:pt x="9252" y="1069"/>
                    <a:pt x="8997" y="242"/>
                    <a:pt x="4926" y="242"/>
                  </a:cubicBezTo>
                  <a:cubicBezTo>
                    <a:pt x="2255" y="134"/>
                    <a:pt x="-35" y="2240"/>
                    <a:pt x="-163" y="4943"/>
                  </a:cubicBezTo>
                  <a:cubicBezTo>
                    <a:pt x="-163" y="4943"/>
                    <a:pt x="-163" y="4949"/>
                    <a:pt x="-163" y="4949"/>
                  </a:cubicBezTo>
                  <a:cubicBezTo>
                    <a:pt x="-163" y="7557"/>
                    <a:pt x="410" y="9656"/>
                    <a:pt x="1046" y="96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 3199">
              <a:extLst>
                <a:ext uri="{FF2B5EF4-FFF2-40B4-BE49-F238E27FC236}">
                  <a16:creationId xmlns:a16="http://schemas.microsoft.com/office/drawing/2014/main" id="{71C57816-99BC-FC30-AC09-622D9EF7C7EC}"/>
                </a:ext>
              </a:extLst>
            </p:cNvPr>
            <p:cNvSpPr/>
            <p:nvPr/>
          </p:nvSpPr>
          <p:spPr>
            <a:xfrm>
              <a:off x="10629852" y="336096"/>
              <a:ext cx="10169" cy="10509"/>
            </a:xfrm>
            <a:custGeom>
              <a:avLst/>
              <a:gdLst>
                <a:gd name="connsiteX0" fmla="*/ 560 w 10169"/>
                <a:gd name="connsiteY0" fmla="*/ 8768 h 10509"/>
                <a:gd name="connsiteX1" fmla="*/ 7239 w 10169"/>
                <a:gd name="connsiteY1" fmla="*/ 8768 h 10509"/>
                <a:gd name="connsiteX2" fmla="*/ 8511 w 10169"/>
                <a:gd name="connsiteY2" fmla="*/ 1708 h 10509"/>
                <a:gd name="connsiteX3" fmla="*/ 560 w 10169"/>
                <a:gd name="connsiteY3" fmla="*/ 8768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9" h="10509">
                  <a:moveTo>
                    <a:pt x="560" y="8768"/>
                  </a:moveTo>
                  <a:cubicBezTo>
                    <a:pt x="2151" y="11439"/>
                    <a:pt x="3868" y="11376"/>
                    <a:pt x="7239" y="8768"/>
                  </a:cubicBezTo>
                  <a:cubicBezTo>
                    <a:pt x="10610" y="6160"/>
                    <a:pt x="10737" y="3934"/>
                    <a:pt x="8511" y="1708"/>
                  </a:cubicBezTo>
                  <a:cubicBezTo>
                    <a:pt x="4568" y="-2681"/>
                    <a:pt x="-2429" y="3679"/>
                    <a:pt x="560" y="87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 3200">
              <a:extLst>
                <a:ext uri="{FF2B5EF4-FFF2-40B4-BE49-F238E27FC236}">
                  <a16:creationId xmlns:a16="http://schemas.microsoft.com/office/drawing/2014/main" id="{7A48F35E-28A7-80F9-D12E-8175BE782A2D}"/>
                </a:ext>
              </a:extLst>
            </p:cNvPr>
            <p:cNvSpPr/>
            <p:nvPr/>
          </p:nvSpPr>
          <p:spPr>
            <a:xfrm>
              <a:off x="10627021" y="251800"/>
              <a:ext cx="12964" cy="14138"/>
            </a:xfrm>
            <a:custGeom>
              <a:avLst/>
              <a:gdLst>
                <a:gd name="connsiteX0" fmla="*/ 11279 w 12964"/>
                <a:gd name="connsiteY0" fmla="*/ 8466 h 14138"/>
                <a:gd name="connsiteX1" fmla="*/ 11852 w 12964"/>
                <a:gd name="connsiteY1" fmla="*/ 706 h 14138"/>
                <a:gd name="connsiteX2" fmla="*/ 212 w 12964"/>
                <a:gd name="connsiteY2" fmla="*/ 10947 h 14138"/>
                <a:gd name="connsiteX3" fmla="*/ 11279 w 12964"/>
                <a:gd name="connsiteY3" fmla="*/ 8466 h 1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4" h="14138">
                  <a:moveTo>
                    <a:pt x="11279" y="8466"/>
                  </a:moveTo>
                  <a:cubicBezTo>
                    <a:pt x="13061" y="5095"/>
                    <a:pt x="13315" y="1597"/>
                    <a:pt x="11852" y="706"/>
                  </a:cubicBezTo>
                  <a:cubicBezTo>
                    <a:pt x="7717" y="-1902"/>
                    <a:pt x="-2205" y="7067"/>
                    <a:pt x="212" y="10947"/>
                  </a:cubicBezTo>
                  <a:cubicBezTo>
                    <a:pt x="3392" y="16290"/>
                    <a:pt x="7654" y="15336"/>
                    <a:pt x="11279" y="84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 3201">
              <a:extLst>
                <a:ext uri="{FF2B5EF4-FFF2-40B4-BE49-F238E27FC236}">
                  <a16:creationId xmlns:a16="http://schemas.microsoft.com/office/drawing/2014/main" id="{A6F81D6B-77E8-45A7-B37B-41D887877F96}"/>
                </a:ext>
              </a:extLst>
            </p:cNvPr>
            <p:cNvSpPr/>
            <p:nvPr/>
          </p:nvSpPr>
          <p:spPr>
            <a:xfrm>
              <a:off x="10613792" y="292180"/>
              <a:ext cx="20175" cy="14936"/>
            </a:xfrm>
            <a:custGeom>
              <a:avLst/>
              <a:gdLst>
                <a:gd name="connsiteX0" fmla="*/ 8925 w 20175"/>
                <a:gd name="connsiteY0" fmla="*/ 15092 h 14936"/>
                <a:gd name="connsiteX1" fmla="*/ 19674 w 20175"/>
                <a:gd name="connsiteY1" fmla="*/ 12420 h 14936"/>
                <a:gd name="connsiteX2" fmla="*/ 17321 w 20175"/>
                <a:gd name="connsiteY2" fmla="*/ 4151 h 14936"/>
                <a:gd name="connsiteX3" fmla="*/ 6571 w 20175"/>
                <a:gd name="connsiteY3" fmla="*/ 2180 h 14936"/>
                <a:gd name="connsiteX4" fmla="*/ 8925 w 20175"/>
                <a:gd name="connsiteY4" fmla="*/ 15092 h 1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75" h="14936">
                  <a:moveTo>
                    <a:pt x="8925" y="15092"/>
                  </a:moveTo>
                  <a:cubicBezTo>
                    <a:pt x="12709" y="15474"/>
                    <a:pt x="16507" y="14532"/>
                    <a:pt x="19674" y="12420"/>
                  </a:cubicBezTo>
                  <a:cubicBezTo>
                    <a:pt x="20565" y="10894"/>
                    <a:pt x="19674" y="7205"/>
                    <a:pt x="17321" y="4151"/>
                  </a:cubicBezTo>
                  <a:cubicBezTo>
                    <a:pt x="13950" y="-492"/>
                    <a:pt x="12105" y="-810"/>
                    <a:pt x="6571" y="2180"/>
                  </a:cubicBezTo>
                  <a:cubicBezTo>
                    <a:pt x="-3415" y="7650"/>
                    <a:pt x="-2016" y="15092"/>
                    <a:pt x="8925" y="150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 3202">
              <a:extLst>
                <a:ext uri="{FF2B5EF4-FFF2-40B4-BE49-F238E27FC236}">
                  <a16:creationId xmlns:a16="http://schemas.microsoft.com/office/drawing/2014/main" id="{724EF3DB-B67C-41CC-F799-13BBBA3D53D0}"/>
                </a:ext>
              </a:extLst>
            </p:cNvPr>
            <p:cNvSpPr/>
            <p:nvPr/>
          </p:nvSpPr>
          <p:spPr>
            <a:xfrm>
              <a:off x="10647876" y="291259"/>
              <a:ext cx="6170" cy="6297"/>
            </a:xfrm>
            <a:custGeom>
              <a:avLst/>
              <a:gdLst>
                <a:gd name="connsiteX0" fmla="*/ 2891 w 6170"/>
                <a:gd name="connsiteY0" fmla="*/ 6536 h 6297"/>
                <a:gd name="connsiteX1" fmla="*/ 6008 w 6170"/>
                <a:gd name="connsiteY1" fmla="*/ 3546 h 6297"/>
                <a:gd name="connsiteX2" fmla="*/ 6008 w 6170"/>
                <a:gd name="connsiteY2" fmla="*/ 3419 h 6297"/>
                <a:gd name="connsiteX3" fmla="*/ 2955 w 6170"/>
                <a:gd name="connsiteY3" fmla="*/ 238 h 6297"/>
                <a:gd name="connsiteX4" fmla="*/ 2891 w 6170"/>
                <a:gd name="connsiteY4" fmla="*/ 238 h 6297"/>
                <a:gd name="connsiteX5" fmla="*/ -163 w 6170"/>
                <a:gd name="connsiteY5" fmla="*/ 3419 h 6297"/>
                <a:gd name="connsiteX6" fmla="*/ 2891 w 6170"/>
                <a:gd name="connsiteY6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891" y="6536"/>
                  </a:moveTo>
                  <a:cubicBezTo>
                    <a:pt x="4577" y="6574"/>
                    <a:pt x="5970" y="5232"/>
                    <a:pt x="6008" y="3546"/>
                  </a:cubicBezTo>
                  <a:cubicBezTo>
                    <a:pt x="6008" y="3501"/>
                    <a:pt x="6008" y="3463"/>
                    <a:pt x="6008" y="3419"/>
                  </a:cubicBezTo>
                  <a:cubicBezTo>
                    <a:pt x="6039" y="1695"/>
                    <a:pt x="4678" y="277"/>
                    <a:pt x="2955" y="238"/>
                  </a:cubicBezTo>
                  <a:cubicBezTo>
                    <a:pt x="2935" y="238"/>
                    <a:pt x="2910" y="238"/>
                    <a:pt x="2891" y="238"/>
                  </a:cubicBezTo>
                  <a:cubicBezTo>
                    <a:pt x="1186" y="308"/>
                    <a:pt x="-163" y="1708"/>
                    <a:pt x="-163" y="3419"/>
                  </a:cubicBezTo>
                  <a:cubicBezTo>
                    <a:pt x="-163" y="5117"/>
                    <a:pt x="1192" y="6504"/>
                    <a:pt x="289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 3203">
              <a:extLst>
                <a:ext uri="{FF2B5EF4-FFF2-40B4-BE49-F238E27FC236}">
                  <a16:creationId xmlns:a16="http://schemas.microsoft.com/office/drawing/2014/main" id="{137347E2-2E59-611F-8A31-9F49CC9D7BD6}"/>
                </a:ext>
              </a:extLst>
            </p:cNvPr>
            <p:cNvSpPr/>
            <p:nvPr/>
          </p:nvSpPr>
          <p:spPr>
            <a:xfrm>
              <a:off x="10635473" y="2682506"/>
              <a:ext cx="6233" cy="6233"/>
            </a:xfrm>
            <a:custGeom>
              <a:avLst/>
              <a:gdLst>
                <a:gd name="connsiteX0" fmla="*/ -163 w 6233"/>
                <a:gd name="connsiteY0" fmla="*/ 3355 h 6233"/>
                <a:gd name="connsiteX1" fmla="*/ 2954 w 6233"/>
                <a:gd name="connsiteY1" fmla="*/ 6472 h 6233"/>
                <a:gd name="connsiteX2" fmla="*/ 6071 w 6233"/>
                <a:gd name="connsiteY2" fmla="*/ 3355 h 6233"/>
                <a:gd name="connsiteX3" fmla="*/ 2954 w 6233"/>
                <a:gd name="connsiteY3" fmla="*/ 238 h 6233"/>
                <a:gd name="connsiteX4" fmla="*/ -163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-163" y="3355"/>
                  </a:move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 3204">
              <a:extLst>
                <a:ext uri="{FF2B5EF4-FFF2-40B4-BE49-F238E27FC236}">
                  <a16:creationId xmlns:a16="http://schemas.microsoft.com/office/drawing/2014/main" id="{4636147B-5B3C-ACE0-C68C-026DEC3CBA1D}"/>
                </a:ext>
              </a:extLst>
            </p:cNvPr>
            <p:cNvSpPr/>
            <p:nvPr/>
          </p:nvSpPr>
          <p:spPr>
            <a:xfrm>
              <a:off x="10642703" y="2411921"/>
              <a:ext cx="5173" cy="6297"/>
            </a:xfrm>
            <a:custGeom>
              <a:avLst/>
              <a:gdLst>
                <a:gd name="connsiteX0" fmla="*/ 1703 w 5173"/>
                <a:gd name="connsiteY0" fmla="*/ 6536 h 6297"/>
                <a:gd name="connsiteX1" fmla="*/ 5011 w 5173"/>
                <a:gd name="connsiteY1" fmla="*/ 3355 h 6297"/>
                <a:gd name="connsiteX2" fmla="*/ 5011 w 5173"/>
                <a:gd name="connsiteY2" fmla="*/ 3355 h 6297"/>
                <a:gd name="connsiteX3" fmla="*/ 3612 w 5173"/>
                <a:gd name="connsiteY3" fmla="*/ 238 h 6297"/>
                <a:gd name="connsiteX4" fmla="*/ 367 w 5173"/>
                <a:gd name="connsiteY4" fmla="*/ 3355 h 6297"/>
                <a:gd name="connsiteX5" fmla="*/ 1703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1703" y="6536"/>
                  </a:moveTo>
                  <a:cubicBezTo>
                    <a:pt x="3497" y="6574"/>
                    <a:pt x="4973" y="5149"/>
                    <a:pt x="5011" y="3355"/>
                  </a:cubicBezTo>
                  <a:cubicBezTo>
                    <a:pt x="5011" y="3355"/>
                    <a:pt x="5011" y="3355"/>
                    <a:pt x="5011" y="3355"/>
                  </a:cubicBezTo>
                  <a:cubicBezTo>
                    <a:pt x="5011" y="1638"/>
                    <a:pt x="4375" y="238"/>
                    <a:pt x="3612" y="238"/>
                  </a:cubicBezTo>
                  <a:cubicBezTo>
                    <a:pt x="2848" y="238"/>
                    <a:pt x="1449" y="1638"/>
                    <a:pt x="367" y="3355"/>
                  </a:cubicBezTo>
                  <a:cubicBezTo>
                    <a:pt x="-714" y="5073"/>
                    <a:pt x="-78" y="6536"/>
                    <a:pt x="1703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 3205">
              <a:extLst>
                <a:ext uri="{FF2B5EF4-FFF2-40B4-BE49-F238E27FC236}">
                  <a16:creationId xmlns:a16="http://schemas.microsoft.com/office/drawing/2014/main" id="{3AFDD9A3-72A1-EAE6-872E-C97AAA44C948}"/>
                </a:ext>
              </a:extLst>
            </p:cNvPr>
            <p:cNvSpPr/>
            <p:nvPr/>
          </p:nvSpPr>
          <p:spPr>
            <a:xfrm>
              <a:off x="10642527" y="2947520"/>
              <a:ext cx="14660" cy="16305"/>
            </a:xfrm>
            <a:custGeom>
              <a:avLst/>
              <a:gdLst>
                <a:gd name="connsiteX0" fmla="*/ 14473 w 14660"/>
                <a:gd name="connsiteY0" fmla="*/ 8672 h 16305"/>
                <a:gd name="connsiteX1" fmla="*/ 7279 w 14660"/>
                <a:gd name="connsiteY1" fmla="*/ 263 h 16305"/>
                <a:gd name="connsiteX2" fmla="*/ 1370 w 14660"/>
                <a:gd name="connsiteY2" fmla="*/ 2311 h 16305"/>
                <a:gd name="connsiteX3" fmla="*/ 3469 w 14660"/>
                <a:gd name="connsiteY3" fmla="*/ 12043 h 16305"/>
                <a:gd name="connsiteX4" fmla="*/ 14473 w 14660"/>
                <a:gd name="connsiteY4" fmla="*/ 8672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60" h="16305">
                  <a:moveTo>
                    <a:pt x="14473" y="8672"/>
                  </a:moveTo>
                  <a:cubicBezTo>
                    <a:pt x="14810" y="4365"/>
                    <a:pt x="11592" y="600"/>
                    <a:pt x="7279" y="263"/>
                  </a:cubicBezTo>
                  <a:cubicBezTo>
                    <a:pt x="5110" y="91"/>
                    <a:pt x="2973" y="835"/>
                    <a:pt x="1370" y="2311"/>
                  </a:cubicBezTo>
                  <a:cubicBezTo>
                    <a:pt x="-1174" y="4855"/>
                    <a:pt x="-602" y="7463"/>
                    <a:pt x="3469" y="12043"/>
                  </a:cubicBezTo>
                  <a:cubicBezTo>
                    <a:pt x="9894" y="19103"/>
                    <a:pt x="14473" y="17767"/>
                    <a:pt x="14473" y="86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 3206">
              <a:extLst>
                <a:ext uri="{FF2B5EF4-FFF2-40B4-BE49-F238E27FC236}">
                  <a16:creationId xmlns:a16="http://schemas.microsoft.com/office/drawing/2014/main" id="{6D87CDEC-2D18-B17A-0ADE-1F9BEA8FF0DC}"/>
                </a:ext>
              </a:extLst>
            </p:cNvPr>
            <p:cNvSpPr/>
            <p:nvPr/>
          </p:nvSpPr>
          <p:spPr>
            <a:xfrm>
              <a:off x="10716817" y="310598"/>
              <a:ext cx="48796" cy="35879"/>
            </a:xfrm>
            <a:custGeom>
              <a:avLst/>
              <a:gdLst>
                <a:gd name="connsiteX0" fmla="*/ 2646 w 48796"/>
                <a:gd name="connsiteY0" fmla="*/ 18491 h 35879"/>
                <a:gd name="connsiteX1" fmla="*/ 14159 w 48796"/>
                <a:gd name="connsiteY1" fmla="*/ 23325 h 35879"/>
                <a:gd name="connsiteX2" fmla="*/ 19820 w 48796"/>
                <a:gd name="connsiteY2" fmla="*/ 25997 h 35879"/>
                <a:gd name="connsiteX3" fmla="*/ 21664 w 48796"/>
                <a:gd name="connsiteY3" fmla="*/ 34138 h 35879"/>
                <a:gd name="connsiteX4" fmla="*/ 26435 w 48796"/>
                <a:gd name="connsiteY4" fmla="*/ 34138 h 35879"/>
                <a:gd name="connsiteX5" fmla="*/ 34958 w 48796"/>
                <a:gd name="connsiteY5" fmla="*/ 27778 h 35879"/>
                <a:gd name="connsiteX6" fmla="*/ 42400 w 48796"/>
                <a:gd name="connsiteY6" fmla="*/ 17155 h 35879"/>
                <a:gd name="connsiteX7" fmla="*/ 45517 w 48796"/>
                <a:gd name="connsiteY7" fmla="*/ 7487 h 35879"/>
                <a:gd name="connsiteX8" fmla="*/ 48634 w 48796"/>
                <a:gd name="connsiteY8" fmla="*/ 1953 h 35879"/>
                <a:gd name="connsiteX9" fmla="*/ 38202 w 48796"/>
                <a:gd name="connsiteY9" fmla="*/ 12448 h 35879"/>
                <a:gd name="connsiteX10" fmla="*/ 24272 w 48796"/>
                <a:gd name="connsiteY10" fmla="*/ 13466 h 35879"/>
                <a:gd name="connsiteX11" fmla="*/ 10788 w 48796"/>
                <a:gd name="connsiteY11" fmla="*/ 7105 h 35879"/>
                <a:gd name="connsiteX12" fmla="*/ 2646 w 48796"/>
                <a:gd name="connsiteY12" fmla="*/ 18491 h 3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796" h="35879">
                  <a:moveTo>
                    <a:pt x="2646" y="18491"/>
                  </a:moveTo>
                  <a:cubicBezTo>
                    <a:pt x="4548" y="22950"/>
                    <a:pt x="9643" y="25087"/>
                    <a:pt x="14159" y="23325"/>
                  </a:cubicBezTo>
                  <a:cubicBezTo>
                    <a:pt x="19693" y="21926"/>
                    <a:pt x="21092" y="22625"/>
                    <a:pt x="19820" y="25997"/>
                  </a:cubicBezTo>
                  <a:cubicBezTo>
                    <a:pt x="18948" y="28846"/>
                    <a:pt x="19648" y="31944"/>
                    <a:pt x="21664" y="34138"/>
                  </a:cubicBezTo>
                  <a:cubicBezTo>
                    <a:pt x="24272" y="36746"/>
                    <a:pt x="25608" y="36810"/>
                    <a:pt x="26435" y="34138"/>
                  </a:cubicBezTo>
                  <a:cubicBezTo>
                    <a:pt x="28470" y="31123"/>
                    <a:pt x="31460" y="28884"/>
                    <a:pt x="34958" y="27778"/>
                  </a:cubicBezTo>
                  <a:cubicBezTo>
                    <a:pt x="39665" y="26435"/>
                    <a:pt x="42718" y="22008"/>
                    <a:pt x="42400" y="17155"/>
                  </a:cubicBezTo>
                  <a:cubicBezTo>
                    <a:pt x="42082" y="13644"/>
                    <a:pt x="43227" y="10165"/>
                    <a:pt x="45517" y="7487"/>
                  </a:cubicBezTo>
                  <a:cubicBezTo>
                    <a:pt x="47362" y="6215"/>
                    <a:pt x="48507" y="4173"/>
                    <a:pt x="48634" y="1953"/>
                  </a:cubicBezTo>
                  <a:cubicBezTo>
                    <a:pt x="48634" y="-2817"/>
                    <a:pt x="42909" y="2907"/>
                    <a:pt x="38202" y="12448"/>
                  </a:cubicBezTo>
                  <a:cubicBezTo>
                    <a:pt x="33495" y="21989"/>
                    <a:pt x="28534" y="23007"/>
                    <a:pt x="24272" y="13466"/>
                  </a:cubicBezTo>
                  <a:cubicBezTo>
                    <a:pt x="21028" y="6278"/>
                    <a:pt x="19247" y="5451"/>
                    <a:pt x="10788" y="7105"/>
                  </a:cubicBezTo>
                  <a:cubicBezTo>
                    <a:pt x="-1679" y="9840"/>
                    <a:pt x="-2125" y="10540"/>
                    <a:pt x="2646" y="184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 3207">
              <a:extLst>
                <a:ext uri="{FF2B5EF4-FFF2-40B4-BE49-F238E27FC236}">
                  <a16:creationId xmlns:a16="http://schemas.microsoft.com/office/drawing/2014/main" id="{8084BABB-56D4-E049-754B-D27A67AE209F}"/>
                </a:ext>
              </a:extLst>
            </p:cNvPr>
            <p:cNvSpPr/>
            <p:nvPr/>
          </p:nvSpPr>
          <p:spPr>
            <a:xfrm>
              <a:off x="10769093" y="5681246"/>
              <a:ext cx="11747" cy="11955"/>
            </a:xfrm>
            <a:custGeom>
              <a:avLst/>
              <a:gdLst>
                <a:gd name="connsiteX0" fmla="*/ 4627 w 11747"/>
                <a:gd name="connsiteY0" fmla="*/ 11961 h 11955"/>
                <a:gd name="connsiteX1" fmla="*/ 11370 w 11747"/>
                <a:gd name="connsiteY1" fmla="*/ 5091 h 11955"/>
                <a:gd name="connsiteX2" fmla="*/ 6790 w 11747"/>
                <a:gd name="connsiteY2" fmla="*/ 448 h 11955"/>
                <a:gd name="connsiteX3" fmla="*/ 47 w 11747"/>
                <a:gd name="connsiteY3" fmla="*/ 7318 h 11955"/>
                <a:gd name="connsiteX4" fmla="*/ 4627 w 11747"/>
                <a:gd name="connsiteY4" fmla="*/ 11961 h 1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47" h="11955">
                  <a:moveTo>
                    <a:pt x="4627" y="11961"/>
                  </a:moveTo>
                  <a:cubicBezTo>
                    <a:pt x="7998" y="11134"/>
                    <a:pt x="10606" y="8475"/>
                    <a:pt x="11370" y="5091"/>
                  </a:cubicBezTo>
                  <a:cubicBezTo>
                    <a:pt x="12133" y="957"/>
                    <a:pt x="10924" y="-315"/>
                    <a:pt x="6790" y="448"/>
                  </a:cubicBezTo>
                  <a:cubicBezTo>
                    <a:pt x="3419" y="1307"/>
                    <a:pt x="811" y="3952"/>
                    <a:pt x="47" y="7318"/>
                  </a:cubicBezTo>
                  <a:cubicBezTo>
                    <a:pt x="-716" y="11452"/>
                    <a:pt x="556" y="12788"/>
                    <a:pt x="4627" y="1196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 3208">
              <a:extLst>
                <a:ext uri="{FF2B5EF4-FFF2-40B4-BE49-F238E27FC236}">
                  <a16:creationId xmlns:a16="http://schemas.microsoft.com/office/drawing/2014/main" id="{F4C552B3-3166-517D-9687-8327FAEF6D04}"/>
                </a:ext>
              </a:extLst>
            </p:cNvPr>
            <p:cNvSpPr/>
            <p:nvPr/>
          </p:nvSpPr>
          <p:spPr>
            <a:xfrm>
              <a:off x="10762617" y="5840233"/>
              <a:ext cx="13871" cy="7110"/>
            </a:xfrm>
            <a:custGeom>
              <a:avLst/>
              <a:gdLst>
                <a:gd name="connsiteX0" fmla="*/ 5187 w 13871"/>
                <a:gd name="connsiteY0" fmla="*/ 5504 h 7110"/>
                <a:gd name="connsiteX1" fmla="*/ 11230 w 13871"/>
                <a:gd name="connsiteY1" fmla="*/ 7349 h 7110"/>
                <a:gd name="connsiteX2" fmla="*/ 13519 w 13871"/>
                <a:gd name="connsiteY2" fmla="*/ 4932 h 7110"/>
                <a:gd name="connsiteX3" fmla="*/ 7477 w 13871"/>
                <a:gd name="connsiteY3" fmla="*/ 607 h 7110"/>
                <a:gd name="connsiteX4" fmla="*/ 5187 w 13871"/>
                <a:gd name="connsiteY4" fmla="*/ 5504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71" h="7110">
                  <a:moveTo>
                    <a:pt x="5187" y="5504"/>
                  </a:moveTo>
                  <a:cubicBezTo>
                    <a:pt x="7222" y="5994"/>
                    <a:pt x="9258" y="6611"/>
                    <a:pt x="11230" y="7349"/>
                  </a:cubicBezTo>
                  <a:cubicBezTo>
                    <a:pt x="11548" y="7349"/>
                    <a:pt x="12565" y="6458"/>
                    <a:pt x="13519" y="4932"/>
                  </a:cubicBezTo>
                  <a:cubicBezTo>
                    <a:pt x="14474" y="3405"/>
                    <a:pt x="11739" y="1433"/>
                    <a:pt x="7477" y="607"/>
                  </a:cubicBezTo>
                  <a:cubicBezTo>
                    <a:pt x="-1174" y="-1047"/>
                    <a:pt x="-3209" y="3278"/>
                    <a:pt x="5187" y="55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 3209">
              <a:extLst>
                <a:ext uri="{FF2B5EF4-FFF2-40B4-BE49-F238E27FC236}">
                  <a16:creationId xmlns:a16="http://schemas.microsoft.com/office/drawing/2014/main" id="{5ACDFD40-B842-3F40-16B0-BC85AC84E7A8}"/>
                </a:ext>
              </a:extLst>
            </p:cNvPr>
            <p:cNvSpPr/>
            <p:nvPr/>
          </p:nvSpPr>
          <p:spPr>
            <a:xfrm>
              <a:off x="10760073" y="5548771"/>
              <a:ext cx="18007" cy="12623"/>
            </a:xfrm>
            <a:custGeom>
              <a:avLst/>
              <a:gdLst>
                <a:gd name="connsiteX0" fmla="*/ 17845 w 18007"/>
                <a:gd name="connsiteY0" fmla="*/ 10224 h 12623"/>
                <a:gd name="connsiteX1" fmla="*/ 162 w 18007"/>
                <a:gd name="connsiteY1" fmla="*/ 238 h 12623"/>
                <a:gd name="connsiteX2" fmla="*/ 3851 w 18007"/>
                <a:gd name="connsiteY2" fmla="*/ 6599 h 12623"/>
                <a:gd name="connsiteX3" fmla="*/ 17845 w 18007"/>
                <a:gd name="connsiteY3" fmla="*/ 10224 h 1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7" h="12623">
                  <a:moveTo>
                    <a:pt x="17845" y="10224"/>
                  </a:moveTo>
                  <a:cubicBezTo>
                    <a:pt x="17845" y="7744"/>
                    <a:pt x="4488" y="238"/>
                    <a:pt x="162" y="238"/>
                  </a:cubicBezTo>
                  <a:cubicBezTo>
                    <a:pt x="-919" y="238"/>
                    <a:pt x="798" y="3100"/>
                    <a:pt x="3851" y="6599"/>
                  </a:cubicBezTo>
                  <a:cubicBezTo>
                    <a:pt x="9576" y="12896"/>
                    <a:pt x="17845" y="15059"/>
                    <a:pt x="17845" y="102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 3210">
              <a:extLst>
                <a:ext uri="{FF2B5EF4-FFF2-40B4-BE49-F238E27FC236}">
                  <a16:creationId xmlns:a16="http://schemas.microsoft.com/office/drawing/2014/main" id="{359D255B-E1BF-8168-DAAD-B6BCAEC0D0A9}"/>
                </a:ext>
              </a:extLst>
            </p:cNvPr>
            <p:cNvSpPr/>
            <p:nvPr/>
          </p:nvSpPr>
          <p:spPr>
            <a:xfrm>
              <a:off x="10775242" y="5809688"/>
              <a:ext cx="11733" cy="15360"/>
            </a:xfrm>
            <a:custGeom>
              <a:avLst/>
              <a:gdLst>
                <a:gd name="connsiteX0" fmla="*/ 11390 w 11733"/>
                <a:gd name="connsiteY0" fmla="*/ 7108 h 15360"/>
                <a:gd name="connsiteX1" fmla="*/ 7446 w 11733"/>
                <a:gd name="connsiteY1" fmla="*/ 238 h 15360"/>
                <a:gd name="connsiteX2" fmla="*/ -123 w 11733"/>
                <a:gd name="connsiteY2" fmla="*/ 9404 h 15360"/>
                <a:gd name="connsiteX3" fmla="*/ 1085 w 11733"/>
                <a:gd name="connsiteY3" fmla="*/ 12960 h 15360"/>
                <a:gd name="connsiteX4" fmla="*/ 11390 w 11733"/>
                <a:gd name="connsiteY4" fmla="*/ 7108 h 1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3" h="15360">
                  <a:moveTo>
                    <a:pt x="11390" y="7108"/>
                  </a:moveTo>
                  <a:cubicBezTo>
                    <a:pt x="12089" y="2465"/>
                    <a:pt x="10754" y="238"/>
                    <a:pt x="7446" y="238"/>
                  </a:cubicBezTo>
                  <a:cubicBezTo>
                    <a:pt x="2803" y="684"/>
                    <a:pt x="-568" y="4793"/>
                    <a:pt x="-123" y="9404"/>
                  </a:cubicBezTo>
                  <a:cubicBezTo>
                    <a:pt x="4" y="10664"/>
                    <a:pt x="450" y="11879"/>
                    <a:pt x="1085" y="12960"/>
                  </a:cubicBezTo>
                  <a:cubicBezTo>
                    <a:pt x="4330" y="18367"/>
                    <a:pt x="10309" y="14995"/>
                    <a:pt x="11390" y="71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 3211">
              <a:extLst>
                <a:ext uri="{FF2B5EF4-FFF2-40B4-BE49-F238E27FC236}">
                  <a16:creationId xmlns:a16="http://schemas.microsoft.com/office/drawing/2014/main" id="{AF6694AD-42AF-25BD-769C-96876FDDA306}"/>
                </a:ext>
              </a:extLst>
            </p:cNvPr>
            <p:cNvSpPr/>
            <p:nvPr/>
          </p:nvSpPr>
          <p:spPr>
            <a:xfrm>
              <a:off x="10774962" y="1883283"/>
              <a:ext cx="6364" cy="6360"/>
            </a:xfrm>
            <a:custGeom>
              <a:avLst/>
              <a:gdLst>
                <a:gd name="connsiteX0" fmla="*/ 2956 w 6364"/>
                <a:gd name="connsiteY0" fmla="*/ 6598 h 6360"/>
                <a:gd name="connsiteX1" fmla="*/ 6200 w 6364"/>
                <a:gd name="connsiteY1" fmla="*/ 3482 h 6360"/>
                <a:gd name="connsiteX2" fmla="*/ 3084 w 6364"/>
                <a:gd name="connsiteY2" fmla="*/ 239 h 6360"/>
                <a:gd name="connsiteX3" fmla="*/ -160 w 6364"/>
                <a:gd name="connsiteY3" fmla="*/ 3355 h 6360"/>
                <a:gd name="connsiteX4" fmla="*/ -160 w 6364"/>
                <a:gd name="connsiteY4" fmla="*/ 3418 h 6360"/>
                <a:gd name="connsiteX5" fmla="*/ 2893 w 6364"/>
                <a:gd name="connsiteY5" fmla="*/ 6598 h 6360"/>
                <a:gd name="connsiteX6" fmla="*/ 2956 w 6364"/>
                <a:gd name="connsiteY6" fmla="*/ 659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" h="6360">
                  <a:moveTo>
                    <a:pt x="2956" y="6598"/>
                  </a:moveTo>
                  <a:cubicBezTo>
                    <a:pt x="4737" y="6633"/>
                    <a:pt x="6137" y="5239"/>
                    <a:pt x="6200" y="3482"/>
                  </a:cubicBezTo>
                  <a:cubicBezTo>
                    <a:pt x="6264" y="1726"/>
                    <a:pt x="4864" y="274"/>
                    <a:pt x="3084" y="239"/>
                  </a:cubicBezTo>
                  <a:cubicBezTo>
                    <a:pt x="1302" y="204"/>
                    <a:pt x="-97" y="1599"/>
                    <a:pt x="-160" y="3355"/>
                  </a:cubicBezTo>
                  <a:cubicBezTo>
                    <a:pt x="-160" y="3376"/>
                    <a:pt x="-160" y="3397"/>
                    <a:pt x="-160" y="3418"/>
                  </a:cubicBezTo>
                  <a:cubicBezTo>
                    <a:pt x="-224" y="5139"/>
                    <a:pt x="1175" y="6563"/>
                    <a:pt x="2893" y="6598"/>
                  </a:cubicBezTo>
                  <a:cubicBezTo>
                    <a:pt x="2893" y="6598"/>
                    <a:pt x="2956" y="6598"/>
                    <a:pt x="2956" y="65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 3212">
              <a:extLst>
                <a:ext uri="{FF2B5EF4-FFF2-40B4-BE49-F238E27FC236}">
                  <a16:creationId xmlns:a16="http://schemas.microsoft.com/office/drawing/2014/main" id="{351298F4-3F84-5016-A8F3-24B9708EDF0F}"/>
                </a:ext>
              </a:extLst>
            </p:cNvPr>
            <p:cNvSpPr/>
            <p:nvPr/>
          </p:nvSpPr>
          <p:spPr>
            <a:xfrm>
              <a:off x="10766074" y="3022295"/>
              <a:ext cx="15377" cy="15647"/>
            </a:xfrm>
            <a:custGeom>
              <a:avLst/>
              <a:gdLst>
                <a:gd name="connsiteX0" fmla="*/ 4275 w 15377"/>
                <a:gd name="connsiteY0" fmla="*/ 238 h 15647"/>
                <a:gd name="connsiteX1" fmla="*/ 5166 w 15377"/>
                <a:gd name="connsiteY1" fmla="*/ 12578 h 15647"/>
                <a:gd name="connsiteX2" fmla="*/ 15215 w 15377"/>
                <a:gd name="connsiteY2" fmla="*/ 14168 h 15647"/>
                <a:gd name="connsiteX3" fmla="*/ 4275 w 15377"/>
                <a:gd name="connsiteY3" fmla="*/ 238 h 1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77" h="15647">
                  <a:moveTo>
                    <a:pt x="4275" y="238"/>
                  </a:moveTo>
                  <a:cubicBezTo>
                    <a:pt x="-2086" y="238"/>
                    <a:pt x="-1450" y="8698"/>
                    <a:pt x="5166" y="12578"/>
                  </a:cubicBezTo>
                  <a:cubicBezTo>
                    <a:pt x="11781" y="16458"/>
                    <a:pt x="15215" y="16840"/>
                    <a:pt x="15215" y="14168"/>
                  </a:cubicBezTo>
                  <a:cubicBezTo>
                    <a:pt x="14897" y="9143"/>
                    <a:pt x="7901" y="238"/>
                    <a:pt x="427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 3213">
              <a:extLst>
                <a:ext uri="{FF2B5EF4-FFF2-40B4-BE49-F238E27FC236}">
                  <a16:creationId xmlns:a16="http://schemas.microsoft.com/office/drawing/2014/main" id="{DF0D02E2-6FB5-A5B7-57BA-B7831069A4A1}"/>
                </a:ext>
              </a:extLst>
            </p:cNvPr>
            <p:cNvSpPr/>
            <p:nvPr/>
          </p:nvSpPr>
          <p:spPr>
            <a:xfrm>
              <a:off x="10763005" y="3123287"/>
              <a:ext cx="11513" cy="8867"/>
            </a:xfrm>
            <a:custGeom>
              <a:avLst/>
              <a:gdLst>
                <a:gd name="connsiteX0" fmla="*/ 92 w 11513"/>
                <a:gd name="connsiteY0" fmla="*/ 5725 h 8867"/>
                <a:gd name="connsiteX1" fmla="*/ 4227 w 11513"/>
                <a:gd name="connsiteY1" fmla="*/ 8905 h 8867"/>
                <a:gd name="connsiteX2" fmla="*/ 11096 w 11513"/>
                <a:gd name="connsiteY2" fmla="*/ 3562 h 8867"/>
                <a:gd name="connsiteX3" fmla="*/ 6962 w 11513"/>
                <a:gd name="connsiteY3" fmla="*/ 445 h 8867"/>
                <a:gd name="connsiteX4" fmla="*/ 92 w 11513"/>
                <a:gd name="connsiteY4" fmla="*/ 5725 h 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3" h="8867">
                  <a:moveTo>
                    <a:pt x="92" y="5725"/>
                  </a:moveTo>
                  <a:cubicBezTo>
                    <a:pt x="-799" y="8460"/>
                    <a:pt x="665" y="9605"/>
                    <a:pt x="4227" y="8905"/>
                  </a:cubicBezTo>
                  <a:cubicBezTo>
                    <a:pt x="7216" y="8307"/>
                    <a:pt x="9760" y="6323"/>
                    <a:pt x="11096" y="3562"/>
                  </a:cubicBezTo>
                  <a:cubicBezTo>
                    <a:pt x="11986" y="827"/>
                    <a:pt x="10524" y="-254"/>
                    <a:pt x="6962" y="445"/>
                  </a:cubicBezTo>
                  <a:cubicBezTo>
                    <a:pt x="3972" y="1024"/>
                    <a:pt x="1428" y="2977"/>
                    <a:pt x="92" y="57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 3214">
              <a:extLst>
                <a:ext uri="{FF2B5EF4-FFF2-40B4-BE49-F238E27FC236}">
                  <a16:creationId xmlns:a16="http://schemas.microsoft.com/office/drawing/2014/main" id="{89C633A4-9B0F-76D9-2AAC-C49CBD5C1B1C}"/>
                </a:ext>
              </a:extLst>
            </p:cNvPr>
            <p:cNvSpPr/>
            <p:nvPr/>
          </p:nvSpPr>
          <p:spPr>
            <a:xfrm>
              <a:off x="10785905" y="282485"/>
              <a:ext cx="13683" cy="11954"/>
            </a:xfrm>
            <a:custGeom>
              <a:avLst/>
              <a:gdLst>
                <a:gd name="connsiteX0" fmla="*/ 4607 w 13683"/>
                <a:gd name="connsiteY0" fmla="*/ 12193 h 11954"/>
                <a:gd name="connsiteX1" fmla="*/ 12621 w 13683"/>
                <a:gd name="connsiteY1" fmla="*/ 7358 h 11954"/>
                <a:gd name="connsiteX2" fmla="*/ 6642 w 13683"/>
                <a:gd name="connsiteY2" fmla="*/ 998 h 11954"/>
                <a:gd name="connsiteX3" fmla="*/ 4607 w 13683"/>
                <a:gd name="connsiteY3" fmla="*/ 12193 h 1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83" h="11954">
                  <a:moveTo>
                    <a:pt x="4607" y="12193"/>
                  </a:moveTo>
                  <a:cubicBezTo>
                    <a:pt x="7978" y="12212"/>
                    <a:pt x="11095" y="10348"/>
                    <a:pt x="12621" y="7358"/>
                  </a:cubicBezTo>
                  <a:cubicBezTo>
                    <a:pt x="14975" y="998"/>
                    <a:pt x="12621" y="-1038"/>
                    <a:pt x="6642" y="998"/>
                  </a:cubicBezTo>
                  <a:cubicBezTo>
                    <a:pt x="-1118" y="4369"/>
                    <a:pt x="-2835" y="12193"/>
                    <a:pt x="4607" y="121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 3215">
              <a:extLst>
                <a:ext uri="{FF2B5EF4-FFF2-40B4-BE49-F238E27FC236}">
                  <a16:creationId xmlns:a16="http://schemas.microsoft.com/office/drawing/2014/main" id="{B6818960-78A1-EF5B-B2C8-4687E6571973}"/>
                </a:ext>
              </a:extLst>
            </p:cNvPr>
            <p:cNvSpPr/>
            <p:nvPr/>
          </p:nvSpPr>
          <p:spPr>
            <a:xfrm>
              <a:off x="10759444" y="2336356"/>
              <a:ext cx="9286" cy="6297"/>
            </a:xfrm>
            <a:custGeom>
              <a:avLst/>
              <a:gdLst>
                <a:gd name="connsiteX0" fmla="*/ -163 w 9286"/>
                <a:gd name="connsiteY0" fmla="*/ 3419 h 6297"/>
                <a:gd name="connsiteX1" fmla="*/ 4481 w 9286"/>
                <a:gd name="connsiteY1" fmla="*/ 6535 h 6297"/>
                <a:gd name="connsiteX2" fmla="*/ 9124 w 9286"/>
                <a:gd name="connsiteY2" fmla="*/ 3419 h 6297"/>
                <a:gd name="connsiteX3" fmla="*/ 4481 w 9286"/>
                <a:gd name="connsiteY3" fmla="*/ 238 h 6297"/>
                <a:gd name="connsiteX4" fmla="*/ -163 w 928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-163" y="3419"/>
                  </a:moveTo>
                  <a:cubicBezTo>
                    <a:pt x="-163" y="5136"/>
                    <a:pt x="1937" y="6535"/>
                    <a:pt x="4481" y="6535"/>
                  </a:cubicBezTo>
                  <a:cubicBezTo>
                    <a:pt x="7025" y="6535"/>
                    <a:pt x="9124" y="5136"/>
                    <a:pt x="9124" y="3419"/>
                  </a:cubicBezTo>
                  <a:cubicBezTo>
                    <a:pt x="9124" y="1701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 3216">
              <a:extLst>
                <a:ext uri="{FF2B5EF4-FFF2-40B4-BE49-F238E27FC236}">
                  <a16:creationId xmlns:a16="http://schemas.microsoft.com/office/drawing/2014/main" id="{19F24471-A23C-5732-2E27-61037FAE340A}"/>
                </a:ext>
              </a:extLst>
            </p:cNvPr>
            <p:cNvSpPr/>
            <p:nvPr/>
          </p:nvSpPr>
          <p:spPr>
            <a:xfrm>
              <a:off x="11007888" y="241804"/>
              <a:ext cx="20997" cy="14830"/>
            </a:xfrm>
            <a:custGeom>
              <a:avLst/>
              <a:gdLst>
                <a:gd name="connsiteX0" fmla="*/ 16445 w 20997"/>
                <a:gd name="connsiteY0" fmla="*/ 8794 h 14830"/>
                <a:gd name="connsiteX1" fmla="*/ 20642 w 20997"/>
                <a:gd name="connsiteY1" fmla="*/ 1034 h 14830"/>
                <a:gd name="connsiteX2" fmla="*/ -30 w 20997"/>
                <a:gd name="connsiteY2" fmla="*/ 9812 h 14830"/>
                <a:gd name="connsiteX3" fmla="*/ 16445 w 20997"/>
                <a:gd name="connsiteY3" fmla="*/ 8794 h 1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97" h="14830">
                  <a:moveTo>
                    <a:pt x="16445" y="8794"/>
                  </a:moveTo>
                  <a:cubicBezTo>
                    <a:pt x="19561" y="5359"/>
                    <a:pt x="21469" y="1861"/>
                    <a:pt x="20642" y="1034"/>
                  </a:cubicBezTo>
                  <a:cubicBezTo>
                    <a:pt x="17525" y="-2147"/>
                    <a:pt x="860" y="4914"/>
                    <a:pt x="-30" y="9812"/>
                  </a:cubicBezTo>
                  <a:cubicBezTo>
                    <a:pt x="-1493" y="17317"/>
                    <a:pt x="9511" y="16617"/>
                    <a:pt x="16445" y="87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 3217">
              <a:extLst>
                <a:ext uri="{FF2B5EF4-FFF2-40B4-BE49-F238E27FC236}">
                  <a16:creationId xmlns:a16="http://schemas.microsoft.com/office/drawing/2014/main" id="{DDFD3622-05C6-DCDB-9BD5-7C8E3177862E}"/>
                </a:ext>
              </a:extLst>
            </p:cNvPr>
            <p:cNvSpPr/>
            <p:nvPr/>
          </p:nvSpPr>
          <p:spPr>
            <a:xfrm>
              <a:off x="10796654" y="256657"/>
              <a:ext cx="4937" cy="18274"/>
            </a:xfrm>
            <a:custGeom>
              <a:avLst/>
              <a:gdLst>
                <a:gd name="connsiteX0" fmla="*/ 4099 w 4937"/>
                <a:gd name="connsiteY0" fmla="*/ 8889 h 18274"/>
                <a:gd name="connsiteX1" fmla="*/ 3018 w 4937"/>
                <a:gd name="connsiteY1" fmla="*/ 238 h 18274"/>
                <a:gd name="connsiteX2" fmla="*/ -163 w 4937"/>
                <a:gd name="connsiteY2" fmla="*/ 10225 h 18274"/>
                <a:gd name="connsiteX3" fmla="*/ 4099 w 4937"/>
                <a:gd name="connsiteY3" fmla="*/ 8889 h 1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37" h="18274">
                  <a:moveTo>
                    <a:pt x="4099" y="8889"/>
                  </a:moveTo>
                  <a:cubicBezTo>
                    <a:pt x="5308" y="3800"/>
                    <a:pt x="4863" y="238"/>
                    <a:pt x="3018" y="238"/>
                  </a:cubicBezTo>
                  <a:cubicBezTo>
                    <a:pt x="1173" y="238"/>
                    <a:pt x="-163" y="4755"/>
                    <a:pt x="-163" y="10225"/>
                  </a:cubicBezTo>
                  <a:cubicBezTo>
                    <a:pt x="-163" y="21674"/>
                    <a:pt x="1173" y="21292"/>
                    <a:pt x="4099" y="88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 3218">
              <a:extLst>
                <a:ext uri="{FF2B5EF4-FFF2-40B4-BE49-F238E27FC236}">
                  <a16:creationId xmlns:a16="http://schemas.microsoft.com/office/drawing/2014/main" id="{4C89928F-C484-0A46-898A-6E72902C9452}"/>
                </a:ext>
              </a:extLst>
            </p:cNvPr>
            <p:cNvSpPr/>
            <p:nvPr/>
          </p:nvSpPr>
          <p:spPr>
            <a:xfrm>
              <a:off x="10747018" y="308115"/>
              <a:ext cx="2693" cy="7820"/>
            </a:xfrm>
            <a:custGeom>
              <a:avLst/>
              <a:gdLst>
                <a:gd name="connsiteX0" fmla="*/ 1768 w 2693"/>
                <a:gd name="connsiteY0" fmla="*/ 7744 h 7820"/>
                <a:gd name="connsiteX1" fmla="*/ 1768 w 2693"/>
                <a:gd name="connsiteY1" fmla="*/ 1701 h 7820"/>
                <a:gd name="connsiteX2" fmla="*/ -141 w 2693"/>
                <a:gd name="connsiteY2" fmla="*/ 3609 h 7820"/>
                <a:gd name="connsiteX3" fmla="*/ 1768 w 2693"/>
                <a:gd name="connsiteY3" fmla="*/ 7744 h 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3" h="7820">
                  <a:moveTo>
                    <a:pt x="1768" y="7744"/>
                  </a:moveTo>
                  <a:cubicBezTo>
                    <a:pt x="2786" y="5861"/>
                    <a:pt x="2786" y="3584"/>
                    <a:pt x="1768" y="1701"/>
                  </a:cubicBezTo>
                  <a:cubicBezTo>
                    <a:pt x="750" y="-780"/>
                    <a:pt x="50" y="-80"/>
                    <a:pt x="-141" y="3609"/>
                  </a:cubicBezTo>
                  <a:cubicBezTo>
                    <a:pt x="-331" y="7299"/>
                    <a:pt x="750" y="8761"/>
                    <a:pt x="1768" y="77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 3219">
              <a:extLst>
                <a:ext uri="{FF2B5EF4-FFF2-40B4-BE49-F238E27FC236}">
                  <a16:creationId xmlns:a16="http://schemas.microsoft.com/office/drawing/2014/main" id="{C82467CA-011E-DEF6-28D8-115E236DAA16}"/>
                </a:ext>
              </a:extLst>
            </p:cNvPr>
            <p:cNvSpPr/>
            <p:nvPr/>
          </p:nvSpPr>
          <p:spPr>
            <a:xfrm>
              <a:off x="10613783" y="4228272"/>
              <a:ext cx="9293" cy="8537"/>
            </a:xfrm>
            <a:custGeom>
              <a:avLst/>
              <a:gdLst>
                <a:gd name="connsiteX0" fmla="*/ 4481 w 9293"/>
                <a:gd name="connsiteY0" fmla="*/ 8776 h 8537"/>
                <a:gd name="connsiteX1" fmla="*/ 9124 w 9293"/>
                <a:gd name="connsiteY1" fmla="*/ 3637 h 8537"/>
                <a:gd name="connsiteX2" fmla="*/ 9124 w 9293"/>
                <a:gd name="connsiteY2" fmla="*/ 3624 h 8537"/>
                <a:gd name="connsiteX3" fmla="*/ 4481 w 9293"/>
                <a:gd name="connsiteY3" fmla="*/ 2479 h 8537"/>
                <a:gd name="connsiteX4" fmla="*/ -163 w 9293"/>
                <a:gd name="connsiteY4" fmla="*/ 7568 h 8537"/>
                <a:gd name="connsiteX5" fmla="*/ 4481 w 9293"/>
                <a:gd name="connsiteY5" fmla="*/ 8776 h 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93" h="8537">
                  <a:moveTo>
                    <a:pt x="4481" y="8776"/>
                  </a:moveTo>
                  <a:cubicBezTo>
                    <a:pt x="7184" y="8643"/>
                    <a:pt x="9264" y="6340"/>
                    <a:pt x="9124" y="3637"/>
                  </a:cubicBezTo>
                  <a:cubicBezTo>
                    <a:pt x="9124" y="3630"/>
                    <a:pt x="9124" y="3630"/>
                    <a:pt x="9124" y="3624"/>
                  </a:cubicBezTo>
                  <a:cubicBezTo>
                    <a:pt x="9124" y="-574"/>
                    <a:pt x="8297" y="-765"/>
                    <a:pt x="4481" y="2479"/>
                  </a:cubicBezTo>
                  <a:cubicBezTo>
                    <a:pt x="2585" y="3828"/>
                    <a:pt x="1008" y="5558"/>
                    <a:pt x="-163" y="7568"/>
                  </a:cubicBezTo>
                  <a:cubicBezTo>
                    <a:pt x="-163" y="8204"/>
                    <a:pt x="1937" y="8776"/>
                    <a:pt x="4481" y="87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 3220">
              <a:extLst>
                <a:ext uri="{FF2B5EF4-FFF2-40B4-BE49-F238E27FC236}">
                  <a16:creationId xmlns:a16="http://schemas.microsoft.com/office/drawing/2014/main" id="{2EA9CB35-4BAD-CC02-9A8F-C3200903EB78}"/>
                </a:ext>
              </a:extLst>
            </p:cNvPr>
            <p:cNvSpPr/>
            <p:nvPr/>
          </p:nvSpPr>
          <p:spPr>
            <a:xfrm>
              <a:off x="10771847" y="308587"/>
              <a:ext cx="27349" cy="13914"/>
            </a:xfrm>
            <a:custGeom>
              <a:avLst/>
              <a:gdLst>
                <a:gd name="connsiteX0" fmla="*/ 24644 w 27349"/>
                <a:gd name="connsiteY0" fmla="*/ 8099 h 13914"/>
                <a:gd name="connsiteX1" fmla="*/ 27061 w 27349"/>
                <a:gd name="connsiteY1" fmla="*/ 1738 h 13914"/>
                <a:gd name="connsiteX2" fmla="*/ -163 w 27349"/>
                <a:gd name="connsiteY2" fmla="*/ 3074 h 13914"/>
                <a:gd name="connsiteX3" fmla="*/ 24644 w 27349"/>
                <a:gd name="connsiteY3" fmla="*/ 8099 h 1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49" h="13914">
                  <a:moveTo>
                    <a:pt x="24644" y="8099"/>
                  </a:moveTo>
                  <a:cubicBezTo>
                    <a:pt x="26489" y="4601"/>
                    <a:pt x="27570" y="1738"/>
                    <a:pt x="27061" y="1738"/>
                  </a:cubicBezTo>
                  <a:cubicBezTo>
                    <a:pt x="13386" y="-742"/>
                    <a:pt x="-163" y="-43"/>
                    <a:pt x="-163" y="3074"/>
                  </a:cubicBezTo>
                  <a:cubicBezTo>
                    <a:pt x="-163" y="14587"/>
                    <a:pt x="19174" y="18531"/>
                    <a:pt x="24644" y="80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 3221">
              <a:extLst>
                <a:ext uri="{FF2B5EF4-FFF2-40B4-BE49-F238E27FC236}">
                  <a16:creationId xmlns:a16="http://schemas.microsoft.com/office/drawing/2014/main" id="{284E537C-79B2-B2D3-44E8-2C7BA9D5128B}"/>
                </a:ext>
              </a:extLst>
            </p:cNvPr>
            <p:cNvSpPr/>
            <p:nvPr/>
          </p:nvSpPr>
          <p:spPr>
            <a:xfrm>
              <a:off x="10768730" y="2301690"/>
              <a:ext cx="8786" cy="8746"/>
            </a:xfrm>
            <a:custGeom>
              <a:avLst/>
              <a:gdLst>
                <a:gd name="connsiteX0" fmla="*/ 8488 w 8786"/>
                <a:gd name="connsiteY0" fmla="*/ 3991 h 8746"/>
                <a:gd name="connsiteX1" fmla="*/ 4799 w 8786"/>
                <a:gd name="connsiteY1" fmla="*/ 238 h 8746"/>
                <a:gd name="connsiteX2" fmla="*/ -163 w 8786"/>
                <a:gd name="connsiteY2" fmla="*/ 5199 h 8746"/>
                <a:gd name="connsiteX3" fmla="*/ -163 w 8786"/>
                <a:gd name="connsiteY3" fmla="*/ 5263 h 8746"/>
                <a:gd name="connsiteX4" fmla="*/ 8488 w 8786"/>
                <a:gd name="connsiteY4" fmla="*/ 3991 h 8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6" h="8746">
                  <a:moveTo>
                    <a:pt x="8488" y="3991"/>
                  </a:moveTo>
                  <a:cubicBezTo>
                    <a:pt x="9124" y="1956"/>
                    <a:pt x="7470" y="238"/>
                    <a:pt x="4799" y="238"/>
                  </a:cubicBezTo>
                  <a:cubicBezTo>
                    <a:pt x="2064" y="238"/>
                    <a:pt x="-163" y="2460"/>
                    <a:pt x="-163" y="5199"/>
                  </a:cubicBezTo>
                  <a:cubicBezTo>
                    <a:pt x="-163" y="5221"/>
                    <a:pt x="-163" y="5242"/>
                    <a:pt x="-163" y="5263"/>
                  </a:cubicBezTo>
                  <a:cubicBezTo>
                    <a:pt x="-163" y="10861"/>
                    <a:pt x="6517" y="9907"/>
                    <a:pt x="8488" y="3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 3222">
              <a:extLst>
                <a:ext uri="{FF2B5EF4-FFF2-40B4-BE49-F238E27FC236}">
                  <a16:creationId xmlns:a16="http://schemas.microsoft.com/office/drawing/2014/main" id="{6011C37B-4ECB-B1BD-0773-36681BB50845}"/>
                </a:ext>
              </a:extLst>
            </p:cNvPr>
            <p:cNvSpPr/>
            <p:nvPr/>
          </p:nvSpPr>
          <p:spPr>
            <a:xfrm>
              <a:off x="10573455" y="5816557"/>
              <a:ext cx="8136" cy="6297"/>
            </a:xfrm>
            <a:custGeom>
              <a:avLst/>
              <a:gdLst>
                <a:gd name="connsiteX0" fmla="*/ 2764 w 8136"/>
                <a:gd name="connsiteY0" fmla="*/ 238 h 6297"/>
                <a:gd name="connsiteX1" fmla="*/ -162 w 8136"/>
                <a:gd name="connsiteY1" fmla="*/ 3355 h 6297"/>
                <a:gd name="connsiteX2" fmla="*/ 4672 w 8136"/>
                <a:gd name="connsiteY2" fmla="*/ 6535 h 6297"/>
                <a:gd name="connsiteX3" fmla="*/ 7598 w 8136"/>
                <a:gd name="connsiteY3" fmla="*/ 3355 h 6297"/>
                <a:gd name="connsiteX4" fmla="*/ 2764 w 813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2764" y="238"/>
                  </a:move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136"/>
                    <a:pt x="2001" y="6535"/>
                    <a:pt x="4672" y="6535"/>
                  </a:cubicBezTo>
                  <a:cubicBezTo>
                    <a:pt x="7344" y="6535"/>
                    <a:pt x="8679" y="5136"/>
                    <a:pt x="7598" y="3355"/>
                  </a:cubicBezTo>
                  <a:cubicBezTo>
                    <a:pt x="6574" y="1606"/>
                    <a:pt x="4780" y="448"/>
                    <a:pt x="276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 3223">
              <a:extLst>
                <a:ext uri="{FF2B5EF4-FFF2-40B4-BE49-F238E27FC236}">
                  <a16:creationId xmlns:a16="http://schemas.microsoft.com/office/drawing/2014/main" id="{89D6382C-E12B-8842-128C-C99F8E13DB1E}"/>
                </a:ext>
              </a:extLst>
            </p:cNvPr>
            <p:cNvSpPr/>
            <p:nvPr/>
          </p:nvSpPr>
          <p:spPr>
            <a:xfrm>
              <a:off x="10461907" y="295172"/>
              <a:ext cx="53795" cy="57497"/>
            </a:xfrm>
            <a:custGeom>
              <a:avLst/>
              <a:gdLst>
                <a:gd name="connsiteX0" fmla="*/ 47017 w 53795"/>
                <a:gd name="connsiteY0" fmla="*/ 55926 h 57497"/>
                <a:gd name="connsiteX1" fmla="*/ 53377 w 53795"/>
                <a:gd name="connsiteY1" fmla="*/ 41868 h 57497"/>
                <a:gd name="connsiteX2" fmla="*/ 33850 w 53795"/>
                <a:gd name="connsiteY2" fmla="*/ 18397 h 57497"/>
                <a:gd name="connsiteX3" fmla="*/ 26090 w 53795"/>
                <a:gd name="connsiteY3" fmla="*/ 12736 h 57497"/>
                <a:gd name="connsiteX4" fmla="*/ 138 w 53795"/>
                <a:gd name="connsiteY4" fmla="*/ 1033 h 57497"/>
                <a:gd name="connsiteX5" fmla="*/ 28507 w 53795"/>
                <a:gd name="connsiteY5" fmla="*/ 22786 h 57497"/>
                <a:gd name="connsiteX6" fmla="*/ 40401 w 53795"/>
                <a:gd name="connsiteY6" fmla="*/ 44349 h 57497"/>
                <a:gd name="connsiteX7" fmla="*/ 47017 w 53795"/>
                <a:gd name="connsiteY7" fmla="*/ 55926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95" h="57497">
                  <a:moveTo>
                    <a:pt x="47017" y="55926"/>
                  </a:moveTo>
                  <a:cubicBezTo>
                    <a:pt x="52996" y="53191"/>
                    <a:pt x="54268" y="50455"/>
                    <a:pt x="53377" y="41868"/>
                  </a:cubicBezTo>
                  <a:cubicBezTo>
                    <a:pt x="52423" y="29910"/>
                    <a:pt x="42882" y="18397"/>
                    <a:pt x="33850" y="18397"/>
                  </a:cubicBezTo>
                  <a:cubicBezTo>
                    <a:pt x="30371" y="18219"/>
                    <a:pt x="27324" y="15999"/>
                    <a:pt x="26090" y="12736"/>
                  </a:cubicBezTo>
                  <a:cubicBezTo>
                    <a:pt x="24245" y="6694"/>
                    <a:pt x="3637" y="-2529"/>
                    <a:pt x="138" y="1033"/>
                  </a:cubicBezTo>
                  <a:cubicBezTo>
                    <a:pt x="-2343" y="3577"/>
                    <a:pt x="10824" y="13754"/>
                    <a:pt x="28507" y="22786"/>
                  </a:cubicBezTo>
                  <a:cubicBezTo>
                    <a:pt x="41228" y="29147"/>
                    <a:pt x="41228" y="29592"/>
                    <a:pt x="40401" y="44349"/>
                  </a:cubicBezTo>
                  <a:cubicBezTo>
                    <a:pt x="39574" y="59106"/>
                    <a:pt x="39702" y="59360"/>
                    <a:pt x="47017" y="559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 3224">
              <a:extLst>
                <a:ext uri="{FF2B5EF4-FFF2-40B4-BE49-F238E27FC236}">
                  <a16:creationId xmlns:a16="http://schemas.microsoft.com/office/drawing/2014/main" id="{1E67167D-DD16-99B2-E6CF-F042EB961128}"/>
                </a:ext>
              </a:extLst>
            </p:cNvPr>
            <p:cNvSpPr/>
            <p:nvPr/>
          </p:nvSpPr>
          <p:spPr>
            <a:xfrm>
              <a:off x="10472723" y="1968473"/>
              <a:ext cx="7503" cy="8122"/>
            </a:xfrm>
            <a:custGeom>
              <a:avLst/>
              <a:gdLst>
                <a:gd name="connsiteX0" fmla="*/ 5414 w 7503"/>
                <a:gd name="connsiteY0" fmla="*/ 6451 h 8122"/>
                <a:gd name="connsiteX1" fmla="*/ 6814 w 7503"/>
                <a:gd name="connsiteY1" fmla="*/ 1172 h 8122"/>
                <a:gd name="connsiteX2" fmla="*/ 453 w 7503"/>
                <a:gd name="connsiteY2" fmla="*/ 6642 h 8122"/>
                <a:gd name="connsiteX3" fmla="*/ 5414 w 7503"/>
                <a:gd name="connsiteY3" fmla="*/ 6451 h 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3" h="8122">
                  <a:moveTo>
                    <a:pt x="5414" y="6451"/>
                  </a:moveTo>
                  <a:cubicBezTo>
                    <a:pt x="7259" y="4606"/>
                    <a:pt x="7895" y="2253"/>
                    <a:pt x="6814" y="1172"/>
                  </a:cubicBezTo>
                  <a:cubicBezTo>
                    <a:pt x="3888" y="-1818"/>
                    <a:pt x="-2091" y="3016"/>
                    <a:pt x="453" y="6642"/>
                  </a:cubicBezTo>
                  <a:cubicBezTo>
                    <a:pt x="1471" y="8995"/>
                    <a:pt x="3188" y="8932"/>
                    <a:pt x="5414" y="64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 3225">
              <a:extLst>
                <a:ext uri="{FF2B5EF4-FFF2-40B4-BE49-F238E27FC236}">
                  <a16:creationId xmlns:a16="http://schemas.microsoft.com/office/drawing/2014/main" id="{FD3ACBFD-CF06-927A-D7B7-43FD37391A6A}"/>
                </a:ext>
              </a:extLst>
            </p:cNvPr>
            <p:cNvSpPr/>
            <p:nvPr/>
          </p:nvSpPr>
          <p:spPr>
            <a:xfrm>
              <a:off x="10471175" y="1258450"/>
              <a:ext cx="6234" cy="5234"/>
            </a:xfrm>
            <a:custGeom>
              <a:avLst/>
              <a:gdLst>
                <a:gd name="connsiteX0" fmla="*/ 6072 w 6234"/>
                <a:gd name="connsiteY0" fmla="*/ 4074 h 5234"/>
                <a:gd name="connsiteX1" fmla="*/ 2955 w 6234"/>
                <a:gd name="connsiteY1" fmla="*/ 766 h 5234"/>
                <a:gd name="connsiteX2" fmla="*/ -162 w 6234"/>
                <a:gd name="connsiteY2" fmla="*/ 2165 h 5234"/>
                <a:gd name="connsiteX3" fmla="*/ 2955 w 6234"/>
                <a:gd name="connsiteY3" fmla="*/ 5473 h 5234"/>
                <a:gd name="connsiteX4" fmla="*/ 6072 w 6234"/>
                <a:gd name="connsiteY4" fmla="*/ 4074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4" h="5234">
                  <a:moveTo>
                    <a:pt x="6072" y="4074"/>
                  </a:moveTo>
                  <a:cubicBezTo>
                    <a:pt x="6072" y="3310"/>
                    <a:pt x="4672" y="1847"/>
                    <a:pt x="2955" y="766"/>
                  </a:cubicBezTo>
                  <a:cubicBezTo>
                    <a:pt x="1237" y="-315"/>
                    <a:pt x="-162" y="321"/>
                    <a:pt x="-162" y="2165"/>
                  </a:cubicBezTo>
                  <a:cubicBezTo>
                    <a:pt x="-200" y="3933"/>
                    <a:pt x="1187" y="5404"/>
                    <a:pt x="2955" y="5473"/>
                  </a:cubicBezTo>
                  <a:cubicBezTo>
                    <a:pt x="4672" y="5282"/>
                    <a:pt x="6072" y="4646"/>
                    <a:pt x="6072" y="40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 3226">
              <a:extLst>
                <a:ext uri="{FF2B5EF4-FFF2-40B4-BE49-F238E27FC236}">
                  <a16:creationId xmlns:a16="http://schemas.microsoft.com/office/drawing/2014/main" id="{34C83BE9-5DE1-89D6-396F-870FEAD3829E}"/>
                </a:ext>
              </a:extLst>
            </p:cNvPr>
            <p:cNvSpPr/>
            <p:nvPr/>
          </p:nvSpPr>
          <p:spPr>
            <a:xfrm>
              <a:off x="10568888" y="298563"/>
              <a:ext cx="13321" cy="11190"/>
            </a:xfrm>
            <a:custGeom>
              <a:avLst/>
              <a:gdLst>
                <a:gd name="connsiteX0" fmla="*/ 1226 w 13321"/>
                <a:gd name="connsiteY0" fmla="*/ 2602 h 11190"/>
                <a:gd name="connsiteX1" fmla="*/ 271 w 13321"/>
                <a:gd name="connsiteY1" fmla="*/ 9536 h 11190"/>
                <a:gd name="connsiteX2" fmla="*/ 12993 w 13321"/>
                <a:gd name="connsiteY2" fmla="*/ 6355 h 11190"/>
                <a:gd name="connsiteX3" fmla="*/ 1226 w 13321"/>
                <a:gd name="connsiteY3" fmla="*/ 2602 h 1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21" h="11190">
                  <a:moveTo>
                    <a:pt x="1226" y="2602"/>
                  </a:moveTo>
                  <a:cubicBezTo>
                    <a:pt x="-193" y="4625"/>
                    <a:pt x="-549" y="7208"/>
                    <a:pt x="271" y="9536"/>
                  </a:cubicBezTo>
                  <a:cubicBezTo>
                    <a:pt x="2561" y="13288"/>
                    <a:pt x="11403" y="11062"/>
                    <a:pt x="12993" y="6355"/>
                  </a:cubicBezTo>
                  <a:cubicBezTo>
                    <a:pt x="14583" y="1648"/>
                    <a:pt x="4279" y="-2550"/>
                    <a:pt x="1226" y="26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 3227">
              <a:extLst>
                <a:ext uri="{FF2B5EF4-FFF2-40B4-BE49-F238E27FC236}">
                  <a16:creationId xmlns:a16="http://schemas.microsoft.com/office/drawing/2014/main" id="{174A2555-B3E1-928D-B3C2-CD70707429DD}"/>
                </a:ext>
              </a:extLst>
            </p:cNvPr>
            <p:cNvSpPr/>
            <p:nvPr/>
          </p:nvSpPr>
          <p:spPr>
            <a:xfrm>
              <a:off x="10579627" y="231532"/>
              <a:ext cx="9348" cy="8149"/>
            </a:xfrm>
            <a:custGeom>
              <a:avLst/>
              <a:gdLst>
                <a:gd name="connsiteX0" fmla="*/ 9186 w 9348"/>
                <a:gd name="connsiteY0" fmla="*/ 3164 h 8149"/>
                <a:gd name="connsiteX1" fmla="*/ 4543 w 9348"/>
                <a:gd name="connsiteY1" fmla="*/ 238 h 8149"/>
                <a:gd name="connsiteX2" fmla="*/ 1871 w 9348"/>
                <a:gd name="connsiteY2" fmla="*/ 7490 h 8149"/>
                <a:gd name="connsiteX3" fmla="*/ 9186 w 9348"/>
                <a:gd name="connsiteY3" fmla="*/ 3164 h 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48" h="8149">
                  <a:moveTo>
                    <a:pt x="9186" y="3164"/>
                  </a:moveTo>
                  <a:cubicBezTo>
                    <a:pt x="9186" y="1510"/>
                    <a:pt x="7087" y="238"/>
                    <a:pt x="4543" y="238"/>
                  </a:cubicBezTo>
                  <a:cubicBezTo>
                    <a:pt x="-228" y="238"/>
                    <a:pt x="-1818" y="3928"/>
                    <a:pt x="1871" y="7490"/>
                  </a:cubicBezTo>
                  <a:cubicBezTo>
                    <a:pt x="4352" y="9970"/>
                    <a:pt x="9186" y="6917"/>
                    <a:pt x="9186" y="3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 3228">
              <a:extLst>
                <a:ext uri="{FF2B5EF4-FFF2-40B4-BE49-F238E27FC236}">
                  <a16:creationId xmlns:a16="http://schemas.microsoft.com/office/drawing/2014/main" id="{DE74B839-2801-B18B-D712-BC044D2376ED}"/>
                </a:ext>
              </a:extLst>
            </p:cNvPr>
            <p:cNvSpPr/>
            <p:nvPr/>
          </p:nvSpPr>
          <p:spPr>
            <a:xfrm>
              <a:off x="10471621" y="1128504"/>
              <a:ext cx="11513" cy="8843"/>
            </a:xfrm>
            <a:custGeom>
              <a:avLst/>
              <a:gdLst>
                <a:gd name="connsiteX0" fmla="*/ 11096 w 11513"/>
                <a:gd name="connsiteY0" fmla="*/ 3562 h 8843"/>
                <a:gd name="connsiteX1" fmla="*/ 6962 w 11513"/>
                <a:gd name="connsiteY1" fmla="*/ 445 h 8843"/>
                <a:gd name="connsiteX2" fmla="*/ 92 w 11513"/>
                <a:gd name="connsiteY2" fmla="*/ 5725 h 8843"/>
                <a:gd name="connsiteX3" fmla="*/ 4227 w 11513"/>
                <a:gd name="connsiteY3" fmla="*/ 8905 h 8843"/>
                <a:gd name="connsiteX4" fmla="*/ 11096 w 11513"/>
                <a:gd name="connsiteY4" fmla="*/ 3562 h 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3" h="8843">
                  <a:moveTo>
                    <a:pt x="11096" y="3562"/>
                  </a:moveTo>
                  <a:cubicBezTo>
                    <a:pt x="11986" y="827"/>
                    <a:pt x="10524" y="-254"/>
                    <a:pt x="6962" y="445"/>
                  </a:cubicBezTo>
                  <a:cubicBezTo>
                    <a:pt x="3966" y="1024"/>
                    <a:pt x="1421" y="2980"/>
                    <a:pt x="92" y="5725"/>
                  </a:cubicBezTo>
                  <a:cubicBezTo>
                    <a:pt x="-799" y="8460"/>
                    <a:pt x="665" y="9541"/>
                    <a:pt x="4227" y="8905"/>
                  </a:cubicBezTo>
                  <a:cubicBezTo>
                    <a:pt x="7248" y="8343"/>
                    <a:pt x="9805" y="6351"/>
                    <a:pt x="11096" y="35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 3229">
              <a:extLst>
                <a:ext uri="{FF2B5EF4-FFF2-40B4-BE49-F238E27FC236}">
                  <a16:creationId xmlns:a16="http://schemas.microsoft.com/office/drawing/2014/main" id="{B471994A-DA64-33C9-3072-DC8DBEAAD913}"/>
                </a:ext>
              </a:extLst>
            </p:cNvPr>
            <p:cNvSpPr/>
            <p:nvPr/>
          </p:nvSpPr>
          <p:spPr>
            <a:xfrm>
              <a:off x="10547244" y="223367"/>
              <a:ext cx="25981" cy="17529"/>
            </a:xfrm>
            <a:custGeom>
              <a:avLst/>
              <a:gdLst>
                <a:gd name="connsiteX0" fmla="*/ 22361 w 25981"/>
                <a:gd name="connsiteY0" fmla="*/ 14065 h 17529"/>
                <a:gd name="connsiteX1" fmla="*/ 19562 w 25981"/>
                <a:gd name="connsiteY1" fmla="*/ 1916 h 17529"/>
                <a:gd name="connsiteX2" fmla="*/ 5759 w 25981"/>
                <a:gd name="connsiteY2" fmla="*/ 5414 h 17529"/>
                <a:gd name="connsiteX3" fmla="*/ 34 w 25981"/>
                <a:gd name="connsiteY3" fmla="*/ 15146 h 17529"/>
                <a:gd name="connsiteX4" fmla="*/ 22361 w 25981"/>
                <a:gd name="connsiteY4" fmla="*/ 14065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1" h="17529">
                  <a:moveTo>
                    <a:pt x="22361" y="14065"/>
                  </a:moveTo>
                  <a:cubicBezTo>
                    <a:pt x="27640" y="8658"/>
                    <a:pt x="27004" y="5923"/>
                    <a:pt x="19562" y="1916"/>
                  </a:cubicBezTo>
                  <a:cubicBezTo>
                    <a:pt x="14219" y="-947"/>
                    <a:pt x="11802" y="-374"/>
                    <a:pt x="5759" y="5414"/>
                  </a:cubicBezTo>
                  <a:cubicBezTo>
                    <a:pt x="1688" y="9294"/>
                    <a:pt x="-919" y="13683"/>
                    <a:pt x="34" y="15146"/>
                  </a:cubicBezTo>
                  <a:cubicBezTo>
                    <a:pt x="2452" y="19153"/>
                    <a:pt x="18099" y="18390"/>
                    <a:pt x="22361" y="140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 3230">
              <a:extLst>
                <a:ext uri="{FF2B5EF4-FFF2-40B4-BE49-F238E27FC236}">
                  <a16:creationId xmlns:a16="http://schemas.microsoft.com/office/drawing/2014/main" id="{C229C0CC-0A73-61E2-C116-98D5E91264C3}"/>
                </a:ext>
              </a:extLst>
            </p:cNvPr>
            <p:cNvSpPr/>
            <p:nvPr/>
          </p:nvSpPr>
          <p:spPr>
            <a:xfrm>
              <a:off x="10521107" y="348236"/>
              <a:ext cx="27287" cy="15657"/>
            </a:xfrm>
            <a:custGeom>
              <a:avLst/>
              <a:gdLst>
                <a:gd name="connsiteX0" fmla="*/ 8043 w 27287"/>
                <a:gd name="connsiteY0" fmla="*/ 11067 h 15657"/>
                <a:gd name="connsiteX1" fmla="*/ 27125 w 27287"/>
                <a:gd name="connsiteY1" fmla="*/ 14438 h 15657"/>
                <a:gd name="connsiteX2" fmla="*/ 27125 w 27287"/>
                <a:gd name="connsiteY2" fmla="*/ 14438 h 15657"/>
                <a:gd name="connsiteX3" fmla="*/ 8043 w 27287"/>
                <a:gd name="connsiteY3" fmla="*/ 253 h 15657"/>
                <a:gd name="connsiteX4" fmla="*/ 8043 w 27287"/>
                <a:gd name="connsiteY4" fmla="*/ 11067 h 1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87" h="15657">
                  <a:moveTo>
                    <a:pt x="8043" y="11067"/>
                  </a:moveTo>
                  <a:cubicBezTo>
                    <a:pt x="16375" y="15583"/>
                    <a:pt x="27125" y="17427"/>
                    <a:pt x="27125" y="14438"/>
                  </a:cubicBezTo>
                  <a:lnTo>
                    <a:pt x="27125" y="14438"/>
                  </a:lnTo>
                  <a:cubicBezTo>
                    <a:pt x="27125" y="9095"/>
                    <a:pt x="15040" y="253"/>
                    <a:pt x="8043" y="253"/>
                  </a:cubicBezTo>
                  <a:cubicBezTo>
                    <a:pt x="-2898" y="-65"/>
                    <a:pt x="-2898" y="4706"/>
                    <a:pt x="8043" y="110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 3231">
              <a:extLst>
                <a:ext uri="{FF2B5EF4-FFF2-40B4-BE49-F238E27FC236}">
                  <a16:creationId xmlns:a16="http://schemas.microsoft.com/office/drawing/2014/main" id="{1EC1EB34-439D-5DFD-2F45-2D998F2757B5}"/>
                </a:ext>
              </a:extLst>
            </p:cNvPr>
            <p:cNvSpPr/>
            <p:nvPr/>
          </p:nvSpPr>
          <p:spPr>
            <a:xfrm>
              <a:off x="10440953" y="2046743"/>
              <a:ext cx="5219" cy="9328"/>
            </a:xfrm>
            <a:custGeom>
              <a:avLst/>
              <a:gdLst>
                <a:gd name="connsiteX0" fmla="*/ 4618 w 5219"/>
                <a:gd name="connsiteY0" fmla="*/ 7181 h 9328"/>
                <a:gd name="connsiteX1" fmla="*/ 4045 w 5219"/>
                <a:gd name="connsiteY1" fmla="*/ 1266 h 9328"/>
                <a:gd name="connsiteX2" fmla="*/ 4045 w 5219"/>
                <a:gd name="connsiteY2" fmla="*/ 1266 h 9328"/>
                <a:gd name="connsiteX3" fmla="*/ 865 w 5219"/>
                <a:gd name="connsiteY3" fmla="*/ 7181 h 9328"/>
                <a:gd name="connsiteX4" fmla="*/ 4618 w 5219"/>
                <a:gd name="connsiteY4" fmla="*/ 7181 h 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9" h="9328">
                  <a:moveTo>
                    <a:pt x="4618" y="7181"/>
                  </a:moveTo>
                  <a:cubicBezTo>
                    <a:pt x="5362" y="5228"/>
                    <a:pt x="5152" y="3039"/>
                    <a:pt x="4045" y="1266"/>
                  </a:cubicBezTo>
                  <a:lnTo>
                    <a:pt x="4045" y="1266"/>
                  </a:lnTo>
                  <a:cubicBezTo>
                    <a:pt x="928" y="-1915"/>
                    <a:pt x="-1679" y="2919"/>
                    <a:pt x="865" y="7181"/>
                  </a:cubicBezTo>
                  <a:cubicBezTo>
                    <a:pt x="2837" y="10362"/>
                    <a:pt x="3537" y="10362"/>
                    <a:pt x="4618" y="71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 3232">
              <a:extLst>
                <a:ext uri="{FF2B5EF4-FFF2-40B4-BE49-F238E27FC236}">
                  <a16:creationId xmlns:a16="http://schemas.microsoft.com/office/drawing/2014/main" id="{2F034EDE-410A-824D-AF1C-E177FA103EEA}"/>
                </a:ext>
              </a:extLst>
            </p:cNvPr>
            <p:cNvSpPr/>
            <p:nvPr/>
          </p:nvSpPr>
          <p:spPr>
            <a:xfrm>
              <a:off x="10438225" y="2172822"/>
              <a:ext cx="8144" cy="6233"/>
            </a:xfrm>
            <a:custGeom>
              <a:avLst/>
              <a:gdLst>
                <a:gd name="connsiteX0" fmla="*/ 221 w 8144"/>
                <a:gd name="connsiteY0" fmla="*/ 3355 h 6233"/>
                <a:gd name="connsiteX1" fmla="*/ 3147 w 8144"/>
                <a:gd name="connsiteY1" fmla="*/ 6472 h 6233"/>
                <a:gd name="connsiteX2" fmla="*/ 7981 w 8144"/>
                <a:gd name="connsiteY2" fmla="*/ 3355 h 6233"/>
                <a:gd name="connsiteX3" fmla="*/ 5055 w 8144"/>
                <a:gd name="connsiteY3" fmla="*/ 238 h 6233"/>
                <a:gd name="connsiteX4" fmla="*/ 221 w 8144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4" h="6233">
                  <a:moveTo>
                    <a:pt x="221" y="3355"/>
                  </a:moveTo>
                  <a:cubicBezTo>
                    <a:pt x="-797" y="5073"/>
                    <a:pt x="221" y="6472"/>
                    <a:pt x="3147" y="6472"/>
                  </a:cubicBezTo>
                  <a:cubicBezTo>
                    <a:pt x="6073" y="6472"/>
                    <a:pt x="7981" y="5073"/>
                    <a:pt x="7981" y="3355"/>
                  </a:cubicBezTo>
                  <a:cubicBezTo>
                    <a:pt x="8020" y="1693"/>
                    <a:pt x="6715" y="307"/>
                    <a:pt x="5055" y="238"/>
                  </a:cubicBezTo>
                  <a:cubicBezTo>
                    <a:pt x="3058" y="504"/>
                    <a:pt x="1283" y="1647"/>
                    <a:pt x="22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 3233">
              <a:extLst>
                <a:ext uri="{FF2B5EF4-FFF2-40B4-BE49-F238E27FC236}">
                  <a16:creationId xmlns:a16="http://schemas.microsoft.com/office/drawing/2014/main" id="{FD026FED-656E-15DA-2075-31B41FF892E7}"/>
                </a:ext>
              </a:extLst>
            </p:cNvPr>
            <p:cNvSpPr/>
            <p:nvPr/>
          </p:nvSpPr>
          <p:spPr>
            <a:xfrm>
              <a:off x="10476257" y="550233"/>
              <a:ext cx="10439" cy="23366"/>
            </a:xfrm>
            <a:custGeom>
              <a:avLst/>
              <a:gdLst>
                <a:gd name="connsiteX0" fmla="*/ 10277 w 10439"/>
                <a:gd name="connsiteY0" fmla="*/ 13058 h 23366"/>
                <a:gd name="connsiteX1" fmla="*/ 7160 w 10439"/>
                <a:gd name="connsiteY1" fmla="*/ 8732 h 23366"/>
                <a:gd name="connsiteX2" fmla="*/ 4044 w 10439"/>
                <a:gd name="connsiteY2" fmla="*/ 3834 h 23366"/>
                <a:gd name="connsiteX3" fmla="*/ 1563 w 10439"/>
                <a:gd name="connsiteY3" fmla="*/ 463 h 23366"/>
                <a:gd name="connsiteX4" fmla="*/ 609 w 10439"/>
                <a:gd name="connsiteY4" fmla="*/ 22471 h 23366"/>
                <a:gd name="connsiteX5" fmla="*/ 10277 w 10439"/>
                <a:gd name="connsiteY5" fmla="*/ 13058 h 23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39" h="23366">
                  <a:moveTo>
                    <a:pt x="10277" y="13058"/>
                  </a:moveTo>
                  <a:cubicBezTo>
                    <a:pt x="10277" y="10704"/>
                    <a:pt x="8877" y="8732"/>
                    <a:pt x="7160" y="8732"/>
                  </a:cubicBezTo>
                  <a:cubicBezTo>
                    <a:pt x="5443" y="8732"/>
                    <a:pt x="4044" y="6506"/>
                    <a:pt x="4044" y="3834"/>
                  </a:cubicBezTo>
                  <a:cubicBezTo>
                    <a:pt x="4044" y="1163"/>
                    <a:pt x="2962" y="-364"/>
                    <a:pt x="1563" y="463"/>
                  </a:cubicBezTo>
                  <a:cubicBezTo>
                    <a:pt x="163" y="1290"/>
                    <a:pt x="-982" y="11976"/>
                    <a:pt x="609" y="22471"/>
                  </a:cubicBezTo>
                  <a:cubicBezTo>
                    <a:pt x="1499" y="26733"/>
                    <a:pt x="10277" y="17955"/>
                    <a:pt x="10277" y="130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 3234">
              <a:extLst>
                <a:ext uri="{FF2B5EF4-FFF2-40B4-BE49-F238E27FC236}">
                  <a16:creationId xmlns:a16="http://schemas.microsoft.com/office/drawing/2014/main" id="{7F084126-34F7-ED2E-71D8-33FAEF5C502B}"/>
                </a:ext>
              </a:extLst>
            </p:cNvPr>
            <p:cNvSpPr/>
            <p:nvPr/>
          </p:nvSpPr>
          <p:spPr>
            <a:xfrm>
              <a:off x="10416851" y="1872367"/>
              <a:ext cx="27942" cy="17029"/>
            </a:xfrm>
            <a:custGeom>
              <a:avLst/>
              <a:gdLst>
                <a:gd name="connsiteX0" fmla="*/ 21722 w 27942"/>
                <a:gd name="connsiteY0" fmla="*/ 1676 h 17029"/>
                <a:gd name="connsiteX1" fmla="*/ 12690 w 27942"/>
                <a:gd name="connsiteY1" fmla="*/ 3075 h 17029"/>
                <a:gd name="connsiteX2" fmla="*/ 2958 w 27942"/>
                <a:gd name="connsiteY2" fmla="*/ 3075 h 17029"/>
                <a:gd name="connsiteX3" fmla="*/ 2131 w 27942"/>
                <a:gd name="connsiteY3" fmla="*/ 11281 h 17029"/>
                <a:gd name="connsiteX4" fmla="*/ 21213 w 27942"/>
                <a:gd name="connsiteY4" fmla="*/ 11281 h 17029"/>
                <a:gd name="connsiteX5" fmla="*/ 27574 w 27942"/>
                <a:gd name="connsiteY5" fmla="*/ 1676 h 17029"/>
                <a:gd name="connsiteX6" fmla="*/ 21722 w 27942"/>
                <a:gd name="connsiteY6" fmla="*/ 1676 h 1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42" h="17029">
                  <a:moveTo>
                    <a:pt x="21722" y="1676"/>
                  </a:moveTo>
                  <a:cubicBezTo>
                    <a:pt x="19121" y="3594"/>
                    <a:pt x="15749" y="4117"/>
                    <a:pt x="12690" y="3075"/>
                  </a:cubicBezTo>
                  <a:cubicBezTo>
                    <a:pt x="9529" y="2028"/>
                    <a:pt x="6120" y="2028"/>
                    <a:pt x="2958" y="3075"/>
                  </a:cubicBezTo>
                  <a:cubicBezTo>
                    <a:pt x="-985" y="4602"/>
                    <a:pt x="-1113" y="5938"/>
                    <a:pt x="2131" y="11281"/>
                  </a:cubicBezTo>
                  <a:cubicBezTo>
                    <a:pt x="7092" y="19295"/>
                    <a:pt x="10973" y="19231"/>
                    <a:pt x="21213" y="11281"/>
                  </a:cubicBezTo>
                  <a:cubicBezTo>
                    <a:pt x="25729" y="7655"/>
                    <a:pt x="28592" y="3330"/>
                    <a:pt x="27574" y="1676"/>
                  </a:cubicBezTo>
                  <a:cubicBezTo>
                    <a:pt x="26556" y="22"/>
                    <a:pt x="24266" y="-487"/>
                    <a:pt x="21722" y="16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 3235">
              <a:extLst>
                <a:ext uri="{FF2B5EF4-FFF2-40B4-BE49-F238E27FC236}">
                  <a16:creationId xmlns:a16="http://schemas.microsoft.com/office/drawing/2014/main" id="{E724616C-8D96-B788-5650-B5C3DF645955}"/>
                </a:ext>
              </a:extLst>
            </p:cNvPr>
            <p:cNvSpPr/>
            <p:nvPr/>
          </p:nvSpPr>
          <p:spPr>
            <a:xfrm>
              <a:off x="10481641" y="651493"/>
              <a:ext cx="8108" cy="4743"/>
            </a:xfrm>
            <a:custGeom>
              <a:avLst/>
              <a:gdLst>
                <a:gd name="connsiteX0" fmla="*/ 7945 w 8108"/>
                <a:gd name="connsiteY0" fmla="*/ 3646 h 4743"/>
                <a:gd name="connsiteX1" fmla="*/ 249 w 8108"/>
                <a:gd name="connsiteY1" fmla="*/ 1802 h 4743"/>
                <a:gd name="connsiteX2" fmla="*/ 3111 w 8108"/>
                <a:gd name="connsiteY2" fmla="*/ 4982 h 4743"/>
                <a:gd name="connsiteX3" fmla="*/ 7945 w 8108"/>
                <a:gd name="connsiteY3" fmla="*/ 3646 h 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08" h="4743">
                  <a:moveTo>
                    <a:pt x="7945" y="3646"/>
                  </a:moveTo>
                  <a:cubicBezTo>
                    <a:pt x="7945" y="275"/>
                    <a:pt x="2030" y="-1061"/>
                    <a:pt x="249" y="1802"/>
                  </a:cubicBezTo>
                  <a:cubicBezTo>
                    <a:pt x="-832" y="3583"/>
                    <a:pt x="249" y="4982"/>
                    <a:pt x="3111" y="4982"/>
                  </a:cubicBezTo>
                  <a:cubicBezTo>
                    <a:pt x="5974" y="4982"/>
                    <a:pt x="7945" y="4409"/>
                    <a:pt x="7945" y="36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 3236">
              <a:extLst>
                <a:ext uri="{FF2B5EF4-FFF2-40B4-BE49-F238E27FC236}">
                  <a16:creationId xmlns:a16="http://schemas.microsoft.com/office/drawing/2014/main" id="{6C27AA32-502C-38B7-AB1B-783AB4A176F7}"/>
                </a:ext>
              </a:extLst>
            </p:cNvPr>
            <p:cNvSpPr/>
            <p:nvPr/>
          </p:nvSpPr>
          <p:spPr>
            <a:xfrm>
              <a:off x="10494051" y="4513629"/>
              <a:ext cx="8103" cy="6297"/>
            </a:xfrm>
            <a:custGeom>
              <a:avLst/>
              <a:gdLst>
                <a:gd name="connsiteX0" fmla="*/ 3168 w 8103"/>
                <a:gd name="connsiteY0" fmla="*/ 6535 h 6297"/>
                <a:gd name="connsiteX1" fmla="*/ 7939 w 8103"/>
                <a:gd name="connsiteY1" fmla="*/ 3419 h 6297"/>
                <a:gd name="connsiteX2" fmla="*/ 5076 w 8103"/>
                <a:gd name="connsiteY2" fmla="*/ 238 h 6297"/>
                <a:gd name="connsiteX3" fmla="*/ 179 w 8103"/>
                <a:gd name="connsiteY3" fmla="*/ 3419 h 6297"/>
                <a:gd name="connsiteX4" fmla="*/ 3168 w 8103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3" h="6297">
                  <a:moveTo>
                    <a:pt x="3168" y="6535"/>
                  </a:moveTo>
                  <a:cubicBezTo>
                    <a:pt x="5839" y="6535"/>
                    <a:pt x="7939" y="5136"/>
                    <a:pt x="7939" y="3419"/>
                  </a:cubicBezTo>
                  <a:cubicBezTo>
                    <a:pt x="8008" y="1758"/>
                    <a:pt x="6736" y="340"/>
                    <a:pt x="5076" y="238"/>
                  </a:cubicBezTo>
                  <a:cubicBezTo>
                    <a:pt x="3047" y="505"/>
                    <a:pt x="1247" y="1676"/>
                    <a:pt x="179" y="3419"/>
                  </a:cubicBezTo>
                  <a:cubicBezTo>
                    <a:pt x="-839" y="5136"/>
                    <a:pt x="497" y="6535"/>
                    <a:pt x="3168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 3237">
              <a:extLst>
                <a:ext uri="{FF2B5EF4-FFF2-40B4-BE49-F238E27FC236}">
                  <a16:creationId xmlns:a16="http://schemas.microsoft.com/office/drawing/2014/main" id="{455C9081-73E1-57AF-C7D0-7C6D02208D46}"/>
                </a:ext>
              </a:extLst>
            </p:cNvPr>
            <p:cNvSpPr/>
            <p:nvPr/>
          </p:nvSpPr>
          <p:spPr>
            <a:xfrm>
              <a:off x="10487292" y="2029826"/>
              <a:ext cx="11552" cy="7703"/>
            </a:xfrm>
            <a:custGeom>
              <a:avLst/>
              <a:gdLst>
                <a:gd name="connsiteX0" fmla="*/ 5030 w 11552"/>
                <a:gd name="connsiteY0" fmla="*/ 7942 h 7703"/>
                <a:gd name="connsiteX1" fmla="*/ 11390 w 11552"/>
                <a:gd name="connsiteY1" fmla="*/ 4952 h 7703"/>
                <a:gd name="connsiteX2" fmla="*/ 2040 w 11552"/>
                <a:gd name="connsiteY2" fmla="*/ 3235 h 7703"/>
                <a:gd name="connsiteX3" fmla="*/ 5030 w 11552"/>
                <a:gd name="connsiteY3" fmla="*/ 7942 h 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2" h="7703">
                  <a:moveTo>
                    <a:pt x="5030" y="7942"/>
                  </a:moveTo>
                  <a:cubicBezTo>
                    <a:pt x="8655" y="7942"/>
                    <a:pt x="11390" y="6543"/>
                    <a:pt x="11390" y="4952"/>
                  </a:cubicBezTo>
                  <a:cubicBezTo>
                    <a:pt x="11390" y="-518"/>
                    <a:pt x="5920" y="-1408"/>
                    <a:pt x="2040" y="3235"/>
                  </a:cubicBezTo>
                  <a:cubicBezTo>
                    <a:pt x="-1840" y="7878"/>
                    <a:pt x="-441" y="7942"/>
                    <a:pt x="5030" y="79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 3238">
              <a:extLst>
                <a:ext uri="{FF2B5EF4-FFF2-40B4-BE49-F238E27FC236}">
                  <a16:creationId xmlns:a16="http://schemas.microsoft.com/office/drawing/2014/main" id="{537E61D9-A14F-E58E-A528-C868FE744CCE}"/>
                </a:ext>
              </a:extLst>
            </p:cNvPr>
            <p:cNvSpPr/>
            <p:nvPr/>
          </p:nvSpPr>
          <p:spPr>
            <a:xfrm>
              <a:off x="10564594" y="5448031"/>
              <a:ext cx="8457" cy="6347"/>
            </a:xfrm>
            <a:custGeom>
              <a:avLst/>
              <a:gdLst>
                <a:gd name="connsiteX0" fmla="*/ 4056 w 8457"/>
                <a:gd name="connsiteY0" fmla="*/ 6586 h 6347"/>
                <a:gd name="connsiteX1" fmla="*/ 8191 w 8457"/>
                <a:gd name="connsiteY1" fmla="*/ 3469 h 6347"/>
                <a:gd name="connsiteX2" fmla="*/ 3026 w 8457"/>
                <a:gd name="connsiteY2" fmla="*/ 365 h 6347"/>
                <a:gd name="connsiteX3" fmla="*/ -78 w 8457"/>
                <a:gd name="connsiteY3" fmla="*/ 3469 h 6347"/>
                <a:gd name="connsiteX4" fmla="*/ 4056 w 8457"/>
                <a:gd name="connsiteY4" fmla="*/ 6586 h 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7" h="6347">
                  <a:moveTo>
                    <a:pt x="4056" y="6586"/>
                  </a:moveTo>
                  <a:cubicBezTo>
                    <a:pt x="6919" y="6586"/>
                    <a:pt x="8763" y="5187"/>
                    <a:pt x="8191" y="3469"/>
                  </a:cubicBezTo>
                  <a:cubicBezTo>
                    <a:pt x="7618" y="1186"/>
                    <a:pt x="5309" y="-201"/>
                    <a:pt x="3026" y="365"/>
                  </a:cubicBezTo>
                  <a:cubicBezTo>
                    <a:pt x="1493" y="747"/>
                    <a:pt x="304" y="1943"/>
                    <a:pt x="-78" y="3469"/>
                  </a:cubicBezTo>
                  <a:cubicBezTo>
                    <a:pt x="-587" y="5187"/>
                    <a:pt x="1257" y="6586"/>
                    <a:pt x="4056" y="65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 3239">
              <a:extLst>
                <a:ext uri="{FF2B5EF4-FFF2-40B4-BE49-F238E27FC236}">
                  <a16:creationId xmlns:a16="http://schemas.microsoft.com/office/drawing/2014/main" id="{55FA1B22-5838-CD0B-5165-FD7B9B9B772B}"/>
                </a:ext>
              </a:extLst>
            </p:cNvPr>
            <p:cNvSpPr/>
            <p:nvPr/>
          </p:nvSpPr>
          <p:spPr>
            <a:xfrm>
              <a:off x="10579769" y="1493911"/>
              <a:ext cx="12086" cy="8683"/>
            </a:xfrm>
            <a:custGeom>
              <a:avLst/>
              <a:gdLst>
                <a:gd name="connsiteX0" fmla="*/ 3512 w 12086"/>
                <a:gd name="connsiteY0" fmla="*/ 8921 h 8683"/>
                <a:gd name="connsiteX1" fmla="*/ 10762 w 12086"/>
                <a:gd name="connsiteY1" fmla="*/ 5613 h 8683"/>
                <a:gd name="connsiteX2" fmla="*/ 3702 w 12086"/>
                <a:gd name="connsiteY2" fmla="*/ 3642 h 8683"/>
                <a:gd name="connsiteX3" fmla="*/ 3512 w 12086"/>
                <a:gd name="connsiteY3" fmla="*/ 8921 h 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86" h="8683">
                  <a:moveTo>
                    <a:pt x="3512" y="8921"/>
                  </a:moveTo>
                  <a:cubicBezTo>
                    <a:pt x="6304" y="8964"/>
                    <a:pt x="8969" y="7750"/>
                    <a:pt x="10762" y="5613"/>
                  </a:cubicBezTo>
                  <a:cubicBezTo>
                    <a:pt x="14324" y="-366"/>
                    <a:pt x="9045" y="-1829"/>
                    <a:pt x="3702" y="3642"/>
                  </a:cubicBezTo>
                  <a:cubicBezTo>
                    <a:pt x="-1641" y="9112"/>
                    <a:pt x="-1196" y="8921"/>
                    <a:pt x="3512" y="89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 3240">
              <a:extLst>
                <a:ext uri="{FF2B5EF4-FFF2-40B4-BE49-F238E27FC236}">
                  <a16:creationId xmlns:a16="http://schemas.microsoft.com/office/drawing/2014/main" id="{2C14566F-DD6A-78AB-28C6-00B283EDAB64}"/>
                </a:ext>
              </a:extLst>
            </p:cNvPr>
            <p:cNvSpPr/>
            <p:nvPr/>
          </p:nvSpPr>
          <p:spPr>
            <a:xfrm>
              <a:off x="10548713" y="308039"/>
              <a:ext cx="6169" cy="7385"/>
            </a:xfrm>
            <a:custGeom>
              <a:avLst/>
              <a:gdLst>
                <a:gd name="connsiteX0" fmla="*/ 6007 w 6169"/>
                <a:gd name="connsiteY0" fmla="*/ 1968 h 7385"/>
                <a:gd name="connsiteX1" fmla="*/ 2890 w 6169"/>
                <a:gd name="connsiteY1" fmla="*/ 760 h 7385"/>
                <a:gd name="connsiteX2" fmla="*/ -163 w 6169"/>
                <a:gd name="connsiteY2" fmla="*/ 5912 h 7385"/>
                <a:gd name="connsiteX3" fmla="*/ 2890 w 6169"/>
                <a:gd name="connsiteY3" fmla="*/ 7057 h 7385"/>
                <a:gd name="connsiteX4" fmla="*/ 6007 w 6169"/>
                <a:gd name="connsiteY4" fmla="*/ 1968 h 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7385">
                  <a:moveTo>
                    <a:pt x="6007" y="1968"/>
                  </a:moveTo>
                  <a:cubicBezTo>
                    <a:pt x="6007" y="251"/>
                    <a:pt x="4608" y="-258"/>
                    <a:pt x="2890" y="760"/>
                  </a:cubicBezTo>
                  <a:cubicBezTo>
                    <a:pt x="1142" y="1917"/>
                    <a:pt x="16" y="3819"/>
                    <a:pt x="-163" y="5912"/>
                  </a:cubicBezTo>
                  <a:cubicBezTo>
                    <a:pt x="-163" y="7629"/>
                    <a:pt x="1173" y="8138"/>
                    <a:pt x="2890" y="7057"/>
                  </a:cubicBezTo>
                  <a:cubicBezTo>
                    <a:pt x="4665" y="5937"/>
                    <a:pt x="5817" y="4055"/>
                    <a:pt x="6007" y="1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 3241">
              <a:extLst>
                <a:ext uri="{FF2B5EF4-FFF2-40B4-BE49-F238E27FC236}">
                  <a16:creationId xmlns:a16="http://schemas.microsoft.com/office/drawing/2014/main" id="{CDFC87BE-0D60-F260-361A-A0874CDD7F5B}"/>
                </a:ext>
              </a:extLst>
            </p:cNvPr>
            <p:cNvSpPr/>
            <p:nvPr/>
          </p:nvSpPr>
          <p:spPr>
            <a:xfrm>
              <a:off x="10554883" y="4973783"/>
              <a:ext cx="11776" cy="8615"/>
            </a:xfrm>
            <a:custGeom>
              <a:avLst/>
              <a:gdLst>
                <a:gd name="connsiteX0" fmla="*/ 10714 w 11776"/>
                <a:gd name="connsiteY0" fmla="*/ 5752 h 8615"/>
                <a:gd name="connsiteX1" fmla="*/ 11096 w 11776"/>
                <a:gd name="connsiteY1" fmla="*/ 2635 h 8615"/>
                <a:gd name="connsiteX2" fmla="*/ 4735 w 11776"/>
                <a:gd name="connsiteY2" fmla="*/ 727 h 8615"/>
                <a:gd name="connsiteX3" fmla="*/ -163 w 11776"/>
                <a:gd name="connsiteY3" fmla="*/ 3844 h 8615"/>
                <a:gd name="connsiteX4" fmla="*/ 10714 w 11776"/>
                <a:gd name="connsiteY4" fmla="*/ 5752 h 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6" h="8615">
                  <a:moveTo>
                    <a:pt x="10714" y="5752"/>
                  </a:moveTo>
                  <a:cubicBezTo>
                    <a:pt x="11732" y="4035"/>
                    <a:pt x="11923" y="2635"/>
                    <a:pt x="11096" y="2635"/>
                  </a:cubicBezTo>
                  <a:cubicBezTo>
                    <a:pt x="8914" y="2215"/>
                    <a:pt x="6784" y="1579"/>
                    <a:pt x="4735" y="727"/>
                  </a:cubicBezTo>
                  <a:cubicBezTo>
                    <a:pt x="1491" y="-545"/>
                    <a:pt x="-163" y="727"/>
                    <a:pt x="-163" y="3844"/>
                  </a:cubicBezTo>
                  <a:cubicBezTo>
                    <a:pt x="-163" y="9378"/>
                    <a:pt x="7661" y="10777"/>
                    <a:pt x="10714" y="57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 3242">
              <a:extLst>
                <a:ext uri="{FF2B5EF4-FFF2-40B4-BE49-F238E27FC236}">
                  <a16:creationId xmlns:a16="http://schemas.microsoft.com/office/drawing/2014/main" id="{2EFB42D4-0851-932A-97EF-CC41E7F3057C}"/>
                </a:ext>
              </a:extLst>
            </p:cNvPr>
            <p:cNvSpPr/>
            <p:nvPr/>
          </p:nvSpPr>
          <p:spPr>
            <a:xfrm>
              <a:off x="10552261" y="4455060"/>
              <a:ext cx="15025" cy="14502"/>
            </a:xfrm>
            <a:custGeom>
              <a:avLst/>
              <a:gdLst>
                <a:gd name="connsiteX0" fmla="*/ 14863 w 15025"/>
                <a:gd name="connsiteY0" fmla="*/ 13264 h 14502"/>
                <a:gd name="connsiteX1" fmla="*/ 424 w 15025"/>
                <a:gd name="connsiteY1" fmla="*/ 543 h 14502"/>
                <a:gd name="connsiteX2" fmla="*/ 4240 w 15025"/>
                <a:gd name="connsiteY2" fmla="*/ 8748 h 14502"/>
                <a:gd name="connsiteX3" fmla="*/ 14863 w 15025"/>
                <a:gd name="connsiteY3" fmla="*/ 13264 h 1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25" h="14502">
                  <a:moveTo>
                    <a:pt x="14863" y="13264"/>
                  </a:moveTo>
                  <a:cubicBezTo>
                    <a:pt x="14863" y="9511"/>
                    <a:pt x="2141" y="-1747"/>
                    <a:pt x="424" y="543"/>
                  </a:cubicBezTo>
                  <a:cubicBezTo>
                    <a:pt x="-1293" y="2833"/>
                    <a:pt x="996" y="5440"/>
                    <a:pt x="4240" y="8748"/>
                  </a:cubicBezTo>
                  <a:cubicBezTo>
                    <a:pt x="10092" y="14282"/>
                    <a:pt x="14863" y="16445"/>
                    <a:pt x="14863" y="132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 3243">
              <a:extLst>
                <a:ext uri="{FF2B5EF4-FFF2-40B4-BE49-F238E27FC236}">
                  <a16:creationId xmlns:a16="http://schemas.microsoft.com/office/drawing/2014/main" id="{75D059C8-BC2B-6817-A93B-BACCE253511E}"/>
                </a:ext>
              </a:extLst>
            </p:cNvPr>
            <p:cNvSpPr/>
            <p:nvPr/>
          </p:nvSpPr>
          <p:spPr>
            <a:xfrm>
              <a:off x="10600122" y="2588113"/>
              <a:ext cx="10225" cy="15282"/>
            </a:xfrm>
            <a:custGeom>
              <a:avLst/>
              <a:gdLst>
                <a:gd name="connsiteX0" fmla="*/ 9873 w 10225"/>
                <a:gd name="connsiteY0" fmla="*/ 7044 h 15282"/>
                <a:gd name="connsiteX1" fmla="*/ 8283 w 10225"/>
                <a:gd name="connsiteY1" fmla="*/ 238 h 15282"/>
                <a:gd name="connsiteX2" fmla="*/ 332 w 10225"/>
                <a:gd name="connsiteY2" fmla="*/ 14105 h 15282"/>
                <a:gd name="connsiteX3" fmla="*/ 9873 w 10225"/>
                <a:gd name="connsiteY3" fmla="*/ 7044 h 1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5" h="15282">
                  <a:moveTo>
                    <a:pt x="9873" y="7044"/>
                  </a:moveTo>
                  <a:cubicBezTo>
                    <a:pt x="10382" y="3291"/>
                    <a:pt x="9873" y="238"/>
                    <a:pt x="8283" y="238"/>
                  </a:cubicBezTo>
                  <a:cubicBezTo>
                    <a:pt x="4594" y="238"/>
                    <a:pt x="-2022" y="11751"/>
                    <a:pt x="332" y="14105"/>
                  </a:cubicBezTo>
                  <a:cubicBezTo>
                    <a:pt x="3830" y="17730"/>
                    <a:pt x="8792" y="14041"/>
                    <a:pt x="9873" y="70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 3244">
              <a:extLst>
                <a:ext uri="{FF2B5EF4-FFF2-40B4-BE49-F238E27FC236}">
                  <a16:creationId xmlns:a16="http://schemas.microsoft.com/office/drawing/2014/main" id="{43AD7623-FC3B-87FC-E7D9-7F26C5F46E34}"/>
                </a:ext>
              </a:extLst>
            </p:cNvPr>
            <p:cNvSpPr/>
            <p:nvPr/>
          </p:nvSpPr>
          <p:spPr>
            <a:xfrm>
              <a:off x="10550149" y="377136"/>
              <a:ext cx="17136" cy="11582"/>
            </a:xfrm>
            <a:custGeom>
              <a:avLst/>
              <a:gdLst>
                <a:gd name="connsiteX0" fmla="*/ 2090 w 17136"/>
                <a:gd name="connsiteY0" fmla="*/ 9263 h 11582"/>
                <a:gd name="connsiteX1" fmla="*/ 16974 w 17136"/>
                <a:gd name="connsiteY1" fmla="*/ 7101 h 11582"/>
                <a:gd name="connsiteX2" fmla="*/ 2854 w 17136"/>
                <a:gd name="connsiteY2" fmla="*/ 2648 h 11582"/>
                <a:gd name="connsiteX3" fmla="*/ 2090 w 17136"/>
                <a:gd name="connsiteY3" fmla="*/ 9263 h 1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6" h="11582">
                  <a:moveTo>
                    <a:pt x="2090" y="9263"/>
                  </a:moveTo>
                  <a:cubicBezTo>
                    <a:pt x="8451" y="13462"/>
                    <a:pt x="16974" y="12317"/>
                    <a:pt x="16974" y="7101"/>
                  </a:cubicBezTo>
                  <a:cubicBezTo>
                    <a:pt x="16974" y="740"/>
                    <a:pt x="8578" y="-2186"/>
                    <a:pt x="2854" y="2648"/>
                  </a:cubicBezTo>
                  <a:cubicBezTo>
                    <a:pt x="-963" y="5829"/>
                    <a:pt x="-1090" y="7164"/>
                    <a:pt x="2090" y="92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 3245">
              <a:extLst>
                <a:ext uri="{FF2B5EF4-FFF2-40B4-BE49-F238E27FC236}">
                  <a16:creationId xmlns:a16="http://schemas.microsoft.com/office/drawing/2014/main" id="{02921766-0969-0DA4-57B3-8A7ADC763558}"/>
                </a:ext>
              </a:extLst>
            </p:cNvPr>
            <p:cNvSpPr/>
            <p:nvPr/>
          </p:nvSpPr>
          <p:spPr>
            <a:xfrm>
              <a:off x="10585782" y="4608541"/>
              <a:ext cx="10975" cy="11326"/>
            </a:xfrm>
            <a:custGeom>
              <a:avLst/>
              <a:gdLst>
                <a:gd name="connsiteX0" fmla="*/ 5322 w 10975"/>
                <a:gd name="connsiteY0" fmla="*/ 355 h 11326"/>
                <a:gd name="connsiteX1" fmla="*/ 2078 w 10975"/>
                <a:gd name="connsiteY1" fmla="*/ 10278 h 11326"/>
                <a:gd name="connsiteX2" fmla="*/ 9526 w 10975"/>
                <a:gd name="connsiteY2" fmla="*/ 9743 h 11326"/>
                <a:gd name="connsiteX3" fmla="*/ 10792 w 10975"/>
                <a:gd name="connsiteY3" fmla="*/ 5825 h 11326"/>
                <a:gd name="connsiteX4" fmla="*/ 5322 w 10975"/>
                <a:gd name="connsiteY4" fmla="*/ 355 h 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75" h="11326">
                  <a:moveTo>
                    <a:pt x="5322" y="355"/>
                  </a:moveTo>
                  <a:cubicBezTo>
                    <a:pt x="42" y="-726"/>
                    <a:pt x="-2184" y="5953"/>
                    <a:pt x="2078" y="10278"/>
                  </a:cubicBezTo>
                  <a:cubicBezTo>
                    <a:pt x="4285" y="12186"/>
                    <a:pt x="7618" y="11944"/>
                    <a:pt x="9526" y="9743"/>
                  </a:cubicBezTo>
                  <a:cubicBezTo>
                    <a:pt x="10461" y="8662"/>
                    <a:pt x="10919" y="7250"/>
                    <a:pt x="10792" y="5825"/>
                  </a:cubicBezTo>
                  <a:cubicBezTo>
                    <a:pt x="10417" y="2976"/>
                    <a:pt x="8172" y="730"/>
                    <a:pt x="5322" y="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 3246">
              <a:extLst>
                <a:ext uri="{FF2B5EF4-FFF2-40B4-BE49-F238E27FC236}">
                  <a16:creationId xmlns:a16="http://schemas.microsoft.com/office/drawing/2014/main" id="{4101A8EB-7424-021E-D9FD-AC312E659852}"/>
                </a:ext>
              </a:extLst>
            </p:cNvPr>
            <p:cNvSpPr/>
            <p:nvPr/>
          </p:nvSpPr>
          <p:spPr>
            <a:xfrm>
              <a:off x="10607550" y="4356328"/>
              <a:ext cx="9350" cy="4783"/>
            </a:xfrm>
            <a:custGeom>
              <a:avLst/>
              <a:gdLst>
                <a:gd name="connsiteX0" fmla="*/ -163 w 9350"/>
                <a:gd name="connsiteY0" fmla="*/ 3292 h 4783"/>
                <a:gd name="connsiteX1" fmla="*/ 4481 w 9350"/>
                <a:gd name="connsiteY1" fmla="*/ 4500 h 4783"/>
                <a:gd name="connsiteX2" fmla="*/ 9188 w 9350"/>
                <a:gd name="connsiteY2" fmla="*/ 1447 h 4783"/>
                <a:gd name="connsiteX3" fmla="*/ 4481 w 9350"/>
                <a:gd name="connsiteY3" fmla="*/ 238 h 4783"/>
                <a:gd name="connsiteX4" fmla="*/ -163 w 9350"/>
                <a:gd name="connsiteY4" fmla="*/ 3292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4783">
                  <a:moveTo>
                    <a:pt x="-163" y="3292"/>
                  </a:moveTo>
                  <a:cubicBezTo>
                    <a:pt x="-163" y="5009"/>
                    <a:pt x="1937" y="5518"/>
                    <a:pt x="4481" y="4500"/>
                  </a:cubicBezTo>
                  <a:cubicBezTo>
                    <a:pt x="7025" y="3482"/>
                    <a:pt x="9188" y="2147"/>
                    <a:pt x="9188" y="1447"/>
                  </a:cubicBezTo>
                  <a:cubicBezTo>
                    <a:pt x="9188" y="747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2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 3247">
              <a:extLst>
                <a:ext uri="{FF2B5EF4-FFF2-40B4-BE49-F238E27FC236}">
                  <a16:creationId xmlns:a16="http://schemas.microsoft.com/office/drawing/2014/main" id="{60ABE8E6-5C07-4662-F354-B12260EA7042}"/>
                </a:ext>
              </a:extLst>
            </p:cNvPr>
            <p:cNvSpPr/>
            <p:nvPr/>
          </p:nvSpPr>
          <p:spPr>
            <a:xfrm>
              <a:off x="10579687" y="6162326"/>
              <a:ext cx="8112" cy="6297"/>
            </a:xfrm>
            <a:custGeom>
              <a:avLst/>
              <a:gdLst>
                <a:gd name="connsiteX0" fmla="*/ 4674 w 8112"/>
                <a:gd name="connsiteY0" fmla="*/ 6535 h 6297"/>
                <a:gd name="connsiteX1" fmla="*/ 7600 w 8112"/>
                <a:gd name="connsiteY1" fmla="*/ 3419 h 6297"/>
                <a:gd name="connsiteX2" fmla="*/ 2766 w 8112"/>
                <a:gd name="connsiteY2" fmla="*/ 238 h 6297"/>
                <a:gd name="connsiteX3" fmla="*/ -160 w 8112"/>
                <a:gd name="connsiteY3" fmla="*/ 3413 h 6297"/>
                <a:gd name="connsiteX4" fmla="*/ -160 w 8112"/>
                <a:gd name="connsiteY4" fmla="*/ 3419 h 6297"/>
                <a:gd name="connsiteX5" fmla="*/ 4674 w 8112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" h="6297">
                  <a:moveTo>
                    <a:pt x="4674" y="6535"/>
                  </a:moveTo>
                  <a:cubicBezTo>
                    <a:pt x="7346" y="6535"/>
                    <a:pt x="8618" y="5136"/>
                    <a:pt x="7600" y="3419"/>
                  </a:cubicBezTo>
                  <a:cubicBezTo>
                    <a:pt x="6595" y="1644"/>
                    <a:pt x="4795" y="461"/>
                    <a:pt x="2766" y="238"/>
                  </a:cubicBezTo>
                  <a:cubicBezTo>
                    <a:pt x="1081" y="308"/>
                    <a:pt x="-230" y="1727"/>
                    <a:pt x="-160" y="3413"/>
                  </a:cubicBezTo>
                  <a:cubicBezTo>
                    <a:pt x="-160" y="3413"/>
                    <a:pt x="-160" y="3419"/>
                    <a:pt x="-160" y="3419"/>
                  </a:cubicBezTo>
                  <a:cubicBezTo>
                    <a:pt x="-160" y="5136"/>
                    <a:pt x="2003" y="6535"/>
                    <a:pt x="467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 3248">
              <a:extLst>
                <a:ext uri="{FF2B5EF4-FFF2-40B4-BE49-F238E27FC236}">
                  <a16:creationId xmlns:a16="http://schemas.microsoft.com/office/drawing/2014/main" id="{BC33E364-EF99-605B-71B9-7A9593C2C80A}"/>
                </a:ext>
              </a:extLst>
            </p:cNvPr>
            <p:cNvSpPr/>
            <p:nvPr/>
          </p:nvSpPr>
          <p:spPr>
            <a:xfrm>
              <a:off x="10586920" y="5583373"/>
              <a:ext cx="5173" cy="6297"/>
            </a:xfrm>
            <a:custGeom>
              <a:avLst/>
              <a:gdLst>
                <a:gd name="connsiteX0" fmla="*/ 3675 w 5173"/>
                <a:gd name="connsiteY0" fmla="*/ 6536 h 6297"/>
                <a:gd name="connsiteX1" fmla="*/ 5011 w 5173"/>
                <a:gd name="connsiteY1" fmla="*/ 3419 h 6297"/>
                <a:gd name="connsiteX2" fmla="*/ 1703 w 5173"/>
                <a:gd name="connsiteY2" fmla="*/ 239 h 6297"/>
                <a:gd name="connsiteX3" fmla="*/ 1703 w 5173"/>
                <a:gd name="connsiteY3" fmla="*/ 239 h 6297"/>
                <a:gd name="connsiteX4" fmla="*/ 367 w 5173"/>
                <a:gd name="connsiteY4" fmla="*/ 3419 h 6297"/>
                <a:gd name="connsiteX5" fmla="*/ 3675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75" y="6536"/>
                  </a:moveTo>
                  <a:cubicBezTo>
                    <a:pt x="4375" y="6536"/>
                    <a:pt x="5011" y="5136"/>
                    <a:pt x="5011" y="3419"/>
                  </a:cubicBezTo>
                  <a:cubicBezTo>
                    <a:pt x="4979" y="1625"/>
                    <a:pt x="3497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702"/>
                    <a:pt x="367" y="3419"/>
                  </a:cubicBezTo>
                  <a:cubicBezTo>
                    <a:pt x="1449" y="5136"/>
                    <a:pt x="2912" y="6536"/>
                    <a:pt x="367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 3249">
              <a:extLst>
                <a:ext uri="{FF2B5EF4-FFF2-40B4-BE49-F238E27FC236}">
                  <a16:creationId xmlns:a16="http://schemas.microsoft.com/office/drawing/2014/main" id="{632F5162-A969-935F-000D-E5D105452386}"/>
                </a:ext>
              </a:extLst>
            </p:cNvPr>
            <p:cNvSpPr/>
            <p:nvPr/>
          </p:nvSpPr>
          <p:spPr>
            <a:xfrm>
              <a:off x="10588974" y="2155019"/>
              <a:ext cx="6172" cy="5208"/>
            </a:xfrm>
            <a:custGeom>
              <a:avLst/>
              <a:gdLst>
                <a:gd name="connsiteX0" fmla="*/ -160 w 6172"/>
                <a:gd name="connsiteY0" fmla="*/ 2076 h 5208"/>
                <a:gd name="connsiteX1" fmla="*/ 2950 w 6172"/>
                <a:gd name="connsiteY1" fmla="*/ 5447 h 5208"/>
                <a:gd name="connsiteX2" fmla="*/ 2957 w 6172"/>
                <a:gd name="connsiteY2" fmla="*/ 5447 h 5208"/>
                <a:gd name="connsiteX3" fmla="*/ 6010 w 6172"/>
                <a:gd name="connsiteY3" fmla="*/ 4048 h 5208"/>
                <a:gd name="connsiteX4" fmla="*/ 2957 w 6172"/>
                <a:gd name="connsiteY4" fmla="*/ 740 h 5208"/>
                <a:gd name="connsiteX5" fmla="*/ -160 w 6172"/>
                <a:gd name="connsiteY5" fmla="*/ 2076 h 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08">
                  <a:moveTo>
                    <a:pt x="-160" y="2076"/>
                  </a:moveTo>
                  <a:cubicBezTo>
                    <a:pt x="-230" y="3866"/>
                    <a:pt x="1163" y="5375"/>
                    <a:pt x="2950" y="5447"/>
                  </a:cubicBezTo>
                  <a:cubicBezTo>
                    <a:pt x="2950" y="5447"/>
                    <a:pt x="2957" y="5447"/>
                    <a:pt x="2957" y="5447"/>
                  </a:cubicBezTo>
                  <a:cubicBezTo>
                    <a:pt x="4674" y="5447"/>
                    <a:pt x="6010" y="4811"/>
                    <a:pt x="6010" y="4048"/>
                  </a:cubicBezTo>
                  <a:cubicBezTo>
                    <a:pt x="6010" y="3284"/>
                    <a:pt x="4674" y="1758"/>
                    <a:pt x="2957" y="740"/>
                  </a:cubicBezTo>
                  <a:cubicBezTo>
                    <a:pt x="1239" y="-278"/>
                    <a:pt x="-160" y="295"/>
                    <a:pt x="-160" y="20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 3250">
              <a:extLst>
                <a:ext uri="{FF2B5EF4-FFF2-40B4-BE49-F238E27FC236}">
                  <a16:creationId xmlns:a16="http://schemas.microsoft.com/office/drawing/2014/main" id="{CE3BCA8F-0A1E-CD55-EB7D-C75DA9F9AD08}"/>
                </a:ext>
              </a:extLst>
            </p:cNvPr>
            <p:cNvSpPr/>
            <p:nvPr/>
          </p:nvSpPr>
          <p:spPr>
            <a:xfrm>
              <a:off x="10570403" y="6112878"/>
              <a:ext cx="14834" cy="11337"/>
            </a:xfrm>
            <a:custGeom>
              <a:avLst/>
              <a:gdLst>
                <a:gd name="connsiteX0" fmla="*/ 11287 w 14834"/>
                <a:gd name="connsiteY0" fmla="*/ 7069 h 11337"/>
                <a:gd name="connsiteX1" fmla="*/ 14404 w 14834"/>
                <a:gd name="connsiteY1" fmla="*/ 708 h 11337"/>
                <a:gd name="connsiteX2" fmla="*/ -163 w 14834"/>
                <a:gd name="connsiteY2" fmla="*/ 9105 h 11337"/>
                <a:gd name="connsiteX3" fmla="*/ 11287 w 14834"/>
                <a:gd name="connsiteY3" fmla="*/ 7069 h 1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34" h="11337">
                  <a:moveTo>
                    <a:pt x="11287" y="7069"/>
                  </a:moveTo>
                  <a:cubicBezTo>
                    <a:pt x="13895" y="4398"/>
                    <a:pt x="15294" y="1472"/>
                    <a:pt x="14404" y="708"/>
                  </a:cubicBezTo>
                  <a:cubicBezTo>
                    <a:pt x="12050" y="-1645"/>
                    <a:pt x="-163" y="5416"/>
                    <a:pt x="-163" y="9105"/>
                  </a:cubicBezTo>
                  <a:cubicBezTo>
                    <a:pt x="-163" y="12794"/>
                    <a:pt x="5880" y="12540"/>
                    <a:pt x="11287" y="70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 3251">
              <a:extLst>
                <a:ext uri="{FF2B5EF4-FFF2-40B4-BE49-F238E27FC236}">
                  <a16:creationId xmlns:a16="http://schemas.microsoft.com/office/drawing/2014/main" id="{C61381DF-7D71-00F3-94EE-99E191626E8B}"/>
                </a:ext>
              </a:extLst>
            </p:cNvPr>
            <p:cNvSpPr/>
            <p:nvPr/>
          </p:nvSpPr>
          <p:spPr>
            <a:xfrm>
              <a:off x="10772410" y="332947"/>
              <a:ext cx="8723" cy="8688"/>
            </a:xfrm>
            <a:custGeom>
              <a:avLst/>
              <a:gdLst>
                <a:gd name="connsiteX0" fmla="*/ -26 w 8723"/>
                <a:gd name="connsiteY0" fmla="*/ 5174 h 8688"/>
                <a:gd name="connsiteX1" fmla="*/ 3663 w 8723"/>
                <a:gd name="connsiteY1" fmla="*/ 8927 h 8688"/>
                <a:gd name="connsiteX2" fmla="*/ 8560 w 8723"/>
                <a:gd name="connsiteY2" fmla="*/ 4029 h 8688"/>
                <a:gd name="connsiteX3" fmla="*/ 8560 w 8723"/>
                <a:gd name="connsiteY3" fmla="*/ 3966 h 8688"/>
                <a:gd name="connsiteX4" fmla="*/ -26 w 8723"/>
                <a:gd name="connsiteY4" fmla="*/ 5174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3" h="8688">
                  <a:moveTo>
                    <a:pt x="-26" y="5174"/>
                  </a:moveTo>
                  <a:cubicBezTo>
                    <a:pt x="-663" y="7210"/>
                    <a:pt x="991" y="8927"/>
                    <a:pt x="3663" y="8927"/>
                  </a:cubicBezTo>
                  <a:cubicBezTo>
                    <a:pt x="6398" y="8927"/>
                    <a:pt x="8560" y="6733"/>
                    <a:pt x="8560" y="4029"/>
                  </a:cubicBezTo>
                  <a:cubicBezTo>
                    <a:pt x="8560" y="4010"/>
                    <a:pt x="8560" y="3985"/>
                    <a:pt x="8560" y="3966"/>
                  </a:cubicBezTo>
                  <a:cubicBezTo>
                    <a:pt x="8560" y="-1632"/>
                    <a:pt x="1945" y="-678"/>
                    <a:pt x="-26" y="51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 3252">
              <a:extLst>
                <a:ext uri="{FF2B5EF4-FFF2-40B4-BE49-F238E27FC236}">
                  <a16:creationId xmlns:a16="http://schemas.microsoft.com/office/drawing/2014/main" id="{968D17D0-9535-EFB0-568D-30B454787874}"/>
                </a:ext>
              </a:extLst>
            </p:cNvPr>
            <p:cNvSpPr/>
            <p:nvPr/>
          </p:nvSpPr>
          <p:spPr>
            <a:xfrm>
              <a:off x="10570973" y="5567662"/>
              <a:ext cx="11802" cy="17444"/>
            </a:xfrm>
            <a:custGeom>
              <a:avLst/>
              <a:gdLst>
                <a:gd name="connsiteX0" fmla="*/ 7155 w 11802"/>
                <a:gd name="connsiteY0" fmla="*/ 238 h 17444"/>
                <a:gd name="connsiteX1" fmla="*/ 794 w 11802"/>
                <a:gd name="connsiteY1" fmla="*/ 16076 h 17444"/>
                <a:gd name="connsiteX2" fmla="*/ 11607 w 11802"/>
                <a:gd name="connsiteY2" fmla="*/ 6154 h 17444"/>
                <a:gd name="connsiteX3" fmla="*/ 7155 w 11802"/>
                <a:gd name="connsiteY3" fmla="*/ 238 h 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02" h="17444">
                  <a:moveTo>
                    <a:pt x="7155" y="238"/>
                  </a:moveTo>
                  <a:cubicBezTo>
                    <a:pt x="2130" y="238"/>
                    <a:pt x="-2132" y="11115"/>
                    <a:pt x="794" y="16076"/>
                  </a:cubicBezTo>
                  <a:cubicBezTo>
                    <a:pt x="3720" y="21038"/>
                    <a:pt x="11607" y="13596"/>
                    <a:pt x="11607" y="6154"/>
                  </a:cubicBezTo>
                  <a:cubicBezTo>
                    <a:pt x="11919" y="3317"/>
                    <a:pt x="9966" y="728"/>
                    <a:pt x="715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 3253">
              <a:extLst>
                <a:ext uri="{FF2B5EF4-FFF2-40B4-BE49-F238E27FC236}">
                  <a16:creationId xmlns:a16="http://schemas.microsoft.com/office/drawing/2014/main" id="{1B89C72E-7E9C-2385-957F-A9EDB29E0C75}"/>
                </a:ext>
              </a:extLst>
            </p:cNvPr>
            <p:cNvSpPr/>
            <p:nvPr/>
          </p:nvSpPr>
          <p:spPr>
            <a:xfrm>
              <a:off x="10657163" y="3678080"/>
              <a:ext cx="6341" cy="13199"/>
            </a:xfrm>
            <a:custGeom>
              <a:avLst/>
              <a:gdLst>
                <a:gd name="connsiteX0" fmla="*/ 2954 w 6341"/>
                <a:gd name="connsiteY0" fmla="*/ 498 h 13199"/>
                <a:gd name="connsiteX1" fmla="*/ -163 w 6341"/>
                <a:gd name="connsiteY1" fmla="*/ 6859 h 13199"/>
                <a:gd name="connsiteX2" fmla="*/ 2954 w 6341"/>
                <a:gd name="connsiteY2" fmla="*/ 13219 h 13199"/>
                <a:gd name="connsiteX3" fmla="*/ 4653 w 6341"/>
                <a:gd name="connsiteY3" fmla="*/ 2196 h 13199"/>
                <a:gd name="connsiteX4" fmla="*/ 2954 w 6341"/>
                <a:gd name="connsiteY4" fmla="*/ 498 h 1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1" h="13199">
                  <a:moveTo>
                    <a:pt x="2954" y="498"/>
                  </a:moveTo>
                  <a:cubicBezTo>
                    <a:pt x="1237" y="-647"/>
                    <a:pt x="-163" y="2088"/>
                    <a:pt x="-163" y="6859"/>
                  </a:cubicBezTo>
                  <a:cubicBezTo>
                    <a:pt x="-163" y="11629"/>
                    <a:pt x="1237" y="14237"/>
                    <a:pt x="2954" y="13219"/>
                  </a:cubicBezTo>
                  <a:cubicBezTo>
                    <a:pt x="6465" y="10643"/>
                    <a:pt x="7229" y="5707"/>
                    <a:pt x="4653" y="2196"/>
                  </a:cubicBezTo>
                  <a:cubicBezTo>
                    <a:pt x="4176" y="1548"/>
                    <a:pt x="3603" y="975"/>
                    <a:pt x="2954" y="4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 3254">
              <a:extLst>
                <a:ext uri="{FF2B5EF4-FFF2-40B4-BE49-F238E27FC236}">
                  <a16:creationId xmlns:a16="http://schemas.microsoft.com/office/drawing/2014/main" id="{A8747B00-DE98-E42E-59E7-6E7A771F1A97}"/>
                </a:ext>
              </a:extLst>
            </p:cNvPr>
            <p:cNvSpPr/>
            <p:nvPr/>
          </p:nvSpPr>
          <p:spPr>
            <a:xfrm>
              <a:off x="10663396" y="2465542"/>
              <a:ext cx="6170" cy="11157"/>
            </a:xfrm>
            <a:custGeom>
              <a:avLst/>
              <a:gdLst>
                <a:gd name="connsiteX0" fmla="*/ 2891 w 6170"/>
                <a:gd name="connsiteY0" fmla="*/ 11115 h 11157"/>
                <a:gd name="connsiteX1" fmla="*/ 6008 w 6170"/>
                <a:gd name="connsiteY1" fmla="*/ 4754 h 11157"/>
                <a:gd name="connsiteX2" fmla="*/ 2891 w 6170"/>
                <a:gd name="connsiteY2" fmla="*/ 238 h 11157"/>
                <a:gd name="connsiteX3" fmla="*/ -163 w 6170"/>
                <a:gd name="connsiteY3" fmla="*/ 6599 h 11157"/>
                <a:gd name="connsiteX4" fmla="*/ 2891 w 6170"/>
                <a:gd name="connsiteY4" fmla="*/ 11115 h 1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11157">
                  <a:moveTo>
                    <a:pt x="2891" y="11115"/>
                  </a:moveTo>
                  <a:cubicBezTo>
                    <a:pt x="4818" y="9557"/>
                    <a:pt x="5957" y="7229"/>
                    <a:pt x="6008" y="4754"/>
                  </a:cubicBezTo>
                  <a:cubicBezTo>
                    <a:pt x="6008" y="2274"/>
                    <a:pt x="4608" y="238"/>
                    <a:pt x="2891" y="238"/>
                  </a:cubicBezTo>
                  <a:cubicBezTo>
                    <a:pt x="1173" y="238"/>
                    <a:pt x="-163" y="3164"/>
                    <a:pt x="-163" y="6599"/>
                  </a:cubicBezTo>
                  <a:cubicBezTo>
                    <a:pt x="-163" y="10034"/>
                    <a:pt x="1237" y="12197"/>
                    <a:pt x="2891" y="111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 3255">
              <a:extLst>
                <a:ext uri="{FF2B5EF4-FFF2-40B4-BE49-F238E27FC236}">
                  <a16:creationId xmlns:a16="http://schemas.microsoft.com/office/drawing/2014/main" id="{585AD36B-F2EC-496A-8ADB-5D00CC955EA3}"/>
                </a:ext>
              </a:extLst>
            </p:cNvPr>
            <p:cNvSpPr/>
            <p:nvPr/>
          </p:nvSpPr>
          <p:spPr>
            <a:xfrm>
              <a:off x="11001212" y="3567644"/>
              <a:ext cx="6235" cy="5234"/>
            </a:xfrm>
            <a:custGeom>
              <a:avLst/>
              <a:gdLst>
                <a:gd name="connsiteX0" fmla="*/ 2956 w 6235"/>
                <a:gd name="connsiteY0" fmla="*/ 5473 h 5234"/>
                <a:gd name="connsiteX1" fmla="*/ 6073 w 6235"/>
                <a:gd name="connsiteY1" fmla="*/ 4137 h 5234"/>
                <a:gd name="connsiteX2" fmla="*/ 2956 w 6235"/>
                <a:gd name="connsiteY2" fmla="*/ 766 h 5234"/>
                <a:gd name="connsiteX3" fmla="*/ -160 w 6235"/>
                <a:gd name="connsiteY3" fmla="*/ 2165 h 5234"/>
                <a:gd name="connsiteX4" fmla="*/ 2956 w 6235"/>
                <a:gd name="connsiteY4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5" h="5234">
                  <a:moveTo>
                    <a:pt x="2956" y="5473"/>
                  </a:moveTo>
                  <a:cubicBezTo>
                    <a:pt x="4674" y="5473"/>
                    <a:pt x="6073" y="4901"/>
                    <a:pt x="6073" y="4137"/>
                  </a:cubicBezTo>
                  <a:cubicBezTo>
                    <a:pt x="6073" y="3374"/>
                    <a:pt x="4674" y="1847"/>
                    <a:pt x="2956" y="766"/>
                  </a:cubicBezTo>
                  <a:cubicBezTo>
                    <a:pt x="1239" y="-315"/>
                    <a:pt x="-160" y="321"/>
                    <a:pt x="-160" y="2165"/>
                  </a:cubicBezTo>
                  <a:cubicBezTo>
                    <a:pt x="-224" y="3934"/>
                    <a:pt x="1175" y="5403"/>
                    <a:pt x="2956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 3256">
              <a:extLst>
                <a:ext uri="{FF2B5EF4-FFF2-40B4-BE49-F238E27FC236}">
                  <a16:creationId xmlns:a16="http://schemas.microsoft.com/office/drawing/2014/main" id="{E5E2687B-F724-9490-158F-DDB403B38554}"/>
                </a:ext>
              </a:extLst>
            </p:cNvPr>
            <p:cNvSpPr/>
            <p:nvPr/>
          </p:nvSpPr>
          <p:spPr>
            <a:xfrm>
              <a:off x="10639810" y="4338866"/>
              <a:ext cx="20398" cy="15858"/>
            </a:xfrm>
            <a:custGeom>
              <a:avLst/>
              <a:gdLst>
                <a:gd name="connsiteX0" fmla="*/ 525 w 20398"/>
                <a:gd name="connsiteY0" fmla="*/ 6633 h 15858"/>
                <a:gd name="connsiteX1" fmla="*/ 20116 w 20398"/>
                <a:gd name="connsiteY1" fmla="*/ 15602 h 15858"/>
                <a:gd name="connsiteX2" fmla="*/ 13756 w 20398"/>
                <a:gd name="connsiteY2" fmla="*/ 6252 h 15858"/>
                <a:gd name="connsiteX3" fmla="*/ 525 w 20398"/>
                <a:gd name="connsiteY3" fmla="*/ 6633 h 1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8" h="15858">
                  <a:moveTo>
                    <a:pt x="525" y="6633"/>
                  </a:moveTo>
                  <a:cubicBezTo>
                    <a:pt x="2243" y="11022"/>
                    <a:pt x="17444" y="18019"/>
                    <a:pt x="20116" y="15602"/>
                  </a:cubicBezTo>
                  <a:cubicBezTo>
                    <a:pt x="20880" y="14902"/>
                    <a:pt x="17890" y="10704"/>
                    <a:pt x="13756" y="6252"/>
                  </a:cubicBezTo>
                  <a:cubicBezTo>
                    <a:pt x="5423" y="-1954"/>
                    <a:pt x="-2592" y="-1699"/>
                    <a:pt x="525" y="66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 3257">
              <a:extLst>
                <a:ext uri="{FF2B5EF4-FFF2-40B4-BE49-F238E27FC236}">
                  <a16:creationId xmlns:a16="http://schemas.microsoft.com/office/drawing/2014/main" id="{348F8111-DB16-F1A1-1014-E3A5862A177E}"/>
                </a:ext>
              </a:extLst>
            </p:cNvPr>
            <p:cNvSpPr/>
            <p:nvPr/>
          </p:nvSpPr>
          <p:spPr>
            <a:xfrm>
              <a:off x="10638590" y="4413002"/>
              <a:ext cx="9286" cy="6297"/>
            </a:xfrm>
            <a:custGeom>
              <a:avLst/>
              <a:gdLst>
                <a:gd name="connsiteX0" fmla="*/ -163 w 9286"/>
                <a:gd name="connsiteY0" fmla="*/ 3355 h 6297"/>
                <a:gd name="connsiteX1" fmla="*/ 4481 w 9286"/>
                <a:gd name="connsiteY1" fmla="*/ 6535 h 6297"/>
                <a:gd name="connsiteX2" fmla="*/ 9124 w 9286"/>
                <a:gd name="connsiteY2" fmla="*/ 3355 h 6297"/>
                <a:gd name="connsiteX3" fmla="*/ 4481 w 9286"/>
                <a:gd name="connsiteY3" fmla="*/ 238 h 6297"/>
                <a:gd name="connsiteX4" fmla="*/ -163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-163" y="3355"/>
                  </a:moveTo>
                  <a:cubicBezTo>
                    <a:pt x="-163" y="5073"/>
                    <a:pt x="1937" y="6535"/>
                    <a:pt x="4481" y="6535"/>
                  </a:cubicBezTo>
                  <a:cubicBezTo>
                    <a:pt x="7025" y="6535"/>
                    <a:pt x="9124" y="5073"/>
                    <a:pt x="9124" y="3355"/>
                  </a:cubicBezTo>
                  <a:cubicBezTo>
                    <a:pt x="9124" y="1638"/>
                    <a:pt x="7025" y="238"/>
                    <a:pt x="4481" y="238"/>
                  </a:cubicBezTo>
                  <a:cubicBezTo>
                    <a:pt x="1937" y="238"/>
                    <a:pt x="-163" y="1638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 3258">
              <a:extLst>
                <a:ext uri="{FF2B5EF4-FFF2-40B4-BE49-F238E27FC236}">
                  <a16:creationId xmlns:a16="http://schemas.microsoft.com/office/drawing/2014/main" id="{3405E312-F7F5-7A6E-E9E7-1D9330631DE3}"/>
                </a:ext>
              </a:extLst>
            </p:cNvPr>
            <p:cNvSpPr/>
            <p:nvPr/>
          </p:nvSpPr>
          <p:spPr>
            <a:xfrm>
              <a:off x="11011044" y="539954"/>
              <a:ext cx="13881" cy="9231"/>
            </a:xfrm>
            <a:custGeom>
              <a:avLst/>
              <a:gdLst>
                <a:gd name="connsiteX0" fmla="*/ 2856 w 13881"/>
                <a:gd name="connsiteY0" fmla="*/ 9470 h 9231"/>
                <a:gd name="connsiteX1" fmla="*/ 11761 w 13881"/>
                <a:gd name="connsiteY1" fmla="*/ 4890 h 9231"/>
                <a:gd name="connsiteX2" fmla="*/ 11761 w 13881"/>
                <a:gd name="connsiteY2" fmla="*/ 4890 h 9231"/>
                <a:gd name="connsiteX3" fmla="*/ 3810 w 13881"/>
                <a:gd name="connsiteY3" fmla="*/ 4890 h 9231"/>
                <a:gd name="connsiteX4" fmla="*/ 2856 w 13881"/>
                <a:gd name="connsiteY4" fmla="*/ 9470 h 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81" h="9231">
                  <a:moveTo>
                    <a:pt x="2856" y="9470"/>
                  </a:moveTo>
                  <a:cubicBezTo>
                    <a:pt x="6291" y="9152"/>
                    <a:pt x="9471" y="7511"/>
                    <a:pt x="11761" y="4890"/>
                  </a:cubicBezTo>
                  <a:lnTo>
                    <a:pt x="11761" y="4890"/>
                  </a:lnTo>
                  <a:cubicBezTo>
                    <a:pt x="16659" y="-1152"/>
                    <a:pt x="11761" y="-1470"/>
                    <a:pt x="3810" y="4890"/>
                  </a:cubicBezTo>
                  <a:cubicBezTo>
                    <a:pt x="-1215" y="8643"/>
                    <a:pt x="-1406" y="9407"/>
                    <a:pt x="2856" y="94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 3259">
              <a:extLst>
                <a:ext uri="{FF2B5EF4-FFF2-40B4-BE49-F238E27FC236}">
                  <a16:creationId xmlns:a16="http://schemas.microsoft.com/office/drawing/2014/main" id="{49EC962E-6611-DFC1-0769-2800BE4DB257}"/>
                </a:ext>
              </a:extLst>
            </p:cNvPr>
            <p:cNvSpPr/>
            <p:nvPr/>
          </p:nvSpPr>
          <p:spPr>
            <a:xfrm>
              <a:off x="10642614" y="4291728"/>
              <a:ext cx="8343" cy="14269"/>
            </a:xfrm>
            <a:custGeom>
              <a:avLst/>
              <a:gdLst>
                <a:gd name="connsiteX0" fmla="*/ 8153 w 8343"/>
                <a:gd name="connsiteY0" fmla="*/ 8419 h 14269"/>
                <a:gd name="connsiteX1" fmla="*/ 5418 w 8343"/>
                <a:gd name="connsiteY1" fmla="*/ 531 h 14269"/>
                <a:gd name="connsiteX2" fmla="*/ 584 w 8343"/>
                <a:gd name="connsiteY2" fmla="*/ 11663 h 14269"/>
                <a:gd name="connsiteX3" fmla="*/ 8153 w 8343"/>
                <a:gd name="connsiteY3" fmla="*/ 8419 h 1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3" h="14269">
                  <a:moveTo>
                    <a:pt x="8153" y="8419"/>
                  </a:moveTo>
                  <a:cubicBezTo>
                    <a:pt x="8363" y="5524"/>
                    <a:pt x="7377" y="2675"/>
                    <a:pt x="5418" y="531"/>
                  </a:cubicBezTo>
                  <a:cubicBezTo>
                    <a:pt x="2110" y="-1504"/>
                    <a:pt x="-1833" y="7592"/>
                    <a:pt x="584" y="11663"/>
                  </a:cubicBezTo>
                  <a:cubicBezTo>
                    <a:pt x="3701" y="16687"/>
                    <a:pt x="8153" y="14716"/>
                    <a:pt x="8153" y="8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 3260">
              <a:extLst>
                <a:ext uri="{FF2B5EF4-FFF2-40B4-BE49-F238E27FC236}">
                  <a16:creationId xmlns:a16="http://schemas.microsoft.com/office/drawing/2014/main" id="{8380B783-6901-5E02-B683-0ECFE46614D8}"/>
                </a:ext>
              </a:extLst>
            </p:cNvPr>
            <p:cNvSpPr/>
            <p:nvPr/>
          </p:nvSpPr>
          <p:spPr>
            <a:xfrm>
              <a:off x="10648822" y="4366735"/>
              <a:ext cx="23860" cy="11501"/>
            </a:xfrm>
            <a:custGeom>
              <a:avLst/>
              <a:gdLst>
                <a:gd name="connsiteX0" fmla="*/ 2644 w 23860"/>
                <a:gd name="connsiteY0" fmla="*/ 772 h 11501"/>
                <a:gd name="connsiteX1" fmla="*/ 2009 w 23860"/>
                <a:gd name="connsiteY1" fmla="*/ 7133 h 11501"/>
                <a:gd name="connsiteX2" fmla="*/ 23698 w 23860"/>
                <a:gd name="connsiteY2" fmla="*/ 8596 h 11501"/>
                <a:gd name="connsiteX3" fmla="*/ 2644 w 23860"/>
                <a:gd name="connsiteY3" fmla="*/ 772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60" h="11501">
                  <a:moveTo>
                    <a:pt x="2644" y="772"/>
                  </a:moveTo>
                  <a:cubicBezTo>
                    <a:pt x="-918" y="2171"/>
                    <a:pt x="-1045" y="3444"/>
                    <a:pt x="2009" y="7133"/>
                  </a:cubicBezTo>
                  <a:cubicBezTo>
                    <a:pt x="6334" y="12412"/>
                    <a:pt x="23698" y="13493"/>
                    <a:pt x="23698" y="8596"/>
                  </a:cubicBezTo>
                  <a:cubicBezTo>
                    <a:pt x="23698" y="3698"/>
                    <a:pt x="8242" y="-1454"/>
                    <a:pt x="2644" y="7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 3261">
              <a:extLst>
                <a:ext uri="{FF2B5EF4-FFF2-40B4-BE49-F238E27FC236}">
                  <a16:creationId xmlns:a16="http://schemas.microsoft.com/office/drawing/2014/main" id="{7A21E952-E077-5AFD-826A-18D4D118AB38}"/>
                </a:ext>
              </a:extLst>
            </p:cNvPr>
            <p:cNvSpPr/>
            <p:nvPr/>
          </p:nvSpPr>
          <p:spPr>
            <a:xfrm>
              <a:off x="10632229" y="4211621"/>
              <a:ext cx="6361" cy="6361"/>
            </a:xfrm>
            <a:custGeom>
              <a:avLst/>
              <a:gdLst>
                <a:gd name="connsiteX0" fmla="*/ 3082 w 6361"/>
                <a:gd name="connsiteY0" fmla="*/ 239 h 6361"/>
                <a:gd name="connsiteX1" fmla="*/ -162 w 6361"/>
                <a:gd name="connsiteY1" fmla="*/ 3356 h 6361"/>
                <a:gd name="connsiteX2" fmla="*/ 2955 w 6361"/>
                <a:gd name="connsiteY2" fmla="*/ 6600 h 6361"/>
                <a:gd name="connsiteX3" fmla="*/ 6199 w 6361"/>
                <a:gd name="connsiteY3" fmla="*/ 3483 h 6361"/>
                <a:gd name="connsiteX4" fmla="*/ 6199 w 6361"/>
                <a:gd name="connsiteY4" fmla="*/ 3356 h 6361"/>
                <a:gd name="connsiteX5" fmla="*/ 3082 w 6361"/>
                <a:gd name="connsiteY5" fmla="*/ 239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3082" y="239"/>
                  </a:moveTo>
                  <a:cubicBezTo>
                    <a:pt x="1326" y="207"/>
                    <a:pt x="-124" y="1600"/>
                    <a:pt x="-162" y="3356"/>
                  </a:cubicBezTo>
                  <a:cubicBezTo>
                    <a:pt x="-194" y="5111"/>
                    <a:pt x="1199" y="6562"/>
                    <a:pt x="2955" y="6600"/>
                  </a:cubicBezTo>
                  <a:cubicBezTo>
                    <a:pt x="4710" y="6631"/>
                    <a:pt x="6167" y="5238"/>
                    <a:pt x="6199" y="3483"/>
                  </a:cubicBezTo>
                  <a:cubicBezTo>
                    <a:pt x="6199" y="3438"/>
                    <a:pt x="6199" y="3400"/>
                    <a:pt x="6199" y="3356"/>
                  </a:cubicBezTo>
                  <a:cubicBezTo>
                    <a:pt x="6199" y="1632"/>
                    <a:pt x="4806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 3262">
              <a:extLst>
                <a:ext uri="{FF2B5EF4-FFF2-40B4-BE49-F238E27FC236}">
                  <a16:creationId xmlns:a16="http://schemas.microsoft.com/office/drawing/2014/main" id="{A87A1A36-FB5D-4B21-3F68-822F7A8033FC}"/>
                </a:ext>
              </a:extLst>
            </p:cNvPr>
            <p:cNvSpPr/>
            <p:nvPr/>
          </p:nvSpPr>
          <p:spPr>
            <a:xfrm>
              <a:off x="10650929" y="3047484"/>
              <a:ext cx="8172" cy="6297"/>
            </a:xfrm>
            <a:custGeom>
              <a:avLst/>
              <a:gdLst>
                <a:gd name="connsiteX0" fmla="*/ -162 w 8172"/>
                <a:gd name="connsiteY0" fmla="*/ 3355 h 6297"/>
                <a:gd name="connsiteX1" fmla="*/ 2828 w 8172"/>
                <a:gd name="connsiteY1" fmla="*/ 6535 h 6297"/>
                <a:gd name="connsiteX2" fmla="*/ 7598 w 8172"/>
                <a:gd name="connsiteY2" fmla="*/ 3355 h 6297"/>
                <a:gd name="connsiteX3" fmla="*/ 4736 w 8172"/>
                <a:gd name="connsiteY3" fmla="*/ 238 h 6297"/>
                <a:gd name="connsiteX4" fmla="*/ -162 w 8172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2" h="6297">
                  <a:moveTo>
                    <a:pt x="-162" y="3355"/>
                  </a:moveTo>
                  <a:cubicBezTo>
                    <a:pt x="-200" y="5053"/>
                    <a:pt x="1130" y="6466"/>
                    <a:pt x="2828" y="6535"/>
                  </a:cubicBezTo>
                  <a:cubicBezTo>
                    <a:pt x="4831" y="6294"/>
                    <a:pt x="6606" y="5111"/>
                    <a:pt x="7598" y="3355"/>
                  </a:cubicBezTo>
                  <a:cubicBezTo>
                    <a:pt x="8680" y="1638"/>
                    <a:pt x="7598" y="238"/>
                    <a:pt x="4736" y="238"/>
                  </a:cubicBezTo>
                  <a:cubicBezTo>
                    <a:pt x="1874" y="238"/>
                    <a:pt x="-162" y="1638"/>
                    <a:pt x="-162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 3263">
              <a:extLst>
                <a:ext uri="{FF2B5EF4-FFF2-40B4-BE49-F238E27FC236}">
                  <a16:creationId xmlns:a16="http://schemas.microsoft.com/office/drawing/2014/main" id="{4BC0FB01-5403-64DC-DF57-AAE1FD9A8A35}"/>
                </a:ext>
              </a:extLst>
            </p:cNvPr>
            <p:cNvSpPr/>
            <p:nvPr/>
          </p:nvSpPr>
          <p:spPr>
            <a:xfrm>
              <a:off x="10648617" y="992678"/>
              <a:ext cx="5161" cy="9358"/>
            </a:xfrm>
            <a:custGeom>
              <a:avLst/>
              <a:gdLst>
                <a:gd name="connsiteX0" fmla="*/ 878 w 5161"/>
                <a:gd name="connsiteY0" fmla="*/ 7212 h 9358"/>
                <a:gd name="connsiteX1" fmla="*/ 4567 w 5161"/>
                <a:gd name="connsiteY1" fmla="*/ 7212 h 9358"/>
                <a:gd name="connsiteX2" fmla="*/ 3994 w 5161"/>
                <a:gd name="connsiteY2" fmla="*/ 1297 h 9358"/>
                <a:gd name="connsiteX3" fmla="*/ 878 w 5161"/>
                <a:gd name="connsiteY3" fmla="*/ 7212 h 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61" h="9358">
                  <a:moveTo>
                    <a:pt x="878" y="7212"/>
                  </a:moveTo>
                  <a:cubicBezTo>
                    <a:pt x="2786" y="10392"/>
                    <a:pt x="3485" y="10392"/>
                    <a:pt x="4567" y="7212"/>
                  </a:cubicBezTo>
                  <a:cubicBezTo>
                    <a:pt x="5304" y="5259"/>
                    <a:pt x="5088" y="3071"/>
                    <a:pt x="3994" y="1297"/>
                  </a:cubicBezTo>
                  <a:cubicBezTo>
                    <a:pt x="878" y="-1884"/>
                    <a:pt x="-1667" y="2696"/>
                    <a:pt x="878" y="72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 3264">
              <a:extLst>
                <a:ext uri="{FF2B5EF4-FFF2-40B4-BE49-F238E27FC236}">
                  <a16:creationId xmlns:a16="http://schemas.microsoft.com/office/drawing/2014/main" id="{E9C62E9B-7405-BCA8-624F-54EF9E43200D}"/>
                </a:ext>
              </a:extLst>
            </p:cNvPr>
            <p:cNvSpPr/>
            <p:nvPr/>
          </p:nvSpPr>
          <p:spPr>
            <a:xfrm>
              <a:off x="10635816" y="4425724"/>
              <a:ext cx="12060" cy="9285"/>
            </a:xfrm>
            <a:custGeom>
              <a:avLst/>
              <a:gdLst>
                <a:gd name="connsiteX0" fmla="*/ 11898 w 12060"/>
                <a:gd name="connsiteY0" fmla="*/ 6280 h 9285"/>
                <a:gd name="connsiteX1" fmla="*/ 576 w 12060"/>
                <a:gd name="connsiteY1" fmla="*/ 1064 h 9285"/>
                <a:gd name="connsiteX2" fmla="*/ 7446 w 12060"/>
                <a:gd name="connsiteY2" fmla="*/ 9524 h 9285"/>
                <a:gd name="connsiteX3" fmla="*/ 11898 w 12060"/>
                <a:gd name="connsiteY3" fmla="*/ 6280 h 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60" h="9285">
                  <a:moveTo>
                    <a:pt x="11898" y="6280"/>
                  </a:moveTo>
                  <a:cubicBezTo>
                    <a:pt x="11898" y="2527"/>
                    <a:pt x="3121" y="-1544"/>
                    <a:pt x="576" y="1064"/>
                  </a:cubicBezTo>
                  <a:cubicBezTo>
                    <a:pt x="-1968" y="3672"/>
                    <a:pt x="2485" y="9524"/>
                    <a:pt x="7446" y="9524"/>
                  </a:cubicBezTo>
                  <a:cubicBezTo>
                    <a:pt x="9863" y="9524"/>
                    <a:pt x="11898" y="8061"/>
                    <a:pt x="11898" y="62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 3265">
              <a:extLst>
                <a:ext uri="{FF2B5EF4-FFF2-40B4-BE49-F238E27FC236}">
                  <a16:creationId xmlns:a16="http://schemas.microsoft.com/office/drawing/2014/main" id="{FF9CC11B-F3FA-F41C-D42D-5B0E90B1145E}"/>
                </a:ext>
              </a:extLst>
            </p:cNvPr>
            <p:cNvSpPr/>
            <p:nvPr/>
          </p:nvSpPr>
          <p:spPr>
            <a:xfrm>
              <a:off x="10647876" y="3056898"/>
              <a:ext cx="6170" cy="8262"/>
            </a:xfrm>
            <a:custGeom>
              <a:avLst/>
              <a:gdLst>
                <a:gd name="connsiteX0" fmla="*/ -163 w 6170"/>
                <a:gd name="connsiteY0" fmla="*/ 5136 h 8262"/>
                <a:gd name="connsiteX1" fmla="*/ 2891 w 6170"/>
                <a:gd name="connsiteY1" fmla="*/ 8126 h 8262"/>
                <a:gd name="connsiteX2" fmla="*/ 6008 w 6170"/>
                <a:gd name="connsiteY2" fmla="*/ 3228 h 8262"/>
                <a:gd name="connsiteX3" fmla="*/ 3018 w 6170"/>
                <a:gd name="connsiteY3" fmla="*/ 238 h 8262"/>
                <a:gd name="connsiteX4" fmla="*/ 2891 w 6170"/>
                <a:gd name="connsiteY4" fmla="*/ 238 h 8262"/>
                <a:gd name="connsiteX5" fmla="*/ -163 w 6170"/>
                <a:gd name="connsiteY5" fmla="*/ 5136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0" h="8262">
                  <a:moveTo>
                    <a:pt x="-163" y="5136"/>
                  </a:moveTo>
                  <a:cubicBezTo>
                    <a:pt x="-163" y="7871"/>
                    <a:pt x="1237" y="9207"/>
                    <a:pt x="2891" y="8126"/>
                  </a:cubicBezTo>
                  <a:cubicBezTo>
                    <a:pt x="4659" y="7089"/>
                    <a:pt x="5817" y="5270"/>
                    <a:pt x="6008" y="3228"/>
                  </a:cubicBezTo>
                  <a:cubicBezTo>
                    <a:pt x="6008" y="1574"/>
                    <a:pt x="4672" y="238"/>
                    <a:pt x="3018" y="238"/>
                  </a:cubicBezTo>
                  <a:cubicBezTo>
                    <a:pt x="2980" y="238"/>
                    <a:pt x="2935" y="238"/>
                    <a:pt x="2891" y="238"/>
                  </a:cubicBezTo>
                  <a:cubicBezTo>
                    <a:pt x="1237" y="238"/>
                    <a:pt x="-163" y="2465"/>
                    <a:pt x="-163" y="51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 3266">
              <a:extLst>
                <a:ext uri="{FF2B5EF4-FFF2-40B4-BE49-F238E27FC236}">
                  <a16:creationId xmlns:a16="http://schemas.microsoft.com/office/drawing/2014/main" id="{16861BFC-D110-8C1B-1372-6D5780CD6452}"/>
                </a:ext>
              </a:extLst>
            </p:cNvPr>
            <p:cNvSpPr/>
            <p:nvPr/>
          </p:nvSpPr>
          <p:spPr>
            <a:xfrm>
              <a:off x="10642068" y="4461827"/>
              <a:ext cx="12699" cy="7495"/>
            </a:xfrm>
            <a:custGeom>
              <a:avLst/>
              <a:gdLst>
                <a:gd name="connsiteX0" fmla="*/ 6091 w 12699"/>
                <a:gd name="connsiteY0" fmla="*/ 7515 h 7495"/>
                <a:gd name="connsiteX1" fmla="*/ 12452 w 12699"/>
                <a:gd name="connsiteY1" fmla="*/ 3317 h 7495"/>
                <a:gd name="connsiteX2" fmla="*/ 49 w 12699"/>
                <a:gd name="connsiteY2" fmla="*/ 4335 h 7495"/>
                <a:gd name="connsiteX3" fmla="*/ 6091 w 12699"/>
                <a:gd name="connsiteY3" fmla="*/ 7515 h 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9" h="7495">
                  <a:moveTo>
                    <a:pt x="6091" y="7515"/>
                  </a:moveTo>
                  <a:cubicBezTo>
                    <a:pt x="10098" y="6943"/>
                    <a:pt x="13088" y="5034"/>
                    <a:pt x="12452" y="3317"/>
                  </a:cubicBezTo>
                  <a:cubicBezTo>
                    <a:pt x="11307" y="-1326"/>
                    <a:pt x="1575" y="-499"/>
                    <a:pt x="49" y="4335"/>
                  </a:cubicBezTo>
                  <a:cubicBezTo>
                    <a:pt x="-842" y="7261"/>
                    <a:pt x="1066" y="8215"/>
                    <a:pt x="6091" y="75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 3267">
              <a:extLst>
                <a:ext uri="{FF2B5EF4-FFF2-40B4-BE49-F238E27FC236}">
                  <a16:creationId xmlns:a16="http://schemas.microsoft.com/office/drawing/2014/main" id="{DA8D7B5E-F787-0C64-8A94-E393D1FE42C5}"/>
                </a:ext>
              </a:extLst>
            </p:cNvPr>
            <p:cNvSpPr/>
            <p:nvPr/>
          </p:nvSpPr>
          <p:spPr>
            <a:xfrm>
              <a:off x="10658818" y="4387936"/>
              <a:ext cx="23152" cy="24586"/>
            </a:xfrm>
            <a:custGeom>
              <a:avLst/>
              <a:gdLst>
                <a:gd name="connsiteX0" fmla="*/ 12240 w 23152"/>
                <a:gd name="connsiteY0" fmla="*/ 2088 h 24586"/>
                <a:gd name="connsiteX1" fmla="*/ 409 w 23152"/>
                <a:gd name="connsiteY1" fmla="*/ 23333 h 24586"/>
                <a:gd name="connsiteX2" fmla="*/ 10586 w 23152"/>
                <a:gd name="connsiteY2" fmla="*/ 17417 h 24586"/>
                <a:gd name="connsiteX3" fmla="*/ 18283 w 23152"/>
                <a:gd name="connsiteY3" fmla="*/ 9530 h 24586"/>
                <a:gd name="connsiteX4" fmla="*/ 22990 w 23152"/>
                <a:gd name="connsiteY4" fmla="*/ 4823 h 24586"/>
                <a:gd name="connsiteX5" fmla="*/ 12240 w 23152"/>
                <a:gd name="connsiteY5" fmla="*/ 2088 h 2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52" h="24586">
                  <a:moveTo>
                    <a:pt x="12240" y="2088"/>
                  </a:moveTo>
                  <a:cubicBezTo>
                    <a:pt x="6452" y="4314"/>
                    <a:pt x="-2517" y="20407"/>
                    <a:pt x="409" y="23333"/>
                  </a:cubicBezTo>
                  <a:cubicBezTo>
                    <a:pt x="3335" y="26259"/>
                    <a:pt x="7660" y="25178"/>
                    <a:pt x="10586" y="17417"/>
                  </a:cubicBezTo>
                  <a:cubicBezTo>
                    <a:pt x="12240" y="13092"/>
                    <a:pt x="15675" y="9530"/>
                    <a:pt x="18283" y="9530"/>
                  </a:cubicBezTo>
                  <a:cubicBezTo>
                    <a:pt x="20884" y="9530"/>
                    <a:pt x="22990" y="7425"/>
                    <a:pt x="22990" y="4823"/>
                  </a:cubicBezTo>
                  <a:cubicBezTo>
                    <a:pt x="22990" y="-265"/>
                    <a:pt x="20191" y="-1029"/>
                    <a:pt x="12240" y="20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 3268">
              <a:extLst>
                <a:ext uri="{FF2B5EF4-FFF2-40B4-BE49-F238E27FC236}">
                  <a16:creationId xmlns:a16="http://schemas.microsoft.com/office/drawing/2014/main" id="{A51080CB-1C87-E628-7EC8-AAEDBAB48E9E}"/>
                </a:ext>
              </a:extLst>
            </p:cNvPr>
            <p:cNvSpPr/>
            <p:nvPr/>
          </p:nvSpPr>
          <p:spPr>
            <a:xfrm>
              <a:off x="10669567" y="2994398"/>
              <a:ext cx="6227" cy="8599"/>
            </a:xfrm>
            <a:custGeom>
              <a:avLst/>
              <a:gdLst>
                <a:gd name="connsiteX0" fmla="*/ 2954 w 6227"/>
                <a:gd name="connsiteY0" fmla="*/ 340 h 8599"/>
                <a:gd name="connsiteX1" fmla="*/ -163 w 6227"/>
                <a:gd name="connsiteY1" fmla="*/ 4538 h 8599"/>
                <a:gd name="connsiteX2" fmla="*/ 2954 w 6227"/>
                <a:gd name="connsiteY2" fmla="*/ 8736 h 8599"/>
                <a:gd name="connsiteX3" fmla="*/ 5874 w 6227"/>
                <a:gd name="connsiteY3" fmla="*/ 3259 h 8599"/>
                <a:gd name="connsiteX4" fmla="*/ 2954 w 6227"/>
                <a:gd name="connsiteY4" fmla="*/ 340 h 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8599">
                  <a:moveTo>
                    <a:pt x="2954" y="340"/>
                  </a:moveTo>
                  <a:cubicBezTo>
                    <a:pt x="1237" y="-233"/>
                    <a:pt x="-163" y="1676"/>
                    <a:pt x="-163" y="4538"/>
                  </a:cubicBezTo>
                  <a:cubicBezTo>
                    <a:pt x="-163" y="7400"/>
                    <a:pt x="1237" y="9309"/>
                    <a:pt x="2954" y="8736"/>
                  </a:cubicBezTo>
                  <a:cubicBezTo>
                    <a:pt x="5270" y="8030"/>
                    <a:pt x="6580" y="5575"/>
                    <a:pt x="5874" y="3259"/>
                  </a:cubicBezTo>
                  <a:cubicBezTo>
                    <a:pt x="5448" y="1860"/>
                    <a:pt x="4354" y="766"/>
                    <a:pt x="2954" y="3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 3269">
              <a:extLst>
                <a:ext uri="{FF2B5EF4-FFF2-40B4-BE49-F238E27FC236}">
                  <a16:creationId xmlns:a16="http://schemas.microsoft.com/office/drawing/2014/main" id="{9CEEFFEF-50D8-73F5-AD0A-1B6F6EBA9C26}"/>
                </a:ext>
              </a:extLst>
            </p:cNvPr>
            <p:cNvSpPr/>
            <p:nvPr/>
          </p:nvSpPr>
          <p:spPr>
            <a:xfrm>
              <a:off x="11008743" y="405771"/>
              <a:ext cx="13389" cy="11241"/>
            </a:xfrm>
            <a:custGeom>
              <a:avLst/>
              <a:gdLst>
                <a:gd name="connsiteX0" fmla="*/ 12662 w 13389"/>
                <a:gd name="connsiteY0" fmla="*/ 8170 h 11241"/>
                <a:gd name="connsiteX1" fmla="*/ 11454 w 13389"/>
                <a:gd name="connsiteY1" fmla="*/ 1428 h 11241"/>
                <a:gd name="connsiteX2" fmla="*/ 323 w 13389"/>
                <a:gd name="connsiteY2" fmla="*/ 8807 h 11241"/>
                <a:gd name="connsiteX3" fmla="*/ 11454 w 13389"/>
                <a:gd name="connsiteY3" fmla="*/ 9513 h 11241"/>
                <a:gd name="connsiteX4" fmla="*/ 12662 w 13389"/>
                <a:gd name="connsiteY4" fmla="*/ 8170 h 1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89" h="11241">
                  <a:moveTo>
                    <a:pt x="12662" y="8170"/>
                  </a:moveTo>
                  <a:cubicBezTo>
                    <a:pt x="13744" y="5893"/>
                    <a:pt x="13235" y="3196"/>
                    <a:pt x="11454" y="1428"/>
                  </a:cubicBezTo>
                  <a:cubicBezTo>
                    <a:pt x="7574" y="-2515"/>
                    <a:pt x="-2476" y="4227"/>
                    <a:pt x="323" y="8807"/>
                  </a:cubicBezTo>
                  <a:cubicBezTo>
                    <a:pt x="3185" y="12076"/>
                    <a:pt x="8210" y="12388"/>
                    <a:pt x="11454" y="9513"/>
                  </a:cubicBezTo>
                  <a:cubicBezTo>
                    <a:pt x="11899" y="9112"/>
                    <a:pt x="12345" y="8660"/>
                    <a:pt x="12662" y="81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 3270">
              <a:extLst>
                <a:ext uri="{FF2B5EF4-FFF2-40B4-BE49-F238E27FC236}">
                  <a16:creationId xmlns:a16="http://schemas.microsoft.com/office/drawing/2014/main" id="{289ADEAD-1187-7776-65E1-9B709A84DB20}"/>
                </a:ext>
              </a:extLst>
            </p:cNvPr>
            <p:cNvSpPr/>
            <p:nvPr/>
          </p:nvSpPr>
          <p:spPr>
            <a:xfrm>
              <a:off x="10644760" y="3239323"/>
              <a:ext cx="6297" cy="6360"/>
            </a:xfrm>
            <a:custGeom>
              <a:avLst/>
              <a:gdLst>
                <a:gd name="connsiteX0" fmla="*/ -163 w 6297"/>
                <a:gd name="connsiteY0" fmla="*/ 3482 h 6360"/>
                <a:gd name="connsiteX1" fmla="*/ 2954 w 6297"/>
                <a:gd name="connsiteY1" fmla="*/ 6599 h 6360"/>
                <a:gd name="connsiteX2" fmla="*/ 6135 w 6297"/>
                <a:gd name="connsiteY2" fmla="*/ 3419 h 6360"/>
                <a:gd name="connsiteX3" fmla="*/ 2954 w 6297"/>
                <a:gd name="connsiteY3" fmla="*/ 238 h 6360"/>
                <a:gd name="connsiteX4" fmla="*/ -163 w 6297"/>
                <a:gd name="connsiteY4" fmla="*/ 3355 h 6360"/>
                <a:gd name="connsiteX5" fmla="*/ -163 w 6297"/>
                <a:gd name="connsiteY5" fmla="*/ 3482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97" h="6360">
                  <a:moveTo>
                    <a:pt x="-163" y="3482"/>
                  </a:moveTo>
                  <a:cubicBezTo>
                    <a:pt x="-163" y="5206"/>
                    <a:pt x="1230" y="6599"/>
                    <a:pt x="2954" y="6599"/>
                  </a:cubicBezTo>
                  <a:cubicBezTo>
                    <a:pt x="4710" y="6599"/>
                    <a:pt x="6135" y="5174"/>
                    <a:pt x="6135" y="3419"/>
                  </a:cubicBezTo>
                  <a:cubicBezTo>
                    <a:pt x="6135" y="1663"/>
                    <a:pt x="4710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3393"/>
                    <a:pt x="-163" y="3438"/>
                    <a:pt x="-163" y="34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 3271">
              <a:extLst>
                <a:ext uri="{FF2B5EF4-FFF2-40B4-BE49-F238E27FC236}">
                  <a16:creationId xmlns:a16="http://schemas.microsoft.com/office/drawing/2014/main" id="{54D328A5-FF43-F298-060E-0FB11D34C01A}"/>
                </a:ext>
              </a:extLst>
            </p:cNvPr>
            <p:cNvSpPr/>
            <p:nvPr/>
          </p:nvSpPr>
          <p:spPr>
            <a:xfrm>
              <a:off x="10669567" y="4122001"/>
              <a:ext cx="25455" cy="17235"/>
            </a:xfrm>
            <a:custGeom>
              <a:avLst/>
              <a:gdLst>
                <a:gd name="connsiteX0" fmla="*/ -163 w 25455"/>
                <a:gd name="connsiteY0" fmla="*/ 7870 h 17235"/>
                <a:gd name="connsiteX1" fmla="*/ 4862 w 25455"/>
                <a:gd name="connsiteY1" fmla="*/ 17474 h 17235"/>
                <a:gd name="connsiteX2" fmla="*/ 16820 w 25455"/>
                <a:gd name="connsiteY2" fmla="*/ 9841 h 17235"/>
                <a:gd name="connsiteX3" fmla="*/ 11478 w 25455"/>
                <a:gd name="connsiteY3" fmla="*/ 1000 h 17235"/>
                <a:gd name="connsiteX4" fmla="*/ -163 w 25455"/>
                <a:gd name="connsiteY4" fmla="*/ 7870 h 1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5" h="17235">
                  <a:moveTo>
                    <a:pt x="-163" y="7870"/>
                  </a:moveTo>
                  <a:cubicBezTo>
                    <a:pt x="-163" y="12640"/>
                    <a:pt x="2382" y="17474"/>
                    <a:pt x="4862" y="17474"/>
                  </a:cubicBezTo>
                  <a:cubicBezTo>
                    <a:pt x="9016" y="15203"/>
                    <a:pt x="13010" y="12653"/>
                    <a:pt x="16820" y="9841"/>
                  </a:cubicBezTo>
                  <a:cubicBezTo>
                    <a:pt x="29542" y="1127"/>
                    <a:pt x="28079" y="-1163"/>
                    <a:pt x="11478" y="1000"/>
                  </a:cubicBezTo>
                  <a:cubicBezTo>
                    <a:pt x="3081" y="2018"/>
                    <a:pt x="-163" y="3926"/>
                    <a:pt x="-163" y="78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 3272">
              <a:extLst>
                <a:ext uri="{FF2B5EF4-FFF2-40B4-BE49-F238E27FC236}">
                  <a16:creationId xmlns:a16="http://schemas.microsoft.com/office/drawing/2014/main" id="{B5908063-A01F-DE1F-E44D-5FC86E20C70E}"/>
                </a:ext>
              </a:extLst>
            </p:cNvPr>
            <p:cNvSpPr/>
            <p:nvPr/>
          </p:nvSpPr>
          <p:spPr>
            <a:xfrm>
              <a:off x="10648168" y="4624207"/>
              <a:ext cx="20985" cy="24622"/>
            </a:xfrm>
            <a:custGeom>
              <a:avLst/>
              <a:gdLst>
                <a:gd name="connsiteX0" fmla="*/ 20410 w 20985"/>
                <a:gd name="connsiteY0" fmla="*/ 17892 h 24622"/>
                <a:gd name="connsiteX1" fmla="*/ 18501 w 20985"/>
                <a:gd name="connsiteY1" fmla="*/ 5171 h 24622"/>
                <a:gd name="connsiteX2" fmla="*/ 9978 w 20985"/>
                <a:gd name="connsiteY2" fmla="*/ 464 h 24622"/>
                <a:gd name="connsiteX3" fmla="*/ 4190 w 20985"/>
                <a:gd name="connsiteY3" fmla="*/ 12422 h 24622"/>
                <a:gd name="connsiteX4" fmla="*/ 12268 w 20985"/>
                <a:gd name="connsiteY4" fmla="*/ 18783 h 24622"/>
                <a:gd name="connsiteX5" fmla="*/ 20410 w 20985"/>
                <a:gd name="connsiteY5" fmla="*/ 17892 h 2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85" h="24622">
                  <a:moveTo>
                    <a:pt x="20410" y="17892"/>
                  </a:moveTo>
                  <a:cubicBezTo>
                    <a:pt x="19335" y="13726"/>
                    <a:pt x="18699" y="9464"/>
                    <a:pt x="18501" y="5171"/>
                  </a:cubicBezTo>
                  <a:cubicBezTo>
                    <a:pt x="18501" y="782"/>
                    <a:pt x="16466" y="-300"/>
                    <a:pt x="9978" y="464"/>
                  </a:cubicBezTo>
                  <a:cubicBezTo>
                    <a:pt x="882" y="1545"/>
                    <a:pt x="-4397" y="12422"/>
                    <a:pt x="4190" y="12422"/>
                  </a:cubicBezTo>
                  <a:cubicBezTo>
                    <a:pt x="7739" y="13147"/>
                    <a:pt x="10735" y="15507"/>
                    <a:pt x="12268" y="18783"/>
                  </a:cubicBezTo>
                  <a:cubicBezTo>
                    <a:pt x="16530" y="27306"/>
                    <a:pt x="22445" y="26733"/>
                    <a:pt x="20410" y="178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 3273">
              <a:extLst>
                <a:ext uri="{FF2B5EF4-FFF2-40B4-BE49-F238E27FC236}">
                  <a16:creationId xmlns:a16="http://schemas.microsoft.com/office/drawing/2014/main" id="{A087F9AE-1232-AE0F-794C-7276B817A410}"/>
                </a:ext>
              </a:extLst>
            </p:cNvPr>
            <p:cNvSpPr/>
            <p:nvPr/>
          </p:nvSpPr>
          <p:spPr>
            <a:xfrm>
              <a:off x="10678853" y="2440226"/>
              <a:ext cx="8128" cy="6297"/>
            </a:xfrm>
            <a:custGeom>
              <a:avLst/>
              <a:gdLst>
                <a:gd name="connsiteX0" fmla="*/ -162 w 8128"/>
                <a:gd name="connsiteY0" fmla="*/ 3355 h 6297"/>
                <a:gd name="connsiteX1" fmla="*/ 4672 w 8128"/>
                <a:gd name="connsiteY1" fmla="*/ 6535 h 6297"/>
                <a:gd name="connsiteX2" fmla="*/ 7598 w 8128"/>
                <a:gd name="connsiteY2" fmla="*/ 3355 h 6297"/>
                <a:gd name="connsiteX3" fmla="*/ 2764 w 8128"/>
                <a:gd name="connsiteY3" fmla="*/ 238 h 6297"/>
                <a:gd name="connsiteX4" fmla="*/ -162 w 8128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8" h="6297">
                  <a:moveTo>
                    <a:pt x="-162" y="3355"/>
                  </a:moveTo>
                  <a:cubicBezTo>
                    <a:pt x="-162" y="5072"/>
                    <a:pt x="2064" y="6535"/>
                    <a:pt x="4672" y="6535"/>
                  </a:cubicBezTo>
                  <a:cubicBezTo>
                    <a:pt x="7280" y="6535"/>
                    <a:pt x="8679" y="5072"/>
                    <a:pt x="7598" y="3355"/>
                  </a:cubicBezTo>
                  <a:cubicBezTo>
                    <a:pt x="6536" y="1644"/>
                    <a:pt x="4761" y="506"/>
                    <a:pt x="2764" y="238"/>
                  </a:cubicBezTo>
                  <a:cubicBezTo>
                    <a:pt x="1104" y="308"/>
                    <a:pt x="-200" y="1695"/>
                    <a:pt x="-162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 3274">
              <a:extLst>
                <a:ext uri="{FF2B5EF4-FFF2-40B4-BE49-F238E27FC236}">
                  <a16:creationId xmlns:a16="http://schemas.microsoft.com/office/drawing/2014/main" id="{B78C13DE-83E1-2B2C-9A2D-8C1838E9F5B9}"/>
                </a:ext>
              </a:extLst>
            </p:cNvPr>
            <p:cNvSpPr/>
            <p:nvPr/>
          </p:nvSpPr>
          <p:spPr>
            <a:xfrm>
              <a:off x="10676184" y="3598573"/>
              <a:ext cx="8823" cy="7490"/>
            </a:xfrm>
            <a:custGeom>
              <a:avLst/>
              <a:gdLst>
                <a:gd name="connsiteX0" fmla="*/ 344 w 8823"/>
                <a:gd name="connsiteY0" fmla="*/ 941 h 7490"/>
                <a:gd name="connsiteX1" fmla="*/ 2507 w 8823"/>
                <a:gd name="connsiteY1" fmla="*/ 6030 h 7490"/>
                <a:gd name="connsiteX2" fmla="*/ 6260 w 8823"/>
                <a:gd name="connsiteY2" fmla="*/ 2277 h 7490"/>
                <a:gd name="connsiteX3" fmla="*/ 344 w 8823"/>
                <a:gd name="connsiteY3" fmla="*/ 941 h 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23" h="7490">
                  <a:moveTo>
                    <a:pt x="344" y="941"/>
                  </a:moveTo>
                  <a:cubicBezTo>
                    <a:pt x="-928" y="2213"/>
                    <a:pt x="344" y="4503"/>
                    <a:pt x="2507" y="6030"/>
                  </a:cubicBezTo>
                  <a:cubicBezTo>
                    <a:pt x="8359" y="9655"/>
                    <a:pt x="10903" y="7047"/>
                    <a:pt x="6260" y="2277"/>
                  </a:cubicBezTo>
                  <a:cubicBezTo>
                    <a:pt x="4224" y="241"/>
                    <a:pt x="1616" y="-395"/>
                    <a:pt x="344" y="9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 3275">
              <a:extLst>
                <a:ext uri="{FF2B5EF4-FFF2-40B4-BE49-F238E27FC236}">
                  <a16:creationId xmlns:a16="http://schemas.microsoft.com/office/drawing/2014/main" id="{AF666066-B525-6B36-B020-03CE86C3C7FB}"/>
                </a:ext>
              </a:extLst>
            </p:cNvPr>
            <p:cNvSpPr/>
            <p:nvPr/>
          </p:nvSpPr>
          <p:spPr>
            <a:xfrm>
              <a:off x="10680032" y="1936840"/>
              <a:ext cx="8110" cy="6297"/>
            </a:xfrm>
            <a:custGeom>
              <a:avLst/>
              <a:gdLst>
                <a:gd name="connsiteX0" fmla="*/ 5083 w 8110"/>
                <a:gd name="connsiteY0" fmla="*/ 238 h 6297"/>
                <a:gd name="connsiteX1" fmla="*/ 249 w 8110"/>
                <a:gd name="connsiteY1" fmla="*/ 3355 h 6297"/>
                <a:gd name="connsiteX2" fmla="*/ 3111 w 8110"/>
                <a:gd name="connsiteY2" fmla="*/ 6535 h 6297"/>
                <a:gd name="connsiteX3" fmla="*/ 7945 w 8110"/>
                <a:gd name="connsiteY3" fmla="*/ 3355 h 6297"/>
                <a:gd name="connsiteX4" fmla="*/ 5090 w 8110"/>
                <a:gd name="connsiteY4" fmla="*/ 238 h 6297"/>
                <a:gd name="connsiteX5" fmla="*/ 5083 w 811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" h="6297">
                  <a:moveTo>
                    <a:pt x="5083" y="238"/>
                  </a:moveTo>
                  <a:cubicBezTo>
                    <a:pt x="3067" y="448"/>
                    <a:pt x="1273" y="1605"/>
                    <a:pt x="249" y="3355"/>
                  </a:cubicBezTo>
                  <a:cubicBezTo>
                    <a:pt x="-832" y="5073"/>
                    <a:pt x="249" y="6535"/>
                    <a:pt x="3111" y="6535"/>
                  </a:cubicBezTo>
                  <a:cubicBezTo>
                    <a:pt x="5974" y="6535"/>
                    <a:pt x="7945" y="5073"/>
                    <a:pt x="7945" y="3355"/>
                  </a:cubicBezTo>
                  <a:cubicBezTo>
                    <a:pt x="8015" y="1706"/>
                    <a:pt x="6737" y="310"/>
                    <a:pt x="5090" y="238"/>
                  </a:cubicBezTo>
                  <a:cubicBezTo>
                    <a:pt x="5090" y="238"/>
                    <a:pt x="5083" y="238"/>
                    <a:pt x="508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 3276">
              <a:extLst>
                <a:ext uri="{FF2B5EF4-FFF2-40B4-BE49-F238E27FC236}">
                  <a16:creationId xmlns:a16="http://schemas.microsoft.com/office/drawing/2014/main" id="{FF938B75-7217-2FA5-180A-002B8B551306}"/>
                </a:ext>
              </a:extLst>
            </p:cNvPr>
            <p:cNvSpPr/>
            <p:nvPr/>
          </p:nvSpPr>
          <p:spPr>
            <a:xfrm>
              <a:off x="10660280" y="5301464"/>
              <a:ext cx="6170" cy="8208"/>
            </a:xfrm>
            <a:custGeom>
              <a:avLst/>
              <a:gdLst>
                <a:gd name="connsiteX0" fmla="*/ -163 w 6170"/>
                <a:gd name="connsiteY0" fmla="*/ 3548 h 8208"/>
                <a:gd name="connsiteX1" fmla="*/ 2954 w 6170"/>
                <a:gd name="connsiteY1" fmla="*/ 8446 h 8208"/>
                <a:gd name="connsiteX2" fmla="*/ 6008 w 6170"/>
                <a:gd name="connsiteY2" fmla="*/ 5520 h 8208"/>
                <a:gd name="connsiteX3" fmla="*/ 6008 w 6170"/>
                <a:gd name="connsiteY3" fmla="*/ 5457 h 8208"/>
                <a:gd name="connsiteX4" fmla="*/ 2954 w 6170"/>
                <a:gd name="connsiteY4" fmla="*/ 623 h 8208"/>
                <a:gd name="connsiteX5" fmla="*/ -163 w 6170"/>
                <a:gd name="connsiteY5" fmla="*/ 3548 h 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0" h="8208">
                  <a:moveTo>
                    <a:pt x="-163" y="3548"/>
                  </a:moveTo>
                  <a:cubicBezTo>
                    <a:pt x="-163" y="6220"/>
                    <a:pt x="1237" y="8446"/>
                    <a:pt x="2954" y="8446"/>
                  </a:cubicBezTo>
                  <a:cubicBezTo>
                    <a:pt x="4602" y="8478"/>
                    <a:pt x="5969" y="7174"/>
                    <a:pt x="6008" y="5520"/>
                  </a:cubicBezTo>
                  <a:cubicBezTo>
                    <a:pt x="6008" y="5501"/>
                    <a:pt x="6008" y="5476"/>
                    <a:pt x="6008" y="5457"/>
                  </a:cubicBezTo>
                  <a:cubicBezTo>
                    <a:pt x="5810" y="3453"/>
                    <a:pt x="4678" y="1659"/>
                    <a:pt x="2954" y="623"/>
                  </a:cubicBezTo>
                  <a:cubicBezTo>
                    <a:pt x="1237" y="-459"/>
                    <a:pt x="-163" y="813"/>
                    <a:pt x="-163" y="35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 3277">
              <a:extLst>
                <a:ext uri="{FF2B5EF4-FFF2-40B4-BE49-F238E27FC236}">
                  <a16:creationId xmlns:a16="http://schemas.microsoft.com/office/drawing/2014/main" id="{8D9A9612-279C-72D7-4BA6-3F26A12201F7}"/>
                </a:ext>
              </a:extLst>
            </p:cNvPr>
            <p:cNvSpPr/>
            <p:nvPr/>
          </p:nvSpPr>
          <p:spPr>
            <a:xfrm>
              <a:off x="10618452" y="5526763"/>
              <a:ext cx="19147" cy="15457"/>
            </a:xfrm>
            <a:custGeom>
              <a:avLst/>
              <a:gdLst>
                <a:gd name="connsiteX0" fmla="*/ 15205 w 19147"/>
                <a:gd name="connsiteY0" fmla="*/ 11751 h 15457"/>
                <a:gd name="connsiteX1" fmla="*/ 9480 w 19147"/>
                <a:gd name="connsiteY1" fmla="*/ 238 h 15457"/>
                <a:gd name="connsiteX2" fmla="*/ 1593 w 19147"/>
                <a:gd name="connsiteY2" fmla="*/ 10097 h 15457"/>
                <a:gd name="connsiteX3" fmla="*/ 15205 w 19147"/>
                <a:gd name="connsiteY3" fmla="*/ 11751 h 1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47" h="15457">
                  <a:moveTo>
                    <a:pt x="15205" y="11751"/>
                  </a:moveTo>
                  <a:cubicBezTo>
                    <a:pt x="22202" y="6535"/>
                    <a:pt x="19021" y="238"/>
                    <a:pt x="9480" y="238"/>
                  </a:cubicBezTo>
                  <a:cubicBezTo>
                    <a:pt x="-61" y="238"/>
                    <a:pt x="-2159" y="3037"/>
                    <a:pt x="1593" y="10097"/>
                  </a:cubicBezTo>
                  <a:cubicBezTo>
                    <a:pt x="5346" y="17158"/>
                    <a:pt x="7572" y="17349"/>
                    <a:pt x="15205" y="117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 3278">
              <a:extLst>
                <a:ext uri="{FF2B5EF4-FFF2-40B4-BE49-F238E27FC236}">
                  <a16:creationId xmlns:a16="http://schemas.microsoft.com/office/drawing/2014/main" id="{CDC1B5F9-3352-42C6-33C5-FCC30CD07CC2}"/>
                </a:ext>
              </a:extLst>
            </p:cNvPr>
            <p:cNvSpPr/>
            <p:nvPr/>
          </p:nvSpPr>
          <p:spPr>
            <a:xfrm>
              <a:off x="10633075" y="5345354"/>
              <a:ext cx="8568" cy="11150"/>
            </a:xfrm>
            <a:custGeom>
              <a:avLst/>
              <a:gdLst>
                <a:gd name="connsiteX0" fmla="*/ 8405 w 8568"/>
                <a:gd name="connsiteY0" fmla="*/ 7110 h 11150"/>
                <a:gd name="connsiteX1" fmla="*/ 5543 w 8568"/>
                <a:gd name="connsiteY1" fmla="*/ 749 h 11150"/>
                <a:gd name="connsiteX2" fmla="*/ 645 w 8568"/>
                <a:gd name="connsiteY2" fmla="*/ 8509 h 11150"/>
                <a:gd name="connsiteX3" fmla="*/ 8405 w 8568"/>
                <a:gd name="connsiteY3" fmla="*/ 7110 h 1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8" h="11150">
                  <a:moveTo>
                    <a:pt x="8405" y="7110"/>
                  </a:moveTo>
                  <a:cubicBezTo>
                    <a:pt x="8437" y="4674"/>
                    <a:pt x="7388" y="2345"/>
                    <a:pt x="5543" y="749"/>
                  </a:cubicBezTo>
                  <a:cubicBezTo>
                    <a:pt x="1854" y="-1541"/>
                    <a:pt x="-1836" y="4375"/>
                    <a:pt x="645" y="8509"/>
                  </a:cubicBezTo>
                  <a:cubicBezTo>
                    <a:pt x="3126" y="12643"/>
                    <a:pt x="8405" y="12453"/>
                    <a:pt x="8405" y="71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 3279">
              <a:extLst>
                <a:ext uri="{FF2B5EF4-FFF2-40B4-BE49-F238E27FC236}">
                  <a16:creationId xmlns:a16="http://schemas.microsoft.com/office/drawing/2014/main" id="{EE0861B9-E057-80B8-054F-E0D65518DEFA}"/>
                </a:ext>
              </a:extLst>
            </p:cNvPr>
            <p:cNvSpPr/>
            <p:nvPr/>
          </p:nvSpPr>
          <p:spPr>
            <a:xfrm>
              <a:off x="10626037" y="4576590"/>
              <a:ext cx="12552" cy="11289"/>
            </a:xfrm>
            <a:custGeom>
              <a:avLst/>
              <a:gdLst>
                <a:gd name="connsiteX0" fmla="*/ 1831 w 12552"/>
                <a:gd name="connsiteY0" fmla="*/ 10489 h 11289"/>
                <a:gd name="connsiteX1" fmla="*/ 12390 w 12552"/>
                <a:gd name="connsiteY1" fmla="*/ 4637 h 11289"/>
                <a:gd name="connsiteX2" fmla="*/ 6029 w 12552"/>
                <a:gd name="connsiteY2" fmla="*/ 248 h 11289"/>
                <a:gd name="connsiteX3" fmla="*/ -153 w 12552"/>
                <a:gd name="connsiteY3" fmla="*/ 5750 h 11289"/>
                <a:gd name="connsiteX4" fmla="*/ 1831 w 12552"/>
                <a:gd name="connsiteY4" fmla="*/ 10489 h 1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2" h="11289">
                  <a:moveTo>
                    <a:pt x="1831" y="10489"/>
                  </a:moveTo>
                  <a:cubicBezTo>
                    <a:pt x="4821" y="13542"/>
                    <a:pt x="12390" y="9344"/>
                    <a:pt x="12390" y="4637"/>
                  </a:cubicBezTo>
                  <a:cubicBezTo>
                    <a:pt x="12390" y="2220"/>
                    <a:pt x="9591" y="248"/>
                    <a:pt x="6029" y="248"/>
                  </a:cubicBezTo>
                  <a:cubicBezTo>
                    <a:pt x="2804" y="64"/>
                    <a:pt x="38" y="2525"/>
                    <a:pt x="-153" y="5750"/>
                  </a:cubicBezTo>
                  <a:cubicBezTo>
                    <a:pt x="-255" y="7550"/>
                    <a:pt x="477" y="9299"/>
                    <a:pt x="1831" y="104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 3280">
              <a:extLst>
                <a:ext uri="{FF2B5EF4-FFF2-40B4-BE49-F238E27FC236}">
                  <a16:creationId xmlns:a16="http://schemas.microsoft.com/office/drawing/2014/main" id="{86106C42-2ABC-FD41-87A7-9EA1DE20FD47}"/>
                </a:ext>
              </a:extLst>
            </p:cNvPr>
            <p:cNvSpPr/>
            <p:nvPr/>
          </p:nvSpPr>
          <p:spPr>
            <a:xfrm>
              <a:off x="10623040" y="4457018"/>
              <a:ext cx="9316" cy="12494"/>
            </a:xfrm>
            <a:custGeom>
              <a:avLst/>
              <a:gdLst>
                <a:gd name="connsiteX0" fmla="*/ 4511 w 9316"/>
                <a:gd name="connsiteY0" fmla="*/ 238 h 12494"/>
                <a:gd name="connsiteX1" fmla="*/ 1903 w 9316"/>
                <a:gd name="connsiteY1" fmla="*/ 10734 h 12494"/>
                <a:gd name="connsiteX2" fmla="*/ 9154 w 9316"/>
                <a:gd name="connsiteY2" fmla="*/ 6535 h 12494"/>
                <a:gd name="connsiteX3" fmla="*/ 4511 w 9316"/>
                <a:gd name="connsiteY3" fmla="*/ 238 h 1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6" h="12494">
                  <a:moveTo>
                    <a:pt x="4511" y="238"/>
                  </a:moveTo>
                  <a:cubicBezTo>
                    <a:pt x="-196" y="238"/>
                    <a:pt x="-1850" y="6917"/>
                    <a:pt x="1903" y="10734"/>
                  </a:cubicBezTo>
                  <a:cubicBezTo>
                    <a:pt x="5655" y="14550"/>
                    <a:pt x="9154" y="12769"/>
                    <a:pt x="9154" y="6535"/>
                  </a:cubicBezTo>
                  <a:cubicBezTo>
                    <a:pt x="9154" y="3037"/>
                    <a:pt x="7373" y="238"/>
                    <a:pt x="451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 3281">
              <a:extLst>
                <a:ext uri="{FF2B5EF4-FFF2-40B4-BE49-F238E27FC236}">
                  <a16:creationId xmlns:a16="http://schemas.microsoft.com/office/drawing/2014/main" id="{C8BBBD8F-FC9E-E957-8173-C014A9772498}"/>
                </a:ext>
              </a:extLst>
            </p:cNvPr>
            <p:cNvSpPr/>
            <p:nvPr/>
          </p:nvSpPr>
          <p:spPr>
            <a:xfrm>
              <a:off x="10644778" y="4554506"/>
              <a:ext cx="39072" cy="12506"/>
            </a:xfrm>
            <a:custGeom>
              <a:avLst/>
              <a:gdLst>
                <a:gd name="connsiteX0" fmla="*/ 38619 w 39072"/>
                <a:gd name="connsiteY0" fmla="*/ 9801 h 12506"/>
                <a:gd name="connsiteX1" fmla="*/ 25898 w 39072"/>
                <a:gd name="connsiteY1" fmla="*/ 6557 h 12506"/>
                <a:gd name="connsiteX2" fmla="*/ 13176 w 39072"/>
                <a:gd name="connsiteY2" fmla="*/ 3440 h 12506"/>
                <a:gd name="connsiteX3" fmla="*/ 4780 w 39072"/>
                <a:gd name="connsiteY3" fmla="*/ 260 h 12506"/>
                <a:gd name="connsiteX4" fmla="*/ 3508 w 39072"/>
                <a:gd name="connsiteY4" fmla="*/ 6048 h 12506"/>
                <a:gd name="connsiteX5" fmla="*/ 38619 w 39072"/>
                <a:gd name="connsiteY5" fmla="*/ 9801 h 1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72" h="12506">
                  <a:moveTo>
                    <a:pt x="38619" y="9801"/>
                  </a:moveTo>
                  <a:cubicBezTo>
                    <a:pt x="34917" y="7193"/>
                    <a:pt x="30395" y="6042"/>
                    <a:pt x="25898" y="6557"/>
                  </a:cubicBezTo>
                  <a:cubicBezTo>
                    <a:pt x="21420" y="7053"/>
                    <a:pt x="16917" y="5947"/>
                    <a:pt x="13176" y="3440"/>
                  </a:cubicBezTo>
                  <a:cubicBezTo>
                    <a:pt x="10969" y="1220"/>
                    <a:pt x="7903" y="63"/>
                    <a:pt x="4780" y="260"/>
                  </a:cubicBezTo>
                  <a:cubicBezTo>
                    <a:pt x="-1580" y="260"/>
                    <a:pt x="-1580" y="642"/>
                    <a:pt x="3508" y="6048"/>
                  </a:cubicBezTo>
                  <a:cubicBezTo>
                    <a:pt x="8597" y="11455"/>
                    <a:pt x="42372" y="15907"/>
                    <a:pt x="38619" y="98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 3282">
              <a:extLst>
                <a:ext uri="{FF2B5EF4-FFF2-40B4-BE49-F238E27FC236}">
                  <a16:creationId xmlns:a16="http://schemas.microsoft.com/office/drawing/2014/main" id="{5D4E144E-FC24-7801-45AC-B5F94ED87E28}"/>
                </a:ext>
              </a:extLst>
            </p:cNvPr>
            <p:cNvSpPr/>
            <p:nvPr/>
          </p:nvSpPr>
          <p:spPr>
            <a:xfrm>
              <a:off x="10618055" y="4639507"/>
              <a:ext cx="6923" cy="6297"/>
            </a:xfrm>
            <a:custGeom>
              <a:avLst/>
              <a:gdLst>
                <a:gd name="connsiteX0" fmla="*/ 3326 w 6923"/>
                <a:gd name="connsiteY0" fmla="*/ 6535 h 6297"/>
                <a:gd name="connsiteX1" fmla="*/ 6379 w 6923"/>
                <a:gd name="connsiteY1" fmla="*/ 3355 h 6297"/>
                <a:gd name="connsiteX2" fmla="*/ 3326 w 6923"/>
                <a:gd name="connsiteY2" fmla="*/ 238 h 6297"/>
                <a:gd name="connsiteX3" fmla="*/ 210 w 6923"/>
                <a:gd name="connsiteY3" fmla="*/ 3355 h 6297"/>
                <a:gd name="connsiteX4" fmla="*/ 3326 w 6923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3" h="6297">
                  <a:moveTo>
                    <a:pt x="3326" y="6535"/>
                  </a:moveTo>
                  <a:cubicBezTo>
                    <a:pt x="3962" y="6535"/>
                    <a:pt x="5362" y="5136"/>
                    <a:pt x="6379" y="3355"/>
                  </a:cubicBezTo>
                  <a:cubicBezTo>
                    <a:pt x="7397" y="1574"/>
                    <a:pt x="6379" y="238"/>
                    <a:pt x="3326" y="238"/>
                  </a:cubicBezTo>
                  <a:cubicBezTo>
                    <a:pt x="273" y="238"/>
                    <a:pt x="-808" y="1638"/>
                    <a:pt x="210" y="3355"/>
                  </a:cubicBezTo>
                  <a:cubicBezTo>
                    <a:pt x="1227" y="5072"/>
                    <a:pt x="2690" y="6535"/>
                    <a:pt x="3326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 3283">
              <a:extLst>
                <a:ext uri="{FF2B5EF4-FFF2-40B4-BE49-F238E27FC236}">
                  <a16:creationId xmlns:a16="http://schemas.microsoft.com/office/drawing/2014/main" id="{F6C6CCE0-FB30-2772-0DE5-B68C7CC69A9E}"/>
                </a:ext>
              </a:extLst>
            </p:cNvPr>
            <p:cNvSpPr/>
            <p:nvPr/>
          </p:nvSpPr>
          <p:spPr>
            <a:xfrm>
              <a:off x="10618042" y="4964190"/>
              <a:ext cx="14126" cy="11322"/>
            </a:xfrm>
            <a:custGeom>
              <a:avLst/>
              <a:gdLst>
                <a:gd name="connsiteX0" fmla="*/ 11035 w 14126"/>
                <a:gd name="connsiteY0" fmla="*/ 9112 h 11322"/>
                <a:gd name="connsiteX1" fmla="*/ 11990 w 14126"/>
                <a:gd name="connsiteY1" fmla="*/ 2433 h 11322"/>
                <a:gd name="connsiteX2" fmla="*/ 3466 w 14126"/>
                <a:gd name="connsiteY2" fmla="*/ 2433 h 11322"/>
                <a:gd name="connsiteX3" fmla="*/ 11035 w 14126"/>
                <a:gd name="connsiteY3" fmla="*/ 9112 h 1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6" h="11322">
                  <a:moveTo>
                    <a:pt x="11035" y="9112"/>
                  </a:moveTo>
                  <a:cubicBezTo>
                    <a:pt x="14661" y="6822"/>
                    <a:pt x="14852" y="5359"/>
                    <a:pt x="11990" y="2433"/>
                  </a:cubicBezTo>
                  <a:cubicBezTo>
                    <a:pt x="9127" y="-493"/>
                    <a:pt x="7155" y="-493"/>
                    <a:pt x="3466" y="2433"/>
                  </a:cubicBezTo>
                  <a:cubicBezTo>
                    <a:pt x="-4548" y="9366"/>
                    <a:pt x="1939" y="14963"/>
                    <a:pt x="11035" y="91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 3284">
              <a:extLst>
                <a:ext uri="{FF2B5EF4-FFF2-40B4-BE49-F238E27FC236}">
                  <a16:creationId xmlns:a16="http://schemas.microsoft.com/office/drawing/2014/main" id="{A87DA952-C521-EC97-FBC6-C7EFB5A7E336}"/>
                </a:ext>
              </a:extLst>
            </p:cNvPr>
            <p:cNvSpPr/>
            <p:nvPr/>
          </p:nvSpPr>
          <p:spPr>
            <a:xfrm>
              <a:off x="10695560" y="5614859"/>
              <a:ext cx="6931" cy="6297"/>
            </a:xfrm>
            <a:custGeom>
              <a:avLst/>
              <a:gdLst>
                <a:gd name="connsiteX0" fmla="*/ 3294 w 6931"/>
                <a:gd name="connsiteY0" fmla="*/ 238 h 6297"/>
                <a:gd name="connsiteX1" fmla="*/ 177 w 6931"/>
                <a:gd name="connsiteY1" fmla="*/ 3419 h 6297"/>
                <a:gd name="connsiteX2" fmla="*/ 3294 w 6931"/>
                <a:gd name="connsiteY2" fmla="*/ 6536 h 6297"/>
                <a:gd name="connsiteX3" fmla="*/ 6411 w 6931"/>
                <a:gd name="connsiteY3" fmla="*/ 3419 h 6297"/>
                <a:gd name="connsiteX4" fmla="*/ 3294 w 693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1" h="6297">
                  <a:moveTo>
                    <a:pt x="3294" y="238"/>
                  </a:moveTo>
                  <a:cubicBezTo>
                    <a:pt x="495" y="238"/>
                    <a:pt x="-841" y="1638"/>
                    <a:pt x="177" y="3419"/>
                  </a:cubicBezTo>
                  <a:cubicBezTo>
                    <a:pt x="1195" y="5200"/>
                    <a:pt x="2658" y="6536"/>
                    <a:pt x="3294" y="6536"/>
                  </a:cubicBezTo>
                  <a:cubicBezTo>
                    <a:pt x="3930" y="6536"/>
                    <a:pt x="5329" y="5136"/>
                    <a:pt x="6411" y="3419"/>
                  </a:cubicBezTo>
                  <a:cubicBezTo>
                    <a:pt x="7492" y="1702"/>
                    <a:pt x="6029" y="238"/>
                    <a:pt x="329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 3285">
              <a:extLst>
                <a:ext uri="{FF2B5EF4-FFF2-40B4-BE49-F238E27FC236}">
                  <a16:creationId xmlns:a16="http://schemas.microsoft.com/office/drawing/2014/main" id="{EFDABE4F-4F44-CC97-18FE-1106A3530E04}"/>
                </a:ext>
              </a:extLst>
            </p:cNvPr>
            <p:cNvSpPr/>
            <p:nvPr/>
          </p:nvSpPr>
          <p:spPr>
            <a:xfrm>
              <a:off x="10714088" y="6074673"/>
              <a:ext cx="16379" cy="9043"/>
            </a:xfrm>
            <a:custGeom>
              <a:avLst/>
              <a:gdLst>
                <a:gd name="connsiteX0" fmla="*/ 8046 w 16379"/>
                <a:gd name="connsiteY0" fmla="*/ 9272 h 9043"/>
                <a:gd name="connsiteX1" fmla="*/ 15807 w 16379"/>
                <a:gd name="connsiteY1" fmla="*/ 6156 h 9043"/>
                <a:gd name="connsiteX2" fmla="*/ 3085 w 16379"/>
                <a:gd name="connsiteY2" fmla="*/ 1067 h 9043"/>
                <a:gd name="connsiteX3" fmla="*/ 8046 w 16379"/>
                <a:gd name="connsiteY3" fmla="*/ 9272 h 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79" h="9043">
                  <a:moveTo>
                    <a:pt x="8046" y="9272"/>
                  </a:moveTo>
                  <a:cubicBezTo>
                    <a:pt x="10960" y="9400"/>
                    <a:pt x="13790" y="8267"/>
                    <a:pt x="15807" y="6156"/>
                  </a:cubicBezTo>
                  <a:cubicBezTo>
                    <a:pt x="18224" y="2085"/>
                    <a:pt x="9446" y="-1414"/>
                    <a:pt x="3085" y="1067"/>
                  </a:cubicBezTo>
                  <a:cubicBezTo>
                    <a:pt x="-3275" y="3547"/>
                    <a:pt x="413" y="9272"/>
                    <a:pt x="8046" y="92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 3286">
              <a:extLst>
                <a:ext uri="{FF2B5EF4-FFF2-40B4-BE49-F238E27FC236}">
                  <a16:creationId xmlns:a16="http://schemas.microsoft.com/office/drawing/2014/main" id="{90310E1B-0268-2A3C-1EF1-C6F090BD960F}"/>
                </a:ext>
              </a:extLst>
            </p:cNvPr>
            <p:cNvSpPr/>
            <p:nvPr/>
          </p:nvSpPr>
          <p:spPr>
            <a:xfrm>
              <a:off x="10723171" y="6090191"/>
              <a:ext cx="9858" cy="12272"/>
            </a:xfrm>
            <a:custGeom>
              <a:avLst/>
              <a:gdLst>
                <a:gd name="connsiteX0" fmla="*/ 9395 w 9858"/>
                <a:gd name="connsiteY0" fmla="*/ 10101 h 12272"/>
                <a:gd name="connsiteX1" fmla="*/ 8187 w 9858"/>
                <a:gd name="connsiteY1" fmla="*/ 3041 h 12272"/>
                <a:gd name="connsiteX2" fmla="*/ 1826 w 9858"/>
                <a:gd name="connsiteY2" fmla="*/ 2150 h 12272"/>
                <a:gd name="connsiteX3" fmla="*/ 299 w 9858"/>
                <a:gd name="connsiteY3" fmla="*/ 9147 h 12272"/>
                <a:gd name="connsiteX4" fmla="*/ 9395 w 9858"/>
                <a:gd name="connsiteY4" fmla="*/ 10101 h 1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8" h="12272">
                  <a:moveTo>
                    <a:pt x="9395" y="10101"/>
                  </a:moveTo>
                  <a:cubicBezTo>
                    <a:pt x="10057" y="7684"/>
                    <a:pt x="9618" y="5102"/>
                    <a:pt x="8187" y="3041"/>
                  </a:cubicBezTo>
                  <a:cubicBezTo>
                    <a:pt x="6087" y="-394"/>
                    <a:pt x="4497" y="-648"/>
                    <a:pt x="1826" y="2150"/>
                  </a:cubicBezTo>
                  <a:cubicBezTo>
                    <a:pt x="-70" y="3951"/>
                    <a:pt x="-680" y="6724"/>
                    <a:pt x="299" y="9147"/>
                  </a:cubicBezTo>
                  <a:cubicBezTo>
                    <a:pt x="2653" y="13218"/>
                    <a:pt x="7232" y="13663"/>
                    <a:pt x="9395" y="101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 3287">
              <a:extLst>
                <a:ext uri="{FF2B5EF4-FFF2-40B4-BE49-F238E27FC236}">
                  <a16:creationId xmlns:a16="http://schemas.microsoft.com/office/drawing/2014/main" id="{40448481-707D-8410-2E12-898B930E56BC}"/>
                </a:ext>
              </a:extLst>
            </p:cNvPr>
            <p:cNvSpPr/>
            <p:nvPr/>
          </p:nvSpPr>
          <p:spPr>
            <a:xfrm>
              <a:off x="10735028" y="2479125"/>
              <a:ext cx="16822" cy="10985"/>
            </a:xfrm>
            <a:custGeom>
              <a:avLst/>
              <a:gdLst>
                <a:gd name="connsiteX0" fmla="*/ 16239 w 16822"/>
                <a:gd name="connsiteY0" fmla="*/ 9618 h 10985"/>
                <a:gd name="connsiteX1" fmla="*/ 2818 w 16822"/>
                <a:gd name="connsiteY1" fmla="*/ 649 h 10985"/>
                <a:gd name="connsiteX2" fmla="*/ 5171 w 16822"/>
                <a:gd name="connsiteY2" fmla="*/ 9491 h 10985"/>
                <a:gd name="connsiteX3" fmla="*/ 16239 w 16822"/>
                <a:gd name="connsiteY3" fmla="*/ 9618 h 1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22" h="10985">
                  <a:moveTo>
                    <a:pt x="16239" y="9618"/>
                  </a:moveTo>
                  <a:cubicBezTo>
                    <a:pt x="19101" y="6692"/>
                    <a:pt x="6570" y="-1704"/>
                    <a:pt x="2818" y="649"/>
                  </a:cubicBezTo>
                  <a:cubicBezTo>
                    <a:pt x="-1953" y="3702"/>
                    <a:pt x="-872" y="7900"/>
                    <a:pt x="5171" y="9491"/>
                  </a:cubicBezTo>
                  <a:cubicBezTo>
                    <a:pt x="13504" y="11781"/>
                    <a:pt x="13821" y="11781"/>
                    <a:pt x="16239" y="96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 3288">
              <a:extLst>
                <a:ext uri="{FF2B5EF4-FFF2-40B4-BE49-F238E27FC236}">
                  <a16:creationId xmlns:a16="http://schemas.microsoft.com/office/drawing/2014/main" id="{6BCE2A56-205A-B26D-5614-31C44C3F4349}"/>
                </a:ext>
              </a:extLst>
            </p:cNvPr>
            <p:cNvSpPr/>
            <p:nvPr/>
          </p:nvSpPr>
          <p:spPr>
            <a:xfrm>
              <a:off x="10673422" y="5744277"/>
              <a:ext cx="14718" cy="8991"/>
            </a:xfrm>
            <a:custGeom>
              <a:avLst/>
              <a:gdLst>
                <a:gd name="connsiteX0" fmla="*/ 6605 w 14718"/>
                <a:gd name="connsiteY0" fmla="*/ 9230 h 8991"/>
                <a:gd name="connsiteX1" fmla="*/ 14556 w 14718"/>
                <a:gd name="connsiteY1" fmla="*/ 4332 h 8991"/>
                <a:gd name="connsiteX2" fmla="*/ 7813 w 14718"/>
                <a:gd name="connsiteY2" fmla="*/ 388 h 8991"/>
                <a:gd name="connsiteX3" fmla="*/ 6605 w 14718"/>
                <a:gd name="connsiteY3" fmla="*/ 9230 h 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18" h="8991">
                  <a:moveTo>
                    <a:pt x="6605" y="9230"/>
                  </a:moveTo>
                  <a:cubicBezTo>
                    <a:pt x="11821" y="9230"/>
                    <a:pt x="14556" y="7513"/>
                    <a:pt x="14556" y="4332"/>
                  </a:cubicBezTo>
                  <a:cubicBezTo>
                    <a:pt x="14556" y="1152"/>
                    <a:pt x="12330" y="-248"/>
                    <a:pt x="7813" y="388"/>
                  </a:cubicBezTo>
                  <a:cubicBezTo>
                    <a:pt x="-2046" y="1852"/>
                    <a:pt x="-3127" y="9230"/>
                    <a:pt x="6605" y="92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 3289">
              <a:extLst>
                <a:ext uri="{FF2B5EF4-FFF2-40B4-BE49-F238E27FC236}">
                  <a16:creationId xmlns:a16="http://schemas.microsoft.com/office/drawing/2014/main" id="{C1CA223E-D5B4-97CC-1514-367A0A73C83F}"/>
                </a:ext>
              </a:extLst>
            </p:cNvPr>
            <p:cNvSpPr/>
            <p:nvPr/>
          </p:nvSpPr>
          <p:spPr>
            <a:xfrm>
              <a:off x="10710668" y="5644912"/>
              <a:ext cx="17737" cy="13963"/>
            </a:xfrm>
            <a:custGeom>
              <a:avLst/>
              <a:gdLst>
                <a:gd name="connsiteX0" fmla="*/ 208 w 17737"/>
                <a:gd name="connsiteY0" fmla="*/ 2244 h 13963"/>
                <a:gd name="connsiteX1" fmla="*/ 3834 w 17737"/>
                <a:gd name="connsiteY1" fmla="*/ 10004 h 13963"/>
                <a:gd name="connsiteX2" fmla="*/ 17573 w 17737"/>
                <a:gd name="connsiteY2" fmla="*/ 11912 h 13963"/>
                <a:gd name="connsiteX3" fmla="*/ 208 w 17737"/>
                <a:gd name="connsiteY3" fmla="*/ 2244 h 1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37" h="13963">
                  <a:moveTo>
                    <a:pt x="208" y="2244"/>
                  </a:moveTo>
                  <a:cubicBezTo>
                    <a:pt x="-937" y="4152"/>
                    <a:pt x="653" y="7650"/>
                    <a:pt x="3834" y="10004"/>
                  </a:cubicBezTo>
                  <a:cubicBezTo>
                    <a:pt x="10194" y="14647"/>
                    <a:pt x="17700" y="15665"/>
                    <a:pt x="17573" y="11912"/>
                  </a:cubicBezTo>
                  <a:cubicBezTo>
                    <a:pt x="17446" y="4088"/>
                    <a:pt x="3707" y="-3481"/>
                    <a:pt x="208" y="22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 3290">
              <a:extLst>
                <a:ext uri="{FF2B5EF4-FFF2-40B4-BE49-F238E27FC236}">
                  <a16:creationId xmlns:a16="http://schemas.microsoft.com/office/drawing/2014/main" id="{DE4A0289-8895-355F-5B92-0DE8C0721C7F}"/>
                </a:ext>
              </a:extLst>
            </p:cNvPr>
            <p:cNvSpPr/>
            <p:nvPr/>
          </p:nvSpPr>
          <p:spPr>
            <a:xfrm>
              <a:off x="10778379" y="354506"/>
              <a:ext cx="11782" cy="11984"/>
            </a:xfrm>
            <a:custGeom>
              <a:avLst/>
              <a:gdLst>
                <a:gd name="connsiteX0" fmla="*/ 6790 w 11782"/>
                <a:gd name="connsiteY0" fmla="*/ 471 h 11984"/>
                <a:gd name="connsiteX1" fmla="*/ 47 w 11782"/>
                <a:gd name="connsiteY1" fmla="*/ 7341 h 11984"/>
                <a:gd name="connsiteX2" fmla="*/ 4627 w 11782"/>
                <a:gd name="connsiteY2" fmla="*/ 11984 h 11984"/>
                <a:gd name="connsiteX3" fmla="*/ 11369 w 11782"/>
                <a:gd name="connsiteY3" fmla="*/ 5115 h 11984"/>
                <a:gd name="connsiteX4" fmla="*/ 6790 w 11782"/>
                <a:gd name="connsiteY4" fmla="*/ 471 h 1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82" h="11984">
                  <a:moveTo>
                    <a:pt x="6790" y="471"/>
                  </a:moveTo>
                  <a:cubicBezTo>
                    <a:pt x="3418" y="1343"/>
                    <a:pt x="874" y="3982"/>
                    <a:pt x="47" y="7341"/>
                  </a:cubicBezTo>
                  <a:cubicBezTo>
                    <a:pt x="-716" y="11539"/>
                    <a:pt x="556" y="12811"/>
                    <a:pt x="4627" y="11984"/>
                  </a:cubicBezTo>
                  <a:cubicBezTo>
                    <a:pt x="7998" y="11157"/>
                    <a:pt x="10606" y="8498"/>
                    <a:pt x="11369" y="5115"/>
                  </a:cubicBezTo>
                  <a:cubicBezTo>
                    <a:pt x="12196" y="980"/>
                    <a:pt x="11051" y="-356"/>
                    <a:pt x="6790" y="4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 3291">
              <a:extLst>
                <a:ext uri="{FF2B5EF4-FFF2-40B4-BE49-F238E27FC236}">
                  <a16:creationId xmlns:a16="http://schemas.microsoft.com/office/drawing/2014/main" id="{5224447F-CBA3-A282-57ED-D73E8B91FCEC}"/>
                </a:ext>
              </a:extLst>
            </p:cNvPr>
            <p:cNvSpPr/>
            <p:nvPr/>
          </p:nvSpPr>
          <p:spPr>
            <a:xfrm>
              <a:off x="10680147" y="4344711"/>
              <a:ext cx="44097" cy="23567"/>
            </a:xfrm>
            <a:custGeom>
              <a:avLst/>
              <a:gdLst>
                <a:gd name="connsiteX0" fmla="*/ 40016 w 44097"/>
                <a:gd name="connsiteY0" fmla="*/ 17770 h 23567"/>
                <a:gd name="connsiteX1" fmla="*/ 41097 w 44097"/>
                <a:gd name="connsiteY1" fmla="*/ 6512 h 23567"/>
                <a:gd name="connsiteX2" fmla="*/ 30093 w 44097"/>
                <a:gd name="connsiteY2" fmla="*/ 5939 h 23567"/>
                <a:gd name="connsiteX3" fmla="*/ 17372 w 44097"/>
                <a:gd name="connsiteY3" fmla="*/ 4158 h 23567"/>
                <a:gd name="connsiteX4" fmla="*/ 11011 w 44097"/>
                <a:gd name="connsiteY4" fmla="*/ 5049 h 23567"/>
                <a:gd name="connsiteX5" fmla="*/ 4650 w 44097"/>
                <a:gd name="connsiteY5" fmla="*/ 11855 h 23567"/>
                <a:gd name="connsiteX6" fmla="*/ 261 w 44097"/>
                <a:gd name="connsiteY6" fmla="*/ 15163 h 23567"/>
                <a:gd name="connsiteX7" fmla="*/ 7385 w 44097"/>
                <a:gd name="connsiteY7" fmla="*/ 16753 h 23567"/>
                <a:gd name="connsiteX8" fmla="*/ 20107 w 44097"/>
                <a:gd name="connsiteY8" fmla="*/ 19488 h 23567"/>
                <a:gd name="connsiteX9" fmla="*/ 40016 w 44097"/>
                <a:gd name="connsiteY9" fmla="*/ 17770 h 2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097" h="23567">
                  <a:moveTo>
                    <a:pt x="40016" y="17770"/>
                  </a:moveTo>
                  <a:cubicBezTo>
                    <a:pt x="44977" y="11919"/>
                    <a:pt x="45104" y="10519"/>
                    <a:pt x="41097" y="6512"/>
                  </a:cubicBezTo>
                  <a:cubicBezTo>
                    <a:pt x="37090" y="2505"/>
                    <a:pt x="35436" y="2568"/>
                    <a:pt x="30093" y="5939"/>
                  </a:cubicBezTo>
                  <a:cubicBezTo>
                    <a:pt x="24750" y="9311"/>
                    <a:pt x="22778" y="9183"/>
                    <a:pt x="17372" y="4158"/>
                  </a:cubicBezTo>
                  <a:cubicBezTo>
                    <a:pt x="11965" y="-867"/>
                    <a:pt x="11011" y="-1566"/>
                    <a:pt x="11011" y="5049"/>
                  </a:cubicBezTo>
                  <a:cubicBezTo>
                    <a:pt x="11011" y="9819"/>
                    <a:pt x="9103" y="11855"/>
                    <a:pt x="4650" y="11855"/>
                  </a:cubicBezTo>
                  <a:cubicBezTo>
                    <a:pt x="198" y="11855"/>
                    <a:pt x="-884" y="13254"/>
                    <a:pt x="261" y="15163"/>
                  </a:cubicBezTo>
                  <a:cubicBezTo>
                    <a:pt x="2068" y="17141"/>
                    <a:pt x="4911" y="17777"/>
                    <a:pt x="7385" y="16753"/>
                  </a:cubicBezTo>
                  <a:cubicBezTo>
                    <a:pt x="11813" y="16250"/>
                    <a:pt x="16278" y="17211"/>
                    <a:pt x="20107" y="19488"/>
                  </a:cubicBezTo>
                  <a:cubicBezTo>
                    <a:pt x="31111" y="25594"/>
                    <a:pt x="33655" y="25403"/>
                    <a:pt x="40016" y="1777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 3292">
              <a:extLst>
                <a:ext uri="{FF2B5EF4-FFF2-40B4-BE49-F238E27FC236}">
                  <a16:creationId xmlns:a16="http://schemas.microsoft.com/office/drawing/2014/main" id="{D3063F29-7D52-EC05-4CA0-981DC0BDA517}"/>
                </a:ext>
              </a:extLst>
            </p:cNvPr>
            <p:cNvSpPr/>
            <p:nvPr/>
          </p:nvSpPr>
          <p:spPr>
            <a:xfrm>
              <a:off x="10731820" y="5731323"/>
              <a:ext cx="9050" cy="5979"/>
            </a:xfrm>
            <a:custGeom>
              <a:avLst/>
              <a:gdLst>
                <a:gd name="connsiteX0" fmla="*/ 8888 w 9050"/>
                <a:gd name="connsiteY0" fmla="*/ 3355 h 5979"/>
                <a:gd name="connsiteX1" fmla="*/ 3481 w 9050"/>
                <a:gd name="connsiteY1" fmla="*/ 238 h 5979"/>
                <a:gd name="connsiteX2" fmla="*/ 2654 w 9050"/>
                <a:gd name="connsiteY2" fmla="*/ 3355 h 5979"/>
                <a:gd name="connsiteX3" fmla="*/ 8888 w 9050"/>
                <a:gd name="connsiteY3" fmla="*/ 3355 h 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0" h="5979">
                  <a:moveTo>
                    <a:pt x="8888" y="3355"/>
                  </a:moveTo>
                  <a:cubicBezTo>
                    <a:pt x="8888" y="1574"/>
                    <a:pt x="6471" y="238"/>
                    <a:pt x="3481" y="238"/>
                  </a:cubicBezTo>
                  <a:cubicBezTo>
                    <a:pt x="-1162" y="238"/>
                    <a:pt x="-1290" y="747"/>
                    <a:pt x="2654" y="3355"/>
                  </a:cubicBezTo>
                  <a:cubicBezTo>
                    <a:pt x="8569" y="7172"/>
                    <a:pt x="8888" y="7172"/>
                    <a:pt x="888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 3293">
              <a:extLst>
                <a:ext uri="{FF2B5EF4-FFF2-40B4-BE49-F238E27FC236}">
                  <a16:creationId xmlns:a16="http://schemas.microsoft.com/office/drawing/2014/main" id="{CA040F42-3B1A-6E1C-A95D-A86C601E71DA}"/>
                </a:ext>
              </a:extLst>
            </p:cNvPr>
            <p:cNvSpPr/>
            <p:nvPr/>
          </p:nvSpPr>
          <p:spPr>
            <a:xfrm>
              <a:off x="10772870" y="5605445"/>
              <a:ext cx="7304" cy="6297"/>
            </a:xfrm>
            <a:custGeom>
              <a:avLst/>
              <a:gdLst>
                <a:gd name="connsiteX0" fmla="*/ 1550 w 7304"/>
                <a:gd name="connsiteY0" fmla="*/ 238 h 6297"/>
                <a:gd name="connsiteX1" fmla="*/ 405 w 7304"/>
                <a:gd name="connsiteY1" fmla="*/ 3355 h 6297"/>
                <a:gd name="connsiteX2" fmla="*/ 5430 w 7304"/>
                <a:gd name="connsiteY2" fmla="*/ 6535 h 6297"/>
                <a:gd name="connsiteX3" fmla="*/ 6575 w 7304"/>
                <a:gd name="connsiteY3" fmla="*/ 3355 h 6297"/>
                <a:gd name="connsiteX4" fmla="*/ 1550 w 7304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4" h="6297">
                  <a:moveTo>
                    <a:pt x="1550" y="238"/>
                  </a:moveTo>
                  <a:cubicBezTo>
                    <a:pt x="-168" y="238"/>
                    <a:pt x="-676" y="1638"/>
                    <a:pt x="405" y="3355"/>
                  </a:cubicBezTo>
                  <a:cubicBezTo>
                    <a:pt x="1423" y="5180"/>
                    <a:pt x="3331" y="6370"/>
                    <a:pt x="5430" y="6535"/>
                  </a:cubicBezTo>
                  <a:cubicBezTo>
                    <a:pt x="7147" y="6535"/>
                    <a:pt x="7656" y="5136"/>
                    <a:pt x="6575" y="3355"/>
                  </a:cubicBezTo>
                  <a:cubicBezTo>
                    <a:pt x="5494" y="1606"/>
                    <a:pt x="3585" y="455"/>
                    <a:pt x="155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 3294">
              <a:extLst>
                <a:ext uri="{FF2B5EF4-FFF2-40B4-BE49-F238E27FC236}">
                  <a16:creationId xmlns:a16="http://schemas.microsoft.com/office/drawing/2014/main" id="{7FA95DCF-10A8-8C2A-6EF6-FA37FD0BADF5}"/>
                </a:ext>
              </a:extLst>
            </p:cNvPr>
            <p:cNvSpPr/>
            <p:nvPr/>
          </p:nvSpPr>
          <p:spPr>
            <a:xfrm>
              <a:off x="10772283" y="3826286"/>
              <a:ext cx="9042" cy="7455"/>
            </a:xfrm>
            <a:custGeom>
              <a:avLst/>
              <a:gdLst>
                <a:gd name="connsiteX0" fmla="*/ 101 w 9042"/>
                <a:gd name="connsiteY0" fmla="*/ 4376 h 7455"/>
                <a:gd name="connsiteX1" fmla="*/ 3853 w 9042"/>
                <a:gd name="connsiteY1" fmla="*/ 7493 h 7455"/>
                <a:gd name="connsiteX2" fmla="*/ 8878 w 9042"/>
                <a:gd name="connsiteY2" fmla="*/ 3295 h 7455"/>
                <a:gd name="connsiteX3" fmla="*/ 101 w 9042"/>
                <a:gd name="connsiteY3" fmla="*/ 4376 h 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2" h="7455">
                  <a:moveTo>
                    <a:pt x="101" y="4376"/>
                  </a:moveTo>
                  <a:cubicBezTo>
                    <a:pt x="-790" y="7048"/>
                    <a:pt x="610" y="8193"/>
                    <a:pt x="3853" y="7493"/>
                  </a:cubicBezTo>
                  <a:cubicBezTo>
                    <a:pt x="7097" y="6793"/>
                    <a:pt x="8942" y="5012"/>
                    <a:pt x="8878" y="3295"/>
                  </a:cubicBezTo>
                  <a:cubicBezTo>
                    <a:pt x="8624" y="-1412"/>
                    <a:pt x="1691" y="-394"/>
                    <a:pt x="101" y="43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 3295">
              <a:extLst>
                <a:ext uri="{FF2B5EF4-FFF2-40B4-BE49-F238E27FC236}">
                  <a16:creationId xmlns:a16="http://schemas.microsoft.com/office/drawing/2014/main" id="{CA621D9A-E4DA-7AA8-87AD-7A0CA9D5D576}"/>
                </a:ext>
              </a:extLst>
            </p:cNvPr>
            <p:cNvSpPr/>
            <p:nvPr/>
          </p:nvSpPr>
          <p:spPr>
            <a:xfrm>
              <a:off x="10779712" y="2308828"/>
              <a:ext cx="13278" cy="11374"/>
            </a:xfrm>
            <a:custGeom>
              <a:avLst/>
              <a:gdLst>
                <a:gd name="connsiteX0" fmla="*/ 12899 w 13278"/>
                <a:gd name="connsiteY0" fmla="*/ 6585 h 11374"/>
                <a:gd name="connsiteX1" fmla="*/ 1195 w 13278"/>
                <a:gd name="connsiteY1" fmla="*/ 2832 h 11374"/>
                <a:gd name="connsiteX2" fmla="*/ 242 w 13278"/>
                <a:gd name="connsiteY2" fmla="*/ 9702 h 11374"/>
                <a:gd name="connsiteX3" fmla="*/ 12899 w 13278"/>
                <a:gd name="connsiteY3" fmla="*/ 6585 h 1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78" h="11374">
                  <a:moveTo>
                    <a:pt x="12899" y="6585"/>
                  </a:moveTo>
                  <a:cubicBezTo>
                    <a:pt x="14744" y="987"/>
                    <a:pt x="4313" y="-2384"/>
                    <a:pt x="1195" y="2832"/>
                  </a:cubicBezTo>
                  <a:cubicBezTo>
                    <a:pt x="-204" y="4844"/>
                    <a:pt x="-522" y="7389"/>
                    <a:pt x="242" y="9702"/>
                  </a:cubicBezTo>
                  <a:cubicBezTo>
                    <a:pt x="2531" y="13454"/>
                    <a:pt x="11373" y="11292"/>
                    <a:pt x="12899" y="65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 3296">
              <a:extLst>
                <a:ext uri="{FF2B5EF4-FFF2-40B4-BE49-F238E27FC236}">
                  <a16:creationId xmlns:a16="http://schemas.microsoft.com/office/drawing/2014/main" id="{6CF84ED4-5CDF-4C8B-B889-DA933ABDA380}"/>
                </a:ext>
              </a:extLst>
            </p:cNvPr>
            <p:cNvSpPr/>
            <p:nvPr/>
          </p:nvSpPr>
          <p:spPr>
            <a:xfrm>
              <a:off x="10742799" y="4315429"/>
              <a:ext cx="7251" cy="15658"/>
            </a:xfrm>
            <a:custGeom>
              <a:avLst/>
              <a:gdLst>
                <a:gd name="connsiteX0" fmla="*/ 5287 w 7251"/>
                <a:gd name="connsiteY0" fmla="*/ 10988 h 15658"/>
                <a:gd name="connsiteX1" fmla="*/ 4460 w 7251"/>
                <a:gd name="connsiteY1" fmla="*/ 238 h 15658"/>
                <a:gd name="connsiteX2" fmla="*/ 262 w 7251"/>
                <a:gd name="connsiteY2" fmla="*/ 8126 h 15658"/>
                <a:gd name="connsiteX3" fmla="*/ 5287 w 7251"/>
                <a:gd name="connsiteY3" fmla="*/ 10988 h 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" h="15658">
                  <a:moveTo>
                    <a:pt x="5287" y="10988"/>
                  </a:moveTo>
                  <a:cubicBezTo>
                    <a:pt x="7958" y="4055"/>
                    <a:pt x="7640" y="238"/>
                    <a:pt x="4460" y="238"/>
                  </a:cubicBezTo>
                  <a:cubicBezTo>
                    <a:pt x="2933" y="238"/>
                    <a:pt x="1089" y="3800"/>
                    <a:pt x="262" y="8126"/>
                  </a:cubicBezTo>
                  <a:cubicBezTo>
                    <a:pt x="-1392" y="16776"/>
                    <a:pt x="2106" y="18875"/>
                    <a:pt x="5287" y="109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 3297">
              <a:extLst>
                <a:ext uri="{FF2B5EF4-FFF2-40B4-BE49-F238E27FC236}">
                  <a16:creationId xmlns:a16="http://schemas.microsoft.com/office/drawing/2014/main" id="{DFF58E6F-0A25-034A-67B3-6649DB2468C4}"/>
                </a:ext>
              </a:extLst>
            </p:cNvPr>
            <p:cNvSpPr/>
            <p:nvPr/>
          </p:nvSpPr>
          <p:spPr>
            <a:xfrm>
              <a:off x="10744380" y="2453678"/>
              <a:ext cx="8893" cy="11673"/>
            </a:xfrm>
            <a:custGeom>
              <a:avLst/>
              <a:gdLst>
                <a:gd name="connsiteX0" fmla="*/ 8731 w 8893"/>
                <a:gd name="connsiteY0" fmla="*/ 5360 h 11673"/>
                <a:gd name="connsiteX1" fmla="*/ -47 w 8893"/>
                <a:gd name="connsiteY1" fmla="*/ 6696 h 11673"/>
                <a:gd name="connsiteX2" fmla="*/ 3834 w 8893"/>
                <a:gd name="connsiteY2" fmla="*/ 11912 h 11673"/>
                <a:gd name="connsiteX3" fmla="*/ 8731 w 8893"/>
                <a:gd name="connsiteY3" fmla="*/ 5360 h 1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" h="11673">
                  <a:moveTo>
                    <a:pt x="8731" y="5360"/>
                  </a:moveTo>
                  <a:cubicBezTo>
                    <a:pt x="8731" y="-2272"/>
                    <a:pt x="1480" y="-1000"/>
                    <a:pt x="-47" y="6696"/>
                  </a:cubicBezTo>
                  <a:cubicBezTo>
                    <a:pt x="-619" y="9813"/>
                    <a:pt x="971" y="11912"/>
                    <a:pt x="3834" y="11912"/>
                  </a:cubicBezTo>
                  <a:cubicBezTo>
                    <a:pt x="6696" y="11912"/>
                    <a:pt x="8731" y="9240"/>
                    <a:pt x="8731" y="53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 3298">
              <a:extLst>
                <a:ext uri="{FF2B5EF4-FFF2-40B4-BE49-F238E27FC236}">
                  <a16:creationId xmlns:a16="http://schemas.microsoft.com/office/drawing/2014/main" id="{5DA45BBE-08BE-0FFD-DE9E-BA93A8CD5191}"/>
                </a:ext>
              </a:extLst>
            </p:cNvPr>
            <p:cNvSpPr/>
            <p:nvPr/>
          </p:nvSpPr>
          <p:spPr>
            <a:xfrm>
              <a:off x="10759507" y="3673569"/>
              <a:ext cx="9286" cy="6297"/>
            </a:xfrm>
            <a:custGeom>
              <a:avLst/>
              <a:gdLst>
                <a:gd name="connsiteX0" fmla="*/ 4481 w 9286"/>
                <a:gd name="connsiteY0" fmla="*/ 6535 h 6297"/>
                <a:gd name="connsiteX1" fmla="*/ 9124 w 9286"/>
                <a:gd name="connsiteY1" fmla="*/ 3419 h 6297"/>
                <a:gd name="connsiteX2" fmla="*/ 4481 w 9286"/>
                <a:gd name="connsiteY2" fmla="*/ 238 h 6297"/>
                <a:gd name="connsiteX3" fmla="*/ -163 w 9286"/>
                <a:gd name="connsiteY3" fmla="*/ 3419 h 6297"/>
                <a:gd name="connsiteX4" fmla="*/ 4481 w 928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6535"/>
                  </a:moveTo>
                  <a:cubicBezTo>
                    <a:pt x="7025" y="6535"/>
                    <a:pt x="9124" y="5136"/>
                    <a:pt x="9124" y="3419"/>
                  </a:cubicBezTo>
                  <a:cubicBezTo>
                    <a:pt x="9124" y="1701"/>
                    <a:pt x="7025" y="238"/>
                    <a:pt x="4481" y="238"/>
                  </a:cubicBezTo>
                  <a:cubicBezTo>
                    <a:pt x="1936" y="238"/>
                    <a:pt x="-163" y="1701"/>
                    <a:pt x="-163" y="3419"/>
                  </a:cubicBezTo>
                  <a:cubicBezTo>
                    <a:pt x="-163" y="5136"/>
                    <a:pt x="1873" y="6535"/>
                    <a:pt x="44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 3299">
              <a:extLst>
                <a:ext uri="{FF2B5EF4-FFF2-40B4-BE49-F238E27FC236}">
                  <a16:creationId xmlns:a16="http://schemas.microsoft.com/office/drawing/2014/main" id="{7E558549-85D2-5671-F1FB-C8AFE10BCF8A}"/>
                </a:ext>
              </a:extLst>
            </p:cNvPr>
            <p:cNvSpPr/>
            <p:nvPr/>
          </p:nvSpPr>
          <p:spPr>
            <a:xfrm>
              <a:off x="10744612" y="3658033"/>
              <a:ext cx="14831" cy="6060"/>
            </a:xfrm>
            <a:custGeom>
              <a:avLst/>
              <a:gdLst>
                <a:gd name="connsiteX0" fmla="*/ 14669 w 14831"/>
                <a:gd name="connsiteY0" fmla="*/ 3244 h 6060"/>
                <a:gd name="connsiteX1" fmla="*/ 1948 w 14831"/>
                <a:gd name="connsiteY1" fmla="*/ 3244 h 6060"/>
                <a:gd name="connsiteX2" fmla="*/ 5828 w 14831"/>
                <a:gd name="connsiteY2" fmla="*/ 6297 h 6060"/>
                <a:gd name="connsiteX3" fmla="*/ 14669 w 14831"/>
                <a:gd name="connsiteY3" fmla="*/ 3244 h 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31" h="6060">
                  <a:moveTo>
                    <a:pt x="14669" y="3244"/>
                  </a:moveTo>
                  <a:cubicBezTo>
                    <a:pt x="14669" y="-763"/>
                    <a:pt x="8309" y="-763"/>
                    <a:pt x="1948" y="3244"/>
                  </a:cubicBezTo>
                  <a:cubicBezTo>
                    <a:pt x="-1678" y="5597"/>
                    <a:pt x="-787" y="6233"/>
                    <a:pt x="5828" y="6297"/>
                  </a:cubicBezTo>
                  <a:cubicBezTo>
                    <a:pt x="10853" y="6361"/>
                    <a:pt x="14669" y="4961"/>
                    <a:pt x="14669" y="32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 3300">
              <a:extLst>
                <a:ext uri="{FF2B5EF4-FFF2-40B4-BE49-F238E27FC236}">
                  <a16:creationId xmlns:a16="http://schemas.microsoft.com/office/drawing/2014/main" id="{72AD90FD-E65A-081C-520B-77D6E0AAC491}"/>
                </a:ext>
              </a:extLst>
            </p:cNvPr>
            <p:cNvSpPr/>
            <p:nvPr/>
          </p:nvSpPr>
          <p:spPr>
            <a:xfrm>
              <a:off x="10646581" y="5537170"/>
              <a:ext cx="23685" cy="26923"/>
            </a:xfrm>
            <a:custGeom>
              <a:avLst/>
              <a:gdLst>
                <a:gd name="connsiteX0" fmla="*/ 23523 w 23685"/>
                <a:gd name="connsiteY0" fmla="*/ 17373 h 26923"/>
                <a:gd name="connsiteX1" fmla="*/ 13854 w 23685"/>
                <a:gd name="connsiteY1" fmla="*/ 7641 h 26923"/>
                <a:gd name="connsiteX2" fmla="*/ 1133 w 23685"/>
                <a:gd name="connsiteY2" fmla="*/ 1281 h 26923"/>
                <a:gd name="connsiteX3" fmla="*/ 4250 w 23685"/>
                <a:gd name="connsiteY3" fmla="*/ 11521 h 26923"/>
                <a:gd name="connsiteX4" fmla="*/ 6094 w 23685"/>
                <a:gd name="connsiteY4" fmla="*/ 20045 h 26923"/>
                <a:gd name="connsiteX5" fmla="*/ 1387 w 23685"/>
                <a:gd name="connsiteY5" fmla="*/ 24624 h 26923"/>
                <a:gd name="connsiteX6" fmla="*/ 13664 w 23685"/>
                <a:gd name="connsiteY6" fmla="*/ 22335 h 2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85" h="26923">
                  <a:moveTo>
                    <a:pt x="23523" y="17373"/>
                  </a:moveTo>
                  <a:lnTo>
                    <a:pt x="13854" y="7641"/>
                  </a:lnTo>
                  <a:cubicBezTo>
                    <a:pt x="6858" y="517"/>
                    <a:pt x="3423" y="-1136"/>
                    <a:pt x="1133" y="1281"/>
                  </a:cubicBezTo>
                  <a:cubicBezTo>
                    <a:pt x="-1157" y="3698"/>
                    <a:pt x="-584" y="6560"/>
                    <a:pt x="4250" y="11521"/>
                  </a:cubicBezTo>
                  <a:cubicBezTo>
                    <a:pt x="9084" y="16483"/>
                    <a:pt x="10102" y="18455"/>
                    <a:pt x="6094" y="20045"/>
                  </a:cubicBezTo>
                  <a:cubicBezTo>
                    <a:pt x="3487" y="20999"/>
                    <a:pt x="1387" y="23098"/>
                    <a:pt x="1387" y="24624"/>
                  </a:cubicBezTo>
                  <a:cubicBezTo>
                    <a:pt x="1387" y="28377"/>
                    <a:pt x="1896" y="28250"/>
                    <a:pt x="13664" y="223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 3301">
              <a:extLst>
                <a:ext uri="{FF2B5EF4-FFF2-40B4-BE49-F238E27FC236}">
                  <a16:creationId xmlns:a16="http://schemas.microsoft.com/office/drawing/2014/main" id="{0C1F9E69-B660-489E-E62B-7915217EFADE}"/>
                </a:ext>
              </a:extLst>
            </p:cNvPr>
            <p:cNvSpPr/>
            <p:nvPr/>
          </p:nvSpPr>
          <p:spPr>
            <a:xfrm>
              <a:off x="10632357" y="3006992"/>
              <a:ext cx="6227" cy="8599"/>
            </a:xfrm>
            <a:custGeom>
              <a:avLst/>
              <a:gdLst>
                <a:gd name="connsiteX0" fmla="*/ 2954 w 6227"/>
                <a:gd name="connsiteY0" fmla="*/ 340 h 8599"/>
                <a:gd name="connsiteX1" fmla="*/ -163 w 6227"/>
                <a:gd name="connsiteY1" fmla="*/ 4538 h 8599"/>
                <a:gd name="connsiteX2" fmla="*/ 2954 w 6227"/>
                <a:gd name="connsiteY2" fmla="*/ 8736 h 8599"/>
                <a:gd name="connsiteX3" fmla="*/ 5874 w 6227"/>
                <a:gd name="connsiteY3" fmla="*/ 3259 h 8599"/>
                <a:gd name="connsiteX4" fmla="*/ 2954 w 6227"/>
                <a:gd name="connsiteY4" fmla="*/ 340 h 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8599">
                  <a:moveTo>
                    <a:pt x="2954" y="340"/>
                  </a:moveTo>
                  <a:cubicBezTo>
                    <a:pt x="1237" y="-233"/>
                    <a:pt x="-163" y="1676"/>
                    <a:pt x="-163" y="4538"/>
                  </a:cubicBezTo>
                  <a:cubicBezTo>
                    <a:pt x="-163" y="7400"/>
                    <a:pt x="1237" y="9309"/>
                    <a:pt x="2954" y="8736"/>
                  </a:cubicBezTo>
                  <a:cubicBezTo>
                    <a:pt x="5276" y="8030"/>
                    <a:pt x="6580" y="5575"/>
                    <a:pt x="5874" y="3259"/>
                  </a:cubicBezTo>
                  <a:cubicBezTo>
                    <a:pt x="5447" y="1860"/>
                    <a:pt x="4353" y="766"/>
                    <a:pt x="2954" y="3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 3302">
              <a:extLst>
                <a:ext uri="{FF2B5EF4-FFF2-40B4-BE49-F238E27FC236}">
                  <a16:creationId xmlns:a16="http://schemas.microsoft.com/office/drawing/2014/main" id="{DBCBD181-34EC-34CA-E7BE-8D97A0ABA126}"/>
                </a:ext>
              </a:extLst>
            </p:cNvPr>
            <p:cNvSpPr/>
            <p:nvPr/>
          </p:nvSpPr>
          <p:spPr>
            <a:xfrm>
              <a:off x="10619826" y="4195847"/>
              <a:ext cx="6360" cy="6360"/>
            </a:xfrm>
            <a:custGeom>
              <a:avLst/>
              <a:gdLst>
                <a:gd name="connsiteX0" fmla="*/ 3081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  <a:gd name="connsiteX5" fmla="*/ 3081 w 6360"/>
                <a:gd name="connsiteY5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3081" y="6599"/>
                  </a:moveTo>
                  <a:cubicBezTo>
                    <a:pt x="4811" y="6567"/>
                    <a:pt x="6198" y="5149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3037" y="6599"/>
                    <a:pt x="3062" y="6599"/>
                    <a:pt x="3081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 3303">
              <a:extLst>
                <a:ext uri="{FF2B5EF4-FFF2-40B4-BE49-F238E27FC236}">
                  <a16:creationId xmlns:a16="http://schemas.microsoft.com/office/drawing/2014/main" id="{CF3982EB-C057-FD0A-7340-7C75F3EE9590}"/>
                </a:ext>
              </a:extLst>
            </p:cNvPr>
            <p:cNvSpPr/>
            <p:nvPr/>
          </p:nvSpPr>
          <p:spPr>
            <a:xfrm>
              <a:off x="10618088" y="4539566"/>
              <a:ext cx="10604" cy="11845"/>
            </a:xfrm>
            <a:custGeom>
              <a:avLst/>
              <a:gdLst>
                <a:gd name="connsiteX0" fmla="*/ 4820 w 10604"/>
                <a:gd name="connsiteY0" fmla="*/ 12084 h 11845"/>
                <a:gd name="connsiteX1" fmla="*/ 9654 w 10604"/>
                <a:gd name="connsiteY1" fmla="*/ 8649 h 11845"/>
                <a:gd name="connsiteX2" fmla="*/ 1385 w 10604"/>
                <a:gd name="connsiteY2" fmla="*/ 1716 h 11845"/>
                <a:gd name="connsiteX3" fmla="*/ 2040 w 10604"/>
                <a:gd name="connsiteY3" fmla="*/ 10684 h 11845"/>
                <a:gd name="connsiteX4" fmla="*/ 4820 w 10604"/>
                <a:gd name="connsiteY4" fmla="*/ 12084 h 1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4" h="11845">
                  <a:moveTo>
                    <a:pt x="4820" y="12084"/>
                  </a:moveTo>
                  <a:cubicBezTo>
                    <a:pt x="6868" y="11728"/>
                    <a:pt x="8643" y="10468"/>
                    <a:pt x="9654" y="8649"/>
                  </a:cubicBezTo>
                  <a:cubicBezTo>
                    <a:pt x="12834" y="3433"/>
                    <a:pt x="5647" y="-2610"/>
                    <a:pt x="1385" y="1716"/>
                  </a:cubicBezTo>
                  <a:cubicBezTo>
                    <a:pt x="-911" y="4375"/>
                    <a:pt x="-619" y="8388"/>
                    <a:pt x="2040" y="10684"/>
                  </a:cubicBezTo>
                  <a:cubicBezTo>
                    <a:pt x="2835" y="11378"/>
                    <a:pt x="3789" y="11855"/>
                    <a:pt x="4820" y="120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 3304">
              <a:extLst>
                <a:ext uri="{FF2B5EF4-FFF2-40B4-BE49-F238E27FC236}">
                  <a16:creationId xmlns:a16="http://schemas.microsoft.com/office/drawing/2014/main" id="{4D540208-46CE-B968-AB88-443EE45C5D5B}"/>
                </a:ext>
              </a:extLst>
            </p:cNvPr>
            <p:cNvSpPr/>
            <p:nvPr/>
          </p:nvSpPr>
          <p:spPr>
            <a:xfrm>
              <a:off x="10620682" y="4386320"/>
              <a:ext cx="14641" cy="14505"/>
            </a:xfrm>
            <a:custGeom>
              <a:avLst/>
              <a:gdLst>
                <a:gd name="connsiteX0" fmla="*/ 699 w 14641"/>
                <a:gd name="connsiteY0" fmla="*/ 11146 h 14505"/>
                <a:gd name="connsiteX1" fmla="*/ 9190 w 14641"/>
                <a:gd name="connsiteY1" fmla="*/ 14110 h 14505"/>
                <a:gd name="connsiteX2" fmla="*/ 12720 w 14641"/>
                <a:gd name="connsiteY2" fmla="*/ 9302 h 14505"/>
                <a:gd name="connsiteX3" fmla="*/ 8395 w 14641"/>
                <a:gd name="connsiteY3" fmla="*/ 842 h 14505"/>
                <a:gd name="connsiteX4" fmla="*/ 699 w 14641"/>
                <a:gd name="connsiteY4" fmla="*/ 11146 h 1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41" h="14505">
                  <a:moveTo>
                    <a:pt x="699" y="11146"/>
                  </a:moveTo>
                  <a:cubicBezTo>
                    <a:pt x="2225" y="14307"/>
                    <a:pt x="6029" y="15637"/>
                    <a:pt x="9190" y="14110"/>
                  </a:cubicBezTo>
                  <a:cubicBezTo>
                    <a:pt x="11092" y="13188"/>
                    <a:pt x="12415" y="11388"/>
                    <a:pt x="12720" y="9302"/>
                  </a:cubicBezTo>
                  <a:cubicBezTo>
                    <a:pt x="15900" y="1033"/>
                    <a:pt x="14947" y="-939"/>
                    <a:pt x="8395" y="842"/>
                  </a:cubicBezTo>
                  <a:cubicBezTo>
                    <a:pt x="1844" y="2623"/>
                    <a:pt x="-1973" y="6821"/>
                    <a:pt x="699" y="111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 3305">
              <a:extLst>
                <a:ext uri="{FF2B5EF4-FFF2-40B4-BE49-F238E27FC236}">
                  <a16:creationId xmlns:a16="http://schemas.microsoft.com/office/drawing/2014/main" id="{9005173B-BBC4-5B41-2383-73DE7492EA75}"/>
                </a:ext>
              </a:extLst>
            </p:cNvPr>
            <p:cNvSpPr/>
            <p:nvPr/>
          </p:nvSpPr>
          <p:spPr>
            <a:xfrm>
              <a:off x="10624033" y="4149716"/>
              <a:ext cx="8379" cy="10117"/>
            </a:xfrm>
            <a:custGeom>
              <a:avLst/>
              <a:gdLst>
                <a:gd name="connsiteX0" fmla="*/ 6380 w 8379"/>
                <a:gd name="connsiteY0" fmla="*/ 2099 h 10117"/>
                <a:gd name="connsiteX1" fmla="*/ 909 w 8379"/>
                <a:gd name="connsiteY1" fmla="*/ 2099 h 10117"/>
                <a:gd name="connsiteX2" fmla="*/ 6380 w 8379"/>
                <a:gd name="connsiteY2" fmla="*/ 8905 h 10117"/>
                <a:gd name="connsiteX3" fmla="*/ 7550 w 8379"/>
                <a:gd name="connsiteY3" fmla="*/ 3269 h 10117"/>
                <a:gd name="connsiteX4" fmla="*/ 6380 w 8379"/>
                <a:gd name="connsiteY4" fmla="*/ 2099 h 1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9" h="10117">
                  <a:moveTo>
                    <a:pt x="6380" y="2099"/>
                  </a:moveTo>
                  <a:cubicBezTo>
                    <a:pt x="3962" y="-382"/>
                    <a:pt x="2436" y="-382"/>
                    <a:pt x="909" y="2099"/>
                  </a:cubicBezTo>
                  <a:cubicBezTo>
                    <a:pt x="-2271" y="7378"/>
                    <a:pt x="2245" y="13103"/>
                    <a:pt x="6380" y="8905"/>
                  </a:cubicBezTo>
                  <a:cubicBezTo>
                    <a:pt x="8256" y="7671"/>
                    <a:pt x="8784" y="5146"/>
                    <a:pt x="7550" y="3269"/>
                  </a:cubicBezTo>
                  <a:cubicBezTo>
                    <a:pt x="7244" y="2805"/>
                    <a:pt x="6844" y="2404"/>
                    <a:pt x="6380" y="20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 3306">
              <a:extLst>
                <a:ext uri="{FF2B5EF4-FFF2-40B4-BE49-F238E27FC236}">
                  <a16:creationId xmlns:a16="http://schemas.microsoft.com/office/drawing/2014/main" id="{237BFB66-21E8-F656-3F7C-EFB5F1B65F38}"/>
                </a:ext>
              </a:extLst>
            </p:cNvPr>
            <p:cNvSpPr/>
            <p:nvPr/>
          </p:nvSpPr>
          <p:spPr>
            <a:xfrm>
              <a:off x="10638590" y="3676743"/>
              <a:ext cx="6360" cy="6303"/>
            </a:xfrm>
            <a:custGeom>
              <a:avLst/>
              <a:gdLst>
                <a:gd name="connsiteX0" fmla="*/ 2890 w 6360"/>
                <a:gd name="connsiteY0" fmla="*/ 245 h 6303"/>
                <a:gd name="connsiteX1" fmla="*/ -163 w 6360"/>
                <a:gd name="connsiteY1" fmla="*/ 3361 h 6303"/>
                <a:gd name="connsiteX2" fmla="*/ 3018 w 6360"/>
                <a:gd name="connsiteY2" fmla="*/ 6542 h 6303"/>
                <a:gd name="connsiteX3" fmla="*/ 6198 w 6360"/>
                <a:gd name="connsiteY3" fmla="*/ 3361 h 6303"/>
                <a:gd name="connsiteX4" fmla="*/ 3088 w 6360"/>
                <a:gd name="connsiteY4" fmla="*/ 238 h 6303"/>
                <a:gd name="connsiteX5" fmla="*/ 2890 w 6360"/>
                <a:gd name="connsiteY5" fmla="*/ 245 h 6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03">
                  <a:moveTo>
                    <a:pt x="2890" y="245"/>
                  </a:moveTo>
                  <a:cubicBezTo>
                    <a:pt x="1192" y="277"/>
                    <a:pt x="-163" y="1663"/>
                    <a:pt x="-163" y="3361"/>
                  </a:cubicBezTo>
                  <a:cubicBezTo>
                    <a:pt x="-163" y="5117"/>
                    <a:pt x="1262" y="6542"/>
                    <a:pt x="3018" y="6542"/>
                  </a:cubicBezTo>
                  <a:cubicBezTo>
                    <a:pt x="4773" y="6542"/>
                    <a:pt x="6198" y="5117"/>
                    <a:pt x="6198" y="3361"/>
                  </a:cubicBezTo>
                  <a:cubicBezTo>
                    <a:pt x="6198" y="1638"/>
                    <a:pt x="4811" y="245"/>
                    <a:pt x="3088" y="238"/>
                  </a:cubicBezTo>
                  <a:cubicBezTo>
                    <a:pt x="3024" y="238"/>
                    <a:pt x="2954" y="238"/>
                    <a:pt x="2890" y="2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 3307">
              <a:extLst>
                <a:ext uri="{FF2B5EF4-FFF2-40B4-BE49-F238E27FC236}">
                  <a16:creationId xmlns:a16="http://schemas.microsoft.com/office/drawing/2014/main" id="{944D85D5-1BBB-65CA-EF3D-78AFB8CD1B5E}"/>
                </a:ext>
              </a:extLst>
            </p:cNvPr>
            <p:cNvSpPr/>
            <p:nvPr/>
          </p:nvSpPr>
          <p:spPr>
            <a:xfrm>
              <a:off x="10632229" y="3289700"/>
              <a:ext cx="6360" cy="6360"/>
            </a:xfrm>
            <a:custGeom>
              <a:avLst/>
              <a:gdLst>
                <a:gd name="connsiteX0" fmla="*/ 6198 w 6360"/>
                <a:gd name="connsiteY0" fmla="*/ 3419 h 6360"/>
                <a:gd name="connsiteX1" fmla="*/ 3018 w 6360"/>
                <a:gd name="connsiteY1" fmla="*/ 238 h 6360"/>
                <a:gd name="connsiteX2" fmla="*/ -163 w 6360"/>
                <a:gd name="connsiteY2" fmla="*/ 3419 h 6360"/>
                <a:gd name="connsiteX3" fmla="*/ 3018 w 6360"/>
                <a:gd name="connsiteY3" fmla="*/ 6599 h 6360"/>
                <a:gd name="connsiteX4" fmla="*/ 6198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6198" y="3419"/>
                  </a:move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 3308">
              <a:extLst>
                <a:ext uri="{FF2B5EF4-FFF2-40B4-BE49-F238E27FC236}">
                  <a16:creationId xmlns:a16="http://schemas.microsoft.com/office/drawing/2014/main" id="{57D61F0D-712F-56E9-10A0-A5A7F5A184C9}"/>
                </a:ext>
              </a:extLst>
            </p:cNvPr>
            <p:cNvSpPr/>
            <p:nvPr/>
          </p:nvSpPr>
          <p:spPr>
            <a:xfrm>
              <a:off x="10669556" y="5452343"/>
              <a:ext cx="2618" cy="7845"/>
            </a:xfrm>
            <a:custGeom>
              <a:avLst/>
              <a:gdLst>
                <a:gd name="connsiteX0" fmla="*/ 1693 w 2618"/>
                <a:gd name="connsiteY0" fmla="*/ 7744 h 7845"/>
                <a:gd name="connsiteX1" fmla="*/ 1693 w 2618"/>
                <a:gd name="connsiteY1" fmla="*/ 1701 h 7845"/>
                <a:gd name="connsiteX2" fmla="*/ -152 w 2618"/>
                <a:gd name="connsiteY2" fmla="*/ 3609 h 7845"/>
                <a:gd name="connsiteX3" fmla="*/ 1693 w 2618"/>
                <a:gd name="connsiteY3" fmla="*/ 7744 h 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8" h="7845">
                  <a:moveTo>
                    <a:pt x="1693" y="7744"/>
                  </a:moveTo>
                  <a:cubicBezTo>
                    <a:pt x="2711" y="5861"/>
                    <a:pt x="2711" y="3584"/>
                    <a:pt x="1693" y="1701"/>
                  </a:cubicBezTo>
                  <a:cubicBezTo>
                    <a:pt x="739" y="-780"/>
                    <a:pt x="-24" y="-80"/>
                    <a:pt x="-152" y="3609"/>
                  </a:cubicBezTo>
                  <a:cubicBezTo>
                    <a:pt x="-279" y="7298"/>
                    <a:pt x="739" y="8825"/>
                    <a:pt x="1693" y="77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 3309">
              <a:extLst>
                <a:ext uri="{FF2B5EF4-FFF2-40B4-BE49-F238E27FC236}">
                  <a16:creationId xmlns:a16="http://schemas.microsoft.com/office/drawing/2014/main" id="{5AF2BFDB-D7BA-8CC6-4247-72153669C9F0}"/>
                </a:ext>
              </a:extLst>
            </p:cNvPr>
            <p:cNvSpPr/>
            <p:nvPr/>
          </p:nvSpPr>
          <p:spPr>
            <a:xfrm>
              <a:off x="10627597" y="4161737"/>
              <a:ext cx="24736" cy="14781"/>
            </a:xfrm>
            <a:custGeom>
              <a:avLst/>
              <a:gdLst>
                <a:gd name="connsiteX0" fmla="*/ 6823 w 24736"/>
                <a:gd name="connsiteY0" fmla="*/ 4136 h 14781"/>
                <a:gd name="connsiteX1" fmla="*/ 1290 w 24736"/>
                <a:gd name="connsiteY1" fmla="*/ 4644 h 14781"/>
                <a:gd name="connsiteX2" fmla="*/ 3198 w 24736"/>
                <a:gd name="connsiteY2" fmla="*/ 11005 h 14781"/>
                <a:gd name="connsiteX3" fmla="*/ 22280 w 24736"/>
                <a:gd name="connsiteY3" fmla="*/ 8906 h 14781"/>
                <a:gd name="connsiteX4" fmla="*/ 21453 w 24736"/>
                <a:gd name="connsiteY4" fmla="*/ 701 h 14781"/>
                <a:gd name="connsiteX5" fmla="*/ 12548 w 24736"/>
                <a:gd name="connsiteY5" fmla="*/ 2291 h 14781"/>
                <a:gd name="connsiteX6" fmla="*/ 6823 w 24736"/>
                <a:gd name="connsiteY6" fmla="*/ 4136 h 14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36" h="14781">
                  <a:moveTo>
                    <a:pt x="6823" y="4136"/>
                  </a:moveTo>
                  <a:cubicBezTo>
                    <a:pt x="5869" y="3118"/>
                    <a:pt x="3389" y="3372"/>
                    <a:pt x="1290" y="4644"/>
                  </a:cubicBezTo>
                  <a:cubicBezTo>
                    <a:pt x="-810" y="5917"/>
                    <a:pt x="-1000" y="8143"/>
                    <a:pt x="3198" y="11005"/>
                  </a:cubicBezTo>
                  <a:cubicBezTo>
                    <a:pt x="11276" y="16984"/>
                    <a:pt x="18018" y="16284"/>
                    <a:pt x="22280" y="8906"/>
                  </a:cubicBezTo>
                  <a:cubicBezTo>
                    <a:pt x="25524" y="3563"/>
                    <a:pt x="25396" y="2227"/>
                    <a:pt x="21453" y="701"/>
                  </a:cubicBezTo>
                  <a:cubicBezTo>
                    <a:pt x="18406" y="-279"/>
                    <a:pt x="15073" y="319"/>
                    <a:pt x="12548" y="2291"/>
                  </a:cubicBezTo>
                  <a:cubicBezTo>
                    <a:pt x="10576" y="4454"/>
                    <a:pt x="7841" y="5153"/>
                    <a:pt x="6823" y="41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 3310">
              <a:extLst>
                <a:ext uri="{FF2B5EF4-FFF2-40B4-BE49-F238E27FC236}">
                  <a16:creationId xmlns:a16="http://schemas.microsoft.com/office/drawing/2014/main" id="{45FDF344-7E34-90BC-6042-610B3F8FA3AF}"/>
                </a:ext>
              </a:extLst>
            </p:cNvPr>
            <p:cNvSpPr/>
            <p:nvPr/>
          </p:nvSpPr>
          <p:spPr>
            <a:xfrm>
              <a:off x="10635473" y="5665236"/>
              <a:ext cx="9286" cy="6297"/>
            </a:xfrm>
            <a:custGeom>
              <a:avLst/>
              <a:gdLst>
                <a:gd name="connsiteX0" fmla="*/ 4481 w 9286"/>
                <a:gd name="connsiteY0" fmla="*/ 6535 h 6297"/>
                <a:gd name="connsiteX1" fmla="*/ 9124 w 9286"/>
                <a:gd name="connsiteY1" fmla="*/ 3355 h 6297"/>
                <a:gd name="connsiteX2" fmla="*/ 4481 w 9286"/>
                <a:gd name="connsiteY2" fmla="*/ 238 h 6297"/>
                <a:gd name="connsiteX3" fmla="*/ -163 w 9286"/>
                <a:gd name="connsiteY3" fmla="*/ 3355 h 6297"/>
                <a:gd name="connsiteX4" fmla="*/ 4481 w 928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6535"/>
                  </a:moveTo>
                  <a:cubicBezTo>
                    <a:pt x="7025" y="6535"/>
                    <a:pt x="9124" y="5072"/>
                    <a:pt x="9124" y="3355"/>
                  </a:cubicBezTo>
                  <a:cubicBezTo>
                    <a:pt x="9124" y="1638"/>
                    <a:pt x="7025" y="238"/>
                    <a:pt x="4481" y="238"/>
                  </a:cubicBez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2"/>
                    <a:pt x="1936" y="6535"/>
                    <a:pt x="448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 3311">
              <a:extLst>
                <a:ext uri="{FF2B5EF4-FFF2-40B4-BE49-F238E27FC236}">
                  <a16:creationId xmlns:a16="http://schemas.microsoft.com/office/drawing/2014/main" id="{ED9CF17F-DA5E-94E6-D6D9-60D0C18A49A4}"/>
                </a:ext>
              </a:extLst>
            </p:cNvPr>
            <p:cNvSpPr/>
            <p:nvPr/>
          </p:nvSpPr>
          <p:spPr>
            <a:xfrm>
              <a:off x="10666432" y="4586013"/>
              <a:ext cx="9304" cy="9365"/>
            </a:xfrm>
            <a:custGeom>
              <a:avLst/>
              <a:gdLst>
                <a:gd name="connsiteX0" fmla="*/ 9142 w 9304"/>
                <a:gd name="connsiteY0" fmla="*/ 4945 h 9365"/>
                <a:gd name="connsiteX1" fmla="*/ 4562 w 9304"/>
                <a:gd name="connsiteY1" fmla="*/ 238 h 9365"/>
                <a:gd name="connsiteX2" fmla="*/ 4562 w 9304"/>
                <a:gd name="connsiteY2" fmla="*/ 238 h 9365"/>
                <a:gd name="connsiteX3" fmla="*/ 1954 w 9304"/>
                <a:gd name="connsiteY3" fmla="*/ 7553 h 9365"/>
                <a:gd name="connsiteX4" fmla="*/ 9142 w 9304"/>
                <a:gd name="connsiteY4" fmla="*/ 4945 h 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4" h="9365">
                  <a:moveTo>
                    <a:pt x="9142" y="4945"/>
                  </a:moveTo>
                  <a:cubicBezTo>
                    <a:pt x="9180" y="2382"/>
                    <a:pt x="7126" y="276"/>
                    <a:pt x="4562" y="238"/>
                  </a:cubicBezTo>
                  <a:cubicBezTo>
                    <a:pt x="4562" y="238"/>
                    <a:pt x="4562" y="238"/>
                    <a:pt x="4562" y="238"/>
                  </a:cubicBezTo>
                  <a:cubicBezTo>
                    <a:pt x="-336" y="238"/>
                    <a:pt x="-1798" y="3991"/>
                    <a:pt x="1954" y="7553"/>
                  </a:cubicBezTo>
                  <a:cubicBezTo>
                    <a:pt x="5707" y="11115"/>
                    <a:pt x="9142" y="9907"/>
                    <a:pt x="9142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 3312">
              <a:extLst>
                <a:ext uri="{FF2B5EF4-FFF2-40B4-BE49-F238E27FC236}">
                  <a16:creationId xmlns:a16="http://schemas.microsoft.com/office/drawing/2014/main" id="{96ED0D91-3B92-0596-9B0C-EBC33B5F5DB7}"/>
                </a:ext>
              </a:extLst>
            </p:cNvPr>
            <p:cNvSpPr/>
            <p:nvPr/>
          </p:nvSpPr>
          <p:spPr>
            <a:xfrm>
              <a:off x="10613783" y="5555514"/>
              <a:ext cx="24505" cy="24221"/>
            </a:xfrm>
            <a:custGeom>
              <a:avLst/>
              <a:gdLst>
                <a:gd name="connsiteX0" fmla="*/ 20446 w 24505"/>
                <a:gd name="connsiteY0" fmla="*/ 21101 h 24221"/>
                <a:gd name="connsiteX1" fmla="*/ 17075 w 24505"/>
                <a:gd name="connsiteY1" fmla="*/ 16776 h 24221"/>
                <a:gd name="connsiteX2" fmla="*/ 19174 w 24505"/>
                <a:gd name="connsiteY2" fmla="*/ 6344 h 24221"/>
                <a:gd name="connsiteX3" fmla="*/ 20192 w 24505"/>
                <a:gd name="connsiteY3" fmla="*/ 1128 h 24221"/>
                <a:gd name="connsiteX4" fmla="*/ 12941 w 24505"/>
                <a:gd name="connsiteY4" fmla="*/ 2401 h 24221"/>
                <a:gd name="connsiteX5" fmla="*/ 7661 w 24505"/>
                <a:gd name="connsiteY5" fmla="*/ 6090 h 24221"/>
                <a:gd name="connsiteX6" fmla="*/ -163 w 24505"/>
                <a:gd name="connsiteY6" fmla="*/ 20592 h 24221"/>
                <a:gd name="connsiteX7" fmla="*/ 20446 w 24505"/>
                <a:gd name="connsiteY7" fmla="*/ 21101 h 2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05" h="24221">
                  <a:moveTo>
                    <a:pt x="20446" y="21101"/>
                  </a:moveTo>
                  <a:cubicBezTo>
                    <a:pt x="21209" y="19766"/>
                    <a:pt x="19747" y="17793"/>
                    <a:pt x="17075" y="16776"/>
                  </a:cubicBezTo>
                  <a:cubicBezTo>
                    <a:pt x="10142" y="14041"/>
                    <a:pt x="11096" y="9525"/>
                    <a:pt x="19174" y="6344"/>
                  </a:cubicBezTo>
                  <a:cubicBezTo>
                    <a:pt x="25853" y="3737"/>
                    <a:pt x="25917" y="3482"/>
                    <a:pt x="20192" y="1128"/>
                  </a:cubicBezTo>
                  <a:cubicBezTo>
                    <a:pt x="16376" y="-398"/>
                    <a:pt x="13831" y="47"/>
                    <a:pt x="12941" y="2401"/>
                  </a:cubicBezTo>
                  <a:cubicBezTo>
                    <a:pt x="12063" y="4563"/>
                    <a:pt x="9995" y="6007"/>
                    <a:pt x="7661" y="6090"/>
                  </a:cubicBezTo>
                  <a:cubicBezTo>
                    <a:pt x="3463" y="6090"/>
                    <a:pt x="-163" y="12451"/>
                    <a:pt x="-163" y="20592"/>
                  </a:cubicBezTo>
                  <a:cubicBezTo>
                    <a:pt x="-163" y="25363"/>
                    <a:pt x="17520" y="25935"/>
                    <a:pt x="20446" y="211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 3313">
              <a:extLst>
                <a:ext uri="{FF2B5EF4-FFF2-40B4-BE49-F238E27FC236}">
                  <a16:creationId xmlns:a16="http://schemas.microsoft.com/office/drawing/2014/main" id="{9BD14721-C3C8-9211-5DD9-948C0850B528}"/>
                </a:ext>
              </a:extLst>
            </p:cNvPr>
            <p:cNvSpPr/>
            <p:nvPr/>
          </p:nvSpPr>
          <p:spPr>
            <a:xfrm>
              <a:off x="10608610" y="5429252"/>
              <a:ext cx="5173" cy="6297"/>
            </a:xfrm>
            <a:custGeom>
              <a:avLst/>
              <a:gdLst>
                <a:gd name="connsiteX0" fmla="*/ 367 w 5173"/>
                <a:gd name="connsiteY0" fmla="*/ 3356 h 6297"/>
                <a:gd name="connsiteX1" fmla="*/ 3612 w 5173"/>
                <a:gd name="connsiteY1" fmla="*/ 6536 h 6297"/>
                <a:gd name="connsiteX2" fmla="*/ 5011 w 5173"/>
                <a:gd name="connsiteY2" fmla="*/ 3356 h 6297"/>
                <a:gd name="connsiteX3" fmla="*/ 1767 w 5173"/>
                <a:gd name="connsiteY3" fmla="*/ 239 h 6297"/>
                <a:gd name="connsiteX4" fmla="*/ 1703 w 5173"/>
                <a:gd name="connsiteY4" fmla="*/ 239 h 6297"/>
                <a:gd name="connsiteX5" fmla="*/ 367 w 5173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7" y="3356"/>
                  </a:moveTo>
                  <a:cubicBezTo>
                    <a:pt x="1449" y="5073"/>
                    <a:pt x="2912" y="6536"/>
                    <a:pt x="3612" y="6536"/>
                  </a:cubicBezTo>
                  <a:cubicBezTo>
                    <a:pt x="4311" y="6536"/>
                    <a:pt x="5011" y="5073"/>
                    <a:pt x="5011" y="3356"/>
                  </a:cubicBezTo>
                  <a:cubicBezTo>
                    <a:pt x="4979" y="1600"/>
                    <a:pt x="3529" y="201"/>
                    <a:pt x="1767" y="239"/>
                  </a:cubicBezTo>
                  <a:cubicBezTo>
                    <a:pt x="1748" y="239"/>
                    <a:pt x="1722" y="239"/>
                    <a:pt x="1703" y="239"/>
                  </a:cubicBezTo>
                  <a:cubicBezTo>
                    <a:pt x="-78" y="239"/>
                    <a:pt x="-714" y="1639"/>
                    <a:pt x="367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 3314">
              <a:extLst>
                <a:ext uri="{FF2B5EF4-FFF2-40B4-BE49-F238E27FC236}">
                  <a16:creationId xmlns:a16="http://schemas.microsoft.com/office/drawing/2014/main" id="{FFA75D9F-13EB-617B-2281-B7BD2D30B6C8}"/>
                </a:ext>
              </a:extLst>
            </p:cNvPr>
            <p:cNvSpPr/>
            <p:nvPr/>
          </p:nvSpPr>
          <p:spPr>
            <a:xfrm>
              <a:off x="10615807" y="4596046"/>
              <a:ext cx="22385" cy="21168"/>
            </a:xfrm>
            <a:custGeom>
              <a:avLst/>
              <a:gdLst>
                <a:gd name="connsiteX0" fmla="*/ 14224 w 22385"/>
                <a:gd name="connsiteY0" fmla="*/ 17747 h 21168"/>
                <a:gd name="connsiteX1" fmla="*/ 17150 w 22385"/>
                <a:gd name="connsiteY1" fmla="*/ 4008 h 21168"/>
                <a:gd name="connsiteX2" fmla="*/ 3029 w 22385"/>
                <a:gd name="connsiteY2" fmla="*/ 8906 h 21168"/>
                <a:gd name="connsiteX3" fmla="*/ 14224 w 22385"/>
                <a:gd name="connsiteY3" fmla="*/ 17747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85" h="21168">
                  <a:moveTo>
                    <a:pt x="14224" y="17747"/>
                  </a:moveTo>
                  <a:cubicBezTo>
                    <a:pt x="23956" y="13167"/>
                    <a:pt x="24656" y="9796"/>
                    <a:pt x="17150" y="4008"/>
                  </a:cubicBezTo>
                  <a:cubicBezTo>
                    <a:pt x="9644" y="-1780"/>
                    <a:pt x="8118" y="-1462"/>
                    <a:pt x="3029" y="8906"/>
                  </a:cubicBezTo>
                  <a:cubicBezTo>
                    <a:pt x="-3459" y="22009"/>
                    <a:pt x="-215" y="24553"/>
                    <a:pt x="14224" y="177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 3315">
              <a:extLst>
                <a:ext uri="{FF2B5EF4-FFF2-40B4-BE49-F238E27FC236}">
                  <a16:creationId xmlns:a16="http://schemas.microsoft.com/office/drawing/2014/main" id="{6AC9A211-C82E-885A-47B6-58775A66AED9}"/>
                </a:ext>
              </a:extLst>
            </p:cNvPr>
            <p:cNvSpPr/>
            <p:nvPr/>
          </p:nvSpPr>
          <p:spPr>
            <a:xfrm>
              <a:off x="10713114" y="403581"/>
              <a:ext cx="17797" cy="13393"/>
            </a:xfrm>
            <a:custGeom>
              <a:avLst/>
              <a:gdLst>
                <a:gd name="connsiteX0" fmla="*/ 7303 w 17797"/>
                <a:gd name="connsiteY0" fmla="*/ 1837 h 13393"/>
                <a:gd name="connsiteX1" fmla="*/ 1769 w 17797"/>
                <a:gd name="connsiteY1" fmla="*/ 11696 h 13393"/>
                <a:gd name="connsiteX2" fmla="*/ 14369 w 17797"/>
                <a:gd name="connsiteY2" fmla="*/ 10227 h 13393"/>
                <a:gd name="connsiteX3" fmla="*/ 15063 w 17797"/>
                <a:gd name="connsiteY3" fmla="*/ 9216 h 13393"/>
                <a:gd name="connsiteX4" fmla="*/ 7303 w 17797"/>
                <a:gd name="connsiteY4" fmla="*/ 1837 h 1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97" h="13393">
                  <a:moveTo>
                    <a:pt x="7303" y="1837"/>
                  </a:moveTo>
                  <a:cubicBezTo>
                    <a:pt x="-457" y="5463"/>
                    <a:pt x="-1920" y="8198"/>
                    <a:pt x="1769" y="11696"/>
                  </a:cubicBezTo>
                  <a:cubicBezTo>
                    <a:pt x="5655" y="14769"/>
                    <a:pt x="11291" y="14113"/>
                    <a:pt x="14369" y="10227"/>
                  </a:cubicBezTo>
                  <a:cubicBezTo>
                    <a:pt x="14624" y="9909"/>
                    <a:pt x="14853" y="9572"/>
                    <a:pt x="15063" y="9216"/>
                  </a:cubicBezTo>
                  <a:cubicBezTo>
                    <a:pt x="20851" y="2092"/>
                    <a:pt x="16271" y="-2297"/>
                    <a:pt x="7303" y="18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 3316">
              <a:extLst>
                <a:ext uri="{FF2B5EF4-FFF2-40B4-BE49-F238E27FC236}">
                  <a16:creationId xmlns:a16="http://schemas.microsoft.com/office/drawing/2014/main" id="{0AEAC458-E38E-BBF8-9990-F30F7553F637}"/>
                </a:ext>
              </a:extLst>
            </p:cNvPr>
            <p:cNvSpPr/>
            <p:nvPr/>
          </p:nvSpPr>
          <p:spPr>
            <a:xfrm>
              <a:off x="9281947" y="3072608"/>
              <a:ext cx="5117" cy="6297"/>
            </a:xfrm>
            <a:custGeom>
              <a:avLst/>
              <a:gdLst>
                <a:gd name="connsiteX0" fmla="*/ 312 w 5117"/>
                <a:gd name="connsiteY0" fmla="*/ 3419 h 6297"/>
                <a:gd name="connsiteX1" fmla="*/ 3619 w 5117"/>
                <a:gd name="connsiteY1" fmla="*/ 6536 h 6297"/>
                <a:gd name="connsiteX2" fmla="*/ 4955 w 5117"/>
                <a:gd name="connsiteY2" fmla="*/ 3419 h 6297"/>
                <a:gd name="connsiteX3" fmla="*/ 1648 w 5117"/>
                <a:gd name="connsiteY3" fmla="*/ 239 h 6297"/>
                <a:gd name="connsiteX4" fmla="*/ 1648 w 5117"/>
                <a:gd name="connsiteY4" fmla="*/ 239 h 6297"/>
                <a:gd name="connsiteX5" fmla="*/ 312 w 5117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7" h="6297">
                  <a:moveTo>
                    <a:pt x="312" y="3419"/>
                  </a:moveTo>
                  <a:cubicBezTo>
                    <a:pt x="1393" y="5137"/>
                    <a:pt x="2856" y="6536"/>
                    <a:pt x="3619" y="6536"/>
                  </a:cubicBezTo>
                  <a:cubicBezTo>
                    <a:pt x="4383" y="6536"/>
                    <a:pt x="4955" y="5137"/>
                    <a:pt x="4955" y="3419"/>
                  </a:cubicBezTo>
                  <a:cubicBezTo>
                    <a:pt x="4924" y="1626"/>
                    <a:pt x="3441" y="207"/>
                    <a:pt x="1648" y="239"/>
                  </a:cubicBezTo>
                  <a:cubicBezTo>
                    <a:pt x="1648" y="239"/>
                    <a:pt x="1648" y="239"/>
                    <a:pt x="1648" y="239"/>
                  </a:cubicBezTo>
                  <a:cubicBezTo>
                    <a:pt x="-6" y="239"/>
                    <a:pt x="-706" y="1702"/>
                    <a:pt x="312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 3317">
              <a:extLst>
                <a:ext uri="{FF2B5EF4-FFF2-40B4-BE49-F238E27FC236}">
                  <a16:creationId xmlns:a16="http://schemas.microsoft.com/office/drawing/2014/main" id="{755506C9-4435-F787-7FE8-C8D7A134D0B6}"/>
                </a:ext>
              </a:extLst>
            </p:cNvPr>
            <p:cNvSpPr/>
            <p:nvPr/>
          </p:nvSpPr>
          <p:spPr>
            <a:xfrm>
              <a:off x="9290171" y="2988457"/>
              <a:ext cx="2709" cy="8106"/>
            </a:xfrm>
            <a:custGeom>
              <a:avLst/>
              <a:gdLst>
                <a:gd name="connsiteX0" fmla="*/ 1693 w 2709"/>
                <a:gd name="connsiteY0" fmla="*/ 8062 h 8106"/>
                <a:gd name="connsiteX1" fmla="*/ 1693 w 2709"/>
                <a:gd name="connsiteY1" fmla="*/ 1701 h 8106"/>
                <a:gd name="connsiteX2" fmla="*/ -151 w 2709"/>
                <a:gd name="connsiteY2" fmla="*/ 3609 h 8106"/>
                <a:gd name="connsiteX3" fmla="*/ 1693 w 2709"/>
                <a:gd name="connsiteY3" fmla="*/ 8062 h 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9" h="8106">
                  <a:moveTo>
                    <a:pt x="1693" y="8062"/>
                  </a:moveTo>
                  <a:cubicBezTo>
                    <a:pt x="2832" y="6096"/>
                    <a:pt x="2832" y="3667"/>
                    <a:pt x="1693" y="1701"/>
                  </a:cubicBezTo>
                  <a:cubicBezTo>
                    <a:pt x="739" y="-780"/>
                    <a:pt x="-24" y="-80"/>
                    <a:pt x="-151" y="3609"/>
                  </a:cubicBezTo>
                  <a:cubicBezTo>
                    <a:pt x="-278" y="7299"/>
                    <a:pt x="676" y="9080"/>
                    <a:pt x="1693" y="80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 3318">
              <a:extLst>
                <a:ext uri="{FF2B5EF4-FFF2-40B4-BE49-F238E27FC236}">
                  <a16:creationId xmlns:a16="http://schemas.microsoft.com/office/drawing/2014/main" id="{8D3D702A-E0BA-DB52-B895-F27E9D3ECC62}"/>
                </a:ext>
              </a:extLst>
            </p:cNvPr>
            <p:cNvSpPr/>
            <p:nvPr/>
          </p:nvSpPr>
          <p:spPr>
            <a:xfrm>
              <a:off x="9031338" y="6449883"/>
              <a:ext cx="6551" cy="6741"/>
            </a:xfrm>
            <a:custGeom>
              <a:avLst/>
              <a:gdLst>
                <a:gd name="connsiteX0" fmla="*/ 4762 w 6551"/>
                <a:gd name="connsiteY0" fmla="*/ 6674 h 6741"/>
                <a:gd name="connsiteX1" fmla="*/ 5907 w 6551"/>
                <a:gd name="connsiteY1" fmla="*/ 1840 h 6741"/>
                <a:gd name="connsiteX2" fmla="*/ 1137 w 6551"/>
                <a:gd name="connsiteY2" fmla="*/ 758 h 6741"/>
                <a:gd name="connsiteX3" fmla="*/ 615 w 6551"/>
                <a:gd name="connsiteY3" fmla="*/ 5675 h 6741"/>
                <a:gd name="connsiteX4" fmla="*/ 4762 w 6551"/>
                <a:gd name="connsiteY4" fmla="*/ 6674 h 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1" h="6741">
                  <a:moveTo>
                    <a:pt x="4762" y="6674"/>
                  </a:moveTo>
                  <a:cubicBezTo>
                    <a:pt x="6359" y="5618"/>
                    <a:pt x="6861" y="3500"/>
                    <a:pt x="5907" y="1840"/>
                  </a:cubicBezTo>
                  <a:cubicBezTo>
                    <a:pt x="4876" y="243"/>
                    <a:pt x="2758" y="-241"/>
                    <a:pt x="1137" y="758"/>
                  </a:cubicBezTo>
                  <a:cubicBezTo>
                    <a:pt x="-365" y="1973"/>
                    <a:pt x="-600" y="4174"/>
                    <a:pt x="615" y="5675"/>
                  </a:cubicBezTo>
                  <a:cubicBezTo>
                    <a:pt x="1607" y="6915"/>
                    <a:pt x="3312" y="7322"/>
                    <a:pt x="4762" y="66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 3319">
              <a:extLst>
                <a:ext uri="{FF2B5EF4-FFF2-40B4-BE49-F238E27FC236}">
                  <a16:creationId xmlns:a16="http://schemas.microsoft.com/office/drawing/2014/main" id="{DEC3A891-C033-B380-C44C-77EEAC5854F2}"/>
                </a:ext>
              </a:extLst>
            </p:cNvPr>
            <p:cNvSpPr/>
            <p:nvPr/>
          </p:nvSpPr>
          <p:spPr>
            <a:xfrm>
              <a:off x="9280895" y="2302532"/>
              <a:ext cx="8723" cy="8699"/>
            </a:xfrm>
            <a:custGeom>
              <a:avLst/>
              <a:gdLst>
                <a:gd name="connsiteX0" fmla="*/ -162 w 8723"/>
                <a:gd name="connsiteY0" fmla="*/ 3913 h 8699"/>
                <a:gd name="connsiteX1" fmla="*/ 4736 w 8723"/>
                <a:gd name="connsiteY1" fmla="*/ 8938 h 8699"/>
                <a:gd name="connsiteX2" fmla="*/ 4736 w 8723"/>
                <a:gd name="connsiteY2" fmla="*/ 8938 h 8699"/>
                <a:gd name="connsiteX3" fmla="*/ 8425 w 8723"/>
                <a:gd name="connsiteY3" fmla="*/ 5185 h 8699"/>
                <a:gd name="connsiteX4" fmla="*/ -162 w 8723"/>
                <a:gd name="connsiteY4" fmla="*/ 3913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3" h="8699">
                  <a:moveTo>
                    <a:pt x="-162" y="3913"/>
                  </a:moveTo>
                  <a:cubicBezTo>
                    <a:pt x="-200" y="6653"/>
                    <a:pt x="1994" y="8902"/>
                    <a:pt x="4736" y="8938"/>
                  </a:cubicBezTo>
                  <a:cubicBezTo>
                    <a:pt x="4736" y="8938"/>
                    <a:pt x="4736" y="8938"/>
                    <a:pt x="4736" y="8938"/>
                  </a:cubicBezTo>
                  <a:cubicBezTo>
                    <a:pt x="7407" y="8938"/>
                    <a:pt x="9061" y="7220"/>
                    <a:pt x="8425" y="5185"/>
                  </a:cubicBezTo>
                  <a:cubicBezTo>
                    <a:pt x="6517" y="-667"/>
                    <a:pt x="-162" y="-1621"/>
                    <a:pt x="-162" y="39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 3320">
              <a:extLst>
                <a:ext uri="{FF2B5EF4-FFF2-40B4-BE49-F238E27FC236}">
                  <a16:creationId xmlns:a16="http://schemas.microsoft.com/office/drawing/2014/main" id="{B1516FC0-7EE7-CFD7-92D7-2C783F3741A3}"/>
                </a:ext>
              </a:extLst>
            </p:cNvPr>
            <p:cNvSpPr/>
            <p:nvPr/>
          </p:nvSpPr>
          <p:spPr>
            <a:xfrm>
              <a:off x="9032891" y="5265592"/>
              <a:ext cx="6233" cy="6234"/>
            </a:xfrm>
            <a:custGeom>
              <a:avLst/>
              <a:gdLst>
                <a:gd name="connsiteX0" fmla="*/ -163 w 6233"/>
                <a:gd name="connsiteY0" fmla="*/ 3419 h 6234"/>
                <a:gd name="connsiteX1" fmla="*/ 3018 w 6233"/>
                <a:gd name="connsiteY1" fmla="*/ 6472 h 6234"/>
                <a:gd name="connsiteX2" fmla="*/ 6071 w 6233"/>
                <a:gd name="connsiteY2" fmla="*/ 3292 h 6234"/>
                <a:gd name="connsiteX3" fmla="*/ 2890 w 6233"/>
                <a:gd name="connsiteY3" fmla="*/ 239 h 6234"/>
                <a:gd name="connsiteX4" fmla="*/ -163 w 6233"/>
                <a:gd name="connsiteY4" fmla="*/ 3419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4">
                  <a:moveTo>
                    <a:pt x="-163" y="3419"/>
                  </a:moveTo>
                  <a:cubicBezTo>
                    <a:pt x="-124" y="5143"/>
                    <a:pt x="1294" y="6504"/>
                    <a:pt x="3018" y="6472"/>
                  </a:cubicBezTo>
                  <a:cubicBezTo>
                    <a:pt x="4742" y="6434"/>
                    <a:pt x="6103" y="5009"/>
                    <a:pt x="6071" y="3292"/>
                  </a:cubicBezTo>
                  <a:cubicBezTo>
                    <a:pt x="6033" y="1568"/>
                    <a:pt x="4608" y="207"/>
                    <a:pt x="2890" y="239"/>
                  </a:cubicBezTo>
                  <a:cubicBezTo>
                    <a:pt x="1186" y="309"/>
                    <a:pt x="-163" y="1715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 3321">
              <a:extLst>
                <a:ext uri="{FF2B5EF4-FFF2-40B4-BE49-F238E27FC236}">
                  <a16:creationId xmlns:a16="http://schemas.microsoft.com/office/drawing/2014/main" id="{4C8F8FD5-6EF4-E505-4412-7451A0B9D72D}"/>
                </a:ext>
              </a:extLst>
            </p:cNvPr>
            <p:cNvSpPr/>
            <p:nvPr/>
          </p:nvSpPr>
          <p:spPr>
            <a:xfrm>
              <a:off x="9282252" y="2761124"/>
              <a:ext cx="9843" cy="6297"/>
            </a:xfrm>
            <a:custGeom>
              <a:avLst/>
              <a:gdLst>
                <a:gd name="connsiteX0" fmla="*/ 9294 w 9843"/>
                <a:gd name="connsiteY0" fmla="*/ 3419 h 6297"/>
                <a:gd name="connsiteX1" fmla="*/ 2933 w 9843"/>
                <a:gd name="connsiteY1" fmla="*/ 238 h 6297"/>
                <a:gd name="connsiteX2" fmla="*/ 198 w 9843"/>
                <a:gd name="connsiteY2" fmla="*/ 3419 h 6297"/>
                <a:gd name="connsiteX3" fmla="*/ 6559 w 9843"/>
                <a:gd name="connsiteY3" fmla="*/ 6536 h 6297"/>
                <a:gd name="connsiteX4" fmla="*/ 9294 w 9843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43" h="6297">
                  <a:moveTo>
                    <a:pt x="9294" y="3419"/>
                  </a:moveTo>
                  <a:cubicBezTo>
                    <a:pt x="7748" y="1466"/>
                    <a:pt x="5420" y="302"/>
                    <a:pt x="2933" y="238"/>
                  </a:cubicBezTo>
                  <a:cubicBezTo>
                    <a:pt x="389" y="238"/>
                    <a:pt x="-820" y="1701"/>
                    <a:pt x="198" y="3419"/>
                  </a:cubicBezTo>
                  <a:cubicBezTo>
                    <a:pt x="1763" y="5340"/>
                    <a:pt x="4084" y="6478"/>
                    <a:pt x="6559" y="6536"/>
                  </a:cubicBezTo>
                  <a:cubicBezTo>
                    <a:pt x="9103" y="6536"/>
                    <a:pt x="10375" y="5136"/>
                    <a:pt x="9294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 3322">
              <a:extLst>
                <a:ext uri="{FF2B5EF4-FFF2-40B4-BE49-F238E27FC236}">
                  <a16:creationId xmlns:a16="http://schemas.microsoft.com/office/drawing/2014/main" id="{81B0BCEE-414B-BC2A-94AA-426FA1611300}"/>
                </a:ext>
              </a:extLst>
            </p:cNvPr>
            <p:cNvSpPr/>
            <p:nvPr/>
          </p:nvSpPr>
          <p:spPr>
            <a:xfrm>
              <a:off x="9300748" y="3135979"/>
              <a:ext cx="7736" cy="7941"/>
            </a:xfrm>
            <a:custGeom>
              <a:avLst/>
              <a:gdLst>
                <a:gd name="connsiteX0" fmla="*/ 275 w 7736"/>
                <a:gd name="connsiteY0" fmla="*/ 6582 h 7941"/>
                <a:gd name="connsiteX1" fmla="*/ 5555 w 7736"/>
                <a:gd name="connsiteY1" fmla="*/ 6582 h 7941"/>
                <a:gd name="connsiteX2" fmla="*/ 6954 w 7736"/>
                <a:gd name="connsiteY2" fmla="*/ 1239 h 7941"/>
                <a:gd name="connsiteX3" fmla="*/ 275 w 7736"/>
                <a:gd name="connsiteY3" fmla="*/ 6582 h 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6" h="7941">
                  <a:moveTo>
                    <a:pt x="275" y="6582"/>
                  </a:moveTo>
                  <a:cubicBezTo>
                    <a:pt x="1611" y="8745"/>
                    <a:pt x="3328" y="8681"/>
                    <a:pt x="5555" y="6582"/>
                  </a:cubicBezTo>
                  <a:cubicBezTo>
                    <a:pt x="7781" y="4483"/>
                    <a:pt x="8035" y="2320"/>
                    <a:pt x="6954" y="1239"/>
                  </a:cubicBezTo>
                  <a:cubicBezTo>
                    <a:pt x="4155" y="-1878"/>
                    <a:pt x="-1824" y="2956"/>
                    <a:pt x="275" y="65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 3323">
              <a:extLst>
                <a:ext uri="{FF2B5EF4-FFF2-40B4-BE49-F238E27FC236}">
                  <a16:creationId xmlns:a16="http://schemas.microsoft.com/office/drawing/2014/main" id="{3E8AEB59-7A14-D037-197E-503EBBD7631D}"/>
                </a:ext>
              </a:extLst>
            </p:cNvPr>
            <p:cNvSpPr/>
            <p:nvPr/>
          </p:nvSpPr>
          <p:spPr>
            <a:xfrm>
              <a:off x="9287065" y="2726522"/>
              <a:ext cx="8171" cy="6297"/>
            </a:xfrm>
            <a:custGeom>
              <a:avLst/>
              <a:gdLst>
                <a:gd name="connsiteX0" fmla="*/ 4672 w 8171"/>
                <a:gd name="connsiteY0" fmla="*/ 238 h 6297"/>
                <a:gd name="connsiteX1" fmla="*/ -162 w 8171"/>
                <a:gd name="connsiteY1" fmla="*/ 3419 h 6297"/>
                <a:gd name="connsiteX2" fmla="*/ 2764 w 8171"/>
                <a:gd name="connsiteY2" fmla="*/ 6536 h 6297"/>
                <a:gd name="connsiteX3" fmla="*/ 7598 w 8171"/>
                <a:gd name="connsiteY3" fmla="*/ 3419 h 6297"/>
                <a:gd name="connsiteX4" fmla="*/ 4672 w 8171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1" h="6297">
                  <a:moveTo>
                    <a:pt x="4672" y="238"/>
                  </a:moveTo>
                  <a:cubicBezTo>
                    <a:pt x="2001" y="238"/>
                    <a:pt x="-162" y="1701"/>
                    <a:pt x="-162" y="3419"/>
                  </a:cubicBezTo>
                  <a:cubicBezTo>
                    <a:pt x="-200" y="5079"/>
                    <a:pt x="1104" y="6466"/>
                    <a:pt x="2764" y="6536"/>
                  </a:cubicBezTo>
                  <a:cubicBezTo>
                    <a:pt x="4761" y="6268"/>
                    <a:pt x="6536" y="5130"/>
                    <a:pt x="7598" y="3419"/>
                  </a:cubicBezTo>
                  <a:cubicBezTo>
                    <a:pt x="8679" y="1701"/>
                    <a:pt x="7598" y="238"/>
                    <a:pt x="467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 3324">
              <a:extLst>
                <a:ext uri="{FF2B5EF4-FFF2-40B4-BE49-F238E27FC236}">
                  <a16:creationId xmlns:a16="http://schemas.microsoft.com/office/drawing/2014/main" id="{67F25D37-F0EC-E41E-85C2-8484437D2A47}"/>
                </a:ext>
              </a:extLst>
            </p:cNvPr>
            <p:cNvSpPr/>
            <p:nvPr/>
          </p:nvSpPr>
          <p:spPr>
            <a:xfrm>
              <a:off x="9296352" y="3148173"/>
              <a:ext cx="5145" cy="6297"/>
            </a:xfrm>
            <a:custGeom>
              <a:avLst/>
              <a:gdLst>
                <a:gd name="connsiteX0" fmla="*/ 1237 w 5145"/>
                <a:gd name="connsiteY0" fmla="*/ 6536 h 6297"/>
                <a:gd name="connsiteX1" fmla="*/ 4481 w 5145"/>
                <a:gd name="connsiteY1" fmla="*/ 3356 h 6297"/>
                <a:gd name="connsiteX2" fmla="*/ 3145 w 5145"/>
                <a:gd name="connsiteY2" fmla="*/ 239 h 6297"/>
                <a:gd name="connsiteX3" fmla="*/ -163 w 5145"/>
                <a:gd name="connsiteY3" fmla="*/ 3356 h 6297"/>
                <a:gd name="connsiteX4" fmla="*/ 1237 w 5145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1237" y="6536"/>
                  </a:moveTo>
                  <a:cubicBezTo>
                    <a:pt x="2000" y="6536"/>
                    <a:pt x="3463" y="5137"/>
                    <a:pt x="4481" y="3356"/>
                  </a:cubicBezTo>
                  <a:cubicBezTo>
                    <a:pt x="5499" y="1575"/>
                    <a:pt x="4926" y="239"/>
                    <a:pt x="3145" y="239"/>
                  </a:cubicBezTo>
                  <a:cubicBezTo>
                    <a:pt x="1377" y="201"/>
                    <a:pt x="-93" y="1588"/>
                    <a:pt x="-163" y="3356"/>
                  </a:cubicBezTo>
                  <a:cubicBezTo>
                    <a:pt x="-163" y="5137"/>
                    <a:pt x="474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 3325">
              <a:extLst>
                <a:ext uri="{FF2B5EF4-FFF2-40B4-BE49-F238E27FC236}">
                  <a16:creationId xmlns:a16="http://schemas.microsoft.com/office/drawing/2014/main" id="{D50A822C-9D4B-3761-2721-456BC3241A73}"/>
                </a:ext>
              </a:extLst>
            </p:cNvPr>
            <p:cNvSpPr/>
            <p:nvPr/>
          </p:nvSpPr>
          <p:spPr>
            <a:xfrm>
              <a:off x="9311872" y="4633525"/>
              <a:ext cx="5173" cy="6299"/>
            </a:xfrm>
            <a:custGeom>
              <a:avLst/>
              <a:gdLst>
                <a:gd name="connsiteX0" fmla="*/ 1173 w 5173"/>
                <a:gd name="connsiteY0" fmla="*/ 6538 h 6299"/>
                <a:gd name="connsiteX1" fmla="*/ 4481 w 5173"/>
                <a:gd name="connsiteY1" fmla="*/ 3358 h 6299"/>
                <a:gd name="connsiteX2" fmla="*/ 3145 w 5173"/>
                <a:gd name="connsiteY2" fmla="*/ 241 h 6299"/>
                <a:gd name="connsiteX3" fmla="*/ -163 w 5173"/>
                <a:gd name="connsiteY3" fmla="*/ 3294 h 6299"/>
                <a:gd name="connsiteX4" fmla="*/ -163 w 5173"/>
                <a:gd name="connsiteY4" fmla="*/ 3358 h 6299"/>
                <a:gd name="connsiteX5" fmla="*/ 1173 w 5173"/>
                <a:gd name="connsiteY5" fmla="*/ 653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1173" y="6538"/>
                  </a:moveTo>
                  <a:cubicBezTo>
                    <a:pt x="2000" y="6538"/>
                    <a:pt x="3399" y="5139"/>
                    <a:pt x="4481" y="3358"/>
                  </a:cubicBezTo>
                  <a:cubicBezTo>
                    <a:pt x="5562" y="1577"/>
                    <a:pt x="4926" y="241"/>
                    <a:pt x="3145" y="241"/>
                  </a:cubicBezTo>
                  <a:cubicBezTo>
                    <a:pt x="1390" y="171"/>
                    <a:pt x="-93" y="1538"/>
                    <a:pt x="-163" y="3294"/>
                  </a:cubicBezTo>
                  <a:cubicBezTo>
                    <a:pt x="-163" y="3313"/>
                    <a:pt x="-163" y="3332"/>
                    <a:pt x="-163" y="3358"/>
                  </a:cubicBezTo>
                  <a:cubicBezTo>
                    <a:pt x="-163" y="4821"/>
                    <a:pt x="474" y="6538"/>
                    <a:pt x="1173" y="65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 3326">
              <a:extLst>
                <a:ext uri="{FF2B5EF4-FFF2-40B4-BE49-F238E27FC236}">
                  <a16:creationId xmlns:a16="http://schemas.microsoft.com/office/drawing/2014/main" id="{BDE7397C-1837-4626-96D7-926EFA1008ED}"/>
                </a:ext>
              </a:extLst>
            </p:cNvPr>
            <p:cNvSpPr/>
            <p:nvPr/>
          </p:nvSpPr>
          <p:spPr>
            <a:xfrm>
              <a:off x="9309958" y="2953717"/>
              <a:ext cx="10815" cy="8709"/>
            </a:xfrm>
            <a:custGeom>
              <a:avLst/>
              <a:gdLst>
                <a:gd name="connsiteX0" fmla="*/ 10147 w 10815"/>
                <a:gd name="connsiteY0" fmla="*/ 758 h 8709"/>
                <a:gd name="connsiteX1" fmla="*/ 2642 w 10815"/>
                <a:gd name="connsiteY1" fmla="*/ 3684 h 8709"/>
                <a:gd name="connsiteX2" fmla="*/ 7921 w 10815"/>
                <a:gd name="connsiteY2" fmla="*/ 6037 h 8709"/>
                <a:gd name="connsiteX3" fmla="*/ 10147 w 10815"/>
                <a:gd name="connsiteY3" fmla="*/ 758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15" h="8709">
                  <a:moveTo>
                    <a:pt x="10147" y="758"/>
                  </a:moveTo>
                  <a:cubicBezTo>
                    <a:pt x="8875" y="-578"/>
                    <a:pt x="5504" y="758"/>
                    <a:pt x="2642" y="3684"/>
                  </a:cubicBezTo>
                  <a:cubicBezTo>
                    <a:pt x="-2956" y="9408"/>
                    <a:pt x="352" y="10871"/>
                    <a:pt x="7921" y="6037"/>
                  </a:cubicBezTo>
                  <a:cubicBezTo>
                    <a:pt x="10147" y="4383"/>
                    <a:pt x="11420" y="2030"/>
                    <a:pt x="10147" y="7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 3327">
              <a:extLst>
                <a:ext uri="{FF2B5EF4-FFF2-40B4-BE49-F238E27FC236}">
                  <a16:creationId xmlns:a16="http://schemas.microsoft.com/office/drawing/2014/main" id="{93B6A890-0493-CC86-91C1-E46A0A25471E}"/>
                </a:ext>
              </a:extLst>
            </p:cNvPr>
            <p:cNvSpPr/>
            <p:nvPr/>
          </p:nvSpPr>
          <p:spPr>
            <a:xfrm>
              <a:off x="9285037" y="3258278"/>
              <a:ext cx="5145" cy="6297"/>
            </a:xfrm>
            <a:custGeom>
              <a:avLst/>
              <a:gdLst>
                <a:gd name="connsiteX0" fmla="*/ 1675 w 5145"/>
                <a:gd name="connsiteY0" fmla="*/ 6535 h 6297"/>
                <a:gd name="connsiteX1" fmla="*/ 4983 w 5145"/>
                <a:gd name="connsiteY1" fmla="*/ 3355 h 6297"/>
                <a:gd name="connsiteX2" fmla="*/ 3583 w 5145"/>
                <a:gd name="connsiteY2" fmla="*/ 238 h 6297"/>
                <a:gd name="connsiteX3" fmla="*/ 339 w 5145"/>
                <a:gd name="connsiteY3" fmla="*/ 3355 h 6297"/>
                <a:gd name="connsiteX4" fmla="*/ 1675 w 5145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1675" y="6535"/>
                  </a:moveTo>
                  <a:cubicBezTo>
                    <a:pt x="3456" y="6535"/>
                    <a:pt x="4912" y="5130"/>
                    <a:pt x="4983" y="3355"/>
                  </a:cubicBezTo>
                  <a:cubicBezTo>
                    <a:pt x="4983" y="1638"/>
                    <a:pt x="4346" y="238"/>
                    <a:pt x="3583" y="238"/>
                  </a:cubicBezTo>
                  <a:cubicBezTo>
                    <a:pt x="2820" y="238"/>
                    <a:pt x="1357" y="1638"/>
                    <a:pt x="339" y="3355"/>
                  </a:cubicBezTo>
                  <a:cubicBezTo>
                    <a:pt x="-678" y="5072"/>
                    <a:pt x="-106" y="6535"/>
                    <a:pt x="167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 3328">
              <a:extLst>
                <a:ext uri="{FF2B5EF4-FFF2-40B4-BE49-F238E27FC236}">
                  <a16:creationId xmlns:a16="http://schemas.microsoft.com/office/drawing/2014/main" id="{888E0BF8-10AA-E773-465A-3502380A347B}"/>
                </a:ext>
              </a:extLst>
            </p:cNvPr>
            <p:cNvSpPr/>
            <p:nvPr/>
          </p:nvSpPr>
          <p:spPr>
            <a:xfrm>
              <a:off x="9280893" y="3233089"/>
              <a:ext cx="8110" cy="6297"/>
            </a:xfrm>
            <a:custGeom>
              <a:avLst/>
              <a:gdLst>
                <a:gd name="connsiteX0" fmla="*/ 2703 w 8110"/>
                <a:gd name="connsiteY0" fmla="*/ 6536 h 6297"/>
                <a:gd name="connsiteX1" fmla="*/ 7537 w 8110"/>
                <a:gd name="connsiteY1" fmla="*/ 3419 h 6297"/>
                <a:gd name="connsiteX2" fmla="*/ 4674 w 8110"/>
                <a:gd name="connsiteY2" fmla="*/ 238 h 6297"/>
                <a:gd name="connsiteX3" fmla="*/ -160 w 8110"/>
                <a:gd name="connsiteY3" fmla="*/ 3419 h 6297"/>
                <a:gd name="connsiteX4" fmla="*/ 2696 w 8110"/>
                <a:gd name="connsiteY4" fmla="*/ 6536 h 6297"/>
                <a:gd name="connsiteX5" fmla="*/ 2703 w 8110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" h="6297">
                  <a:moveTo>
                    <a:pt x="2703" y="6536"/>
                  </a:moveTo>
                  <a:cubicBezTo>
                    <a:pt x="4719" y="6326"/>
                    <a:pt x="6513" y="5168"/>
                    <a:pt x="7537" y="3419"/>
                  </a:cubicBezTo>
                  <a:cubicBezTo>
                    <a:pt x="8618" y="1638"/>
                    <a:pt x="7537" y="238"/>
                    <a:pt x="4674" y="238"/>
                  </a:cubicBezTo>
                  <a:cubicBezTo>
                    <a:pt x="1812" y="238"/>
                    <a:pt x="-160" y="1638"/>
                    <a:pt x="-160" y="3419"/>
                  </a:cubicBezTo>
                  <a:cubicBezTo>
                    <a:pt x="-230" y="5066"/>
                    <a:pt x="1049" y="6466"/>
                    <a:pt x="2696" y="6536"/>
                  </a:cubicBezTo>
                  <a:cubicBezTo>
                    <a:pt x="2696" y="6536"/>
                    <a:pt x="2703" y="6536"/>
                    <a:pt x="2703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 3329">
              <a:extLst>
                <a:ext uri="{FF2B5EF4-FFF2-40B4-BE49-F238E27FC236}">
                  <a16:creationId xmlns:a16="http://schemas.microsoft.com/office/drawing/2014/main" id="{26939DA5-BECB-E22F-D3D0-1EDED9EDBF64}"/>
                </a:ext>
              </a:extLst>
            </p:cNvPr>
            <p:cNvSpPr/>
            <p:nvPr/>
          </p:nvSpPr>
          <p:spPr>
            <a:xfrm>
              <a:off x="9291187" y="3050601"/>
              <a:ext cx="7276" cy="6297"/>
            </a:xfrm>
            <a:custGeom>
              <a:avLst/>
              <a:gdLst>
                <a:gd name="connsiteX0" fmla="*/ 6592 w 7276"/>
                <a:gd name="connsiteY0" fmla="*/ 3419 h 6297"/>
                <a:gd name="connsiteX1" fmla="*/ 5384 w 7276"/>
                <a:gd name="connsiteY1" fmla="*/ 238 h 6297"/>
                <a:gd name="connsiteX2" fmla="*/ 359 w 7276"/>
                <a:gd name="connsiteY2" fmla="*/ 3419 h 6297"/>
                <a:gd name="connsiteX3" fmla="*/ 1567 w 7276"/>
                <a:gd name="connsiteY3" fmla="*/ 6536 h 6297"/>
                <a:gd name="connsiteX4" fmla="*/ 6592 w 727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6" h="6297">
                  <a:moveTo>
                    <a:pt x="6592" y="3419"/>
                  </a:moveTo>
                  <a:cubicBezTo>
                    <a:pt x="7610" y="1701"/>
                    <a:pt x="7101" y="238"/>
                    <a:pt x="5384" y="238"/>
                  </a:cubicBezTo>
                  <a:cubicBezTo>
                    <a:pt x="3316" y="493"/>
                    <a:pt x="1472" y="1657"/>
                    <a:pt x="359" y="3419"/>
                  </a:cubicBezTo>
                  <a:cubicBezTo>
                    <a:pt x="-659" y="5136"/>
                    <a:pt x="-150" y="6536"/>
                    <a:pt x="1567" y="6536"/>
                  </a:cubicBezTo>
                  <a:cubicBezTo>
                    <a:pt x="3628" y="6319"/>
                    <a:pt x="5479" y="5168"/>
                    <a:pt x="6592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 3330">
              <a:extLst>
                <a:ext uri="{FF2B5EF4-FFF2-40B4-BE49-F238E27FC236}">
                  <a16:creationId xmlns:a16="http://schemas.microsoft.com/office/drawing/2014/main" id="{74C81712-4BE4-AC97-A992-18FD2F9CDC48}"/>
                </a:ext>
              </a:extLst>
            </p:cNvPr>
            <p:cNvSpPr/>
            <p:nvPr/>
          </p:nvSpPr>
          <p:spPr>
            <a:xfrm>
              <a:off x="9288280" y="3268937"/>
              <a:ext cx="6878" cy="6977"/>
            </a:xfrm>
            <a:custGeom>
              <a:avLst/>
              <a:gdLst>
                <a:gd name="connsiteX0" fmla="*/ 5110 w 6878"/>
                <a:gd name="connsiteY0" fmla="*/ 6690 h 6977"/>
                <a:gd name="connsiteX1" fmla="*/ 6191 w 6878"/>
                <a:gd name="connsiteY1" fmla="*/ 1856 h 6977"/>
                <a:gd name="connsiteX2" fmla="*/ 1561 w 6878"/>
                <a:gd name="connsiteY2" fmla="*/ 730 h 6977"/>
                <a:gd name="connsiteX3" fmla="*/ 1485 w 6878"/>
                <a:gd name="connsiteY3" fmla="*/ 775 h 6977"/>
                <a:gd name="connsiteX4" fmla="*/ 340 w 6878"/>
                <a:gd name="connsiteY4" fmla="*/ 5545 h 6977"/>
                <a:gd name="connsiteX5" fmla="*/ 5053 w 6878"/>
                <a:gd name="connsiteY5" fmla="*/ 6728 h 6977"/>
                <a:gd name="connsiteX6" fmla="*/ 5110 w 6878"/>
                <a:gd name="connsiteY6" fmla="*/ 6690 h 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8" h="6977">
                  <a:moveTo>
                    <a:pt x="5110" y="6690"/>
                  </a:moveTo>
                  <a:cubicBezTo>
                    <a:pt x="6713" y="5634"/>
                    <a:pt x="7197" y="3497"/>
                    <a:pt x="6191" y="1856"/>
                  </a:cubicBezTo>
                  <a:cubicBezTo>
                    <a:pt x="5225" y="266"/>
                    <a:pt x="3151" y="-237"/>
                    <a:pt x="1561" y="730"/>
                  </a:cubicBezTo>
                  <a:cubicBezTo>
                    <a:pt x="1535" y="743"/>
                    <a:pt x="1510" y="756"/>
                    <a:pt x="1485" y="775"/>
                  </a:cubicBezTo>
                  <a:cubicBezTo>
                    <a:pt x="-137" y="1786"/>
                    <a:pt x="-646" y="3910"/>
                    <a:pt x="340" y="5545"/>
                  </a:cubicBezTo>
                  <a:cubicBezTo>
                    <a:pt x="1313" y="7173"/>
                    <a:pt x="3425" y="7701"/>
                    <a:pt x="5053" y="6728"/>
                  </a:cubicBezTo>
                  <a:cubicBezTo>
                    <a:pt x="5072" y="6716"/>
                    <a:pt x="5091" y="6703"/>
                    <a:pt x="5110" y="669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 3331">
              <a:extLst>
                <a:ext uri="{FF2B5EF4-FFF2-40B4-BE49-F238E27FC236}">
                  <a16:creationId xmlns:a16="http://schemas.microsoft.com/office/drawing/2014/main" id="{7E51C7FC-6F86-8B8D-7DF4-1DA093A9EA0F}"/>
                </a:ext>
              </a:extLst>
            </p:cNvPr>
            <p:cNvSpPr/>
            <p:nvPr/>
          </p:nvSpPr>
          <p:spPr>
            <a:xfrm>
              <a:off x="9293800" y="2943896"/>
              <a:ext cx="7172" cy="11887"/>
            </a:xfrm>
            <a:custGeom>
              <a:avLst/>
              <a:gdLst>
                <a:gd name="connsiteX0" fmla="*/ 862 w 7172"/>
                <a:gd name="connsiteY0" fmla="*/ 8416 h 11887"/>
                <a:gd name="connsiteX1" fmla="*/ 5760 w 7172"/>
                <a:gd name="connsiteY1" fmla="*/ 9370 h 11887"/>
                <a:gd name="connsiteX2" fmla="*/ 5760 w 7172"/>
                <a:gd name="connsiteY2" fmla="*/ 1800 h 11887"/>
                <a:gd name="connsiteX3" fmla="*/ 862 w 7172"/>
                <a:gd name="connsiteY3" fmla="*/ 8416 h 1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72" h="11887">
                  <a:moveTo>
                    <a:pt x="862" y="8416"/>
                  </a:moveTo>
                  <a:cubicBezTo>
                    <a:pt x="2644" y="13123"/>
                    <a:pt x="3343" y="13250"/>
                    <a:pt x="5760" y="9370"/>
                  </a:cubicBezTo>
                  <a:cubicBezTo>
                    <a:pt x="7426" y="7118"/>
                    <a:pt x="7426" y="4046"/>
                    <a:pt x="5760" y="1800"/>
                  </a:cubicBezTo>
                  <a:cubicBezTo>
                    <a:pt x="1244" y="-2143"/>
                    <a:pt x="-1873" y="1864"/>
                    <a:pt x="862" y="84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 3332">
              <a:extLst>
                <a:ext uri="{FF2B5EF4-FFF2-40B4-BE49-F238E27FC236}">
                  <a16:creationId xmlns:a16="http://schemas.microsoft.com/office/drawing/2014/main" id="{FB304FC0-2929-3FCF-B0A7-9594F65FC8B7}"/>
                </a:ext>
              </a:extLst>
            </p:cNvPr>
            <p:cNvSpPr/>
            <p:nvPr/>
          </p:nvSpPr>
          <p:spPr>
            <a:xfrm>
              <a:off x="9340831" y="2837168"/>
              <a:ext cx="7708" cy="2649"/>
            </a:xfrm>
            <a:custGeom>
              <a:avLst/>
              <a:gdLst>
                <a:gd name="connsiteX0" fmla="*/ 7198 w 7708"/>
                <a:gd name="connsiteY0" fmla="*/ 968 h 2649"/>
                <a:gd name="connsiteX1" fmla="*/ 1282 w 7708"/>
                <a:gd name="connsiteY1" fmla="*/ 968 h 2649"/>
                <a:gd name="connsiteX2" fmla="*/ 3191 w 7708"/>
                <a:gd name="connsiteY2" fmla="*/ 2876 h 2649"/>
                <a:gd name="connsiteX3" fmla="*/ 7198 w 7708"/>
                <a:gd name="connsiteY3" fmla="*/ 968 h 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8" h="2649">
                  <a:moveTo>
                    <a:pt x="7198" y="968"/>
                  </a:moveTo>
                  <a:cubicBezTo>
                    <a:pt x="5347" y="-5"/>
                    <a:pt x="3133" y="-5"/>
                    <a:pt x="1282" y="968"/>
                  </a:cubicBezTo>
                  <a:cubicBezTo>
                    <a:pt x="-1198" y="1986"/>
                    <a:pt x="-435" y="2749"/>
                    <a:pt x="3191" y="2876"/>
                  </a:cubicBezTo>
                  <a:cubicBezTo>
                    <a:pt x="6816" y="3004"/>
                    <a:pt x="8279" y="2050"/>
                    <a:pt x="7198" y="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 3333">
              <a:extLst>
                <a:ext uri="{FF2B5EF4-FFF2-40B4-BE49-F238E27FC236}">
                  <a16:creationId xmlns:a16="http://schemas.microsoft.com/office/drawing/2014/main" id="{54B81A5C-557E-8F26-2394-6E1EBEBBD88C}"/>
                </a:ext>
              </a:extLst>
            </p:cNvPr>
            <p:cNvSpPr/>
            <p:nvPr/>
          </p:nvSpPr>
          <p:spPr>
            <a:xfrm>
              <a:off x="9340831" y="2808863"/>
              <a:ext cx="7670" cy="2383"/>
            </a:xfrm>
            <a:custGeom>
              <a:avLst/>
              <a:gdLst>
                <a:gd name="connsiteX0" fmla="*/ 3191 w 7670"/>
                <a:gd name="connsiteY0" fmla="*/ 2622 h 2383"/>
                <a:gd name="connsiteX1" fmla="*/ 7198 w 7670"/>
                <a:gd name="connsiteY1" fmla="*/ 968 h 2383"/>
                <a:gd name="connsiteX2" fmla="*/ 1282 w 7670"/>
                <a:gd name="connsiteY2" fmla="*/ 968 h 2383"/>
                <a:gd name="connsiteX3" fmla="*/ 3191 w 7670"/>
                <a:gd name="connsiteY3" fmla="*/ 2622 h 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0" h="2383">
                  <a:moveTo>
                    <a:pt x="3191" y="2622"/>
                  </a:moveTo>
                  <a:cubicBezTo>
                    <a:pt x="6435" y="2622"/>
                    <a:pt x="8279" y="2050"/>
                    <a:pt x="7198" y="968"/>
                  </a:cubicBezTo>
                  <a:cubicBezTo>
                    <a:pt x="5347" y="-5"/>
                    <a:pt x="3133" y="-5"/>
                    <a:pt x="1282" y="968"/>
                  </a:cubicBezTo>
                  <a:cubicBezTo>
                    <a:pt x="-1198" y="1732"/>
                    <a:pt x="-435" y="2495"/>
                    <a:pt x="3191" y="26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 3334">
              <a:extLst>
                <a:ext uri="{FF2B5EF4-FFF2-40B4-BE49-F238E27FC236}">
                  <a16:creationId xmlns:a16="http://schemas.microsoft.com/office/drawing/2014/main" id="{A0574276-4E78-08B6-8318-FFEA171E833A}"/>
                </a:ext>
              </a:extLst>
            </p:cNvPr>
            <p:cNvSpPr/>
            <p:nvPr/>
          </p:nvSpPr>
          <p:spPr>
            <a:xfrm>
              <a:off x="9336679" y="2309257"/>
              <a:ext cx="6169" cy="8271"/>
            </a:xfrm>
            <a:custGeom>
              <a:avLst/>
              <a:gdLst>
                <a:gd name="connsiteX0" fmla="*/ 2890 w 6169"/>
                <a:gd name="connsiteY0" fmla="*/ 8510 h 8271"/>
                <a:gd name="connsiteX1" fmla="*/ 6007 w 6169"/>
                <a:gd name="connsiteY1" fmla="*/ 3548 h 8271"/>
                <a:gd name="connsiteX2" fmla="*/ 2890 w 6169"/>
                <a:gd name="connsiteY2" fmla="*/ 623 h 8271"/>
                <a:gd name="connsiteX3" fmla="*/ -163 w 6169"/>
                <a:gd name="connsiteY3" fmla="*/ 5520 h 8271"/>
                <a:gd name="connsiteX4" fmla="*/ 2890 w 6169"/>
                <a:gd name="connsiteY4" fmla="*/ 8510 h 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271">
                  <a:moveTo>
                    <a:pt x="2890" y="8510"/>
                  </a:moveTo>
                  <a:cubicBezTo>
                    <a:pt x="4608" y="8510"/>
                    <a:pt x="6007" y="6284"/>
                    <a:pt x="6007" y="3548"/>
                  </a:cubicBezTo>
                  <a:cubicBezTo>
                    <a:pt x="6007" y="813"/>
                    <a:pt x="4608" y="-459"/>
                    <a:pt x="2890" y="623"/>
                  </a:cubicBezTo>
                  <a:cubicBezTo>
                    <a:pt x="1211" y="1734"/>
                    <a:pt x="92" y="3522"/>
                    <a:pt x="-163" y="5520"/>
                  </a:cubicBezTo>
                  <a:cubicBezTo>
                    <a:pt x="-131" y="7182"/>
                    <a:pt x="1230" y="8510"/>
                    <a:pt x="2890" y="85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 3335">
              <a:extLst>
                <a:ext uri="{FF2B5EF4-FFF2-40B4-BE49-F238E27FC236}">
                  <a16:creationId xmlns:a16="http://schemas.microsoft.com/office/drawing/2014/main" id="{E0D33C91-40FB-99F8-C528-20BDA33C9644}"/>
                </a:ext>
              </a:extLst>
            </p:cNvPr>
            <p:cNvSpPr/>
            <p:nvPr/>
          </p:nvSpPr>
          <p:spPr>
            <a:xfrm>
              <a:off x="9342594" y="2969981"/>
              <a:ext cx="6233" cy="8297"/>
            </a:xfrm>
            <a:custGeom>
              <a:avLst/>
              <a:gdLst>
                <a:gd name="connsiteX0" fmla="*/ 2954 w 6233"/>
                <a:gd name="connsiteY0" fmla="*/ 649 h 8297"/>
                <a:gd name="connsiteX1" fmla="*/ -163 w 6233"/>
                <a:gd name="connsiteY1" fmla="*/ 3575 h 8297"/>
                <a:gd name="connsiteX2" fmla="*/ 2954 w 6233"/>
                <a:gd name="connsiteY2" fmla="*/ 8536 h 8297"/>
                <a:gd name="connsiteX3" fmla="*/ 6071 w 6233"/>
                <a:gd name="connsiteY3" fmla="*/ 5547 h 8297"/>
                <a:gd name="connsiteX4" fmla="*/ 2954 w 6233"/>
                <a:gd name="connsiteY4" fmla="*/ 649 h 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297">
                  <a:moveTo>
                    <a:pt x="2954" y="649"/>
                  </a:moveTo>
                  <a:cubicBezTo>
                    <a:pt x="1237" y="-432"/>
                    <a:pt x="-163" y="649"/>
                    <a:pt x="-163" y="3575"/>
                  </a:cubicBezTo>
                  <a:cubicBezTo>
                    <a:pt x="-163" y="6501"/>
                    <a:pt x="1237" y="8536"/>
                    <a:pt x="2954" y="8536"/>
                  </a:cubicBezTo>
                  <a:cubicBezTo>
                    <a:pt x="4627" y="8536"/>
                    <a:pt x="6001" y="7220"/>
                    <a:pt x="6071" y="5547"/>
                  </a:cubicBezTo>
                  <a:cubicBezTo>
                    <a:pt x="5817" y="3530"/>
                    <a:pt x="4672" y="1737"/>
                    <a:pt x="2954" y="6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 3336">
              <a:extLst>
                <a:ext uri="{FF2B5EF4-FFF2-40B4-BE49-F238E27FC236}">
                  <a16:creationId xmlns:a16="http://schemas.microsoft.com/office/drawing/2014/main" id="{DCA9F0CF-393A-78CD-A3FF-C7ED41FD761D}"/>
                </a:ext>
              </a:extLst>
            </p:cNvPr>
            <p:cNvSpPr/>
            <p:nvPr/>
          </p:nvSpPr>
          <p:spPr>
            <a:xfrm>
              <a:off x="9342785" y="3047484"/>
              <a:ext cx="9286" cy="6297"/>
            </a:xfrm>
            <a:custGeom>
              <a:avLst/>
              <a:gdLst>
                <a:gd name="connsiteX0" fmla="*/ 9124 w 9286"/>
                <a:gd name="connsiteY0" fmla="*/ 3355 h 6297"/>
                <a:gd name="connsiteX1" fmla="*/ 4481 w 9286"/>
                <a:gd name="connsiteY1" fmla="*/ 238 h 6297"/>
                <a:gd name="connsiteX2" fmla="*/ -163 w 9286"/>
                <a:gd name="connsiteY2" fmla="*/ 3355 h 6297"/>
                <a:gd name="connsiteX3" fmla="*/ 4481 w 9286"/>
                <a:gd name="connsiteY3" fmla="*/ 6535 h 6297"/>
                <a:gd name="connsiteX4" fmla="*/ 9124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9124" y="3355"/>
                  </a:moveTo>
                  <a:cubicBezTo>
                    <a:pt x="9124" y="1638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355"/>
                  </a:cubicBezTo>
                  <a:cubicBezTo>
                    <a:pt x="-163" y="5072"/>
                    <a:pt x="1937" y="6535"/>
                    <a:pt x="4481" y="6535"/>
                  </a:cubicBezTo>
                  <a:cubicBezTo>
                    <a:pt x="7025" y="6535"/>
                    <a:pt x="9124" y="5136"/>
                    <a:pt x="912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 3337">
              <a:extLst>
                <a:ext uri="{FF2B5EF4-FFF2-40B4-BE49-F238E27FC236}">
                  <a16:creationId xmlns:a16="http://schemas.microsoft.com/office/drawing/2014/main" id="{5705BCFF-28AE-70F7-8A54-888AD1032C6F}"/>
                </a:ext>
              </a:extLst>
            </p:cNvPr>
            <p:cNvSpPr/>
            <p:nvPr/>
          </p:nvSpPr>
          <p:spPr>
            <a:xfrm>
              <a:off x="9349215" y="506301"/>
              <a:ext cx="11897" cy="11156"/>
            </a:xfrm>
            <a:custGeom>
              <a:avLst/>
              <a:gdLst>
                <a:gd name="connsiteX0" fmla="*/ 5047 w 11897"/>
                <a:gd name="connsiteY0" fmla="*/ 11193 h 11156"/>
                <a:gd name="connsiteX1" fmla="*/ 11408 w 11897"/>
                <a:gd name="connsiteY1" fmla="*/ 4387 h 11156"/>
                <a:gd name="connsiteX2" fmla="*/ 6065 w 11897"/>
                <a:gd name="connsiteY2" fmla="*/ 2161 h 11156"/>
                <a:gd name="connsiteX3" fmla="*/ 5047 w 11897"/>
                <a:gd name="connsiteY3" fmla="*/ 11193 h 1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97" h="11156">
                  <a:moveTo>
                    <a:pt x="5047" y="11193"/>
                  </a:moveTo>
                  <a:cubicBezTo>
                    <a:pt x="8272" y="10290"/>
                    <a:pt x="10728" y="7663"/>
                    <a:pt x="11408" y="4387"/>
                  </a:cubicBezTo>
                  <a:cubicBezTo>
                    <a:pt x="12362" y="-511"/>
                    <a:pt x="11408" y="-829"/>
                    <a:pt x="6065" y="2161"/>
                  </a:cubicBezTo>
                  <a:cubicBezTo>
                    <a:pt x="-1695" y="6422"/>
                    <a:pt x="-2394" y="12592"/>
                    <a:pt x="5047" y="111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 3338">
              <a:extLst>
                <a:ext uri="{FF2B5EF4-FFF2-40B4-BE49-F238E27FC236}">
                  <a16:creationId xmlns:a16="http://schemas.microsoft.com/office/drawing/2014/main" id="{8C8882E8-DC91-161C-4BAF-2C7F4098B60D}"/>
                </a:ext>
              </a:extLst>
            </p:cNvPr>
            <p:cNvSpPr/>
            <p:nvPr/>
          </p:nvSpPr>
          <p:spPr>
            <a:xfrm>
              <a:off x="9299469" y="3015998"/>
              <a:ext cx="11133" cy="9477"/>
            </a:xfrm>
            <a:custGeom>
              <a:avLst/>
              <a:gdLst>
                <a:gd name="connsiteX0" fmla="*/ -163 w 11133"/>
                <a:gd name="connsiteY0" fmla="*/ 4945 h 9477"/>
                <a:gd name="connsiteX1" fmla="*/ 2573 w 11133"/>
                <a:gd name="connsiteY1" fmla="*/ 9716 h 9477"/>
                <a:gd name="connsiteX2" fmla="*/ 8933 w 11133"/>
                <a:gd name="connsiteY2" fmla="*/ 4945 h 9477"/>
                <a:gd name="connsiteX3" fmla="*/ 6262 w 11133"/>
                <a:gd name="connsiteY3" fmla="*/ 238 h 9477"/>
                <a:gd name="connsiteX4" fmla="*/ -163 w 11133"/>
                <a:gd name="connsiteY4" fmla="*/ 4945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3" h="9477">
                  <a:moveTo>
                    <a:pt x="-163" y="4945"/>
                  </a:moveTo>
                  <a:cubicBezTo>
                    <a:pt x="-163" y="7553"/>
                    <a:pt x="1046" y="9716"/>
                    <a:pt x="2573" y="9716"/>
                  </a:cubicBezTo>
                  <a:cubicBezTo>
                    <a:pt x="5162" y="8876"/>
                    <a:pt x="7401" y="7197"/>
                    <a:pt x="8933" y="4945"/>
                  </a:cubicBezTo>
                  <a:cubicBezTo>
                    <a:pt x="12177" y="1002"/>
                    <a:pt x="11732" y="238"/>
                    <a:pt x="6262" y="238"/>
                  </a:cubicBezTo>
                  <a:cubicBezTo>
                    <a:pt x="2636" y="238"/>
                    <a:pt x="-163" y="2083"/>
                    <a:pt x="-16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 3339">
              <a:extLst>
                <a:ext uri="{FF2B5EF4-FFF2-40B4-BE49-F238E27FC236}">
                  <a16:creationId xmlns:a16="http://schemas.microsoft.com/office/drawing/2014/main" id="{E66D7E28-1812-FFF5-1470-504119166FAC}"/>
                </a:ext>
              </a:extLst>
            </p:cNvPr>
            <p:cNvSpPr/>
            <p:nvPr/>
          </p:nvSpPr>
          <p:spPr>
            <a:xfrm>
              <a:off x="9330879" y="2412293"/>
              <a:ext cx="8853" cy="9042"/>
            </a:xfrm>
            <a:custGeom>
              <a:avLst/>
              <a:gdLst>
                <a:gd name="connsiteX0" fmla="*/ 5828 w 8853"/>
                <a:gd name="connsiteY0" fmla="*/ 9281 h 9042"/>
                <a:gd name="connsiteX1" fmla="*/ 8691 w 8853"/>
                <a:gd name="connsiteY1" fmla="*/ 6355 h 9042"/>
                <a:gd name="connsiteX2" fmla="*/ 486 w 8853"/>
                <a:gd name="connsiteY2" fmla="*/ 885 h 9042"/>
                <a:gd name="connsiteX3" fmla="*/ 5828 w 8853"/>
                <a:gd name="connsiteY3" fmla="*/ 9281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3" h="9042">
                  <a:moveTo>
                    <a:pt x="5828" y="9281"/>
                  </a:moveTo>
                  <a:cubicBezTo>
                    <a:pt x="7419" y="9249"/>
                    <a:pt x="8691" y="7945"/>
                    <a:pt x="8691" y="6355"/>
                  </a:cubicBezTo>
                  <a:cubicBezTo>
                    <a:pt x="8691" y="2602"/>
                    <a:pt x="2648" y="-1342"/>
                    <a:pt x="486" y="885"/>
                  </a:cubicBezTo>
                  <a:cubicBezTo>
                    <a:pt x="-1677" y="3111"/>
                    <a:pt x="1948" y="9281"/>
                    <a:pt x="5828" y="92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 3340">
              <a:extLst>
                <a:ext uri="{FF2B5EF4-FFF2-40B4-BE49-F238E27FC236}">
                  <a16:creationId xmlns:a16="http://schemas.microsoft.com/office/drawing/2014/main" id="{9F554864-2C6E-4125-915D-343F923857E7}"/>
                </a:ext>
              </a:extLst>
            </p:cNvPr>
            <p:cNvSpPr/>
            <p:nvPr/>
          </p:nvSpPr>
          <p:spPr>
            <a:xfrm>
              <a:off x="9313018" y="2330059"/>
              <a:ext cx="7021" cy="6297"/>
            </a:xfrm>
            <a:custGeom>
              <a:avLst/>
              <a:gdLst>
                <a:gd name="connsiteX0" fmla="*/ 3335 w 7021"/>
                <a:gd name="connsiteY0" fmla="*/ 6535 h 6297"/>
                <a:gd name="connsiteX1" fmla="*/ 6452 w 7021"/>
                <a:gd name="connsiteY1" fmla="*/ 3419 h 6297"/>
                <a:gd name="connsiteX2" fmla="*/ 3335 w 7021"/>
                <a:gd name="connsiteY2" fmla="*/ 238 h 6297"/>
                <a:gd name="connsiteX3" fmla="*/ 218 w 7021"/>
                <a:gd name="connsiteY3" fmla="*/ 3419 h 6297"/>
                <a:gd name="connsiteX4" fmla="*/ 3335 w 7021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21" h="6297">
                  <a:moveTo>
                    <a:pt x="3335" y="6535"/>
                  </a:moveTo>
                  <a:cubicBezTo>
                    <a:pt x="3971" y="6535"/>
                    <a:pt x="5370" y="5136"/>
                    <a:pt x="6452" y="3419"/>
                  </a:cubicBezTo>
                  <a:cubicBezTo>
                    <a:pt x="7533" y="1701"/>
                    <a:pt x="6452" y="238"/>
                    <a:pt x="3335" y="238"/>
                  </a:cubicBezTo>
                  <a:cubicBezTo>
                    <a:pt x="218" y="238"/>
                    <a:pt x="-799" y="1701"/>
                    <a:pt x="218" y="3419"/>
                  </a:cubicBezTo>
                  <a:cubicBezTo>
                    <a:pt x="1236" y="5136"/>
                    <a:pt x="2699" y="6535"/>
                    <a:pt x="333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 3341">
              <a:extLst>
                <a:ext uri="{FF2B5EF4-FFF2-40B4-BE49-F238E27FC236}">
                  <a16:creationId xmlns:a16="http://schemas.microsoft.com/office/drawing/2014/main" id="{E2CB07AE-671C-8B8B-A208-6CE80B489D5F}"/>
                </a:ext>
              </a:extLst>
            </p:cNvPr>
            <p:cNvSpPr/>
            <p:nvPr/>
          </p:nvSpPr>
          <p:spPr>
            <a:xfrm>
              <a:off x="9309815" y="2789493"/>
              <a:ext cx="5109" cy="6297"/>
            </a:xfrm>
            <a:custGeom>
              <a:avLst/>
              <a:gdLst>
                <a:gd name="connsiteX0" fmla="*/ 367 w 5109"/>
                <a:gd name="connsiteY0" fmla="*/ 3356 h 6297"/>
                <a:gd name="connsiteX1" fmla="*/ 3612 w 5109"/>
                <a:gd name="connsiteY1" fmla="*/ 6536 h 6297"/>
                <a:gd name="connsiteX2" fmla="*/ 4947 w 5109"/>
                <a:gd name="connsiteY2" fmla="*/ 3356 h 6297"/>
                <a:gd name="connsiteX3" fmla="*/ 1703 w 5109"/>
                <a:gd name="connsiteY3" fmla="*/ 239 h 6297"/>
                <a:gd name="connsiteX4" fmla="*/ 1703 w 5109"/>
                <a:gd name="connsiteY4" fmla="*/ 239 h 6297"/>
                <a:gd name="connsiteX5" fmla="*/ 367 w 5109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9" h="6297">
                  <a:moveTo>
                    <a:pt x="367" y="3356"/>
                  </a:moveTo>
                  <a:cubicBezTo>
                    <a:pt x="1385" y="5073"/>
                    <a:pt x="2848" y="6536"/>
                    <a:pt x="3612" y="6536"/>
                  </a:cubicBezTo>
                  <a:cubicBezTo>
                    <a:pt x="4375" y="6536"/>
                    <a:pt x="4947" y="5073"/>
                    <a:pt x="4947" y="3356"/>
                  </a:cubicBezTo>
                  <a:cubicBezTo>
                    <a:pt x="4909" y="1600"/>
                    <a:pt x="3459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638"/>
                    <a:pt x="367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 3342">
              <a:extLst>
                <a:ext uri="{FF2B5EF4-FFF2-40B4-BE49-F238E27FC236}">
                  <a16:creationId xmlns:a16="http://schemas.microsoft.com/office/drawing/2014/main" id="{9CA2FAEB-A265-BC63-02BF-920673E52852}"/>
                </a:ext>
              </a:extLst>
            </p:cNvPr>
            <p:cNvSpPr/>
            <p:nvPr/>
          </p:nvSpPr>
          <p:spPr>
            <a:xfrm>
              <a:off x="9303956" y="2906937"/>
              <a:ext cx="7916" cy="11551"/>
            </a:xfrm>
            <a:custGeom>
              <a:avLst/>
              <a:gdLst>
                <a:gd name="connsiteX0" fmla="*/ 693 w 7916"/>
                <a:gd name="connsiteY0" fmla="*/ 1168 h 11551"/>
                <a:gd name="connsiteX1" fmla="*/ 4955 w 7916"/>
                <a:gd name="connsiteY1" fmla="*/ 11790 h 11551"/>
                <a:gd name="connsiteX2" fmla="*/ 7754 w 7916"/>
                <a:gd name="connsiteY2" fmla="*/ 7210 h 11551"/>
                <a:gd name="connsiteX3" fmla="*/ 693 w 7916"/>
                <a:gd name="connsiteY3" fmla="*/ 1168 h 1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6" h="11551">
                  <a:moveTo>
                    <a:pt x="693" y="1168"/>
                  </a:moveTo>
                  <a:cubicBezTo>
                    <a:pt x="-1787" y="3648"/>
                    <a:pt x="1584" y="11790"/>
                    <a:pt x="4955" y="11790"/>
                  </a:cubicBezTo>
                  <a:cubicBezTo>
                    <a:pt x="6545" y="11790"/>
                    <a:pt x="7754" y="9754"/>
                    <a:pt x="7754" y="7210"/>
                  </a:cubicBezTo>
                  <a:cubicBezTo>
                    <a:pt x="7754" y="2122"/>
                    <a:pt x="3428" y="-1568"/>
                    <a:pt x="693" y="11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 3343">
              <a:extLst>
                <a:ext uri="{FF2B5EF4-FFF2-40B4-BE49-F238E27FC236}">
                  <a16:creationId xmlns:a16="http://schemas.microsoft.com/office/drawing/2014/main" id="{7D0FB078-B55E-06F8-B732-D8C98405DEE0}"/>
                </a:ext>
              </a:extLst>
            </p:cNvPr>
            <p:cNvSpPr/>
            <p:nvPr/>
          </p:nvSpPr>
          <p:spPr>
            <a:xfrm>
              <a:off x="9322258" y="3224019"/>
              <a:ext cx="7683" cy="2534"/>
            </a:xfrm>
            <a:custGeom>
              <a:avLst/>
              <a:gdLst>
                <a:gd name="connsiteX0" fmla="*/ 1282 w 7683"/>
                <a:gd name="connsiteY0" fmla="*/ 849 h 2534"/>
                <a:gd name="connsiteX1" fmla="*/ 3191 w 7683"/>
                <a:gd name="connsiteY1" fmla="*/ 2757 h 2534"/>
                <a:gd name="connsiteX2" fmla="*/ 7197 w 7683"/>
                <a:gd name="connsiteY2" fmla="*/ 1104 h 2534"/>
                <a:gd name="connsiteX3" fmla="*/ 1282 w 7683"/>
                <a:gd name="connsiteY3" fmla="*/ 849 h 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3" h="2534">
                  <a:moveTo>
                    <a:pt x="1282" y="849"/>
                  </a:moveTo>
                  <a:cubicBezTo>
                    <a:pt x="-1198" y="1867"/>
                    <a:pt x="-435" y="2630"/>
                    <a:pt x="3191" y="2757"/>
                  </a:cubicBezTo>
                  <a:cubicBezTo>
                    <a:pt x="6816" y="2885"/>
                    <a:pt x="8215" y="2185"/>
                    <a:pt x="7197" y="1104"/>
                  </a:cubicBezTo>
                  <a:cubicBezTo>
                    <a:pt x="5385" y="48"/>
                    <a:pt x="3178" y="-48"/>
                    <a:pt x="1282" y="8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 3344">
              <a:extLst>
                <a:ext uri="{FF2B5EF4-FFF2-40B4-BE49-F238E27FC236}">
                  <a16:creationId xmlns:a16="http://schemas.microsoft.com/office/drawing/2014/main" id="{4E6B7266-4AF6-8A00-8C76-E14B2A9416DC}"/>
                </a:ext>
              </a:extLst>
            </p:cNvPr>
            <p:cNvSpPr/>
            <p:nvPr/>
          </p:nvSpPr>
          <p:spPr>
            <a:xfrm>
              <a:off x="9318959" y="2980288"/>
              <a:ext cx="22688" cy="12988"/>
            </a:xfrm>
            <a:custGeom>
              <a:avLst/>
              <a:gdLst>
                <a:gd name="connsiteX0" fmla="*/ 511 w 22688"/>
                <a:gd name="connsiteY0" fmla="*/ 10760 h 12988"/>
                <a:gd name="connsiteX1" fmla="*/ 6426 w 22688"/>
                <a:gd name="connsiteY1" fmla="*/ 10442 h 12988"/>
                <a:gd name="connsiteX2" fmla="*/ 17112 w 22688"/>
                <a:gd name="connsiteY2" fmla="*/ 7071 h 12988"/>
                <a:gd name="connsiteX3" fmla="*/ 14632 w 22688"/>
                <a:gd name="connsiteY3" fmla="*/ 710 h 12988"/>
                <a:gd name="connsiteX4" fmla="*/ 511 w 22688"/>
                <a:gd name="connsiteY4" fmla="*/ 10760 h 1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8" h="12988">
                  <a:moveTo>
                    <a:pt x="511" y="10760"/>
                  </a:moveTo>
                  <a:cubicBezTo>
                    <a:pt x="2546" y="14131"/>
                    <a:pt x="3628" y="14068"/>
                    <a:pt x="6426" y="10442"/>
                  </a:cubicBezTo>
                  <a:cubicBezTo>
                    <a:pt x="9276" y="7726"/>
                    <a:pt x="13220" y="6480"/>
                    <a:pt x="17112" y="7071"/>
                  </a:cubicBezTo>
                  <a:cubicBezTo>
                    <a:pt x="25699" y="8343"/>
                    <a:pt x="23473" y="2873"/>
                    <a:pt x="14632" y="710"/>
                  </a:cubicBezTo>
                  <a:cubicBezTo>
                    <a:pt x="6744" y="-1643"/>
                    <a:pt x="-2797" y="5290"/>
                    <a:pt x="511" y="107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 3345">
              <a:extLst>
                <a:ext uri="{FF2B5EF4-FFF2-40B4-BE49-F238E27FC236}">
                  <a16:creationId xmlns:a16="http://schemas.microsoft.com/office/drawing/2014/main" id="{A3A2C031-5289-015D-F5A6-5C3B9CCD21E1}"/>
                </a:ext>
              </a:extLst>
            </p:cNvPr>
            <p:cNvSpPr/>
            <p:nvPr/>
          </p:nvSpPr>
          <p:spPr>
            <a:xfrm>
              <a:off x="9299723" y="3494267"/>
              <a:ext cx="12148" cy="12452"/>
            </a:xfrm>
            <a:custGeom>
              <a:avLst/>
              <a:gdLst>
                <a:gd name="connsiteX0" fmla="*/ 11986 w 12148"/>
                <a:gd name="connsiteY0" fmla="*/ 7991 h 12452"/>
                <a:gd name="connsiteX1" fmla="*/ 601 w 12148"/>
                <a:gd name="connsiteY1" fmla="*/ 1249 h 12452"/>
                <a:gd name="connsiteX2" fmla="*/ 601 w 12148"/>
                <a:gd name="connsiteY2" fmla="*/ 7991 h 12452"/>
                <a:gd name="connsiteX3" fmla="*/ 11986 w 12148"/>
                <a:gd name="connsiteY3" fmla="*/ 7991 h 1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48" h="12452">
                  <a:moveTo>
                    <a:pt x="11986" y="7991"/>
                  </a:moveTo>
                  <a:cubicBezTo>
                    <a:pt x="11986" y="2966"/>
                    <a:pt x="3781" y="-1931"/>
                    <a:pt x="601" y="1249"/>
                  </a:cubicBezTo>
                  <a:cubicBezTo>
                    <a:pt x="-417" y="3380"/>
                    <a:pt x="-417" y="5861"/>
                    <a:pt x="601" y="7991"/>
                  </a:cubicBezTo>
                  <a:cubicBezTo>
                    <a:pt x="3018" y="14225"/>
                    <a:pt x="11986" y="14289"/>
                    <a:pt x="11986" y="7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 3346">
              <a:extLst>
                <a:ext uri="{FF2B5EF4-FFF2-40B4-BE49-F238E27FC236}">
                  <a16:creationId xmlns:a16="http://schemas.microsoft.com/office/drawing/2014/main" id="{3B6EA710-48FE-3D53-79D2-E8F537DB094B}"/>
                </a:ext>
              </a:extLst>
            </p:cNvPr>
            <p:cNvSpPr/>
            <p:nvPr/>
          </p:nvSpPr>
          <p:spPr>
            <a:xfrm>
              <a:off x="9300174" y="6432857"/>
              <a:ext cx="5161" cy="9483"/>
            </a:xfrm>
            <a:custGeom>
              <a:avLst/>
              <a:gdLst>
                <a:gd name="connsiteX0" fmla="*/ 850 w 5161"/>
                <a:gd name="connsiteY0" fmla="*/ 7289 h 9483"/>
                <a:gd name="connsiteX1" fmla="*/ 4539 w 5161"/>
                <a:gd name="connsiteY1" fmla="*/ 7289 h 9483"/>
                <a:gd name="connsiteX2" fmla="*/ 3966 w 5161"/>
                <a:gd name="connsiteY2" fmla="*/ 1437 h 9483"/>
                <a:gd name="connsiteX3" fmla="*/ 3966 w 5161"/>
                <a:gd name="connsiteY3" fmla="*/ 1437 h 9483"/>
                <a:gd name="connsiteX4" fmla="*/ 850 w 5161"/>
                <a:gd name="connsiteY4" fmla="*/ 7289 h 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" h="9483">
                  <a:moveTo>
                    <a:pt x="850" y="7289"/>
                  </a:moveTo>
                  <a:cubicBezTo>
                    <a:pt x="2758" y="10533"/>
                    <a:pt x="3521" y="10533"/>
                    <a:pt x="4539" y="7289"/>
                  </a:cubicBezTo>
                  <a:cubicBezTo>
                    <a:pt x="5315" y="5362"/>
                    <a:pt x="5099" y="3180"/>
                    <a:pt x="3966" y="1437"/>
                  </a:cubicBezTo>
                  <a:lnTo>
                    <a:pt x="3966" y="1437"/>
                  </a:lnTo>
                  <a:cubicBezTo>
                    <a:pt x="850" y="-2061"/>
                    <a:pt x="-1631" y="2772"/>
                    <a:pt x="850" y="72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 3347">
              <a:extLst>
                <a:ext uri="{FF2B5EF4-FFF2-40B4-BE49-F238E27FC236}">
                  <a16:creationId xmlns:a16="http://schemas.microsoft.com/office/drawing/2014/main" id="{4CBB1297-FCE6-9938-2435-F3503735F0E4}"/>
                </a:ext>
              </a:extLst>
            </p:cNvPr>
            <p:cNvSpPr/>
            <p:nvPr/>
          </p:nvSpPr>
          <p:spPr>
            <a:xfrm>
              <a:off x="9277779" y="343000"/>
              <a:ext cx="6169" cy="11230"/>
            </a:xfrm>
            <a:custGeom>
              <a:avLst/>
              <a:gdLst>
                <a:gd name="connsiteX0" fmla="*/ 2954 w 6169"/>
                <a:gd name="connsiteY0" fmla="*/ 11469 h 11230"/>
                <a:gd name="connsiteX1" fmla="*/ 6007 w 6169"/>
                <a:gd name="connsiteY1" fmla="*/ 6889 h 11230"/>
                <a:gd name="connsiteX2" fmla="*/ 2954 w 6169"/>
                <a:gd name="connsiteY2" fmla="*/ 529 h 11230"/>
                <a:gd name="connsiteX3" fmla="*/ -163 w 6169"/>
                <a:gd name="connsiteY3" fmla="*/ 5045 h 11230"/>
                <a:gd name="connsiteX4" fmla="*/ 2954 w 6169"/>
                <a:gd name="connsiteY4" fmla="*/ 11469 h 1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11230">
                  <a:moveTo>
                    <a:pt x="2954" y="11469"/>
                  </a:moveTo>
                  <a:cubicBezTo>
                    <a:pt x="4608" y="11469"/>
                    <a:pt x="6007" y="9434"/>
                    <a:pt x="6007" y="6889"/>
                  </a:cubicBezTo>
                  <a:cubicBezTo>
                    <a:pt x="5982" y="4421"/>
                    <a:pt x="4862" y="2093"/>
                    <a:pt x="2954" y="529"/>
                  </a:cubicBezTo>
                  <a:cubicBezTo>
                    <a:pt x="1237" y="-553"/>
                    <a:pt x="-163" y="1483"/>
                    <a:pt x="-163" y="5045"/>
                  </a:cubicBezTo>
                  <a:cubicBezTo>
                    <a:pt x="-163" y="8607"/>
                    <a:pt x="1237" y="11469"/>
                    <a:pt x="2954" y="114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 3348">
              <a:extLst>
                <a:ext uri="{FF2B5EF4-FFF2-40B4-BE49-F238E27FC236}">
                  <a16:creationId xmlns:a16="http://schemas.microsoft.com/office/drawing/2014/main" id="{92992A83-0FA6-821A-8CED-310F3D4D1C52}"/>
                </a:ext>
              </a:extLst>
            </p:cNvPr>
            <p:cNvSpPr/>
            <p:nvPr/>
          </p:nvSpPr>
          <p:spPr>
            <a:xfrm>
              <a:off x="9017371" y="4538881"/>
              <a:ext cx="15327" cy="18717"/>
            </a:xfrm>
            <a:custGeom>
              <a:avLst/>
              <a:gdLst>
                <a:gd name="connsiteX0" fmla="*/ 12177 w 15327"/>
                <a:gd name="connsiteY0" fmla="*/ 12960 h 18717"/>
                <a:gd name="connsiteX1" fmla="*/ 9506 w 15327"/>
                <a:gd name="connsiteY1" fmla="*/ 238 h 18717"/>
                <a:gd name="connsiteX2" fmla="*/ -163 w 15327"/>
                <a:gd name="connsiteY2" fmla="*/ 14677 h 18717"/>
                <a:gd name="connsiteX3" fmla="*/ 12177 w 15327"/>
                <a:gd name="connsiteY3" fmla="*/ 12960 h 1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27" h="18717">
                  <a:moveTo>
                    <a:pt x="12177" y="12960"/>
                  </a:moveTo>
                  <a:cubicBezTo>
                    <a:pt x="16884" y="3991"/>
                    <a:pt x="16057" y="238"/>
                    <a:pt x="9506" y="238"/>
                  </a:cubicBezTo>
                  <a:cubicBezTo>
                    <a:pt x="2954" y="238"/>
                    <a:pt x="-163" y="5963"/>
                    <a:pt x="-163" y="14677"/>
                  </a:cubicBezTo>
                  <a:cubicBezTo>
                    <a:pt x="-163" y="21165"/>
                    <a:pt x="8424" y="20020"/>
                    <a:pt x="12177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 3349">
              <a:extLst>
                <a:ext uri="{FF2B5EF4-FFF2-40B4-BE49-F238E27FC236}">
                  <a16:creationId xmlns:a16="http://schemas.microsoft.com/office/drawing/2014/main" id="{3A66544C-90C6-A7CC-4806-A1046001EE93}"/>
                </a:ext>
              </a:extLst>
            </p:cNvPr>
            <p:cNvSpPr/>
            <p:nvPr/>
          </p:nvSpPr>
          <p:spPr>
            <a:xfrm>
              <a:off x="9035944" y="4633288"/>
              <a:ext cx="11950" cy="10619"/>
            </a:xfrm>
            <a:custGeom>
              <a:avLst/>
              <a:gdLst>
                <a:gd name="connsiteX0" fmla="*/ -163 w 11950"/>
                <a:gd name="connsiteY0" fmla="*/ 2704 h 10619"/>
                <a:gd name="connsiteX1" fmla="*/ 3590 w 11950"/>
                <a:gd name="connsiteY1" fmla="*/ 9065 h 10619"/>
                <a:gd name="connsiteX2" fmla="*/ 10905 w 11950"/>
                <a:gd name="connsiteY2" fmla="*/ 3658 h 10619"/>
                <a:gd name="connsiteX3" fmla="*/ -163 w 11950"/>
                <a:gd name="connsiteY3" fmla="*/ 2704 h 1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50" h="10619">
                  <a:moveTo>
                    <a:pt x="-163" y="2704"/>
                  </a:moveTo>
                  <a:cubicBezTo>
                    <a:pt x="448" y="5140"/>
                    <a:pt x="1752" y="7348"/>
                    <a:pt x="3590" y="9065"/>
                  </a:cubicBezTo>
                  <a:cubicBezTo>
                    <a:pt x="7979" y="13454"/>
                    <a:pt x="14085" y="9065"/>
                    <a:pt x="10905" y="3658"/>
                  </a:cubicBezTo>
                  <a:cubicBezTo>
                    <a:pt x="8488" y="-349"/>
                    <a:pt x="-163" y="-1049"/>
                    <a:pt x="-163" y="27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 3350">
              <a:extLst>
                <a:ext uri="{FF2B5EF4-FFF2-40B4-BE49-F238E27FC236}">
                  <a16:creationId xmlns:a16="http://schemas.microsoft.com/office/drawing/2014/main" id="{C952A661-7C6D-4DA8-605B-EFAA97281B81}"/>
                </a:ext>
              </a:extLst>
            </p:cNvPr>
            <p:cNvSpPr/>
            <p:nvPr/>
          </p:nvSpPr>
          <p:spPr>
            <a:xfrm>
              <a:off x="9017371" y="4466496"/>
              <a:ext cx="6233" cy="6233"/>
            </a:xfrm>
            <a:custGeom>
              <a:avLst/>
              <a:gdLst>
                <a:gd name="connsiteX0" fmla="*/ -163 w 6233"/>
                <a:gd name="connsiteY0" fmla="*/ 3355 h 6233"/>
                <a:gd name="connsiteX1" fmla="*/ 2954 w 6233"/>
                <a:gd name="connsiteY1" fmla="*/ 6472 h 6233"/>
                <a:gd name="connsiteX2" fmla="*/ 6071 w 6233"/>
                <a:gd name="connsiteY2" fmla="*/ 3355 h 6233"/>
                <a:gd name="connsiteX3" fmla="*/ 2954 w 6233"/>
                <a:gd name="connsiteY3" fmla="*/ 238 h 6233"/>
                <a:gd name="connsiteX4" fmla="*/ -163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-163" y="3355"/>
                  </a:move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 3351">
              <a:extLst>
                <a:ext uri="{FF2B5EF4-FFF2-40B4-BE49-F238E27FC236}">
                  <a16:creationId xmlns:a16="http://schemas.microsoft.com/office/drawing/2014/main" id="{41B85F94-B596-D3DE-6E87-FA373CE5A774}"/>
                </a:ext>
              </a:extLst>
            </p:cNvPr>
            <p:cNvSpPr/>
            <p:nvPr/>
          </p:nvSpPr>
          <p:spPr>
            <a:xfrm>
              <a:off x="9479286" y="3072784"/>
              <a:ext cx="14494" cy="6122"/>
            </a:xfrm>
            <a:custGeom>
              <a:avLst/>
              <a:gdLst>
                <a:gd name="connsiteX0" fmla="*/ -163 w 14494"/>
                <a:gd name="connsiteY0" fmla="*/ 3244 h 6122"/>
                <a:gd name="connsiteX1" fmla="*/ 8424 w 14494"/>
                <a:gd name="connsiteY1" fmla="*/ 6361 h 6122"/>
                <a:gd name="connsiteX2" fmla="*/ 12241 w 14494"/>
                <a:gd name="connsiteY2" fmla="*/ 3244 h 6122"/>
                <a:gd name="connsiteX3" fmla="*/ -163 w 14494"/>
                <a:gd name="connsiteY3" fmla="*/ 3244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94" h="6122">
                  <a:moveTo>
                    <a:pt x="-163" y="3244"/>
                  </a:moveTo>
                  <a:cubicBezTo>
                    <a:pt x="-163" y="4961"/>
                    <a:pt x="3717" y="6361"/>
                    <a:pt x="8424" y="6361"/>
                  </a:cubicBezTo>
                  <a:cubicBezTo>
                    <a:pt x="14785" y="6361"/>
                    <a:pt x="15930" y="5597"/>
                    <a:pt x="12241" y="3244"/>
                  </a:cubicBezTo>
                  <a:cubicBezTo>
                    <a:pt x="6198" y="-763"/>
                    <a:pt x="-163" y="-763"/>
                    <a:pt x="-163" y="32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 3352">
              <a:extLst>
                <a:ext uri="{FF2B5EF4-FFF2-40B4-BE49-F238E27FC236}">
                  <a16:creationId xmlns:a16="http://schemas.microsoft.com/office/drawing/2014/main" id="{F0ED43AC-9815-F0B7-C2B4-D1289FA98144}"/>
                </a:ext>
              </a:extLst>
            </p:cNvPr>
            <p:cNvSpPr/>
            <p:nvPr/>
          </p:nvSpPr>
          <p:spPr>
            <a:xfrm>
              <a:off x="9042484" y="4554275"/>
              <a:ext cx="8980" cy="15555"/>
            </a:xfrm>
            <a:custGeom>
              <a:avLst/>
              <a:gdLst>
                <a:gd name="connsiteX0" fmla="*/ 4111 w 8980"/>
                <a:gd name="connsiteY0" fmla="*/ 11687 h 15555"/>
                <a:gd name="connsiteX1" fmla="*/ 8818 w 8980"/>
                <a:gd name="connsiteY1" fmla="*/ 2782 h 15555"/>
                <a:gd name="connsiteX2" fmla="*/ 231 w 8980"/>
                <a:gd name="connsiteY2" fmla="*/ 10160 h 15555"/>
                <a:gd name="connsiteX3" fmla="*/ 4111 w 8980"/>
                <a:gd name="connsiteY3" fmla="*/ 11687 h 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80" h="15555">
                  <a:moveTo>
                    <a:pt x="4111" y="11687"/>
                  </a:moveTo>
                  <a:cubicBezTo>
                    <a:pt x="6337" y="9117"/>
                    <a:pt x="7953" y="6070"/>
                    <a:pt x="8818" y="2782"/>
                  </a:cubicBezTo>
                  <a:cubicBezTo>
                    <a:pt x="8818" y="-3579"/>
                    <a:pt x="1058" y="3163"/>
                    <a:pt x="231" y="10160"/>
                  </a:cubicBezTo>
                  <a:cubicBezTo>
                    <a:pt x="-596" y="17157"/>
                    <a:pt x="-469" y="17602"/>
                    <a:pt x="4111" y="116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 3353">
              <a:extLst>
                <a:ext uri="{FF2B5EF4-FFF2-40B4-BE49-F238E27FC236}">
                  <a16:creationId xmlns:a16="http://schemas.microsoft.com/office/drawing/2014/main" id="{61F02205-AB1B-0FC2-99E6-E1AA8697CAE3}"/>
                </a:ext>
              </a:extLst>
            </p:cNvPr>
            <p:cNvSpPr/>
            <p:nvPr/>
          </p:nvSpPr>
          <p:spPr>
            <a:xfrm>
              <a:off x="9210602" y="3116688"/>
              <a:ext cx="5159" cy="6297"/>
            </a:xfrm>
            <a:custGeom>
              <a:avLst/>
              <a:gdLst>
                <a:gd name="connsiteX0" fmla="*/ 1689 w 5159"/>
                <a:gd name="connsiteY0" fmla="*/ 6536 h 6297"/>
                <a:gd name="connsiteX1" fmla="*/ 4997 w 5159"/>
                <a:gd name="connsiteY1" fmla="*/ 3419 h 6297"/>
                <a:gd name="connsiteX2" fmla="*/ 3661 w 5159"/>
                <a:gd name="connsiteY2" fmla="*/ 238 h 6297"/>
                <a:gd name="connsiteX3" fmla="*/ 354 w 5159"/>
                <a:gd name="connsiteY3" fmla="*/ 3419 h 6297"/>
                <a:gd name="connsiteX4" fmla="*/ 1689 w 5159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9" h="6297">
                  <a:moveTo>
                    <a:pt x="1689" y="6536"/>
                  </a:moveTo>
                  <a:cubicBezTo>
                    <a:pt x="3458" y="6574"/>
                    <a:pt x="4927" y="5187"/>
                    <a:pt x="4997" y="3419"/>
                  </a:cubicBezTo>
                  <a:cubicBezTo>
                    <a:pt x="4997" y="1638"/>
                    <a:pt x="4424" y="238"/>
                    <a:pt x="3661" y="238"/>
                  </a:cubicBezTo>
                  <a:cubicBezTo>
                    <a:pt x="2898" y="238"/>
                    <a:pt x="1435" y="1638"/>
                    <a:pt x="354" y="3419"/>
                  </a:cubicBezTo>
                  <a:cubicBezTo>
                    <a:pt x="-728" y="5200"/>
                    <a:pt x="-28" y="6536"/>
                    <a:pt x="1689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 3354">
              <a:extLst>
                <a:ext uri="{FF2B5EF4-FFF2-40B4-BE49-F238E27FC236}">
                  <a16:creationId xmlns:a16="http://schemas.microsoft.com/office/drawing/2014/main" id="{1424832E-E441-D2DC-17B7-31DCBFCC77AB}"/>
                </a:ext>
              </a:extLst>
            </p:cNvPr>
            <p:cNvSpPr/>
            <p:nvPr/>
          </p:nvSpPr>
          <p:spPr>
            <a:xfrm>
              <a:off x="9226228" y="495883"/>
              <a:ext cx="8109" cy="6297"/>
            </a:xfrm>
            <a:custGeom>
              <a:avLst/>
              <a:gdLst>
                <a:gd name="connsiteX0" fmla="*/ 7944 w 8109"/>
                <a:gd name="connsiteY0" fmla="*/ 3355 h 6297"/>
                <a:gd name="connsiteX1" fmla="*/ 5089 w 8109"/>
                <a:gd name="connsiteY1" fmla="*/ 238 h 6297"/>
                <a:gd name="connsiteX2" fmla="*/ 5082 w 8109"/>
                <a:gd name="connsiteY2" fmla="*/ 238 h 6297"/>
                <a:gd name="connsiteX3" fmla="*/ 248 w 8109"/>
                <a:gd name="connsiteY3" fmla="*/ 3355 h 6297"/>
                <a:gd name="connsiteX4" fmla="*/ 3174 w 8109"/>
                <a:gd name="connsiteY4" fmla="*/ 6536 h 6297"/>
                <a:gd name="connsiteX5" fmla="*/ 7944 w 8109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09" h="6297">
                  <a:moveTo>
                    <a:pt x="7944" y="3355"/>
                  </a:moveTo>
                  <a:cubicBezTo>
                    <a:pt x="8014" y="1708"/>
                    <a:pt x="6736" y="308"/>
                    <a:pt x="5089" y="238"/>
                  </a:cubicBezTo>
                  <a:cubicBezTo>
                    <a:pt x="5089" y="238"/>
                    <a:pt x="5082" y="238"/>
                    <a:pt x="5082" y="238"/>
                  </a:cubicBezTo>
                  <a:cubicBezTo>
                    <a:pt x="3066" y="448"/>
                    <a:pt x="1272" y="1606"/>
                    <a:pt x="248" y="3355"/>
                  </a:cubicBezTo>
                  <a:cubicBezTo>
                    <a:pt x="-833" y="5073"/>
                    <a:pt x="248" y="6536"/>
                    <a:pt x="3174" y="6536"/>
                  </a:cubicBezTo>
                  <a:cubicBezTo>
                    <a:pt x="6100" y="6536"/>
                    <a:pt x="7944" y="5009"/>
                    <a:pt x="794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 3355">
              <a:extLst>
                <a:ext uri="{FF2B5EF4-FFF2-40B4-BE49-F238E27FC236}">
                  <a16:creationId xmlns:a16="http://schemas.microsoft.com/office/drawing/2014/main" id="{F24A778C-250E-2867-3371-FD2FA5ABCCBC}"/>
                </a:ext>
              </a:extLst>
            </p:cNvPr>
            <p:cNvSpPr/>
            <p:nvPr/>
          </p:nvSpPr>
          <p:spPr>
            <a:xfrm>
              <a:off x="9030834" y="2455937"/>
              <a:ext cx="5109" cy="6297"/>
            </a:xfrm>
            <a:custGeom>
              <a:avLst/>
              <a:gdLst>
                <a:gd name="connsiteX0" fmla="*/ 1703 w 5109"/>
                <a:gd name="connsiteY0" fmla="*/ 238 h 6297"/>
                <a:gd name="connsiteX1" fmla="*/ 368 w 5109"/>
                <a:gd name="connsiteY1" fmla="*/ 3419 h 6297"/>
                <a:gd name="connsiteX2" fmla="*/ 3675 w 5109"/>
                <a:gd name="connsiteY2" fmla="*/ 6535 h 6297"/>
                <a:gd name="connsiteX3" fmla="*/ 4947 w 5109"/>
                <a:gd name="connsiteY3" fmla="*/ 3419 h 6297"/>
                <a:gd name="connsiteX4" fmla="*/ 1767 w 5109"/>
                <a:gd name="connsiteY4" fmla="*/ 238 h 6297"/>
                <a:gd name="connsiteX5" fmla="*/ 1703 w 5109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9" h="6297">
                  <a:moveTo>
                    <a:pt x="1703" y="238"/>
                  </a:moveTo>
                  <a:cubicBezTo>
                    <a:pt x="-78" y="238"/>
                    <a:pt x="-714" y="1701"/>
                    <a:pt x="368" y="3419"/>
                  </a:cubicBezTo>
                  <a:cubicBezTo>
                    <a:pt x="1449" y="5136"/>
                    <a:pt x="2912" y="6535"/>
                    <a:pt x="3675" y="6535"/>
                  </a:cubicBezTo>
                  <a:cubicBezTo>
                    <a:pt x="4438" y="6535"/>
                    <a:pt x="4947" y="5136"/>
                    <a:pt x="4947" y="3419"/>
                  </a:cubicBezTo>
                  <a:cubicBezTo>
                    <a:pt x="4947" y="1663"/>
                    <a:pt x="3522" y="238"/>
                    <a:pt x="1767" y="238"/>
                  </a:cubicBezTo>
                  <a:cubicBezTo>
                    <a:pt x="1748" y="238"/>
                    <a:pt x="1723" y="238"/>
                    <a:pt x="170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 3356">
              <a:extLst>
                <a:ext uri="{FF2B5EF4-FFF2-40B4-BE49-F238E27FC236}">
                  <a16:creationId xmlns:a16="http://schemas.microsoft.com/office/drawing/2014/main" id="{FA65103B-A839-9E4A-20ED-495C499EF6C5}"/>
                </a:ext>
              </a:extLst>
            </p:cNvPr>
            <p:cNvSpPr/>
            <p:nvPr/>
          </p:nvSpPr>
          <p:spPr>
            <a:xfrm>
              <a:off x="9321159" y="385716"/>
              <a:ext cx="8747" cy="8635"/>
            </a:xfrm>
            <a:custGeom>
              <a:avLst/>
              <a:gdLst>
                <a:gd name="connsiteX0" fmla="*/ 8424 w 8747"/>
                <a:gd name="connsiteY0" fmla="*/ 3928 h 8635"/>
                <a:gd name="connsiteX1" fmla="*/ 4735 w 8747"/>
                <a:gd name="connsiteY1" fmla="*/ 238 h 8635"/>
                <a:gd name="connsiteX2" fmla="*/ -163 w 8747"/>
                <a:gd name="connsiteY2" fmla="*/ 5200 h 8635"/>
                <a:gd name="connsiteX3" fmla="*/ 8424 w 8747"/>
                <a:gd name="connsiteY3" fmla="*/ 3928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35">
                  <a:moveTo>
                    <a:pt x="8424" y="3928"/>
                  </a:moveTo>
                  <a:cubicBezTo>
                    <a:pt x="9124" y="1892"/>
                    <a:pt x="7470" y="238"/>
                    <a:pt x="4735" y="238"/>
                  </a:cubicBezTo>
                  <a:cubicBezTo>
                    <a:pt x="2019" y="270"/>
                    <a:pt x="-163" y="2484"/>
                    <a:pt x="-163" y="5200"/>
                  </a:cubicBezTo>
                  <a:cubicBezTo>
                    <a:pt x="-163" y="10734"/>
                    <a:pt x="6516" y="9779"/>
                    <a:pt x="8424" y="39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 3357">
              <a:extLst>
                <a:ext uri="{FF2B5EF4-FFF2-40B4-BE49-F238E27FC236}">
                  <a16:creationId xmlns:a16="http://schemas.microsoft.com/office/drawing/2014/main" id="{93D7C611-579D-4EE3-51AE-7C3DC8A952D3}"/>
                </a:ext>
              </a:extLst>
            </p:cNvPr>
            <p:cNvSpPr/>
            <p:nvPr/>
          </p:nvSpPr>
          <p:spPr>
            <a:xfrm>
              <a:off x="9209802" y="2387716"/>
              <a:ext cx="12716" cy="11611"/>
            </a:xfrm>
            <a:custGeom>
              <a:avLst/>
              <a:gdLst>
                <a:gd name="connsiteX0" fmla="*/ 8533 w 12716"/>
                <a:gd name="connsiteY0" fmla="*/ 5298 h 11611"/>
                <a:gd name="connsiteX1" fmla="*/ 327 w 12716"/>
                <a:gd name="connsiteY1" fmla="*/ 464 h 11611"/>
                <a:gd name="connsiteX2" fmla="*/ 10695 w 12716"/>
                <a:gd name="connsiteY2" fmla="*/ 11849 h 11611"/>
                <a:gd name="connsiteX3" fmla="*/ 8533 w 12716"/>
                <a:gd name="connsiteY3" fmla="*/ 5298 h 1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6" h="11611">
                  <a:moveTo>
                    <a:pt x="8533" y="5298"/>
                  </a:moveTo>
                  <a:cubicBezTo>
                    <a:pt x="4971" y="1672"/>
                    <a:pt x="1281" y="-490"/>
                    <a:pt x="327" y="464"/>
                  </a:cubicBezTo>
                  <a:cubicBezTo>
                    <a:pt x="-2217" y="3135"/>
                    <a:pt x="5734" y="11849"/>
                    <a:pt x="10695" y="11849"/>
                  </a:cubicBezTo>
                  <a:cubicBezTo>
                    <a:pt x="13748" y="11849"/>
                    <a:pt x="13049" y="9814"/>
                    <a:pt x="8533" y="52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 3358">
              <a:extLst>
                <a:ext uri="{FF2B5EF4-FFF2-40B4-BE49-F238E27FC236}">
                  <a16:creationId xmlns:a16="http://schemas.microsoft.com/office/drawing/2014/main" id="{09D33E37-CB11-6A77-BF1E-48DBD9E68054}"/>
                </a:ext>
              </a:extLst>
            </p:cNvPr>
            <p:cNvSpPr/>
            <p:nvPr/>
          </p:nvSpPr>
          <p:spPr>
            <a:xfrm>
              <a:off x="9215762" y="4554528"/>
              <a:ext cx="5145" cy="6297"/>
            </a:xfrm>
            <a:custGeom>
              <a:avLst/>
              <a:gdLst>
                <a:gd name="connsiteX0" fmla="*/ 1237 w 5145"/>
                <a:gd name="connsiteY0" fmla="*/ 6535 h 6297"/>
                <a:gd name="connsiteX1" fmla="*/ 4481 w 5145"/>
                <a:gd name="connsiteY1" fmla="*/ 3419 h 6297"/>
                <a:gd name="connsiteX2" fmla="*/ 3145 w 5145"/>
                <a:gd name="connsiteY2" fmla="*/ 238 h 6297"/>
                <a:gd name="connsiteX3" fmla="*/ -163 w 5145"/>
                <a:gd name="connsiteY3" fmla="*/ 3419 h 6297"/>
                <a:gd name="connsiteX4" fmla="*/ 1237 w 5145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297">
                  <a:moveTo>
                    <a:pt x="1237" y="6535"/>
                  </a:moveTo>
                  <a:cubicBezTo>
                    <a:pt x="2000" y="6535"/>
                    <a:pt x="3463" y="5136"/>
                    <a:pt x="4481" y="3419"/>
                  </a:cubicBezTo>
                  <a:cubicBezTo>
                    <a:pt x="5499" y="1701"/>
                    <a:pt x="4926" y="238"/>
                    <a:pt x="3145" y="238"/>
                  </a:cubicBezTo>
                  <a:cubicBezTo>
                    <a:pt x="1364" y="238"/>
                    <a:pt x="-93" y="1644"/>
                    <a:pt x="-163" y="3419"/>
                  </a:cubicBezTo>
                  <a:cubicBezTo>
                    <a:pt x="-163" y="5136"/>
                    <a:pt x="473" y="6535"/>
                    <a:pt x="1237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 3359">
              <a:extLst>
                <a:ext uri="{FF2B5EF4-FFF2-40B4-BE49-F238E27FC236}">
                  <a16:creationId xmlns:a16="http://schemas.microsoft.com/office/drawing/2014/main" id="{C1B54CFC-4C32-B135-69EA-E703D760CCD1}"/>
                </a:ext>
              </a:extLst>
            </p:cNvPr>
            <p:cNvSpPr/>
            <p:nvPr/>
          </p:nvSpPr>
          <p:spPr>
            <a:xfrm>
              <a:off x="9012200" y="2931083"/>
              <a:ext cx="5171" cy="6297"/>
            </a:xfrm>
            <a:custGeom>
              <a:avLst/>
              <a:gdLst>
                <a:gd name="connsiteX0" fmla="*/ 1765 w 5171"/>
                <a:gd name="connsiteY0" fmla="*/ 6536 h 6297"/>
                <a:gd name="connsiteX1" fmla="*/ 5009 w 5171"/>
                <a:gd name="connsiteY1" fmla="*/ 3355 h 6297"/>
                <a:gd name="connsiteX2" fmla="*/ 3673 w 5171"/>
                <a:gd name="connsiteY2" fmla="*/ 238 h 6297"/>
                <a:gd name="connsiteX3" fmla="*/ 365 w 5171"/>
                <a:gd name="connsiteY3" fmla="*/ 3355 h 6297"/>
                <a:gd name="connsiteX4" fmla="*/ 1765 w 5171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1" h="6297">
                  <a:moveTo>
                    <a:pt x="1765" y="6536"/>
                  </a:moveTo>
                  <a:cubicBezTo>
                    <a:pt x="3533" y="6536"/>
                    <a:pt x="4977" y="5123"/>
                    <a:pt x="5009" y="3355"/>
                  </a:cubicBezTo>
                  <a:cubicBezTo>
                    <a:pt x="5009" y="1638"/>
                    <a:pt x="4436" y="238"/>
                    <a:pt x="3673" y="238"/>
                  </a:cubicBezTo>
                  <a:cubicBezTo>
                    <a:pt x="2909" y="238"/>
                    <a:pt x="1447" y="1638"/>
                    <a:pt x="365" y="3355"/>
                  </a:cubicBezTo>
                  <a:cubicBezTo>
                    <a:pt x="-716" y="5072"/>
                    <a:pt x="-80" y="6536"/>
                    <a:pt x="176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 3360">
              <a:extLst>
                <a:ext uri="{FF2B5EF4-FFF2-40B4-BE49-F238E27FC236}">
                  <a16:creationId xmlns:a16="http://schemas.microsoft.com/office/drawing/2014/main" id="{E7008206-AE04-1E4E-465B-7C04A549A0F7}"/>
                </a:ext>
              </a:extLst>
            </p:cNvPr>
            <p:cNvSpPr/>
            <p:nvPr/>
          </p:nvSpPr>
          <p:spPr>
            <a:xfrm>
              <a:off x="9014254" y="4372378"/>
              <a:ext cx="14957" cy="9138"/>
            </a:xfrm>
            <a:custGeom>
              <a:avLst/>
              <a:gdLst>
                <a:gd name="connsiteX0" fmla="*/ 9951 w 14957"/>
                <a:gd name="connsiteY0" fmla="*/ 9377 h 9138"/>
                <a:gd name="connsiteX1" fmla="*/ 14658 w 14957"/>
                <a:gd name="connsiteY1" fmla="*/ 5433 h 9138"/>
                <a:gd name="connsiteX2" fmla="*/ -163 w 14957"/>
                <a:gd name="connsiteY2" fmla="*/ 2317 h 9138"/>
                <a:gd name="connsiteX3" fmla="*/ 9951 w 14957"/>
                <a:gd name="connsiteY3" fmla="*/ 9377 h 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57" h="9138">
                  <a:moveTo>
                    <a:pt x="9951" y="9377"/>
                  </a:moveTo>
                  <a:cubicBezTo>
                    <a:pt x="13322" y="9377"/>
                    <a:pt x="15358" y="7660"/>
                    <a:pt x="14658" y="5433"/>
                  </a:cubicBezTo>
                  <a:cubicBezTo>
                    <a:pt x="13131" y="854"/>
                    <a:pt x="-163" y="-1881"/>
                    <a:pt x="-163" y="2317"/>
                  </a:cubicBezTo>
                  <a:cubicBezTo>
                    <a:pt x="-163" y="6515"/>
                    <a:pt x="3526" y="9377"/>
                    <a:pt x="9951" y="93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 3361">
              <a:extLst>
                <a:ext uri="{FF2B5EF4-FFF2-40B4-BE49-F238E27FC236}">
                  <a16:creationId xmlns:a16="http://schemas.microsoft.com/office/drawing/2014/main" id="{82CF8EC6-8508-E764-FD37-857ACF895B50}"/>
                </a:ext>
              </a:extLst>
            </p:cNvPr>
            <p:cNvSpPr/>
            <p:nvPr/>
          </p:nvSpPr>
          <p:spPr>
            <a:xfrm>
              <a:off x="9209528" y="3022359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 3362">
              <a:extLst>
                <a:ext uri="{FF2B5EF4-FFF2-40B4-BE49-F238E27FC236}">
                  <a16:creationId xmlns:a16="http://schemas.microsoft.com/office/drawing/2014/main" id="{6818C0DD-3F62-9CCA-8024-FF7BCE6800D5}"/>
                </a:ext>
              </a:extLst>
            </p:cNvPr>
            <p:cNvSpPr/>
            <p:nvPr/>
          </p:nvSpPr>
          <p:spPr>
            <a:xfrm>
              <a:off x="9001851" y="2708773"/>
              <a:ext cx="15520" cy="8112"/>
            </a:xfrm>
            <a:custGeom>
              <a:avLst/>
              <a:gdLst>
                <a:gd name="connsiteX0" fmla="*/ 15358 w 15520"/>
                <a:gd name="connsiteY0" fmla="*/ 5266 h 8112"/>
                <a:gd name="connsiteX1" fmla="*/ 12177 w 15520"/>
                <a:gd name="connsiteY1" fmla="*/ 3930 h 8112"/>
                <a:gd name="connsiteX2" fmla="*/ 4417 w 15520"/>
                <a:gd name="connsiteY2" fmla="*/ 2149 h 8112"/>
                <a:gd name="connsiteX3" fmla="*/ -163 w 15520"/>
                <a:gd name="connsiteY3" fmla="*/ 1640 h 8112"/>
                <a:gd name="connsiteX4" fmla="*/ 11541 w 15520"/>
                <a:gd name="connsiteY4" fmla="*/ 8319 h 8112"/>
                <a:gd name="connsiteX5" fmla="*/ 15339 w 15520"/>
                <a:gd name="connsiteY5" fmla="*/ 5438 h 8112"/>
                <a:gd name="connsiteX6" fmla="*/ 15358 w 15520"/>
                <a:gd name="connsiteY6" fmla="*/ 5266 h 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20" h="8112">
                  <a:moveTo>
                    <a:pt x="15358" y="5266"/>
                  </a:moveTo>
                  <a:cubicBezTo>
                    <a:pt x="15358" y="3421"/>
                    <a:pt x="13958" y="2849"/>
                    <a:pt x="12177" y="3930"/>
                  </a:cubicBezTo>
                  <a:cubicBezTo>
                    <a:pt x="9461" y="4871"/>
                    <a:pt x="6452" y="4178"/>
                    <a:pt x="4417" y="2149"/>
                  </a:cubicBezTo>
                  <a:cubicBezTo>
                    <a:pt x="1618" y="-204"/>
                    <a:pt x="-163" y="-395"/>
                    <a:pt x="-163" y="1640"/>
                  </a:cubicBezTo>
                  <a:cubicBezTo>
                    <a:pt x="-163" y="5011"/>
                    <a:pt x="4862" y="8001"/>
                    <a:pt x="11541" y="8319"/>
                  </a:cubicBezTo>
                  <a:cubicBezTo>
                    <a:pt x="13386" y="8573"/>
                    <a:pt x="15084" y="7282"/>
                    <a:pt x="15339" y="5438"/>
                  </a:cubicBezTo>
                  <a:cubicBezTo>
                    <a:pt x="15345" y="5380"/>
                    <a:pt x="15351" y="5323"/>
                    <a:pt x="15358" y="52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 3363">
              <a:extLst>
                <a:ext uri="{FF2B5EF4-FFF2-40B4-BE49-F238E27FC236}">
                  <a16:creationId xmlns:a16="http://schemas.microsoft.com/office/drawing/2014/main" id="{8AC9B824-9C41-2495-F24A-D99F529AA6E7}"/>
                </a:ext>
              </a:extLst>
            </p:cNvPr>
            <p:cNvSpPr/>
            <p:nvPr/>
          </p:nvSpPr>
          <p:spPr>
            <a:xfrm>
              <a:off x="9209592" y="2651227"/>
              <a:ext cx="10967" cy="15567"/>
            </a:xfrm>
            <a:custGeom>
              <a:avLst/>
              <a:gdLst>
                <a:gd name="connsiteX0" fmla="*/ 9951 w 10967"/>
                <a:gd name="connsiteY0" fmla="*/ 15806 h 15567"/>
                <a:gd name="connsiteX1" fmla="*/ 9252 w 10967"/>
                <a:gd name="connsiteY1" fmla="*/ 9445 h 15567"/>
                <a:gd name="connsiteX2" fmla="*/ -163 w 10967"/>
                <a:gd name="connsiteY2" fmla="*/ 1304 h 15567"/>
                <a:gd name="connsiteX3" fmla="*/ 9951 w 10967"/>
                <a:gd name="connsiteY3" fmla="*/ 15806 h 15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7" h="15567">
                  <a:moveTo>
                    <a:pt x="9951" y="15806"/>
                  </a:moveTo>
                  <a:cubicBezTo>
                    <a:pt x="11350" y="15806"/>
                    <a:pt x="10969" y="13007"/>
                    <a:pt x="9252" y="9445"/>
                  </a:cubicBezTo>
                  <a:cubicBezTo>
                    <a:pt x="6008" y="3085"/>
                    <a:pt x="-163" y="-2067"/>
                    <a:pt x="-163" y="1304"/>
                  </a:cubicBezTo>
                  <a:cubicBezTo>
                    <a:pt x="-163" y="4675"/>
                    <a:pt x="7534" y="15806"/>
                    <a:pt x="9951" y="1580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 3364">
              <a:extLst>
                <a:ext uri="{FF2B5EF4-FFF2-40B4-BE49-F238E27FC236}">
                  <a16:creationId xmlns:a16="http://schemas.microsoft.com/office/drawing/2014/main" id="{3B562E9A-2D23-3952-9BF7-9D00A5E37313}"/>
                </a:ext>
              </a:extLst>
            </p:cNvPr>
            <p:cNvSpPr/>
            <p:nvPr/>
          </p:nvSpPr>
          <p:spPr>
            <a:xfrm>
              <a:off x="9284696" y="471735"/>
              <a:ext cx="8543" cy="11258"/>
            </a:xfrm>
            <a:custGeom>
              <a:avLst/>
              <a:gdLst>
                <a:gd name="connsiteX0" fmla="*/ 680 w 8543"/>
                <a:gd name="connsiteY0" fmla="*/ 8421 h 11258"/>
                <a:gd name="connsiteX1" fmla="*/ 8376 w 8543"/>
                <a:gd name="connsiteY1" fmla="*/ 7085 h 11258"/>
                <a:gd name="connsiteX2" fmla="*/ 5514 w 8543"/>
                <a:gd name="connsiteY2" fmla="*/ 725 h 11258"/>
                <a:gd name="connsiteX3" fmla="*/ 680 w 8543"/>
                <a:gd name="connsiteY3" fmla="*/ 8421 h 1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43" h="11258">
                  <a:moveTo>
                    <a:pt x="680" y="8421"/>
                  </a:moveTo>
                  <a:cubicBezTo>
                    <a:pt x="3542" y="13128"/>
                    <a:pt x="8376" y="12237"/>
                    <a:pt x="8376" y="7085"/>
                  </a:cubicBezTo>
                  <a:cubicBezTo>
                    <a:pt x="8465" y="4636"/>
                    <a:pt x="7403" y="2283"/>
                    <a:pt x="5514" y="725"/>
                  </a:cubicBezTo>
                  <a:cubicBezTo>
                    <a:pt x="1824" y="-1502"/>
                    <a:pt x="-1865" y="4414"/>
                    <a:pt x="680" y="84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 3365">
              <a:extLst>
                <a:ext uri="{FF2B5EF4-FFF2-40B4-BE49-F238E27FC236}">
                  <a16:creationId xmlns:a16="http://schemas.microsoft.com/office/drawing/2014/main" id="{16E66336-E28A-D746-0C07-CF39F95D29D8}"/>
                </a:ext>
              </a:extLst>
            </p:cNvPr>
            <p:cNvSpPr/>
            <p:nvPr/>
          </p:nvSpPr>
          <p:spPr>
            <a:xfrm>
              <a:off x="9281200" y="242536"/>
              <a:ext cx="5155" cy="19600"/>
            </a:xfrm>
            <a:custGeom>
              <a:avLst/>
              <a:gdLst>
                <a:gd name="connsiteX0" fmla="*/ 2904 w 5155"/>
                <a:gd name="connsiteY0" fmla="*/ 7808 h 19600"/>
                <a:gd name="connsiteX1" fmla="*/ -86 w 5155"/>
                <a:gd name="connsiteY1" fmla="*/ 238 h 19600"/>
                <a:gd name="connsiteX2" fmla="*/ -86 w 5155"/>
                <a:gd name="connsiteY2" fmla="*/ 8316 h 19600"/>
                <a:gd name="connsiteX3" fmla="*/ 1950 w 5155"/>
                <a:gd name="connsiteY3" fmla="*/ 18748 h 19600"/>
                <a:gd name="connsiteX4" fmla="*/ 2904 w 5155"/>
                <a:gd name="connsiteY4" fmla="*/ 7808 h 1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5" h="19600">
                  <a:moveTo>
                    <a:pt x="2904" y="7808"/>
                  </a:moveTo>
                  <a:lnTo>
                    <a:pt x="-86" y="238"/>
                  </a:lnTo>
                  <a:lnTo>
                    <a:pt x="-86" y="8316"/>
                  </a:lnTo>
                  <a:cubicBezTo>
                    <a:pt x="-410" y="11917"/>
                    <a:pt x="296" y="15536"/>
                    <a:pt x="1950" y="18748"/>
                  </a:cubicBezTo>
                  <a:cubicBezTo>
                    <a:pt x="5448" y="22501"/>
                    <a:pt x="6148" y="16013"/>
                    <a:pt x="2904" y="78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 3366">
              <a:extLst>
                <a:ext uri="{FF2B5EF4-FFF2-40B4-BE49-F238E27FC236}">
                  <a16:creationId xmlns:a16="http://schemas.microsoft.com/office/drawing/2014/main" id="{4B800B56-6193-0C3A-343F-C14743136CA5}"/>
                </a:ext>
              </a:extLst>
            </p:cNvPr>
            <p:cNvSpPr/>
            <p:nvPr/>
          </p:nvSpPr>
          <p:spPr>
            <a:xfrm>
              <a:off x="9291685" y="280270"/>
              <a:ext cx="10899" cy="10988"/>
            </a:xfrm>
            <a:custGeom>
              <a:avLst/>
              <a:gdLst>
                <a:gd name="connsiteX0" fmla="*/ 8002 w 10899"/>
                <a:gd name="connsiteY0" fmla="*/ 11227 h 10988"/>
                <a:gd name="connsiteX1" fmla="*/ 10737 w 10899"/>
                <a:gd name="connsiteY1" fmla="*/ 8492 h 10988"/>
                <a:gd name="connsiteX2" fmla="*/ 370 w 10899"/>
                <a:gd name="connsiteY2" fmla="*/ 796 h 10988"/>
                <a:gd name="connsiteX3" fmla="*/ 8002 w 10899"/>
                <a:gd name="connsiteY3" fmla="*/ 11227 h 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9" h="10988">
                  <a:moveTo>
                    <a:pt x="8002" y="11227"/>
                  </a:moveTo>
                  <a:cubicBezTo>
                    <a:pt x="9510" y="11227"/>
                    <a:pt x="10737" y="10000"/>
                    <a:pt x="10737" y="8492"/>
                  </a:cubicBezTo>
                  <a:cubicBezTo>
                    <a:pt x="10737" y="4358"/>
                    <a:pt x="2723" y="-1621"/>
                    <a:pt x="370" y="796"/>
                  </a:cubicBezTo>
                  <a:cubicBezTo>
                    <a:pt x="-1984" y="3213"/>
                    <a:pt x="3995" y="11227"/>
                    <a:pt x="8002" y="112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 3367">
              <a:extLst>
                <a:ext uri="{FF2B5EF4-FFF2-40B4-BE49-F238E27FC236}">
                  <a16:creationId xmlns:a16="http://schemas.microsoft.com/office/drawing/2014/main" id="{B553D12A-2436-AD1E-11BC-C4C9B178E50C}"/>
                </a:ext>
              </a:extLst>
            </p:cNvPr>
            <p:cNvSpPr/>
            <p:nvPr/>
          </p:nvSpPr>
          <p:spPr>
            <a:xfrm>
              <a:off x="9296638" y="490102"/>
              <a:ext cx="21340" cy="18154"/>
            </a:xfrm>
            <a:custGeom>
              <a:avLst/>
              <a:gdLst>
                <a:gd name="connsiteX0" fmla="*/ 632 w 21340"/>
                <a:gd name="connsiteY0" fmla="*/ 13589 h 18154"/>
                <a:gd name="connsiteX1" fmla="*/ 10364 w 21340"/>
                <a:gd name="connsiteY1" fmla="*/ 12380 h 18154"/>
                <a:gd name="connsiteX2" fmla="*/ 16725 w 21340"/>
                <a:gd name="connsiteY2" fmla="*/ 7991 h 18154"/>
                <a:gd name="connsiteX3" fmla="*/ 21178 w 21340"/>
                <a:gd name="connsiteY3" fmla="*/ 4366 h 18154"/>
                <a:gd name="connsiteX4" fmla="*/ 12718 w 21340"/>
                <a:gd name="connsiteY4" fmla="*/ 1122 h 18154"/>
                <a:gd name="connsiteX5" fmla="*/ 632 w 21340"/>
                <a:gd name="connsiteY5" fmla="*/ 13589 h 1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40" h="18154">
                  <a:moveTo>
                    <a:pt x="632" y="13589"/>
                  </a:moveTo>
                  <a:cubicBezTo>
                    <a:pt x="3177" y="20395"/>
                    <a:pt x="8075" y="19949"/>
                    <a:pt x="10364" y="12380"/>
                  </a:cubicBezTo>
                  <a:cubicBezTo>
                    <a:pt x="11573" y="8691"/>
                    <a:pt x="14054" y="6974"/>
                    <a:pt x="16725" y="7991"/>
                  </a:cubicBezTo>
                  <a:cubicBezTo>
                    <a:pt x="19396" y="9009"/>
                    <a:pt x="21178" y="7991"/>
                    <a:pt x="21178" y="4366"/>
                  </a:cubicBezTo>
                  <a:cubicBezTo>
                    <a:pt x="21178" y="40"/>
                    <a:pt x="19460" y="-596"/>
                    <a:pt x="12718" y="1122"/>
                  </a:cubicBezTo>
                  <a:cubicBezTo>
                    <a:pt x="1778" y="3857"/>
                    <a:pt x="-1975" y="7419"/>
                    <a:pt x="632" y="135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 3368">
              <a:extLst>
                <a:ext uri="{FF2B5EF4-FFF2-40B4-BE49-F238E27FC236}">
                  <a16:creationId xmlns:a16="http://schemas.microsoft.com/office/drawing/2014/main" id="{A0934C02-DF92-7D9A-119A-E3E0317D543E}"/>
                </a:ext>
              </a:extLst>
            </p:cNvPr>
            <p:cNvSpPr/>
            <p:nvPr/>
          </p:nvSpPr>
          <p:spPr>
            <a:xfrm>
              <a:off x="9315301" y="1496673"/>
              <a:ext cx="8637" cy="8756"/>
            </a:xfrm>
            <a:custGeom>
              <a:avLst/>
              <a:gdLst>
                <a:gd name="connsiteX0" fmla="*/ 98 w 8637"/>
                <a:gd name="connsiteY0" fmla="*/ 5969 h 8756"/>
                <a:gd name="connsiteX1" fmla="*/ 2769 w 8637"/>
                <a:gd name="connsiteY1" fmla="*/ 8767 h 8756"/>
                <a:gd name="connsiteX2" fmla="*/ 8240 w 8637"/>
                <a:gd name="connsiteY2" fmla="*/ 3233 h 8756"/>
                <a:gd name="connsiteX3" fmla="*/ 5504 w 8637"/>
                <a:gd name="connsiteY3" fmla="*/ 498 h 8756"/>
                <a:gd name="connsiteX4" fmla="*/ 98 w 8637"/>
                <a:gd name="connsiteY4" fmla="*/ 5969 h 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7" h="8756">
                  <a:moveTo>
                    <a:pt x="98" y="5969"/>
                  </a:moveTo>
                  <a:cubicBezTo>
                    <a:pt x="-729" y="8322"/>
                    <a:pt x="480" y="9531"/>
                    <a:pt x="2769" y="8767"/>
                  </a:cubicBezTo>
                  <a:cubicBezTo>
                    <a:pt x="5282" y="7764"/>
                    <a:pt x="7267" y="5759"/>
                    <a:pt x="8240" y="3233"/>
                  </a:cubicBezTo>
                  <a:cubicBezTo>
                    <a:pt x="9003" y="880"/>
                    <a:pt x="7858" y="-329"/>
                    <a:pt x="5504" y="498"/>
                  </a:cubicBezTo>
                  <a:cubicBezTo>
                    <a:pt x="3030" y="1502"/>
                    <a:pt x="1071" y="3480"/>
                    <a:pt x="98" y="59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 3369">
              <a:extLst>
                <a:ext uri="{FF2B5EF4-FFF2-40B4-BE49-F238E27FC236}">
                  <a16:creationId xmlns:a16="http://schemas.microsoft.com/office/drawing/2014/main" id="{6EF29BDB-3997-52B6-F494-81E68765A3BF}"/>
                </a:ext>
              </a:extLst>
            </p:cNvPr>
            <p:cNvSpPr/>
            <p:nvPr/>
          </p:nvSpPr>
          <p:spPr>
            <a:xfrm>
              <a:off x="9220202" y="2119824"/>
              <a:ext cx="7594" cy="8876"/>
            </a:xfrm>
            <a:custGeom>
              <a:avLst/>
              <a:gdLst>
                <a:gd name="connsiteX0" fmla="*/ 7101 w 7594"/>
                <a:gd name="connsiteY0" fmla="*/ 5404 h 8876"/>
                <a:gd name="connsiteX1" fmla="*/ 2203 w 7594"/>
                <a:gd name="connsiteY1" fmla="*/ 443 h 8876"/>
                <a:gd name="connsiteX2" fmla="*/ 422 w 7594"/>
                <a:gd name="connsiteY2" fmla="*/ 4196 h 8876"/>
                <a:gd name="connsiteX3" fmla="*/ 7101 w 7594"/>
                <a:gd name="connsiteY3" fmla="*/ 5404 h 8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4" h="8876">
                  <a:moveTo>
                    <a:pt x="7101" y="5404"/>
                  </a:moveTo>
                  <a:cubicBezTo>
                    <a:pt x="6210" y="3154"/>
                    <a:pt x="4442" y="1363"/>
                    <a:pt x="2203" y="443"/>
                  </a:cubicBezTo>
                  <a:cubicBezTo>
                    <a:pt x="-87" y="-320"/>
                    <a:pt x="-787" y="1079"/>
                    <a:pt x="422" y="4196"/>
                  </a:cubicBezTo>
                  <a:cubicBezTo>
                    <a:pt x="2585" y="9920"/>
                    <a:pt x="8946" y="11065"/>
                    <a:pt x="7101" y="54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 3370">
              <a:extLst>
                <a:ext uri="{FF2B5EF4-FFF2-40B4-BE49-F238E27FC236}">
                  <a16:creationId xmlns:a16="http://schemas.microsoft.com/office/drawing/2014/main" id="{55923C87-1C68-758A-43EE-B24C76D0F8EC}"/>
                </a:ext>
              </a:extLst>
            </p:cNvPr>
            <p:cNvSpPr/>
            <p:nvPr/>
          </p:nvSpPr>
          <p:spPr>
            <a:xfrm>
              <a:off x="9299469" y="420382"/>
              <a:ext cx="6170" cy="11202"/>
            </a:xfrm>
            <a:custGeom>
              <a:avLst/>
              <a:gdLst>
                <a:gd name="connsiteX0" fmla="*/ -163 w 6170"/>
                <a:gd name="connsiteY0" fmla="*/ 6663 h 11202"/>
                <a:gd name="connsiteX1" fmla="*/ 2954 w 6170"/>
                <a:gd name="connsiteY1" fmla="*/ 11179 h 11202"/>
                <a:gd name="connsiteX2" fmla="*/ 6008 w 6170"/>
                <a:gd name="connsiteY2" fmla="*/ 4818 h 11202"/>
                <a:gd name="connsiteX3" fmla="*/ 2954 w 6170"/>
                <a:gd name="connsiteY3" fmla="*/ 238 h 11202"/>
                <a:gd name="connsiteX4" fmla="*/ -163 w 6170"/>
                <a:gd name="connsiteY4" fmla="*/ 6663 h 1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11202">
                  <a:moveTo>
                    <a:pt x="-163" y="6663"/>
                  </a:moveTo>
                  <a:cubicBezTo>
                    <a:pt x="-163" y="10161"/>
                    <a:pt x="1237" y="12197"/>
                    <a:pt x="2954" y="11179"/>
                  </a:cubicBezTo>
                  <a:cubicBezTo>
                    <a:pt x="4837" y="9595"/>
                    <a:pt x="5950" y="7280"/>
                    <a:pt x="6008" y="4818"/>
                  </a:cubicBezTo>
                  <a:cubicBezTo>
                    <a:pt x="6008" y="2337"/>
                    <a:pt x="4608" y="238"/>
                    <a:pt x="2954" y="238"/>
                  </a:cubicBezTo>
                  <a:cubicBezTo>
                    <a:pt x="1301" y="238"/>
                    <a:pt x="-163" y="3037"/>
                    <a:pt x="-163" y="66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 3371">
              <a:extLst>
                <a:ext uri="{FF2B5EF4-FFF2-40B4-BE49-F238E27FC236}">
                  <a16:creationId xmlns:a16="http://schemas.microsoft.com/office/drawing/2014/main" id="{A5EA0DF7-D812-CA6E-1843-CD83F9FF65F4}"/>
                </a:ext>
              </a:extLst>
            </p:cNvPr>
            <p:cNvSpPr/>
            <p:nvPr/>
          </p:nvSpPr>
          <p:spPr>
            <a:xfrm>
              <a:off x="9330929" y="3145057"/>
              <a:ext cx="8446" cy="9477"/>
            </a:xfrm>
            <a:custGeom>
              <a:avLst/>
              <a:gdLst>
                <a:gd name="connsiteX0" fmla="*/ 4061 w 8446"/>
                <a:gd name="connsiteY0" fmla="*/ 238 h 9477"/>
                <a:gd name="connsiteX1" fmla="*/ -131 w 8446"/>
                <a:gd name="connsiteY1" fmla="*/ 5524 h 9477"/>
                <a:gd name="connsiteX2" fmla="*/ 4061 w 8446"/>
                <a:gd name="connsiteY2" fmla="*/ 9716 h 9477"/>
                <a:gd name="connsiteX3" fmla="*/ 8252 w 8446"/>
                <a:gd name="connsiteY3" fmla="*/ 4430 h 9477"/>
                <a:gd name="connsiteX4" fmla="*/ 4061 w 8446"/>
                <a:gd name="connsiteY4" fmla="*/ 238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46" h="9477">
                  <a:moveTo>
                    <a:pt x="4061" y="238"/>
                  </a:moveTo>
                  <a:cubicBezTo>
                    <a:pt x="1446" y="544"/>
                    <a:pt x="-430" y="2910"/>
                    <a:pt x="-131" y="5524"/>
                  </a:cubicBezTo>
                  <a:cubicBezTo>
                    <a:pt x="129" y="7725"/>
                    <a:pt x="1860" y="9461"/>
                    <a:pt x="4061" y="9716"/>
                  </a:cubicBezTo>
                  <a:cubicBezTo>
                    <a:pt x="6674" y="9411"/>
                    <a:pt x="8551" y="7044"/>
                    <a:pt x="8252" y="4430"/>
                  </a:cubicBezTo>
                  <a:cubicBezTo>
                    <a:pt x="7991" y="2229"/>
                    <a:pt x="6261" y="493"/>
                    <a:pt x="406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 3372">
              <a:extLst>
                <a:ext uri="{FF2B5EF4-FFF2-40B4-BE49-F238E27FC236}">
                  <a16:creationId xmlns:a16="http://schemas.microsoft.com/office/drawing/2014/main" id="{42AE54B3-9A04-50C2-B575-DEB9E4614723}"/>
                </a:ext>
              </a:extLst>
            </p:cNvPr>
            <p:cNvSpPr/>
            <p:nvPr/>
          </p:nvSpPr>
          <p:spPr>
            <a:xfrm>
              <a:off x="9207162" y="451740"/>
              <a:ext cx="27072" cy="27940"/>
            </a:xfrm>
            <a:custGeom>
              <a:avLst/>
              <a:gdLst>
                <a:gd name="connsiteX0" fmla="*/ 4812 w 27072"/>
                <a:gd name="connsiteY0" fmla="*/ 12833 h 27940"/>
                <a:gd name="connsiteX1" fmla="*/ 11173 w 27072"/>
                <a:gd name="connsiteY1" fmla="*/ 18621 h 27940"/>
                <a:gd name="connsiteX2" fmla="*/ 23894 w 27072"/>
                <a:gd name="connsiteY2" fmla="*/ 25490 h 27940"/>
                <a:gd name="connsiteX3" fmla="*/ 24657 w 27072"/>
                <a:gd name="connsiteY3" fmla="*/ 16140 h 27940"/>
                <a:gd name="connsiteX4" fmla="*/ 20777 w 27072"/>
                <a:gd name="connsiteY4" fmla="*/ 5009 h 27940"/>
                <a:gd name="connsiteX5" fmla="*/ 11491 w 27072"/>
                <a:gd name="connsiteY5" fmla="*/ 238 h 27940"/>
                <a:gd name="connsiteX6" fmla="*/ 2204 w 27072"/>
                <a:gd name="connsiteY6" fmla="*/ 1574 h 27940"/>
                <a:gd name="connsiteX7" fmla="*/ 296 w 27072"/>
                <a:gd name="connsiteY7" fmla="*/ 7935 h 27940"/>
                <a:gd name="connsiteX8" fmla="*/ 4812 w 27072"/>
                <a:gd name="connsiteY8" fmla="*/ 12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72" h="27940">
                  <a:moveTo>
                    <a:pt x="4812" y="12833"/>
                  </a:moveTo>
                  <a:cubicBezTo>
                    <a:pt x="9073" y="12833"/>
                    <a:pt x="11173" y="14804"/>
                    <a:pt x="11173" y="18621"/>
                  </a:cubicBezTo>
                  <a:cubicBezTo>
                    <a:pt x="11173" y="28289"/>
                    <a:pt x="15498" y="30706"/>
                    <a:pt x="23894" y="25490"/>
                  </a:cubicBezTo>
                  <a:cubicBezTo>
                    <a:pt x="27710" y="23010"/>
                    <a:pt x="27838" y="21356"/>
                    <a:pt x="24657" y="16140"/>
                  </a:cubicBezTo>
                  <a:cubicBezTo>
                    <a:pt x="22571" y="12756"/>
                    <a:pt x="21248" y="8959"/>
                    <a:pt x="20777" y="5009"/>
                  </a:cubicBezTo>
                  <a:cubicBezTo>
                    <a:pt x="20777" y="1829"/>
                    <a:pt x="17724" y="238"/>
                    <a:pt x="11491" y="238"/>
                  </a:cubicBezTo>
                  <a:cubicBezTo>
                    <a:pt x="6338" y="238"/>
                    <a:pt x="2204" y="874"/>
                    <a:pt x="2204" y="1574"/>
                  </a:cubicBezTo>
                  <a:cubicBezTo>
                    <a:pt x="1771" y="3749"/>
                    <a:pt x="1129" y="5880"/>
                    <a:pt x="296" y="7935"/>
                  </a:cubicBezTo>
                  <a:cubicBezTo>
                    <a:pt x="-976" y="11433"/>
                    <a:pt x="359" y="12833"/>
                    <a:pt x="4812" y="128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 3373">
              <a:extLst>
                <a:ext uri="{FF2B5EF4-FFF2-40B4-BE49-F238E27FC236}">
                  <a16:creationId xmlns:a16="http://schemas.microsoft.com/office/drawing/2014/main" id="{DE866403-D60F-A84B-E616-7CEE83054BA0}"/>
                </a:ext>
              </a:extLst>
            </p:cNvPr>
            <p:cNvSpPr/>
            <p:nvPr/>
          </p:nvSpPr>
          <p:spPr>
            <a:xfrm>
              <a:off x="9200664" y="320294"/>
              <a:ext cx="11980" cy="8680"/>
            </a:xfrm>
            <a:custGeom>
              <a:avLst/>
              <a:gdLst>
                <a:gd name="connsiteX0" fmla="*/ 11818 w 11980"/>
                <a:gd name="connsiteY0" fmla="*/ 6188 h 8680"/>
                <a:gd name="connsiteX1" fmla="*/ 305 w 11980"/>
                <a:gd name="connsiteY1" fmla="*/ 845 h 8680"/>
                <a:gd name="connsiteX2" fmla="*/ 877 w 11980"/>
                <a:gd name="connsiteY2" fmla="*/ 5615 h 8680"/>
                <a:gd name="connsiteX3" fmla="*/ 11818 w 11980"/>
                <a:gd name="connsiteY3" fmla="*/ 6188 h 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80" h="8680">
                  <a:moveTo>
                    <a:pt x="11818" y="6188"/>
                  </a:moveTo>
                  <a:cubicBezTo>
                    <a:pt x="11818" y="3007"/>
                    <a:pt x="2404" y="-1382"/>
                    <a:pt x="305" y="845"/>
                  </a:cubicBezTo>
                  <a:cubicBezTo>
                    <a:pt x="-522" y="1608"/>
                    <a:pt x="-204" y="3771"/>
                    <a:pt x="877" y="5615"/>
                  </a:cubicBezTo>
                  <a:cubicBezTo>
                    <a:pt x="3358" y="9686"/>
                    <a:pt x="11818" y="10131"/>
                    <a:pt x="11818" y="61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 3374">
              <a:extLst>
                <a:ext uri="{FF2B5EF4-FFF2-40B4-BE49-F238E27FC236}">
                  <a16:creationId xmlns:a16="http://schemas.microsoft.com/office/drawing/2014/main" id="{67EF6DBA-0E3A-0C28-B091-41DC8F38DB7E}"/>
                </a:ext>
              </a:extLst>
            </p:cNvPr>
            <p:cNvSpPr/>
            <p:nvPr/>
          </p:nvSpPr>
          <p:spPr>
            <a:xfrm>
              <a:off x="9269974" y="332561"/>
              <a:ext cx="7654" cy="7979"/>
            </a:xfrm>
            <a:custGeom>
              <a:avLst/>
              <a:gdLst>
                <a:gd name="connsiteX0" fmla="*/ 5607 w 7654"/>
                <a:gd name="connsiteY0" fmla="*/ 6451 h 7979"/>
                <a:gd name="connsiteX1" fmla="*/ 7006 w 7654"/>
                <a:gd name="connsiteY1" fmla="*/ 1172 h 7979"/>
                <a:gd name="connsiteX2" fmla="*/ 327 w 7654"/>
                <a:gd name="connsiteY2" fmla="*/ 6642 h 7979"/>
                <a:gd name="connsiteX3" fmla="*/ 5607 w 7654"/>
                <a:gd name="connsiteY3" fmla="*/ 6451 h 7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54" h="7979">
                  <a:moveTo>
                    <a:pt x="5607" y="6451"/>
                  </a:moveTo>
                  <a:cubicBezTo>
                    <a:pt x="7388" y="4606"/>
                    <a:pt x="8024" y="2253"/>
                    <a:pt x="7006" y="1172"/>
                  </a:cubicBezTo>
                  <a:cubicBezTo>
                    <a:pt x="4016" y="-1818"/>
                    <a:pt x="-1899" y="3016"/>
                    <a:pt x="327" y="6642"/>
                  </a:cubicBezTo>
                  <a:cubicBezTo>
                    <a:pt x="1472" y="8804"/>
                    <a:pt x="3253" y="8741"/>
                    <a:pt x="5607" y="64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 3375">
              <a:extLst>
                <a:ext uri="{FF2B5EF4-FFF2-40B4-BE49-F238E27FC236}">
                  <a16:creationId xmlns:a16="http://schemas.microsoft.com/office/drawing/2014/main" id="{685AF645-DA15-DADA-CE68-6647C15B0AF8}"/>
                </a:ext>
              </a:extLst>
            </p:cNvPr>
            <p:cNvSpPr/>
            <p:nvPr/>
          </p:nvSpPr>
          <p:spPr>
            <a:xfrm>
              <a:off x="9221804" y="2978279"/>
              <a:ext cx="6233" cy="6234"/>
            </a:xfrm>
            <a:custGeom>
              <a:avLst/>
              <a:gdLst>
                <a:gd name="connsiteX0" fmla="*/ 2890 w 6233"/>
                <a:gd name="connsiteY0" fmla="*/ 6472 h 6234"/>
                <a:gd name="connsiteX1" fmla="*/ 6071 w 6233"/>
                <a:gd name="connsiteY1" fmla="*/ 3419 h 6234"/>
                <a:gd name="connsiteX2" fmla="*/ 3018 w 6233"/>
                <a:gd name="connsiteY2" fmla="*/ 239 h 6234"/>
                <a:gd name="connsiteX3" fmla="*/ -163 w 6233"/>
                <a:gd name="connsiteY3" fmla="*/ 3292 h 6234"/>
                <a:gd name="connsiteX4" fmla="*/ -163 w 6233"/>
                <a:gd name="connsiteY4" fmla="*/ 3356 h 6234"/>
                <a:gd name="connsiteX5" fmla="*/ 2890 w 6233"/>
                <a:gd name="connsiteY5" fmla="*/ 6472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6234">
                  <a:moveTo>
                    <a:pt x="2890" y="6472"/>
                  </a:moveTo>
                  <a:cubicBezTo>
                    <a:pt x="4614" y="6511"/>
                    <a:pt x="6033" y="5143"/>
                    <a:pt x="6071" y="3419"/>
                  </a:cubicBezTo>
                  <a:cubicBezTo>
                    <a:pt x="6103" y="1702"/>
                    <a:pt x="4742" y="277"/>
                    <a:pt x="3018" y="239"/>
                  </a:cubicBezTo>
                  <a:cubicBezTo>
                    <a:pt x="1294" y="207"/>
                    <a:pt x="-124" y="1575"/>
                    <a:pt x="-163" y="3292"/>
                  </a:cubicBezTo>
                  <a:cubicBezTo>
                    <a:pt x="-163" y="3311"/>
                    <a:pt x="-163" y="3337"/>
                    <a:pt x="-163" y="3356"/>
                  </a:cubicBezTo>
                  <a:cubicBezTo>
                    <a:pt x="-163" y="5054"/>
                    <a:pt x="1192" y="6441"/>
                    <a:pt x="2890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 3376">
              <a:extLst>
                <a:ext uri="{FF2B5EF4-FFF2-40B4-BE49-F238E27FC236}">
                  <a16:creationId xmlns:a16="http://schemas.microsoft.com/office/drawing/2014/main" id="{6CBB937F-5D98-D20A-DE8E-ADA05C8E4F3C}"/>
                </a:ext>
              </a:extLst>
            </p:cNvPr>
            <p:cNvSpPr/>
            <p:nvPr/>
          </p:nvSpPr>
          <p:spPr>
            <a:xfrm>
              <a:off x="9268628" y="464334"/>
              <a:ext cx="12267" cy="12628"/>
            </a:xfrm>
            <a:custGeom>
              <a:avLst/>
              <a:gdLst>
                <a:gd name="connsiteX0" fmla="*/ 12105 w 12267"/>
                <a:gd name="connsiteY0" fmla="*/ 11497 h 12628"/>
                <a:gd name="connsiteX1" fmla="*/ 4027 w 12267"/>
                <a:gd name="connsiteY1" fmla="*/ 238 h 12628"/>
                <a:gd name="connsiteX2" fmla="*/ 3391 w 12267"/>
                <a:gd name="connsiteY2" fmla="*/ 9080 h 12628"/>
                <a:gd name="connsiteX3" fmla="*/ 12105 w 12267"/>
                <a:gd name="connsiteY3" fmla="*/ 11497 h 1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7" h="12628">
                  <a:moveTo>
                    <a:pt x="12105" y="11497"/>
                  </a:moveTo>
                  <a:cubicBezTo>
                    <a:pt x="12105" y="6472"/>
                    <a:pt x="7589" y="238"/>
                    <a:pt x="4027" y="238"/>
                  </a:cubicBezTo>
                  <a:cubicBezTo>
                    <a:pt x="-1316" y="238"/>
                    <a:pt x="-1571" y="3991"/>
                    <a:pt x="3391" y="9080"/>
                  </a:cubicBezTo>
                  <a:cubicBezTo>
                    <a:pt x="6953" y="12705"/>
                    <a:pt x="12105" y="14168"/>
                    <a:pt x="12105" y="114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 3377">
              <a:extLst>
                <a:ext uri="{FF2B5EF4-FFF2-40B4-BE49-F238E27FC236}">
                  <a16:creationId xmlns:a16="http://schemas.microsoft.com/office/drawing/2014/main" id="{F7F5EB3E-38AF-CA09-F191-5459DCDEC45E}"/>
                </a:ext>
              </a:extLst>
            </p:cNvPr>
            <p:cNvSpPr/>
            <p:nvPr/>
          </p:nvSpPr>
          <p:spPr>
            <a:xfrm>
              <a:off x="9197188" y="392047"/>
              <a:ext cx="11726" cy="10727"/>
            </a:xfrm>
            <a:custGeom>
              <a:avLst/>
              <a:gdLst>
                <a:gd name="connsiteX0" fmla="*/ -163 w 11726"/>
                <a:gd name="connsiteY0" fmla="*/ 4593 h 10727"/>
                <a:gd name="connsiteX1" fmla="*/ 6185 w 11726"/>
                <a:gd name="connsiteY1" fmla="*/ 10966 h 10727"/>
                <a:gd name="connsiteX2" fmla="*/ 10269 w 11726"/>
                <a:gd name="connsiteY2" fmla="*/ 9491 h 10727"/>
                <a:gd name="connsiteX3" fmla="*/ 10841 w 11726"/>
                <a:gd name="connsiteY3" fmla="*/ 3575 h 10727"/>
                <a:gd name="connsiteX4" fmla="*/ -163 w 11726"/>
                <a:gd name="connsiteY4" fmla="*/ 4593 h 10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6" h="10727">
                  <a:moveTo>
                    <a:pt x="-163" y="4593"/>
                  </a:moveTo>
                  <a:cubicBezTo>
                    <a:pt x="-169" y="8104"/>
                    <a:pt x="2674" y="10960"/>
                    <a:pt x="6185" y="10966"/>
                  </a:cubicBezTo>
                  <a:cubicBezTo>
                    <a:pt x="7680" y="10966"/>
                    <a:pt x="9124" y="10445"/>
                    <a:pt x="10269" y="9491"/>
                  </a:cubicBezTo>
                  <a:cubicBezTo>
                    <a:pt x="11751" y="7862"/>
                    <a:pt x="11986" y="5458"/>
                    <a:pt x="10841" y="3575"/>
                  </a:cubicBezTo>
                  <a:cubicBezTo>
                    <a:pt x="7852" y="-1386"/>
                    <a:pt x="-163" y="-623"/>
                    <a:pt x="-163" y="45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 3378">
              <a:extLst>
                <a:ext uri="{FF2B5EF4-FFF2-40B4-BE49-F238E27FC236}">
                  <a16:creationId xmlns:a16="http://schemas.microsoft.com/office/drawing/2014/main" id="{F40ED2DD-3C0D-0FA1-C414-135565100638}"/>
                </a:ext>
              </a:extLst>
            </p:cNvPr>
            <p:cNvSpPr/>
            <p:nvPr/>
          </p:nvSpPr>
          <p:spPr>
            <a:xfrm>
              <a:off x="9392462" y="385652"/>
              <a:ext cx="6170" cy="6297"/>
            </a:xfrm>
            <a:custGeom>
              <a:avLst/>
              <a:gdLst>
                <a:gd name="connsiteX0" fmla="*/ 2955 w 6170"/>
                <a:gd name="connsiteY0" fmla="*/ 6536 h 6297"/>
                <a:gd name="connsiteX1" fmla="*/ 6008 w 6170"/>
                <a:gd name="connsiteY1" fmla="*/ 3482 h 6297"/>
                <a:gd name="connsiteX2" fmla="*/ 6008 w 6170"/>
                <a:gd name="connsiteY2" fmla="*/ 3419 h 6297"/>
                <a:gd name="connsiteX3" fmla="*/ 2955 w 6170"/>
                <a:gd name="connsiteY3" fmla="*/ 238 h 6297"/>
                <a:gd name="connsiteX4" fmla="*/ 2955 w 6170"/>
                <a:gd name="connsiteY4" fmla="*/ 238 h 6297"/>
                <a:gd name="connsiteX5" fmla="*/ -163 w 6170"/>
                <a:gd name="connsiteY5" fmla="*/ 3419 h 6297"/>
                <a:gd name="connsiteX6" fmla="*/ 2955 w 6170"/>
                <a:gd name="connsiteY6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5" y="6536"/>
                  </a:moveTo>
                  <a:cubicBezTo>
                    <a:pt x="4640" y="6536"/>
                    <a:pt x="6008" y="5168"/>
                    <a:pt x="6008" y="3482"/>
                  </a:cubicBezTo>
                  <a:cubicBezTo>
                    <a:pt x="6008" y="3463"/>
                    <a:pt x="6008" y="3438"/>
                    <a:pt x="6008" y="3419"/>
                  </a:cubicBezTo>
                  <a:cubicBezTo>
                    <a:pt x="6046" y="1695"/>
                    <a:pt x="4678" y="277"/>
                    <a:pt x="2955" y="238"/>
                  </a:cubicBezTo>
                  <a:cubicBezTo>
                    <a:pt x="2955" y="238"/>
                    <a:pt x="2955" y="238"/>
                    <a:pt x="2955" y="238"/>
                  </a:cubicBez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43"/>
                    <a:pt x="1230" y="6536"/>
                    <a:pt x="295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 3379">
              <a:extLst>
                <a:ext uri="{FF2B5EF4-FFF2-40B4-BE49-F238E27FC236}">
                  <a16:creationId xmlns:a16="http://schemas.microsoft.com/office/drawing/2014/main" id="{07C95B4F-6CEA-A17B-2307-827CE1C8DF25}"/>
                </a:ext>
              </a:extLst>
            </p:cNvPr>
            <p:cNvSpPr/>
            <p:nvPr/>
          </p:nvSpPr>
          <p:spPr>
            <a:xfrm>
              <a:off x="9516433" y="313169"/>
              <a:ext cx="11867" cy="12501"/>
            </a:xfrm>
            <a:custGeom>
              <a:avLst/>
              <a:gdLst>
                <a:gd name="connsiteX0" fmla="*/ 9188 w 11867"/>
                <a:gd name="connsiteY0" fmla="*/ 7969 h 12501"/>
                <a:gd name="connsiteX1" fmla="*/ 11287 w 11867"/>
                <a:gd name="connsiteY1" fmla="*/ 1290 h 12501"/>
                <a:gd name="connsiteX2" fmla="*/ -163 w 11867"/>
                <a:gd name="connsiteY2" fmla="*/ 7969 h 12501"/>
                <a:gd name="connsiteX3" fmla="*/ 9188 w 11867"/>
                <a:gd name="connsiteY3" fmla="*/ 7969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7" h="12501">
                  <a:moveTo>
                    <a:pt x="9188" y="7969"/>
                  </a:moveTo>
                  <a:cubicBezTo>
                    <a:pt x="11414" y="5361"/>
                    <a:pt x="12304" y="2308"/>
                    <a:pt x="11287" y="1290"/>
                  </a:cubicBezTo>
                  <a:cubicBezTo>
                    <a:pt x="8106" y="-1954"/>
                    <a:pt x="-163" y="2880"/>
                    <a:pt x="-163" y="7969"/>
                  </a:cubicBezTo>
                  <a:cubicBezTo>
                    <a:pt x="-163" y="14330"/>
                    <a:pt x="4163" y="14330"/>
                    <a:pt x="9188" y="79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 3380">
              <a:extLst>
                <a:ext uri="{FF2B5EF4-FFF2-40B4-BE49-F238E27FC236}">
                  <a16:creationId xmlns:a16="http://schemas.microsoft.com/office/drawing/2014/main" id="{43392386-2123-5DE8-51EE-842A64C16C69}"/>
                </a:ext>
              </a:extLst>
            </p:cNvPr>
            <p:cNvSpPr/>
            <p:nvPr/>
          </p:nvSpPr>
          <p:spPr>
            <a:xfrm>
              <a:off x="9513836" y="357557"/>
              <a:ext cx="11448" cy="14784"/>
            </a:xfrm>
            <a:custGeom>
              <a:avLst/>
              <a:gdLst>
                <a:gd name="connsiteX0" fmla="*/ 11212 w 11448"/>
                <a:gd name="connsiteY0" fmla="*/ 8425 h 14784"/>
                <a:gd name="connsiteX1" fmla="*/ 7205 w 11448"/>
                <a:gd name="connsiteY1" fmla="*/ 1237 h 14784"/>
                <a:gd name="connsiteX2" fmla="*/ 844 w 11448"/>
                <a:gd name="connsiteY2" fmla="*/ 9443 h 14784"/>
                <a:gd name="connsiteX3" fmla="*/ 11212 w 11448"/>
                <a:gd name="connsiteY3" fmla="*/ 8425 h 1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48" h="14784">
                  <a:moveTo>
                    <a:pt x="11212" y="8425"/>
                  </a:moveTo>
                  <a:cubicBezTo>
                    <a:pt x="11664" y="5397"/>
                    <a:pt x="10016" y="2446"/>
                    <a:pt x="7205" y="1237"/>
                  </a:cubicBezTo>
                  <a:cubicBezTo>
                    <a:pt x="462" y="-1434"/>
                    <a:pt x="-1637" y="1237"/>
                    <a:pt x="844" y="9443"/>
                  </a:cubicBezTo>
                  <a:cubicBezTo>
                    <a:pt x="3324" y="17648"/>
                    <a:pt x="9812" y="16376"/>
                    <a:pt x="11212" y="84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 3381">
              <a:extLst>
                <a:ext uri="{FF2B5EF4-FFF2-40B4-BE49-F238E27FC236}">
                  <a16:creationId xmlns:a16="http://schemas.microsoft.com/office/drawing/2014/main" id="{CD73EB44-D9D7-7F67-16BE-51D53DF8F61E}"/>
                </a:ext>
              </a:extLst>
            </p:cNvPr>
            <p:cNvSpPr/>
            <p:nvPr/>
          </p:nvSpPr>
          <p:spPr>
            <a:xfrm>
              <a:off x="9492403" y="303682"/>
              <a:ext cx="5216" cy="9298"/>
            </a:xfrm>
            <a:custGeom>
              <a:avLst/>
              <a:gdLst>
                <a:gd name="connsiteX0" fmla="*/ 4595 w 5216"/>
                <a:gd name="connsiteY0" fmla="*/ 7152 h 9298"/>
                <a:gd name="connsiteX1" fmla="*/ 4022 w 5216"/>
                <a:gd name="connsiteY1" fmla="*/ 1300 h 9298"/>
                <a:gd name="connsiteX2" fmla="*/ 905 w 5216"/>
                <a:gd name="connsiteY2" fmla="*/ 7152 h 9298"/>
                <a:gd name="connsiteX3" fmla="*/ 4595 w 5216"/>
                <a:gd name="connsiteY3" fmla="*/ 7152 h 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6" h="9298">
                  <a:moveTo>
                    <a:pt x="4595" y="7152"/>
                  </a:moveTo>
                  <a:cubicBezTo>
                    <a:pt x="5371" y="5224"/>
                    <a:pt x="5154" y="3043"/>
                    <a:pt x="4022" y="1300"/>
                  </a:cubicBezTo>
                  <a:cubicBezTo>
                    <a:pt x="905" y="-1944"/>
                    <a:pt x="-1703" y="2890"/>
                    <a:pt x="905" y="7152"/>
                  </a:cubicBezTo>
                  <a:cubicBezTo>
                    <a:pt x="2877" y="10332"/>
                    <a:pt x="3577" y="10332"/>
                    <a:pt x="4595" y="71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 3382">
              <a:extLst>
                <a:ext uri="{FF2B5EF4-FFF2-40B4-BE49-F238E27FC236}">
                  <a16:creationId xmlns:a16="http://schemas.microsoft.com/office/drawing/2014/main" id="{472AE808-4E28-26DA-79A6-15CFAA3FB8F6}"/>
                </a:ext>
              </a:extLst>
            </p:cNvPr>
            <p:cNvSpPr/>
            <p:nvPr/>
          </p:nvSpPr>
          <p:spPr>
            <a:xfrm>
              <a:off x="9498490" y="253413"/>
              <a:ext cx="11581" cy="12721"/>
            </a:xfrm>
            <a:custGeom>
              <a:avLst/>
              <a:gdLst>
                <a:gd name="connsiteX0" fmla="*/ 5058 w 11581"/>
                <a:gd name="connsiteY0" fmla="*/ 12960 h 12721"/>
                <a:gd name="connsiteX1" fmla="*/ 11419 w 11581"/>
                <a:gd name="connsiteY1" fmla="*/ 6599 h 12721"/>
                <a:gd name="connsiteX2" fmla="*/ 6776 w 11581"/>
                <a:gd name="connsiteY2" fmla="*/ 238 h 12721"/>
                <a:gd name="connsiteX3" fmla="*/ 2132 w 11581"/>
                <a:gd name="connsiteY3" fmla="*/ 1574 h 12721"/>
                <a:gd name="connsiteX4" fmla="*/ 224 w 11581"/>
                <a:gd name="connsiteY4" fmla="*/ 7935 h 12721"/>
                <a:gd name="connsiteX5" fmla="*/ 5058 w 11581"/>
                <a:gd name="connsiteY5" fmla="*/ 12960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81" h="12721">
                  <a:moveTo>
                    <a:pt x="5058" y="12960"/>
                  </a:moveTo>
                  <a:cubicBezTo>
                    <a:pt x="9511" y="12960"/>
                    <a:pt x="11419" y="10988"/>
                    <a:pt x="11419" y="6599"/>
                  </a:cubicBezTo>
                  <a:cubicBezTo>
                    <a:pt x="11419" y="2210"/>
                    <a:pt x="9320" y="238"/>
                    <a:pt x="6776" y="238"/>
                  </a:cubicBezTo>
                  <a:cubicBezTo>
                    <a:pt x="4231" y="238"/>
                    <a:pt x="2132" y="811"/>
                    <a:pt x="2132" y="1574"/>
                  </a:cubicBezTo>
                  <a:cubicBezTo>
                    <a:pt x="1700" y="3749"/>
                    <a:pt x="1057" y="5880"/>
                    <a:pt x="224" y="7935"/>
                  </a:cubicBezTo>
                  <a:cubicBezTo>
                    <a:pt x="-921" y="11560"/>
                    <a:pt x="415" y="12960"/>
                    <a:pt x="5058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 3383">
              <a:extLst>
                <a:ext uri="{FF2B5EF4-FFF2-40B4-BE49-F238E27FC236}">
                  <a16:creationId xmlns:a16="http://schemas.microsoft.com/office/drawing/2014/main" id="{4AABD9C3-D2A7-85B8-79A3-D197D928A382}"/>
                </a:ext>
              </a:extLst>
            </p:cNvPr>
            <p:cNvSpPr/>
            <p:nvPr/>
          </p:nvSpPr>
          <p:spPr>
            <a:xfrm>
              <a:off x="9516767" y="270969"/>
              <a:ext cx="10543" cy="13707"/>
            </a:xfrm>
            <a:custGeom>
              <a:avLst/>
              <a:gdLst>
                <a:gd name="connsiteX0" fmla="*/ 4719 w 10543"/>
                <a:gd name="connsiteY0" fmla="*/ 13722 h 13707"/>
                <a:gd name="connsiteX1" fmla="*/ 10380 w 10543"/>
                <a:gd name="connsiteY1" fmla="*/ 6344 h 13707"/>
                <a:gd name="connsiteX2" fmla="*/ 76 w 10543"/>
                <a:gd name="connsiteY2" fmla="*/ 7489 h 13707"/>
                <a:gd name="connsiteX3" fmla="*/ 4719 w 10543"/>
                <a:gd name="connsiteY3" fmla="*/ 13722 h 1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43" h="13707">
                  <a:moveTo>
                    <a:pt x="4719" y="13722"/>
                  </a:moveTo>
                  <a:cubicBezTo>
                    <a:pt x="8084" y="12870"/>
                    <a:pt x="10425" y="9817"/>
                    <a:pt x="10380" y="6344"/>
                  </a:cubicBezTo>
                  <a:cubicBezTo>
                    <a:pt x="10380" y="-2434"/>
                    <a:pt x="1284" y="-1480"/>
                    <a:pt x="76" y="7489"/>
                  </a:cubicBezTo>
                  <a:cubicBezTo>
                    <a:pt x="-751" y="13214"/>
                    <a:pt x="521" y="14549"/>
                    <a:pt x="4719" y="137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 3384">
              <a:extLst>
                <a:ext uri="{FF2B5EF4-FFF2-40B4-BE49-F238E27FC236}">
                  <a16:creationId xmlns:a16="http://schemas.microsoft.com/office/drawing/2014/main" id="{9A858913-92FD-5E7A-10A4-F3F350A3D696}"/>
                </a:ext>
              </a:extLst>
            </p:cNvPr>
            <p:cNvSpPr/>
            <p:nvPr/>
          </p:nvSpPr>
          <p:spPr>
            <a:xfrm>
              <a:off x="9528821" y="536719"/>
              <a:ext cx="9302" cy="8168"/>
            </a:xfrm>
            <a:custGeom>
              <a:avLst/>
              <a:gdLst>
                <a:gd name="connsiteX0" fmla="*/ 9140 w 9302"/>
                <a:gd name="connsiteY0" fmla="*/ 3164 h 8168"/>
                <a:gd name="connsiteX1" fmla="*/ 4560 w 9302"/>
                <a:gd name="connsiteY1" fmla="*/ 238 h 8168"/>
                <a:gd name="connsiteX2" fmla="*/ 1888 w 9302"/>
                <a:gd name="connsiteY2" fmla="*/ 7490 h 8168"/>
                <a:gd name="connsiteX3" fmla="*/ 9140 w 9302"/>
                <a:gd name="connsiteY3" fmla="*/ 3164 h 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02" h="8168">
                  <a:moveTo>
                    <a:pt x="9140" y="3164"/>
                  </a:moveTo>
                  <a:cubicBezTo>
                    <a:pt x="9140" y="1574"/>
                    <a:pt x="7040" y="238"/>
                    <a:pt x="4560" y="238"/>
                  </a:cubicBezTo>
                  <a:cubicBezTo>
                    <a:pt x="-274" y="238"/>
                    <a:pt x="-1801" y="3928"/>
                    <a:pt x="1888" y="7490"/>
                  </a:cubicBezTo>
                  <a:cubicBezTo>
                    <a:pt x="4305" y="9970"/>
                    <a:pt x="9140" y="7044"/>
                    <a:pt x="9140" y="31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 3385">
              <a:extLst>
                <a:ext uri="{FF2B5EF4-FFF2-40B4-BE49-F238E27FC236}">
                  <a16:creationId xmlns:a16="http://schemas.microsoft.com/office/drawing/2014/main" id="{98CC59CF-1251-8525-32AA-476D963FE520}"/>
                </a:ext>
              </a:extLst>
            </p:cNvPr>
            <p:cNvSpPr/>
            <p:nvPr/>
          </p:nvSpPr>
          <p:spPr>
            <a:xfrm>
              <a:off x="9523707" y="2308050"/>
              <a:ext cx="5128" cy="6297"/>
            </a:xfrm>
            <a:custGeom>
              <a:avLst/>
              <a:gdLst>
                <a:gd name="connsiteX0" fmla="*/ 1723 w 5128"/>
                <a:gd name="connsiteY0" fmla="*/ 239 h 6297"/>
                <a:gd name="connsiteX1" fmla="*/ 323 w 5128"/>
                <a:gd name="connsiteY1" fmla="*/ 3419 h 6297"/>
                <a:gd name="connsiteX2" fmla="*/ 3631 w 5128"/>
                <a:gd name="connsiteY2" fmla="*/ 6536 h 6297"/>
                <a:gd name="connsiteX3" fmla="*/ 4966 w 5128"/>
                <a:gd name="connsiteY3" fmla="*/ 3419 h 6297"/>
                <a:gd name="connsiteX4" fmla="*/ 1786 w 5128"/>
                <a:gd name="connsiteY4" fmla="*/ 238 h 6297"/>
                <a:gd name="connsiteX5" fmla="*/ 1723 w 5128"/>
                <a:gd name="connsiteY5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8" h="6297">
                  <a:moveTo>
                    <a:pt x="1723" y="239"/>
                  </a:moveTo>
                  <a:cubicBezTo>
                    <a:pt x="-59" y="239"/>
                    <a:pt x="-694" y="1638"/>
                    <a:pt x="323" y="3419"/>
                  </a:cubicBezTo>
                  <a:cubicBezTo>
                    <a:pt x="1341" y="5200"/>
                    <a:pt x="2868" y="6536"/>
                    <a:pt x="3631" y="6536"/>
                  </a:cubicBezTo>
                  <a:cubicBezTo>
                    <a:pt x="4394" y="6536"/>
                    <a:pt x="4966" y="5137"/>
                    <a:pt x="4966" y="3419"/>
                  </a:cubicBezTo>
                  <a:cubicBezTo>
                    <a:pt x="4966" y="1663"/>
                    <a:pt x="3541" y="239"/>
                    <a:pt x="1786" y="238"/>
                  </a:cubicBezTo>
                  <a:cubicBezTo>
                    <a:pt x="1767" y="238"/>
                    <a:pt x="1742" y="238"/>
                    <a:pt x="1723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 3386">
              <a:extLst>
                <a:ext uri="{FF2B5EF4-FFF2-40B4-BE49-F238E27FC236}">
                  <a16:creationId xmlns:a16="http://schemas.microsoft.com/office/drawing/2014/main" id="{3C28661C-6D75-5957-A1AE-F46D298E79E1}"/>
                </a:ext>
              </a:extLst>
            </p:cNvPr>
            <p:cNvSpPr/>
            <p:nvPr/>
          </p:nvSpPr>
          <p:spPr>
            <a:xfrm>
              <a:off x="9457405" y="3616895"/>
              <a:ext cx="6360" cy="6360"/>
            </a:xfrm>
            <a:custGeom>
              <a:avLst/>
              <a:gdLst>
                <a:gd name="connsiteX0" fmla="*/ 3081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  <a:gd name="connsiteX5" fmla="*/ 3081 w 6360"/>
                <a:gd name="connsiteY5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3081" y="6599"/>
                  </a:moveTo>
                  <a:cubicBezTo>
                    <a:pt x="4811" y="6567"/>
                    <a:pt x="6198" y="5149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3037" y="6599"/>
                    <a:pt x="3062" y="6599"/>
                    <a:pt x="3081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 3387">
              <a:extLst>
                <a:ext uri="{FF2B5EF4-FFF2-40B4-BE49-F238E27FC236}">
                  <a16:creationId xmlns:a16="http://schemas.microsoft.com/office/drawing/2014/main" id="{D6C59AAD-3FD4-952C-166D-5C736AD8E0D1}"/>
                </a:ext>
              </a:extLst>
            </p:cNvPr>
            <p:cNvSpPr/>
            <p:nvPr/>
          </p:nvSpPr>
          <p:spPr>
            <a:xfrm>
              <a:off x="9489727" y="2188533"/>
              <a:ext cx="6923" cy="6297"/>
            </a:xfrm>
            <a:custGeom>
              <a:avLst/>
              <a:gdLst>
                <a:gd name="connsiteX0" fmla="*/ 3326 w 6923"/>
                <a:gd name="connsiteY0" fmla="*/ 6535 h 6297"/>
                <a:gd name="connsiteX1" fmla="*/ 6379 w 6923"/>
                <a:gd name="connsiteY1" fmla="*/ 3355 h 6297"/>
                <a:gd name="connsiteX2" fmla="*/ 3326 w 6923"/>
                <a:gd name="connsiteY2" fmla="*/ 238 h 6297"/>
                <a:gd name="connsiteX3" fmla="*/ 209 w 6923"/>
                <a:gd name="connsiteY3" fmla="*/ 3355 h 6297"/>
                <a:gd name="connsiteX4" fmla="*/ 3326 w 6923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3" h="6297">
                  <a:moveTo>
                    <a:pt x="3326" y="6535"/>
                  </a:moveTo>
                  <a:cubicBezTo>
                    <a:pt x="3962" y="6535"/>
                    <a:pt x="5362" y="5136"/>
                    <a:pt x="6379" y="3355"/>
                  </a:cubicBezTo>
                  <a:cubicBezTo>
                    <a:pt x="7397" y="1574"/>
                    <a:pt x="6379" y="238"/>
                    <a:pt x="3326" y="238"/>
                  </a:cubicBezTo>
                  <a:cubicBezTo>
                    <a:pt x="273" y="238"/>
                    <a:pt x="-808" y="1638"/>
                    <a:pt x="209" y="3355"/>
                  </a:cubicBezTo>
                  <a:cubicBezTo>
                    <a:pt x="1227" y="5072"/>
                    <a:pt x="2690" y="6535"/>
                    <a:pt x="3326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 3388">
              <a:extLst>
                <a:ext uri="{FF2B5EF4-FFF2-40B4-BE49-F238E27FC236}">
                  <a16:creationId xmlns:a16="http://schemas.microsoft.com/office/drawing/2014/main" id="{B014FCEC-2931-8219-2914-1502C5AAEBAF}"/>
                </a:ext>
              </a:extLst>
            </p:cNvPr>
            <p:cNvSpPr/>
            <p:nvPr/>
          </p:nvSpPr>
          <p:spPr>
            <a:xfrm>
              <a:off x="9455343" y="430034"/>
              <a:ext cx="10657" cy="5995"/>
            </a:xfrm>
            <a:custGeom>
              <a:avLst/>
              <a:gdLst>
                <a:gd name="connsiteX0" fmla="*/ 8897 w 10657"/>
                <a:gd name="connsiteY0" fmla="*/ 2481 h 5995"/>
                <a:gd name="connsiteX1" fmla="*/ 1455 w 10657"/>
                <a:gd name="connsiteY1" fmla="*/ 2481 h 5995"/>
                <a:gd name="connsiteX2" fmla="*/ 5144 w 10657"/>
                <a:gd name="connsiteY2" fmla="*/ 6233 h 5995"/>
                <a:gd name="connsiteX3" fmla="*/ 8897 w 10657"/>
                <a:gd name="connsiteY3" fmla="*/ 2481 h 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57" h="5995">
                  <a:moveTo>
                    <a:pt x="8897" y="2481"/>
                  </a:moveTo>
                  <a:cubicBezTo>
                    <a:pt x="5971" y="-509"/>
                    <a:pt x="4317" y="-509"/>
                    <a:pt x="1455" y="2481"/>
                  </a:cubicBezTo>
                  <a:cubicBezTo>
                    <a:pt x="-1408" y="5470"/>
                    <a:pt x="-644" y="6233"/>
                    <a:pt x="5144" y="6233"/>
                  </a:cubicBezTo>
                  <a:cubicBezTo>
                    <a:pt x="10932" y="6233"/>
                    <a:pt x="11759" y="5597"/>
                    <a:pt x="8897" y="24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 3389">
              <a:extLst>
                <a:ext uri="{FF2B5EF4-FFF2-40B4-BE49-F238E27FC236}">
                  <a16:creationId xmlns:a16="http://schemas.microsoft.com/office/drawing/2014/main" id="{A3002710-102E-6D80-EC61-04A9F366384A}"/>
                </a:ext>
              </a:extLst>
            </p:cNvPr>
            <p:cNvSpPr/>
            <p:nvPr/>
          </p:nvSpPr>
          <p:spPr>
            <a:xfrm>
              <a:off x="9455802" y="242393"/>
              <a:ext cx="11080" cy="9705"/>
            </a:xfrm>
            <a:custGeom>
              <a:avLst/>
              <a:gdLst>
                <a:gd name="connsiteX0" fmla="*/ 359 w 11080"/>
                <a:gd name="connsiteY0" fmla="*/ 9096 h 9705"/>
                <a:gd name="connsiteX1" fmla="*/ 10918 w 11080"/>
                <a:gd name="connsiteY1" fmla="*/ 4961 h 9705"/>
                <a:gd name="connsiteX2" fmla="*/ 8119 w 11080"/>
                <a:gd name="connsiteY2" fmla="*/ 572 h 9705"/>
                <a:gd name="connsiteX3" fmla="*/ 359 w 11080"/>
                <a:gd name="connsiteY3" fmla="*/ 9096 h 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0" h="9705">
                  <a:moveTo>
                    <a:pt x="359" y="9096"/>
                  </a:moveTo>
                  <a:cubicBezTo>
                    <a:pt x="2776" y="11513"/>
                    <a:pt x="10918" y="8332"/>
                    <a:pt x="10918" y="4961"/>
                  </a:cubicBezTo>
                  <a:cubicBezTo>
                    <a:pt x="10651" y="3167"/>
                    <a:pt x="9633" y="1571"/>
                    <a:pt x="8119" y="572"/>
                  </a:cubicBezTo>
                  <a:cubicBezTo>
                    <a:pt x="4875" y="-1463"/>
                    <a:pt x="-2122" y="6360"/>
                    <a:pt x="359" y="90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 3390">
              <a:extLst>
                <a:ext uri="{FF2B5EF4-FFF2-40B4-BE49-F238E27FC236}">
                  <a16:creationId xmlns:a16="http://schemas.microsoft.com/office/drawing/2014/main" id="{4E92C213-8844-E23F-193A-9A1437743981}"/>
                </a:ext>
              </a:extLst>
            </p:cNvPr>
            <p:cNvSpPr/>
            <p:nvPr/>
          </p:nvSpPr>
          <p:spPr>
            <a:xfrm>
              <a:off x="9460522" y="4759025"/>
              <a:ext cx="6360" cy="6360"/>
            </a:xfrm>
            <a:custGeom>
              <a:avLst/>
              <a:gdLst>
                <a:gd name="connsiteX0" fmla="*/ 3081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  <a:gd name="connsiteX5" fmla="*/ 3081 w 6360"/>
                <a:gd name="connsiteY5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3081" y="6599"/>
                  </a:moveTo>
                  <a:cubicBezTo>
                    <a:pt x="4811" y="6567"/>
                    <a:pt x="6198" y="5149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3037" y="6599"/>
                    <a:pt x="3062" y="6599"/>
                    <a:pt x="3081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 3391">
              <a:extLst>
                <a:ext uri="{FF2B5EF4-FFF2-40B4-BE49-F238E27FC236}">
                  <a16:creationId xmlns:a16="http://schemas.microsoft.com/office/drawing/2014/main" id="{E2E13D1A-DBBE-E94A-C0F8-997038D54EB7}"/>
                </a:ext>
              </a:extLst>
            </p:cNvPr>
            <p:cNvSpPr/>
            <p:nvPr/>
          </p:nvSpPr>
          <p:spPr>
            <a:xfrm>
              <a:off x="9476169" y="427512"/>
              <a:ext cx="8648" cy="8327"/>
            </a:xfrm>
            <a:custGeom>
              <a:avLst/>
              <a:gdLst>
                <a:gd name="connsiteX0" fmla="*/ -163 w 8648"/>
                <a:gd name="connsiteY0" fmla="*/ 5957 h 8327"/>
                <a:gd name="connsiteX1" fmla="*/ 6198 w 8648"/>
                <a:gd name="connsiteY1" fmla="*/ 3985 h 8327"/>
                <a:gd name="connsiteX2" fmla="*/ 5053 w 8648"/>
                <a:gd name="connsiteY2" fmla="*/ 1123 h 8327"/>
                <a:gd name="connsiteX3" fmla="*/ -163 w 8648"/>
                <a:gd name="connsiteY3" fmla="*/ 5957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8" h="8327">
                  <a:moveTo>
                    <a:pt x="-163" y="5957"/>
                  </a:moveTo>
                  <a:cubicBezTo>
                    <a:pt x="-163" y="9964"/>
                    <a:pt x="1618" y="9392"/>
                    <a:pt x="6198" y="3985"/>
                  </a:cubicBezTo>
                  <a:cubicBezTo>
                    <a:pt x="9506" y="-22"/>
                    <a:pt x="9315" y="-531"/>
                    <a:pt x="5053" y="1123"/>
                  </a:cubicBezTo>
                  <a:cubicBezTo>
                    <a:pt x="2127" y="2204"/>
                    <a:pt x="-163" y="4431"/>
                    <a:pt x="-163" y="59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 3392">
              <a:extLst>
                <a:ext uri="{FF2B5EF4-FFF2-40B4-BE49-F238E27FC236}">
                  <a16:creationId xmlns:a16="http://schemas.microsoft.com/office/drawing/2014/main" id="{1D9B113E-6D42-8A17-24F1-0C3E9CC0CA49}"/>
                </a:ext>
              </a:extLst>
            </p:cNvPr>
            <p:cNvSpPr/>
            <p:nvPr/>
          </p:nvSpPr>
          <p:spPr>
            <a:xfrm>
              <a:off x="9466883" y="263547"/>
              <a:ext cx="12137" cy="11726"/>
            </a:xfrm>
            <a:custGeom>
              <a:avLst/>
              <a:gdLst>
                <a:gd name="connsiteX0" fmla="*/ 11160 w 12137"/>
                <a:gd name="connsiteY0" fmla="*/ 7405 h 11726"/>
                <a:gd name="connsiteX1" fmla="*/ 11160 w 12137"/>
                <a:gd name="connsiteY1" fmla="*/ 663 h 11726"/>
                <a:gd name="connsiteX2" fmla="*/ -163 w 12137"/>
                <a:gd name="connsiteY2" fmla="*/ 9504 h 11726"/>
                <a:gd name="connsiteX3" fmla="*/ 11160 w 12137"/>
                <a:gd name="connsiteY3" fmla="*/ 7405 h 1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7" h="11726">
                  <a:moveTo>
                    <a:pt x="11160" y="7405"/>
                  </a:moveTo>
                  <a:cubicBezTo>
                    <a:pt x="12247" y="5287"/>
                    <a:pt x="12247" y="2781"/>
                    <a:pt x="11160" y="663"/>
                  </a:cubicBezTo>
                  <a:cubicBezTo>
                    <a:pt x="8997" y="-1563"/>
                    <a:pt x="-163" y="5497"/>
                    <a:pt x="-163" y="9504"/>
                  </a:cubicBezTo>
                  <a:cubicBezTo>
                    <a:pt x="-163" y="13512"/>
                    <a:pt x="9188" y="12494"/>
                    <a:pt x="11160" y="74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 3393">
              <a:extLst>
                <a:ext uri="{FF2B5EF4-FFF2-40B4-BE49-F238E27FC236}">
                  <a16:creationId xmlns:a16="http://schemas.microsoft.com/office/drawing/2014/main" id="{EB5B8A98-61D6-B55D-2A9B-8F6FB3C0A5DA}"/>
                </a:ext>
              </a:extLst>
            </p:cNvPr>
            <p:cNvSpPr/>
            <p:nvPr/>
          </p:nvSpPr>
          <p:spPr>
            <a:xfrm>
              <a:off x="9529779" y="420191"/>
              <a:ext cx="11459" cy="12447"/>
            </a:xfrm>
            <a:custGeom>
              <a:avLst/>
              <a:gdLst>
                <a:gd name="connsiteX0" fmla="*/ 2393 w 11459"/>
                <a:gd name="connsiteY0" fmla="*/ 10097 h 12447"/>
                <a:gd name="connsiteX1" fmla="*/ 11297 w 11459"/>
                <a:gd name="connsiteY1" fmla="*/ 6599 h 12447"/>
                <a:gd name="connsiteX2" fmla="*/ 6845 w 11459"/>
                <a:gd name="connsiteY2" fmla="*/ 238 h 12447"/>
                <a:gd name="connsiteX3" fmla="*/ 2393 w 11459"/>
                <a:gd name="connsiteY3" fmla="*/ 10097 h 1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9" h="12447">
                  <a:moveTo>
                    <a:pt x="2393" y="10097"/>
                  </a:moveTo>
                  <a:cubicBezTo>
                    <a:pt x="8753" y="14359"/>
                    <a:pt x="11297" y="13469"/>
                    <a:pt x="11297" y="6599"/>
                  </a:cubicBezTo>
                  <a:cubicBezTo>
                    <a:pt x="11297" y="3164"/>
                    <a:pt x="9325" y="238"/>
                    <a:pt x="6845" y="238"/>
                  </a:cubicBezTo>
                  <a:cubicBezTo>
                    <a:pt x="230" y="302"/>
                    <a:pt x="-2633" y="6853"/>
                    <a:pt x="2393" y="100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 3394">
              <a:extLst>
                <a:ext uri="{FF2B5EF4-FFF2-40B4-BE49-F238E27FC236}">
                  <a16:creationId xmlns:a16="http://schemas.microsoft.com/office/drawing/2014/main" id="{58F73A89-8DA7-F8F2-37E4-4EF8C99D684C}"/>
                </a:ext>
              </a:extLst>
            </p:cNvPr>
            <p:cNvSpPr/>
            <p:nvPr/>
          </p:nvSpPr>
          <p:spPr>
            <a:xfrm>
              <a:off x="9539703" y="297645"/>
              <a:ext cx="13939" cy="12505"/>
            </a:xfrm>
            <a:custGeom>
              <a:avLst/>
              <a:gdLst>
                <a:gd name="connsiteX0" fmla="*/ 8116 w 13939"/>
                <a:gd name="connsiteY0" fmla="*/ 12744 h 12505"/>
                <a:gd name="connsiteX1" fmla="*/ 13777 w 13939"/>
                <a:gd name="connsiteY1" fmla="*/ 6383 h 12505"/>
                <a:gd name="connsiteX2" fmla="*/ 1755 w 13939"/>
                <a:gd name="connsiteY2" fmla="*/ 4347 h 12505"/>
                <a:gd name="connsiteX3" fmla="*/ 8116 w 13939"/>
                <a:gd name="connsiteY3" fmla="*/ 12744 h 1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" h="12505">
                  <a:moveTo>
                    <a:pt x="8116" y="12744"/>
                  </a:moveTo>
                  <a:cubicBezTo>
                    <a:pt x="11678" y="12744"/>
                    <a:pt x="13777" y="10454"/>
                    <a:pt x="13777" y="6383"/>
                  </a:cubicBezTo>
                  <a:cubicBezTo>
                    <a:pt x="13777" y="-805"/>
                    <a:pt x="6971" y="-1950"/>
                    <a:pt x="1755" y="4347"/>
                  </a:cubicBezTo>
                  <a:cubicBezTo>
                    <a:pt x="-2316" y="9436"/>
                    <a:pt x="229" y="12744"/>
                    <a:pt x="8116" y="127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 3395">
              <a:extLst>
                <a:ext uri="{FF2B5EF4-FFF2-40B4-BE49-F238E27FC236}">
                  <a16:creationId xmlns:a16="http://schemas.microsoft.com/office/drawing/2014/main" id="{E34F17AC-DF82-25B7-80FD-03657CE97FF1}"/>
                </a:ext>
              </a:extLst>
            </p:cNvPr>
            <p:cNvSpPr/>
            <p:nvPr/>
          </p:nvSpPr>
          <p:spPr>
            <a:xfrm>
              <a:off x="9513316" y="3072609"/>
              <a:ext cx="15523" cy="8723"/>
            </a:xfrm>
            <a:custGeom>
              <a:avLst/>
              <a:gdLst>
                <a:gd name="connsiteX0" fmla="*/ 12559 w 15523"/>
                <a:gd name="connsiteY0" fmla="*/ 6536 h 8723"/>
                <a:gd name="connsiteX1" fmla="*/ 15358 w 15523"/>
                <a:gd name="connsiteY1" fmla="*/ 3419 h 8723"/>
                <a:gd name="connsiteX2" fmla="*/ 7598 w 15523"/>
                <a:gd name="connsiteY2" fmla="*/ 238 h 8723"/>
                <a:gd name="connsiteX3" fmla="*/ -163 w 15523"/>
                <a:gd name="connsiteY3" fmla="*/ 5327 h 8723"/>
                <a:gd name="connsiteX4" fmla="*/ 4799 w 15523"/>
                <a:gd name="connsiteY4" fmla="*/ 8444 h 8723"/>
                <a:gd name="connsiteX5" fmla="*/ 12559 w 15523"/>
                <a:gd name="connsiteY5" fmla="*/ 6536 h 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3" h="8723">
                  <a:moveTo>
                    <a:pt x="12559" y="6536"/>
                  </a:moveTo>
                  <a:cubicBezTo>
                    <a:pt x="14188" y="6434"/>
                    <a:pt x="15428" y="5047"/>
                    <a:pt x="15358" y="3419"/>
                  </a:cubicBezTo>
                  <a:cubicBezTo>
                    <a:pt x="15358" y="1701"/>
                    <a:pt x="11859" y="238"/>
                    <a:pt x="7598" y="238"/>
                  </a:cubicBezTo>
                  <a:cubicBezTo>
                    <a:pt x="3336" y="238"/>
                    <a:pt x="-163" y="2019"/>
                    <a:pt x="-163" y="5327"/>
                  </a:cubicBezTo>
                  <a:cubicBezTo>
                    <a:pt x="-163" y="8634"/>
                    <a:pt x="1555" y="9716"/>
                    <a:pt x="4799" y="8444"/>
                  </a:cubicBezTo>
                  <a:cubicBezTo>
                    <a:pt x="7286" y="7451"/>
                    <a:pt x="9894" y="6809"/>
                    <a:pt x="12559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 3396">
              <a:extLst>
                <a:ext uri="{FF2B5EF4-FFF2-40B4-BE49-F238E27FC236}">
                  <a16:creationId xmlns:a16="http://schemas.microsoft.com/office/drawing/2014/main" id="{01CFA3A6-90E6-328C-F721-C7C6DFBF50C4}"/>
                </a:ext>
              </a:extLst>
            </p:cNvPr>
            <p:cNvSpPr/>
            <p:nvPr/>
          </p:nvSpPr>
          <p:spPr>
            <a:xfrm>
              <a:off x="9528724" y="3034890"/>
              <a:ext cx="9399" cy="9159"/>
            </a:xfrm>
            <a:custGeom>
              <a:avLst/>
              <a:gdLst>
                <a:gd name="connsiteX0" fmla="*/ 8537 w 9399"/>
                <a:gd name="connsiteY0" fmla="*/ 9398 h 9159"/>
                <a:gd name="connsiteX1" fmla="*/ 9236 w 9399"/>
                <a:gd name="connsiteY1" fmla="*/ 4945 h 9159"/>
                <a:gd name="connsiteX2" fmla="*/ 4657 w 9399"/>
                <a:gd name="connsiteY2" fmla="*/ 238 h 9159"/>
                <a:gd name="connsiteX3" fmla="*/ 4657 w 9399"/>
                <a:gd name="connsiteY3" fmla="*/ 238 h 9159"/>
                <a:gd name="connsiteX4" fmla="*/ 8537 w 9399"/>
                <a:gd name="connsiteY4" fmla="*/ 9398 h 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9" h="9159">
                  <a:moveTo>
                    <a:pt x="8537" y="9398"/>
                  </a:moveTo>
                  <a:cubicBezTo>
                    <a:pt x="8918" y="9398"/>
                    <a:pt x="9236" y="7553"/>
                    <a:pt x="9236" y="4945"/>
                  </a:cubicBezTo>
                  <a:cubicBezTo>
                    <a:pt x="9274" y="2382"/>
                    <a:pt x="7220" y="277"/>
                    <a:pt x="4657" y="238"/>
                  </a:cubicBezTo>
                  <a:cubicBezTo>
                    <a:pt x="4657" y="238"/>
                    <a:pt x="4657" y="238"/>
                    <a:pt x="4657" y="238"/>
                  </a:cubicBezTo>
                  <a:cubicBezTo>
                    <a:pt x="-3422" y="238"/>
                    <a:pt x="-814" y="6408"/>
                    <a:pt x="8537" y="93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 3397">
              <a:extLst>
                <a:ext uri="{FF2B5EF4-FFF2-40B4-BE49-F238E27FC236}">
                  <a16:creationId xmlns:a16="http://schemas.microsoft.com/office/drawing/2014/main" id="{442D793B-CF63-4709-6250-B275D25E7809}"/>
                </a:ext>
              </a:extLst>
            </p:cNvPr>
            <p:cNvSpPr/>
            <p:nvPr/>
          </p:nvSpPr>
          <p:spPr>
            <a:xfrm>
              <a:off x="9501040" y="3117911"/>
              <a:ext cx="15393" cy="14679"/>
            </a:xfrm>
            <a:custGeom>
              <a:avLst/>
              <a:gdLst>
                <a:gd name="connsiteX0" fmla="*/ -163 w 15393"/>
                <a:gd name="connsiteY0" fmla="*/ 12373 h 14679"/>
                <a:gd name="connsiteX1" fmla="*/ 12050 w 15393"/>
                <a:gd name="connsiteY1" fmla="*/ 8684 h 14679"/>
                <a:gd name="connsiteX2" fmla="*/ 15231 w 15393"/>
                <a:gd name="connsiteY2" fmla="*/ 669 h 14679"/>
                <a:gd name="connsiteX3" fmla="*/ -163 w 15393"/>
                <a:gd name="connsiteY3" fmla="*/ 12373 h 1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93" h="14679">
                  <a:moveTo>
                    <a:pt x="-163" y="12373"/>
                  </a:moveTo>
                  <a:cubicBezTo>
                    <a:pt x="-163" y="17334"/>
                    <a:pt x="8997" y="14472"/>
                    <a:pt x="12050" y="8684"/>
                  </a:cubicBezTo>
                  <a:cubicBezTo>
                    <a:pt x="13494" y="6184"/>
                    <a:pt x="14569" y="3481"/>
                    <a:pt x="15231" y="669"/>
                  </a:cubicBezTo>
                  <a:cubicBezTo>
                    <a:pt x="15231" y="-2129"/>
                    <a:pt x="-35" y="9511"/>
                    <a:pt x="-163" y="123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 3398">
              <a:extLst>
                <a:ext uri="{FF2B5EF4-FFF2-40B4-BE49-F238E27FC236}">
                  <a16:creationId xmlns:a16="http://schemas.microsoft.com/office/drawing/2014/main" id="{39B53C93-C6C7-F462-1180-AC846911D9A9}"/>
                </a:ext>
              </a:extLst>
            </p:cNvPr>
            <p:cNvSpPr/>
            <p:nvPr/>
          </p:nvSpPr>
          <p:spPr>
            <a:xfrm>
              <a:off x="9498007" y="6396097"/>
              <a:ext cx="15278" cy="10614"/>
            </a:xfrm>
            <a:custGeom>
              <a:avLst/>
              <a:gdLst>
                <a:gd name="connsiteX0" fmla="*/ 6559 w 15278"/>
                <a:gd name="connsiteY0" fmla="*/ 10145 h 10614"/>
                <a:gd name="connsiteX1" fmla="*/ 14828 w 15278"/>
                <a:gd name="connsiteY1" fmla="*/ 6711 h 10614"/>
                <a:gd name="connsiteX2" fmla="*/ 12665 w 15278"/>
                <a:gd name="connsiteY2" fmla="*/ 1877 h 10614"/>
                <a:gd name="connsiteX3" fmla="*/ 4333 w 15278"/>
                <a:gd name="connsiteY3" fmla="*/ 2322 h 10614"/>
                <a:gd name="connsiteX4" fmla="*/ 6559 w 15278"/>
                <a:gd name="connsiteY4" fmla="*/ 10145 h 1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78" h="10614">
                  <a:moveTo>
                    <a:pt x="6559" y="10145"/>
                  </a:moveTo>
                  <a:cubicBezTo>
                    <a:pt x="9453" y="9363"/>
                    <a:pt x="12233" y="8212"/>
                    <a:pt x="14828" y="6711"/>
                  </a:cubicBezTo>
                  <a:cubicBezTo>
                    <a:pt x="15591" y="6011"/>
                    <a:pt x="14828" y="3848"/>
                    <a:pt x="12665" y="1877"/>
                  </a:cubicBezTo>
                  <a:cubicBezTo>
                    <a:pt x="10503" y="-95"/>
                    <a:pt x="7958" y="-668"/>
                    <a:pt x="4333" y="2322"/>
                  </a:cubicBezTo>
                  <a:cubicBezTo>
                    <a:pt x="-2537" y="8237"/>
                    <a:pt x="-1328" y="12626"/>
                    <a:pt x="6559" y="101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 3399">
              <a:extLst>
                <a:ext uri="{FF2B5EF4-FFF2-40B4-BE49-F238E27FC236}">
                  <a16:creationId xmlns:a16="http://schemas.microsoft.com/office/drawing/2014/main" id="{3B6C4160-D9B8-B4EC-2741-BF40D6A17975}"/>
                </a:ext>
              </a:extLst>
            </p:cNvPr>
            <p:cNvSpPr/>
            <p:nvPr/>
          </p:nvSpPr>
          <p:spPr>
            <a:xfrm>
              <a:off x="9334366" y="3093305"/>
              <a:ext cx="27119" cy="20289"/>
            </a:xfrm>
            <a:custGeom>
              <a:avLst/>
              <a:gdLst>
                <a:gd name="connsiteX0" fmla="*/ 19960 w 27119"/>
                <a:gd name="connsiteY0" fmla="*/ 469 h 20289"/>
                <a:gd name="connsiteX1" fmla="*/ 369 w 27119"/>
                <a:gd name="connsiteY1" fmla="*/ 17007 h 20289"/>
                <a:gd name="connsiteX2" fmla="*/ 11628 w 27119"/>
                <a:gd name="connsiteY2" fmla="*/ 13890 h 20289"/>
                <a:gd name="connsiteX3" fmla="*/ 21042 w 27119"/>
                <a:gd name="connsiteY3" fmla="*/ 8865 h 20289"/>
                <a:gd name="connsiteX4" fmla="*/ 26957 w 27119"/>
                <a:gd name="connsiteY4" fmla="*/ 6384 h 20289"/>
                <a:gd name="connsiteX5" fmla="*/ 19960 w 27119"/>
                <a:gd name="connsiteY5" fmla="*/ 469 h 2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19" h="20289">
                  <a:moveTo>
                    <a:pt x="19960" y="469"/>
                  </a:moveTo>
                  <a:cubicBezTo>
                    <a:pt x="12010" y="-1630"/>
                    <a:pt x="-3193" y="11155"/>
                    <a:pt x="369" y="17007"/>
                  </a:cubicBezTo>
                  <a:cubicBezTo>
                    <a:pt x="3931" y="22858"/>
                    <a:pt x="7748" y="21141"/>
                    <a:pt x="11628" y="13890"/>
                  </a:cubicBezTo>
                  <a:cubicBezTo>
                    <a:pt x="12983" y="10022"/>
                    <a:pt x="17073" y="7841"/>
                    <a:pt x="21042" y="8865"/>
                  </a:cubicBezTo>
                  <a:cubicBezTo>
                    <a:pt x="24540" y="9819"/>
                    <a:pt x="26957" y="8865"/>
                    <a:pt x="26957" y="6384"/>
                  </a:cubicBezTo>
                  <a:cubicBezTo>
                    <a:pt x="26957" y="3904"/>
                    <a:pt x="23904" y="1486"/>
                    <a:pt x="19960" y="4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 3400">
              <a:extLst>
                <a:ext uri="{FF2B5EF4-FFF2-40B4-BE49-F238E27FC236}">
                  <a16:creationId xmlns:a16="http://schemas.microsoft.com/office/drawing/2014/main" id="{26F5D70E-B492-84F2-C578-BDD577A46240}"/>
                </a:ext>
              </a:extLst>
            </p:cNvPr>
            <p:cNvSpPr/>
            <p:nvPr/>
          </p:nvSpPr>
          <p:spPr>
            <a:xfrm>
              <a:off x="9533041" y="3509971"/>
              <a:ext cx="5081" cy="6297"/>
            </a:xfrm>
            <a:custGeom>
              <a:avLst/>
              <a:gdLst>
                <a:gd name="connsiteX0" fmla="*/ 1675 w 5081"/>
                <a:gd name="connsiteY0" fmla="*/ 6535 h 6297"/>
                <a:gd name="connsiteX1" fmla="*/ 4919 w 5081"/>
                <a:gd name="connsiteY1" fmla="*/ 3419 h 6297"/>
                <a:gd name="connsiteX2" fmla="*/ 4919 w 5081"/>
                <a:gd name="connsiteY2" fmla="*/ 3419 h 6297"/>
                <a:gd name="connsiteX3" fmla="*/ 3583 w 5081"/>
                <a:gd name="connsiteY3" fmla="*/ 238 h 6297"/>
                <a:gd name="connsiteX4" fmla="*/ 339 w 5081"/>
                <a:gd name="connsiteY4" fmla="*/ 3419 h 6297"/>
                <a:gd name="connsiteX5" fmla="*/ 1675 w 5081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1" h="6297">
                  <a:moveTo>
                    <a:pt x="1675" y="6535"/>
                  </a:moveTo>
                  <a:cubicBezTo>
                    <a:pt x="3430" y="6574"/>
                    <a:pt x="4881" y="5174"/>
                    <a:pt x="4919" y="3419"/>
                  </a:cubicBezTo>
                  <a:cubicBezTo>
                    <a:pt x="4919" y="3419"/>
                    <a:pt x="4919" y="3419"/>
                    <a:pt x="4919" y="3419"/>
                  </a:cubicBezTo>
                  <a:cubicBezTo>
                    <a:pt x="4919" y="1638"/>
                    <a:pt x="4346" y="238"/>
                    <a:pt x="3583" y="238"/>
                  </a:cubicBezTo>
                  <a:cubicBezTo>
                    <a:pt x="2820" y="238"/>
                    <a:pt x="1357" y="1638"/>
                    <a:pt x="339" y="3419"/>
                  </a:cubicBezTo>
                  <a:cubicBezTo>
                    <a:pt x="-679" y="5200"/>
                    <a:pt x="-106" y="6535"/>
                    <a:pt x="167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 3401">
              <a:extLst>
                <a:ext uri="{FF2B5EF4-FFF2-40B4-BE49-F238E27FC236}">
                  <a16:creationId xmlns:a16="http://schemas.microsoft.com/office/drawing/2014/main" id="{EE87ED5A-1D24-4C22-005E-30DC2EE5FD45}"/>
                </a:ext>
              </a:extLst>
            </p:cNvPr>
            <p:cNvSpPr/>
            <p:nvPr/>
          </p:nvSpPr>
          <p:spPr>
            <a:xfrm>
              <a:off x="9504028" y="3790034"/>
              <a:ext cx="8145" cy="6297"/>
            </a:xfrm>
            <a:custGeom>
              <a:avLst/>
              <a:gdLst>
                <a:gd name="connsiteX0" fmla="*/ 7598 w 8145"/>
                <a:gd name="connsiteY0" fmla="*/ 3355 h 6297"/>
                <a:gd name="connsiteX1" fmla="*/ 2764 w 8145"/>
                <a:gd name="connsiteY1" fmla="*/ 238 h 6297"/>
                <a:gd name="connsiteX2" fmla="*/ -162 w 8145"/>
                <a:gd name="connsiteY2" fmla="*/ 3355 h 6297"/>
                <a:gd name="connsiteX3" fmla="*/ 4736 w 8145"/>
                <a:gd name="connsiteY3" fmla="*/ 6536 h 6297"/>
                <a:gd name="connsiteX4" fmla="*/ 7598 w 8145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5" h="6297">
                  <a:moveTo>
                    <a:pt x="7598" y="3355"/>
                  </a:moveTo>
                  <a:cubicBezTo>
                    <a:pt x="6574" y="1606"/>
                    <a:pt x="4780" y="448"/>
                    <a:pt x="2764" y="238"/>
                  </a:cubicBez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073"/>
                    <a:pt x="2064" y="6536"/>
                    <a:pt x="4736" y="6536"/>
                  </a:cubicBezTo>
                  <a:cubicBezTo>
                    <a:pt x="7408" y="6536"/>
                    <a:pt x="8680" y="5073"/>
                    <a:pt x="759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 3402">
              <a:extLst>
                <a:ext uri="{FF2B5EF4-FFF2-40B4-BE49-F238E27FC236}">
                  <a16:creationId xmlns:a16="http://schemas.microsoft.com/office/drawing/2014/main" id="{FB5BAA7E-60A7-4F21-113F-54A8735404B4}"/>
                </a:ext>
              </a:extLst>
            </p:cNvPr>
            <p:cNvSpPr/>
            <p:nvPr/>
          </p:nvSpPr>
          <p:spPr>
            <a:xfrm>
              <a:off x="9538123" y="4828593"/>
              <a:ext cx="15188" cy="13028"/>
            </a:xfrm>
            <a:custGeom>
              <a:avLst/>
              <a:gdLst>
                <a:gd name="connsiteX0" fmla="*/ 14912 w 15188"/>
                <a:gd name="connsiteY0" fmla="*/ 11897 h 13028"/>
                <a:gd name="connsiteX1" fmla="*/ 10269 w 15188"/>
                <a:gd name="connsiteY1" fmla="*/ 4582 h 13028"/>
                <a:gd name="connsiteX2" fmla="*/ -163 w 15188"/>
                <a:gd name="connsiteY2" fmla="*/ 4200 h 13028"/>
                <a:gd name="connsiteX3" fmla="*/ 14912 w 15188"/>
                <a:gd name="connsiteY3" fmla="*/ 11897 h 1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88" h="13028">
                  <a:moveTo>
                    <a:pt x="14912" y="11897"/>
                  </a:moveTo>
                  <a:cubicBezTo>
                    <a:pt x="15548" y="10306"/>
                    <a:pt x="13449" y="6999"/>
                    <a:pt x="10269" y="4582"/>
                  </a:cubicBezTo>
                  <a:cubicBezTo>
                    <a:pt x="2954" y="-1079"/>
                    <a:pt x="-163" y="-1206"/>
                    <a:pt x="-163" y="4200"/>
                  </a:cubicBezTo>
                  <a:cubicBezTo>
                    <a:pt x="-163" y="9607"/>
                    <a:pt x="13322" y="16158"/>
                    <a:pt x="14912" y="118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 3403">
              <a:extLst>
                <a:ext uri="{FF2B5EF4-FFF2-40B4-BE49-F238E27FC236}">
                  <a16:creationId xmlns:a16="http://schemas.microsoft.com/office/drawing/2014/main" id="{F737A215-10D3-84C2-15D0-B1642EBA611A}"/>
                </a:ext>
              </a:extLst>
            </p:cNvPr>
            <p:cNvSpPr/>
            <p:nvPr/>
          </p:nvSpPr>
          <p:spPr>
            <a:xfrm>
              <a:off x="9448699" y="232580"/>
              <a:ext cx="8833" cy="11482"/>
            </a:xfrm>
            <a:custGeom>
              <a:avLst/>
              <a:gdLst>
                <a:gd name="connsiteX0" fmla="*/ 3836 w 8833"/>
                <a:gd name="connsiteY0" fmla="*/ 11721 h 11482"/>
                <a:gd name="connsiteX1" fmla="*/ 8671 w 8833"/>
                <a:gd name="connsiteY1" fmla="*/ 5360 h 11482"/>
                <a:gd name="connsiteX2" fmla="*/ -44 w 8833"/>
                <a:gd name="connsiteY2" fmla="*/ 6696 h 11482"/>
                <a:gd name="connsiteX3" fmla="*/ 3836 w 8833"/>
                <a:gd name="connsiteY3" fmla="*/ 11721 h 1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33" h="11482">
                  <a:moveTo>
                    <a:pt x="3836" y="11721"/>
                  </a:moveTo>
                  <a:cubicBezTo>
                    <a:pt x="6699" y="11721"/>
                    <a:pt x="8671" y="9050"/>
                    <a:pt x="8671" y="5360"/>
                  </a:cubicBezTo>
                  <a:cubicBezTo>
                    <a:pt x="8671" y="-2272"/>
                    <a:pt x="1483" y="-1000"/>
                    <a:pt x="-44" y="6696"/>
                  </a:cubicBezTo>
                  <a:cubicBezTo>
                    <a:pt x="-616" y="9622"/>
                    <a:pt x="910" y="11721"/>
                    <a:pt x="3836" y="117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 3404">
              <a:extLst>
                <a:ext uri="{FF2B5EF4-FFF2-40B4-BE49-F238E27FC236}">
                  <a16:creationId xmlns:a16="http://schemas.microsoft.com/office/drawing/2014/main" id="{28F2FB06-F180-BF21-661F-BA1A3D6D1AEA}"/>
                </a:ext>
              </a:extLst>
            </p:cNvPr>
            <p:cNvSpPr/>
            <p:nvPr/>
          </p:nvSpPr>
          <p:spPr>
            <a:xfrm>
              <a:off x="9539299" y="346190"/>
              <a:ext cx="8002" cy="8040"/>
            </a:xfrm>
            <a:custGeom>
              <a:avLst/>
              <a:gdLst>
                <a:gd name="connsiteX0" fmla="*/ 1206 w 8002"/>
                <a:gd name="connsiteY0" fmla="*/ 8279 h 8040"/>
                <a:gd name="connsiteX1" fmla="*/ 6549 w 8002"/>
                <a:gd name="connsiteY1" fmla="*/ 4908 h 8040"/>
                <a:gd name="connsiteX2" fmla="*/ 1842 w 8002"/>
                <a:gd name="connsiteY2" fmla="*/ 3445 h 8040"/>
                <a:gd name="connsiteX3" fmla="*/ 1206 w 8002"/>
                <a:gd name="connsiteY3" fmla="*/ 8279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" h="8040">
                  <a:moveTo>
                    <a:pt x="1206" y="8279"/>
                  </a:moveTo>
                  <a:cubicBezTo>
                    <a:pt x="3413" y="8050"/>
                    <a:pt x="5391" y="6803"/>
                    <a:pt x="6549" y="4908"/>
                  </a:cubicBezTo>
                  <a:cubicBezTo>
                    <a:pt x="9920" y="-563"/>
                    <a:pt x="6103" y="-1453"/>
                    <a:pt x="1842" y="3445"/>
                  </a:cubicBezTo>
                  <a:cubicBezTo>
                    <a:pt x="-575" y="6752"/>
                    <a:pt x="-830" y="8279"/>
                    <a:pt x="1206" y="82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 3405">
              <a:extLst>
                <a:ext uri="{FF2B5EF4-FFF2-40B4-BE49-F238E27FC236}">
                  <a16:creationId xmlns:a16="http://schemas.microsoft.com/office/drawing/2014/main" id="{BDA98CFA-3504-15DD-3B1C-470FA71A80F5}"/>
                </a:ext>
              </a:extLst>
            </p:cNvPr>
            <p:cNvSpPr/>
            <p:nvPr/>
          </p:nvSpPr>
          <p:spPr>
            <a:xfrm>
              <a:off x="9545605" y="364178"/>
              <a:ext cx="14270" cy="8837"/>
            </a:xfrm>
            <a:custGeom>
              <a:avLst/>
              <a:gdLst>
                <a:gd name="connsiteX0" fmla="*/ 14108 w 14270"/>
                <a:gd name="connsiteY0" fmla="*/ 5874 h 8837"/>
                <a:gd name="connsiteX1" fmla="*/ 1768 w 14270"/>
                <a:gd name="connsiteY1" fmla="*/ 1231 h 8837"/>
                <a:gd name="connsiteX2" fmla="*/ 242 w 14270"/>
                <a:gd name="connsiteY2" fmla="*/ 6256 h 8837"/>
                <a:gd name="connsiteX3" fmla="*/ 14108 w 14270"/>
                <a:gd name="connsiteY3" fmla="*/ 5874 h 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70" h="8837">
                  <a:moveTo>
                    <a:pt x="14108" y="5874"/>
                  </a:moveTo>
                  <a:cubicBezTo>
                    <a:pt x="14108" y="1676"/>
                    <a:pt x="5967" y="-1440"/>
                    <a:pt x="1768" y="1231"/>
                  </a:cubicBezTo>
                  <a:cubicBezTo>
                    <a:pt x="7" y="2236"/>
                    <a:pt x="-668" y="4443"/>
                    <a:pt x="242" y="6256"/>
                  </a:cubicBezTo>
                  <a:cubicBezTo>
                    <a:pt x="2723" y="10200"/>
                    <a:pt x="14108" y="9945"/>
                    <a:pt x="14108" y="58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 3406">
              <a:extLst>
                <a:ext uri="{FF2B5EF4-FFF2-40B4-BE49-F238E27FC236}">
                  <a16:creationId xmlns:a16="http://schemas.microsoft.com/office/drawing/2014/main" id="{C4EEDC54-5F9D-D59F-265A-D2F36450CCC7}"/>
                </a:ext>
              </a:extLst>
            </p:cNvPr>
            <p:cNvSpPr/>
            <p:nvPr/>
          </p:nvSpPr>
          <p:spPr>
            <a:xfrm>
              <a:off x="9541239" y="436962"/>
              <a:ext cx="7760" cy="11233"/>
            </a:xfrm>
            <a:custGeom>
              <a:avLst/>
              <a:gdLst>
                <a:gd name="connsiteX0" fmla="*/ 3717 w 7760"/>
                <a:gd name="connsiteY0" fmla="*/ 11391 h 11233"/>
                <a:gd name="connsiteX1" fmla="*/ 7598 w 7760"/>
                <a:gd name="connsiteY1" fmla="*/ 5921 h 11233"/>
                <a:gd name="connsiteX2" fmla="*/ 3717 w 7760"/>
                <a:gd name="connsiteY2" fmla="*/ 387 h 11233"/>
                <a:gd name="connsiteX3" fmla="*/ -163 w 7760"/>
                <a:gd name="connsiteY3" fmla="*/ 5921 h 11233"/>
                <a:gd name="connsiteX4" fmla="*/ 3717 w 7760"/>
                <a:gd name="connsiteY4" fmla="*/ 11391 h 1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0" h="11233">
                  <a:moveTo>
                    <a:pt x="3717" y="11391"/>
                  </a:moveTo>
                  <a:cubicBezTo>
                    <a:pt x="5944" y="10456"/>
                    <a:pt x="7451" y="8332"/>
                    <a:pt x="7598" y="5921"/>
                  </a:cubicBezTo>
                  <a:cubicBezTo>
                    <a:pt x="7470" y="3485"/>
                    <a:pt x="5963" y="1335"/>
                    <a:pt x="3717" y="387"/>
                  </a:cubicBezTo>
                  <a:cubicBezTo>
                    <a:pt x="1428" y="-376"/>
                    <a:pt x="-163" y="1850"/>
                    <a:pt x="-163" y="5921"/>
                  </a:cubicBezTo>
                  <a:cubicBezTo>
                    <a:pt x="-163" y="9992"/>
                    <a:pt x="1491" y="11900"/>
                    <a:pt x="3717" y="113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 3407">
              <a:extLst>
                <a:ext uri="{FF2B5EF4-FFF2-40B4-BE49-F238E27FC236}">
                  <a16:creationId xmlns:a16="http://schemas.microsoft.com/office/drawing/2014/main" id="{8C587A52-6F69-C4DC-CE97-E42FFAB395DE}"/>
                </a:ext>
              </a:extLst>
            </p:cNvPr>
            <p:cNvSpPr/>
            <p:nvPr/>
          </p:nvSpPr>
          <p:spPr>
            <a:xfrm>
              <a:off x="9538684" y="732362"/>
              <a:ext cx="11616" cy="14626"/>
            </a:xfrm>
            <a:custGeom>
              <a:avLst/>
              <a:gdLst>
                <a:gd name="connsiteX0" fmla="*/ 549 w 11616"/>
                <a:gd name="connsiteY0" fmla="*/ 11000 h 14626"/>
                <a:gd name="connsiteX1" fmla="*/ 7800 w 11616"/>
                <a:gd name="connsiteY1" fmla="*/ 11000 h 14626"/>
                <a:gd name="connsiteX2" fmla="*/ 9263 w 11616"/>
                <a:gd name="connsiteY2" fmla="*/ 1968 h 14626"/>
                <a:gd name="connsiteX3" fmla="*/ 549 w 11616"/>
                <a:gd name="connsiteY3" fmla="*/ 11000 h 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16" h="14626">
                  <a:moveTo>
                    <a:pt x="549" y="11000"/>
                  </a:moveTo>
                  <a:cubicBezTo>
                    <a:pt x="2520" y="16153"/>
                    <a:pt x="2966" y="16153"/>
                    <a:pt x="7800" y="11000"/>
                  </a:cubicBezTo>
                  <a:cubicBezTo>
                    <a:pt x="12634" y="5848"/>
                    <a:pt x="12189" y="4640"/>
                    <a:pt x="9263" y="1968"/>
                  </a:cubicBezTo>
                  <a:cubicBezTo>
                    <a:pt x="4047" y="-2993"/>
                    <a:pt x="-2314" y="3558"/>
                    <a:pt x="549" y="110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 3408">
              <a:extLst>
                <a:ext uri="{FF2B5EF4-FFF2-40B4-BE49-F238E27FC236}">
                  <a16:creationId xmlns:a16="http://schemas.microsoft.com/office/drawing/2014/main" id="{51360888-AC60-D186-C55B-F64AB9C571DB}"/>
                </a:ext>
              </a:extLst>
            </p:cNvPr>
            <p:cNvSpPr/>
            <p:nvPr/>
          </p:nvSpPr>
          <p:spPr>
            <a:xfrm>
              <a:off x="9538123" y="401426"/>
              <a:ext cx="5159" cy="6297"/>
            </a:xfrm>
            <a:custGeom>
              <a:avLst/>
              <a:gdLst>
                <a:gd name="connsiteX0" fmla="*/ 1237 w 5159"/>
                <a:gd name="connsiteY0" fmla="*/ 6536 h 6297"/>
                <a:gd name="connsiteX1" fmla="*/ 4481 w 5159"/>
                <a:gd name="connsiteY1" fmla="*/ 3356 h 6297"/>
                <a:gd name="connsiteX2" fmla="*/ 3145 w 5159"/>
                <a:gd name="connsiteY2" fmla="*/ 239 h 6297"/>
                <a:gd name="connsiteX3" fmla="*/ -163 w 5159"/>
                <a:gd name="connsiteY3" fmla="*/ 3356 h 6297"/>
                <a:gd name="connsiteX4" fmla="*/ 1237 w 5159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9" h="6297">
                  <a:moveTo>
                    <a:pt x="1237" y="6536"/>
                  </a:moveTo>
                  <a:cubicBezTo>
                    <a:pt x="2000" y="6536"/>
                    <a:pt x="3463" y="5073"/>
                    <a:pt x="4481" y="3356"/>
                  </a:cubicBezTo>
                  <a:cubicBezTo>
                    <a:pt x="5499" y="1638"/>
                    <a:pt x="4990" y="239"/>
                    <a:pt x="3145" y="239"/>
                  </a:cubicBezTo>
                  <a:cubicBezTo>
                    <a:pt x="1377" y="201"/>
                    <a:pt x="-93" y="1588"/>
                    <a:pt x="-163" y="3356"/>
                  </a:cubicBezTo>
                  <a:cubicBezTo>
                    <a:pt x="-163" y="5073"/>
                    <a:pt x="473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 3409">
              <a:extLst>
                <a:ext uri="{FF2B5EF4-FFF2-40B4-BE49-F238E27FC236}">
                  <a16:creationId xmlns:a16="http://schemas.microsoft.com/office/drawing/2014/main" id="{36192EA2-B635-C8B9-C5BD-738F0E8B9727}"/>
                </a:ext>
              </a:extLst>
            </p:cNvPr>
            <p:cNvSpPr/>
            <p:nvPr/>
          </p:nvSpPr>
          <p:spPr>
            <a:xfrm>
              <a:off x="9535812" y="4765177"/>
              <a:ext cx="5251" cy="9296"/>
            </a:xfrm>
            <a:custGeom>
              <a:avLst/>
              <a:gdLst>
                <a:gd name="connsiteX0" fmla="*/ 4629 w 5251"/>
                <a:gd name="connsiteY0" fmla="*/ 7126 h 9296"/>
                <a:gd name="connsiteX1" fmla="*/ 4056 w 5251"/>
                <a:gd name="connsiteY1" fmla="*/ 1274 h 9296"/>
                <a:gd name="connsiteX2" fmla="*/ 4056 w 5251"/>
                <a:gd name="connsiteY2" fmla="*/ 1274 h 9296"/>
                <a:gd name="connsiteX3" fmla="*/ 876 w 5251"/>
                <a:gd name="connsiteY3" fmla="*/ 7126 h 9296"/>
                <a:gd name="connsiteX4" fmla="*/ 4629 w 5251"/>
                <a:gd name="connsiteY4" fmla="*/ 7126 h 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1" h="9296">
                  <a:moveTo>
                    <a:pt x="4629" y="7126"/>
                  </a:moveTo>
                  <a:cubicBezTo>
                    <a:pt x="5405" y="5199"/>
                    <a:pt x="5189" y="3017"/>
                    <a:pt x="4056" y="1274"/>
                  </a:cubicBezTo>
                  <a:lnTo>
                    <a:pt x="4056" y="1274"/>
                  </a:lnTo>
                  <a:cubicBezTo>
                    <a:pt x="876" y="-1906"/>
                    <a:pt x="-1668" y="2864"/>
                    <a:pt x="876" y="7126"/>
                  </a:cubicBezTo>
                  <a:cubicBezTo>
                    <a:pt x="2848" y="10306"/>
                    <a:pt x="3547" y="10370"/>
                    <a:pt x="4629" y="7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 3410">
              <a:extLst>
                <a:ext uri="{FF2B5EF4-FFF2-40B4-BE49-F238E27FC236}">
                  <a16:creationId xmlns:a16="http://schemas.microsoft.com/office/drawing/2014/main" id="{E7348F22-C139-69FA-66A1-2448D818EC6F}"/>
                </a:ext>
              </a:extLst>
            </p:cNvPr>
            <p:cNvSpPr/>
            <p:nvPr/>
          </p:nvSpPr>
          <p:spPr>
            <a:xfrm>
              <a:off x="9478987" y="6427014"/>
              <a:ext cx="19499" cy="29803"/>
            </a:xfrm>
            <a:custGeom>
              <a:avLst/>
              <a:gdLst>
                <a:gd name="connsiteX0" fmla="*/ 6052 w 19499"/>
                <a:gd name="connsiteY0" fmla="*/ 26680 h 29803"/>
                <a:gd name="connsiteX1" fmla="*/ 14003 w 19499"/>
                <a:gd name="connsiteY1" fmla="*/ 28079 h 29803"/>
                <a:gd name="connsiteX2" fmla="*/ 18774 w 19499"/>
                <a:gd name="connsiteY2" fmla="*/ 29669 h 29803"/>
                <a:gd name="connsiteX3" fmla="*/ 15275 w 19499"/>
                <a:gd name="connsiteY3" fmla="*/ 16948 h 29803"/>
                <a:gd name="connsiteX4" fmla="*/ 3190 w 19499"/>
                <a:gd name="connsiteY4" fmla="*/ 8997 h 29803"/>
                <a:gd name="connsiteX5" fmla="*/ 3190 w 19499"/>
                <a:gd name="connsiteY5" fmla="*/ 16821 h 29803"/>
                <a:gd name="connsiteX6" fmla="*/ 6052 w 19499"/>
                <a:gd name="connsiteY6" fmla="*/ 26680 h 2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99" h="29803">
                  <a:moveTo>
                    <a:pt x="6052" y="26680"/>
                  </a:moveTo>
                  <a:cubicBezTo>
                    <a:pt x="8737" y="25471"/>
                    <a:pt x="11892" y="26031"/>
                    <a:pt x="14003" y="28079"/>
                  </a:cubicBezTo>
                  <a:cubicBezTo>
                    <a:pt x="14881" y="29834"/>
                    <a:pt x="17018" y="30541"/>
                    <a:pt x="18774" y="29669"/>
                  </a:cubicBezTo>
                  <a:cubicBezTo>
                    <a:pt x="20237" y="28779"/>
                    <a:pt x="18774" y="23308"/>
                    <a:pt x="15275" y="16948"/>
                  </a:cubicBezTo>
                  <a:cubicBezTo>
                    <a:pt x="5671" y="410"/>
                    <a:pt x="-5079" y="-6714"/>
                    <a:pt x="3190" y="8997"/>
                  </a:cubicBezTo>
                  <a:cubicBezTo>
                    <a:pt x="5270" y="12940"/>
                    <a:pt x="5270" y="15548"/>
                    <a:pt x="3190" y="16821"/>
                  </a:cubicBezTo>
                  <a:cubicBezTo>
                    <a:pt x="-2662" y="20828"/>
                    <a:pt x="-308" y="28715"/>
                    <a:pt x="6052" y="266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 3411">
              <a:extLst>
                <a:ext uri="{FF2B5EF4-FFF2-40B4-BE49-F238E27FC236}">
                  <a16:creationId xmlns:a16="http://schemas.microsoft.com/office/drawing/2014/main" id="{072EC01E-2316-C52B-6D27-8B6FF747FA00}"/>
                </a:ext>
              </a:extLst>
            </p:cNvPr>
            <p:cNvSpPr/>
            <p:nvPr/>
          </p:nvSpPr>
          <p:spPr>
            <a:xfrm>
              <a:off x="9408568" y="277082"/>
              <a:ext cx="21104" cy="11060"/>
            </a:xfrm>
            <a:custGeom>
              <a:avLst/>
              <a:gdLst>
                <a:gd name="connsiteX0" fmla="*/ 11847 w 21104"/>
                <a:gd name="connsiteY0" fmla="*/ 11298 h 11060"/>
                <a:gd name="connsiteX1" fmla="*/ 20942 w 21104"/>
                <a:gd name="connsiteY1" fmla="*/ 6973 h 11060"/>
                <a:gd name="connsiteX2" fmla="*/ 1224 w 21104"/>
                <a:gd name="connsiteY2" fmla="*/ 1821 h 11060"/>
                <a:gd name="connsiteX3" fmla="*/ 11847 w 21104"/>
                <a:gd name="connsiteY3" fmla="*/ 11298 h 1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04" h="11060">
                  <a:moveTo>
                    <a:pt x="11847" y="11298"/>
                  </a:moveTo>
                  <a:cubicBezTo>
                    <a:pt x="17507" y="11298"/>
                    <a:pt x="20942" y="9645"/>
                    <a:pt x="20942" y="6973"/>
                  </a:cubicBezTo>
                  <a:cubicBezTo>
                    <a:pt x="20942" y="1948"/>
                    <a:pt x="5231" y="-2123"/>
                    <a:pt x="1224" y="1821"/>
                  </a:cubicBezTo>
                  <a:cubicBezTo>
                    <a:pt x="-2783" y="5765"/>
                    <a:pt x="2242" y="11298"/>
                    <a:pt x="11847" y="112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 3412">
              <a:extLst>
                <a:ext uri="{FF2B5EF4-FFF2-40B4-BE49-F238E27FC236}">
                  <a16:creationId xmlns:a16="http://schemas.microsoft.com/office/drawing/2014/main" id="{80D498E0-C43F-DDC7-C41E-0BBF55660F51}"/>
                </a:ext>
              </a:extLst>
            </p:cNvPr>
            <p:cNvSpPr/>
            <p:nvPr/>
          </p:nvSpPr>
          <p:spPr>
            <a:xfrm>
              <a:off x="9376942" y="478108"/>
              <a:ext cx="4975" cy="8117"/>
            </a:xfrm>
            <a:custGeom>
              <a:avLst/>
              <a:gdLst>
                <a:gd name="connsiteX0" fmla="*/ 4354 w 4975"/>
                <a:gd name="connsiteY0" fmla="*/ 5547 h 8117"/>
                <a:gd name="connsiteX1" fmla="*/ 3018 w 4975"/>
                <a:gd name="connsiteY1" fmla="*/ 649 h 8117"/>
                <a:gd name="connsiteX2" fmla="*/ -163 w 4975"/>
                <a:gd name="connsiteY2" fmla="*/ 3575 h 8117"/>
                <a:gd name="connsiteX3" fmla="*/ 4354 w 4975"/>
                <a:gd name="connsiteY3" fmla="*/ 5547 h 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5" h="8117">
                  <a:moveTo>
                    <a:pt x="4354" y="5547"/>
                  </a:moveTo>
                  <a:cubicBezTo>
                    <a:pt x="5314" y="3823"/>
                    <a:pt x="4723" y="1648"/>
                    <a:pt x="3018" y="649"/>
                  </a:cubicBezTo>
                  <a:cubicBezTo>
                    <a:pt x="1301" y="-432"/>
                    <a:pt x="-163" y="649"/>
                    <a:pt x="-163" y="3575"/>
                  </a:cubicBezTo>
                  <a:cubicBezTo>
                    <a:pt x="-163" y="9109"/>
                    <a:pt x="1746" y="9936"/>
                    <a:pt x="4354" y="55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 3413">
              <a:extLst>
                <a:ext uri="{FF2B5EF4-FFF2-40B4-BE49-F238E27FC236}">
                  <a16:creationId xmlns:a16="http://schemas.microsoft.com/office/drawing/2014/main" id="{0E601E66-B014-B29B-DEFC-6280F8E8719B}"/>
                </a:ext>
              </a:extLst>
            </p:cNvPr>
            <p:cNvSpPr/>
            <p:nvPr/>
          </p:nvSpPr>
          <p:spPr>
            <a:xfrm>
              <a:off x="9392462" y="401707"/>
              <a:ext cx="13906" cy="12155"/>
            </a:xfrm>
            <a:custGeom>
              <a:avLst/>
              <a:gdLst>
                <a:gd name="connsiteX0" fmla="*/ 13386 w 13906"/>
                <a:gd name="connsiteY0" fmla="*/ 7718 h 12155"/>
                <a:gd name="connsiteX1" fmla="*/ 3081 w 13906"/>
                <a:gd name="connsiteY1" fmla="*/ 1358 h 12155"/>
                <a:gd name="connsiteX2" fmla="*/ -163 w 13906"/>
                <a:gd name="connsiteY2" fmla="*/ 7718 h 12155"/>
                <a:gd name="connsiteX3" fmla="*/ 13386 w 13906"/>
                <a:gd name="connsiteY3" fmla="*/ 7718 h 1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" h="12155">
                  <a:moveTo>
                    <a:pt x="13386" y="7718"/>
                  </a:moveTo>
                  <a:cubicBezTo>
                    <a:pt x="15421" y="2439"/>
                    <a:pt x="8361" y="-1886"/>
                    <a:pt x="3081" y="1358"/>
                  </a:cubicBezTo>
                  <a:cubicBezTo>
                    <a:pt x="1122" y="2903"/>
                    <a:pt x="-67" y="5225"/>
                    <a:pt x="-163" y="7718"/>
                  </a:cubicBezTo>
                  <a:cubicBezTo>
                    <a:pt x="-163" y="14079"/>
                    <a:pt x="11096" y="13824"/>
                    <a:pt x="13386" y="77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 3414">
              <a:extLst>
                <a:ext uri="{FF2B5EF4-FFF2-40B4-BE49-F238E27FC236}">
                  <a16:creationId xmlns:a16="http://schemas.microsoft.com/office/drawing/2014/main" id="{15A38CD4-2AAB-1C7C-612A-346DC5FD6A3E}"/>
                </a:ext>
              </a:extLst>
            </p:cNvPr>
            <p:cNvSpPr/>
            <p:nvPr/>
          </p:nvSpPr>
          <p:spPr>
            <a:xfrm>
              <a:off x="9383112" y="3107275"/>
              <a:ext cx="9350" cy="9376"/>
            </a:xfrm>
            <a:custGeom>
              <a:avLst/>
              <a:gdLst>
                <a:gd name="connsiteX0" fmla="*/ 9188 w 9350"/>
                <a:gd name="connsiteY0" fmla="*/ 4945 h 9376"/>
                <a:gd name="connsiteX1" fmla="*/ 4545 w 9350"/>
                <a:gd name="connsiteY1" fmla="*/ 238 h 9376"/>
                <a:gd name="connsiteX2" fmla="*/ 1937 w 9350"/>
                <a:gd name="connsiteY2" fmla="*/ 7553 h 9376"/>
                <a:gd name="connsiteX3" fmla="*/ 9188 w 9350"/>
                <a:gd name="connsiteY3" fmla="*/ 4945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50" h="9376">
                  <a:moveTo>
                    <a:pt x="9188" y="4945"/>
                  </a:moveTo>
                  <a:cubicBezTo>
                    <a:pt x="9188" y="2369"/>
                    <a:pt x="7121" y="270"/>
                    <a:pt x="4545" y="238"/>
                  </a:cubicBezTo>
                  <a:cubicBezTo>
                    <a:pt x="-289" y="238"/>
                    <a:pt x="-1816" y="3928"/>
                    <a:pt x="1937" y="7553"/>
                  </a:cubicBezTo>
                  <a:cubicBezTo>
                    <a:pt x="5690" y="11179"/>
                    <a:pt x="9188" y="9843"/>
                    <a:pt x="9188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 3415">
              <a:extLst>
                <a:ext uri="{FF2B5EF4-FFF2-40B4-BE49-F238E27FC236}">
                  <a16:creationId xmlns:a16="http://schemas.microsoft.com/office/drawing/2014/main" id="{E76B107E-E4FA-9F73-4D4A-CF087C6B3B38}"/>
                </a:ext>
              </a:extLst>
            </p:cNvPr>
            <p:cNvSpPr/>
            <p:nvPr/>
          </p:nvSpPr>
          <p:spPr>
            <a:xfrm>
              <a:off x="9221995" y="3824633"/>
              <a:ext cx="5173" cy="6299"/>
            </a:xfrm>
            <a:custGeom>
              <a:avLst/>
              <a:gdLst>
                <a:gd name="connsiteX0" fmla="*/ 1173 w 5173"/>
                <a:gd name="connsiteY0" fmla="*/ 6538 h 6299"/>
                <a:gd name="connsiteX1" fmla="*/ 4481 w 5173"/>
                <a:gd name="connsiteY1" fmla="*/ 3358 h 6299"/>
                <a:gd name="connsiteX2" fmla="*/ 3145 w 5173"/>
                <a:gd name="connsiteY2" fmla="*/ 241 h 6299"/>
                <a:gd name="connsiteX3" fmla="*/ -163 w 5173"/>
                <a:gd name="connsiteY3" fmla="*/ 3288 h 6299"/>
                <a:gd name="connsiteX4" fmla="*/ -163 w 5173"/>
                <a:gd name="connsiteY4" fmla="*/ 3358 h 6299"/>
                <a:gd name="connsiteX5" fmla="*/ 1173 w 5173"/>
                <a:gd name="connsiteY5" fmla="*/ 653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1173" y="6538"/>
                  </a:moveTo>
                  <a:cubicBezTo>
                    <a:pt x="1937" y="6538"/>
                    <a:pt x="3399" y="5075"/>
                    <a:pt x="4481" y="3358"/>
                  </a:cubicBezTo>
                  <a:cubicBezTo>
                    <a:pt x="5562" y="1640"/>
                    <a:pt x="4926" y="241"/>
                    <a:pt x="3145" y="241"/>
                  </a:cubicBezTo>
                  <a:cubicBezTo>
                    <a:pt x="1390" y="171"/>
                    <a:pt x="-93" y="1539"/>
                    <a:pt x="-163" y="3288"/>
                  </a:cubicBezTo>
                  <a:cubicBezTo>
                    <a:pt x="-163" y="3313"/>
                    <a:pt x="-163" y="3332"/>
                    <a:pt x="-163" y="3358"/>
                  </a:cubicBezTo>
                  <a:cubicBezTo>
                    <a:pt x="-163" y="5075"/>
                    <a:pt x="410" y="6538"/>
                    <a:pt x="1173" y="65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 3416">
              <a:extLst>
                <a:ext uri="{FF2B5EF4-FFF2-40B4-BE49-F238E27FC236}">
                  <a16:creationId xmlns:a16="http://schemas.microsoft.com/office/drawing/2014/main" id="{526874EB-9255-81C6-0F31-23EF182901C8}"/>
                </a:ext>
              </a:extLst>
            </p:cNvPr>
            <p:cNvSpPr/>
            <p:nvPr/>
          </p:nvSpPr>
          <p:spPr>
            <a:xfrm>
              <a:off x="9035817" y="5293961"/>
              <a:ext cx="6361" cy="6361"/>
            </a:xfrm>
            <a:custGeom>
              <a:avLst/>
              <a:gdLst>
                <a:gd name="connsiteX0" fmla="*/ 6199 w 6361"/>
                <a:gd name="connsiteY0" fmla="*/ 3356 h 6361"/>
                <a:gd name="connsiteX1" fmla="*/ 3082 w 6361"/>
                <a:gd name="connsiteY1" fmla="*/ 239 h 6361"/>
                <a:gd name="connsiteX2" fmla="*/ -162 w 6361"/>
                <a:gd name="connsiteY2" fmla="*/ 3356 h 6361"/>
                <a:gd name="connsiteX3" fmla="*/ 2955 w 6361"/>
                <a:gd name="connsiteY3" fmla="*/ 6600 h 6361"/>
                <a:gd name="connsiteX4" fmla="*/ 6199 w 6361"/>
                <a:gd name="connsiteY4" fmla="*/ 3483 h 6361"/>
                <a:gd name="connsiteX5" fmla="*/ 6199 w 6361"/>
                <a:gd name="connsiteY5" fmla="*/ 3356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6199" y="3356"/>
                  </a:moveTo>
                  <a:cubicBezTo>
                    <a:pt x="6199" y="1632"/>
                    <a:pt x="4805" y="239"/>
                    <a:pt x="3082" y="239"/>
                  </a:cubicBezTo>
                  <a:cubicBezTo>
                    <a:pt x="1326" y="207"/>
                    <a:pt x="-124" y="1600"/>
                    <a:pt x="-162" y="3356"/>
                  </a:cubicBezTo>
                  <a:cubicBezTo>
                    <a:pt x="-194" y="5111"/>
                    <a:pt x="1199" y="6561"/>
                    <a:pt x="2955" y="6600"/>
                  </a:cubicBezTo>
                  <a:cubicBezTo>
                    <a:pt x="4710" y="6631"/>
                    <a:pt x="6167" y="5238"/>
                    <a:pt x="6199" y="3483"/>
                  </a:cubicBezTo>
                  <a:cubicBezTo>
                    <a:pt x="6199" y="3438"/>
                    <a:pt x="6199" y="3400"/>
                    <a:pt x="6199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 3417">
              <a:extLst>
                <a:ext uri="{FF2B5EF4-FFF2-40B4-BE49-F238E27FC236}">
                  <a16:creationId xmlns:a16="http://schemas.microsoft.com/office/drawing/2014/main" id="{22743363-D236-794D-71F4-CC6BAED9392D}"/>
                </a:ext>
              </a:extLst>
            </p:cNvPr>
            <p:cNvSpPr/>
            <p:nvPr/>
          </p:nvSpPr>
          <p:spPr>
            <a:xfrm>
              <a:off x="9402895" y="253540"/>
              <a:ext cx="7021" cy="6297"/>
            </a:xfrm>
            <a:custGeom>
              <a:avLst/>
              <a:gdLst>
                <a:gd name="connsiteX0" fmla="*/ 3335 w 7021"/>
                <a:gd name="connsiteY0" fmla="*/ 6535 h 6297"/>
                <a:gd name="connsiteX1" fmla="*/ 6452 w 7021"/>
                <a:gd name="connsiteY1" fmla="*/ 3355 h 6297"/>
                <a:gd name="connsiteX2" fmla="*/ 3335 w 7021"/>
                <a:gd name="connsiteY2" fmla="*/ 238 h 6297"/>
                <a:gd name="connsiteX3" fmla="*/ 218 w 7021"/>
                <a:gd name="connsiteY3" fmla="*/ 3355 h 6297"/>
                <a:gd name="connsiteX4" fmla="*/ 3335 w 7021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21" h="6297">
                  <a:moveTo>
                    <a:pt x="3335" y="6535"/>
                  </a:moveTo>
                  <a:cubicBezTo>
                    <a:pt x="4035" y="6535"/>
                    <a:pt x="5370" y="5136"/>
                    <a:pt x="6452" y="3355"/>
                  </a:cubicBezTo>
                  <a:cubicBezTo>
                    <a:pt x="7533" y="1574"/>
                    <a:pt x="6452" y="238"/>
                    <a:pt x="3335" y="238"/>
                  </a:cubicBezTo>
                  <a:cubicBezTo>
                    <a:pt x="218" y="238"/>
                    <a:pt x="-799" y="1638"/>
                    <a:pt x="218" y="3355"/>
                  </a:cubicBezTo>
                  <a:cubicBezTo>
                    <a:pt x="1236" y="5072"/>
                    <a:pt x="2699" y="6535"/>
                    <a:pt x="333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 3418">
              <a:extLst>
                <a:ext uri="{FF2B5EF4-FFF2-40B4-BE49-F238E27FC236}">
                  <a16:creationId xmlns:a16="http://schemas.microsoft.com/office/drawing/2014/main" id="{11457CF9-77F0-4960-1CB2-5A42847DA750}"/>
                </a:ext>
              </a:extLst>
            </p:cNvPr>
            <p:cNvSpPr/>
            <p:nvPr/>
          </p:nvSpPr>
          <p:spPr>
            <a:xfrm>
              <a:off x="9367808" y="2844247"/>
              <a:ext cx="7631" cy="10026"/>
            </a:xfrm>
            <a:custGeom>
              <a:avLst/>
              <a:gdLst>
                <a:gd name="connsiteX0" fmla="*/ 830 w 7631"/>
                <a:gd name="connsiteY0" fmla="*/ 6866 h 10026"/>
                <a:gd name="connsiteX1" fmla="*/ 6045 w 7631"/>
                <a:gd name="connsiteY1" fmla="*/ 9855 h 10026"/>
                <a:gd name="connsiteX2" fmla="*/ 5600 w 7631"/>
                <a:gd name="connsiteY2" fmla="*/ 3495 h 10026"/>
                <a:gd name="connsiteX3" fmla="*/ 830 w 7631"/>
                <a:gd name="connsiteY3" fmla="*/ 6866 h 1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1" h="10026">
                  <a:moveTo>
                    <a:pt x="830" y="6866"/>
                  </a:moveTo>
                  <a:cubicBezTo>
                    <a:pt x="1911" y="9665"/>
                    <a:pt x="4201" y="11000"/>
                    <a:pt x="6045" y="9855"/>
                  </a:cubicBezTo>
                  <a:cubicBezTo>
                    <a:pt x="7890" y="8710"/>
                    <a:pt x="8145" y="6421"/>
                    <a:pt x="5600" y="3495"/>
                  </a:cubicBezTo>
                  <a:cubicBezTo>
                    <a:pt x="1084" y="-2166"/>
                    <a:pt x="-1779" y="-67"/>
                    <a:pt x="830" y="68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 3419">
              <a:extLst>
                <a:ext uri="{FF2B5EF4-FFF2-40B4-BE49-F238E27FC236}">
                  <a16:creationId xmlns:a16="http://schemas.microsoft.com/office/drawing/2014/main" id="{619F478F-602B-3A99-FCD6-E6A6C82072A0}"/>
                </a:ext>
              </a:extLst>
            </p:cNvPr>
            <p:cNvSpPr/>
            <p:nvPr/>
          </p:nvSpPr>
          <p:spPr>
            <a:xfrm>
              <a:off x="9349082" y="5608562"/>
              <a:ext cx="8743" cy="8792"/>
            </a:xfrm>
            <a:custGeom>
              <a:avLst/>
              <a:gdLst>
                <a:gd name="connsiteX0" fmla="*/ 8424 w 8743"/>
                <a:gd name="connsiteY0" fmla="*/ 3991 h 8792"/>
                <a:gd name="connsiteX1" fmla="*/ 4735 w 8743"/>
                <a:gd name="connsiteY1" fmla="*/ 238 h 8792"/>
                <a:gd name="connsiteX2" fmla="*/ -163 w 8743"/>
                <a:gd name="connsiteY2" fmla="*/ 5136 h 8792"/>
                <a:gd name="connsiteX3" fmla="*/ -163 w 8743"/>
                <a:gd name="connsiteY3" fmla="*/ 5200 h 8792"/>
                <a:gd name="connsiteX4" fmla="*/ 8424 w 8743"/>
                <a:gd name="connsiteY4" fmla="*/ 3991 h 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3" h="8792">
                  <a:moveTo>
                    <a:pt x="8424" y="3991"/>
                  </a:moveTo>
                  <a:cubicBezTo>
                    <a:pt x="9124" y="1956"/>
                    <a:pt x="7406" y="238"/>
                    <a:pt x="4735" y="238"/>
                  </a:cubicBezTo>
                  <a:cubicBezTo>
                    <a:pt x="2032" y="238"/>
                    <a:pt x="-163" y="2433"/>
                    <a:pt x="-163" y="5136"/>
                  </a:cubicBezTo>
                  <a:cubicBezTo>
                    <a:pt x="-163" y="5155"/>
                    <a:pt x="-163" y="5181"/>
                    <a:pt x="-163" y="5200"/>
                  </a:cubicBezTo>
                  <a:cubicBezTo>
                    <a:pt x="-163" y="11052"/>
                    <a:pt x="6516" y="9843"/>
                    <a:pt x="8424" y="3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 3420">
              <a:extLst>
                <a:ext uri="{FF2B5EF4-FFF2-40B4-BE49-F238E27FC236}">
                  <a16:creationId xmlns:a16="http://schemas.microsoft.com/office/drawing/2014/main" id="{7ACDAC3C-F409-73D5-62D9-D1C39EC44852}"/>
                </a:ext>
              </a:extLst>
            </p:cNvPr>
            <p:cNvSpPr/>
            <p:nvPr/>
          </p:nvSpPr>
          <p:spPr>
            <a:xfrm>
              <a:off x="9347150" y="4239927"/>
              <a:ext cx="8104" cy="6297"/>
            </a:xfrm>
            <a:custGeom>
              <a:avLst/>
              <a:gdLst>
                <a:gd name="connsiteX0" fmla="*/ 3105 w 8104"/>
                <a:gd name="connsiteY0" fmla="*/ 6535 h 6297"/>
                <a:gd name="connsiteX1" fmla="*/ 7939 w 8104"/>
                <a:gd name="connsiteY1" fmla="*/ 3355 h 6297"/>
                <a:gd name="connsiteX2" fmla="*/ 5084 w 8104"/>
                <a:gd name="connsiteY2" fmla="*/ 238 h 6297"/>
                <a:gd name="connsiteX3" fmla="*/ 5077 w 8104"/>
                <a:gd name="connsiteY3" fmla="*/ 238 h 6297"/>
                <a:gd name="connsiteX4" fmla="*/ 179 w 8104"/>
                <a:gd name="connsiteY4" fmla="*/ 3355 h 6297"/>
                <a:gd name="connsiteX5" fmla="*/ 3105 w 8104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04" h="6297">
                  <a:moveTo>
                    <a:pt x="3105" y="6535"/>
                  </a:moveTo>
                  <a:cubicBezTo>
                    <a:pt x="5777" y="6535"/>
                    <a:pt x="7939" y="5136"/>
                    <a:pt x="7939" y="3355"/>
                  </a:cubicBezTo>
                  <a:cubicBezTo>
                    <a:pt x="8009" y="1708"/>
                    <a:pt x="6731" y="308"/>
                    <a:pt x="5084" y="238"/>
                  </a:cubicBezTo>
                  <a:cubicBezTo>
                    <a:pt x="5084" y="238"/>
                    <a:pt x="5077" y="238"/>
                    <a:pt x="5077" y="238"/>
                  </a:cubicBezTo>
                  <a:cubicBezTo>
                    <a:pt x="3054" y="474"/>
                    <a:pt x="1254" y="1625"/>
                    <a:pt x="179" y="3355"/>
                  </a:cubicBezTo>
                  <a:cubicBezTo>
                    <a:pt x="-838" y="5136"/>
                    <a:pt x="497" y="6535"/>
                    <a:pt x="3105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 3421">
              <a:extLst>
                <a:ext uri="{FF2B5EF4-FFF2-40B4-BE49-F238E27FC236}">
                  <a16:creationId xmlns:a16="http://schemas.microsoft.com/office/drawing/2014/main" id="{737B6F78-2B67-B0FD-4A5F-6E82B4C1F715}"/>
                </a:ext>
              </a:extLst>
            </p:cNvPr>
            <p:cNvSpPr/>
            <p:nvPr/>
          </p:nvSpPr>
          <p:spPr>
            <a:xfrm>
              <a:off x="9366145" y="2802426"/>
              <a:ext cx="7464" cy="7986"/>
            </a:xfrm>
            <a:custGeom>
              <a:avLst/>
              <a:gdLst>
                <a:gd name="connsiteX0" fmla="*/ 5355 w 7464"/>
                <a:gd name="connsiteY0" fmla="*/ 6515 h 7986"/>
                <a:gd name="connsiteX1" fmla="*/ 6818 w 7464"/>
                <a:gd name="connsiteY1" fmla="*/ 1172 h 7986"/>
                <a:gd name="connsiteX2" fmla="*/ 458 w 7464"/>
                <a:gd name="connsiteY2" fmla="*/ 6642 h 7986"/>
                <a:gd name="connsiteX3" fmla="*/ 5355 w 7464"/>
                <a:gd name="connsiteY3" fmla="*/ 6515 h 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64" h="7986">
                  <a:moveTo>
                    <a:pt x="5355" y="6515"/>
                  </a:moveTo>
                  <a:cubicBezTo>
                    <a:pt x="7200" y="4670"/>
                    <a:pt x="7836" y="2253"/>
                    <a:pt x="6818" y="1172"/>
                  </a:cubicBezTo>
                  <a:cubicBezTo>
                    <a:pt x="3829" y="-1818"/>
                    <a:pt x="-2087" y="3016"/>
                    <a:pt x="458" y="6642"/>
                  </a:cubicBezTo>
                  <a:cubicBezTo>
                    <a:pt x="1412" y="8804"/>
                    <a:pt x="3193" y="8741"/>
                    <a:pt x="5355" y="65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 3422">
              <a:extLst>
                <a:ext uri="{FF2B5EF4-FFF2-40B4-BE49-F238E27FC236}">
                  <a16:creationId xmlns:a16="http://schemas.microsoft.com/office/drawing/2014/main" id="{71FB299B-96A6-86EB-1CAF-753B0CB53DE4}"/>
                </a:ext>
              </a:extLst>
            </p:cNvPr>
            <p:cNvSpPr/>
            <p:nvPr/>
          </p:nvSpPr>
          <p:spPr>
            <a:xfrm>
              <a:off x="9349429" y="3151369"/>
              <a:ext cx="15372" cy="9460"/>
            </a:xfrm>
            <a:custGeom>
              <a:avLst/>
              <a:gdLst>
                <a:gd name="connsiteX0" fmla="*/ 15202 w 15372"/>
                <a:gd name="connsiteY0" fmla="*/ 3340 h 9460"/>
                <a:gd name="connsiteX1" fmla="*/ 2480 w 15372"/>
                <a:gd name="connsiteY1" fmla="*/ 5503 h 9460"/>
                <a:gd name="connsiteX2" fmla="*/ 3879 w 15372"/>
                <a:gd name="connsiteY2" fmla="*/ 8620 h 9460"/>
                <a:gd name="connsiteX3" fmla="*/ 12403 w 15372"/>
                <a:gd name="connsiteY3" fmla="*/ 6457 h 9460"/>
                <a:gd name="connsiteX4" fmla="*/ 15208 w 15372"/>
                <a:gd name="connsiteY4" fmla="*/ 3410 h 9460"/>
                <a:gd name="connsiteX5" fmla="*/ 15202 w 15372"/>
                <a:gd name="connsiteY5" fmla="*/ 3340 h 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72" h="9460">
                  <a:moveTo>
                    <a:pt x="15202" y="3340"/>
                  </a:moveTo>
                  <a:cubicBezTo>
                    <a:pt x="15202" y="-1685"/>
                    <a:pt x="7123" y="-349"/>
                    <a:pt x="2480" y="5503"/>
                  </a:cubicBezTo>
                  <a:cubicBezTo>
                    <a:pt x="-1336" y="10146"/>
                    <a:pt x="-1145" y="10528"/>
                    <a:pt x="3879" y="8620"/>
                  </a:cubicBezTo>
                  <a:cubicBezTo>
                    <a:pt x="6608" y="7507"/>
                    <a:pt x="9477" y="6782"/>
                    <a:pt x="12403" y="6457"/>
                  </a:cubicBezTo>
                  <a:cubicBezTo>
                    <a:pt x="14019" y="6394"/>
                    <a:pt x="15271" y="5026"/>
                    <a:pt x="15208" y="3410"/>
                  </a:cubicBezTo>
                  <a:cubicBezTo>
                    <a:pt x="15202" y="3391"/>
                    <a:pt x="15202" y="3366"/>
                    <a:pt x="15202" y="33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 3423">
              <a:extLst>
                <a:ext uri="{FF2B5EF4-FFF2-40B4-BE49-F238E27FC236}">
                  <a16:creationId xmlns:a16="http://schemas.microsoft.com/office/drawing/2014/main" id="{87920426-E8F7-D3E0-5290-D278F3BC1D50}"/>
                </a:ext>
              </a:extLst>
            </p:cNvPr>
            <p:cNvSpPr/>
            <p:nvPr/>
          </p:nvSpPr>
          <p:spPr>
            <a:xfrm>
              <a:off x="9345964" y="3270872"/>
              <a:ext cx="8144" cy="6297"/>
            </a:xfrm>
            <a:custGeom>
              <a:avLst/>
              <a:gdLst>
                <a:gd name="connsiteX0" fmla="*/ 7599 w 8144"/>
                <a:gd name="connsiteY0" fmla="*/ 3355 h 6297"/>
                <a:gd name="connsiteX1" fmla="*/ 4672 w 8144"/>
                <a:gd name="connsiteY1" fmla="*/ 238 h 6297"/>
                <a:gd name="connsiteX2" fmla="*/ -162 w 8144"/>
                <a:gd name="connsiteY2" fmla="*/ 3355 h 6297"/>
                <a:gd name="connsiteX3" fmla="*/ 2764 w 8144"/>
                <a:gd name="connsiteY3" fmla="*/ 6536 h 6297"/>
                <a:gd name="connsiteX4" fmla="*/ 7599 w 8144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4" h="6297">
                  <a:moveTo>
                    <a:pt x="7599" y="3355"/>
                  </a:moveTo>
                  <a:cubicBezTo>
                    <a:pt x="8616" y="1638"/>
                    <a:pt x="7599" y="238"/>
                    <a:pt x="4672" y="238"/>
                  </a:cubicBezTo>
                  <a:cubicBezTo>
                    <a:pt x="1747" y="238"/>
                    <a:pt x="-162" y="1638"/>
                    <a:pt x="-162" y="3355"/>
                  </a:cubicBezTo>
                  <a:cubicBezTo>
                    <a:pt x="-200" y="5028"/>
                    <a:pt x="1091" y="6434"/>
                    <a:pt x="2764" y="6536"/>
                  </a:cubicBezTo>
                  <a:cubicBezTo>
                    <a:pt x="4768" y="6249"/>
                    <a:pt x="6543" y="5079"/>
                    <a:pt x="7599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 3424">
              <a:extLst>
                <a:ext uri="{FF2B5EF4-FFF2-40B4-BE49-F238E27FC236}">
                  <a16:creationId xmlns:a16="http://schemas.microsoft.com/office/drawing/2014/main" id="{324E36CB-D8DA-27B9-8C85-FA082166B070}"/>
                </a:ext>
              </a:extLst>
            </p:cNvPr>
            <p:cNvSpPr/>
            <p:nvPr/>
          </p:nvSpPr>
          <p:spPr>
            <a:xfrm>
              <a:off x="9361962" y="738658"/>
              <a:ext cx="13604" cy="11728"/>
            </a:xfrm>
            <a:custGeom>
              <a:avLst/>
              <a:gdLst>
                <a:gd name="connsiteX0" fmla="*/ 13227 w 13604"/>
                <a:gd name="connsiteY0" fmla="*/ 9221 h 11728"/>
                <a:gd name="connsiteX1" fmla="*/ 506 w 13604"/>
                <a:gd name="connsiteY1" fmla="*/ 825 h 11728"/>
                <a:gd name="connsiteX2" fmla="*/ 506 w 13604"/>
                <a:gd name="connsiteY2" fmla="*/ 7186 h 11728"/>
                <a:gd name="connsiteX3" fmla="*/ 10117 w 13604"/>
                <a:gd name="connsiteY3" fmla="*/ 11473 h 11728"/>
                <a:gd name="connsiteX4" fmla="*/ 13227 w 13604"/>
                <a:gd name="connsiteY4" fmla="*/ 9221 h 1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04" h="11728">
                  <a:moveTo>
                    <a:pt x="13227" y="9221"/>
                  </a:moveTo>
                  <a:cubicBezTo>
                    <a:pt x="15199" y="5977"/>
                    <a:pt x="2987" y="-1974"/>
                    <a:pt x="506" y="825"/>
                  </a:cubicBezTo>
                  <a:cubicBezTo>
                    <a:pt x="-448" y="1779"/>
                    <a:pt x="-321" y="4705"/>
                    <a:pt x="506" y="7186"/>
                  </a:cubicBezTo>
                  <a:cubicBezTo>
                    <a:pt x="1975" y="11021"/>
                    <a:pt x="6282" y="12942"/>
                    <a:pt x="10117" y="11473"/>
                  </a:cubicBezTo>
                  <a:cubicBezTo>
                    <a:pt x="11332" y="11008"/>
                    <a:pt x="12407" y="10232"/>
                    <a:pt x="13227" y="922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 3425">
              <a:extLst>
                <a:ext uri="{FF2B5EF4-FFF2-40B4-BE49-F238E27FC236}">
                  <a16:creationId xmlns:a16="http://schemas.microsoft.com/office/drawing/2014/main" id="{C6C6C397-CE6A-ED85-D80F-BB2925C245A1}"/>
                </a:ext>
              </a:extLst>
            </p:cNvPr>
            <p:cNvSpPr/>
            <p:nvPr/>
          </p:nvSpPr>
          <p:spPr>
            <a:xfrm>
              <a:off x="9346679" y="3378403"/>
              <a:ext cx="8573" cy="8870"/>
            </a:xfrm>
            <a:custGeom>
              <a:avLst/>
              <a:gdLst>
                <a:gd name="connsiteX0" fmla="*/ 3513 w 8573"/>
                <a:gd name="connsiteY0" fmla="*/ 9109 h 8870"/>
                <a:gd name="connsiteX1" fmla="*/ 8411 w 8573"/>
                <a:gd name="connsiteY1" fmla="*/ 4211 h 8870"/>
                <a:gd name="connsiteX2" fmla="*/ 8411 w 8573"/>
                <a:gd name="connsiteY2" fmla="*/ 4148 h 8870"/>
                <a:gd name="connsiteX3" fmla="*/ 4722 w 8573"/>
                <a:gd name="connsiteY3" fmla="*/ 395 h 8870"/>
                <a:gd name="connsiteX4" fmla="*/ 3513 w 8573"/>
                <a:gd name="connsiteY4" fmla="*/ 9109 h 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3" h="8870">
                  <a:moveTo>
                    <a:pt x="3513" y="9109"/>
                  </a:moveTo>
                  <a:cubicBezTo>
                    <a:pt x="6217" y="9109"/>
                    <a:pt x="8411" y="6914"/>
                    <a:pt x="8411" y="4211"/>
                  </a:cubicBezTo>
                  <a:cubicBezTo>
                    <a:pt x="8411" y="4192"/>
                    <a:pt x="8411" y="4167"/>
                    <a:pt x="8411" y="4148"/>
                  </a:cubicBezTo>
                  <a:cubicBezTo>
                    <a:pt x="8411" y="1413"/>
                    <a:pt x="6821" y="-305"/>
                    <a:pt x="4722" y="395"/>
                  </a:cubicBezTo>
                  <a:cubicBezTo>
                    <a:pt x="-1130" y="2239"/>
                    <a:pt x="-1957" y="9109"/>
                    <a:pt x="3513" y="91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 3426">
              <a:extLst>
                <a:ext uri="{FF2B5EF4-FFF2-40B4-BE49-F238E27FC236}">
                  <a16:creationId xmlns:a16="http://schemas.microsoft.com/office/drawing/2014/main" id="{F9AFEA1B-B633-AB9C-D481-575E6DE53CA6}"/>
                </a:ext>
              </a:extLst>
            </p:cNvPr>
            <p:cNvSpPr/>
            <p:nvPr/>
          </p:nvSpPr>
          <p:spPr>
            <a:xfrm>
              <a:off x="9408324" y="3185862"/>
              <a:ext cx="20531" cy="18937"/>
            </a:xfrm>
            <a:custGeom>
              <a:avLst/>
              <a:gdLst>
                <a:gd name="connsiteX0" fmla="*/ 6683 w 20531"/>
                <a:gd name="connsiteY0" fmla="*/ 7139 h 18937"/>
                <a:gd name="connsiteX1" fmla="*/ 6683 w 20531"/>
                <a:gd name="connsiteY1" fmla="*/ 19161 h 18937"/>
                <a:gd name="connsiteX2" fmla="*/ 15970 w 20531"/>
                <a:gd name="connsiteY2" fmla="*/ 13690 h 18937"/>
                <a:gd name="connsiteX3" fmla="*/ 19723 w 20531"/>
                <a:gd name="connsiteY3" fmla="*/ 4213 h 18937"/>
                <a:gd name="connsiteX4" fmla="*/ 6683 w 20531"/>
                <a:gd name="connsiteY4" fmla="*/ 7139 h 1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1" h="18937">
                  <a:moveTo>
                    <a:pt x="6683" y="7139"/>
                  </a:moveTo>
                  <a:cubicBezTo>
                    <a:pt x="-2476" y="15853"/>
                    <a:pt x="-2413" y="19161"/>
                    <a:pt x="6683" y="19161"/>
                  </a:cubicBezTo>
                  <a:cubicBezTo>
                    <a:pt x="10595" y="19377"/>
                    <a:pt x="14259" y="17221"/>
                    <a:pt x="15970" y="13690"/>
                  </a:cubicBezTo>
                  <a:cubicBezTo>
                    <a:pt x="17051" y="10637"/>
                    <a:pt x="18705" y="6376"/>
                    <a:pt x="19723" y="4213"/>
                  </a:cubicBezTo>
                  <a:cubicBezTo>
                    <a:pt x="22776" y="-2402"/>
                    <a:pt x="14443" y="-303"/>
                    <a:pt x="6683" y="71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 3427">
              <a:extLst>
                <a:ext uri="{FF2B5EF4-FFF2-40B4-BE49-F238E27FC236}">
                  <a16:creationId xmlns:a16="http://schemas.microsoft.com/office/drawing/2014/main" id="{8013644C-7B8D-2EC9-F5B5-E1BC47B80541}"/>
                </a:ext>
              </a:extLst>
            </p:cNvPr>
            <p:cNvSpPr/>
            <p:nvPr/>
          </p:nvSpPr>
          <p:spPr>
            <a:xfrm>
              <a:off x="9411036" y="3245683"/>
              <a:ext cx="5187" cy="6297"/>
            </a:xfrm>
            <a:custGeom>
              <a:avLst/>
              <a:gdLst>
                <a:gd name="connsiteX0" fmla="*/ 4481 w 5187"/>
                <a:gd name="connsiteY0" fmla="*/ 3419 h 6297"/>
                <a:gd name="connsiteX1" fmla="*/ 3145 w 5187"/>
                <a:gd name="connsiteY1" fmla="*/ 239 h 6297"/>
                <a:gd name="connsiteX2" fmla="*/ -163 w 5187"/>
                <a:gd name="connsiteY2" fmla="*/ 3419 h 6297"/>
                <a:gd name="connsiteX3" fmla="*/ -163 w 5187"/>
                <a:gd name="connsiteY3" fmla="*/ 3419 h 6297"/>
                <a:gd name="connsiteX4" fmla="*/ 1237 w 5187"/>
                <a:gd name="connsiteY4" fmla="*/ 6536 h 6297"/>
                <a:gd name="connsiteX5" fmla="*/ 4481 w 5187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7" h="6297">
                  <a:moveTo>
                    <a:pt x="4481" y="3419"/>
                  </a:moveTo>
                  <a:cubicBezTo>
                    <a:pt x="5562" y="1638"/>
                    <a:pt x="4990" y="239"/>
                    <a:pt x="3145" y="239"/>
                  </a:cubicBezTo>
                  <a:cubicBezTo>
                    <a:pt x="1351" y="201"/>
                    <a:pt x="-124" y="1626"/>
                    <a:pt x="-163" y="3419"/>
                  </a:cubicBezTo>
                  <a:cubicBezTo>
                    <a:pt x="-163" y="3419"/>
                    <a:pt x="-163" y="3419"/>
                    <a:pt x="-163" y="3419"/>
                  </a:cubicBezTo>
                  <a:cubicBezTo>
                    <a:pt x="-163" y="5137"/>
                    <a:pt x="473" y="6536"/>
                    <a:pt x="1237" y="6536"/>
                  </a:cubicBezTo>
                  <a:cubicBezTo>
                    <a:pt x="2000" y="6536"/>
                    <a:pt x="3463" y="5137"/>
                    <a:pt x="448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 3428">
              <a:extLst>
                <a:ext uri="{FF2B5EF4-FFF2-40B4-BE49-F238E27FC236}">
                  <a16:creationId xmlns:a16="http://schemas.microsoft.com/office/drawing/2014/main" id="{F7713E29-C8A7-FF29-3A33-798F6FB979BC}"/>
                </a:ext>
              </a:extLst>
            </p:cNvPr>
            <p:cNvSpPr/>
            <p:nvPr/>
          </p:nvSpPr>
          <p:spPr>
            <a:xfrm>
              <a:off x="9421502" y="3261395"/>
              <a:ext cx="8171" cy="6297"/>
            </a:xfrm>
            <a:custGeom>
              <a:avLst/>
              <a:gdLst>
                <a:gd name="connsiteX0" fmla="*/ 8008 w 8171"/>
                <a:gd name="connsiteY0" fmla="*/ 3419 h 6297"/>
                <a:gd name="connsiteX1" fmla="*/ 5082 w 8171"/>
                <a:gd name="connsiteY1" fmla="*/ 238 h 6297"/>
                <a:gd name="connsiteX2" fmla="*/ 248 w 8171"/>
                <a:gd name="connsiteY2" fmla="*/ 3419 h 6297"/>
                <a:gd name="connsiteX3" fmla="*/ 3174 w 8171"/>
                <a:gd name="connsiteY3" fmla="*/ 6536 h 6297"/>
                <a:gd name="connsiteX4" fmla="*/ 8008 w 8171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1" h="6297">
                  <a:moveTo>
                    <a:pt x="8008" y="3419"/>
                  </a:moveTo>
                  <a:cubicBezTo>
                    <a:pt x="8046" y="1746"/>
                    <a:pt x="6755" y="340"/>
                    <a:pt x="5082" y="238"/>
                  </a:cubicBezTo>
                  <a:cubicBezTo>
                    <a:pt x="3079" y="525"/>
                    <a:pt x="1304" y="1695"/>
                    <a:pt x="248" y="3419"/>
                  </a:cubicBezTo>
                  <a:cubicBezTo>
                    <a:pt x="-833" y="5136"/>
                    <a:pt x="248" y="6536"/>
                    <a:pt x="3174" y="6536"/>
                  </a:cubicBezTo>
                  <a:cubicBezTo>
                    <a:pt x="6100" y="6536"/>
                    <a:pt x="8008" y="5136"/>
                    <a:pt x="800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 3429">
              <a:extLst>
                <a:ext uri="{FF2B5EF4-FFF2-40B4-BE49-F238E27FC236}">
                  <a16:creationId xmlns:a16="http://schemas.microsoft.com/office/drawing/2014/main" id="{61EDBAD9-ABED-00A7-8E39-A8F9645FDDBD}"/>
                </a:ext>
              </a:extLst>
            </p:cNvPr>
            <p:cNvSpPr/>
            <p:nvPr/>
          </p:nvSpPr>
          <p:spPr>
            <a:xfrm>
              <a:off x="9446038" y="3790377"/>
              <a:ext cx="7708" cy="2534"/>
            </a:xfrm>
            <a:custGeom>
              <a:avLst/>
              <a:gdLst>
                <a:gd name="connsiteX0" fmla="*/ 1282 w 7708"/>
                <a:gd name="connsiteY0" fmla="*/ 849 h 2534"/>
                <a:gd name="connsiteX1" fmla="*/ 3191 w 7708"/>
                <a:gd name="connsiteY1" fmla="*/ 2758 h 2534"/>
                <a:gd name="connsiteX2" fmla="*/ 7198 w 7708"/>
                <a:gd name="connsiteY2" fmla="*/ 1104 h 2534"/>
                <a:gd name="connsiteX3" fmla="*/ 1282 w 7708"/>
                <a:gd name="connsiteY3" fmla="*/ 849 h 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8" h="2534">
                  <a:moveTo>
                    <a:pt x="1282" y="849"/>
                  </a:moveTo>
                  <a:cubicBezTo>
                    <a:pt x="-1198" y="1867"/>
                    <a:pt x="-435" y="2630"/>
                    <a:pt x="3191" y="2758"/>
                  </a:cubicBezTo>
                  <a:cubicBezTo>
                    <a:pt x="6816" y="2885"/>
                    <a:pt x="8279" y="2185"/>
                    <a:pt x="7198" y="1104"/>
                  </a:cubicBezTo>
                  <a:cubicBezTo>
                    <a:pt x="5385" y="48"/>
                    <a:pt x="3178" y="-48"/>
                    <a:pt x="1282" y="8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 3430">
              <a:extLst>
                <a:ext uri="{FF2B5EF4-FFF2-40B4-BE49-F238E27FC236}">
                  <a16:creationId xmlns:a16="http://schemas.microsoft.com/office/drawing/2014/main" id="{D3AEDBDA-304E-252A-3056-5A6E5AA64200}"/>
                </a:ext>
              </a:extLst>
            </p:cNvPr>
            <p:cNvSpPr/>
            <p:nvPr/>
          </p:nvSpPr>
          <p:spPr>
            <a:xfrm>
              <a:off x="9409197" y="3320213"/>
              <a:ext cx="16046" cy="7323"/>
            </a:xfrm>
            <a:custGeom>
              <a:avLst/>
              <a:gdLst>
                <a:gd name="connsiteX0" fmla="*/ 5810 w 16046"/>
                <a:gd name="connsiteY0" fmla="*/ 7508 h 7323"/>
                <a:gd name="connsiteX1" fmla="*/ 15478 w 16046"/>
                <a:gd name="connsiteY1" fmla="*/ 4709 h 7323"/>
                <a:gd name="connsiteX2" fmla="*/ 1421 w 16046"/>
                <a:gd name="connsiteY2" fmla="*/ 3119 h 7323"/>
                <a:gd name="connsiteX3" fmla="*/ 5810 w 16046"/>
                <a:gd name="connsiteY3" fmla="*/ 7508 h 7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46" h="7323">
                  <a:moveTo>
                    <a:pt x="5810" y="7508"/>
                  </a:moveTo>
                  <a:cubicBezTo>
                    <a:pt x="9270" y="7813"/>
                    <a:pt x="12718" y="6814"/>
                    <a:pt x="15478" y="4709"/>
                  </a:cubicBezTo>
                  <a:cubicBezTo>
                    <a:pt x="18341" y="-62"/>
                    <a:pt x="5238" y="-1652"/>
                    <a:pt x="1421" y="3119"/>
                  </a:cubicBezTo>
                  <a:cubicBezTo>
                    <a:pt x="-1441" y="6681"/>
                    <a:pt x="-678" y="7508"/>
                    <a:pt x="5810" y="750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 3431">
              <a:extLst>
                <a:ext uri="{FF2B5EF4-FFF2-40B4-BE49-F238E27FC236}">
                  <a16:creationId xmlns:a16="http://schemas.microsoft.com/office/drawing/2014/main" id="{ECDE61AD-E45F-6CFF-3529-D5ADC649FB33}"/>
                </a:ext>
              </a:extLst>
            </p:cNvPr>
            <p:cNvSpPr/>
            <p:nvPr/>
          </p:nvSpPr>
          <p:spPr>
            <a:xfrm>
              <a:off x="9442076" y="358202"/>
              <a:ext cx="8853" cy="11738"/>
            </a:xfrm>
            <a:custGeom>
              <a:avLst/>
              <a:gdLst>
                <a:gd name="connsiteX0" fmla="*/ 4671 w 8853"/>
                <a:gd name="connsiteY0" fmla="*/ 11977 h 11738"/>
                <a:gd name="connsiteX1" fmla="*/ 8552 w 8853"/>
                <a:gd name="connsiteY1" fmla="*/ 6761 h 11738"/>
                <a:gd name="connsiteX2" fmla="*/ -163 w 8853"/>
                <a:gd name="connsiteY2" fmla="*/ 5426 h 11738"/>
                <a:gd name="connsiteX3" fmla="*/ 4671 w 8853"/>
                <a:gd name="connsiteY3" fmla="*/ 11977 h 1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3" h="11738">
                  <a:moveTo>
                    <a:pt x="4671" y="11977"/>
                  </a:moveTo>
                  <a:cubicBezTo>
                    <a:pt x="7597" y="11977"/>
                    <a:pt x="9188" y="9878"/>
                    <a:pt x="8552" y="6761"/>
                  </a:cubicBezTo>
                  <a:cubicBezTo>
                    <a:pt x="7088" y="-1126"/>
                    <a:pt x="-163" y="-2207"/>
                    <a:pt x="-163" y="5426"/>
                  </a:cubicBezTo>
                  <a:cubicBezTo>
                    <a:pt x="-163" y="9306"/>
                    <a:pt x="1809" y="11977"/>
                    <a:pt x="4671" y="119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 3432">
              <a:extLst>
                <a:ext uri="{FF2B5EF4-FFF2-40B4-BE49-F238E27FC236}">
                  <a16:creationId xmlns:a16="http://schemas.microsoft.com/office/drawing/2014/main" id="{ED584330-BF65-BCE7-549E-12DFC15D0022}"/>
                </a:ext>
              </a:extLst>
            </p:cNvPr>
            <p:cNvSpPr/>
            <p:nvPr/>
          </p:nvSpPr>
          <p:spPr>
            <a:xfrm>
              <a:off x="9429680" y="660508"/>
              <a:ext cx="14696" cy="31772"/>
            </a:xfrm>
            <a:custGeom>
              <a:avLst/>
              <a:gdLst>
                <a:gd name="connsiteX0" fmla="*/ 3710 w 14696"/>
                <a:gd name="connsiteY0" fmla="*/ 31460 h 31772"/>
                <a:gd name="connsiteX1" fmla="*/ 14523 w 14696"/>
                <a:gd name="connsiteY1" fmla="*/ 13078 h 31772"/>
                <a:gd name="connsiteX2" fmla="*/ 10961 w 14696"/>
                <a:gd name="connsiteY2" fmla="*/ 356 h 31772"/>
                <a:gd name="connsiteX3" fmla="*/ 7526 w 14696"/>
                <a:gd name="connsiteY3" fmla="*/ 6717 h 31772"/>
                <a:gd name="connsiteX4" fmla="*/ 3646 w 14696"/>
                <a:gd name="connsiteY4" fmla="*/ 15685 h 31772"/>
                <a:gd name="connsiteX5" fmla="*/ 3710 w 14696"/>
                <a:gd name="connsiteY5" fmla="*/ 31460 h 3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96" h="31772">
                  <a:moveTo>
                    <a:pt x="3710" y="31460"/>
                  </a:moveTo>
                  <a:cubicBezTo>
                    <a:pt x="10770" y="34068"/>
                    <a:pt x="14777" y="27326"/>
                    <a:pt x="14523" y="13078"/>
                  </a:cubicBezTo>
                  <a:cubicBezTo>
                    <a:pt x="14523" y="4300"/>
                    <a:pt x="13060" y="-598"/>
                    <a:pt x="10961" y="356"/>
                  </a:cubicBezTo>
                  <a:cubicBezTo>
                    <a:pt x="8690" y="1641"/>
                    <a:pt x="7354" y="4115"/>
                    <a:pt x="7526" y="6717"/>
                  </a:cubicBezTo>
                  <a:cubicBezTo>
                    <a:pt x="7297" y="10063"/>
                    <a:pt x="5929" y="13230"/>
                    <a:pt x="3646" y="15685"/>
                  </a:cubicBezTo>
                  <a:cubicBezTo>
                    <a:pt x="-1443" y="20392"/>
                    <a:pt x="-1443" y="29552"/>
                    <a:pt x="3710" y="314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 3433">
              <a:extLst>
                <a:ext uri="{FF2B5EF4-FFF2-40B4-BE49-F238E27FC236}">
                  <a16:creationId xmlns:a16="http://schemas.microsoft.com/office/drawing/2014/main" id="{E760D309-4E94-BDA0-40FB-6757DD7BB3A1}"/>
                </a:ext>
              </a:extLst>
            </p:cNvPr>
            <p:cNvSpPr/>
            <p:nvPr/>
          </p:nvSpPr>
          <p:spPr>
            <a:xfrm>
              <a:off x="9401995" y="449721"/>
              <a:ext cx="30206" cy="17603"/>
            </a:xfrm>
            <a:custGeom>
              <a:avLst/>
              <a:gdLst>
                <a:gd name="connsiteX0" fmla="*/ 2962 w 30206"/>
                <a:gd name="connsiteY0" fmla="*/ 3784 h 17603"/>
                <a:gd name="connsiteX1" fmla="*/ 2962 w 30206"/>
                <a:gd name="connsiteY1" fmla="*/ 8554 h 17603"/>
                <a:gd name="connsiteX2" fmla="*/ 11740 w 30206"/>
                <a:gd name="connsiteY2" fmla="*/ 13261 h 17603"/>
                <a:gd name="connsiteX3" fmla="*/ 25447 w 30206"/>
                <a:gd name="connsiteY3" fmla="*/ 16283 h 17603"/>
                <a:gd name="connsiteX4" fmla="*/ 26942 w 30206"/>
                <a:gd name="connsiteY4" fmla="*/ 15106 h 17603"/>
                <a:gd name="connsiteX5" fmla="*/ 17592 w 30206"/>
                <a:gd name="connsiteY5" fmla="*/ 1112 h 17603"/>
                <a:gd name="connsiteX6" fmla="*/ 2962 w 30206"/>
                <a:gd name="connsiteY6" fmla="*/ 3784 h 1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06" h="17603">
                  <a:moveTo>
                    <a:pt x="2962" y="3784"/>
                  </a:moveTo>
                  <a:cubicBezTo>
                    <a:pt x="-1236" y="8045"/>
                    <a:pt x="-1172" y="8554"/>
                    <a:pt x="2962" y="8554"/>
                  </a:cubicBezTo>
                  <a:cubicBezTo>
                    <a:pt x="6384" y="8949"/>
                    <a:pt x="9520" y="10628"/>
                    <a:pt x="11740" y="13261"/>
                  </a:cubicBezTo>
                  <a:cubicBezTo>
                    <a:pt x="14691" y="17879"/>
                    <a:pt x="20829" y="19228"/>
                    <a:pt x="25447" y="16283"/>
                  </a:cubicBezTo>
                  <a:cubicBezTo>
                    <a:pt x="25982" y="15939"/>
                    <a:pt x="26484" y="15545"/>
                    <a:pt x="26942" y="15106"/>
                  </a:cubicBezTo>
                  <a:cubicBezTo>
                    <a:pt x="33748" y="10781"/>
                    <a:pt x="28787" y="3402"/>
                    <a:pt x="17592" y="1112"/>
                  </a:cubicBezTo>
                  <a:cubicBezTo>
                    <a:pt x="12592" y="-688"/>
                    <a:pt x="7008" y="336"/>
                    <a:pt x="2962" y="37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 3434">
              <a:extLst>
                <a:ext uri="{FF2B5EF4-FFF2-40B4-BE49-F238E27FC236}">
                  <a16:creationId xmlns:a16="http://schemas.microsoft.com/office/drawing/2014/main" id="{2619E226-2981-84F5-E74D-FFBCDEFACEFF}"/>
                </a:ext>
              </a:extLst>
            </p:cNvPr>
            <p:cNvSpPr/>
            <p:nvPr/>
          </p:nvSpPr>
          <p:spPr>
            <a:xfrm>
              <a:off x="9372406" y="3152498"/>
              <a:ext cx="41181" cy="13704"/>
            </a:xfrm>
            <a:custGeom>
              <a:avLst/>
              <a:gdLst>
                <a:gd name="connsiteX0" fmla="*/ 25682 w 41181"/>
                <a:gd name="connsiteY0" fmla="*/ 8254 h 13704"/>
                <a:gd name="connsiteX1" fmla="*/ 40821 w 41181"/>
                <a:gd name="connsiteY1" fmla="*/ 7682 h 13704"/>
                <a:gd name="connsiteX2" fmla="*/ 36686 w 41181"/>
                <a:gd name="connsiteY2" fmla="*/ 3738 h 13704"/>
                <a:gd name="connsiteX3" fmla="*/ 30326 w 41181"/>
                <a:gd name="connsiteY3" fmla="*/ 1194 h 13704"/>
                <a:gd name="connsiteX4" fmla="*/ 430 w 41181"/>
                <a:gd name="connsiteY4" fmla="*/ 10290 h 13704"/>
                <a:gd name="connsiteX5" fmla="*/ 5519 w 41181"/>
                <a:gd name="connsiteY5" fmla="*/ 13025 h 13704"/>
                <a:gd name="connsiteX6" fmla="*/ 16141 w 41181"/>
                <a:gd name="connsiteY6" fmla="*/ 7873 h 13704"/>
                <a:gd name="connsiteX7" fmla="*/ 25682 w 41181"/>
                <a:gd name="connsiteY7" fmla="*/ 8254 h 1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181" h="13704">
                  <a:moveTo>
                    <a:pt x="25682" y="8254"/>
                  </a:moveTo>
                  <a:cubicBezTo>
                    <a:pt x="34142" y="12834"/>
                    <a:pt x="42411" y="12516"/>
                    <a:pt x="40821" y="7682"/>
                  </a:cubicBezTo>
                  <a:cubicBezTo>
                    <a:pt x="40121" y="5519"/>
                    <a:pt x="38276" y="3738"/>
                    <a:pt x="36686" y="3738"/>
                  </a:cubicBezTo>
                  <a:cubicBezTo>
                    <a:pt x="34409" y="3350"/>
                    <a:pt x="32240" y="2479"/>
                    <a:pt x="30326" y="1194"/>
                  </a:cubicBezTo>
                  <a:cubicBezTo>
                    <a:pt x="24919" y="-2304"/>
                    <a:pt x="2593" y="4502"/>
                    <a:pt x="430" y="10290"/>
                  </a:cubicBezTo>
                  <a:cubicBezTo>
                    <a:pt x="-1033" y="14170"/>
                    <a:pt x="49" y="14742"/>
                    <a:pt x="5519" y="13025"/>
                  </a:cubicBezTo>
                  <a:cubicBezTo>
                    <a:pt x="9303" y="11867"/>
                    <a:pt x="12891" y="10131"/>
                    <a:pt x="16141" y="7873"/>
                  </a:cubicBezTo>
                  <a:cubicBezTo>
                    <a:pt x="19112" y="6092"/>
                    <a:pt x="22858" y="6238"/>
                    <a:pt x="25682" y="82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 3435">
              <a:extLst>
                <a:ext uri="{FF2B5EF4-FFF2-40B4-BE49-F238E27FC236}">
                  <a16:creationId xmlns:a16="http://schemas.microsoft.com/office/drawing/2014/main" id="{3393EF13-ACB5-4713-9C5D-47763DD6C64F}"/>
                </a:ext>
              </a:extLst>
            </p:cNvPr>
            <p:cNvSpPr/>
            <p:nvPr/>
          </p:nvSpPr>
          <p:spPr>
            <a:xfrm>
              <a:off x="9403752" y="2244083"/>
              <a:ext cx="11976" cy="13578"/>
            </a:xfrm>
            <a:custGeom>
              <a:avLst/>
              <a:gdLst>
                <a:gd name="connsiteX0" fmla="*/ 10174 w 11976"/>
                <a:gd name="connsiteY0" fmla="*/ 7786 h 13578"/>
                <a:gd name="connsiteX1" fmla="*/ 11064 w 11976"/>
                <a:gd name="connsiteY1" fmla="*/ 408 h 13578"/>
                <a:gd name="connsiteX2" fmla="*/ 187 w 11976"/>
                <a:gd name="connsiteY2" fmla="*/ 12048 h 13578"/>
                <a:gd name="connsiteX3" fmla="*/ 10174 w 11976"/>
                <a:gd name="connsiteY3" fmla="*/ 7786 h 1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6" h="13578">
                  <a:moveTo>
                    <a:pt x="10174" y="7786"/>
                  </a:moveTo>
                  <a:cubicBezTo>
                    <a:pt x="11955" y="4415"/>
                    <a:pt x="12337" y="1107"/>
                    <a:pt x="11064" y="408"/>
                  </a:cubicBezTo>
                  <a:cubicBezTo>
                    <a:pt x="8011" y="-1246"/>
                    <a:pt x="-2166" y="9694"/>
                    <a:pt x="187" y="12048"/>
                  </a:cubicBezTo>
                  <a:cubicBezTo>
                    <a:pt x="3495" y="15419"/>
                    <a:pt x="6930" y="13956"/>
                    <a:pt x="10174" y="77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 3436">
              <a:extLst>
                <a:ext uri="{FF2B5EF4-FFF2-40B4-BE49-F238E27FC236}">
                  <a16:creationId xmlns:a16="http://schemas.microsoft.com/office/drawing/2014/main" id="{C6864F9C-A8CE-46AA-63DF-96DC2B09D781}"/>
                </a:ext>
              </a:extLst>
            </p:cNvPr>
            <p:cNvSpPr/>
            <p:nvPr/>
          </p:nvSpPr>
          <p:spPr>
            <a:xfrm>
              <a:off x="9414152" y="2654201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355 h 6297"/>
                <a:gd name="connsiteX2" fmla="*/ 4481 w 9286"/>
                <a:gd name="connsiteY2" fmla="*/ 6536 h 6297"/>
                <a:gd name="connsiteX3" fmla="*/ 9124 w 9286"/>
                <a:gd name="connsiteY3" fmla="*/ 3355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7" y="238"/>
                    <a:pt x="-163" y="1638"/>
                    <a:pt x="-163" y="3355"/>
                  </a:cubicBezTo>
                  <a:cubicBezTo>
                    <a:pt x="-163" y="5072"/>
                    <a:pt x="1937" y="6536"/>
                    <a:pt x="4481" y="6536"/>
                  </a:cubicBezTo>
                  <a:cubicBezTo>
                    <a:pt x="7025" y="6536"/>
                    <a:pt x="9124" y="5072"/>
                    <a:pt x="9124" y="3355"/>
                  </a:cubicBezTo>
                  <a:cubicBezTo>
                    <a:pt x="9124" y="1638"/>
                    <a:pt x="7089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 3437">
              <a:extLst>
                <a:ext uri="{FF2B5EF4-FFF2-40B4-BE49-F238E27FC236}">
                  <a16:creationId xmlns:a16="http://schemas.microsoft.com/office/drawing/2014/main" id="{72ED4A0C-E56D-67D0-FAAB-514859F010B1}"/>
                </a:ext>
              </a:extLst>
            </p:cNvPr>
            <p:cNvSpPr/>
            <p:nvPr/>
          </p:nvSpPr>
          <p:spPr>
            <a:xfrm>
              <a:off x="9412242" y="437536"/>
              <a:ext cx="8079" cy="4790"/>
            </a:xfrm>
            <a:custGeom>
              <a:avLst/>
              <a:gdLst>
                <a:gd name="connsiteX0" fmla="*/ 7917 w 8079"/>
                <a:gd name="connsiteY0" fmla="*/ 3629 h 4790"/>
                <a:gd name="connsiteX1" fmla="*/ 221 w 8079"/>
                <a:gd name="connsiteY1" fmla="*/ 1785 h 4790"/>
                <a:gd name="connsiteX2" fmla="*/ 3147 w 8079"/>
                <a:gd name="connsiteY2" fmla="*/ 5029 h 4790"/>
                <a:gd name="connsiteX3" fmla="*/ 7917 w 8079"/>
                <a:gd name="connsiteY3" fmla="*/ 3629 h 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9" h="4790">
                  <a:moveTo>
                    <a:pt x="7917" y="3629"/>
                  </a:moveTo>
                  <a:cubicBezTo>
                    <a:pt x="7917" y="322"/>
                    <a:pt x="2002" y="-1078"/>
                    <a:pt x="221" y="1785"/>
                  </a:cubicBezTo>
                  <a:cubicBezTo>
                    <a:pt x="-797" y="3566"/>
                    <a:pt x="221" y="5029"/>
                    <a:pt x="3147" y="5029"/>
                  </a:cubicBezTo>
                  <a:cubicBezTo>
                    <a:pt x="6073" y="5029"/>
                    <a:pt x="7917" y="4456"/>
                    <a:pt x="7917" y="36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 3438">
              <a:extLst>
                <a:ext uri="{FF2B5EF4-FFF2-40B4-BE49-F238E27FC236}">
                  <a16:creationId xmlns:a16="http://schemas.microsoft.com/office/drawing/2014/main" id="{33A13723-65C4-A533-1FBE-EA24DB7DFFF7}"/>
                </a:ext>
              </a:extLst>
            </p:cNvPr>
            <p:cNvSpPr/>
            <p:nvPr/>
          </p:nvSpPr>
          <p:spPr>
            <a:xfrm>
              <a:off x="9396794" y="3097797"/>
              <a:ext cx="8071" cy="9405"/>
            </a:xfrm>
            <a:custGeom>
              <a:avLst/>
              <a:gdLst>
                <a:gd name="connsiteX0" fmla="*/ 4984 w 8071"/>
                <a:gd name="connsiteY0" fmla="*/ 238 h 9405"/>
                <a:gd name="connsiteX1" fmla="*/ 785 w 8071"/>
                <a:gd name="connsiteY1" fmla="*/ 7680 h 9405"/>
                <a:gd name="connsiteX2" fmla="*/ 7909 w 8071"/>
                <a:gd name="connsiteY2" fmla="*/ 4945 h 9405"/>
                <a:gd name="connsiteX3" fmla="*/ 4984 w 8071"/>
                <a:gd name="connsiteY3" fmla="*/ 238 h 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1" h="9405">
                  <a:moveTo>
                    <a:pt x="4984" y="238"/>
                  </a:moveTo>
                  <a:cubicBezTo>
                    <a:pt x="1040" y="238"/>
                    <a:pt x="-1695" y="5200"/>
                    <a:pt x="785" y="7680"/>
                  </a:cubicBezTo>
                  <a:cubicBezTo>
                    <a:pt x="4284" y="11179"/>
                    <a:pt x="7909" y="9843"/>
                    <a:pt x="7909" y="4945"/>
                  </a:cubicBezTo>
                  <a:cubicBezTo>
                    <a:pt x="7909" y="2337"/>
                    <a:pt x="6637" y="238"/>
                    <a:pt x="498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 3439">
              <a:extLst>
                <a:ext uri="{FF2B5EF4-FFF2-40B4-BE49-F238E27FC236}">
                  <a16:creationId xmlns:a16="http://schemas.microsoft.com/office/drawing/2014/main" id="{DE83926A-81EC-9870-7BF6-E6AD67B5D03E}"/>
                </a:ext>
              </a:extLst>
            </p:cNvPr>
            <p:cNvSpPr/>
            <p:nvPr/>
          </p:nvSpPr>
          <p:spPr>
            <a:xfrm>
              <a:off x="9371947" y="3135771"/>
              <a:ext cx="14152" cy="12202"/>
            </a:xfrm>
            <a:custGeom>
              <a:avLst/>
              <a:gdLst>
                <a:gd name="connsiteX0" fmla="*/ 8140 w 14152"/>
                <a:gd name="connsiteY0" fmla="*/ 9525 h 12202"/>
                <a:gd name="connsiteX1" fmla="*/ 9603 w 14152"/>
                <a:gd name="connsiteY1" fmla="*/ 238 h 12202"/>
                <a:gd name="connsiteX2" fmla="*/ 1779 w 14152"/>
                <a:gd name="connsiteY2" fmla="*/ 6599 h 12202"/>
                <a:gd name="connsiteX3" fmla="*/ 8140 w 14152"/>
                <a:gd name="connsiteY3" fmla="*/ 9525 h 1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52" h="12202">
                  <a:moveTo>
                    <a:pt x="8140" y="9525"/>
                  </a:moveTo>
                  <a:cubicBezTo>
                    <a:pt x="15200" y="5709"/>
                    <a:pt x="16091" y="238"/>
                    <a:pt x="9603" y="238"/>
                  </a:cubicBezTo>
                  <a:cubicBezTo>
                    <a:pt x="6123" y="976"/>
                    <a:pt x="3217" y="3342"/>
                    <a:pt x="1779" y="6599"/>
                  </a:cubicBezTo>
                  <a:cubicBezTo>
                    <a:pt x="-1974" y="13405"/>
                    <a:pt x="-511" y="14105"/>
                    <a:pt x="8140" y="95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 3440">
              <a:extLst>
                <a:ext uri="{FF2B5EF4-FFF2-40B4-BE49-F238E27FC236}">
                  <a16:creationId xmlns:a16="http://schemas.microsoft.com/office/drawing/2014/main" id="{CAF0E7E2-F9FD-FD25-BEFE-4D22628F3B3C}"/>
                </a:ext>
              </a:extLst>
            </p:cNvPr>
            <p:cNvSpPr/>
            <p:nvPr/>
          </p:nvSpPr>
          <p:spPr>
            <a:xfrm>
              <a:off x="9373990" y="3211081"/>
              <a:ext cx="9122" cy="15370"/>
            </a:xfrm>
            <a:custGeom>
              <a:avLst/>
              <a:gdLst>
                <a:gd name="connsiteX0" fmla="*/ 3363 w 9122"/>
                <a:gd name="connsiteY0" fmla="*/ 12196 h 15370"/>
                <a:gd name="connsiteX1" fmla="*/ 8960 w 9122"/>
                <a:gd name="connsiteY1" fmla="*/ 8126 h 15370"/>
                <a:gd name="connsiteX2" fmla="*/ 4317 w 9122"/>
                <a:gd name="connsiteY2" fmla="*/ 238 h 15370"/>
                <a:gd name="connsiteX3" fmla="*/ 3363 w 9122"/>
                <a:gd name="connsiteY3" fmla="*/ 12196 h 1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22" h="15370">
                  <a:moveTo>
                    <a:pt x="3363" y="12196"/>
                  </a:moveTo>
                  <a:cubicBezTo>
                    <a:pt x="8515" y="17412"/>
                    <a:pt x="8960" y="17094"/>
                    <a:pt x="8960" y="8126"/>
                  </a:cubicBezTo>
                  <a:cubicBezTo>
                    <a:pt x="8960" y="3228"/>
                    <a:pt x="7179" y="238"/>
                    <a:pt x="4317" y="238"/>
                  </a:cubicBezTo>
                  <a:cubicBezTo>
                    <a:pt x="-1217" y="238"/>
                    <a:pt x="-1726" y="6917"/>
                    <a:pt x="3363" y="121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 3441">
              <a:extLst>
                <a:ext uri="{FF2B5EF4-FFF2-40B4-BE49-F238E27FC236}">
                  <a16:creationId xmlns:a16="http://schemas.microsoft.com/office/drawing/2014/main" id="{CAF4D773-6D6E-B697-9963-D9D2E8EEFB72}"/>
                </a:ext>
              </a:extLst>
            </p:cNvPr>
            <p:cNvSpPr/>
            <p:nvPr/>
          </p:nvSpPr>
          <p:spPr>
            <a:xfrm>
              <a:off x="9027025" y="4689187"/>
              <a:ext cx="15152" cy="19524"/>
            </a:xfrm>
            <a:custGeom>
              <a:avLst/>
              <a:gdLst>
                <a:gd name="connsiteX0" fmla="*/ 7230 w 15152"/>
                <a:gd name="connsiteY0" fmla="*/ 19763 h 19524"/>
                <a:gd name="connsiteX1" fmla="*/ 14990 w 15152"/>
                <a:gd name="connsiteY1" fmla="*/ 14993 h 19524"/>
                <a:gd name="connsiteX2" fmla="*/ 11301 w 15152"/>
                <a:gd name="connsiteY2" fmla="*/ 4243 h 19524"/>
                <a:gd name="connsiteX3" fmla="*/ 3604 w 15152"/>
                <a:gd name="connsiteY3" fmla="*/ 6215 h 19524"/>
                <a:gd name="connsiteX4" fmla="*/ 7230 w 15152"/>
                <a:gd name="connsiteY4" fmla="*/ 19763 h 1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52" h="19524">
                  <a:moveTo>
                    <a:pt x="7230" y="19763"/>
                  </a:moveTo>
                  <a:cubicBezTo>
                    <a:pt x="12128" y="19763"/>
                    <a:pt x="14990" y="17982"/>
                    <a:pt x="14990" y="14993"/>
                  </a:cubicBezTo>
                  <a:cubicBezTo>
                    <a:pt x="14589" y="11176"/>
                    <a:pt x="13324" y="7500"/>
                    <a:pt x="11301" y="4243"/>
                  </a:cubicBezTo>
                  <a:cubicBezTo>
                    <a:pt x="7803" y="-1418"/>
                    <a:pt x="7484" y="-1354"/>
                    <a:pt x="3604" y="6215"/>
                  </a:cubicBezTo>
                  <a:cubicBezTo>
                    <a:pt x="-2184" y="17474"/>
                    <a:pt x="-1548" y="19763"/>
                    <a:pt x="7230" y="1976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 3442">
              <a:extLst>
                <a:ext uri="{FF2B5EF4-FFF2-40B4-BE49-F238E27FC236}">
                  <a16:creationId xmlns:a16="http://schemas.microsoft.com/office/drawing/2014/main" id="{D69B9959-BE71-1F54-37A2-E594AA2BBD62}"/>
                </a:ext>
              </a:extLst>
            </p:cNvPr>
            <p:cNvSpPr/>
            <p:nvPr/>
          </p:nvSpPr>
          <p:spPr>
            <a:xfrm>
              <a:off x="8984847" y="3856460"/>
              <a:ext cx="7481" cy="7979"/>
            </a:xfrm>
            <a:custGeom>
              <a:avLst/>
              <a:gdLst>
                <a:gd name="connsiteX0" fmla="*/ 5392 w 7481"/>
                <a:gd name="connsiteY0" fmla="*/ 6451 h 7979"/>
                <a:gd name="connsiteX1" fmla="*/ 6792 w 7481"/>
                <a:gd name="connsiteY1" fmla="*/ 1172 h 7979"/>
                <a:gd name="connsiteX2" fmla="*/ 431 w 7481"/>
                <a:gd name="connsiteY2" fmla="*/ 6642 h 7979"/>
                <a:gd name="connsiteX3" fmla="*/ 5392 w 7481"/>
                <a:gd name="connsiteY3" fmla="*/ 6451 h 7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81" h="7979">
                  <a:moveTo>
                    <a:pt x="5392" y="6451"/>
                  </a:moveTo>
                  <a:cubicBezTo>
                    <a:pt x="7237" y="4606"/>
                    <a:pt x="7873" y="2253"/>
                    <a:pt x="6792" y="1172"/>
                  </a:cubicBezTo>
                  <a:cubicBezTo>
                    <a:pt x="3866" y="-1818"/>
                    <a:pt x="-2050" y="3016"/>
                    <a:pt x="431" y="6642"/>
                  </a:cubicBezTo>
                  <a:cubicBezTo>
                    <a:pt x="1449" y="8805"/>
                    <a:pt x="3166" y="8741"/>
                    <a:pt x="5392" y="64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 3443">
              <a:extLst>
                <a:ext uri="{FF2B5EF4-FFF2-40B4-BE49-F238E27FC236}">
                  <a16:creationId xmlns:a16="http://schemas.microsoft.com/office/drawing/2014/main" id="{A682D6EA-E0FF-8398-C123-AB16A818755C}"/>
                </a:ext>
              </a:extLst>
            </p:cNvPr>
            <p:cNvSpPr/>
            <p:nvPr/>
          </p:nvSpPr>
          <p:spPr>
            <a:xfrm>
              <a:off x="9102245" y="375798"/>
              <a:ext cx="6745" cy="18731"/>
            </a:xfrm>
            <a:custGeom>
              <a:avLst/>
              <a:gdLst>
                <a:gd name="connsiteX0" fmla="*/ 388 w 6745"/>
                <a:gd name="connsiteY0" fmla="*/ 13718 h 18731"/>
                <a:gd name="connsiteX1" fmla="*/ 5286 w 6745"/>
                <a:gd name="connsiteY1" fmla="*/ 11873 h 18731"/>
                <a:gd name="connsiteX2" fmla="*/ 6303 w 6745"/>
                <a:gd name="connsiteY2" fmla="*/ 1060 h 18731"/>
                <a:gd name="connsiteX3" fmla="*/ 388 w 6745"/>
                <a:gd name="connsiteY3" fmla="*/ 13718 h 1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5" h="18731">
                  <a:moveTo>
                    <a:pt x="388" y="13718"/>
                  </a:moveTo>
                  <a:cubicBezTo>
                    <a:pt x="2741" y="21032"/>
                    <a:pt x="2805" y="20969"/>
                    <a:pt x="5286" y="11873"/>
                  </a:cubicBezTo>
                  <a:cubicBezTo>
                    <a:pt x="6545" y="8413"/>
                    <a:pt x="6895" y="4692"/>
                    <a:pt x="6303" y="1060"/>
                  </a:cubicBezTo>
                  <a:cubicBezTo>
                    <a:pt x="2614" y="-2629"/>
                    <a:pt x="-1711" y="6912"/>
                    <a:pt x="388" y="137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 3444">
              <a:extLst>
                <a:ext uri="{FF2B5EF4-FFF2-40B4-BE49-F238E27FC236}">
                  <a16:creationId xmlns:a16="http://schemas.microsoft.com/office/drawing/2014/main" id="{F5AF64CB-23EA-69D7-A960-B1AD54C3B28D}"/>
                </a:ext>
              </a:extLst>
            </p:cNvPr>
            <p:cNvSpPr/>
            <p:nvPr/>
          </p:nvSpPr>
          <p:spPr>
            <a:xfrm>
              <a:off x="9104761" y="416928"/>
              <a:ext cx="10789" cy="15713"/>
            </a:xfrm>
            <a:custGeom>
              <a:avLst/>
              <a:gdLst>
                <a:gd name="connsiteX0" fmla="*/ 4106 w 10789"/>
                <a:gd name="connsiteY0" fmla="*/ 15713 h 15713"/>
                <a:gd name="connsiteX1" fmla="*/ 10466 w 10789"/>
                <a:gd name="connsiteY1" fmla="*/ 11452 h 15713"/>
                <a:gd name="connsiteX2" fmla="*/ 4106 w 10789"/>
                <a:gd name="connsiteY2" fmla="*/ 575 h 15713"/>
                <a:gd name="connsiteX3" fmla="*/ 544 w 10789"/>
                <a:gd name="connsiteY3" fmla="*/ 9416 h 15713"/>
                <a:gd name="connsiteX4" fmla="*/ 4106 w 10789"/>
                <a:gd name="connsiteY4" fmla="*/ 15713 h 1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89" h="15713">
                  <a:moveTo>
                    <a:pt x="4106" y="15713"/>
                  </a:moveTo>
                  <a:cubicBezTo>
                    <a:pt x="6752" y="15300"/>
                    <a:pt x="9073" y="13741"/>
                    <a:pt x="10466" y="11452"/>
                  </a:cubicBezTo>
                  <a:cubicBezTo>
                    <a:pt x="11611" y="7762"/>
                    <a:pt x="6332" y="-1651"/>
                    <a:pt x="4106" y="575"/>
                  </a:cubicBezTo>
                  <a:cubicBezTo>
                    <a:pt x="2515" y="3342"/>
                    <a:pt x="1320" y="6318"/>
                    <a:pt x="544" y="9416"/>
                  </a:cubicBezTo>
                  <a:cubicBezTo>
                    <a:pt x="-919" y="15395"/>
                    <a:pt x="-283" y="16540"/>
                    <a:pt x="4106" y="157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 3445">
              <a:extLst>
                <a:ext uri="{FF2B5EF4-FFF2-40B4-BE49-F238E27FC236}">
                  <a16:creationId xmlns:a16="http://schemas.microsoft.com/office/drawing/2014/main" id="{0A2DB718-C8F8-8141-CF4B-3E1BF400E0B4}"/>
                </a:ext>
              </a:extLst>
            </p:cNvPr>
            <p:cNvSpPr/>
            <p:nvPr/>
          </p:nvSpPr>
          <p:spPr>
            <a:xfrm>
              <a:off x="9110492" y="1773242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4"/>
                    <a:pt x="4678" y="238"/>
                    <a:pt x="2954" y="238"/>
                  </a:cubicBezTo>
                  <a:cubicBezTo>
                    <a:pt x="1230" y="238"/>
                    <a:pt x="-163" y="1634"/>
                    <a:pt x="-163" y="3355"/>
                  </a:cubicBezTo>
                  <a:cubicBezTo>
                    <a:pt x="-163" y="5076"/>
                    <a:pt x="1230" y="6472"/>
                    <a:pt x="2954" y="6472"/>
                  </a:cubicBezTo>
                  <a:cubicBezTo>
                    <a:pt x="4678" y="6472"/>
                    <a:pt x="6071" y="5076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 3446">
              <a:extLst>
                <a:ext uri="{FF2B5EF4-FFF2-40B4-BE49-F238E27FC236}">
                  <a16:creationId xmlns:a16="http://schemas.microsoft.com/office/drawing/2014/main" id="{1B50E336-CA18-D24E-7D2D-22FD74BA4146}"/>
                </a:ext>
              </a:extLst>
            </p:cNvPr>
            <p:cNvSpPr/>
            <p:nvPr/>
          </p:nvSpPr>
          <p:spPr>
            <a:xfrm>
              <a:off x="9107470" y="1786686"/>
              <a:ext cx="18415" cy="11567"/>
            </a:xfrm>
            <a:custGeom>
              <a:avLst/>
              <a:gdLst>
                <a:gd name="connsiteX0" fmla="*/ 1079 w 18415"/>
                <a:gd name="connsiteY0" fmla="*/ 8548 h 11567"/>
                <a:gd name="connsiteX1" fmla="*/ 13355 w 18415"/>
                <a:gd name="connsiteY1" fmla="*/ 10011 h 11567"/>
                <a:gd name="connsiteX2" fmla="*/ 18253 w 18415"/>
                <a:gd name="connsiteY2" fmla="*/ 3651 h 11567"/>
                <a:gd name="connsiteX3" fmla="*/ 9729 w 18415"/>
                <a:gd name="connsiteY3" fmla="*/ 1106 h 11567"/>
                <a:gd name="connsiteX4" fmla="*/ 1079 w 18415"/>
                <a:gd name="connsiteY4" fmla="*/ 8548 h 1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15" h="11567">
                  <a:moveTo>
                    <a:pt x="1079" y="8548"/>
                  </a:moveTo>
                  <a:cubicBezTo>
                    <a:pt x="3432" y="12428"/>
                    <a:pt x="6358" y="12746"/>
                    <a:pt x="13355" y="10011"/>
                  </a:cubicBezTo>
                  <a:cubicBezTo>
                    <a:pt x="16027" y="8943"/>
                    <a:pt x="17903" y="6505"/>
                    <a:pt x="18253" y="3651"/>
                  </a:cubicBezTo>
                  <a:cubicBezTo>
                    <a:pt x="18253" y="89"/>
                    <a:pt x="16153" y="-548"/>
                    <a:pt x="9729" y="1106"/>
                  </a:cubicBezTo>
                  <a:cubicBezTo>
                    <a:pt x="-639" y="3778"/>
                    <a:pt x="-1529" y="4287"/>
                    <a:pt x="1079" y="85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 3447">
              <a:extLst>
                <a:ext uri="{FF2B5EF4-FFF2-40B4-BE49-F238E27FC236}">
                  <a16:creationId xmlns:a16="http://schemas.microsoft.com/office/drawing/2014/main" id="{903EF95C-6DDE-268C-CC12-7C6D9CC39D63}"/>
                </a:ext>
              </a:extLst>
            </p:cNvPr>
            <p:cNvSpPr/>
            <p:nvPr/>
          </p:nvSpPr>
          <p:spPr>
            <a:xfrm>
              <a:off x="9124392" y="366872"/>
              <a:ext cx="10851" cy="15560"/>
            </a:xfrm>
            <a:custGeom>
              <a:avLst/>
              <a:gdLst>
                <a:gd name="connsiteX0" fmla="*/ 7500 w 10851"/>
                <a:gd name="connsiteY0" fmla="*/ 12976 h 15560"/>
                <a:gd name="connsiteX1" fmla="*/ 9599 w 10851"/>
                <a:gd name="connsiteY1" fmla="*/ 4389 h 15560"/>
                <a:gd name="connsiteX2" fmla="*/ 5020 w 10851"/>
                <a:gd name="connsiteY2" fmla="*/ 4389 h 15560"/>
                <a:gd name="connsiteX3" fmla="*/ 58 w 10851"/>
                <a:gd name="connsiteY3" fmla="*/ 13039 h 15560"/>
                <a:gd name="connsiteX4" fmla="*/ 7500 w 10851"/>
                <a:gd name="connsiteY4" fmla="*/ 12976 h 1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51" h="15560">
                  <a:moveTo>
                    <a:pt x="7500" y="12976"/>
                  </a:moveTo>
                  <a:cubicBezTo>
                    <a:pt x="7831" y="10037"/>
                    <a:pt x="8537" y="7149"/>
                    <a:pt x="9599" y="4389"/>
                  </a:cubicBezTo>
                  <a:cubicBezTo>
                    <a:pt x="11571" y="-1145"/>
                    <a:pt x="11317" y="-1145"/>
                    <a:pt x="5020" y="4389"/>
                  </a:cubicBezTo>
                  <a:cubicBezTo>
                    <a:pt x="1330" y="7633"/>
                    <a:pt x="-896" y="11513"/>
                    <a:pt x="58" y="13039"/>
                  </a:cubicBezTo>
                  <a:cubicBezTo>
                    <a:pt x="2221" y="16792"/>
                    <a:pt x="7500" y="16665"/>
                    <a:pt x="7500" y="129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 3448">
              <a:extLst>
                <a:ext uri="{FF2B5EF4-FFF2-40B4-BE49-F238E27FC236}">
                  <a16:creationId xmlns:a16="http://schemas.microsoft.com/office/drawing/2014/main" id="{0E8BB35E-B691-CFC8-B894-A9B9B184B34A}"/>
                </a:ext>
              </a:extLst>
            </p:cNvPr>
            <p:cNvSpPr/>
            <p:nvPr/>
          </p:nvSpPr>
          <p:spPr>
            <a:xfrm>
              <a:off x="9085709" y="253589"/>
              <a:ext cx="17411" cy="18585"/>
            </a:xfrm>
            <a:custGeom>
              <a:avLst/>
              <a:gdLst>
                <a:gd name="connsiteX0" fmla="*/ 16923 w 17411"/>
                <a:gd name="connsiteY0" fmla="*/ 15709 h 18585"/>
                <a:gd name="connsiteX1" fmla="*/ 12598 w 17411"/>
                <a:gd name="connsiteY1" fmla="*/ 6232 h 18585"/>
                <a:gd name="connsiteX2" fmla="*/ 5029 w 17411"/>
                <a:gd name="connsiteY2" fmla="*/ 12593 h 18585"/>
                <a:gd name="connsiteX3" fmla="*/ 16923 w 17411"/>
                <a:gd name="connsiteY3" fmla="*/ 15709 h 1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11" h="18585">
                  <a:moveTo>
                    <a:pt x="16923" y="15709"/>
                  </a:moveTo>
                  <a:cubicBezTo>
                    <a:pt x="18068" y="13801"/>
                    <a:pt x="16096" y="9349"/>
                    <a:pt x="12598" y="6232"/>
                  </a:cubicBezTo>
                  <a:cubicBezTo>
                    <a:pt x="958" y="-4772"/>
                    <a:pt x="-5212" y="571"/>
                    <a:pt x="5029" y="12593"/>
                  </a:cubicBezTo>
                  <a:cubicBezTo>
                    <a:pt x="11072" y="19844"/>
                    <a:pt x="13934" y="20607"/>
                    <a:pt x="16923" y="157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 3449">
              <a:extLst>
                <a:ext uri="{FF2B5EF4-FFF2-40B4-BE49-F238E27FC236}">
                  <a16:creationId xmlns:a16="http://schemas.microsoft.com/office/drawing/2014/main" id="{039D3BA6-57EF-A73C-A387-07C51B70E1EC}"/>
                </a:ext>
              </a:extLst>
            </p:cNvPr>
            <p:cNvSpPr/>
            <p:nvPr/>
          </p:nvSpPr>
          <p:spPr>
            <a:xfrm>
              <a:off x="9110587" y="467568"/>
              <a:ext cx="6013" cy="6011"/>
            </a:xfrm>
            <a:custGeom>
              <a:avLst/>
              <a:gdLst>
                <a:gd name="connsiteX0" fmla="*/ -4 w 6013"/>
                <a:gd name="connsiteY0" fmla="*/ 3683 h 6011"/>
                <a:gd name="connsiteX1" fmla="*/ 2350 w 6013"/>
                <a:gd name="connsiteY1" fmla="*/ 6037 h 6011"/>
                <a:gd name="connsiteX2" fmla="*/ 5848 w 6013"/>
                <a:gd name="connsiteY2" fmla="*/ 2538 h 6011"/>
                <a:gd name="connsiteX3" fmla="*/ -4 w 6013"/>
                <a:gd name="connsiteY3" fmla="*/ 3683 h 6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3" h="6011">
                  <a:moveTo>
                    <a:pt x="-4" y="3683"/>
                  </a:moveTo>
                  <a:cubicBezTo>
                    <a:pt x="-576" y="5655"/>
                    <a:pt x="442" y="6736"/>
                    <a:pt x="2350" y="6037"/>
                  </a:cubicBezTo>
                  <a:cubicBezTo>
                    <a:pt x="4258" y="5337"/>
                    <a:pt x="5848" y="3810"/>
                    <a:pt x="5848" y="2538"/>
                  </a:cubicBezTo>
                  <a:cubicBezTo>
                    <a:pt x="5976" y="-1151"/>
                    <a:pt x="1332" y="-133"/>
                    <a:pt x="-4" y="36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 3450">
              <a:extLst>
                <a:ext uri="{FF2B5EF4-FFF2-40B4-BE49-F238E27FC236}">
                  <a16:creationId xmlns:a16="http://schemas.microsoft.com/office/drawing/2014/main" id="{4CE90BC6-27EE-0ED4-B78B-9173CC010F54}"/>
                </a:ext>
              </a:extLst>
            </p:cNvPr>
            <p:cNvSpPr/>
            <p:nvPr/>
          </p:nvSpPr>
          <p:spPr>
            <a:xfrm>
              <a:off x="9073545" y="2453487"/>
              <a:ext cx="12012" cy="8680"/>
            </a:xfrm>
            <a:custGeom>
              <a:avLst/>
              <a:gdLst>
                <a:gd name="connsiteX0" fmla="*/ 11850 w 12012"/>
                <a:gd name="connsiteY0" fmla="*/ 6188 h 8680"/>
                <a:gd name="connsiteX1" fmla="*/ 274 w 12012"/>
                <a:gd name="connsiteY1" fmla="*/ 845 h 8680"/>
                <a:gd name="connsiteX2" fmla="*/ 910 w 12012"/>
                <a:gd name="connsiteY2" fmla="*/ 5615 h 8680"/>
                <a:gd name="connsiteX3" fmla="*/ 11850 w 12012"/>
                <a:gd name="connsiteY3" fmla="*/ 6188 h 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12" h="8680">
                  <a:moveTo>
                    <a:pt x="11850" y="6188"/>
                  </a:moveTo>
                  <a:cubicBezTo>
                    <a:pt x="11850" y="3007"/>
                    <a:pt x="2436" y="-1382"/>
                    <a:pt x="274" y="845"/>
                  </a:cubicBezTo>
                  <a:cubicBezTo>
                    <a:pt x="-490" y="1608"/>
                    <a:pt x="-235" y="3771"/>
                    <a:pt x="910" y="5615"/>
                  </a:cubicBezTo>
                  <a:cubicBezTo>
                    <a:pt x="3391" y="9686"/>
                    <a:pt x="11850" y="10131"/>
                    <a:pt x="11850" y="61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 3451">
              <a:extLst>
                <a:ext uri="{FF2B5EF4-FFF2-40B4-BE49-F238E27FC236}">
                  <a16:creationId xmlns:a16="http://schemas.microsoft.com/office/drawing/2014/main" id="{AC652894-C7FD-6C3D-89A4-50F361040430}"/>
                </a:ext>
              </a:extLst>
            </p:cNvPr>
            <p:cNvSpPr/>
            <p:nvPr/>
          </p:nvSpPr>
          <p:spPr>
            <a:xfrm>
              <a:off x="9067997" y="1782656"/>
              <a:ext cx="5220" cy="6297"/>
            </a:xfrm>
            <a:custGeom>
              <a:avLst/>
              <a:gdLst>
                <a:gd name="connsiteX0" fmla="*/ 1751 w 5220"/>
                <a:gd name="connsiteY0" fmla="*/ 6535 h 6297"/>
                <a:gd name="connsiteX1" fmla="*/ 5058 w 5220"/>
                <a:gd name="connsiteY1" fmla="*/ 3356 h 6297"/>
                <a:gd name="connsiteX2" fmla="*/ 5058 w 5220"/>
                <a:gd name="connsiteY2" fmla="*/ 3355 h 6297"/>
                <a:gd name="connsiteX3" fmla="*/ 3659 w 5220"/>
                <a:gd name="connsiteY3" fmla="*/ 238 h 6297"/>
                <a:gd name="connsiteX4" fmla="*/ 351 w 5220"/>
                <a:gd name="connsiteY4" fmla="*/ 3355 h 6297"/>
                <a:gd name="connsiteX5" fmla="*/ 1751 w 522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0" h="6297">
                  <a:moveTo>
                    <a:pt x="1751" y="6535"/>
                  </a:moveTo>
                  <a:cubicBezTo>
                    <a:pt x="3545" y="6571"/>
                    <a:pt x="5020" y="5148"/>
                    <a:pt x="5058" y="3356"/>
                  </a:cubicBezTo>
                  <a:cubicBezTo>
                    <a:pt x="5058" y="3356"/>
                    <a:pt x="5058" y="3356"/>
                    <a:pt x="5058" y="3355"/>
                  </a:cubicBezTo>
                  <a:cubicBezTo>
                    <a:pt x="5058" y="1638"/>
                    <a:pt x="4422" y="238"/>
                    <a:pt x="3659" y="238"/>
                  </a:cubicBezTo>
                  <a:cubicBezTo>
                    <a:pt x="2896" y="238"/>
                    <a:pt x="1433" y="1638"/>
                    <a:pt x="351" y="3355"/>
                  </a:cubicBezTo>
                  <a:cubicBezTo>
                    <a:pt x="-730" y="5073"/>
                    <a:pt x="-30" y="6535"/>
                    <a:pt x="175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 3452">
              <a:extLst>
                <a:ext uri="{FF2B5EF4-FFF2-40B4-BE49-F238E27FC236}">
                  <a16:creationId xmlns:a16="http://schemas.microsoft.com/office/drawing/2014/main" id="{E1C0096A-F640-25CE-2A99-E9218208758E}"/>
                </a:ext>
              </a:extLst>
            </p:cNvPr>
            <p:cNvSpPr/>
            <p:nvPr/>
          </p:nvSpPr>
          <p:spPr>
            <a:xfrm>
              <a:off x="9059023" y="2446524"/>
              <a:ext cx="8218" cy="6297"/>
            </a:xfrm>
            <a:custGeom>
              <a:avLst/>
              <a:gdLst>
                <a:gd name="connsiteX0" fmla="*/ 293 w 8218"/>
                <a:gd name="connsiteY0" fmla="*/ 3355 h 6297"/>
                <a:gd name="connsiteX1" fmla="*/ 5127 w 8218"/>
                <a:gd name="connsiteY1" fmla="*/ 6535 h 6297"/>
                <a:gd name="connsiteX2" fmla="*/ 8053 w 8218"/>
                <a:gd name="connsiteY2" fmla="*/ 3361 h 6297"/>
                <a:gd name="connsiteX3" fmla="*/ 8053 w 8218"/>
                <a:gd name="connsiteY3" fmla="*/ 3355 h 6297"/>
                <a:gd name="connsiteX4" fmla="*/ 3219 w 8218"/>
                <a:gd name="connsiteY4" fmla="*/ 238 h 6297"/>
                <a:gd name="connsiteX5" fmla="*/ 293 w 8218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18" h="6297">
                  <a:moveTo>
                    <a:pt x="293" y="3355"/>
                  </a:moveTo>
                  <a:cubicBezTo>
                    <a:pt x="1349" y="5079"/>
                    <a:pt x="3123" y="6249"/>
                    <a:pt x="5127" y="6535"/>
                  </a:cubicBezTo>
                  <a:cubicBezTo>
                    <a:pt x="6813" y="6465"/>
                    <a:pt x="8123" y="5047"/>
                    <a:pt x="8053" y="3361"/>
                  </a:cubicBezTo>
                  <a:cubicBezTo>
                    <a:pt x="8053" y="3361"/>
                    <a:pt x="8053" y="3355"/>
                    <a:pt x="8053" y="3355"/>
                  </a:cubicBezTo>
                  <a:cubicBezTo>
                    <a:pt x="8053" y="1638"/>
                    <a:pt x="5890" y="238"/>
                    <a:pt x="3219" y="238"/>
                  </a:cubicBezTo>
                  <a:cubicBezTo>
                    <a:pt x="547" y="238"/>
                    <a:pt x="-979" y="1638"/>
                    <a:pt x="29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 3453">
              <a:extLst>
                <a:ext uri="{FF2B5EF4-FFF2-40B4-BE49-F238E27FC236}">
                  <a16:creationId xmlns:a16="http://schemas.microsoft.com/office/drawing/2014/main" id="{8ED115F1-89BC-1086-5208-06588E659CE3}"/>
                </a:ext>
              </a:extLst>
            </p:cNvPr>
            <p:cNvSpPr/>
            <p:nvPr/>
          </p:nvSpPr>
          <p:spPr>
            <a:xfrm>
              <a:off x="8968318" y="3576059"/>
              <a:ext cx="8789" cy="15793"/>
            </a:xfrm>
            <a:custGeom>
              <a:avLst/>
              <a:gdLst>
                <a:gd name="connsiteX0" fmla="*/ 8627 w 8789"/>
                <a:gd name="connsiteY0" fmla="*/ 8126 h 15793"/>
                <a:gd name="connsiteX1" fmla="*/ 5446 w 8789"/>
                <a:gd name="connsiteY1" fmla="*/ 238 h 15793"/>
                <a:gd name="connsiteX2" fmla="*/ 803 w 8789"/>
                <a:gd name="connsiteY2" fmla="*/ 12960 h 15793"/>
                <a:gd name="connsiteX3" fmla="*/ 8627 w 8789"/>
                <a:gd name="connsiteY3" fmla="*/ 8126 h 1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9" h="15793">
                  <a:moveTo>
                    <a:pt x="8627" y="8126"/>
                  </a:moveTo>
                  <a:cubicBezTo>
                    <a:pt x="8627" y="3737"/>
                    <a:pt x="7164" y="238"/>
                    <a:pt x="5446" y="238"/>
                  </a:cubicBezTo>
                  <a:cubicBezTo>
                    <a:pt x="1248" y="238"/>
                    <a:pt x="-1805" y="8444"/>
                    <a:pt x="803" y="12960"/>
                  </a:cubicBezTo>
                  <a:cubicBezTo>
                    <a:pt x="4365" y="18621"/>
                    <a:pt x="8627" y="16140"/>
                    <a:pt x="8627" y="8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 3454">
              <a:extLst>
                <a:ext uri="{FF2B5EF4-FFF2-40B4-BE49-F238E27FC236}">
                  <a16:creationId xmlns:a16="http://schemas.microsoft.com/office/drawing/2014/main" id="{33EBFC9F-3A1D-AB92-AC40-F018C68760A8}"/>
                </a:ext>
              </a:extLst>
            </p:cNvPr>
            <p:cNvSpPr/>
            <p:nvPr/>
          </p:nvSpPr>
          <p:spPr>
            <a:xfrm>
              <a:off x="9054580" y="322745"/>
              <a:ext cx="6234" cy="6297"/>
            </a:xfrm>
            <a:custGeom>
              <a:avLst/>
              <a:gdLst>
                <a:gd name="connsiteX0" fmla="*/ 2955 w 6234"/>
                <a:gd name="connsiteY0" fmla="*/ 6536 h 6297"/>
                <a:gd name="connsiteX1" fmla="*/ 6072 w 6234"/>
                <a:gd name="connsiteY1" fmla="*/ 3419 h 6297"/>
                <a:gd name="connsiteX2" fmla="*/ 6072 w 6234"/>
                <a:gd name="connsiteY2" fmla="*/ 3355 h 6297"/>
                <a:gd name="connsiteX3" fmla="*/ 2955 w 6234"/>
                <a:gd name="connsiteY3" fmla="*/ 238 h 6297"/>
                <a:gd name="connsiteX4" fmla="*/ -162 w 6234"/>
                <a:gd name="connsiteY4" fmla="*/ 3355 h 6297"/>
                <a:gd name="connsiteX5" fmla="*/ 2892 w 6234"/>
                <a:gd name="connsiteY5" fmla="*/ 6536 h 6297"/>
                <a:gd name="connsiteX6" fmla="*/ 2955 w 6234"/>
                <a:gd name="connsiteY6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4" h="6297">
                  <a:moveTo>
                    <a:pt x="2955" y="6536"/>
                  </a:moveTo>
                  <a:cubicBezTo>
                    <a:pt x="4679" y="6536"/>
                    <a:pt x="6072" y="5143"/>
                    <a:pt x="6072" y="3419"/>
                  </a:cubicBezTo>
                  <a:cubicBezTo>
                    <a:pt x="6072" y="3400"/>
                    <a:pt x="6072" y="3374"/>
                    <a:pt x="6072" y="3355"/>
                  </a:cubicBezTo>
                  <a:cubicBezTo>
                    <a:pt x="6072" y="1631"/>
                    <a:pt x="4679" y="238"/>
                    <a:pt x="2955" y="238"/>
                  </a:cubicBezTo>
                  <a:cubicBezTo>
                    <a:pt x="1231" y="238"/>
                    <a:pt x="-162" y="1631"/>
                    <a:pt x="-162" y="3355"/>
                  </a:cubicBezTo>
                  <a:cubicBezTo>
                    <a:pt x="-200" y="5079"/>
                    <a:pt x="1168" y="6497"/>
                    <a:pt x="2892" y="6536"/>
                  </a:cubicBezTo>
                  <a:cubicBezTo>
                    <a:pt x="2911" y="6536"/>
                    <a:pt x="2936" y="6536"/>
                    <a:pt x="295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 3455">
              <a:extLst>
                <a:ext uri="{FF2B5EF4-FFF2-40B4-BE49-F238E27FC236}">
                  <a16:creationId xmlns:a16="http://schemas.microsoft.com/office/drawing/2014/main" id="{892821C6-B3EF-BF8F-33FA-0922DD231096}"/>
                </a:ext>
              </a:extLst>
            </p:cNvPr>
            <p:cNvSpPr/>
            <p:nvPr/>
          </p:nvSpPr>
          <p:spPr>
            <a:xfrm>
              <a:off x="9079387" y="1795250"/>
              <a:ext cx="8136" cy="6297"/>
            </a:xfrm>
            <a:custGeom>
              <a:avLst/>
              <a:gdLst>
                <a:gd name="connsiteX0" fmla="*/ 4672 w 8136"/>
                <a:gd name="connsiteY0" fmla="*/ 6535 h 6297"/>
                <a:gd name="connsiteX1" fmla="*/ 7598 w 8136"/>
                <a:gd name="connsiteY1" fmla="*/ 3355 h 6297"/>
                <a:gd name="connsiteX2" fmla="*/ 2764 w 8136"/>
                <a:gd name="connsiteY2" fmla="*/ 238 h 6297"/>
                <a:gd name="connsiteX3" fmla="*/ -162 w 8136"/>
                <a:gd name="connsiteY3" fmla="*/ 3355 h 6297"/>
                <a:gd name="connsiteX4" fmla="*/ 4672 w 813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4672" y="6535"/>
                  </a:moveTo>
                  <a:cubicBezTo>
                    <a:pt x="7344" y="6535"/>
                    <a:pt x="8680" y="5073"/>
                    <a:pt x="7598" y="3355"/>
                  </a:cubicBezTo>
                  <a:cubicBezTo>
                    <a:pt x="6530" y="1646"/>
                    <a:pt x="4761" y="503"/>
                    <a:pt x="2764" y="238"/>
                  </a:cubicBezTo>
                  <a:cubicBezTo>
                    <a:pt x="1104" y="307"/>
                    <a:pt x="-200" y="1693"/>
                    <a:pt x="-162" y="3355"/>
                  </a:cubicBezTo>
                  <a:cubicBezTo>
                    <a:pt x="-162" y="5073"/>
                    <a:pt x="2001" y="6535"/>
                    <a:pt x="4672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 3456">
              <a:extLst>
                <a:ext uri="{FF2B5EF4-FFF2-40B4-BE49-F238E27FC236}">
                  <a16:creationId xmlns:a16="http://schemas.microsoft.com/office/drawing/2014/main" id="{6161C81F-2DA7-D445-7684-FA6A5C83E8E4}"/>
                </a:ext>
              </a:extLst>
            </p:cNvPr>
            <p:cNvSpPr/>
            <p:nvPr/>
          </p:nvSpPr>
          <p:spPr>
            <a:xfrm>
              <a:off x="8956840" y="4418256"/>
              <a:ext cx="13350" cy="10526"/>
            </a:xfrm>
            <a:custGeom>
              <a:avLst/>
              <a:gdLst>
                <a:gd name="connsiteX0" fmla="*/ 12536 w 13350"/>
                <a:gd name="connsiteY0" fmla="*/ 7197 h 10526"/>
                <a:gd name="connsiteX1" fmla="*/ 2423 w 13350"/>
                <a:gd name="connsiteY1" fmla="*/ 1791 h 10526"/>
                <a:gd name="connsiteX2" fmla="*/ 196 w 13350"/>
                <a:gd name="connsiteY2" fmla="*/ 8151 h 10526"/>
                <a:gd name="connsiteX3" fmla="*/ 11150 w 13350"/>
                <a:gd name="connsiteY3" fmla="*/ 8813 h 10526"/>
                <a:gd name="connsiteX4" fmla="*/ 12536 w 13350"/>
                <a:gd name="connsiteY4" fmla="*/ 7197 h 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50" h="10526">
                  <a:moveTo>
                    <a:pt x="12536" y="7197"/>
                  </a:moveTo>
                  <a:cubicBezTo>
                    <a:pt x="15590" y="2236"/>
                    <a:pt x="7193" y="-2217"/>
                    <a:pt x="2423" y="1791"/>
                  </a:cubicBezTo>
                  <a:cubicBezTo>
                    <a:pt x="260" y="3572"/>
                    <a:pt x="-758" y="6370"/>
                    <a:pt x="196" y="8151"/>
                  </a:cubicBezTo>
                  <a:cubicBezTo>
                    <a:pt x="3040" y="11357"/>
                    <a:pt x="7944" y="11656"/>
                    <a:pt x="11150" y="8813"/>
                  </a:cubicBezTo>
                  <a:cubicBezTo>
                    <a:pt x="11684" y="8342"/>
                    <a:pt x="12148" y="7795"/>
                    <a:pt x="12536" y="71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 3457">
              <a:extLst>
                <a:ext uri="{FF2B5EF4-FFF2-40B4-BE49-F238E27FC236}">
                  <a16:creationId xmlns:a16="http://schemas.microsoft.com/office/drawing/2014/main" id="{3F693169-5F99-DC48-4609-E5E41CAA18F5}"/>
                </a:ext>
              </a:extLst>
            </p:cNvPr>
            <p:cNvSpPr/>
            <p:nvPr/>
          </p:nvSpPr>
          <p:spPr>
            <a:xfrm>
              <a:off x="8977108" y="4023614"/>
              <a:ext cx="8743" cy="8635"/>
            </a:xfrm>
            <a:custGeom>
              <a:avLst/>
              <a:gdLst>
                <a:gd name="connsiteX0" fmla="*/ 4735 w 8743"/>
                <a:gd name="connsiteY0" fmla="*/ 8874 h 8635"/>
                <a:gd name="connsiteX1" fmla="*/ 8425 w 8743"/>
                <a:gd name="connsiteY1" fmla="*/ 5185 h 8635"/>
                <a:gd name="connsiteX2" fmla="*/ -163 w 8743"/>
                <a:gd name="connsiteY2" fmla="*/ 3913 h 8635"/>
                <a:gd name="connsiteX3" fmla="*/ 4735 w 8743"/>
                <a:gd name="connsiteY3" fmla="*/ 8874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3" h="8635">
                  <a:moveTo>
                    <a:pt x="4735" y="8874"/>
                  </a:moveTo>
                  <a:cubicBezTo>
                    <a:pt x="7407" y="8874"/>
                    <a:pt x="9124" y="7220"/>
                    <a:pt x="8425" y="5185"/>
                  </a:cubicBezTo>
                  <a:cubicBezTo>
                    <a:pt x="6516" y="-667"/>
                    <a:pt x="-163" y="-1621"/>
                    <a:pt x="-163" y="3913"/>
                  </a:cubicBezTo>
                  <a:cubicBezTo>
                    <a:pt x="-163" y="6629"/>
                    <a:pt x="2019" y="8842"/>
                    <a:pt x="4735" y="88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 3458">
              <a:extLst>
                <a:ext uri="{FF2B5EF4-FFF2-40B4-BE49-F238E27FC236}">
                  <a16:creationId xmlns:a16="http://schemas.microsoft.com/office/drawing/2014/main" id="{1FED1FBB-DBDA-BB2A-939E-570614AE838C}"/>
                </a:ext>
              </a:extLst>
            </p:cNvPr>
            <p:cNvSpPr/>
            <p:nvPr/>
          </p:nvSpPr>
          <p:spPr>
            <a:xfrm>
              <a:off x="9104195" y="4439343"/>
              <a:ext cx="4962" cy="8124"/>
            </a:xfrm>
            <a:custGeom>
              <a:avLst/>
              <a:gdLst>
                <a:gd name="connsiteX0" fmla="*/ 2954 w 4962"/>
                <a:gd name="connsiteY0" fmla="*/ 676 h 8124"/>
                <a:gd name="connsiteX1" fmla="*/ -163 w 4962"/>
                <a:gd name="connsiteY1" fmla="*/ 3602 h 8124"/>
                <a:gd name="connsiteX2" fmla="*/ 4353 w 4962"/>
                <a:gd name="connsiteY2" fmla="*/ 5574 h 8124"/>
                <a:gd name="connsiteX3" fmla="*/ 2954 w 4962"/>
                <a:gd name="connsiteY3" fmla="*/ 676 h 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" h="8124">
                  <a:moveTo>
                    <a:pt x="2954" y="676"/>
                  </a:moveTo>
                  <a:cubicBezTo>
                    <a:pt x="1237" y="-469"/>
                    <a:pt x="-163" y="676"/>
                    <a:pt x="-163" y="3602"/>
                  </a:cubicBezTo>
                  <a:cubicBezTo>
                    <a:pt x="-163" y="9072"/>
                    <a:pt x="1682" y="9963"/>
                    <a:pt x="4353" y="5574"/>
                  </a:cubicBezTo>
                  <a:cubicBezTo>
                    <a:pt x="5308" y="3831"/>
                    <a:pt x="4684" y="1649"/>
                    <a:pt x="2954" y="6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 3459">
              <a:extLst>
                <a:ext uri="{FF2B5EF4-FFF2-40B4-BE49-F238E27FC236}">
                  <a16:creationId xmlns:a16="http://schemas.microsoft.com/office/drawing/2014/main" id="{021CCC22-560B-C946-DA82-5D7146EBEF6A}"/>
                </a:ext>
              </a:extLst>
            </p:cNvPr>
            <p:cNvSpPr/>
            <p:nvPr/>
          </p:nvSpPr>
          <p:spPr>
            <a:xfrm>
              <a:off x="9100887" y="2822096"/>
              <a:ext cx="6169" cy="8297"/>
            </a:xfrm>
            <a:custGeom>
              <a:avLst/>
              <a:gdLst>
                <a:gd name="connsiteX0" fmla="*/ 2954 w 6169"/>
                <a:gd name="connsiteY0" fmla="*/ 648 h 8297"/>
                <a:gd name="connsiteX1" fmla="*/ -163 w 6169"/>
                <a:gd name="connsiteY1" fmla="*/ 3637 h 8297"/>
                <a:gd name="connsiteX2" fmla="*/ 2954 w 6169"/>
                <a:gd name="connsiteY2" fmla="*/ 8535 h 8297"/>
                <a:gd name="connsiteX3" fmla="*/ 6007 w 6169"/>
                <a:gd name="connsiteY3" fmla="*/ 5609 h 8297"/>
                <a:gd name="connsiteX4" fmla="*/ 6007 w 6169"/>
                <a:gd name="connsiteY4" fmla="*/ 5546 h 8297"/>
                <a:gd name="connsiteX5" fmla="*/ 2954 w 6169"/>
                <a:gd name="connsiteY5" fmla="*/ 648 h 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97">
                  <a:moveTo>
                    <a:pt x="2954" y="648"/>
                  </a:moveTo>
                  <a:cubicBezTo>
                    <a:pt x="1237" y="-433"/>
                    <a:pt x="-163" y="648"/>
                    <a:pt x="-163" y="3637"/>
                  </a:cubicBezTo>
                  <a:cubicBezTo>
                    <a:pt x="-163" y="6627"/>
                    <a:pt x="1237" y="8535"/>
                    <a:pt x="2954" y="8535"/>
                  </a:cubicBezTo>
                  <a:cubicBezTo>
                    <a:pt x="4608" y="8573"/>
                    <a:pt x="5969" y="7263"/>
                    <a:pt x="6007" y="5609"/>
                  </a:cubicBezTo>
                  <a:cubicBezTo>
                    <a:pt x="6007" y="5590"/>
                    <a:pt x="6007" y="5565"/>
                    <a:pt x="6007" y="5546"/>
                  </a:cubicBezTo>
                  <a:cubicBezTo>
                    <a:pt x="5778" y="3536"/>
                    <a:pt x="4653" y="1742"/>
                    <a:pt x="2954" y="6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 3460">
              <a:extLst>
                <a:ext uri="{FF2B5EF4-FFF2-40B4-BE49-F238E27FC236}">
                  <a16:creationId xmlns:a16="http://schemas.microsoft.com/office/drawing/2014/main" id="{DF8D2E84-6846-7836-8E90-D12EE321875C}"/>
                </a:ext>
              </a:extLst>
            </p:cNvPr>
            <p:cNvSpPr/>
            <p:nvPr/>
          </p:nvSpPr>
          <p:spPr>
            <a:xfrm>
              <a:off x="9098738" y="4368722"/>
              <a:ext cx="5235" cy="9471"/>
            </a:xfrm>
            <a:custGeom>
              <a:avLst/>
              <a:gdLst>
                <a:gd name="connsiteX0" fmla="*/ 4594 w 5235"/>
                <a:gd name="connsiteY0" fmla="*/ 7181 h 9471"/>
                <a:gd name="connsiteX1" fmla="*/ 4022 w 5235"/>
                <a:gd name="connsiteY1" fmla="*/ 1266 h 9471"/>
                <a:gd name="connsiteX2" fmla="*/ 4022 w 5235"/>
                <a:gd name="connsiteY2" fmla="*/ 1266 h 9471"/>
                <a:gd name="connsiteX3" fmla="*/ 905 w 5235"/>
                <a:gd name="connsiteY3" fmla="*/ 7181 h 9471"/>
                <a:gd name="connsiteX4" fmla="*/ 4594 w 5235"/>
                <a:gd name="connsiteY4" fmla="*/ 7181 h 9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5" h="9471">
                  <a:moveTo>
                    <a:pt x="4594" y="7181"/>
                  </a:moveTo>
                  <a:cubicBezTo>
                    <a:pt x="5396" y="5235"/>
                    <a:pt x="5180" y="3021"/>
                    <a:pt x="4022" y="1266"/>
                  </a:cubicBezTo>
                  <a:lnTo>
                    <a:pt x="4022" y="1266"/>
                  </a:lnTo>
                  <a:cubicBezTo>
                    <a:pt x="905" y="-1915"/>
                    <a:pt x="-1703" y="2919"/>
                    <a:pt x="905" y="7181"/>
                  </a:cubicBezTo>
                  <a:cubicBezTo>
                    <a:pt x="2814" y="10552"/>
                    <a:pt x="3577" y="10552"/>
                    <a:pt x="4594" y="71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 3461">
              <a:extLst>
                <a:ext uri="{FF2B5EF4-FFF2-40B4-BE49-F238E27FC236}">
                  <a16:creationId xmlns:a16="http://schemas.microsoft.com/office/drawing/2014/main" id="{46C77A6E-7FE6-00EE-F133-CDCA626DB889}"/>
                </a:ext>
              </a:extLst>
            </p:cNvPr>
            <p:cNvSpPr/>
            <p:nvPr/>
          </p:nvSpPr>
          <p:spPr>
            <a:xfrm>
              <a:off x="8940691" y="1128493"/>
              <a:ext cx="17652" cy="20282"/>
            </a:xfrm>
            <a:custGeom>
              <a:avLst/>
              <a:gdLst>
                <a:gd name="connsiteX0" fmla="*/ 888 w 17652"/>
                <a:gd name="connsiteY0" fmla="*/ 8152 h 20282"/>
                <a:gd name="connsiteX1" fmla="*/ 4132 w 17652"/>
                <a:gd name="connsiteY1" fmla="*/ 19538 h 20282"/>
                <a:gd name="connsiteX2" fmla="*/ 17490 w 17652"/>
                <a:gd name="connsiteY2" fmla="*/ 8597 h 20282"/>
                <a:gd name="connsiteX3" fmla="*/ 15200 w 17652"/>
                <a:gd name="connsiteY3" fmla="*/ 3064 h 20282"/>
                <a:gd name="connsiteX4" fmla="*/ 5722 w 17652"/>
                <a:gd name="connsiteY4" fmla="*/ 1092 h 20282"/>
                <a:gd name="connsiteX5" fmla="*/ 888 w 17652"/>
                <a:gd name="connsiteY5" fmla="*/ 8152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52" h="20282">
                  <a:moveTo>
                    <a:pt x="888" y="8152"/>
                  </a:moveTo>
                  <a:cubicBezTo>
                    <a:pt x="1645" y="12032"/>
                    <a:pt x="2733" y="15841"/>
                    <a:pt x="4132" y="19538"/>
                  </a:cubicBezTo>
                  <a:cubicBezTo>
                    <a:pt x="6358" y="23545"/>
                    <a:pt x="17490" y="14386"/>
                    <a:pt x="17490" y="8597"/>
                  </a:cubicBezTo>
                  <a:cubicBezTo>
                    <a:pt x="17490" y="5544"/>
                    <a:pt x="16472" y="3064"/>
                    <a:pt x="15200" y="3064"/>
                  </a:cubicBezTo>
                  <a:cubicBezTo>
                    <a:pt x="12000" y="2608"/>
                    <a:pt x="8839" y="1949"/>
                    <a:pt x="5722" y="1092"/>
                  </a:cubicBezTo>
                  <a:cubicBezTo>
                    <a:pt x="-702" y="-753"/>
                    <a:pt x="-1084" y="-117"/>
                    <a:pt x="888" y="81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 3462">
              <a:extLst>
                <a:ext uri="{FF2B5EF4-FFF2-40B4-BE49-F238E27FC236}">
                  <a16:creationId xmlns:a16="http://schemas.microsoft.com/office/drawing/2014/main" id="{F893655D-264B-EFA9-69A4-65268C5A5346}"/>
                </a:ext>
              </a:extLst>
            </p:cNvPr>
            <p:cNvSpPr/>
            <p:nvPr/>
          </p:nvSpPr>
          <p:spPr>
            <a:xfrm>
              <a:off x="9082154" y="4558960"/>
              <a:ext cx="18055" cy="13225"/>
            </a:xfrm>
            <a:custGeom>
              <a:avLst/>
              <a:gdLst>
                <a:gd name="connsiteX0" fmla="*/ 3115 w 18055"/>
                <a:gd name="connsiteY0" fmla="*/ 641 h 13225"/>
                <a:gd name="connsiteX1" fmla="*/ 634 w 18055"/>
                <a:gd name="connsiteY1" fmla="*/ 9291 h 13225"/>
                <a:gd name="connsiteX2" fmla="*/ 5595 w 18055"/>
                <a:gd name="connsiteY2" fmla="*/ 12535 h 13225"/>
                <a:gd name="connsiteX3" fmla="*/ 17808 w 18055"/>
                <a:gd name="connsiteY3" fmla="*/ 9736 h 13225"/>
                <a:gd name="connsiteX4" fmla="*/ 3115 w 18055"/>
                <a:gd name="connsiteY4" fmla="*/ 641 h 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55" h="13225">
                  <a:moveTo>
                    <a:pt x="3115" y="641"/>
                  </a:moveTo>
                  <a:cubicBezTo>
                    <a:pt x="42" y="2345"/>
                    <a:pt x="-1065" y="6219"/>
                    <a:pt x="634" y="9291"/>
                  </a:cubicBezTo>
                  <a:cubicBezTo>
                    <a:pt x="1651" y="11123"/>
                    <a:pt x="3509" y="12338"/>
                    <a:pt x="5595" y="12535"/>
                  </a:cubicBezTo>
                  <a:cubicBezTo>
                    <a:pt x="12656" y="14380"/>
                    <a:pt x="16599" y="13489"/>
                    <a:pt x="17808" y="9736"/>
                  </a:cubicBezTo>
                  <a:cubicBezTo>
                    <a:pt x="19016" y="5984"/>
                    <a:pt x="6994" y="-1586"/>
                    <a:pt x="3115" y="6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 3463">
              <a:extLst>
                <a:ext uri="{FF2B5EF4-FFF2-40B4-BE49-F238E27FC236}">
                  <a16:creationId xmlns:a16="http://schemas.microsoft.com/office/drawing/2014/main" id="{30F7E184-76A8-DABA-FA8A-46EF9586C737}"/>
                </a:ext>
              </a:extLst>
            </p:cNvPr>
            <p:cNvSpPr/>
            <p:nvPr/>
          </p:nvSpPr>
          <p:spPr>
            <a:xfrm>
              <a:off x="9087130" y="2877589"/>
              <a:ext cx="6193" cy="9413"/>
            </a:xfrm>
            <a:custGeom>
              <a:avLst/>
              <a:gdLst>
                <a:gd name="connsiteX0" fmla="*/ 301 w 6193"/>
                <a:gd name="connsiteY0" fmla="*/ 4945 h 9413"/>
                <a:gd name="connsiteX1" fmla="*/ 2909 w 6193"/>
                <a:gd name="connsiteY1" fmla="*/ 9652 h 9413"/>
                <a:gd name="connsiteX2" fmla="*/ 5644 w 6193"/>
                <a:gd name="connsiteY2" fmla="*/ 4945 h 9413"/>
                <a:gd name="connsiteX3" fmla="*/ 2909 w 6193"/>
                <a:gd name="connsiteY3" fmla="*/ 238 h 9413"/>
                <a:gd name="connsiteX4" fmla="*/ 301 w 6193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3" h="9413">
                  <a:moveTo>
                    <a:pt x="301" y="4945"/>
                  </a:moveTo>
                  <a:cubicBezTo>
                    <a:pt x="1255" y="7553"/>
                    <a:pt x="2463" y="9652"/>
                    <a:pt x="2909" y="9652"/>
                  </a:cubicBezTo>
                  <a:cubicBezTo>
                    <a:pt x="3354" y="9652"/>
                    <a:pt x="4626" y="7553"/>
                    <a:pt x="5644" y="4945"/>
                  </a:cubicBezTo>
                  <a:cubicBezTo>
                    <a:pt x="6661" y="2337"/>
                    <a:pt x="5644" y="238"/>
                    <a:pt x="2909" y="238"/>
                  </a:cubicBezTo>
                  <a:cubicBezTo>
                    <a:pt x="174" y="238"/>
                    <a:pt x="-844" y="2083"/>
                    <a:pt x="301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 3464">
              <a:extLst>
                <a:ext uri="{FF2B5EF4-FFF2-40B4-BE49-F238E27FC236}">
                  <a16:creationId xmlns:a16="http://schemas.microsoft.com/office/drawing/2014/main" id="{4AE60289-F1F0-CD7E-2262-8507FC2A18E8}"/>
                </a:ext>
              </a:extLst>
            </p:cNvPr>
            <p:cNvSpPr/>
            <p:nvPr/>
          </p:nvSpPr>
          <p:spPr>
            <a:xfrm>
              <a:off x="9099212" y="3207901"/>
              <a:ext cx="8035" cy="9437"/>
            </a:xfrm>
            <a:custGeom>
              <a:avLst/>
              <a:gdLst>
                <a:gd name="connsiteX0" fmla="*/ 7873 w 8035"/>
                <a:gd name="connsiteY0" fmla="*/ 5009 h 9437"/>
                <a:gd name="connsiteX1" fmla="*/ 5011 w 8035"/>
                <a:gd name="connsiteY1" fmla="*/ 238 h 9437"/>
                <a:gd name="connsiteX2" fmla="*/ 813 w 8035"/>
                <a:gd name="connsiteY2" fmla="*/ 7680 h 9437"/>
                <a:gd name="connsiteX3" fmla="*/ 7873 w 8035"/>
                <a:gd name="connsiteY3" fmla="*/ 5009 h 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5" h="9437">
                  <a:moveTo>
                    <a:pt x="7873" y="5009"/>
                  </a:moveTo>
                  <a:cubicBezTo>
                    <a:pt x="7873" y="2401"/>
                    <a:pt x="6601" y="238"/>
                    <a:pt x="5011" y="238"/>
                  </a:cubicBezTo>
                  <a:cubicBezTo>
                    <a:pt x="1067" y="238"/>
                    <a:pt x="-1732" y="5200"/>
                    <a:pt x="813" y="7680"/>
                  </a:cubicBezTo>
                  <a:cubicBezTo>
                    <a:pt x="4247" y="11242"/>
                    <a:pt x="7873" y="9843"/>
                    <a:pt x="7873" y="50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 3465">
              <a:extLst>
                <a:ext uri="{FF2B5EF4-FFF2-40B4-BE49-F238E27FC236}">
                  <a16:creationId xmlns:a16="http://schemas.microsoft.com/office/drawing/2014/main" id="{102D77F7-94EF-4C41-0AA9-4BDF34423A83}"/>
                </a:ext>
              </a:extLst>
            </p:cNvPr>
            <p:cNvSpPr/>
            <p:nvPr/>
          </p:nvSpPr>
          <p:spPr>
            <a:xfrm>
              <a:off x="9120711" y="2490603"/>
              <a:ext cx="5173" cy="6234"/>
            </a:xfrm>
            <a:custGeom>
              <a:avLst/>
              <a:gdLst>
                <a:gd name="connsiteX0" fmla="*/ 3675 w 5173"/>
                <a:gd name="connsiteY0" fmla="*/ 6473 h 6234"/>
                <a:gd name="connsiteX1" fmla="*/ 5011 w 5173"/>
                <a:gd name="connsiteY1" fmla="*/ 3356 h 6234"/>
                <a:gd name="connsiteX2" fmla="*/ 1767 w 5173"/>
                <a:gd name="connsiteY2" fmla="*/ 239 h 6234"/>
                <a:gd name="connsiteX3" fmla="*/ 1703 w 5173"/>
                <a:gd name="connsiteY3" fmla="*/ 239 h 6234"/>
                <a:gd name="connsiteX4" fmla="*/ 368 w 5173"/>
                <a:gd name="connsiteY4" fmla="*/ 3356 h 6234"/>
                <a:gd name="connsiteX5" fmla="*/ 3675 w 5173"/>
                <a:gd name="connsiteY5" fmla="*/ 6473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34">
                  <a:moveTo>
                    <a:pt x="3675" y="6473"/>
                  </a:moveTo>
                  <a:cubicBezTo>
                    <a:pt x="4375" y="6473"/>
                    <a:pt x="5011" y="5073"/>
                    <a:pt x="5011" y="3356"/>
                  </a:cubicBezTo>
                  <a:cubicBezTo>
                    <a:pt x="4979" y="1600"/>
                    <a:pt x="3529" y="201"/>
                    <a:pt x="1767" y="239"/>
                  </a:cubicBezTo>
                  <a:cubicBezTo>
                    <a:pt x="1748" y="239"/>
                    <a:pt x="1722" y="239"/>
                    <a:pt x="1703" y="239"/>
                  </a:cubicBezTo>
                  <a:cubicBezTo>
                    <a:pt x="-78" y="239"/>
                    <a:pt x="-714" y="1638"/>
                    <a:pt x="368" y="3356"/>
                  </a:cubicBezTo>
                  <a:cubicBezTo>
                    <a:pt x="1449" y="5073"/>
                    <a:pt x="2912" y="6473"/>
                    <a:pt x="3675" y="6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 3466">
              <a:extLst>
                <a:ext uri="{FF2B5EF4-FFF2-40B4-BE49-F238E27FC236}">
                  <a16:creationId xmlns:a16="http://schemas.microsoft.com/office/drawing/2014/main" id="{09F88D0D-5658-E34B-F66B-6AA36470FE01}"/>
                </a:ext>
              </a:extLst>
            </p:cNvPr>
            <p:cNvSpPr/>
            <p:nvPr/>
          </p:nvSpPr>
          <p:spPr>
            <a:xfrm>
              <a:off x="9120057" y="4564134"/>
              <a:ext cx="11997" cy="9285"/>
            </a:xfrm>
            <a:custGeom>
              <a:avLst/>
              <a:gdLst>
                <a:gd name="connsiteX0" fmla="*/ 11835 w 11997"/>
                <a:gd name="connsiteY0" fmla="*/ 6280 h 9285"/>
                <a:gd name="connsiteX1" fmla="*/ 577 w 11997"/>
                <a:gd name="connsiteY1" fmla="*/ 1064 h 9285"/>
                <a:gd name="connsiteX2" fmla="*/ 7383 w 11997"/>
                <a:gd name="connsiteY2" fmla="*/ 9524 h 9285"/>
                <a:gd name="connsiteX3" fmla="*/ 11835 w 11997"/>
                <a:gd name="connsiteY3" fmla="*/ 6280 h 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7" h="9285">
                  <a:moveTo>
                    <a:pt x="11835" y="6280"/>
                  </a:moveTo>
                  <a:cubicBezTo>
                    <a:pt x="11835" y="2527"/>
                    <a:pt x="3121" y="-1544"/>
                    <a:pt x="577" y="1064"/>
                  </a:cubicBezTo>
                  <a:cubicBezTo>
                    <a:pt x="-1968" y="3672"/>
                    <a:pt x="2485" y="9524"/>
                    <a:pt x="7383" y="9524"/>
                  </a:cubicBezTo>
                  <a:cubicBezTo>
                    <a:pt x="9863" y="9524"/>
                    <a:pt x="11835" y="8061"/>
                    <a:pt x="11835" y="62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 3467">
              <a:extLst>
                <a:ext uri="{FF2B5EF4-FFF2-40B4-BE49-F238E27FC236}">
                  <a16:creationId xmlns:a16="http://schemas.microsoft.com/office/drawing/2014/main" id="{2928272A-2EE9-0BF3-502D-E59DC81CB96B}"/>
                </a:ext>
              </a:extLst>
            </p:cNvPr>
            <p:cNvSpPr/>
            <p:nvPr/>
          </p:nvSpPr>
          <p:spPr>
            <a:xfrm>
              <a:off x="9125885" y="3642147"/>
              <a:ext cx="6360" cy="6297"/>
            </a:xfrm>
            <a:custGeom>
              <a:avLst/>
              <a:gdLst>
                <a:gd name="connsiteX0" fmla="*/ 2954 w 6360"/>
                <a:gd name="connsiteY0" fmla="*/ 238 h 6297"/>
                <a:gd name="connsiteX1" fmla="*/ -163 w 6360"/>
                <a:gd name="connsiteY1" fmla="*/ 3355 h 6297"/>
                <a:gd name="connsiteX2" fmla="*/ 3018 w 6360"/>
                <a:gd name="connsiteY2" fmla="*/ 6536 h 6297"/>
                <a:gd name="connsiteX3" fmla="*/ 6198 w 6360"/>
                <a:gd name="connsiteY3" fmla="*/ 3355 h 6297"/>
                <a:gd name="connsiteX4" fmla="*/ 3081 w 6360"/>
                <a:gd name="connsiteY4" fmla="*/ 238 h 6297"/>
                <a:gd name="connsiteX5" fmla="*/ 2954 w 636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297">
                  <a:moveTo>
                    <a:pt x="2954" y="238"/>
                  </a:move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111"/>
                    <a:pt x="1262" y="6536"/>
                    <a:pt x="3018" y="6536"/>
                  </a:cubicBezTo>
                  <a:cubicBezTo>
                    <a:pt x="4773" y="6536"/>
                    <a:pt x="6198" y="5111"/>
                    <a:pt x="6198" y="3355"/>
                  </a:cubicBezTo>
                  <a:cubicBezTo>
                    <a:pt x="6198" y="1631"/>
                    <a:pt x="4805" y="238"/>
                    <a:pt x="3081" y="238"/>
                  </a:cubicBezTo>
                  <a:cubicBezTo>
                    <a:pt x="3043" y="238"/>
                    <a:pt x="2999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 3468">
              <a:extLst>
                <a:ext uri="{FF2B5EF4-FFF2-40B4-BE49-F238E27FC236}">
                  <a16:creationId xmlns:a16="http://schemas.microsoft.com/office/drawing/2014/main" id="{B04D9D9D-42D9-ABF6-A06F-9AB1AA56C4D0}"/>
                </a:ext>
              </a:extLst>
            </p:cNvPr>
            <p:cNvSpPr/>
            <p:nvPr/>
          </p:nvSpPr>
          <p:spPr>
            <a:xfrm>
              <a:off x="9119651" y="3302670"/>
              <a:ext cx="18041" cy="8696"/>
            </a:xfrm>
            <a:custGeom>
              <a:avLst/>
              <a:gdLst>
                <a:gd name="connsiteX0" fmla="*/ 17711 w 18041"/>
                <a:gd name="connsiteY0" fmla="*/ 5396 h 8696"/>
                <a:gd name="connsiteX1" fmla="*/ -163 w 18041"/>
                <a:gd name="connsiteY1" fmla="*/ 2533 h 8696"/>
                <a:gd name="connsiteX2" fmla="*/ 13322 w 18041"/>
                <a:gd name="connsiteY2" fmla="*/ 8894 h 8696"/>
                <a:gd name="connsiteX3" fmla="*/ 17711 w 18041"/>
                <a:gd name="connsiteY3" fmla="*/ 5396 h 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41" h="8696">
                  <a:moveTo>
                    <a:pt x="17711" y="5396"/>
                  </a:moveTo>
                  <a:cubicBezTo>
                    <a:pt x="16185" y="689"/>
                    <a:pt x="-163" y="-1919"/>
                    <a:pt x="-163" y="2533"/>
                  </a:cubicBezTo>
                  <a:cubicBezTo>
                    <a:pt x="-163" y="6986"/>
                    <a:pt x="5180" y="8894"/>
                    <a:pt x="13322" y="8894"/>
                  </a:cubicBezTo>
                  <a:cubicBezTo>
                    <a:pt x="16566" y="9212"/>
                    <a:pt x="18474" y="7622"/>
                    <a:pt x="17711" y="53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 3469">
              <a:extLst>
                <a:ext uri="{FF2B5EF4-FFF2-40B4-BE49-F238E27FC236}">
                  <a16:creationId xmlns:a16="http://schemas.microsoft.com/office/drawing/2014/main" id="{2E7C38FE-C532-5E6D-E94E-BD85549B2B51}"/>
                </a:ext>
              </a:extLst>
            </p:cNvPr>
            <p:cNvSpPr/>
            <p:nvPr/>
          </p:nvSpPr>
          <p:spPr>
            <a:xfrm>
              <a:off x="9110537" y="4637044"/>
              <a:ext cx="15252" cy="14679"/>
            </a:xfrm>
            <a:custGeom>
              <a:avLst/>
              <a:gdLst>
                <a:gd name="connsiteX0" fmla="*/ 11178 w 15252"/>
                <a:gd name="connsiteY0" fmla="*/ 14914 h 14679"/>
                <a:gd name="connsiteX1" fmla="*/ 11178 w 15252"/>
                <a:gd name="connsiteY1" fmla="*/ 13133 h 14679"/>
                <a:gd name="connsiteX2" fmla="*/ 5771 w 15252"/>
                <a:gd name="connsiteY2" fmla="*/ 7409 h 14679"/>
                <a:gd name="connsiteX3" fmla="*/ 2145 w 15252"/>
                <a:gd name="connsiteY3" fmla="*/ 1048 h 14679"/>
                <a:gd name="connsiteX4" fmla="*/ 174 w 15252"/>
                <a:gd name="connsiteY4" fmla="*/ 1620 h 14679"/>
                <a:gd name="connsiteX5" fmla="*/ 3672 w 15252"/>
                <a:gd name="connsiteY5" fmla="*/ 9953 h 14679"/>
                <a:gd name="connsiteX6" fmla="*/ 11178 w 15252"/>
                <a:gd name="connsiteY6" fmla="*/ 14914 h 1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2" h="14679">
                  <a:moveTo>
                    <a:pt x="11178" y="14914"/>
                  </a:moveTo>
                  <a:cubicBezTo>
                    <a:pt x="16393" y="14596"/>
                    <a:pt x="16393" y="14469"/>
                    <a:pt x="11178" y="13133"/>
                  </a:cubicBezTo>
                  <a:cubicBezTo>
                    <a:pt x="8373" y="12516"/>
                    <a:pt x="6229" y="10245"/>
                    <a:pt x="5771" y="7409"/>
                  </a:cubicBezTo>
                  <a:cubicBezTo>
                    <a:pt x="5612" y="4845"/>
                    <a:pt x="4270" y="2498"/>
                    <a:pt x="2145" y="1048"/>
                  </a:cubicBezTo>
                  <a:cubicBezTo>
                    <a:pt x="237" y="-224"/>
                    <a:pt x="-717" y="30"/>
                    <a:pt x="174" y="1620"/>
                  </a:cubicBezTo>
                  <a:cubicBezTo>
                    <a:pt x="1484" y="4336"/>
                    <a:pt x="2648" y="7116"/>
                    <a:pt x="3672" y="9953"/>
                  </a:cubicBezTo>
                  <a:cubicBezTo>
                    <a:pt x="4881" y="13025"/>
                    <a:pt x="7883" y="15010"/>
                    <a:pt x="11178" y="149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 3470">
              <a:extLst>
                <a:ext uri="{FF2B5EF4-FFF2-40B4-BE49-F238E27FC236}">
                  <a16:creationId xmlns:a16="http://schemas.microsoft.com/office/drawing/2014/main" id="{DB941CFB-3743-211E-18E5-E871D5EA4A29}"/>
                </a:ext>
              </a:extLst>
            </p:cNvPr>
            <p:cNvSpPr/>
            <p:nvPr/>
          </p:nvSpPr>
          <p:spPr>
            <a:xfrm>
              <a:off x="9077331" y="6498998"/>
              <a:ext cx="5173" cy="6298"/>
            </a:xfrm>
            <a:custGeom>
              <a:avLst/>
              <a:gdLst>
                <a:gd name="connsiteX0" fmla="*/ 368 w 5173"/>
                <a:gd name="connsiteY0" fmla="*/ 3355 h 6298"/>
                <a:gd name="connsiteX1" fmla="*/ 1703 w 5173"/>
                <a:gd name="connsiteY1" fmla="*/ 6536 h 6298"/>
                <a:gd name="connsiteX2" fmla="*/ 5011 w 5173"/>
                <a:gd name="connsiteY2" fmla="*/ 3355 h 6298"/>
                <a:gd name="connsiteX3" fmla="*/ 5011 w 5173"/>
                <a:gd name="connsiteY3" fmla="*/ 3355 h 6298"/>
                <a:gd name="connsiteX4" fmla="*/ 3612 w 5173"/>
                <a:gd name="connsiteY4" fmla="*/ 238 h 6298"/>
                <a:gd name="connsiteX5" fmla="*/ 368 w 5173"/>
                <a:gd name="connsiteY5" fmla="*/ 3355 h 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8">
                  <a:moveTo>
                    <a:pt x="368" y="3355"/>
                  </a:moveTo>
                  <a:cubicBezTo>
                    <a:pt x="-714" y="5136"/>
                    <a:pt x="-78" y="6536"/>
                    <a:pt x="1703" y="6536"/>
                  </a:cubicBezTo>
                  <a:cubicBezTo>
                    <a:pt x="3497" y="6574"/>
                    <a:pt x="4973" y="5149"/>
                    <a:pt x="5011" y="3355"/>
                  </a:cubicBezTo>
                  <a:cubicBezTo>
                    <a:pt x="5011" y="3355"/>
                    <a:pt x="5011" y="3355"/>
                    <a:pt x="5011" y="3355"/>
                  </a:cubicBezTo>
                  <a:cubicBezTo>
                    <a:pt x="5011" y="1638"/>
                    <a:pt x="4375" y="238"/>
                    <a:pt x="3612" y="238"/>
                  </a:cubicBezTo>
                  <a:cubicBezTo>
                    <a:pt x="2848" y="238"/>
                    <a:pt x="1385" y="1638"/>
                    <a:pt x="36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 3471">
              <a:extLst>
                <a:ext uri="{FF2B5EF4-FFF2-40B4-BE49-F238E27FC236}">
                  <a16:creationId xmlns:a16="http://schemas.microsoft.com/office/drawing/2014/main" id="{A06E0B55-FD6A-C227-D336-2E4EDC96176D}"/>
                </a:ext>
              </a:extLst>
            </p:cNvPr>
            <p:cNvSpPr/>
            <p:nvPr/>
          </p:nvSpPr>
          <p:spPr>
            <a:xfrm>
              <a:off x="9088725" y="4690116"/>
              <a:ext cx="24272" cy="24697"/>
            </a:xfrm>
            <a:custGeom>
              <a:avLst/>
              <a:gdLst>
                <a:gd name="connsiteX0" fmla="*/ 11109 w 24272"/>
                <a:gd name="connsiteY0" fmla="*/ 20424 h 24697"/>
                <a:gd name="connsiteX1" fmla="*/ 18742 w 24272"/>
                <a:gd name="connsiteY1" fmla="*/ 15718 h 24697"/>
                <a:gd name="connsiteX2" fmla="*/ 21604 w 24272"/>
                <a:gd name="connsiteY2" fmla="*/ 4714 h 24697"/>
                <a:gd name="connsiteX3" fmla="*/ 16834 w 24272"/>
                <a:gd name="connsiteY3" fmla="*/ 3887 h 24697"/>
                <a:gd name="connsiteX4" fmla="*/ 6020 w 24272"/>
                <a:gd name="connsiteY4" fmla="*/ 6049 h 24697"/>
                <a:gd name="connsiteX5" fmla="*/ 2904 w 24272"/>
                <a:gd name="connsiteY5" fmla="*/ 4714 h 24697"/>
                <a:gd name="connsiteX6" fmla="*/ 1822 w 24272"/>
                <a:gd name="connsiteY6" fmla="*/ 23032 h 24697"/>
                <a:gd name="connsiteX7" fmla="*/ 11109 w 24272"/>
                <a:gd name="connsiteY7" fmla="*/ 20424 h 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72" h="24697">
                  <a:moveTo>
                    <a:pt x="11109" y="20424"/>
                  </a:moveTo>
                  <a:cubicBezTo>
                    <a:pt x="12546" y="17524"/>
                    <a:pt x="15504" y="15699"/>
                    <a:pt x="18742" y="15718"/>
                  </a:cubicBezTo>
                  <a:cubicBezTo>
                    <a:pt x="25102" y="15718"/>
                    <a:pt x="25484" y="14255"/>
                    <a:pt x="21604" y="4714"/>
                  </a:cubicBezTo>
                  <a:cubicBezTo>
                    <a:pt x="19251" y="-1075"/>
                    <a:pt x="18869" y="-1138"/>
                    <a:pt x="16834" y="3887"/>
                  </a:cubicBezTo>
                  <a:cubicBezTo>
                    <a:pt x="14798" y="8912"/>
                    <a:pt x="6020" y="11520"/>
                    <a:pt x="6020" y="6049"/>
                  </a:cubicBezTo>
                  <a:cubicBezTo>
                    <a:pt x="6020" y="4268"/>
                    <a:pt x="4621" y="3632"/>
                    <a:pt x="2904" y="4714"/>
                  </a:cubicBezTo>
                  <a:cubicBezTo>
                    <a:pt x="-595" y="6876"/>
                    <a:pt x="-1295" y="19852"/>
                    <a:pt x="1822" y="23032"/>
                  </a:cubicBezTo>
                  <a:cubicBezTo>
                    <a:pt x="4939" y="26213"/>
                    <a:pt x="9201" y="25450"/>
                    <a:pt x="11109" y="204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 3472">
              <a:extLst>
                <a:ext uri="{FF2B5EF4-FFF2-40B4-BE49-F238E27FC236}">
                  <a16:creationId xmlns:a16="http://schemas.microsoft.com/office/drawing/2014/main" id="{E847F09C-3184-6420-EF25-D073EA738953}"/>
                </a:ext>
              </a:extLst>
            </p:cNvPr>
            <p:cNvSpPr/>
            <p:nvPr/>
          </p:nvSpPr>
          <p:spPr>
            <a:xfrm>
              <a:off x="9080466" y="4526629"/>
              <a:ext cx="7698" cy="2546"/>
            </a:xfrm>
            <a:custGeom>
              <a:avLst/>
              <a:gdLst>
                <a:gd name="connsiteX0" fmla="*/ 1304 w 7698"/>
                <a:gd name="connsiteY0" fmla="*/ 849 h 2546"/>
                <a:gd name="connsiteX1" fmla="*/ 3149 w 7698"/>
                <a:gd name="connsiteY1" fmla="*/ 2758 h 2546"/>
                <a:gd name="connsiteX2" fmla="*/ 7220 w 7698"/>
                <a:gd name="connsiteY2" fmla="*/ 1104 h 2546"/>
                <a:gd name="connsiteX3" fmla="*/ 1304 w 7698"/>
                <a:gd name="connsiteY3" fmla="*/ 849 h 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" h="2546">
                  <a:moveTo>
                    <a:pt x="1304" y="849"/>
                  </a:moveTo>
                  <a:cubicBezTo>
                    <a:pt x="-1177" y="1867"/>
                    <a:pt x="-477" y="2567"/>
                    <a:pt x="3149" y="2758"/>
                  </a:cubicBezTo>
                  <a:cubicBezTo>
                    <a:pt x="6774" y="2948"/>
                    <a:pt x="8237" y="2121"/>
                    <a:pt x="7220" y="1104"/>
                  </a:cubicBezTo>
                  <a:cubicBezTo>
                    <a:pt x="5407" y="48"/>
                    <a:pt x="3200" y="-48"/>
                    <a:pt x="1304" y="8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 3473">
              <a:extLst>
                <a:ext uri="{FF2B5EF4-FFF2-40B4-BE49-F238E27FC236}">
                  <a16:creationId xmlns:a16="http://schemas.microsoft.com/office/drawing/2014/main" id="{F86489AA-B106-F95C-B4E5-CCB210CB0BF4}"/>
                </a:ext>
              </a:extLst>
            </p:cNvPr>
            <p:cNvSpPr/>
            <p:nvPr/>
          </p:nvSpPr>
          <p:spPr>
            <a:xfrm>
              <a:off x="9098391" y="4321726"/>
              <a:ext cx="8856" cy="25164"/>
            </a:xfrm>
            <a:custGeom>
              <a:avLst/>
              <a:gdLst>
                <a:gd name="connsiteX0" fmla="*/ 1316 w 8856"/>
                <a:gd name="connsiteY0" fmla="*/ 20466 h 25164"/>
                <a:gd name="connsiteX1" fmla="*/ 8694 w 8856"/>
                <a:gd name="connsiteY1" fmla="*/ 22628 h 25164"/>
                <a:gd name="connsiteX2" fmla="*/ 2334 w 8856"/>
                <a:gd name="connsiteY2" fmla="*/ 238 h 25164"/>
                <a:gd name="connsiteX3" fmla="*/ 1316 w 8856"/>
                <a:gd name="connsiteY3" fmla="*/ 20466 h 2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6" h="25164">
                  <a:moveTo>
                    <a:pt x="1316" y="20466"/>
                  </a:moveTo>
                  <a:cubicBezTo>
                    <a:pt x="3287" y="25681"/>
                    <a:pt x="8694" y="27335"/>
                    <a:pt x="8694" y="22628"/>
                  </a:cubicBezTo>
                  <a:cubicBezTo>
                    <a:pt x="8694" y="14677"/>
                    <a:pt x="4496" y="238"/>
                    <a:pt x="2334" y="238"/>
                  </a:cubicBezTo>
                  <a:cubicBezTo>
                    <a:pt x="171" y="238"/>
                    <a:pt x="-1483" y="13023"/>
                    <a:pt x="1316" y="204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 3474">
              <a:extLst>
                <a:ext uri="{FF2B5EF4-FFF2-40B4-BE49-F238E27FC236}">
                  <a16:creationId xmlns:a16="http://schemas.microsoft.com/office/drawing/2014/main" id="{089207F6-E4F6-57AC-908C-ECB68A5301C2}"/>
                </a:ext>
              </a:extLst>
            </p:cNvPr>
            <p:cNvSpPr/>
            <p:nvPr/>
          </p:nvSpPr>
          <p:spPr>
            <a:xfrm>
              <a:off x="8943014" y="1744873"/>
              <a:ext cx="9287" cy="9286"/>
            </a:xfrm>
            <a:custGeom>
              <a:avLst/>
              <a:gdLst>
                <a:gd name="connsiteX0" fmla="*/ -163 w 9287"/>
                <a:gd name="connsiteY0" fmla="*/ 4945 h 9286"/>
                <a:gd name="connsiteX1" fmla="*/ 4544 w 9287"/>
                <a:gd name="connsiteY1" fmla="*/ 9525 h 9286"/>
                <a:gd name="connsiteX2" fmla="*/ 9124 w 9287"/>
                <a:gd name="connsiteY2" fmla="*/ 4818 h 9286"/>
                <a:gd name="connsiteX3" fmla="*/ 4481 w 9287"/>
                <a:gd name="connsiteY3" fmla="*/ 238 h 9286"/>
                <a:gd name="connsiteX4" fmla="*/ -163 w 9287"/>
                <a:gd name="connsiteY4" fmla="*/ 4945 h 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" h="9286">
                  <a:moveTo>
                    <a:pt x="-163" y="4945"/>
                  </a:moveTo>
                  <a:cubicBezTo>
                    <a:pt x="-131" y="7509"/>
                    <a:pt x="1981" y="9560"/>
                    <a:pt x="4544" y="9525"/>
                  </a:cubicBezTo>
                  <a:cubicBezTo>
                    <a:pt x="7108" y="9489"/>
                    <a:pt x="9156" y="7382"/>
                    <a:pt x="9124" y="4818"/>
                  </a:cubicBezTo>
                  <a:cubicBezTo>
                    <a:pt x="9086" y="2279"/>
                    <a:pt x="7018" y="239"/>
                    <a:pt x="4481" y="238"/>
                  </a:cubicBezTo>
                  <a:cubicBezTo>
                    <a:pt x="1905" y="273"/>
                    <a:pt x="-163" y="2370"/>
                    <a:pt x="-16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 3475">
              <a:extLst>
                <a:ext uri="{FF2B5EF4-FFF2-40B4-BE49-F238E27FC236}">
                  <a16:creationId xmlns:a16="http://schemas.microsoft.com/office/drawing/2014/main" id="{1CC15175-7440-5374-2988-F8A0A26D6553}"/>
                </a:ext>
              </a:extLst>
            </p:cNvPr>
            <p:cNvSpPr/>
            <p:nvPr/>
          </p:nvSpPr>
          <p:spPr>
            <a:xfrm>
              <a:off x="8949893" y="3582451"/>
              <a:ext cx="12553" cy="8202"/>
            </a:xfrm>
            <a:custGeom>
              <a:avLst/>
              <a:gdLst>
                <a:gd name="connsiteX0" fmla="*/ 12359 w 12553"/>
                <a:gd name="connsiteY0" fmla="*/ 4851 h 8202"/>
                <a:gd name="connsiteX1" fmla="*/ 5489 w 12553"/>
                <a:gd name="connsiteY1" fmla="*/ 653 h 8202"/>
                <a:gd name="connsiteX2" fmla="*/ 2055 w 12553"/>
                <a:gd name="connsiteY2" fmla="*/ 4660 h 8202"/>
                <a:gd name="connsiteX3" fmla="*/ 12359 w 12553"/>
                <a:gd name="connsiteY3" fmla="*/ 4851 h 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3" h="8202">
                  <a:moveTo>
                    <a:pt x="12359" y="4851"/>
                  </a:moveTo>
                  <a:cubicBezTo>
                    <a:pt x="12741" y="3133"/>
                    <a:pt x="9624" y="1225"/>
                    <a:pt x="5489" y="653"/>
                  </a:cubicBezTo>
                  <a:cubicBezTo>
                    <a:pt x="-871" y="-302"/>
                    <a:pt x="-1635" y="144"/>
                    <a:pt x="2055" y="4660"/>
                  </a:cubicBezTo>
                  <a:cubicBezTo>
                    <a:pt x="5744" y="9176"/>
                    <a:pt x="11023" y="10130"/>
                    <a:pt x="12359" y="48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 3476">
              <a:extLst>
                <a:ext uri="{FF2B5EF4-FFF2-40B4-BE49-F238E27FC236}">
                  <a16:creationId xmlns:a16="http://schemas.microsoft.com/office/drawing/2014/main" id="{E0EB6F0A-2B2F-7545-C604-644711A2E84A}"/>
                </a:ext>
              </a:extLst>
            </p:cNvPr>
            <p:cNvSpPr/>
            <p:nvPr/>
          </p:nvSpPr>
          <p:spPr>
            <a:xfrm>
              <a:off x="8950017" y="1971768"/>
              <a:ext cx="11583" cy="9098"/>
            </a:xfrm>
            <a:custGeom>
              <a:avLst/>
              <a:gdLst>
                <a:gd name="connsiteX0" fmla="*/ 11408 w 11583"/>
                <a:gd name="connsiteY0" fmla="*/ 4364 h 9098"/>
                <a:gd name="connsiteX1" fmla="*/ 7916 w 11583"/>
                <a:gd name="connsiteY1" fmla="*/ 251 h 9098"/>
                <a:gd name="connsiteX2" fmla="*/ 6256 w 11583"/>
                <a:gd name="connsiteY2" fmla="*/ 484 h 9098"/>
                <a:gd name="connsiteX3" fmla="*/ 4984 w 11583"/>
                <a:gd name="connsiteY3" fmla="*/ 9326 h 9098"/>
                <a:gd name="connsiteX4" fmla="*/ 11408 w 11583"/>
                <a:gd name="connsiteY4" fmla="*/ 4364 h 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83" h="9098">
                  <a:moveTo>
                    <a:pt x="11408" y="4364"/>
                  </a:moveTo>
                  <a:cubicBezTo>
                    <a:pt x="11580" y="2263"/>
                    <a:pt x="10015" y="422"/>
                    <a:pt x="7916" y="251"/>
                  </a:cubicBezTo>
                  <a:cubicBezTo>
                    <a:pt x="7350" y="205"/>
                    <a:pt x="6784" y="285"/>
                    <a:pt x="6256" y="484"/>
                  </a:cubicBezTo>
                  <a:cubicBezTo>
                    <a:pt x="-1504" y="2011"/>
                    <a:pt x="-2586" y="9326"/>
                    <a:pt x="4984" y="9326"/>
                  </a:cubicBezTo>
                  <a:cubicBezTo>
                    <a:pt x="8800" y="9517"/>
                    <a:pt x="11408" y="7290"/>
                    <a:pt x="11408" y="43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 3477">
              <a:extLst>
                <a:ext uri="{FF2B5EF4-FFF2-40B4-BE49-F238E27FC236}">
                  <a16:creationId xmlns:a16="http://schemas.microsoft.com/office/drawing/2014/main" id="{4FAC0765-9AA6-76FA-71F4-46872F0D5FC4}"/>
                </a:ext>
              </a:extLst>
            </p:cNvPr>
            <p:cNvSpPr/>
            <p:nvPr/>
          </p:nvSpPr>
          <p:spPr>
            <a:xfrm>
              <a:off x="8936557" y="4727221"/>
              <a:ext cx="12084" cy="22394"/>
            </a:xfrm>
            <a:custGeom>
              <a:avLst/>
              <a:gdLst>
                <a:gd name="connsiteX0" fmla="*/ 11447 w 12084"/>
                <a:gd name="connsiteY0" fmla="*/ 238 h 22394"/>
                <a:gd name="connsiteX1" fmla="*/ 4514 w 12084"/>
                <a:gd name="connsiteY1" fmla="*/ 9080 h 22394"/>
                <a:gd name="connsiteX2" fmla="*/ 1143 w 12084"/>
                <a:gd name="connsiteY2" fmla="*/ 20211 h 22394"/>
                <a:gd name="connsiteX3" fmla="*/ 11893 w 12084"/>
                <a:gd name="connsiteY3" fmla="*/ 11433 h 2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84" h="22394">
                  <a:moveTo>
                    <a:pt x="11447" y="238"/>
                  </a:moveTo>
                  <a:lnTo>
                    <a:pt x="4514" y="9080"/>
                  </a:lnTo>
                  <a:cubicBezTo>
                    <a:pt x="-320" y="15441"/>
                    <a:pt x="-1338" y="18621"/>
                    <a:pt x="1143" y="20211"/>
                  </a:cubicBezTo>
                  <a:cubicBezTo>
                    <a:pt x="8966" y="25236"/>
                    <a:pt x="12274" y="22501"/>
                    <a:pt x="11893" y="114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 3478">
              <a:extLst>
                <a:ext uri="{FF2B5EF4-FFF2-40B4-BE49-F238E27FC236}">
                  <a16:creationId xmlns:a16="http://schemas.microsoft.com/office/drawing/2014/main" id="{2BCBCB9D-77BB-4D88-89C5-EC26668C0C54}"/>
                </a:ext>
              </a:extLst>
            </p:cNvPr>
            <p:cNvSpPr/>
            <p:nvPr/>
          </p:nvSpPr>
          <p:spPr>
            <a:xfrm>
              <a:off x="8955418" y="1091371"/>
              <a:ext cx="30616" cy="11035"/>
            </a:xfrm>
            <a:custGeom>
              <a:avLst/>
              <a:gdLst>
                <a:gd name="connsiteX0" fmla="*/ 5817 w 30616"/>
                <a:gd name="connsiteY0" fmla="*/ 3993 h 11035"/>
                <a:gd name="connsiteX1" fmla="*/ -163 w 30616"/>
                <a:gd name="connsiteY1" fmla="*/ 5138 h 11035"/>
                <a:gd name="connsiteX2" fmla="*/ 29478 w 30616"/>
                <a:gd name="connsiteY2" fmla="*/ 8509 h 11035"/>
                <a:gd name="connsiteX3" fmla="*/ 18156 w 30616"/>
                <a:gd name="connsiteY3" fmla="*/ 2149 h 11035"/>
                <a:gd name="connsiteX4" fmla="*/ 5817 w 30616"/>
                <a:gd name="connsiteY4" fmla="*/ 3993 h 1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16" h="11035">
                  <a:moveTo>
                    <a:pt x="5817" y="3993"/>
                  </a:moveTo>
                  <a:cubicBezTo>
                    <a:pt x="2509" y="2912"/>
                    <a:pt x="-163" y="3421"/>
                    <a:pt x="-163" y="5138"/>
                  </a:cubicBezTo>
                  <a:cubicBezTo>
                    <a:pt x="-163" y="10863"/>
                    <a:pt x="26171" y="13789"/>
                    <a:pt x="29478" y="8509"/>
                  </a:cubicBezTo>
                  <a:cubicBezTo>
                    <a:pt x="33295" y="2149"/>
                    <a:pt x="25153" y="-2558"/>
                    <a:pt x="18156" y="2149"/>
                  </a:cubicBezTo>
                  <a:cubicBezTo>
                    <a:pt x="14422" y="4298"/>
                    <a:pt x="10014" y="4960"/>
                    <a:pt x="5817" y="39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 3479">
              <a:extLst>
                <a:ext uri="{FF2B5EF4-FFF2-40B4-BE49-F238E27FC236}">
                  <a16:creationId xmlns:a16="http://schemas.microsoft.com/office/drawing/2014/main" id="{8F3D74E9-BC1C-6830-8729-A5D907A1E3FC}"/>
                </a:ext>
              </a:extLst>
            </p:cNvPr>
            <p:cNvSpPr/>
            <p:nvPr/>
          </p:nvSpPr>
          <p:spPr>
            <a:xfrm>
              <a:off x="8962924" y="533586"/>
              <a:ext cx="7773" cy="8871"/>
            </a:xfrm>
            <a:custGeom>
              <a:avLst/>
              <a:gdLst>
                <a:gd name="connsiteX0" fmla="*/ 409 w 7773"/>
                <a:gd name="connsiteY0" fmla="*/ 5216 h 8871"/>
                <a:gd name="connsiteX1" fmla="*/ 2190 w 7773"/>
                <a:gd name="connsiteY1" fmla="*/ 8905 h 8871"/>
                <a:gd name="connsiteX2" fmla="*/ 7342 w 7773"/>
                <a:gd name="connsiteY2" fmla="*/ 3817 h 8871"/>
                <a:gd name="connsiteX3" fmla="*/ 409 w 7773"/>
                <a:gd name="connsiteY3" fmla="*/ 5216 h 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73" h="8871">
                  <a:moveTo>
                    <a:pt x="409" y="5216"/>
                  </a:moveTo>
                  <a:cubicBezTo>
                    <a:pt x="-800" y="8269"/>
                    <a:pt x="-36" y="9669"/>
                    <a:pt x="2190" y="8905"/>
                  </a:cubicBezTo>
                  <a:cubicBezTo>
                    <a:pt x="4549" y="8015"/>
                    <a:pt x="6426" y="6164"/>
                    <a:pt x="7342" y="3817"/>
                  </a:cubicBezTo>
                  <a:cubicBezTo>
                    <a:pt x="8996" y="-1717"/>
                    <a:pt x="2571" y="-508"/>
                    <a:pt x="409" y="52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 3480">
              <a:extLst>
                <a:ext uri="{FF2B5EF4-FFF2-40B4-BE49-F238E27FC236}">
                  <a16:creationId xmlns:a16="http://schemas.microsoft.com/office/drawing/2014/main" id="{F269AF32-290A-5274-AF8A-F65F0ACED5B0}"/>
                </a:ext>
              </a:extLst>
            </p:cNvPr>
            <p:cNvSpPr/>
            <p:nvPr/>
          </p:nvSpPr>
          <p:spPr>
            <a:xfrm>
              <a:off x="8939897" y="6524187"/>
              <a:ext cx="8144" cy="6233"/>
            </a:xfrm>
            <a:custGeom>
              <a:avLst/>
              <a:gdLst>
                <a:gd name="connsiteX0" fmla="*/ -162 w 8144"/>
                <a:gd name="connsiteY0" fmla="*/ 3355 h 6233"/>
                <a:gd name="connsiteX1" fmla="*/ 2764 w 8144"/>
                <a:gd name="connsiteY1" fmla="*/ 6472 h 6233"/>
                <a:gd name="connsiteX2" fmla="*/ 7598 w 8144"/>
                <a:gd name="connsiteY2" fmla="*/ 3355 h 6233"/>
                <a:gd name="connsiteX3" fmla="*/ 4672 w 8144"/>
                <a:gd name="connsiteY3" fmla="*/ 238 h 6233"/>
                <a:gd name="connsiteX4" fmla="*/ -162 w 8144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4" h="6233">
                  <a:moveTo>
                    <a:pt x="-162" y="3355"/>
                  </a:moveTo>
                  <a:cubicBezTo>
                    <a:pt x="-200" y="5015"/>
                    <a:pt x="1104" y="6402"/>
                    <a:pt x="2764" y="6472"/>
                  </a:cubicBezTo>
                  <a:cubicBezTo>
                    <a:pt x="4761" y="6205"/>
                    <a:pt x="6536" y="5066"/>
                    <a:pt x="7598" y="3355"/>
                  </a:cubicBezTo>
                  <a:cubicBezTo>
                    <a:pt x="8616" y="1638"/>
                    <a:pt x="7598" y="238"/>
                    <a:pt x="4672" y="238"/>
                  </a:cubicBezTo>
                  <a:cubicBezTo>
                    <a:pt x="1746" y="238"/>
                    <a:pt x="-162" y="1638"/>
                    <a:pt x="-162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 3481">
              <a:extLst>
                <a:ext uri="{FF2B5EF4-FFF2-40B4-BE49-F238E27FC236}">
                  <a16:creationId xmlns:a16="http://schemas.microsoft.com/office/drawing/2014/main" id="{0DE3D19F-AA49-13CF-2445-D3511C1C5D11}"/>
                </a:ext>
              </a:extLst>
            </p:cNvPr>
            <p:cNvSpPr/>
            <p:nvPr/>
          </p:nvSpPr>
          <p:spPr>
            <a:xfrm>
              <a:off x="8984338" y="347932"/>
              <a:ext cx="5173" cy="6297"/>
            </a:xfrm>
            <a:custGeom>
              <a:avLst/>
              <a:gdLst>
                <a:gd name="connsiteX0" fmla="*/ 1703 w 5173"/>
                <a:gd name="connsiteY0" fmla="*/ 239 h 6297"/>
                <a:gd name="connsiteX1" fmla="*/ 368 w 5173"/>
                <a:gd name="connsiteY1" fmla="*/ 3356 h 6297"/>
                <a:gd name="connsiteX2" fmla="*/ 3612 w 5173"/>
                <a:gd name="connsiteY2" fmla="*/ 6536 h 6297"/>
                <a:gd name="connsiteX3" fmla="*/ 5011 w 5173"/>
                <a:gd name="connsiteY3" fmla="*/ 3356 h 6297"/>
                <a:gd name="connsiteX4" fmla="*/ 1703 w 5173"/>
                <a:gd name="connsiteY4" fmla="*/ 23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" h="6297">
                  <a:moveTo>
                    <a:pt x="1703" y="239"/>
                  </a:moveTo>
                  <a:cubicBezTo>
                    <a:pt x="-78" y="239"/>
                    <a:pt x="-714" y="1638"/>
                    <a:pt x="368" y="3356"/>
                  </a:cubicBezTo>
                  <a:cubicBezTo>
                    <a:pt x="1449" y="5073"/>
                    <a:pt x="2912" y="6536"/>
                    <a:pt x="3612" y="6536"/>
                  </a:cubicBezTo>
                  <a:cubicBezTo>
                    <a:pt x="4311" y="6536"/>
                    <a:pt x="5011" y="5137"/>
                    <a:pt x="5011" y="3356"/>
                  </a:cubicBezTo>
                  <a:cubicBezTo>
                    <a:pt x="4941" y="1588"/>
                    <a:pt x="3472" y="201"/>
                    <a:pt x="1703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 3482">
              <a:extLst>
                <a:ext uri="{FF2B5EF4-FFF2-40B4-BE49-F238E27FC236}">
                  <a16:creationId xmlns:a16="http://schemas.microsoft.com/office/drawing/2014/main" id="{EC94A34F-25AA-5A31-A89B-DA54E3D3148B}"/>
                </a:ext>
              </a:extLst>
            </p:cNvPr>
            <p:cNvSpPr/>
            <p:nvPr/>
          </p:nvSpPr>
          <p:spPr>
            <a:xfrm>
              <a:off x="8989510" y="4730783"/>
              <a:ext cx="8109" cy="6233"/>
            </a:xfrm>
            <a:custGeom>
              <a:avLst/>
              <a:gdLst>
                <a:gd name="connsiteX0" fmla="*/ -162 w 8109"/>
                <a:gd name="connsiteY0" fmla="*/ 3355 h 6233"/>
                <a:gd name="connsiteX1" fmla="*/ 2764 w 8109"/>
                <a:gd name="connsiteY1" fmla="*/ 6472 h 6233"/>
                <a:gd name="connsiteX2" fmla="*/ 7535 w 8109"/>
                <a:gd name="connsiteY2" fmla="*/ 3355 h 6233"/>
                <a:gd name="connsiteX3" fmla="*/ 4672 w 8109"/>
                <a:gd name="connsiteY3" fmla="*/ 238 h 6233"/>
                <a:gd name="connsiteX4" fmla="*/ -162 w 8109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9" h="6233">
                  <a:moveTo>
                    <a:pt x="-162" y="3355"/>
                  </a:moveTo>
                  <a:cubicBezTo>
                    <a:pt x="-200" y="5015"/>
                    <a:pt x="1104" y="6402"/>
                    <a:pt x="2764" y="6472"/>
                  </a:cubicBezTo>
                  <a:cubicBezTo>
                    <a:pt x="4755" y="6243"/>
                    <a:pt x="6524" y="5085"/>
                    <a:pt x="7535" y="3355"/>
                  </a:cubicBezTo>
                  <a:cubicBezTo>
                    <a:pt x="8616" y="1638"/>
                    <a:pt x="7535" y="238"/>
                    <a:pt x="4672" y="238"/>
                  </a:cubicBezTo>
                  <a:cubicBezTo>
                    <a:pt x="1810" y="238"/>
                    <a:pt x="-162" y="1638"/>
                    <a:pt x="-162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 3483">
              <a:extLst>
                <a:ext uri="{FF2B5EF4-FFF2-40B4-BE49-F238E27FC236}">
                  <a16:creationId xmlns:a16="http://schemas.microsoft.com/office/drawing/2014/main" id="{5C10707E-7A1B-2120-0585-C547A1D26F01}"/>
                </a:ext>
              </a:extLst>
            </p:cNvPr>
            <p:cNvSpPr/>
            <p:nvPr/>
          </p:nvSpPr>
          <p:spPr>
            <a:xfrm>
              <a:off x="8984610" y="366824"/>
              <a:ext cx="7953" cy="9388"/>
            </a:xfrm>
            <a:custGeom>
              <a:avLst/>
              <a:gdLst>
                <a:gd name="connsiteX0" fmla="*/ 731 w 7953"/>
                <a:gd name="connsiteY0" fmla="*/ 7680 h 9388"/>
                <a:gd name="connsiteX1" fmla="*/ 7791 w 7953"/>
                <a:gd name="connsiteY1" fmla="*/ 4945 h 9388"/>
                <a:gd name="connsiteX2" fmla="*/ 4929 w 7953"/>
                <a:gd name="connsiteY2" fmla="*/ 238 h 9388"/>
                <a:gd name="connsiteX3" fmla="*/ 731 w 7953"/>
                <a:gd name="connsiteY3" fmla="*/ 7680 h 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3" h="9388">
                  <a:moveTo>
                    <a:pt x="731" y="7680"/>
                  </a:moveTo>
                  <a:cubicBezTo>
                    <a:pt x="4165" y="11179"/>
                    <a:pt x="7791" y="9779"/>
                    <a:pt x="7791" y="4945"/>
                  </a:cubicBezTo>
                  <a:cubicBezTo>
                    <a:pt x="7791" y="2337"/>
                    <a:pt x="6519" y="238"/>
                    <a:pt x="4929" y="238"/>
                  </a:cubicBezTo>
                  <a:cubicBezTo>
                    <a:pt x="985" y="238"/>
                    <a:pt x="-1623" y="5200"/>
                    <a:pt x="731" y="76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 3484">
              <a:extLst>
                <a:ext uri="{FF2B5EF4-FFF2-40B4-BE49-F238E27FC236}">
                  <a16:creationId xmlns:a16="http://schemas.microsoft.com/office/drawing/2014/main" id="{3B5DF2ED-92D3-B984-4031-E43C79F502D2}"/>
                </a:ext>
              </a:extLst>
            </p:cNvPr>
            <p:cNvSpPr/>
            <p:nvPr/>
          </p:nvSpPr>
          <p:spPr>
            <a:xfrm>
              <a:off x="8974234" y="404953"/>
              <a:ext cx="8916" cy="9067"/>
            </a:xfrm>
            <a:custGeom>
              <a:avLst/>
              <a:gdLst>
                <a:gd name="connsiteX0" fmla="*/ 8754 w 8916"/>
                <a:gd name="connsiteY0" fmla="*/ 6316 h 9067"/>
                <a:gd name="connsiteX1" fmla="*/ 485 w 8916"/>
                <a:gd name="connsiteY1" fmla="*/ 910 h 9067"/>
                <a:gd name="connsiteX2" fmla="*/ 5828 w 8916"/>
                <a:gd name="connsiteY2" fmla="*/ 9306 h 9067"/>
                <a:gd name="connsiteX3" fmla="*/ 8754 w 8916"/>
                <a:gd name="connsiteY3" fmla="*/ 6380 h 9067"/>
                <a:gd name="connsiteX4" fmla="*/ 8754 w 8916"/>
                <a:gd name="connsiteY4" fmla="*/ 6316 h 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16" h="9067">
                  <a:moveTo>
                    <a:pt x="8754" y="6316"/>
                  </a:moveTo>
                  <a:cubicBezTo>
                    <a:pt x="8754" y="2627"/>
                    <a:pt x="2711" y="-1380"/>
                    <a:pt x="485" y="910"/>
                  </a:cubicBezTo>
                  <a:cubicBezTo>
                    <a:pt x="-1742" y="3200"/>
                    <a:pt x="2202" y="9306"/>
                    <a:pt x="5828" y="9306"/>
                  </a:cubicBezTo>
                  <a:cubicBezTo>
                    <a:pt x="7443" y="9306"/>
                    <a:pt x="8754" y="7996"/>
                    <a:pt x="8754" y="6380"/>
                  </a:cubicBezTo>
                  <a:cubicBezTo>
                    <a:pt x="8754" y="6361"/>
                    <a:pt x="8754" y="6335"/>
                    <a:pt x="8754" y="63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 3485">
              <a:extLst>
                <a:ext uri="{FF2B5EF4-FFF2-40B4-BE49-F238E27FC236}">
                  <a16:creationId xmlns:a16="http://schemas.microsoft.com/office/drawing/2014/main" id="{696F3031-8189-B127-DCE6-0036D98D48D8}"/>
                </a:ext>
              </a:extLst>
            </p:cNvPr>
            <p:cNvSpPr/>
            <p:nvPr/>
          </p:nvSpPr>
          <p:spPr>
            <a:xfrm>
              <a:off x="8972045" y="2695100"/>
              <a:ext cx="8115" cy="9373"/>
            </a:xfrm>
            <a:custGeom>
              <a:avLst/>
              <a:gdLst>
                <a:gd name="connsiteX0" fmla="*/ 829 w 8115"/>
                <a:gd name="connsiteY0" fmla="*/ 7617 h 9373"/>
                <a:gd name="connsiteX1" fmla="*/ 7953 w 8115"/>
                <a:gd name="connsiteY1" fmla="*/ 4945 h 9373"/>
                <a:gd name="connsiteX2" fmla="*/ 5091 w 8115"/>
                <a:gd name="connsiteY2" fmla="*/ 238 h 9373"/>
                <a:gd name="connsiteX3" fmla="*/ 829 w 8115"/>
                <a:gd name="connsiteY3" fmla="*/ 7617 h 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15" h="9373">
                  <a:moveTo>
                    <a:pt x="829" y="7617"/>
                  </a:moveTo>
                  <a:cubicBezTo>
                    <a:pt x="4328" y="11179"/>
                    <a:pt x="7953" y="9779"/>
                    <a:pt x="7953" y="4945"/>
                  </a:cubicBezTo>
                  <a:cubicBezTo>
                    <a:pt x="7953" y="2337"/>
                    <a:pt x="6681" y="238"/>
                    <a:pt x="5091" y="238"/>
                  </a:cubicBezTo>
                  <a:cubicBezTo>
                    <a:pt x="1147" y="238"/>
                    <a:pt x="-1779" y="4945"/>
                    <a:pt x="829" y="76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 3486">
              <a:extLst>
                <a:ext uri="{FF2B5EF4-FFF2-40B4-BE49-F238E27FC236}">
                  <a16:creationId xmlns:a16="http://schemas.microsoft.com/office/drawing/2014/main" id="{CA4F96EE-F99B-7898-5E8E-7172AFCC9101}"/>
                </a:ext>
              </a:extLst>
            </p:cNvPr>
            <p:cNvSpPr/>
            <p:nvPr/>
          </p:nvSpPr>
          <p:spPr>
            <a:xfrm>
              <a:off x="8945561" y="1699635"/>
              <a:ext cx="28240" cy="20123"/>
            </a:xfrm>
            <a:custGeom>
              <a:avLst/>
              <a:gdLst>
                <a:gd name="connsiteX0" fmla="*/ 23878 w 28240"/>
                <a:gd name="connsiteY0" fmla="*/ 379 h 20123"/>
                <a:gd name="connsiteX1" fmla="*/ 8104 w 28240"/>
                <a:gd name="connsiteY1" fmla="*/ 9475 h 20123"/>
                <a:gd name="connsiteX2" fmla="*/ 3079 w 28240"/>
                <a:gd name="connsiteY2" fmla="*/ 20351 h 20123"/>
                <a:gd name="connsiteX3" fmla="*/ 11348 w 28240"/>
                <a:gd name="connsiteY3" fmla="*/ 16980 h 20123"/>
                <a:gd name="connsiteX4" fmla="*/ 20825 w 28240"/>
                <a:gd name="connsiteY4" fmla="*/ 10619 h 20123"/>
                <a:gd name="connsiteX5" fmla="*/ 23878 w 28240"/>
                <a:gd name="connsiteY5" fmla="*/ 379 h 2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40" h="20123">
                  <a:moveTo>
                    <a:pt x="23878" y="379"/>
                  </a:moveTo>
                  <a:cubicBezTo>
                    <a:pt x="21398" y="-575"/>
                    <a:pt x="14465" y="3432"/>
                    <a:pt x="8104" y="9475"/>
                  </a:cubicBezTo>
                  <a:cubicBezTo>
                    <a:pt x="-1374" y="18634"/>
                    <a:pt x="-2200" y="20351"/>
                    <a:pt x="3079" y="20351"/>
                  </a:cubicBezTo>
                  <a:cubicBezTo>
                    <a:pt x="6196" y="20488"/>
                    <a:pt x="9217" y="19257"/>
                    <a:pt x="11348" y="16980"/>
                  </a:cubicBezTo>
                  <a:cubicBezTo>
                    <a:pt x="13930" y="14108"/>
                    <a:pt x="17187" y="11923"/>
                    <a:pt x="20825" y="10619"/>
                  </a:cubicBezTo>
                  <a:cubicBezTo>
                    <a:pt x="29158" y="7503"/>
                    <a:pt x="30493" y="2987"/>
                    <a:pt x="23878" y="3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 3487">
              <a:extLst>
                <a:ext uri="{FF2B5EF4-FFF2-40B4-BE49-F238E27FC236}">
                  <a16:creationId xmlns:a16="http://schemas.microsoft.com/office/drawing/2014/main" id="{E4DF05C1-75F4-7367-5C0D-5B0F54F9733C}"/>
                </a:ext>
              </a:extLst>
            </p:cNvPr>
            <p:cNvSpPr/>
            <p:nvPr/>
          </p:nvSpPr>
          <p:spPr>
            <a:xfrm>
              <a:off x="8944216" y="2591739"/>
              <a:ext cx="10812" cy="8919"/>
            </a:xfrm>
            <a:custGeom>
              <a:avLst/>
              <a:gdLst>
                <a:gd name="connsiteX0" fmla="*/ 162 w 10812"/>
                <a:gd name="connsiteY0" fmla="*/ 6027 h 8919"/>
                <a:gd name="connsiteX1" fmla="*/ 6924 w 10812"/>
                <a:gd name="connsiteY1" fmla="*/ 8743 h 8919"/>
                <a:gd name="connsiteX2" fmla="*/ 9640 w 10812"/>
                <a:gd name="connsiteY2" fmla="*/ 6027 h 8919"/>
                <a:gd name="connsiteX3" fmla="*/ 3279 w 10812"/>
                <a:gd name="connsiteY3" fmla="*/ 1129 h 8919"/>
                <a:gd name="connsiteX4" fmla="*/ 162 w 10812"/>
                <a:gd name="connsiteY4" fmla="*/ 6027 h 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12" h="8919">
                  <a:moveTo>
                    <a:pt x="162" y="6027"/>
                  </a:moveTo>
                  <a:cubicBezTo>
                    <a:pt x="1282" y="8641"/>
                    <a:pt x="4303" y="9862"/>
                    <a:pt x="6924" y="8743"/>
                  </a:cubicBezTo>
                  <a:cubicBezTo>
                    <a:pt x="8145" y="8221"/>
                    <a:pt x="9118" y="7248"/>
                    <a:pt x="9640" y="6027"/>
                  </a:cubicBezTo>
                  <a:cubicBezTo>
                    <a:pt x="12439" y="1320"/>
                    <a:pt x="9131" y="-1225"/>
                    <a:pt x="3279" y="1129"/>
                  </a:cubicBezTo>
                  <a:cubicBezTo>
                    <a:pt x="608" y="1956"/>
                    <a:pt x="-855" y="4246"/>
                    <a:pt x="162" y="60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 3488">
              <a:extLst>
                <a:ext uri="{FF2B5EF4-FFF2-40B4-BE49-F238E27FC236}">
                  <a16:creationId xmlns:a16="http://schemas.microsoft.com/office/drawing/2014/main" id="{FFFEA4CE-F729-FA0B-57FE-E2090BA72DA2}"/>
                </a:ext>
              </a:extLst>
            </p:cNvPr>
            <p:cNvSpPr/>
            <p:nvPr/>
          </p:nvSpPr>
          <p:spPr>
            <a:xfrm>
              <a:off x="8977108" y="2392966"/>
              <a:ext cx="4410" cy="12721"/>
            </a:xfrm>
            <a:custGeom>
              <a:avLst/>
              <a:gdLst>
                <a:gd name="connsiteX0" fmla="*/ 3781 w 4410"/>
                <a:gd name="connsiteY0" fmla="*/ 6599 h 12721"/>
                <a:gd name="connsiteX1" fmla="*/ 2636 w 4410"/>
                <a:gd name="connsiteY1" fmla="*/ 238 h 12721"/>
                <a:gd name="connsiteX2" fmla="*/ -163 w 4410"/>
                <a:gd name="connsiteY2" fmla="*/ 6599 h 12721"/>
                <a:gd name="connsiteX3" fmla="*/ 1046 w 4410"/>
                <a:gd name="connsiteY3" fmla="*/ 12960 h 12721"/>
                <a:gd name="connsiteX4" fmla="*/ 3781 w 4410"/>
                <a:gd name="connsiteY4" fmla="*/ 6599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0" h="12721">
                  <a:moveTo>
                    <a:pt x="3781" y="6599"/>
                  </a:moveTo>
                  <a:cubicBezTo>
                    <a:pt x="4735" y="3101"/>
                    <a:pt x="4163" y="238"/>
                    <a:pt x="2636" y="238"/>
                  </a:cubicBezTo>
                  <a:cubicBezTo>
                    <a:pt x="1110" y="238"/>
                    <a:pt x="-163" y="3037"/>
                    <a:pt x="-163" y="6599"/>
                  </a:cubicBezTo>
                  <a:cubicBezTo>
                    <a:pt x="-163" y="10161"/>
                    <a:pt x="346" y="12960"/>
                    <a:pt x="1046" y="12960"/>
                  </a:cubicBezTo>
                  <a:cubicBezTo>
                    <a:pt x="1746" y="12960"/>
                    <a:pt x="2954" y="10034"/>
                    <a:pt x="3781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 3489">
              <a:extLst>
                <a:ext uri="{FF2B5EF4-FFF2-40B4-BE49-F238E27FC236}">
                  <a16:creationId xmlns:a16="http://schemas.microsoft.com/office/drawing/2014/main" id="{F74C337C-FF01-2E94-134C-BFE769139140}"/>
                </a:ext>
              </a:extLst>
            </p:cNvPr>
            <p:cNvSpPr/>
            <p:nvPr/>
          </p:nvSpPr>
          <p:spPr>
            <a:xfrm>
              <a:off x="9024854" y="1431491"/>
              <a:ext cx="8040" cy="8194"/>
            </a:xfrm>
            <a:custGeom>
              <a:avLst/>
              <a:gdLst>
                <a:gd name="connsiteX0" fmla="*/ 433 w 8040"/>
                <a:gd name="connsiteY0" fmla="*/ 1691 h 8194"/>
                <a:gd name="connsiteX1" fmla="*/ 5267 w 8040"/>
                <a:gd name="connsiteY1" fmla="*/ 8433 h 8194"/>
                <a:gd name="connsiteX2" fmla="*/ 7875 w 8040"/>
                <a:gd name="connsiteY2" fmla="*/ 5507 h 8194"/>
                <a:gd name="connsiteX3" fmla="*/ 433 w 8040"/>
                <a:gd name="connsiteY3" fmla="*/ 1691 h 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0" h="8194">
                  <a:moveTo>
                    <a:pt x="433" y="1691"/>
                  </a:moveTo>
                  <a:cubicBezTo>
                    <a:pt x="-1412" y="4680"/>
                    <a:pt x="1260" y="8433"/>
                    <a:pt x="5267" y="8433"/>
                  </a:cubicBezTo>
                  <a:cubicBezTo>
                    <a:pt x="6787" y="8331"/>
                    <a:pt x="7945" y="7030"/>
                    <a:pt x="7875" y="5507"/>
                  </a:cubicBezTo>
                  <a:cubicBezTo>
                    <a:pt x="7875" y="1182"/>
                    <a:pt x="2659" y="-1617"/>
                    <a:pt x="433" y="16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 3490">
              <a:extLst>
                <a:ext uri="{FF2B5EF4-FFF2-40B4-BE49-F238E27FC236}">
                  <a16:creationId xmlns:a16="http://schemas.microsoft.com/office/drawing/2014/main" id="{87FABD2C-3AED-21B1-DA63-C8241EEF0E99}"/>
                </a:ext>
              </a:extLst>
            </p:cNvPr>
            <p:cNvSpPr/>
            <p:nvPr/>
          </p:nvSpPr>
          <p:spPr>
            <a:xfrm>
              <a:off x="9040099" y="483226"/>
              <a:ext cx="7289" cy="6297"/>
            </a:xfrm>
            <a:custGeom>
              <a:avLst/>
              <a:gdLst>
                <a:gd name="connsiteX0" fmla="*/ 5415 w 7289"/>
                <a:gd name="connsiteY0" fmla="*/ 238 h 6297"/>
                <a:gd name="connsiteX1" fmla="*/ 390 w 7289"/>
                <a:gd name="connsiteY1" fmla="*/ 3355 h 6297"/>
                <a:gd name="connsiteX2" fmla="*/ 1534 w 7289"/>
                <a:gd name="connsiteY2" fmla="*/ 6535 h 6297"/>
                <a:gd name="connsiteX3" fmla="*/ 6560 w 7289"/>
                <a:gd name="connsiteY3" fmla="*/ 3355 h 6297"/>
                <a:gd name="connsiteX4" fmla="*/ 5415 w 7289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9" h="6297">
                  <a:moveTo>
                    <a:pt x="5415" y="238"/>
                  </a:moveTo>
                  <a:cubicBezTo>
                    <a:pt x="3354" y="455"/>
                    <a:pt x="1503" y="1606"/>
                    <a:pt x="390" y="3355"/>
                  </a:cubicBezTo>
                  <a:cubicBezTo>
                    <a:pt x="-692" y="5072"/>
                    <a:pt x="-119" y="6535"/>
                    <a:pt x="1534" y="6535"/>
                  </a:cubicBezTo>
                  <a:cubicBezTo>
                    <a:pt x="3608" y="6300"/>
                    <a:pt x="5459" y="5130"/>
                    <a:pt x="6560" y="3355"/>
                  </a:cubicBezTo>
                  <a:cubicBezTo>
                    <a:pt x="7641" y="1638"/>
                    <a:pt x="7132" y="238"/>
                    <a:pt x="541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 3491">
              <a:extLst>
                <a:ext uri="{FF2B5EF4-FFF2-40B4-BE49-F238E27FC236}">
                  <a16:creationId xmlns:a16="http://schemas.microsoft.com/office/drawing/2014/main" id="{20043F83-5FCF-9FCF-C78E-C63A570AB3E1}"/>
                </a:ext>
              </a:extLst>
            </p:cNvPr>
            <p:cNvSpPr/>
            <p:nvPr/>
          </p:nvSpPr>
          <p:spPr>
            <a:xfrm>
              <a:off x="9036307" y="362175"/>
              <a:ext cx="10513" cy="10612"/>
            </a:xfrm>
            <a:custGeom>
              <a:avLst/>
              <a:gdLst>
                <a:gd name="connsiteX0" fmla="*/ 4690 w 10513"/>
                <a:gd name="connsiteY0" fmla="*/ 10613 h 10612"/>
                <a:gd name="connsiteX1" fmla="*/ 10351 w 10513"/>
                <a:gd name="connsiteY1" fmla="*/ 4824 h 10612"/>
                <a:gd name="connsiteX2" fmla="*/ 47 w 10513"/>
                <a:gd name="connsiteY2" fmla="*/ 5969 h 10612"/>
                <a:gd name="connsiteX3" fmla="*/ 4690 w 10513"/>
                <a:gd name="connsiteY3" fmla="*/ 10613 h 1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3" h="10612">
                  <a:moveTo>
                    <a:pt x="4690" y="10613"/>
                  </a:moveTo>
                  <a:cubicBezTo>
                    <a:pt x="7667" y="10180"/>
                    <a:pt x="9982" y="7808"/>
                    <a:pt x="10351" y="4824"/>
                  </a:cubicBezTo>
                  <a:cubicBezTo>
                    <a:pt x="10351" y="-1918"/>
                    <a:pt x="1382" y="-964"/>
                    <a:pt x="47" y="5969"/>
                  </a:cubicBezTo>
                  <a:cubicBezTo>
                    <a:pt x="-716" y="10167"/>
                    <a:pt x="556" y="11439"/>
                    <a:pt x="4690" y="106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 3492">
              <a:extLst>
                <a:ext uri="{FF2B5EF4-FFF2-40B4-BE49-F238E27FC236}">
                  <a16:creationId xmlns:a16="http://schemas.microsoft.com/office/drawing/2014/main" id="{A326E662-A44C-2486-9DA2-C0A961C4F215}"/>
                </a:ext>
              </a:extLst>
            </p:cNvPr>
            <p:cNvSpPr/>
            <p:nvPr/>
          </p:nvSpPr>
          <p:spPr>
            <a:xfrm>
              <a:off x="9036194" y="398246"/>
              <a:ext cx="15270" cy="18992"/>
            </a:xfrm>
            <a:custGeom>
              <a:avLst/>
              <a:gdLst>
                <a:gd name="connsiteX0" fmla="*/ 15107 w 15270"/>
                <a:gd name="connsiteY0" fmla="*/ 16776 h 18992"/>
                <a:gd name="connsiteX1" fmla="*/ 6902 w 15270"/>
                <a:gd name="connsiteY1" fmla="*/ 238 h 18992"/>
                <a:gd name="connsiteX2" fmla="*/ 542 w 15270"/>
                <a:gd name="connsiteY2" fmla="*/ 14423 h 18992"/>
                <a:gd name="connsiteX3" fmla="*/ 15107 w 15270"/>
                <a:gd name="connsiteY3" fmla="*/ 16776 h 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70" h="18992">
                  <a:moveTo>
                    <a:pt x="15107" y="16776"/>
                  </a:moveTo>
                  <a:cubicBezTo>
                    <a:pt x="15107" y="8889"/>
                    <a:pt x="10655" y="238"/>
                    <a:pt x="6902" y="238"/>
                  </a:cubicBezTo>
                  <a:cubicBezTo>
                    <a:pt x="1623" y="238"/>
                    <a:pt x="-1685" y="7935"/>
                    <a:pt x="542" y="14423"/>
                  </a:cubicBezTo>
                  <a:cubicBezTo>
                    <a:pt x="2513" y="19130"/>
                    <a:pt x="15171" y="21229"/>
                    <a:pt x="15107" y="167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 3493">
              <a:extLst>
                <a:ext uri="{FF2B5EF4-FFF2-40B4-BE49-F238E27FC236}">
                  <a16:creationId xmlns:a16="http://schemas.microsoft.com/office/drawing/2014/main" id="{DCFFCE3B-2C2A-817B-7E43-B940C6B1C51D}"/>
                </a:ext>
              </a:extLst>
            </p:cNvPr>
            <p:cNvSpPr/>
            <p:nvPr/>
          </p:nvSpPr>
          <p:spPr>
            <a:xfrm>
              <a:off x="9035245" y="1979266"/>
              <a:ext cx="17628" cy="23378"/>
            </a:xfrm>
            <a:custGeom>
              <a:avLst/>
              <a:gdLst>
                <a:gd name="connsiteX0" fmla="*/ 9251 w 17628"/>
                <a:gd name="connsiteY0" fmla="*/ 19957 h 23378"/>
                <a:gd name="connsiteX1" fmla="*/ 17329 w 17628"/>
                <a:gd name="connsiteY1" fmla="*/ 21229 h 23378"/>
                <a:gd name="connsiteX2" fmla="*/ 9442 w 17628"/>
                <a:gd name="connsiteY2" fmla="*/ 9398 h 23378"/>
                <a:gd name="connsiteX3" fmla="*/ -163 w 17628"/>
                <a:gd name="connsiteY3" fmla="*/ 238 h 23378"/>
                <a:gd name="connsiteX4" fmla="*/ 2127 w 17628"/>
                <a:gd name="connsiteY4" fmla="*/ 8126 h 23378"/>
                <a:gd name="connsiteX5" fmla="*/ 9251 w 17628"/>
                <a:gd name="connsiteY5" fmla="*/ 19957 h 23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8" h="23378">
                  <a:moveTo>
                    <a:pt x="9251" y="19957"/>
                  </a:moveTo>
                  <a:cubicBezTo>
                    <a:pt x="15103" y="24600"/>
                    <a:pt x="15230" y="24600"/>
                    <a:pt x="17329" y="21229"/>
                  </a:cubicBezTo>
                  <a:cubicBezTo>
                    <a:pt x="18220" y="19766"/>
                    <a:pt x="14658" y="14423"/>
                    <a:pt x="9442" y="9398"/>
                  </a:cubicBezTo>
                  <a:lnTo>
                    <a:pt x="-163" y="238"/>
                  </a:lnTo>
                  <a:lnTo>
                    <a:pt x="2127" y="8126"/>
                  </a:lnTo>
                  <a:cubicBezTo>
                    <a:pt x="3418" y="12628"/>
                    <a:pt x="5874" y="16709"/>
                    <a:pt x="9251" y="199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 3494">
              <a:extLst>
                <a:ext uri="{FF2B5EF4-FFF2-40B4-BE49-F238E27FC236}">
                  <a16:creationId xmlns:a16="http://schemas.microsoft.com/office/drawing/2014/main" id="{246F218F-A4E0-11B8-E3AB-D2C955C601CD}"/>
                </a:ext>
              </a:extLst>
            </p:cNvPr>
            <p:cNvSpPr/>
            <p:nvPr/>
          </p:nvSpPr>
          <p:spPr>
            <a:xfrm>
              <a:off x="9030863" y="1156507"/>
              <a:ext cx="5081" cy="6297"/>
            </a:xfrm>
            <a:custGeom>
              <a:avLst/>
              <a:gdLst>
                <a:gd name="connsiteX0" fmla="*/ 4919 w 5081"/>
                <a:gd name="connsiteY0" fmla="*/ 3355 h 6297"/>
                <a:gd name="connsiteX1" fmla="*/ 3647 w 5081"/>
                <a:gd name="connsiteY1" fmla="*/ 238 h 6297"/>
                <a:gd name="connsiteX2" fmla="*/ 339 w 5081"/>
                <a:gd name="connsiteY2" fmla="*/ 3355 h 6297"/>
                <a:gd name="connsiteX3" fmla="*/ 1675 w 5081"/>
                <a:gd name="connsiteY3" fmla="*/ 6535 h 6297"/>
                <a:gd name="connsiteX4" fmla="*/ 4919 w 5081"/>
                <a:gd name="connsiteY4" fmla="*/ 3419 h 6297"/>
                <a:gd name="connsiteX5" fmla="*/ 4919 w 5081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1" h="6297">
                  <a:moveTo>
                    <a:pt x="4919" y="3355"/>
                  </a:moveTo>
                  <a:cubicBezTo>
                    <a:pt x="4919" y="1638"/>
                    <a:pt x="4347" y="238"/>
                    <a:pt x="3647" y="238"/>
                  </a:cubicBezTo>
                  <a:cubicBezTo>
                    <a:pt x="2947" y="238"/>
                    <a:pt x="1357" y="1638"/>
                    <a:pt x="339" y="3355"/>
                  </a:cubicBezTo>
                  <a:cubicBezTo>
                    <a:pt x="-679" y="5072"/>
                    <a:pt x="-106" y="6535"/>
                    <a:pt x="1675" y="6535"/>
                  </a:cubicBezTo>
                  <a:cubicBezTo>
                    <a:pt x="3430" y="6570"/>
                    <a:pt x="4881" y="5176"/>
                    <a:pt x="4919" y="3419"/>
                  </a:cubicBezTo>
                  <a:cubicBezTo>
                    <a:pt x="4919" y="3398"/>
                    <a:pt x="4919" y="3377"/>
                    <a:pt x="4919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 3495">
              <a:extLst>
                <a:ext uri="{FF2B5EF4-FFF2-40B4-BE49-F238E27FC236}">
                  <a16:creationId xmlns:a16="http://schemas.microsoft.com/office/drawing/2014/main" id="{A8D88919-D773-3490-5335-F8F0D6499DF6}"/>
                </a:ext>
              </a:extLst>
            </p:cNvPr>
            <p:cNvSpPr/>
            <p:nvPr/>
          </p:nvSpPr>
          <p:spPr>
            <a:xfrm>
              <a:off x="8953583" y="4461587"/>
              <a:ext cx="6811" cy="6944"/>
            </a:xfrm>
            <a:custGeom>
              <a:avLst/>
              <a:gdLst>
                <a:gd name="connsiteX0" fmla="*/ 5043 w 6811"/>
                <a:gd name="connsiteY0" fmla="*/ 6738 h 6944"/>
                <a:gd name="connsiteX1" fmla="*/ 6125 w 6811"/>
                <a:gd name="connsiteY1" fmla="*/ 1903 h 6944"/>
                <a:gd name="connsiteX2" fmla="*/ 1513 w 6811"/>
                <a:gd name="connsiteY2" fmla="*/ 701 h 6944"/>
                <a:gd name="connsiteX3" fmla="*/ 1417 w 6811"/>
                <a:gd name="connsiteY3" fmla="*/ 758 h 6944"/>
                <a:gd name="connsiteX4" fmla="*/ 413 w 6811"/>
                <a:gd name="connsiteY4" fmla="*/ 5605 h 6944"/>
                <a:gd name="connsiteX5" fmla="*/ 5043 w 6811"/>
                <a:gd name="connsiteY5" fmla="*/ 6738 h 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1" h="6944">
                  <a:moveTo>
                    <a:pt x="5043" y="6738"/>
                  </a:moveTo>
                  <a:cubicBezTo>
                    <a:pt x="6646" y="5682"/>
                    <a:pt x="7129" y="3544"/>
                    <a:pt x="6125" y="1903"/>
                  </a:cubicBezTo>
                  <a:cubicBezTo>
                    <a:pt x="5183" y="301"/>
                    <a:pt x="3116" y="-240"/>
                    <a:pt x="1513" y="701"/>
                  </a:cubicBezTo>
                  <a:cubicBezTo>
                    <a:pt x="1481" y="720"/>
                    <a:pt x="1449" y="739"/>
                    <a:pt x="1417" y="758"/>
                  </a:cubicBezTo>
                  <a:cubicBezTo>
                    <a:pt x="-198" y="1821"/>
                    <a:pt x="-650" y="3983"/>
                    <a:pt x="413" y="5605"/>
                  </a:cubicBezTo>
                  <a:cubicBezTo>
                    <a:pt x="1417" y="7138"/>
                    <a:pt x="3440" y="7634"/>
                    <a:pt x="5043" y="67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 3496">
              <a:extLst>
                <a:ext uri="{FF2B5EF4-FFF2-40B4-BE49-F238E27FC236}">
                  <a16:creationId xmlns:a16="http://schemas.microsoft.com/office/drawing/2014/main" id="{7B09AD50-22CD-7578-5D43-E3A12FF5E3F4}"/>
                </a:ext>
              </a:extLst>
            </p:cNvPr>
            <p:cNvSpPr/>
            <p:nvPr/>
          </p:nvSpPr>
          <p:spPr>
            <a:xfrm>
              <a:off x="9848157" y="6257917"/>
              <a:ext cx="9263" cy="14640"/>
            </a:xfrm>
            <a:custGeom>
              <a:avLst/>
              <a:gdLst>
                <a:gd name="connsiteX0" fmla="*/ 4468 w 9263"/>
                <a:gd name="connsiteY0" fmla="*/ 2157 h 14640"/>
                <a:gd name="connsiteX1" fmla="*/ 2560 w 9263"/>
                <a:gd name="connsiteY1" fmla="*/ 14878 h 14640"/>
                <a:gd name="connsiteX2" fmla="*/ 7203 w 9263"/>
                <a:gd name="connsiteY2" fmla="*/ 9917 h 14640"/>
                <a:gd name="connsiteX3" fmla="*/ 4468 w 9263"/>
                <a:gd name="connsiteY3" fmla="*/ 2157 h 1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63" h="14640">
                  <a:moveTo>
                    <a:pt x="4468" y="2157"/>
                  </a:moveTo>
                  <a:cubicBezTo>
                    <a:pt x="-621" y="6482"/>
                    <a:pt x="-1893" y="14878"/>
                    <a:pt x="2560" y="14878"/>
                  </a:cubicBezTo>
                  <a:cubicBezTo>
                    <a:pt x="4086" y="14878"/>
                    <a:pt x="6185" y="12652"/>
                    <a:pt x="7203" y="9917"/>
                  </a:cubicBezTo>
                  <a:cubicBezTo>
                    <a:pt x="10510" y="1139"/>
                    <a:pt x="9429" y="-2232"/>
                    <a:pt x="4468" y="21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 3497">
              <a:extLst>
                <a:ext uri="{FF2B5EF4-FFF2-40B4-BE49-F238E27FC236}">
                  <a16:creationId xmlns:a16="http://schemas.microsoft.com/office/drawing/2014/main" id="{46EEAFB5-4638-F0F0-86C3-1F69311CDC48}"/>
                </a:ext>
              </a:extLst>
            </p:cNvPr>
            <p:cNvSpPr/>
            <p:nvPr/>
          </p:nvSpPr>
          <p:spPr>
            <a:xfrm>
              <a:off x="9035944" y="517827"/>
              <a:ext cx="6233" cy="8228"/>
            </a:xfrm>
            <a:custGeom>
              <a:avLst/>
              <a:gdLst>
                <a:gd name="connsiteX0" fmla="*/ 2954 w 6233"/>
                <a:gd name="connsiteY0" fmla="*/ 8126 h 8228"/>
                <a:gd name="connsiteX1" fmla="*/ 6071 w 6233"/>
                <a:gd name="connsiteY1" fmla="*/ 3228 h 8228"/>
                <a:gd name="connsiteX2" fmla="*/ 2954 w 6233"/>
                <a:gd name="connsiteY2" fmla="*/ 239 h 8228"/>
                <a:gd name="connsiteX3" fmla="*/ 2954 w 6233"/>
                <a:gd name="connsiteY3" fmla="*/ 239 h 8228"/>
                <a:gd name="connsiteX4" fmla="*/ -163 w 6233"/>
                <a:gd name="connsiteY4" fmla="*/ 5137 h 8228"/>
                <a:gd name="connsiteX5" fmla="*/ 2954 w 6233"/>
                <a:gd name="connsiteY5" fmla="*/ 8126 h 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28">
                  <a:moveTo>
                    <a:pt x="2954" y="8126"/>
                  </a:moveTo>
                  <a:cubicBezTo>
                    <a:pt x="4672" y="7039"/>
                    <a:pt x="5817" y="5245"/>
                    <a:pt x="6071" y="3228"/>
                  </a:cubicBezTo>
                  <a:cubicBezTo>
                    <a:pt x="6033" y="1543"/>
                    <a:pt x="4640" y="207"/>
                    <a:pt x="2954" y="239"/>
                  </a:cubicBezTo>
                  <a:cubicBezTo>
                    <a:pt x="2954" y="239"/>
                    <a:pt x="2954" y="239"/>
                    <a:pt x="2954" y="239"/>
                  </a:cubicBezTo>
                  <a:cubicBezTo>
                    <a:pt x="1301" y="239"/>
                    <a:pt x="-163" y="2465"/>
                    <a:pt x="-163" y="5137"/>
                  </a:cubicBezTo>
                  <a:cubicBezTo>
                    <a:pt x="-163" y="7808"/>
                    <a:pt x="1301" y="9144"/>
                    <a:pt x="2954" y="8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 3498">
              <a:extLst>
                <a:ext uri="{FF2B5EF4-FFF2-40B4-BE49-F238E27FC236}">
                  <a16:creationId xmlns:a16="http://schemas.microsoft.com/office/drawing/2014/main" id="{A6A9CE50-1B52-98C1-0C50-F868FE98C9F8}"/>
                </a:ext>
              </a:extLst>
            </p:cNvPr>
            <p:cNvSpPr/>
            <p:nvPr/>
          </p:nvSpPr>
          <p:spPr>
            <a:xfrm>
              <a:off x="9021552" y="247966"/>
              <a:ext cx="10199" cy="8691"/>
            </a:xfrm>
            <a:custGeom>
              <a:avLst/>
              <a:gdLst>
                <a:gd name="connsiteX0" fmla="*/ 5006 w 10199"/>
                <a:gd name="connsiteY0" fmla="*/ 8929 h 8691"/>
                <a:gd name="connsiteX1" fmla="*/ 9523 w 10199"/>
                <a:gd name="connsiteY1" fmla="*/ 6004 h 8691"/>
                <a:gd name="connsiteX2" fmla="*/ 1826 w 10199"/>
                <a:gd name="connsiteY2" fmla="*/ 1106 h 8691"/>
                <a:gd name="connsiteX3" fmla="*/ 5006 w 10199"/>
                <a:gd name="connsiteY3" fmla="*/ 8929 h 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9" h="8691">
                  <a:moveTo>
                    <a:pt x="5006" y="8929"/>
                  </a:moveTo>
                  <a:cubicBezTo>
                    <a:pt x="6870" y="8669"/>
                    <a:pt x="8524" y="7600"/>
                    <a:pt x="9523" y="6004"/>
                  </a:cubicBezTo>
                  <a:cubicBezTo>
                    <a:pt x="11812" y="2251"/>
                    <a:pt x="5961" y="-1502"/>
                    <a:pt x="1826" y="1106"/>
                  </a:cubicBezTo>
                  <a:cubicBezTo>
                    <a:pt x="-2308" y="3714"/>
                    <a:pt x="617" y="8929"/>
                    <a:pt x="5006" y="89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 3499">
              <a:extLst>
                <a:ext uri="{FF2B5EF4-FFF2-40B4-BE49-F238E27FC236}">
                  <a16:creationId xmlns:a16="http://schemas.microsoft.com/office/drawing/2014/main" id="{67E01843-DD86-61AB-C2DE-A2CF6F5D4471}"/>
                </a:ext>
              </a:extLst>
            </p:cNvPr>
            <p:cNvSpPr/>
            <p:nvPr/>
          </p:nvSpPr>
          <p:spPr>
            <a:xfrm>
              <a:off x="9020862" y="2317662"/>
              <a:ext cx="42560" cy="30936"/>
            </a:xfrm>
            <a:custGeom>
              <a:avLst/>
              <a:gdLst>
                <a:gd name="connsiteX0" fmla="*/ 6651 w 42560"/>
                <a:gd name="connsiteY0" fmla="*/ 28283 h 30936"/>
                <a:gd name="connsiteX1" fmla="*/ 21344 w 42560"/>
                <a:gd name="connsiteY1" fmla="*/ 27456 h 30936"/>
                <a:gd name="connsiteX2" fmla="*/ 17464 w 42560"/>
                <a:gd name="connsiteY2" fmla="*/ 19823 h 30936"/>
                <a:gd name="connsiteX3" fmla="*/ 22107 w 42560"/>
                <a:gd name="connsiteY3" fmla="*/ 16070 h 30936"/>
                <a:gd name="connsiteX4" fmla="*/ 30440 w 42560"/>
                <a:gd name="connsiteY4" fmla="*/ 18869 h 30936"/>
                <a:gd name="connsiteX5" fmla="*/ 42144 w 42560"/>
                <a:gd name="connsiteY5" fmla="*/ 24085 h 30936"/>
                <a:gd name="connsiteX6" fmla="*/ 38836 w 42560"/>
                <a:gd name="connsiteY6" fmla="*/ 14989 h 30936"/>
                <a:gd name="connsiteX7" fmla="*/ 26496 w 42560"/>
                <a:gd name="connsiteY7" fmla="*/ 8628 h 30936"/>
                <a:gd name="connsiteX8" fmla="*/ 13775 w 42560"/>
                <a:gd name="connsiteY8" fmla="*/ 5066 h 30936"/>
                <a:gd name="connsiteX9" fmla="*/ 8305 w 42560"/>
                <a:gd name="connsiteY9" fmla="*/ 4621 h 30936"/>
                <a:gd name="connsiteX10" fmla="*/ 5633 w 42560"/>
                <a:gd name="connsiteY10" fmla="*/ 14734 h 30936"/>
                <a:gd name="connsiteX11" fmla="*/ 6651 w 42560"/>
                <a:gd name="connsiteY11" fmla="*/ 28283 h 30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60" h="30936">
                  <a:moveTo>
                    <a:pt x="6651" y="28283"/>
                  </a:moveTo>
                  <a:cubicBezTo>
                    <a:pt x="16701" y="32417"/>
                    <a:pt x="21344" y="32099"/>
                    <a:pt x="21344" y="27456"/>
                  </a:cubicBezTo>
                  <a:cubicBezTo>
                    <a:pt x="20905" y="24560"/>
                    <a:pt x="19544" y="21884"/>
                    <a:pt x="17464" y="19823"/>
                  </a:cubicBezTo>
                  <a:cubicBezTo>
                    <a:pt x="14538" y="16897"/>
                    <a:pt x="15619" y="16070"/>
                    <a:pt x="22107" y="16070"/>
                  </a:cubicBezTo>
                  <a:cubicBezTo>
                    <a:pt x="26687" y="16070"/>
                    <a:pt x="30440" y="17342"/>
                    <a:pt x="30440" y="18869"/>
                  </a:cubicBezTo>
                  <a:cubicBezTo>
                    <a:pt x="30440" y="22176"/>
                    <a:pt x="39917" y="26374"/>
                    <a:pt x="42144" y="24085"/>
                  </a:cubicBezTo>
                  <a:cubicBezTo>
                    <a:pt x="43034" y="23258"/>
                    <a:pt x="41507" y="19123"/>
                    <a:pt x="38836" y="14989"/>
                  </a:cubicBezTo>
                  <a:cubicBezTo>
                    <a:pt x="36845" y="10122"/>
                    <a:pt x="31616" y="7424"/>
                    <a:pt x="26496" y="8628"/>
                  </a:cubicBezTo>
                  <a:cubicBezTo>
                    <a:pt x="21929" y="9532"/>
                    <a:pt x="17209" y="8210"/>
                    <a:pt x="13775" y="5066"/>
                  </a:cubicBezTo>
                  <a:cubicBezTo>
                    <a:pt x="7414" y="-1295"/>
                    <a:pt x="3279" y="-1295"/>
                    <a:pt x="8305" y="4621"/>
                  </a:cubicBezTo>
                  <a:cubicBezTo>
                    <a:pt x="11294" y="8246"/>
                    <a:pt x="10722" y="10282"/>
                    <a:pt x="5633" y="14734"/>
                  </a:cubicBezTo>
                  <a:cubicBezTo>
                    <a:pt x="-2318" y="21922"/>
                    <a:pt x="-2191" y="24784"/>
                    <a:pt x="6651" y="282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 3500">
              <a:extLst>
                <a:ext uri="{FF2B5EF4-FFF2-40B4-BE49-F238E27FC236}">
                  <a16:creationId xmlns:a16="http://schemas.microsoft.com/office/drawing/2014/main" id="{82F590FE-DA58-3842-8409-0C9047CDFEC8}"/>
                </a:ext>
              </a:extLst>
            </p:cNvPr>
            <p:cNvSpPr/>
            <p:nvPr/>
          </p:nvSpPr>
          <p:spPr>
            <a:xfrm>
              <a:off x="8974709" y="4656115"/>
              <a:ext cx="20399" cy="17866"/>
            </a:xfrm>
            <a:custGeom>
              <a:avLst/>
              <a:gdLst>
                <a:gd name="connsiteX0" fmla="*/ -117 w 20399"/>
                <a:gd name="connsiteY0" fmla="*/ 4875 h 17866"/>
                <a:gd name="connsiteX1" fmla="*/ 20237 w 20399"/>
                <a:gd name="connsiteY1" fmla="*/ 18105 h 17866"/>
                <a:gd name="connsiteX2" fmla="*/ 15658 w 20399"/>
                <a:gd name="connsiteY2" fmla="*/ 8691 h 17866"/>
                <a:gd name="connsiteX3" fmla="*/ -117 w 20399"/>
                <a:gd name="connsiteY3" fmla="*/ 4875 h 1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9" h="17866">
                  <a:moveTo>
                    <a:pt x="-117" y="4875"/>
                  </a:moveTo>
                  <a:cubicBezTo>
                    <a:pt x="-1071" y="7928"/>
                    <a:pt x="13177" y="17215"/>
                    <a:pt x="20237" y="18105"/>
                  </a:cubicBezTo>
                  <a:cubicBezTo>
                    <a:pt x="19213" y="14747"/>
                    <a:pt x="17668" y="11573"/>
                    <a:pt x="15658" y="8691"/>
                  </a:cubicBezTo>
                  <a:cubicBezTo>
                    <a:pt x="10124" y="-786"/>
                    <a:pt x="2364" y="-2631"/>
                    <a:pt x="-117" y="48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 3501">
              <a:extLst>
                <a:ext uri="{FF2B5EF4-FFF2-40B4-BE49-F238E27FC236}">
                  <a16:creationId xmlns:a16="http://schemas.microsoft.com/office/drawing/2014/main" id="{7E9D5364-0BBC-ECB7-F6C6-E13E7118056A}"/>
                </a:ext>
              </a:extLst>
            </p:cNvPr>
            <p:cNvSpPr/>
            <p:nvPr/>
          </p:nvSpPr>
          <p:spPr>
            <a:xfrm>
              <a:off x="8938318" y="2576611"/>
              <a:ext cx="7622" cy="9915"/>
            </a:xfrm>
            <a:custGeom>
              <a:avLst/>
              <a:gdLst>
                <a:gd name="connsiteX0" fmla="*/ 145 w 7622"/>
                <a:gd name="connsiteY0" fmla="*/ 9260 h 9915"/>
                <a:gd name="connsiteX1" fmla="*/ 7460 w 7622"/>
                <a:gd name="connsiteY1" fmla="*/ 1118 h 9915"/>
                <a:gd name="connsiteX2" fmla="*/ 2880 w 7622"/>
                <a:gd name="connsiteY2" fmla="*/ 2263 h 9915"/>
                <a:gd name="connsiteX3" fmla="*/ 145 w 7622"/>
                <a:gd name="connsiteY3" fmla="*/ 9260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2" h="9915">
                  <a:moveTo>
                    <a:pt x="145" y="9260"/>
                  </a:moveTo>
                  <a:cubicBezTo>
                    <a:pt x="2117" y="12440"/>
                    <a:pt x="7333" y="6525"/>
                    <a:pt x="7460" y="1118"/>
                  </a:cubicBezTo>
                  <a:cubicBezTo>
                    <a:pt x="7460" y="-408"/>
                    <a:pt x="5425" y="101"/>
                    <a:pt x="2880" y="2263"/>
                  </a:cubicBezTo>
                  <a:cubicBezTo>
                    <a:pt x="336" y="4426"/>
                    <a:pt x="-745" y="7543"/>
                    <a:pt x="145" y="92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 3502">
              <a:extLst>
                <a:ext uri="{FF2B5EF4-FFF2-40B4-BE49-F238E27FC236}">
                  <a16:creationId xmlns:a16="http://schemas.microsoft.com/office/drawing/2014/main" id="{A7192080-0053-BC8A-8899-CF1D888BD10A}"/>
                </a:ext>
              </a:extLst>
            </p:cNvPr>
            <p:cNvSpPr/>
            <p:nvPr/>
          </p:nvSpPr>
          <p:spPr>
            <a:xfrm>
              <a:off x="8939723" y="4492666"/>
              <a:ext cx="15694" cy="11548"/>
            </a:xfrm>
            <a:custGeom>
              <a:avLst/>
              <a:gdLst>
                <a:gd name="connsiteX0" fmla="*/ 7772 w 15694"/>
                <a:gd name="connsiteY0" fmla="*/ 11787 h 11548"/>
                <a:gd name="connsiteX1" fmla="*/ 15532 w 15694"/>
                <a:gd name="connsiteY1" fmla="*/ 8988 h 11548"/>
                <a:gd name="connsiteX2" fmla="*/ 3256 w 15694"/>
                <a:gd name="connsiteY2" fmla="*/ 719 h 11548"/>
                <a:gd name="connsiteX3" fmla="*/ 7772 w 15694"/>
                <a:gd name="connsiteY3" fmla="*/ 11787 h 1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94" h="11548">
                  <a:moveTo>
                    <a:pt x="7772" y="11787"/>
                  </a:moveTo>
                  <a:cubicBezTo>
                    <a:pt x="12034" y="11787"/>
                    <a:pt x="15532" y="10515"/>
                    <a:pt x="15532" y="8988"/>
                  </a:cubicBezTo>
                  <a:cubicBezTo>
                    <a:pt x="15532" y="4472"/>
                    <a:pt x="6754" y="-1507"/>
                    <a:pt x="3256" y="719"/>
                  </a:cubicBezTo>
                  <a:cubicBezTo>
                    <a:pt x="-3042" y="4663"/>
                    <a:pt x="-116" y="11787"/>
                    <a:pt x="7772" y="117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 3503">
              <a:extLst>
                <a:ext uri="{FF2B5EF4-FFF2-40B4-BE49-F238E27FC236}">
                  <a16:creationId xmlns:a16="http://schemas.microsoft.com/office/drawing/2014/main" id="{D4EB6A4A-0CF5-C7B6-2396-1048905874B5}"/>
                </a:ext>
              </a:extLst>
            </p:cNvPr>
            <p:cNvSpPr/>
            <p:nvPr/>
          </p:nvSpPr>
          <p:spPr>
            <a:xfrm>
              <a:off x="9032890" y="892219"/>
              <a:ext cx="6171" cy="6297"/>
            </a:xfrm>
            <a:custGeom>
              <a:avLst/>
              <a:gdLst>
                <a:gd name="connsiteX0" fmla="*/ 2891 w 6171"/>
                <a:gd name="connsiteY0" fmla="*/ 6535 h 6297"/>
                <a:gd name="connsiteX1" fmla="*/ 6008 w 6171"/>
                <a:gd name="connsiteY1" fmla="*/ 3546 h 6297"/>
                <a:gd name="connsiteX2" fmla="*/ 6008 w 6171"/>
                <a:gd name="connsiteY2" fmla="*/ 3419 h 6297"/>
                <a:gd name="connsiteX3" fmla="*/ 2955 w 6171"/>
                <a:gd name="connsiteY3" fmla="*/ 238 h 6297"/>
                <a:gd name="connsiteX4" fmla="*/ 2891 w 6171"/>
                <a:gd name="connsiteY4" fmla="*/ 238 h 6297"/>
                <a:gd name="connsiteX5" fmla="*/ -162 w 6171"/>
                <a:gd name="connsiteY5" fmla="*/ 3419 h 6297"/>
                <a:gd name="connsiteX6" fmla="*/ -162 w 6171"/>
                <a:gd name="connsiteY6" fmla="*/ 3419 h 6297"/>
                <a:gd name="connsiteX7" fmla="*/ 2891 w 6171"/>
                <a:gd name="connsiteY7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71" h="6297">
                  <a:moveTo>
                    <a:pt x="2891" y="6535"/>
                  </a:moveTo>
                  <a:cubicBezTo>
                    <a:pt x="4577" y="6574"/>
                    <a:pt x="5970" y="5231"/>
                    <a:pt x="6008" y="3546"/>
                  </a:cubicBezTo>
                  <a:cubicBezTo>
                    <a:pt x="6008" y="3501"/>
                    <a:pt x="6008" y="3463"/>
                    <a:pt x="6008" y="3419"/>
                  </a:cubicBezTo>
                  <a:cubicBezTo>
                    <a:pt x="6040" y="1695"/>
                    <a:pt x="4679" y="277"/>
                    <a:pt x="2955" y="238"/>
                  </a:cubicBezTo>
                  <a:cubicBezTo>
                    <a:pt x="2936" y="238"/>
                    <a:pt x="2910" y="238"/>
                    <a:pt x="2891" y="238"/>
                  </a:cubicBezTo>
                  <a:cubicBezTo>
                    <a:pt x="1168" y="270"/>
                    <a:pt x="-200" y="1695"/>
                    <a:pt x="-162" y="3419"/>
                  </a:cubicBezTo>
                  <a:cubicBezTo>
                    <a:pt x="-162" y="3419"/>
                    <a:pt x="-162" y="3419"/>
                    <a:pt x="-162" y="3419"/>
                  </a:cubicBezTo>
                  <a:cubicBezTo>
                    <a:pt x="-162" y="5117"/>
                    <a:pt x="1193" y="6504"/>
                    <a:pt x="289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 3504">
              <a:extLst>
                <a:ext uri="{FF2B5EF4-FFF2-40B4-BE49-F238E27FC236}">
                  <a16:creationId xmlns:a16="http://schemas.microsoft.com/office/drawing/2014/main" id="{2BCF2364-DC74-B88C-2BCB-F887C830F85A}"/>
                </a:ext>
              </a:extLst>
            </p:cNvPr>
            <p:cNvSpPr/>
            <p:nvPr/>
          </p:nvSpPr>
          <p:spPr>
            <a:xfrm>
              <a:off x="9085881" y="1774012"/>
              <a:ext cx="18314" cy="14921"/>
            </a:xfrm>
            <a:custGeom>
              <a:avLst/>
              <a:gdLst>
                <a:gd name="connsiteX0" fmla="*/ 2568 w 18314"/>
                <a:gd name="connsiteY0" fmla="*/ 10091 h 14921"/>
                <a:gd name="connsiteX1" fmla="*/ 18152 w 18314"/>
                <a:gd name="connsiteY1" fmla="*/ 6974 h 14921"/>
                <a:gd name="connsiteX2" fmla="*/ 9628 w 18314"/>
                <a:gd name="connsiteY2" fmla="*/ 1122 h 14921"/>
                <a:gd name="connsiteX3" fmla="*/ 2568 w 18314"/>
                <a:gd name="connsiteY3" fmla="*/ 10091 h 1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4" h="14921">
                  <a:moveTo>
                    <a:pt x="2568" y="10091"/>
                  </a:moveTo>
                  <a:cubicBezTo>
                    <a:pt x="8929" y="17978"/>
                    <a:pt x="18152" y="16452"/>
                    <a:pt x="18152" y="6974"/>
                  </a:cubicBezTo>
                  <a:cubicBezTo>
                    <a:pt x="18152" y="-86"/>
                    <a:pt x="17198" y="-722"/>
                    <a:pt x="9628" y="1122"/>
                  </a:cubicBezTo>
                  <a:cubicBezTo>
                    <a:pt x="-1567" y="4112"/>
                    <a:pt x="-2012" y="4684"/>
                    <a:pt x="2568" y="100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 3505">
              <a:extLst>
                <a:ext uri="{FF2B5EF4-FFF2-40B4-BE49-F238E27FC236}">
                  <a16:creationId xmlns:a16="http://schemas.microsoft.com/office/drawing/2014/main" id="{B56DFCC8-F5AD-748C-C2DD-FA4C13BA7ED4}"/>
                </a:ext>
              </a:extLst>
            </p:cNvPr>
            <p:cNvSpPr/>
            <p:nvPr/>
          </p:nvSpPr>
          <p:spPr>
            <a:xfrm>
              <a:off x="8993670" y="1074708"/>
              <a:ext cx="20584" cy="15732"/>
            </a:xfrm>
            <a:custGeom>
              <a:avLst/>
              <a:gdLst>
                <a:gd name="connsiteX0" fmla="*/ 6492 w 20584"/>
                <a:gd name="connsiteY0" fmla="*/ 238 h 15732"/>
                <a:gd name="connsiteX1" fmla="*/ 1976 w 20584"/>
                <a:gd name="connsiteY1" fmla="*/ 11370 h 15732"/>
                <a:gd name="connsiteX2" fmla="*/ 20422 w 20584"/>
                <a:gd name="connsiteY2" fmla="*/ 13023 h 15732"/>
                <a:gd name="connsiteX3" fmla="*/ 6492 w 20584"/>
                <a:gd name="connsiteY3" fmla="*/ 238 h 1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84" h="15732">
                  <a:moveTo>
                    <a:pt x="6492" y="238"/>
                  </a:moveTo>
                  <a:cubicBezTo>
                    <a:pt x="131" y="238"/>
                    <a:pt x="-2286" y="6217"/>
                    <a:pt x="1976" y="11370"/>
                  </a:cubicBezTo>
                  <a:cubicBezTo>
                    <a:pt x="6237" y="16522"/>
                    <a:pt x="20422" y="17730"/>
                    <a:pt x="20422" y="13023"/>
                  </a:cubicBezTo>
                  <a:cubicBezTo>
                    <a:pt x="20422" y="8316"/>
                    <a:pt x="11326" y="238"/>
                    <a:pt x="649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 3506">
              <a:extLst>
                <a:ext uri="{FF2B5EF4-FFF2-40B4-BE49-F238E27FC236}">
                  <a16:creationId xmlns:a16="http://schemas.microsoft.com/office/drawing/2014/main" id="{F11B5525-4C14-8A1A-35B9-4F317D96B038}"/>
                </a:ext>
              </a:extLst>
            </p:cNvPr>
            <p:cNvSpPr/>
            <p:nvPr/>
          </p:nvSpPr>
          <p:spPr>
            <a:xfrm>
              <a:off x="9215762" y="416386"/>
              <a:ext cx="20860" cy="22220"/>
            </a:xfrm>
            <a:custGeom>
              <a:avLst/>
              <a:gdLst>
                <a:gd name="connsiteX0" fmla="*/ 4481 w 20860"/>
                <a:gd name="connsiteY0" fmla="*/ 9323 h 22220"/>
                <a:gd name="connsiteX1" fmla="*/ 9124 w 20860"/>
                <a:gd name="connsiteY1" fmla="*/ 17274 h 22220"/>
                <a:gd name="connsiteX2" fmla="*/ 20637 w 20860"/>
                <a:gd name="connsiteY2" fmla="*/ 17973 h 22220"/>
                <a:gd name="connsiteX3" fmla="*/ 10841 w 20860"/>
                <a:gd name="connsiteY3" fmla="*/ 6015 h 22220"/>
                <a:gd name="connsiteX4" fmla="*/ -163 w 20860"/>
                <a:gd name="connsiteY4" fmla="*/ 2517 h 22220"/>
                <a:gd name="connsiteX5" fmla="*/ 4481 w 20860"/>
                <a:gd name="connsiteY5" fmla="*/ 932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60" h="22220">
                  <a:moveTo>
                    <a:pt x="4481" y="9323"/>
                  </a:moveTo>
                  <a:cubicBezTo>
                    <a:pt x="7407" y="10881"/>
                    <a:pt x="9200" y="13960"/>
                    <a:pt x="9124" y="17274"/>
                  </a:cubicBezTo>
                  <a:cubicBezTo>
                    <a:pt x="9124" y="23634"/>
                    <a:pt x="18538" y="24461"/>
                    <a:pt x="20637" y="17973"/>
                  </a:cubicBezTo>
                  <a:cubicBezTo>
                    <a:pt x="21273" y="16065"/>
                    <a:pt x="16820" y="10658"/>
                    <a:pt x="10841" y="6015"/>
                  </a:cubicBezTo>
                  <a:cubicBezTo>
                    <a:pt x="2255" y="-346"/>
                    <a:pt x="-163" y="-1363"/>
                    <a:pt x="-163" y="2517"/>
                  </a:cubicBezTo>
                  <a:cubicBezTo>
                    <a:pt x="-4" y="5475"/>
                    <a:pt x="1784" y="8095"/>
                    <a:pt x="4481" y="93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 3507">
              <a:extLst>
                <a:ext uri="{FF2B5EF4-FFF2-40B4-BE49-F238E27FC236}">
                  <a16:creationId xmlns:a16="http://schemas.microsoft.com/office/drawing/2014/main" id="{11A70EF9-D1B0-A0D7-1EFC-22984DB24653}"/>
                </a:ext>
              </a:extLst>
            </p:cNvPr>
            <p:cNvSpPr/>
            <p:nvPr/>
          </p:nvSpPr>
          <p:spPr>
            <a:xfrm>
              <a:off x="8996346" y="2683323"/>
              <a:ext cx="25578" cy="11546"/>
            </a:xfrm>
            <a:custGeom>
              <a:avLst/>
              <a:gdLst>
                <a:gd name="connsiteX0" fmla="*/ 1717 w 25578"/>
                <a:gd name="connsiteY0" fmla="*/ 375 h 11546"/>
                <a:gd name="connsiteX1" fmla="*/ 2735 w 25578"/>
                <a:gd name="connsiteY1" fmla="*/ 2283 h 11546"/>
                <a:gd name="connsiteX2" fmla="*/ 9604 w 25578"/>
                <a:gd name="connsiteY2" fmla="*/ 7308 h 11546"/>
                <a:gd name="connsiteX3" fmla="*/ 19972 w 25578"/>
                <a:gd name="connsiteY3" fmla="*/ 11634 h 11546"/>
                <a:gd name="connsiteX4" fmla="*/ 22389 w 25578"/>
                <a:gd name="connsiteY4" fmla="*/ 9725 h 11546"/>
                <a:gd name="connsiteX5" fmla="*/ 11003 w 25578"/>
                <a:gd name="connsiteY5" fmla="*/ 3365 h 11546"/>
                <a:gd name="connsiteX6" fmla="*/ 1717 w 25578"/>
                <a:gd name="connsiteY6" fmla="*/ 375 h 1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78" h="11546">
                  <a:moveTo>
                    <a:pt x="1717" y="375"/>
                  </a:moveTo>
                  <a:cubicBezTo>
                    <a:pt x="-1082" y="1520"/>
                    <a:pt x="-764" y="2156"/>
                    <a:pt x="2735" y="2283"/>
                  </a:cubicBezTo>
                  <a:cubicBezTo>
                    <a:pt x="5756" y="2614"/>
                    <a:pt x="8376" y="4529"/>
                    <a:pt x="9604" y="7308"/>
                  </a:cubicBezTo>
                  <a:cubicBezTo>
                    <a:pt x="11932" y="10635"/>
                    <a:pt x="15971" y="12321"/>
                    <a:pt x="19972" y="11634"/>
                  </a:cubicBezTo>
                  <a:cubicBezTo>
                    <a:pt x="26333" y="11634"/>
                    <a:pt x="27096" y="10870"/>
                    <a:pt x="22389" y="9725"/>
                  </a:cubicBezTo>
                  <a:cubicBezTo>
                    <a:pt x="18191" y="8428"/>
                    <a:pt x="14311" y="6259"/>
                    <a:pt x="11003" y="3365"/>
                  </a:cubicBezTo>
                  <a:cubicBezTo>
                    <a:pt x="8567" y="941"/>
                    <a:pt x="5113" y="-172"/>
                    <a:pt x="1717" y="37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 3508">
              <a:extLst>
                <a:ext uri="{FF2B5EF4-FFF2-40B4-BE49-F238E27FC236}">
                  <a16:creationId xmlns:a16="http://schemas.microsoft.com/office/drawing/2014/main" id="{A1861691-953C-2C47-7608-5FD6D8A7DCC2}"/>
                </a:ext>
              </a:extLst>
            </p:cNvPr>
            <p:cNvSpPr/>
            <p:nvPr/>
          </p:nvSpPr>
          <p:spPr>
            <a:xfrm>
              <a:off x="9243685" y="253540"/>
              <a:ext cx="6169" cy="9413"/>
            </a:xfrm>
            <a:custGeom>
              <a:avLst/>
              <a:gdLst>
                <a:gd name="connsiteX0" fmla="*/ 2890 w 6169"/>
                <a:gd name="connsiteY0" fmla="*/ 9652 h 9413"/>
                <a:gd name="connsiteX1" fmla="*/ 6007 w 6169"/>
                <a:gd name="connsiteY1" fmla="*/ 4945 h 9413"/>
                <a:gd name="connsiteX2" fmla="*/ 2890 w 6169"/>
                <a:gd name="connsiteY2" fmla="*/ 238 h 9413"/>
                <a:gd name="connsiteX3" fmla="*/ -163 w 6169"/>
                <a:gd name="connsiteY3" fmla="*/ 4945 h 9413"/>
                <a:gd name="connsiteX4" fmla="*/ 2890 w 6169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9413">
                  <a:moveTo>
                    <a:pt x="2890" y="9652"/>
                  </a:moveTo>
                  <a:cubicBezTo>
                    <a:pt x="4608" y="9652"/>
                    <a:pt x="6007" y="7553"/>
                    <a:pt x="6007" y="4945"/>
                  </a:cubicBezTo>
                  <a:cubicBezTo>
                    <a:pt x="6007" y="2337"/>
                    <a:pt x="4608" y="238"/>
                    <a:pt x="2890" y="238"/>
                  </a:cubicBezTo>
                  <a:cubicBezTo>
                    <a:pt x="1173" y="238"/>
                    <a:pt x="-163" y="2337"/>
                    <a:pt x="-163" y="4945"/>
                  </a:cubicBezTo>
                  <a:cubicBezTo>
                    <a:pt x="-163" y="7553"/>
                    <a:pt x="1237" y="9652"/>
                    <a:pt x="2890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 3509">
              <a:extLst>
                <a:ext uri="{FF2B5EF4-FFF2-40B4-BE49-F238E27FC236}">
                  <a16:creationId xmlns:a16="http://schemas.microsoft.com/office/drawing/2014/main" id="{26F0BB58-6DC0-B0A6-AD2A-77C2919823B9}"/>
                </a:ext>
              </a:extLst>
            </p:cNvPr>
            <p:cNvSpPr/>
            <p:nvPr/>
          </p:nvSpPr>
          <p:spPr>
            <a:xfrm>
              <a:off x="9220421" y="316850"/>
              <a:ext cx="7508" cy="7956"/>
            </a:xfrm>
            <a:custGeom>
              <a:avLst/>
              <a:gdLst>
                <a:gd name="connsiteX0" fmla="*/ 5419 w 7508"/>
                <a:gd name="connsiteY0" fmla="*/ 6451 h 7956"/>
                <a:gd name="connsiteX1" fmla="*/ 6818 w 7508"/>
                <a:gd name="connsiteY1" fmla="*/ 1172 h 7956"/>
                <a:gd name="connsiteX2" fmla="*/ 458 w 7508"/>
                <a:gd name="connsiteY2" fmla="*/ 6642 h 7956"/>
                <a:gd name="connsiteX3" fmla="*/ 5419 w 7508"/>
                <a:gd name="connsiteY3" fmla="*/ 6451 h 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8" h="7956">
                  <a:moveTo>
                    <a:pt x="5419" y="6451"/>
                  </a:moveTo>
                  <a:cubicBezTo>
                    <a:pt x="7263" y="4606"/>
                    <a:pt x="7900" y="2253"/>
                    <a:pt x="6818" y="1172"/>
                  </a:cubicBezTo>
                  <a:cubicBezTo>
                    <a:pt x="3829" y="-1818"/>
                    <a:pt x="-2087" y="3016"/>
                    <a:pt x="458" y="6642"/>
                  </a:cubicBezTo>
                  <a:cubicBezTo>
                    <a:pt x="1475" y="8805"/>
                    <a:pt x="3193" y="8677"/>
                    <a:pt x="5419" y="64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 3510">
              <a:extLst>
                <a:ext uri="{FF2B5EF4-FFF2-40B4-BE49-F238E27FC236}">
                  <a16:creationId xmlns:a16="http://schemas.microsoft.com/office/drawing/2014/main" id="{086DEB0E-9361-D528-AEAA-A00B9D2A24BE}"/>
                </a:ext>
              </a:extLst>
            </p:cNvPr>
            <p:cNvSpPr/>
            <p:nvPr/>
          </p:nvSpPr>
          <p:spPr>
            <a:xfrm>
              <a:off x="9195153" y="225489"/>
              <a:ext cx="19693" cy="15336"/>
            </a:xfrm>
            <a:custGeom>
              <a:avLst/>
              <a:gdLst>
                <a:gd name="connsiteX0" fmla="*/ 18729 w 19693"/>
                <a:gd name="connsiteY0" fmla="*/ 12960 h 15336"/>
                <a:gd name="connsiteX1" fmla="*/ 13004 w 19693"/>
                <a:gd name="connsiteY1" fmla="*/ 238 h 15336"/>
                <a:gd name="connsiteX2" fmla="*/ 283 w 19693"/>
                <a:gd name="connsiteY2" fmla="*/ 12324 h 15336"/>
                <a:gd name="connsiteX3" fmla="*/ 18729 w 19693"/>
                <a:gd name="connsiteY3" fmla="*/ 12960 h 1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93" h="15336">
                  <a:moveTo>
                    <a:pt x="18729" y="12960"/>
                  </a:moveTo>
                  <a:cubicBezTo>
                    <a:pt x="21273" y="8825"/>
                    <a:pt x="17330" y="238"/>
                    <a:pt x="13004" y="238"/>
                  </a:cubicBezTo>
                  <a:cubicBezTo>
                    <a:pt x="6644" y="238"/>
                    <a:pt x="-2261" y="8507"/>
                    <a:pt x="283" y="12324"/>
                  </a:cubicBezTo>
                  <a:cubicBezTo>
                    <a:pt x="2827" y="16140"/>
                    <a:pt x="16248" y="16903"/>
                    <a:pt x="18729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 3511">
              <a:extLst>
                <a:ext uri="{FF2B5EF4-FFF2-40B4-BE49-F238E27FC236}">
                  <a16:creationId xmlns:a16="http://schemas.microsoft.com/office/drawing/2014/main" id="{7058F8DF-6FE7-F7CB-6487-A077786777A4}"/>
                </a:ext>
              </a:extLst>
            </p:cNvPr>
            <p:cNvSpPr/>
            <p:nvPr/>
          </p:nvSpPr>
          <p:spPr>
            <a:xfrm>
              <a:off x="9234904" y="354872"/>
              <a:ext cx="11846" cy="14861"/>
            </a:xfrm>
            <a:custGeom>
              <a:avLst/>
              <a:gdLst>
                <a:gd name="connsiteX0" fmla="*/ 11672 w 11846"/>
                <a:gd name="connsiteY0" fmla="*/ 9201 h 14861"/>
                <a:gd name="connsiteX1" fmla="*/ 8364 w 11846"/>
                <a:gd name="connsiteY1" fmla="*/ 996 h 14861"/>
                <a:gd name="connsiteX2" fmla="*/ 349 w 11846"/>
                <a:gd name="connsiteY2" fmla="*/ 10410 h 14861"/>
                <a:gd name="connsiteX3" fmla="*/ 11672 w 11846"/>
                <a:gd name="connsiteY3" fmla="*/ 9201 h 1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46" h="14861">
                  <a:moveTo>
                    <a:pt x="11672" y="9201"/>
                  </a:moveTo>
                  <a:cubicBezTo>
                    <a:pt x="11818" y="6116"/>
                    <a:pt x="10609" y="3120"/>
                    <a:pt x="8364" y="996"/>
                  </a:cubicBezTo>
                  <a:cubicBezTo>
                    <a:pt x="3593" y="-1994"/>
                    <a:pt x="-1877" y="4431"/>
                    <a:pt x="349" y="10410"/>
                  </a:cubicBezTo>
                  <a:cubicBezTo>
                    <a:pt x="3021" y="17152"/>
                    <a:pt x="11672" y="16516"/>
                    <a:pt x="11672" y="92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 3512">
              <a:extLst>
                <a:ext uri="{FF2B5EF4-FFF2-40B4-BE49-F238E27FC236}">
                  <a16:creationId xmlns:a16="http://schemas.microsoft.com/office/drawing/2014/main" id="{25EB0D18-2079-CB57-A2AE-3EBEBC7E5608}"/>
                </a:ext>
              </a:extLst>
            </p:cNvPr>
            <p:cNvSpPr/>
            <p:nvPr/>
          </p:nvSpPr>
          <p:spPr>
            <a:xfrm>
              <a:off x="9151102" y="4523350"/>
              <a:ext cx="11547" cy="8901"/>
            </a:xfrm>
            <a:custGeom>
              <a:avLst/>
              <a:gdLst>
                <a:gd name="connsiteX0" fmla="*/ 6996 w 11547"/>
                <a:gd name="connsiteY0" fmla="*/ 439 h 8901"/>
                <a:gd name="connsiteX1" fmla="*/ 63 w 11547"/>
                <a:gd name="connsiteY1" fmla="*/ 5782 h 8901"/>
                <a:gd name="connsiteX2" fmla="*/ 4198 w 11547"/>
                <a:gd name="connsiteY2" fmla="*/ 8963 h 8901"/>
                <a:gd name="connsiteX3" fmla="*/ 11131 w 11547"/>
                <a:gd name="connsiteY3" fmla="*/ 3620 h 8901"/>
                <a:gd name="connsiteX4" fmla="*/ 6996 w 11547"/>
                <a:gd name="connsiteY4" fmla="*/ 439 h 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7" h="8901">
                  <a:moveTo>
                    <a:pt x="6996" y="439"/>
                  </a:moveTo>
                  <a:cubicBezTo>
                    <a:pt x="3975" y="1043"/>
                    <a:pt x="1411" y="3015"/>
                    <a:pt x="63" y="5782"/>
                  </a:cubicBezTo>
                  <a:cubicBezTo>
                    <a:pt x="-764" y="8517"/>
                    <a:pt x="699" y="9599"/>
                    <a:pt x="4198" y="8963"/>
                  </a:cubicBezTo>
                  <a:cubicBezTo>
                    <a:pt x="7225" y="8377"/>
                    <a:pt x="9795" y="6399"/>
                    <a:pt x="11131" y="3620"/>
                  </a:cubicBezTo>
                  <a:cubicBezTo>
                    <a:pt x="12021" y="885"/>
                    <a:pt x="10558" y="-261"/>
                    <a:pt x="6996" y="4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 3513">
              <a:extLst>
                <a:ext uri="{FF2B5EF4-FFF2-40B4-BE49-F238E27FC236}">
                  <a16:creationId xmlns:a16="http://schemas.microsoft.com/office/drawing/2014/main" id="{3139EBD4-1FC1-0A3E-D417-7182A1799D75}"/>
                </a:ext>
              </a:extLst>
            </p:cNvPr>
            <p:cNvSpPr/>
            <p:nvPr/>
          </p:nvSpPr>
          <p:spPr>
            <a:xfrm>
              <a:off x="9162968" y="3528860"/>
              <a:ext cx="5173" cy="6299"/>
            </a:xfrm>
            <a:custGeom>
              <a:avLst/>
              <a:gdLst>
                <a:gd name="connsiteX0" fmla="*/ 4481 w 5173"/>
                <a:gd name="connsiteY0" fmla="*/ 3358 h 6299"/>
                <a:gd name="connsiteX1" fmla="*/ 3145 w 5173"/>
                <a:gd name="connsiteY1" fmla="*/ 241 h 6299"/>
                <a:gd name="connsiteX2" fmla="*/ -163 w 5173"/>
                <a:gd name="connsiteY2" fmla="*/ 3288 h 6299"/>
                <a:gd name="connsiteX3" fmla="*/ -163 w 5173"/>
                <a:gd name="connsiteY3" fmla="*/ 3358 h 6299"/>
                <a:gd name="connsiteX4" fmla="*/ 1173 w 5173"/>
                <a:gd name="connsiteY4" fmla="*/ 6538 h 6299"/>
                <a:gd name="connsiteX5" fmla="*/ 4481 w 5173"/>
                <a:gd name="connsiteY5" fmla="*/ 335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4481" y="3358"/>
                  </a:moveTo>
                  <a:cubicBezTo>
                    <a:pt x="5562" y="1640"/>
                    <a:pt x="4926" y="241"/>
                    <a:pt x="3145" y="241"/>
                  </a:cubicBezTo>
                  <a:cubicBezTo>
                    <a:pt x="1389" y="171"/>
                    <a:pt x="-93" y="1539"/>
                    <a:pt x="-163" y="3288"/>
                  </a:cubicBezTo>
                  <a:cubicBezTo>
                    <a:pt x="-163" y="3313"/>
                    <a:pt x="-163" y="3332"/>
                    <a:pt x="-163" y="3358"/>
                  </a:cubicBezTo>
                  <a:cubicBezTo>
                    <a:pt x="-163" y="5139"/>
                    <a:pt x="473" y="6538"/>
                    <a:pt x="1173" y="6538"/>
                  </a:cubicBezTo>
                  <a:cubicBezTo>
                    <a:pt x="1873" y="6538"/>
                    <a:pt x="3526" y="5139"/>
                    <a:pt x="4481" y="33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 3514">
              <a:extLst>
                <a:ext uri="{FF2B5EF4-FFF2-40B4-BE49-F238E27FC236}">
                  <a16:creationId xmlns:a16="http://schemas.microsoft.com/office/drawing/2014/main" id="{42701D4B-5290-7CB7-797A-0E2F1BB45081}"/>
                </a:ext>
              </a:extLst>
            </p:cNvPr>
            <p:cNvSpPr/>
            <p:nvPr/>
          </p:nvSpPr>
          <p:spPr>
            <a:xfrm>
              <a:off x="9250088" y="2129548"/>
              <a:ext cx="9053" cy="11632"/>
            </a:xfrm>
            <a:custGeom>
              <a:avLst/>
              <a:gdLst>
                <a:gd name="connsiteX0" fmla="*/ 8891 w 9053"/>
                <a:gd name="connsiteY0" fmla="*/ 7638 h 11632"/>
                <a:gd name="connsiteX1" fmla="*/ 4248 w 9053"/>
                <a:gd name="connsiteY1" fmla="*/ 1277 h 11632"/>
                <a:gd name="connsiteX2" fmla="*/ 1513 w 9053"/>
                <a:gd name="connsiteY2" fmla="*/ 6875 h 11632"/>
                <a:gd name="connsiteX3" fmla="*/ 8891 w 9053"/>
                <a:gd name="connsiteY3" fmla="*/ 7638 h 1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3" h="11632">
                  <a:moveTo>
                    <a:pt x="8891" y="7638"/>
                  </a:moveTo>
                  <a:cubicBezTo>
                    <a:pt x="8700" y="4800"/>
                    <a:pt x="6894" y="2325"/>
                    <a:pt x="4248" y="1277"/>
                  </a:cubicBezTo>
                  <a:cubicBezTo>
                    <a:pt x="-904" y="-758"/>
                    <a:pt x="-1159" y="-249"/>
                    <a:pt x="1513" y="6875"/>
                  </a:cubicBezTo>
                  <a:cubicBezTo>
                    <a:pt x="3866" y="13172"/>
                    <a:pt x="8891" y="13617"/>
                    <a:pt x="8891" y="76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 3515">
              <a:extLst>
                <a:ext uri="{FF2B5EF4-FFF2-40B4-BE49-F238E27FC236}">
                  <a16:creationId xmlns:a16="http://schemas.microsoft.com/office/drawing/2014/main" id="{C1CE2011-928F-A3DD-A0FE-1B289EE7549A}"/>
                </a:ext>
              </a:extLst>
            </p:cNvPr>
            <p:cNvSpPr/>
            <p:nvPr/>
          </p:nvSpPr>
          <p:spPr>
            <a:xfrm>
              <a:off x="9089715" y="4362625"/>
              <a:ext cx="5192" cy="6297"/>
            </a:xfrm>
            <a:custGeom>
              <a:avLst/>
              <a:gdLst>
                <a:gd name="connsiteX0" fmla="*/ 323 w 5192"/>
                <a:gd name="connsiteY0" fmla="*/ 3419 h 6297"/>
                <a:gd name="connsiteX1" fmla="*/ 3631 w 5192"/>
                <a:gd name="connsiteY1" fmla="*/ 6536 h 6297"/>
                <a:gd name="connsiteX2" fmla="*/ 5030 w 5192"/>
                <a:gd name="connsiteY2" fmla="*/ 3419 h 6297"/>
                <a:gd name="connsiteX3" fmla="*/ 1722 w 5192"/>
                <a:gd name="connsiteY3" fmla="*/ 239 h 6297"/>
                <a:gd name="connsiteX4" fmla="*/ 1722 w 5192"/>
                <a:gd name="connsiteY4" fmla="*/ 239 h 6297"/>
                <a:gd name="connsiteX5" fmla="*/ 323 w 5192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2" h="6297">
                  <a:moveTo>
                    <a:pt x="323" y="3419"/>
                  </a:moveTo>
                  <a:cubicBezTo>
                    <a:pt x="1404" y="5137"/>
                    <a:pt x="2931" y="6536"/>
                    <a:pt x="3631" y="6536"/>
                  </a:cubicBezTo>
                  <a:cubicBezTo>
                    <a:pt x="4331" y="6536"/>
                    <a:pt x="5030" y="5137"/>
                    <a:pt x="5030" y="3419"/>
                  </a:cubicBezTo>
                  <a:cubicBezTo>
                    <a:pt x="4998" y="1625"/>
                    <a:pt x="3516" y="207"/>
                    <a:pt x="1722" y="239"/>
                  </a:cubicBezTo>
                  <a:cubicBezTo>
                    <a:pt x="1722" y="239"/>
                    <a:pt x="1722" y="239"/>
                    <a:pt x="1722" y="239"/>
                  </a:cubicBezTo>
                  <a:cubicBezTo>
                    <a:pt x="-58" y="239"/>
                    <a:pt x="-695" y="1638"/>
                    <a:pt x="32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 3516">
              <a:extLst>
                <a:ext uri="{FF2B5EF4-FFF2-40B4-BE49-F238E27FC236}">
                  <a16:creationId xmlns:a16="http://schemas.microsoft.com/office/drawing/2014/main" id="{4A979796-6C1F-09D7-F5C0-AC250B3F189E}"/>
                </a:ext>
              </a:extLst>
            </p:cNvPr>
            <p:cNvSpPr/>
            <p:nvPr/>
          </p:nvSpPr>
          <p:spPr>
            <a:xfrm>
              <a:off x="9191056" y="4018012"/>
              <a:ext cx="12983" cy="19217"/>
            </a:xfrm>
            <a:custGeom>
              <a:avLst/>
              <a:gdLst>
                <a:gd name="connsiteX0" fmla="*/ 2535 w 12983"/>
                <a:gd name="connsiteY0" fmla="*/ 547 h 19217"/>
                <a:gd name="connsiteX1" fmla="*/ 3489 w 12983"/>
                <a:gd name="connsiteY1" fmla="*/ 17021 h 19217"/>
                <a:gd name="connsiteX2" fmla="*/ 12649 w 12983"/>
                <a:gd name="connsiteY2" fmla="*/ 12632 h 19217"/>
                <a:gd name="connsiteX3" fmla="*/ 2535 w 12983"/>
                <a:gd name="connsiteY3" fmla="*/ 547 h 19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83" h="19217">
                  <a:moveTo>
                    <a:pt x="2535" y="547"/>
                  </a:moveTo>
                  <a:cubicBezTo>
                    <a:pt x="-1472" y="3027"/>
                    <a:pt x="-900" y="12632"/>
                    <a:pt x="3489" y="17021"/>
                  </a:cubicBezTo>
                  <a:cubicBezTo>
                    <a:pt x="7878" y="21410"/>
                    <a:pt x="13921" y="19819"/>
                    <a:pt x="12649" y="12632"/>
                  </a:cubicBezTo>
                  <a:cubicBezTo>
                    <a:pt x="11376" y="5444"/>
                    <a:pt x="5970" y="-1298"/>
                    <a:pt x="2535" y="5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 3517">
              <a:extLst>
                <a:ext uri="{FF2B5EF4-FFF2-40B4-BE49-F238E27FC236}">
                  <a16:creationId xmlns:a16="http://schemas.microsoft.com/office/drawing/2014/main" id="{1C80D68F-D8F2-CD37-E259-AB7E672DBC85}"/>
                </a:ext>
              </a:extLst>
            </p:cNvPr>
            <p:cNvSpPr/>
            <p:nvPr/>
          </p:nvSpPr>
          <p:spPr>
            <a:xfrm>
              <a:off x="9193881" y="244126"/>
              <a:ext cx="11955" cy="18430"/>
            </a:xfrm>
            <a:custGeom>
              <a:avLst/>
              <a:gdLst>
                <a:gd name="connsiteX0" fmla="*/ 5371 w 11955"/>
                <a:gd name="connsiteY0" fmla="*/ 18494 h 18430"/>
                <a:gd name="connsiteX1" fmla="*/ 11732 w 11955"/>
                <a:gd name="connsiteY1" fmla="*/ 11561 h 18430"/>
                <a:gd name="connsiteX2" fmla="*/ 2655 w 11955"/>
                <a:gd name="connsiteY2" fmla="*/ 277 h 18430"/>
                <a:gd name="connsiteX3" fmla="*/ 2191 w 11955"/>
                <a:gd name="connsiteY3" fmla="*/ 238 h 18430"/>
                <a:gd name="connsiteX4" fmla="*/ -163 w 11955"/>
                <a:gd name="connsiteY4" fmla="*/ 9907 h 18430"/>
                <a:gd name="connsiteX5" fmla="*/ 5371 w 11955"/>
                <a:gd name="connsiteY5" fmla="*/ 18494 h 1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55" h="18430">
                  <a:moveTo>
                    <a:pt x="5371" y="18494"/>
                  </a:moveTo>
                  <a:cubicBezTo>
                    <a:pt x="8621" y="17559"/>
                    <a:pt x="11077" y="14881"/>
                    <a:pt x="11732" y="11561"/>
                  </a:cubicBezTo>
                  <a:cubicBezTo>
                    <a:pt x="12343" y="5938"/>
                    <a:pt x="8272" y="887"/>
                    <a:pt x="2655" y="277"/>
                  </a:cubicBezTo>
                  <a:cubicBezTo>
                    <a:pt x="2496" y="264"/>
                    <a:pt x="2343" y="251"/>
                    <a:pt x="2191" y="238"/>
                  </a:cubicBezTo>
                  <a:cubicBezTo>
                    <a:pt x="855" y="238"/>
                    <a:pt x="-163" y="4564"/>
                    <a:pt x="-163" y="9907"/>
                  </a:cubicBezTo>
                  <a:cubicBezTo>
                    <a:pt x="28" y="17349"/>
                    <a:pt x="1237" y="19321"/>
                    <a:pt x="5371" y="184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 3518">
              <a:extLst>
                <a:ext uri="{FF2B5EF4-FFF2-40B4-BE49-F238E27FC236}">
                  <a16:creationId xmlns:a16="http://schemas.microsoft.com/office/drawing/2014/main" id="{B3C444BD-B7A2-4782-76DF-7FDA2603B290}"/>
                </a:ext>
              </a:extLst>
            </p:cNvPr>
            <p:cNvSpPr/>
            <p:nvPr/>
          </p:nvSpPr>
          <p:spPr>
            <a:xfrm>
              <a:off x="8998691" y="1141243"/>
              <a:ext cx="17811" cy="21594"/>
            </a:xfrm>
            <a:custGeom>
              <a:avLst/>
              <a:gdLst>
                <a:gd name="connsiteX0" fmla="*/ 6368 w 17811"/>
                <a:gd name="connsiteY0" fmla="*/ 1254 h 21594"/>
                <a:gd name="connsiteX1" fmla="*/ 3824 w 17811"/>
                <a:gd name="connsiteY1" fmla="*/ 19700 h 21594"/>
                <a:gd name="connsiteX2" fmla="*/ 17500 w 17811"/>
                <a:gd name="connsiteY2" fmla="*/ 12386 h 21594"/>
                <a:gd name="connsiteX3" fmla="*/ 6368 w 17811"/>
                <a:gd name="connsiteY3" fmla="*/ 1254 h 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11" h="21594">
                  <a:moveTo>
                    <a:pt x="6368" y="1254"/>
                  </a:moveTo>
                  <a:cubicBezTo>
                    <a:pt x="-819" y="3608"/>
                    <a:pt x="-2664" y="17092"/>
                    <a:pt x="3824" y="19700"/>
                  </a:cubicBezTo>
                  <a:cubicBezTo>
                    <a:pt x="14383" y="24026"/>
                    <a:pt x="18517" y="21863"/>
                    <a:pt x="17500" y="12386"/>
                  </a:cubicBezTo>
                  <a:cubicBezTo>
                    <a:pt x="16100" y="427"/>
                    <a:pt x="14383" y="-1290"/>
                    <a:pt x="6368" y="125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 3519">
              <a:extLst>
                <a:ext uri="{FF2B5EF4-FFF2-40B4-BE49-F238E27FC236}">
                  <a16:creationId xmlns:a16="http://schemas.microsoft.com/office/drawing/2014/main" id="{93180FDD-A059-C068-B4E9-74DBA6C6A907}"/>
                </a:ext>
              </a:extLst>
            </p:cNvPr>
            <p:cNvSpPr/>
            <p:nvPr/>
          </p:nvSpPr>
          <p:spPr>
            <a:xfrm>
              <a:off x="9186157" y="2923717"/>
              <a:ext cx="20175" cy="19895"/>
            </a:xfrm>
            <a:custGeom>
              <a:avLst/>
              <a:gdLst>
                <a:gd name="connsiteX0" fmla="*/ 3045 w 20175"/>
                <a:gd name="connsiteY0" fmla="*/ 20134 h 19895"/>
                <a:gd name="connsiteX1" fmla="*/ 7752 w 20175"/>
                <a:gd name="connsiteY1" fmla="*/ 17018 h 19895"/>
                <a:gd name="connsiteX2" fmla="*/ 14113 w 20175"/>
                <a:gd name="connsiteY2" fmla="*/ 13901 h 19895"/>
                <a:gd name="connsiteX3" fmla="*/ 19901 w 20175"/>
                <a:gd name="connsiteY3" fmla="*/ 5187 h 19895"/>
                <a:gd name="connsiteX4" fmla="*/ 18184 w 20175"/>
                <a:gd name="connsiteY4" fmla="*/ 2070 h 19895"/>
                <a:gd name="connsiteX5" fmla="*/ 10869 w 20175"/>
                <a:gd name="connsiteY5" fmla="*/ 7604 h 19895"/>
                <a:gd name="connsiteX6" fmla="*/ 1710 w 20175"/>
                <a:gd name="connsiteY6" fmla="*/ 13964 h 19895"/>
                <a:gd name="connsiteX7" fmla="*/ 3045 w 20175"/>
                <a:gd name="connsiteY7" fmla="*/ 20134 h 19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75" h="19895">
                  <a:moveTo>
                    <a:pt x="3045" y="20134"/>
                  </a:moveTo>
                  <a:cubicBezTo>
                    <a:pt x="5653" y="20134"/>
                    <a:pt x="7752" y="18735"/>
                    <a:pt x="7752" y="17018"/>
                  </a:cubicBezTo>
                  <a:cubicBezTo>
                    <a:pt x="7752" y="15300"/>
                    <a:pt x="10551" y="13901"/>
                    <a:pt x="14113" y="13901"/>
                  </a:cubicBezTo>
                  <a:cubicBezTo>
                    <a:pt x="18883" y="13901"/>
                    <a:pt x="20474" y="11865"/>
                    <a:pt x="19901" y="5187"/>
                  </a:cubicBezTo>
                  <a:cubicBezTo>
                    <a:pt x="19901" y="-93"/>
                    <a:pt x="19011" y="-1174"/>
                    <a:pt x="18184" y="2070"/>
                  </a:cubicBezTo>
                  <a:cubicBezTo>
                    <a:pt x="17147" y="5263"/>
                    <a:pt x="14227" y="7476"/>
                    <a:pt x="10869" y="7604"/>
                  </a:cubicBezTo>
                  <a:cubicBezTo>
                    <a:pt x="6938" y="8049"/>
                    <a:pt x="3503" y="10441"/>
                    <a:pt x="1710" y="13964"/>
                  </a:cubicBezTo>
                  <a:cubicBezTo>
                    <a:pt x="-1089" y="18862"/>
                    <a:pt x="-835" y="20134"/>
                    <a:pt x="3045" y="201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 3520">
              <a:extLst>
                <a:ext uri="{FF2B5EF4-FFF2-40B4-BE49-F238E27FC236}">
                  <a16:creationId xmlns:a16="http://schemas.microsoft.com/office/drawing/2014/main" id="{0CFDE83C-C34B-2FF4-1B31-3B2F3EE6E43C}"/>
                </a:ext>
              </a:extLst>
            </p:cNvPr>
            <p:cNvSpPr/>
            <p:nvPr/>
          </p:nvSpPr>
          <p:spPr>
            <a:xfrm>
              <a:off x="9266334" y="2364725"/>
              <a:ext cx="7111" cy="9413"/>
            </a:xfrm>
            <a:custGeom>
              <a:avLst/>
              <a:gdLst>
                <a:gd name="connsiteX0" fmla="*/ 5049 w 7111"/>
                <a:gd name="connsiteY0" fmla="*/ 4945 h 9413"/>
                <a:gd name="connsiteX1" fmla="*/ 5748 w 7111"/>
                <a:gd name="connsiteY1" fmla="*/ 238 h 9413"/>
                <a:gd name="connsiteX2" fmla="*/ 850 w 7111"/>
                <a:gd name="connsiteY2" fmla="*/ 4945 h 9413"/>
                <a:gd name="connsiteX3" fmla="*/ 151 w 7111"/>
                <a:gd name="connsiteY3" fmla="*/ 9652 h 9413"/>
                <a:gd name="connsiteX4" fmla="*/ 5049 w 7111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" h="9413">
                  <a:moveTo>
                    <a:pt x="5049" y="4945"/>
                  </a:moveTo>
                  <a:cubicBezTo>
                    <a:pt x="7275" y="2210"/>
                    <a:pt x="7593" y="238"/>
                    <a:pt x="5748" y="238"/>
                  </a:cubicBezTo>
                  <a:cubicBezTo>
                    <a:pt x="3904" y="238"/>
                    <a:pt x="1805" y="2337"/>
                    <a:pt x="850" y="4945"/>
                  </a:cubicBezTo>
                  <a:cubicBezTo>
                    <a:pt x="-103" y="7553"/>
                    <a:pt x="-485" y="9652"/>
                    <a:pt x="151" y="9652"/>
                  </a:cubicBezTo>
                  <a:cubicBezTo>
                    <a:pt x="2085" y="8427"/>
                    <a:pt x="3745" y="6826"/>
                    <a:pt x="5049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 3521">
              <a:extLst>
                <a:ext uri="{FF2B5EF4-FFF2-40B4-BE49-F238E27FC236}">
                  <a16:creationId xmlns:a16="http://schemas.microsoft.com/office/drawing/2014/main" id="{2627CF4B-7211-F7E9-BC05-611A6103135C}"/>
                </a:ext>
              </a:extLst>
            </p:cNvPr>
            <p:cNvSpPr/>
            <p:nvPr/>
          </p:nvSpPr>
          <p:spPr>
            <a:xfrm>
              <a:off x="9234911" y="2749206"/>
              <a:ext cx="13411" cy="7083"/>
            </a:xfrm>
            <a:custGeom>
              <a:avLst/>
              <a:gdLst>
                <a:gd name="connsiteX0" fmla="*/ 3459 w 13411"/>
                <a:gd name="connsiteY0" fmla="*/ 962 h 7083"/>
                <a:gd name="connsiteX1" fmla="*/ 2187 w 13411"/>
                <a:gd name="connsiteY1" fmla="*/ 5796 h 7083"/>
                <a:gd name="connsiteX2" fmla="*/ 12110 w 13411"/>
                <a:gd name="connsiteY2" fmla="*/ 1916 h 7083"/>
                <a:gd name="connsiteX3" fmla="*/ 3459 w 13411"/>
                <a:gd name="connsiteY3" fmla="*/ 962 h 7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1" h="7083">
                  <a:moveTo>
                    <a:pt x="3459" y="962"/>
                  </a:moveTo>
                  <a:cubicBezTo>
                    <a:pt x="-993" y="2679"/>
                    <a:pt x="-1248" y="3569"/>
                    <a:pt x="2187" y="5796"/>
                  </a:cubicBezTo>
                  <a:cubicBezTo>
                    <a:pt x="7975" y="9358"/>
                    <a:pt x="16308" y="6114"/>
                    <a:pt x="12110" y="1916"/>
                  </a:cubicBezTo>
                  <a:cubicBezTo>
                    <a:pt x="9597" y="90"/>
                    <a:pt x="6309" y="-272"/>
                    <a:pt x="3459" y="9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 3522">
              <a:extLst>
                <a:ext uri="{FF2B5EF4-FFF2-40B4-BE49-F238E27FC236}">
                  <a16:creationId xmlns:a16="http://schemas.microsoft.com/office/drawing/2014/main" id="{90BADC09-168D-F3C4-AC3B-D4A1AC13279E}"/>
                </a:ext>
              </a:extLst>
            </p:cNvPr>
            <p:cNvSpPr/>
            <p:nvPr/>
          </p:nvSpPr>
          <p:spPr>
            <a:xfrm>
              <a:off x="9235397" y="2968801"/>
              <a:ext cx="5170" cy="6297"/>
            </a:xfrm>
            <a:custGeom>
              <a:avLst/>
              <a:gdLst>
                <a:gd name="connsiteX0" fmla="*/ 365 w 5170"/>
                <a:gd name="connsiteY0" fmla="*/ 3356 h 6297"/>
                <a:gd name="connsiteX1" fmla="*/ 3673 w 5170"/>
                <a:gd name="connsiteY1" fmla="*/ 6536 h 6297"/>
                <a:gd name="connsiteX2" fmla="*/ 5008 w 5170"/>
                <a:gd name="connsiteY2" fmla="*/ 3356 h 6297"/>
                <a:gd name="connsiteX3" fmla="*/ 1765 w 5170"/>
                <a:gd name="connsiteY3" fmla="*/ 239 h 6297"/>
                <a:gd name="connsiteX4" fmla="*/ 1765 w 5170"/>
                <a:gd name="connsiteY4" fmla="*/ 239 h 6297"/>
                <a:gd name="connsiteX5" fmla="*/ 365 w 5170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365" y="3356"/>
                  </a:moveTo>
                  <a:cubicBezTo>
                    <a:pt x="1446" y="5137"/>
                    <a:pt x="2910" y="6536"/>
                    <a:pt x="3673" y="6536"/>
                  </a:cubicBezTo>
                  <a:cubicBezTo>
                    <a:pt x="4436" y="6536"/>
                    <a:pt x="5008" y="5137"/>
                    <a:pt x="5008" y="3356"/>
                  </a:cubicBezTo>
                  <a:cubicBezTo>
                    <a:pt x="4970" y="1600"/>
                    <a:pt x="3520" y="207"/>
                    <a:pt x="1765" y="239"/>
                  </a:cubicBezTo>
                  <a:cubicBezTo>
                    <a:pt x="1765" y="239"/>
                    <a:pt x="1765" y="239"/>
                    <a:pt x="1765" y="239"/>
                  </a:cubicBezTo>
                  <a:cubicBezTo>
                    <a:pt x="-80" y="239"/>
                    <a:pt x="-716" y="1638"/>
                    <a:pt x="365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 3523">
              <a:extLst>
                <a:ext uri="{FF2B5EF4-FFF2-40B4-BE49-F238E27FC236}">
                  <a16:creationId xmlns:a16="http://schemas.microsoft.com/office/drawing/2014/main" id="{FE241B82-4BC7-3319-49DA-4C6E21014325}"/>
                </a:ext>
              </a:extLst>
            </p:cNvPr>
            <p:cNvSpPr/>
            <p:nvPr/>
          </p:nvSpPr>
          <p:spPr>
            <a:xfrm>
              <a:off x="9234335" y="3695641"/>
              <a:ext cx="9350" cy="6297"/>
            </a:xfrm>
            <a:custGeom>
              <a:avLst/>
              <a:gdLst>
                <a:gd name="connsiteX0" fmla="*/ 4544 w 9350"/>
                <a:gd name="connsiteY0" fmla="*/ 6535 h 6297"/>
                <a:gd name="connsiteX1" fmla="*/ 9188 w 9350"/>
                <a:gd name="connsiteY1" fmla="*/ 3355 h 6297"/>
                <a:gd name="connsiteX2" fmla="*/ 4544 w 9350"/>
                <a:gd name="connsiteY2" fmla="*/ 238 h 6297"/>
                <a:gd name="connsiteX3" fmla="*/ -163 w 9350"/>
                <a:gd name="connsiteY3" fmla="*/ 3355 h 6297"/>
                <a:gd name="connsiteX4" fmla="*/ 4544 w 9350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6297">
                  <a:moveTo>
                    <a:pt x="4544" y="6535"/>
                  </a:moveTo>
                  <a:cubicBezTo>
                    <a:pt x="7089" y="6535"/>
                    <a:pt x="9188" y="5073"/>
                    <a:pt x="9188" y="3355"/>
                  </a:cubicBezTo>
                  <a:cubicBezTo>
                    <a:pt x="9188" y="1638"/>
                    <a:pt x="7089" y="238"/>
                    <a:pt x="4544" y="238"/>
                  </a:cubicBezTo>
                  <a:cubicBezTo>
                    <a:pt x="2000" y="238"/>
                    <a:pt x="-163" y="1638"/>
                    <a:pt x="-163" y="3355"/>
                  </a:cubicBezTo>
                  <a:cubicBezTo>
                    <a:pt x="-163" y="5073"/>
                    <a:pt x="2000" y="6535"/>
                    <a:pt x="454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 3524">
              <a:extLst>
                <a:ext uri="{FF2B5EF4-FFF2-40B4-BE49-F238E27FC236}">
                  <a16:creationId xmlns:a16="http://schemas.microsoft.com/office/drawing/2014/main" id="{E324F99C-0F7A-6FEA-0887-41F6F51E8F59}"/>
                </a:ext>
              </a:extLst>
            </p:cNvPr>
            <p:cNvSpPr/>
            <p:nvPr/>
          </p:nvSpPr>
          <p:spPr>
            <a:xfrm>
              <a:off x="9256088" y="2696315"/>
              <a:ext cx="6170" cy="8199"/>
            </a:xfrm>
            <a:custGeom>
              <a:avLst/>
              <a:gdLst>
                <a:gd name="connsiteX0" fmla="*/ -163 w 6170"/>
                <a:gd name="connsiteY0" fmla="*/ 5512 h 8199"/>
                <a:gd name="connsiteX1" fmla="*/ 2891 w 6170"/>
                <a:gd name="connsiteY1" fmla="*/ 8438 h 8199"/>
                <a:gd name="connsiteX2" fmla="*/ 6008 w 6170"/>
                <a:gd name="connsiteY2" fmla="*/ 3540 h 8199"/>
                <a:gd name="connsiteX3" fmla="*/ 2891 w 6170"/>
                <a:gd name="connsiteY3" fmla="*/ 614 h 8199"/>
                <a:gd name="connsiteX4" fmla="*/ -163 w 6170"/>
                <a:gd name="connsiteY4" fmla="*/ 5512 h 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8199">
                  <a:moveTo>
                    <a:pt x="-163" y="5512"/>
                  </a:moveTo>
                  <a:cubicBezTo>
                    <a:pt x="-92" y="7147"/>
                    <a:pt x="1256" y="8438"/>
                    <a:pt x="2891" y="8438"/>
                  </a:cubicBezTo>
                  <a:cubicBezTo>
                    <a:pt x="4608" y="8438"/>
                    <a:pt x="6008" y="6212"/>
                    <a:pt x="6008" y="3540"/>
                  </a:cubicBezTo>
                  <a:cubicBezTo>
                    <a:pt x="6008" y="869"/>
                    <a:pt x="4608" y="-467"/>
                    <a:pt x="2891" y="614"/>
                  </a:cubicBezTo>
                  <a:cubicBezTo>
                    <a:pt x="1186" y="1702"/>
                    <a:pt x="60" y="3502"/>
                    <a:pt x="-163" y="551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 3525">
              <a:extLst>
                <a:ext uri="{FF2B5EF4-FFF2-40B4-BE49-F238E27FC236}">
                  <a16:creationId xmlns:a16="http://schemas.microsoft.com/office/drawing/2014/main" id="{D09667C9-69FD-6306-593D-D5B029613BB5}"/>
                </a:ext>
              </a:extLst>
            </p:cNvPr>
            <p:cNvSpPr/>
            <p:nvPr/>
          </p:nvSpPr>
          <p:spPr>
            <a:xfrm>
              <a:off x="9244684" y="2116148"/>
              <a:ext cx="5170" cy="6297"/>
            </a:xfrm>
            <a:custGeom>
              <a:avLst/>
              <a:gdLst>
                <a:gd name="connsiteX0" fmla="*/ 1764 w 5170"/>
                <a:gd name="connsiteY0" fmla="*/ 6535 h 6297"/>
                <a:gd name="connsiteX1" fmla="*/ 5008 w 5170"/>
                <a:gd name="connsiteY1" fmla="*/ 3420 h 6297"/>
                <a:gd name="connsiteX2" fmla="*/ 5008 w 5170"/>
                <a:gd name="connsiteY2" fmla="*/ 3419 h 6297"/>
                <a:gd name="connsiteX3" fmla="*/ 3672 w 5170"/>
                <a:gd name="connsiteY3" fmla="*/ 238 h 6297"/>
                <a:gd name="connsiteX4" fmla="*/ 365 w 5170"/>
                <a:gd name="connsiteY4" fmla="*/ 3419 h 6297"/>
                <a:gd name="connsiteX5" fmla="*/ 1764 w 517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0" h="6297">
                  <a:moveTo>
                    <a:pt x="1764" y="6535"/>
                  </a:moveTo>
                  <a:cubicBezTo>
                    <a:pt x="3520" y="6571"/>
                    <a:pt x="4970" y="5176"/>
                    <a:pt x="5008" y="3420"/>
                  </a:cubicBezTo>
                  <a:cubicBezTo>
                    <a:pt x="5008" y="3419"/>
                    <a:pt x="5008" y="3419"/>
                    <a:pt x="5008" y="3419"/>
                  </a:cubicBezTo>
                  <a:cubicBezTo>
                    <a:pt x="5008" y="1638"/>
                    <a:pt x="4436" y="238"/>
                    <a:pt x="3672" y="238"/>
                  </a:cubicBezTo>
                  <a:cubicBezTo>
                    <a:pt x="2909" y="238"/>
                    <a:pt x="1446" y="1638"/>
                    <a:pt x="365" y="3419"/>
                  </a:cubicBezTo>
                  <a:cubicBezTo>
                    <a:pt x="-716" y="5200"/>
                    <a:pt x="-80" y="6535"/>
                    <a:pt x="176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 3526">
              <a:extLst>
                <a:ext uri="{FF2B5EF4-FFF2-40B4-BE49-F238E27FC236}">
                  <a16:creationId xmlns:a16="http://schemas.microsoft.com/office/drawing/2014/main" id="{84D24A23-2BB0-7BFA-660B-1C3C3917EF93}"/>
                </a:ext>
              </a:extLst>
            </p:cNvPr>
            <p:cNvSpPr/>
            <p:nvPr/>
          </p:nvSpPr>
          <p:spPr>
            <a:xfrm>
              <a:off x="9241090" y="4626940"/>
              <a:ext cx="24285" cy="21217"/>
            </a:xfrm>
            <a:custGeom>
              <a:avLst/>
              <a:gdLst>
                <a:gd name="connsiteX0" fmla="*/ 7076 w 24285"/>
                <a:gd name="connsiteY0" fmla="*/ 21456 h 21217"/>
                <a:gd name="connsiteX1" fmla="*/ 14836 w 24285"/>
                <a:gd name="connsiteY1" fmla="*/ 15540 h 21217"/>
                <a:gd name="connsiteX2" fmla="*/ 19480 w 24285"/>
                <a:gd name="connsiteY2" fmla="*/ 9625 h 21217"/>
                <a:gd name="connsiteX3" fmla="*/ 24123 w 24285"/>
                <a:gd name="connsiteY3" fmla="*/ 4918 h 21217"/>
                <a:gd name="connsiteX4" fmla="*/ 5740 w 24285"/>
                <a:gd name="connsiteY4" fmla="*/ 9370 h 21217"/>
                <a:gd name="connsiteX5" fmla="*/ 7076 w 24285"/>
                <a:gd name="connsiteY5" fmla="*/ 21456 h 2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85" h="21217">
                  <a:moveTo>
                    <a:pt x="7076" y="21456"/>
                  </a:moveTo>
                  <a:cubicBezTo>
                    <a:pt x="12610" y="21456"/>
                    <a:pt x="14836" y="19738"/>
                    <a:pt x="14836" y="15540"/>
                  </a:cubicBezTo>
                  <a:cubicBezTo>
                    <a:pt x="14537" y="12640"/>
                    <a:pt x="16592" y="10019"/>
                    <a:pt x="19480" y="9625"/>
                  </a:cubicBezTo>
                  <a:cubicBezTo>
                    <a:pt x="22056" y="9593"/>
                    <a:pt x="24123" y="7494"/>
                    <a:pt x="24123" y="4918"/>
                  </a:cubicBezTo>
                  <a:cubicBezTo>
                    <a:pt x="24123" y="-3097"/>
                    <a:pt x="12483" y="-298"/>
                    <a:pt x="5740" y="9370"/>
                  </a:cubicBezTo>
                  <a:cubicBezTo>
                    <a:pt x="-2401" y="20883"/>
                    <a:pt x="-2274" y="21456"/>
                    <a:pt x="7076" y="214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 3527">
              <a:extLst>
                <a:ext uri="{FF2B5EF4-FFF2-40B4-BE49-F238E27FC236}">
                  <a16:creationId xmlns:a16="http://schemas.microsoft.com/office/drawing/2014/main" id="{2390B335-81ED-7269-7AED-D419FC4A8DF4}"/>
                </a:ext>
              </a:extLst>
            </p:cNvPr>
            <p:cNvSpPr/>
            <p:nvPr/>
          </p:nvSpPr>
          <p:spPr>
            <a:xfrm>
              <a:off x="9244512" y="2698090"/>
              <a:ext cx="8459" cy="12721"/>
            </a:xfrm>
            <a:custGeom>
              <a:avLst/>
              <a:gdLst>
                <a:gd name="connsiteX0" fmla="*/ 3336 w 8459"/>
                <a:gd name="connsiteY0" fmla="*/ 12960 h 12721"/>
                <a:gd name="connsiteX1" fmla="*/ 8297 w 8459"/>
                <a:gd name="connsiteY1" fmla="*/ 6599 h 12721"/>
                <a:gd name="connsiteX2" fmla="*/ 5180 w 8459"/>
                <a:gd name="connsiteY2" fmla="*/ 238 h 12721"/>
                <a:gd name="connsiteX3" fmla="*/ 2063 w 8459"/>
                <a:gd name="connsiteY3" fmla="*/ 1574 h 12721"/>
                <a:gd name="connsiteX4" fmla="*/ 219 w 8459"/>
                <a:gd name="connsiteY4" fmla="*/ 7935 h 12721"/>
                <a:gd name="connsiteX5" fmla="*/ 3336 w 8459"/>
                <a:gd name="connsiteY5" fmla="*/ 12960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59" h="12721">
                  <a:moveTo>
                    <a:pt x="3336" y="12960"/>
                  </a:moveTo>
                  <a:cubicBezTo>
                    <a:pt x="6198" y="12960"/>
                    <a:pt x="8297" y="10352"/>
                    <a:pt x="8297" y="6599"/>
                  </a:cubicBezTo>
                  <a:cubicBezTo>
                    <a:pt x="8297" y="2846"/>
                    <a:pt x="6898" y="238"/>
                    <a:pt x="5180" y="238"/>
                  </a:cubicBezTo>
                  <a:cubicBezTo>
                    <a:pt x="3463" y="238"/>
                    <a:pt x="2063" y="811"/>
                    <a:pt x="2063" y="1574"/>
                  </a:cubicBezTo>
                  <a:cubicBezTo>
                    <a:pt x="1663" y="3749"/>
                    <a:pt x="1046" y="5880"/>
                    <a:pt x="219" y="7935"/>
                  </a:cubicBezTo>
                  <a:cubicBezTo>
                    <a:pt x="-735" y="11242"/>
                    <a:pt x="28" y="12960"/>
                    <a:pt x="3336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 3528">
              <a:extLst>
                <a:ext uri="{FF2B5EF4-FFF2-40B4-BE49-F238E27FC236}">
                  <a16:creationId xmlns:a16="http://schemas.microsoft.com/office/drawing/2014/main" id="{51B9CB52-F94C-150C-4D6B-FE0A1E9BC9F6}"/>
                </a:ext>
              </a:extLst>
            </p:cNvPr>
            <p:cNvSpPr/>
            <p:nvPr/>
          </p:nvSpPr>
          <p:spPr>
            <a:xfrm>
              <a:off x="9229469" y="2644723"/>
              <a:ext cx="8112" cy="6297"/>
            </a:xfrm>
            <a:custGeom>
              <a:avLst/>
              <a:gdLst>
                <a:gd name="connsiteX0" fmla="*/ 7947 w 8112"/>
                <a:gd name="connsiteY0" fmla="*/ 3419 h 6297"/>
                <a:gd name="connsiteX1" fmla="*/ 3113 w 8112"/>
                <a:gd name="connsiteY1" fmla="*/ 238 h 6297"/>
                <a:gd name="connsiteX2" fmla="*/ 187 w 8112"/>
                <a:gd name="connsiteY2" fmla="*/ 3419 h 6297"/>
                <a:gd name="connsiteX3" fmla="*/ 5085 w 8112"/>
                <a:gd name="connsiteY3" fmla="*/ 6536 h 6297"/>
                <a:gd name="connsiteX4" fmla="*/ 7947 w 8112"/>
                <a:gd name="connsiteY4" fmla="*/ 3425 h 6297"/>
                <a:gd name="connsiteX5" fmla="*/ 7947 w 8112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2" h="6297">
                  <a:moveTo>
                    <a:pt x="7947" y="3419"/>
                  </a:moveTo>
                  <a:cubicBezTo>
                    <a:pt x="7947" y="1638"/>
                    <a:pt x="5784" y="238"/>
                    <a:pt x="3113" y="238"/>
                  </a:cubicBezTo>
                  <a:cubicBezTo>
                    <a:pt x="442" y="238"/>
                    <a:pt x="-831" y="1638"/>
                    <a:pt x="187" y="3419"/>
                  </a:cubicBezTo>
                  <a:cubicBezTo>
                    <a:pt x="1262" y="5149"/>
                    <a:pt x="3062" y="6300"/>
                    <a:pt x="5085" y="6536"/>
                  </a:cubicBezTo>
                  <a:cubicBezTo>
                    <a:pt x="6732" y="6466"/>
                    <a:pt x="8017" y="5073"/>
                    <a:pt x="7947" y="3425"/>
                  </a:cubicBezTo>
                  <a:cubicBezTo>
                    <a:pt x="7947" y="3425"/>
                    <a:pt x="7947" y="3419"/>
                    <a:pt x="7947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 3529">
              <a:extLst>
                <a:ext uri="{FF2B5EF4-FFF2-40B4-BE49-F238E27FC236}">
                  <a16:creationId xmlns:a16="http://schemas.microsoft.com/office/drawing/2014/main" id="{AA82AFAB-F56A-385E-2CD0-91D7F8D84D11}"/>
                </a:ext>
              </a:extLst>
            </p:cNvPr>
            <p:cNvSpPr/>
            <p:nvPr/>
          </p:nvSpPr>
          <p:spPr>
            <a:xfrm>
              <a:off x="9151840" y="2062654"/>
              <a:ext cx="7991" cy="8134"/>
            </a:xfrm>
            <a:custGeom>
              <a:avLst/>
              <a:gdLst>
                <a:gd name="connsiteX0" fmla="*/ 6576 w 7991"/>
                <a:gd name="connsiteY0" fmla="*/ 3610 h 8134"/>
                <a:gd name="connsiteX1" fmla="*/ 1233 w 7991"/>
                <a:gd name="connsiteY1" fmla="*/ 238 h 8134"/>
                <a:gd name="connsiteX2" fmla="*/ 1806 w 7991"/>
                <a:gd name="connsiteY2" fmla="*/ 5009 h 8134"/>
                <a:gd name="connsiteX3" fmla="*/ 6576 w 7991"/>
                <a:gd name="connsiteY3" fmla="*/ 3610 h 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91" h="8134">
                  <a:moveTo>
                    <a:pt x="6576" y="3610"/>
                  </a:moveTo>
                  <a:cubicBezTo>
                    <a:pt x="5400" y="1735"/>
                    <a:pt x="3434" y="495"/>
                    <a:pt x="1233" y="238"/>
                  </a:cubicBezTo>
                  <a:cubicBezTo>
                    <a:pt x="-802" y="238"/>
                    <a:pt x="-611" y="2083"/>
                    <a:pt x="1806" y="5009"/>
                  </a:cubicBezTo>
                  <a:cubicBezTo>
                    <a:pt x="6067" y="10225"/>
                    <a:pt x="9884" y="9080"/>
                    <a:pt x="6576" y="36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 3530">
              <a:extLst>
                <a:ext uri="{FF2B5EF4-FFF2-40B4-BE49-F238E27FC236}">
                  <a16:creationId xmlns:a16="http://schemas.microsoft.com/office/drawing/2014/main" id="{545BC52D-B1AC-E1E2-5082-A7865A067AEA}"/>
                </a:ext>
              </a:extLst>
            </p:cNvPr>
            <p:cNvSpPr/>
            <p:nvPr/>
          </p:nvSpPr>
          <p:spPr>
            <a:xfrm>
              <a:off x="9259142" y="4473426"/>
              <a:ext cx="8415" cy="15037"/>
            </a:xfrm>
            <a:custGeom>
              <a:avLst/>
              <a:gdLst>
                <a:gd name="connsiteX0" fmla="*/ -163 w 8415"/>
                <a:gd name="connsiteY0" fmla="*/ 6793 h 15037"/>
                <a:gd name="connsiteX1" fmla="*/ 7788 w 8415"/>
                <a:gd name="connsiteY1" fmla="*/ 11818 h 15037"/>
                <a:gd name="connsiteX2" fmla="*/ 4862 w 8415"/>
                <a:gd name="connsiteY2" fmla="*/ 3295 h 15037"/>
                <a:gd name="connsiteX3" fmla="*/ -163 w 8415"/>
                <a:gd name="connsiteY3" fmla="*/ 6793 h 1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5" h="15037">
                  <a:moveTo>
                    <a:pt x="-163" y="6793"/>
                  </a:moveTo>
                  <a:cubicBezTo>
                    <a:pt x="-163" y="15444"/>
                    <a:pt x="3972" y="18115"/>
                    <a:pt x="7788" y="11818"/>
                  </a:cubicBezTo>
                  <a:cubicBezTo>
                    <a:pt x="8997" y="9973"/>
                    <a:pt x="7788" y="6093"/>
                    <a:pt x="4862" y="3295"/>
                  </a:cubicBezTo>
                  <a:cubicBezTo>
                    <a:pt x="283" y="-1349"/>
                    <a:pt x="-163" y="-1094"/>
                    <a:pt x="-163" y="679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 3531">
              <a:extLst>
                <a:ext uri="{FF2B5EF4-FFF2-40B4-BE49-F238E27FC236}">
                  <a16:creationId xmlns:a16="http://schemas.microsoft.com/office/drawing/2014/main" id="{C845446C-8B52-2DF2-D0BB-669CD7F449F4}"/>
                </a:ext>
              </a:extLst>
            </p:cNvPr>
            <p:cNvSpPr/>
            <p:nvPr/>
          </p:nvSpPr>
          <p:spPr>
            <a:xfrm>
              <a:off x="9274662" y="4416526"/>
              <a:ext cx="6233" cy="8599"/>
            </a:xfrm>
            <a:custGeom>
              <a:avLst/>
              <a:gdLst>
                <a:gd name="connsiteX0" fmla="*/ 2954 w 6233"/>
                <a:gd name="connsiteY0" fmla="*/ 8736 h 8599"/>
                <a:gd name="connsiteX1" fmla="*/ 6071 w 6233"/>
                <a:gd name="connsiteY1" fmla="*/ 4538 h 8599"/>
                <a:gd name="connsiteX2" fmla="*/ 2954 w 6233"/>
                <a:gd name="connsiteY2" fmla="*/ 340 h 8599"/>
                <a:gd name="connsiteX3" fmla="*/ -163 w 6233"/>
                <a:gd name="connsiteY3" fmla="*/ 4538 h 8599"/>
                <a:gd name="connsiteX4" fmla="*/ 2954 w 6233"/>
                <a:gd name="connsiteY4" fmla="*/ 8736 h 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8599">
                  <a:moveTo>
                    <a:pt x="2954" y="8736"/>
                  </a:moveTo>
                  <a:cubicBezTo>
                    <a:pt x="4748" y="8094"/>
                    <a:pt x="5975" y="6440"/>
                    <a:pt x="6071" y="4538"/>
                  </a:cubicBezTo>
                  <a:cubicBezTo>
                    <a:pt x="5943" y="2649"/>
                    <a:pt x="4723" y="1008"/>
                    <a:pt x="2954" y="340"/>
                  </a:cubicBezTo>
                  <a:cubicBezTo>
                    <a:pt x="1237" y="-233"/>
                    <a:pt x="-163" y="1676"/>
                    <a:pt x="-163" y="4538"/>
                  </a:cubicBezTo>
                  <a:cubicBezTo>
                    <a:pt x="-163" y="7400"/>
                    <a:pt x="1237" y="9309"/>
                    <a:pt x="2954" y="87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 3532">
              <a:extLst>
                <a:ext uri="{FF2B5EF4-FFF2-40B4-BE49-F238E27FC236}">
                  <a16:creationId xmlns:a16="http://schemas.microsoft.com/office/drawing/2014/main" id="{0067A67C-FF8A-2DE3-C30C-99444B78F7AE}"/>
                </a:ext>
              </a:extLst>
            </p:cNvPr>
            <p:cNvSpPr/>
            <p:nvPr/>
          </p:nvSpPr>
          <p:spPr>
            <a:xfrm>
              <a:off x="9004968" y="4582579"/>
              <a:ext cx="5145" cy="6360"/>
            </a:xfrm>
            <a:custGeom>
              <a:avLst/>
              <a:gdLst>
                <a:gd name="connsiteX0" fmla="*/ 1237 w 5145"/>
                <a:gd name="connsiteY0" fmla="*/ 6599 h 6360"/>
                <a:gd name="connsiteX1" fmla="*/ 4481 w 5145"/>
                <a:gd name="connsiteY1" fmla="*/ 3419 h 6360"/>
                <a:gd name="connsiteX2" fmla="*/ 3145 w 5145"/>
                <a:gd name="connsiteY2" fmla="*/ 238 h 6360"/>
                <a:gd name="connsiteX3" fmla="*/ -163 w 5145"/>
                <a:gd name="connsiteY3" fmla="*/ 3419 h 6360"/>
                <a:gd name="connsiteX4" fmla="*/ 1237 w 5145"/>
                <a:gd name="connsiteY4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5" h="6360">
                  <a:moveTo>
                    <a:pt x="1237" y="6599"/>
                  </a:moveTo>
                  <a:cubicBezTo>
                    <a:pt x="2000" y="6599"/>
                    <a:pt x="3463" y="5136"/>
                    <a:pt x="4481" y="3419"/>
                  </a:cubicBezTo>
                  <a:cubicBezTo>
                    <a:pt x="5499" y="1701"/>
                    <a:pt x="4926" y="238"/>
                    <a:pt x="3145" y="238"/>
                  </a:cubicBezTo>
                  <a:cubicBezTo>
                    <a:pt x="1364" y="238"/>
                    <a:pt x="-93" y="1644"/>
                    <a:pt x="-163" y="3419"/>
                  </a:cubicBezTo>
                  <a:cubicBezTo>
                    <a:pt x="-163" y="5391"/>
                    <a:pt x="474" y="6599"/>
                    <a:pt x="1237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 3533">
              <a:extLst>
                <a:ext uri="{FF2B5EF4-FFF2-40B4-BE49-F238E27FC236}">
                  <a16:creationId xmlns:a16="http://schemas.microsoft.com/office/drawing/2014/main" id="{4B2992C0-A343-EEA3-3F4F-BE6C6F20B1FD}"/>
                </a:ext>
              </a:extLst>
            </p:cNvPr>
            <p:cNvSpPr/>
            <p:nvPr/>
          </p:nvSpPr>
          <p:spPr>
            <a:xfrm>
              <a:off x="9260469" y="4649490"/>
              <a:ext cx="13937" cy="11701"/>
            </a:xfrm>
            <a:custGeom>
              <a:avLst/>
              <a:gdLst>
                <a:gd name="connsiteX0" fmla="*/ 1626 w 13937"/>
                <a:gd name="connsiteY0" fmla="*/ 1259 h 11701"/>
                <a:gd name="connsiteX1" fmla="*/ 1626 w 13937"/>
                <a:gd name="connsiteY1" fmla="*/ 7620 h 11701"/>
                <a:gd name="connsiteX2" fmla="*/ 13775 w 13937"/>
                <a:gd name="connsiteY2" fmla="*/ 7239 h 11701"/>
                <a:gd name="connsiteX3" fmla="*/ 4336 w 13937"/>
                <a:gd name="connsiteY3" fmla="*/ 337 h 11701"/>
                <a:gd name="connsiteX4" fmla="*/ 1626 w 13937"/>
                <a:gd name="connsiteY4" fmla="*/ 1259 h 1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7" h="11701">
                  <a:moveTo>
                    <a:pt x="1626" y="1259"/>
                  </a:moveTo>
                  <a:cubicBezTo>
                    <a:pt x="-791" y="2786"/>
                    <a:pt x="-727" y="4631"/>
                    <a:pt x="1626" y="7620"/>
                  </a:cubicBezTo>
                  <a:cubicBezTo>
                    <a:pt x="6461" y="13536"/>
                    <a:pt x="13775" y="13345"/>
                    <a:pt x="13775" y="7239"/>
                  </a:cubicBezTo>
                  <a:cubicBezTo>
                    <a:pt x="13076" y="2729"/>
                    <a:pt x="8846" y="-363"/>
                    <a:pt x="4336" y="337"/>
                  </a:cubicBezTo>
                  <a:cubicBezTo>
                    <a:pt x="3382" y="484"/>
                    <a:pt x="2466" y="795"/>
                    <a:pt x="1626" y="12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 3534">
              <a:extLst>
                <a:ext uri="{FF2B5EF4-FFF2-40B4-BE49-F238E27FC236}">
                  <a16:creationId xmlns:a16="http://schemas.microsoft.com/office/drawing/2014/main" id="{119A956E-63ED-C9BD-757F-7047C5211013}"/>
                </a:ext>
              </a:extLst>
            </p:cNvPr>
            <p:cNvSpPr/>
            <p:nvPr/>
          </p:nvSpPr>
          <p:spPr>
            <a:xfrm>
              <a:off x="9260440" y="4835111"/>
              <a:ext cx="13170" cy="8940"/>
            </a:xfrm>
            <a:custGeom>
              <a:avLst/>
              <a:gdLst>
                <a:gd name="connsiteX0" fmla="*/ 1784 w 13170"/>
                <a:gd name="connsiteY0" fmla="*/ 1243 h 8940"/>
                <a:gd name="connsiteX1" fmla="*/ 257 w 13170"/>
                <a:gd name="connsiteY1" fmla="*/ 6205 h 8940"/>
                <a:gd name="connsiteX2" fmla="*/ 11248 w 13170"/>
                <a:gd name="connsiteY2" fmla="*/ 7490 h 8940"/>
                <a:gd name="connsiteX3" fmla="*/ 12533 w 13170"/>
                <a:gd name="connsiteY3" fmla="*/ 6205 h 8940"/>
                <a:gd name="connsiteX4" fmla="*/ 1784 w 13170"/>
                <a:gd name="connsiteY4" fmla="*/ 1243 h 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0" h="8940">
                  <a:moveTo>
                    <a:pt x="1784" y="1243"/>
                  </a:moveTo>
                  <a:cubicBezTo>
                    <a:pt x="2" y="2198"/>
                    <a:pt x="-678" y="4411"/>
                    <a:pt x="257" y="6205"/>
                  </a:cubicBezTo>
                  <a:cubicBezTo>
                    <a:pt x="2935" y="9595"/>
                    <a:pt x="7858" y="10174"/>
                    <a:pt x="11248" y="7490"/>
                  </a:cubicBezTo>
                  <a:cubicBezTo>
                    <a:pt x="11725" y="7114"/>
                    <a:pt x="12158" y="6682"/>
                    <a:pt x="12533" y="6205"/>
                  </a:cubicBezTo>
                  <a:cubicBezTo>
                    <a:pt x="15141" y="2134"/>
                    <a:pt x="6363" y="-1619"/>
                    <a:pt x="1784" y="12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 3535">
              <a:extLst>
                <a:ext uri="{FF2B5EF4-FFF2-40B4-BE49-F238E27FC236}">
                  <a16:creationId xmlns:a16="http://schemas.microsoft.com/office/drawing/2014/main" id="{7DA4A8EB-348F-D7E4-7A74-59E0CAE26CFA}"/>
                </a:ext>
              </a:extLst>
            </p:cNvPr>
            <p:cNvSpPr/>
            <p:nvPr/>
          </p:nvSpPr>
          <p:spPr>
            <a:xfrm>
              <a:off x="9272032" y="3465955"/>
              <a:ext cx="8376" cy="9413"/>
            </a:xfrm>
            <a:custGeom>
              <a:avLst/>
              <a:gdLst>
                <a:gd name="connsiteX0" fmla="*/ 7874 w 8376"/>
                <a:gd name="connsiteY0" fmla="*/ 9652 h 9413"/>
                <a:gd name="connsiteX1" fmla="*/ 5584 w 8376"/>
                <a:gd name="connsiteY1" fmla="*/ 4945 h 9413"/>
                <a:gd name="connsiteX2" fmla="*/ 177 w 8376"/>
                <a:gd name="connsiteY2" fmla="*/ 238 h 9413"/>
                <a:gd name="connsiteX3" fmla="*/ 2468 w 8376"/>
                <a:gd name="connsiteY3" fmla="*/ 4945 h 9413"/>
                <a:gd name="connsiteX4" fmla="*/ 7874 w 8376"/>
                <a:gd name="connsiteY4" fmla="*/ 9652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6" h="9413">
                  <a:moveTo>
                    <a:pt x="7874" y="9652"/>
                  </a:moveTo>
                  <a:cubicBezTo>
                    <a:pt x="8765" y="9652"/>
                    <a:pt x="7874" y="7553"/>
                    <a:pt x="5584" y="4945"/>
                  </a:cubicBezTo>
                  <a:cubicBezTo>
                    <a:pt x="3295" y="2337"/>
                    <a:pt x="1068" y="238"/>
                    <a:pt x="177" y="238"/>
                  </a:cubicBezTo>
                  <a:cubicBezTo>
                    <a:pt x="-713" y="238"/>
                    <a:pt x="177" y="2337"/>
                    <a:pt x="2468" y="4945"/>
                  </a:cubicBezTo>
                  <a:cubicBezTo>
                    <a:pt x="3854" y="6936"/>
                    <a:pt x="5712" y="8552"/>
                    <a:pt x="7874" y="96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 3536">
              <a:extLst>
                <a:ext uri="{FF2B5EF4-FFF2-40B4-BE49-F238E27FC236}">
                  <a16:creationId xmlns:a16="http://schemas.microsoft.com/office/drawing/2014/main" id="{A30C6974-E466-C393-80AD-6AA1979B97AD}"/>
                </a:ext>
              </a:extLst>
            </p:cNvPr>
            <p:cNvSpPr/>
            <p:nvPr/>
          </p:nvSpPr>
          <p:spPr>
            <a:xfrm>
              <a:off x="9154309" y="4495378"/>
              <a:ext cx="11717" cy="21105"/>
            </a:xfrm>
            <a:custGeom>
              <a:avLst/>
              <a:gdLst>
                <a:gd name="connsiteX0" fmla="*/ 1626 w 11717"/>
                <a:gd name="connsiteY0" fmla="*/ 2333 h 21105"/>
                <a:gd name="connsiteX1" fmla="*/ 1626 w 11717"/>
                <a:gd name="connsiteY1" fmla="*/ 13719 h 21105"/>
                <a:gd name="connsiteX2" fmla="*/ 11549 w 11717"/>
                <a:gd name="connsiteY2" fmla="*/ 12383 h 21105"/>
                <a:gd name="connsiteX3" fmla="*/ 1626 w 11717"/>
                <a:gd name="connsiteY3" fmla="*/ 2333 h 2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7" h="21105">
                  <a:moveTo>
                    <a:pt x="1626" y="2333"/>
                  </a:moveTo>
                  <a:cubicBezTo>
                    <a:pt x="-791" y="4814"/>
                    <a:pt x="-727" y="7994"/>
                    <a:pt x="1626" y="13719"/>
                  </a:cubicBezTo>
                  <a:cubicBezTo>
                    <a:pt x="6461" y="24405"/>
                    <a:pt x="11549" y="23769"/>
                    <a:pt x="11549" y="12383"/>
                  </a:cubicBezTo>
                  <a:cubicBezTo>
                    <a:pt x="11740" y="2079"/>
                    <a:pt x="6779" y="-2883"/>
                    <a:pt x="1626" y="23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 3537">
              <a:extLst>
                <a:ext uri="{FF2B5EF4-FFF2-40B4-BE49-F238E27FC236}">
                  <a16:creationId xmlns:a16="http://schemas.microsoft.com/office/drawing/2014/main" id="{28CD0195-F5B7-DA1B-0BA5-6B9B593EBBFC}"/>
                </a:ext>
              </a:extLst>
            </p:cNvPr>
            <p:cNvSpPr/>
            <p:nvPr/>
          </p:nvSpPr>
          <p:spPr>
            <a:xfrm>
              <a:off x="9065047" y="4307522"/>
              <a:ext cx="8170" cy="4790"/>
            </a:xfrm>
            <a:custGeom>
              <a:avLst/>
              <a:gdLst>
                <a:gd name="connsiteX0" fmla="*/ 248 w 8170"/>
                <a:gd name="connsiteY0" fmla="*/ 1785 h 4790"/>
                <a:gd name="connsiteX1" fmla="*/ 3174 w 8170"/>
                <a:gd name="connsiteY1" fmla="*/ 5029 h 4790"/>
                <a:gd name="connsiteX2" fmla="*/ 8008 w 8170"/>
                <a:gd name="connsiteY2" fmla="*/ 3629 h 4790"/>
                <a:gd name="connsiteX3" fmla="*/ 248 w 8170"/>
                <a:gd name="connsiteY3" fmla="*/ 1785 h 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0" h="4790">
                  <a:moveTo>
                    <a:pt x="248" y="1785"/>
                  </a:moveTo>
                  <a:cubicBezTo>
                    <a:pt x="-833" y="3566"/>
                    <a:pt x="248" y="5029"/>
                    <a:pt x="3174" y="5029"/>
                  </a:cubicBezTo>
                  <a:cubicBezTo>
                    <a:pt x="6100" y="5029"/>
                    <a:pt x="8008" y="4393"/>
                    <a:pt x="8008" y="3629"/>
                  </a:cubicBezTo>
                  <a:cubicBezTo>
                    <a:pt x="8008" y="322"/>
                    <a:pt x="2029" y="-1078"/>
                    <a:pt x="248" y="17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 3538">
              <a:extLst>
                <a:ext uri="{FF2B5EF4-FFF2-40B4-BE49-F238E27FC236}">
                  <a16:creationId xmlns:a16="http://schemas.microsoft.com/office/drawing/2014/main" id="{2E477AA6-5626-4C12-9845-1E0A875E9E38}"/>
                </a:ext>
              </a:extLst>
            </p:cNvPr>
            <p:cNvSpPr/>
            <p:nvPr/>
          </p:nvSpPr>
          <p:spPr>
            <a:xfrm>
              <a:off x="8933727" y="1987152"/>
              <a:ext cx="5096" cy="6297"/>
            </a:xfrm>
            <a:custGeom>
              <a:avLst/>
              <a:gdLst>
                <a:gd name="connsiteX0" fmla="*/ -163 w 5096"/>
                <a:gd name="connsiteY0" fmla="*/ 3419 h 6297"/>
                <a:gd name="connsiteX1" fmla="*/ 1173 w 5096"/>
                <a:gd name="connsiteY1" fmla="*/ 6536 h 6297"/>
                <a:gd name="connsiteX2" fmla="*/ 4417 w 5096"/>
                <a:gd name="connsiteY2" fmla="*/ 3419 h 6297"/>
                <a:gd name="connsiteX3" fmla="*/ 3081 w 5096"/>
                <a:gd name="connsiteY3" fmla="*/ 239 h 6297"/>
                <a:gd name="connsiteX4" fmla="*/ -163 w 5096"/>
                <a:gd name="connsiteY4" fmla="*/ 3355 h 6297"/>
                <a:gd name="connsiteX5" fmla="*/ -163 w 5096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6" h="6297">
                  <a:moveTo>
                    <a:pt x="-163" y="3419"/>
                  </a:moveTo>
                  <a:cubicBezTo>
                    <a:pt x="-163" y="5137"/>
                    <a:pt x="410" y="6536"/>
                    <a:pt x="1173" y="6536"/>
                  </a:cubicBezTo>
                  <a:cubicBezTo>
                    <a:pt x="1937" y="6536"/>
                    <a:pt x="3399" y="5137"/>
                    <a:pt x="4417" y="3419"/>
                  </a:cubicBezTo>
                  <a:cubicBezTo>
                    <a:pt x="5435" y="1702"/>
                    <a:pt x="4926" y="239"/>
                    <a:pt x="3081" y="239"/>
                  </a:cubicBezTo>
                  <a:cubicBezTo>
                    <a:pt x="1326" y="204"/>
                    <a:pt x="-124" y="1599"/>
                    <a:pt x="-163" y="3355"/>
                  </a:cubicBezTo>
                  <a:cubicBezTo>
                    <a:pt x="-163" y="3377"/>
                    <a:pt x="-163" y="3398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 3539">
              <a:extLst>
                <a:ext uri="{FF2B5EF4-FFF2-40B4-BE49-F238E27FC236}">
                  <a16:creationId xmlns:a16="http://schemas.microsoft.com/office/drawing/2014/main" id="{7B88ECC6-D2A5-7711-A3B1-316CE5D472E7}"/>
                </a:ext>
              </a:extLst>
            </p:cNvPr>
            <p:cNvSpPr/>
            <p:nvPr/>
          </p:nvSpPr>
          <p:spPr>
            <a:xfrm>
              <a:off x="9062147" y="4328150"/>
              <a:ext cx="7954" cy="12721"/>
            </a:xfrm>
            <a:custGeom>
              <a:avLst/>
              <a:gdLst>
                <a:gd name="connsiteX0" fmla="*/ 3021 w 7954"/>
                <a:gd name="connsiteY0" fmla="*/ 12960 h 12721"/>
                <a:gd name="connsiteX1" fmla="*/ 7792 w 7954"/>
                <a:gd name="connsiteY1" fmla="*/ 6599 h 12721"/>
                <a:gd name="connsiteX2" fmla="*/ 6329 w 7954"/>
                <a:gd name="connsiteY2" fmla="*/ 238 h 12721"/>
                <a:gd name="connsiteX3" fmla="*/ 1558 w 7954"/>
                <a:gd name="connsiteY3" fmla="*/ 6599 h 12721"/>
                <a:gd name="connsiteX4" fmla="*/ 3021 w 7954"/>
                <a:gd name="connsiteY4" fmla="*/ 12960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54" h="12721">
                  <a:moveTo>
                    <a:pt x="3021" y="12960"/>
                  </a:moveTo>
                  <a:cubicBezTo>
                    <a:pt x="5693" y="12960"/>
                    <a:pt x="7792" y="10225"/>
                    <a:pt x="7792" y="6599"/>
                  </a:cubicBezTo>
                  <a:cubicBezTo>
                    <a:pt x="7792" y="2973"/>
                    <a:pt x="7156" y="238"/>
                    <a:pt x="6329" y="238"/>
                  </a:cubicBezTo>
                  <a:cubicBezTo>
                    <a:pt x="5502" y="238"/>
                    <a:pt x="3403" y="3037"/>
                    <a:pt x="1558" y="6599"/>
                  </a:cubicBezTo>
                  <a:cubicBezTo>
                    <a:pt x="-1049" y="11433"/>
                    <a:pt x="-795" y="12960"/>
                    <a:pt x="3021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 3540">
              <a:extLst>
                <a:ext uri="{FF2B5EF4-FFF2-40B4-BE49-F238E27FC236}">
                  <a16:creationId xmlns:a16="http://schemas.microsoft.com/office/drawing/2014/main" id="{3E872F62-AFE1-7F75-8EFE-FF5144EC33EA}"/>
                </a:ext>
              </a:extLst>
            </p:cNvPr>
            <p:cNvSpPr/>
            <p:nvPr/>
          </p:nvSpPr>
          <p:spPr>
            <a:xfrm>
              <a:off x="9067353" y="4540083"/>
              <a:ext cx="25841" cy="7172"/>
            </a:xfrm>
            <a:custGeom>
              <a:avLst/>
              <a:gdLst>
                <a:gd name="connsiteX0" fmla="*/ 25421 w 25841"/>
                <a:gd name="connsiteY0" fmla="*/ 2026 h 7172"/>
                <a:gd name="connsiteX1" fmla="*/ 14544 w 25841"/>
                <a:gd name="connsiteY1" fmla="*/ 372 h 7172"/>
                <a:gd name="connsiteX2" fmla="*/ 1123 w 25841"/>
                <a:gd name="connsiteY2" fmla="*/ 5460 h 7172"/>
                <a:gd name="connsiteX3" fmla="*/ 25421 w 25841"/>
                <a:gd name="connsiteY3" fmla="*/ 2026 h 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41" h="7172">
                  <a:moveTo>
                    <a:pt x="25421" y="2026"/>
                  </a:moveTo>
                  <a:cubicBezTo>
                    <a:pt x="26884" y="626"/>
                    <a:pt x="21986" y="-74"/>
                    <a:pt x="14544" y="372"/>
                  </a:cubicBezTo>
                  <a:cubicBezTo>
                    <a:pt x="-1803" y="1517"/>
                    <a:pt x="-1358" y="1326"/>
                    <a:pt x="1123" y="5460"/>
                  </a:cubicBezTo>
                  <a:cubicBezTo>
                    <a:pt x="3603" y="9595"/>
                    <a:pt x="20714" y="6542"/>
                    <a:pt x="25421" y="20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 3541">
              <a:extLst>
                <a:ext uri="{FF2B5EF4-FFF2-40B4-BE49-F238E27FC236}">
                  <a16:creationId xmlns:a16="http://schemas.microsoft.com/office/drawing/2014/main" id="{ACC9817E-2F67-AB4F-1962-132ED1BFAD2B}"/>
                </a:ext>
              </a:extLst>
            </p:cNvPr>
            <p:cNvSpPr/>
            <p:nvPr/>
          </p:nvSpPr>
          <p:spPr>
            <a:xfrm>
              <a:off x="8955418" y="4499759"/>
              <a:ext cx="32694" cy="17178"/>
            </a:xfrm>
            <a:custGeom>
              <a:avLst/>
              <a:gdLst>
                <a:gd name="connsiteX0" fmla="*/ 17011 w 32694"/>
                <a:gd name="connsiteY0" fmla="*/ 14426 h 17178"/>
                <a:gd name="connsiteX1" fmla="*/ 26171 w 32694"/>
                <a:gd name="connsiteY1" fmla="*/ 10228 h 17178"/>
                <a:gd name="connsiteX2" fmla="*/ 32532 w 32694"/>
                <a:gd name="connsiteY2" fmla="*/ 8828 h 17178"/>
                <a:gd name="connsiteX3" fmla="*/ 26171 w 32694"/>
                <a:gd name="connsiteY3" fmla="*/ 6538 h 17178"/>
                <a:gd name="connsiteX4" fmla="*/ 14403 w 32694"/>
                <a:gd name="connsiteY4" fmla="*/ 1196 h 17178"/>
                <a:gd name="connsiteX5" fmla="*/ -163 w 32694"/>
                <a:gd name="connsiteY5" fmla="*/ 12327 h 17178"/>
                <a:gd name="connsiteX6" fmla="*/ 17011 w 32694"/>
                <a:gd name="connsiteY6" fmla="*/ 14426 h 1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94" h="17178">
                  <a:moveTo>
                    <a:pt x="17011" y="14426"/>
                  </a:moveTo>
                  <a:cubicBezTo>
                    <a:pt x="19715" y="12359"/>
                    <a:pt x="22844" y="10921"/>
                    <a:pt x="26171" y="10228"/>
                  </a:cubicBezTo>
                  <a:lnTo>
                    <a:pt x="32532" y="8828"/>
                  </a:lnTo>
                  <a:lnTo>
                    <a:pt x="26171" y="6538"/>
                  </a:lnTo>
                  <a:cubicBezTo>
                    <a:pt x="22144" y="4987"/>
                    <a:pt x="18220" y="3206"/>
                    <a:pt x="14403" y="1196"/>
                  </a:cubicBezTo>
                  <a:cubicBezTo>
                    <a:pt x="8043" y="-2239"/>
                    <a:pt x="-163" y="4058"/>
                    <a:pt x="-163" y="12327"/>
                  </a:cubicBezTo>
                  <a:cubicBezTo>
                    <a:pt x="-163" y="17733"/>
                    <a:pt x="12050" y="19451"/>
                    <a:pt x="17011" y="144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 3542">
              <a:extLst>
                <a:ext uri="{FF2B5EF4-FFF2-40B4-BE49-F238E27FC236}">
                  <a16:creationId xmlns:a16="http://schemas.microsoft.com/office/drawing/2014/main" id="{FC447D98-EF7A-E2C2-6626-75D354B35A79}"/>
                </a:ext>
              </a:extLst>
            </p:cNvPr>
            <p:cNvSpPr/>
            <p:nvPr/>
          </p:nvSpPr>
          <p:spPr>
            <a:xfrm>
              <a:off x="9070407" y="6537479"/>
              <a:ext cx="20374" cy="14886"/>
            </a:xfrm>
            <a:custGeom>
              <a:avLst/>
              <a:gdLst>
                <a:gd name="connsiteX0" fmla="*/ 11935 w 20374"/>
                <a:gd name="connsiteY0" fmla="*/ 1322 h 14886"/>
                <a:gd name="connsiteX1" fmla="*/ 2585 w 20374"/>
                <a:gd name="connsiteY1" fmla="*/ 10418 h 14886"/>
                <a:gd name="connsiteX2" fmla="*/ 14225 w 20374"/>
                <a:gd name="connsiteY2" fmla="*/ 11308 h 14886"/>
                <a:gd name="connsiteX3" fmla="*/ 17850 w 20374"/>
                <a:gd name="connsiteY3" fmla="*/ 3294 h 14886"/>
                <a:gd name="connsiteX4" fmla="*/ 11935 w 20374"/>
                <a:gd name="connsiteY4" fmla="*/ 1322 h 1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74" h="14886">
                  <a:moveTo>
                    <a:pt x="11935" y="1322"/>
                  </a:moveTo>
                  <a:cubicBezTo>
                    <a:pt x="-1613" y="3929"/>
                    <a:pt x="-2249" y="4566"/>
                    <a:pt x="2585" y="10418"/>
                  </a:cubicBezTo>
                  <a:cubicBezTo>
                    <a:pt x="7419" y="16269"/>
                    <a:pt x="16070" y="16778"/>
                    <a:pt x="14225" y="11308"/>
                  </a:cubicBezTo>
                  <a:cubicBezTo>
                    <a:pt x="13939" y="8185"/>
                    <a:pt x="15312" y="5138"/>
                    <a:pt x="17850" y="3294"/>
                  </a:cubicBezTo>
                  <a:cubicBezTo>
                    <a:pt x="21985" y="-205"/>
                    <a:pt x="21094" y="-459"/>
                    <a:pt x="11935" y="13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 3543">
              <a:extLst>
                <a:ext uri="{FF2B5EF4-FFF2-40B4-BE49-F238E27FC236}">
                  <a16:creationId xmlns:a16="http://schemas.microsoft.com/office/drawing/2014/main" id="{6ED0DA70-3600-1861-643A-0162D32D2313}"/>
                </a:ext>
              </a:extLst>
            </p:cNvPr>
            <p:cNvSpPr/>
            <p:nvPr/>
          </p:nvSpPr>
          <p:spPr>
            <a:xfrm>
              <a:off x="9061899" y="3768081"/>
              <a:ext cx="11191" cy="7951"/>
            </a:xfrm>
            <a:custGeom>
              <a:avLst/>
              <a:gdLst>
                <a:gd name="connsiteX0" fmla="*/ 534 w 11191"/>
                <a:gd name="connsiteY0" fmla="*/ 2855 h 7951"/>
                <a:gd name="connsiteX1" fmla="*/ 534 w 11191"/>
                <a:gd name="connsiteY1" fmla="*/ 7371 h 7951"/>
                <a:gd name="connsiteX2" fmla="*/ 11029 w 11191"/>
                <a:gd name="connsiteY2" fmla="*/ 2918 h 7951"/>
                <a:gd name="connsiteX3" fmla="*/ 534 w 11191"/>
                <a:gd name="connsiteY3" fmla="*/ 2855 h 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1" h="7951">
                  <a:moveTo>
                    <a:pt x="534" y="2855"/>
                  </a:moveTo>
                  <a:cubicBezTo>
                    <a:pt x="-395" y="4216"/>
                    <a:pt x="-395" y="6010"/>
                    <a:pt x="534" y="7371"/>
                  </a:cubicBezTo>
                  <a:cubicBezTo>
                    <a:pt x="2951" y="9788"/>
                    <a:pt x="11029" y="6417"/>
                    <a:pt x="11029" y="2918"/>
                  </a:cubicBezTo>
                  <a:cubicBezTo>
                    <a:pt x="11029" y="-580"/>
                    <a:pt x="2697" y="-707"/>
                    <a:pt x="534" y="28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 3544">
              <a:extLst>
                <a:ext uri="{FF2B5EF4-FFF2-40B4-BE49-F238E27FC236}">
                  <a16:creationId xmlns:a16="http://schemas.microsoft.com/office/drawing/2014/main" id="{2E3BA679-2AE0-2189-74C2-BE612C6D1F36}"/>
                </a:ext>
              </a:extLst>
            </p:cNvPr>
            <p:cNvSpPr/>
            <p:nvPr/>
          </p:nvSpPr>
          <p:spPr>
            <a:xfrm>
              <a:off x="8947640" y="4564005"/>
              <a:ext cx="10830" cy="19245"/>
            </a:xfrm>
            <a:custGeom>
              <a:avLst/>
              <a:gdLst>
                <a:gd name="connsiteX0" fmla="*/ 10668 w 10830"/>
                <a:gd name="connsiteY0" fmla="*/ 15759 h 19245"/>
                <a:gd name="connsiteX1" fmla="*/ 1509 w 10830"/>
                <a:gd name="connsiteY1" fmla="*/ 238 h 19245"/>
                <a:gd name="connsiteX2" fmla="*/ 1509 w 10830"/>
                <a:gd name="connsiteY2" fmla="*/ 18303 h 19245"/>
                <a:gd name="connsiteX3" fmla="*/ 10668 w 10830"/>
                <a:gd name="connsiteY3" fmla="*/ 15759 h 1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30" h="19245">
                  <a:moveTo>
                    <a:pt x="10668" y="15759"/>
                  </a:moveTo>
                  <a:cubicBezTo>
                    <a:pt x="10668" y="10543"/>
                    <a:pt x="4307" y="238"/>
                    <a:pt x="1509" y="238"/>
                  </a:cubicBezTo>
                  <a:cubicBezTo>
                    <a:pt x="-591" y="238"/>
                    <a:pt x="-845" y="10988"/>
                    <a:pt x="1509" y="18303"/>
                  </a:cubicBezTo>
                  <a:cubicBezTo>
                    <a:pt x="1890" y="20911"/>
                    <a:pt x="10668" y="18812"/>
                    <a:pt x="10668" y="157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 3545">
              <a:extLst>
                <a:ext uri="{FF2B5EF4-FFF2-40B4-BE49-F238E27FC236}">
                  <a16:creationId xmlns:a16="http://schemas.microsoft.com/office/drawing/2014/main" id="{6AED9463-773A-DD92-0622-2649DD815DAB}"/>
                </a:ext>
              </a:extLst>
            </p:cNvPr>
            <p:cNvSpPr/>
            <p:nvPr/>
          </p:nvSpPr>
          <p:spPr>
            <a:xfrm>
              <a:off x="9225906" y="3189923"/>
              <a:ext cx="5312" cy="11540"/>
            </a:xfrm>
            <a:custGeom>
              <a:avLst/>
              <a:gdLst>
                <a:gd name="connsiteX0" fmla="*/ 5150 w 5312"/>
                <a:gd name="connsiteY0" fmla="*/ 5050 h 11540"/>
                <a:gd name="connsiteX1" fmla="*/ 1715 w 5312"/>
                <a:gd name="connsiteY1" fmla="*/ 1615 h 11540"/>
                <a:gd name="connsiteX2" fmla="*/ 316 w 5312"/>
                <a:gd name="connsiteY2" fmla="*/ 8548 h 11540"/>
                <a:gd name="connsiteX3" fmla="*/ 5150 w 5312"/>
                <a:gd name="connsiteY3" fmla="*/ 5050 h 1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2" h="11540">
                  <a:moveTo>
                    <a:pt x="5150" y="5050"/>
                  </a:moveTo>
                  <a:cubicBezTo>
                    <a:pt x="5150" y="-39"/>
                    <a:pt x="4259" y="-929"/>
                    <a:pt x="1715" y="1615"/>
                  </a:cubicBezTo>
                  <a:cubicBezTo>
                    <a:pt x="-110" y="3428"/>
                    <a:pt x="-664" y="6170"/>
                    <a:pt x="316" y="8548"/>
                  </a:cubicBezTo>
                  <a:cubicBezTo>
                    <a:pt x="3623" y="13828"/>
                    <a:pt x="5150" y="12619"/>
                    <a:pt x="5150" y="50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 3546">
              <a:extLst>
                <a:ext uri="{FF2B5EF4-FFF2-40B4-BE49-F238E27FC236}">
                  <a16:creationId xmlns:a16="http://schemas.microsoft.com/office/drawing/2014/main" id="{D1E573EB-94C8-4000-E41E-2A12ED611681}"/>
                </a:ext>
              </a:extLst>
            </p:cNvPr>
            <p:cNvSpPr/>
            <p:nvPr/>
          </p:nvSpPr>
          <p:spPr>
            <a:xfrm>
              <a:off x="9091791" y="1994629"/>
              <a:ext cx="6169" cy="8237"/>
            </a:xfrm>
            <a:custGeom>
              <a:avLst/>
              <a:gdLst>
                <a:gd name="connsiteX0" fmla="*/ 2954 w 6169"/>
                <a:gd name="connsiteY0" fmla="*/ 8473 h 8237"/>
                <a:gd name="connsiteX1" fmla="*/ 6007 w 6169"/>
                <a:gd name="connsiteY1" fmla="*/ 5676 h 8237"/>
                <a:gd name="connsiteX2" fmla="*/ 6007 w 6169"/>
                <a:gd name="connsiteY2" fmla="*/ 5547 h 8237"/>
                <a:gd name="connsiteX3" fmla="*/ 2954 w 6169"/>
                <a:gd name="connsiteY3" fmla="*/ 649 h 8237"/>
                <a:gd name="connsiteX4" fmla="*/ -163 w 6169"/>
                <a:gd name="connsiteY4" fmla="*/ 3575 h 8237"/>
                <a:gd name="connsiteX5" fmla="*/ 2954 w 6169"/>
                <a:gd name="connsiteY5" fmla="*/ 8473 h 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37">
                  <a:moveTo>
                    <a:pt x="2954" y="8473"/>
                  </a:moveTo>
                  <a:cubicBezTo>
                    <a:pt x="4570" y="8543"/>
                    <a:pt x="5937" y="7291"/>
                    <a:pt x="6007" y="5676"/>
                  </a:cubicBezTo>
                  <a:cubicBezTo>
                    <a:pt x="6007" y="5633"/>
                    <a:pt x="6007" y="5590"/>
                    <a:pt x="6007" y="5547"/>
                  </a:cubicBezTo>
                  <a:cubicBezTo>
                    <a:pt x="5829" y="3520"/>
                    <a:pt x="4697" y="1699"/>
                    <a:pt x="2954" y="649"/>
                  </a:cubicBezTo>
                  <a:cubicBezTo>
                    <a:pt x="1237" y="-432"/>
                    <a:pt x="-163" y="649"/>
                    <a:pt x="-163" y="3575"/>
                  </a:cubicBezTo>
                  <a:cubicBezTo>
                    <a:pt x="-163" y="6501"/>
                    <a:pt x="1237" y="8473"/>
                    <a:pt x="2954" y="8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 3547">
              <a:extLst>
                <a:ext uri="{FF2B5EF4-FFF2-40B4-BE49-F238E27FC236}">
                  <a16:creationId xmlns:a16="http://schemas.microsoft.com/office/drawing/2014/main" id="{301DFAF4-960C-9F85-B188-BBCE5AC4C333}"/>
                </a:ext>
              </a:extLst>
            </p:cNvPr>
            <p:cNvSpPr/>
            <p:nvPr/>
          </p:nvSpPr>
          <p:spPr>
            <a:xfrm>
              <a:off x="9104394" y="4502382"/>
              <a:ext cx="7868" cy="6761"/>
            </a:xfrm>
            <a:custGeom>
              <a:avLst/>
              <a:gdLst>
                <a:gd name="connsiteX0" fmla="*/ 1102 w 7868"/>
                <a:gd name="connsiteY0" fmla="*/ 5060 h 6761"/>
                <a:gd name="connsiteX1" fmla="*/ 6305 w 7868"/>
                <a:gd name="connsiteY1" fmla="*/ 6504 h 6761"/>
                <a:gd name="connsiteX2" fmla="*/ 6381 w 7868"/>
                <a:gd name="connsiteY2" fmla="*/ 6460 h 6761"/>
                <a:gd name="connsiteX3" fmla="*/ 5490 w 7868"/>
                <a:gd name="connsiteY3" fmla="*/ 1816 h 6761"/>
                <a:gd name="connsiteX4" fmla="*/ 1102 w 7868"/>
                <a:gd name="connsiteY4" fmla="*/ 5060 h 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6761">
                  <a:moveTo>
                    <a:pt x="1102" y="5060"/>
                  </a:moveTo>
                  <a:cubicBezTo>
                    <a:pt x="2138" y="6899"/>
                    <a:pt x="4466" y="7541"/>
                    <a:pt x="6305" y="6504"/>
                  </a:cubicBezTo>
                  <a:cubicBezTo>
                    <a:pt x="6330" y="6492"/>
                    <a:pt x="6355" y="6472"/>
                    <a:pt x="6381" y="6460"/>
                  </a:cubicBezTo>
                  <a:cubicBezTo>
                    <a:pt x="8416" y="5124"/>
                    <a:pt x="8098" y="3534"/>
                    <a:pt x="5490" y="1816"/>
                  </a:cubicBezTo>
                  <a:cubicBezTo>
                    <a:pt x="465" y="-1300"/>
                    <a:pt x="-1761" y="417"/>
                    <a:pt x="1102" y="50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 3548">
              <a:extLst>
                <a:ext uri="{FF2B5EF4-FFF2-40B4-BE49-F238E27FC236}">
                  <a16:creationId xmlns:a16="http://schemas.microsoft.com/office/drawing/2014/main" id="{516E28BC-99D6-CA2B-18BE-333775DB85B0}"/>
                </a:ext>
              </a:extLst>
            </p:cNvPr>
            <p:cNvSpPr/>
            <p:nvPr/>
          </p:nvSpPr>
          <p:spPr>
            <a:xfrm>
              <a:off x="9091728" y="2521707"/>
              <a:ext cx="6360" cy="6360"/>
            </a:xfrm>
            <a:custGeom>
              <a:avLst/>
              <a:gdLst>
                <a:gd name="connsiteX0" fmla="*/ 3018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6599"/>
                  </a:move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 3549">
              <a:extLst>
                <a:ext uri="{FF2B5EF4-FFF2-40B4-BE49-F238E27FC236}">
                  <a16:creationId xmlns:a16="http://schemas.microsoft.com/office/drawing/2014/main" id="{0A79D12B-8CB1-3FAA-D522-3E59152EA9C4}"/>
                </a:ext>
              </a:extLst>
            </p:cNvPr>
            <p:cNvSpPr/>
            <p:nvPr/>
          </p:nvSpPr>
          <p:spPr>
            <a:xfrm>
              <a:off x="8937329" y="1150879"/>
              <a:ext cx="11861" cy="15030"/>
            </a:xfrm>
            <a:custGeom>
              <a:avLst/>
              <a:gdLst>
                <a:gd name="connsiteX0" fmla="*/ 371 w 11861"/>
                <a:gd name="connsiteY0" fmla="*/ 10382 h 15030"/>
                <a:gd name="connsiteX1" fmla="*/ 11693 w 11861"/>
                <a:gd name="connsiteY1" fmla="*/ 9237 h 15030"/>
                <a:gd name="connsiteX2" fmla="*/ 8385 w 11861"/>
                <a:gd name="connsiteY2" fmla="*/ 968 h 15030"/>
                <a:gd name="connsiteX3" fmla="*/ 371 w 11861"/>
                <a:gd name="connsiteY3" fmla="*/ 10382 h 15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1" h="15030">
                  <a:moveTo>
                    <a:pt x="371" y="10382"/>
                  </a:moveTo>
                  <a:cubicBezTo>
                    <a:pt x="2979" y="17379"/>
                    <a:pt x="11693" y="16743"/>
                    <a:pt x="11693" y="9237"/>
                  </a:cubicBezTo>
                  <a:cubicBezTo>
                    <a:pt x="11795" y="6140"/>
                    <a:pt x="10599" y="3140"/>
                    <a:pt x="8385" y="968"/>
                  </a:cubicBezTo>
                  <a:cubicBezTo>
                    <a:pt x="3615" y="-1957"/>
                    <a:pt x="-1919" y="4467"/>
                    <a:pt x="371" y="103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 3550">
              <a:extLst>
                <a:ext uri="{FF2B5EF4-FFF2-40B4-BE49-F238E27FC236}">
                  <a16:creationId xmlns:a16="http://schemas.microsoft.com/office/drawing/2014/main" id="{B965C847-D1CB-5494-00BB-CF75DB3AE4E0}"/>
                </a:ext>
              </a:extLst>
            </p:cNvPr>
            <p:cNvSpPr/>
            <p:nvPr/>
          </p:nvSpPr>
          <p:spPr>
            <a:xfrm>
              <a:off x="9086215" y="275911"/>
              <a:ext cx="7673" cy="7643"/>
            </a:xfrm>
            <a:custGeom>
              <a:avLst/>
              <a:gdLst>
                <a:gd name="connsiteX0" fmla="*/ 5922 w 7673"/>
                <a:gd name="connsiteY0" fmla="*/ 7445 h 7643"/>
                <a:gd name="connsiteX1" fmla="*/ 5922 w 7673"/>
                <a:gd name="connsiteY1" fmla="*/ 2102 h 7643"/>
                <a:gd name="connsiteX2" fmla="*/ 834 w 7673"/>
                <a:gd name="connsiteY2" fmla="*/ 6046 h 7643"/>
                <a:gd name="connsiteX3" fmla="*/ 5922 w 7673"/>
                <a:gd name="connsiteY3" fmla="*/ 7445 h 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7643">
                  <a:moveTo>
                    <a:pt x="5922" y="7445"/>
                  </a:moveTo>
                  <a:cubicBezTo>
                    <a:pt x="8040" y="6129"/>
                    <a:pt x="8040" y="4348"/>
                    <a:pt x="5922" y="2102"/>
                  </a:cubicBezTo>
                  <a:cubicBezTo>
                    <a:pt x="1978" y="-1969"/>
                    <a:pt x="-2092" y="1212"/>
                    <a:pt x="834" y="6046"/>
                  </a:cubicBezTo>
                  <a:cubicBezTo>
                    <a:pt x="1902" y="7770"/>
                    <a:pt x="4122" y="8380"/>
                    <a:pt x="5922" y="74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 3551">
              <a:extLst>
                <a:ext uri="{FF2B5EF4-FFF2-40B4-BE49-F238E27FC236}">
                  <a16:creationId xmlns:a16="http://schemas.microsoft.com/office/drawing/2014/main" id="{F24AB340-12AC-2876-1488-EDF9607B39D7}"/>
                </a:ext>
              </a:extLst>
            </p:cNvPr>
            <p:cNvSpPr/>
            <p:nvPr/>
          </p:nvSpPr>
          <p:spPr>
            <a:xfrm>
              <a:off x="9148616" y="4079446"/>
              <a:ext cx="5128" cy="6297"/>
            </a:xfrm>
            <a:custGeom>
              <a:avLst/>
              <a:gdLst>
                <a:gd name="connsiteX0" fmla="*/ 323 w 5128"/>
                <a:gd name="connsiteY0" fmla="*/ 3419 h 6297"/>
                <a:gd name="connsiteX1" fmla="*/ 1722 w 5128"/>
                <a:gd name="connsiteY1" fmla="*/ 6536 h 6297"/>
                <a:gd name="connsiteX2" fmla="*/ 4966 w 5128"/>
                <a:gd name="connsiteY2" fmla="*/ 3419 h 6297"/>
                <a:gd name="connsiteX3" fmla="*/ 4966 w 5128"/>
                <a:gd name="connsiteY3" fmla="*/ 3419 h 6297"/>
                <a:gd name="connsiteX4" fmla="*/ 3631 w 5128"/>
                <a:gd name="connsiteY4" fmla="*/ 238 h 6297"/>
                <a:gd name="connsiteX5" fmla="*/ 323 w 5128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8" h="6297">
                  <a:moveTo>
                    <a:pt x="323" y="3419"/>
                  </a:moveTo>
                  <a:cubicBezTo>
                    <a:pt x="-695" y="5136"/>
                    <a:pt x="-58" y="6536"/>
                    <a:pt x="1722" y="6536"/>
                  </a:cubicBezTo>
                  <a:cubicBezTo>
                    <a:pt x="3478" y="6574"/>
                    <a:pt x="4928" y="5174"/>
                    <a:pt x="4966" y="3419"/>
                  </a:cubicBezTo>
                  <a:cubicBezTo>
                    <a:pt x="4966" y="3419"/>
                    <a:pt x="4966" y="3419"/>
                    <a:pt x="4966" y="3419"/>
                  </a:cubicBezTo>
                  <a:cubicBezTo>
                    <a:pt x="4966" y="1701"/>
                    <a:pt x="4394" y="238"/>
                    <a:pt x="3631" y="238"/>
                  </a:cubicBezTo>
                  <a:cubicBezTo>
                    <a:pt x="2867" y="238"/>
                    <a:pt x="1404" y="1701"/>
                    <a:pt x="32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 3552">
              <a:extLst>
                <a:ext uri="{FF2B5EF4-FFF2-40B4-BE49-F238E27FC236}">
                  <a16:creationId xmlns:a16="http://schemas.microsoft.com/office/drawing/2014/main" id="{71E358A7-8568-2766-02DE-08C2D2D65373}"/>
                </a:ext>
              </a:extLst>
            </p:cNvPr>
            <p:cNvSpPr/>
            <p:nvPr/>
          </p:nvSpPr>
          <p:spPr>
            <a:xfrm>
              <a:off x="9101485" y="4453901"/>
              <a:ext cx="8472" cy="6297"/>
            </a:xfrm>
            <a:custGeom>
              <a:avLst/>
              <a:gdLst>
                <a:gd name="connsiteX0" fmla="*/ 4074 w 8472"/>
                <a:gd name="connsiteY0" fmla="*/ 238 h 6297"/>
                <a:gd name="connsiteX1" fmla="*/ -61 w 8472"/>
                <a:gd name="connsiteY1" fmla="*/ 3355 h 6297"/>
                <a:gd name="connsiteX2" fmla="*/ 4074 w 8472"/>
                <a:gd name="connsiteY2" fmla="*/ 6536 h 6297"/>
                <a:gd name="connsiteX3" fmla="*/ 8208 w 8472"/>
                <a:gd name="connsiteY3" fmla="*/ 3355 h 6297"/>
                <a:gd name="connsiteX4" fmla="*/ 4074 w 8472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" h="6297">
                  <a:moveTo>
                    <a:pt x="4074" y="238"/>
                  </a:moveTo>
                  <a:cubicBezTo>
                    <a:pt x="2204" y="372"/>
                    <a:pt x="582" y="1593"/>
                    <a:pt x="-61" y="3355"/>
                  </a:cubicBezTo>
                  <a:cubicBezTo>
                    <a:pt x="-633" y="5073"/>
                    <a:pt x="1275" y="6536"/>
                    <a:pt x="4074" y="6536"/>
                  </a:cubicBezTo>
                  <a:cubicBezTo>
                    <a:pt x="6872" y="6536"/>
                    <a:pt x="8781" y="5073"/>
                    <a:pt x="8208" y="3355"/>
                  </a:cubicBezTo>
                  <a:cubicBezTo>
                    <a:pt x="7591" y="1574"/>
                    <a:pt x="5956" y="340"/>
                    <a:pt x="407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 3553">
              <a:extLst>
                <a:ext uri="{FF2B5EF4-FFF2-40B4-BE49-F238E27FC236}">
                  <a16:creationId xmlns:a16="http://schemas.microsoft.com/office/drawing/2014/main" id="{C758AA21-48DA-2207-BD95-7BF103FC9C34}"/>
                </a:ext>
              </a:extLst>
            </p:cNvPr>
            <p:cNvSpPr/>
            <p:nvPr/>
          </p:nvSpPr>
          <p:spPr>
            <a:xfrm>
              <a:off x="9175355" y="2765612"/>
              <a:ext cx="9430" cy="14278"/>
            </a:xfrm>
            <a:custGeom>
              <a:avLst/>
              <a:gdLst>
                <a:gd name="connsiteX0" fmla="*/ 9268 w 9430"/>
                <a:gd name="connsiteY0" fmla="*/ 10317 h 14278"/>
                <a:gd name="connsiteX1" fmla="*/ 4624 w 9430"/>
                <a:gd name="connsiteY1" fmla="*/ 2048 h 14278"/>
                <a:gd name="connsiteX2" fmla="*/ 1826 w 9430"/>
                <a:gd name="connsiteY2" fmla="*/ 9681 h 14278"/>
                <a:gd name="connsiteX3" fmla="*/ 9268 w 9430"/>
                <a:gd name="connsiteY3" fmla="*/ 10317 h 1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0" h="14278">
                  <a:moveTo>
                    <a:pt x="9268" y="10317"/>
                  </a:moveTo>
                  <a:cubicBezTo>
                    <a:pt x="8791" y="7086"/>
                    <a:pt x="7137" y="4141"/>
                    <a:pt x="4624" y="2048"/>
                  </a:cubicBezTo>
                  <a:cubicBezTo>
                    <a:pt x="-337" y="-2086"/>
                    <a:pt x="-1736" y="1031"/>
                    <a:pt x="1826" y="9681"/>
                  </a:cubicBezTo>
                  <a:cubicBezTo>
                    <a:pt x="4116" y="15787"/>
                    <a:pt x="9268" y="16233"/>
                    <a:pt x="9268" y="103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 3554">
              <a:extLst>
                <a:ext uri="{FF2B5EF4-FFF2-40B4-BE49-F238E27FC236}">
                  <a16:creationId xmlns:a16="http://schemas.microsoft.com/office/drawing/2014/main" id="{03D28529-9FB2-D03A-784A-BDD730027C17}"/>
                </a:ext>
              </a:extLst>
            </p:cNvPr>
            <p:cNvSpPr/>
            <p:nvPr/>
          </p:nvSpPr>
          <p:spPr>
            <a:xfrm>
              <a:off x="9169391" y="6517890"/>
              <a:ext cx="11669" cy="8834"/>
            </a:xfrm>
            <a:custGeom>
              <a:avLst/>
              <a:gdLst>
                <a:gd name="connsiteX0" fmla="*/ 11352 w 11669"/>
                <a:gd name="connsiteY0" fmla="*/ 4182 h 8834"/>
                <a:gd name="connsiteX1" fmla="*/ 6199 w 11669"/>
                <a:gd name="connsiteY1" fmla="*/ 238 h 8834"/>
                <a:gd name="connsiteX2" fmla="*/ -161 w 11669"/>
                <a:gd name="connsiteY2" fmla="*/ 5136 h 8834"/>
                <a:gd name="connsiteX3" fmla="*/ 11352 w 11669"/>
                <a:gd name="connsiteY3" fmla="*/ 4182 h 8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9" h="8834">
                  <a:moveTo>
                    <a:pt x="11352" y="4182"/>
                  </a:moveTo>
                  <a:cubicBezTo>
                    <a:pt x="12115" y="1829"/>
                    <a:pt x="10016" y="238"/>
                    <a:pt x="6199" y="238"/>
                  </a:cubicBezTo>
                  <a:cubicBezTo>
                    <a:pt x="2383" y="238"/>
                    <a:pt x="-161" y="2274"/>
                    <a:pt x="-161" y="5136"/>
                  </a:cubicBezTo>
                  <a:cubicBezTo>
                    <a:pt x="-289" y="10924"/>
                    <a:pt x="9380" y="10097"/>
                    <a:pt x="11352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 3555">
              <a:extLst>
                <a:ext uri="{FF2B5EF4-FFF2-40B4-BE49-F238E27FC236}">
                  <a16:creationId xmlns:a16="http://schemas.microsoft.com/office/drawing/2014/main" id="{855A7DAA-1232-C329-6C73-5B2807614A52}"/>
                </a:ext>
              </a:extLst>
            </p:cNvPr>
            <p:cNvSpPr/>
            <p:nvPr/>
          </p:nvSpPr>
          <p:spPr>
            <a:xfrm>
              <a:off x="8986394" y="3527093"/>
              <a:ext cx="21488" cy="13939"/>
            </a:xfrm>
            <a:custGeom>
              <a:avLst/>
              <a:gdLst>
                <a:gd name="connsiteX0" fmla="*/ 21146 w 21488"/>
                <a:gd name="connsiteY0" fmla="*/ 545 h 13939"/>
                <a:gd name="connsiteX1" fmla="*/ -162 w 21488"/>
                <a:gd name="connsiteY1" fmla="*/ 12249 h 13939"/>
                <a:gd name="connsiteX2" fmla="*/ 15294 w 21488"/>
                <a:gd name="connsiteY2" fmla="*/ 8433 h 13939"/>
                <a:gd name="connsiteX3" fmla="*/ 21146 w 21488"/>
                <a:gd name="connsiteY3" fmla="*/ 545 h 1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88" h="13939">
                  <a:moveTo>
                    <a:pt x="21146" y="545"/>
                  </a:moveTo>
                  <a:cubicBezTo>
                    <a:pt x="18920" y="-1681"/>
                    <a:pt x="-98" y="8814"/>
                    <a:pt x="-162" y="12249"/>
                  </a:cubicBezTo>
                  <a:cubicBezTo>
                    <a:pt x="-226" y="15684"/>
                    <a:pt x="7407" y="14603"/>
                    <a:pt x="15294" y="8433"/>
                  </a:cubicBezTo>
                  <a:cubicBezTo>
                    <a:pt x="19556" y="5125"/>
                    <a:pt x="22037" y="1563"/>
                    <a:pt x="21146" y="5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 3556">
              <a:extLst>
                <a:ext uri="{FF2B5EF4-FFF2-40B4-BE49-F238E27FC236}">
                  <a16:creationId xmlns:a16="http://schemas.microsoft.com/office/drawing/2014/main" id="{4642F0E5-AF04-7AF3-B4DC-8E51F621D133}"/>
                </a:ext>
              </a:extLst>
            </p:cNvPr>
            <p:cNvSpPr/>
            <p:nvPr/>
          </p:nvSpPr>
          <p:spPr>
            <a:xfrm>
              <a:off x="9178957" y="3531992"/>
              <a:ext cx="11588" cy="9341"/>
            </a:xfrm>
            <a:custGeom>
              <a:avLst/>
              <a:gdLst>
                <a:gd name="connsiteX0" fmla="*/ 11072 w 11588"/>
                <a:gd name="connsiteY0" fmla="*/ 5760 h 9341"/>
                <a:gd name="connsiteX1" fmla="*/ 3948 w 11588"/>
                <a:gd name="connsiteY1" fmla="*/ 671 h 9341"/>
                <a:gd name="connsiteX2" fmla="*/ 2294 w 11588"/>
                <a:gd name="connsiteY2" fmla="*/ 4615 h 9341"/>
                <a:gd name="connsiteX3" fmla="*/ 11072 w 11588"/>
                <a:gd name="connsiteY3" fmla="*/ 5760 h 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8" h="9341">
                  <a:moveTo>
                    <a:pt x="11072" y="5760"/>
                  </a:moveTo>
                  <a:cubicBezTo>
                    <a:pt x="9628" y="3037"/>
                    <a:pt x="6989" y="1155"/>
                    <a:pt x="3948" y="671"/>
                  </a:cubicBezTo>
                  <a:cubicBezTo>
                    <a:pt x="-1077" y="-347"/>
                    <a:pt x="-1332" y="226"/>
                    <a:pt x="2294" y="4615"/>
                  </a:cubicBezTo>
                  <a:cubicBezTo>
                    <a:pt x="7192" y="10658"/>
                    <a:pt x="12917" y="11357"/>
                    <a:pt x="11072" y="57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 3557">
              <a:extLst>
                <a:ext uri="{FF2B5EF4-FFF2-40B4-BE49-F238E27FC236}">
                  <a16:creationId xmlns:a16="http://schemas.microsoft.com/office/drawing/2014/main" id="{E4F77135-31ED-FEFC-7A1A-3908C279660F}"/>
                </a:ext>
              </a:extLst>
            </p:cNvPr>
            <p:cNvSpPr/>
            <p:nvPr/>
          </p:nvSpPr>
          <p:spPr>
            <a:xfrm>
              <a:off x="9145486" y="6448621"/>
              <a:ext cx="23352" cy="8703"/>
            </a:xfrm>
            <a:custGeom>
              <a:avLst/>
              <a:gdLst>
                <a:gd name="connsiteX0" fmla="*/ 2880 w 23352"/>
                <a:gd name="connsiteY0" fmla="*/ 7680 h 8703"/>
                <a:gd name="connsiteX1" fmla="*/ 23044 w 23352"/>
                <a:gd name="connsiteY1" fmla="*/ 4182 h 8703"/>
                <a:gd name="connsiteX2" fmla="*/ 13439 w 23352"/>
                <a:gd name="connsiteY2" fmla="*/ 238 h 8703"/>
                <a:gd name="connsiteX3" fmla="*/ 2880 w 23352"/>
                <a:gd name="connsiteY3" fmla="*/ 7680 h 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52" h="8703">
                  <a:moveTo>
                    <a:pt x="2880" y="7680"/>
                  </a:moveTo>
                  <a:cubicBezTo>
                    <a:pt x="9241" y="10479"/>
                    <a:pt x="21963" y="8317"/>
                    <a:pt x="23044" y="4182"/>
                  </a:cubicBezTo>
                  <a:cubicBezTo>
                    <a:pt x="23934" y="1574"/>
                    <a:pt x="20754" y="238"/>
                    <a:pt x="13439" y="238"/>
                  </a:cubicBezTo>
                  <a:cubicBezTo>
                    <a:pt x="2054" y="238"/>
                    <a:pt x="-4307" y="4691"/>
                    <a:pt x="2880" y="76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 3558">
              <a:extLst>
                <a:ext uri="{FF2B5EF4-FFF2-40B4-BE49-F238E27FC236}">
                  <a16:creationId xmlns:a16="http://schemas.microsoft.com/office/drawing/2014/main" id="{F6F150BB-EA04-9C66-5F10-C364B7B647EC}"/>
                </a:ext>
              </a:extLst>
            </p:cNvPr>
            <p:cNvSpPr/>
            <p:nvPr/>
          </p:nvSpPr>
          <p:spPr>
            <a:xfrm>
              <a:off x="9164637" y="4916765"/>
              <a:ext cx="7683" cy="7988"/>
            </a:xfrm>
            <a:custGeom>
              <a:avLst/>
              <a:gdLst>
                <a:gd name="connsiteX0" fmla="*/ 6818 w 7683"/>
                <a:gd name="connsiteY0" fmla="*/ 1198 h 7988"/>
                <a:gd name="connsiteX1" fmla="*/ 458 w 7683"/>
                <a:gd name="connsiteY1" fmla="*/ 6605 h 7988"/>
                <a:gd name="connsiteX2" fmla="*/ 5737 w 7683"/>
                <a:gd name="connsiteY2" fmla="*/ 6605 h 7988"/>
                <a:gd name="connsiteX3" fmla="*/ 6818 w 7683"/>
                <a:gd name="connsiteY3" fmla="*/ 1198 h 7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3" h="7988">
                  <a:moveTo>
                    <a:pt x="6818" y="1198"/>
                  </a:moveTo>
                  <a:cubicBezTo>
                    <a:pt x="3829" y="-1855"/>
                    <a:pt x="-2087" y="3043"/>
                    <a:pt x="458" y="6605"/>
                  </a:cubicBezTo>
                  <a:cubicBezTo>
                    <a:pt x="1730" y="8767"/>
                    <a:pt x="3511" y="8767"/>
                    <a:pt x="5737" y="6605"/>
                  </a:cubicBezTo>
                  <a:cubicBezTo>
                    <a:pt x="7963" y="4442"/>
                    <a:pt x="7836" y="2216"/>
                    <a:pt x="6818" y="11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 3559">
              <a:extLst>
                <a:ext uri="{FF2B5EF4-FFF2-40B4-BE49-F238E27FC236}">
                  <a16:creationId xmlns:a16="http://schemas.microsoft.com/office/drawing/2014/main" id="{D4E31AF2-5476-BAA9-AC40-E1089E8D15D3}"/>
                </a:ext>
              </a:extLst>
            </p:cNvPr>
            <p:cNvSpPr/>
            <p:nvPr/>
          </p:nvSpPr>
          <p:spPr>
            <a:xfrm>
              <a:off x="9135108" y="272589"/>
              <a:ext cx="15147" cy="12309"/>
            </a:xfrm>
            <a:custGeom>
              <a:avLst/>
              <a:gdLst>
                <a:gd name="connsiteX0" fmla="*/ 13258 w 15147"/>
                <a:gd name="connsiteY0" fmla="*/ 12548 h 12309"/>
                <a:gd name="connsiteX1" fmla="*/ 14785 w 15147"/>
                <a:gd name="connsiteY1" fmla="*/ 7141 h 12309"/>
                <a:gd name="connsiteX2" fmla="*/ -163 w 15147"/>
                <a:gd name="connsiteY2" fmla="*/ 2879 h 12309"/>
                <a:gd name="connsiteX3" fmla="*/ 13258 w 15147"/>
                <a:gd name="connsiteY3" fmla="*/ 12548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7" h="12309">
                  <a:moveTo>
                    <a:pt x="13258" y="12548"/>
                  </a:moveTo>
                  <a:cubicBezTo>
                    <a:pt x="14658" y="12548"/>
                    <a:pt x="15358" y="10194"/>
                    <a:pt x="14785" y="7141"/>
                  </a:cubicBezTo>
                  <a:cubicBezTo>
                    <a:pt x="13704" y="1353"/>
                    <a:pt x="-163" y="-2654"/>
                    <a:pt x="-163" y="2879"/>
                  </a:cubicBezTo>
                  <a:cubicBezTo>
                    <a:pt x="-99" y="6060"/>
                    <a:pt x="8615" y="12357"/>
                    <a:pt x="13258" y="125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 3560">
              <a:extLst>
                <a:ext uri="{FF2B5EF4-FFF2-40B4-BE49-F238E27FC236}">
                  <a16:creationId xmlns:a16="http://schemas.microsoft.com/office/drawing/2014/main" id="{C85CB8A3-FC93-409B-41DC-51249EFEB1D1}"/>
                </a:ext>
              </a:extLst>
            </p:cNvPr>
            <p:cNvSpPr/>
            <p:nvPr/>
          </p:nvSpPr>
          <p:spPr>
            <a:xfrm>
              <a:off x="9169265" y="4614319"/>
              <a:ext cx="9286" cy="6297"/>
            </a:xfrm>
            <a:custGeom>
              <a:avLst/>
              <a:gdLst>
                <a:gd name="connsiteX0" fmla="*/ -163 w 9286"/>
                <a:gd name="connsiteY0" fmla="*/ 3419 h 6297"/>
                <a:gd name="connsiteX1" fmla="*/ 4481 w 9286"/>
                <a:gd name="connsiteY1" fmla="*/ 6536 h 6297"/>
                <a:gd name="connsiteX2" fmla="*/ 9124 w 9286"/>
                <a:gd name="connsiteY2" fmla="*/ 3419 h 6297"/>
                <a:gd name="connsiteX3" fmla="*/ 4481 w 9286"/>
                <a:gd name="connsiteY3" fmla="*/ 238 h 6297"/>
                <a:gd name="connsiteX4" fmla="*/ -163 w 928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-163" y="3419"/>
                  </a:moveTo>
                  <a:cubicBezTo>
                    <a:pt x="-163" y="5136"/>
                    <a:pt x="1937" y="6536"/>
                    <a:pt x="4481" y="6536"/>
                  </a:cubicBezTo>
                  <a:cubicBezTo>
                    <a:pt x="7025" y="6536"/>
                    <a:pt x="9124" y="5136"/>
                    <a:pt x="9124" y="3419"/>
                  </a:cubicBezTo>
                  <a:cubicBezTo>
                    <a:pt x="9124" y="1701"/>
                    <a:pt x="7089" y="238"/>
                    <a:pt x="4481" y="238"/>
                  </a:cubicBezTo>
                  <a:cubicBezTo>
                    <a:pt x="1873" y="238"/>
                    <a:pt x="-163" y="1701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 3561">
              <a:extLst>
                <a:ext uri="{FF2B5EF4-FFF2-40B4-BE49-F238E27FC236}">
                  <a16:creationId xmlns:a16="http://schemas.microsoft.com/office/drawing/2014/main" id="{2CD69E29-26A2-1406-B337-FB404D4A2C56}"/>
                </a:ext>
              </a:extLst>
            </p:cNvPr>
            <p:cNvSpPr/>
            <p:nvPr/>
          </p:nvSpPr>
          <p:spPr>
            <a:xfrm>
              <a:off x="9157957" y="3290242"/>
              <a:ext cx="7673" cy="2383"/>
            </a:xfrm>
            <a:custGeom>
              <a:avLst/>
              <a:gdLst>
                <a:gd name="connsiteX0" fmla="*/ 3131 w 7673"/>
                <a:gd name="connsiteY0" fmla="*/ 2622 h 2383"/>
                <a:gd name="connsiteX1" fmla="*/ 7202 w 7673"/>
                <a:gd name="connsiteY1" fmla="*/ 968 h 2383"/>
                <a:gd name="connsiteX2" fmla="*/ 1286 w 7673"/>
                <a:gd name="connsiteY2" fmla="*/ 968 h 2383"/>
                <a:gd name="connsiteX3" fmla="*/ 3131 w 7673"/>
                <a:gd name="connsiteY3" fmla="*/ 2622 h 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383">
                  <a:moveTo>
                    <a:pt x="3131" y="2622"/>
                  </a:moveTo>
                  <a:cubicBezTo>
                    <a:pt x="6438" y="2622"/>
                    <a:pt x="8283" y="2050"/>
                    <a:pt x="7202" y="968"/>
                  </a:cubicBezTo>
                  <a:cubicBezTo>
                    <a:pt x="5351" y="-5"/>
                    <a:pt x="3137" y="-5"/>
                    <a:pt x="1286" y="968"/>
                  </a:cubicBezTo>
                  <a:cubicBezTo>
                    <a:pt x="-1195" y="1732"/>
                    <a:pt x="-431" y="2495"/>
                    <a:pt x="3131" y="26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 3562">
              <a:extLst>
                <a:ext uri="{FF2B5EF4-FFF2-40B4-BE49-F238E27FC236}">
                  <a16:creationId xmlns:a16="http://schemas.microsoft.com/office/drawing/2014/main" id="{55FF86E0-3328-5A42-BDB2-86CFC4B85F1A}"/>
                </a:ext>
              </a:extLst>
            </p:cNvPr>
            <p:cNvSpPr/>
            <p:nvPr/>
          </p:nvSpPr>
          <p:spPr>
            <a:xfrm>
              <a:off x="9139346" y="1761399"/>
              <a:ext cx="23186" cy="17841"/>
            </a:xfrm>
            <a:custGeom>
              <a:avLst/>
              <a:gdLst>
                <a:gd name="connsiteX0" fmla="*/ 2660 w 23186"/>
                <a:gd name="connsiteY0" fmla="*/ 886 h 17841"/>
                <a:gd name="connsiteX1" fmla="*/ 8130 w 23186"/>
                <a:gd name="connsiteY1" fmla="*/ 8900 h 17841"/>
                <a:gd name="connsiteX2" fmla="*/ 12137 w 23186"/>
                <a:gd name="connsiteY2" fmla="*/ 13925 h 17841"/>
                <a:gd name="connsiteX3" fmla="*/ 16081 w 23186"/>
                <a:gd name="connsiteY3" fmla="*/ 17805 h 17841"/>
                <a:gd name="connsiteX4" fmla="*/ 22950 w 23186"/>
                <a:gd name="connsiteY4" fmla="*/ 11445 h 17841"/>
                <a:gd name="connsiteX5" fmla="*/ 2660 w 23186"/>
                <a:gd name="connsiteY5" fmla="*/ 886 h 1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86" h="17841">
                  <a:moveTo>
                    <a:pt x="2660" y="886"/>
                  </a:moveTo>
                  <a:cubicBezTo>
                    <a:pt x="-3192" y="3176"/>
                    <a:pt x="752" y="8900"/>
                    <a:pt x="8130" y="8900"/>
                  </a:cubicBezTo>
                  <a:cubicBezTo>
                    <a:pt x="12264" y="8900"/>
                    <a:pt x="13473" y="10427"/>
                    <a:pt x="12137" y="13925"/>
                  </a:cubicBezTo>
                  <a:cubicBezTo>
                    <a:pt x="10802" y="17424"/>
                    <a:pt x="11756" y="18696"/>
                    <a:pt x="16081" y="17805"/>
                  </a:cubicBezTo>
                  <a:cubicBezTo>
                    <a:pt x="19369" y="17117"/>
                    <a:pt x="22009" y="14671"/>
                    <a:pt x="22950" y="11445"/>
                  </a:cubicBezTo>
                  <a:cubicBezTo>
                    <a:pt x="24159" y="5211"/>
                    <a:pt x="10102" y="-1976"/>
                    <a:pt x="2660" y="8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 3563">
              <a:extLst>
                <a:ext uri="{FF2B5EF4-FFF2-40B4-BE49-F238E27FC236}">
                  <a16:creationId xmlns:a16="http://schemas.microsoft.com/office/drawing/2014/main" id="{5B2DD59D-2A5B-AD5B-4BCC-06D7403866BB}"/>
                </a:ext>
              </a:extLst>
            </p:cNvPr>
            <p:cNvSpPr/>
            <p:nvPr/>
          </p:nvSpPr>
          <p:spPr>
            <a:xfrm>
              <a:off x="9163717" y="3277834"/>
              <a:ext cx="7607" cy="7634"/>
            </a:xfrm>
            <a:custGeom>
              <a:avLst/>
              <a:gdLst>
                <a:gd name="connsiteX0" fmla="*/ 5894 w 7607"/>
                <a:gd name="connsiteY0" fmla="*/ 7397 h 7634"/>
                <a:gd name="connsiteX1" fmla="*/ 5894 w 7607"/>
                <a:gd name="connsiteY1" fmla="*/ 2118 h 7634"/>
                <a:gd name="connsiteX2" fmla="*/ 869 w 7607"/>
                <a:gd name="connsiteY2" fmla="*/ 5998 h 7634"/>
                <a:gd name="connsiteX3" fmla="*/ 5894 w 7607"/>
                <a:gd name="connsiteY3" fmla="*/ 7397 h 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7" h="7634">
                  <a:moveTo>
                    <a:pt x="5894" y="7397"/>
                  </a:moveTo>
                  <a:cubicBezTo>
                    <a:pt x="7993" y="6125"/>
                    <a:pt x="7930" y="4344"/>
                    <a:pt x="5894" y="2118"/>
                  </a:cubicBezTo>
                  <a:cubicBezTo>
                    <a:pt x="1950" y="-1953"/>
                    <a:pt x="-2120" y="1164"/>
                    <a:pt x="869" y="5998"/>
                  </a:cubicBezTo>
                  <a:cubicBezTo>
                    <a:pt x="1868" y="7772"/>
                    <a:pt x="4119" y="8396"/>
                    <a:pt x="5894" y="73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 3564">
              <a:extLst>
                <a:ext uri="{FF2B5EF4-FFF2-40B4-BE49-F238E27FC236}">
                  <a16:creationId xmlns:a16="http://schemas.microsoft.com/office/drawing/2014/main" id="{4F6D4111-8D8D-2F8F-D442-A6FA02099C66}"/>
                </a:ext>
              </a:extLst>
            </p:cNvPr>
            <p:cNvSpPr/>
            <p:nvPr/>
          </p:nvSpPr>
          <p:spPr>
            <a:xfrm>
              <a:off x="9168050" y="1738576"/>
              <a:ext cx="16742" cy="25043"/>
            </a:xfrm>
            <a:custGeom>
              <a:avLst/>
              <a:gdLst>
                <a:gd name="connsiteX0" fmla="*/ 1243 w 16742"/>
                <a:gd name="connsiteY0" fmla="*/ 238 h 25043"/>
                <a:gd name="connsiteX1" fmla="*/ 5378 w 16742"/>
                <a:gd name="connsiteY1" fmla="*/ 23010 h 25043"/>
                <a:gd name="connsiteX2" fmla="*/ 12565 w 16742"/>
                <a:gd name="connsiteY2" fmla="*/ 19130 h 25043"/>
                <a:gd name="connsiteX3" fmla="*/ 13774 w 16742"/>
                <a:gd name="connsiteY3" fmla="*/ 12769 h 25043"/>
                <a:gd name="connsiteX4" fmla="*/ 16573 w 16742"/>
                <a:gd name="connsiteY4" fmla="*/ 9461 h 25043"/>
                <a:gd name="connsiteX5" fmla="*/ 13838 w 16742"/>
                <a:gd name="connsiteY5" fmla="*/ 7871 h 25043"/>
                <a:gd name="connsiteX6" fmla="*/ 7477 w 16742"/>
                <a:gd name="connsiteY6" fmla="*/ 4882 h 25043"/>
                <a:gd name="connsiteX7" fmla="*/ 1243 w 16742"/>
                <a:gd name="connsiteY7" fmla="*/ 238 h 2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42" h="25043">
                  <a:moveTo>
                    <a:pt x="1243" y="238"/>
                  </a:moveTo>
                  <a:cubicBezTo>
                    <a:pt x="-2192" y="238"/>
                    <a:pt x="1243" y="20402"/>
                    <a:pt x="5378" y="23010"/>
                  </a:cubicBezTo>
                  <a:cubicBezTo>
                    <a:pt x="11420" y="27081"/>
                    <a:pt x="14283" y="25618"/>
                    <a:pt x="12565" y="19130"/>
                  </a:cubicBezTo>
                  <a:cubicBezTo>
                    <a:pt x="11675" y="15695"/>
                    <a:pt x="12247" y="12769"/>
                    <a:pt x="13774" y="12769"/>
                  </a:cubicBezTo>
                  <a:cubicBezTo>
                    <a:pt x="15447" y="12601"/>
                    <a:pt x="16687" y="11138"/>
                    <a:pt x="16573" y="9461"/>
                  </a:cubicBezTo>
                  <a:cubicBezTo>
                    <a:pt x="16573" y="7617"/>
                    <a:pt x="15364" y="6917"/>
                    <a:pt x="13838" y="7871"/>
                  </a:cubicBezTo>
                  <a:cubicBezTo>
                    <a:pt x="12311" y="8825"/>
                    <a:pt x="9321" y="7426"/>
                    <a:pt x="7477" y="4882"/>
                  </a:cubicBezTo>
                  <a:cubicBezTo>
                    <a:pt x="5906" y="2747"/>
                    <a:pt x="3737" y="1131"/>
                    <a:pt x="124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 3565">
              <a:extLst>
                <a:ext uri="{FF2B5EF4-FFF2-40B4-BE49-F238E27FC236}">
                  <a16:creationId xmlns:a16="http://schemas.microsoft.com/office/drawing/2014/main" id="{FA57FA0A-4F25-3CAC-27C7-609AF88CA2B5}"/>
                </a:ext>
              </a:extLst>
            </p:cNvPr>
            <p:cNvSpPr/>
            <p:nvPr/>
          </p:nvSpPr>
          <p:spPr>
            <a:xfrm>
              <a:off x="9166212" y="248021"/>
              <a:ext cx="8684" cy="8635"/>
            </a:xfrm>
            <a:custGeom>
              <a:avLst/>
              <a:gdLst>
                <a:gd name="connsiteX0" fmla="*/ 4735 w 8684"/>
                <a:gd name="connsiteY0" fmla="*/ 8874 h 8635"/>
                <a:gd name="connsiteX1" fmla="*/ 8361 w 8684"/>
                <a:gd name="connsiteY1" fmla="*/ 5185 h 8635"/>
                <a:gd name="connsiteX2" fmla="*/ -162 w 8684"/>
                <a:gd name="connsiteY2" fmla="*/ 3913 h 8635"/>
                <a:gd name="connsiteX3" fmla="*/ 4672 w 8684"/>
                <a:gd name="connsiteY3" fmla="*/ 8874 h 8635"/>
                <a:gd name="connsiteX4" fmla="*/ 4735 w 8684"/>
                <a:gd name="connsiteY4" fmla="*/ 8874 h 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84" h="8635">
                  <a:moveTo>
                    <a:pt x="4735" y="8874"/>
                  </a:moveTo>
                  <a:cubicBezTo>
                    <a:pt x="7407" y="8874"/>
                    <a:pt x="9061" y="7220"/>
                    <a:pt x="8361" y="5185"/>
                  </a:cubicBezTo>
                  <a:cubicBezTo>
                    <a:pt x="6516" y="-667"/>
                    <a:pt x="-162" y="-1621"/>
                    <a:pt x="-162" y="3913"/>
                  </a:cubicBezTo>
                  <a:cubicBezTo>
                    <a:pt x="-194" y="6616"/>
                    <a:pt x="1968" y="8836"/>
                    <a:pt x="4672" y="8874"/>
                  </a:cubicBezTo>
                  <a:cubicBezTo>
                    <a:pt x="4691" y="8874"/>
                    <a:pt x="4716" y="8874"/>
                    <a:pt x="4735" y="88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 3566">
              <a:extLst>
                <a:ext uri="{FF2B5EF4-FFF2-40B4-BE49-F238E27FC236}">
                  <a16:creationId xmlns:a16="http://schemas.microsoft.com/office/drawing/2014/main" id="{D646522C-7B57-7B87-FAEA-F3322151FD8B}"/>
                </a:ext>
              </a:extLst>
            </p:cNvPr>
            <p:cNvSpPr/>
            <p:nvPr/>
          </p:nvSpPr>
          <p:spPr>
            <a:xfrm>
              <a:off x="9178551" y="3330663"/>
              <a:ext cx="9350" cy="6297"/>
            </a:xfrm>
            <a:custGeom>
              <a:avLst/>
              <a:gdLst>
                <a:gd name="connsiteX0" fmla="*/ -163 w 9350"/>
                <a:gd name="connsiteY0" fmla="*/ 3355 h 6297"/>
                <a:gd name="connsiteX1" fmla="*/ 4481 w 9350"/>
                <a:gd name="connsiteY1" fmla="*/ 6536 h 6297"/>
                <a:gd name="connsiteX2" fmla="*/ 9188 w 9350"/>
                <a:gd name="connsiteY2" fmla="*/ 3355 h 6297"/>
                <a:gd name="connsiteX3" fmla="*/ 4481 w 9350"/>
                <a:gd name="connsiteY3" fmla="*/ 238 h 6297"/>
                <a:gd name="connsiteX4" fmla="*/ -163 w 9350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6297">
                  <a:moveTo>
                    <a:pt x="-163" y="3355"/>
                  </a:moveTo>
                  <a:cubicBezTo>
                    <a:pt x="-163" y="5073"/>
                    <a:pt x="1937" y="6536"/>
                    <a:pt x="4481" y="6536"/>
                  </a:cubicBezTo>
                  <a:cubicBezTo>
                    <a:pt x="7025" y="6536"/>
                    <a:pt x="9188" y="5073"/>
                    <a:pt x="9188" y="3355"/>
                  </a:cubicBezTo>
                  <a:cubicBezTo>
                    <a:pt x="9188" y="1638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 3567">
              <a:extLst>
                <a:ext uri="{FF2B5EF4-FFF2-40B4-BE49-F238E27FC236}">
                  <a16:creationId xmlns:a16="http://schemas.microsoft.com/office/drawing/2014/main" id="{F35E0A86-9EBC-C92F-E22A-4FBEB3F1EB3A}"/>
                </a:ext>
              </a:extLst>
            </p:cNvPr>
            <p:cNvSpPr/>
            <p:nvPr/>
          </p:nvSpPr>
          <p:spPr>
            <a:xfrm>
              <a:off x="9742747" y="3522565"/>
              <a:ext cx="5171" cy="6297"/>
            </a:xfrm>
            <a:custGeom>
              <a:avLst/>
              <a:gdLst>
                <a:gd name="connsiteX0" fmla="*/ -163 w 5171"/>
                <a:gd name="connsiteY0" fmla="*/ 3356 h 6297"/>
                <a:gd name="connsiteX1" fmla="*/ 1173 w 5171"/>
                <a:gd name="connsiteY1" fmla="*/ 6536 h 6297"/>
                <a:gd name="connsiteX2" fmla="*/ 4481 w 5171"/>
                <a:gd name="connsiteY2" fmla="*/ 3356 h 6297"/>
                <a:gd name="connsiteX3" fmla="*/ 3081 w 5171"/>
                <a:gd name="connsiteY3" fmla="*/ 239 h 6297"/>
                <a:gd name="connsiteX4" fmla="*/ -163 w 5171"/>
                <a:gd name="connsiteY4" fmla="*/ 3356 h 6297"/>
                <a:gd name="connsiteX5" fmla="*/ -163 w 5171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1" h="6297">
                  <a:moveTo>
                    <a:pt x="-163" y="3356"/>
                  </a:moveTo>
                  <a:cubicBezTo>
                    <a:pt x="-163" y="5137"/>
                    <a:pt x="474" y="6536"/>
                    <a:pt x="1173" y="6536"/>
                  </a:cubicBezTo>
                  <a:cubicBezTo>
                    <a:pt x="1873" y="6536"/>
                    <a:pt x="3399" y="5137"/>
                    <a:pt x="4481" y="3356"/>
                  </a:cubicBezTo>
                  <a:cubicBezTo>
                    <a:pt x="5562" y="1575"/>
                    <a:pt x="4926" y="239"/>
                    <a:pt x="3081" y="239"/>
                  </a:cubicBezTo>
                  <a:cubicBezTo>
                    <a:pt x="1326" y="201"/>
                    <a:pt x="-124" y="1600"/>
                    <a:pt x="-163" y="3356"/>
                  </a:cubicBezTo>
                  <a:cubicBezTo>
                    <a:pt x="-163" y="3356"/>
                    <a:pt x="-163" y="3356"/>
                    <a:pt x="-163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 3568">
              <a:extLst>
                <a:ext uri="{FF2B5EF4-FFF2-40B4-BE49-F238E27FC236}">
                  <a16:creationId xmlns:a16="http://schemas.microsoft.com/office/drawing/2014/main" id="{CF16936F-FD75-8ADE-E79C-420924B2C0B0}"/>
                </a:ext>
              </a:extLst>
            </p:cNvPr>
            <p:cNvSpPr/>
            <p:nvPr/>
          </p:nvSpPr>
          <p:spPr>
            <a:xfrm>
              <a:off x="9953541" y="2182667"/>
              <a:ext cx="10271" cy="8402"/>
            </a:xfrm>
            <a:custGeom>
              <a:avLst/>
              <a:gdLst>
                <a:gd name="connsiteX0" fmla="*/ 5244 w 10271"/>
                <a:gd name="connsiteY0" fmla="*/ 380 h 8402"/>
                <a:gd name="connsiteX1" fmla="*/ -163 w 10271"/>
                <a:gd name="connsiteY1" fmla="*/ 4515 h 8402"/>
                <a:gd name="connsiteX2" fmla="*/ 10078 w 10271"/>
                <a:gd name="connsiteY2" fmla="*/ 4515 h 8402"/>
                <a:gd name="connsiteX3" fmla="*/ 5244 w 10271"/>
                <a:gd name="connsiteY3" fmla="*/ 380 h 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1" h="8402">
                  <a:moveTo>
                    <a:pt x="5244" y="380"/>
                  </a:moveTo>
                  <a:cubicBezTo>
                    <a:pt x="1873" y="-256"/>
                    <a:pt x="-163" y="1271"/>
                    <a:pt x="-163" y="4515"/>
                  </a:cubicBezTo>
                  <a:cubicBezTo>
                    <a:pt x="-163" y="9985"/>
                    <a:pt x="8997" y="10048"/>
                    <a:pt x="10078" y="4515"/>
                  </a:cubicBezTo>
                  <a:cubicBezTo>
                    <a:pt x="10396" y="2861"/>
                    <a:pt x="8234" y="953"/>
                    <a:pt x="5244" y="3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 3569">
              <a:extLst>
                <a:ext uri="{FF2B5EF4-FFF2-40B4-BE49-F238E27FC236}">
                  <a16:creationId xmlns:a16="http://schemas.microsoft.com/office/drawing/2014/main" id="{562A7BF2-B2A9-1ACC-75F0-512C38B2A509}"/>
                </a:ext>
              </a:extLst>
            </p:cNvPr>
            <p:cNvSpPr/>
            <p:nvPr/>
          </p:nvSpPr>
          <p:spPr>
            <a:xfrm>
              <a:off x="9947732" y="3201668"/>
              <a:ext cx="8455" cy="6233"/>
            </a:xfrm>
            <a:custGeom>
              <a:avLst/>
              <a:gdLst>
                <a:gd name="connsiteX0" fmla="*/ -78 w 8455"/>
                <a:gd name="connsiteY0" fmla="*/ 3355 h 6233"/>
                <a:gd name="connsiteX1" fmla="*/ 4056 w 8455"/>
                <a:gd name="connsiteY1" fmla="*/ 6472 h 6233"/>
                <a:gd name="connsiteX2" fmla="*/ 8191 w 8455"/>
                <a:gd name="connsiteY2" fmla="*/ 3355 h 6233"/>
                <a:gd name="connsiteX3" fmla="*/ 4056 w 8455"/>
                <a:gd name="connsiteY3" fmla="*/ 238 h 6233"/>
                <a:gd name="connsiteX4" fmla="*/ -78 w 8455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5" h="6233">
                  <a:moveTo>
                    <a:pt x="-78" y="3355"/>
                  </a:moveTo>
                  <a:cubicBezTo>
                    <a:pt x="-587" y="5073"/>
                    <a:pt x="1258" y="6472"/>
                    <a:pt x="4056" y="6472"/>
                  </a:cubicBezTo>
                  <a:cubicBezTo>
                    <a:pt x="6855" y="6472"/>
                    <a:pt x="8763" y="5073"/>
                    <a:pt x="8191" y="3355"/>
                  </a:cubicBezTo>
                  <a:cubicBezTo>
                    <a:pt x="7561" y="1580"/>
                    <a:pt x="5933" y="359"/>
                    <a:pt x="4056" y="238"/>
                  </a:cubicBezTo>
                  <a:cubicBezTo>
                    <a:pt x="2186" y="372"/>
                    <a:pt x="564" y="1593"/>
                    <a:pt x="-78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 3570">
              <a:extLst>
                <a:ext uri="{FF2B5EF4-FFF2-40B4-BE49-F238E27FC236}">
                  <a16:creationId xmlns:a16="http://schemas.microsoft.com/office/drawing/2014/main" id="{FECB5BAF-781F-3E7F-9A34-A453D937D3E4}"/>
                </a:ext>
              </a:extLst>
            </p:cNvPr>
            <p:cNvSpPr/>
            <p:nvPr/>
          </p:nvSpPr>
          <p:spPr>
            <a:xfrm>
              <a:off x="9950617" y="4350070"/>
              <a:ext cx="5976" cy="6065"/>
            </a:xfrm>
            <a:custGeom>
              <a:avLst/>
              <a:gdLst>
                <a:gd name="connsiteX0" fmla="*/ 26 w 5976"/>
                <a:gd name="connsiteY0" fmla="*/ 3762 h 6065"/>
                <a:gd name="connsiteX1" fmla="*/ 2380 w 5976"/>
                <a:gd name="connsiteY1" fmla="*/ 6115 h 6065"/>
                <a:gd name="connsiteX2" fmla="*/ 5814 w 5976"/>
                <a:gd name="connsiteY2" fmla="*/ 2553 h 6065"/>
                <a:gd name="connsiteX3" fmla="*/ 26 w 5976"/>
                <a:gd name="connsiteY3" fmla="*/ 3762 h 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6" h="6065">
                  <a:moveTo>
                    <a:pt x="26" y="3762"/>
                  </a:moveTo>
                  <a:cubicBezTo>
                    <a:pt x="-610" y="5734"/>
                    <a:pt x="408" y="6751"/>
                    <a:pt x="2380" y="6115"/>
                  </a:cubicBezTo>
                  <a:cubicBezTo>
                    <a:pt x="4351" y="5479"/>
                    <a:pt x="5814" y="3889"/>
                    <a:pt x="5814" y="2553"/>
                  </a:cubicBezTo>
                  <a:cubicBezTo>
                    <a:pt x="5560" y="-1136"/>
                    <a:pt x="1298" y="-182"/>
                    <a:pt x="26" y="37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 3571">
              <a:extLst>
                <a:ext uri="{FF2B5EF4-FFF2-40B4-BE49-F238E27FC236}">
                  <a16:creationId xmlns:a16="http://schemas.microsoft.com/office/drawing/2014/main" id="{26E419B9-32B6-6B5A-EAB6-815A13D9B02C}"/>
                </a:ext>
              </a:extLst>
            </p:cNvPr>
            <p:cNvSpPr/>
            <p:nvPr/>
          </p:nvSpPr>
          <p:spPr>
            <a:xfrm>
              <a:off x="9967105" y="3223676"/>
              <a:ext cx="6957" cy="6297"/>
            </a:xfrm>
            <a:custGeom>
              <a:avLst/>
              <a:gdLst>
                <a:gd name="connsiteX0" fmla="*/ 3320 w 6957"/>
                <a:gd name="connsiteY0" fmla="*/ 238 h 6297"/>
                <a:gd name="connsiteX1" fmla="*/ 203 w 6957"/>
                <a:gd name="connsiteY1" fmla="*/ 3355 h 6297"/>
                <a:gd name="connsiteX2" fmla="*/ 3320 w 6957"/>
                <a:gd name="connsiteY2" fmla="*/ 6536 h 6297"/>
                <a:gd name="connsiteX3" fmla="*/ 6436 w 6957"/>
                <a:gd name="connsiteY3" fmla="*/ 3355 h 6297"/>
                <a:gd name="connsiteX4" fmla="*/ 3320 w 6957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7" h="6297">
                  <a:moveTo>
                    <a:pt x="3320" y="238"/>
                  </a:moveTo>
                  <a:cubicBezTo>
                    <a:pt x="521" y="238"/>
                    <a:pt x="-878" y="1638"/>
                    <a:pt x="203" y="3355"/>
                  </a:cubicBezTo>
                  <a:cubicBezTo>
                    <a:pt x="1284" y="5072"/>
                    <a:pt x="2684" y="6536"/>
                    <a:pt x="3320" y="6536"/>
                  </a:cubicBezTo>
                  <a:cubicBezTo>
                    <a:pt x="3956" y="6536"/>
                    <a:pt x="5355" y="5072"/>
                    <a:pt x="6436" y="3355"/>
                  </a:cubicBezTo>
                  <a:cubicBezTo>
                    <a:pt x="7518" y="1638"/>
                    <a:pt x="6055" y="238"/>
                    <a:pt x="332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 3572">
              <a:extLst>
                <a:ext uri="{FF2B5EF4-FFF2-40B4-BE49-F238E27FC236}">
                  <a16:creationId xmlns:a16="http://schemas.microsoft.com/office/drawing/2014/main" id="{4999919B-7A34-9DA8-4719-737E3D3DCD0C}"/>
                </a:ext>
              </a:extLst>
            </p:cNvPr>
            <p:cNvSpPr/>
            <p:nvPr/>
          </p:nvSpPr>
          <p:spPr>
            <a:xfrm>
              <a:off x="9786127" y="511528"/>
              <a:ext cx="5145" cy="6299"/>
            </a:xfrm>
            <a:custGeom>
              <a:avLst/>
              <a:gdLst>
                <a:gd name="connsiteX0" fmla="*/ -163 w 5145"/>
                <a:gd name="connsiteY0" fmla="*/ 3358 h 6299"/>
                <a:gd name="connsiteX1" fmla="*/ 1173 w 5145"/>
                <a:gd name="connsiteY1" fmla="*/ 6538 h 6299"/>
                <a:gd name="connsiteX2" fmla="*/ 4481 w 5145"/>
                <a:gd name="connsiteY2" fmla="*/ 3358 h 6299"/>
                <a:gd name="connsiteX3" fmla="*/ 3145 w 5145"/>
                <a:gd name="connsiteY3" fmla="*/ 241 h 6299"/>
                <a:gd name="connsiteX4" fmla="*/ -163 w 5145"/>
                <a:gd name="connsiteY4" fmla="*/ 3294 h 6299"/>
                <a:gd name="connsiteX5" fmla="*/ -163 w 5145"/>
                <a:gd name="connsiteY5" fmla="*/ 3358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5" h="6299">
                  <a:moveTo>
                    <a:pt x="-163" y="3358"/>
                  </a:moveTo>
                  <a:cubicBezTo>
                    <a:pt x="-163" y="5139"/>
                    <a:pt x="474" y="6538"/>
                    <a:pt x="1173" y="6538"/>
                  </a:cubicBezTo>
                  <a:cubicBezTo>
                    <a:pt x="1873" y="6538"/>
                    <a:pt x="3463" y="5139"/>
                    <a:pt x="4481" y="3358"/>
                  </a:cubicBezTo>
                  <a:cubicBezTo>
                    <a:pt x="5499" y="1577"/>
                    <a:pt x="4926" y="241"/>
                    <a:pt x="3145" y="241"/>
                  </a:cubicBezTo>
                  <a:cubicBezTo>
                    <a:pt x="1390" y="171"/>
                    <a:pt x="-93" y="1538"/>
                    <a:pt x="-163" y="3294"/>
                  </a:cubicBezTo>
                  <a:cubicBezTo>
                    <a:pt x="-163" y="3313"/>
                    <a:pt x="-163" y="3339"/>
                    <a:pt x="-163" y="33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 3573">
              <a:extLst>
                <a:ext uri="{FF2B5EF4-FFF2-40B4-BE49-F238E27FC236}">
                  <a16:creationId xmlns:a16="http://schemas.microsoft.com/office/drawing/2014/main" id="{133357FB-A133-7923-2A26-4D6645E1037B}"/>
                </a:ext>
              </a:extLst>
            </p:cNvPr>
            <p:cNvSpPr/>
            <p:nvPr/>
          </p:nvSpPr>
          <p:spPr>
            <a:xfrm>
              <a:off x="9960968" y="4250223"/>
              <a:ext cx="11145" cy="8499"/>
            </a:xfrm>
            <a:custGeom>
              <a:avLst/>
              <a:gdLst>
                <a:gd name="connsiteX0" fmla="*/ 10983 w 11145"/>
                <a:gd name="connsiteY0" fmla="*/ 5844 h 8499"/>
                <a:gd name="connsiteX1" fmla="*/ 3910 w 11145"/>
                <a:gd name="connsiteY1" fmla="*/ 284 h 8499"/>
                <a:gd name="connsiteX2" fmla="*/ 1633 w 11145"/>
                <a:gd name="connsiteY2" fmla="*/ 1010 h 8499"/>
                <a:gd name="connsiteX3" fmla="*/ 297 w 11145"/>
                <a:gd name="connsiteY3" fmla="*/ 5907 h 8499"/>
                <a:gd name="connsiteX4" fmla="*/ 10983 w 11145"/>
                <a:gd name="connsiteY4" fmla="*/ 5844 h 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" h="8499">
                  <a:moveTo>
                    <a:pt x="10983" y="5844"/>
                  </a:moveTo>
                  <a:cubicBezTo>
                    <a:pt x="10563" y="2358"/>
                    <a:pt x="7402" y="-135"/>
                    <a:pt x="3910" y="284"/>
                  </a:cubicBezTo>
                  <a:cubicBezTo>
                    <a:pt x="3115" y="380"/>
                    <a:pt x="2339" y="628"/>
                    <a:pt x="1633" y="1010"/>
                  </a:cubicBezTo>
                  <a:cubicBezTo>
                    <a:pt x="-72" y="2008"/>
                    <a:pt x="-663" y="4183"/>
                    <a:pt x="297" y="5907"/>
                  </a:cubicBezTo>
                  <a:cubicBezTo>
                    <a:pt x="2587" y="9724"/>
                    <a:pt x="10983" y="9660"/>
                    <a:pt x="10983" y="58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 3574">
              <a:extLst>
                <a:ext uri="{FF2B5EF4-FFF2-40B4-BE49-F238E27FC236}">
                  <a16:creationId xmlns:a16="http://schemas.microsoft.com/office/drawing/2014/main" id="{B0810C92-D147-E9D9-C776-B6868104B493}"/>
                </a:ext>
              </a:extLst>
            </p:cNvPr>
            <p:cNvSpPr/>
            <p:nvPr/>
          </p:nvSpPr>
          <p:spPr>
            <a:xfrm>
              <a:off x="9956960" y="4513978"/>
              <a:ext cx="11572" cy="10405"/>
            </a:xfrm>
            <a:custGeom>
              <a:avLst/>
              <a:gdLst>
                <a:gd name="connsiteX0" fmla="*/ 2588 w 11572"/>
                <a:gd name="connsiteY0" fmla="*/ 9366 h 10405"/>
                <a:gd name="connsiteX1" fmla="*/ 9457 w 11572"/>
                <a:gd name="connsiteY1" fmla="*/ 2433 h 10405"/>
                <a:gd name="connsiteX2" fmla="*/ 1888 w 11572"/>
                <a:gd name="connsiteY2" fmla="*/ 2433 h 10405"/>
                <a:gd name="connsiteX3" fmla="*/ 2588 w 11572"/>
                <a:gd name="connsiteY3" fmla="*/ 9366 h 1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2" h="10405">
                  <a:moveTo>
                    <a:pt x="2588" y="9366"/>
                  </a:moveTo>
                  <a:cubicBezTo>
                    <a:pt x="8949" y="13246"/>
                    <a:pt x="14482" y="7521"/>
                    <a:pt x="9457" y="2433"/>
                  </a:cubicBezTo>
                  <a:cubicBezTo>
                    <a:pt x="6532" y="-493"/>
                    <a:pt x="4878" y="-493"/>
                    <a:pt x="1888" y="2433"/>
                  </a:cubicBezTo>
                  <a:cubicBezTo>
                    <a:pt x="-1101" y="5359"/>
                    <a:pt x="-783" y="7076"/>
                    <a:pt x="2588" y="93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 3575">
              <a:extLst>
                <a:ext uri="{FF2B5EF4-FFF2-40B4-BE49-F238E27FC236}">
                  <a16:creationId xmlns:a16="http://schemas.microsoft.com/office/drawing/2014/main" id="{FD932E79-C38A-84A7-2AA8-E1D960EDD006}"/>
                </a:ext>
              </a:extLst>
            </p:cNvPr>
            <p:cNvSpPr/>
            <p:nvPr/>
          </p:nvSpPr>
          <p:spPr>
            <a:xfrm>
              <a:off x="9939470" y="1019513"/>
              <a:ext cx="10956" cy="10780"/>
            </a:xfrm>
            <a:custGeom>
              <a:avLst/>
              <a:gdLst>
                <a:gd name="connsiteX0" fmla="*/ 8057 w 10956"/>
                <a:gd name="connsiteY0" fmla="*/ 604 h 10780"/>
                <a:gd name="connsiteX1" fmla="*/ 488 w 10956"/>
                <a:gd name="connsiteY1" fmla="*/ 9318 h 10780"/>
                <a:gd name="connsiteX2" fmla="*/ 10792 w 10956"/>
                <a:gd name="connsiteY2" fmla="*/ 6838 h 10780"/>
                <a:gd name="connsiteX3" fmla="*/ 8057 w 10956"/>
                <a:gd name="connsiteY3" fmla="*/ 604 h 1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6" h="10780">
                  <a:moveTo>
                    <a:pt x="8057" y="604"/>
                  </a:moveTo>
                  <a:cubicBezTo>
                    <a:pt x="4622" y="-1559"/>
                    <a:pt x="-2311" y="6456"/>
                    <a:pt x="488" y="9318"/>
                  </a:cubicBezTo>
                  <a:cubicBezTo>
                    <a:pt x="3286" y="12181"/>
                    <a:pt x="10792" y="11481"/>
                    <a:pt x="10792" y="6838"/>
                  </a:cubicBezTo>
                  <a:cubicBezTo>
                    <a:pt x="10849" y="4459"/>
                    <a:pt x="9851" y="2175"/>
                    <a:pt x="8057" y="6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 3576">
              <a:extLst>
                <a:ext uri="{FF2B5EF4-FFF2-40B4-BE49-F238E27FC236}">
                  <a16:creationId xmlns:a16="http://schemas.microsoft.com/office/drawing/2014/main" id="{FAA4FD24-CAA2-0813-118C-13632C391862}"/>
                </a:ext>
              </a:extLst>
            </p:cNvPr>
            <p:cNvSpPr/>
            <p:nvPr/>
          </p:nvSpPr>
          <p:spPr>
            <a:xfrm>
              <a:off x="9963581" y="4337266"/>
              <a:ext cx="5240" cy="9203"/>
            </a:xfrm>
            <a:custGeom>
              <a:avLst/>
              <a:gdLst>
                <a:gd name="connsiteX0" fmla="*/ 4618 w 5240"/>
                <a:gd name="connsiteY0" fmla="*/ 7152 h 9203"/>
                <a:gd name="connsiteX1" fmla="*/ 4045 w 5240"/>
                <a:gd name="connsiteY1" fmla="*/ 1300 h 9203"/>
                <a:gd name="connsiteX2" fmla="*/ 4045 w 5240"/>
                <a:gd name="connsiteY2" fmla="*/ 1300 h 9203"/>
                <a:gd name="connsiteX3" fmla="*/ 865 w 5240"/>
                <a:gd name="connsiteY3" fmla="*/ 7152 h 9203"/>
                <a:gd name="connsiteX4" fmla="*/ 4618 w 5240"/>
                <a:gd name="connsiteY4" fmla="*/ 7152 h 9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0" h="9203">
                  <a:moveTo>
                    <a:pt x="4618" y="7152"/>
                  </a:moveTo>
                  <a:cubicBezTo>
                    <a:pt x="5394" y="5225"/>
                    <a:pt x="5178" y="3043"/>
                    <a:pt x="4045" y="1300"/>
                  </a:cubicBezTo>
                  <a:lnTo>
                    <a:pt x="4045" y="1300"/>
                  </a:lnTo>
                  <a:cubicBezTo>
                    <a:pt x="928" y="-1944"/>
                    <a:pt x="-1679" y="2890"/>
                    <a:pt x="865" y="7152"/>
                  </a:cubicBezTo>
                  <a:cubicBezTo>
                    <a:pt x="2837" y="10205"/>
                    <a:pt x="3536" y="10205"/>
                    <a:pt x="4618" y="715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 3577">
              <a:extLst>
                <a:ext uri="{FF2B5EF4-FFF2-40B4-BE49-F238E27FC236}">
                  <a16:creationId xmlns:a16="http://schemas.microsoft.com/office/drawing/2014/main" id="{1402EB03-3F70-386A-C40E-332A33F1221A}"/>
                </a:ext>
              </a:extLst>
            </p:cNvPr>
            <p:cNvSpPr/>
            <p:nvPr/>
          </p:nvSpPr>
          <p:spPr>
            <a:xfrm>
              <a:off x="9960164" y="4489452"/>
              <a:ext cx="8833" cy="11582"/>
            </a:xfrm>
            <a:custGeom>
              <a:avLst/>
              <a:gdLst>
                <a:gd name="connsiteX0" fmla="*/ -44 w 8833"/>
                <a:gd name="connsiteY0" fmla="*/ 6605 h 11582"/>
                <a:gd name="connsiteX1" fmla="*/ 3836 w 8833"/>
                <a:gd name="connsiteY1" fmla="*/ 11821 h 11582"/>
                <a:gd name="connsiteX2" fmla="*/ 8670 w 8833"/>
                <a:gd name="connsiteY2" fmla="*/ 5460 h 11582"/>
                <a:gd name="connsiteX3" fmla="*/ -44 w 8833"/>
                <a:gd name="connsiteY3" fmla="*/ 6605 h 1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33" h="11582">
                  <a:moveTo>
                    <a:pt x="-44" y="6605"/>
                  </a:moveTo>
                  <a:cubicBezTo>
                    <a:pt x="-616" y="9722"/>
                    <a:pt x="911" y="11821"/>
                    <a:pt x="3836" y="11821"/>
                  </a:cubicBezTo>
                  <a:cubicBezTo>
                    <a:pt x="6762" y="11821"/>
                    <a:pt x="8670" y="9150"/>
                    <a:pt x="8670" y="5460"/>
                  </a:cubicBezTo>
                  <a:cubicBezTo>
                    <a:pt x="8734" y="-2045"/>
                    <a:pt x="1483" y="-1282"/>
                    <a:pt x="-44" y="66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 3578">
              <a:extLst>
                <a:ext uri="{FF2B5EF4-FFF2-40B4-BE49-F238E27FC236}">
                  <a16:creationId xmlns:a16="http://schemas.microsoft.com/office/drawing/2014/main" id="{EC8471EB-A08A-F764-90C9-A407C59C6447}"/>
                </a:ext>
              </a:extLst>
            </p:cNvPr>
            <p:cNvSpPr/>
            <p:nvPr/>
          </p:nvSpPr>
          <p:spPr>
            <a:xfrm>
              <a:off x="9776840" y="3078906"/>
              <a:ext cx="6170" cy="6297"/>
            </a:xfrm>
            <a:custGeom>
              <a:avLst/>
              <a:gdLst>
                <a:gd name="connsiteX0" fmla="*/ -163 w 6170"/>
                <a:gd name="connsiteY0" fmla="*/ 3419 h 6297"/>
                <a:gd name="connsiteX1" fmla="*/ 2954 w 6170"/>
                <a:gd name="connsiteY1" fmla="*/ 6535 h 6297"/>
                <a:gd name="connsiteX2" fmla="*/ 6007 w 6170"/>
                <a:gd name="connsiteY2" fmla="*/ 3482 h 6297"/>
                <a:gd name="connsiteX3" fmla="*/ 6007 w 6170"/>
                <a:gd name="connsiteY3" fmla="*/ 3419 h 6297"/>
                <a:gd name="connsiteX4" fmla="*/ 2954 w 6170"/>
                <a:gd name="connsiteY4" fmla="*/ 238 h 6297"/>
                <a:gd name="connsiteX5" fmla="*/ 2954 w 6170"/>
                <a:gd name="connsiteY5" fmla="*/ 238 h 6297"/>
                <a:gd name="connsiteX6" fmla="*/ -163 w 6170"/>
                <a:gd name="connsiteY6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-163" y="3419"/>
                  </a:moveTo>
                  <a:cubicBezTo>
                    <a:pt x="-163" y="5142"/>
                    <a:pt x="1230" y="6535"/>
                    <a:pt x="2954" y="6535"/>
                  </a:cubicBezTo>
                  <a:cubicBezTo>
                    <a:pt x="4639" y="6535"/>
                    <a:pt x="6007" y="5168"/>
                    <a:pt x="6007" y="3482"/>
                  </a:cubicBezTo>
                  <a:cubicBezTo>
                    <a:pt x="6007" y="3463"/>
                    <a:pt x="6007" y="3438"/>
                    <a:pt x="6007" y="3419"/>
                  </a:cubicBezTo>
                  <a:cubicBezTo>
                    <a:pt x="6045" y="1695"/>
                    <a:pt x="4678" y="277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ubicBezTo>
                    <a:pt x="1224" y="270"/>
                    <a:pt x="-163" y="1689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 3579">
              <a:extLst>
                <a:ext uri="{FF2B5EF4-FFF2-40B4-BE49-F238E27FC236}">
                  <a16:creationId xmlns:a16="http://schemas.microsoft.com/office/drawing/2014/main" id="{5E0BBCEA-4E56-923D-B354-7E33FB2DC78A}"/>
                </a:ext>
              </a:extLst>
            </p:cNvPr>
            <p:cNvSpPr/>
            <p:nvPr/>
          </p:nvSpPr>
          <p:spPr>
            <a:xfrm>
              <a:off x="9774908" y="4158128"/>
              <a:ext cx="8104" cy="6297"/>
            </a:xfrm>
            <a:custGeom>
              <a:avLst/>
              <a:gdLst>
                <a:gd name="connsiteX0" fmla="*/ 7939 w 8104"/>
                <a:gd name="connsiteY0" fmla="*/ 3355 h 6297"/>
                <a:gd name="connsiteX1" fmla="*/ 5084 w 8104"/>
                <a:gd name="connsiteY1" fmla="*/ 238 h 6297"/>
                <a:gd name="connsiteX2" fmla="*/ 5077 w 8104"/>
                <a:gd name="connsiteY2" fmla="*/ 238 h 6297"/>
                <a:gd name="connsiteX3" fmla="*/ 179 w 8104"/>
                <a:gd name="connsiteY3" fmla="*/ 3355 h 6297"/>
                <a:gd name="connsiteX4" fmla="*/ 3105 w 8104"/>
                <a:gd name="connsiteY4" fmla="*/ 6536 h 6297"/>
                <a:gd name="connsiteX5" fmla="*/ 7939 w 8104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04" h="6297">
                  <a:moveTo>
                    <a:pt x="7939" y="3355"/>
                  </a:moveTo>
                  <a:cubicBezTo>
                    <a:pt x="8009" y="1708"/>
                    <a:pt x="6731" y="308"/>
                    <a:pt x="5084" y="238"/>
                  </a:cubicBezTo>
                  <a:cubicBezTo>
                    <a:pt x="5084" y="238"/>
                    <a:pt x="5077" y="238"/>
                    <a:pt x="5077" y="238"/>
                  </a:cubicBezTo>
                  <a:cubicBezTo>
                    <a:pt x="3054" y="474"/>
                    <a:pt x="1254" y="1625"/>
                    <a:pt x="179" y="3355"/>
                  </a:cubicBezTo>
                  <a:cubicBezTo>
                    <a:pt x="-838" y="5136"/>
                    <a:pt x="497" y="6536"/>
                    <a:pt x="3105" y="6536"/>
                  </a:cubicBezTo>
                  <a:cubicBezTo>
                    <a:pt x="5713" y="6536"/>
                    <a:pt x="7939" y="4882"/>
                    <a:pt x="7939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 3580">
              <a:extLst>
                <a:ext uri="{FF2B5EF4-FFF2-40B4-BE49-F238E27FC236}">
                  <a16:creationId xmlns:a16="http://schemas.microsoft.com/office/drawing/2014/main" id="{AC303F65-6C20-31D9-6058-FF843CF8457B}"/>
                </a:ext>
              </a:extLst>
            </p:cNvPr>
            <p:cNvSpPr/>
            <p:nvPr/>
          </p:nvSpPr>
          <p:spPr>
            <a:xfrm>
              <a:off x="9767490" y="555610"/>
              <a:ext cx="9350" cy="9376"/>
            </a:xfrm>
            <a:custGeom>
              <a:avLst/>
              <a:gdLst>
                <a:gd name="connsiteX0" fmla="*/ 4545 w 9350"/>
                <a:gd name="connsiteY0" fmla="*/ 238 h 9376"/>
                <a:gd name="connsiteX1" fmla="*/ 1937 w 9350"/>
                <a:gd name="connsiteY1" fmla="*/ 7553 h 9376"/>
                <a:gd name="connsiteX2" fmla="*/ 9188 w 9350"/>
                <a:gd name="connsiteY2" fmla="*/ 4945 h 9376"/>
                <a:gd name="connsiteX3" fmla="*/ 4545 w 9350"/>
                <a:gd name="connsiteY3" fmla="*/ 238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50" h="9376">
                  <a:moveTo>
                    <a:pt x="4545" y="238"/>
                  </a:moveTo>
                  <a:cubicBezTo>
                    <a:pt x="-289" y="238"/>
                    <a:pt x="-1816" y="3928"/>
                    <a:pt x="1937" y="7553"/>
                  </a:cubicBezTo>
                  <a:cubicBezTo>
                    <a:pt x="5690" y="11179"/>
                    <a:pt x="9188" y="9843"/>
                    <a:pt x="9188" y="4945"/>
                  </a:cubicBezTo>
                  <a:cubicBezTo>
                    <a:pt x="9188" y="2369"/>
                    <a:pt x="7121" y="270"/>
                    <a:pt x="454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 3581">
              <a:extLst>
                <a:ext uri="{FF2B5EF4-FFF2-40B4-BE49-F238E27FC236}">
                  <a16:creationId xmlns:a16="http://schemas.microsoft.com/office/drawing/2014/main" id="{9369E7D2-436F-793B-C947-4099193D08C2}"/>
                </a:ext>
              </a:extLst>
            </p:cNvPr>
            <p:cNvSpPr/>
            <p:nvPr/>
          </p:nvSpPr>
          <p:spPr>
            <a:xfrm>
              <a:off x="9775058" y="665714"/>
              <a:ext cx="16040" cy="23715"/>
            </a:xfrm>
            <a:custGeom>
              <a:avLst/>
              <a:gdLst>
                <a:gd name="connsiteX0" fmla="*/ 2319 w 16040"/>
                <a:gd name="connsiteY0" fmla="*/ 13469 h 23715"/>
                <a:gd name="connsiteX1" fmla="*/ 15040 w 16040"/>
                <a:gd name="connsiteY1" fmla="*/ 10288 h 23715"/>
                <a:gd name="connsiteX2" fmla="*/ 7408 w 16040"/>
                <a:gd name="connsiteY2" fmla="*/ 238 h 23715"/>
                <a:gd name="connsiteX3" fmla="*/ 2319 w 16040"/>
                <a:gd name="connsiteY3" fmla="*/ 13469 h 2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40" h="23715">
                  <a:moveTo>
                    <a:pt x="2319" y="13469"/>
                  </a:moveTo>
                  <a:cubicBezTo>
                    <a:pt x="10779" y="28862"/>
                    <a:pt x="18475" y="26890"/>
                    <a:pt x="15040" y="10288"/>
                  </a:cubicBezTo>
                  <a:cubicBezTo>
                    <a:pt x="13641" y="3419"/>
                    <a:pt x="11288" y="238"/>
                    <a:pt x="7408" y="238"/>
                  </a:cubicBezTo>
                  <a:cubicBezTo>
                    <a:pt x="-353" y="238"/>
                    <a:pt x="-2325" y="5263"/>
                    <a:pt x="2319" y="1346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 3582">
              <a:extLst>
                <a:ext uri="{FF2B5EF4-FFF2-40B4-BE49-F238E27FC236}">
                  <a16:creationId xmlns:a16="http://schemas.microsoft.com/office/drawing/2014/main" id="{20E5EA5E-11D6-6DB1-E032-75D1FEB7A944}"/>
                </a:ext>
              </a:extLst>
            </p:cNvPr>
            <p:cNvSpPr/>
            <p:nvPr/>
          </p:nvSpPr>
          <p:spPr>
            <a:xfrm>
              <a:off x="9781151" y="6505296"/>
              <a:ext cx="6842" cy="6233"/>
            </a:xfrm>
            <a:custGeom>
              <a:avLst/>
              <a:gdLst>
                <a:gd name="connsiteX0" fmla="*/ 3286 w 6842"/>
                <a:gd name="connsiteY0" fmla="*/ 6472 h 6233"/>
                <a:gd name="connsiteX1" fmla="*/ 6340 w 6842"/>
                <a:gd name="connsiteY1" fmla="*/ 3355 h 6233"/>
                <a:gd name="connsiteX2" fmla="*/ 3286 w 6842"/>
                <a:gd name="connsiteY2" fmla="*/ 238 h 6233"/>
                <a:gd name="connsiteX3" fmla="*/ 170 w 6842"/>
                <a:gd name="connsiteY3" fmla="*/ 3355 h 6233"/>
                <a:gd name="connsiteX4" fmla="*/ 3286 w 6842"/>
                <a:gd name="connsiteY4" fmla="*/ 6472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2" h="6233">
                  <a:moveTo>
                    <a:pt x="3286" y="6472"/>
                  </a:moveTo>
                  <a:cubicBezTo>
                    <a:pt x="3922" y="6472"/>
                    <a:pt x="5322" y="5136"/>
                    <a:pt x="6340" y="3355"/>
                  </a:cubicBezTo>
                  <a:cubicBezTo>
                    <a:pt x="7357" y="1574"/>
                    <a:pt x="6022" y="238"/>
                    <a:pt x="3286" y="238"/>
                  </a:cubicBezTo>
                  <a:cubicBezTo>
                    <a:pt x="551" y="238"/>
                    <a:pt x="-848" y="1638"/>
                    <a:pt x="170" y="3355"/>
                  </a:cubicBezTo>
                  <a:cubicBezTo>
                    <a:pt x="1187" y="5072"/>
                    <a:pt x="2587" y="6472"/>
                    <a:pt x="3286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 3583">
              <a:extLst>
                <a:ext uri="{FF2B5EF4-FFF2-40B4-BE49-F238E27FC236}">
                  <a16:creationId xmlns:a16="http://schemas.microsoft.com/office/drawing/2014/main" id="{C8390FF2-52D5-6E4D-2BE7-A94D6FDAFF17}"/>
                </a:ext>
              </a:extLst>
            </p:cNvPr>
            <p:cNvSpPr/>
            <p:nvPr/>
          </p:nvSpPr>
          <p:spPr>
            <a:xfrm>
              <a:off x="9818164" y="6442324"/>
              <a:ext cx="5173" cy="6297"/>
            </a:xfrm>
            <a:custGeom>
              <a:avLst/>
              <a:gdLst>
                <a:gd name="connsiteX0" fmla="*/ 3675 w 5173"/>
                <a:gd name="connsiteY0" fmla="*/ 6536 h 6297"/>
                <a:gd name="connsiteX1" fmla="*/ 5011 w 5173"/>
                <a:gd name="connsiteY1" fmla="*/ 3419 h 6297"/>
                <a:gd name="connsiteX2" fmla="*/ 1703 w 5173"/>
                <a:gd name="connsiteY2" fmla="*/ 239 h 6297"/>
                <a:gd name="connsiteX3" fmla="*/ 1703 w 5173"/>
                <a:gd name="connsiteY3" fmla="*/ 239 h 6297"/>
                <a:gd name="connsiteX4" fmla="*/ 367 w 5173"/>
                <a:gd name="connsiteY4" fmla="*/ 3419 h 6297"/>
                <a:gd name="connsiteX5" fmla="*/ 3675 w 5173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7">
                  <a:moveTo>
                    <a:pt x="3675" y="6536"/>
                  </a:moveTo>
                  <a:cubicBezTo>
                    <a:pt x="4375" y="6536"/>
                    <a:pt x="5011" y="5137"/>
                    <a:pt x="5011" y="3419"/>
                  </a:cubicBezTo>
                  <a:cubicBezTo>
                    <a:pt x="4979" y="1626"/>
                    <a:pt x="3497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702"/>
                    <a:pt x="367" y="3419"/>
                  </a:cubicBezTo>
                  <a:cubicBezTo>
                    <a:pt x="1449" y="5137"/>
                    <a:pt x="2912" y="6536"/>
                    <a:pt x="367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 3584">
              <a:extLst>
                <a:ext uri="{FF2B5EF4-FFF2-40B4-BE49-F238E27FC236}">
                  <a16:creationId xmlns:a16="http://schemas.microsoft.com/office/drawing/2014/main" id="{BC369681-77CE-D865-9973-26E73473E0AD}"/>
                </a:ext>
              </a:extLst>
            </p:cNvPr>
            <p:cNvSpPr/>
            <p:nvPr/>
          </p:nvSpPr>
          <p:spPr>
            <a:xfrm>
              <a:off x="9966375" y="4661904"/>
              <a:ext cx="7775" cy="7701"/>
            </a:xfrm>
            <a:custGeom>
              <a:avLst/>
              <a:gdLst>
                <a:gd name="connsiteX0" fmla="*/ 5894 w 7775"/>
                <a:gd name="connsiteY0" fmla="*/ 2076 h 7701"/>
                <a:gd name="connsiteX1" fmla="*/ 869 w 7775"/>
                <a:gd name="connsiteY1" fmla="*/ 5956 h 7701"/>
                <a:gd name="connsiteX2" fmla="*/ 5951 w 7775"/>
                <a:gd name="connsiteY2" fmla="*/ 7495 h 7701"/>
                <a:gd name="connsiteX3" fmla="*/ 6085 w 7775"/>
                <a:gd name="connsiteY3" fmla="*/ 7419 h 7701"/>
                <a:gd name="connsiteX4" fmla="*/ 5894 w 7775"/>
                <a:gd name="connsiteY4" fmla="*/ 2076 h 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5" h="7701">
                  <a:moveTo>
                    <a:pt x="5894" y="2076"/>
                  </a:moveTo>
                  <a:cubicBezTo>
                    <a:pt x="1950" y="-1931"/>
                    <a:pt x="-2120" y="1186"/>
                    <a:pt x="869" y="5956"/>
                  </a:cubicBezTo>
                  <a:cubicBezTo>
                    <a:pt x="1849" y="7782"/>
                    <a:pt x="4119" y="8475"/>
                    <a:pt x="5951" y="7495"/>
                  </a:cubicBezTo>
                  <a:cubicBezTo>
                    <a:pt x="5996" y="7470"/>
                    <a:pt x="6040" y="7445"/>
                    <a:pt x="6085" y="7419"/>
                  </a:cubicBezTo>
                  <a:cubicBezTo>
                    <a:pt x="8184" y="6083"/>
                    <a:pt x="8121" y="4366"/>
                    <a:pt x="5894" y="20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 3585">
              <a:extLst>
                <a:ext uri="{FF2B5EF4-FFF2-40B4-BE49-F238E27FC236}">
                  <a16:creationId xmlns:a16="http://schemas.microsoft.com/office/drawing/2014/main" id="{745C5D78-ECD7-5800-28D6-E8D5B39185CA}"/>
                </a:ext>
              </a:extLst>
            </p:cNvPr>
            <p:cNvSpPr/>
            <p:nvPr/>
          </p:nvSpPr>
          <p:spPr>
            <a:xfrm>
              <a:off x="9956566" y="4726757"/>
              <a:ext cx="15548" cy="13421"/>
            </a:xfrm>
            <a:custGeom>
              <a:avLst/>
              <a:gdLst>
                <a:gd name="connsiteX0" fmla="*/ 15386 w 15548"/>
                <a:gd name="connsiteY0" fmla="*/ 10689 h 13421"/>
                <a:gd name="connsiteX1" fmla="*/ 8453 w 15548"/>
                <a:gd name="connsiteY1" fmla="*/ 2802 h 13421"/>
                <a:gd name="connsiteX2" fmla="*/ 1074 w 15548"/>
                <a:gd name="connsiteY2" fmla="*/ 9163 h 13421"/>
                <a:gd name="connsiteX3" fmla="*/ 15386 w 15548"/>
                <a:gd name="connsiteY3" fmla="*/ 10689 h 1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48" h="13421">
                  <a:moveTo>
                    <a:pt x="15386" y="10689"/>
                  </a:moveTo>
                  <a:cubicBezTo>
                    <a:pt x="15386" y="9035"/>
                    <a:pt x="12269" y="5537"/>
                    <a:pt x="8453" y="2802"/>
                  </a:cubicBezTo>
                  <a:cubicBezTo>
                    <a:pt x="1202" y="-2350"/>
                    <a:pt x="-2170" y="512"/>
                    <a:pt x="1074" y="9163"/>
                  </a:cubicBezTo>
                  <a:cubicBezTo>
                    <a:pt x="2983" y="14060"/>
                    <a:pt x="15386" y="15523"/>
                    <a:pt x="15386" y="106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 3586">
              <a:extLst>
                <a:ext uri="{FF2B5EF4-FFF2-40B4-BE49-F238E27FC236}">
                  <a16:creationId xmlns:a16="http://schemas.microsoft.com/office/drawing/2014/main" id="{2BA96C05-1165-2A5C-0FC7-721E96F582F6}"/>
                </a:ext>
              </a:extLst>
            </p:cNvPr>
            <p:cNvSpPr/>
            <p:nvPr/>
          </p:nvSpPr>
          <p:spPr>
            <a:xfrm>
              <a:off x="9956594" y="3229972"/>
              <a:ext cx="5173" cy="6297"/>
            </a:xfrm>
            <a:custGeom>
              <a:avLst/>
              <a:gdLst>
                <a:gd name="connsiteX0" fmla="*/ 4481 w 5173"/>
                <a:gd name="connsiteY0" fmla="*/ 3356 h 6297"/>
                <a:gd name="connsiteX1" fmla="*/ 3145 w 5173"/>
                <a:gd name="connsiteY1" fmla="*/ 239 h 6297"/>
                <a:gd name="connsiteX2" fmla="*/ -163 w 5173"/>
                <a:gd name="connsiteY2" fmla="*/ 3356 h 6297"/>
                <a:gd name="connsiteX3" fmla="*/ 1237 w 5173"/>
                <a:gd name="connsiteY3" fmla="*/ 6536 h 6297"/>
                <a:gd name="connsiteX4" fmla="*/ 4481 w 5173"/>
                <a:gd name="connsiteY4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" h="6297">
                  <a:moveTo>
                    <a:pt x="4481" y="3356"/>
                  </a:moveTo>
                  <a:cubicBezTo>
                    <a:pt x="5562" y="1638"/>
                    <a:pt x="4926" y="239"/>
                    <a:pt x="3145" y="239"/>
                  </a:cubicBezTo>
                  <a:cubicBezTo>
                    <a:pt x="1377" y="201"/>
                    <a:pt x="-92" y="1588"/>
                    <a:pt x="-163" y="3356"/>
                  </a:cubicBezTo>
                  <a:cubicBezTo>
                    <a:pt x="-163" y="5073"/>
                    <a:pt x="474" y="6536"/>
                    <a:pt x="1237" y="6536"/>
                  </a:cubicBezTo>
                  <a:cubicBezTo>
                    <a:pt x="2000" y="6536"/>
                    <a:pt x="3463" y="5073"/>
                    <a:pt x="4481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 3587">
              <a:extLst>
                <a:ext uri="{FF2B5EF4-FFF2-40B4-BE49-F238E27FC236}">
                  <a16:creationId xmlns:a16="http://schemas.microsoft.com/office/drawing/2014/main" id="{63B6FD3C-D883-3697-25F4-A8A8E055CA62}"/>
                </a:ext>
              </a:extLst>
            </p:cNvPr>
            <p:cNvSpPr/>
            <p:nvPr/>
          </p:nvSpPr>
          <p:spPr>
            <a:xfrm>
              <a:off x="9975231" y="2855835"/>
              <a:ext cx="6170" cy="8255"/>
            </a:xfrm>
            <a:custGeom>
              <a:avLst/>
              <a:gdLst>
                <a:gd name="connsiteX0" fmla="*/ 6008 w 6170"/>
                <a:gd name="connsiteY0" fmla="*/ 3228 h 8255"/>
                <a:gd name="connsiteX1" fmla="*/ 2891 w 6170"/>
                <a:gd name="connsiteY1" fmla="*/ 239 h 8255"/>
                <a:gd name="connsiteX2" fmla="*/ 2891 w 6170"/>
                <a:gd name="connsiteY2" fmla="*/ 239 h 8255"/>
                <a:gd name="connsiteX3" fmla="*/ -163 w 6170"/>
                <a:gd name="connsiteY3" fmla="*/ 5137 h 8255"/>
                <a:gd name="connsiteX4" fmla="*/ 2891 w 6170"/>
                <a:gd name="connsiteY4" fmla="*/ 8126 h 8255"/>
                <a:gd name="connsiteX5" fmla="*/ 6008 w 6170"/>
                <a:gd name="connsiteY5" fmla="*/ 3228 h 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0" h="8255">
                  <a:moveTo>
                    <a:pt x="6008" y="3228"/>
                  </a:moveTo>
                  <a:cubicBezTo>
                    <a:pt x="5976" y="1543"/>
                    <a:pt x="4577" y="207"/>
                    <a:pt x="2891" y="239"/>
                  </a:cubicBezTo>
                  <a:cubicBezTo>
                    <a:pt x="2891" y="239"/>
                    <a:pt x="2891" y="239"/>
                    <a:pt x="2891" y="239"/>
                  </a:cubicBezTo>
                  <a:cubicBezTo>
                    <a:pt x="1237" y="239"/>
                    <a:pt x="-163" y="2465"/>
                    <a:pt x="-163" y="5137"/>
                  </a:cubicBezTo>
                  <a:cubicBezTo>
                    <a:pt x="-163" y="7808"/>
                    <a:pt x="1237" y="9208"/>
                    <a:pt x="2891" y="8126"/>
                  </a:cubicBezTo>
                  <a:cubicBezTo>
                    <a:pt x="4621" y="7051"/>
                    <a:pt x="5772" y="5251"/>
                    <a:pt x="6008" y="322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 3588">
              <a:extLst>
                <a:ext uri="{FF2B5EF4-FFF2-40B4-BE49-F238E27FC236}">
                  <a16:creationId xmlns:a16="http://schemas.microsoft.com/office/drawing/2014/main" id="{9F5B67AA-DCB4-D064-93A7-AAF350941683}"/>
                </a:ext>
              </a:extLst>
            </p:cNvPr>
            <p:cNvSpPr/>
            <p:nvPr/>
          </p:nvSpPr>
          <p:spPr>
            <a:xfrm>
              <a:off x="9983141" y="2569675"/>
              <a:ext cx="12243" cy="12140"/>
            </a:xfrm>
            <a:custGeom>
              <a:avLst/>
              <a:gdLst>
                <a:gd name="connsiteX0" fmla="*/ 2677 w 12243"/>
                <a:gd name="connsiteY0" fmla="*/ 994 h 12140"/>
                <a:gd name="connsiteX1" fmla="*/ 5858 w 12243"/>
                <a:gd name="connsiteY1" fmla="*/ 12379 h 12140"/>
                <a:gd name="connsiteX2" fmla="*/ 11582 w 12243"/>
                <a:gd name="connsiteY2" fmla="*/ 7736 h 12140"/>
                <a:gd name="connsiteX3" fmla="*/ 2677 w 12243"/>
                <a:gd name="connsiteY3" fmla="*/ 994 h 1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3" h="12140">
                  <a:moveTo>
                    <a:pt x="2677" y="994"/>
                  </a:moveTo>
                  <a:cubicBezTo>
                    <a:pt x="-2602" y="3029"/>
                    <a:pt x="70" y="12379"/>
                    <a:pt x="5858" y="12379"/>
                  </a:cubicBezTo>
                  <a:cubicBezTo>
                    <a:pt x="8491" y="12042"/>
                    <a:pt x="10711" y="10242"/>
                    <a:pt x="11582" y="7736"/>
                  </a:cubicBezTo>
                  <a:cubicBezTo>
                    <a:pt x="13682" y="2266"/>
                    <a:pt x="8847" y="-1424"/>
                    <a:pt x="2677" y="9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 3589">
              <a:extLst>
                <a:ext uri="{FF2B5EF4-FFF2-40B4-BE49-F238E27FC236}">
                  <a16:creationId xmlns:a16="http://schemas.microsoft.com/office/drawing/2014/main" id="{5EABFA52-FE2C-C0F7-7896-0331C8341471}"/>
                </a:ext>
              </a:extLst>
            </p:cNvPr>
            <p:cNvSpPr/>
            <p:nvPr/>
          </p:nvSpPr>
          <p:spPr>
            <a:xfrm>
              <a:off x="9812789" y="4472729"/>
              <a:ext cx="18060" cy="18653"/>
            </a:xfrm>
            <a:custGeom>
              <a:avLst/>
              <a:gdLst>
                <a:gd name="connsiteX0" fmla="*/ 17637 w 18060"/>
                <a:gd name="connsiteY0" fmla="*/ 17031 h 18653"/>
                <a:gd name="connsiteX1" fmla="*/ 3962 w 18060"/>
                <a:gd name="connsiteY1" fmla="*/ 238 h 18653"/>
                <a:gd name="connsiteX2" fmla="*/ 1862 w 18060"/>
                <a:gd name="connsiteY2" fmla="*/ 14486 h 18653"/>
                <a:gd name="connsiteX3" fmla="*/ 17637 w 18060"/>
                <a:gd name="connsiteY3" fmla="*/ 17031 h 1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60" h="18653">
                  <a:moveTo>
                    <a:pt x="17637" y="17031"/>
                  </a:moveTo>
                  <a:cubicBezTo>
                    <a:pt x="19800" y="14804"/>
                    <a:pt x="7905" y="238"/>
                    <a:pt x="3962" y="238"/>
                  </a:cubicBezTo>
                  <a:cubicBezTo>
                    <a:pt x="18" y="238"/>
                    <a:pt x="-1891" y="10161"/>
                    <a:pt x="1862" y="14486"/>
                  </a:cubicBezTo>
                  <a:cubicBezTo>
                    <a:pt x="5730" y="19187"/>
                    <a:pt x="12491" y="20275"/>
                    <a:pt x="17637" y="170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 3590">
              <a:extLst>
                <a:ext uri="{FF2B5EF4-FFF2-40B4-BE49-F238E27FC236}">
                  <a16:creationId xmlns:a16="http://schemas.microsoft.com/office/drawing/2014/main" id="{CB166E47-19E1-55BE-9584-F8DE323C8FA4}"/>
                </a:ext>
              </a:extLst>
            </p:cNvPr>
            <p:cNvSpPr/>
            <p:nvPr/>
          </p:nvSpPr>
          <p:spPr>
            <a:xfrm>
              <a:off x="9978284" y="4556042"/>
              <a:ext cx="9350" cy="4782"/>
            </a:xfrm>
            <a:custGeom>
              <a:avLst/>
              <a:gdLst>
                <a:gd name="connsiteX0" fmla="*/ -163 w 9350"/>
                <a:gd name="connsiteY0" fmla="*/ 3813 h 4782"/>
                <a:gd name="connsiteX1" fmla="*/ 4481 w 9350"/>
                <a:gd name="connsiteY1" fmla="*/ 5021 h 4782"/>
                <a:gd name="connsiteX2" fmla="*/ 9188 w 9350"/>
                <a:gd name="connsiteY2" fmla="*/ 1968 h 4782"/>
                <a:gd name="connsiteX3" fmla="*/ 4481 w 9350"/>
                <a:gd name="connsiteY3" fmla="*/ 760 h 4782"/>
                <a:gd name="connsiteX4" fmla="*/ -163 w 9350"/>
                <a:gd name="connsiteY4" fmla="*/ 3813 h 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0" h="4782">
                  <a:moveTo>
                    <a:pt x="-163" y="3813"/>
                  </a:moveTo>
                  <a:cubicBezTo>
                    <a:pt x="-163" y="4512"/>
                    <a:pt x="1937" y="5021"/>
                    <a:pt x="4481" y="5021"/>
                  </a:cubicBezTo>
                  <a:cubicBezTo>
                    <a:pt x="7025" y="5021"/>
                    <a:pt x="9188" y="3686"/>
                    <a:pt x="9188" y="1968"/>
                  </a:cubicBezTo>
                  <a:cubicBezTo>
                    <a:pt x="9188" y="251"/>
                    <a:pt x="7089" y="-258"/>
                    <a:pt x="4481" y="760"/>
                  </a:cubicBezTo>
                  <a:cubicBezTo>
                    <a:pt x="1873" y="1777"/>
                    <a:pt x="-163" y="3113"/>
                    <a:pt x="-163" y="38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 3591">
              <a:extLst>
                <a:ext uri="{FF2B5EF4-FFF2-40B4-BE49-F238E27FC236}">
                  <a16:creationId xmlns:a16="http://schemas.microsoft.com/office/drawing/2014/main" id="{32E2DD8C-CF41-E914-BE91-B684508770DF}"/>
                </a:ext>
              </a:extLst>
            </p:cNvPr>
            <p:cNvSpPr/>
            <p:nvPr/>
          </p:nvSpPr>
          <p:spPr>
            <a:xfrm>
              <a:off x="9820461" y="2954172"/>
              <a:ext cx="2531" cy="7820"/>
            </a:xfrm>
            <a:custGeom>
              <a:avLst/>
              <a:gdLst>
                <a:gd name="connsiteX0" fmla="*/ 1696 w 2531"/>
                <a:gd name="connsiteY0" fmla="*/ 1701 h 7820"/>
                <a:gd name="connsiteX1" fmla="*/ -149 w 2531"/>
                <a:gd name="connsiteY1" fmla="*/ 3609 h 7820"/>
                <a:gd name="connsiteX2" fmla="*/ 1505 w 2531"/>
                <a:gd name="connsiteY2" fmla="*/ 7744 h 7820"/>
                <a:gd name="connsiteX3" fmla="*/ 1696 w 2531"/>
                <a:gd name="connsiteY3" fmla="*/ 1701 h 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1" h="7820">
                  <a:moveTo>
                    <a:pt x="1696" y="1701"/>
                  </a:moveTo>
                  <a:cubicBezTo>
                    <a:pt x="742" y="-780"/>
                    <a:pt x="-22" y="-80"/>
                    <a:pt x="-149" y="3609"/>
                  </a:cubicBezTo>
                  <a:cubicBezTo>
                    <a:pt x="-276" y="7299"/>
                    <a:pt x="487" y="8761"/>
                    <a:pt x="1505" y="7744"/>
                  </a:cubicBezTo>
                  <a:cubicBezTo>
                    <a:pt x="2586" y="5893"/>
                    <a:pt x="2656" y="3616"/>
                    <a:pt x="1696" y="170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 3592">
              <a:extLst>
                <a:ext uri="{FF2B5EF4-FFF2-40B4-BE49-F238E27FC236}">
                  <a16:creationId xmlns:a16="http://schemas.microsoft.com/office/drawing/2014/main" id="{D218FBFB-BC8F-4A45-FD8A-124665B914ED}"/>
                </a:ext>
              </a:extLst>
            </p:cNvPr>
            <p:cNvSpPr/>
            <p:nvPr/>
          </p:nvSpPr>
          <p:spPr>
            <a:xfrm>
              <a:off x="9823337" y="2063860"/>
              <a:ext cx="6169" cy="8271"/>
            </a:xfrm>
            <a:custGeom>
              <a:avLst/>
              <a:gdLst>
                <a:gd name="connsiteX0" fmla="*/ 2890 w 6169"/>
                <a:gd name="connsiteY0" fmla="*/ 8510 h 8271"/>
                <a:gd name="connsiteX1" fmla="*/ 6007 w 6169"/>
                <a:gd name="connsiteY1" fmla="*/ 3548 h 8271"/>
                <a:gd name="connsiteX2" fmla="*/ 2890 w 6169"/>
                <a:gd name="connsiteY2" fmla="*/ 623 h 8271"/>
                <a:gd name="connsiteX3" fmla="*/ -163 w 6169"/>
                <a:gd name="connsiteY3" fmla="*/ 5520 h 8271"/>
                <a:gd name="connsiteX4" fmla="*/ 2890 w 6169"/>
                <a:gd name="connsiteY4" fmla="*/ 8510 h 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271">
                  <a:moveTo>
                    <a:pt x="2890" y="8510"/>
                  </a:moveTo>
                  <a:cubicBezTo>
                    <a:pt x="4608" y="8510"/>
                    <a:pt x="6007" y="6284"/>
                    <a:pt x="6007" y="3548"/>
                  </a:cubicBezTo>
                  <a:cubicBezTo>
                    <a:pt x="6007" y="813"/>
                    <a:pt x="4608" y="-459"/>
                    <a:pt x="2890" y="623"/>
                  </a:cubicBezTo>
                  <a:cubicBezTo>
                    <a:pt x="1199" y="1722"/>
                    <a:pt x="79" y="3515"/>
                    <a:pt x="-163" y="5520"/>
                  </a:cubicBezTo>
                  <a:cubicBezTo>
                    <a:pt x="-131" y="7182"/>
                    <a:pt x="1230" y="8510"/>
                    <a:pt x="2890" y="85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 3593">
              <a:extLst>
                <a:ext uri="{FF2B5EF4-FFF2-40B4-BE49-F238E27FC236}">
                  <a16:creationId xmlns:a16="http://schemas.microsoft.com/office/drawing/2014/main" id="{517FC5CD-8AD2-7B4F-A9A6-541C586E2768}"/>
                </a:ext>
              </a:extLst>
            </p:cNvPr>
            <p:cNvSpPr/>
            <p:nvPr/>
          </p:nvSpPr>
          <p:spPr>
            <a:xfrm>
              <a:off x="9979044" y="6337425"/>
              <a:ext cx="10742" cy="23164"/>
            </a:xfrm>
            <a:custGeom>
              <a:avLst/>
              <a:gdLst>
                <a:gd name="connsiteX0" fmla="*/ 731 w 10742"/>
                <a:gd name="connsiteY0" fmla="*/ 7310 h 23164"/>
                <a:gd name="connsiteX1" fmla="*/ 7092 w 10742"/>
                <a:gd name="connsiteY1" fmla="*/ 23403 h 23164"/>
                <a:gd name="connsiteX2" fmla="*/ 9700 w 10742"/>
                <a:gd name="connsiteY2" fmla="*/ 13162 h 23164"/>
                <a:gd name="connsiteX3" fmla="*/ 731 w 10742"/>
                <a:gd name="connsiteY3" fmla="*/ 7310 h 2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2" h="23164">
                  <a:moveTo>
                    <a:pt x="731" y="7310"/>
                  </a:moveTo>
                  <a:cubicBezTo>
                    <a:pt x="-1622" y="18314"/>
                    <a:pt x="731" y="23403"/>
                    <a:pt x="7092" y="23403"/>
                  </a:cubicBezTo>
                  <a:cubicBezTo>
                    <a:pt x="10781" y="23403"/>
                    <a:pt x="11354" y="21177"/>
                    <a:pt x="9700" y="13162"/>
                  </a:cubicBezTo>
                  <a:cubicBezTo>
                    <a:pt x="6837" y="-1595"/>
                    <a:pt x="3148" y="-3948"/>
                    <a:pt x="731" y="73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 3594">
              <a:extLst>
                <a:ext uri="{FF2B5EF4-FFF2-40B4-BE49-F238E27FC236}">
                  <a16:creationId xmlns:a16="http://schemas.microsoft.com/office/drawing/2014/main" id="{1B9FBD0C-37F0-B826-CDDA-B3E3E1B6990C}"/>
                </a:ext>
              </a:extLst>
            </p:cNvPr>
            <p:cNvSpPr/>
            <p:nvPr/>
          </p:nvSpPr>
          <p:spPr>
            <a:xfrm>
              <a:off x="9988633" y="4450721"/>
              <a:ext cx="5171" cy="6297"/>
            </a:xfrm>
            <a:custGeom>
              <a:avLst/>
              <a:gdLst>
                <a:gd name="connsiteX0" fmla="*/ 3673 w 5171"/>
                <a:gd name="connsiteY0" fmla="*/ 6536 h 6297"/>
                <a:gd name="connsiteX1" fmla="*/ 5009 w 5171"/>
                <a:gd name="connsiteY1" fmla="*/ 3419 h 6297"/>
                <a:gd name="connsiteX2" fmla="*/ 1828 w 5171"/>
                <a:gd name="connsiteY2" fmla="*/ 238 h 6297"/>
                <a:gd name="connsiteX3" fmla="*/ 1765 w 5171"/>
                <a:gd name="connsiteY3" fmla="*/ 238 h 6297"/>
                <a:gd name="connsiteX4" fmla="*/ 365 w 5171"/>
                <a:gd name="connsiteY4" fmla="*/ 3419 h 6297"/>
                <a:gd name="connsiteX5" fmla="*/ 3673 w 5171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1" h="6297">
                  <a:moveTo>
                    <a:pt x="3673" y="6536"/>
                  </a:moveTo>
                  <a:cubicBezTo>
                    <a:pt x="4436" y="6536"/>
                    <a:pt x="5009" y="5136"/>
                    <a:pt x="5009" y="3419"/>
                  </a:cubicBezTo>
                  <a:cubicBezTo>
                    <a:pt x="5009" y="1663"/>
                    <a:pt x="3584" y="238"/>
                    <a:pt x="1828" y="238"/>
                  </a:cubicBezTo>
                  <a:cubicBezTo>
                    <a:pt x="1809" y="238"/>
                    <a:pt x="1784" y="238"/>
                    <a:pt x="1765" y="238"/>
                  </a:cubicBezTo>
                  <a:cubicBezTo>
                    <a:pt x="-80" y="238"/>
                    <a:pt x="-716" y="1638"/>
                    <a:pt x="365" y="3419"/>
                  </a:cubicBezTo>
                  <a:cubicBezTo>
                    <a:pt x="1447" y="5200"/>
                    <a:pt x="2909" y="6536"/>
                    <a:pt x="3673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 3595">
              <a:extLst>
                <a:ext uri="{FF2B5EF4-FFF2-40B4-BE49-F238E27FC236}">
                  <a16:creationId xmlns:a16="http://schemas.microsoft.com/office/drawing/2014/main" id="{F60FC0FC-739E-A554-A3EB-CA93847B7302}"/>
                </a:ext>
              </a:extLst>
            </p:cNvPr>
            <p:cNvSpPr/>
            <p:nvPr/>
          </p:nvSpPr>
          <p:spPr>
            <a:xfrm>
              <a:off x="9962697" y="2540760"/>
              <a:ext cx="15320" cy="9472"/>
            </a:xfrm>
            <a:custGeom>
              <a:avLst/>
              <a:gdLst>
                <a:gd name="connsiteX0" fmla="*/ -159 w 15320"/>
                <a:gd name="connsiteY0" fmla="*/ 6629 h 9472"/>
                <a:gd name="connsiteX1" fmla="*/ 12562 w 15320"/>
                <a:gd name="connsiteY1" fmla="*/ 4466 h 9472"/>
                <a:gd name="connsiteX2" fmla="*/ 11163 w 15320"/>
                <a:gd name="connsiteY2" fmla="*/ 1286 h 9472"/>
                <a:gd name="connsiteX3" fmla="*/ 2640 w 15320"/>
                <a:gd name="connsiteY3" fmla="*/ 3448 h 9472"/>
                <a:gd name="connsiteX4" fmla="*/ -159 w 15320"/>
                <a:gd name="connsiteY4" fmla="*/ 6629 h 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20" h="9472">
                  <a:moveTo>
                    <a:pt x="-159" y="6629"/>
                  </a:moveTo>
                  <a:cubicBezTo>
                    <a:pt x="-159" y="11654"/>
                    <a:pt x="7983" y="10254"/>
                    <a:pt x="12562" y="4466"/>
                  </a:cubicBezTo>
                  <a:cubicBezTo>
                    <a:pt x="16315" y="-241"/>
                    <a:pt x="16124" y="-559"/>
                    <a:pt x="11163" y="1286"/>
                  </a:cubicBezTo>
                  <a:cubicBezTo>
                    <a:pt x="8434" y="2399"/>
                    <a:pt x="5566" y="3124"/>
                    <a:pt x="2640" y="3448"/>
                  </a:cubicBezTo>
                  <a:cubicBezTo>
                    <a:pt x="1005" y="3582"/>
                    <a:pt x="-236" y="4988"/>
                    <a:pt x="-159" y="66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 3596">
              <a:extLst>
                <a:ext uri="{FF2B5EF4-FFF2-40B4-BE49-F238E27FC236}">
                  <a16:creationId xmlns:a16="http://schemas.microsoft.com/office/drawing/2014/main" id="{2C42C0DB-0A85-13E1-8C3C-1DF97C38B977}"/>
                </a:ext>
              </a:extLst>
            </p:cNvPr>
            <p:cNvSpPr/>
            <p:nvPr/>
          </p:nvSpPr>
          <p:spPr>
            <a:xfrm>
              <a:off x="9802970" y="4545114"/>
              <a:ext cx="11080" cy="6297"/>
            </a:xfrm>
            <a:custGeom>
              <a:avLst/>
              <a:gdLst>
                <a:gd name="connsiteX0" fmla="*/ 6466 w 11080"/>
                <a:gd name="connsiteY0" fmla="*/ 6536 h 6297"/>
                <a:gd name="connsiteX1" fmla="*/ 10918 w 11080"/>
                <a:gd name="connsiteY1" fmla="*/ 3419 h 6297"/>
                <a:gd name="connsiteX2" fmla="*/ 4558 w 11080"/>
                <a:gd name="connsiteY2" fmla="*/ 238 h 6297"/>
                <a:gd name="connsiteX3" fmla="*/ 105 w 11080"/>
                <a:gd name="connsiteY3" fmla="*/ 3419 h 6297"/>
                <a:gd name="connsiteX4" fmla="*/ 6466 w 11080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80" h="6297">
                  <a:moveTo>
                    <a:pt x="6466" y="6536"/>
                  </a:moveTo>
                  <a:cubicBezTo>
                    <a:pt x="8883" y="6536"/>
                    <a:pt x="10918" y="5136"/>
                    <a:pt x="10918" y="3419"/>
                  </a:cubicBezTo>
                  <a:cubicBezTo>
                    <a:pt x="10918" y="1701"/>
                    <a:pt x="8056" y="238"/>
                    <a:pt x="4558" y="238"/>
                  </a:cubicBezTo>
                  <a:cubicBezTo>
                    <a:pt x="1059" y="238"/>
                    <a:pt x="-913" y="1638"/>
                    <a:pt x="105" y="3419"/>
                  </a:cubicBezTo>
                  <a:cubicBezTo>
                    <a:pt x="1650" y="5359"/>
                    <a:pt x="3985" y="6504"/>
                    <a:pt x="6466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 3597">
              <a:extLst>
                <a:ext uri="{FF2B5EF4-FFF2-40B4-BE49-F238E27FC236}">
                  <a16:creationId xmlns:a16="http://schemas.microsoft.com/office/drawing/2014/main" id="{5F8D4446-F01F-B247-5CE8-63839E5D5F84}"/>
                </a:ext>
              </a:extLst>
            </p:cNvPr>
            <p:cNvSpPr/>
            <p:nvPr/>
          </p:nvSpPr>
          <p:spPr>
            <a:xfrm>
              <a:off x="9795475" y="3970729"/>
              <a:ext cx="12532" cy="11273"/>
            </a:xfrm>
            <a:custGeom>
              <a:avLst/>
              <a:gdLst>
                <a:gd name="connsiteX0" fmla="*/ 6009 w 12532"/>
                <a:gd name="connsiteY0" fmla="*/ 11446 h 11273"/>
                <a:gd name="connsiteX1" fmla="*/ 12370 w 12532"/>
                <a:gd name="connsiteY1" fmla="*/ 7248 h 11273"/>
                <a:gd name="connsiteX2" fmla="*/ 4355 w 12532"/>
                <a:gd name="connsiteY2" fmla="*/ 887 h 11273"/>
                <a:gd name="connsiteX3" fmla="*/ -97 w 12532"/>
                <a:gd name="connsiteY3" fmla="*/ 6994 h 11273"/>
                <a:gd name="connsiteX4" fmla="*/ 6009 w 12532"/>
                <a:gd name="connsiteY4" fmla="*/ 11446 h 1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2" h="11273">
                  <a:moveTo>
                    <a:pt x="6009" y="11446"/>
                  </a:moveTo>
                  <a:cubicBezTo>
                    <a:pt x="9381" y="11446"/>
                    <a:pt x="12370" y="9538"/>
                    <a:pt x="12370" y="7248"/>
                  </a:cubicBezTo>
                  <a:cubicBezTo>
                    <a:pt x="12370" y="1333"/>
                    <a:pt x="9444" y="-1021"/>
                    <a:pt x="4355" y="887"/>
                  </a:cubicBezTo>
                  <a:cubicBezTo>
                    <a:pt x="1442" y="1345"/>
                    <a:pt x="-555" y="4080"/>
                    <a:pt x="-97" y="6994"/>
                  </a:cubicBezTo>
                  <a:cubicBezTo>
                    <a:pt x="361" y="9907"/>
                    <a:pt x="3096" y="11904"/>
                    <a:pt x="6009" y="114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 3598">
              <a:extLst>
                <a:ext uri="{FF2B5EF4-FFF2-40B4-BE49-F238E27FC236}">
                  <a16:creationId xmlns:a16="http://schemas.microsoft.com/office/drawing/2014/main" id="{5AD6BB92-8001-9CF0-6DCF-3CC5188D779F}"/>
                </a:ext>
              </a:extLst>
            </p:cNvPr>
            <p:cNvSpPr/>
            <p:nvPr/>
          </p:nvSpPr>
          <p:spPr>
            <a:xfrm>
              <a:off x="9492677" y="3138697"/>
              <a:ext cx="9966" cy="9477"/>
            </a:xfrm>
            <a:custGeom>
              <a:avLst/>
              <a:gdLst>
                <a:gd name="connsiteX0" fmla="*/ 8391 w 9966"/>
                <a:gd name="connsiteY0" fmla="*/ 238 h 9477"/>
                <a:gd name="connsiteX1" fmla="*/ 2030 w 9966"/>
                <a:gd name="connsiteY1" fmla="*/ 4945 h 9477"/>
                <a:gd name="connsiteX2" fmla="*/ 2921 w 9966"/>
                <a:gd name="connsiteY2" fmla="*/ 9716 h 9477"/>
                <a:gd name="connsiteX3" fmla="*/ 9281 w 9966"/>
                <a:gd name="connsiteY3" fmla="*/ 4945 h 9477"/>
                <a:gd name="connsiteX4" fmla="*/ 8391 w 9966"/>
                <a:gd name="connsiteY4" fmla="*/ 238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6" h="9477">
                  <a:moveTo>
                    <a:pt x="8391" y="238"/>
                  </a:moveTo>
                  <a:cubicBezTo>
                    <a:pt x="5827" y="1091"/>
                    <a:pt x="3594" y="2738"/>
                    <a:pt x="2030" y="4945"/>
                  </a:cubicBezTo>
                  <a:cubicBezTo>
                    <a:pt x="-1087" y="8825"/>
                    <a:pt x="-960" y="9716"/>
                    <a:pt x="2921" y="9716"/>
                  </a:cubicBezTo>
                  <a:cubicBezTo>
                    <a:pt x="5757" y="9417"/>
                    <a:pt x="8200" y="7585"/>
                    <a:pt x="9281" y="4945"/>
                  </a:cubicBezTo>
                  <a:cubicBezTo>
                    <a:pt x="10235" y="2401"/>
                    <a:pt x="9853" y="238"/>
                    <a:pt x="839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 3599">
              <a:extLst>
                <a:ext uri="{FF2B5EF4-FFF2-40B4-BE49-F238E27FC236}">
                  <a16:creationId xmlns:a16="http://schemas.microsoft.com/office/drawing/2014/main" id="{F700BBBC-C425-D977-C2A7-C2BAA92305F2}"/>
                </a:ext>
              </a:extLst>
            </p:cNvPr>
            <p:cNvSpPr/>
            <p:nvPr/>
          </p:nvSpPr>
          <p:spPr>
            <a:xfrm>
              <a:off x="9969061" y="1999746"/>
              <a:ext cx="5220" cy="6297"/>
            </a:xfrm>
            <a:custGeom>
              <a:avLst/>
              <a:gdLst>
                <a:gd name="connsiteX0" fmla="*/ -163 w 5220"/>
                <a:gd name="connsiteY0" fmla="*/ 3356 h 6297"/>
                <a:gd name="connsiteX1" fmla="*/ 1237 w 5220"/>
                <a:gd name="connsiteY1" fmla="*/ 6536 h 6297"/>
                <a:gd name="connsiteX2" fmla="*/ 4544 w 5220"/>
                <a:gd name="connsiteY2" fmla="*/ 3356 h 6297"/>
                <a:gd name="connsiteX3" fmla="*/ 3145 w 5220"/>
                <a:gd name="connsiteY3" fmla="*/ 239 h 6297"/>
                <a:gd name="connsiteX4" fmla="*/ -163 w 5220"/>
                <a:gd name="connsiteY4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0" h="6297">
                  <a:moveTo>
                    <a:pt x="-163" y="3356"/>
                  </a:moveTo>
                  <a:cubicBezTo>
                    <a:pt x="-163" y="5137"/>
                    <a:pt x="473" y="6536"/>
                    <a:pt x="1237" y="6536"/>
                  </a:cubicBezTo>
                  <a:cubicBezTo>
                    <a:pt x="2000" y="6536"/>
                    <a:pt x="3463" y="5137"/>
                    <a:pt x="4544" y="3356"/>
                  </a:cubicBezTo>
                  <a:cubicBezTo>
                    <a:pt x="5626" y="1575"/>
                    <a:pt x="4926" y="239"/>
                    <a:pt x="3145" y="239"/>
                  </a:cubicBezTo>
                  <a:cubicBezTo>
                    <a:pt x="1377" y="203"/>
                    <a:pt x="-93" y="1589"/>
                    <a:pt x="-163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 3600">
              <a:extLst>
                <a:ext uri="{FF2B5EF4-FFF2-40B4-BE49-F238E27FC236}">
                  <a16:creationId xmlns:a16="http://schemas.microsoft.com/office/drawing/2014/main" id="{69088CAE-DCFA-8AA6-3EE2-39A511BCD4A7}"/>
                </a:ext>
              </a:extLst>
            </p:cNvPr>
            <p:cNvSpPr/>
            <p:nvPr/>
          </p:nvSpPr>
          <p:spPr>
            <a:xfrm>
              <a:off x="9972303" y="314330"/>
              <a:ext cx="6172" cy="5234"/>
            </a:xfrm>
            <a:custGeom>
              <a:avLst/>
              <a:gdLst>
                <a:gd name="connsiteX0" fmla="*/ 2957 w 6172"/>
                <a:gd name="connsiteY0" fmla="*/ 766 h 5234"/>
                <a:gd name="connsiteX1" fmla="*/ -160 w 6172"/>
                <a:gd name="connsiteY1" fmla="*/ 2165 h 5234"/>
                <a:gd name="connsiteX2" fmla="*/ 2893 w 6172"/>
                <a:gd name="connsiteY2" fmla="*/ 5473 h 5234"/>
                <a:gd name="connsiteX3" fmla="*/ 2957 w 6172"/>
                <a:gd name="connsiteY3" fmla="*/ 5473 h 5234"/>
                <a:gd name="connsiteX4" fmla="*/ 6010 w 6172"/>
                <a:gd name="connsiteY4" fmla="*/ 4137 h 5234"/>
                <a:gd name="connsiteX5" fmla="*/ 2957 w 6172"/>
                <a:gd name="connsiteY5" fmla="*/ 766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2957" y="766"/>
                  </a:moveTo>
                  <a:cubicBezTo>
                    <a:pt x="1239" y="-315"/>
                    <a:pt x="-160" y="321"/>
                    <a:pt x="-160" y="2165"/>
                  </a:cubicBezTo>
                  <a:cubicBezTo>
                    <a:pt x="-230" y="3921"/>
                    <a:pt x="1137" y="5403"/>
                    <a:pt x="2893" y="5473"/>
                  </a:cubicBezTo>
                  <a:cubicBezTo>
                    <a:pt x="2912" y="5473"/>
                    <a:pt x="2938" y="5473"/>
                    <a:pt x="2957" y="5473"/>
                  </a:cubicBezTo>
                  <a:cubicBezTo>
                    <a:pt x="4674" y="5473"/>
                    <a:pt x="6010" y="4901"/>
                    <a:pt x="6010" y="4137"/>
                  </a:cubicBezTo>
                  <a:cubicBezTo>
                    <a:pt x="6010" y="3374"/>
                    <a:pt x="4483" y="1847"/>
                    <a:pt x="2957" y="7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 3601">
              <a:extLst>
                <a:ext uri="{FF2B5EF4-FFF2-40B4-BE49-F238E27FC236}">
                  <a16:creationId xmlns:a16="http://schemas.microsoft.com/office/drawing/2014/main" id="{517E149C-73C1-CF31-F7D9-F7AA0B21F4F8}"/>
                </a:ext>
              </a:extLst>
            </p:cNvPr>
            <p:cNvSpPr/>
            <p:nvPr/>
          </p:nvSpPr>
          <p:spPr>
            <a:xfrm>
              <a:off x="9807813" y="4605898"/>
              <a:ext cx="9290" cy="8484"/>
            </a:xfrm>
            <a:custGeom>
              <a:avLst/>
              <a:gdLst>
                <a:gd name="connsiteX0" fmla="*/ 4485 w 9290"/>
                <a:gd name="connsiteY0" fmla="*/ 8723 h 8484"/>
                <a:gd name="connsiteX1" fmla="*/ 9128 w 9290"/>
                <a:gd name="connsiteY1" fmla="*/ 7514 h 8484"/>
                <a:gd name="connsiteX2" fmla="*/ 4485 w 9290"/>
                <a:gd name="connsiteY2" fmla="*/ 2426 h 8484"/>
                <a:gd name="connsiteX3" fmla="*/ -158 w 9290"/>
                <a:gd name="connsiteY3" fmla="*/ 3635 h 8484"/>
                <a:gd name="connsiteX4" fmla="*/ 4485 w 9290"/>
                <a:gd name="connsiteY4" fmla="*/ 8723 h 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0" h="8484">
                  <a:moveTo>
                    <a:pt x="4485" y="8723"/>
                  </a:moveTo>
                  <a:cubicBezTo>
                    <a:pt x="7029" y="8723"/>
                    <a:pt x="9128" y="8214"/>
                    <a:pt x="9128" y="7514"/>
                  </a:cubicBezTo>
                  <a:cubicBezTo>
                    <a:pt x="7945" y="5517"/>
                    <a:pt x="6361" y="3787"/>
                    <a:pt x="4485" y="2426"/>
                  </a:cubicBezTo>
                  <a:cubicBezTo>
                    <a:pt x="668" y="-754"/>
                    <a:pt x="-158" y="-564"/>
                    <a:pt x="-158" y="3635"/>
                  </a:cubicBezTo>
                  <a:cubicBezTo>
                    <a:pt x="-267" y="6319"/>
                    <a:pt x="1807" y="8583"/>
                    <a:pt x="4485" y="87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 3602">
              <a:extLst>
                <a:ext uri="{FF2B5EF4-FFF2-40B4-BE49-F238E27FC236}">
                  <a16:creationId xmlns:a16="http://schemas.microsoft.com/office/drawing/2014/main" id="{BF2E4D82-A4A3-F7DB-6FD9-6F1403325F6B}"/>
                </a:ext>
              </a:extLst>
            </p:cNvPr>
            <p:cNvSpPr/>
            <p:nvPr/>
          </p:nvSpPr>
          <p:spPr>
            <a:xfrm>
              <a:off x="9809040" y="4510990"/>
              <a:ext cx="7624" cy="2584"/>
            </a:xfrm>
            <a:custGeom>
              <a:avLst/>
              <a:gdLst>
                <a:gd name="connsiteX0" fmla="*/ 7202 w 7624"/>
                <a:gd name="connsiteY0" fmla="*/ 968 h 2584"/>
                <a:gd name="connsiteX1" fmla="*/ 1286 w 7624"/>
                <a:gd name="connsiteY1" fmla="*/ 968 h 2584"/>
                <a:gd name="connsiteX2" fmla="*/ 3131 w 7624"/>
                <a:gd name="connsiteY2" fmla="*/ 2813 h 2584"/>
                <a:gd name="connsiteX3" fmla="*/ 7202 w 7624"/>
                <a:gd name="connsiteY3" fmla="*/ 968 h 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2584">
                  <a:moveTo>
                    <a:pt x="7202" y="968"/>
                  </a:moveTo>
                  <a:cubicBezTo>
                    <a:pt x="5351" y="-5"/>
                    <a:pt x="3137" y="-5"/>
                    <a:pt x="1286" y="968"/>
                  </a:cubicBezTo>
                  <a:cubicBezTo>
                    <a:pt x="-1195" y="1922"/>
                    <a:pt x="-431" y="2686"/>
                    <a:pt x="3131" y="2813"/>
                  </a:cubicBezTo>
                  <a:cubicBezTo>
                    <a:pt x="6693" y="2940"/>
                    <a:pt x="8092" y="1859"/>
                    <a:pt x="7202" y="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 3603">
              <a:extLst>
                <a:ext uri="{FF2B5EF4-FFF2-40B4-BE49-F238E27FC236}">
                  <a16:creationId xmlns:a16="http://schemas.microsoft.com/office/drawing/2014/main" id="{B7F46948-9FE9-52B6-8A15-65A5B5AF237E}"/>
                </a:ext>
              </a:extLst>
            </p:cNvPr>
            <p:cNvSpPr/>
            <p:nvPr/>
          </p:nvSpPr>
          <p:spPr>
            <a:xfrm>
              <a:off x="9975402" y="1233691"/>
              <a:ext cx="11618" cy="14155"/>
            </a:xfrm>
            <a:custGeom>
              <a:avLst/>
              <a:gdLst>
                <a:gd name="connsiteX0" fmla="*/ 11052 w 11618"/>
                <a:gd name="connsiteY0" fmla="*/ 9242 h 14155"/>
                <a:gd name="connsiteX1" fmla="*/ 1575 w 11618"/>
                <a:gd name="connsiteY1" fmla="*/ 1673 h 14155"/>
                <a:gd name="connsiteX2" fmla="*/ 5836 w 11618"/>
                <a:gd name="connsiteY2" fmla="*/ 14394 h 14155"/>
                <a:gd name="connsiteX3" fmla="*/ 11052 w 11618"/>
                <a:gd name="connsiteY3" fmla="*/ 9242 h 1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18" h="14155">
                  <a:moveTo>
                    <a:pt x="11052" y="9242"/>
                  </a:moveTo>
                  <a:cubicBezTo>
                    <a:pt x="13278" y="3454"/>
                    <a:pt x="5773" y="-2589"/>
                    <a:pt x="1575" y="1673"/>
                  </a:cubicBezTo>
                  <a:cubicBezTo>
                    <a:pt x="-2623" y="5934"/>
                    <a:pt x="1575" y="14394"/>
                    <a:pt x="5836" y="14394"/>
                  </a:cubicBezTo>
                  <a:cubicBezTo>
                    <a:pt x="7681" y="14331"/>
                    <a:pt x="9971" y="12041"/>
                    <a:pt x="11052" y="92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 3604">
              <a:extLst>
                <a:ext uri="{FF2B5EF4-FFF2-40B4-BE49-F238E27FC236}">
                  <a16:creationId xmlns:a16="http://schemas.microsoft.com/office/drawing/2014/main" id="{4D0D1D0B-39CB-D4A3-A7FB-9C8AC78774DB}"/>
                </a:ext>
              </a:extLst>
            </p:cNvPr>
            <p:cNvSpPr/>
            <p:nvPr/>
          </p:nvSpPr>
          <p:spPr>
            <a:xfrm>
              <a:off x="9954295" y="4548086"/>
              <a:ext cx="5240" cy="9296"/>
            </a:xfrm>
            <a:custGeom>
              <a:avLst/>
              <a:gdLst>
                <a:gd name="connsiteX0" fmla="*/ 4618 w 5240"/>
                <a:gd name="connsiteY0" fmla="*/ 7126 h 9296"/>
                <a:gd name="connsiteX1" fmla="*/ 4045 w 5240"/>
                <a:gd name="connsiteY1" fmla="*/ 1274 h 9296"/>
                <a:gd name="connsiteX2" fmla="*/ 4045 w 5240"/>
                <a:gd name="connsiteY2" fmla="*/ 1274 h 9296"/>
                <a:gd name="connsiteX3" fmla="*/ 865 w 5240"/>
                <a:gd name="connsiteY3" fmla="*/ 7126 h 9296"/>
                <a:gd name="connsiteX4" fmla="*/ 4618 w 5240"/>
                <a:gd name="connsiteY4" fmla="*/ 7126 h 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0" h="9296">
                  <a:moveTo>
                    <a:pt x="4618" y="7126"/>
                  </a:moveTo>
                  <a:cubicBezTo>
                    <a:pt x="5394" y="5199"/>
                    <a:pt x="5177" y="3017"/>
                    <a:pt x="4045" y="1274"/>
                  </a:cubicBezTo>
                  <a:lnTo>
                    <a:pt x="4045" y="1274"/>
                  </a:lnTo>
                  <a:cubicBezTo>
                    <a:pt x="928" y="-1906"/>
                    <a:pt x="-1679" y="2864"/>
                    <a:pt x="865" y="7126"/>
                  </a:cubicBezTo>
                  <a:cubicBezTo>
                    <a:pt x="2837" y="10306"/>
                    <a:pt x="3536" y="10370"/>
                    <a:pt x="4618" y="7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 3605">
              <a:extLst>
                <a:ext uri="{FF2B5EF4-FFF2-40B4-BE49-F238E27FC236}">
                  <a16:creationId xmlns:a16="http://schemas.microsoft.com/office/drawing/2014/main" id="{6A2AA3E8-1A6B-D95F-3C30-BC2B1FD41390}"/>
                </a:ext>
              </a:extLst>
            </p:cNvPr>
            <p:cNvSpPr/>
            <p:nvPr/>
          </p:nvSpPr>
          <p:spPr>
            <a:xfrm>
              <a:off x="9876004" y="225235"/>
              <a:ext cx="14910" cy="8965"/>
            </a:xfrm>
            <a:custGeom>
              <a:avLst/>
              <a:gdLst>
                <a:gd name="connsiteX0" fmla="*/ 14594 w 14910"/>
                <a:gd name="connsiteY0" fmla="*/ 4182 h 8965"/>
                <a:gd name="connsiteX1" fmla="*/ 7852 w 14910"/>
                <a:gd name="connsiteY1" fmla="*/ 238 h 8965"/>
                <a:gd name="connsiteX2" fmla="*/ -163 w 14910"/>
                <a:gd name="connsiteY2" fmla="*/ 5200 h 8965"/>
                <a:gd name="connsiteX3" fmla="*/ 14594 w 14910"/>
                <a:gd name="connsiteY3" fmla="*/ 4182 h 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10" h="8965">
                  <a:moveTo>
                    <a:pt x="14594" y="4182"/>
                  </a:moveTo>
                  <a:cubicBezTo>
                    <a:pt x="15421" y="1701"/>
                    <a:pt x="12877" y="238"/>
                    <a:pt x="7852" y="238"/>
                  </a:cubicBezTo>
                  <a:cubicBezTo>
                    <a:pt x="2827" y="238"/>
                    <a:pt x="-163" y="1956"/>
                    <a:pt x="-163" y="5200"/>
                  </a:cubicBezTo>
                  <a:cubicBezTo>
                    <a:pt x="-163" y="11115"/>
                    <a:pt x="12623" y="10225"/>
                    <a:pt x="14594" y="41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 3606">
              <a:extLst>
                <a:ext uri="{FF2B5EF4-FFF2-40B4-BE49-F238E27FC236}">
                  <a16:creationId xmlns:a16="http://schemas.microsoft.com/office/drawing/2014/main" id="{47D7AF2D-E897-CE7A-0A0F-460A8611F688}"/>
                </a:ext>
              </a:extLst>
            </p:cNvPr>
            <p:cNvSpPr/>
            <p:nvPr/>
          </p:nvSpPr>
          <p:spPr>
            <a:xfrm>
              <a:off x="9900648" y="2154497"/>
              <a:ext cx="14388" cy="30982"/>
            </a:xfrm>
            <a:custGeom>
              <a:avLst/>
              <a:gdLst>
                <a:gd name="connsiteX0" fmla="*/ 4644 w 14388"/>
                <a:gd name="connsiteY0" fmla="*/ 11248 h 30982"/>
                <a:gd name="connsiteX1" fmla="*/ 7684 w 14388"/>
                <a:gd name="connsiteY1" fmla="*/ 18751 h 30982"/>
                <a:gd name="connsiteX2" fmla="*/ 7570 w 14388"/>
                <a:gd name="connsiteY2" fmla="*/ 19008 h 30982"/>
                <a:gd name="connsiteX3" fmla="*/ 12086 w 14388"/>
                <a:gd name="connsiteY3" fmla="*/ 31221 h 30982"/>
                <a:gd name="connsiteX4" fmla="*/ 14185 w 14388"/>
                <a:gd name="connsiteY4" fmla="*/ 16273 h 30982"/>
                <a:gd name="connsiteX5" fmla="*/ 6870 w 14388"/>
                <a:gd name="connsiteY5" fmla="*/ 371 h 30982"/>
                <a:gd name="connsiteX6" fmla="*/ 4644 w 14388"/>
                <a:gd name="connsiteY6" fmla="*/ 11248 h 3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88" h="30982">
                  <a:moveTo>
                    <a:pt x="4644" y="11248"/>
                  </a:moveTo>
                  <a:cubicBezTo>
                    <a:pt x="7557" y="12480"/>
                    <a:pt x="8918" y="15839"/>
                    <a:pt x="7684" y="18751"/>
                  </a:cubicBezTo>
                  <a:cubicBezTo>
                    <a:pt x="7652" y="18837"/>
                    <a:pt x="7608" y="18924"/>
                    <a:pt x="7570" y="19008"/>
                  </a:cubicBezTo>
                  <a:cubicBezTo>
                    <a:pt x="5598" y="25369"/>
                    <a:pt x="7570" y="31221"/>
                    <a:pt x="12086" y="31221"/>
                  </a:cubicBezTo>
                  <a:cubicBezTo>
                    <a:pt x="13485" y="31221"/>
                    <a:pt x="14439" y="24542"/>
                    <a:pt x="14185" y="16273"/>
                  </a:cubicBezTo>
                  <a:cubicBezTo>
                    <a:pt x="14185" y="3552"/>
                    <a:pt x="12912" y="1198"/>
                    <a:pt x="6870" y="371"/>
                  </a:cubicBezTo>
                  <a:cubicBezTo>
                    <a:pt x="-1081" y="-964"/>
                    <a:pt x="-2926" y="8131"/>
                    <a:pt x="4644" y="112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 3607">
              <a:extLst>
                <a:ext uri="{FF2B5EF4-FFF2-40B4-BE49-F238E27FC236}">
                  <a16:creationId xmlns:a16="http://schemas.microsoft.com/office/drawing/2014/main" id="{7945E8A2-366F-F5B9-ACC2-015DAF96AF39}"/>
                </a:ext>
              </a:extLst>
            </p:cNvPr>
            <p:cNvSpPr/>
            <p:nvPr/>
          </p:nvSpPr>
          <p:spPr>
            <a:xfrm>
              <a:off x="9898376" y="279730"/>
              <a:ext cx="8343" cy="10117"/>
            </a:xfrm>
            <a:custGeom>
              <a:avLst/>
              <a:gdLst>
                <a:gd name="connsiteX0" fmla="*/ 6343 w 8343"/>
                <a:gd name="connsiteY0" fmla="*/ 8905 h 10117"/>
                <a:gd name="connsiteX1" fmla="*/ 7513 w 8343"/>
                <a:gd name="connsiteY1" fmla="*/ 3269 h 10117"/>
                <a:gd name="connsiteX2" fmla="*/ 6343 w 8343"/>
                <a:gd name="connsiteY2" fmla="*/ 2099 h 10117"/>
                <a:gd name="connsiteX3" fmla="*/ 937 w 8343"/>
                <a:gd name="connsiteY3" fmla="*/ 2099 h 10117"/>
                <a:gd name="connsiteX4" fmla="*/ 6343 w 8343"/>
                <a:gd name="connsiteY4" fmla="*/ 8905 h 1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3" h="10117">
                  <a:moveTo>
                    <a:pt x="6343" y="8905"/>
                  </a:moveTo>
                  <a:cubicBezTo>
                    <a:pt x="8220" y="7671"/>
                    <a:pt x="8748" y="5146"/>
                    <a:pt x="7513" y="3269"/>
                  </a:cubicBezTo>
                  <a:cubicBezTo>
                    <a:pt x="7208" y="2805"/>
                    <a:pt x="6807" y="2404"/>
                    <a:pt x="6343" y="2099"/>
                  </a:cubicBezTo>
                  <a:cubicBezTo>
                    <a:pt x="3926" y="-382"/>
                    <a:pt x="2463" y="-382"/>
                    <a:pt x="937" y="2099"/>
                  </a:cubicBezTo>
                  <a:cubicBezTo>
                    <a:pt x="-2308" y="7378"/>
                    <a:pt x="2272" y="13103"/>
                    <a:pt x="6343" y="89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 3608">
              <a:extLst>
                <a:ext uri="{FF2B5EF4-FFF2-40B4-BE49-F238E27FC236}">
                  <a16:creationId xmlns:a16="http://schemas.microsoft.com/office/drawing/2014/main" id="{47BB4416-CE54-4D4E-2B78-227617A3EF54}"/>
                </a:ext>
              </a:extLst>
            </p:cNvPr>
            <p:cNvSpPr/>
            <p:nvPr/>
          </p:nvSpPr>
          <p:spPr>
            <a:xfrm>
              <a:off x="9883058" y="373122"/>
              <a:ext cx="14431" cy="21782"/>
            </a:xfrm>
            <a:custGeom>
              <a:avLst/>
              <a:gdLst>
                <a:gd name="connsiteX0" fmla="*/ 670 w 14431"/>
                <a:gd name="connsiteY0" fmla="*/ 16395 h 21782"/>
                <a:gd name="connsiteX1" fmla="*/ 10784 w 14431"/>
                <a:gd name="connsiteY1" fmla="*/ 18430 h 21782"/>
                <a:gd name="connsiteX2" fmla="*/ 8621 w 14431"/>
                <a:gd name="connsiteY2" fmla="*/ 238 h 21782"/>
                <a:gd name="connsiteX3" fmla="*/ 670 w 14431"/>
                <a:gd name="connsiteY3" fmla="*/ 16395 h 2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31" h="21782">
                  <a:moveTo>
                    <a:pt x="670" y="16395"/>
                  </a:moveTo>
                  <a:cubicBezTo>
                    <a:pt x="2833" y="23201"/>
                    <a:pt x="5568" y="23773"/>
                    <a:pt x="10784" y="18430"/>
                  </a:cubicBezTo>
                  <a:cubicBezTo>
                    <a:pt x="16000" y="13087"/>
                    <a:pt x="15427" y="238"/>
                    <a:pt x="8621" y="238"/>
                  </a:cubicBezTo>
                  <a:cubicBezTo>
                    <a:pt x="1815" y="238"/>
                    <a:pt x="-1937" y="7935"/>
                    <a:pt x="670" y="163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 3609">
              <a:extLst>
                <a:ext uri="{FF2B5EF4-FFF2-40B4-BE49-F238E27FC236}">
                  <a16:creationId xmlns:a16="http://schemas.microsoft.com/office/drawing/2014/main" id="{C19D374E-C084-E0CC-07E7-07C2792AA55A}"/>
                </a:ext>
              </a:extLst>
            </p:cNvPr>
            <p:cNvSpPr/>
            <p:nvPr/>
          </p:nvSpPr>
          <p:spPr>
            <a:xfrm>
              <a:off x="9895559" y="294439"/>
              <a:ext cx="16519" cy="15668"/>
            </a:xfrm>
            <a:custGeom>
              <a:avLst/>
              <a:gdLst>
                <a:gd name="connsiteX0" fmla="*/ 12721 w 16519"/>
                <a:gd name="connsiteY0" fmla="*/ 11688 h 15668"/>
                <a:gd name="connsiteX1" fmla="*/ 9923 w 16519"/>
                <a:gd name="connsiteY1" fmla="*/ 238 h 15668"/>
                <a:gd name="connsiteX2" fmla="*/ 382 w 16519"/>
                <a:gd name="connsiteY2" fmla="*/ 12960 h 15668"/>
                <a:gd name="connsiteX3" fmla="*/ 12721 w 16519"/>
                <a:gd name="connsiteY3" fmla="*/ 11688 h 1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9" h="15668">
                  <a:moveTo>
                    <a:pt x="12721" y="11688"/>
                  </a:moveTo>
                  <a:cubicBezTo>
                    <a:pt x="18700" y="7299"/>
                    <a:pt x="16983" y="238"/>
                    <a:pt x="9923" y="238"/>
                  </a:cubicBezTo>
                  <a:cubicBezTo>
                    <a:pt x="4389" y="238"/>
                    <a:pt x="-2099" y="8635"/>
                    <a:pt x="382" y="12960"/>
                  </a:cubicBezTo>
                  <a:cubicBezTo>
                    <a:pt x="2862" y="17285"/>
                    <a:pt x="5852" y="16840"/>
                    <a:pt x="12721" y="116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 3610">
              <a:extLst>
                <a:ext uri="{FF2B5EF4-FFF2-40B4-BE49-F238E27FC236}">
                  <a16:creationId xmlns:a16="http://schemas.microsoft.com/office/drawing/2014/main" id="{C5AE56F4-0BA9-97BF-6B3D-67F9B2352BEC}"/>
                </a:ext>
              </a:extLst>
            </p:cNvPr>
            <p:cNvSpPr/>
            <p:nvPr/>
          </p:nvSpPr>
          <p:spPr>
            <a:xfrm>
              <a:off x="9917795" y="1394314"/>
              <a:ext cx="7822" cy="6341"/>
            </a:xfrm>
            <a:custGeom>
              <a:avLst/>
              <a:gdLst>
                <a:gd name="connsiteX0" fmla="*/ 7660 w 7822"/>
                <a:gd name="connsiteY0" fmla="*/ 1786 h 6341"/>
                <a:gd name="connsiteX1" fmla="*/ 3017 w 7822"/>
                <a:gd name="connsiteY1" fmla="*/ 768 h 6341"/>
                <a:gd name="connsiteX2" fmla="*/ 154 w 7822"/>
                <a:gd name="connsiteY2" fmla="*/ 5411 h 6341"/>
                <a:gd name="connsiteX3" fmla="*/ 7660 w 7822"/>
                <a:gd name="connsiteY3" fmla="*/ 1786 h 6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2" h="6341">
                  <a:moveTo>
                    <a:pt x="7660" y="1786"/>
                  </a:moveTo>
                  <a:cubicBezTo>
                    <a:pt x="7660" y="259"/>
                    <a:pt x="5561" y="-250"/>
                    <a:pt x="3017" y="768"/>
                  </a:cubicBezTo>
                  <a:cubicBezTo>
                    <a:pt x="472" y="1786"/>
                    <a:pt x="-800" y="3821"/>
                    <a:pt x="154" y="5411"/>
                  </a:cubicBezTo>
                  <a:cubicBezTo>
                    <a:pt x="2126" y="8146"/>
                    <a:pt x="7660" y="5729"/>
                    <a:pt x="7660" y="17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 3611">
              <a:extLst>
                <a:ext uri="{FF2B5EF4-FFF2-40B4-BE49-F238E27FC236}">
                  <a16:creationId xmlns:a16="http://schemas.microsoft.com/office/drawing/2014/main" id="{9C4CFE5E-4DB2-16E7-AD82-BA9ABDB3D8F9}"/>
                </a:ext>
              </a:extLst>
            </p:cNvPr>
            <p:cNvSpPr/>
            <p:nvPr/>
          </p:nvSpPr>
          <p:spPr>
            <a:xfrm>
              <a:off x="9919445" y="2276781"/>
              <a:ext cx="11493" cy="12441"/>
            </a:xfrm>
            <a:custGeom>
              <a:avLst/>
              <a:gdLst>
                <a:gd name="connsiteX0" fmla="*/ 2829 w 11493"/>
                <a:gd name="connsiteY0" fmla="*/ 12680 h 12441"/>
                <a:gd name="connsiteX1" fmla="*/ 9190 w 11493"/>
                <a:gd name="connsiteY1" fmla="*/ 6319 h 12441"/>
                <a:gd name="connsiteX2" fmla="*/ 4801 w 11493"/>
                <a:gd name="connsiteY2" fmla="*/ 1931 h 12441"/>
                <a:gd name="connsiteX3" fmla="*/ 2829 w 11493"/>
                <a:gd name="connsiteY3" fmla="*/ 12680 h 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93" h="12441">
                  <a:moveTo>
                    <a:pt x="2829" y="12680"/>
                  </a:moveTo>
                  <a:cubicBezTo>
                    <a:pt x="4419" y="12680"/>
                    <a:pt x="7282" y="9818"/>
                    <a:pt x="9190" y="6319"/>
                  </a:cubicBezTo>
                  <a:cubicBezTo>
                    <a:pt x="12752" y="-487"/>
                    <a:pt x="12243" y="-995"/>
                    <a:pt x="4801" y="1931"/>
                  </a:cubicBezTo>
                  <a:cubicBezTo>
                    <a:pt x="-542" y="4030"/>
                    <a:pt x="-2132" y="12680"/>
                    <a:pt x="2829" y="126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 3612">
              <a:extLst>
                <a:ext uri="{FF2B5EF4-FFF2-40B4-BE49-F238E27FC236}">
                  <a16:creationId xmlns:a16="http://schemas.microsoft.com/office/drawing/2014/main" id="{3E36D753-E183-9EA6-9F92-56615ADAA9C7}"/>
                </a:ext>
              </a:extLst>
            </p:cNvPr>
            <p:cNvSpPr/>
            <p:nvPr/>
          </p:nvSpPr>
          <p:spPr>
            <a:xfrm>
              <a:off x="9916331" y="4460924"/>
              <a:ext cx="8743" cy="8688"/>
            </a:xfrm>
            <a:custGeom>
              <a:avLst/>
              <a:gdLst>
                <a:gd name="connsiteX0" fmla="*/ 4735 w 8743"/>
                <a:gd name="connsiteY0" fmla="*/ 8927 h 8688"/>
                <a:gd name="connsiteX1" fmla="*/ 8424 w 8743"/>
                <a:gd name="connsiteY1" fmla="*/ 5174 h 8688"/>
                <a:gd name="connsiteX2" fmla="*/ -163 w 8743"/>
                <a:gd name="connsiteY2" fmla="*/ 3966 h 8688"/>
                <a:gd name="connsiteX3" fmla="*/ 4735 w 8743"/>
                <a:gd name="connsiteY3" fmla="*/ 8927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3" h="8688">
                  <a:moveTo>
                    <a:pt x="4735" y="8927"/>
                  </a:moveTo>
                  <a:cubicBezTo>
                    <a:pt x="7407" y="8927"/>
                    <a:pt x="9124" y="7210"/>
                    <a:pt x="8424" y="5174"/>
                  </a:cubicBezTo>
                  <a:cubicBezTo>
                    <a:pt x="6516" y="-678"/>
                    <a:pt x="-163" y="-1632"/>
                    <a:pt x="-163" y="3966"/>
                  </a:cubicBezTo>
                  <a:cubicBezTo>
                    <a:pt x="-163" y="6682"/>
                    <a:pt x="2019" y="8895"/>
                    <a:pt x="4735" y="89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 3613">
              <a:extLst>
                <a:ext uri="{FF2B5EF4-FFF2-40B4-BE49-F238E27FC236}">
                  <a16:creationId xmlns:a16="http://schemas.microsoft.com/office/drawing/2014/main" id="{B4B6EFC7-C594-14F2-9B3D-E391F2CF67C6}"/>
                </a:ext>
              </a:extLst>
            </p:cNvPr>
            <p:cNvSpPr/>
            <p:nvPr/>
          </p:nvSpPr>
          <p:spPr>
            <a:xfrm>
              <a:off x="9907408" y="2223513"/>
              <a:ext cx="8922" cy="9036"/>
            </a:xfrm>
            <a:custGeom>
              <a:avLst/>
              <a:gdLst>
                <a:gd name="connsiteX0" fmla="*/ 491 w 8922"/>
                <a:gd name="connsiteY0" fmla="*/ 879 h 9036"/>
                <a:gd name="connsiteX1" fmla="*/ 5834 w 8922"/>
                <a:gd name="connsiteY1" fmla="*/ 9275 h 9036"/>
                <a:gd name="connsiteX2" fmla="*/ 8760 w 8922"/>
                <a:gd name="connsiteY2" fmla="*/ 6349 h 9036"/>
                <a:gd name="connsiteX3" fmla="*/ 491 w 8922"/>
                <a:gd name="connsiteY3" fmla="*/ 879 h 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2" h="9036">
                  <a:moveTo>
                    <a:pt x="491" y="879"/>
                  </a:moveTo>
                  <a:cubicBezTo>
                    <a:pt x="-1735" y="3168"/>
                    <a:pt x="2145" y="9275"/>
                    <a:pt x="5834" y="9275"/>
                  </a:cubicBezTo>
                  <a:cubicBezTo>
                    <a:pt x="7437" y="9241"/>
                    <a:pt x="8728" y="7950"/>
                    <a:pt x="8760" y="6349"/>
                  </a:cubicBezTo>
                  <a:cubicBezTo>
                    <a:pt x="8760" y="2659"/>
                    <a:pt x="2717" y="-1348"/>
                    <a:pt x="491" y="87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 3614">
              <a:extLst>
                <a:ext uri="{FF2B5EF4-FFF2-40B4-BE49-F238E27FC236}">
                  <a16:creationId xmlns:a16="http://schemas.microsoft.com/office/drawing/2014/main" id="{3D116C76-2735-A42E-35C0-77FD8F72DBD5}"/>
                </a:ext>
              </a:extLst>
            </p:cNvPr>
            <p:cNvSpPr/>
            <p:nvPr/>
          </p:nvSpPr>
          <p:spPr>
            <a:xfrm>
              <a:off x="9835828" y="739397"/>
              <a:ext cx="27094" cy="26753"/>
            </a:xfrm>
            <a:custGeom>
              <a:avLst/>
              <a:gdLst>
                <a:gd name="connsiteX0" fmla="*/ 4012 w 27094"/>
                <a:gd name="connsiteY0" fmla="*/ 26991 h 26753"/>
                <a:gd name="connsiteX1" fmla="*/ 12153 w 27094"/>
                <a:gd name="connsiteY1" fmla="*/ 22221 h 26753"/>
                <a:gd name="connsiteX2" fmla="*/ 20359 w 27094"/>
                <a:gd name="connsiteY2" fmla="*/ 17514 h 26753"/>
                <a:gd name="connsiteX3" fmla="*/ 24684 w 27094"/>
                <a:gd name="connsiteY3" fmla="*/ 3520 h 26753"/>
                <a:gd name="connsiteX4" fmla="*/ 15238 w 27094"/>
                <a:gd name="connsiteY4" fmla="*/ 1250 h 26753"/>
                <a:gd name="connsiteX5" fmla="*/ 11963 w 27094"/>
                <a:gd name="connsiteY5" fmla="*/ 6828 h 26753"/>
                <a:gd name="connsiteX6" fmla="*/ 5602 w 27094"/>
                <a:gd name="connsiteY6" fmla="*/ 15097 h 26753"/>
                <a:gd name="connsiteX7" fmla="*/ 4012 w 27094"/>
                <a:gd name="connsiteY7" fmla="*/ 26991 h 2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94" h="26753">
                  <a:moveTo>
                    <a:pt x="4012" y="26991"/>
                  </a:moveTo>
                  <a:cubicBezTo>
                    <a:pt x="7236" y="26502"/>
                    <a:pt x="10150" y="24797"/>
                    <a:pt x="12153" y="22221"/>
                  </a:cubicBezTo>
                  <a:cubicBezTo>
                    <a:pt x="14183" y="19658"/>
                    <a:pt x="17121" y="17972"/>
                    <a:pt x="20359" y="17514"/>
                  </a:cubicBezTo>
                  <a:cubicBezTo>
                    <a:pt x="26720" y="17514"/>
                    <a:pt x="29073" y="8927"/>
                    <a:pt x="24684" y="3520"/>
                  </a:cubicBezTo>
                  <a:cubicBezTo>
                    <a:pt x="22699" y="283"/>
                    <a:pt x="18476" y="-729"/>
                    <a:pt x="15238" y="1250"/>
                  </a:cubicBezTo>
                  <a:cubicBezTo>
                    <a:pt x="13286" y="2446"/>
                    <a:pt x="12058" y="4538"/>
                    <a:pt x="11963" y="6828"/>
                  </a:cubicBezTo>
                  <a:cubicBezTo>
                    <a:pt x="11123" y="10365"/>
                    <a:pt x="8808" y="13380"/>
                    <a:pt x="5602" y="15097"/>
                  </a:cubicBezTo>
                  <a:cubicBezTo>
                    <a:pt x="-1140" y="19867"/>
                    <a:pt x="-2349" y="26991"/>
                    <a:pt x="4012" y="26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 3615">
              <a:extLst>
                <a:ext uri="{FF2B5EF4-FFF2-40B4-BE49-F238E27FC236}">
                  <a16:creationId xmlns:a16="http://schemas.microsoft.com/office/drawing/2014/main" id="{DAE7666C-6292-9E7F-2A1F-8BABFAD128AB}"/>
                </a:ext>
              </a:extLst>
            </p:cNvPr>
            <p:cNvSpPr/>
            <p:nvPr/>
          </p:nvSpPr>
          <p:spPr>
            <a:xfrm>
              <a:off x="9841908" y="256657"/>
              <a:ext cx="7766" cy="9477"/>
            </a:xfrm>
            <a:custGeom>
              <a:avLst/>
              <a:gdLst>
                <a:gd name="connsiteX0" fmla="*/ 2638 w 7766"/>
                <a:gd name="connsiteY0" fmla="*/ 9716 h 9477"/>
                <a:gd name="connsiteX1" fmla="*/ 7218 w 7766"/>
                <a:gd name="connsiteY1" fmla="*/ 5009 h 9477"/>
                <a:gd name="connsiteX2" fmla="*/ 4419 w 7766"/>
                <a:gd name="connsiteY2" fmla="*/ 238 h 9477"/>
                <a:gd name="connsiteX3" fmla="*/ -160 w 7766"/>
                <a:gd name="connsiteY3" fmla="*/ 5009 h 9477"/>
                <a:gd name="connsiteX4" fmla="*/ 2638 w 7766"/>
                <a:gd name="connsiteY4" fmla="*/ 971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6" h="9477">
                  <a:moveTo>
                    <a:pt x="2638" y="9716"/>
                  </a:moveTo>
                  <a:cubicBezTo>
                    <a:pt x="4165" y="9716"/>
                    <a:pt x="6200" y="7553"/>
                    <a:pt x="7218" y="5009"/>
                  </a:cubicBezTo>
                  <a:cubicBezTo>
                    <a:pt x="8236" y="2465"/>
                    <a:pt x="7218" y="238"/>
                    <a:pt x="4419" y="238"/>
                  </a:cubicBezTo>
                  <a:cubicBezTo>
                    <a:pt x="1843" y="308"/>
                    <a:pt x="-198" y="2433"/>
                    <a:pt x="-160" y="5009"/>
                  </a:cubicBezTo>
                  <a:cubicBezTo>
                    <a:pt x="-224" y="7553"/>
                    <a:pt x="1112" y="9716"/>
                    <a:pt x="2638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 3616">
              <a:extLst>
                <a:ext uri="{FF2B5EF4-FFF2-40B4-BE49-F238E27FC236}">
                  <a16:creationId xmlns:a16="http://schemas.microsoft.com/office/drawing/2014/main" id="{D45F93E5-400F-09DB-B3BB-649991EEAAE0}"/>
                </a:ext>
              </a:extLst>
            </p:cNvPr>
            <p:cNvSpPr/>
            <p:nvPr/>
          </p:nvSpPr>
          <p:spPr>
            <a:xfrm>
              <a:off x="9820284" y="225299"/>
              <a:ext cx="20760" cy="28448"/>
            </a:xfrm>
            <a:custGeom>
              <a:avLst/>
              <a:gdLst>
                <a:gd name="connsiteX0" fmla="*/ 3081 w 20760"/>
                <a:gd name="connsiteY0" fmla="*/ 15886 h 28448"/>
                <a:gd name="connsiteX1" fmla="*/ 4417 w 20760"/>
                <a:gd name="connsiteY1" fmla="*/ 22246 h 28448"/>
                <a:gd name="connsiteX2" fmla="*/ 14531 w 20760"/>
                <a:gd name="connsiteY2" fmla="*/ 24600 h 28448"/>
                <a:gd name="connsiteX3" fmla="*/ 19747 w 20760"/>
                <a:gd name="connsiteY3" fmla="*/ 13596 h 28448"/>
                <a:gd name="connsiteX4" fmla="*/ 15485 w 20760"/>
                <a:gd name="connsiteY4" fmla="*/ 6536 h 28448"/>
                <a:gd name="connsiteX5" fmla="*/ 9124 w 20760"/>
                <a:gd name="connsiteY5" fmla="*/ 3355 h 28448"/>
                <a:gd name="connsiteX6" fmla="*/ 4481 w 20760"/>
                <a:gd name="connsiteY6" fmla="*/ 238 h 28448"/>
                <a:gd name="connsiteX7" fmla="*/ -163 w 20760"/>
                <a:gd name="connsiteY7" fmla="*/ 8062 h 28448"/>
                <a:gd name="connsiteX8" fmla="*/ 3081 w 20760"/>
                <a:gd name="connsiteY8" fmla="*/ 15886 h 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60" h="28448">
                  <a:moveTo>
                    <a:pt x="3081" y="15886"/>
                  </a:moveTo>
                  <a:cubicBezTo>
                    <a:pt x="4990" y="15886"/>
                    <a:pt x="5562" y="18557"/>
                    <a:pt x="4417" y="22246"/>
                  </a:cubicBezTo>
                  <a:cubicBezTo>
                    <a:pt x="2191" y="29434"/>
                    <a:pt x="9442" y="31151"/>
                    <a:pt x="14531" y="24600"/>
                  </a:cubicBezTo>
                  <a:cubicBezTo>
                    <a:pt x="16827" y="21222"/>
                    <a:pt x="18589" y="17514"/>
                    <a:pt x="19747" y="13596"/>
                  </a:cubicBezTo>
                  <a:cubicBezTo>
                    <a:pt x="21528" y="7808"/>
                    <a:pt x="20701" y="6536"/>
                    <a:pt x="15485" y="6536"/>
                  </a:cubicBezTo>
                  <a:cubicBezTo>
                    <a:pt x="11987" y="6536"/>
                    <a:pt x="9124" y="5072"/>
                    <a:pt x="9124" y="3355"/>
                  </a:cubicBezTo>
                  <a:cubicBezTo>
                    <a:pt x="9124" y="1638"/>
                    <a:pt x="7025" y="238"/>
                    <a:pt x="4481" y="238"/>
                  </a:cubicBezTo>
                  <a:cubicBezTo>
                    <a:pt x="1937" y="238"/>
                    <a:pt x="-163" y="3164"/>
                    <a:pt x="-163" y="8062"/>
                  </a:cubicBezTo>
                  <a:cubicBezTo>
                    <a:pt x="-163" y="12960"/>
                    <a:pt x="1301" y="15886"/>
                    <a:pt x="3081" y="1588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 3617">
              <a:extLst>
                <a:ext uri="{FF2B5EF4-FFF2-40B4-BE49-F238E27FC236}">
                  <a16:creationId xmlns:a16="http://schemas.microsoft.com/office/drawing/2014/main" id="{01DE3456-E3E6-21C9-F8FA-35E15EA7A6C4}"/>
                </a:ext>
              </a:extLst>
            </p:cNvPr>
            <p:cNvSpPr/>
            <p:nvPr/>
          </p:nvSpPr>
          <p:spPr>
            <a:xfrm>
              <a:off x="9845027" y="234718"/>
              <a:ext cx="17601" cy="9153"/>
            </a:xfrm>
            <a:custGeom>
              <a:avLst/>
              <a:gdLst>
                <a:gd name="connsiteX0" fmla="*/ 13386 w 17601"/>
                <a:gd name="connsiteY0" fmla="*/ 9392 h 9153"/>
                <a:gd name="connsiteX1" fmla="*/ 15358 w 17601"/>
                <a:gd name="connsiteY1" fmla="*/ 4876 h 9153"/>
                <a:gd name="connsiteX2" fmla="*/ -163 w 17601"/>
                <a:gd name="connsiteY2" fmla="*/ 3031 h 9153"/>
                <a:gd name="connsiteX3" fmla="*/ 13386 w 17601"/>
                <a:gd name="connsiteY3" fmla="*/ 9392 h 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01" h="9153">
                  <a:moveTo>
                    <a:pt x="13386" y="9392"/>
                  </a:moveTo>
                  <a:cubicBezTo>
                    <a:pt x="18220" y="9392"/>
                    <a:pt x="18538" y="8819"/>
                    <a:pt x="15358" y="4876"/>
                  </a:cubicBezTo>
                  <a:cubicBezTo>
                    <a:pt x="11160" y="-276"/>
                    <a:pt x="-163" y="-1485"/>
                    <a:pt x="-163" y="3031"/>
                  </a:cubicBezTo>
                  <a:cubicBezTo>
                    <a:pt x="-163" y="6466"/>
                    <a:pt x="5308" y="9010"/>
                    <a:pt x="13386" y="93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 3618">
              <a:extLst>
                <a:ext uri="{FF2B5EF4-FFF2-40B4-BE49-F238E27FC236}">
                  <a16:creationId xmlns:a16="http://schemas.microsoft.com/office/drawing/2014/main" id="{44268AFF-5B45-1039-2D9A-C98BA38C4139}"/>
                </a:ext>
              </a:extLst>
            </p:cNvPr>
            <p:cNvSpPr/>
            <p:nvPr/>
          </p:nvSpPr>
          <p:spPr>
            <a:xfrm>
              <a:off x="9863914" y="2591293"/>
              <a:ext cx="9163" cy="5979"/>
            </a:xfrm>
            <a:custGeom>
              <a:avLst/>
              <a:gdLst>
                <a:gd name="connsiteX0" fmla="*/ 2641 w 9163"/>
                <a:gd name="connsiteY0" fmla="*/ 3355 h 5979"/>
                <a:gd name="connsiteX1" fmla="*/ 9001 w 9163"/>
                <a:gd name="connsiteY1" fmla="*/ 3355 h 5979"/>
                <a:gd name="connsiteX2" fmla="*/ 3595 w 9163"/>
                <a:gd name="connsiteY2" fmla="*/ 238 h 5979"/>
                <a:gd name="connsiteX3" fmla="*/ 2641 w 9163"/>
                <a:gd name="connsiteY3" fmla="*/ 3355 h 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3" h="5979">
                  <a:moveTo>
                    <a:pt x="2641" y="3355"/>
                  </a:moveTo>
                  <a:cubicBezTo>
                    <a:pt x="8493" y="7172"/>
                    <a:pt x="9001" y="7172"/>
                    <a:pt x="9001" y="3355"/>
                  </a:cubicBezTo>
                  <a:cubicBezTo>
                    <a:pt x="9001" y="1638"/>
                    <a:pt x="6585" y="238"/>
                    <a:pt x="3595" y="238"/>
                  </a:cubicBezTo>
                  <a:cubicBezTo>
                    <a:pt x="-1176" y="620"/>
                    <a:pt x="-1303" y="620"/>
                    <a:pt x="264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 3619">
              <a:extLst>
                <a:ext uri="{FF2B5EF4-FFF2-40B4-BE49-F238E27FC236}">
                  <a16:creationId xmlns:a16="http://schemas.microsoft.com/office/drawing/2014/main" id="{F6212943-C3A2-B37A-9611-119816574760}"/>
                </a:ext>
              </a:extLst>
            </p:cNvPr>
            <p:cNvSpPr/>
            <p:nvPr/>
          </p:nvSpPr>
          <p:spPr>
            <a:xfrm>
              <a:off x="9873947" y="3856058"/>
              <a:ext cx="5173" cy="6299"/>
            </a:xfrm>
            <a:custGeom>
              <a:avLst/>
              <a:gdLst>
                <a:gd name="connsiteX0" fmla="*/ 1703 w 5173"/>
                <a:gd name="connsiteY0" fmla="*/ 6535 h 6299"/>
                <a:gd name="connsiteX1" fmla="*/ 5011 w 5173"/>
                <a:gd name="connsiteY1" fmla="*/ 3482 h 6299"/>
                <a:gd name="connsiteX2" fmla="*/ 5011 w 5173"/>
                <a:gd name="connsiteY2" fmla="*/ 3419 h 6299"/>
                <a:gd name="connsiteX3" fmla="*/ 3675 w 5173"/>
                <a:gd name="connsiteY3" fmla="*/ 238 h 6299"/>
                <a:gd name="connsiteX4" fmla="*/ 367 w 5173"/>
                <a:gd name="connsiteY4" fmla="*/ 3419 h 6299"/>
                <a:gd name="connsiteX5" fmla="*/ 1703 w 5173"/>
                <a:gd name="connsiteY5" fmla="*/ 6535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3" h="6299">
                  <a:moveTo>
                    <a:pt x="1703" y="6535"/>
                  </a:moveTo>
                  <a:cubicBezTo>
                    <a:pt x="3459" y="6605"/>
                    <a:pt x="4941" y="5238"/>
                    <a:pt x="5011" y="3482"/>
                  </a:cubicBezTo>
                  <a:cubicBezTo>
                    <a:pt x="5011" y="3463"/>
                    <a:pt x="5011" y="3444"/>
                    <a:pt x="5011" y="3419"/>
                  </a:cubicBezTo>
                  <a:cubicBezTo>
                    <a:pt x="5011" y="1638"/>
                    <a:pt x="4438" y="238"/>
                    <a:pt x="3675" y="238"/>
                  </a:cubicBezTo>
                  <a:cubicBezTo>
                    <a:pt x="2912" y="238"/>
                    <a:pt x="1449" y="1638"/>
                    <a:pt x="367" y="3419"/>
                  </a:cubicBezTo>
                  <a:cubicBezTo>
                    <a:pt x="-714" y="5200"/>
                    <a:pt x="-78" y="6535"/>
                    <a:pt x="1703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 3620">
              <a:extLst>
                <a:ext uri="{FF2B5EF4-FFF2-40B4-BE49-F238E27FC236}">
                  <a16:creationId xmlns:a16="http://schemas.microsoft.com/office/drawing/2014/main" id="{FC47DD2D-5B92-B9C5-6E6A-412F0627C4D0}"/>
                </a:ext>
              </a:extLst>
            </p:cNvPr>
            <p:cNvSpPr/>
            <p:nvPr/>
          </p:nvSpPr>
          <p:spPr>
            <a:xfrm>
              <a:off x="9846412" y="703433"/>
              <a:ext cx="24728" cy="18573"/>
            </a:xfrm>
            <a:custGeom>
              <a:avLst/>
              <a:gdLst>
                <a:gd name="connsiteX0" fmla="*/ 3160 w 24728"/>
                <a:gd name="connsiteY0" fmla="*/ 6472 h 18573"/>
                <a:gd name="connsiteX1" fmla="*/ 20397 w 24728"/>
                <a:gd name="connsiteY1" fmla="*/ 18812 h 18573"/>
                <a:gd name="connsiteX2" fmla="*/ 24087 w 24728"/>
                <a:gd name="connsiteY2" fmla="*/ 17221 h 18573"/>
                <a:gd name="connsiteX3" fmla="*/ 12574 w 24728"/>
                <a:gd name="connsiteY3" fmla="*/ 238 h 18573"/>
                <a:gd name="connsiteX4" fmla="*/ 3160 w 24728"/>
                <a:gd name="connsiteY4" fmla="*/ 6472 h 1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28" h="18573">
                  <a:moveTo>
                    <a:pt x="3160" y="6472"/>
                  </a:moveTo>
                  <a:cubicBezTo>
                    <a:pt x="-3201" y="13469"/>
                    <a:pt x="-1929" y="14296"/>
                    <a:pt x="20397" y="18812"/>
                  </a:cubicBezTo>
                  <a:cubicBezTo>
                    <a:pt x="21790" y="18786"/>
                    <a:pt x="23113" y="18220"/>
                    <a:pt x="24087" y="17221"/>
                  </a:cubicBezTo>
                  <a:cubicBezTo>
                    <a:pt x="26822" y="14486"/>
                    <a:pt x="17153" y="238"/>
                    <a:pt x="12574" y="238"/>
                  </a:cubicBezTo>
                  <a:cubicBezTo>
                    <a:pt x="8853" y="1256"/>
                    <a:pt x="5552" y="3444"/>
                    <a:pt x="3160" y="647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 3621">
              <a:extLst>
                <a:ext uri="{FF2B5EF4-FFF2-40B4-BE49-F238E27FC236}">
                  <a16:creationId xmlns:a16="http://schemas.microsoft.com/office/drawing/2014/main" id="{9566721D-2184-7E32-CDD8-AB3432D2BAA4}"/>
                </a:ext>
              </a:extLst>
            </p:cNvPr>
            <p:cNvSpPr/>
            <p:nvPr/>
          </p:nvSpPr>
          <p:spPr>
            <a:xfrm>
              <a:off x="9845027" y="399410"/>
              <a:ext cx="15050" cy="11346"/>
            </a:xfrm>
            <a:custGeom>
              <a:avLst/>
              <a:gdLst>
                <a:gd name="connsiteX0" fmla="*/ 13958 w 15050"/>
                <a:gd name="connsiteY0" fmla="*/ 8297 h 11346"/>
                <a:gd name="connsiteX1" fmla="*/ 4608 w 15050"/>
                <a:gd name="connsiteY1" fmla="*/ 1937 h 11346"/>
                <a:gd name="connsiteX2" fmla="*/ -163 w 15050"/>
                <a:gd name="connsiteY2" fmla="*/ 8742 h 11346"/>
                <a:gd name="connsiteX3" fmla="*/ 13958 w 15050"/>
                <a:gd name="connsiteY3" fmla="*/ 8297 h 1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0" h="11346">
                  <a:moveTo>
                    <a:pt x="13958" y="8297"/>
                  </a:moveTo>
                  <a:cubicBezTo>
                    <a:pt x="17520" y="2382"/>
                    <a:pt x="10078" y="-2452"/>
                    <a:pt x="4608" y="1937"/>
                  </a:cubicBezTo>
                  <a:cubicBezTo>
                    <a:pt x="2324" y="3629"/>
                    <a:pt x="652" y="6020"/>
                    <a:pt x="-163" y="8742"/>
                  </a:cubicBezTo>
                  <a:cubicBezTo>
                    <a:pt x="-163" y="12877"/>
                    <a:pt x="11478" y="12305"/>
                    <a:pt x="13958" y="829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 3622">
              <a:extLst>
                <a:ext uri="{FF2B5EF4-FFF2-40B4-BE49-F238E27FC236}">
                  <a16:creationId xmlns:a16="http://schemas.microsoft.com/office/drawing/2014/main" id="{E51C9D97-0DC9-C78B-2E1D-247CF9202D5C}"/>
                </a:ext>
              </a:extLst>
            </p:cNvPr>
            <p:cNvSpPr/>
            <p:nvPr/>
          </p:nvSpPr>
          <p:spPr>
            <a:xfrm>
              <a:off x="9929550" y="4435167"/>
              <a:ext cx="14640" cy="9376"/>
            </a:xfrm>
            <a:custGeom>
              <a:avLst/>
              <a:gdLst>
                <a:gd name="connsiteX0" fmla="*/ 9644 w 14640"/>
                <a:gd name="connsiteY0" fmla="*/ 7714 h 9376"/>
                <a:gd name="connsiteX1" fmla="*/ 14478 w 14640"/>
                <a:gd name="connsiteY1" fmla="*/ 3007 h 9376"/>
                <a:gd name="connsiteX2" fmla="*/ 1757 w 14640"/>
                <a:gd name="connsiteY2" fmla="*/ 4915 h 9376"/>
                <a:gd name="connsiteX3" fmla="*/ 9644 w 14640"/>
                <a:gd name="connsiteY3" fmla="*/ 7714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0" h="9376">
                  <a:moveTo>
                    <a:pt x="9644" y="7714"/>
                  </a:moveTo>
                  <a:cubicBezTo>
                    <a:pt x="12315" y="6696"/>
                    <a:pt x="14478" y="4597"/>
                    <a:pt x="14478" y="3007"/>
                  </a:cubicBezTo>
                  <a:cubicBezTo>
                    <a:pt x="14478" y="-1509"/>
                    <a:pt x="6336" y="-237"/>
                    <a:pt x="1757" y="4915"/>
                  </a:cubicBezTo>
                  <a:cubicBezTo>
                    <a:pt x="-2823" y="10067"/>
                    <a:pt x="1184" y="10958"/>
                    <a:pt x="9644" y="77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 3623">
              <a:extLst>
                <a:ext uri="{FF2B5EF4-FFF2-40B4-BE49-F238E27FC236}">
                  <a16:creationId xmlns:a16="http://schemas.microsoft.com/office/drawing/2014/main" id="{94084B4B-E062-15B0-5625-559C66B4A871}"/>
                </a:ext>
              </a:extLst>
            </p:cNvPr>
            <p:cNvSpPr/>
            <p:nvPr/>
          </p:nvSpPr>
          <p:spPr>
            <a:xfrm>
              <a:off x="9935443" y="249106"/>
              <a:ext cx="54845" cy="35339"/>
            </a:xfrm>
            <a:custGeom>
              <a:avLst/>
              <a:gdLst>
                <a:gd name="connsiteX0" fmla="*/ 25505 w 54845"/>
                <a:gd name="connsiteY0" fmla="*/ 26681 h 35339"/>
                <a:gd name="connsiteX1" fmla="*/ 41661 w 54845"/>
                <a:gd name="connsiteY1" fmla="*/ 31579 h 35339"/>
                <a:gd name="connsiteX2" fmla="*/ 54382 w 54845"/>
                <a:gd name="connsiteY2" fmla="*/ 27126 h 35339"/>
                <a:gd name="connsiteX3" fmla="*/ 46177 w 54845"/>
                <a:gd name="connsiteY3" fmla="*/ 21847 h 35339"/>
                <a:gd name="connsiteX4" fmla="*/ 34918 w 54845"/>
                <a:gd name="connsiteY4" fmla="*/ 20575 h 35339"/>
                <a:gd name="connsiteX5" fmla="*/ 25505 w 54845"/>
                <a:gd name="connsiteY5" fmla="*/ 17267 h 35339"/>
                <a:gd name="connsiteX6" fmla="*/ 15963 w 54845"/>
                <a:gd name="connsiteY6" fmla="*/ 10143 h 35339"/>
                <a:gd name="connsiteX7" fmla="*/ 3242 w 54845"/>
                <a:gd name="connsiteY7" fmla="*/ 2065 h 35339"/>
                <a:gd name="connsiteX8" fmla="*/ 5278 w 54845"/>
                <a:gd name="connsiteY8" fmla="*/ 19621 h 35339"/>
                <a:gd name="connsiteX9" fmla="*/ 25505 w 54845"/>
                <a:gd name="connsiteY9" fmla="*/ 26681 h 3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845" h="35339">
                  <a:moveTo>
                    <a:pt x="25505" y="26681"/>
                  </a:moveTo>
                  <a:cubicBezTo>
                    <a:pt x="35555" y="26681"/>
                    <a:pt x="40325" y="28144"/>
                    <a:pt x="41661" y="31579"/>
                  </a:cubicBezTo>
                  <a:cubicBezTo>
                    <a:pt x="44396" y="38766"/>
                    <a:pt x="53428" y="35650"/>
                    <a:pt x="54382" y="27126"/>
                  </a:cubicBezTo>
                  <a:cubicBezTo>
                    <a:pt x="55336" y="20447"/>
                    <a:pt x="54382" y="20002"/>
                    <a:pt x="46177" y="21847"/>
                  </a:cubicBezTo>
                  <a:cubicBezTo>
                    <a:pt x="40770" y="23055"/>
                    <a:pt x="36063" y="22546"/>
                    <a:pt x="34918" y="20575"/>
                  </a:cubicBezTo>
                  <a:cubicBezTo>
                    <a:pt x="32361" y="18234"/>
                    <a:pt x="28965" y="17044"/>
                    <a:pt x="25505" y="17267"/>
                  </a:cubicBezTo>
                  <a:cubicBezTo>
                    <a:pt x="21001" y="17566"/>
                    <a:pt x="16956" y="14545"/>
                    <a:pt x="15963" y="10143"/>
                  </a:cubicBezTo>
                  <a:cubicBezTo>
                    <a:pt x="13165" y="1047"/>
                    <a:pt x="8076" y="-2133"/>
                    <a:pt x="3242" y="2065"/>
                  </a:cubicBezTo>
                  <a:cubicBezTo>
                    <a:pt x="-1592" y="6263"/>
                    <a:pt x="-1592" y="11224"/>
                    <a:pt x="5278" y="19621"/>
                  </a:cubicBezTo>
                  <a:cubicBezTo>
                    <a:pt x="9857" y="25091"/>
                    <a:pt x="14373" y="26681"/>
                    <a:pt x="25505" y="266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 3624">
              <a:extLst>
                <a:ext uri="{FF2B5EF4-FFF2-40B4-BE49-F238E27FC236}">
                  <a16:creationId xmlns:a16="http://schemas.microsoft.com/office/drawing/2014/main" id="{165D6A54-4652-D13A-9E36-619C037582D6}"/>
                </a:ext>
              </a:extLst>
            </p:cNvPr>
            <p:cNvSpPr/>
            <p:nvPr/>
          </p:nvSpPr>
          <p:spPr>
            <a:xfrm>
              <a:off x="9793335" y="329042"/>
              <a:ext cx="7289" cy="6297"/>
            </a:xfrm>
            <a:custGeom>
              <a:avLst/>
              <a:gdLst>
                <a:gd name="connsiteX0" fmla="*/ 5415 w 7289"/>
                <a:gd name="connsiteY0" fmla="*/ 238 h 6297"/>
                <a:gd name="connsiteX1" fmla="*/ 390 w 7289"/>
                <a:gd name="connsiteY1" fmla="*/ 3355 h 6297"/>
                <a:gd name="connsiteX2" fmla="*/ 1535 w 7289"/>
                <a:gd name="connsiteY2" fmla="*/ 6536 h 6297"/>
                <a:gd name="connsiteX3" fmla="*/ 6560 w 7289"/>
                <a:gd name="connsiteY3" fmla="*/ 3355 h 6297"/>
                <a:gd name="connsiteX4" fmla="*/ 5415 w 7289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9" h="6297">
                  <a:moveTo>
                    <a:pt x="5415" y="238"/>
                  </a:moveTo>
                  <a:cubicBezTo>
                    <a:pt x="3354" y="455"/>
                    <a:pt x="1503" y="1606"/>
                    <a:pt x="390" y="3355"/>
                  </a:cubicBezTo>
                  <a:cubicBezTo>
                    <a:pt x="-692" y="5136"/>
                    <a:pt x="-119" y="6536"/>
                    <a:pt x="1535" y="6536"/>
                  </a:cubicBezTo>
                  <a:cubicBezTo>
                    <a:pt x="3633" y="6370"/>
                    <a:pt x="5516" y="5181"/>
                    <a:pt x="6560" y="3355"/>
                  </a:cubicBezTo>
                  <a:cubicBezTo>
                    <a:pt x="7641" y="1638"/>
                    <a:pt x="7132" y="238"/>
                    <a:pt x="541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 3625">
              <a:extLst>
                <a:ext uri="{FF2B5EF4-FFF2-40B4-BE49-F238E27FC236}">
                  <a16:creationId xmlns:a16="http://schemas.microsoft.com/office/drawing/2014/main" id="{27D3A149-7C2C-3743-75FC-CA29501A9A7B}"/>
                </a:ext>
              </a:extLst>
            </p:cNvPr>
            <p:cNvSpPr/>
            <p:nvPr/>
          </p:nvSpPr>
          <p:spPr>
            <a:xfrm>
              <a:off x="9982607" y="2427617"/>
              <a:ext cx="13026" cy="6333"/>
            </a:xfrm>
            <a:custGeom>
              <a:avLst/>
              <a:gdLst>
                <a:gd name="connsiteX0" fmla="*/ 4483 w 13026"/>
                <a:gd name="connsiteY0" fmla="*/ 6550 h 6333"/>
                <a:gd name="connsiteX1" fmla="*/ 12561 w 13026"/>
                <a:gd name="connsiteY1" fmla="*/ 3370 h 6333"/>
                <a:gd name="connsiteX2" fmla="*/ 8300 w 13026"/>
                <a:gd name="connsiteY2" fmla="*/ 253 h 6333"/>
                <a:gd name="connsiteX3" fmla="*/ 158 w 13026"/>
                <a:gd name="connsiteY3" fmla="*/ 3370 h 6333"/>
                <a:gd name="connsiteX4" fmla="*/ 4483 w 13026"/>
                <a:gd name="connsiteY4" fmla="*/ 6550 h 6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26" h="6333">
                  <a:moveTo>
                    <a:pt x="4483" y="6550"/>
                  </a:moveTo>
                  <a:cubicBezTo>
                    <a:pt x="7517" y="6747"/>
                    <a:pt x="10481" y="5583"/>
                    <a:pt x="12561" y="3370"/>
                  </a:cubicBezTo>
                  <a:cubicBezTo>
                    <a:pt x="13643" y="1652"/>
                    <a:pt x="11734" y="253"/>
                    <a:pt x="8300" y="253"/>
                  </a:cubicBezTo>
                  <a:cubicBezTo>
                    <a:pt x="5265" y="94"/>
                    <a:pt x="2308" y="1226"/>
                    <a:pt x="158" y="3370"/>
                  </a:cubicBezTo>
                  <a:cubicBezTo>
                    <a:pt x="-987" y="5278"/>
                    <a:pt x="1048" y="6550"/>
                    <a:pt x="4483" y="65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 3626">
              <a:extLst>
                <a:ext uri="{FF2B5EF4-FFF2-40B4-BE49-F238E27FC236}">
                  <a16:creationId xmlns:a16="http://schemas.microsoft.com/office/drawing/2014/main" id="{28091594-4360-6732-A78D-C8ACA085645F}"/>
                </a:ext>
              </a:extLst>
            </p:cNvPr>
            <p:cNvSpPr/>
            <p:nvPr/>
          </p:nvSpPr>
          <p:spPr>
            <a:xfrm>
              <a:off x="9935309" y="2607133"/>
              <a:ext cx="11998" cy="9285"/>
            </a:xfrm>
            <a:custGeom>
              <a:avLst/>
              <a:gdLst>
                <a:gd name="connsiteX0" fmla="*/ 7383 w 11998"/>
                <a:gd name="connsiteY0" fmla="*/ 9524 h 9285"/>
                <a:gd name="connsiteX1" fmla="*/ 11835 w 11998"/>
                <a:gd name="connsiteY1" fmla="*/ 6280 h 9285"/>
                <a:gd name="connsiteX2" fmla="*/ 577 w 11998"/>
                <a:gd name="connsiteY2" fmla="*/ 1064 h 9285"/>
                <a:gd name="connsiteX3" fmla="*/ 7383 w 11998"/>
                <a:gd name="connsiteY3" fmla="*/ 9524 h 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8" h="9285">
                  <a:moveTo>
                    <a:pt x="7383" y="9524"/>
                  </a:moveTo>
                  <a:cubicBezTo>
                    <a:pt x="9864" y="9524"/>
                    <a:pt x="11835" y="8061"/>
                    <a:pt x="11835" y="6280"/>
                  </a:cubicBezTo>
                  <a:cubicBezTo>
                    <a:pt x="11835" y="2527"/>
                    <a:pt x="3121" y="-1544"/>
                    <a:pt x="577" y="1064"/>
                  </a:cubicBezTo>
                  <a:cubicBezTo>
                    <a:pt x="-1968" y="3672"/>
                    <a:pt x="2485" y="9524"/>
                    <a:pt x="7383" y="95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 3627">
              <a:extLst>
                <a:ext uri="{FF2B5EF4-FFF2-40B4-BE49-F238E27FC236}">
                  <a16:creationId xmlns:a16="http://schemas.microsoft.com/office/drawing/2014/main" id="{F0033E6B-A9D0-869C-8BEB-390DF9452F36}"/>
                </a:ext>
              </a:extLst>
            </p:cNvPr>
            <p:cNvSpPr/>
            <p:nvPr/>
          </p:nvSpPr>
          <p:spPr>
            <a:xfrm>
              <a:off x="9991902" y="5882327"/>
              <a:ext cx="8136" cy="6297"/>
            </a:xfrm>
            <a:custGeom>
              <a:avLst/>
              <a:gdLst>
                <a:gd name="connsiteX0" fmla="*/ 5047 w 8136"/>
                <a:gd name="connsiteY0" fmla="*/ 6535 h 6297"/>
                <a:gd name="connsiteX1" fmla="*/ 7973 w 8136"/>
                <a:gd name="connsiteY1" fmla="*/ 3355 h 6297"/>
                <a:gd name="connsiteX2" fmla="*/ 3139 w 8136"/>
                <a:gd name="connsiteY2" fmla="*/ 238 h 6297"/>
                <a:gd name="connsiteX3" fmla="*/ 214 w 8136"/>
                <a:gd name="connsiteY3" fmla="*/ 3355 h 6297"/>
                <a:gd name="connsiteX4" fmla="*/ 5047 w 813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5047" y="6535"/>
                  </a:moveTo>
                  <a:cubicBezTo>
                    <a:pt x="6720" y="6434"/>
                    <a:pt x="8011" y="5028"/>
                    <a:pt x="7973" y="3355"/>
                  </a:cubicBezTo>
                  <a:cubicBezTo>
                    <a:pt x="7973" y="1638"/>
                    <a:pt x="5811" y="238"/>
                    <a:pt x="3139" y="238"/>
                  </a:cubicBezTo>
                  <a:cubicBezTo>
                    <a:pt x="468" y="238"/>
                    <a:pt x="-868" y="1638"/>
                    <a:pt x="214" y="3355"/>
                  </a:cubicBezTo>
                  <a:cubicBezTo>
                    <a:pt x="1257" y="5092"/>
                    <a:pt x="3037" y="6262"/>
                    <a:pt x="5047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 3628">
              <a:extLst>
                <a:ext uri="{FF2B5EF4-FFF2-40B4-BE49-F238E27FC236}">
                  <a16:creationId xmlns:a16="http://schemas.microsoft.com/office/drawing/2014/main" id="{4118E4FC-5ACA-631F-678E-6BD9E231DDE1}"/>
                </a:ext>
              </a:extLst>
            </p:cNvPr>
            <p:cNvSpPr/>
            <p:nvPr/>
          </p:nvSpPr>
          <p:spPr>
            <a:xfrm>
              <a:off x="9789493" y="467451"/>
              <a:ext cx="11440" cy="17172"/>
            </a:xfrm>
            <a:custGeom>
              <a:avLst/>
              <a:gdLst>
                <a:gd name="connsiteX0" fmla="*/ 10529 w 11440"/>
                <a:gd name="connsiteY0" fmla="*/ 6917 h 17172"/>
                <a:gd name="connsiteX1" fmla="*/ 4168 w 11440"/>
                <a:gd name="connsiteY1" fmla="*/ 238 h 17172"/>
                <a:gd name="connsiteX2" fmla="*/ 3405 w 11440"/>
                <a:gd name="connsiteY2" fmla="*/ 15377 h 17172"/>
                <a:gd name="connsiteX3" fmla="*/ 10529 w 11440"/>
                <a:gd name="connsiteY3" fmla="*/ 6917 h 1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40" h="17172">
                  <a:moveTo>
                    <a:pt x="10529" y="6917"/>
                  </a:moveTo>
                  <a:cubicBezTo>
                    <a:pt x="9384" y="3228"/>
                    <a:pt x="6458" y="238"/>
                    <a:pt x="4168" y="238"/>
                  </a:cubicBezTo>
                  <a:cubicBezTo>
                    <a:pt x="-1239" y="238"/>
                    <a:pt x="-1684" y="10161"/>
                    <a:pt x="3405" y="15377"/>
                  </a:cubicBezTo>
                  <a:cubicBezTo>
                    <a:pt x="8493" y="20593"/>
                    <a:pt x="13136" y="15059"/>
                    <a:pt x="10529" y="69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 3629">
              <a:extLst>
                <a:ext uri="{FF2B5EF4-FFF2-40B4-BE49-F238E27FC236}">
                  <a16:creationId xmlns:a16="http://schemas.microsoft.com/office/drawing/2014/main" id="{15A945FB-DAE7-1EED-328B-929229B5F23A}"/>
                </a:ext>
              </a:extLst>
            </p:cNvPr>
            <p:cNvSpPr/>
            <p:nvPr/>
          </p:nvSpPr>
          <p:spPr>
            <a:xfrm>
              <a:off x="9975685" y="6386908"/>
              <a:ext cx="8845" cy="14140"/>
            </a:xfrm>
            <a:custGeom>
              <a:avLst/>
              <a:gdLst>
                <a:gd name="connsiteX0" fmla="*/ 8670 w 8845"/>
                <a:gd name="connsiteY0" fmla="*/ 8713 h 14140"/>
                <a:gd name="connsiteX1" fmla="*/ 5553 w 8845"/>
                <a:gd name="connsiteY1" fmla="*/ 634 h 14140"/>
                <a:gd name="connsiteX2" fmla="*/ 846 w 8845"/>
                <a:gd name="connsiteY2" fmla="*/ 11575 h 14140"/>
                <a:gd name="connsiteX3" fmla="*/ 8670 w 8845"/>
                <a:gd name="connsiteY3" fmla="*/ 8713 h 1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45" h="14140">
                  <a:moveTo>
                    <a:pt x="8670" y="8713"/>
                  </a:moveTo>
                  <a:cubicBezTo>
                    <a:pt x="8816" y="5698"/>
                    <a:pt x="7684" y="2765"/>
                    <a:pt x="5553" y="634"/>
                  </a:cubicBezTo>
                  <a:cubicBezTo>
                    <a:pt x="1737" y="-1719"/>
                    <a:pt x="-2016" y="6995"/>
                    <a:pt x="846" y="11575"/>
                  </a:cubicBezTo>
                  <a:cubicBezTo>
                    <a:pt x="3709" y="16154"/>
                    <a:pt x="8670" y="15073"/>
                    <a:pt x="8670" y="87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 3630">
              <a:extLst>
                <a:ext uri="{FF2B5EF4-FFF2-40B4-BE49-F238E27FC236}">
                  <a16:creationId xmlns:a16="http://schemas.microsoft.com/office/drawing/2014/main" id="{BC4703DA-ADBA-D51A-99D7-486C93EC350B}"/>
                </a:ext>
              </a:extLst>
            </p:cNvPr>
            <p:cNvSpPr/>
            <p:nvPr/>
          </p:nvSpPr>
          <p:spPr>
            <a:xfrm>
              <a:off x="9789244" y="381001"/>
              <a:ext cx="9286" cy="11140"/>
            </a:xfrm>
            <a:custGeom>
              <a:avLst/>
              <a:gdLst>
                <a:gd name="connsiteX0" fmla="*/ -163 w 9286"/>
                <a:gd name="connsiteY0" fmla="*/ 5016 h 11140"/>
                <a:gd name="connsiteX1" fmla="*/ 4481 w 9286"/>
                <a:gd name="connsiteY1" fmla="*/ 11377 h 11140"/>
                <a:gd name="connsiteX2" fmla="*/ 9124 w 9286"/>
                <a:gd name="connsiteY2" fmla="*/ 7052 h 11140"/>
                <a:gd name="connsiteX3" fmla="*/ 4481 w 9286"/>
                <a:gd name="connsiteY3" fmla="*/ 691 h 11140"/>
                <a:gd name="connsiteX4" fmla="*/ -163 w 9286"/>
                <a:gd name="connsiteY4" fmla="*/ 5016 h 1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11140">
                  <a:moveTo>
                    <a:pt x="-163" y="5016"/>
                  </a:moveTo>
                  <a:cubicBezTo>
                    <a:pt x="-163" y="8451"/>
                    <a:pt x="1937" y="11377"/>
                    <a:pt x="4481" y="11377"/>
                  </a:cubicBezTo>
                  <a:cubicBezTo>
                    <a:pt x="6949" y="11447"/>
                    <a:pt x="9023" y="9520"/>
                    <a:pt x="9124" y="7052"/>
                  </a:cubicBezTo>
                  <a:cubicBezTo>
                    <a:pt x="8902" y="4228"/>
                    <a:pt x="7108" y="1766"/>
                    <a:pt x="4481" y="691"/>
                  </a:cubicBezTo>
                  <a:cubicBezTo>
                    <a:pt x="1555" y="-581"/>
                    <a:pt x="-163" y="818"/>
                    <a:pt x="-163" y="50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 3631">
              <a:extLst>
                <a:ext uri="{FF2B5EF4-FFF2-40B4-BE49-F238E27FC236}">
                  <a16:creationId xmlns:a16="http://schemas.microsoft.com/office/drawing/2014/main" id="{C58B0C9D-6F60-B7C1-C3E7-6AB77EC54320}"/>
                </a:ext>
              </a:extLst>
            </p:cNvPr>
            <p:cNvSpPr/>
            <p:nvPr/>
          </p:nvSpPr>
          <p:spPr>
            <a:xfrm>
              <a:off x="9925617" y="4195847"/>
              <a:ext cx="6360" cy="6360"/>
            </a:xfrm>
            <a:custGeom>
              <a:avLst/>
              <a:gdLst>
                <a:gd name="connsiteX0" fmla="*/ -163 w 6360"/>
                <a:gd name="connsiteY0" fmla="*/ 3419 h 6360"/>
                <a:gd name="connsiteX1" fmla="*/ 3018 w 6360"/>
                <a:gd name="connsiteY1" fmla="*/ 6599 h 6360"/>
                <a:gd name="connsiteX2" fmla="*/ 6198 w 6360"/>
                <a:gd name="connsiteY2" fmla="*/ 3419 h 6360"/>
                <a:gd name="connsiteX3" fmla="*/ 3018 w 6360"/>
                <a:gd name="connsiteY3" fmla="*/ 238 h 6360"/>
                <a:gd name="connsiteX4" fmla="*/ -163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-163" y="3419"/>
                  </a:move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 3632">
              <a:extLst>
                <a:ext uri="{FF2B5EF4-FFF2-40B4-BE49-F238E27FC236}">
                  <a16:creationId xmlns:a16="http://schemas.microsoft.com/office/drawing/2014/main" id="{015B7A2A-1CBA-3621-F981-CC80DA2C0D47}"/>
                </a:ext>
              </a:extLst>
            </p:cNvPr>
            <p:cNvSpPr/>
            <p:nvPr/>
          </p:nvSpPr>
          <p:spPr>
            <a:xfrm>
              <a:off x="9761628" y="5464277"/>
              <a:ext cx="8735" cy="11721"/>
            </a:xfrm>
            <a:custGeom>
              <a:avLst/>
              <a:gdLst>
                <a:gd name="connsiteX0" fmla="*/ 8371 w 8735"/>
                <a:gd name="connsiteY0" fmla="*/ 4715 h 11721"/>
                <a:gd name="connsiteX1" fmla="*/ 5255 w 8735"/>
                <a:gd name="connsiteY1" fmla="*/ 516 h 11721"/>
                <a:gd name="connsiteX2" fmla="*/ 39 w 8735"/>
                <a:gd name="connsiteY2" fmla="*/ 7513 h 11721"/>
                <a:gd name="connsiteX3" fmla="*/ 3155 w 8735"/>
                <a:gd name="connsiteY3" fmla="*/ 11711 h 11721"/>
                <a:gd name="connsiteX4" fmla="*/ 8371 w 8735"/>
                <a:gd name="connsiteY4" fmla="*/ 4715 h 1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5" h="11721">
                  <a:moveTo>
                    <a:pt x="8371" y="4715"/>
                  </a:moveTo>
                  <a:cubicBezTo>
                    <a:pt x="9071" y="1089"/>
                    <a:pt x="7926" y="-438"/>
                    <a:pt x="5255" y="516"/>
                  </a:cubicBezTo>
                  <a:cubicBezTo>
                    <a:pt x="2494" y="1878"/>
                    <a:pt x="554" y="4479"/>
                    <a:pt x="39" y="7513"/>
                  </a:cubicBezTo>
                  <a:cubicBezTo>
                    <a:pt x="-661" y="11075"/>
                    <a:pt x="484" y="12602"/>
                    <a:pt x="3155" y="11711"/>
                  </a:cubicBezTo>
                  <a:cubicBezTo>
                    <a:pt x="5903" y="10331"/>
                    <a:pt x="7837" y="7742"/>
                    <a:pt x="8371" y="47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 3633">
              <a:extLst>
                <a:ext uri="{FF2B5EF4-FFF2-40B4-BE49-F238E27FC236}">
                  <a16:creationId xmlns:a16="http://schemas.microsoft.com/office/drawing/2014/main" id="{5ECAA25C-27D4-E772-D559-5F2326A2ED7E}"/>
                </a:ext>
              </a:extLst>
            </p:cNvPr>
            <p:cNvSpPr/>
            <p:nvPr/>
          </p:nvSpPr>
          <p:spPr>
            <a:xfrm>
              <a:off x="9759732" y="3022316"/>
              <a:ext cx="6634" cy="7920"/>
            </a:xfrm>
            <a:custGeom>
              <a:avLst/>
              <a:gdLst>
                <a:gd name="connsiteX0" fmla="*/ 4924 w 6634"/>
                <a:gd name="connsiteY0" fmla="*/ 7851 h 7920"/>
                <a:gd name="connsiteX1" fmla="*/ 5941 w 6634"/>
                <a:gd name="connsiteY1" fmla="*/ 3144 h 7920"/>
                <a:gd name="connsiteX2" fmla="*/ 280 w 6634"/>
                <a:gd name="connsiteY2" fmla="*/ 4925 h 7920"/>
                <a:gd name="connsiteX3" fmla="*/ 4924 w 6634"/>
                <a:gd name="connsiteY3" fmla="*/ 7851 h 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4" h="7920">
                  <a:moveTo>
                    <a:pt x="4924" y="7851"/>
                  </a:moveTo>
                  <a:cubicBezTo>
                    <a:pt x="6488" y="6820"/>
                    <a:pt x="6940" y="4727"/>
                    <a:pt x="5941" y="3144"/>
                  </a:cubicBezTo>
                  <a:cubicBezTo>
                    <a:pt x="3079" y="-1627"/>
                    <a:pt x="-1628" y="-164"/>
                    <a:pt x="280" y="4925"/>
                  </a:cubicBezTo>
                  <a:cubicBezTo>
                    <a:pt x="1298" y="7469"/>
                    <a:pt x="3333" y="8805"/>
                    <a:pt x="4924" y="785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 3634">
              <a:extLst>
                <a:ext uri="{FF2B5EF4-FFF2-40B4-BE49-F238E27FC236}">
                  <a16:creationId xmlns:a16="http://schemas.microsoft.com/office/drawing/2014/main" id="{C1745875-0298-F217-16D6-8BB51AC3FCAC}"/>
                </a:ext>
              </a:extLst>
            </p:cNvPr>
            <p:cNvSpPr/>
            <p:nvPr/>
          </p:nvSpPr>
          <p:spPr>
            <a:xfrm>
              <a:off x="9753461" y="6352936"/>
              <a:ext cx="10500" cy="10615"/>
            </a:xfrm>
            <a:custGeom>
              <a:avLst/>
              <a:gdLst>
                <a:gd name="connsiteX0" fmla="*/ 190 w 10500"/>
                <a:gd name="connsiteY0" fmla="*/ 8210 h 10615"/>
                <a:gd name="connsiteX1" fmla="*/ 6996 w 10500"/>
                <a:gd name="connsiteY1" fmla="*/ 10252 h 10615"/>
                <a:gd name="connsiteX2" fmla="*/ 9223 w 10500"/>
                <a:gd name="connsiteY2" fmla="*/ 7828 h 10615"/>
                <a:gd name="connsiteX3" fmla="*/ 2862 w 10500"/>
                <a:gd name="connsiteY3" fmla="*/ 1786 h 10615"/>
                <a:gd name="connsiteX4" fmla="*/ 190 w 10500"/>
                <a:gd name="connsiteY4" fmla="*/ 8210 h 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0" h="10615">
                  <a:moveTo>
                    <a:pt x="190" y="8210"/>
                  </a:moveTo>
                  <a:cubicBezTo>
                    <a:pt x="1507" y="10652"/>
                    <a:pt x="4554" y="11568"/>
                    <a:pt x="6996" y="10252"/>
                  </a:cubicBezTo>
                  <a:cubicBezTo>
                    <a:pt x="7989" y="9718"/>
                    <a:pt x="8771" y="8859"/>
                    <a:pt x="9223" y="7828"/>
                  </a:cubicBezTo>
                  <a:cubicBezTo>
                    <a:pt x="12594" y="2358"/>
                    <a:pt x="7696" y="-2285"/>
                    <a:pt x="2862" y="1786"/>
                  </a:cubicBezTo>
                  <a:cubicBezTo>
                    <a:pt x="445" y="3757"/>
                    <a:pt x="-827" y="6684"/>
                    <a:pt x="190" y="821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 3635">
              <a:extLst>
                <a:ext uri="{FF2B5EF4-FFF2-40B4-BE49-F238E27FC236}">
                  <a16:creationId xmlns:a16="http://schemas.microsoft.com/office/drawing/2014/main" id="{8F4A1841-FD82-AF97-CF11-94F81AD80B4C}"/>
                </a:ext>
              </a:extLst>
            </p:cNvPr>
            <p:cNvSpPr/>
            <p:nvPr/>
          </p:nvSpPr>
          <p:spPr>
            <a:xfrm>
              <a:off x="9764437" y="3626373"/>
              <a:ext cx="6360" cy="6360"/>
            </a:xfrm>
            <a:custGeom>
              <a:avLst/>
              <a:gdLst>
                <a:gd name="connsiteX0" fmla="*/ 2954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  <a:gd name="connsiteX5" fmla="*/ 2954 w 6360"/>
                <a:gd name="connsiteY5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0" h="6360">
                  <a:moveTo>
                    <a:pt x="2954" y="238"/>
                  </a:move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2999" y="238"/>
                    <a:pt x="2973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 3636">
              <a:extLst>
                <a:ext uri="{FF2B5EF4-FFF2-40B4-BE49-F238E27FC236}">
                  <a16:creationId xmlns:a16="http://schemas.microsoft.com/office/drawing/2014/main" id="{6B327D23-71CA-AD2C-15CB-4F855957D33F}"/>
                </a:ext>
              </a:extLst>
            </p:cNvPr>
            <p:cNvSpPr/>
            <p:nvPr/>
          </p:nvSpPr>
          <p:spPr>
            <a:xfrm>
              <a:off x="9789244" y="731739"/>
              <a:ext cx="6170" cy="6297"/>
            </a:xfrm>
            <a:custGeom>
              <a:avLst/>
              <a:gdLst>
                <a:gd name="connsiteX0" fmla="*/ 2954 w 6170"/>
                <a:gd name="connsiteY0" fmla="*/ 238 h 6297"/>
                <a:gd name="connsiteX1" fmla="*/ -163 w 6170"/>
                <a:gd name="connsiteY1" fmla="*/ 3419 h 6297"/>
                <a:gd name="connsiteX2" fmla="*/ 2954 w 6170"/>
                <a:gd name="connsiteY2" fmla="*/ 6536 h 6297"/>
                <a:gd name="connsiteX3" fmla="*/ 6008 w 6170"/>
                <a:gd name="connsiteY3" fmla="*/ 3482 h 6297"/>
                <a:gd name="connsiteX4" fmla="*/ 6008 w 6170"/>
                <a:gd name="connsiteY4" fmla="*/ 3419 h 6297"/>
                <a:gd name="connsiteX5" fmla="*/ 2954 w 6170"/>
                <a:gd name="connsiteY5" fmla="*/ 238 h 6297"/>
                <a:gd name="connsiteX6" fmla="*/ 2954 w 6170"/>
                <a:gd name="connsiteY6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4" y="238"/>
                  </a:moveTo>
                  <a:cubicBezTo>
                    <a:pt x="1224" y="270"/>
                    <a:pt x="-163" y="1689"/>
                    <a:pt x="-163" y="3419"/>
                  </a:cubicBezTo>
                  <a:cubicBezTo>
                    <a:pt x="-163" y="5142"/>
                    <a:pt x="1230" y="6536"/>
                    <a:pt x="2954" y="6536"/>
                  </a:cubicBezTo>
                  <a:cubicBezTo>
                    <a:pt x="4640" y="6536"/>
                    <a:pt x="6008" y="5168"/>
                    <a:pt x="6008" y="3482"/>
                  </a:cubicBezTo>
                  <a:cubicBezTo>
                    <a:pt x="6008" y="3463"/>
                    <a:pt x="6008" y="3438"/>
                    <a:pt x="6008" y="3419"/>
                  </a:cubicBezTo>
                  <a:cubicBezTo>
                    <a:pt x="6046" y="1695"/>
                    <a:pt x="4678" y="277"/>
                    <a:pt x="2954" y="238"/>
                  </a:cubicBezTo>
                  <a:cubicBezTo>
                    <a:pt x="2954" y="238"/>
                    <a:pt x="2954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 3637">
              <a:extLst>
                <a:ext uri="{FF2B5EF4-FFF2-40B4-BE49-F238E27FC236}">
                  <a16:creationId xmlns:a16="http://schemas.microsoft.com/office/drawing/2014/main" id="{2E47DD01-4F25-7D02-FC70-7A51B2A619A7}"/>
                </a:ext>
              </a:extLst>
            </p:cNvPr>
            <p:cNvSpPr/>
            <p:nvPr/>
          </p:nvSpPr>
          <p:spPr>
            <a:xfrm>
              <a:off x="9792358" y="3272013"/>
              <a:ext cx="6172" cy="5155"/>
            </a:xfrm>
            <a:custGeom>
              <a:avLst/>
              <a:gdLst>
                <a:gd name="connsiteX0" fmla="*/ -160 w 6172"/>
                <a:gd name="connsiteY0" fmla="*/ 2023 h 5155"/>
                <a:gd name="connsiteX1" fmla="*/ 2893 w 6172"/>
                <a:gd name="connsiteY1" fmla="*/ 5394 h 5155"/>
                <a:gd name="connsiteX2" fmla="*/ 6010 w 6172"/>
                <a:gd name="connsiteY2" fmla="*/ 3995 h 5155"/>
                <a:gd name="connsiteX3" fmla="*/ 2893 w 6172"/>
                <a:gd name="connsiteY3" fmla="*/ 687 h 5155"/>
                <a:gd name="connsiteX4" fmla="*/ -160 w 6172"/>
                <a:gd name="connsiteY4" fmla="*/ 2023 h 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" h="5155">
                  <a:moveTo>
                    <a:pt x="-160" y="2023"/>
                  </a:moveTo>
                  <a:cubicBezTo>
                    <a:pt x="-230" y="3791"/>
                    <a:pt x="1125" y="5292"/>
                    <a:pt x="2893" y="5394"/>
                  </a:cubicBezTo>
                  <a:cubicBezTo>
                    <a:pt x="4611" y="5394"/>
                    <a:pt x="6010" y="4758"/>
                    <a:pt x="6010" y="3995"/>
                  </a:cubicBezTo>
                  <a:cubicBezTo>
                    <a:pt x="6010" y="3232"/>
                    <a:pt x="4611" y="1705"/>
                    <a:pt x="2893" y="687"/>
                  </a:cubicBezTo>
                  <a:cubicBezTo>
                    <a:pt x="1176" y="-330"/>
                    <a:pt x="-160" y="496"/>
                    <a:pt x="-160" y="20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 3638">
              <a:extLst>
                <a:ext uri="{FF2B5EF4-FFF2-40B4-BE49-F238E27FC236}">
                  <a16:creationId xmlns:a16="http://schemas.microsoft.com/office/drawing/2014/main" id="{160AD461-CF03-475B-F25B-C25736EECC28}"/>
                </a:ext>
              </a:extLst>
            </p:cNvPr>
            <p:cNvSpPr/>
            <p:nvPr/>
          </p:nvSpPr>
          <p:spPr>
            <a:xfrm>
              <a:off x="9973174" y="3418631"/>
              <a:ext cx="5109" cy="6297"/>
            </a:xfrm>
            <a:custGeom>
              <a:avLst/>
              <a:gdLst>
                <a:gd name="connsiteX0" fmla="*/ 3612 w 5109"/>
                <a:gd name="connsiteY0" fmla="*/ 6536 h 6297"/>
                <a:gd name="connsiteX1" fmla="*/ 4947 w 5109"/>
                <a:gd name="connsiteY1" fmla="*/ 3356 h 6297"/>
                <a:gd name="connsiteX2" fmla="*/ 1703 w 5109"/>
                <a:gd name="connsiteY2" fmla="*/ 239 h 6297"/>
                <a:gd name="connsiteX3" fmla="*/ 1703 w 5109"/>
                <a:gd name="connsiteY3" fmla="*/ 239 h 6297"/>
                <a:gd name="connsiteX4" fmla="*/ 367 w 5109"/>
                <a:gd name="connsiteY4" fmla="*/ 3356 h 6297"/>
                <a:gd name="connsiteX5" fmla="*/ 3612 w 5109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9" h="6297">
                  <a:moveTo>
                    <a:pt x="3612" y="6536"/>
                  </a:moveTo>
                  <a:cubicBezTo>
                    <a:pt x="4375" y="6536"/>
                    <a:pt x="4947" y="5073"/>
                    <a:pt x="4947" y="3356"/>
                  </a:cubicBezTo>
                  <a:cubicBezTo>
                    <a:pt x="4916" y="1600"/>
                    <a:pt x="3459" y="207"/>
                    <a:pt x="1703" y="239"/>
                  </a:cubicBezTo>
                  <a:cubicBezTo>
                    <a:pt x="1703" y="239"/>
                    <a:pt x="1703" y="239"/>
                    <a:pt x="1703" y="239"/>
                  </a:cubicBezTo>
                  <a:cubicBezTo>
                    <a:pt x="-78" y="239"/>
                    <a:pt x="-714" y="1638"/>
                    <a:pt x="367" y="3356"/>
                  </a:cubicBezTo>
                  <a:cubicBezTo>
                    <a:pt x="1449" y="5073"/>
                    <a:pt x="2848" y="6536"/>
                    <a:pt x="3612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 3639">
              <a:extLst>
                <a:ext uri="{FF2B5EF4-FFF2-40B4-BE49-F238E27FC236}">
                  <a16:creationId xmlns:a16="http://schemas.microsoft.com/office/drawing/2014/main" id="{F8A9BFE0-3DC5-1A50-94C3-84AA278E6170}"/>
                </a:ext>
              </a:extLst>
            </p:cNvPr>
            <p:cNvSpPr/>
            <p:nvPr/>
          </p:nvSpPr>
          <p:spPr>
            <a:xfrm>
              <a:off x="9770607" y="4614319"/>
              <a:ext cx="6233" cy="9477"/>
            </a:xfrm>
            <a:custGeom>
              <a:avLst/>
              <a:gdLst>
                <a:gd name="connsiteX0" fmla="*/ 2954 w 6233"/>
                <a:gd name="connsiteY0" fmla="*/ 9716 h 9477"/>
                <a:gd name="connsiteX1" fmla="*/ 6071 w 6233"/>
                <a:gd name="connsiteY1" fmla="*/ 4945 h 9477"/>
                <a:gd name="connsiteX2" fmla="*/ 2954 w 6233"/>
                <a:gd name="connsiteY2" fmla="*/ 238 h 9477"/>
                <a:gd name="connsiteX3" fmla="*/ -163 w 6233"/>
                <a:gd name="connsiteY3" fmla="*/ 4945 h 9477"/>
                <a:gd name="connsiteX4" fmla="*/ 2954 w 6233"/>
                <a:gd name="connsiteY4" fmla="*/ 9716 h 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77">
                  <a:moveTo>
                    <a:pt x="2954" y="9716"/>
                  </a:moveTo>
                  <a:cubicBezTo>
                    <a:pt x="4672" y="9716"/>
                    <a:pt x="6071" y="7553"/>
                    <a:pt x="6071" y="4945"/>
                  </a:cubicBezTo>
                  <a:cubicBezTo>
                    <a:pt x="6071" y="2338"/>
                    <a:pt x="4672" y="238"/>
                    <a:pt x="2954" y="238"/>
                  </a:cubicBezTo>
                  <a:cubicBezTo>
                    <a:pt x="1237" y="238"/>
                    <a:pt x="-163" y="2401"/>
                    <a:pt x="-163" y="4945"/>
                  </a:cubicBezTo>
                  <a:cubicBezTo>
                    <a:pt x="-163" y="7490"/>
                    <a:pt x="1110" y="9716"/>
                    <a:pt x="2954" y="97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 3640">
              <a:extLst>
                <a:ext uri="{FF2B5EF4-FFF2-40B4-BE49-F238E27FC236}">
                  <a16:creationId xmlns:a16="http://schemas.microsoft.com/office/drawing/2014/main" id="{B52ABD5C-4FBC-87BF-4BFB-CA27ABA28B7F}"/>
                </a:ext>
              </a:extLst>
            </p:cNvPr>
            <p:cNvSpPr/>
            <p:nvPr/>
          </p:nvSpPr>
          <p:spPr>
            <a:xfrm>
              <a:off x="9801647" y="3852941"/>
              <a:ext cx="9286" cy="12721"/>
            </a:xfrm>
            <a:custGeom>
              <a:avLst/>
              <a:gdLst>
                <a:gd name="connsiteX0" fmla="*/ 4481 w 9286"/>
                <a:gd name="connsiteY0" fmla="*/ 238 h 12721"/>
                <a:gd name="connsiteX1" fmla="*/ -163 w 9286"/>
                <a:gd name="connsiteY1" fmla="*/ 6599 h 12721"/>
                <a:gd name="connsiteX2" fmla="*/ 4481 w 9286"/>
                <a:gd name="connsiteY2" fmla="*/ 12960 h 12721"/>
                <a:gd name="connsiteX3" fmla="*/ 9124 w 9286"/>
                <a:gd name="connsiteY3" fmla="*/ 6599 h 12721"/>
                <a:gd name="connsiteX4" fmla="*/ 4481 w 9286"/>
                <a:gd name="connsiteY4" fmla="*/ 238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12721">
                  <a:moveTo>
                    <a:pt x="4481" y="238"/>
                  </a:moveTo>
                  <a:cubicBezTo>
                    <a:pt x="1873" y="238"/>
                    <a:pt x="-163" y="3037"/>
                    <a:pt x="-163" y="6599"/>
                  </a:cubicBezTo>
                  <a:cubicBezTo>
                    <a:pt x="-163" y="10161"/>
                    <a:pt x="1873" y="12960"/>
                    <a:pt x="4481" y="12960"/>
                  </a:cubicBezTo>
                  <a:cubicBezTo>
                    <a:pt x="7089" y="12960"/>
                    <a:pt x="9124" y="10161"/>
                    <a:pt x="9124" y="6599"/>
                  </a:cubicBezTo>
                  <a:cubicBezTo>
                    <a:pt x="9124" y="3037"/>
                    <a:pt x="7025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 3641">
              <a:extLst>
                <a:ext uri="{FF2B5EF4-FFF2-40B4-BE49-F238E27FC236}">
                  <a16:creationId xmlns:a16="http://schemas.microsoft.com/office/drawing/2014/main" id="{1B30F11B-4073-095C-E563-DA5D020A5BFA}"/>
                </a:ext>
              </a:extLst>
            </p:cNvPr>
            <p:cNvSpPr/>
            <p:nvPr/>
          </p:nvSpPr>
          <p:spPr>
            <a:xfrm>
              <a:off x="9792360" y="4684277"/>
              <a:ext cx="18573" cy="8723"/>
            </a:xfrm>
            <a:custGeom>
              <a:avLst/>
              <a:gdLst>
                <a:gd name="connsiteX0" fmla="*/ 18411 w 18573"/>
                <a:gd name="connsiteY0" fmla="*/ 3873 h 8723"/>
                <a:gd name="connsiteX1" fmla="*/ 13513 w 18573"/>
                <a:gd name="connsiteY1" fmla="*/ 757 h 8723"/>
                <a:gd name="connsiteX2" fmla="*/ 4226 w 18573"/>
                <a:gd name="connsiteY2" fmla="*/ 2665 h 8723"/>
                <a:gd name="connsiteX3" fmla="*/ -163 w 18573"/>
                <a:gd name="connsiteY3" fmla="*/ 5781 h 8723"/>
                <a:gd name="connsiteX4" fmla="*/ 9124 w 18573"/>
                <a:gd name="connsiteY4" fmla="*/ 8962 h 8723"/>
                <a:gd name="connsiteX5" fmla="*/ 18411 w 18573"/>
                <a:gd name="connsiteY5" fmla="*/ 3873 h 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73" h="8723">
                  <a:moveTo>
                    <a:pt x="18411" y="3873"/>
                  </a:moveTo>
                  <a:cubicBezTo>
                    <a:pt x="18411" y="566"/>
                    <a:pt x="16694" y="-516"/>
                    <a:pt x="13513" y="757"/>
                  </a:cubicBezTo>
                  <a:cubicBezTo>
                    <a:pt x="10530" y="1851"/>
                    <a:pt x="7401" y="2499"/>
                    <a:pt x="4226" y="2665"/>
                  </a:cubicBezTo>
                  <a:cubicBezTo>
                    <a:pt x="1810" y="2665"/>
                    <a:pt x="-163" y="4064"/>
                    <a:pt x="-163" y="5781"/>
                  </a:cubicBezTo>
                  <a:cubicBezTo>
                    <a:pt x="-163" y="7499"/>
                    <a:pt x="3972" y="8962"/>
                    <a:pt x="9124" y="8962"/>
                  </a:cubicBezTo>
                  <a:cubicBezTo>
                    <a:pt x="15612" y="8962"/>
                    <a:pt x="18411" y="7372"/>
                    <a:pt x="18411" y="38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 3642">
              <a:extLst>
                <a:ext uri="{FF2B5EF4-FFF2-40B4-BE49-F238E27FC236}">
                  <a16:creationId xmlns:a16="http://schemas.microsoft.com/office/drawing/2014/main" id="{DD4C25C0-31FC-8166-7651-065CB5D26D1A}"/>
                </a:ext>
              </a:extLst>
            </p:cNvPr>
            <p:cNvSpPr/>
            <p:nvPr/>
          </p:nvSpPr>
          <p:spPr>
            <a:xfrm>
              <a:off x="9787168" y="6467575"/>
              <a:ext cx="5192" cy="6234"/>
            </a:xfrm>
            <a:custGeom>
              <a:avLst/>
              <a:gdLst>
                <a:gd name="connsiteX0" fmla="*/ 5030 w 5192"/>
                <a:gd name="connsiteY0" fmla="*/ 3356 h 6234"/>
                <a:gd name="connsiteX1" fmla="*/ 1723 w 5192"/>
                <a:gd name="connsiteY1" fmla="*/ 239 h 6234"/>
                <a:gd name="connsiteX2" fmla="*/ 323 w 5192"/>
                <a:gd name="connsiteY2" fmla="*/ 3356 h 6234"/>
                <a:gd name="connsiteX3" fmla="*/ 3631 w 5192"/>
                <a:gd name="connsiteY3" fmla="*/ 6473 h 6234"/>
                <a:gd name="connsiteX4" fmla="*/ 5030 w 5192"/>
                <a:gd name="connsiteY4" fmla="*/ 3356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2" h="6234">
                  <a:moveTo>
                    <a:pt x="5030" y="3356"/>
                  </a:moveTo>
                  <a:cubicBezTo>
                    <a:pt x="4960" y="1588"/>
                    <a:pt x="3491" y="201"/>
                    <a:pt x="1723" y="239"/>
                  </a:cubicBezTo>
                  <a:cubicBezTo>
                    <a:pt x="-59" y="239"/>
                    <a:pt x="-694" y="1639"/>
                    <a:pt x="323" y="3356"/>
                  </a:cubicBezTo>
                  <a:cubicBezTo>
                    <a:pt x="1341" y="5073"/>
                    <a:pt x="2931" y="6473"/>
                    <a:pt x="3631" y="6473"/>
                  </a:cubicBezTo>
                  <a:cubicBezTo>
                    <a:pt x="4330" y="6473"/>
                    <a:pt x="5030" y="5073"/>
                    <a:pt x="5030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 3643">
              <a:extLst>
                <a:ext uri="{FF2B5EF4-FFF2-40B4-BE49-F238E27FC236}">
                  <a16:creationId xmlns:a16="http://schemas.microsoft.com/office/drawing/2014/main" id="{DBC81A3F-66A2-1A8A-1463-5A03191CE3E4}"/>
                </a:ext>
              </a:extLst>
            </p:cNvPr>
            <p:cNvSpPr/>
            <p:nvPr/>
          </p:nvSpPr>
          <p:spPr>
            <a:xfrm>
              <a:off x="9777134" y="6539897"/>
              <a:ext cx="13548" cy="12671"/>
            </a:xfrm>
            <a:custGeom>
              <a:avLst/>
              <a:gdLst>
                <a:gd name="connsiteX0" fmla="*/ 7303 w 13548"/>
                <a:gd name="connsiteY0" fmla="*/ 238 h 12671"/>
                <a:gd name="connsiteX1" fmla="*/ 1452 w 13548"/>
                <a:gd name="connsiteY1" fmla="*/ 7808 h 12671"/>
                <a:gd name="connsiteX2" fmla="*/ 11247 w 13548"/>
                <a:gd name="connsiteY2" fmla="*/ 6536 h 12671"/>
                <a:gd name="connsiteX3" fmla="*/ 7303 w 13548"/>
                <a:gd name="connsiteY3" fmla="*/ 238 h 1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8" h="12671">
                  <a:moveTo>
                    <a:pt x="7303" y="238"/>
                  </a:moveTo>
                  <a:cubicBezTo>
                    <a:pt x="-1156" y="238"/>
                    <a:pt x="-1347" y="238"/>
                    <a:pt x="1452" y="7808"/>
                  </a:cubicBezTo>
                  <a:cubicBezTo>
                    <a:pt x="4250" y="15377"/>
                    <a:pt x="6540" y="14168"/>
                    <a:pt x="11247" y="6536"/>
                  </a:cubicBezTo>
                  <a:cubicBezTo>
                    <a:pt x="14745" y="875"/>
                    <a:pt x="14300" y="238"/>
                    <a:pt x="7303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 3644">
              <a:extLst>
                <a:ext uri="{FF2B5EF4-FFF2-40B4-BE49-F238E27FC236}">
                  <a16:creationId xmlns:a16="http://schemas.microsoft.com/office/drawing/2014/main" id="{AAE6858B-A46B-C33F-8C16-BB00C22E6EA4}"/>
                </a:ext>
              </a:extLst>
            </p:cNvPr>
            <p:cNvSpPr/>
            <p:nvPr/>
          </p:nvSpPr>
          <p:spPr>
            <a:xfrm>
              <a:off x="9788977" y="4699234"/>
              <a:ext cx="15723" cy="15811"/>
            </a:xfrm>
            <a:custGeom>
              <a:avLst/>
              <a:gdLst>
                <a:gd name="connsiteX0" fmla="*/ 15561 w 15723"/>
                <a:gd name="connsiteY0" fmla="*/ 14423 h 15811"/>
                <a:gd name="connsiteX1" fmla="*/ 9200 w 15723"/>
                <a:gd name="connsiteY1" fmla="*/ 6599 h 15811"/>
                <a:gd name="connsiteX2" fmla="*/ 1440 w 15723"/>
                <a:gd name="connsiteY2" fmla="*/ 238 h 15811"/>
                <a:gd name="connsiteX3" fmla="*/ 3603 w 15723"/>
                <a:gd name="connsiteY3" fmla="*/ 12197 h 15811"/>
                <a:gd name="connsiteX4" fmla="*/ 15561 w 15723"/>
                <a:gd name="connsiteY4" fmla="*/ 14423 h 1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23" h="15811">
                  <a:moveTo>
                    <a:pt x="15561" y="14423"/>
                  </a:moveTo>
                  <a:cubicBezTo>
                    <a:pt x="13932" y="11446"/>
                    <a:pt x="11776" y="8800"/>
                    <a:pt x="9200" y="6599"/>
                  </a:cubicBezTo>
                  <a:cubicBezTo>
                    <a:pt x="7031" y="4017"/>
                    <a:pt x="4398" y="1860"/>
                    <a:pt x="1440" y="238"/>
                  </a:cubicBezTo>
                  <a:cubicBezTo>
                    <a:pt x="-1550" y="238"/>
                    <a:pt x="-86" y="8444"/>
                    <a:pt x="3603" y="12197"/>
                  </a:cubicBezTo>
                  <a:cubicBezTo>
                    <a:pt x="7292" y="15949"/>
                    <a:pt x="15561" y="17476"/>
                    <a:pt x="15561" y="144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 3645">
              <a:extLst>
                <a:ext uri="{FF2B5EF4-FFF2-40B4-BE49-F238E27FC236}">
                  <a16:creationId xmlns:a16="http://schemas.microsoft.com/office/drawing/2014/main" id="{03F50572-CDA8-619F-E8F9-AAA9C24478DB}"/>
                </a:ext>
              </a:extLst>
            </p:cNvPr>
            <p:cNvSpPr/>
            <p:nvPr/>
          </p:nvSpPr>
          <p:spPr>
            <a:xfrm>
              <a:off x="9792360" y="6588989"/>
              <a:ext cx="15007" cy="7457"/>
            </a:xfrm>
            <a:custGeom>
              <a:avLst/>
              <a:gdLst>
                <a:gd name="connsiteX0" fmla="*/ 8361 w 15007"/>
                <a:gd name="connsiteY0" fmla="*/ 7694 h 7457"/>
                <a:gd name="connsiteX1" fmla="*/ 10969 w 15007"/>
                <a:gd name="connsiteY1" fmla="*/ 3051 h 7457"/>
                <a:gd name="connsiteX2" fmla="*/ -163 w 15007"/>
                <a:gd name="connsiteY2" fmla="*/ 4831 h 7457"/>
                <a:gd name="connsiteX3" fmla="*/ 8361 w 15007"/>
                <a:gd name="connsiteY3" fmla="*/ 7694 h 7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07" h="7457">
                  <a:moveTo>
                    <a:pt x="8361" y="7694"/>
                  </a:moveTo>
                  <a:cubicBezTo>
                    <a:pt x="16439" y="7694"/>
                    <a:pt x="16566" y="7312"/>
                    <a:pt x="10969" y="3051"/>
                  </a:cubicBezTo>
                  <a:cubicBezTo>
                    <a:pt x="5372" y="-1211"/>
                    <a:pt x="-163" y="-639"/>
                    <a:pt x="-163" y="4831"/>
                  </a:cubicBezTo>
                  <a:cubicBezTo>
                    <a:pt x="-163" y="6422"/>
                    <a:pt x="3654" y="7758"/>
                    <a:pt x="8361" y="76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 3646">
              <a:extLst>
                <a:ext uri="{FF2B5EF4-FFF2-40B4-BE49-F238E27FC236}">
                  <a16:creationId xmlns:a16="http://schemas.microsoft.com/office/drawing/2014/main" id="{3DAB2E65-9EE0-DE21-8E37-5A970E73B030}"/>
                </a:ext>
              </a:extLst>
            </p:cNvPr>
            <p:cNvSpPr/>
            <p:nvPr/>
          </p:nvSpPr>
          <p:spPr>
            <a:xfrm>
              <a:off x="9861383" y="4287646"/>
              <a:ext cx="10572" cy="6092"/>
            </a:xfrm>
            <a:custGeom>
              <a:avLst/>
              <a:gdLst>
                <a:gd name="connsiteX0" fmla="*/ 1483 w 10572"/>
                <a:gd name="connsiteY0" fmla="*/ 2578 h 6092"/>
                <a:gd name="connsiteX1" fmla="*/ 5172 w 10572"/>
                <a:gd name="connsiteY1" fmla="*/ 6331 h 6092"/>
                <a:gd name="connsiteX2" fmla="*/ 8925 w 10572"/>
                <a:gd name="connsiteY2" fmla="*/ 2578 h 6092"/>
                <a:gd name="connsiteX3" fmla="*/ 1483 w 10572"/>
                <a:gd name="connsiteY3" fmla="*/ 2578 h 6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2" h="6092">
                  <a:moveTo>
                    <a:pt x="1483" y="2578"/>
                  </a:moveTo>
                  <a:cubicBezTo>
                    <a:pt x="-1443" y="5504"/>
                    <a:pt x="-616" y="6331"/>
                    <a:pt x="5172" y="6331"/>
                  </a:cubicBezTo>
                  <a:cubicBezTo>
                    <a:pt x="10960" y="6331"/>
                    <a:pt x="11533" y="5504"/>
                    <a:pt x="8925" y="2578"/>
                  </a:cubicBezTo>
                  <a:cubicBezTo>
                    <a:pt x="6317" y="-348"/>
                    <a:pt x="4345" y="-729"/>
                    <a:pt x="1483" y="25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 3647">
              <a:extLst>
                <a:ext uri="{FF2B5EF4-FFF2-40B4-BE49-F238E27FC236}">
                  <a16:creationId xmlns:a16="http://schemas.microsoft.com/office/drawing/2014/main" id="{4907B0B5-D275-30D3-BC49-95540A4D5F87}"/>
                </a:ext>
              </a:extLst>
            </p:cNvPr>
            <p:cNvSpPr/>
            <p:nvPr/>
          </p:nvSpPr>
          <p:spPr>
            <a:xfrm>
              <a:off x="9861663" y="3424929"/>
              <a:ext cx="8173" cy="6297"/>
            </a:xfrm>
            <a:custGeom>
              <a:avLst/>
              <a:gdLst>
                <a:gd name="connsiteX0" fmla="*/ 5082 w 8173"/>
                <a:gd name="connsiteY0" fmla="*/ 238 h 6297"/>
                <a:gd name="connsiteX1" fmla="*/ 248 w 8173"/>
                <a:gd name="connsiteY1" fmla="*/ 3355 h 6297"/>
                <a:gd name="connsiteX2" fmla="*/ 3174 w 8173"/>
                <a:gd name="connsiteY2" fmla="*/ 6535 h 6297"/>
                <a:gd name="connsiteX3" fmla="*/ 8008 w 8173"/>
                <a:gd name="connsiteY3" fmla="*/ 3355 h 6297"/>
                <a:gd name="connsiteX4" fmla="*/ 5152 w 8173"/>
                <a:gd name="connsiteY4" fmla="*/ 238 h 6297"/>
                <a:gd name="connsiteX5" fmla="*/ 5082 w 8173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3" h="6297">
                  <a:moveTo>
                    <a:pt x="5082" y="238"/>
                  </a:moveTo>
                  <a:cubicBezTo>
                    <a:pt x="3085" y="505"/>
                    <a:pt x="1310" y="1644"/>
                    <a:pt x="248" y="3355"/>
                  </a:cubicBezTo>
                  <a:cubicBezTo>
                    <a:pt x="-833" y="5073"/>
                    <a:pt x="248" y="6535"/>
                    <a:pt x="3174" y="6535"/>
                  </a:cubicBezTo>
                  <a:cubicBezTo>
                    <a:pt x="6100" y="6535"/>
                    <a:pt x="8008" y="5073"/>
                    <a:pt x="8008" y="3355"/>
                  </a:cubicBezTo>
                  <a:cubicBezTo>
                    <a:pt x="8078" y="1708"/>
                    <a:pt x="6800" y="308"/>
                    <a:pt x="5152" y="238"/>
                  </a:cubicBezTo>
                  <a:cubicBezTo>
                    <a:pt x="5127" y="238"/>
                    <a:pt x="5107" y="238"/>
                    <a:pt x="5082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 3648">
              <a:extLst>
                <a:ext uri="{FF2B5EF4-FFF2-40B4-BE49-F238E27FC236}">
                  <a16:creationId xmlns:a16="http://schemas.microsoft.com/office/drawing/2014/main" id="{BA177184-B331-64F4-DCBA-EE2D206B74F8}"/>
                </a:ext>
              </a:extLst>
            </p:cNvPr>
            <p:cNvSpPr/>
            <p:nvPr/>
          </p:nvSpPr>
          <p:spPr>
            <a:xfrm>
              <a:off x="9864472" y="4595223"/>
              <a:ext cx="11224" cy="12044"/>
            </a:xfrm>
            <a:custGeom>
              <a:avLst/>
              <a:gdLst>
                <a:gd name="connsiteX0" fmla="*/ 7171 w 11224"/>
                <a:gd name="connsiteY0" fmla="*/ 315 h 12044"/>
                <a:gd name="connsiteX1" fmla="*/ -87 w 11224"/>
                <a:gd name="connsiteY1" fmla="*/ 5626 h 12044"/>
                <a:gd name="connsiteX2" fmla="*/ 810 w 11224"/>
                <a:gd name="connsiteY2" fmla="*/ 9983 h 12044"/>
                <a:gd name="connsiteX3" fmla="*/ 10987 w 11224"/>
                <a:gd name="connsiteY3" fmla="*/ 5594 h 12044"/>
                <a:gd name="connsiteX4" fmla="*/ 7171 w 11224"/>
                <a:gd name="connsiteY4" fmla="*/ 315 h 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24" h="12044">
                  <a:moveTo>
                    <a:pt x="7171" y="315"/>
                  </a:moveTo>
                  <a:cubicBezTo>
                    <a:pt x="3698" y="-226"/>
                    <a:pt x="448" y="2153"/>
                    <a:pt x="-87" y="5626"/>
                  </a:cubicBezTo>
                  <a:cubicBezTo>
                    <a:pt x="-322" y="7140"/>
                    <a:pt x="-4" y="8686"/>
                    <a:pt x="810" y="9983"/>
                  </a:cubicBezTo>
                  <a:cubicBezTo>
                    <a:pt x="3545" y="14563"/>
                    <a:pt x="9779" y="11892"/>
                    <a:pt x="10987" y="5594"/>
                  </a:cubicBezTo>
                  <a:cubicBezTo>
                    <a:pt x="11433" y="2668"/>
                    <a:pt x="9842" y="315"/>
                    <a:pt x="7171" y="3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 3649">
              <a:extLst>
                <a:ext uri="{FF2B5EF4-FFF2-40B4-BE49-F238E27FC236}">
                  <a16:creationId xmlns:a16="http://schemas.microsoft.com/office/drawing/2014/main" id="{FF4FA05E-81BC-D6E0-4FE5-0BE678483650}"/>
                </a:ext>
              </a:extLst>
            </p:cNvPr>
            <p:cNvSpPr/>
            <p:nvPr/>
          </p:nvSpPr>
          <p:spPr>
            <a:xfrm>
              <a:off x="9845305" y="2191775"/>
              <a:ext cx="11396" cy="18766"/>
            </a:xfrm>
            <a:custGeom>
              <a:avLst/>
              <a:gdLst>
                <a:gd name="connsiteX0" fmla="*/ 704 w 11396"/>
                <a:gd name="connsiteY0" fmla="*/ 4884 h 18766"/>
                <a:gd name="connsiteX1" fmla="*/ 7574 w 11396"/>
                <a:gd name="connsiteY1" fmla="*/ 19005 h 18766"/>
                <a:gd name="connsiteX2" fmla="*/ 10754 w 11396"/>
                <a:gd name="connsiteY2" fmla="*/ 14043 h 18766"/>
                <a:gd name="connsiteX3" fmla="*/ 8846 w 11396"/>
                <a:gd name="connsiteY3" fmla="*/ 4566 h 18766"/>
                <a:gd name="connsiteX4" fmla="*/ 704 w 11396"/>
                <a:gd name="connsiteY4" fmla="*/ 4884 h 1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6" h="18766">
                  <a:moveTo>
                    <a:pt x="704" y="4884"/>
                  </a:moveTo>
                  <a:cubicBezTo>
                    <a:pt x="-1904" y="11690"/>
                    <a:pt x="1658" y="19005"/>
                    <a:pt x="7574" y="19005"/>
                  </a:cubicBezTo>
                  <a:cubicBezTo>
                    <a:pt x="10882" y="19005"/>
                    <a:pt x="11963" y="17351"/>
                    <a:pt x="10754" y="14043"/>
                  </a:cubicBezTo>
                  <a:cubicBezTo>
                    <a:pt x="9654" y="10994"/>
                    <a:pt x="9011" y="7801"/>
                    <a:pt x="8846" y="4566"/>
                  </a:cubicBezTo>
                  <a:cubicBezTo>
                    <a:pt x="9100" y="-1350"/>
                    <a:pt x="2740" y="-1159"/>
                    <a:pt x="704" y="488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 3650">
              <a:extLst>
                <a:ext uri="{FF2B5EF4-FFF2-40B4-BE49-F238E27FC236}">
                  <a16:creationId xmlns:a16="http://schemas.microsoft.com/office/drawing/2014/main" id="{238DC988-F8FE-15DA-89AD-CAC86C852616}"/>
                </a:ext>
              </a:extLst>
            </p:cNvPr>
            <p:cNvSpPr/>
            <p:nvPr/>
          </p:nvSpPr>
          <p:spPr>
            <a:xfrm>
              <a:off x="9854311" y="4514691"/>
              <a:ext cx="6235" cy="5234"/>
            </a:xfrm>
            <a:custGeom>
              <a:avLst/>
              <a:gdLst>
                <a:gd name="connsiteX0" fmla="*/ 2957 w 6235"/>
                <a:gd name="connsiteY0" fmla="*/ 5473 h 5234"/>
                <a:gd name="connsiteX1" fmla="*/ 6073 w 6235"/>
                <a:gd name="connsiteY1" fmla="*/ 4074 h 5234"/>
                <a:gd name="connsiteX2" fmla="*/ 2957 w 6235"/>
                <a:gd name="connsiteY2" fmla="*/ 766 h 5234"/>
                <a:gd name="connsiteX3" fmla="*/ -160 w 6235"/>
                <a:gd name="connsiteY3" fmla="*/ 2166 h 5234"/>
                <a:gd name="connsiteX4" fmla="*/ 2893 w 6235"/>
                <a:gd name="connsiteY4" fmla="*/ 5473 h 5234"/>
                <a:gd name="connsiteX5" fmla="*/ 2957 w 6235"/>
                <a:gd name="connsiteY5" fmla="*/ 5473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34">
                  <a:moveTo>
                    <a:pt x="2957" y="5473"/>
                  </a:moveTo>
                  <a:cubicBezTo>
                    <a:pt x="4674" y="5473"/>
                    <a:pt x="6073" y="4901"/>
                    <a:pt x="6073" y="4074"/>
                  </a:cubicBezTo>
                  <a:cubicBezTo>
                    <a:pt x="6073" y="3247"/>
                    <a:pt x="4674" y="1847"/>
                    <a:pt x="2957" y="766"/>
                  </a:cubicBezTo>
                  <a:cubicBezTo>
                    <a:pt x="1239" y="-315"/>
                    <a:pt x="-160" y="321"/>
                    <a:pt x="-160" y="2166"/>
                  </a:cubicBezTo>
                  <a:cubicBezTo>
                    <a:pt x="-230" y="3921"/>
                    <a:pt x="1138" y="5403"/>
                    <a:pt x="2893" y="5473"/>
                  </a:cubicBezTo>
                  <a:cubicBezTo>
                    <a:pt x="2912" y="5473"/>
                    <a:pt x="2938" y="5473"/>
                    <a:pt x="2957" y="5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 3651">
              <a:extLst>
                <a:ext uri="{FF2B5EF4-FFF2-40B4-BE49-F238E27FC236}">
                  <a16:creationId xmlns:a16="http://schemas.microsoft.com/office/drawing/2014/main" id="{2ED300F5-04AA-32F3-386A-D970375029DB}"/>
                </a:ext>
              </a:extLst>
            </p:cNvPr>
            <p:cNvSpPr/>
            <p:nvPr/>
          </p:nvSpPr>
          <p:spPr>
            <a:xfrm>
              <a:off x="9867131" y="6493443"/>
              <a:ext cx="8872" cy="14968"/>
            </a:xfrm>
            <a:custGeom>
              <a:avLst/>
              <a:gdLst>
                <a:gd name="connsiteX0" fmla="*/ 3876 w 8872"/>
                <a:gd name="connsiteY0" fmla="*/ 15207 h 14968"/>
                <a:gd name="connsiteX1" fmla="*/ 8710 w 8872"/>
                <a:gd name="connsiteY1" fmla="*/ 7065 h 14968"/>
                <a:gd name="connsiteX2" fmla="*/ -4 w 8872"/>
                <a:gd name="connsiteY2" fmla="*/ 8401 h 14968"/>
                <a:gd name="connsiteX3" fmla="*/ 3876 w 8872"/>
                <a:gd name="connsiteY3" fmla="*/ 15207 h 1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2" h="14968">
                  <a:moveTo>
                    <a:pt x="3876" y="15207"/>
                  </a:moveTo>
                  <a:cubicBezTo>
                    <a:pt x="7056" y="15207"/>
                    <a:pt x="8710" y="12408"/>
                    <a:pt x="8710" y="7065"/>
                  </a:cubicBezTo>
                  <a:cubicBezTo>
                    <a:pt x="8710" y="-2794"/>
                    <a:pt x="1459" y="-1649"/>
                    <a:pt x="-4" y="8401"/>
                  </a:cubicBezTo>
                  <a:cubicBezTo>
                    <a:pt x="-640" y="12917"/>
                    <a:pt x="632" y="15207"/>
                    <a:pt x="3876" y="1520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 3652">
              <a:extLst>
                <a:ext uri="{FF2B5EF4-FFF2-40B4-BE49-F238E27FC236}">
                  <a16:creationId xmlns:a16="http://schemas.microsoft.com/office/drawing/2014/main" id="{40B448C8-49C3-1813-F47D-EA47A9189CA3}"/>
                </a:ext>
              </a:extLst>
            </p:cNvPr>
            <p:cNvSpPr/>
            <p:nvPr/>
          </p:nvSpPr>
          <p:spPr>
            <a:xfrm>
              <a:off x="9866717" y="4763515"/>
              <a:ext cx="17783" cy="14401"/>
            </a:xfrm>
            <a:custGeom>
              <a:avLst/>
              <a:gdLst>
                <a:gd name="connsiteX0" fmla="*/ 13767 w 17783"/>
                <a:gd name="connsiteY0" fmla="*/ 964 h 14401"/>
                <a:gd name="connsiteX1" fmla="*/ -163 w 17783"/>
                <a:gd name="connsiteY1" fmla="*/ 4908 h 14401"/>
                <a:gd name="connsiteX2" fmla="*/ 7979 w 17783"/>
                <a:gd name="connsiteY2" fmla="*/ 14639 h 14401"/>
                <a:gd name="connsiteX3" fmla="*/ 13577 w 17783"/>
                <a:gd name="connsiteY3" fmla="*/ 12731 h 14401"/>
                <a:gd name="connsiteX4" fmla="*/ 17183 w 17783"/>
                <a:gd name="connsiteY4" fmla="*/ 4488 h 14401"/>
                <a:gd name="connsiteX5" fmla="*/ 13767 w 17783"/>
                <a:gd name="connsiteY5" fmla="*/ 964 h 1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3" h="14401">
                  <a:moveTo>
                    <a:pt x="13767" y="964"/>
                  </a:moveTo>
                  <a:cubicBezTo>
                    <a:pt x="8679" y="-1071"/>
                    <a:pt x="-163" y="1473"/>
                    <a:pt x="-163" y="4908"/>
                  </a:cubicBezTo>
                  <a:cubicBezTo>
                    <a:pt x="1517" y="8889"/>
                    <a:pt x="4354" y="12280"/>
                    <a:pt x="7979" y="14639"/>
                  </a:cubicBezTo>
                  <a:cubicBezTo>
                    <a:pt x="9887" y="14143"/>
                    <a:pt x="11764" y="13507"/>
                    <a:pt x="13577" y="12731"/>
                  </a:cubicBezTo>
                  <a:cubicBezTo>
                    <a:pt x="16846" y="11453"/>
                    <a:pt x="18462" y="7757"/>
                    <a:pt x="17183" y="4488"/>
                  </a:cubicBezTo>
                  <a:cubicBezTo>
                    <a:pt x="16560" y="2904"/>
                    <a:pt x="15332" y="1638"/>
                    <a:pt x="13767" y="96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 3653">
              <a:extLst>
                <a:ext uri="{FF2B5EF4-FFF2-40B4-BE49-F238E27FC236}">
                  <a16:creationId xmlns:a16="http://schemas.microsoft.com/office/drawing/2014/main" id="{53D2EEC4-7428-9A57-1366-340B68835129}"/>
                </a:ext>
              </a:extLst>
            </p:cNvPr>
            <p:cNvSpPr/>
            <p:nvPr/>
          </p:nvSpPr>
          <p:spPr>
            <a:xfrm>
              <a:off x="9869643" y="6244123"/>
              <a:ext cx="6362" cy="6362"/>
            </a:xfrm>
            <a:custGeom>
              <a:avLst/>
              <a:gdLst>
                <a:gd name="connsiteX0" fmla="*/ 3082 w 6362"/>
                <a:gd name="connsiteY0" fmla="*/ 239 h 6362"/>
                <a:gd name="connsiteX1" fmla="*/ -162 w 6362"/>
                <a:gd name="connsiteY1" fmla="*/ 3356 h 6362"/>
                <a:gd name="connsiteX2" fmla="*/ 2955 w 6362"/>
                <a:gd name="connsiteY2" fmla="*/ 6600 h 6362"/>
                <a:gd name="connsiteX3" fmla="*/ 6199 w 6362"/>
                <a:gd name="connsiteY3" fmla="*/ 3483 h 6362"/>
                <a:gd name="connsiteX4" fmla="*/ 6199 w 6362"/>
                <a:gd name="connsiteY4" fmla="*/ 3419 h 6362"/>
                <a:gd name="connsiteX5" fmla="*/ 3146 w 6362"/>
                <a:gd name="connsiteY5" fmla="*/ 239 h 6362"/>
                <a:gd name="connsiteX6" fmla="*/ 3082 w 6362"/>
                <a:gd name="connsiteY6" fmla="*/ 239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2" h="6362">
                  <a:moveTo>
                    <a:pt x="3082" y="239"/>
                  </a:moveTo>
                  <a:cubicBezTo>
                    <a:pt x="1326" y="201"/>
                    <a:pt x="-124" y="1601"/>
                    <a:pt x="-162" y="3356"/>
                  </a:cubicBezTo>
                  <a:cubicBezTo>
                    <a:pt x="-194" y="5112"/>
                    <a:pt x="1199" y="6562"/>
                    <a:pt x="2955" y="6600"/>
                  </a:cubicBezTo>
                  <a:cubicBezTo>
                    <a:pt x="4710" y="6632"/>
                    <a:pt x="6161" y="5239"/>
                    <a:pt x="6199" y="3483"/>
                  </a:cubicBezTo>
                  <a:cubicBezTo>
                    <a:pt x="6199" y="3464"/>
                    <a:pt x="6199" y="3439"/>
                    <a:pt x="6199" y="3419"/>
                  </a:cubicBezTo>
                  <a:cubicBezTo>
                    <a:pt x="6237" y="1696"/>
                    <a:pt x="4869" y="278"/>
                    <a:pt x="3146" y="239"/>
                  </a:cubicBezTo>
                  <a:cubicBezTo>
                    <a:pt x="3127" y="239"/>
                    <a:pt x="3101" y="239"/>
                    <a:pt x="3082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 3654">
              <a:extLst>
                <a:ext uri="{FF2B5EF4-FFF2-40B4-BE49-F238E27FC236}">
                  <a16:creationId xmlns:a16="http://schemas.microsoft.com/office/drawing/2014/main" id="{A050BF0E-77DA-9D9F-B059-71E764307D2A}"/>
                </a:ext>
              </a:extLst>
            </p:cNvPr>
            <p:cNvSpPr/>
            <p:nvPr/>
          </p:nvSpPr>
          <p:spPr>
            <a:xfrm>
              <a:off x="9827826" y="4717990"/>
              <a:ext cx="15765" cy="19343"/>
            </a:xfrm>
            <a:custGeom>
              <a:avLst/>
              <a:gdLst>
                <a:gd name="connsiteX0" fmla="*/ 4953 w 15765"/>
                <a:gd name="connsiteY0" fmla="*/ 5717 h 19343"/>
                <a:gd name="connsiteX1" fmla="*/ 2599 w 15765"/>
                <a:gd name="connsiteY1" fmla="*/ 13031 h 19343"/>
                <a:gd name="connsiteX2" fmla="*/ 7751 w 15765"/>
                <a:gd name="connsiteY2" fmla="*/ 16148 h 19343"/>
                <a:gd name="connsiteX3" fmla="*/ 14875 w 15765"/>
                <a:gd name="connsiteY3" fmla="*/ 10615 h 19343"/>
                <a:gd name="connsiteX4" fmla="*/ 4953 w 15765"/>
                <a:gd name="connsiteY4" fmla="*/ 5717 h 1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65" h="19343">
                  <a:moveTo>
                    <a:pt x="4953" y="5717"/>
                  </a:moveTo>
                  <a:cubicBezTo>
                    <a:pt x="-1408" y="11569"/>
                    <a:pt x="-1408" y="13031"/>
                    <a:pt x="2599" y="13031"/>
                  </a:cubicBezTo>
                  <a:cubicBezTo>
                    <a:pt x="5462" y="13031"/>
                    <a:pt x="7751" y="14431"/>
                    <a:pt x="7751" y="16148"/>
                  </a:cubicBezTo>
                  <a:cubicBezTo>
                    <a:pt x="7751" y="23018"/>
                    <a:pt x="13349" y="18756"/>
                    <a:pt x="14875" y="10615"/>
                  </a:cubicBezTo>
                  <a:cubicBezTo>
                    <a:pt x="17229" y="-1280"/>
                    <a:pt x="13858" y="-2997"/>
                    <a:pt x="4953" y="57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 3655">
              <a:extLst>
                <a:ext uri="{FF2B5EF4-FFF2-40B4-BE49-F238E27FC236}">
                  <a16:creationId xmlns:a16="http://schemas.microsoft.com/office/drawing/2014/main" id="{1B34C1F3-061E-E431-6E74-D8E8150C2B7A}"/>
                </a:ext>
              </a:extLst>
            </p:cNvPr>
            <p:cNvSpPr/>
            <p:nvPr/>
          </p:nvSpPr>
          <p:spPr>
            <a:xfrm>
              <a:off x="9860547" y="6266532"/>
              <a:ext cx="11992" cy="15375"/>
            </a:xfrm>
            <a:custGeom>
              <a:avLst/>
              <a:gdLst>
                <a:gd name="connsiteX0" fmla="*/ 8297 w 11992"/>
                <a:gd name="connsiteY0" fmla="*/ 15613 h 15375"/>
                <a:gd name="connsiteX1" fmla="*/ 11668 w 11992"/>
                <a:gd name="connsiteY1" fmla="*/ 8553 h 15375"/>
                <a:gd name="connsiteX2" fmla="*/ -163 w 11992"/>
                <a:gd name="connsiteY2" fmla="*/ 5373 h 15375"/>
                <a:gd name="connsiteX3" fmla="*/ 8297 w 11992"/>
                <a:gd name="connsiteY3" fmla="*/ 15613 h 1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2" h="15375">
                  <a:moveTo>
                    <a:pt x="8297" y="15613"/>
                  </a:moveTo>
                  <a:cubicBezTo>
                    <a:pt x="11032" y="15613"/>
                    <a:pt x="12305" y="12942"/>
                    <a:pt x="11668" y="8553"/>
                  </a:cubicBezTo>
                  <a:cubicBezTo>
                    <a:pt x="10396" y="-352"/>
                    <a:pt x="-163" y="-3150"/>
                    <a:pt x="-163" y="5373"/>
                  </a:cubicBezTo>
                  <a:cubicBezTo>
                    <a:pt x="-163" y="12497"/>
                    <a:pt x="2382" y="15613"/>
                    <a:pt x="8297" y="156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 3656">
              <a:extLst>
                <a:ext uri="{FF2B5EF4-FFF2-40B4-BE49-F238E27FC236}">
                  <a16:creationId xmlns:a16="http://schemas.microsoft.com/office/drawing/2014/main" id="{D742E527-C6BE-3150-053A-F0545B58C6E5}"/>
                </a:ext>
              </a:extLst>
            </p:cNvPr>
            <p:cNvSpPr/>
            <p:nvPr/>
          </p:nvSpPr>
          <p:spPr>
            <a:xfrm>
              <a:off x="9854568" y="4387814"/>
              <a:ext cx="8747" cy="8667"/>
            </a:xfrm>
            <a:custGeom>
              <a:avLst/>
              <a:gdLst>
                <a:gd name="connsiteX0" fmla="*/ -163 w 8747"/>
                <a:gd name="connsiteY0" fmla="*/ 5200 h 8667"/>
                <a:gd name="connsiteX1" fmla="*/ 8424 w 8747"/>
                <a:gd name="connsiteY1" fmla="*/ 3991 h 8667"/>
                <a:gd name="connsiteX2" fmla="*/ 4735 w 8747"/>
                <a:gd name="connsiteY2" fmla="*/ 238 h 8667"/>
                <a:gd name="connsiteX3" fmla="*/ -163 w 8747"/>
                <a:gd name="connsiteY3" fmla="*/ 5200 h 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67">
                  <a:moveTo>
                    <a:pt x="-163" y="5200"/>
                  </a:moveTo>
                  <a:cubicBezTo>
                    <a:pt x="-163" y="10797"/>
                    <a:pt x="6198" y="9779"/>
                    <a:pt x="8424" y="3991"/>
                  </a:cubicBezTo>
                  <a:cubicBezTo>
                    <a:pt x="9124" y="1892"/>
                    <a:pt x="7470" y="238"/>
                    <a:pt x="4735" y="238"/>
                  </a:cubicBezTo>
                  <a:cubicBezTo>
                    <a:pt x="2019" y="270"/>
                    <a:pt x="-163" y="2484"/>
                    <a:pt x="-163" y="52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 3657">
              <a:extLst>
                <a:ext uri="{FF2B5EF4-FFF2-40B4-BE49-F238E27FC236}">
                  <a16:creationId xmlns:a16="http://schemas.microsoft.com/office/drawing/2014/main" id="{AB265980-A68B-74E8-1FEE-F0772408D6E8}"/>
                </a:ext>
              </a:extLst>
            </p:cNvPr>
            <p:cNvSpPr/>
            <p:nvPr/>
          </p:nvSpPr>
          <p:spPr>
            <a:xfrm>
              <a:off x="9823526" y="6505661"/>
              <a:ext cx="18133" cy="11884"/>
            </a:xfrm>
            <a:custGeom>
              <a:avLst/>
              <a:gdLst>
                <a:gd name="connsiteX0" fmla="*/ 10335 w 18133"/>
                <a:gd name="connsiteY0" fmla="*/ 8777 h 11884"/>
                <a:gd name="connsiteX1" fmla="*/ 9762 w 18133"/>
                <a:gd name="connsiteY1" fmla="*/ 445 h 11884"/>
                <a:gd name="connsiteX2" fmla="*/ 221 w 18133"/>
                <a:gd name="connsiteY2" fmla="*/ 6805 h 11884"/>
                <a:gd name="connsiteX3" fmla="*/ 10335 w 18133"/>
                <a:gd name="connsiteY3" fmla="*/ 8777 h 1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33" h="11884">
                  <a:moveTo>
                    <a:pt x="10335" y="8777"/>
                  </a:moveTo>
                  <a:cubicBezTo>
                    <a:pt x="20766" y="4007"/>
                    <a:pt x="20448" y="-827"/>
                    <a:pt x="9762" y="445"/>
                  </a:cubicBezTo>
                  <a:cubicBezTo>
                    <a:pt x="4610" y="1017"/>
                    <a:pt x="857" y="3625"/>
                    <a:pt x="221" y="6805"/>
                  </a:cubicBezTo>
                  <a:cubicBezTo>
                    <a:pt x="-924" y="13420"/>
                    <a:pt x="-33" y="13611"/>
                    <a:pt x="10335" y="87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 3658">
              <a:extLst>
                <a:ext uri="{FF2B5EF4-FFF2-40B4-BE49-F238E27FC236}">
                  <a16:creationId xmlns:a16="http://schemas.microsoft.com/office/drawing/2014/main" id="{10FB16DC-C836-C1D0-8C29-653D1C555748}"/>
                </a:ext>
              </a:extLst>
            </p:cNvPr>
            <p:cNvSpPr/>
            <p:nvPr/>
          </p:nvSpPr>
          <p:spPr>
            <a:xfrm>
              <a:off x="9810997" y="6450850"/>
              <a:ext cx="27811" cy="29142"/>
            </a:xfrm>
            <a:custGeom>
              <a:avLst/>
              <a:gdLst>
                <a:gd name="connsiteX0" fmla="*/ 5244 w 27811"/>
                <a:gd name="connsiteY0" fmla="*/ 26124 h 29142"/>
                <a:gd name="connsiteX1" fmla="*/ 18411 w 27811"/>
                <a:gd name="connsiteY1" fmla="*/ 27841 h 29142"/>
                <a:gd name="connsiteX2" fmla="*/ 11477 w 27811"/>
                <a:gd name="connsiteY2" fmla="*/ 23325 h 29142"/>
                <a:gd name="connsiteX3" fmla="*/ 16121 w 27811"/>
                <a:gd name="connsiteY3" fmla="*/ 20272 h 29142"/>
                <a:gd name="connsiteX4" fmla="*/ 21527 w 27811"/>
                <a:gd name="connsiteY4" fmla="*/ 12894 h 29142"/>
                <a:gd name="connsiteX5" fmla="*/ 20764 w 27811"/>
                <a:gd name="connsiteY5" fmla="*/ 3670 h 29142"/>
                <a:gd name="connsiteX6" fmla="*/ 22927 w 27811"/>
                <a:gd name="connsiteY6" fmla="*/ 490 h 29142"/>
                <a:gd name="connsiteX7" fmla="*/ -163 w 27811"/>
                <a:gd name="connsiteY7" fmla="*/ 19191 h 29142"/>
                <a:gd name="connsiteX8" fmla="*/ 5244 w 27811"/>
                <a:gd name="connsiteY8" fmla="*/ 26124 h 2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11" h="29142">
                  <a:moveTo>
                    <a:pt x="5244" y="26124"/>
                  </a:moveTo>
                  <a:cubicBezTo>
                    <a:pt x="11159" y="29559"/>
                    <a:pt x="18411" y="30513"/>
                    <a:pt x="18411" y="27841"/>
                  </a:cubicBezTo>
                  <a:cubicBezTo>
                    <a:pt x="18411" y="26887"/>
                    <a:pt x="15294" y="24852"/>
                    <a:pt x="11477" y="23325"/>
                  </a:cubicBezTo>
                  <a:cubicBezTo>
                    <a:pt x="5117" y="20844"/>
                    <a:pt x="6007" y="20463"/>
                    <a:pt x="16121" y="20272"/>
                  </a:cubicBezTo>
                  <a:cubicBezTo>
                    <a:pt x="28524" y="20272"/>
                    <a:pt x="31832" y="15565"/>
                    <a:pt x="21527" y="12894"/>
                  </a:cubicBezTo>
                  <a:cubicBezTo>
                    <a:pt x="13894" y="10858"/>
                    <a:pt x="13386" y="5197"/>
                    <a:pt x="20764" y="3670"/>
                  </a:cubicBezTo>
                  <a:cubicBezTo>
                    <a:pt x="24008" y="3034"/>
                    <a:pt x="24835" y="1762"/>
                    <a:pt x="22927" y="490"/>
                  </a:cubicBezTo>
                  <a:cubicBezTo>
                    <a:pt x="19110" y="-1927"/>
                    <a:pt x="-163" y="13721"/>
                    <a:pt x="-163" y="19191"/>
                  </a:cubicBezTo>
                  <a:cubicBezTo>
                    <a:pt x="543" y="22180"/>
                    <a:pt x="2522" y="24712"/>
                    <a:pt x="5244" y="2612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 3659">
              <a:extLst>
                <a:ext uri="{FF2B5EF4-FFF2-40B4-BE49-F238E27FC236}">
                  <a16:creationId xmlns:a16="http://schemas.microsoft.com/office/drawing/2014/main" id="{6C7A1FBD-16A7-4751-68CE-2D10D97355BD}"/>
                </a:ext>
              </a:extLst>
            </p:cNvPr>
            <p:cNvSpPr/>
            <p:nvPr/>
          </p:nvSpPr>
          <p:spPr>
            <a:xfrm>
              <a:off x="9805168" y="6102922"/>
              <a:ext cx="8432" cy="6227"/>
            </a:xfrm>
            <a:custGeom>
              <a:avLst/>
              <a:gdLst>
                <a:gd name="connsiteX0" fmla="*/ 4013 w 8432"/>
                <a:gd name="connsiteY0" fmla="*/ 6466 h 6227"/>
                <a:gd name="connsiteX1" fmla="*/ 8147 w 8432"/>
                <a:gd name="connsiteY1" fmla="*/ 3349 h 6227"/>
                <a:gd name="connsiteX2" fmla="*/ 2893 w 8432"/>
                <a:gd name="connsiteY2" fmla="*/ 398 h 6227"/>
                <a:gd name="connsiteX3" fmla="*/ -58 w 8432"/>
                <a:gd name="connsiteY3" fmla="*/ 3349 h 6227"/>
                <a:gd name="connsiteX4" fmla="*/ 4013 w 8432"/>
                <a:gd name="connsiteY4" fmla="*/ 6466 h 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2" h="6227">
                  <a:moveTo>
                    <a:pt x="4013" y="6466"/>
                  </a:moveTo>
                  <a:cubicBezTo>
                    <a:pt x="6875" y="6466"/>
                    <a:pt x="8783" y="5067"/>
                    <a:pt x="8147" y="3349"/>
                  </a:cubicBezTo>
                  <a:cubicBezTo>
                    <a:pt x="7511" y="1085"/>
                    <a:pt x="5158" y="-238"/>
                    <a:pt x="2893" y="398"/>
                  </a:cubicBezTo>
                  <a:cubicBezTo>
                    <a:pt x="1462" y="799"/>
                    <a:pt x="342" y="1918"/>
                    <a:pt x="-58" y="3349"/>
                  </a:cubicBezTo>
                  <a:cubicBezTo>
                    <a:pt x="-631" y="4748"/>
                    <a:pt x="1214" y="6466"/>
                    <a:pt x="4013" y="64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 3660">
              <a:extLst>
                <a:ext uri="{FF2B5EF4-FFF2-40B4-BE49-F238E27FC236}">
                  <a16:creationId xmlns:a16="http://schemas.microsoft.com/office/drawing/2014/main" id="{54A78584-F2A1-5E25-651D-0DCC469C2695}"/>
                </a:ext>
              </a:extLst>
            </p:cNvPr>
            <p:cNvSpPr/>
            <p:nvPr/>
          </p:nvSpPr>
          <p:spPr>
            <a:xfrm>
              <a:off x="9765690" y="414000"/>
              <a:ext cx="12979" cy="6329"/>
            </a:xfrm>
            <a:custGeom>
              <a:avLst/>
              <a:gdLst>
                <a:gd name="connsiteX0" fmla="*/ 111 w 12979"/>
                <a:gd name="connsiteY0" fmla="*/ 3376 h 6329"/>
                <a:gd name="connsiteX1" fmla="*/ 8252 w 12979"/>
                <a:gd name="connsiteY1" fmla="*/ 6556 h 6329"/>
                <a:gd name="connsiteX2" fmla="*/ 12514 w 12979"/>
                <a:gd name="connsiteY2" fmla="*/ 3376 h 6329"/>
                <a:gd name="connsiteX3" fmla="*/ 4436 w 12979"/>
                <a:gd name="connsiteY3" fmla="*/ 259 h 6329"/>
                <a:gd name="connsiteX4" fmla="*/ 111 w 12979"/>
                <a:gd name="connsiteY4" fmla="*/ 3376 h 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79" h="6329">
                  <a:moveTo>
                    <a:pt x="111" y="3376"/>
                  </a:moveTo>
                  <a:cubicBezTo>
                    <a:pt x="2254" y="5538"/>
                    <a:pt x="5212" y="6696"/>
                    <a:pt x="8252" y="6556"/>
                  </a:cubicBezTo>
                  <a:cubicBezTo>
                    <a:pt x="11687" y="6556"/>
                    <a:pt x="13596" y="5093"/>
                    <a:pt x="12514" y="3376"/>
                  </a:cubicBezTo>
                  <a:cubicBezTo>
                    <a:pt x="10402" y="1207"/>
                    <a:pt x="7457" y="68"/>
                    <a:pt x="4436" y="259"/>
                  </a:cubicBezTo>
                  <a:cubicBezTo>
                    <a:pt x="1001" y="259"/>
                    <a:pt x="-907" y="1658"/>
                    <a:pt x="111" y="33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 3661">
              <a:extLst>
                <a:ext uri="{FF2B5EF4-FFF2-40B4-BE49-F238E27FC236}">
                  <a16:creationId xmlns:a16="http://schemas.microsoft.com/office/drawing/2014/main" id="{E219C887-B708-AD3E-C761-B7F86C2D6D99}"/>
                </a:ext>
              </a:extLst>
            </p:cNvPr>
            <p:cNvSpPr/>
            <p:nvPr/>
          </p:nvSpPr>
          <p:spPr>
            <a:xfrm>
              <a:off x="9777061" y="276814"/>
              <a:ext cx="24128" cy="23463"/>
            </a:xfrm>
            <a:custGeom>
              <a:avLst/>
              <a:gdLst>
                <a:gd name="connsiteX0" fmla="*/ 6169 w 24128"/>
                <a:gd name="connsiteY0" fmla="*/ 1962 h 23463"/>
                <a:gd name="connsiteX1" fmla="*/ 724 w 24128"/>
                <a:gd name="connsiteY1" fmla="*/ 15866 h 23463"/>
                <a:gd name="connsiteX2" fmla="*/ 5024 w 24128"/>
                <a:gd name="connsiteY2" fmla="*/ 20726 h 23463"/>
                <a:gd name="connsiteX3" fmla="*/ 19844 w 24128"/>
                <a:gd name="connsiteY3" fmla="*/ 17736 h 23463"/>
                <a:gd name="connsiteX4" fmla="*/ 19208 w 24128"/>
                <a:gd name="connsiteY4" fmla="*/ 5015 h 23463"/>
                <a:gd name="connsiteX5" fmla="*/ 6169 w 24128"/>
                <a:gd name="connsiteY5" fmla="*/ 1962 h 2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8" h="23463">
                  <a:moveTo>
                    <a:pt x="6169" y="1962"/>
                  </a:moveTo>
                  <a:cubicBezTo>
                    <a:pt x="825" y="4296"/>
                    <a:pt x="-1611" y="10523"/>
                    <a:pt x="724" y="15866"/>
                  </a:cubicBezTo>
                  <a:cubicBezTo>
                    <a:pt x="1608" y="17895"/>
                    <a:pt x="3116" y="19600"/>
                    <a:pt x="5024" y="20726"/>
                  </a:cubicBezTo>
                  <a:cubicBezTo>
                    <a:pt x="12529" y="25178"/>
                    <a:pt x="13356" y="24988"/>
                    <a:pt x="19844" y="17736"/>
                  </a:cubicBezTo>
                  <a:cubicBezTo>
                    <a:pt x="25442" y="11376"/>
                    <a:pt x="25442" y="11376"/>
                    <a:pt x="19208" y="5015"/>
                  </a:cubicBezTo>
                  <a:cubicBezTo>
                    <a:pt x="13738" y="-201"/>
                    <a:pt x="11639" y="-1028"/>
                    <a:pt x="6169" y="19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 3662">
              <a:extLst>
                <a:ext uri="{FF2B5EF4-FFF2-40B4-BE49-F238E27FC236}">
                  <a16:creationId xmlns:a16="http://schemas.microsoft.com/office/drawing/2014/main" id="{3CA87392-2D68-F951-6E8B-8379DADA33E5}"/>
                </a:ext>
              </a:extLst>
            </p:cNvPr>
            <p:cNvSpPr/>
            <p:nvPr/>
          </p:nvSpPr>
          <p:spPr>
            <a:xfrm>
              <a:off x="9795727" y="1927304"/>
              <a:ext cx="7446" cy="9092"/>
            </a:xfrm>
            <a:custGeom>
              <a:avLst/>
              <a:gdLst>
                <a:gd name="connsiteX0" fmla="*/ 33 w 7446"/>
                <a:gd name="connsiteY0" fmla="*/ 5258 h 9092"/>
                <a:gd name="connsiteX1" fmla="*/ 3150 w 7446"/>
                <a:gd name="connsiteY1" fmla="*/ 9074 h 9092"/>
                <a:gd name="connsiteX2" fmla="*/ 7284 w 7446"/>
                <a:gd name="connsiteY2" fmla="*/ 3986 h 9092"/>
                <a:gd name="connsiteX3" fmla="*/ 33 w 7446"/>
                <a:gd name="connsiteY3" fmla="*/ 5258 h 9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46" h="9092">
                  <a:moveTo>
                    <a:pt x="33" y="5258"/>
                  </a:moveTo>
                  <a:cubicBezTo>
                    <a:pt x="-667" y="8502"/>
                    <a:pt x="542" y="9965"/>
                    <a:pt x="3150" y="9074"/>
                  </a:cubicBezTo>
                  <a:cubicBezTo>
                    <a:pt x="5363" y="8273"/>
                    <a:pt x="6953" y="6316"/>
                    <a:pt x="7284" y="3986"/>
                  </a:cubicBezTo>
                  <a:cubicBezTo>
                    <a:pt x="7284" y="-1675"/>
                    <a:pt x="1432" y="-658"/>
                    <a:pt x="33" y="525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 3663">
              <a:extLst>
                <a:ext uri="{FF2B5EF4-FFF2-40B4-BE49-F238E27FC236}">
                  <a16:creationId xmlns:a16="http://schemas.microsoft.com/office/drawing/2014/main" id="{B3038D44-BF71-8590-BC91-8B6C9CB47524}"/>
                </a:ext>
              </a:extLst>
            </p:cNvPr>
            <p:cNvSpPr/>
            <p:nvPr/>
          </p:nvSpPr>
          <p:spPr>
            <a:xfrm>
              <a:off x="9811939" y="3742837"/>
              <a:ext cx="7276" cy="6297"/>
            </a:xfrm>
            <a:custGeom>
              <a:avLst/>
              <a:gdLst>
                <a:gd name="connsiteX0" fmla="*/ 359 w 7276"/>
                <a:gd name="connsiteY0" fmla="*/ 3355 h 6297"/>
                <a:gd name="connsiteX1" fmla="*/ 5384 w 7276"/>
                <a:gd name="connsiteY1" fmla="*/ 6535 h 6297"/>
                <a:gd name="connsiteX2" fmla="*/ 6592 w 7276"/>
                <a:gd name="connsiteY2" fmla="*/ 3355 h 6297"/>
                <a:gd name="connsiteX3" fmla="*/ 1567 w 7276"/>
                <a:gd name="connsiteY3" fmla="*/ 238 h 6297"/>
                <a:gd name="connsiteX4" fmla="*/ 359 w 727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6" h="6297">
                  <a:moveTo>
                    <a:pt x="359" y="3355"/>
                  </a:moveTo>
                  <a:cubicBezTo>
                    <a:pt x="1472" y="5117"/>
                    <a:pt x="3316" y="6281"/>
                    <a:pt x="5384" y="6535"/>
                  </a:cubicBezTo>
                  <a:cubicBezTo>
                    <a:pt x="7101" y="6535"/>
                    <a:pt x="7610" y="5072"/>
                    <a:pt x="6592" y="3355"/>
                  </a:cubicBezTo>
                  <a:cubicBezTo>
                    <a:pt x="5479" y="1606"/>
                    <a:pt x="3628" y="455"/>
                    <a:pt x="1567" y="238"/>
                  </a:cubicBezTo>
                  <a:cubicBezTo>
                    <a:pt x="-150" y="366"/>
                    <a:pt x="-659" y="1638"/>
                    <a:pt x="359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 3664">
              <a:extLst>
                <a:ext uri="{FF2B5EF4-FFF2-40B4-BE49-F238E27FC236}">
                  <a16:creationId xmlns:a16="http://schemas.microsoft.com/office/drawing/2014/main" id="{6A277639-78CB-548C-0990-5302DF6D0A0F}"/>
                </a:ext>
              </a:extLst>
            </p:cNvPr>
            <p:cNvSpPr/>
            <p:nvPr/>
          </p:nvSpPr>
          <p:spPr>
            <a:xfrm>
              <a:off x="9776840" y="307034"/>
              <a:ext cx="8171" cy="6297"/>
            </a:xfrm>
            <a:custGeom>
              <a:avLst/>
              <a:gdLst>
                <a:gd name="connsiteX0" fmla="*/ 2764 w 8171"/>
                <a:gd name="connsiteY0" fmla="*/ 6535 h 6297"/>
                <a:gd name="connsiteX1" fmla="*/ 7598 w 8171"/>
                <a:gd name="connsiteY1" fmla="*/ 3355 h 6297"/>
                <a:gd name="connsiteX2" fmla="*/ 4672 w 8171"/>
                <a:gd name="connsiteY2" fmla="*/ 238 h 6297"/>
                <a:gd name="connsiteX3" fmla="*/ -162 w 8171"/>
                <a:gd name="connsiteY3" fmla="*/ 3355 h 6297"/>
                <a:gd name="connsiteX4" fmla="*/ 2764 w 8171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1" h="6297">
                  <a:moveTo>
                    <a:pt x="2764" y="6535"/>
                  </a:moveTo>
                  <a:cubicBezTo>
                    <a:pt x="4768" y="6249"/>
                    <a:pt x="6542" y="5079"/>
                    <a:pt x="7598" y="3355"/>
                  </a:cubicBezTo>
                  <a:cubicBezTo>
                    <a:pt x="8679" y="1638"/>
                    <a:pt x="7598" y="238"/>
                    <a:pt x="4672" y="238"/>
                  </a:cubicBezTo>
                  <a:cubicBezTo>
                    <a:pt x="1746" y="238"/>
                    <a:pt x="-162" y="1638"/>
                    <a:pt x="-162" y="3355"/>
                  </a:cubicBezTo>
                  <a:cubicBezTo>
                    <a:pt x="-200" y="5028"/>
                    <a:pt x="1091" y="6434"/>
                    <a:pt x="276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 3665">
              <a:extLst>
                <a:ext uri="{FF2B5EF4-FFF2-40B4-BE49-F238E27FC236}">
                  <a16:creationId xmlns:a16="http://schemas.microsoft.com/office/drawing/2014/main" id="{04A26918-DAB9-9667-48D4-2D453F494DC8}"/>
                </a:ext>
              </a:extLst>
            </p:cNvPr>
            <p:cNvSpPr/>
            <p:nvPr/>
          </p:nvSpPr>
          <p:spPr>
            <a:xfrm>
              <a:off x="9810931" y="2066862"/>
              <a:ext cx="6172" cy="5269"/>
            </a:xfrm>
            <a:custGeom>
              <a:avLst/>
              <a:gdLst>
                <a:gd name="connsiteX0" fmla="*/ 2957 w 6172"/>
                <a:gd name="connsiteY0" fmla="*/ 738 h 5269"/>
                <a:gd name="connsiteX1" fmla="*/ -160 w 6172"/>
                <a:gd name="connsiteY1" fmla="*/ 2137 h 5269"/>
                <a:gd name="connsiteX2" fmla="*/ 2950 w 6172"/>
                <a:gd name="connsiteY2" fmla="*/ 5508 h 5269"/>
                <a:gd name="connsiteX3" fmla="*/ 2957 w 6172"/>
                <a:gd name="connsiteY3" fmla="*/ 5508 h 5269"/>
                <a:gd name="connsiteX4" fmla="*/ 6010 w 6172"/>
                <a:gd name="connsiteY4" fmla="*/ 4109 h 5269"/>
                <a:gd name="connsiteX5" fmla="*/ 2957 w 6172"/>
                <a:gd name="connsiteY5" fmla="*/ 738 h 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69">
                  <a:moveTo>
                    <a:pt x="2957" y="738"/>
                  </a:moveTo>
                  <a:cubicBezTo>
                    <a:pt x="1239" y="-280"/>
                    <a:pt x="-160" y="293"/>
                    <a:pt x="-160" y="2137"/>
                  </a:cubicBezTo>
                  <a:cubicBezTo>
                    <a:pt x="-230" y="3927"/>
                    <a:pt x="1163" y="5436"/>
                    <a:pt x="2950" y="5508"/>
                  </a:cubicBezTo>
                  <a:cubicBezTo>
                    <a:pt x="2950" y="5508"/>
                    <a:pt x="2957" y="5508"/>
                    <a:pt x="2957" y="5508"/>
                  </a:cubicBezTo>
                  <a:cubicBezTo>
                    <a:pt x="4674" y="5508"/>
                    <a:pt x="6010" y="4872"/>
                    <a:pt x="6010" y="4109"/>
                  </a:cubicBezTo>
                  <a:cubicBezTo>
                    <a:pt x="6010" y="3346"/>
                    <a:pt x="4674" y="1819"/>
                    <a:pt x="2957" y="7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 3666">
              <a:extLst>
                <a:ext uri="{FF2B5EF4-FFF2-40B4-BE49-F238E27FC236}">
                  <a16:creationId xmlns:a16="http://schemas.microsoft.com/office/drawing/2014/main" id="{49061938-B5B8-6123-9912-B9A09A514C1E}"/>
                </a:ext>
              </a:extLst>
            </p:cNvPr>
            <p:cNvSpPr/>
            <p:nvPr/>
          </p:nvSpPr>
          <p:spPr>
            <a:xfrm>
              <a:off x="9818779" y="271383"/>
              <a:ext cx="10349" cy="10427"/>
            </a:xfrm>
            <a:custGeom>
              <a:avLst/>
              <a:gdLst>
                <a:gd name="connsiteX0" fmla="*/ 7131 w 10349"/>
                <a:gd name="connsiteY0" fmla="*/ 7902 h 10427"/>
                <a:gd name="connsiteX1" fmla="*/ 10120 w 10349"/>
                <a:gd name="connsiteY1" fmla="*/ 1541 h 10427"/>
                <a:gd name="connsiteX2" fmla="*/ 3060 w 10349"/>
                <a:gd name="connsiteY2" fmla="*/ 4340 h 10427"/>
                <a:gd name="connsiteX3" fmla="*/ 7131 w 10349"/>
                <a:gd name="connsiteY3" fmla="*/ 7902 h 1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49" h="10427">
                  <a:moveTo>
                    <a:pt x="7131" y="7902"/>
                  </a:moveTo>
                  <a:cubicBezTo>
                    <a:pt x="9312" y="6572"/>
                    <a:pt x="10489" y="4066"/>
                    <a:pt x="10120" y="1541"/>
                  </a:cubicBezTo>
                  <a:cubicBezTo>
                    <a:pt x="9357" y="-876"/>
                    <a:pt x="6812" y="78"/>
                    <a:pt x="3060" y="4340"/>
                  </a:cubicBezTo>
                  <a:cubicBezTo>
                    <a:pt x="-2538" y="10828"/>
                    <a:pt x="-630" y="12863"/>
                    <a:pt x="7131" y="79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 3667">
              <a:extLst>
                <a:ext uri="{FF2B5EF4-FFF2-40B4-BE49-F238E27FC236}">
                  <a16:creationId xmlns:a16="http://schemas.microsoft.com/office/drawing/2014/main" id="{D5B05B96-5851-4779-FE5E-B54D5FCD8240}"/>
                </a:ext>
              </a:extLst>
            </p:cNvPr>
            <p:cNvSpPr/>
            <p:nvPr/>
          </p:nvSpPr>
          <p:spPr>
            <a:xfrm>
              <a:off x="9809713" y="2100477"/>
              <a:ext cx="6876" cy="16942"/>
            </a:xfrm>
            <a:custGeom>
              <a:avLst/>
              <a:gdLst>
                <a:gd name="connsiteX0" fmla="*/ 167 w 6876"/>
                <a:gd name="connsiteY0" fmla="*/ 10248 h 16942"/>
                <a:gd name="connsiteX1" fmla="*/ 1885 w 6876"/>
                <a:gd name="connsiteY1" fmla="*/ 17181 h 16942"/>
                <a:gd name="connsiteX2" fmla="*/ 4938 w 6876"/>
                <a:gd name="connsiteY2" fmla="*/ 10248 h 16942"/>
                <a:gd name="connsiteX3" fmla="*/ 6210 w 6876"/>
                <a:gd name="connsiteY3" fmla="*/ 1407 h 16942"/>
                <a:gd name="connsiteX4" fmla="*/ 167 w 6876"/>
                <a:gd name="connsiteY4" fmla="*/ 10248 h 1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6" h="16942">
                  <a:moveTo>
                    <a:pt x="167" y="10248"/>
                  </a:moveTo>
                  <a:lnTo>
                    <a:pt x="1885" y="17181"/>
                  </a:lnTo>
                  <a:lnTo>
                    <a:pt x="4938" y="10248"/>
                  </a:lnTo>
                  <a:cubicBezTo>
                    <a:pt x="6655" y="6368"/>
                    <a:pt x="7228" y="2424"/>
                    <a:pt x="6210" y="1407"/>
                  </a:cubicBezTo>
                  <a:cubicBezTo>
                    <a:pt x="2712" y="-2346"/>
                    <a:pt x="-1359" y="3569"/>
                    <a:pt x="167" y="1024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 3668">
              <a:extLst>
                <a:ext uri="{FF2B5EF4-FFF2-40B4-BE49-F238E27FC236}">
                  <a16:creationId xmlns:a16="http://schemas.microsoft.com/office/drawing/2014/main" id="{1FA69557-A276-EBDF-0F6E-19C7575E7F9C}"/>
                </a:ext>
              </a:extLst>
            </p:cNvPr>
            <p:cNvSpPr/>
            <p:nvPr/>
          </p:nvSpPr>
          <p:spPr>
            <a:xfrm>
              <a:off x="9765214" y="2798729"/>
              <a:ext cx="5235" cy="9305"/>
            </a:xfrm>
            <a:custGeom>
              <a:avLst/>
              <a:gdLst>
                <a:gd name="connsiteX0" fmla="*/ 905 w 5235"/>
                <a:gd name="connsiteY0" fmla="*/ 7159 h 9305"/>
                <a:gd name="connsiteX1" fmla="*/ 4595 w 5235"/>
                <a:gd name="connsiteY1" fmla="*/ 7159 h 9305"/>
                <a:gd name="connsiteX2" fmla="*/ 4022 w 5235"/>
                <a:gd name="connsiteY2" fmla="*/ 1244 h 9305"/>
                <a:gd name="connsiteX3" fmla="*/ 4022 w 5235"/>
                <a:gd name="connsiteY3" fmla="*/ 1244 h 9305"/>
                <a:gd name="connsiteX4" fmla="*/ 905 w 5235"/>
                <a:gd name="connsiteY4" fmla="*/ 7159 h 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5" h="9305">
                  <a:moveTo>
                    <a:pt x="905" y="7159"/>
                  </a:moveTo>
                  <a:cubicBezTo>
                    <a:pt x="2813" y="10339"/>
                    <a:pt x="3577" y="10339"/>
                    <a:pt x="4595" y="7159"/>
                  </a:cubicBezTo>
                  <a:cubicBezTo>
                    <a:pt x="5396" y="5213"/>
                    <a:pt x="5180" y="2999"/>
                    <a:pt x="4022" y="1244"/>
                  </a:cubicBezTo>
                  <a:lnTo>
                    <a:pt x="4022" y="1244"/>
                  </a:lnTo>
                  <a:cubicBezTo>
                    <a:pt x="905" y="-1937"/>
                    <a:pt x="-1703" y="3088"/>
                    <a:pt x="905" y="715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 3669">
              <a:extLst>
                <a:ext uri="{FF2B5EF4-FFF2-40B4-BE49-F238E27FC236}">
                  <a16:creationId xmlns:a16="http://schemas.microsoft.com/office/drawing/2014/main" id="{02DC18D5-84EE-3711-8279-AFD5DE054A67}"/>
                </a:ext>
              </a:extLst>
            </p:cNvPr>
            <p:cNvSpPr/>
            <p:nvPr/>
          </p:nvSpPr>
          <p:spPr>
            <a:xfrm>
              <a:off x="9826390" y="3120562"/>
              <a:ext cx="8807" cy="8720"/>
            </a:xfrm>
            <a:custGeom>
              <a:avLst/>
              <a:gdLst>
                <a:gd name="connsiteX0" fmla="*/ -162 w 8807"/>
                <a:gd name="connsiteY0" fmla="*/ 3934 h 8720"/>
                <a:gd name="connsiteX1" fmla="*/ 4736 w 8807"/>
                <a:gd name="connsiteY1" fmla="*/ 8959 h 8720"/>
                <a:gd name="connsiteX2" fmla="*/ 4799 w 8807"/>
                <a:gd name="connsiteY2" fmla="*/ 8959 h 8720"/>
                <a:gd name="connsiteX3" fmla="*/ 8488 w 8807"/>
                <a:gd name="connsiteY3" fmla="*/ 5206 h 8720"/>
                <a:gd name="connsiteX4" fmla="*/ -162 w 8807"/>
                <a:gd name="connsiteY4" fmla="*/ 3934 h 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07" h="8720">
                  <a:moveTo>
                    <a:pt x="-162" y="3934"/>
                  </a:moveTo>
                  <a:cubicBezTo>
                    <a:pt x="-194" y="6675"/>
                    <a:pt x="1994" y="8921"/>
                    <a:pt x="4736" y="8959"/>
                  </a:cubicBezTo>
                  <a:cubicBezTo>
                    <a:pt x="4755" y="8959"/>
                    <a:pt x="4780" y="8959"/>
                    <a:pt x="4799" y="8959"/>
                  </a:cubicBezTo>
                  <a:cubicBezTo>
                    <a:pt x="7471" y="8959"/>
                    <a:pt x="9188" y="7242"/>
                    <a:pt x="8488" y="5206"/>
                  </a:cubicBezTo>
                  <a:cubicBezTo>
                    <a:pt x="6580" y="-709"/>
                    <a:pt x="-162" y="-1600"/>
                    <a:pt x="-162" y="39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 3670">
              <a:extLst>
                <a:ext uri="{FF2B5EF4-FFF2-40B4-BE49-F238E27FC236}">
                  <a16:creationId xmlns:a16="http://schemas.microsoft.com/office/drawing/2014/main" id="{E87A64B2-A0AA-A155-5389-06BBE2A77B7C}"/>
                </a:ext>
              </a:extLst>
            </p:cNvPr>
            <p:cNvSpPr/>
            <p:nvPr/>
          </p:nvSpPr>
          <p:spPr>
            <a:xfrm>
              <a:off x="9829362" y="3195370"/>
              <a:ext cx="15293" cy="11518"/>
            </a:xfrm>
            <a:custGeom>
              <a:avLst/>
              <a:gdLst>
                <a:gd name="connsiteX0" fmla="*/ 7997 w 15293"/>
                <a:gd name="connsiteY0" fmla="*/ 238 h 11518"/>
                <a:gd name="connsiteX1" fmla="*/ 3862 w 15293"/>
                <a:gd name="connsiteY1" fmla="*/ 10734 h 11518"/>
                <a:gd name="connsiteX2" fmla="*/ 14993 w 15293"/>
                <a:gd name="connsiteY2" fmla="*/ 5454 h 11518"/>
                <a:gd name="connsiteX3" fmla="*/ 7997 w 15293"/>
                <a:gd name="connsiteY3" fmla="*/ 238 h 1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93" h="11518">
                  <a:moveTo>
                    <a:pt x="7997" y="238"/>
                  </a:moveTo>
                  <a:cubicBezTo>
                    <a:pt x="-336" y="238"/>
                    <a:pt x="-3262" y="7808"/>
                    <a:pt x="3862" y="10734"/>
                  </a:cubicBezTo>
                  <a:cubicBezTo>
                    <a:pt x="9841" y="13151"/>
                    <a:pt x="13849" y="11242"/>
                    <a:pt x="14993" y="5454"/>
                  </a:cubicBezTo>
                  <a:cubicBezTo>
                    <a:pt x="15693" y="1638"/>
                    <a:pt x="13785" y="238"/>
                    <a:pt x="7997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 3671">
              <a:extLst>
                <a:ext uri="{FF2B5EF4-FFF2-40B4-BE49-F238E27FC236}">
                  <a16:creationId xmlns:a16="http://schemas.microsoft.com/office/drawing/2014/main" id="{18B3F365-1178-3BDF-AA2E-CC68A0CE8696}"/>
                </a:ext>
              </a:extLst>
            </p:cNvPr>
            <p:cNvSpPr/>
            <p:nvPr/>
          </p:nvSpPr>
          <p:spPr>
            <a:xfrm>
              <a:off x="9753008" y="6391884"/>
              <a:ext cx="17598" cy="12721"/>
            </a:xfrm>
            <a:custGeom>
              <a:avLst/>
              <a:gdLst>
                <a:gd name="connsiteX0" fmla="*/ 13302 w 17598"/>
                <a:gd name="connsiteY0" fmla="*/ 12960 h 12721"/>
                <a:gd name="connsiteX1" fmla="*/ 17436 w 17598"/>
                <a:gd name="connsiteY1" fmla="*/ 6599 h 12721"/>
                <a:gd name="connsiteX2" fmla="*/ 7704 w 17598"/>
                <a:gd name="connsiteY2" fmla="*/ 238 h 12721"/>
                <a:gd name="connsiteX3" fmla="*/ 3506 w 17598"/>
                <a:gd name="connsiteY3" fmla="*/ 6599 h 12721"/>
                <a:gd name="connsiteX4" fmla="*/ 13302 w 17598"/>
                <a:gd name="connsiteY4" fmla="*/ 12960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98" h="12721">
                  <a:moveTo>
                    <a:pt x="13302" y="12960"/>
                  </a:moveTo>
                  <a:cubicBezTo>
                    <a:pt x="15591" y="12960"/>
                    <a:pt x="17436" y="10097"/>
                    <a:pt x="17436" y="6599"/>
                  </a:cubicBezTo>
                  <a:cubicBezTo>
                    <a:pt x="17436" y="1638"/>
                    <a:pt x="15400" y="238"/>
                    <a:pt x="7704" y="238"/>
                  </a:cubicBezTo>
                  <a:cubicBezTo>
                    <a:pt x="-1901" y="238"/>
                    <a:pt x="-1964" y="238"/>
                    <a:pt x="3506" y="6599"/>
                  </a:cubicBezTo>
                  <a:cubicBezTo>
                    <a:pt x="5987" y="9735"/>
                    <a:pt x="9428" y="11967"/>
                    <a:pt x="13302" y="129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 3672">
              <a:extLst>
                <a:ext uri="{FF2B5EF4-FFF2-40B4-BE49-F238E27FC236}">
                  <a16:creationId xmlns:a16="http://schemas.microsoft.com/office/drawing/2014/main" id="{DE26FF2F-A1FB-6A8F-72BB-5DFAD972E85B}"/>
                </a:ext>
              </a:extLst>
            </p:cNvPr>
            <p:cNvSpPr/>
            <p:nvPr/>
          </p:nvSpPr>
          <p:spPr>
            <a:xfrm>
              <a:off x="9768842" y="6568377"/>
              <a:ext cx="20209" cy="34115"/>
            </a:xfrm>
            <a:custGeom>
              <a:avLst/>
              <a:gdLst>
                <a:gd name="connsiteX0" fmla="*/ 17123 w 20209"/>
                <a:gd name="connsiteY0" fmla="*/ 31231 h 34115"/>
                <a:gd name="connsiteX1" fmla="*/ 17759 w 20209"/>
                <a:gd name="connsiteY1" fmla="*/ 26270 h 34115"/>
                <a:gd name="connsiteX2" fmla="*/ 10698 w 20209"/>
                <a:gd name="connsiteY2" fmla="*/ 16665 h 34115"/>
                <a:gd name="connsiteX3" fmla="*/ 13179 w 20209"/>
                <a:gd name="connsiteY3" fmla="*/ 3944 h 34115"/>
                <a:gd name="connsiteX4" fmla="*/ 14197 w 20209"/>
                <a:gd name="connsiteY4" fmla="*/ 573 h 34115"/>
                <a:gd name="connsiteX5" fmla="*/ 3956 w 20209"/>
                <a:gd name="connsiteY5" fmla="*/ 9668 h 34115"/>
                <a:gd name="connsiteX6" fmla="*/ 1920 w 20209"/>
                <a:gd name="connsiteY6" fmla="*/ 26015 h 34115"/>
                <a:gd name="connsiteX7" fmla="*/ 17123 w 20209"/>
                <a:gd name="connsiteY7" fmla="*/ 31231 h 3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09" h="34115">
                  <a:moveTo>
                    <a:pt x="17123" y="31231"/>
                  </a:moveTo>
                  <a:cubicBezTo>
                    <a:pt x="20876" y="28560"/>
                    <a:pt x="20939" y="27542"/>
                    <a:pt x="17759" y="26270"/>
                  </a:cubicBezTo>
                  <a:cubicBezTo>
                    <a:pt x="14419" y="23929"/>
                    <a:pt x="11939" y="20552"/>
                    <a:pt x="10698" y="16665"/>
                  </a:cubicBezTo>
                  <a:cubicBezTo>
                    <a:pt x="8345" y="10305"/>
                    <a:pt x="8854" y="7760"/>
                    <a:pt x="13179" y="3944"/>
                  </a:cubicBezTo>
                  <a:cubicBezTo>
                    <a:pt x="17504" y="127"/>
                    <a:pt x="17250" y="-191"/>
                    <a:pt x="14197" y="573"/>
                  </a:cubicBezTo>
                  <a:cubicBezTo>
                    <a:pt x="10081" y="2710"/>
                    <a:pt x="6564" y="5839"/>
                    <a:pt x="3956" y="9668"/>
                  </a:cubicBezTo>
                  <a:cubicBezTo>
                    <a:pt x="-636" y="13886"/>
                    <a:pt x="-1495" y="20806"/>
                    <a:pt x="1920" y="26015"/>
                  </a:cubicBezTo>
                  <a:cubicBezTo>
                    <a:pt x="5991" y="35302"/>
                    <a:pt x="9744" y="36511"/>
                    <a:pt x="17123" y="3123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 3673">
              <a:extLst>
                <a:ext uri="{FF2B5EF4-FFF2-40B4-BE49-F238E27FC236}">
                  <a16:creationId xmlns:a16="http://schemas.microsoft.com/office/drawing/2014/main" id="{C24A72F4-A8FF-4109-0D87-E0BC7BD2FAF7}"/>
                </a:ext>
              </a:extLst>
            </p:cNvPr>
            <p:cNvSpPr/>
            <p:nvPr/>
          </p:nvSpPr>
          <p:spPr>
            <a:xfrm>
              <a:off x="9823704" y="746679"/>
              <a:ext cx="8489" cy="10268"/>
            </a:xfrm>
            <a:custGeom>
              <a:avLst/>
              <a:gdLst>
                <a:gd name="connsiteX0" fmla="*/ -21 w 8489"/>
                <a:gd name="connsiteY0" fmla="*/ 5589 h 10268"/>
                <a:gd name="connsiteX1" fmla="*/ 2683 w 8489"/>
                <a:gd name="connsiteY1" fmla="*/ 10365 h 10268"/>
                <a:gd name="connsiteX2" fmla="*/ 4114 w 8489"/>
                <a:gd name="connsiteY2" fmla="*/ 10486 h 10268"/>
                <a:gd name="connsiteX3" fmla="*/ 8185 w 8489"/>
                <a:gd name="connsiteY3" fmla="*/ 5016 h 10268"/>
                <a:gd name="connsiteX4" fmla="*/ -21 w 8489"/>
                <a:gd name="connsiteY4" fmla="*/ 5589 h 1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9" h="10268">
                  <a:moveTo>
                    <a:pt x="-21" y="5589"/>
                  </a:moveTo>
                  <a:cubicBezTo>
                    <a:pt x="-593" y="7656"/>
                    <a:pt x="616" y="9793"/>
                    <a:pt x="2683" y="10365"/>
                  </a:cubicBezTo>
                  <a:cubicBezTo>
                    <a:pt x="3147" y="10493"/>
                    <a:pt x="3631" y="10537"/>
                    <a:pt x="4114" y="10486"/>
                  </a:cubicBezTo>
                  <a:cubicBezTo>
                    <a:pt x="7294" y="10486"/>
                    <a:pt x="8821" y="8451"/>
                    <a:pt x="8185" y="5016"/>
                  </a:cubicBezTo>
                  <a:cubicBezTo>
                    <a:pt x="6913" y="-1663"/>
                    <a:pt x="1443" y="-1217"/>
                    <a:pt x="-21" y="55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 3674">
              <a:extLst>
                <a:ext uri="{FF2B5EF4-FFF2-40B4-BE49-F238E27FC236}">
                  <a16:creationId xmlns:a16="http://schemas.microsoft.com/office/drawing/2014/main" id="{0117D126-99C0-5E0C-9B36-135C5A4CD0FD}"/>
                </a:ext>
              </a:extLst>
            </p:cNvPr>
            <p:cNvSpPr/>
            <p:nvPr/>
          </p:nvSpPr>
          <p:spPr>
            <a:xfrm>
              <a:off x="9818203" y="732145"/>
              <a:ext cx="7683" cy="2534"/>
            </a:xfrm>
            <a:custGeom>
              <a:avLst/>
              <a:gdLst>
                <a:gd name="connsiteX0" fmla="*/ 1282 w 7683"/>
                <a:gd name="connsiteY0" fmla="*/ 849 h 2534"/>
                <a:gd name="connsiteX1" fmla="*/ 3191 w 7683"/>
                <a:gd name="connsiteY1" fmla="*/ 2758 h 2534"/>
                <a:gd name="connsiteX2" fmla="*/ 7198 w 7683"/>
                <a:gd name="connsiteY2" fmla="*/ 1104 h 2534"/>
                <a:gd name="connsiteX3" fmla="*/ 1282 w 7683"/>
                <a:gd name="connsiteY3" fmla="*/ 849 h 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3" h="2534">
                  <a:moveTo>
                    <a:pt x="1282" y="849"/>
                  </a:moveTo>
                  <a:cubicBezTo>
                    <a:pt x="-1198" y="1867"/>
                    <a:pt x="-435" y="2630"/>
                    <a:pt x="3191" y="2758"/>
                  </a:cubicBezTo>
                  <a:cubicBezTo>
                    <a:pt x="6816" y="2885"/>
                    <a:pt x="8215" y="2185"/>
                    <a:pt x="7198" y="1104"/>
                  </a:cubicBezTo>
                  <a:cubicBezTo>
                    <a:pt x="5385" y="48"/>
                    <a:pt x="3178" y="-48"/>
                    <a:pt x="1282" y="84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 3675">
              <a:extLst>
                <a:ext uri="{FF2B5EF4-FFF2-40B4-BE49-F238E27FC236}">
                  <a16:creationId xmlns:a16="http://schemas.microsoft.com/office/drawing/2014/main" id="{D7ECB82B-168F-352D-8280-89EAADF1C59A}"/>
                </a:ext>
              </a:extLst>
            </p:cNvPr>
            <p:cNvSpPr/>
            <p:nvPr/>
          </p:nvSpPr>
          <p:spPr>
            <a:xfrm>
              <a:off x="9841847" y="3409363"/>
              <a:ext cx="7671" cy="9713"/>
            </a:xfrm>
            <a:custGeom>
              <a:avLst/>
              <a:gdLst>
                <a:gd name="connsiteX0" fmla="*/ -163 w 7671"/>
                <a:gd name="connsiteY0" fmla="*/ 3083 h 9713"/>
                <a:gd name="connsiteX1" fmla="*/ 6198 w 7671"/>
                <a:gd name="connsiteY1" fmla="*/ 9952 h 9713"/>
                <a:gd name="connsiteX2" fmla="*/ 6961 w 7671"/>
                <a:gd name="connsiteY2" fmla="*/ 5181 h 9713"/>
                <a:gd name="connsiteX3" fmla="*/ -163 w 7671"/>
                <a:gd name="connsiteY3" fmla="*/ 3083 h 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1" h="9713">
                  <a:moveTo>
                    <a:pt x="-163" y="3083"/>
                  </a:moveTo>
                  <a:cubicBezTo>
                    <a:pt x="73" y="6587"/>
                    <a:pt x="2725" y="9450"/>
                    <a:pt x="6198" y="9952"/>
                  </a:cubicBezTo>
                  <a:cubicBezTo>
                    <a:pt x="7597" y="9952"/>
                    <a:pt x="7916" y="7789"/>
                    <a:pt x="6961" y="5181"/>
                  </a:cubicBezTo>
                  <a:cubicBezTo>
                    <a:pt x="5371" y="-98"/>
                    <a:pt x="-163" y="-1688"/>
                    <a:pt x="-163" y="308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 3676">
              <a:extLst>
                <a:ext uri="{FF2B5EF4-FFF2-40B4-BE49-F238E27FC236}">
                  <a16:creationId xmlns:a16="http://schemas.microsoft.com/office/drawing/2014/main" id="{59DDA6D3-8B3F-27E8-A4A6-1D28591CAA40}"/>
                </a:ext>
              </a:extLst>
            </p:cNvPr>
            <p:cNvSpPr/>
            <p:nvPr/>
          </p:nvSpPr>
          <p:spPr>
            <a:xfrm>
              <a:off x="9817103" y="634229"/>
              <a:ext cx="6233" cy="9413"/>
            </a:xfrm>
            <a:custGeom>
              <a:avLst/>
              <a:gdLst>
                <a:gd name="connsiteX0" fmla="*/ 2954 w 6233"/>
                <a:gd name="connsiteY0" fmla="*/ 238 h 9413"/>
                <a:gd name="connsiteX1" fmla="*/ -163 w 6233"/>
                <a:gd name="connsiteY1" fmla="*/ 4945 h 9413"/>
                <a:gd name="connsiteX2" fmla="*/ 2954 w 6233"/>
                <a:gd name="connsiteY2" fmla="*/ 9652 h 9413"/>
                <a:gd name="connsiteX3" fmla="*/ 6071 w 6233"/>
                <a:gd name="connsiteY3" fmla="*/ 4945 h 9413"/>
                <a:gd name="connsiteX4" fmla="*/ 2954 w 6233"/>
                <a:gd name="connsiteY4" fmla="*/ 238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9413">
                  <a:moveTo>
                    <a:pt x="2954" y="238"/>
                  </a:moveTo>
                  <a:cubicBezTo>
                    <a:pt x="1237" y="238"/>
                    <a:pt x="-163" y="2401"/>
                    <a:pt x="-163" y="4945"/>
                  </a:cubicBezTo>
                  <a:cubicBezTo>
                    <a:pt x="-163" y="7490"/>
                    <a:pt x="1237" y="9652"/>
                    <a:pt x="2954" y="9652"/>
                  </a:cubicBezTo>
                  <a:cubicBezTo>
                    <a:pt x="4672" y="9652"/>
                    <a:pt x="6071" y="7553"/>
                    <a:pt x="6071" y="4945"/>
                  </a:cubicBezTo>
                  <a:cubicBezTo>
                    <a:pt x="6071" y="2337"/>
                    <a:pt x="4672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 3677">
              <a:extLst>
                <a:ext uri="{FF2B5EF4-FFF2-40B4-BE49-F238E27FC236}">
                  <a16:creationId xmlns:a16="http://schemas.microsoft.com/office/drawing/2014/main" id="{B2AAA43D-ACFA-66AF-0E20-0AD2A549D6E6}"/>
                </a:ext>
              </a:extLst>
            </p:cNvPr>
            <p:cNvSpPr/>
            <p:nvPr/>
          </p:nvSpPr>
          <p:spPr>
            <a:xfrm>
              <a:off x="9882812" y="6436665"/>
              <a:ext cx="23337" cy="18615"/>
            </a:xfrm>
            <a:custGeom>
              <a:avLst/>
              <a:gdLst>
                <a:gd name="connsiteX0" fmla="*/ 3715 w 23337"/>
                <a:gd name="connsiteY0" fmla="*/ 9078 h 18615"/>
                <a:gd name="connsiteX1" fmla="*/ 10585 w 23337"/>
                <a:gd name="connsiteY1" fmla="*/ 13785 h 18615"/>
                <a:gd name="connsiteX2" fmla="*/ 18103 w 23337"/>
                <a:gd name="connsiteY2" fmla="*/ 18721 h 18615"/>
                <a:gd name="connsiteX3" fmla="*/ 22416 w 23337"/>
                <a:gd name="connsiteY3" fmla="*/ 15502 h 18615"/>
                <a:gd name="connsiteX4" fmla="*/ 8804 w 23337"/>
                <a:gd name="connsiteY4" fmla="*/ 300 h 18615"/>
                <a:gd name="connsiteX5" fmla="*/ 3715 w 23337"/>
                <a:gd name="connsiteY5" fmla="*/ 9078 h 1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37" h="18615">
                  <a:moveTo>
                    <a:pt x="3715" y="9078"/>
                  </a:moveTo>
                  <a:cubicBezTo>
                    <a:pt x="6711" y="9211"/>
                    <a:pt x="9376" y="11037"/>
                    <a:pt x="10585" y="13785"/>
                  </a:cubicBezTo>
                  <a:cubicBezTo>
                    <a:pt x="11297" y="17226"/>
                    <a:pt x="14668" y="19433"/>
                    <a:pt x="18103" y="18721"/>
                  </a:cubicBezTo>
                  <a:cubicBezTo>
                    <a:pt x="19948" y="18339"/>
                    <a:pt x="21525" y="17162"/>
                    <a:pt x="22416" y="15502"/>
                  </a:cubicBezTo>
                  <a:cubicBezTo>
                    <a:pt x="25914" y="9714"/>
                    <a:pt x="16628" y="-654"/>
                    <a:pt x="8804" y="300"/>
                  </a:cubicBezTo>
                  <a:cubicBezTo>
                    <a:pt x="980" y="1254"/>
                    <a:pt x="-4045" y="9078"/>
                    <a:pt x="3715" y="90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 3678">
              <a:extLst>
                <a:ext uri="{FF2B5EF4-FFF2-40B4-BE49-F238E27FC236}">
                  <a16:creationId xmlns:a16="http://schemas.microsoft.com/office/drawing/2014/main" id="{74480BBE-24A2-910C-6E46-B762AABD506A}"/>
                </a:ext>
              </a:extLst>
            </p:cNvPr>
            <p:cNvSpPr/>
            <p:nvPr/>
          </p:nvSpPr>
          <p:spPr>
            <a:xfrm>
              <a:off x="9885354" y="2515728"/>
              <a:ext cx="6169" cy="8255"/>
            </a:xfrm>
            <a:custGeom>
              <a:avLst/>
              <a:gdLst>
                <a:gd name="connsiteX0" fmla="*/ 2890 w 6169"/>
                <a:gd name="connsiteY0" fmla="*/ 239 h 8255"/>
                <a:gd name="connsiteX1" fmla="*/ -163 w 6169"/>
                <a:gd name="connsiteY1" fmla="*/ 5137 h 8255"/>
                <a:gd name="connsiteX2" fmla="*/ 2890 w 6169"/>
                <a:gd name="connsiteY2" fmla="*/ 8126 h 8255"/>
                <a:gd name="connsiteX3" fmla="*/ 6007 w 6169"/>
                <a:gd name="connsiteY3" fmla="*/ 3228 h 8255"/>
                <a:gd name="connsiteX4" fmla="*/ 2890 w 6169"/>
                <a:gd name="connsiteY4" fmla="*/ 239 h 8255"/>
                <a:gd name="connsiteX5" fmla="*/ 2890 w 6169"/>
                <a:gd name="connsiteY5" fmla="*/ 239 h 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9" h="8255">
                  <a:moveTo>
                    <a:pt x="2890" y="239"/>
                  </a:moveTo>
                  <a:cubicBezTo>
                    <a:pt x="1237" y="239"/>
                    <a:pt x="-163" y="2465"/>
                    <a:pt x="-163" y="5137"/>
                  </a:cubicBezTo>
                  <a:cubicBezTo>
                    <a:pt x="-163" y="7808"/>
                    <a:pt x="1237" y="9208"/>
                    <a:pt x="2890" y="8126"/>
                  </a:cubicBezTo>
                  <a:cubicBezTo>
                    <a:pt x="4608" y="7039"/>
                    <a:pt x="5753" y="5245"/>
                    <a:pt x="6007" y="3228"/>
                  </a:cubicBezTo>
                  <a:cubicBezTo>
                    <a:pt x="5975" y="1543"/>
                    <a:pt x="4576" y="207"/>
                    <a:pt x="2890" y="239"/>
                  </a:cubicBezTo>
                  <a:cubicBezTo>
                    <a:pt x="2890" y="239"/>
                    <a:pt x="2890" y="239"/>
                    <a:pt x="2890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 3679">
              <a:extLst>
                <a:ext uri="{FF2B5EF4-FFF2-40B4-BE49-F238E27FC236}">
                  <a16:creationId xmlns:a16="http://schemas.microsoft.com/office/drawing/2014/main" id="{33946F48-CF7D-329C-420C-B9F42F2EC0FC}"/>
                </a:ext>
              </a:extLst>
            </p:cNvPr>
            <p:cNvSpPr/>
            <p:nvPr/>
          </p:nvSpPr>
          <p:spPr>
            <a:xfrm>
              <a:off x="9899658" y="6515751"/>
              <a:ext cx="10047" cy="12915"/>
            </a:xfrm>
            <a:custGeom>
              <a:avLst/>
              <a:gdLst>
                <a:gd name="connsiteX0" fmla="*/ 9132 w 10047"/>
                <a:gd name="connsiteY0" fmla="*/ 3776 h 12915"/>
                <a:gd name="connsiteX1" fmla="*/ 9132 w 10047"/>
                <a:gd name="connsiteY1" fmla="*/ 3776 h 12915"/>
                <a:gd name="connsiteX2" fmla="*/ 2771 w 10047"/>
                <a:gd name="connsiteY2" fmla="*/ 2440 h 12915"/>
                <a:gd name="connsiteX3" fmla="*/ 1690 w 10047"/>
                <a:gd name="connsiteY3" fmla="*/ 10773 h 12915"/>
                <a:gd name="connsiteX4" fmla="*/ 9132 w 10047"/>
                <a:gd name="connsiteY4" fmla="*/ 3776 h 12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7" h="12915">
                  <a:moveTo>
                    <a:pt x="9132" y="3776"/>
                  </a:moveTo>
                  <a:lnTo>
                    <a:pt x="9132" y="3776"/>
                  </a:lnTo>
                  <a:cubicBezTo>
                    <a:pt x="7542" y="-549"/>
                    <a:pt x="6270" y="-804"/>
                    <a:pt x="2771" y="2440"/>
                  </a:cubicBezTo>
                  <a:cubicBezTo>
                    <a:pt x="-727" y="5684"/>
                    <a:pt x="-1109" y="7338"/>
                    <a:pt x="1690" y="10773"/>
                  </a:cubicBezTo>
                  <a:cubicBezTo>
                    <a:pt x="6079" y="16434"/>
                    <a:pt x="11994" y="11155"/>
                    <a:pt x="9132" y="377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 3680">
              <a:extLst>
                <a:ext uri="{FF2B5EF4-FFF2-40B4-BE49-F238E27FC236}">
                  <a16:creationId xmlns:a16="http://schemas.microsoft.com/office/drawing/2014/main" id="{5D67D0B3-3FC0-07FF-F350-6AE2C0F07D5C}"/>
                </a:ext>
              </a:extLst>
            </p:cNvPr>
            <p:cNvSpPr/>
            <p:nvPr/>
          </p:nvSpPr>
          <p:spPr>
            <a:xfrm>
              <a:off x="9913815" y="4524478"/>
              <a:ext cx="21088" cy="14348"/>
            </a:xfrm>
            <a:custGeom>
              <a:avLst/>
              <a:gdLst>
                <a:gd name="connsiteX0" fmla="*/ 20926 w 21088"/>
                <a:gd name="connsiteY0" fmla="*/ 13241 h 14348"/>
                <a:gd name="connsiteX1" fmla="*/ 11639 w 21088"/>
                <a:gd name="connsiteY1" fmla="*/ 5100 h 14348"/>
                <a:gd name="connsiteX2" fmla="*/ 317 w 21088"/>
                <a:gd name="connsiteY2" fmla="*/ 3637 h 14348"/>
                <a:gd name="connsiteX3" fmla="*/ 2671 w 21088"/>
                <a:gd name="connsiteY3" fmla="*/ 11715 h 14348"/>
                <a:gd name="connsiteX4" fmla="*/ 20926 w 21088"/>
                <a:gd name="connsiteY4" fmla="*/ 13241 h 1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88" h="14348">
                  <a:moveTo>
                    <a:pt x="20926" y="13241"/>
                  </a:moveTo>
                  <a:cubicBezTo>
                    <a:pt x="18280" y="10048"/>
                    <a:pt x="15150" y="7301"/>
                    <a:pt x="11639" y="5100"/>
                  </a:cubicBezTo>
                  <a:cubicBezTo>
                    <a:pt x="3180" y="-943"/>
                    <a:pt x="2162" y="-1261"/>
                    <a:pt x="317" y="3637"/>
                  </a:cubicBezTo>
                  <a:cubicBezTo>
                    <a:pt x="-834" y="6550"/>
                    <a:pt x="139" y="9877"/>
                    <a:pt x="2671" y="11715"/>
                  </a:cubicBezTo>
                  <a:cubicBezTo>
                    <a:pt x="7060" y="14513"/>
                    <a:pt x="20926" y="15722"/>
                    <a:pt x="20926" y="132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 3681">
              <a:extLst>
                <a:ext uri="{FF2B5EF4-FFF2-40B4-BE49-F238E27FC236}">
                  <a16:creationId xmlns:a16="http://schemas.microsoft.com/office/drawing/2014/main" id="{B92B8339-9FD6-6A8E-5440-332AB042EE78}"/>
                </a:ext>
              </a:extLst>
            </p:cNvPr>
            <p:cNvSpPr/>
            <p:nvPr/>
          </p:nvSpPr>
          <p:spPr>
            <a:xfrm>
              <a:off x="9936639" y="4894380"/>
              <a:ext cx="16745" cy="21874"/>
            </a:xfrm>
            <a:custGeom>
              <a:avLst/>
              <a:gdLst>
                <a:gd name="connsiteX0" fmla="*/ 1410 w 16745"/>
                <a:gd name="connsiteY0" fmla="*/ 17795 h 21874"/>
                <a:gd name="connsiteX1" fmla="*/ 13559 w 16745"/>
                <a:gd name="connsiteY1" fmla="*/ 16141 h 21874"/>
                <a:gd name="connsiteX2" fmla="*/ 11269 w 16745"/>
                <a:gd name="connsiteY2" fmla="*/ 239 h 21874"/>
                <a:gd name="connsiteX3" fmla="*/ 1410 w 16745"/>
                <a:gd name="connsiteY3" fmla="*/ 17795 h 2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5" h="21874">
                  <a:moveTo>
                    <a:pt x="1410" y="17795"/>
                  </a:moveTo>
                  <a:cubicBezTo>
                    <a:pt x="6371" y="24156"/>
                    <a:pt x="9679" y="23392"/>
                    <a:pt x="13559" y="16141"/>
                  </a:cubicBezTo>
                  <a:cubicBezTo>
                    <a:pt x="18329" y="6982"/>
                    <a:pt x="17375" y="239"/>
                    <a:pt x="11269" y="239"/>
                  </a:cubicBezTo>
                  <a:cubicBezTo>
                    <a:pt x="3318" y="112"/>
                    <a:pt x="-3297" y="12007"/>
                    <a:pt x="1410" y="177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 3682">
              <a:extLst>
                <a:ext uri="{FF2B5EF4-FFF2-40B4-BE49-F238E27FC236}">
                  <a16:creationId xmlns:a16="http://schemas.microsoft.com/office/drawing/2014/main" id="{323B372A-10B2-3B09-BB91-90DA8E9F7194}"/>
                </a:ext>
              </a:extLst>
            </p:cNvPr>
            <p:cNvSpPr/>
            <p:nvPr/>
          </p:nvSpPr>
          <p:spPr>
            <a:xfrm>
              <a:off x="9876790" y="4665826"/>
              <a:ext cx="14987" cy="14443"/>
            </a:xfrm>
            <a:custGeom>
              <a:avLst/>
              <a:gdLst>
                <a:gd name="connsiteX0" fmla="*/ 2104 w 14987"/>
                <a:gd name="connsiteY0" fmla="*/ 9985 h 14443"/>
                <a:gd name="connsiteX1" fmla="*/ 14825 w 14987"/>
                <a:gd name="connsiteY1" fmla="*/ 10494 h 14443"/>
                <a:gd name="connsiteX2" fmla="*/ 2104 w 14987"/>
                <a:gd name="connsiteY2" fmla="*/ 1589 h 14443"/>
                <a:gd name="connsiteX3" fmla="*/ 2104 w 14987"/>
                <a:gd name="connsiteY3" fmla="*/ 9985 h 1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87" h="14443">
                  <a:moveTo>
                    <a:pt x="2104" y="9985"/>
                  </a:moveTo>
                  <a:cubicBezTo>
                    <a:pt x="7002" y="15964"/>
                    <a:pt x="14825" y="16345"/>
                    <a:pt x="14825" y="10494"/>
                  </a:cubicBezTo>
                  <a:cubicBezTo>
                    <a:pt x="14825" y="3497"/>
                    <a:pt x="5921" y="-2546"/>
                    <a:pt x="2104" y="1589"/>
                  </a:cubicBezTo>
                  <a:cubicBezTo>
                    <a:pt x="-1013" y="4196"/>
                    <a:pt x="-822" y="6423"/>
                    <a:pt x="2104" y="99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 3683">
              <a:extLst>
                <a:ext uri="{FF2B5EF4-FFF2-40B4-BE49-F238E27FC236}">
                  <a16:creationId xmlns:a16="http://schemas.microsoft.com/office/drawing/2014/main" id="{0DA47BB2-9A5D-3558-0C64-A4CC47C0F7E9}"/>
                </a:ext>
              </a:extLst>
            </p:cNvPr>
            <p:cNvSpPr/>
            <p:nvPr/>
          </p:nvSpPr>
          <p:spPr>
            <a:xfrm>
              <a:off x="9830179" y="3853124"/>
              <a:ext cx="11667" cy="11022"/>
            </a:xfrm>
            <a:custGeom>
              <a:avLst/>
              <a:gdLst>
                <a:gd name="connsiteX0" fmla="*/ 11505 w 11667"/>
                <a:gd name="connsiteY0" fmla="*/ 4571 h 11022"/>
                <a:gd name="connsiteX1" fmla="*/ 691 w 11667"/>
                <a:gd name="connsiteY1" fmla="*/ 3299 h 11022"/>
                <a:gd name="connsiteX2" fmla="*/ 691 w 11667"/>
                <a:gd name="connsiteY2" fmla="*/ 9660 h 11022"/>
                <a:gd name="connsiteX3" fmla="*/ 11505 w 11667"/>
                <a:gd name="connsiteY3" fmla="*/ 4571 h 1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7" h="11022">
                  <a:moveTo>
                    <a:pt x="11505" y="4571"/>
                  </a:moveTo>
                  <a:cubicBezTo>
                    <a:pt x="11505" y="-454"/>
                    <a:pt x="3554" y="-1408"/>
                    <a:pt x="691" y="3299"/>
                  </a:cubicBezTo>
                  <a:cubicBezTo>
                    <a:pt x="-447" y="5265"/>
                    <a:pt x="-447" y="7694"/>
                    <a:pt x="691" y="9660"/>
                  </a:cubicBezTo>
                  <a:cubicBezTo>
                    <a:pt x="3236" y="13540"/>
                    <a:pt x="11505" y="9787"/>
                    <a:pt x="11505" y="457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 3684">
              <a:extLst>
                <a:ext uri="{FF2B5EF4-FFF2-40B4-BE49-F238E27FC236}">
                  <a16:creationId xmlns:a16="http://schemas.microsoft.com/office/drawing/2014/main" id="{8595F4B6-B470-A4E1-73E6-1296A39E4A79}"/>
                </a:ext>
              </a:extLst>
            </p:cNvPr>
            <p:cNvSpPr/>
            <p:nvPr/>
          </p:nvSpPr>
          <p:spPr>
            <a:xfrm>
              <a:off x="9824433" y="4636869"/>
              <a:ext cx="7673" cy="2649"/>
            </a:xfrm>
            <a:custGeom>
              <a:avLst/>
              <a:gdLst>
                <a:gd name="connsiteX0" fmla="*/ 7202 w 7673"/>
                <a:gd name="connsiteY0" fmla="*/ 968 h 2649"/>
                <a:gd name="connsiteX1" fmla="*/ 1286 w 7673"/>
                <a:gd name="connsiteY1" fmla="*/ 968 h 2649"/>
                <a:gd name="connsiteX2" fmla="*/ 3131 w 7673"/>
                <a:gd name="connsiteY2" fmla="*/ 2877 h 2649"/>
                <a:gd name="connsiteX3" fmla="*/ 7202 w 7673"/>
                <a:gd name="connsiteY3" fmla="*/ 968 h 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649">
                  <a:moveTo>
                    <a:pt x="7202" y="968"/>
                  </a:moveTo>
                  <a:cubicBezTo>
                    <a:pt x="5351" y="-5"/>
                    <a:pt x="3137" y="-5"/>
                    <a:pt x="1286" y="968"/>
                  </a:cubicBezTo>
                  <a:cubicBezTo>
                    <a:pt x="-1195" y="1986"/>
                    <a:pt x="-431" y="2749"/>
                    <a:pt x="3131" y="2877"/>
                  </a:cubicBezTo>
                  <a:cubicBezTo>
                    <a:pt x="6693" y="3004"/>
                    <a:pt x="8220" y="2050"/>
                    <a:pt x="7202" y="96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 3685">
              <a:extLst>
                <a:ext uri="{FF2B5EF4-FFF2-40B4-BE49-F238E27FC236}">
                  <a16:creationId xmlns:a16="http://schemas.microsoft.com/office/drawing/2014/main" id="{F6914599-CE31-40FF-D0AF-9022519D9202}"/>
                </a:ext>
              </a:extLst>
            </p:cNvPr>
            <p:cNvSpPr/>
            <p:nvPr/>
          </p:nvSpPr>
          <p:spPr>
            <a:xfrm>
              <a:off x="9877429" y="1093556"/>
              <a:ext cx="7924" cy="12637"/>
            </a:xfrm>
            <a:custGeom>
              <a:avLst/>
              <a:gdLst>
                <a:gd name="connsiteX0" fmla="*/ 702 w 7924"/>
                <a:gd name="connsiteY0" fmla="*/ 2126 h 12637"/>
                <a:gd name="connsiteX1" fmla="*/ 4964 w 7924"/>
                <a:gd name="connsiteY1" fmla="*/ 12876 h 12637"/>
                <a:gd name="connsiteX2" fmla="*/ 7762 w 7924"/>
                <a:gd name="connsiteY2" fmla="*/ 6515 h 12637"/>
                <a:gd name="connsiteX3" fmla="*/ 702 w 7924"/>
                <a:gd name="connsiteY3" fmla="*/ 2126 h 12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4" h="12637">
                  <a:moveTo>
                    <a:pt x="702" y="2126"/>
                  </a:moveTo>
                  <a:cubicBezTo>
                    <a:pt x="-1779" y="4671"/>
                    <a:pt x="1529" y="12876"/>
                    <a:pt x="4964" y="12876"/>
                  </a:cubicBezTo>
                  <a:cubicBezTo>
                    <a:pt x="6490" y="12876"/>
                    <a:pt x="7762" y="10014"/>
                    <a:pt x="7762" y="6515"/>
                  </a:cubicBezTo>
                  <a:cubicBezTo>
                    <a:pt x="7762" y="409"/>
                    <a:pt x="4455" y="-1626"/>
                    <a:pt x="702" y="212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 3686">
              <a:extLst>
                <a:ext uri="{FF2B5EF4-FFF2-40B4-BE49-F238E27FC236}">
                  <a16:creationId xmlns:a16="http://schemas.microsoft.com/office/drawing/2014/main" id="{E838A25B-3B52-DBCF-7A09-3F71C92E330D}"/>
                </a:ext>
              </a:extLst>
            </p:cNvPr>
            <p:cNvSpPr/>
            <p:nvPr/>
          </p:nvSpPr>
          <p:spPr>
            <a:xfrm>
              <a:off x="9906547" y="6414851"/>
              <a:ext cx="12844" cy="23957"/>
            </a:xfrm>
            <a:custGeom>
              <a:avLst/>
              <a:gdLst>
                <a:gd name="connsiteX0" fmla="*/ 12675 w 12844"/>
                <a:gd name="connsiteY0" fmla="*/ 18234 h 23957"/>
                <a:gd name="connsiteX1" fmla="*/ 8032 w 12844"/>
                <a:gd name="connsiteY1" fmla="*/ 10029 h 23957"/>
                <a:gd name="connsiteX2" fmla="*/ 3197 w 12844"/>
                <a:gd name="connsiteY2" fmla="*/ 3032 h 23957"/>
                <a:gd name="connsiteX3" fmla="*/ 589 w 12844"/>
                <a:gd name="connsiteY3" fmla="*/ 4113 h 23957"/>
                <a:gd name="connsiteX4" fmla="*/ 3070 w 12844"/>
                <a:gd name="connsiteY4" fmla="*/ 17408 h 23957"/>
                <a:gd name="connsiteX5" fmla="*/ 12675 w 12844"/>
                <a:gd name="connsiteY5" fmla="*/ 18234 h 2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4" h="23957">
                  <a:moveTo>
                    <a:pt x="12675" y="18234"/>
                  </a:moveTo>
                  <a:cubicBezTo>
                    <a:pt x="12808" y="14844"/>
                    <a:pt x="11008" y="11664"/>
                    <a:pt x="8032" y="10029"/>
                  </a:cubicBezTo>
                  <a:cubicBezTo>
                    <a:pt x="5296" y="8712"/>
                    <a:pt x="3458" y="6053"/>
                    <a:pt x="3197" y="3032"/>
                  </a:cubicBezTo>
                  <a:cubicBezTo>
                    <a:pt x="3197" y="-975"/>
                    <a:pt x="2370" y="-721"/>
                    <a:pt x="589" y="4113"/>
                  </a:cubicBezTo>
                  <a:cubicBezTo>
                    <a:pt x="-988" y="8674"/>
                    <a:pt x="-47" y="13725"/>
                    <a:pt x="3070" y="17408"/>
                  </a:cubicBezTo>
                  <a:cubicBezTo>
                    <a:pt x="9367" y="26185"/>
                    <a:pt x="12675" y="26440"/>
                    <a:pt x="12675" y="1823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 3687">
              <a:extLst>
                <a:ext uri="{FF2B5EF4-FFF2-40B4-BE49-F238E27FC236}">
                  <a16:creationId xmlns:a16="http://schemas.microsoft.com/office/drawing/2014/main" id="{6C94F4B6-C97C-7782-D07E-36951BF9974F}"/>
                </a:ext>
              </a:extLst>
            </p:cNvPr>
            <p:cNvSpPr/>
            <p:nvPr/>
          </p:nvSpPr>
          <p:spPr>
            <a:xfrm>
              <a:off x="9944191" y="4573356"/>
              <a:ext cx="6233" cy="12721"/>
            </a:xfrm>
            <a:custGeom>
              <a:avLst/>
              <a:gdLst>
                <a:gd name="connsiteX0" fmla="*/ 6071 w 6233"/>
                <a:gd name="connsiteY0" fmla="*/ 6599 h 12721"/>
                <a:gd name="connsiteX1" fmla="*/ 2954 w 6233"/>
                <a:gd name="connsiteY1" fmla="*/ 238 h 12721"/>
                <a:gd name="connsiteX2" fmla="*/ -163 w 6233"/>
                <a:gd name="connsiteY2" fmla="*/ 6599 h 12721"/>
                <a:gd name="connsiteX3" fmla="*/ 2954 w 6233"/>
                <a:gd name="connsiteY3" fmla="*/ 12960 h 12721"/>
                <a:gd name="connsiteX4" fmla="*/ 6071 w 6233"/>
                <a:gd name="connsiteY4" fmla="*/ 6599 h 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2721">
                  <a:moveTo>
                    <a:pt x="6071" y="6599"/>
                  </a:moveTo>
                  <a:cubicBezTo>
                    <a:pt x="6071" y="3164"/>
                    <a:pt x="4671" y="238"/>
                    <a:pt x="2954" y="238"/>
                  </a:cubicBezTo>
                  <a:cubicBezTo>
                    <a:pt x="1237" y="238"/>
                    <a:pt x="-163" y="3101"/>
                    <a:pt x="-163" y="6599"/>
                  </a:cubicBezTo>
                  <a:cubicBezTo>
                    <a:pt x="-163" y="10098"/>
                    <a:pt x="1237" y="12960"/>
                    <a:pt x="2954" y="12960"/>
                  </a:cubicBezTo>
                  <a:cubicBezTo>
                    <a:pt x="4671" y="12960"/>
                    <a:pt x="6071" y="10098"/>
                    <a:pt x="6071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 3688">
              <a:extLst>
                <a:ext uri="{FF2B5EF4-FFF2-40B4-BE49-F238E27FC236}">
                  <a16:creationId xmlns:a16="http://schemas.microsoft.com/office/drawing/2014/main" id="{09BBAD84-9208-FBFF-F9D6-B956B025170A}"/>
                </a:ext>
              </a:extLst>
            </p:cNvPr>
            <p:cNvSpPr/>
            <p:nvPr/>
          </p:nvSpPr>
          <p:spPr>
            <a:xfrm>
              <a:off x="9937957" y="5573959"/>
              <a:ext cx="6236" cy="6360"/>
            </a:xfrm>
            <a:custGeom>
              <a:avLst/>
              <a:gdLst>
                <a:gd name="connsiteX0" fmla="*/ 6071 w 6236"/>
                <a:gd name="connsiteY0" fmla="*/ 3419 h 6360"/>
                <a:gd name="connsiteX1" fmla="*/ 3145 w 6236"/>
                <a:gd name="connsiteY1" fmla="*/ 238 h 6360"/>
                <a:gd name="connsiteX2" fmla="*/ 3018 w 6236"/>
                <a:gd name="connsiteY2" fmla="*/ 238 h 6360"/>
                <a:gd name="connsiteX3" fmla="*/ -163 w 6236"/>
                <a:gd name="connsiteY3" fmla="*/ 3419 h 6360"/>
                <a:gd name="connsiteX4" fmla="*/ 3018 w 6236"/>
                <a:gd name="connsiteY4" fmla="*/ 6599 h 6360"/>
                <a:gd name="connsiteX5" fmla="*/ 6071 w 6236"/>
                <a:gd name="connsiteY5" fmla="*/ 3546 h 6360"/>
                <a:gd name="connsiteX6" fmla="*/ 6071 w 6236"/>
                <a:gd name="connsiteY6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6" h="6360">
                  <a:moveTo>
                    <a:pt x="6071" y="3419"/>
                  </a:moveTo>
                  <a:cubicBezTo>
                    <a:pt x="6141" y="1733"/>
                    <a:pt x="4831" y="308"/>
                    <a:pt x="3145" y="238"/>
                  </a:cubicBezTo>
                  <a:cubicBezTo>
                    <a:pt x="3107" y="238"/>
                    <a:pt x="3062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04" y="6599"/>
                    <a:pt x="6071" y="5238"/>
                    <a:pt x="6071" y="3546"/>
                  </a:cubicBezTo>
                  <a:cubicBezTo>
                    <a:pt x="6071" y="3508"/>
                    <a:pt x="6071" y="3463"/>
                    <a:pt x="6071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 3689">
              <a:extLst>
                <a:ext uri="{FF2B5EF4-FFF2-40B4-BE49-F238E27FC236}">
                  <a16:creationId xmlns:a16="http://schemas.microsoft.com/office/drawing/2014/main" id="{900C6C80-2FA7-BC98-F935-25C9F0430D79}"/>
                </a:ext>
              </a:extLst>
            </p:cNvPr>
            <p:cNvSpPr/>
            <p:nvPr/>
          </p:nvSpPr>
          <p:spPr>
            <a:xfrm>
              <a:off x="9941650" y="6308952"/>
              <a:ext cx="11890" cy="10659"/>
            </a:xfrm>
            <a:custGeom>
              <a:avLst/>
              <a:gdLst>
                <a:gd name="connsiteX0" fmla="*/ 11728 w 11890"/>
                <a:gd name="connsiteY0" fmla="*/ 8177 h 10659"/>
                <a:gd name="connsiteX1" fmla="*/ 7339 w 11890"/>
                <a:gd name="connsiteY1" fmla="*/ 1817 h 10659"/>
                <a:gd name="connsiteX2" fmla="*/ 979 w 11890"/>
                <a:gd name="connsiteY2" fmla="*/ 8177 h 10659"/>
                <a:gd name="connsiteX3" fmla="*/ 11728 w 11890"/>
                <a:gd name="connsiteY3" fmla="*/ 8177 h 1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90" h="10659">
                  <a:moveTo>
                    <a:pt x="11728" y="8177"/>
                  </a:moveTo>
                  <a:cubicBezTo>
                    <a:pt x="11035" y="5614"/>
                    <a:pt x="9489" y="3369"/>
                    <a:pt x="7339" y="1817"/>
                  </a:cubicBezTo>
                  <a:cubicBezTo>
                    <a:pt x="2505" y="-2317"/>
                    <a:pt x="-2456" y="2326"/>
                    <a:pt x="979" y="8177"/>
                  </a:cubicBezTo>
                  <a:cubicBezTo>
                    <a:pt x="3268" y="11676"/>
                    <a:pt x="11728" y="11930"/>
                    <a:pt x="11728" y="81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 3690">
              <a:extLst>
                <a:ext uri="{FF2B5EF4-FFF2-40B4-BE49-F238E27FC236}">
                  <a16:creationId xmlns:a16="http://schemas.microsoft.com/office/drawing/2014/main" id="{BAB951BC-2378-FA29-70BF-9B805A00566A}"/>
                </a:ext>
              </a:extLst>
            </p:cNvPr>
            <p:cNvSpPr/>
            <p:nvPr/>
          </p:nvSpPr>
          <p:spPr>
            <a:xfrm>
              <a:off x="9931787" y="4797314"/>
              <a:ext cx="11309" cy="20838"/>
            </a:xfrm>
            <a:custGeom>
              <a:avLst/>
              <a:gdLst>
                <a:gd name="connsiteX0" fmla="*/ 11096 w 11309"/>
                <a:gd name="connsiteY0" fmla="*/ 20850 h 20838"/>
                <a:gd name="connsiteX1" fmla="*/ 9633 w 11309"/>
                <a:gd name="connsiteY1" fmla="*/ 10800 h 20838"/>
                <a:gd name="connsiteX2" fmla="*/ -163 w 11309"/>
                <a:gd name="connsiteY2" fmla="*/ 4757 h 20838"/>
                <a:gd name="connsiteX3" fmla="*/ 11096 w 11309"/>
                <a:gd name="connsiteY3" fmla="*/ 20850 h 2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09" h="20838">
                  <a:moveTo>
                    <a:pt x="11096" y="20850"/>
                  </a:moveTo>
                  <a:cubicBezTo>
                    <a:pt x="11319" y="17434"/>
                    <a:pt x="10816" y="14012"/>
                    <a:pt x="9633" y="10800"/>
                  </a:cubicBezTo>
                  <a:cubicBezTo>
                    <a:pt x="7025" y="623"/>
                    <a:pt x="-163" y="-3766"/>
                    <a:pt x="-163" y="4757"/>
                  </a:cubicBezTo>
                  <a:cubicBezTo>
                    <a:pt x="-163" y="9909"/>
                    <a:pt x="8997" y="22949"/>
                    <a:pt x="11096" y="2085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 3691">
              <a:extLst>
                <a:ext uri="{FF2B5EF4-FFF2-40B4-BE49-F238E27FC236}">
                  <a16:creationId xmlns:a16="http://schemas.microsoft.com/office/drawing/2014/main" id="{1F2E2D91-375F-B6A9-06F4-E1ADEBD1C20E}"/>
                </a:ext>
              </a:extLst>
            </p:cNvPr>
            <p:cNvSpPr/>
            <p:nvPr/>
          </p:nvSpPr>
          <p:spPr>
            <a:xfrm>
              <a:off x="9935917" y="6398308"/>
              <a:ext cx="5220" cy="6297"/>
            </a:xfrm>
            <a:custGeom>
              <a:avLst/>
              <a:gdLst>
                <a:gd name="connsiteX0" fmla="*/ 1751 w 5220"/>
                <a:gd name="connsiteY0" fmla="*/ 6535 h 6297"/>
                <a:gd name="connsiteX1" fmla="*/ 5058 w 5220"/>
                <a:gd name="connsiteY1" fmla="*/ 3355 h 6297"/>
                <a:gd name="connsiteX2" fmla="*/ 5058 w 5220"/>
                <a:gd name="connsiteY2" fmla="*/ 3355 h 6297"/>
                <a:gd name="connsiteX3" fmla="*/ 3659 w 5220"/>
                <a:gd name="connsiteY3" fmla="*/ 238 h 6297"/>
                <a:gd name="connsiteX4" fmla="*/ 351 w 5220"/>
                <a:gd name="connsiteY4" fmla="*/ 3355 h 6297"/>
                <a:gd name="connsiteX5" fmla="*/ 1751 w 5220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0" h="6297">
                  <a:moveTo>
                    <a:pt x="1751" y="6535"/>
                  </a:moveTo>
                  <a:cubicBezTo>
                    <a:pt x="3545" y="6573"/>
                    <a:pt x="5020" y="5149"/>
                    <a:pt x="5058" y="3355"/>
                  </a:cubicBezTo>
                  <a:cubicBezTo>
                    <a:pt x="5058" y="3355"/>
                    <a:pt x="5058" y="3355"/>
                    <a:pt x="5058" y="3355"/>
                  </a:cubicBezTo>
                  <a:cubicBezTo>
                    <a:pt x="5058" y="1638"/>
                    <a:pt x="4422" y="238"/>
                    <a:pt x="3659" y="238"/>
                  </a:cubicBezTo>
                  <a:cubicBezTo>
                    <a:pt x="2896" y="238"/>
                    <a:pt x="1433" y="1638"/>
                    <a:pt x="351" y="3355"/>
                  </a:cubicBezTo>
                  <a:cubicBezTo>
                    <a:pt x="-730" y="5072"/>
                    <a:pt x="-30" y="6535"/>
                    <a:pt x="175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 3692">
              <a:extLst>
                <a:ext uri="{FF2B5EF4-FFF2-40B4-BE49-F238E27FC236}">
                  <a16:creationId xmlns:a16="http://schemas.microsoft.com/office/drawing/2014/main" id="{D5E7D3C4-F309-F9EC-685A-A7A3308A1955}"/>
                </a:ext>
              </a:extLst>
            </p:cNvPr>
            <p:cNvSpPr/>
            <p:nvPr/>
          </p:nvSpPr>
          <p:spPr>
            <a:xfrm>
              <a:off x="9932711" y="4708801"/>
              <a:ext cx="11507" cy="11131"/>
            </a:xfrm>
            <a:custGeom>
              <a:avLst/>
              <a:gdLst>
                <a:gd name="connsiteX0" fmla="*/ 313 w 11507"/>
                <a:gd name="connsiteY0" fmla="*/ 3647 h 11131"/>
                <a:gd name="connsiteX1" fmla="*/ 8901 w 11507"/>
                <a:gd name="connsiteY1" fmla="*/ 10771 h 11131"/>
                <a:gd name="connsiteX2" fmla="*/ 11318 w 11507"/>
                <a:gd name="connsiteY2" fmla="*/ 4410 h 11131"/>
                <a:gd name="connsiteX3" fmla="*/ 313 w 11507"/>
                <a:gd name="connsiteY3" fmla="*/ 3647 h 1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07" h="11131">
                  <a:moveTo>
                    <a:pt x="313" y="3647"/>
                  </a:moveTo>
                  <a:cubicBezTo>
                    <a:pt x="-2040" y="7464"/>
                    <a:pt x="4893" y="13252"/>
                    <a:pt x="8901" y="10771"/>
                  </a:cubicBezTo>
                  <a:cubicBezTo>
                    <a:pt x="10624" y="9124"/>
                    <a:pt x="11514" y="6789"/>
                    <a:pt x="11318" y="4410"/>
                  </a:cubicBezTo>
                  <a:cubicBezTo>
                    <a:pt x="11318" y="-615"/>
                    <a:pt x="3367" y="-1378"/>
                    <a:pt x="313" y="364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 3693">
              <a:extLst>
                <a:ext uri="{FF2B5EF4-FFF2-40B4-BE49-F238E27FC236}">
                  <a16:creationId xmlns:a16="http://schemas.microsoft.com/office/drawing/2014/main" id="{C9339F8C-D8E6-B9FF-7F58-0E9672A7B980}"/>
                </a:ext>
              </a:extLst>
            </p:cNvPr>
            <p:cNvSpPr/>
            <p:nvPr/>
          </p:nvSpPr>
          <p:spPr>
            <a:xfrm>
              <a:off x="9944191" y="4519926"/>
              <a:ext cx="6233" cy="11193"/>
            </a:xfrm>
            <a:custGeom>
              <a:avLst/>
              <a:gdLst>
                <a:gd name="connsiteX0" fmla="*/ 2954 w 6233"/>
                <a:gd name="connsiteY0" fmla="*/ 238 h 11193"/>
                <a:gd name="connsiteX1" fmla="*/ -163 w 6233"/>
                <a:gd name="connsiteY1" fmla="*/ 6599 h 11193"/>
                <a:gd name="connsiteX2" fmla="*/ 2954 w 6233"/>
                <a:gd name="connsiteY2" fmla="*/ 11179 h 11193"/>
                <a:gd name="connsiteX3" fmla="*/ 6071 w 6233"/>
                <a:gd name="connsiteY3" fmla="*/ 4818 h 11193"/>
                <a:gd name="connsiteX4" fmla="*/ 2954 w 6233"/>
                <a:gd name="connsiteY4" fmla="*/ 238 h 1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1193">
                  <a:moveTo>
                    <a:pt x="2954" y="238"/>
                  </a:moveTo>
                  <a:cubicBezTo>
                    <a:pt x="1237" y="238"/>
                    <a:pt x="-163" y="3164"/>
                    <a:pt x="-163" y="6599"/>
                  </a:cubicBezTo>
                  <a:cubicBezTo>
                    <a:pt x="-163" y="10034"/>
                    <a:pt x="1237" y="12197"/>
                    <a:pt x="2954" y="11179"/>
                  </a:cubicBezTo>
                  <a:cubicBezTo>
                    <a:pt x="4881" y="9620"/>
                    <a:pt x="6020" y="7292"/>
                    <a:pt x="6071" y="4818"/>
                  </a:cubicBezTo>
                  <a:cubicBezTo>
                    <a:pt x="6071" y="2274"/>
                    <a:pt x="4671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 3694">
              <a:extLst>
                <a:ext uri="{FF2B5EF4-FFF2-40B4-BE49-F238E27FC236}">
                  <a16:creationId xmlns:a16="http://schemas.microsoft.com/office/drawing/2014/main" id="{2D463B52-97F9-8535-A592-84D4A44811FE}"/>
                </a:ext>
              </a:extLst>
            </p:cNvPr>
            <p:cNvSpPr/>
            <p:nvPr/>
          </p:nvSpPr>
          <p:spPr>
            <a:xfrm>
              <a:off x="9900204" y="4278035"/>
              <a:ext cx="12437" cy="24672"/>
            </a:xfrm>
            <a:custGeom>
              <a:avLst/>
              <a:gdLst>
                <a:gd name="connsiteX0" fmla="*/ 9031 w 12437"/>
                <a:gd name="connsiteY0" fmla="*/ 24911 h 24672"/>
                <a:gd name="connsiteX1" fmla="*/ 9031 w 12437"/>
                <a:gd name="connsiteY1" fmla="*/ 19441 h 24672"/>
                <a:gd name="connsiteX2" fmla="*/ 7313 w 12437"/>
                <a:gd name="connsiteY2" fmla="*/ 8182 h 24672"/>
                <a:gd name="connsiteX3" fmla="*/ 2416 w 12437"/>
                <a:gd name="connsiteY3" fmla="*/ 2649 h 24672"/>
                <a:gd name="connsiteX4" fmla="*/ 9031 w 12437"/>
                <a:gd name="connsiteY4" fmla="*/ 24911 h 2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7" h="24672">
                  <a:moveTo>
                    <a:pt x="9031" y="24911"/>
                  </a:moveTo>
                  <a:cubicBezTo>
                    <a:pt x="13356" y="24911"/>
                    <a:pt x="13356" y="24402"/>
                    <a:pt x="9031" y="19441"/>
                  </a:cubicBezTo>
                  <a:cubicBezTo>
                    <a:pt x="5584" y="16725"/>
                    <a:pt x="4833" y="11802"/>
                    <a:pt x="7313" y="8182"/>
                  </a:cubicBezTo>
                  <a:cubicBezTo>
                    <a:pt x="11257" y="931"/>
                    <a:pt x="8395" y="-2376"/>
                    <a:pt x="2416" y="2649"/>
                  </a:cubicBezTo>
                  <a:cubicBezTo>
                    <a:pt x="-3563" y="7674"/>
                    <a:pt x="1780" y="24911"/>
                    <a:pt x="9031" y="2491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 3695">
              <a:extLst>
                <a:ext uri="{FF2B5EF4-FFF2-40B4-BE49-F238E27FC236}">
                  <a16:creationId xmlns:a16="http://schemas.microsoft.com/office/drawing/2014/main" id="{22F885FD-CDBC-4D7C-7B21-012F332B9135}"/>
                </a:ext>
              </a:extLst>
            </p:cNvPr>
            <p:cNvSpPr/>
            <p:nvPr/>
          </p:nvSpPr>
          <p:spPr>
            <a:xfrm>
              <a:off x="9937034" y="4536608"/>
              <a:ext cx="13838" cy="11686"/>
            </a:xfrm>
            <a:custGeom>
              <a:avLst/>
              <a:gdLst>
                <a:gd name="connsiteX0" fmla="*/ 6421 w 13838"/>
                <a:gd name="connsiteY0" fmla="*/ 11925 h 11686"/>
                <a:gd name="connsiteX1" fmla="*/ 12782 w 13838"/>
                <a:gd name="connsiteY1" fmla="*/ 7027 h 11686"/>
                <a:gd name="connsiteX2" fmla="*/ 4704 w 13838"/>
                <a:gd name="connsiteY2" fmla="*/ 3211 h 11686"/>
                <a:gd name="connsiteX3" fmla="*/ 6421 w 13838"/>
                <a:gd name="connsiteY3" fmla="*/ 11925 h 1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8" h="11686">
                  <a:moveTo>
                    <a:pt x="6421" y="11925"/>
                  </a:moveTo>
                  <a:cubicBezTo>
                    <a:pt x="9290" y="11614"/>
                    <a:pt x="11752" y="9724"/>
                    <a:pt x="12782" y="7027"/>
                  </a:cubicBezTo>
                  <a:cubicBezTo>
                    <a:pt x="15453" y="-224"/>
                    <a:pt x="11955" y="-1941"/>
                    <a:pt x="4704" y="3211"/>
                  </a:cubicBezTo>
                  <a:cubicBezTo>
                    <a:pt x="-2547" y="8363"/>
                    <a:pt x="-1466" y="11925"/>
                    <a:pt x="6421" y="119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 3696">
              <a:extLst>
                <a:ext uri="{FF2B5EF4-FFF2-40B4-BE49-F238E27FC236}">
                  <a16:creationId xmlns:a16="http://schemas.microsoft.com/office/drawing/2014/main" id="{B410DB71-4ED5-44ED-1602-6B9EC31B6755}"/>
                </a:ext>
              </a:extLst>
            </p:cNvPr>
            <p:cNvSpPr/>
            <p:nvPr/>
          </p:nvSpPr>
          <p:spPr>
            <a:xfrm>
              <a:off x="9860484" y="3746208"/>
              <a:ext cx="6233" cy="6233"/>
            </a:xfrm>
            <a:custGeom>
              <a:avLst/>
              <a:gdLst>
                <a:gd name="connsiteX0" fmla="*/ 6071 w 6233"/>
                <a:gd name="connsiteY0" fmla="*/ 3355 h 6233"/>
                <a:gd name="connsiteX1" fmla="*/ 2954 w 6233"/>
                <a:gd name="connsiteY1" fmla="*/ 238 h 6233"/>
                <a:gd name="connsiteX2" fmla="*/ -163 w 6233"/>
                <a:gd name="connsiteY2" fmla="*/ 3355 h 6233"/>
                <a:gd name="connsiteX3" fmla="*/ 2954 w 6233"/>
                <a:gd name="connsiteY3" fmla="*/ 6472 h 6233"/>
                <a:gd name="connsiteX4" fmla="*/ 6071 w 6233"/>
                <a:gd name="connsiteY4" fmla="*/ 3355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6071" y="3355"/>
                  </a:moveTo>
                  <a:cubicBezTo>
                    <a:pt x="6071" y="1631"/>
                    <a:pt x="4678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5079"/>
                    <a:pt x="1230" y="6472"/>
                    <a:pt x="2954" y="6472"/>
                  </a:cubicBezTo>
                  <a:cubicBezTo>
                    <a:pt x="4678" y="6472"/>
                    <a:pt x="6071" y="5079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 3697">
              <a:extLst>
                <a:ext uri="{FF2B5EF4-FFF2-40B4-BE49-F238E27FC236}">
                  <a16:creationId xmlns:a16="http://schemas.microsoft.com/office/drawing/2014/main" id="{D97A52A9-4C5D-BB77-9663-A9D9F9192ED0}"/>
                </a:ext>
              </a:extLst>
            </p:cNvPr>
            <p:cNvSpPr/>
            <p:nvPr/>
          </p:nvSpPr>
          <p:spPr>
            <a:xfrm>
              <a:off x="9910716" y="4769504"/>
              <a:ext cx="8390" cy="10172"/>
            </a:xfrm>
            <a:custGeom>
              <a:avLst/>
              <a:gdLst>
                <a:gd name="connsiteX0" fmla="*/ 937 w 8390"/>
                <a:gd name="connsiteY0" fmla="*/ 2099 h 10172"/>
                <a:gd name="connsiteX1" fmla="*/ 6343 w 8390"/>
                <a:gd name="connsiteY1" fmla="*/ 8968 h 10172"/>
                <a:gd name="connsiteX2" fmla="*/ 7590 w 8390"/>
                <a:gd name="connsiteY2" fmla="*/ 3346 h 10172"/>
                <a:gd name="connsiteX3" fmla="*/ 6343 w 8390"/>
                <a:gd name="connsiteY3" fmla="*/ 2099 h 10172"/>
                <a:gd name="connsiteX4" fmla="*/ 937 w 8390"/>
                <a:gd name="connsiteY4" fmla="*/ 2099 h 1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0" h="10172">
                  <a:moveTo>
                    <a:pt x="937" y="2099"/>
                  </a:moveTo>
                  <a:cubicBezTo>
                    <a:pt x="-2308" y="7378"/>
                    <a:pt x="2272" y="13167"/>
                    <a:pt x="6343" y="8968"/>
                  </a:cubicBezTo>
                  <a:cubicBezTo>
                    <a:pt x="8239" y="7760"/>
                    <a:pt x="8798" y="5247"/>
                    <a:pt x="7590" y="3346"/>
                  </a:cubicBezTo>
                  <a:cubicBezTo>
                    <a:pt x="7272" y="2843"/>
                    <a:pt x="6846" y="2417"/>
                    <a:pt x="6343" y="2099"/>
                  </a:cubicBezTo>
                  <a:cubicBezTo>
                    <a:pt x="3990" y="-382"/>
                    <a:pt x="2463" y="-382"/>
                    <a:pt x="937" y="20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 3698">
              <a:extLst>
                <a:ext uri="{FF2B5EF4-FFF2-40B4-BE49-F238E27FC236}">
                  <a16:creationId xmlns:a16="http://schemas.microsoft.com/office/drawing/2014/main" id="{64C748BE-1D53-6664-3C38-3F23213597BF}"/>
                </a:ext>
              </a:extLst>
            </p:cNvPr>
            <p:cNvSpPr/>
            <p:nvPr/>
          </p:nvSpPr>
          <p:spPr>
            <a:xfrm>
              <a:off x="9895225" y="4652101"/>
              <a:ext cx="14716" cy="12532"/>
            </a:xfrm>
            <a:custGeom>
              <a:avLst/>
              <a:gdLst>
                <a:gd name="connsiteX0" fmla="*/ 11021 w 14716"/>
                <a:gd name="connsiteY0" fmla="*/ 9016 h 12532"/>
                <a:gd name="connsiteX1" fmla="*/ 8731 w 14716"/>
                <a:gd name="connsiteY1" fmla="*/ 238 h 12532"/>
                <a:gd name="connsiteX2" fmla="*/ 780 w 14716"/>
                <a:gd name="connsiteY2" fmla="*/ 9652 h 12532"/>
                <a:gd name="connsiteX3" fmla="*/ 11021 w 14716"/>
                <a:gd name="connsiteY3" fmla="*/ 9016 h 1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16" h="12532">
                  <a:moveTo>
                    <a:pt x="11021" y="9016"/>
                  </a:moveTo>
                  <a:cubicBezTo>
                    <a:pt x="16427" y="3546"/>
                    <a:pt x="15600" y="238"/>
                    <a:pt x="8731" y="238"/>
                  </a:cubicBezTo>
                  <a:cubicBezTo>
                    <a:pt x="1862" y="238"/>
                    <a:pt x="-2082" y="4945"/>
                    <a:pt x="780" y="9652"/>
                  </a:cubicBezTo>
                  <a:cubicBezTo>
                    <a:pt x="3642" y="14359"/>
                    <a:pt x="6505" y="13405"/>
                    <a:pt x="11021" y="901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 3699">
              <a:extLst>
                <a:ext uri="{FF2B5EF4-FFF2-40B4-BE49-F238E27FC236}">
                  <a16:creationId xmlns:a16="http://schemas.microsoft.com/office/drawing/2014/main" id="{7EB6A932-4AC8-D485-DF43-DBCEA4E41CE3}"/>
                </a:ext>
              </a:extLst>
            </p:cNvPr>
            <p:cNvSpPr/>
            <p:nvPr/>
          </p:nvSpPr>
          <p:spPr>
            <a:xfrm>
              <a:off x="9858045" y="4222440"/>
              <a:ext cx="11210" cy="7881"/>
            </a:xfrm>
            <a:custGeom>
              <a:avLst/>
              <a:gdLst>
                <a:gd name="connsiteX0" fmla="*/ -14 w 11210"/>
                <a:gd name="connsiteY0" fmla="*/ 4177 h 7881"/>
                <a:gd name="connsiteX1" fmla="*/ 5393 w 11210"/>
                <a:gd name="connsiteY1" fmla="*/ 8120 h 7881"/>
                <a:gd name="connsiteX2" fmla="*/ 10863 w 11210"/>
                <a:gd name="connsiteY2" fmla="*/ 4177 h 7881"/>
                <a:gd name="connsiteX3" fmla="*/ 3637 w 11210"/>
                <a:gd name="connsiteY3" fmla="*/ 525 h 7881"/>
                <a:gd name="connsiteX4" fmla="*/ -14 w 11210"/>
                <a:gd name="connsiteY4" fmla="*/ 4177 h 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0" h="7881">
                  <a:moveTo>
                    <a:pt x="-14" y="4177"/>
                  </a:moveTo>
                  <a:cubicBezTo>
                    <a:pt x="-777" y="6530"/>
                    <a:pt x="1449" y="8120"/>
                    <a:pt x="5393" y="8120"/>
                  </a:cubicBezTo>
                  <a:cubicBezTo>
                    <a:pt x="9336" y="8120"/>
                    <a:pt x="11754" y="6530"/>
                    <a:pt x="10863" y="4177"/>
                  </a:cubicBezTo>
                  <a:cubicBezTo>
                    <a:pt x="9877" y="1174"/>
                    <a:pt x="6640" y="-460"/>
                    <a:pt x="3637" y="525"/>
                  </a:cubicBezTo>
                  <a:cubicBezTo>
                    <a:pt x="1907" y="1092"/>
                    <a:pt x="552" y="2446"/>
                    <a:pt x="-14" y="41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 3700">
              <a:extLst>
                <a:ext uri="{FF2B5EF4-FFF2-40B4-BE49-F238E27FC236}">
                  <a16:creationId xmlns:a16="http://schemas.microsoft.com/office/drawing/2014/main" id="{A10BA7C0-BB60-A60E-486A-BE93B6132471}"/>
                </a:ext>
              </a:extLst>
            </p:cNvPr>
            <p:cNvSpPr/>
            <p:nvPr/>
          </p:nvSpPr>
          <p:spPr>
            <a:xfrm>
              <a:off x="9890479" y="4395955"/>
              <a:ext cx="25851" cy="16556"/>
            </a:xfrm>
            <a:custGeom>
              <a:avLst/>
              <a:gdLst>
                <a:gd name="connsiteX0" fmla="*/ 3999 w 25851"/>
                <a:gd name="connsiteY0" fmla="*/ 4373 h 16556"/>
                <a:gd name="connsiteX1" fmla="*/ 15639 w 25851"/>
                <a:gd name="connsiteY1" fmla="*/ 10734 h 16556"/>
                <a:gd name="connsiteX2" fmla="*/ 25689 w 25851"/>
                <a:gd name="connsiteY2" fmla="*/ 11115 h 16556"/>
                <a:gd name="connsiteX3" fmla="*/ 7052 w 25851"/>
                <a:gd name="connsiteY3" fmla="*/ 1193 h 16556"/>
                <a:gd name="connsiteX4" fmla="*/ 3999 w 25851"/>
                <a:gd name="connsiteY4" fmla="*/ 4373 h 1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" h="16556">
                  <a:moveTo>
                    <a:pt x="3999" y="4373"/>
                  </a:moveTo>
                  <a:cubicBezTo>
                    <a:pt x="8623" y="4697"/>
                    <a:pt x="12872" y="7019"/>
                    <a:pt x="15639" y="10734"/>
                  </a:cubicBezTo>
                  <a:cubicBezTo>
                    <a:pt x="20537" y="18621"/>
                    <a:pt x="25689" y="18876"/>
                    <a:pt x="25689" y="11115"/>
                  </a:cubicBezTo>
                  <a:cubicBezTo>
                    <a:pt x="25689" y="1765"/>
                    <a:pt x="19329" y="-1606"/>
                    <a:pt x="7052" y="1193"/>
                  </a:cubicBezTo>
                  <a:cubicBezTo>
                    <a:pt x="-1662" y="3546"/>
                    <a:pt x="-2234" y="4055"/>
                    <a:pt x="3999" y="43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 3701">
              <a:extLst>
                <a:ext uri="{FF2B5EF4-FFF2-40B4-BE49-F238E27FC236}">
                  <a16:creationId xmlns:a16="http://schemas.microsoft.com/office/drawing/2014/main" id="{30D26FC2-12D4-E985-4AC5-2021C4526DB8}"/>
                </a:ext>
              </a:extLst>
            </p:cNvPr>
            <p:cNvSpPr/>
            <p:nvPr/>
          </p:nvSpPr>
          <p:spPr>
            <a:xfrm>
              <a:off x="9905183" y="4214739"/>
              <a:ext cx="10695" cy="12087"/>
            </a:xfrm>
            <a:custGeom>
              <a:avLst/>
              <a:gdLst>
                <a:gd name="connsiteX0" fmla="*/ 10413 w 10695"/>
                <a:gd name="connsiteY0" fmla="*/ 5518 h 12087"/>
                <a:gd name="connsiteX1" fmla="*/ 6915 w 10695"/>
                <a:gd name="connsiteY1" fmla="*/ 238 h 12087"/>
                <a:gd name="connsiteX2" fmla="*/ 935 w 10695"/>
                <a:gd name="connsiteY2" fmla="*/ 11051 h 12087"/>
                <a:gd name="connsiteX3" fmla="*/ 10413 w 10695"/>
                <a:gd name="connsiteY3" fmla="*/ 5518 h 1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95" h="12087">
                  <a:moveTo>
                    <a:pt x="10413" y="5518"/>
                  </a:moveTo>
                  <a:cubicBezTo>
                    <a:pt x="10985" y="2528"/>
                    <a:pt x="9459" y="238"/>
                    <a:pt x="6915" y="238"/>
                  </a:cubicBezTo>
                  <a:cubicBezTo>
                    <a:pt x="2017" y="238"/>
                    <a:pt x="-2245" y="7871"/>
                    <a:pt x="935" y="11051"/>
                  </a:cubicBezTo>
                  <a:cubicBezTo>
                    <a:pt x="4116" y="14232"/>
                    <a:pt x="9395" y="11115"/>
                    <a:pt x="10413" y="55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 3702">
              <a:extLst>
                <a:ext uri="{FF2B5EF4-FFF2-40B4-BE49-F238E27FC236}">
                  <a16:creationId xmlns:a16="http://schemas.microsoft.com/office/drawing/2014/main" id="{FA3FDA22-9573-710A-6F45-F23557138BB8}"/>
                </a:ext>
              </a:extLst>
            </p:cNvPr>
            <p:cNvSpPr/>
            <p:nvPr/>
          </p:nvSpPr>
          <p:spPr>
            <a:xfrm>
              <a:off x="9840014" y="4670993"/>
              <a:ext cx="13139" cy="6297"/>
            </a:xfrm>
            <a:custGeom>
              <a:avLst/>
              <a:gdLst>
                <a:gd name="connsiteX0" fmla="*/ 6377 w 13139"/>
                <a:gd name="connsiteY0" fmla="*/ 6536 h 6297"/>
                <a:gd name="connsiteX1" fmla="*/ 12738 w 13139"/>
                <a:gd name="connsiteY1" fmla="*/ 3355 h 6297"/>
                <a:gd name="connsiteX2" fmla="*/ 6377 w 13139"/>
                <a:gd name="connsiteY2" fmla="*/ 238 h 6297"/>
                <a:gd name="connsiteX3" fmla="*/ 16 w 13139"/>
                <a:gd name="connsiteY3" fmla="*/ 3355 h 6297"/>
                <a:gd name="connsiteX4" fmla="*/ 6377 w 13139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39" h="6297">
                  <a:moveTo>
                    <a:pt x="6377" y="6536"/>
                  </a:moveTo>
                  <a:cubicBezTo>
                    <a:pt x="8877" y="6523"/>
                    <a:pt x="11230" y="5352"/>
                    <a:pt x="12738" y="3355"/>
                  </a:cubicBezTo>
                  <a:cubicBezTo>
                    <a:pt x="13819" y="1574"/>
                    <a:pt x="11148" y="238"/>
                    <a:pt x="6377" y="238"/>
                  </a:cubicBezTo>
                  <a:cubicBezTo>
                    <a:pt x="1607" y="238"/>
                    <a:pt x="-874" y="1574"/>
                    <a:pt x="16" y="3355"/>
                  </a:cubicBezTo>
                  <a:cubicBezTo>
                    <a:pt x="1524" y="5352"/>
                    <a:pt x="3877" y="6523"/>
                    <a:pt x="637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 3703">
              <a:extLst>
                <a:ext uri="{FF2B5EF4-FFF2-40B4-BE49-F238E27FC236}">
                  <a16:creationId xmlns:a16="http://schemas.microsoft.com/office/drawing/2014/main" id="{FC07660B-9883-9B87-21C8-6D49D54BF000}"/>
                </a:ext>
              </a:extLst>
            </p:cNvPr>
            <p:cNvSpPr/>
            <p:nvPr/>
          </p:nvSpPr>
          <p:spPr>
            <a:xfrm>
              <a:off x="9901638" y="4680716"/>
              <a:ext cx="16219" cy="11824"/>
            </a:xfrm>
            <a:custGeom>
              <a:avLst/>
              <a:gdLst>
                <a:gd name="connsiteX0" fmla="*/ 1428 w 16219"/>
                <a:gd name="connsiteY0" fmla="*/ 2537 h 11824"/>
                <a:gd name="connsiteX1" fmla="*/ 537 w 16219"/>
                <a:gd name="connsiteY1" fmla="*/ 9279 h 11824"/>
                <a:gd name="connsiteX2" fmla="*/ 16057 w 16219"/>
                <a:gd name="connsiteY2" fmla="*/ 6290 h 11824"/>
                <a:gd name="connsiteX3" fmla="*/ 1428 w 16219"/>
                <a:gd name="connsiteY3" fmla="*/ 2537 h 1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19" h="11824">
                  <a:moveTo>
                    <a:pt x="1428" y="2537"/>
                  </a:moveTo>
                  <a:cubicBezTo>
                    <a:pt x="-296" y="4356"/>
                    <a:pt x="-659" y="7078"/>
                    <a:pt x="537" y="9279"/>
                  </a:cubicBezTo>
                  <a:cubicBezTo>
                    <a:pt x="3590" y="14368"/>
                    <a:pt x="16057" y="11951"/>
                    <a:pt x="16057" y="6290"/>
                  </a:cubicBezTo>
                  <a:cubicBezTo>
                    <a:pt x="16057" y="629"/>
                    <a:pt x="5880" y="-1979"/>
                    <a:pt x="1428" y="25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 3704">
              <a:extLst>
                <a:ext uri="{FF2B5EF4-FFF2-40B4-BE49-F238E27FC236}">
                  <a16:creationId xmlns:a16="http://schemas.microsoft.com/office/drawing/2014/main" id="{FEC07775-55FD-6AEA-FEF3-372778F0DE3C}"/>
                </a:ext>
              </a:extLst>
            </p:cNvPr>
            <p:cNvSpPr/>
            <p:nvPr/>
          </p:nvSpPr>
          <p:spPr>
            <a:xfrm>
              <a:off x="9885354" y="4642624"/>
              <a:ext cx="6360" cy="6360"/>
            </a:xfrm>
            <a:custGeom>
              <a:avLst/>
              <a:gdLst>
                <a:gd name="connsiteX0" fmla="*/ -163 w 6360"/>
                <a:gd name="connsiteY0" fmla="*/ 3419 h 6360"/>
                <a:gd name="connsiteX1" fmla="*/ 3018 w 6360"/>
                <a:gd name="connsiteY1" fmla="*/ 6599 h 6360"/>
                <a:gd name="connsiteX2" fmla="*/ 6198 w 6360"/>
                <a:gd name="connsiteY2" fmla="*/ 3419 h 6360"/>
                <a:gd name="connsiteX3" fmla="*/ 3018 w 6360"/>
                <a:gd name="connsiteY3" fmla="*/ 238 h 6360"/>
                <a:gd name="connsiteX4" fmla="*/ -163 w 6360"/>
                <a:gd name="connsiteY4" fmla="*/ 341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-163" y="3419"/>
                  </a:move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 3705">
              <a:extLst>
                <a:ext uri="{FF2B5EF4-FFF2-40B4-BE49-F238E27FC236}">
                  <a16:creationId xmlns:a16="http://schemas.microsoft.com/office/drawing/2014/main" id="{73ED846E-9556-1023-EC6A-2D08354CF3D0}"/>
                </a:ext>
              </a:extLst>
            </p:cNvPr>
            <p:cNvSpPr/>
            <p:nvPr/>
          </p:nvSpPr>
          <p:spPr>
            <a:xfrm>
              <a:off x="9888407" y="4803105"/>
              <a:ext cx="9286" cy="6297"/>
            </a:xfrm>
            <a:custGeom>
              <a:avLst/>
              <a:gdLst>
                <a:gd name="connsiteX0" fmla="*/ -163 w 9286"/>
                <a:gd name="connsiteY0" fmla="*/ 3419 h 6297"/>
                <a:gd name="connsiteX1" fmla="*/ 4481 w 9286"/>
                <a:gd name="connsiteY1" fmla="*/ 6535 h 6297"/>
                <a:gd name="connsiteX2" fmla="*/ 9124 w 9286"/>
                <a:gd name="connsiteY2" fmla="*/ 3419 h 6297"/>
                <a:gd name="connsiteX3" fmla="*/ 4481 w 9286"/>
                <a:gd name="connsiteY3" fmla="*/ 238 h 6297"/>
                <a:gd name="connsiteX4" fmla="*/ -163 w 928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-163" y="3419"/>
                  </a:moveTo>
                  <a:cubicBezTo>
                    <a:pt x="-163" y="5136"/>
                    <a:pt x="1937" y="6535"/>
                    <a:pt x="4481" y="6535"/>
                  </a:cubicBezTo>
                  <a:cubicBezTo>
                    <a:pt x="7025" y="6535"/>
                    <a:pt x="9124" y="5136"/>
                    <a:pt x="9124" y="3419"/>
                  </a:cubicBezTo>
                  <a:cubicBezTo>
                    <a:pt x="9124" y="1701"/>
                    <a:pt x="7089" y="238"/>
                    <a:pt x="4481" y="238"/>
                  </a:cubicBezTo>
                  <a:cubicBezTo>
                    <a:pt x="1873" y="238"/>
                    <a:pt x="-163" y="1638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 3706">
              <a:extLst>
                <a:ext uri="{FF2B5EF4-FFF2-40B4-BE49-F238E27FC236}">
                  <a16:creationId xmlns:a16="http://schemas.microsoft.com/office/drawing/2014/main" id="{D240BB3C-5A4B-16C1-096D-86D7B5CC65E6}"/>
                </a:ext>
              </a:extLst>
            </p:cNvPr>
            <p:cNvSpPr/>
            <p:nvPr/>
          </p:nvSpPr>
          <p:spPr>
            <a:xfrm>
              <a:off x="9947906" y="4476253"/>
              <a:ext cx="8668" cy="8732"/>
            </a:xfrm>
            <a:custGeom>
              <a:avLst/>
              <a:gdLst>
                <a:gd name="connsiteX0" fmla="*/ 8271 w 8668"/>
                <a:gd name="connsiteY0" fmla="*/ 3202 h 8732"/>
                <a:gd name="connsiteX1" fmla="*/ 5472 w 8668"/>
                <a:gd name="connsiteY1" fmla="*/ 467 h 8732"/>
                <a:gd name="connsiteX2" fmla="*/ 66 w 8668"/>
                <a:gd name="connsiteY2" fmla="*/ 6001 h 8732"/>
                <a:gd name="connsiteX3" fmla="*/ 2801 w 8668"/>
                <a:gd name="connsiteY3" fmla="*/ 8736 h 8732"/>
                <a:gd name="connsiteX4" fmla="*/ 8271 w 8668"/>
                <a:gd name="connsiteY4" fmla="*/ 3202 h 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8" h="8732">
                  <a:moveTo>
                    <a:pt x="8271" y="3202"/>
                  </a:moveTo>
                  <a:cubicBezTo>
                    <a:pt x="9034" y="912"/>
                    <a:pt x="7890" y="-296"/>
                    <a:pt x="5472" y="467"/>
                  </a:cubicBezTo>
                  <a:cubicBezTo>
                    <a:pt x="3004" y="1516"/>
                    <a:pt x="1058" y="3507"/>
                    <a:pt x="66" y="6001"/>
                  </a:cubicBezTo>
                  <a:cubicBezTo>
                    <a:pt x="-697" y="8354"/>
                    <a:pt x="511" y="9499"/>
                    <a:pt x="2801" y="8736"/>
                  </a:cubicBezTo>
                  <a:cubicBezTo>
                    <a:pt x="5301" y="7712"/>
                    <a:pt x="7279" y="5714"/>
                    <a:pt x="8271" y="32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 3707">
              <a:extLst>
                <a:ext uri="{FF2B5EF4-FFF2-40B4-BE49-F238E27FC236}">
                  <a16:creationId xmlns:a16="http://schemas.microsoft.com/office/drawing/2014/main" id="{49AA9B86-3D47-5E73-D50F-F3DD954A8318}"/>
                </a:ext>
              </a:extLst>
            </p:cNvPr>
            <p:cNvSpPr/>
            <p:nvPr/>
          </p:nvSpPr>
          <p:spPr>
            <a:xfrm>
              <a:off x="9895049" y="4611454"/>
              <a:ext cx="10814" cy="8968"/>
            </a:xfrm>
            <a:custGeom>
              <a:avLst/>
              <a:gdLst>
                <a:gd name="connsiteX0" fmla="*/ 10242 w 10814"/>
                <a:gd name="connsiteY0" fmla="*/ 6219 h 8968"/>
                <a:gd name="connsiteX1" fmla="*/ 7253 w 10814"/>
                <a:gd name="connsiteY1" fmla="*/ 1131 h 8968"/>
                <a:gd name="connsiteX2" fmla="*/ 892 w 10814"/>
                <a:gd name="connsiteY2" fmla="*/ 6028 h 8968"/>
                <a:gd name="connsiteX3" fmla="*/ 7520 w 10814"/>
                <a:gd name="connsiteY3" fmla="*/ 8833 h 8968"/>
                <a:gd name="connsiteX4" fmla="*/ 10242 w 10814"/>
                <a:gd name="connsiteY4" fmla="*/ 6219 h 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14" h="8968">
                  <a:moveTo>
                    <a:pt x="10242" y="6219"/>
                  </a:moveTo>
                  <a:cubicBezTo>
                    <a:pt x="11323" y="4502"/>
                    <a:pt x="10242" y="2148"/>
                    <a:pt x="7253" y="1131"/>
                  </a:cubicBezTo>
                  <a:cubicBezTo>
                    <a:pt x="1274" y="-1159"/>
                    <a:pt x="-1970" y="1131"/>
                    <a:pt x="892" y="6028"/>
                  </a:cubicBezTo>
                  <a:cubicBezTo>
                    <a:pt x="1948" y="8630"/>
                    <a:pt x="4912" y="9889"/>
                    <a:pt x="7520" y="8833"/>
                  </a:cubicBezTo>
                  <a:cubicBezTo>
                    <a:pt x="8728" y="8344"/>
                    <a:pt x="9701" y="7409"/>
                    <a:pt x="10242" y="62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 3708">
              <a:extLst>
                <a:ext uri="{FF2B5EF4-FFF2-40B4-BE49-F238E27FC236}">
                  <a16:creationId xmlns:a16="http://schemas.microsoft.com/office/drawing/2014/main" id="{BDC7F868-33F6-22F8-392D-098554BB5C7E}"/>
                </a:ext>
              </a:extLst>
            </p:cNvPr>
            <p:cNvSpPr/>
            <p:nvPr/>
          </p:nvSpPr>
          <p:spPr>
            <a:xfrm>
              <a:off x="9888407" y="4272677"/>
              <a:ext cx="6233" cy="11202"/>
            </a:xfrm>
            <a:custGeom>
              <a:avLst/>
              <a:gdLst>
                <a:gd name="connsiteX0" fmla="*/ 2954 w 6233"/>
                <a:gd name="connsiteY0" fmla="*/ 500 h 11202"/>
                <a:gd name="connsiteX1" fmla="*/ -163 w 6233"/>
                <a:gd name="connsiteY1" fmla="*/ 5080 h 11202"/>
                <a:gd name="connsiteX2" fmla="*/ 2954 w 6233"/>
                <a:gd name="connsiteY2" fmla="*/ 11441 h 11202"/>
                <a:gd name="connsiteX3" fmla="*/ 6071 w 6233"/>
                <a:gd name="connsiteY3" fmla="*/ 6861 h 11202"/>
                <a:gd name="connsiteX4" fmla="*/ 2954 w 6233"/>
                <a:gd name="connsiteY4" fmla="*/ 500 h 1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11202">
                  <a:moveTo>
                    <a:pt x="2954" y="500"/>
                  </a:moveTo>
                  <a:cubicBezTo>
                    <a:pt x="1237" y="-517"/>
                    <a:pt x="-163" y="1518"/>
                    <a:pt x="-163" y="5080"/>
                  </a:cubicBezTo>
                  <a:cubicBezTo>
                    <a:pt x="-163" y="8642"/>
                    <a:pt x="1237" y="11441"/>
                    <a:pt x="2954" y="11441"/>
                  </a:cubicBezTo>
                  <a:cubicBezTo>
                    <a:pt x="4672" y="11441"/>
                    <a:pt x="6071" y="9342"/>
                    <a:pt x="6071" y="6861"/>
                  </a:cubicBezTo>
                  <a:cubicBezTo>
                    <a:pt x="6020" y="4387"/>
                    <a:pt x="4881" y="2059"/>
                    <a:pt x="2954" y="5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 3709">
              <a:extLst>
                <a:ext uri="{FF2B5EF4-FFF2-40B4-BE49-F238E27FC236}">
                  <a16:creationId xmlns:a16="http://schemas.microsoft.com/office/drawing/2014/main" id="{05DD3F58-B652-99A0-1E4E-5F4FBDB696F7}"/>
                </a:ext>
              </a:extLst>
            </p:cNvPr>
            <p:cNvSpPr/>
            <p:nvPr/>
          </p:nvSpPr>
          <p:spPr>
            <a:xfrm>
              <a:off x="9832624" y="3610662"/>
              <a:ext cx="8743" cy="8688"/>
            </a:xfrm>
            <a:custGeom>
              <a:avLst/>
              <a:gdLst>
                <a:gd name="connsiteX0" fmla="*/ 8425 w 8743"/>
                <a:gd name="connsiteY0" fmla="*/ 3991 h 8688"/>
                <a:gd name="connsiteX1" fmla="*/ 4735 w 8743"/>
                <a:gd name="connsiteY1" fmla="*/ 238 h 8688"/>
                <a:gd name="connsiteX2" fmla="*/ -163 w 8743"/>
                <a:gd name="connsiteY2" fmla="*/ 5200 h 8688"/>
                <a:gd name="connsiteX3" fmla="*/ 8425 w 8743"/>
                <a:gd name="connsiteY3" fmla="*/ 3991 h 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3" h="8688">
                  <a:moveTo>
                    <a:pt x="8425" y="3991"/>
                  </a:moveTo>
                  <a:cubicBezTo>
                    <a:pt x="9124" y="1956"/>
                    <a:pt x="7407" y="238"/>
                    <a:pt x="4735" y="238"/>
                  </a:cubicBezTo>
                  <a:cubicBezTo>
                    <a:pt x="2019" y="270"/>
                    <a:pt x="-163" y="2484"/>
                    <a:pt x="-163" y="5200"/>
                  </a:cubicBezTo>
                  <a:cubicBezTo>
                    <a:pt x="-163" y="10797"/>
                    <a:pt x="6516" y="9843"/>
                    <a:pt x="8425" y="399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 3710">
              <a:extLst>
                <a:ext uri="{FF2B5EF4-FFF2-40B4-BE49-F238E27FC236}">
                  <a16:creationId xmlns:a16="http://schemas.microsoft.com/office/drawing/2014/main" id="{5C11BAC8-FA27-47DE-84F2-E34F95709F4C}"/>
                </a:ext>
              </a:extLst>
            </p:cNvPr>
            <p:cNvSpPr/>
            <p:nvPr/>
          </p:nvSpPr>
          <p:spPr>
            <a:xfrm>
              <a:off x="9895600" y="4564005"/>
              <a:ext cx="7111" cy="9413"/>
            </a:xfrm>
            <a:custGeom>
              <a:avLst/>
              <a:gdLst>
                <a:gd name="connsiteX0" fmla="*/ 850 w 7111"/>
                <a:gd name="connsiteY0" fmla="*/ 4945 h 9413"/>
                <a:gd name="connsiteX1" fmla="*/ 151 w 7111"/>
                <a:gd name="connsiteY1" fmla="*/ 9652 h 9413"/>
                <a:gd name="connsiteX2" fmla="*/ 5049 w 7111"/>
                <a:gd name="connsiteY2" fmla="*/ 4945 h 9413"/>
                <a:gd name="connsiteX3" fmla="*/ 5748 w 7111"/>
                <a:gd name="connsiteY3" fmla="*/ 238 h 9413"/>
                <a:gd name="connsiteX4" fmla="*/ 850 w 7111"/>
                <a:gd name="connsiteY4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" h="9413">
                  <a:moveTo>
                    <a:pt x="850" y="4945"/>
                  </a:moveTo>
                  <a:cubicBezTo>
                    <a:pt x="-104" y="7553"/>
                    <a:pt x="-485" y="9652"/>
                    <a:pt x="151" y="9652"/>
                  </a:cubicBezTo>
                  <a:cubicBezTo>
                    <a:pt x="2084" y="8431"/>
                    <a:pt x="3751" y="6828"/>
                    <a:pt x="5049" y="4945"/>
                  </a:cubicBezTo>
                  <a:cubicBezTo>
                    <a:pt x="7275" y="2210"/>
                    <a:pt x="7593" y="238"/>
                    <a:pt x="5748" y="238"/>
                  </a:cubicBezTo>
                  <a:cubicBezTo>
                    <a:pt x="3904" y="238"/>
                    <a:pt x="1805" y="2338"/>
                    <a:pt x="850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 3711">
              <a:extLst>
                <a:ext uri="{FF2B5EF4-FFF2-40B4-BE49-F238E27FC236}">
                  <a16:creationId xmlns:a16="http://schemas.microsoft.com/office/drawing/2014/main" id="{5A811293-7D2D-6963-C12D-195E16EEBD97}"/>
                </a:ext>
              </a:extLst>
            </p:cNvPr>
            <p:cNvSpPr/>
            <p:nvPr/>
          </p:nvSpPr>
          <p:spPr>
            <a:xfrm>
              <a:off x="9892729" y="4579716"/>
              <a:ext cx="13467" cy="24714"/>
            </a:xfrm>
            <a:custGeom>
              <a:avLst/>
              <a:gdLst>
                <a:gd name="connsiteX0" fmla="*/ 3785 w 13467"/>
                <a:gd name="connsiteY0" fmla="*/ 17285 h 24714"/>
                <a:gd name="connsiteX1" fmla="*/ 12436 w 13467"/>
                <a:gd name="connsiteY1" fmla="*/ 15186 h 24714"/>
                <a:gd name="connsiteX2" fmla="*/ 4548 w 13467"/>
                <a:gd name="connsiteY2" fmla="*/ 238 h 24714"/>
                <a:gd name="connsiteX3" fmla="*/ 3785 w 13467"/>
                <a:gd name="connsiteY3" fmla="*/ 17285 h 2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67" h="24714">
                  <a:moveTo>
                    <a:pt x="3785" y="17285"/>
                  </a:moveTo>
                  <a:cubicBezTo>
                    <a:pt x="11672" y="28226"/>
                    <a:pt x="15044" y="27399"/>
                    <a:pt x="12436" y="15186"/>
                  </a:cubicBezTo>
                  <a:cubicBezTo>
                    <a:pt x="9828" y="2974"/>
                    <a:pt x="8492" y="238"/>
                    <a:pt x="4548" y="238"/>
                  </a:cubicBezTo>
                  <a:cubicBezTo>
                    <a:pt x="-1367" y="238"/>
                    <a:pt x="-1812" y="9461"/>
                    <a:pt x="3785" y="172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 3712">
              <a:extLst>
                <a:ext uri="{FF2B5EF4-FFF2-40B4-BE49-F238E27FC236}">
                  <a16:creationId xmlns:a16="http://schemas.microsoft.com/office/drawing/2014/main" id="{65118CEB-C9CC-9D5B-6B78-7A0969A255D4}"/>
                </a:ext>
              </a:extLst>
            </p:cNvPr>
            <p:cNvSpPr/>
            <p:nvPr/>
          </p:nvSpPr>
          <p:spPr>
            <a:xfrm>
              <a:off x="9900811" y="4545050"/>
              <a:ext cx="6361" cy="6361"/>
            </a:xfrm>
            <a:custGeom>
              <a:avLst/>
              <a:gdLst>
                <a:gd name="connsiteX0" fmla="*/ 2954 w 6361"/>
                <a:gd name="connsiteY0" fmla="*/ 6600 h 6361"/>
                <a:gd name="connsiteX1" fmla="*/ 6198 w 6361"/>
                <a:gd name="connsiteY1" fmla="*/ 3483 h 6361"/>
                <a:gd name="connsiteX2" fmla="*/ 3081 w 6361"/>
                <a:gd name="connsiteY2" fmla="*/ 239 h 6361"/>
                <a:gd name="connsiteX3" fmla="*/ -163 w 6361"/>
                <a:gd name="connsiteY3" fmla="*/ 3356 h 6361"/>
                <a:gd name="connsiteX4" fmla="*/ -163 w 6361"/>
                <a:gd name="connsiteY4" fmla="*/ 3483 h 6361"/>
                <a:gd name="connsiteX5" fmla="*/ 2954 w 6361"/>
                <a:gd name="connsiteY5" fmla="*/ 6600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2954" y="6600"/>
                  </a:moveTo>
                  <a:cubicBezTo>
                    <a:pt x="4710" y="6631"/>
                    <a:pt x="6160" y="5238"/>
                    <a:pt x="6198" y="3483"/>
                  </a:cubicBezTo>
                  <a:cubicBezTo>
                    <a:pt x="6230" y="1727"/>
                    <a:pt x="4837" y="277"/>
                    <a:pt x="3081" y="239"/>
                  </a:cubicBezTo>
                  <a:cubicBezTo>
                    <a:pt x="1326" y="207"/>
                    <a:pt x="-124" y="1600"/>
                    <a:pt x="-163" y="3356"/>
                  </a:cubicBezTo>
                  <a:cubicBezTo>
                    <a:pt x="-163" y="3400"/>
                    <a:pt x="-163" y="3438"/>
                    <a:pt x="-163" y="3483"/>
                  </a:cubicBezTo>
                  <a:cubicBezTo>
                    <a:pt x="-163" y="5207"/>
                    <a:pt x="1230" y="6600"/>
                    <a:pt x="2954" y="660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 3713">
              <a:extLst>
                <a:ext uri="{FF2B5EF4-FFF2-40B4-BE49-F238E27FC236}">
                  <a16:creationId xmlns:a16="http://schemas.microsoft.com/office/drawing/2014/main" id="{03FFFE9D-B4A6-8C8A-C5F2-3E6F89162267}"/>
                </a:ext>
              </a:extLst>
            </p:cNvPr>
            <p:cNvSpPr/>
            <p:nvPr/>
          </p:nvSpPr>
          <p:spPr>
            <a:xfrm>
              <a:off x="9821297" y="4665418"/>
              <a:ext cx="10187" cy="8691"/>
            </a:xfrm>
            <a:custGeom>
              <a:avLst/>
              <a:gdLst>
                <a:gd name="connsiteX0" fmla="*/ 9510 w 10187"/>
                <a:gd name="connsiteY0" fmla="*/ 6004 h 8691"/>
                <a:gd name="connsiteX1" fmla="*/ 1814 w 10187"/>
                <a:gd name="connsiteY1" fmla="*/ 1106 h 8691"/>
                <a:gd name="connsiteX2" fmla="*/ 4931 w 10187"/>
                <a:gd name="connsiteY2" fmla="*/ 8930 h 8691"/>
                <a:gd name="connsiteX3" fmla="*/ 9510 w 10187"/>
                <a:gd name="connsiteY3" fmla="*/ 6004 h 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87" h="8691">
                  <a:moveTo>
                    <a:pt x="9510" y="6004"/>
                  </a:moveTo>
                  <a:cubicBezTo>
                    <a:pt x="11801" y="2251"/>
                    <a:pt x="5948" y="-1502"/>
                    <a:pt x="1814" y="1106"/>
                  </a:cubicBezTo>
                  <a:cubicBezTo>
                    <a:pt x="-2320" y="3714"/>
                    <a:pt x="669" y="8930"/>
                    <a:pt x="4931" y="8930"/>
                  </a:cubicBezTo>
                  <a:cubicBezTo>
                    <a:pt x="6820" y="8688"/>
                    <a:pt x="8499" y="7613"/>
                    <a:pt x="9510" y="600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 3714">
              <a:extLst>
                <a:ext uri="{FF2B5EF4-FFF2-40B4-BE49-F238E27FC236}">
                  <a16:creationId xmlns:a16="http://schemas.microsoft.com/office/drawing/2014/main" id="{6BB27536-B8B0-CA0F-C718-694D41979552}"/>
                </a:ext>
              </a:extLst>
            </p:cNvPr>
            <p:cNvSpPr/>
            <p:nvPr/>
          </p:nvSpPr>
          <p:spPr>
            <a:xfrm>
              <a:off x="9680730" y="571130"/>
              <a:ext cx="13933" cy="15902"/>
            </a:xfrm>
            <a:custGeom>
              <a:avLst/>
              <a:gdLst>
                <a:gd name="connsiteX0" fmla="*/ 10842 w 13933"/>
                <a:gd name="connsiteY0" fmla="*/ 16141 h 15902"/>
                <a:gd name="connsiteX1" fmla="*/ 10396 w 13933"/>
                <a:gd name="connsiteY1" fmla="*/ 8254 h 15902"/>
                <a:gd name="connsiteX2" fmla="*/ -163 w 13933"/>
                <a:gd name="connsiteY2" fmla="*/ 2211 h 15902"/>
                <a:gd name="connsiteX3" fmla="*/ 10842 w 13933"/>
                <a:gd name="connsiteY3" fmla="*/ 16141 h 1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3" h="15902">
                  <a:moveTo>
                    <a:pt x="10842" y="16141"/>
                  </a:moveTo>
                  <a:cubicBezTo>
                    <a:pt x="14849" y="16141"/>
                    <a:pt x="14785" y="15060"/>
                    <a:pt x="10396" y="8254"/>
                  </a:cubicBezTo>
                  <a:cubicBezTo>
                    <a:pt x="6008" y="1448"/>
                    <a:pt x="-163" y="-2305"/>
                    <a:pt x="-163" y="2211"/>
                  </a:cubicBezTo>
                  <a:cubicBezTo>
                    <a:pt x="-163" y="6727"/>
                    <a:pt x="6898" y="16141"/>
                    <a:pt x="10842" y="161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 3715">
              <a:extLst>
                <a:ext uri="{FF2B5EF4-FFF2-40B4-BE49-F238E27FC236}">
                  <a16:creationId xmlns:a16="http://schemas.microsoft.com/office/drawing/2014/main" id="{0661D352-399B-489D-1317-947F14DB560C}"/>
                </a:ext>
              </a:extLst>
            </p:cNvPr>
            <p:cNvSpPr/>
            <p:nvPr/>
          </p:nvSpPr>
          <p:spPr>
            <a:xfrm>
              <a:off x="9702356" y="424745"/>
              <a:ext cx="20020" cy="9811"/>
            </a:xfrm>
            <a:custGeom>
              <a:avLst/>
              <a:gdLst>
                <a:gd name="connsiteX0" fmla="*/ 4481 w 20020"/>
                <a:gd name="connsiteY0" fmla="*/ 7260 h 9811"/>
                <a:gd name="connsiteX1" fmla="*/ 10841 w 20020"/>
                <a:gd name="connsiteY1" fmla="*/ 8660 h 9811"/>
                <a:gd name="connsiteX2" fmla="*/ 17202 w 20020"/>
                <a:gd name="connsiteY2" fmla="*/ 8024 h 9811"/>
                <a:gd name="connsiteX3" fmla="*/ 18920 w 20020"/>
                <a:gd name="connsiteY3" fmla="*/ 1663 h 9811"/>
                <a:gd name="connsiteX4" fmla="*/ -163 w 20020"/>
                <a:gd name="connsiteY4" fmla="*/ 6179 h 9811"/>
                <a:gd name="connsiteX5" fmla="*/ 4481 w 20020"/>
                <a:gd name="connsiteY5" fmla="*/ 7260 h 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20" h="9811">
                  <a:moveTo>
                    <a:pt x="4481" y="7260"/>
                  </a:moveTo>
                  <a:cubicBezTo>
                    <a:pt x="6682" y="6300"/>
                    <a:pt x="9251" y="6866"/>
                    <a:pt x="10841" y="8660"/>
                  </a:cubicBezTo>
                  <a:cubicBezTo>
                    <a:pt x="12050" y="10695"/>
                    <a:pt x="14340" y="10504"/>
                    <a:pt x="17202" y="8024"/>
                  </a:cubicBezTo>
                  <a:cubicBezTo>
                    <a:pt x="20064" y="5543"/>
                    <a:pt x="20573" y="3062"/>
                    <a:pt x="18920" y="1663"/>
                  </a:cubicBezTo>
                  <a:cubicBezTo>
                    <a:pt x="15485" y="-1835"/>
                    <a:pt x="-163" y="1663"/>
                    <a:pt x="-163" y="6179"/>
                  </a:cubicBezTo>
                  <a:cubicBezTo>
                    <a:pt x="-99" y="7642"/>
                    <a:pt x="1937" y="8278"/>
                    <a:pt x="4481" y="72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 3716">
              <a:extLst>
                <a:ext uri="{FF2B5EF4-FFF2-40B4-BE49-F238E27FC236}">
                  <a16:creationId xmlns:a16="http://schemas.microsoft.com/office/drawing/2014/main" id="{6978E20B-08BC-85D3-4D78-E61762E02F11}"/>
                </a:ext>
              </a:extLst>
            </p:cNvPr>
            <p:cNvSpPr/>
            <p:nvPr/>
          </p:nvSpPr>
          <p:spPr>
            <a:xfrm>
              <a:off x="9702420" y="405322"/>
              <a:ext cx="8747" cy="8699"/>
            </a:xfrm>
            <a:custGeom>
              <a:avLst/>
              <a:gdLst>
                <a:gd name="connsiteX0" fmla="*/ 4799 w 8747"/>
                <a:gd name="connsiteY0" fmla="*/ 8937 h 8699"/>
                <a:gd name="connsiteX1" fmla="*/ 8424 w 8747"/>
                <a:gd name="connsiteY1" fmla="*/ 5185 h 8699"/>
                <a:gd name="connsiteX2" fmla="*/ -163 w 8747"/>
                <a:gd name="connsiteY2" fmla="*/ 3913 h 8699"/>
                <a:gd name="connsiteX3" fmla="*/ 4799 w 8747"/>
                <a:gd name="connsiteY3" fmla="*/ 8937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7" h="8699">
                  <a:moveTo>
                    <a:pt x="4799" y="8937"/>
                  </a:moveTo>
                  <a:cubicBezTo>
                    <a:pt x="7470" y="8937"/>
                    <a:pt x="9124" y="7220"/>
                    <a:pt x="8424" y="5185"/>
                  </a:cubicBezTo>
                  <a:cubicBezTo>
                    <a:pt x="6580" y="-667"/>
                    <a:pt x="-163" y="-1621"/>
                    <a:pt x="-163" y="3913"/>
                  </a:cubicBezTo>
                  <a:cubicBezTo>
                    <a:pt x="-163" y="6660"/>
                    <a:pt x="2051" y="8906"/>
                    <a:pt x="4799" y="89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 3717">
              <a:extLst>
                <a:ext uri="{FF2B5EF4-FFF2-40B4-BE49-F238E27FC236}">
                  <a16:creationId xmlns:a16="http://schemas.microsoft.com/office/drawing/2014/main" id="{684C21D9-E885-2E4A-6782-1FE0FA86F397}"/>
                </a:ext>
              </a:extLst>
            </p:cNvPr>
            <p:cNvSpPr/>
            <p:nvPr/>
          </p:nvSpPr>
          <p:spPr>
            <a:xfrm>
              <a:off x="9681950" y="3092168"/>
              <a:ext cx="17012" cy="8425"/>
            </a:xfrm>
            <a:custGeom>
              <a:avLst/>
              <a:gdLst>
                <a:gd name="connsiteX0" fmla="*/ 16554 w 17012"/>
                <a:gd name="connsiteY0" fmla="*/ 3196 h 8425"/>
                <a:gd name="connsiteX1" fmla="*/ 10639 w 17012"/>
                <a:gd name="connsiteY1" fmla="*/ 1160 h 8425"/>
                <a:gd name="connsiteX2" fmla="*/ 6186 w 17012"/>
                <a:gd name="connsiteY2" fmla="*/ 8475 h 8425"/>
                <a:gd name="connsiteX3" fmla="*/ 16554 w 17012"/>
                <a:gd name="connsiteY3" fmla="*/ 3196 h 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2" h="8425">
                  <a:moveTo>
                    <a:pt x="16554" y="3196"/>
                  </a:moveTo>
                  <a:cubicBezTo>
                    <a:pt x="17572" y="15"/>
                    <a:pt x="16046" y="-494"/>
                    <a:pt x="10639" y="1160"/>
                  </a:cubicBezTo>
                  <a:cubicBezTo>
                    <a:pt x="-1255" y="4849"/>
                    <a:pt x="-4182" y="9684"/>
                    <a:pt x="6186" y="8475"/>
                  </a:cubicBezTo>
                  <a:cubicBezTo>
                    <a:pt x="11148" y="7903"/>
                    <a:pt x="15855" y="5549"/>
                    <a:pt x="16554" y="31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 3718">
              <a:extLst>
                <a:ext uri="{FF2B5EF4-FFF2-40B4-BE49-F238E27FC236}">
                  <a16:creationId xmlns:a16="http://schemas.microsoft.com/office/drawing/2014/main" id="{93905578-BB05-88CB-0B1E-D5E34C7DBA6F}"/>
                </a:ext>
              </a:extLst>
            </p:cNvPr>
            <p:cNvSpPr/>
            <p:nvPr/>
          </p:nvSpPr>
          <p:spPr>
            <a:xfrm>
              <a:off x="9569163" y="2815087"/>
              <a:ext cx="6169" cy="8586"/>
            </a:xfrm>
            <a:custGeom>
              <a:avLst/>
              <a:gdLst>
                <a:gd name="connsiteX0" fmla="*/ 2954 w 6169"/>
                <a:gd name="connsiteY0" fmla="*/ 342 h 8586"/>
                <a:gd name="connsiteX1" fmla="*/ -163 w 6169"/>
                <a:gd name="connsiteY1" fmla="*/ 4540 h 8586"/>
                <a:gd name="connsiteX2" fmla="*/ 2954 w 6169"/>
                <a:gd name="connsiteY2" fmla="*/ 8739 h 8586"/>
                <a:gd name="connsiteX3" fmla="*/ 6007 w 6169"/>
                <a:gd name="connsiteY3" fmla="*/ 4540 h 8586"/>
                <a:gd name="connsiteX4" fmla="*/ 2954 w 6169"/>
                <a:gd name="connsiteY4" fmla="*/ 342 h 8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586">
                  <a:moveTo>
                    <a:pt x="2954" y="342"/>
                  </a:moveTo>
                  <a:cubicBezTo>
                    <a:pt x="1237" y="-230"/>
                    <a:pt x="-163" y="1615"/>
                    <a:pt x="-163" y="4540"/>
                  </a:cubicBezTo>
                  <a:cubicBezTo>
                    <a:pt x="-163" y="7466"/>
                    <a:pt x="1237" y="9247"/>
                    <a:pt x="2954" y="8739"/>
                  </a:cubicBezTo>
                  <a:cubicBezTo>
                    <a:pt x="4691" y="8039"/>
                    <a:pt x="5874" y="6410"/>
                    <a:pt x="6007" y="4540"/>
                  </a:cubicBezTo>
                  <a:cubicBezTo>
                    <a:pt x="5905" y="2664"/>
                    <a:pt x="4710" y="1017"/>
                    <a:pt x="2954" y="34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 3719">
              <a:extLst>
                <a:ext uri="{FF2B5EF4-FFF2-40B4-BE49-F238E27FC236}">
                  <a16:creationId xmlns:a16="http://schemas.microsoft.com/office/drawing/2014/main" id="{172D4F4F-865F-D823-3EE9-E233591ED4FA}"/>
                </a:ext>
              </a:extLst>
            </p:cNvPr>
            <p:cNvSpPr/>
            <p:nvPr/>
          </p:nvSpPr>
          <p:spPr>
            <a:xfrm>
              <a:off x="9573838" y="1288683"/>
              <a:ext cx="7729" cy="9413"/>
            </a:xfrm>
            <a:custGeom>
              <a:avLst/>
              <a:gdLst>
                <a:gd name="connsiteX0" fmla="*/ 251 w 7729"/>
                <a:gd name="connsiteY0" fmla="*/ 4945 h 9413"/>
                <a:gd name="connsiteX1" fmla="*/ 2986 w 7729"/>
                <a:gd name="connsiteY1" fmla="*/ 9652 h 9413"/>
                <a:gd name="connsiteX2" fmla="*/ 7566 w 7729"/>
                <a:gd name="connsiteY2" fmla="*/ 4946 h 9413"/>
                <a:gd name="connsiteX3" fmla="*/ 7566 w 7729"/>
                <a:gd name="connsiteY3" fmla="*/ 4945 h 9413"/>
                <a:gd name="connsiteX4" fmla="*/ 4767 w 7729"/>
                <a:gd name="connsiteY4" fmla="*/ 238 h 9413"/>
                <a:gd name="connsiteX5" fmla="*/ 251 w 7729"/>
                <a:gd name="connsiteY5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9" h="9413">
                  <a:moveTo>
                    <a:pt x="251" y="4945"/>
                  </a:moveTo>
                  <a:cubicBezTo>
                    <a:pt x="-830" y="7808"/>
                    <a:pt x="251" y="9652"/>
                    <a:pt x="2986" y="9652"/>
                  </a:cubicBezTo>
                  <a:cubicBezTo>
                    <a:pt x="5550" y="9617"/>
                    <a:pt x="7598" y="7511"/>
                    <a:pt x="7566" y="4946"/>
                  </a:cubicBezTo>
                  <a:cubicBezTo>
                    <a:pt x="7566" y="4946"/>
                    <a:pt x="7566" y="4945"/>
                    <a:pt x="7566" y="4945"/>
                  </a:cubicBezTo>
                  <a:cubicBezTo>
                    <a:pt x="7566" y="2337"/>
                    <a:pt x="6294" y="238"/>
                    <a:pt x="4767" y="238"/>
                  </a:cubicBezTo>
                  <a:cubicBezTo>
                    <a:pt x="3241" y="238"/>
                    <a:pt x="1205" y="2337"/>
                    <a:pt x="251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 3720">
              <a:extLst>
                <a:ext uri="{FF2B5EF4-FFF2-40B4-BE49-F238E27FC236}">
                  <a16:creationId xmlns:a16="http://schemas.microsoft.com/office/drawing/2014/main" id="{D7F78023-99E0-D6F0-AF90-9390FE2184F7}"/>
                </a:ext>
              </a:extLst>
            </p:cNvPr>
            <p:cNvSpPr/>
            <p:nvPr/>
          </p:nvSpPr>
          <p:spPr>
            <a:xfrm>
              <a:off x="9720993" y="2037530"/>
              <a:ext cx="6233" cy="6233"/>
            </a:xfrm>
            <a:custGeom>
              <a:avLst/>
              <a:gdLst>
                <a:gd name="connsiteX0" fmla="*/ 2954 w 6233"/>
                <a:gd name="connsiteY0" fmla="*/ 238 h 6233"/>
                <a:gd name="connsiteX1" fmla="*/ -163 w 6233"/>
                <a:gd name="connsiteY1" fmla="*/ 3355 h 6233"/>
                <a:gd name="connsiteX2" fmla="*/ 2954 w 6233"/>
                <a:gd name="connsiteY2" fmla="*/ 6472 h 6233"/>
                <a:gd name="connsiteX3" fmla="*/ 6071 w 6233"/>
                <a:gd name="connsiteY3" fmla="*/ 3355 h 6233"/>
                <a:gd name="connsiteX4" fmla="*/ 2954 w 6233"/>
                <a:gd name="connsiteY4" fmla="*/ 238 h 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3">
                  <a:moveTo>
                    <a:pt x="2954" y="238"/>
                  </a:moveTo>
                  <a:cubicBezTo>
                    <a:pt x="1230" y="238"/>
                    <a:pt x="-163" y="1634"/>
                    <a:pt x="-163" y="3355"/>
                  </a:cubicBezTo>
                  <a:cubicBezTo>
                    <a:pt x="-163" y="5076"/>
                    <a:pt x="1230" y="6472"/>
                    <a:pt x="2954" y="6472"/>
                  </a:cubicBezTo>
                  <a:cubicBezTo>
                    <a:pt x="4678" y="6472"/>
                    <a:pt x="6071" y="5076"/>
                    <a:pt x="6071" y="3355"/>
                  </a:cubicBezTo>
                  <a:cubicBezTo>
                    <a:pt x="6071" y="1634"/>
                    <a:pt x="4678" y="238"/>
                    <a:pt x="2954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 3721">
              <a:extLst>
                <a:ext uri="{FF2B5EF4-FFF2-40B4-BE49-F238E27FC236}">
                  <a16:creationId xmlns:a16="http://schemas.microsoft.com/office/drawing/2014/main" id="{0FD10A9B-CD3D-87DB-3048-66D91FBBF78D}"/>
                </a:ext>
              </a:extLst>
            </p:cNvPr>
            <p:cNvSpPr/>
            <p:nvPr/>
          </p:nvSpPr>
          <p:spPr>
            <a:xfrm>
              <a:off x="9708653" y="532272"/>
              <a:ext cx="21723" cy="18319"/>
            </a:xfrm>
            <a:custGeom>
              <a:avLst/>
              <a:gdLst>
                <a:gd name="connsiteX0" fmla="*/ 6771 w 21723"/>
                <a:gd name="connsiteY0" fmla="*/ 614 h 18319"/>
                <a:gd name="connsiteX1" fmla="*/ -163 w 21723"/>
                <a:gd name="connsiteY1" fmla="*/ 3222 h 18319"/>
                <a:gd name="connsiteX2" fmla="*/ 7788 w 21723"/>
                <a:gd name="connsiteY2" fmla="*/ 11873 h 18319"/>
                <a:gd name="connsiteX3" fmla="*/ 21527 w 21723"/>
                <a:gd name="connsiteY3" fmla="*/ 12954 h 18319"/>
                <a:gd name="connsiteX4" fmla="*/ 10613 w 21723"/>
                <a:gd name="connsiteY4" fmla="*/ 271 h 18319"/>
                <a:gd name="connsiteX5" fmla="*/ 6771 w 21723"/>
                <a:gd name="connsiteY5" fmla="*/ 614 h 1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3" h="18319">
                  <a:moveTo>
                    <a:pt x="6771" y="614"/>
                  </a:moveTo>
                  <a:lnTo>
                    <a:pt x="-163" y="3222"/>
                  </a:lnTo>
                  <a:lnTo>
                    <a:pt x="7788" y="11873"/>
                  </a:lnTo>
                  <a:cubicBezTo>
                    <a:pt x="15549" y="20333"/>
                    <a:pt x="21527" y="20841"/>
                    <a:pt x="21527" y="12954"/>
                  </a:cubicBezTo>
                  <a:cubicBezTo>
                    <a:pt x="22017" y="6441"/>
                    <a:pt x="17132" y="761"/>
                    <a:pt x="10613" y="271"/>
                  </a:cubicBezTo>
                  <a:cubicBezTo>
                    <a:pt x="9321" y="175"/>
                    <a:pt x="8024" y="290"/>
                    <a:pt x="6771" y="6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 3722">
              <a:extLst>
                <a:ext uri="{FF2B5EF4-FFF2-40B4-BE49-F238E27FC236}">
                  <a16:creationId xmlns:a16="http://schemas.microsoft.com/office/drawing/2014/main" id="{97CC8021-C0EA-74F7-5199-1FC4FD95A586}"/>
                </a:ext>
              </a:extLst>
            </p:cNvPr>
            <p:cNvSpPr/>
            <p:nvPr/>
          </p:nvSpPr>
          <p:spPr>
            <a:xfrm>
              <a:off x="9573451" y="3737731"/>
              <a:ext cx="6904" cy="7007"/>
            </a:xfrm>
            <a:custGeom>
              <a:avLst/>
              <a:gdLst>
                <a:gd name="connsiteX0" fmla="*/ 5090 w 6904"/>
                <a:gd name="connsiteY0" fmla="*/ 6743 h 7007"/>
                <a:gd name="connsiteX1" fmla="*/ 6235 w 6904"/>
                <a:gd name="connsiteY1" fmla="*/ 1909 h 7007"/>
                <a:gd name="connsiteX2" fmla="*/ 1522 w 6904"/>
                <a:gd name="connsiteY2" fmla="*/ 726 h 7007"/>
                <a:gd name="connsiteX3" fmla="*/ 1465 w 6904"/>
                <a:gd name="connsiteY3" fmla="*/ 764 h 7007"/>
                <a:gd name="connsiteX4" fmla="*/ 320 w 6904"/>
                <a:gd name="connsiteY4" fmla="*/ 5598 h 7007"/>
                <a:gd name="connsiteX5" fmla="*/ 5090 w 6904"/>
                <a:gd name="connsiteY5" fmla="*/ 6743 h 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4" h="7007">
                  <a:moveTo>
                    <a:pt x="5090" y="6743"/>
                  </a:moveTo>
                  <a:cubicBezTo>
                    <a:pt x="6719" y="5707"/>
                    <a:pt x="7228" y="3563"/>
                    <a:pt x="6235" y="1909"/>
                  </a:cubicBezTo>
                  <a:cubicBezTo>
                    <a:pt x="5262" y="281"/>
                    <a:pt x="3150" y="-247"/>
                    <a:pt x="1522" y="726"/>
                  </a:cubicBezTo>
                  <a:cubicBezTo>
                    <a:pt x="1503" y="739"/>
                    <a:pt x="1484" y="752"/>
                    <a:pt x="1465" y="764"/>
                  </a:cubicBezTo>
                  <a:cubicBezTo>
                    <a:pt x="-132" y="1820"/>
                    <a:pt x="-634" y="3938"/>
                    <a:pt x="320" y="5598"/>
                  </a:cubicBezTo>
                  <a:cubicBezTo>
                    <a:pt x="1331" y="7220"/>
                    <a:pt x="3456" y="7729"/>
                    <a:pt x="5090" y="67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 3723">
              <a:extLst>
                <a:ext uri="{FF2B5EF4-FFF2-40B4-BE49-F238E27FC236}">
                  <a16:creationId xmlns:a16="http://schemas.microsoft.com/office/drawing/2014/main" id="{FEF22BB5-2AC1-313E-4FB4-E0A1529A8D7C}"/>
                </a:ext>
              </a:extLst>
            </p:cNvPr>
            <p:cNvSpPr/>
            <p:nvPr/>
          </p:nvSpPr>
          <p:spPr>
            <a:xfrm>
              <a:off x="9721305" y="804263"/>
              <a:ext cx="12263" cy="14214"/>
            </a:xfrm>
            <a:custGeom>
              <a:avLst/>
              <a:gdLst>
                <a:gd name="connsiteX0" fmla="*/ 5886 w 12263"/>
                <a:gd name="connsiteY0" fmla="*/ 289 h 14214"/>
                <a:gd name="connsiteX1" fmla="*/ 3279 w 12263"/>
                <a:gd name="connsiteY1" fmla="*/ 12120 h 14214"/>
                <a:gd name="connsiteX2" fmla="*/ 12056 w 12263"/>
                <a:gd name="connsiteY2" fmla="*/ 6396 h 14214"/>
                <a:gd name="connsiteX3" fmla="*/ 7317 w 12263"/>
                <a:gd name="connsiteY3" fmla="*/ 283 h 14214"/>
                <a:gd name="connsiteX4" fmla="*/ 5886 w 12263"/>
                <a:gd name="connsiteY4" fmla="*/ 289 h 1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3" h="14214">
                  <a:moveTo>
                    <a:pt x="5886" y="289"/>
                  </a:moveTo>
                  <a:cubicBezTo>
                    <a:pt x="-920" y="289"/>
                    <a:pt x="-2256" y="6650"/>
                    <a:pt x="3279" y="12120"/>
                  </a:cubicBezTo>
                  <a:cubicBezTo>
                    <a:pt x="7922" y="16827"/>
                    <a:pt x="12056" y="14156"/>
                    <a:pt x="12056" y="6396"/>
                  </a:cubicBezTo>
                  <a:cubicBezTo>
                    <a:pt x="12438" y="3400"/>
                    <a:pt x="10313" y="658"/>
                    <a:pt x="7317" y="283"/>
                  </a:cubicBezTo>
                  <a:cubicBezTo>
                    <a:pt x="6841" y="219"/>
                    <a:pt x="6363" y="226"/>
                    <a:pt x="5886" y="2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 3724">
              <a:extLst>
                <a:ext uri="{FF2B5EF4-FFF2-40B4-BE49-F238E27FC236}">
                  <a16:creationId xmlns:a16="http://schemas.microsoft.com/office/drawing/2014/main" id="{1131DA54-F208-996D-D7C1-16452DCEFC12}"/>
                </a:ext>
              </a:extLst>
            </p:cNvPr>
            <p:cNvSpPr/>
            <p:nvPr/>
          </p:nvSpPr>
          <p:spPr>
            <a:xfrm>
              <a:off x="9714823" y="458037"/>
              <a:ext cx="9286" cy="6297"/>
            </a:xfrm>
            <a:custGeom>
              <a:avLst/>
              <a:gdLst>
                <a:gd name="connsiteX0" fmla="*/ 4481 w 9286"/>
                <a:gd name="connsiteY0" fmla="*/ 238 h 6297"/>
                <a:gd name="connsiteX1" fmla="*/ -163 w 9286"/>
                <a:gd name="connsiteY1" fmla="*/ 3355 h 6297"/>
                <a:gd name="connsiteX2" fmla="*/ 4481 w 9286"/>
                <a:gd name="connsiteY2" fmla="*/ 6536 h 6297"/>
                <a:gd name="connsiteX3" fmla="*/ 9124 w 9286"/>
                <a:gd name="connsiteY3" fmla="*/ 3355 h 6297"/>
                <a:gd name="connsiteX4" fmla="*/ 4481 w 9286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4481" y="238"/>
                  </a:moveTo>
                  <a:cubicBezTo>
                    <a:pt x="1936" y="238"/>
                    <a:pt x="-163" y="1638"/>
                    <a:pt x="-163" y="3355"/>
                  </a:cubicBezTo>
                  <a:cubicBezTo>
                    <a:pt x="-163" y="5073"/>
                    <a:pt x="1936" y="6536"/>
                    <a:pt x="4481" y="6536"/>
                  </a:cubicBezTo>
                  <a:cubicBezTo>
                    <a:pt x="7025" y="6536"/>
                    <a:pt x="9124" y="5136"/>
                    <a:pt x="9124" y="3355"/>
                  </a:cubicBezTo>
                  <a:cubicBezTo>
                    <a:pt x="9124" y="1574"/>
                    <a:pt x="7088" y="238"/>
                    <a:pt x="4481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 3725">
              <a:extLst>
                <a:ext uri="{FF2B5EF4-FFF2-40B4-BE49-F238E27FC236}">
                  <a16:creationId xmlns:a16="http://schemas.microsoft.com/office/drawing/2014/main" id="{1430F21F-31DE-F797-06B3-7B1F888D19ED}"/>
                </a:ext>
              </a:extLst>
            </p:cNvPr>
            <p:cNvSpPr/>
            <p:nvPr/>
          </p:nvSpPr>
          <p:spPr>
            <a:xfrm>
              <a:off x="9722119" y="1711020"/>
              <a:ext cx="10164" cy="8728"/>
            </a:xfrm>
            <a:custGeom>
              <a:avLst/>
              <a:gdLst>
                <a:gd name="connsiteX0" fmla="*/ 9461 w 10164"/>
                <a:gd name="connsiteY0" fmla="*/ 5977 h 8728"/>
                <a:gd name="connsiteX1" fmla="*/ 1828 w 10164"/>
                <a:gd name="connsiteY1" fmla="*/ 1080 h 8728"/>
                <a:gd name="connsiteX2" fmla="*/ 4945 w 10164"/>
                <a:gd name="connsiteY2" fmla="*/ 8967 h 8728"/>
                <a:gd name="connsiteX3" fmla="*/ 9461 w 10164"/>
                <a:gd name="connsiteY3" fmla="*/ 5977 h 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4" h="8728">
                  <a:moveTo>
                    <a:pt x="9461" y="5977"/>
                  </a:moveTo>
                  <a:cubicBezTo>
                    <a:pt x="11815" y="2225"/>
                    <a:pt x="5963" y="-1465"/>
                    <a:pt x="1828" y="1080"/>
                  </a:cubicBezTo>
                  <a:cubicBezTo>
                    <a:pt x="-2306" y="3624"/>
                    <a:pt x="620" y="8967"/>
                    <a:pt x="4945" y="8967"/>
                  </a:cubicBezTo>
                  <a:cubicBezTo>
                    <a:pt x="6822" y="8693"/>
                    <a:pt x="8475" y="7597"/>
                    <a:pt x="9461" y="597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 3726">
              <a:extLst>
                <a:ext uri="{FF2B5EF4-FFF2-40B4-BE49-F238E27FC236}">
                  <a16:creationId xmlns:a16="http://schemas.microsoft.com/office/drawing/2014/main" id="{BCB74825-B7AC-FAA1-F0FC-C954A5F3CAF5}"/>
                </a:ext>
              </a:extLst>
            </p:cNvPr>
            <p:cNvSpPr/>
            <p:nvPr/>
          </p:nvSpPr>
          <p:spPr>
            <a:xfrm>
              <a:off x="9717940" y="3129283"/>
              <a:ext cx="8786" cy="8667"/>
            </a:xfrm>
            <a:custGeom>
              <a:avLst/>
              <a:gdLst>
                <a:gd name="connsiteX0" fmla="*/ 4735 w 8786"/>
                <a:gd name="connsiteY0" fmla="*/ 238 h 8667"/>
                <a:gd name="connsiteX1" fmla="*/ -163 w 8786"/>
                <a:gd name="connsiteY1" fmla="*/ 5200 h 8667"/>
                <a:gd name="connsiteX2" fmla="*/ 8424 w 8786"/>
                <a:gd name="connsiteY2" fmla="*/ 3991 h 8667"/>
                <a:gd name="connsiteX3" fmla="*/ 4735 w 8786"/>
                <a:gd name="connsiteY3" fmla="*/ 238 h 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6" h="8667">
                  <a:moveTo>
                    <a:pt x="4735" y="238"/>
                  </a:moveTo>
                  <a:cubicBezTo>
                    <a:pt x="2019" y="270"/>
                    <a:pt x="-163" y="2484"/>
                    <a:pt x="-163" y="5200"/>
                  </a:cubicBezTo>
                  <a:cubicBezTo>
                    <a:pt x="-163" y="10797"/>
                    <a:pt x="6516" y="9779"/>
                    <a:pt x="8424" y="3991"/>
                  </a:cubicBezTo>
                  <a:cubicBezTo>
                    <a:pt x="9251" y="1892"/>
                    <a:pt x="7407" y="238"/>
                    <a:pt x="4735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 3727">
              <a:extLst>
                <a:ext uri="{FF2B5EF4-FFF2-40B4-BE49-F238E27FC236}">
                  <a16:creationId xmlns:a16="http://schemas.microsoft.com/office/drawing/2014/main" id="{D02A9F37-40DC-ED64-946E-22CB4D90EE70}"/>
                </a:ext>
              </a:extLst>
            </p:cNvPr>
            <p:cNvSpPr/>
            <p:nvPr/>
          </p:nvSpPr>
          <p:spPr>
            <a:xfrm>
              <a:off x="9860545" y="2038528"/>
              <a:ext cx="6172" cy="5234"/>
            </a:xfrm>
            <a:custGeom>
              <a:avLst/>
              <a:gdLst>
                <a:gd name="connsiteX0" fmla="*/ 6010 w 6172"/>
                <a:gd name="connsiteY0" fmla="*/ 4137 h 5234"/>
                <a:gd name="connsiteX1" fmla="*/ 2893 w 6172"/>
                <a:gd name="connsiteY1" fmla="*/ 766 h 5234"/>
                <a:gd name="connsiteX2" fmla="*/ -160 w 6172"/>
                <a:gd name="connsiteY2" fmla="*/ 2165 h 5234"/>
                <a:gd name="connsiteX3" fmla="*/ 2887 w 6172"/>
                <a:gd name="connsiteY3" fmla="*/ 5473 h 5234"/>
                <a:gd name="connsiteX4" fmla="*/ 2893 w 6172"/>
                <a:gd name="connsiteY4" fmla="*/ 5473 h 5234"/>
                <a:gd name="connsiteX5" fmla="*/ 6010 w 6172"/>
                <a:gd name="connsiteY5" fmla="*/ 4137 h 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" h="5234">
                  <a:moveTo>
                    <a:pt x="6010" y="4137"/>
                  </a:moveTo>
                  <a:cubicBezTo>
                    <a:pt x="6010" y="3374"/>
                    <a:pt x="4611" y="1847"/>
                    <a:pt x="2893" y="766"/>
                  </a:cubicBezTo>
                  <a:cubicBezTo>
                    <a:pt x="1176" y="-315"/>
                    <a:pt x="-160" y="321"/>
                    <a:pt x="-160" y="2165"/>
                  </a:cubicBezTo>
                  <a:cubicBezTo>
                    <a:pt x="-230" y="3920"/>
                    <a:pt x="1131" y="5401"/>
                    <a:pt x="2887" y="5473"/>
                  </a:cubicBezTo>
                  <a:cubicBezTo>
                    <a:pt x="2887" y="5473"/>
                    <a:pt x="2893" y="5473"/>
                    <a:pt x="2893" y="5473"/>
                  </a:cubicBezTo>
                  <a:cubicBezTo>
                    <a:pt x="4611" y="5473"/>
                    <a:pt x="6010" y="4901"/>
                    <a:pt x="6010" y="41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 3728">
              <a:extLst>
                <a:ext uri="{FF2B5EF4-FFF2-40B4-BE49-F238E27FC236}">
                  <a16:creationId xmlns:a16="http://schemas.microsoft.com/office/drawing/2014/main" id="{FB3B632D-1E69-D57F-9874-9FD4162906D7}"/>
                </a:ext>
              </a:extLst>
            </p:cNvPr>
            <p:cNvSpPr/>
            <p:nvPr/>
          </p:nvSpPr>
          <p:spPr>
            <a:xfrm>
              <a:off x="9494870" y="445379"/>
              <a:ext cx="30293" cy="28613"/>
            </a:xfrm>
            <a:custGeom>
              <a:avLst/>
              <a:gdLst>
                <a:gd name="connsiteX0" fmla="*/ 12559 w 30293"/>
                <a:gd name="connsiteY0" fmla="*/ 17857 h 28613"/>
                <a:gd name="connsiteX1" fmla="*/ 302 w 30293"/>
                <a:gd name="connsiteY1" fmla="*/ 22819 h 28613"/>
                <a:gd name="connsiteX2" fmla="*/ -163 w 30293"/>
                <a:gd name="connsiteY2" fmla="*/ 24218 h 28613"/>
                <a:gd name="connsiteX3" fmla="*/ 27316 w 30293"/>
                <a:gd name="connsiteY3" fmla="*/ 23073 h 28613"/>
                <a:gd name="connsiteX4" fmla="*/ 25598 w 30293"/>
                <a:gd name="connsiteY4" fmla="*/ 238 h 28613"/>
                <a:gd name="connsiteX5" fmla="*/ 22991 w 30293"/>
                <a:gd name="connsiteY5" fmla="*/ 6090 h 28613"/>
                <a:gd name="connsiteX6" fmla="*/ 12559 w 30293"/>
                <a:gd name="connsiteY6" fmla="*/ 17857 h 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93" h="28613">
                  <a:moveTo>
                    <a:pt x="12559" y="17857"/>
                  </a:moveTo>
                  <a:cubicBezTo>
                    <a:pt x="7801" y="15841"/>
                    <a:pt x="2318" y="18067"/>
                    <a:pt x="302" y="22819"/>
                  </a:cubicBezTo>
                  <a:cubicBezTo>
                    <a:pt x="111" y="23277"/>
                    <a:pt x="-42" y="23741"/>
                    <a:pt x="-163" y="24218"/>
                  </a:cubicBezTo>
                  <a:cubicBezTo>
                    <a:pt x="-163" y="31024"/>
                    <a:pt x="23626" y="30070"/>
                    <a:pt x="27316" y="23073"/>
                  </a:cubicBezTo>
                  <a:cubicBezTo>
                    <a:pt x="31768" y="14423"/>
                    <a:pt x="30750" y="238"/>
                    <a:pt x="25598" y="238"/>
                  </a:cubicBezTo>
                  <a:cubicBezTo>
                    <a:pt x="22672" y="238"/>
                    <a:pt x="21782" y="2274"/>
                    <a:pt x="22991" y="6090"/>
                  </a:cubicBezTo>
                  <a:cubicBezTo>
                    <a:pt x="24835" y="12514"/>
                    <a:pt x="17456" y="20974"/>
                    <a:pt x="12559" y="178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 3729">
              <a:extLst>
                <a:ext uri="{FF2B5EF4-FFF2-40B4-BE49-F238E27FC236}">
                  <a16:creationId xmlns:a16="http://schemas.microsoft.com/office/drawing/2014/main" id="{A51F11F5-DE36-7E3E-3B5C-7D00B12B3664}"/>
                </a:ext>
              </a:extLst>
            </p:cNvPr>
            <p:cNvSpPr/>
            <p:nvPr/>
          </p:nvSpPr>
          <p:spPr>
            <a:xfrm>
              <a:off x="9544321" y="254057"/>
              <a:ext cx="21725" cy="11322"/>
            </a:xfrm>
            <a:custGeom>
              <a:avLst/>
              <a:gdLst>
                <a:gd name="connsiteX0" fmla="*/ 4770 w 21725"/>
                <a:gd name="connsiteY0" fmla="*/ 11043 h 11322"/>
                <a:gd name="connsiteX1" fmla="*/ 15647 w 21725"/>
                <a:gd name="connsiteY1" fmla="*/ 9135 h 11322"/>
                <a:gd name="connsiteX2" fmla="*/ 21544 w 21725"/>
                <a:gd name="connsiteY2" fmla="*/ 4269 h 11322"/>
                <a:gd name="connsiteX3" fmla="*/ 21563 w 21725"/>
                <a:gd name="connsiteY3" fmla="*/ 4046 h 11322"/>
                <a:gd name="connsiteX4" fmla="*/ 14566 w 21725"/>
                <a:gd name="connsiteY4" fmla="*/ 866 h 11322"/>
                <a:gd name="connsiteX5" fmla="*/ 3753 w 21725"/>
                <a:gd name="connsiteY5" fmla="*/ 2838 h 11322"/>
                <a:gd name="connsiteX6" fmla="*/ -128 w 21725"/>
                <a:gd name="connsiteY6" fmla="*/ 7926 h 11322"/>
                <a:gd name="connsiteX7" fmla="*/ 4770 w 21725"/>
                <a:gd name="connsiteY7" fmla="*/ 11043 h 1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25" h="11322">
                  <a:moveTo>
                    <a:pt x="4770" y="11043"/>
                  </a:moveTo>
                  <a:cubicBezTo>
                    <a:pt x="8281" y="9860"/>
                    <a:pt x="11945" y="9218"/>
                    <a:pt x="15647" y="9135"/>
                  </a:cubicBezTo>
                  <a:cubicBezTo>
                    <a:pt x="18618" y="9421"/>
                    <a:pt x="21264" y="7239"/>
                    <a:pt x="21544" y="4269"/>
                  </a:cubicBezTo>
                  <a:cubicBezTo>
                    <a:pt x="21550" y="4193"/>
                    <a:pt x="21556" y="4123"/>
                    <a:pt x="21563" y="4046"/>
                  </a:cubicBezTo>
                  <a:cubicBezTo>
                    <a:pt x="21563" y="357"/>
                    <a:pt x="19718" y="-533"/>
                    <a:pt x="14566" y="866"/>
                  </a:cubicBezTo>
                  <a:cubicBezTo>
                    <a:pt x="11036" y="1871"/>
                    <a:pt x="7410" y="2526"/>
                    <a:pt x="3753" y="2838"/>
                  </a:cubicBezTo>
                  <a:cubicBezTo>
                    <a:pt x="1291" y="3200"/>
                    <a:pt x="-433" y="5458"/>
                    <a:pt x="-128" y="7926"/>
                  </a:cubicBezTo>
                  <a:cubicBezTo>
                    <a:pt x="-128" y="11234"/>
                    <a:pt x="1526" y="12315"/>
                    <a:pt x="4770" y="110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 3730">
              <a:extLst>
                <a:ext uri="{FF2B5EF4-FFF2-40B4-BE49-F238E27FC236}">
                  <a16:creationId xmlns:a16="http://schemas.microsoft.com/office/drawing/2014/main" id="{15922367-7B6D-C2A2-9220-A9E8FA3FF0EE}"/>
                </a:ext>
              </a:extLst>
            </p:cNvPr>
            <p:cNvSpPr/>
            <p:nvPr/>
          </p:nvSpPr>
          <p:spPr>
            <a:xfrm>
              <a:off x="9703461" y="3679865"/>
              <a:ext cx="5192" cy="6297"/>
            </a:xfrm>
            <a:custGeom>
              <a:avLst/>
              <a:gdLst>
                <a:gd name="connsiteX0" fmla="*/ 323 w 5192"/>
                <a:gd name="connsiteY0" fmla="*/ 3419 h 6297"/>
                <a:gd name="connsiteX1" fmla="*/ 3631 w 5192"/>
                <a:gd name="connsiteY1" fmla="*/ 6536 h 6297"/>
                <a:gd name="connsiteX2" fmla="*/ 5030 w 5192"/>
                <a:gd name="connsiteY2" fmla="*/ 3419 h 6297"/>
                <a:gd name="connsiteX3" fmla="*/ 1722 w 5192"/>
                <a:gd name="connsiteY3" fmla="*/ 239 h 6297"/>
                <a:gd name="connsiteX4" fmla="*/ 1722 w 5192"/>
                <a:gd name="connsiteY4" fmla="*/ 239 h 6297"/>
                <a:gd name="connsiteX5" fmla="*/ 323 w 5192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2" h="6297">
                  <a:moveTo>
                    <a:pt x="323" y="3419"/>
                  </a:moveTo>
                  <a:cubicBezTo>
                    <a:pt x="1404" y="5137"/>
                    <a:pt x="2931" y="6536"/>
                    <a:pt x="3631" y="6536"/>
                  </a:cubicBezTo>
                  <a:cubicBezTo>
                    <a:pt x="4331" y="6536"/>
                    <a:pt x="5030" y="5137"/>
                    <a:pt x="5030" y="3419"/>
                  </a:cubicBezTo>
                  <a:cubicBezTo>
                    <a:pt x="4998" y="1626"/>
                    <a:pt x="3516" y="207"/>
                    <a:pt x="1722" y="239"/>
                  </a:cubicBezTo>
                  <a:cubicBezTo>
                    <a:pt x="1722" y="239"/>
                    <a:pt x="1722" y="239"/>
                    <a:pt x="1722" y="239"/>
                  </a:cubicBezTo>
                  <a:cubicBezTo>
                    <a:pt x="-58" y="239"/>
                    <a:pt x="-695" y="1702"/>
                    <a:pt x="32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 3731">
              <a:extLst>
                <a:ext uri="{FF2B5EF4-FFF2-40B4-BE49-F238E27FC236}">
                  <a16:creationId xmlns:a16="http://schemas.microsoft.com/office/drawing/2014/main" id="{BE1CE82A-0EBF-046F-E29C-80814C82F813}"/>
                </a:ext>
              </a:extLst>
            </p:cNvPr>
            <p:cNvSpPr/>
            <p:nvPr/>
          </p:nvSpPr>
          <p:spPr>
            <a:xfrm>
              <a:off x="9752953" y="2866585"/>
              <a:ext cx="19561" cy="9609"/>
            </a:xfrm>
            <a:custGeom>
              <a:avLst/>
              <a:gdLst>
                <a:gd name="connsiteX0" fmla="*/ 6042 w 19561"/>
                <a:gd name="connsiteY0" fmla="*/ 8953 h 9609"/>
                <a:gd name="connsiteX1" fmla="*/ 19399 w 19561"/>
                <a:gd name="connsiteY1" fmla="*/ 4691 h 9609"/>
                <a:gd name="connsiteX2" fmla="*/ 10367 w 19561"/>
                <a:gd name="connsiteY2" fmla="*/ 238 h 9609"/>
                <a:gd name="connsiteX3" fmla="*/ 6042 w 19561"/>
                <a:gd name="connsiteY3" fmla="*/ 8953 h 9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61" h="9609">
                  <a:moveTo>
                    <a:pt x="6042" y="8953"/>
                  </a:moveTo>
                  <a:cubicBezTo>
                    <a:pt x="16092" y="10861"/>
                    <a:pt x="19399" y="9843"/>
                    <a:pt x="19399" y="4691"/>
                  </a:cubicBezTo>
                  <a:cubicBezTo>
                    <a:pt x="19399" y="1829"/>
                    <a:pt x="16092" y="238"/>
                    <a:pt x="10367" y="238"/>
                  </a:cubicBezTo>
                  <a:cubicBezTo>
                    <a:pt x="-892" y="238"/>
                    <a:pt x="-4326" y="7044"/>
                    <a:pt x="6042" y="89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 3732">
              <a:extLst>
                <a:ext uri="{FF2B5EF4-FFF2-40B4-BE49-F238E27FC236}">
                  <a16:creationId xmlns:a16="http://schemas.microsoft.com/office/drawing/2014/main" id="{21F7B697-451B-6BF0-948F-97934AAC32CD}"/>
                </a:ext>
              </a:extLst>
            </p:cNvPr>
            <p:cNvSpPr/>
            <p:nvPr/>
          </p:nvSpPr>
          <p:spPr>
            <a:xfrm>
              <a:off x="9672726" y="6489521"/>
              <a:ext cx="9375" cy="15154"/>
            </a:xfrm>
            <a:custGeom>
              <a:avLst/>
              <a:gdLst>
                <a:gd name="connsiteX0" fmla="*/ 2689 w 9375"/>
                <a:gd name="connsiteY0" fmla="*/ 238 h 15154"/>
                <a:gd name="connsiteX1" fmla="*/ 653 w 9375"/>
                <a:gd name="connsiteY1" fmla="*/ 4182 h 15154"/>
                <a:gd name="connsiteX2" fmla="*/ 3516 w 9375"/>
                <a:gd name="connsiteY2" fmla="*/ 10543 h 15154"/>
                <a:gd name="connsiteX3" fmla="*/ 4406 w 9375"/>
                <a:gd name="connsiteY3" fmla="*/ 14677 h 15154"/>
                <a:gd name="connsiteX4" fmla="*/ 7587 w 9375"/>
                <a:gd name="connsiteY4" fmla="*/ 14677 h 15154"/>
                <a:gd name="connsiteX5" fmla="*/ 8732 w 9375"/>
                <a:gd name="connsiteY5" fmla="*/ 6599 h 15154"/>
                <a:gd name="connsiteX6" fmla="*/ 2689 w 9375"/>
                <a:gd name="connsiteY6" fmla="*/ 238 h 1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75" h="15154">
                  <a:moveTo>
                    <a:pt x="2689" y="238"/>
                  </a:moveTo>
                  <a:cubicBezTo>
                    <a:pt x="-174" y="238"/>
                    <a:pt x="-937" y="1702"/>
                    <a:pt x="653" y="4182"/>
                  </a:cubicBezTo>
                  <a:cubicBezTo>
                    <a:pt x="1919" y="6148"/>
                    <a:pt x="2886" y="8291"/>
                    <a:pt x="3516" y="10543"/>
                  </a:cubicBezTo>
                  <a:cubicBezTo>
                    <a:pt x="3516" y="11879"/>
                    <a:pt x="4152" y="13723"/>
                    <a:pt x="4406" y="14677"/>
                  </a:cubicBezTo>
                  <a:cubicBezTo>
                    <a:pt x="4661" y="15631"/>
                    <a:pt x="5997" y="15631"/>
                    <a:pt x="7587" y="14677"/>
                  </a:cubicBezTo>
                  <a:cubicBezTo>
                    <a:pt x="9177" y="13723"/>
                    <a:pt x="9686" y="10097"/>
                    <a:pt x="8732" y="6599"/>
                  </a:cubicBezTo>
                  <a:cubicBezTo>
                    <a:pt x="7777" y="3101"/>
                    <a:pt x="5106" y="238"/>
                    <a:pt x="2689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 3733">
              <a:extLst>
                <a:ext uri="{FF2B5EF4-FFF2-40B4-BE49-F238E27FC236}">
                  <a16:creationId xmlns:a16="http://schemas.microsoft.com/office/drawing/2014/main" id="{193AF212-7FD9-C8DE-819E-81F70C3D0ED4}"/>
                </a:ext>
              </a:extLst>
            </p:cNvPr>
            <p:cNvSpPr/>
            <p:nvPr/>
          </p:nvSpPr>
          <p:spPr>
            <a:xfrm>
              <a:off x="9706531" y="3000287"/>
              <a:ext cx="8104" cy="6297"/>
            </a:xfrm>
            <a:custGeom>
              <a:avLst/>
              <a:gdLst>
                <a:gd name="connsiteX0" fmla="*/ 7939 w 8104"/>
                <a:gd name="connsiteY0" fmla="*/ 3355 h 6297"/>
                <a:gd name="connsiteX1" fmla="*/ 5084 w 8104"/>
                <a:gd name="connsiteY1" fmla="*/ 238 h 6297"/>
                <a:gd name="connsiteX2" fmla="*/ 5013 w 8104"/>
                <a:gd name="connsiteY2" fmla="*/ 238 h 6297"/>
                <a:gd name="connsiteX3" fmla="*/ 179 w 8104"/>
                <a:gd name="connsiteY3" fmla="*/ 3355 h 6297"/>
                <a:gd name="connsiteX4" fmla="*/ 3105 w 8104"/>
                <a:gd name="connsiteY4" fmla="*/ 6535 h 6297"/>
                <a:gd name="connsiteX5" fmla="*/ 7939 w 8104"/>
                <a:gd name="connsiteY5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04" h="6297">
                  <a:moveTo>
                    <a:pt x="7939" y="3355"/>
                  </a:moveTo>
                  <a:cubicBezTo>
                    <a:pt x="8009" y="1708"/>
                    <a:pt x="6731" y="308"/>
                    <a:pt x="5084" y="238"/>
                  </a:cubicBezTo>
                  <a:cubicBezTo>
                    <a:pt x="5058" y="238"/>
                    <a:pt x="5039" y="238"/>
                    <a:pt x="5013" y="238"/>
                  </a:cubicBezTo>
                  <a:cubicBezTo>
                    <a:pt x="3016" y="505"/>
                    <a:pt x="1248" y="1644"/>
                    <a:pt x="179" y="3355"/>
                  </a:cubicBezTo>
                  <a:cubicBezTo>
                    <a:pt x="-838" y="5072"/>
                    <a:pt x="497" y="6535"/>
                    <a:pt x="3105" y="6535"/>
                  </a:cubicBezTo>
                  <a:cubicBezTo>
                    <a:pt x="5713" y="6535"/>
                    <a:pt x="7939" y="5072"/>
                    <a:pt x="7939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 3734">
              <a:extLst>
                <a:ext uri="{FF2B5EF4-FFF2-40B4-BE49-F238E27FC236}">
                  <a16:creationId xmlns:a16="http://schemas.microsoft.com/office/drawing/2014/main" id="{C1B59060-0B73-DAB0-75CA-AAB822BD06F7}"/>
                </a:ext>
              </a:extLst>
            </p:cNvPr>
            <p:cNvSpPr/>
            <p:nvPr/>
          </p:nvSpPr>
          <p:spPr>
            <a:xfrm>
              <a:off x="9560853" y="3214198"/>
              <a:ext cx="7286" cy="6297"/>
            </a:xfrm>
            <a:custGeom>
              <a:avLst/>
              <a:gdLst>
                <a:gd name="connsiteX0" fmla="*/ 387 w 7286"/>
                <a:gd name="connsiteY0" fmla="*/ 3419 h 6297"/>
                <a:gd name="connsiteX1" fmla="*/ 5412 w 7286"/>
                <a:gd name="connsiteY1" fmla="*/ 6536 h 6297"/>
                <a:gd name="connsiteX2" fmla="*/ 6557 w 7286"/>
                <a:gd name="connsiteY2" fmla="*/ 3419 h 6297"/>
                <a:gd name="connsiteX3" fmla="*/ 1595 w 7286"/>
                <a:gd name="connsiteY3" fmla="*/ 238 h 6297"/>
                <a:gd name="connsiteX4" fmla="*/ 387 w 7286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6" h="6297">
                  <a:moveTo>
                    <a:pt x="387" y="3419"/>
                  </a:moveTo>
                  <a:cubicBezTo>
                    <a:pt x="1500" y="5168"/>
                    <a:pt x="3351" y="6319"/>
                    <a:pt x="5412" y="6536"/>
                  </a:cubicBezTo>
                  <a:cubicBezTo>
                    <a:pt x="7129" y="6536"/>
                    <a:pt x="7638" y="5136"/>
                    <a:pt x="6557" y="3419"/>
                  </a:cubicBezTo>
                  <a:cubicBezTo>
                    <a:pt x="5488" y="1644"/>
                    <a:pt x="3650" y="474"/>
                    <a:pt x="1595" y="238"/>
                  </a:cubicBezTo>
                  <a:cubicBezTo>
                    <a:pt x="-122" y="238"/>
                    <a:pt x="-694" y="1701"/>
                    <a:pt x="387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 3735">
              <a:extLst>
                <a:ext uri="{FF2B5EF4-FFF2-40B4-BE49-F238E27FC236}">
                  <a16:creationId xmlns:a16="http://schemas.microsoft.com/office/drawing/2014/main" id="{F23BF5C3-136C-98BD-4669-565BAF564D73}"/>
                </a:ext>
              </a:extLst>
            </p:cNvPr>
            <p:cNvSpPr/>
            <p:nvPr/>
          </p:nvSpPr>
          <p:spPr>
            <a:xfrm>
              <a:off x="9678871" y="616114"/>
              <a:ext cx="40596" cy="11690"/>
            </a:xfrm>
            <a:custGeom>
              <a:avLst/>
              <a:gdLst>
                <a:gd name="connsiteX0" fmla="*/ 32737 w 40596"/>
                <a:gd name="connsiteY0" fmla="*/ 5950 h 11690"/>
                <a:gd name="connsiteX1" fmla="*/ 2524 w 40596"/>
                <a:gd name="connsiteY1" fmla="*/ 3405 h 11690"/>
                <a:gd name="connsiteX2" fmla="*/ 20906 w 40596"/>
                <a:gd name="connsiteY2" fmla="*/ 11420 h 11690"/>
                <a:gd name="connsiteX3" fmla="*/ 40434 w 40596"/>
                <a:gd name="connsiteY3" fmla="*/ 11929 h 1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596" h="11690">
                  <a:moveTo>
                    <a:pt x="32737" y="5950"/>
                  </a:moveTo>
                  <a:cubicBezTo>
                    <a:pt x="24595" y="-411"/>
                    <a:pt x="8948" y="-1747"/>
                    <a:pt x="2524" y="3405"/>
                  </a:cubicBezTo>
                  <a:cubicBezTo>
                    <a:pt x="-3901" y="8557"/>
                    <a:pt x="806" y="10911"/>
                    <a:pt x="20906" y="11420"/>
                  </a:cubicBezTo>
                  <a:lnTo>
                    <a:pt x="40434" y="11929"/>
                  </a:ln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 3736">
              <a:extLst>
                <a:ext uri="{FF2B5EF4-FFF2-40B4-BE49-F238E27FC236}">
                  <a16:creationId xmlns:a16="http://schemas.microsoft.com/office/drawing/2014/main" id="{F97A3D0A-D9E8-DA75-211C-2EE36452407B}"/>
                </a:ext>
              </a:extLst>
            </p:cNvPr>
            <p:cNvSpPr/>
            <p:nvPr/>
          </p:nvSpPr>
          <p:spPr>
            <a:xfrm>
              <a:off x="9566718" y="2144819"/>
              <a:ext cx="13689" cy="5676"/>
            </a:xfrm>
            <a:custGeom>
              <a:avLst/>
              <a:gdLst>
                <a:gd name="connsiteX0" fmla="*/ 2283 w 13689"/>
                <a:gd name="connsiteY0" fmla="*/ 3053 h 5676"/>
                <a:gd name="connsiteX1" fmla="*/ 11569 w 13689"/>
                <a:gd name="connsiteY1" fmla="*/ 5915 h 5676"/>
                <a:gd name="connsiteX2" fmla="*/ 9979 w 13689"/>
                <a:gd name="connsiteY2" fmla="*/ 3053 h 5676"/>
                <a:gd name="connsiteX3" fmla="*/ 2283 w 13689"/>
                <a:gd name="connsiteY3" fmla="*/ 3053 h 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89" h="5676">
                  <a:moveTo>
                    <a:pt x="2283" y="3053"/>
                  </a:moveTo>
                  <a:cubicBezTo>
                    <a:pt x="5087" y="4777"/>
                    <a:pt x="8281" y="5762"/>
                    <a:pt x="11569" y="5915"/>
                  </a:cubicBezTo>
                  <a:cubicBezTo>
                    <a:pt x="14622" y="5915"/>
                    <a:pt x="14113" y="4834"/>
                    <a:pt x="9979" y="3053"/>
                  </a:cubicBezTo>
                  <a:cubicBezTo>
                    <a:pt x="1456" y="-700"/>
                    <a:pt x="-3379" y="-700"/>
                    <a:pt x="2283" y="305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 3737">
              <a:extLst>
                <a:ext uri="{FF2B5EF4-FFF2-40B4-BE49-F238E27FC236}">
                  <a16:creationId xmlns:a16="http://schemas.microsoft.com/office/drawing/2014/main" id="{C17D1DA7-6CC3-448C-450D-CFA5BD55C54D}"/>
                </a:ext>
              </a:extLst>
            </p:cNvPr>
            <p:cNvSpPr/>
            <p:nvPr/>
          </p:nvSpPr>
          <p:spPr>
            <a:xfrm>
              <a:off x="9672089" y="4899387"/>
              <a:ext cx="14386" cy="32712"/>
            </a:xfrm>
            <a:custGeom>
              <a:avLst/>
              <a:gdLst>
                <a:gd name="connsiteX0" fmla="*/ 5171 w 14386"/>
                <a:gd name="connsiteY0" fmla="*/ 638 h 32712"/>
                <a:gd name="connsiteX1" fmla="*/ 909 w 14386"/>
                <a:gd name="connsiteY1" fmla="*/ 15268 h 32712"/>
                <a:gd name="connsiteX2" fmla="*/ 8988 w 14386"/>
                <a:gd name="connsiteY2" fmla="*/ 32951 h 32712"/>
                <a:gd name="connsiteX3" fmla="*/ 10196 w 14386"/>
                <a:gd name="connsiteY3" fmla="*/ 21502 h 32712"/>
                <a:gd name="connsiteX4" fmla="*/ 11786 w 14386"/>
                <a:gd name="connsiteY4" fmla="*/ 7699 h 32712"/>
                <a:gd name="connsiteX5" fmla="*/ 5171 w 14386"/>
                <a:gd name="connsiteY5" fmla="*/ 638 h 3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86" h="32712">
                  <a:moveTo>
                    <a:pt x="5171" y="638"/>
                  </a:moveTo>
                  <a:cubicBezTo>
                    <a:pt x="-426" y="2165"/>
                    <a:pt x="-1189" y="3882"/>
                    <a:pt x="909" y="15268"/>
                  </a:cubicBezTo>
                  <a:cubicBezTo>
                    <a:pt x="3390" y="30343"/>
                    <a:pt x="4535" y="32951"/>
                    <a:pt x="8988" y="32951"/>
                  </a:cubicBezTo>
                  <a:cubicBezTo>
                    <a:pt x="11087" y="32951"/>
                    <a:pt x="11532" y="28753"/>
                    <a:pt x="10196" y="21502"/>
                  </a:cubicBezTo>
                  <a:cubicBezTo>
                    <a:pt x="8860" y="14250"/>
                    <a:pt x="9306" y="9225"/>
                    <a:pt x="11786" y="7699"/>
                  </a:cubicBezTo>
                  <a:cubicBezTo>
                    <a:pt x="17447" y="4073"/>
                    <a:pt x="12422" y="-1270"/>
                    <a:pt x="5171" y="6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 3738">
              <a:extLst>
                <a:ext uri="{FF2B5EF4-FFF2-40B4-BE49-F238E27FC236}">
                  <a16:creationId xmlns:a16="http://schemas.microsoft.com/office/drawing/2014/main" id="{320D7F8B-0E79-8817-10F8-DDED4B31B4DF}"/>
                </a:ext>
              </a:extLst>
            </p:cNvPr>
            <p:cNvSpPr/>
            <p:nvPr/>
          </p:nvSpPr>
          <p:spPr>
            <a:xfrm>
              <a:off x="9852735" y="4626976"/>
              <a:ext cx="19833" cy="18361"/>
            </a:xfrm>
            <a:custGeom>
              <a:avLst/>
              <a:gdLst>
                <a:gd name="connsiteX0" fmla="*/ 19481 w 19833"/>
                <a:gd name="connsiteY0" fmla="*/ 8825 h 18361"/>
                <a:gd name="connsiteX1" fmla="*/ 17890 w 19833"/>
                <a:gd name="connsiteY1" fmla="*/ 238 h 18361"/>
                <a:gd name="connsiteX2" fmla="*/ 9176 w 19833"/>
                <a:gd name="connsiteY2" fmla="*/ 6599 h 18361"/>
                <a:gd name="connsiteX3" fmla="*/ 5105 w 19833"/>
                <a:gd name="connsiteY3" fmla="*/ 9779 h 18361"/>
                <a:gd name="connsiteX4" fmla="*/ 10258 w 19833"/>
                <a:gd name="connsiteY4" fmla="*/ 18430 h 18361"/>
                <a:gd name="connsiteX5" fmla="*/ 19481 w 19833"/>
                <a:gd name="connsiteY5" fmla="*/ 8825 h 1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33" h="18361">
                  <a:moveTo>
                    <a:pt x="19481" y="8825"/>
                  </a:moveTo>
                  <a:cubicBezTo>
                    <a:pt x="19990" y="4118"/>
                    <a:pt x="19481" y="238"/>
                    <a:pt x="17890" y="238"/>
                  </a:cubicBezTo>
                  <a:cubicBezTo>
                    <a:pt x="13947" y="238"/>
                    <a:pt x="5678" y="6599"/>
                    <a:pt x="9176" y="6599"/>
                  </a:cubicBezTo>
                  <a:cubicBezTo>
                    <a:pt x="10894" y="6599"/>
                    <a:pt x="9176" y="8189"/>
                    <a:pt x="5105" y="9779"/>
                  </a:cubicBezTo>
                  <a:cubicBezTo>
                    <a:pt x="-4117" y="13532"/>
                    <a:pt x="-492" y="19702"/>
                    <a:pt x="10258" y="18430"/>
                  </a:cubicBezTo>
                  <a:cubicBezTo>
                    <a:pt x="16618" y="17730"/>
                    <a:pt x="18717" y="15504"/>
                    <a:pt x="19481" y="882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 3739">
              <a:extLst>
                <a:ext uri="{FF2B5EF4-FFF2-40B4-BE49-F238E27FC236}">
                  <a16:creationId xmlns:a16="http://schemas.microsoft.com/office/drawing/2014/main" id="{A31DC1B0-1CE9-CDC9-8870-14BA3A3F7157}"/>
                </a:ext>
              </a:extLst>
            </p:cNvPr>
            <p:cNvSpPr/>
            <p:nvPr/>
          </p:nvSpPr>
          <p:spPr>
            <a:xfrm>
              <a:off x="9576374" y="6439207"/>
              <a:ext cx="5192" cy="6297"/>
            </a:xfrm>
            <a:custGeom>
              <a:avLst/>
              <a:gdLst>
                <a:gd name="connsiteX0" fmla="*/ 323 w 5192"/>
                <a:gd name="connsiteY0" fmla="*/ 3356 h 6297"/>
                <a:gd name="connsiteX1" fmla="*/ 3631 w 5192"/>
                <a:gd name="connsiteY1" fmla="*/ 6536 h 6297"/>
                <a:gd name="connsiteX2" fmla="*/ 5030 w 5192"/>
                <a:gd name="connsiteY2" fmla="*/ 3356 h 6297"/>
                <a:gd name="connsiteX3" fmla="*/ 1786 w 5192"/>
                <a:gd name="connsiteY3" fmla="*/ 239 h 6297"/>
                <a:gd name="connsiteX4" fmla="*/ 1722 w 5192"/>
                <a:gd name="connsiteY4" fmla="*/ 239 h 6297"/>
                <a:gd name="connsiteX5" fmla="*/ 323 w 5192"/>
                <a:gd name="connsiteY5" fmla="*/ 335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2" h="6297">
                  <a:moveTo>
                    <a:pt x="323" y="3356"/>
                  </a:moveTo>
                  <a:cubicBezTo>
                    <a:pt x="1404" y="5073"/>
                    <a:pt x="2931" y="6536"/>
                    <a:pt x="3631" y="6536"/>
                  </a:cubicBezTo>
                  <a:cubicBezTo>
                    <a:pt x="4330" y="6536"/>
                    <a:pt x="5030" y="5073"/>
                    <a:pt x="5030" y="3356"/>
                  </a:cubicBezTo>
                  <a:cubicBezTo>
                    <a:pt x="4998" y="1600"/>
                    <a:pt x="3548" y="201"/>
                    <a:pt x="1786" y="239"/>
                  </a:cubicBezTo>
                  <a:cubicBezTo>
                    <a:pt x="1767" y="239"/>
                    <a:pt x="1741" y="239"/>
                    <a:pt x="1722" y="239"/>
                  </a:cubicBezTo>
                  <a:cubicBezTo>
                    <a:pt x="-58" y="239"/>
                    <a:pt x="-695" y="1638"/>
                    <a:pt x="323" y="33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 3740">
              <a:extLst>
                <a:ext uri="{FF2B5EF4-FFF2-40B4-BE49-F238E27FC236}">
                  <a16:creationId xmlns:a16="http://schemas.microsoft.com/office/drawing/2014/main" id="{ACC1B16D-9E05-A9D5-6CCF-E68EC0BE4673}"/>
                </a:ext>
              </a:extLst>
            </p:cNvPr>
            <p:cNvSpPr/>
            <p:nvPr/>
          </p:nvSpPr>
          <p:spPr>
            <a:xfrm>
              <a:off x="9857367" y="4733900"/>
              <a:ext cx="6360" cy="6360"/>
            </a:xfrm>
            <a:custGeom>
              <a:avLst/>
              <a:gdLst>
                <a:gd name="connsiteX0" fmla="*/ 3018 w 6360"/>
                <a:gd name="connsiteY0" fmla="*/ 238 h 6360"/>
                <a:gd name="connsiteX1" fmla="*/ -163 w 6360"/>
                <a:gd name="connsiteY1" fmla="*/ 3419 h 6360"/>
                <a:gd name="connsiteX2" fmla="*/ 3018 w 6360"/>
                <a:gd name="connsiteY2" fmla="*/ 6599 h 6360"/>
                <a:gd name="connsiteX3" fmla="*/ 6198 w 6360"/>
                <a:gd name="connsiteY3" fmla="*/ 3419 h 6360"/>
                <a:gd name="connsiteX4" fmla="*/ 3018 w 6360"/>
                <a:gd name="connsiteY4" fmla="*/ 238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238"/>
                  </a:move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 3741">
              <a:extLst>
                <a:ext uri="{FF2B5EF4-FFF2-40B4-BE49-F238E27FC236}">
                  <a16:creationId xmlns:a16="http://schemas.microsoft.com/office/drawing/2014/main" id="{5FDCBABE-18A7-178E-BD05-A4346F2CEA84}"/>
                </a:ext>
              </a:extLst>
            </p:cNvPr>
            <p:cNvSpPr/>
            <p:nvPr/>
          </p:nvSpPr>
          <p:spPr>
            <a:xfrm>
              <a:off x="9587733" y="6379417"/>
              <a:ext cx="8138" cy="6297"/>
            </a:xfrm>
            <a:custGeom>
              <a:avLst/>
              <a:gdLst>
                <a:gd name="connsiteX0" fmla="*/ 4674 w 8138"/>
                <a:gd name="connsiteY0" fmla="*/ 6535 h 6297"/>
                <a:gd name="connsiteX1" fmla="*/ 7600 w 8138"/>
                <a:gd name="connsiteY1" fmla="*/ 3419 h 6297"/>
                <a:gd name="connsiteX2" fmla="*/ 2766 w 8138"/>
                <a:gd name="connsiteY2" fmla="*/ 238 h 6297"/>
                <a:gd name="connsiteX3" fmla="*/ -160 w 8138"/>
                <a:gd name="connsiteY3" fmla="*/ 3413 h 6297"/>
                <a:gd name="connsiteX4" fmla="*/ -160 w 8138"/>
                <a:gd name="connsiteY4" fmla="*/ 3419 h 6297"/>
                <a:gd name="connsiteX5" fmla="*/ 4674 w 8138"/>
                <a:gd name="connsiteY5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8" h="6297">
                  <a:moveTo>
                    <a:pt x="4674" y="6535"/>
                  </a:moveTo>
                  <a:cubicBezTo>
                    <a:pt x="7346" y="6535"/>
                    <a:pt x="8682" y="5136"/>
                    <a:pt x="7600" y="3419"/>
                  </a:cubicBezTo>
                  <a:cubicBezTo>
                    <a:pt x="6595" y="1644"/>
                    <a:pt x="4795" y="461"/>
                    <a:pt x="2766" y="238"/>
                  </a:cubicBezTo>
                  <a:cubicBezTo>
                    <a:pt x="1081" y="308"/>
                    <a:pt x="-230" y="1727"/>
                    <a:pt x="-160" y="3413"/>
                  </a:cubicBezTo>
                  <a:cubicBezTo>
                    <a:pt x="-160" y="3413"/>
                    <a:pt x="-160" y="3419"/>
                    <a:pt x="-160" y="3419"/>
                  </a:cubicBezTo>
                  <a:cubicBezTo>
                    <a:pt x="-160" y="5136"/>
                    <a:pt x="2003" y="6535"/>
                    <a:pt x="4674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 3742">
              <a:extLst>
                <a:ext uri="{FF2B5EF4-FFF2-40B4-BE49-F238E27FC236}">
                  <a16:creationId xmlns:a16="http://schemas.microsoft.com/office/drawing/2014/main" id="{529226E9-CF3D-2857-2B38-875C4D9BAF00}"/>
                </a:ext>
              </a:extLst>
            </p:cNvPr>
            <p:cNvSpPr/>
            <p:nvPr/>
          </p:nvSpPr>
          <p:spPr>
            <a:xfrm>
              <a:off x="9609426" y="3435684"/>
              <a:ext cx="6233" cy="8204"/>
            </a:xfrm>
            <a:custGeom>
              <a:avLst/>
              <a:gdLst>
                <a:gd name="connsiteX0" fmla="*/ 6071 w 6233"/>
                <a:gd name="connsiteY0" fmla="*/ 3540 h 8204"/>
                <a:gd name="connsiteX1" fmla="*/ 2954 w 6233"/>
                <a:gd name="connsiteY1" fmla="*/ 614 h 8204"/>
                <a:gd name="connsiteX2" fmla="*/ -163 w 6233"/>
                <a:gd name="connsiteY2" fmla="*/ 5512 h 8204"/>
                <a:gd name="connsiteX3" fmla="*/ 2890 w 6233"/>
                <a:gd name="connsiteY3" fmla="*/ 8438 h 8204"/>
                <a:gd name="connsiteX4" fmla="*/ 2954 w 6233"/>
                <a:gd name="connsiteY4" fmla="*/ 8438 h 8204"/>
                <a:gd name="connsiteX5" fmla="*/ 6071 w 6233"/>
                <a:gd name="connsiteY5" fmla="*/ 3540 h 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3" h="8204">
                  <a:moveTo>
                    <a:pt x="6071" y="3540"/>
                  </a:moveTo>
                  <a:cubicBezTo>
                    <a:pt x="6071" y="869"/>
                    <a:pt x="4671" y="-467"/>
                    <a:pt x="2954" y="614"/>
                  </a:cubicBezTo>
                  <a:cubicBezTo>
                    <a:pt x="1186" y="1651"/>
                    <a:pt x="28" y="3470"/>
                    <a:pt x="-163" y="5512"/>
                  </a:cubicBezTo>
                  <a:cubicBezTo>
                    <a:pt x="-131" y="7166"/>
                    <a:pt x="1237" y="8476"/>
                    <a:pt x="2890" y="8438"/>
                  </a:cubicBezTo>
                  <a:cubicBezTo>
                    <a:pt x="2910" y="8438"/>
                    <a:pt x="2935" y="8438"/>
                    <a:pt x="2954" y="8438"/>
                  </a:cubicBezTo>
                  <a:cubicBezTo>
                    <a:pt x="4671" y="8565"/>
                    <a:pt x="6071" y="6275"/>
                    <a:pt x="6071" y="35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 3743">
              <a:extLst>
                <a:ext uri="{FF2B5EF4-FFF2-40B4-BE49-F238E27FC236}">
                  <a16:creationId xmlns:a16="http://schemas.microsoft.com/office/drawing/2014/main" id="{D2C8F6C4-C80D-4CD9-671E-4463ACC10DBD}"/>
                </a:ext>
              </a:extLst>
            </p:cNvPr>
            <p:cNvSpPr/>
            <p:nvPr/>
          </p:nvSpPr>
          <p:spPr>
            <a:xfrm>
              <a:off x="9593776" y="4633210"/>
              <a:ext cx="8110" cy="6297"/>
            </a:xfrm>
            <a:custGeom>
              <a:avLst/>
              <a:gdLst>
                <a:gd name="connsiteX0" fmla="*/ -160 w 8110"/>
                <a:gd name="connsiteY0" fmla="*/ 3355 h 6297"/>
                <a:gd name="connsiteX1" fmla="*/ 2703 w 8110"/>
                <a:gd name="connsiteY1" fmla="*/ 6536 h 6297"/>
                <a:gd name="connsiteX2" fmla="*/ 7537 w 8110"/>
                <a:gd name="connsiteY2" fmla="*/ 3355 h 6297"/>
                <a:gd name="connsiteX3" fmla="*/ 4674 w 8110"/>
                <a:gd name="connsiteY3" fmla="*/ 238 h 6297"/>
                <a:gd name="connsiteX4" fmla="*/ -160 w 8110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0" h="6297">
                  <a:moveTo>
                    <a:pt x="-160" y="3355"/>
                  </a:moveTo>
                  <a:cubicBezTo>
                    <a:pt x="-230" y="5015"/>
                    <a:pt x="1043" y="6434"/>
                    <a:pt x="2703" y="6536"/>
                  </a:cubicBezTo>
                  <a:cubicBezTo>
                    <a:pt x="4731" y="6313"/>
                    <a:pt x="6532" y="5130"/>
                    <a:pt x="7537" y="3355"/>
                  </a:cubicBezTo>
                  <a:cubicBezTo>
                    <a:pt x="8618" y="1638"/>
                    <a:pt x="7537" y="238"/>
                    <a:pt x="4674" y="238"/>
                  </a:cubicBezTo>
                  <a:cubicBezTo>
                    <a:pt x="1812" y="238"/>
                    <a:pt x="-160" y="1638"/>
                    <a:pt x="-160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 3744">
              <a:extLst>
                <a:ext uri="{FF2B5EF4-FFF2-40B4-BE49-F238E27FC236}">
                  <a16:creationId xmlns:a16="http://schemas.microsoft.com/office/drawing/2014/main" id="{AC04DCD4-DA9F-10FC-005D-77EA833D0F2C}"/>
                </a:ext>
              </a:extLst>
            </p:cNvPr>
            <p:cNvSpPr/>
            <p:nvPr/>
          </p:nvSpPr>
          <p:spPr>
            <a:xfrm>
              <a:off x="9590684" y="4775054"/>
              <a:ext cx="12572" cy="9413"/>
            </a:xfrm>
            <a:custGeom>
              <a:avLst/>
              <a:gdLst>
                <a:gd name="connsiteX0" fmla="*/ 12410 w 12572"/>
                <a:gd name="connsiteY0" fmla="*/ 4945 h 9413"/>
                <a:gd name="connsiteX1" fmla="*/ 6049 w 12572"/>
                <a:gd name="connsiteY1" fmla="*/ 238 h 9413"/>
                <a:gd name="connsiteX2" fmla="*/ 1915 w 12572"/>
                <a:gd name="connsiteY2" fmla="*/ 7553 h 9413"/>
                <a:gd name="connsiteX3" fmla="*/ 12410 w 12572"/>
                <a:gd name="connsiteY3" fmla="*/ 4945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72" h="9413">
                  <a:moveTo>
                    <a:pt x="12410" y="4945"/>
                  </a:moveTo>
                  <a:cubicBezTo>
                    <a:pt x="12410" y="2337"/>
                    <a:pt x="9675" y="238"/>
                    <a:pt x="6049" y="238"/>
                  </a:cubicBezTo>
                  <a:cubicBezTo>
                    <a:pt x="-311" y="238"/>
                    <a:pt x="-1965" y="3610"/>
                    <a:pt x="1915" y="7553"/>
                  </a:cubicBezTo>
                  <a:cubicBezTo>
                    <a:pt x="5795" y="11497"/>
                    <a:pt x="12410" y="9461"/>
                    <a:pt x="12410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 3745">
              <a:extLst>
                <a:ext uri="{FF2B5EF4-FFF2-40B4-BE49-F238E27FC236}">
                  <a16:creationId xmlns:a16="http://schemas.microsoft.com/office/drawing/2014/main" id="{D3412E66-2B0C-0989-B6A8-BD8C61D491D2}"/>
                </a:ext>
              </a:extLst>
            </p:cNvPr>
            <p:cNvSpPr/>
            <p:nvPr/>
          </p:nvSpPr>
          <p:spPr>
            <a:xfrm>
              <a:off x="9600049" y="4529872"/>
              <a:ext cx="10994" cy="11385"/>
            </a:xfrm>
            <a:custGeom>
              <a:avLst/>
              <a:gdLst>
                <a:gd name="connsiteX0" fmla="*/ 10805 w 10994"/>
                <a:gd name="connsiteY0" fmla="*/ 5813 h 11385"/>
                <a:gd name="connsiteX1" fmla="*/ 5398 w 10994"/>
                <a:gd name="connsiteY1" fmla="*/ 342 h 11385"/>
                <a:gd name="connsiteX2" fmla="*/ 2091 w 10994"/>
                <a:gd name="connsiteY2" fmla="*/ 10329 h 11385"/>
                <a:gd name="connsiteX3" fmla="*/ 9539 w 10994"/>
                <a:gd name="connsiteY3" fmla="*/ 9801 h 11385"/>
                <a:gd name="connsiteX4" fmla="*/ 10805 w 10994"/>
                <a:gd name="connsiteY4" fmla="*/ 5813 h 1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94" h="11385">
                  <a:moveTo>
                    <a:pt x="10805" y="5813"/>
                  </a:moveTo>
                  <a:cubicBezTo>
                    <a:pt x="10436" y="2982"/>
                    <a:pt x="8223" y="743"/>
                    <a:pt x="5398" y="342"/>
                  </a:cubicBezTo>
                  <a:cubicBezTo>
                    <a:pt x="-8" y="-675"/>
                    <a:pt x="-2171" y="6003"/>
                    <a:pt x="2091" y="10329"/>
                  </a:cubicBezTo>
                  <a:cubicBezTo>
                    <a:pt x="4292" y="12243"/>
                    <a:pt x="7625" y="12008"/>
                    <a:pt x="9539" y="9801"/>
                  </a:cubicBezTo>
                  <a:cubicBezTo>
                    <a:pt x="10494" y="8707"/>
                    <a:pt x="10951" y="7263"/>
                    <a:pt x="10805" y="581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 3746">
              <a:extLst>
                <a:ext uri="{FF2B5EF4-FFF2-40B4-BE49-F238E27FC236}">
                  <a16:creationId xmlns:a16="http://schemas.microsoft.com/office/drawing/2014/main" id="{171D5F1E-03AE-E4A8-E251-58AC04282E73}"/>
                </a:ext>
              </a:extLst>
            </p:cNvPr>
            <p:cNvSpPr/>
            <p:nvPr/>
          </p:nvSpPr>
          <p:spPr>
            <a:xfrm>
              <a:off x="9715836" y="2109851"/>
              <a:ext cx="5220" cy="6299"/>
            </a:xfrm>
            <a:custGeom>
              <a:avLst/>
              <a:gdLst>
                <a:gd name="connsiteX0" fmla="*/ 1751 w 5220"/>
                <a:gd name="connsiteY0" fmla="*/ 6535 h 6299"/>
                <a:gd name="connsiteX1" fmla="*/ 5058 w 5220"/>
                <a:gd name="connsiteY1" fmla="*/ 3486 h 6299"/>
                <a:gd name="connsiteX2" fmla="*/ 5058 w 5220"/>
                <a:gd name="connsiteY2" fmla="*/ 3419 h 6299"/>
                <a:gd name="connsiteX3" fmla="*/ 3659 w 5220"/>
                <a:gd name="connsiteY3" fmla="*/ 238 h 6299"/>
                <a:gd name="connsiteX4" fmla="*/ 352 w 5220"/>
                <a:gd name="connsiteY4" fmla="*/ 3419 h 6299"/>
                <a:gd name="connsiteX5" fmla="*/ 1751 w 5220"/>
                <a:gd name="connsiteY5" fmla="*/ 6535 h 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0" h="6299">
                  <a:moveTo>
                    <a:pt x="1751" y="6535"/>
                  </a:moveTo>
                  <a:cubicBezTo>
                    <a:pt x="3506" y="6606"/>
                    <a:pt x="4989" y="5240"/>
                    <a:pt x="5058" y="3486"/>
                  </a:cubicBezTo>
                  <a:cubicBezTo>
                    <a:pt x="5058" y="3463"/>
                    <a:pt x="5058" y="3441"/>
                    <a:pt x="5058" y="3419"/>
                  </a:cubicBezTo>
                  <a:cubicBezTo>
                    <a:pt x="5058" y="1638"/>
                    <a:pt x="4422" y="238"/>
                    <a:pt x="3659" y="238"/>
                  </a:cubicBezTo>
                  <a:cubicBezTo>
                    <a:pt x="2896" y="238"/>
                    <a:pt x="1433" y="1638"/>
                    <a:pt x="352" y="3419"/>
                  </a:cubicBezTo>
                  <a:cubicBezTo>
                    <a:pt x="-730" y="5200"/>
                    <a:pt x="-30" y="6535"/>
                    <a:pt x="1751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 3747">
              <a:extLst>
                <a:ext uri="{FF2B5EF4-FFF2-40B4-BE49-F238E27FC236}">
                  <a16:creationId xmlns:a16="http://schemas.microsoft.com/office/drawing/2014/main" id="{B7D6A9A9-8DC4-2F83-C2BB-691C7C92C495}"/>
                </a:ext>
              </a:extLst>
            </p:cNvPr>
            <p:cNvSpPr/>
            <p:nvPr/>
          </p:nvSpPr>
          <p:spPr>
            <a:xfrm>
              <a:off x="9702356" y="442637"/>
              <a:ext cx="19494" cy="8682"/>
            </a:xfrm>
            <a:custGeom>
              <a:avLst/>
              <a:gdLst>
                <a:gd name="connsiteX0" fmla="*/ 12114 w 19494"/>
                <a:gd name="connsiteY0" fmla="*/ 8705 h 8682"/>
                <a:gd name="connsiteX1" fmla="*/ 19301 w 19494"/>
                <a:gd name="connsiteY1" fmla="*/ 4634 h 8682"/>
                <a:gd name="connsiteX2" fmla="*/ -163 w 19494"/>
                <a:gd name="connsiteY2" fmla="*/ 2344 h 8682"/>
                <a:gd name="connsiteX3" fmla="*/ 12114 w 19494"/>
                <a:gd name="connsiteY3" fmla="*/ 8705 h 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94" h="8682">
                  <a:moveTo>
                    <a:pt x="12114" y="8705"/>
                  </a:moveTo>
                  <a:cubicBezTo>
                    <a:pt x="16503" y="8196"/>
                    <a:pt x="19683" y="6351"/>
                    <a:pt x="19301" y="4634"/>
                  </a:cubicBezTo>
                  <a:cubicBezTo>
                    <a:pt x="18411" y="690"/>
                    <a:pt x="-163" y="-1727"/>
                    <a:pt x="-163" y="2344"/>
                  </a:cubicBezTo>
                  <a:cubicBezTo>
                    <a:pt x="-99" y="7433"/>
                    <a:pt x="4226" y="9659"/>
                    <a:pt x="12114" y="870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 3748">
              <a:extLst>
                <a:ext uri="{FF2B5EF4-FFF2-40B4-BE49-F238E27FC236}">
                  <a16:creationId xmlns:a16="http://schemas.microsoft.com/office/drawing/2014/main" id="{C29E85D0-F683-3F3B-704F-6D418442B097}"/>
                </a:ext>
              </a:extLst>
            </p:cNvPr>
            <p:cNvSpPr/>
            <p:nvPr/>
          </p:nvSpPr>
          <p:spPr>
            <a:xfrm>
              <a:off x="9603255" y="3840347"/>
              <a:ext cx="8110" cy="6297"/>
            </a:xfrm>
            <a:custGeom>
              <a:avLst/>
              <a:gdLst>
                <a:gd name="connsiteX0" fmla="*/ 7599 w 8110"/>
                <a:gd name="connsiteY0" fmla="*/ 3355 h 6297"/>
                <a:gd name="connsiteX1" fmla="*/ 2764 w 8110"/>
                <a:gd name="connsiteY1" fmla="*/ 238 h 6297"/>
                <a:gd name="connsiteX2" fmla="*/ -162 w 8110"/>
                <a:gd name="connsiteY2" fmla="*/ 3355 h 6297"/>
                <a:gd name="connsiteX3" fmla="*/ 4672 w 8110"/>
                <a:gd name="connsiteY3" fmla="*/ 6535 h 6297"/>
                <a:gd name="connsiteX4" fmla="*/ 7599 w 8110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0" h="6297">
                  <a:moveTo>
                    <a:pt x="7599" y="3355"/>
                  </a:moveTo>
                  <a:cubicBezTo>
                    <a:pt x="6536" y="1644"/>
                    <a:pt x="4761" y="505"/>
                    <a:pt x="2764" y="238"/>
                  </a:cubicBez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136"/>
                    <a:pt x="2001" y="6535"/>
                    <a:pt x="4672" y="6535"/>
                  </a:cubicBezTo>
                  <a:cubicBezTo>
                    <a:pt x="7344" y="6535"/>
                    <a:pt x="8616" y="5136"/>
                    <a:pt x="7599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 3749">
              <a:extLst>
                <a:ext uri="{FF2B5EF4-FFF2-40B4-BE49-F238E27FC236}">
                  <a16:creationId xmlns:a16="http://schemas.microsoft.com/office/drawing/2014/main" id="{2A7792D5-7FD8-96CE-D662-DCA4F18DA6C6}"/>
                </a:ext>
              </a:extLst>
            </p:cNvPr>
            <p:cNvSpPr/>
            <p:nvPr/>
          </p:nvSpPr>
          <p:spPr>
            <a:xfrm>
              <a:off x="9724217" y="4580309"/>
              <a:ext cx="12295" cy="12001"/>
            </a:xfrm>
            <a:custGeom>
              <a:avLst/>
              <a:gdLst>
                <a:gd name="connsiteX0" fmla="*/ 12133 w 12295"/>
                <a:gd name="connsiteY0" fmla="*/ 9441 h 12001"/>
                <a:gd name="connsiteX1" fmla="*/ 875 w 12295"/>
                <a:gd name="connsiteY1" fmla="*/ 663 h 12001"/>
                <a:gd name="connsiteX2" fmla="*/ 7236 w 12295"/>
                <a:gd name="connsiteY2" fmla="*/ 12240 h 12001"/>
                <a:gd name="connsiteX3" fmla="*/ 12133 w 12295"/>
                <a:gd name="connsiteY3" fmla="*/ 9441 h 1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" h="12001">
                  <a:moveTo>
                    <a:pt x="12133" y="9441"/>
                  </a:moveTo>
                  <a:cubicBezTo>
                    <a:pt x="12133" y="5497"/>
                    <a:pt x="3038" y="-1563"/>
                    <a:pt x="875" y="663"/>
                  </a:cubicBezTo>
                  <a:cubicBezTo>
                    <a:pt x="-2306" y="3843"/>
                    <a:pt x="2401" y="12240"/>
                    <a:pt x="7236" y="12240"/>
                  </a:cubicBezTo>
                  <a:cubicBezTo>
                    <a:pt x="10034" y="12240"/>
                    <a:pt x="12133" y="10967"/>
                    <a:pt x="12133" y="94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 3750">
              <a:extLst>
                <a:ext uri="{FF2B5EF4-FFF2-40B4-BE49-F238E27FC236}">
                  <a16:creationId xmlns:a16="http://schemas.microsoft.com/office/drawing/2014/main" id="{14EB44DD-8CDF-3C04-1496-0BD3B3F8BF77}"/>
                </a:ext>
              </a:extLst>
            </p:cNvPr>
            <p:cNvSpPr/>
            <p:nvPr/>
          </p:nvSpPr>
          <p:spPr>
            <a:xfrm>
              <a:off x="9597023" y="3388314"/>
              <a:ext cx="6233" cy="7367"/>
            </a:xfrm>
            <a:custGeom>
              <a:avLst/>
              <a:gdLst>
                <a:gd name="connsiteX0" fmla="*/ 2954 w 6233"/>
                <a:gd name="connsiteY0" fmla="*/ 7085 h 7367"/>
                <a:gd name="connsiteX1" fmla="*/ 6071 w 6233"/>
                <a:gd name="connsiteY1" fmla="*/ 1996 h 7367"/>
                <a:gd name="connsiteX2" fmla="*/ 2954 w 6233"/>
                <a:gd name="connsiteY2" fmla="*/ 788 h 7367"/>
                <a:gd name="connsiteX3" fmla="*/ -163 w 6233"/>
                <a:gd name="connsiteY3" fmla="*/ 5877 h 7367"/>
                <a:gd name="connsiteX4" fmla="*/ 2954 w 6233"/>
                <a:gd name="connsiteY4" fmla="*/ 7085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7367">
                  <a:moveTo>
                    <a:pt x="2954" y="7085"/>
                  </a:moveTo>
                  <a:cubicBezTo>
                    <a:pt x="4710" y="5946"/>
                    <a:pt x="5855" y="4076"/>
                    <a:pt x="6071" y="1996"/>
                  </a:cubicBezTo>
                  <a:cubicBezTo>
                    <a:pt x="6071" y="279"/>
                    <a:pt x="4672" y="-293"/>
                    <a:pt x="2954" y="788"/>
                  </a:cubicBezTo>
                  <a:cubicBezTo>
                    <a:pt x="1205" y="1933"/>
                    <a:pt x="67" y="3803"/>
                    <a:pt x="-163" y="5877"/>
                  </a:cubicBezTo>
                  <a:cubicBezTo>
                    <a:pt x="-163" y="7594"/>
                    <a:pt x="1300" y="8103"/>
                    <a:pt x="2954" y="708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 3751">
              <a:extLst>
                <a:ext uri="{FF2B5EF4-FFF2-40B4-BE49-F238E27FC236}">
                  <a16:creationId xmlns:a16="http://schemas.microsoft.com/office/drawing/2014/main" id="{EC49F938-F283-C762-F011-50D9EC6177CE}"/>
                </a:ext>
              </a:extLst>
            </p:cNvPr>
            <p:cNvSpPr/>
            <p:nvPr/>
          </p:nvSpPr>
          <p:spPr>
            <a:xfrm>
              <a:off x="9696513" y="276013"/>
              <a:ext cx="23540" cy="18210"/>
            </a:xfrm>
            <a:custGeom>
              <a:avLst/>
              <a:gdLst>
                <a:gd name="connsiteX0" fmla="*/ 1037 w 23540"/>
                <a:gd name="connsiteY0" fmla="*/ 15357 h 18210"/>
                <a:gd name="connsiteX1" fmla="*/ 17829 w 23540"/>
                <a:gd name="connsiteY1" fmla="*/ 10650 h 18210"/>
                <a:gd name="connsiteX2" fmla="*/ 11978 w 23540"/>
                <a:gd name="connsiteY2" fmla="*/ 1364 h 18210"/>
                <a:gd name="connsiteX3" fmla="*/ 1037 w 23540"/>
                <a:gd name="connsiteY3" fmla="*/ 15357 h 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40" h="18210">
                  <a:moveTo>
                    <a:pt x="1037" y="15357"/>
                  </a:moveTo>
                  <a:cubicBezTo>
                    <a:pt x="4218" y="20700"/>
                    <a:pt x="9878" y="19110"/>
                    <a:pt x="17829" y="10650"/>
                  </a:cubicBezTo>
                  <a:cubicBezTo>
                    <a:pt x="26734" y="1109"/>
                    <a:pt x="25017" y="-1562"/>
                    <a:pt x="11978" y="1364"/>
                  </a:cubicBezTo>
                  <a:cubicBezTo>
                    <a:pt x="2055" y="3590"/>
                    <a:pt x="-2525" y="9442"/>
                    <a:pt x="1037" y="1535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 3752">
              <a:extLst>
                <a:ext uri="{FF2B5EF4-FFF2-40B4-BE49-F238E27FC236}">
                  <a16:creationId xmlns:a16="http://schemas.microsoft.com/office/drawing/2014/main" id="{927B5E9F-4011-2564-836F-6907DB96CC73}"/>
                </a:ext>
              </a:extLst>
            </p:cNvPr>
            <p:cNvSpPr/>
            <p:nvPr/>
          </p:nvSpPr>
          <p:spPr>
            <a:xfrm>
              <a:off x="9510263" y="3048663"/>
              <a:ext cx="6170" cy="8235"/>
            </a:xfrm>
            <a:custGeom>
              <a:avLst/>
              <a:gdLst>
                <a:gd name="connsiteX0" fmla="*/ 2890 w 6170"/>
                <a:gd name="connsiteY0" fmla="*/ 8473 h 8235"/>
                <a:gd name="connsiteX1" fmla="*/ 6008 w 6170"/>
                <a:gd name="connsiteY1" fmla="*/ 5547 h 8235"/>
                <a:gd name="connsiteX2" fmla="*/ 2890 w 6170"/>
                <a:gd name="connsiteY2" fmla="*/ 649 h 8235"/>
                <a:gd name="connsiteX3" fmla="*/ -163 w 6170"/>
                <a:gd name="connsiteY3" fmla="*/ 3575 h 8235"/>
                <a:gd name="connsiteX4" fmla="*/ 2890 w 6170"/>
                <a:gd name="connsiteY4" fmla="*/ 8473 h 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0" h="8235">
                  <a:moveTo>
                    <a:pt x="2890" y="8473"/>
                  </a:moveTo>
                  <a:cubicBezTo>
                    <a:pt x="4551" y="8511"/>
                    <a:pt x="5937" y="7207"/>
                    <a:pt x="6008" y="5547"/>
                  </a:cubicBezTo>
                  <a:cubicBezTo>
                    <a:pt x="5817" y="3505"/>
                    <a:pt x="4659" y="1686"/>
                    <a:pt x="2890" y="649"/>
                  </a:cubicBezTo>
                  <a:cubicBezTo>
                    <a:pt x="1237" y="-432"/>
                    <a:pt x="-163" y="649"/>
                    <a:pt x="-163" y="3575"/>
                  </a:cubicBezTo>
                  <a:cubicBezTo>
                    <a:pt x="-163" y="6501"/>
                    <a:pt x="1237" y="8473"/>
                    <a:pt x="2890" y="84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 3753">
              <a:extLst>
                <a:ext uri="{FF2B5EF4-FFF2-40B4-BE49-F238E27FC236}">
                  <a16:creationId xmlns:a16="http://schemas.microsoft.com/office/drawing/2014/main" id="{8E3BAB26-2D88-CB6F-B64B-1518712EEB30}"/>
                </a:ext>
              </a:extLst>
            </p:cNvPr>
            <p:cNvSpPr/>
            <p:nvPr/>
          </p:nvSpPr>
          <p:spPr>
            <a:xfrm>
              <a:off x="9588112" y="3258645"/>
              <a:ext cx="8573" cy="8709"/>
            </a:xfrm>
            <a:custGeom>
              <a:avLst/>
              <a:gdLst>
                <a:gd name="connsiteX0" fmla="*/ 5504 w 8573"/>
                <a:gd name="connsiteY0" fmla="*/ 444 h 8709"/>
                <a:gd name="connsiteX1" fmla="*/ 98 w 8573"/>
                <a:gd name="connsiteY1" fmla="*/ 5978 h 8709"/>
                <a:gd name="connsiteX2" fmla="*/ 2769 w 8573"/>
                <a:gd name="connsiteY2" fmla="*/ 8713 h 8709"/>
                <a:gd name="connsiteX3" fmla="*/ 8176 w 8573"/>
                <a:gd name="connsiteY3" fmla="*/ 3179 h 8709"/>
                <a:gd name="connsiteX4" fmla="*/ 5504 w 8573"/>
                <a:gd name="connsiteY4" fmla="*/ 444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3" h="8709">
                  <a:moveTo>
                    <a:pt x="5504" y="444"/>
                  </a:moveTo>
                  <a:cubicBezTo>
                    <a:pt x="2998" y="1436"/>
                    <a:pt x="1033" y="3446"/>
                    <a:pt x="98" y="5978"/>
                  </a:cubicBezTo>
                  <a:cubicBezTo>
                    <a:pt x="-729" y="8331"/>
                    <a:pt x="480" y="9476"/>
                    <a:pt x="2769" y="8713"/>
                  </a:cubicBezTo>
                  <a:cubicBezTo>
                    <a:pt x="5250" y="7682"/>
                    <a:pt x="7203" y="5685"/>
                    <a:pt x="8176" y="3179"/>
                  </a:cubicBezTo>
                  <a:cubicBezTo>
                    <a:pt x="8939" y="1144"/>
                    <a:pt x="7794" y="-319"/>
                    <a:pt x="5504" y="4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 3754">
              <a:extLst>
                <a:ext uri="{FF2B5EF4-FFF2-40B4-BE49-F238E27FC236}">
                  <a16:creationId xmlns:a16="http://schemas.microsoft.com/office/drawing/2014/main" id="{64A34CE9-D952-0FDE-0C5D-79BE0B1702DA}"/>
                </a:ext>
              </a:extLst>
            </p:cNvPr>
            <p:cNvSpPr/>
            <p:nvPr/>
          </p:nvSpPr>
          <p:spPr>
            <a:xfrm>
              <a:off x="9724109" y="6404605"/>
              <a:ext cx="8136" cy="6297"/>
            </a:xfrm>
            <a:custGeom>
              <a:avLst/>
              <a:gdLst>
                <a:gd name="connsiteX0" fmla="*/ 4672 w 8136"/>
                <a:gd name="connsiteY0" fmla="*/ 6535 h 6297"/>
                <a:gd name="connsiteX1" fmla="*/ 7599 w 8136"/>
                <a:gd name="connsiteY1" fmla="*/ 3355 h 6297"/>
                <a:gd name="connsiteX2" fmla="*/ 2764 w 8136"/>
                <a:gd name="connsiteY2" fmla="*/ 238 h 6297"/>
                <a:gd name="connsiteX3" fmla="*/ -162 w 8136"/>
                <a:gd name="connsiteY3" fmla="*/ 3355 h 6297"/>
                <a:gd name="connsiteX4" fmla="*/ 4672 w 8136"/>
                <a:gd name="connsiteY4" fmla="*/ 653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6" h="6297">
                  <a:moveTo>
                    <a:pt x="4672" y="6535"/>
                  </a:moveTo>
                  <a:cubicBezTo>
                    <a:pt x="7344" y="6535"/>
                    <a:pt x="8680" y="5073"/>
                    <a:pt x="7599" y="3355"/>
                  </a:cubicBezTo>
                  <a:cubicBezTo>
                    <a:pt x="6574" y="1606"/>
                    <a:pt x="4781" y="448"/>
                    <a:pt x="2764" y="238"/>
                  </a:cubicBezTo>
                  <a:cubicBezTo>
                    <a:pt x="1104" y="308"/>
                    <a:pt x="-200" y="1695"/>
                    <a:pt x="-162" y="3355"/>
                  </a:cubicBezTo>
                  <a:cubicBezTo>
                    <a:pt x="-162" y="5073"/>
                    <a:pt x="2065" y="6535"/>
                    <a:pt x="4672" y="653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 3755">
              <a:extLst>
                <a:ext uri="{FF2B5EF4-FFF2-40B4-BE49-F238E27FC236}">
                  <a16:creationId xmlns:a16="http://schemas.microsoft.com/office/drawing/2014/main" id="{26B53997-999F-A590-527B-4A8AFF43156F}"/>
                </a:ext>
              </a:extLst>
            </p:cNvPr>
            <p:cNvSpPr/>
            <p:nvPr/>
          </p:nvSpPr>
          <p:spPr>
            <a:xfrm>
              <a:off x="9603468" y="234866"/>
              <a:ext cx="12191" cy="10500"/>
            </a:xfrm>
            <a:custGeom>
              <a:avLst/>
              <a:gdLst>
                <a:gd name="connsiteX0" fmla="*/ 12029 w 12191"/>
                <a:gd name="connsiteY0" fmla="*/ 5873 h 10500"/>
                <a:gd name="connsiteX1" fmla="*/ 12029 w 12191"/>
                <a:gd name="connsiteY1" fmla="*/ 5873 h 10500"/>
                <a:gd name="connsiteX2" fmla="*/ 644 w 12191"/>
                <a:gd name="connsiteY2" fmla="*/ 1039 h 10500"/>
                <a:gd name="connsiteX3" fmla="*/ 644 w 12191"/>
                <a:gd name="connsiteY3" fmla="*/ 7718 h 10500"/>
                <a:gd name="connsiteX4" fmla="*/ 12029 w 12191"/>
                <a:gd name="connsiteY4" fmla="*/ 5873 h 1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" h="10500">
                  <a:moveTo>
                    <a:pt x="12029" y="5873"/>
                  </a:moveTo>
                  <a:lnTo>
                    <a:pt x="12029" y="5873"/>
                  </a:lnTo>
                  <a:cubicBezTo>
                    <a:pt x="12029" y="2311"/>
                    <a:pt x="3124" y="-1441"/>
                    <a:pt x="644" y="1039"/>
                  </a:cubicBezTo>
                  <a:cubicBezTo>
                    <a:pt x="-431" y="3138"/>
                    <a:pt x="-431" y="5619"/>
                    <a:pt x="644" y="7718"/>
                  </a:cubicBezTo>
                  <a:cubicBezTo>
                    <a:pt x="2870" y="12679"/>
                    <a:pt x="12029" y="11153"/>
                    <a:pt x="12029" y="587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 3756">
              <a:extLst>
                <a:ext uri="{FF2B5EF4-FFF2-40B4-BE49-F238E27FC236}">
                  <a16:creationId xmlns:a16="http://schemas.microsoft.com/office/drawing/2014/main" id="{BD50C66D-F04A-21EE-CE16-F70593A7CC2A}"/>
                </a:ext>
              </a:extLst>
            </p:cNvPr>
            <p:cNvSpPr/>
            <p:nvPr/>
          </p:nvSpPr>
          <p:spPr>
            <a:xfrm>
              <a:off x="9593969" y="939416"/>
              <a:ext cx="8082" cy="6297"/>
            </a:xfrm>
            <a:custGeom>
              <a:avLst/>
              <a:gdLst>
                <a:gd name="connsiteX0" fmla="*/ 2700 w 8082"/>
                <a:gd name="connsiteY0" fmla="*/ 238 h 6297"/>
                <a:gd name="connsiteX1" fmla="*/ -162 w 8082"/>
                <a:gd name="connsiteY1" fmla="*/ 3355 h 6297"/>
                <a:gd name="connsiteX2" fmla="*/ 4672 w 8082"/>
                <a:gd name="connsiteY2" fmla="*/ 6536 h 6297"/>
                <a:gd name="connsiteX3" fmla="*/ 7535 w 8082"/>
                <a:gd name="connsiteY3" fmla="*/ 3355 h 6297"/>
                <a:gd name="connsiteX4" fmla="*/ 2700 w 8082"/>
                <a:gd name="connsiteY4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2" h="6297">
                  <a:moveTo>
                    <a:pt x="2700" y="238"/>
                  </a:moveTo>
                  <a:cubicBezTo>
                    <a:pt x="1066" y="340"/>
                    <a:pt x="-200" y="1714"/>
                    <a:pt x="-162" y="3355"/>
                  </a:cubicBezTo>
                  <a:cubicBezTo>
                    <a:pt x="-162" y="5136"/>
                    <a:pt x="2001" y="6536"/>
                    <a:pt x="4672" y="6536"/>
                  </a:cubicBezTo>
                  <a:cubicBezTo>
                    <a:pt x="7344" y="6536"/>
                    <a:pt x="8616" y="5136"/>
                    <a:pt x="7535" y="3355"/>
                  </a:cubicBezTo>
                  <a:cubicBezTo>
                    <a:pt x="6510" y="1606"/>
                    <a:pt x="4717" y="448"/>
                    <a:pt x="2700" y="23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 3757">
              <a:extLst>
                <a:ext uri="{FF2B5EF4-FFF2-40B4-BE49-F238E27FC236}">
                  <a16:creationId xmlns:a16="http://schemas.microsoft.com/office/drawing/2014/main" id="{18FD656F-16D0-CDFF-121F-07BEF9CBED68}"/>
                </a:ext>
              </a:extLst>
            </p:cNvPr>
            <p:cNvSpPr/>
            <p:nvPr/>
          </p:nvSpPr>
          <p:spPr>
            <a:xfrm>
              <a:off x="9590853" y="269392"/>
              <a:ext cx="11781" cy="17077"/>
            </a:xfrm>
            <a:custGeom>
              <a:avLst/>
              <a:gdLst>
                <a:gd name="connsiteX0" fmla="*/ 8679 w 11781"/>
                <a:gd name="connsiteY0" fmla="*/ 14536 h 17077"/>
                <a:gd name="connsiteX1" fmla="*/ 9252 w 11781"/>
                <a:gd name="connsiteY1" fmla="*/ 4995 h 17077"/>
                <a:gd name="connsiteX2" fmla="*/ -163 w 11781"/>
                <a:gd name="connsiteY2" fmla="*/ 7476 h 17077"/>
                <a:gd name="connsiteX3" fmla="*/ 8679 w 11781"/>
                <a:gd name="connsiteY3" fmla="*/ 14536 h 1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1" h="17077">
                  <a:moveTo>
                    <a:pt x="8679" y="14536"/>
                  </a:moveTo>
                  <a:cubicBezTo>
                    <a:pt x="12432" y="10720"/>
                    <a:pt x="12559" y="9002"/>
                    <a:pt x="9252" y="4995"/>
                  </a:cubicBezTo>
                  <a:cubicBezTo>
                    <a:pt x="3590" y="-2002"/>
                    <a:pt x="-163" y="-1366"/>
                    <a:pt x="-163" y="7476"/>
                  </a:cubicBezTo>
                  <a:cubicBezTo>
                    <a:pt x="-163" y="17398"/>
                    <a:pt x="3209" y="19943"/>
                    <a:pt x="8679" y="14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 3758">
              <a:extLst>
                <a:ext uri="{FF2B5EF4-FFF2-40B4-BE49-F238E27FC236}">
                  <a16:creationId xmlns:a16="http://schemas.microsoft.com/office/drawing/2014/main" id="{3443057E-68B7-A607-82B2-1CB333681C08}"/>
                </a:ext>
              </a:extLst>
            </p:cNvPr>
            <p:cNvSpPr/>
            <p:nvPr/>
          </p:nvSpPr>
          <p:spPr>
            <a:xfrm>
              <a:off x="9805280" y="336589"/>
              <a:ext cx="14940" cy="8163"/>
            </a:xfrm>
            <a:custGeom>
              <a:avLst/>
              <a:gdLst>
                <a:gd name="connsiteX0" fmla="*/ 6382 w 14940"/>
                <a:gd name="connsiteY0" fmla="*/ 8402 h 8163"/>
                <a:gd name="connsiteX1" fmla="*/ 14778 w 14940"/>
                <a:gd name="connsiteY1" fmla="*/ 5476 h 8163"/>
                <a:gd name="connsiteX2" fmla="*/ 3011 w 14940"/>
                <a:gd name="connsiteY2" fmla="*/ 3313 h 8163"/>
                <a:gd name="connsiteX3" fmla="*/ 6382 w 14940"/>
                <a:gd name="connsiteY3" fmla="*/ 8402 h 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40" h="8163">
                  <a:moveTo>
                    <a:pt x="6382" y="8402"/>
                  </a:moveTo>
                  <a:cubicBezTo>
                    <a:pt x="11026" y="8402"/>
                    <a:pt x="14778" y="7130"/>
                    <a:pt x="14778" y="5476"/>
                  </a:cubicBezTo>
                  <a:cubicBezTo>
                    <a:pt x="14778" y="-376"/>
                    <a:pt x="7909" y="-1648"/>
                    <a:pt x="3011" y="3313"/>
                  </a:cubicBezTo>
                  <a:cubicBezTo>
                    <a:pt x="-1887" y="8275"/>
                    <a:pt x="-1378" y="8402"/>
                    <a:pt x="6382" y="84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 3759">
              <a:extLst>
                <a:ext uri="{FF2B5EF4-FFF2-40B4-BE49-F238E27FC236}">
                  <a16:creationId xmlns:a16="http://schemas.microsoft.com/office/drawing/2014/main" id="{9FF13A26-FB9F-FC22-A23D-0A9FBEAE7B4A}"/>
                </a:ext>
              </a:extLst>
            </p:cNvPr>
            <p:cNvSpPr/>
            <p:nvPr/>
          </p:nvSpPr>
          <p:spPr>
            <a:xfrm>
              <a:off x="9603447" y="3009641"/>
              <a:ext cx="6363" cy="6359"/>
            </a:xfrm>
            <a:custGeom>
              <a:avLst/>
              <a:gdLst>
                <a:gd name="connsiteX0" fmla="*/ 2890 w 6363"/>
                <a:gd name="connsiteY0" fmla="*/ 6595 h 6359"/>
                <a:gd name="connsiteX1" fmla="*/ 6198 w 6363"/>
                <a:gd name="connsiteY1" fmla="*/ 3542 h 6359"/>
                <a:gd name="connsiteX2" fmla="*/ 3145 w 6363"/>
                <a:gd name="connsiteY2" fmla="*/ 241 h 6359"/>
                <a:gd name="connsiteX3" fmla="*/ -163 w 6363"/>
                <a:gd name="connsiteY3" fmla="*/ 3288 h 6359"/>
                <a:gd name="connsiteX4" fmla="*/ -163 w 6363"/>
                <a:gd name="connsiteY4" fmla="*/ 3479 h 6359"/>
                <a:gd name="connsiteX5" fmla="*/ 2890 w 6363"/>
                <a:gd name="connsiteY5" fmla="*/ 6595 h 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3" h="6359">
                  <a:moveTo>
                    <a:pt x="2890" y="6595"/>
                  </a:moveTo>
                  <a:cubicBezTo>
                    <a:pt x="4646" y="6665"/>
                    <a:pt x="6128" y="5298"/>
                    <a:pt x="6198" y="3542"/>
                  </a:cubicBezTo>
                  <a:cubicBezTo>
                    <a:pt x="6268" y="1787"/>
                    <a:pt x="4900" y="311"/>
                    <a:pt x="3145" y="241"/>
                  </a:cubicBezTo>
                  <a:cubicBezTo>
                    <a:pt x="1389" y="171"/>
                    <a:pt x="-93" y="1538"/>
                    <a:pt x="-163" y="3288"/>
                  </a:cubicBezTo>
                  <a:cubicBezTo>
                    <a:pt x="-163" y="3351"/>
                    <a:pt x="-163" y="3415"/>
                    <a:pt x="-163" y="3479"/>
                  </a:cubicBezTo>
                  <a:cubicBezTo>
                    <a:pt x="-163" y="5177"/>
                    <a:pt x="1192" y="6564"/>
                    <a:pt x="2890" y="659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 3760">
              <a:extLst>
                <a:ext uri="{FF2B5EF4-FFF2-40B4-BE49-F238E27FC236}">
                  <a16:creationId xmlns:a16="http://schemas.microsoft.com/office/drawing/2014/main" id="{3274FA69-9467-0DB7-D910-F0A55A35AAE6}"/>
                </a:ext>
              </a:extLst>
            </p:cNvPr>
            <p:cNvSpPr/>
            <p:nvPr/>
          </p:nvSpPr>
          <p:spPr>
            <a:xfrm>
              <a:off x="9588064" y="3134319"/>
              <a:ext cx="20130" cy="10562"/>
            </a:xfrm>
            <a:custGeom>
              <a:avLst/>
              <a:gdLst>
                <a:gd name="connsiteX0" fmla="*/ 13440 w 20130"/>
                <a:gd name="connsiteY0" fmla="*/ 7796 h 10562"/>
                <a:gd name="connsiteX1" fmla="*/ 19800 w 20130"/>
                <a:gd name="connsiteY1" fmla="*/ 1436 h 10562"/>
                <a:gd name="connsiteX2" fmla="*/ 12613 w 20130"/>
                <a:gd name="connsiteY2" fmla="*/ 2771 h 10562"/>
                <a:gd name="connsiteX3" fmla="*/ 4916 w 20130"/>
                <a:gd name="connsiteY3" fmla="*/ 7415 h 10562"/>
                <a:gd name="connsiteX4" fmla="*/ 591 w 20130"/>
                <a:gd name="connsiteY4" fmla="*/ 9196 h 10562"/>
                <a:gd name="connsiteX5" fmla="*/ 13440 w 20130"/>
                <a:gd name="connsiteY5" fmla="*/ 7796 h 1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30" h="10562">
                  <a:moveTo>
                    <a:pt x="13440" y="7796"/>
                  </a:moveTo>
                  <a:cubicBezTo>
                    <a:pt x="17956" y="6015"/>
                    <a:pt x="20691" y="3153"/>
                    <a:pt x="19800" y="1436"/>
                  </a:cubicBezTo>
                  <a:cubicBezTo>
                    <a:pt x="18910" y="-282"/>
                    <a:pt x="16111" y="-409"/>
                    <a:pt x="12613" y="2771"/>
                  </a:cubicBezTo>
                  <a:cubicBezTo>
                    <a:pt x="10507" y="4978"/>
                    <a:pt x="7849" y="6581"/>
                    <a:pt x="4916" y="7415"/>
                  </a:cubicBezTo>
                  <a:cubicBezTo>
                    <a:pt x="3307" y="7478"/>
                    <a:pt x="1774" y="8108"/>
                    <a:pt x="591" y="9196"/>
                  </a:cubicBezTo>
                  <a:cubicBezTo>
                    <a:pt x="-2526" y="11931"/>
                    <a:pt x="4471" y="10977"/>
                    <a:pt x="13440" y="779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 3761">
              <a:extLst>
                <a:ext uri="{FF2B5EF4-FFF2-40B4-BE49-F238E27FC236}">
                  <a16:creationId xmlns:a16="http://schemas.microsoft.com/office/drawing/2014/main" id="{4C47EE21-4144-6ED4-1A45-15959E177297}"/>
                </a:ext>
              </a:extLst>
            </p:cNvPr>
            <p:cNvSpPr/>
            <p:nvPr/>
          </p:nvSpPr>
          <p:spPr>
            <a:xfrm>
              <a:off x="9569190" y="546891"/>
              <a:ext cx="18545" cy="8655"/>
            </a:xfrm>
            <a:custGeom>
              <a:avLst/>
              <a:gdLst>
                <a:gd name="connsiteX0" fmla="*/ 12977 w 18545"/>
                <a:gd name="connsiteY0" fmla="*/ 8894 h 8655"/>
                <a:gd name="connsiteX1" fmla="*/ 18383 w 18545"/>
                <a:gd name="connsiteY1" fmla="*/ 6095 h 8655"/>
                <a:gd name="connsiteX2" fmla="*/ 319 w 18545"/>
                <a:gd name="connsiteY2" fmla="*/ 1070 h 8655"/>
                <a:gd name="connsiteX3" fmla="*/ 12977 w 18545"/>
                <a:gd name="connsiteY3" fmla="*/ 8894 h 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45" h="8655">
                  <a:moveTo>
                    <a:pt x="12977" y="8894"/>
                  </a:moveTo>
                  <a:cubicBezTo>
                    <a:pt x="15966" y="8894"/>
                    <a:pt x="18383" y="7685"/>
                    <a:pt x="18383" y="6095"/>
                  </a:cubicBezTo>
                  <a:cubicBezTo>
                    <a:pt x="18383" y="2724"/>
                    <a:pt x="2927" y="-1601"/>
                    <a:pt x="319" y="1070"/>
                  </a:cubicBezTo>
                  <a:cubicBezTo>
                    <a:pt x="-2289" y="3742"/>
                    <a:pt x="6234" y="8830"/>
                    <a:pt x="12977" y="889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 3762">
              <a:extLst>
                <a:ext uri="{FF2B5EF4-FFF2-40B4-BE49-F238E27FC236}">
                  <a16:creationId xmlns:a16="http://schemas.microsoft.com/office/drawing/2014/main" id="{5DCE1CD4-A611-E4E9-7302-078F6F6E9D47}"/>
                </a:ext>
              </a:extLst>
            </p:cNvPr>
            <p:cNvSpPr/>
            <p:nvPr/>
          </p:nvSpPr>
          <p:spPr>
            <a:xfrm>
              <a:off x="9615660" y="2927902"/>
              <a:ext cx="5171" cy="6297"/>
            </a:xfrm>
            <a:custGeom>
              <a:avLst/>
              <a:gdLst>
                <a:gd name="connsiteX0" fmla="*/ -163 w 5171"/>
                <a:gd name="connsiteY0" fmla="*/ 3419 h 6297"/>
                <a:gd name="connsiteX1" fmla="*/ 1173 w 5171"/>
                <a:gd name="connsiteY1" fmla="*/ 6536 h 6297"/>
                <a:gd name="connsiteX2" fmla="*/ 4481 w 5171"/>
                <a:gd name="connsiteY2" fmla="*/ 3419 h 6297"/>
                <a:gd name="connsiteX3" fmla="*/ 3081 w 5171"/>
                <a:gd name="connsiteY3" fmla="*/ 239 h 6297"/>
                <a:gd name="connsiteX4" fmla="*/ -163 w 5171"/>
                <a:gd name="connsiteY4" fmla="*/ 3356 h 6297"/>
                <a:gd name="connsiteX5" fmla="*/ -163 w 5171"/>
                <a:gd name="connsiteY5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1" h="6297">
                  <a:moveTo>
                    <a:pt x="-163" y="3419"/>
                  </a:moveTo>
                  <a:cubicBezTo>
                    <a:pt x="-163" y="5137"/>
                    <a:pt x="473" y="6536"/>
                    <a:pt x="1173" y="6536"/>
                  </a:cubicBezTo>
                  <a:cubicBezTo>
                    <a:pt x="1873" y="6536"/>
                    <a:pt x="3399" y="5137"/>
                    <a:pt x="4481" y="3419"/>
                  </a:cubicBezTo>
                  <a:cubicBezTo>
                    <a:pt x="5562" y="1702"/>
                    <a:pt x="4926" y="239"/>
                    <a:pt x="3081" y="239"/>
                  </a:cubicBezTo>
                  <a:cubicBezTo>
                    <a:pt x="1326" y="201"/>
                    <a:pt x="-124" y="1600"/>
                    <a:pt x="-163" y="3356"/>
                  </a:cubicBezTo>
                  <a:cubicBezTo>
                    <a:pt x="-163" y="3375"/>
                    <a:pt x="-163" y="3400"/>
                    <a:pt x="-163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 3763">
              <a:extLst>
                <a:ext uri="{FF2B5EF4-FFF2-40B4-BE49-F238E27FC236}">
                  <a16:creationId xmlns:a16="http://schemas.microsoft.com/office/drawing/2014/main" id="{456AE360-9EEF-9590-2173-895CDCEB1138}"/>
                </a:ext>
              </a:extLst>
            </p:cNvPr>
            <p:cNvSpPr/>
            <p:nvPr/>
          </p:nvSpPr>
          <p:spPr>
            <a:xfrm>
              <a:off x="9575800" y="3530681"/>
              <a:ext cx="10776" cy="20189"/>
            </a:xfrm>
            <a:custGeom>
              <a:avLst/>
              <a:gdLst>
                <a:gd name="connsiteX0" fmla="*/ 10565 w 10776"/>
                <a:gd name="connsiteY0" fmla="*/ 10187 h 20189"/>
                <a:gd name="connsiteX1" fmla="*/ 1597 w 10776"/>
                <a:gd name="connsiteY1" fmla="*/ 5098 h 20189"/>
                <a:gd name="connsiteX2" fmla="*/ 6685 w 10776"/>
                <a:gd name="connsiteY2" fmla="*/ 20428 h 20189"/>
                <a:gd name="connsiteX3" fmla="*/ 10565 w 10776"/>
                <a:gd name="connsiteY3" fmla="*/ 10187 h 2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76" h="20189">
                  <a:moveTo>
                    <a:pt x="10565" y="10187"/>
                  </a:moveTo>
                  <a:cubicBezTo>
                    <a:pt x="10056" y="-881"/>
                    <a:pt x="6558" y="-2916"/>
                    <a:pt x="1597" y="5098"/>
                  </a:cubicBezTo>
                  <a:cubicBezTo>
                    <a:pt x="-2347" y="11459"/>
                    <a:pt x="770" y="20428"/>
                    <a:pt x="6685" y="20428"/>
                  </a:cubicBezTo>
                  <a:cubicBezTo>
                    <a:pt x="9674" y="20428"/>
                    <a:pt x="10883" y="17184"/>
                    <a:pt x="10565" y="1018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 3764">
              <a:extLst>
                <a:ext uri="{FF2B5EF4-FFF2-40B4-BE49-F238E27FC236}">
                  <a16:creationId xmlns:a16="http://schemas.microsoft.com/office/drawing/2014/main" id="{199B7FCD-7B6B-E5F5-9727-A792D9705683}"/>
                </a:ext>
              </a:extLst>
            </p:cNvPr>
            <p:cNvSpPr/>
            <p:nvPr/>
          </p:nvSpPr>
          <p:spPr>
            <a:xfrm>
              <a:off x="9607420" y="393742"/>
              <a:ext cx="10512" cy="10801"/>
            </a:xfrm>
            <a:custGeom>
              <a:avLst/>
              <a:gdLst>
                <a:gd name="connsiteX0" fmla="*/ 763 w 10512"/>
                <a:gd name="connsiteY0" fmla="*/ 1499 h 10801"/>
                <a:gd name="connsiteX1" fmla="*/ 2900 w 10512"/>
                <a:gd name="connsiteY1" fmla="*/ 10238 h 10801"/>
                <a:gd name="connsiteX2" fmla="*/ 4961 w 10512"/>
                <a:gd name="connsiteY2" fmla="*/ 11040 h 10801"/>
                <a:gd name="connsiteX3" fmla="*/ 9795 w 10512"/>
                <a:gd name="connsiteY3" fmla="*/ 7541 h 10801"/>
                <a:gd name="connsiteX4" fmla="*/ 763 w 10512"/>
                <a:gd name="connsiteY4" fmla="*/ 1499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12" h="10801">
                  <a:moveTo>
                    <a:pt x="763" y="1499"/>
                  </a:moveTo>
                  <a:cubicBezTo>
                    <a:pt x="-1063" y="4501"/>
                    <a:pt x="-102" y="8413"/>
                    <a:pt x="2900" y="10238"/>
                  </a:cubicBezTo>
                  <a:cubicBezTo>
                    <a:pt x="3529" y="10626"/>
                    <a:pt x="4229" y="10893"/>
                    <a:pt x="4961" y="11040"/>
                  </a:cubicBezTo>
                  <a:cubicBezTo>
                    <a:pt x="7015" y="10652"/>
                    <a:pt x="8784" y="9373"/>
                    <a:pt x="9795" y="7541"/>
                  </a:cubicBezTo>
                  <a:cubicBezTo>
                    <a:pt x="12530" y="3153"/>
                    <a:pt x="4452" y="-2254"/>
                    <a:pt x="763" y="14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 3765">
              <a:extLst>
                <a:ext uri="{FF2B5EF4-FFF2-40B4-BE49-F238E27FC236}">
                  <a16:creationId xmlns:a16="http://schemas.microsoft.com/office/drawing/2014/main" id="{912CD0AB-22C9-8665-2B7C-6AC358B3AB88}"/>
                </a:ext>
              </a:extLst>
            </p:cNvPr>
            <p:cNvSpPr/>
            <p:nvPr/>
          </p:nvSpPr>
          <p:spPr>
            <a:xfrm>
              <a:off x="9612543" y="3796522"/>
              <a:ext cx="8743" cy="8390"/>
            </a:xfrm>
            <a:custGeom>
              <a:avLst/>
              <a:gdLst>
                <a:gd name="connsiteX0" fmla="*/ 8424 w 8743"/>
                <a:gd name="connsiteY0" fmla="*/ 3927 h 8390"/>
                <a:gd name="connsiteX1" fmla="*/ 4735 w 8743"/>
                <a:gd name="connsiteY1" fmla="*/ 238 h 8390"/>
                <a:gd name="connsiteX2" fmla="*/ -163 w 8743"/>
                <a:gd name="connsiteY2" fmla="*/ 5200 h 8390"/>
                <a:gd name="connsiteX3" fmla="*/ 8424 w 8743"/>
                <a:gd name="connsiteY3" fmla="*/ 3927 h 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3" h="8390">
                  <a:moveTo>
                    <a:pt x="8424" y="3927"/>
                  </a:moveTo>
                  <a:cubicBezTo>
                    <a:pt x="9124" y="1892"/>
                    <a:pt x="7407" y="238"/>
                    <a:pt x="4735" y="238"/>
                  </a:cubicBezTo>
                  <a:cubicBezTo>
                    <a:pt x="2019" y="270"/>
                    <a:pt x="-163" y="2484"/>
                    <a:pt x="-163" y="5200"/>
                  </a:cubicBezTo>
                  <a:cubicBezTo>
                    <a:pt x="155" y="10288"/>
                    <a:pt x="6516" y="9589"/>
                    <a:pt x="8424" y="392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 3766">
              <a:extLst>
                <a:ext uri="{FF2B5EF4-FFF2-40B4-BE49-F238E27FC236}">
                  <a16:creationId xmlns:a16="http://schemas.microsoft.com/office/drawing/2014/main" id="{E766C3ED-5087-9638-D6C4-62FCDFDC57FB}"/>
                </a:ext>
              </a:extLst>
            </p:cNvPr>
            <p:cNvSpPr/>
            <p:nvPr/>
          </p:nvSpPr>
          <p:spPr>
            <a:xfrm>
              <a:off x="9614112" y="380356"/>
              <a:ext cx="10309" cy="8476"/>
            </a:xfrm>
            <a:custGeom>
              <a:avLst/>
              <a:gdLst>
                <a:gd name="connsiteX0" fmla="*/ 9972 w 10309"/>
                <a:gd name="connsiteY0" fmla="*/ 4962 h 8476"/>
                <a:gd name="connsiteX1" fmla="*/ 304 w 10309"/>
                <a:gd name="connsiteY1" fmla="*/ 3818 h 8476"/>
                <a:gd name="connsiteX2" fmla="*/ 4820 w 10309"/>
                <a:gd name="connsiteY2" fmla="*/ 8715 h 8476"/>
                <a:gd name="connsiteX3" fmla="*/ 9972 w 10309"/>
                <a:gd name="connsiteY3" fmla="*/ 4962 h 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09" h="8476">
                  <a:moveTo>
                    <a:pt x="9972" y="4962"/>
                  </a:moveTo>
                  <a:cubicBezTo>
                    <a:pt x="8064" y="-826"/>
                    <a:pt x="2340" y="-1398"/>
                    <a:pt x="304" y="3818"/>
                  </a:cubicBezTo>
                  <a:cubicBezTo>
                    <a:pt x="-968" y="7252"/>
                    <a:pt x="304" y="8715"/>
                    <a:pt x="4820" y="8715"/>
                  </a:cubicBezTo>
                  <a:cubicBezTo>
                    <a:pt x="9336" y="8715"/>
                    <a:pt x="10672" y="7061"/>
                    <a:pt x="9972" y="496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 3767">
              <a:extLst>
                <a:ext uri="{FF2B5EF4-FFF2-40B4-BE49-F238E27FC236}">
                  <a16:creationId xmlns:a16="http://schemas.microsoft.com/office/drawing/2014/main" id="{8DCB01F6-EE6D-64C9-AF8F-988FEEA84DEF}"/>
                </a:ext>
              </a:extLst>
            </p:cNvPr>
            <p:cNvSpPr/>
            <p:nvPr/>
          </p:nvSpPr>
          <p:spPr>
            <a:xfrm>
              <a:off x="9613321" y="273146"/>
              <a:ext cx="12391" cy="21293"/>
            </a:xfrm>
            <a:custGeom>
              <a:avLst/>
              <a:gdLst>
                <a:gd name="connsiteX0" fmla="*/ 1413 w 12391"/>
                <a:gd name="connsiteY0" fmla="*/ 12881 h 21293"/>
                <a:gd name="connsiteX1" fmla="*/ 4784 w 12391"/>
                <a:gd name="connsiteY1" fmla="*/ 21531 h 21293"/>
                <a:gd name="connsiteX2" fmla="*/ 10509 w 12391"/>
                <a:gd name="connsiteY2" fmla="*/ 12118 h 21293"/>
                <a:gd name="connsiteX3" fmla="*/ 11208 w 12391"/>
                <a:gd name="connsiteY3" fmla="*/ 923 h 21293"/>
                <a:gd name="connsiteX4" fmla="*/ 3773 w 12391"/>
                <a:gd name="connsiteY4" fmla="*/ 3060 h 21293"/>
                <a:gd name="connsiteX5" fmla="*/ 3321 w 12391"/>
                <a:gd name="connsiteY5" fmla="*/ 7284 h 21293"/>
                <a:gd name="connsiteX6" fmla="*/ 1852 w 12391"/>
                <a:gd name="connsiteY6" fmla="*/ 12665 h 21293"/>
                <a:gd name="connsiteX7" fmla="*/ 1413 w 12391"/>
                <a:gd name="connsiteY7" fmla="*/ 12881 h 2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91" h="21293">
                  <a:moveTo>
                    <a:pt x="1413" y="12881"/>
                  </a:moveTo>
                  <a:cubicBezTo>
                    <a:pt x="-2085" y="14089"/>
                    <a:pt x="777" y="21531"/>
                    <a:pt x="4784" y="21531"/>
                  </a:cubicBezTo>
                  <a:cubicBezTo>
                    <a:pt x="5993" y="21531"/>
                    <a:pt x="8601" y="17270"/>
                    <a:pt x="10509" y="12118"/>
                  </a:cubicBezTo>
                  <a:cubicBezTo>
                    <a:pt x="12417" y="6965"/>
                    <a:pt x="12862" y="1940"/>
                    <a:pt x="11208" y="923"/>
                  </a:cubicBezTo>
                  <a:cubicBezTo>
                    <a:pt x="8562" y="-540"/>
                    <a:pt x="5236" y="420"/>
                    <a:pt x="3773" y="3060"/>
                  </a:cubicBezTo>
                  <a:cubicBezTo>
                    <a:pt x="3060" y="4351"/>
                    <a:pt x="2895" y="5871"/>
                    <a:pt x="3321" y="7284"/>
                  </a:cubicBezTo>
                  <a:cubicBezTo>
                    <a:pt x="4402" y="9173"/>
                    <a:pt x="3747" y="11583"/>
                    <a:pt x="1852" y="12665"/>
                  </a:cubicBezTo>
                  <a:cubicBezTo>
                    <a:pt x="1712" y="12747"/>
                    <a:pt x="1566" y="12817"/>
                    <a:pt x="1413" y="1288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 3768">
              <a:extLst>
                <a:ext uri="{FF2B5EF4-FFF2-40B4-BE49-F238E27FC236}">
                  <a16:creationId xmlns:a16="http://schemas.microsoft.com/office/drawing/2014/main" id="{B18C2D3C-A9C0-3190-A394-E47EC7849187}"/>
                </a:ext>
              </a:extLst>
            </p:cNvPr>
            <p:cNvSpPr/>
            <p:nvPr/>
          </p:nvSpPr>
          <p:spPr>
            <a:xfrm>
              <a:off x="9615660" y="3138696"/>
              <a:ext cx="6233" cy="6234"/>
            </a:xfrm>
            <a:custGeom>
              <a:avLst/>
              <a:gdLst>
                <a:gd name="connsiteX0" fmla="*/ 2890 w 6233"/>
                <a:gd name="connsiteY0" fmla="*/ 239 h 6234"/>
                <a:gd name="connsiteX1" fmla="*/ -163 w 6233"/>
                <a:gd name="connsiteY1" fmla="*/ 3419 h 6234"/>
                <a:gd name="connsiteX2" fmla="*/ 3018 w 6233"/>
                <a:gd name="connsiteY2" fmla="*/ 6472 h 6234"/>
                <a:gd name="connsiteX3" fmla="*/ 6071 w 6233"/>
                <a:gd name="connsiteY3" fmla="*/ 3292 h 6234"/>
                <a:gd name="connsiteX4" fmla="*/ 2890 w 6233"/>
                <a:gd name="connsiteY4" fmla="*/ 239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34">
                  <a:moveTo>
                    <a:pt x="2890" y="239"/>
                  </a:moveTo>
                  <a:cubicBezTo>
                    <a:pt x="1186" y="309"/>
                    <a:pt x="-163" y="1708"/>
                    <a:pt x="-163" y="3419"/>
                  </a:cubicBezTo>
                  <a:cubicBezTo>
                    <a:pt x="-124" y="5143"/>
                    <a:pt x="1294" y="6504"/>
                    <a:pt x="3018" y="6472"/>
                  </a:cubicBezTo>
                  <a:cubicBezTo>
                    <a:pt x="4742" y="6434"/>
                    <a:pt x="6103" y="5009"/>
                    <a:pt x="6071" y="3292"/>
                  </a:cubicBezTo>
                  <a:cubicBezTo>
                    <a:pt x="6033" y="1568"/>
                    <a:pt x="4608" y="207"/>
                    <a:pt x="2890" y="23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 3769">
              <a:extLst>
                <a:ext uri="{FF2B5EF4-FFF2-40B4-BE49-F238E27FC236}">
                  <a16:creationId xmlns:a16="http://schemas.microsoft.com/office/drawing/2014/main" id="{1C17869D-A376-32F1-AD56-E2FE8DF5E709}"/>
                </a:ext>
              </a:extLst>
            </p:cNvPr>
            <p:cNvSpPr/>
            <p:nvPr/>
          </p:nvSpPr>
          <p:spPr>
            <a:xfrm>
              <a:off x="9573166" y="3041068"/>
              <a:ext cx="10210" cy="18018"/>
            </a:xfrm>
            <a:custGeom>
              <a:avLst/>
              <a:gdLst>
                <a:gd name="connsiteX0" fmla="*/ 6838 w 10210"/>
                <a:gd name="connsiteY0" fmla="*/ 11488 h 18018"/>
                <a:gd name="connsiteX1" fmla="*/ 9764 w 10210"/>
                <a:gd name="connsiteY1" fmla="*/ 866 h 18018"/>
                <a:gd name="connsiteX2" fmla="*/ 160 w 10210"/>
                <a:gd name="connsiteY2" fmla="*/ 14859 h 18018"/>
                <a:gd name="connsiteX3" fmla="*/ 6838 w 10210"/>
                <a:gd name="connsiteY3" fmla="*/ 11488 h 1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10" h="18018">
                  <a:moveTo>
                    <a:pt x="6838" y="11488"/>
                  </a:moveTo>
                  <a:cubicBezTo>
                    <a:pt x="9383" y="6591"/>
                    <a:pt x="10655" y="1756"/>
                    <a:pt x="9764" y="866"/>
                  </a:cubicBezTo>
                  <a:cubicBezTo>
                    <a:pt x="6266" y="-2632"/>
                    <a:pt x="-1876" y="9389"/>
                    <a:pt x="160" y="14859"/>
                  </a:cubicBezTo>
                  <a:cubicBezTo>
                    <a:pt x="2195" y="20330"/>
                    <a:pt x="2895" y="19185"/>
                    <a:pt x="6838" y="114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 3770">
              <a:extLst>
                <a:ext uri="{FF2B5EF4-FFF2-40B4-BE49-F238E27FC236}">
                  <a16:creationId xmlns:a16="http://schemas.microsoft.com/office/drawing/2014/main" id="{D8EC38C9-1FF1-65C4-6F6E-ADF8DCC8991C}"/>
                </a:ext>
              </a:extLst>
            </p:cNvPr>
            <p:cNvSpPr/>
            <p:nvPr/>
          </p:nvSpPr>
          <p:spPr>
            <a:xfrm>
              <a:off x="9656240" y="417312"/>
              <a:ext cx="15206" cy="8899"/>
            </a:xfrm>
            <a:custGeom>
              <a:avLst/>
              <a:gdLst>
                <a:gd name="connsiteX0" fmla="*/ 15041 w 15206"/>
                <a:gd name="connsiteY0" fmla="*/ 3244 h 8899"/>
                <a:gd name="connsiteX1" fmla="*/ 4037 w 15206"/>
                <a:gd name="connsiteY1" fmla="*/ 5025 h 8899"/>
                <a:gd name="connsiteX2" fmla="*/ 3655 w 15206"/>
                <a:gd name="connsiteY2" fmla="*/ 8206 h 8899"/>
                <a:gd name="connsiteX3" fmla="*/ 12242 w 15206"/>
                <a:gd name="connsiteY3" fmla="*/ 6361 h 8899"/>
                <a:gd name="connsiteX4" fmla="*/ 15041 w 15206"/>
                <a:gd name="connsiteY4" fmla="*/ 3244 h 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6" h="8899">
                  <a:moveTo>
                    <a:pt x="15041" y="3244"/>
                  </a:moveTo>
                  <a:cubicBezTo>
                    <a:pt x="15041" y="-1335"/>
                    <a:pt x="10906" y="-636"/>
                    <a:pt x="4037" y="5025"/>
                  </a:cubicBezTo>
                  <a:cubicBezTo>
                    <a:pt x="-1497" y="9605"/>
                    <a:pt x="-1497" y="9860"/>
                    <a:pt x="3655" y="8206"/>
                  </a:cubicBezTo>
                  <a:cubicBezTo>
                    <a:pt x="6435" y="7258"/>
                    <a:pt x="9316" y="6635"/>
                    <a:pt x="12242" y="6361"/>
                  </a:cubicBezTo>
                  <a:cubicBezTo>
                    <a:pt x="13871" y="6259"/>
                    <a:pt x="15111" y="4873"/>
                    <a:pt x="15041" y="324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 3771">
              <a:extLst>
                <a:ext uri="{FF2B5EF4-FFF2-40B4-BE49-F238E27FC236}">
                  <a16:creationId xmlns:a16="http://schemas.microsoft.com/office/drawing/2014/main" id="{8B86EC8B-F5DA-DE65-FDAC-23A1E94EAF36}"/>
                </a:ext>
              </a:extLst>
            </p:cNvPr>
            <p:cNvSpPr/>
            <p:nvPr/>
          </p:nvSpPr>
          <p:spPr>
            <a:xfrm>
              <a:off x="9492054" y="3230344"/>
              <a:ext cx="8922" cy="9042"/>
            </a:xfrm>
            <a:custGeom>
              <a:avLst/>
              <a:gdLst>
                <a:gd name="connsiteX0" fmla="*/ 8760 w 8922"/>
                <a:gd name="connsiteY0" fmla="*/ 6292 h 9042"/>
                <a:gd name="connsiteX1" fmla="*/ 491 w 8922"/>
                <a:gd name="connsiteY1" fmla="*/ 885 h 9042"/>
                <a:gd name="connsiteX2" fmla="*/ 5834 w 8922"/>
                <a:gd name="connsiteY2" fmla="*/ 9281 h 9042"/>
                <a:gd name="connsiteX3" fmla="*/ 8760 w 8922"/>
                <a:gd name="connsiteY3" fmla="*/ 6292 h 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2" h="9042">
                  <a:moveTo>
                    <a:pt x="8760" y="6292"/>
                  </a:moveTo>
                  <a:cubicBezTo>
                    <a:pt x="8760" y="2603"/>
                    <a:pt x="2717" y="-1341"/>
                    <a:pt x="491" y="885"/>
                  </a:cubicBezTo>
                  <a:cubicBezTo>
                    <a:pt x="-1735" y="3111"/>
                    <a:pt x="2145" y="9281"/>
                    <a:pt x="5834" y="9281"/>
                  </a:cubicBezTo>
                  <a:cubicBezTo>
                    <a:pt x="7462" y="9249"/>
                    <a:pt x="8760" y="7920"/>
                    <a:pt x="8760" y="629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 3772">
              <a:extLst>
                <a:ext uri="{FF2B5EF4-FFF2-40B4-BE49-F238E27FC236}">
                  <a16:creationId xmlns:a16="http://schemas.microsoft.com/office/drawing/2014/main" id="{506605C7-D7D3-892F-5D16-00783E96631A}"/>
                </a:ext>
              </a:extLst>
            </p:cNvPr>
            <p:cNvSpPr/>
            <p:nvPr/>
          </p:nvSpPr>
          <p:spPr>
            <a:xfrm>
              <a:off x="9739630" y="385765"/>
              <a:ext cx="16789" cy="16893"/>
            </a:xfrm>
            <a:custGeom>
              <a:avLst/>
              <a:gdLst>
                <a:gd name="connsiteX0" fmla="*/ -163 w 16789"/>
                <a:gd name="connsiteY0" fmla="*/ 5723 h 16893"/>
                <a:gd name="connsiteX1" fmla="*/ 15994 w 16789"/>
                <a:gd name="connsiteY1" fmla="*/ 16727 h 16893"/>
                <a:gd name="connsiteX2" fmla="*/ 14722 w 16789"/>
                <a:gd name="connsiteY2" fmla="*/ 7886 h 16893"/>
                <a:gd name="connsiteX3" fmla="*/ -163 w 16789"/>
                <a:gd name="connsiteY3" fmla="*/ 5723 h 1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9" h="16893">
                  <a:moveTo>
                    <a:pt x="-163" y="5723"/>
                  </a:moveTo>
                  <a:cubicBezTo>
                    <a:pt x="-163" y="11066"/>
                    <a:pt x="11478" y="19017"/>
                    <a:pt x="15994" y="16727"/>
                  </a:cubicBezTo>
                  <a:cubicBezTo>
                    <a:pt x="17202" y="16155"/>
                    <a:pt x="16630" y="12148"/>
                    <a:pt x="14722" y="7886"/>
                  </a:cubicBezTo>
                  <a:cubicBezTo>
                    <a:pt x="10714" y="-1019"/>
                    <a:pt x="-163" y="-2673"/>
                    <a:pt x="-163" y="57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 3773">
              <a:extLst>
                <a:ext uri="{FF2B5EF4-FFF2-40B4-BE49-F238E27FC236}">
                  <a16:creationId xmlns:a16="http://schemas.microsoft.com/office/drawing/2014/main" id="{ED8C2FD3-8F24-70D8-C6A4-4D9085093DDF}"/>
                </a:ext>
              </a:extLst>
            </p:cNvPr>
            <p:cNvSpPr/>
            <p:nvPr/>
          </p:nvSpPr>
          <p:spPr>
            <a:xfrm>
              <a:off x="9841910" y="5630570"/>
              <a:ext cx="21689" cy="11144"/>
            </a:xfrm>
            <a:custGeom>
              <a:avLst/>
              <a:gdLst>
                <a:gd name="connsiteX0" fmla="*/ 21527 w 21689"/>
                <a:gd name="connsiteY0" fmla="*/ 3737 h 11144"/>
                <a:gd name="connsiteX1" fmla="*/ 16693 w 21689"/>
                <a:gd name="connsiteY1" fmla="*/ 238 h 11144"/>
                <a:gd name="connsiteX2" fmla="*/ -163 w 21689"/>
                <a:gd name="connsiteY2" fmla="*/ 10288 h 11144"/>
                <a:gd name="connsiteX3" fmla="*/ 5626 w 21689"/>
                <a:gd name="connsiteY3" fmla="*/ 8571 h 11144"/>
                <a:gd name="connsiteX4" fmla="*/ 16503 w 21689"/>
                <a:gd name="connsiteY4" fmla="*/ 5263 h 11144"/>
                <a:gd name="connsiteX5" fmla="*/ 21527 w 21689"/>
                <a:gd name="connsiteY5" fmla="*/ 3737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89" h="11144">
                  <a:moveTo>
                    <a:pt x="21527" y="3737"/>
                  </a:moveTo>
                  <a:cubicBezTo>
                    <a:pt x="21527" y="1829"/>
                    <a:pt x="19365" y="238"/>
                    <a:pt x="16693" y="238"/>
                  </a:cubicBezTo>
                  <a:cubicBezTo>
                    <a:pt x="9760" y="238"/>
                    <a:pt x="-163" y="6154"/>
                    <a:pt x="-163" y="10288"/>
                  </a:cubicBezTo>
                  <a:cubicBezTo>
                    <a:pt x="-163" y="12260"/>
                    <a:pt x="2445" y="11497"/>
                    <a:pt x="5626" y="8571"/>
                  </a:cubicBezTo>
                  <a:cubicBezTo>
                    <a:pt x="8450" y="5683"/>
                    <a:pt x="12552" y="4436"/>
                    <a:pt x="16503" y="5263"/>
                  </a:cubicBezTo>
                  <a:cubicBezTo>
                    <a:pt x="19301" y="6344"/>
                    <a:pt x="21527" y="5708"/>
                    <a:pt x="21527" y="37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 3774">
              <a:extLst>
                <a:ext uri="{FF2B5EF4-FFF2-40B4-BE49-F238E27FC236}">
                  <a16:creationId xmlns:a16="http://schemas.microsoft.com/office/drawing/2014/main" id="{02DC194D-0439-71AE-5849-6E180A47E212}"/>
                </a:ext>
              </a:extLst>
            </p:cNvPr>
            <p:cNvSpPr/>
            <p:nvPr/>
          </p:nvSpPr>
          <p:spPr>
            <a:xfrm>
              <a:off x="9637916" y="722325"/>
              <a:ext cx="9701" cy="34613"/>
            </a:xfrm>
            <a:custGeom>
              <a:avLst/>
              <a:gdLst>
                <a:gd name="connsiteX0" fmla="*/ 5632 w 9701"/>
                <a:gd name="connsiteY0" fmla="*/ 34841 h 34613"/>
                <a:gd name="connsiteX1" fmla="*/ 8749 w 9701"/>
                <a:gd name="connsiteY1" fmla="*/ 32487 h 34613"/>
                <a:gd name="connsiteX2" fmla="*/ 8177 w 9701"/>
                <a:gd name="connsiteY2" fmla="*/ 238 h 34613"/>
                <a:gd name="connsiteX3" fmla="*/ -156 w 9701"/>
                <a:gd name="connsiteY3" fmla="*/ 19321 h 34613"/>
                <a:gd name="connsiteX4" fmla="*/ 5632 w 9701"/>
                <a:gd name="connsiteY4" fmla="*/ 34841 h 3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01" h="34613">
                  <a:moveTo>
                    <a:pt x="5632" y="34841"/>
                  </a:moveTo>
                  <a:cubicBezTo>
                    <a:pt x="7121" y="34968"/>
                    <a:pt x="8463" y="33950"/>
                    <a:pt x="8749" y="32487"/>
                  </a:cubicBezTo>
                  <a:cubicBezTo>
                    <a:pt x="10021" y="17412"/>
                    <a:pt x="9703" y="238"/>
                    <a:pt x="8177" y="238"/>
                  </a:cubicBezTo>
                  <a:cubicBezTo>
                    <a:pt x="3534" y="238"/>
                    <a:pt x="-347" y="9143"/>
                    <a:pt x="-156" y="19321"/>
                  </a:cubicBezTo>
                  <a:cubicBezTo>
                    <a:pt x="226" y="31342"/>
                    <a:pt x="1371" y="34841"/>
                    <a:pt x="5632" y="34841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 3775">
              <a:extLst>
                <a:ext uri="{FF2B5EF4-FFF2-40B4-BE49-F238E27FC236}">
                  <a16:creationId xmlns:a16="http://schemas.microsoft.com/office/drawing/2014/main" id="{7091CD54-73BF-EB90-AD34-8DE7E3B2F5E4}"/>
                </a:ext>
              </a:extLst>
            </p:cNvPr>
            <p:cNvSpPr/>
            <p:nvPr/>
          </p:nvSpPr>
          <p:spPr>
            <a:xfrm>
              <a:off x="9497796" y="4727539"/>
              <a:ext cx="6360" cy="6360"/>
            </a:xfrm>
            <a:custGeom>
              <a:avLst/>
              <a:gdLst>
                <a:gd name="connsiteX0" fmla="*/ 3018 w 6360"/>
                <a:gd name="connsiteY0" fmla="*/ 6599 h 6360"/>
                <a:gd name="connsiteX1" fmla="*/ 6198 w 6360"/>
                <a:gd name="connsiteY1" fmla="*/ 3419 h 6360"/>
                <a:gd name="connsiteX2" fmla="*/ 3018 w 6360"/>
                <a:gd name="connsiteY2" fmla="*/ 238 h 6360"/>
                <a:gd name="connsiteX3" fmla="*/ -163 w 6360"/>
                <a:gd name="connsiteY3" fmla="*/ 3419 h 6360"/>
                <a:gd name="connsiteX4" fmla="*/ 3018 w 6360"/>
                <a:gd name="connsiteY4" fmla="*/ 6599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0" h="6360">
                  <a:moveTo>
                    <a:pt x="3018" y="6599"/>
                  </a:moveTo>
                  <a:cubicBezTo>
                    <a:pt x="4773" y="6599"/>
                    <a:pt x="6198" y="5174"/>
                    <a:pt x="6198" y="3419"/>
                  </a:cubicBezTo>
                  <a:cubicBezTo>
                    <a:pt x="6198" y="1663"/>
                    <a:pt x="4773" y="238"/>
                    <a:pt x="3018" y="238"/>
                  </a:cubicBezTo>
                  <a:cubicBezTo>
                    <a:pt x="1262" y="238"/>
                    <a:pt x="-163" y="1663"/>
                    <a:pt x="-163" y="3419"/>
                  </a:cubicBezTo>
                  <a:cubicBezTo>
                    <a:pt x="-163" y="5174"/>
                    <a:pt x="1262" y="6599"/>
                    <a:pt x="3018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 3776">
              <a:extLst>
                <a:ext uri="{FF2B5EF4-FFF2-40B4-BE49-F238E27FC236}">
                  <a16:creationId xmlns:a16="http://schemas.microsoft.com/office/drawing/2014/main" id="{C42AC223-EC6F-4EAC-B41F-56E24B5FD13F}"/>
                </a:ext>
              </a:extLst>
            </p:cNvPr>
            <p:cNvSpPr/>
            <p:nvPr/>
          </p:nvSpPr>
          <p:spPr>
            <a:xfrm>
              <a:off x="9659040" y="3893840"/>
              <a:ext cx="5173" cy="6297"/>
            </a:xfrm>
            <a:custGeom>
              <a:avLst/>
              <a:gdLst>
                <a:gd name="connsiteX0" fmla="*/ 1237 w 5173"/>
                <a:gd name="connsiteY0" fmla="*/ 6536 h 6297"/>
                <a:gd name="connsiteX1" fmla="*/ 4481 w 5173"/>
                <a:gd name="connsiteY1" fmla="*/ 3356 h 6297"/>
                <a:gd name="connsiteX2" fmla="*/ 3145 w 5173"/>
                <a:gd name="connsiteY2" fmla="*/ 239 h 6297"/>
                <a:gd name="connsiteX3" fmla="*/ -163 w 5173"/>
                <a:gd name="connsiteY3" fmla="*/ 3356 h 6297"/>
                <a:gd name="connsiteX4" fmla="*/ 1237 w 5173"/>
                <a:gd name="connsiteY4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" h="6297">
                  <a:moveTo>
                    <a:pt x="1237" y="6536"/>
                  </a:moveTo>
                  <a:cubicBezTo>
                    <a:pt x="2000" y="6536"/>
                    <a:pt x="3399" y="5137"/>
                    <a:pt x="4481" y="3356"/>
                  </a:cubicBezTo>
                  <a:cubicBezTo>
                    <a:pt x="5562" y="1575"/>
                    <a:pt x="4926" y="239"/>
                    <a:pt x="3145" y="239"/>
                  </a:cubicBezTo>
                  <a:cubicBezTo>
                    <a:pt x="1377" y="201"/>
                    <a:pt x="-93" y="1588"/>
                    <a:pt x="-163" y="3356"/>
                  </a:cubicBezTo>
                  <a:cubicBezTo>
                    <a:pt x="-163" y="5137"/>
                    <a:pt x="473" y="6536"/>
                    <a:pt x="1237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 3777">
              <a:extLst>
                <a:ext uri="{FF2B5EF4-FFF2-40B4-BE49-F238E27FC236}">
                  <a16:creationId xmlns:a16="http://schemas.microsoft.com/office/drawing/2014/main" id="{1B67E0C6-C5F8-E665-6E99-0C3033089DDE}"/>
                </a:ext>
              </a:extLst>
            </p:cNvPr>
            <p:cNvSpPr/>
            <p:nvPr/>
          </p:nvSpPr>
          <p:spPr>
            <a:xfrm>
              <a:off x="9503980" y="3006775"/>
              <a:ext cx="9336" cy="9324"/>
            </a:xfrm>
            <a:custGeom>
              <a:avLst/>
              <a:gdLst>
                <a:gd name="connsiteX0" fmla="*/ 9173 w 9336"/>
                <a:gd name="connsiteY0" fmla="*/ 4945 h 9324"/>
                <a:gd name="connsiteX1" fmla="*/ 4594 w 9336"/>
                <a:gd name="connsiteY1" fmla="*/ 238 h 9324"/>
                <a:gd name="connsiteX2" fmla="*/ 4530 w 9336"/>
                <a:gd name="connsiteY2" fmla="*/ 238 h 9324"/>
                <a:gd name="connsiteX3" fmla="*/ 1986 w 9336"/>
                <a:gd name="connsiteY3" fmla="*/ 7553 h 9324"/>
                <a:gd name="connsiteX4" fmla="*/ 9173 w 9336"/>
                <a:gd name="connsiteY4" fmla="*/ 4945 h 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6" h="9324">
                  <a:moveTo>
                    <a:pt x="9173" y="4945"/>
                  </a:moveTo>
                  <a:cubicBezTo>
                    <a:pt x="9205" y="2382"/>
                    <a:pt x="7157" y="277"/>
                    <a:pt x="4594" y="238"/>
                  </a:cubicBezTo>
                  <a:cubicBezTo>
                    <a:pt x="4575" y="238"/>
                    <a:pt x="4549" y="238"/>
                    <a:pt x="4530" y="238"/>
                  </a:cubicBezTo>
                  <a:cubicBezTo>
                    <a:pt x="-304" y="238"/>
                    <a:pt x="-1831" y="3928"/>
                    <a:pt x="1986" y="7553"/>
                  </a:cubicBezTo>
                  <a:cubicBezTo>
                    <a:pt x="5802" y="11179"/>
                    <a:pt x="9173" y="9652"/>
                    <a:pt x="9173" y="494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 3778">
              <a:extLst>
                <a:ext uri="{FF2B5EF4-FFF2-40B4-BE49-F238E27FC236}">
                  <a16:creationId xmlns:a16="http://schemas.microsoft.com/office/drawing/2014/main" id="{AADDC952-8587-A4A3-28A8-D7142CBBE7A7}"/>
                </a:ext>
              </a:extLst>
            </p:cNvPr>
            <p:cNvSpPr/>
            <p:nvPr/>
          </p:nvSpPr>
          <p:spPr>
            <a:xfrm>
              <a:off x="9752239" y="537540"/>
              <a:ext cx="9081" cy="11624"/>
            </a:xfrm>
            <a:custGeom>
              <a:avLst/>
              <a:gdLst>
                <a:gd name="connsiteX0" fmla="*/ 8919 w 9081"/>
                <a:gd name="connsiteY0" fmla="*/ 7623 h 11624"/>
                <a:gd name="connsiteX1" fmla="*/ 4275 w 9081"/>
                <a:gd name="connsiteY1" fmla="*/ 1262 h 11624"/>
                <a:gd name="connsiteX2" fmla="*/ 1540 w 9081"/>
                <a:gd name="connsiteY2" fmla="*/ 6923 h 11624"/>
                <a:gd name="connsiteX3" fmla="*/ 8919 w 9081"/>
                <a:gd name="connsiteY3" fmla="*/ 7623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1" h="11624">
                  <a:moveTo>
                    <a:pt x="8919" y="7623"/>
                  </a:moveTo>
                  <a:cubicBezTo>
                    <a:pt x="8696" y="4799"/>
                    <a:pt x="6902" y="2337"/>
                    <a:pt x="4275" y="1262"/>
                  </a:cubicBezTo>
                  <a:cubicBezTo>
                    <a:pt x="-877" y="-773"/>
                    <a:pt x="-1195" y="-201"/>
                    <a:pt x="1540" y="6923"/>
                  </a:cubicBezTo>
                  <a:cubicBezTo>
                    <a:pt x="3830" y="13157"/>
                    <a:pt x="8919" y="13602"/>
                    <a:pt x="8919" y="762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 3779">
              <a:extLst>
                <a:ext uri="{FF2B5EF4-FFF2-40B4-BE49-F238E27FC236}">
                  <a16:creationId xmlns:a16="http://schemas.microsoft.com/office/drawing/2014/main" id="{6E96431C-3BC6-C724-FE79-1F5FD49BA9B5}"/>
                </a:ext>
              </a:extLst>
            </p:cNvPr>
            <p:cNvSpPr/>
            <p:nvPr/>
          </p:nvSpPr>
          <p:spPr>
            <a:xfrm>
              <a:off x="9712699" y="391949"/>
              <a:ext cx="23814" cy="20014"/>
            </a:xfrm>
            <a:custGeom>
              <a:avLst/>
              <a:gdLst>
                <a:gd name="connsiteX0" fmla="*/ 9340 w 23814"/>
                <a:gd name="connsiteY0" fmla="*/ 19002 h 20014"/>
                <a:gd name="connsiteX1" fmla="*/ 23652 w 23814"/>
                <a:gd name="connsiteY1" fmla="*/ 16776 h 20014"/>
                <a:gd name="connsiteX2" fmla="*/ 5079 w 23814"/>
                <a:gd name="connsiteY2" fmla="*/ 238 h 20014"/>
                <a:gd name="connsiteX3" fmla="*/ 9340 w 23814"/>
                <a:gd name="connsiteY3" fmla="*/ 19002 h 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4" h="20014">
                  <a:moveTo>
                    <a:pt x="9340" y="19002"/>
                  </a:moveTo>
                  <a:cubicBezTo>
                    <a:pt x="15701" y="21420"/>
                    <a:pt x="23652" y="20147"/>
                    <a:pt x="23652" y="16776"/>
                  </a:cubicBezTo>
                  <a:cubicBezTo>
                    <a:pt x="18888" y="9843"/>
                    <a:pt x="12515" y="4169"/>
                    <a:pt x="5079" y="238"/>
                  </a:cubicBezTo>
                  <a:cubicBezTo>
                    <a:pt x="-3954" y="238"/>
                    <a:pt x="-519" y="15250"/>
                    <a:pt x="9340" y="1900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 3780">
              <a:extLst>
                <a:ext uri="{FF2B5EF4-FFF2-40B4-BE49-F238E27FC236}">
                  <a16:creationId xmlns:a16="http://schemas.microsoft.com/office/drawing/2014/main" id="{EC6748C1-0811-B3E7-A179-9D43FC30E52C}"/>
                </a:ext>
              </a:extLst>
            </p:cNvPr>
            <p:cNvSpPr/>
            <p:nvPr/>
          </p:nvSpPr>
          <p:spPr>
            <a:xfrm>
              <a:off x="9663278" y="325925"/>
              <a:ext cx="12261" cy="18793"/>
            </a:xfrm>
            <a:custGeom>
              <a:avLst/>
              <a:gdLst>
                <a:gd name="connsiteX0" fmla="*/ 306 w 12261"/>
                <a:gd name="connsiteY0" fmla="*/ 16140 h 18793"/>
                <a:gd name="connsiteX1" fmla="*/ 11692 w 12261"/>
                <a:gd name="connsiteY1" fmla="*/ 17349 h 18793"/>
                <a:gd name="connsiteX2" fmla="*/ 4123 w 12261"/>
                <a:gd name="connsiteY2" fmla="*/ 238 h 18793"/>
                <a:gd name="connsiteX3" fmla="*/ 3614 w 12261"/>
                <a:gd name="connsiteY3" fmla="*/ 4564 h 18793"/>
                <a:gd name="connsiteX4" fmla="*/ 1897 w 12261"/>
                <a:gd name="connsiteY4" fmla="*/ 10924 h 18793"/>
                <a:gd name="connsiteX5" fmla="*/ 268 w 12261"/>
                <a:gd name="connsiteY5" fmla="*/ 16070 h 18793"/>
                <a:gd name="connsiteX6" fmla="*/ 306 w 12261"/>
                <a:gd name="connsiteY6" fmla="*/ 16140 h 1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61" h="18793">
                  <a:moveTo>
                    <a:pt x="306" y="16140"/>
                  </a:moveTo>
                  <a:cubicBezTo>
                    <a:pt x="3194" y="19467"/>
                    <a:pt x="8168" y="19995"/>
                    <a:pt x="11692" y="17349"/>
                  </a:cubicBezTo>
                  <a:cubicBezTo>
                    <a:pt x="13791" y="15186"/>
                    <a:pt x="7240" y="238"/>
                    <a:pt x="4123" y="238"/>
                  </a:cubicBezTo>
                  <a:cubicBezTo>
                    <a:pt x="2914" y="238"/>
                    <a:pt x="2724" y="2210"/>
                    <a:pt x="3614" y="4564"/>
                  </a:cubicBezTo>
                  <a:cubicBezTo>
                    <a:pt x="4460" y="6834"/>
                    <a:pt x="3773" y="9391"/>
                    <a:pt x="1897" y="10924"/>
                  </a:cubicBezTo>
                  <a:cubicBezTo>
                    <a:pt x="27" y="11898"/>
                    <a:pt x="-705" y="14200"/>
                    <a:pt x="268" y="16070"/>
                  </a:cubicBezTo>
                  <a:cubicBezTo>
                    <a:pt x="281" y="16096"/>
                    <a:pt x="294" y="16115"/>
                    <a:pt x="306" y="161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 3781">
              <a:extLst>
                <a:ext uri="{FF2B5EF4-FFF2-40B4-BE49-F238E27FC236}">
                  <a16:creationId xmlns:a16="http://schemas.microsoft.com/office/drawing/2014/main" id="{3F4A0FE9-0999-694C-A154-73EBB1814A9E}"/>
                </a:ext>
              </a:extLst>
            </p:cNvPr>
            <p:cNvSpPr/>
            <p:nvPr/>
          </p:nvSpPr>
          <p:spPr>
            <a:xfrm>
              <a:off x="9665273" y="347933"/>
              <a:ext cx="9286" cy="6297"/>
            </a:xfrm>
            <a:custGeom>
              <a:avLst/>
              <a:gdLst>
                <a:gd name="connsiteX0" fmla="*/ 9124 w 9286"/>
                <a:gd name="connsiteY0" fmla="*/ 3355 h 6297"/>
                <a:gd name="connsiteX1" fmla="*/ 4417 w 9286"/>
                <a:gd name="connsiteY1" fmla="*/ 238 h 6297"/>
                <a:gd name="connsiteX2" fmla="*/ -163 w 9286"/>
                <a:gd name="connsiteY2" fmla="*/ 3355 h 6297"/>
                <a:gd name="connsiteX3" fmla="*/ 4417 w 9286"/>
                <a:gd name="connsiteY3" fmla="*/ 6536 h 6297"/>
                <a:gd name="connsiteX4" fmla="*/ 9124 w 9286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6297">
                  <a:moveTo>
                    <a:pt x="9124" y="3355"/>
                  </a:moveTo>
                  <a:cubicBezTo>
                    <a:pt x="9124" y="1638"/>
                    <a:pt x="7025" y="238"/>
                    <a:pt x="4417" y="238"/>
                  </a:cubicBezTo>
                  <a:cubicBezTo>
                    <a:pt x="1809" y="238"/>
                    <a:pt x="-163" y="1638"/>
                    <a:pt x="-163" y="3355"/>
                  </a:cubicBezTo>
                  <a:cubicBezTo>
                    <a:pt x="-163" y="5072"/>
                    <a:pt x="1873" y="6536"/>
                    <a:pt x="4417" y="6536"/>
                  </a:cubicBezTo>
                  <a:cubicBezTo>
                    <a:pt x="6961" y="6536"/>
                    <a:pt x="9124" y="5009"/>
                    <a:pt x="9124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 3782">
              <a:extLst>
                <a:ext uri="{FF2B5EF4-FFF2-40B4-BE49-F238E27FC236}">
                  <a16:creationId xmlns:a16="http://schemas.microsoft.com/office/drawing/2014/main" id="{DB3305D9-5447-211F-F6FD-FA85E01A35F5}"/>
                </a:ext>
              </a:extLst>
            </p:cNvPr>
            <p:cNvSpPr/>
            <p:nvPr/>
          </p:nvSpPr>
          <p:spPr>
            <a:xfrm>
              <a:off x="9730953" y="259837"/>
              <a:ext cx="11223" cy="25385"/>
            </a:xfrm>
            <a:custGeom>
              <a:avLst/>
              <a:gdLst>
                <a:gd name="connsiteX0" fmla="*/ 10614 w 11223"/>
                <a:gd name="connsiteY0" fmla="*/ 20465 h 25385"/>
                <a:gd name="connsiteX1" fmla="*/ 2599 w 11223"/>
                <a:gd name="connsiteY1" fmla="*/ 238 h 25385"/>
                <a:gd name="connsiteX2" fmla="*/ 1391 w 11223"/>
                <a:gd name="connsiteY2" fmla="*/ 23010 h 25385"/>
                <a:gd name="connsiteX3" fmla="*/ 10614 w 11223"/>
                <a:gd name="connsiteY3" fmla="*/ 20465 h 2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3" h="25385">
                  <a:moveTo>
                    <a:pt x="10614" y="20465"/>
                  </a:moveTo>
                  <a:cubicBezTo>
                    <a:pt x="12713" y="14804"/>
                    <a:pt x="6988" y="238"/>
                    <a:pt x="2599" y="238"/>
                  </a:cubicBezTo>
                  <a:cubicBezTo>
                    <a:pt x="-263" y="238"/>
                    <a:pt x="-1281" y="18366"/>
                    <a:pt x="1391" y="23010"/>
                  </a:cubicBezTo>
                  <a:cubicBezTo>
                    <a:pt x="4062" y="27653"/>
                    <a:pt x="8960" y="25681"/>
                    <a:pt x="10614" y="2046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 3783">
              <a:extLst>
                <a:ext uri="{FF2B5EF4-FFF2-40B4-BE49-F238E27FC236}">
                  <a16:creationId xmlns:a16="http://schemas.microsoft.com/office/drawing/2014/main" id="{98C66CE4-5C11-62A2-EB76-AE8B3A615D89}"/>
                </a:ext>
              </a:extLst>
            </p:cNvPr>
            <p:cNvSpPr/>
            <p:nvPr/>
          </p:nvSpPr>
          <p:spPr>
            <a:xfrm>
              <a:off x="9631614" y="6055727"/>
              <a:ext cx="7795" cy="7701"/>
            </a:xfrm>
            <a:custGeom>
              <a:avLst/>
              <a:gdLst>
                <a:gd name="connsiteX0" fmla="*/ 867 w 7795"/>
                <a:gd name="connsiteY0" fmla="*/ 5956 h 7701"/>
                <a:gd name="connsiteX1" fmla="*/ 5949 w 7795"/>
                <a:gd name="connsiteY1" fmla="*/ 7495 h 7701"/>
                <a:gd name="connsiteX2" fmla="*/ 6082 w 7795"/>
                <a:gd name="connsiteY2" fmla="*/ 7419 h 7701"/>
                <a:gd name="connsiteX3" fmla="*/ 6082 w 7795"/>
                <a:gd name="connsiteY3" fmla="*/ 2076 h 7701"/>
                <a:gd name="connsiteX4" fmla="*/ 867 w 7795"/>
                <a:gd name="connsiteY4" fmla="*/ 5956 h 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5" h="7701">
                  <a:moveTo>
                    <a:pt x="867" y="5956"/>
                  </a:moveTo>
                  <a:cubicBezTo>
                    <a:pt x="1846" y="7782"/>
                    <a:pt x="4117" y="8475"/>
                    <a:pt x="5949" y="7495"/>
                  </a:cubicBezTo>
                  <a:cubicBezTo>
                    <a:pt x="5993" y="7470"/>
                    <a:pt x="6038" y="7445"/>
                    <a:pt x="6082" y="7419"/>
                  </a:cubicBezTo>
                  <a:cubicBezTo>
                    <a:pt x="8181" y="6083"/>
                    <a:pt x="8118" y="4366"/>
                    <a:pt x="6082" y="2076"/>
                  </a:cubicBezTo>
                  <a:cubicBezTo>
                    <a:pt x="1948" y="-1931"/>
                    <a:pt x="-2123" y="1186"/>
                    <a:pt x="867" y="595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 3784">
              <a:extLst>
                <a:ext uri="{FF2B5EF4-FFF2-40B4-BE49-F238E27FC236}">
                  <a16:creationId xmlns:a16="http://schemas.microsoft.com/office/drawing/2014/main" id="{C195A68E-CBA4-8EF6-5276-9A226DCBDE35}"/>
                </a:ext>
              </a:extLst>
            </p:cNvPr>
            <p:cNvSpPr/>
            <p:nvPr/>
          </p:nvSpPr>
          <p:spPr>
            <a:xfrm>
              <a:off x="9485456" y="3122986"/>
              <a:ext cx="6170" cy="6297"/>
            </a:xfrm>
            <a:custGeom>
              <a:avLst/>
              <a:gdLst>
                <a:gd name="connsiteX0" fmla="*/ 2955 w 6170"/>
                <a:gd name="connsiteY0" fmla="*/ 6536 h 6297"/>
                <a:gd name="connsiteX1" fmla="*/ 6008 w 6170"/>
                <a:gd name="connsiteY1" fmla="*/ 3355 h 6297"/>
                <a:gd name="connsiteX2" fmla="*/ 6008 w 6170"/>
                <a:gd name="connsiteY2" fmla="*/ 3355 h 6297"/>
                <a:gd name="connsiteX3" fmla="*/ 3018 w 6170"/>
                <a:gd name="connsiteY3" fmla="*/ 238 h 6297"/>
                <a:gd name="connsiteX4" fmla="*/ 2955 w 6170"/>
                <a:gd name="connsiteY4" fmla="*/ 238 h 6297"/>
                <a:gd name="connsiteX5" fmla="*/ -163 w 6170"/>
                <a:gd name="connsiteY5" fmla="*/ 3355 h 6297"/>
                <a:gd name="connsiteX6" fmla="*/ 2955 w 6170"/>
                <a:gd name="connsiteY6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0" h="6297">
                  <a:moveTo>
                    <a:pt x="2955" y="6536"/>
                  </a:moveTo>
                  <a:cubicBezTo>
                    <a:pt x="4678" y="6504"/>
                    <a:pt x="6039" y="5079"/>
                    <a:pt x="6008" y="3355"/>
                  </a:cubicBezTo>
                  <a:cubicBezTo>
                    <a:pt x="6008" y="3355"/>
                    <a:pt x="6008" y="3355"/>
                    <a:pt x="6008" y="3355"/>
                  </a:cubicBezTo>
                  <a:cubicBezTo>
                    <a:pt x="6039" y="1670"/>
                    <a:pt x="4704" y="277"/>
                    <a:pt x="3018" y="238"/>
                  </a:cubicBezTo>
                  <a:cubicBezTo>
                    <a:pt x="2999" y="238"/>
                    <a:pt x="2974" y="238"/>
                    <a:pt x="2955" y="238"/>
                  </a:cubicBezTo>
                  <a:cubicBezTo>
                    <a:pt x="1231" y="238"/>
                    <a:pt x="-163" y="1631"/>
                    <a:pt x="-163" y="3355"/>
                  </a:cubicBezTo>
                  <a:cubicBezTo>
                    <a:pt x="-163" y="5085"/>
                    <a:pt x="1224" y="6504"/>
                    <a:pt x="2955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 3785">
              <a:extLst>
                <a:ext uri="{FF2B5EF4-FFF2-40B4-BE49-F238E27FC236}">
                  <a16:creationId xmlns:a16="http://schemas.microsoft.com/office/drawing/2014/main" id="{5C300E50-7C1A-D2FD-D0E7-C1650620D820}"/>
                </a:ext>
              </a:extLst>
            </p:cNvPr>
            <p:cNvSpPr/>
            <p:nvPr/>
          </p:nvSpPr>
          <p:spPr>
            <a:xfrm>
              <a:off x="9786982" y="3588940"/>
              <a:ext cx="10713" cy="6010"/>
            </a:xfrm>
            <a:custGeom>
              <a:avLst/>
              <a:gdLst>
                <a:gd name="connsiteX0" fmla="*/ 8905 w 10713"/>
                <a:gd name="connsiteY0" fmla="*/ 2433 h 6010"/>
                <a:gd name="connsiteX1" fmla="*/ 1464 w 10713"/>
                <a:gd name="connsiteY1" fmla="*/ 2433 h 6010"/>
                <a:gd name="connsiteX2" fmla="*/ 5216 w 10713"/>
                <a:gd name="connsiteY2" fmla="*/ 6249 h 6010"/>
                <a:gd name="connsiteX3" fmla="*/ 8905 w 10713"/>
                <a:gd name="connsiteY3" fmla="*/ 2433 h 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13" h="6010">
                  <a:moveTo>
                    <a:pt x="8905" y="2433"/>
                  </a:moveTo>
                  <a:cubicBezTo>
                    <a:pt x="6043" y="-493"/>
                    <a:pt x="4390" y="-493"/>
                    <a:pt x="1464" y="2433"/>
                  </a:cubicBezTo>
                  <a:cubicBezTo>
                    <a:pt x="-1463" y="5359"/>
                    <a:pt x="-572" y="6249"/>
                    <a:pt x="5216" y="6249"/>
                  </a:cubicBezTo>
                  <a:cubicBezTo>
                    <a:pt x="11005" y="6249"/>
                    <a:pt x="11832" y="5359"/>
                    <a:pt x="8905" y="243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 3786">
              <a:extLst>
                <a:ext uri="{FF2B5EF4-FFF2-40B4-BE49-F238E27FC236}">
                  <a16:creationId xmlns:a16="http://schemas.microsoft.com/office/drawing/2014/main" id="{D395A244-FBE1-4750-653B-22DD00FDF001}"/>
                </a:ext>
              </a:extLst>
            </p:cNvPr>
            <p:cNvSpPr/>
            <p:nvPr/>
          </p:nvSpPr>
          <p:spPr>
            <a:xfrm>
              <a:off x="9792360" y="257663"/>
              <a:ext cx="18303" cy="11658"/>
            </a:xfrm>
            <a:custGeom>
              <a:avLst/>
              <a:gdLst>
                <a:gd name="connsiteX0" fmla="*/ -163 w 18303"/>
                <a:gd name="connsiteY0" fmla="*/ 9218 h 11658"/>
                <a:gd name="connsiteX1" fmla="*/ 17329 w 18303"/>
                <a:gd name="connsiteY1" fmla="*/ 6992 h 11658"/>
                <a:gd name="connsiteX2" fmla="*/ 17329 w 18303"/>
                <a:gd name="connsiteY2" fmla="*/ 631 h 11658"/>
                <a:gd name="connsiteX3" fmla="*/ -163 w 18303"/>
                <a:gd name="connsiteY3" fmla="*/ 9218 h 11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03" h="11658">
                  <a:moveTo>
                    <a:pt x="-163" y="9218"/>
                  </a:moveTo>
                  <a:cubicBezTo>
                    <a:pt x="-163" y="13925"/>
                    <a:pt x="15421" y="11953"/>
                    <a:pt x="17329" y="6992"/>
                  </a:cubicBezTo>
                  <a:cubicBezTo>
                    <a:pt x="18347" y="4321"/>
                    <a:pt x="18475" y="1395"/>
                    <a:pt x="17329" y="631"/>
                  </a:cubicBezTo>
                  <a:cubicBezTo>
                    <a:pt x="15485" y="-1595"/>
                    <a:pt x="-163" y="6229"/>
                    <a:pt x="-163" y="921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 3787">
              <a:extLst>
                <a:ext uri="{FF2B5EF4-FFF2-40B4-BE49-F238E27FC236}">
                  <a16:creationId xmlns:a16="http://schemas.microsoft.com/office/drawing/2014/main" id="{49FDB809-E1FF-F9A8-A69E-AF7DD886ABA3}"/>
                </a:ext>
              </a:extLst>
            </p:cNvPr>
            <p:cNvSpPr/>
            <p:nvPr/>
          </p:nvSpPr>
          <p:spPr>
            <a:xfrm>
              <a:off x="9752790" y="436572"/>
              <a:ext cx="8530" cy="8870"/>
            </a:xfrm>
            <a:custGeom>
              <a:avLst/>
              <a:gdLst>
                <a:gd name="connsiteX0" fmla="*/ 3470 w 8530"/>
                <a:gd name="connsiteY0" fmla="*/ 9109 h 8870"/>
                <a:gd name="connsiteX1" fmla="*/ 8368 w 8530"/>
                <a:gd name="connsiteY1" fmla="*/ 4211 h 8870"/>
                <a:gd name="connsiteX2" fmla="*/ 8368 w 8530"/>
                <a:gd name="connsiteY2" fmla="*/ 4148 h 8870"/>
                <a:gd name="connsiteX3" fmla="*/ 4679 w 8530"/>
                <a:gd name="connsiteY3" fmla="*/ 395 h 8870"/>
                <a:gd name="connsiteX4" fmla="*/ 3470 w 8530"/>
                <a:gd name="connsiteY4" fmla="*/ 9109 h 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0" h="8870">
                  <a:moveTo>
                    <a:pt x="3470" y="9109"/>
                  </a:moveTo>
                  <a:cubicBezTo>
                    <a:pt x="6173" y="9109"/>
                    <a:pt x="8368" y="6914"/>
                    <a:pt x="8368" y="4211"/>
                  </a:cubicBezTo>
                  <a:cubicBezTo>
                    <a:pt x="8368" y="4192"/>
                    <a:pt x="8368" y="4167"/>
                    <a:pt x="8368" y="4148"/>
                  </a:cubicBezTo>
                  <a:cubicBezTo>
                    <a:pt x="8368" y="1412"/>
                    <a:pt x="6714" y="-305"/>
                    <a:pt x="4679" y="395"/>
                  </a:cubicBezTo>
                  <a:cubicBezTo>
                    <a:pt x="-1046" y="2367"/>
                    <a:pt x="-2000" y="9109"/>
                    <a:pt x="3470" y="910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 3788">
              <a:extLst>
                <a:ext uri="{FF2B5EF4-FFF2-40B4-BE49-F238E27FC236}">
                  <a16:creationId xmlns:a16="http://schemas.microsoft.com/office/drawing/2014/main" id="{F88C21D5-1639-866F-FFCD-F5E0E2EB18C9}"/>
                </a:ext>
              </a:extLst>
            </p:cNvPr>
            <p:cNvSpPr/>
            <p:nvPr/>
          </p:nvSpPr>
          <p:spPr>
            <a:xfrm>
              <a:off x="9640467" y="3421875"/>
              <a:ext cx="12018" cy="18803"/>
            </a:xfrm>
            <a:custGeom>
              <a:avLst/>
              <a:gdLst>
                <a:gd name="connsiteX0" fmla="*/ 11668 w 12018"/>
                <a:gd name="connsiteY0" fmla="*/ 8889 h 18803"/>
                <a:gd name="connsiteX1" fmla="*/ 9951 w 12018"/>
                <a:gd name="connsiteY1" fmla="*/ 238 h 18803"/>
                <a:gd name="connsiteX2" fmla="*/ -163 w 12018"/>
                <a:gd name="connsiteY2" fmla="*/ 13723 h 18803"/>
                <a:gd name="connsiteX3" fmla="*/ 11668 w 12018"/>
                <a:gd name="connsiteY3" fmla="*/ 8889 h 1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18" h="18803">
                  <a:moveTo>
                    <a:pt x="11668" y="8889"/>
                  </a:moveTo>
                  <a:cubicBezTo>
                    <a:pt x="12177" y="4118"/>
                    <a:pt x="11668" y="238"/>
                    <a:pt x="9951" y="238"/>
                  </a:cubicBezTo>
                  <a:cubicBezTo>
                    <a:pt x="5308" y="238"/>
                    <a:pt x="-163" y="7553"/>
                    <a:pt x="-163" y="13723"/>
                  </a:cubicBezTo>
                  <a:cubicBezTo>
                    <a:pt x="-163" y="23264"/>
                    <a:pt x="10396" y="18939"/>
                    <a:pt x="11668" y="888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 3789">
              <a:extLst>
                <a:ext uri="{FF2B5EF4-FFF2-40B4-BE49-F238E27FC236}">
                  <a16:creationId xmlns:a16="http://schemas.microsoft.com/office/drawing/2014/main" id="{FE993216-C070-E349-F371-1BEA71A13EB7}"/>
                </a:ext>
              </a:extLst>
            </p:cNvPr>
            <p:cNvSpPr/>
            <p:nvPr/>
          </p:nvSpPr>
          <p:spPr>
            <a:xfrm>
              <a:off x="9647677" y="3047483"/>
              <a:ext cx="5129" cy="6297"/>
            </a:xfrm>
            <a:custGeom>
              <a:avLst/>
              <a:gdLst>
                <a:gd name="connsiteX0" fmla="*/ 3631 w 5129"/>
                <a:gd name="connsiteY0" fmla="*/ 6536 h 6297"/>
                <a:gd name="connsiteX1" fmla="*/ 4967 w 5129"/>
                <a:gd name="connsiteY1" fmla="*/ 3356 h 6297"/>
                <a:gd name="connsiteX2" fmla="*/ 1723 w 5129"/>
                <a:gd name="connsiteY2" fmla="*/ 239 h 6297"/>
                <a:gd name="connsiteX3" fmla="*/ 1723 w 5129"/>
                <a:gd name="connsiteY3" fmla="*/ 239 h 6297"/>
                <a:gd name="connsiteX4" fmla="*/ 323 w 5129"/>
                <a:gd name="connsiteY4" fmla="*/ 3356 h 6297"/>
                <a:gd name="connsiteX5" fmla="*/ 3631 w 5129"/>
                <a:gd name="connsiteY5" fmla="*/ 6536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9" h="6297">
                  <a:moveTo>
                    <a:pt x="3631" y="6536"/>
                  </a:moveTo>
                  <a:cubicBezTo>
                    <a:pt x="4394" y="6536"/>
                    <a:pt x="4967" y="5137"/>
                    <a:pt x="4967" y="3356"/>
                  </a:cubicBezTo>
                  <a:cubicBezTo>
                    <a:pt x="4935" y="1600"/>
                    <a:pt x="3478" y="207"/>
                    <a:pt x="1723" y="239"/>
                  </a:cubicBezTo>
                  <a:cubicBezTo>
                    <a:pt x="1723" y="239"/>
                    <a:pt x="1723" y="239"/>
                    <a:pt x="1723" y="239"/>
                  </a:cubicBezTo>
                  <a:cubicBezTo>
                    <a:pt x="-59" y="239"/>
                    <a:pt x="-694" y="1638"/>
                    <a:pt x="323" y="3356"/>
                  </a:cubicBezTo>
                  <a:cubicBezTo>
                    <a:pt x="1341" y="5073"/>
                    <a:pt x="3185" y="6536"/>
                    <a:pt x="3631" y="653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 3790">
              <a:extLst>
                <a:ext uri="{FF2B5EF4-FFF2-40B4-BE49-F238E27FC236}">
                  <a16:creationId xmlns:a16="http://schemas.microsoft.com/office/drawing/2014/main" id="{31E76561-8986-A396-3861-91A2014546AD}"/>
                </a:ext>
              </a:extLst>
            </p:cNvPr>
            <p:cNvSpPr/>
            <p:nvPr/>
          </p:nvSpPr>
          <p:spPr>
            <a:xfrm>
              <a:off x="9789244" y="3607418"/>
              <a:ext cx="6297" cy="6360"/>
            </a:xfrm>
            <a:custGeom>
              <a:avLst/>
              <a:gdLst>
                <a:gd name="connsiteX0" fmla="*/ -163 w 6297"/>
                <a:gd name="connsiteY0" fmla="*/ 3482 h 6360"/>
                <a:gd name="connsiteX1" fmla="*/ 2954 w 6297"/>
                <a:gd name="connsiteY1" fmla="*/ 6599 h 6360"/>
                <a:gd name="connsiteX2" fmla="*/ 6135 w 6297"/>
                <a:gd name="connsiteY2" fmla="*/ 3419 h 6360"/>
                <a:gd name="connsiteX3" fmla="*/ 2954 w 6297"/>
                <a:gd name="connsiteY3" fmla="*/ 238 h 6360"/>
                <a:gd name="connsiteX4" fmla="*/ -163 w 6297"/>
                <a:gd name="connsiteY4" fmla="*/ 3355 h 6360"/>
                <a:gd name="connsiteX5" fmla="*/ -163 w 6297"/>
                <a:gd name="connsiteY5" fmla="*/ 3482 h 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97" h="6360">
                  <a:moveTo>
                    <a:pt x="-163" y="3482"/>
                  </a:moveTo>
                  <a:cubicBezTo>
                    <a:pt x="-163" y="5206"/>
                    <a:pt x="1230" y="6599"/>
                    <a:pt x="2954" y="6599"/>
                  </a:cubicBezTo>
                  <a:cubicBezTo>
                    <a:pt x="4710" y="6599"/>
                    <a:pt x="6135" y="5174"/>
                    <a:pt x="6135" y="3419"/>
                  </a:cubicBezTo>
                  <a:cubicBezTo>
                    <a:pt x="6135" y="1663"/>
                    <a:pt x="4710" y="238"/>
                    <a:pt x="2954" y="238"/>
                  </a:cubicBezTo>
                  <a:cubicBezTo>
                    <a:pt x="1230" y="238"/>
                    <a:pt x="-163" y="1631"/>
                    <a:pt x="-163" y="3355"/>
                  </a:cubicBezTo>
                  <a:cubicBezTo>
                    <a:pt x="-163" y="3393"/>
                    <a:pt x="-163" y="3438"/>
                    <a:pt x="-163" y="348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 3791">
              <a:extLst>
                <a:ext uri="{FF2B5EF4-FFF2-40B4-BE49-F238E27FC236}">
                  <a16:creationId xmlns:a16="http://schemas.microsoft.com/office/drawing/2014/main" id="{58CADAF1-7FD7-E981-0C5C-93278AF50C7D}"/>
                </a:ext>
              </a:extLst>
            </p:cNvPr>
            <p:cNvSpPr/>
            <p:nvPr/>
          </p:nvSpPr>
          <p:spPr>
            <a:xfrm>
              <a:off x="9646636" y="2874920"/>
              <a:ext cx="10271" cy="8330"/>
            </a:xfrm>
            <a:custGeom>
              <a:avLst/>
              <a:gdLst>
                <a:gd name="connsiteX0" fmla="*/ 10078 w 10271"/>
                <a:gd name="connsiteY0" fmla="*/ 4498 h 8330"/>
                <a:gd name="connsiteX1" fmla="*/ 5244 w 10271"/>
                <a:gd name="connsiteY1" fmla="*/ 363 h 8330"/>
                <a:gd name="connsiteX2" fmla="*/ -163 w 10271"/>
                <a:gd name="connsiteY2" fmla="*/ 4434 h 8330"/>
                <a:gd name="connsiteX3" fmla="*/ 10078 w 10271"/>
                <a:gd name="connsiteY3" fmla="*/ 4498 h 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1" h="8330">
                  <a:moveTo>
                    <a:pt x="10078" y="4498"/>
                  </a:moveTo>
                  <a:cubicBezTo>
                    <a:pt x="10396" y="2780"/>
                    <a:pt x="8234" y="936"/>
                    <a:pt x="5244" y="363"/>
                  </a:cubicBezTo>
                  <a:cubicBezTo>
                    <a:pt x="2255" y="-209"/>
                    <a:pt x="-163" y="1190"/>
                    <a:pt x="-163" y="4434"/>
                  </a:cubicBezTo>
                  <a:cubicBezTo>
                    <a:pt x="-163" y="9904"/>
                    <a:pt x="8997" y="9968"/>
                    <a:pt x="10078" y="449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 3792">
              <a:extLst>
                <a:ext uri="{FF2B5EF4-FFF2-40B4-BE49-F238E27FC236}">
                  <a16:creationId xmlns:a16="http://schemas.microsoft.com/office/drawing/2014/main" id="{FE56CF02-3F28-D4B8-55AA-2F328512276A}"/>
                </a:ext>
              </a:extLst>
            </p:cNvPr>
            <p:cNvSpPr/>
            <p:nvPr/>
          </p:nvSpPr>
          <p:spPr>
            <a:xfrm>
              <a:off x="9655986" y="879625"/>
              <a:ext cx="8102" cy="6297"/>
            </a:xfrm>
            <a:custGeom>
              <a:avLst/>
              <a:gdLst>
                <a:gd name="connsiteX0" fmla="*/ 7598 w 8102"/>
                <a:gd name="connsiteY0" fmla="*/ 3419 h 6297"/>
                <a:gd name="connsiteX1" fmla="*/ 2764 w 8102"/>
                <a:gd name="connsiteY1" fmla="*/ 238 h 6297"/>
                <a:gd name="connsiteX2" fmla="*/ -162 w 8102"/>
                <a:gd name="connsiteY2" fmla="*/ 3419 h 6297"/>
                <a:gd name="connsiteX3" fmla="*/ 4672 w 8102"/>
                <a:gd name="connsiteY3" fmla="*/ 6536 h 6297"/>
                <a:gd name="connsiteX4" fmla="*/ 7598 w 8102"/>
                <a:gd name="connsiteY4" fmla="*/ 3419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2" h="6297">
                  <a:moveTo>
                    <a:pt x="7598" y="3419"/>
                  </a:moveTo>
                  <a:cubicBezTo>
                    <a:pt x="6542" y="1695"/>
                    <a:pt x="4768" y="525"/>
                    <a:pt x="2764" y="238"/>
                  </a:cubicBezTo>
                  <a:cubicBezTo>
                    <a:pt x="1091" y="340"/>
                    <a:pt x="-200" y="1746"/>
                    <a:pt x="-162" y="3419"/>
                  </a:cubicBezTo>
                  <a:cubicBezTo>
                    <a:pt x="-162" y="5136"/>
                    <a:pt x="2064" y="6536"/>
                    <a:pt x="4672" y="6536"/>
                  </a:cubicBezTo>
                  <a:cubicBezTo>
                    <a:pt x="7280" y="6536"/>
                    <a:pt x="8616" y="5136"/>
                    <a:pt x="7598" y="341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 3793">
              <a:extLst>
                <a:ext uri="{FF2B5EF4-FFF2-40B4-BE49-F238E27FC236}">
                  <a16:creationId xmlns:a16="http://schemas.microsoft.com/office/drawing/2014/main" id="{F305DE22-88FC-E635-F27B-E91EEBEA6936}"/>
                </a:ext>
              </a:extLst>
            </p:cNvPr>
            <p:cNvSpPr/>
            <p:nvPr/>
          </p:nvSpPr>
          <p:spPr>
            <a:xfrm>
              <a:off x="9758288" y="371568"/>
              <a:ext cx="18552" cy="14845"/>
            </a:xfrm>
            <a:custGeom>
              <a:avLst/>
              <a:gdLst>
                <a:gd name="connsiteX0" fmla="*/ 10948 w 18552"/>
                <a:gd name="connsiteY0" fmla="*/ 10888 h 14845"/>
                <a:gd name="connsiteX1" fmla="*/ 18390 w 18552"/>
                <a:gd name="connsiteY1" fmla="*/ 1665 h 14845"/>
                <a:gd name="connsiteX2" fmla="*/ 771 w 18552"/>
                <a:gd name="connsiteY2" fmla="*/ 6753 h 14845"/>
                <a:gd name="connsiteX3" fmla="*/ 10948 w 18552"/>
                <a:gd name="connsiteY3" fmla="*/ 10888 h 14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52" h="14845">
                  <a:moveTo>
                    <a:pt x="10948" y="10888"/>
                  </a:moveTo>
                  <a:cubicBezTo>
                    <a:pt x="14032" y="8356"/>
                    <a:pt x="16571" y="5220"/>
                    <a:pt x="18390" y="1665"/>
                  </a:cubicBezTo>
                  <a:cubicBezTo>
                    <a:pt x="18390" y="-2152"/>
                    <a:pt x="2424" y="2428"/>
                    <a:pt x="771" y="6753"/>
                  </a:cubicBezTo>
                  <a:cubicBezTo>
                    <a:pt x="-2537" y="15595"/>
                    <a:pt x="3442" y="18075"/>
                    <a:pt x="10948" y="108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 3794">
              <a:extLst>
                <a:ext uri="{FF2B5EF4-FFF2-40B4-BE49-F238E27FC236}">
                  <a16:creationId xmlns:a16="http://schemas.microsoft.com/office/drawing/2014/main" id="{C3F57A4B-D3BD-4455-C07B-7A60D45D7D52}"/>
                </a:ext>
              </a:extLst>
            </p:cNvPr>
            <p:cNvSpPr/>
            <p:nvPr/>
          </p:nvSpPr>
          <p:spPr>
            <a:xfrm>
              <a:off x="9780390" y="231888"/>
              <a:ext cx="14895" cy="12097"/>
            </a:xfrm>
            <a:custGeom>
              <a:avLst/>
              <a:gdLst>
                <a:gd name="connsiteX0" fmla="*/ 11172 w 14895"/>
                <a:gd name="connsiteY0" fmla="*/ 8660 h 12097"/>
                <a:gd name="connsiteX1" fmla="*/ 7928 w 14895"/>
                <a:gd name="connsiteY1" fmla="*/ 455 h 12097"/>
                <a:gd name="connsiteX2" fmla="*/ -23 w 14895"/>
                <a:gd name="connsiteY2" fmla="*/ 6815 h 12097"/>
                <a:gd name="connsiteX3" fmla="*/ 11172 w 14895"/>
                <a:gd name="connsiteY3" fmla="*/ 8660 h 1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5" h="12097">
                  <a:moveTo>
                    <a:pt x="11172" y="8660"/>
                  </a:moveTo>
                  <a:cubicBezTo>
                    <a:pt x="16961" y="2808"/>
                    <a:pt x="15561" y="-690"/>
                    <a:pt x="7928" y="455"/>
                  </a:cubicBezTo>
                  <a:cubicBezTo>
                    <a:pt x="4264" y="849"/>
                    <a:pt x="1167" y="3330"/>
                    <a:pt x="-23" y="6815"/>
                  </a:cubicBezTo>
                  <a:cubicBezTo>
                    <a:pt x="-1231" y="13240"/>
                    <a:pt x="5638" y="14321"/>
                    <a:pt x="11172" y="866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 3795">
              <a:extLst>
                <a:ext uri="{FF2B5EF4-FFF2-40B4-BE49-F238E27FC236}">
                  <a16:creationId xmlns:a16="http://schemas.microsoft.com/office/drawing/2014/main" id="{B2C0AA61-22A4-1C68-9784-B5B3FF9A87B0}"/>
                </a:ext>
              </a:extLst>
            </p:cNvPr>
            <p:cNvSpPr/>
            <p:nvPr/>
          </p:nvSpPr>
          <p:spPr>
            <a:xfrm>
              <a:off x="9767554" y="279914"/>
              <a:ext cx="6169" cy="8228"/>
            </a:xfrm>
            <a:custGeom>
              <a:avLst/>
              <a:gdLst>
                <a:gd name="connsiteX0" fmla="*/ 2890 w 6169"/>
                <a:gd name="connsiteY0" fmla="*/ 8467 h 8228"/>
                <a:gd name="connsiteX1" fmla="*/ 6007 w 6169"/>
                <a:gd name="connsiteY1" fmla="*/ 3569 h 8228"/>
                <a:gd name="connsiteX2" fmla="*/ 2890 w 6169"/>
                <a:gd name="connsiteY2" fmla="*/ 580 h 8228"/>
                <a:gd name="connsiteX3" fmla="*/ -163 w 6169"/>
                <a:gd name="connsiteY3" fmla="*/ 5541 h 8228"/>
                <a:gd name="connsiteX4" fmla="*/ 2890 w 6169"/>
                <a:gd name="connsiteY4" fmla="*/ 8467 h 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9" h="8228">
                  <a:moveTo>
                    <a:pt x="2890" y="8467"/>
                  </a:moveTo>
                  <a:cubicBezTo>
                    <a:pt x="4608" y="8467"/>
                    <a:pt x="6007" y="6241"/>
                    <a:pt x="6007" y="3569"/>
                  </a:cubicBezTo>
                  <a:cubicBezTo>
                    <a:pt x="6007" y="898"/>
                    <a:pt x="4608" y="-438"/>
                    <a:pt x="2890" y="580"/>
                  </a:cubicBezTo>
                  <a:cubicBezTo>
                    <a:pt x="1192" y="1705"/>
                    <a:pt x="79" y="3518"/>
                    <a:pt x="-163" y="5541"/>
                  </a:cubicBezTo>
                  <a:cubicBezTo>
                    <a:pt x="-93" y="7176"/>
                    <a:pt x="1256" y="8467"/>
                    <a:pt x="2890" y="846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 3796">
              <a:extLst>
                <a:ext uri="{FF2B5EF4-FFF2-40B4-BE49-F238E27FC236}">
                  <a16:creationId xmlns:a16="http://schemas.microsoft.com/office/drawing/2014/main" id="{48562862-E2E6-C596-2C97-97168E947E90}"/>
                </a:ext>
              </a:extLst>
            </p:cNvPr>
            <p:cNvSpPr/>
            <p:nvPr/>
          </p:nvSpPr>
          <p:spPr>
            <a:xfrm>
              <a:off x="9824452" y="6285024"/>
              <a:ext cx="8171" cy="9433"/>
            </a:xfrm>
            <a:custGeom>
              <a:avLst/>
              <a:gdLst>
                <a:gd name="connsiteX0" fmla="*/ 885 w 8171"/>
                <a:gd name="connsiteY0" fmla="*/ 7680 h 9433"/>
                <a:gd name="connsiteX1" fmla="*/ 8009 w 8171"/>
                <a:gd name="connsiteY1" fmla="*/ 4945 h 9433"/>
                <a:gd name="connsiteX2" fmla="*/ 5083 w 8171"/>
                <a:gd name="connsiteY2" fmla="*/ 238 h 9433"/>
                <a:gd name="connsiteX3" fmla="*/ 885 w 8171"/>
                <a:gd name="connsiteY3" fmla="*/ 7680 h 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1" h="9433">
                  <a:moveTo>
                    <a:pt x="885" y="7680"/>
                  </a:moveTo>
                  <a:cubicBezTo>
                    <a:pt x="4383" y="11242"/>
                    <a:pt x="8009" y="9843"/>
                    <a:pt x="8009" y="4945"/>
                  </a:cubicBezTo>
                  <a:cubicBezTo>
                    <a:pt x="8009" y="2401"/>
                    <a:pt x="6737" y="238"/>
                    <a:pt x="5083" y="238"/>
                  </a:cubicBezTo>
                  <a:cubicBezTo>
                    <a:pt x="1203" y="238"/>
                    <a:pt x="-1850" y="5136"/>
                    <a:pt x="885" y="768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 3797">
              <a:extLst>
                <a:ext uri="{FF2B5EF4-FFF2-40B4-BE49-F238E27FC236}">
                  <a16:creationId xmlns:a16="http://schemas.microsoft.com/office/drawing/2014/main" id="{8460A836-B029-D5EB-5A65-F9E4DCCCAE25}"/>
                </a:ext>
              </a:extLst>
            </p:cNvPr>
            <p:cNvSpPr/>
            <p:nvPr/>
          </p:nvSpPr>
          <p:spPr>
            <a:xfrm>
              <a:off x="9774190" y="257230"/>
              <a:ext cx="14201" cy="14930"/>
            </a:xfrm>
            <a:custGeom>
              <a:avLst/>
              <a:gdLst>
                <a:gd name="connsiteX0" fmla="*/ 12983 w 14201"/>
                <a:gd name="connsiteY0" fmla="*/ 10415 h 14930"/>
                <a:gd name="connsiteX1" fmla="*/ 2679 w 14201"/>
                <a:gd name="connsiteY1" fmla="*/ 2654 h 14930"/>
                <a:gd name="connsiteX2" fmla="*/ 2297 w 14201"/>
                <a:gd name="connsiteY2" fmla="*/ 10478 h 14930"/>
                <a:gd name="connsiteX3" fmla="*/ 12983 w 14201"/>
                <a:gd name="connsiteY3" fmla="*/ 10415 h 1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1" h="14930">
                  <a:moveTo>
                    <a:pt x="12983" y="10415"/>
                  </a:moveTo>
                  <a:cubicBezTo>
                    <a:pt x="16418" y="1382"/>
                    <a:pt x="11075" y="-2752"/>
                    <a:pt x="2679" y="2654"/>
                  </a:cubicBezTo>
                  <a:cubicBezTo>
                    <a:pt x="-1011" y="5008"/>
                    <a:pt x="-1074" y="6344"/>
                    <a:pt x="2297" y="10478"/>
                  </a:cubicBezTo>
                  <a:cubicBezTo>
                    <a:pt x="7449" y="16775"/>
                    <a:pt x="10630" y="16712"/>
                    <a:pt x="12983" y="1041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 3798">
              <a:extLst>
                <a:ext uri="{FF2B5EF4-FFF2-40B4-BE49-F238E27FC236}">
                  <a16:creationId xmlns:a16="http://schemas.microsoft.com/office/drawing/2014/main" id="{0E653E3B-F95A-5F36-44FA-86C16DB73D0E}"/>
                </a:ext>
              </a:extLst>
            </p:cNvPr>
            <p:cNvSpPr/>
            <p:nvPr/>
          </p:nvSpPr>
          <p:spPr>
            <a:xfrm>
              <a:off x="9485648" y="4744136"/>
              <a:ext cx="9017" cy="10410"/>
            </a:xfrm>
            <a:custGeom>
              <a:avLst/>
              <a:gdLst>
                <a:gd name="connsiteX0" fmla="*/ 2699 w 9017"/>
                <a:gd name="connsiteY0" fmla="*/ 8830 h 10410"/>
                <a:gd name="connsiteX1" fmla="*/ 7724 w 9017"/>
                <a:gd name="connsiteY1" fmla="*/ 3742 h 10410"/>
                <a:gd name="connsiteX2" fmla="*/ 1872 w 9017"/>
                <a:gd name="connsiteY2" fmla="*/ 2215 h 10410"/>
                <a:gd name="connsiteX3" fmla="*/ 2699 w 9017"/>
                <a:gd name="connsiteY3" fmla="*/ 8830 h 1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17" h="10410">
                  <a:moveTo>
                    <a:pt x="2699" y="8830"/>
                  </a:moveTo>
                  <a:cubicBezTo>
                    <a:pt x="8487" y="12456"/>
                    <a:pt x="10268" y="10611"/>
                    <a:pt x="7724" y="3742"/>
                  </a:cubicBezTo>
                  <a:cubicBezTo>
                    <a:pt x="6070" y="-456"/>
                    <a:pt x="4798" y="-775"/>
                    <a:pt x="1872" y="2215"/>
                  </a:cubicBezTo>
                  <a:cubicBezTo>
                    <a:pt x="-1054" y="5204"/>
                    <a:pt x="-863" y="6604"/>
                    <a:pt x="2699" y="883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 3799">
              <a:extLst>
                <a:ext uri="{FF2B5EF4-FFF2-40B4-BE49-F238E27FC236}">
                  <a16:creationId xmlns:a16="http://schemas.microsoft.com/office/drawing/2014/main" id="{653B1648-E5EF-8265-B54C-DEDABF9BBD14}"/>
                </a:ext>
              </a:extLst>
            </p:cNvPr>
            <p:cNvSpPr/>
            <p:nvPr/>
          </p:nvSpPr>
          <p:spPr>
            <a:xfrm>
              <a:off x="9513316" y="605924"/>
              <a:ext cx="6233" cy="6297"/>
            </a:xfrm>
            <a:custGeom>
              <a:avLst/>
              <a:gdLst>
                <a:gd name="connsiteX0" fmla="*/ 6071 w 6233"/>
                <a:gd name="connsiteY0" fmla="*/ 3355 h 6297"/>
                <a:gd name="connsiteX1" fmla="*/ 2955 w 6233"/>
                <a:gd name="connsiteY1" fmla="*/ 238 h 6297"/>
                <a:gd name="connsiteX2" fmla="*/ -163 w 6233"/>
                <a:gd name="connsiteY2" fmla="*/ 3355 h 6297"/>
                <a:gd name="connsiteX3" fmla="*/ 2955 w 6233"/>
                <a:gd name="connsiteY3" fmla="*/ 6536 h 6297"/>
                <a:gd name="connsiteX4" fmla="*/ 6071 w 6233"/>
                <a:gd name="connsiteY4" fmla="*/ 3355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33" h="6297">
                  <a:moveTo>
                    <a:pt x="6071" y="3355"/>
                  </a:moveTo>
                  <a:cubicBezTo>
                    <a:pt x="6071" y="1631"/>
                    <a:pt x="4678" y="238"/>
                    <a:pt x="2955" y="238"/>
                  </a:cubicBezTo>
                  <a:cubicBezTo>
                    <a:pt x="1250" y="270"/>
                    <a:pt x="-131" y="1650"/>
                    <a:pt x="-163" y="3355"/>
                  </a:cubicBezTo>
                  <a:cubicBezTo>
                    <a:pt x="-131" y="5073"/>
                    <a:pt x="1237" y="6466"/>
                    <a:pt x="2955" y="6536"/>
                  </a:cubicBezTo>
                  <a:cubicBezTo>
                    <a:pt x="4684" y="6504"/>
                    <a:pt x="6071" y="5085"/>
                    <a:pt x="6071" y="3355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 3800">
              <a:extLst>
                <a:ext uri="{FF2B5EF4-FFF2-40B4-BE49-F238E27FC236}">
                  <a16:creationId xmlns:a16="http://schemas.microsoft.com/office/drawing/2014/main" id="{C98DC8E4-8BB1-B593-297E-164ED71A0D56}"/>
                </a:ext>
              </a:extLst>
            </p:cNvPr>
            <p:cNvSpPr/>
            <p:nvPr/>
          </p:nvSpPr>
          <p:spPr>
            <a:xfrm>
              <a:off x="9672815" y="437149"/>
              <a:ext cx="12796" cy="11310"/>
            </a:xfrm>
            <a:custGeom>
              <a:avLst/>
              <a:gdLst>
                <a:gd name="connsiteX0" fmla="*/ 247 w 12796"/>
                <a:gd name="connsiteY0" fmla="*/ 8914 h 11310"/>
                <a:gd name="connsiteX1" fmla="*/ 10679 w 12796"/>
                <a:gd name="connsiteY1" fmla="*/ 7260 h 11310"/>
                <a:gd name="connsiteX2" fmla="*/ 10679 w 12796"/>
                <a:gd name="connsiteY2" fmla="*/ 899 h 11310"/>
                <a:gd name="connsiteX3" fmla="*/ 247 w 12796"/>
                <a:gd name="connsiteY3" fmla="*/ 8914 h 11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96" h="11310">
                  <a:moveTo>
                    <a:pt x="247" y="8914"/>
                  </a:moveTo>
                  <a:cubicBezTo>
                    <a:pt x="2728" y="12921"/>
                    <a:pt x="6608" y="12349"/>
                    <a:pt x="10679" y="7260"/>
                  </a:cubicBezTo>
                  <a:cubicBezTo>
                    <a:pt x="13286" y="4080"/>
                    <a:pt x="13286" y="2171"/>
                    <a:pt x="10679" y="899"/>
                  </a:cubicBezTo>
                  <a:cubicBezTo>
                    <a:pt x="6735" y="-1899"/>
                    <a:pt x="-2170" y="4843"/>
                    <a:pt x="247" y="891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 3801">
              <a:extLst>
                <a:ext uri="{FF2B5EF4-FFF2-40B4-BE49-F238E27FC236}">
                  <a16:creationId xmlns:a16="http://schemas.microsoft.com/office/drawing/2014/main" id="{B4CCA029-53E2-E69E-F424-9AC2307CF839}"/>
                </a:ext>
              </a:extLst>
            </p:cNvPr>
            <p:cNvSpPr/>
            <p:nvPr/>
          </p:nvSpPr>
          <p:spPr>
            <a:xfrm>
              <a:off x="9685289" y="354475"/>
              <a:ext cx="17130" cy="12629"/>
            </a:xfrm>
            <a:custGeom>
              <a:avLst/>
              <a:gdLst>
                <a:gd name="connsiteX0" fmla="*/ 16968 w 17130"/>
                <a:gd name="connsiteY0" fmla="*/ 11188 h 12629"/>
                <a:gd name="connsiteX1" fmla="*/ 11116 w 17130"/>
                <a:gd name="connsiteY1" fmla="*/ 3619 h 12629"/>
                <a:gd name="connsiteX2" fmla="*/ 558 w 17130"/>
                <a:gd name="connsiteY2" fmla="*/ 8453 h 12629"/>
                <a:gd name="connsiteX3" fmla="*/ 16968 w 17130"/>
                <a:gd name="connsiteY3" fmla="*/ 11188 h 1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30" h="12629">
                  <a:moveTo>
                    <a:pt x="16968" y="11188"/>
                  </a:moveTo>
                  <a:cubicBezTo>
                    <a:pt x="15512" y="8320"/>
                    <a:pt x="13527" y="5750"/>
                    <a:pt x="11116" y="3619"/>
                  </a:cubicBezTo>
                  <a:cubicBezTo>
                    <a:pt x="4755" y="-2742"/>
                    <a:pt x="-2495" y="439"/>
                    <a:pt x="558" y="8453"/>
                  </a:cubicBezTo>
                  <a:cubicBezTo>
                    <a:pt x="2020" y="12206"/>
                    <a:pt x="16968" y="14687"/>
                    <a:pt x="16968" y="1118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 3802">
              <a:extLst>
                <a:ext uri="{FF2B5EF4-FFF2-40B4-BE49-F238E27FC236}">
                  <a16:creationId xmlns:a16="http://schemas.microsoft.com/office/drawing/2014/main" id="{635F49CC-AE53-2A12-5AF6-7D3334672AB5}"/>
                </a:ext>
              </a:extLst>
            </p:cNvPr>
            <p:cNvSpPr/>
            <p:nvPr/>
          </p:nvSpPr>
          <p:spPr>
            <a:xfrm>
              <a:off x="9711706" y="6245339"/>
              <a:ext cx="5026" cy="8082"/>
            </a:xfrm>
            <a:custGeom>
              <a:avLst/>
              <a:gdLst>
                <a:gd name="connsiteX0" fmla="*/ -163 w 5026"/>
                <a:gd name="connsiteY0" fmla="*/ 3540 h 8082"/>
                <a:gd name="connsiteX1" fmla="*/ 4417 w 5026"/>
                <a:gd name="connsiteY1" fmla="*/ 5512 h 8082"/>
                <a:gd name="connsiteX2" fmla="*/ 3018 w 5026"/>
                <a:gd name="connsiteY2" fmla="*/ 614 h 8082"/>
                <a:gd name="connsiteX3" fmla="*/ -163 w 5026"/>
                <a:gd name="connsiteY3" fmla="*/ 3540 h 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6" h="8082">
                  <a:moveTo>
                    <a:pt x="-163" y="3540"/>
                  </a:moveTo>
                  <a:cubicBezTo>
                    <a:pt x="-163" y="9074"/>
                    <a:pt x="1746" y="9901"/>
                    <a:pt x="4417" y="5512"/>
                  </a:cubicBezTo>
                  <a:cubicBezTo>
                    <a:pt x="5371" y="3769"/>
                    <a:pt x="4748" y="1587"/>
                    <a:pt x="3018" y="614"/>
                  </a:cubicBezTo>
                  <a:cubicBezTo>
                    <a:pt x="1301" y="-467"/>
                    <a:pt x="-163" y="869"/>
                    <a:pt x="-163" y="3540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 3803">
              <a:extLst>
                <a:ext uri="{FF2B5EF4-FFF2-40B4-BE49-F238E27FC236}">
                  <a16:creationId xmlns:a16="http://schemas.microsoft.com/office/drawing/2014/main" id="{8A283756-3133-D696-306C-E339339C09F6}"/>
                </a:ext>
              </a:extLst>
            </p:cNvPr>
            <p:cNvSpPr/>
            <p:nvPr/>
          </p:nvSpPr>
          <p:spPr>
            <a:xfrm>
              <a:off x="9625598" y="1870539"/>
              <a:ext cx="5272" cy="12766"/>
            </a:xfrm>
            <a:custGeom>
              <a:avLst/>
              <a:gdLst>
                <a:gd name="connsiteX0" fmla="*/ 839 w 5272"/>
                <a:gd name="connsiteY0" fmla="*/ 8974 h 12766"/>
                <a:gd name="connsiteX1" fmla="*/ 4592 w 5272"/>
                <a:gd name="connsiteY1" fmla="*/ 8974 h 12766"/>
                <a:gd name="connsiteX2" fmla="*/ 4147 w 5272"/>
                <a:gd name="connsiteY2" fmla="*/ 1405 h 12766"/>
                <a:gd name="connsiteX3" fmla="*/ 839 w 5272"/>
                <a:gd name="connsiteY3" fmla="*/ 8974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2" h="12766">
                  <a:moveTo>
                    <a:pt x="839" y="8974"/>
                  </a:moveTo>
                  <a:cubicBezTo>
                    <a:pt x="3130" y="14381"/>
                    <a:pt x="3257" y="14317"/>
                    <a:pt x="4592" y="8974"/>
                  </a:cubicBezTo>
                  <a:cubicBezTo>
                    <a:pt x="5413" y="6487"/>
                    <a:pt x="5254" y="3780"/>
                    <a:pt x="4147" y="1405"/>
                  </a:cubicBezTo>
                  <a:cubicBezTo>
                    <a:pt x="713" y="-2221"/>
                    <a:pt x="-1577" y="3250"/>
                    <a:pt x="839" y="8974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 3804">
              <a:extLst>
                <a:ext uri="{FF2B5EF4-FFF2-40B4-BE49-F238E27FC236}">
                  <a16:creationId xmlns:a16="http://schemas.microsoft.com/office/drawing/2014/main" id="{B40B22BD-2BE0-597F-89CB-67D303F45856}"/>
                </a:ext>
              </a:extLst>
            </p:cNvPr>
            <p:cNvSpPr/>
            <p:nvPr/>
          </p:nvSpPr>
          <p:spPr>
            <a:xfrm>
              <a:off x="9579298" y="6398563"/>
              <a:ext cx="20842" cy="9182"/>
            </a:xfrm>
            <a:custGeom>
              <a:avLst/>
              <a:gdLst>
                <a:gd name="connsiteX0" fmla="*/ 20680 w 20842"/>
                <a:gd name="connsiteY0" fmla="*/ 6599 h 9182"/>
                <a:gd name="connsiteX1" fmla="*/ 2488 w 20842"/>
                <a:gd name="connsiteY1" fmla="*/ 238 h 9182"/>
                <a:gd name="connsiteX2" fmla="*/ 2106 w 20842"/>
                <a:gd name="connsiteY2" fmla="*/ 4945 h 9182"/>
                <a:gd name="connsiteX3" fmla="*/ 20680 w 20842"/>
                <a:gd name="connsiteY3" fmla="*/ 6599 h 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42" h="9182">
                  <a:moveTo>
                    <a:pt x="20680" y="6599"/>
                  </a:moveTo>
                  <a:cubicBezTo>
                    <a:pt x="20680" y="3864"/>
                    <a:pt x="10375" y="238"/>
                    <a:pt x="2488" y="238"/>
                  </a:cubicBezTo>
                  <a:cubicBezTo>
                    <a:pt x="-947" y="238"/>
                    <a:pt x="-1010" y="1129"/>
                    <a:pt x="2106" y="4945"/>
                  </a:cubicBezTo>
                  <a:cubicBezTo>
                    <a:pt x="6241" y="9779"/>
                    <a:pt x="20680" y="11242"/>
                    <a:pt x="20680" y="659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 3805">
              <a:extLst>
                <a:ext uri="{FF2B5EF4-FFF2-40B4-BE49-F238E27FC236}">
                  <a16:creationId xmlns:a16="http://schemas.microsoft.com/office/drawing/2014/main" id="{E611B44D-8FAE-6394-34FC-DC5B293C3196}"/>
                </a:ext>
              </a:extLst>
            </p:cNvPr>
            <p:cNvSpPr/>
            <p:nvPr/>
          </p:nvSpPr>
          <p:spPr>
            <a:xfrm>
              <a:off x="9587661" y="6502583"/>
              <a:ext cx="10972" cy="11377"/>
            </a:xfrm>
            <a:custGeom>
              <a:avLst/>
              <a:gdLst>
                <a:gd name="connsiteX0" fmla="*/ 2075 w 10972"/>
                <a:gd name="connsiteY0" fmla="*/ 10329 h 11377"/>
                <a:gd name="connsiteX1" fmla="*/ 9523 w 10972"/>
                <a:gd name="connsiteY1" fmla="*/ 9795 h 11377"/>
                <a:gd name="connsiteX2" fmla="*/ 10789 w 10972"/>
                <a:gd name="connsiteY2" fmla="*/ 5876 h 11377"/>
                <a:gd name="connsiteX3" fmla="*/ 5382 w 10972"/>
                <a:gd name="connsiteY3" fmla="*/ 342 h 11377"/>
                <a:gd name="connsiteX4" fmla="*/ 2075 w 10972"/>
                <a:gd name="connsiteY4" fmla="*/ 10329 h 1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72" h="11377">
                  <a:moveTo>
                    <a:pt x="2075" y="10329"/>
                  </a:moveTo>
                  <a:cubicBezTo>
                    <a:pt x="4282" y="12237"/>
                    <a:pt x="7615" y="11995"/>
                    <a:pt x="9523" y="9795"/>
                  </a:cubicBezTo>
                  <a:cubicBezTo>
                    <a:pt x="10458" y="8713"/>
                    <a:pt x="10917" y="7301"/>
                    <a:pt x="10789" y="5876"/>
                  </a:cubicBezTo>
                  <a:cubicBezTo>
                    <a:pt x="10446" y="3020"/>
                    <a:pt x="8226" y="756"/>
                    <a:pt x="5382" y="342"/>
                  </a:cubicBezTo>
                  <a:cubicBezTo>
                    <a:pt x="40" y="-675"/>
                    <a:pt x="-2187" y="6003"/>
                    <a:pt x="2075" y="103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 3806">
              <a:extLst>
                <a:ext uri="{FF2B5EF4-FFF2-40B4-BE49-F238E27FC236}">
                  <a16:creationId xmlns:a16="http://schemas.microsoft.com/office/drawing/2014/main" id="{8FB58251-340B-3EBB-2F82-AE98AA9B1C41}"/>
                </a:ext>
              </a:extLst>
            </p:cNvPr>
            <p:cNvSpPr/>
            <p:nvPr/>
          </p:nvSpPr>
          <p:spPr>
            <a:xfrm>
              <a:off x="9623250" y="403266"/>
              <a:ext cx="11112" cy="10754"/>
            </a:xfrm>
            <a:custGeom>
              <a:avLst/>
              <a:gdLst>
                <a:gd name="connsiteX0" fmla="*/ 453 w 11112"/>
                <a:gd name="connsiteY0" fmla="*/ 2978 h 10754"/>
                <a:gd name="connsiteX1" fmla="*/ 6814 w 11112"/>
                <a:gd name="connsiteY1" fmla="*/ 10993 h 10754"/>
                <a:gd name="connsiteX2" fmla="*/ 10948 w 11112"/>
                <a:gd name="connsiteY2" fmla="*/ 6610 h 10754"/>
                <a:gd name="connsiteX3" fmla="*/ 10948 w 11112"/>
                <a:gd name="connsiteY3" fmla="*/ 6604 h 10754"/>
                <a:gd name="connsiteX4" fmla="*/ 453 w 11112"/>
                <a:gd name="connsiteY4" fmla="*/ 2978 h 1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12" h="10754">
                  <a:moveTo>
                    <a:pt x="453" y="2978"/>
                  </a:moveTo>
                  <a:cubicBezTo>
                    <a:pt x="-1392" y="7940"/>
                    <a:pt x="962" y="10993"/>
                    <a:pt x="6814" y="10993"/>
                  </a:cubicBezTo>
                  <a:cubicBezTo>
                    <a:pt x="9167" y="10923"/>
                    <a:pt x="11018" y="8958"/>
                    <a:pt x="10948" y="6610"/>
                  </a:cubicBezTo>
                  <a:cubicBezTo>
                    <a:pt x="10948" y="6604"/>
                    <a:pt x="10948" y="6604"/>
                    <a:pt x="10948" y="6604"/>
                  </a:cubicBezTo>
                  <a:cubicBezTo>
                    <a:pt x="10821" y="561"/>
                    <a:pt x="2170" y="-2237"/>
                    <a:pt x="453" y="2978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 3807">
              <a:extLst>
                <a:ext uri="{FF2B5EF4-FFF2-40B4-BE49-F238E27FC236}">
                  <a16:creationId xmlns:a16="http://schemas.microsoft.com/office/drawing/2014/main" id="{189B1773-3558-E199-B34B-67B4741D92DC}"/>
                </a:ext>
              </a:extLst>
            </p:cNvPr>
            <p:cNvSpPr/>
            <p:nvPr/>
          </p:nvSpPr>
          <p:spPr>
            <a:xfrm>
              <a:off x="9849389" y="2163109"/>
              <a:ext cx="17328" cy="15946"/>
            </a:xfrm>
            <a:custGeom>
              <a:avLst/>
              <a:gdLst>
                <a:gd name="connsiteX0" fmla="*/ 55 w 17328"/>
                <a:gd name="connsiteY0" fmla="*/ 537 h 15946"/>
                <a:gd name="connsiteX1" fmla="*/ 14049 w 17328"/>
                <a:gd name="connsiteY1" fmla="*/ 16185 h 15946"/>
                <a:gd name="connsiteX2" fmla="*/ 17166 w 17328"/>
                <a:gd name="connsiteY2" fmla="*/ 14786 h 15946"/>
                <a:gd name="connsiteX3" fmla="*/ 55 w 17328"/>
                <a:gd name="connsiteY3" fmla="*/ 537 h 1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28" h="15946">
                  <a:moveTo>
                    <a:pt x="55" y="537"/>
                  </a:moveTo>
                  <a:cubicBezTo>
                    <a:pt x="-1853" y="3781"/>
                    <a:pt x="9278" y="16185"/>
                    <a:pt x="14049" y="16185"/>
                  </a:cubicBezTo>
                  <a:cubicBezTo>
                    <a:pt x="15766" y="16185"/>
                    <a:pt x="17166" y="15549"/>
                    <a:pt x="17166" y="14786"/>
                  </a:cubicBezTo>
                  <a:cubicBezTo>
                    <a:pt x="17166" y="11033"/>
                    <a:pt x="1582" y="-1880"/>
                    <a:pt x="55" y="53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 3808">
              <a:extLst>
                <a:ext uri="{FF2B5EF4-FFF2-40B4-BE49-F238E27FC236}">
                  <a16:creationId xmlns:a16="http://schemas.microsoft.com/office/drawing/2014/main" id="{19ADDEA4-5C24-A8FA-DA16-888567260FA7}"/>
                </a:ext>
              </a:extLst>
            </p:cNvPr>
            <p:cNvSpPr/>
            <p:nvPr/>
          </p:nvSpPr>
          <p:spPr>
            <a:xfrm>
              <a:off x="9693006" y="260779"/>
              <a:ext cx="10983" cy="11009"/>
            </a:xfrm>
            <a:custGeom>
              <a:avLst/>
              <a:gdLst>
                <a:gd name="connsiteX0" fmla="*/ 8743 w 10983"/>
                <a:gd name="connsiteY0" fmla="*/ 7629 h 11009"/>
                <a:gd name="connsiteX1" fmla="*/ 10396 w 10983"/>
                <a:gd name="connsiteY1" fmla="*/ 1268 h 11009"/>
                <a:gd name="connsiteX2" fmla="*/ -163 w 10983"/>
                <a:gd name="connsiteY2" fmla="*/ 7184 h 11009"/>
                <a:gd name="connsiteX3" fmla="*/ 8743 w 10983"/>
                <a:gd name="connsiteY3" fmla="*/ 7629 h 1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3" h="11009">
                  <a:moveTo>
                    <a:pt x="8743" y="7629"/>
                  </a:moveTo>
                  <a:cubicBezTo>
                    <a:pt x="10651" y="5339"/>
                    <a:pt x="11350" y="2604"/>
                    <a:pt x="10396" y="1268"/>
                  </a:cubicBezTo>
                  <a:cubicBezTo>
                    <a:pt x="7343" y="-1785"/>
                    <a:pt x="-163" y="2477"/>
                    <a:pt x="-163" y="7184"/>
                  </a:cubicBezTo>
                  <a:cubicBezTo>
                    <a:pt x="-163" y="11891"/>
                    <a:pt x="4417" y="13099"/>
                    <a:pt x="8743" y="7629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 3809">
              <a:extLst>
                <a:ext uri="{FF2B5EF4-FFF2-40B4-BE49-F238E27FC236}">
                  <a16:creationId xmlns:a16="http://schemas.microsoft.com/office/drawing/2014/main" id="{2BFA651F-3075-6CDB-1E83-E912B233AFAD}"/>
                </a:ext>
              </a:extLst>
            </p:cNvPr>
            <p:cNvSpPr/>
            <p:nvPr/>
          </p:nvSpPr>
          <p:spPr>
            <a:xfrm>
              <a:off x="9628063" y="289728"/>
              <a:ext cx="9286" cy="7827"/>
            </a:xfrm>
            <a:custGeom>
              <a:avLst/>
              <a:gdLst>
                <a:gd name="connsiteX0" fmla="*/ 4481 w 9286"/>
                <a:gd name="connsiteY0" fmla="*/ 8066 h 7827"/>
                <a:gd name="connsiteX1" fmla="*/ 9124 w 9286"/>
                <a:gd name="connsiteY1" fmla="*/ 3487 h 7827"/>
                <a:gd name="connsiteX2" fmla="*/ 4481 w 9286"/>
                <a:gd name="connsiteY2" fmla="*/ 688 h 7827"/>
                <a:gd name="connsiteX3" fmla="*/ -163 w 9286"/>
                <a:gd name="connsiteY3" fmla="*/ 5268 h 7827"/>
                <a:gd name="connsiteX4" fmla="*/ 4481 w 9286"/>
                <a:gd name="connsiteY4" fmla="*/ 8066 h 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6" h="7827">
                  <a:moveTo>
                    <a:pt x="4481" y="8066"/>
                  </a:moveTo>
                  <a:cubicBezTo>
                    <a:pt x="7018" y="8066"/>
                    <a:pt x="9092" y="6024"/>
                    <a:pt x="9124" y="3487"/>
                  </a:cubicBezTo>
                  <a:cubicBezTo>
                    <a:pt x="9124" y="624"/>
                    <a:pt x="7343" y="-457"/>
                    <a:pt x="4481" y="688"/>
                  </a:cubicBezTo>
                  <a:cubicBezTo>
                    <a:pt x="1618" y="1833"/>
                    <a:pt x="-163" y="3741"/>
                    <a:pt x="-163" y="5268"/>
                  </a:cubicBezTo>
                  <a:cubicBezTo>
                    <a:pt x="-163" y="6794"/>
                    <a:pt x="1936" y="8066"/>
                    <a:pt x="4481" y="806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 3810">
              <a:extLst>
                <a:ext uri="{FF2B5EF4-FFF2-40B4-BE49-F238E27FC236}">
                  <a16:creationId xmlns:a16="http://schemas.microsoft.com/office/drawing/2014/main" id="{950636C0-B140-0D78-080B-D25C78F28250}"/>
                </a:ext>
              </a:extLst>
            </p:cNvPr>
            <p:cNvSpPr/>
            <p:nvPr/>
          </p:nvSpPr>
          <p:spPr>
            <a:xfrm>
              <a:off x="9708653" y="6187700"/>
              <a:ext cx="16966" cy="14574"/>
            </a:xfrm>
            <a:custGeom>
              <a:avLst/>
              <a:gdLst>
                <a:gd name="connsiteX0" fmla="*/ 13767 w 16966"/>
                <a:gd name="connsiteY0" fmla="*/ 12646 h 14574"/>
                <a:gd name="connsiteX1" fmla="*/ 13004 w 16966"/>
                <a:gd name="connsiteY1" fmla="*/ 4441 h 14574"/>
                <a:gd name="connsiteX2" fmla="*/ -163 w 16966"/>
                <a:gd name="connsiteY2" fmla="*/ 3169 h 14574"/>
                <a:gd name="connsiteX3" fmla="*/ 6198 w 16966"/>
                <a:gd name="connsiteY3" fmla="*/ 6349 h 14574"/>
                <a:gd name="connsiteX4" fmla="*/ 10778 w 16966"/>
                <a:gd name="connsiteY4" fmla="*/ 11501 h 14574"/>
                <a:gd name="connsiteX5" fmla="*/ 13767 w 16966"/>
                <a:gd name="connsiteY5" fmla="*/ 12646 h 1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66" h="14574">
                  <a:moveTo>
                    <a:pt x="13767" y="12646"/>
                  </a:moveTo>
                  <a:cubicBezTo>
                    <a:pt x="17965" y="9084"/>
                    <a:pt x="17902" y="8194"/>
                    <a:pt x="13004" y="4441"/>
                  </a:cubicBezTo>
                  <a:cubicBezTo>
                    <a:pt x="6643" y="-584"/>
                    <a:pt x="-163" y="-1220"/>
                    <a:pt x="-163" y="3169"/>
                  </a:cubicBezTo>
                  <a:cubicBezTo>
                    <a:pt x="-163" y="4886"/>
                    <a:pt x="2764" y="6349"/>
                    <a:pt x="6198" y="6349"/>
                  </a:cubicBezTo>
                  <a:cubicBezTo>
                    <a:pt x="10969" y="6349"/>
                    <a:pt x="12177" y="7685"/>
                    <a:pt x="10778" y="11501"/>
                  </a:cubicBezTo>
                  <a:cubicBezTo>
                    <a:pt x="9379" y="15318"/>
                    <a:pt x="9760" y="16017"/>
                    <a:pt x="13767" y="126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 3811">
              <a:extLst>
                <a:ext uri="{FF2B5EF4-FFF2-40B4-BE49-F238E27FC236}">
                  <a16:creationId xmlns:a16="http://schemas.microsoft.com/office/drawing/2014/main" id="{9A19166A-934D-8150-1410-243E45B19FE9}"/>
                </a:ext>
              </a:extLst>
            </p:cNvPr>
            <p:cNvSpPr/>
            <p:nvPr/>
          </p:nvSpPr>
          <p:spPr>
            <a:xfrm>
              <a:off x="9491626" y="2229432"/>
              <a:ext cx="9413" cy="9413"/>
            </a:xfrm>
            <a:custGeom>
              <a:avLst/>
              <a:gdLst>
                <a:gd name="connsiteX0" fmla="*/ -163 w 9413"/>
                <a:gd name="connsiteY0" fmla="*/ 4946 h 9413"/>
                <a:gd name="connsiteX1" fmla="*/ 4544 w 9413"/>
                <a:gd name="connsiteY1" fmla="*/ 9652 h 9413"/>
                <a:gd name="connsiteX2" fmla="*/ 9251 w 9413"/>
                <a:gd name="connsiteY2" fmla="*/ 4945 h 9413"/>
                <a:gd name="connsiteX3" fmla="*/ 4544 w 9413"/>
                <a:gd name="connsiteY3" fmla="*/ 238 h 9413"/>
                <a:gd name="connsiteX4" fmla="*/ 4481 w 9413"/>
                <a:gd name="connsiteY4" fmla="*/ 239 h 9413"/>
                <a:gd name="connsiteX5" fmla="*/ -163 w 9413"/>
                <a:gd name="connsiteY5" fmla="*/ 4946 h 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3" h="9413">
                  <a:moveTo>
                    <a:pt x="-163" y="4946"/>
                  </a:moveTo>
                  <a:cubicBezTo>
                    <a:pt x="-163" y="7546"/>
                    <a:pt x="1943" y="9653"/>
                    <a:pt x="4544" y="9652"/>
                  </a:cubicBezTo>
                  <a:cubicBezTo>
                    <a:pt x="7146" y="9652"/>
                    <a:pt x="9251" y="7545"/>
                    <a:pt x="9251" y="4945"/>
                  </a:cubicBezTo>
                  <a:cubicBezTo>
                    <a:pt x="9251" y="2346"/>
                    <a:pt x="7146" y="238"/>
                    <a:pt x="4544" y="238"/>
                  </a:cubicBezTo>
                  <a:cubicBezTo>
                    <a:pt x="4525" y="238"/>
                    <a:pt x="4500" y="239"/>
                    <a:pt x="4481" y="239"/>
                  </a:cubicBezTo>
                  <a:cubicBezTo>
                    <a:pt x="1905" y="274"/>
                    <a:pt x="-163" y="2371"/>
                    <a:pt x="-163" y="4946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 3812">
              <a:extLst>
                <a:ext uri="{FF2B5EF4-FFF2-40B4-BE49-F238E27FC236}">
                  <a16:creationId xmlns:a16="http://schemas.microsoft.com/office/drawing/2014/main" id="{4755B50A-A0B2-CE77-06C1-909FEF4EDBF2}"/>
                </a:ext>
              </a:extLst>
            </p:cNvPr>
            <p:cNvSpPr/>
            <p:nvPr/>
          </p:nvSpPr>
          <p:spPr>
            <a:xfrm>
              <a:off x="9482428" y="3434470"/>
              <a:ext cx="9100" cy="11071"/>
            </a:xfrm>
            <a:custGeom>
              <a:avLst/>
              <a:gdLst>
                <a:gd name="connsiteX0" fmla="*/ 3629 w 9100"/>
                <a:gd name="connsiteY0" fmla="*/ 10543 h 11071"/>
                <a:gd name="connsiteX1" fmla="*/ 8018 w 9100"/>
                <a:gd name="connsiteY1" fmla="*/ 5073 h 11071"/>
                <a:gd name="connsiteX2" fmla="*/ 2993 w 9100"/>
                <a:gd name="connsiteY2" fmla="*/ 238 h 11071"/>
                <a:gd name="connsiteX3" fmla="*/ 3629 w 9100"/>
                <a:gd name="connsiteY3" fmla="*/ 10543 h 1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1071">
                  <a:moveTo>
                    <a:pt x="3629" y="10543"/>
                  </a:moveTo>
                  <a:cubicBezTo>
                    <a:pt x="8908" y="12451"/>
                    <a:pt x="9990" y="10861"/>
                    <a:pt x="8018" y="5073"/>
                  </a:cubicBezTo>
                  <a:cubicBezTo>
                    <a:pt x="7000" y="2401"/>
                    <a:pt x="4710" y="238"/>
                    <a:pt x="2993" y="238"/>
                  </a:cubicBezTo>
                  <a:cubicBezTo>
                    <a:pt x="-1587" y="238"/>
                    <a:pt x="-1014" y="8889"/>
                    <a:pt x="3629" y="10543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 3813">
              <a:extLst>
                <a:ext uri="{FF2B5EF4-FFF2-40B4-BE49-F238E27FC236}">
                  <a16:creationId xmlns:a16="http://schemas.microsoft.com/office/drawing/2014/main" id="{7395F05B-D2E1-998B-0377-8DB3E5DD7046}"/>
                </a:ext>
              </a:extLst>
            </p:cNvPr>
            <p:cNvSpPr/>
            <p:nvPr/>
          </p:nvSpPr>
          <p:spPr>
            <a:xfrm>
              <a:off x="9635284" y="379940"/>
              <a:ext cx="29989" cy="24050"/>
            </a:xfrm>
            <a:custGeom>
              <a:avLst/>
              <a:gdLst>
                <a:gd name="connsiteX0" fmla="*/ 13925 w 29989"/>
                <a:gd name="connsiteY0" fmla="*/ 19817 h 24050"/>
                <a:gd name="connsiteX1" fmla="*/ 29827 w 29989"/>
                <a:gd name="connsiteY1" fmla="*/ 18609 h 24050"/>
                <a:gd name="connsiteX2" fmla="*/ 24357 w 29989"/>
                <a:gd name="connsiteY2" fmla="*/ 12820 h 24050"/>
                <a:gd name="connsiteX3" fmla="*/ 7056 w 29989"/>
                <a:gd name="connsiteY3" fmla="*/ 5251 h 24050"/>
                <a:gd name="connsiteX4" fmla="*/ 1522 w 29989"/>
                <a:gd name="connsiteY4" fmla="*/ 2007 h 24050"/>
                <a:gd name="connsiteX5" fmla="*/ 13925 w 29989"/>
                <a:gd name="connsiteY5" fmla="*/ 19817 h 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89" h="24050">
                  <a:moveTo>
                    <a:pt x="13925" y="19817"/>
                  </a:moveTo>
                  <a:cubicBezTo>
                    <a:pt x="25566" y="26178"/>
                    <a:pt x="29827" y="25733"/>
                    <a:pt x="29827" y="18609"/>
                  </a:cubicBezTo>
                  <a:cubicBezTo>
                    <a:pt x="29827" y="14538"/>
                    <a:pt x="27855" y="12248"/>
                    <a:pt x="24357" y="12820"/>
                  </a:cubicBezTo>
                  <a:cubicBezTo>
                    <a:pt x="12844" y="13775"/>
                    <a:pt x="8773" y="11994"/>
                    <a:pt x="7056" y="5251"/>
                  </a:cubicBezTo>
                  <a:cubicBezTo>
                    <a:pt x="5657" y="-155"/>
                    <a:pt x="4384" y="-1110"/>
                    <a:pt x="1522" y="2007"/>
                  </a:cubicBezTo>
                  <a:cubicBezTo>
                    <a:pt x="-2994" y="6523"/>
                    <a:pt x="1713" y="13266"/>
                    <a:pt x="13925" y="19817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 3814">
              <a:extLst>
                <a:ext uri="{FF2B5EF4-FFF2-40B4-BE49-F238E27FC236}">
                  <a16:creationId xmlns:a16="http://schemas.microsoft.com/office/drawing/2014/main" id="{18E7E0A1-2751-3640-D61D-B627028E1A33}"/>
                </a:ext>
              </a:extLst>
            </p:cNvPr>
            <p:cNvSpPr/>
            <p:nvPr/>
          </p:nvSpPr>
          <p:spPr>
            <a:xfrm>
              <a:off x="9649753" y="253969"/>
              <a:ext cx="13731" cy="15210"/>
            </a:xfrm>
            <a:custGeom>
              <a:avLst/>
              <a:gdLst>
                <a:gd name="connsiteX0" fmla="*/ 13132 w 13731"/>
                <a:gd name="connsiteY0" fmla="*/ 11322 h 15210"/>
                <a:gd name="connsiteX1" fmla="*/ 12177 w 13731"/>
                <a:gd name="connsiteY1" fmla="*/ 2862 h 15210"/>
                <a:gd name="connsiteX2" fmla="*/ 4735 w 13731"/>
                <a:gd name="connsiteY2" fmla="*/ 2862 h 15210"/>
                <a:gd name="connsiteX3" fmla="*/ -163 w 13731"/>
                <a:gd name="connsiteY3" fmla="*/ 11322 h 15210"/>
                <a:gd name="connsiteX4" fmla="*/ 13132 w 13731"/>
                <a:gd name="connsiteY4" fmla="*/ 11322 h 15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1" h="15210">
                  <a:moveTo>
                    <a:pt x="13132" y="11322"/>
                  </a:moveTo>
                  <a:cubicBezTo>
                    <a:pt x="13952" y="8485"/>
                    <a:pt x="13609" y="5445"/>
                    <a:pt x="12177" y="2862"/>
                  </a:cubicBezTo>
                  <a:cubicBezTo>
                    <a:pt x="10015" y="-636"/>
                    <a:pt x="8743" y="-636"/>
                    <a:pt x="4735" y="2862"/>
                  </a:cubicBezTo>
                  <a:cubicBezTo>
                    <a:pt x="2096" y="4968"/>
                    <a:pt x="346" y="7989"/>
                    <a:pt x="-163" y="11322"/>
                  </a:cubicBezTo>
                  <a:cubicBezTo>
                    <a:pt x="-163" y="16792"/>
                    <a:pt x="11032" y="16856"/>
                    <a:pt x="13132" y="11322"/>
                  </a:cubicBezTo>
                  <a:close/>
                </a:path>
              </a:pathLst>
            </a:custGeom>
            <a:noFill/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 3815">
              <a:extLst>
                <a:ext uri="{FF2B5EF4-FFF2-40B4-BE49-F238E27FC236}">
                  <a16:creationId xmlns:a16="http://schemas.microsoft.com/office/drawing/2014/main" id="{BBFF1655-2B53-09B7-31C8-CA78E7A99C63}"/>
                </a:ext>
              </a:extLst>
            </p:cNvPr>
            <p:cNvSpPr/>
            <p:nvPr/>
          </p:nvSpPr>
          <p:spPr>
            <a:xfrm>
              <a:off x="9779766" y="6615399"/>
              <a:ext cx="6361" cy="6361"/>
            </a:xfrm>
            <a:custGeom>
              <a:avLst/>
              <a:gdLst>
                <a:gd name="connsiteX0" fmla="*/ 3082 w 6361"/>
                <a:gd name="connsiteY0" fmla="*/ 239 h 6361"/>
                <a:gd name="connsiteX1" fmla="*/ -162 w 6361"/>
                <a:gd name="connsiteY1" fmla="*/ 3356 h 6361"/>
                <a:gd name="connsiteX2" fmla="*/ 2955 w 6361"/>
                <a:gd name="connsiteY2" fmla="*/ 6600 h 6361"/>
                <a:gd name="connsiteX3" fmla="*/ 6199 w 6361"/>
                <a:gd name="connsiteY3" fmla="*/ 3483 h 6361"/>
                <a:gd name="connsiteX4" fmla="*/ 6199 w 6361"/>
                <a:gd name="connsiteY4" fmla="*/ 3356 h 6361"/>
                <a:gd name="connsiteX5" fmla="*/ 3082 w 6361"/>
                <a:gd name="connsiteY5" fmla="*/ 239 h 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1" h="6361">
                  <a:moveTo>
                    <a:pt x="3082" y="239"/>
                  </a:moveTo>
                  <a:cubicBezTo>
                    <a:pt x="1326" y="207"/>
                    <a:pt x="-124" y="1600"/>
                    <a:pt x="-162" y="3356"/>
                  </a:cubicBezTo>
                  <a:cubicBezTo>
                    <a:pt x="-194" y="5111"/>
                    <a:pt x="1199" y="6561"/>
                    <a:pt x="2955" y="6600"/>
                  </a:cubicBezTo>
                  <a:cubicBezTo>
                    <a:pt x="4710" y="6631"/>
                    <a:pt x="6161" y="5238"/>
                    <a:pt x="6199" y="3483"/>
                  </a:cubicBezTo>
                  <a:cubicBezTo>
                    <a:pt x="6199" y="3438"/>
                    <a:pt x="6199" y="3400"/>
                    <a:pt x="6199" y="3356"/>
                  </a:cubicBezTo>
                  <a:cubicBezTo>
                    <a:pt x="6199" y="1632"/>
                    <a:pt x="4806" y="239"/>
                    <a:pt x="3082" y="239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 3816">
              <a:extLst>
                <a:ext uri="{FF2B5EF4-FFF2-40B4-BE49-F238E27FC236}">
                  <a16:creationId xmlns:a16="http://schemas.microsoft.com/office/drawing/2014/main" id="{0BD5BE00-77E8-C41C-6593-3F9CBED7CFDB}"/>
                </a:ext>
              </a:extLst>
            </p:cNvPr>
            <p:cNvSpPr/>
            <p:nvPr/>
          </p:nvSpPr>
          <p:spPr>
            <a:xfrm>
              <a:off x="11811823" y="6631110"/>
              <a:ext cx="4770" cy="3689"/>
            </a:xfrm>
            <a:custGeom>
              <a:avLst/>
              <a:gdLst>
                <a:gd name="connsiteX0" fmla="*/ 3145 w 4770"/>
                <a:gd name="connsiteY0" fmla="*/ 238 h 3689"/>
                <a:gd name="connsiteX1" fmla="*/ -163 w 4770"/>
                <a:gd name="connsiteY1" fmla="*/ 3419 h 3689"/>
                <a:gd name="connsiteX2" fmla="*/ -163 w 4770"/>
                <a:gd name="connsiteY2" fmla="*/ 3928 h 3689"/>
                <a:gd name="connsiteX3" fmla="*/ 4608 w 4770"/>
                <a:gd name="connsiteY3" fmla="*/ 3928 h 3689"/>
                <a:gd name="connsiteX4" fmla="*/ 4608 w 4770"/>
                <a:gd name="connsiteY4" fmla="*/ 3419 h 3689"/>
                <a:gd name="connsiteX5" fmla="*/ 3145 w 4770"/>
                <a:gd name="connsiteY5" fmla="*/ 238 h 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0" h="3689">
                  <a:moveTo>
                    <a:pt x="3145" y="238"/>
                  </a:moveTo>
                  <a:cubicBezTo>
                    <a:pt x="2382" y="238"/>
                    <a:pt x="919" y="1638"/>
                    <a:pt x="-163" y="3419"/>
                  </a:cubicBezTo>
                  <a:cubicBezTo>
                    <a:pt x="-163" y="3584"/>
                    <a:pt x="-163" y="3756"/>
                    <a:pt x="-163" y="3928"/>
                  </a:cubicBezTo>
                  <a:lnTo>
                    <a:pt x="4608" y="3928"/>
                  </a:lnTo>
                  <a:cubicBezTo>
                    <a:pt x="4608" y="3928"/>
                    <a:pt x="4608" y="3928"/>
                    <a:pt x="4608" y="3419"/>
                  </a:cubicBezTo>
                  <a:cubicBezTo>
                    <a:pt x="4481" y="1638"/>
                    <a:pt x="3908" y="238"/>
                    <a:pt x="3145" y="238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 3817">
              <a:extLst>
                <a:ext uri="{FF2B5EF4-FFF2-40B4-BE49-F238E27FC236}">
                  <a16:creationId xmlns:a16="http://schemas.microsoft.com/office/drawing/2014/main" id="{7BB1C673-2A57-D86F-D75F-3CEDDE1BD2CF}"/>
                </a:ext>
              </a:extLst>
            </p:cNvPr>
            <p:cNvSpPr/>
            <p:nvPr/>
          </p:nvSpPr>
          <p:spPr>
            <a:xfrm>
              <a:off x="11910843" y="6621697"/>
              <a:ext cx="7841" cy="11111"/>
            </a:xfrm>
            <a:custGeom>
              <a:avLst/>
              <a:gdLst>
                <a:gd name="connsiteX0" fmla="*/ 5007 w 7841"/>
                <a:gd name="connsiteY0" fmla="*/ 10988 h 11111"/>
                <a:gd name="connsiteX1" fmla="*/ 5007 w 7841"/>
                <a:gd name="connsiteY1" fmla="*/ 238 h 11111"/>
                <a:gd name="connsiteX2" fmla="*/ 363 w 7841"/>
                <a:gd name="connsiteY2" fmla="*/ 8380 h 11111"/>
                <a:gd name="connsiteX3" fmla="*/ 5007 w 7841"/>
                <a:gd name="connsiteY3" fmla="*/ 10988 h 1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41" h="11111">
                  <a:moveTo>
                    <a:pt x="5007" y="10988"/>
                  </a:moveTo>
                  <a:cubicBezTo>
                    <a:pt x="8505" y="8825"/>
                    <a:pt x="8633" y="238"/>
                    <a:pt x="5007" y="238"/>
                  </a:cubicBezTo>
                  <a:cubicBezTo>
                    <a:pt x="1381" y="238"/>
                    <a:pt x="-1354" y="3800"/>
                    <a:pt x="363" y="8380"/>
                  </a:cubicBezTo>
                  <a:cubicBezTo>
                    <a:pt x="1445" y="10797"/>
                    <a:pt x="3480" y="12006"/>
                    <a:pt x="5007" y="10988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 3818">
              <a:extLst>
                <a:ext uri="{FF2B5EF4-FFF2-40B4-BE49-F238E27FC236}">
                  <a16:creationId xmlns:a16="http://schemas.microsoft.com/office/drawing/2014/main" id="{27033E11-3ABC-E826-08A2-BCE2CE8D0735}"/>
                </a:ext>
              </a:extLst>
            </p:cNvPr>
            <p:cNvSpPr/>
            <p:nvPr/>
          </p:nvSpPr>
          <p:spPr>
            <a:xfrm>
              <a:off x="11866078" y="6581885"/>
              <a:ext cx="6235" cy="5208"/>
            </a:xfrm>
            <a:custGeom>
              <a:avLst/>
              <a:gdLst>
                <a:gd name="connsiteX0" fmla="*/ 2956 w 6235"/>
                <a:gd name="connsiteY0" fmla="*/ 5447 h 5208"/>
                <a:gd name="connsiteX1" fmla="*/ 6073 w 6235"/>
                <a:gd name="connsiteY1" fmla="*/ 4048 h 5208"/>
                <a:gd name="connsiteX2" fmla="*/ 2956 w 6235"/>
                <a:gd name="connsiteY2" fmla="*/ 740 h 5208"/>
                <a:gd name="connsiteX3" fmla="*/ -160 w 6235"/>
                <a:gd name="connsiteY3" fmla="*/ 2076 h 5208"/>
                <a:gd name="connsiteX4" fmla="*/ 2956 w 6235"/>
                <a:gd name="connsiteY4" fmla="*/ 5447 h 5208"/>
                <a:gd name="connsiteX5" fmla="*/ 2956 w 6235"/>
                <a:gd name="connsiteY5" fmla="*/ 5447 h 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" h="5208">
                  <a:moveTo>
                    <a:pt x="2956" y="5447"/>
                  </a:moveTo>
                  <a:cubicBezTo>
                    <a:pt x="4674" y="5447"/>
                    <a:pt x="6073" y="4811"/>
                    <a:pt x="6073" y="4048"/>
                  </a:cubicBezTo>
                  <a:cubicBezTo>
                    <a:pt x="6073" y="3284"/>
                    <a:pt x="4674" y="1758"/>
                    <a:pt x="2956" y="740"/>
                  </a:cubicBezTo>
                  <a:cubicBezTo>
                    <a:pt x="1239" y="-278"/>
                    <a:pt x="-160" y="295"/>
                    <a:pt x="-160" y="2076"/>
                  </a:cubicBezTo>
                  <a:cubicBezTo>
                    <a:pt x="-224" y="3863"/>
                    <a:pt x="1175" y="5377"/>
                    <a:pt x="2956" y="5447"/>
                  </a:cubicBezTo>
                  <a:cubicBezTo>
                    <a:pt x="2956" y="5447"/>
                    <a:pt x="2956" y="5447"/>
                    <a:pt x="2956" y="5447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 3819">
              <a:extLst>
                <a:ext uri="{FF2B5EF4-FFF2-40B4-BE49-F238E27FC236}">
                  <a16:creationId xmlns:a16="http://schemas.microsoft.com/office/drawing/2014/main" id="{5942D42E-9247-DFEB-1C34-D4B9D3582916}"/>
                </a:ext>
              </a:extLst>
            </p:cNvPr>
            <p:cNvSpPr/>
            <p:nvPr/>
          </p:nvSpPr>
          <p:spPr>
            <a:xfrm>
              <a:off x="11841146" y="6585121"/>
              <a:ext cx="4844" cy="8148"/>
            </a:xfrm>
            <a:custGeom>
              <a:avLst/>
              <a:gdLst>
                <a:gd name="connsiteX0" fmla="*/ 4163 w 4844"/>
                <a:gd name="connsiteY0" fmla="*/ 3611 h 8148"/>
                <a:gd name="connsiteX1" fmla="*/ 2891 w 4844"/>
                <a:gd name="connsiteY1" fmla="*/ 622 h 8148"/>
                <a:gd name="connsiteX2" fmla="*/ -163 w 4844"/>
                <a:gd name="connsiteY2" fmla="*/ 5519 h 8148"/>
                <a:gd name="connsiteX3" fmla="*/ 4163 w 4844"/>
                <a:gd name="connsiteY3" fmla="*/ 3611 h 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4" h="8148">
                  <a:moveTo>
                    <a:pt x="4163" y="3611"/>
                  </a:moveTo>
                  <a:cubicBezTo>
                    <a:pt x="5181" y="812"/>
                    <a:pt x="4672" y="-460"/>
                    <a:pt x="2891" y="622"/>
                  </a:cubicBezTo>
                  <a:cubicBezTo>
                    <a:pt x="1174" y="1722"/>
                    <a:pt x="92" y="3516"/>
                    <a:pt x="-163" y="5519"/>
                  </a:cubicBezTo>
                  <a:cubicBezTo>
                    <a:pt x="-35" y="10036"/>
                    <a:pt x="2191" y="9081"/>
                    <a:pt x="4163" y="3611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 3820">
              <a:extLst>
                <a:ext uri="{FF2B5EF4-FFF2-40B4-BE49-F238E27FC236}">
                  <a16:creationId xmlns:a16="http://schemas.microsoft.com/office/drawing/2014/main" id="{ACDD1909-225E-F3E8-CB0B-28262B88C48B}"/>
                </a:ext>
              </a:extLst>
            </p:cNvPr>
            <p:cNvSpPr/>
            <p:nvPr/>
          </p:nvSpPr>
          <p:spPr>
            <a:xfrm>
              <a:off x="11850561" y="6583974"/>
              <a:ext cx="55626" cy="40330"/>
            </a:xfrm>
            <a:custGeom>
              <a:avLst/>
              <a:gdLst>
                <a:gd name="connsiteX0" fmla="*/ -163 w 55626"/>
                <a:gd name="connsiteY0" fmla="*/ 2468 h 40330"/>
                <a:gd name="connsiteX1" fmla="*/ 21718 w 55626"/>
                <a:gd name="connsiteY1" fmla="*/ 25176 h 40330"/>
                <a:gd name="connsiteX2" fmla="*/ 34439 w 55626"/>
                <a:gd name="connsiteY2" fmla="*/ 33063 h 40330"/>
                <a:gd name="connsiteX3" fmla="*/ 50723 w 55626"/>
                <a:gd name="connsiteY3" fmla="*/ 38979 h 40330"/>
                <a:gd name="connsiteX4" fmla="*/ 49387 w 55626"/>
                <a:gd name="connsiteY4" fmla="*/ 21996 h 40330"/>
                <a:gd name="connsiteX5" fmla="*/ 37175 w 55626"/>
                <a:gd name="connsiteY5" fmla="*/ 21996 h 40330"/>
                <a:gd name="connsiteX6" fmla="*/ 28906 w 55626"/>
                <a:gd name="connsiteY6" fmla="*/ 20278 h 40330"/>
                <a:gd name="connsiteX7" fmla="*/ 16184 w 55626"/>
                <a:gd name="connsiteY7" fmla="*/ 3995 h 40330"/>
                <a:gd name="connsiteX8" fmla="*/ -163 w 55626"/>
                <a:gd name="connsiteY8" fmla="*/ 2468 h 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626" h="40330">
                  <a:moveTo>
                    <a:pt x="-163" y="2468"/>
                  </a:moveTo>
                  <a:cubicBezTo>
                    <a:pt x="-163" y="6475"/>
                    <a:pt x="17838" y="25176"/>
                    <a:pt x="21718" y="25176"/>
                  </a:cubicBezTo>
                  <a:cubicBezTo>
                    <a:pt x="26488" y="26842"/>
                    <a:pt x="30814" y="29533"/>
                    <a:pt x="34439" y="33063"/>
                  </a:cubicBezTo>
                  <a:cubicBezTo>
                    <a:pt x="44807" y="41841"/>
                    <a:pt x="44044" y="41587"/>
                    <a:pt x="50723" y="38979"/>
                  </a:cubicBezTo>
                  <a:cubicBezTo>
                    <a:pt x="57401" y="36371"/>
                    <a:pt x="57084" y="26257"/>
                    <a:pt x="49387" y="21996"/>
                  </a:cubicBezTo>
                  <a:cubicBezTo>
                    <a:pt x="45634" y="19706"/>
                    <a:pt x="40927" y="19706"/>
                    <a:pt x="37175" y="21996"/>
                  </a:cubicBezTo>
                  <a:cubicBezTo>
                    <a:pt x="28842" y="26512"/>
                    <a:pt x="26743" y="26067"/>
                    <a:pt x="28906" y="20278"/>
                  </a:cubicBezTo>
                  <a:cubicBezTo>
                    <a:pt x="31068" y="14490"/>
                    <a:pt x="27252" y="10546"/>
                    <a:pt x="16184" y="3995"/>
                  </a:cubicBezTo>
                  <a:cubicBezTo>
                    <a:pt x="8424" y="-331"/>
                    <a:pt x="-163" y="-1030"/>
                    <a:pt x="-163" y="2468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 3821">
              <a:extLst>
                <a:ext uri="{FF2B5EF4-FFF2-40B4-BE49-F238E27FC236}">
                  <a16:creationId xmlns:a16="http://schemas.microsoft.com/office/drawing/2014/main" id="{C844725F-741E-FA1B-3A7C-C6272E26C45D}"/>
                </a:ext>
              </a:extLst>
            </p:cNvPr>
            <p:cNvSpPr/>
            <p:nvPr/>
          </p:nvSpPr>
          <p:spPr>
            <a:xfrm>
              <a:off x="11853876" y="646823"/>
              <a:ext cx="5974" cy="6104"/>
            </a:xfrm>
            <a:custGeom>
              <a:avLst/>
              <a:gdLst>
                <a:gd name="connsiteX0" fmla="*/ 3519 w 5974"/>
                <a:gd name="connsiteY0" fmla="*/ 238 h 6104"/>
                <a:gd name="connsiteX1" fmla="*/ 20 w 5974"/>
                <a:gd name="connsiteY1" fmla="*/ 3800 h 6104"/>
                <a:gd name="connsiteX2" fmla="*/ 2374 w 5974"/>
                <a:gd name="connsiteY2" fmla="*/ 6154 h 6104"/>
                <a:gd name="connsiteX3" fmla="*/ 3519 w 5974"/>
                <a:gd name="connsiteY3" fmla="*/ 238 h 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4" h="6104">
                  <a:moveTo>
                    <a:pt x="3519" y="238"/>
                  </a:moveTo>
                  <a:cubicBezTo>
                    <a:pt x="2246" y="238"/>
                    <a:pt x="656" y="1829"/>
                    <a:pt x="20" y="3800"/>
                  </a:cubicBezTo>
                  <a:cubicBezTo>
                    <a:pt x="-616" y="5772"/>
                    <a:pt x="466" y="6790"/>
                    <a:pt x="2374" y="6154"/>
                  </a:cubicBezTo>
                  <a:cubicBezTo>
                    <a:pt x="6254" y="5072"/>
                    <a:pt x="7144" y="238"/>
                    <a:pt x="3519" y="238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 3822">
              <a:extLst>
                <a:ext uri="{FF2B5EF4-FFF2-40B4-BE49-F238E27FC236}">
                  <a16:creationId xmlns:a16="http://schemas.microsoft.com/office/drawing/2014/main" id="{783FF437-DCEE-3B8D-9BA8-4705F5E1B3EF}"/>
                </a:ext>
              </a:extLst>
            </p:cNvPr>
            <p:cNvSpPr/>
            <p:nvPr/>
          </p:nvSpPr>
          <p:spPr>
            <a:xfrm>
              <a:off x="8463208" y="411577"/>
              <a:ext cx="11721" cy="10396"/>
            </a:xfrm>
            <a:custGeom>
              <a:avLst/>
              <a:gdLst>
                <a:gd name="connsiteX0" fmla="*/ 11559 w 11721"/>
                <a:gd name="connsiteY0" fmla="*/ 5672 h 10396"/>
                <a:gd name="connsiteX1" fmla="*/ 8188 w 11721"/>
                <a:gd name="connsiteY1" fmla="*/ 902 h 10396"/>
                <a:gd name="connsiteX2" fmla="*/ 491 w 11721"/>
                <a:gd name="connsiteY2" fmla="*/ 8534 h 10396"/>
                <a:gd name="connsiteX3" fmla="*/ 11559 w 11721"/>
                <a:gd name="connsiteY3" fmla="*/ 5672 h 1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1" h="10396">
                  <a:moveTo>
                    <a:pt x="11559" y="5672"/>
                  </a:moveTo>
                  <a:cubicBezTo>
                    <a:pt x="11171" y="3675"/>
                    <a:pt x="9943" y="1938"/>
                    <a:pt x="8188" y="902"/>
                  </a:cubicBezTo>
                  <a:cubicBezTo>
                    <a:pt x="3926" y="-1770"/>
                    <a:pt x="-2180" y="4209"/>
                    <a:pt x="491" y="8534"/>
                  </a:cubicBezTo>
                  <a:cubicBezTo>
                    <a:pt x="3163" y="12860"/>
                    <a:pt x="11559" y="9806"/>
                    <a:pt x="11559" y="5672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 3823">
              <a:extLst>
                <a:ext uri="{FF2B5EF4-FFF2-40B4-BE49-F238E27FC236}">
                  <a16:creationId xmlns:a16="http://schemas.microsoft.com/office/drawing/2014/main" id="{D8564892-5B19-AF88-8739-672D4748026E}"/>
                </a:ext>
              </a:extLst>
            </p:cNvPr>
            <p:cNvSpPr/>
            <p:nvPr/>
          </p:nvSpPr>
          <p:spPr>
            <a:xfrm>
              <a:off x="11138383" y="6399565"/>
              <a:ext cx="5236" cy="7849"/>
            </a:xfrm>
            <a:custGeom>
              <a:avLst/>
              <a:gdLst>
                <a:gd name="connsiteX0" fmla="*/ 2605 w 5236"/>
                <a:gd name="connsiteY0" fmla="*/ 6105 h 7849"/>
                <a:gd name="connsiteX1" fmla="*/ 4704 w 5236"/>
                <a:gd name="connsiteY1" fmla="*/ 508 h 7849"/>
                <a:gd name="connsiteX2" fmla="*/ 824 w 5236"/>
                <a:gd name="connsiteY2" fmla="*/ 4324 h 7849"/>
                <a:gd name="connsiteX3" fmla="*/ 2605 w 5236"/>
                <a:gd name="connsiteY3" fmla="*/ 6105 h 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6" h="7849">
                  <a:moveTo>
                    <a:pt x="2605" y="6105"/>
                  </a:moveTo>
                  <a:cubicBezTo>
                    <a:pt x="4704" y="3942"/>
                    <a:pt x="5658" y="1462"/>
                    <a:pt x="4704" y="508"/>
                  </a:cubicBezTo>
                  <a:cubicBezTo>
                    <a:pt x="3749" y="-447"/>
                    <a:pt x="2033" y="1207"/>
                    <a:pt x="824" y="4324"/>
                  </a:cubicBezTo>
                  <a:cubicBezTo>
                    <a:pt x="-830" y="8777"/>
                    <a:pt x="-512" y="9158"/>
                    <a:pt x="2605" y="6105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 3824">
              <a:extLst>
                <a:ext uri="{FF2B5EF4-FFF2-40B4-BE49-F238E27FC236}">
                  <a16:creationId xmlns:a16="http://schemas.microsoft.com/office/drawing/2014/main" id="{AE1C829F-F6D9-6CA1-6E02-EBA0895D44E8}"/>
                </a:ext>
              </a:extLst>
            </p:cNvPr>
            <p:cNvSpPr/>
            <p:nvPr/>
          </p:nvSpPr>
          <p:spPr>
            <a:xfrm>
              <a:off x="9640467" y="6603255"/>
              <a:ext cx="6215" cy="8556"/>
            </a:xfrm>
            <a:custGeom>
              <a:avLst/>
              <a:gdLst>
                <a:gd name="connsiteX0" fmla="*/ 2890 w 6215"/>
                <a:gd name="connsiteY0" fmla="*/ 361 h 8556"/>
                <a:gd name="connsiteX1" fmla="*/ -163 w 6215"/>
                <a:gd name="connsiteY1" fmla="*/ 4495 h 8556"/>
                <a:gd name="connsiteX2" fmla="*/ 2890 w 6215"/>
                <a:gd name="connsiteY2" fmla="*/ 8694 h 8556"/>
                <a:gd name="connsiteX3" fmla="*/ 5893 w 6215"/>
                <a:gd name="connsiteY3" fmla="*/ 3363 h 8556"/>
                <a:gd name="connsiteX4" fmla="*/ 2890 w 6215"/>
                <a:gd name="connsiteY4" fmla="*/ 361 h 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5" h="8556">
                  <a:moveTo>
                    <a:pt x="2890" y="361"/>
                  </a:moveTo>
                  <a:cubicBezTo>
                    <a:pt x="1173" y="-275"/>
                    <a:pt x="-163" y="1633"/>
                    <a:pt x="-163" y="4495"/>
                  </a:cubicBezTo>
                  <a:cubicBezTo>
                    <a:pt x="-163" y="7358"/>
                    <a:pt x="1173" y="9266"/>
                    <a:pt x="2890" y="8694"/>
                  </a:cubicBezTo>
                  <a:cubicBezTo>
                    <a:pt x="5193" y="8051"/>
                    <a:pt x="6535" y="5666"/>
                    <a:pt x="5893" y="3363"/>
                  </a:cubicBezTo>
                  <a:cubicBezTo>
                    <a:pt x="5486" y="1907"/>
                    <a:pt x="4347" y="768"/>
                    <a:pt x="2890" y="361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 3825">
              <a:extLst>
                <a:ext uri="{FF2B5EF4-FFF2-40B4-BE49-F238E27FC236}">
                  <a16:creationId xmlns:a16="http://schemas.microsoft.com/office/drawing/2014/main" id="{F4787BB3-5AFD-CF83-5F3B-503FDC81C856}"/>
                </a:ext>
              </a:extLst>
            </p:cNvPr>
            <p:cNvSpPr/>
            <p:nvPr/>
          </p:nvSpPr>
          <p:spPr>
            <a:xfrm>
              <a:off x="11303787" y="6528672"/>
              <a:ext cx="25282" cy="7251"/>
            </a:xfrm>
            <a:custGeom>
              <a:avLst/>
              <a:gdLst>
                <a:gd name="connsiteX0" fmla="*/ 8431 w 25282"/>
                <a:gd name="connsiteY0" fmla="*/ 6884 h 7251"/>
                <a:gd name="connsiteX1" fmla="*/ 21152 w 25282"/>
                <a:gd name="connsiteY1" fmla="*/ 4976 h 7251"/>
                <a:gd name="connsiteX2" fmla="*/ 24142 w 25282"/>
                <a:gd name="connsiteY2" fmla="*/ 1923 h 7251"/>
                <a:gd name="connsiteX3" fmla="*/ 35 w 25282"/>
                <a:gd name="connsiteY3" fmla="*/ 5612 h 7251"/>
                <a:gd name="connsiteX4" fmla="*/ 8431 w 25282"/>
                <a:gd name="connsiteY4" fmla="*/ 6884 h 7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82" h="7251">
                  <a:moveTo>
                    <a:pt x="8431" y="6884"/>
                  </a:moveTo>
                  <a:cubicBezTo>
                    <a:pt x="12565" y="5803"/>
                    <a:pt x="16827" y="5160"/>
                    <a:pt x="21152" y="4976"/>
                  </a:cubicBezTo>
                  <a:cubicBezTo>
                    <a:pt x="25096" y="4976"/>
                    <a:pt x="26114" y="3895"/>
                    <a:pt x="24142" y="1923"/>
                  </a:cubicBezTo>
                  <a:cubicBezTo>
                    <a:pt x="20326" y="-1957"/>
                    <a:pt x="-2510" y="1541"/>
                    <a:pt x="35" y="5612"/>
                  </a:cubicBezTo>
                  <a:cubicBezTo>
                    <a:pt x="862" y="7520"/>
                    <a:pt x="4742" y="8029"/>
                    <a:pt x="8431" y="6884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 3826">
              <a:extLst>
                <a:ext uri="{FF2B5EF4-FFF2-40B4-BE49-F238E27FC236}">
                  <a16:creationId xmlns:a16="http://schemas.microsoft.com/office/drawing/2014/main" id="{672E5F81-96B0-3A6E-AF79-DC9349E991E1}"/>
                </a:ext>
              </a:extLst>
            </p:cNvPr>
            <p:cNvSpPr/>
            <p:nvPr/>
          </p:nvSpPr>
          <p:spPr>
            <a:xfrm>
              <a:off x="10308057" y="4347232"/>
              <a:ext cx="8110" cy="6297"/>
            </a:xfrm>
            <a:custGeom>
              <a:avLst/>
              <a:gdLst>
                <a:gd name="connsiteX0" fmla="*/ 5083 w 8110"/>
                <a:gd name="connsiteY0" fmla="*/ 238 h 6297"/>
                <a:gd name="connsiteX1" fmla="*/ 249 w 8110"/>
                <a:gd name="connsiteY1" fmla="*/ 3355 h 6297"/>
                <a:gd name="connsiteX2" fmla="*/ 3111 w 8110"/>
                <a:gd name="connsiteY2" fmla="*/ 6535 h 6297"/>
                <a:gd name="connsiteX3" fmla="*/ 7946 w 8110"/>
                <a:gd name="connsiteY3" fmla="*/ 3355 h 6297"/>
                <a:gd name="connsiteX4" fmla="*/ 5089 w 8110"/>
                <a:gd name="connsiteY4" fmla="*/ 238 h 6297"/>
                <a:gd name="connsiteX5" fmla="*/ 5083 w 8110"/>
                <a:gd name="connsiteY5" fmla="*/ 238 h 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" h="6297">
                  <a:moveTo>
                    <a:pt x="5083" y="238"/>
                  </a:moveTo>
                  <a:cubicBezTo>
                    <a:pt x="3067" y="448"/>
                    <a:pt x="1273" y="1606"/>
                    <a:pt x="249" y="3355"/>
                  </a:cubicBezTo>
                  <a:cubicBezTo>
                    <a:pt x="-832" y="5136"/>
                    <a:pt x="249" y="6535"/>
                    <a:pt x="3111" y="6535"/>
                  </a:cubicBezTo>
                  <a:cubicBezTo>
                    <a:pt x="5974" y="6535"/>
                    <a:pt x="7946" y="5136"/>
                    <a:pt x="7946" y="3355"/>
                  </a:cubicBezTo>
                  <a:cubicBezTo>
                    <a:pt x="8016" y="1708"/>
                    <a:pt x="6737" y="308"/>
                    <a:pt x="5089" y="238"/>
                  </a:cubicBezTo>
                  <a:cubicBezTo>
                    <a:pt x="5089" y="238"/>
                    <a:pt x="5083" y="238"/>
                    <a:pt x="5083" y="238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 3827">
              <a:extLst>
                <a:ext uri="{FF2B5EF4-FFF2-40B4-BE49-F238E27FC236}">
                  <a16:creationId xmlns:a16="http://schemas.microsoft.com/office/drawing/2014/main" id="{546FCD87-67B8-175D-ADDB-A8A716A3C2EB}"/>
                </a:ext>
              </a:extLst>
            </p:cNvPr>
            <p:cNvSpPr/>
            <p:nvPr/>
          </p:nvSpPr>
          <p:spPr>
            <a:xfrm>
              <a:off x="7105658" y="223199"/>
              <a:ext cx="5533" cy="1554"/>
            </a:xfrm>
            <a:custGeom>
              <a:avLst/>
              <a:gdLst>
                <a:gd name="connsiteX0" fmla="*/ 5371 w 5533"/>
                <a:gd name="connsiteY0" fmla="*/ 238 h 1554"/>
                <a:gd name="connsiteX1" fmla="*/ -163 w 5533"/>
                <a:gd name="connsiteY1" fmla="*/ 238 h 1554"/>
                <a:gd name="connsiteX2" fmla="*/ 5371 w 5533"/>
                <a:gd name="connsiteY2" fmla="*/ 238 h 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3" h="1554">
                  <a:moveTo>
                    <a:pt x="5371" y="238"/>
                  </a:moveTo>
                  <a:lnTo>
                    <a:pt x="-163" y="238"/>
                  </a:lnTo>
                  <a:cubicBezTo>
                    <a:pt x="919" y="2528"/>
                    <a:pt x="2255" y="2083"/>
                    <a:pt x="5371" y="238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 3828">
              <a:extLst>
                <a:ext uri="{FF2B5EF4-FFF2-40B4-BE49-F238E27FC236}">
                  <a16:creationId xmlns:a16="http://schemas.microsoft.com/office/drawing/2014/main" id="{FFF185CA-4D93-5262-84A3-FD0754953C9E}"/>
                </a:ext>
              </a:extLst>
            </p:cNvPr>
            <p:cNvSpPr/>
            <p:nvPr/>
          </p:nvSpPr>
          <p:spPr>
            <a:xfrm>
              <a:off x="11881728" y="223199"/>
              <a:ext cx="28559" cy="30340"/>
            </a:xfrm>
            <a:custGeom>
              <a:avLst/>
              <a:gdLst>
                <a:gd name="connsiteX0" fmla="*/ 8107 w 28559"/>
                <a:gd name="connsiteY0" fmla="*/ 9970 h 30340"/>
                <a:gd name="connsiteX1" fmla="*/ 4481 w 28559"/>
                <a:gd name="connsiteY1" fmla="*/ 23137 h 30340"/>
                <a:gd name="connsiteX2" fmla="*/ 9125 w 28559"/>
                <a:gd name="connsiteY2" fmla="*/ 25936 h 30340"/>
                <a:gd name="connsiteX3" fmla="*/ 12241 w 28559"/>
                <a:gd name="connsiteY3" fmla="*/ 30579 h 30340"/>
                <a:gd name="connsiteX4" fmla="*/ 15613 w 28559"/>
                <a:gd name="connsiteY4" fmla="*/ 20211 h 30340"/>
                <a:gd name="connsiteX5" fmla="*/ 25790 w 28559"/>
                <a:gd name="connsiteY5" fmla="*/ 3737 h 30340"/>
                <a:gd name="connsiteX6" fmla="*/ 28397 w 28559"/>
                <a:gd name="connsiteY6" fmla="*/ 238 h 30340"/>
                <a:gd name="connsiteX7" fmla="*/ 14467 w 28559"/>
                <a:gd name="connsiteY7" fmla="*/ 238 h 30340"/>
                <a:gd name="connsiteX8" fmla="*/ 8107 w 28559"/>
                <a:gd name="connsiteY8" fmla="*/ 9970 h 3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59" h="30340">
                  <a:moveTo>
                    <a:pt x="8107" y="9970"/>
                  </a:moveTo>
                  <a:cubicBezTo>
                    <a:pt x="-798" y="17158"/>
                    <a:pt x="-3279" y="26190"/>
                    <a:pt x="4481" y="23137"/>
                  </a:cubicBezTo>
                  <a:cubicBezTo>
                    <a:pt x="7343" y="22056"/>
                    <a:pt x="9125" y="23137"/>
                    <a:pt x="9125" y="25936"/>
                  </a:cubicBezTo>
                  <a:cubicBezTo>
                    <a:pt x="9125" y="28734"/>
                    <a:pt x="10524" y="30579"/>
                    <a:pt x="12241" y="30579"/>
                  </a:cubicBezTo>
                  <a:cubicBezTo>
                    <a:pt x="15103" y="30579"/>
                    <a:pt x="16630" y="26063"/>
                    <a:pt x="15613" y="20211"/>
                  </a:cubicBezTo>
                  <a:cubicBezTo>
                    <a:pt x="18156" y="14238"/>
                    <a:pt x="21591" y="8685"/>
                    <a:pt x="25790" y="3737"/>
                  </a:cubicBezTo>
                  <a:lnTo>
                    <a:pt x="28397" y="238"/>
                  </a:lnTo>
                  <a:lnTo>
                    <a:pt x="14467" y="238"/>
                  </a:lnTo>
                  <a:cubicBezTo>
                    <a:pt x="13640" y="4169"/>
                    <a:pt x="11351" y="7642"/>
                    <a:pt x="8107" y="9970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 3829">
              <a:extLst>
                <a:ext uri="{FF2B5EF4-FFF2-40B4-BE49-F238E27FC236}">
                  <a16:creationId xmlns:a16="http://schemas.microsoft.com/office/drawing/2014/main" id="{D19F4B05-672E-04A6-C37E-90328F40029E}"/>
                </a:ext>
              </a:extLst>
            </p:cNvPr>
            <p:cNvSpPr/>
            <p:nvPr/>
          </p:nvSpPr>
          <p:spPr>
            <a:xfrm>
              <a:off x="10923612" y="6580797"/>
              <a:ext cx="9415" cy="9414"/>
            </a:xfrm>
            <a:custGeom>
              <a:avLst/>
              <a:gdLst>
                <a:gd name="connsiteX0" fmla="*/ 4609 w 9415"/>
                <a:gd name="connsiteY0" fmla="*/ 239 h 9414"/>
                <a:gd name="connsiteX1" fmla="*/ -161 w 9415"/>
                <a:gd name="connsiteY1" fmla="*/ 4882 h 9414"/>
                <a:gd name="connsiteX2" fmla="*/ 4483 w 9415"/>
                <a:gd name="connsiteY2" fmla="*/ 9652 h 9414"/>
                <a:gd name="connsiteX3" fmla="*/ 9253 w 9415"/>
                <a:gd name="connsiteY3" fmla="*/ 5009 h 9414"/>
                <a:gd name="connsiteX4" fmla="*/ 9253 w 9415"/>
                <a:gd name="connsiteY4" fmla="*/ 4946 h 9414"/>
                <a:gd name="connsiteX5" fmla="*/ 4609 w 9415"/>
                <a:gd name="connsiteY5" fmla="*/ 239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5" h="9414">
                  <a:moveTo>
                    <a:pt x="4609" y="239"/>
                  </a:moveTo>
                  <a:cubicBezTo>
                    <a:pt x="2002" y="207"/>
                    <a:pt x="-97" y="2280"/>
                    <a:pt x="-161" y="4882"/>
                  </a:cubicBezTo>
                  <a:cubicBezTo>
                    <a:pt x="-224" y="7483"/>
                    <a:pt x="1875" y="9614"/>
                    <a:pt x="4483" y="9652"/>
                  </a:cubicBezTo>
                  <a:cubicBezTo>
                    <a:pt x="7090" y="9684"/>
                    <a:pt x="9190" y="7611"/>
                    <a:pt x="9253" y="5009"/>
                  </a:cubicBezTo>
                  <a:cubicBezTo>
                    <a:pt x="9253" y="4990"/>
                    <a:pt x="9253" y="4965"/>
                    <a:pt x="9253" y="4946"/>
                  </a:cubicBezTo>
                  <a:cubicBezTo>
                    <a:pt x="9253" y="2369"/>
                    <a:pt x="7154" y="271"/>
                    <a:pt x="4609" y="239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 3830">
              <a:extLst>
                <a:ext uri="{FF2B5EF4-FFF2-40B4-BE49-F238E27FC236}">
                  <a16:creationId xmlns:a16="http://schemas.microsoft.com/office/drawing/2014/main" id="{23FE92D1-D23F-9837-E823-ED5F44FD48A6}"/>
                </a:ext>
              </a:extLst>
            </p:cNvPr>
            <p:cNvSpPr/>
            <p:nvPr/>
          </p:nvSpPr>
          <p:spPr>
            <a:xfrm>
              <a:off x="11959848" y="6604332"/>
              <a:ext cx="3551" cy="10749"/>
            </a:xfrm>
            <a:custGeom>
              <a:avLst/>
              <a:gdLst>
                <a:gd name="connsiteX0" fmla="*/ 2053 w 3551"/>
                <a:gd name="connsiteY0" fmla="*/ 9589 h 10749"/>
                <a:gd name="connsiteX1" fmla="*/ 3389 w 3551"/>
                <a:gd name="connsiteY1" fmla="*/ 10988 h 10749"/>
                <a:gd name="connsiteX2" fmla="*/ 3389 w 3551"/>
                <a:gd name="connsiteY2" fmla="*/ 238 h 10749"/>
                <a:gd name="connsiteX3" fmla="*/ 1163 w 3551"/>
                <a:gd name="connsiteY3" fmla="*/ 1638 h 10749"/>
                <a:gd name="connsiteX4" fmla="*/ 2053 w 3551"/>
                <a:gd name="connsiteY4" fmla="*/ 9589 h 1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1" h="10749">
                  <a:moveTo>
                    <a:pt x="2053" y="9589"/>
                  </a:moveTo>
                  <a:lnTo>
                    <a:pt x="3389" y="10988"/>
                  </a:lnTo>
                  <a:lnTo>
                    <a:pt x="3389" y="238"/>
                  </a:lnTo>
                  <a:cubicBezTo>
                    <a:pt x="2563" y="518"/>
                    <a:pt x="1799" y="1002"/>
                    <a:pt x="1163" y="1638"/>
                  </a:cubicBezTo>
                  <a:cubicBezTo>
                    <a:pt x="-873" y="3673"/>
                    <a:pt x="-554" y="6408"/>
                    <a:pt x="2053" y="9589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 3831">
              <a:extLst>
                <a:ext uri="{FF2B5EF4-FFF2-40B4-BE49-F238E27FC236}">
                  <a16:creationId xmlns:a16="http://schemas.microsoft.com/office/drawing/2014/main" id="{476AEB67-73A0-8B0F-431F-60E83E18A60B}"/>
                </a:ext>
              </a:extLst>
            </p:cNvPr>
            <p:cNvSpPr/>
            <p:nvPr/>
          </p:nvSpPr>
          <p:spPr>
            <a:xfrm>
              <a:off x="6291150" y="6631110"/>
              <a:ext cx="4745" cy="3689"/>
            </a:xfrm>
            <a:custGeom>
              <a:avLst/>
              <a:gdLst>
                <a:gd name="connsiteX0" fmla="*/ 3164 w 4745"/>
                <a:gd name="connsiteY0" fmla="*/ 238 h 3689"/>
                <a:gd name="connsiteX1" fmla="*/ -143 w 4745"/>
                <a:gd name="connsiteY1" fmla="*/ 3419 h 3689"/>
                <a:gd name="connsiteX2" fmla="*/ -143 w 4745"/>
                <a:gd name="connsiteY2" fmla="*/ 3928 h 3689"/>
                <a:gd name="connsiteX3" fmla="*/ 4563 w 4745"/>
                <a:gd name="connsiteY3" fmla="*/ 3928 h 3689"/>
                <a:gd name="connsiteX4" fmla="*/ 4563 w 4745"/>
                <a:gd name="connsiteY4" fmla="*/ 3419 h 3689"/>
                <a:gd name="connsiteX5" fmla="*/ 3164 w 4745"/>
                <a:gd name="connsiteY5" fmla="*/ 238 h 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5" h="3689">
                  <a:moveTo>
                    <a:pt x="3164" y="238"/>
                  </a:moveTo>
                  <a:cubicBezTo>
                    <a:pt x="2401" y="238"/>
                    <a:pt x="938" y="1638"/>
                    <a:pt x="-143" y="3419"/>
                  </a:cubicBezTo>
                  <a:cubicBezTo>
                    <a:pt x="-169" y="3584"/>
                    <a:pt x="-169" y="3756"/>
                    <a:pt x="-143" y="3928"/>
                  </a:cubicBezTo>
                  <a:lnTo>
                    <a:pt x="4563" y="3928"/>
                  </a:lnTo>
                  <a:cubicBezTo>
                    <a:pt x="4589" y="3762"/>
                    <a:pt x="4589" y="3584"/>
                    <a:pt x="4563" y="3419"/>
                  </a:cubicBezTo>
                  <a:cubicBezTo>
                    <a:pt x="4500" y="1638"/>
                    <a:pt x="3864" y="238"/>
                    <a:pt x="3164" y="238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 3832">
              <a:extLst>
                <a:ext uri="{FF2B5EF4-FFF2-40B4-BE49-F238E27FC236}">
                  <a16:creationId xmlns:a16="http://schemas.microsoft.com/office/drawing/2014/main" id="{9CE8DBBB-6505-51EC-360D-06BF4C0CB1CB}"/>
                </a:ext>
              </a:extLst>
            </p:cNvPr>
            <p:cNvSpPr/>
            <p:nvPr/>
          </p:nvSpPr>
          <p:spPr>
            <a:xfrm>
              <a:off x="5411673" y="220973"/>
              <a:ext cx="6552172" cy="6415289"/>
            </a:xfrm>
            <a:custGeom>
              <a:avLst/>
              <a:gdLst>
                <a:gd name="connsiteX0" fmla="*/ 6551565 w 6552172"/>
                <a:gd name="connsiteY0" fmla="*/ 6398227 h 6415289"/>
                <a:gd name="connsiteX1" fmla="*/ 6547685 w 6552172"/>
                <a:gd name="connsiteY1" fmla="*/ 6376409 h 6415289"/>
                <a:gd name="connsiteX2" fmla="*/ 6551565 w 6552172"/>
                <a:gd name="connsiteY2" fmla="*/ 6376409 h 6415289"/>
                <a:gd name="connsiteX3" fmla="*/ 6551565 w 6552172"/>
                <a:gd name="connsiteY3" fmla="*/ 6300081 h 6415289"/>
                <a:gd name="connsiteX4" fmla="*/ 6551119 w 6552172"/>
                <a:gd name="connsiteY4" fmla="*/ 6298745 h 6415289"/>
                <a:gd name="connsiteX5" fmla="*/ 6551565 w 6552172"/>
                <a:gd name="connsiteY5" fmla="*/ 6282017 h 6415289"/>
                <a:gd name="connsiteX6" fmla="*/ 6551565 w 6552172"/>
                <a:gd name="connsiteY6" fmla="*/ 6278391 h 6415289"/>
                <a:gd name="connsiteX7" fmla="*/ 6542469 w 6552172"/>
                <a:gd name="connsiteY7" fmla="*/ 6270822 h 6415289"/>
                <a:gd name="connsiteX8" fmla="*/ 6527075 w 6552172"/>
                <a:gd name="connsiteY8" fmla="*/ 6258100 h 6415289"/>
                <a:gd name="connsiteX9" fmla="*/ 6510538 w 6552172"/>
                <a:gd name="connsiteY9" fmla="*/ 6245379 h 6415289"/>
                <a:gd name="connsiteX10" fmla="*/ 6494700 w 6552172"/>
                <a:gd name="connsiteY10" fmla="*/ 6244679 h 6415289"/>
                <a:gd name="connsiteX11" fmla="*/ 6487576 w 6552172"/>
                <a:gd name="connsiteY11" fmla="*/ 6252566 h 6415289"/>
                <a:gd name="connsiteX12" fmla="*/ 6495145 w 6552172"/>
                <a:gd name="connsiteY12" fmla="*/ 6233484 h 6415289"/>
                <a:gd name="connsiteX13" fmla="*/ 6525549 w 6552172"/>
                <a:gd name="connsiteY13" fmla="*/ 6246206 h 6415289"/>
                <a:gd name="connsiteX14" fmla="*/ 6536935 w 6552172"/>
                <a:gd name="connsiteY14" fmla="*/ 6255492 h 6415289"/>
                <a:gd name="connsiteX15" fmla="*/ 6544250 w 6552172"/>
                <a:gd name="connsiteY15" fmla="*/ 6262871 h 6415289"/>
                <a:gd name="connsiteX16" fmla="*/ 6546794 w 6552172"/>
                <a:gd name="connsiteY16" fmla="*/ 6269231 h 6415289"/>
                <a:gd name="connsiteX17" fmla="*/ 6551565 w 6552172"/>
                <a:gd name="connsiteY17" fmla="*/ 6272730 h 6415289"/>
                <a:gd name="connsiteX18" fmla="*/ 6551565 w 6552172"/>
                <a:gd name="connsiteY18" fmla="*/ 6162817 h 6415289"/>
                <a:gd name="connsiteX19" fmla="*/ 6551565 w 6552172"/>
                <a:gd name="connsiteY19" fmla="*/ 6154739 h 6415289"/>
                <a:gd name="connsiteX20" fmla="*/ 6551565 w 6552172"/>
                <a:gd name="connsiteY20" fmla="*/ 6143417 h 6415289"/>
                <a:gd name="connsiteX21" fmla="*/ 6540243 w 6552172"/>
                <a:gd name="connsiteY21" fmla="*/ 6138391 h 6415289"/>
                <a:gd name="connsiteX22" fmla="*/ 6535599 w 6552172"/>
                <a:gd name="connsiteY22" fmla="*/ 6124652 h 6415289"/>
                <a:gd name="connsiteX23" fmla="*/ 6541006 w 6552172"/>
                <a:gd name="connsiteY23" fmla="*/ 6127006 h 6415289"/>
                <a:gd name="connsiteX24" fmla="*/ 6548766 w 6552172"/>
                <a:gd name="connsiteY24" fmla="*/ 6130377 h 6415289"/>
                <a:gd name="connsiteX25" fmla="*/ 6551565 w 6552172"/>
                <a:gd name="connsiteY25" fmla="*/ 6130377 h 6415289"/>
                <a:gd name="connsiteX26" fmla="*/ 6551565 w 6552172"/>
                <a:gd name="connsiteY26" fmla="*/ 6121854 h 6415289"/>
                <a:gd name="connsiteX27" fmla="*/ 6551374 w 6552172"/>
                <a:gd name="connsiteY27" fmla="*/ 6118896 h 6415289"/>
                <a:gd name="connsiteX28" fmla="*/ 6551565 w 6552172"/>
                <a:gd name="connsiteY28" fmla="*/ 6118673 h 6415289"/>
                <a:gd name="connsiteX29" fmla="*/ 6551565 w 6552172"/>
                <a:gd name="connsiteY29" fmla="*/ 6110086 h 6415289"/>
                <a:gd name="connsiteX30" fmla="*/ 6550356 w 6552172"/>
                <a:gd name="connsiteY30" fmla="*/ 6105189 h 6415289"/>
                <a:gd name="connsiteX31" fmla="*/ 6551565 w 6552172"/>
                <a:gd name="connsiteY31" fmla="*/ 6100990 h 6415289"/>
                <a:gd name="connsiteX32" fmla="*/ 6551565 w 6552172"/>
                <a:gd name="connsiteY32" fmla="*/ 6002209 h 6415289"/>
                <a:gd name="connsiteX33" fmla="*/ 6551565 w 6552172"/>
                <a:gd name="connsiteY33" fmla="*/ 5998647 h 6415289"/>
                <a:gd name="connsiteX34" fmla="*/ 6551565 w 6552172"/>
                <a:gd name="connsiteY34" fmla="*/ 5938474 h 6415289"/>
                <a:gd name="connsiteX35" fmla="*/ 6544122 w 6552172"/>
                <a:gd name="connsiteY35" fmla="*/ 5936630 h 6415289"/>
                <a:gd name="connsiteX36" fmla="*/ 6537190 w 6552172"/>
                <a:gd name="connsiteY36" fmla="*/ 5930269 h 6415289"/>
                <a:gd name="connsiteX37" fmla="*/ 6544122 w 6552172"/>
                <a:gd name="connsiteY37" fmla="*/ 5922127 h 6415289"/>
                <a:gd name="connsiteX38" fmla="*/ 6551565 w 6552172"/>
                <a:gd name="connsiteY38" fmla="*/ 5922127 h 6415289"/>
                <a:gd name="connsiteX39" fmla="*/ 6551565 w 6552172"/>
                <a:gd name="connsiteY39" fmla="*/ 5853686 h 6415289"/>
                <a:gd name="connsiteX40" fmla="*/ 6542723 w 6552172"/>
                <a:gd name="connsiteY40" fmla="*/ 5849615 h 6415289"/>
                <a:gd name="connsiteX41" fmla="*/ 6540561 w 6552172"/>
                <a:gd name="connsiteY41" fmla="*/ 5841601 h 6415289"/>
                <a:gd name="connsiteX42" fmla="*/ 6544122 w 6552172"/>
                <a:gd name="connsiteY42" fmla="*/ 5835940 h 6415289"/>
                <a:gd name="connsiteX43" fmla="*/ 6545904 w 6552172"/>
                <a:gd name="connsiteY43" fmla="*/ 5831487 h 6415289"/>
                <a:gd name="connsiteX44" fmla="*/ 6551565 w 6552172"/>
                <a:gd name="connsiteY44" fmla="*/ 5835431 h 6415289"/>
                <a:gd name="connsiteX45" fmla="*/ 6551565 w 6552172"/>
                <a:gd name="connsiteY45" fmla="*/ 5801465 h 6415289"/>
                <a:gd name="connsiteX46" fmla="*/ 6547430 w 6552172"/>
                <a:gd name="connsiteY46" fmla="*/ 5799365 h 6415289"/>
                <a:gd name="connsiteX47" fmla="*/ 6535536 w 6552172"/>
                <a:gd name="connsiteY47" fmla="*/ 5800956 h 6415289"/>
                <a:gd name="connsiteX48" fmla="*/ 6535536 w 6552172"/>
                <a:gd name="connsiteY48" fmla="*/ 5800956 h 6415289"/>
                <a:gd name="connsiteX49" fmla="*/ 6525295 w 6552172"/>
                <a:gd name="connsiteY49" fmla="*/ 5806235 h 6415289"/>
                <a:gd name="connsiteX50" fmla="*/ 6524977 w 6552172"/>
                <a:gd name="connsiteY50" fmla="*/ 5803563 h 6415289"/>
                <a:gd name="connsiteX51" fmla="*/ 6528093 w 6552172"/>
                <a:gd name="connsiteY51" fmla="*/ 5794977 h 6415289"/>
                <a:gd name="connsiteX52" fmla="*/ 6537953 w 6552172"/>
                <a:gd name="connsiteY52" fmla="*/ 5788616 h 6415289"/>
                <a:gd name="connsiteX53" fmla="*/ 6551565 w 6552172"/>
                <a:gd name="connsiteY53" fmla="*/ 5792814 h 6415289"/>
                <a:gd name="connsiteX54" fmla="*/ 6551565 w 6552172"/>
                <a:gd name="connsiteY54" fmla="*/ 5752105 h 6415289"/>
                <a:gd name="connsiteX55" fmla="*/ 6542341 w 6552172"/>
                <a:gd name="connsiteY55" fmla="*/ 5749116 h 6415289"/>
                <a:gd name="connsiteX56" fmla="*/ 6551565 w 6552172"/>
                <a:gd name="connsiteY56" fmla="*/ 5743137 h 6415289"/>
                <a:gd name="connsiteX57" fmla="*/ 6551565 w 6552172"/>
                <a:gd name="connsiteY57" fmla="*/ 5601102 h 6415289"/>
                <a:gd name="connsiteX58" fmla="*/ 6548766 w 6552172"/>
                <a:gd name="connsiteY58" fmla="*/ 5598621 h 6415289"/>
                <a:gd name="connsiteX59" fmla="*/ 6549975 w 6552172"/>
                <a:gd name="connsiteY59" fmla="*/ 5595505 h 6415289"/>
                <a:gd name="connsiteX60" fmla="*/ 6551565 w 6552172"/>
                <a:gd name="connsiteY60" fmla="*/ 5595886 h 6415289"/>
                <a:gd name="connsiteX61" fmla="*/ 6551565 w 6552172"/>
                <a:gd name="connsiteY61" fmla="*/ 5315951 h 6415289"/>
                <a:gd name="connsiteX62" fmla="*/ 6548766 w 6552172"/>
                <a:gd name="connsiteY62" fmla="*/ 5318623 h 6415289"/>
                <a:gd name="connsiteX63" fmla="*/ 6545649 w 6552172"/>
                <a:gd name="connsiteY63" fmla="*/ 5315442 h 6415289"/>
                <a:gd name="connsiteX64" fmla="*/ 6548766 w 6552172"/>
                <a:gd name="connsiteY64" fmla="*/ 5312326 h 6415289"/>
                <a:gd name="connsiteX65" fmla="*/ 6551565 w 6552172"/>
                <a:gd name="connsiteY65" fmla="*/ 5313152 h 6415289"/>
                <a:gd name="connsiteX66" fmla="*/ 6551565 w 6552172"/>
                <a:gd name="connsiteY66" fmla="*/ 5230463 h 6415289"/>
                <a:gd name="connsiteX67" fmla="*/ 6551565 w 6552172"/>
                <a:gd name="connsiteY67" fmla="*/ 5229446 h 6415289"/>
                <a:gd name="connsiteX68" fmla="*/ 6551565 w 6552172"/>
                <a:gd name="connsiteY68" fmla="*/ 5095998 h 6415289"/>
                <a:gd name="connsiteX69" fmla="*/ 6547239 w 6552172"/>
                <a:gd name="connsiteY69" fmla="*/ 5093644 h 6415289"/>
                <a:gd name="connsiteX70" fmla="*/ 6546221 w 6552172"/>
                <a:gd name="connsiteY70" fmla="*/ 5089065 h 6415289"/>
                <a:gd name="connsiteX71" fmla="*/ 6551565 w 6552172"/>
                <a:gd name="connsiteY71" fmla="*/ 5089065 h 6415289"/>
                <a:gd name="connsiteX72" fmla="*/ 6551565 w 6552172"/>
                <a:gd name="connsiteY72" fmla="*/ 5057261 h 6415289"/>
                <a:gd name="connsiteX73" fmla="*/ 6549529 w 6552172"/>
                <a:gd name="connsiteY73" fmla="*/ 5055861 h 6415289"/>
                <a:gd name="connsiteX74" fmla="*/ 6551565 w 6552172"/>
                <a:gd name="connsiteY74" fmla="*/ 5049882 h 6415289"/>
                <a:gd name="connsiteX75" fmla="*/ 6551565 w 6552172"/>
                <a:gd name="connsiteY75" fmla="*/ 4884313 h 6415289"/>
                <a:gd name="connsiteX76" fmla="*/ 6551565 w 6552172"/>
                <a:gd name="connsiteY76" fmla="*/ 4876871 h 6415289"/>
                <a:gd name="connsiteX77" fmla="*/ 6551565 w 6552172"/>
                <a:gd name="connsiteY77" fmla="*/ 2638090 h 6415289"/>
                <a:gd name="connsiteX78" fmla="*/ 6551565 w 6552172"/>
                <a:gd name="connsiteY78" fmla="*/ 2630012 h 6415289"/>
                <a:gd name="connsiteX79" fmla="*/ 6551565 w 6552172"/>
                <a:gd name="connsiteY79" fmla="*/ 1608736 h 6415289"/>
                <a:gd name="connsiteX80" fmla="*/ 6550356 w 6552172"/>
                <a:gd name="connsiteY80" fmla="*/ 1609118 h 6415289"/>
                <a:gd name="connsiteX81" fmla="*/ 6547239 w 6552172"/>
                <a:gd name="connsiteY81" fmla="*/ 1606129 h 6415289"/>
                <a:gd name="connsiteX82" fmla="*/ 6547239 w 6552172"/>
                <a:gd name="connsiteY82" fmla="*/ 1606128 h 6415289"/>
                <a:gd name="connsiteX83" fmla="*/ 6550356 w 6552172"/>
                <a:gd name="connsiteY83" fmla="*/ 1601230 h 6415289"/>
                <a:gd name="connsiteX84" fmla="*/ 6551565 w 6552172"/>
                <a:gd name="connsiteY84" fmla="*/ 1600912 h 6415289"/>
                <a:gd name="connsiteX85" fmla="*/ 6551565 w 6552172"/>
                <a:gd name="connsiteY85" fmla="*/ 1594551 h 6415289"/>
                <a:gd name="connsiteX86" fmla="*/ 6539988 w 6552172"/>
                <a:gd name="connsiteY86" fmla="*/ 1584692 h 6415289"/>
                <a:gd name="connsiteX87" fmla="*/ 6550356 w 6552172"/>
                <a:gd name="connsiteY87" fmla="*/ 1584692 h 6415289"/>
                <a:gd name="connsiteX88" fmla="*/ 6551565 w 6552172"/>
                <a:gd name="connsiteY88" fmla="*/ 1586410 h 6415289"/>
                <a:gd name="connsiteX89" fmla="*/ 6551565 w 6552172"/>
                <a:gd name="connsiteY89" fmla="*/ 1035763 h 6415289"/>
                <a:gd name="connsiteX90" fmla="*/ 6547811 w 6552172"/>
                <a:gd name="connsiteY90" fmla="*/ 1031692 h 6415289"/>
                <a:gd name="connsiteX91" fmla="*/ 6547239 w 6552172"/>
                <a:gd name="connsiteY91" fmla="*/ 1017571 h 6415289"/>
                <a:gd name="connsiteX92" fmla="*/ 6551565 w 6552172"/>
                <a:gd name="connsiteY92" fmla="*/ 1017571 h 6415289"/>
                <a:gd name="connsiteX93" fmla="*/ 6551565 w 6552172"/>
                <a:gd name="connsiteY93" fmla="*/ 904032 h 6415289"/>
                <a:gd name="connsiteX94" fmla="*/ 6550038 w 6552172"/>
                <a:gd name="connsiteY94" fmla="*/ 905368 h 6415289"/>
                <a:gd name="connsiteX95" fmla="*/ 6537317 w 6552172"/>
                <a:gd name="connsiteY95" fmla="*/ 928712 h 6415289"/>
                <a:gd name="connsiteX96" fmla="*/ 6524595 w 6552172"/>
                <a:gd name="connsiteY96" fmla="*/ 925850 h 6415289"/>
                <a:gd name="connsiteX97" fmla="*/ 6551628 w 6552172"/>
                <a:gd name="connsiteY97" fmla="*/ 896145 h 6415289"/>
                <a:gd name="connsiteX98" fmla="*/ 6551628 w 6552172"/>
                <a:gd name="connsiteY98" fmla="*/ 720335 h 6415289"/>
                <a:gd name="connsiteX99" fmla="*/ 6551628 w 6552172"/>
                <a:gd name="connsiteY99" fmla="*/ 716964 h 6415289"/>
                <a:gd name="connsiteX100" fmla="*/ 6551628 w 6552172"/>
                <a:gd name="connsiteY100" fmla="*/ 689104 h 6415289"/>
                <a:gd name="connsiteX101" fmla="*/ 6544186 w 6552172"/>
                <a:gd name="connsiteY101" fmla="*/ 684397 h 6415289"/>
                <a:gd name="connsiteX102" fmla="*/ 6550547 w 6552172"/>
                <a:gd name="connsiteY102" fmla="*/ 680072 h 6415289"/>
                <a:gd name="connsiteX103" fmla="*/ 6551692 w 6552172"/>
                <a:gd name="connsiteY103" fmla="*/ 680072 h 6415289"/>
                <a:gd name="connsiteX104" fmla="*/ 6551692 w 6552172"/>
                <a:gd name="connsiteY104" fmla="*/ 585042 h 6415289"/>
                <a:gd name="connsiteX105" fmla="*/ 6541069 w 6552172"/>
                <a:gd name="connsiteY105" fmla="*/ 584724 h 6415289"/>
                <a:gd name="connsiteX106" fmla="*/ 6542787 w 6552172"/>
                <a:gd name="connsiteY106" fmla="*/ 568250 h 6415289"/>
                <a:gd name="connsiteX107" fmla="*/ 6547685 w 6552172"/>
                <a:gd name="connsiteY107" fmla="*/ 550758 h 6415289"/>
                <a:gd name="connsiteX108" fmla="*/ 6550992 w 6552172"/>
                <a:gd name="connsiteY108" fmla="*/ 546306 h 6415289"/>
                <a:gd name="connsiteX109" fmla="*/ 6551692 w 6552172"/>
                <a:gd name="connsiteY109" fmla="*/ 546815 h 6415289"/>
                <a:gd name="connsiteX110" fmla="*/ 6551692 w 6552172"/>
                <a:gd name="connsiteY110" fmla="*/ 513866 h 6415289"/>
                <a:gd name="connsiteX111" fmla="*/ 6551055 w 6552172"/>
                <a:gd name="connsiteY111" fmla="*/ 514629 h 6415289"/>
                <a:gd name="connsiteX112" fmla="*/ 6540115 w 6552172"/>
                <a:gd name="connsiteY112" fmla="*/ 518319 h 6415289"/>
                <a:gd name="connsiteX113" fmla="*/ 6541006 w 6552172"/>
                <a:gd name="connsiteY113" fmla="*/ 507823 h 6415289"/>
                <a:gd name="connsiteX114" fmla="*/ 6551692 w 6552172"/>
                <a:gd name="connsiteY114" fmla="*/ 500000 h 6415289"/>
                <a:gd name="connsiteX115" fmla="*/ 6551692 w 6552172"/>
                <a:gd name="connsiteY115" fmla="*/ 480918 h 6415289"/>
                <a:gd name="connsiteX116" fmla="*/ 6551692 w 6552172"/>
                <a:gd name="connsiteY116" fmla="*/ 479709 h 6415289"/>
                <a:gd name="connsiteX117" fmla="*/ 6551692 w 6552172"/>
                <a:gd name="connsiteY117" fmla="*/ 436202 h 6415289"/>
                <a:gd name="connsiteX118" fmla="*/ 6551246 w 6552172"/>
                <a:gd name="connsiteY118" fmla="*/ 436202 h 6415289"/>
                <a:gd name="connsiteX119" fmla="*/ 6544314 w 6552172"/>
                <a:gd name="connsiteY119" fmla="*/ 431113 h 6415289"/>
                <a:gd name="connsiteX120" fmla="*/ 6551692 w 6552172"/>
                <a:gd name="connsiteY120" fmla="*/ 420554 h 6415289"/>
                <a:gd name="connsiteX121" fmla="*/ 6551692 w 6552172"/>
                <a:gd name="connsiteY121" fmla="*/ 383217 h 6415289"/>
                <a:gd name="connsiteX122" fmla="*/ 6549656 w 6552172"/>
                <a:gd name="connsiteY122" fmla="*/ 382772 h 6415289"/>
                <a:gd name="connsiteX123" fmla="*/ 6547558 w 6552172"/>
                <a:gd name="connsiteY123" fmla="*/ 373803 h 6415289"/>
                <a:gd name="connsiteX124" fmla="*/ 6529684 w 6552172"/>
                <a:gd name="connsiteY124" fmla="*/ 357838 h 6415289"/>
                <a:gd name="connsiteX125" fmla="*/ 6519062 w 6552172"/>
                <a:gd name="connsiteY125" fmla="*/ 355866 h 6415289"/>
                <a:gd name="connsiteX126" fmla="*/ 6528920 w 6552172"/>
                <a:gd name="connsiteY126" fmla="*/ 349505 h 6415289"/>
                <a:gd name="connsiteX127" fmla="*/ 6551692 w 6552172"/>
                <a:gd name="connsiteY127" fmla="*/ 349187 h 6415289"/>
                <a:gd name="connsiteX128" fmla="*/ 6551692 w 6552172"/>
                <a:gd name="connsiteY128" fmla="*/ 335512 h 6415289"/>
                <a:gd name="connsiteX129" fmla="*/ 6547367 w 6552172"/>
                <a:gd name="connsiteY129" fmla="*/ 331759 h 6415289"/>
                <a:gd name="connsiteX130" fmla="*/ 6551692 w 6552172"/>
                <a:gd name="connsiteY130" fmla="*/ 321009 h 6415289"/>
                <a:gd name="connsiteX131" fmla="*/ 6551692 w 6552172"/>
                <a:gd name="connsiteY131" fmla="*/ 186671 h 6415289"/>
                <a:gd name="connsiteX132" fmla="*/ 6551692 w 6552172"/>
                <a:gd name="connsiteY132" fmla="*/ 175603 h 6415289"/>
                <a:gd name="connsiteX133" fmla="*/ 6551692 w 6552172"/>
                <a:gd name="connsiteY133" fmla="*/ 163772 h 6415289"/>
                <a:gd name="connsiteX134" fmla="*/ 6545776 w 6552172"/>
                <a:gd name="connsiteY134" fmla="*/ 169561 h 6415289"/>
                <a:gd name="connsiteX135" fmla="*/ 6528729 w 6552172"/>
                <a:gd name="connsiteY135" fmla="*/ 172995 h 6415289"/>
                <a:gd name="connsiteX136" fmla="*/ 6526885 w 6552172"/>
                <a:gd name="connsiteY136" fmla="*/ 163582 h 6415289"/>
                <a:gd name="connsiteX137" fmla="*/ 6530002 w 6552172"/>
                <a:gd name="connsiteY137" fmla="*/ 158620 h 6415289"/>
                <a:gd name="connsiteX138" fmla="*/ 6534963 w 6552172"/>
                <a:gd name="connsiteY138" fmla="*/ 152686 h 6415289"/>
                <a:gd name="connsiteX139" fmla="*/ 6534963 w 6552172"/>
                <a:gd name="connsiteY139" fmla="*/ 152641 h 6415289"/>
                <a:gd name="connsiteX140" fmla="*/ 6541324 w 6552172"/>
                <a:gd name="connsiteY140" fmla="*/ 145072 h 6415289"/>
                <a:gd name="connsiteX141" fmla="*/ 6547685 w 6552172"/>
                <a:gd name="connsiteY141" fmla="*/ 148825 h 6415289"/>
                <a:gd name="connsiteX142" fmla="*/ 6551501 w 6552172"/>
                <a:gd name="connsiteY142" fmla="*/ 158048 h 6415289"/>
                <a:gd name="connsiteX143" fmla="*/ 6552010 w 6552172"/>
                <a:gd name="connsiteY143" fmla="*/ 158684 h 6415289"/>
                <a:gd name="connsiteX144" fmla="*/ 6552010 w 6552172"/>
                <a:gd name="connsiteY144" fmla="*/ 103028 h 6415289"/>
                <a:gd name="connsiteX145" fmla="*/ 6552010 w 6552172"/>
                <a:gd name="connsiteY145" fmla="*/ 93486 h 6415289"/>
                <a:gd name="connsiteX146" fmla="*/ 6552010 w 6552172"/>
                <a:gd name="connsiteY146" fmla="*/ 57548 h 6415289"/>
                <a:gd name="connsiteX147" fmla="*/ 6546667 w 6552172"/>
                <a:gd name="connsiteY147" fmla="*/ 36495 h 6415289"/>
                <a:gd name="connsiteX148" fmla="*/ 6552010 w 6552172"/>
                <a:gd name="connsiteY148" fmla="*/ 28416 h 6415289"/>
                <a:gd name="connsiteX149" fmla="*/ 6552010 w 6552172"/>
                <a:gd name="connsiteY149" fmla="*/ 2401 h 6415289"/>
                <a:gd name="connsiteX150" fmla="*/ 6535154 w 6552172"/>
                <a:gd name="connsiteY150" fmla="*/ 2401 h 6415289"/>
                <a:gd name="connsiteX151" fmla="*/ 6528793 w 6552172"/>
                <a:gd name="connsiteY151" fmla="*/ 4373 h 6415289"/>
                <a:gd name="connsiteX152" fmla="*/ 6525995 w 6552172"/>
                <a:gd name="connsiteY152" fmla="*/ 2401 h 6415289"/>
                <a:gd name="connsiteX153" fmla="*/ 6511619 w 6552172"/>
                <a:gd name="connsiteY153" fmla="*/ 2401 h 6415289"/>
                <a:gd name="connsiteX154" fmla="*/ 6514609 w 6552172"/>
                <a:gd name="connsiteY154" fmla="*/ 8380 h 6415289"/>
                <a:gd name="connsiteX155" fmla="*/ 6513528 w 6552172"/>
                <a:gd name="connsiteY155" fmla="*/ 53796 h 6415289"/>
                <a:gd name="connsiteX156" fmla="*/ 6497562 w 6552172"/>
                <a:gd name="connsiteY156" fmla="*/ 63528 h 6415289"/>
                <a:gd name="connsiteX157" fmla="*/ 6488530 w 6552172"/>
                <a:gd name="connsiteY157" fmla="*/ 51760 h 6415289"/>
                <a:gd name="connsiteX158" fmla="*/ 6480007 w 6552172"/>
                <a:gd name="connsiteY158" fmla="*/ 38085 h 6415289"/>
                <a:gd name="connsiteX159" fmla="*/ 6461433 w 6552172"/>
                <a:gd name="connsiteY159" fmla="*/ 47562 h 6415289"/>
                <a:gd name="connsiteX160" fmla="*/ 6446740 w 6552172"/>
                <a:gd name="connsiteY160" fmla="*/ 54813 h 6415289"/>
                <a:gd name="connsiteX161" fmla="*/ 6454437 w 6552172"/>
                <a:gd name="connsiteY161" fmla="*/ 35731 h 6415289"/>
                <a:gd name="connsiteX162" fmla="*/ 6467158 w 6552172"/>
                <a:gd name="connsiteY162" fmla="*/ 17285 h 6415289"/>
                <a:gd name="connsiteX163" fmla="*/ 6457362 w 6552172"/>
                <a:gd name="connsiteY163" fmla="*/ 8762 h 6415289"/>
                <a:gd name="connsiteX164" fmla="*/ 6447058 w 6552172"/>
                <a:gd name="connsiteY164" fmla="*/ 2401 h 6415289"/>
                <a:gd name="connsiteX165" fmla="*/ 6417163 w 6552172"/>
                <a:gd name="connsiteY165" fmla="*/ 2401 h 6415289"/>
                <a:gd name="connsiteX166" fmla="*/ 6409530 w 6552172"/>
                <a:gd name="connsiteY166" fmla="*/ 3164 h 6415289"/>
                <a:gd name="connsiteX167" fmla="*/ 6409530 w 6552172"/>
                <a:gd name="connsiteY167" fmla="*/ 2337 h 6415289"/>
                <a:gd name="connsiteX168" fmla="*/ 6315391 w 6552172"/>
                <a:gd name="connsiteY168" fmla="*/ 2337 h 6415289"/>
                <a:gd name="connsiteX169" fmla="*/ 6315391 w 6552172"/>
                <a:gd name="connsiteY169" fmla="*/ 2337 h 6415289"/>
                <a:gd name="connsiteX170" fmla="*/ 6310748 w 6552172"/>
                <a:gd name="connsiteY170" fmla="*/ 5391 h 6415289"/>
                <a:gd name="connsiteX171" fmla="*/ 6306104 w 6552172"/>
                <a:gd name="connsiteY171" fmla="*/ 4118 h 6415289"/>
                <a:gd name="connsiteX172" fmla="*/ 6307250 w 6552172"/>
                <a:gd name="connsiteY172" fmla="*/ 2210 h 6415289"/>
                <a:gd name="connsiteX173" fmla="*/ 6300062 w 6552172"/>
                <a:gd name="connsiteY173" fmla="*/ 2210 h 6415289"/>
                <a:gd name="connsiteX174" fmla="*/ 6294083 w 6552172"/>
                <a:gd name="connsiteY174" fmla="*/ 4246 h 6415289"/>
                <a:gd name="connsiteX175" fmla="*/ 6291220 w 6552172"/>
                <a:gd name="connsiteY175" fmla="*/ 2210 h 6415289"/>
                <a:gd name="connsiteX176" fmla="*/ 6268258 w 6552172"/>
                <a:gd name="connsiteY176" fmla="*/ 2210 h 6415289"/>
                <a:gd name="connsiteX177" fmla="*/ 6264187 w 6552172"/>
                <a:gd name="connsiteY177" fmla="*/ 5136 h 6415289"/>
                <a:gd name="connsiteX178" fmla="*/ 6255664 w 6552172"/>
                <a:gd name="connsiteY178" fmla="*/ 15313 h 6415289"/>
                <a:gd name="connsiteX179" fmla="*/ 6252611 w 6552172"/>
                <a:gd name="connsiteY179" fmla="*/ 19957 h 6415289"/>
                <a:gd name="connsiteX180" fmla="*/ 6246823 w 6552172"/>
                <a:gd name="connsiteY180" fmla="*/ 2210 h 6415289"/>
                <a:gd name="connsiteX181" fmla="*/ 6191930 w 6552172"/>
                <a:gd name="connsiteY181" fmla="*/ 2210 h 6415289"/>
                <a:gd name="connsiteX182" fmla="*/ 6196955 w 6552172"/>
                <a:gd name="connsiteY182" fmla="*/ 4246 h 6415289"/>
                <a:gd name="connsiteX183" fmla="*/ 6203316 w 6552172"/>
                <a:gd name="connsiteY183" fmla="*/ 7362 h 6415289"/>
                <a:gd name="connsiteX184" fmla="*/ 6198481 w 6552172"/>
                <a:gd name="connsiteY184" fmla="*/ 10543 h 6415289"/>
                <a:gd name="connsiteX185" fmla="*/ 6184361 w 6552172"/>
                <a:gd name="connsiteY185" fmla="*/ 15440 h 6415289"/>
                <a:gd name="connsiteX186" fmla="*/ 6175964 w 6552172"/>
                <a:gd name="connsiteY186" fmla="*/ 28798 h 6415289"/>
                <a:gd name="connsiteX187" fmla="*/ 6196509 w 6552172"/>
                <a:gd name="connsiteY187" fmla="*/ 38212 h 6415289"/>
                <a:gd name="connsiteX188" fmla="*/ 6214765 w 6552172"/>
                <a:gd name="connsiteY188" fmla="*/ 42919 h 6415289"/>
                <a:gd name="connsiteX189" fmla="*/ 6202552 w 6552172"/>
                <a:gd name="connsiteY189" fmla="*/ 46036 h 6415289"/>
                <a:gd name="connsiteX190" fmla="*/ 6188050 w 6552172"/>
                <a:gd name="connsiteY190" fmla="*/ 59393 h 6415289"/>
                <a:gd name="connsiteX191" fmla="*/ 6176155 w 6552172"/>
                <a:gd name="connsiteY191" fmla="*/ 73323 h 6415289"/>
                <a:gd name="connsiteX192" fmla="*/ 6162988 w 6552172"/>
                <a:gd name="connsiteY192" fmla="*/ 55322 h 6415289"/>
                <a:gd name="connsiteX193" fmla="*/ 6169349 w 6552172"/>
                <a:gd name="connsiteY193" fmla="*/ 41647 h 6415289"/>
                <a:gd name="connsiteX194" fmla="*/ 6162988 w 6552172"/>
                <a:gd name="connsiteY194" fmla="*/ 30325 h 6415289"/>
                <a:gd name="connsiteX195" fmla="*/ 6159108 w 6552172"/>
                <a:gd name="connsiteY195" fmla="*/ 21801 h 6415289"/>
                <a:gd name="connsiteX196" fmla="*/ 6161462 w 6552172"/>
                <a:gd name="connsiteY196" fmla="*/ 15759 h 6415289"/>
                <a:gd name="connsiteX197" fmla="*/ 6168586 w 6552172"/>
                <a:gd name="connsiteY197" fmla="*/ 11052 h 6415289"/>
                <a:gd name="connsiteX198" fmla="*/ 6167822 w 6552172"/>
                <a:gd name="connsiteY198" fmla="*/ 2337 h 6415289"/>
                <a:gd name="connsiteX199" fmla="*/ 6167123 w 6552172"/>
                <a:gd name="connsiteY199" fmla="*/ 2337 h 6415289"/>
                <a:gd name="connsiteX200" fmla="*/ 6064715 w 6552172"/>
                <a:gd name="connsiteY200" fmla="*/ 2337 h 6415289"/>
                <a:gd name="connsiteX201" fmla="*/ 6066560 w 6552172"/>
                <a:gd name="connsiteY201" fmla="*/ 3164 h 6415289"/>
                <a:gd name="connsiteX202" fmla="*/ 6083925 w 6552172"/>
                <a:gd name="connsiteY202" fmla="*/ 6154 h 6415289"/>
                <a:gd name="connsiteX203" fmla="*/ 6083416 w 6552172"/>
                <a:gd name="connsiteY203" fmla="*/ 23010 h 6415289"/>
                <a:gd name="connsiteX204" fmla="*/ 6070694 w 6552172"/>
                <a:gd name="connsiteY204" fmla="*/ 23455 h 6415289"/>
                <a:gd name="connsiteX205" fmla="*/ 6061790 w 6552172"/>
                <a:gd name="connsiteY205" fmla="*/ 12260 h 6415289"/>
                <a:gd name="connsiteX206" fmla="*/ 6051294 w 6552172"/>
                <a:gd name="connsiteY206" fmla="*/ 4373 h 6415289"/>
                <a:gd name="connsiteX207" fmla="*/ 6051676 w 6552172"/>
                <a:gd name="connsiteY207" fmla="*/ 2337 h 6415289"/>
                <a:gd name="connsiteX208" fmla="*/ 6043979 w 6552172"/>
                <a:gd name="connsiteY208" fmla="*/ 2337 h 6415289"/>
                <a:gd name="connsiteX209" fmla="*/ 6043471 w 6552172"/>
                <a:gd name="connsiteY209" fmla="*/ 4627 h 6415289"/>
                <a:gd name="connsiteX210" fmla="*/ 6024897 w 6552172"/>
                <a:gd name="connsiteY210" fmla="*/ 7426 h 6415289"/>
                <a:gd name="connsiteX211" fmla="*/ 6024897 w 6552172"/>
                <a:gd name="connsiteY211" fmla="*/ 2337 h 6415289"/>
                <a:gd name="connsiteX212" fmla="*/ 5925479 w 6552172"/>
                <a:gd name="connsiteY212" fmla="*/ 2337 h 6415289"/>
                <a:gd name="connsiteX213" fmla="*/ 5917592 w 6552172"/>
                <a:gd name="connsiteY213" fmla="*/ 4373 h 6415289"/>
                <a:gd name="connsiteX214" fmla="*/ 5910341 w 6552172"/>
                <a:gd name="connsiteY214" fmla="*/ 4373 h 6415289"/>
                <a:gd name="connsiteX215" fmla="*/ 5912249 w 6552172"/>
                <a:gd name="connsiteY215" fmla="*/ 2337 h 6415289"/>
                <a:gd name="connsiteX216" fmla="*/ 5779691 w 6552172"/>
                <a:gd name="connsiteY216" fmla="*/ 2337 h 6415289"/>
                <a:gd name="connsiteX217" fmla="*/ 5775367 w 6552172"/>
                <a:gd name="connsiteY217" fmla="*/ 6917 h 6415289"/>
                <a:gd name="connsiteX218" fmla="*/ 5774731 w 6552172"/>
                <a:gd name="connsiteY218" fmla="*/ 8889 h 6415289"/>
                <a:gd name="connsiteX219" fmla="*/ 5777529 w 6552172"/>
                <a:gd name="connsiteY219" fmla="*/ 10988 h 6415289"/>
                <a:gd name="connsiteX220" fmla="*/ 5757429 w 6552172"/>
                <a:gd name="connsiteY220" fmla="*/ 11624 h 6415289"/>
                <a:gd name="connsiteX221" fmla="*/ 5751068 w 6552172"/>
                <a:gd name="connsiteY221" fmla="*/ 2592 h 6415289"/>
                <a:gd name="connsiteX222" fmla="*/ 5751068 w 6552172"/>
                <a:gd name="connsiteY222" fmla="*/ 2592 h 6415289"/>
                <a:gd name="connsiteX223" fmla="*/ 5649997 w 6552172"/>
                <a:gd name="connsiteY223" fmla="*/ 2592 h 6415289"/>
                <a:gd name="connsiteX224" fmla="*/ 5651396 w 6552172"/>
                <a:gd name="connsiteY224" fmla="*/ 5899 h 6415289"/>
                <a:gd name="connsiteX225" fmla="*/ 5646498 w 6552172"/>
                <a:gd name="connsiteY225" fmla="*/ 10924 h 6415289"/>
                <a:gd name="connsiteX226" fmla="*/ 5646943 w 6552172"/>
                <a:gd name="connsiteY226" fmla="*/ 2592 h 6415289"/>
                <a:gd name="connsiteX227" fmla="*/ 5633268 w 6552172"/>
                <a:gd name="connsiteY227" fmla="*/ 2592 h 6415289"/>
                <a:gd name="connsiteX228" fmla="*/ 5625762 w 6552172"/>
                <a:gd name="connsiteY228" fmla="*/ 4627 h 6415289"/>
                <a:gd name="connsiteX229" fmla="*/ 5621374 w 6552172"/>
                <a:gd name="connsiteY229" fmla="*/ 2592 h 6415289"/>
                <a:gd name="connsiteX230" fmla="*/ 5571252 w 6552172"/>
                <a:gd name="connsiteY230" fmla="*/ 2592 h 6415289"/>
                <a:gd name="connsiteX231" fmla="*/ 5564891 w 6552172"/>
                <a:gd name="connsiteY231" fmla="*/ 2592 h 6415289"/>
                <a:gd name="connsiteX232" fmla="*/ 4934607 w 6552172"/>
                <a:gd name="connsiteY232" fmla="*/ 2592 h 6415289"/>
                <a:gd name="connsiteX233" fmla="*/ 4928247 w 6552172"/>
                <a:gd name="connsiteY233" fmla="*/ 14168 h 6415289"/>
                <a:gd name="connsiteX234" fmla="*/ 4917433 w 6552172"/>
                <a:gd name="connsiteY234" fmla="*/ 23455 h 6415289"/>
                <a:gd name="connsiteX235" fmla="*/ 4918006 w 6552172"/>
                <a:gd name="connsiteY235" fmla="*/ 15186 h 6415289"/>
                <a:gd name="connsiteX236" fmla="*/ 4922649 w 6552172"/>
                <a:gd name="connsiteY236" fmla="*/ 7426 h 6415289"/>
                <a:gd name="connsiteX237" fmla="*/ 4924939 w 6552172"/>
                <a:gd name="connsiteY237" fmla="*/ 2592 h 6415289"/>
                <a:gd name="connsiteX238" fmla="*/ 4896188 w 6552172"/>
                <a:gd name="connsiteY238" fmla="*/ 2592 h 6415289"/>
                <a:gd name="connsiteX239" fmla="*/ 4894726 w 6552172"/>
                <a:gd name="connsiteY239" fmla="*/ 9334 h 6415289"/>
                <a:gd name="connsiteX240" fmla="*/ 4882958 w 6552172"/>
                <a:gd name="connsiteY240" fmla="*/ 10288 h 6415289"/>
                <a:gd name="connsiteX241" fmla="*/ 4879333 w 6552172"/>
                <a:gd name="connsiteY241" fmla="*/ 2592 h 6415289"/>
                <a:gd name="connsiteX242" fmla="*/ 4828892 w 6552172"/>
                <a:gd name="connsiteY242" fmla="*/ 2592 h 6415289"/>
                <a:gd name="connsiteX243" fmla="*/ 4838942 w 6552172"/>
                <a:gd name="connsiteY243" fmla="*/ 8953 h 6415289"/>
                <a:gd name="connsiteX244" fmla="*/ 4812800 w 6552172"/>
                <a:gd name="connsiteY244" fmla="*/ 11751 h 6415289"/>
                <a:gd name="connsiteX245" fmla="*/ 4811464 w 6552172"/>
                <a:gd name="connsiteY245" fmla="*/ 2655 h 6415289"/>
                <a:gd name="connsiteX246" fmla="*/ 4737680 w 6552172"/>
                <a:gd name="connsiteY246" fmla="*/ 2655 h 6415289"/>
                <a:gd name="connsiteX247" fmla="*/ 4737680 w 6552172"/>
                <a:gd name="connsiteY247" fmla="*/ 3292 h 6415289"/>
                <a:gd name="connsiteX248" fmla="*/ 4737680 w 6552172"/>
                <a:gd name="connsiteY248" fmla="*/ 3292 h 6415289"/>
                <a:gd name="connsiteX249" fmla="*/ 4725594 w 6552172"/>
                <a:gd name="connsiteY249" fmla="*/ 10861 h 6415289"/>
                <a:gd name="connsiteX250" fmla="*/ 4717007 w 6552172"/>
                <a:gd name="connsiteY250" fmla="*/ 10861 h 6415289"/>
                <a:gd name="connsiteX251" fmla="*/ 4724768 w 6552172"/>
                <a:gd name="connsiteY251" fmla="*/ 4500 h 6415289"/>
                <a:gd name="connsiteX252" fmla="*/ 4726294 w 6552172"/>
                <a:gd name="connsiteY252" fmla="*/ 2974 h 6415289"/>
                <a:gd name="connsiteX253" fmla="*/ 4681769 w 6552172"/>
                <a:gd name="connsiteY253" fmla="*/ 2974 h 6415289"/>
                <a:gd name="connsiteX254" fmla="*/ 4681451 w 6552172"/>
                <a:gd name="connsiteY254" fmla="*/ 2974 h 6415289"/>
                <a:gd name="connsiteX255" fmla="*/ 4677444 w 6552172"/>
                <a:gd name="connsiteY255" fmla="*/ 2974 h 6415289"/>
                <a:gd name="connsiteX256" fmla="*/ 4525804 w 6552172"/>
                <a:gd name="connsiteY256" fmla="*/ 2974 h 6415289"/>
                <a:gd name="connsiteX257" fmla="*/ 4523705 w 6552172"/>
                <a:gd name="connsiteY257" fmla="*/ 2974 h 6415289"/>
                <a:gd name="connsiteX258" fmla="*/ 4457935 w 6552172"/>
                <a:gd name="connsiteY258" fmla="*/ 2974 h 6415289"/>
                <a:gd name="connsiteX259" fmla="*/ 4448394 w 6552172"/>
                <a:gd name="connsiteY259" fmla="*/ 6345 h 6415289"/>
                <a:gd name="connsiteX260" fmla="*/ 4439553 w 6552172"/>
                <a:gd name="connsiteY260" fmla="*/ 3546 h 6415289"/>
                <a:gd name="connsiteX261" fmla="*/ 4439044 w 6552172"/>
                <a:gd name="connsiteY261" fmla="*/ 2974 h 6415289"/>
                <a:gd name="connsiteX262" fmla="*/ 4340962 w 6552172"/>
                <a:gd name="connsiteY262" fmla="*/ 2974 h 6415289"/>
                <a:gd name="connsiteX263" fmla="*/ 4324487 w 6552172"/>
                <a:gd name="connsiteY263" fmla="*/ 15695 h 6415289"/>
                <a:gd name="connsiteX264" fmla="*/ 4332438 w 6552172"/>
                <a:gd name="connsiteY264" fmla="*/ 14359 h 6415289"/>
                <a:gd name="connsiteX265" fmla="*/ 4346178 w 6552172"/>
                <a:gd name="connsiteY265" fmla="*/ 14359 h 6415289"/>
                <a:gd name="connsiteX266" fmla="*/ 4333456 w 6552172"/>
                <a:gd name="connsiteY266" fmla="*/ 20720 h 6415289"/>
                <a:gd name="connsiteX267" fmla="*/ 4333456 w 6552172"/>
                <a:gd name="connsiteY267" fmla="*/ 20720 h 6415289"/>
                <a:gd name="connsiteX268" fmla="*/ 4316791 w 6552172"/>
                <a:gd name="connsiteY268" fmla="*/ 25745 h 6415289"/>
                <a:gd name="connsiteX269" fmla="*/ 4311194 w 6552172"/>
                <a:gd name="connsiteY269" fmla="*/ 17921 h 6415289"/>
                <a:gd name="connsiteX270" fmla="*/ 4312848 w 6552172"/>
                <a:gd name="connsiteY270" fmla="*/ 6217 h 6415289"/>
                <a:gd name="connsiteX271" fmla="*/ 4312275 w 6552172"/>
                <a:gd name="connsiteY271" fmla="*/ 2910 h 6415289"/>
                <a:gd name="connsiteX272" fmla="*/ 4068024 w 6552172"/>
                <a:gd name="connsiteY272" fmla="*/ 2910 h 6415289"/>
                <a:gd name="connsiteX273" fmla="*/ 4068850 w 6552172"/>
                <a:gd name="connsiteY273" fmla="*/ 4564 h 6415289"/>
                <a:gd name="connsiteX274" fmla="*/ 4077628 w 6552172"/>
                <a:gd name="connsiteY274" fmla="*/ 11115 h 6415289"/>
                <a:gd name="connsiteX275" fmla="*/ 4083989 w 6552172"/>
                <a:gd name="connsiteY275" fmla="*/ 15250 h 6415289"/>
                <a:gd name="connsiteX276" fmla="*/ 4064907 w 6552172"/>
                <a:gd name="connsiteY276" fmla="*/ 16395 h 6415289"/>
                <a:gd name="connsiteX277" fmla="*/ 4055620 w 6552172"/>
                <a:gd name="connsiteY277" fmla="*/ 6472 h 6415289"/>
                <a:gd name="connsiteX278" fmla="*/ 4057210 w 6552172"/>
                <a:gd name="connsiteY278" fmla="*/ 2210 h 6415289"/>
                <a:gd name="connsiteX279" fmla="*/ 3918992 w 6552172"/>
                <a:gd name="connsiteY279" fmla="*/ 2210 h 6415289"/>
                <a:gd name="connsiteX280" fmla="*/ 3917783 w 6552172"/>
                <a:gd name="connsiteY280" fmla="*/ 3864 h 6415289"/>
                <a:gd name="connsiteX281" fmla="*/ 3907734 w 6552172"/>
                <a:gd name="connsiteY281" fmla="*/ 3864 h 6415289"/>
                <a:gd name="connsiteX282" fmla="*/ 3906907 w 6552172"/>
                <a:gd name="connsiteY282" fmla="*/ 2019 h 6415289"/>
                <a:gd name="connsiteX283" fmla="*/ 3776830 w 6552172"/>
                <a:gd name="connsiteY283" fmla="*/ 2019 h 6415289"/>
                <a:gd name="connsiteX284" fmla="*/ 3773204 w 6552172"/>
                <a:gd name="connsiteY284" fmla="*/ 2019 h 6415289"/>
                <a:gd name="connsiteX285" fmla="*/ 3581238 w 6552172"/>
                <a:gd name="connsiteY285" fmla="*/ 2019 h 6415289"/>
                <a:gd name="connsiteX286" fmla="*/ 3584736 w 6552172"/>
                <a:gd name="connsiteY286" fmla="*/ 8380 h 6415289"/>
                <a:gd name="connsiteX287" fmla="*/ 3583719 w 6552172"/>
                <a:gd name="connsiteY287" fmla="*/ 15377 h 6415289"/>
                <a:gd name="connsiteX288" fmla="*/ 3580729 w 6552172"/>
                <a:gd name="connsiteY288" fmla="*/ 14423 h 6415289"/>
                <a:gd name="connsiteX289" fmla="*/ 3573033 w 6552172"/>
                <a:gd name="connsiteY289" fmla="*/ 8062 h 6415289"/>
                <a:gd name="connsiteX290" fmla="*/ 3566672 w 6552172"/>
                <a:gd name="connsiteY290" fmla="*/ 2337 h 6415289"/>
                <a:gd name="connsiteX291" fmla="*/ 3552233 w 6552172"/>
                <a:gd name="connsiteY291" fmla="*/ 2337 h 6415289"/>
                <a:gd name="connsiteX292" fmla="*/ 3548098 w 6552172"/>
                <a:gd name="connsiteY292" fmla="*/ 4373 h 6415289"/>
                <a:gd name="connsiteX293" fmla="*/ 3543964 w 6552172"/>
                <a:gd name="connsiteY293" fmla="*/ 2337 h 6415289"/>
                <a:gd name="connsiteX294" fmla="*/ 3356577 w 6552172"/>
                <a:gd name="connsiteY294" fmla="*/ 2337 h 6415289"/>
                <a:gd name="connsiteX295" fmla="*/ 3357722 w 6552172"/>
                <a:gd name="connsiteY295" fmla="*/ 7490 h 6415289"/>
                <a:gd name="connsiteX296" fmla="*/ 3354478 w 6552172"/>
                <a:gd name="connsiteY296" fmla="*/ 4755 h 6415289"/>
                <a:gd name="connsiteX297" fmla="*/ 3352761 w 6552172"/>
                <a:gd name="connsiteY297" fmla="*/ 2337 h 6415289"/>
                <a:gd name="connsiteX298" fmla="*/ 3290999 w 6552172"/>
                <a:gd name="connsiteY298" fmla="*/ 2337 h 6415289"/>
                <a:gd name="connsiteX299" fmla="*/ 3288963 w 6552172"/>
                <a:gd name="connsiteY299" fmla="*/ 6408 h 6415289"/>
                <a:gd name="connsiteX300" fmla="*/ 3270771 w 6552172"/>
                <a:gd name="connsiteY300" fmla="*/ 8189 h 6415289"/>
                <a:gd name="connsiteX301" fmla="*/ 3279867 w 6552172"/>
                <a:gd name="connsiteY301" fmla="*/ 2337 h 6415289"/>
                <a:gd name="connsiteX302" fmla="*/ 3189672 w 6552172"/>
                <a:gd name="connsiteY302" fmla="*/ 2337 h 6415289"/>
                <a:gd name="connsiteX303" fmla="*/ 3189672 w 6552172"/>
                <a:gd name="connsiteY303" fmla="*/ 15059 h 6415289"/>
                <a:gd name="connsiteX304" fmla="*/ 3176569 w 6552172"/>
                <a:gd name="connsiteY304" fmla="*/ 15504 h 6415289"/>
                <a:gd name="connsiteX305" fmla="*/ 3161685 w 6552172"/>
                <a:gd name="connsiteY305" fmla="*/ 10734 h 6415289"/>
                <a:gd name="connsiteX306" fmla="*/ 3146229 w 6552172"/>
                <a:gd name="connsiteY306" fmla="*/ 8507 h 6415289"/>
                <a:gd name="connsiteX307" fmla="*/ 3142158 w 6552172"/>
                <a:gd name="connsiteY307" fmla="*/ 2147 h 6415289"/>
                <a:gd name="connsiteX308" fmla="*/ 3108955 w 6552172"/>
                <a:gd name="connsiteY308" fmla="*/ 2147 h 6415289"/>
                <a:gd name="connsiteX309" fmla="*/ 3104884 w 6552172"/>
                <a:gd name="connsiteY309" fmla="*/ 7299 h 6415289"/>
                <a:gd name="connsiteX310" fmla="*/ 3100629 w 6552172"/>
                <a:gd name="connsiteY310" fmla="*/ 3832 h 6415289"/>
                <a:gd name="connsiteX311" fmla="*/ 3100750 w 6552172"/>
                <a:gd name="connsiteY311" fmla="*/ 2401 h 6415289"/>
                <a:gd name="connsiteX312" fmla="*/ 3100750 w 6552172"/>
                <a:gd name="connsiteY312" fmla="*/ 2401 h 6415289"/>
                <a:gd name="connsiteX313" fmla="*/ 3080904 w 6552172"/>
                <a:gd name="connsiteY313" fmla="*/ 2401 h 6415289"/>
                <a:gd name="connsiteX314" fmla="*/ 3073780 w 6552172"/>
                <a:gd name="connsiteY314" fmla="*/ 4945 h 6415289"/>
                <a:gd name="connsiteX315" fmla="*/ 3066529 w 6552172"/>
                <a:gd name="connsiteY315" fmla="*/ 2401 h 6415289"/>
                <a:gd name="connsiteX316" fmla="*/ 3033771 w 6552172"/>
                <a:gd name="connsiteY316" fmla="*/ 2401 h 6415289"/>
                <a:gd name="connsiteX317" fmla="*/ 3034534 w 6552172"/>
                <a:gd name="connsiteY317" fmla="*/ 3610 h 6415289"/>
                <a:gd name="connsiteX318" fmla="*/ 3035298 w 6552172"/>
                <a:gd name="connsiteY318" fmla="*/ 14741 h 6415289"/>
                <a:gd name="connsiteX319" fmla="*/ 3025693 w 6552172"/>
                <a:gd name="connsiteY319" fmla="*/ 5391 h 6415289"/>
                <a:gd name="connsiteX320" fmla="*/ 3025693 w 6552172"/>
                <a:gd name="connsiteY320" fmla="*/ 2401 h 6415289"/>
                <a:gd name="connsiteX321" fmla="*/ 3005212 w 6552172"/>
                <a:gd name="connsiteY321" fmla="*/ 2401 h 6415289"/>
                <a:gd name="connsiteX322" fmla="*/ 3005212 w 6552172"/>
                <a:gd name="connsiteY322" fmla="*/ 2974 h 6415289"/>
                <a:gd name="connsiteX323" fmla="*/ 2988674 w 6552172"/>
                <a:gd name="connsiteY323" fmla="*/ 2974 h 6415289"/>
                <a:gd name="connsiteX324" fmla="*/ 2988165 w 6552172"/>
                <a:gd name="connsiteY324" fmla="*/ 2337 h 6415289"/>
                <a:gd name="connsiteX325" fmla="*/ 2934353 w 6552172"/>
                <a:gd name="connsiteY325" fmla="*/ 2337 h 6415289"/>
                <a:gd name="connsiteX326" fmla="*/ 2933272 w 6552172"/>
                <a:gd name="connsiteY326" fmla="*/ 2337 h 6415289"/>
                <a:gd name="connsiteX327" fmla="*/ 2923985 w 6552172"/>
                <a:gd name="connsiteY327" fmla="*/ 2337 h 6415289"/>
                <a:gd name="connsiteX328" fmla="*/ 2921377 w 6552172"/>
                <a:gd name="connsiteY328" fmla="*/ 10670 h 6415289"/>
                <a:gd name="connsiteX329" fmla="*/ 2909228 w 6552172"/>
                <a:gd name="connsiteY329" fmla="*/ 20084 h 6415289"/>
                <a:gd name="connsiteX330" fmla="*/ 2911137 w 6552172"/>
                <a:gd name="connsiteY330" fmla="*/ 6345 h 6415289"/>
                <a:gd name="connsiteX331" fmla="*/ 2916225 w 6552172"/>
                <a:gd name="connsiteY331" fmla="*/ 2337 h 6415289"/>
                <a:gd name="connsiteX332" fmla="*/ 2884931 w 6552172"/>
                <a:gd name="connsiteY332" fmla="*/ 2337 h 6415289"/>
                <a:gd name="connsiteX333" fmla="*/ 2884931 w 6552172"/>
                <a:gd name="connsiteY333" fmla="*/ 4691 h 6415289"/>
                <a:gd name="connsiteX334" fmla="*/ 2882768 w 6552172"/>
                <a:gd name="connsiteY334" fmla="*/ 23073 h 6415289"/>
                <a:gd name="connsiteX335" fmla="*/ 2871191 w 6552172"/>
                <a:gd name="connsiteY335" fmla="*/ 32869 h 6415289"/>
                <a:gd name="connsiteX336" fmla="*/ 2875199 w 6552172"/>
                <a:gd name="connsiteY336" fmla="*/ 26127 h 6415289"/>
                <a:gd name="connsiteX337" fmla="*/ 2876535 w 6552172"/>
                <a:gd name="connsiteY337" fmla="*/ 22565 h 6415289"/>
                <a:gd name="connsiteX338" fmla="*/ 2866612 w 6552172"/>
                <a:gd name="connsiteY338" fmla="*/ 17476 h 6415289"/>
                <a:gd name="connsiteX339" fmla="*/ 2856371 w 6552172"/>
                <a:gd name="connsiteY339" fmla="*/ 10416 h 6415289"/>
                <a:gd name="connsiteX340" fmla="*/ 2851728 w 6552172"/>
                <a:gd name="connsiteY340" fmla="*/ 4373 h 6415289"/>
                <a:gd name="connsiteX341" fmla="*/ 2850392 w 6552172"/>
                <a:gd name="connsiteY341" fmla="*/ 8953 h 6415289"/>
                <a:gd name="connsiteX342" fmla="*/ 2840087 w 6552172"/>
                <a:gd name="connsiteY342" fmla="*/ 12260 h 6415289"/>
                <a:gd name="connsiteX343" fmla="*/ 2828129 w 6552172"/>
                <a:gd name="connsiteY343" fmla="*/ 8953 h 6415289"/>
                <a:gd name="connsiteX344" fmla="*/ 2819988 w 6552172"/>
                <a:gd name="connsiteY344" fmla="*/ 7617 h 6415289"/>
                <a:gd name="connsiteX345" fmla="*/ 2812037 w 6552172"/>
                <a:gd name="connsiteY345" fmla="*/ 4373 h 6415289"/>
                <a:gd name="connsiteX346" fmla="*/ 2806567 w 6552172"/>
                <a:gd name="connsiteY346" fmla="*/ 2337 h 6415289"/>
                <a:gd name="connsiteX347" fmla="*/ 2715163 w 6552172"/>
                <a:gd name="connsiteY347" fmla="*/ 2337 h 6415289"/>
                <a:gd name="connsiteX348" fmla="*/ 2714018 w 6552172"/>
                <a:gd name="connsiteY348" fmla="*/ 3864 h 6415289"/>
                <a:gd name="connsiteX349" fmla="*/ 2702887 w 6552172"/>
                <a:gd name="connsiteY349" fmla="*/ 2337 h 6415289"/>
                <a:gd name="connsiteX350" fmla="*/ 2680434 w 6552172"/>
                <a:gd name="connsiteY350" fmla="*/ 2337 h 6415289"/>
                <a:gd name="connsiteX351" fmla="*/ 2680879 w 6552172"/>
                <a:gd name="connsiteY351" fmla="*/ 6090 h 6415289"/>
                <a:gd name="connsiteX352" fmla="*/ 2672546 w 6552172"/>
                <a:gd name="connsiteY352" fmla="*/ 4436 h 6415289"/>
                <a:gd name="connsiteX353" fmla="*/ 2668157 w 6552172"/>
                <a:gd name="connsiteY353" fmla="*/ 2337 h 6415289"/>
                <a:gd name="connsiteX354" fmla="*/ 2549466 w 6552172"/>
                <a:gd name="connsiteY354" fmla="*/ 2337 h 6415289"/>
                <a:gd name="connsiteX355" fmla="*/ 2551120 w 6552172"/>
                <a:gd name="connsiteY355" fmla="*/ 18176 h 6415289"/>
                <a:gd name="connsiteX356" fmla="*/ 2562251 w 6552172"/>
                <a:gd name="connsiteY356" fmla="*/ 15250 h 6415289"/>
                <a:gd name="connsiteX357" fmla="*/ 2576945 w 6552172"/>
                <a:gd name="connsiteY357" fmla="*/ 17730 h 6415289"/>
                <a:gd name="connsiteX358" fmla="*/ 2584641 w 6552172"/>
                <a:gd name="connsiteY358" fmla="*/ 20847 h 6415289"/>
                <a:gd name="connsiteX359" fmla="*/ 2591116 w 6552172"/>
                <a:gd name="connsiteY359" fmla="*/ 17126 h 6415289"/>
                <a:gd name="connsiteX360" fmla="*/ 2595009 w 6552172"/>
                <a:gd name="connsiteY360" fmla="*/ 21928 h 6415289"/>
                <a:gd name="connsiteX361" fmla="*/ 2591193 w 6552172"/>
                <a:gd name="connsiteY361" fmla="*/ 25554 h 6415289"/>
                <a:gd name="connsiteX362" fmla="*/ 2577136 w 6552172"/>
                <a:gd name="connsiteY362" fmla="*/ 30007 h 6415289"/>
                <a:gd name="connsiteX363" fmla="*/ 2564033 w 6552172"/>
                <a:gd name="connsiteY363" fmla="*/ 31088 h 6415289"/>
                <a:gd name="connsiteX364" fmla="*/ 2556654 w 6552172"/>
                <a:gd name="connsiteY364" fmla="*/ 26381 h 6415289"/>
                <a:gd name="connsiteX365" fmla="*/ 2541706 w 6552172"/>
                <a:gd name="connsiteY365" fmla="*/ 2337 h 6415289"/>
                <a:gd name="connsiteX366" fmla="*/ 2402598 w 6552172"/>
                <a:gd name="connsiteY366" fmla="*/ 2337 h 6415289"/>
                <a:gd name="connsiteX367" fmla="*/ 2405269 w 6552172"/>
                <a:gd name="connsiteY367" fmla="*/ 5454 h 6415289"/>
                <a:gd name="connsiteX368" fmla="*/ 2396619 w 6552172"/>
                <a:gd name="connsiteY368" fmla="*/ 13978 h 6415289"/>
                <a:gd name="connsiteX369" fmla="*/ 2389813 w 6552172"/>
                <a:gd name="connsiteY369" fmla="*/ 2337 h 6415289"/>
                <a:gd name="connsiteX370" fmla="*/ 2380907 w 6552172"/>
                <a:gd name="connsiteY370" fmla="*/ 2337 h 6415289"/>
                <a:gd name="connsiteX371" fmla="*/ 2357882 w 6552172"/>
                <a:gd name="connsiteY371" fmla="*/ 4246 h 6415289"/>
                <a:gd name="connsiteX372" fmla="*/ 2355846 w 6552172"/>
                <a:gd name="connsiteY372" fmla="*/ 2337 h 6415289"/>
                <a:gd name="connsiteX373" fmla="*/ 2284352 w 6552172"/>
                <a:gd name="connsiteY373" fmla="*/ 2337 h 6415289"/>
                <a:gd name="connsiteX374" fmla="*/ 2278754 w 6552172"/>
                <a:gd name="connsiteY374" fmla="*/ 7490 h 6415289"/>
                <a:gd name="connsiteX375" fmla="*/ 2275765 w 6552172"/>
                <a:gd name="connsiteY375" fmla="*/ 12197 h 6415289"/>
                <a:gd name="connsiteX376" fmla="*/ 2270523 w 6552172"/>
                <a:gd name="connsiteY376" fmla="*/ 16725 h 6415289"/>
                <a:gd name="connsiteX377" fmla="*/ 2270358 w 6552172"/>
                <a:gd name="connsiteY377" fmla="*/ 16713 h 6415289"/>
                <a:gd name="connsiteX378" fmla="*/ 2250958 w 6552172"/>
                <a:gd name="connsiteY378" fmla="*/ 7617 h 6415289"/>
                <a:gd name="connsiteX379" fmla="*/ 2230222 w 6552172"/>
                <a:gd name="connsiteY379" fmla="*/ 7617 h 6415289"/>
                <a:gd name="connsiteX380" fmla="*/ 2224561 w 6552172"/>
                <a:gd name="connsiteY380" fmla="*/ 7299 h 6415289"/>
                <a:gd name="connsiteX381" fmla="*/ 2225261 w 6552172"/>
                <a:gd name="connsiteY381" fmla="*/ 2210 h 6415289"/>
                <a:gd name="connsiteX382" fmla="*/ 2156692 w 6552172"/>
                <a:gd name="connsiteY382" fmla="*/ 2210 h 6415289"/>
                <a:gd name="connsiteX383" fmla="*/ 2147024 w 6552172"/>
                <a:gd name="connsiteY383" fmla="*/ 2210 h 6415289"/>
                <a:gd name="connsiteX384" fmla="*/ 2060328 w 6552172"/>
                <a:gd name="connsiteY384" fmla="*/ 2210 h 6415289"/>
                <a:gd name="connsiteX385" fmla="*/ 2060328 w 6552172"/>
                <a:gd name="connsiteY385" fmla="*/ 2783 h 6415289"/>
                <a:gd name="connsiteX386" fmla="*/ 2048496 w 6552172"/>
                <a:gd name="connsiteY386" fmla="*/ 5454 h 6415289"/>
                <a:gd name="connsiteX387" fmla="*/ 2035775 w 6552172"/>
                <a:gd name="connsiteY387" fmla="*/ 2210 h 6415289"/>
                <a:gd name="connsiteX388" fmla="*/ 2034694 w 6552172"/>
                <a:gd name="connsiteY388" fmla="*/ 2210 h 6415289"/>
                <a:gd name="connsiteX389" fmla="*/ 2031068 w 6552172"/>
                <a:gd name="connsiteY389" fmla="*/ 2592 h 6415289"/>
                <a:gd name="connsiteX390" fmla="*/ 2022354 w 6552172"/>
                <a:gd name="connsiteY390" fmla="*/ 2210 h 6415289"/>
                <a:gd name="connsiteX391" fmla="*/ 1992713 w 6552172"/>
                <a:gd name="connsiteY391" fmla="*/ 2210 h 6415289"/>
                <a:gd name="connsiteX392" fmla="*/ 1990423 w 6552172"/>
                <a:gd name="connsiteY392" fmla="*/ 4246 h 6415289"/>
                <a:gd name="connsiteX393" fmla="*/ 1987815 w 6552172"/>
                <a:gd name="connsiteY393" fmla="*/ 2210 h 6415289"/>
                <a:gd name="connsiteX394" fmla="*/ 1972422 w 6552172"/>
                <a:gd name="connsiteY394" fmla="*/ 2210 h 6415289"/>
                <a:gd name="connsiteX395" fmla="*/ 1973758 w 6552172"/>
                <a:gd name="connsiteY395" fmla="*/ 6408 h 6415289"/>
                <a:gd name="connsiteX396" fmla="*/ 1968860 w 6552172"/>
                <a:gd name="connsiteY396" fmla="*/ 4500 h 6415289"/>
                <a:gd name="connsiteX397" fmla="*/ 1966380 w 6552172"/>
                <a:gd name="connsiteY397" fmla="*/ 2210 h 6415289"/>
                <a:gd name="connsiteX398" fmla="*/ 1963772 w 6552172"/>
                <a:gd name="connsiteY398" fmla="*/ 2210 h 6415289"/>
                <a:gd name="connsiteX399" fmla="*/ 1959383 w 6552172"/>
                <a:gd name="connsiteY399" fmla="*/ 12260 h 6415289"/>
                <a:gd name="connsiteX400" fmla="*/ 1955503 w 6552172"/>
                <a:gd name="connsiteY400" fmla="*/ 20020 h 6415289"/>
                <a:gd name="connsiteX401" fmla="*/ 1944690 w 6552172"/>
                <a:gd name="connsiteY401" fmla="*/ 21928 h 6415289"/>
                <a:gd name="connsiteX402" fmla="*/ 1937693 w 6552172"/>
                <a:gd name="connsiteY402" fmla="*/ 20529 h 6415289"/>
                <a:gd name="connsiteX403" fmla="*/ 1944690 w 6552172"/>
                <a:gd name="connsiteY403" fmla="*/ 16267 h 6415289"/>
                <a:gd name="connsiteX404" fmla="*/ 1952634 w 6552172"/>
                <a:gd name="connsiteY404" fmla="*/ 4373 h 6415289"/>
                <a:gd name="connsiteX405" fmla="*/ 1951941 w 6552172"/>
                <a:gd name="connsiteY405" fmla="*/ 2210 h 6415289"/>
                <a:gd name="connsiteX406" fmla="*/ 1941700 w 6552172"/>
                <a:gd name="connsiteY406" fmla="*/ 2210 h 6415289"/>
                <a:gd name="connsiteX407" fmla="*/ 1942527 w 6552172"/>
                <a:gd name="connsiteY407" fmla="*/ 6345 h 6415289"/>
                <a:gd name="connsiteX408" fmla="*/ 1938393 w 6552172"/>
                <a:gd name="connsiteY408" fmla="*/ 12705 h 6415289"/>
                <a:gd name="connsiteX409" fmla="*/ 1935276 w 6552172"/>
                <a:gd name="connsiteY409" fmla="*/ 6345 h 6415289"/>
                <a:gd name="connsiteX410" fmla="*/ 1936929 w 6552172"/>
                <a:gd name="connsiteY410" fmla="*/ 1638 h 6415289"/>
                <a:gd name="connsiteX411" fmla="*/ 1928406 w 6552172"/>
                <a:gd name="connsiteY411" fmla="*/ 1638 h 6415289"/>
                <a:gd name="connsiteX412" fmla="*/ 1928406 w 6552172"/>
                <a:gd name="connsiteY412" fmla="*/ 4436 h 6415289"/>
                <a:gd name="connsiteX413" fmla="*/ 1915685 w 6552172"/>
                <a:gd name="connsiteY413" fmla="*/ 13087 h 6415289"/>
                <a:gd name="connsiteX414" fmla="*/ 1904108 w 6552172"/>
                <a:gd name="connsiteY414" fmla="*/ 7935 h 6415289"/>
                <a:gd name="connsiteX415" fmla="*/ 1908243 w 6552172"/>
                <a:gd name="connsiteY415" fmla="*/ 1574 h 6415289"/>
                <a:gd name="connsiteX416" fmla="*/ 1882800 w 6552172"/>
                <a:gd name="connsiteY416" fmla="*/ 1574 h 6415289"/>
                <a:gd name="connsiteX417" fmla="*/ 1882100 w 6552172"/>
                <a:gd name="connsiteY417" fmla="*/ 2974 h 6415289"/>
                <a:gd name="connsiteX418" fmla="*/ 1877075 w 6552172"/>
                <a:gd name="connsiteY418" fmla="*/ 5136 h 6415289"/>
                <a:gd name="connsiteX419" fmla="*/ 1874913 w 6552172"/>
                <a:gd name="connsiteY419" fmla="*/ 1574 h 6415289"/>
                <a:gd name="connsiteX420" fmla="*/ 1832359 w 6552172"/>
                <a:gd name="connsiteY420" fmla="*/ 1574 h 6415289"/>
                <a:gd name="connsiteX421" fmla="*/ 1835794 w 6552172"/>
                <a:gd name="connsiteY421" fmla="*/ 4691 h 6415289"/>
                <a:gd name="connsiteX422" fmla="*/ 1844699 w 6552172"/>
                <a:gd name="connsiteY422" fmla="*/ 9907 h 6415289"/>
                <a:gd name="connsiteX423" fmla="*/ 1846417 w 6552172"/>
                <a:gd name="connsiteY423" fmla="*/ 20084 h 6415289"/>
                <a:gd name="connsiteX424" fmla="*/ 1831342 w 6552172"/>
                <a:gd name="connsiteY424" fmla="*/ 20084 h 6415289"/>
                <a:gd name="connsiteX425" fmla="*/ 1822818 w 6552172"/>
                <a:gd name="connsiteY425" fmla="*/ 9334 h 6415289"/>
                <a:gd name="connsiteX426" fmla="*/ 1827843 w 6552172"/>
                <a:gd name="connsiteY426" fmla="*/ 1256 h 6415289"/>
                <a:gd name="connsiteX427" fmla="*/ 1710297 w 6552172"/>
                <a:gd name="connsiteY427" fmla="*/ 1256 h 6415289"/>
                <a:gd name="connsiteX428" fmla="*/ 1706163 w 6552172"/>
                <a:gd name="connsiteY428" fmla="*/ 9207 h 6415289"/>
                <a:gd name="connsiteX429" fmla="*/ 1702855 w 6552172"/>
                <a:gd name="connsiteY429" fmla="*/ 21483 h 6415289"/>
                <a:gd name="connsiteX430" fmla="*/ 1704763 w 6552172"/>
                <a:gd name="connsiteY430" fmla="*/ 28862 h 6415289"/>
                <a:gd name="connsiteX431" fmla="*/ 1700566 w 6552172"/>
                <a:gd name="connsiteY431" fmla="*/ 28098 h 6415289"/>
                <a:gd name="connsiteX432" fmla="*/ 1687844 w 6552172"/>
                <a:gd name="connsiteY432" fmla="*/ 17285 h 6415289"/>
                <a:gd name="connsiteX433" fmla="*/ 1683201 w 6552172"/>
                <a:gd name="connsiteY433" fmla="*/ 3482 h 6415289"/>
                <a:gd name="connsiteX434" fmla="*/ 1685999 w 6552172"/>
                <a:gd name="connsiteY434" fmla="*/ 1256 h 6415289"/>
                <a:gd name="connsiteX435" fmla="*/ 1646563 w 6552172"/>
                <a:gd name="connsiteY435" fmla="*/ 1256 h 6415289"/>
                <a:gd name="connsiteX436" fmla="*/ 1651652 w 6552172"/>
                <a:gd name="connsiteY436" fmla="*/ 5136 h 6415289"/>
                <a:gd name="connsiteX437" fmla="*/ 1672706 w 6552172"/>
                <a:gd name="connsiteY437" fmla="*/ 14995 h 6415289"/>
                <a:gd name="connsiteX438" fmla="*/ 1667235 w 6552172"/>
                <a:gd name="connsiteY438" fmla="*/ 22437 h 6415289"/>
                <a:gd name="connsiteX439" fmla="*/ 1658903 w 6552172"/>
                <a:gd name="connsiteY439" fmla="*/ 25109 h 6415289"/>
                <a:gd name="connsiteX440" fmla="*/ 1642937 w 6552172"/>
                <a:gd name="connsiteY440" fmla="*/ 22692 h 6415289"/>
                <a:gd name="connsiteX441" fmla="*/ 1641729 w 6552172"/>
                <a:gd name="connsiteY441" fmla="*/ 11115 h 6415289"/>
                <a:gd name="connsiteX442" fmla="*/ 1640647 w 6552172"/>
                <a:gd name="connsiteY442" fmla="*/ 4055 h 6415289"/>
                <a:gd name="connsiteX443" fmla="*/ 1637976 w 6552172"/>
                <a:gd name="connsiteY443" fmla="*/ 1256 h 6415289"/>
                <a:gd name="connsiteX444" fmla="*/ 1617494 w 6552172"/>
                <a:gd name="connsiteY444" fmla="*/ 1256 h 6415289"/>
                <a:gd name="connsiteX445" fmla="*/ 1617494 w 6552172"/>
                <a:gd name="connsiteY445" fmla="*/ 1765 h 6415289"/>
                <a:gd name="connsiteX446" fmla="*/ 1611516 w 6552172"/>
                <a:gd name="connsiteY446" fmla="*/ 7680 h 6415289"/>
                <a:gd name="connsiteX447" fmla="*/ 1601338 w 6552172"/>
                <a:gd name="connsiteY447" fmla="*/ 9716 h 6415289"/>
                <a:gd name="connsiteX448" fmla="*/ 1596886 w 6552172"/>
                <a:gd name="connsiteY448" fmla="*/ 4882 h 6415289"/>
                <a:gd name="connsiteX449" fmla="*/ 1598667 w 6552172"/>
                <a:gd name="connsiteY449" fmla="*/ 1256 h 6415289"/>
                <a:gd name="connsiteX450" fmla="*/ 1526854 w 6552172"/>
                <a:gd name="connsiteY450" fmla="*/ 1256 h 6415289"/>
                <a:gd name="connsiteX451" fmla="*/ 1526854 w 6552172"/>
                <a:gd name="connsiteY451" fmla="*/ 1829 h 6415289"/>
                <a:gd name="connsiteX452" fmla="*/ 1534423 w 6552172"/>
                <a:gd name="connsiteY452" fmla="*/ 11242 h 6415289"/>
                <a:gd name="connsiteX453" fmla="*/ 1547145 w 6552172"/>
                <a:gd name="connsiteY453" fmla="*/ 17603 h 6415289"/>
                <a:gd name="connsiteX454" fmla="*/ 1548481 w 6552172"/>
                <a:gd name="connsiteY454" fmla="*/ 23391 h 6415289"/>
                <a:gd name="connsiteX455" fmla="*/ 1495560 w 6552172"/>
                <a:gd name="connsiteY455" fmla="*/ 22246 h 6415289"/>
                <a:gd name="connsiteX456" fmla="*/ 1488054 w 6552172"/>
                <a:gd name="connsiteY456" fmla="*/ 22755 h 6415289"/>
                <a:gd name="connsiteX457" fmla="*/ 1481693 w 6552172"/>
                <a:gd name="connsiteY457" fmla="*/ 24600 h 6415289"/>
                <a:gd name="connsiteX458" fmla="*/ 1484797 w 6552172"/>
                <a:gd name="connsiteY458" fmla="*/ 28098 h 6415289"/>
                <a:gd name="connsiteX459" fmla="*/ 1484810 w 6552172"/>
                <a:gd name="connsiteY459" fmla="*/ 28098 h 6415289"/>
                <a:gd name="connsiteX460" fmla="*/ 1487927 w 6552172"/>
                <a:gd name="connsiteY460" fmla="*/ 36749 h 6415289"/>
                <a:gd name="connsiteX461" fmla="*/ 1487927 w 6552172"/>
                <a:gd name="connsiteY461" fmla="*/ 36749 h 6415289"/>
                <a:gd name="connsiteX462" fmla="*/ 1473233 w 6552172"/>
                <a:gd name="connsiteY462" fmla="*/ 60347 h 6415289"/>
                <a:gd name="connsiteX463" fmla="*/ 1473615 w 6552172"/>
                <a:gd name="connsiteY463" fmla="*/ 54750 h 6415289"/>
                <a:gd name="connsiteX464" fmla="*/ 1470117 w 6552172"/>
                <a:gd name="connsiteY464" fmla="*/ 28480 h 6415289"/>
                <a:gd name="connsiteX465" fmla="*/ 1467763 w 6552172"/>
                <a:gd name="connsiteY465" fmla="*/ 15759 h 6415289"/>
                <a:gd name="connsiteX466" fmla="*/ 1478131 w 6552172"/>
                <a:gd name="connsiteY466" fmla="*/ 11624 h 6415289"/>
                <a:gd name="connsiteX467" fmla="*/ 1486782 w 6552172"/>
                <a:gd name="connsiteY467" fmla="*/ 15313 h 6415289"/>
                <a:gd name="connsiteX468" fmla="*/ 1499058 w 6552172"/>
                <a:gd name="connsiteY468" fmla="*/ 11242 h 6415289"/>
                <a:gd name="connsiteX469" fmla="*/ 1507709 w 6552172"/>
                <a:gd name="connsiteY469" fmla="*/ 7490 h 6415289"/>
                <a:gd name="connsiteX470" fmla="*/ 1506309 w 6552172"/>
                <a:gd name="connsiteY470" fmla="*/ 811 h 6415289"/>
                <a:gd name="connsiteX471" fmla="*/ 1472279 w 6552172"/>
                <a:gd name="connsiteY471" fmla="*/ 811 h 6415289"/>
                <a:gd name="connsiteX472" fmla="*/ 1466809 w 6552172"/>
                <a:gd name="connsiteY472" fmla="*/ 5963 h 6415289"/>
                <a:gd name="connsiteX473" fmla="*/ 1461275 w 6552172"/>
                <a:gd name="connsiteY473" fmla="*/ 811 h 6415289"/>
                <a:gd name="connsiteX474" fmla="*/ 1400403 w 6552172"/>
                <a:gd name="connsiteY474" fmla="*/ 811 h 6415289"/>
                <a:gd name="connsiteX475" fmla="*/ 1400403 w 6552172"/>
                <a:gd name="connsiteY475" fmla="*/ 1256 h 6415289"/>
                <a:gd name="connsiteX476" fmla="*/ 1394043 w 6552172"/>
                <a:gd name="connsiteY476" fmla="*/ 811 h 6415289"/>
                <a:gd name="connsiteX477" fmla="*/ 1382911 w 6552172"/>
                <a:gd name="connsiteY477" fmla="*/ 811 h 6415289"/>
                <a:gd name="connsiteX478" fmla="*/ 1375915 w 6552172"/>
                <a:gd name="connsiteY478" fmla="*/ 2846 h 6415289"/>
                <a:gd name="connsiteX479" fmla="*/ 1366882 w 6552172"/>
                <a:gd name="connsiteY479" fmla="*/ 811 h 6415289"/>
                <a:gd name="connsiteX480" fmla="*/ 1337369 w 6552172"/>
                <a:gd name="connsiteY480" fmla="*/ 811 h 6415289"/>
                <a:gd name="connsiteX481" fmla="*/ 1330588 w 6552172"/>
                <a:gd name="connsiteY481" fmla="*/ 1663 h 6415289"/>
                <a:gd name="connsiteX482" fmla="*/ 1329736 w 6552172"/>
                <a:gd name="connsiteY482" fmla="*/ 811 h 6415289"/>
                <a:gd name="connsiteX483" fmla="*/ 1271662 w 6552172"/>
                <a:gd name="connsiteY483" fmla="*/ 811 h 6415289"/>
                <a:gd name="connsiteX484" fmla="*/ 1278023 w 6552172"/>
                <a:gd name="connsiteY484" fmla="*/ 7172 h 6415289"/>
                <a:gd name="connsiteX485" fmla="*/ 1266828 w 6552172"/>
                <a:gd name="connsiteY485" fmla="*/ 8444 h 6415289"/>
                <a:gd name="connsiteX486" fmla="*/ 1256778 w 6552172"/>
                <a:gd name="connsiteY486" fmla="*/ 556 h 6415289"/>
                <a:gd name="connsiteX487" fmla="*/ 1104439 w 6552172"/>
                <a:gd name="connsiteY487" fmla="*/ 556 h 6415289"/>
                <a:gd name="connsiteX488" fmla="*/ 1094071 w 6552172"/>
                <a:gd name="connsiteY488" fmla="*/ 7871 h 6415289"/>
                <a:gd name="connsiteX489" fmla="*/ 1083385 w 6552172"/>
                <a:gd name="connsiteY489" fmla="*/ 14804 h 6415289"/>
                <a:gd name="connsiteX490" fmla="*/ 1071427 w 6552172"/>
                <a:gd name="connsiteY490" fmla="*/ 30833 h 6415289"/>
                <a:gd name="connsiteX491" fmla="*/ 1076198 w 6552172"/>
                <a:gd name="connsiteY491" fmla="*/ 10416 h 6415289"/>
                <a:gd name="connsiteX492" fmla="*/ 1084848 w 6552172"/>
                <a:gd name="connsiteY492" fmla="*/ 556 h 6415289"/>
                <a:gd name="connsiteX493" fmla="*/ 968066 w 6552172"/>
                <a:gd name="connsiteY493" fmla="*/ 556 h 6415289"/>
                <a:gd name="connsiteX494" fmla="*/ 953309 w 6552172"/>
                <a:gd name="connsiteY494" fmla="*/ 1002 h 6415289"/>
                <a:gd name="connsiteX495" fmla="*/ 952991 w 6552172"/>
                <a:gd name="connsiteY495" fmla="*/ 556 h 6415289"/>
                <a:gd name="connsiteX496" fmla="*/ 929011 w 6552172"/>
                <a:gd name="connsiteY496" fmla="*/ 556 h 6415289"/>
                <a:gd name="connsiteX497" fmla="*/ 929647 w 6552172"/>
                <a:gd name="connsiteY497" fmla="*/ 556 h 6415289"/>
                <a:gd name="connsiteX498" fmla="*/ 930219 w 6552172"/>
                <a:gd name="connsiteY498" fmla="*/ 3610 h 6415289"/>
                <a:gd name="connsiteX499" fmla="*/ 921187 w 6552172"/>
                <a:gd name="connsiteY499" fmla="*/ 7044 h 6415289"/>
                <a:gd name="connsiteX500" fmla="*/ 913427 w 6552172"/>
                <a:gd name="connsiteY500" fmla="*/ 9334 h 6415289"/>
                <a:gd name="connsiteX501" fmla="*/ 920614 w 6552172"/>
                <a:gd name="connsiteY501" fmla="*/ 3991 h 6415289"/>
                <a:gd name="connsiteX502" fmla="*/ 927739 w 6552172"/>
                <a:gd name="connsiteY502" fmla="*/ 429 h 6415289"/>
                <a:gd name="connsiteX503" fmla="*/ 870492 w 6552172"/>
                <a:gd name="connsiteY503" fmla="*/ 429 h 6415289"/>
                <a:gd name="connsiteX504" fmla="*/ 871573 w 6552172"/>
                <a:gd name="connsiteY504" fmla="*/ 2655 h 6415289"/>
                <a:gd name="connsiteX505" fmla="*/ 858852 w 6552172"/>
                <a:gd name="connsiteY505" fmla="*/ 429 h 6415289"/>
                <a:gd name="connsiteX506" fmla="*/ 827048 w 6552172"/>
                <a:gd name="connsiteY506" fmla="*/ 429 h 6415289"/>
                <a:gd name="connsiteX507" fmla="*/ 823232 w 6552172"/>
                <a:gd name="connsiteY507" fmla="*/ 4755 h 6415289"/>
                <a:gd name="connsiteX508" fmla="*/ 814200 w 6552172"/>
                <a:gd name="connsiteY508" fmla="*/ 5581 h 6415289"/>
                <a:gd name="connsiteX509" fmla="*/ 810511 w 6552172"/>
                <a:gd name="connsiteY509" fmla="*/ 429 h 6415289"/>
                <a:gd name="connsiteX510" fmla="*/ 806122 w 6552172"/>
                <a:gd name="connsiteY510" fmla="*/ 429 h 6415289"/>
                <a:gd name="connsiteX511" fmla="*/ 800969 w 6552172"/>
                <a:gd name="connsiteY511" fmla="*/ 14232 h 6415289"/>
                <a:gd name="connsiteX512" fmla="*/ 794609 w 6552172"/>
                <a:gd name="connsiteY512" fmla="*/ 17412 h 6415289"/>
                <a:gd name="connsiteX513" fmla="*/ 797407 w 6552172"/>
                <a:gd name="connsiteY513" fmla="*/ 20593 h 6415289"/>
                <a:gd name="connsiteX514" fmla="*/ 801548 w 6552172"/>
                <a:gd name="connsiteY514" fmla="*/ 23302 h 6415289"/>
                <a:gd name="connsiteX515" fmla="*/ 801606 w 6552172"/>
                <a:gd name="connsiteY515" fmla="*/ 24346 h 6415289"/>
                <a:gd name="connsiteX516" fmla="*/ 793661 w 6552172"/>
                <a:gd name="connsiteY516" fmla="*/ 30388 h 6415289"/>
                <a:gd name="connsiteX517" fmla="*/ 788884 w 6552172"/>
                <a:gd name="connsiteY517" fmla="*/ 27526 h 6415289"/>
                <a:gd name="connsiteX518" fmla="*/ 788503 w 6552172"/>
                <a:gd name="connsiteY518" fmla="*/ 22183 h 6415289"/>
                <a:gd name="connsiteX519" fmla="*/ 787103 w 6552172"/>
                <a:gd name="connsiteY519" fmla="*/ 14423 h 6415289"/>
                <a:gd name="connsiteX520" fmla="*/ 787676 w 6552172"/>
                <a:gd name="connsiteY520" fmla="*/ 366 h 6415289"/>
                <a:gd name="connsiteX521" fmla="*/ 703269 w 6552172"/>
                <a:gd name="connsiteY521" fmla="*/ 366 h 6415289"/>
                <a:gd name="connsiteX522" fmla="*/ 699770 w 6552172"/>
                <a:gd name="connsiteY522" fmla="*/ 2401 h 6415289"/>
                <a:gd name="connsiteX523" fmla="*/ 694873 w 6552172"/>
                <a:gd name="connsiteY523" fmla="*/ 6981 h 6415289"/>
                <a:gd name="connsiteX524" fmla="*/ 688894 w 6552172"/>
                <a:gd name="connsiteY524" fmla="*/ 14868 h 6415289"/>
                <a:gd name="connsiteX525" fmla="*/ 673183 w 6552172"/>
                <a:gd name="connsiteY525" fmla="*/ 18112 h 6415289"/>
                <a:gd name="connsiteX526" fmla="*/ 664596 w 6552172"/>
                <a:gd name="connsiteY526" fmla="*/ 12642 h 6415289"/>
                <a:gd name="connsiteX527" fmla="*/ 672152 w 6552172"/>
                <a:gd name="connsiteY527" fmla="*/ 7763 h 6415289"/>
                <a:gd name="connsiteX528" fmla="*/ 672356 w 6552172"/>
                <a:gd name="connsiteY528" fmla="*/ 7808 h 6415289"/>
                <a:gd name="connsiteX529" fmla="*/ 683805 w 6552172"/>
                <a:gd name="connsiteY529" fmla="*/ 366 h 6415289"/>
                <a:gd name="connsiteX530" fmla="*/ 635718 w 6552172"/>
                <a:gd name="connsiteY530" fmla="*/ 366 h 6415289"/>
                <a:gd name="connsiteX531" fmla="*/ 632347 w 6552172"/>
                <a:gd name="connsiteY531" fmla="*/ 7426 h 6415289"/>
                <a:gd name="connsiteX532" fmla="*/ 626686 w 6552172"/>
                <a:gd name="connsiteY532" fmla="*/ 3800 h 6415289"/>
                <a:gd name="connsiteX533" fmla="*/ 627131 w 6552172"/>
                <a:gd name="connsiteY533" fmla="*/ 366 h 6415289"/>
                <a:gd name="connsiteX534" fmla="*/ 603724 w 6552172"/>
                <a:gd name="connsiteY534" fmla="*/ 366 h 6415289"/>
                <a:gd name="connsiteX535" fmla="*/ 614282 w 6552172"/>
                <a:gd name="connsiteY535" fmla="*/ 7617 h 6415289"/>
                <a:gd name="connsiteX536" fmla="*/ 596473 w 6552172"/>
                <a:gd name="connsiteY536" fmla="*/ 7108 h 6415289"/>
                <a:gd name="connsiteX537" fmla="*/ 587122 w 6552172"/>
                <a:gd name="connsiteY537" fmla="*/ 366 h 6415289"/>
                <a:gd name="connsiteX538" fmla="*/ 544951 w 6552172"/>
                <a:gd name="connsiteY538" fmla="*/ 366 h 6415289"/>
                <a:gd name="connsiteX539" fmla="*/ 541389 w 6552172"/>
                <a:gd name="connsiteY539" fmla="*/ 5581 h 6415289"/>
                <a:gd name="connsiteX540" fmla="*/ 538463 w 6552172"/>
                <a:gd name="connsiteY540" fmla="*/ 15123 h 6415289"/>
                <a:gd name="connsiteX541" fmla="*/ 524787 w 6552172"/>
                <a:gd name="connsiteY541" fmla="*/ 19066 h 6415289"/>
                <a:gd name="connsiteX542" fmla="*/ 514292 w 6552172"/>
                <a:gd name="connsiteY542" fmla="*/ 14614 h 6415289"/>
                <a:gd name="connsiteX543" fmla="*/ 522434 w 6552172"/>
                <a:gd name="connsiteY543" fmla="*/ 5963 h 6415289"/>
                <a:gd name="connsiteX544" fmla="*/ 526886 w 6552172"/>
                <a:gd name="connsiteY544" fmla="*/ 366 h 6415289"/>
                <a:gd name="connsiteX545" fmla="*/ 360108 w 6552172"/>
                <a:gd name="connsiteY545" fmla="*/ 366 h 6415289"/>
                <a:gd name="connsiteX546" fmla="*/ 353748 w 6552172"/>
                <a:gd name="connsiteY546" fmla="*/ 366 h 6415289"/>
                <a:gd name="connsiteX547" fmla="*/ 313103 w 6552172"/>
                <a:gd name="connsiteY547" fmla="*/ 366 h 6415289"/>
                <a:gd name="connsiteX548" fmla="*/ 296628 w 6552172"/>
                <a:gd name="connsiteY548" fmla="*/ 2337 h 6415289"/>
                <a:gd name="connsiteX549" fmla="*/ 281108 w 6552172"/>
                <a:gd name="connsiteY549" fmla="*/ 366 h 6415289"/>
                <a:gd name="connsiteX550" fmla="*/ 259291 w 6552172"/>
                <a:gd name="connsiteY550" fmla="*/ 366 h 6415289"/>
                <a:gd name="connsiteX551" fmla="*/ 249432 w 6552172"/>
                <a:gd name="connsiteY551" fmla="*/ 366 h 6415289"/>
                <a:gd name="connsiteX552" fmla="*/ 227678 w 6552172"/>
                <a:gd name="connsiteY552" fmla="*/ 366 h 6415289"/>
                <a:gd name="connsiteX553" fmla="*/ 237092 w 6552172"/>
                <a:gd name="connsiteY553" fmla="*/ 2974 h 6415289"/>
                <a:gd name="connsiteX554" fmla="*/ 247969 w 6552172"/>
                <a:gd name="connsiteY554" fmla="*/ 9334 h 6415289"/>
                <a:gd name="connsiteX555" fmla="*/ 233276 w 6552172"/>
                <a:gd name="connsiteY555" fmla="*/ 14804 h 6415289"/>
                <a:gd name="connsiteX556" fmla="*/ 205543 w 6552172"/>
                <a:gd name="connsiteY556" fmla="*/ 238 h 6415289"/>
                <a:gd name="connsiteX557" fmla="*/ 74194 w 6552172"/>
                <a:gd name="connsiteY557" fmla="*/ 238 h 6415289"/>
                <a:gd name="connsiteX558" fmla="*/ 68152 w 6552172"/>
                <a:gd name="connsiteY558" fmla="*/ 2274 h 6415289"/>
                <a:gd name="connsiteX559" fmla="*/ 68152 w 6552172"/>
                <a:gd name="connsiteY559" fmla="*/ 2274 h 6415289"/>
                <a:gd name="connsiteX560" fmla="*/ 54985 w 6552172"/>
                <a:gd name="connsiteY560" fmla="*/ 8189 h 6415289"/>
                <a:gd name="connsiteX561" fmla="*/ 41373 w 6552172"/>
                <a:gd name="connsiteY561" fmla="*/ 11370 h 6415289"/>
                <a:gd name="connsiteX562" fmla="*/ 41373 w 6552172"/>
                <a:gd name="connsiteY562" fmla="*/ 238 h 6415289"/>
                <a:gd name="connsiteX563" fmla="*/ 13068 w 6552172"/>
                <a:gd name="connsiteY563" fmla="*/ 238 h 6415289"/>
                <a:gd name="connsiteX564" fmla="*/ 11287 w 6552172"/>
                <a:gd name="connsiteY564" fmla="*/ 9843 h 6415289"/>
                <a:gd name="connsiteX565" fmla="*/ 283 w 6552172"/>
                <a:gd name="connsiteY565" fmla="*/ 12197 h 6415289"/>
                <a:gd name="connsiteX566" fmla="*/ 283 w 6552172"/>
                <a:gd name="connsiteY566" fmla="*/ 2085153 h 6415289"/>
                <a:gd name="connsiteX567" fmla="*/ 1746 w 6552172"/>
                <a:gd name="connsiteY567" fmla="*/ 2090242 h 6415289"/>
                <a:gd name="connsiteX568" fmla="*/ 283 w 6552172"/>
                <a:gd name="connsiteY568" fmla="*/ 2094567 h 6415289"/>
                <a:gd name="connsiteX569" fmla="*/ 283 w 6552172"/>
                <a:gd name="connsiteY569" fmla="*/ 6070014 h 6415289"/>
                <a:gd name="connsiteX570" fmla="*/ 7598 w 6552172"/>
                <a:gd name="connsiteY570" fmla="*/ 6070014 h 6415289"/>
                <a:gd name="connsiteX571" fmla="*/ 3908 w 6552172"/>
                <a:gd name="connsiteY571" fmla="*/ 6073830 h 6415289"/>
                <a:gd name="connsiteX572" fmla="*/ 283 w 6552172"/>
                <a:gd name="connsiteY572" fmla="*/ 6073830 h 6415289"/>
                <a:gd name="connsiteX573" fmla="*/ 283 w 6552172"/>
                <a:gd name="connsiteY573" fmla="*/ 6187369 h 6415289"/>
                <a:gd name="connsiteX574" fmla="*/ 26998 w 6552172"/>
                <a:gd name="connsiteY574" fmla="*/ 6192331 h 6415289"/>
                <a:gd name="connsiteX575" fmla="*/ 20637 w 6552172"/>
                <a:gd name="connsiteY575" fmla="*/ 6195829 h 6415289"/>
                <a:gd name="connsiteX576" fmla="*/ 156 w 6552172"/>
                <a:gd name="connsiteY576" fmla="*/ 6193793 h 6415289"/>
                <a:gd name="connsiteX577" fmla="*/ 156 w 6552172"/>
                <a:gd name="connsiteY577" fmla="*/ 6261980 h 6415289"/>
                <a:gd name="connsiteX578" fmla="*/ 6834 w 6552172"/>
                <a:gd name="connsiteY578" fmla="*/ 6261980 h 6415289"/>
                <a:gd name="connsiteX579" fmla="*/ 1937 w 6552172"/>
                <a:gd name="connsiteY579" fmla="*/ 6266942 h 6415289"/>
                <a:gd name="connsiteX580" fmla="*/ 156 w 6552172"/>
                <a:gd name="connsiteY580" fmla="*/ 6267451 h 6415289"/>
                <a:gd name="connsiteX581" fmla="*/ 156 w 6552172"/>
                <a:gd name="connsiteY581" fmla="*/ 6294484 h 6415289"/>
                <a:gd name="connsiteX582" fmla="*/ 2509 w 6552172"/>
                <a:gd name="connsiteY582" fmla="*/ 6294484 h 6415289"/>
                <a:gd name="connsiteX583" fmla="*/ 20701 w 6552172"/>
                <a:gd name="connsiteY583" fmla="*/ 6309876 h 6415289"/>
                <a:gd name="connsiteX584" fmla="*/ 12114 w 6552172"/>
                <a:gd name="connsiteY584" fmla="*/ 6312866 h 6415289"/>
                <a:gd name="connsiteX585" fmla="*/ 156 w 6552172"/>
                <a:gd name="connsiteY585" fmla="*/ 6315919 h 6415289"/>
                <a:gd name="connsiteX586" fmla="*/ 156 w 6552172"/>
                <a:gd name="connsiteY586" fmla="*/ 6370176 h 6415289"/>
                <a:gd name="connsiteX587" fmla="*/ 4672 w 6552172"/>
                <a:gd name="connsiteY587" fmla="*/ 6369540 h 6415289"/>
                <a:gd name="connsiteX588" fmla="*/ 7089 w 6552172"/>
                <a:gd name="connsiteY588" fmla="*/ 6363625 h 6415289"/>
                <a:gd name="connsiteX589" fmla="*/ 10078 w 6552172"/>
                <a:gd name="connsiteY589" fmla="*/ 6352048 h 6415289"/>
                <a:gd name="connsiteX590" fmla="*/ 14467 w 6552172"/>
                <a:gd name="connsiteY590" fmla="*/ 6340662 h 6415289"/>
                <a:gd name="connsiteX591" fmla="*/ 17139 w 6552172"/>
                <a:gd name="connsiteY591" fmla="*/ 6334874 h 6415289"/>
                <a:gd name="connsiteX592" fmla="*/ 23118 w 6552172"/>
                <a:gd name="connsiteY592" fmla="*/ 6342698 h 6415289"/>
                <a:gd name="connsiteX593" fmla="*/ 18665 w 6552172"/>
                <a:gd name="connsiteY593" fmla="*/ 6352366 h 6415289"/>
                <a:gd name="connsiteX594" fmla="*/ 21591 w 6552172"/>
                <a:gd name="connsiteY594" fmla="*/ 6367886 h 6415289"/>
                <a:gd name="connsiteX595" fmla="*/ 16439 w 6552172"/>
                <a:gd name="connsiteY595" fmla="*/ 6376537 h 6415289"/>
                <a:gd name="connsiteX596" fmla="*/ 728 w 6552172"/>
                <a:gd name="connsiteY596" fmla="*/ 6378954 h 6415289"/>
                <a:gd name="connsiteX597" fmla="*/ 156 w 6552172"/>
                <a:gd name="connsiteY597" fmla="*/ 6378954 h 6415289"/>
                <a:gd name="connsiteX598" fmla="*/ 156 w 6552172"/>
                <a:gd name="connsiteY598" fmla="*/ 6388304 h 6415289"/>
                <a:gd name="connsiteX599" fmla="*/ 8679 w 6552172"/>
                <a:gd name="connsiteY599" fmla="*/ 6385569 h 6415289"/>
                <a:gd name="connsiteX600" fmla="*/ 6198 w 6552172"/>
                <a:gd name="connsiteY600" fmla="*/ 6392756 h 6415289"/>
                <a:gd name="connsiteX601" fmla="*/ -163 w 6552172"/>
                <a:gd name="connsiteY601" fmla="*/ 6395301 h 6415289"/>
                <a:gd name="connsiteX602" fmla="*/ -163 w 6552172"/>
                <a:gd name="connsiteY602" fmla="*/ 6413810 h 6415289"/>
                <a:gd name="connsiteX603" fmla="*/ 7343 w 6552172"/>
                <a:gd name="connsiteY603" fmla="*/ 6413810 h 6415289"/>
                <a:gd name="connsiteX604" fmla="*/ 10269 w 6552172"/>
                <a:gd name="connsiteY604" fmla="*/ 6413810 h 6415289"/>
                <a:gd name="connsiteX605" fmla="*/ 46016 w 6552172"/>
                <a:gd name="connsiteY605" fmla="*/ 6413810 h 6415289"/>
                <a:gd name="connsiteX606" fmla="*/ 40610 w 6552172"/>
                <a:gd name="connsiteY606" fmla="*/ 6406050 h 6415289"/>
                <a:gd name="connsiteX607" fmla="*/ 45317 w 6552172"/>
                <a:gd name="connsiteY607" fmla="*/ 6404969 h 6415289"/>
                <a:gd name="connsiteX608" fmla="*/ 49960 w 6552172"/>
                <a:gd name="connsiteY608" fmla="*/ 6402107 h 6415289"/>
                <a:gd name="connsiteX609" fmla="*/ 40610 w 6552172"/>
                <a:gd name="connsiteY609" fmla="*/ 6395746 h 6415289"/>
                <a:gd name="connsiteX610" fmla="*/ 29415 w 6552172"/>
                <a:gd name="connsiteY610" fmla="*/ 6390848 h 6415289"/>
                <a:gd name="connsiteX611" fmla="*/ 38065 w 6552172"/>
                <a:gd name="connsiteY611" fmla="*/ 6383979 h 6415289"/>
                <a:gd name="connsiteX612" fmla="*/ 51168 w 6552172"/>
                <a:gd name="connsiteY612" fmla="*/ 6385632 h 6415289"/>
                <a:gd name="connsiteX613" fmla="*/ 58356 w 6552172"/>
                <a:gd name="connsiteY613" fmla="*/ 6391548 h 6415289"/>
                <a:gd name="connsiteX614" fmla="*/ 66307 w 6552172"/>
                <a:gd name="connsiteY614" fmla="*/ 6414065 h 6415289"/>
                <a:gd name="connsiteX615" fmla="*/ 84244 w 6552172"/>
                <a:gd name="connsiteY615" fmla="*/ 6414065 h 6415289"/>
                <a:gd name="connsiteX616" fmla="*/ 84244 w 6552172"/>
                <a:gd name="connsiteY616" fmla="*/ 6412856 h 6415289"/>
                <a:gd name="connsiteX617" fmla="*/ 92513 w 6552172"/>
                <a:gd name="connsiteY617" fmla="*/ 6412411 h 6415289"/>
                <a:gd name="connsiteX618" fmla="*/ 98874 w 6552172"/>
                <a:gd name="connsiteY618" fmla="*/ 6409040 h 6415289"/>
                <a:gd name="connsiteX619" fmla="*/ 100718 w 6552172"/>
                <a:gd name="connsiteY619" fmla="*/ 6405033 h 6415289"/>
                <a:gd name="connsiteX620" fmla="*/ 103835 w 6552172"/>
                <a:gd name="connsiteY620" fmla="*/ 6409994 h 6415289"/>
                <a:gd name="connsiteX621" fmla="*/ 107588 w 6552172"/>
                <a:gd name="connsiteY621" fmla="*/ 6413556 h 6415289"/>
                <a:gd name="connsiteX622" fmla="*/ 109623 w 6552172"/>
                <a:gd name="connsiteY622" fmla="*/ 6414065 h 6415289"/>
                <a:gd name="connsiteX623" fmla="*/ 141427 w 6552172"/>
                <a:gd name="connsiteY623" fmla="*/ 6414065 h 6415289"/>
                <a:gd name="connsiteX624" fmla="*/ 140218 w 6552172"/>
                <a:gd name="connsiteY624" fmla="*/ 6406750 h 6415289"/>
                <a:gd name="connsiteX625" fmla="*/ 147979 w 6552172"/>
                <a:gd name="connsiteY625" fmla="*/ 6402616 h 6415289"/>
                <a:gd name="connsiteX626" fmla="*/ 151604 w 6552172"/>
                <a:gd name="connsiteY626" fmla="*/ 6413556 h 6415289"/>
                <a:gd name="connsiteX627" fmla="*/ 146070 w 6552172"/>
                <a:gd name="connsiteY627" fmla="*/ 6414065 h 6415289"/>
                <a:gd name="connsiteX628" fmla="*/ 217374 w 6552172"/>
                <a:gd name="connsiteY628" fmla="*/ 6414065 h 6415289"/>
                <a:gd name="connsiteX629" fmla="*/ 222908 w 6552172"/>
                <a:gd name="connsiteY629" fmla="*/ 6399690 h 6415289"/>
                <a:gd name="connsiteX630" fmla="*/ 223798 w 6552172"/>
                <a:gd name="connsiteY630" fmla="*/ 6412411 h 6415289"/>
                <a:gd name="connsiteX631" fmla="*/ 222844 w 6552172"/>
                <a:gd name="connsiteY631" fmla="*/ 6413874 h 6415289"/>
                <a:gd name="connsiteX632" fmla="*/ 253948 w 6552172"/>
                <a:gd name="connsiteY632" fmla="*/ 6413874 h 6415289"/>
                <a:gd name="connsiteX633" fmla="*/ 245170 w 6552172"/>
                <a:gd name="connsiteY633" fmla="*/ 6408658 h 6415289"/>
                <a:gd name="connsiteX634" fmla="*/ 234993 w 6552172"/>
                <a:gd name="connsiteY634" fmla="*/ 6406305 h 6415289"/>
                <a:gd name="connsiteX635" fmla="*/ 245870 w 6552172"/>
                <a:gd name="connsiteY635" fmla="*/ 6403252 h 6415289"/>
                <a:gd name="connsiteX636" fmla="*/ 263744 w 6552172"/>
                <a:gd name="connsiteY636" fmla="*/ 6396891 h 6415289"/>
                <a:gd name="connsiteX637" fmla="*/ 274430 w 6552172"/>
                <a:gd name="connsiteY637" fmla="*/ 6396891 h 6415289"/>
                <a:gd name="connsiteX638" fmla="*/ 273603 w 6552172"/>
                <a:gd name="connsiteY638" fmla="*/ 6400962 h 6415289"/>
                <a:gd name="connsiteX639" fmla="*/ 264443 w 6552172"/>
                <a:gd name="connsiteY639" fmla="*/ 6401725 h 6415289"/>
                <a:gd name="connsiteX640" fmla="*/ 260818 w 6552172"/>
                <a:gd name="connsiteY640" fmla="*/ 6412411 h 6415289"/>
                <a:gd name="connsiteX641" fmla="*/ 260818 w 6552172"/>
                <a:gd name="connsiteY641" fmla="*/ 6413683 h 6415289"/>
                <a:gd name="connsiteX642" fmla="*/ 286260 w 6552172"/>
                <a:gd name="connsiteY642" fmla="*/ 6413683 h 6415289"/>
                <a:gd name="connsiteX643" fmla="*/ 286260 w 6552172"/>
                <a:gd name="connsiteY643" fmla="*/ 6412983 h 6415289"/>
                <a:gd name="connsiteX644" fmla="*/ 289377 w 6552172"/>
                <a:gd name="connsiteY644" fmla="*/ 6411584 h 6415289"/>
                <a:gd name="connsiteX645" fmla="*/ 291794 w 6552172"/>
                <a:gd name="connsiteY645" fmla="*/ 6413683 h 6415289"/>
                <a:gd name="connsiteX646" fmla="*/ 306933 w 6552172"/>
                <a:gd name="connsiteY646" fmla="*/ 6413683 h 6415289"/>
                <a:gd name="connsiteX647" fmla="*/ 305088 w 6552172"/>
                <a:gd name="connsiteY647" fmla="*/ 6411839 h 6415289"/>
                <a:gd name="connsiteX648" fmla="*/ 309350 w 6552172"/>
                <a:gd name="connsiteY648" fmla="*/ 6405478 h 6415289"/>
                <a:gd name="connsiteX649" fmla="*/ 312212 w 6552172"/>
                <a:gd name="connsiteY649" fmla="*/ 6413238 h 6415289"/>
                <a:gd name="connsiteX650" fmla="*/ 311703 w 6552172"/>
                <a:gd name="connsiteY650" fmla="*/ 6413620 h 6415289"/>
                <a:gd name="connsiteX651" fmla="*/ 340263 w 6552172"/>
                <a:gd name="connsiteY651" fmla="*/ 6413620 h 6415289"/>
                <a:gd name="connsiteX652" fmla="*/ 336637 w 6552172"/>
                <a:gd name="connsiteY652" fmla="*/ 6410630 h 6415289"/>
                <a:gd name="connsiteX653" fmla="*/ 316601 w 6552172"/>
                <a:gd name="connsiteY653" fmla="*/ 6397909 h 6415289"/>
                <a:gd name="connsiteX654" fmla="*/ 304961 w 6552172"/>
                <a:gd name="connsiteY654" fmla="*/ 6383470 h 6415289"/>
                <a:gd name="connsiteX655" fmla="*/ 305661 w 6552172"/>
                <a:gd name="connsiteY655" fmla="*/ 6377109 h 6415289"/>
                <a:gd name="connsiteX656" fmla="*/ 308014 w 6552172"/>
                <a:gd name="connsiteY656" fmla="*/ 6376091 h 6415289"/>
                <a:gd name="connsiteX657" fmla="*/ 313675 w 6552172"/>
                <a:gd name="connsiteY657" fmla="*/ 6384360 h 6415289"/>
                <a:gd name="connsiteX658" fmla="*/ 326015 w 6552172"/>
                <a:gd name="connsiteY658" fmla="*/ 6391548 h 6415289"/>
                <a:gd name="connsiteX659" fmla="*/ 347705 w 6552172"/>
                <a:gd name="connsiteY659" fmla="*/ 6402934 h 6415289"/>
                <a:gd name="connsiteX660" fmla="*/ 347133 w 6552172"/>
                <a:gd name="connsiteY660" fmla="*/ 6413747 h 6415289"/>
                <a:gd name="connsiteX661" fmla="*/ 375374 w 6552172"/>
                <a:gd name="connsiteY661" fmla="*/ 6413747 h 6415289"/>
                <a:gd name="connsiteX662" fmla="*/ 374229 w 6552172"/>
                <a:gd name="connsiteY662" fmla="*/ 6407386 h 6415289"/>
                <a:gd name="connsiteX663" fmla="*/ 377028 w 6552172"/>
                <a:gd name="connsiteY663" fmla="*/ 6397527 h 6415289"/>
                <a:gd name="connsiteX664" fmla="*/ 383389 w 6552172"/>
                <a:gd name="connsiteY664" fmla="*/ 6402425 h 6415289"/>
                <a:gd name="connsiteX665" fmla="*/ 382180 w 6552172"/>
                <a:gd name="connsiteY665" fmla="*/ 6405415 h 6415289"/>
                <a:gd name="connsiteX666" fmla="*/ 379063 w 6552172"/>
                <a:gd name="connsiteY666" fmla="*/ 6408022 h 6415289"/>
                <a:gd name="connsiteX667" fmla="*/ 382797 w 6552172"/>
                <a:gd name="connsiteY667" fmla="*/ 6412405 h 6415289"/>
                <a:gd name="connsiteX668" fmla="*/ 382943 w 6552172"/>
                <a:gd name="connsiteY668" fmla="*/ 6412411 h 6415289"/>
                <a:gd name="connsiteX669" fmla="*/ 399672 w 6552172"/>
                <a:gd name="connsiteY669" fmla="*/ 6413810 h 6415289"/>
                <a:gd name="connsiteX670" fmla="*/ 414747 w 6552172"/>
                <a:gd name="connsiteY670" fmla="*/ 6413810 h 6415289"/>
                <a:gd name="connsiteX671" fmla="*/ 396810 w 6552172"/>
                <a:gd name="connsiteY671" fmla="*/ 6396573 h 6415289"/>
                <a:gd name="connsiteX672" fmla="*/ 396810 w 6552172"/>
                <a:gd name="connsiteY672" fmla="*/ 6390976 h 6415289"/>
                <a:gd name="connsiteX673" fmla="*/ 406860 w 6552172"/>
                <a:gd name="connsiteY673" fmla="*/ 6390530 h 6415289"/>
                <a:gd name="connsiteX674" fmla="*/ 417673 w 6552172"/>
                <a:gd name="connsiteY674" fmla="*/ 6394410 h 6415289"/>
                <a:gd name="connsiteX675" fmla="*/ 420599 w 6552172"/>
                <a:gd name="connsiteY675" fmla="*/ 6401852 h 6415289"/>
                <a:gd name="connsiteX676" fmla="*/ 425433 w 6552172"/>
                <a:gd name="connsiteY676" fmla="*/ 6411075 h 6415289"/>
                <a:gd name="connsiteX677" fmla="*/ 430267 w 6552172"/>
                <a:gd name="connsiteY677" fmla="*/ 6413810 h 6415289"/>
                <a:gd name="connsiteX678" fmla="*/ 447886 w 6552172"/>
                <a:gd name="connsiteY678" fmla="*/ 6413810 h 6415289"/>
                <a:gd name="connsiteX679" fmla="*/ 456155 w 6552172"/>
                <a:gd name="connsiteY679" fmla="*/ 6413810 h 6415289"/>
                <a:gd name="connsiteX680" fmla="*/ 475237 w 6552172"/>
                <a:gd name="connsiteY680" fmla="*/ 6413810 h 6415289"/>
                <a:gd name="connsiteX681" fmla="*/ 474856 w 6552172"/>
                <a:gd name="connsiteY681" fmla="*/ 6412793 h 6415289"/>
                <a:gd name="connsiteX682" fmla="*/ 488849 w 6552172"/>
                <a:gd name="connsiteY682" fmla="*/ 6410121 h 6415289"/>
                <a:gd name="connsiteX683" fmla="*/ 502652 w 6552172"/>
                <a:gd name="connsiteY683" fmla="*/ 6413810 h 6415289"/>
                <a:gd name="connsiteX684" fmla="*/ 533120 w 6552172"/>
                <a:gd name="connsiteY684" fmla="*/ 6413810 h 6415289"/>
                <a:gd name="connsiteX685" fmla="*/ 532484 w 6552172"/>
                <a:gd name="connsiteY685" fmla="*/ 6412856 h 6415289"/>
                <a:gd name="connsiteX686" fmla="*/ 517409 w 6552172"/>
                <a:gd name="connsiteY686" fmla="*/ 6403252 h 6415289"/>
                <a:gd name="connsiteX687" fmla="*/ 506468 w 6552172"/>
                <a:gd name="connsiteY687" fmla="*/ 6390530 h 6415289"/>
                <a:gd name="connsiteX688" fmla="*/ 510412 w 6552172"/>
                <a:gd name="connsiteY688" fmla="*/ 6380671 h 6415289"/>
                <a:gd name="connsiteX689" fmla="*/ 514865 w 6552172"/>
                <a:gd name="connsiteY689" fmla="*/ 6386141 h 6415289"/>
                <a:gd name="connsiteX690" fmla="*/ 524151 w 6552172"/>
                <a:gd name="connsiteY690" fmla="*/ 6396064 h 6415289"/>
                <a:gd name="connsiteX691" fmla="*/ 535219 w 6552172"/>
                <a:gd name="connsiteY691" fmla="*/ 6397464 h 6415289"/>
                <a:gd name="connsiteX692" fmla="*/ 539799 w 6552172"/>
                <a:gd name="connsiteY692" fmla="*/ 6399244 h 6415289"/>
                <a:gd name="connsiteX693" fmla="*/ 550739 w 6552172"/>
                <a:gd name="connsiteY693" fmla="*/ 6413810 h 6415289"/>
                <a:gd name="connsiteX694" fmla="*/ 569821 w 6552172"/>
                <a:gd name="connsiteY694" fmla="*/ 6413810 h 6415289"/>
                <a:gd name="connsiteX695" fmla="*/ 570839 w 6552172"/>
                <a:gd name="connsiteY695" fmla="*/ 6408595 h 6415289"/>
                <a:gd name="connsiteX696" fmla="*/ 579935 w 6552172"/>
                <a:gd name="connsiteY696" fmla="*/ 6406750 h 6415289"/>
                <a:gd name="connsiteX697" fmla="*/ 588458 w 6552172"/>
                <a:gd name="connsiteY697" fmla="*/ 6411075 h 6415289"/>
                <a:gd name="connsiteX698" fmla="*/ 601179 w 6552172"/>
                <a:gd name="connsiteY698" fmla="*/ 6412602 h 6415289"/>
                <a:gd name="connsiteX699" fmla="*/ 604614 w 6552172"/>
                <a:gd name="connsiteY699" fmla="*/ 6413810 h 6415289"/>
                <a:gd name="connsiteX700" fmla="*/ 645386 w 6552172"/>
                <a:gd name="connsiteY700" fmla="*/ 6413810 h 6415289"/>
                <a:gd name="connsiteX701" fmla="*/ 646595 w 6552172"/>
                <a:gd name="connsiteY701" fmla="*/ 6410121 h 6415289"/>
                <a:gd name="connsiteX702" fmla="*/ 664151 w 6552172"/>
                <a:gd name="connsiteY702" fmla="*/ 6407768 h 6415289"/>
                <a:gd name="connsiteX703" fmla="*/ 661734 w 6552172"/>
                <a:gd name="connsiteY703" fmla="*/ 6413810 h 6415289"/>
                <a:gd name="connsiteX704" fmla="*/ 714273 w 6552172"/>
                <a:gd name="connsiteY704" fmla="*/ 6413810 h 6415289"/>
                <a:gd name="connsiteX705" fmla="*/ 714273 w 6552172"/>
                <a:gd name="connsiteY705" fmla="*/ 6403697 h 6415289"/>
                <a:gd name="connsiteX706" fmla="*/ 721651 w 6552172"/>
                <a:gd name="connsiteY706" fmla="*/ 6391929 h 6415289"/>
                <a:gd name="connsiteX707" fmla="*/ 729602 w 6552172"/>
                <a:gd name="connsiteY707" fmla="*/ 6381053 h 6415289"/>
                <a:gd name="connsiteX708" fmla="*/ 732910 w 6552172"/>
                <a:gd name="connsiteY708" fmla="*/ 6382770 h 6415289"/>
                <a:gd name="connsiteX709" fmla="*/ 731192 w 6552172"/>
                <a:gd name="connsiteY709" fmla="*/ 6396128 h 6415289"/>
                <a:gd name="connsiteX710" fmla="*/ 723432 w 6552172"/>
                <a:gd name="connsiteY710" fmla="*/ 6403824 h 6415289"/>
                <a:gd name="connsiteX711" fmla="*/ 720125 w 6552172"/>
                <a:gd name="connsiteY711" fmla="*/ 6413810 h 6415289"/>
                <a:gd name="connsiteX712" fmla="*/ 747094 w 6552172"/>
                <a:gd name="connsiteY712" fmla="*/ 6413810 h 6415289"/>
                <a:gd name="connsiteX713" fmla="*/ 747094 w 6552172"/>
                <a:gd name="connsiteY713" fmla="*/ 6406559 h 6415289"/>
                <a:gd name="connsiteX714" fmla="*/ 744614 w 6552172"/>
                <a:gd name="connsiteY714" fmla="*/ 6397527 h 6415289"/>
                <a:gd name="connsiteX715" fmla="*/ 744995 w 6552172"/>
                <a:gd name="connsiteY715" fmla="*/ 6394410 h 6415289"/>
                <a:gd name="connsiteX716" fmla="*/ 752374 w 6552172"/>
                <a:gd name="connsiteY716" fmla="*/ 6400071 h 6415289"/>
                <a:gd name="connsiteX717" fmla="*/ 755554 w 6552172"/>
                <a:gd name="connsiteY717" fmla="*/ 6412793 h 6415289"/>
                <a:gd name="connsiteX718" fmla="*/ 756254 w 6552172"/>
                <a:gd name="connsiteY718" fmla="*/ 6413556 h 6415289"/>
                <a:gd name="connsiteX719" fmla="*/ 802750 w 6552172"/>
                <a:gd name="connsiteY719" fmla="*/ 6413556 h 6415289"/>
                <a:gd name="connsiteX720" fmla="*/ 804150 w 6552172"/>
                <a:gd name="connsiteY720" fmla="*/ 6411330 h 6415289"/>
                <a:gd name="connsiteX721" fmla="*/ 810956 w 6552172"/>
                <a:gd name="connsiteY721" fmla="*/ 6412665 h 6415289"/>
                <a:gd name="connsiteX722" fmla="*/ 812101 w 6552172"/>
                <a:gd name="connsiteY722" fmla="*/ 6413556 h 6415289"/>
                <a:gd name="connsiteX723" fmla="*/ 865976 w 6552172"/>
                <a:gd name="connsiteY723" fmla="*/ 6413556 h 6415289"/>
                <a:gd name="connsiteX724" fmla="*/ 865976 w 6552172"/>
                <a:gd name="connsiteY724" fmla="*/ 6412920 h 6415289"/>
                <a:gd name="connsiteX725" fmla="*/ 870683 w 6552172"/>
                <a:gd name="connsiteY725" fmla="*/ 6408785 h 6415289"/>
                <a:gd name="connsiteX726" fmla="*/ 875326 w 6552172"/>
                <a:gd name="connsiteY726" fmla="*/ 6407068 h 6415289"/>
                <a:gd name="connsiteX727" fmla="*/ 881687 w 6552172"/>
                <a:gd name="connsiteY727" fmla="*/ 6403570 h 6415289"/>
                <a:gd name="connsiteX728" fmla="*/ 886776 w 6552172"/>
                <a:gd name="connsiteY728" fmla="*/ 6395746 h 6415289"/>
                <a:gd name="connsiteX729" fmla="*/ 892246 w 6552172"/>
                <a:gd name="connsiteY729" fmla="*/ 6387859 h 6415289"/>
                <a:gd name="connsiteX730" fmla="*/ 902805 w 6552172"/>
                <a:gd name="connsiteY730" fmla="*/ 6392375 h 6415289"/>
                <a:gd name="connsiteX731" fmla="*/ 899306 w 6552172"/>
                <a:gd name="connsiteY731" fmla="*/ 6397845 h 6415289"/>
                <a:gd name="connsiteX732" fmla="*/ 891165 w 6552172"/>
                <a:gd name="connsiteY732" fmla="*/ 6405987 h 6415289"/>
                <a:gd name="connsiteX733" fmla="*/ 898924 w 6552172"/>
                <a:gd name="connsiteY733" fmla="*/ 6413174 h 6415289"/>
                <a:gd name="connsiteX734" fmla="*/ 907639 w 6552172"/>
                <a:gd name="connsiteY734" fmla="*/ 6413174 h 6415289"/>
                <a:gd name="connsiteX735" fmla="*/ 907257 w 6552172"/>
                <a:gd name="connsiteY735" fmla="*/ 6413174 h 6415289"/>
                <a:gd name="connsiteX736" fmla="*/ 993699 w 6552172"/>
                <a:gd name="connsiteY736" fmla="*/ 6413174 h 6415289"/>
                <a:gd name="connsiteX737" fmla="*/ 1005912 w 6552172"/>
                <a:gd name="connsiteY737" fmla="*/ 6413174 h 6415289"/>
                <a:gd name="connsiteX738" fmla="*/ 1013036 w 6552172"/>
                <a:gd name="connsiteY738" fmla="*/ 6413174 h 6415289"/>
                <a:gd name="connsiteX739" fmla="*/ 1014626 w 6552172"/>
                <a:gd name="connsiteY739" fmla="*/ 6412665 h 6415289"/>
                <a:gd name="connsiteX740" fmla="*/ 1016153 w 6552172"/>
                <a:gd name="connsiteY740" fmla="*/ 6413174 h 6415289"/>
                <a:gd name="connsiteX741" fmla="*/ 1037779 w 6552172"/>
                <a:gd name="connsiteY741" fmla="*/ 6413174 h 6415289"/>
                <a:gd name="connsiteX742" fmla="*/ 1037270 w 6552172"/>
                <a:gd name="connsiteY742" fmla="*/ 6410694 h 6415289"/>
                <a:gd name="connsiteX743" fmla="*/ 1038860 w 6552172"/>
                <a:gd name="connsiteY743" fmla="*/ 6407577 h 6415289"/>
                <a:gd name="connsiteX744" fmla="*/ 1041913 w 6552172"/>
                <a:gd name="connsiteY744" fmla="*/ 6413174 h 6415289"/>
                <a:gd name="connsiteX745" fmla="*/ 1066339 w 6552172"/>
                <a:gd name="connsiteY745" fmla="*/ 6413174 h 6415289"/>
                <a:gd name="connsiteX746" fmla="*/ 1067356 w 6552172"/>
                <a:gd name="connsiteY746" fmla="*/ 6409421 h 6415289"/>
                <a:gd name="connsiteX747" fmla="*/ 1077215 w 6552172"/>
                <a:gd name="connsiteY747" fmla="*/ 6411902 h 6415289"/>
                <a:gd name="connsiteX748" fmla="*/ 1078424 w 6552172"/>
                <a:gd name="connsiteY748" fmla="*/ 6413174 h 6415289"/>
                <a:gd name="connsiteX749" fmla="*/ 1089110 w 6552172"/>
                <a:gd name="connsiteY749" fmla="*/ 6413174 h 6415289"/>
                <a:gd name="connsiteX750" fmla="*/ 1089110 w 6552172"/>
                <a:gd name="connsiteY750" fmla="*/ 6412475 h 6415289"/>
                <a:gd name="connsiteX751" fmla="*/ 1092227 w 6552172"/>
                <a:gd name="connsiteY751" fmla="*/ 6411075 h 6415289"/>
                <a:gd name="connsiteX752" fmla="*/ 1094644 w 6552172"/>
                <a:gd name="connsiteY752" fmla="*/ 6413174 h 6415289"/>
                <a:gd name="connsiteX753" fmla="*/ 1123776 w 6552172"/>
                <a:gd name="connsiteY753" fmla="*/ 6413174 h 6415289"/>
                <a:gd name="connsiteX754" fmla="*/ 1123203 w 6552172"/>
                <a:gd name="connsiteY754" fmla="*/ 6410694 h 6415289"/>
                <a:gd name="connsiteX755" fmla="*/ 1129564 w 6552172"/>
                <a:gd name="connsiteY755" fmla="*/ 6409549 h 6415289"/>
                <a:gd name="connsiteX756" fmla="*/ 1138851 w 6552172"/>
                <a:gd name="connsiteY756" fmla="*/ 6411012 h 6415289"/>
                <a:gd name="connsiteX757" fmla="*/ 1141904 w 6552172"/>
                <a:gd name="connsiteY757" fmla="*/ 6411012 h 6415289"/>
                <a:gd name="connsiteX758" fmla="*/ 1140187 w 6552172"/>
                <a:gd name="connsiteY758" fmla="*/ 6413429 h 6415289"/>
                <a:gd name="connsiteX759" fmla="*/ 1178796 w 6552172"/>
                <a:gd name="connsiteY759" fmla="*/ 6413429 h 6415289"/>
                <a:gd name="connsiteX760" fmla="*/ 1182422 w 6552172"/>
                <a:gd name="connsiteY760" fmla="*/ 6412920 h 6415289"/>
                <a:gd name="connsiteX761" fmla="*/ 1185348 w 6552172"/>
                <a:gd name="connsiteY761" fmla="*/ 6413429 h 6415289"/>
                <a:gd name="connsiteX762" fmla="*/ 1200995 w 6552172"/>
                <a:gd name="connsiteY762" fmla="*/ 6413429 h 6415289"/>
                <a:gd name="connsiteX763" fmla="*/ 1200995 w 6552172"/>
                <a:gd name="connsiteY763" fmla="*/ 6412411 h 6415289"/>
                <a:gd name="connsiteX764" fmla="*/ 1209391 w 6552172"/>
                <a:gd name="connsiteY764" fmla="*/ 6410312 h 6415289"/>
                <a:gd name="connsiteX765" fmla="*/ 1219505 w 6552172"/>
                <a:gd name="connsiteY765" fmla="*/ 6403951 h 6415289"/>
                <a:gd name="connsiteX766" fmla="*/ 1229936 w 6552172"/>
                <a:gd name="connsiteY766" fmla="*/ 6401216 h 6415289"/>
                <a:gd name="connsiteX767" fmla="*/ 1235597 w 6552172"/>
                <a:gd name="connsiteY767" fmla="*/ 6404460 h 6415289"/>
                <a:gd name="connsiteX768" fmla="*/ 1246029 w 6552172"/>
                <a:gd name="connsiteY768" fmla="*/ 6406623 h 6415289"/>
                <a:gd name="connsiteX769" fmla="*/ 1246474 w 6552172"/>
                <a:gd name="connsiteY769" fmla="*/ 6413683 h 6415289"/>
                <a:gd name="connsiteX770" fmla="*/ 1368600 w 6552172"/>
                <a:gd name="connsiteY770" fmla="*/ 6413683 h 6415289"/>
                <a:gd name="connsiteX771" fmla="*/ 1368600 w 6552172"/>
                <a:gd name="connsiteY771" fmla="*/ 6411775 h 6415289"/>
                <a:gd name="connsiteX772" fmla="*/ 1376678 w 6552172"/>
                <a:gd name="connsiteY772" fmla="*/ 6404524 h 6415289"/>
                <a:gd name="connsiteX773" fmla="*/ 1376105 w 6552172"/>
                <a:gd name="connsiteY773" fmla="*/ 6410885 h 6415289"/>
                <a:gd name="connsiteX774" fmla="*/ 1374770 w 6552172"/>
                <a:gd name="connsiteY774" fmla="*/ 6413429 h 6415289"/>
                <a:gd name="connsiteX775" fmla="*/ 1450017 w 6552172"/>
                <a:gd name="connsiteY775" fmla="*/ 6413429 h 6415289"/>
                <a:gd name="connsiteX776" fmla="*/ 1449190 w 6552172"/>
                <a:gd name="connsiteY776" fmla="*/ 6412983 h 6415289"/>
                <a:gd name="connsiteX777" fmla="*/ 1439140 w 6552172"/>
                <a:gd name="connsiteY777" fmla="*/ 6408531 h 6415289"/>
                <a:gd name="connsiteX778" fmla="*/ 1433733 w 6552172"/>
                <a:gd name="connsiteY778" fmla="*/ 6403570 h 6415289"/>
                <a:gd name="connsiteX779" fmla="*/ 1452307 w 6552172"/>
                <a:gd name="connsiteY779" fmla="*/ 6408213 h 6415289"/>
                <a:gd name="connsiteX780" fmla="*/ 1456314 w 6552172"/>
                <a:gd name="connsiteY780" fmla="*/ 6413429 h 6415289"/>
                <a:gd name="connsiteX781" fmla="*/ 1472915 w 6552172"/>
                <a:gd name="connsiteY781" fmla="*/ 6413429 h 6415289"/>
                <a:gd name="connsiteX782" fmla="*/ 1473596 w 6552172"/>
                <a:gd name="connsiteY782" fmla="*/ 6408436 h 6415289"/>
                <a:gd name="connsiteX783" fmla="*/ 1473933 w 6552172"/>
                <a:gd name="connsiteY783" fmla="*/ 6408213 h 6415289"/>
                <a:gd name="connsiteX784" fmla="*/ 1477114 w 6552172"/>
                <a:gd name="connsiteY784" fmla="*/ 6400453 h 6415289"/>
                <a:gd name="connsiteX785" fmla="*/ 1481757 w 6552172"/>
                <a:gd name="connsiteY785" fmla="*/ 6392884 h 6415289"/>
                <a:gd name="connsiteX786" fmla="*/ 1486400 w 6552172"/>
                <a:gd name="connsiteY786" fmla="*/ 6394156 h 6415289"/>
                <a:gd name="connsiteX787" fmla="*/ 1483983 w 6552172"/>
                <a:gd name="connsiteY787" fmla="*/ 6397145 h 6415289"/>
                <a:gd name="connsiteX788" fmla="*/ 1481630 w 6552172"/>
                <a:gd name="connsiteY788" fmla="*/ 6405541 h 6415289"/>
                <a:gd name="connsiteX789" fmla="*/ 1479849 w 6552172"/>
                <a:gd name="connsiteY789" fmla="*/ 6413429 h 6415289"/>
                <a:gd name="connsiteX790" fmla="*/ 1584864 w 6552172"/>
                <a:gd name="connsiteY790" fmla="*/ 6413429 h 6415289"/>
                <a:gd name="connsiteX791" fmla="*/ 1587154 w 6552172"/>
                <a:gd name="connsiteY791" fmla="*/ 6411075 h 6415289"/>
                <a:gd name="connsiteX792" fmla="*/ 1578694 w 6552172"/>
                <a:gd name="connsiteY792" fmla="*/ 6400071 h 6415289"/>
                <a:gd name="connsiteX793" fmla="*/ 1563619 w 6552172"/>
                <a:gd name="connsiteY793" fmla="*/ 6398417 h 6415289"/>
                <a:gd name="connsiteX794" fmla="*/ 1562729 w 6552172"/>
                <a:gd name="connsiteY794" fmla="*/ 6393965 h 6415289"/>
                <a:gd name="connsiteX795" fmla="*/ 1562283 w 6552172"/>
                <a:gd name="connsiteY795" fmla="*/ 6391611 h 6415289"/>
                <a:gd name="connsiteX796" fmla="*/ 1551470 w 6552172"/>
                <a:gd name="connsiteY796" fmla="*/ 6368713 h 6415289"/>
                <a:gd name="connsiteX797" fmla="*/ 1559167 w 6552172"/>
                <a:gd name="connsiteY797" fmla="*/ 6371639 h 6415289"/>
                <a:gd name="connsiteX798" fmla="*/ 1575323 w 6552172"/>
                <a:gd name="connsiteY798" fmla="*/ 6379145 h 6415289"/>
                <a:gd name="connsiteX799" fmla="*/ 1577428 w 6552172"/>
                <a:gd name="connsiteY799" fmla="*/ 6373496 h 6415289"/>
                <a:gd name="connsiteX800" fmla="*/ 1577358 w 6552172"/>
                <a:gd name="connsiteY800" fmla="*/ 6373356 h 6415289"/>
                <a:gd name="connsiteX801" fmla="*/ 1579457 w 6552172"/>
                <a:gd name="connsiteY801" fmla="*/ 6368840 h 6415289"/>
                <a:gd name="connsiteX802" fmla="*/ 1581366 w 6552172"/>
                <a:gd name="connsiteY802" fmla="*/ 6378572 h 6415289"/>
                <a:gd name="connsiteX803" fmla="*/ 1588744 w 6552172"/>
                <a:gd name="connsiteY803" fmla="*/ 6391866 h 6415289"/>
                <a:gd name="connsiteX804" fmla="*/ 1597967 w 6552172"/>
                <a:gd name="connsiteY804" fmla="*/ 6398227 h 6415289"/>
                <a:gd name="connsiteX805" fmla="*/ 1601656 w 6552172"/>
                <a:gd name="connsiteY805" fmla="*/ 6398609 h 6415289"/>
                <a:gd name="connsiteX806" fmla="*/ 1603183 w 6552172"/>
                <a:gd name="connsiteY806" fmla="*/ 6401852 h 6415289"/>
                <a:gd name="connsiteX807" fmla="*/ 1601084 w 6552172"/>
                <a:gd name="connsiteY807" fmla="*/ 6410248 h 6415289"/>
                <a:gd name="connsiteX808" fmla="*/ 1598285 w 6552172"/>
                <a:gd name="connsiteY808" fmla="*/ 6413620 h 6415289"/>
                <a:gd name="connsiteX809" fmla="*/ 1690515 w 6552172"/>
                <a:gd name="connsiteY809" fmla="*/ 6413620 h 6415289"/>
                <a:gd name="connsiteX810" fmla="*/ 1689307 w 6552172"/>
                <a:gd name="connsiteY810" fmla="*/ 6410185 h 6415289"/>
                <a:gd name="connsiteX811" fmla="*/ 1705209 w 6552172"/>
                <a:gd name="connsiteY811" fmla="*/ 6413620 h 6415289"/>
                <a:gd name="connsiteX812" fmla="*/ 1885726 w 6552172"/>
                <a:gd name="connsiteY812" fmla="*/ 6413620 h 6415289"/>
                <a:gd name="connsiteX813" fmla="*/ 1883309 w 6552172"/>
                <a:gd name="connsiteY813" fmla="*/ 6411266 h 6415289"/>
                <a:gd name="connsiteX814" fmla="*/ 1873450 w 6552172"/>
                <a:gd name="connsiteY814" fmla="*/ 6407450 h 6415289"/>
                <a:gd name="connsiteX815" fmla="*/ 1865308 w 6552172"/>
                <a:gd name="connsiteY815" fmla="*/ 6405859 h 6415289"/>
                <a:gd name="connsiteX816" fmla="*/ 1865308 w 6552172"/>
                <a:gd name="connsiteY816" fmla="*/ 6398545 h 6415289"/>
                <a:gd name="connsiteX817" fmla="*/ 1868488 w 6552172"/>
                <a:gd name="connsiteY817" fmla="*/ 6397654 h 6415289"/>
                <a:gd name="connsiteX818" fmla="*/ 1874340 w 6552172"/>
                <a:gd name="connsiteY818" fmla="*/ 6389894 h 6415289"/>
                <a:gd name="connsiteX819" fmla="*/ 1883881 w 6552172"/>
                <a:gd name="connsiteY819" fmla="*/ 6394728 h 6415289"/>
                <a:gd name="connsiteX820" fmla="*/ 1895267 w 6552172"/>
                <a:gd name="connsiteY820" fmla="*/ 6407450 h 6415289"/>
                <a:gd name="connsiteX821" fmla="*/ 1912695 w 6552172"/>
                <a:gd name="connsiteY821" fmla="*/ 6405541 h 6415289"/>
                <a:gd name="connsiteX822" fmla="*/ 1927770 w 6552172"/>
                <a:gd name="connsiteY822" fmla="*/ 6400517 h 6415289"/>
                <a:gd name="connsiteX823" fmla="*/ 1941128 w 6552172"/>
                <a:gd name="connsiteY823" fmla="*/ 6398735 h 6415289"/>
                <a:gd name="connsiteX824" fmla="*/ 1934888 w 6552172"/>
                <a:gd name="connsiteY824" fmla="*/ 6403462 h 6415289"/>
                <a:gd name="connsiteX825" fmla="*/ 1934767 w 6552172"/>
                <a:gd name="connsiteY825" fmla="*/ 6403442 h 6415289"/>
                <a:gd name="connsiteX826" fmla="*/ 1930251 w 6552172"/>
                <a:gd name="connsiteY826" fmla="*/ 6407704 h 6415289"/>
                <a:gd name="connsiteX827" fmla="*/ 1929360 w 6552172"/>
                <a:gd name="connsiteY827" fmla="*/ 6413429 h 6415289"/>
                <a:gd name="connsiteX828" fmla="*/ 2118592 w 6552172"/>
                <a:gd name="connsiteY828" fmla="*/ 6413429 h 6415289"/>
                <a:gd name="connsiteX829" fmla="*/ 2119228 w 6552172"/>
                <a:gd name="connsiteY829" fmla="*/ 6409358 h 6415289"/>
                <a:gd name="connsiteX830" fmla="*/ 2117129 w 6552172"/>
                <a:gd name="connsiteY830" fmla="*/ 6400071 h 6415289"/>
                <a:gd name="connsiteX831" fmla="*/ 2125080 w 6552172"/>
                <a:gd name="connsiteY831" fmla="*/ 6392820 h 6415289"/>
                <a:gd name="connsiteX832" fmla="*/ 2129023 w 6552172"/>
                <a:gd name="connsiteY832" fmla="*/ 6402997 h 6415289"/>
                <a:gd name="connsiteX833" fmla="*/ 2129023 w 6552172"/>
                <a:gd name="connsiteY833" fmla="*/ 6413429 h 6415289"/>
                <a:gd name="connsiteX834" fmla="*/ 2141172 w 6552172"/>
                <a:gd name="connsiteY834" fmla="*/ 6413429 h 6415289"/>
                <a:gd name="connsiteX835" fmla="*/ 2140727 w 6552172"/>
                <a:gd name="connsiteY835" fmla="*/ 6412729 h 6415289"/>
                <a:gd name="connsiteX836" fmla="*/ 2146515 w 6552172"/>
                <a:gd name="connsiteY836" fmla="*/ 6402170 h 6415289"/>
                <a:gd name="connsiteX837" fmla="*/ 2149378 w 6552172"/>
                <a:gd name="connsiteY837" fmla="*/ 6409994 h 6415289"/>
                <a:gd name="connsiteX838" fmla="*/ 2148042 w 6552172"/>
                <a:gd name="connsiteY838" fmla="*/ 6413429 h 6415289"/>
                <a:gd name="connsiteX839" fmla="*/ 2245424 w 6552172"/>
                <a:gd name="connsiteY839" fmla="*/ 6413429 h 6415289"/>
                <a:gd name="connsiteX840" fmla="*/ 2243325 w 6552172"/>
                <a:gd name="connsiteY840" fmla="*/ 6408086 h 6415289"/>
                <a:gd name="connsiteX841" fmla="*/ 2243325 w 6552172"/>
                <a:gd name="connsiteY841" fmla="*/ 6393774 h 6415289"/>
                <a:gd name="connsiteX842" fmla="*/ 2238746 w 6552172"/>
                <a:gd name="connsiteY842" fmla="*/ 6387732 h 6415289"/>
                <a:gd name="connsiteX843" fmla="*/ 2232385 w 6552172"/>
                <a:gd name="connsiteY843" fmla="*/ 6384488 h 6415289"/>
                <a:gd name="connsiteX844" fmla="*/ 2250195 w 6552172"/>
                <a:gd name="connsiteY844" fmla="*/ 6380035 h 6415289"/>
                <a:gd name="connsiteX845" fmla="*/ 2253311 w 6552172"/>
                <a:gd name="connsiteY845" fmla="*/ 6383788 h 6415289"/>
                <a:gd name="connsiteX846" fmla="*/ 2254584 w 6552172"/>
                <a:gd name="connsiteY846" fmla="*/ 6391421 h 6415289"/>
                <a:gd name="connsiteX847" fmla="*/ 2255856 w 6552172"/>
                <a:gd name="connsiteY847" fmla="*/ 6402107 h 6415289"/>
                <a:gd name="connsiteX848" fmla="*/ 2254838 w 6552172"/>
                <a:gd name="connsiteY848" fmla="*/ 6409103 h 6415289"/>
                <a:gd name="connsiteX849" fmla="*/ 2262662 w 6552172"/>
                <a:gd name="connsiteY849" fmla="*/ 6411330 h 6415289"/>
                <a:gd name="connsiteX850" fmla="*/ 2261326 w 6552172"/>
                <a:gd name="connsiteY850" fmla="*/ 6413429 h 6415289"/>
                <a:gd name="connsiteX851" fmla="*/ 2347768 w 6552172"/>
                <a:gd name="connsiteY851" fmla="*/ 6413429 h 6415289"/>
                <a:gd name="connsiteX852" fmla="*/ 2361571 w 6552172"/>
                <a:gd name="connsiteY852" fmla="*/ 6413429 h 6415289"/>
                <a:gd name="connsiteX853" fmla="*/ 2571475 w 6552172"/>
                <a:gd name="connsiteY853" fmla="*/ 6413429 h 6415289"/>
                <a:gd name="connsiteX854" fmla="*/ 2564478 w 6552172"/>
                <a:gd name="connsiteY854" fmla="*/ 6408913 h 6415289"/>
                <a:gd name="connsiteX855" fmla="*/ 2562760 w 6552172"/>
                <a:gd name="connsiteY855" fmla="*/ 6401026 h 6415289"/>
                <a:gd name="connsiteX856" fmla="*/ 2575482 w 6552172"/>
                <a:gd name="connsiteY856" fmla="*/ 6411712 h 6415289"/>
                <a:gd name="connsiteX857" fmla="*/ 2576309 w 6552172"/>
                <a:gd name="connsiteY857" fmla="*/ 6413429 h 6415289"/>
                <a:gd name="connsiteX858" fmla="*/ 2827748 w 6552172"/>
                <a:gd name="connsiteY858" fmla="*/ 6413429 h 6415289"/>
                <a:gd name="connsiteX859" fmla="*/ 2828384 w 6552172"/>
                <a:gd name="connsiteY859" fmla="*/ 6412665 h 6415289"/>
                <a:gd name="connsiteX860" fmla="*/ 2834745 w 6552172"/>
                <a:gd name="connsiteY860" fmla="*/ 6412665 h 6415289"/>
                <a:gd name="connsiteX861" fmla="*/ 2834745 w 6552172"/>
                <a:gd name="connsiteY861" fmla="*/ 6413556 h 6415289"/>
                <a:gd name="connsiteX862" fmla="*/ 2874881 w 6552172"/>
                <a:gd name="connsiteY862" fmla="*/ 6413556 h 6415289"/>
                <a:gd name="connsiteX863" fmla="*/ 2874881 w 6552172"/>
                <a:gd name="connsiteY863" fmla="*/ 6412284 h 6415289"/>
                <a:gd name="connsiteX864" fmla="*/ 2880287 w 6552172"/>
                <a:gd name="connsiteY864" fmla="*/ 6408340 h 6415289"/>
                <a:gd name="connsiteX865" fmla="*/ 2885694 w 6552172"/>
                <a:gd name="connsiteY865" fmla="*/ 6412284 h 6415289"/>
                <a:gd name="connsiteX866" fmla="*/ 2885694 w 6552172"/>
                <a:gd name="connsiteY866" fmla="*/ 6413556 h 6415289"/>
                <a:gd name="connsiteX867" fmla="*/ 2899560 w 6552172"/>
                <a:gd name="connsiteY867" fmla="*/ 6413556 h 6415289"/>
                <a:gd name="connsiteX868" fmla="*/ 2899560 w 6552172"/>
                <a:gd name="connsiteY868" fmla="*/ 6412284 h 6415289"/>
                <a:gd name="connsiteX869" fmla="*/ 2936898 w 6552172"/>
                <a:gd name="connsiteY869" fmla="*/ 6406432 h 6415289"/>
                <a:gd name="connsiteX870" fmla="*/ 2936898 w 6552172"/>
                <a:gd name="connsiteY870" fmla="*/ 6413556 h 6415289"/>
                <a:gd name="connsiteX871" fmla="*/ 2950700 w 6552172"/>
                <a:gd name="connsiteY871" fmla="*/ 6413556 h 6415289"/>
                <a:gd name="connsiteX872" fmla="*/ 2970546 w 6552172"/>
                <a:gd name="connsiteY872" fmla="*/ 6408849 h 6415289"/>
                <a:gd name="connsiteX873" fmla="*/ 2978624 w 6552172"/>
                <a:gd name="connsiteY873" fmla="*/ 6413556 h 6415289"/>
                <a:gd name="connsiteX874" fmla="*/ 2990455 w 6552172"/>
                <a:gd name="connsiteY874" fmla="*/ 6413556 h 6415289"/>
                <a:gd name="connsiteX875" fmla="*/ 3002858 w 6552172"/>
                <a:gd name="connsiteY875" fmla="*/ 6406305 h 6415289"/>
                <a:gd name="connsiteX876" fmla="*/ 3023531 w 6552172"/>
                <a:gd name="connsiteY876" fmla="*/ 6393583 h 6415289"/>
                <a:gd name="connsiteX877" fmla="*/ 3042613 w 6552172"/>
                <a:gd name="connsiteY877" fmla="*/ 6389385 h 6415289"/>
                <a:gd name="connsiteX878" fmla="*/ 3035489 w 6552172"/>
                <a:gd name="connsiteY878" fmla="*/ 6397718 h 6415289"/>
                <a:gd name="connsiteX879" fmla="*/ 3019778 w 6552172"/>
                <a:gd name="connsiteY879" fmla="*/ 6405859 h 6415289"/>
                <a:gd name="connsiteX880" fmla="*/ 3006229 w 6552172"/>
                <a:gd name="connsiteY880" fmla="*/ 6410058 h 6415289"/>
                <a:gd name="connsiteX881" fmla="*/ 2998215 w 6552172"/>
                <a:gd name="connsiteY881" fmla="*/ 6413747 h 6415289"/>
                <a:gd name="connsiteX882" fmla="*/ 3103803 w 6552172"/>
                <a:gd name="connsiteY882" fmla="*/ 6413747 h 6415289"/>
                <a:gd name="connsiteX883" fmla="*/ 3099732 w 6552172"/>
                <a:gd name="connsiteY883" fmla="*/ 6406305 h 6415289"/>
                <a:gd name="connsiteX884" fmla="*/ 3108064 w 6552172"/>
                <a:gd name="connsiteY884" fmla="*/ 6401153 h 6415289"/>
                <a:gd name="connsiteX885" fmla="*/ 3116397 w 6552172"/>
                <a:gd name="connsiteY885" fmla="*/ 6399054 h 6415289"/>
                <a:gd name="connsiteX886" fmla="*/ 3122758 w 6552172"/>
                <a:gd name="connsiteY886" fmla="*/ 6402043 h 6415289"/>
                <a:gd name="connsiteX887" fmla="*/ 3122058 w 6552172"/>
                <a:gd name="connsiteY887" fmla="*/ 6413747 h 6415289"/>
                <a:gd name="connsiteX888" fmla="*/ 3266001 w 6552172"/>
                <a:gd name="connsiteY888" fmla="*/ 6413747 h 6415289"/>
                <a:gd name="connsiteX889" fmla="*/ 3272362 w 6552172"/>
                <a:gd name="connsiteY889" fmla="*/ 6394665 h 6415289"/>
                <a:gd name="connsiteX890" fmla="*/ 3273634 w 6552172"/>
                <a:gd name="connsiteY890" fmla="*/ 6389640 h 6415289"/>
                <a:gd name="connsiteX891" fmla="*/ 3276814 w 6552172"/>
                <a:gd name="connsiteY891" fmla="*/ 6395428 h 6415289"/>
                <a:gd name="connsiteX892" fmla="*/ 3281076 w 6552172"/>
                <a:gd name="connsiteY892" fmla="*/ 6407641 h 6415289"/>
                <a:gd name="connsiteX893" fmla="*/ 3283620 w 6552172"/>
                <a:gd name="connsiteY893" fmla="*/ 6413683 h 6415289"/>
                <a:gd name="connsiteX894" fmla="*/ 3440157 w 6552172"/>
                <a:gd name="connsiteY894" fmla="*/ 6413683 h 6415289"/>
                <a:gd name="connsiteX895" fmla="*/ 3444674 w 6552172"/>
                <a:gd name="connsiteY895" fmla="*/ 6405415 h 6415289"/>
                <a:gd name="connsiteX896" fmla="*/ 3451861 w 6552172"/>
                <a:gd name="connsiteY896" fmla="*/ 6411266 h 6415289"/>
                <a:gd name="connsiteX897" fmla="*/ 3450144 w 6552172"/>
                <a:gd name="connsiteY897" fmla="*/ 6413683 h 6415289"/>
                <a:gd name="connsiteX898" fmla="*/ 3557385 w 6552172"/>
                <a:gd name="connsiteY898" fmla="*/ 6413683 h 6415289"/>
                <a:gd name="connsiteX899" fmla="*/ 3567372 w 6552172"/>
                <a:gd name="connsiteY899" fmla="*/ 6413683 h 6415289"/>
                <a:gd name="connsiteX900" fmla="*/ 3577867 w 6552172"/>
                <a:gd name="connsiteY900" fmla="*/ 6413683 h 6415289"/>
                <a:gd name="connsiteX901" fmla="*/ 3580920 w 6552172"/>
                <a:gd name="connsiteY901" fmla="*/ 6410630 h 6415289"/>
                <a:gd name="connsiteX902" fmla="*/ 3584991 w 6552172"/>
                <a:gd name="connsiteY902" fmla="*/ 6413683 h 6415289"/>
                <a:gd name="connsiteX903" fmla="*/ 3600002 w 6552172"/>
                <a:gd name="connsiteY903" fmla="*/ 6413683 h 6415289"/>
                <a:gd name="connsiteX904" fmla="*/ 3609861 w 6552172"/>
                <a:gd name="connsiteY904" fmla="*/ 6412220 h 6415289"/>
                <a:gd name="connsiteX905" fmla="*/ 3611515 w 6552172"/>
                <a:gd name="connsiteY905" fmla="*/ 6413683 h 6415289"/>
                <a:gd name="connsiteX906" fmla="*/ 3708134 w 6552172"/>
                <a:gd name="connsiteY906" fmla="*/ 6413683 h 6415289"/>
                <a:gd name="connsiteX907" fmla="*/ 3705845 w 6552172"/>
                <a:gd name="connsiteY907" fmla="*/ 6411584 h 6415289"/>
                <a:gd name="connsiteX908" fmla="*/ 3694204 w 6552172"/>
                <a:gd name="connsiteY908" fmla="*/ 6403697 h 6415289"/>
                <a:gd name="connsiteX909" fmla="*/ 3686699 w 6552172"/>
                <a:gd name="connsiteY909" fmla="*/ 6400071 h 6415289"/>
                <a:gd name="connsiteX910" fmla="*/ 3680338 w 6552172"/>
                <a:gd name="connsiteY910" fmla="*/ 6403697 h 6415289"/>
                <a:gd name="connsiteX911" fmla="*/ 3675058 w 6552172"/>
                <a:gd name="connsiteY911" fmla="*/ 6406941 h 6415289"/>
                <a:gd name="connsiteX912" fmla="*/ 3691024 w 6552172"/>
                <a:gd name="connsiteY912" fmla="*/ 6394220 h 6415289"/>
                <a:gd name="connsiteX913" fmla="*/ 3711060 w 6552172"/>
                <a:gd name="connsiteY913" fmla="*/ 6406941 h 6415289"/>
                <a:gd name="connsiteX914" fmla="*/ 3717421 w 6552172"/>
                <a:gd name="connsiteY914" fmla="*/ 6413747 h 6415289"/>
                <a:gd name="connsiteX915" fmla="*/ 3742037 w 6552172"/>
                <a:gd name="connsiteY915" fmla="*/ 6413747 h 6415289"/>
                <a:gd name="connsiteX916" fmla="*/ 3751069 w 6552172"/>
                <a:gd name="connsiteY916" fmla="*/ 6410248 h 6415289"/>
                <a:gd name="connsiteX917" fmla="*/ 3754949 w 6552172"/>
                <a:gd name="connsiteY917" fmla="*/ 6413747 h 6415289"/>
                <a:gd name="connsiteX918" fmla="*/ 3771614 w 6552172"/>
                <a:gd name="connsiteY918" fmla="*/ 6413747 h 6415289"/>
                <a:gd name="connsiteX919" fmla="*/ 3771614 w 6552172"/>
                <a:gd name="connsiteY919" fmla="*/ 6411584 h 6415289"/>
                <a:gd name="connsiteX920" fmla="*/ 3781410 w 6552172"/>
                <a:gd name="connsiteY920" fmla="*/ 6410694 h 6415289"/>
                <a:gd name="connsiteX921" fmla="*/ 3783636 w 6552172"/>
                <a:gd name="connsiteY921" fmla="*/ 6413747 h 6415289"/>
                <a:gd name="connsiteX922" fmla="*/ 3821800 w 6552172"/>
                <a:gd name="connsiteY922" fmla="*/ 6413747 h 6415289"/>
                <a:gd name="connsiteX923" fmla="*/ 3821800 w 6552172"/>
                <a:gd name="connsiteY923" fmla="*/ 6405732 h 6415289"/>
                <a:gd name="connsiteX924" fmla="*/ 3831596 w 6552172"/>
                <a:gd name="connsiteY924" fmla="*/ 6400644 h 6415289"/>
                <a:gd name="connsiteX925" fmla="*/ 3835349 w 6552172"/>
                <a:gd name="connsiteY925" fmla="*/ 6391611 h 6415289"/>
                <a:gd name="connsiteX926" fmla="*/ 3833440 w 6552172"/>
                <a:gd name="connsiteY926" fmla="*/ 6384742 h 6415289"/>
                <a:gd name="connsiteX927" fmla="*/ 3843808 w 6552172"/>
                <a:gd name="connsiteY927" fmla="*/ 6391611 h 6415289"/>
                <a:gd name="connsiteX928" fmla="*/ 3831087 w 6552172"/>
                <a:gd name="connsiteY928" fmla="*/ 6407132 h 6415289"/>
                <a:gd name="connsiteX929" fmla="*/ 3834204 w 6552172"/>
                <a:gd name="connsiteY929" fmla="*/ 6410312 h 6415289"/>
                <a:gd name="connsiteX930" fmla="*/ 3839165 w 6552172"/>
                <a:gd name="connsiteY930" fmla="*/ 6413747 h 6415289"/>
                <a:gd name="connsiteX931" fmla="*/ 3849660 w 6552172"/>
                <a:gd name="connsiteY931" fmla="*/ 6413747 h 6415289"/>
                <a:gd name="connsiteX932" fmla="*/ 3850105 w 6552172"/>
                <a:gd name="connsiteY932" fmla="*/ 6407386 h 6415289"/>
                <a:gd name="connsiteX933" fmla="*/ 3859456 w 6552172"/>
                <a:gd name="connsiteY933" fmla="*/ 6413747 h 6415289"/>
                <a:gd name="connsiteX934" fmla="*/ 3985652 w 6552172"/>
                <a:gd name="connsiteY934" fmla="*/ 6413747 h 6415289"/>
                <a:gd name="connsiteX935" fmla="*/ 3986797 w 6552172"/>
                <a:gd name="connsiteY935" fmla="*/ 6408913 h 6415289"/>
                <a:gd name="connsiteX936" fmla="*/ 3998246 w 6552172"/>
                <a:gd name="connsiteY936" fmla="*/ 6413747 h 6415289"/>
                <a:gd name="connsiteX937" fmla="*/ 4112739 w 6552172"/>
                <a:gd name="connsiteY937" fmla="*/ 6413747 h 6415289"/>
                <a:gd name="connsiteX938" fmla="*/ 4111149 w 6552172"/>
                <a:gd name="connsiteY938" fmla="*/ 6413111 h 6415289"/>
                <a:gd name="connsiteX939" fmla="*/ 4104152 w 6552172"/>
                <a:gd name="connsiteY939" fmla="*/ 6406241 h 6415289"/>
                <a:gd name="connsiteX940" fmla="*/ 4101799 w 6552172"/>
                <a:gd name="connsiteY940" fmla="*/ 6405605 h 6415289"/>
                <a:gd name="connsiteX941" fmla="*/ 4085579 w 6552172"/>
                <a:gd name="connsiteY941" fmla="*/ 6410185 h 6415289"/>
                <a:gd name="connsiteX942" fmla="*/ 4102244 w 6552172"/>
                <a:gd name="connsiteY942" fmla="*/ 6400135 h 6415289"/>
                <a:gd name="connsiteX943" fmla="*/ 4114965 w 6552172"/>
                <a:gd name="connsiteY943" fmla="*/ 6405351 h 6415289"/>
                <a:gd name="connsiteX944" fmla="*/ 4121326 w 6552172"/>
                <a:gd name="connsiteY944" fmla="*/ 6413747 h 6415289"/>
                <a:gd name="connsiteX945" fmla="*/ 4148550 w 6552172"/>
                <a:gd name="connsiteY945" fmla="*/ 6413747 h 6415289"/>
                <a:gd name="connsiteX946" fmla="*/ 4147914 w 6552172"/>
                <a:gd name="connsiteY946" fmla="*/ 6411393 h 6415289"/>
                <a:gd name="connsiteX947" fmla="*/ 4159427 w 6552172"/>
                <a:gd name="connsiteY947" fmla="*/ 6413238 h 6415289"/>
                <a:gd name="connsiteX948" fmla="*/ 4160127 w 6552172"/>
                <a:gd name="connsiteY948" fmla="*/ 6413747 h 6415289"/>
                <a:gd name="connsiteX949" fmla="*/ 4185569 w 6552172"/>
                <a:gd name="connsiteY949" fmla="*/ 6413747 h 6415289"/>
                <a:gd name="connsiteX950" fmla="*/ 4192693 w 6552172"/>
                <a:gd name="connsiteY950" fmla="*/ 6409358 h 6415289"/>
                <a:gd name="connsiteX951" fmla="*/ 4205415 w 6552172"/>
                <a:gd name="connsiteY951" fmla="*/ 6413747 h 6415289"/>
                <a:gd name="connsiteX952" fmla="*/ 4265588 w 6552172"/>
                <a:gd name="connsiteY952" fmla="*/ 6413747 h 6415289"/>
                <a:gd name="connsiteX953" fmla="*/ 4266351 w 6552172"/>
                <a:gd name="connsiteY953" fmla="*/ 6412475 h 6415289"/>
                <a:gd name="connsiteX954" fmla="*/ 4278372 w 6552172"/>
                <a:gd name="connsiteY954" fmla="*/ 6403697 h 6415289"/>
                <a:gd name="connsiteX955" fmla="*/ 4278818 w 6552172"/>
                <a:gd name="connsiteY955" fmla="*/ 6394919 h 6415289"/>
                <a:gd name="connsiteX956" fmla="*/ 4271821 w 6552172"/>
                <a:gd name="connsiteY956" fmla="*/ 6390976 h 6415289"/>
                <a:gd name="connsiteX957" fmla="*/ 4294910 w 6552172"/>
                <a:gd name="connsiteY957" fmla="*/ 6397654 h 6415289"/>
                <a:gd name="connsiteX958" fmla="*/ 4306677 w 6552172"/>
                <a:gd name="connsiteY958" fmla="*/ 6402297 h 6415289"/>
                <a:gd name="connsiteX959" fmla="*/ 4312466 w 6552172"/>
                <a:gd name="connsiteY959" fmla="*/ 6403061 h 6415289"/>
                <a:gd name="connsiteX960" fmla="*/ 4312466 w 6552172"/>
                <a:gd name="connsiteY960" fmla="*/ 6413747 h 6415289"/>
                <a:gd name="connsiteX961" fmla="*/ 4405396 w 6552172"/>
                <a:gd name="connsiteY961" fmla="*/ 6413747 h 6415289"/>
                <a:gd name="connsiteX962" fmla="*/ 4409531 w 6552172"/>
                <a:gd name="connsiteY962" fmla="*/ 6409040 h 6415289"/>
                <a:gd name="connsiteX963" fmla="*/ 4417545 w 6552172"/>
                <a:gd name="connsiteY963" fmla="*/ 6413747 h 6415289"/>
                <a:gd name="connsiteX964" fmla="*/ 4509966 w 6552172"/>
                <a:gd name="connsiteY964" fmla="*/ 6413747 h 6415289"/>
                <a:gd name="connsiteX965" fmla="*/ 4516963 w 6552172"/>
                <a:gd name="connsiteY965" fmla="*/ 6406941 h 6415289"/>
                <a:gd name="connsiteX966" fmla="*/ 4524405 w 6552172"/>
                <a:gd name="connsiteY966" fmla="*/ 6401407 h 6415289"/>
                <a:gd name="connsiteX967" fmla="*/ 4532229 w 6552172"/>
                <a:gd name="connsiteY967" fmla="*/ 6403633 h 6415289"/>
                <a:gd name="connsiteX968" fmla="*/ 4544950 w 6552172"/>
                <a:gd name="connsiteY968" fmla="*/ 6407959 h 6415289"/>
                <a:gd name="connsiteX969" fmla="*/ 4559961 w 6552172"/>
                <a:gd name="connsiteY969" fmla="*/ 6410885 h 6415289"/>
                <a:gd name="connsiteX970" fmla="*/ 4563014 w 6552172"/>
                <a:gd name="connsiteY970" fmla="*/ 6413747 h 6415289"/>
                <a:gd name="connsiteX971" fmla="*/ 4575354 w 6552172"/>
                <a:gd name="connsiteY971" fmla="*/ 6413747 h 6415289"/>
                <a:gd name="connsiteX972" fmla="*/ 4575354 w 6552172"/>
                <a:gd name="connsiteY972" fmla="*/ 6413747 h 6415289"/>
                <a:gd name="connsiteX973" fmla="*/ 4580316 w 6552172"/>
                <a:gd name="connsiteY973" fmla="*/ 6410821 h 6415289"/>
                <a:gd name="connsiteX974" fmla="*/ 4582605 w 6552172"/>
                <a:gd name="connsiteY974" fmla="*/ 6413874 h 6415289"/>
                <a:gd name="connsiteX975" fmla="*/ 4602896 w 6552172"/>
                <a:gd name="connsiteY975" fmla="*/ 6413874 h 6415289"/>
                <a:gd name="connsiteX976" fmla="*/ 4605886 w 6552172"/>
                <a:gd name="connsiteY976" fmla="*/ 6413365 h 6415289"/>
                <a:gd name="connsiteX977" fmla="*/ 4618607 w 6552172"/>
                <a:gd name="connsiteY977" fmla="*/ 6401725 h 6415289"/>
                <a:gd name="connsiteX978" fmla="*/ 4604677 w 6552172"/>
                <a:gd name="connsiteY978" fmla="*/ 6397591 h 6415289"/>
                <a:gd name="connsiteX979" fmla="*/ 4597680 w 6552172"/>
                <a:gd name="connsiteY979" fmla="*/ 6390021 h 6415289"/>
                <a:gd name="connsiteX980" fmla="*/ 4632537 w 6552172"/>
                <a:gd name="connsiteY980" fmla="*/ 6388177 h 6415289"/>
                <a:gd name="connsiteX981" fmla="*/ 4620642 w 6552172"/>
                <a:gd name="connsiteY981" fmla="*/ 6413620 h 6415289"/>
                <a:gd name="connsiteX982" fmla="*/ 4646085 w 6552172"/>
                <a:gd name="connsiteY982" fmla="*/ 6413620 h 6415289"/>
                <a:gd name="connsiteX983" fmla="*/ 4640361 w 6552172"/>
                <a:gd name="connsiteY983" fmla="*/ 6409994 h 6415289"/>
                <a:gd name="connsiteX984" fmla="*/ 4642587 w 6552172"/>
                <a:gd name="connsiteY984" fmla="*/ 6401344 h 6415289"/>
                <a:gd name="connsiteX985" fmla="*/ 4655881 w 6552172"/>
                <a:gd name="connsiteY985" fmla="*/ 6403633 h 6415289"/>
                <a:gd name="connsiteX986" fmla="*/ 4663577 w 6552172"/>
                <a:gd name="connsiteY986" fmla="*/ 6406877 h 6415289"/>
                <a:gd name="connsiteX987" fmla="*/ 4672292 w 6552172"/>
                <a:gd name="connsiteY987" fmla="*/ 6403761 h 6415289"/>
                <a:gd name="connsiteX988" fmla="*/ 4683741 w 6552172"/>
                <a:gd name="connsiteY988" fmla="*/ 6403761 h 6415289"/>
                <a:gd name="connsiteX989" fmla="*/ 4695444 w 6552172"/>
                <a:gd name="connsiteY989" fmla="*/ 6405605 h 6415289"/>
                <a:gd name="connsiteX990" fmla="*/ 4701805 w 6552172"/>
                <a:gd name="connsiteY990" fmla="*/ 6397845 h 6415289"/>
                <a:gd name="connsiteX991" fmla="*/ 4694109 w 6552172"/>
                <a:gd name="connsiteY991" fmla="*/ 6389576 h 6415289"/>
                <a:gd name="connsiteX992" fmla="*/ 4690610 w 6552172"/>
                <a:gd name="connsiteY992" fmla="*/ 6377999 h 6415289"/>
                <a:gd name="connsiteX993" fmla="*/ 4695381 w 6552172"/>
                <a:gd name="connsiteY993" fmla="*/ 6373865 h 6415289"/>
                <a:gd name="connsiteX994" fmla="*/ 4697607 w 6552172"/>
                <a:gd name="connsiteY994" fmla="*/ 6380798 h 6415289"/>
                <a:gd name="connsiteX995" fmla="*/ 4706957 w 6552172"/>
                <a:gd name="connsiteY995" fmla="*/ 6391357 h 6415289"/>
                <a:gd name="connsiteX996" fmla="*/ 4716308 w 6552172"/>
                <a:gd name="connsiteY996" fmla="*/ 6395555 h 6415289"/>
                <a:gd name="connsiteX997" fmla="*/ 4730238 w 6552172"/>
                <a:gd name="connsiteY997" fmla="*/ 6389767 h 6415289"/>
                <a:gd name="connsiteX998" fmla="*/ 4734557 w 6552172"/>
                <a:gd name="connsiteY998" fmla="*/ 6385060 h 6415289"/>
                <a:gd name="connsiteX999" fmla="*/ 4734563 w 6552172"/>
                <a:gd name="connsiteY999" fmla="*/ 6385060 h 6415289"/>
                <a:gd name="connsiteX1000" fmla="*/ 4742641 w 6552172"/>
                <a:gd name="connsiteY1000" fmla="*/ 6389767 h 6415289"/>
                <a:gd name="connsiteX1001" fmla="*/ 4731637 w 6552172"/>
                <a:gd name="connsiteY1001" fmla="*/ 6405224 h 6415289"/>
                <a:gd name="connsiteX1002" fmla="*/ 4724068 w 6552172"/>
                <a:gd name="connsiteY1002" fmla="*/ 6409994 h 6415289"/>
                <a:gd name="connsiteX1003" fmla="*/ 4718025 w 6552172"/>
                <a:gd name="connsiteY1003" fmla="*/ 6411203 h 6415289"/>
                <a:gd name="connsiteX1004" fmla="*/ 4706639 w 6552172"/>
                <a:gd name="connsiteY1004" fmla="*/ 6413874 h 6415289"/>
                <a:gd name="connsiteX1005" fmla="*/ 4744168 w 6552172"/>
                <a:gd name="connsiteY1005" fmla="*/ 6413874 h 6415289"/>
                <a:gd name="connsiteX1006" fmla="*/ 4745948 w 6552172"/>
                <a:gd name="connsiteY1006" fmla="*/ 6413365 h 6415289"/>
                <a:gd name="connsiteX1007" fmla="*/ 4747412 w 6552172"/>
                <a:gd name="connsiteY1007" fmla="*/ 6413874 h 6415289"/>
                <a:gd name="connsiteX1008" fmla="*/ 4790155 w 6552172"/>
                <a:gd name="connsiteY1008" fmla="*/ 6413874 h 6415289"/>
                <a:gd name="connsiteX1009" fmla="*/ 4787929 w 6552172"/>
                <a:gd name="connsiteY1009" fmla="*/ 6411584 h 6415289"/>
                <a:gd name="connsiteX1010" fmla="*/ 4792382 w 6552172"/>
                <a:gd name="connsiteY1010" fmla="*/ 6407068 h 6415289"/>
                <a:gd name="connsiteX1011" fmla="*/ 4798742 w 6552172"/>
                <a:gd name="connsiteY1011" fmla="*/ 6409867 h 6415289"/>
                <a:gd name="connsiteX1012" fmla="*/ 4795880 w 6552172"/>
                <a:gd name="connsiteY1012" fmla="*/ 6413874 h 6415289"/>
                <a:gd name="connsiteX1013" fmla="*/ 4875389 w 6552172"/>
                <a:gd name="connsiteY1013" fmla="*/ 6413874 h 6415289"/>
                <a:gd name="connsiteX1014" fmla="*/ 4877361 w 6552172"/>
                <a:gd name="connsiteY1014" fmla="*/ 6413874 h 6415289"/>
                <a:gd name="connsiteX1015" fmla="*/ 4885694 w 6552172"/>
                <a:gd name="connsiteY1015" fmla="*/ 6413874 h 6415289"/>
                <a:gd name="connsiteX1016" fmla="*/ 4885694 w 6552172"/>
                <a:gd name="connsiteY1016" fmla="*/ 6411521 h 6415289"/>
                <a:gd name="connsiteX1017" fmla="*/ 4877679 w 6552172"/>
                <a:gd name="connsiteY1017" fmla="*/ 6394728 h 6415289"/>
                <a:gd name="connsiteX1018" fmla="*/ 4874244 w 6552172"/>
                <a:gd name="connsiteY1018" fmla="*/ 6384996 h 6415289"/>
                <a:gd name="connsiteX1019" fmla="*/ 4880605 w 6552172"/>
                <a:gd name="connsiteY1019" fmla="*/ 6389831 h 6415289"/>
                <a:gd name="connsiteX1020" fmla="*/ 4884803 w 6552172"/>
                <a:gd name="connsiteY1020" fmla="*/ 6394029 h 6415289"/>
                <a:gd name="connsiteX1021" fmla="*/ 4903249 w 6552172"/>
                <a:gd name="connsiteY1021" fmla="*/ 6405160 h 6415289"/>
                <a:gd name="connsiteX1022" fmla="*/ 4905221 w 6552172"/>
                <a:gd name="connsiteY1022" fmla="*/ 6413111 h 6415289"/>
                <a:gd name="connsiteX1023" fmla="*/ 4905793 w 6552172"/>
                <a:gd name="connsiteY1023" fmla="*/ 6413874 h 6415289"/>
                <a:gd name="connsiteX1024" fmla="*/ 4971118 w 6552172"/>
                <a:gd name="connsiteY1024" fmla="*/ 6413874 h 6415289"/>
                <a:gd name="connsiteX1025" fmla="*/ 4958396 w 6552172"/>
                <a:gd name="connsiteY1025" fmla="*/ 6398481 h 6415289"/>
                <a:gd name="connsiteX1026" fmla="*/ 4963231 w 6552172"/>
                <a:gd name="connsiteY1026" fmla="*/ 6400517 h 6415289"/>
                <a:gd name="connsiteX1027" fmla="*/ 4987020 w 6552172"/>
                <a:gd name="connsiteY1027" fmla="*/ 6399181 h 6415289"/>
                <a:gd name="connsiteX1028" fmla="*/ 4999741 w 6552172"/>
                <a:gd name="connsiteY1028" fmla="*/ 6409167 h 6415289"/>
                <a:gd name="connsiteX1029" fmla="*/ 5002540 w 6552172"/>
                <a:gd name="connsiteY1029" fmla="*/ 6413874 h 6415289"/>
                <a:gd name="connsiteX1030" fmla="*/ 5018314 w 6552172"/>
                <a:gd name="connsiteY1030" fmla="*/ 6413874 h 6415289"/>
                <a:gd name="connsiteX1031" fmla="*/ 5021495 w 6552172"/>
                <a:gd name="connsiteY1031" fmla="*/ 6413874 h 6415289"/>
                <a:gd name="connsiteX1032" fmla="*/ 5030972 w 6552172"/>
                <a:gd name="connsiteY1032" fmla="*/ 6413874 h 6415289"/>
                <a:gd name="connsiteX1033" fmla="*/ 5030082 w 6552172"/>
                <a:gd name="connsiteY1033" fmla="*/ 6407513 h 6415289"/>
                <a:gd name="connsiteX1034" fmla="*/ 5037842 w 6552172"/>
                <a:gd name="connsiteY1034" fmla="*/ 6411712 h 6415289"/>
                <a:gd name="connsiteX1035" fmla="*/ 5038160 w 6552172"/>
                <a:gd name="connsiteY1035" fmla="*/ 6414192 h 6415289"/>
                <a:gd name="connsiteX1036" fmla="*/ 5065193 w 6552172"/>
                <a:gd name="connsiteY1036" fmla="*/ 6414192 h 6415289"/>
                <a:gd name="connsiteX1037" fmla="*/ 5065765 w 6552172"/>
                <a:gd name="connsiteY1037" fmla="*/ 6412347 h 6415289"/>
                <a:gd name="connsiteX1038" fmla="*/ 5054825 w 6552172"/>
                <a:gd name="connsiteY1038" fmla="*/ 6407513 h 6415289"/>
                <a:gd name="connsiteX1039" fmla="*/ 5047192 w 6552172"/>
                <a:gd name="connsiteY1039" fmla="*/ 6408150 h 6415289"/>
                <a:gd name="connsiteX1040" fmla="*/ 5073335 w 6552172"/>
                <a:gd name="connsiteY1040" fmla="*/ 6391611 h 6415289"/>
                <a:gd name="connsiteX1041" fmla="*/ 5081540 w 6552172"/>
                <a:gd name="connsiteY1041" fmla="*/ 6398481 h 6415289"/>
                <a:gd name="connsiteX1042" fmla="*/ 5079314 w 6552172"/>
                <a:gd name="connsiteY1042" fmla="*/ 6409421 h 6415289"/>
                <a:gd name="connsiteX1043" fmla="*/ 5072953 w 6552172"/>
                <a:gd name="connsiteY1043" fmla="*/ 6414192 h 6415289"/>
                <a:gd name="connsiteX1044" fmla="*/ 5116269 w 6552172"/>
                <a:gd name="connsiteY1044" fmla="*/ 6414192 h 6415289"/>
                <a:gd name="connsiteX1045" fmla="*/ 5113725 w 6552172"/>
                <a:gd name="connsiteY1045" fmla="*/ 6411139 h 6415289"/>
                <a:gd name="connsiteX1046" fmla="*/ 5109272 w 6552172"/>
                <a:gd name="connsiteY1046" fmla="*/ 6386777 h 6415289"/>
                <a:gd name="connsiteX1047" fmla="*/ 5123330 w 6552172"/>
                <a:gd name="connsiteY1047" fmla="*/ 6396700 h 6415289"/>
                <a:gd name="connsiteX1048" fmla="*/ 5127782 w 6552172"/>
                <a:gd name="connsiteY1048" fmla="*/ 6406559 h 6415289"/>
                <a:gd name="connsiteX1049" fmla="*/ 5132680 w 6552172"/>
                <a:gd name="connsiteY1049" fmla="*/ 6414192 h 6415289"/>
                <a:gd name="connsiteX1050" fmla="*/ 5141585 w 6552172"/>
                <a:gd name="connsiteY1050" fmla="*/ 6414192 h 6415289"/>
                <a:gd name="connsiteX1051" fmla="*/ 5144765 w 6552172"/>
                <a:gd name="connsiteY1051" fmla="*/ 6414192 h 6415289"/>
                <a:gd name="connsiteX1052" fmla="*/ 5165120 w 6552172"/>
                <a:gd name="connsiteY1052" fmla="*/ 6414192 h 6415289"/>
                <a:gd name="connsiteX1053" fmla="*/ 5169572 w 6552172"/>
                <a:gd name="connsiteY1053" fmla="*/ 6410503 h 6415289"/>
                <a:gd name="connsiteX1054" fmla="*/ 5173961 w 6552172"/>
                <a:gd name="connsiteY1054" fmla="*/ 6414192 h 6415289"/>
                <a:gd name="connsiteX1055" fmla="*/ 5181467 w 6552172"/>
                <a:gd name="connsiteY1055" fmla="*/ 6414192 h 6415289"/>
                <a:gd name="connsiteX1056" fmla="*/ 5178286 w 6552172"/>
                <a:gd name="connsiteY1056" fmla="*/ 6405732 h 6415289"/>
                <a:gd name="connsiteX1057" fmla="*/ 5169636 w 6552172"/>
                <a:gd name="connsiteY1057" fmla="*/ 6398481 h 6415289"/>
                <a:gd name="connsiteX1058" fmla="*/ 5156914 w 6552172"/>
                <a:gd name="connsiteY1058" fmla="*/ 6392120 h 6415289"/>
                <a:gd name="connsiteX1059" fmla="*/ 5148009 w 6552172"/>
                <a:gd name="connsiteY1059" fmla="*/ 6391357 h 6415289"/>
                <a:gd name="connsiteX1060" fmla="*/ 5136242 w 6552172"/>
                <a:gd name="connsiteY1060" fmla="*/ 6388940 h 6415289"/>
                <a:gd name="connsiteX1061" fmla="*/ 5132235 w 6552172"/>
                <a:gd name="connsiteY1061" fmla="*/ 6379781 h 6415289"/>
                <a:gd name="connsiteX1062" fmla="*/ 5136178 w 6552172"/>
                <a:gd name="connsiteY1062" fmla="*/ 6381243 h 6415289"/>
                <a:gd name="connsiteX1063" fmla="*/ 5142539 w 6552172"/>
                <a:gd name="connsiteY1063" fmla="*/ 6385124 h 6415289"/>
                <a:gd name="connsiteX1064" fmla="*/ 5145465 w 6552172"/>
                <a:gd name="connsiteY1064" fmla="*/ 6380417 h 6415289"/>
                <a:gd name="connsiteX1065" fmla="*/ 5166646 w 6552172"/>
                <a:gd name="connsiteY1065" fmla="*/ 6381943 h 6415289"/>
                <a:gd name="connsiteX1066" fmla="*/ 5177650 w 6552172"/>
                <a:gd name="connsiteY1066" fmla="*/ 6389958 h 6415289"/>
                <a:gd name="connsiteX1067" fmla="*/ 5187001 w 6552172"/>
                <a:gd name="connsiteY1067" fmla="*/ 6401153 h 6415289"/>
                <a:gd name="connsiteX1068" fmla="*/ 5188082 w 6552172"/>
                <a:gd name="connsiteY1068" fmla="*/ 6413874 h 6415289"/>
                <a:gd name="connsiteX1069" fmla="*/ 5187446 w 6552172"/>
                <a:gd name="connsiteY1069" fmla="*/ 6414319 h 6415289"/>
                <a:gd name="connsiteX1070" fmla="*/ 5252579 w 6552172"/>
                <a:gd name="connsiteY1070" fmla="*/ 6414319 h 6415289"/>
                <a:gd name="connsiteX1071" fmla="*/ 5252007 w 6552172"/>
                <a:gd name="connsiteY1071" fmla="*/ 6411775 h 6415289"/>
                <a:gd name="connsiteX1072" fmla="*/ 5266446 w 6552172"/>
                <a:gd name="connsiteY1072" fmla="*/ 6409040 h 6415289"/>
                <a:gd name="connsiteX1073" fmla="*/ 5272807 w 6552172"/>
                <a:gd name="connsiteY1073" fmla="*/ 6414319 h 6415289"/>
                <a:gd name="connsiteX1074" fmla="*/ 5299458 w 6552172"/>
                <a:gd name="connsiteY1074" fmla="*/ 6414319 h 6415289"/>
                <a:gd name="connsiteX1075" fmla="*/ 5300285 w 6552172"/>
                <a:gd name="connsiteY1075" fmla="*/ 6407068 h 6415289"/>
                <a:gd name="connsiteX1076" fmla="*/ 5293924 w 6552172"/>
                <a:gd name="connsiteY1076" fmla="*/ 6399308 h 6415289"/>
                <a:gd name="connsiteX1077" fmla="*/ 5280439 w 6552172"/>
                <a:gd name="connsiteY1077" fmla="*/ 6391866 h 6415289"/>
                <a:gd name="connsiteX1078" fmla="*/ 5269626 w 6552172"/>
                <a:gd name="connsiteY1078" fmla="*/ 6380544 h 6415289"/>
                <a:gd name="connsiteX1079" fmla="*/ 5254933 w 6552172"/>
                <a:gd name="connsiteY1079" fmla="*/ 6370812 h 6415289"/>
                <a:gd name="connsiteX1080" fmla="*/ 5247427 w 6552172"/>
                <a:gd name="connsiteY1080" fmla="*/ 6355737 h 6415289"/>
                <a:gd name="connsiteX1081" fmla="*/ 5242020 w 6552172"/>
                <a:gd name="connsiteY1081" fmla="*/ 6346641 h 6415289"/>
                <a:gd name="connsiteX1082" fmla="*/ 5239667 w 6552172"/>
                <a:gd name="connsiteY1082" fmla="*/ 6339835 h 6415289"/>
                <a:gd name="connsiteX1083" fmla="*/ 5251727 w 6552172"/>
                <a:gd name="connsiteY1083" fmla="*/ 6338410 h 6415289"/>
                <a:gd name="connsiteX1084" fmla="*/ 5254933 w 6552172"/>
                <a:gd name="connsiteY1084" fmla="*/ 6346196 h 6415289"/>
                <a:gd name="connsiteX1085" fmla="*/ 5291825 w 6552172"/>
                <a:gd name="connsiteY1085" fmla="*/ 6385696 h 6415289"/>
                <a:gd name="connsiteX1086" fmla="*/ 5308617 w 6552172"/>
                <a:gd name="connsiteY1086" fmla="*/ 6396764 h 6415289"/>
                <a:gd name="connsiteX1087" fmla="*/ 5318858 w 6552172"/>
                <a:gd name="connsiteY1087" fmla="*/ 6404142 h 6415289"/>
                <a:gd name="connsiteX1088" fmla="*/ 5322484 w 6552172"/>
                <a:gd name="connsiteY1088" fmla="*/ 6409676 h 6415289"/>
                <a:gd name="connsiteX1089" fmla="*/ 5323565 w 6552172"/>
                <a:gd name="connsiteY1089" fmla="*/ 6414129 h 6415289"/>
                <a:gd name="connsiteX1090" fmla="*/ 5419739 w 6552172"/>
                <a:gd name="connsiteY1090" fmla="*/ 6414129 h 6415289"/>
                <a:gd name="connsiteX1091" fmla="*/ 5424191 w 6552172"/>
                <a:gd name="connsiteY1091" fmla="*/ 6388241 h 6415289"/>
                <a:gd name="connsiteX1092" fmla="*/ 5427308 w 6552172"/>
                <a:gd name="connsiteY1092" fmla="*/ 6395237 h 6415289"/>
                <a:gd name="connsiteX1093" fmla="*/ 5432015 w 6552172"/>
                <a:gd name="connsiteY1093" fmla="*/ 6411648 h 6415289"/>
                <a:gd name="connsiteX1094" fmla="*/ 5439203 w 6552172"/>
                <a:gd name="connsiteY1094" fmla="*/ 6414129 h 6415289"/>
                <a:gd name="connsiteX1095" fmla="*/ 5444164 w 6552172"/>
                <a:gd name="connsiteY1095" fmla="*/ 6414129 h 6415289"/>
                <a:gd name="connsiteX1096" fmla="*/ 5446581 w 6552172"/>
                <a:gd name="connsiteY1096" fmla="*/ 6414129 h 6415289"/>
                <a:gd name="connsiteX1097" fmla="*/ 5743372 w 6552172"/>
                <a:gd name="connsiteY1097" fmla="*/ 6414129 h 6415289"/>
                <a:gd name="connsiteX1098" fmla="*/ 5733450 w 6552172"/>
                <a:gd name="connsiteY1098" fmla="*/ 6391739 h 6415289"/>
                <a:gd name="connsiteX1099" fmla="*/ 5742164 w 6552172"/>
                <a:gd name="connsiteY1099" fmla="*/ 6373738 h 6415289"/>
                <a:gd name="connsiteX1100" fmla="*/ 5749542 w 6552172"/>
                <a:gd name="connsiteY1100" fmla="*/ 6372402 h 6415289"/>
                <a:gd name="connsiteX1101" fmla="*/ 5757302 w 6552172"/>
                <a:gd name="connsiteY1101" fmla="*/ 6369540 h 6415289"/>
                <a:gd name="connsiteX1102" fmla="*/ 5763663 w 6552172"/>
                <a:gd name="connsiteY1102" fmla="*/ 6366678 h 6415289"/>
                <a:gd name="connsiteX1103" fmla="*/ 5777275 w 6552172"/>
                <a:gd name="connsiteY1103" fmla="*/ 6369158 h 6415289"/>
                <a:gd name="connsiteX1104" fmla="*/ 5780582 w 6552172"/>
                <a:gd name="connsiteY1104" fmla="*/ 6384488 h 6415289"/>
                <a:gd name="connsiteX1105" fmla="*/ 5774221 w 6552172"/>
                <a:gd name="connsiteY1105" fmla="*/ 6397845 h 6415289"/>
                <a:gd name="connsiteX1106" fmla="*/ 5762263 w 6552172"/>
                <a:gd name="connsiteY1106" fmla="*/ 6393011 h 6415289"/>
                <a:gd name="connsiteX1107" fmla="*/ 5751578 w 6552172"/>
                <a:gd name="connsiteY1107" fmla="*/ 6395810 h 6415289"/>
                <a:gd name="connsiteX1108" fmla="*/ 5747825 w 6552172"/>
                <a:gd name="connsiteY1108" fmla="*/ 6409994 h 6415289"/>
                <a:gd name="connsiteX1109" fmla="*/ 5749224 w 6552172"/>
                <a:gd name="connsiteY1109" fmla="*/ 6414129 h 6415289"/>
                <a:gd name="connsiteX1110" fmla="*/ 5771614 w 6552172"/>
                <a:gd name="connsiteY1110" fmla="*/ 6414129 h 6415289"/>
                <a:gd name="connsiteX1111" fmla="*/ 5783063 w 6552172"/>
                <a:gd name="connsiteY1111" fmla="*/ 6412157 h 6415289"/>
                <a:gd name="connsiteX1112" fmla="*/ 5790696 w 6552172"/>
                <a:gd name="connsiteY1112" fmla="*/ 6414129 h 6415289"/>
                <a:gd name="connsiteX1113" fmla="*/ 5821927 w 6552172"/>
                <a:gd name="connsiteY1113" fmla="*/ 6414129 h 6415289"/>
                <a:gd name="connsiteX1114" fmla="*/ 5820464 w 6552172"/>
                <a:gd name="connsiteY1114" fmla="*/ 6405796 h 6415289"/>
                <a:gd name="connsiteX1115" fmla="*/ 5831722 w 6552172"/>
                <a:gd name="connsiteY1115" fmla="*/ 6405415 h 6415289"/>
                <a:gd name="connsiteX1116" fmla="*/ 5844444 w 6552172"/>
                <a:gd name="connsiteY1116" fmla="*/ 6408213 h 6415289"/>
                <a:gd name="connsiteX1117" fmla="*/ 5858819 w 6552172"/>
                <a:gd name="connsiteY1117" fmla="*/ 6411966 h 6415289"/>
                <a:gd name="connsiteX1118" fmla="*/ 5859264 w 6552172"/>
                <a:gd name="connsiteY1118" fmla="*/ 6414129 h 6415289"/>
                <a:gd name="connsiteX1119" fmla="*/ 5878346 w 6552172"/>
                <a:gd name="connsiteY1119" fmla="*/ 6414129 h 6415289"/>
                <a:gd name="connsiteX1120" fmla="*/ 5875484 w 6552172"/>
                <a:gd name="connsiteY1120" fmla="*/ 6412665 h 6415289"/>
                <a:gd name="connsiteX1121" fmla="*/ 5877074 w 6552172"/>
                <a:gd name="connsiteY1121" fmla="*/ 6404142 h 6415289"/>
                <a:gd name="connsiteX1122" fmla="*/ 5884834 w 6552172"/>
                <a:gd name="connsiteY1122" fmla="*/ 6407323 h 6415289"/>
                <a:gd name="connsiteX1123" fmla="*/ 5890495 w 6552172"/>
                <a:gd name="connsiteY1123" fmla="*/ 6410439 h 6415289"/>
                <a:gd name="connsiteX1124" fmla="*/ 5899082 w 6552172"/>
                <a:gd name="connsiteY1124" fmla="*/ 6414129 h 6415289"/>
                <a:gd name="connsiteX1125" fmla="*/ 5959255 w 6552172"/>
                <a:gd name="connsiteY1125" fmla="*/ 6414129 h 6415289"/>
                <a:gd name="connsiteX1126" fmla="*/ 5949968 w 6552172"/>
                <a:gd name="connsiteY1126" fmla="*/ 6408913 h 6415289"/>
                <a:gd name="connsiteX1127" fmla="*/ 5944625 w 6552172"/>
                <a:gd name="connsiteY1127" fmla="*/ 6391993 h 6415289"/>
                <a:gd name="connsiteX1128" fmla="*/ 5955184 w 6552172"/>
                <a:gd name="connsiteY1128" fmla="*/ 6376091 h 6415289"/>
                <a:gd name="connsiteX1129" fmla="*/ 5968478 w 6552172"/>
                <a:gd name="connsiteY1129" fmla="*/ 6363370 h 6415289"/>
                <a:gd name="connsiteX1130" fmla="*/ 5987115 w 6552172"/>
                <a:gd name="connsiteY1130" fmla="*/ 6337927 h 6415289"/>
                <a:gd name="connsiteX1131" fmla="*/ 5994875 w 6552172"/>
                <a:gd name="connsiteY1131" fmla="*/ 6334810 h 6415289"/>
                <a:gd name="connsiteX1132" fmla="*/ 6013957 w 6552172"/>
                <a:gd name="connsiteY1132" fmla="*/ 6336401 h 6415289"/>
                <a:gd name="connsiteX1133" fmla="*/ 6003716 w 6552172"/>
                <a:gd name="connsiteY1133" fmla="*/ 6349122 h 6415289"/>
                <a:gd name="connsiteX1134" fmla="*/ 5999900 w 6552172"/>
                <a:gd name="connsiteY1134" fmla="*/ 6350223 h 6415289"/>
                <a:gd name="connsiteX1135" fmla="*/ 5999582 w 6552172"/>
                <a:gd name="connsiteY1135" fmla="*/ 6351857 h 6415289"/>
                <a:gd name="connsiteX1136" fmla="*/ 5988705 w 6552172"/>
                <a:gd name="connsiteY1136" fmla="*/ 6362607 h 6415289"/>
                <a:gd name="connsiteX1137" fmla="*/ 5977892 w 6552172"/>
                <a:gd name="connsiteY1137" fmla="*/ 6374056 h 6415289"/>
                <a:gd name="connsiteX1138" fmla="*/ 5968733 w 6552172"/>
                <a:gd name="connsiteY1138" fmla="*/ 6380798 h 6415289"/>
                <a:gd name="connsiteX1139" fmla="*/ 5962372 w 6552172"/>
                <a:gd name="connsiteY1139" fmla="*/ 6398163 h 6415289"/>
                <a:gd name="connsiteX1140" fmla="*/ 5979037 w 6552172"/>
                <a:gd name="connsiteY1140" fmla="*/ 6405605 h 6415289"/>
                <a:gd name="connsiteX1141" fmla="*/ 5996656 w 6552172"/>
                <a:gd name="connsiteY1141" fmla="*/ 6393965 h 6415289"/>
                <a:gd name="connsiteX1142" fmla="*/ 6010777 w 6552172"/>
                <a:gd name="connsiteY1142" fmla="*/ 6380035 h 6415289"/>
                <a:gd name="connsiteX1143" fmla="*/ 6018282 w 6552172"/>
                <a:gd name="connsiteY1143" fmla="*/ 6378127 h 6415289"/>
                <a:gd name="connsiteX1144" fmla="*/ 6011413 w 6552172"/>
                <a:gd name="connsiteY1144" fmla="*/ 6372339 h 6415289"/>
                <a:gd name="connsiteX1145" fmla="*/ 6007978 w 6552172"/>
                <a:gd name="connsiteY1145" fmla="*/ 6362988 h 6415289"/>
                <a:gd name="connsiteX1146" fmla="*/ 6019618 w 6552172"/>
                <a:gd name="connsiteY1146" fmla="*/ 6364706 h 6415289"/>
                <a:gd name="connsiteX1147" fmla="*/ 6024770 w 6552172"/>
                <a:gd name="connsiteY1147" fmla="*/ 6377427 h 6415289"/>
                <a:gd name="connsiteX1148" fmla="*/ 6031576 w 6552172"/>
                <a:gd name="connsiteY1148" fmla="*/ 6388558 h 6415289"/>
                <a:gd name="connsiteX1149" fmla="*/ 6058609 w 6552172"/>
                <a:gd name="connsiteY1149" fmla="*/ 6412220 h 6415289"/>
                <a:gd name="connsiteX1150" fmla="*/ 6057147 w 6552172"/>
                <a:gd name="connsiteY1150" fmla="*/ 6414256 h 6415289"/>
                <a:gd name="connsiteX1151" fmla="*/ 6122089 w 6552172"/>
                <a:gd name="connsiteY1151" fmla="*/ 6414256 h 6415289"/>
                <a:gd name="connsiteX1152" fmla="*/ 6120880 w 6552172"/>
                <a:gd name="connsiteY1152" fmla="*/ 6412856 h 6415289"/>
                <a:gd name="connsiteX1153" fmla="*/ 6119354 w 6552172"/>
                <a:gd name="connsiteY1153" fmla="*/ 6399753 h 6415289"/>
                <a:gd name="connsiteX1154" fmla="*/ 6132075 w 6552172"/>
                <a:gd name="connsiteY1154" fmla="*/ 6401852 h 6415289"/>
                <a:gd name="connsiteX1155" fmla="*/ 6139645 w 6552172"/>
                <a:gd name="connsiteY1155" fmla="*/ 6396509 h 6415289"/>
                <a:gd name="connsiteX1156" fmla="*/ 6143652 w 6552172"/>
                <a:gd name="connsiteY1156" fmla="*/ 6388495 h 6415289"/>
                <a:gd name="connsiteX1157" fmla="*/ 6150013 w 6552172"/>
                <a:gd name="connsiteY1157" fmla="*/ 6386396 h 6415289"/>
                <a:gd name="connsiteX1158" fmla="*/ 6151921 w 6552172"/>
                <a:gd name="connsiteY1158" fmla="*/ 6378699 h 6415289"/>
                <a:gd name="connsiteX1159" fmla="*/ 6147723 w 6552172"/>
                <a:gd name="connsiteY1159" fmla="*/ 6367441 h 6415289"/>
                <a:gd name="connsiteX1160" fmla="*/ 6138436 w 6552172"/>
                <a:gd name="connsiteY1160" fmla="*/ 6352620 h 6415289"/>
                <a:gd name="connsiteX1161" fmla="*/ 6126987 w 6552172"/>
                <a:gd name="connsiteY1161" fmla="*/ 6352620 h 6415289"/>
                <a:gd name="connsiteX1162" fmla="*/ 6118273 w 6552172"/>
                <a:gd name="connsiteY1162" fmla="*/ 6358981 h 6415289"/>
                <a:gd name="connsiteX1163" fmla="*/ 6102880 w 6552172"/>
                <a:gd name="connsiteY1163" fmla="*/ 6365342 h 6415289"/>
                <a:gd name="connsiteX1164" fmla="*/ 6092448 w 6552172"/>
                <a:gd name="connsiteY1164" fmla="*/ 6370494 h 6415289"/>
                <a:gd name="connsiteX1165" fmla="*/ 6090477 w 6552172"/>
                <a:gd name="connsiteY1165" fmla="*/ 6356946 h 6415289"/>
                <a:gd name="connsiteX1166" fmla="*/ 6092639 w 6552172"/>
                <a:gd name="connsiteY1166" fmla="*/ 6350267 h 6415289"/>
                <a:gd name="connsiteX1167" fmla="*/ 6097410 w 6552172"/>
                <a:gd name="connsiteY1167" fmla="*/ 6335128 h 6415289"/>
                <a:gd name="connsiteX1168" fmla="*/ 6088632 w 6552172"/>
                <a:gd name="connsiteY1168" fmla="*/ 6322407 h 6415289"/>
                <a:gd name="connsiteX1169" fmla="*/ 6078900 w 6552172"/>
                <a:gd name="connsiteY1169" fmla="*/ 6323997 h 6415289"/>
                <a:gd name="connsiteX1170" fmla="*/ 6064524 w 6552172"/>
                <a:gd name="connsiteY1170" fmla="*/ 6321517 h 6415289"/>
                <a:gd name="connsiteX1171" fmla="*/ 6056765 w 6552172"/>
                <a:gd name="connsiteY1171" fmla="*/ 6307841 h 6415289"/>
                <a:gd name="connsiteX1172" fmla="*/ 6053712 w 6552172"/>
                <a:gd name="connsiteY1172" fmla="*/ 6292702 h 6415289"/>
                <a:gd name="connsiteX1173" fmla="*/ 6058355 w 6552172"/>
                <a:gd name="connsiteY1173" fmla="*/ 6291430 h 6415289"/>
                <a:gd name="connsiteX1174" fmla="*/ 6054920 w 6552172"/>
                <a:gd name="connsiteY1174" fmla="*/ 6288377 h 6415289"/>
                <a:gd name="connsiteX1175" fmla="*/ 6053393 w 6552172"/>
                <a:gd name="connsiteY1175" fmla="*/ 6280554 h 6415289"/>
                <a:gd name="connsiteX1176" fmla="*/ 6048178 w 6552172"/>
                <a:gd name="connsiteY1176" fmla="*/ 6276610 h 6415289"/>
                <a:gd name="connsiteX1177" fmla="*/ 6037810 w 6552172"/>
                <a:gd name="connsiteY1177" fmla="*/ 6274829 h 6415289"/>
                <a:gd name="connsiteX1178" fmla="*/ 6023434 w 6552172"/>
                <a:gd name="connsiteY1178" fmla="*/ 6267387 h 6415289"/>
                <a:gd name="connsiteX1179" fmla="*/ 6019808 w 6552172"/>
                <a:gd name="connsiteY1179" fmla="*/ 6249513 h 6415289"/>
                <a:gd name="connsiteX1180" fmla="*/ 6030431 w 6552172"/>
                <a:gd name="connsiteY1180" fmla="*/ 6254157 h 6415289"/>
                <a:gd name="connsiteX1181" fmla="*/ 6038954 w 6552172"/>
                <a:gd name="connsiteY1181" fmla="*/ 6260008 h 6415289"/>
                <a:gd name="connsiteX1182" fmla="*/ 6047478 w 6552172"/>
                <a:gd name="connsiteY1182" fmla="*/ 6260008 h 6415289"/>
                <a:gd name="connsiteX1183" fmla="*/ 6040291 w 6552172"/>
                <a:gd name="connsiteY1183" fmla="*/ 6254411 h 6415289"/>
                <a:gd name="connsiteX1184" fmla="*/ 6033103 w 6552172"/>
                <a:gd name="connsiteY1184" fmla="*/ 6248750 h 6415289"/>
                <a:gd name="connsiteX1185" fmla="*/ 6041181 w 6552172"/>
                <a:gd name="connsiteY1185" fmla="*/ 6245061 h 6415289"/>
                <a:gd name="connsiteX1186" fmla="*/ 6052121 w 6552172"/>
                <a:gd name="connsiteY1186" fmla="*/ 6245888 h 6415289"/>
                <a:gd name="connsiteX1187" fmla="*/ 6058482 w 6552172"/>
                <a:gd name="connsiteY1187" fmla="*/ 6256383 h 6415289"/>
                <a:gd name="connsiteX1188" fmla="*/ 6062871 w 6552172"/>
                <a:gd name="connsiteY1188" fmla="*/ 6267323 h 6415289"/>
                <a:gd name="connsiteX1189" fmla="*/ 6067451 w 6552172"/>
                <a:gd name="connsiteY1189" fmla="*/ 6275783 h 6415289"/>
                <a:gd name="connsiteX1190" fmla="*/ 6073812 w 6552172"/>
                <a:gd name="connsiteY1190" fmla="*/ 6282843 h 6415289"/>
                <a:gd name="connsiteX1191" fmla="*/ 6078772 w 6552172"/>
                <a:gd name="connsiteY1191" fmla="*/ 6292003 h 6415289"/>
                <a:gd name="connsiteX1192" fmla="*/ 6074829 w 6552172"/>
                <a:gd name="connsiteY1192" fmla="*/ 6302816 h 6415289"/>
                <a:gd name="connsiteX1193" fmla="*/ 6071458 w 6552172"/>
                <a:gd name="connsiteY1193" fmla="*/ 6304979 h 6415289"/>
                <a:gd name="connsiteX1194" fmla="*/ 6079918 w 6552172"/>
                <a:gd name="connsiteY1194" fmla="*/ 6309940 h 6415289"/>
                <a:gd name="connsiteX1195" fmla="*/ 6094547 w 6552172"/>
                <a:gd name="connsiteY1195" fmla="*/ 6320053 h 6415289"/>
                <a:gd name="connsiteX1196" fmla="*/ 6107969 w 6552172"/>
                <a:gd name="connsiteY1196" fmla="*/ 6330994 h 6415289"/>
                <a:gd name="connsiteX1197" fmla="*/ 6113566 w 6552172"/>
                <a:gd name="connsiteY1197" fmla="*/ 6338245 h 6415289"/>
                <a:gd name="connsiteX1198" fmla="*/ 6118973 w 6552172"/>
                <a:gd name="connsiteY1198" fmla="*/ 6354529 h 6415289"/>
                <a:gd name="connsiteX1199" fmla="*/ 6121898 w 6552172"/>
                <a:gd name="connsiteY1199" fmla="*/ 6348168 h 6415289"/>
                <a:gd name="connsiteX1200" fmla="*/ 6128641 w 6552172"/>
                <a:gd name="connsiteY1200" fmla="*/ 6338500 h 6415289"/>
                <a:gd name="connsiteX1201" fmla="*/ 6148295 w 6552172"/>
                <a:gd name="connsiteY1201" fmla="*/ 6350076 h 6415289"/>
                <a:gd name="connsiteX1202" fmla="*/ 6158091 w 6552172"/>
                <a:gd name="connsiteY1202" fmla="*/ 6349313 h 6415289"/>
                <a:gd name="connsiteX1203" fmla="*/ 6160381 w 6552172"/>
                <a:gd name="connsiteY1203" fmla="*/ 6337291 h 6415289"/>
                <a:gd name="connsiteX1204" fmla="*/ 6163751 w 6552172"/>
                <a:gd name="connsiteY1204" fmla="*/ 6327559 h 6415289"/>
                <a:gd name="connsiteX1205" fmla="*/ 6166805 w 6552172"/>
                <a:gd name="connsiteY1205" fmla="*/ 6319863 h 6415289"/>
                <a:gd name="connsiteX1206" fmla="*/ 6169922 w 6552172"/>
                <a:gd name="connsiteY1206" fmla="*/ 6322980 h 6415289"/>
                <a:gd name="connsiteX1207" fmla="*/ 6180862 w 6552172"/>
                <a:gd name="connsiteY1207" fmla="*/ 6322980 h 6415289"/>
                <a:gd name="connsiteX1208" fmla="*/ 6168141 w 6552172"/>
                <a:gd name="connsiteY1208" fmla="*/ 6307459 h 6415289"/>
                <a:gd name="connsiteX1209" fmla="*/ 6164006 w 6552172"/>
                <a:gd name="connsiteY1209" fmla="*/ 6301099 h 6415289"/>
                <a:gd name="connsiteX1210" fmla="*/ 6168586 w 6552172"/>
                <a:gd name="connsiteY1210" fmla="*/ 6296264 h 6415289"/>
                <a:gd name="connsiteX1211" fmla="*/ 6177110 w 6552172"/>
                <a:gd name="connsiteY1211" fmla="*/ 6293847 h 6415289"/>
                <a:gd name="connsiteX1212" fmla="*/ 6187668 w 6552172"/>
                <a:gd name="connsiteY1212" fmla="*/ 6294165 h 6415289"/>
                <a:gd name="connsiteX1213" fmla="*/ 6196382 w 6552172"/>
                <a:gd name="connsiteY1213" fmla="*/ 6295310 h 6415289"/>
                <a:gd name="connsiteX1214" fmla="*/ 6204779 w 6552172"/>
                <a:gd name="connsiteY1214" fmla="*/ 6292003 h 6415289"/>
                <a:gd name="connsiteX1215" fmla="*/ 6208849 w 6552172"/>
                <a:gd name="connsiteY1215" fmla="*/ 6286469 h 6415289"/>
                <a:gd name="connsiteX1216" fmla="*/ 6205096 w 6552172"/>
                <a:gd name="connsiteY1216" fmla="*/ 6273748 h 6415289"/>
                <a:gd name="connsiteX1217" fmla="*/ 6200835 w 6552172"/>
                <a:gd name="connsiteY1217" fmla="*/ 6266624 h 6415289"/>
                <a:gd name="connsiteX1218" fmla="*/ 6198099 w 6552172"/>
                <a:gd name="connsiteY1218" fmla="*/ 6261916 h 6415289"/>
                <a:gd name="connsiteX1219" fmla="*/ 6193393 w 6552172"/>
                <a:gd name="connsiteY1219" fmla="*/ 6257210 h 6415289"/>
                <a:gd name="connsiteX1220" fmla="*/ 6188749 w 6552172"/>
                <a:gd name="connsiteY1220" fmla="*/ 6260708 h 6415289"/>
                <a:gd name="connsiteX1221" fmla="*/ 6181243 w 6552172"/>
                <a:gd name="connsiteY1221" fmla="*/ 6262235 h 6415289"/>
                <a:gd name="connsiteX1222" fmla="*/ 6171702 w 6552172"/>
                <a:gd name="connsiteY1222" fmla="*/ 6263507 h 6415289"/>
                <a:gd name="connsiteX1223" fmla="*/ 6161844 w 6552172"/>
                <a:gd name="connsiteY1223" fmla="*/ 6266624 h 6415289"/>
                <a:gd name="connsiteX1224" fmla="*/ 6171830 w 6552172"/>
                <a:gd name="connsiteY1224" fmla="*/ 6255810 h 6415289"/>
                <a:gd name="connsiteX1225" fmla="*/ 6180735 w 6552172"/>
                <a:gd name="connsiteY1225" fmla="*/ 6246015 h 6415289"/>
                <a:gd name="connsiteX1226" fmla="*/ 6187668 w 6552172"/>
                <a:gd name="connsiteY1226" fmla="*/ 6243025 h 6415289"/>
                <a:gd name="connsiteX1227" fmla="*/ 6196573 w 6552172"/>
                <a:gd name="connsiteY1227" fmla="*/ 6245951 h 6415289"/>
                <a:gd name="connsiteX1228" fmla="*/ 6216355 w 6552172"/>
                <a:gd name="connsiteY1228" fmla="*/ 6251421 h 6415289"/>
                <a:gd name="connsiteX1229" fmla="*/ 6222715 w 6552172"/>
                <a:gd name="connsiteY1229" fmla="*/ 6263507 h 6415289"/>
                <a:gd name="connsiteX1230" fmla="*/ 6216355 w 6552172"/>
                <a:gd name="connsiteY1230" fmla="*/ 6260326 h 6415289"/>
                <a:gd name="connsiteX1231" fmla="*/ 6205542 w 6552172"/>
                <a:gd name="connsiteY1231" fmla="*/ 6260326 h 6415289"/>
                <a:gd name="connsiteX1232" fmla="*/ 6222398 w 6552172"/>
                <a:gd name="connsiteY1232" fmla="*/ 6275210 h 6415289"/>
                <a:gd name="connsiteX1233" fmla="*/ 6230539 w 6552172"/>
                <a:gd name="connsiteY1233" fmla="*/ 6276483 h 6415289"/>
                <a:gd name="connsiteX1234" fmla="*/ 6203379 w 6552172"/>
                <a:gd name="connsiteY1234" fmla="*/ 6304215 h 6415289"/>
                <a:gd name="connsiteX1235" fmla="*/ 6197655 w 6552172"/>
                <a:gd name="connsiteY1235" fmla="*/ 6324697 h 6415289"/>
                <a:gd name="connsiteX1236" fmla="*/ 6204015 w 6552172"/>
                <a:gd name="connsiteY1236" fmla="*/ 6338881 h 6415289"/>
                <a:gd name="connsiteX1237" fmla="*/ 6192438 w 6552172"/>
                <a:gd name="connsiteY1237" fmla="*/ 6338881 h 6415289"/>
                <a:gd name="connsiteX1238" fmla="*/ 6181880 w 6552172"/>
                <a:gd name="connsiteY1238" fmla="*/ 6331757 h 6415289"/>
                <a:gd name="connsiteX1239" fmla="*/ 6179717 w 6552172"/>
                <a:gd name="connsiteY1239" fmla="*/ 6338118 h 6415289"/>
                <a:gd name="connsiteX1240" fmla="*/ 6161080 w 6552172"/>
                <a:gd name="connsiteY1240" fmla="*/ 6384679 h 6415289"/>
                <a:gd name="connsiteX1241" fmla="*/ 6156183 w 6552172"/>
                <a:gd name="connsiteY1241" fmla="*/ 6393583 h 6415289"/>
                <a:gd name="connsiteX1242" fmla="*/ 6151730 w 6552172"/>
                <a:gd name="connsiteY1242" fmla="*/ 6406305 h 6415289"/>
                <a:gd name="connsiteX1243" fmla="*/ 6147214 w 6552172"/>
                <a:gd name="connsiteY1243" fmla="*/ 6415210 h 6415289"/>
                <a:gd name="connsiteX1244" fmla="*/ 6166487 w 6552172"/>
                <a:gd name="connsiteY1244" fmla="*/ 6415210 h 6415289"/>
                <a:gd name="connsiteX1245" fmla="*/ 6169540 w 6552172"/>
                <a:gd name="connsiteY1245" fmla="*/ 6411521 h 6415289"/>
                <a:gd name="connsiteX1246" fmla="*/ 6175901 w 6552172"/>
                <a:gd name="connsiteY1246" fmla="*/ 6415210 h 6415289"/>
                <a:gd name="connsiteX1247" fmla="*/ 6196828 w 6552172"/>
                <a:gd name="connsiteY1247" fmla="*/ 6415210 h 6415289"/>
                <a:gd name="connsiteX1248" fmla="*/ 6212666 w 6552172"/>
                <a:gd name="connsiteY1248" fmla="*/ 6398926 h 6415289"/>
                <a:gd name="connsiteX1249" fmla="*/ 6220108 w 6552172"/>
                <a:gd name="connsiteY1249" fmla="*/ 6395810 h 6415289"/>
                <a:gd name="connsiteX1250" fmla="*/ 6227804 w 6552172"/>
                <a:gd name="connsiteY1250" fmla="*/ 6398926 h 6415289"/>
                <a:gd name="connsiteX1251" fmla="*/ 6235628 w 6552172"/>
                <a:gd name="connsiteY1251" fmla="*/ 6405287 h 6415289"/>
                <a:gd name="connsiteX1252" fmla="*/ 6241416 w 6552172"/>
                <a:gd name="connsiteY1252" fmla="*/ 6397145 h 6415289"/>
                <a:gd name="connsiteX1253" fmla="*/ 6245233 w 6552172"/>
                <a:gd name="connsiteY1253" fmla="*/ 6390085 h 6415289"/>
                <a:gd name="connsiteX1254" fmla="*/ 6251848 w 6552172"/>
                <a:gd name="connsiteY1254" fmla="*/ 6401960 h 6415289"/>
                <a:gd name="connsiteX1255" fmla="*/ 6247904 w 6552172"/>
                <a:gd name="connsiteY1255" fmla="*/ 6407323 h 6415289"/>
                <a:gd name="connsiteX1256" fmla="*/ 6244278 w 6552172"/>
                <a:gd name="connsiteY1256" fmla="*/ 6415274 h 6415289"/>
                <a:gd name="connsiteX1257" fmla="*/ 6311002 w 6552172"/>
                <a:gd name="connsiteY1257" fmla="*/ 6415274 h 6415289"/>
                <a:gd name="connsiteX1258" fmla="*/ 6316536 w 6552172"/>
                <a:gd name="connsiteY1258" fmla="*/ 6412856 h 6415289"/>
                <a:gd name="connsiteX1259" fmla="*/ 6323978 w 6552172"/>
                <a:gd name="connsiteY1259" fmla="*/ 6408340 h 6415289"/>
                <a:gd name="connsiteX1260" fmla="*/ 6335110 w 6552172"/>
                <a:gd name="connsiteY1260" fmla="*/ 6400199 h 6415289"/>
                <a:gd name="connsiteX1261" fmla="*/ 6345795 w 6552172"/>
                <a:gd name="connsiteY1261" fmla="*/ 6390721 h 6415289"/>
                <a:gd name="connsiteX1262" fmla="*/ 6358072 w 6552172"/>
                <a:gd name="connsiteY1262" fmla="*/ 6387986 h 6415289"/>
                <a:gd name="connsiteX1263" fmla="*/ 6368885 w 6552172"/>
                <a:gd name="connsiteY1263" fmla="*/ 6392693 h 6415289"/>
                <a:gd name="connsiteX1264" fmla="*/ 6384087 w 6552172"/>
                <a:gd name="connsiteY1264" fmla="*/ 6399054 h 6415289"/>
                <a:gd name="connsiteX1265" fmla="*/ 6401451 w 6552172"/>
                <a:gd name="connsiteY1265" fmla="*/ 6399054 h 6415289"/>
                <a:gd name="connsiteX1266" fmla="*/ 6394455 w 6552172"/>
                <a:gd name="connsiteY1266" fmla="*/ 6392693 h 6415289"/>
                <a:gd name="connsiteX1267" fmla="*/ 6379762 w 6552172"/>
                <a:gd name="connsiteY1267" fmla="*/ 6384933 h 6415289"/>
                <a:gd name="connsiteX1268" fmla="*/ 6366595 w 6552172"/>
                <a:gd name="connsiteY1268" fmla="*/ 6380353 h 6415289"/>
                <a:gd name="connsiteX1269" fmla="*/ 6361125 w 6552172"/>
                <a:gd name="connsiteY1269" fmla="*/ 6375773 h 6415289"/>
                <a:gd name="connsiteX1270" fmla="*/ 6350312 w 6552172"/>
                <a:gd name="connsiteY1270" fmla="*/ 6373038 h 6415289"/>
                <a:gd name="connsiteX1271" fmla="*/ 6347958 w 6552172"/>
                <a:gd name="connsiteY1271" fmla="*/ 6364388 h 6415289"/>
                <a:gd name="connsiteX1272" fmla="*/ 6358454 w 6552172"/>
                <a:gd name="connsiteY1272" fmla="*/ 6359045 h 6415289"/>
                <a:gd name="connsiteX1273" fmla="*/ 6362015 w 6552172"/>
                <a:gd name="connsiteY1273" fmla="*/ 6364452 h 6415289"/>
                <a:gd name="connsiteX1274" fmla="*/ 6370284 w 6552172"/>
                <a:gd name="connsiteY1274" fmla="*/ 6370812 h 6415289"/>
                <a:gd name="connsiteX1275" fmla="*/ 6386059 w 6552172"/>
                <a:gd name="connsiteY1275" fmla="*/ 6377682 h 6415289"/>
                <a:gd name="connsiteX1276" fmla="*/ 6397254 w 6552172"/>
                <a:gd name="connsiteY1276" fmla="*/ 6382388 h 6415289"/>
                <a:gd name="connsiteX1277" fmla="*/ 6403615 w 6552172"/>
                <a:gd name="connsiteY1277" fmla="*/ 6386523 h 6415289"/>
                <a:gd name="connsiteX1278" fmla="*/ 6419961 w 6552172"/>
                <a:gd name="connsiteY1278" fmla="*/ 6388876 h 6415289"/>
                <a:gd name="connsiteX1279" fmla="*/ 6413601 w 6552172"/>
                <a:gd name="connsiteY1279" fmla="*/ 6380989 h 6415289"/>
                <a:gd name="connsiteX1280" fmla="*/ 6414937 w 6552172"/>
                <a:gd name="connsiteY1280" fmla="*/ 6373865 h 6415289"/>
                <a:gd name="connsiteX1281" fmla="*/ 6422569 w 6552172"/>
                <a:gd name="connsiteY1281" fmla="*/ 6364133 h 6415289"/>
                <a:gd name="connsiteX1282" fmla="*/ 6412520 w 6552172"/>
                <a:gd name="connsiteY1282" fmla="*/ 6360508 h 6415289"/>
                <a:gd name="connsiteX1283" fmla="*/ 6402915 w 6552172"/>
                <a:gd name="connsiteY1283" fmla="*/ 6358536 h 6415289"/>
                <a:gd name="connsiteX1284" fmla="*/ 6395154 w 6552172"/>
                <a:gd name="connsiteY1284" fmla="*/ 6355101 h 6415289"/>
                <a:gd name="connsiteX1285" fmla="*/ 6387904 w 6552172"/>
                <a:gd name="connsiteY1285" fmla="*/ 6348740 h 6415289"/>
                <a:gd name="connsiteX1286" fmla="*/ 6406986 w 6552172"/>
                <a:gd name="connsiteY1286" fmla="*/ 6339390 h 6415289"/>
                <a:gd name="connsiteX1287" fmla="*/ 6419071 w 6552172"/>
                <a:gd name="connsiteY1287" fmla="*/ 6341171 h 6415289"/>
                <a:gd name="connsiteX1288" fmla="*/ 6431792 w 6552172"/>
                <a:gd name="connsiteY1288" fmla="*/ 6348295 h 6415289"/>
                <a:gd name="connsiteX1289" fmla="*/ 6440825 w 6552172"/>
                <a:gd name="connsiteY1289" fmla="*/ 6352430 h 6415289"/>
                <a:gd name="connsiteX1290" fmla="*/ 6447249 w 6552172"/>
                <a:gd name="connsiteY1290" fmla="*/ 6350381 h 6415289"/>
                <a:gd name="connsiteX1291" fmla="*/ 6447885 w 6552172"/>
                <a:gd name="connsiteY1291" fmla="*/ 6350776 h 6415289"/>
                <a:gd name="connsiteX1292" fmla="*/ 6457362 w 6552172"/>
                <a:gd name="connsiteY1292" fmla="*/ 6352620 h 6415289"/>
                <a:gd name="connsiteX1293" fmla="*/ 6469257 w 6552172"/>
                <a:gd name="connsiteY1293" fmla="*/ 6355228 h 6415289"/>
                <a:gd name="connsiteX1294" fmla="*/ 6472310 w 6552172"/>
                <a:gd name="connsiteY1294" fmla="*/ 6362988 h 6415289"/>
                <a:gd name="connsiteX1295" fmla="*/ 6477208 w 6552172"/>
                <a:gd name="connsiteY1295" fmla="*/ 6373738 h 6415289"/>
                <a:gd name="connsiteX1296" fmla="*/ 6495909 w 6552172"/>
                <a:gd name="connsiteY1296" fmla="*/ 6375646 h 6415289"/>
                <a:gd name="connsiteX1297" fmla="*/ 6506149 w 6552172"/>
                <a:gd name="connsiteY1297" fmla="*/ 6376219 h 6415289"/>
                <a:gd name="connsiteX1298" fmla="*/ 6508184 w 6552172"/>
                <a:gd name="connsiteY1298" fmla="*/ 6383406 h 6415289"/>
                <a:gd name="connsiteX1299" fmla="*/ 6503286 w 6552172"/>
                <a:gd name="connsiteY1299" fmla="*/ 6388050 h 6415289"/>
                <a:gd name="connsiteX1300" fmla="*/ 6499597 w 6552172"/>
                <a:gd name="connsiteY1300" fmla="*/ 6393329 h 6415289"/>
                <a:gd name="connsiteX1301" fmla="*/ 6502460 w 6552172"/>
                <a:gd name="connsiteY1301" fmla="*/ 6396064 h 6415289"/>
                <a:gd name="connsiteX1302" fmla="*/ 6508820 w 6552172"/>
                <a:gd name="connsiteY1302" fmla="*/ 6392184 h 6415289"/>
                <a:gd name="connsiteX1303" fmla="*/ 6516517 w 6552172"/>
                <a:gd name="connsiteY1303" fmla="*/ 6387223 h 6415289"/>
                <a:gd name="connsiteX1304" fmla="*/ 6525040 w 6552172"/>
                <a:gd name="connsiteY1304" fmla="*/ 6389640 h 6415289"/>
                <a:gd name="connsiteX1305" fmla="*/ 6520015 w 6552172"/>
                <a:gd name="connsiteY1305" fmla="*/ 6392947 h 6415289"/>
                <a:gd name="connsiteX1306" fmla="*/ 6518871 w 6552172"/>
                <a:gd name="connsiteY1306" fmla="*/ 6397654 h 6415289"/>
                <a:gd name="connsiteX1307" fmla="*/ 6519252 w 6552172"/>
                <a:gd name="connsiteY1307" fmla="*/ 6402425 h 6415289"/>
                <a:gd name="connsiteX1308" fmla="*/ 6520715 w 6552172"/>
                <a:gd name="connsiteY1308" fmla="*/ 6414001 h 6415289"/>
                <a:gd name="connsiteX1309" fmla="*/ 6528093 w 6552172"/>
                <a:gd name="connsiteY1309" fmla="*/ 6411902 h 6415289"/>
                <a:gd name="connsiteX1310" fmla="*/ 6536680 w 6552172"/>
                <a:gd name="connsiteY1310" fmla="*/ 6415528 h 6415289"/>
                <a:gd name="connsiteX1311" fmla="*/ 6551055 w 6552172"/>
                <a:gd name="connsiteY1311" fmla="*/ 6415528 h 6415289"/>
                <a:gd name="connsiteX1312" fmla="*/ 6537953 w 6552172"/>
                <a:gd name="connsiteY1312" fmla="*/ 6149205 h 6415289"/>
                <a:gd name="connsiteX1313" fmla="*/ 6541006 w 6552172"/>
                <a:gd name="connsiteY1313" fmla="*/ 6152258 h 6415289"/>
                <a:gd name="connsiteX1314" fmla="*/ 6541006 w 6552172"/>
                <a:gd name="connsiteY1314" fmla="*/ 6152321 h 6415289"/>
                <a:gd name="connsiteX1315" fmla="*/ 6537953 w 6552172"/>
                <a:gd name="connsiteY1315" fmla="*/ 6155502 h 6415289"/>
                <a:gd name="connsiteX1316" fmla="*/ 6537953 w 6552172"/>
                <a:gd name="connsiteY1316" fmla="*/ 6155502 h 6415289"/>
                <a:gd name="connsiteX1317" fmla="*/ 6534836 w 6552172"/>
                <a:gd name="connsiteY1317" fmla="*/ 6152321 h 6415289"/>
                <a:gd name="connsiteX1318" fmla="*/ 6537953 w 6552172"/>
                <a:gd name="connsiteY1318" fmla="*/ 6149205 h 6415289"/>
                <a:gd name="connsiteX1319" fmla="*/ 6549084 w 6552172"/>
                <a:gd name="connsiteY1319" fmla="*/ 5860556 h 6415289"/>
                <a:gd name="connsiteX1320" fmla="*/ 6549656 w 6552172"/>
                <a:gd name="connsiteY1320" fmla="*/ 5866471 h 6415289"/>
                <a:gd name="connsiteX1321" fmla="*/ 6545967 w 6552172"/>
                <a:gd name="connsiteY1321" fmla="*/ 5866471 h 6415289"/>
                <a:gd name="connsiteX1322" fmla="*/ 6549084 w 6552172"/>
                <a:gd name="connsiteY1322" fmla="*/ 5860619 h 6415289"/>
                <a:gd name="connsiteX1323" fmla="*/ 1922236 w 6552172"/>
                <a:gd name="connsiteY1323" fmla="*/ 6190168 h 6415289"/>
                <a:gd name="connsiteX1324" fmla="*/ 1927070 w 6552172"/>
                <a:gd name="connsiteY1324" fmla="*/ 6193284 h 6415289"/>
                <a:gd name="connsiteX1325" fmla="*/ 1924145 w 6552172"/>
                <a:gd name="connsiteY1325" fmla="*/ 6196465 h 6415289"/>
                <a:gd name="connsiteX1326" fmla="*/ 1919310 w 6552172"/>
                <a:gd name="connsiteY1326" fmla="*/ 6193284 h 6415289"/>
                <a:gd name="connsiteX1327" fmla="*/ 1922236 w 6552172"/>
                <a:gd name="connsiteY1327" fmla="*/ 6190168 h 6415289"/>
                <a:gd name="connsiteX1328" fmla="*/ 1911550 w 6552172"/>
                <a:gd name="connsiteY1328" fmla="*/ 61110 h 6415289"/>
                <a:gd name="connsiteX1329" fmla="*/ 1914858 w 6552172"/>
                <a:gd name="connsiteY1329" fmla="*/ 57994 h 6415289"/>
                <a:gd name="connsiteX1330" fmla="*/ 1916194 w 6552172"/>
                <a:gd name="connsiteY1330" fmla="*/ 61110 h 6415289"/>
                <a:gd name="connsiteX1331" fmla="*/ 1912886 w 6552172"/>
                <a:gd name="connsiteY1331" fmla="*/ 64291 h 6415289"/>
                <a:gd name="connsiteX1332" fmla="*/ 1912886 w 6552172"/>
                <a:gd name="connsiteY1332" fmla="*/ 64291 h 6415289"/>
                <a:gd name="connsiteX1333" fmla="*/ 1911550 w 6552172"/>
                <a:gd name="connsiteY1333" fmla="*/ 61110 h 6415289"/>
                <a:gd name="connsiteX1334" fmla="*/ 1892468 w 6552172"/>
                <a:gd name="connsiteY1334" fmla="*/ 2382008 h 6415289"/>
                <a:gd name="connsiteX1335" fmla="*/ 1892468 w 6552172"/>
                <a:gd name="connsiteY1335" fmla="*/ 2388750 h 6415289"/>
                <a:gd name="connsiteX1336" fmla="*/ 1886107 w 6552172"/>
                <a:gd name="connsiteY1336" fmla="*/ 2387860 h 6415289"/>
                <a:gd name="connsiteX1337" fmla="*/ 1892404 w 6552172"/>
                <a:gd name="connsiteY1337" fmla="*/ 2382008 h 6415289"/>
                <a:gd name="connsiteX1338" fmla="*/ 1870206 w 6552172"/>
                <a:gd name="connsiteY1338" fmla="*/ 25363 h 6415289"/>
                <a:gd name="connsiteX1339" fmla="*/ 1877457 w 6552172"/>
                <a:gd name="connsiteY1339" fmla="*/ 34014 h 6415289"/>
                <a:gd name="connsiteX1340" fmla="*/ 1862128 w 6552172"/>
                <a:gd name="connsiteY1340" fmla="*/ 34841 h 6415289"/>
                <a:gd name="connsiteX1341" fmla="*/ 1870142 w 6552172"/>
                <a:gd name="connsiteY1341" fmla="*/ 25363 h 6415289"/>
                <a:gd name="connsiteX1342" fmla="*/ 1840310 w 6552172"/>
                <a:gd name="connsiteY1342" fmla="*/ 6268786 h 6415289"/>
                <a:gd name="connsiteX1343" fmla="*/ 1842473 w 6552172"/>
                <a:gd name="connsiteY1343" fmla="*/ 6265924 h 6415289"/>
                <a:gd name="connsiteX1344" fmla="*/ 1852714 w 6552172"/>
                <a:gd name="connsiteY1344" fmla="*/ 6268786 h 6415289"/>
                <a:gd name="connsiteX1345" fmla="*/ 1840247 w 6552172"/>
                <a:gd name="connsiteY1345" fmla="*/ 6268786 h 6415289"/>
                <a:gd name="connsiteX1346" fmla="*/ 1846671 w 6552172"/>
                <a:gd name="connsiteY1346" fmla="*/ 6284561 h 6415289"/>
                <a:gd name="connsiteX1347" fmla="*/ 1841837 w 6552172"/>
                <a:gd name="connsiteY1347" fmla="*/ 6281381 h 6415289"/>
                <a:gd name="connsiteX1348" fmla="*/ 1844763 w 6552172"/>
                <a:gd name="connsiteY1348" fmla="*/ 6278264 h 6415289"/>
                <a:gd name="connsiteX1349" fmla="*/ 1849597 w 6552172"/>
                <a:gd name="connsiteY1349" fmla="*/ 6281381 h 6415289"/>
                <a:gd name="connsiteX1350" fmla="*/ 1846607 w 6552172"/>
                <a:gd name="connsiteY1350" fmla="*/ 6284561 h 6415289"/>
                <a:gd name="connsiteX1351" fmla="*/ 1821801 w 6552172"/>
                <a:gd name="connsiteY1351" fmla="*/ 6348740 h 6415289"/>
                <a:gd name="connsiteX1352" fmla="*/ 1831533 w 6552172"/>
                <a:gd name="connsiteY1352" fmla="*/ 6355101 h 6415289"/>
                <a:gd name="connsiteX1353" fmla="*/ 1817793 w 6552172"/>
                <a:gd name="connsiteY1353" fmla="*/ 6355101 h 6415289"/>
                <a:gd name="connsiteX1354" fmla="*/ 1821737 w 6552172"/>
                <a:gd name="connsiteY1354" fmla="*/ 6348740 h 6415289"/>
                <a:gd name="connsiteX1355" fmla="*/ 1820338 w 6552172"/>
                <a:gd name="connsiteY1355" fmla="*/ 5652115 h 6415289"/>
                <a:gd name="connsiteX1356" fmla="*/ 1823264 w 6552172"/>
                <a:gd name="connsiteY1356" fmla="*/ 5656822 h 6415289"/>
                <a:gd name="connsiteX1357" fmla="*/ 1816140 w 6552172"/>
                <a:gd name="connsiteY1357" fmla="*/ 5659557 h 6415289"/>
                <a:gd name="connsiteX1358" fmla="*/ 1820274 w 6552172"/>
                <a:gd name="connsiteY1358" fmla="*/ 5652115 h 6415289"/>
                <a:gd name="connsiteX1359" fmla="*/ 1829115 w 6552172"/>
                <a:gd name="connsiteY1359" fmla="*/ 6234502 h 6415289"/>
                <a:gd name="connsiteX1360" fmla="*/ 1818620 w 6552172"/>
                <a:gd name="connsiteY1360" fmla="*/ 6234502 h 6415289"/>
                <a:gd name="connsiteX1361" fmla="*/ 1826953 w 6552172"/>
                <a:gd name="connsiteY1361" fmla="*/ 6228523 h 6415289"/>
                <a:gd name="connsiteX1362" fmla="*/ 1829052 w 6552172"/>
                <a:gd name="connsiteY1362" fmla="*/ 6234502 h 6415289"/>
                <a:gd name="connsiteX1363" fmla="*/ 1827271 w 6552172"/>
                <a:gd name="connsiteY1363" fmla="*/ 6171595 h 6415289"/>
                <a:gd name="connsiteX1364" fmla="*/ 1822055 w 6552172"/>
                <a:gd name="connsiteY1364" fmla="*/ 6171595 h 6415289"/>
                <a:gd name="connsiteX1365" fmla="*/ 1828416 w 6552172"/>
                <a:gd name="connsiteY1365" fmla="*/ 6166124 h 6415289"/>
                <a:gd name="connsiteX1366" fmla="*/ 1827207 w 6552172"/>
                <a:gd name="connsiteY1366" fmla="*/ 6171595 h 6415289"/>
                <a:gd name="connsiteX1367" fmla="*/ 1822119 w 6552172"/>
                <a:gd name="connsiteY1367" fmla="*/ 145136 h 6415289"/>
                <a:gd name="connsiteX1368" fmla="*/ 1842409 w 6552172"/>
                <a:gd name="connsiteY1368" fmla="*/ 150797 h 6415289"/>
                <a:gd name="connsiteX1369" fmla="*/ 1837003 w 6552172"/>
                <a:gd name="connsiteY1369" fmla="*/ 154867 h 6415289"/>
                <a:gd name="connsiteX1370" fmla="*/ 1822119 w 6552172"/>
                <a:gd name="connsiteY1370" fmla="*/ 145136 h 6415289"/>
                <a:gd name="connsiteX1371" fmla="*/ 1847879 w 6552172"/>
                <a:gd name="connsiteY1371" fmla="*/ 338247 h 6415289"/>
                <a:gd name="connsiteX1372" fmla="*/ 1843745 w 6552172"/>
                <a:gd name="connsiteY1372" fmla="*/ 348869 h 6415289"/>
                <a:gd name="connsiteX1373" fmla="*/ 1837384 w 6552172"/>
                <a:gd name="connsiteY1373" fmla="*/ 350714 h 6415289"/>
                <a:gd name="connsiteX1374" fmla="*/ 1841519 w 6552172"/>
                <a:gd name="connsiteY1374" fmla="*/ 340155 h 6415289"/>
                <a:gd name="connsiteX1375" fmla="*/ 1848007 w 6552172"/>
                <a:gd name="connsiteY1375" fmla="*/ 338247 h 6415289"/>
                <a:gd name="connsiteX1376" fmla="*/ 1850996 w 6552172"/>
                <a:gd name="connsiteY1376" fmla="*/ 6127451 h 6415289"/>
                <a:gd name="connsiteX1377" fmla="*/ 1847116 w 6552172"/>
                <a:gd name="connsiteY1377" fmla="*/ 6130314 h 6415289"/>
                <a:gd name="connsiteX1378" fmla="*/ 1836112 w 6552172"/>
                <a:gd name="connsiteY1378" fmla="*/ 6122426 h 6415289"/>
                <a:gd name="connsiteX1379" fmla="*/ 1851124 w 6552172"/>
                <a:gd name="connsiteY1379" fmla="*/ 6127451 h 6415289"/>
                <a:gd name="connsiteX1380" fmla="*/ 1849597 w 6552172"/>
                <a:gd name="connsiteY1380" fmla="*/ 2757545 h 6415289"/>
                <a:gd name="connsiteX1381" fmla="*/ 1843236 w 6552172"/>
                <a:gd name="connsiteY1381" fmla="*/ 2754364 h 6415289"/>
                <a:gd name="connsiteX1382" fmla="*/ 1847689 w 6552172"/>
                <a:gd name="connsiteY1382" fmla="*/ 2751184 h 6415289"/>
                <a:gd name="connsiteX1383" fmla="*/ 1854049 w 6552172"/>
                <a:gd name="connsiteY1383" fmla="*/ 2754364 h 6415289"/>
                <a:gd name="connsiteX1384" fmla="*/ 1849724 w 6552172"/>
                <a:gd name="connsiteY1384" fmla="*/ 2757545 h 6415289"/>
                <a:gd name="connsiteX1385" fmla="*/ 1847879 w 6552172"/>
                <a:gd name="connsiteY1385" fmla="*/ 92405 h 6415289"/>
                <a:gd name="connsiteX1386" fmla="*/ 1867471 w 6552172"/>
                <a:gd name="connsiteY1386" fmla="*/ 86044 h 6415289"/>
                <a:gd name="connsiteX1387" fmla="*/ 1862128 w 6552172"/>
                <a:gd name="connsiteY1387" fmla="*/ 92405 h 6415289"/>
                <a:gd name="connsiteX1388" fmla="*/ 1848007 w 6552172"/>
                <a:gd name="connsiteY1388" fmla="*/ 92469 h 6415289"/>
                <a:gd name="connsiteX1389" fmla="*/ 1840501 w 6552172"/>
                <a:gd name="connsiteY1389" fmla="*/ 55513 h 6415289"/>
                <a:gd name="connsiteX1390" fmla="*/ 1851950 w 6552172"/>
                <a:gd name="connsiteY1390" fmla="*/ 36431 h 6415289"/>
                <a:gd name="connsiteX1391" fmla="*/ 1854622 w 6552172"/>
                <a:gd name="connsiteY1391" fmla="*/ 51315 h 6415289"/>
                <a:gd name="connsiteX1392" fmla="*/ 1850106 w 6552172"/>
                <a:gd name="connsiteY1392" fmla="*/ 57676 h 6415289"/>
                <a:gd name="connsiteX1393" fmla="*/ 1843427 w 6552172"/>
                <a:gd name="connsiteY1393" fmla="*/ 64036 h 6415289"/>
                <a:gd name="connsiteX1394" fmla="*/ 1840628 w 6552172"/>
                <a:gd name="connsiteY1394" fmla="*/ 55640 h 6415289"/>
                <a:gd name="connsiteX1395" fmla="*/ 1827780 w 6552172"/>
                <a:gd name="connsiteY1395" fmla="*/ 114540 h 6415289"/>
                <a:gd name="connsiteX1396" fmla="*/ 1834522 w 6552172"/>
                <a:gd name="connsiteY1396" fmla="*/ 118484 h 6415289"/>
                <a:gd name="connsiteX1397" fmla="*/ 1819765 w 6552172"/>
                <a:gd name="connsiteY1397" fmla="*/ 119438 h 6415289"/>
                <a:gd name="connsiteX1398" fmla="*/ 1828098 w 6552172"/>
                <a:gd name="connsiteY1398" fmla="*/ 114604 h 6415289"/>
                <a:gd name="connsiteX1399" fmla="*/ 1817793 w 6552172"/>
                <a:gd name="connsiteY1399" fmla="*/ 68807 h 6415289"/>
                <a:gd name="connsiteX1400" fmla="*/ 1809715 w 6552172"/>
                <a:gd name="connsiteY1400" fmla="*/ 74404 h 6415289"/>
                <a:gd name="connsiteX1401" fmla="*/ 1804245 w 6552172"/>
                <a:gd name="connsiteY1401" fmla="*/ 68680 h 6415289"/>
                <a:gd name="connsiteX1402" fmla="*/ 1818111 w 6552172"/>
                <a:gd name="connsiteY1402" fmla="*/ 68871 h 6415289"/>
                <a:gd name="connsiteX1403" fmla="*/ 1792351 w 6552172"/>
                <a:gd name="connsiteY1403" fmla="*/ 2251105 h 6415289"/>
                <a:gd name="connsiteX1404" fmla="*/ 1788089 w 6552172"/>
                <a:gd name="connsiteY1404" fmla="*/ 2259564 h 6415289"/>
                <a:gd name="connsiteX1405" fmla="*/ 1786944 w 6552172"/>
                <a:gd name="connsiteY1405" fmla="*/ 2248815 h 6415289"/>
                <a:gd name="connsiteX1406" fmla="*/ 1795213 w 6552172"/>
                <a:gd name="connsiteY1406" fmla="*/ 2235521 h 6415289"/>
                <a:gd name="connsiteX1407" fmla="*/ 1795213 w 6552172"/>
                <a:gd name="connsiteY1407" fmla="*/ 2238956 h 6415289"/>
                <a:gd name="connsiteX1408" fmla="*/ 1792923 w 6552172"/>
                <a:gd name="connsiteY1408" fmla="*/ 2251168 h 6415289"/>
                <a:gd name="connsiteX1409" fmla="*/ 1770024 w 6552172"/>
                <a:gd name="connsiteY1409" fmla="*/ 2329787 h 6415289"/>
                <a:gd name="connsiteX1410" fmla="*/ 1770024 w 6552172"/>
                <a:gd name="connsiteY1410" fmla="*/ 2320118 h 6415289"/>
                <a:gd name="connsiteX1411" fmla="*/ 1785545 w 6552172"/>
                <a:gd name="connsiteY1411" fmla="*/ 2333412 h 6415289"/>
                <a:gd name="connsiteX1412" fmla="*/ 1770597 w 6552172"/>
                <a:gd name="connsiteY1412" fmla="*/ 2329850 h 6415289"/>
                <a:gd name="connsiteX1413" fmla="*/ 1775558 w 6552172"/>
                <a:gd name="connsiteY1413" fmla="*/ 2680898 h 6415289"/>
                <a:gd name="connsiteX1414" fmla="*/ 1766844 w 6552172"/>
                <a:gd name="connsiteY1414" fmla="*/ 2682170 h 6415289"/>
                <a:gd name="connsiteX1415" fmla="*/ 1771678 w 6552172"/>
                <a:gd name="connsiteY1415" fmla="*/ 2675809 h 6415289"/>
                <a:gd name="connsiteX1416" fmla="*/ 1776131 w 6552172"/>
                <a:gd name="connsiteY1416" fmla="*/ 2680962 h 6415289"/>
                <a:gd name="connsiteX1417" fmla="*/ 1773014 w 6552172"/>
                <a:gd name="connsiteY1417" fmla="*/ 1920538 h 6415289"/>
                <a:gd name="connsiteX1418" fmla="*/ 1776131 w 6552172"/>
                <a:gd name="connsiteY1418" fmla="*/ 1917421 h 6415289"/>
                <a:gd name="connsiteX1419" fmla="*/ 1779248 w 6552172"/>
                <a:gd name="connsiteY1419" fmla="*/ 1920538 h 6415289"/>
                <a:gd name="connsiteX1420" fmla="*/ 1776131 w 6552172"/>
                <a:gd name="connsiteY1420" fmla="*/ 1923655 h 6415289"/>
                <a:gd name="connsiteX1421" fmla="*/ 1773586 w 6552172"/>
                <a:gd name="connsiteY1421" fmla="*/ 1920602 h 6415289"/>
                <a:gd name="connsiteX1422" fmla="*/ 1794386 w 6552172"/>
                <a:gd name="connsiteY1422" fmla="*/ 2364134 h 6415289"/>
                <a:gd name="connsiteX1423" fmla="*/ 1799538 w 6552172"/>
                <a:gd name="connsiteY1423" fmla="*/ 2367506 h 6415289"/>
                <a:gd name="connsiteX1424" fmla="*/ 1795404 w 6552172"/>
                <a:gd name="connsiteY1424" fmla="*/ 2368587 h 6415289"/>
                <a:gd name="connsiteX1425" fmla="*/ 1794958 w 6552172"/>
                <a:gd name="connsiteY1425" fmla="*/ 2364198 h 6415289"/>
                <a:gd name="connsiteX1426" fmla="*/ 1799665 w 6552172"/>
                <a:gd name="connsiteY1426" fmla="*/ 5944199 h 6415289"/>
                <a:gd name="connsiteX1427" fmla="*/ 1807107 w 6552172"/>
                <a:gd name="connsiteY1427" fmla="*/ 5948015 h 6415289"/>
                <a:gd name="connsiteX1428" fmla="*/ 1804563 w 6552172"/>
                <a:gd name="connsiteY1428" fmla="*/ 5950941 h 6415289"/>
                <a:gd name="connsiteX1429" fmla="*/ 1800238 w 6552172"/>
                <a:gd name="connsiteY1429" fmla="*/ 5944263 h 6415289"/>
                <a:gd name="connsiteX1430" fmla="*/ 1808570 w 6552172"/>
                <a:gd name="connsiteY1430" fmla="*/ 6351285 h 6415289"/>
                <a:gd name="connsiteX1431" fmla="*/ 1805708 w 6552172"/>
                <a:gd name="connsiteY1431" fmla="*/ 6358027 h 6415289"/>
                <a:gd name="connsiteX1432" fmla="*/ 1799793 w 6552172"/>
                <a:gd name="connsiteY1432" fmla="*/ 6358727 h 6415289"/>
                <a:gd name="connsiteX1433" fmla="*/ 1809397 w 6552172"/>
                <a:gd name="connsiteY1433" fmla="*/ 6351030 h 6415289"/>
                <a:gd name="connsiteX1434" fmla="*/ 1805581 w 6552172"/>
                <a:gd name="connsiteY1434" fmla="*/ 2556419 h 6415289"/>
                <a:gd name="connsiteX1435" fmla="*/ 1800938 w 6552172"/>
                <a:gd name="connsiteY1435" fmla="*/ 2553238 h 6415289"/>
                <a:gd name="connsiteX1436" fmla="*/ 1805581 w 6552172"/>
                <a:gd name="connsiteY1436" fmla="*/ 2550122 h 6415289"/>
                <a:gd name="connsiteX1437" fmla="*/ 1810224 w 6552172"/>
                <a:gd name="connsiteY1437" fmla="*/ 2553238 h 6415289"/>
                <a:gd name="connsiteX1438" fmla="*/ 1806153 w 6552172"/>
                <a:gd name="connsiteY1438" fmla="*/ 2556164 h 6415289"/>
                <a:gd name="connsiteX1439" fmla="*/ 1803991 w 6552172"/>
                <a:gd name="connsiteY1439" fmla="*/ 2078157 h 6415289"/>
                <a:gd name="connsiteX1440" fmla="*/ 1797630 w 6552172"/>
                <a:gd name="connsiteY1440" fmla="*/ 2081337 h 6415289"/>
                <a:gd name="connsiteX1441" fmla="*/ 1794513 w 6552172"/>
                <a:gd name="connsiteY1441" fmla="*/ 2084454 h 6415289"/>
                <a:gd name="connsiteX1442" fmla="*/ 1795722 w 6552172"/>
                <a:gd name="connsiteY1442" fmla="*/ 2072178 h 6415289"/>
                <a:gd name="connsiteX1443" fmla="*/ 1810033 w 6552172"/>
                <a:gd name="connsiteY1443" fmla="*/ 2075358 h 6415289"/>
                <a:gd name="connsiteX1444" fmla="*/ 1804563 w 6552172"/>
                <a:gd name="connsiteY1444" fmla="*/ 2077902 h 6415289"/>
                <a:gd name="connsiteX1445" fmla="*/ 1809461 w 6552172"/>
                <a:gd name="connsiteY1445" fmla="*/ 294612 h 6415289"/>
                <a:gd name="connsiteX1446" fmla="*/ 1803991 w 6552172"/>
                <a:gd name="connsiteY1446" fmla="*/ 302245 h 6415289"/>
                <a:gd name="connsiteX1447" fmla="*/ 1799735 w 6552172"/>
                <a:gd name="connsiteY1447" fmla="*/ 306761 h 6415289"/>
                <a:gd name="connsiteX1448" fmla="*/ 1799729 w 6552172"/>
                <a:gd name="connsiteY1448" fmla="*/ 306761 h 6415289"/>
                <a:gd name="connsiteX1449" fmla="*/ 1791651 w 6552172"/>
                <a:gd name="connsiteY1449" fmla="*/ 290541 h 6415289"/>
                <a:gd name="connsiteX1450" fmla="*/ 1801701 w 6552172"/>
                <a:gd name="connsiteY1450" fmla="*/ 286471 h 6415289"/>
                <a:gd name="connsiteX1451" fmla="*/ 1810033 w 6552172"/>
                <a:gd name="connsiteY1451" fmla="*/ 294358 h 6415289"/>
                <a:gd name="connsiteX1452" fmla="*/ 1802146 w 6552172"/>
                <a:gd name="connsiteY1452" fmla="*/ 260901 h 6415289"/>
                <a:gd name="connsiteX1453" fmla="*/ 1803991 w 6552172"/>
                <a:gd name="connsiteY1453" fmla="*/ 251105 h 6415289"/>
                <a:gd name="connsiteX1454" fmla="*/ 1808380 w 6552172"/>
                <a:gd name="connsiteY1454" fmla="*/ 249896 h 6415289"/>
                <a:gd name="connsiteX1455" fmla="*/ 1811115 w 6552172"/>
                <a:gd name="connsiteY1455" fmla="*/ 259692 h 6415289"/>
                <a:gd name="connsiteX1456" fmla="*/ 1804754 w 6552172"/>
                <a:gd name="connsiteY1456" fmla="*/ 266053 h 6415289"/>
                <a:gd name="connsiteX1457" fmla="*/ 1803037 w 6552172"/>
                <a:gd name="connsiteY1457" fmla="*/ 260646 h 6415289"/>
                <a:gd name="connsiteX1458" fmla="*/ 1811941 w 6552172"/>
                <a:gd name="connsiteY1458" fmla="*/ 54813 h 6415289"/>
                <a:gd name="connsiteX1459" fmla="*/ 1803354 w 6552172"/>
                <a:gd name="connsiteY1459" fmla="*/ 58248 h 6415289"/>
                <a:gd name="connsiteX1460" fmla="*/ 1802528 w 6552172"/>
                <a:gd name="connsiteY1460" fmla="*/ 51887 h 6415289"/>
                <a:gd name="connsiteX1461" fmla="*/ 1812514 w 6552172"/>
                <a:gd name="connsiteY1461" fmla="*/ 54559 h 6415289"/>
                <a:gd name="connsiteX1462" fmla="*/ 1806789 w 6552172"/>
                <a:gd name="connsiteY1462" fmla="*/ 16013 h 6415289"/>
                <a:gd name="connsiteX1463" fmla="*/ 1804118 w 6552172"/>
                <a:gd name="connsiteY1463" fmla="*/ 21992 h 6415289"/>
                <a:gd name="connsiteX1464" fmla="*/ 1791397 w 6552172"/>
                <a:gd name="connsiteY1464" fmla="*/ 23519 h 6415289"/>
                <a:gd name="connsiteX1465" fmla="*/ 1807362 w 6552172"/>
                <a:gd name="connsiteY1465" fmla="*/ 15759 h 6415289"/>
                <a:gd name="connsiteX1466" fmla="*/ 1791651 w 6552172"/>
                <a:gd name="connsiteY1466" fmla="*/ 254667 h 6415289"/>
                <a:gd name="connsiteX1467" fmla="*/ 1788534 w 6552172"/>
                <a:gd name="connsiteY1467" fmla="*/ 264335 h 6415289"/>
                <a:gd name="connsiteX1468" fmla="*/ 1783446 w 6552172"/>
                <a:gd name="connsiteY1468" fmla="*/ 251614 h 6415289"/>
                <a:gd name="connsiteX1469" fmla="*/ 1792223 w 6552172"/>
                <a:gd name="connsiteY1469" fmla="*/ 254413 h 6415289"/>
                <a:gd name="connsiteX1470" fmla="*/ 1784972 w 6552172"/>
                <a:gd name="connsiteY1470" fmla="*/ 232786 h 6415289"/>
                <a:gd name="connsiteX1471" fmla="*/ 1779248 w 6552172"/>
                <a:gd name="connsiteY1471" fmla="*/ 226998 h 6415289"/>
                <a:gd name="connsiteX1472" fmla="*/ 1782873 w 6552172"/>
                <a:gd name="connsiteY1472" fmla="*/ 227443 h 6415289"/>
                <a:gd name="connsiteX1473" fmla="*/ 1785545 w 6552172"/>
                <a:gd name="connsiteY1473" fmla="*/ 232532 h 6415289"/>
                <a:gd name="connsiteX1474" fmla="*/ 1765190 w 6552172"/>
                <a:gd name="connsiteY1474" fmla="*/ 14168 h 6415289"/>
                <a:gd name="connsiteX1475" fmla="*/ 1767989 w 6552172"/>
                <a:gd name="connsiteY1475" fmla="*/ 9461 h 6415289"/>
                <a:gd name="connsiteX1476" fmla="*/ 1772823 w 6552172"/>
                <a:gd name="connsiteY1476" fmla="*/ 4755 h 6415289"/>
                <a:gd name="connsiteX1477" fmla="*/ 1777276 w 6552172"/>
                <a:gd name="connsiteY1477" fmla="*/ 18939 h 6415289"/>
                <a:gd name="connsiteX1478" fmla="*/ 1762710 w 6552172"/>
                <a:gd name="connsiteY1478" fmla="*/ 21483 h 6415289"/>
                <a:gd name="connsiteX1479" fmla="*/ 1765763 w 6552172"/>
                <a:gd name="connsiteY1479" fmla="*/ 13914 h 6415289"/>
                <a:gd name="connsiteX1480" fmla="*/ 1757557 w 6552172"/>
                <a:gd name="connsiteY1480" fmla="*/ 204545 h 6415289"/>
                <a:gd name="connsiteX1481" fmla="*/ 1751578 w 6552172"/>
                <a:gd name="connsiteY1481" fmla="*/ 207661 h 6415289"/>
                <a:gd name="connsiteX1482" fmla="*/ 1743373 w 6552172"/>
                <a:gd name="connsiteY1482" fmla="*/ 210015 h 6415289"/>
                <a:gd name="connsiteX1483" fmla="*/ 1738412 w 6552172"/>
                <a:gd name="connsiteY1483" fmla="*/ 212368 h 6415289"/>
                <a:gd name="connsiteX1484" fmla="*/ 1738412 w 6552172"/>
                <a:gd name="connsiteY1484" fmla="*/ 203463 h 6415289"/>
                <a:gd name="connsiteX1485" fmla="*/ 1758130 w 6552172"/>
                <a:gd name="connsiteY1485" fmla="*/ 204290 h 6415289"/>
                <a:gd name="connsiteX1486" fmla="*/ 1709725 w 6552172"/>
                <a:gd name="connsiteY1486" fmla="*/ 6368077 h 6415289"/>
                <a:gd name="connsiteX1487" fmla="*/ 1716085 w 6552172"/>
                <a:gd name="connsiteY1487" fmla="*/ 6361716 h 6415289"/>
                <a:gd name="connsiteX1488" fmla="*/ 1728807 w 6552172"/>
                <a:gd name="connsiteY1488" fmla="*/ 6363434 h 6415289"/>
                <a:gd name="connsiteX1489" fmla="*/ 1731669 w 6552172"/>
                <a:gd name="connsiteY1489" fmla="*/ 6366868 h 6415289"/>
                <a:gd name="connsiteX1490" fmla="*/ 1710297 w 6552172"/>
                <a:gd name="connsiteY1490" fmla="*/ 6367950 h 6415289"/>
                <a:gd name="connsiteX1491" fmla="*/ 1726517 w 6552172"/>
                <a:gd name="connsiteY1491" fmla="*/ 6385314 h 6415289"/>
                <a:gd name="connsiteX1492" fmla="*/ 1723400 w 6552172"/>
                <a:gd name="connsiteY1492" fmla="*/ 6388431 h 6415289"/>
                <a:gd name="connsiteX1493" fmla="*/ 1720284 w 6552172"/>
                <a:gd name="connsiteY1493" fmla="*/ 6385314 h 6415289"/>
                <a:gd name="connsiteX1494" fmla="*/ 1723400 w 6552172"/>
                <a:gd name="connsiteY1494" fmla="*/ 6382198 h 6415289"/>
                <a:gd name="connsiteX1495" fmla="*/ 1727039 w 6552172"/>
                <a:gd name="connsiteY1495" fmla="*/ 6384685 h 6415289"/>
                <a:gd name="connsiteX1496" fmla="*/ 1727090 w 6552172"/>
                <a:gd name="connsiteY1496" fmla="*/ 6385187 h 6415289"/>
                <a:gd name="connsiteX1497" fmla="*/ 1707753 w 6552172"/>
                <a:gd name="connsiteY1497" fmla="*/ 3311372 h 6415289"/>
                <a:gd name="connsiteX1498" fmla="*/ 1706354 w 6552172"/>
                <a:gd name="connsiteY1498" fmla="*/ 3308255 h 6415289"/>
                <a:gd name="connsiteX1499" fmla="*/ 1709661 w 6552172"/>
                <a:gd name="connsiteY1499" fmla="*/ 3305075 h 6415289"/>
                <a:gd name="connsiteX1500" fmla="*/ 1710997 w 6552172"/>
                <a:gd name="connsiteY1500" fmla="*/ 3308255 h 6415289"/>
                <a:gd name="connsiteX1501" fmla="*/ 1708325 w 6552172"/>
                <a:gd name="connsiteY1501" fmla="*/ 3311245 h 6415289"/>
                <a:gd name="connsiteX1502" fmla="*/ 1711251 w 6552172"/>
                <a:gd name="connsiteY1502" fmla="*/ 5432034 h 6415289"/>
                <a:gd name="connsiteX1503" fmla="*/ 1714114 w 6552172"/>
                <a:gd name="connsiteY1503" fmla="*/ 5436741 h 6415289"/>
                <a:gd name="connsiteX1504" fmla="*/ 1706990 w 6552172"/>
                <a:gd name="connsiteY1504" fmla="*/ 5439412 h 6415289"/>
                <a:gd name="connsiteX1505" fmla="*/ 1711824 w 6552172"/>
                <a:gd name="connsiteY1505" fmla="*/ 5431907 h 6415289"/>
                <a:gd name="connsiteX1506" fmla="*/ 1710297 w 6552172"/>
                <a:gd name="connsiteY1506" fmla="*/ 6277182 h 6415289"/>
                <a:gd name="connsiteX1507" fmla="*/ 1717167 w 6552172"/>
                <a:gd name="connsiteY1507" fmla="*/ 6284815 h 6415289"/>
                <a:gd name="connsiteX1508" fmla="*/ 1705463 w 6552172"/>
                <a:gd name="connsiteY1508" fmla="*/ 6284052 h 6415289"/>
                <a:gd name="connsiteX1509" fmla="*/ 1710870 w 6552172"/>
                <a:gd name="connsiteY1509" fmla="*/ 6277055 h 6415289"/>
                <a:gd name="connsiteX1510" fmla="*/ 1729380 w 6552172"/>
                <a:gd name="connsiteY1510" fmla="*/ 6174711 h 6415289"/>
                <a:gd name="connsiteX1511" fmla="*/ 1718693 w 6552172"/>
                <a:gd name="connsiteY1511" fmla="*/ 6174711 h 6415289"/>
                <a:gd name="connsiteX1512" fmla="*/ 1720029 w 6552172"/>
                <a:gd name="connsiteY1512" fmla="*/ 6169813 h 6415289"/>
                <a:gd name="connsiteX1513" fmla="*/ 1728934 w 6552172"/>
                <a:gd name="connsiteY1513" fmla="*/ 6171079 h 6415289"/>
                <a:gd name="connsiteX1514" fmla="*/ 1730206 w 6552172"/>
                <a:gd name="connsiteY1514" fmla="*/ 6174648 h 6415289"/>
                <a:gd name="connsiteX1515" fmla="*/ 1720920 w 6552172"/>
                <a:gd name="connsiteY1515" fmla="*/ 1863991 h 6415289"/>
                <a:gd name="connsiteX1516" fmla="*/ 1724036 w 6552172"/>
                <a:gd name="connsiteY1516" fmla="*/ 1860875 h 6415289"/>
                <a:gd name="connsiteX1517" fmla="*/ 1727153 w 6552172"/>
                <a:gd name="connsiteY1517" fmla="*/ 1863993 h 6415289"/>
                <a:gd name="connsiteX1518" fmla="*/ 1724036 w 6552172"/>
                <a:gd name="connsiteY1518" fmla="*/ 1867109 h 6415289"/>
                <a:gd name="connsiteX1519" fmla="*/ 1723973 w 6552172"/>
                <a:gd name="connsiteY1519" fmla="*/ 1867108 h 6415289"/>
                <a:gd name="connsiteX1520" fmla="*/ 1720920 w 6552172"/>
                <a:gd name="connsiteY1520" fmla="*/ 1863991 h 6415289"/>
                <a:gd name="connsiteX1521" fmla="*/ 1727280 w 6552172"/>
                <a:gd name="connsiteY1521" fmla="*/ 2382390 h 6415289"/>
                <a:gd name="connsiteX1522" fmla="*/ 1742037 w 6552172"/>
                <a:gd name="connsiteY1522" fmla="*/ 2385443 h 6415289"/>
                <a:gd name="connsiteX1523" fmla="*/ 1737394 w 6552172"/>
                <a:gd name="connsiteY1523" fmla="*/ 2389386 h 6415289"/>
                <a:gd name="connsiteX1524" fmla="*/ 1727090 w 6552172"/>
                <a:gd name="connsiteY1524" fmla="*/ 2382390 h 6415289"/>
                <a:gd name="connsiteX1525" fmla="*/ 1740002 w 6552172"/>
                <a:gd name="connsiteY1525" fmla="*/ 105254 h 6415289"/>
                <a:gd name="connsiteX1526" fmla="*/ 1746045 w 6552172"/>
                <a:gd name="connsiteY1526" fmla="*/ 113141 h 6415289"/>
                <a:gd name="connsiteX1527" fmla="*/ 1735295 w 6552172"/>
                <a:gd name="connsiteY1527" fmla="*/ 116767 h 6415289"/>
                <a:gd name="connsiteX1528" fmla="*/ 1739429 w 6552172"/>
                <a:gd name="connsiteY1528" fmla="*/ 105127 h 6415289"/>
                <a:gd name="connsiteX1529" fmla="*/ 1735486 w 6552172"/>
                <a:gd name="connsiteY1529" fmla="*/ 5758720 h 6415289"/>
                <a:gd name="connsiteX1530" fmla="*/ 1742928 w 6552172"/>
                <a:gd name="connsiteY1530" fmla="*/ 5762537 h 6415289"/>
                <a:gd name="connsiteX1531" fmla="*/ 1740320 w 6552172"/>
                <a:gd name="connsiteY1531" fmla="*/ 5765526 h 6415289"/>
                <a:gd name="connsiteX1532" fmla="*/ 1734697 w 6552172"/>
                <a:gd name="connsiteY1532" fmla="*/ 5761799 h 6415289"/>
                <a:gd name="connsiteX1533" fmla="*/ 1735168 w 6552172"/>
                <a:gd name="connsiteY1533" fmla="*/ 5758593 h 6415289"/>
                <a:gd name="connsiteX1534" fmla="*/ 1741846 w 6552172"/>
                <a:gd name="connsiteY1534" fmla="*/ 241373 h 6415289"/>
                <a:gd name="connsiteX1535" fmla="*/ 1740065 w 6552172"/>
                <a:gd name="connsiteY1535" fmla="*/ 241755 h 6415289"/>
                <a:gd name="connsiteX1536" fmla="*/ 1752087 w 6552172"/>
                <a:gd name="connsiteY1536" fmla="*/ 232659 h 6415289"/>
                <a:gd name="connsiteX1537" fmla="*/ 1755331 w 6552172"/>
                <a:gd name="connsiteY1537" fmla="*/ 239020 h 6415289"/>
                <a:gd name="connsiteX1538" fmla="*/ 1749416 w 6552172"/>
                <a:gd name="connsiteY1538" fmla="*/ 240483 h 6415289"/>
                <a:gd name="connsiteX1539" fmla="*/ 1741528 w 6552172"/>
                <a:gd name="connsiteY1539" fmla="*/ 241246 h 6415289"/>
                <a:gd name="connsiteX1540" fmla="*/ 1749098 w 6552172"/>
                <a:gd name="connsiteY1540" fmla="*/ 220128 h 6415289"/>
                <a:gd name="connsiteX1541" fmla="*/ 1752214 w 6552172"/>
                <a:gd name="connsiteY1541" fmla="*/ 215421 h 6415289"/>
                <a:gd name="connsiteX1542" fmla="*/ 1755331 w 6552172"/>
                <a:gd name="connsiteY1542" fmla="*/ 220128 h 6415289"/>
                <a:gd name="connsiteX1543" fmla="*/ 1752214 w 6552172"/>
                <a:gd name="connsiteY1543" fmla="*/ 224835 h 6415289"/>
                <a:gd name="connsiteX1544" fmla="*/ 1748780 w 6552172"/>
                <a:gd name="connsiteY1544" fmla="*/ 220001 h 6415289"/>
                <a:gd name="connsiteX1545" fmla="*/ 1755458 w 6552172"/>
                <a:gd name="connsiteY1545" fmla="*/ 357329 h 6415289"/>
                <a:gd name="connsiteX1546" fmla="*/ 1750815 w 6552172"/>
                <a:gd name="connsiteY1546" fmla="*/ 360128 h 6415289"/>
                <a:gd name="connsiteX1547" fmla="*/ 1746172 w 6552172"/>
                <a:gd name="connsiteY1547" fmla="*/ 355484 h 6415289"/>
                <a:gd name="connsiteX1548" fmla="*/ 1750815 w 6552172"/>
                <a:gd name="connsiteY1548" fmla="*/ 352686 h 6415289"/>
                <a:gd name="connsiteX1549" fmla="*/ 1755013 w 6552172"/>
                <a:gd name="connsiteY1549" fmla="*/ 357202 h 6415289"/>
                <a:gd name="connsiteX1550" fmla="*/ 1745790 w 6552172"/>
                <a:gd name="connsiteY1550" fmla="*/ 2634783 h 6415289"/>
                <a:gd name="connsiteX1551" fmla="*/ 1750624 w 6552172"/>
                <a:gd name="connsiteY1551" fmla="*/ 2637963 h 6415289"/>
                <a:gd name="connsiteX1552" fmla="*/ 1747698 w 6552172"/>
                <a:gd name="connsiteY1552" fmla="*/ 2641080 h 6415289"/>
                <a:gd name="connsiteX1553" fmla="*/ 1742864 w 6552172"/>
                <a:gd name="connsiteY1553" fmla="*/ 2637963 h 6415289"/>
                <a:gd name="connsiteX1554" fmla="*/ 1745790 w 6552172"/>
                <a:gd name="connsiteY1554" fmla="*/ 2634783 h 6415289"/>
                <a:gd name="connsiteX1555" fmla="*/ 1750115 w 6552172"/>
                <a:gd name="connsiteY1555" fmla="*/ 386843 h 6415289"/>
                <a:gd name="connsiteX1556" fmla="*/ 1756476 w 6552172"/>
                <a:gd name="connsiteY1556" fmla="*/ 384807 h 6415289"/>
                <a:gd name="connsiteX1557" fmla="*/ 1755013 w 6552172"/>
                <a:gd name="connsiteY1557" fmla="*/ 393203 h 6415289"/>
                <a:gd name="connsiteX1558" fmla="*/ 1749861 w 6552172"/>
                <a:gd name="connsiteY1558" fmla="*/ 386843 h 6415289"/>
                <a:gd name="connsiteX1559" fmla="*/ 1726008 w 6552172"/>
                <a:gd name="connsiteY1559" fmla="*/ 11115 h 6415289"/>
                <a:gd name="connsiteX1560" fmla="*/ 1734086 w 6552172"/>
                <a:gd name="connsiteY1560" fmla="*/ 11115 h 6415289"/>
                <a:gd name="connsiteX1561" fmla="*/ 1745726 w 6552172"/>
                <a:gd name="connsiteY1561" fmla="*/ 11115 h 6415289"/>
                <a:gd name="connsiteX1562" fmla="*/ 1738730 w 6552172"/>
                <a:gd name="connsiteY1562" fmla="*/ 20465 h 6415289"/>
                <a:gd name="connsiteX1563" fmla="*/ 1722637 w 6552172"/>
                <a:gd name="connsiteY1563" fmla="*/ 20465 h 6415289"/>
                <a:gd name="connsiteX1564" fmla="*/ 1726008 w 6552172"/>
                <a:gd name="connsiteY1564" fmla="*/ 11115 h 6415289"/>
                <a:gd name="connsiteX1565" fmla="*/ 1722764 w 6552172"/>
                <a:gd name="connsiteY1565" fmla="*/ 2597891 h 6415289"/>
                <a:gd name="connsiteX1566" fmla="*/ 1722764 w 6552172"/>
                <a:gd name="connsiteY1566" fmla="*/ 2597891 h 6415289"/>
                <a:gd name="connsiteX1567" fmla="*/ 1723337 w 6552172"/>
                <a:gd name="connsiteY1567" fmla="*/ 2603743 h 6415289"/>
                <a:gd name="connsiteX1568" fmla="*/ 1719584 w 6552172"/>
                <a:gd name="connsiteY1568" fmla="*/ 2603743 h 6415289"/>
                <a:gd name="connsiteX1569" fmla="*/ 1722764 w 6552172"/>
                <a:gd name="connsiteY1569" fmla="*/ 2597891 h 6415289"/>
                <a:gd name="connsiteX1570" fmla="*/ 1717040 w 6552172"/>
                <a:gd name="connsiteY1570" fmla="*/ 1078189 h 6415289"/>
                <a:gd name="connsiteX1571" fmla="*/ 1705673 w 6552172"/>
                <a:gd name="connsiteY1571" fmla="*/ 1082456 h 6415289"/>
                <a:gd name="connsiteX1572" fmla="*/ 1704318 w 6552172"/>
                <a:gd name="connsiteY1572" fmla="*/ 1081687 h 6415289"/>
                <a:gd name="connsiteX1573" fmla="*/ 1710107 w 6552172"/>
                <a:gd name="connsiteY1573" fmla="*/ 1074245 h 6415289"/>
                <a:gd name="connsiteX1574" fmla="*/ 1717040 w 6552172"/>
                <a:gd name="connsiteY1574" fmla="*/ 1078189 h 6415289"/>
                <a:gd name="connsiteX1575" fmla="*/ 1703682 w 6552172"/>
                <a:gd name="connsiteY1575" fmla="*/ 117721 h 6415289"/>
                <a:gd name="connsiteX1576" fmla="*/ 1708516 w 6552172"/>
                <a:gd name="connsiteY1576" fmla="*/ 120901 h 6415289"/>
                <a:gd name="connsiteX1577" fmla="*/ 1705590 w 6552172"/>
                <a:gd name="connsiteY1577" fmla="*/ 124018 h 6415289"/>
                <a:gd name="connsiteX1578" fmla="*/ 1700756 w 6552172"/>
                <a:gd name="connsiteY1578" fmla="*/ 120901 h 6415289"/>
                <a:gd name="connsiteX1579" fmla="*/ 1703682 w 6552172"/>
                <a:gd name="connsiteY1579" fmla="*/ 117721 h 6415289"/>
                <a:gd name="connsiteX1580" fmla="*/ 1702283 w 6552172"/>
                <a:gd name="connsiteY1580" fmla="*/ 95522 h 6415289"/>
                <a:gd name="connsiteX1581" fmla="*/ 1705400 w 6552172"/>
                <a:gd name="connsiteY1581" fmla="*/ 94123 h 6415289"/>
                <a:gd name="connsiteX1582" fmla="*/ 1708516 w 6552172"/>
                <a:gd name="connsiteY1582" fmla="*/ 97494 h 6415289"/>
                <a:gd name="connsiteX1583" fmla="*/ 1705400 w 6552172"/>
                <a:gd name="connsiteY1583" fmla="*/ 98829 h 6415289"/>
                <a:gd name="connsiteX1584" fmla="*/ 1702283 w 6552172"/>
                <a:gd name="connsiteY1584" fmla="*/ 95586 h 6415289"/>
                <a:gd name="connsiteX1585" fmla="*/ 1702283 w 6552172"/>
                <a:gd name="connsiteY1585" fmla="*/ 95522 h 6415289"/>
                <a:gd name="connsiteX1586" fmla="*/ 1707753 w 6552172"/>
                <a:gd name="connsiteY1586" fmla="*/ 64863 h 6415289"/>
                <a:gd name="connsiteX1587" fmla="*/ 1714114 w 6552172"/>
                <a:gd name="connsiteY1587" fmla="*/ 72941 h 6415289"/>
                <a:gd name="connsiteX1588" fmla="*/ 1702601 w 6552172"/>
                <a:gd name="connsiteY1588" fmla="*/ 77139 h 6415289"/>
                <a:gd name="connsiteX1589" fmla="*/ 1701310 w 6552172"/>
                <a:gd name="connsiteY1589" fmla="*/ 67509 h 6415289"/>
                <a:gd name="connsiteX1590" fmla="*/ 1707626 w 6552172"/>
                <a:gd name="connsiteY1590" fmla="*/ 64863 h 6415289"/>
                <a:gd name="connsiteX1591" fmla="*/ 1704064 w 6552172"/>
                <a:gd name="connsiteY1591" fmla="*/ 146090 h 6415289"/>
                <a:gd name="connsiteX1592" fmla="*/ 1708516 w 6552172"/>
                <a:gd name="connsiteY1592" fmla="*/ 150790 h 6415289"/>
                <a:gd name="connsiteX1593" fmla="*/ 1708516 w 6552172"/>
                <a:gd name="connsiteY1593" fmla="*/ 150797 h 6415289"/>
                <a:gd name="connsiteX1594" fmla="*/ 1698276 w 6552172"/>
                <a:gd name="connsiteY1594" fmla="*/ 153532 h 6415289"/>
                <a:gd name="connsiteX1595" fmla="*/ 1704064 w 6552172"/>
                <a:gd name="connsiteY1595" fmla="*/ 146090 h 6415289"/>
                <a:gd name="connsiteX1596" fmla="*/ 1688544 w 6552172"/>
                <a:gd name="connsiteY1596" fmla="*/ 2494084 h 6415289"/>
                <a:gd name="connsiteX1597" fmla="*/ 1688544 w 6552172"/>
                <a:gd name="connsiteY1597" fmla="*/ 2494084 h 6415289"/>
                <a:gd name="connsiteX1598" fmla="*/ 1689116 w 6552172"/>
                <a:gd name="connsiteY1598" fmla="*/ 2499936 h 6415289"/>
                <a:gd name="connsiteX1599" fmla="*/ 1685427 w 6552172"/>
                <a:gd name="connsiteY1599" fmla="*/ 2499936 h 6415289"/>
                <a:gd name="connsiteX1600" fmla="*/ 1688544 w 6552172"/>
                <a:gd name="connsiteY1600" fmla="*/ 2494084 h 6415289"/>
                <a:gd name="connsiteX1601" fmla="*/ 1685936 w 6552172"/>
                <a:gd name="connsiteY1601" fmla="*/ 259183 h 6415289"/>
                <a:gd name="connsiteX1602" fmla="*/ 1698657 w 6552172"/>
                <a:gd name="connsiteY1602" fmla="*/ 263890 h 6415289"/>
                <a:gd name="connsiteX1603" fmla="*/ 1687939 w 6552172"/>
                <a:gd name="connsiteY1603" fmla="*/ 267579 h 6415289"/>
                <a:gd name="connsiteX1604" fmla="*/ 1685554 w 6552172"/>
                <a:gd name="connsiteY1604" fmla="*/ 265798 h 6415289"/>
                <a:gd name="connsiteX1605" fmla="*/ 1685936 w 6552172"/>
                <a:gd name="connsiteY1605" fmla="*/ 259183 h 6415289"/>
                <a:gd name="connsiteX1606" fmla="*/ 1688353 w 6552172"/>
                <a:gd name="connsiteY1606" fmla="*/ 6193730 h 6415289"/>
                <a:gd name="connsiteX1607" fmla="*/ 1692487 w 6552172"/>
                <a:gd name="connsiteY1607" fmla="*/ 6196910 h 6415289"/>
                <a:gd name="connsiteX1608" fmla="*/ 1688353 w 6552172"/>
                <a:gd name="connsiteY1608" fmla="*/ 6200027 h 6415289"/>
                <a:gd name="connsiteX1609" fmla="*/ 1684218 w 6552172"/>
                <a:gd name="connsiteY1609" fmla="*/ 6196910 h 6415289"/>
                <a:gd name="connsiteX1610" fmla="*/ 1688544 w 6552172"/>
                <a:gd name="connsiteY1610" fmla="*/ 6193284 h 6415289"/>
                <a:gd name="connsiteX1611" fmla="*/ 1684409 w 6552172"/>
                <a:gd name="connsiteY1611" fmla="*/ 6303388 h 6415289"/>
                <a:gd name="connsiteX1612" fmla="*/ 1691279 w 6552172"/>
                <a:gd name="connsiteY1612" fmla="*/ 6298046 h 6415289"/>
                <a:gd name="connsiteX1613" fmla="*/ 1695413 w 6552172"/>
                <a:gd name="connsiteY1613" fmla="*/ 6301226 h 6415289"/>
                <a:gd name="connsiteX1614" fmla="*/ 1688544 w 6552172"/>
                <a:gd name="connsiteY1614" fmla="*/ 6306505 h 6415289"/>
                <a:gd name="connsiteX1615" fmla="*/ 1684409 w 6552172"/>
                <a:gd name="connsiteY1615" fmla="*/ 6302943 h 6415289"/>
                <a:gd name="connsiteX1616" fmla="*/ 1692996 w 6552172"/>
                <a:gd name="connsiteY1616" fmla="*/ 2575501 h 6415289"/>
                <a:gd name="connsiteX1617" fmla="*/ 1697639 w 6552172"/>
                <a:gd name="connsiteY1617" fmla="*/ 2572321 h 6415289"/>
                <a:gd name="connsiteX1618" fmla="*/ 1702283 w 6552172"/>
                <a:gd name="connsiteY1618" fmla="*/ 2575501 h 6415289"/>
                <a:gd name="connsiteX1619" fmla="*/ 1697639 w 6552172"/>
                <a:gd name="connsiteY1619" fmla="*/ 2578618 h 6415289"/>
                <a:gd name="connsiteX1620" fmla="*/ 1692996 w 6552172"/>
                <a:gd name="connsiteY1620" fmla="*/ 2575056 h 6415289"/>
                <a:gd name="connsiteX1621" fmla="*/ 1699357 w 6552172"/>
                <a:gd name="connsiteY1621" fmla="*/ 2358346 h 6415289"/>
                <a:gd name="connsiteX1622" fmla="*/ 1696177 w 6552172"/>
                <a:gd name="connsiteY1622" fmla="*/ 2355166 h 6415289"/>
                <a:gd name="connsiteX1623" fmla="*/ 1699357 w 6552172"/>
                <a:gd name="connsiteY1623" fmla="*/ 2351985 h 6415289"/>
                <a:gd name="connsiteX1624" fmla="*/ 1702537 w 6552172"/>
                <a:gd name="connsiteY1624" fmla="*/ 2355166 h 6415289"/>
                <a:gd name="connsiteX1625" fmla="*/ 1699357 w 6552172"/>
                <a:gd name="connsiteY1625" fmla="*/ 2358346 h 6415289"/>
                <a:gd name="connsiteX1626" fmla="*/ 1688544 w 6552172"/>
                <a:gd name="connsiteY1626" fmla="*/ 215294 h 6415289"/>
                <a:gd name="connsiteX1627" fmla="*/ 1693187 w 6552172"/>
                <a:gd name="connsiteY1627" fmla="*/ 218411 h 6415289"/>
                <a:gd name="connsiteX1628" fmla="*/ 1688544 w 6552172"/>
                <a:gd name="connsiteY1628" fmla="*/ 221591 h 6415289"/>
                <a:gd name="connsiteX1629" fmla="*/ 1683900 w 6552172"/>
                <a:gd name="connsiteY1629" fmla="*/ 218411 h 6415289"/>
                <a:gd name="connsiteX1630" fmla="*/ 1688544 w 6552172"/>
                <a:gd name="connsiteY1630" fmla="*/ 215294 h 6415289"/>
                <a:gd name="connsiteX1631" fmla="*/ 1680275 w 6552172"/>
                <a:gd name="connsiteY1631" fmla="*/ 283735 h 6415289"/>
                <a:gd name="connsiteX1632" fmla="*/ 1676140 w 6552172"/>
                <a:gd name="connsiteY1632" fmla="*/ 290796 h 6415289"/>
                <a:gd name="connsiteX1633" fmla="*/ 1672069 w 6552172"/>
                <a:gd name="connsiteY1633" fmla="*/ 283735 h 6415289"/>
                <a:gd name="connsiteX1634" fmla="*/ 1676140 w 6552172"/>
                <a:gd name="connsiteY1634" fmla="*/ 276611 h 6415289"/>
                <a:gd name="connsiteX1635" fmla="*/ 1680084 w 6552172"/>
                <a:gd name="connsiteY1635" fmla="*/ 283735 h 6415289"/>
                <a:gd name="connsiteX1636" fmla="*/ 1671879 w 6552172"/>
                <a:gd name="connsiteY1636" fmla="*/ 232850 h 6415289"/>
                <a:gd name="connsiteX1637" fmla="*/ 1677222 w 6552172"/>
                <a:gd name="connsiteY1637" fmla="*/ 243218 h 6415289"/>
                <a:gd name="connsiteX1638" fmla="*/ 1665327 w 6552172"/>
                <a:gd name="connsiteY1638" fmla="*/ 230496 h 6415289"/>
                <a:gd name="connsiteX1639" fmla="*/ 1671688 w 6552172"/>
                <a:gd name="connsiteY1639" fmla="*/ 233168 h 6415289"/>
                <a:gd name="connsiteX1640" fmla="*/ 1663737 w 6552172"/>
                <a:gd name="connsiteY1640" fmla="*/ 2536955 h 6415289"/>
                <a:gd name="connsiteX1641" fmla="*/ 1659094 w 6552172"/>
                <a:gd name="connsiteY1641" fmla="*/ 2536955 h 6415289"/>
                <a:gd name="connsiteX1642" fmla="*/ 1658139 w 6552172"/>
                <a:gd name="connsiteY1642" fmla="*/ 2533838 h 6415289"/>
                <a:gd name="connsiteX1643" fmla="*/ 1663546 w 6552172"/>
                <a:gd name="connsiteY1643" fmla="*/ 2537273 h 6415289"/>
                <a:gd name="connsiteX1644" fmla="*/ 1654323 w 6552172"/>
                <a:gd name="connsiteY1644" fmla="*/ 6265606 h 6415289"/>
                <a:gd name="connsiteX1645" fmla="*/ 1662019 w 6552172"/>
                <a:gd name="connsiteY1645" fmla="*/ 6267451 h 6415289"/>
                <a:gd name="connsiteX1646" fmla="*/ 1657185 w 6552172"/>
                <a:gd name="connsiteY1646" fmla="*/ 6268786 h 6415289"/>
                <a:gd name="connsiteX1647" fmla="*/ 1654323 w 6552172"/>
                <a:gd name="connsiteY1647" fmla="*/ 6265606 h 6415289"/>
                <a:gd name="connsiteX1648" fmla="*/ 1651333 w 6552172"/>
                <a:gd name="connsiteY1648" fmla="*/ 2414829 h 6415289"/>
                <a:gd name="connsiteX1649" fmla="*/ 1652453 w 6552172"/>
                <a:gd name="connsiteY1649" fmla="*/ 2410008 h 6415289"/>
                <a:gd name="connsiteX1650" fmla="*/ 1652478 w 6552172"/>
                <a:gd name="connsiteY1650" fmla="*/ 2409995 h 6415289"/>
                <a:gd name="connsiteX1651" fmla="*/ 1657128 w 6552172"/>
                <a:gd name="connsiteY1651" fmla="*/ 2411045 h 6415289"/>
                <a:gd name="connsiteX1652" fmla="*/ 1657185 w 6552172"/>
                <a:gd name="connsiteY1652" fmla="*/ 2411140 h 6415289"/>
                <a:gd name="connsiteX1653" fmla="*/ 1656104 w 6552172"/>
                <a:gd name="connsiteY1653" fmla="*/ 2415974 h 6415289"/>
                <a:gd name="connsiteX1654" fmla="*/ 1651372 w 6552172"/>
                <a:gd name="connsiteY1654" fmla="*/ 2414887 h 6415289"/>
                <a:gd name="connsiteX1655" fmla="*/ 1651333 w 6552172"/>
                <a:gd name="connsiteY1655" fmla="*/ 2414829 h 6415289"/>
                <a:gd name="connsiteX1656" fmla="*/ 1658903 w 6552172"/>
                <a:gd name="connsiteY1656" fmla="*/ 193286 h 6415289"/>
                <a:gd name="connsiteX1657" fmla="*/ 1662019 w 6552172"/>
                <a:gd name="connsiteY1657" fmla="*/ 196212 h 6415289"/>
                <a:gd name="connsiteX1658" fmla="*/ 1658903 w 6552172"/>
                <a:gd name="connsiteY1658" fmla="*/ 201110 h 6415289"/>
                <a:gd name="connsiteX1659" fmla="*/ 1655786 w 6552172"/>
                <a:gd name="connsiteY1659" fmla="*/ 198184 h 6415289"/>
                <a:gd name="connsiteX1660" fmla="*/ 1658903 w 6552172"/>
                <a:gd name="connsiteY1660" fmla="*/ 193286 h 6415289"/>
                <a:gd name="connsiteX1661" fmla="*/ 1654259 w 6552172"/>
                <a:gd name="connsiteY1661" fmla="*/ 234186 h 6415289"/>
                <a:gd name="connsiteX1662" fmla="*/ 1657376 w 6552172"/>
                <a:gd name="connsiteY1662" fmla="*/ 237302 h 6415289"/>
                <a:gd name="connsiteX1663" fmla="*/ 1654259 w 6552172"/>
                <a:gd name="connsiteY1663" fmla="*/ 240419 h 6415289"/>
                <a:gd name="connsiteX1664" fmla="*/ 1651143 w 6552172"/>
                <a:gd name="connsiteY1664" fmla="*/ 237302 h 6415289"/>
                <a:gd name="connsiteX1665" fmla="*/ 1654259 w 6552172"/>
                <a:gd name="connsiteY1665" fmla="*/ 234186 h 6415289"/>
                <a:gd name="connsiteX1666" fmla="*/ 1649425 w 6552172"/>
                <a:gd name="connsiteY1666" fmla="*/ 6161926 h 6415289"/>
                <a:gd name="connsiteX1667" fmla="*/ 1652733 w 6552172"/>
                <a:gd name="connsiteY1667" fmla="*/ 6164973 h 6415289"/>
                <a:gd name="connsiteX1668" fmla="*/ 1652733 w 6552172"/>
                <a:gd name="connsiteY1668" fmla="*/ 6165043 h 6415289"/>
                <a:gd name="connsiteX1669" fmla="*/ 1651333 w 6552172"/>
                <a:gd name="connsiteY1669" fmla="*/ 6168160 h 6415289"/>
                <a:gd name="connsiteX1670" fmla="*/ 1648026 w 6552172"/>
                <a:gd name="connsiteY1670" fmla="*/ 6165043 h 6415289"/>
                <a:gd name="connsiteX1671" fmla="*/ 1649425 w 6552172"/>
                <a:gd name="connsiteY1671" fmla="*/ 6161926 h 6415289"/>
                <a:gd name="connsiteX1672" fmla="*/ 1621692 w 6552172"/>
                <a:gd name="connsiteY1672" fmla="*/ 6135593 h 6415289"/>
                <a:gd name="connsiteX1673" fmla="*/ 1633905 w 6552172"/>
                <a:gd name="connsiteY1673" fmla="*/ 6138010 h 6415289"/>
                <a:gd name="connsiteX1674" fmla="*/ 1634986 w 6552172"/>
                <a:gd name="connsiteY1674" fmla="*/ 6144053 h 6415289"/>
                <a:gd name="connsiteX1675" fmla="*/ 1621692 w 6552172"/>
                <a:gd name="connsiteY1675" fmla="*/ 6135529 h 6415289"/>
                <a:gd name="connsiteX1676" fmla="*/ 1632569 w 6552172"/>
                <a:gd name="connsiteY1676" fmla="*/ 6306632 h 6415289"/>
                <a:gd name="connsiteX1677" fmla="*/ 1627544 w 6552172"/>
                <a:gd name="connsiteY1677" fmla="*/ 6309749 h 6415289"/>
                <a:gd name="connsiteX1678" fmla="*/ 1626336 w 6552172"/>
                <a:gd name="connsiteY1678" fmla="*/ 6306632 h 6415289"/>
                <a:gd name="connsiteX1679" fmla="*/ 1631361 w 6552172"/>
                <a:gd name="connsiteY1679" fmla="*/ 6303516 h 6415289"/>
                <a:gd name="connsiteX1680" fmla="*/ 1632569 w 6552172"/>
                <a:gd name="connsiteY1680" fmla="*/ 6306569 h 6415289"/>
                <a:gd name="connsiteX1681" fmla="*/ 1631679 w 6552172"/>
                <a:gd name="connsiteY1681" fmla="*/ 183872 h 6415289"/>
                <a:gd name="connsiteX1682" fmla="*/ 1631106 w 6552172"/>
                <a:gd name="connsiteY1682" fmla="*/ 193350 h 6415289"/>
                <a:gd name="connsiteX1683" fmla="*/ 1621692 w 6552172"/>
                <a:gd name="connsiteY1683" fmla="*/ 180119 h 6415289"/>
                <a:gd name="connsiteX1684" fmla="*/ 1631679 w 6552172"/>
                <a:gd name="connsiteY1684" fmla="*/ 183809 h 6415289"/>
                <a:gd name="connsiteX1685" fmla="*/ 1624937 w 6552172"/>
                <a:gd name="connsiteY1685" fmla="*/ 94441 h 6415289"/>
                <a:gd name="connsiteX1686" fmla="*/ 1628244 w 6552172"/>
                <a:gd name="connsiteY1686" fmla="*/ 93486 h 6415289"/>
                <a:gd name="connsiteX1687" fmla="*/ 1630407 w 6552172"/>
                <a:gd name="connsiteY1687" fmla="*/ 102328 h 6415289"/>
                <a:gd name="connsiteX1688" fmla="*/ 1624937 w 6552172"/>
                <a:gd name="connsiteY1688" fmla="*/ 94441 h 6415289"/>
                <a:gd name="connsiteX1689" fmla="*/ 1634096 w 6552172"/>
                <a:gd name="connsiteY1689" fmla="*/ 208933 h 6415289"/>
                <a:gd name="connsiteX1690" fmla="*/ 1632760 w 6552172"/>
                <a:gd name="connsiteY1690" fmla="*/ 212050 h 6415289"/>
                <a:gd name="connsiteX1691" fmla="*/ 1629453 w 6552172"/>
                <a:gd name="connsiteY1691" fmla="*/ 208933 h 6415289"/>
                <a:gd name="connsiteX1692" fmla="*/ 1630852 w 6552172"/>
                <a:gd name="connsiteY1692" fmla="*/ 205753 h 6415289"/>
                <a:gd name="connsiteX1693" fmla="*/ 1634096 w 6552172"/>
                <a:gd name="connsiteY1693" fmla="*/ 208997 h 6415289"/>
                <a:gd name="connsiteX1694" fmla="*/ 1612215 w 6552172"/>
                <a:gd name="connsiteY1694" fmla="*/ 112887 h 6415289"/>
                <a:gd name="connsiteX1695" fmla="*/ 1603183 w 6552172"/>
                <a:gd name="connsiteY1695" fmla="*/ 109834 h 6415289"/>
                <a:gd name="connsiteX1696" fmla="*/ 1603755 w 6552172"/>
                <a:gd name="connsiteY1696" fmla="*/ 103473 h 6415289"/>
                <a:gd name="connsiteX1697" fmla="*/ 1616477 w 6552172"/>
                <a:gd name="connsiteY1697" fmla="*/ 103473 h 6415289"/>
                <a:gd name="connsiteX1698" fmla="*/ 1624428 w 6552172"/>
                <a:gd name="connsiteY1698" fmla="*/ 111869 h 6415289"/>
                <a:gd name="connsiteX1699" fmla="*/ 1612215 w 6552172"/>
                <a:gd name="connsiteY1699" fmla="*/ 112887 h 6415289"/>
                <a:gd name="connsiteX1700" fmla="*/ 1609098 w 6552172"/>
                <a:gd name="connsiteY1700" fmla="*/ 495802 h 6415289"/>
                <a:gd name="connsiteX1701" fmla="*/ 1606045 w 6552172"/>
                <a:gd name="connsiteY1701" fmla="*/ 498791 h 6415289"/>
                <a:gd name="connsiteX1702" fmla="*/ 1602929 w 6552172"/>
                <a:gd name="connsiteY1702" fmla="*/ 493893 h 6415289"/>
                <a:gd name="connsiteX1703" fmla="*/ 1606045 w 6552172"/>
                <a:gd name="connsiteY1703" fmla="*/ 490904 h 6415289"/>
                <a:gd name="connsiteX1704" fmla="*/ 1609289 w 6552172"/>
                <a:gd name="connsiteY1704" fmla="*/ 495484 h 6415289"/>
                <a:gd name="connsiteX1705" fmla="*/ 1606045 w 6552172"/>
                <a:gd name="connsiteY1705" fmla="*/ 1414352 h 6415289"/>
                <a:gd name="connsiteX1706" fmla="*/ 1609098 w 6552172"/>
                <a:gd name="connsiteY1706" fmla="*/ 1417532 h 6415289"/>
                <a:gd name="connsiteX1707" fmla="*/ 1609098 w 6552172"/>
                <a:gd name="connsiteY1707" fmla="*/ 1417533 h 6415289"/>
                <a:gd name="connsiteX1708" fmla="*/ 1606045 w 6552172"/>
                <a:gd name="connsiteY1708" fmla="*/ 1420650 h 6415289"/>
                <a:gd name="connsiteX1709" fmla="*/ 1602929 w 6552172"/>
                <a:gd name="connsiteY1709" fmla="*/ 1417533 h 6415289"/>
                <a:gd name="connsiteX1710" fmla="*/ 1605632 w 6552172"/>
                <a:gd name="connsiteY1710" fmla="*/ 1414052 h 6415289"/>
                <a:gd name="connsiteX1711" fmla="*/ 1606236 w 6552172"/>
                <a:gd name="connsiteY1711" fmla="*/ 1414034 h 6415289"/>
                <a:gd name="connsiteX1712" fmla="*/ 1609098 w 6552172"/>
                <a:gd name="connsiteY1712" fmla="*/ 6184189 h 6415289"/>
                <a:gd name="connsiteX1713" fmla="*/ 1615459 w 6552172"/>
                <a:gd name="connsiteY1713" fmla="*/ 6186987 h 6415289"/>
                <a:gd name="connsiteX1714" fmla="*/ 1604900 w 6552172"/>
                <a:gd name="connsiteY1714" fmla="*/ 6191313 h 6415289"/>
                <a:gd name="connsiteX1715" fmla="*/ 1609289 w 6552172"/>
                <a:gd name="connsiteY1715" fmla="*/ 6183871 h 6415289"/>
                <a:gd name="connsiteX1716" fmla="*/ 1614569 w 6552172"/>
                <a:gd name="connsiteY1716" fmla="*/ 2133050 h 6415289"/>
                <a:gd name="connsiteX1717" fmla="*/ 1608208 w 6552172"/>
                <a:gd name="connsiteY1717" fmla="*/ 2122236 h 6415289"/>
                <a:gd name="connsiteX1718" fmla="*/ 1628053 w 6552172"/>
                <a:gd name="connsiteY1718" fmla="*/ 2135530 h 6415289"/>
                <a:gd name="connsiteX1719" fmla="*/ 1614759 w 6552172"/>
                <a:gd name="connsiteY1719" fmla="*/ 2132732 h 6415289"/>
                <a:gd name="connsiteX1720" fmla="*/ 1631615 w 6552172"/>
                <a:gd name="connsiteY1720" fmla="*/ 2203972 h 6415289"/>
                <a:gd name="connsiteX1721" fmla="*/ 1624619 w 6552172"/>
                <a:gd name="connsiteY1721" fmla="*/ 2199201 h 6415289"/>
                <a:gd name="connsiteX1722" fmla="*/ 1634859 w 6552172"/>
                <a:gd name="connsiteY1722" fmla="*/ 2188769 h 6415289"/>
                <a:gd name="connsiteX1723" fmla="*/ 1639375 w 6552172"/>
                <a:gd name="connsiteY1723" fmla="*/ 2196975 h 6415289"/>
                <a:gd name="connsiteX1724" fmla="*/ 1643192 w 6552172"/>
                <a:gd name="connsiteY1724" fmla="*/ 2205625 h 6415289"/>
                <a:gd name="connsiteX1725" fmla="*/ 1631806 w 6552172"/>
                <a:gd name="connsiteY1725" fmla="*/ 2203654 h 6415289"/>
                <a:gd name="connsiteX1726" fmla="*/ 1640139 w 6552172"/>
                <a:gd name="connsiteY1726" fmla="*/ 6039482 h 6415289"/>
                <a:gd name="connsiteX1727" fmla="*/ 1643192 w 6552172"/>
                <a:gd name="connsiteY1727" fmla="*/ 6044253 h 6415289"/>
                <a:gd name="connsiteX1728" fmla="*/ 1640139 w 6552172"/>
                <a:gd name="connsiteY1728" fmla="*/ 6048960 h 6415289"/>
                <a:gd name="connsiteX1729" fmla="*/ 1637022 w 6552172"/>
                <a:gd name="connsiteY1729" fmla="*/ 6044253 h 6415289"/>
                <a:gd name="connsiteX1730" fmla="*/ 1640330 w 6552172"/>
                <a:gd name="connsiteY1730" fmla="*/ 6039101 h 6415289"/>
                <a:gd name="connsiteX1731" fmla="*/ 1643192 w 6552172"/>
                <a:gd name="connsiteY1731" fmla="*/ 6322662 h 6415289"/>
                <a:gd name="connsiteX1732" fmla="*/ 1646308 w 6552172"/>
                <a:gd name="connsiteY1732" fmla="*/ 6325842 h 6415289"/>
                <a:gd name="connsiteX1733" fmla="*/ 1643128 w 6552172"/>
                <a:gd name="connsiteY1733" fmla="*/ 6329022 h 6415289"/>
                <a:gd name="connsiteX1734" fmla="*/ 1639948 w 6552172"/>
                <a:gd name="connsiteY1734" fmla="*/ 6325842 h 6415289"/>
                <a:gd name="connsiteX1735" fmla="*/ 1642708 w 6552172"/>
                <a:gd name="connsiteY1735" fmla="*/ 6322292 h 6415289"/>
                <a:gd name="connsiteX1736" fmla="*/ 1643383 w 6552172"/>
                <a:gd name="connsiteY1736" fmla="*/ 6322280 h 6415289"/>
                <a:gd name="connsiteX1737" fmla="*/ 1646245 w 6552172"/>
                <a:gd name="connsiteY1737" fmla="*/ 230623 h 6415289"/>
                <a:gd name="connsiteX1738" fmla="*/ 1642111 w 6552172"/>
                <a:gd name="connsiteY1738" fmla="*/ 238384 h 6415289"/>
                <a:gd name="connsiteX1739" fmla="*/ 1634605 w 6552172"/>
                <a:gd name="connsiteY1739" fmla="*/ 240292 h 6415289"/>
                <a:gd name="connsiteX1740" fmla="*/ 1635432 w 6552172"/>
                <a:gd name="connsiteY1740" fmla="*/ 232532 h 6415289"/>
                <a:gd name="connsiteX1741" fmla="*/ 1646436 w 6552172"/>
                <a:gd name="connsiteY1741" fmla="*/ 230242 h 6415289"/>
                <a:gd name="connsiteX1742" fmla="*/ 1639884 w 6552172"/>
                <a:gd name="connsiteY1742" fmla="*/ 177893 h 6415289"/>
                <a:gd name="connsiteX1743" fmla="*/ 1642937 w 6552172"/>
                <a:gd name="connsiteY1743" fmla="*/ 181074 h 6415289"/>
                <a:gd name="connsiteX1744" fmla="*/ 1642937 w 6552172"/>
                <a:gd name="connsiteY1744" fmla="*/ 181074 h 6415289"/>
                <a:gd name="connsiteX1745" fmla="*/ 1639948 w 6552172"/>
                <a:gd name="connsiteY1745" fmla="*/ 184190 h 6415289"/>
                <a:gd name="connsiteX1746" fmla="*/ 1639884 w 6552172"/>
                <a:gd name="connsiteY1746" fmla="*/ 184190 h 6415289"/>
                <a:gd name="connsiteX1747" fmla="*/ 1636767 w 6552172"/>
                <a:gd name="connsiteY1747" fmla="*/ 181074 h 6415289"/>
                <a:gd name="connsiteX1748" fmla="*/ 1639515 w 6552172"/>
                <a:gd name="connsiteY1748" fmla="*/ 177512 h 6415289"/>
                <a:gd name="connsiteX1749" fmla="*/ 1640330 w 6552172"/>
                <a:gd name="connsiteY1749" fmla="*/ 177512 h 6415289"/>
                <a:gd name="connsiteX1750" fmla="*/ 1631297 w 6552172"/>
                <a:gd name="connsiteY1750" fmla="*/ 17794 h 6415289"/>
                <a:gd name="connsiteX1751" fmla="*/ 1637658 w 6552172"/>
                <a:gd name="connsiteY1751" fmla="*/ 24155 h 6415289"/>
                <a:gd name="connsiteX1752" fmla="*/ 1627354 w 6552172"/>
                <a:gd name="connsiteY1752" fmla="*/ 24473 h 6415289"/>
                <a:gd name="connsiteX1753" fmla="*/ 1625254 w 6552172"/>
                <a:gd name="connsiteY1753" fmla="*/ 18112 h 6415289"/>
                <a:gd name="connsiteX1754" fmla="*/ 1631297 w 6552172"/>
                <a:gd name="connsiteY1754" fmla="*/ 17794 h 6415289"/>
                <a:gd name="connsiteX1755" fmla="*/ 1620230 w 6552172"/>
                <a:gd name="connsiteY1755" fmla="*/ 34141 h 6415289"/>
                <a:gd name="connsiteX1756" fmla="*/ 1629453 w 6552172"/>
                <a:gd name="connsiteY1756" fmla="*/ 37957 h 6415289"/>
                <a:gd name="connsiteX1757" fmla="*/ 1619148 w 6552172"/>
                <a:gd name="connsiteY1757" fmla="*/ 44318 h 6415289"/>
                <a:gd name="connsiteX1758" fmla="*/ 1619975 w 6552172"/>
                <a:gd name="connsiteY1758" fmla="*/ 34141 h 6415289"/>
                <a:gd name="connsiteX1759" fmla="*/ 1624173 w 6552172"/>
                <a:gd name="connsiteY1759" fmla="*/ 52205 h 6415289"/>
                <a:gd name="connsiteX1760" fmla="*/ 1626400 w 6552172"/>
                <a:gd name="connsiteY1760" fmla="*/ 58566 h 6415289"/>
                <a:gd name="connsiteX1761" fmla="*/ 1615364 w 6552172"/>
                <a:gd name="connsiteY1761" fmla="*/ 59399 h 6415289"/>
                <a:gd name="connsiteX1762" fmla="*/ 1613996 w 6552172"/>
                <a:gd name="connsiteY1762" fmla="*/ 57867 h 6415289"/>
                <a:gd name="connsiteX1763" fmla="*/ 1623919 w 6552172"/>
                <a:gd name="connsiteY1763" fmla="*/ 52205 h 6415289"/>
                <a:gd name="connsiteX1764" fmla="*/ 1597140 w 6552172"/>
                <a:gd name="connsiteY1764" fmla="*/ 21801 h 6415289"/>
                <a:gd name="connsiteX1765" fmla="*/ 1600257 w 6552172"/>
                <a:gd name="connsiteY1765" fmla="*/ 25109 h 6415289"/>
                <a:gd name="connsiteX1766" fmla="*/ 1597140 w 6552172"/>
                <a:gd name="connsiteY1766" fmla="*/ 26508 h 6415289"/>
                <a:gd name="connsiteX1767" fmla="*/ 1594087 w 6552172"/>
                <a:gd name="connsiteY1767" fmla="*/ 23201 h 6415289"/>
                <a:gd name="connsiteX1768" fmla="*/ 1596886 w 6552172"/>
                <a:gd name="connsiteY1768" fmla="*/ 21801 h 6415289"/>
                <a:gd name="connsiteX1769" fmla="*/ 1584737 w 6552172"/>
                <a:gd name="connsiteY1769" fmla="*/ 28162 h 6415289"/>
                <a:gd name="connsiteX1770" fmla="*/ 1587854 w 6552172"/>
                <a:gd name="connsiteY1770" fmla="*/ 31088 h 6415289"/>
                <a:gd name="connsiteX1771" fmla="*/ 1583337 w 6552172"/>
                <a:gd name="connsiteY1771" fmla="*/ 33060 h 6415289"/>
                <a:gd name="connsiteX1772" fmla="*/ 1584482 w 6552172"/>
                <a:gd name="connsiteY1772" fmla="*/ 28098 h 6415289"/>
                <a:gd name="connsiteX1773" fmla="*/ 1557831 w 6552172"/>
                <a:gd name="connsiteY1773" fmla="*/ 9080 h 6415289"/>
                <a:gd name="connsiteX1774" fmla="*/ 1575450 w 6552172"/>
                <a:gd name="connsiteY1774" fmla="*/ 15886 h 6415289"/>
                <a:gd name="connsiteX1775" fmla="*/ 1569662 w 6552172"/>
                <a:gd name="connsiteY1775" fmla="*/ 20529 h 6415289"/>
                <a:gd name="connsiteX1776" fmla="*/ 1557577 w 6552172"/>
                <a:gd name="connsiteY1776" fmla="*/ 8762 h 6415289"/>
                <a:gd name="connsiteX1777" fmla="*/ 1564192 w 6552172"/>
                <a:gd name="connsiteY1777" fmla="*/ 2177575 h 6415289"/>
                <a:gd name="connsiteX1778" fmla="*/ 1569280 w 6552172"/>
                <a:gd name="connsiteY1778" fmla="*/ 2183935 h 6415289"/>
                <a:gd name="connsiteX1779" fmla="*/ 1561775 w 6552172"/>
                <a:gd name="connsiteY1779" fmla="*/ 2183554 h 6415289"/>
                <a:gd name="connsiteX1780" fmla="*/ 1563937 w 6552172"/>
                <a:gd name="connsiteY1780" fmla="*/ 2177257 h 6415289"/>
                <a:gd name="connsiteX1781" fmla="*/ 1557068 w 6552172"/>
                <a:gd name="connsiteY1781" fmla="*/ 105445 h 6415289"/>
                <a:gd name="connsiteX1782" fmla="*/ 1558404 w 6552172"/>
                <a:gd name="connsiteY1782" fmla="*/ 108625 h 6415289"/>
                <a:gd name="connsiteX1783" fmla="*/ 1555159 w 6552172"/>
                <a:gd name="connsiteY1783" fmla="*/ 111742 h 6415289"/>
                <a:gd name="connsiteX1784" fmla="*/ 1553760 w 6552172"/>
                <a:gd name="connsiteY1784" fmla="*/ 108625 h 6415289"/>
                <a:gd name="connsiteX1785" fmla="*/ 1556813 w 6552172"/>
                <a:gd name="connsiteY1785" fmla="*/ 105127 h 6415289"/>
                <a:gd name="connsiteX1786" fmla="*/ 1550707 w 6552172"/>
                <a:gd name="connsiteY1786" fmla="*/ 2155312 h 6415289"/>
                <a:gd name="connsiteX1787" fmla="*/ 1549562 w 6552172"/>
                <a:gd name="connsiteY1787" fmla="*/ 2160019 h 6415289"/>
                <a:gd name="connsiteX1788" fmla="*/ 1544537 w 6552172"/>
                <a:gd name="connsiteY1788" fmla="*/ 2155312 h 6415289"/>
                <a:gd name="connsiteX1789" fmla="*/ 1545746 w 6552172"/>
                <a:gd name="connsiteY1789" fmla="*/ 2150605 h 6415289"/>
                <a:gd name="connsiteX1790" fmla="*/ 1550389 w 6552172"/>
                <a:gd name="connsiteY1790" fmla="*/ 2154994 h 6415289"/>
                <a:gd name="connsiteX1791" fmla="*/ 1543138 w 6552172"/>
                <a:gd name="connsiteY1791" fmla="*/ 165235 h 6415289"/>
                <a:gd name="connsiteX1792" fmla="*/ 1543138 w 6552172"/>
                <a:gd name="connsiteY1792" fmla="*/ 178656 h 6415289"/>
                <a:gd name="connsiteX1793" fmla="*/ 1530734 w 6552172"/>
                <a:gd name="connsiteY1793" fmla="*/ 181519 h 6415289"/>
                <a:gd name="connsiteX1794" fmla="*/ 1542820 w 6552172"/>
                <a:gd name="connsiteY1794" fmla="*/ 164917 h 6415289"/>
                <a:gd name="connsiteX1795" fmla="*/ 1500266 w 6552172"/>
                <a:gd name="connsiteY1795" fmla="*/ 2175603 h 6415289"/>
                <a:gd name="connsiteX1796" fmla="*/ 1494796 w 6552172"/>
                <a:gd name="connsiteY1796" fmla="*/ 2181137 h 6415289"/>
                <a:gd name="connsiteX1797" fmla="*/ 1492125 w 6552172"/>
                <a:gd name="connsiteY1797" fmla="*/ 2178402 h 6415289"/>
                <a:gd name="connsiteX1798" fmla="*/ 1497531 w 6552172"/>
                <a:gd name="connsiteY1798" fmla="*/ 2172868 h 6415289"/>
                <a:gd name="connsiteX1799" fmla="*/ 1500266 w 6552172"/>
                <a:gd name="connsiteY1799" fmla="*/ 2175603 h 6415289"/>
                <a:gd name="connsiteX1800" fmla="*/ 1507263 w 6552172"/>
                <a:gd name="connsiteY1800" fmla="*/ 5903872 h 6415289"/>
                <a:gd name="connsiteX1801" fmla="*/ 1508726 w 6552172"/>
                <a:gd name="connsiteY1801" fmla="*/ 5912459 h 6415289"/>
                <a:gd name="connsiteX1802" fmla="*/ 1499630 w 6552172"/>
                <a:gd name="connsiteY1802" fmla="*/ 5923272 h 6415289"/>
                <a:gd name="connsiteX1803" fmla="*/ 1507263 w 6552172"/>
                <a:gd name="connsiteY1803" fmla="*/ 5903872 h 6415289"/>
                <a:gd name="connsiteX1804" fmla="*/ 1495114 w 6552172"/>
                <a:gd name="connsiteY1804" fmla="*/ 334176 h 6415289"/>
                <a:gd name="connsiteX1805" fmla="*/ 1491998 w 6552172"/>
                <a:gd name="connsiteY1805" fmla="*/ 329978 h 6415289"/>
                <a:gd name="connsiteX1806" fmla="*/ 1497277 w 6552172"/>
                <a:gd name="connsiteY1806" fmla="*/ 322917 h 6415289"/>
                <a:gd name="connsiteX1807" fmla="*/ 1500330 w 6552172"/>
                <a:gd name="connsiteY1807" fmla="*/ 327115 h 6415289"/>
                <a:gd name="connsiteX1808" fmla="*/ 1495114 w 6552172"/>
                <a:gd name="connsiteY1808" fmla="*/ 334176 h 6415289"/>
                <a:gd name="connsiteX1809" fmla="*/ 1506246 w 6552172"/>
                <a:gd name="connsiteY1809" fmla="*/ 6336210 h 6415289"/>
                <a:gd name="connsiteX1810" fmla="*/ 1506246 w 6552172"/>
                <a:gd name="connsiteY1810" fmla="*/ 6342571 h 6415289"/>
                <a:gd name="connsiteX1811" fmla="*/ 1488690 w 6552172"/>
                <a:gd name="connsiteY1811" fmla="*/ 6344797 h 6415289"/>
                <a:gd name="connsiteX1812" fmla="*/ 1506246 w 6552172"/>
                <a:gd name="connsiteY1812" fmla="*/ 6336210 h 6415289"/>
                <a:gd name="connsiteX1813" fmla="*/ 1502874 w 6552172"/>
                <a:gd name="connsiteY1813" fmla="*/ 6250976 h 6415289"/>
                <a:gd name="connsiteX1814" fmla="*/ 1505482 w 6552172"/>
                <a:gd name="connsiteY1814" fmla="*/ 6242516 h 6415289"/>
                <a:gd name="connsiteX1815" fmla="*/ 1510126 w 6552172"/>
                <a:gd name="connsiteY1815" fmla="*/ 6248877 h 6415289"/>
                <a:gd name="connsiteX1816" fmla="*/ 1502874 w 6552172"/>
                <a:gd name="connsiteY1816" fmla="*/ 6250976 h 6415289"/>
                <a:gd name="connsiteX1817" fmla="*/ 1502238 w 6552172"/>
                <a:gd name="connsiteY1817" fmla="*/ 6161545 h 6415289"/>
                <a:gd name="connsiteX1818" fmla="*/ 1517122 w 6552172"/>
                <a:gd name="connsiteY1818" fmla="*/ 6147297 h 6415289"/>
                <a:gd name="connsiteX1819" fmla="*/ 1520176 w 6552172"/>
                <a:gd name="connsiteY1819" fmla="*/ 6146152 h 6415289"/>
                <a:gd name="connsiteX1820" fmla="*/ 1530289 w 6552172"/>
                <a:gd name="connsiteY1820" fmla="*/ 6144371 h 6415289"/>
                <a:gd name="connsiteX1821" fmla="*/ 1533533 w 6552172"/>
                <a:gd name="connsiteY1821" fmla="*/ 6147869 h 6415289"/>
                <a:gd name="connsiteX1822" fmla="*/ 1522656 w 6552172"/>
                <a:gd name="connsiteY1822" fmla="*/ 6152385 h 6415289"/>
                <a:gd name="connsiteX1823" fmla="*/ 1513942 w 6552172"/>
                <a:gd name="connsiteY1823" fmla="*/ 6158746 h 6415289"/>
                <a:gd name="connsiteX1824" fmla="*/ 1502238 w 6552172"/>
                <a:gd name="connsiteY1824" fmla="*/ 6161545 h 6415289"/>
                <a:gd name="connsiteX1825" fmla="*/ 1532579 w 6552172"/>
                <a:gd name="connsiteY1825" fmla="*/ 6220826 h 6415289"/>
                <a:gd name="connsiteX1826" fmla="*/ 1533724 w 6552172"/>
                <a:gd name="connsiteY1826" fmla="*/ 6211858 h 6415289"/>
                <a:gd name="connsiteX1827" fmla="*/ 1537604 w 6552172"/>
                <a:gd name="connsiteY1827" fmla="*/ 6213575 h 6415289"/>
                <a:gd name="connsiteX1828" fmla="*/ 1532579 w 6552172"/>
                <a:gd name="connsiteY1828" fmla="*/ 6220826 h 6415289"/>
                <a:gd name="connsiteX1829" fmla="*/ 1530861 w 6552172"/>
                <a:gd name="connsiteY1829" fmla="*/ 6269931 h 6415289"/>
                <a:gd name="connsiteX1830" fmla="*/ 1531498 w 6552172"/>
                <a:gd name="connsiteY1830" fmla="*/ 6256256 h 6415289"/>
                <a:gd name="connsiteX1831" fmla="*/ 1536268 w 6552172"/>
                <a:gd name="connsiteY1831" fmla="*/ 6261472 h 6415289"/>
                <a:gd name="connsiteX1832" fmla="*/ 1530861 w 6552172"/>
                <a:gd name="connsiteY1832" fmla="*/ 6270058 h 6415289"/>
                <a:gd name="connsiteX1833" fmla="*/ 1526982 w 6552172"/>
                <a:gd name="connsiteY1833" fmla="*/ 83119 h 6415289"/>
                <a:gd name="connsiteX1834" fmla="*/ 1531816 w 6552172"/>
                <a:gd name="connsiteY1834" fmla="*/ 86299 h 6415289"/>
                <a:gd name="connsiteX1835" fmla="*/ 1528960 w 6552172"/>
                <a:gd name="connsiteY1835" fmla="*/ 89416 h 6415289"/>
                <a:gd name="connsiteX1836" fmla="*/ 1528890 w 6552172"/>
                <a:gd name="connsiteY1836" fmla="*/ 89416 h 6415289"/>
                <a:gd name="connsiteX1837" fmla="*/ 1524056 w 6552172"/>
                <a:gd name="connsiteY1837" fmla="*/ 86299 h 6415289"/>
                <a:gd name="connsiteX1838" fmla="*/ 1526982 w 6552172"/>
                <a:gd name="connsiteY1838" fmla="*/ 83119 h 6415289"/>
                <a:gd name="connsiteX1839" fmla="*/ 1524628 w 6552172"/>
                <a:gd name="connsiteY1839" fmla="*/ 93677 h 6415289"/>
                <a:gd name="connsiteX1840" fmla="*/ 1522593 w 6552172"/>
                <a:gd name="connsiteY1840" fmla="*/ 100356 h 6415289"/>
                <a:gd name="connsiteX1841" fmla="*/ 1513242 w 6552172"/>
                <a:gd name="connsiteY1841" fmla="*/ 100356 h 6415289"/>
                <a:gd name="connsiteX1842" fmla="*/ 1524628 w 6552172"/>
                <a:gd name="connsiteY1842" fmla="*/ 93805 h 6415289"/>
                <a:gd name="connsiteX1843" fmla="*/ 1511907 w 6552172"/>
                <a:gd name="connsiteY1843" fmla="*/ 2481490 h 6415289"/>
                <a:gd name="connsiteX1844" fmla="*/ 1511907 w 6552172"/>
                <a:gd name="connsiteY1844" fmla="*/ 2481490 h 6415289"/>
                <a:gd name="connsiteX1845" fmla="*/ 1512479 w 6552172"/>
                <a:gd name="connsiteY1845" fmla="*/ 2487341 h 6415289"/>
                <a:gd name="connsiteX1846" fmla="*/ 1508790 w 6552172"/>
                <a:gd name="connsiteY1846" fmla="*/ 2487341 h 6415289"/>
                <a:gd name="connsiteX1847" fmla="*/ 1511970 w 6552172"/>
                <a:gd name="connsiteY1847" fmla="*/ 2481490 h 6415289"/>
                <a:gd name="connsiteX1848" fmla="*/ 1508536 w 6552172"/>
                <a:gd name="connsiteY1848" fmla="*/ 2162818 h 6415289"/>
                <a:gd name="connsiteX1849" fmla="*/ 1502175 w 6552172"/>
                <a:gd name="connsiteY1849" fmla="*/ 2162818 h 6415289"/>
                <a:gd name="connsiteX1850" fmla="*/ 1501221 w 6552172"/>
                <a:gd name="connsiteY1850" fmla="*/ 2159892 h 6415289"/>
                <a:gd name="connsiteX1851" fmla="*/ 1508599 w 6552172"/>
                <a:gd name="connsiteY1851" fmla="*/ 2162818 h 6415289"/>
                <a:gd name="connsiteX1852" fmla="*/ 1495814 w 6552172"/>
                <a:gd name="connsiteY1852" fmla="*/ 85154 h 6415289"/>
                <a:gd name="connsiteX1853" fmla="*/ 1495814 w 6552172"/>
                <a:gd name="connsiteY1853" fmla="*/ 91960 h 6415289"/>
                <a:gd name="connsiteX1854" fmla="*/ 1494160 w 6552172"/>
                <a:gd name="connsiteY1854" fmla="*/ 89924 h 6415289"/>
                <a:gd name="connsiteX1855" fmla="*/ 1489517 w 6552172"/>
                <a:gd name="connsiteY1855" fmla="*/ 86299 h 6415289"/>
                <a:gd name="connsiteX1856" fmla="*/ 1484874 w 6552172"/>
                <a:gd name="connsiteY1856" fmla="*/ 83119 h 6415289"/>
                <a:gd name="connsiteX1857" fmla="*/ 1495941 w 6552172"/>
                <a:gd name="connsiteY1857" fmla="*/ 85154 h 6415289"/>
                <a:gd name="connsiteX1858" fmla="*/ 1498676 w 6552172"/>
                <a:gd name="connsiteY1858" fmla="*/ 268215 h 6415289"/>
                <a:gd name="connsiteX1859" fmla="*/ 1500712 w 6552172"/>
                <a:gd name="connsiteY1859" fmla="*/ 276611 h 6415289"/>
                <a:gd name="connsiteX1860" fmla="*/ 1497595 w 6552172"/>
                <a:gd name="connsiteY1860" fmla="*/ 278011 h 6415289"/>
                <a:gd name="connsiteX1861" fmla="*/ 1494160 w 6552172"/>
                <a:gd name="connsiteY1861" fmla="*/ 281382 h 6415289"/>
                <a:gd name="connsiteX1862" fmla="*/ 1492443 w 6552172"/>
                <a:gd name="connsiteY1862" fmla="*/ 276929 h 6415289"/>
                <a:gd name="connsiteX1863" fmla="*/ 1488117 w 6552172"/>
                <a:gd name="connsiteY1863" fmla="*/ 270950 h 6415289"/>
                <a:gd name="connsiteX1864" fmla="*/ 1482075 w 6552172"/>
                <a:gd name="connsiteY1864" fmla="*/ 265925 h 6415289"/>
                <a:gd name="connsiteX1865" fmla="*/ 1498804 w 6552172"/>
                <a:gd name="connsiteY1865" fmla="*/ 268215 h 6415289"/>
                <a:gd name="connsiteX1866" fmla="*/ 1477686 w 6552172"/>
                <a:gd name="connsiteY1866" fmla="*/ 278202 h 6415289"/>
                <a:gd name="connsiteX1867" fmla="*/ 1481375 w 6552172"/>
                <a:gd name="connsiteY1867" fmla="*/ 281954 h 6415289"/>
                <a:gd name="connsiteX1868" fmla="*/ 1472788 w 6552172"/>
                <a:gd name="connsiteY1868" fmla="*/ 283163 h 6415289"/>
                <a:gd name="connsiteX1869" fmla="*/ 1477813 w 6552172"/>
                <a:gd name="connsiteY1869" fmla="*/ 278265 h 6415289"/>
                <a:gd name="connsiteX1870" fmla="*/ 1477813 w 6552172"/>
                <a:gd name="connsiteY1870" fmla="*/ 278265 h 6415289"/>
                <a:gd name="connsiteX1871" fmla="*/ 1482075 w 6552172"/>
                <a:gd name="connsiteY1871" fmla="*/ 314585 h 6415289"/>
                <a:gd name="connsiteX1872" fmla="*/ 1474378 w 6552172"/>
                <a:gd name="connsiteY1872" fmla="*/ 315984 h 6415289"/>
                <a:gd name="connsiteX1873" fmla="*/ 1479213 w 6552172"/>
                <a:gd name="connsiteY1873" fmla="*/ 308224 h 6415289"/>
                <a:gd name="connsiteX1874" fmla="*/ 1482202 w 6552172"/>
                <a:gd name="connsiteY1874" fmla="*/ 314585 h 6415289"/>
                <a:gd name="connsiteX1875" fmla="*/ 1474760 w 6552172"/>
                <a:gd name="connsiteY1875" fmla="*/ 6243661 h 6415289"/>
                <a:gd name="connsiteX1876" fmla="*/ 1475587 w 6552172"/>
                <a:gd name="connsiteY1876" fmla="*/ 6249132 h 6415289"/>
                <a:gd name="connsiteX1877" fmla="*/ 1470626 w 6552172"/>
                <a:gd name="connsiteY1877" fmla="*/ 6256001 h 6415289"/>
                <a:gd name="connsiteX1878" fmla="*/ 1469671 w 6552172"/>
                <a:gd name="connsiteY1878" fmla="*/ 6250467 h 6415289"/>
                <a:gd name="connsiteX1879" fmla="*/ 1474887 w 6552172"/>
                <a:gd name="connsiteY1879" fmla="*/ 6243661 h 6415289"/>
                <a:gd name="connsiteX1880" fmla="*/ 1477432 w 6552172"/>
                <a:gd name="connsiteY1880" fmla="*/ 6268023 h 6415289"/>
                <a:gd name="connsiteX1881" fmla="*/ 1485192 w 6552172"/>
                <a:gd name="connsiteY1881" fmla="*/ 6270758 h 6415289"/>
                <a:gd name="connsiteX1882" fmla="*/ 1477432 w 6552172"/>
                <a:gd name="connsiteY1882" fmla="*/ 6271966 h 6415289"/>
                <a:gd name="connsiteX1883" fmla="*/ 1469671 w 6552172"/>
                <a:gd name="connsiteY1883" fmla="*/ 6269231 h 6415289"/>
                <a:gd name="connsiteX1884" fmla="*/ 1477559 w 6552172"/>
                <a:gd name="connsiteY1884" fmla="*/ 6268023 h 6415289"/>
                <a:gd name="connsiteX1885" fmla="*/ 1485192 w 6552172"/>
                <a:gd name="connsiteY1885" fmla="*/ 6333284 h 6415289"/>
                <a:gd name="connsiteX1886" fmla="*/ 1477941 w 6552172"/>
                <a:gd name="connsiteY1886" fmla="*/ 6335955 h 6415289"/>
                <a:gd name="connsiteX1887" fmla="*/ 1480548 w 6552172"/>
                <a:gd name="connsiteY1887" fmla="*/ 6328577 h 6415289"/>
                <a:gd name="connsiteX1888" fmla="*/ 1485319 w 6552172"/>
                <a:gd name="connsiteY1888" fmla="*/ 6333220 h 6415289"/>
                <a:gd name="connsiteX1889" fmla="*/ 1485319 w 6552172"/>
                <a:gd name="connsiteY1889" fmla="*/ 6333284 h 6415289"/>
                <a:gd name="connsiteX1890" fmla="*/ 1472788 w 6552172"/>
                <a:gd name="connsiteY1890" fmla="*/ 6347468 h 6415289"/>
                <a:gd name="connsiteX1891" fmla="*/ 1468145 w 6552172"/>
                <a:gd name="connsiteY1891" fmla="*/ 6350648 h 6415289"/>
                <a:gd name="connsiteX1892" fmla="*/ 1463502 w 6552172"/>
                <a:gd name="connsiteY1892" fmla="*/ 6347468 h 6415289"/>
                <a:gd name="connsiteX1893" fmla="*/ 1468145 w 6552172"/>
                <a:gd name="connsiteY1893" fmla="*/ 6344351 h 6415289"/>
                <a:gd name="connsiteX1894" fmla="*/ 1472915 w 6552172"/>
                <a:gd name="connsiteY1894" fmla="*/ 6347468 h 6415289"/>
                <a:gd name="connsiteX1895" fmla="*/ 1466427 w 6552172"/>
                <a:gd name="connsiteY1895" fmla="*/ 223118 h 6415289"/>
                <a:gd name="connsiteX1896" fmla="*/ 1469481 w 6552172"/>
                <a:gd name="connsiteY1896" fmla="*/ 225344 h 6415289"/>
                <a:gd name="connsiteX1897" fmla="*/ 1466427 w 6552172"/>
                <a:gd name="connsiteY1897" fmla="*/ 234186 h 6415289"/>
                <a:gd name="connsiteX1898" fmla="*/ 1463374 w 6552172"/>
                <a:gd name="connsiteY1898" fmla="*/ 232023 h 6415289"/>
                <a:gd name="connsiteX1899" fmla="*/ 1466746 w 6552172"/>
                <a:gd name="connsiteY1899" fmla="*/ 223118 h 6415289"/>
                <a:gd name="connsiteX1900" fmla="*/ 1460067 w 6552172"/>
                <a:gd name="connsiteY1900" fmla="*/ 212114 h 6415289"/>
                <a:gd name="connsiteX1901" fmla="*/ 1463184 w 6552172"/>
                <a:gd name="connsiteY1901" fmla="*/ 215103 h 6415289"/>
                <a:gd name="connsiteX1902" fmla="*/ 1463184 w 6552172"/>
                <a:gd name="connsiteY1902" fmla="*/ 215103 h 6415289"/>
                <a:gd name="connsiteX1903" fmla="*/ 1460067 w 6552172"/>
                <a:gd name="connsiteY1903" fmla="*/ 220001 h 6415289"/>
                <a:gd name="connsiteX1904" fmla="*/ 1457014 w 6552172"/>
                <a:gd name="connsiteY1904" fmla="*/ 217075 h 6415289"/>
                <a:gd name="connsiteX1905" fmla="*/ 1460512 w 6552172"/>
                <a:gd name="connsiteY1905" fmla="*/ 212114 h 6415289"/>
                <a:gd name="connsiteX1906" fmla="*/ 1451798 w 6552172"/>
                <a:gd name="connsiteY1906" fmla="*/ 241500 h 6415289"/>
                <a:gd name="connsiteX1907" fmla="*/ 1460067 w 6552172"/>
                <a:gd name="connsiteY1907" fmla="*/ 246971 h 6415289"/>
                <a:gd name="connsiteX1908" fmla="*/ 1457205 w 6552172"/>
                <a:gd name="connsiteY1908" fmla="*/ 249896 h 6415289"/>
                <a:gd name="connsiteX1909" fmla="*/ 1452243 w 6552172"/>
                <a:gd name="connsiteY1909" fmla="*/ 241500 h 6415289"/>
                <a:gd name="connsiteX1910" fmla="*/ 1450780 w 6552172"/>
                <a:gd name="connsiteY1910" fmla="*/ 6170004 h 6415289"/>
                <a:gd name="connsiteX1911" fmla="*/ 1446137 w 6552172"/>
                <a:gd name="connsiteY1911" fmla="*/ 6171276 h 6415289"/>
                <a:gd name="connsiteX1912" fmla="*/ 1441494 w 6552172"/>
                <a:gd name="connsiteY1912" fmla="*/ 6168223 h 6415289"/>
                <a:gd name="connsiteX1913" fmla="*/ 1446137 w 6552172"/>
                <a:gd name="connsiteY1913" fmla="*/ 6166951 h 6415289"/>
                <a:gd name="connsiteX1914" fmla="*/ 1451225 w 6552172"/>
                <a:gd name="connsiteY1914" fmla="*/ 6170004 h 6415289"/>
                <a:gd name="connsiteX1915" fmla="*/ 1444419 w 6552172"/>
                <a:gd name="connsiteY1915" fmla="*/ 179102 h 6415289"/>
                <a:gd name="connsiteX1916" fmla="*/ 1447536 w 6552172"/>
                <a:gd name="connsiteY1916" fmla="*/ 182409 h 6415289"/>
                <a:gd name="connsiteX1917" fmla="*/ 1444419 w 6552172"/>
                <a:gd name="connsiteY1917" fmla="*/ 183809 h 6415289"/>
                <a:gd name="connsiteX1918" fmla="*/ 1441366 w 6552172"/>
                <a:gd name="connsiteY1918" fmla="*/ 180507 h 6415289"/>
                <a:gd name="connsiteX1919" fmla="*/ 1441366 w 6552172"/>
                <a:gd name="connsiteY1919" fmla="*/ 180501 h 6415289"/>
                <a:gd name="connsiteX1920" fmla="*/ 1444992 w 6552172"/>
                <a:gd name="connsiteY1920" fmla="*/ 179102 h 6415289"/>
                <a:gd name="connsiteX1921" fmla="*/ 1436469 w 6552172"/>
                <a:gd name="connsiteY1921" fmla="*/ 210905 h 6415289"/>
                <a:gd name="connsiteX1922" fmla="*/ 1424320 w 6552172"/>
                <a:gd name="connsiteY1922" fmla="*/ 213322 h 6415289"/>
                <a:gd name="connsiteX1923" fmla="*/ 1415033 w 6552172"/>
                <a:gd name="connsiteY1923" fmla="*/ 205689 h 6415289"/>
                <a:gd name="connsiteX1924" fmla="*/ 1424765 w 6552172"/>
                <a:gd name="connsiteY1924" fmla="*/ 205689 h 6415289"/>
                <a:gd name="connsiteX1925" fmla="*/ 1437041 w 6552172"/>
                <a:gd name="connsiteY1925" fmla="*/ 211096 h 6415289"/>
                <a:gd name="connsiteX1926" fmla="*/ 1345828 w 6552172"/>
                <a:gd name="connsiteY1926" fmla="*/ 5665790 h 6415289"/>
                <a:gd name="connsiteX1927" fmla="*/ 1356451 w 6552172"/>
                <a:gd name="connsiteY1927" fmla="*/ 5664137 h 6415289"/>
                <a:gd name="connsiteX1928" fmla="*/ 1351998 w 6552172"/>
                <a:gd name="connsiteY1928" fmla="*/ 5668589 h 6415289"/>
                <a:gd name="connsiteX1929" fmla="*/ 1345828 w 6552172"/>
                <a:gd name="connsiteY1929" fmla="*/ 5665790 h 6415289"/>
                <a:gd name="connsiteX1930" fmla="*/ 1347673 w 6552172"/>
                <a:gd name="connsiteY1930" fmla="*/ 5709616 h 6415289"/>
                <a:gd name="connsiteX1931" fmla="*/ 1341312 w 6552172"/>
                <a:gd name="connsiteY1931" fmla="*/ 5708662 h 6415289"/>
                <a:gd name="connsiteX1932" fmla="*/ 1349518 w 6552172"/>
                <a:gd name="connsiteY1932" fmla="*/ 5704654 h 6415289"/>
                <a:gd name="connsiteX1933" fmla="*/ 1347673 w 6552172"/>
                <a:gd name="connsiteY1933" fmla="*/ 5709807 h 6415289"/>
                <a:gd name="connsiteX1934" fmla="*/ 1353588 w 6552172"/>
                <a:gd name="connsiteY1934" fmla="*/ 202509 h 6415289"/>
                <a:gd name="connsiteX1935" fmla="*/ 1361348 w 6552172"/>
                <a:gd name="connsiteY1935" fmla="*/ 203908 h 6415289"/>
                <a:gd name="connsiteX1936" fmla="*/ 1358486 w 6552172"/>
                <a:gd name="connsiteY1936" fmla="*/ 210269 h 6415289"/>
                <a:gd name="connsiteX1937" fmla="*/ 1353588 w 6552172"/>
                <a:gd name="connsiteY1937" fmla="*/ 202700 h 6415289"/>
                <a:gd name="connsiteX1938" fmla="*/ 1361539 w 6552172"/>
                <a:gd name="connsiteY1938" fmla="*/ 2650812 h 6415289"/>
                <a:gd name="connsiteX1939" fmla="*/ 1362875 w 6552172"/>
                <a:gd name="connsiteY1939" fmla="*/ 2653929 h 6415289"/>
                <a:gd name="connsiteX1940" fmla="*/ 1359631 w 6552172"/>
                <a:gd name="connsiteY1940" fmla="*/ 2657109 h 6415289"/>
                <a:gd name="connsiteX1941" fmla="*/ 1358232 w 6552172"/>
                <a:gd name="connsiteY1941" fmla="*/ 2653929 h 6415289"/>
                <a:gd name="connsiteX1942" fmla="*/ 1361539 w 6552172"/>
                <a:gd name="connsiteY1942" fmla="*/ 2650812 h 6415289"/>
                <a:gd name="connsiteX1943" fmla="*/ 1361539 w 6552172"/>
                <a:gd name="connsiteY1943" fmla="*/ 5465174 h 6415289"/>
                <a:gd name="connsiteX1944" fmla="*/ 1364656 w 6552172"/>
                <a:gd name="connsiteY1944" fmla="*/ 5468481 h 6415289"/>
                <a:gd name="connsiteX1945" fmla="*/ 1361539 w 6552172"/>
                <a:gd name="connsiteY1945" fmla="*/ 5469881 h 6415289"/>
                <a:gd name="connsiteX1946" fmla="*/ 1358423 w 6552172"/>
                <a:gd name="connsiteY1946" fmla="*/ 5466637 h 6415289"/>
                <a:gd name="connsiteX1947" fmla="*/ 1358423 w 6552172"/>
                <a:gd name="connsiteY1947" fmla="*/ 5466573 h 6415289"/>
                <a:gd name="connsiteX1948" fmla="*/ 1361348 w 6552172"/>
                <a:gd name="connsiteY1948" fmla="*/ 5464919 h 6415289"/>
                <a:gd name="connsiteX1949" fmla="*/ 1366183 w 6552172"/>
                <a:gd name="connsiteY1949" fmla="*/ 6237619 h 6415289"/>
                <a:gd name="connsiteX1950" fmla="*/ 1370826 w 6552172"/>
                <a:gd name="connsiteY1950" fmla="*/ 6240736 h 6415289"/>
                <a:gd name="connsiteX1951" fmla="*/ 1366183 w 6552172"/>
                <a:gd name="connsiteY1951" fmla="*/ 6243916 h 6415289"/>
                <a:gd name="connsiteX1952" fmla="*/ 1361539 w 6552172"/>
                <a:gd name="connsiteY1952" fmla="*/ 6240736 h 6415289"/>
                <a:gd name="connsiteX1953" fmla="*/ 1365992 w 6552172"/>
                <a:gd name="connsiteY1953" fmla="*/ 6237364 h 6415289"/>
                <a:gd name="connsiteX1954" fmla="*/ 1370826 w 6552172"/>
                <a:gd name="connsiteY1954" fmla="*/ 6270631 h 6415289"/>
                <a:gd name="connsiteX1955" fmla="*/ 1373943 w 6552172"/>
                <a:gd name="connsiteY1955" fmla="*/ 6273938 h 6415289"/>
                <a:gd name="connsiteX1956" fmla="*/ 1370826 w 6552172"/>
                <a:gd name="connsiteY1956" fmla="*/ 6275338 h 6415289"/>
                <a:gd name="connsiteX1957" fmla="*/ 1367709 w 6552172"/>
                <a:gd name="connsiteY1957" fmla="*/ 6272094 h 6415289"/>
                <a:gd name="connsiteX1958" fmla="*/ 1367709 w 6552172"/>
                <a:gd name="connsiteY1958" fmla="*/ 6272030 h 6415289"/>
                <a:gd name="connsiteX1959" fmla="*/ 1370508 w 6552172"/>
                <a:gd name="connsiteY1959" fmla="*/ 6270376 h 6415289"/>
                <a:gd name="connsiteX1960" fmla="*/ 1378077 w 6552172"/>
                <a:gd name="connsiteY1960" fmla="*/ 6146915 h 6415289"/>
                <a:gd name="connsiteX1961" fmla="*/ 1383020 w 6552172"/>
                <a:gd name="connsiteY1961" fmla="*/ 6149294 h 6415289"/>
                <a:gd name="connsiteX1962" fmla="*/ 1383229 w 6552172"/>
                <a:gd name="connsiteY1962" fmla="*/ 6150859 h 6415289"/>
                <a:gd name="connsiteX1963" fmla="*/ 1376869 w 6552172"/>
                <a:gd name="connsiteY1963" fmla="*/ 6155820 h 6415289"/>
                <a:gd name="connsiteX1964" fmla="*/ 1377886 w 6552172"/>
                <a:gd name="connsiteY1964" fmla="*/ 6146660 h 6415289"/>
                <a:gd name="connsiteX1965" fmla="*/ 1376869 w 6552172"/>
                <a:gd name="connsiteY1965" fmla="*/ 367697 h 6415289"/>
                <a:gd name="connsiteX1966" fmla="*/ 1379922 w 6552172"/>
                <a:gd name="connsiteY1966" fmla="*/ 361336 h 6415289"/>
                <a:gd name="connsiteX1967" fmla="*/ 1383039 w 6552172"/>
                <a:gd name="connsiteY1967" fmla="*/ 369351 h 6415289"/>
                <a:gd name="connsiteX1968" fmla="*/ 1379922 w 6552172"/>
                <a:gd name="connsiteY1968" fmla="*/ 375711 h 6415289"/>
                <a:gd name="connsiteX1969" fmla="*/ 1376869 w 6552172"/>
                <a:gd name="connsiteY1969" fmla="*/ 367697 h 6415289"/>
                <a:gd name="connsiteX1970" fmla="*/ 1381321 w 6552172"/>
                <a:gd name="connsiteY1970" fmla="*/ 3147647 h 6415289"/>
                <a:gd name="connsiteX1971" fmla="*/ 1379922 w 6552172"/>
                <a:gd name="connsiteY1971" fmla="*/ 3144530 h 6415289"/>
                <a:gd name="connsiteX1972" fmla="*/ 1383229 w 6552172"/>
                <a:gd name="connsiteY1972" fmla="*/ 3141350 h 6415289"/>
                <a:gd name="connsiteX1973" fmla="*/ 1384565 w 6552172"/>
                <a:gd name="connsiteY1973" fmla="*/ 3144530 h 6415289"/>
                <a:gd name="connsiteX1974" fmla="*/ 1381321 w 6552172"/>
                <a:gd name="connsiteY1974" fmla="*/ 3147647 h 6415289"/>
                <a:gd name="connsiteX1975" fmla="*/ 1379922 w 6552172"/>
                <a:gd name="connsiteY1975" fmla="*/ 341109 h 6415289"/>
                <a:gd name="connsiteX1976" fmla="*/ 1370635 w 6552172"/>
                <a:gd name="connsiteY1976" fmla="*/ 337992 h 6415289"/>
                <a:gd name="connsiteX1977" fmla="*/ 1375278 w 6552172"/>
                <a:gd name="connsiteY1977" fmla="*/ 334876 h 6415289"/>
                <a:gd name="connsiteX1978" fmla="*/ 1379922 w 6552172"/>
                <a:gd name="connsiteY1978" fmla="*/ 331695 h 6415289"/>
                <a:gd name="connsiteX1979" fmla="*/ 1384565 w 6552172"/>
                <a:gd name="connsiteY1979" fmla="*/ 328515 h 6415289"/>
                <a:gd name="connsiteX1980" fmla="*/ 1389208 w 6552172"/>
                <a:gd name="connsiteY1980" fmla="*/ 334876 h 6415289"/>
                <a:gd name="connsiteX1981" fmla="*/ 1379922 w 6552172"/>
                <a:gd name="connsiteY1981" fmla="*/ 341109 h 6415289"/>
                <a:gd name="connsiteX1982" fmla="*/ 1373561 w 6552172"/>
                <a:gd name="connsiteY1982" fmla="*/ 161801 h 6415289"/>
                <a:gd name="connsiteX1983" fmla="*/ 1370444 w 6552172"/>
                <a:gd name="connsiteY1983" fmla="*/ 158684 h 6415289"/>
                <a:gd name="connsiteX1984" fmla="*/ 1370444 w 6552172"/>
                <a:gd name="connsiteY1984" fmla="*/ 158620 h 6415289"/>
                <a:gd name="connsiteX1985" fmla="*/ 1373561 w 6552172"/>
                <a:gd name="connsiteY1985" fmla="*/ 155503 h 6415289"/>
                <a:gd name="connsiteX1986" fmla="*/ 1376678 w 6552172"/>
                <a:gd name="connsiteY1986" fmla="*/ 158620 h 6415289"/>
                <a:gd name="connsiteX1987" fmla="*/ 1373752 w 6552172"/>
                <a:gd name="connsiteY1987" fmla="*/ 161801 h 6415289"/>
                <a:gd name="connsiteX1988" fmla="*/ 1381130 w 6552172"/>
                <a:gd name="connsiteY1988" fmla="*/ 252822 h 6415289"/>
                <a:gd name="connsiteX1989" fmla="*/ 1386982 w 6552172"/>
                <a:gd name="connsiteY1989" fmla="*/ 263572 h 6415289"/>
                <a:gd name="connsiteX1990" fmla="*/ 1376869 w 6552172"/>
                <a:gd name="connsiteY1990" fmla="*/ 257211 h 6415289"/>
                <a:gd name="connsiteX1991" fmla="*/ 1381003 w 6552172"/>
                <a:gd name="connsiteY1991" fmla="*/ 252822 h 6415289"/>
                <a:gd name="connsiteX1992" fmla="*/ 1381130 w 6552172"/>
                <a:gd name="connsiteY1992" fmla="*/ 252822 h 6415289"/>
                <a:gd name="connsiteX1993" fmla="*/ 1392643 w 6552172"/>
                <a:gd name="connsiteY1993" fmla="*/ 5673042 h 6415289"/>
                <a:gd name="connsiteX1994" fmla="*/ 1392643 w 6552172"/>
                <a:gd name="connsiteY1994" fmla="*/ 5678385 h 6415289"/>
                <a:gd name="connsiteX1995" fmla="*/ 1387364 w 6552172"/>
                <a:gd name="connsiteY1995" fmla="*/ 5676922 h 6415289"/>
                <a:gd name="connsiteX1996" fmla="*/ 1392643 w 6552172"/>
                <a:gd name="connsiteY1996" fmla="*/ 5673232 h 6415289"/>
                <a:gd name="connsiteX1997" fmla="*/ 1397795 w 6552172"/>
                <a:gd name="connsiteY1997" fmla="*/ 240292 h 6415289"/>
                <a:gd name="connsiteX1998" fmla="*/ 1404729 w 6552172"/>
                <a:gd name="connsiteY1998" fmla="*/ 243409 h 6415289"/>
                <a:gd name="connsiteX1999" fmla="*/ 1395442 w 6552172"/>
                <a:gd name="connsiteY1999" fmla="*/ 243409 h 6415289"/>
                <a:gd name="connsiteX2000" fmla="*/ 1397795 w 6552172"/>
                <a:gd name="connsiteY2000" fmla="*/ 240483 h 6415289"/>
                <a:gd name="connsiteX2001" fmla="*/ 1407464 w 6552172"/>
                <a:gd name="connsiteY2001" fmla="*/ 5947697 h 6415289"/>
                <a:gd name="connsiteX2002" fmla="*/ 1412234 w 6552172"/>
                <a:gd name="connsiteY2002" fmla="*/ 5955203 h 6415289"/>
                <a:gd name="connsiteX2003" fmla="*/ 1401612 w 6552172"/>
                <a:gd name="connsiteY2003" fmla="*/ 5952404 h 6415289"/>
                <a:gd name="connsiteX2004" fmla="*/ 1407464 w 6552172"/>
                <a:gd name="connsiteY2004" fmla="*/ 5947888 h 6415289"/>
                <a:gd name="connsiteX2005" fmla="*/ 1404729 w 6552172"/>
                <a:gd name="connsiteY2005" fmla="*/ 211923 h 6415289"/>
                <a:gd name="connsiteX2006" fmla="*/ 1407654 w 6552172"/>
                <a:gd name="connsiteY2006" fmla="*/ 208806 h 6415289"/>
                <a:gd name="connsiteX2007" fmla="*/ 1412489 w 6552172"/>
                <a:gd name="connsiteY2007" fmla="*/ 211923 h 6415289"/>
                <a:gd name="connsiteX2008" fmla="*/ 1409563 w 6552172"/>
                <a:gd name="connsiteY2008" fmla="*/ 215103 h 6415289"/>
                <a:gd name="connsiteX2009" fmla="*/ 1404729 w 6552172"/>
                <a:gd name="connsiteY2009" fmla="*/ 212114 h 6415289"/>
                <a:gd name="connsiteX2010" fmla="*/ 1428772 w 6552172"/>
                <a:gd name="connsiteY2010" fmla="*/ 165553 h 6415289"/>
                <a:gd name="connsiteX2011" fmla="*/ 1414079 w 6552172"/>
                <a:gd name="connsiteY2011" fmla="*/ 168925 h 6415289"/>
                <a:gd name="connsiteX2012" fmla="*/ 1416878 w 6552172"/>
                <a:gd name="connsiteY2012" fmla="*/ 161928 h 6415289"/>
                <a:gd name="connsiteX2013" fmla="*/ 1428772 w 6552172"/>
                <a:gd name="connsiteY2013" fmla="*/ 165744 h 6415289"/>
                <a:gd name="connsiteX2014" fmla="*/ 1420249 w 6552172"/>
                <a:gd name="connsiteY2014" fmla="*/ 145708 h 6415289"/>
                <a:gd name="connsiteX2015" fmla="*/ 1423302 w 6552172"/>
                <a:gd name="connsiteY2015" fmla="*/ 144309 h 6415289"/>
                <a:gd name="connsiteX2016" fmla="*/ 1426419 w 6552172"/>
                <a:gd name="connsiteY2016" fmla="*/ 147616 h 6415289"/>
                <a:gd name="connsiteX2017" fmla="*/ 1423302 w 6552172"/>
                <a:gd name="connsiteY2017" fmla="*/ 149015 h 6415289"/>
                <a:gd name="connsiteX2018" fmla="*/ 1420249 w 6552172"/>
                <a:gd name="connsiteY2018" fmla="*/ 145899 h 6415289"/>
                <a:gd name="connsiteX2019" fmla="*/ 1417068 w 6552172"/>
                <a:gd name="connsiteY2019" fmla="*/ 301673 h 6415289"/>
                <a:gd name="connsiteX2020" fmla="*/ 1424765 w 6552172"/>
                <a:gd name="connsiteY2020" fmla="*/ 306570 h 6415289"/>
                <a:gd name="connsiteX2021" fmla="*/ 1420249 w 6552172"/>
                <a:gd name="connsiteY2021" fmla="*/ 309496 h 6415289"/>
                <a:gd name="connsiteX2022" fmla="*/ 1417068 w 6552172"/>
                <a:gd name="connsiteY2022" fmla="*/ 301864 h 6415289"/>
                <a:gd name="connsiteX2023" fmla="*/ 1418150 w 6552172"/>
                <a:gd name="connsiteY2023" fmla="*/ 5993558 h 6415289"/>
                <a:gd name="connsiteX2024" fmla="*/ 1420249 w 6552172"/>
                <a:gd name="connsiteY2024" fmla="*/ 5985162 h 6415289"/>
                <a:gd name="connsiteX2025" fmla="*/ 1423048 w 6552172"/>
                <a:gd name="connsiteY2025" fmla="*/ 5982300 h 6415289"/>
                <a:gd name="connsiteX2026" fmla="*/ 1424192 w 6552172"/>
                <a:gd name="connsiteY2026" fmla="*/ 5988660 h 6415289"/>
                <a:gd name="connsiteX2027" fmla="*/ 1419358 w 6552172"/>
                <a:gd name="connsiteY2027" fmla="*/ 5996993 h 6415289"/>
                <a:gd name="connsiteX2028" fmla="*/ 1418150 w 6552172"/>
                <a:gd name="connsiteY2028" fmla="*/ 5993749 h 6415289"/>
                <a:gd name="connsiteX2029" fmla="*/ 1426419 w 6552172"/>
                <a:gd name="connsiteY2029" fmla="*/ 6010605 h 6415289"/>
                <a:gd name="connsiteX2030" fmla="*/ 1429663 w 6552172"/>
                <a:gd name="connsiteY2030" fmla="*/ 6013722 h 6415289"/>
                <a:gd name="connsiteX2031" fmla="*/ 1426546 w 6552172"/>
                <a:gd name="connsiteY2031" fmla="*/ 6016966 h 6415289"/>
                <a:gd name="connsiteX2032" fmla="*/ 1423302 w 6552172"/>
                <a:gd name="connsiteY2032" fmla="*/ 6013849 h 6415289"/>
                <a:gd name="connsiteX2033" fmla="*/ 1423302 w 6552172"/>
                <a:gd name="connsiteY2033" fmla="*/ 6013785 h 6415289"/>
                <a:gd name="connsiteX2034" fmla="*/ 1426419 w 6552172"/>
                <a:gd name="connsiteY2034" fmla="*/ 6010796 h 6415289"/>
                <a:gd name="connsiteX2035" fmla="*/ 1426419 w 6552172"/>
                <a:gd name="connsiteY2035" fmla="*/ 3125448 h 6415289"/>
                <a:gd name="connsiteX2036" fmla="*/ 1429535 w 6552172"/>
                <a:gd name="connsiteY2036" fmla="*/ 3122332 h 6415289"/>
                <a:gd name="connsiteX2037" fmla="*/ 1432652 w 6552172"/>
                <a:gd name="connsiteY2037" fmla="*/ 3125448 h 6415289"/>
                <a:gd name="connsiteX2038" fmla="*/ 1429535 w 6552172"/>
                <a:gd name="connsiteY2038" fmla="*/ 3128565 h 6415289"/>
                <a:gd name="connsiteX2039" fmla="*/ 1426419 w 6552172"/>
                <a:gd name="connsiteY2039" fmla="*/ 3125639 h 6415289"/>
                <a:gd name="connsiteX2040" fmla="*/ 1428645 w 6552172"/>
                <a:gd name="connsiteY2040" fmla="*/ 29498 h 6415289"/>
                <a:gd name="connsiteX2041" fmla="*/ 1433097 w 6552172"/>
                <a:gd name="connsiteY2041" fmla="*/ 25045 h 6415289"/>
                <a:gd name="connsiteX2042" fmla="*/ 1432398 w 6552172"/>
                <a:gd name="connsiteY2042" fmla="*/ 31406 h 6415289"/>
                <a:gd name="connsiteX2043" fmla="*/ 1428645 w 6552172"/>
                <a:gd name="connsiteY2043" fmla="*/ 29688 h 6415289"/>
                <a:gd name="connsiteX2044" fmla="*/ 1349645 w 6552172"/>
                <a:gd name="connsiteY2044" fmla="*/ 24536 h 6415289"/>
                <a:gd name="connsiteX2045" fmla="*/ 1358295 w 6552172"/>
                <a:gd name="connsiteY2045" fmla="*/ 26381 h 6415289"/>
                <a:gd name="connsiteX2046" fmla="*/ 1367646 w 6552172"/>
                <a:gd name="connsiteY2046" fmla="*/ 18557 h 6415289"/>
                <a:gd name="connsiteX2047" fmla="*/ 1368091 w 6552172"/>
                <a:gd name="connsiteY2047" fmla="*/ 13723 h 6415289"/>
                <a:gd name="connsiteX2048" fmla="*/ 1376042 w 6552172"/>
                <a:gd name="connsiteY2048" fmla="*/ 17349 h 6415289"/>
                <a:gd name="connsiteX2049" fmla="*/ 1389081 w 6552172"/>
                <a:gd name="connsiteY2049" fmla="*/ 16967 h 6415289"/>
                <a:gd name="connsiteX2050" fmla="*/ 1403202 w 6552172"/>
                <a:gd name="connsiteY2050" fmla="*/ 16967 h 6415289"/>
                <a:gd name="connsiteX2051" fmla="*/ 1403202 w 6552172"/>
                <a:gd name="connsiteY2051" fmla="*/ 25300 h 6415289"/>
                <a:gd name="connsiteX2052" fmla="*/ 1398495 w 6552172"/>
                <a:gd name="connsiteY2052" fmla="*/ 25300 h 6415289"/>
                <a:gd name="connsiteX2053" fmla="*/ 1414333 w 6552172"/>
                <a:gd name="connsiteY2053" fmla="*/ 35668 h 6415289"/>
                <a:gd name="connsiteX2054" fmla="*/ 1424828 w 6552172"/>
                <a:gd name="connsiteY2054" fmla="*/ 42028 h 6415289"/>
                <a:gd name="connsiteX2055" fmla="*/ 1424828 w 6552172"/>
                <a:gd name="connsiteY2055" fmla="*/ 50297 h 6415289"/>
                <a:gd name="connsiteX2056" fmla="*/ 1412107 w 6552172"/>
                <a:gd name="connsiteY2056" fmla="*/ 45272 h 6415289"/>
                <a:gd name="connsiteX2057" fmla="*/ 1395060 w 6552172"/>
                <a:gd name="connsiteY2057" fmla="*/ 46226 h 6415289"/>
                <a:gd name="connsiteX2058" fmla="*/ 1403202 w 6552172"/>
                <a:gd name="connsiteY2058" fmla="*/ 54304 h 6415289"/>
                <a:gd name="connsiteX2059" fmla="*/ 1409563 w 6552172"/>
                <a:gd name="connsiteY2059" fmla="*/ 59965 h 6415289"/>
                <a:gd name="connsiteX2060" fmla="*/ 1397986 w 6552172"/>
                <a:gd name="connsiteY2060" fmla="*/ 62701 h 6415289"/>
                <a:gd name="connsiteX2061" fmla="*/ 1389972 w 6552172"/>
                <a:gd name="connsiteY2061" fmla="*/ 57167 h 6415289"/>
                <a:gd name="connsiteX2062" fmla="*/ 1388954 w 6552172"/>
                <a:gd name="connsiteY2062" fmla="*/ 43746 h 6415289"/>
                <a:gd name="connsiteX2063" fmla="*/ 1370381 w 6552172"/>
                <a:gd name="connsiteY2063" fmla="*/ 35095 h 6415289"/>
                <a:gd name="connsiteX2064" fmla="*/ 1349645 w 6552172"/>
                <a:gd name="connsiteY2064" fmla="*/ 24727 h 6415289"/>
                <a:gd name="connsiteX2065" fmla="*/ 1345065 w 6552172"/>
                <a:gd name="connsiteY2065" fmla="*/ 97303 h 6415289"/>
                <a:gd name="connsiteX2066" fmla="*/ 1365865 w 6552172"/>
                <a:gd name="connsiteY2066" fmla="*/ 98957 h 6415289"/>
                <a:gd name="connsiteX2067" fmla="*/ 1372225 w 6552172"/>
                <a:gd name="connsiteY2067" fmla="*/ 105317 h 6415289"/>
                <a:gd name="connsiteX2068" fmla="*/ 1339977 w 6552172"/>
                <a:gd name="connsiteY2068" fmla="*/ 99847 h 6415289"/>
                <a:gd name="connsiteX2069" fmla="*/ 1345065 w 6552172"/>
                <a:gd name="connsiteY2069" fmla="*/ 97303 h 6415289"/>
                <a:gd name="connsiteX2070" fmla="*/ 1342139 w 6552172"/>
                <a:gd name="connsiteY2070" fmla="*/ 5548435 h 6415289"/>
                <a:gd name="connsiteX2071" fmla="*/ 1354861 w 6552172"/>
                <a:gd name="connsiteY2071" fmla="*/ 5558485 h 6415289"/>
                <a:gd name="connsiteX2072" fmla="*/ 1340040 w 6552172"/>
                <a:gd name="connsiteY2072" fmla="*/ 5557277 h 6415289"/>
                <a:gd name="connsiteX2073" fmla="*/ 1342139 w 6552172"/>
                <a:gd name="connsiteY2073" fmla="*/ 5548308 h 6415289"/>
                <a:gd name="connsiteX2074" fmla="*/ 1341058 w 6552172"/>
                <a:gd name="connsiteY2074" fmla="*/ 5964744 h 6415289"/>
                <a:gd name="connsiteX2075" fmla="*/ 1345765 w 6552172"/>
                <a:gd name="connsiteY2075" fmla="*/ 5967288 h 6415289"/>
                <a:gd name="connsiteX2076" fmla="*/ 1341185 w 6552172"/>
                <a:gd name="connsiteY2076" fmla="*/ 5975939 h 6415289"/>
                <a:gd name="connsiteX2077" fmla="*/ 1341058 w 6552172"/>
                <a:gd name="connsiteY2077" fmla="*/ 5964744 h 6415289"/>
                <a:gd name="connsiteX2078" fmla="*/ 1325983 w 6552172"/>
                <a:gd name="connsiteY2078" fmla="*/ 66199 h 6415289"/>
                <a:gd name="connsiteX2079" fmla="*/ 1333489 w 6552172"/>
                <a:gd name="connsiteY2079" fmla="*/ 68998 h 6415289"/>
                <a:gd name="connsiteX2080" fmla="*/ 1327128 w 6552172"/>
                <a:gd name="connsiteY2080" fmla="*/ 73705 h 6415289"/>
                <a:gd name="connsiteX2081" fmla="*/ 1325983 w 6552172"/>
                <a:gd name="connsiteY2081" fmla="*/ 66199 h 6415289"/>
                <a:gd name="connsiteX2082" fmla="*/ 1291190 w 6552172"/>
                <a:gd name="connsiteY2082" fmla="*/ 6227887 h 6415289"/>
                <a:gd name="connsiteX2083" fmla="*/ 1286992 w 6552172"/>
                <a:gd name="connsiteY2083" fmla="*/ 6224579 h 6415289"/>
                <a:gd name="connsiteX2084" fmla="*/ 1293352 w 6552172"/>
                <a:gd name="connsiteY2084" fmla="*/ 6223180 h 6415289"/>
                <a:gd name="connsiteX2085" fmla="*/ 1299713 w 6552172"/>
                <a:gd name="connsiteY2085" fmla="*/ 6221017 h 6415289"/>
                <a:gd name="connsiteX2086" fmla="*/ 1306710 w 6552172"/>
                <a:gd name="connsiteY2086" fmla="*/ 6232975 h 6415289"/>
                <a:gd name="connsiteX2087" fmla="*/ 1317778 w 6552172"/>
                <a:gd name="connsiteY2087" fmla="*/ 6254157 h 6415289"/>
                <a:gd name="connsiteX2088" fmla="*/ 1317014 w 6552172"/>
                <a:gd name="connsiteY2088" fmla="*/ 6259372 h 6415289"/>
                <a:gd name="connsiteX2089" fmla="*/ 1311989 w 6552172"/>
                <a:gd name="connsiteY2089" fmla="*/ 6254666 h 6415289"/>
                <a:gd name="connsiteX2090" fmla="*/ 1309636 w 6552172"/>
                <a:gd name="connsiteY2090" fmla="*/ 6249959 h 6415289"/>
                <a:gd name="connsiteX2091" fmla="*/ 1301367 w 6552172"/>
                <a:gd name="connsiteY2091" fmla="*/ 6238954 h 6415289"/>
                <a:gd name="connsiteX2092" fmla="*/ 1291126 w 6552172"/>
                <a:gd name="connsiteY2092" fmla="*/ 6227887 h 6415289"/>
                <a:gd name="connsiteX2093" fmla="*/ 1296278 w 6552172"/>
                <a:gd name="connsiteY2093" fmla="*/ 6300272 h 6415289"/>
                <a:gd name="connsiteX2094" fmla="*/ 1293416 w 6552172"/>
                <a:gd name="connsiteY2094" fmla="*/ 6303452 h 6415289"/>
                <a:gd name="connsiteX2095" fmla="*/ 1288582 w 6552172"/>
                <a:gd name="connsiteY2095" fmla="*/ 6300272 h 6415289"/>
                <a:gd name="connsiteX2096" fmla="*/ 1291444 w 6552172"/>
                <a:gd name="connsiteY2096" fmla="*/ 6297155 h 6415289"/>
                <a:gd name="connsiteX2097" fmla="*/ 1296215 w 6552172"/>
                <a:gd name="connsiteY2097" fmla="*/ 6300272 h 6415289"/>
                <a:gd name="connsiteX2098" fmla="*/ 1301113 w 6552172"/>
                <a:gd name="connsiteY2098" fmla="*/ 6068297 h 6415289"/>
                <a:gd name="connsiteX2099" fmla="*/ 1306964 w 6552172"/>
                <a:gd name="connsiteY2099" fmla="*/ 6070459 h 6415289"/>
                <a:gd name="connsiteX2100" fmla="*/ 1314915 w 6552172"/>
                <a:gd name="connsiteY2100" fmla="*/ 6080573 h 6415289"/>
                <a:gd name="connsiteX2101" fmla="*/ 1313185 w 6552172"/>
                <a:gd name="connsiteY2101" fmla="*/ 6082761 h 6415289"/>
                <a:gd name="connsiteX2102" fmla="*/ 1312562 w 6552172"/>
                <a:gd name="connsiteY2102" fmla="*/ 6082735 h 6415289"/>
                <a:gd name="connsiteX2103" fmla="*/ 1296278 w 6552172"/>
                <a:gd name="connsiteY2103" fmla="*/ 6076692 h 6415289"/>
                <a:gd name="connsiteX2104" fmla="*/ 1299713 w 6552172"/>
                <a:gd name="connsiteY2104" fmla="*/ 6073767 h 6415289"/>
                <a:gd name="connsiteX2105" fmla="*/ 1301049 w 6552172"/>
                <a:gd name="connsiteY2105" fmla="*/ 6068297 h 6415289"/>
                <a:gd name="connsiteX2106" fmla="*/ 1311608 w 6552172"/>
                <a:gd name="connsiteY2106" fmla="*/ 137439 h 6415289"/>
                <a:gd name="connsiteX2107" fmla="*/ 1296278 w 6552172"/>
                <a:gd name="connsiteY2107" fmla="*/ 133432 h 6415289"/>
                <a:gd name="connsiteX2108" fmla="*/ 1308046 w 6552172"/>
                <a:gd name="connsiteY2108" fmla="*/ 131460 h 6415289"/>
                <a:gd name="connsiteX2109" fmla="*/ 1311544 w 6552172"/>
                <a:gd name="connsiteY2109" fmla="*/ 137439 h 6415289"/>
                <a:gd name="connsiteX2110" fmla="*/ 1314216 w 6552172"/>
                <a:gd name="connsiteY2110" fmla="*/ 316557 h 6415289"/>
                <a:gd name="connsiteX2111" fmla="*/ 1305629 w 6552172"/>
                <a:gd name="connsiteY2111" fmla="*/ 317829 h 6415289"/>
                <a:gd name="connsiteX2112" fmla="*/ 1310399 w 6552172"/>
                <a:gd name="connsiteY2112" fmla="*/ 312804 h 6415289"/>
                <a:gd name="connsiteX2113" fmla="*/ 1310526 w 6552172"/>
                <a:gd name="connsiteY2113" fmla="*/ 312804 h 6415289"/>
                <a:gd name="connsiteX2114" fmla="*/ 1314152 w 6552172"/>
                <a:gd name="connsiteY2114" fmla="*/ 316430 h 6415289"/>
                <a:gd name="connsiteX2115" fmla="*/ 1293225 w 6552172"/>
                <a:gd name="connsiteY2115" fmla="*/ 290605 h 6415289"/>
                <a:gd name="connsiteX2116" fmla="*/ 1285465 w 6552172"/>
                <a:gd name="connsiteY2116" fmla="*/ 284244 h 6415289"/>
                <a:gd name="connsiteX2117" fmla="*/ 1294752 w 6552172"/>
                <a:gd name="connsiteY2117" fmla="*/ 285135 h 6415289"/>
                <a:gd name="connsiteX2118" fmla="*/ 1305056 w 6552172"/>
                <a:gd name="connsiteY2118" fmla="*/ 291496 h 6415289"/>
                <a:gd name="connsiteX2119" fmla="*/ 1293162 w 6552172"/>
                <a:gd name="connsiteY2119" fmla="*/ 290605 h 6415289"/>
                <a:gd name="connsiteX2120" fmla="*/ 1302512 w 6552172"/>
                <a:gd name="connsiteY2120" fmla="*/ 332013 h 6415289"/>
                <a:gd name="connsiteX2121" fmla="*/ 1293861 w 6552172"/>
                <a:gd name="connsiteY2121" fmla="*/ 334240 h 6415289"/>
                <a:gd name="connsiteX2122" fmla="*/ 1291381 w 6552172"/>
                <a:gd name="connsiteY2122" fmla="*/ 322281 h 6415289"/>
                <a:gd name="connsiteX2123" fmla="*/ 1302448 w 6552172"/>
                <a:gd name="connsiteY2123" fmla="*/ 332013 h 6415289"/>
                <a:gd name="connsiteX2124" fmla="*/ 1286228 w 6552172"/>
                <a:gd name="connsiteY2124" fmla="*/ 109388 h 6415289"/>
                <a:gd name="connsiteX2125" fmla="*/ 1293989 w 6552172"/>
                <a:gd name="connsiteY2125" fmla="*/ 109388 h 6415289"/>
                <a:gd name="connsiteX2126" fmla="*/ 1290108 w 6552172"/>
                <a:gd name="connsiteY2126" fmla="*/ 110978 h 6415289"/>
                <a:gd name="connsiteX2127" fmla="*/ 1286165 w 6552172"/>
                <a:gd name="connsiteY2127" fmla="*/ 109388 h 6415289"/>
                <a:gd name="connsiteX2128" fmla="*/ 1298505 w 6552172"/>
                <a:gd name="connsiteY2128" fmla="*/ 68616 h 6415289"/>
                <a:gd name="connsiteX2129" fmla="*/ 1298505 w 6552172"/>
                <a:gd name="connsiteY2129" fmla="*/ 68616 h 6415289"/>
                <a:gd name="connsiteX2130" fmla="*/ 1285783 w 6552172"/>
                <a:gd name="connsiteY2130" fmla="*/ 69507 h 6415289"/>
                <a:gd name="connsiteX2131" fmla="*/ 1285783 w 6552172"/>
                <a:gd name="connsiteY2131" fmla="*/ 59711 h 6415289"/>
                <a:gd name="connsiteX2132" fmla="*/ 1295515 w 6552172"/>
                <a:gd name="connsiteY2132" fmla="*/ 59711 h 6415289"/>
                <a:gd name="connsiteX2133" fmla="*/ 1298441 w 6552172"/>
                <a:gd name="connsiteY2133" fmla="*/ 68362 h 6415289"/>
                <a:gd name="connsiteX2134" fmla="*/ 1291635 w 6552172"/>
                <a:gd name="connsiteY2134" fmla="*/ 4064544 h 6415289"/>
                <a:gd name="connsiteX2135" fmla="*/ 1297487 w 6552172"/>
                <a:gd name="connsiteY2135" fmla="*/ 4055003 h 6415289"/>
                <a:gd name="connsiteX2136" fmla="*/ 1306646 w 6552172"/>
                <a:gd name="connsiteY2136" fmla="*/ 4053985 h 6415289"/>
                <a:gd name="connsiteX2137" fmla="*/ 1306646 w 6552172"/>
                <a:gd name="connsiteY2137" fmla="*/ 4069760 h 6415289"/>
                <a:gd name="connsiteX2138" fmla="*/ 1290935 w 6552172"/>
                <a:gd name="connsiteY2138" fmla="*/ 4074721 h 6415289"/>
                <a:gd name="connsiteX2139" fmla="*/ 1291571 w 6552172"/>
                <a:gd name="connsiteY2139" fmla="*/ 4064544 h 6415289"/>
                <a:gd name="connsiteX2140" fmla="*/ 1288582 w 6552172"/>
                <a:gd name="connsiteY2140" fmla="*/ 5696195 h 6415289"/>
                <a:gd name="connsiteX2141" fmla="*/ 1285847 w 6552172"/>
                <a:gd name="connsiteY2141" fmla="*/ 5699312 h 6415289"/>
                <a:gd name="connsiteX2142" fmla="*/ 1279486 w 6552172"/>
                <a:gd name="connsiteY2142" fmla="*/ 5696195 h 6415289"/>
                <a:gd name="connsiteX2143" fmla="*/ 1282221 w 6552172"/>
                <a:gd name="connsiteY2143" fmla="*/ 5693015 h 6415289"/>
                <a:gd name="connsiteX2144" fmla="*/ 1288518 w 6552172"/>
                <a:gd name="connsiteY2144" fmla="*/ 5696195 h 6415289"/>
                <a:gd name="connsiteX2145" fmla="*/ 1286992 w 6552172"/>
                <a:gd name="connsiteY2145" fmla="*/ 5944771 h 6415289"/>
                <a:gd name="connsiteX2146" fmla="*/ 1293352 w 6552172"/>
                <a:gd name="connsiteY2146" fmla="*/ 5947888 h 6415289"/>
                <a:gd name="connsiteX2147" fmla="*/ 1286992 w 6552172"/>
                <a:gd name="connsiteY2147" fmla="*/ 5951005 h 6415289"/>
                <a:gd name="connsiteX2148" fmla="*/ 1280631 w 6552172"/>
                <a:gd name="connsiteY2148" fmla="*/ 5947888 h 6415289"/>
                <a:gd name="connsiteX2149" fmla="*/ 1286928 w 6552172"/>
                <a:gd name="connsiteY2149" fmla="*/ 5944771 h 6415289"/>
                <a:gd name="connsiteX2150" fmla="*/ 1286992 w 6552172"/>
                <a:gd name="connsiteY2150" fmla="*/ 5965189 h 6415289"/>
                <a:gd name="connsiteX2151" fmla="*/ 1290108 w 6552172"/>
                <a:gd name="connsiteY2151" fmla="*/ 5968497 h 6415289"/>
                <a:gd name="connsiteX2152" fmla="*/ 1286992 w 6552172"/>
                <a:gd name="connsiteY2152" fmla="*/ 5969896 h 6415289"/>
                <a:gd name="connsiteX2153" fmla="*/ 1283875 w 6552172"/>
                <a:gd name="connsiteY2153" fmla="*/ 5966652 h 6415289"/>
                <a:gd name="connsiteX2154" fmla="*/ 1283875 w 6552172"/>
                <a:gd name="connsiteY2154" fmla="*/ 5966589 h 6415289"/>
                <a:gd name="connsiteX2155" fmla="*/ 1286928 w 6552172"/>
                <a:gd name="connsiteY2155" fmla="*/ 5965189 h 6415289"/>
                <a:gd name="connsiteX2156" fmla="*/ 1314979 w 6552172"/>
                <a:gd name="connsiteY2156" fmla="*/ 5974858 h 6415289"/>
                <a:gd name="connsiteX2157" fmla="*/ 1317841 w 6552172"/>
                <a:gd name="connsiteY2157" fmla="*/ 5960482 h 6415289"/>
                <a:gd name="connsiteX2158" fmla="*/ 1322039 w 6552172"/>
                <a:gd name="connsiteY2158" fmla="*/ 5969133 h 6415289"/>
                <a:gd name="connsiteX2159" fmla="*/ 1314915 w 6552172"/>
                <a:gd name="connsiteY2159" fmla="*/ 5974858 h 6415289"/>
                <a:gd name="connsiteX2160" fmla="*/ 1324202 w 6552172"/>
                <a:gd name="connsiteY2160" fmla="*/ 6297155 h 6415289"/>
                <a:gd name="connsiteX2161" fmla="*/ 1327319 w 6552172"/>
                <a:gd name="connsiteY2161" fmla="*/ 6300272 h 6415289"/>
                <a:gd name="connsiteX2162" fmla="*/ 1324138 w 6552172"/>
                <a:gd name="connsiteY2162" fmla="*/ 6303452 h 6415289"/>
                <a:gd name="connsiteX2163" fmla="*/ 1320958 w 6552172"/>
                <a:gd name="connsiteY2163" fmla="*/ 6300272 h 6415289"/>
                <a:gd name="connsiteX2164" fmla="*/ 1324075 w 6552172"/>
                <a:gd name="connsiteY2164" fmla="*/ 6297155 h 6415289"/>
                <a:gd name="connsiteX2165" fmla="*/ 1324138 w 6552172"/>
                <a:gd name="connsiteY2165" fmla="*/ 6297155 h 6415289"/>
                <a:gd name="connsiteX2166" fmla="*/ 1321085 w 6552172"/>
                <a:gd name="connsiteY2166" fmla="*/ 5678894 h 6415289"/>
                <a:gd name="connsiteX2167" fmla="*/ 1324202 w 6552172"/>
                <a:gd name="connsiteY2167" fmla="*/ 5674123 h 6415289"/>
                <a:gd name="connsiteX2168" fmla="*/ 1327319 w 6552172"/>
                <a:gd name="connsiteY2168" fmla="*/ 5678894 h 6415289"/>
                <a:gd name="connsiteX2169" fmla="*/ 1324202 w 6552172"/>
                <a:gd name="connsiteY2169" fmla="*/ 5683600 h 6415289"/>
                <a:gd name="connsiteX2170" fmla="*/ 1321022 w 6552172"/>
                <a:gd name="connsiteY2170" fmla="*/ 5678894 h 6415289"/>
                <a:gd name="connsiteX2171" fmla="*/ 1325601 w 6552172"/>
                <a:gd name="connsiteY2171" fmla="*/ 5302912 h 6415289"/>
                <a:gd name="connsiteX2172" fmla="*/ 1330372 w 6552172"/>
                <a:gd name="connsiteY2172" fmla="*/ 5306028 h 6415289"/>
                <a:gd name="connsiteX2173" fmla="*/ 1327509 w 6552172"/>
                <a:gd name="connsiteY2173" fmla="*/ 5309209 h 6415289"/>
                <a:gd name="connsiteX2174" fmla="*/ 1322675 w 6552172"/>
                <a:gd name="connsiteY2174" fmla="*/ 5306028 h 6415289"/>
                <a:gd name="connsiteX2175" fmla="*/ 1325538 w 6552172"/>
                <a:gd name="connsiteY2175" fmla="*/ 5303230 h 6415289"/>
                <a:gd name="connsiteX2176" fmla="*/ 1324711 w 6552172"/>
                <a:gd name="connsiteY2176" fmla="*/ 5543410 h 6415289"/>
                <a:gd name="connsiteX2177" fmla="*/ 1329927 w 6552172"/>
                <a:gd name="connsiteY2177" fmla="*/ 5536413 h 6415289"/>
                <a:gd name="connsiteX2178" fmla="*/ 1333043 w 6552172"/>
                <a:gd name="connsiteY2178" fmla="*/ 5540612 h 6415289"/>
                <a:gd name="connsiteX2179" fmla="*/ 1327764 w 6552172"/>
                <a:gd name="connsiteY2179" fmla="*/ 5547608 h 6415289"/>
                <a:gd name="connsiteX2180" fmla="*/ 1324647 w 6552172"/>
                <a:gd name="connsiteY2180" fmla="*/ 5543410 h 6415289"/>
                <a:gd name="connsiteX2181" fmla="*/ 1323184 w 6552172"/>
                <a:gd name="connsiteY2181" fmla="*/ 5275624 h 6415289"/>
                <a:gd name="connsiteX2182" fmla="*/ 1327319 w 6552172"/>
                <a:gd name="connsiteY2182" fmla="*/ 5268310 h 6415289"/>
                <a:gd name="connsiteX2183" fmla="*/ 1333679 w 6552172"/>
                <a:gd name="connsiteY2183" fmla="*/ 5273016 h 6415289"/>
                <a:gd name="connsiteX2184" fmla="*/ 1323121 w 6552172"/>
                <a:gd name="connsiteY2184" fmla="*/ 5275624 h 6415289"/>
                <a:gd name="connsiteX2185" fmla="*/ 1321085 w 6552172"/>
                <a:gd name="connsiteY2185" fmla="*/ 2664869 h 6415289"/>
                <a:gd name="connsiteX2186" fmla="*/ 1324202 w 6552172"/>
                <a:gd name="connsiteY2186" fmla="*/ 2659971 h 6415289"/>
                <a:gd name="connsiteX2187" fmla="*/ 1327319 w 6552172"/>
                <a:gd name="connsiteY2187" fmla="*/ 2662961 h 6415289"/>
                <a:gd name="connsiteX2188" fmla="*/ 1327319 w 6552172"/>
                <a:gd name="connsiteY2188" fmla="*/ 2662961 h 6415289"/>
                <a:gd name="connsiteX2189" fmla="*/ 1324202 w 6552172"/>
                <a:gd name="connsiteY2189" fmla="*/ 2667858 h 6415289"/>
                <a:gd name="connsiteX2190" fmla="*/ 1321022 w 6552172"/>
                <a:gd name="connsiteY2190" fmla="*/ 2664869 h 6415289"/>
                <a:gd name="connsiteX2191" fmla="*/ 1321085 w 6552172"/>
                <a:gd name="connsiteY2191" fmla="*/ 88016 h 6415289"/>
                <a:gd name="connsiteX2192" fmla="*/ 1323947 w 6552172"/>
                <a:gd name="connsiteY2192" fmla="*/ 94377 h 6415289"/>
                <a:gd name="connsiteX2193" fmla="*/ 1316187 w 6552172"/>
                <a:gd name="connsiteY2193" fmla="*/ 95776 h 6415289"/>
                <a:gd name="connsiteX2194" fmla="*/ 1321276 w 6552172"/>
                <a:gd name="connsiteY2194" fmla="*/ 88016 h 6415289"/>
                <a:gd name="connsiteX2195" fmla="*/ 1313643 w 6552172"/>
                <a:gd name="connsiteY2195" fmla="*/ 75994 h 6415289"/>
                <a:gd name="connsiteX2196" fmla="*/ 1309636 w 6552172"/>
                <a:gd name="connsiteY2196" fmla="*/ 81846 h 6415289"/>
                <a:gd name="connsiteX2197" fmla="*/ 1305247 w 6552172"/>
                <a:gd name="connsiteY2197" fmla="*/ 86299 h 6415289"/>
                <a:gd name="connsiteX2198" fmla="*/ 1298943 w 6552172"/>
                <a:gd name="connsiteY2198" fmla="*/ 81815 h 6415289"/>
                <a:gd name="connsiteX2199" fmla="*/ 1298886 w 6552172"/>
                <a:gd name="connsiteY2199" fmla="*/ 80447 h 6415289"/>
                <a:gd name="connsiteX2200" fmla="*/ 1309000 w 6552172"/>
                <a:gd name="connsiteY2200" fmla="*/ 74659 h 6415289"/>
                <a:gd name="connsiteX2201" fmla="*/ 1313834 w 6552172"/>
                <a:gd name="connsiteY2201" fmla="*/ 75994 h 6415289"/>
                <a:gd name="connsiteX2202" fmla="*/ 1284893 w 6552172"/>
                <a:gd name="connsiteY2202" fmla="*/ 34904 h 6415289"/>
                <a:gd name="connsiteX2203" fmla="*/ 1302257 w 6552172"/>
                <a:gd name="connsiteY2203" fmla="*/ 42601 h 6415289"/>
                <a:gd name="connsiteX2204" fmla="*/ 1301494 w 6552172"/>
                <a:gd name="connsiteY2204" fmla="*/ 48071 h 6415289"/>
                <a:gd name="connsiteX2205" fmla="*/ 1290617 w 6552172"/>
                <a:gd name="connsiteY2205" fmla="*/ 44318 h 6415289"/>
                <a:gd name="connsiteX2206" fmla="*/ 1285084 w 6552172"/>
                <a:gd name="connsiteY2206" fmla="*/ 34904 h 6415289"/>
                <a:gd name="connsiteX2207" fmla="*/ 1281776 w 6552172"/>
                <a:gd name="connsiteY2207" fmla="*/ 273749 h 6415289"/>
                <a:gd name="connsiteX2208" fmla="*/ 1283621 w 6552172"/>
                <a:gd name="connsiteY2208" fmla="*/ 280110 h 6415289"/>
                <a:gd name="connsiteX2209" fmla="*/ 1278977 w 6552172"/>
                <a:gd name="connsiteY2209" fmla="*/ 281446 h 6415289"/>
                <a:gd name="connsiteX2210" fmla="*/ 1274334 w 6552172"/>
                <a:gd name="connsiteY2210" fmla="*/ 275085 h 6415289"/>
                <a:gd name="connsiteX2211" fmla="*/ 1281967 w 6552172"/>
                <a:gd name="connsiteY2211" fmla="*/ 273749 h 6415289"/>
                <a:gd name="connsiteX2212" fmla="*/ 1279486 w 6552172"/>
                <a:gd name="connsiteY2212" fmla="*/ 320119 h 6415289"/>
                <a:gd name="connsiteX2213" fmla="*/ 1278214 w 6552172"/>
                <a:gd name="connsiteY2213" fmla="*/ 327115 h 6415289"/>
                <a:gd name="connsiteX2214" fmla="*/ 1273380 w 6552172"/>
                <a:gd name="connsiteY2214" fmla="*/ 327115 h 6415289"/>
                <a:gd name="connsiteX2215" fmla="*/ 1279677 w 6552172"/>
                <a:gd name="connsiteY2215" fmla="*/ 320119 h 6415289"/>
                <a:gd name="connsiteX2216" fmla="*/ 1274334 w 6552172"/>
                <a:gd name="connsiteY2216" fmla="*/ 4030260 h 6415289"/>
                <a:gd name="connsiteX2217" fmla="*/ 1277451 w 6552172"/>
                <a:gd name="connsiteY2217" fmla="*/ 4033186 h 6415289"/>
                <a:gd name="connsiteX2218" fmla="*/ 1272935 w 6552172"/>
                <a:gd name="connsiteY2218" fmla="*/ 4035158 h 6415289"/>
                <a:gd name="connsiteX2219" fmla="*/ 1274499 w 6552172"/>
                <a:gd name="connsiteY2219" fmla="*/ 4030273 h 6415289"/>
                <a:gd name="connsiteX2220" fmla="*/ 1274525 w 6552172"/>
                <a:gd name="connsiteY2220" fmla="*/ 4030260 h 6415289"/>
                <a:gd name="connsiteX2221" fmla="*/ 1267083 w 6552172"/>
                <a:gd name="connsiteY2221" fmla="*/ 5706181 h 6415289"/>
                <a:gd name="connsiteX2222" fmla="*/ 1264602 w 6552172"/>
                <a:gd name="connsiteY2222" fmla="*/ 5689897 h 6415289"/>
                <a:gd name="connsiteX2223" fmla="*/ 1277324 w 6552172"/>
                <a:gd name="connsiteY2223" fmla="*/ 5706626 h 6415289"/>
                <a:gd name="connsiteX2224" fmla="*/ 1267273 w 6552172"/>
                <a:gd name="connsiteY2224" fmla="*/ 5706181 h 6415289"/>
                <a:gd name="connsiteX2225" fmla="*/ 1274016 w 6552172"/>
                <a:gd name="connsiteY2225" fmla="*/ 5995339 h 6415289"/>
                <a:gd name="connsiteX2226" fmla="*/ 1267146 w 6552172"/>
                <a:gd name="connsiteY2226" fmla="*/ 5998138 h 6415289"/>
                <a:gd name="connsiteX2227" fmla="*/ 1270454 w 6552172"/>
                <a:gd name="connsiteY2227" fmla="*/ 5983254 h 6415289"/>
                <a:gd name="connsiteX2228" fmla="*/ 1274207 w 6552172"/>
                <a:gd name="connsiteY2228" fmla="*/ 5995339 h 6415289"/>
                <a:gd name="connsiteX2229" fmla="*/ 1272616 w 6552172"/>
                <a:gd name="connsiteY2229" fmla="*/ 4122681 h 6415289"/>
                <a:gd name="connsiteX2230" fmla="*/ 1269691 w 6552172"/>
                <a:gd name="connsiteY2230" fmla="*/ 4129360 h 6415289"/>
                <a:gd name="connsiteX2231" fmla="*/ 1265047 w 6552172"/>
                <a:gd name="connsiteY2231" fmla="*/ 4126561 h 6415289"/>
                <a:gd name="connsiteX2232" fmla="*/ 1272807 w 6552172"/>
                <a:gd name="connsiteY2232" fmla="*/ 4122681 h 6415289"/>
                <a:gd name="connsiteX2233" fmla="*/ 1271281 w 6552172"/>
                <a:gd name="connsiteY2233" fmla="*/ 4085280 h 6415289"/>
                <a:gd name="connsiteX2234" fmla="*/ 1268100 w 6552172"/>
                <a:gd name="connsiteY2234" fmla="*/ 4088460 h 6415289"/>
                <a:gd name="connsiteX2235" fmla="*/ 1264920 w 6552172"/>
                <a:gd name="connsiteY2235" fmla="*/ 4085280 h 6415289"/>
                <a:gd name="connsiteX2236" fmla="*/ 1268100 w 6552172"/>
                <a:gd name="connsiteY2236" fmla="*/ 4082100 h 6415289"/>
                <a:gd name="connsiteX2237" fmla="*/ 1271281 w 6552172"/>
                <a:gd name="connsiteY2237" fmla="*/ 4085280 h 6415289"/>
                <a:gd name="connsiteX2238" fmla="*/ 1266765 w 6552172"/>
                <a:gd name="connsiteY2238" fmla="*/ 592866 h 6415289"/>
                <a:gd name="connsiteX2239" fmla="*/ 1268164 w 6552172"/>
                <a:gd name="connsiteY2239" fmla="*/ 595983 h 6415289"/>
                <a:gd name="connsiteX2240" fmla="*/ 1264857 w 6552172"/>
                <a:gd name="connsiteY2240" fmla="*/ 599163 h 6415289"/>
                <a:gd name="connsiteX2241" fmla="*/ 1264857 w 6552172"/>
                <a:gd name="connsiteY2241" fmla="*/ 599163 h 6415289"/>
                <a:gd name="connsiteX2242" fmla="*/ 1263521 w 6552172"/>
                <a:gd name="connsiteY2242" fmla="*/ 595983 h 6415289"/>
                <a:gd name="connsiteX2243" fmla="*/ 1266956 w 6552172"/>
                <a:gd name="connsiteY2243" fmla="*/ 592866 h 6415289"/>
                <a:gd name="connsiteX2244" fmla="*/ 1265047 w 6552172"/>
                <a:gd name="connsiteY2244" fmla="*/ 4041391 h 6415289"/>
                <a:gd name="connsiteX2245" fmla="*/ 1258687 w 6552172"/>
                <a:gd name="connsiteY2245" fmla="*/ 4048452 h 6415289"/>
                <a:gd name="connsiteX2246" fmla="*/ 1256651 w 6552172"/>
                <a:gd name="connsiteY2246" fmla="*/ 4040055 h 6415289"/>
                <a:gd name="connsiteX2247" fmla="*/ 1265238 w 6552172"/>
                <a:gd name="connsiteY2247" fmla="*/ 4041391 h 6415289"/>
                <a:gd name="connsiteX2248" fmla="*/ 1265047 w 6552172"/>
                <a:gd name="connsiteY2248" fmla="*/ 42219 h 6415289"/>
                <a:gd name="connsiteX2249" fmla="*/ 1262128 w 6552172"/>
                <a:gd name="connsiteY2249" fmla="*/ 45399 h 6415289"/>
                <a:gd name="connsiteX2250" fmla="*/ 1262121 w 6552172"/>
                <a:gd name="connsiteY2250" fmla="*/ 45399 h 6415289"/>
                <a:gd name="connsiteX2251" fmla="*/ 1257287 w 6552172"/>
                <a:gd name="connsiteY2251" fmla="*/ 42219 h 6415289"/>
                <a:gd name="connsiteX2252" fmla="*/ 1260213 w 6552172"/>
                <a:gd name="connsiteY2252" fmla="*/ 39102 h 6415289"/>
                <a:gd name="connsiteX2253" fmla="*/ 1265238 w 6552172"/>
                <a:gd name="connsiteY2253" fmla="*/ 42219 h 6415289"/>
                <a:gd name="connsiteX2254" fmla="*/ 1263711 w 6552172"/>
                <a:gd name="connsiteY2254" fmla="*/ 20974 h 6415289"/>
                <a:gd name="connsiteX2255" fmla="*/ 1260786 w 6552172"/>
                <a:gd name="connsiteY2255" fmla="*/ 26190 h 6415289"/>
                <a:gd name="connsiteX2256" fmla="*/ 1254425 w 6552172"/>
                <a:gd name="connsiteY2256" fmla="*/ 26635 h 6415289"/>
                <a:gd name="connsiteX2257" fmla="*/ 1263902 w 6552172"/>
                <a:gd name="connsiteY2257" fmla="*/ 20974 h 6415289"/>
                <a:gd name="connsiteX2258" fmla="*/ 1251626 w 6552172"/>
                <a:gd name="connsiteY2258" fmla="*/ 827767 h 6415289"/>
                <a:gd name="connsiteX2259" fmla="*/ 1259768 w 6552172"/>
                <a:gd name="connsiteY2259" fmla="*/ 831965 h 6415289"/>
                <a:gd name="connsiteX2260" fmla="*/ 1258941 w 6552172"/>
                <a:gd name="connsiteY2260" fmla="*/ 838326 h 6415289"/>
                <a:gd name="connsiteX2261" fmla="*/ 1251817 w 6552172"/>
                <a:gd name="connsiteY2261" fmla="*/ 827767 h 6415289"/>
                <a:gd name="connsiteX2262" fmla="*/ 1259005 w 6552172"/>
                <a:gd name="connsiteY2262" fmla="*/ 4062890 h 6415289"/>
                <a:gd name="connsiteX2263" fmla="*/ 1268291 w 6552172"/>
                <a:gd name="connsiteY2263" fmla="*/ 4071986 h 6415289"/>
                <a:gd name="connsiteX2264" fmla="*/ 1256715 w 6552172"/>
                <a:gd name="connsiteY2264" fmla="*/ 4070269 h 6415289"/>
                <a:gd name="connsiteX2265" fmla="*/ 1259005 w 6552172"/>
                <a:gd name="connsiteY2265" fmla="*/ 4062890 h 6415289"/>
                <a:gd name="connsiteX2266" fmla="*/ 1250545 w 6552172"/>
                <a:gd name="connsiteY2266" fmla="*/ 5615922 h 6415289"/>
                <a:gd name="connsiteX2267" fmla="*/ 1266765 w 6552172"/>
                <a:gd name="connsiteY2267" fmla="*/ 5624064 h 6415289"/>
                <a:gd name="connsiteX2268" fmla="*/ 1254043 w 6552172"/>
                <a:gd name="connsiteY2268" fmla="*/ 5622728 h 6415289"/>
                <a:gd name="connsiteX2269" fmla="*/ 1250545 w 6552172"/>
                <a:gd name="connsiteY2269" fmla="*/ 5615668 h 6415289"/>
                <a:gd name="connsiteX2270" fmla="*/ 1254361 w 6552172"/>
                <a:gd name="connsiteY2270" fmla="*/ 6108623 h 6415289"/>
                <a:gd name="connsiteX2271" fmla="*/ 1253216 w 6552172"/>
                <a:gd name="connsiteY2271" fmla="*/ 6111740 h 6415289"/>
                <a:gd name="connsiteX2272" fmla="*/ 1248191 w 6552172"/>
                <a:gd name="connsiteY2272" fmla="*/ 6108623 h 6415289"/>
                <a:gd name="connsiteX2273" fmla="*/ 1249400 w 6552172"/>
                <a:gd name="connsiteY2273" fmla="*/ 6105443 h 6415289"/>
                <a:gd name="connsiteX2274" fmla="*/ 1254361 w 6552172"/>
                <a:gd name="connsiteY2274" fmla="*/ 6108369 h 6415289"/>
                <a:gd name="connsiteX2275" fmla="*/ 1246665 w 6552172"/>
                <a:gd name="connsiteY2275" fmla="*/ 5828752 h 6415289"/>
                <a:gd name="connsiteX2276" fmla="*/ 1249845 w 6552172"/>
                <a:gd name="connsiteY2276" fmla="*/ 5825699 h 6415289"/>
                <a:gd name="connsiteX2277" fmla="*/ 1252898 w 6552172"/>
                <a:gd name="connsiteY2277" fmla="*/ 5828879 h 6415289"/>
                <a:gd name="connsiteX2278" fmla="*/ 1249718 w 6552172"/>
                <a:gd name="connsiteY2278" fmla="*/ 5831932 h 6415289"/>
                <a:gd name="connsiteX2279" fmla="*/ 1246620 w 6552172"/>
                <a:gd name="connsiteY2279" fmla="*/ 5828797 h 6415289"/>
                <a:gd name="connsiteX2280" fmla="*/ 1246665 w 6552172"/>
                <a:gd name="connsiteY2280" fmla="*/ 5828307 h 6415289"/>
                <a:gd name="connsiteX2281" fmla="*/ 1249654 w 6552172"/>
                <a:gd name="connsiteY2281" fmla="*/ 6193730 h 6415289"/>
                <a:gd name="connsiteX2282" fmla="*/ 1246792 w 6552172"/>
                <a:gd name="connsiteY2282" fmla="*/ 6196719 h 6415289"/>
                <a:gd name="connsiteX2283" fmla="*/ 1246792 w 6552172"/>
                <a:gd name="connsiteY2283" fmla="*/ 6196719 h 6415289"/>
                <a:gd name="connsiteX2284" fmla="*/ 1241386 w 6552172"/>
                <a:gd name="connsiteY2284" fmla="*/ 6188323 h 6415289"/>
                <a:gd name="connsiteX2285" fmla="*/ 1249654 w 6552172"/>
                <a:gd name="connsiteY2285" fmla="*/ 6193730 h 6415289"/>
                <a:gd name="connsiteX2286" fmla="*/ 1241767 w 6552172"/>
                <a:gd name="connsiteY2286" fmla="*/ 6208105 h 6415289"/>
                <a:gd name="connsiteX2287" fmla="*/ 1246601 w 6552172"/>
                <a:gd name="connsiteY2287" fmla="*/ 6211158 h 6415289"/>
                <a:gd name="connsiteX2288" fmla="*/ 1238841 w 6552172"/>
                <a:gd name="connsiteY2288" fmla="*/ 6209314 h 6415289"/>
                <a:gd name="connsiteX2289" fmla="*/ 1241831 w 6552172"/>
                <a:gd name="connsiteY2289" fmla="*/ 6207850 h 6415289"/>
                <a:gd name="connsiteX2290" fmla="*/ 1240113 w 6552172"/>
                <a:gd name="connsiteY2290" fmla="*/ 6281825 h 6415289"/>
                <a:gd name="connsiteX2291" fmla="*/ 1252835 w 6552172"/>
                <a:gd name="connsiteY2291" fmla="*/ 6283225 h 6415289"/>
                <a:gd name="connsiteX2292" fmla="*/ 1249972 w 6552172"/>
                <a:gd name="connsiteY2292" fmla="*/ 6287932 h 6415289"/>
                <a:gd name="connsiteX2293" fmla="*/ 1242530 w 6552172"/>
                <a:gd name="connsiteY2293" fmla="*/ 6289713 h 6415289"/>
                <a:gd name="connsiteX2294" fmla="*/ 1240177 w 6552172"/>
                <a:gd name="connsiteY2294" fmla="*/ 6281571 h 6415289"/>
                <a:gd name="connsiteX2295" fmla="*/ 1249146 w 6552172"/>
                <a:gd name="connsiteY2295" fmla="*/ 6350903 h 6415289"/>
                <a:gd name="connsiteX2296" fmla="*/ 1254489 w 6552172"/>
                <a:gd name="connsiteY2296" fmla="*/ 6354210 h 6415289"/>
                <a:gd name="connsiteX2297" fmla="*/ 1249718 w 6552172"/>
                <a:gd name="connsiteY2297" fmla="*/ 6355674 h 6415289"/>
                <a:gd name="connsiteX2298" fmla="*/ 1249209 w 6552172"/>
                <a:gd name="connsiteY2298" fmla="*/ 6350648 h 6415289"/>
                <a:gd name="connsiteX2299" fmla="*/ 1254361 w 6552172"/>
                <a:gd name="connsiteY2299" fmla="*/ 6253393 h 6415289"/>
                <a:gd name="connsiteX2300" fmla="*/ 1257287 w 6552172"/>
                <a:gd name="connsiteY2300" fmla="*/ 6252121 h 6415289"/>
                <a:gd name="connsiteX2301" fmla="*/ 1262058 w 6552172"/>
                <a:gd name="connsiteY2301" fmla="*/ 6255238 h 6415289"/>
                <a:gd name="connsiteX2302" fmla="*/ 1254425 w 6552172"/>
                <a:gd name="connsiteY2302" fmla="*/ 6253139 h 6415289"/>
                <a:gd name="connsiteX2303" fmla="*/ 1247110 w 6552172"/>
                <a:gd name="connsiteY2303" fmla="*/ 224326 h 6415289"/>
                <a:gd name="connsiteX2304" fmla="*/ 1249209 w 6552172"/>
                <a:gd name="connsiteY2304" fmla="*/ 229669 h 6415289"/>
                <a:gd name="connsiteX2305" fmla="*/ 1243484 w 6552172"/>
                <a:gd name="connsiteY2305" fmla="*/ 223818 h 6415289"/>
                <a:gd name="connsiteX2306" fmla="*/ 1247174 w 6552172"/>
                <a:gd name="connsiteY2306" fmla="*/ 224072 h 6415289"/>
                <a:gd name="connsiteX2307" fmla="*/ 1246601 w 6552172"/>
                <a:gd name="connsiteY2307" fmla="*/ 3871560 h 6415289"/>
                <a:gd name="connsiteX2308" fmla="*/ 1249782 w 6552172"/>
                <a:gd name="connsiteY2308" fmla="*/ 3874741 h 6415289"/>
                <a:gd name="connsiteX2309" fmla="*/ 1246601 w 6552172"/>
                <a:gd name="connsiteY2309" fmla="*/ 3877921 h 6415289"/>
                <a:gd name="connsiteX2310" fmla="*/ 1243421 w 6552172"/>
                <a:gd name="connsiteY2310" fmla="*/ 3874741 h 6415289"/>
                <a:gd name="connsiteX2311" fmla="*/ 1246601 w 6552172"/>
                <a:gd name="connsiteY2311" fmla="*/ 3871560 h 6415289"/>
                <a:gd name="connsiteX2312" fmla="*/ 1245838 w 6552172"/>
                <a:gd name="connsiteY2312" fmla="*/ 5936884 h 6415289"/>
                <a:gd name="connsiteX2313" fmla="*/ 1244375 w 6552172"/>
                <a:gd name="connsiteY2313" fmla="*/ 5942164 h 6415289"/>
                <a:gd name="connsiteX2314" fmla="*/ 1239159 w 6552172"/>
                <a:gd name="connsiteY2314" fmla="*/ 5942164 h 6415289"/>
                <a:gd name="connsiteX2315" fmla="*/ 1245902 w 6552172"/>
                <a:gd name="connsiteY2315" fmla="*/ 5936630 h 6415289"/>
                <a:gd name="connsiteX2316" fmla="*/ 1242785 w 6552172"/>
                <a:gd name="connsiteY2316" fmla="*/ 5665536 h 6415289"/>
                <a:gd name="connsiteX2317" fmla="*/ 1234198 w 6552172"/>
                <a:gd name="connsiteY2317" fmla="*/ 5666808 h 6415289"/>
                <a:gd name="connsiteX2318" fmla="*/ 1239096 w 6552172"/>
                <a:gd name="connsiteY2318" fmla="*/ 5661847 h 6415289"/>
                <a:gd name="connsiteX2319" fmla="*/ 1242848 w 6552172"/>
                <a:gd name="connsiteY2319" fmla="*/ 5665282 h 6415289"/>
                <a:gd name="connsiteX2320" fmla="*/ 1237251 w 6552172"/>
                <a:gd name="connsiteY2320" fmla="*/ 242264 h 6415289"/>
                <a:gd name="connsiteX2321" fmla="*/ 1240368 w 6552172"/>
                <a:gd name="connsiteY2321" fmla="*/ 250151 h 6415289"/>
                <a:gd name="connsiteX2322" fmla="*/ 1237251 w 6552172"/>
                <a:gd name="connsiteY2322" fmla="*/ 258038 h 6415289"/>
                <a:gd name="connsiteX2323" fmla="*/ 1234198 w 6552172"/>
                <a:gd name="connsiteY2323" fmla="*/ 250151 h 6415289"/>
                <a:gd name="connsiteX2324" fmla="*/ 1237315 w 6552172"/>
                <a:gd name="connsiteY2324" fmla="*/ 242009 h 6415289"/>
                <a:gd name="connsiteX2325" fmla="*/ 1234452 w 6552172"/>
                <a:gd name="connsiteY2325" fmla="*/ 266562 h 6415289"/>
                <a:gd name="connsiteX2326" fmla="*/ 1235661 w 6552172"/>
                <a:gd name="connsiteY2326" fmla="*/ 283990 h 6415289"/>
                <a:gd name="connsiteX2327" fmla="*/ 1231081 w 6552172"/>
                <a:gd name="connsiteY2327" fmla="*/ 287870 h 6415289"/>
                <a:gd name="connsiteX2328" fmla="*/ 1231081 w 6552172"/>
                <a:gd name="connsiteY2328" fmla="*/ 281827 h 6415289"/>
                <a:gd name="connsiteX2329" fmla="*/ 1232226 w 6552172"/>
                <a:gd name="connsiteY2329" fmla="*/ 270378 h 6415289"/>
                <a:gd name="connsiteX2330" fmla="*/ 1234516 w 6552172"/>
                <a:gd name="connsiteY2330" fmla="*/ 266307 h 6415289"/>
                <a:gd name="connsiteX2331" fmla="*/ 1225229 w 6552172"/>
                <a:gd name="connsiteY2331" fmla="*/ 293277 h 6415289"/>
                <a:gd name="connsiteX2332" fmla="*/ 1225229 w 6552172"/>
                <a:gd name="connsiteY2332" fmla="*/ 298620 h 6415289"/>
                <a:gd name="connsiteX2333" fmla="*/ 1220013 w 6552172"/>
                <a:gd name="connsiteY2333" fmla="*/ 297227 h 6415289"/>
                <a:gd name="connsiteX2334" fmla="*/ 1220013 w 6552172"/>
                <a:gd name="connsiteY2334" fmla="*/ 297220 h 6415289"/>
                <a:gd name="connsiteX2335" fmla="*/ 1225293 w 6552172"/>
                <a:gd name="connsiteY2335" fmla="*/ 293022 h 6415289"/>
                <a:gd name="connsiteX2336" fmla="*/ 1223321 w 6552172"/>
                <a:gd name="connsiteY2336" fmla="*/ 228143 h 6415289"/>
                <a:gd name="connsiteX2337" fmla="*/ 1227977 w 6552172"/>
                <a:gd name="connsiteY2337" fmla="*/ 234434 h 6415289"/>
                <a:gd name="connsiteX2338" fmla="*/ 1227964 w 6552172"/>
                <a:gd name="connsiteY2338" fmla="*/ 234503 h 6415289"/>
                <a:gd name="connsiteX2339" fmla="*/ 1220650 w 6552172"/>
                <a:gd name="connsiteY2339" fmla="*/ 241946 h 6415289"/>
                <a:gd name="connsiteX2340" fmla="*/ 1223385 w 6552172"/>
                <a:gd name="connsiteY2340" fmla="*/ 227888 h 6415289"/>
                <a:gd name="connsiteX2341" fmla="*/ 1226501 w 6552172"/>
                <a:gd name="connsiteY2341" fmla="*/ 4075612 h 6415289"/>
                <a:gd name="connsiteX2342" fmla="*/ 1231335 w 6552172"/>
                <a:gd name="connsiteY2342" fmla="*/ 4072495 h 6415289"/>
                <a:gd name="connsiteX2343" fmla="*/ 1234261 w 6552172"/>
                <a:gd name="connsiteY2343" fmla="*/ 4075612 h 6415289"/>
                <a:gd name="connsiteX2344" fmla="*/ 1229427 w 6552172"/>
                <a:gd name="connsiteY2344" fmla="*/ 4078792 h 6415289"/>
                <a:gd name="connsiteX2345" fmla="*/ 1226501 w 6552172"/>
                <a:gd name="connsiteY2345" fmla="*/ 4075612 h 6415289"/>
                <a:gd name="connsiteX2346" fmla="*/ 1231145 w 6552172"/>
                <a:gd name="connsiteY2346" fmla="*/ 155313 h 6415289"/>
                <a:gd name="connsiteX2347" fmla="*/ 1226692 w 6552172"/>
                <a:gd name="connsiteY2347" fmla="*/ 158429 h 6415289"/>
                <a:gd name="connsiteX2348" fmla="*/ 1220332 w 6552172"/>
                <a:gd name="connsiteY2348" fmla="*/ 155313 h 6415289"/>
                <a:gd name="connsiteX2349" fmla="*/ 1224848 w 6552172"/>
                <a:gd name="connsiteY2349" fmla="*/ 152196 h 6415289"/>
                <a:gd name="connsiteX2350" fmla="*/ 1231145 w 6552172"/>
                <a:gd name="connsiteY2350" fmla="*/ 155503 h 6415289"/>
                <a:gd name="connsiteX2351" fmla="*/ 1217405 w 6552172"/>
                <a:gd name="connsiteY2351" fmla="*/ 139602 h 6415289"/>
                <a:gd name="connsiteX2352" fmla="*/ 1221858 w 6552172"/>
                <a:gd name="connsiteY2352" fmla="*/ 144302 h 6415289"/>
                <a:gd name="connsiteX2353" fmla="*/ 1221858 w 6552172"/>
                <a:gd name="connsiteY2353" fmla="*/ 144309 h 6415289"/>
                <a:gd name="connsiteX2354" fmla="*/ 1211617 w 6552172"/>
                <a:gd name="connsiteY2354" fmla="*/ 147044 h 6415289"/>
                <a:gd name="connsiteX2355" fmla="*/ 1217405 w 6552172"/>
                <a:gd name="connsiteY2355" fmla="*/ 139792 h 6415289"/>
                <a:gd name="connsiteX2356" fmla="*/ 1212762 w 6552172"/>
                <a:gd name="connsiteY2356" fmla="*/ 161610 h 6415289"/>
                <a:gd name="connsiteX2357" fmla="*/ 1214098 w 6552172"/>
                <a:gd name="connsiteY2357" fmla="*/ 164726 h 6415289"/>
                <a:gd name="connsiteX2358" fmla="*/ 1210790 w 6552172"/>
                <a:gd name="connsiteY2358" fmla="*/ 167907 h 6415289"/>
                <a:gd name="connsiteX2359" fmla="*/ 1209455 w 6552172"/>
                <a:gd name="connsiteY2359" fmla="*/ 164726 h 6415289"/>
                <a:gd name="connsiteX2360" fmla="*/ 1212762 w 6552172"/>
                <a:gd name="connsiteY2360" fmla="*/ 161801 h 6415289"/>
                <a:gd name="connsiteX2361" fmla="*/ 1204493 w 6552172"/>
                <a:gd name="connsiteY2361" fmla="*/ 254158 h 6415289"/>
                <a:gd name="connsiteX2362" fmla="*/ 1206338 w 6552172"/>
                <a:gd name="connsiteY2362" fmla="*/ 247797 h 6415289"/>
                <a:gd name="connsiteX2363" fmla="*/ 1210981 w 6552172"/>
                <a:gd name="connsiteY2363" fmla="*/ 246462 h 6415289"/>
                <a:gd name="connsiteX2364" fmla="*/ 1215625 w 6552172"/>
                <a:gd name="connsiteY2364" fmla="*/ 252822 h 6415289"/>
                <a:gd name="connsiteX2365" fmla="*/ 1209264 w 6552172"/>
                <a:gd name="connsiteY2365" fmla="*/ 259183 h 6415289"/>
                <a:gd name="connsiteX2366" fmla="*/ 1204493 w 6552172"/>
                <a:gd name="connsiteY2366" fmla="*/ 254349 h 6415289"/>
                <a:gd name="connsiteX2367" fmla="*/ 1221858 w 6552172"/>
                <a:gd name="connsiteY2367" fmla="*/ 6158492 h 6415289"/>
                <a:gd name="connsiteX2368" fmla="*/ 1217215 w 6552172"/>
                <a:gd name="connsiteY2368" fmla="*/ 6161672 h 6415289"/>
                <a:gd name="connsiteX2369" fmla="*/ 1212571 w 6552172"/>
                <a:gd name="connsiteY2369" fmla="*/ 6158492 h 6415289"/>
                <a:gd name="connsiteX2370" fmla="*/ 1217215 w 6552172"/>
                <a:gd name="connsiteY2370" fmla="*/ 6155374 h 6415289"/>
                <a:gd name="connsiteX2371" fmla="*/ 1221858 w 6552172"/>
                <a:gd name="connsiteY2371" fmla="*/ 6158682 h 6415289"/>
                <a:gd name="connsiteX2372" fmla="*/ 1223703 w 6552172"/>
                <a:gd name="connsiteY2372" fmla="*/ 6124716 h 6415289"/>
                <a:gd name="connsiteX2373" fmla="*/ 1223703 w 6552172"/>
                <a:gd name="connsiteY2373" fmla="*/ 6124716 h 6415289"/>
                <a:gd name="connsiteX2374" fmla="*/ 1224275 w 6552172"/>
                <a:gd name="connsiteY2374" fmla="*/ 6130632 h 6415289"/>
                <a:gd name="connsiteX2375" fmla="*/ 1220522 w 6552172"/>
                <a:gd name="connsiteY2375" fmla="*/ 6130632 h 6415289"/>
                <a:gd name="connsiteX2376" fmla="*/ 1223703 w 6552172"/>
                <a:gd name="connsiteY2376" fmla="*/ 6124907 h 6415289"/>
                <a:gd name="connsiteX2377" fmla="*/ 1218169 w 6552172"/>
                <a:gd name="connsiteY2377" fmla="*/ 6004499 h 6415289"/>
                <a:gd name="connsiteX2378" fmla="*/ 1212762 w 6552172"/>
                <a:gd name="connsiteY2378" fmla="*/ 6010032 h 6415289"/>
                <a:gd name="connsiteX2379" fmla="*/ 1210027 w 6552172"/>
                <a:gd name="connsiteY2379" fmla="*/ 6007297 h 6415289"/>
                <a:gd name="connsiteX2380" fmla="*/ 1215434 w 6552172"/>
                <a:gd name="connsiteY2380" fmla="*/ 6001763 h 6415289"/>
                <a:gd name="connsiteX2381" fmla="*/ 1218169 w 6552172"/>
                <a:gd name="connsiteY2381" fmla="*/ 6004690 h 6415289"/>
                <a:gd name="connsiteX2382" fmla="*/ 1220713 w 6552172"/>
                <a:gd name="connsiteY2382" fmla="*/ 6294738 h 6415289"/>
                <a:gd name="connsiteX2383" fmla="*/ 1215943 w 6552172"/>
                <a:gd name="connsiteY2383" fmla="*/ 6299954 h 6415289"/>
                <a:gd name="connsiteX2384" fmla="*/ 1209582 w 6552172"/>
                <a:gd name="connsiteY2384" fmla="*/ 6299954 h 6415289"/>
                <a:gd name="connsiteX2385" fmla="*/ 1220713 w 6552172"/>
                <a:gd name="connsiteY2385" fmla="*/ 6294929 h 6415289"/>
                <a:gd name="connsiteX2386" fmla="*/ 1204621 w 6552172"/>
                <a:gd name="connsiteY2386" fmla="*/ 5935103 h 6415289"/>
                <a:gd name="connsiteX2387" fmla="*/ 1200740 w 6552172"/>
                <a:gd name="connsiteY2387" fmla="*/ 5928297 h 6415289"/>
                <a:gd name="connsiteX2388" fmla="*/ 1209455 w 6552172"/>
                <a:gd name="connsiteY2388" fmla="*/ 5926961 h 6415289"/>
                <a:gd name="connsiteX2389" fmla="*/ 1204621 w 6552172"/>
                <a:gd name="connsiteY2389" fmla="*/ 5935294 h 6415289"/>
                <a:gd name="connsiteX2390" fmla="*/ 1196542 w 6552172"/>
                <a:gd name="connsiteY2390" fmla="*/ 6159255 h 6415289"/>
                <a:gd name="connsiteX2391" fmla="*/ 1196542 w 6552172"/>
                <a:gd name="connsiteY2391" fmla="*/ 6153912 h 6415289"/>
                <a:gd name="connsiteX2392" fmla="*/ 1199914 w 6552172"/>
                <a:gd name="connsiteY2392" fmla="*/ 6156456 h 6415289"/>
                <a:gd name="connsiteX2393" fmla="*/ 1203539 w 6552172"/>
                <a:gd name="connsiteY2393" fmla="*/ 6162371 h 6415289"/>
                <a:gd name="connsiteX2394" fmla="*/ 1205435 w 6552172"/>
                <a:gd name="connsiteY2394" fmla="*/ 6166449 h 6415289"/>
                <a:gd name="connsiteX2395" fmla="*/ 1204939 w 6552172"/>
                <a:gd name="connsiteY2395" fmla="*/ 6167333 h 6415289"/>
                <a:gd name="connsiteX2396" fmla="*/ 1197751 w 6552172"/>
                <a:gd name="connsiteY2396" fmla="*/ 6166760 h 6415289"/>
                <a:gd name="connsiteX2397" fmla="*/ 1196542 w 6552172"/>
                <a:gd name="connsiteY2397" fmla="*/ 6159445 h 6415289"/>
                <a:gd name="connsiteX2398" fmla="*/ 1196861 w 6552172"/>
                <a:gd name="connsiteY2398" fmla="*/ 4110214 h 6415289"/>
                <a:gd name="connsiteX2399" fmla="*/ 1200168 w 6552172"/>
                <a:gd name="connsiteY2399" fmla="*/ 4113394 h 6415289"/>
                <a:gd name="connsiteX2400" fmla="*/ 1200168 w 6552172"/>
                <a:gd name="connsiteY2400" fmla="*/ 4113394 h 6415289"/>
                <a:gd name="connsiteX2401" fmla="*/ 1198769 w 6552172"/>
                <a:gd name="connsiteY2401" fmla="*/ 4116575 h 6415289"/>
                <a:gd name="connsiteX2402" fmla="*/ 1195525 w 6552172"/>
                <a:gd name="connsiteY2402" fmla="*/ 4113394 h 6415289"/>
                <a:gd name="connsiteX2403" fmla="*/ 1196861 w 6552172"/>
                <a:gd name="connsiteY2403" fmla="*/ 4110405 h 6415289"/>
                <a:gd name="connsiteX2404" fmla="*/ 1203221 w 6552172"/>
                <a:gd name="connsiteY2404" fmla="*/ 6007488 h 6415289"/>
                <a:gd name="connsiteX2405" fmla="*/ 1198387 w 6552172"/>
                <a:gd name="connsiteY2405" fmla="*/ 6004308 h 6415289"/>
                <a:gd name="connsiteX2406" fmla="*/ 1201313 w 6552172"/>
                <a:gd name="connsiteY2406" fmla="*/ 6001191 h 6415289"/>
                <a:gd name="connsiteX2407" fmla="*/ 1206147 w 6552172"/>
                <a:gd name="connsiteY2407" fmla="*/ 6004308 h 6415289"/>
                <a:gd name="connsiteX2408" fmla="*/ 1203444 w 6552172"/>
                <a:gd name="connsiteY2408" fmla="*/ 6007673 h 6415289"/>
                <a:gd name="connsiteX2409" fmla="*/ 1203412 w 6552172"/>
                <a:gd name="connsiteY2409" fmla="*/ 6007679 h 6415289"/>
                <a:gd name="connsiteX2410" fmla="*/ 1206147 w 6552172"/>
                <a:gd name="connsiteY2410" fmla="*/ 611503 h 6415289"/>
                <a:gd name="connsiteX2411" fmla="*/ 1209264 w 6552172"/>
                <a:gd name="connsiteY2411" fmla="*/ 608386 h 6415289"/>
                <a:gd name="connsiteX2412" fmla="*/ 1212381 w 6552172"/>
                <a:gd name="connsiteY2412" fmla="*/ 611503 h 6415289"/>
                <a:gd name="connsiteX2413" fmla="*/ 1209327 w 6552172"/>
                <a:gd name="connsiteY2413" fmla="*/ 614683 h 6415289"/>
                <a:gd name="connsiteX2414" fmla="*/ 1209264 w 6552172"/>
                <a:gd name="connsiteY2414" fmla="*/ 614683 h 6415289"/>
                <a:gd name="connsiteX2415" fmla="*/ 1206338 w 6552172"/>
                <a:gd name="connsiteY2415" fmla="*/ 611694 h 6415289"/>
                <a:gd name="connsiteX2416" fmla="*/ 1209327 w 6552172"/>
                <a:gd name="connsiteY2416" fmla="*/ 347470 h 6415289"/>
                <a:gd name="connsiteX2417" fmla="*/ 1212762 w 6552172"/>
                <a:gd name="connsiteY2417" fmla="*/ 348297 h 6415289"/>
                <a:gd name="connsiteX2418" fmla="*/ 1214734 w 6552172"/>
                <a:gd name="connsiteY2418" fmla="*/ 355357 h 6415289"/>
                <a:gd name="connsiteX2419" fmla="*/ 1209518 w 6552172"/>
                <a:gd name="connsiteY2419" fmla="*/ 347661 h 6415289"/>
                <a:gd name="connsiteX2420" fmla="*/ 1200168 w 6552172"/>
                <a:gd name="connsiteY2420" fmla="*/ 391295 h 6415289"/>
                <a:gd name="connsiteX2421" fmla="*/ 1203030 w 6552172"/>
                <a:gd name="connsiteY2421" fmla="*/ 396002 h 6415289"/>
                <a:gd name="connsiteX2422" fmla="*/ 1195906 w 6552172"/>
                <a:gd name="connsiteY2422" fmla="*/ 398737 h 6415289"/>
                <a:gd name="connsiteX2423" fmla="*/ 1200359 w 6552172"/>
                <a:gd name="connsiteY2423" fmla="*/ 391486 h 6415289"/>
                <a:gd name="connsiteX2424" fmla="*/ 1194952 w 6552172"/>
                <a:gd name="connsiteY2424" fmla="*/ 2146025 h 6415289"/>
                <a:gd name="connsiteX2425" fmla="*/ 1193553 w 6552172"/>
                <a:gd name="connsiteY2425" fmla="*/ 2153658 h 6415289"/>
                <a:gd name="connsiteX2426" fmla="*/ 1181340 w 6552172"/>
                <a:gd name="connsiteY2426" fmla="*/ 2157030 h 6415289"/>
                <a:gd name="connsiteX2427" fmla="*/ 1195143 w 6552172"/>
                <a:gd name="connsiteY2427" fmla="*/ 2146216 h 6415289"/>
                <a:gd name="connsiteX2428" fmla="*/ 1186047 w 6552172"/>
                <a:gd name="connsiteY2428" fmla="*/ 6098892 h 6415289"/>
                <a:gd name="connsiteX2429" fmla="*/ 1181531 w 6552172"/>
                <a:gd name="connsiteY2429" fmla="*/ 6095775 h 6415289"/>
                <a:gd name="connsiteX2430" fmla="*/ 1187892 w 6552172"/>
                <a:gd name="connsiteY2430" fmla="*/ 6092594 h 6415289"/>
                <a:gd name="connsiteX2431" fmla="*/ 1192344 w 6552172"/>
                <a:gd name="connsiteY2431" fmla="*/ 6095775 h 6415289"/>
                <a:gd name="connsiteX2432" fmla="*/ 1186047 w 6552172"/>
                <a:gd name="connsiteY2432" fmla="*/ 6098892 h 6415289"/>
                <a:gd name="connsiteX2433" fmla="*/ 1189609 w 6552172"/>
                <a:gd name="connsiteY2433" fmla="*/ 6249068 h 6415289"/>
                <a:gd name="connsiteX2434" fmla="*/ 1188019 w 6552172"/>
                <a:gd name="connsiteY2434" fmla="*/ 6244997 h 6415289"/>
                <a:gd name="connsiteX2435" fmla="*/ 1189864 w 6552172"/>
                <a:gd name="connsiteY2435" fmla="*/ 6243089 h 6415289"/>
                <a:gd name="connsiteX2436" fmla="*/ 1189609 w 6552172"/>
                <a:gd name="connsiteY2436" fmla="*/ 6249068 h 6415289"/>
                <a:gd name="connsiteX2437" fmla="*/ 1187765 w 6552172"/>
                <a:gd name="connsiteY2437" fmla="*/ 5998201 h 6415289"/>
                <a:gd name="connsiteX2438" fmla="*/ 1184648 w 6552172"/>
                <a:gd name="connsiteY2438" fmla="*/ 5994957 h 6415289"/>
                <a:gd name="connsiteX2439" fmla="*/ 1184648 w 6552172"/>
                <a:gd name="connsiteY2439" fmla="*/ 5994894 h 6415289"/>
                <a:gd name="connsiteX2440" fmla="*/ 1187765 w 6552172"/>
                <a:gd name="connsiteY2440" fmla="*/ 5993495 h 6415289"/>
                <a:gd name="connsiteX2441" fmla="*/ 1190818 w 6552172"/>
                <a:gd name="connsiteY2441" fmla="*/ 5996866 h 6415289"/>
                <a:gd name="connsiteX2442" fmla="*/ 1187765 w 6552172"/>
                <a:gd name="connsiteY2442" fmla="*/ 5998201 h 6415289"/>
                <a:gd name="connsiteX2443" fmla="*/ 1190627 w 6552172"/>
                <a:gd name="connsiteY2443" fmla="*/ 6017920 h 6415289"/>
                <a:gd name="connsiteX2444" fmla="*/ 1187765 w 6552172"/>
                <a:gd name="connsiteY2444" fmla="*/ 6020273 h 6415289"/>
                <a:gd name="connsiteX2445" fmla="*/ 1184902 w 6552172"/>
                <a:gd name="connsiteY2445" fmla="*/ 6011559 h 6415289"/>
                <a:gd name="connsiteX2446" fmla="*/ 1187765 w 6552172"/>
                <a:gd name="connsiteY2446" fmla="*/ 6009269 h 6415289"/>
                <a:gd name="connsiteX2447" fmla="*/ 1190627 w 6552172"/>
                <a:gd name="connsiteY2447" fmla="*/ 6017920 h 6415289"/>
                <a:gd name="connsiteX2448" fmla="*/ 1187765 w 6552172"/>
                <a:gd name="connsiteY2448" fmla="*/ 6056593 h 6415289"/>
                <a:gd name="connsiteX2449" fmla="*/ 1184648 w 6552172"/>
                <a:gd name="connsiteY2449" fmla="*/ 6057992 h 6415289"/>
                <a:gd name="connsiteX2450" fmla="*/ 1181531 w 6552172"/>
                <a:gd name="connsiteY2450" fmla="*/ 6054685 h 6415289"/>
                <a:gd name="connsiteX2451" fmla="*/ 1184648 w 6552172"/>
                <a:gd name="connsiteY2451" fmla="*/ 6053285 h 6415289"/>
                <a:gd name="connsiteX2452" fmla="*/ 1187765 w 6552172"/>
                <a:gd name="connsiteY2452" fmla="*/ 6056593 h 6415289"/>
                <a:gd name="connsiteX2453" fmla="*/ 1183121 w 6552172"/>
                <a:gd name="connsiteY2453" fmla="*/ 6136483 h 6415289"/>
                <a:gd name="connsiteX2454" fmla="*/ 1181913 w 6552172"/>
                <a:gd name="connsiteY2454" fmla="*/ 6139600 h 6415289"/>
                <a:gd name="connsiteX2455" fmla="*/ 1176888 w 6552172"/>
                <a:gd name="connsiteY2455" fmla="*/ 6136483 h 6415289"/>
                <a:gd name="connsiteX2456" fmla="*/ 1178096 w 6552172"/>
                <a:gd name="connsiteY2456" fmla="*/ 6133367 h 6415289"/>
                <a:gd name="connsiteX2457" fmla="*/ 1183121 w 6552172"/>
                <a:gd name="connsiteY2457" fmla="*/ 6136483 h 6415289"/>
                <a:gd name="connsiteX2458" fmla="*/ 1184266 w 6552172"/>
                <a:gd name="connsiteY2458" fmla="*/ 1982937 h 6415289"/>
                <a:gd name="connsiteX2459" fmla="*/ 1185220 w 6552172"/>
                <a:gd name="connsiteY2459" fmla="*/ 1987516 h 6415289"/>
                <a:gd name="connsiteX2460" fmla="*/ 1179877 w 6552172"/>
                <a:gd name="connsiteY2460" fmla="*/ 1986117 h 6415289"/>
                <a:gd name="connsiteX2461" fmla="*/ 1184266 w 6552172"/>
                <a:gd name="connsiteY2461" fmla="*/ 1983318 h 6415289"/>
                <a:gd name="connsiteX2462" fmla="*/ 1184648 w 6552172"/>
                <a:gd name="connsiteY2462" fmla="*/ 2204926 h 6415289"/>
                <a:gd name="connsiteX2463" fmla="*/ 1185666 w 6552172"/>
                <a:gd name="connsiteY2463" fmla="*/ 2200219 h 6415289"/>
                <a:gd name="connsiteX2464" fmla="*/ 1192026 w 6552172"/>
                <a:gd name="connsiteY2464" fmla="*/ 2203145 h 6415289"/>
                <a:gd name="connsiteX2465" fmla="*/ 1184648 w 6552172"/>
                <a:gd name="connsiteY2465" fmla="*/ 2205562 h 6415289"/>
                <a:gd name="connsiteX2466" fmla="*/ 1191009 w 6552172"/>
                <a:gd name="connsiteY2466" fmla="*/ 494911 h 6415289"/>
                <a:gd name="connsiteX2467" fmla="*/ 1189673 w 6552172"/>
                <a:gd name="connsiteY2467" fmla="*/ 498092 h 6415289"/>
                <a:gd name="connsiteX2468" fmla="*/ 1186365 w 6552172"/>
                <a:gd name="connsiteY2468" fmla="*/ 494911 h 6415289"/>
                <a:gd name="connsiteX2469" fmla="*/ 1187765 w 6552172"/>
                <a:gd name="connsiteY2469" fmla="*/ 491794 h 6415289"/>
                <a:gd name="connsiteX2470" fmla="*/ 1190831 w 6552172"/>
                <a:gd name="connsiteY2470" fmla="*/ 495083 h 6415289"/>
                <a:gd name="connsiteX2471" fmla="*/ 1190818 w 6552172"/>
                <a:gd name="connsiteY2471" fmla="*/ 495293 h 6415289"/>
                <a:gd name="connsiteX2472" fmla="*/ 1187955 w 6552172"/>
                <a:gd name="connsiteY2472" fmla="*/ 236921 h 6415289"/>
                <a:gd name="connsiteX2473" fmla="*/ 1185029 w 6552172"/>
                <a:gd name="connsiteY2473" fmla="*/ 240037 h 6415289"/>
                <a:gd name="connsiteX2474" fmla="*/ 1180195 w 6552172"/>
                <a:gd name="connsiteY2474" fmla="*/ 236921 h 6415289"/>
                <a:gd name="connsiteX2475" fmla="*/ 1183121 w 6552172"/>
                <a:gd name="connsiteY2475" fmla="*/ 233804 h 6415289"/>
                <a:gd name="connsiteX2476" fmla="*/ 1187765 w 6552172"/>
                <a:gd name="connsiteY2476" fmla="*/ 237302 h 6415289"/>
                <a:gd name="connsiteX2477" fmla="*/ 1177142 w 6552172"/>
                <a:gd name="connsiteY2477" fmla="*/ 211478 h 6415289"/>
                <a:gd name="connsiteX2478" fmla="*/ 1184839 w 6552172"/>
                <a:gd name="connsiteY2478" fmla="*/ 213322 h 6415289"/>
                <a:gd name="connsiteX2479" fmla="*/ 1180004 w 6552172"/>
                <a:gd name="connsiteY2479" fmla="*/ 214722 h 6415289"/>
                <a:gd name="connsiteX2480" fmla="*/ 1176951 w 6552172"/>
                <a:gd name="connsiteY2480" fmla="*/ 212050 h 6415289"/>
                <a:gd name="connsiteX2481" fmla="*/ 1178478 w 6552172"/>
                <a:gd name="connsiteY2481" fmla="*/ 471058 h 6415289"/>
                <a:gd name="connsiteX2482" fmla="*/ 1179496 w 6552172"/>
                <a:gd name="connsiteY2482" fmla="*/ 479073 h 6415289"/>
                <a:gd name="connsiteX2483" fmla="*/ 1170972 w 6552172"/>
                <a:gd name="connsiteY2483" fmla="*/ 485434 h 6415289"/>
                <a:gd name="connsiteX2484" fmla="*/ 1178287 w 6552172"/>
                <a:gd name="connsiteY2484" fmla="*/ 471631 h 6415289"/>
                <a:gd name="connsiteX2485" fmla="*/ 1158060 w 6552172"/>
                <a:gd name="connsiteY2485" fmla="*/ 6178591 h 6415289"/>
                <a:gd name="connsiteX2486" fmla="*/ 1166329 w 6552172"/>
                <a:gd name="connsiteY2486" fmla="*/ 6170704 h 6415289"/>
                <a:gd name="connsiteX2487" fmla="*/ 1168301 w 6552172"/>
                <a:gd name="connsiteY2487" fmla="*/ 6178337 h 6415289"/>
                <a:gd name="connsiteX2488" fmla="*/ 1162742 w 6552172"/>
                <a:gd name="connsiteY2488" fmla="*/ 6183317 h 6415289"/>
                <a:gd name="connsiteX2489" fmla="*/ 1157869 w 6552172"/>
                <a:gd name="connsiteY2489" fmla="*/ 6179164 h 6415289"/>
                <a:gd name="connsiteX2490" fmla="*/ 1166265 w 6552172"/>
                <a:gd name="connsiteY2490" fmla="*/ 6323297 h 6415289"/>
                <a:gd name="connsiteX2491" fmla="*/ 1169319 w 6552172"/>
                <a:gd name="connsiteY2491" fmla="*/ 6326287 h 6415289"/>
                <a:gd name="connsiteX2492" fmla="*/ 1166265 w 6552172"/>
                <a:gd name="connsiteY2492" fmla="*/ 6331185 h 6415289"/>
                <a:gd name="connsiteX2493" fmla="*/ 1163149 w 6552172"/>
                <a:gd name="connsiteY2493" fmla="*/ 6328195 h 6415289"/>
                <a:gd name="connsiteX2494" fmla="*/ 1163149 w 6552172"/>
                <a:gd name="connsiteY2494" fmla="*/ 6328195 h 6415289"/>
                <a:gd name="connsiteX2495" fmla="*/ 1166074 w 6552172"/>
                <a:gd name="connsiteY2495" fmla="*/ 6323870 h 6415289"/>
                <a:gd name="connsiteX2496" fmla="*/ 1149028 w 6552172"/>
                <a:gd name="connsiteY2496" fmla="*/ 6315474 h 6415289"/>
                <a:gd name="connsiteX2497" fmla="*/ 1155389 w 6552172"/>
                <a:gd name="connsiteY2497" fmla="*/ 6318591 h 6415289"/>
                <a:gd name="connsiteX2498" fmla="*/ 1150936 w 6552172"/>
                <a:gd name="connsiteY2498" fmla="*/ 6321707 h 6415289"/>
                <a:gd name="connsiteX2499" fmla="*/ 1144575 w 6552172"/>
                <a:gd name="connsiteY2499" fmla="*/ 6318591 h 6415289"/>
                <a:gd name="connsiteX2500" fmla="*/ 1148837 w 6552172"/>
                <a:gd name="connsiteY2500" fmla="*/ 6316046 h 6415289"/>
                <a:gd name="connsiteX2501" fmla="*/ 1143939 w 6552172"/>
                <a:gd name="connsiteY2501" fmla="*/ 6179482 h 6415289"/>
                <a:gd name="connsiteX2502" fmla="*/ 1151381 w 6552172"/>
                <a:gd name="connsiteY2502" fmla="*/ 6179482 h 6415289"/>
                <a:gd name="connsiteX2503" fmla="*/ 1147628 w 6552172"/>
                <a:gd name="connsiteY2503" fmla="*/ 6183298 h 6415289"/>
                <a:gd name="connsiteX2504" fmla="*/ 1143749 w 6552172"/>
                <a:gd name="connsiteY2504" fmla="*/ 6180054 h 6415289"/>
                <a:gd name="connsiteX2505" fmla="*/ 1148964 w 6552172"/>
                <a:gd name="connsiteY2505" fmla="*/ 6148696 h 6415289"/>
                <a:gd name="connsiteX2506" fmla="*/ 1150236 w 6552172"/>
                <a:gd name="connsiteY2506" fmla="*/ 6139791 h 6415289"/>
                <a:gd name="connsiteX2507" fmla="*/ 1156915 w 6552172"/>
                <a:gd name="connsiteY2507" fmla="*/ 6143735 h 6415289"/>
                <a:gd name="connsiteX2508" fmla="*/ 1148774 w 6552172"/>
                <a:gd name="connsiteY2508" fmla="*/ 6149205 h 6415289"/>
                <a:gd name="connsiteX2509" fmla="*/ 1152653 w 6552172"/>
                <a:gd name="connsiteY2509" fmla="*/ 2220255 h 6415289"/>
                <a:gd name="connsiteX2510" fmla="*/ 1155007 w 6552172"/>
                <a:gd name="connsiteY2510" fmla="*/ 2215739 h 6415289"/>
                <a:gd name="connsiteX2511" fmla="*/ 1158887 w 6552172"/>
                <a:gd name="connsiteY2511" fmla="*/ 2226934 h 6415289"/>
                <a:gd name="connsiteX2512" fmla="*/ 1146166 w 6552172"/>
                <a:gd name="connsiteY2512" fmla="*/ 2229733 h 6415289"/>
                <a:gd name="connsiteX2513" fmla="*/ 1147692 w 6552172"/>
                <a:gd name="connsiteY2513" fmla="*/ 2223372 h 6415289"/>
                <a:gd name="connsiteX2514" fmla="*/ 1152463 w 6552172"/>
                <a:gd name="connsiteY2514" fmla="*/ 2220828 h 6415289"/>
                <a:gd name="connsiteX2515" fmla="*/ 1164866 w 6552172"/>
                <a:gd name="connsiteY2515" fmla="*/ 5990187 h 6415289"/>
                <a:gd name="connsiteX2516" fmla="*/ 1167792 w 6552172"/>
                <a:gd name="connsiteY2516" fmla="*/ 5991395 h 6415289"/>
                <a:gd name="connsiteX2517" fmla="*/ 1162958 w 6552172"/>
                <a:gd name="connsiteY2517" fmla="*/ 5994512 h 6415289"/>
                <a:gd name="connsiteX2518" fmla="*/ 1164675 w 6552172"/>
                <a:gd name="connsiteY2518" fmla="*/ 5990760 h 6415289"/>
                <a:gd name="connsiteX2519" fmla="*/ 1156915 w 6552172"/>
                <a:gd name="connsiteY2519" fmla="*/ 4059519 h 6415289"/>
                <a:gd name="connsiteX2520" fmla="*/ 1153671 w 6552172"/>
                <a:gd name="connsiteY2520" fmla="*/ 4062700 h 6415289"/>
                <a:gd name="connsiteX2521" fmla="*/ 1152272 w 6552172"/>
                <a:gd name="connsiteY2521" fmla="*/ 4059519 h 6415289"/>
                <a:gd name="connsiteX2522" fmla="*/ 1155579 w 6552172"/>
                <a:gd name="connsiteY2522" fmla="*/ 4056402 h 6415289"/>
                <a:gd name="connsiteX2523" fmla="*/ 1156724 w 6552172"/>
                <a:gd name="connsiteY2523" fmla="*/ 4060092 h 6415289"/>
                <a:gd name="connsiteX2524" fmla="*/ 1150555 w 6552172"/>
                <a:gd name="connsiteY2524" fmla="*/ 2626387 h 6415289"/>
                <a:gd name="connsiteX2525" fmla="*/ 1147438 w 6552172"/>
                <a:gd name="connsiteY2525" fmla="*/ 2631094 h 6415289"/>
                <a:gd name="connsiteX2526" fmla="*/ 1144385 w 6552172"/>
                <a:gd name="connsiteY2526" fmla="*/ 2626387 h 6415289"/>
                <a:gd name="connsiteX2527" fmla="*/ 1147438 w 6552172"/>
                <a:gd name="connsiteY2527" fmla="*/ 2621680 h 6415289"/>
                <a:gd name="connsiteX2528" fmla="*/ 1150555 w 6552172"/>
                <a:gd name="connsiteY2528" fmla="*/ 2626959 h 6415289"/>
                <a:gd name="connsiteX2529" fmla="*/ 1150555 w 6552172"/>
                <a:gd name="connsiteY2529" fmla="*/ 4028670 h 6415289"/>
                <a:gd name="connsiteX2530" fmla="*/ 1135034 w 6552172"/>
                <a:gd name="connsiteY2530" fmla="*/ 4024917 h 6415289"/>
                <a:gd name="connsiteX2531" fmla="*/ 1137451 w 6552172"/>
                <a:gd name="connsiteY2531" fmla="*/ 4018556 h 6415289"/>
                <a:gd name="connsiteX2532" fmla="*/ 1150555 w 6552172"/>
                <a:gd name="connsiteY2532" fmla="*/ 4029242 h 6415289"/>
                <a:gd name="connsiteX2533" fmla="*/ 1137006 w 6552172"/>
                <a:gd name="connsiteY2533" fmla="*/ 5364292 h 6415289"/>
                <a:gd name="connsiteX2534" fmla="*/ 1131154 w 6552172"/>
                <a:gd name="connsiteY2534" fmla="*/ 5367028 h 6415289"/>
                <a:gd name="connsiteX2535" fmla="*/ 1133508 w 6552172"/>
                <a:gd name="connsiteY2535" fmla="*/ 5358504 h 6415289"/>
                <a:gd name="connsiteX2536" fmla="*/ 1139296 w 6552172"/>
                <a:gd name="connsiteY2536" fmla="*/ 5355706 h 6415289"/>
                <a:gd name="connsiteX2537" fmla="*/ 1137006 w 6552172"/>
                <a:gd name="connsiteY2537" fmla="*/ 5364292 h 6415289"/>
                <a:gd name="connsiteX2538" fmla="*/ 1135607 w 6552172"/>
                <a:gd name="connsiteY2538" fmla="*/ 4071986 h 6415289"/>
                <a:gd name="connsiteX2539" fmla="*/ 1137706 w 6552172"/>
                <a:gd name="connsiteY2539" fmla="*/ 4077329 h 6415289"/>
                <a:gd name="connsiteX2540" fmla="*/ 1131981 w 6552172"/>
                <a:gd name="connsiteY2540" fmla="*/ 4071541 h 6415289"/>
                <a:gd name="connsiteX2541" fmla="*/ 1135607 w 6552172"/>
                <a:gd name="connsiteY2541" fmla="*/ 4071986 h 6415289"/>
                <a:gd name="connsiteX2542" fmla="*/ 1133126 w 6552172"/>
                <a:gd name="connsiteY2542" fmla="*/ 4004117 h 6415289"/>
                <a:gd name="connsiteX2543" fmla="*/ 1122504 w 6552172"/>
                <a:gd name="connsiteY2543" fmla="*/ 4006598 h 6415289"/>
                <a:gd name="connsiteX2544" fmla="*/ 1113344 w 6552172"/>
                <a:gd name="connsiteY2544" fmla="*/ 4001573 h 6415289"/>
                <a:gd name="connsiteX2545" fmla="*/ 1118751 w 6552172"/>
                <a:gd name="connsiteY2545" fmla="*/ 3998838 h 6415289"/>
                <a:gd name="connsiteX2546" fmla="*/ 1129373 w 6552172"/>
                <a:gd name="connsiteY2546" fmla="*/ 4001446 h 6415289"/>
                <a:gd name="connsiteX2547" fmla="*/ 1133126 w 6552172"/>
                <a:gd name="connsiteY2547" fmla="*/ 4004117 h 6415289"/>
                <a:gd name="connsiteX2548" fmla="*/ 1122440 w 6552172"/>
                <a:gd name="connsiteY2548" fmla="*/ 6157156 h 6415289"/>
                <a:gd name="connsiteX2549" fmla="*/ 1121868 w 6552172"/>
                <a:gd name="connsiteY2549" fmla="*/ 6152385 h 6415289"/>
                <a:gd name="connsiteX2550" fmla="*/ 1127211 w 6552172"/>
                <a:gd name="connsiteY2550" fmla="*/ 6155756 h 6415289"/>
                <a:gd name="connsiteX2551" fmla="*/ 1122440 w 6552172"/>
                <a:gd name="connsiteY2551" fmla="*/ 6157156 h 6415289"/>
                <a:gd name="connsiteX2552" fmla="*/ 1130327 w 6552172"/>
                <a:gd name="connsiteY2552" fmla="*/ 6168096 h 6415289"/>
                <a:gd name="connsiteX2553" fmla="*/ 1133253 w 6552172"/>
                <a:gd name="connsiteY2553" fmla="*/ 6171276 h 6415289"/>
                <a:gd name="connsiteX2554" fmla="*/ 1128419 w 6552172"/>
                <a:gd name="connsiteY2554" fmla="*/ 6174393 h 6415289"/>
                <a:gd name="connsiteX2555" fmla="*/ 1125493 w 6552172"/>
                <a:gd name="connsiteY2555" fmla="*/ 6171276 h 6415289"/>
                <a:gd name="connsiteX2556" fmla="*/ 1130582 w 6552172"/>
                <a:gd name="connsiteY2556" fmla="*/ 6168287 h 6415289"/>
                <a:gd name="connsiteX2557" fmla="*/ 1119323 w 6552172"/>
                <a:gd name="connsiteY2557" fmla="*/ 6007488 h 6415289"/>
                <a:gd name="connsiteX2558" fmla="*/ 1122376 w 6552172"/>
                <a:gd name="connsiteY2558" fmla="*/ 6006089 h 6415289"/>
                <a:gd name="connsiteX2559" fmla="*/ 1125493 w 6552172"/>
                <a:gd name="connsiteY2559" fmla="*/ 6009396 h 6415289"/>
                <a:gd name="connsiteX2560" fmla="*/ 1122376 w 6552172"/>
                <a:gd name="connsiteY2560" fmla="*/ 6010796 h 6415289"/>
                <a:gd name="connsiteX2561" fmla="*/ 1119578 w 6552172"/>
                <a:gd name="connsiteY2561" fmla="*/ 6007488 h 6415289"/>
                <a:gd name="connsiteX2562" fmla="*/ 1119323 w 6552172"/>
                <a:gd name="connsiteY2562" fmla="*/ 5361049 h 6415289"/>
                <a:gd name="connsiteX2563" fmla="*/ 1124030 w 6552172"/>
                <a:gd name="connsiteY2563" fmla="*/ 5366074 h 6415289"/>
                <a:gd name="connsiteX2564" fmla="*/ 1112912 w 6552172"/>
                <a:gd name="connsiteY2564" fmla="*/ 5366958 h 6415289"/>
                <a:gd name="connsiteX2565" fmla="*/ 1111627 w 6552172"/>
                <a:gd name="connsiteY2565" fmla="*/ 5365565 h 6415289"/>
                <a:gd name="connsiteX2566" fmla="*/ 1119387 w 6552172"/>
                <a:gd name="connsiteY2566" fmla="*/ 5361049 h 6415289"/>
                <a:gd name="connsiteX2567" fmla="*/ 1112327 w 6552172"/>
                <a:gd name="connsiteY2567" fmla="*/ 6347532 h 6415289"/>
                <a:gd name="connsiteX2568" fmla="*/ 1117924 w 6552172"/>
                <a:gd name="connsiteY2568" fmla="*/ 6350648 h 6415289"/>
                <a:gd name="connsiteX2569" fmla="*/ 1113281 w 6552172"/>
                <a:gd name="connsiteY2569" fmla="*/ 6350648 h 6415289"/>
                <a:gd name="connsiteX2570" fmla="*/ 1112390 w 6552172"/>
                <a:gd name="connsiteY2570" fmla="*/ 6347532 h 6415289"/>
                <a:gd name="connsiteX2571" fmla="*/ 1116588 w 6552172"/>
                <a:gd name="connsiteY2571" fmla="*/ 6307205 h 6415289"/>
                <a:gd name="connsiteX2572" fmla="*/ 1122567 w 6552172"/>
                <a:gd name="connsiteY2572" fmla="*/ 6304724 h 6415289"/>
                <a:gd name="connsiteX2573" fmla="*/ 1124476 w 6552172"/>
                <a:gd name="connsiteY2573" fmla="*/ 6311085 h 6415289"/>
                <a:gd name="connsiteX2574" fmla="*/ 1120023 w 6552172"/>
                <a:gd name="connsiteY2574" fmla="*/ 6316110 h 6415289"/>
                <a:gd name="connsiteX2575" fmla="*/ 1116652 w 6552172"/>
                <a:gd name="connsiteY2575" fmla="*/ 6307205 h 6415289"/>
                <a:gd name="connsiteX2576" fmla="*/ 1123967 w 6552172"/>
                <a:gd name="connsiteY2576" fmla="*/ 6299191 h 6415289"/>
                <a:gd name="connsiteX2577" fmla="*/ 1120087 w 6552172"/>
                <a:gd name="connsiteY2577" fmla="*/ 6296837 h 6415289"/>
                <a:gd name="connsiteX2578" fmla="*/ 1138087 w 6552172"/>
                <a:gd name="connsiteY2578" fmla="*/ 6293784 h 6415289"/>
                <a:gd name="connsiteX2579" fmla="*/ 1133698 w 6552172"/>
                <a:gd name="connsiteY2579" fmla="*/ 6297155 h 6415289"/>
                <a:gd name="connsiteX2580" fmla="*/ 1124030 w 6552172"/>
                <a:gd name="connsiteY2580" fmla="*/ 6299191 h 6415289"/>
                <a:gd name="connsiteX2581" fmla="*/ 1135161 w 6552172"/>
                <a:gd name="connsiteY2581" fmla="*/ 5759102 h 6415289"/>
                <a:gd name="connsiteX2582" fmla="*/ 1132045 w 6552172"/>
                <a:gd name="connsiteY2582" fmla="*/ 5751278 h 6415289"/>
                <a:gd name="connsiteX2583" fmla="*/ 1139678 w 6552172"/>
                <a:gd name="connsiteY2583" fmla="*/ 5756176 h 6415289"/>
                <a:gd name="connsiteX2584" fmla="*/ 1135161 w 6552172"/>
                <a:gd name="connsiteY2584" fmla="*/ 5759102 h 6415289"/>
                <a:gd name="connsiteX2585" fmla="*/ 1139868 w 6552172"/>
                <a:gd name="connsiteY2585" fmla="*/ 5878620 h 6415289"/>
                <a:gd name="connsiteX2586" fmla="*/ 1147565 w 6552172"/>
                <a:gd name="connsiteY2586" fmla="*/ 5880401 h 6415289"/>
                <a:gd name="connsiteX2587" fmla="*/ 1142731 w 6552172"/>
                <a:gd name="connsiteY2587" fmla="*/ 5881800 h 6415289"/>
                <a:gd name="connsiteX2588" fmla="*/ 1139741 w 6552172"/>
                <a:gd name="connsiteY2588" fmla="*/ 5878620 h 6415289"/>
                <a:gd name="connsiteX2589" fmla="*/ 1147565 w 6552172"/>
                <a:gd name="connsiteY2589" fmla="*/ 5957302 h 6415289"/>
                <a:gd name="connsiteX2590" fmla="*/ 1144385 w 6552172"/>
                <a:gd name="connsiteY2590" fmla="*/ 5960482 h 6415289"/>
                <a:gd name="connsiteX2591" fmla="*/ 1144321 w 6552172"/>
                <a:gd name="connsiteY2591" fmla="*/ 5960482 h 6415289"/>
                <a:gd name="connsiteX2592" fmla="*/ 1142922 w 6552172"/>
                <a:gd name="connsiteY2592" fmla="*/ 5957302 h 6415289"/>
                <a:gd name="connsiteX2593" fmla="*/ 1146229 w 6552172"/>
                <a:gd name="connsiteY2593" fmla="*/ 5954185 h 6415289"/>
                <a:gd name="connsiteX2594" fmla="*/ 1147438 w 6552172"/>
                <a:gd name="connsiteY2594" fmla="*/ 5957302 h 6415289"/>
                <a:gd name="connsiteX2595" fmla="*/ 1155325 w 6552172"/>
                <a:gd name="connsiteY2595" fmla="*/ 6083181 h 6415289"/>
                <a:gd name="connsiteX2596" fmla="*/ 1158442 w 6552172"/>
                <a:gd name="connsiteY2596" fmla="*/ 6080064 h 6415289"/>
                <a:gd name="connsiteX2597" fmla="*/ 1161495 w 6552172"/>
                <a:gd name="connsiteY2597" fmla="*/ 6083181 h 6415289"/>
                <a:gd name="connsiteX2598" fmla="*/ 1158442 w 6552172"/>
                <a:gd name="connsiteY2598" fmla="*/ 6086297 h 6415289"/>
                <a:gd name="connsiteX2599" fmla="*/ 1155198 w 6552172"/>
                <a:gd name="connsiteY2599" fmla="*/ 6083181 h 6415289"/>
                <a:gd name="connsiteX2600" fmla="*/ 1153798 w 6552172"/>
                <a:gd name="connsiteY2600" fmla="*/ 2003736 h 6415289"/>
                <a:gd name="connsiteX2601" fmla="*/ 1150682 w 6552172"/>
                <a:gd name="connsiteY2601" fmla="*/ 1999220 h 6415289"/>
                <a:gd name="connsiteX2602" fmla="*/ 1147565 w 6552172"/>
                <a:gd name="connsiteY2602" fmla="*/ 1996103 h 6415289"/>
                <a:gd name="connsiteX2603" fmla="*/ 1150993 w 6552172"/>
                <a:gd name="connsiteY2603" fmla="*/ 1992923 h 6415289"/>
                <a:gd name="connsiteX2604" fmla="*/ 1151000 w 6552172"/>
                <a:gd name="connsiteY2604" fmla="*/ 1992923 h 6415289"/>
                <a:gd name="connsiteX2605" fmla="*/ 1170082 w 6552172"/>
                <a:gd name="connsiteY2605" fmla="*/ 2009906 h 6415289"/>
                <a:gd name="connsiteX2606" fmla="*/ 1153671 w 6552172"/>
                <a:gd name="connsiteY2606" fmla="*/ 2003736 h 6415289"/>
                <a:gd name="connsiteX2607" fmla="*/ 1166074 w 6552172"/>
                <a:gd name="connsiteY2607" fmla="*/ 310069 h 6415289"/>
                <a:gd name="connsiteX2608" fmla="*/ 1157551 w 6552172"/>
                <a:gd name="connsiteY2608" fmla="*/ 313058 h 6415289"/>
                <a:gd name="connsiteX2609" fmla="*/ 1156661 w 6552172"/>
                <a:gd name="connsiteY2609" fmla="*/ 300337 h 6415289"/>
                <a:gd name="connsiteX2610" fmla="*/ 1165184 w 6552172"/>
                <a:gd name="connsiteY2610" fmla="*/ 301291 h 6415289"/>
                <a:gd name="connsiteX2611" fmla="*/ 1166074 w 6552172"/>
                <a:gd name="connsiteY2611" fmla="*/ 310069 h 6415289"/>
                <a:gd name="connsiteX2612" fmla="*/ 1172435 w 6552172"/>
                <a:gd name="connsiteY2612" fmla="*/ 497201 h 6415289"/>
                <a:gd name="connsiteX2613" fmla="*/ 1162195 w 6552172"/>
                <a:gd name="connsiteY2613" fmla="*/ 499873 h 6415289"/>
                <a:gd name="connsiteX2614" fmla="*/ 1167983 w 6552172"/>
                <a:gd name="connsiteY2614" fmla="*/ 492494 h 6415289"/>
                <a:gd name="connsiteX2615" fmla="*/ 1172244 w 6552172"/>
                <a:gd name="connsiteY2615" fmla="*/ 496883 h 6415289"/>
                <a:gd name="connsiteX2616" fmla="*/ 1167792 w 6552172"/>
                <a:gd name="connsiteY2616" fmla="*/ 656219 h 6415289"/>
                <a:gd name="connsiteX2617" fmla="*/ 1170909 w 6552172"/>
                <a:gd name="connsiteY2617" fmla="*/ 653039 h 6415289"/>
                <a:gd name="connsiteX2618" fmla="*/ 1173962 w 6552172"/>
                <a:gd name="connsiteY2618" fmla="*/ 656219 h 6415289"/>
                <a:gd name="connsiteX2619" fmla="*/ 1170909 w 6552172"/>
                <a:gd name="connsiteY2619" fmla="*/ 659336 h 6415289"/>
                <a:gd name="connsiteX2620" fmla="*/ 1167601 w 6552172"/>
                <a:gd name="connsiteY2620" fmla="*/ 655774 h 6415289"/>
                <a:gd name="connsiteX2621" fmla="*/ 1169319 w 6552172"/>
                <a:gd name="connsiteY2621" fmla="*/ 280937 h 6415289"/>
                <a:gd name="connsiteX2622" fmla="*/ 1164548 w 6552172"/>
                <a:gd name="connsiteY2622" fmla="*/ 284435 h 6415289"/>
                <a:gd name="connsiteX2623" fmla="*/ 1165884 w 6552172"/>
                <a:gd name="connsiteY2623" fmla="*/ 277502 h 6415289"/>
                <a:gd name="connsiteX2624" fmla="*/ 1169128 w 6552172"/>
                <a:gd name="connsiteY2624" fmla="*/ 280746 h 6415289"/>
                <a:gd name="connsiteX2625" fmla="*/ 1163467 w 6552172"/>
                <a:gd name="connsiteY2625" fmla="*/ 227125 h 6415289"/>
                <a:gd name="connsiteX2626" fmla="*/ 1163467 w 6552172"/>
                <a:gd name="connsiteY2626" fmla="*/ 232468 h 6415289"/>
                <a:gd name="connsiteX2627" fmla="*/ 1158187 w 6552172"/>
                <a:gd name="connsiteY2627" fmla="*/ 231069 h 6415289"/>
                <a:gd name="connsiteX2628" fmla="*/ 1163276 w 6552172"/>
                <a:gd name="connsiteY2628" fmla="*/ 226934 h 6415289"/>
                <a:gd name="connsiteX2629" fmla="*/ 1147438 w 6552172"/>
                <a:gd name="connsiteY2629" fmla="*/ 228079 h 6415289"/>
                <a:gd name="connsiteX2630" fmla="*/ 1150745 w 6552172"/>
                <a:gd name="connsiteY2630" fmla="*/ 231132 h 6415289"/>
                <a:gd name="connsiteX2631" fmla="*/ 1150745 w 6552172"/>
                <a:gd name="connsiteY2631" fmla="*/ 231196 h 6415289"/>
                <a:gd name="connsiteX2632" fmla="*/ 1149409 w 6552172"/>
                <a:gd name="connsiteY2632" fmla="*/ 234376 h 6415289"/>
                <a:gd name="connsiteX2633" fmla="*/ 1146102 w 6552172"/>
                <a:gd name="connsiteY2633" fmla="*/ 231196 h 6415289"/>
                <a:gd name="connsiteX2634" fmla="*/ 1147247 w 6552172"/>
                <a:gd name="connsiteY2634" fmla="*/ 227888 h 6415289"/>
                <a:gd name="connsiteX2635" fmla="*/ 1154498 w 6552172"/>
                <a:gd name="connsiteY2635" fmla="*/ 256384 h 6415289"/>
                <a:gd name="connsiteX2636" fmla="*/ 1152081 w 6552172"/>
                <a:gd name="connsiteY2636" fmla="*/ 267070 h 6415289"/>
                <a:gd name="connsiteX2637" fmla="*/ 1144575 w 6552172"/>
                <a:gd name="connsiteY2637" fmla="*/ 266434 h 6415289"/>
                <a:gd name="connsiteX2638" fmla="*/ 1154244 w 6552172"/>
                <a:gd name="connsiteY2638" fmla="*/ 256194 h 6415289"/>
                <a:gd name="connsiteX2639" fmla="*/ 1137769 w 6552172"/>
                <a:gd name="connsiteY2639" fmla="*/ 203908 h 6415289"/>
                <a:gd name="connsiteX2640" fmla="*/ 1143685 w 6552172"/>
                <a:gd name="connsiteY2640" fmla="*/ 203908 h 6415289"/>
                <a:gd name="connsiteX2641" fmla="*/ 1143685 w 6552172"/>
                <a:gd name="connsiteY2641" fmla="*/ 203908 h 6415289"/>
                <a:gd name="connsiteX2642" fmla="*/ 1139614 w 6552172"/>
                <a:gd name="connsiteY2642" fmla="*/ 205562 h 6415289"/>
                <a:gd name="connsiteX2643" fmla="*/ 1137579 w 6552172"/>
                <a:gd name="connsiteY2643" fmla="*/ 203718 h 6415289"/>
                <a:gd name="connsiteX2644" fmla="*/ 1138342 w 6552172"/>
                <a:gd name="connsiteY2644" fmla="*/ 360191 h 6415289"/>
                <a:gd name="connsiteX2645" fmla="*/ 1141459 w 6552172"/>
                <a:gd name="connsiteY2645" fmla="*/ 363372 h 6415289"/>
                <a:gd name="connsiteX2646" fmla="*/ 1138342 w 6552172"/>
                <a:gd name="connsiteY2646" fmla="*/ 366488 h 6415289"/>
                <a:gd name="connsiteX2647" fmla="*/ 1135225 w 6552172"/>
                <a:gd name="connsiteY2647" fmla="*/ 363372 h 6415289"/>
                <a:gd name="connsiteX2648" fmla="*/ 1138151 w 6552172"/>
                <a:gd name="connsiteY2648" fmla="*/ 360000 h 6415289"/>
                <a:gd name="connsiteX2649" fmla="*/ 1135161 w 6552172"/>
                <a:gd name="connsiteY2649" fmla="*/ 3843000 h 6415289"/>
                <a:gd name="connsiteX2650" fmla="*/ 1138469 w 6552172"/>
                <a:gd name="connsiteY2650" fmla="*/ 3846054 h 6415289"/>
                <a:gd name="connsiteX2651" fmla="*/ 1135416 w 6552172"/>
                <a:gd name="connsiteY2651" fmla="*/ 3849355 h 6415289"/>
                <a:gd name="connsiteX2652" fmla="*/ 1132108 w 6552172"/>
                <a:gd name="connsiteY2652" fmla="*/ 3846302 h 6415289"/>
                <a:gd name="connsiteX2653" fmla="*/ 1132108 w 6552172"/>
                <a:gd name="connsiteY2653" fmla="*/ 3846117 h 6415289"/>
                <a:gd name="connsiteX2654" fmla="*/ 1135161 w 6552172"/>
                <a:gd name="connsiteY2654" fmla="*/ 3843000 h 6415289"/>
                <a:gd name="connsiteX2655" fmla="*/ 1131154 w 6552172"/>
                <a:gd name="connsiteY2655" fmla="*/ 420936 h 6415289"/>
                <a:gd name="connsiteX2656" fmla="*/ 1131154 w 6552172"/>
                <a:gd name="connsiteY2656" fmla="*/ 430414 h 6415289"/>
                <a:gd name="connsiteX2657" fmla="*/ 1129691 w 6552172"/>
                <a:gd name="connsiteY2657" fmla="*/ 424816 h 6415289"/>
                <a:gd name="connsiteX2658" fmla="*/ 1131027 w 6552172"/>
                <a:gd name="connsiteY2658" fmla="*/ 420618 h 6415289"/>
                <a:gd name="connsiteX2659" fmla="*/ 1128801 w 6552172"/>
                <a:gd name="connsiteY2659" fmla="*/ 501590 h 6415289"/>
                <a:gd name="connsiteX2660" fmla="*/ 1132108 w 6552172"/>
                <a:gd name="connsiteY2660" fmla="*/ 504643 h 6415289"/>
                <a:gd name="connsiteX2661" fmla="*/ 1132108 w 6552172"/>
                <a:gd name="connsiteY2661" fmla="*/ 504707 h 6415289"/>
                <a:gd name="connsiteX2662" fmla="*/ 1130709 w 6552172"/>
                <a:gd name="connsiteY2662" fmla="*/ 507887 h 6415289"/>
                <a:gd name="connsiteX2663" fmla="*/ 1127465 w 6552172"/>
                <a:gd name="connsiteY2663" fmla="*/ 504707 h 6415289"/>
                <a:gd name="connsiteX2664" fmla="*/ 1128801 w 6552172"/>
                <a:gd name="connsiteY2664" fmla="*/ 501590 h 6415289"/>
                <a:gd name="connsiteX2665" fmla="*/ 1122440 w 6552172"/>
                <a:gd name="connsiteY2665" fmla="*/ 360191 h 6415289"/>
                <a:gd name="connsiteX2666" fmla="*/ 1119387 w 6552172"/>
                <a:gd name="connsiteY2666" fmla="*/ 363181 h 6415289"/>
                <a:gd name="connsiteX2667" fmla="*/ 1116270 w 6552172"/>
                <a:gd name="connsiteY2667" fmla="*/ 358283 h 6415289"/>
                <a:gd name="connsiteX2668" fmla="*/ 1119387 w 6552172"/>
                <a:gd name="connsiteY2668" fmla="*/ 355293 h 6415289"/>
                <a:gd name="connsiteX2669" fmla="*/ 1122440 w 6552172"/>
                <a:gd name="connsiteY2669" fmla="*/ 360191 h 6415289"/>
                <a:gd name="connsiteX2670" fmla="*/ 1114934 w 6552172"/>
                <a:gd name="connsiteY2670" fmla="*/ 328388 h 6415289"/>
                <a:gd name="connsiteX2671" fmla="*/ 1118814 w 6552172"/>
                <a:gd name="connsiteY2671" fmla="*/ 333667 h 6415289"/>
                <a:gd name="connsiteX2672" fmla="*/ 1110037 w 6552172"/>
                <a:gd name="connsiteY2672" fmla="*/ 335003 h 6415289"/>
                <a:gd name="connsiteX2673" fmla="*/ 1115125 w 6552172"/>
                <a:gd name="connsiteY2673" fmla="*/ 328515 h 6415289"/>
                <a:gd name="connsiteX2674" fmla="*/ 1106538 w 6552172"/>
                <a:gd name="connsiteY2674" fmla="*/ 2187370 h 6415289"/>
                <a:gd name="connsiteX2675" fmla="*/ 1094771 w 6552172"/>
                <a:gd name="connsiteY2675" fmla="*/ 2188388 h 6415289"/>
                <a:gd name="connsiteX2676" fmla="*/ 1099796 w 6552172"/>
                <a:gd name="connsiteY2676" fmla="*/ 2183617 h 6415289"/>
                <a:gd name="connsiteX2677" fmla="*/ 1102976 w 6552172"/>
                <a:gd name="connsiteY2677" fmla="*/ 2171468 h 6415289"/>
                <a:gd name="connsiteX2678" fmla="*/ 1105648 w 6552172"/>
                <a:gd name="connsiteY2678" fmla="*/ 2167397 h 6415289"/>
                <a:gd name="connsiteX2679" fmla="*/ 1106538 w 6552172"/>
                <a:gd name="connsiteY2679" fmla="*/ 2187370 h 6415289"/>
                <a:gd name="connsiteX2680" fmla="*/ 1105839 w 6552172"/>
                <a:gd name="connsiteY2680" fmla="*/ 6276419 h 6415289"/>
                <a:gd name="connsiteX2681" fmla="*/ 1100941 w 6552172"/>
                <a:gd name="connsiteY2681" fmla="*/ 6283161 h 6415289"/>
                <a:gd name="connsiteX2682" fmla="*/ 1094008 w 6552172"/>
                <a:gd name="connsiteY2682" fmla="*/ 6287996 h 6415289"/>
                <a:gd name="connsiteX2683" fmla="*/ 1078806 w 6552172"/>
                <a:gd name="connsiteY2683" fmla="*/ 6292321 h 6415289"/>
                <a:gd name="connsiteX2684" fmla="*/ 1066084 w 6552172"/>
                <a:gd name="connsiteY2684" fmla="*/ 6284434 h 6415289"/>
                <a:gd name="connsiteX2685" fmla="*/ 1079314 w 6552172"/>
                <a:gd name="connsiteY2685" fmla="*/ 6276801 h 6415289"/>
                <a:gd name="connsiteX2686" fmla="*/ 1088601 w 6552172"/>
                <a:gd name="connsiteY2686" fmla="*/ 6281635 h 6415289"/>
                <a:gd name="connsiteX2687" fmla="*/ 1097888 w 6552172"/>
                <a:gd name="connsiteY2687" fmla="*/ 6275274 h 6415289"/>
                <a:gd name="connsiteX2688" fmla="*/ 1106729 w 6552172"/>
                <a:gd name="connsiteY2688" fmla="*/ 6271776 h 6415289"/>
                <a:gd name="connsiteX2689" fmla="*/ 1105839 w 6552172"/>
                <a:gd name="connsiteY2689" fmla="*/ 6276419 h 6415289"/>
                <a:gd name="connsiteX2690" fmla="*/ 1104058 w 6552172"/>
                <a:gd name="connsiteY2690" fmla="*/ 6313120 h 6415289"/>
                <a:gd name="connsiteX2691" fmla="*/ 1096298 w 6552172"/>
                <a:gd name="connsiteY2691" fmla="*/ 6316174 h 6415289"/>
                <a:gd name="connsiteX2692" fmla="*/ 1097824 w 6552172"/>
                <a:gd name="connsiteY2692" fmla="*/ 6313120 h 6415289"/>
                <a:gd name="connsiteX2693" fmla="*/ 1105584 w 6552172"/>
                <a:gd name="connsiteY2693" fmla="*/ 6310067 h 6415289"/>
                <a:gd name="connsiteX2694" fmla="*/ 1104058 w 6552172"/>
                <a:gd name="connsiteY2694" fmla="*/ 6312866 h 6415289"/>
                <a:gd name="connsiteX2695" fmla="*/ 906875 w 6552172"/>
                <a:gd name="connsiteY2695" fmla="*/ 5685127 h 6415289"/>
                <a:gd name="connsiteX2696" fmla="*/ 901151 w 6552172"/>
                <a:gd name="connsiteY2696" fmla="*/ 5689961 h 6415289"/>
                <a:gd name="connsiteX2697" fmla="*/ 904458 w 6552172"/>
                <a:gd name="connsiteY2697" fmla="*/ 5680484 h 6415289"/>
                <a:gd name="connsiteX2698" fmla="*/ 923541 w 6552172"/>
                <a:gd name="connsiteY2698" fmla="*/ 5678321 h 6415289"/>
                <a:gd name="connsiteX2699" fmla="*/ 913618 w 6552172"/>
                <a:gd name="connsiteY2699" fmla="*/ 5681311 h 6415289"/>
                <a:gd name="connsiteX2700" fmla="*/ 906685 w 6552172"/>
                <a:gd name="connsiteY2700" fmla="*/ 5684873 h 6415289"/>
                <a:gd name="connsiteX2701" fmla="*/ 880733 w 6552172"/>
                <a:gd name="connsiteY2701" fmla="*/ 5715022 h 6415289"/>
                <a:gd name="connsiteX2702" fmla="*/ 884040 w 6552172"/>
                <a:gd name="connsiteY2702" fmla="*/ 5718203 h 6415289"/>
                <a:gd name="connsiteX2703" fmla="*/ 884040 w 6552172"/>
                <a:gd name="connsiteY2703" fmla="*/ 5718203 h 6415289"/>
                <a:gd name="connsiteX2704" fmla="*/ 882705 w 6552172"/>
                <a:gd name="connsiteY2704" fmla="*/ 5721383 h 6415289"/>
                <a:gd name="connsiteX2705" fmla="*/ 879397 w 6552172"/>
                <a:gd name="connsiteY2705" fmla="*/ 5718203 h 6415289"/>
                <a:gd name="connsiteX2706" fmla="*/ 880733 w 6552172"/>
                <a:gd name="connsiteY2706" fmla="*/ 5715022 h 6415289"/>
                <a:gd name="connsiteX2707" fmla="*/ 874754 w 6552172"/>
                <a:gd name="connsiteY2707" fmla="*/ 5650270 h 6415289"/>
                <a:gd name="connsiteX2708" fmla="*/ 883341 w 6552172"/>
                <a:gd name="connsiteY2708" fmla="*/ 5651543 h 6415289"/>
                <a:gd name="connsiteX2709" fmla="*/ 879651 w 6552172"/>
                <a:gd name="connsiteY2709" fmla="*/ 5655295 h 6415289"/>
                <a:gd name="connsiteX2710" fmla="*/ 874690 w 6552172"/>
                <a:gd name="connsiteY2710" fmla="*/ 5650334 h 6415289"/>
                <a:gd name="connsiteX2711" fmla="*/ 874690 w 6552172"/>
                <a:gd name="connsiteY2711" fmla="*/ 5650270 h 6415289"/>
                <a:gd name="connsiteX2712" fmla="*/ 882450 w 6552172"/>
                <a:gd name="connsiteY2712" fmla="*/ 5614396 h 6415289"/>
                <a:gd name="connsiteX2713" fmla="*/ 877807 w 6552172"/>
                <a:gd name="connsiteY2713" fmla="*/ 5607653 h 6415289"/>
                <a:gd name="connsiteX2714" fmla="*/ 882450 w 6552172"/>
                <a:gd name="connsiteY2714" fmla="*/ 5604918 h 6415289"/>
                <a:gd name="connsiteX2715" fmla="*/ 887157 w 6552172"/>
                <a:gd name="connsiteY2715" fmla="*/ 5611597 h 6415289"/>
                <a:gd name="connsiteX2716" fmla="*/ 882387 w 6552172"/>
                <a:gd name="connsiteY2716" fmla="*/ 5614396 h 6415289"/>
                <a:gd name="connsiteX2717" fmla="*/ 955535 w 6552172"/>
                <a:gd name="connsiteY2717" fmla="*/ 5302721 h 6415289"/>
                <a:gd name="connsiteX2718" fmla="*/ 955535 w 6552172"/>
                <a:gd name="connsiteY2718" fmla="*/ 5325492 h 6415289"/>
                <a:gd name="connsiteX2719" fmla="*/ 943704 w 6552172"/>
                <a:gd name="connsiteY2719" fmla="*/ 5334652 h 6415289"/>
                <a:gd name="connsiteX2720" fmla="*/ 936707 w 6552172"/>
                <a:gd name="connsiteY2720" fmla="*/ 5314170 h 6415289"/>
                <a:gd name="connsiteX2721" fmla="*/ 937833 w 6552172"/>
                <a:gd name="connsiteY2721" fmla="*/ 5308891 h 6415289"/>
                <a:gd name="connsiteX2722" fmla="*/ 937789 w 6552172"/>
                <a:gd name="connsiteY2722" fmla="*/ 5308827 h 6415289"/>
                <a:gd name="connsiteX2723" fmla="*/ 941096 w 6552172"/>
                <a:gd name="connsiteY2723" fmla="*/ 5301449 h 6415289"/>
                <a:gd name="connsiteX2724" fmla="*/ 955471 w 6552172"/>
                <a:gd name="connsiteY2724" fmla="*/ 5302403 h 6415289"/>
                <a:gd name="connsiteX2725" fmla="*/ 955535 w 6552172"/>
                <a:gd name="connsiteY2725" fmla="*/ 5259150 h 6415289"/>
                <a:gd name="connsiteX2726" fmla="*/ 958652 w 6552172"/>
                <a:gd name="connsiteY2726" fmla="*/ 5256033 h 6415289"/>
                <a:gd name="connsiteX2727" fmla="*/ 961768 w 6552172"/>
                <a:gd name="connsiteY2727" fmla="*/ 5259150 h 6415289"/>
                <a:gd name="connsiteX2728" fmla="*/ 958652 w 6552172"/>
                <a:gd name="connsiteY2728" fmla="*/ 5262267 h 6415289"/>
                <a:gd name="connsiteX2729" fmla="*/ 955261 w 6552172"/>
                <a:gd name="connsiteY2729" fmla="*/ 5259449 h 6415289"/>
                <a:gd name="connsiteX2730" fmla="*/ 955280 w 6552172"/>
                <a:gd name="connsiteY2730" fmla="*/ 5258705 h 6415289"/>
                <a:gd name="connsiteX2731" fmla="*/ 980342 w 6552172"/>
                <a:gd name="connsiteY2731" fmla="*/ 6037892 h 6415289"/>
                <a:gd name="connsiteX2732" fmla="*/ 983395 w 6552172"/>
                <a:gd name="connsiteY2732" fmla="*/ 6040818 h 6415289"/>
                <a:gd name="connsiteX2733" fmla="*/ 980342 w 6552172"/>
                <a:gd name="connsiteY2733" fmla="*/ 6045716 h 6415289"/>
                <a:gd name="connsiteX2734" fmla="*/ 977225 w 6552172"/>
                <a:gd name="connsiteY2734" fmla="*/ 6042790 h 6415289"/>
                <a:gd name="connsiteX2735" fmla="*/ 980087 w 6552172"/>
                <a:gd name="connsiteY2735" fmla="*/ 6037574 h 6415289"/>
                <a:gd name="connsiteX2736" fmla="*/ 973218 w 6552172"/>
                <a:gd name="connsiteY2736" fmla="*/ 5946425 h 6415289"/>
                <a:gd name="connsiteX2737" fmla="*/ 965648 w 6552172"/>
                <a:gd name="connsiteY2737" fmla="*/ 5941209 h 6415289"/>
                <a:gd name="connsiteX2738" fmla="*/ 972009 w 6552172"/>
                <a:gd name="connsiteY2738" fmla="*/ 5939301 h 6415289"/>
                <a:gd name="connsiteX2739" fmla="*/ 979578 w 6552172"/>
                <a:gd name="connsiteY2739" fmla="*/ 5942418 h 6415289"/>
                <a:gd name="connsiteX2740" fmla="*/ 980342 w 6552172"/>
                <a:gd name="connsiteY2740" fmla="*/ 5944008 h 6415289"/>
                <a:gd name="connsiteX2741" fmla="*/ 972963 w 6552172"/>
                <a:gd name="connsiteY2741" fmla="*/ 5946107 h 6415289"/>
                <a:gd name="connsiteX2742" fmla="*/ 982059 w 6552172"/>
                <a:gd name="connsiteY2742" fmla="*/ 5932495 h 6415289"/>
                <a:gd name="connsiteX2743" fmla="*/ 977225 w 6552172"/>
                <a:gd name="connsiteY2743" fmla="*/ 5929315 h 6415289"/>
                <a:gd name="connsiteX2744" fmla="*/ 980151 w 6552172"/>
                <a:gd name="connsiteY2744" fmla="*/ 5926198 h 6415289"/>
                <a:gd name="connsiteX2745" fmla="*/ 984985 w 6552172"/>
                <a:gd name="connsiteY2745" fmla="*/ 5929315 h 6415289"/>
                <a:gd name="connsiteX2746" fmla="*/ 981805 w 6552172"/>
                <a:gd name="connsiteY2746" fmla="*/ 5932177 h 6415289"/>
                <a:gd name="connsiteX2747" fmla="*/ 973090 w 6552172"/>
                <a:gd name="connsiteY2747" fmla="*/ 5851714 h 6415289"/>
                <a:gd name="connsiteX2748" fmla="*/ 975698 w 6552172"/>
                <a:gd name="connsiteY2748" fmla="*/ 5846371 h 6415289"/>
                <a:gd name="connsiteX2749" fmla="*/ 980342 w 6552172"/>
                <a:gd name="connsiteY2749" fmla="*/ 5851014 h 6415289"/>
                <a:gd name="connsiteX2750" fmla="*/ 972836 w 6552172"/>
                <a:gd name="connsiteY2750" fmla="*/ 5851396 h 6415289"/>
                <a:gd name="connsiteX2751" fmla="*/ 954008 w 6552172"/>
                <a:gd name="connsiteY2751" fmla="*/ 5615986 h 6415289"/>
                <a:gd name="connsiteX2752" fmla="*/ 953627 w 6552172"/>
                <a:gd name="connsiteY2752" fmla="*/ 5612869 h 6415289"/>
                <a:gd name="connsiteX2753" fmla="*/ 965267 w 6552172"/>
                <a:gd name="connsiteY2753" fmla="*/ 5614714 h 6415289"/>
                <a:gd name="connsiteX2754" fmla="*/ 971182 w 6552172"/>
                <a:gd name="connsiteY2754" fmla="*/ 5617831 h 6415289"/>
                <a:gd name="connsiteX2755" fmla="*/ 953563 w 6552172"/>
                <a:gd name="connsiteY2755" fmla="*/ 5615668 h 6415289"/>
                <a:gd name="connsiteX2756" fmla="*/ 957252 w 6552172"/>
                <a:gd name="connsiteY2756" fmla="*/ 5403856 h 6415289"/>
                <a:gd name="connsiteX2757" fmla="*/ 961896 w 6552172"/>
                <a:gd name="connsiteY2757" fmla="*/ 5406846 h 6415289"/>
                <a:gd name="connsiteX2758" fmla="*/ 954581 w 6552172"/>
                <a:gd name="connsiteY2758" fmla="*/ 5411171 h 6415289"/>
                <a:gd name="connsiteX2759" fmla="*/ 957061 w 6552172"/>
                <a:gd name="connsiteY2759" fmla="*/ 5403538 h 6415289"/>
                <a:gd name="connsiteX2760" fmla="*/ 925449 w 6552172"/>
                <a:gd name="connsiteY2760" fmla="*/ 5579730 h 6415289"/>
                <a:gd name="connsiteX2761" fmla="*/ 925449 w 6552172"/>
                <a:gd name="connsiteY2761" fmla="*/ 5586473 h 6415289"/>
                <a:gd name="connsiteX2762" fmla="*/ 918452 w 6552172"/>
                <a:gd name="connsiteY2762" fmla="*/ 5585200 h 6415289"/>
                <a:gd name="connsiteX2763" fmla="*/ 925258 w 6552172"/>
                <a:gd name="connsiteY2763" fmla="*/ 5579412 h 6415289"/>
                <a:gd name="connsiteX2764" fmla="*/ 919915 w 6552172"/>
                <a:gd name="connsiteY2764" fmla="*/ 5353543 h 6415289"/>
                <a:gd name="connsiteX2765" fmla="*/ 923222 w 6552172"/>
                <a:gd name="connsiteY2765" fmla="*/ 5350426 h 6415289"/>
                <a:gd name="connsiteX2766" fmla="*/ 924558 w 6552172"/>
                <a:gd name="connsiteY2766" fmla="*/ 5353543 h 6415289"/>
                <a:gd name="connsiteX2767" fmla="*/ 921314 w 6552172"/>
                <a:gd name="connsiteY2767" fmla="*/ 5356723 h 6415289"/>
                <a:gd name="connsiteX2768" fmla="*/ 919597 w 6552172"/>
                <a:gd name="connsiteY2768" fmla="*/ 5353225 h 6415289"/>
                <a:gd name="connsiteX2769" fmla="*/ 924558 w 6552172"/>
                <a:gd name="connsiteY2769" fmla="*/ 5660320 h 6415289"/>
                <a:gd name="connsiteX2770" fmla="*/ 927675 w 6552172"/>
                <a:gd name="connsiteY2770" fmla="*/ 5663628 h 6415289"/>
                <a:gd name="connsiteX2771" fmla="*/ 924558 w 6552172"/>
                <a:gd name="connsiteY2771" fmla="*/ 5665027 h 6415289"/>
                <a:gd name="connsiteX2772" fmla="*/ 921505 w 6552172"/>
                <a:gd name="connsiteY2772" fmla="*/ 5661726 h 6415289"/>
                <a:gd name="connsiteX2773" fmla="*/ 921505 w 6552172"/>
                <a:gd name="connsiteY2773" fmla="*/ 5661720 h 6415289"/>
                <a:gd name="connsiteX2774" fmla="*/ 924240 w 6552172"/>
                <a:gd name="connsiteY2774" fmla="*/ 5660002 h 6415289"/>
                <a:gd name="connsiteX2775" fmla="*/ 945103 w 6552172"/>
                <a:gd name="connsiteY2775" fmla="*/ 5603965 h 6415289"/>
                <a:gd name="connsiteX2776" fmla="*/ 943195 w 6552172"/>
                <a:gd name="connsiteY2776" fmla="*/ 5610325 h 6415289"/>
                <a:gd name="connsiteX2777" fmla="*/ 935435 w 6552172"/>
                <a:gd name="connsiteY2777" fmla="*/ 5608480 h 6415289"/>
                <a:gd name="connsiteX2778" fmla="*/ 942177 w 6552172"/>
                <a:gd name="connsiteY2778" fmla="*/ 5599003 h 6415289"/>
                <a:gd name="connsiteX2779" fmla="*/ 944785 w 6552172"/>
                <a:gd name="connsiteY2779" fmla="*/ 5603646 h 6415289"/>
                <a:gd name="connsiteX2780" fmla="*/ 946312 w 6552172"/>
                <a:gd name="connsiteY2780" fmla="*/ 5621011 h 6415289"/>
                <a:gd name="connsiteX2781" fmla="*/ 943131 w 6552172"/>
                <a:gd name="connsiteY2781" fmla="*/ 5624064 h 6415289"/>
                <a:gd name="connsiteX2782" fmla="*/ 940078 w 6552172"/>
                <a:gd name="connsiteY2782" fmla="*/ 5620884 h 6415289"/>
                <a:gd name="connsiteX2783" fmla="*/ 943195 w 6552172"/>
                <a:gd name="connsiteY2783" fmla="*/ 5617831 h 6415289"/>
                <a:gd name="connsiteX2784" fmla="*/ 945994 w 6552172"/>
                <a:gd name="connsiteY2784" fmla="*/ 5620693 h 6415289"/>
                <a:gd name="connsiteX2785" fmla="*/ 935435 w 6552172"/>
                <a:gd name="connsiteY2785" fmla="*/ 5369254 h 6415289"/>
                <a:gd name="connsiteX2786" fmla="*/ 931301 w 6552172"/>
                <a:gd name="connsiteY2786" fmla="*/ 5366137 h 6415289"/>
                <a:gd name="connsiteX2787" fmla="*/ 936465 w 6552172"/>
                <a:gd name="connsiteY2787" fmla="*/ 5363033 h 6415289"/>
                <a:gd name="connsiteX2788" fmla="*/ 939569 w 6552172"/>
                <a:gd name="connsiteY2788" fmla="*/ 5366137 h 6415289"/>
                <a:gd name="connsiteX2789" fmla="*/ 935117 w 6552172"/>
                <a:gd name="connsiteY2789" fmla="*/ 5368936 h 6415289"/>
                <a:gd name="connsiteX2790" fmla="*/ 935435 w 6552172"/>
                <a:gd name="connsiteY2790" fmla="*/ 5759420 h 6415289"/>
                <a:gd name="connsiteX2791" fmla="*/ 930792 w 6552172"/>
                <a:gd name="connsiteY2791" fmla="*/ 5762600 h 6415289"/>
                <a:gd name="connsiteX2792" fmla="*/ 926148 w 6552172"/>
                <a:gd name="connsiteY2792" fmla="*/ 5759420 h 6415289"/>
                <a:gd name="connsiteX2793" fmla="*/ 930792 w 6552172"/>
                <a:gd name="connsiteY2793" fmla="*/ 5756303 h 6415289"/>
                <a:gd name="connsiteX2794" fmla="*/ 935117 w 6552172"/>
                <a:gd name="connsiteY2794" fmla="*/ 5759102 h 6415289"/>
                <a:gd name="connsiteX2795" fmla="*/ 936962 w 6552172"/>
                <a:gd name="connsiteY2795" fmla="*/ 5805281 h 6415289"/>
                <a:gd name="connsiteX2796" fmla="*/ 922586 w 6552172"/>
                <a:gd name="connsiteY2796" fmla="*/ 5804899 h 6415289"/>
                <a:gd name="connsiteX2797" fmla="*/ 922586 w 6552172"/>
                <a:gd name="connsiteY2797" fmla="*/ 5798539 h 6415289"/>
                <a:gd name="connsiteX2798" fmla="*/ 936644 w 6552172"/>
                <a:gd name="connsiteY2798" fmla="*/ 5804963 h 6415289"/>
                <a:gd name="connsiteX2799" fmla="*/ 933908 w 6552172"/>
                <a:gd name="connsiteY2799" fmla="*/ 5686908 h 6415289"/>
                <a:gd name="connsiteX2800" fmla="*/ 936962 w 6552172"/>
                <a:gd name="connsiteY2800" fmla="*/ 5685509 h 6415289"/>
                <a:gd name="connsiteX2801" fmla="*/ 940078 w 6552172"/>
                <a:gd name="connsiteY2801" fmla="*/ 5688816 h 6415289"/>
                <a:gd name="connsiteX2802" fmla="*/ 936962 w 6552172"/>
                <a:gd name="connsiteY2802" fmla="*/ 5690216 h 6415289"/>
                <a:gd name="connsiteX2803" fmla="*/ 933571 w 6552172"/>
                <a:gd name="connsiteY2803" fmla="*/ 5687124 h 6415289"/>
                <a:gd name="connsiteX2804" fmla="*/ 933590 w 6552172"/>
                <a:gd name="connsiteY2804" fmla="*/ 5686590 h 6415289"/>
                <a:gd name="connsiteX2805" fmla="*/ 941605 w 6552172"/>
                <a:gd name="connsiteY2805" fmla="*/ 5858138 h 6415289"/>
                <a:gd name="connsiteX2806" fmla="*/ 947966 w 6552172"/>
                <a:gd name="connsiteY2806" fmla="*/ 5863036 h 6415289"/>
                <a:gd name="connsiteX2807" fmla="*/ 941204 w 6552172"/>
                <a:gd name="connsiteY2807" fmla="*/ 5865752 h 6415289"/>
                <a:gd name="connsiteX2808" fmla="*/ 938488 w 6552172"/>
                <a:gd name="connsiteY2808" fmla="*/ 5863036 h 6415289"/>
                <a:gd name="connsiteX2809" fmla="*/ 941287 w 6552172"/>
                <a:gd name="connsiteY2809" fmla="*/ 5857820 h 6415289"/>
                <a:gd name="connsiteX2810" fmla="*/ 938806 w 6552172"/>
                <a:gd name="connsiteY2810" fmla="*/ 1616560 h 6415289"/>
                <a:gd name="connsiteX2811" fmla="*/ 944595 w 6552172"/>
                <a:gd name="connsiteY2811" fmla="*/ 1609118 h 6415289"/>
                <a:gd name="connsiteX2812" fmla="*/ 949047 w 6552172"/>
                <a:gd name="connsiteY2812" fmla="*/ 1613821 h 6415289"/>
                <a:gd name="connsiteX2813" fmla="*/ 949047 w 6552172"/>
                <a:gd name="connsiteY2813" fmla="*/ 1613824 h 6415289"/>
                <a:gd name="connsiteX2814" fmla="*/ 938806 w 6552172"/>
                <a:gd name="connsiteY2814" fmla="*/ 1616560 h 6415289"/>
                <a:gd name="connsiteX2815" fmla="*/ 941668 w 6552172"/>
                <a:gd name="connsiteY2815" fmla="*/ 2200600 h 6415289"/>
                <a:gd name="connsiteX2816" fmla="*/ 944404 w 6552172"/>
                <a:gd name="connsiteY2816" fmla="*/ 2203781 h 6415289"/>
                <a:gd name="connsiteX2817" fmla="*/ 938043 w 6552172"/>
                <a:gd name="connsiteY2817" fmla="*/ 2206898 h 6415289"/>
                <a:gd name="connsiteX2818" fmla="*/ 935308 w 6552172"/>
                <a:gd name="connsiteY2818" fmla="*/ 2203781 h 6415289"/>
                <a:gd name="connsiteX2819" fmla="*/ 941668 w 6552172"/>
                <a:gd name="connsiteY2819" fmla="*/ 2200600 h 6415289"/>
                <a:gd name="connsiteX2820" fmla="*/ 933590 w 6552172"/>
                <a:gd name="connsiteY2820" fmla="*/ 957780 h 6415289"/>
                <a:gd name="connsiteX2821" fmla="*/ 930474 w 6552172"/>
                <a:gd name="connsiteY2821" fmla="*/ 951420 h 6415289"/>
                <a:gd name="connsiteX2822" fmla="*/ 933590 w 6552172"/>
                <a:gd name="connsiteY2822" fmla="*/ 946904 h 6415289"/>
                <a:gd name="connsiteX2823" fmla="*/ 936644 w 6552172"/>
                <a:gd name="connsiteY2823" fmla="*/ 953264 h 6415289"/>
                <a:gd name="connsiteX2824" fmla="*/ 933590 w 6552172"/>
                <a:gd name="connsiteY2824" fmla="*/ 957780 h 6415289"/>
                <a:gd name="connsiteX2825" fmla="*/ 933590 w 6552172"/>
                <a:gd name="connsiteY2825" fmla="*/ 2225980 h 6415289"/>
                <a:gd name="connsiteX2826" fmla="*/ 930474 w 6552172"/>
                <a:gd name="connsiteY2826" fmla="*/ 2228906 h 6415289"/>
                <a:gd name="connsiteX2827" fmla="*/ 927357 w 6552172"/>
                <a:gd name="connsiteY2827" fmla="*/ 2224008 h 6415289"/>
                <a:gd name="connsiteX2828" fmla="*/ 930474 w 6552172"/>
                <a:gd name="connsiteY2828" fmla="*/ 2221082 h 6415289"/>
                <a:gd name="connsiteX2829" fmla="*/ 933590 w 6552172"/>
                <a:gd name="connsiteY2829" fmla="*/ 2225980 h 6415289"/>
                <a:gd name="connsiteX2830" fmla="*/ 934735 w 6552172"/>
                <a:gd name="connsiteY2830" fmla="*/ 4083308 h 6415289"/>
                <a:gd name="connsiteX2831" fmla="*/ 934735 w 6552172"/>
                <a:gd name="connsiteY2831" fmla="*/ 4083308 h 6415289"/>
                <a:gd name="connsiteX2832" fmla="*/ 918070 w 6552172"/>
                <a:gd name="connsiteY2832" fmla="*/ 4083308 h 6415289"/>
                <a:gd name="connsiteX2833" fmla="*/ 922714 w 6552172"/>
                <a:gd name="connsiteY2833" fmla="*/ 4076630 h 6415289"/>
                <a:gd name="connsiteX2834" fmla="*/ 934735 w 6552172"/>
                <a:gd name="connsiteY2834" fmla="*/ 4083563 h 6415289"/>
                <a:gd name="connsiteX2835" fmla="*/ 922904 w 6552172"/>
                <a:gd name="connsiteY2835" fmla="*/ 3804963 h 6415289"/>
                <a:gd name="connsiteX2836" fmla="*/ 916098 w 6552172"/>
                <a:gd name="connsiteY2836" fmla="*/ 3796504 h 6415289"/>
                <a:gd name="connsiteX2837" fmla="*/ 927357 w 6552172"/>
                <a:gd name="connsiteY2837" fmla="*/ 3801719 h 6415289"/>
                <a:gd name="connsiteX2838" fmla="*/ 922904 w 6552172"/>
                <a:gd name="connsiteY2838" fmla="*/ 3805218 h 6415289"/>
                <a:gd name="connsiteX2839" fmla="*/ 919088 w 6552172"/>
                <a:gd name="connsiteY2839" fmla="*/ 5320722 h 6415289"/>
                <a:gd name="connsiteX2840" fmla="*/ 918325 w 6552172"/>
                <a:gd name="connsiteY2840" fmla="*/ 5330962 h 6415289"/>
                <a:gd name="connsiteX2841" fmla="*/ 913809 w 6552172"/>
                <a:gd name="connsiteY2841" fmla="*/ 5309209 h 6415289"/>
                <a:gd name="connsiteX2842" fmla="*/ 918897 w 6552172"/>
                <a:gd name="connsiteY2842" fmla="*/ 5320976 h 6415289"/>
                <a:gd name="connsiteX2843" fmla="*/ 908784 w 6552172"/>
                <a:gd name="connsiteY2843" fmla="*/ 5273589 h 6415289"/>
                <a:gd name="connsiteX2844" fmla="*/ 902423 w 6552172"/>
                <a:gd name="connsiteY2844" fmla="*/ 5273080 h 6415289"/>
                <a:gd name="connsiteX2845" fmla="*/ 907384 w 6552172"/>
                <a:gd name="connsiteY2845" fmla="*/ 5266719 h 6415289"/>
                <a:gd name="connsiteX2846" fmla="*/ 914826 w 6552172"/>
                <a:gd name="connsiteY2846" fmla="*/ 5267228 h 6415289"/>
                <a:gd name="connsiteX2847" fmla="*/ 908784 w 6552172"/>
                <a:gd name="connsiteY2847" fmla="*/ 5273843 h 6415289"/>
                <a:gd name="connsiteX2848" fmla="*/ 884867 w 6552172"/>
                <a:gd name="connsiteY2848" fmla="*/ 5574260 h 6415289"/>
                <a:gd name="connsiteX2849" fmla="*/ 896380 w 6552172"/>
                <a:gd name="connsiteY2849" fmla="*/ 5587999 h 6415289"/>
                <a:gd name="connsiteX2850" fmla="*/ 890528 w 6552172"/>
                <a:gd name="connsiteY2850" fmla="*/ 5592133 h 6415289"/>
                <a:gd name="connsiteX2851" fmla="*/ 884867 w 6552172"/>
                <a:gd name="connsiteY2851" fmla="*/ 5574514 h 6415289"/>
                <a:gd name="connsiteX2852" fmla="*/ 882387 w 6552172"/>
                <a:gd name="connsiteY2852" fmla="*/ 5500857 h 6415289"/>
                <a:gd name="connsiteX2853" fmla="*/ 887284 w 6552172"/>
                <a:gd name="connsiteY2853" fmla="*/ 5493097 h 6415289"/>
                <a:gd name="connsiteX2854" fmla="*/ 890147 w 6552172"/>
                <a:gd name="connsiteY2854" fmla="*/ 5499458 h 6415289"/>
                <a:gd name="connsiteX2855" fmla="*/ 882387 w 6552172"/>
                <a:gd name="connsiteY2855" fmla="*/ 5501111 h 6415289"/>
                <a:gd name="connsiteX2856" fmla="*/ 891483 w 6552172"/>
                <a:gd name="connsiteY2856" fmla="*/ 3946553 h 6415289"/>
                <a:gd name="connsiteX2857" fmla="*/ 887793 w 6552172"/>
                <a:gd name="connsiteY2857" fmla="*/ 3942864 h 6415289"/>
                <a:gd name="connsiteX2858" fmla="*/ 896380 w 6552172"/>
                <a:gd name="connsiteY2858" fmla="*/ 3941591 h 6415289"/>
                <a:gd name="connsiteX2859" fmla="*/ 891680 w 6552172"/>
                <a:gd name="connsiteY2859" fmla="*/ 3946801 h 6415289"/>
                <a:gd name="connsiteX2860" fmla="*/ 891483 w 6552172"/>
                <a:gd name="connsiteY2860" fmla="*/ 3946807 h 6415289"/>
                <a:gd name="connsiteX2861" fmla="*/ 890147 w 6552172"/>
                <a:gd name="connsiteY2861" fmla="*/ 3797140 h 6415289"/>
                <a:gd name="connsiteX2862" fmla="*/ 893264 w 6552172"/>
                <a:gd name="connsiteY2862" fmla="*/ 3792433 h 6415289"/>
                <a:gd name="connsiteX2863" fmla="*/ 896380 w 6552172"/>
                <a:gd name="connsiteY2863" fmla="*/ 3797140 h 6415289"/>
                <a:gd name="connsiteX2864" fmla="*/ 893264 w 6552172"/>
                <a:gd name="connsiteY2864" fmla="*/ 3801847 h 6415289"/>
                <a:gd name="connsiteX2865" fmla="*/ 890147 w 6552172"/>
                <a:gd name="connsiteY2865" fmla="*/ 3797394 h 6415289"/>
                <a:gd name="connsiteX2866" fmla="*/ 899433 w 6552172"/>
                <a:gd name="connsiteY2866" fmla="*/ 5573242 h 6415289"/>
                <a:gd name="connsiteX2867" fmla="*/ 902550 w 6552172"/>
                <a:gd name="connsiteY2867" fmla="*/ 5576359 h 6415289"/>
                <a:gd name="connsiteX2868" fmla="*/ 899370 w 6552172"/>
                <a:gd name="connsiteY2868" fmla="*/ 5579539 h 6415289"/>
                <a:gd name="connsiteX2869" fmla="*/ 896189 w 6552172"/>
                <a:gd name="connsiteY2869" fmla="*/ 5576359 h 6415289"/>
                <a:gd name="connsiteX2870" fmla="*/ 899433 w 6552172"/>
                <a:gd name="connsiteY2870" fmla="*/ 5573496 h 6415289"/>
                <a:gd name="connsiteX2871" fmla="*/ 899433 w 6552172"/>
                <a:gd name="connsiteY2871" fmla="*/ 5206674 h 6415289"/>
                <a:gd name="connsiteX2872" fmla="*/ 902550 w 6552172"/>
                <a:gd name="connsiteY2872" fmla="*/ 5201967 h 6415289"/>
                <a:gd name="connsiteX2873" fmla="*/ 905667 w 6552172"/>
                <a:gd name="connsiteY2873" fmla="*/ 5206674 h 6415289"/>
                <a:gd name="connsiteX2874" fmla="*/ 902550 w 6552172"/>
                <a:gd name="connsiteY2874" fmla="*/ 5211381 h 6415289"/>
                <a:gd name="connsiteX2875" fmla="*/ 899433 w 6552172"/>
                <a:gd name="connsiteY2875" fmla="*/ 5206928 h 6415289"/>
                <a:gd name="connsiteX2876" fmla="*/ 898543 w 6552172"/>
                <a:gd name="connsiteY2876" fmla="*/ 3859602 h 6415289"/>
                <a:gd name="connsiteX2877" fmla="*/ 902741 w 6552172"/>
                <a:gd name="connsiteY2877" fmla="*/ 3852160 h 6415289"/>
                <a:gd name="connsiteX2878" fmla="*/ 905667 w 6552172"/>
                <a:gd name="connsiteY2878" fmla="*/ 3856930 h 6415289"/>
                <a:gd name="connsiteX2879" fmla="*/ 898543 w 6552172"/>
                <a:gd name="connsiteY2879" fmla="*/ 3859856 h 6415289"/>
                <a:gd name="connsiteX2880" fmla="*/ 896635 w 6552172"/>
                <a:gd name="connsiteY2880" fmla="*/ 534030 h 6415289"/>
                <a:gd name="connsiteX2881" fmla="*/ 895362 w 6552172"/>
                <a:gd name="connsiteY2881" fmla="*/ 540390 h 6415289"/>
                <a:gd name="connsiteX2882" fmla="*/ 895362 w 6552172"/>
                <a:gd name="connsiteY2882" fmla="*/ 542426 h 6415289"/>
                <a:gd name="connsiteX2883" fmla="*/ 891546 w 6552172"/>
                <a:gd name="connsiteY2883" fmla="*/ 533966 h 6415289"/>
                <a:gd name="connsiteX2884" fmla="*/ 897907 w 6552172"/>
                <a:gd name="connsiteY2884" fmla="*/ 526778 h 6415289"/>
                <a:gd name="connsiteX2885" fmla="*/ 896635 w 6552172"/>
                <a:gd name="connsiteY2885" fmla="*/ 534284 h 6415289"/>
                <a:gd name="connsiteX2886" fmla="*/ 893454 w 6552172"/>
                <a:gd name="connsiteY2886" fmla="*/ 2757545 h 6415289"/>
                <a:gd name="connsiteX2887" fmla="*/ 890274 w 6552172"/>
                <a:gd name="connsiteY2887" fmla="*/ 2760725 h 6415289"/>
                <a:gd name="connsiteX2888" fmla="*/ 887094 w 6552172"/>
                <a:gd name="connsiteY2888" fmla="*/ 2757545 h 6415289"/>
                <a:gd name="connsiteX2889" fmla="*/ 890274 w 6552172"/>
                <a:gd name="connsiteY2889" fmla="*/ 2754364 h 6415289"/>
                <a:gd name="connsiteX2890" fmla="*/ 893454 w 6552172"/>
                <a:gd name="connsiteY2890" fmla="*/ 2757545 h 6415289"/>
                <a:gd name="connsiteX2891" fmla="*/ 888938 w 6552172"/>
                <a:gd name="connsiteY2891" fmla="*/ 5478849 h 6415289"/>
                <a:gd name="connsiteX2892" fmla="*/ 882298 w 6552172"/>
                <a:gd name="connsiteY2892" fmla="*/ 5481622 h 6415289"/>
                <a:gd name="connsiteX2893" fmla="*/ 879524 w 6552172"/>
                <a:gd name="connsiteY2893" fmla="*/ 5478849 h 6415289"/>
                <a:gd name="connsiteX2894" fmla="*/ 882578 w 6552172"/>
                <a:gd name="connsiteY2894" fmla="*/ 5473697 h 6415289"/>
                <a:gd name="connsiteX2895" fmla="*/ 888747 w 6552172"/>
                <a:gd name="connsiteY2895" fmla="*/ 5478849 h 6415289"/>
                <a:gd name="connsiteX2896" fmla="*/ 888938 w 6552172"/>
                <a:gd name="connsiteY2896" fmla="*/ 5724881 h 6415289"/>
                <a:gd name="connsiteX2897" fmla="*/ 898352 w 6552172"/>
                <a:gd name="connsiteY2897" fmla="*/ 5718521 h 6415289"/>
                <a:gd name="connsiteX2898" fmla="*/ 900387 w 6552172"/>
                <a:gd name="connsiteY2898" fmla="*/ 5731242 h 6415289"/>
                <a:gd name="connsiteX2899" fmla="*/ 887666 w 6552172"/>
                <a:gd name="connsiteY2899" fmla="*/ 5734868 h 6415289"/>
                <a:gd name="connsiteX2900" fmla="*/ 889002 w 6552172"/>
                <a:gd name="connsiteY2900" fmla="*/ 5724881 h 6415289"/>
                <a:gd name="connsiteX2901" fmla="*/ 904077 w 6552172"/>
                <a:gd name="connsiteY2901" fmla="*/ 5771697 h 6415289"/>
                <a:gd name="connsiteX2902" fmla="*/ 900769 w 6552172"/>
                <a:gd name="connsiteY2902" fmla="*/ 5774813 h 6415289"/>
                <a:gd name="connsiteX2903" fmla="*/ 899370 w 6552172"/>
                <a:gd name="connsiteY2903" fmla="*/ 5771697 h 6415289"/>
                <a:gd name="connsiteX2904" fmla="*/ 902677 w 6552172"/>
                <a:gd name="connsiteY2904" fmla="*/ 5768516 h 6415289"/>
                <a:gd name="connsiteX2905" fmla="*/ 904140 w 6552172"/>
                <a:gd name="connsiteY2905" fmla="*/ 5771697 h 6415289"/>
                <a:gd name="connsiteX2906" fmla="*/ 898606 w 6552172"/>
                <a:gd name="connsiteY2906" fmla="*/ 5788743 h 6415289"/>
                <a:gd name="connsiteX2907" fmla="*/ 897970 w 6552172"/>
                <a:gd name="connsiteY2907" fmla="*/ 5793514 h 6415289"/>
                <a:gd name="connsiteX2908" fmla="*/ 887030 w 6552172"/>
                <a:gd name="connsiteY2908" fmla="*/ 5794022 h 6415289"/>
                <a:gd name="connsiteX2909" fmla="*/ 898670 w 6552172"/>
                <a:gd name="connsiteY2909" fmla="*/ 5788743 h 6415289"/>
                <a:gd name="connsiteX2910" fmla="*/ 900960 w 6552172"/>
                <a:gd name="connsiteY2910" fmla="*/ 5930841 h 6415289"/>
                <a:gd name="connsiteX2911" fmla="*/ 900960 w 6552172"/>
                <a:gd name="connsiteY2911" fmla="*/ 5940192 h 6415289"/>
                <a:gd name="connsiteX2912" fmla="*/ 890974 w 6552172"/>
                <a:gd name="connsiteY2912" fmla="*/ 5935294 h 6415289"/>
                <a:gd name="connsiteX2913" fmla="*/ 901024 w 6552172"/>
                <a:gd name="connsiteY2913" fmla="*/ 5930841 h 6415289"/>
                <a:gd name="connsiteX2914" fmla="*/ 916289 w 6552172"/>
                <a:gd name="connsiteY2914" fmla="*/ 6350648 h 6415289"/>
                <a:gd name="connsiteX2915" fmla="*/ 924176 w 6552172"/>
                <a:gd name="connsiteY2915" fmla="*/ 6353765 h 6415289"/>
                <a:gd name="connsiteX2916" fmla="*/ 918198 w 6552172"/>
                <a:gd name="connsiteY2916" fmla="*/ 6356946 h 6415289"/>
                <a:gd name="connsiteX2917" fmla="*/ 910247 w 6552172"/>
                <a:gd name="connsiteY2917" fmla="*/ 6353765 h 6415289"/>
                <a:gd name="connsiteX2918" fmla="*/ 916353 w 6552172"/>
                <a:gd name="connsiteY2918" fmla="*/ 6350648 h 6415289"/>
                <a:gd name="connsiteX2919" fmla="*/ 921123 w 6552172"/>
                <a:gd name="connsiteY2919" fmla="*/ 6265669 h 6415289"/>
                <a:gd name="connsiteX2920" fmla="*/ 918007 w 6552172"/>
                <a:gd name="connsiteY2920" fmla="*/ 6260963 h 6415289"/>
                <a:gd name="connsiteX2921" fmla="*/ 921123 w 6552172"/>
                <a:gd name="connsiteY2921" fmla="*/ 6256256 h 6415289"/>
                <a:gd name="connsiteX2922" fmla="*/ 924176 w 6552172"/>
                <a:gd name="connsiteY2922" fmla="*/ 6260963 h 6415289"/>
                <a:gd name="connsiteX2923" fmla="*/ 921187 w 6552172"/>
                <a:gd name="connsiteY2923" fmla="*/ 6265669 h 6415289"/>
                <a:gd name="connsiteX2924" fmla="*/ 923286 w 6552172"/>
                <a:gd name="connsiteY2924" fmla="*/ 6109514 h 6415289"/>
                <a:gd name="connsiteX2925" fmla="*/ 932573 w 6552172"/>
                <a:gd name="connsiteY2925" fmla="*/ 6098892 h 6415289"/>
                <a:gd name="connsiteX2926" fmla="*/ 936008 w 6552172"/>
                <a:gd name="connsiteY2926" fmla="*/ 6104362 h 6415289"/>
                <a:gd name="connsiteX2927" fmla="*/ 923350 w 6552172"/>
                <a:gd name="connsiteY2927" fmla="*/ 6109514 h 6415289"/>
                <a:gd name="connsiteX2928" fmla="*/ 929647 w 6552172"/>
                <a:gd name="connsiteY2928" fmla="*/ 6059074 h 6415289"/>
                <a:gd name="connsiteX2929" fmla="*/ 932191 w 6552172"/>
                <a:gd name="connsiteY2929" fmla="*/ 6050550 h 6415289"/>
                <a:gd name="connsiteX2930" fmla="*/ 936834 w 6552172"/>
                <a:gd name="connsiteY2930" fmla="*/ 6056911 h 6415289"/>
                <a:gd name="connsiteX2931" fmla="*/ 929456 w 6552172"/>
                <a:gd name="connsiteY2931" fmla="*/ 6059074 h 6415289"/>
                <a:gd name="connsiteX2932" fmla="*/ 926148 w 6552172"/>
                <a:gd name="connsiteY2932" fmla="*/ 5822264 h 6415289"/>
                <a:gd name="connsiteX2933" fmla="*/ 927675 w 6552172"/>
                <a:gd name="connsiteY2933" fmla="*/ 5817239 h 6415289"/>
                <a:gd name="connsiteX2934" fmla="*/ 939951 w 6552172"/>
                <a:gd name="connsiteY2934" fmla="*/ 5821946 h 6415289"/>
                <a:gd name="connsiteX2935" fmla="*/ 925957 w 6552172"/>
                <a:gd name="connsiteY2935" fmla="*/ 5822264 h 6415289"/>
                <a:gd name="connsiteX2936" fmla="*/ 941478 w 6552172"/>
                <a:gd name="connsiteY2936" fmla="*/ 5900692 h 6415289"/>
                <a:gd name="connsiteX2937" fmla="*/ 946185 w 6552172"/>
                <a:gd name="connsiteY2937" fmla="*/ 5903872 h 6415289"/>
                <a:gd name="connsiteX2938" fmla="*/ 941478 w 6552172"/>
                <a:gd name="connsiteY2938" fmla="*/ 5906989 h 6415289"/>
                <a:gd name="connsiteX2939" fmla="*/ 936834 w 6552172"/>
                <a:gd name="connsiteY2939" fmla="*/ 5903872 h 6415289"/>
                <a:gd name="connsiteX2940" fmla="*/ 941287 w 6552172"/>
                <a:gd name="connsiteY2940" fmla="*/ 5900692 h 6415289"/>
                <a:gd name="connsiteX2941" fmla="*/ 943322 w 6552172"/>
                <a:gd name="connsiteY2941" fmla="*/ 6131331 h 6415289"/>
                <a:gd name="connsiteX2942" fmla="*/ 956044 w 6552172"/>
                <a:gd name="connsiteY2942" fmla="*/ 6138709 h 6415289"/>
                <a:gd name="connsiteX2943" fmla="*/ 961450 w 6552172"/>
                <a:gd name="connsiteY2943" fmla="*/ 6145070 h 6415289"/>
                <a:gd name="connsiteX2944" fmla="*/ 959033 w 6552172"/>
                <a:gd name="connsiteY2944" fmla="*/ 6149459 h 6415289"/>
                <a:gd name="connsiteX2945" fmla="*/ 939315 w 6552172"/>
                <a:gd name="connsiteY2945" fmla="*/ 6132858 h 6415289"/>
                <a:gd name="connsiteX2946" fmla="*/ 943131 w 6552172"/>
                <a:gd name="connsiteY2946" fmla="*/ 6131331 h 6415289"/>
                <a:gd name="connsiteX2947" fmla="*/ 971119 w 6552172"/>
                <a:gd name="connsiteY2947" fmla="*/ 6023199 h 6415289"/>
                <a:gd name="connsiteX2948" fmla="*/ 973281 w 6552172"/>
                <a:gd name="connsiteY2948" fmla="*/ 6032613 h 6415289"/>
                <a:gd name="connsiteX2949" fmla="*/ 965648 w 6552172"/>
                <a:gd name="connsiteY2949" fmla="*/ 6034839 h 6415289"/>
                <a:gd name="connsiteX2950" fmla="*/ 962341 w 6552172"/>
                <a:gd name="connsiteY2950" fmla="*/ 6025425 h 6415289"/>
                <a:gd name="connsiteX2951" fmla="*/ 970928 w 6552172"/>
                <a:gd name="connsiteY2951" fmla="*/ 6023517 h 6415289"/>
                <a:gd name="connsiteX2952" fmla="*/ 965966 w 6552172"/>
                <a:gd name="connsiteY2952" fmla="*/ 6070268 h 6415289"/>
                <a:gd name="connsiteX2953" fmla="*/ 972327 w 6552172"/>
                <a:gd name="connsiteY2953" fmla="*/ 6073449 h 6415289"/>
                <a:gd name="connsiteX2954" fmla="*/ 969592 w 6552172"/>
                <a:gd name="connsiteY2954" fmla="*/ 6076566 h 6415289"/>
                <a:gd name="connsiteX2955" fmla="*/ 963231 w 6552172"/>
                <a:gd name="connsiteY2955" fmla="*/ 6073449 h 6415289"/>
                <a:gd name="connsiteX2956" fmla="*/ 965776 w 6552172"/>
                <a:gd name="connsiteY2956" fmla="*/ 6070586 h 6415289"/>
                <a:gd name="connsiteX2957" fmla="*/ 972327 w 6552172"/>
                <a:gd name="connsiteY2957" fmla="*/ 6107224 h 6415289"/>
                <a:gd name="connsiteX2958" fmla="*/ 980278 w 6552172"/>
                <a:gd name="connsiteY2958" fmla="*/ 6111676 h 6415289"/>
                <a:gd name="connsiteX2959" fmla="*/ 975826 w 6552172"/>
                <a:gd name="connsiteY2959" fmla="*/ 6117465 h 6415289"/>
                <a:gd name="connsiteX2960" fmla="*/ 972136 w 6552172"/>
                <a:gd name="connsiteY2960" fmla="*/ 6107542 h 6415289"/>
                <a:gd name="connsiteX2961" fmla="*/ 990964 w 6552172"/>
                <a:gd name="connsiteY2961" fmla="*/ 6334365 h 6415289"/>
                <a:gd name="connsiteX2962" fmla="*/ 990964 w 6552172"/>
                <a:gd name="connsiteY2962" fmla="*/ 6334365 h 6415289"/>
                <a:gd name="connsiteX2963" fmla="*/ 990442 w 6552172"/>
                <a:gd name="connsiteY2963" fmla="*/ 6338652 h 6415289"/>
                <a:gd name="connsiteX2964" fmla="*/ 990392 w 6552172"/>
                <a:gd name="connsiteY2964" fmla="*/ 6338690 h 6415289"/>
                <a:gd name="connsiteX2965" fmla="*/ 980278 w 6552172"/>
                <a:gd name="connsiteY2965" fmla="*/ 6334365 h 6415289"/>
                <a:gd name="connsiteX2966" fmla="*/ 990773 w 6552172"/>
                <a:gd name="connsiteY2966" fmla="*/ 6334683 h 6415289"/>
                <a:gd name="connsiteX2967" fmla="*/ 986639 w 6552172"/>
                <a:gd name="connsiteY2967" fmla="*/ 6226233 h 6415289"/>
                <a:gd name="connsiteX2968" fmla="*/ 985875 w 6552172"/>
                <a:gd name="connsiteY2968" fmla="*/ 6217455 h 6415289"/>
                <a:gd name="connsiteX2969" fmla="*/ 991282 w 6552172"/>
                <a:gd name="connsiteY2969" fmla="*/ 6219109 h 6415289"/>
                <a:gd name="connsiteX2970" fmla="*/ 986448 w 6552172"/>
                <a:gd name="connsiteY2970" fmla="*/ 6226551 h 6415289"/>
                <a:gd name="connsiteX2971" fmla="*/ 993318 w 6552172"/>
                <a:gd name="connsiteY2971" fmla="*/ 6146406 h 6415289"/>
                <a:gd name="connsiteX2972" fmla="*/ 999678 w 6552172"/>
                <a:gd name="connsiteY2972" fmla="*/ 6148950 h 6415289"/>
                <a:gd name="connsiteX2973" fmla="*/ 993763 w 6552172"/>
                <a:gd name="connsiteY2973" fmla="*/ 6155311 h 6415289"/>
                <a:gd name="connsiteX2974" fmla="*/ 993127 w 6552172"/>
                <a:gd name="connsiteY2974" fmla="*/ 6146724 h 6415289"/>
                <a:gd name="connsiteX2975" fmla="*/ 998851 w 6552172"/>
                <a:gd name="connsiteY2975" fmla="*/ 6295247 h 6415289"/>
                <a:gd name="connsiteX2976" fmla="*/ 1001968 w 6552172"/>
                <a:gd name="connsiteY2976" fmla="*/ 6301608 h 6415289"/>
                <a:gd name="connsiteX2977" fmla="*/ 998851 w 6552172"/>
                <a:gd name="connsiteY2977" fmla="*/ 6306123 h 6415289"/>
                <a:gd name="connsiteX2978" fmla="*/ 995735 w 6552172"/>
                <a:gd name="connsiteY2978" fmla="*/ 6299763 h 6415289"/>
                <a:gd name="connsiteX2979" fmla="*/ 998661 w 6552172"/>
                <a:gd name="connsiteY2979" fmla="*/ 6295501 h 6415289"/>
                <a:gd name="connsiteX2980" fmla="*/ 996371 w 6552172"/>
                <a:gd name="connsiteY2980" fmla="*/ 5887143 h 6415289"/>
                <a:gd name="connsiteX2981" fmla="*/ 992682 w 6552172"/>
                <a:gd name="connsiteY2981" fmla="*/ 5880783 h 6415289"/>
                <a:gd name="connsiteX2982" fmla="*/ 1003113 w 6552172"/>
                <a:gd name="connsiteY2982" fmla="*/ 5880783 h 6415289"/>
                <a:gd name="connsiteX2983" fmla="*/ 1002350 w 6552172"/>
                <a:gd name="connsiteY2983" fmla="*/ 5887143 h 6415289"/>
                <a:gd name="connsiteX2984" fmla="*/ 996180 w 6552172"/>
                <a:gd name="connsiteY2984" fmla="*/ 5887461 h 6415289"/>
                <a:gd name="connsiteX2985" fmla="*/ 1012463 w 6552172"/>
                <a:gd name="connsiteY2985" fmla="*/ 6111040 h 6415289"/>
                <a:gd name="connsiteX2986" fmla="*/ 1012018 w 6552172"/>
                <a:gd name="connsiteY2986" fmla="*/ 6115620 h 6415289"/>
                <a:gd name="connsiteX2987" fmla="*/ 1001777 w 6552172"/>
                <a:gd name="connsiteY2987" fmla="*/ 6114857 h 6415289"/>
                <a:gd name="connsiteX2988" fmla="*/ 1012463 w 6552172"/>
                <a:gd name="connsiteY2988" fmla="*/ 6111040 h 6415289"/>
                <a:gd name="connsiteX2989" fmla="*/ 1006421 w 6552172"/>
                <a:gd name="connsiteY2989" fmla="*/ 2200473 h 6415289"/>
                <a:gd name="connsiteX2990" fmla="*/ 1009347 w 6552172"/>
                <a:gd name="connsiteY2990" fmla="*/ 2197356 h 6415289"/>
                <a:gd name="connsiteX2991" fmla="*/ 1014181 w 6552172"/>
                <a:gd name="connsiteY2991" fmla="*/ 2200473 h 6415289"/>
                <a:gd name="connsiteX2992" fmla="*/ 1011255 w 6552172"/>
                <a:gd name="connsiteY2992" fmla="*/ 2203654 h 6415289"/>
                <a:gd name="connsiteX2993" fmla="*/ 1006421 w 6552172"/>
                <a:gd name="connsiteY2993" fmla="*/ 2200600 h 6415289"/>
                <a:gd name="connsiteX2994" fmla="*/ 1011891 w 6552172"/>
                <a:gd name="connsiteY2994" fmla="*/ 6297600 h 6415289"/>
                <a:gd name="connsiteX2995" fmla="*/ 1035426 w 6552172"/>
                <a:gd name="connsiteY2995" fmla="*/ 6298873 h 6415289"/>
                <a:gd name="connsiteX2996" fmla="*/ 1035807 w 6552172"/>
                <a:gd name="connsiteY2996" fmla="*/ 6305233 h 6415289"/>
                <a:gd name="connsiteX2997" fmla="*/ 1014880 w 6552172"/>
                <a:gd name="connsiteY2997" fmla="*/ 6305233 h 6415289"/>
                <a:gd name="connsiteX2998" fmla="*/ 1011891 w 6552172"/>
                <a:gd name="connsiteY2998" fmla="*/ 6297727 h 6415289"/>
                <a:gd name="connsiteX2999" fmla="*/ 1030973 w 6552172"/>
                <a:gd name="connsiteY2999" fmla="*/ 3666681 h 6415289"/>
                <a:gd name="connsiteX3000" fmla="*/ 1026139 w 6552172"/>
                <a:gd name="connsiteY3000" fmla="*/ 3669862 h 6415289"/>
                <a:gd name="connsiteX3001" fmla="*/ 1023213 w 6552172"/>
                <a:gd name="connsiteY3001" fmla="*/ 3666681 h 6415289"/>
                <a:gd name="connsiteX3002" fmla="*/ 1028047 w 6552172"/>
                <a:gd name="connsiteY3002" fmla="*/ 3663565 h 6415289"/>
                <a:gd name="connsiteX3003" fmla="*/ 1031227 w 6552172"/>
                <a:gd name="connsiteY3003" fmla="*/ 3666809 h 6415289"/>
                <a:gd name="connsiteX3004" fmla="*/ 1032436 w 6552172"/>
                <a:gd name="connsiteY3004" fmla="*/ 2330931 h 6415289"/>
                <a:gd name="connsiteX3005" fmla="*/ 1035616 w 6552172"/>
                <a:gd name="connsiteY3005" fmla="*/ 2333857 h 6415289"/>
                <a:gd name="connsiteX3006" fmla="*/ 1031100 w 6552172"/>
                <a:gd name="connsiteY3006" fmla="*/ 2335829 h 6415289"/>
                <a:gd name="connsiteX3007" fmla="*/ 1032690 w 6552172"/>
                <a:gd name="connsiteY3007" fmla="*/ 2331250 h 6415289"/>
                <a:gd name="connsiteX3008" fmla="*/ 1029192 w 6552172"/>
                <a:gd name="connsiteY3008" fmla="*/ 6107860 h 6415289"/>
                <a:gd name="connsiteX3009" fmla="*/ 1034662 w 6552172"/>
                <a:gd name="connsiteY3009" fmla="*/ 6118610 h 6415289"/>
                <a:gd name="connsiteX3010" fmla="*/ 1023531 w 6552172"/>
                <a:gd name="connsiteY3010" fmla="*/ 6113839 h 6415289"/>
                <a:gd name="connsiteX3011" fmla="*/ 1029446 w 6552172"/>
                <a:gd name="connsiteY3011" fmla="*/ 6108178 h 6415289"/>
                <a:gd name="connsiteX3012" fmla="*/ 1018570 w 6552172"/>
                <a:gd name="connsiteY3012" fmla="*/ 4144753 h 6415289"/>
                <a:gd name="connsiteX3013" fmla="*/ 1019905 w 6552172"/>
                <a:gd name="connsiteY3013" fmla="*/ 4141572 h 6415289"/>
                <a:gd name="connsiteX3014" fmla="*/ 1023213 w 6552172"/>
                <a:gd name="connsiteY3014" fmla="*/ 4144753 h 6415289"/>
                <a:gd name="connsiteX3015" fmla="*/ 1023213 w 6552172"/>
                <a:gd name="connsiteY3015" fmla="*/ 4144753 h 6415289"/>
                <a:gd name="connsiteX3016" fmla="*/ 1021813 w 6552172"/>
                <a:gd name="connsiteY3016" fmla="*/ 4147869 h 6415289"/>
                <a:gd name="connsiteX3017" fmla="*/ 1018824 w 6552172"/>
                <a:gd name="connsiteY3017" fmla="*/ 4145071 h 6415289"/>
                <a:gd name="connsiteX3018" fmla="*/ 1018570 w 6552172"/>
                <a:gd name="connsiteY3018" fmla="*/ 3937266 h 6415289"/>
                <a:gd name="connsiteX3019" fmla="*/ 1019905 w 6552172"/>
                <a:gd name="connsiteY3019" fmla="*/ 3932369 h 6415289"/>
                <a:gd name="connsiteX3020" fmla="*/ 1023086 w 6552172"/>
                <a:gd name="connsiteY3020" fmla="*/ 3935294 h 6415289"/>
                <a:gd name="connsiteX3021" fmla="*/ 1018951 w 6552172"/>
                <a:gd name="connsiteY3021" fmla="*/ 3937584 h 6415289"/>
                <a:gd name="connsiteX3022" fmla="*/ 1022386 w 6552172"/>
                <a:gd name="connsiteY3022" fmla="*/ 508141 h 6415289"/>
                <a:gd name="connsiteX3023" fmla="*/ 1013799 w 6552172"/>
                <a:gd name="connsiteY3023" fmla="*/ 509414 h 6415289"/>
                <a:gd name="connsiteX3024" fmla="*/ 1018697 w 6552172"/>
                <a:gd name="connsiteY3024" fmla="*/ 504389 h 6415289"/>
                <a:gd name="connsiteX3025" fmla="*/ 1018697 w 6552172"/>
                <a:gd name="connsiteY3025" fmla="*/ 504389 h 6415289"/>
                <a:gd name="connsiteX3026" fmla="*/ 1022768 w 6552172"/>
                <a:gd name="connsiteY3026" fmla="*/ 508460 h 6415289"/>
                <a:gd name="connsiteX3027" fmla="*/ 1031164 w 6552172"/>
                <a:gd name="connsiteY3027" fmla="*/ 6087315 h 6415289"/>
                <a:gd name="connsiteX3028" fmla="*/ 1030528 w 6552172"/>
                <a:gd name="connsiteY3028" fmla="*/ 6080509 h 6415289"/>
                <a:gd name="connsiteX3029" fmla="*/ 1050119 w 6552172"/>
                <a:gd name="connsiteY3029" fmla="*/ 6086870 h 6415289"/>
                <a:gd name="connsiteX3030" fmla="*/ 1031545 w 6552172"/>
                <a:gd name="connsiteY3030" fmla="*/ 6087633 h 6415289"/>
                <a:gd name="connsiteX3031" fmla="*/ 1063476 w 6552172"/>
                <a:gd name="connsiteY3031" fmla="*/ 6038274 h 6415289"/>
                <a:gd name="connsiteX3032" fmla="*/ 1068692 w 6552172"/>
                <a:gd name="connsiteY3032" fmla="*/ 6049978 h 6415289"/>
                <a:gd name="connsiteX3033" fmla="*/ 1064812 w 6552172"/>
                <a:gd name="connsiteY3033" fmla="*/ 6048578 h 6415289"/>
                <a:gd name="connsiteX3034" fmla="*/ 1058451 w 6552172"/>
                <a:gd name="connsiteY3034" fmla="*/ 6046606 h 6415289"/>
                <a:gd name="connsiteX3035" fmla="*/ 1049037 w 6552172"/>
                <a:gd name="connsiteY3035" fmla="*/ 6040755 h 6415289"/>
                <a:gd name="connsiteX3036" fmla="*/ 1046875 w 6552172"/>
                <a:gd name="connsiteY3036" fmla="*/ 6026125 h 6415289"/>
                <a:gd name="connsiteX3037" fmla="*/ 1058578 w 6552172"/>
                <a:gd name="connsiteY3037" fmla="*/ 6029814 h 6415289"/>
                <a:gd name="connsiteX3038" fmla="*/ 1063858 w 6552172"/>
                <a:gd name="connsiteY3038" fmla="*/ 6038592 h 6415289"/>
                <a:gd name="connsiteX3039" fmla="*/ 1068056 w 6552172"/>
                <a:gd name="connsiteY3039" fmla="*/ 6007361 h 6415289"/>
                <a:gd name="connsiteX3040" fmla="*/ 1065384 w 6552172"/>
                <a:gd name="connsiteY3040" fmla="*/ 5996357 h 6415289"/>
                <a:gd name="connsiteX3041" fmla="*/ 1069964 w 6552172"/>
                <a:gd name="connsiteY3041" fmla="*/ 5995275 h 6415289"/>
                <a:gd name="connsiteX3042" fmla="*/ 1072636 w 6552172"/>
                <a:gd name="connsiteY3042" fmla="*/ 6003417 h 6415289"/>
                <a:gd name="connsiteX3043" fmla="*/ 1068438 w 6552172"/>
                <a:gd name="connsiteY3043" fmla="*/ 6007679 h 6415289"/>
                <a:gd name="connsiteX3044" fmla="*/ 1072699 w 6552172"/>
                <a:gd name="connsiteY3044" fmla="*/ 6095457 h 6415289"/>
                <a:gd name="connsiteX3045" fmla="*/ 1069519 w 6552172"/>
                <a:gd name="connsiteY3045" fmla="*/ 6098637 h 6415289"/>
                <a:gd name="connsiteX3046" fmla="*/ 1066339 w 6552172"/>
                <a:gd name="connsiteY3046" fmla="*/ 6095457 h 6415289"/>
                <a:gd name="connsiteX3047" fmla="*/ 1069519 w 6552172"/>
                <a:gd name="connsiteY3047" fmla="*/ 6092276 h 6415289"/>
                <a:gd name="connsiteX3048" fmla="*/ 1072699 w 6552172"/>
                <a:gd name="connsiteY3048" fmla="*/ 6095457 h 6415289"/>
                <a:gd name="connsiteX3049" fmla="*/ 1050755 w 6552172"/>
                <a:gd name="connsiteY3049" fmla="*/ 5942800 h 6415289"/>
                <a:gd name="connsiteX3050" fmla="*/ 1055462 w 6552172"/>
                <a:gd name="connsiteY3050" fmla="*/ 5943944 h 6415289"/>
                <a:gd name="connsiteX3051" fmla="*/ 1054380 w 6552172"/>
                <a:gd name="connsiteY3051" fmla="*/ 5948779 h 6415289"/>
                <a:gd name="connsiteX3052" fmla="*/ 1049648 w 6552172"/>
                <a:gd name="connsiteY3052" fmla="*/ 5947691 h 6415289"/>
                <a:gd name="connsiteX3053" fmla="*/ 1049610 w 6552172"/>
                <a:gd name="connsiteY3053" fmla="*/ 5947634 h 6415289"/>
                <a:gd name="connsiteX3054" fmla="*/ 1051137 w 6552172"/>
                <a:gd name="connsiteY3054" fmla="*/ 5943308 h 6415289"/>
                <a:gd name="connsiteX3055" fmla="*/ 1054571 w 6552172"/>
                <a:gd name="connsiteY3055" fmla="*/ 5041232 h 6415289"/>
                <a:gd name="connsiteX3056" fmla="*/ 1049298 w 6552172"/>
                <a:gd name="connsiteY3056" fmla="*/ 5037027 h 6415289"/>
                <a:gd name="connsiteX3057" fmla="*/ 1049737 w 6552172"/>
                <a:gd name="connsiteY3057" fmla="*/ 5034426 h 6415289"/>
                <a:gd name="connsiteX3058" fmla="*/ 1057179 w 6552172"/>
                <a:gd name="connsiteY3058" fmla="*/ 5038243 h 6415289"/>
                <a:gd name="connsiteX3059" fmla="*/ 1055220 w 6552172"/>
                <a:gd name="connsiteY3059" fmla="*/ 5041683 h 6415289"/>
                <a:gd name="connsiteX3060" fmla="*/ 1054953 w 6552172"/>
                <a:gd name="connsiteY3060" fmla="*/ 5041741 h 6415289"/>
                <a:gd name="connsiteX3061" fmla="*/ 1050310 w 6552172"/>
                <a:gd name="connsiteY3061" fmla="*/ 5066675 h 6415289"/>
                <a:gd name="connsiteX3062" fmla="*/ 1043376 w 6552172"/>
                <a:gd name="connsiteY3062" fmla="*/ 5072018 h 6415289"/>
                <a:gd name="connsiteX3063" fmla="*/ 1039242 w 6552172"/>
                <a:gd name="connsiteY3063" fmla="*/ 5068838 h 6415289"/>
                <a:gd name="connsiteX3064" fmla="*/ 1046175 w 6552172"/>
                <a:gd name="connsiteY3064" fmla="*/ 5063558 h 6415289"/>
                <a:gd name="connsiteX3065" fmla="*/ 1050691 w 6552172"/>
                <a:gd name="connsiteY3065" fmla="*/ 5067374 h 6415289"/>
                <a:gd name="connsiteX3066" fmla="*/ 1041659 w 6552172"/>
                <a:gd name="connsiteY3066" fmla="*/ 233486 h 6415289"/>
                <a:gd name="connsiteX3067" fmla="*/ 1038606 w 6552172"/>
                <a:gd name="connsiteY3067" fmla="*/ 228715 h 6415289"/>
                <a:gd name="connsiteX3068" fmla="*/ 1041659 w 6552172"/>
                <a:gd name="connsiteY3068" fmla="*/ 224008 h 6415289"/>
                <a:gd name="connsiteX3069" fmla="*/ 1044776 w 6552172"/>
                <a:gd name="connsiteY3069" fmla="*/ 228715 h 6415289"/>
                <a:gd name="connsiteX3070" fmla="*/ 1042041 w 6552172"/>
                <a:gd name="connsiteY3070" fmla="*/ 234186 h 6415289"/>
                <a:gd name="connsiteX3071" fmla="*/ 1044776 w 6552172"/>
                <a:gd name="connsiteY3071" fmla="*/ 6368777 h 6415289"/>
                <a:gd name="connsiteX3072" fmla="*/ 1048020 w 6552172"/>
                <a:gd name="connsiteY3072" fmla="*/ 6371893 h 6415289"/>
                <a:gd name="connsiteX3073" fmla="*/ 1044903 w 6552172"/>
                <a:gd name="connsiteY3073" fmla="*/ 6375137 h 6415289"/>
                <a:gd name="connsiteX3074" fmla="*/ 1041659 w 6552172"/>
                <a:gd name="connsiteY3074" fmla="*/ 6372021 h 6415289"/>
                <a:gd name="connsiteX3075" fmla="*/ 1041659 w 6552172"/>
                <a:gd name="connsiteY3075" fmla="*/ 6371957 h 6415289"/>
                <a:gd name="connsiteX3076" fmla="*/ 1045157 w 6552172"/>
                <a:gd name="connsiteY3076" fmla="*/ 6369476 h 6415289"/>
                <a:gd name="connsiteX3077" fmla="*/ 1044776 w 6552172"/>
                <a:gd name="connsiteY3077" fmla="*/ 6280681 h 6415289"/>
                <a:gd name="connsiteX3078" fmla="*/ 1048210 w 6552172"/>
                <a:gd name="connsiteY3078" fmla="*/ 6277564 h 6415289"/>
                <a:gd name="connsiteX3079" fmla="*/ 1049864 w 6552172"/>
                <a:gd name="connsiteY3079" fmla="*/ 6272857 h 6415289"/>
                <a:gd name="connsiteX3080" fmla="*/ 1051073 w 6552172"/>
                <a:gd name="connsiteY3080" fmla="*/ 6268087 h 6415289"/>
                <a:gd name="connsiteX3081" fmla="*/ 1054062 w 6552172"/>
                <a:gd name="connsiteY3081" fmla="*/ 6272857 h 6415289"/>
                <a:gd name="connsiteX3082" fmla="*/ 1057370 w 6552172"/>
                <a:gd name="connsiteY3082" fmla="*/ 6277564 h 6415289"/>
                <a:gd name="connsiteX3083" fmla="*/ 1058706 w 6552172"/>
                <a:gd name="connsiteY3083" fmla="*/ 6280681 h 6415289"/>
                <a:gd name="connsiteX3084" fmla="*/ 1050818 w 6552172"/>
                <a:gd name="connsiteY3084" fmla="*/ 6283861 h 6415289"/>
                <a:gd name="connsiteX3085" fmla="*/ 1045157 w 6552172"/>
                <a:gd name="connsiteY3085" fmla="*/ 6281381 h 6415289"/>
                <a:gd name="connsiteX3086" fmla="*/ 1061377 w 6552172"/>
                <a:gd name="connsiteY3086" fmla="*/ 6358027 h 6415289"/>
                <a:gd name="connsiteX3087" fmla="*/ 1064748 w 6552172"/>
                <a:gd name="connsiteY3087" fmla="*/ 6362861 h 6415289"/>
                <a:gd name="connsiteX3088" fmla="*/ 1055525 w 6552172"/>
                <a:gd name="connsiteY3088" fmla="*/ 6362289 h 6415289"/>
                <a:gd name="connsiteX3089" fmla="*/ 1061759 w 6552172"/>
                <a:gd name="connsiteY3089" fmla="*/ 6358727 h 6415289"/>
                <a:gd name="connsiteX3090" fmla="*/ 1066529 w 6552172"/>
                <a:gd name="connsiteY3090" fmla="*/ 6201999 h 6415289"/>
                <a:gd name="connsiteX3091" fmla="*/ 1072890 w 6552172"/>
                <a:gd name="connsiteY3091" fmla="*/ 6210331 h 6415289"/>
                <a:gd name="connsiteX3092" fmla="*/ 1068501 w 6552172"/>
                <a:gd name="connsiteY3092" fmla="*/ 6213257 h 6415289"/>
                <a:gd name="connsiteX3093" fmla="*/ 1066911 w 6552172"/>
                <a:gd name="connsiteY3093" fmla="*/ 6202698 h 6415289"/>
                <a:gd name="connsiteX3094" fmla="*/ 1072890 w 6552172"/>
                <a:gd name="connsiteY3094" fmla="*/ 5675077 h 6415289"/>
                <a:gd name="connsiteX3095" fmla="*/ 1080587 w 6552172"/>
                <a:gd name="connsiteY3095" fmla="*/ 5674059 h 6415289"/>
                <a:gd name="connsiteX3096" fmla="*/ 1088347 w 6552172"/>
                <a:gd name="connsiteY3096" fmla="*/ 5681820 h 6415289"/>
                <a:gd name="connsiteX3097" fmla="*/ 1086820 w 6552172"/>
                <a:gd name="connsiteY3097" fmla="*/ 5686017 h 6415289"/>
                <a:gd name="connsiteX3098" fmla="*/ 1085230 w 6552172"/>
                <a:gd name="connsiteY3098" fmla="*/ 5682901 h 6415289"/>
                <a:gd name="connsiteX3099" fmla="*/ 1078869 w 6552172"/>
                <a:gd name="connsiteY3099" fmla="*/ 5679784 h 6415289"/>
                <a:gd name="connsiteX3100" fmla="*/ 1073081 w 6552172"/>
                <a:gd name="connsiteY3100" fmla="*/ 5675777 h 6415289"/>
                <a:gd name="connsiteX3101" fmla="*/ 1107620 w 6552172"/>
                <a:gd name="connsiteY3101" fmla="*/ 5122840 h 6415289"/>
                <a:gd name="connsiteX3102" fmla="*/ 1099287 w 6552172"/>
                <a:gd name="connsiteY3102" fmla="*/ 5129201 h 6415289"/>
                <a:gd name="connsiteX3103" fmla="*/ 1106538 w 6552172"/>
                <a:gd name="connsiteY3103" fmla="*/ 5113426 h 6415289"/>
                <a:gd name="connsiteX3104" fmla="*/ 1107811 w 6552172"/>
                <a:gd name="connsiteY3104" fmla="*/ 5123540 h 6415289"/>
                <a:gd name="connsiteX3105" fmla="*/ 1108574 w 6552172"/>
                <a:gd name="connsiteY3105" fmla="*/ 5843890 h 6415289"/>
                <a:gd name="connsiteX3106" fmla="*/ 1107429 w 6552172"/>
                <a:gd name="connsiteY3106" fmla="*/ 5848725 h 6415289"/>
                <a:gd name="connsiteX3107" fmla="*/ 1102696 w 6552172"/>
                <a:gd name="connsiteY3107" fmla="*/ 5847637 h 6415289"/>
                <a:gd name="connsiteX3108" fmla="*/ 1102658 w 6552172"/>
                <a:gd name="connsiteY3108" fmla="*/ 5847580 h 6415289"/>
                <a:gd name="connsiteX3109" fmla="*/ 1103803 w 6552172"/>
                <a:gd name="connsiteY3109" fmla="*/ 5842746 h 6415289"/>
                <a:gd name="connsiteX3110" fmla="*/ 1108574 w 6552172"/>
                <a:gd name="connsiteY3110" fmla="*/ 5843890 h 6415289"/>
                <a:gd name="connsiteX3111" fmla="*/ 1101322 w 6552172"/>
                <a:gd name="connsiteY3111" fmla="*/ 3962709 h 6415289"/>
                <a:gd name="connsiteX3112" fmla="*/ 1096298 w 6552172"/>
                <a:gd name="connsiteY3112" fmla="*/ 3959529 h 6415289"/>
                <a:gd name="connsiteX3113" fmla="*/ 1097506 w 6552172"/>
                <a:gd name="connsiteY3113" fmla="*/ 3956412 h 6415289"/>
                <a:gd name="connsiteX3114" fmla="*/ 1102531 w 6552172"/>
                <a:gd name="connsiteY3114" fmla="*/ 3959529 h 6415289"/>
                <a:gd name="connsiteX3115" fmla="*/ 1101322 w 6552172"/>
                <a:gd name="connsiteY3115" fmla="*/ 3962582 h 6415289"/>
                <a:gd name="connsiteX3116" fmla="*/ 1097824 w 6552172"/>
                <a:gd name="connsiteY3116" fmla="*/ 5661720 h 6415289"/>
                <a:gd name="connsiteX3117" fmla="*/ 1096488 w 6552172"/>
                <a:gd name="connsiteY3117" fmla="*/ 5664836 h 6415289"/>
                <a:gd name="connsiteX3118" fmla="*/ 1093181 w 6552172"/>
                <a:gd name="connsiteY3118" fmla="*/ 5661720 h 6415289"/>
                <a:gd name="connsiteX3119" fmla="*/ 1094580 w 6552172"/>
                <a:gd name="connsiteY3119" fmla="*/ 5658539 h 6415289"/>
                <a:gd name="connsiteX3120" fmla="*/ 1097824 w 6552172"/>
                <a:gd name="connsiteY3120" fmla="*/ 5661593 h 6415289"/>
                <a:gd name="connsiteX3121" fmla="*/ 1096298 w 6552172"/>
                <a:gd name="connsiteY3121" fmla="*/ 5862973 h 6415289"/>
                <a:gd name="connsiteX3122" fmla="*/ 1100941 w 6552172"/>
                <a:gd name="connsiteY3122" fmla="*/ 5866153 h 6415289"/>
                <a:gd name="connsiteX3123" fmla="*/ 1096298 w 6552172"/>
                <a:gd name="connsiteY3123" fmla="*/ 5869270 h 6415289"/>
                <a:gd name="connsiteX3124" fmla="*/ 1091654 w 6552172"/>
                <a:gd name="connsiteY3124" fmla="*/ 5866153 h 6415289"/>
                <a:gd name="connsiteX3125" fmla="*/ 1096298 w 6552172"/>
                <a:gd name="connsiteY3125" fmla="*/ 5862973 h 6415289"/>
                <a:gd name="connsiteX3126" fmla="*/ 1102340 w 6552172"/>
                <a:gd name="connsiteY3126" fmla="*/ 6190231 h 6415289"/>
                <a:gd name="connsiteX3127" fmla="*/ 1099414 w 6552172"/>
                <a:gd name="connsiteY3127" fmla="*/ 6187051 h 6415289"/>
                <a:gd name="connsiteX3128" fmla="*/ 1107174 w 6552172"/>
                <a:gd name="connsiteY3128" fmla="*/ 6188832 h 6415289"/>
                <a:gd name="connsiteX3129" fmla="*/ 1102340 w 6552172"/>
                <a:gd name="connsiteY3129" fmla="*/ 6190168 h 6415289"/>
                <a:gd name="connsiteX3130" fmla="*/ 1099160 w 6552172"/>
                <a:gd name="connsiteY3130" fmla="*/ 6202571 h 6415289"/>
                <a:gd name="connsiteX3131" fmla="*/ 1097315 w 6552172"/>
                <a:gd name="connsiteY3131" fmla="*/ 6200663 h 6415289"/>
                <a:gd name="connsiteX3132" fmla="*/ 1103231 w 6552172"/>
                <a:gd name="connsiteY3132" fmla="*/ 6200663 h 6415289"/>
                <a:gd name="connsiteX3133" fmla="*/ 1099160 w 6552172"/>
                <a:gd name="connsiteY3133" fmla="*/ 6202508 h 6415289"/>
                <a:gd name="connsiteX3134" fmla="*/ 1099605 w 6552172"/>
                <a:gd name="connsiteY3134" fmla="*/ 6177637 h 6415289"/>
                <a:gd name="connsiteX3135" fmla="*/ 1093244 w 6552172"/>
                <a:gd name="connsiteY3135" fmla="*/ 6174457 h 6415289"/>
                <a:gd name="connsiteX3136" fmla="*/ 1097760 w 6552172"/>
                <a:gd name="connsiteY3136" fmla="*/ 6171340 h 6415289"/>
                <a:gd name="connsiteX3137" fmla="*/ 1104121 w 6552172"/>
                <a:gd name="connsiteY3137" fmla="*/ 6174457 h 6415289"/>
                <a:gd name="connsiteX3138" fmla="*/ 1099605 w 6552172"/>
                <a:gd name="connsiteY3138" fmla="*/ 6177574 h 6415289"/>
                <a:gd name="connsiteX3139" fmla="*/ 1098206 w 6552172"/>
                <a:gd name="connsiteY3139" fmla="*/ 5995148 h 6415289"/>
                <a:gd name="connsiteX3140" fmla="*/ 1093181 w 6552172"/>
                <a:gd name="connsiteY3140" fmla="*/ 5992031 h 6415289"/>
                <a:gd name="connsiteX3141" fmla="*/ 1094389 w 6552172"/>
                <a:gd name="connsiteY3141" fmla="*/ 5988851 h 6415289"/>
                <a:gd name="connsiteX3142" fmla="*/ 1099414 w 6552172"/>
                <a:gd name="connsiteY3142" fmla="*/ 5992031 h 6415289"/>
                <a:gd name="connsiteX3143" fmla="*/ 1098206 w 6552172"/>
                <a:gd name="connsiteY3143" fmla="*/ 5995085 h 6415289"/>
                <a:gd name="connsiteX3144" fmla="*/ 1100941 w 6552172"/>
                <a:gd name="connsiteY3144" fmla="*/ 6127260 h 6415289"/>
                <a:gd name="connsiteX3145" fmla="*/ 1099605 w 6552172"/>
                <a:gd name="connsiteY3145" fmla="*/ 6130441 h 6415289"/>
                <a:gd name="connsiteX3146" fmla="*/ 1096298 w 6552172"/>
                <a:gd name="connsiteY3146" fmla="*/ 6127260 h 6415289"/>
                <a:gd name="connsiteX3147" fmla="*/ 1097697 w 6552172"/>
                <a:gd name="connsiteY3147" fmla="*/ 6124144 h 6415289"/>
                <a:gd name="connsiteX3148" fmla="*/ 1100941 w 6552172"/>
                <a:gd name="connsiteY3148" fmla="*/ 6127197 h 6415289"/>
                <a:gd name="connsiteX3149" fmla="*/ 1108701 w 6552172"/>
                <a:gd name="connsiteY3149" fmla="*/ 6010859 h 6415289"/>
                <a:gd name="connsiteX3150" fmla="*/ 1105584 w 6552172"/>
                <a:gd name="connsiteY3150" fmla="*/ 6014040 h 6415289"/>
                <a:gd name="connsiteX3151" fmla="*/ 1102531 w 6552172"/>
                <a:gd name="connsiteY3151" fmla="*/ 6010859 h 6415289"/>
                <a:gd name="connsiteX3152" fmla="*/ 1105584 w 6552172"/>
                <a:gd name="connsiteY3152" fmla="*/ 6007743 h 6415289"/>
                <a:gd name="connsiteX3153" fmla="*/ 1108701 w 6552172"/>
                <a:gd name="connsiteY3153" fmla="*/ 6010796 h 6415289"/>
                <a:gd name="connsiteX3154" fmla="*/ 1104058 w 6552172"/>
                <a:gd name="connsiteY3154" fmla="*/ 152641 h 6415289"/>
                <a:gd name="connsiteX3155" fmla="*/ 1097697 w 6552172"/>
                <a:gd name="connsiteY3155" fmla="*/ 155758 h 6415289"/>
                <a:gd name="connsiteX3156" fmla="*/ 1091336 w 6552172"/>
                <a:gd name="connsiteY3156" fmla="*/ 152641 h 6415289"/>
                <a:gd name="connsiteX3157" fmla="*/ 1097697 w 6552172"/>
                <a:gd name="connsiteY3157" fmla="*/ 149461 h 6415289"/>
                <a:gd name="connsiteX3158" fmla="*/ 1104058 w 6552172"/>
                <a:gd name="connsiteY3158" fmla="*/ 152387 h 6415289"/>
                <a:gd name="connsiteX3159" fmla="*/ 1083385 w 6552172"/>
                <a:gd name="connsiteY3159" fmla="*/ 97048 h 6415289"/>
                <a:gd name="connsiteX3160" fmla="*/ 1097824 w 6552172"/>
                <a:gd name="connsiteY3160" fmla="*/ 102455 h 6415289"/>
                <a:gd name="connsiteX3161" fmla="*/ 1083767 w 6552172"/>
                <a:gd name="connsiteY3161" fmla="*/ 102073 h 6415289"/>
                <a:gd name="connsiteX3162" fmla="*/ 1083385 w 6552172"/>
                <a:gd name="connsiteY3162" fmla="*/ 96794 h 6415289"/>
                <a:gd name="connsiteX3163" fmla="*/ 1085421 w 6552172"/>
                <a:gd name="connsiteY3163" fmla="*/ 322536 h 6415289"/>
                <a:gd name="connsiteX3164" fmla="*/ 1084085 w 6552172"/>
                <a:gd name="connsiteY3164" fmla="*/ 325653 h 6415289"/>
                <a:gd name="connsiteX3165" fmla="*/ 1080777 w 6552172"/>
                <a:gd name="connsiteY3165" fmla="*/ 322536 h 6415289"/>
                <a:gd name="connsiteX3166" fmla="*/ 1082177 w 6552172"/>
                <a:gd name="connsiteY3166" fmla="*/ 319355 h 6415289"/>
                <a:gd name="connsiteX3167" fmla="*/ 1085421 w 6552172"/>
                <a:gd name="connsiteY3167" fmla="*/ 322281 h 6415289"/>
                <a:gd name="connsiteX3168" fmla="*/ 1081604 w 6552172"/>
                <a:gd name="connsiteY3168" fmla="*/ 248306 h 6415289"/>
                <a:gd name="connsiteX3169" fmla="*/ 1080205 w 6552172"/>
                <a:gd name="connsiteY3169" fmla="*/ 253649 h 6415289"/>
                <a:gd name="connsiteX3170" fmla="*/ 1074926 w 6552172"/>
                <a:gd name="connsiteY3170" fmla="*/ 253649 h 6415289"/>
                <a:gd name="connsiteX3171" fmla="*/ 1081604 w 6552172"/>
                <a:gd name="connsiteY3171" fmla="*/ 248052 h 6415289"/>
                <a:gd name="connsiteX3172" fmla="*/ 1074608 w 6552172"/>
                <a:gd name="connsiteY3172" fmla="*/ 4104362 h 6415289"/>
                <a:gd name="connsiteX3173" fmla="*/ 1069773 w 6552172"/>
                <a:gd name="connsiteY3173" fmla="*/ 4107542 h 6415289"/>
                <a:gd name="connsiteX3174" fmla="*/ 1066466 w 6552172"/>
                <a:gd name="connsiteY3174" fmla="*/ 4111741 h 6415289"/>
                <a:gd name="connsiteX3175" fmla="*/ 1067865 w 6552172"/>
                <a:gd name="connsiteY3175" fmla="*/ 4118101 h 6415289"/>
                <a:gd name="connsiteX3176" fmla="*/ 1057561 w 6552172"/>
                <a:gd name="connsiteY3176" fmla="*/ 4112504 h 6415289"/>
                <a:gd name="connsiteX3177" fmla="*/ 1054190 w 6552172"/>
                <a:gd name="connsiteY3177" fmla="*/ 4102708 h 6415289"/>
                <a:gd name="connsiteX3178" fmla="*/ 1054190 w 6552172"/>
                <a:gd name="connsiteY3178" fmla="*/ 4096984 h 6415289"/>
                <a:gd name="connsiteX3179" fmla="*/ 1062013 w 6552172"/>
                <a:gd name="connsiteY3179" fmla="*/ 4099274 h 6415289"/>
                <a:gd name="connsiteX3180" fmla="*/ 1069328 w 6552172"/>
                <a:gd name="connsiteY3180" fmla="*/ 4103154 h 6415289"/>
                <a:gd name="connsiteX3181" fmla="*/ 1074487 w 6552172"/>
                <a:gd name="connsiteY3181" fmla="*/ 4103936 h 6415289"/>
                <a:gd name="connsiteX3182" fmla="*/ 1074608 w 6552172"/>
                <a:gd name="connsiteY3182" fmla="*/ 4104108 h 6415289"/>
                <a:gd name="connsiteX3183" fmla="*/ 1058833 w 6552172"/>
                <a:gd name="connsiteY3183" fmla="*/ 278265 h 6415289"/>
                <a:gd name="connsiteX3184" fmla="*/ 1054190 w 6552172"/>
                <a:gd name="connsiteY3184" fmla="*/ 275148 h 6415289"/>
                <a:gd name="connsiteX3185" fmla="*/ 1058833 w 6552172"/>
                <a:gd name="connsiteY3185" fmla="*/ 271968 h 6415289"/>
                <a:gd name="connsiteX3186" fmla="*/ 1063476 w 6552172"/>
                <a:gd name="connsiteY3186" fmla="*/ 275148 h 6415289"/>
                <a:gd name="connsiteX3187" fmla="*/ 1058833 w 6552172"/>
                <a:gd name="connsiteY3187" fmla="*/ 278265 h 6415289"/>
                <a:gd name="connsiteX3188" fmla="*/ 1066847 w 6552172"/>
                <a:gd name="connsiteY3188" fmla="*/ 3910233 h 6415289"/>
                <a:gd name="connsiteX3189" fmla="*/ 1063731 w 6552172"/>
                <a:gd name="connsiteY3189" fmla="*/ 3915131 h 6415289"/>
                <a:gd name="connsiteX3190" fmla="*/ 1060678 w 6552172"/>
                <a:gd name="connsiteY3190" fmla="*/ 3912141 h 6415289"/>
                <a:gd name="connsiteX3191" fmla="*/ 1063731 w 6552172"/>
                <a:gd name="connsiteY3191" fmla="*/ 3907244 h 6415289"/>
                <a:gd name="connsiteX3192" fmla="*/ 1066847 w 6552172"/>
                <a:gd name="connsiteY3192" fmla="*/ 3910233 h 6415289"/>
                <a:gd name="connsiteX3193" fmla="*/ 1067738 w 6552172"/>
                <a:gd name="connsiteY3193" fmla="*/ 523344 h 6415289"/>
                <a:gd name="connsiteX3194" fmla="*/ 1072190 w 6552172"/>
                <a:gd name="connsiteY3194" fmla="*/ 529704 h 6415289"/>
                <a:gd name="connsiteX3195" fmla="*/ 1065830 w 6552172"/>
                <a:gd name="connsiteY3195" fmla="*/ 531040 h 6415289"/>
                <a:gd name="connsiteX3196" fmla="*/ 1067738 w 6552172"/>
                <a:gd name="connsiteY3196" fmla="*/ 523598 h 6415289"/>
                <a:gd name="connsiteX3197" fmla="*/ 1065702 w 6552172"/>
                <a:gd name="connsiteY3197" fmla="*/ 90115 h 6415289"/>
                <a:gd name="connsiteX3198" fmla="*/ 1057370 w 6552172"/>
                <a:gd name="connsiteY3198" fmla="*/ 98575 h 6415289"/>
                <a:gd name="connsiteX3199" fmla="*/ 1051391 w 6552172"/>
                <a:gd name="connsiteY3199" fmla="*/ 103346 h 6415289"/>
                <a:gd name="connsiteX3200" fmla="*/ 1047320 w 6552172"/>
                <a:gd name="connsiteY3200" fmla="*/ 108053 h 6415289"/>
                <a:gd name="connsiteX3201" fmla="*/ 1035871 w 6552172"/>
                <a:gd name="connsiteY3201" fmla="*/ 98384 h 6415289"/>
                <a:gd name="connsiteX3202" fmla="*/ 1065702 w 6552172"/>
                <a:gd name="connsiteY3202" fmla="*/ 90370 h 6415289"/>
                <a:gd name="connsiteX3203" fmla="*/ 1032181 w 6552172"/>
                <a:gd name="connsiteY3203" fmla="*/ 448860 h 6415289"/>
                <a:gd name="connsiteX3204" fmla="*/ 1038097 w 6552172"/>
                <a:gd name="connsiteY3204" fmla="*/ 448860 h 6415289"/>
                <a:gd name="connsiteX3205" fmla="*/ 1034090 w 6552172"/>
                <a:gd name="connsiteY3205" fmla="*/ 450513 h 6415289"/>
                <a:gd name="connsiteX3206" fmla="*/ 1032181 w 6552172"/>
                <a:gd name="connsiteY3206" fmla="*/ 449114 h 6415289"/>
                <a:gd name="connsiteX3207" fmla="*/ 1007947 w 6552172"/>
                <a:gd name="connsiteY3207" fmla="*/ 32742 h 6415289"/>
                <a:gd name="connsiteX3208" fmla="*/ 1015262 w 6552172"/>
                <a:gd name="connsiteY3208" fmla="*/ 34268 h 6415289"/>
                <a:gd name="connsiteX3209" fmla="*/ 1022068 w 6552172"/>
                <a:gd name="connsiteY3209" fmla="*/ 46354 h 6415289"/>
                <a:gd name="connsiteX3210" fmla="*/ 1028429 w 6552172"/>
                <a:gd name="connsiteY3210" fmla="*/ 57485 h 6415289"/>
                <a:gd name="connsiteX3211" fmla="*/ 1016471 w 6552172"/>
                <a:gd name="connsiteY3211" fmla="*/ 57485 h 6415289"/>
                <a:gd name="connsiteX3212" fmla="*/ 1011064 w 6552172"/>
                <a:gd name="connsiteY3212" fmla="*/ 48771 h 6415289"/>
                <a:gd name="connsiteX3213" fmla="*/ 1007248 w 6552172"/>
                <a:gd name="connsiteY3213" fmla="*/ 39357 h 6415289"/>
                <a:gd name="connsiteX3214" fmla="*/ 1007947 w 6552172"/>
                <a:gd name="connsiteY3214" fmla="*/ 32742 h 6415289"/>
                <a:gd name="connsiteX3215" fmla="*/ 1003240 w 6552172"/>
                <a:gd name="connsiteY3215" fmla="*/ 4025489 h 6415289"/>
                <a:gd name="connsiteX3216" fmla="*/ 1003622 w 6552172"/>
                <a:gd name="connsiteY3216" fmla="*/ 4031850 h 6415289"/>
                <a:gd name="connsiteX3217" fmla="*/ 996561 w 6552172"/>
                <a:gd name="connsiteY3217" fmla="*/ 4027016 h 6415289"/>
                <a:gd name="connsiteX3218" fmla="*/ 1003304 w 6552172"/>
                <a:gd name="connsiteY3218" fmla="*/ 4025489 h 6415289"/>
                <a:gd name="connsiteX3219" fmla="*/ 995671 w 6552172"/>
                <a:gd name="connsiteY3219" fmla="*/ 511004 h 6415289"/>
                <a:gd name="connsiteX3220" fmla="*/ 997070 w 6552172"/>
                <a:gd name="connsiteY3220" fmla="*/ 514184 h 6415289"/>
                <a:gd name="connsiteX3221" fmla="*/ 993763 w 6552172"/>
                <a:gd name="connsiteY3221" fmla="*/ 517301 h 6415289"/>
                <a:gd name="connsiteX3222" fmla="*/ 992427 w 6552172"/>
                <a:gd name="connsiteY3222" fmla="*/ 514184 h 6415289"/>
                <a:gd name="connsiteX3223" fmla="*/ 995735 w 6552172"/>
                <a:gd name="connsiteY3223" fmla="*/ 511004 h 6415289"/>
                <a:gd name="connsiteX3224" fmla="*/ 995735 w 6552172"/>
                <a:gd name="connsiteY3224" fmla="*/ 511004 h 6415289"/>
                <a:gd name="connsiteX3225" fmla="*/ 987529 w 6552172"/>
                <a:gd name="connsiteY3225" fmla="*/ 5822201 h 6415289"/>
                <a:gd name="connsiteX3226" fmla="*/ 1001714 w 6552172"/>
                <a:gd name="connsiteY3226" fmla="*/ 5834922 h 6415289"/>
                <a:gd name="connsiteX3227" fmla="*/ 984794 w 6552172"/>
                <a:gd name="connsiteY3227" fmla="*/ 5835685 h 6415289"/>
                <a:gd name="connsiteX3228" fmla="*/ 987593 w 6552172"/>
                <a:gd name="connsiteY3228" fmla="*/ 5822010 h 6415289"/>
                <a:gd name="connsiteX3229" fmla="*/ 983077 w 6552172"/>
                <a:gd name="connsiteY3229" fmla="*/ 5605364 h 6415289"/>
                <a:gd name="connsiteX3230" fmla="*/ 973917 w 6552172"/>
                <a:gd name="connsiteY3230" fmla="*/ 5602183 h 6415289"/>
                <a:gd name="connsiteX3231" fmla="*/ 974999 w 6552172"/>
                <a:gd name="connsiteY3231" fmla="*/ 5592579 h 6415289"/>
                <a:gd name="connsiteX3232" fmla="*/ 983140 w 6552172"/>
                <a:gd name="connsiteY3232" fmla="*/ 5605173 h 6415289"/>
                <a:gd name="connsiteX3233" fmla="*/ 973790 w 6552172"/>
                <a:gd name="connsiteY3233" fmla="*/ 5284148 h 6415289"/>
                <a:gd name="connsiteX3234" fmla="*/ 973790 w 6552172"/>
                <a:gd name="connsiteY3234" fmla="*/ 5284148 h 6415289"/>
                <a:gd name="connsiteX3235" fmla="*/ 963041 w 6552172"/>
                <a:gd name="connsiteY3235" fmla="*/ 5287074 h 6415289"/>
                <a:gd name="connsiteX3236" fmla="*/ 965966 w 6552172"/>
                <a:gd name="connsiteY3236" fmla="*/ 5281985 h 6415289"/>
                <a:gd name="connsiteX3237" fmla="*/ 970801 w 6552172"/>
                <a:gd name="connsiteY3237" fmla="*/ 5275624 h 6415289"/>
                <a:gd name="connsiteX3238" fmla="*/ 973917 w 6552172"/>
                <a:gd name="connsiteY3238" fmla="*/ 5271235 h 6415289"/>
                <a:gd name="connsiteX3239" fmla="*/ 973790 w 6552172"/>
                <a:gd name="connsiteY3239" fmla="*/ 5284148 h 6415289"/>
                <a:gd name="connsiteX3240" fmla="*/ 975635 w 6552172"/>
                <a:gd name="connsiteY3240" fmla="*/ 2232722 h 6415289"/>
                <a:gd name="connsiteX3241" fmla="*/ 972645 w 6552172"/>
                <a:gd name="connsiteY3241" fmla="*/ 2238001 h 6415289"/>
                <a:gd name="connsiteX3242" fmla="*/ 966285 w 6552172"/>
                <a:gd name="connsiteY3242" fmla="*/ 2238447 h 6415289"/>
                <a:gd name="connsiteX3243" fmla="*/ 975635 w 6552172"/>
                <a:gd name="connsiteY3243" fmla="*/ 2232786 h 6415289"/>
                <a:gd name="connsiteX3244" fmla="*/ 965267 w 6552172"/>
                <a:gd name="connsiteY3244" fmla="*/ 3587554 h 6415289"/>
                <a:gd name="connsiteX3245" fmla="*/ 973854 w 6552172"/>
                <a:gd name="connsiteY3245" fmla="*/ 3586346 h 6415289"/>
                <a:gd name="connsiteX3246" fmla="*/ 968956 w 6552172"/>
                <a:gd name="connsiteY3246" fmla="*/ 3591307 h 6415289"/>
                <a:gd name="connsiteX3247" fmla="*/ 965267 w 6552172"/>
                <a:gd name="connsiteY3247" fmla="*/ 3587554 h 6415289"/>
                <a:gd name="connsiteX3248" fmla="*/ 967684 w 6552172"/>
                <a:gd name="connsiteY3248" fmla="*/ 3907689 h 6415289"/>
                <a:gd name="connsiteX3249" fmla="*/ 964567 w 6552172"/>
                <a:gd name="connsiteY3249" fmla="*/ 3909088 h 6415289"/>
                <a:gd name="connsiteX3250" fmla="*/ 961450 w 6552172"/>
                <a:gd name="connsiteY3250" fmla="*/ 3905781 h 6415289"/>
                <a:gd name="connsiteX3251" fmla="*/ 964567 w 6552172"/>
                <a:gd name="connsiteY3251" fmla="*/ 3904318 h 6415289"/>
                <a:gd name="connsiteX3252" fmla="*/ 967684 w 6552172"/>
                <a:gd name="connsiteY3252" fmla="*/ 3907689 h 6415289"/>
                <a:gd name="connsiteX3253" fmla="*/ 963804 w 6552172"/>
                <a:gd name="connsiteY3253" fmla="*/ 3766672 h 6415289"/>
                <a:gd name="connsiteX3254" fmla="*/ 957061 w 6552172"/>
                <a:gd name="connsiteY3254" fmla="*/ 3770615 h 6415289"/>
                <a:gd name="connsiteX3255" fmla="*/ 949047 w 6552172"/>
                <a:gd name="connsiteY3255" fmla="*/ 3767499 h 6415289"/>
                <a:gd name="connsiteX3256" fmla="*/ 953690 w 6552172"/>
                <a:gd name="connsiteY3256" fmla="*/ 3764318 h 6415289"/>
                <a:gd name="connsiteX3257" fmla="*/ 960433 w 6552172"/>
                <a:gd name="connsiteY3257" fmla="*/ 3763555 h 6415289"/>
                <a:gd name="connsiteX3258" fmla="*/ 963804 w 6552172"/>
                <a:gd name="connsiteY3258" fmla="*/ 3766672 h 6415289"/>
                <a:gd name="connsiteX3259" fmla="*/ 961450 w 6552172"/>
                <a:gd name="connsiteY3259" fmla="*/ 2214658 h 6415289"/>
                <a:gd name="connsiteX3260" fmla="*/ 956553 w 6552172"/>
                <a:gd name="connsiteY3260" fmla="*/ 2219619 h 6415289"/>
                <a:gd name="connsiteX3261" fmla="*/ 952863 w 6552172"/>
                <a:gd name="connsiteY3261" fmla="*/ 2215866 h 6415289"/>
                <a:gd name="connsiteX3262" fmla="*/ 961450 w 6552172"/>
                <a:gd name="connsiteY3262" fmla="*/ 2214530 h 6415289"/>
                <a:gd name="connsiteX3263" fmla="*/ 951718 w 6552172"/>
                <a:gd name="connsiteY3263" fmla="*/ 488169 h 6415289"/>
                <a:gd name="connsiteX3264" fmla="*/ 958842 w 6552172"/>
                <a:gd name="connsiteY3264" fmla="*/ 493321 h 6415289"/>
                <a:gd name="connsiteX3265" fmla="*/ 956044 w 6552172"/>
                <a:gd name="connsiteY3265" fmla="*/ 500699 h 6415289"/>
                <a:gd name="connsiteX3266" fmla="*/ 951718 w 6552172"/>
                <a:gd name="connsiteY3266" fmla="*/ 488169 h 6415289"/>
                <a:gd name="connsiteX3267" fmla="*/ 945994 w 6552172"/>
                <a:gd name="connsiteY3267" fmla="*/ 510940 h 6415289"/>
                <a:gd name="connsiteX3268" fmla="*/ 949047 w 6552172"/>
                <a:gd name="connsiteY3268" fmla="*/ 514121 h 6415289"/>
                <a:gd name="connsiteX3269" fmla="*/ 945994 w 6552172"/>
                <a:gd name="connsiteY3269" fmla="*/ 517237 h 6415289"/>
                <a:gd name="connsiteX3270" fmla="*/ 942877 w 6552172"/>
                <a:gd name="connsiteY3270" fmla="*/ 514121 h 6415289"/>
                <a:gd name="connsiteX3271" fmla="*/ 945994 w 6552172"/>
                <a:gd name="connsiteY3271" fmla="*/ 511004 h 6415289"/>
                <a:gd name="connsiteX3272" fmla="*/ 939951 w 6552172"/>
                <a:gd name="connsiteY3272" fmla="*/ 499936 h 6415289"/>
                <a:gd name="connsiteX3273" fmla="*/ 934926 w 6552172"/>
                <a:gd name="connsiteY3273" fmla="*/ 504198 h 6415289"/>
                <a:gd name="connsiteX3274" fmla="*/ 931173 w 6552172"/>
                <a:gd name="connsiteY3274" fmla="*/ 501017 h 6415289"/>
                <a:gd name="connsiteX3275" fmla="*/ 939951 w 6552172"/>
                <a:gd name="connsiteY3275" fmla="*/ 500000 h 6415289"/>
                <a:gd name="connsiteX3276" fmla="*/ 930474 w 6552172"/>
                <a:gd name="connsiteY3276" fmla="*/ 83055 h 6415289"/>
                <a:gd name="connsiteX3277" fmla="*/ 933590 w 6552172"/>
                <a:gd name="connsiteY3277" fmla="*/ 86172 h 6415289"/>
                <a:gd name="connsiteX3278" fmla="*/ 933590 w 6552172"/>
                <a:gd name="connsiteY3278" fmla="*/ 86235 h 6415289"/>
                <a:gd name="connsiteX3279" fmla="*/ 930474 w 6552172"/>
                <a:gd name="connsiteY3279" fmla="*/ 89352 h 6415289"/>
                <a:gd name="connsiteX3280" fmla="*/ 927357 w 6552172"/>
                <a:gd name="connsiteY3280" fmla="*/ 86235 h 6415289"/>
                <a:gd name="connsiteX3281" fmla="*/ 930474 w 6552172"/>
                <a:gd name="connsiteY3281" fmla="*/ 83119 h 6415289"/>
                <a:gd name="connsiteX3282" fmla="*/ 929265 w 6552172"/>
                <a:gd name="connsiteY3282" fmla="*/ 672630 h 6415289"/>
                <a:gd name="connsiteX3283" fmla="*/ 929774 w 6552172"/>
                <a:gd name="connsiteY3283" fmla="*/ 678481 h 6415289"/>
                <a:gd name="connsiteX3284" fmla="*/ 926085 w 6552172"/>
                <a:gd name="connsiteY3284" fmla="*/ 678481 h 6415289"/>
                <a:gd name="connsiteX3285" fmla="*/ 929265 w 6552172"/>
                <a:gd name="connsiteY3285" fmla="*/ 672630 h 6415289"/>
                <a:gd name="connsiteX3286" fmla="*/ 924240 w 6552172"/>
                <a:gd name="connsiteY3286" fmla="*/ 318147 h 6415289"/>
                <a:gd name="connsiteX3287" fmla="*/ 916544 w 6552172"/>
                <a:gd name="connsiteY3287" fmla="*/ 316239 h 6415289"/>
                <a:gd name="connsiteX3288" fmla="*/ 919470 w 6552172"/>
                <a:gd name="connsiteY3288" fmla="*/ 315030 h 6415289"/>
                <a:gd name="connsiteX3289" fmla="*/ 924240 w 6552172"/>
                <a:gd name="connsiteY3289" fmla="*/ 317892 h 6415289"/>
                <a:gd name="connsiteX3290" fmla="*/ 915399 w 6552172"/>
                <a:gd name="connsiteY3290" fmla="*/ 19511 h 6415289"/>
                <a:gd name="connsiteX3291" fmla="*/ 919724 w 6552172"/>
                <a:gd name="connsiteY3291" fmla="*/ 32678 h 6415289"/>
                <a:gd name="connsiteX3292" fmla="*/ 909738 w 6552172"/>
                <a:gd name="connsiteY3292" fmla="*/ 27589 h 6415289"/>
                <a:gd name="connsiteX3293" fmla="*/ 915399 w 6552172"/>
                <a:gd name="connsiteY3293" fmla="*/ 19257 h 6415289"/>
                <a:gd name="connsiteX3294" fmla="*/ 909611 w 6552172"/>
                <a:gd name="connsiteY3294" fmla="*/ 531422 h 6415289"/>
                <a:gd name="connsiteX3295" fmla="*/ 902550 w 6552172"/>
                <a:gd name="connsiteY3295" fmla="*/ 527033 h 6415289"/>
                <a:gd name="connsiteX3296" fmla="*/ 905349 w 6552172"/>
                <a:gd name="connsiteY3296" fmla="*/ 520672 h 6415289"/>
                <a:gd name="connsiteX3297" fmla="*/ 909611 w 6552172"/>
                <a:gd name="connsiteY3297" fmla="*/ 531167 h 6415289"/>
                <a:gd name="connsiteX3298" fmla="*/ 900642 w 6552172"/>
                <a:gd name="connsiteY3298" fmla="*/ 23519 h 6415289"/>
                <a:gd name="connsiteX3299" fmla="*/ 899497 w 6552172"/>
                <a:gd name="connsiteY3299" fmla="*/ 34586 h 6415289"/>
                <a:gd name="connsiteX3300" fmla="*/ 885376 w 6552172"/>
                <a:gd name="connsiteY3300" fmla="*/ 39102 h 6415289"/>
                <a:gd name="connsiteX3301" fmla="*/ 900642 w 6552172"/>
                <a:gd name="connsiteY3301" fmla="*/ 23264 h 6415289"/>
                <a:gd name="connsiteX3302" fmla="*/ 900642 w 6552172"/>
                <a:gd name="connsiteY3302" fmla="*/ 329215 h 6415289"/>
                <a:gd name="connsiteX3303" fmla="*/ 890338 w 6552172"/>
                <a:gd name="connsiteY3303" fmla="*/ 324889 h 6415289"/>
                <a:gd name="connsiteX3304" fmla="*/ 888811 w 6552172"/>
                <a:gd name="connsiteY3304" fmla="*/ 316493 h 6415289"/>
                <a:gd name="connsiteX3305" fmla="*/ 900769 w 6552172"/>
                <a:gd name="connsiteY3305" fmla="*/ 329151 h 6415289"/>
                <a:gd name="connsiteX3306" fmla="*/ 878125 w 6552172"/>
                <a:gd name="connsiteY3306" fmla="*/ 493385 h 6415289"/>
                <a:gd name="connsiteX3307" fmla="*/ 887221 w 6552172"/>
                <a:gd name="connsiteY3307" fmla="*/ 497074 h 6415289"/>
                <a:gd name="connsiteX3308" fmla="*/ 893136 w 6552172"/>
                <a:gd name="connsiteY3308" fmla="*/ 501399 h 6415289"/>
                <a:gd name="connsiteX3309" fmla="*/ 899497 w 6552172"/>
                <a:gd name="connsiteY3309" fmla="*/ 509859 h 6415289"/>
                <a:gd name="connsiteX3310" fmla="*/ 901851 w 6552172"/>
                <a:gd name="connsiteY3310" fmla="*/ 514757 h 6415289"/>
                <a:gd name="connsiteX3311" fmla="*/ 889765 w 6552172"/>
                <a:gd name="connsiteY3311" fmla="*/ 511258 h 6415289"/>
                <a:gd name="connsiteX3312" fmla="*/ 882005 w 6552172"/>
                <a:gd name="connsiteY3312" fmla="*/ 504898 h 6415289"/>
                <a:gd name="connsiteX3313" fmla="*/ 872718 w 6552172"/>
                <a:gd name="connsiteY3313" fmla="*/ 489759 h 6415289"/>
                <a:gd name="connsiteX3314" fmla="*/ 878252 w 6552172"/>
                <a:gd name="connsiteY3314" fmla="*/ 493130 h 6415289"/>
                <a:gd name="connsiteX3315" fmla="*/ 852682 w 6552172"/>
                <a:gd name="connsiteY3315" fmla="*/ 34650 h 6415289"/>
                <a:gd name="connsiteX3316" fmla="*/ 855799 w 6552172"/>
                <a:gd name="connsiteY3316" fmla="*/ 26572 h 6415289"/>
                <a:gd name="connsiteX3317" fmla="*/ 859679 w 6552172"/>
                <a:gd name="connsiteY3317" fmla="*/ 20593 h 6415289"/>
                <a:gd name="connsiteX3318" fmla="*/ 873545 w 6552172"/>
                <a:gd name="connsiteY3318" fmla="*/ 34077 h 6415289"/>
                <a:gd name="connsiteX3319" fmla="*/ 862160 w 6552172"/>
                <a:gd name="connsiteY3319" fmla="*/ 39993 h 6415289"/>
                <a:gd name="connsiteX3320" fmla="*/ 852937 w 6552172"/>
                <a:gd name="connsiteY3320" fmla="*/ 34395 h 6415289"/>
                <a:gd name="connsiteX3321" fmla="*/ 855036 w 6552172"/>
                <a:gd name="connsiteY3321" fmla="*/ 5242167 h 6415289"/>
                <a:gd name="connsiteX3322" fmla="*/ 872464 w 6552172"/>
                <a:gd name="connsiteY3322" fmla="*/ 5254443 h 6415289"/>
                <a:gd name="connsiteX3323" fmla="*/ 860932 w 6552172"/>
                <a:gd name="connsiteY3323" fmla="*/ 5257954 h 6415289"/>
                <a:gd name="connsiteX3324" fmla="*/ 856753 w 6552172"/>
                <a:gd name="connsiteY3324" fmla="*/ 5252789 h 6415289"/>
                <a:gd name="connsiteX3325" fmla="*/ 850837 w 6552172"/>
                <a:gd name="connsiteY3325" fmla="*/ 5246429 h 6415289"/>
                <a:gd name="connsiteX3326" fmla="*/ 846512 w 6552172"/>
                <a:gd name="connsiteY3326" fmla="*/ 5243248 h 6415289"/>
                <a:gd name="connsiteX3327" fmla="*/ 855290 w 6552172"/>
                <a:gd name="connsiteY3327" fmla="*/ 5241912 h 6415289"/>
                <a:gd name="connsiteX3328" fmla="*/ 862032 w 6552172"/>
                <a:gd name="connsiteY3328" fmla="*/ 5929124 h 6415289"/>
                <a:gd name="connsiteX3329" fmla="*/ 861269 w 6552172"/>
                <a:gd name="connsiteY3329" fmla="*/ 5922382 h 6415289"/>
                <a:gd name="connsiteX3330" fmla="*/ 868838 w 6552172"/>
                <a:gd name="connsiteY3330" fmla="*/ 5922382 h 6415289"/>
                <a:gd name="connsiteX3331" fmla="*/ 862287 w 6552172"/>
                <a:gd name="connsiteY3331" fmla="*/ 5928997 h 6415289"/>
                <a:gd name="connsiteX3332" fmla="*/ 870619 w 6552172"/>
                <a:gd name="connsiteY3332" fmla="*/ 6020973 h 6415289"/>
                <a:gd name="connsiteX3333" fmla="*/ 862032 w 6552172"/>
                <a:gd name="connsiteY3333" fmla="*/ 6022181 h 6415289"/>
                <a:gd name="connsiteX3334" fmla="*/ 866930 w 6552172"/>
                <a:gd name="connsiteY3334" fmla="*/ 6017220 h 6415289"/>
                <a:gd name="connsiteX3335" fmla="*/ 870874 w 6552172"/>
                <a:gd name="connsiteY3335" fmla="*/ 6020846 h 6415289"/>
                <a:gd name="connsiteX3336" fmla="*/ 814963 w 6552172"/>
                <a:gd name="connsiteY3336" fmla="*/ 6348613 h 6415289"/>
                <a:gd name="connsiteX3337" fmla="*/ 820879 w 6552172"/>
                <a:gd name="connsiteY3337" fmla="*/ 6348613 h 6415289"/>
                <a:gd name="connsiteX3338" fmla="*/ 816808 w 6552172"/>
                <a:gd name="connsiteY3338" fmla="*/ 6350267 h 6415289"/>
                <a:gd name="connsiteX3339" fmla="*/ 815218 w 6552172"/>
                <a:gd name="connsiteY3339" fmla="*/ 6348486 h 6415289"/>
                <a:gd name="connsiteX3340" fmla="*/ 812419 w 6552172"/>
                <a:gd name="connsiteY3340" fmla="*/ 6341298 h 6415289"/>
                <a:gd name="connsiteX3341" fmla="*/ 815599 w 6552172"/>
                <a:gd name="connsiteY3341" fmla="*/ 6338118 h 6415289"/>
                <a:gd name="connsiteX3342" fmla="*/ 818780 w 6552172"/>
                <a:gd name="connsiteY3342" fmla="*/ 6341298 h 6415289"/>
                <a:gd name="connsiteX3343" fmla="*/ 815599 w 6552172"/>
                <a:gd name="connsiteY3343" fmla="*/ 6344479 h 6415289"/>
                <a:gd name="connsiteX3344" fmla="*/ 812419 w 6552172"/>
                <a:gd name="connsiteY3344" fmla="*/ 6341298 h 6415289"/>
                <a:gd name="connsiteX3345" fmla="*/ 832582 w 6552172"/>
                <a:gd name="connsiteY3345" fmla="*/ 6361334 h 6415289"/>
                <a:gd name="connsiteX3346" fmla="*/ 837226 w 6552172"/>
                <a:gd name="connsiteY3346" fmla="*/ 6366296 h 6415289"/>
                <a:gd name="connsiteX3347" fmla="*/ 819734 w 6552172"/>
                <a:gd name="connsiteY3347" fmla="*/ 6365787 h 6415289"/>
                <a:gd name="connsiteX3348" fmla="*/ 832837 w 6552172"/>
                <a:gd name="connsiteY3348" fmla="*/ 6361207 h 6415289"/>
                <a:gd name="connsiteX3349" fmla="*/ 821705 w 6552172"/>
                <a:gd name="connsiteY3349" fmla="*/ 6333348 h 6415289"/>
                <a:gd name="connsiteX3350" fmla="*/ 829275 w 6552172"/>
                <a:gd name="connsiteY3350" fmla="*/ 6331566 h 6415289"/>
                <a:gd name="connsiteX3351" fmla="*/ 826349 w 6552172"/>
                <a:gd name="connsiteY3351" fmla="*/ 6336146 h 6415289"/>
                <a:gd name="connsiteX3352" fmla="*/ 821960 w 6552172"/>
                <a:gd name="connsiteY3352" fmla="*/ 6333220 h 6415289"/>
                <a:gd name="connsiteX3353" fmla="*/ 833345 w 6552172"/>
                <a:gd name="connsiteY3353" fmla="*/ 6311594 h 6415289"/>
                <a:gd name="connsiteX3354" fmla="*/ 840342 w 6552172"/>
                <a:gd name="connsiteY3354" fmla="*/ 6309495 h 6415289"/>
                <a:gd name="connsiteX3355" fmla="*/ 854018 w 6552172"/>
                <a:gd name="connsiteY3355" fmla="*/ 6323997 h 6415289"/>
                <a:gd name="connsiteX3356" fmla="*/ 860379 w 6552172"/>
                <a:gd name="connsiteY3356" fmla="*/ 6332648 h 6415289"/>
                <a:gd name="connsiteX3357" fmla="*/ 854336 w 6552172"/>
                <a:gd name="connsiteY3357" fmla="*/ 6338182 h 6415289"/>
                <a:gd name="connsiteX3358" fmla="*/ 845622 w 6552172"/>
                <a:gd name="connsiteY3358" fmla="*/ 6335001 h 6415289"/>
                <a:gd name="connsiteX3359" fmla="*/ 833600 w 6552172"/>
                <a:gd name="connsiteY3359" fmla="*/ 6311467 h 6415289"/>
                <a:gd name="connsiteX3360" fmla="*/ 815536 w 6552172"/>
                <a:gd name="connsiteY3360" fmla="*/ 6043999 h 6415289"/>
                <a:gd name="connsiteX3361" fmla="*/ 818652 w 6552172"/>
                <a:gd name="connsiteY3361" fmla="*/ 6047306 h 6415289"/>
                <a:gd name="connsiteX3362" fmla="*/ 815536 w 6552172"/>
                <a:gd name="connsiteY3362" fmla="*/ 6048706 h 6415289"/>
                <a:gd name="connsiteX3363" fmla="*/ 812419 w 6552172"/>
                <a:gd name="connsiteY3363" fmla="*/ 6045398 h 6415289"/>
                <a:gd name="connsiteX3364" fmla="*/ 815790 w 6552172"/>
                <a:gd name="connsiteY3364" fmla="*/ 6043871 h 6415289"/>
                <a:gd name="connsiteX3365" fmla="*/ 809175 w 6552172"/>
                <a:gd name="connsiteY3365" fmla="*/ 5938602 h 6415289"/>
                <a:gd name="connsiteX3366" fmla="*/ 807012 w 6552172"/>
                <a:gd name="connsiteY3366" fmla="*/ 5933449 h 6415289"/>
                <a:gd name="connsiteX3367" fmla="*/ 812928 w 6552172"/>
                <a:gd name="connsiteY3367" fmla="*/ 5934785 h 6415289"/>
                <a:gd name="connsiteX3368" fmla="*/ 809556 w 6552172"/>
                <a:gd name="connsiteY3368" fmla="*/ 5938474 h 6415289"/>
                <a:gd name="connsiteX3369" fmla="*/ 815536 w 6552172"/>
                <a:gd name="connsiteY3369" fmla="*/ 5877221 h 6415289"/>
                <a:gd name="connsiteX3370" fmla="*/ 818652 w 6552172"/>
                <a:gd name="connsiteY3370" fmla="*/ 5872514 h 6415289"/>
                <a:gd name="connsiteX3371" fmla="*/ 821705 w 6552172"/>
                <a:gd name="connsiteY3371" fmla="*/ 5877221 h 6415289"/>
                <a:gd name="connsiteX3372" fmla="*/ 818652 w 6552172"/>
                <a:gd name="connsiteY3372" fmla="*/ 5881927 h 6415289"/>
                <a:gd name="connsiteX3373" fmla="*/ 815790 w 6552172"/>
                <a:gd name="connsiteY3373" fmla="*/ 5877093 h 6415289"/>
                <a:gd name="connsiteX3374" fmla="*/ 817698 w 6552172"/>
                <a:gd name="connsiteY3374" fmla="*/ 6086425 h 6415289"/>
                <a:gd name="connsiteX3375" fmla="*/ 824059 w 6552172"/>
                <a:gd name="connsiteY3375" fmla="*/ 6096665 h 6415289"/>
                <a:gd name="connsiteX3376" fmla="*/ 824059 w 6552172"/>
                <a:gd name="connsiteY3376" fmla="*/ 6102199 h 6415289"/>
                <a:gd name="connsiteX3377" fmla="*/ 815726 w 6552172"/>
                <a:gd name="connsiteY3377" fmla="*/ 6086997 h 6415289"/>
                <a:gd name="connsiteX3378" fmla="*/ 817953 w 6552172"/>
                <a:gd name="connsiteY3378" fmla="*/ 6086297 h 6415289"/>
                <a:gd name="connsiteX3379" fmla="*/ 826222 w 6552172"/>
                <a:gd name="connsiteY3379" fmla="*/ 5834731 h 6415289"/>
                <a:gd name="connsiteX3380" fmla="*/ 823296 w 6552172"/>
                <a:gd name="connsiteY3380" fmla="*/ 5831614 h 6415289"/>
                <a:gd name="connsiteX3381" fmla="*/ 828130 w 6552172"/>
                <a:gd name="connsiteY3381" fmla="*/ 5828434 h 6415289"/>
                <a:gd name="connsiteX3382" fmla="*/ 830992 w 6552172"/>
                <a:gd name="connsiteY3382" fmla="*/ 5831614 h 6415289"/>
                <a:gd name="connsiteX3383" fmla="*/ 826476 w 6552172"/>
                <a:gd name="connsiteY3383" fmla="*/ 5834604 h 6415289"/>
                <a:gd name="connsiteX3384" fmla="*/ 833918 w 6552172"/>
                <a:gd name="connsiteY3384" fmla="*/ 5641238 h 6415289"/>
                <a:gd name="connsiteX3385" fmla="*/ 839261 w 6552172"/>
                <a:gd name="connsiteY3385" fmla="*/ 5659621 h 6415289"/>
                <a:gd name="connsiteX3386" fmla="*/ 841551 w 6552172"/>
                <a:gd name="connsiteY3386" fmla="*/ 5665599 h 6415289"/>
                <a:gd name="connsiteX3387" fmla="*/ 845240 w 6552172"/>
                <a:gd name="connsiteY3387" fmla="*/ 5673805 h 6415289"/>
                <a:gd name="connsiteX3388" fmla="*/ 832519 w 6552172"/>
                <a:gd name="connsiteY3388" fmla="*/ 5669416 h 6415289"/>
                <a:gd name="connsiteX3389" fmla="*/ 834172 w 6552172"/>
                <a:gd name="connsiteY3389" fmla="*/ 5641111 h 6415289"/>
                <a:gd name="connsiteX3390" fmla="*/ 826349 w 6552172"/>
                <a:gd name="connsiteY3390" fmla="*/ 3147838 h 6415289"/>
                <a:gd name="connsiteX3391" fmla="*/ 829656 w 6552172"/>
                <a:gd name="connsiteY3391" fmla="*/ 3144721 h 6415289"/>
                <a:gd name="connsiteX3392" fmla="*/ 830992 w 6552172"/>
                <a:gd name="connsiteY3392" fmla="*/ 3147838 h 6415289"/>
                <a:gd name="connsiteX3393" fmla="*/ 827748 w 6552172"/>
                <a:gd name="connsiteY3393" fmla="*/ 3151018 h 6415289"/>
                <a:gd name="connsiteX3394" fmla="*/ 826603 w 6552172"/>
                <a:gd name="connsiteY3394" fmla="*/ 3147647 h 6415289"/>
                <a:gd name="connsiteX3395" fmla="*/ 821705 w 6552172"/>
                <a:gd name="connsiteY3395" fmla="*/ 3136643 h 6415289"/>
                <a:gd name="connsiteX3396" fmla="*/ 824886 w 6552172"/>
                <a:gd name="connsiteY3396" fmla="*/ 3133717 h 6415289"/>
                <a:gd name="connsiteX3397" fmla="*/ 826222 w 6552172"/>
                <a:gd name="connsiteY3397" fmla="*/ 3138615 h 6415289"/>
                <a:gd name="connsiteX3398" fmla="*/ 821960 w 6552172"/>
                <a:gd name="connsiteY3398" fmla="*/ 3136452 h 6415289"/>
                <a:gd name="connsiteX3399" fmla="*/ 856880 w 6552172"/>
                <a:gd name="connsiteY3399" fmla="*/ 5474969 h 6415289"/>
                <a:gd name="connsiteX3400" fmla="*/ 860442 w 6552172"/>
                <a:gd name="connsiteY3400" fmla="*/ 5466700 h 6415289"/>
                <a:gd name="connsiteX3401" fmla="*/ 869411 w 6552172"/>
                <a:gd name="connsiteY3401" fmla="*/ 5473061 h 6415289"/>
                <a:gd name="connsiteX3402" fmla="*/ 856880 w 6552172"/>
                <a:gd name="connsiteY3402" fmla="*/ 5474969 h 6415289"/>
                <a:gd name="connsiteX3403" fmla="*/ 863813 w 6552172"/>
                <a:gd name="connsiteY3403" fmla="*/ 5683791 h 6415289"/>
                <a:gd name="connsiteX3404" fmla="*/ 858979 w 6552172"/>
                <a:gd name="connsiteY3404" fmla="*/ 5686908 h 6415289"/>
                <a:gd name="connsiteX3405" fmla="*/ 856053 w 6552172"/>
                <a:gd name="connsiteY3405" fmla="*/ 5683791 h 6415289"/>
                <a:gd name="connsiteX3406" fmla="*/ 860887 w 6552172"/>
                <a:gd name="connsiteY3406" fmla="*/ 5680675 h 6415289"/>
                <a:gd name="connsiteX3407" fmla="*/ 863813 w 6552172"/>
                <a:gd name="connsiteY3407" fmla="*/ 5683600 h 6415289"/>
                <a:gd name="connsiteX3408" fmla="*/ 851537 w 6552172"/>
                <a:gd name="connsiteY3408" fmla="*/ 5530244 h 6415289"/>
                <a:gd name="connsiteX3409" fmla="*/ 862287 w 6552172"/>
                <a:gd name="connsiteY3409" fmla="*/ 5531643 h 6415289"/>
                <a:gd name="connsiteX3410" fmla="*/ 853127 w 6552172"/>
                <a:gd name="connsiteY3410" fmla="*/ 5537368 h 6415289"/>
                <a:gd name="connsiteX3411" fmla="*/ 839007 w 6552172"/>
                <a:gd name="connsiteY3411" fmla="*/ 5539085 h 6415289"/>
                <a:gd name="connsiteX3412" fmla="*/ 851537 w 6552172"/>
                <a:gd name="connsiteY3412" fmla="*/ 5530053 h 6415289"/>
                <a:gd name="connsiteX3413" fmla="*/ 853000 w 6552172"/>
                <a:gd name="connsiteY3413" fmla="*/ 5704400 h 6415289"/>
                <a:gd name="connsiteX3414" fmla="*/ 849883 w 6552172"/>
                <a:gd name="connsiteY3414" fmla="*/ 5705799 h 6415289"/>
                <a:gd name="connsiteX3415" fmla="*/ 846767 w 6552172"/>
                <a:gd name="connsiteY3415" fmla="*/ 5702492 h 6415289"/>
                <a:gd name="connsiteX3416" fmla="*/ 849883 w 6552172"/>
                <a:gd name="connsiteY3416" fmla="*/ 5701092 h 6415289"/>
                <a:gd name="connsiteX3417" fmla="*/ 853000 w 6552172"/>
                <a:gd name="connsiteY3417" fmla="*/ 5703955 h 6415289"/>
                <a:gd name="connsiteX3418" fmla="*/ 843650 w 6552172"/>
                <a:gd name="connsiteY3418" fmla="*/ 5523310 h 6415289"/>
                <a:gd name="connsiteX3419" fmla="*/ 840406 w 6552172"/>
                <a:gd name="connsiteY3419" fmla="*/ 5520194 h 6415289"/>
                <a:gd name="connsiteX3420" fmla="*/ 843523 w 6552172"/>
                <a:gd name="connsiteY3420" fmla="*/ 5516950 h 6415289"/>
                <a:gd name="connsiteX3421" fmla="*/ 846767 w 6552172"/>
                <a:gd name="connsiteY3421" fmla="*/ 5520067 h 6415289"/>
                <a:gd name="connsiteX3422" fmla="*/ 846767 w 6552172"/>
                <a:gd name="connsiteY3422" fmla="*/ 5520194 h 6415289"/>
                <a:gd name="connsiteX3423" fmla="*/ 843650 w 6552172"/>
                <a:gd name="connsiteY3423" fmla="*/ 5523120 h 6415289"/>
                <a:gd name="connsiteX3424" fmla="*/ 843650 w 6552172"/>
                <a:gd name="connsiteY3424" fmla="*/ 3119533 h 6415289"/>
                <a:gd name="connsiteX3425" fmla="*/ 840597 w 6552172"/>
                <a:gd name="connsiteY3425" fmla="*/ 3116162 h 6415289"/>
                <a:gd name="connsiteX3426" fmla="*/ 843650 w 6552172"/>
                <a:gd name="connsiteY3426" fmla="*/ 3114826 h 6415289"/>
                <a:gd name="connsiteX3427" fmla="*/ 846767 w 6552172"/>
                <a:gd name="connsiteY3427" fmla="*/ 3118133 h 6415289"/>
                <a:gd name="connsiteX3428" fmla="*/ 843650 w 6552172"/>
                <a:gd name="connsiteY3428" fmla="*/ 3119342 h 6415289"/>
                <a:gd name="connsiteX3429" fmla="*/ 845876 w 6552172"/>
                <a:gd name="connsiteY3429" fmla="*/ 474620 h 6415289"/>
                <a:gd name="connsiteX3430" fmla="*/ 835158 w 6552172"/>
                <a:gd name="connsiteY3430" fmla="*/ 478310 h 6415289"/>
                <a:gd name="connsiteX3431" fmla="*/ 832773 w 6552172"/>
                <a:gd name="connsiteY3431" fmla="*/ 476529 h 6415289"/>
                <a:gd name="connsiteX3432" fmla="*/ 833536 w 6552172"/>
                <a:gd name="connsiteY3432" fmla="*/ 470168 h 6415289"/>
                <a:gd name="connsiteX3433" fmla="*/ 845876 w 6552172"/>
                <a:gd name="connsiteY3433" fmla="*/ 474430 h 6415289"/>
                <a:gd name="connsiteX3434" fmla="*/ 835126 w 6552172"/>
                <a:gd name="connsiteY3434" fmla="*/ 83818 h 6415289"/>
                <a:gd name="connsiteX3435" fmla="*/ 828766 w 6552172"/>
                <a:gd name="connsiteY3435" fmla="*/ 79938 h 6415289"/>
                <a:gd name="connsiteX3436" fmla="*/ 833664 w 6552172"/>
                <a:gd name="connsiteY3436" fmla="*/ 74850 h 6415289"/>
                <a:gd name="connsiteX3437" fmla="*/ 835126 w 6552172"/>
                <a:gd name="connsiteY3437" fmla="*/ 83627 h 6415289"/>
                <a:gd name="connsiteX3438" fmla="*/ 829847 w 6552172"/>
                <a:gd name="connsiteY3438" fmla="*/ 5384710 h 6415289"/>
                <a:gd name="connsiteX3439" fmla="*/ 833155 w 6552172"/>
                <a:gd name="connsiteY3439" fmla="*/ 5381530 h 6415289"/>
                <a:gd name="connsiteX3440" fmla="*/ 834491 w 6552172"/>
                <a:gd name="connsiteY3440" fmla="*/ 5384710 h 6415289"/>
                <a:gd name="connsiteX3441" fmla="*/ 831247 w 6552172"/>
                <a:gd name="connsiteY3441" fmla="*/ 5387827 h 6415289"/>
                <a:gd name="connsiteX3442" fmla="*/ 831247 w 6552172"/>
                <a:gd name="connsiteY3442" fmla="*/ 5387827 h 6415289"/>
                <a:gd name="connsiteX3443" fmla="*/ 829847 w 6552172"/>
                <a:gd name="connsiteY3443" fmla="*/ 5384710 h 6415289"/>
                <a:gd name="connsiteX3444" fmla="*/ 842569 w 6552172"/>
                <a:gd name="connsiteY3444" fmla="*/ 5767562 h 6415289"/>
                <a:gd name="connsiteX3445" fmla="*/ 849311 w 6552172"/>
                <a:gd name="connsiteY3445" fmla="*/ 5766290 h 6415289"/>
                <a:gd name="connsiteX3446" fmla="*/ 844350 w 6552172"/>
                <a:gd name="connsiteY3446" fmla="*/ 5771315 h 6415289"/>
                <a:gd name="connsiteX3447" fmla="*/ 842569 w 6552172"/>
                <a:gd name="connsiteY3447" fmla="*/ 5767562 h 6415289"/>
                <a:gd name="connsiteX3448" fmla="*/ 852364 w 6552172"/>
                <a:gd name="connsiteY3448" fmla="*/ 5932940 h 6415289"/>
                <a:gd name="connsiteX3449" fmla="*/ 857453 w 6552172"/>
                <a:gd name="connsiteY3449" fmla="*/ 5939238 h 6415289"/>
                <a:gd name="connsiteX3450" fmla="*/ 852364 w 6552172"/>
                <a:gd name="connsiteY3450" fmla="*/ 5944326 h 6415289"/>
                <a:gd name="connsiteX3451" fmla="*/ 846894 w 6552172"/>
                <a:gd name="connsiteY3451" fmla="*/ 5938665 h 6415289"/>
                <a:gd name="connsiteX3452" fmla="*/ 852237 w 6552172"/>
                <a:gd name="connsiteY3452" fmla="*/ 5932940 h 6415289"/>
                <a:gd name="connsiteX3453" fmla="*/ 844604 w 6552172"/>
                <a:gd name="connsiteY3453" fmla="*/ 23837 h 6415289"/>
                <a:gd name="connsiteX3454" fmla="*/ 836272 w 6552172"/>
                <a:gd name="connsiteY3454" fmla="*/ 40756 h 6415289"/>
                <a:gd name="connsiteX3455" fmla="*/ 822087 w 6552172"/>
                <a:gd name="connsiteY3455" fmla="*/ 42664 h 6415289"/>
                <a:gd name="connsiteX3456" fmla="*/ 844477 w 6552172"/>
                <a:gd name="connsiteY3456" fmla="*/ 23391 h 6415289"/>
                <a:gd name="connsiteX3457" fmla="*/ 823932 w 6552172"/>
                <a:gd name="connsiteY3457" fmla="*/ 118166 h 6415289"/>
                <a:gd name="connsiteX3458" fmla="*/ 826985 w 6552172"/>
                <a:gd name="connsiteY3458" fmla="*/ 126308 h 6415289"/>
                <a:gd name="connsiteX3459" fmla="*/ 818143 w 6552172"/>
                <a:gd name="connsiteY3459" fmla="*/ 124463 h 6415289"/>
                <a:gd name="connsiteX3460" fmla="*/ 823804 w 6552172"/>
                <a:gd name="connsiteY3460" fmla="*/ 117721 h 6415289"/>
                <a:gd name="connsiteX3461" fmla="*/ 816490 w 6552172"/>
                <a:gd name="connsiteY3461" fmla="*/ 5521148 h 6415289"/>
                <a:gd name="connsiteX3462" fmla="*/ 834491 w 6552172"/>
                <a:gd name="connsiteY3462" fmla="*/ 5532215 h 6415289"/>
                <a:gd name="connsiteX3463" fmla="*/ 819988 w 6552172"/>
                <a:gd name="connsiteY3463" fmla="*/ 5530180 h 6415289"/>
                <a:gd name="connsiteX3464" fmla="*/ 816362 w 6552172"/>
                <a:gd name="connsiteY3464" fmla="*/ 5520703 h 6415289"/>
                <a:gd name="connsiteX3465" fmla="*/ 814518 w 6552172"/>
                <a:gd name="connsiteY3465" fmla="*/ 5913413 h 6415289"/>
                <a:gd name="connsiteX3466" fmla="*/ 803387 w 6552172"/>
                <a:gd name="connsiteY3466" fmla="*/ 5912014 h 6415289"/>
                <a:gd name="connsiteX3467" fmla="*/ 803005 w 6552172"/>
                <a:gd name="connsiteY3467" fmla="*/ 5903490 h 6415289"/>
                <a:gd name="connsiteX3468" fmla="*/ 814391 w 6552172"/>
                <a:gd name="connsiteY3468" fmla="*/ 5912968 h 6415289"/>
                <a:gd name="connsiteX3469" fmla="*/ 777180 w 6552172"/>
                <a:gd name="connsiteY3469" fmla="*/ 5897957 h 6415289"/>
                <a:gd name="connsiteX3470" fmla="*/ 769420 w 6552172"/>
                <a:gd name="connsiteY3470" fmla="*/ 5894840 h 6415289"/>
                <a:gd name="connsiteX3471" fmla="*/ 777180 w 6552172"/>
                <a:gd name="connsiteY3471" fmla="*/ 5891723 h 6415289"/>
                <a:gd name="connsiteX3472" fmla="*/ 784877 w 6552172"/>
                <a:gd name="connsiteY3472" fmla="*/ 5894840 h 6415289"/>
                <a:gd name="connsiteX3473" fmla="*/ 777053 w 6552172"/>
                <a:gd name="connsiteY3473" fmla="*/ 5897511 h 6415289"/>
                <a:gd name="connsiteX3474" fmla="*/ 783541 w 6552172"/>
                <a:gd name="connsiteY3474" fmla="*/ 5967225 h 6415289"/>
                <a:gd name="connsiteX3475" fmla="*/ 780424 w 6552172"/>
                <a:gd name="connsiteY3475" fmla="*/ 5970342 h 6415289"/>
                <a:gd name="connsiteX3476" fmla="*/ 777371 w 6552172"/>
                <a:gd name="connsiteY3476" fmla="*/ 5967225 h 6415289"/>
                <a:gd name="connsiteX3477" fmla="*/ 780424 w 6552172"/>
                <a:gd name="connsiteY3477" fmla="*/ 5964044 h 6415289"/>
                <a:gd name="connsiteX3478" fmla="*/ 783223 w 6552172"/>
                <a:gd name="connsiteY3478" fmla="*/ 5966780 h 6415289"/>
                <a:gd name="connsiteX3479" fmla="*/ 771329 w 6552172"/>
                <a:gd name="connsiteY3479" fmla="*/ 6193730 h 6415289"/>
                <a:gd name="connsiteX3480" fmla="*/ 768021 w 6552172"/>
                <a:gd name="connsiteY3480" fmla="*/ 6190613 h 6415289"/>
                <a:gd name="connsiteX3481" fmla="*/ 769420 w 6552172"/>
                <a:gd name="connsiteY3481" fmla="*/ 6187433 h 6415289"/>
                <a:gd name="connsiteX3482" fmla="*/ 772664 w 6552172"/>
                <a:gd name="connsiteY3482" fmla="*/ 6190549 h 6415289"/>
                <a:gd name="connsiteX3483" fmla="*/ 772664 w 6552172"/>
                <a:gd name="connsiteY3483" fmla="*/ 6190613 h 6415289"/>
                <a:gd name="connsiteX3484" fmla="*/ 771011 w 6552172"/>
                <a:gd name="connsiteY3484" fmla="*/ 6193284 h 6415289"/>
                <a:gd name="connsiteX3485" fmla="*/ 771329 w 6552172"/>
                <a:gd name="connsiteY3485" fmla="*/ 6250404 h 6415289"/>
                <a:gd name="connsiteX3486" fmla="*/ 766495 w 6552172"/>
                <a:gd name="connsiteY3486" fmla="*/ 6253521 h 6415289"/>
                <a:gd name="connsiteX3487" fmla="*/ 763568 w 6552172"/>
                <a:gd name="connsiteY3487" fmla="*/ 6250404 h 6415289"/>
                <a:gd name="connsiteX3488" fmla="*/ 768403 w 6552172"/>
                <a:gd name="connsiteY3488" fmla="*/ 6247287 h 6415289"/>
                <a:gd name="connsiteX3489" fmla="*/ 770820 w 6552172"/>
                <a:gd name="connsiteY3489" fmla="*/ 6249959 h 6415289"/>
                <a:gd name="connsiteX3490" fmla="*/ 772283 w 6552172"/>
                <a:gd name="connsiteY3490" fmla="*/ 5957811 h 6415289"/>
                <a:gd name="connsiteX3491" fmla="*/ 769802 w 6552172"/>
                <a:gd name="connsiteY3491" fmla="*/ 5955203 h 6415289"/>
                <a:gd name="connsiteX3492" fmla="*/ 769802 w 6552172"/>
                <a:gd name="connsiteY3492" fmla="*/ 5955203 h 6415289"/>
                <a:gd name="connsiteX3493" fmla="*/ 756635 w 6552172"/>
                <a:gd name="connsiteY3493" fmla="*/ 5948333 h 6415289"/>
                <a:gd name="connsiteX3494" fmla="*/ 749003 w 6552172"/>
                <a:gd name="connsiteY3494" fmla="*/ 5942863 h 6415289"/>
                <a:gd name="connsiteX3495" fmla="*/ 758925 w 6552172"/>
                <a:gd name="connsiteY3495" fmla="*/ 5945280 h 6415289"/>
                <a:gd name="connsiteX3496" fmla="*/ 768530 w 6552172"/>
                <a:gd name="connsiteY3496" fmla="*/ 5940192 h 6415289"/>
                <a:gd name="connsiteX3497" fmla="*/ 771138 w 6552172"/>
                <a:gd name="connsiteY3497" fmla="*/ 5935803 h 6415289"/>
                <a:gd name="connsiteX3498" fmla="*/ 775082 w 6552172"/>
                <a:gd name="connsiteY3498" fmla="*/ 5946807 h 6415289"/>
                <a:gd name="connsiteX3499" fmla="*/ 771774 w 6552172"/>
                <a:gd name="connsiteY3499" fmla="*/ 5957302 h 6415289"/>
                <a:gd name="connsiteX3500" fmla="*/ 735709 w 6552172"/>
                <a:gd name="connsiteY3500" fmla="*/ 5493924 h 6415289"/>
                <a:gd name="connsiteX3501" fmla="*/ 732592 w 6552172"/>
                <a:gd name="connsiteY3501" fmla="*/ 5495323 h 6415289"/>
                <a:gd name="connsiteX3502" fmla="*/ 729475 w 6552172"/>
                <a:gd name="connsiteY3502" fmla="*/ 5492016 h 6415289"/>
                <a:gd name="connsiteX3503" fmla="*/ 732592 w 6552172"/>
                <a:gd name="connsiteY3503" fmla="*/ 5490617 h 6415289"/>
                <a:gd name="connsiteX3504" fmla="*/ 735200 w 6552172"/>
                <a:gd name="connsiteY3504" fmla="*/ 5493415 h 6415289"/>
                <a:gd name="connsiteX3505" fmla="*/ 733610 w 6552172"/>
                <a:gd name="connsiteY3505" fmla="*/ 5339041 h 6415289"/>
                <a:gd name="connsiteX3506" fmla="*/ 741879 w 6552172"/>
                <a:gd name="connsiteY3506" fmla="*/ 5344511 h 6415289"/>
                <a:gd name="connsiteX3507" fmla="*/ 739016 w 6552172"/>
                <a:gd name="connsiteY3507" fmla="*/ 5347437 h 6415289"/>
                <a:gd name="connsiteX3508" fmla="*/ 733101 w 6552172"/>
                <a:gd name="connsiteY3508" fmla="*/ 5338532 h 6415289"/>
                <a:gd name="connsiteX3509" fmla="*/ 727949 w 6552172"/>
                <a:gd name="connsiteY3509" fmla="*/ 5152354 h 6415289"/>
                <a:gd name="connsiteX3510" fmla="*/ 723305 w 6552172"/>
                <a:gd name="connsiteY3510" fmla="*/ 5149237 h 6415289"/>
                <a:gd name="connsiteX3511" fmla="*/ 727949 w 6552172"/>
                <a:gd name="connsiteY3511" fmla="*/ 5146120 h 6415289"/>
                <a:gd name="connsiteX3512" fmla="*/ 732592 w 6552172"/>
                <a:gd name="connsiteY3512" fmla="*/ 5149237 h 6415289"/>
                <a:gd name="connsiteX3513" fmla="*/ 727440 w 6552172"/>
                <a:gd name="connsiteY3513" fmla="*/ 5151845 h 6415289"/>
                <a:gd name="connsiteX3514" fmla="*/ 715354 w 6552172"/>
                <a:gd name="connsiteY3514" fmla="*/ 2849711 h 6415289"/>
                <a:gd name="connsiteX3515" fmla="*/ 715354 w 6552172"/>
                <a:gd name="connsiteY3515" fmla="*/ 2845195 h 6415289"/>
                <a:gd name="connsiteX3516" fmla="*/ 725977 w 6552172"/>
                <a:gd name="connsiteY3516" fmla="*/ 2845195 h 6415289"/>
                <a:gd name="connsiteX3517" fmla="*/ 715354 w 6552172"/>
                <a:gd name="connsiteY3517" fmla="*/ 2849711 h 6415289"/>
                <a:gd name="connsiteX3518" fmla="*/ 713637 w 6552172"/>
                <a:gd name="connsiteY3518" fmla="*/ 89161 h 6415289"/>
                <a:gd name="connsiteX3519" fmla="*/ 705686 w 6552172"/>
                <a:gd name="connsiteY3519" fmla="*/ 86044 h 6415289"/>
                <a:gd name="connsiteX3520" fmla="*/ 711729 w 6552172"/>
                <a:gd name="connsiteY3520" fmla="*/ 82864 h 6415289"/>
                <a:gd name="connsiteX3521" fmla="*/ 719616 w 6552172"/>
                <a:gd name="connsiteY3521" fmla="*/ 86044 h 6415289"/>
                <a:gd name="connsiteX3522" fmla="*/ 713700 w 6552172"/>
                <a:gd name="connsiteY3522" fmla="*/ 89416 h 6415289"/>
                <a:gd name="connsiteX3523" fmla="*/ 707276 w 6552172"/>
                <a:gd name="connsiteY3523" fmla="*/ 77521 h 6415289"/>
                <a:gd name="connsiteX3524" fmla="*/ 700916 w 6552172"/>
                <a:gd name="connsiteY3524" fmla="*/ 74722 h 6415289"/>
                <a:gd name="connsiteX3525" fmla="*/ 707276 w 6552172"/>
                <a:gd name="connsiteY3525" fmla="*/ 70270 h 6415289"/>
                <a:gd name="connsiteX3526" fmla="*/ 713637 w 6552172"/>
                <a:gd name="connsiteY3526" fmla="*/ 73069 h 6415289"/>
                <a:gd name="connsiteX3527" fmla="*/ 707276 w 6552172"/>
                <a:gd name="connsiteY3527" fmla="*/ 77775 h 6415289"/>
                <a:gd name="connsiteX3528" fmla="*/ 704287 w 6552172"/>
                <a:gd name="connsiteY3528" fmla="*/ 5758975 h 6415289"/>
                <a:gd name="connsiteX3529" fmla="*/ 714146 w 6552172"/>
                <a:gd name="connsiteY3529" fmla="*/ 5763555 h 6415289"/>
                <a:gd name="connsiteX3530" fmla="*/ 722160 w 6552172"/>
                <a:gd name="connsiteY3530" fmla="*/ 5769661 h 6415289"/>
                <a:gd name="connsiteX3531" fmla="*/ 722224 w 6552172"/>
                <a:gd name="connsiteY3531" fmla="*/ 5770679 h 6415289"/>
                <a:gd name="connsiteX3532" fmla="*/ 717008 w 6552172"/>
                <a:gd name="connsiteY3532" fmla="*/ 5777739 h 6415289"/>
                <a:gd name="connsiteX3533" fmla="*/ 699389 w 6552172"/>
                <a:gd name="connsiteY3533" fmla="*/ 5756367 h 6415289"/>
                <a:gd name="connsiteX3534" fmla="*/ 704287 w 6552172"/>
                <a:gd name="connsiteY3534" fmla="*/ 5759229 h 6415289"/>
                <a:gd name="connsiteX3535" fmla="*/ 707022 w 6552172"/>
                <a:gd name="connsiteY3535" fmla="*/ 6082926 h 6415289"/>
                <a:gd name="connsiteX3536" fmla="*/ 719743 w 6552172"/>
                <a:gd name="connsiteY3536" fmla="*/ 6089287 h 6415289"/>
                <a:gd name="connsiteX3537" fmla="*/ 711983 w 6552172"/>
                <a:gd name="connsiteY3537" fmla="*/ 6092086 h 6415289"/>
                <a:gd name="connsiteX3538" fmla="*/ 704223 w 6552172"/>
                <a:gd name="connsiteY3538" fmla="*/ 6087379 h 6415289"/>
                <a:gd name="connsiteX3539" fmla="*/ 707022 w 6552172"/>
                <a:gd name="connsiteY3539" fmla="*/ 6083181 h 6415289"/>
                <a:gd name="connsiteX3540" fmla="*/ 716563 w 6552172"/>
                <a:gd name="connsiteY3540" fmla="*/ 5937011 h 6415289"/>
                <a:gd name="connsiteX3541" fmla="*/ 721206 w 6552172"/>
                <a:gd name="connsiteY3541" fmla="*/ 5931923 h 6415289"/>
                <a:gd name="connsiteX3542" fmla="*/ 725913 w 6552172"/>
                <a:gd name="connsiteY3542" fmla="*/ 5933068 h 6415289"/>
                <a:gd name="connsiteX3543" fmla="*/ 721283 w 6552172"/>
                <a:gd name="connsiteY3543" fmla="*/ 5938213 h 6415289"/>
                <a:gd name="connsiteX3544" fmla="*/ 721206 w 6552172"/>
                <a:gd name="connsiteY3544" fmla="*/ 5938220 h 6415289"/>
                <a:gd name="connsiteX3545" fmla="*/ 716563 w 6552172"/>
                <a:gd name="connsiteY3545" fmla="*/ 5937266 h 6415289"/>
                <a:gd name="connsiteX3546" fmla="*/ 724895 w 6552172"/>
                <a:gd name="connsiteY3546" fmla="*/ 5609880 h 6415289"/>
                <a:gd name="connsiteX3547" fmla="*/ 741370 w 6552172"/>
                <a:gd name="connsiteY3547" fmla="*/ 5624128 h 6415289"/>
                <a:gd name="connsiteX3548" fmla="*/ 733228 w 6552172"/>
                <a:gd name="connsiteY3548" fmla="*/ 5621965 h 6415289"/>
                <a:gd name="connsiteX3549" fmla="*/ 726867 w 6552172"/>
                <a:gd name="connsiteY3549" fmla="*/ 5617258 h 6415289"/>
                <a:gd name="connsiteX3550" fmla="*/ 724895 w 6552172"/>
                <a:gd name="connsiteY3550" fmla="*/ 5610134 h 6415289"/>
                <a:gd name="connsiteX3551" fmla="*/ 730557 w 6552172"/>
                <a:gd name="connsiteY3551" fmla="*/ 6230749 h 6415289"/>
                <a:gd name="connsiteX3552" fmla="*/ 745504 w 6552172"/>
                <a:gd name="connsiteY3552" fmla="*/ 6234184 h 6415289"/>
                <a:gd name="connsiteX3553" fmla="*/ 739143 w 6552172"/>
                <a:gd name="connsiteY3553" fmla="*/ 6240163 h 6415289"/>
                <a:gd name="connsiteX3554" fmla="*/ 730557 w 6552172"/>
                <a:gd name="connsiteY3554" fmla="*/ 6231003 h 6415289"/>
                <a:gd name="connsiteX3555" fmla="*/ 782651 w 6552172"/>
                <a:gd name="connsiteY3555" fmla="*/ 5153244 h 6415289"/>
                <a:gd name="connsiteX3556" fmla="*/ 772346 w 6552172"/>
                <a:gd name="connsiteY3556" fmla="*/ 5153244 h 6415289"/>
                <a:gd name="connsiteX3557" fmla="*/ 777817 w 6552172"/>
                <a:gd name="connsiteY3557" fmla="*/ 5149110 h 6415289"/>
                <a:gd name="connsiteX3558" fmla="*/ 782651 w 6552172"/>
                <a:gd name="connsiteY3558" fmla="*/ 5153499 h 6415289"/>
                <a:gd name="connsiteX3559" fmla="*/ 781951 w 6552172"/>
                <a:gd name="connsiteY3559" fmla="*/ 304408 h 6415289"/>
                <a:gd name="connsiteX3560" fmla="*/ 783796 w 6552172"/>
                <a:gd name="connsiteY3560" fmla="*/ 302563 h 6415289"/>
                <a:gd name="connsiteX3561" fmla="*/ 783796 w 6552172"/>
                <a:gd name="connsiteY3561" fmla="*/ 308542 h 6415289"/>
                <a:gd name="connsiteX3562" fmla="*/ 781951 w 6552172"/>
                <a:gd name="connsiteY3562" fmla="*/ 304662 h 6415289"/>
                <a:gd name="connsiteX3563" fmla="*/ 776672 w 6552172"/>
                <a:gd name="connsiteY3563" fmla="*/ 5799683 h 6415289"/>
                <a:gd name="connsiteX3564" fmla="*/ 769293 w 6552172"/>
                <a:gd name="connsiteY3564" fmla="*/ 5795040 h 6415289"/>
                <a:gd name="connsiteX3565" fmla="*/ 759625 w 6552172"/>
                <a:gd name="connsiteY3565" fmla="*/ 5790333 h 6415289"/>
                <a:gd name="connsiteX3566" fmla="*/ 753773 w 6552172"/>
                <a:gd name="connsiteY3566" fmla="*/ 5785499 h 6415289"/>
                <a:gd name="connsiteX3567" fmla="*/ 772346 w 6552172"/>
                <a:gd name="connsiteY3567" fmla="*/ 5793323 h 6415289"/>
                <a:gd name="connsiteX3568" fmla="*/ 776672 w 6552172"/>
                <a:gd name="connsiteY3568" fmla="*/ 5799938 h 6415289"/>
                <a:gd name="connsiteX3569" fmla="*/ 776672 w 6552172"/>
                <a:gd name="connsiteY3569" fmla="*/ 5515041 h 6415289"/>
                <a:gd name="connsiteX3570" fmla="*/ 773936 w 6552172"/>
                <a:gd name="connsiteY3570" fmla="*/ 5519748 h 6415289"/>
                <a:gd name="connsiteX3571" fmla="*/ 769357 w 6552172"/>
                <a:gd name="connsiteY3571" fmla="*/ 5515041 h 6415289"/>
                <a:gd name="connsiteX3572" fmla="*/ 769357 w 6552172"/>
                <a:gd name="connsiteY3572" fmla="*/ 5515041 h 6415289"/>
                <a:gd name="connsiteX3573" fmla="*/ 772092 w 6552172"/>
                <a:gd name="connsiteY3573" fmla="*/ 5510271 h 6415289"/>
                <a:gd name="connsiteX3574" fmla="*/ 776608 w 6552172"/>
                <a:gd name="connsiteY3574" fmla="*/ 5515296 h 6415289"/>
                <a:gd name="connsiteX3575" fmla="*/ 770311 w 6552172"/>
                <a:gd name="connsiteY3575" fmla="*/ 5447872 h 6415289"/>
                <a:gd name="connsiteX3576" fmla="*/ 764650 w 6552172"/>
                <a:gd name="connsiteY3576" fmla="*/ 5446155 h 6415289"/>
                <a:gd name="connsiteX3577" fmla="*/ 770247 w 6552172"/>
                <a:gd name="connsiteY3577" fmla="*/ 5440494 h 6415289"/>
                <a:gd name="connsiteX3578" fmla="*/ 769993 w 6552172"/>
                <a:gd name="connsiteY3578" fmla="*/ 5448127 h 6415289"/>
                <a:gd name="connsiteX3579" fmla="*/ 765159 w 6552172"/>
                <a:gd name="connsiteY3579" fmla="*/ 5595823 h 6415289"/>
                <a:gd name="connsiteX3580" fmla="*/ 768275 w 6552172"/>
                <a:gd name="connsiteY3580" fmla="*/ 5600275 h 6415289"/>
                <a:gd name="connsiteX3581" fmla="*/ 771011 w 6552172"/>
                <a:gd name="connsiteY3581" fmla="*/ 5608544 h 6415289"/>
                <a:gd name="connsiteX3582" fmla="*/ 775463 w 6552172"/>
                <a:gd name="connsiteY3582" fmla="*/ 5614905 h 6415289"/>
                <a:gd name="connsiteX3583" fmla="*/ 762042 w 6552172"/>
                <a:gd name="connsiteY3583" fmla="*/ 5613060 h 6415289"/>
                <a:gd name="connsiteX3584" fmla="*/ 765159 w 6552172"/>
                <a:gd name="connsiteY3584" fmla="*/ 5595823 h 6415289"/>
                <a:gd name="connsiteX3585" fmla="*/ 756890 w 6552172"/>
                <a:gd name="connsiteY3585" fmla="*/ 5303230 h 6415289"/>
                <a:gd name="connsiteX3586" fmla="*/ 753773 w 6552172"/>
                <a:gd name="connsiteY3586" fmla="*/ 5300049 h 6415289"/>
                <a:gd name="connsiteX3587" fmla="*/ 756890 w 6552172"/>
                <a:gd name="connsiteY3587" fmla="*/ 5296933 h 6415289"/>
                <a:gd name="connsiteX3588" fmla="*/ 759943 w 6552172"/>
                <a:gd name="connsiteY3588" fmla="*/ 5299986 h 6415289"/>
                <a:gd name="connsiteX3589" fmla="*/ 759943 w 6552172"/>
                <a:gd name="connsiteY3589" fmla="*/ 5300049 h 6415289"/>
                <a:gd name="connsiteX3590" fmla="*/ 756890 w 6552172"/>
                <a:gd name="connsiteY3590" fmla="*/ 5303230 h 6415289"/>
                <a:gd name="connsiteX3591" fmla="*/ 756890 w 6552172"/>
                <a:gd name="connsiteY3591" fmla="*/ 5303230 h 6415289"/>
                <a:gd name="connsiteX3592" fmla="*/ 762869 w 6552172"/>
                <a:gd name="connsiteY3592" fmla="*/ 5770933 h 6415289"/>
                <a:gd name="connsiteX3593" fmla="*/ 761024 w 6552172"/>
                <a:gd name="connsiteY3593" fmla="*/ 5775322 h 6415289"/>
                <a:gd name="connsiteX3594" fmla="*/ 750402 w 6552172"/>
                <a:gd name="connsiteY3594" fmla="*/ 5772078 h 6415289"/>
                <a:gd name="connsiteX3595" fmla="*/ 742896 w 6552172"/>
                <a:gd name="connsiteY3595" fmla="*/ 5765717 h 6415289"/>
                <a:gd name="connsiteX3596" fmla="*/ 752246 w 6552172"/>
                <a:gd name="connsiteY3596" fmla="*/ 5767816 h 6415289"/>
                <a:gd name="connsiteX3597" fmla="*/ 762869 w 6552172"/>
                <a:gd name="connsiteY3597" fmla="*/ 5770615 h 6415289"/>
                <a:gd name="connsiteX3598" fmla="*/ 752056 w 6552172"/>
                <a:gd name="connsiteY3598" fmla="*/ 6366678 h 6415289"/>
                <a:gd name="connsiteX3599" fmla="*/ 756890 w 6552172"/>
                <a:gd name="connsiteY3599" fmla="*/ 6369794 h 6415289"/>
                <a:gd name="connsiteX3600" fmla="*/ 753970 w 6552172"/>
                <a:gd name="connsiteY3600" fmla="*/ 6372975 h 6415289"/>
                <a:gd name="connsiteX3601" fmla="*/ 753964 w 6552172"/>
                <a:gd name="connsiteY3601" fmla="*/ 6372975 h 6415289"/>
                <a:gd name="connsiteX3602" fmla="*/ 749130 w 6552172"/>
                <a:gd name="connsiteY3602" fmla="*/ 6369794 h 6415289"/>
                <a:gd name="connsiteX3603" fmla="*/ 752056 w 6552172"/>
                <a:gd name="connsiteY3603" fmla="*/ 6366360 h 6415289"/>
                <a:gd name="connsiteX3604" fmla="*/ 755554 w 6552172"/>
                <a:gd name="connsiteY3604" fmla="*/ 6181008 h 6415289"/>
                <a:gd name="connsiteX3605" fmla="*/ 752246 w 6552172"/>
                <a:gd name="connsiteY3605" fmla="*/ 6177892 h 6415289"/>
                <a:gd name="connsiteX3606" fmla="*/ 753582 w 6552172"/>
                <a:gd name="connsiteY3606" fmla="*/ 6174711 h 6415289"/>
                <a:gd name="connsiteX3607" fmla="*/ 756890 w 6552172"/>
                <a:gd name="connsiteY3607" fmla="*/ 6177892 h 6415289"/>
                <a:gd name="connsiteX3608" fmla="*/ 756890 w 6552172"/>
                <a:gd name="connsiteY3608" fmla="*/ 6177892 h 6415289"/>
                <a:gd name="connsiteX3609" fmla="*/ 755554 w 6552172"/>
                <a:gd name="connsiteY3609" fmla="*/ 6181008 h 6415289"/>
                <a:gd name="connsiteX3610" fmla="*/ 780552 w 6552172"/>
                <a:gd name="connsiteY3610" fmla="*/ 5628262 h 6415289"/>
                <a:gd name="connsiteX3611" fmla="*/ 783223 w 6552172"/>
                <a:gd name="connsiteY3611" fmla="*/ 5617831 h 6415289"/>
                <a:gd name="connsiteX3612" fmla="*/ 787866 w 6552172"/>
                <a:gd name="connsiteY3612" fmla="*/ 5622347 h 6415289"/>
                <a:gd name="connsiteX3613" fmla="*/ 787866 w 6552172"/>
                <a:gd name="connsiteY3613" fmla="*/ 5622347 h 6415289"/>
                <a:gd name="connsiteX3614" fmla="*/ 780552 w 6552172"/>
                <a:gd name="connsiteY3614" fmla="*/ 5627944 h 6415289"/>
                <a:gd name="connsiteX3615" fmla="*/ 796962 w 6552172"/>
                <a:gd name="connsiteY3615" fmla="*/ 5586345 h 6415289"/>
                <a:gd name="connsiteX3616" fmla="*/ 801160 w 6552172"/>
                <a:gd name="connsiteY3616" fmla="*/ 5588699 h 6415289"/>
                <a:gd name="connsiteX3617" fmla="*/ 796390 w 6552172"/>
                <a:gd name="connsiteY3617" fmla="*/ 5603392 h 6415289"/>
                <a:gd name="connsiteX3618" fmla="*/ 796962 w 6552172"/>
                <a:gd name="connsiteY3618" fmla="*/ 5586027 h 6415289"/>
                <a:gd name="connsiteX3619" fmla="*/ 790983 w 6552172"/>
                <a:gd name="connsiteY3619" fmla="*/ 5289491 h 6415289"/>
                <a:gd name="connsiteX3620" fmla="*/ 794672 w 6552172"/>
                <a:gd name="connsiteY3620" fmla="*/ 5289936 h 6415289"/>
                <a:gd name="connsiteX3621" fmla="*/ 796708 w 6552172"/>
                <a:gd name="connsiteY3621" fmla="*/ 5295279 h 6415289"/>
                <a:gd name="connsiteX3622" fmla="*/ 790983 w 6552172"/>
                <a:gd name="connsiteY3622" fmla="*/ 5289172 h 6415289"/>
                <a:gd name="connsiteX3623" fmla="*/ 798871 w 6552172"/>
                <a:gd name="connsiteY3623" fmla="*/ 2246143 h 6415289"/>
                <a:gd name="connsiteX3624" fmla="*/ 785322 w 6552172"/>
                <a:gd name="connsiteY3624" fmla="*/ 2244553 h 6415289"/>
                <a:gd name="connsiteX3625" fmla="*/ 796390 w 6552172"/>
                <a:gd name="connsiteY3625" fmla="*/ 2237047 h 6415289"/>
                <a:gd name="connsiteX3626" fmla="*/ 798871 w 6552172"/>
                <a:gd name="connsiteY3626" fmla="*/ 2245825 h 6415289"/>
                <a:gd name="connsiteX3627" fmla="*/ 794990 w 6552172"/>
                <a:gd name="connsiteY3627" fmla="*/ 5799365 h 6415289"/>
                <a:gd name="connsiteX3628" fmla="*/ 802496 w 6552172"/>
                <a:gd name="connsiteY3628" fmla="*/ 5804581 h 6415289"/>
                <a:gd name="connsiteX3629" fmla="*/ 787930 w 6552172"/>
                <a:gd name="connsiteY3629" fmla="*/ 5805027 h 6415289"/>
                <a:gd name="connsiteX3630" fmla="*/ 794990 w 6552172"/>
                <a:gd name="connsiteY3630" fmla="*/ 5799365 h 6415289"/>
                <a:gd name="connsiteX3631" fmla="*/ 805104 w 6552172"/>
                <a:gd name="connsiteY3631" fmla="*/ 5844336 h 6415289"/>
                <a:gd name="connsiteX3632" fmla="*/ 808030 w 6552172"/>
                <a:gd name="connsiteY3632" fmla="*/ 5847452 h 6415289"/>
                <a:gd name="connsiteX3633" fmla="*/ 803196 w 6552172"/>
                <a:gd name="connsiteY3633" fmla="*/ 5850633 h 6415289"/>
                <a:gd name="connsiteX3634" fmla="*/ 800270 w 6552172"/>
                <a:gd name="connsiteY3634" fmla="*/ 5847452 h 6415289"/>
                <a:gd name="connsiteX3635" fmla="*/ 805104 w 6552172"/>
                <a:gd name="connsiteY3635" fmla="*/ 5843890 h 6415289"/>
                <a:gd name="connsiteX3636" fmla="*/ 806185 w 6552172"/>
                <a:gd name="connsiteY3636" fmla="*/ 304153 h 6415289"/>
                <a:gd name="connsiteX3637" fmla="*/ 813437 w 6552172"/>
                <a:gd name="connsiteY3637" fmla="*/ 311595 h 6415289"/>
                <a:gd name="connsiteX3638" fmla="*/ 807648 w 6552172"/>
                <a:gd name="connsiteY3638" fmla="*/ 319483 h 6415289"/>
                <a:gd name="connsiteX3639" fmla="*/ 806185 w 6552172"/>
                <a:gd name="connsiteY3639" fmla="*/ 303708 h 6415289"/>
                <a:gd name="connsiteX3640" fmla="*/ 798743 w 6552172"/>
                <a:gd name="connsiteY3640" fmla="*/ 294294 h 6415289"/>
                <a:gd name="connsiteX3641" fmla="*/ 803387 w 6552172"/>
                <a:gd name="connsiteY3641" fmla="*/ 299065 h 6415289"/>
                <a:gd name="connsiteX3642" fmla="*/ 803387 w 6552172"/>
                <a:gd name="connsiteY3642" fmla="*/ 299065 h 6415289"/>
                <a:gd name="connsiteX3643" fmla="*/ 798743 w 6552172"/>
                <a:gd name="connsiteY3643" fmla="*/ 303772 h 6415289"/>
                <a:gd name="connsiteX3644" fmla="*/ 794100 w 6552172"/>
                <a:gd name="connsiteY3644" fmla="*/ 299065 h 6415289"/>
                <a:gd name="connsiteX3645" fmla="*/ 798343 w 6552172"/>
                <a:gd name="connsiteY3645" fmla="*/ 293932 h 6415289"/>
                <a:gd name="connsiteX3646" fmla="*/ 798743 w 6552172"/>
                <a:gd name="connsiteY3646" fmla="*/ 293913 h 6415289"/>
                <a:gd name="connsiteX3647" fmla="*/ 790983 w 6552172"/>
                <a:gd name="connsiteY3647" fmla="*/ 265544 h 6415289"/>
                <a:gd name="connsiteX3648" fmla="*/ 787866 w 6552172"/>
                <a:gd name="connsiteY3648" fmla="*/ 268724 h 6415289"/>
                <a:gd name="connsiteX3649" fmla="*/ 784750 w 6552172"/>
                <a:gd name="connsiteY3649" fmla="*/ 265544 h 6415289"/>
                <a:gd name="connsiteX3650" fmla="*/ 787866 w 6552172"/>
                <a:gd name="connsiteY3650" fmla="*/ 262427 h 6415289"/>
                <a:gd name="connsiteX3651" fmla="*/ 790983 w 6552172"/>
                <a:gd name="connsiteY3651" fmla="*/ 265544 h 6415289"/>
                <a:gd name="connsiteX3652" fmla="*/ 787294 w 6552172"/>
                <a:gd name="connsiteY3652" fmla="*/ 181074 h 6415289"/>
                <a:gd name="connsiteX3653" fmla="*/ 787294 w 6552172"/>
                <a:gd name="connsiteY3653" fmla="*/ 181074 h 6415289"/>
                <a:gd name="connsiteX3654" fmla="*/ 787803 w 6552172"/>
                <a:gd name="connsiteY3654" fmla="*/ 188516 h 6415289"/>
                <a:gd name="connsiteX3655" fmla="*/ 783160 w 6552172"/>
                <a:gd name="connsiteY3655" fmla="*/ 189152 h 6415289"/>
                <a:gd name="connsiteX3656" fmla="*/ 787294 w 6552172"/>
                <a:gd name="connsiteY3656" fmla="*/ 181137 h 6415289"/>
                <a:gd name="connsiteX3657" fmla="*/ 781315 w 6552172"/>
                <a:gd name="connsiteY3657" fmla="*/ 63273 h 6415289"/>
                <a:gd name="connsiteX3658" fmla="*/ 784750 w 6552172"/>
                <a:gd name="connsiteY3658" fmla="*/ 66708 h 6415289"/>
                <a:gd name="connsiteX3659" fmla="*/ 779979 w 6552172"/>
                <a:gd name="connsiteY3659" fmla="*/ 70206 h 6415289"/>
                <a:gd name="connsiteX3660" fmla="*/ 781315 w 6552172"/>
                <a:gd name="connsiteY3660" fmla="*/ 63337 h 6415289"/>
                <a:gd name="connsiteX3661" fmla="*/ 778198 w 6552172"/>
                <a:gd name="connsiteY3661" fmla="*/ 133241 h 6415289"/>
                <a:gd name="connsiteX3662" fmla="*/ 784559 w 6552172"/>
                <a:gd name="connsiteY3662" fmla="*/ 137948 h 6415289"/>
                <a:gd name="connsiteX3663" fmla="*/ 781887 w 6552172"/>
                <a:gd name="connsiteY3663" fmla="*/ 142655 h 6415289"/>
                <a:gd name="connsiteX3664" fmla="*/ 775527 w 6552172"/>
                <a:gd name="connsiteY3664" fmla="*/ 137948 h 6415289"/>
                <a:gd name="connsiteX3665" fmla="*/ 778198 w 6552172"/>
                <a:gd name="connsiteY3665" fmla="*/ 133495 h 6415289"/>
                <a:gd name="connsiteX3666" fmla="*/ 775463 w 6552172"/>
                <a:gd name="connsiteY3666" fmla="*/ 2574547 h 6415289"/>
                <a:gd name="connsiteX3667" fmla="*/ 770820 w 6552172"/>
                <a:gd name="connsiteY3667" fmla="*/ 2579063 h 6415289"/>
                <a:gd name="connsiteX3668" fmla="*/ 766176 w 6552172"/>
                <a:gd name="connsiteY3668" fmla="*/ 2578172 h 6415289"/>
                <a:gd name="connsiteX3669" fmla="*/ 770820 w 6552172"/>
                <a:gd name="connsiteY3669" fmla="*/ 2573656 h 6415289"/>
                <a:gd name="connsiteX3670" fmla="*/ 775463 w 6552172"/>
                <a:gd name="connsiteY3670" fmla="*/ 2574801 h 6415289"/>
                <a:gd name="connsiteX3671" fmla="*/ 757653 w 6552172"/>
                <a:gd name="connsiteY3671" fmla="*/ 62065 h 6415289"/>
                <a:gd name="connsiteX3672" fmla="*/ 754053 w 6552172"/>
                <a:gd name="connsiteY3672" fmla="*/ 55526 h 6415289"/>
                <a:gd name="connsiteX3673" fmla="*/ 759816 w 6552172"/>
                <a:gd name="connsiteY3673" fmla="*/ 51760 h 6415289"/>
                <a:gd name="connsiteX3674" fmla="*/ 767512 w 6552172"/>
                <a:gd name="connsiteY3674" fmla="*/ 54559 h 6415289"/>
                <a:gd name="connsiteX3675" fmla="*/ 757653 w 6552172"/>
                <a:gd name="connsiteY3675" fmla="*/ 62001 h 6415289"/>
                <a:gd name="connsiteX3676" fmla="*/ 755172 w 6552172"/>
                <a:gd name="connsiteY3676" fmla="*/ 39166 h 6415289"/>
                <a:gd name="connsiteX3677" fmla="*/ 759943 w 6552172"/>
                <a:gd name="connsiteY3677" fmla="*/ 42283 h 6415289"/>
                <a:gd name="connsiteX3678" fmla="*/ 757151 w 6552172"/>
                <a:gd name="connsiteY3678" fmla="*/ 45457 h 6415289"/>
                <a:gd name="connsiteX3679" fmla="*/ 757081 w 6552172"/>
                <a:gd name="connsiteY3679" fmla="*/ 45463 h 6415289"/>
                <a:gd name="connsiteX3680" fmla="*/ 752246 w 6552172"/>
                <a:gd name="connsiteY3680" fmla="*/ 42283 h 6415289"/>
                <a:gd name="connsiteX3681" fmla="*/ 755172 w 6552172"/>
                <a:gd name="connsiteY3681" fmla="*/ 39102 h 6415289"/>
                <a:gd name="connsiteX3682" fmla="*/ 752246 w 6552172"/>
                <a:gd name="connsiteY3682" fmla="*/ 501653 h 6415289"/>
                <a:gd name="connsiteX3683" fmla="*/ 768657 w 6552172"/>
                <a:gd name="connsiteY3683" fmla="*/ 507442 h 6415289"/>
                <a:gd name="connsiteX3684" fmla="*/ 749575 w 6552172"/>
                <a:gd name="connsiteY3684" fmla="*/ 509922 h 6415289"/>
                <a:gd name="connsiteX3685" fmla="*/ 752246 w 6552172"/>
                <a:gd name="connsiteY3685" fmla="*/ 501590 h 6415289"/>
                <a:gd name="connsiteX3686" fmla="*/ 756317 w 6552172"/>
                <a:gd name="connsiteY3686" fmla="*/ 3112600 h 6415289"/>
                <a:gd name="connsiteX3687" fmla="*/ 753264 w 6552172"/>
                <a:gd name="connsiteY3687" fmla="*/ 3119406 h 6415289"/>
                <a:gd name="connsiteX3688" fmla="*/ 749130 w 6552172"/>
                <a:gd name="connsiteY3688" fmla="*/ 3111518 h 6415289"/>
                <a:gd name="connsiteX3689" fmla="*/ 756317 w 6552172"/>
                <a:gd name="connsiteY3689" fmla="*/ 3112536 h 6415289"/>
                <a:gd name="connsiteX3690" fmla="*/ 745759 w 6552172"/>
                <a:gd name="connsiteY3690" fmla="*/ 160719 h 6415289"/>
                <a:gd name="connsiteX3691" fmla="*/ 746713 w 6552172"/>
                <a:gd name="connsiteY3691" fmla="*/ 167080 h 6415289"/>
                <a:gd name="connsiteX3692" fmla="*/ 738253 w 6552172"/>
                <a:gd name="connsiteY3692" fmla="*/ 158239 h 6415289"/>
                <a:gd name="connsiteX3693" fmla="*/ 745759 w 6552172"/>
                <a:gd name="connsiteY3693" fmla="*/ 160656 h 6415289"/>
                <a:gd name="connsiteX3694" fmla="*/ 733737 w 6552172"/>
                <a:gd name="connsiteY3694" fmla="*/ 83182 h 6415289"/>
                <a:gd name="connsiteX3695" fmla="*/ 738253 w 6552172"/>
                <a:gd name="connsiteY3695" fmla="*/ 87889 h 6415289"/>
                <a:gd name="connsiteX3696" fmla="*/ 735518 w 6552172"/>
                <a:gd name="connsiteY3696" fmla="*/ 92660 h 6415289"/>
                <a:gd name="connsiteX3697" fmla="*/ 731002 w 6552172"/>
                <a:gd name="connsiteY3697" fmla="*/ 87889 h 6415289"/>
                <a:gd name="connsiteX3698" fmla="*/ 733737 w 6552172"/>
                <a:gd name="connsiteY3698" fmla="*/ 83119 h 6415289"/>
                <a:gd name="connsiteX3699" fmla="*/ 732083 w 6552172"/>
                <a:gd name="connsiteY3699" fmla="*/ 632239 h 6415289"/>
                <a:gd name="connsiteX3700" fmla="*/ 728966 w 6552172"/>
                <a:gd name="connsiteY3700" fmla="*/ 636946 h 6415289"/>
                <a:gd name="connsiteX3701" fmla="*/ 725913 w 6552172"/>
                <a:gd name="connsiteY3701" fmla="*/ 632239 h 6415289"/>
                <a:gd name="connsiteX3702" fmla="*/ 728966 w 6552172"/>
                <a:gd name="connsiteY3702" fmla="*/ 627532 h 6415289"/>
                <a:gd name="connsiteX3703" fmla="*/ 732083 w 6552172"/>
                <a:gd name="connsiteY3703" fmla="*/ 632175 h 6415289"/>
                <a:gd name="connsiteX3704" fmla="*/ 716563 w 6552172"/>
                <a:gd name="connsiteY3704" fmla="*/ 7680 h 6415289"/>
                <a:gd name="connsiteX3705" fmla="*/ 728966 w 6552172"/>
                <a:gd name="connsiteY3705" fmla="*/ 21292 h 6415289"/>
                <a:gd name="connsiteX3706" fmla="*/ 723178 w 6552172"/>
                <a:gd name="connsiteY3706" fmla="*/ 23391 h 6415289"/>
                <a:gd name="connsiteX3707" fmla="*/ 715800 w 6552172"/>
                <a:gd name="connsiteY3707" fmla="*/ 15568 h 6415289"/>
                <a:gd name="connsiteX3708" fmla="*/ 716563 w 6552172"/>
                <a:gd name="connsiteY3708" fmla="*/ 7617 h 6415289"/>
                <a:gd name="connsiteX3709" fmla="*/ 699643 w 6552172"/>
                <a:gd name="connsiteY3709" fmla="*/ 29498 h 6415289"/>
                <a:gd name="connsiteX3710" fmla="*/ 706831 w 6552172"/>
                <a:gd name="connsiteY3710" fmla="*/ 30643 h 6415289"/>
                <a:gd name="connsiteX3711" fmla="*/ 717581 w 6552172"/>
                <a:gd name="connsiteY3711" fmla="*/ 37003 h 6415289"/>
                <a:gd name="connsiteX3712" fmla="*/ 721270 w 6552172"/>
                <a:gd name="connsiteY3712" fmla="*/ 42219 h 6415289"/>
                <a:gd name="connsiteX3713" fmla="*/ 708548 w 6552172"/>
                <a:gd name="connsiteY3713" fmla="*/ 42219 h 6415289"/>
                <a:gd name="connsiteX3714" fmla="*/ 699643 w 6552172"/>
                <a:gd name="connsiteY3714" fmla="*/ 29434 h 6415289"/>
                <a:gd name="connsiteX3715" fmla="*/ 671465 w 6552172"/>
                <a:gd name="connsiteY3715" fmla="*/ 5636468 h 6415289"/>
                <a:gd name="connsiteX3716" fmla="*/ 668603 w 6552172"/>
                <a:gd name="connsiteY3716" fmla="*/ 5633287 h 6415289"/>
                <a:gd name="connsiteX3717" fmla="*/ 676299 w 6552172"/>
                <a:gd name="connsiteY3717" fmla="*/ 5635068 h 6415289"/>
                <a:gd name="connsiteX3718" fmla="*/ 671465 w 6552172"/>
                <a:gd name="connsiteY3718" fmla="*/ 5636404 h 6415289"/>
                <a:gd name="connsiteX3719" fmla="*/ 680561 w 6552172"/>
                <a:gd name="connsiteY3719" fmla="*/ 5748480 h 6415289"/>
                <a:gd name="connsiteX3720" fmla="*/ 680561 w 6552172"/>
                <a:gd name="connsiteY3720" fmla="*/ 5756431 h 6415289"/>
                <a:gd name="connsiteX3721" fmla="*/ 671974 w 6552172"/>
                <a:gd name="connsiteY3721" fmla="*/ 5754777 h 6415289"/>
                <a:gd name="connsiteX3722" fmla="*/ 674391 w 6552172"/>
                <a:gd name="connsiteY3722" fmla="*/ 5746890 h 6415289"/>
                <a:gd name="connsiteX3723" fmla="*/ 680561 w 6552172"/>
                <a:gd name="connsiteY3723" fmla="*/ 5748480 h 6415289"/>
                <a:gd name="connsiteX3724" fmla="*/ 668794 w 6552172"/>
                <a:gd name="connsiteY3724" fmla="*/ 6070332 h 6415289"/>
                <a:gd name="connsiteX3725" fmla="*/ 682469 w 6552172"/>
                <a:gd name="connsiteY3725" fmla="*/ 6072367 h 6415289"/>
                <a:gd name="connsiteX3726" fmla="*/ 676808 w 6552172"/>
                <a:gd name="connsiteY3726" fmla="*/ 6077074 h 6415289"/>
                <a:gd name="connsiteX3727" fmla="*/ 668794 w 6552172"/>
                <a:gd name="connsiteY3727" fmla="*/ 6070141 h 6415289"/>
                <a:gd name="connsiteX3728" fmla="*/ 679353 w 6552172"/>
                <a:gd name="connsiteY3728" fmla="*/ 6120709 h 6415289"/>
                <a:gd name="connsiteX3729" fmla="*/ 676299 w 6552172"/>
                <a:gd name="connsiteY3729" fmla="*/ 6125861 h 6415289"/>
                <a:gd name="connsiteX3730" fmla="*/ 673183 w 6552172"/>
                <a:gd name="connsiteY3730" fmla="*/ 6124652 h 6415289"/>
                <a:gd name="connsiteX3731" fmla="*/ 676299 w 6552172"/>
                <a:gd name="connsiteY3731" fmla="*/ 6119564 h 6415289"/>
                <a:gd name="connsiteX3732" fmla="*/ 679353 w 6552172"/>
                <a:gd name="connsiteY3732" fmla="*/ 6120518 h 6415289"/>
                <a:gd name="connsiteX3733" fmla="*/ 671911 w 6552172"/>
                <a:gd name="connsiteY3733" fmla="*/ 6215547 h 6415289"/>
                <a:gd name="connsiteX3734" fmla="*/ 697989 w 6552172"/>
                <a:gd name="connsiteY3734" fmla="*/ 6221908 h 6415289"/>
                <a:gd name="connsiteX3735" fmla="*/ 684060 w 6552172"/>
                <a:gd name="connsiteY3735" fmla="*/ 6225724 h 6415289"/>
                <a:gd name="connsiteX3736" fmla="*/ 671911 w 6552172"/>
                <a:gd name="connsiteY3736" fmla="*/ 6215356 h 6415289"/>
                <a:gd name="connsiteX3737" fmla="*/ 687431 w 6552172"/>
                <a:gd name="connsiteY3737" fmla="*/ 5917420 h 6415289"/>
                <a:gd name="connsiteX3738" fmla="*/ 687876 w 6552172"/>
                <a:gd name="connsiteY3738" fmla="*/ 5924990 h 6415289"/>
                <a:gd name="connsiteX3739" fmla="*/ 684123 w 6552172"/>
                <a:gd name="connsiteY3739" fmla="*/ 5924990 h 6415289"/>
                <a:gd name="connsiteX3740" fmla="*/ 687431 w 6552172"/>
                <a:gd name="connsiteY3740" fmla="*/ 5917230 h 6415289"/>
                <a:gd name="connsiteX3741" fmla="*/ 685586 w 6552172"/>
                <a:gd name="connsiteY3741" fmla="*/ 273177 h 6415289"/>
                <a:gd name="connsiteX3742" fmla="*/ 696208 w 6552172"/>
                <a:gd name="connsiteY3742" fmla="*/ 271777 h 6415289"/>
                <a:gd name="connsiteX3743" fmla="*/ 687622 w 6552172"/>
                <a:gd name="connsiteY3743" fmla="*/ 279410 h 6415289"/>
                <a:gd name="connsiteX3744" fmla="*/ 685586 w 6552172"/>
                <a:gd name="connsiteY3744" fmla="*/ 272986 h 6415289"/>
                <a:gd name="connsiteX3745" fmla="*/ 683551 w 6552172"/>
                <a:gd name="connsiteY3745" fmla="*/ 80193 h 6415289"/>
                <a:gd name="connsiteX3746" fmla="*/ 696717 w 6552172"/>
                <a:gd name="connsiteY3746" fmla="*/ 86108 h 6415289"/>
                <a:gd name="connsiteX3747" fmla="*/ 686604 w 6552172"/>
                <a:gd name="connsiteY3747" fmla="*/ 88271 h 6415289"/>
                <a:gd name="connsiteX3748" fmla="*/ 679607 w 6552172"/>
                <a:gd name="connsiteY3748" fmla="*/ 85090 h 6415289"/>
                <a:gd name="connsiteX3749" fmla="*/ 683551 w 6552172"/>
                <a:gd name="connsiteY3749" fmla="*/ 80193 h 6415289"/>
                <a:gd name="connsiteX3750" fmla="*/ 671402 w 6552172"/>
                <a:gd name="connsiteY3750" fmla="*/ 474557 h 6415289"/>
                <a:gd name="connsiteX3751" fmla="*/ 679607 w 6552172"/>
                <a:gd name="connsiteY3751" fmla="*/ 483144 h 6415289"/>
                <a:gd name="connsiteX3752" fmla="*/ 676745 w 6552172"/>
                <a:gd name="connsiteY3752" fmla="*/ 489505 h 6415289"/>
                <a:gd name="connsiteX3753" fmla="*/ 671147 w 6552172"/>
                <a:gd name="connsiteY3753" fmla="*/ 474303 h 6415289"/>
                <a:gd name="connsiteX3754" fmla="*/ 669939 w 6552172"/>
                <a:gd name="connsiteY3754" fmla="*/ 4990664 h 6415289"/>
                <a:gd name="connsiteX3755" fmla="*/ 685268 w 6552172"/>
                <a:gd name="connsiteY3755" fmla="*/ 4998933 h 6415289"/>
                <a:gd name="connsiteX3756" fmla="*/ 670257 w 6552172"/>
                <a:gd name="connsiteY3756" fmla="*/ 4999251 h 6415289"/>
                <a:gd name="connsiteX3757" fmla="*/ 669684 w 6552172"/>
                <a:gd name="connsiteY3757" fmla="*/ 4990537 h 6415289"/>
                <a:gd name="connsiteX3758" fmla="*/ 664151 w 6552172"/>
                <a:gd name="connsiteY3758" fmla="*/ 5680738 h 6415289"/>
                <a:gd name="connsiteX3759" fmla="*/ 661225 w 6552172"/>
                <a:gd name="connsiteY3759" fmla="*/ 5683728 h 6415289"/>
                <a:gd name="connsiteX3760" fmla="*/ 655882 w 6552172"/>
                <a:gd name="connsiteY3760" fmla="*/ 5675332 h 6415289"/>
                <a:gd name="connsiteX3761" fmla="*/ 663896 w 6552172"/>
                <a:gd name="connsiteY3761" fmla="*/ 5680611 h 6415289"/>
                <a:gd name="connsiteX3762" fmla="*/ 653019 w 6552172"/>
                <a:gd name="connsiteY3762" fmla="*/ 495293 h 6415289"/>
                <a:gd name="connsiteX3763" fmla="*/ 656327 w 6552172"/>
                <a:gd name="connsiteY3763" fmla="*/ 492176 h 6415289"/>
                <a:gd name="connsiteX3764" fmla="*/ 657726 w 6552172"/>
                <a:gd name="connsiteY3764" fmla="*/ 495293 h 6415289"/>
                <a:gd name="connsiteX3765" fmla="*/ 654419 w 6552172"/>
                <a:gd name="connsiteY3765" fmla="*/ 498473 h 6415289"/>
                <a:gd name="connsiteX3766" fmla="*/ 654419 w 6552172"/>
                <a:gd name="connsiteY3766" fmla="*/ 498473 h 6415289"/>
                <a:gd name="connsiteX3767" fmla="*/ 653019 w 6552172"/>
                <a:gd name="connsiteY3767" fmla="*/ 495293 h 6415289"/>
                <a:gd name="connsiteX3768" fmla="*/ 650475 w 6552172"/>
                <a:gd name="connsiteY3768" fmla="*/ 181710 h 6415289"/>
                <a:gd name="connsiteX3769" fmla="*/ 653019 w 6552172"/>
                <a:gd name="connsiteY3769" fmla="*/ 174395 h 6415289"/>
                <a:gd name="connsiteX3770" fmla="*/ 657726 w 6552172"/>
                <a:gd name="connsiteY3770" fmla="*/ 179102 h 6415289"/>
                <a:gd name="connsiteX3771" fmla="*/ 650475 w 6552172"/>
                <a:gd name="connsiteY3771" fmla="*/ 181710 h 6415289"/>
                <a:gd name="connsiteX3772" fmla="*/ 652701 w 6552172"/>
                <a:gd name="connsiteY3772" fmla="*/ 103409 h 6415289"/>
                <a:gd name="connsiteX3773" fmla="*/ 660779 w 6552172"/>
                <a:gd name="connsiteY3773" fmla="*/ 108307 h 6415289"/>
                <a:gd name="connsiteX3774" fmla="*/ 657663 w 6552172"/>
                <a:gd name="connsiteY3774" fmla="*/ 116194 h 6415289"/>
                <a:gd name="connsiteX3775" fmla="*/ 652701 w 6552172"/>
                <a:gd name="connsiteY3775" fmla="*/ 103409 h 6415289"/>
                <a:gd name="connsiteX3776" fmla="*/ 638326 w 6552172"/>
                <a:gd name="connsiteY3776" fmla="*/ 33441 h 6415289"/>
                <a:gd name="connsiteX3777" fmla="*/ 648885 w 6552172"/>
                <a:gd name="connsiteY3777" fmla="*/ 43873 h 6415289"/>
                <a:gd name="connsiteX3778" fmla="*/ 645832 w 6552172"/>
                <a:gd name="connsiteY3778" fmla="*/ 55449 h 6415289"/>
                <a:gd name="connsiteX3779" fmla="*/ 626750 w 6552172"/>
                <a:gd name="connsiteY3779" fmla="*/ 38085 h 6415289"/>
                <a:gd name="connsiteX3780" fmla="*/ 638326 w 6552172"/>
                <a:gd name="connsiteY3780" fmla="*/ 33378 h 6415289"/>
                <a:gd name="connsiteX3781" fmla="*/ 639598 w 6552172"/>
                <a:gd name="connsiteY3781" fmla="*/ 6001445 h 6415289"/>
                <a:gd name="connsiteX3782" fmla="*/ 632029 w 6552172"/>
                <a:gd name="connsiteY3782" fmla="*/ 5995085 h 6415289"/>
                <a:gd name="connsiteX3783" fmla="*/ 642467 w 6552172"/>
                <a:gd name="connsiteY3783" fmla="*/ 5990015 h 6415289"/>
                <a:gd name="connsiteX3784" fmla="*/ 647804 w 6552172"/>
                <a:gd name="connsiteY3784" fmla="*/ 5996039 h 6415289"/>
                <a:gd name="connsiteX3785" fmla="*/ 639598 w 6552172"/>
                <a:gd name="connsiteY3785" fmla="*/ 6001382 h 6415289"/>
                <a:gd name="connsiteX3786" fmla="*/ 642206 w 6552172"/>
                <a:gd name="connsiteY3786" fmla="*/ 6334938 h 6415289"/>
                <a:gd name="connsiteX3787" fmla="*/ 635845 w 6552172"/>
                <a:gd name="connsiteY3787" fmla="*/ 6338118 h 6415289"/>
                <a:gd name="connsiteX3788" fmla="*/ 631393 w 6552172"/>
                <a:gd name="connsiteY3788" fmla="*/ 6334938 h 6415289"/>
                <a:gd name="connsiteX3789" fmla="*/ 637754 w 6552172"/>
                <a:gd name="connsiteY3789" fmla="*/ 6331821 h 6415289"/>
                <a:gd name="connsiteX3790" fmla="*/ 642206 w 6552172"/>
                <a:gd name="connsiteY3790" fmla="*/ 6334874 h 6415289"/>
                <a:gd name="connsiteX3791" fmla="*/ 628212 w 6552172"/>
                <a:gd name="connsiteY3791" fmla="*/ 76885 h 6415289"/>
                <a:gd name="connsiteX3792" fmla="*/ 631139 w 6552172"/>
                <a:gd name="connsiteY3792" fmla="*/ 73768 h 6415289"/>
                <a:gd name="connsiteX3793" fmla="*/ 635973 w 6552172"/>
                <a:gd name="connsiteY3793" fmla="*/ 76885 h 6415289"/>
                <a:gd name="connsiteX3794" fmla="*/ 633180 w 6552172"/>
                <a:gd name="connsiteY3794" fmla="*/ 80059 h 6415289"/>
                <a:gd name="connsiteX3795" fmla="*/ 633110 w 6552172"/>
                <a:gd name="connsiteY3795" fmla="*/ 80065 h 6415289"/>
                <a:gd name="connsiteX3796" fmla="*/ 628212 w 6552172"/>
                <a:gd name="connsiteY3796" fmla="*/ 76821 h 6415289"/>
                <a:gd name="connsiteX3797" fmla="*/ 623442 w 6552172"/>
                <a:gd name="connsiteY3797" fmla="*/ 6301862 h 6415289"/>
                <a:gd name="connsiteX3798" fmla="*/ 624650 w 6552172"/>
                <a:gd name="connsiteY3798" fmla="*/ 6295501 h 6415289"/>
                <a:gd name="connsiteX3799" fmla="*/ 632920 w 6552172"/>
                <a:gd name="connsiteY3799" fmla="*/ 6295501 h 6415289"/>
                <a:gd name="connsiteX3800" fmla="*/ 633937 w 6552172"/>
                <a:gd name="connsiteY3800" fmla="*/ 6303897 h 6415289"/>
                <a:gd name="connsiteX3801" fmla="*/ 632920 w 6552172"/>
                <a:gd name="connsiteY3801" fmla="*/ 6304915 h 6415289"/>
                <a:gd name="connsiteX3802" fmla="*/ 626559 w 6552172"/>
                <a:gd name="connsiteY3802" fmla="*/ 6309622 h 6415289"/>
                <a:gd name="connsiteX3803" fmla="*/ 623442 w 6552172"/>
                <a:gd name="connsiteY3803" fmla="*/ 6301862 h 6415289"/>
                <a:gd name="connsiteX3804" fmla="*/ 611166 w 6552172"/>
                <a:gd name="connsiteY3804" fmla="*/ 202573 h 6415289"/>
                <a:gd name="connsiteX3805" fmla="*/ 617526 w 6552172"/>
                <a:gd name="connsiteY3805" fmla="*/ 205753 h 6415289"/>
                <a:gd name="connsiteX3806" fmla="*/ 611166 w 6552172"/>
                <a:gd name="connsiteY3806" fmla="*/ 208870 h 6415289"/>
                <a:gd name="connsiteX3807" fmla="*/ 604805 w 6552172"/>
                <a:gd name="connsiteY3807" fmla="*/ 205753 h 6415289"/>
                <a:gd name="connsiteX3808" fmla="*/ 611166 w 6552172"/>
                <a:gd name="connsiteY3808" fmla="*/ 202700 h 6415289"/>
                <a:gd name="connsiteX3809" fmla="*/ 603406 w 6552172"/>
                <a:gd name="connsiteY3809" fmla="*/ 482444 h 6415289"/>
                <a:gd name="connsiteX3810" fmla="*/ 611166 w 6552172"/>
                <a:gd name="connsiteY3810" fmla="*/ 483844 h 6415289"/>
                <a:gd name="connsiteX3811" fmla="*/ 608304 w 6552172"/>
                <a:gd name="connsiteY3811" fmla="*/ 490204 h 6415289"/>
                <a:gd name="connsiteX3812" fmla="*/ 603406 w 6552172"/>
                <a:gd name="connsiteY3812" fmla="*/ 482699 h 6415289"/>
                <a:gd name="connsiteX3813" fmla="*/ 606268 w 6552172"/>
                <a:gd name="connsiteY3813" fmla="*/ 3836194 h 6415289"/>
                <a:gd name="connsiteX3814" fmla="*/ 604423 w 6552172"/>
                <a:gd name="connsiteY3814" fmla="*/ 3834286 h 6415289"/>
                <a:gd name="connsiteX3815" fmla="*/ 610339 w 6552172"/>
                <a:gd name="connsiteY3815" fmla="*/ 3834286 h 6415289"/>
                <a:gd name="connsiteX3816" fmla="*/ 606268 w 6552172"/>
                <a:gd name="connsiteY3816" fmla="*/ 3836449 h 6415289"/>
                <a:gd name="connsiteX3817" fmla="*/ 603024 w 6552172"/>
                <a:gd name="connsiteY3817" fmla="*/ 6335955 h 6415289"/>
                <a:gd name="connsiteX3818" fmla="*/ 600225 w 6552172"/>
                <a:gd name="connsiteY3818" fmla="*/ 6340662 h 6415289"/>
                <a:gd name="connsiteX3819" fmla="*/ 595709 w 6552172"/>
                <a:gd name="connsiteY3819" fmla="*/ 6335955 h 6415289"/>
                <a:gd name="connsiteX3820" fmla="*/ 598444 w 6552172"/>
                <a:gd name="connsiteY3820" fmla="*/ 6331248 h 6415289"/>
                <a:gd name="connsiteX3821" fmla="*/ 603024 w 6552172"/>
                <a:gd name="connsiteY3821" fmla="*/ 6336464 h 6415289"/>
                <a:gd name="connsiteX3822" fmla="*/ 578408 w 6552172"/>
                <a:gd name="connsiteY3822" fmla="*/ 27081 h 6415289"/>
                <a:gd name="connsiteX3823" fmla="*/ 580189 w 6552172"/>
                <a:gd name="connsiteY3823" fmla="*/ 17858 h 6415289"/>
                <a:gd name="connsiteX3824" fmla="*/ 583369 w 6552172"/>
                <a:gd name="connsiteY3824" fmla="*/ 13405 h 6415289"/>
                <a:gd name="connsiteX3825" fmla="*/ 584578 w 6552172"/>
                <a:gd name="connsiteY3825" fmla="*/ 21292 h 6415289"/>
                <a:gd name="connsiteX3826" fmla="*/ 587250 w 6552172"/>
                <a:gd name="connsiteY3826" fmla="*/ 29116 h 6415289"/>
                <a:gd name="connsiteX3827" fmla="*/ 595455 w 6552172"/>
                <a:gd name="connsiteY3827" fmla="*/ 33569 h 6415289"/>
                <a:gd name="connsiteX3828" fmla="*/ 585341 w 6552172"/>
                <a:gd name="connsiteY3828" fmla="*/ 36495 h 6415289"/>
                <a:gd name="connsiteX3829" fmla="*/ 578408 w 6552172"/>
                <a:gd name="connsiteY3829" fmla="*/ 27589 h 6415289"/>
                <a:gd name="connsiteX3830" fmla="*/ 591575 w 6552172"/>
                <a:gd name="connsiteY3830" fmla="*/ 4069251 h 6415289"/>
                <a:gd name="connsiteX3831" fmla="*/ 592974 w 6552172"/>
                <a:gd name="connsiteY3831" fmla="*/ 4076184 h 6415289"/>
                <a:gd name="connsiteX3832" fmla="*/ 582352 w 6552172"/>
                <a:gd name="connsiteY3832" fmla="*/ 4080828 h 6415289"/>
                <a:gd name="connsiteX3833" fmla="*/ 589781 w 6552172"/>
                <a:gd name="connsiteY3833" fmla="*/ 4069455 h 6415289"/>
                <a:gd name="connsiteX3834" fmla="*/ 591575 w 6552172"/>
                <a:gd name="connsiteY3834" fmla="*/ 4069251 h 6415289"/>
                <a:gd name="connsiteX3835" fmla="*/ 584832 w 6552172"/>
                <a:gd name="connsiteY3835" fmla="*/ 451277 h 6415289"/>
                <a:gd name="connsiteX3836" fmla="*/ 589667 w 6552172"/>
                <a:gd name="connsiteY3836" fmla="*/ 448096 h 6415289"/>
                <a:gd name="connsiteX3837" fmla="*/ 592592 w 6552172"/>
                <a:gd name="connsiteY3837" fmla="*/ 451277 h 6415289"/>
                <a:gd name="connsiteX3838" fmla="*/ 587758 w 6552172"/>
                <a:gd name="connsiteY3838" fmla="*/ 454393 h 6415289"/>
                <a:gd name="connsiteX3839" fmla="*/ 584832 w 6552172"/>
                <a:gd name="connsiteY3839" fmla="*/ 451277 h 6415289"/>
                <a:gd name="connsiteX3840" fmla="*/ 591193 w 6552172"/>
                <a:gd name="connsiteY3840" fmla="*/ 322281 h 6415289"/>
                <a:gd name="connsiteX3841" fmla="*/ 584387 w 6552172"/>
                <a:gd name="connsiteY3841" fmla="*/ 307334 h 6415289"/>
                <a:gd name="connsiteX3842" fmla="*/ 590748 w 6552172"/>
                <a:gd name="connsiteY3842" fmla="*/ 305807 h 6415289"/>
                <a:gd name="connsiteX3843" fmla="*/ 593229 w 6552172"/>
                <a:gd name="connsiteY3843" fmla="*/ 318529 h 6415289"/>
                <a:gd name="connsiteX3844" fmla="*/ 591448 w 6552172"/>
                <a:gd name="connsiteY3844" fmla="*/ 322281 h 6415289"/>
                <a:gd name="connsiteX3845" fmla="*/ 568358 w 6552172"/>
                <a:gd name="connsiteY3845" fmla="*/ 241755 h 6415289"/>
                <a:gd name="connsiteX3846" fmla="*/ 579935 w 6552172"/>
                <a:gd name="connsiteY3846" fmla="*/ 247098 h 6415289"/>
                <a:gd name="connsiteX3847" fmla="*/ 568931 w 6552172"/>
                <a:gd name="connsiteY3847" fmla="*/ 246525 h 6415289"/>
                <a:gd name="connsiteX3848" fmla="*/ 568613 w 6552172"/>
                <a:gd name="connsiteY3848" fmla="*/ 241755 h 6415289"/>
                <a:gd name="connsiteX3849" fmla="*/ 573765 w 6552172"/>
                <a:gd name="connsiteY3849" fmla="*/ 417438 h 6415289"/>
                <a:gd name="connsiteX3850" fmla="*/ 576182 w 6552172"/>
                <a:gd name="connsiteY3850" fmla="*/ 428442 h 6415289"/>
                <a:gd name="connsiteX3851" fmla="*/ 564415 w 6552172"/>
                <a:gd name="connsiteY3851" fmla="*/ 419282 h 6415289"/>
                <a:gd name="connsiteX3852" fmla="*/ 574019 w 6552172"/>
                <a:gd name="connsiteY3852" fmla="*/ 417438 h 6415289"/>
                <a:gd name="connsiteX3853" fmla="*/ 565114 w 6552172"/>
                <a:gd name="connsiteY3853" fmla="*/ 6321517 h 6415289"/>
                <a:gd name="connsiteX3854" fmla="*/ 567977 w 6552172"/>
                <a:gd name="connsiteY3854" fmla="*/ 6329912 h 6415289"/>
                <a:gd name="connsiteX3855" fmla="*/ 557799 w 6552172"/>
                <a:gd name="connsiteY3855" fmla="*/ 6324951 h 6415289"/>
                <a:gd name="connsiteX3856" fmla="*/ 554874 w 6552172"/>
                <a:gd name="connsiteY3856" fmla="*/ 6316619 h 6415289"/>
                <a:gd name="connsiteX3857" fmla="*/ 565369 w 6552172"/>
                <a:gd name="connsiteY3857" fmla="*/ 6321517 h 6415289"/>
                <a:gd name="connsiteX3858" fmla="*/ 559962 w 6552172"/>
                <a:gd name="connsiteY3858" fmla="*/ 73705 h 6415289"/>
                <a:gd name="connsiteX3859" fmla="*/ 555128 w 6552172"/>
                <a:gd name="connsiteY3859" fmla="*/ 70524 h 6415289"/>
                <a:gd name="connsiteX3860" fmla="*/ 558054 w 6552172"/>
                <a:gd name="connsiteY3860" fmla="*/ 67408 h 6415289"/>
                <a:gd name="connsiteX3861" fmla="*/ 562888 w 6552172"/>
                <a:gd name="connsiteY3861" fmla="*/ 70524 h 6415289"/>
                <a:gd name="connsiteX3862" fmla="*/ 560216 w 6552172"/>
                <a:gd name="connsiteY3862" fmla="*/ 73705 h 6415289"/>
                <a:gd name="connsiteX3863" fmla="*/ 570076 w 6552172"/>
                <a:gd name="connsiteY3863" fmla="*/ 6339009 h 6415289"/>
                <a:gd name="connsiteX3864" fmla="*/ 575991 w 6552172"/>
                <a:gd name="connsiteY3864" fmla="*/ 6339009 h 6415289"/>
                <a:gd name="connsiteX3865" fmla="*/ 571920 w 6552172"/>
                <a:gd name="connsiteY3865" fmla="*/ 6340662 h 6415289"/>
                <a:gd name="connsiteX3866" fmla="*/ 570330 w 6552172"/>
                <a:gd name="connsiteY3866" fmla="*/ 6339009 h 6415289"/>
                <a:gd name="connsiteX3867" fmla="*/ 551884 w 6552172"/>
                <a:gd name="connsiteY3867" fmla="*/ 9334 h 6415289"/>
                <a:gd name="connsiteX3868" fmla="*/ 562888 w 6552172"/>
                <a:gd name="connsiteY3868" fmla="*/ 13914 h 6415289"/>
                <a:gd name="connsiteX3869" fmla="*/ 552520 w 6552172"/>
                <a:gd name="connsiteY3869" fmla="*/ 14296 h 6415289"/>
                <a:gd name="connsiteX3870" fmla="*/ 552138 w 6552172"/>
                <a:gd name="connsiteY3870" fmla="*/ 9334 h 6415289"/>
                <a:gd name="connsiteX3871" fmla="*/ 546795 w 6552172"/>
                <a:gd name="connsiteY3871" fmla="*/ 546815 h 6415289"/>
                <a:gd name="connsiteX3872" fmla="*/ 554365 w 6552172"/>
                <a:gd name="connsiteY3872" fmla="*/ 549740 h 6415289"/>
                <a:gd name="connsiteX3873" fmla="*/ 549022 w 6552172"/>
                <a:gd name="connsiteY3873" fmla="*/ 552030 h 6415289"/>
                <a:gd name="connsiteX3874" fmla="*/ 547050 w 6552172"/>
                <a:gd name="connsiteY3874" fmla="*/ 546815 h 6415289"/>
                <a:gd name="connsiteX3875" fmla="*/ 539671 w 6552172"/>
                <a:gd name="connsiteY3875" fmla="*/ 5887589 h 6415289"/>
                <a:gd name="connsiteX3876" fmla="*/ 550993 w 6552172"/>
                <a:gd name="connsiteY3876" fmla="*/ 5888861 h 6415289"/>
                <a:gd name="connsiteX3877" fmla="*/ 549530 w 6552172"/>
                <a:gd name="connsiteY3877" fmla="*/ 5898592 h 6415289"/>
                <a:gd name="connsiteX3878" fmla="*/ 539926 w 6552172"/>
                <a:gd name="connsiteY3878" fmla="*/ 5887589 h 6415289"/>
                <a:gd name="connsiteX3879" fmla="*/ 542725 w 6552172"/>
                <a:gd name="connsiteY3879" fmla="*/ 6185270 h 6415289"/>
                <a:gd name="connsiteX3880" fmla="*/ 539862 w 6552172"/>
                <a:gd name="connsiteY3880" fmla="*/ 6191631 h 6415289"/>
                <a:gd name="connsiteX3881" fmla="*/ 534964 w 6552172"/>
                <a:gd name="connsiteY3881" fmla="*/ 6183934 h 6415289"/>
                <a:gd name="connsiteX3882" fmla="*/ 542979 w 6552172"/>
                <a:gd name="connsiteY3882" fmla="*/ 6185270 h 6415289"/>
                <a:gd name="connsiteX3883" fmla="*/ 550294 w 6552172"/>
                <a:gd name="connsiteY3883" fmla="*/ 606923 h 6415289"/>
                <a:gd name="connsiteX3884" fmla="*/ 547813 w 6552172"/>
                <a:gd name="connsiteY3884" fmla="*/ 599609 h 6415289"/>
                <a:gd name="connsiteX3885" fmla="*/ 550739 w 6552172"/>
                <a:gd name="connsiteY3885" fmla="*/ 590386 h 6415289"/>
                <a:gd name="connsiteX3886" fmla="*/ 551439 w 6552172"/>
                <a:gd name="connsiteY3886" fmla="*/ 599609 h 6415289"/>
                <a:gd name="connsiteX3887" fmla="*/ 538081 w 6552172"/>
                <a:gd name="connsiteY3887" fmla="*/ 61047 h 6415289"/>
                <a:gd name="connsiteX3888" fmla="*/ 545841 w 6552172"/>
                <a:gd name="connsiteY3888" fmla="*/ 62446 h 6415289"/>
                <a:gd name="connsiteX3889" fmla="*/ 542979 w 6552172"/>
                <a:gd name="connsiteY3889" fmla="*/ 68807 h 6415289"/>
                <a:gd name="connsiteX3890" fmla="*/ 538336 w 6552172"/>
                <a:gd name="connsiteY3890" fmla="*/ 61110 h 6415289"/>
                <a:gd name="connsiteX3891" fmla="*/ 534456 w 6552172"/>
                <a:gd name="connsiteY3891" fmla="*/ 6112949 h 6415289"/>
                <a:gd name="connsiteX3892" fmla="*/ 536745 w 6552172"/>
                <a:gd name="connsiteY3892" fmla="*/ 6119309 h 6415289"/>
                <a:gd name="connsiteX3893" fmla="*/ 533438 w 6552172"/>
                <a:gd name="connsiteY3893" fmla="*/ 6117846 h 6415289"/>
                <a:gd name="connsiteX3894" fmla="*/ 530576 w 6552172"/>
                <a:gd name="connsiteY3894" fmla="*/ 6116129 h 6415289"/>
                <a:gd name="connsiteX3895" fmla="*/ 525926 w 6552172"/>
                <a:gd name="connsiteY3895" fmla="*/ 6115080 h 6415289"/>
                <a:gd name="connsiteX3896" fmla="*/ 525869 w 6552172"/>
                <a:gd name="connsiteY3896" fmla="*/ 6114984 h 6415289"/>
                <a:gd name="connsiteX3897" fmla="*/ 534710 w 6552172"/>
                <a:gd name="connsiteY3897" fmla="*/ 6113012 h 6415289"/>
                <a:gd name="connsiteX3898" fmla="*/ 530321 w 6552172"/>
                <a:gd name="connsiteY3898" fmla="*/ 6133494 h 6415289"/>
                <a:gd name="connsiteX3899" fmla="*/ 527268 w 6552172"/>
                <a:gd name="connsiteY3899" fmla="*/ 6136611 h 6415289"/>
                <a:gd name="connsiteX3900" fmla="*/ 524088 w 6552172"/>
                <a:gd name="connsiteY3900" fmla="*/ 6133430 h 6415289"/>
                <a:gd name="connsiteX3901" fmla="*/ 527268 w 6552172"/>
                <a:gd name="connsiteY3901" fmla="*/ 6130250 h 6415289"/>
                <a:gd name="connsiteX3902" fmla="*/ 530855 w 6552172"/>
                <a:gd name="connsiteY3902" fmla="*/ 6132654 h 6415289"/>
                <a:gd name="connsiteX3903" fmla="*/ 530894 w 6552172"/>
                <a:gd name="connsiteY3903" fmla="*/ 6133557 h 6415289"/>
                <a:gd name="connsiteX3904" fmla="*/ 523960 w 6552172"/>
                <a:gd name="connsiteY3904" fmla="*/ 5585964 h 6415289"/>
                <a:gd name="connsiteX3905" fmla="*/ 527077 w 6552172"/>
                <a:gd name="connsiteY3905" fmla="*/ 5590734 h 6415289"/>
                <a:gd name="connsiteX3906" fmla="*/ 523960 w 6552172"/>
                <a:gd name="connsiteY3906" fmla="*/ 5595441 h 6415289"/>
                <a:gd name="connsiteX3907" fmla="*/ 520844 w 6552172"/>
                <a:gd name="connsiteY3907" fmla="*/ 5590734 h 6415289"/>
                <a:gd name="connsiteX3908" fmla="*/ 524533 w 6552172"/>
                <a:gd name="connsiteY3908" fmla="*/ 5586027 h 6415289"/>
                <a:gd name="connsiteX3909" fmla="*/ 514674 w 6552172"/>
                <a:gd name="connsiteY3909" fmla="*/ 43746 h 6415289"/>
                <a:gd name="connsiteX3910" fmla="*/ 495019 w 6552172"/>
                <a:gd name="connsiteY3910" fmla="*/ 46354 h 6415289"/>
                <a:gd name="connsiteX3911" fmla="*/ 503797 w 6552172"/>
                <a:gd name="connsiteY3911" fmla="*/ 39039 h 6415289"/>
                <a:gd name="connsiteX3912" fmla="*/ 515119 w 6552172"/>
                <a:gd name="connsiteY3912" fmla="*/ 43809 h 6415289"/>
                <a:gd name="connsiteX3913" fmla="*/ 507041 w 6552172"/>
                <a:gd name="connsiteY3913" fmla="*/ 5915830 h 6415289"/>
                <a:gd name="connsiteX3914" fmla="*/ 500680 w 6552172"/>
                <a:gd name="connsiteY3914" fmla="*/ 5904508 h 6415289"/>
                <a:gd name="connsiteX3915" fmla="*/ 512320 w 6552172"/>
                <a:gd name="connsiteY3915" fmla="*/ 5911759 h 6415289"/>
                <a:gd name="connsiteX3916" fmla="*/ 507486 w 6552172"/>
                <a:gd name="connsiteY3916" fmla="*/ 5915894 h 6415289"/>
                <a:gd name="connsiteX3917" fmla="*/ 508440 w 6552172"/>
                <a:gd name="connsiteY3917" fmla="*/ 5928933 h 6415289"/>
                <a:gd name="connsiteX3918" fmla="*/ 507104 w 6552172"/>
                <a:gd name="connsiteY3918" fmla="*/ 5932114 h 6415289"/>
                <a:gd name="connsiteX3919" fmla="*/ 503797 w 6552172"/>
                <a:gd name="connsiteY3919" fmla="*/ 5928933 h 6415289"/>
                <a:gd name="connsiteX3920" fmla="*/ 505196 w 6552172"/>
                <a:gd name="connsiteY3920" fmla="*/ 5925817 h 6415289"/>
                <a:gd name="connsiteX3921" fmla="*/ 508847 w 6552172"/>
                <a:gd name="connsiteY3921" fmla="*/ 5928450 h 6415289"/>
                <a:gd name="connsiteX3922" fmla="*/ 508885 w 6552172"/>
                <a:gd name="connsiteY3922" fmla="*/ 5928997 h 6415289"/>
                <a:gd name="connsiteX3923" fmla="*/ 505323 w 6552172"/>
                <a:gd name="connsiteY3923" fmla="*/ 6262489 h 6415289"/>
                <a:gd name="connsiteX3924" fmla="*/ 508504 w 6552172"/>
                <a:gd name="connsiteY3924" fmla="*/ 6265542 h 6415289"/>
                <a:gd name="connsiteX3925" fmla="*/ 505451 w 6552172"/>
                <a:gd name="connsiteY3925" fmla="*/ 6268722 h 6415289"/>
                <a:gd name="connsiteX3926" fmla="*/ 502270 w 6552172"/>
                <a:gd name="connsiteY3926" fmla="*/ 6265669 h 6415289"/>
                <a:gd name="connsiteX3927" fmla="*/ 502270 w 6552172"/>
                <a:gd name="connsiteY3927" fmla="*/ 6265606 h 6415289"/>
                <a:gd name="connsiteX3928" fmla="*/ 505425 w 6552172"/>
                <a:gd name="connsiteY3928" fmla="*/ 6262527 h 6415289"/>
                <a:gd name="connsiteX3929" fmla="*/ 505769 w 6552172"/>
                <a:gd name="connsiteY3929" fmla="*/ 6262553 h 6415289"/>
                <a:gd name="connsiteX3930" fmla="*/ 508440 w 6552172"/>
                <a:gd name="connsiteY3930" fmla="*/ 6282907 h 6415289"/>
                <a:gd name="connsiteX3931" fmla="*/ 511557 w 6552172"/>
                <a:gd name="connsiteY3931" fmla="*/ 6287805 h 6415289"/>
                <a:gd name="connsiteX3932" fmla="*/ 508510 w 6552172"/>
                <a:gd name="connsiteY3932" fmla="*/ 6290731 h 6415289"/>
                <a:gd name="connsiteX3933" fmla="*/ 508440 w 6552172"/>
                <a:gd name="connsiteY3933" fmla="*/ 6290731 h 6415289"/>
                <a:gd name="connsiteX3934" fmla="*/ 505323 w 6552172"/>
                <a:gd name="connsiteY3934" fmla="*/ 6285896 h 6415289"/>
                <a:gd name="connsiteX3935" fmla="*/ 508885 w 6552172"/>
                <a:gd name="connsiteY3935" fmla="*/ 6282780 h 6415289"/>
                <a:gd name="connsiteX3936" fmla="*/ 510285 w 6552172"/>
                <a:gd name="connsiteY3936" fmla="*/ 6127133 h 6415289"/>
                <a:gd name="connsiteX3937" fmla="*/ 505323 w 6552172"/>
                <a:gd name="connsiteY3937" fmla="*/ 6122172 h 6415289"/>
                <a:gd name="connsiteX3938" fmla="*/ 513910 w 6552172"/>
                <a:gd name="connsiteY3938" fmla="*/ 6123444 h 6415289"/>
                <a:gd name="connsiteX3939" fmla="*/ 510730 w 6552172"/>
                <a:gd name="connsiteY3939" fmla="*/ 6127197 h 6415289"/>
                <a:gd name="connsiteX3940" fmla="*/ 508567 w 6552172"/>
                <a:gd name="connsiteY3940" fmla="*/ 21928 h 6415289"/>
                <a:gd name="connsiteX3941" fmla="*/ 503924 w 6552172"/>
                <a:gd name="connsiteY3941" fmla="*/ 29561 h 6415289"/>
                <a:gd name="connsiteX3942" fmla="*/ 486750 w 6552172"/>
                <a:gd name="connsiteY3942" fmla="*/ 28353 h 6415289"/>
                <a:gd name="connsiteX3943" fmla="*/ 509013 w 6552172"/>
                <a:gd name="connsiteY3943" fmla="*/ 21992 h 6415289"/>
                <a:gd name="connsiteX3944" fmla="*/ 489867 w 6552172"/>
                <a:gd name="connsiteY3944" fmla="*/ 5655232 h 6415289"/>
                <a:gd name="connsiteX3945" fmla="*/ 492984 w 6552172"/>
                <a:gd name="connsiteY3945" fmla="*/ 5658158 h 6415289"/>
                <a:gd name="connsiteX3946" fmla="*/ 489867 w 6552172"/>
                <a:gd name="connsiteY3946" fmla="*/ 5663055 h 6415289"/>
                <a:gd name="connsiteX3947" fmla="*/ 486750 w 6552172"/>
                <a:gd name="connsiteY3947" fmla="*/ 5660129 h 6415289"/>
                <a:gd name="connsiteX3948" fmla="*/ 490312 w 6552172"/>
                <a:gd name="connsiteY3948" fmla="*/ 5655295 h 6415289"/>
                <a:gd name="connsiteX3949" fmla="*/ 485287 w 6552172"/>
                <a:gd name="connsiteY3949" fmla="*/ 466034 h 6415289"/>
                <a:gd name="connsiteX3950" fmla="*/ 488595 w 6552172"/>
                <a:gd name="connsiteY3950" fmla="*/ 458273 h 6415289"/>
                <a:gd name="connsiteX3951" fmla="*/ 489104 w 6552172"/>
                <a:gd name="connsiteY3951" fmla="*/ 465906 h 6415289"/>
                <a:gd name="connsiteX3952" fmla="*/ 485732 w 6552172"/>
                <a:gd name="connsiteY3952" fmla="*/ 466097 h 6415289"/>
                <a:gd name="connsiteX3953" fmla="*/ 486051 w 6552172"/>
                <a:gd name="connsiteY3953" fmla="*/ 10097 h 6415289"/>
                <a:gd name="connsiteX3954" fmla="*/ 482361 w 6552172"/>
                <a:gd name="connsiteY3954" fmla="*/ 13850 h 6415289"/>
                <a:gd name="connsiteX3955" fmla="*/ 477464 w 6552172"/>
                <a:gd name="connsiteY3955" fmla="*/ 8889 h 6415289"/>
                <a:gd name="connsiteX3956" fmla="*/ 486369 w 6552172"/>
                <a:gd name="connsiteY3956" fmla="*/ 10161 h 6415289"/>
                <a:gd name="connsiteX3957" fmla="*/ 477209 w 6552172"/>
                <a:gd name="connsiteY3957" fmla="*/ 87953 h 6415289"/>
                <a:gd name="connsiteX3958" fmla="*/ 489931 w 6552172"/>
                <a:gd name="connsiteY3958" fmla="*/ 92787 h 6415289"/>
                <a:gd name="connsiteX3959" fmla="*/ 482170 w 6552172"/>
                <a:gd name="connsiteY3959" fmla="*/ 94949 h 6415289"/>
                <a:gd name="connsiteX3960" fmla="*/ 477654 w 6552172"/>
                <a:gd name="connsiteY3960" fmla="*/ 88016 h 6415289"/>
                <a:gd name="connsiteX3961" fmla="*/ 481026 w 6552172"/>
                <a:gd name="connsiteY3961" fmla="*/ 147298 h 6415289"/>
                <a:gd name="connsiteX3962" fmla="*/ 475822 w 6552172"/>
                <a:gd name="connsiteY3962" fmla="*/ 145861 h 6415289"/>
                <a:gd name="connsiteX3963" fmla="*/ 475810 w 6552172"/>
                <a:gd name="connsiteY3963" fmla="*/ 145835 h 6415289"/>
                <a:gd name="connsiteX3964" fmla="*/ 480898 w 6552172"/>
                <a:gd name="connsiteY3964" fmla="*/ 141955 h 6415289"/>
                <a:gd name="connsiteX3965" fmla="*/ 481471 w 6552172"/>
                <a:gd name="connsiteY3965" fmla="*/ 147362 h 6415289"/>
                <a:gd name="connsiteX3966" fmla="*/ 473266 w 6552172"/>
                <a:gd name="connsiteY3966" fmla="*/ 1036462 h 6415289"/>
                <a:gd name="connsiteX3967" fmla="*/ 476573 w 6552172"/>
                <a:gd name="connsiteY3967" fmla="*/ 1033346 h 6415289"/>
                <a:gd name="connsiteX3968" fmla="*/ 477909 w 6552172"/>
                <a:gd name="connsiteY3968" fmla="*/ 1036462 h 6415289"/>
                <a:gd name="connsiteX3969" fmla="*/ 474601 w 6552172"/>
                <a:gd name="connsiteY3969" fmla="*/ 1039643 h 6415289"/>
                <a:gd name="connsiteX3970" fmla="*/ 474601 w 6552172"/>
                <a:gd name="connsiteY3970" fmla="*/ 1039643 h 6415289"/>
                <a:gd name="connsiteX3971" fmla="*/ 473266 w 6552172"/>
                <a:gd name="connsiteY3971" fmla="*/ 1036462 h 6415289"/>
                <a:gd name="connsiteX3972" fmla="*/ 473266 w 6552172"/>
                <a:gd name="connsiteY3972" fmla="*/ 6309495 h 6415289"/>
                <a:gd name="connsiteX3973" fmla="*/ 484588 w 6552172"/>
                <a:gd name="connsiteY3973" fmla="*/ 6312103 h 6415289"/>
                <a:gd name="connsiteX3974" fmla="*/ 490948 w 6552172"/>
                <a:gd name="connsiteY3974" fmla="*/ 6318463 h 6415289"/>
                <a:gd name="connsiteX3975" fmla="*/ 481026 w 6552172"/>
                <a:gd name="connsiteY3975" fmla="*/ 6318463 h 6415289"/>
                <a:gd name="connsiteX3976" fmla="*/ 473647 w 6552172"/>
                <a:gd name="connsiteY3976" fmla="*/ 6309559 h 6415289"/>
                <a:gd name="connsiteX3977" fmla="*/ 467286 w 6552172"/>
                <a:gd name="connsiteY3977" fmla="*/ 88080 h 6415289"/>
                <a:gd name="connsiteX3978" fmla="*/ 453929 w 6552172"/>
                <a:gd name="connsiteY3978" fmla="*/ 92596 h 6415289"/>
                <a:gd name="connsiteX3979" fmla="*/ 447568 w 6552172"/>
                <a:gd name="connsiteY3979" fmla="*/ 85472 h 6415289"/>
                <a:gd name="connsiteX3980" fmla="*/ 457427 w 6552172"/>
                <a:gd name="connsiteY3980" fmla="*/ 77394 h 6415289"/>
                <a:gd name="connsiteX3981" fmla="*/ 467286 w 6552172"/>
                <a:gd name="connsiteY3981" fmla="*/ 88080 h 6415289"/>
                <a:gd name="connsiteX3982" fmla="*/ 448650 w 6552172"/>
                <a:gd name="connsiteY3982" fmla="*/ 1769598 h 6415289"/>
                <a:gd name="connsiteX3983" fmla="*/ 442289 w 6552172"/>
                <a:gd name="connsiteY3983" fmla="*/ 1766418 h 6415289"/>
                <a:gd name="connsiteX3984" fmla="*/ 446805 w 6552172"/>
                <a:gd name="connsiteY3984" fmla="*/ 1763301 h 6415289"/>
                <a:gd name="connsiteX3985" fmla="*/ 453166 w 6552172"/>
                <a:gd name="connsiteY3985" fmla="*/ 1766418 h 6415289"/>
                <a:gd name="connsiteX3986" fmla="*/ 448650 w 6552172"/>
                <a:gd name="connsiteY3986" fmla="*/ 1769598 h 6415289"/>
                <a:gd name="connsiteX3987" fmla="*/ 447187 w 6552172"/>
                <a:gd name="connsiteY3987" fmla="*/ 5880083 h 6415289"/>
                <a:gd name="connsiteX3988" fmla="*/ 442454 w 6552172"/>
                <a:gd name="connsiteY3988" fmla="*/ 5878995 h 6415289"/>
                <a:gd name="connsiteX3989" fmla="*/ 442416 w 6552172"/>
                <a:gd name="connsiteY3989" fmla="*/ 5878938 h 6415289"/>
                <a:gd name="connsiteX3990" fmla="*/ 443561 w 6552172"/>
                <a:gd name="connsiteY3990" fmla="*/ 5874104 h 6415289"/>
                <a:gd name="connsiteX3991" fmla="*/ 448211 w 6552172"/>
                <a:gd name="connsiteY3991" fmla="*/ 5875153 h 6415289"/>
                <a:gd name="connsiteX3992" fmla="*/ 448268 w 6552172"/>
                <a:gd name="connsiteY3992" fmla="*/ 5875249 h 6415289"/>
                <a:gd name="connsiteX3993" fmla="*/ 447187 w 6552172"/>
                <a:gd name="connsiteY3993" fmla="*/ 5880083 h 6415289"/>
                <a:gd name="connsiteX3994" fmla="*/ 445533 w 6552172"/>
                <a:gd name="connsiteY3994" fmla="*/ 59011 h 6415289"/>
                <a:gd name="connsiteX3995" fmla="*/ 451894 w 6552172"/>
                <a:gd name="connsiteY3995" fmla="*/ 65690 h 6415289"/>
                <a:gd name="connsiteX3996" fmla="*/ 442543 w 6552172"/>
                <a:gd name="connsiteY3996" fmla="*/ 65690 h 6415289"/>
                <a:gd name="connsiteX3997" fmla="*/ 445374 w 6552172"/>
                <a:gd name="connsiteY3997" fmla="*/ 59075 h 6415289"/>
                <a:gd name="connsiteX3998" fmla="*/ 445533 w 6552172"/>
                <a:gd name="connsiteY3998" fmla="*/ 59011 h 6415289"/>
                <a:gd name="connsiteX3999" fmla="*/ 441844 w 6552172"/>
                <a:gd name="connsiteY3999" fmla="*/ 494530 h 6415289"/>
                <a:gd name="connsiteX4000" fmla="*/ 443815 w 6552172"/>
                <a:gd name="connsiteY4000" fmla="*/ 500890 h 6415289"/>
                <a:gd name="connsiteX4001" fmla="*/ 429949 w 6552172"/>
                <a:gd name="connsiteY4001" fmla="*/ 502035 h 6415289"/>
                <a:gd name="connsiteX4002" fmla="*/ 441844 w 6552172"/>
                <a:gd name="connsiteY4002" fmla="*/ 494530 h 6415289"/>
                <a:gd name="connsiteX4003" fmla="*/ 425942 w 6552172"/>
                <a:gd name="connsiteY4003" fmla="*/ 6146215 h 6415289"/>
                <a:gd name="connsiteX4004" fmla="*/ 426451 w 6552172"/>
                <a:gd name="connsiteY4004" fmla="*/ 6139855 h 6415289"/>
                <a:gd name="connsiteX4005" fmla="*/ 437327 w 6552172"/>
                <a:gd name="connsiteY4005" fmla="*/ 6148124 h 6415289"/>
                <a:gd name="connsiteX4006" fmla="*/ 425942 w 6552172"/>
                <a:gd name="connsiteY4006" fmla="*/ 6146088 h 6415289"/>
                <a:gd name="connsiteX4007" fmla="*/ 428295 w 6552172"/>
                <a:gd name="connsiteY4007" fmla="*/ 6325587 h 6415289"/>
                <a:gd name="connsiteX4008" fmla="*/ 425051 w 6552172"/>
                <a:gd name="connsiteY4008" fmla="*/ 6328704 h 6415289"/>
                <a:gd name="connsiteX4009" fmla="*/ 425051 w 6552172"/>
                <a:gd name="connsiteY4009" fmla="*/ 6328704 h 6415289"/>
                <a:gd name="connsiteX4010" fmla="*/ 423652 w 6552172"/>
                <a:gd name="connsiteY4010" fmla="*/ 6325587 h 6415289"/>
                <a:gd name="connsiteX4011" fmla="*/ 426960 w 6552172"/>
                <a:gd name="connsiteY4011" fmla="*/ 6322407 h 6415289"/>
                <a:gd name="connsiteX4012" fmla="*/ 428295 w 6552172"/>
                <a:gd name="connsiteY4012" fmla="*/ 6325460 h 6415289"/>
                <a:gd name="connsiteX4013" fmla="*/ 431412 w 6552172"/>
                <a:gd name="connsiteY4013" fmla="*/ 4674091 h 6415289"/>
                <a:gd name="connsiteX4014" fmla="*/ 436183 w 6552172"/>
                <a:gd name="connsiteY4014" fmla="*/ 4669512 h 6415289"/>
                <a:gd name="connsiteX4015" fmla="*/ 439872 w 6552172"/>
                <a:gd name="connsiteY4015" fmla="*/ 4674728 h 6415289"/>
                <a:gd name="connsiteX4016" fmla="*/ 431412 w 6552172"/>
                <a:gd name="connsiteY4016" fmla="*/ 4673964 h 6415289"/>
                <a:gd name="connsiteX4017" fmla="*/ 431412 w 6552172"/>
                <a:gd name="connsiteY4017" fmla="*/ 3847199 h 6415289"/>
                <a:gd name="connsiteX4018" fmla="*/ 436310 w 6552172"/>
                <a:gd name="connsiteY4018" fmla="*/ 3842173 h 6415289"/>
                <a:gd name="connsiteX4019" fmla="*/ 439999 w 6552172"/>
                <a:gd name="connsiteY4019" fmla="*/ 3844018 h 6415289"/>
                <a:gd name="connsiteX4020" fmla="*/ 431412 w 6552172"/>
                <a:gd name="connsiteY4020" fmla="*/ 3846626 h 6415289"/>
                <a:gd name="connsiteX4021" fmla="*/ 431412 w 6552172"/>
                <a:gd name="connsiteY4021" fmla="*/ 74150 h 6415289"/>
                <a:gd name="connsiteX4022" fmla="*/ 432748 w 6552172"/>
                <a:gd name="connsiteY4022" fmla="*/ 77267 h 6415289"/>
                <a:gd name="connsiteX4023" fmla="*/ 429504 w 6552172"/>
                <a:gd name="connsiteY4023" fmla="*/ 80447 h 6415289"/>
                <a:gd name="connsiteX4024" fmla="*/ 428104 w 6552172"/>
                <a:gd name="connsiteY4024" fmla="*/ 77267 h 6415289"/>
                <a:gd name="connsiteX4025" fmla="*/ 431005 w 6552172"/>
                <a:gd name="connsiteY4025" fmla="*/ 73711 h 6415289"/>
                <a:gd name="connsiteX4026" fmla="*/ 431603 w 6552172"/>
                <a:gd name="connsiteY4026" fmla="*/ 73705 h 6415289"/>
                <a:gd name="connsiteX4027" fmla="*/ 418691 w 6552172"/>
                <a:gd name="connsiteY4027" fmla="*/ 41138 h 6415289"/>
                <a:gd name="connsiteX4028" fmla="*/ 421807 w 6552172"/>
                <a:gd name="connsiteY4028" fmla="*/ 44445 h 6415289"/>
                <a:gd name="connsiteX4029" fmla="*/ 418691 w 6552172"/>
                <a:gd name="connsiteY4029" fmla="*/ 45845 h 6415289"/>
                <a:gd name="connsiteX4030" fmla="*/ 415574 w 6552172"/>
                <a:gd name="connsiteY4030" fmla="*/ 42480 h 6415289"/>
                <a:gd name="connsiteX4031" fmla="*/ 415574 w 6552172"/>
                <a:gd name="connsiteY4031" fmla="*/ 42474 h 6415289"/>
                <a:gd name="connsiteX4032" fmla="*/ 419009 w 6552172"/>
                <a:gd name="connsiteY4032" fmla="*/ 40693 h 6415289"/>
                <a:gd name="connsiteX4033" fmla="*/ 414302 w 6552172"/>
                <a:gd name="connsiteY4033" fmla="*/ 79302 h 6415289"/>
                <a:gd name="connsiteX4034" fmla="*/ 422380 w 6552172"/>
                <a:gd name="connsiteY4034" fmla="*/ 81020 h 6415289"/>
                <a:gd name="connsiteX4035" fmla="*/ 424479 w 6552172"/>
                <a:gd name="connsiteY4035" fmla="*/ 90115 h 6415289"/>
                <a:gd name="connsiteX4036" fmla="*/ 414620 w 6552172"/>
                <a:gd name="connsiteY4036" fmla="*/ 78920 h 6415289"/>
                <a:gd name="connsiteX4037" fmla="*/ 421807 w 6552172"/>
                <a:gd name="connsiteY4037" fmla="*/ 4615827 h 6415289"/>
                <a:gd name="connsiteX4038" fmla="*/ 418691 w 6552172"/>
                <a:gd name="connsiteY4038" fmla="*/ 4620534 h 6415289"/>
                <a:gd name="connsiteX4039" fmla="*/ 415574 w 6552172"/>
                <a:gd name="connsiteY4039" fmla="*/ 4615827 h 6415289"/>
                <a:gd name="connsiteX4040" fmla="*/ 418691 w 6552172"/>
                <a:gd name="connsiteY4040" fmla="*/ 4611057 h 6415289"/>
                <a:gd name="connsiteX4041" fmla="*/ 422125 w 6552172"/>
                <a:gd name="connsiteY4041" fmla="*/ 4615446 h 6415289"/>
                <a:gd name="connsiteX4042" fmla="*/ 413602 w 6552172"/>
                <a:gd name="connsiteY4042" fmla="*/ 4659716 h 6415289"/>
                <a:gd name="connsiteX4043" fmla="*/ 412711 w 6552172"/>
                <a:gd name="connsiteY4043" fmla="*/ 4666077 h 6415289"/>
                <a:gd name="connsiteX4044" fmla="*/ 405269 w 6552172"/>
                <a:gd name="connsiteY4044" fmla="*/ 4657236 h 6415289"/>
                <a:gd name="connsiteX4045" fmla="*/ 413920 w 6552172"/>
                <a:gd name="connsiteY4045" fmla="*/ 4659335 h 6415289"/>
                <a:gd name="connsiteX4046" fmla="*/ 390958 w 6552172"/>
                <a:gd name="connsiteY4046" fmla="*/ 6319863 h 6415289"/>
                <a:gd name="connsiteX4047" fmla="*/ 401707 w 6552172"/>
                <a:gd name="connsiteY4047" fmla="*/ 6324061 h 6415289"/>
                <a:gd name="connsiteX4048" fmla="*/ 388986 w 6552172"/>
                <a:gd name="connsiteY4048" fmla="*/ 6326350 h 6415289"/>
                <a:gd name="connsiteX4049" fmla="*/ 390958 w 6552172"/>
                <a:gd name="connsiteY4049" fmla="*/ 6319863 h 6415289"/>
                <a:gd name="connsiteX4050" fmla="*/ 384979 w 6552172"/>
                <a:gd name="connsiteY4050" fmla="*/ 4862241 h 6415289"/>
                <a:gd name="connsiteX4051" fmla="*/ 388096 w 6552172"/>
                <a:gd name="connsiteY4051" fmla="*/ 4860842 h 6415289"/>
                <a:gd name="connsiteX4052" fmla="*/ 391149 w 6552172"/>
                <a:gd name="connsiteY4052" fmla="*/ 4864149 h 6415289"/>
                <a:gd name="connsiteX4053" fmla="*/ 388096 w 6552172"/>
                <a:gd name="connsiteY4053" fmla="*/ 4865549 h 6415289"/>
                <a:gd name="connsiteX4054" fmla="*/ 384915 w 6552172"/>
                <a:gd name="connsiteY4054" fmla="*/ 4862241 h 6415289"/>
                <a:gd name="connsiteX4055" fmla="*/ 384915 w 6552172"/>
                <a:gd name="connsiteY4055" fmla="*/ 4862241 h 6415289"/>
                <a:gd name="connsiteX4056" fmla="*/ 394265 w 6552172"/>
                <a:gd name="connsiteY4056" fmla="*/ 6274320 h 6415289"/>
                <a:gd name="connsiteX4057" fmla="*/ 403234 w 6552172"/>
                <a:gd name="connsiteY4057" fmla="*/ 6271458 h 6415289"/>
                <a:gd name="connsiteX4058" fmla="*/ 405651 w 6552172"/>
                <a:gd name="connsiteY4058" fmla="*/ 6279281 h 6415289"/>
                <a:gd name="connsiteX4059" fmla="*/ 394202 w 6552172"/>
                <a:gd name="connsiteY4059" fmla="*/ 6274575 h 6415289"/>
                <a:gd name="connsiteX4060" fmla="*/ 402280 w 6552172"/>
                <a:gd name="connsiteY4060" fmla="*/ 5831742 h 6415289"/>
                <a:gd name="connsiteX4061" fmla="*/ 402789 w 6552172"/>
                <a:gd name="connsiteY4061" fmla="*/ 5836894 h 6415289"/>
                <a:gd name="connsiteX4062" fmla="*/ 395792 w 6552172"/>
                <a:gd name="connsiteY4062" fmla="*/ 5837466 h 6415289"/>
                <a:gd name="connsiteX4063" fmla="*/ 402216 w 6552172"/>
                <a:gd name="connsiteY4063" fmla="*/ 5831996 h 6415289"/>
                <a:gd name="connsiteX4064" fmla="*/ 406669 w 6552172"/>
                <a:gd name="connsiteY4064" fmla="*/ 334621 h 6415289"/>
                <a:gd name="connsiteX4065" fmla="*/ 409786 w 6552172"/>
                <a:gd name="connsiteY4065" fmla="*/ 337738 h 6415289"/>
                <a:gd name="connsiteX4066" fmla="*/ 406669 w 6552172"/>
                <a:gd name="connsiteY4066" fmla="*/ 340855 h 6415289"/>
                <a:gd name="connsiteX4067" fmla="*/ 403552 w 6552172"/>
                <a:gd name="connsiteY4067" fmla="*/ 337738 h 6415289"/>
                <a:gd name="connsiteX4068" fmla="*/ 406605 w 6552172"/>
                <a:gd name="connsiteY4068" fmla="*/ 334876 h 6415289"/>
                <a:gd name="connsiteX4069" fmla="*/ 398909 w 6552172"/>
                <a:gd name="connsiteY4069" fmla="*/ 114350 h 6415289"/>
                <a:gd name="connsiteX4070" fmla="*/ 402216 w 6552172"/>
                <a:gd name="connsiteY4070" fmla="*/ 111169 h 6415289"/>
                <a:gd name="connsiteX4071" fmla="*/ 403552 w 6552172"/>
                <a:gd name="connsiteY4071" fmla="*/ 114350 h 6415289"/>
                <a:gd name="connsiteX4072" fmla="*/ 400308 w 6552172"/>
                <a:gd name="connsiteY4072" fmla="*/ 117466 h 6415289"/>
                <a:gd name="connsiteX4073" fmla="*/ 400308 w 6552172"/>
                <a:gd name="connsiteY4073" fmla="*/ 117466 h 6415289"/>
                <a:gd name="connsiteX4074" fmla="*/ 398845 w 6552172"/>
                <a:gd name="connsiteY4074" fmla="*/ 114604 h 6415289"/>
                <a:gd name="connsiteX4075" fmla="*/ 395983 w 6552172"/>
                <a:gd name="connsiteY4075" fmla="*/ 5579539 h 6415289"/>
                <a:gd name="connsiteX4076" fmla="*/ 392739 w 6552172"/>
                <a:gd name="connsiteY4076" fmla="*/ 5576359 h 6415289"/>
                <a:gd name="connsiteX4077" fmla="*/ 394075 w 6552172"/>
                <a:gd name="connsiteY4077" fmla="*/ 5573242 h 6415289"/>
                <a:gd name="connsiteX4078" fmla="*/ 397382 w 6552172"/>
                <a:gd name="connsiteY4078" fmla="*/ 5576295 h 6415289"/>
                <a:gd name="connsiteX4079" fmla="*/ 397382 w 6552172"/>
                <a:gd name="connsiteY4079" fmla="*/ 5576359 h 6415289"/>
                <a:gd name="connsiteX4080" fmla="*/ 395919 w 6552172"/>
                <a:gd name="connsiteY4080" fmla="*/ 5579793 h 6415289"/>
                <a:gd name="connsiteX4081" fmla="*/ 394265 w 6552172"/>
                <a:gd name="connsiteY4081" fmla="*/ 186480 h 6415289"/>
                <a:gd name="connsiteX4082" fmla="*/ 396174 w 6552172"/>
                <a:gd name="connsiteY4082" fmla="*/ 194304 h 6415289"/>
                <a:gd name="connsiteX4083" fmla="*/ 393057 w 6552172"/>
                <a:gd name="connsiteY4083" fmla="*/ 199329 h 6415289"/>
                <a:gd name="connsiteX4084" fmla="*/ 388096 w 6552172"/>
                <a:gd name="connsiteY4084" fmla="*/ 191442 h 6415289"/>
                <a:gd name="connsiteX4085" fmla="*/ 391149 w 6552172"/>
                <a:gd name="connsiteY4085" fmla="*/ 183554 h 6415289"/>
                <a:gd name="connsiteX4086" fmla="*/ 394202 w 6552172"/>
                <a:gd name="connsiteY4086" fmla="*/ 186607 h 6415289"/>
                <a:gd name="connsiteX4087" fmla="*/ 394202 w 6552172"/>
                <a:gd name="connsiteY4087" fmla="*/ 186735 h 6415289"/>
                <a:gd name="connsiteX4088" fmla="*/ 386505 w 6552172"/>
                <a:gd name="connsiteY4088" fmla="*/ 49407 h 6415289"/>
                <a:gd name="connsiteX4089" fmla="*/ 382625 w 6552172"/>
                <a:gd name="connsiteY4089" fmla="*/ 56213 h 6415289"/>
                <a:gd name="connsiteX4090" fmla="*/ 375692 w 6552172"/>
                <a:gd name="connsiteY4090" fmla="*/ 50870 h 6415289"/>
                <a:gd name="connsiteX4091" fmla="*/ 386442 w 6552172"/>
                <a:gd name="connsiteY4091" fmla="*/ 49661 h 6415289"/>
                <a:gd name="connsiteX4092" fmla="*/ 375947 w 6552172"/>
                <a:gd name="connsiteY4092" fmla="*/ 4027143 h 6415289"/>
                <a:gd name="connsiteX4093" fmla="*/ 375565 w 6552172"/>
                <a:gd name="connsiteY4093" fmla="*/ 4020782 h 6415289"/>
                <a:gd name="connsiteX4094" fmla="*/ 380717 w 6552172"/>
                <a:gd name="connsiteY4094" fmla="*/ 4023772 h 6415289"/>
                <a:gd name="connsiteX4095" fmla="*/ 375883 w 6552172"/>
                <a:gd name="connsiteY4095" fmla="*/ 4027398 h 6415289"/>
                <a:gd name="connsiteX4096" fmla="*/ 379699 w 6552172"/>
                <a:gd name="connsiteY4096" fmla="*/ 6312929 h 6415289"/>
                <a:gd name="connsiteX4097" fmla="*/ 374420 w 6552172"/>
                <a:gd name="connsiteY4097" fmla="*/ 6312929 h 6415289"/>
                <a:gd name="connsiteX4098" fmla="*/ 381099 w 6552172"/>
                <a:gd name="connsiteY4098" fmla="*/ 6307459 h 6415289"/>
                <a:gd name="connsiteX4099" fmla="*/ 379636 w 6552172"/>
                <a:gd name="connsiteY4099" fmla="*/ 6313184 h 6415289"/>
                <a:gd name="connsiteX4100" fmla="*/ 372575 w 6552172"/>
                <a:gd name="connsiteY4100" fmla="*/ 435629 h 6415289"/>
                <a:gd name="connsiteX4101" fmla="*/ 375692 w 6552172"/>
                <a:gd name="connsiteY4101" fmla="*/ 439827 h 6415289"/>
                <a:gd name="connsiteX4102" fmla="*/ 372575 w 6552172"/>
                <a:gd name="connsiteY4102" fmla="*/ 443962 h 6415289"/>
                <a:gd name="connsiteX4103" fmla="*/ 369459 w 6552172"/>
                <a:gd name="connsiteY4103" fmla="*/ 439827 h 6415289"/>
                <a:gd name="connsiteX4104" fmla="*/ 372512 w 6552172"/>
                <a:gd name="connsiteY4104" fmla="*/ 436075 h 6415289"/>
                <a:gd name="connsiteX4105" fmla="*/ 367169 w 6552172"/>
                <a:gd name="connsiteY4105" fmla="*/ 5220668 h 6415289"/>
                <a:gd name="connsiteX4106" fmla="*/ 372575 w 6552172"/>
                <a:gd name="connsiteY4106" fmla="*/ 5223785 h 6415289"/>
                <a:gd name="connsiteX4107" fmla="*/ 366215 w 6552172"/>
                <a:gd name="connsiteY4107" fmla="*/ 5223785 h 6415289"/>
                <a:gd name="connsiteX4108" fmla="*/ 367105 w 6552172"/>
                <a:gd name="connsiteY4108" fmla="*/ 5221113 h 6415289"/>
                <a:gd name="connsiteX4109" fmla="*/ 366024 w 6552172"/>
                <a:gd name="connsiteY4109" fmla="*/ 6340726 h 6415289"/>
                <a:gd name="connsiteX4110" fmla="*/ 371049 w 6552172"/>
                <a:gd name="connsiteY4110" fmla="*/ 6343906 h 6415289"/>
                <a:gd name="connsiteX4111" fmla="*/ 369840 w 6552172"/>
                <a:gd name="connsiteY4111" fmla="*/ 6347023 h 6415289"/>
                <a:gd name="connsiteX4112" fmla="*/ 364815 w 6552172"/>
                <a:gd name="connsiteY4112" fmla="*/ 6343906 h 6415289"/>
                <a:gd name="connsiteX4113" fmla="*/ 365960 w 6552172"/>
                <a:gd name="connsiteY4113" fmla="*/ 6341171 h 6415289"/>
                <a:gd name="connsiteX4114" fmla="*/ 349422 w 6552172"/>
                <a:gd name="connsiteY4114" fmla="*/ 6312548 h 6415289"/>
                <a:gd name="connsiteX4115" fmla="*/ 350695 w 6552172"/>
                <a:gd name="connsiteY4115" fmla="*/ 6309240 h 6415289"/>
                <a:gd name="connsiteX4116" fmla="*/ 354002 w 6552172"/>
                <a:gd name="connsiteY4116" fmla="*/ 6301417 h 6415289"/>
                <a:gd name="connsiteX4117" fmla="*/ 367678 w 6552172"/>
                <a:gd name="connsiteY4117" fmla="*/ 6295438 h 6415289"/>
                <a:gd name="connsiteX4118" fmla="*/ 370286 w 6552172"/>
                <a:gd name="connsiteY4118" fmla="*/ 6300908 h 6415289"/>
                <a:gd name="connsiteX4119" fmla="*/ 367996 w 6552172"/>
                <a:gd name="connsiteY4119" fmla="*/ 6309240 h 6415289"/>
                <a:gd name="connsiteX4120" fmla="*/ 349359 w 6552172"/>
                <a:gd name="connsiteY4120" fmla="*/ 6312993 h 6415289"/>
                <a:gd name="connsiteX4121" fmla="*/ 360172 w 6552172"/>
                <a:gd name="connsiteY4121" fmla="*/ 6166251 h 6415289"/>
                <a:gd name="connsiteX4122" fmla="*/ 359409 w 6552172"/>
                <a:gd name="connsiteY4122" fmla="*/ 6170450 h 6415289"/>
                <a:gd name="connsiteX4123" fmla="*/ 350122 w 6552172"/>
                <a:gd name="connsiteY4123" fmla="*/ 6168669 h 6415289"/>
                <a:gd name="connsiteX4124" fmla="*/ 350885 w 6552172"/>
                <a:gd name="connsiteY4124" fmla="*/ 6161545 h 6415289"/>
                <a:gd name="connsiteX4125" fmla="*/ 360108 w 6552172"/>
                <a:gd name="connsiteY4125" fmla="*/ 6166569 h 6415289"/>
                <a:gd name="connsiteX4126" fmla="*/ 347451 w 6552172"/>
                <a:gd name="connsiteY4126" fmla="*/ 4006280 h 6415289"/>
                <a:gd name="connsiteX4127" fmla="*/ 350758 w 6552172"/>
                <a:gd name="connsiteY4127" fmla="*/ 4009460 h 6415289"/>
                <a:gd name="connsiteX4128" fmla="*/ 350758 w 6552172"/>
                <a:gd name="connsiteY4128" fmla="*/ 4009460 h 6415289"/>
                <a:gd name="connsiteX4129" fmla="*/ 349422 w 6552172"/>
                <a:gd name="connsiteY4129" fmla="*/ 4012577 h 6415289"/>
                <a:gd name="connsiteX4130" fmla="*/ 346115 w 6552172"/>
                <a:gd name="connsiteY4130" fmla="*/ 4009460 h 6415289"/>
                <a:gd name="connsiteX4131" fmla="*/ 347514 w 6552172"/>
                <a:gd name="connsiteY4131" fmla="*/ 4006598 h 6415289"/>
                <a:gd name="connsiteX4132" fmla="*/ 353811 w 6552172"/>
                <a:gd name="connsiteY4132" fmla="*/ 26063 h 6415289"/>
                <a:gd name="connsiteX4133" fmla="*/ 356928 w 6552172"/>
                <a:gd name="connsiteY4133" fmla="*/ 30134 h 6415289"/>
                <a:gd name="connsiteX4134" fmla="*/ 344588 w 6552172"/>
                <a:gd name="connsiteY4134" fmla="*/ 25936 h 6415289"/>
                <a:gd name="connsiteX4135" fmla="*/ 353811 w 6552172"/>
                <a:gd name="connsiteY4135" fmla="*/ 26381 h 6415289"/>
                <a:gd name="connsiteX4136" fmla="*/ 341662 w 6552172"/>
                <a:gd name="connsiteY4136" fmla="*/ 59139 h 6415289"/>
                <a:gd name="connsiteX4137" fmla="*/ 357310 w 6552172"/>
                <a:gd name="connsiteY4137" fmla="*/ 70779 h 6415289"/>
                <a:gd name="connsiteX4138" fmla="*/ 346942 w 6552172"/>
                <a:gd name="connsiteY4138" fmla="*/ 71288 h 6415289"/>
                <a:gd name="connsiteX4139" fmla="*/ 341662 w 6552172"/>
                <a:gd name="connsiteY4139" fmla="*/ 59457 h 6415289"/>
                <a:gd name="connsiteX4140" fmla="*/ 337655 w 6552172"/>
                <a:gd name="connsiteY4140" fmla="*/ 137375 h 6415289"/>
                <a:gd name="connsiteX4141" fmla="*/ 345415 w 6552172"/>
                <a:gd name="connsiteY4141" fmla="*/ 137375 h 6415289"/>
                <a:gd name="connsiteX4142" fmla="*/ 341471 w 6552172"/>
                <a:gd name="connsiteY4142" fmla="*/ 138966 h 6415289"/>
                <a:gd name="connsiteX4143" fmla="*/ 337655 w 6552172"/>
                <a:gd name="connsiteY4143" fmla="*/ 137693 h 6415289"/>
                <a:gd name="connsiteX4144" fmla="*/ 337655 w 6552172"/>
                <a:gd name="connsiteY4144" fmla="*/ 6131013 h 6415289"/>
                <a:gd name="connsiteX4145" fmla="*/ 340199 w 6552172"/>
                <a:gd name="connsiteY4145" fmla="*/ 6139155 h 6415289"/>
                <a:gd name="connsiteX4146" fmla="*/ 328368 w 6552172"/>
                <a:gd name="connsiteY4146" fmla="*/ 6139155 h 6415289"/>
                <a:gd name="connsiteX4147" fmla="*/ 319909 w 6552172"/>
                <a:gd name="connsiteY4147" fmla="*/ 6137819 h 6415289"/>
                <a:gd name="connsiteX4148" fmla="*/ 318637 w 6552172"/>
                <a:gd name="connsiteY4148" fmla="*/ 6135020 h 6415289"/>
                <a:gd name="connsiteX4149" fmla="*/ 334914 w 6552172"/>
                <a:gd name="connsiteY4149" fmla="*/ 6129525 h 6415289"/>
                <a:gd name="connsiteX4150" fmla="*/ 337591 w 6552172"/>
                <a:gd name="connsiteY4150" fmla="*/ 6131331 h 6415289"/>
                <a:gd name="connsiteX4151" fmla="*/ 319909 w 6552172"/>
                <a:gd name="connsiteY4151" fmla="*/ 6225979 h 6415289"/>
                <a:gd name="connsiteX4152" fmla="*/ 324934 w 6552172"/>
                <a:gd name="connsiteY4152" fmla="*/ 6229159 h 6415289"/>
                <a:gd name="connsiteX4153" fmla="*/ 319082 w 6552172"/>
                <a:gd name="connsiteY4153" fmla="*/ 6244615 h 6415289"/>
                <a:gd name="connsiteX4154" fmla="*/ 319845 w 6552172"/>
                <a:gd name="connsiteY4154" fmla="*/ 6226297 h 6415289"/>
                <a:gd name="connsiteX4155" fmla="*/ 317301 w 6552172"/>
                <a:gd name="connsiteY4155" fmla="*/ 6214847 h 6415289"/>
                <a:gd name="connsiteX4156" fmla="*/ 322453 w 6552172"/>
                <a:gd name="connsiteY4156" fmla="*/ 6206260 h 6415289"/>
                <a:gd name="connsiteX4157" fmla="*/ 325570 w 6552172"/>
                <a:gd name="connsiteY4157" fmla="*/ 6212049 h 6415289"/>
                <a:gd name="connsiteX4158" fmla="*/ 320418 w 6552172"/>
                <a:gd name="connsiteY4158" fmla="*/ 6220635 h 6415289"/>
                <a:gd name="connsiteX4159" fmla="*/ 317237 w 6552172"/>
                <a:gd name="connsiteY4159" fmla="*/ 6215165 h 6415289"/>
                <a:gd name="connsiteX4160" fmla="*/ 322962 w 6552172"/>
                <a:gd name="connsiteY4160" fmla="*/ 6257464 h 6415289"/>
                <a:gd name="connsiteX4161" fmla="*/ 326079 w 6552172"/>
                <a:gd name="connsiteY4161" fmla="*/ 6260835 h 6415289"/>
                <a:gd name="connsiteX4162" fmla="*/ 322962 w 6552172"/>
                <a:gd name="connsiteY4162" fmla="*/ 6262235 h 6415289"/>
                <a:gd name="connsiteX4163" fmla="*/ 319909 w 6552172"/>
                <a:gd name="connsiteY4163" fmla="*/ 6258863 h 6415289"/>
                <a:gd name="connsiteX4164" fmla="*/ 322898 w 6552172"/>
                <a:gd name="connsiteY4164" fmla="*/ 6257782 h 6415289"/>
                <a:gd name="connsiteX4165" fmla="*/ 328623 w 6552172"/>
                <a:gd name="connsiteY4165" fmla="*/ 6165361 h 6415289"/>
                <a:gd name="connsiteX4166" fmla="*/ 332312 w 6552172"/>
                <a:gd name="connsiteY4166" fmla="*/ 6169114 h 6415289"/>
                <a:gd name="connsiteX4167" fmla="*/ 327351 w 6552172"/>
                <a:gd name="connsiteY4167" fmla="*/ 6174075 h 6415289"/>
                <a:gd name="connsiteX4168" fmla="*/ 328559 w 6552172"/>
                <a:gd name="connsiteY4168" fmla="*/ 6165679 h 6415289"/>
                <a:gd name="connsiteX4169" fmla="*/ 318382 w 6552172"/>
                <a:gd name="connsiteY4169" fmla="*/ 5934912 h 6415289"/>
                <a:gd name="connsiteX4170" fmla="*/ 326079 w 6552172"/>
                <a:gd name="connsiteY4170" fmla="*/ 5936757 h 6415289"/>
                <a:gd name="connsiteX4171" fmla="*/ 321244 w 6552172"/>
                <a:gd name="connsiteY4171" fmla="*/ 5938156 h 6415289"/>
                <a:gd name="connsiteX4172" fmla="*/ 318319 w 6552172"/>
                <a:gd name="connsiteY4172" fmla="*/ 5935230 h 6415289"/>
                <a:gd name="connsiteX4173" fmla="*/ 316156 w 6552172"/>
                <a:gd name="connsiteY4173" fmla="*/ 6101754 h 6415289"/>
                <a:gd name="connsiteX4174" fmla="*/ 326079 w 6552172"/>
                <a:gd name="connsiteY4174" fmla="*/ 6116511 h 6415289"/>
                <a:gd name="connsiteX4175" fmla="*/ 319718 w 6552172"/>
                <a:gd name="connsiteY4175" fmla="*/ 6123762 h 6415289"/>
                <a:gd name="connsiteX4176" fmla="*/ 317364 w 6552172"/>
                <a:gd name="connsiteY4176" fmla="*/ 6116384 h 6415289"/>
                <a:gd name="connsiteX4177" fmla="*/ 317364 w 6552172"/>
                <a:gd name="connsiteY4177" fmla="*/ 6114539 h 6415289"/>
                <a:gd name="connsiteX4178" fmla="*/ 316092 w 6552172"/>
                <a:gd name="connsiteY4178" fmla="*/ 6102072 h 6415289"/>
                <a:gd name="connsiteX4179" fmla="*/ 293321 w 6552172"/>
                <a:gd name="connsiteY4179" fmla="*/ 303708 h 6415289"/>
                <a:gd name="connsiteX4180" fmla="*/ 298091 w 6552172"/>
                <a:gd name="connsiteY4180" fmla="*/ 306825 h 6415289"/>
                <a:gd name="connsiteX4181" fmla="*/ 295299 w 6552172"/>
                <a:gd name="connsiteY4181" fmla="*/ 309999 h 6415289"/>
                <a:gd name="connsiteX4182" fmla="*/ 295229 w 6552172"/>
                <a:gd name="connsiteY4182" fmla="*/ 310005 h 6415289"/>
                <a:gd name="connsiteX4183" fmla="*/ 290395 w 6552172"/>
                <a:gd name="connsiteY4183" fmla="*/ 306825 h 6415289"/>
                <a:gd name="connsiteX4184" fmla="*/ 293321 w 6552172"/>
                <a:gd name="connsiteY4184" fmla="*/ 303708 h 6415289"/>
                <a:gd name="connsiteX4185" fmla="*/ 291921 w 6552172"/>
                <a:gd name="connsiteY4185" fmla="*/ 534920 h 6415289"/>
                <a:gd name="connsiteX4186" fmla="*/ 295038 w 6552172"/>
                <a:gd name="connsiteY4186" fmla="*/ 538291 h 6415289"/>
                <a:gd name="connsiteX4187" fmla="*/ 291921 w 6552172"/>
                <a:gd name="connsiteY4187" fmla="*/ 539691 h 6415289"/>
                <a:gd name="connsiteX4188" fmla="*/ 288805 w 6552172"/>
                <a:gd name="connsiteY4188" fmla="*/ 536326 h 6415289"/>
                <a:gd name="connsiteX4189" fmla="*/ 288805 w 6552172"/>
                <a:gd name="connsiteY4189" fmla="*/ 536319 h 6415289"/>
                <a:gd name="connsiteX4190" fmla="*/ 291921 w 6552172"/>
                <a:gd name="connsiteY4190" fmla="*/ 534602 h 6415289"/>
                <a:gd name="connsiteX4191" fmla="*/ 290586 w 6552172"/>
                <a:gd name="connsiteY4191" fmla="*/ 5551298 h 6415289"/>
                <a:gd name="connsiteX4192" fmla="*/ 295038 w 6552172"/>
                <a:gd name="connsiteY4192" fmla="*/ 5556068 h 6415289"/>
                <a:gd name="connsiteX4193" fmla="*/ 284798 w 6552172"/>
                <a:gd name="connsiteY4193" fmla="*/ 5558740 h 6415289"/>
                <a:gd name="connsiteX4194" fmla="*/ 290586 w 6552172"/>
                <a:gd name="connsiteY4194" fmla="*/ 5551298 h 6415289"/>
                <a:gd name="connsiteX4195" fmla="*/ 288805 w 6552172"/>
                <a:gd name="connsiteY4195" fmla="*/ 6246397 h 6415289"/>
                <a:gd name="connsiteX4196" fmla="*/ 299554 w 6552172"/>
                <a:gd name="connsiteY4196" fmla="*/ 6246397 h 6415289"/>
                <a:gd name="connsiteX4197" fmla="*/ 299014 w 6552172"/>
                <a:gd name="connsiteY4197" fmla="*/ 6250588 h 6415289"/>
                <a:gd name="connsiteX4198" fmla="*/ 298918 w 6552172"/>
                <a:gd name="connsiteY4198" fmla="*/ 6250658 h 6415289"/>
                <a:gd name="connsiteX4199" fmla="*/ 288805 w 6552172"/>
                <a:gd name="connsiteY4199" fmla="*/ 6246524 h 6415289"/>
                <a:gd name="connsiteX4200" fmla="*/ 295929 w 6552172"/>
                <a:gd name="connsiteY4200" fmla="*/ 6357582 h 6415289"/>
                <a:gd name="connsiteX4201" fmla="*/ 288042 w 6552172"/>
                <a:gd name="connsiteY4201" fmla="*/ 6352875 h 6415289"/>
                <a:gd name="connsiteX4202" fmla="*/ 284225 w 6552172"/>
                <a:gd name="connsiteY4202" fmla="*/ 6340154 h 6415289"/>
                <a:gd name="connsiteX4203" fmla="*/ 286833 w 6552172"/>
                <a:gd name="connsiteY4203" fmla="*/ 6334620 h 6415289"/>
                <a:gd name="connsiteX4204" fmla="*/ 295929 w 6552172"/>
                <a:gd name="connsiteY4204" fmla="*/ 6357709 h 6415289"/>
                <a:gd name="connsiteX4205" fmla="*/ 291921 w 6552172"/>
                <a:gd name="connsiteY4205" fmla="*/ 6215229 h 6415289"/>
                <a:gd name="connsiteX4206" fmla="*/ 288805 w 6552172"/>
                <a:gd name="connsiteY4206" fmla="*/ 6212049 h 6415289"/>
                <a:gd name="connsiteX4207" fmla="*/ 291985 w 6552172"/>
                <a:gd name="connsiteY4207" fmla="*/ 6208868 h 6415289"/>
                <a:gd name="connsiteX4208" fmla="*/ 295166 w 6552172"/>
                <a:gd name="connsiteY4208" fmla="*/ 6212049 h 6415289"/>
                <a:gd name="connsiteX4209" fmla="*/ 292112 w 6552172"/>
                <a:gd name="connsiteY4209" fmla="*/ 6215356 h 6415289"/>
                <a:gd name="connsiteX4210" fmla="*/ 291921 w 6552172"/>
                <a:gd name="connsiteY4210" fmla="*/ 6215356 h 6415289"/>
                <a:gd name="connsiteX4211" fmla="*/ 282380 w 6552172"/>
                <a:gd name="connsiteY4211" fmla="*/ 6145261 h 6415289"/>
                <a:gd name="connsiteX4212" fmla="*/ 274048 w 6552172"/>
                <a:gd name="connsiteY4212" fmla="*/ 6142144 h 6415289"/>
                <a:gd name="connsiteX4213" fmla="*/ 291985 w 6552172"/>
                <a:gd name="connsiteY4213" fmla="*/ 6141127 h 6415289"/>
                <a:gd name="connsiteX4214" fmla="*/ 282380 w 6552172"/>
                <a:gd name="connsiteY4214" fmla="*/ 6145515 h 6415289"/>
                <a:gd name="connsiteX4215" fmla="*/ 247715 w 6552172"/>
                <a:gd name="connsiteY4215" fmla="*/ 6320944 h 6415289"/>
                <a:gd name="connsiteX4216" fmla="*/ 232258 w 6552172"/>
                <a:gd name="connsiteY4216" fmla="*/ 6324188 h 6415289"/>
                <a:gd name="connsiteX4217" fmla="*/ 223735 w 6552172"/>
                <a:gd name="connsiteY4217" fmla="*/ 6321135 h 6415289"/>
                <a:gd name="connsiteX4218" fmla="*/ 231240 w 6552172"/>
                <a:gd name="connsiteY4218" fmla="*/ 6316110 h 6415289"/>
                <a:gd name="connsiteX4219" fmla="*/ 239891 w 6552172"/>
                <a:gd name="connsiteY4219" fmla="*/ 6312357 h 6415289"/>
                <a:gd name="connsiteX4220" fmla="*/ 248287 w 6552172"/>
                <a:gd name="connsiteY4220" fmla="*/ 6313693 h 6415289"/>
                <a:gd name="connsiteX4221" fmla="*/ 259736 w 6552172"/>
                <a:gd name="connsiteY4221" fmla="*/ 6317064 h 6415289"/>
                <a:gd name="connsiteX4222" fmla="*/ 263998 w 6552172"/>
                <a:gd name="connsiteY4222" fmla="*/ 6320435 h 6415289"/>
                <a:gd name="connsiteX4223" fmla="*/ 256429 w 6552172"/>
                <a:gd name="connsiteY4223" fmla="*/ 6322662 h 6415289"/>
                <a:gd name="connsiteX4224" fmla="*/ 247715 w 6552172"/>
                <a:gd name="connsiteY4224" fmla="*/ 6320944 h 6415289"/>
                <a:gd name="connsiteX4225" fmla="*/ 251595 w 6552172"/>
                <a:gd name="connsiteY4225" fmla="*/ 6365024 h 6415289"/>
                <a:gd name="connsiteX4226" fmla="*/ 245234 w 6552172"/>
                <a:gd name="connsiteY4226" fmla="*/ 6369540 h 6415289"/>
                <a:gd name="connsiteX4227" fmla="*/ 241863 w 6552172"/>
                <a:gd name="connsiteY4227" fmla="*/ 6360508 h 6415289"/>
                <a:gd name="connsiteX4228" fmla="*/ 251595 w 6552172"/>
                <a:gd name="connsiteY4228" fmla="*/ 6364960 h 6415289"/>
                <a:gd name="connsiteX4229" fmla="*/ 176284 w 6552172"/>
                <a:gd name="connsiteY4229" fmla="*/ 6157919 h 6415289"/>
                <a:gd name="connsiteX4230" fmla="*/ 169605 w 6552172"/>
                <a:gd name="connsiteY4230" fmla="*/ 6145197 h 6415289"/>
                <a:gd name="connsiteX4231" fmla="*/ 178764 w 6552172"/>
                <a:gd name="connsiteY4231" fmla="*/ 6145961 h 6415289"/>
                <a:gd name="connsiteX4232" fmla="*/ 185125 w 6552172"/>
                <a:gd name="connsiteY4232" fmla="*/ 6155883 h 6415289"/>
                <a:gd name="connsiteX4233" fmla="*/ 193012 w 6552172"/>
                <a:gd name="connsiteY4233" fmla="*/ 6162244 h 6415289"/>
                <a:gd name="connsiteX4234" fmla="*/ 176284 w 6552172"/>
                <a:gd name="connsiteY4234" fmla="*/ 6157855 h 6415289"/>
                <a:gd name="connsiteX4235" fmla="*/ 177937 w 6552172"/>
                <a:gd name="connsiteY4235" fmla="*/ 6352048 h 6415289"/>
                <a:gd name="connsiteX4236" fmla="*/ 188814 w 6552172"/>
                <a:gd name="connsiteY4236" fmla="*/ 6357963 h 6415289"/>
                <a:gd name="connsiteX4237" fmla="*/ 182772 w 6552172"/>
                <a:gd name="connsiteY4237" fmla="*/ 6362499 h 6415289"/>
                <a:gd name="connsiteX4238" fmla="*/ 178383 w 6552172"/>
                <a:gd name="connsiteY4238" fmla="*/ 6358663 h 6415289"/>
                <a:gd name="connsiteX4239" fmla="*/ 177937 w 6552172"/>
                <a:gd name="connsiteY4239" fmla="*/ 6351984 h 6415289"/>
                <a:gd name="connsiteX4240" fmla="*/ 145053 w 6552172"/>
                <a:gd name="connsiteY4240" fmla="*/ 6202762 h 6415289"/>
                <a:gd name="connsiteX4241" fmla="*/ 135766 w 6552172"/>
                <a:gd name="connsiteY4241" fmla="*/ 6192458 h 6415289"/>
                <a:gd name="connsiteX4242" fmla="*/ 149314 w 6552172"/>
                <a:gd name="connsiteY4242" fmla="*/ 6200408 h 6415289"/>
                <a:gd name="connsiteX4243" fmla="*/ 145053 w 6552172"/>
                <a:gd name="connsiteY4243" fmla="*/ 6202698 h 6415289"/>
                <a:gd name="connsiteX4244" fmla="*/ 149314 w 6552172"/>
                <a:gd name="connsiteY4244" fmla="*/ 6261217 h 6415289"/>
                <a:gd name="connsiteX4245" fmla="*/ 146198 w 6552172"/>
                <a:gd name="connsiteY4245" fmla="*/ 6262616 h 6415289"/>
                <a:gd name="connsiteX4246" fmla="*/ 143144 w 6552172"/>
                <a:gd name="connsiteY4246" fmla="*/ 6259245 h 6415289"/>
                <a:gd name="connsiteX4247" fmla="*/ 146198 w 6552172"/>
                <a:gd name="connsiteY4247" fmla="*/ 6257846 h 6415289"/>
                <a:gd name="connsiteX4248" fmla="*/ 149251 w 6552172"/>
                <a:gd name="connsiteY4248" fmla="*/ 6261153 h 6415289"/>
                <a:gd name="connsiteX4249" fmla="*/ 123871 w 6552172"/>
                <a:gd name="connsiteY4249" fmla="*/ 6363434 h 6415289"/>
                <a:gd name="connsiteX4250" fmla="*/ 119991 w 6552172"/>
                <a:gd name="connsiteY4250" fmla="*/ 6366232 h 6415289"/>
                <a:gd name="connsiteX4251" fmla="*/ 122752 w 6552172"/>
                <a:gd name="connsiteY4251" fmla="*/ 6355330 h 6415289"/>
                <a:gd name="connsiteX4252" fmla="*/ 126925 w 6552172"/>
                <a:gd name="connsiteY4252" fmla="*/ 6354210 h 6415289"/>
                <a:gd name="connsiteX4253" fmla="*/ 127370 w 6552172"/>
                <a:gd name="connsiteY4253" fmla="*/ 6355928 h 6415289"/>
                <a:gd name="connsiteX4254" fmla="*/ 123808 w 6552172"/>
                <a:gd name="connsiteY4254" fmla="*/ 6363370 h 6415289"/>
                <a:gd name="connsiteX4255" fmla="*/ 122027 w 6552172"/>
                <a:gd name="connsiteY4255" fmla="*/ 6347913 h 6415289"/>
                <a:gd name="connsiteX4256" fmla="*/ 127815 w 6552172"/>
                <a:gd name="connsiteY4256" fmla="*/ 6346769 h 6415289"/>
                <a:gd name="connsiteX4257" fmla="*/ 124317 w 6552172"/>
                <a:gd name="connsiteY4257" fmla="*/ 6350267 h 6415289"/>
                <a:gd name="connsiteX4258" fmla="*/ 121836 w 6552172"/>
                <a:gd name="connsiteY4258" fmla="*/ 6347850 h 6415289"/>
                <a:gd name="connsiteX4259" fmla="*/ 112104 w 6552172"/>
                <a:gd name="connsiteY4259" fmla="*/ 2548086 h 6415289"/>
                <a:gd name="connsiteX4260" fmla="*/ 101164 w 6552172"/>
                <a:gd name="connsiteY4260" fmla="*/ 2552284 h 6415289"/>
                <a:gd name="connsiteX4261" fmla="*/ 92322 w 6552172"/>
                <a:gd name="connsiteY4261" fmla="*/ 2547832 h 6415289"/>
                <a:gd name="connsiteX4262" fmla="*/ 111913 w 6552172"/>
                <a:gd name="connsiteY4262" fmla="*/ 2548023 h 6415289"/>
                <a:gd name="connsiteX4263" fmla="*/ 101482 w 6552172"/>
                <a:gd name="connsiteY4263" fmla="*/ 1936376 h 6415289"/>
                <a:gd name="connsiteX4264" fmla="*/ 104789 w 6552172"/>
                <a:gd name="connsiteY4264" fmla="*/ 1933260 h 6415289"/>
                <a:gd name="connsiteX4265" fmla="*/ 106125 w 6552172"/>
                <a:gd name="connsiteY4265" fmla="*/ 1936376 h 6415289"/>
                <a:gd name="connsiteX4266" fmla="*/ 102817 w 6552172"/>
                <a:gd name="connsiteY4266" fmla="*/ 1939557 h 6415289"/>
                <a:gd name="connsiteX4267" fmla="*/ 102817 w 6552172"/>
                <a:gd name="connsiteY4267" fmla="*/ 1939557 h 6415289"/>
                <a:gd name="connsiteX4268" fmla="*/ 101291 w 6552172"/>
                <a:gd name="connsiteY4268" fmla="*/ 1936313 h 6415289"/>
                <a:gd name="connsiteX4269" fmla="*/ 99446 w 6552172"/>
                <a:gd name="connsiteY4269" fmla="*/ 2645787 h 6415289"/>
                <a:gd name="connsiteX4270" fmla="*/ 101673 w 6552172"/>
                <a:gd name="connsiteY4270" fmla="*/ 2636373 h 6415289"/>
                <a:gd name="connsiteX4271" fmla="*/ 110005 w 6552172"/>
                <a:gd name="connsiteY4271" fmla="*/ 2624924 h 6415289"/>
                <a:gd name="connsiteX4272" fmla="*/ 106252 w 6552172"/>
                <a:gd name="connsiteY4272" fmla="*/ 2636945 h 6415289"/>
                <a:gd name="connsiteX4273" fmla="*/ 103008 w 6552172"/>
                <a:gd name="connsiteY4273" fmla="*/ 2920379 h 6415289"/>
                <a:gd name="connsiteX4274" fmla="*/ 99510 w 6552172"/>
                <a:gd name="connsiteY4274" fmla="*/ 2923941 h 6415289"/>
                <a:gd name="connsiteX4275" fmla="*/ 97220 w 6552172"/>
                <a:gd name="connsiteY4275" fmla="*/ 2921587 h 6415289"/>
                <a:gd name="connsiteX4276" fmla="*/ 102817 w 6552172"/>
                <a:gd name="connsiteY4276" fmla="*/ 2920315 h 6415289"/>
                <a:gd name="connsiteX4277" fmla="*/ 111086 w 6552172"/>
                <a:gd name="connsiteY4277" fmla="*/ 6177065 h 6415289"/>
                <a:gd name="connsiteX4278" fmla="*/ 118528 w 6552172"/>
                <a:gd name="connsiteY4278" fmla="*/ 6180881 h 6415289"/>
                <a:gd name="connsiteX4279" fmla="*/ 115933 w 6552172"/>
                <a:gd name="connsiteY4279" fmla="*/ 6183871 h 6415289"/>
                <a:gd name="connsiteX4280" fmla="*/ 115921 w 6552172"/>
                <a:gd name="connsiteY4280" fmla="*/ 6183871 h 6415289"/>
                <a:gd name="connsiteX4281" fmla="*/ 110648 w 6552172"/>
                <a:gd name="connsiteY4281" fmla="*/ 6179666 h 6415289"/>
                <a:gd name="connsiteX4282" fmla="*/ 111086 w 6552172"/>
                <a:gd name="connsiteY4282" fmla="*/ 6177065 h 6415289"/>
                <a:gd name="connsiteX4283" fmla="*/ 94548 w 6552172"/>
                <a:gd name="connsiteY4283" fmla="*/ 6235456 h 6415289"/>
                <a:gd name="connsiteX4284" fmla="*/ 105553 w 6552172"/>
                <a:gd name="connsiteY4284" fmla="*/ 6241817 h 6415289"/>
                <a:gd name="connsiteX4285" fmla="*/ 121645 w 6552172"/>
                <a:gd name="connsiteY4285" fmla="*/ 6246587 h 6415289"/>
                <a:gd name="connsiteX4286" fmla="*/ 123235 w 6552172"/>
                <a:gd name="connsiteY4286" fmla="*/ 6244552 h 6415289"/>
                <a:gd name="connsiteX4287" fmla="*/ 123235 w 6552172"/>
                <a:gd name="connsiteY4287" fmla="*/ 6251358 h 6415289"/>
                <a:gd name="connsiteX4288" fmla="*/ 112613 w 6552172"/>
                <a:gd name="connsiteY4288" fmla="*/ 6253075 h 6415289"/>
                <a:gd name="connsiteX4289" fmla="*/ 107970 w 6552172"/>
                <a:gd name="connsiteY4289" fmla="*/ 6251421 h 6415289"/>
                <a:gd name="connsiteX4290" fmla="*/ 103326 w 6552172"/>
                <a:gd name="connsiteY4290" fmla="*/ 6249768 h 6415289"/>
                <a:gd name="connsiteX4291" fmla="*/ 97920 w 6552172"/>
                <a:gd name="connsiteY4291" fmla="*/ 6242198 h 6415289"/>
                <a:gd name="connsiteX4292" fmla="*/ 94358 w 6552172"/>
                <a:gd name="connsiteY4292" fmla="*/ 6235456 h 6415289"/>
                <a:gd name="connsiteX4293" fmla="*/ 137229 w 6552172"/>
                <a:gd name="connsiteY4293" fmla="*/ 6093358 h 6415289"/>
                <a:gd name="connsiteX4294" fmla="*/ 152622 w 6552172"/>
                <a:gd name="connsiteY4294" fmla="*/ 6102072 h 6415289"/>
                <a:gd name="connsiteX4295" fmla="*/ 144226 w 6552172"/>
                <a:gd name="connsiteY4295" fmla="*/ 6101499 h 6415289"/>
                <a:gd name="connsiteX4296" fmla="*/ 140218 w 6552172"/>
                <a:gd name="connsiteY4296" fmla="*/ 6101499 h 6415289"/>
                <a:gd name="connsiteX4297" fmla="*/ 126925 w 6552172"/>
                <a:gd name="connsiteY4297" fmla="*/ 6103917 h 6415289"/>
                <a:gd name="connsiteX4298" fmla="*/ 137038 w 6552172"/>
                <a:gd name="connsiteY4298" fmla="*/ 6093358 h 6415289"/>
                <a:gd name="connsiteX4299" fmla="*/ 134049 w 6552172"/>
                <a:gd name="connsiteY4299" fmla="*/ 3808462 h 6415289"/>
                <a:gd name="connsiteX4300" fmla="*/ 136911 w 6552172"/>
                <a:gd name="connsiteY4300" fmla="*/ 3811572 h 6415289"/>
                <a:gd name="connsiteX4301" fmla="*/ 136911 w 6552172"/>
                <a:gd name="connsiteY4301" fmla="*/ 3811578 h 6415289"/>
                <a:gd name="connsiteX4302" fmla="*/ 132077 w 6552172"/>
                <a:gd name="connsiteY4302" fmla="*/ 3814759 h 6415289"/>
                <a:gd name="connsiteX4303" fmla="*/ 129151 w 6552172"/>
                <a:gd name="connsiteY4303" fmla="*/ 3811578 h 6415289"/>
                <a:gd name="connsiteX4304" fmla="*/ 134049 w 6552172"/>
                <a:gd name="connsiteY4304" fmla="*/ 3808462 h 6415289"/>
                <a:gd name="connsiteX4305" fmla="*/ 135512 w 6552172"/>
                <a:gd name="connsiteY4305" fmla="*/ 2576073 h 6415289"/>
                <a:gd name="connsiteX4306" fmla="*/ 141300 w 6552172"/>
                <a:gd name="connsiteY4306" fmla="*/ 2579381 h 6415289"/>
                <a:gd name="connsiteX4307" fmla="*/ 134939 w 6552172"/>
                <a:gd name="connsiteY4307" fmla="*/ 2584533 h 6415289"/>
                <a:gd name="connsiteX4308" fmla="*/ 135512 w 6552172"/>
                <a:gd name="connsiteY4308" fmla="*/ 2576010 h 6415289"/>
                <a:gd name="connsiteX4309" fmla="*/ 134112 w 6552172"/>
                <a:gd name="connsiteY4309" fmla="*/ 5711906 h 6415289"/>
                <a:gd name="connsiteX4310" fmla="*/ 139264 w 6552172"/>
                <a:gd name="connsiteY4310" fmla="*/ 5715849 h 6415289"/>
                <a:gd name="connsiteX4311" fmla="*/ 127624 w 6552172"/>
                <a:gd name="connsiteY4311" fmla="*/ 5716867 h 6415289"/>
                <a:gd name="connsiteX4312" fmla="*/ 134112 w 6552172"/>
                <a:gd name="connsiteY4312" fmla="*/ 5711906 h 6415289"/>
                <a:gd name="connsiteX4313" fmla="*/ 130741 w 6552172"/>
                <a:gd name="connsiteY4313" fmla="*/ 6061172 h 6415289"/>
                <a:gd name="connsiteX4314" fmla="*/ 127624 w 6552172"/>
                <a:gd name="connsiteY4314" fmla="*/ 6067533 h 6415289"/>
                <a:gd name="connsiteX4315" fmla="*/ 124508 w 6552172"/>
                <a:gd name="connsiteY4315" fmla="*/ 6061172 h 6415289"/>
                <a:gd name="connsiteX4316" fmla="*/ 127624 w 6552172"/>
                <a:gd name="connsiteY4316" fmla="*/ 6054812 h 6415289"/>
                <a:gd name="connsiteX4317" fmla="*/ 130741 w 6552172"/>
                <a:gd name="connsiteY4317" fmla="*/ 6061172 h 6415289"/>
                <a:gd name="connsiteX4318" fmla="*/ 133794 w 6552172"/>
                <a:gd name="connsiteY4318" fmla="*/ 6300272 h 6415289"/>
                <a:gd name="connsiteX4319" fmla="*/ 137102 w 6552172"/>
                <a:gd name="connsiteY4319" fmla="*/ 6303325 h 6415289"/>
                <a:gd name="connsiteX4320" fmla="*/ 134049 w 6552172"/>
                <a:gd name="connsiteY4320" fmla="*/ 6306626 h 6415289"/>
                <a:gd name="connsiteX4321" fmla="*/ 130741 w 6552172"/>
                <a:gd name="connsiteY4321" fmla="*/ 6303579 h 6415289"/>
                <a:gd name="connsiteX4322" fmla="*/ 130741 w 6552172"/>
                <a:gd name="connsiteY4322" fmla="*/ 6303452 h 6415289"/>
                <a:gd name="connsiteX4323" fmla="*/ 133794 w 6552172"/>
                <a:gd name="connsiteY4323" fmla="*/ 6300272 h 6415289"/>
                <a:gd name="connsiteX4324" fmla="*/ 133794 w 6552172"/>
                <a:gd name="connsiteY4324" fmla="*/ 6300272 h 6415289"/>
                <a:gd name="connsiteX4325" fmla="*/ 152431 w 6552172"/>
                <a:gd name="connsiteY4325" fmla="*/ 6212812 h 6415289"/>
                <a:gd name="connsiteX4326" fmla="*/ 155548 w 6552172"/>
                <a:gd name="connsiteY4326" fmla="*/ 6217010 h 6415289"/>
                <a:gd name="connsiteX4327" fmla="*/ 152431 w 6552172"/>
                <a:gd name="connsiteY4327" fmla="*/ 6221208 h 6415289"/>
                <a:gd name="connsiteX4328" fmla="*/ 149314 w 6552172"/>
                <a:gd name="connsiteY4328" fmla="*/ 6217010 h 6415289"/>
                <a:gd name="connsiteX4329" fmla="*/ 152431 w 6552172"/>
                <a:gd name="connsiteY4329" fmla="*/ 6212812 h 6415289"/>
                <a:gd name="connsiteX4330" fmla="*/ 154784 w 6552172"/>
                <a:gd name="connsiteY4330" fmla="*/ 6186796 h 6415289"/>
                <a:gd name="connsiteX4331" fmla="*/ 140028 w 6552172"/>
                <a:gd name="connsiteY4331" fmla="*/ 6180436 h 6415289"/>
                <a:gd name="connsiteX4332" fmla="*/ 147024 w 6552172"/>
                <a:gd name="connsiteY4332" fmla="*/ 6179037 h 6415289"/>
                <a:gd name="connsiteX4333" fmla="*/ 156311 w 6552172"/>
                <a:gd name="connsiteY4333" fmla="*/ 6181008 h 6415289"/>
                <a:gd name="connsiteX4334" fmla="*/ 158601 w 6552172"/>
                <a:gd name="connsiteY4334" fmla="*/ 6184189 h 6415289"/>
                <a:gd name="connsiteX4335" fmla="*/ 154861 w 6552172"/>
                <a:gd name="connsiteY4335" fmla="*/ 6186688 h 6415289"/>
                <a:gd name="connsiteX4336" fmla="*/ 154784 w 6552172"/>
                <a:gd name="connsiteY4336" fmla="*/ 6186669 h 6415289"/>
                <a:gd name="connsiteX4337" fmla="*/ 166743 w 6552172"/>
                <a:gd name="connsiteY4337" fmla="*/ 6338182 h 6415289"/>
                <a:gd name="connsiteX4338" fmla="*/ 173994 w 6552172"/>
                <a:gd name="connsiteY4338" fmla="*/ 6349313 h 6415289"/>
                <a:gd name="connsiteX4339" fmla="*/ 160636 w 6552172"/>
                <a:gd name="connsiteY4339" fmla="*/ 6348104 h 6415289"/>
                <a:gd name="connsiteX4340" fmla="*/ 166743 w 6552172"/>
                <a:gd name="connsiteY4340" fmla="*/ 6338054 h 6415289"/>
                <a:gd name="connsiteX4341" fmla="*/ 171004 w 6552172"/>
                <a:gd name="connsiteY4341" fmla="*/ 6262680 h 6415289"/>
                <a:gd name="connsiteX4342" fmla="*/ 165598 w 6552172"/>
                <a:gd name="connsiteY4342" fmla="*/ 6258736 h 6415289"/>
                <a:gd name="connsiteX4343" fmla="*/ 171004 w 6552172"/>
                <a:gd name="connsiteY4343" fmla="*/ 6254792 h 6415289"/>
                <a:gd name="connsiteX4344" fmla="*/ 176475 w 6552172"/>
                <a:gd name="connsiteY4344" fmla="*/ 6258736 h 6415289"/>
                <a:gd name="connsiteX4345" fmla="*/ 171004 w 6552172"/>
                <a:gd name="connsiteY4345" fmla="*/ 6262553 h 6415289"/>
                <a:gd name="connsiteX4346" fmla="*/ 171004 w 6552172"/>
                <a:gd name="connsiteY4346" fmla="*/ 5856739 h 6415289"/>
                <a:gd name="connsiteX4347" fmla="*/ 167951 w 6552172"/>
                <a:gd name="connsiteY4347" fmla="*/ 5853438 h 6415289"/>
                <a:gd name="connsiteX4348" fmla="*/ 167951 w 6552172"/>
                <a:gd name="connsiteY4348" fmla="*/ 5853432 h 6415289"/>
                <a:gd name="connsiteX4349" fmla="*/ 171004 w 6552172"/>
                <a:gd name="connsiteY4349" fmla="*/ 5852032 h 6415289"/>
                <a:gd name="connsiteX4350" fmla="*/ 174121 w 6552172"/>
                <a:gd name="connsiteY4350" fmla="*/ 5855403 h 6415289"/>
                <a:gd name="connsiteX4351" fmla="*/ 171004 w 6552172"/>
                <a:gd name="connsiteY4351" fmla="*/ 5856612 h 6415289"/>
                <a:gd name="connsiteX4352" fmla="*/ 182644 w 6552172"/>
                <a:gd name="connsiteY4352" fmla="*/ 6131077 h 6415289"/>
                <a:gd name="connsiteX4353" fmla="*/ 190532 w 6552172"/>
                <a:gd name="connsiteY4353" fmla="*/ 6135211 h 6415289"/>
                <a:gd name="connsiteX4354" fmla="*/ 174121 w 6552172"/>
                <a:gd name="connsiteY4354" fmla="*/ 6133176 h 6415289"/>
                <a:gd name="connsiteX4355" fmla="*/ 182644 w 6552172"/>
                <a:gd name="connsiteY4355" fmla="*/ 6130950 h 6415289"/>
                <a:gd name="connsiteX4356" fmla="*/ 171004 w 6552172"/>
                <a:gd name="connsiteY4356" fmla="*/ 6133685 h 6415289"/>
                <a:gd name="connsiteX4357" fmla="*/ 169669 w 6552172"/>
                <a:gd name="connsiteY4357" fmla="*/ 6136801 h 6415289"/>
                <a:gd name="connsiteX4358" fmla="*/ 166361 w 6552172"/>
                <a:gd name="connsiteY4358" fmla="*/ 6133685 h 6415289"/>
                <a:gd name="connsiteX4359" fmla="*/ 167760 w 6552172"/>
                <a:gd name="connsiteY4359" fmla="*/ 6130504 h 6415289"/>
                <a:gd name="connsiteX4360" fmla="*/ 171004 w 6552172"/>
                <a:gd name="connsiteY4360" fmla="*/ 6133557 h 6415289"/>
                <a:gd name="connsiteX4361" fmla="*/ 191168 w 6552172"/>
                <a:gd name="connsiteY4361" fmla="*/ 2241627 h 6415289"/>
                <a:gd name="connsiteX4362" fmla="*/ 195493 w 6552172"/>
                <a:gd name="connsiteY4362" fmla="*/ 2238510 h 6415289"/>
                <a:gd name="connsiteX4363" fmla="*/ 203571 w 6552172"/>
                <a:gd name="connsiteY4363" fmla="*/ 2241627 h 6415289"/>
                <a:gd name="connsiteX4364" fmla="*/ 199309 w 6552172"/>
                <a:gd name="connsiteY4364" fmla="*/ 2244744 h 6415289"/>
                <a:gd name="connsiteX4365" fmla="*/ 191168 w 6552172"/>
                <a:gd name="connsiteY4365" fmla="*/ 2241500 h 6415289"/>
                <a:gd name="connsiteX4366" fmla="*/ 202172 w 6552172"/>
                <a:gd name="connsiteY4366" fmla="*/ 6181008 h 6415289"/>
                <a:gd name="connsiteX4367" fmla="*/ 209041 w 6552172"/>
                <a:gd name="connsiteY4367" fmla="*/ 6185270 h 6415289"/>
                <a:gd name="connsiteX4368" fmla="*/ 198737 w 6552172"/>
                <a:gd name="connsiteY4368" fmla="*/ 6185270 h 6415289"/>
                <a:gd name="connsiteX4369" fmla="*/ 202172 w 6552172"/>
                <a:gd name="connsiteY4369" fmla="*/ 6181008 h 6415289"/>
                <a:gd name="connsiteX4370" fmla="*/ 207197 w 6552172"/>
                <a:gd name="connsiteY4370" fmla="*/ 182282 h 6415289"/>
                <a:gd name="connsiteX4371" fmla="*/ 209932 w 6552172"/>
                <a:gd name="connsiteY4371" fmla="*/ 174077 h 6415289"/>
                <a:gd name="connsiteX4372" fmla="*/ 216293 w 6552172"/>
                <a:gd name="connsiteY4372" fmla="*/ 175285 h 6415289"/>
                <a:gd name="connsiteX4373" fmla="*/ 216293 w 6552172"/>
                <a:gd name="connsiteY4373" fmla="*/ 183491 h 6415289"/>
                <a:gd name="connsiteX4374" fmla="*/ 207197 w 6552172"/>
                <a:gd name="connsiteY4374" fmla="*/ 182473 h 6415289"/>
                <a:gd name="connsiteX4375" fmla="*/ 217501 w 6552172"/>
                <a:gd name="connsiteY4375" fmla="*/ 2584279 h 6415289"/>
                <a:gd name="connsiteX4376" fmla="*/ 220618 w 6552172"/>
                <a:gd name="connsiteY4376" fmla="*/ 2588986 h 6415289"/>
                <a:gd name="connsiteX4377" fmla="*/ 217501 w 6552172"/>
                <a:gd name="connsiteY4377" fmla="*/ 2593693 h 6415289"/>
                <a:gd name="connsiteX4378" fmla="*/ 214448 w 6552172"/>
                <a:gd name="connsiteY4378" fmla="*/ 2588986 h 6415289"/>
                <a:gd name="connsiteX4379" fmla="*/ 217501 w 6552172"/>
                <a:gd name="connsiteY4379" fmla="*/ 2584470 h 6415289"/>
                <a:gd name="connsiteX4380" fmla="*/ 217501 w 6552172"/>
                <a:gd name="connsiteY4380" fmla="*/ 3992096 h 6415289"/>
                <a:gd name="connsiteX4381" fmla="*/ 226661 w 6552172"/>
                <a:gd name="connsiteY4381" fmla="*/ 3995403 h 6415289"/>
                <a:gd name="connsiteX4382" fmla="*/ 222208 w 6552172"/>
                <a:gd name="connsiteY4382" fmla="*/ 4003290 h 6415289"/>
                <a:gd name="connsiteX4383" fmla="*/ 217628 w 6552172"/>
                <a:gd name="connsiteY4383" fmla="*/ 3992286 h 6415289"/>
                <a:gd name="connsiteX4384" fmla="*/ 245298 w 6552172"/>
                <a:gd name="connsiteY4384" fmla="*/ 6101881 h 6415289"/>
                <a:gd name="connsiteX4385" fmla="*/ 242053 w 6552172"/>
                <a:gd name="connsiteY4385" fmla="*/ 6098764 h 6415289"/>
                <a:gd name="connsiteX4386" fmla="*/ 245170 w 6552172"/>
                <a:gd name="connsiteY4386" fmla="*/ 6095520 h 6415289"/>
                <a:gd name="connsiteX4387" fmla="*/ 248414 w 6552172"/>
                <a:gd name="connsiteY4387" fmla="*/ 6098637 h 6415289"/>
                <a:gd name="connsiteX4388" fmla="*/ 248414 w 6552172"/>
                <a:gd name="connsiteY4388" fmla="*/ 6098701 h 6415289"/>
                <a:gd name="connsiteX4389" fmla="*/ 245565 w 6552172"/>
                <a:gd name="connsiteY4389" fmla="*/ 6102065 h 6415289"/>
                <a:gd name="connsiteX4390" fmla="*/ 245425 w 6552172"/>
                <a:gd name="connsiteY4390" fmla="*/ 6102072 h 6415289"/>
                <a:gd name="connsiteX4391" fmla="*/ 254584 w 6552172"/>
                <a:gd name="connsiteY4391" fmla="*/ 6149205 h 6415289"/>
                <a:gd name="connsiteX4392" fmla="*/ 251722 w 6552172"/>
                <a:gd name="connsiteY4392" fmla="*/ 6152194 h 6415289"/>
                <a:gd name="connsiteX4393" fmla="*/ 251658 w 6552172"/>
                <a:gd name="connsiteY4393" fmla="*/ 6152194 h 6415289"/>
                <a:gd name="connsiteX4394" fmla="*/ 246315 w 6552172"/>
                <a:gd name="connsiteY4394" fmla="*/ 6143798 h 6415289"/>
                <a:gd name="connsiteX4395" fmla="*/ 254711 w 6552172"/>
                <a:gd name="connsiteY4395" fmla="*/ 6149205 h 6415289"/>
                <a:gd name="connsiteX4396" fmla="*/ 243707 w 6552172"/>
                <a:gd name="connsiteY4396" fmla="*/ 6199391 h 6415289"/>
                <a:gd name="connsiteX4397" fmla="*/ 236011 w 6552172"/>
                <a:gd name="connsiteY4397" fmla="*/ 6199391 h 6415289"/>
                <a:gd name="connsiteX4398" fmla="*/ 236583 w 6552172"/>
                <a:gd name="connsiteY4398" fmla="*/ 6196337 h 6415289"/>
                <a:gd name="connsiteX4399" fmla="*/ 243834 w 6552172"/>
                <a:gd name="connsiteY4399" fmla="*/ 6199582 h 6415289"/>
                <a:gd name="connsiteX4400" fmla="*/ 234611 w 6552172"/>
                <a:gd name="connsiteY4400" fmla="*/ 6150731 h 6415289"/>
                <a:gd name="connsiteX4401" fmla="*/ 222399 w 6552172"/>
                <a:gd name="connsiteY4401" fmla="*/ 6150350 h 6415289"/>
                <a:gd name="connsiteX4402" fmla="*/ 228760 w 6552172"/>
                <a:gd name="connsiteY4402" fmla="*/ 6143989 h 6415289"/>
                <a:gd name="connsiteX4403" fmla="*/ 234739 w 6552172"/>
                <a:gd name="connsiteY4403" fmla="*/ 6150922 h 6415289"/>
                <a:gd name="connsiteX4404" fmla="*/ 216801 w 6552172"/>
                <a:gd name="connsiteY4404" fmla="*/ 6184698 h 6415289"/>
                <a:gd name="connsiteX4405" fmla="*/ 222781 w 6552172"/>
                <a:gd name="connsiteY4405" fmla="*/ 6184698 h 6415289"/>
                <a:gd name="connsiteX4406" fmla="*/ 218710 w 6552172"/>
                <a:gd name="connsiteY4406" fmla="*/ 6186352 h 6415289"/>
                <a:gd name="connsiteX4407" fmla="*/ 216929 w 6552172"/>
                <a:gd name="connsiteY4407" fmla="*/ 6184888 h 6415289"/>
                <a:gd name="connsiteX4408" fmla="*/ 227806 w 6552172"/>
                <a:gd name="connsiteY4408" fmla="*/ 6271776 h 6415289"/>
                <a:gd name="connsiteX4409" fmla="*/ 240145 w 6552172"/>
                <a:gd name="connsiteY4409" fmla="*/ 6277500 h 6415289"/>
                <a:gd name="connsiteX4410" fmla="*/ 240718 w 6552172"/>
                <a:gd name="connsiteY4410" fmla="*/ 6286405 h 6415289"/>
                <a:gd name="connsiteX4411" fmla="*/ 234357 w 6552172"/>
                <a:gd name="connsiteY4411" fmla="*/ 6287614 h 6415289"/>
                <a:gd name="connsiteX4412" fmla="*/ 220491 w 6552172"/>
                <a:gd name="connsiteY4412" fmla="*/ 6279345 h 6415289"/>
                <a:gd name="connsiteX4413" fmla="*/ 227933 w 6552172"/>
                <a:gd name="connsiteY4413" fmla="*/ 6271966 h 6415289"/>
                <a:gd name="connsiteX4414" fmla="*/ 258337 w 6552172"/>
                <a:gd name="connsiteY4414" fmla="*/ 6187369 h 6415289"/>
                <a:gd name="connsiteX4415" fmla="*/ 262090 w 6552172"/>
                <a:gd name="connsiteY4415" fmla="*/ 6165425 h 6415289"/>
                <a:gd name="connsiteX4416" fmla="*/ 265970 w 6552172"/>
                <a:gd name="connsiteY4416" fmla="*/ 6172294 h 6415289"/>
                <a:gd name="connsiteX4417" fmla="*/ 267115 w 6552172"/>
                <a:gd name="connsiteY4417" fmla="*/ 6182217 h 6415289"/>
                <a:gd name="connsiteX4418" fmla="*/ 270232 w 6552172"/>
                <a:gd name="connsiteY4418" fmla="*/ 6187115 h 6415289"/>
                <a:gd name="connsiteX4419" fmla="*/ 258337 w 6552172"/>
                <a:gd name="connsiteY4419" fmla="*/ 6187369 h 6415289"/>
                <a:gd name="connsiteX4420" fmla="*/ 255220 w 6552172"/>
                <a:gd name="connsiteY4420" fmla="*/ 5903808 h 6415289"/>
                <a:gd name="connsiteX4421" fmla="*/ 259355 w 6552172"/>
                <a:gd name="connsiteY4421" fmla="*/ 5900628 h 6415289"/>
                <a:gd name="connsiteX4422" fmla="*/ 263489 w 6552172"/>
                <a:gd name="connsiteY4422" fmla="*/ 5903808 h 6415289"/>
                <a:gd name="connsiteX4423" fmla="*/ 259355 w 6552172"/>
                <a:gd name="connsiteY4423" fmla="*/ 5906925 h 6415289"/>
                <a:gd name="connsiteX4424" fmla="*/ 255220 w 6552172"/>
                <a:gd name="connsiteY4424" fmla="*/ 5903872 h 6415289"/>
                <a:gd name="connsiteX4425" fmla="*/ 268641 w 6552172"/>
                <a:gd name="connsiteY4425" fmla="*/ 6256192 h 6415289"/>
                <a:gd name="connsiteX4426" fmla="*/ 279518 w 6552172"/>
                <a:gd name="connsiteY4426" fmla="*/ 6253012 h 6415289"/>
                <a:gd name="connsiteX4427" fmla="*/ 274875 w 6552172"/>
                <a:gd name="connsiteY4427" fmla="*/ 6256192 h 6415289"/>
                <a:gd name="connsiteX4428" fmla="*/ 270232 w 6552172"/>
                <a:gd name="connsiteY4428" fmla="*/ 6259309 h 6415289"/>
                <a:gd name="connsiteX4429" fmla="*/ 266670 w 6552172"/>
                <a:gd name="connsiteY4429" fmla="*/ 6262489 h 6415289"/>
                <a:gd name="connsiteX4430" fmla="*/ 268641 w 6552172"/>
                <a:gd name="connsiteY4430" fmla="*/ 6256256 h 6415289"/>
                <a:gd name="connsiteX4431" fmla="*/ 291921 w 6552172"/>
                <a:gd name="connsiteY4431" fmla="*/ 5897448 h 6415289"/>
                <a:gd name="connsiteX4432" fmla="*/ 288805 w 6552172"/>
                <a:gd name="connsiteY4432" fmla="*/ 5894204 h 6415289"/>
                <a:gd name="connsiteX4433" fmla="*/ 288805 w 6552172"/>
                <a:gd name="connsiteY4433" fmla="*/ 5894140 h 6415289"/>
                <a:gd name="connsiteX4434" fmla="*/ 291921 w 6552172"/>
                <a:gd name="connsiteY4434" fmla="*/ 5892741 h 6415289"/>
                <a:gd name="connsiteX4435" fmla="*/ 295038 w 6552172"/>
                <a:gd name="connsiteY4435" fmla="*/ 5896112 h 6415289"/>
                <a:gd name="connsiteX4436" fmla="*/ 291921 w 6552172"/>
                <a:gd name="connsiteY4436" fmla="*/ 5897511 h 6415289"/>
                <a:gd name="connsiteX4437" fmla="*/ 273348 w 6552172"/>
                <a:gd name="connsiteY4437" fmla="*/ 320628 h 6415289"/>
                <a:gd name="connsiteX4438" fmla="*/ 276401 w 6552172"/>
                <a:gd name="connsiteY4438" fmla="*/ 323553 h 6415289"/>
                <a:gd name="connsiteX4439" fmla="*/ 273348 w 6552172"/>
                <a:gd name="connsiteY4439" fmla="*/ 328451 h 6415289"/>
                <a:gd name="connsiteX4440" fmla="*/ 270232 w 6552172"/>
                <a:gd name="connsiteY4440" fmla="*/ 325595 h 6415289"/>
                <a:gd name="connsiteX4441" fmla="*/ 270232 w 6552172"/>
                <a:gd name="connsiteY4441" fmla="*/ 325525 h 6415289"/>
                <a:gd name="connsiteX4442" fmla="*/ 273348 w 6552172"/>
                <a:gd name="connsiteY4442" fmla="*/ 320691 h 6415289"/>
                <a:gd name="connsiteX4443" fmla="*/ 266987 w 6552172"/>
                <a:gd name="connsiteY4443" fmla="*/ 32742 h 6415289"/>
                <a:gd name="connsiteX4444" fmla="*/ 270104 w 6552172"/>
                <a:gd name="connsiteY4444" fmla="*/ 40629 h 6415289"/>
                <a:gd name="connsiteX4445" fmla="*/ 266987 w 6552172"/>
                <a:gd name="connsiteY4445" fmla="*/ 48453 h 6415289"/>
                <a:gd name="connsiteX4446" fmla="*/ 263871 w 6552172"/>
                <a:gd name="connsiteY4446" fmla="*/ 40629 h 6415289"/>
                <a:gd name="connsiteX4447" fmla="*/ 267115 w 6552172"/>
                <a:gd name="connsiteY4447" fmla="*/ 32805 h 6415289"/>
                <a:gd name="connsiteX4448" fmla="*/ 270359 w 6552172"/>
                <a:gd name="connsiteY4448" fmla="*/ 535238 h 6415289"/>
                <a:gd name="connsiteX4449" fmla="*/ 272712 w 6552172"/>
                <a:gd name="connsiteY4449" fmla="*/ 544270 h 6415289"/>
                <a:gd name="connsiteX4450" fmla="*/ 262344 w 6552172"/>
                <a:gd name="connsiteY4450" fmla="*/ 545479 h 6415289"/>
                <a:gd name="connsiteX4451" fmla="*/ 270486 w 6552172"/>
                <a:gd name="connsiteY4451" fmla="*/ 535238 h 6415289"/>
                <a:gd name="connsiteX4452" fmla="*/ 259927 w 6552172"/>
                <a:gd name="connsiteY4452" fmla="*/ 5535714 h 6415289"/>
                <a:gd name="connsiteX4453" fmla="*/ 254330 w 6552172"/>
                <a:gd name="connsiteY4453" fmla="*/ 5528081 h 6415289"/>
                <a:gd name="connsiteX4454" fmla="*/ 260690 w 6552172"/>
                <a:gd name="connsiteY4454" fmla="*/ 5531007 h 6415289"/>
                <a:gd name="connsiteX4455" fmla="*/ 259927 w 6552172"/>
                <a:gd name="connsiteY4455" fmla="*/ 5535714 h 6415289"/>
                <a:gd name="connsiteX4456" fmla="*/ 257828 w 6552172"/>
                <a:gd name="connsiteY4456" fmla="*/ 306189 h 6415289"/>
                <a:gd name="connsiteX4457" fmla="*/ 247269 w 6552172"/>
                <a:gd name="connsiteY4457" fmla="*/ 310514 h 6415289"/>
                <a:gd name="connsiteX4458" fmla="*/ 251595 w 6552172"/>
                <a:gd name="connsiteY4458" fmla="*/ 303390 h 6415289"/>
                <a:gd name="connsiteX4459" fmla="*/ 257828 w 6552172"/>
                <a:gd name="connsiteY4459" fmla="*/ 306189 h 6415289"/>
                <a:gd name="connsiteX4460" fmla="*/ 239764 w 6552172"/>
                <a:gd name="connsiteY4460" fmla="*/ 71606 h 6415289"/>
                <a:gd name="connsiteX4461" fmla="*/ 250068 w 6552172"/>
                <a:gd name="connsiteY4461" fmla="*/ 70524 h 6415289"/>
                <a:gd name="connsiteX4462" fmla="*/ 244407 w 6552172"/>
                <a:gd name="connsiteY4462" fmla="*/ 79429 h 6415289"/>
                <a:gd name="connsiteX4463" fmla="*/ 239764 w 6552172"/>
                <a:gd name="connsiteY4463" fmla="*/ 71606 h 6415289"/>
                <a:gd name="connsiteX4464" fmla="*/ 247142 w 6552172"/>
                <a:gd name="connsiteY4464" fmla="*/ 5579476 h 6415289"/>
                <a:gd name="connsiteX4465" fmla="*/ 238301 w 6552172"/>
                <a:gd name="connsiteY4465" fmla="*/ 5583101 h 6415289"/>
                <a:gd name="connsiteX4466" fmla="*/ 237474 w 6552172"/>
                <a:gd name="connsiteY4466" fmla="*/ 5576740 h 6415289"/>
                <a:gd name="connsiteX4467" fmla="*/ 247142 w 6552172"/>
                <a:gd name="connsiteY4467" fmla="*/ 5579476 h 6415289"/>
                <a:gd name="connsiteX4468" fmla="*/ 234421 w 6552172"/>
                <a:gd name="connsiteY4468" fmla="*/ 98639 h 6415289"/>
                <a:gd name="connsiteX4469" fmla="*/ 214194 w 6552172"/>
                <a:gd name="connsiteY4469" fmla="*/ 93614 h 6415289"/>
                <a:gd name="connsiteX4470" fmla="*/ 224243 w 6552172"/>
                <a:gd name="connsiteY4470" fmla="*/ 91133 h 6415289"/>
                <a:gd name="connsiteX4471" fmla="*/ 234675 w 6552172"/>
                <a:gd name="connsiteY4471" fmla="*/ 98639 h 6415289"/>
                <a:gd name="connsiteX4472" fmla="*/ 203317 w 6552172"/>
                <a:gd name="connsiteY4472" fmla="*/ 26508 h 6415289"/>
                <a:gd name="connsiteX4473" fmla="*/ 207960 w 6552172"/>
                <a:gd name="connsiteY4473" fmla="*/ 29625 h 6415289"/>
                <a:gd name="connsiteX4474" fmla="*/ 203317 w 6552172"/>
                <a:gd name="connsiteY4474" fmla="*/ 32805 h 6415289"/>
                <a:gd name="connsiteX4475" fmla="*/ 198673 w 6552172"/>
                <a:gd name="connsiteY4475" fmla="*/ 29625 h 6415289"/>
                <a:gd name="connsiteX4476" fmla="*/ 203571 w 6552172"/>
                <a:gd name="connsiteY4476" fmla="*/ 26508 h 6415289"/>
                <a:gd name="connsiteX4477" fmla="*/ 193967 w 6552172"/>
                <a:gd name="connsiteY4477" fmla="*/ 42346 h 6415289"/>
                <a:gd name="connsiteX4478" fmla="*/ 205861 w 6552172"/>
                <a:gd name="connsiteY4478" fmla="*/ 44191 h 6415289"/>
                <a:gd name="connsiteX4479" fmla="*/ 223417 w 6552172"/>
                <a:gd name="connsiteY4479" fmla="*/ 53478 h 6415289"/>
                <a:gd name="connsiteX4480" fmla="*/ 232194 w 6552172"/>
                <a:gd name="connsiteY4480" fmla="*/ 60856 h 6415289"/>
                <a:gd name="connsiteX4481" fmla="*/ 218646 w 6552172"/>
                <a:gd name="connsiteY4481" fmla="*/ 59648 h 6415289"/>
                <a:gd name="connsiteX4482" fmla="*/ 205925 w 6552172"/>
                <a:gd name="connsiteY4482" fmla="*/ 54941 h 6415289"/>
                <a:gd name="connsiteX4483" fmla="*/ 194221 w 6552172"/>
                <a:gd name="connsiteY4483" fmla="*/ 42346 h 6415289"/>
                <a:gd name="connsiteX4484" fmla="*/ 192440 w 6552172"/>
                <a:gd name="connsiteY4484" fmla="*/ 268788 h 6415289"/>
                <a:gd name="connsiteX4485" fmla="*/ 195557 w 6552172"/>
                <a:gd name="connsiteY4485" fmla="*/ 271905 h 6415289"/>
                <a:gd name="connsiteX4486" fmla="*/ 192504 w 6552172"/>
                <a:gd name="connsiteY4486" fmla="*/ 275085 h 6415289"/>
                <a:gd name="connsiteX4487" fmla="*/ 192440 w 6552172"/>
                <a:gd name="connsiteY4487" fmla="*/ 275085 h 6415289"/>
                <a:gd name="connsiteX4488" fmla="*/ 189387 w 6552172"/>
                <a:gd name="connsiteY4488" fmla="*/ 271905 h 6415289"/>
                <a:gd name="connsiteX4489" fmla="*/ 189387 w 6552172"/>
                <a:gd name="connsiteY4489" fmla="*/ 271905 h 6415289"/>
                <a:gd name="connsiteX4490" fmla="*/ 192497 w 6552172"/>
                <a:gd name="connsiteY4490" fmla="*/ 268781 h 6415289"/>
                <a:gd name="connsiteX4491" fmla="*/ 192694 w 6552172"/>
                <a:gd name="connsiteY4491" fmla="*/ 268788 h 6415289"/>
                <a:gd name="connsiteX4492" fmla="*/ 183153 w 6552172"/>
                <a:gd name="connsiteY4492" fmla="*/ 5041741 h 6415289"/>
                <a:gd name="connsiteX4493" fmla="*/ 181818 w 6552172"/>
                <a:gd name="connsiteY4493" fmla="*/ 5044858 h 6415289"/>
                <a:gd name="connsiteX4494" fmla="*/ 178510 w 6552172"/>
                <a:gd name="connsiteY4494" fmla="*/ 5041741 h 6415289"/>
                <a:gd name="connsiteX4495" fmla="*/ 179909 w 6552172"/>
                <a:gd name="connsiteY4495" fmla="*/ 5038624 h 6415289"/>
                <a:gd name="connsiteX4496" fmla="*/ 183395 w 6552172"/>
                <a:gd name="connsiteY4496" fmla="*/ 5041467 h 6415289"/>
                <a:gd name="connsiteX4497" fmla="*/ 183408 w 6552172"/>
                <a:gd name="connsiteY4497" fmla="*/ 5041741 h 6415289"/>
                <a:gd name="connsiteX4498" fmla="*/ 168842 w 6552172"/>
                <a:gd name="connsiteY4498" fmla="*/ 62001 h 6415289"/>
                <a:gd name="connsiteX4499" fmla="*/ 174757 w 6552172"/>
                <a:gd name="connsiteY4499" fmla="*/ 63400 h 6415289"/>
                <a:gd name="connsiteX4500" fmla="*/ 171004 w 6552172"/>
                <a:gd name="connsiteY4500" fmla="*/ 67153 h 6415289"/>
                <a:gd name="connsiteX4501" fmla="*/ 168842 w 6552172"/>
                <a:gd name="connsiteY4501" fmla="*/ 62001 h 6415289"/>
                <a:gd name="connsiteX4502" fmla="*/ 176665 w 6552172"/>
                <a:gd name="connsiteY4502" fmla="*/ 82864 h 6415289"/>
                <a:gd name="connsiteX4503" fmla="*/ 174312 w 6552172"/>
                <a:gd name="connsiteY4503" fmla="*/ 95586 h 6415289"/>
                <a:gd name="connsiteX4504" fmla="*/ 161590 w 6552172"/>
                <a:gd name="connsiteY4504" fmla="*/ 96222 h 6415289"/>
                <a:gd name="connsiteX4505" fmla="*/ 176665 w 6552172"/>
                <a:gd name="connsiteY4505" fmla="*/ 83119 h 6415289"/>
                <a:gd name="connsiteX4506" fmla="*/ 163053 w 6552172"/>
                <a:gd name="connsiteY4506" fmla="*/ 6060791 h 6415289"/>
                <a:gd name="connsiteX4507" fmla="*/ 163053 w 6552172"/>
                <a:gd name="connsiteY4507" fmla="*/ 6067151 h 6415289"/>
                <a:gd name="connsiteX4508" fmla="*/ 155421 w 6552172"/>
                <a:gd name="connsiteY4508" fmla="*/ 6067915 h 6415289"/>
                <a:gd name="connsiteX4509" fmla="*/ 163053 w 6552172"/>
                <a:gd name="connsiteY4509" fmla="*/ 6060791 h 6415289"/>
                <a:gd name="connsiteX4510" fmla="*/ 145752 w 6552172"/>
                <a:gd name="connsiteY4510" fmla="*/ 277438 h 6415289"/>
                <a:gd name="connsiteX4511" fmla="*/ 156884 w 6552172"/>
                <a:gd name="connsiteY4511" fmla="*/ 284880 h 6415289"/>
                <a:gd name="connsiteX4512" fmla="*/ 145657 w 6552172"/>
                <a:gd name="connsiteY4512" fmla="*/ 285548 h 6415289"/>
                <a:gd name="connsiteX4513" fmla="*/ 144480 w 6552172"/>
                <a:gd name="connsiteY4513" fmla="*/ 284244 h 6415289"/>
                <a:gd name="connsiteX4514" fmla="*/ 145752 w 6552172"/>
                <a:gd name="connsiteY4514" fmla="*/ 277438 h 6415289"/>
                <a:gd name="connsiteX4515" fmla="*/ 136148 w 6552172"/>
                <a:gd name="connsiteY4515" fmla="*/ 349314 h 6415289"/>
                <a:gd name="connsiteX4516" fmla="*/ 143144 w 6552172"/>
                <a:gd name="connsiteY4516" fmla="*/ 351986 h 6415289"/>
                <a:gd name="connsiteX4517" fmla="*/ 140346 w 6552172"/>
                <a:gd name="connsiteY4517" fmla="*/ 358347 h 6415289"/>
                <a:gd name="connsiteX4518" fmla="*/ 136148 w 6552172"/>
                <a:gd name="connsiteY4518" fmla="*/ 349314 h 6415289"/>
                <a:gd name="connsiteX4519" fmla="*/ 136911 w 6552172"/>
                <a:gd name="connsiteY4519" fmla="*/ 1952214 h 6415289"/>
                <a:gd name="connsiteX4520" fmla="*/ 132268 w 6552172"/>
                <a:gd name="connsiteY4520" fmla="*/ 1955331 h 6415289"/>
                <a:gd name="connsiteX4521" fmla="*/ 127624 w 6552172"/>
                <a:gd name="connsiteY4521" fmla="*/ 1952214 h 6415289"/>
                <a:gd name="connsiteX4522" fmla="*/ 132268 w 6552172"/>
                <a:gd name="connsiteY4522" fmla="*/ 1949034 h 6415289"/>
                <a:gd name="connsiteX4523" fmla="*/ 136911 w 6552172"/>
                <a:gd name="connsiteY4523" fmla="*/ 1952087 h 6415289"/>
                <a:gd name="connsiteX4524" fmla="*/ 127624 w 6552172"/>
                <a:gd name="connsiteY4524" fmla="*/ 1791606 h 6415289"/>
                <a:gd name="connsiteX4525" fmla="*/ 126734 w 6552172"/>
                <a:gd name="connsiteY4525" fmla="*/ 1797967 h 6415289"/>
                <a:gd name="connsiteX4526" fmla="*/ 118338 w 6552172"/>
                <a:gd name="connsiteY4526" fmla="*/ 1791183 h 6415289"/>
                <a:gd name="connsiteX4527" fmla="*/ 118338 w 6552172"/>
                <a:gd name="connsiteY4527" fmla="*/ 1789571 h 6415289"/>
                <a:gd name="connsiteX4528" fmla="*/ 127624 w 6552172"/>
                <a:gd name="connsiteY4528" fmla="*/ 1791606 h 6415289"/>
                <a:gd name="connsiteX4529" fmla="*/ 119546 w 6552172"/>
                <a:gd name="connsiteY4529" fmla="*/ 2822042 h 6415289"/>
                <a:gd name="connsiteX4530" fmla="*/ 114648 w 6552172"/>
                <a:gd name="connsiteY4530" fmla="*/ 2827067 h 6415289"/>
                <a:gd name="connsiteX4531" fmla="*/ 117765 w 6552172"/>
                <a:gd name="connsiteY4531" fmla="*/ 2818353 h 6415289"/>
                <a:gd name="connsiteX4532" fmla="*/ 119546 w 6552172"/>
                <a:gd name="connsiteY4532" fmla="*/ 2821724 h 6415289"/>
                <a:gd name="connsiteX4533" fmla="*/ 115221 w 6552172"/>
                <a:gd name="connsiteY4533" fmla="*/ 2419600 h 6415289"/>
                <a:gd name="connsiteX4534" fmla="*/ 107970 w 6552172"/>
                <a:gd name="connsiteY4534" fmla="*/ 2422208 h 6415289"/>
                <a:gd name="connsiteX4535" fmla="*/ 110578 w 6552172"/>
                <a:gd name="connsiteY4535" fmla="*/ 2414893 h 6415289"/>
                <a:gd name="connsiteX4536" fmla="*/ 115221 w 6552172"/>
                <a:gd name="connsiteY4536" fmla="*/ 2419282 h 6415289"/>
                <a:gd name="connsiteX4537" fmla="*/ 104726 w 6552172"/>
                <a:gd name="connsiteY4537" fmla="*/ 126753 h 6415289"/>
                <a:gd name="connsiteX4538" fmla="*/ 106125 w 6552172"/>
                <a:gd name="connsiteY4538" fmla="*/ 129552 h 6415289"/>
                <a:gd name="connsiteX4539" fmla="*/ 99764 w 6552172"/>
                <a:gd name="connsiteY4539" fmla="*/ 133877 h 6415289"/>
                <a:gd name="connsiteX4540" fmla="*/ 104726 w 6552172"/>
                <a:gd name="connsiteY4540" fmla="*/ 126753 h 6415289"/>
                <a:gd name="connsiteX4541" fmla="*/ 86534 w 6552172"/>
                <a:gd name="connsiteY4541" fmla="*/ 291814 h 6415289"/>
                <a:gd name="connsiteX4542" fmla="*/ 92513 w 6552172"/>
                <a:gd name="connsiteY4542" fmla="*/ 291814 h 6415289"/>
                <a:gd name="connsiteX4543" fmla="*/ 88442 w 6552172"/>
                <a:gd name="connsiteY4543" fmla="*/ 293467 h 6415289"/>
                <a:gd name="connsiteX4544" fmla="*/ 86725 w 6552172"/>
                <a:gd name="connsiteY4544" fmla="*/ 291814 h 6415289"/>
                <a:gd name="connsiteX4545" fmla="*/ 85580 w 6552172"/>
                <a:gd name="connsiteY4545" fmla="*/ 501717 h 6415289"/>
                <a:gd name="connsiteX4546" fmla="*/ 89714 w 6552172"/>
                <a:gd name="connsiteY4546" fmla="*/ 504834 h 6415289"/>
                <a:gd name="connsiteX4547" fmla="*/ 85580 w 6552172"/>
                <a:gd name="connsiteY4547" fmla="*/ 508014 h 6415289"/>
                <a:gd name="connsiteX4548" fmla="*/ 81445 w 6552172"/>
                <a:gd name="connsiteY4548" fmla="*/ 504834 h 6415289"/>
                <a:gd name="connsiteX4549" fmla="*/ 85644 w 6552172"/>
                <a:gd name="connsiteY4549" fmla="*/ 501590 h 6415289"/>
                <a:gd name="connsiteX4550" fmla="*/ 78265 w 6552172"/>
                <a:gd name="connsiteY4550" fmla="*/ 3631189 h 6415289"/>
                <a:gd name="connsiteX4551" fmla="*/ 77508 w 6552172"/>
                <a:gd name="connsiteY4551" fmla="*/ 3624122 h 6415289"/>
                <a:gd name="connsiteX4552" fmla="*/ 78265 w 6552172"/>
                <a:gd name="connsiteY4552" fmla="*/ 3623365 h 6415289"/>
                <a:gd name="connsiteX4553" fmla="*/ 86916 w 6552172"/>
                <a:gd name="connsiteY4553" fmla="*/ 3625782 h 6415289"/>
                <a:gd name="connsiteX4554" fmla="*/ 78456 w 6552172"/>
                <a:gd name="connsiteY4554" fmla="*/ 3631125 h 6415289"/>
                <a:gd name="connsiteX4555" fmla="*/ 79664 w 6552172"/>
                <a:gd name="connsiteY4555" fmla="*/ 4044635 h 6415289"/>
                <a:gd name="connsiteX4556" fmla="*/ 74703 w 6552172"/>
                <a:gd name="connsiteY4556" fmla="*/ 4039610 h 6415289"/>
                <a:gd name="connsiteX4557" fmla="*/ 83354 w 6552172"/>
                <a:gd name="connsiteY4557" fmla="*/ 4040882 h 6415289"/>
                <a:gd name="connsiteX4558" fmla="*/ 79855 w 6552172"/>
                <a:gd name="connsiteY4558" fmla="*/ 4044381 h 6415289"/>
                <a:gd name="connsiteX4559" fmla="*/ 80173 w 6552172"/>
                <a:gd name="connsiteY4559" fmla="*/ 216312 h 6415289"/>
                <a:gd name="connsiteX4560" fmla="*/ 68737 w 6552172"/>
                <a:gd name="connsiteY4560" fmla="*/ 220650 h 6415289"/>
                <a:gd name="connsiteX4561" fmla="*/ 67452 w 6552172"/>
                <a:gd name="connsiteY4561" fmla="*/ 219937 h 6415289"/>
                <a:gd name="connsiteX4562" fmla="*/ 74958 w 6552172"/>
                <a:gd name="connsiteY4562" fmla="*/ 212368 h 6415289"/>
                <a:gd name="connsiteX4563" fmla="*/ 80364 w 6552172"/>
                <a:gd name="connsiteY4563" fmla="*/ 216057 h 6415289"/>
                <a:gd name="connsiteX4564" fmla="*/ 38002 w 6552172"/>
                <a:gd name="connsiteY4564" fmla="*/ 20211 h 6415289"/>
                <a:gd name="connsiteX4565" fmla="*/ 49896 w 6552172"/>
                <a:gd name="connsiteY4565" fmla="*/ 25236 h 6415289"/>
                <a:gd name="connsiteX4566" fmla="*/ 56257 w 6552172"/>
                <a:gd name="connsiteY4566" fmla="*/ 28098 h 6415289"/>
                <a:gd name="connsiteX4567" fmla="*/ 47734 w 6552172"/>
                <a:gd name="connsiteY4567" fmla="*/ 33123 h 6415289"/>
                <a:gd name="connsiteX4568" fmla="*/ 32277 w 6552172"/>
                <a:gd name="connsiteY4568" fmla="*/ 35031 h 6415289"/>
                <a:gd name="connsiteX4569" fmla="*/ 25280 w 6552172"/>
                <a:gd name="connsiteY4569" fmla="*/ 27335 h 6415289"/>
                <a:gd name="connsiteX4570" fmla="*/ 38193 w 6552172"/>
                <a:gd name="connsiteY4570" fmla="*/ 19957 h 6415289"/>
                <a:gd name="connsiteX4571" fmla="*/ 56321 w 6552172"/>
                <a:gd name="connsiteY4571" fmla="*/ 1900247 h 6415289"/>
                <a:gd name="connsiteX4572" fmla="*/ 53204 w 6552172"/>
                <a:gd name="connsiteY4572" fmla="*/ 1897322 h 6415289"/>
                <a:gd name="connsiteX4573" fmla="*/ 56321 w 6552172"/>
                <a:gd name="connsiteY4573" fmla="*/ 1892424 h 6415289"/>
                <a:gd name="connsiteX4574" fmla="*/ 59437 w 6552172"/>
                <a:gd name="connsiteY4574" fmla="*/ 1895350 h 6415289"/>
                <a:gd name="connsiteX4575" fmla="*/ 56321 w 6552172"/>
                <a:gd name="connsiteY4575" fmla="*/ 1900247 h 6415289"/>
                <a:gd name="connsiteX4576" fmla="*/ 59437 w 6552172"/>
                <a:gd name="connsiteY4576" fmla="*/ 2914972 h 6415289"/>
                <a:gd name="connsiteX4577" fmla="*/ 56257 w 6552172"/>
                <a:gd name="connsiteY4577" fmla="*/ 2918153 h 6415289"/>
                <a:gd name="connsiteX4578" fmla="*/ 53077 w 6552172"/>
                <a:gd name="connsiteY4578" fmla="*/ 2914972 h 6415289"/>
                <a:gd name="connsiteX4579" fmla="*/ 56257 w 6552172"/>
                <a:gd name="connsiteY4579" fmla="*/ 2911792 h 6415289"/>
                <a:gd name="connsiteX4580" fmla="*/ 59437 w 6552172"/>
                <a:gd name="connsiteY4580" fmla="*/ 2914972 h 6415289"/>
                <a:gd name="connsiteX4581" fmla="*/ 50151 w 6552172"/>
                <a:gd name="connsiteY4581" fmla="*/ 231132 h 6415289"/>
                <a:gd name="connsiteX4582" fmla="*/ 47034 w 6552172"/>
                <a:gd name="connsiteY4582" fmla="*/ 228016 h 6415289"/>
                <a:gd name="connsiteX4583" fmla="*/ 50151 w 6552172"/>
                <a:gd name="connsiteY4583" fmla="*/ 224835 h 6415289"/>
                <a:gd name="connsiteX4584" fmla="*/ 53204 w 6552172"/>
                <a:gd name="connsiteY4584" fmla="*/ 228016 h 6415289"/>
                <a:gd name="connsiteX4585" fmla="*/ 50151 w 6552172"/>
                <a:gd name="connsiteY4585" fmla="*/ 231005 h 6415289"/>
                <a:gd name="connsiteX4586" fmla="*/ 39274 w 6552172"/>
                <a:gd name="connsiteY4586" fmla="*/ 2881515 h 6415289"/>
                <a:gd name="connsiteX4587" fmla="*/ 34631 w 6552172"/>
                <a:gd name="connsiteY4587" fmla="*/ 2878653 h 6415289"/>
                <a:gd name="connsiteX4588" fmla="*/ 42200 w 6552172"/>
                <a:gd name="connsiteY4588" fmla="*/ 2876872 h 6415289"/>
                <a:gd name="connsiteX4589" fmla="*/ 39274 w 6552172"/>
                <a:gd name="connsiteY4589" fmla="*/ 2881388 h 6415289"/>
                <a:gd name="connsiteX4590" fmla="*/ 43917 w 6552172"/>
                <a:gd name="connsiteY4590" fmla="*/ 5959019 h 6415289"/>
                <a:gd name="connsiteX4591" fmla="*/ 40800 w 6552172"/>
                <a:gd name="connsiteY4591" fmla="*/ 5963727 h 6415289"/>
                <a:gd name="connsiteX4592" fmla="*/ 37747 w 6552172"/>
                <a:gd name="connsiteY4592" fmla="*/ 5959019 h 6415289"/>
                <a:gd name="connsiteX4593" fmla="*/ 40800 w 6552172"/>
                <a:gd name="connsiteY4593" fmla="*/ 5954312 h 6415289"/>
                <a:gd name="connsiteX4594" fmla="*/ 43917 w 6552172"/>
                <a:gd name="connsiteY4594" fmla="*/ 5958892 h 6415289"/>
                <a:gd name="connsiteX4595" fmla="*/ 26870 w 6552172"/>
                <a:gd name="connsiteY4595" fmla="*/ 2763905 h 6415289"/>
                <a:gd name="connsiteX4596" fmla="*/ 29332 w 6552172"/>
                <a:gd name="connsiteY4596" fmla="*/ 2755255 h 6415289"/>
                <a:gd name="connsiteX4597" fmla="*/ 31705 w 6552172"/>
                <a:gd name="connsiteY4597" fmla="*/ 2754491 h 6415289"/>
                <a:gd name="connsiteX4598" fmla="*/ 34631 w 6552172"/>
                <a:gd name="connsiteY4598" fmla="*/ 2760852 h 6415289"/>
                <a:gd name="connsiteX4599" fmla="*/ 26870 w 6552172"/>
                <a:gd name="connsiteY4599" fmla="*/ 2763778 h 6415289"/>
                <a:gd name="connsiteX4600" fmla="*/ 36157 w 6552172"/>
                <a:gd name="connsiteY4600" fmla="*/ 6001509 h 6415289"/>
                <a:gd name="connsiteX4601" fmla="*/ 39274 w 6552172"/>
                <a:gd name="connsiteY4601" fmla="*/ 6004626 h 6415289"/>
                <a:gd name="connsiteX4602" fmla="*/ 36157 w 6552172"/>
                <a:gd name="connsiteY4602" fmla="*/ 6007806 h 6415289"/>
                <a:gd name="connsiteX4603" fmla="*/ 33104 w 6552172"/>
                <a:gd name="connsiteY4603" fmla="*/ 6004626 h 6415289"/>
                <a:gd name="connsiteX4604" fmla="*/ 36157 w 6552172"/>
                <a:gd name="connsiteY4604" fmla="*/ 6001382 h 6415289"/>
                <a:gd name="connsiteX4605" fmla="*/ 37557 w 6552172"/>
                <a:gd name="connsiteY4605" fmla="*/ 5983954 h 6415289"/>
                <a:gd name="connsiteX4606" fmla="*/ 37938 w 6552172"/>
                <a:gd name="connsiteY4606" fmla="*/ 5976193 h 6415289"/>
                <a:gd name="connsiteX4607" fmla="*/ 48751 w 6552172"/>
                <a:gd name="connsiteY4607" fmla="*/ 5985480 h 6415289"/>
                <a:gd name="connsiteX4608" fmla="*/ 37557 w 6552172"/>
                <a:gd name="connsiteY4608" fmla="*/ 5983826 h 6415289"/>
                <a:gd name="connsiteX4609" fmla="*/ 48561 w 6552172"/>
                <a:gd name="connsiteY4609" fmla="*/ 3103758 h 6415289"/>
                <a:gd name="connsiteX4610" fmla="*/ 43663 w 6552172"/>
                <a:gd name="connsiteY4610" fmla="*/ 3099115 h 6415289"/>
                <a:gd name="connsiteX4611" fmla="*/ 48306 w 6552172"/>
                <a:gd name="connsiteY4611" fmla="*/ 3094224 h 6415289"/>
                <a:gd name="connsiteX4612" fmla="*/ 53204 w 6552172"/>
                <a:gd name="connsiteY4612" fmla="*/ 3098861 h 6415289"/>
                <a:gd name="connsiteX4613" fmla="*/ 53204 w 6552172"/>
                <a:gd name="connsiteY4613" fmla="*/ 3099051 h 6415289"/>
                <a:gd name="connsiteX4614" fmla="*/ 48561 w 6552172"/>
                <a:gd name="connsiteY4614" fmla="*/ 3103631 h 6415289"/>
                <a:gd name="connsiteX4615" fmla="*/ 22036 w 6552172"/>
                <a:gd name="connsiteY4615" fmla="*/ 80511 h 6415289"/>
                <a:gd name="connsiteX4616" fmla="*/ 25153 w 6552172"/>
                <a:gd name="connsiteY4616" fmla="*/ 84709 h 6415289"/>
                <a:gd name="connsiteX4617" fmla="*/ 22036 w 6552172"/>
                <a:gd name="connsiteY4617" fmla="*/ 88907 h 6415289"/>
                <a:gd name="connsiteX4618" fmla="*/ 18920 w 6552172"/>
                <a:gd name="connsiteY4618" fmla="*/ 84709 h 6415289"/>
                <a:gd name="connsiteX4619" fmla="*/ 22036 w 6552172"/>
                <a:gd name="connsiteY4619" fmla="*/ 80511 h 6415289"/>
                <a:gd name="connsiteX4620" fmla="*/ 25153 w 6552172"/>
                <a:gd name="connsiteY4620" fmla="*/ 2804741 h 6415289"/>
                <a:gd name="connsiteX4621" fmla="*/ 22036 w 6552172"/>
                <a:gd name="connsiteY4621" fmla="*/ 2807858 h 6415289"/>
                <a:gd name="connsiteX4622" fmla="*/ 18792 w 6552172"/>
                <a:gd name="connsiteY4622" fmla="*/ 2804741 h 6415289"/>
                <a:gd name="connsiteX4623" fmla="*/ 21909 w 6552172"/>
                <a:gd name="connsiteY4623" fmla="*/ 2801497 h 6415289"/>
                <a:gd name="connsiteX4624" fmla="*/ 25153 w 6552172"/>
                <a:gd name="connsiteY4624" fmla="*/ 2804614 h 6415289"/>
                <a:gd name="connsiteX4625" fmla="*/ 25153 w 6552172"/>
                <a:gd name="connsiteY4625" fmla="*/ 2804741 h 6415289"/>
                <a:gd name="connsiteX4626" fmla="*/ 15676 w 6552172"/>
                <a:gd name="connsiteY4626" fmla="*/ 158684 h 6415289"/>
                <a:gd name="connsiteX4627" fmla="*/ 18920 w 6552172"/>
                <a:gd name="connsiteY4627" fmla="*/ 161864 h 6415289"/>
                <a:gd name="connsiteX4628" fmla="*/ 17584 w 6552172"/>
                <a:gd name="connsiteY4628" fmla="*/ 164981 h 6415289"/>
                <a:gd name="connsiteX4629" fmla="*/ 14276 w 6552172"/>
                <a:gd name="connsiteY4629" fmla="*/ 161864 h 6415289"/>
                <a:gd name="connsiteX4630" fmla="*/ 15676 w 6552172"/>
                <a:gd name="connsiteY4630" fmla="*/ 158620 h 6415289"/>
                <a:gd name="connsiteX4631" fmla="*/ 3463 w 6552172"/>
                <a:gd name="connsiteY4631" fmla="*/ 3975113 h 6415289"/>
                <a:gd name="connsiteX4632" fmla="*/ 346 w 6552172"/>
                <a:gd name="connsiteY4632" fmla="*/ 3971932 h 6415289"/>
                <a:gd name="connsiteX4633" fmla="*/ 3463 w 6552172"/>
                <a:gd name="connsiteY4633" fmla="*/ 3968815 h 6415289"/>
                <a:gd name="connsiteX4634" fmla="*/ 6516 w 6552172"/>
                <a:gd name="connsiteY4634" fmla="*/ 3971869 h 6415289"/>
                <a:gd name="connsiteX4635" fmla="*/ 6516 w 6552172"/>
                <a:gd name="connsiteY4635" fmla="*/ 3971932 h 6415289"/>
                <a:gd name="connsiteX4636" fmla="*/ 3654 w 6552172"/>
                <a:gd name="connsiteY4636" fmla="*/ 3975176 h 6415289"/>
                <a:gd name="connsiteX4637" fmla="*/ 8615 w 6552172"/>
                <a:gd name="connsiteY4637" fmla="*/ 862815 h 6415289"/>
                <a:gd name="connsiteX4638" fmla="*/ 3972 w 6552172"/>
                <a:gd name="connsiteY4638" fmla="*/ 858108 h 6415289"/>
                <a:gd name="connsiteX4639" fmla="*/ 14276 w 6552172"/>
                <a:gd name="connsiteY4639" fmla="*/ 857027 h 6415289"/>
                <a:gd name="connsiteX4640" fmla="*/ 8806 w 6552172"/>
                <a:gd name="connsiteY4640" fmla="*/ 862879 h 6415289"/>
                <a:gd name="connsiteX4641" fmla="*/ 8615 w 6552172"/>
                <a:gd name="connsiteY4641" fmla="*/ 194240 h 6415289"/>
                <a:gd name="connsiteX4642" fmla="*/ 18347 w 6552172"/>
                <a:gd name="connsiteY4642" fmla="*/ 189024 h 6415289"/>
                <a:gd name="connsiteX4643" fmla="*/ 20446 w 6552172"/>
                <a:gd name="connsiteY4643" fmla="*/ 196848 h 6415289"/>
                <a:gd name="connsiteX4644" fmla="*/ 10880 w 6552172"/>
                <a:gd name="connsiteY4644" fmla="*/ 197898 h 6415289"/>
                <a:gd name="connsiteX4645" fmla="*/ 8552 w 6552172"/>
                <a:gd name="connsiteY4645" fmla="*/ 194304 h 6415289"/>
                <a:gd name="connsiteX4646" fmla="*/ 17838 w 6552172"/>
                <a:gd name="connsiteY4646" fmla="*/ 2842079 h 6415289"/>
                <a:gd name="connsiteX4647" fmla="*/ 25408 w 6552172"/>
                <a:gd name="connsiteY4647" fmla="*/ 2848884 h 6415289"/>
                <a:gd name="connsiteX4648" fmla="*/ 22609 w 6552172"/>
                <a:gd name="connsiteY4648" fmla="*/ 2855245 h 6415289"/>
                <a:gd name="connsiteX4649" fmla="*/ 17775 w 6552172"/>
                <a:gd name="connsiteY4649" fmla="*/ 2842142 h 6415289"/>
                <a:gd name="connsiteX4650" fmla="*/ 20955 w 6552172"/>
                <a:gd name="connsiteY4650" fmla="*/ 4006535 h 6415289"/>
                <a:gd name="connsiteX4651" fmla="*/ 17647 w 6552172"/>
                <a:gd name="connsiteY4651" fmla="*/ 4003418 h 6415289"/>
                <a:gd name="connsiteX4652" fmla="*/ 19047 w 6552172"/>
                <a:gd name="connsiteY4652" fmla="*/ 4000237 h 6415289"/>
                <a:gd name="connsiteX4653" fmla="*/ 22291 w 6552172"/>
                <a:gd name="connsiteY4653" fmla="*/ 4003418 h 6415289"/>
                <a:gd name="connsiteX4654" fmla="*/ 20892 w 6552172"/>
                <a:gd name="connsiteY4654" fmla="*/ 4006598 h 6415289"/>
                <a:gd name="connsiteX4655" fmla="*/ 22291 w 6552172"/>
                <a:gd name="connsiteY4655" fmla="*/ 4020719 h 6415289"/>
                <a:gd name="connsiteX4656" fmla="*/ 25408 w 6552172"/>
                <a:gd name="connsiteY4656" fmla="*/ 4016521 h 6415289"/>
                <a:gd name="connsiteX4657" fmla="*/ 28461 w 6552172"/>
                <a:gd name="connsiteY4657" fmla="*/ 4020719 h 6415289"/>
                <a:gd name="connsiteX4658" fmla="*/ 25408 w 6552172"/>
                <a:gd name="connsiteY4658" fmla="*/ 4024917 h 6415289"/>
                <a:gd name="connsiteX4659" fmla="*/ 22036 w 6552172"/>
                <a:gd name="connsiteY4659" fmla="*/ 4020782 h 6415289"/>
                <a:gd name="connsiteX4660" fmla="*/ 26425 w 6552172"/>
                <a:gd name="connsiteY4660" fmla="*/ 6137946 h 6415289"/>
                <a:gd name="connsiteX4661" fmla="*/ 31577 w 6552172"/>
                <a:gd name="connsiteY4661" fmla="*/ 6127197 h 6415289"/>
                <a:gd name="connsiteX4662" fmla="*/ 36539 w 6552172"/>
                <a:gd name="connsiteY4662" fmla="*/ 6118164 h 6415289"/>
                <a:gd name="connsiteX4663" fmla="*/ 38638 w 6552172"/>
                <a:gd name="connsiteY4663" fmla="*/ 6114602 h 6415289"/>
                <a:gd name="connsiteX4664" fmla="*/ 40355 w 6552172"/>
                <a:gd name="connsiteY4664" fmla="*/ 6129041 h 6415289"/>
                <a:gd name="connsiteX4665" fmla="*/ 26362 w 6552172"/>
                <a:gd name="connsiteY4665" fmla="*/ 6138010 h 6415289"/>
                <a:gd name="connsiteX4666" fmla="*/ 39147 w 6552172"/>
                <a:gd name="connsiteY4666" fmla="*/ 6312802 h 6415289"/>
                <a:gd name="connsiteX4667" fmla="*/ 36030 w 6552172"/>
                <a:gd name="connsiteY4667" fmla="*/ 6315983 h 6415289"/>
                <a:gd name="connsiteX4668" fmla="*/ 32977 w 6552172"/>
                <a:gd name="connsiteY4668" fmla="*/ 6312802 h 6415289"/>
                <a:gd name="connsiteX4669" fmla="*/ 36030 w 6552172"/>
                <a:gd name="connsiteY4669" fmla="*/ 6309622 h 6415289"/>
                <a:gd name="connsiteX4670" fmla="*/ 39274 w 6552172"/>
                <a:gd name="connsiteY4670" fmla="*/ 6312866 h 6415289"/>
                <a:gd name="connsiteX4671" fmla="*/ 26234 w 6552172"/>
                <a:gd name="connsiteY4671" fmla="*/ 6257337 h 6415289"/>
                <a:gd name="connsiteX4672" fmla="*/ 31387 w 6552172"/>
                <a:gd name="connsiteY4672" fmla="*/ 6262171 h 6415289"/>
                <a:gd name="connsiteX4673" fmla="*/ 31387 w 6552172"/>
                <a:gd name="connsiteY4673" fmla="*/ 6268532 h 6415289"/>
                <a:gd name="connsiteX4674" fmla="*/ 26234 w 6552172"/>
                <a:gd name="connsiteY4674" fmla="*/ 6257337 h 6415289"/>
                <a:gd name="connsiteX4675" fmla="*/ 17075 w 6552172"/>
                <a:gd name="connsiteY4675" fmla="*/ 6284116 h 6415289"/>
                <a:gd name="connsiteX4676" fmla="*/ 17075 w 6552172"/>
                <a:gd name="connsiteY4676" fmla="*/ 6273302 h 6415289"/>
                <a:gd name="connsiteX4677" fmla="*/ 24008 w 6552172"/>
                <a:gd name="connsiteY4677" fmla="*/ 6279981 h 6415289"/>
                <a:gd name="connsiteX4678" fmla="*/ 17075 w 6552172"/>
                <a:gd name="connsiteY4678" fmla="*/ 6284179 h 6415289"/>
                <a:gd name="connsiteX4679" fmla="*/ 31514 w 6552172"/>
                <a:gd name="connsiteY4679" fmla="*/ 6400898 h 6415289"/>
                <a:gd name="connsiteX4680" fmla="*/ 34631 w 6552172"/>
                <a:gd name="connsiteY4680" fmla="*/ 6405224 h 6415289"/>
                <a:gd name="connsiteX4681" fmla="*/ 20701 w 6552172"/>
                <a:gd name="connsiteY4681" fmla="*/ 6409167 h 6415289"/>
                <a:gd name="connsiteX4682" fmla="*/ 6771 w 6552172"/>
                <a:gd name="connsiteY4682" fmla="*/ 6403252 h 6415289"/>
                <a:gd name="connsiteX4683" fmla="*/ 21528 w 6552172"/>
                <a:gd name="connsiteY4683" fmla="*/ 6402679 h 6415289"/>
                <a:gd name="connsiteX4684" fmla="*/ 28397 w 6552172"/>
                <a:gd name="connsiteY4684" fmla="*/ 6404206 h 6415289"/>
                <a:gd name="connsiteX4685" fmla="*/ 31514 w 6552172"/>
                <a:gd name="connsiteY4685" fmla="*/ 6400962 h 6415289"/>
                <a:gd name="connsiteX4686" fmla="*/ 25153 w 6552172"/>
                <a:gd name="connsiteY4686" fmla="*/ 6325587 h 6415289"/>
                <a:gd name="connsiteX4687" fmla="*/ 37875 w 6552172"/>
                <a:gd name="connsiteY4687" fmla="*/ 6330867 h 6415289"/>
                <a:gd name="connsiteX4688" fmla="*/ 37875 w 6552172"/>
                <a:gd name="connsiteY4688" fmla="*/ 6337863 h 6415289"/>
                <a:gd name="connsiteX4689" fmla="*/ 25344 w 6552172"/>
                <a:gd name="connsiteY4689" fmla="*/ 6325651 h 6415289"/>
                <a:gd name="connsiteX4690" fmla="*/ 37557 w 6552172"/>
                <a:gd name="connsiteY4690" fmla="*/ 6375710 h 6415289"/>
                <a:gd name="connsiteX4691" fmla="*/ 34440 w 6552172"/>
                <a:gd name="connsiteY4691" fmla="*/ 6371003 h 6415289"/>
                <a:gd name="connsiteX4692" fmla="*/ 37557 w 6552172"/>
                <a:gd name="connsiteY4692" fmla="*/ 6366296 h 6415289"/>
                <a:gd name="connsiteX4693" fmla="*/ 40610 w 6552172"/>
                <a:gd name="connsiteY4693" fmla="*/ 6371003 h 6415289"/>
                <a:gd name="connsiteX4694" fmla="*/ 37747 w 6552172"/>
                <a:gd name="connsiteY4694" fmla="*/ 6375773 h 6415289"/>
                <a:gd name="connsiteX4695" fmla="*/ 59437 w 6552172"/>
                <a:gd name="connsiteY4695" fmla="*/ 6301862 h 6415289"/>
                <a:gd name="connsiteX4696" fmla="*/ 47670 w 6552172"/>
                <a:gd name="connsiteY4696" fmla="*/ 6302816 h 6415289"/>
                <a:gd name="connsiteX4697" fmla="*/ 47352 w 6552172"/>
                <a:gd name="connsiteY4697" fmla="*/ 6287678 h 6415289"/>
                <a:gd name="connsiteX4698" fmla="*/ 49006 w 6552172"/>
                <a:gd name="connsiteY4698" fmla="*/ 6292385 h 6415289"/>
                <a:gd name="connsiteX4699" fmla="*/ 55367 w 6552172"/>
                <a:gd name="connsiteY4699" fmla="*/ 6297155 h 6415289"/>
                <a:gd name="connsiteX4700" fmla="*/ 59437 w 6552172"/>
                <a:gd name="connsiteY4700" fmla="*/ 6301862 h 6415289"/>
                <a:gd name="connsiteX4701" fmla="*/ 57911 w 6552172"/>
                <a:gd name="connsiteY4701" fmla="*/ 155503 h 6415289"/>
                <a:gd name="connsiteX4702" fmla="*/ 53204 w 6552172"/>
                <a:gd name="connsiteY4702" fmla="*/ 154295 h 6415289"/>
                <a:gd name="connsiteX4703" fmla="*/ 57911 w 6552172"/>
                <a:gd name="connsiteY4703" fmla="*/ 151242 h 6415289"/>
                <a:gd name="connsiteX4704" fmla="*/ 62554 w 6552172"/>
                <a:gd name="connsiteY4704" fmla="*/ 152450 h 6415289"/>
                <a:gd name="connsiteX4705" fmla="*/ 57911 w 6552172"/>
                <a:gd name="connsiteY4705" fmla="*/ 155503 h 6415289"/>
                <a:gd name="connsiteX4706" fmla="*/ 63190 w 6552172"/>
                <a:gd name="connsiteY4706" fmla="*/ 51188 h 6415289"/>
                <a:gd name="connsiteX4707" fmla="*/ 70123 w 6552172"/>
                <a:gd name="connsiteY4707" fmla="*/ 45845 h 6415289"/>
                <a:gd name="connsiteX4708" fmla="*/ 74258 w 6552172"/>
                <a:gd name="connsiteY4708" fmla="*/ 49025 h 6415289"/>
                <a:gd name="connsiteX4709" fmla="*/ 67325 w 6552172"/>
                <a:gd name="connsiteY4709" fmla="*/ 54368 h 6415289"/>
                <a:gd name="connsiteX4710" fmla="*/ 63190 w 6552172"/>
                <a:gd name="connsiteY4710" fmla="*/ 51188 h 6415289"/>
                <a:gd name="connsiteX4711" fmla="*/ 65480 w 6552172"/>
                <a:gd name="connsiteY4711" fmla="*/ 249896 h 6415289"/>
                <a:gd name="connsiteX4712" fmla="*/ 68724 w 6552172"/>
                <a:gd name="connsiteY4712" fmla="*/ 253013 h 6415289"/>
                <a:gd name="connsiteX4713" fmla="*/ 68724 w 6552172"/>
                <a:gd name="connsiteY4713" fmla="*/ 253013 h 6415289"/>
                <a:gd name="connsiteX4714" fmla="*/ 67388 w 6552172"/>
                <a:gd name="connsiteY4714" fmla="*/ 256194 h 6415289"/>
                <a:gd name="connsiteX4715" fmla="*/ 64081 w 6552172"/>
                <a:gd name="connsiteY4715" fmla="*/ 253013 h 6415289"/>
                <a:gd name="connsiteX4716" fmla="*/ 65480 w 6552172"/>
                <a:gd name="connsiteY4716" fmla="*/ 249896 h 6415289"/>
                <a:gd name="connsiteX4717" fmla="*/ 65480 w 6552172"/>
                <a:gd name="connsiteY4717" fmla="*/ 2610040 h 6415289"/>
                <a:gd name="connsiteX4718" fmla="*/ 73495 w 6552172"/>
                <a:gd name="connsiteY4718" fmla="*/ 2614047 h 6415289"/>
                <a:gd name="connsiteX4719" fmla="*/ 69615 w 6552172"/>
                <a:gd name="connsiteY4719" fmla="*/ 2619644 h 6415289"/>
                <a:gd name="connsiteX4720" fmla="*/ 65417 w 6552172"/>
                <a:gd name="connsiteY4720" fmla="*/ 2610040 h 6415289"/>
                <a:gd name="connsiteX4721" fmla="*/ 66561 w 6552172"/>
                <a:gd name="connsiteY4721" fmla="*/ 5977465 h 6415289"/>
                <a:gd name="connsiteX4722" fmla="*/ 77883 w 6552172"/>
                <a:gd name="connsiteY4722" fmla="*/ 5986243 h 6415289"/>
                <a:gd name="connsiteX4723" fmla="*/ 75212 w 6552172"/>
                <a:gd name="connsiteY4723" fmla="*/ 5989042 h 6415289"/>
                <a:gd name="connsiteX4724" fmla="*/ 75212 w 6552172"/>
                <a:gd name="connsiteY4724" fmla="*/ 5989042 h 6415289"/>
                <a:gd name="connsiteX4725" fmla="*/ 66561 w 6552172"/>
                <a:gd name="connsiteY4725" fmla="*/ 5977465 h 6415289"/>
                <a:gd name="connsiteX4726" fmla="*/ 76166 w 6552172"/>
                <a:gd name="connsiteY4726" fmla="*/ 6388622 h 6415289"/>
                <a:gd name="connsiteX4727" fmla="*/ 73240 w 6552172"/>
                <a:gd name="connsiteY4727" fmla="*/ 6385442 h 6415289"/>
                <a:gd name="connsiteX4728" fmla="*/ 78074 w 6552172"/>
                <a:gd name="connsiteY4728" fmla="*/ 6382325 h 6415289"/>
                <a:gd name="connsiteX4729" fmla="*/ 81000 w 6552172"/>
                <a:gd name="connsiteY4729" fmla="*/ 6385378 h 6415289"/>
                <a:gd name="connsiteX4730" fmla="*/ 81000 w 6552172"/>
                <a:gd name="connsiteY4730" fmla="*/ 6385442 h 6415289"/>
                <a:gd name="connsiteX4731" fmla="*/ 76293 w 6552172"/>
                <a:gd name="connsiteY4731" fmla="*/ 6388367 h 6415289"/>
                <a:gd name="connsiteX4732" fmla="*/ 80110 w 6552172"/>
                <a:gd name="connsiteY4732" fmla="*/ 6270249 h 6415289"/>
                <a:gd name="connsiteX4733" fmla="*/ 92131 w 6552172"/>
                <a:gd name="connsiteY4733" fmla="*/ 6252312 h 6415289"/>
                <a:gd name="connsiteX4734" fmla="*/ 91623 w 6552172"/>
                <a:gd name="connsiteY4734" fmla="*/ 6256828 h 6415289"/>
                <a:gd name="connsiteX4735" fmla="*/ 92831 w 6552172"/>
                <a:gd name="connsiteY4735" fmla="*/ 6259436 h 6415289"/>
                <a:gd name="connsiteX4736" fmla="*/ 99192 w 6552172"/>
                <a:gd name="connsiteY4736" fmla="*/ 6265160 h 6415289"/>
                <a:gd name="connsiteX4737" fmla="*/ 80237 w 6552172"/>
                <a:gd name="connsiteY4737" fmla="*/ 6270058 h 6415289"/>
                <a:gd name="connsiteX4738" fmla="*/ 98365 w 6552172"/>
                <a:gd name="connsiteY4738" fmla="*/ 6397782 h 6415289"/>
                <a:gd name="connsiteX4739" fmla="*/ 95057 w 6552172"/>
                <a:gd name="connsiteY4739" fmla="*/ 6394665 h 6415289"/>
                <a:gd name="connsiteX4740" fmla="*/ 96457 w 6552172"/>
                <a:gd name="connsiteY4740" fmla="*/ 6391485 h 6415289"/>
                <a:gd name="connsiteX4741" fmla="*/ 99701 w 6552172"/>
                <a:gd name="connsiteY4741" fmla="*/ 6394665 h 6415289"/>
                <a:gd name="connsiteX4742" fmla="*/ 98365 w 6552172"/>
                <a:gd name="connsiteY4742" fmla="*/ 6397782 h 6415289"/>
                <a:gd name="connsiteX4743" fmla="*/ 96838 w 6552172"/>
                <a:gd name="connsiteY4743" fmla="*/ 6347468 h 6415289"/>
                <a:gd name="connsiteX4744" fmla="*/ 90478 w 6552172"/>
                <a:gd name="connsiteY4744" fmla="*/ 6344351 h 6415289"/>
                <a:gd name="connsiteX4745" fmla="*/ 94994 w 6552172"/>
                <a:gd name="connsiteY4745" fmla="*/ 6341171 h 6415289"/>
                <a:gd name="connsiteX4746" fmla="*/ 101355 w 6552172"/>
                <a:gd name="connsiteY4746" fmla="*/ 6344351 h 6415289"/>
                <a:gd name="connsiteX4747" fmla="*/ 96838 w 6552172"/>
                <a:gd name="connsiteY4747" fmla="*/ 6347468 h 6415289"/>
                <a:gd name="connsiteX4748" fmla="*/ 108924 w 6552172"/>
                <a:gd name="connsiteY4748" fmla="*/ 6312866 h 6415289"/>
                <a:gd name="connsiteX4749" fmla="*/ 129978 w 6552172"/>
                <a:gd name="connsiteY4749" fmla="*/ 6318527 h 6415289"/>
                <a:gd name="connsiteX4750" fmla="*/ 104535 w 6552172"/>
                <a:gd name="connsiteY4750" fmla="*/ 6319227 h 6415289"/>
                <a:gd name="connsiteX4751" fmla="*/ 108924 w 6552172"/>
                <a:gd name="connsiteY4751" fmla="*/ 6312866 h 6415289"/>
                <a:gd name="connsiteX4752" fmla="*/ 105934 w 6552172"/>
                <a:gd name="connsiteY4752" fmla="*/ 6378826 h 6415289"/>
                <a:gd name="connsiteX4753" fmla="*/ 115221 w 6552172"/>
                <a:gd name="connsiteY4753" fmla="*/ 6382070 h 6415289"/>
                <a:gd name="connsiteX4754" fmla="*/ 124508 w 6552172"/>
                <a:gd name="connsiteY4754" fmla="*/ 6392756 h 6415289"/>
                <a:gd name="connsiteX4755" fmla="*/ 112931 w 6552172"/>
                <a:gd name="connsiteY4755" fmla="*/ 6389385 h 6415289"/>
                <a:gd name="connsiteX4756" fmla="*/ 105934 w 6552172"/>
                <a:gd name="connsiteY4756" fmla="*/ 6378826 h 6415289"/>
                <a:gd name="connsiteX4757" fmla="*/ 128133 w 6552172"/>
                <a:gd name="connsiteY4757" fmla="*/ 6413556 h 6415289"/>
                <a:gd name="connsiteX4758" fmla="*/ 122860 w 6552172"/>
                <a:gd name="connsiteY4758" fmla="*/ 6409352 h 6415289"/>
                <a:gd name="connsiteX4759" fmla="*/ 123299 w 6552172"/>
                <a:gd name="connsiteY4759" fmla="*/ 6406750 h 6415289"/>
                <a:gd name="connsiteX4760" fmla="*/ 130741 w 6552172"/>
                <a:gd name="connsiteY4760" fmla="*/ 6410630 h 6415289"/>
                <a:gd name="connsiteX4761" fmla="*/ 128133 w 6552172"/>
                <a:gd name="connsiteY4761" fmla="*/ 6413556 h 6415289"/>
                <a:gd name="connsiteX4762" fmla="*/ 141363 w 6552172"/>
                <a:gd name="connsiteY4762" fmla="*/ 6379272 h 6415289"/>
                <a:gd name="connsiteX4763" fmla="*/ 129787 w 6552172"/>
                <a:gd name="connsiteY4763" fmla="*/ 6380099 h 6415289"/>
                <a:gd name="connsiteX4764" fmla="*/ 136911 w 6552172"/>
                <a:gd name="connsiteY4764" fmla="*/ 6374883 h 6415289"/>
                <a:gd name="connsiteX4765" fmla="*/ 141363 w 6552172"/>
                <a:gd name="connsiteY4765" fmla="*/ 6379272 h 6415289"/>
                <a:gd name="connsiteX4766" fmla="*/ 143144 w 6552172"/>
                <a:gd name="connsiteY4766" fmla="*/ 6278264 h 6415289"/>
                <a:gd name="connsiteX4767" fmla="*/ 146261 w 6552172"/>
                <a:gd name="connsiteY4767" fmla="*/ 6275147 h 6415289"/>
                <a:gd name="connsiteX4768" fmla="*/ 149378 w 6552172"/>
                <a:gd name="connsiteY4768" fmla="*/ 6278264 h 6415289"/>
                <a:gd name="connsiteX4769" fmla="*/ 146261 w 6552172"/>
                <a:gd name="connsiteY4769" fmla="*/ 6281381 h 6415289"/>
                <a:gd name="connsiteX4770" fmla="*/ 146198 w 6552172"/>
                <a:gd name="connsiteY4770" fmla="*/ 6281381 h 6415289"/>
                <a:gd name="connsiteX4771" fmla="*/ 142896 w 6552172"/>
                <a:gd name="connsiteY4771" fmla="*/ 6278461 h 6415289"/>
                <a:gd name="connsiteX4772" fmla="*/ 142890 w 6552172"/>
                <a:gd name="connsiteY4772" fmla="*/ 6278264 h 6415289"/>
                <a:gd name="connsiteX4773" fmla="*/ 172467 w 6552172"/>
                <a:gd name="connsiteY4773" fmla="*/ 6391357 h 6415289"/>
                <a:gd name="connsiteX4774" fmla="*/ 163435 w 6552172"/>
                <a:gd name="connsiteY4774" fmla="*/ 6388940 h 6415289"/>
                <a:gd name="connsiteX4775" fmla="*/ 152431 w 6552172"/>
                <a:gd name="connsiteY4775" fmla="*/ 6364769 h 6415289"/>
                <a:gd name="connsiteX4776" fmla="*/ 158792 w 6552172"/>
                <a:gd name="connsiteY4776" fmla="*/ 6362670 h 6415289"/>
                <a:gd name="connsiteX4777" fmla="*/ 155739 w 6552172"/>
                <a:gd name="connsiteY4777" fmla="*/ 6366360 h 6415289"/>
                <a:gd name="connsiteX4778" fmla="*/ 166552 w 6552172"/>
                <a:gd name="connsiteY4778" fmla="*/ 6379081 h 6415289"/>
                <a:gd name="connsiteX4779" fmla="*/ 180482 w 6552172"/>
                <a:gd name="connsiteY4779" fmla="*/ 6390149 h 6415289"/>
                <a:gd name="connsiteX4780" fmla="*/ 172467 w 6552172"/>
                <a:gd name="connsiteY4780" fmla="*/ 6391357 h 6415289"/>
                <a:gd name="connsiteX4781" fmla="*/ 184171 w 6552172"/>
                <a:gd name="connsiteY4781" fmla="*/ 6379017 h 6415289"/>
                <a:gd name="connsiteX4782" fmla="*/ 188178 w 6552172"/>
                <a:gd name="connsiteY4782" fmla="*/ 6373293 h 6415289"/>
                <a:gd name="connsiteX4783" fmla="*/ 194921 w 6552172"/>
                <a:gd name="connsiteY4783" fmla="*/ 6380099 h 6415289"/>
                <a:gd name="connsiteX4784" fmla="*/ 184171 w 6552172"/>
                <a:gd name="connsiteY4784" fmla="*/ 6379017 h 6415289"/>
                <a:gd name="connsiteX4785" fmla="*/ 196193 w 6552172"/>
                <a:gd name="connsiteY4785" fmla="*/ 6326096 h 6415289"/>
                <a:gd name="connsiteX4786" fmla="*/ 203062 w 6552172"/>
                <a:gd name="connsiteY4786" fmla="*/ 6332457 h 6415289"/>
                <a:gd name="connsiteX4787" fmla="*/ 203444 w 6552172"/>
                <a:gd name="connsiteY4787" fmla="*/ 6341044 h 6415289"/>
                <a:gd name="connsiteX4788" fmla="*/ 202045 w 6552172"/>
                <a:gd name="connsiteY4788" fmla="*/ 6339136 h 6415289"/>
                <a:gd name="connsiteX4789" fmla="*/ 196638 w 6552172"/>
                <a:gd name="connsiteY4789" fmla="*/ 6336273 h 6415289"/>
                <a:gd name="connsiteX4790" fmla="*/ 196193 w 6552172"/>
                <a:gd name="connsiteY4790" fmla="*/ 6326096 h 6415289"/>
                <a:gd name="connsiteX4791" fmla="*/ 205098 w 6552172"/>
                <a:gd name="connsiteY4791" fmla="*/ 6410376 h 6415289"/>
                <a:gd name="connsiteX4792" fmla="*/ 202045 w 6552172"/>
                <a:gd name="connsiteY4792" fmla="*/ 6407259 h 6415289"/>
                <a:gd name="connsiteX4793" fmla="*/ 205225 w 6552172"/>
                <a:gd name="connsiteY4793" fmla="*/ 6404079 h 6415289"/>
                <a:gd name="connsiteX4794" fmla="*/ 208405 w 6552172"/>
                <a:gd name="connsiteY4794" fmla="*/ 6407259 h 6415289"/>
                <a:gd name="connsiteX4795" fmla="*/ 205295 w 6552172"/>
                <a:gd name="connsiteY4795" fmla="*/ 6410382 h 6415289"/>
                <a:gd name="connsiteX4796" fmla="*/ 205098 w 6552172"/>
                <a:gd name="connsiteY4796" fmla="*/ 6410376 h 6415289"/>
                <a:gd name="connsiteX4797" fmla="*/ 215975 w 6552172"/>
                <a:gd name="connsiteY4797" fmla="*/ 6375773 h 6415289"/>
                <a:gd name="connsiteX4798" fmla="*/ 206497 w 6552172"/>
                <a:gd name="connsiteY4798" fmla="*/ 6378954 h 6415289"/>
                <a:gd name="connsiteX4799" fmla="*/ 198928 w 6552172"/>
                <a:gd name="connsiteY4799" fmla="*/ 6375773 h 6415289"/>
                <a:gd name="connsiteX4800" fmla="*/ 208405 w 6552172"/>
                <a:gd name="connsiteY4800" fmla="*/ 6372657 h 6415289"/>
                <a:gd name="connsiteX4801" fmla="*/ 215975 w 6552172"/>
                <a:gd name="connsiteY4801" fmla="*/ 6375773 h 6415289"/>
                <a:gd name="connsiteX4802" fmla="*/ 210568 w 6552172"/>
                <a:gd name="connsiteY4802" fmla="*/ 6359808 h 6415289"/>
                <a:gd name="connsiteX4803" fmla="*/ 211331 w 6552172"/>
                <a:gd name="connsiteY4803" fmla="*/ 6350648 h 6415289"/>
                <a:gd name="connsiteX4804" fmla="*/ 217692 w 6552172"/>
                <a:gd name="connsiteY4804" fmla="*/ 6355050 h 6415289"/>
                <a:gd name="connsiteX4805" fmla="*/ 217692 w 6552172"/>
                <a:gd name="connsiteY4805" fmla="*/ 6357009 h 6415289"/>
                <a:gd name="connsiteX4806" fmla="*/ 210568 w 6552172"/>
                <a:gd name="connsiteY4806" fmla="*/ 6359808 h 6415289"/>
                <a:gd name="connsiteX4807" fmla="*/ 211904 w 6552172"/>
                <a:gd name="connsiteY4807" fmla="*/ 6273239 h 6415289"/>
                <a:gd name="connsiteX4808" fmla="*/ 199182 w 6552172"/>
                <a:gd name="connsiteY4808" fmla="*/ 6273239 h 6415289"/>
                <a:gd name="connsiteX4809" fmla="*/ 187987 w 6552172"/>
                <a:gd name="connsiteY4809" fmla="*/ 6268595 h 6415289"/>
                <a:gd name="connsiteX4810" fmla="*/ 180609 w 6552172"/>
                <a:gd name="connsiteY4810" fmla="*/ 6265797 h 6415289"/>
                <a:gd name="connsiteX4811" fmla="*/ 220427 w 6552172"/>
                <a:gd name="connsiteY4811" fmla="*/ 6267260 h 6415289"/>
                <a:gd name="connsiteX4812" fmla="*/ 211904 w 6552172"/>
                <a:gd name="connsiteY4812" fmla="*/ 6273239 h 6415289"/>
                <a:gd name="connsiteX4813" fmla="*/ 220618 w 6552172"/>
                <a:gd name="connsiteY4813" fmla="*/ 6333284 h 6415289"/>
                <a:gd name="connsiteX4814" fmla="*/ 226979 w 6552172"/>
                <a:gd name="connsiteY4814" fmla="*/ 6328577 h 6415289"/>
                <a:gd name="connsiteX4815" fmla="*/ 233339 w 6552172"/>
                <a:gd name="connsiteY4815" fmla="*/ 6333284 h 6415289"/>
                <a:gd name="connsiteX4816" fmla="*/ 226979 w 6552172"/>
                <a:gd name="connsiteY4816" fmla="*/ 6338054 h 6415289"/>
                <a:gd name="connsiteX4817" fmla="*/ 220643 w 6552172"/>
                <a:gd name="connsiteY4817" fmla="*/ 6333462 h 6415289"/>
                <a:gd name="connsiteX4818" fmla="*/ 220618 w 6552172"/>
                <a:gd name="connsiteY4818" fmla="*/ 6333284 h 6415289"/>
                <a:gd name="connsiteX4819" fmla="*/ 230668 w 6552172"/>
                <a:gd name="connsiteY4819" fmla="*/ 6375773 h 6415289"/>
                <a:gd name="connsiteX4820" fmla="*/ 223735 w 6552172"/>
                <a:gd name="connsiteY4820" fmla="*/ 6372657 h 6415289"/>
                <a:gd name="connsiteX4821" fmla="*/ 233021 w 6552172"/>
                <a:gd name="connsiteY4821" fmla="*/ 6372657 h 6415289"/>
                <a:gd name="connsiteX4822" fmla="*/ 230668 w 6552172"/>
                <a:gd name="connsiteY4822" fmla="*/ 6375773 h 6415289"/>
                <a:gd name="connsiteX4823" fmla="*/ 255347 w 6552172"/>
                <a:gd name="connsiteY4823" fmla="*/ 6388495 h 6415289"/>
                <a:gd name="connsiteX4824" fmla="*/ 246379 w 6552172"/>
                <a:gd name="connsiteY4824" fmla="*/ 6391929 h 6415289"/>
                <a:gd name="connsiteX4825" fmla="*/ 240845 w 6552172"/>
                <a:gd name="connsiteY4825" fmla="*/ 6391929 h 6415289"/>
                <a:gd name="connsiteX4826" fmla="*/ 239700 w 6552172"/>
                <a:gd name="connsiteY4826" fmla="*/ 6387604 h 6415289"/>
                <a:gd name="connsiteX4827" fmla="*/ 246061 w 6552172"/>
                <a:gd name="connsiteY4827" fmla="*/ 6383025 h 6415289"/>
                <a:gd name="connsiteX4828" fmla="*/ 261136 w 6552172"/>
                <a:gd name="connsiteY4828" fmla="*/ 6385887 h 6415289"/>
                <a:gd name="connsiteX4829" fmla="*/ 255347 w 6552172"/>
                <a:gd name="connsiteY4829" fmla="*/ 6388367 h 6415289"/>
                <a:gd name="connsiteX4830" fmla="*/ 275129 w 6552172"/>
                <a:gd name="connsiteY4830" fmla="*/ 6353892 h 6415289"/>
                <a:gd name="connsiteX4831" fmla="*/ 270232 w 6552172"/>
                <a:gd name="connsiteY4831" fmla="*/ 6361780 h 6415289"/>
                <a:gd name="connsiteX4832" fmla="*/ 262662 w 6552172"/>
                <a:gd name="connsiteY4832" fmla="*/ 6366741 h 6415289"/>
                <a:gd name="connsiteX4833" fmla="*/ 267433 w 6552172"/>
                <a:gd name="connsiteY4833" fmla="*/ 6354020 h 6415289"/>
                <a:gd name="connsiteX4834" fmla="*/ 270232 w 6552172"/>
                <a:gd name="connsiteY4834" fmla="*/ 6348995 h 6415289"/>
                <a:gd name="connsiteX4835" fmla="*/ 278818 w 6552172"/>
                <a:gd name="connsiteY4835" fmla="*/ 6350267 h 6415289"/>
                <a:gd name="connsiteX4836" fmla="*/ 275129 w 6552172"/>
                <a:gd name="connsiteY4836" fmla="*/ 6353765 h 6415289"/>
                <a:gd name="connsiteX4837" fmla="*/ 290204 w 6552172"/>
                <a:gd name="connsiteY4837" fmla="*/ 6397145 h 6415289"/>
                <a:gd name="connsiteX4838" fmla="*/ 284161 w 6552172"/>
                <a:gd name="connsiteY4838" fmla="*/ 6397909 h 6415289"/>
                <a:gd name="connsiteX4839" fmla="*/ 293321 w 6552172"/>
                <a:gd name="connsiteY4839" fmla="*/ 6392057 h 6415289"/>
                <a:gd name="connsiteX4840" fmla="*/ 290204 w 6552172"/>
                <a:gd name="connsiteY4840" fmla="*/ 6397273 h 6415289"/>
                <a:gd name="connsiteX4841" fmla="*/ 298918 w 6552172"/>
                <a:gd name="connsiteY4841" fmla="*/ 6384996 h 6415289"/>
                <a:gd name="connsiteX4842" fmla="*/ 279264 w 6552172"/>
                <a:gd name="connsiteY4842" fmla="*/ 6364197 h 6415289"/>
                <a:gd name="connsiteX4843" fmla="*/ 284479 w 6552172"/>
                <a:gd name="connsiteY4843" fmla="*/ 6365723 h 6415289"/>
                <a:gd name="connsiteX4844" fmla="*/ 293830 w 6552172"/>
                <a:gd name="connsiteY4844" fmla="*/ 6374756 h 6415289"/>
                <a:gd name="connsiteX4845" fmla="*/ 301208 w 6552172"/>
                <a:gd name="connsiteY4845" fmla="*/ 6381117 h 6415289"/>
                <a:gd name="connsiteX4846" fmla="*/ 298918 w 6552172"/>
                <a:gd name="connsiteY4846" fmla="*/ 6384869 h 6415289"/>
                <a:gd name="connsiteX4847" fmla="*/ 302798 w 6552172"/>
                <a:gd name="connsiteY4847" fmla="*/ 6312929 h 6415289"/>
                <a:gd name="connsiteX4848" fmla="*/ 291807 w 6552172"/>
                <a:gd name="connsiteY4848" fmla="*/ 6314215 h 6415289"/>
                <a:gd name="connsiteX4849" fmla="*/ 290522 w 6552172"/>
                <a:gd name="connsiteY4849" fmla="*/ 6312929 h 6415289"/>
                <a:gd name="connsiteX4850" fmla="*/ 292049 w 6552172"/>
                <a:gd name="connsiteY4850" fmla="*/ 6307905 h 6415289"/>
                <a:gd name="connsiteX4851" fmla="*/ 302798 w 6552172"/>
                <a:gd name="connsiteY4851" fmla="*/ 6312802 h 6415289"/>
                <a:gd name="connsiteX4852" fmla="*/ 301208 w 6552172"/>
                <a:gd name="connsiteY4852" fmla="*/ 6283098 h 6415289"/>
                <a:gd name="connsiteX4853" fmla="*/ 292876 w 6552172"/>
                <a:gd name="connsiteY4853" fmla="*/ 6266942 h 6415289"/>
                <a:gd name="connsiteX4854" fmla="*/ 304325 w 6552172"/>
                <a:gd name="connsiteY4854" fmla="*/ 6276992 h 6415289"/>
                <a:gd name="connsiteX4855" fmla="*/ 301208 w 6552172"/>
                <a:gd name="connsiteY4855" fmla="*/ 6282780 h 6415289"/>
                <a:gd name="connsiteX4856" fmla="*/ 299872 w 6552172"/>
                <a:gd name="connsiteY4856" fmla="*/ 6158810 h 6415289"/>
                <a:gd name="connsiteX4857" fmla="*/ 293512 w 6552172"/>
                <a:gd name="connsiteY4857" fmla="*/ 6155693 h 6415289"/>
                <a:gd name="connsiteX4858" fmla="*/ 298028 w 6552172"/>
                <a:gd name="connsiteY4858" fmla="*/ 6152512 h 6415289"/>
                <a:gd name="connsiteX4859" fmla="*/ 304389 w 6552172"/>
                <a:gd name="connsiteY4859" fmla="*/ 6155693 h 6415289"/>
                <a:gd name="connsiteX4860" fmla="*/ 299872 w 6552172"/>
                <a:gd name="connsiteY4860" fmla="*/ 6158682 h 6415289"/>
                <a:gd name="connsiteX4861" fmla="*/ 306933 w 6552172"/>
                <a:gd name="connsiteY4861" fmla="*/ 157412 h 6415289"/>
                <a:gd name="connsiteX4862" fmla="*/ 301717 w 6552172"/>
                <a:gd name="connsiteY4862" fmla="*/ 164472 h 6415289"/>
                <a:gd name="connsiteX4863" fmla="*/ 298600 w 6552172"/>
                <a:gd name="connsiteY4863" fmla="*/ 160274 h 6415289"/>
                <a:gd name="connsiteX4864" fmla="*/ 303880 w 6552172"/>
                <a:gd name="connsiteY4864" fmla="*/ 153214 h 6415289"/>
                <a:gd name="connsiteX4865" fmla="*/ 306933 w 6552172"/>
                <a:gd name="connsiteY4865" fmla="*/ 157412 h 6415289"/>
                <a:gd name="connsiteX4866" fmla="*/ 298727 w 6552172"/>
                <a:gd name="connsiteY4866" fmla="*/ 32360 h 6415289"/>
                <a:gd name="connsiteX4867" fmla="*/ 301971 w 6552172"/>
                <a:gd name="connsiteY4867" fmla="*/ 20974 h 6415289"/>
                <a:gd name="connsiteX4868" fmla="*/ 309986 w 6552172"/>
                <a:gd name="connsiteY4868" fmla="*/ 29052 h 6415289"/>
                <a:gd name="connsiteX4869" fmla="*/ 298727 w 6552172"/>
                <a:gd name="connsiteY4869" fmla="*/ 32169 h 6415289"/>
                <a:gd name="connsiteX4870" fmla="*/ 307442 w 6552172"/>
                <a:gd name="connsiteY4870" fmla="*/ 6262743 h 6415289"/>
                <a:gd name="connsiteX4871" fmla="*/ 310622 w 6552172"/>
                <a:gd name="connsiteY4871" fmla="*/ 6259563 h 6415289"/>
                <a:gd name="connsiteX4872" fmla="*/ 313802 w 6552172"/>
                <a:gd name="connsiteY4872" fmla="*/ 6262743 h 6415289"/>
                <a:gd name="connsiteX4873" fmla="*/ 310622 w 6552172"/>
                <a:gd name="connsiteY4873" fmla="*/ 6265924 h 6415289"/>
                <a:gd name="connsiteX4874" fmla="*/ 307442 w 6552172"/>
                <a:gd name="connsiteY4874" fmla="*/ 6262743 h 6415289"/>
                <a:gd name="connsiteX4875" fmla="*/ 329323 w 6552172"/>
                <a:gd name="connsiteY4875" fmla="*/ 6379017 h 6415289"/>
                <a:gd name="connsiteX4876" fmla="*/ 309604 w 6552172"/>
                <a:gd name="connsiteY4876" fmla="*/ 6353956 h 6415289"/>
                <a:gd name="connsiteX4877" fmla="*/ 315456 w 6552172"/>
                <a:gd name="connsiteY4877" fmla="*/ 6345751 h 6415289"/>
                <a:gd name="connsiteX4878" fmla="*/ 332248 w 6552172"/>
                <a:gd name="connsiteY4878" fmla="*/ 6352620 h 6415289"/>
                <a:gd name="connsiteX4879" fmla="*/ 327478 w 6552172"/>
                <a:gd name="connsiteY4879" fmla="*/ 6355928 h 6415289"/>
                <a:gd name="connsiteX4880" fmla="*/ 326079 w 6552172"/>
                <a:gd name="connsiteY4880" fmla="*/ 6360317 h 6415289"/>
                <a:gd name="connsiteX4881" fmla="*/ 335302 w 6552172"/>
                <a:gd name="connsiteY4881" fmla="*/ 6363370 h 6415289"/>
                <a:gd name="connsiteX4882" fmla="*/ 339945 w 6552172"/>
                <a:gd name="connsiteY4882" fmla="*/ 6360253 h 6415289"/>
                <a:gd name="connsiteX4883" fmla="*/ 337846 w 6552172"/>
                <a:gd name="connsiteY4883" fmla="*/ 6371257 h 6415289"/>
                <a:gd name="connsiteX4884" fmla="*/ 329323 w 6552172"/>
                <a:gd name="connsiteY4884" fmla="*/ 6378826 h 6415289"/>
                <a:gd name="connsiteX4885" fmla="*/ 346178 w 6552172"/>
                <a:gd name="connsiteY4885" fmla="*/ 6388558 h 6415289"/>
                <a:gd name="connsiteX4886" fmla="*/ 341471 w 6552172"/>
                <a:gd name="connsiteY4886" fmla="*/ 6383979 h 6415289"/>
                <a:gd name="connsiteX4887" fmla="*/ 341471 w 6552172"/>
                <a:gd name="connsiteY4887" fmla="*/ 6383979 h 6415289"/>
                <a:gd name="connsiteX4888" fmla="*/ 346178 w 6552172"/>
                <a:gd name="connsiteY4888" fmla="*/ 6381117 h 6415289"/>
                <a:gd name="connsiteX4889" fmla="*/ 350822 w 6552172"/>
                <a:gd name="connsiteY4889" fmla="*/ 6385760 h 6415289"/>
                <a:gd name="connsiteX4890" fmla="*/ 346433 w 6552172"/>
                <a:gd name="connsiteY4890" fmla="*/ 6388367 h 6415289"/>
                <a:gd name="connsiteX4891" fmla="*/ 358582 w 6552172"/>
                <a:gd name="connsiteY4891" fmla="*/ 6388558 h 6415289"/>
                <a:gd name="connsiteX4892" fmla="*/ 355274 w 6552172"/>
                <a:gd name="connsiteY4892" fmla="*/ 6391675 h 6415289"/>
                <a:gd name="connsiteX4893" fmla="*/ 353938 w 6552172"/>
                <a:gd name="connsiteY4893" fmla="*/ 6388558 h 6415289"/>
                <a:gd name="connsiteX4894" fmla="*/ 357182 w 6552172"/>
                <a:gd name="connsiteY4894" fmla="*/ 6385378 h 6415289"/>
                <a:gd name="connsiteX4895" fmla="*/ 358582 w 6552172"/>
                <a:gd name="connsiteY4895" fmla="*/ 6388367 h 6415289"/>
                <a:gd name="connsiteX4896" fmla="*/ 366278 w 6552172"/>
                <a:gd name="connsiteY4896" fmla="*/ 6391166 h 6415289"/>
                <a:gd name="connsiteX4897" fmla="*/ 363225 w 6552172"/>
                <a:gd name="connsiteY4897" fmla="*/ 6386968 h 6415289"/>
                <a:gd name="connsiteX4898" fmla="*/ 366278 w 6552172"/>
                <a:gd name="connsiteY4898" fmla="*/ 6382834 h 6415289"/>
                <a:gd name="connsiteX4899" fmla="*/ 369395 w 6552172"/>
                <a:gd name="connsiteY4899" fmla="*/ 6386968 h 6415289"/>
                <a:gd name="connsiteX4900" fmla="*/ 366278 w 6552172"/>
                <a:gd name="connsiteY4900" fmla="*/ 6390912 h 6415289"/>
                <a:gd name="connsiteX4901" fmla="*/ 364179 w 6552172"/>
                <a:gd name="connsiteY4901" fmla="*/ 6367441 h 6415289"/>
                <a:gd name="connsiteX4902" fmla="*/ 366724 w 6552172"/>
                <a:gd name="connsiteY4902" fmla="*/ 6361080 h 6415289"/>
                <a:gd name="connsiteX4903" fmla="*/ 374484 w 6552172"/>
                <a:gd name="connsiteY4903" fmla="*/ 6359299 h 6415289"/>
                <a:gd name="connsiteX4904" fmla="*/ 379318 w 6552172"/>
                <a:gd name="connsiteY4904" fmla="*/ 6364706 h 6415289"/>
                <a:gd name="connsiteX4905" fmla="*/ 385678 w 6552172"/>
                <a:gd name="connsiteY4905" fmla="*/ 6371067 h 6415289"/>
                <a:gd name="connsiteX4906" fmla="*/ 375692 w 6552172"/>
                <a:gd name="connsiteY4906" fmla="*/ 6371067 h 6415289"/>
                <a:gd name="connsiteX4907" fmla="*/ 364179 w 6552172"/>
                <a:gd name="connsiteY4907" fmla="*/ 6367250 h 6415289"/>
                <a:gd name="connsiteX4908" fmla="*/ 378682 w 6552172"/>
                <a:gd name="connsiteY4908" fmla="*/ 6390021 h 6415289"/>
                <a:gd name="connsiteX4909" fmla="*/ 383198 w 6552172"/>
                <a:gd name="connsiteY4909" fmla="*/ 6386396 h 6415289"/>
                <a:gd name="connsiteX4910" fmla="*/ 388032 w 6552172"/>
                <a:gd name="connsiteY4910" fmla="*/ 6392756 h 6415289"/>
                <a:gd name="connsiteX4911" fmla="*/ 378682 w 6552172"/>
                <a:gd name="connsiteY4911" fmla="*/ 6389831 h 6415289"/>
                <a:gd name="connsiteX4912" fmla="*/ 402153 w 6552172"/>
                <a:gd name="connsiteY4912" fmla="*/ 6369667 h 6415289"/>
                <a:gd name="connsiteX4913" fmla="*/ 398845 w 6552172"/>
                <a:gd name="connsiteY4913" fmla="*/ 6366550 h 6415289"/>
                <a:gd name="connsiteX4914" fmla="*/ 400245 w 6552172"/>
                <a:gd name="connsiteY4914" fmla="*/ 6363370 h 6415289"/>
                <a:gd name="connsiteX4915" fmla="*/ 403488 w 6552172"/>
                <a:gd name="connsiteY4915" fmla="*/ 6366487 h 6415289"/>
                <a:gd name="connsiteX4916" fmla="*/ 403488 w 6552172"/>
                <a:gd name="connsiteY4916" fmla="*/ 6366550 h 6415289"/>
                <a:gd name="connsiteX4917" fmla="*/ 402153 w 6552172"/>
                <a:gd name="connsiteY4917" fmla="*/ 6369476 h 6415289"/>
                <a:gd name="connsiteX4918" fmla="*/ 387523 w 6552172"/>
                <a:gd name="connsiteY4918" fmla="*/ 6356310 h 6415289"/>
                <a:gd name="connsiteX4919" fmla="*/ 378682 w 6552172"/>
                <a:gd name="connsiteY4919" fmla="*/ 6357137 h 6415289"/>
                <a:gd name="connsiteX4920" fmla="*/ 381735 w 6552172"/>
                <a:gd name="connsiteY4920" fmla="*/ 6353956 h 6415289"/>
                <a:gd name="connsiteX4921" fmla="*/ 381735 w 6552172"/>
                <a:gd name="connsiteY4921" fmla="*/ 6353956 h 6415289"/>
                <a:gd name="connsiteX4922" fmla="*/ 383325 w 6552172"/>
                <a:gd name="connsiteY4922" fmla="*/ 6350013 h 6415289"/>
                <a:gd name="connsiteX4923" fmla="*/ 384470 w 6552172"/>
                <a:gd name="connsiteY4923" fmla="*/ 6341934 h 6415289"/>
                <a:gd name="connsiteX4924" fmla="*/ 409913 w 6552172"/>
                <a:gd name="connsiteY4924" fmla="*/ 6345624 h 6415289"/>
                <a:gd name="connsiteX4925" fmla="*/ 432811 w 6552172"/>
                <a:gd name="connsiteY4925" fmla="*/ 6353511 h 6415289"/>
                <a:gd name="connsiteX4926" fmla="*/ 412075 w 6552172"/>
                <a:gd name="connsiteY4926" fmla="*/ 6352939 h 6415289"/>
                <a:gd name="connsiteX4927" fmla="*/ 387523 w 6552172"/>
                <a:gd name="connsiteY4927" fmla="*/ 6356119 h 6415289"/>
                <a:gd name="connsiteX4928" fmla="*/ 439363 w 6552172"/>
                <a:gd name="connsiteY4928" fmla="*/ 6372847 h 6415289"/>
                <a:gd name="connsiteX4929" fmla="*/ 437009 w 6552172"/>
                <a:gd name="connsiteY4929" fmla="*/ 6384679 h 6415289"/>
                <a:gd name="connsiteX4930" fmla="*/ 441080 w 6552172"/>
                <a:gd name="connsiteY4930" fmla="*/ 6396955 h 6415289"/>
                <a:gd name="connsiteX4931" fmla="*/ 432175 w 6552172"/>
                <a:gd name="connsiteY4931" fmla="*/ 6398036 h 6415289"/>
                <a:gd name="connsiteX4932" fmla="*/ 425179 w 6552172"/>
                <a:gd name="connsiteY4932" fmla="*/ 6387286 h 6415289"/>
                <a:gd name="connsiteX4933" fmla="*/ 418818 w 6552172"/>
                <a:gd name="connsiteY4933" fmla="*/ 6382261 h 6415289"/>
                <a:gd name="connsiteX4934" fmla="*/ 423398 w 6552172"/>
                <a:gd name="connsiteY4934" fmla="*/ 6371067 h 6415289"/>
                <a:gd name="connsiteX4935" fmla="*/ 443625 w 6552172"/>
                <a:gd name="connsiteY4935" fmla="*/ 6369667 h 6415289"/>
                <a:gd name="connsiteX4936" fmla="*/ 439363 w 6552172"/>
                <a:gd name="connsiteY4936" fmla="*/ 6372657 h 6415289"/>
                <a:gd name="connsiteX4937" fmla="*/ 453547 w 6552172"/>
                <a:gd name="connsiteY4937" fmla="*/ 6356437 h 6415289"/>
                <a:gd name="connsiteX4938" fmla="*/ 448013 w 6552172"/>
                <a:gd name="connsiteY4938" fmla="*/ 6356437 h 6415289"/>
                <a:gd name="connsiteX4939" fmla="*/ 449731 w 6552172"/>
                <a:gd name="connsiteY4939" fmla="*/ 6341998 h 6415289"/>
                <a:gd name="connsiteX4940" fmla="*/ 452212 w 6552172"/>
                <a:gd name="connsiteY4940" fmla="*/ 6345433 h 6415289"/>
                <a:gd name="connsiteX4941" fmla="*/ 453166 w 6552172"/>
                <a:gd name="connsiteY4941" fmla="*/ 6351412 h 6415289"/>
                <a:gd name="connsiteX4942" fmla="*/ 453547 w 6552172"/>
                <a:gd name="connsiteY4942" fmla="*/ 6356246 h 6415289"/>
                <a:gd name="connsiteX4943" fmla="*/ 449985 w 6552172"/>
                <a:gd name="connsiteY4943" fmla="*/ 6303198 h 6415289"/>
                <a:gd name="connsiteX4944" fmla="*/ 454629 w 6552172"/>
                <a:gd name="connsiteY4944" fmla="*/ 6300463 h 6415289"/>
                <a:gd name="connsiteX4945" fmla="*/ 457555 w 6552172"/>
                <a:gd name="connsiteY4945" fmla="*/ 6306823 h 6415289"/>
                <a:gd name="connsiteX4946" fmla="*/ 449985 w 6552172"/>
                <a:gd name="connsiteY4946" fmla="*/ 6303007 h 6415289"/>
                <a:gd name="connsiteX4947" fmla="*/ 495337 w 6552172"/>
                <a:gd name="connsiteY4947" fmla="*/ 6403697 h 6415289"/>
                <a:gd name="connsiteX4948" fmla="*/ 495337 w 6552172"/>
                <a:gd name="connsiteY4948" fmla="*/ 6403697 h 6415289"/>
                <a:gd name="connsiteX4949" fmla="*/ 486114 w 6552172"/>
                <a:gd name="connsiteY4949" fmla="*/ 6402743 h 6415289"/>
                <a:gd name="connsiteX4950" fmla="*/ 478036 w 6552172"/>
                <a:gd name="connsiteY4950" fmla="*/ 6397972 h 6415289"/>
                <a:gd name="connsiteX4951" fmla="*/ 471675 w 6552172"/>
                <a:gd name="connsiteY4951" fmla="*/ 6393583 h 6415289"/>
                <a:gd name="connsiteX4952" fmla="*/ 460162 w 6552172"/>
                <a:gd name="connsiteY4952" fmla="*/ 6391421 h 6415289"/>
                <a:gd name="connsiteX4953" fmla="*/ 456282 w 6552172"/>
                <a:gd name="connsiteY4953" fmla="*/ 6392820 h 6415289"/>
                <a:gd name="connsiteX4954" fmla="*/ 461943 w 6552172"/>
                <a:gd name="connsiteY4954" fmla="*/ 6382070 h 6415289"/>
                <a:gd name="connsiteX4955" fmla="*/ 467732 w 6552172"/>
                <a:gd name="connsiteY4955" fmla="*/ 6374819 h 6415289"/>
                <a:gd name="connsiteX4956" fmla="*/ 479372 w 6552172"/>
                <a:gd name="connsiteY4956" fmla="*/ 6386269 h 6415289"/>
                <a:gd name="connsiteX4957" fmla="*/ 494256 w 6552172"/>
                <a:gd name="connsiteY4957" fmla="*/ 6398990 h 6415289"/>
                <a:gd name="connsiteX4958" fmla="*/ 495337 w 6552172"/>
                <a:gd name="connsiteY4958" fmla="*/ 6403633 h 6415289"/>
                <a:gd name="connsiteX4959" fmla="*/ 506850 w 6552172"/>
                <a:gd name="connsiteY4959" fmla="*/ 6375074 h 6415289"/>
                <a:gd name="connsiteX4960" fmla="*/ 497373 w 6552172"/>
                <a:gd name="connsiteY4960" fmla="*/ 6364642 h 6415289"/>
                <a:gd name="connsiteX4961" fmla="*/ 511239 w 6552172"/>
                <a:gd name="connsiteY4961" fmla="*/ 6370558 h 6415289"/>
                <a:gd name="connsiteX4962" fmla="*/ 506850 w 6552172"/>
                <a:gd name="connsiteY4962" fmla="*/ 6374883 h 6415289"/>
                <a:gd name="connsiteX4963" fmla="*/ 515119 w 6552172"/>
                <a:gd name="connsiteY4963" fmla="*/ 6357137 h 6415289"/>
                <a:gd name="connsiteX4964" fmla="*/ 512002 w 6552172"/>
                <a:gd name="connsiteY4964" fmla="*/ 6353956 h 6415289"/>
                <a:gd name="connsiteX4965" fmla="*/ 515119 w 6552172"/>
                <a:gd name="connsiteY4965" fmla="*/ 6350839 h 6415289"/>
                <a:gd name="connsiteX4966" fmla="*/ 518172 w 6552172"/>
                <a:gd name="connsiteY4966" fmla="*/ 6353892 h 6415289"/>
                <a:gd name="connsiteX4967" fmla="*/ 518172 w 6552172"/>
                <a:gd name="connsiteY4967" fmla="*/ 6353956 h 6415289"/>
                <a:gd name="connsiteX4968" fmla="*/ 515119 w 6552172"/>
                <a:gd name="connsiteY4968" fmla="*/ 6356946 h 6415289"/>
                <a:gd name="connsiteX4969" fmla="*/ 521480 w 6552172"/>
                <a:gd name="connsiteY4969" fmla="*/ 6316237 h 6415289"/>
                <a:gd name="connsiteX4970" fmla="*/ 518363 w 6552172"/>
                <a:gd name="connsiteY4970" fmla="*/ 6311467 h 6415289"/>
                <a:gd name="connsiteX4971" fmla="*/ 521480 w 6552172"/>
                <a:gd name="connsiteY4971" fmla="*/ 6306760 h 6415289"/>
                <a:gd name="connsiteX4972" fmla="*/ 524596 w 6552172"/>
                <a:gd name="connsiteY4972" fmla="*/ 6311467 h 6415289"/>
                <a:gd name="connsiteX4973" fmla="*/ 521289 w 6552172"/>
                <a:gd name="connsiteY4973" fmla="*/ 6316046 h 6415289"/>
                <a:gd name="connsiteX4974" fmla="*/ 560216 w 6552172"/>
                <a:gd name="connsiteY4974" fmla="*/ 6379844 h 6415289"/>
                <a:gd name="connsiteX4975" fmla="*/ 541134 w 6552172"/>
                <a:gd name="connsiteY4975" fmla="*/ 6383661 h 6415289"/>
                <a:gd name="connsiteX4976" fmla="*/ 536936 w 6552172"/>
                <a:gd name="connsiteY4976" fmla="*/ 6383661 h 6415289"/>
                <a:gd name="connsiteX4977" fmla="*/ 528795 w 6552172"/>
                <a:gd name="connsiteY4977" fmla="*/ 6378954 h 6415289"/>
                <a:gd name="connsiteX4978" fmla="*/ 524533 w 6552172"/>
                <a:gd name="connsiteY4978" fmla="*/ 6374444 h 6415289"/>
                <a:gd name="connsiteX4979" fmla="*/ 524533 w 6552172"/>
                <a:gd name="connsiteY4979" fmla="*/ 6374437 h 6415289"/>
                <a:gd name="connsiteX4980" fmla="*/ 534583 w 6552172"/>
                <a:gd name="connsiteY4980" fmla="*/ 6371575 h 6415289"/>
                <a:gd name="connsiteX4981" fmla="*/ 544696 w 6552172"/>
                <a:gd name="connsiteY4981" fmla="*/ 6363179 h 6415289"/>
                <a:gd name="connsiteX4982" fmla="*/ 537063 w 6552172"/>
                <a:gd name="connsiteY4982" fmla="*/ 6346960 h 6415289"/>
                <a:gd name="connsiteX4983" fmla="*/ 533820 w 6552172"/>
                <a:gd name="connsiteY4983" fmla="*/ 6338054 h 6415289"/>
                <a:gd name="connsiteX4984" fmla="*/ 551184 w 6552172"/>
                <a:gd name="connsiteY4984" fmla="*/ 6358536 h 6415289"/>
                <a:gd name="connsiteX4985" fmla="*/ 562634 w 6552172"/>
                <a:gd name="connsiteY4985" fmla="*/ 6370875 h 6415289"/>
                <a:gd name="connsiteX4986" fmla="*/ 570712 w 6552172"/>
                <a:gd name="connsiteY4986" fmla="*/ 6375137 h 6415289"/>
                <a:gd name="connsiteX4987" fmla="*/ 560026 w 6552172"/>
                <a:gd name="connsiteY4987" fmla="*/ 6379844 h 6415289"/>
                <a:gd name="connsiteX4988" fmla="*/ 574210 w 6552172"/>
                <a:gd name="connsiteY4988" fmla="*/ 6359490 h 6415289"/>
                <a:gd name="connsiteX4989" fmla="*/ 566450 w 6552172"/>
                <a:gd name="connsiteY4989" fmla="*/ 6356182 h 6415289"/>
                <a:gd name="connsiteX4990" fmla="*/ 575737 w 6552172"/>
                <a:gd name="connsiteY4990" fmla="*/ 6353384 h 6415289"/>
                <a:gd name="connsiteX4991" fmla="*/ 592783 w 6552172"/>
                <a:gd name="connsiteY4991" fmla="*/ 6358345 h 6415289"/>
                <a:gd name="connsiteX4992" fmla="*/ 574019 w 6552172"/>
                <a:gd name="connsiteY4992" fmla="*/ 6359490 h 6415289"/>
                <a:gd name="connsiteX4993" fmla="*/ 604423 w 6552172"/>
                <a:gd name="connsiteY4993" fmla="*/ 6402297 h 6415289"/>
                <a:gd name="connsiteX4994" fmla="*/ 595900 w 6552172"/>
                <a:gd name="connsiteY4994" fmla="*/ 6403761 h 6415289"/>
                <a:gd name="connsiteX4995" fmla="*/ 588776 w 6552172"/>
                <a:gd name="connsiteY4995" fmla="*/ 6405224 h 6415289"/>
                <a:gd name="connsiteX4996" fmla="*/ 608304 w 6552172"/>
                <a:gd name="connsiteY4996" fmla="*/ 6401089 h 6415289"/>
                <a:gd name="connsiteX4997" fmla="*/ 604233 w 6552172"/>
                <a:gd name="connsiteY4997" fmla="*/ 6402297 h 6415289"/>
                <a:gd name="connsiteX4998" fmla="*/ 613965 w 6552172"/>
                <a:gd name="connsiteY4998" fmla="*/ 6362098 h 6415289"/>
                <a:gd name="connsiteX4999" fmla="*/ 607222 w 6552172"/>
                <a:gd name="connsiteY4999" fmla="*/ 6368967 h 6415289"/>
                <a:gd name="connsiteX5000" fmla="*/ 602579 w 6552172"/>
                <a:gd name="connsiteY5000" fmla="*/ 6364324 h 6415289"/>
                <a:gd name="connsiteX5001" fmla="*/ 609385 w 6552172"/>
                <a:gd name="connsiteY5001" fmla="*/ 6357454 h 6415289"/>
                <a:gd name="connsiteX5002" fmla="*/ 613583 w 6552172"/>
                <a:gd name="connsiteY5002" fmla="*/ 6362098 h 6415289"/>
                <a:gd name="connsiteX5003" fmla="*/ 603342 w 6552172"/>
                <a:gd name="connsiteY5003" fmla="*/ 5791033 h 6415289"/>
                <a:gd name="connsiteX5004" fmla="*/ 615428 w 6552172"/>
                <a:gd name="connsiteY5004" fmla="*/ 5795358 h 6415289"/>
                <a:gd name="connsiteX5005" fmla="*/ 616763 w 6552172"/>
                <a:gd name="connsiteY5005" fmla="*/ 5803182 h 6415289"/>
                <a:gd name="connsiteX5006" fmla="*/ 603151 w 6552172"/>
                <a:gd name="connsiteY5006" fmla="*/ 5791033 h 6415289"/>
                <a:gd name="connsiteX5007" fmla="*/ 620707 w 6552172"/>
                <a:gd name="connsiteY5007" fmla="*/ 6338054 h 6415289"/>
                <a:gd name="connsiteX5008" fmla="*/ 617590 w 6552172"/>
                <a:gd name="connsiteY5008" fmla="*/ 6334874 h 6415289"/>
                <a:gd name="connsiteX5009" fmla="*/ 620771 w 6552172"/>
                <a:gd name="connsiteY5009" fmla="*/ 6331694 h 6415289"/>
                <a:gd name="connsiteX5010" fmla="*/ 623951 w 6552172"/>
                <a:gd name="connsiteY5010" fmla="*/ 6334874 h 6415289"/>
                <a:gd name="connsiteX5011" fmla="*/ 620783 w 6552172"/>
                <a:gd name="connsiteY5011" fmla="*/ 6338067 h 6415289"/>
                <a:gd name="connsiteX5012" fmla="*/ 620516 w 6552172"/>
                <a:gd name="connsiteY5012" fmla="*/ 6338054 h 6415289"/>
                <a:gd name="connsiteX5013" fmla="*/ 617590 w 6552172"/>
                <a:gd name="connsiteY5013" fmla="*/ 6325333 h 6415289"/>
                <a:gd name="connsiteX5014" fmla="*/ 626877 w 6552172"/>
                <a:gd name="connsiteY5014" fmla="*/ 6322153 h 6415289"/>
                <a:gd name="connsiteX5015" fmla="*/ 636163 w 6552172"/>
                <a:gd name="connsiteY5015" fmla="*/ 6325333 h 6415289"/>
                <a:gd name="connsiteX5016" fmla="*/ 626877 w 6552172"/>
                <a:gd name="connsiteY5016" fmla="*/ 6328450 h 6415289"/>
                <a:gd name="connsiteX5017" fmla="*/ 617399 w 6552172"/>
                <a:gd name="connsiteY5017" fmla="*/ 6325460 h 6415289"/>
                <a:gd name="connsiteX5018" fmla="*/ 650666 w 6552172"/>
                <a:gd name="connsiteY5018" fmla="*/ 6385760 h 6415289"/>
                <a:gd name="connsiteX5019" fmla="*/ 644305 w 6552172"/>
                <a:gd name="connsiteY5019" fmla="*/ 6389703 h 6415289"/>
                <a:gd name="connsiteX5020" fmla="*/ 636672 w 6552172"/>
                <a:gd name="connsiteY5020" fmla="*/ 6384805 h 6415289"/>
                <a:gd name="connsiteX5021" fmla="*/ 631139 w 6552172"/>
                <a:gd name="connsiteY5021" fmla="*/ 6370875 h 6415289"/>
                <a:gd name="connsiteX5022" fmla="*/ 639280 w 6552172"/>
                <a:gd name="connsiteY5022" fmla="*/ 6370875 h 6415289"/>
                <a:gd name="connsiteX5023" fmla="*/ 650284 w 6552172"/>
                <a:gd name="connsiteY5023" fmla="*/ 6377236 h 6415289"/>
                <a:gd name="connsiteX5024" fmla="*/ 650475 w 6552172"/>
                <a:gd name="connsiteY5024" fmla="*/ 6385887 h 6415289"/>
                <a:gd name="connsiteX5025" fmla="*/ 660970 w 6552172"/>
                <a:gd name="connsiteY5025" fmla="*/ 6341235 h 6415289"/>
                <a:gd name="connsiteX5026" fmla="*/ 664151 w 6552172"/>
                <a:gd name="connsiteY5026" fmla="*/ 6338054 h 6415289"/>
                <a:gd name="connsiteX5027" fmla="*/ 667331 w 6552172"/>
                <a:gd name="connsiteY5027" fmla="*/ 6341235 h 6415289"/>
                <a:gd name="connsiteX5028" fmla="*/ 664151 w 6552172"/>
                <a:gd name="connsiteY5028" fmla="*/ 6344415 h 6415289"/>
                <a:gd name="connsiteX5029" fmla="*/ 660970 w 6552172"/>
                <a:gd name="connsiteY5029" fmla="*/ 6341235 h 6415289"/>
                <a:gd name="connsiteX5030" fmla="*/ 668857 w 6552172"/>
                <a:gd name="connsiteY5030" fmla="*/ 6382134 h 6415289"/>
                <a:gd name="connsiteX5031" fmla="*/ 666059 w 6552172"/>
                <a:gd name="connsiteY5031" fmla="*/ 6377427 h 6415289"/>
                <a:gd name="connsiteX5032" fmla="*/ 673374 w 6552172"/>
                <a:gd name="connsiteY5032" fmla="*/ 6379208 h 6415289"/>
                <a:gd name="connsiteX5033" fmla="*/ 668667 w 6552172"/>
                <a:gd name="connsiteY5033" fmla="*/ 6382070 h 6415289"/>
                <a:gd name="connsiteX5034" fmla="*/ 687176 w 6552172"/>
                <a:gd name="connsiteY5034" fmla="*/ 6354783 h 6415289"/>
                <a:gd name="connsiteX5035" fmla="*/ 691947 w 6552172"/>
                <a:gd name="connsiteY5035" fmla="*/ 6361462 h 6415289"/>
                <a:gd name="connsiteX5036" fmla="*/ 682597 w 6552172"/>
                <a:gd name="connsiteY5036" fmla="*/ 6358472 h 6415289"/>
                <a:gd name="connsiteX5037" fmla="*/ 686986 w 6552172"/>
                <a:gd name="connsiteY5037" fmla="*/ 6354719 h 6415289"/>
                <a:gd name="connsiteX5038" fmla="*/ 686159 w 6552172"/>
                <a:gd name="connsiteY5038" fmla="*/ 6407641 h 6415289"/>
                <a:gd name="connsiteX5039" fmla="*/ 683932 w 6552172"/>
                <a:gd name="connsiteY5039" fmla="*/ 6401280 h 6415289"/>
                <a:gd name="connsiteX5040" fmla="*/ 695064 w 6552172"/>
                <a:gd name="connsiteY5040" fmla="*/ 6405859 h 6415289"/>
                <a:gd name="connsiteX5041" fmla="*/ 685968 w 6552172"/>
                <a:gd name="connsiteY5041" fmla="*/ 6407577 h 6415289"/>
                <a:gd name="connsiteX5042" fmla="*/ 692519 w 6552172"/>
                <a:gd name="connsiteY5042" fmla="*/ 6389767 h 6415289"/>
                <a:gd name="connsiteX5043" fmla="*/ 683932 w 6552172"/>
                <a:gd name="connsiteY5043" fmla="*/ 6382643 h 6415289"/>
                <a:gd name="connsiteX5044" fmla="*/ 707467 w 6552172"/>
                <a:gd name="connsiteY5044" fmla="*/ 6389004 h 6415289"/>
                <a:gd name="connsiteX5045" fmla="*/ 692329 w 6552172"/>
                <a:gd name="connsiteY5045" fmla="*/ 6389703 h 6415289"/>
                <a:gd name="connsiteX5046" fmla="*/ 692519 w 6552172"/>
                <a:gd name="connsiteY5046" fmla="*/ 6328004 h 6415289"/>
                <a:gd name="connsiteX5047" fmla="*/ 692519 w 6552172"/>
                <a:gd name="connsiteY5047" fmla="*/ 6316174 h 6415289"/>
                <a:gd name="connsiteX5048" fmla="*/ 707213 w 6552172"/>
                <a:gd name="connsiteY5048" fmla="*/ 6328195 h 6415289"/>
                <a:gd name="connsiteX5049" fmla="*/ 692456 w 6552172"/>
                <a:gd name="connsiteY5049" fmla="*/ 6327941 h 6415289"/>
                <a:gd name="connsiteX5050" fmla="*/ 696336 w 6552172"/>
                <a:gd name="connsiteY5050" fmla="*/ 6303261 h 6415289"/>
                <a:gd name="connsiteX5051" fmla="*/ 695763 w 6552172"/>
                <a:gd name="connsiteY5051" fmla="*/ 6298491 h 6415289"/>
                <a:gd name="connsiteX5052" fmla="*/ 707340 w 6552172"/>
                <a:gd name="connsiteY5052" fmla="*/ 6303834 h 6415289"/>
                <a:gd name="connsiteX5053" fmla="*/ 696272 w 6552172"/>
                <a:gd name="connsiteY5053" fmla="*/ 6303198 h 6415289"/>
                <a:gd name="connsiteX5054" fmla="*/ 705813 w 6552172"/>
                <a:gd name="connsiteY5054" fmla="*/ 6243725 h 6415289"/>
                <a:gd name="connsiteX5055" fmla="*/ 705813 w 6552172"/>
                <a:gd name="connsiteY5055" fmla="*/ 6237364 h 6415289"/>
                <a:gd name="connsiteX5056" fmla="*/ 716690 w 6552172"/>
                <a:gd name="connsiteY5056" fmla="*/ 6242262 h 6415289"/>
                <a:gd name="connsiteX5057" fmla="*/ 705750 w 6552172"/>
                <a:gd name="connsiteY5057" fmla="*/ 6243661 h 6415289"/>
                <a:gd name="connsiteX5058" fmla="*/ 713700 w 6552172"/>
                <a:gd name="connsiteY5058" fmla="*/ 6149205 h 6415289"/>
                <a:gd name="connsiteX5059" fmla="*/ 708803 w 6552172"/>
                <a:gd name="connsiteY5059" fmla="*/ 6146024 h 6415289"/>
                <a:gd name="connsiteX5060" fmla="*/ 711792 w 6552172"/>
                <a:gd name="connsiteY5060" fmla="*/ 6142908 h 6415289"/>
                <a:gd name="connsiteX5061" fmla="*/ 716563 w 6552172"/>
                <a:gd name="connsiteY5061" fmla="*/ 6146024 h 6415289"/>
                <a:gd name="connsiteX5062" fmla="*/ 713771 w 6552172"/>
                <a:gd name="connsiteY5062" fmla="*/ 6149199 h 6415289"/>
                <a:gd name="connsiteX5063" fmla="*/ 713700 w 6552172"/>
                <a:gd name="connsiteY5063" fmla="*/ 6149205 h 6415289"/>
                <a:gd name="connsiteX5064" fmla="*/ 721015 w 6552172"/>
                <a:gd name="connsiteY5064" fmla="*/ 6180627 h 6415289"/>
                <a:gd name="connsiteX5065" fmla="*/ 725913 w 6552172"/>
                <a:gd name="connsiteY5065" fmla="*/ 6183807 h 6415289"/>
                <a:gd name="connsiteX5066" fmla="*/ 722987 w 6552172"/>
                <a:gd name="connsiteY5066" fmla="*/ 6186924 h 6415289"/>
                <a:gd name="connsiteX5067" fmla="*/ 718153 w 6552172"/>
                <a:gd name="connsiteY5067" fmla="*/ 6183807 h 6415289"/>
                <a:gd name="connsiteX5068" fmla="*/ 721015 w 6552172"/>
                <a:gd name="connsiteY5068" fmla="*/ 6181008 h 6415289"/>
                <a:gd name="connsiteX5069" fmla="*/ 724323 w 6552172"/>
                <a:gd name="connsiteY5069" fmla="*/ 6199709 h 6415289"/>
                <a:gd name="connsiteX5070" fmla="*/ 721015 w 6552172"/>
                <a:gd name="connsiteY5070" fmla="*/ 6202826 h 6415289"/>
                <a:gd name="connsiteX5071" fmla="*/ 719680 w 6552172"/>
                <a:gd name="connsiteY5071" fmla="*/ 6199709 h 6415289"/>
                <a:gd name="connsiteX5072" fmla="*/ 722987 w 6552172"/>
                <a:gd name="connsiteY5072" fmla="*/ 6196592 h 6415289"/>
                <a:gd name="connsiteX5073" fmla="*/ 724323 w 6552172"/>
                <a:gd name="connsiteY5073" fmla="*/ 6199582 h 6415289"/>
                <a:gd name="connsiteX5074" fmla="*/ 728966 w 6552172"/>
                <a:gd name="connsiteY5074" fmla="*/ 6375901 h 6415289"/>
                <a:gd name="connsiteX5075" fmla="*/ 725722 w 6552172"/>
                <a:gd name="connsiteY5075" fmla="*/ 6372784 h 6415289"/>
                <a:gd name="connsiteX5076" fmla="*/ 728839 w 6552172"/>
                <a:gd name="connsiteY5076" fmla="*/ 6369540 h 6415289"/>
                <a:gd name="connsiteX5077" fmla="*/ 732083 w 6552172"/>
                <a:gd name="connsiteY5077" fmla="*/ 6372657 h 6415289"/>
                <a:gd name="connsiteX5078" fmla="*/ 732083 w 6552172"/>
                <a:gd name="connsiteY5078" fmla="*/ 6372784 h 6415289"/>
                <a:gd name="connsiteX5079" fmla="*/ 728966 w 6552172"/>
                <a:gd name="connsiteY5079" fmla="*/ 6375773 h 6415289"/>
                <a:gd name="connsiteX5080" fmla="*/ 734436 w 6552172"/>
                <a:gd name="connsiteY5080" fmla="*/ 6365469 h 6415289"/>
                <a:gd name="connsiteX5081" fmla="*/ 718471 w 6552172"/>
                <a:gd name="connsiteY5081" fmla="*/ 6356628 h 6415289"/>
                <a:gd name="connsiteX5082" fmla="*/ 736599 w 6552172"/>
                <a:gd name="connsiteY5082" fmla="*/ 6359617 h 6415289"/>
                <a:gd name="connsiteX5083" fmla="*/ 734436 w 6552172"/>
                <a:gd name="connsiteY5083" fmla="*/ 6365469 h 6415289"/>
                <a:gd name="connsiteX5084" fmla="*/ 743087 w 6552172"/>
                <a:gd name="connsiteY5084" fmla="*/ 6315983 h 6415289"/>
                <a:gd name="connsiteX5085" fmla="*/ 738444 w 6552172"/>
                <a:gd name="connsiteY5085" fmla="*/ 6311212 h 6415289"/>
                <a:gd name="connsiteX5086" fmla="*/ 738444 w 6552172"/>
                <a:gd name="connsiteY5086" fmla="*/ 6311212 h 6415289"/>
                <a:gd name="connsiteX5087" fmla="*/ 742572 w 6552172"/>
                <a:gd name="connsiteY5087" fmla="*/ 6305990 h 6415289"/>
                <a:gd name="connsiteX5088" fmla="*/ 747794 w 6552172"/>
                <a:gd name="connsiteY5088" fmla="*/ 6310118 h 6415289"/>
                <a:gd name="connsiteX5089" fmla="*/ 747794 w 6552172"/>
                <a:gd name="connsiteY5089" fmla="*/ 6311212 h 6415289"/>
                <a:gd name="connsiteX5090" fmla="*/ 743087 w 6552172"/>
                <a:gd name="connsiteY5090" fmla="*/ 6316046 h 6415289"/>
                <a:gd name="connsiteX5091" fmla="*/ 742896 w 6552172"/>
                <a:gd name="connsiteY5091" fmla="*/ 6316046 h 6415289"/>
                <a:gd name="connsiteX5092" fmla="*/ 749448 w 6552172"/>
                <a:gd name="connsiteY5092" fmla="*/ 6384933 h 6415289"/>
                <a:gd name="connsiteX5093" fmla="*/ 756572 w 6552172"/>
                <a:gd name="connsiteY5093" fmla="*/ 6377491 h 6415289"/>
                <a:gd name="connsiteX5094" fmla="*/ 763505 w 6552172"/>
                <a:gd name="connsiteY5094" fmla="*/ 6378572 h 6415289"/>
                <a:gd name="connsiteX5095" fmla="*/ 749003 w 6552172"/>
                <a:gd name="connsiteY5095" fmla="*/ 6384996 h 6415289"/>
                <a:gd name="connsiteX5096" fmla="*/ 768530 w 6552172"/>
                <a:gd name="connsiteY5096" fmla="*/ 6340917 h 6415289"/>
                <a:gd name="connsiteX5097" fmla="*/ 761889 w 6552172"/>
                <a:gd name="connsiteY5097" fmla="*/ 6343690 h 6415289"/>
                <a:gd name="connsiteX5098" fmla="*/ 759116 w 6552172"/>
                <a:gd name="connsiteY5098" fmla="*/ 6340917 h 6415289"/>
                <a:gd name="connsiteX5099" fmla="*/ 762169 w 6552172"/>
                <a:gd name="connsiteY5099" fmla="*/ 6335828 h 6415289"/>
                <a:gd name="connsiteX5100" fmla="*/ 767830 w 6552172"/>
                <a:gd name="connsiteY5100" fmla="*/ 6340980 h 6415289"/>
                <a:gd name="connsiteX5101" fmla="*/ 769993 w 6552172"/>
                <a:gd name="connsiteY5101" fmla="*/ 6289077 h 6415289"/>
                <a:gd name="connsiteX5102" fmla="*/ 772982 w 6552172"/>
                <a:gd name="connsiteY5102" fmla="*/ 6284497 h 6415289"/>
                <a:gd name="connsiteX5103" fmla="*/ 774382 w 6552172"/>
                <a:gd name="connsiteY5103" fmla="*/ 6288823 h 6415289"/>
                <a:gd name="connsiteX5104" fmla="*/ 783859 w 6552172"/>
                <a:gd name="connsiteY5104" fmla="*/ 6294038 h 6415289"/>
                <a:gd name="connsiteX5105" fmla="*/ 804086 w 6552172"/>
                <a:gd name="connsiteY5105" fmla="*/ 6301989 h 6415289"/>
                <a:gd name="connsiteX5106" fmla="*/ 797726 w 6552172"/>
                <a:gd name="connsiteY5106" fmla="*/ 6303388 h 6415289"/>
                <a:gd name="connsiteX5107" fmla="*/ 791365 w 6552172"/>
                <a:gd name="connsiteY5107" fmla="*/ 6299890 h 6415289"/>
                <a:gd name="connsiteX5108" fmla="*/ 786467 w 6552172"/>
                <a:gd name="connsiteY5108" fmla="*/ 6298300 h 6415289"/>
                <a:gd name="connsiteX5109" fmla="*/ 769293 w 6552172"/>
                <a:gd name="connsiteY5109" fmla="*/ 6289140 h 6415289"/>
                <a:gd name="connsiteX5110" fmla="*/ 779279 w 6552172"/>
                <a:gd name="connsiteY5110" fmla="*/ 6328513 h 6415289"/>
                <a:gd name="connsiteX5111" fmla="*/ 776226 w 6552172"/>
                <a:gd name="connsiteY5111" fmla="*/ 6331694 h 6415289"/>
                <a:gd name="connsiteX5112" fmla="*/ 776163 w 6552172"/>
                <a:gd name="connsiteY5112" fmla="*/ 6331694 h 6415289"/>
                <a:gd name="connsiteX5113" fmla="*/ 772982 w 6552172"/>
                <a:gd name="connsiteY5113" fmla="*/ 6328513 h 6415289"/>
                <a:gd name="connsiteX5114" fmla="*/ 776163 w 6552172"/>
                <a:gd name="connsiteY5114" fmla="*/ 6325333 h 6415289"/>
                <a:gd name="connsiteX5115" fmla="*/ 778580 w 6552172"/>
                <a:gd name="connsiteY5115" fmla="*/ 6328577 h 6415289"/>
                <a:gd name="connsiteX5116" fmla="*/ 777180 w 6552172"/>
                <a:gd name="connsiteY5116" fmla="*/ 6377300 h 6415289"/>
                <a:gd name="connsiteX5117" fmla="*/ 776608 w 6552172"/>
                <a:gd name="connsiteY5117" fmla="*/ 6369413 h 6415289"/>
                <a:gd name="connsiteX5118" fmla="*/ 781060 w 6552172"/>
                <a:gd name="connsiteY5118" fmla="*/ 6372275 h 6415289"/>
                <a:gd name="connsiteX5119" fmla="*/ 783923 w 6552172"/>
                <a:gd name="connsiteY5119" fmla="*/ 6376918 h 6415289"/>
                <a:gd name="connsiteX5120" fmla="*/ 788566 w 6552172"/>
                <a:gd name="connsiteY5120" fmla="*/ 6381943 h 6415289"/>
                <a:gd name="connsiteX5121" fmla="*/ 776481 w 6552172"/>
                <a:gd name="connsiteY5121" fmla="*/ 6377364 h 6415289"/>
                <a:gd name="connsiteX5122" fmla="*/ 791874 w 6552172"/>
                <a:gd name="connsiteY5122" fmla="*/ 6400898 h 6415289"/>
                <a:gd name="connsiteX5123" fmla="*/ 787039 w 6552172"/>
                <a:gd name="connsiteY5123" fmla="*/ 6397718 h 6415289"/>
                <a:gd name="connsiteX5124" fmla="*/ 789966 w 6552172"/>
                <a:gd name="connsiteY5124" fmla="*/ 6394601 h 6415289"/>
                <a:gd name="connsiteX5125" fmla="*/ 794800 w 6552172"/>
                <a:gd name="connsiteY5125" fmla="*/ 6397718 h 6415289"/>
                <a:gd name="connsiteX5126" fmla="*/ 792001 w 6552172"/>
                <a:gd name="connsiteY5126" fmla="*/ 6401006 h 6415289"/>
                <a:gd name="connsiteX5127" fmla="*/ 791174 w 6552172"/>
                <a:gd name="connsiteY5127" fmla="*/ 6400962 h 6415289"/>
                <a:gd name="connsiteX5128" fmla="*/ 795563 w 6552172"/>
                <a:gd name="connsiteY5128" fmla="*/ 6350712 h 6415289"/>
                <a:gd name="connsiteX5129" fmla="*/ 790347 w 6552172"/>
                <a:gd name="connsiteY5129" fmla="*/ 6340154 h 6415289"/>
                <a:gd name="connsiteX5130" fmla="*/ 788630 w 6552172"/>
                <a:gd name="connsiteY5130" fmla="*/ 6333284 h 6415289"/>
                <a:gd name="connsiteX5131" fmla="*/ 788630 w 6552172"/>
                <a:gd name="connsiteY5131" fmla="*/ 6326923 h 6415289"/>
                <a:gd name="connsiteX5132" fmla="*/ 796581 w 6552172"/>
                <a:gd name="connsiteY5132" fmla="*/ 6327241 h 6415289"/>
                <a:gd name="connsiteX5133" fmla="*/ 798680 w 6552172"/>
                <a:gd name="connsiteY5133" fmla="*/ 6331948 h 6415289"/>
                <a:gd name="connsiteX5134" fmla="*/ 802687 w 6552172"/>
                <a:gd name="connsiteY5134" fmla="*/ 6337418 h 6415289"/>
                <a:gd name="connsiteX5135" fmla="*/ 805104 w 6552172"/>
                <a:gd name="connsiteY5135" fmla="*/ 6350140 h 6415289"/>
                <a:gd name="connsiteX5136" fmla="*/ 794863 w 6552172"/>
                <a:gd name="connsiteY5136" fmla="*/ 6350776 h 6415289"/>
                <a:gd name="connsiteX5137" fmla="*/ 801351 w 6552172"/>
                <a:gd name="connsiteY5137" fmla="*/ 6211540 h 6415289"/>
                <a:gd name="connsiteX5138" fmla="*/ 805422 w 6552172"/>
                <a:gd name="connsiteY5138" fmla="*/ 6206515 h 6415289"/>
                <a:gd name="connsiteX5139" fmla="*/ 815154 w 6552172"/>
                <a:gd name="connsiteY5139" fmla="*/ 6205370 h 6415289"/>
                <a:gd name="connsiteX5140" fmla="*/ 822660 w 6552172"/>
                <a:gd name="connsiteY5140" fmla="*/ 6207214 h 6415289"/>
                <a:gd name="connsiteX5141" fmla="*/ 828562 w 6552172"/>
                <a:gd name="connsiteY5141" fmla="*/ 6214001 h 6415289"/>
                <a:gd name="connsiteX5142" fmla="*/ 833282 w 6552172"/>
                <a:gd name="connsiteY5142" fmla="*/ 6212367 h 6415289"/>
                <a:gd name="connsiteX5143" fmla="*/ 847466 w 6552172"/>
                <a:gd name="connsiteY5143" fmla="*/ 6217137 h 6415289"/>
                <a:gd name="connsiteX5144" fmla="*/ 834300 w 6552172"/>
                <a:gd name="connsiteY5144" fmla="*/ 6221081 h 6415289"/>
                <a:gd name="connsiteX5145" fmla="*/ 800652 w 6552172"/>
                <a:gd name="connsiteY5145" fmla="*/ 6211603 h 6415289"/>
                <a:gd name="connsiteX5146" fmla="*/ 825077 w 6552172"/>
                <a:gd name="connsiteY5146" fmla="*/ 6397718 h 6415289"/>
                <a:gd name="connsiteX5147" fmla="*/ 813373 w 6552172"/>
                <a:gd name="connsiteY5147" fmla="*/ 6383661 h 6415289"/>
                <a:gd name="connsiteX5148" fmla="*/ 823932 w 6552172"/>
                <a:gd name="connsiteY5148" fmla="*/ 6390021 h 6415289"/>
                <a:gd name="connsiteX5149" fmla="*/ 824377 w 6552172"/>
                <a:gd name="connsiteY5149" fmla="*/ 6397782 h 6415289"/>
                <a:gd name="connsiteX5150" fmla="*/ 844159 w 6552172"/>
                <a:gd name="connsiteY5150" fmla="*/ 6410439 h 6415289"/>
                <a:gd name="connsiteX5151" fmla="*/ 834554 w 6552172"/>
                <a:gd name="connsiteY5151" fmla="*/ 6410757 h 6415289"/>
                <a:gd name="connsiteX5152" fmla="*/ 829275 w 6552172"/>
                <a:gd name="connsiteY5152" fmla="*/ 6405478 h 6415289"/>
                <a:gd name="connsiteX5153" fmla="*/ 856626 w 6552172"/>
                <a:gd name="connsiteY5153" fmla="*/ 6405923 h 6415289"/>
                <a:gd name="connsiteX5154" fmla="*/ 843586 w 6552172"/>
                <a:gd name="connsiteY5154" fmla="*/ 6410312 h 6415289"/>
                <a:gd name="connsiteX5155" fmla="*/ 860951 w 6552172"/>
                <a:gd name="connsiteY5155" fmla="*/ 6368777 h 6415289"/>
                <a:gd name="connsiteX5156" fmla="*/ 854590 w 6552172"/>
                <a:gd name="connsiteY5156" fmla="*/ 6369985 h 6415289"/>
                <a:gd name="connsiteX5157" fmla="*/ 855099 w 6552172"/>
                <a:gd name="connsiteY5157" fmla="*/ 6380099 h 6415289"/>
                <a:gd name="connsiteX5158" fmla="*/ 859679 w 6552172"/>
                <a:gd name="connsiteY5158" fmla="*/ 6389194 h 6415289"/>
                <a:gd name="connsiteX5159" fmla="*/ 847784 w 6552172"/>
                <a:gd name="connsiteY5159" fmla="*/ 6380798 h 6415289"/>
                <a:gd name="connsiteX5160" fmla="*/ 841424 w 6552172"/>
                <a:gd name="connsiteY5160" fmla="*/ 6369922 h 6415289"/>
                <a:gd name="connsiteX5161" fmla="*/ 851728 w 6552172"/>
                <a:gd name="connsiteY5161" fmla="*/ 6363561 h 6415289"/>
                <a:gd name="connsiteX5162" fmla="*/ 866040 w 6552172"/>
                <a:gd name="connsiteY5162" fmla="*/ 6366487 h 6415289"/>
                <a:gd name="connsiteX5163" fmla="*/ 860379 w 6552172"/>
                <a:gd name="connsiteY5163" fmla="*/ 6368649 h 6415289"/>
                <a:gd name="connsiteX5164" fmla="*/ 872909 w 6552172"/>
                <a:gd name="connsiteY5164" fmla="*/ 6382198 h 6415289"/>
                <a:gd name="connsiteX5165" fmla="*/ 862859 w 6552172"/>
                <a:gd name="connsiteY5165" fmla="*/ 6375201 h 6415289"/>
                <a:gd name="connsiteX5166" fmla="*/ 877616 w 6552172"/>
                <a:gd name="connsiteY5166" fmla="*/ 6378254 h 6415289"/>
                <a:gd name="connsiteX5167" fmla="*/ 872337 w 6552172"/>
                <a:gd name="connsiteY5167" fmla="*/ 6382070 h 6415289"/>
                <a:gd name="connsiteX5168" fmla="*/ 876726 w 6552172"/>
                <a:gd name="connsiteY5168" fmla="*/ 6356755 h 6415289"/>
                <a:gd name="connsiteX5169" fmla="*/ 873991 w 6552172"/>
                <a:gd name="connsiteY5169" fmla="*/ 6350394 h 6415289"/>
                <a:gd name="connsiteX5170" fmla="*/ 871065 w 6552172"/>
                <a:gd name="connsiteY5170" fmla="*/ 6345878 h 6415289"/>
                <a:gd name="connsiteX5171" fmla="*/ 867375 w 6552172"/>
                <a:gd name="connsiteY5171" fmla="*/ 6338118 h 6415289"/>
                <a:gd name="connsiteX5172" fmla="*/ 882005 w 6552172"/>
                <a:gd name="connsiteY5172" fmla="*/ 6347341 h 6415289"/>
                <a:gd name="connsiteX5173" fmla="*/ 876153 w 6552172"/>
                <a:gd name="connsiteY5173" fmla="*/ 6356882 h 6415289"/>
                <a:gd name="connsiteX5174" fmla="*/ 878316 w 6552172"/>
                <a:gd name="connsiteY5174" fmla="*/ 6171149 h 6415289"/>
                <a:gd name="connsiteX5175" fmla="*/ 881432 w 6552172"/>
                <a:gd name="connsiteY5175" fmla="*/ 6167969 h 6415289"/>
                <a:gd name="connsiteX5176" fmla="*/ 884549 w 6552172"/>
                <a:gd name="connsiteY5176" fmla="*/ 6171149 h 6415289"/>
                <a:gd name="connsiteX5177" fmla="*/ 881432 w 6552172"/>
                <a:gd name="connsiteY5177" fmla="*/ 6174266 h 6415289"/>
                <a:gd name="connsiteX5178" fmla="*/ 877782 w 6552172"/>
                <a:gd name="connsiteY5178" fmla="*/ 6171639 h 6415289"/>
                <a:gd name="connsiteX5179" fmla="*/ 877743 w 6552172"/>
                <a:gd name="connsiteY5179" fmla="*/ 6171276 h 6415289"/>
                <a:gd name="connsiteX5180" fmla="*/ 882768 w 6552172"/>
                <a:gd name="connsiteY5180" fmla="*/ 5772778 h 6415289"/>
                <a:gd name="connsiteX5181" fmla="*/ 879906 w 6552172"/>
                <a:gd name="connsiteY5181" fmla="*/ 5763237 h 6415289"/>
                <a:gd name="connsiteX5182" fmla="*/ 887666 w 6552172"/>
                <a:gd name="connsiteY5182" fmla="*/ 5765208 h 6415289"/>
                <a:gd name="connsiteX5183" fmla="*/ 882196 w 6552172"/>
                <a:gd name="connsiteY5183" fmla="*/ 5772905 h 6415289"/>
                <a:gd name="connsiteX5184" fmla="*/ 887666 w 6552172"/>
                <a:gd name="connsiteY5184" fmla="*/ 6013849 h 6415289"/>
                <a:gd name="connsiteX5185" fmla="*/ 890783 w 6552172"/>
                <a:gd name="connsiteY5185" fmla="*/ 6010732 h 6415289"/>
                <a:gd name="connsiteX5186" fmla="*/ 893900 w 6552172"/>
                <a:gd name="connsiteY5186" fmla="*/ 6013849 h 6415289"/>
                <a:gd name="connsiteX5187" fmla="*/ 890783 w 6552172"/>
                <a:gd name="connsiteY5187" fmla="*/ 6016966 h 6415289"/>
                <a:gd name="connsiteX5188" fmla="*/ 890719 w 6552172"/>
                <a:gd name="connsiteY5188" fmla="*/ 6016966 h 6415289"/>
                <a:gd name="connsiteX5189" fmla="*/ 887132 w 6552172"/>
                <a:gd name="connsiteY5189" fmla="*/ 6014402 h 6415289"/>
                <a:gd name="connsiteX5190" fmla="*/ 887094 w 6552172"/>
                <a:gd name="connsiteY5190" fmla="*/ 6013976 h 6415289"/>
                <a:gd name="connsiteX5191" fmla="*/ 893645 w 6552172"/>
                <a:gd name="connsiteY5191" fmla="*/ 6274638 h 6415289"/>
                <a:gd name="connsiteX5192" fmla="*/ 892309 w 6552172"/>
                <a:gd name="connsiteY5192" fmla="*/ 6271521 h 6415289"/>
                <a:gd name="connsiteX5193" fmla="*/ 895617 w 6552172"/>
                <a:gd name="connsiteY5193" fmla="*/ 6268341 h 6415289"/>
                <a:gd name="connsiteX5194" fmla="*/ 896953 w 6552172"/>
                <a:gd name="connsiteY5194" fmla="*/ 6271521 h 6415289"/>
                <a:gd name="connsiteX5195" fmla="*/ 894275 w 6552172"/>
                <a:gd name="connsiteY5195" fmla="*/ 6275134 h 6415289"/>
                <a:gd name="connsiteX5196" fmla="*/ 893073 w 6552172"/>
                <a:gd name="connsiteY5196" fmla="*/ 6275083 h 6415289"/>
                <a:gd name="connsiteX5197" fmla="*/ 900006 w 6552172"/>
                <a:gd name="connsiteY5197" fmla="*/ 5966334 h 6415289"/>
                <a:gd name="connsiteX5198" fmla="*/ 903123 w 6552172"/>
                <a:gd name="connsiteY5198" fmla="*/ 5963154 h 6415289"/>
                <a:gd name="connsiteX5199" fmla="*/ 906367 w 6552172"/>
                <a:gd name="connsiteY5199" fmla="*/ 5966271 h 6415289"/>
                <a:gd name="connsiteX5200" fmla="*/ 903250 w 6552172"/>
                <a:gd name="connsiteY5200" fmla="*/ 5969515 h 6415289"/>
                <a:gd name="connsiteX5201" fmla="*/ 900006 w 6552172"/>
                <a:gd name="connsiteY5201" fmla="*/ 5966398 h 6415289"/>
                <a:gd name="connsiteX5202" fmla="*/ 900006 w 6552172"/>
                <a:gd name="connsiteY5202" fmla="*/ 5966334 h 6415289"/>
                <a:gd name="connsiteX5203" fmla="*/ 904713 w 6552172"/>
                <a:gd name="connsiteY5203" fmla="*/ 6380480 h 6415289"/>
                <a:gd name="connsiteX5204" fmla="*/ 909547 w 6552172"/>
                <a:gd name="connsiteY5204" fmla="*/ 6369031 h 6415289"/>
                <a:gd name="connsiteX5205" fmla="*/ 915570 w 6552172"/>
                <a:gd name="connsiteY5205" fmla="*/ 6373884 h 6415289"/>
                <a:gd name="connsiteX5206" fmla="*/ 915526 w 6552172"/>
                <a:gd name="connsiteY5206" fmla="*/ 6375392 h 6415289"/>
                <a:gd name="connsiteX5207" fmla="*/ 904140 w 6552172"/>
                <a:gd name="connsiteY5207" fmla="*/ 6380926 h 6415289"/>
                <a:gd name="connsiteX5208" fmla="*/ 927230 w 6552172"/>
                <a:gd name="connsiteY5208" fmla="*/ 6406814 h 6415289"/>
                <a:gd name="connsiteX5209" fmla="*/ 917943 w 6552172"/>
                <a:gd name="connsiteY5209" fmla="*/ 6400453 h 6415289"/>
                <a:gd name="connsiteX5210" fmla="*/ 912409 w 6552172"/>
                <a:gd name="connsiteY5210" fmla="*/ 6396891 h 6415289"/>
                <a:gd name="connsiteX5211" fmla="*/ 922141 w 6552172"/>
                <a:gd name="connsiteY5211" fmla="*/ 6395364 h 6415289"/>
                <a:gd name="connsiteX5212" fmla="*/ 934544 w 6552172"/>
                <a:gd name="connsiteY5212" fmla="*/ 6397273 h 6415289"/>
                <a:gd name="connsiteX5213" fmla="*/ 937216 w 6552172"/>
                <a:gd name="connsiteY5213" fmla="*/ 6405160 h 6415289"/>
                <a:gd name="connsiteX5214" fmla="*/ 926657 w 6552172"/>
                <a:gd name="connsiteY5214" fmla="*/ 6407259 h 6415289"/>
                <a:gd name="connsiteX5215" fmla="*/ 931682 w 6552172"/>
                <a:gd name="connsiteY5215" fmla="*/ 6384170 h 6415289"/>
                <a:gd name="connsiteX5216" fmla="*/ 927929 w 6552172"/>
                <a:gd name="connsiteY5216" fmla="*/ 6377809 h 6415289"/>
                <a:gd name="connsiteX5217" fmla="*/ 948284 w 6552172"/>
                <a:gd name="connsiteY5217" fmla="*/ 6384933 h 6415289"/>
                <a:gd name="connsiteX5218" fmla="*/ 931110 w 6552172"/>
                <a:gd name="connsiteY5218" fmla="*/ 6384551 h 6415289"/>
                <a:gd name="connsiteX5219" fmla="*/ 929583 w 6552172"/>
                <a:gd name="connsiteY5219" fmla="*/ 6359744 h 6415289"/>
                <a:gd name="connsiteX5220" fmla="*/ 932636 w 6552172"/>
                <a:gd name="connsiteY5220" fmla="*/ 6353384 h 6415289"/>
                <a:gd name="connsiteX5221" fmla="*/ 937216 w 6552172"/>
                <a:gd name="connsiteY5221" fmla="*/ 6352620 h 6415289"/>
                <a:gd name="connsiteX5222" fmla="*/ 942368 w 6552172"/>
                <a:gd name="connsiteY5222" fmla="*/ 6355419 h 6415289"/>
                <a:gd name="connsiteX5223" fmla="*/ 948729 w 6552172"/>
                <a:gd name="connsiteY5223" fmla="*/ 6358409 h 6415289"/>
                <a:gd name="connsiteX5224" fmla="*/ 929011 w 6552172"/>
                <a:gd name="connsiteY5224" fmla="*/ 6360190 h 6415289"/>
                <a:gd name="connsiteX5225" fmla="*/ 955789 w 6552172"/>
                <a:gd name="connsiteY5225" fmla="*/ 6332839 h 6415289"/>
                <a:gd name="connsiteX5226" fmla="*/ 956807 w 6552172"/>
                <a:gd name="connsiteY5226" fmla="*/ 6328132 h 6415289"/>
                <a:gd name="connsiteX5227" fmla="*/ 963486 w 6552172"/>
                <a:gd name="connsiteY5227" fmla="*/ 6331058 h 6415289"/>
                <a:gd name="connsiteX5228" fmla="*/ 955217 w 6552172"/>
                <a:gd name="connsiteY5228" fmla="*/ 6333284 h 6415289"/>
                <a:gd name="connsiteX5229" fmla="*/ 965139 w 6552172"/>
                <a:gd name="connsiteY5229" fmla="*/ 6194493 h 6415289"/>
                <a:gd name="connsiteX5230" fmla="*/ 957825 w 6552172"/>
                <a:gd name="connsiteY5230" fmla="*/ 6200090 h 6415289"/>
                <a:gd name="connsiteX5231" fmla="*/ 960242 w 6552172"/>
                <a:gd name="connsiteY5231" fmla="*/ 6189722 h 6415289"/>
                <a:gd name="connsiteX5232" fmla="*/ 966030 w 6552172"/>
                <a:gd name="connsiteY5232" fmla="*/ 6185779 h 6415289"/>
                <a:gd name="connsiteX5233" fmla="*/ 970165 w 6552172"/>
                <a:gd name="connsiteY5233" fmla="*/ 6184634 h 6415289"/>
                <a:gd name="connsiteX5234" fmla="*/ 969020 w 6552172"/>
                <a:gd name="connsiteY5234" fmla="*/ 6188832 h 6415289"/>
                <a:gd name="connsiteX5235" fmla="*/ 964567 w 6552172"/>
                <a:gd name="connsiteY5235" fmla="*/ 6194938 h 6415289"/>
                <a:gd name="connsiteX5236" fmla="*/ 1016025 w 6552172"/>
                <a:gd name="connsiteY5236" fmla="*/ 6382198 h 6415289"/>
                <a:gd name="connsiteX5237" fmla="*/ 1010428 w 6552172"/>
                <a:gd name="connsiteY5237" fmla="*/ 6384742 h 6415289"/>
                <a:gd name="connsiteX5238" fmla="*/ 1007884 w 6552172"/>
                <a:gd name="connsiteY5238" fmla="*/ 6392629 h 6415289"/>
                <a:gd name="connsiteX5239" fmla="*/ 1005848 w 6552172"/>
                <a:gd name="connsiteY5239" fmla="*/ 6400517 h 6415289"/>
                <a:gd name="connsiteX5240" fmla="*/ 1002413 w 6552172"/>
                <a:gd name="connsiteY5240" fmla="*/ 6394156 h 6415289"/>
                <a:gd name="connsiteX5241" fmla="*/ 990773 w 6552172"/>
                <a:gd name="connsiteY5241" fmla="*/ 6387795 h 6415289"/>
                <a:gd name="connsiteX5242" fmla="*/ 986893 w 6552172"/>
                <a:gd name="connsiteY5242" fmla="*/ 6385632 h 6415289"/>
                <a:gd name="connsiteX5243" fmla="*/ 990773 w 6552172"/>
                <a:gd name="connsiteY5243" fmla="*/ 6378954 h 6415289"/>
                <a:gd name="connsiteX5244" fmla="*/ 983777 w 6552172"/>
                <a:gd name="connsiteY5244" fmla="*/ 6375455 h 6415289"/>
                <a:gd name="connsiteX5245" fmla="*/ 971055 w 6552172"/>
                <a:gd name="connsiteY5245" fmla="*/ 6370685 h 6415289"/>
                <a:gd name="connsiteX5246" fmla="*/ 992103 w 6552172"/>
                <a:gd name="connsiteY5246" fmla="*/ 6370411 h 6415289"/>
                <a:gd name="connsiteX5247" fmla="*/ 994081 w 6552172"/>
                <a:gd name="connsiteY5247" fmla="*/ 6372784 h 6415289"/>
                <a:gd name="connsiteX5248" fmla="*/ 1008011 w 6552172"/>
                <a:gd name="connsiteY5248" fmla="*/ 6379590 h 6415289"/>
                <a:gd name="connsiteX5249" fmla="*/ 1015389 w 6552172"/>
                <a:gd name="connsiteY5249" fmla="*/ 6382643 h 6415289"/>
                <a:gd name="connsiteX5250" fmla="*/ 1025630 w 6552172"/>
                <a:gd name="connsiteY5250" fmla="*/ 6384805 h 6415289"/>
                <a:gd name="connsiteX5251" fmla="*/ 1020987 w 6552172"/>
                <a:gd name="connsiteY5251" fmla="*/ 6381625 h 6415289"/>
                <a:gd name="connsiteX5252" fmla="*/ 1025630 w 6552172"/>
                <a:gd name="connsiteY5252" fmla="*/ 6378508 h 6415289"/>
                <a:gd name="connsiteX5253" fmla="*/ 1030273 w 6552172"/>
                <a:gd name="connsiteY5253" fmla="*/ 6381625 h 6415289"/>
                <a:gd name="connsiteX5254" fmla="*/ 1024994 w 6552172"/>
                <a:gd name="connsiteY5254" fmla="*/ 6385251 h 6415289"/>
                <a:gd name="connsiteX5255" fmla="*/ 1027665 w 6552172"/>
                <a:gd name="connsiteY5255" fmla="*/ 6352620 h 6415289"/>
                <a:gd name="connsiteX5256" fmla="*/ 1024612 w 6552172"/>
                <a:gd name="connsiteY5256" fmla="*/ 6348804 h 6415289"/>
                <a:gd name="connsiteX5257" fmla="*/ 1031864 w 6552172"/>
                <a:gd name="connsiteY5257" fmla="*/ 6347532 h 6415289"/>
                <a:gd name="connsiteX5258" fmla="*/ 1027029 w 6552172"/>
                <a:gd name="connsiteY5258" fmla="*/ 6353066 h 6415289"/>
                <a:gd name="connsiteX5259" fmla="*/ 1068565 w 6552172"/>
                <a:gd name="connsiteY5259" fmla="*/ 6374311 h 6415289"/>
                <a:gd name="connsiteX5260" fmla="*/ 1062204 w 6552172"/>
                <a:gd name="connsiteY5260" fmla="*/ 6376028 h 6415289"/>
                <a:gd name="connsiteX5261" fmla="*/ 1034917 w 6552172"/>
                <a:gd name="connsiteY5261" fmla="*/ 6384424 h 6415289"/>
                <a:gd name="connsiteX5262" fmla="*/ 1037105 w 6552172"/>
                <a:gd name="connsiteY5262" fmla="*/ 6376912 h 6415289"/>
                <a:gd name="connsiteX5263" fmla="*/ 1041595 w 6552172"/>
                <a:gd name="connsiteY5263" fmla="*/ 6376537 h 6415289"/>
                <a:gd name="connsiteX5264" fmla="*/ 1056670 w 6552172"/>
                <a:gd name="connsiteY5264" fmla="*/ 6373611 h 6415289"/>
                <a:gd name="connsiteX5265" fmla="*/ 1070791 w 6552172"/>
                <a:gd name="connsiteY5265" fmla="*/ 6372720 h 6415289"/>
                <a:gd name="connsiteX5266" fmla="*/ 1067929 w 6552172"/>
                <a:gd name="connsiteY5266" fmla="*/ 6374756 h 6415289"/>
                <a:gd name="connsiteX5267" fmla="*/ 1072445 w 6552172"/>
                <a:gd name="connsiteY5267" fmla="*/ 6303007 h 6415289"/>
                <a:gd name="connsiteX5268" fmla="*/ 1085993 w 6552172"/>
                <a:gd name="connsiteY5268" fmla="*/ 6321071 h 6415289"/>
                <a:gd name="connsiteX5269" fmla="*/ 1083004 w 6552172"/>
                <a:gd name="connsiteY5269" fmla="*/ 6325015 h 6415289"/>
                <a:gd name="connsiteX5270" fmla="*/ 1083004 w 6552172"/>
                <a:gd name="connsiteY5270" fmla="*/ 6325015 h 6415289"/>
                <a:gd name="connsiteX5271" fmla="*/ 1079569 w 6552172"/>
                <a:gd name="connsiteY5271" fmla="*/ 6317827 h 6415289"/>
                <a:gd name="connsiteX5272" fmla="*/ 1075307 w 6552172"/>
                <a:gd name="connsiteY5272" fmla="*/ 6313566 h 6415289"/>
                <a:gd name="connsiteX5273" fmla="*/ 1071554 w 6552172"/>
                <a:gd name="connsiteY5273" fmla="*/ 6303452 h 6415289"/>
                <a:gd name="connsiteX5274" fmla="*/ 1085548 w 6552172"/>
                <a:gd name="connsiteY5274" fmla="*/ 6372211 h 6415289"/>
                <a:gd name="connsiteX5275" fmla="*/ 1083004 w 6552172"/>
                <a:gd name="connsiteY5275" fmla="*/ 6381625 h 6415289"/>
                <a:gd name="connsiteX5276" fmla="*/ 1078106 w 6552172"/>
                <a:gd name="connsiteY5276" fmla="*/ 6391039 h 6415289"/>
                <a:gd name="connsiteX5277" fmla="*/ 1075371 w 6552172"/>
                <a:gd name="connsiteY5277" fmla="*/ 6380862 h 6415289"/>
                <a:gd name="connsiteX5278" fmla="*/ 1088092 w 6552172"/>
                <a:gd name="connsiteY5278" fmla="*/ 6367505 h 6415289"/>
                <a:gd name="connsiteX5279" fmla="*/ 1084912 w 6552172"/>
                <a:gd name="connsiteY5279" fmla="*/ 6372657 h 6415289"/>
                <a:gd name="connsiteX5280" fmla="*/ 1083004 w 6552172"/>
                <a:gd name="connsiteY5280" fmla="*/ 6344033 h 6415289"/>
                <a:gd name="connsiteX5281" fmla="*/ 1102086 w 6552172"/>
                <a:gd name="connsiteY5281" fmla="*/ 6336973 h 6415289"/>
                <a:gd name="connsiteX5282" fmla="*/ 1104312 w 6552172"/>
                <a:gd name="connsiteY5282" fmla="*/ 6341871 h 6415289"/>
                <a:gd name="connsiteX5283" fmla="*/ 1082368 w 6552172"/>
                <a:gd name="connsiteY5283" fmla="*/ 6344479 h 6415289"/>
                <a:gd name="connsiteX5284" fmla="*/ 1096616 w 6552172"/>
                <a:gd name="connsiteY5284" fmla="*/ 6356755 h 6415289"/>
                <a:gd name="connsiteX5285" fmla="*/ 1108256 w 6552172"/>
                <a:gd name="connsiteY5285" fmla="*/ 6363116 h 6415289"/>
                <a:gd name="connsiteX5286" fmla="*/ 1109337 w 6552172"/>
                <a:gd name="connsiteY5286" fmla="*/ 6369476 h 6415289"/>
                <a:gd name="connsiteX5287" fmla="*/ 1095979 w 6552172"/>
                <a:gd name="connsiteY5287" fmla="*/ 6356946 h 6415289"/>
                <a:gd name="connsiteX5288" fmla="*/ 1113344 w 6552172"/>
                <a:gd name="connsiteY5288" fmla="*/ 6404333 h 6415289"/>
                <a:gd name="connsiteX5289" fmla="*/ 1109591 w 6552172"/>
                <a:gd name="connsiteY5289" fmla="*/ 6404333 h 6415289"/>
                <a:gd name="connsiteX5290" fmla="*/ 1112772 w 6552172"/>
                <a:gd name="connsiteY5290" fmla="*/ 6398481 h 6415289"/>
                <a:gd name="connsiteX5291" fmla="*/ 1112772 w 6552172"/>
                <a:gd name="connsiteY5291" fmla="*/ 6398481 h 6415289"/>
                <a:gd name="connsiteX5292" fmla="*/ 1112708 w 6552172"/>
                <a:gd name="connsiteY5292" fmla="*/ 6404524 h 6415289"/>
                <a:gd name="connsiteX5293" fmla="*/ 1113980 w 6552172"/>
                <a:gd name="connsiteY5293" fmla="*/ 6388177 h 6415289"/>
                <a:gd name="connsiteX5294" fmla="*/ 1107620 w 6552172"/>
                <a:gd name="connsiteY5294" fmla="*/ 6387096 h 6415289"/>
                <a:gd name="connsiteX5295" fmla="*/ 1113980 w 6552172"/>
                <a:gd name="connsiteY5295" fmla="*/ 6380735 h 6415289"/>
                <a:gd name="connsiteX5296" fmla="*/ 1120341 w 6552172"/>
                <a:gd name="connsiteY5296" fmla="*/ 6381816 h 6415289"/>
                <a:gd name="connsiteX5297" fmla="*/ 1113344 w 6552172"/>
                <a:gd name="connsiteY5297" fmla="*/ 6388367 h 6415289"/>
                <a:gd name="connsiteX5298" fmla="*/ 1123458 w 6552172"/>
                <a:gd name="connsiteY5298" fmla="*/ 6369095 h 6415289"/>
                <a:gd name="connsiteX5299" fmla="*/ 1118624 w 6552172"/>
                <a:gd name="connsiteY5299" fmla="*/ 6365978 h 6415289"/>
                <a:gd name="connsiteX5300" fmla="*/ 1121549 w 6552172"/>
                <a:gd name="connsiteY5300" fmla="*/ 6362798 h 6415289"/>
                <a:gd name="connsiteX5301" fmla="*/ 1126384 w 6552172"/>
                <a:gd name="connsiteY5301" fmla="*/ 6365978 h 6415289"/>
                <a:gd name="connsiteX5302" fmla="*/ 1124024 w 6552172"/>
                <a:gd name="connsiteY5302" fmla="*/ 6369489 h 6415289"/>
                <a:gd name="connsiteX5303" fmla="*/ 1122822 w 6552172"/>
                <a:gd name="connsiteY5303" fmla="*/ 6369476 h 6415289"/>
                <a:gd name="connsiteX5304" fmla="*/ 1114426 w 6552172"/>
                <a:gd name="connsiteY5304" fmla="*/ 6341107 h 6415289"/>
                <a:gd name="connsiteX5305" fmla="*/ 1122186 w 6552172"/>
                <a:gd name="connsiteY5305" fmla="*/ 6336910 h 6415289"/>
                <a:gd name="connsiteX5306" fmla="*/ 1135289 w 6552172"/>
                <a:gd name="connsiteY5306" fmla="*/ 6341107 h 6415289"/>
                <a:gd name="connsiteX5307" fmla="*/ 1113790 w 6552172"/>
                <a:gd name="connsiteY5307" fmla="*/ 6341489 h 6415289"/>
                <a:gd name="connsiteX5308" fmla="*/ 1135670 w 6552172"/>
                <a:gd name="connsiteY5308" fmla="*/ 6356564 h 6415289"/>
                <a:gd name="connsiteX5309" fmla="*/ 1138787 w 6552172"/>
                <a:gd name="connsiteY5309" fmla="*/ 6353447 h 6415289"/>
                <a:gd name="connsiteX5310" fmla="*/ 1141904 w 6552172"/>
                <a:gd name="connsiteY5310" fmla="*/ 6356564 h 6415289"/>
                <a:gd name="connsiteX5311" fmla="*/ 1138787 w 6552172"/>
                <a:gd name="connsiteY5311" fmla="*/ 6359681 h 6415289"/>
                <a:gd name="connsiteX5312" fmla="*/ 1135187 w 6552172"/>
                <a:gd name="connsiteY5312" fmla="*/ 6357137 h 6415289"/>
                <a:gd name="connsiteX5313" fmla="*/ 1135161 w 6552172"/>
                <a:gd name="connsiteY5313" fmla="*/ 6356946 h 6415289"/>
                <a:gd name="connsiteX5314" fmla="*/ 1139741 w 6552172"/>
                <a:gd name="connsiteY5314" fmla="*/ 6392820 h 6415289"/>
                <a:gd name="connsiteX5315" fmla="*/ 1142794 w 6552172"/>
                <a:gd name="connsiteY5315" fmla="*/ 6386841 h 6415289"/>
                <a:gd name="connsiteX5316" fmla="*/ 1152526 w 6552172"/>
                <a:gd name="connsiteY5316" fmla="*/ 6388113 h 6415289"/>
                <a:gd name="connsiteX5317" fmla="*/ 1163212 w 6552172"/>
                <a:gd name="connsiteY5317" fmla="*/ 6391103 h 6415289"/>
                <a:gd name="connsiteX5318" fmla="*/ 1169573 w 6552172"/>
                <a:gd name="connsiteY5318" fmla="*/ 6392248 h 6415289"/>
                <a:gd name="connsiteX5319" fmla="*/ 1139105 w 6552172"/>
                <a:gd name="connsiteY5319" fmla="*/ 6393202 h 6415289"/>
                <a:gd name="connsiteX5320" fmla="*/ 1145021 w 6552172"/>
                <a:gd name="connsiteY5320" fmla="*/ 6362798 h 6415289"/>
                <a:gd name="connsiteX5321" fmla="*/ 1147877 w 6552172"/>
                <a:gd name="connsiteY5321" fmla="*/ 6359681 h 6415289"/>
                <a:gd name="connsiteX5322" fmla="*/ 1147883 w 6552172"/>
                <a:gd name="connsiteY5322" fmla="*/ 6359681 h 6415289"/>
                <a:gd name="connsiteX5323" fmla="*/ 1152717 w 6552172"/>
                <a:gd name="connsiteY5323" fmla="*/ 6362798 h 6415289"/>
                <a:gd name="connsiteX5324" fmla="*/ 1149855 w 6552172"/>
                <a:gd name="connsiteY5324" fmla="*/ 6365978 h 6415289"/>
                <a:gd name="connsiteX5325" fmla="*/ 1144385 w 6552172"/>
                <a:gd name="connsiteY5325" fmla="*/ 6363179 h 6415289"/>
                <a:gd name="connsiteX5326" fmla="*/ 1162576 w 6552172"/>
                <a:gd name="connsiteY5326" fmla="*/ 6350076 h 6415289"/>
                <a:gd name="connsiteX5327" fmla="*/ 1149155 w 6552172"/>
                <a:gd name="connsiteY5327" fmla="*/ 6348677 h 6415289"/>
                <a:gd name="connsiteX5328" fmla="*/ 1143430 w 6552172"/>
                <a:gd name="connsiteY5328" fmla="*/ 6347341 h 6415289"/>
                <a:gd name="connsiteX5329" fmla="*/ 1155325 w 6552172"/>
                <a:gd name="connsiteY5329" fmla="*/ 6344479 h 6415289"/>
                <a:gd name="connsiteX5330" fmla="*/ 1168046 w 6552172"/>
                <a:gd name="connsiteY5330" fmla="*/ 6343779 h 6415289"/>
                <a:gd name="connsiteX5331" fmla="*/ 1172690 w 6552172"/>
                <a:gd name="connsiteY5331" fmla="*/ 6350140 h 6415289"/>
                <a:gd name="connsiteX5332" fmla="*/ 1161940 w 6552172"/>
                <a:gd name="connsiteY5332" fmla="*/ 6350267 h 6415289"/>
                <a:gd name="connsiteX5333" fmla="*/ 1171354 w 6552172"/>
                <a:gd name="connsiteY5333" fmla="*/ 6300081 h 6415289"/>
                <a:gd name="connsiteX5334" fmla="*/ 1166711 w 6552172"/>
                <a:gd name="connsiteY5334" fmla="*/ 6296964 h 6415289"/>
                <a:gd name="connsiteX5335" fmla="*/ 1171354 w 6552172"/>
                <a:gd name="connsiteY5335" fmla="*/ 6293784 h 6415289"/>
                <a:gd name="connsiteX5336" fmla="*/ 1175997 w 6552172"/>
                <a:gd name="connsiteY5336" fmla="*/ 6296964 h 6415289"/>
                <a:gd name="connsiteX5337" fmla="*/ 1170718 w 6552172"/>
                <a:gd name="connsiteY5337" fmla="*/ 6300272 h 6415289"/>
                <a:gd name="connsiteX5338" fmla="*/ 1178096 w 6552172"/>
                <a:gd name="connsiteY5338" fmla="*/ 6082417 h 6415289"/>
                <a:gd name="connsiteX5339" fmla="*/ 1178096 w 6552172"/>
                <a:gd name="connsiteY5339" fmla="*/ 6088396 h 6415289"/>
                <a:gd name="connsiteX5340" fmla="*/ 1176506 w 6552172"/>
                <a:gd name="connsiteY5340" fmla="*/ 6084325 h 6415289"/>
                <a:gd name="connsiteX5341" fmla="*/ 1177460 w 6552172"/>
                <a:gd name="connsiteY5341" fmla="*/ 6082608 h 6415289"/>
                <a:gd name="connsiteX5342" fmla="*/ 1176761 w 6552172"/>
                <a:gd name="connsiteY5342" fmla="*/ 6302435 h 6415289"/>
                <a:gd name="connsiteX5343" fmla="*/ 1182167 w 6552172"/>
                <a:gd name="connsiteY5343" fmla="*/ 6298491 h 6415289"/>
                <a:gd name="connsiteX5344" fmla="*/ 1187637 w 6552172"/>
                <a:gd name="connsiteY5344" fmla="*/ 6302435 h 6415289"/>
                <a:gd name="connsiteX5345" fmla="*/ 1182167 w 6552172"/>
                <a:gd name="connsiteY5345" fmla="*/ 6306378 h 6415289"/>
                <a:gd name="connsiteX5346" fmla="*/ 1176125 w 6552172"/>
                <a:gd name="connsiteY5346" fmla="*/ 6302625 h 6415289"/>
                <a:gd name="connsiteX5347" fmla="*/ 1183121 w 6552172"/>
                <a:gd name="connsiteY5347" fmla="*/ 6397845 h 6415289"/>
                <a:gd name="connsiteX5348" fmla="*/ 1179114 w 6552172"/>
                <a:gd name="connsiteY5348" fmla="*/ 6399626 h 6415289"/>
                <a:gd name="connsiteX5349" fmla="*/ 1181976 w 6552172"/>
                <a:gd name="connsiteY5349" fmla="*/ 6393265 h 6415289"/>
                <a:gd name="connsiteX5350" fmla="*/ 1182422 w 6552172"/>
                <a:gd name="connsiteY5350" fmla="*/ 6397782 h 6415289"/>
                <a:gd name="connsiteX5351" fmla="*/ 1187129 w 6552172"/>
                <a:gd name="connsiteY5351" fmla="*/ 6385124 h 6415289"/>
                <a:gd name="connsiteX5352" fmla="*/ 1182231 w 6552172"/>
                <a:gd name="connsiteY5352" fmla="*/ 6388622 h 6415289"/>
                <a:gd name="connsiteX5353" fmla="*/ 1177187 w 6552172"/>
                <a:gd name="connsiteY5353" fmla="*/ 6381174 h 6415289"/>
                <a:gd name="connsiteX5354" fmla="*/ 1178033 w 6552172"/>
                <a:gd name="connsiteY5354" fmla="*/ 6379017 h 6415289"/>
                <a:gd name="connsiteX5355" fmla="*/ 1186429 w 6552172"/>
                <a:gd name="connsiteY5355" fmla="*/ 6384869 h 6415289"/>
                <a:gd name="connsiteX5356" fmla="*/ 1185729 w 6552172"/>
                <a:gd name="connsiteY5356" fmla="*/ 6322980 h 6415289"/>
                <a:gd name="connsiteX5357" fmla="*/ 1191517 w 6552172"/>
                <a:gd name="connsiteY5357" fmla="*/ 6321771 h 6415289"/>
                <a:gd name="connsiteX5358" fmla="*/ 1188083 w 6552172"/>
                <a:gd name="connsiteY5358" fmla="*/ 6325269 h 6415289"/>
                <a:gd name="connsiteX5359" fmla="*/ 1185029 w 6552172"/>
                <a:gd name="connsiteY5359" fmla="*/ 6322725 h 6415289"/>
                <a:gd name="connsiteX5360" fmla="*/ 1191517 w 6552172"/>
                <a:gd name="connsiteY5360" fmla="*/ 6394919 h 6415289"/>
                <a:gd name="connsiteX5361" fmla="*/ 1188274 w 6552172"/>
                <a:gd name="connsiteY5361" fmla="*/ 6391802 h 6415289"/>
                <a:gd name="connsiteX5362" fmla="*/ 1191390 w 6552172"/>
                <a:gd name="connsiteY5362" fmla="*/ 6388558 h 6415289"/>
                <a:gd name="connsiteX5363" fmla="*/ 1194634 w 6552172"/>
                <a:gd name="connsiteY5363" fmla="*/ 6391675 h 6415289"/>
                <a:gd name="connsiteX5364" fmla="*/ 1194634 w 6552172"/>
                <a:gd name="connsiteY5364" fmla="*/ 6391739 h 6415289"/>
                <a:gd name="connsiteX5365" fmla="*/ 1191409 w 6552172"/>
                <a:gd name="connsiteY5365" fmla="*/ 6394741 h 6415289"/>
                <a:gd name="connsiteX5366" fmla="*/ 1190818 w 6552172"/>
                <a:gd name="connsiteY5366" fmla="*/ 6394665 h 6415289"/>
                <a:gd name="connsiteX5367" fmla="*/ 1194507 w 6552172"/>
                <a:gd name="connsiteY5367" fmla="*/ 6337227 h 6415289"/>
                <a:gd name="connsiteX5368" fmla="*/ 1203921 w 6552172"/>
                <a:gd name="connsiteY5368" fmla="*/ 6346323 h 6415289"/>
                <a:gd name="connsiteX5369" fmla="*/ 1199659 w 6552172"/>
                <a:gd name="connsiteY5369" fmla="*/ 6354020 h 6415289"/>
                <a:gd name="connsiteX5370" fmla="*/ 1193807 w 6552172"/>
                <a:gd name="connsiteY5370" fmla="*/ 6336973 h 6415289"/>
                <a:gd name="connsiteX5371" fmla="*/ 1199596 w 6552172"/>
                <a:gd name="connsiteY5371" fmla="*/ 6370240 h 6415289"/>
                <a:gd name="connsiteX5372" fmla="*/ 1206274 w 6552172"/>
                <a:gd name="connsiteY5372" fmla="*/ 6364769 h 6415289"/>
                <a:gd name="connsiteX5373" fmla="*/ 1204875 w 6552172"/>
                <a:gd name="connsiteY5373" fmla="*/ 6370049 h 6415289"/>
                <a:gd name="connsiteX5374" fmla="*/ 1198769 w 6552172"/>
                <a:gd name="connsiteY5374" fmla="*/ 6369985 h 6415289"/>
                <a:gd name="connsiteX5375" fmla="*/ 1207037 w 6552172"/>
                <a:gd name="connsiteY5375" fmla="*/ 6399626 h 6415289"/>
                <a:gd name="connsiteX5376" fmla="*/ 1204175 w 6552172"/>
                <a:gd name="connsiteY5376" fmla="*/ 6397273 h 6415289"/>
                <a:gd name="connsiteX5377" fmla="*/ 1207037 w 6552172"/>
                <a:gd name="connsiteY5377" fmla="*/ 6388622 h 6415289"/>
                <a:gd name="connsiteX5378" fmla="*/ 1209964 w 6552172"/>
                <a:gd name="connsiteY5378" fmla="*/ 6390976 h 6415289"/>
                <a:gd name="connsiteX5379" fmla="*/ 1206338 w 6552172"/>
                <a:gd name="connsiteY5379" fmla="*/ 6399372 h 6415289"/>
                <a:gd name="connsiteX5380" fmla="*/ 1210154 w 6552172"/>
                <a:gd name="connsiteY5380" fmla="*/ 6309940 h 6415289"/>
                <a:gd name="connsiteX5381" fmla="*/ 1214798 w 6552172"/>
                <a:gd name="connsiteY5381" fmla="*/ 6306823 h 6415289"/>
                <a:gd name="connsiteX5382" fmla="*/ 1219441 w 6552172"/>
                <a:gd name="connsiteY5382" fmla="*/ 6309940 h 6415289"/>
                <a:gd name="connsiteX5383" fmla="*/ 1214798 w 6552172"/>
                <a:gd name="connsiteY5383" fmla="*/ 6313120 h 6415289"/>
                <a:gd name="connsiteX5384" fmla="*/ 1209455 w 6552172"/>
                <a:gd name="connsiteY5384" fmla="*/ 6309685 h 6415289"/>
                <a:gd name="connsiteX5385" fmla="*/ 1221858 w 6552172"/>
                <a:gd name="connsiteY5385" fmla="*/ 6386269 h 6415289"/>
                <a:gd name="connsiteX5386" fmla="*/ 1213271 w 6552172"/>
                <a:gd name="connsiteY5386" fmla="*/ 6387477 h 6415289"/>
                <a:gd name="connsiteX5387" fmla="*/ 1218169 w 6552172"/>
                <a:gd name="connsiteY5387" fmla="*/ 6382516 h 6415289"/>
                <a:gd name="connsiteX5388" fmla="*/ 1221158 w 6552172"/>
                <a:gd name="connsiteY5388" fmla="*/ 6385823 h 6415289"/>
                <a:gd name="connsiteX5389" fmla="*/ 1211490 w 6552172"/>
                <a:gd name="connsiteY5389" fmla="*/ 6241753 h 6415289"/>
                <a:gd name="connsiteX5390" fmla="*/ 1214480 w 6552172"/>
                <a:gd name="connsiteY5390" fmla="*/ 6238573 h 6415289"/>
                <a:gd name="connsiteX5391" fmla="*/ 1224021 w 6552172"/>
                <a:gd name="connsiteY5391" fmla="*/ 6240481 h 6415289"/>
                <a:gd name="connsiteX5392" fmla="*/ 1226692 w 6552172"/>
                <a:gd name="connsiteY5392" fmla="*/ 6243661 h 6415289"/>
                <a:gd name="connsiteX5393" fmla="*/ 1213392 w 6552172"/>
                <a:gd name="connsiteY5393" fmla="*/ 6244196 h 6415289"/>
                <a:gd name="connsiteX5394" fmla="*/ 1211490 w 6552172"/>
                <a:gd name="connsiteY5394" fmla="*/ 6241753 h 6415289"/>
                <a:gd name="connsiteX5395" fmla="*/ 1228028 w 6552172"/>
                <a:gd name="connsiteY5395" fmla="*/ 6295501 h 6415289"/>
                <a:gd name="connsiteX5396" fmla="*/ 1224975 w 6552172"/>
                <a:gd name="connsiteY5396" fmla="*/ 6292512 h 6415289"/>
                <a:gd name="connsiteX5397" fmla="*/ 1228028 w 6552172"/>
                <a:gd name="connsiteY5397" fmla="*/ 6287614 h 6415289"/>
                <a:gd name="connsiteX5398" fmla="*/ 1231145 w 6552172"/>
                <a:gd name="connsiteY5398" fmla="*/ 6290603 h 6415289"/>
                <a:gd name="connsiteX5399" fmla="*/ 1231145 w 6552172"/>
                <a:gd name="connsiteY5399" fmla="*/ 6290603 h 6415289"/>
                <a:gd name="connsiteX5400" fmla="*/ 1228028 w 6552172"/>
                <a:gd name="connsiteY5400" fmla="*/ 6295501 h 6415289"/>
                <a:gd name="connsiteX5401" fmla="*/ 1224975 w 6552172"/>
                <a:gd name="connsiteY5401" fmla="*/ 6208996 h 6415289"/>
                <a:gd name="connsiteX5402" fmla="*/ 1218614 w 6552172"/>
                <a:gd name="connsiteY5402" fmla="*/ 6205815 h 6415289"/>
                <a:gd name="connsiteX5403" fmla="*/ 1224975 w 6552172"/>
                <a:gd name="connsiteY5403" fmla="*/ 6202635 h 6415289"/>
                <a:gd name="connsiteX5404" fmla="*/ 1231335 w 6552172"/>
                <a:gd name="connsiteY5404" fmla="*/ 6205815 h 6415289"/>
                <a:gd name="connsiteX5405" fmla="*/ 1224975 w 6552172"/>
                <a:gd name="connsiteY5405" fmla="*/ 6209059 h 6415289"/>
                <a:gd name="connsiteX5406" fmla="*/ 1230572 w 6552172"/>
                <a:gd name="connsiteY5406" fmla="*/ 5647026 h 6415289"/>
                <a:gd name="connsiteX5407" fmla="*/ 1207928 w 6552172"/>
                <a:gd name="connsiteY5407" fmla="*/ 5649443 h 6415289"/>
                <a:gd name="connsiteX5408" fmla="*/ 1217724 w 6552172"/>
                <a:gd name="connsiteY5408" fmla="*/ 5638566 h 6415289"/>
                <a:gd name="connsiteX5409" fmla="*/ 1221858 w 6552172"/>
                <a:gd name="connsiteY5409" fmla="*/ 5636658 h 6415289"/>
                <a:gd name="connsiteX5410" fmla="*/ 1234071 w 6552172"/>
                <a:gd name="connsiteY5410" fmla="*/ 5637676 h 6415289"/>
                <a:gd name="connsiteX5411" fmla="*/ 1230572 w 6552172"/>
                <a:gd name="connsiteY5411" fmla="*/ 5647090 h 6415289"/>
                <a:gd name="connsiteX5412" fmla="*/ 1242340 w 6552172"/>
                <a:gd name="connsiteY5412" fmla="*/ 6042217 h 6415289"/>
                <a:gd name="connsiteX5413" fmla="*/ 1243103 w 6552172"/>
                <a:gd name="connsiteY5413" fmla="*/ 6052077 h 6415289"/>
                <a:gd name="connsiteX5414" fmla="*/ 1233562 w 6552172"/>
                <a:gd name="connsiteY5414" fmla="*/ 6056211 h 6415289"/>
                <a:gd name="connsiteX5415" fmla="*/ 1242340 w 6552172"/>
                <a:gd name="connsiteY5415" fmla="*/ 6042281 h 6415289"/>
                <a:gd name="connsiteX5416" fmla="*/ 1232608 w 6552172"/>
                <a:gd name="connsiteY5416" fmla="*/ 6315728 h 6415289"/>
                <a:gd name="connsiteX5417" fmla="*/ 1234452 w 6552172"/>
                <a:gd name="connsiteY5417" fmla="*/ 6307714 h 6415289"/>
                <a:gd name="connsiteX5418" fmla="*/ 1242848 w 6552172"/>
                <a:gd name="connsiteY5418" fmla="*/ 6307714 h 6415289"/>
                <a:gd name="connsiteX5419" fmla="*/ 1245265 w 6552172"/>
                <a:gd name="connsiteY5419" fmla="*/ 6315792 h 6415289"/>
                <a:gd name="connsiteX5420" fmla="*/ 1234344 w 6552172"/>
                <a:gd name="connsiteY5420" fmla="*/ 6317579 h 6415289"/>
                <a:gd name="connsiteX5421" fmla="*/ 1232608 w 6552172"/>
                <a:gd name="connsiteY5421" fmla="*/ 6315856 h 6415289"/>
                <a:gd name="connsiteX5422" fmla="*/ 1238968 w 6552172"/>
                <a:gd name="connsiteY5422" fmla="*/ 6388241 h 6415289"/>
                <a:gd name="connsiteX5423" fmla="*/ 1241322 w 6552172"/>
                <a:gd name="connsiteY5423" fmla="*/ 6385314 h 6415289"/>
                <a:gd name="connsiteX5424" fmla="*/ 1249782 w 6552172"/>
                <a:gd name="connsiteY5424" fmla="*/ 6388241 h 6415289"/>
                <a:gd name="connsiteX5425" fmla="*/ 1238905 w 6552172"/>
                <a:gd name="connsiteY5425" fmla="*/ 6388367 h 6415289"/>
                <a:gd name="connsiteX5426" fmla="*/ 1252135 w 6552172"/>
                <a:gd name="connsiteY5426" fmla="*/ 6383025 h 6415289"/>
                <a:gd name="connsiteX5427" fmla="*/ 1246347 w 6552172"/>
                <a:gd name="connsiteY5427" fmla="*/ 6371194 h 6415289"/>
                <a:gd name="connsiteX5428" fmla="*/ 1265429 w 6552172"/>
                <a:gd name="connsiteY5428" fmla="*/ 6385314 h 6415289"/>
                <a:gd name="connsiteX5429" fmla="*/ 1252071 w 6552172"/>
                <a:gd name="connsiteY5429" fmla="*/ 6383152 h 6415289"/>
                <a:gd name="connsiteX5430" fmla="*/ 1263775 w 6552172"/>
                <a:gd name="connsiteY5430" fmla="*/ 6268532 h 6415289"/>
                <a:gd name="connsiteX5431" fmla="*/ 1268228 w 6552172"/>
                <a:gd name="connsiteY5431" fmla="*/ 6265415 h 6415289"/>
                <a:gd name="connsiteX5432" fmla="*/ 1274588 w 6552172"/>
                <a:gd name="connsiteY5432" fmla="*/ 6268532 h 6415289"/>
                <a:gd name="connsiteX5433" fmla="*/ 1270136 w 6552172"/>
                <a:gd name="connsiteY5433" fmla="*/ 6271712 h 6415289"/>
                <a:gd name="connsiteX5434" fmla="*/ 1263711 w 6552172"/>
                <a:gd name="connsiteY5434" fmla="*/ 6268786 h 6415289"/>
                <a:gd name="connsiteX5435" fmla="*/ 1272871 w 6552172"/>
                <a:gd name="connsiteY5435" fmla="*/ 6346960 h 6415289"/>
                <a:gd name="connsiteX5436" fmla="*/ 1288073 w 6552172"/>
                <a:gd name="connsiteY5436" fmla="*/ 6339454 h 6415289"/>
                <a:gd name="connsiteX5437" fmla="*/ 1303911 w 6552172"/>
                <a:gd name="connsiteY5437" fmla="*/ 6347595 h 6415289"/>
                <a:gd name="connsiteX5438" fmla="*/ 1272807 w 6552172"/>
                <a:gd name="connsiteY5438" fmla="*/ 6347214 h 6415289"/>
                <a:gd name="connsiteX5439" fmla="*/ 1302703 w 6552172"/>
                <a:gd name="connsiteY5439" fmla="*/ 6410121 h 6415289"/>
                <a:gd name="connsiteX5440" fmla="*/ 1297360 w 6552172"/>
                <a:gd name="connsiteY5440" fmla="*/ 6401725 h 6415289"/>
                <a:gd name="connsiteX5441" fmla="*/ 1305629 w 6552172"/>
                <a:gd name="connsiteY5441" fmla="*/ 6407195 h 6415289"/>
                <a:gd name="connsiteX5442" fmla="*/ 1302836 w 6552172"/>
                <a:gd name="connsiteY5442" fmla="*/ 6410369 h 6415289"/>
                <a:gd name="connsiteX5443" fmla="*/ 1302639 w 6552172"/>
                <a:gd name="connsiteY5443" fmla="*/ 6410376 h 6415289"/>
                <a:gd name="connsiteX5444" fmla="*/ 1312244 w 6552172"/>
                <a:gd name="connsiteY5444" fmla="*/ 6381816 h 6415289"/>
                <a:gd name="connsiteX5445" fmla="*/ 1303848 w 6552172"/>
                <a:gd name="connsiteY5445" fmla="*/ 6372529 h 6415289"/>
                <a:gd name="connsiteX5446" fmla="*/ 1319749 w 6552172"/>
                <a:gd name="connsiteY5446" fmla="*/ 6375137 h 6415289"/>
                <a:gd name="connsiteX5447" fmla="*/ 1328146 w 6552172"/>
                <a:gd name="connsiteY5447" fmla="*/ 6381816 h 6415289"/>
                <a:gd name="connsiteX5448" fmla="*/ 1330436 w 6552172"/>
                <a:gd name="connsiteY5448" fmla="*/ 6048260 h 6415289"/>
                <a:gd name="connsiteX5449" fmla="*/ 1325538 w 6552172"/>
                <a:gd name="connsiteY5449" fmla="*/ 6047306 h 6415289"/>
                <a:gd name="connsiteX5450" fmla="*/ 1330308 w 6552172"/>
                <a:gd name="connsiteY5450" fmla="*/ 6040945 h 6415289"/>
                <a:gd name="connsiteX5451" fmla="*/ 1330372 w 6552172"/>
                <a:gd name="connsiteY5451" fmla="*/ 6048515 h 6415289"/>
                <a:gd name="connsiteX5452" fmla="*/ 1331199 w 6552172"/>
                <a:gd name="connsiteY5452" fmla="*/ 6034012 h 6415289"/>
                <a:gd name="connsiteX5453" fmla="*/ 1330117 w 6552172"/>
                <a:gd name="connsiteY5453" fmla="*/ 6028033 h 6415289"/>
                <a:gd name="connsiteX5454" fmla="*/ 1334824 w 6552172"/>
                <a:gd name="connsiteY5454" fmla="*/ 6031468 h 6415289"/>
                <a:gd name="connsiteX5455" fmla="*/ 1331135 w 6552172"/>
                <a:gd name="connsiteY5455" fmla="*/ 6034267 h 6415289"/>
                <a:gd name="connsiteX5456" fmla="*/ 1337241 w 6552172"/>
                <a:gd name="connsiteY5456" fmla="*/ 6409294 h 6415289"/>
                <a:gd name="connsiteX5457" fmla="*/ 1338959 w 6552172"/>
                <a:gd name="connsiteY5457" fmla="*/ 6397909 h 6415289"/>
                <a:gd name="connsiteX5458" fmla="*/ 1345320 w 6552172"/>
                <a:gd name="connsiteY5458" fmla="*/ 6405987 h 6415289"/>
                <a:gd name="connsiteX5459" fmla="*/ 1337178 w 6552172"/>
                <a:gd name="connsiteY5459" fmla="*/ 6409994 h 6415289"/>
                <a:gd name="connsiteX5460" fmla="*/ 1362112 w 6552172"/>
                <a:gd name="connsiteY5460" fmla="*/ 6372148 h 6415289"/>
                <a:gd name="connsiteX5461" fmla="*/ 1353716 w 6552172"/>
                <a:gd name="connsiteY5461" fmla="*/ 6365787 h 6415289"/>
                <a:gd name="connsiteX5462" fmla="*/ 1342775 w 6552172"/>
                <a:gd name="connsiteY5462" fmla="*/ 6351857 h 6415289"/>
                <a:gd name="connsiteX5463" fmla="*/ 1349772 w 6552172"/>
                <a:gd name="connsiteY5463" fmla="*/ 6350140 h 6415289"/>
                <a:gd name="connsiteX5464" fmla="*/ 1370699 w 6552172"/>
                <a:gd name="connsiteY5464" fmla="*/ 6370240 h 6415289"/>
                <a:gd name="connsiteX5465" fmla="*/ 1362048 w 6552172"/>
                <a:gd name="connsiteY5465" fmla="*/ 6372657 h 6415289"/>
                <a:gd name="connsiteX5466" fmla="*/ 1391307 w 6552172"/>
                <a:gd name="connsiteY5466" fmla="*/ 6310767 h 6415289"/>
                <a:gd name="connsiteX5467" fmla="*/ 1373434 w 6552172"/>
                <a:gd name="connsiteY5467" fmla="*/ 6318591 h 6415289"/>
                <a:gd name="connsiteX5468" fmla="*/ 1368600 w 6552172"/>
                <a:gd name="connsiteY5468" fmla="*/ 6317636 h 6415289"/>
                <a:gd name="connsiteX5469" fmla="*/ 1382593 w 6552172"/>
                <a:gd name="connsiteY5469" fmla="*/ 6306887 h 6415289"/>
                <a:gd name="connsiteX5470" fmla="*/ 1396969 w 6552172"/>
                <a:gd name="connsiteY5470" fmla="*/ 6302752 h 6415289"/>
                <a:gd name="connsiteX5471" fmla="*/ 1391244 w 6552172"/>
                <a:gd name="connsiteY5471" fmla="*/ 6311276 h 6415289"/>
                <a:gd name="connsiteX5472" fmla="*/ 1403266 w 6552172"/>
                <a:gd name="connsiteY5472" fmla="*/ 6170831 h 6415289"/>
                <a:gd name="connsiteX5473" fmla="*/ 1399131 w 6552172"/>
                <a:gd name="connsiteY5473" fmla="*/ 6167651 h 6415289"/>
                <a:gd name="connsiteX5474" fmla="*/ 1403266 w 6552172"/>
                <a:gd name="connsiteY5474" fmla="*/ 6164534 h 6415289"/>
                <a:gd name="connsiteX5475" fmla="*/ 1407400 w 6552172"/>
                <a:gd name="connsiteY5475" fmla="*/ 6167651 h 6415289"/>
                <a:gd name="connsiteX5476" fmla="*/ 1403202 w 6552172"/>
                <a:gd name="connsiteY5476" fmla="*/ 6171276 h 6415289"/>
                <a:gd name="connsiteX5477" fmla="*/ 1407909 w 6552172"/>
                <a:gd name="connsiteY5477" fmla="*/ 6081145 h 6415289"/>
                <a:gd name="connsiteX5478" fmla="*/ 1415478 w 6552172"/>
                <a:gd name="connsiteY5478" fmla="*/ 6076120 h 6415289"/>
                <a:gd name="connsiteX5479" fmla="*/ 1423365 w 6552172"/>
                <a:gd name="connsiteY5479" fmla="*/ 6077329 h 6415289"/>
                <a:gd name="connsiteX5480" fmla="*/ 1421648 w 6552172"/>
                <a:gd name="connsiteY5480" fmla="*/ 6085979 h 6415289"/>
                <a:gd name="connsiteX5481" fmla="*/ 1407845 w 6552172"/>
                <a:gd name="connsiteY5481" fmla="*/ 6081590 h 6415289"/>
                <a:gd name="connsiteX5482" fmla="*/ 1420630 w 6552172"/>
                <a:gd name="connsiteY5482" fmla="*/ 6216183 h 6415289"/>
                <a:gd name="connsiteX5483" fmla="*/ 1415415 w 6552172"/>
                <a:gd name="connsiteY5483" fmla="*/ 6214720 h 6415289"/>
                <a:gd name="connsiteX5484" fmla="*/ 1420503 w 6552172"/>
                <a:gd name="connsiteY5484" fmla="*/ 6210776 h 6415289"/>
                <a:gd name="connsiteX5485" fmla="*/ 1420694 w 6552172"/>
                <a:gd name="connsiteY5485" fmla="*/ 6216628 h 6415289"/>
                <a:gd name="connsiteX5486" fmla="*/ 1422539 w 6552172"/>
                <a:gd name="connsiteY5486" fmla="*/ 6391039 h 6415289"/>
                <a:gd name="connsiteX5487" fmla="*/ 1416178 w 6552172"/>
                <a:gd name="connsiteY5487" fmla="*/ 6397400 h 6415289"/>
                <a:gd name="connsiteX5488" fmla="*/ 1413824 w 6552172"/>
                <a:gd name="connsiteY5488" fmla="*/ 6391039 h 6415289"/>
                <a:gd name="connsiteX5489" fmla="*/ 1418385 w 6552172"/>
                <a:gd name="connsiteY5489" fmla="*/ 6384679 h 6415289"/>
                <a:gd name="connsiteX5490" fmla="*/ 1420185 w 6552172"/>
                <a:gd name="connsiteY5490" fmla="*/ 6384679 h 6415289"/>
                <a:gd name="connsiteX5491" fmla="*/ 1422602 w 6552172"/>
                <a:gd name="connsiteY5491" fmla="*/ 6391485 h 6415289"/>
                <a:gd name="connsiteX5492" fmla="*/ 1424828 w 6552172"/>
                <a:gd name="connsiteY5492" fmla="*/ 6343906 h 6415289"/>
                <a:gd name="connsiteX5493" fmla="*/ 1420185 w 6552172"/>
                <a:gd name="connsiteY5493" fmla="*/ 6340726 h 6415289"/>
                <a:gd name="connsiteX5494" fmla="*/ 1424828 w 6552172"/>
                <a:gd name="connsiteY5494" fmla="*/ 6337609 h 6415289"/>
                <a:gd name="connsiteX5495" fmla="*/ 1429472 w 6552172"/>
                <a:gd name="connsiteY5495" fmla="*/ 6340726 h 6415289"/>
                <a:gd name="connsiteX5496" fmla="*/ 1424892 w 6552172"/>
                <a:gd name="connsiteY5496" fmla="*/ 6344351 h 6415289"/>
                <a:gd name="connsiteX5497" fmla="*/ 1426355 w 6552172"/>
                <a:gd name="connsiteY5497" fmla="*/ 6306123 h 6415289"/>
                <a:gd name="connsiteX5498" fmla="*/ 1419994 w 6552172"/>
                <a:gd name="connsiteY5498" fmla="*/ 6303007 h 6415289"/>
                <a:gd name="connsiteX5499" fmla="*/ 1426355 w 6552172"/>
                <a:gd name="connsiteY5499" fmla="*/ 6299826 h 6415289"/>
                <a:gd name="connsiteX5500" fmla="*/ 1432716 w 6552172"/>
                <a:gd name="connsiteY5500" fmla="*/ 6303007 h 6415289"/>
                <a:gd name="connsiteX5501" fmla="*/ 1426419 w 6552172"/>
                <a:gd name="connsiteY5501" fmla="*/ 6306569 h 6415289"/>
                <a:gd name="connsiteX5502" fmla="*/ 1429472 w 6552172"/>
                <a:gd name="connsiteY5502" fmla="*/ 6180245 h 6415289"/>
                <a:gd name="connsiteX5503" fmla="*/ 1426355 w 6552172"/>
                <a:gd name="connsiteY5503" fmla="*/ 6175538 h 6415289"/>
                <a:gd name="connsiteX5504" fmla="*/ 1429472 w 6552172"/>
                <a:gd name="connsiteY5504" fmla="*/ 6170831 h 6415289"/>
                <a:gd name="connsiteX5505" fmla="*/ 1432589 w 6552172"/>
                <a:gd name="connsiteY5505" fmla="*/ 6175538 h 6415289"/>
                <a:gd name="connsiteX5506" fmla="*/ 1429535 w 6552172"/>
                <a:gd name="connsiteY5506" fmla="*/ 6181008 h 6415289"/>
                <a:gd name="connsiteX5507" fmla="*/ 1429472 w 6552172"/>
                <a:gd name="connsiteY5507" fmla="*/ 6126751 h 6415289"/>
                <a:gd name="connsiteX5508" fmla="*/ 1428136 w 6552172"/>
                <a:gd name="connsiteY5508" fmla="*/ 6123635 h 6415289"/>
                <a:gd name="connsiteX5509" fmla="*/ 1431380 w 6552172"/>
                <a:gd name="connsiteY5509" fmla="*/ 6120454 h 6415289"/>
                <a:gd name="connsiteX5510" fmla="*/ 1432779 w 6552172"/>
                <a:gd name="connsiteY5510" fmla="*/ 6123635 h 6415289"/>
                <a:gd name="connsiteX5511" fmla="*/ 1429879 w 6552172"/>
                <a:gd name="connsiteY5511" fmla="*/ 6127184 h 6415289"/>
                <a:gd name="connsiteX5512" fmla="*/ 1429345 w 6552172"/>
                <a:gd name="connsiteY5512" fmla="*/ 6127197 h 6415289"/>
                <a:gd name="connsiteX5513" fmla="*/ 1431507 w 6552172"/>
                <a:gd name="connsiteY5513" fmla="*/ 6039546 h 6415289"/>
                <a:gd name="connsiteX5514" fmla="*/ 1435832 w 6552172"/>
                <a:gd name="connsiteY5514" fmla="*/ 6032422 h 6415289"/>
                <a:gd name="connsiteX5515" fmla="*/ 1442193 w 6552172"/>
                <a:gd name="connsiteY5515" fmla="*/ 6035221 h 6415289"/>
                <a:gd name="connsiteX5516" fmla="*/ 1431380 w 6552172"/>
                <a:gd name="connsiteY5516" fmla="*/ 6039991 h 6415289"/>
                <a:gd name="connsiteX5517" fmla="*/ 1445119 w 6552172"/>
                <a:gd name="connsiteY5517" fmla="*/ 6337609 h 6415289"/>
                <a:gd name="connsiteX5518" fmla="*/ 1442066 w 6552172"/>
                <a:gd name="connsiteY5518" fmla="*/ 6332839 h 6415289"/>
                <a:gd name="connsiteX5519" fmla="*/ 1445119 w 6552172"/>
                <a:gd name="connsiteY5519" fmla="*/ 6328132 h 6415289"/>
                <a:gd name="connsiteX5520" fmla="*/ 1448236 w 6552172"/>
                <a:gd name="connsiteY5520" fmla="*/ 6332839 h 6415289"/>
                <a:gd name="connsiteX5521" fmla="*/ 1444992 w 6552172"/>
                <a:gd name="connsiteY5521" fmla="*/ 6338054 h 6415289"/>
                <a:gd name="connsiteX5522" fmla="*/ 1446900 w 6552172"/>
                <a:gd name="connsiteY5522" fmla="*/ 6343970 h 6415289"/>
                <a:gd name="connsiteX5523" fmla="*/ 1449826 w 6552172"/>
                <a:gd name="connsiteY5523" fmla="*/ 6339327 h 6415289"/>
                <a:gd name="connsiteX5524" fmla="*/ 1454469 w 6552172"/>
                <a:gd name="connsiteY5524" fmla="*/ 6342125 h 6415289"/>
                <a:gd name="connsiteX5525" fmla="*/ 1446837 w 6552172"/>
                <a:gd name="connsiteY5525" fmla="*/ 6344669 h 6415289"/>
                <a:gd name="connsiteX5526" fmla="*/ 1453261 w 6552172"/>
                <a:gd name="connsiteY5526" fmla="*/ 6360635 h 6415289"/>
                <a:gd name="connsiteX5527" fmla="*/ 1461721 w 6552172"/>
                <a:gd name="connsiteY5527" fmla="*/ 6357137 h 6415289"/>
                <a:gd name="connsiteX5528" fmla="*/ 1464011 w 6552172"/>
                <a:gd name="connsiteY5528" fmla="*/ 6360381 h 6415289"/>
                <a:gd name="connsiteX5529" fmla="*/ 1455506 w 6552172"/>
                <a:gd name="connsiteY5529" fmla="*/ 6367320 h 6415289"/>
                <a:gd name="connsiteX5530" fmla="*/ 1451289 w 6552172"/>
                <a:gd name="connsiteY5530" fmla="*/ 6365533 h 6415289"/>
                <a:gd name="connsiteX5531" fmla="*/ 1453197 w 6552172"/>
                <a:gd name="connsiteY5531" fmla="*/ 6361334 h 6415289"/>
                <a:gd name="connsiteX5532" fmla="*/ 1475014 w 6552172"/>
                <a:gd name="connsiteY5532" fmla="*/ 6382770 h 6415289"/>
                <a:gd name="connsiteX5533" fmla="*/ 1460703 w 6552172"/>
                <a:gd name="connsiteY5533" fmla="*/ 6392438 h 6415289"/>
                <a:gd name="connsiteX5534" fmla="*/ 1458031 w 6552172"/>
                <a:gd name="connsiteY5534" fmla="*/ 6393202 h 6415289"/>
                <a:gd name="connsiteX5535" fmla="*/ 1454724 w 6552172"/>
                <a:gd name="connsiteY5535" fmla="*/ 6387668 h 6415289"/>
                <a:gd name="connsiteX5536" fmla="*/ 1459049 w 6552172"/>
                <a:gd name="connsiteY5536" fmla="*/ 6378381 h 6415289"/>
                <a:gd name="connsiteX5537" fmla="*/ 1467700 w 6552172"/>
                <a:gd name="connsiteY5537" fmla="*/ 6372021 h 6415289"/>
                <a:gd name="connsiteX5538" fmla="*/ 1479022 w 6552172"/>
                <a:gd name="connsiteY5538" fmla="*/ 6370494 h 6415289"/>
                <a:gd name="connsiteX5539" fmla="*/ 1474633 w 6552172"/>
                <a:gd name="connsiteY5539" fmla="*/ 6383470 h 6415289"/>
                <a:gd name="connsiteX5540" fmla="*/ 1490153 w 6552172"/>
                <a:gd name="connsiteY5540" fmla="*/ 6403379 h 6415289"/>
                <a:gd name="connsiteX5541" fmla="*/ 1487227 w 6552172"/>
                <a:gd name="connsiteY5541" fmla="*/ 6400262 h 6415289"/>
                <a:gd name="connsiteX5542" fmla="*/ 1492061 w 6552172"/>
                <a:gd name="connsiteY5542" fmla="*/ 6397082 h 6415289"/>
                <a:gd name="connsiteX5543" fmla="*/ 1494987 w 6552172"/>
                <a:gd name="connsiteY5543" fmla="*/ 6400256 h 6415289"/>
                <a:gd name="connsiteX5544" fmla="*/ 1494987 w 6552172"/>
                <a:gd name="connsiteY5544" fmla="*/ 6400262 h 6415289"/>
                <a:gd name="connsiteX5545" fmla="*/ 1489771 w 6552172"/>
                <a:gd name="connsiteY5545" fmla="*/ 6404079 h 6415289"/>
                <a:gd name="connsiteX5546" fmla="*/ 1498104 w 6552172"/>
                <a:gd name="connsiteY5546" fmla="*/ 6382643 h 6415289"/>
                <a:gd name="connsiteX5547" fmla="*/ 1495305 w 6552172"/>
                <a:gd name="connsiteY5547" fmla="*/ 6387668 h 6415289"/>
                <a:gd name="connsiteX5548" fmla="*/ 1500712 w 6552172"/>
                <a:gd name="connsiteY5548" fmla="*/ 6370049 h 6415289"/>
                <a:gd name="connsiteX5549" fmla="*/ 1499376 w 6552172"/>
                <a:gd name="connsiteY5549" fmla="*/ 6363052 h 6415289"/>
                <a:gd name="connsiteX5550" fmla="*/ 1497786 w 6552172"/>
                <a:gd name="connsiteY5550" fmla="*/ 6359426 h 6415289"/>
                <a:gd name="connsiteX5551" fmla="*/ 1510507 w 6552172"/>
                <a:gd name="connsiteY5551" fmla="*/ 6372148 h 6415289"/>
                <a:gd name="connsiteX5552" fmla="*/ 1504147 w 6552172"/>
                <a:gd name="connsiteY5552" fmla="*/ 6375837 h 6415289"/>
                <a:gd name="connsiteX5553" fmla="*/ 1497722 w 6552172"/>
                <a:gd name="connsiteY5553" fmla="*/ 6383343 h 6415289"/>
                <a:gd name="connsiteX5554" fmla="*/ 1522656 w 6552172"/>
                <a:gd name="connsiteY5554" fmla="*/ 6385696 h 6415289"/>
                <a:gd name="connsiteX5555" fmla="*/ 1507390 w 6552172"/>
                <a:gd name="connsiteY5555" fmla="*/ 6388241 h 6415289"/>
                <a:gd name="connsiteX5556" fmla="*/ 1522529 w 6552172"/>
                <a:gd name="connsiteY5556" fmla="*/ 6383088 h 6415289"/>
                <a:gd name="connsiteX5557" fmla="*/ 1523191 w 6552172"/>
                <a:gd name="connsiteY5557" fmla="*/ 6385613 h 6415289"/>
                <a:gd name="connsiteX5558" fmla="*/ 1522274 w 6552172"/>
                <a:gd name="connsiteY5558" fmla="*/ 6386396 h 6415289"/>
                <a:gd name="connsiteX5559" fmla="*/ 1512288 w 6552172"/>
                <a:gd name="connsiteY5559" fmla="*/ 6347150 h 6415289"/>
                <a:gd name="connsiteX5560" fmla="*/ 1522783 w 6552172"/>
                <a:gd name="connsiteY5560" fmla="*/ 6338818 h 6415289"/>
                <a:gd name="connsiteX5561" fmla="*/ 1526027 w 6552172"/>
                <a:gd name="connsiteY5561" fmla="*/ 6345178 h 6415289"/>
                <a:gd name="connsiteX5562" fmla="*/ 1511907 w 6552172"/>
                <a:gd name="connsiteY5562" fmla="*/ 6347850 h 6415289"/>
                <a:gd name="connsiteX5563" fmla="*/ 1529271 w 6552172"/>
                <a:gd name="connsiteY5563" fmla="*/ 6318463 h 6415289"/>
                <a:gd name="connsiteX5564" fmla="*/ 1524437 w 6552172"/>
                <a:gd name="connsiteY5564" fmla="*/ 6315347 h 6415289"/>
                <a:gd name="connsiteX5565" fmla="*/ 1527363 w 6552172"/>
                <a:gd name="connsiteY5565" fmla="*/ 6312166 h 6415289"/>
                <a:gd name="connsiteX5566" fmla="*/ 1532197 w 6552172"/>
                <a:gd name="connsiteY5566" fmla="*/ 6315347 h 6415289"/>
                <a:gd name="connsiteX5567" fmla="*/ 1530194 w 6552172"/>
                <a:gd name="connsiteY5567" fmla="*/ 6319068 h 6415289"/>
                <a:gd name="connsiteX5568" fmla="*/ 1528890 w 6552172"/>
                <a:gd name="connsiteY5568" fmla="*/ 6319163 h 6415289"/>
                <a:gd name="connsiteX5569" fmla="*/ 1538431 w 6552172"/>
                <a:gd name="connsiteY5569" fmla="*/ 6384551 h 6415289"/>
                <a:gd name="connsiteX5570" fmla="*/ 1536586 w 6552172"/>
                <a:gd name="connsiteY5570" fmla="*/ 6377236 h 6415289"/>
                <a:gd name="connsiteX5571" fmla="*/ 1544601 w 6552172"/>
                <a:gd name="connsiteY5571" fmla="*/ 6381943 h 6415289"/>
                <a:gd name="connsiteX5572" fmla="*/ 1538049 w 6552172"/>
                <a:gd name="connsiteY5572" fmla="*/ 6385251 h 6415289"/>
                <a:gd name="connsiteX5573" fmla="*/ 1543392 w 6552172"/>
                <a:gd name="connsiteY5573" fmla="*/ 6346769 h 6415289"/>
                <a:gd name="connsiteX5574" fmla="*/ 1537922 w 6552172"/>
                <a:gd name="connsiteY5574" fmla="*/ 6336083 h 6415289"/>
                <a:gd name="connsiteX5575" fmla="*/ 1544283 w 6552172"/>
                <a:gd name="connsiteY5575" fmla="*/ 6340662 h 6415289"/>
                <a:gd name="connsiteX5576" fmla="*/ 1543010 w 6552172"/>
                <a:gd name="connsiteY5576" fmla="*/ 6347468 h 6415289"/>
                <a:gd name="connsiteX5577" fmla="*/ 1549435 w 6552172"/>
                <a:gd name="connsiteY5577" fmla="*/ 5736140 h 6415289"/>
                <a:gd name="connsiteX5578" fmla="*/ 1544155 w 6552172"/>
                <a:gd name="connsiteY5578" fmla="*/ 5727362 h 6415289"/>
                <a:gd name="connsiteX5579" fmla="*/ 1544155 w 6552172"/>
                <a:gd name="connsiteY5579" fmla="*/ 5721574 h 6415289"/>
                <a:gd name="connsiteX5580" fmla="*/ 1548990 w 6552172"/>
                <a:gd name="connsiteY5580" fmla="*/ 5715213 h 6415289"/>
                <a:gd name="connsiteX5581" fmla="*/ 1553760 w 6552172"/>
                <a:gd name="connsiteY5581" fmla="*/ 5726663 h 6415289"/>
                <a:gd name="connsiteX5582" fmla="*/ 1549053 w 6552172"/>
                <a:gd name="connsiteY5582" fmla="*/ 5737094 h 6415289"/>
                <a:gd name="connsiteX5583" fmla="*/ 1552870 w 6552172"/>
                <a:gd name="connsiteY5583" fmla="*/ 6124144 h 6415289"/>
                <a:gd name="connsiteX5584" fmla="*/ 1563174 w 6552172"/>
                <a:gd name="connsiteY5584" fmla="*/ 6125988 h 6415289"/>
                <a:gd name="connsiteX5585" fmla="*/ 1559040 w 6552172"/>
                <a:gd name="connsiteY5585" fmla="*/ 6132349 h 6415289"/>
                <a:gd name="connsiteX5586" fmla="*/ 1552488 w 6552172"/>
                <a:gd name="connsiteY5586" fmla="*/ 6125352 h 6415289"/>
                <a:gd name="connsiteX5587" fmla="*/ 1563174 w 6552172"/>
                <a:gd name="connsiteY5587" fmla="*/ 6365151 h 6415289"/>
                <a:gd name="connsiteX5588" fmla="*/ 1560121 w 6552172"/>
                <a:gd name="connsiteY5588" fmla="*/ 6360253 h 6415289"/>
                <a:gd name="connsiteX5589" fmla="*/ 1563174 w 6552172"/>
                <a:gd name="connsiteY5589" fmla="*/ 6357264 h 6415289"/>
                <a:gd name="connsiteX5590" fmla="*/ 1566291 w 6552172"/>
                <a:gd name="connsiteY5590" fmla="*/ 6362161 h 6415289"/>
                <a:gd name="connsiteX5591" fmla="*/ 1564720 w 6552172"/>
                <a:gd name="connsiteY5591" fmla="*/ 6366181 h 6415289"/>
                <a:gd name="connsiteX5592" fmla="*/ 1562792 w 6552172"/>
                <a:gd name="connsiteY5592" fmla="*/ 6366360 h 6415289"/>
                <a:gd name="connsiteX5593" fmla="*/ 1570680 w 6552172"/>
                <a:gd name="connsiteY5593" fmla="*/ 6344224 h 6415289"/>
                <a:gd name="connsiteX5594" fmla="*/ 1563174 w 6552172"/>
                <a:gd name="connsiteY5594" fmla="*/ 6344860 h 6415289"/>
                <a:gd name="connsiteX5595" fmla="*/ 1571252 w 6552172"/>
                <a:gd name="connsiteY5595" fmla="*/ 6337609 h 6415289"/>
                <a:gd name="connsiteX5596" fmla="*/ 1570298 w 6552172"/>
                <a:gd name="connsiteY5596" fmla="*/ 6345433 h 6415289"/>
                <a:gd name="connsiteX5597" fmla="*/ 1571125 w 6552172"/>
                <a:gd name="connsiteY5597" fmla="*/ 6138582 h 6415289"/>
                <a:gd name="connsiteX5598" fmla="*/ 1567817 w 6552172"/>
                <a:gd name="connsiteY5598" fmla="*/ 6135466 h 6415289"/>
                <a:gd name="connsiteX5599" fmla="*/ 1569217 w 6552172"/>
                <a:gd name="connsiteY5599" fmla="*/ 6132349 h 6415289"/>
                <a:gd name="connsiteX5600" fmla="*/ 1572524 w 6552172"/>
                <a:gd name="connsiteY5600" fmla="*/ 6135396 h 6415289"/>
                <a:gd name="connsiteX5601" fmla="*/ 1572524 w 6552172"/>
                <a:gd name="connsiteY5601" fmla="*/ 6135466 h 6415289"/>
                <a:gd name="connsiteX5602" fmla="*/ 1570743 w 6552172"/>
                <a:gd name="connsiteY5602" fmla="*/ 6139791 h 6415289"/>
                <a:gd name="connsiteX5603" fmla="*/ 1569407 w 6552172"/>
                <a:gd name="connsiteY5603" fmla="*/ 2149079 h 6415289"/>
                <a:gd name="connsiteX5604" fmla="*/ 1566291 w 6552172"/>
                <a:gd name="connsiteY5604" fmla="*/ 2144117 h 6415289"/>
                <a:gd name="connsiteX5605" fmla="*/ 1569407 w 6552172"/>
                <a:gd name="connsiteY5605" fmla="*/ 2141191 h 6415289"/>
                <a:gd name="connsiteX5606" fmla="*/ 1572524 w 6552172"/>
                <a:gd name="connsiteY5606" fmla="*/ 2146089 h 6415289"/>
                <a:gd name="connsiteX5607" fmla="*/ 1570762 w 6552172"/>
                <a:gd name="connsiteY5607" fmla="*/ 2150129 h 6415289"/>
                <a:gd name="connsiteX5608" fmla="*/ 1569026 w 6552172"/>
                <a:gd name="connsiteY5608" fmla="*/ 2150287 h 6415289"/>
                <a:gd name="connsiteX5609" fmla="*/ 1572524 w 6552172"/>
                <a:gd name="connsiteY5609" fmla="*/ 135213 h 6415289"/>
                <a:gd name="connsiteX5610" fmla="*/ 1575577 w 6552172"/>
                <a:gd name="connsiteY5610" fmla="*/ 133813 h 6415289"/>
                <a:gd name="connsiteX5611" fmla="*/ 1578694 w 6552172"/>
                <a:gd name="connsiteY5611" fmla="*/ 137185 h 6415289"/>
                <a:gd name="connsiteX5612" fmla="*/ 1575577 w 6552172"/>
                <a:gd name="connsiteY5612" fmla="*/ 138584 h 6415289"/>
                <a:gd name="connsiteX5613" fmla="*/ 1572143 w 6552172"/>
                <a:gd name="connsiteY5613" fmla="*/ 136421 h 6415289"/>
                <a:gd name="connsiteX5614" fmla="*/ 1575577 w 6552172"/>
                <a:gd name="connsiteY5614" fmla="*/ 147934 h 6415289"/>
                <a:gd name="connsiteX5615" fmla="*/ 1584928 w 6552172"/>
                <a:gd name="connsiteY5615" fmla="*/ 146217 h 6415289"/>
                <a:gd name="connsiteX5616" fmla="*/ 1582193 w 6552172"/>
                <a:gd name="connsiteY5616" fmla="*/ 150924 h 6415289"/>
                <a:gd name="connsiteX5617" fmla="*/ 1575196 w 6552172"/>
                <a:gd name="connsiteY5617" fmla="*/ 149397 h 6415289"/>
                <a:gd name="connsiteX5618" fmla="*/ 1583210 w 6552172"/>
                <a:gd name="connsiteY5618" fmla="*/ 207725 h 6415289"/>
                <a:gd name="connsiteX5619" fmla="*/ 1578694 w 6552172"/>
                <a:gd name="connsiteY5619" fmla="*/ 205753 h 6415289"/>
                <a:gd name="connsiteX5620" fmla="*/ 1581875 w 6552172"/>
                <a:gd name="connsiteY5620" fmla="*/ 202827 h 6415289"/>
                <a:gd name="connsiteX5621" fmla="*/ 1584126 w 6552172"/>
                <a:gd name="connsiteY5621" fmla="*/ 207432 h 6415289"/>
                <a:gd name="connsiteX5622" fmla="*/ 1582829 w 6552172"/>
                <a:gd name="connsiteY5622" fmla="*/ 209188 h 6415289"/>
                <a:gd name="connsiteX5623" fmla="*/ 1587981 w 6552172"/>
                <a:gd name="connsiteY5623" fmla="*/ 5776530 h 6415289"/>
                <a:gd name="connsiteX5624" fmla="*/ 1584737 w 6552172"/>
                <a:gd name="connsiteY5624" fmla="*/ 5773414 h 6415289"/>
                <a:gd name="connsiteX5625" fmla="*/ 1587854 w 6552172"/>
                <a:gd name="connsiteY5625" fmla="*/ 5770170 h 6415289"/>
                <a:gd name="connsiteX5626" fmla="*/ 1591097 w 6552172"/>
                <a:gd name="connsiteY5626" fmla="*/ 5773287 h 6415289"/>
                <a:gd name="connsiteX5627" fmla="*/ 1591097 w 6552172"/>
                <a:gd name="connsiteY5627" fmla="*/ 5773350 h 6415289"/>
                <a:gd name="connsiteX5628" fmla="*/ 1590093 w 6552172"/>
                <a:gd name="connsiteY5628" fmla="*/ 5777644 h 6415289"/>
                <a:gd name="connsiteX5629" fmla="*/ 1587599 w 6552172"/>
                <a:gd name="connsiteY5629" fmla="*/ 5777994 h 6415289"/>
                <a:gd name="connsiteX5630" fmla="*/ 1600702 w 6552172"/>
                <a:gd name="connsiteY5630" fmla="*/ 31342 h 6415289"/>
                <a:gd name="connsiteX5631" fmla="*/ 1608971 w 6552172"/>
                <a:gd name="connsiteY5631" fmla="*/ 35286 h 6415289"/>
                <a:gd name="connsiteX5632" fmla="*/ 1595041 w 6552172"/>
                <a:gd name="connsiteY5632" fmla="*/ 38721 h 6415289"/>
                <a:gd name="connsiteX5633" fmla="*/ 1600257 w 6552172"/>
                <a:gd name="connsiteY5633" fmla="*/ 32805 h 6415289"/>
                <a:gd name="connsiteX5634" fmla="*/ 1597586 w 6552172"/>
                <a:gd name="connsiteY5634" fmla="*/ 67280 h 6415289"/>
                <a:gd name="connsiteX5635" fmla="*/ 1606681 w 6552172"/>
                <a:gd name="connsiteY5635" fmla="*/ 66581 h 6415289"/>
                <a:gd name="connsiteX5636" fmla="*/ 1615014 w 6552172"/>
                <a:gd name="connsiteY5636" fmla="*/ 79302 h 6415289"/>
                <a:gd name="connsiteX5637" fmla="*/ 1617304 w 6552172"/>
                <a:gd name="connsiteY5637" fmla="*/ 87698 h 6415289"/>
                <a:gd name="connsiteX5638" fmla="*/ 1597903 w 6552172"/>
                <a:gd name="connsiteY5638" fmla="*/ 78284 h 6415289"/>
                <a:gd name="connsiteX5639" fmla="*/ 1597140 w 6552172"/>
                <a:gd name="connsiteY5639" fmla="*/ 68743 h 6415289"/>
                <a:gd name="connsiteX5640" fmla="*/ 1604264 w 6552172"/>
                <a:gd name="connsiteY5640" fmla="*/ 207216 h 6415289"/>
                <a:gd name="connsiteX5641" fmla="*/ 1604264 w 6552172"/>
                <a:gd name="connsiteY5641" fmla="*/ 214595 h 6415289"/>
                <a:gd name="connsiteX5642" fmla="*/ 1598603 w 6552172"/>
                <a:gd name="connsiteY5642" fmla="*/ 212877 h 6415289"/>
                <a:gd name="connsiteX5643" fmla="*/ 1603819 w 6552172"/>
                <a:gd name="connsiteY5643" fmla="*/ 208297 h 6415289"/>
                <a:gd name="connsiteX5644" fmla="*/ 1605282 w 6552172"/>
                <a:gd name="connsiteY5644" fmla="*/ 6346260 h 6415289"/>
                <a:gd name="connsiteX5645" fmla="*/ 1598921 w 6552172"/>
                <a:gd name="connsiteY5645" fmla="*/ 6343143 h 6415289"/>
                <a:gd name="connsiteX5646" fmla="*/ 1603374 w 6552172"/>
                <a:gd name="connsiteY5646" fmla="*/ 6339963 h 6415289"/>
                <a:gd name="connsiteX5647" fmla="*/ 1609734 w 6552172"/>
                <a:gd name="connsiteY5647" fmla="*/ 6343143 h 6415289"/>
                <a:gd name="connsiteX5648" fmla="*/ 1604837 w 6552172"/>
                <a:gd name="connsiteY5648" fmla="*/ 6347468 h 6415289"/>
                <a:gd name="connsiteX5649" fmla="*/ 1614569 w 6552172"/>
                <a:gd name="connsiteY5649" fmla="*/ 6380989 h 6415289"/>
                <a:gd name="connsiteX5650" fmla="*/ 1615713 w 6552172"/>
                <a:gd name="connsiteY5650" fmla="*/ 6376728 h 6415289"/>
                <a:gd name="connsiteX5651" fmla="*/ 1623792 w 6552172"/>
                <a:gd name="connsiteY5651" fmla="*/ 6381053 h 6415289"/>
                <a:gd name="connsiteX5652" fmla="*/ 1623792 w 6552172"/>
                <a:gd name="connsiteY5652" fmla="*/ 6381053 h 6415289"/>
                <a:gd name="connsiteX5653" fmla="*/ 1614123 w 6552172"/>
                <a:gd name="connsiteY5653" fmla="*/ 6382198 h 6415289"/>
                <a:gd name="connsiteX5654" fmla="*/ 1628371 w 6552172"/>
                <a:gd name="connsiteY5654" fmla="*/ 6361907 h 6415289"/>
                <a:gd name="connsiteX5655" fmla="*/ 1625254 w 6552172"/>
                <a:gd name="connsiteY5655" fmla="*/ 6358790 h 6415289"/>
                <a:gd name="connsiteX5656" fmla="*/ 1628371 w 6552172"/>
                <a:gd name="connsiteY5656" fmla="*/ 6355674 h 6415289"/>
                <a:gd name="connsiteX5657" fmla="*/ 1631488 w 6552172"/>
                <a:gd name="connsiteY5657" fmla="*/ 6358790 h 6415289"/>
                <a:gd name="connsiteX5658" fmla="*/ 1630050 w 6552172"/>
                <a:gd name="connsiteY5658" fmla="*/ 6362956 h 6415289"/>
                <a:gd name="connsiteX5659" fmla="*/ 1627926 w 6552172"/>
                <a:gd name="connsiteY5659" fmla="*/ 6363179 h 6415289"/>
                <a:gd name="connsiteX5660" fmla="*/ 1620611 w 6552172"/>
                <a:gd name="connsiteY5660" fmla="*/ 6339899 h 6415289"/>
                <a:gd name="connsiteX5661" fmla="*/ 1629325 w 6552172"/>
                <a:gd name="connsiteY5661" fmla="*/ 6339899 h 6415289"/>
                <a:gd name="connsiteX5662" fmla="*/ 1643892 w 6552172"/>
                <a:gd name="connsiteY5662" fmla="*/ 6343079 h 6415289"/>
                <a:gd name="connsiteX5663" fmla="*/ 1651588 w 6552172"/>
                <a:gd name="connsiteY5663" fmla="*/ 6343079 h 6415289"/>
                <a:gd name="connsiteX5664" fmla="*/ 1659348 w 6552172"/>
                <a:gd name="connsiteY5664" fmla="*/ 6344606 h 6415289"/>
                <a:gd name="connsiteX5665" fmla="*/ 1654959 w 6552172"/>
                <a:gd name="connsiteY5665" fmla="*/ 6349376 h 6415289"/>
                <a:gd name="connsiteX5666" fmla="*/ 1646436 w 6552172"/>
                <a:gd name="connsiteY5666" fmla="*/ 6350522 h 6415289"/>
                <a:gd name="connsiteX5667" fmla="*/ 1631488 w 6552172"/>
                <a:gd name="connsiteY5667" fmla="*/ 6345814 h 6415289"/>
                <a:gd name="connsiteX5668" fmla="*/ 1653178 w 6552172"/>
                <a:gd name="connsiteY5668" fmla="*/ 6394792 h 6415289"/>
                <a:gd name="connsiteX5669" fmla="*/ 1648980 w 6552172"/>
                <a:gd name="connsiteY5669" fmla="*/ 6399690 h 6415289"/>
                <a:gd name="connsiteX5670" fmla="*/ 1644337 w 6552172"/>
                <a:gd name="connsiteY5670" fmla="*/ 6384170 h 6415289"/>
                <a:gd name="connsiteX5671" fmla="*/ 1655341 w 6552172"/>
                <a:gd name="connsiteY5671" fmla="*/ 6369095 h 6415289"/>
                <a:gd name="connsiteX5672" fmla="*/ 1653496 w 6552172"/>
                <a:gd name="connsiteY5672" fmla="*/ 6375964 h 6415289"/>
                <a:gd name="connsiteX5673" fmla="*/ 1656676 w 6552172"/>
                <a:gd name="connsiteY5673" fmla="*/ 6385632 h 6415289"/>
                <a:gd name="connsiteX5674" fmla="*/ 1662274 w 6552172"/>
                <a:gd name="connsiteY5674" fmla="*/ 6390403 h 6415289"/>
                <a:gd name="connsiteX5675" fmla="*/ 1655913 w 6552172"/>
                <a:gd name="connsiteY5675" fmla="*/ 6391421 h 6415289"/>
                <a:gd name="connsiteX5676" fmla="*/ 1652733 w 6552172"/>
                <a:gd name="connsiteY5676" fmla="*/ 6396064 h 6415289"/>
                <a:gd name="connsiteX5677" fmla="*/ 1667108 w 6552172"/>
                <a:gd name="connsiteY5677" fmla="*/ 6405987 h 6415289"/>
                <a:gd name="connsiteX5678" fmla="*/ 1660747 w 6552172"/>
                <a:gd name="connsiteY5678" fmla="*/ 6409103 h 6415289"/>
                <a:gd name="connsiteX5679" fmla="*/ 1656231 w 6552172"/>
                <a:gd name="connsiteY5679" fmla="*/ 6405987 h 6415289"/>
                <a:gd name="connsiteX5680" fmla="*/ 1662592 w 6552172"/>
                <a:gd name="connsiteY5680" fmla="*/ 6402806 h 6415289"/>
                <a:gd name="connsiteX5681" fmla="*/ 1666663 w 6552172"/>
                <a:gd name="connsiteY5681" fmla="*/ 6407259 h 6415289"/>
                <a:gd name="connsiteX5682" fmla="*/ 1670225 w 6552172"/>
                <a:gd name="connsiteY5682" fmla="*/ 2375520 h 6415289"/>
                <a:gd name="connsiteX5683" fmla="*/ 1673151 w 6552172"/>
                <a:gd name="connsiteY5683" fmla="*/ 2372403 h 6415289"/>
                <a:gd name="connsiteX5684" fmla="*/ 1677985 w 6552172"/>
                <a:gd name="connsiteY5684" fmla="*/ 2375520 h 6415289"/>
                <a:gd name="connsiteX5685" fmla="*/ 1675065 w 6552172"/>
                <a:gd name="connsiteY5685" fmla="*/ 2378700 h 6415289"/>
                <a:gd name="connsiteX5686" fmla="*/ 1675059 w 6552172"/>
                <a:gd name="connsiteY5686" fmla="*/ 2378700 h 6415289"/>
                <a:gd name="connsiteX5687" fmla="*/ 1669779 w 6552172"/>
                <a:gd name="connsiteY5687" fmla="*/ 2376792 h 6415289"/>
                <a:gd name="connsiteX5688" fmla="*/ 1676904 w 6552172"/>
                <a:gd name="connsiteY5688" fmla="*/ 6278391 h 6415289"/>
                <a:gd name="connsiteX5689" fmla="*/ 1684155 w 6552172"/>
                <a:gd name="connsiteY5689" fmla="*/ 6278391 h 6415289"/>
                <a:gd name="connsiteX5690" fmla="*/ 1679639 w 6552172"/>
                <a:gd name="connsiteY5690" fmla="*/ 6281190 h 6415289"/>
                <a:gd name="connsiteX5691" fmla="*/ 1676458 w 6552172"/>
                <a:gd name="connsiteY5691" fmla="*/ 6279663 h 6415289"/>
                <a:gd name="connsiteX5692" fmla="*/ 1684155 w 6552172"/>
                <a:gd name="connsiteY5692" fmla="*/ 6399690 h 6415289"/>
                <a:gd name="connsiteX5693" fmla="*/ 1680911 w 6552172"/>
                <a:gd name="connsiteY5693" fmla="*/ 6396573 h 6415289"/>
                <a:gd name="connsiteX5694" fmla="*/ 1684028 w 6552172"/>
                <a:gd name="connsiteY5694" fmla="*/ 6393329 h 6415289"/>
                <a:gd name="connsiteX5695" fmla="*/ 1687271 w 6552172"/>
                <a:gd name="connsiteY5695" fmla="*/ 6396446 h 6415289"/>
                <a:gd name="connsiteX5696" fmla="*/ 1687271 w 6552172"/>
                <a:gd name="connsiteY5696" fmla="*/ 6396509 h 6415289"/>
                <a:gd name="connsiteX5697" fmla="*/ 1685949 w 6552172"/>
                <a:gd name="connsiteY5697" fmla="*/ 6400714 h 6415289"/>
                <a:gd name="connsiteX5698" fmla="*/ 1683709 w 6552172"/>
                <a:gd name="connsiteY5698" fmla="*/ 6400962 h 6415289"/>
                <a:gd name="connsiteX5699" fmla="*/ 1682819 w 6552172"/>
                <a:gd name="connsiteY5699" fmla="*/ 6374628 h 6415289"/>
                <a:gd name="connsiteX5700" fmla="*/ 1701901 w 6552172"/>
                <a:gd name="connsiteY5700" fmla="*/ 6373738 h 6415289"/>
                <a:gd name="connsiteX5701" fmla="*/ 1691533 w 6552172"/>
                <a:gd name="connsiteY5701" fmla="*/ 6377682 h 6415289"/>
                <a:gd name="connsiteX5702" fmla="*/ 1682183 w 6552172"/>
                <a:gd name="connsiteY5702" fmla="*/ 6375901 h 6415289"/>
                <a:gd name="connsiteX5703" fmla="*/ 1702728 w 6552172"/>
                <a:gd name="connsiteY5703" fmla="*/ 6393711 h 6415289"/>
                <a:gd name="connsiteX5704" fmla="*/ 1693441 w 6552172"/>
                <a:gd name="connsiteY5704" fmla="*/ 6390530 h 6415289"/>
                <a:gd name="connsiteX5705" fmla="*/ 1702728 w 6552172"/>
                <a:gd name="connsiteY5705" fmla="*/ 6387414 h 6415289"/>
                <a:gd name="connsiteX5706" fmla="*/ 1712015 w 6552172"/>
                <a:gd name="connsiteY5706" fmla="*/ 6390530 h 6415289"/>
                <a:gd name="connsiteX5707" fmla="*/ 1702283 w 6552172"/>
                <a:gd name="connsiteY5707" fmla="*/ 6394665 h 6415289"/>
                <a:gd name="connsiteX5708" fmla="*/ 1720347 w 6552172"/>
                <a:gd name="connsiteY5708" fmla="*/ 6409994 h 6415289"/>
                <a:gd name="connsiteX5709" fmla="*/ 1714877 w 6552172"/>
                <a:gd name="connsiteY5709" fmla="*/ 6404524 h 6415289"/>
                <a:gd name="connsiteX5710" fmla="*/ 1729125 w 6552172"/>
                <a:gd name="connsiteY5710" fmla="*/ 6404524 h 6415289"/>
                <a:gd name="connsiteX5711" fmla="*/ 1720347 w 6552172"/>
                <a:gd name="connsiteY5711" fmla="*/ 6409994 h 6415289"/>
                <a:gd name="connsiteX5712" fmla="*/ 1735804 w 6552172"/>
                <a:gd name="connsiteY5712" fmla="*/ 6397845 h 6415289"/>
                <a:gd name="connsiteX5713" fmla="*/ 1732496 w 6552172"/>
                <a:gd name="connsiteY5713" fmla="*/ 6380989 h 6415289"/>
                <a:gd name="connsiteX5714" fmla="*/ 1745917 w 6552172"/>
                <a:gd name="connsiteY5714" fmla="*/ 6394919 h 6415289"/>
                <a:gd name="connsiteX5715" fmla="*/ 1735613 w 6552172"/>
                <a:gd name="connsiteY5715" fmla="*/ 6397909 h 6415289"/>
                <a:gd name="connsiteX5716" fmla="*/ 1748525 w 6552172"/>
                <a:gd name="connsiteY5716" fmla="*/ 6249322 h 6415289"/>
                <a:gd name="connsiteX5717" fmla="*/ 1761628 w 6552172"/>
                <a:gd name="connsiteY5717" fmla="*/ 6241117 h 6415289"/>
                <a:gd name="connsiteX5718" fmla="*/ 1760992 w 6552172"/>
                <a:gd name="connsiteY5718" fmla="*/ 6256001 h 6415289"/>
                <a:gd name="connsiteX5719" fmla="*/ 1749034 w 6552172"/>
                <a:gd name="connsiteY5719" fmla="*/ 6261472 h 6415289"/>
                <a:gd name="connsiteX5720" fmla="*/ 1748080 w 6552172"/>
                <a:gd name="connsiteY5720" fmla="*/ 6249386 h 6415289"/>
                <a:gd name="connsiteX5721" fmla="*/ 1771424 w 6552172"/>
                <a:gd name="connsiteY5721" fmla="*/ 6378890 h 6415289"/>
                <a:gd name="connsiteX5722" fmla="*/ 1776385 w 6552172"/>
                <a:gd name="connsiteY5722" fmla="*/ 6382834 h 6415289"/>
                <a:gd name="connsiteX5723" fmla="*/ 1764923 w 6552172"/>
                <a:gd name="connsiteY5723" fmla="*/ 6387102 h 6415289"/>
                <a:gd name="connsiteX5724" fmla="*/ 1763664 w 6552172"/>
                <a:gd name="connsiteY5724" fmla="*/ 6386396 h 6415289"/>
                <a:gd name="connsiteX5725" fmla="*/ 1771233 w 6552172"/>
                <a:gd name="connsiteY5725" fmla="*/ 6378954 h 6415289"/>
                <a:gd name="connsiteX5726" fmla="*/ 1752342 w 6552172"/>
                <a:gd name="connsiteY5726" fmla="*/ 6328513 h 6415289"/>
                <a:gd name="connsiteX5727" fmla="*/ 1749225 w 6552172"/>
                <a:gd name="connsiteY5727" fmla="*/ 6325397 h 6415289"/>
                <a:gd name="connsiteX5728" fmla="*/ 1752405 w 6552172"/>
                <a:gd name="connsiteY5728" fmla="*/ 6322216 h 6415289"/>
                <a:gd name="connsiteX5729" fmla="*/ 1755586 w 6552172"/>
                <a:gd name="connsiteY5729" fmla="*/ 6325397 h 6415289"/>
                <a:gd name="connsiteX5730" fmla="*/ 1752551 w 6552172"/>
                <a:gd name="connsiteY5730" fmla="*/ 6328590 h 6415289"/>
                <a:gd name="connsiteX5731" fmla="*/ 1752151 w 6552172"/>
                <a:gd name="connsiteY5731" fmla="*/ 6328577 h 6415289"/>
                <a:gd name="connsiteX5732" fmla="*/ 1761437 w 6552172"/>
                <a:gd name="connsiteY5732" fmla="*/ 6337991 h 6415289"/>
                <a:gd name="connsiteX5733" fmla="*/ 1766399 w 6552172"/>
                <a:gd name="connsiteY5733" fmla="*/ 6344351 h 6415289"/>
                <a:gd name="connsiteX5734" fmla="*/ 1760674 w 6552172"/>
                <a:gd name="connsiteY5734" fmla="*/ 6354529 h 6415289"/>
                <a:gd name="connsiteX5735" fmla="*/ 1760992 w 6552172"/>
                <a:gd name="connsiteY5735" fmla="*/ 6338054 h 6415289"/>
                <a:gd name="connsiteX5736" fmla="*/ 1782364 w 6552172"/>
                <a:gd name="connsiteY5736" fmla="*/ 6399308 h 6415289"/>
                <a:gd name="connsiteX5737" fmla="*/ 1769643 w 6552172"/>
                <a:gd name="connsiteY5737" fmla="*/ 6412920 h 6415289"/>
                <a:gd name="connsiteX5738" fmla="*/ 1758829 w 6552172"/>
                <a:gd name="connsiteY5738" fmla="*/ 6408340 h 6415289"/>
                <a:gd name="connsiteX5739" fmla="*/ 1769007 w 6552172"/>
                <a:gd name="connsiteY5739" fmla="*/ 6402552 h 6415289"/>
                <a:gd name="connsiteX5740" fmla="*/ 1780456 w 6552172"/>
                <a:gd name="connsiteY5740" fmla="*/ 6394601 h 6415289"/>
                <a:gd name="connsiteX5741" fmla="*/ 1781919 w 6552172"/>
                <a:gd name="connsiteY5741" fmla="*/ 6399372 h 6415289"/>
                <a:gd name="connsiteX5742" fmla="*/ 1780265 w 6552172"/>
                <a:gd name="connsiteY5742" fmla="*/ 6372593 h 6415289"/>
                <a:gd name="connsiteX5743" fmla="*/ 1777148 w 6552172"/>
                <a:gd name="connsiteY5743" fmla="*/ 6369604 h 6415289"/>
                <a:gd name="connsiteX5744" fmla="*/ 1777148 w 6552172"/>
                <a:gd name="connsiteY5744" fmla="*/ 6369604 h 6415289"/>
                <a:gd name="connsiteX5745" fmla="*/ 1780265 w 6552172"/>
                <a:gd name="connsiteY5745" fmla="*/ 6364706 h 6415289"/>
                <a:gd name="connsiteX5746" fmla="*/ 1783318 w 6552172"/>
                <a:gd name="connsiteY5746" fmla="*/ 6367695 h 6415289"/>
                <a:gd name="connsiteX5747" fmla="*/ 1779820 w 6552172"/>
                <a:gd name="connsiteY5747" fmla="*/ 6372657 h 6415289"/>
                <a:gd name="connsiteX5748" fmla="*/ 1778484 w 6552172"/>
                <a:gd name="connsiteY5748" fmla="*/ 6309622 h 6415289"/>
                <a:gd name="connsiteX5749" fmla="*/ 1774604 w 6552172"/>
                <a:gd name="connsiteY5749" fmla="*/ 6302816 h 6415289"/>
                <a:gd name="connsiteX5750" fmla="*/ 1783318 w 6552172"/>
                <a:gd name="connsiteY5750" fmla="*/ 6301544 h 6415289"/>
                <a:gd name="connsiteX5751" fmla="*/ 1778039 w 6552172"/>
                <a:gd name="connsiteY5751" fmla="*/ 6309685 h 6415289"/>
                <a:gd name="connsiteX5752" fmla="*/ 1782746 w 6552172"/>
                <a:gd name="connsiteY5752" fmla="*/ 6164280 h 6415289"/>
                <a:gd name="connsiteX5753" fmla="*/ 1767296 w 6552172"/>
                <a:gd name="connsiteY5753" fmla="*/ 6165126 h 6415289"/>
                <a:gd name="connsiteX5754" fmla="*/ 1764872 w 6552172"/>
                <a:gd name="connsiteY5754" fmla="*/ 6161990 h 6415289"/>
                <a:gd name="connsiteX5755" fmla="*/ 1765190 w 6552172"/>
                <a:gd name="connsiteY5755" fmla="*/ 6154675 h 6415289"/>
                <a:gd name="connsiteX5756" fmla="*/ 1777594 w 6552172"/>
                <a:gd name="connsiteY5756" fmla="*/ 6156456 h 6415289"/>
                <a:gd name="connsiteX5757" fmla="*/ 1782301 w 6552172"/>
                <a:gd name="connsiteY5757" fmla="*/ 6164343 h 6415289"/>
                <a:gd name="connsiteX5758" fmla="*/ 1786435 w 6552172"/>
                <a:gd name="connsiteY5758" fmla="*/ 4760088 h 6415289"/>
                <a:gd name="connsiteX5759" fmla="*/ 1783318 w 6552172"/>
                <a:gd name="connsiteY5759" fmla="*/ 4758880 h 6415289"/>
                <a:gd name="connsiteX5760" fmla="*/ 1786435 w 6552172"/>
                <a:gd name="connsiteY5760" fmla="*/ 4753791 h 6415289"/>
                <a:gd name="connsiteX5761" fmla="*/ 1789552 w 6552172"/>
                <a:gd name="connsiteY5761" fmla="*/ 4755000 h 6415289"/>
                <a:gd name="connsiteX5762" fmla="*/ 1785990 w 6552172"/>
                <a:gd name="connsiteY5762" fmla="*/ 4760152 h 6415289"/>
                <a:gd name="connsiteX5763" fmla="*/ 1786435 w 6552172"/>
                <a:gd name="connsiteY5763" fmla="*/ 2353321 h 6415289"/>
                <a:gd name="connsiteX5764" fmla="*/ 1789552 w 6552172"/>
                <a:gd name="connsiteY5764" fmla="*/ 2348423 h 6415289"/>
                <a:gd name="connsiteX5765" fmla="*/ 1792669 w 6552172"/>
                <a:gd name="connsiteY5765" fmla="*/ 2351413 h 6415289"/>
                <a:gd name="connsiteX5766" fmla="*/ 1792669 w 6552172"/>
                <a:gd name="connsiteY5766" fmla="*/ 2351413 h 6415289"/>
                <a:gd name="connsiteX5767" fmla="*/ 1789552 w 6552172"/>
                <a:gd name="connsiteY5767" fmla="*/ 2356311 h 6415289"/>
                <a:gd name="connsiteX5768" fmla="*/ 1785990 w 6552172"/>
                <a:gd name="connsiteY5768" fmla="*/ 2353385 h 6415289"/>
                <a:gd name="connsiteX5769" fmla="*/ 1792287 w 6552172"/>
                <a:gd name="connsiteY5769" fmla="*/ 6280045 h 6415289"/>
                <a:gd name="connsiteX5770" fmla="*/ 1798648 w 6552172"/>
                <a:gd name="connsiteY5770" fmla="*/ 6282907 h 6415289"/>
                <a:gd name="connsiteX5771" fmla="*/ 1797630 w 6552172"/>
                <a:gd name="connsiteY5771" fmla="*/ 6287614 h 6415289"/>
                <a:gd name="connsiteX5772" fmla="*/ 1791842 w 6552172"/>
                <a:gd name="connsiteY5772" fmla="*/ 6280108 h 6415289"/>
                <a:gd name="connsiteX5773" fmla="*/ 1792669 w 6552172"/>
                <a:gd name="connsiteY5773" fmla="*/ 6379208 h 6415289"/>
                <a:gd name="connsiteX5774" fmla="*/ 1807616 w 6552172"/>
                <a:gd name="connsiteY5774" fmla="*/ 6372847 h 6415289"/>
                <a:gd name="connsiteX5775" fmla="*/ 1803927 w 6552172"/>
                <a:gd name="connsiteY5775" fmla="*/ 6377555 h 6415289"/>
                <a:gd name="connsiteX5776" fmla="*/ 1792223 w 6552172"/>
                <a:gd name="connsiteY5776" fmla="*/ 6379272 h 6415289"/>
                <a:gd name="connsiteX5777" fmla="*/ 1801701 w 6552172"/>
                <a:gd name="connsiteY5777" fmla="*/ 6399753 h 6415289"/>
                <a:gd name="connsiteX5778" fmla="*/ 1798648 w 6552172"/>
                <a:gd name="connsiteY5778" fmla="*/ 6397718 h 6415289"/>
                <a:gd name="connsiteX5779" fmla="*/ 1796358 w 6552172"/>
                <a:gd name="connsiteY5779" fmla="*/ 6396318 h 6415289"/>
                <a:gd name="connsiteX5780" fmla="*/ 1825235 w 6552172"/>
                <a:gd name="connsiteY5780" fmla="*/ 6396700 h 6415289"/>
                <a:gd name="connsiteX5781" fmla="*/ 1829115 w 6552172"/>
                <a:gd name="connsiteY5781" fmla="*/ 6404269 h 6415289"/>
                <a:gd name="connsiteX5782" fmla="*/ 1801256 w 6552172"/>
                <a:gd name="connsiteY5782" fmla="*/ 6399817 h 6415289"/>
                <a:gd name="connsiteX5783" fmla="*/ 1832296 w 6552172"/>
                <a:gd name="connsiteY5783" fmla="*/ 6388304 h 6415289"/>
                <a:gd name="connsiteX5784" fmla="*/ 1829815 w 6552172"/>
                <a:gd name="connsiteY5784" fmla="*/ 6383788 h 6415289"/>
                <a:gd name="connsiteX5785" fmla="*/ 1824790 w 6552172"/>
                <a:gd name="connsiteY5785" fmla="*/ 6374183 h 6415289"/>
                <a:gd name="connsiteX5786" fmla="*/ 1829243 w 6552172"/>
                <a:gd name="connsiteY5786" fmla="*/ 6368331 h 6415289"/>
                <a:gd name="connsiteX5787" fmla="*/ 1834649 w 6552172"/>
                <a:gd name="connsiteY5787" fmla="*/ 6380035 h 6415289"/>
                <a:gd name="connsiteX5788" fmla="*/ 1831851 w 6552172"/>
                <a:gd name="connsiteY5788" fmla="*/ 6388367 h 6415289"/>
                <a:gd name="connsiteX5789" fmla="*/ 1830515 w 6552172"/>
                <a:gd name="connsiteY5789" fmla="*/ 296457 h 6415289"/>
                <a:gd name="connsiteX5790" fmla="*/ 1834713 w 6552172"/>
                <a:gd name="connsiteY5790" fmla="*/ 287552 h 6415289"/>
                <a:gd name="connsiteX5791" fmla="*/ 1841710 w 6552172"/>
                <a:gd name="connsiteY5791" fmla="*/ 292831 h 6415289"/>
                <a:gd name="connsiteX5792" fmla="*/ 1830070 w 6552172"/>
                <a:gd name="connsiteY5792" fmla="*/ 296520 h 6415289"/>
                <a:gd name="connsiteX5793" fmla="*/ 1839356 w 6552172"/>
                <a:gd name="connsiteY5793" fmla="*/ 6205561 h 6415289"/>
                <a:gd name="connsiteX5794" fmla="*/ 1840692 w 6552172"/>
                <a:gd name="connsiteY5794" fmla="*/ 6208741 h 6415289"/>
                <a:gd name="connsiteX5795" fmla="*/ 1837448 w 6552172"/>
                <a:gd name="connsiteY5795" fmla="*/ 6211858 h 6415289"/>
                <a:gd name="connsiteX5796" fmla="*/ 1836049 w 6552172"/>
                <a:gd name="connsiteY5796" fmla="*/ 6208741 h 6415289"/>
                <a:gd name="connsiteX5797" fmla="*/ 1838911 w 6552172"/>
                <a:gd name="connsiteY5797" fmla="*/ 6205879 h 6415289"/>
                <a:gd name="connsiteX5798" fmla="*/ 1852523 w 6552172"/>
                <a:gd name="connsiteY5798" fmla="*/ 6398863 h 6415289"/>
                <a:gd name="connsiteX5799" fmla="*/ 1839165 w 6552172"/>
                <a:gd name="connsiteY5799" fmla="*/ 6397591 h 6415289"/>
                <a:gd name="connsiteX5800" fmla="*/ 1847244 w 6552172"/>
                <a:gd name="connsiteY5800" fmla="*/ 6386714 h 6415289"/>
                <a:gd name="connsiteX5801" fmla="*/ 1855449 w 6552172"/>
                <a:gd name="connsiteY5801" fmla="*/ 6390912 h 6415289"/>
                <a:gd name="connsiteX5802" fmla="*/ 1852078 w 6552172"/>
                <a:gd name="connsiteY5802" fmla="*/ 6399181 h 6415289"/>
                <a:gd name="connsiteX5803" fmla="*/ 1862382 w 6552172"/>
                <a:gd name="connsiteY5803" fmla="*/ 334558 h 6415289"/>
                <a:gd name="connsiteX5804" fmla="*/ 1859265 w 6552172"/>
                <a:gd name="connsiteY5804" fmla="*/ 337674 h 6415289"/>
                <a:gd name="connsiteX5805" fmla="*/ 1856212 w 6552172"/>
                <a:gd name="connsiteY5805" fmla="*/ 334558 h 6415289"/>
                <a:gd name="connsiteX5806" fmla="*/ 1859265 w 6552172"/>
                <a:gd name="connsiteY5806" fmla="*/ 331377 h 6415289"/>
                <a:gd name="connsiteX5807" fmla="*/ 1861937 w 6552172"/>
                <a:gd name="connsiteY5807" fmla="*/ 334876 h 6415289"/>
                <a:gd name="connsiteX5808" fmla="*/ 1884072 w 6552172"/>
                <a:gd name="connsiteY5808" fmla="*/ 150097 h 6415289"/>
                <a:gd name="connsiteX5809" fmla="*/ 1883309 w 6552172"/>
                <a:gd name="connsiteY5809" fmla="*/ 161610 h 6415289"/>
                <a:gd name="connsiteX5810" fmla="*/ 1870905 w 6552172"/>
                <a:gd name="connsiteY5810" fmla="*/ 163518 h 6415289"/>
                <a:gd name="connsiteX5811" fmla="*/ 1863972 w 6552172"/>
                <a:gd name="connsiteY5811" fmla="*/ 161991 h 6415289"/>
                <a:gd name="connsiteX5812" fmla="*/ 1883627 w 6552172"/>
                <a:gd name="connsiteY5812" fmla="*/ 150351 h 6415289"/>
                <a:gd name="connsiteX5813" fmla="*/ 1874976 w 6552172"/>
                <a:gd name="connsiteY5813" fmla="*/ 2722624 h 6415289"/>
                <a:gd name="connsiteX5814" fmla="*/ 1870142 w 6552172"/>
                <a:gd name="connsiteY5814" fmla="*/ 2719508 h 6415289"/>
                <a:gd name="connsiteX5815" fmla="*/ 1873068 w 6552172"/>
                <a:gd name="connsiteY5815" fmla="*/ 2716391 h 6415289"/>
                <a:gd name="connsiteX5816" fmla="*/ 1877902 w 6552172"/>
                <a:gd name="connsiteY5816" fmla="*/ 2719508 h 6415289"/>
                <a:gd name="connsiteX5817" fmla="*/ 1874531 w 6552172"/>
                <a:gd name="connsiteY5817" fmla="*/ 2722879 h 6415289"/>
                <a:gd name="connsiteX5818" fmla="*/ 1880955 w 6552172"/>
                <a:gd name="connsiteY5818" fmla="*/ 3902537 h 6415289"/>
                <a:gd name="connsiteX5819" fmla="*/ 1885662 w 6552172"/>
                <a:gd name="connsiteY5819" fmla="*/ 3907244 h 6415289"/>
                <a:gd name="connsiteX5820" fmla="*/ 1878411 w 6552172"/>
                <a:gd name="connsiteY5820" fmla="*/ 3909852 h 6415289"/>
                <a:gd name="connsiteX5821" fmla="*/ 1880510 w 6552172"/>
                <a:gd name="connsiteY5821" fmla="*/ 3902791 h 6415289"/>
                <a:gd name="connsiteX5822" fmla="*/ 1876312 w 6552172"/>
                <a:gd name="connsiteY5822" fmla="*/ 399246 h 6415289"/>
                <a:gd name="connsiteX5823" fmla="*/ 1879429 w 6552172"/>
                <a:gd name="connsiteY5823" fmla="*/ 394348 h 6415289"/>
                <a:gd name="connsiteX5824" fmla="*/ 1882545 w 6552172"/>
                <a:gd name="connsiteY5824" fmla="*/ 397338 h 6415289"/>
                <a:gd name="connsiteX5825" fmla="*/ 1882545 w 6552172"/>
                <a:gd name="connsiteY5825" fmla="*/ 397338 h 6415289"/>
                <a:gd name="connsiteX5826" fmla="*/ 1879429 w 6552172"/>
                <a:gd name="connsiteY5826" fmla="*/ 402236 h 6415289"/>
                <a:gd name="connsiteX5827" fmla="*/ 1875867 w 6552172"/>
                <a:gd name="connsiteY5827" fmla="*/ 399500 h 6415289"/>
                <a:gd name="connsiteX5828" fmla="*/ 1868170 w 6552172"/>
                <a:gd name="connsiteY5828" fmla="*/ 341364 h 6415289"/>
                <a:gd name="connsiteX5829" fmla="*/ 1878157 w 6552172"/>
                <a:gd name="connsiteY5829" fmla="*/ 336720 h 6415289"/>
                <a:gd name="connsiteX5830" fmla="*/ 1878157 w 6552172"/>
                <a:gd name="connsiteY5830" fmla="*/ 344035 h 6415289"/>
                <a:gd name="connsiteX5831" fmla="*/ 1877202 w 6552172"/>
                <a:gd name="connsiteY5831" fmla="*/ 352813 h 6415289"/>
                <a:gd name="connsiteX5832" fmla="*/ 1868743 w 6552172"/>
                <a:gd name="connsiteY5832" fmla="*/ 352177 h 6415289"/>
                <a:gd name="connsiteX5833" fmla="*/ 1867725 w 6552172"/>
                <a:gd name="connsiteY5833" fmla="*/ 341872 h 6415289"/>
                <a:gd name="connsiteX5834" fmla="*/ 1868170 w 6552172"/>
                <a:gd name="connsiteY5834" fmla="*/ 2297919 h 6415289"/>
                <a:gd name="connsiteX5835" fmla="*/ 1873004 w 6552172"/>
                <a:gd name="connsiteY5835" fmla="*/ 2301036 h 6415289"/>
                <a:gd name="connsiteX5836" fmla="*/ 1870079 w 6552172"/>
                <a:gd name="connsiteY5836" fmla="*/ 2304216 h 6415289"/>
                <a:gd name="connsiteX5837" fmla="*/ 1865244 w 6552172"/>
                <a:gd name="connsiteY5837" fmla="*/ 2301036 h 6415289"/>
                <a:gd name="connsiteX5838" fmla="*/ 1867979 w 6552172"/>
                <a:gd name="connsiteY5838" fmla="*/ 2298174 h 6415289"/>
                <a:gd name="connsiteX5839" fmla="*/ 1865817 w 6552172"/>
                <a:gd name="connsiteY5839" fmla="*/ 6229731 h 6415289"/>
                <a:gd name="connsiteX5840" fmla="*/ 1876058 w 6552172"/>
                <a:gd name="connsiteY5840" fmla="*/ 6232212 h 6415289"/>
                <a:gd name="connsiteX5841" fmla="*/ 1873322 w 6552172"/>
                <a:gd name="connsiteY5841" fmla="*/ 6238573 h 6415289"/>
                <a:gd name="connsiteX5842" fmla="*/ 1865626 w 6552172"/>
                <a:gd name="connsiteY5842" fmla="*/ 6229986 h 6415289"/>
                <a:gd name="connsiteX5843" fmla="*/ 1869888 w 6552172"/>
                <a:gd name="connsiteY5843" fmla="*/ 6293720 h 6415289"/>
                <a:gd name="connsiteX5844" fmla="*/ 1872814 w 6552172"/>
                <a:gd name="connsiteY5844" fmla="*/ 6290540 h 6415289"/>
                <a:gd name="connsiteX5845" fmla="*/ 1877648 w 6552172"/>
                <a:gd name="connsiteY5845" fmla="*/ 6293720 h 6415289"/>
                <a:gd name="connsiteX5846" fmla="*/ 1874722 w 6552172"/>
                <a:gd name="connsiteY5846" fmla="*/ 6296900 h 6415289"/>
                <a:gd name="connsiteX5847" fmla="*/ 1869697 w 6552172"/>
                <a:gd name="connsiteY5847" fmla="*/ 6293975 h 6415289"/>
                <a:gd name="connsiteX5848" fmla="*/ 1877393 w 6552172"/>
                <a:gd name="connsiteY5848" fmla="*/ 6381816 h 6415289"/>
                <a:gd name="connsiteX5849" fmla="*/ 1878602 w 6552172"/>
                <a:gd name="connsiteY5849" fmla="*/ 6373102 h 6415289"/>
                <a:gd name="connsiteX5850" fmla="*/ 1882291 w 6552172"/>
                <a:gd name="connsiteY5850" fmla="*/ 6376855 h 6415289"/>
                <a:gd name="connsiteX5851" fmla="*/ 1877591 w 6552172"/>
                <a:gd name="connsiteY5851" fmla="*/ 6382064 h 6415289"/>
                <a:gd name="connsiteX5852" fmla="*/ 1877202 w 6552172"/>
                <a:gd name="connsiteY5852" fmla="*/ 6382070 h 6415289"/>
                <a:gd name="connsiteX5853" fmla="*/ 1882100 w 6552172"/>
                <a:gd name="connsiteY5853" fmla="*/ 6337800 h 6415289"/>
                <a:gd name="connsiteX5854" fmla="*/ 1880701 w 6552172"/>
                <a:gd name="connsiteY5854" fmla="*/ 6334620 h 6415289"/>
                <a:gd name="connsiteX5855" fmla="*/ 1884008 w 6552172"/>
                <a:gd name="connsiteY5855" fmla="*/ 6331503 h 6415289"/>
                <a:gd name="connsiteX5856" fmla="*/ 1885408 w 6552172"/>
                <a:gd name="connsiteY5856" fmla="*/ 6334620 h 6415289"/>
                <a:gd name="connsiteX5857" fmla="*/ 1882374 w 6552172"/>
                <a:gd name="connsiteY5857" fmla="*/ 6338061 h 6415289"/>
                <a:gd name="connsiteX5858" fmla="*/ 1881909 w 6552172"/>
                <a:gd name="connsiteY5858" fmla="*/ 6338054 h 6415289"/>
                <a:gd name="connsiteX5859" fmla="*/ 1887634 w 6552172"/>
                <a:gd name="connsiteY5859" fmla="*/ 6252566 h 6415289"/>
                <a:gd name="connsiteX5860" fmla="*/ 1879174 w 6552172"/>
                <a:gd name="connsiteY5860" fmla="*/ 6246206 h 6415289"/>
                <a:gd name="connsiteX5861" fmla="*/ 1886489 w 6552172"/>
                <a:gd name="connsiteY5861" fmla="*/ 6248050 h 6415289"/>
                <a:gd name="connsiteX5862" fmla="*/ 1887443 w 6552172"/>
                <a:gd name="connsiteY5862" fmla="*/ 6252821 h 6415289"/>
                <a:gd name="connsiteX5863" fmla="*/ 1888525 w 6552172"/>
                <a:gd name="connsiteY5863" fmla="*/ 3136325 h 6415289"/>
                <a:gd name="connsiteX5864" fmla="*/ 1879174 w 6552172"/>
                <a:gd name="connsiteY5864" fmla="*/ 3136707 h 6415289"/>
                <a:gd name="connsiteX5865" fmla="*/ 1890942 w 6552172"/>
                <a:gd name="connsiteY5865" fmla="*/ 3129964 h 6415289"/>
                <a:gd name="connsiteX5866" fmla="*/ 1888334 w 6552172"/>
                <a:gd name="connsiteY5866" fmla="*/ 3136579 h 6415289"/>
                <a:gd name="connsiteX5867" fmla="*/ 1894504 w 6552172"/>
                <a:gd name="connsiteY5867" fmla="*/ 3150573 h 6415289"/>
                <a:gd name="connsiteX5868" fmla="*/ 1893104 w 6552172"/>
                <a:gd name="connsiteY5868" fmla="*/ 3147393 h 6415289"/>
                <a:gd name="connsiteX5869" fmla="*/ 1896412 w 6552172"/>
                <a:gd name="connsiteY5869" fmla="*/ 3144276 h 6415289"/>
                <a:gd name="connsiteX5870" fmla="*/ 1897811 w 6552172"/>
                <a:gd name="connsiteY5870" fmla="*/ 3147393 h 6415289"/>
                <a:gd name="connsiteX5871" fmla="*/ 1894637 w 6552172"/>
                <a:gd name="connsiteY5871" fmla="*/ 3150827 h 6415289"/>
                <a:gd name="connsiteX5872" fmla="*/ 1894313 w 6552172"/>
                <a:gd name="connsiteY5872" fmla="*/ 3150827 h 6415289"/>
                <a:gd name="connsiteX5873" fmla="*/ 1894504 w 6552172"/>
                <a:gd name="connsiteY5873" fmla="*/ 130188 h 6415289"/>
                <a:gd name="connsiteX5874" fmla="*/ 1912568 w 6552172"/>
                <a:gd name="connsiteY5874" fmla="*/ 122173 h 6415289"/>
                <a:gd name="connsiteX5875" fmla="*/ 1911741 w 6552172"/>
                <a:gd name="connsiteY5875" fmla="*/ 128534 h 6415289"/>
                <a:gd name="connsiteX5876" fmla="*/ 1894504 w 6552172"/>
                <a:gd name="connsiteY5876" fmla="*/ 130442 h 6415289"/>
                <a:gd name="connsiteX5877" fmla="*/ 1915112 w 6552172"/>
                <a:gd name="connsiteY5877" fmla="*/ 238320 h 6415289"/>
                <a:gd name="connsiteX5878" fmla="*/ 1902963 w 6552172"/>
                <a:gd name="connsiteY5878" fmla="*/ 236921 h 6415289"/>
                <a:gd name="connsiteX5879" fmla="*/ 1913013 w 6552172"/>
                <a:gd name="connsiteY5879" fmla="*/ 228842 h 6415289"/>
                <a:gd name="connsiteX5880" fmla="*/ 1915112 w 6552172"/>
                <a:gd name="connsiteY5880" fmla="*/ 238829 h 6415289"/>
                <a:gd name="connsiteX5881" fmla="*/ 1903790 w 6552172"/>
                <a:gd name="connsiteY5881" fmla="*/ 6284052 h 6415289"/>
                <a:gd name="connsiteX5882" fmla="*/ 1906907 w 6552172"/>
                <a:gd name="connsiteY5882" fmla="*/ 6287169 h 6415289"/>
                <a:gd name="connsiteX5883" fmla="*/ 1903917 w 6552172"/>
                <a:gd name="connsiteY5883" fmla="*/ 6290285 h 6415289"/>
                <a:gd name="connsiteX5884" fmla="*/ 1903790 w 6552172"/>
                <a:gd name="connsiteY5884" fmla="*/ 6290285 h 6415289"/>
                <a:gd name="connsiteX5885" fmla="*/ 1900674 w 6552172"/>
                <a:gd name="connsiteY5885" fmla="*/ 6287169 h 6415289"/>
                <a:gd name="connsiteX5886" fmla="*/ 1903790 w 6552172"/>
                <a:gd name="connsiteY5886" fmla="*/ 6284561 h 6415289"/>
                <a:gd name="connsiteX5887" fmla="*/ 1902772 w 6552172"/>
                <a:gd name="connsiteY5887" fmla="*/ 6392184 h 6415289"/>
                <a:gd name="connsiteX5888" fmla="*/ 1905317 w 6552172"/>
                <a:gd name="connsiteY5888" fmla="*/ 6384805 h 6415289"/>
                <a:gd name="connsiteX5889" fmla="*/ 1909960 w 6552172"/>
                <a:gd name="connsiteY5889" fmla="*/ 6389576 h 6415289"/>
                <a:gd name="connsiteX5890" fmla="*/ 1909960 w 6552172"/>
                <a:gd name="connsiteY5890" fmla="*/ 6389576 h 6415289"/>
                <a:gd name="connsiteX5891" fmla="*/ 1902772 w 6552172"/>
                <a:gd name="connsiteY5891" fmla="*/ 6392566 h 6415289"/>
                <a:gd name="connsiteX5892" fmla="*/ 1914413 w 6552172"/>
                <a:gd name="connsiteY5892" fmla="*/ 303708 h 6415289"/>
                <a:gd name="connsiteX5893" fmla="*/ 1910723 w 6552172"/>
                <a:gd name="connsiteY5893" fmla="*/ 299955 h 6415289"/>
                <a:gd name="connsiteX5894" fmla="*/ 1919310 w 6552172"/>
                <a:gd name="connsiteY5894" fmla="*/ 298683 h 6415289"/>
                <a:gd name="connsiteX5895" fmla="*/ 1914413 w 6552172"/>
                <a:gd name="connsiteY5895" fmla="*/ 303708 h 6415289"/>
                <a:gd name="connsiteX5896" fmla="*/ 1914413 w 6552172"/>
                <a:gd name="connsiteY5896" fmla="*/ 303708 h 6415289"/>
                <a:gd name="connsiteX5897" fmla="*/ 1918420 w 6552172"/>
                <a:gd name="connsiteY5897" fmla="*/ 6361589 h 6415289"/>
                <a:gd name="connsiteX5898" fmla="*/ 1926244 w 6552172"/>
                <a:gd name="connsiteY5898" fmla="*/ 6347786 h 6415289"/>
                <a:gd name="connsiteX5899" fmla="*/ 1928597 w 6552172"/>
                <a:gd name="connsiteY5899" fmla="*/ 6355674 h 6415289"/>
                <a:gd name="connsiteX5900" fmla="*/ 1918420 w 6552172"/>
                <a:gd name="connsiteY5900" fmla="*/ 6361271 h 6415289"/>
                <a:gd name="connsiteX5901" fmla="*/ 5274778 w 6552172"/>
                <a:gd name="connsiteY5901" fmla="*/ 6404397 h 6415289"/>
                <a:gd name="connsiteX5902" fmla="*/ 5279613 w 6552172"/>
                <a:gd name="connsiteY5902" fmla="*/ 6401280 h 6415289"/>
                <a:gd name="connsiteX5903" fmla="*/ 5282539 w 6552172"/>
                <a:gd name="connsiteY5903" fmla="*/ 6404397 h 6415289"/>
                <a:gd name="connsiteX5904" fmla="*/ 5277704 w 6552172"/>
                <a:gd name="connsiteY5904" fmla="*/ 6407577 h 6415289"/>
                <a:gd name="connsiteX5905" fmla="*/ 5274778 w 6552172"/>
                <a:gd name="connsiteY5905" fmla="*/ 6404079 h 6415289"/>
                <a:gd name="connsiteX5906" fmla="*/ 6109240 w 6552172"/>
                <a:gd name="connsiteY5906" fmla="*/ 6385887 h 6415289"/>
                <a:gd name="connsiteX5907" fmla="*/ 6111849 w 6552172"/>
                <a:gd name="connsiteY5907" fmla="*/ 6375074 h 6415289"/>
                <a:gd name="connsiteX5908" fmla="*/ 6118209 w 6552172"/>
                <a:gd name="connsiteY5908" fmla="*/ 6382579 h 6415289"/>
                <a:gd name="connsiteX5909" fmla="*/ 6114583 w 6552172"/>
                <a:gd name="connsiteY5909" fmla="*/ 6396891 h 6415289"/>
                <a:gd name="connsiteX5910" fmla="*/ 6109240 w 6552172"/>
                <a:gd name="connsiteY5910" fmla="*/ 6385887 h 6415289"/>
                <a:gd name="connsiteX5911" fmla="*/ 6021972 w 6552172"/>
                <a:gd name="connsiteY5911" fmla="*/ 6275083 h 6415289"/>
                <a:gd name="connsiteX5912" fmla="*/ 6026806 w 6552172"/>
                <a:gd name="connsiteY5912" fmla="*/ 6278264 h 6415289"/>
                <a:gd name="connsiteX5913" fmla="*/ 6023879 w 6552172"/>
                <a:gd name="connsiteY5913" fmla="*/ 6281381 h 6415289"/>
                <a:gd name="connsiteX5914" fmla="*/ 6019045 w 6552172"/>
                <a:gd name="connsiteY5914" fmla="*/ 6278264 h 6415289"/>
                <a:gd name="connsiteX5915" fmla="*/ 6021653 w 6552172"/>
                <a:gd name="connsiteY5915" fmla="*/ 6275083 h 6415289"/>
                <a:gd name="connsiteX5916" fmla="*/ 6202425 w 6552172"/>
                <a:gd name="connsiteY5916" fmla="*/ 6371830 h 6415289"/>
                <a:gd name="connsiteX5917" fmla="*/ 6192566 w 6552172"/>
                <a:gd name="connsiteY5917" fmla="*/ 6368140 h 6415289"/>
                <a:gd name="connsiteX5918" fmla="*/ 6191230 w 6552172"/>
                <a:gd name="connsiteY5918" fmla="*/ 6357582 h 6415289"/>
                <a:gd name="connsiteX5919" fmla="*/ 6201026 w 6552172"/>
                <a:gd name="connsiteY5919" fmla="*/ 6351793 h 6415289"/>
                <a:gd name="connsiteX5920" fmla="*/ 6213747 w 6552172"/>
                <a:gd name="connsiteY5920" fmla="*/ 6361462 h 6415289"/>
                <a:gd name="connsiteX5921" fmla="*/ 6202425 w 6552172"/>
                <a:gd name="connsiteY5921" fmla="*/ 6371830 h 6415289"/>
                <a:gd name="connsiteX5922" fmla="*/ 6492792 w 6552172"/>
                <a:gd name="connsiteY5922" fmla="*/ 6293784 h 6415289"/>
                <a:gd name="connsiteX5923" fmla="*/ 6502206 w 6552172"/>
                <a:gd name="connsiteY5923" fmla="*/ 6308732 h 6415289"/>
                <a:gd name="connsiteX5924" fmla="*/ 6492092 w 6552172"/>
                <a:gd name="connsiteY5924" fmla="*/ 6308732 h 6415289"/>
                <a:gd name="connsiteX5925" fmla="*/ 6492792 w 6552172"/>
                <a:gd name="connsiteY5925" fmla="*/ 6293975 h 6415289"/>
                <a:gd name="connsiteX5926" fmla="*/ 6479053 w 6552172"/>
                <a:gd name="connsiteY5926" fmla="*/ 6195638 h 6415289"/>
                <a:gd name="connsiteX5927" fmla="*/ 6485985 w 6552172"/>
                <a:gd name="connsiteY5927" fmla="*/ 6194302 h 6415289"/>
                <a:gd name="connsiteX5928" fmla="*/ 6495336 w 6552172"/>
                <a:gd name="connsiteY5928" fmla="*/ 6196211 h 6415289"/>
                <a:gd name="connsiteX5929" fmla="*/ 6497626 w 6552172"/>
                <a:gd name="connsiteY5929" fmla="*/ 6199391 h 6415289"/>
                <a:gd name="connsiteX5930" fmla="*/ 6495336 w 6552172"/>
                <a:gd name="connsiteY5930" fmla="*/ 6202126 h 6415289"/>
                <a:gd name="connsiteX5931" fmla="*/ 6479053 w 6552172"/>
                <a:gd name="connsiteY5931" fmla="*/ 6195829 h 6415289"/>
                <a:gd name="connsiteX5932" fmla="*/ 6459334 w 6552172"/>
                <a:gd name="connsiteY5932" fmla="*/ 6081145 h 6415289"/>
                <a:gd name="connsiteX5933" fmla="*/ 6454182 w 6552172"/>
                <a:gd name="connsiteY5933" fmla="*/ 6085916 h 6415289"/>
                <a:gd name="connsiteX5934" fmla="*/ 6442224 w 6552172"/>
                <a:gd name="connsiteY5934" fmla="*/ 6084962 h 6415289"/>
                <a:gd name="connsiteX5935" fmla="*/ 6436245 w 6552172"/>
                <a:gd name="connsiteY5935" fmla="*/ 6082481 h 6415289"/>
                <a:gd name="connsiteX5936" fmla="*/ 6459080 w 6552172"/>
                <a:gd name="connsiteY5936" fmla="*/ 6081527 h 6415289"/>
                <a:gd name="connsiteX5937" fmla="*/ 6449666 w 6552172"/>
                <a:gd name="connsiteY5937" fmla="*/ 6035666 h 6415289"/>
                <a:gd name="connsiteX5938" fmla="*/ 6453991 w 6552172"/>
                <a:gd name="connsiteY5938" fmla="*/ 6042917 h 6415289"/>
                <a:gd name="connsiteX5939" fmla="*/ 6440697 w 6552172"/>
                <a:gd name="connsiteY5939" fmla="*/ 6037065 h 6415289"/>
                <a:gd name="connsiteX5940" fmla="*/ 6449666 w 6552172"/>
                <a:gd name="connsiteY5940" fmla="*/ 6036048 h 6415289"/>
                <a:gd name="connsiteX5941" fmla="*/ 6453737 w 6552172"/>
                <a:gd name="connsiteY5941" fmla="*/ 6018428 h 6415289"/>
                <a:gd name="connsiteX5942" fmla="*/ 6449348 w 6552172"/>
                <a:gd name="connsiteY5942" fmla="*/ 6015948 h 6415289"/>
                <a:gd name="connsiteX5943" fmla="*/ 6440189 w 6552172"/>
                <a:gd name="connsiteY5943" fmla="*/ 6013594 h 6415289"/>
                <a:gd name="connsiteX5944" fmla="*/ 6429566 w 6552172"/>
                <a:gd name="connsiteY5944" fmla="*/ 6008951 h 6415289"/>
                <a:gd name="connsiteX5945" fmla="*/ 6437517 w 6552172"/>
                <a:gd name="connsiteY5945" fmla="*/ 6005898 h 6415289"/>
                <a:gd name="connsiteX5946" fmla="*/ 6451065 w 6552172"/>
                <a:gd name="connsiteY5946" fmla="*/ 6010223 h 6415289"/>
                <a:gd name="connsiteX5947" fmla="*/ 6465122 w 6552172"/>
                <a:gd name="connsiteY5947" fmla="*/ 6014167 h 6415289"/>
                <a:gd name="connsiteX5948" fmla="*/ 6477080 w 6552172"/>
                <a:gd name="connsiteY5948" fmla="*/ 6020528 h 6415289"/>
                <a:gd name="connsiteX5949" fmla="*/ 6480960 w 6552172"/>
                <a:gd name="connsiteY5949" fmla="*/ 6026042 h 6415289"/>
                <a:gd name="connsiteX5950" fmla="*/ 6482488 w 6552172"/>
                <a:gd name="connsiteY5950" fmla="*/ 6026061 h 6415289"/>
                <a:gd name="connsiteX5951" fmla="*/ 6488339 w 6552172"/>
                <a:gd name="connsiteY5951" fmla="*/ 6030768 h 6415289"/>
                <a:gd name="connsiteX5952" fmla="*/ 6480834 w 6552172"/>
                <a:gd name="connsiteY5952" fmla="*/ 6032676 h 6415289"/>
                <a:gd name="connsiteX5953" fmla="*/ 6453737 w 6552172"/>
                <a:gd name="connsiteY5953" fmla="*/ 6018810 h 6415289"/>
                <a:gd name="connsiteX5954" fmla="*/ 6414555 w 6552172"/>
                <a:gd name="connsiteY5954" fmla="*/ 6250976 h 6415289"/>
                <a:gd name="connsiteX5955" fmla="*/ 6408194 w 6552172"/>
                <a:gd name="connsiteY5955" fmla="*/ 6247987 h 6415289"/>
                <a:gd name="connsiteX5956" fmla="*/ 6408894 w 6552172"/>
                <a:gd name="connsiteY5956" fmla="*/ 6241626 h 6415289"/>
                <a:gd name="connsiteX5957" fmla="*/ 6432174 w 6552172"/>
                <a:gd name="connsiteY5957" fmla="*/ 6256892 h 6415289"/>
                <a:gd name="connsiteX5958" fmla="*/ 6422697 w 6552172"/>
                <a:gd name="connsiteY5958" fmla="*/ 6259245 h 6415289"/>
                <a:gd name="connsiteX5959" fmla="*/ 6414937 w 6552172"/>
                <a:gd name="connsiteY5959" fmla="*/ 6254348 h 6415289"/>
                <a:gd name="connsiteX5960" fmla="*/ 6414555 w 6552172"/>
                <a:gd name="connsiteY5960" fmla="*/ 6250976 h 6415289"/>
                <a:gd name="connsiteX5961" fmla="*/ 6342552 w 6552172"/>
                <a:gd name="connsiteY5961" fmla="*/ 6257782 h 6415289"/>
                <a:gd name="connsiteX5962" fmla="*/ 6345605 w 6552172"/>
                <a:gd name="connsiteY5962" fmla="*/ 6253075 h 6415289"/>
                <a:gd name="connsiteX5963" fmla="*/ 6348722 w 6552172"/>
                <a:gd name="connsiteY5963" fmla="*/ 6257782 h 6415289"/>
                <a:gd name="connsiteX5964" fmla="*/ 6345605 w 6552172"/>
                <a:gd name="connsiteY5964" fmla="*/ 6262553 h 6415289"/>
                <a:gd name="connsiteX5965" fmla="*/ 6342678 w 6552172"/>
                <a:gd name="connsiteY5965" fmla="*/ 6257782 h 6415289"/>
                <a:gd name="connsiteX5966" fmla="*/ 6342552 w 6552172"/>
                <a:gd name="connsiteY5966" fmla="*/ 6299763 h 6415289"/>
                <a:gd name="connsiteX5967" fmla="*/ 6337972 w 6552172"/>
                <a:gd name="connsiteY5967" fmla="*/ 6298491 h 6415289"/>
                <a:gd name="connsiteX5968" fmla="*/ 6342170 w 6552172"/>
                <a:gd name="connsiteY5968" fmla="*/ 6292639 h 6415289"/>
                <a:gd name="connsiteX5969" fmla="*/ 6342933 w 6552172"/>
                <a:gd name="connsiteY5969" fmla="*/ 6299763 h 6415289"/>
                <a:gd name="connsiteX5970" fmla="*/ 6338226 w 6552172"/>
                <a:gd name="connsiteY5970" fmla="*/ 6149205 h 6415289"/>
                <a:gd name="connsiteX5971" fmla="*/ 6343315 w 6552172"/>
                <a:gd name="connsiteY5971" fmla="*/ 6145261 h 6415289"/>
                <a:gd name="connsiteX5972" fmla="*/ 6343315 w 6552172"/>
                <a:gd name="connsiteY5972" fmla="*/ 6150604 h 6415289"/>
                <a:gd name="connsiteX5973" fmla="*/ 6338290 w 6552172"/>
                <a:gd name="connsiteY5973" fmla="*/ 6149281 h 6415289"/>
                <a:gd name="connsiteX5974" fmla="*/ 6338226 w 6552172"/>
                <a:gd name="connsiteY5974" fmla="*/ 6149205 h 6415289"/>
                <a:gd name="connsiteX5975" fmla="*/ 6297772 w 6552172"/>
                <a:gd name="connsiteY5975" fmla="*/ 6261535 h 6415289"/>
                <a:gd name="connsiteX5976" fmla="*/ 6288612 w 6552172"/>
                <a:gd name="connsiteY5976" fmla="*/ 6258800 h 6415289"/>
                <a:gd name="connsiteX5977" fmla="*/ 6280980 w 6552172"/>
                <a:gd name="connsiteY5977" fmla="*/ 6255111 h 6415289"/>
                <a:gd name="connsiteX5978" fmla="*/ 6277227 w 6552172"/>
                <a:gd name="connsiteY5978" fmla="*/ 6243852 h 6415289"/>
                <a:gd name="connsiteX5979" fmla="*/ 6285114 w 6552172"/>
                <a:gd name="connsiteY5979" fmla="*/ 6240799 h 6415289"/>
                <a:gd name="connsiteX5980" fmla="*/ 6300317 w 6552172"/>
                <a:gd name="connsiteY5980" fmla="*/ 6254220 h 6415289"/>
                <a:gd name="connsiteX5981" fmla="*/ 6308840 w 6552172"/>
                <a:gd name="connsiteY5981" fmla="*/ 6262743 h 6415289"/>
                <a:gd name="connsiteX5982" fmla="*/ 6297454 w 6552172"/>
                <a:gd name="connsiteY5982" fmla="*/ 6261408 h 6415289"/>
                <a:gd name="connsiteX5983" fmla="*/ 6296309 w 6552172"/>
                <a:gd name="connsiteY5983" fmla="*/ 6294102 h 6415289"/>
                <a:gd name="connsiteX5984" fmla="*/ 6290266 w 6552172"/>
                <a:gd name="connsiteY5984" fmla="*/ 6297282 h 6415289"/>
                <a:gd name="connsiteX5985" fmla="*/ 6282825 w 6552172"/>
                <a:gd name="connsiteY5985" fmla="*/ 6297727 h 6415289"/>
                <a:gd name="connsiteX5986" fmla="*/ 6303306 w 6552172"/>
                <a:gd name="connsiteY5986" fmla="*/ 6284052 h 6415289"/>
                <a:gd name="connsiteX5987" fmla="*/ 6295991 w 6552172"/>
                <a:gd name="connsiteY5987" fmla="*/ 6293975 h 6415289"/>
                <a:gd name="connsiteX5988" fmla="*/ 6268703 w 6552172"/>
                <a:gd name="connsiteY5988" fmla="*/ 6272284 h 6415289"/>
                <a:gd name="connsiteX5989" fmla="*/ 6268703 w 6552172"/>
                <a:gd name="connsiteY5989" fmla="*/ 6264143 h 6415289"/>
                <a:gd name="connsiteX5990" fmla="*/ 6280980 w 6552172"/>
                <a:gd name="connsiteY5990" fmla="*/ 6274002 h 6415289"/>
                <a:gd name="connsiteX5991" fmla="*/ 6268258 w 6552172"/>
                <a:gd name="connsiteY5991" fmla="*/ 6272157 h 6415289"/>
                <a:gd name="connsiteX5992" fmla="*/ 6280980 w 6552172"/>
                <a:gd name="connsiteY5992" fmla="*/ 6314583 h 6415289"/>
                <a:gd name="connsiteX5993" fmla="*/ 6277863 w 6552172"/>
                <a:gd name="connsiteY5993" fmla="*/ 6316046 h 6415289"/>
                <a:gd name="connsiteX5994" fmla="*/ 6274746 w 6552172"/>
                <a:gd name="connsiteY5994" fmla="*/ 6312681 h 6415289"/>
                <a:gd name="connsiteX5995" fmla="*/ 6274746 w 6552172"/>
                <a:gd name="connsiteY5995" fmla="*/ 6312675 h 6415289"/>
                <a:gd name="connsiteX5996" fmla="*/ 6277863 w 6552172"/>
                <a:gd name="connsiteY5996" fmla="*/ 6311276 h 6415289"/>
                <a:gd name="connsiteX5997" fmla="*/ 6280980 w 6552172"/>
                <a:gd name="connsiteY5997" fmla="*/ 6314583 h 6415289"/>
                <a:gd name="connsiteX5998" fmla="*/ 6247713 w 6552172"/>
                <a:gd name="connsiteY5998" fmla="*/ 6215165 h 6415289"/>
                <a:gd name="connsiteX5999" fmla="*/ 6240907 w 6552172"/>
                <a:gd name="connsiteY5999" fmla="*/ 6218664 h 6415289"/>
                <a:gd name="connsiteX6000" fmla="*/ 6241798 w 6552172"/>
                <a:gd name="connsiteY6000" fmla="*/ 6207723 h 6415289"/>
                <a:gd name="connsiteX6001" fmla="*/ 6257509 w 6552172"/>
                <a:gd name="connsiteY6001" fmla="*/ 6202380 h 6415289"/>
                <a:gd name="connsiteX6002" fmla="*/ 6252611 w 6552172"/>
                <a:gd name="connsiteY6002" fmla="*/ 6206896 h 6415289"/>
                <a:gd name="connsiteX6003" fmla="*/ 6247395 w 6552172"/>
                <a:gd name="connsiteY6003" fmla="*/ 6215165 h 6415289"/>
                <a:gd name="connsiteX6004" fmla="*/ 6161525 w 6552172"/>
                <a:gd name="connsiteY6004" fmla="*/ 6133303 h 6415289"/>
                <a:gd name="connsiteX6005" fmla="*/ 6152811 w 6552172"/>
                <a:gd name="connsiteY6005" fmla="*/ 6136102 h 6415289"/>
                <a:gd name="connsiteX6006" fmla="*/ 6139390 w 6552172"/>
                <a:gd name="connsiteY6006" fmla="*/ 6134957 h 6415289"/>
                <a:gd name="connsiteX6007" fmla="*/ 6127305 w 6552172"/>
                <a:gd name="connsiteY6007" fmla="*/ 6131267 h 6415289"/>
                <a:gd name="connsiteX6008" fmla="*/ 6126478 w 6552172"/>
                <a:gd name="connsiteY6008" fmla="*/ 6109641 h 6415289"/>
                <a:gd name="connsiteX6009" fmla="*/ 6128323 w 6552172"/>
                <a:gd name="connsiteY6009" fmla="*/ 6114221 h 6415289"/>
                <a:gd name="connsiteX6010" fmla="*/ 6135447 w 6552172"/>
                <a:gd name="connsiteY6010" fmla="*/ 6125734 h 6415289"/>
                <a:gd name="connsiteX6011" fmla="*/ 6151984 w 6552172"/>
                <a:gd name="connsiteY6011" fmla="*/ 6130377 h 6415289"/>
                <a:gd name="connsiteX6012" fmla="*/ 6161208 w 6552172"/>
                <a:gd name="connsiteY6012" fmla="*/ 6133303 h 6415289"/>
                <a:gd name="connsiteX6013" fmla="*/ 6156818 w 6552172"/>
                <a:gd name="connsiteY6013" fmla="*/ 5891596 h 6415289"/>
                <a:gd name="connsiteX6014" fmla="*/ 6160063 w 6552172"/>
                <a:gd name="connsiteY6014" fmla="*/ 5894713 h 6415289"/>
                <a:gd name="connsiteX6015" fmla="*/ 6160063 w 6552172"/>
                <a:gd name="connsiteY6015" fmla="*/ 5894713 h 6415289"/>
                <a:gd name="connsiteX6016" fmla="*/ 6158727 w 6552172"/>
                <a:gd name="connsiteY6016" fmla="*/ 5897829 h 6415289"/>
                <a:gd name="connsiteX6017" fmla="*/ 6155419 w 6552172"/>
                <a:gd name="connsiteY6017" fmla="*/ 5894713 h 6415289"/>
                <a:gd name="connsiteX6018" fmla="*/ 6156501 w 6552172"/>
                <a:gd name="connsiteY6018" fmla="*/ 5891278 h 6415289"/>
                <a:gd name="connsiteX6019" fmla="*/ 6138309 w 6552172"/>
                <a:gd name="connsiteY6019" fmla="*/ 6146406 h 6415289"/>
                <a:gd name="connsiteX6020" fmla="*/ 6160063 w 6552172"/>
                <a:gd name="connsiteY6020" fmla="*/ 6162753 h 6415289"/>
                <a:gd name="connsiteX6021" fmla="*/ 6156183 w 6552172"/>
                <a:gd name="connsiteY6021" fmla="*/ 6165107 h 6415289"/>
                <a:gd name="connsiteX6022" fmla="*/ 6137991 w 6552172"/>
                <a:gd name="connsiteY6022" fmla="*/ 6146088 h 6415289"/>
                <a:gd name="connsiteX6023" fmla="*/ 6141680 w 6552172"/>
                <a:gd name="connsiteY6023" fmla="*/ 6267260 h 6415289"/>
                <a:gd name="connsiteX6024" fmla="*/ 6135319 w 6552172"/>
                <a:gd name="connsiteY6024" fmla="*/ 6272221 h 6415289"/>
                <a:gd name="connsiteX6025" fmla="*/ 6126288 w 6552172"/>
                <a:gd name="connsiteY6025" fmla="*/ 6258291 h 6415289"/>
                <a:gd name="connsiteX6026" fmla="*/ 6141616 w 6552172"/>
                <a:gd name="connsiteY6026" fmla="*/ 6259436 h 6415289"/>
                <a:gd name="connsiteX6027" fmla="*/ 6141362 w 6552172"/>
                <a:gd name="connsiteY6027" fmla="*/ 6267005 h 6415289"/>
                <a:gd name="connsiteX6028" fmla="*/ 6054666 w 6552172"/>
                <a:gd name="connsiteY6028" fmla="*/ 6140045 h 6415289"/>
                <a:gd name="connsiteX6029" fmla="*/ 6043852 w 6552172"/>
                <a:gd name="connsiteY6029" fmla="*/ 6138900 h 6415289"/>
                <a:gd name="connsiteX6030" fmla="*/ 6041690 w 6552172"/>
                <a:gd name="connsiteY6030" fmla="*/ 6135974 h 6415289"/>
                <a:gd name="connsiteX6031" fmla="*/ 6039336 w 6552172"/>
                <a:gd name="connsiteY6031" fmla="*/ 6128978 h 6415289"/>
                <a:gd name="connsiteX6032" fmla="*/ 6037047 w 6552172"/>
                <a:gd name="connsiteY6032" fmla="*/ 6108496 h 6415289"/>
                <a:gd name="connsiteX6033" fmla="*/ 6048495 w 6552172"/>
                <a:gd name="connsiteY6033" fmla="*/ 6121217 h 6415289"/>
                <a:gd name="connsiteX6034" fmla="*/ 6065670 w 6552172"/>
                <a:gd name="connsiteY6034" fmla="*/ 6132285 h 6415289"/>
                <a:gd name="connsiteX6035" fmla="*/ 6072030 w 6552172"/>
                <a:gd name="connsiteY6035" fmla="*/ 6136483 h 6415289"/>
                <a:gd name="connsiteX6036" fmla="*/ 6054347 w 6552172"/>
                <a:gd name="connsiteY6036" fmla="*/ 6139918 h 6415289"/>
                <a:gd name="connsiteX6037" fmla="*/ 6057783 w 6552172"/>
                <a:gd name="connsiteY6037" fmla="*/ 6163325 h 6415289"/>
                <a:gd name="connsiteX6038" fmla="*/ 6053139 w 6552172"/>
                <a:gd name="connsiteY6038" fmla="*/ 6165107 h 6415289"/>
                <a:gd name="connsiteX6039" fmla="*/ 6048495 w 6552172"/>
                <a:gd name="connsiteY6039" fmla="*/ 6161608 h 6415289"/>
                <a:gd name="connsiteX6040" fmla="*/ 6043852 w 6552172"/>
                <a:gd name="connsiteY6040" fmla="*/ 6159954 h 6415289"/>
                <a:gd name="connsiteX6041" fmla="*/ 6039209 w 6552172"/>
                <a:gd name="connsiteY6041" fmla="*/ 6157156 h 6415289"/>
                <a:gd name="connsiteX6042" fmla="*/ 6044107 w 6552172"/>
                <a:gd name="connsiteY6042" fmla="*/ 6152512 h 6415289"/>
                <a:gd name="connsiteX6043" fmla="*/ 6044107 w 6552172"/>
                <a:gd name="connsiteY6043" fmla="*/ 6152512 h 6415289"/>
                <a:gd name="connsiteX6044" fmla="*/ 6057464 w 6552172"/>
                <a:gd name="connsiteY6044" fmla="*/ 6163198 h 6415289"/>
                <a:gd name="connsiteX6045" fmla="*/ 5850486 w 6552172"/>
                <a:gd name="connsiteY6045" fmla="*/ 6046352 h 6415289"/>
                <a:gd name="connsiteX6046" fmla="*/ 5852903 w 6552172"/>
                <a:gd name="connsiteY6046" fmla="*/ 6039228 h 6415289"/>
                <a:gd name="connsiteX6047" fmla="*/ 5868741 w 6552172"/>
                <a:gd name="connsiteY6047" fmla="*/ 6057292 h 6415289"/>
                <a:gd name="connsiteX6048" fmla="*/ 5850169 w 6552172"/>
                <a:gd name="connsiteY6048" fmla="*/ 6046225 h 6415289"/>
                <a:gd name="connsiteX6049" fmla="*/ 5868741 w 6552172"/>
                <a:gd name="connsiteY6049" fmla="*/ 6097238 h 6415289"/>
                <a:gd name="connsiteX6050" fmla="*/ 5865561 w 6552172"/>
                <a:gd name="connsiteY6050" fmla="*/ 6101945 h 6415289"/>
                <a:gd name="connsiteX6051" fmla="*/ 5862508 w 6552172"/>
                <a:gd name="connsiteY6051" fmla="*/ 6097238 h 6415289"/>
                <a:gd name="connsiteX6052" fmla="*/ 5865561 w 6552172"/>
                <a:gd name="connsiteY6052" fmla="*/ 6092467 h 6415289"/>
                <a:gd name="connsiteX6053" fmla="*/ 5868424 w 6552172"/>
                <a:gd name="connsiteY6053" fmla="*/ 6097365 h 6415289"/>
                <a:gd name="connsiteX6054" fmla="*/ 5780646 w 6552172"/>
                <a:gd name="connsiteY6054" fmla="*/ 5598494 h 6415289"/>
                <a:gd name="connsiteX6055" fmla="*/ 5784335 w 6552172"/>
                <a:gd name="connsiteY6055" fmla="*/ 5602247 h 6415289"/>
                <a:gd name="connsiteX6056" fmla="*/ 5775685 w 6552172"/>
                <a:gd name="connsiteY6056" fmla="*/ 5603519 h 6415289"/>
                <a:gd name="connsiteX6057" fmla="*/ 5780328 w 6552172"/>
                <a:gd name="connsiteY6057" fmla="*/ 5598621 h 6415289"/>
                <a:gd name="connsiteX6058" fmla="*/ 5778802 w 6552172"/>
                <a:gd name="connsiteY6058" fmla="*/ 5543219 h 6415289"/>
                <a:gd name="connsiteX6059" fmla="*/ 5782682 w 6552172"/>
                <a:gd name="connsiteY6059" fmla="*/ 5535650 h 6415289"/>
                <a:gd name="connsiteX6060" fmla="*/ 5793877 w 6552172"/>
                <a:gd name="connsiteY6060" fmla="*/ 5544854 h 6415289"/>
                <a:gd name="connsiteX6061" fmla="*/ 5793877 w 6552172"/>
                <a:gd name="connsiteY6061" fmla="*/ 5546718 h 6415289"/>
                <a:gd name="connsiteX6062" fmla="*/ 5778483 w 6552172"/>
                <a:gd name="connsiteY6062" fmla="*/ 5543347 h 6415289"/>
                <a:gd name="connsiteX6063" fmla="*/ 5784208 w 6552172"/>
                <a:gd name="connsiteY6063" fmla="*/ 5989233 h 6415289"/>
                <a:gd name="connsiteX6064" fmla="*/ 5792795 w 6552172"/>
                <a:gd name="connsiteY6064" fmla="*/ 5994703 h 6415289"/>
                <a:gd name="connsiteX6065" fmla="*/ 5781155 w 6552172"/>
                <a:gd name="connsiteY6065" fmla="*/ 5997820 h 6415289"/>
                <a:gd name="connsiteX6066" fmla="*/ 5783890 w 6552172"/>
                <a:gd name="connsiteY6066" fmla="*/ 5989360 h 6415289"/>
                <a:gd name="connsiteX6067" fmla="*/ 5780900 w 6552172"/>
                <a:gd name="connsiteY6067" fmla="*/ 6219872 h 6415289"/>
                <a:gd name="connsiteX6068" fmla="*/ 5778292 w 6552172"/>
                <a:gd name="connsiteY6068" fmla="*/ 6224643 h 6415289"/>
                <a:gd name="connsiteX6069" fmla="*/ 5775685 w 6552172"/>
                <a:gd name="connsiteY6069" fmla="*/ 6219872 h 6415289"/>
                <a:gd name="connsiteX6070" fmla="*/ 5778292 w 6552172"/>
                <a:gd name="connsiteY6070" fmla="*/ 6215165 h 6415289"/>
                <a:gd name="connsiteX6071" fmla="*/ 5780582 w 6552172"/>
                <a:gd name="connsiteY6071" fmla="*/ 6220000 h 6415289"/>
                <a:gd name="connsiteX6072" fmla="*/ 5788088 w 6552172"/>
                <a:gd name="connsiteY6072" fmla="*/ 5589080 h 6415289"/>
                <a:gd name="connsiteX6073" fmla="*/ 5785926 w 6552172"/>
                <a:gd name="connsiteY6073" fmla="*/ 5583928 h 6415289"/>
                <a:gd name="connsiteX6074" fmla="*/ 5791841 w 6552172"/>
                <a:gd name="connsiteY6074" fmla="*/ 5585327 h 6415289"/>
                <a:gd name="connsiteX6075" fmla="*/ 5794003 w 6552172"/>
                <a:gd name="connsiteY6075" fmla="*/ 5590416 h 6415289"/>
                <a:gd name="connsiteX6076" fmla="*/ 5787770 w 6552172"/>
                <a:gd name="connsiteY6076" fmla="*/ 5589462 h 6415289"/>
                <a:gd name="connsiteX6077" fmla="*/ 5791014 w 6552172"/>
                <a:gd name="connsiteY6077" fmla="*/ 4255048 h 6415289"/>
                <a:gd name="connsiteX6078" fmla="*/ 5789678 w 6552172"/>
                <a:gd name="connsiteY6078" fmla="*/ 4251867 h 6415289"/>
                <a:gd name="connsiteX6079" fmla="*/ 5792922 w 6552172"/>
                <a:gd name="connsiteY6079" fmla="*/ 4248751 h 6415289"/>
                <a:gd name="connsiteX6080" fmla="*/ 5794321 w 6552172"/>
                <a:gd name="connsiteY6080" fmla="*/ 4251867 h 6415289"/>
                <a:gd name="connsiteX6081" fmla="*/ 5791141 w 6552172"/>
                <a:gd name="connsiteY6081" fmla="*/ 4255194 h 6415289"/>
                <a:gd name="connsiteX6082" fmla="*/ 5790696 w 6552172"/>
                <a:gd name="connsiteY6082" fmla="*/ 4255175 h 6415289"/>
                <a:gd name="connsiteX6083" fmla="*/ 5774921 w 6552172"/>
                <a:gd name="connsiteY6083" fmla="*/ 4202890 h 6415289"/>
                <a:gd name="connsiteX6084" fmla="*/ 5776257 w 6552172"/>
                <a:gd name="connsiteY6084" fmla="*/ 4190168 h 6415289"/>
                <a:gd name="connsiteX6085" fmla="*/ 5790187 w 6552172"/>
                <a:gd name="connsiteY6085" fmla="*/ 4193667 h 6415289"/>
                <a:gd name="connsiteX6086" fmla="*/ 5794321 w 6552172"/>
                <a:gd name="connsiteY6086" fmla="*/ 4203462 h 6415289"/>
                <a:gd name="connsiteX6087" fmla="*/ 5774603 w 6552172"/>
                <a:gd name="connsiteY6087" fmla="*/ 4202826 h 6415289"/>
                <a:gd name="connsiteX6088" fmla="*/ 5765762 w 6552172"/>
                <a:gd name="connsiteY6088" fmla="*/ 5932177 h 6415289"/>
                <a:gd name="connsiteX6089" fmla="*/ 5772123 w 6552172"/>
                <a:gd name="connsiteY6089" fmla="*/ 5935294 h 6415289"/>
                <a:gd name="connsiteX6090" fmla="*/ 5767670 w 6552172"/>
                <a:gd name="connsiteY6090" fmla="*/ 5938474 h 6415289"/>
                <a:gd name="connsiteX6091" fmla="*/ 5761310 w 6552172"/>
                <a:gd name="connsiteY6091" fmla="*/ 5935294 h 6415289"/>
                <a:gd name="connsiteX6092" fmla="*/ 5765762 w 6552172"/>
                <a:gd name="connsiteY6092" fmla="*/ 5932177 h 6415289"/>
                <a:gd name="connsiteX6093" fmla="*/ 5759783 w 6552172"/>
                <a:gd name="connsiteY6093" fmla="*/ 5689707 h 6415289"/>
                <a:gd name="connsiteX6094" fmla="*/ 5762900 w 6552172"/>
                <a:gd name="connsiteY6094" fmla="*/ 5688307 h 6415289"/>
                <a:gd name="connsiteX6095" fmla="*/ 5765953 w 6552172"/>
                <a:gd name="connsiteY6095" fmla="*/ 5691615 h 6415289"/>
                <a:gd name="connsiteX6096" fmla="*/ 5762900 w 6552172"/>
                <a:gd name="connsiteY6096" fmla="*/ 5693015 h 6415289"/>
                <a:gd name="connsiteX6097" fmla="*/ 5759910 w 6552172"/>
                <a:gd name="connsiteY6097" fmla="*/ 5689707 h 6415289"/>
                <a:gd name="connsiteX6098" fmla="*/ 5775239 w 6552172"/>
                <a:gd name="connsiteY6098" fmla="*/ 1926899 h 6415289"/>
                <a:gd name="connsiteX6099" fmla="*/ 5772186 w 6552172"/>
                <a:gd name="connsiteY6099" fmla="*/ 1923591 h 6415289"/>
                <a:gd name="connsiteX6100" fmla="*/ 5775239 w 6552172"/>
                <a:gd name="connsiteY6100" fmla="*/ 1922192 h 6415289"/>
                <a:gd name="connsiteX6101" fmla="*/ 5778356 w 6552172"/>
                <a:gd name="connsiteY6101" fmla="*/ 1925499 h 6415289"/>
                <a:gd name="connsiteX6102" fmla="*/ 5775367 w 6552172"/>
                <a:gd name="connsiteY6102" fmla="*/ 1926899 h 6415289"/>
                <a:gd name="connsiteX6103" fmla="*/ 5778674 w 6552172"/>
                <a:gd name="connsiteY6103" fmla="*/ 3523438 h 6415289"/>
                <a:gd name="connsiteX6104" fmla="*/ 5769833 w 6552172"/>
                <a:gd name="connsiteY6104" fmla="*/ 3524647 h 6415289"/>
                <a:gd name="connsiteX6105" fmla="*/ 5776957 w 6552172"/>
                <a:gd name="connsiteY6105" fmla="*/ 3519558 h 6415289"/>
                <a:gd name="connsiteX6106" fmla="*/ 5778802 w 6552172"/>
                <a:gd name="connsiteY6106" fmla="*/ 3523247 h 6415289"/>
                <a:gd name="connsiteX6107" fmla="*/ 5770787 w 6552172"/>
                <a:gd name="connsiteY6107" fmla="*/ 419982 h 6415289"/>
                <a:gd name="connsiteX6108" fmla="*/ 5767543 w 6552172"/>
                <a:gd name="connsiteY6108" fmla="*/ 416865 h 6415289"/>
                <a:gd name="connsiteX6109" fmla="*/ 5768879 w 6552172"/>
                <a:gd name="connsiteY6109" fmla="*/ 413685 h 6415289"/>
                <a:gd name="connsiteX6110" fmla="*/ 5772186 w 6552172"/>
                <a:gd name="connsiteY6110" fmla="*/ 416865 h 6415289"/>
                <a:gd name="connsiteX6111" fmla="*/ 5772186 w 6552172"/>
                <a:gd name="connsiteY6111" fmla="*/ 416865 h 6415289"/>
                <a:gd name="connsiteX6112" fmla="*/ 5770914 w 6552172"/>
                <a:gd name="connsiteY6112" fmla="*/ 419791 h 6415289"/>
                <a:gd name="connsiteX6113" fmla="*/ 5784844 w 6552172"/>
                <a:gd name="connsiteY6113" fmla="*/ 2688086 h 6415289"/>
                <a:gd name="connsiteX6114" fmla="*/ 5795975 w 6552172"/>
                <a:gd name="connsiteY6114" fmla="*/ 2687004 h 6415289"/>
                <a:gd name="connsiteX6115" fmla="*/ 5794067 w 6552172"/>
                <a:gd name="connsiteY6115" fmla="*/ 2694828 h 6415289"/>
                <a:gd name="connsiteX6116" fmla="*/ 5787706 w 6552172"/>
                <a:gd name="connsiteY6116" fmla="*/ 2697754 h 6415289"/>
                <a:gd name="connsiteX6117" fmla="*/ 5784844 w 6552172"/>
                <a:gd name="connsiteY6117" fmla="*/ 2688086 h 6415289"/>
                <a:gd name="connsiteX6118" fmla="*/ 5787706 w 6552172"/>
                <a:gd name="connsiteY6118" fmla="*/ 485879 h 6415289"/>
                <a:gd name="connsiteX6119" fmla="*/ 5796039 w 6552172"/>
                <a:gd name="connsiteY6119" fmla="*/ 500000 h 6415289"/>
                <a:gd name="connsiteX6120" fmla="*/ 5786371 w 6552172"/>
                <a:gd name="connsiteY6120" fmla="*/ 503981 h 6415289"/>
                <a:gd name="connsiteX6121" fmla="*/ 5783318 w 6552172"/>
                <a:gd name="connsiteY6121" fmla="*/ 501590 h 6415289"/>
                <a:gd name="connsiteX6122" fmla="*/ 5787642 w 6552172"/>
                <a:gd name="connsiteY6122" fmla="*/ 485879 h 6415289"/>
                <a:gd name="connsiteX6123" fmla="*/ 5787706 w 6552172"/>
                <a:gd name="connsiteY6123" fmla="*/ 4000301 h 6415289"/>
                <a:gd name="connsiteX6124" fmla="*/ 5794067 w 6552172"/>
                <a:gd name="connsiteY6124" fmla="*/ 4005071 h 6415289"/>
                <a:gd name="connsiteX6125" fmla="*/ 5785544 w 6552172"/>
                <a:gd name="connsiteY6125" fmla="*/ 4007679 h 6415289"/>
                <a:gd name="connsiteX6126" fmla="*/ 5787770 w 6552172"/>
                <a:gd name="connsiteY6126" fmla="*/ 4000301 h 6415289"/>
                <a:gd name="connsiteX6127" fmla="*/ 5789742 w 6552172"/>
                <a:gd name="connsiteY6127" fmla="*/ 4143544 h 6415289"/>
                <a:gd name="connsiteX6128" fmla="*/ 5808824 w 6552172"/>
                <a:gd name="connsiteY6128" fmla="*/ 4129296 h 6415289"/>
                <a:gd name="connsiteX6129" fmla="*/ 5805516 w 6552172"/>
                <a:gd name="connsiteY6129" fmla="*/ 4141318 h 6415289"/>
                <a:gd name="connsiteX6130" fmla="*/ 5796993 w 6552172"/>
                <a:gd name="connsiteY6130" fmla="*/ 4145262 h 6415289"/>
                <a:gd name="connsiteX6131" fmla="*/ 5789806 w 6552172"/>
                <a:gd name="connsiteY6131" fmla="*/ 4143544 h 6415289"/>
                <a:gd name="connsiteX6132" fmla="*/ 5801700 w 6552172"/>
                <a:gd name="connsiteY6132" fmla="*/ 3412062 h 6415289"/>
                <a:gd name="connsiteX6133" fmla="*/ 5798392 w 6552172"/>
                <a:gd name="connsiteY6133" fmla="*/ 3415242 h 6415289"/>
                <a:gd name="connsiteX6134" fmla="*/ 5796993 w 6552172"/>
                <a:gd name="connsiteY6134" fmla="*/ 3412062 h 6415289"/>
                <a:gd name="connsiteX6135" fmla="*/ 5800301 w 6552172"/>
                <a:gd name="connsiteY6135" fmla="*/ 3408945 h 6415289"/>
                <a:gd name="connsiteX6136" fmla="*/ 5801764 w 6552172"/>
                <a:gd name="connsiteY6136" fmla="*/ 3411935 h 6415289"/>
                <a:gd name="connsiteX6137" fmla="*/ 5801700 w 6552172"/>
                <a:gd name="connsiteY6137" fmla="*/ 2087443 h 6415289"/>
                <a:gd name="connsiteX6138" fmla="*/ 5806534 w 6552172"/>
                <a:gd name="connsiteY6138" fmla="*/ 2084327 h 6415289"/>
                <a:gd name="connsiteX6139" fmla="*/ 5809396 w 6552172"/>
                <a:gd name="connsiteY6139" fmla="*/ 2087438 h 6415289"/>
                <a:gd name="connsiteX6140" fmla="*/ 5809396 w 6552172"/>
                <a:gd name="connsiteY6140" fmla="*/ 2087443 h 6415289"/>
                <a:gd name="connsiteX6141" fmla="*/ 5804626 w 6552172"/>
                <a:gd name="connsiteY6141" fmla="*/ 2090624 h 6415289"/>
                <a:gd name="connsiteX6142" fmla="*/ 5801764 w 6552172"/>
                <a:gd name="connsiteY6142" fmla="*/ 2087316 h 6415289"/>
                <a:gd name="connsiteX6143" fmla="*/ 5913330 w 6552172"/>
                <a:gd name="connsiteY6143" fmla="*/ 285898 h 6415289"/>
                <a:gd name="connsiteX6144" fmla="*/ 5930314 w 6552172"/>
                <a:gd name="connsiteY6144" fmla="*/ 296012 h 6415289"/>
                <a:gd name="connsiteX6145" fmla="*/ 5909387 w 6552172"/>
                <a:gd name="connsiteY6145" fmla="*/ 298238 h 6415289"/>
                <a:gd name="connsiteX6146" fmla="*/ 5913394 w 6552172"/>
                <a:gd name="connsiteY6146" fmla="*/ 285771 h 6415289"/>
                <a:gd name="connsiteX6147" fmla="*/ 5916193 w 6552172"/>
                <a:gd name="connsiteY6147" fmla="*/ 215421 h 6415289"/>
                <a:gd name="connsiteX6148" fmla="*/ 5921027 w 6552172"/>
                <a:gd name="connsiteY6148" fmla="*/ 218538 h 6415289"/>
                <a:gd name="connsiteX6149" fmla="*/ 5918101 w 6552172"/>
                <a:gd name="connsiteY6149" fmla="*/ 221718 h 6415289"/>
                <a:gd name="connsiteX6150" fmla="*/ 5918101 w 6552172"/>
                <a:gd name="connsiteY6150" fmla="*/ 221718 h 6415289"/>
                <a:gd name="connsiteX6151" fmla="*/ 5913266 w 6552172"/>
                <a:gd name="connsiteY6151" fmla="*/ 218538 h 6415289"/>
                <a:gd name="connsiteX6152" fmla="*/ 5916257 w 6552172"/>
                <a:gd name="connsiteY6152" fmla="*/ 215294 h 6415289"/>
                <a:gd name="connsiteX6153" fmla="*/ 5975793 w 6552172"/>
                <a:gd name="connsiteY6153" fmla="*/ 372213 h 6415289"/>
                <a:gd name="connsiteX6154" fmla="*/ 5971150 w 6552172"/>
                <a:gd name="connsiteY6154" fmla="*/ 367506 h 6415289"/>
                <a:gd name="connsiteX6155" fmla="*/ 5981454 w 6552172"/>
                <a:gd name="connsiteY6155" fmla="*/ 366425 h 6415289"/>
                <a:gd name="connsiteX6156" fmla="*/ 5975665 w 6552172"/>
                <a:gd name="connsiteY6156" fmla="*/ 372086 h 6415289"/>
                <a:gd name="connsiteX6157" fmla="*/ 5983298 w 6552172"/>
                <a:gd name="connsiteY6157" fmla="*/ 551776 h 6415289"/>
                <a:gd name="connsiteX6158" fmla="*/ 5984634 w 6552172"/>
                <a:gd name="connsiteY6158" fmla="*/ 554893 h 6415289"/>
                <a:gd name="connsiteX6159" fmla="*/ 5981327 w 6552172"/>
                <a:gd name="connsiteY6159" fmla="*/ 558009 h 6415289"/>
                <a:gd name="connsiteX6160" fmla="*/ 5979991 w 6552172"/>
                <a:gd name="connsiteY6160" fmla="*/ 554893 h 6415289"/>
                <a:gd name="connsiteX6161" fmla="*/ 5983234 w 6552172"/>
                <a:gd name="connsiteY6161" fmla="*/ 551776 h 6415289"/>
                <a:gd name="connsiteX6162" fmla="*/ 5983298 w 6552172"/>
                <a:gd name="connsiteY6162" fmla="*/ 551776 h 6415289"/>
                <a:gd name="connsiteX6163" fmla="*/ 5973757 w 6552172"/>
                <a:gd name="connsiteY6163" fmla="*/ 408596 h 6415289"/>
                <a:gd name="connsiteX6164" fmla="*/ 5976874 w 6552172"/>
                <a:gd name="connsiteY6164" fmla="*/ 411904 h 6415289"/>
                <a:gd name="connsiteX6165" fmla="*/ 5973757 w 6552172"/>
                <a:gd name="connsiteY6165" fmla="*/ 413303 h 6415289"/>
                <a:gd name="connsiteX6166" fmla="*/ 5970640 w 6552172"/>
                <a:gd name="connsiteY6166" fmla="*/ 409996 h 6415289"/>
                <a:gd name="connsiteX6167" fmla="*/ 5973757 w 6552172"/>
                <a:gd name="connsiteY6167" fmla="*/ 408787 h 6415289"/>
                <a:gd name="connsiteX6168" fmla="*/ 5982917 w 6552172"/>
                <a:gd name="connsiteY6168" fmla="*/ 610931 h 6415289"/>
                <a:gd name="connsiteX6169" fmla="*/ 5989659 w 6552172"/>
                <a:gd name="connsiteY6169" fmla="*/ 616719 h 6415289"/>
                <a:gd name="connsiteX6170" fmla="*/ 5984762 w 6552172"/>
                <a:gd name="connsiteY6170" fmla="*/ 631221 h 6415289"/>
                <a:gd name="connsiteX6171" fmla="*/ 5973757 w 6552172"/>
                <a:gd name="connsiteY6171" fmla="*/ 630585 h 6415289"/>
                <a:gd name="connsiteX6172" fmla="*/ 5966824 w 6552172"/>
                <a:gd name="connsiteY6172" fmla="*/ 616083 h 6415289"/>
                <a:gd name="connsiteX6173" fmla="*/ 5959827 w 6552172"/>
                <a:gd name="connsiteY6173" fmla="*/ 610867 h 6415289"/>
                <a:gd name="connsiteX6174" fmla="*/ 5968350 w 6552172"/>
                <a:gd name="connsiteY6174" fmla="*/ 612775 h 6415289"/>
                <a:gd name="connsiteX6175" fmla="*/ 5982917 w 6552172"/>
                <a:gd name="connsiteY6175" fmla="*/ 611121 h 6415289"/>
                <a:gd name="connsiteX6176" fmla="*/ 5979991 w 6552172"/>
                <a:gd name="connsiteY6176" fmla="*/ 270887 h 6415289"/>
                <a:gd name="connsiteX6177" fmla="*/ 5974139 w 6552172"/>
                <a:gd name="connsiteY6177" fmla="*/ 274894 h 6415289"/>
                <a:gd name="connsiteX6178" fmla="*/ 5966697 w 6552172"/>
                <a:gd name="connsiteY6178" fmla="*/ 266243 h 6415289"/>
                <a:gd name="connsiteX6179" fmla="*/ 5965997 w 6552172"/>
                <a:gd name="connsiteY6179" fmla="*/ 256575 h 6415289"/>
                <a:gd name="connsiteX6180" fmla="*/ 5979991 w 6552172"/>
                <a:gd name="connsiteY6180" fmla="*/ 271078 h 6415289"/>
                <a:gd name="connsiteX6181" fmla="*/ 5973630 w 6552172"/>
                <a:gd name="connsiteY6181" fmla="*/ 155694 h 6415289"/>
                <a:gd name="connsiteX6182" fmla="*/ 5978019 w 6552172"/>
                <a:gd name="connsiteY6182" fmla="*/ 149334 h 6415289"/>
                <a:gd name="connsiteX6183" fmla="*/ 5984380 w 6552172"/>
                <a:gd name="connsiteY6183" fmla="*/ 155376 h 6415289"/>
                <a:gd name="connsiteX6184" fmla="*/ 5973757 w 6552172"/>
                <a:gd name="connsiteY6184" fmla="*/ 155885 h 6415289"/>
                <a:gd name="connsiteX6185" fmla="*/ 5974902 w 6552172"/>
                <a:gd name="connsiteY6185" fmla="*/ 242073 h 6415289"/>
                <a:gd name="connsiteX6186" fmla="*/ 5980627 w 6552172"/>
                <a:gd name="connsiteY6186" fmla="*/ 228461 h 6415289"/>
                <a:gd name="connsiteX6187" fmla="*/ 5984507 w 6552172"/>
                <a:gd name="connsiteY6187" fmla="*/ 237111 h 6415289"/>
                <a:gd name="connsiteX6188" fmla="*/ 5975030 w 6552172"/>
                <a:gd name="connsiteY6188" fmla="*/ 242264 h 6415289"/>
                <a:gd name="connsiteX6189" fmla="*/ 5981772 w 6552172"/>
                <a:gd name="connsiteY6189" fmla="*/ 203400 h 6415289"/>
                <a:gd name="connsiteX6190" fmla="*/ 5989532 w 6552172"/>
                <a:gd name="connsiteY6190" fmla="*/ 193095 h 6415289"/>
                <a:gd name="connsiteX6191" fmla="*/ 5992267 w 6552172"/>
                <a:gd name="connsiteY6191" fmla="*/ 197484 h 6415289"/>
                <a:gd name="connsiteX6192" fmla="*/ 5982026 w 6552172"/>
                <a:gd name="connsiteY6192" fmla="*/ 203590 h 6415289"/>
                <a:gd name="connsiteX6193" fmla="*/ 5989150 w 6552172"/>
                <a:gd name="connsiteY6193" fmla="*/ 307906 h 6415289"/>
                <a:gd name="connsiteX6194" fmla="*/ 5996783 w 6552172"/>
                <a:gd name="connsiteY6194" fmla="*/ 309687 h 6415289"/>
                <a:gd name="connsiteX6195" fmla="*/ 5990422 w 6552172"/>
                <a:gd name="connsiteY6195" fmla="*/ 312613 h 6415289"/>
                <a:gd name="connsiteX6196" fmla="*/ 5989277 w 6552172"/>
                <a:gd name="connsiteY6196" fmla="*/ 308097 h 6415289"/>
                <a:gd name="connsiteX6197" fmla="*/ 6167250 w 6552172"/>
                <a:gd name="connsiteY6197" fmla="*/ 164726 h 6415289"/>
                <a:gd name="connsiteX6198" fmla="*/ 6168522 w 6552172"/>
                <a:gd name="connsiteY6198" fmla="*/ 161610 h 6415289"/>
                <a:gd name="connsiteX6199" fmla="*/ 6182643 w 6552172"/>
                <a:gd name="connsiteY6199" fmla="*/ 150479 h 6415289"/>
                <a:gd name="connsiteX6200" fmla="*/ 6193584 w 6552172"/>
                <a:gd name="connsiteY6200" fmla="*/ 145517 h 6415289"/>
                <a:gd name="connsiteX6201" fmla="*/ 6184043 w 6552172"/>
                <a:gd name="connsiteY6201" fmla="*/ 159765 h 6415289"/>
                <a:gd name="connsiteX6202" fmla="*/ 6167505 w 6552172"/>
                <a:gd name="connsiteY6202" fmla="*/ 164917 h 6415289"/>
                <a:gd name="connsiteX6203" fmla="*/ 6174310 w 6552172"/>
                <a:gd name="connsiteY6203" fmla="*/ 184254 h 6415289"/>
                <a:gd name="connsiteX6204" fmla="*/ 6169413 w 6552172"/>
                <a:gd name="connsiteY6204" fmla="*/ 189215 h 6415289"/>
                <a:gd name="connsiteX6205" fmla="*/ 6167632 w 6552172"/>
                <a:gd name="connsiteY6205" fmla="*/ 185462 h 6415289"/>
                <a:gd name="connsiteX6206" fmla="*/ 6174565 w 6552172"/>
                <a:gd name="connsiteY6206" fmla="*/ 184445 h 6415289"/>
                <a:gd name="connsiteX6207" fmla="*/ 6174692 w 6552172"/>
                <a:gd name="connsiteY6207" fmla="*/ 208806 h 6415289"/>
                <a:gd name="connsiteX6208" fmla="*/ 6185442 w 6552172"/>
                <a:gd name="connsiteY6208" fmla="*/ 213513 h 6415289"/>
                <a:gd name="connsiteX6209" fmla="*/ 6190403 w 6552172"/>
                <a:gd name="connsiteY6209" fmla="*/ 218220 h 6415289"/>
                <a:gd name="connsiteX6210" fmla="*/ 6193584 w 6552172"/>
                <a:gd name="connsiteY6210" fmla="*/ 213513 h 6415289"/>
                <a:gd name="connsiteX6211" fmla="*/ 6198227 w 6552172"/>
                <a:gd name="connsiteY6211" fmla="*/ 208806 h 6415289"/>
                <a:gd name="connsiteX6212" fmla="*/ 6202934 w 6552172"/>
                <a:gd name="connsiteY6212" fmla="*/ 212050 h 6415289"/>
                <a:gd name="connsiteX6213" fmla="*/ 6198227 w 6552172"/>
                <a:gd name="connsiteY6213" fmla="*/ 217139 h 6415289"/>
                <a:gd name="connsiteX6214" fmla="*/ 6193584 w 6552172"/>
                <a:gd name="connsiteY6214" fmla="*/ 222927 h 6415289"/>
                <a:gd name="connsiteX6215" fmla="*/ 6188749 w 6552172"/>
                <a:gd name="connsiteY6215" fmla="*/ 228906 h 6415289"/>
                <a:gd name="connsiteX6216" fmla="*/ 6178127 w 6552172"/>
                <a:gd name="connsiteY6216" fmla="*/ 224517 h 6415289"/>
                <a:gd name="connsiteX6217" fmla="*/ 6173484 w 6552172"/>
                <a:gd name="connsiteY6217" fmla="*/ 218157 h 6415289"/>
                <a:gd name="connsiteX6218" fmla="*/ 6168840 w 6552172"/>
                <a:gd name="connsiteY6218" fmla="*/ 221337 h 6415289"/>
                <a:gd name="connsiteX6219" fmla="*/ 6162480 w 6552172"/>
                <a:gd name="connsiteY6219" fmla="*/ 224454 h 6415289"/>
                <a:gd name="connsiteX6220" fmla="*/ 6157900 w 6552172"/>
                <a:gd name="connsiteY6220" fmla="*/ 218538 h 6415289"/>
                <a:gd name="connsiteX6221" fmla="*/ 6155165 w 6552172"/>
                <a:gd name="connsiteY6221" fmla="*/ 210816 h 6415289"/>
                <a:gd name="connsiteX6222" fmla="*/ 6154210 w 6552172"/>
                <a:gd name="connsiteY6222" fmla="*/ 210460 h 6415289"/>
                <a:gd name="connsiteX6223" fmla="*/ 6154720 w 6552172"/>
                <a:gd name="connsiteY6223" fmla="*/ 204099 h 6415289"/>
                <a:gd name="connsiteX6224" fmla="*/ 6165787 w 6552172"/>
                <a:gd name="connsiteY6224" fmla="*/ 204099 h 6415289"/>
                <a:gd name="connsiteX6225" fmla="*/ 6174946 w 6552172"/>
                <a:gd name="connsiteY6225" fmla="*/ 208997 h 6415289"/>
                <a:gd name="connsiteX6226" fmla="*/ 6279326 w 6552172"/>
                <a:gd name="connsiteY6226" fmla="*/ 178720 h 6415289"/>
                <a:gd name="connsiteX6227" fmla="*/ 6290839 w 6552172"/>
                <a:gd name="connsiteY6227" fmla="*/ 183045 h 6415289"/>
                <a:gd name="connsiteX6228" fmla="*/ 6273983 w 6552172"/>
                <a:gd name="connsiteY6228" fmla="*/ 198438 h 6415289"/>
                <a:gd name="connsiteX6229" fmla="*/ 6264378 w 6552172"/>
                <a:gd name="connsiteY6229" fmla="*/ 198438 h 6415289"/>
                <a:gd name="connsiteX6230" fmla="*/ 6253947 w 6552172"/>
                <a:gd name="connsiteY6230" fmla="*/ 198947 h 6415289"/>
                <a:gd name="connsiteX6231" fmla="*/ 6267622 w 6552172"/>
                <a:gd name="connsiteY6231" fmla="*/ 186735 h 6415289"/>
                <a:gd name="connsiteX6232" fmla="*/ 6279581 w 6552172"/>
                <a:gd name="connsiteY6232" fmla="*/ 178911 h 6415289"/>
                <a:gd name="connsiteX6233" fmla="*/ 6281743 w 6552172"/>
                <a:gd name="connsiteY6233" fmla="*/ 128788 h 6415289"/>
                <a:gd name="connsiteX6234" fmla="*/ 6287086 w 6552172"/>
                <a:gd name="connsiteY6234" fmla="*/ 131142 h 6415289"/>
                <a:gd name="connsiteX6235" fmla="*/ 6269530 w 6552172"/>
                <a:gd name="connsiteY6235" fmla="*/ 136358 h 6415289"/>
                <a:gd name="connsiteX6236" fmla="*/ 6281998 w 6552172"/>
                <a:gd name="connsiteY6236" fmla="*/ 128979 h 6415289"/>
                <a:gd name="connsiteX6237" fmla="*/ 6310875 w 6552172"/>
                <a:gd name="connsiteY6237" fmla="*/ 108180 h 6415289"/>
                <a:gd name="connsiteX6238" fmla="*/ 6322897 w 6552172"/>
                <a:gd name="connsiteY6238" fmla="*/ 103218 h 6415289"/>
                <a:gd name="connsiteX6239" fmla="*/ 6330848 w 6552172"/>
                <a:gd name="connsiteY6239" fmla="*/ 101437 h 6415289"/>
                <a:gd name="connsiteX6240" fmla="*/ 6317172 w 6552172"/>
                <a:gd name="connsiteY6240" fmla="*/ 116512 h 6415289"/>
                <a:gd name="connsiteX6241" fmla="*/ 6298472 w 6552172"/>
                <a:gd name="connsiteY6241" fmla="*/ 122110 h 6415289"/>
                <a:gd name="connsiteX6242" fmla="*/ 6294020 w 6552172"/>
                <a:gd name="connsiteY6242" fmla="*/ 119120 h 6415289"/>
                <a:gd name="connsiteX6243" fmla="*/ 6311129 w 6552172"/>
                <a:gd name="connsiteY6243" fmla="*/ 108371 h 6415289"/>
                <a:gd name="connsiteX6244" fmla="*/ 6312592 w 6552172"/>
                <a:gd name="connsiteY6244" fmla="*/ 87953 h 6415289"/>
                <a:gd name="connsiteX6245" fmla="*/ 6314501 w 6552172"/>
                <a:gd name="connsiteY6245" fmla="*/ 94313 h 6415289"/>
                <a:gd name="connsiteX6246" fmla="*/ 6304324 w 6552172"/>
                <a:gd name="connsiteY6246" fmla="*/ 89288 h 6415289"/>
                <a:gd name="connsiteX6247" fmla="*/ 6312783 w 6552172"/>
                <a:gd name="connsiteY6247" fmla="*/ 88143 h 6415289"/>
                <a:gd name="connsiteX6248" fmla="*/ 6348722 w 6552172"/>
                <a:gd name="connsiteY6248" fmla="*/ 126880 h 6415289"/>
                <a:gd name="connsiteX6249" fmla="*/ 6344015 w 6552172"/>
                <a:gd name="connsiteY6249" fmla="*/ 139602 h 6415289"/>
                <a:gd name="connsiteX6250" fmla="*/ 6340834 w 6552172"/>
                <a:gd name="connsiteY6250" fmla="*/ 141701 h 6415289"/>
                <a:gd name="connsiteX6251" fmla="*/ 6342933 w 6552172"/>
                <a:gd name="connsiteY6251" fmla="*/ 123197 h 6415289"/>
                <a:gd name="connsiteX6252" fmla="*/ 6344969 w 6552172"/>
                <a:gd name="connsiteY6252" fmla="*/ 121855 h 6415289"/>
                <a:gd name="connsiteX6253" fmla="*/ 6348975 w 6552172"/>
                <a:gd name="connsiteY6253" fmla="*/ 127071 h 6415289"/>
                <a:gd name="connsiteX6254" fmla="*/ 6351711 w 6552172"/>
                <a:gd name="connsiteY6254" fmla="*/ 171405 h 6415289"/>
                <a:gd name="connsiteX6255" fmla="*/ 6345350 w 6552172"/>
                <a:gd name="connsiteY6255" fmla="*/ 175285 h 6415289"/>
                <a:gd name="connsiteX6256" fmla="*/ 6343505 w 6552172"/>
                <a:gd name="connsiteY6256" fmla="*/ 167080 h 6415289"/>
                <a:gd name="connsiteX6257" fmla="*/ 6351966 w 6552172"/>
                <a:gd name="connsiteY6257" fmla="*/ 171405 h 6415289"/>
                <a:gd name="connsiteX6258" fmla="*/ 6355210 w 6552172"/>
                <a:gd name="connsiteY6258" fmla="*/ 297665 h 6415289"/>
                <a:gd name="connsiteX6259" fmla="*/ 6353237 w 6552172"/>
                <a:gd name="connsiteY6259" fmla="*/ 305247 h 6415289"/>
                <a:gd name="connsiteX6260" fmla="*/ 6353174 w 6552172"/>
                <a:gd name="connsiteY6260" fmla="*/ 305298 h 6415289"/>
                <a:gd name="connsiteX6261" fmla="*/ 6348594 w 6552172"/>
                <a:gd name="connsiteY6261" fmla="*/ 315539 h 6415289"/>
                <a:gd name="connsiteX6262" fmla="*/ 6341598 w 6552172"/>
                <a:gd name="connsiteY6262" fmla="*/ 321900 h 6415289"/>
                <a:gd name="connsiteX6263" fmla="*/ 6338545 w 6552172"/>
                <a:gd name="connsiteY6263" fmla="*/ 320055 h 6415289"/>
                <a:gd name="connsiteX6264" fmla="*/ 6342424 w 6552172"/>
                <a:gd name="connsiteY6264" fmla="*/ 309306 h 6415289"/>
                <a:gd name="connsiteX6265" fmla="*/ 6327286 w 6552172"/>
                <a:gd name="connsiteY6265" fmla="*/ 300082 h 6415289"/>
                <a:gd name="connsiteX6266" fmla="*/ 6310239 w 6552172"/>
                <a:gd name="connsiteY6266" fmla="*/ 293022 h 6415289"/>
                <a:gd name="connsiteX6267" fmla="*/ 6311384 w 6552172"/>
                <a:gd name="connsiteY6267" fmla="*/ 278074 h 6415289"/>
                <a:gd name="connsiteX6268" fmla="*/ 6314501 w 6552172"/>
                <a:gd name="connsiteY6268" fmla="*/ 282463 h 6415289"/>
                <a:gd name="connsiteX6269" fmla="*/ 6329194 w 6552172"/>
                <a:gd name="connsiteY6269" fmla="*/ 289269 h 6415289"/>
                <a:gd name="connsiteX6270" fmla="*/ 6355463 w 6552172"/>
                <a:gd name="connsiteY6270" fmla="*/ 297665 h 6415289"/>
                <a:gd name="connsiteX6271" fmla="*/ 6402342 w 6552172"/>
                <a:gd name="connsiteY6271" fmla="*/ 131842 h 6415289"/>
                <a:gd name="connsiteX6272" fmla="*/ 6401579 w 6552172"/>
                <a:gd name="connsiteY6272" fmla="*/ 123827 h 6415289"/>
                <a:gd name="connsiteX6273" fmla="*/ 6411183 w 6552172"/>
                <a:gd name="connsiteY6273" fmla="*/ 127962 h 6415289"/>
                <a:gd name="connsiteX6274" fmla="*/ 6419134 w 6552172"/>
                <a:gd name="connsiteY6274" fmla="*/ 134322 h 6415289"/>
                <a:gd name="connsiteX6275" fmla="*/ 6418371 w 6552172"/>
                <a:gd name="connsiteY6275" fmla="*/ 143164 h 6415289"/>
                <a:gd name="connsiteX6276" fmla="*/ 6410611 w 6552172"/>
                <a:gd name="connsiteY6276" fmla="*/ 149524 h 6415289"/>
                <a:gd name="connsiteX6277" fmla="*/ 6418371 w 6552172"/>
                <a:gd name="connsiteY6277" fmla="*/ 151115 h 6415289"/>
                <a:gd name="connsiteX6278" fmla="*/ 6426068 w 6552172"/>
                <a:gd name="connsiteY6278" fmla="*/ 153659 h 6415289"/>
                <a:gd name="connsiteX6279" fmla="*/ 6429630 w 6552172"/>
                <a:gd name="connsiteY6279" fmla="*/ 159383 h 6415289"/>
                <a:gd name="connsiteX6280" fmla="*/ 6428994 w 6552172"/>
                <a:gd name="connsiteY6280" fmla="*/ 167334 h 6415289"/>
                <a:gd name="connsiteX6281" fmla="*/ 6419198 w 6552172"/>
                <a:gd name="connsiteY6281" fmla="*/ 175540 h 6415289"/>
                <a:gd name="connsiteX6282" fmla="*/ 6414427 w 6552172"/>
                <a:gd name="connsiteY6282" fmla="*/ 168670 h 6415289"/>
                <a:gd name="connsiteX6283" fmla="*/ 6406731 w 6552172"/>
                <a:gd name="connsiteY6283" fmla="*/ 159320 h 6415289"/>
                <a:gd name="connsiteX6284" fmla="*/ 6402851 w 6552172"/>
                <a:gd name="connsiteY6284" fmla="*/ 149270 h 6415289"/>
                <a:gd name="connsiteX6285" fmla="*/ 6402597 w 6552172"/>
                <a:gd name="connsiteY6285" fmla="*/ 131969 h 6415289"/>
                <a:gd name="connsiteX6286" fmla="*/ 6500361 w 6552172"/>
                <a:gd name="connsiteY6286" fmla="*/ 254858 h 6415289"/>
                <a:gd name="connsiteX6287" fmla="*/ 6511619 w 6552172"/>
                <a:gd name="connsiteY6287" fmla="*/ 251995 h 6415289"/>
                <a:gd name="connsiteX6288" fmla="*/ 6522942 w 6552172"/>
                <a:gd name="connsiteY6288" fmla="*/ 233549 h 6415289"/>
                <a:gd name="connsiteX6289" fmla="*/ 6525613 w 6552172"/>
                <a:gd name="connsiteY6289" fmla="*/ 228461 h 6415289"/>
                <a:gd name="connsiteX6290" fmla="*/ 6531083 w 6552172"/>
                <a:gd name="connsiteY6290" fmla="*/ 235967 h 6415289"/>
                <a:gd name="connsiteX6291" fmla="*/ 6536490 w 6552172"/>
                <a:gd name="connsiteY6291" fmla="*/ 244553 h 6415289"/>
                <a:gd name="connsiteX6292" fmla="*/ 6537253 w 6552172"/>
                <a:gd name="connsiteY6292" fmla="*/ 267452 h 6415289"/>
                <a:gd name="connsiteX6293" fmla="*/ 6531083 w 6552172"/>
                <a:gd name="connsiteY6293" fmla="*/ 265410 h 6415289"/>
                <a:gd name="connsiteX6294" fmla="*/ 6530892 w 6552172"/>
                <a:gd name="connsiteY6294" fmla="*/ 264908 h 6415289"/>
                <a:gd name="connsiteX6295" fmla="*/ 6496735 w 6552172"/>
                <a:gd name="connsiteY6295" fmla="*/ 262109 h 6415289"/>
                <a:gd name="connsiteX6296" fmla="*/ 6491011 w 6552172"/>
                <a:gd name="connsiteY6296" fmla="*/ 271841 h 6415289"/>
                <a:gd name="connsiteX6297" fmla="*/ 6475936 w 6552172"/>
                <a:gd name="connsiteY6297" fmla="*/ 282463 h 6415289"/>
                <a:gd name="connsiteX6298" fmla="*/ 6475936 w 6552172"/>
                <a:gd name="connsiteY6298" fmla="*/ 260201 h 6415289"/>
                <a:gd name="connsiteX6299" fmla="*/ 6484332 w 6552172"/>
                <a:gd name="connsiteY6299" fmla="*/ 241119 h 6415289"/>
                <a:gd name="connsiteX6300" fmla="*/ 6486304 w 6552172"/>
                <a:gd name="connsiteY6300" fmla="*/ 249578 h 6415289"/>
                <a:gd name="connsiteX6301" fmla="*/ 6500615 w 6552172"/>
                <a:gd name="connsiteY6301" fmla="*/ 254858 h 6415289"/>
                <a:gd name="connsiteX6302" fmla="*/ 6536172 w 6552172"/>
                <a:gd name="connsiteY6302" fmla="*/ 721798 h 6415289"/>
                <a:gd name="connsiteX6303" fmla="*/ 6540751 w 6552172"/>
                <a:gd name="connsiteY6303" fmla="*/ 724978 h 6415289"/>
                <a:gd name="connsiteX6304" fmla="*/ 6538461 w 6552172"/>
                <a:gd name="connsiteY6304" fmla="*/ 727777 h 6415289"/>
                <a:gd name="connsiteX6305" fmla="*/ 6516008 w 6552172"/>
                <a:gd name="connsiteY6305" fmla="*/ 715055 h 6415289"/>
                <a:gd name="connsiteX6306" fmla="*/ 6538016 w 6552172"/>
                <a:gd name="connsiteY6306" fmla="*/ 702779 h 6415289"/>
                <a:gd name="connsiteX6307" fmla="*/ 6536617 w 6552172"/>
                <a:gd name="connsiteY6307" fmla="*/ 708504 h 6415289"/>
                <a:gd name="connsiteX6308" fmla="*/ 6536426 w 6552172"/>
                <a:gd name="connsiteY6308" fmla="*/ 721798 h 6415289"/>
                <a:gd name="connsiteX6309" fmla="*/ 6526312 w 6552172"/>
                <a:gd name="connsiteY6309" fmla="*/ 1722147 h 6415289"/>
                <a:gd name="connsiteX6310" fmla="*/ 6524977 w 6552172"/>
                <a:gd name="connsiteY6310" fmla="*/ 1709426 h 6415289"/>
                <a:gd name="connsiteX6311" fmla="*/ 6543232 w 6552172"/>
                <a:gd name="connsiteY6311" fmla="*/ 1723102 h 6415289"/>
                <a:gd name="connsiteX6312" fmla="*/ 6526312 w 6552172"/>
                <a:gd name="connsiteY6312" fmla="*/ 1722147 h 6415289"/>
                <a:gd name="connsiteX6313" fmla="*/ 6541006 w 6552172"/>
                <a:gd name="connsiteY6313" fmla="*/ 1740848 h 6415289"/>
                <a:gd name="connsiteX6314" fmla="*/ 6533691 w 6552172"/>
                <a:gd name="connsiteY6314" fmla="*/ 1745110 h 6415289"/>
                <a:gd name="connsiteX6315" fmla="*/ 6536426 w 6552172"/>
                <a:gd name="connsiteY6315" fmla="*/ 1737858 h 6415289"/>
                <a:gd name="connsiteX6316" fmla="*/ 6541006 w 6552172"/>
                <a:gd name="connsiteY6316" fmla="*/ 1741230 h 6415289"/>
                <a:gd name="connsiteX6317" fmla="*/ 6538016 w 6552172"/>
                <a:gd name="connsiteY6317" fmla="*/ 2975971 h 6415289"/>
                <a:gd name="connsiteX6318" fmla="*/ 6538843 w 6552172"/>
                <a:gd name="connsiteY6318" fmla="*/ 2983795 h 6415289"/>
                <a:gd name="connsiteX6319" fmla="*/ 6530129 w 6552172"/>
                <a:gd name="connsiteY6319" fmla="*/ 2986785 h 6415289"/>
                <a:gd name="connsiteX6320" fmla="*/ 6538016 w 6552172"/>
                <a:gd name="connsiteY6320" fmla="*/ 2976226 h 6415289"/>
                <a:gd name="connsiteX6321" fmla="*/ 6534836 w 6552172"/>
                <a:gd name="connsiteY6321" fmla="*/ 1840075 h 6415289"/>
                <a:gd name="connsiteX6322" fmla="*/ 6539607 w 6552172"/>
                <a:gd name="connsiteY6322" fmla="*/ 1835561 h 6415289"/>
                <a:gd name="connsiteX6323" fmla="*/ 6544122 w 6552172"/>
                <a:gd name="connsiteY6323" fmla="*/ 1840330 h 6415289"/>
                <a:gd name="connsiteX6324" fmla="*/ 6539479 w 6552172"/>
                <a:gd name="connsiteY6324" fmla="*/ 1844846 h 6415289"/>
                <a:gd name="connsiteX6325" fmla="*/ 6534836 w 6552172"/>
                <a:gd name="connsiteY6325" fmla="*/ 1840330 h 6415289"/>
                <a:gd name="connsiteX6326" fmla="*/ 6530256 w 6552172"/>
                <a:gd name="connsiteY6326" fmla="*/ 5994894 h 6415289"/>
                <a:gd name="connsiteX6327" fmla="*/ 6531783 w 6552172"/>
                <a:gd name="connsiteY6327" fmla="*/ 6002717 h 6415289"/>
                <a:gd name="connsiteX6328" fmla="*/ 6530574 w 6552172"/>
                <a:gd name="connsiteY6328" fmla="*/ 6005707 h 6415289"/>
                <a:gd name="connsiteX6329" fmla="*/ 6519825 w 6552172"/>
                <a:gd name="connsiteY6329" fmla="*/ 6002590 h 6415289"/>
                <a:gd name="connsiteX6330" fmla="*/ 6520969 w 6552172"/>
                <a:gd name="connsiteY6330" fmla="*/ 5992795 h 6415289"/>
                <a:gd name="connsiteX6331" fmla="*/ 6530256 w 6552172"/>
                <a:gd name="connsiteY6331" fmla="*/ 5995148 h 6415289"/>
                <a:gd name="connsiteX6332" fmla="*/ 6533627 w 6552172"/>
                <a:gd name="connsiteY6332" fmla="*/ 5979946 h 6415289"/>
                <a:gd name="connsiteX6333" fmla="*/ 6533627 w 6552172"/>
                <a:gd name="connsiteY6333" fmla="*/ 5979946 h 6415289"/>
                <a:gd name="connsiteX6334" fmla="*/ 6534137 w 6552172"/>
                <a:gd name="connsiteY6334" fmla="*/ 5985798 h 6415289"/>
                <a:gd name="connsiteX6335" fmla="*/ 6530447 w 6552172"/>
                <a:gd name="connsiteY6335" fmla="*/ 5985798 h 6415289"/>
                <a:gd name="connsiteX6336" fmla="*/ 6533627 w 6552172"/>
                <a:gd name="connsiteY6336" fmla="*/ 5980201 h 6415289"/>
                <a:gd name="connsiteX6337" fmla="*/ 6527266 w 6552172"/>
                <a:gd name="connsiteY6337" fmla="*/ 6104934 h 6415289"/>
                <a:gd name="connsiteX6338" fmla="*/ 6522432 w 6552172"/>
                <a:gd name="connsiteY6338" fmla="*/ 6101817 h 6415289"/>
                <a:gd name="connsiteX6339" fmla="*/ 6525359 w 6552172"/>
                <a:gd name="connsiteY6339" fmla="*/ 6098637 h 6415289"/>
                <a:gd name="connsiteX6340" fmla="*/ 6525359 w 6552172"/>
                <a:gd name="connsiteY6340" fmla="*/ 6098637 h 6415289"/>
                <a:gd name="connsiteX6341" fmla="*/ 6530193 w 6552172"/>
                <a:gd name="connsiteY6341" fmla="*/ 6101817 h 6415289"/>
                <a:gd name="connsiteX6342" fmla="*/ 6527266 w 6552172"/>
                <a:gd name="connsiteY6342" fmla="*/ 6105189 h 6415289"/>
                <a:gd name="connsiteX6343" fmla="*/ 6491456 w 6552172"/>
                <a:gd name="connsiteY6343" fmla="*/ 6019828 h 6415289"/>
                <a:gd name="connsiteX6344" fmla="*/ 6499216 w 6552172"/>
                <a:gd name="connsiteY6344" fmla="*/ 6014294 h 6415289"/>
                <a:gd name="connsiteX6345" fmla="*/ 6507167 w 6552172"/>
                <a:gd name="connsiteY6345" fmla="*/ 6006661 h 6415289"/>
                <a:gd name="connsiteX6346" fmla="*/ 6509774 w 6552172"/>
                <a:gd name="connsiteY6346" fmla="*/ 6008887 h 6415289"/>
                <a:gd name="connsiteX6347" fmla="*/ 6508757 w 6552172"/>
                <a:gd name="connsiteY6347" fmla="*/ 6018492 h 6415289"/>
                <a:gd name="connsiteX6348" fmla="*/ 6491456 w 6552172"/>
                <a:gd name="connsiteY6348" fmla="*/ 6020082 h 6415289"/>
                <a:gd name="connsiteX6349" fmla="*/ 6505386 w 6552172"/>
                <a:gd name="connsiteY6349" fmla="*/ 6035729 h 6415289"/>
                <a:gd name="connsiteX6350" fmla="*/ 6502142 w 6552172"/>
                <a:gd name="connsiteY6350" fmla="*/ 6038847 h 6415289"/>
                <a:gd name="connsiteX6351" fmla="*/ 6500743 w 6552172"/>
                <a:gd name="connsiteY6351" fmla="*/ 6035729 h 6415289"/>
                <a:gd name="connsiteX6352" fmla="*/ 6503987 w 6552172"/>
                <a:gd name="connsiteY6352" fmla="*/ 6032613 h 6415289"/>
                <a:gd name="connsiteX6353" fmla="*/ 6504050 w 6552172"/>
                <a:gd name="connsiteY6353" fmla="*/ 6032613 h 6415289"/>
                <a:gd name="connsiteX6354" fmla="*/ 6505386 w 6552172"/>
                <a:gd name="connsiteY6354" fmla="*/ 6035984 h 6415289"/>
                <a:gd name="connsiteX6355" fmla="*/ 6500743 w 6552172"/>
                <a:gd name="connsiteY6355" fmla="*/ 6090813 h 6415289"/>
                <a:gd name="connsiteX6356" fmla="*/ 6493491 w 6552172"/>
                <a:gd name="connsiteY6356" fmla="*/ 6093421 h 6415289"/>
                <a:gd name="connsiteX6357" fmla="*/ 6496099 w 6552172"/>
                <a:gd name="connsiteY6357" fmla="*/ 6086043 h 6415289"/>
                <a:gd name="connsiteX6358" fmla="*/ 6500743 w 6552172"/>
                <a:gd name="connsiteY6358" fmla="*/ 6090801 h 6415289"/>
                <a:gd name="connsiteX6359" fmla="*/ 6500743 w 6552172"/>
                <a:gd name="connsiteY6359" fmla="*/ 6091068 h 6415289"/>
                <a:gd name="connsiteX6360" fmla="*/ 6410866 w 6552172"/>
                <a:gd name="connsiteY6360" fmla="*/ 6056783 h 6415289"/>
                <a:gd name="connsiteX6361" fmla="*/ 6406159 w 6552172"/>
                <a:gd name="connsiteY6361" fmla="*/ 6049723 h 6415289"/>
                <a:gd name="connsiteX6362" fmla="*/ 6426322 w 6552172"/>
                <a:gd name="connsiteY6362" fmla="*/ 6054112 h 6415289"/>
                <a:gd name="connsiteX6363" fmla="*/ 6410866 w 6552172"/>
                <a:gd name="connsiteY6363" fmla="*/ 6057038 h 6415289"/>
                <a:gd name="connsiteX6364" fmla="*/ 6417227 w 6552172"/>
                <a:gd name="connsiteY6364" fmla="*/ 6080127 h 6415289"/>
                <a:gd name="connsiteX6365" fmla="*/ 6412583 w 6552172"/>
                <a:gd name="connsiteY6365" fmla="*/ 6082926 h 6415289"/>
                <a:gd name="connsiteX6366" fmla="*/ 6407939 w 6552172"/>
                <a:gd name="connsiteY6366" fmla="*/ 6078283 h 6415289"/>
                <a:gd name="connsiteX6367" fmla="*/ 6412583 w 6552172"/>
                <a:gd name="connsiteY6367" fmla="*/ 6075484 h 6415289"/>
                <a:gd name="connsiteX6368" fmla="*/ 6417036 w 6552172"/>
                <a:gd name="connsiteY6368" fmla="*/ 6080382 h 6415289"/>
                <a:gd name="connsiteX6369" fmla="*/ 6352156 w 6552172"/>
                <a:gd name="connsiteY6369" fmla="*/ 5620439 h 6415289"/>
                <a:gd name="connsiteX6370" fmla="*/ 6356990 w 6552172"/>
                <a:gd name="connsiteY6370" fmla="*/ 5617258 h 6415289"/>
                <a:gd name="connsiteX6371" fmla="*/ 6359916 w 6552172"/>
                <a:gd name="connsiteY6371" fmla="*/ 5620439 h 6415289"/>
                <a:gd name="connsiteX6372" fmla="*/ 6355082 w 6552172"/>
                <a:gd name="connsiteY6372" fmla="*/ 5623555 h 6415289"/>
                <a:gd name="connsiteX6373" fmla="*/ 6351966 w 6552172"/>
                <a:gd name="connsiteY6373" fmla="*/ 5620693 h 6415289"/>
                <a:gd name="connsiteX6374" fmla="*/ 6358517 w 6552172"/>
                <a:gd name="connsiteY6374" fmla="*/ 5922445 h 6415289"/>
                <a:gd name="connsiteX6375" fmla="*/ 6361443 w 6552172"/>
                <a:gd name="connsiteY6375" fmla="*/ 5925619 h 6415289"/>
                <a:gd name="connsiteX6376" fmla="*/ 6361443 w 6552172"/>
                <a:gd name="connsiteY6376" fmla="*/ 5925625 h 6415289"/>
                <a:gd name="connsiteX6377" fmla="*/ 6356609 w 6552172"/>
                <a:gd name="connsiteY6377" fmla="*/ 5928743 h 6415289"/>
                <a:gd name="connsiteX6378" fmla="*/ 6353683 w 6552172"/>
                <a:gd name="connsiteY6378" fmla="*/ 5925625 h 6415289"/>
                <a:gd name="connsiteX6379" fmla="*/ 6358326 w 6552172"/>
                <a:gd name="connsiteY6379" fmla="*/ 5922700 h 6415289"/>
                <a:gd name="connsiteX6380" fmla="*/ 6253120 w 6552172"/>
                <a:gd name="connsiteY6380" fmla="*/ 5994830 h 6415289"/>
                <a:gd name="connsiteX6381" fmla="*/ 6254519 w 6552172"/>
                <a:gd name="connsiteY6381" fmla="*/ 5997947 h 6415289"/>
                <a:gd name="connsiteX6382" fmla="*/ 6251211 w 6552172"/>
                <a:gd name="connsiteY6382" fmla="*/ 6001127 h 6415289"/>
                <a:gd name="connsiteX6383" fmla="*/ 6249876 w 6552172"/>
                <a:gd name="connsiteY6383" fmla="*/ 5997947 h 6415289"/>
                <a:gd name="connsiteX6384" fmla="*/ 6252929 w 6552172"/>
                <a:gd name="connsiteY6384" fmla="*/ 5995085 h 6415289"/>
                <a:gd name="connsiteX6385" fmla="*/ 6248286 w 6552172"/>
                <a:gd name="connsiteY6385" fmla="*/ 5953931 h 6415289"/>
                <a:gd name="connsiteX6386" fmla="*/ 6244151 w 6552172"/>
                <a:gd name="connsiteY6386" fmla="*/ 5950750 h 6415289"/>
                <a:gd name="connsiteX6387" fmla="*/ 6249558 w 6552172"/>
                <a:gd name="connsiteY6387" fmla="*/ 5947888 h 6415289"/>
                <a:gd name="connsiteX6388" fmla="*/ 6252420 w 6552172"/>
                <a:gd name="connsiteY6388" fmla="*/ 5950750 h 6415289"/>
                <a:gd name="connsiteX6389" fmla="*/ 6248095 w 6552172"/>
                <a:gd name="connsiteY6389" fmla="*/ 5954185 h 6415289"/>
                <a:gd name="connsiteX6390" fmla="*/ 6249876 w 6552172"/>
                <a:gd name="connsiteY6390" fmla="*/ 5468099 h 6415289"/>
                <a:gd name="connsiteX6391" fmla="*/ 6254774 w 6552172"/>
                <a:gd name="connsiteY6391" fmla="*/ 5463075 h 6415289"/>
                <a:gd name="connsiteX6392" fmla="*/ 6254774 w 6552172"/>
                <a:gd name="connsiteY6392" fmla="*/ 5463075 h 6415289"/>
                <a:gd name="connsiteX6393" fmla="*/ 6258463 w 6552172"/>
                <a:gd name="connsiteY6393" fmla="*/ 5466827 h 6415289"/>
                <a:gd name="connsiteX6394" fmla="*/ 6249685 w 6552172"/>
                <a:gd name="connsiteY6394" fmla="*/ 5468608 h 6415289"/>
                <a:gd name="connsiteX6395" fmla="*/ 6254392 w 6552172"/>
                <a:gd name="connsiteY6395" fmla="*/ 5368681 h 6415289"/>
                <a:gd name="connsiteX6396" fmla="*/ 6263169 w 6552172"/>
                <a:gd name="connsiteY6396" fmla="*/ 5382421 h 6415289"/>
                <a:gd name="connsiteX6397" fmla="*/ 6263169 w 6552172"/>
                <a:gd name="connsiteY6397" fmla="*/ 5382421 h 6415289"/>
                <a:gd name="connsiteX6398" fmla="*/ 6253565 w 6552172"/>
                <a:gd name="connsiteY6398" fmla="*/ 5380640 h 6415289"/>
                <a:gd name="connsiteX6399" fmla="*/ 6254201 w 6552172"/>
                <a:gd name="connsiteY6399" fmla="*/ 5368936 h 6415289"/>
                <a:gd name="connsiteX6400" fmla="*/ 6254392 w 6552172"/>
                <a:gd name="connsiteY6400" fmla="*/ 5399849 h 6415289"/>
                <a:gd name="connsiteX6401" fmla="*/ 6264506 w 6552172"/>
                <a:gd name="connsiteY6401" fmla="*/ 5390753 h 6415289"/>
                <a:gd name="connsiteX6402" fmla="*/ 6265778 w 6552172"/>
                <a:gd name="connsiteY6402" fmla="*/ 5399976 h 6415289"/>
                <a:gd name="connsiteX6403" fmla="*/ 6254074 w 6552172"/>
                <a:gd name="connsiteY6403" fmla="*/ 5400103 h 6415289"/>
                <a:gd name="connsiteX6404" fmla="*/ 6264315 w 6552172"/>
                <a:gd name="connsiteY6404" fmla="*/ 5176015 h 6415289"/>
                <a:gd name="connsiteX6405" fmla="*/ 6273284 w 6552172"/>
                <a:gd name="connsiteY6405" fmla="*/ 5165266 h 6415289"/>
                <a:gd name="connsiteX6406" fmla="*/ 6280280 w 6552172"/>
                <a:gd name="connsiteY6406" fmla="*/ 5176779 h 6415289"/>
                <a:gd name="connsiteX6407" fmla="*/ 6263996 w 6552172"/>
                <a:gd name="connsiteY6407" fmla="*/ 5176015 h 6415289"/>
                <a:gd name="connsiteX6408" fmla="*/ 6243961 w 6552172"/>
                <a:gd name="connsiteY6408" fmla="*/ 4994162 h 6415289"/>
                <a:gd name="connsiteX6409" fmla="*/ 6232956 w 6552172"/>
                <a:gd name="connsiteY6409" fmla="*/ 4994162 h 6415289"/>
                <a:gd name="connsiteX6410" fmla="*/ 6246632 w 6552172"/>
                <a:gd name="connsiteY6410" fmla="*/ 4979788 h 6415289"/>
                <a:gd name="connsiteX6411" fmla="*/ 6243642 w 6552172"/>
                <a:gd name="connsiteY6411" fmla="*/ 4994417 h 6415289"/>
                <a:gd name="connsiteX6412" fmla="*/ 6246886 w 6552172"/>
                <a:gd name="connsiteY6412" fmla="*/ 5146820 h 6415289"/>
                <a:gd name="connsiteX6413" fmla="*/ 6243770 w 6552172"/>
                <a:gd name="connsiteY6413" fmla="*/ 5151527 h 6415289"/>
                <a:gd name="connsiteX6414" fmla="*/ 6240653 w 6552172"/>
                <a:gd name="connsiteY6414" fmla="*/ 5146820 h 6415289"/>
                <a:gd name="connsiteX6415" fmla="*/ 6243770 w 6552172"/>
                <a:gd name="connsiteY6415" fmla="*/ 5142113 h 6415289"/>
                <a:gd name="connsiteX6416" fmla="*/ 6246568 w 6552172"/>
                <a:gd name="connsiteY6416" fmla="*/ 5147138 h 6415289"/>
                <a:gd name="connsiteX6417" fmla="*/ 6228631 w 6552172"/>
                <a:gd name="connsiteY6417" fmla="*/ 5335606 h 6415289"/>
                <a:gd name="connsiteX6418" fmla="*/ 6232892 w 6552172"/>
                <a:gd name="connsiteY6418" fmla="*/ 5338532 h 6415289"/>
                <a:gd name="connsiteX6419" fmla="*/ 6233338 w 6552172"/>
                <a:gd name="connsiteY6419" fmla="*/ 5359204 h 6415289"/>
                <a:gd name="connsiteX6420" fmla="*/ 6225196 w 6552172"/>
                <a:gd name="connsiteY6420" fmla="*/ 5363911 h 6415289"/>
                <a:gd name="connsiteX6421" fmla="*/ 6209740 w 6552172"/>
                <a:gd name="connsiteY6421" fmla="*/ 5366264 h 6415289"/>
                <a:gd name="connsiteX6422" fmla="*/ 6219026 w 6552172"/>
                <a:gd name="connsiteY6422" fmla="*/ 5358568 h 6415289"/>
                <a:gd name="connsiteX6423" fmla="*/ 6228313 w 6552172"/>
                <a:gd name="connsiteY6423" fmla="*/ 5335924 h 6415289"/>
                <a:gd name="connsiteX6424" fmla="*/ 6170875 w 6552172"/>
                <a:gd name="connsiteY6424" fmla="*/ 5522738 h 6415289"/>
                <a:gd name="connsiteX6425" fmla="*/ 6173547 w 6552172"/>
                <a:gd name="connsiteY6425" fmla="*/ 5516377 h 6415289"/>
                <a:gd name="connsiteX6426" fmla="*/ 6181753 w 6552172"/>
                <a:gd name="connsiteY6426" fmla="*/ 5520893 h 6415289"/>
                <a:gd name="connsiteX6427" fmla="*/ 6170558 w 6552172"/>
                <a:gd name="connsiteY6427" fmla="*/ 5523056 h 6415289"/>
                <a:gd name="connsiteX6428" fmla="*/ 6181307 w 6552172"/>
                <a:gd name="connsiteY6428" fmla="*/ 5576232 h 6415289"/>
                <a:gd name="connsiteX6429" fmla="*/ 6177809 w 6552172"/>
                <a:gd name="connsiteY6429" fmla="*/ 5577567 h 6415289"/>
                <a:gd name="connsiteX6430" fmla="*/ 6175583 w 6552172"/>
                <a:gd name="connsiteY6430" fmla="*/ 5570443 h 6415289"/>
                <a:gd name="connsiteX6431" fmla="*/ 6179017 w 6552172"/>
                <a:gd name="connsiteY6431" fmla="*/ 5569108 h 6415289"/>
                <a:gd name="connsiteX6432" fmla="*/ 6180990 w 6552172"/>
                <a:gd name="connsiteY6432" fmla="*/ 5576740 h 6415289"/>
                <a:gd name="connsiteX6433" fmla="*/ 6172466 w 6552172"/>
                <a:gd name="connsiteY6433" fmla="*/ 5755667 h 6415289"/>
                <a:gd name="connsiteX6434" fmla="*/ 6171130 w 6552172"/>
                <a:gd name="connsiteY6434" fmla="*/ 5758784 h 6415289"/>
                <a:gd name="connsiteX6435" fmla="*/ 6167822 w 6552172"/>
                <a:gd name="connsiteY6435" fmla="*/ 5755667 h 6415289"/>
                <a:gd name="connsiteX6436" fmla="*/ 6169222 w 6552172"/>
                <a:gd name="connsiteY6436" fmla="*/ 5752487 h 6415289"/>
                <a:gd name="connsiteX6437" fmla="*/ 6172148 w 6552172"/>
                <a:gd name="connsiteY6437" fmla="*/ 5755896 h 6415289"/>
                <a:gd name="connsiteX6438" fmla="*/ 6172148 w 6552172"/>
                <a:gd name="connsiteY6438" fmla="*/ 5755985 h 6415289"/>
                <a:gd name="connsiteX6439" fmla="*/ 6180544 w 6552172"/>
                <a:gd name="connsiteY6439" fmla="*/ 4931319 h 6415289"/>
                <a:gd name="connsiteX6440" fmla="*/ 6174183 w 6552172"/>
                <a:gd name="connsiteY6440" fmla="*/ 4926612 h 6415289"/>
                <a:gd name="connsiteX6441" fmla="*/ 6178445 w 6552172"/>
                <a:gd name="connsiteY6441" fmla="*/ 4921841 h 6415289"/>
                <a:gd name="connsiteX6442" fmla="*/ 6184806 w 6552172"/>
                <a:gd name="connsiteY6442" fmla="*/ 4926561 h 6415289"/>
                <a:gd name="connsiteX6443" fmla="*/ 6184806 w 6552172"/>
                <a:gd name="connsiteY6443" fmla="*/ 4926612 h 6415289"/>
                <a:gd name="connsiteX6444" fmla="*/ 6180799 w 6552172"/>
                <a:gd name="connsiteY6444" fmla="*/ 4931611 h 6415289"/>
                <a:gd name="connsiteX6445" fmla="*/ 6180226 w 6552172"/>
                <a:gd name="connsiteY6445" fmla="*/ 4931637 h 6415289"/>
                <a:gd name="connsiteX6446" fmla="*/ 6149949 w 6552172"/>
                <a:gd name="connsiteY6446" fmla="*/ 1112918 h 6415289"/>
                <a:gd name="connsiteX6447" fmla="*/ 6148931 w 6552172"/>
                <a:gd name="connsiteY6447" fmla="*/ 1120297 h 6415289"/>
                <a:gd name="connsiteX6448" fmla="*/ 6138372 w 6552172"/>
                <a:gd name="connsiteY6448" fmla="*/ 1123286 h 6415289"/>
                <a:gd name="connsiteX6449" fmla="*/ 6149631 w 6552172"/>
                <a:gd name="connsiteY6449" fmla="*/ 1113236 h 6415289"/>
                <a:gd name="connsiteX6450" fmla="*/ 6136656 w 6552172"/>
                <a:gd name="connsiteY6450" fmla="*/ 133368 h 6415289"/>
                <a:gd name="connsiteX6451" fmla="*/ 6133729 w 6552172"/>
                <a:gd name="connsiteY6451" fmla="*/ 130188 h 6415289"/>
                <a:gd name="connsiteX6452" fmla="*/ 6138563 w 6552172"/>
                <a:gd name="connsiteY6452" fmla="*/ 127071 h 6415289"/>
                <a:gd name="connsiteX6453" fmla="*/ 6141489 w 6552172"/>
                <a:gd name="connsiteY6453" fmla="*/ 130188 h 6415289"/>
                <a:gd name="connsiteX6454" fmla="*/ 6136337 w 6552172"/>
                <a:gd name="connsiteY6454" fmla="*/ 133495 h 6415289"/>
                <a:gd name="connsiteX6455" fmla="*/ 6186078 w 6552172"/>
                <a:gd name="connsiteY6455" fmla="*/ 369351 h 6415289"/>
                <a:gd name="connsiteX6456" fmla="*/ 6198163 w 6552172"/>
                <a:gd name="connsiteY6456" fmla="*/ 386270 h 6415289"/>
                <a:gd name="connsiteX6457" fmla="*/ 6189004 w 6552172"/>
                <a:gd name="connsiteY6457" fmla="*/ 388178 h 6415289"/>
                <a:gd name="connsiteX6458" fmla="*/ 6181753 w 6552172"/>
                <a:gd name="connsiteY6458" fmla="*/ 378765 h 6415289"/>
                <a:gd name="connsiteX6459" fmla="*/ 6185569 w 6552172"/>
                <a:gd name="connsiteY6459" fmla="*/ 369478 h 6415289"/>
                <a:gd name="connsiteX6460" fmla="*/ 6184869 w 6552172"/>
                <a:gd name="connsiteY6460" fmla="*/ 296966 h 6415289"/>
                <a:gd name="connsiteX6461" fmla="*/ 6187986 w 6552172"/>
                <a:gd name="connsiteY6461" fmla="*/ 293785 h 6415289"/>
                <a:gd name="connsiteX6462" fmla="*/ 6191103 w 6552172"/>
                <a:gd name="connsiteY6462" fmla="*/ 296966 h 6415289"/>
                <a:gd name="connsiteX6463" fmla="*/ 6187986 w 6552172"/>
                <a:gd name="connsiteY6463" fmla="*/ 300082 h 6415289"/>
                <a:gd name="connsiteX6464" fmla="*/ 6184551 w 6552172"/>
                <a:gd name="connsiteY6464" fmla="*/ 297347 h 6415289"/>
                <a:gd name="connsiteX6465" fmla="*/ 6243134 w 6552172"/>
                <a:gd name="connsiteY6465" fmla="*/ 276484 h 6415289"/>
                <a:gd name="connsiteX6466" fmla="*/ 6270421 w 6552172"/>
                <a:gd name="connsiteY6466" fmla="*/ 255049 h 6415289"/>
                <a:gd name="connsiteX6467" fmla="*/ 6272902 w 6552172"/>
                <a:gd name="connsiteY6467" fmla="*/ 261855 h 6415289"/>
                <a:gd name="connsiteX6468" fmla="*/ 6266541 w 6552172"/>
                <a:gd name="connsiteY6468" fmla="*/ 271777 h 6415289"/>
                <a:gd name="connsiteX6469" fmla="*/ 6262343 w 6552172"/>
                <a:gd name="connsiteY6469" fmla="*/ 276166 h 6415289"/>
                <a:gd name="connsiteX6470" fmla="*/ 6255346 w 6552172"/>
                <a:gd name="connsiteY6470" fmla="*/ 282527 h 6415289"/>
                <a:gd name="connsiteX6471" fmla="*/ 6242815 w 6552172"/>
                <a:gd name="connsiteY6471" fmla="*/ 276611 h 6415289"/>
                <a:gd name="connsiteX6472" fmla="*/ 6248477 w 6552172"/>
                <a:gd name="connsiteY6472" fmla="*/ 209379 h 6415289"/>
                <a:gd name="connsiteX6473" fmla="*/ 6256682 w 6552172"/>
                <a:gd name="connsiteY6473" fmla="*/ 213259 h 6415289"/>
                <a:gd name="connsiteX6474" fmla="*/ 6245932 w 6552172"/>
                <a:gd name="connsiteY6474" fmla="*/ 218093 h 6415289"/>
                <a:gd name="connsiteX6475" fmla="*/ 6248158 w 6552172"/>
                <a:gd name="connsiteY6475" fmla="*/ 209506 h 6415289"/>
                <a:gd name="connsiteX6476" fmla="*/ 6304514 w 6552172"/>
                <a:gd name="connsiteY6476" fmla="*/ 176875 h 6415289"/>
                <a:gd name="connsiteX6477" fmla="*/ 6299299 w 6552172"/>
                <a:gd name="connsiteY6477" fmla="*/ 171532 h 6415289"/>
                <a:gd name="connsiteX6478" fmla="*/ 6319716 w 6552172"/>
                <a:gd name="connsiteY6478" fmla="*/ 179229 h 6415289"/>
                <a:gd name="connsiteX6479" fmla="*/ 6314310 w 6552172"/>
                <a:gd name="connsiteY6479" fmla="*/ 186226 h 6415289"/>
                <a:gd name="connsiteX6480" fmla="*/ 6310685 w 6552172"/>
                <a:gd name="connsiteY6480" fmla="*/ 182600 h 6415289"/>
                <a:gd name="connsiteX6481" fmla="*/ 6304197 w 6552172"/>
                <a:gd name="connsiteY6481" fmla="*/ 177003 h 6415289"/>
                <a:gd name="connsiteX6482" fmla="*/ 6300698 w 6552172"/>
                <a:gd name="connsiteY6482" fmla="*/ 226425 h 6415289"/>
                <a:gd name="connsiteX6483" fmla="*/ 6304006 w 6552172"/>
                <a:gd name="connsiteY6483" fmla="*/ 231196 h 6415289"/>
                <a:gd name="connsiteX6484" fmla="*/ 6304006 w 6552172"/>
                <a:gd name="connsiteY6484" fmla="*/ 231196 h 6415289"/>
                <a:gd name="connsiteX6485" fmla="*/ 6285750 w 6552172"/>
                <a:gd name="connsiteY6485" fmla="*/ 231196 h 6415289"/>
                <a:gd name="connsiteX6486" fmla="*/ 6300380 w 6552172"/>
                <a:gd name="connsiteY6486" fmla="*/ 226553 h 6415289"/>
                <a:gd name="connsiteX6487" fmla="*/ 6288740 w 6552172"/>
                <a:gd name="connsiteY6487" fmla="*/ 348424 h 6415289"/>
                <a:gd name="connsiteX6488" fmla="*/ 6307822 w 6552172"/>
                <a:gd name="connsiteY6488" fmla="*/ 350396 h 6415289"/>
                <a:gd name="connsiteX6489" fmla="*/ 6314756 w 6552172"/>
                <a:gd name="connsiteY6489" fmla="*/ 352940 h 6415289"/>
                <a:gd name="connsiteX6490" fmla="*/ 6279135 w 6552172"/>
                <a:gd name="connsiteY6490" fmla="*/ 349760 h 6415289"/>
                <a:gd name="connsiteX6491" fmla="*/ 6288422 w 6552172"/>
                <a:gd name="connsiteY6491" fmla="*/ 348551 h 6415289"/>
                <a:gd name="connsiteX6492" fmla="*/ 6350184 w 6552172"/>
                <a:gd name="connsiteY6492" fmla="*/ 345244 h 6415289"/>
                <a:gd name="connsiteX6493" fmla="*/ 6343824 w 6552172"/>
                <a:gd name="connsiteY6493" fmla="*/ 353004 h 6415289"/>
                <a:gd name="connsiteX6494" fmla="*/ 6341343 w 6552172"/>
                <a:gd name="connsiteY6494" fmla="*/ 350777 h 6415289"/>
                <a:gd name="connsiteX6495" fmla="*/ 6334092 w 6552172"/>
                <a:gd name="connsiteY6495" fmla="*/ 349442 h 6415289"/>
                <a:gd name="connsiteX6496" fmla="*/ 6339308 w 6552172"/>
                <a:gd name="connsiteY6496" fmla="*/ 343081 h 6415289"/>
                <a:gd name="connsiteX6497" fmla="*/ 6349866 w 6552172"/>
                <a:gd name="connsiteY6497" fmla="*/ 345371 h 6415289"/>
                <a:gd name="connsiteX6498" fmla="*/ 6347831 w 6552172"/>
                <a:gd name="connsiteY6498" fmla="*/ 379464 h 6415289"/>
                <a:gd name="connsiteX6499" fmla="*/ 6339880 w 6552172"/>
                <a:gd name="connsiteY6499" fmla="*/ 378256 h 6415289"/>
                <a:gd name="connsiteX6500" fmla="*/ 6352601 w 6552172"/>
                <a:gd name="connsiteY6500" fmla="*/ 374757 h 6415289"/>
                <a:gd name="connsiteX6501" fmla="*/ 6347513 w 6552172"/>
                <a:gd name="connsiteY6501" fmla="*/ 379591 h 6415289"/>
                <a:gd name="connsiteX6502" fmla="*/ 6355400 w 6552172"/>
                <a:gd name="connsiteY6502" fmla="*/ 391295 h 6415289"/>
                <a:gd name="connsiteX6503" fmla="*/ 6350820 w 6552172"/>
                <a:gd name="connsiteY6503" fmla="*/ 394476 h 6415289"/>
                <a:gd name="connsiteX6504" fmla="*/ 6338099 w 6552172"/>
                <a:gd name="connsiteY6504" fmla="*/ 419918 h 6415289"/>
                <a:gd name="connsiteX6505" fmla="*/ 6334410 w 6552172"/>
                <a:gd name="connsiteY6505" fmla="*/ 421063 h 6415289"/>
                <a:gd name="connsiteX6506" fmla="*/ 6322452 w 6552172"/>
                <a:gd name="connsiteY6506" fmla="*/ 417947 h 6415289"/>
                <a:gd name="connsiteX6507" fmla="*/ 6311129 w 6552172"/>
                <a:gd name="connsiteY6507" fmla="*/ 408596 h 6415289"/>
                <a:gd name="connsiteX6508" fmla="*/ 6315900 w 6552172"/>
                <a:gd name="connsiteY6508" fmla="*/ 398928 h 6415289"/>
                <a:gd name="connsiteX6509" fmla="*/ 6330021 w 6552172"/>
                <a:gd name="connsiteY6509" fmla="*/ 396384 h 6415289"/>
                <a:gd name="connsiteX6510" fmla="*/ 6355082 w 6552172"/>
                <a:gd name="connsiteY6510" fmla="*/ 391422 h 6415289"/>
                <a:gd name="connsiteX6511" fmla="*/ 6375946 w 6552172"/>
                <a:gd name="connsiteY6511" fmla="*/ 421254 h 6415289"/>
                <a:gd name="connsiteX6512" fmla="*/ 6369585 w 6552172"/>
                <a:gd name="connsiteY6512" fmla="*/ 416547 h 6415289"/>
                <a:gd name="connsiteX6513" fmla="*/ 6372320 w 6552172"/>
                <a:gd name="connsiteY6513" fmla="*/ 407261 h 6415289"/>
                <a:gd name="connsiteX6514" fmla="*/ 6385041 w 6552172"/>
                <a:gd name="connsiteY6514" fmla="*/ 414321 h 6415289"/>
                <a:gd name="connsiteX6515" fmla="*/ 6383514 w 6552172"/>
                <a:gd name="connsiteY6515" fmla="*/ 423608 h 6415289"/>
                <a:gd name="connsiteX6516" fmla="*/ 6375627 w 6552172"/>
                <a:gd name="connsiteY6516" fmla="*/ 421381 h 6415289"/>
                <a:gd name="connsiteX6517" fmla="*/ 6378363 w 6552172"/>
                <a:gd name="connsiteY6517" fmla="*/ 468005 h 6415289"/>
                <a:gd name="connsiteX6518" fmla="*/ 6367804 w 6552172"/>
                <a:gd name="connsiteY6518" fmla="*/ 468323 h 6415289"/>
                <a:gd name="connsiteX6519" fmla="*/ 6378808 w 6552172"/>
                <a:gd name="connsiteY6519" fmla="*/ 461327 h 6415289"/>
                <a:gd name="connsiteX6520" fmla="*/ 6378044 w 6552172"/>
                <a:gd name="connsiteY6520" fmla="*/ 468133 h 6415289"/>
                <a:gd name="connsiteX6521" fmla="*/ 6365132 w 6552172"/>
                <a:gd name="connsiteY6521" fmla="*/ 378955 h 6415289"/>
                <a:gd name="connsiteX6522" fmla="*/ 6364560 w 6552172"/>
                <a:gd name="connsiteY6522" fmla="*/ 373994 h 6415289"/>
                <a:gd name="connsiteX6523" fmla="*/ 6369839 w 6552172"/>
                <a:gd name="connsiteY6523" fmla="*/ 373422 h 6415289"/>
                <a:gd name="connsiteX6524" fmla="*/ 6370221 w 6552172"/>
                <a:gd name="connsiteY6524" fmla="*/ 378828 h 6415289"/>
                <a:gd name="connsiteX6525" fmla="*/ 6364814 w 6552172"/>
                <a:gd name="connsiteY6525" fmla="*/ 379210 h 6415289"/>
                <a:gd name="connsiteX6526" fmla="*/ 6366086 w 6552172"/>
                <a:gd name="connsiteY6526" fmla="*/ 489950 h 6415289"/>
                <a:gd name="connsiteX6527" fmla="*/ 6372447 w 6552172"/>
                <a:gd name="connsiteY6527" fmla="*/ 482190 h 6415289"/>
                <a:gd name="connsiteX6528" fmla="*/ 6384786 w 6552172"/>
                <a:gd name="connsiteY6528" fmla="*/ 482190 h 6415289"/>
                <a:gd name="connsiteX6529" fmla="*/ 6389812 w 6552172"/>
                <a:gd name="connsiteY6529" fmla="*/ 488550 h 6415289"/>
                <a:gd name="connsiteX6530" fmla="*/ 6391020 w 6552172"/>
                <a:gd name="connsiteY6530" fmla="*/ 494911 h 6415289"/>
                <a:gd name="connsiteX6531" fmla="*/ 6395727 w 6552172"/>
                <a:gd name="connsiteY6531" fmla="*/ 505597 h 6415289"/>
                <a:gd name="connsiteX6532" fmla="*/ 6397254 w 6552172"/>
                <a:gd name="connsiteY6532" fmla="*/ 520163 h 6415289"/>
                <a:gd name="connsiteX6533" fmla="*/ 6389620 w 6552172"/>
                <a:gd name="connsiteY6533" fmla="*/ 528305 h 6415289"/>
                <a:gd name="connsiteX6534" fmla="*/ 6384977 w 6552172"/>
                <a:gd name="connsiteY6534" fmla="*/ 531994 h 6415289"/>
                <a:gd name="connsiteX6535" fmla="*/ 6387713 w 6552172"/>
                <a:gd name="connsiteY6535" fmla="*/ 540009 h 6415289"/>
                <a:gd name="connsiteX6536" fmla="*/ 6392483 w 6552172"/>
                <a:gd name="connsiteY6536" fmla="*/ 547260 h 6415289"/>
                <a:gd name="connsiteX6537" fmla="*/ 6384087 w 6552172"/>
                <a:gd name="connsiteY6537" fmla="*/ 545542 h 6415289"/>
                <a:gd name="connsiteX6538" fmla="*/ 6375119 w 6552172"/>
                <a:gd name="connsiteY6538" fmla="*/ 539182 h 6415289"/>
                <a:gd name="connsiteX6539" fmla="*/ 6371048 w 6552172"/>
                <a:gd name="connsiteY6539" fmla="*/ 531104 h 6415289"/>
                <a:gd name="connsiteX6540" fmla="*/ 6372892 w 6552172"/>
                <a:gd name="connsiteY6540" fmla="*/ 523089 h 6415289"/>
                <a:gd name="connsiteX6541" fmla="*/ 6374164 w 6552172"/>
                <a:gd name="connsiteY6541" fmla="*/ 517110 h 6415289"/>
                <a:gd name="connsiteX6542" fmla="*/ 6377026 w 6552172"/>
                <a:gd name="connsiteY6542" fmla="*/ 520290 h 6415289"/>
                <a:gd name="connsiteX6543" fmla="*/ 6390766 w 6552172"/>
                <a:gd name="connsiteY6543" fmla="*/ 520672 h 6415289"/>
                <a:gd name="connsiteX6544" fmla="*/ 6386250 w 6552172"/>
                <a:gd name="connsiteY6544" fmla="*/ 516220 h 6415289"/>
                <a:gd name="connsiteX6545" fmla="*/ 6379889 w 6552172"/>
                <a:gd name="connsiteY6545" fmla="*/ 506424 h 6415289"/>
                <a:gd name="connsiteX6546" fmla="*/ 6370602 w 6552172"/>
                <a:gd name="connsiteY6546" fmla="*/ 498282 h 6415289"/>
                <a:gd name="connsiteX6547" fmla="*/ 6365768 w 6552172"/>
                <a:gd name="connsiteY6547" fmla="*/ 490204 h 6415289"/>
                <a:gd name="connsiteX6548" fmla="*/ 6396999 w 6552172"/>
                <a:gd name="connsiteY6548" fmla="*/ 381818 h 6415289"/>
                <a:gd name="connsiteX6549" fmla="*/ 6406222 w 6552172"/>
                <a:gd name="connsiteY6549" fmla="*/ 364707 h 6415289"/>
                <a:gd name="connsiteX6550" fmla="*/ 6417926 w 6552172"/>
                <a:gd name="connsiteY6550" fmla="*/ 346961 h 6415289"/>
                <a:gd name="connsiteX6551" fmla="*/ 6415636 w 6552172"/>
                <a:gd name="connsiteY6551" fmla="*/ 364771 h 6415289"/>
                <a:gd name="connsiteX6552" fmla="*/ 6412774 w 6552172"/>
                <a:gd name="connsiteY6552" fmla="*/ 377492 h 6415289"/>
                <a:gd name="connsiteX6553" fmla="*/ 6424160 w 6552172"/>
                <a:gd name="connsiteY6553" fmla="*/ 380037 h 6415289"/>
                <a:gd name="connsiteX6554" fmla="*/ 6421997 w 6552172"/>
                <a:gd name="connsiteY6554" fmla="*/ 389323 h 6415289"/>
                <a:gd name="connsiteX6555" fmla="*/ 6414236 w 6552172"/>
                <a:gd name="connsiteY6555" fmla="*/ 399182 h 6415289"/>
                <a:gd name="connsiteX6556" fmla="*/ 6404823 w 6552172"/>
                <a:gd name="connsiteY6556" fmla="*/ 403826 h 6415289"/>
                <a:gd name="connsiteX6557" fmla="*/ 6397063 w 6552172"/>
                <a:gd name="connsiteY6557" fmla="*/ 400900 h 6415289"/>
                <a:gd name="connsiteX6558" fmla="*/ 6392292 w 6552172"/>
                <a:gd name="connsiteY6558" fmla="*/ 395875 h 6415289"/>
                <a:gd name="connsiteX6559" fmla="*/ 6396681 w 6552172"/>
                <a:gd name="connsiteY6559" fmla="*/ 382263 h 6415289"/>
                <a:gd name="connsiteX6560" fmla="*/ 6395473 w 6552172"/>
                <a:gd name="connsiteY6560" fmla="*/ 290987 h 6415289"/>
                <a:gd name="connsiteX6561" fmla="*/ 6398589 w 6552172"/>
                <a:gd name="connsiteY6561" fmla="*/ 287806 h 6415289"/>
                <a:gd name="connsiteX6562" fmla="*/ 6401642 w 6552172"/>
                <a:gd name="connsiteY6562" fmla="*/ 290987 h 6415289"/>
                <a:gd name="connsiteX6563" fmla="*/ 6401642 w 6552172"/>
                <a:gd name="connsiteY6563" fmla="*/ 290987 h 6415289"/>
                <a:gd name="connsiteX6564" fmla="*/ 6398653 w 6552172"/>
                <a:gd name="connsiteY6564" fmla="*/ 294103 h 6415289"/>
                <a:gd name="connsiteX6565" fmla="*/ 6398589 w 6552172"/>
                <a:gd name="connsiteY6565" fmla="*/ 294103 h 6415289"/>
                <a:gd name="connsiteX6566" fmla="*/ 6395473 w 6552172"/>
                <a:gd name="connsiteY6566" fmla="*/ 290987 h 6415289"/>
                <a:gd name="connsiteX6567" fmla="*/ 6431283 w 6552172"/>
                <a:gd name="connsiteY6567" fmla="*/ 323553 h 6415289"/>
                <a:gd name="connsiteX6568" fmla="*/ 6440697 w 6552172"/>
                <a:gd name="connsiteY6568" fmla="*/ 317193 h 6415289"/>
                <a:gd name="connsiteX6569" fmla="*/ 6436054 w 6552172"/>
                <a:gd name="connsiteY6569" fmla="*/ 325525 h 6415289"/>
                <a:gd name="connsiteX6570" fmla="*/ 6431156 w 6552172"/>
                <a:gd name="connsiteY6570" fmla="*/ 323363 h 6415289"/>
                <a:gd name="connsiteX6571" fmla="*/ 6435799 w 6552172"/>
                <a:gd name="connsiteY6571" fmla="*/ 397974 h 6415289"/>
                <a:gd name="connsiteX6572" fmla="*/ 6432683 w 6552172"/>
                <a:gd name="connsiteY6572" fmla="*/ 401091 h 6415289"/>
                <a:gd name="connsiteX6573" fmla="*/ 6429566 w 6552172"/>
                <a:gd name="connsiteY6573" fmla="*/ 397974 h 6415289"/>
                <a:gd name="connsiteX6574" fmla="*/ 6432619 w 6552172"/>
                <a:gd name="connsiteY6574" fmla="*/ 394794 h 6415289"/>
                <a:gd name="connsiteX6575" fmla="*/ 6432683 w 6552172"/>
                <a:gd name="connsiteY6575" fmla="*/ 394794 h 6415289"/>
                <a:gd name="connsiteX6576" fmla="*/ 6435672 w 6552172"/>
                <a:gd name="connsiteY6576" fmla="*/ 397783 h 6415289"/>
                <a:gd name="connsiteX6577" fmla="*/ 6432683 w 6552172"/>
                <a:gd name="connsiteY6577" fmla="*/ 577282 h 6415289"/>
                <a:gd name="connsiteX6578" fmla="*/ 6435799 w 6552172"/>
                <a:gd name="connsiteY6578" fmla="*/ 580463 h 6415289"/>
                <a:gd name="connsiteX6579" fmla="*/ 6432683 w 6552172"/>
                <a:gd name="connsiteY6579" fmla="*/ 583580 h 6415289"/>
                <a:gd name="connsiteX6580" fmla="*/ 6429566 w 6552172"/>
                <a:gd name="connsiteY6580" fmla="*/ 580463 h 6415289"/>
                <a:gd name="connsiteX6581" fmla="*/ 6432555 w 6552172"/>
                <a:gd name="connsiteY6581" fmla="*/ 577219 h 6415289"/>
                <a:gd name="connsiteX6582" fmla="*/ 6435609 w 6552172"/>
                <a:gd name="connsiteY6582" fmla="*/ 495611 h 6415289"/>
                <a:gd name="connsiteX6583" fmla="*/ 6441460 w 6552172"/>
                <a:gd name="connsiteY6583" fmla="*/ 487787 h 6415289"/>
                <a:gd name="connsiteX6584" fmla="*/ 6443560 w 6552172"/>
                <a:gd name="connsiteY6584" fmla="*/ 496120 h 6415289"/>
                <a:gd name="connsiteX6585" fmla="*/ 6436563 w 6552172"/>
                <a:gd name="connsiteY6585" fmla="*/ 509668 h 6415289"/>
                <a:gd name="connsiteX6586" fmla="*/ 6435482 w 6552172"/>
                <a:gd name="connsiteY6586" fmla="*/ 495420 h 6415289"/>
                <a:gd name="connsiteX6587" fmla="*/ 6434209 w 6552172"/>
                <a:gd name="connsiteY6587" fmla="*/ 599736 h 6415289"/>
                <a:gd name="connsiteX6588" fmla="*/ 6444832 w 6552172"/>
                <a:gd name="connsiteY6588" fmla="*/ 601199 h 6415289"/>
                <a:gd name="connsiteX6589" fmla="*/ 6433065 w 6552172"/>
                <a:gd name="connsiteY6589" fmla="*/ 605588 h 6415289"/>
                <a:gd name="connsiteX6590" fmla="*/ 6424923 w 6552172"/>
                <a:gd name="connsiteY6590" fmla="*/ 605588 h 6415289"/>
                <a:gd name="connsiteX6591" fmla="*/ 6506467 w 6552172"/>
                <a:gd name="connsiteY6591" fmla="*/ 766005 h 6415289"/>
                <a:gd name="connsiteX6592" fmla="*/ 6491011 w 6552172"/>
                <a:gd name="connsiteY6592" fmla="*/ 772366 h 6415289"/>
                <a:gd name="connsiteX6593" fmla="*/ 6497371 w 6552172"/>
                <a:gd name="connsiteY6593" fmla="*/ 759644 h 6415289"/>
                <a:gd name="connsiteX6594" fmla="*/ 6508184 w 6552172"/>
                <a:gd name="connsiteY6594" fmla="*/ 746223 h 6415289"/>
                <a:gd name="connsiteX6595" fmla="*/ 6514545 w 6552172"/>
                <a:gd name="connsiteY6595" fmla="*/ 748576 h 6415289"/>
                <a:gd name="connsiteX6596" fmla="*/ 6519188 w 6552172"/>
                <a:gd name="connsiteY6596" fmla="*/ 758690 h 6415289"/>
                <a:gd name="connsiteX6597" fmla="*/ 6506340 w 6552172"/>
                <a:gd name="connsiteY6597" fmla="*/ 765814 h 6415289"/>
                <a:gd name="connsiteX6598" fmla="*/ 6511810 w 6552172"/>
                <a:gd name="connsiteY6598" fmla="*/ 825668 h 6415289"/>
                <a:gd name="connsiteX6599" fmla="*/ 6506467 w 6552172"/>
                <a:gd name="connsiteY6599" fmla="*/ 828976 h 6415289"/>
                <a:gd name="connsiteX6600" fmla="*/ 6507103 w 6552172"/>
                <a:gd name="connsiteY6600" fmla="*/ 824205 h 6415289"/>
                <a:gd name="connsiteX6601" fmla="*/ 6511683 w 6552172"/>
                <a:gd name="connsiteY6601" fmla="*/ 825287 h 6415289"/>
                <a:gd name="connsiteX6602" fmla="*/ 6525867 w 6552172"/>
                <a:gd name="connsiteY6602" fmla="*/ 1312517 h 6415289"/>
                <a:gd name="connsiteX6603" fmla="*/ 6527394 w 6552172"/>
                <a:gd name="connsiteY6603" fmla="*/ 1319578 h 6415289"/>
                <a:gd name="connsiteX6604" fmla="*/ 6522560 w 6552172"/>
                <a:gd name="connsiteY6604" fmla="*/ 1322949 h 6415289"/>
                <a:gd name="connsiteX6605" fmla="*/ 6519570 w 6552172"/>
                <a:gd name="connsiteY6605" fmla="*/ 1313408 h 6415289"/>
                <a:gd name="connsiteX6606" fmla="*/ 6525740 w 6552172"/>
                <a:gd name="connsiteY6606" fmla="*/ 1312327 h 6415289"/>
                <a:gd name="connsiteX6607" fmla="*/ 6521033 w 6552172"/>
                <a:gd name="connsiteY6607" fmla="*/ 1219142 h 6415289"/>
                <a:gd name="connsiteX6608" fmla="*/ 6524277 w 6552172"/>
                <a:gd name="connsiteY6608" fmla="*/ 1216025 h 6415289"/>
                <a:gd name="connsiteX6609" fmla="*/ 6525676 w 6552172"/>
                <a:gd name="connsiteY6609" fmla="*/ 1219142 h 6415289"/>
                <a:gd name="connsiteX6610" fmla="*/ 6522369 w 6552172"/>
                <a:gd name="connsiteY6610" fmla="*/ 1222322 h 6415289"/>
                <a:gd name="connsiteX6611" fmla="*/ 6522369 w 6552172"/>
                <a:gd name="connsiteY6611" fmla="*/ 1222322 h 6415289"/>
                <a:gd name="connsiteX6612" fmla="*/ 6520906 w 6552172"/>
                <a:gd name="connsiteY6612" fmla="*/ 1218951 h 6415289"/>
                <a:gd name="connsiteX6613" fmla="*/ 6519443 w 6552172"/>
                <a:gd name="connsiteY6613" fmla="*/ 1574706 h 6415289"/>
                <a:gd name="connsiteX6614" fmla="*/ 6525804 w 6552172"/>
                <a:gd name="connsiteY6614" fmla="*/ 1577823 h 6415289"/>
                <a:gd name="connsiteX6615" fmla="*/ 6519443 w 6552172"/>
                <a:gd name="connsiteY6615" fmla="*/ 1581003 h 6415289"/>
                <a:gd name="connsiteX6616" fmla="*/ 6513082 w 6552172"/>
                <a:gd name="connsiteY6616" fmla="*/ 1577823 h 6415289"/>
                <a:gd name="connsiteX6617" fmla="*/ 6519316 w 6552172"/>
                <a:gd name="connsiteY6617" fmla="*/ 1574515 h 6415289"/>
                <a:gd name="connsiteX6618" fmla="*/ 6517662 w 6552172"/>
                <a:gd name="connsiteY6618" fmla="*/ 1631062 h 6415289"/>
                <a:gd name="connsiteX6619" fmla="*/ 6515818 w 6552172"/>
                <a:gd name="connsiteY6619" fmla="*/ 1629154 h 6415289"/>
                <a:gd name="connsiteX6620" fmla="*/ 6521733 w 6552172"/>
                <a:gd name="connsiteY6620" fmla="*/ 1629154 h 6415289"/>
                <a:gd name="connsiteX6621" fmla="*/ 6517534 w 6552172"/>
                <a:gd name="connsiteY6621" fmla="*/ 1630871 h 6415289"/>
                <a:gd name="connsiteX6622" fmla="*/ 6520461 w 6552172"/>
                <a:gd name="connsiteY6622" fmla="*/ 1878685 h 6415289"/>
                <a:gd name="connsiteX6623" fmla="*/ 6512955 w 6552172"/>
                <a:gd name="connsiteY6623" fmla="*/ 1883010 h 6415289"/>
                <a:gd name="connsiteX6624" fmla="*/ 6511365 w 6552172"/>
                <a:gd name="connsiteY6624" fmla="*/ 1869462 h 6415289"/>
                <a:gd name="connsiteX6625" fmla="*/ 6520333 w 6552172"/>
                <a:gd name="connsiteY6625" fmla="*/ 1874217 h 6415289"/>
                <a:gd name="connsiteX6626" fmla="*/ 6520333 w 6552172"/>
                <a:gd name="connsiteY6626" fmla="*/ 1878494 h 6415289"/>
                <a:gd name="connsiteX6627" fmla="*/ 6449857 w 6552172"/>
                <a:gd name="connsiteY6627" fmla="*/ 5906353 h 6415289"/>
                <a:gd name="connsiteX6628" fmla="*/ 6438852 w 6552172"/>
                <a:gd name="connsiteY6628" fmla="*/ 5898783 h 6415289"/>
                <a:gd name="connsiteX6629" fmla="*/ 6448140 w 6552172"/>
                <a:gd name="connsiteY6629" fmla="*/ 5894585 h 6415289"/>
                <a:gd name="connsiteX6630" fmla="*/ 6457490 w 6552172"/>
                <a:gd name="connsiteY6630" fmla="*/ 5900501 h 6415289"/>
                <a:gd name="connsiteX6631" fmla="*/ 6449730 w 6552172"/>
                <a:gd name="connsiteY6631" fmla="*/ 5906162 h 6415289"/>
                <a:gd name="connsiteX6632" fmla="*/ 6451637 w 6552172"/>
                <a:gd name="connsiteY6632" fmla="*/ 5916593 h 6415289"/>
                <a:gd name="connsiteX6633" fmla="*/ 6446613 w 6552172"/>
                <a:gd name="connsiteY6633" fmla="*/ 5913477 h 6415289"/>
                <a:gd name="connsiteX6634" fmla="*/ 6447821 w 6552172"/>
                <a:gd name="connsiteY6634" fmla="*/ 5910296 h 6415289"/>
                <a:gd name="connsiteX6635" fmla="*/ 6452846 w 6552172"/>
                <a:gd name="connsiteY6635" fmla="*/ 5913477 h 6415289"/>
                <a:gd name="connsiteX6636" fmla="*/ 6451511 w 6552172"/>
                <a:gd name="connsiteY6636" fmla="*/ 5916403 h 6415289"/>
                <a:gd name="connsiteX6637" fmla="*/ 6366022 w 6552172"/>
                <a:gd name="connsiteY6637" fmla="*/ 2842651 h 6415289"/>
                <a:gd name="connsiteX6638" fmla="*/ 6359026 w 6552172"/>
                <a:gd name="connsiteY6638" fmla="*/ 2838707 h 6415289"/>
                <a:gd name="connsiteX6639" fmla="*/ 6370412 w 6552172"/>
                <a:gd name="connsiteY6639" fmla="*/ 2836118 h 6415289"/>
                <a:gd name="connsiteX6640" fmla="*/ 6373019 w 6552172"/>
                <a:gd name="connsiteY6640" fmla="*/ 2838707 h 6415289"/>
                <a:gd name="connsiteX6641" fmla="*/ 6365895 w 6552172"/>
                <a:gd name="connsiteY6641" fmla="*/ 2842460 h 6415289"/>
                <a:gd name="connsiteX6642" fmla="*/ 6369139 w 6552172"/>
                <a:gd name="connsiteY6642" fmla="*/ 5020432 h 6415289"/>
                <a:gd name="connsiteX6643" fmla="*/ 6364941 w 6552172"/>
                <a:gd name="connsiteY6643" fmla="*/ 5025521 h 6415289"/>
                <a:gd name="connsiteX6644" fmla="*/ 6361888 w 6552172"/>
                <a:gd name="connsiteY6644" fmla="*/ 5021704 h 6415289"/>
                <a:gd name="connsiteX6645" fmla="*/ 6369012 w 6552172"/>
                <a:gd name="connsiteY6645" fmla="*/ 5020242 h 6415289"/>
                <a:gd name="connsiteX6646" fmla="*/ 6353492 w 6552172"/>
                <a:gd name="connsiteY6646" fmla="*/ 2407833 h 6415289"/>
                <a:gd name="connsiteX6647" fmla="*/ 6347895 w 6552172"/>
                <a:gd name="connsiteY6647" fmla="*/ 2398482 h 6415289"/>
                <a:gd name="connsiteX6648" fmla="*/ 6360616 w 6552172"/>
                <a:gd name="connsiteY6648" fmla="*/ 2399818 h 6415289"/>
                <a:gd name="connsiteX6649" fmla="*/ 6353365 w 6552172"/>
                <a:gd name="connsiteY6649" fmla="*/ 2407642 h 6415289"/>
                <a:gd name="connsiteX6650" fmla="*/ 6358263 w 6552172"/>
                <a:gd name="connsiteY6650" fmla="*/ 2712256 h 6415289"/>
                <a:gd name="connsiteX6651" fmla="*/ 6350503 w 6552172"/>
                <a:gd name="connsiteY6651" fmla="*/ 2713656 h 6415289"/>
                <a:gd name="connsiteX6652" fmla="*/ 6355400 w 6552172"/>
                <a:gd name="connsiteY6652" fmla="*/ 2705896 h 6415289"/>
                <a:gd name="connsiteX6653" fmla="*/ 6358135 w 6552172"/>
                <a:gd name="connsiteY6653" fmla="*/ 2712065 h 6415289"/>
                <a:gd name="connsiteX6654" fmla="*/ 6287022 w 6552172"/>
                <a:gd name="connsiteY6654" fmla="*/ 5562683 h 6415289"/>
                <a:gd name="connsiteX6655" fmla="*/ 6288422 w 6552172"/>
                <a:gd name="connsiteY6655" fmla="*/ 5556322 h 6415289"/>
                <a:gd name="connsiteX6656" fmla="*/ 6298027 w 6552172"/>
                <a:gd name="connsiteY6656" fmla="*/ 5564273 h 6415289"/>
                <a:gd name="connsiteX6657" fmla="*/ 6286896 w 6552172"/>
                <a:gd name="connsiteY6657" fmla="*/ 5562493 h 6415289"/>
                <a:gd name="connsiteX6658" fmla="*/ 6296309 w 6552172"/>
                <a:gd name="connsiteY6658" fmla="*/ 5580112 h 6415289"/>
                <a:gd name="connsiteX6659" fmla="*/ 6293193 w 6552172"/>
                <a:gd name="connsiteY6659" fmla="*/ 5583101 h 6415289"/>
                <a:gd name="connsiteX6660" fmla="*/ 6293193 w 6552172"/>
                <a:gd name="connsiteY6660" fmla="*/ 5583101 h 6415289"/>
                <a:gd name="connsiteX6661" fmla="*/ 6290076 w 6552172"/>
                <a:gd name="connsiteY6661" fmla="*/ 5578203 h 6415289"/>
                <a:gd name="connsiteX6662" fmla="*/ 6293193 w 6552172"/>
                <a:gd name="connsiteY6662" fmla="*/ 5575214 h 6415289"/>
                <a:gd name="connsiteX6663" fmla="*/ 6296182 w 6552172"/>
                <a:gd name="connsiteY6663" fmla="*/ 5579921 h 6415289"/>
                <a:gd name="connsiteX6664" fmla="*/ 6288803 w 6552172"/>
                <a:gd name="connsiteY6664" fmla="*/ 5760120 h 6415289"/>
                <a:gd name="connsiteX6665" fmla="*/ 6289249 w 6552172"/>
                <a:gd name="connsiteY6665" fmla="*/ 5767689 h 6415289"/>
                <a:gd name="connsiteX6666" fmla="*/ 6285559 w 6552172"/>
                <a:gd name="connsiteY6666" fmla="*/ 5767689 h 6415289"/>
                <a:gd name="connsiteX6667" fmla="*/ 6288676 w 6552172"/>
                <a:gd name="connsiteY6667" fmla="*/ 5759929 h 6415289"/>
                <a:gd name="connsiteX6668" fmla="*/ 6291093 w 6552172"/>
                <a:gd name="connsiteY6668" fmla="*/ 5244902 h 6415289"/>
                <a:gd name="connsiteX6669" fmla="*/ 6279262 w 6552172"/>
                <a:gd name="connsiteY6669" fmla="*/ 5240704 h 6415289"/>
                <a:gd name="connsiteX6670" fmla="*/ 6287976 w 6552172"/>
                <a:gd name="connsiteY6670" fmla="*/ 5237333 h 6415289"/>
                <a:gd name="connsiteX6671" fmla="*/ 6308649 w 6552172"/>
                <a:gd name="connsiteY6671" fmla="*/ 5246619 h 6415289"/>
                <a:gd name="connsiteX6672" fmla="*/ 6304769 w 6552172"/>
                <a:gd name="connsiteY6672" fmla="*/ 5250945 h 6415289"/>
                <a:gd name="connsiteX6673" fmla="*/ 6290966 w 6552172"/>
                <a:gd name="connsiteY6673" fmla="*/ 5244647 h 6415289"/>
                <a:gd name="connsiteX6674" fmla="*/ 6283905 w 6552172"/>
                <a:gd name="connsiteY6674" fmla="*/ 5355070 h 6415289"/>
                <a:gd name="connsiteX6675" fmla="*/ 6276654 w 6552172"/>
                <a:gd name="connsiteY6675" fmla="*/ 5357677 h 6415289"/>
                <a:gd name="connsiteX6676" fmla="*/ 6279262 w 6552172"/>
                <a:gd name="connsiteY6676" fmla="*/ 5350362 h 6415289"/>
                <a:gd name="connsiteX6677" fmla="*/ 6283778 w 6552172"/>
                <a:gd name="connsiteY6677" fmla="*/ 5354815 h 6415289"/>
                <a:gd name="connsiteX6678" fmla="*/ 6276018 w 6552172"/>
                <a:gd name="connsiteY6678" fmla="*/ 5147647 h 6415289"/>
                <a:gd name="connsiteX6679" fmla="*/ 6283905 w 6552172"/>
                <a:gd name="connsiteY6679" fmla="*/ 5154007 h 6415289"/>
                <a:gd name="connsiteX6680" fmla="*/ 6274555 w 6552172"/>
                <a:gd name="connsiteY6680" fmla="*/ 5159414 h 6415289"/>
                <a:gd name="connsiteX6681" fmla="*/ 6265269 w 6552172"/>
                <a:gd name="connsiteY6681" fmla="*/ 5150318 h 6415289"/>
                <a:gd name="connsiteX6682" fmla="*/ 6268577 w 6552172"/>
                <a:gd name="connsiteY6682" fmla="*/ 5139887 h 6415289"/>
                <a:gd name="connsiteX6683" fmla="*/ 6269976 w 6552172"/>
                <a:gd name="connsiteY6683" fmla="*/ 5142876 h 6415289"/>
                <a:gd name="connsiteX6684" fmla="*/ 6275891 w 6552172"/>
                <a:gd name="connsiteY6684" fmla="*/ 5147392 h 6415289"/>
                <a:gd name="connsiteX6685" fmla="*/ 6214892 w 6552172"/>
                <a:gd name="connsiteY6685" fmla="*/ 4372848 h 6415289"/>
                <a:gd name="connsiteX6686" fmla="*/ 6212602 w 6552172"/>
                <a:gd name="connsiteY6686" fmla="*/ 4362353 h 6415289"/>
                <a:gd name="connsiteX6687" fmla="*/ 6209485 w 6552172"/>
                <a:gd name="connsiteY6687" fmla="*/ 4352048 h 6415289"/>
                <a:gd name="connsiteX6688" fmla="*/ 6203125 w 6552172"/>
                <a:gd name="connsiteY6688" fmla="*/ 4346960 h 6415289"/>
                <a:gd name="connsiteX6689" fmla="*/ 6210821 w 6552172"/>
                <a:gd name="connsiteY6689" fmla="*/ 4346642 h 6415289"/>
                <a:gd name="connsiteX6690" fmla="*/ 6220680 w 6552172"/>
                <a:gd name="connsiteY6690" fmla="*/ 4349822 h 6415289"/>
                <a:gd name="connsiteX6691" fmla="*/ 6227041 w 6552172"/>
                <a:gd name="connsiteY6691" fmla="*/ 4356183 h 6415289"/>
                <a:gd name="connsiteX6692" fmla="*/ 6228249 w 6552172"/>
                <a:gd name="connsiteY6692" fmla="*/ 4364197 h 6415289"/>
                <a:gd name="connsiteX6693" fmla="*/ 6231048 w 6552172"/>
                <a:gd name="connsiteY6693" fmla="*/ 4370558 h 6415289"/>
                <a:gd name="connsiteX6694" fmla="*/ 6214765 w 6552172"/>
                <a:gd name="connsiteY6694" fmla="*/ 4372594 h 6415289"/>
                <a:gd name="connsiteX6695" fmla="*/ 6216482 w 6552172"/>
                <a:gd name="connsiteY6695" fmla="*/ 4973236 h 6415289"/>
                <a:gd name="connsiteX6696" fmla="*/ 6223924 w 6552172"/>
                <a:gd name="connsiteY6696" fmla="*/ 4979088 h 6415289"/>
                <a:gd name="connsiteX6697" fmla="*/ 6215973 w 6552172"/>
                <a:gd name="connsiteY6697" fmla="*/ 4982713 h 6415289"/>
                <a:gd name="connsiteX6698" fmla="*/ 6216355 w 6552172"/>
                <a:gd name="connsiteY6698" fmla="*/ 4972982 h 6415289"/>
                <a:gd name="connsiteX6699" fmla="*/ 6183279 w 6552172"/>
                <a:gd name="connsiteY6699" fmla="*/ 4432575 h 6415289"/>
                <a:gd name="connsiteX6700" fmla="*/ 6175392 w 6552172"/>
                <a:gd name="connsiteY6700" fmla="*/ 4433466 h 6415289"/>
                <a:gd name="connsiteX6701" fmla="*/ 6188113 w 6552172"/>
                <a:gd name="connsiteY6701" fmla="*/ 4424179 h 6415289"/>
                <a:gd name="connsiteX6702" fmla="*/ 6183152 w 6552172"/>
                <a:gd name="connsiteY6702" fmla="*/ 4432511 h 6415289"/>
                <a:gd name="connsiteX6703" fmla="*/ 6187795 w 6552172"/>
                <a:gd name="connsiteY6703" fmla="*/ 4576137 h 6415289"/>
                <a:gd name="connsiteX6704" fmla="*/ 6180544 w 6552172"/>
                <a:gd name="connsiteY6704" fmla="*/ 4580335 h 6415289"/>
                <a:gd name="connsiteX6705" fmla="*/ 6183152 w 6552172"/>
                <a:gd name="connsiteY6705" fmla="*/ 4569839 h 6415289"/>
                <a:gd name="connsiteX6706" fmla="*/ 6187668 w 6552172"/>
                <a:gd name="connsiteY6706" fmla="*/ 4576073 h 6415289"/>
                <a:gd name="connsiteX6707" fmla="*/ 6156946 w 6552172"/>
                <a:gd name="connsiteY6707" fmla="*/ 914973 h 6415289"/>
                <a:gd name="connsiteX6708" fmla="*/ 6148168 w 6552172"/>
                <a:gd name="connsiteY6708" fmla="*/ 916118 h 6415289"/>
                <a:gd name="connsiteX6709" fmla="*/ 6155292 w 6552172"/>
                <a:gd name="connsiteY6709" fmla="*/ 911029 h 6415289"/>
                <a:gd name="connsiteX6710" fmla="*/ 6156946 w 6552172"/>
                <a:gd name="connsiteY6710" fmla="*/ 914973 h 6415289"/>
                <a:gd name="connsiteX6711" fmla="*/ 6154847 w 6552172"/>
                <a:gd name="connsiteY6711" fmla="*/ 1136962 h 6415289"/>
                <a:gd name="connsiteX6712" fmla="*/ 6153002 w 6552172"/>
                <a:gd name="connsiteY6712" fmla="*/ 1135054 h 6415289"/>
                <a:gd name="connsiteX6713" fmla="*/ 6158918 w 6552172"/>
                <a:gd name="connsiteY6713" fmla="*/ 1135054 h 6415289"/>
                <a:gd name="connsiteX6714" fmla="*/ 6154847 w 6552172"/>
                <a:gd name="connsiteY6714" fmla="*/ 1136962 h 6415289"/>
                <a:gd name="connsiteX6715" fmla="*/ 6151921 w 6552172"/>
                <a:gd name="connsiteY6715" fmla="*/ 806713 h 6415289"/>
                <a:gd name="connsiteX6716" fmla="*/ 6154783 w 6552172"/>
                <a:gd name="connsiteY6716" fmla="*/ 795099 h 6415289"/>
                <a:gd name="connsiteX6717" fmla="*/ 6157836 w 6552172"/>
                <a:gd name="connsiteY6717" fmla="*/ 793992 h 6415289"/>
                <a:gd name="connsiteX6718" fmla="*/ 6163751 w 6552172"/>
                <a:gd name="connsiteY6718" fmla="*/ 790112 h 6415289"/>
                <a:gd name="connsiteX6719" fmla="*/ 6169285 w 6552172"/>
                <a:gd name="connsiteY6719" fmla="*/ 790112 h 6415289"/>
                <a:gd name="connsiteX6720" fmla="*/ 6165978 w 6552172"/>
                <a:gd name="connsiteY6720" fmla="*/ 801879 h 6415289"/>
                <a:gd name="connsiteX6721" fmla="*/ 6151921 w 6552172"/>
                <a:gd name="connsiteY6721" fmla="*/ 806650 h 6415289"/>
                <a:gd name="connsiteX6722" fmla="*/ 6161780 w 6552172"/>
                <a:gd name="connsiteY6722" fmla="*/ 644833 h 6415289"/>
                <a:gd name="connsiteX6723" fmla="*/ 6160063 w 6552172"/>
                <a:gd name="connsiteY6723" fmla="*/ 640063 h 6415289"/>
                <a:gd name="connsiteX6724" fmla="*/ 6160508 w 6552172"/>
                <a:gd name="connsiteY6724" fmla="*/ 628359 h 6415289"/>
                <a:gd name="connsiteX6725" fmla="*/ 6177682 w 6552172"/>
                <a:gd name="connsiteY6725" fmla="*/ 623207 h 6415289"/>
                <a:gd name="connsiteX6726" fmla="*/ 6192629 w 6552172"/>
                <a:gd name="connsiteY6726" fmla="*/ 625624 h 6415289"/>
                <a:gd name="connsiteX6727" fmla="*/ 6181307 w 6552172"/>
                <a:gd name="connsiteY6727" fmla="*/ 641526 h 6415289"/>
                <a:gd name="connsiteX6728" fmla="*/ 6175265 w 6552172"/>
                <a:gd name="connsiteY6728" fmla="*/ 644833 h 6415289"/>
                <a:gd name="connsiteX6729" fmla="*/ 6161780 w 6552172"/>
                <a:gd name="connsiteY6729" fmla="*/ 644770 h 6415289"/>
                <a:gd name="connsiteX6730" fmla="*/ 6174501 w 6552172"/>
                <a:gd name="connsiteY6730" fmla="*/ 569522 h 6415289"/>
                <a:gd name="connsiteX6731" fmla="*/ 6179908 w 6552172"/>
                <a:gd name="connsiteY6731" fmla="*/ 568441 h 6415289"/>
                <a:gd name="connsiteX6732" fmla="*/ 6184297 w 6552172"/>
                <a:gd name="connsiteY6732" fmla="*/ 590767 h 6415289"/>
                <a:gd name="connsiteX6733" fmla="*/ 6172212 w 6552172"/>
                <a:gd name="connsiteY6733" fmla="*/ 595283 h 6415289"/>
                <a:gd name="connsiteX6734" fmla="*/ 6174310 w 6552172"/>
                <a:gd name="connsiteY6734" fmla="*/ 569459 h 6415289"/>
                <a:gd name="connsiteX6735" fmla="*/ 6192121 w 6552172"/>
                <a:gd name="connsiteY6735" fmla="*/ 2045208 h 6415289"/>
                <a:gd name="connsiteX6736" fmla="*/ 6186269 w 6552172"/>
                <a:gd name="connsiteY6736" fmla="*/ 2042207 h 6415289"/>
                <a:gd name="connsiteX6737" fmla="*/ 6185760 w 6552172"/>
                <a:gd name="connsiteY6737" fmla="*/ 2042409 h 6415289"/>
                <a:gd name="connsiteX6738" fmla="*/ 6181307 w 6552172"/>
                <a:gd name="connsiteY6738" fmla="*/ 2038784 h 6415289"/>
                <a:gd name="connsiteX6739" fmla="*/ 6185187 w 6552172"/>
                <a:gd name="connsiteY6739" fmla="*/ 2035285 h 6415289"/>
                <a:gd name="connsiteX6740" fmla="*/ 6194474 w 6552172"/>
                <a:gd name="connsiteY6740" fmla="*/ 2039038 h 6415289"/>
                <a:gd name="connsiteX6741" fmla="*/ 6199944 w 6552172"/>
                <a:gd name="connsiteY6741" fmla="*/ 2045399 h 6415289"/>
                <a:gd name="connsiteX6742" fmla="*/ 6191930 w 6552172"/>
                <a:gd name="connsiteY6742" fmla="*/ 2045081 h 6415289"/>
                <a:gd name="connsiteX6743" fmla="*/ 6201598 w 6552172"/>
                <a:gd name="connsiteY6743" fmla="*/ 3173281 h 6415289"/>
                <a:gd name="connsiteX6744" fmla="*/ 6194029 w 6552172"/>
                <a:gd name="connsiteY6744" fmla="*/ 3173281 h 6415289"/>
                <a:gd name="connsiteX6745" fmla="*/ 6188304 w 6552172"/>
                <a:gd name="connsiteY6745" fmla="*/ 3168956 h 6415289"/>
                <a:gd name="connsiteX6746" fmla="*/ 6180735 w 6552172"/>
                <a:gd name="connsiteY6746" fmla="*/ 3150891 h 6415289"/>
                <a:gd name="connsiteX6747" fmla="*/ 6194029 w 6552172"/>
                <a:gd name="connsiteY6747" fmla="*/ 3162086 h 6415289"/>
                <a:gd name="connsiteX6748" fmla="*/ 6198672 w 6552172"/>
                <a:gd name="connsiteY6748" fmla="*/ 3168447 h 6415289"/>
                <a:gd name="connsiteX6749" fmla="*/ 6201407 w 6552172"/>
                <a:gd name="connsiteY6749" fmla="*/ 3173154 h 6415289"/>
                <a:gd name="connsiteX6750" fmla="*/ 6185314 w 6552172"/>
                <a:gd name="connsiteY6750" fmla="*/ 801434 h 6415289"/>
                <a:gd name="connsiteX6751" fmla="*/ 6197145 w 6552172"/>
                <a:gd name="connsiteY6751" fmla="*/ 798508 h 6415289"/>
                <a:gd name="connsiteX6752" fmla="*/ 6192248 w 6552172"/>
                <a:gd name="connsiteY6752" fmla="*/ 804869 h 6415289"/>
                <a:gd name="connsiteX6753" fmla="*/ 6185124 w 6552172"/>
                <a:gd name="connsiteY6753" fmla="*/ 801307 h 6415289"/>
                <a:gd name="connsiteX6754" fmla="*/ 6197145 w 6552172"/>
                <a:gd name="connsiteY6754" fmla="*/ 594520 h 6415289"/>
                <a:gd name="connsiteX6755" fmla="*/ 6194029 w 6552172"/>
                <a:gd name="connsiteY6755" fmla="*/ 591594 h 6415289"/>
                <a:gd name="connsiteX6756" fmla="*/ 6197145 w 6552172"/>
                <a:gd name="connsiteY6756" fmla="*/ 586696 h 6415289"/>
                <a:gd name="connsiteX6757" fmla="*/ 6200263 w 6552172"/>
                <a:gd name="connsiteY6757" fmla="*/ 589622 h 6415289"/>
                <a:gd name="connsiteX6758" fmla="*/ 6196955 w 6552172"/>
                <a:gd name="connsiteY6758" fmla="*/ 594393 h 6415289"/>
                <a:gd name="connsiteX6759" fmla="*/ 6194538 w 6552172"/>
                <a:gd name="connsiteY6759" fmla="*/ 557691 h 6415289"/>
                <a:gd name="connsiteX6760" fmla="*/ 6191421 w 6552172"/>
                <a:gd name="connsiteY6760" fmla="*/ 553811 h 6415289"/>
                <a:gd name="connsiteX6761" fmla="*/ 6198672 w 6552172"/>
                <a:gd name="connsiteY6761" fmla="*/ 552603 h 6415289"/>
                <a:gd name="connsiteX6762" fmla="*/ 6194347 w 6552172"/>
                <a:gd name="connsiteY6762" fmla="*/ 557564 h 6415289"/>
                <a:gd name="connsiteX6763" fmla="*/ 6174310 w 6552172"/>
                <a:gd name="connsiteY6763" fmla="*/ 802197 h 6415289"/>
                <a:gd name="connsiteX6764" fmla="*/ 6181625 w 6552172"/>
                <a:gd name="connsiteY6764" fmla="*/ 803978 h 6415289"/>
                <a:gd name="connsiteX6765" fmla="*/ 6177110 w 6552172"/>
                <a:gd name="connsiteY6765" fmla="*/ 806904 h 6415289"/>
                <a:gd name="connsiteX6766" fmla="*/ 6174119 w 6552172"/>
                <a:gd name="connsiteY6766" fmla="*/ 802070 h 6415289"/>
                <a:gd name="connsiteX6767" fmla="*/ 6172339 w 6552172"/>
                <a:gd name="connsiteY6767" fmla="*/ 2379654 h 6415289"/>
                <a:gd name="connsiteX6768" fmla="*/ 6168459 w 6552172"/>
                <a:gd name="connsiteY6768" fmla="*/ 2378064 h 6415289"/>
                <a:gd name="connsiteX6769" fmla="*/ 6176219 w 6552172"/>
                <a:gd name="connsiteY6769" fmla="*/ 2378064 h 6415289"/>
                <a:gd name="connsiteX6770" fmla="*/ 6172148 w 6552172"/>
                <a:gd name="connsiteY6770" fmla="*/ 2379464 h 6415289"/>
                <a:gd name="connsiteX6771" fmla="*/ 6172339 w 6552172"/>
                <a:gd name="connsiteY6771" fmla="*/ 2551394 h 6415289"/>
                <a:gd name="connsiteX6772" fmla="*/ 6178700 w 6552172"/>
                <a:gd name="connsiteY6772" fmla="*/ 2541916 h 6415289"/>
                <a:gd name="connsiteX6773" fmla="*/ 6178700 w 6552172"/>
                <a:gd name="connsiteY6773" fmla="*/ 2549931 h 6415289"/>
                <a:gd name="connsiteX6774" fmla="*/ 6182389 w 6552172"/>
                <a:gd name="connsiteY6774" fmla="*/ 2561635 h 6415289"/>
                <a:gd name="connsiteX6775" fmla="*/ 6177491 w 6552172"/>
                <a:gd name="connsiteY6775" fmla="*/ 2568568 h 6415289"/>
                <a:gd name="connsiteX6776" fmla="*/ 6177491 w 6552172"/>
                <a:gd name="connsiteY6776" fmla="*/ 2568568 h 6415289"/>
                <a:gd name="connsiteX6777" fmla="*/ 6167695 w 6552172"/>
                <a:gd name="connsiteY6777" fmla="*/ 2571812 h 6415289"/>
                <a:gd name="connsiteX6778" fmla="*/ 6172148 w 6552172"/>
                <a:gd name="connsiteY6778" fmla="*/ 2551457 h 6415289"/>
                <a:gd name="connsiteX6779" fmla="*/ 6179208 w 6552172"/>
                <a:gd name="connsiteY6779" fmla="*/ 3253871 h 6415289"/>
                <a:gd name="connsiteX6780" fmla="*/ 6183279 w 6552172"/>
                <a:gd name="connsiteY6780" fmla="*/ 3246747 h 6415289"/>
                <a:gd name="connsiteX6781" fmla="*/ 6187350 w 6552172"/>
                <a:gd name="connsiteY6781" fmla="*/ 3253871 h 6415289"/>
                <a:gd name="connsiteX6782" fmla="*/ 6183279 w 6552172"/>
                <a:gd name="connsiteY6782" fmla="*/ 3260932 h 6415289"/>
                <a:gd name="connsiteX6783" fmla="*/ 6179208 w 6552172"/>
                <a:gd name="connsiteY6783" fmla="*/ 3253871 h 6415289"/>
                <a:gd name="connsiteX6784" fmla="*/ 6187922 w 6552172"/>
                <a:gd name="connsiteY6784" fmla="*/ 3540930 h 6415289"/>
                <a:gd name="connsiteX6785" fmla="*/ 6191167 w 6552172"/>
                <a:gd name="connsiteY6785" fmla="*/ 3537813 h 6415289"/>
                <a:gd name="connsiteX6786" fmla="*/ 6191230 w 6552172"/>
                <a:gd name="connsiteY6786" fmla="*/ 3537813 h 6415289"/>
                <a:gd name="connsiteX6787" fmla="*/ 6192566 w 6552172"/>
                <a:gd name="connsiteY6787" fmla="*/ 3540930 h 6415289"/>
                <a:gd name="connsiteX6788" fmla="*/ 6189258 w 6552172"/>
                <a:gd name="connsiteY6788" fmla="*/ 3544111 h 6415289"/>
                <a:gd name="connsiteX6789" fmla="*/ 6187668 w 6552172"/>
                <a:gd name="connsiteY6789" fmla="*/ 3540930 h 6415289"/>
                <a:gd name="connsiteX6790" fmla="*/ 6202870 w 6552172"/>
                <a:gd name="connsiteY6790" fmla="*/ 5000078 h 6415289"/>
                <a:gd name="connsiteX6791" fmla="*/ 6197464 w 6552172"/>
                <a:gd name="connsiteY6791" fmla="*/ 5007139 h 6415289"/>
                <a:gd name="connsiteX6792" fmla="*/ 6191103 w 6552172"/>
                <a:gd name="connsiteY6792" fmla="*/ 4999060 h 6415289"/>
                <a:gd name="connsiteX6793" fmla="*/ 6202616 w 6552172"/>
                <a:gd name="connsiteY6793" fmla="*/ 5000078 h 6415289"/>
                <a:gd name="connsiteX6794" fmla="*/ 6200517 w 6552172"/>
                <a:gd name="connsiteY6794" fmla="*/ 3603265 h 6415289"/>
                <a:gd name="connsiteX6795" fmla="*/ 6197782 w 6552172"/>
                <a:gd name="connsiteY6795" fmla="*/ 3600530 h 6415289"/>
                <a:gd name="connsiteX6796" fmla="*/ 6203252 w 6552172"/>
                <a:gd name="connsiteY6796" fmla="*/ 3594996 h 6415289"/>
                <a:gd name="connsiteX6797" fmla="*/ 6205923 w 6552172"/>
                <a:gd name="connsiteY6797" fmla="*/ 3597795 h 6415289"/>
                <a:gd name="connsiteX6798" fmla="*/ 6200263 w 6552172"/>
                <a:gd name="connsiteY6798" fmla="*/ 3603265 h 6415289"/>
                <a:gd name="connsiteX6799" fmla="*/ 6213874 w 6552172"/>
                <a:gd name="connsiteY6799" fmla="*/ 2486960 h 6415289"/>
                <a:gd name="connsiteX6800" fmla="*/ 6213874 w 6552172"/>
                <a:gd name="connsiteY6800" fmla="*/ 2474811 h 6415289"/>
                <a:gd name="connsiteX6801" fmla="*/ 6221761 w 6552172"/>
                <a:gd name="connsiteY6801" fmla="*/ 2474207 h 6415289"/>
                <a:gd name="connsiteX6802" fmla="*/ 6222398 w 6552172"/>
                <a:gd name="connsiteY6802" fmla="*/ 2482094 h 6415289"/>
                <a:gd name="connsiteX6803" fmla="*/ 6221698 w 6552172"/>
                <a:gd name="connsiteY6803" fmla="*/ 2482762 h 6415289"/>
                <a:gd name="connsiteX6804" fmla="*/ 6213620 w 6552172"/>
                <a:gd name="connsiteY6804" fmla="*/ 2486960 h 6415289"/>
                <a:gd name="connsiteX6805" fmla="*/ 6215782 w 6552172"/>
                <a:gd name="connsiteY6805" fmla="*/ 2957653 h 6415289"/>
                <a:gd name="connsiteX6806" fmla="*/ 6212729 w 6552172"/>
                <a:gd name="connsiteY6806" fmla="*/ 2959052 h 6415289"/>
                <a:gd name="connsiteX6807" fmla="*/ 6209613 w 6552172"/>
                <a:gd name="connsiteY6807" fmla="*/ 2955814 h 6415289"/>
                <a:gd name="connsiteX6808" fmla="*/ 6209613 w 6552172"/>
                <a:gd name="connsiteY6808" fmla="*/ 2955744 h 6415289"/>
                <a:gd name="connsiteX6809" fmla="*/ 6212729 w 6552172"/>
                <a:gd name="connsiteY6809" fmla="*/ 2954345 h 6415289"/>
                <a:gd name="connsiteX6810" fmla="*/ 6215528 w 6552172"/>
                <a:gd name="connsiteY6810" fmla="*/ 2957462 h 6415289"/>
                <a:gd name="connsiteX6811" fmla="*/ 6221253 w 6552172"/>
                <a:gd name="connsiteY6811" fmla="*/ 1450163 h 6415289"/>
                <a:gd name="connsiteX6812" fmla="*/ 6219853 w 6552172"/>
                <a:gd name="connsiteY6812" fmla="*/ 1455443 h 6415289"/>
                <a:gd name="connsiteX6813" fmla="*/ 6214574 w 6552172"/>
                <a:gd name="connsiteY6813" fmla="*/ 1455443 h 6415289"/>
                <a:gd name="connsiteX6814" fmla="*/ 6220998 w 6552172"/>
                <a:gd name="connsiteY6814" fmla="*/ 1449972 h 6415289"/>
                <a:gd name="connsiteX6815" fmla="*/ 6220871 w 6552172"/>
                <a:gd name="connsiteY6815" fmla="*/ 2249578 h 6415289"/>
                <a:gd name="connsiteX6816" fmla="*/ 6228186 w 6552172"/>
                <a:gd name="connsiteY6816" fmla="*/ 2251359 h 6415289"/>
                <a:gd name="connsiteX6817" fmla="*/ 6223670 w 6552172"/>
                <a:gd name="connsiteY6817" fmla="*/ 2254285 h 6415289"/>
                <a:gd name="connsiteX6818" fmla="*/ 6220617 w 6552172"/>
                <a:gd name="connsiteY6818" fmla="*/ 2249387 h 6415289"/>
                <a:gd name="connsiteX6819" fmla="*/ 6222652 w 6552172"/>
                <a:gd name="connsiteY6819" fmla="*/ 1438778 h 6415289"/>
                <a:gd name="connsiteX6820" fmla="*/ 6223542 w 6552172"/>
                <a:gd name="connsiteY6820" fmla="*/ 1423639 h 6415289"/>
                <a:gd name="connsiteX6821" fmla="*/ 6228186 w 6552172"/>
                <a:gd name="connsiteY6821" fmla="*/ 1433117 h 6415289"/>
                <a:gd name="connsiteX6822" fmla="*/ 6222398 w 6552172"/>
                <a:gd name="connsiteY6822" fmla="*/ 1438587 h 6415289"/>
                <a:gd name="connsiteX6823" fmla="*/ 6214447 w 6552172"/>
                <a:gd name="connsiteY6823" fmla="*/ 1329310 h 6415289"/>
                <a:gd name="connsiteX6824" fmla="*/ 6206496 w 6552172"/>
                <a:gd name="connsiteY6824" fmla="*/ 1324857 h 6415289"/>
                <a:gd name="connsiteX6825" fmla="*/ 6220680 w 6552172"/>
                <a:gd name="connsiteY6825" fmla="*/ 1326511 h 6415289"/>
                <a:gd name="connsiteX6826" fmla="*/ 6214192 w 6552172"/>
                <a:gd name="connsiteY6826" fmla="*/ 1329119 h 6415289"/>
                <a:gd name="connsiteX6827" fmla="*/ 6243897 w 6552172"/>
                <a:gd name="connsiteY6827" fmla="*/ 404271 h 6415289"/>
                <a:gd name="connsiteX6828" fmla="*/ 6245233 w 6552172"/>
                <a:gd name="connsiteY6828" fmla="*/ 407388 h 6415289"/>
                <a:gd name="connsiteX6829" fmla="*/ 6241989 w 6552172"/>
                <a:gd name="connsiteY6829" fmla="*/ 410568 h 6415289"/>
                <a:gd name="connsiteX6830" fmla="*/ 6240589 w 6552172"/>
                <a:gd name="connsiteY6830" fmla="*/ 407388 h 6415289"/>
                <a:gd name="connsiteX6831" fmla="*/ 6243642 w 6552172"/>
                <a:gd name="connsiteY6831" fmla="*/ 404080 h 6415289"/>
                <a:gd name="connsiteX6832" fmla="*/ 6240589 w 6552172"/>
                <a:gd name="connsiteY6832" fmla="*/ 394921 h 6415289"/>
                <a:gd name="connsiteX6833" fmla="*/ 6246950 w 6552172"/>
                <a:gd name="connsiteY6833" fmla="*/ 388560 h 6415289"/>
                <a:gd name="connsiteX6834" fmla="*/ 6253311 w 6552172"/>
                <a:gd name="connsiteY6834" fmla="*/ 389705 h 6415289"/>
                <a:gd name="connsiteX6835" fmla="*/ 6248413 w 6552172"/>
                <a:gd name="connsiteY6835" fmla="*/ 396066 h 6415289"/>
                <a:gd name="connsiteX6836" fmla="*/ 6240335 w 6552172"/>
                <a:gd name="connsiteY6836" fmla="*/ 394730 h 6415289"/>
                <a:gd name="connsiteX6837" fmla="*/ 6245614 w 6552172"/>
                <a:gd name="connsiteY6837" fmla="*/ 492367 h 6415289"/>
                <a:gd name="connsiteX6838" fmla="*/ 6246695 w 6552172"/>
                <a:gd name="connsiteY6838" fmla="*/ 501972 h 6415289"/>
                <a:gd name="connsiteX6839" fmla="*/ 6246695 w 6552172"/>
                <a:gd name="connsiteY6839" fmla="*/ 501972 h 6415289"/>
                <a:gd name="connsiteX6840" fmla="*/ 6237536 w 6552172"/>
                <a:gd name="connsiteY6840" fmla="*/ 505215 h 6415289"/>
                <a:gd name="connsiteX6841" fmla="*/ 6245360 w 6552172"/>
                <a:gd name="connsiteY6841" fmla="*/ 492176 h 6415289"/>
                <a:gd name="connsiteX6842" fmla="*/ 6266160 w 6552172"/>
                <a:gd name="connsiteY6842" fmla="*/ 516983 h 6415289"/>
                <a:gd name="connsiteX6843" fmla="*/ 6252611 w 6552172"/>
                <a:gd name="connsiteY6843" fmla="*/ 536065 h 6415289"/>
                <a:gd name="connsiteX6844" fmla="*/ 6243706 w 6552172"/>
                <a:gd name="connsiteY6844" fmla="*/ 540836 h 6415289"/>
                <a:gd name="connsiteX6845" fmla="*/ 6228186 w 6552172"/>
                <a:gd name="connsiteY6845" fmla="*/ 542298 h 6415289"/>
                <a:gd name="connsiteX6846" fmla="*/ 6232638 w 6552172"/>
                <a:gd name="connsiteY6846" fmla="*/ 530277 h 6415289"/>
                <a:gd name="connsiteX6847" fmla="*/ 6265905 w 6552172"/>
                <a:gd name="connsiteY6847" fmla="*/ 516792 h 6415289"/>
                <a:gd name="connsiteX6848" fmla="*/ 6300253 w 6552172"/>
                <a:gd name="connsiteY6848" fmla="*/ 413876 h 6415289"/>
                <a:gd name="connsiteX6849" fmla="*/ 6296437 w 6552172"/>
                <a:gd name="connsiteY6849" fmla="*/ 423735 h 6415289"/>
                <a:gd name="connsiteX6850" fmla="*/ 6282379 w 6552172"/>
                <a:gd name="connsiteY6850" fmla="*/ 422908 h 6415289"/>
                <a:gd name="connsiteX6851" fmla="*/ 6293510 w 6552172"/>
                <a:gd name="connsiteY6851" fmla="*/ 411713 h 6415289"/>
                <a:gd name="connsiteX6852" fmla="*/ 6300062 w 6552172"/>
                <a:gd name="connsiteY6852" fmla="*/ 413685 h 6415289"/>
                <a:gd name="connsiteX6853" fmla="*/ 6302034 w 6552172"/>
                <a:gd name="connsiteY6853" fmla="*/ 439319 h 6415289"/>
                <a:gd name="connsiteX6854" fmla="*/ 6286195 w 6552172"/>
                <a:gd name="connsiteY6854" fmla="*/ 452612 h 6415289"/>
                <a:gd name="connsiteX6855" fmla="*/ 6288867 w 6552172"/>
                <a:gd name="connsiteY6855" fmla="*/ 441608 h 6415289"/>
                <a:gd name="connsiteX6856" fmla="*/ 6301779 w 6552172"/>
                <a:gd name="connsiteY6856" fmla="*/ 439128 h 6415289"/>
                <a:gd name="connsiteX6857" fmla="*/ 6285941 w 6552172"/>
                <a:gd name="connsiteY6857" fmla="*/ 526969 h 6415289"/>
                <a:gd name="connsiteX6858" fmla="*/ 6290202 w 6552172"/>
                <a:gd name="connsiteY6858" fmla="*/ 521054 h 6415289"/>
                <a:gd name="connsiteX6859" fmla="*/ 6300570 w 6552172"/>
                <a:gd name="connsiteY6859" fmla="*/ 510240 h 6415289"/>
                <a:gd name="connsiteX6860" fmla="*/ 6295419 w 6552172"/>
                <a:gd name="connsiteY6860" fmla="*/ 529323 h 6415289"/>
                <a:gd name="connsiteX6861" fmla="*/ 6277799 w 6552172"/>
                <a:gd name="connsiteY6861" fmla="*/ 531485 h 6415289"/>
                <a:gd name="connsiteX6862" fmla="*/ 6285687 w 6552172"/>
                <a:gd name="connsiteY6862" fmla="*/ 526778 h 6415289"/>
                <a:gd name="connsiteX6863" fmla="*/ 6335110 w 6552172"/>
                <a:gd name="connsiteY6863" fmla="*/ 587905 h 6415289"/>
                <a:gd name="connsiteX6864" fmla="*/ 6339308 w 6552172"/>
                <a:gd name="connsiteY6864" fmla="*/ 581544 h 6415289"/>
                <a:gd name="connsiteX6865" fmla="*/ 6347449 w 6552172"/>
                <a:gd name="connsiteY6865" fmla="*/ 602280 h 6415289"/>
                <a:gd name="connsiteX6866" fmla="*/ 6338989 w 6552172"/>
                <a:gd name="connsiteY6866" fmla="*/ 596683 h 6415289"/>
                <a:gd name="connsiteX6867" fmla="*/ 6334855 w 6552172"/>
                <a:gd name="connsiteY6867" fmla="*/ 587714 h 6415289"/>
                <a:gd name="connsiteX6868" fmla="*/ 6321306 w 6552172"/>
                <a:gd name="connsiteY6868" fmla="*/ 567741 h 6415289"/>
                <a:gd name="connsiteX6869" fmla="*/ 6345986 w 6552172"/>
                <a:gd name="connsiteY6869" fmla="*/ 569459 h 6415289"/>
                <a:gd name="connsiteX6870" fmla="*/ 6343124 w 6552172"/>
                <a:gd name="connsiteY6870" fmla="*/ 574166 h 6415289"/>
                <a:gd name="connsiteX6871" fmla="*/ 6336191 w 6552172"/>
                <a:gd name="connsiteY6871" fmla="*/ 575501 h 6415289"/>
                <a:gd name="connsiteX6872" fmla="*/ 6324360 w 6552172"/>
                <a:gd name="connsiteY6872" fmla="*/ 573784 h 6415289"/>
                <a:gd name="connsiteX6873" fmla="*/ 6321053 w 6552172"/>
                <a:gd name="connsiteY6873" fmla="*/ 567551 h 6415289"/>
                <a:gd name="connsiteX6874" fmla="*/ 6319080 w 6552172"/>
                <a:gd name="connsiteY6874" fmla="*/ 512467 h 6415289"/>
                <a:gd name="connsiteX6875" fmla="*/ 6326650 w 6552172"/>
                <a:gd name="connsiteY6875" fmla="*/ 509859 h 6415289"/>
                <a:gd name="connsiteX6876" fmla="*/ 6333011 w 6552172"/>
                <a:gd name="connsiteY6876" fmla="*/ 526778 h 6415289"/>
                <a:gd name="connsiteX6877" fmla="*/ 6320289 w 6552172"/>
                <a:gd name="connsiteY6877" fmla="*/ 526015 h 6415289"/>
                <a:gd name="connsiteX6878" fmla="*/ 6319144 w 6552172"/>
                <a:gd name="connsiteY6878" fmla="*/ 512276 h 6415289"/>
                <a:gd name="connsiteX6879" fmla="*/ 6346940 w 6552172"/>
                <a:gd name="connsiteY6879" fmla="*/ 439764 h 6415289"/>
                <a:gd name="connsiteX6880" fmla="*/ 6330530 w 6552172"/>
                <a:gd name="connsiteY6880" fmla="*/ 432640 h 6415289"/>
                <a:gd name="connsiteX6881" fmla="*/ 6343887 w 6552172"/>
                <a:gd name="connsiteY6881" fmla="*/ 433912 h 6415289"/>
                <a:gd name="connsiteX6882" fmla="*/ 6346686 w 6552172"/>
                <a:gd name="connsiteY6882" fmla="*/ 439573 h 6415289"/>
                <a:gd name="connsiteX6883" fmla="*/ 6335491 w 6552172"/>
                <a:gd name="connsiteY6883" fmla="*/ 479773 h 6415289"/>
                <a:gd name="connsiteX6884" fmla="*/ 6335491 w 6552172"/>
                <a:gd name="connsiteY6884" fmla="*/ 493575 h 6415289"/>
                <a:gd name="connsiteX6885" fmla="*/ 6325250 w 6552172"/>
                <a:gd name="connsiteY6885" fmla="*/ 498664 h 6415289"/>
                <a:gd name="connsiteX6886" fmla="*/ 6313992 w 6552172"/>
                <a:gd name="connsiteY6886" fmla="*/ 473221 h 6415289"/>
                <a:gd name="connsiteX6887" fmla="*/ 6324487 w 6552172"/>
                <a:gd name="connsiteY6887" fmla="*/ 472184 h 6415289"/>
                <a:gd name="connsiteX6888" fmla="*/ 6326713 w 6552172"/>
                <a:gd name="connsiteY6888" fmla="*/ 475320 h 6415289"/>
                <a:gd name="connsiteX6889" fmla="*/ 6335237 w 6552172"/>
                <a:gd name="connsiteY6889" fmla="*/ 479582 h 6415289"/>
                <a:gd name="connsiteX6890" fmla="*/ 6386376 w 6552172"/>
                <a:gd name="connsiteY6890" fmla="*/ 736491 h 6415289"/>
                <a:gd name="connsiteX6891" fmla="*/ 6402152 w 6552172"/>
                <a:gd name="connsiteY6891" fmla="*/ 728349 h 6415289"/>
                <a:gd name="connsiteX6892" fmla="*/ 6402152 w 6552172"/>
                <a:gd name="connsiteY6892" fmla="*/ 737763 h 6415289"/>
                <a:gd name="connsiteX6893" fmla="*/ 6400625 w 6552172"/>
                <a:gd name="connsiteY6893" fmla="*/ 750803 h 6415289"/>
                <a:gd name="connsiteX6894" fmla="*/ 6409148 w 6552172"/>
                <a:gd name="connsiteY6894" fmla="*/ 751630 h 6415289"/>
                <a:gd name="connsiteX6895" fmla="*/ 6416145 w 6552172"/>
                <a:gd name="connsiteY6895" fmla="*/ 762952 h 6415289"/>
                <a:gd name="connsiteX6896" fmla="*/ 6405713 w 6552172"/>
                <a:gd name="connsiteY6896" fmla="*/ 764294 h 6415289"/>
                <a:gd name="connsiteX6897" fmla="*/ 6403424 w 6552172"/>
                <a:gd name="connsiteY6897" fmla="*/ 761361 h 6415289"/>
                <a:gd name="connsiteX6898" fmla="*/ 6397063 w 6552172"/>
                <a:gd name="connsiteY6898" fmla="*/ 756655 h 6415289"/>
                <a:gd name="connsiteX6899" fmla="*/ 6392737 w 6552172"/>
                <a:gd name="connsiteY6899" fmla="*/ 753283 h 6415289"/>
                <a:gd name="connsiteX6900" fmla="*/ 6386376 w 6552172"/>
                <a:gd name="connsiteY6900" fmla="*/ 751948 h 6415289"/>
                <a:gd name="connsiteX6901" fmla="*/ 6371048 w 6552172"/>
                <a:gd name="connsiteY6901" fmla="*/ 743679 h 6415289"/>
                <a:gd name="connsiteX6902" fmla="*/ 6378808 w 6552172"/>
                <a:gd name="connsiteY6902" fmla="*/ 740880 h 6415289"/>
                <a:gd name="connsiteX6903" fmla="*/ 6386059 w 6552172"/>
                <a:gd name="connsiteY6903" fmla="*/ 736237 h 6415289"/>
                <a:gd name="connsiteX6904" fmla="*/ 6383260 w 6552172"/>
                <a:gd name="connsiteY6904" fmla="*/ 621362 h 6415289"/>
                <a:gd name="connsiteX6905" fmla="*/ 6386567 w 6552172"/>
                <a:gd name="connsiteY6905" fmla="*/ 618182 h 6415289"/>
                <a:gd name="connsiteX6906" fmla="*/ 6386567 w 6552172"/>
                <a:gd name="connsiteY6906" fmla="*/ 618182 h 6415289"/>
                <a:gd name="connsiteX6907" fmla="*/ 6387904 w 6552172"/>
                <a:gd name="connsiteY6907" fmla="*/ 621362 h 6415289"/>
                <a:gd name="connsiteX6908" fmla="*/ 6384660 w 6552172"/>
                <a:gd name="connsiteY6908" fmla="*/ 624479 h 6415289"/>
                <a:gd name="connsiteX6909" fmla="*/ 6382751 w 6552172"/>
                <a:gd name="connsiteY6909" fmla="*/ 621171 h 6415289"/>
                <a:gd name="connsiteX6910" fmla="*/ 6444513 w 6552172"/>
                <a:gd name="connsiteY6910" fmla="*/ 723579 h 6415289"/>
                <a:gd name="connsiteX6911" fmla="*/ 6443687 w 6552172"/>
                <a:gd name="connsiteY6911" fmla="*/ 728413 h 6415289"/>
                <a:gd name="connsiteX6912" fmla="*/ 6429757 w 6552172"/>
                <a:gd name="connsiteY6912" fmla="*/ 728413 h 6415289"/>
                <a:gd name="connsiteX6913" fmla="*/ 6444196 w 6552172"/>
                <a:gd name="connsiteY6913" fmla="*/ 723515 h 6415289"/>
                <a:gd name="connsiteX6914" fmla="*/ 6435163 w 6552172"/>
                <a:gd name="connsiteY6914" fmla="*/ 670467 h 6415289"/>
                <a:gd name="connsiteX6915" fmla="*/ 6445277 w 6552172"/>
                <a:gd name="connsiteY6915" fmla="*/ 684842 h 6415289"/>
                <a:gd name="connsiteX6916" fmla="*/ 6435036 w 6552172"/>
                <a:gd name="connsiteY6916" fmla="*/ 681916 h 6415289"/>
                <a:gd name="connsiteX6917" fmla="*/ 6434845 w 6552172"/>
                <a:gd name="connsiteY6917" fmla="*/ 670276 h 6415289"/>
                <a:gd name="connsiteX6918" fmla="*/ 6496608 w 6552172"/>
                <a:gd name="connsiteY6918" fmla="*/ 1496342 h 6415289"/>
                <a:gd name="connsiteX6919" fmla="*/ 6500615 w 6552172"/>
                <a:gd name="connsiteY6919" fmla="*/ 1483621 h 6415289"/>
                <a:gd name="connsiteX6920" fmla="*/ 6509330 w 6552172"/>
                <a:gd name="connsiteY6920" fmla="*/ 1494243 h 6415289"/>
                <a:gd name="connsiteX6921" fmla="*/ 6499852 w 6552172"/>
                <a:gd name="connsiteY6921" fmla="*/ 1498795 h 6415289"/>
                <a:gd name="connsiteX6922" fmla="*/ 6496290 w 6552172"/>
                <a:gd name="connsiteY6922" fmla="*/ 1496151 h 6415289"/>
                <a:gd name="connsiteX6923" fmla="*/ 6503987 w 6552172"/>
                <a:gd name="connsiteY6923" fmla="*/ 2329596 h 6415289"/>
                <a:gd name="connsiteX6924" fmla="*/ 6508820 w 6552172"/>
                <a:gd name="connsiteY6924" fmla="*/ 2332776 h 6415289"/>
                <a:gd name="connsiteX6925" fmla="*/ 6505895 w 6552172"/>
                <a:gd name="connsiteY6925" fmla="*/ 2335893 h 6415289"/>
                <a:gd name="connsiteX6926" fmla="*/ 6501060 w 6552172"/>
                <a:gd name="connsiteY6926" fmla="*/ 2332776 h 6415289"/>
                <a:gd name="connsiteX6927" fmla="*/ 6503605 w 6552172"/>
                <a:gd name="connsiteY6927" fmla="*/ 2329596 h 6415289"/>
                <a:gd name="connsiteX6928" fmla="*/ 6441143 w 6552172"/>
                <a:gd name="connsiteY6928" fmla="*/ 2436074 h 6415289"/>
                <a:gd name="connsiteX6929" fmla="*/ 6446358 w 6552172"/>
                <a:gd name="connsiteY6929" fmla="*/ 2421826 h 6415289"/>
                <a:gd name="connsiteX6930" fmla="*/ 6453673 w 6552172"/>
                <a:gd name="connsiteY6930" fmla="*/ 2425006 h 6415289"/>
                <a:gd name="connsiteX6931" fmla="*/ 6445087 w 6552172"/>
                <a:gd name="connsiteY6931" fmla="*/ 2439445 h 6415289"/>
                <a:gd name="connsiteX6932" fmla="*/ 6440825 w 6552172"/>
                <a:gd name="connsiteY6932" fmla="*/ 2436074 h 6415289"/>
                <a:gd name="connsiteX6933" fmla="*/ 6439998 w 6552172"/>
                <a:gd name="connsiteY6933" fmla="*/ 2047244 h 6415289"/>
                <a:gd name="connsiteX6934" fmla="*/ 6447185 w 6552172"/>
                <a:gd name="connsiteY6934" fmla="*/ 2050551 h 6415289"/>
                <a:gd name="connsiteX6935" fmla="*/ 6447185 w 6552172"/>
                <a:gd name="connsiteY6935" fmla="*/ 2055894 h 6415289"/>
                <a:gd name="connsiteX6936" fmla="*/ 6439998 w 6552172"/>
                <a:gd name="connsiteY6936" fmla="*/ 2047244 h 6415289"/>
                <a:gd name="connsiteX6937" fmla="*/ 6454500 w 6552172"/>
                <a:gd name="connsiteY6937" fmla="*/ 2468450 h 6415289"/>
                <a:gd name="connsiteX6938" fmla="*/ 6457235 w 6552172"/>
                <a:gd name="connsiteY6938" fmla="*/ 2479836 h 6415289"/>
                <a:gd name="connsiteX6939" fmla="*/ 6448331 w 6552172"/>
                <a:gd name="connsiteY6939" fmla="*/ 2481362 h 6415289"/>
                <a:gd name="connsiteX6940" fmla="*/ 6454564 w 6552172"/>
                <a:gd name="connsiteY6940" fmla="*/ 2468450 h 6415289"/>
                <a:gd name="connsiteX6941" fmla="*/ 6458825 w 6552172"/>
                <a:gd name="connsiteY6941" fmla="*/ 5630107 h 6415289"/>
                <a:gd name="connsiteX6942" fmla="*/ 6463468 w 6552172"/>
                <a:gd name="connsiteY6942" fmla="*/ 5634623 h 6415289"/>
                <a:gd name="connsiteX6943" fmla="*/ 6463468 w 6552172"/>
                <a:gd name="connsiteY6943" fmla="*/ 5634623 h 6415289"/>
                <a:gd name="connsiteX6944" fmla="*/ 6456154 w 6552172"/>
                <a:gd name="connsiteY6944" fmla="*/ 5640539 h 6415289"/>
                <a:gd name="connsiteX6945" fmla="*/ 6459080 w 6552172"/>
                <a:gd name="connsiteY6945" fmla="*/ 5630107 h 6415289"/>
                <a:gd name="connsiteX6946" fmla="*/ 6451320 w 6552172"/>
                <a:gd name="connsiteY6946" fmla="*/ 5290508 h 6415289"/>
                <a:gd name="connsiteX6947" fmla="*/ 6446486 w 6552172"/>
                <a:gd name="connsiteY6947" fmla="*/ 5287392 h 6415289"/>
                <a:gd name="connsiteX6948" fmla="*/ 6449411 w 6552172"/>
                <a:gd name="connsiteY6948" fmla="*/ 5284211 h 6415289"/>
                <a:gd name="connsiteX6949" fmla="*/ 6454246 w 6552172"/>
                <a:gd name="connsiteY6949" fmla="*/ 5287392 h 6415289"/>
                <a:gd name="connsiteX6950" fmla="*/ 6451320 w 6552172"/>
                <a:gd name="connsiteY6950" fmla="*/ 5290508 h 6415289"/>
                <a:gd name="connsiteX6951" fmla="*/ 6459080 w 6552172"/>
                <a:gd name="connsiteY6951" fmla="*/ 3009238 h 6415289"/>
                <a:gd name="connsiteX6952" fmla="*/ 6454437 w 6552172"/>
                <a:gd name="connsiteY6952" fmla="*/ 3006058 h 6415289"/>
                <a:gd name="connsiteX6953" fmla="*/ 6459080 w 6552172"/>
                <a:gd name="connsiteY6953" fmla="*/ 3002941 h 6415289"/>
                <a:gd name="connsiteX6954" fmla="*/ 6463723 w 6552172"/>
                <a:gd name="connsiteY6954" fmla="*/ 3006058 h 6415289"/>
                <a:gd name="connsiteX6955" fmla="*/ 6459080 w 6552172"/>
                <a:gd name="connsiteY6955" fmla="*/ 3009238 h 6415289"/>
                <a:gd name="connsiteX6956" fmla="*/ 6459080 w 6552172"/>
                <a:gd name="connsiteY6956" fmla="*/ 4597763 h 6415289"/>
                <a:gd name="connsiteX6957" fmla="*/ 6456154 w 6552172"/>
                <a:gd name="connsiteY6957" fmla="*/ 4602406 h 6415289"/>
                <a:gd name="connsiteX6958" fmla="*/ 6451511 w 6552172"/>
                <a:gd name="connsiteY6958" fmla="*/ 4599608 h 6415289"/>
                <a:gd name="connsiteX6959" fmla="*/ 6458698 w 6552172"/>
                <a:gd name="connsiteY6959" fmla="*/ 4597763 h 6415289"/>
                <a:gd name="connsiteX6960" fmla="*/ 6448966 w 6552172"/>
                <a:gd name="connsiteY6960" fmla="*/ 2804741 h 6415289"/>
                <a:gd name="connsiteX6961" fmla="*/ 6444069 w 6552172"/>
                <a:gd name="connsiteY6961" fmla="*/ 2797935 h 6415289"/>
                <a:gd name="connsiteX6962" fmla="*/ 6451511 w 6552172"/>
                <a:gd name="connsiteY6962" fmla="*/ 2801752 h 6415289"/>
                <a:gd name="connsiteX6963" fmla="*/ 6448775 w 6552172"/>
                <a:gd name="connsiteY6963" fmla="*/ 2804741 h 6415289"/>
                <a:gd name="connsiteX6964" fmla="*/ 6448584 w 6552172"/>
                <a:gd name="connsiteY6964" fmla="*/ 2804741 h 6415289"/>
                <a:gd name="connsiteX6965" fmla="*/ 6450747 w 6552172"/>
                <a:gd name="connsiteY6965" fmla="*/ 5696831 h 6415289"/>
                <a:gd name="connsiteX6966" fmla="*/ 6455136 w 6552172"/>
                <a:gd name="connsiteY6966" fmla="*/ 5705672 h 6415289"/>
                <a:gd name="connsiteX6967" fmla="*/ 6447313 w 6552172"/>
                <a:gd name="connsiteY6967" fmla="*/ 5713432 h 6415289"/>
                <a:gd name="connsiteX6968" fmla="*/ 6450366 w 6552172"/>
                <a:gd name="connsiteY6968" fmla="*/ 5696831 h 6415289"/>
                <a:gd name="connsiteX6969" fmla="*/ 6454628 w 6552172"/>
                <a:gd name="connsiteY6969" fmla="*/ 5669734 h 6415289"/>
                <a:gd name="connsiteX6970" fmla="*/ 6467794 w 6552172"/>
                <a:gd name="connsiteY6970" fmla="*/ 5663373 h 6415289"/>
                <a:gd name="connsiteX6971" fmla="*/ 6465377 w 6552172"/>
                <a:gd name="connsiteY6971" fmla="*/ 5669734 h 6415289"/>
                <a:gd name="connsiteX6972" fmla="*/ 6454246 w 6552172"/>
                <a:gd name="connsiteY6972" fmla="*/ 5669734 h 6415289"/>
                <a:gd name="connsiteX6973" fmla="*/ 6454628 w 6552172"/>
                <a:gd name="connsiteY6973" fmla="*/ 1681566 h 6415289"/>
                <a:gd name="connsiteX6974" fmla="*/ 6455581 w 6552172"/>
                <a:gd name="connsiteY6974" fmla="*/ 1676605 h 6415289"/>
                <a:gd name="connsiteX6975" fmla="*/ 6463023 w 6552172"/>
                <a:gd name="connsiteY6975" fmla="*/ 1676605 h 6415289"/>
                <a:gd name="connsiteX6976" fmla="*/ 6454309 w 6552172"/>
                <a:gd name="connsiteY6976" fmla="*/ 1681502 h 6415289"/>
                <a:gd name="connsiteX6977" fmla="*/ 6451956 w 6552172"/>
                <a:gd name="connsiteY6977" fmla="*/ 1960801 h 6415289"/>
                <a:gd name="connsiteX6978" fmla="*/ 6450238 w 6552172"/>
                <a:gd name="connsiteY6978" fmla="*/ 1965699 h 6415289"/>
                <a:gd name="connsiteX6979" fmla="*/ 6443878 w 6552172"/>
                <a:gd name="connsiteY6979" fmla="*/ 1964809 h 6415289"/>
                <a:gd name="connsiteX6980" fmla="*/ 6451637 w 6552172"/>
                <a:gd name="connsiteY6980" fmla="*/ 1960738 h 6415289"/>
                <a:gd name="connsiteX6981" fmla="*/ 6458698 w 6552172"/>
                <a:gd name="connsiteY6981" fmla="*/ 1510208 h 6415289"/>
                <a:gd name="connsiteX6982" fmla="*/ 6466458 w 6552172"/>
                <a:gd name="connsiteY6982" fmla="*/ 1513643 h 6415289"/>
                <a:gd name="connsiteX6983" fmla="*/ 6449921 w 6552172"/>
                <a:gd name="connsiteY6983" fmla="*/ 1518032 h 6415289"/>
                <a:gd name="connsiteX6984" fmla="*/ 6458380 w 6552172"/>
                <a:gd name="connsiteY6984" fmla="*/ 1510145 h 6415289"/>
                <a:gd name="connsiteX6985" fmla="*/ 6412901 w 6552172"/>
                <a:gd name="connsiteY6985" fmla="*/ 2049979 h 6415289"/>
                <a:gd name="connsiteX6986" fmla="*/ 6415763 w 6552172"/>
                <a:gd name="connsiteY6986" fmla="*/ 2045399 h 6415289"/>
                <a:gd name="connsiteX6987" fmla="*/ 6421424 w 6552172"/>
                <a:gd name="connsiteY6987" fmla="*/ 2050806 h 6415289"/>
                <a:gd name="connsiteX6988" fmla="*/ 6414364 w 6552172"/>
                <a:gd name="connsiteY6988" fmla="*/ 2052064 h 6415289"/>
                <a:gd name="connsiteX6989" fmla="*/ 6412583 w 6552172"/>
                <a:gd name="connsiteY6989" fmla="*/ 2049915 h 6415289"/>
                <a:gd name="connsiteX6990" fmla="*/ 6413728 w 6552172"/>
                <a:gd name="connsiteY6990" fmla="*/ 2086362 h 6415289"/>
                <a:gd name="connsiteX6991" fmla="*/ 6404250 w 6552172"/>
                <a:gd name="connsiteY6991" fmla="*/ 2091896 h 6415289"/>
                <a:gd name="connsiteX6992" fmla="*/ 6410166 w 6552172"/>
                <a:gd name="connsiteY6992" fmla="*/ 2081083 h 6415289"/>
                <a:gd name="connsiteX6993" fmla="*/ 6413410 w 6552172"/>
                <a:gd name="connsiteY6993" fmla="*/ 2086298 h 6415289"/>
                <a:gd name="connsiteX6994" fmla="*/ 6420724 w 6552172"/>
                <a:gd name="connsiteY6994" fmla="*/ 1843573 h 6415289"/>
                <a:gd name="connsiteX6995" fmla="*/ 6407112 w 6552172"/>
                <a:gd name="connsiteY6995" fmla="*/ 1843573 h 6415289"/>
                <a:gd name="connsiteX6996" fmla="*/ 6402152 w 6552172"/>
                <a:gd name="connsiteY6996" fmla="*/ 1834096 h 6415289"/>
                <a:gd name="connsiteX6997" fmla="*/ 6410866 w 6552172"/>
                <a:gd name="connsiteY6997" fmla="*/ 1831552 h 6415289"/>
                <a:gd name="connsiteX6998" fmla="*/ 6421488 w 6552172"/>
                <a:gd name="connsiteY6998" fmla="*/ 1833460 h 6415289"/>
                <a:gd name="connsiteX6999" fmla="*/ 6424032 w 6552172"/>
                <a:gd name="connsiteY6999" fmla="*/ 1836958 h 6415289"/>
                <a:gd name="connsiteX7000" fmla="*/ 6420407 w 6552172"/>
                <a:gd name="connsiteY7000" fmla="*/ 1843510 h 6415289"/>
                <a:gd name="connsiteX7001" fmla="*/ 6388030 w 6552172"/>
                <a:gd name="connsiteY7001" fmla="*/ 5345974 h 6415289"/>
                <a:gd name="connsiteX7002" fmla="*/ 6384914 w 6552172"/>
                <a:gd name="connsiteY7002" fmla="*/ 5335988 h 6415289"/>
                <a:gd name="connsiteX7003" fmla="*/ 6387649 w 6552172"/>
                <a:gd name="connsiteY7003" fmla="*/ 5331280 h 6415289"/>
                <a:gd name="connsiteX7004" fmla="*/ 6393628 w 6552172"/>
                <a:gd name="connsiteY7004" fmla="*/ 5338277 h 6415289"/>
                <a:gd name="connsiteX7005" fmla="*/ 6387713 w 6552172"/>
                <a:gd name="connsiteY7005" fmla="*/ 5345910 h 6415289"/>
                <a:gd name="connsiteX7006" fmla="*/ 6391465 w 6552172"/>
                <a:gd name="connsiteY7006" fmla="*/ 5649062 h 6415289"/>
                <a:gd name="connsiteX7007" fmla="*/ 6383260 w 6552172"/>
                <a:gd name="connsiteY7007" fmla="*/ 5642313 h 6415289"/>
                <a:gd name="connsiteX7008" fmla="*/ 6383260 w 6552172"/>
                <a:gd name="connsiteY7008" fmla="*/ 5642192 h 6415289"/>
                <a:gd name="connsiteX7009" fmla="*/ 6393691 w 6552172"/>
                <a:gd name="connsiteY7009" fmla="*/ 5644355 h 6415289"/>
                <a:gd name="connsiteX7010" fmla="*/ 6391147 w 6552172"/>
                <a:gd name="connsiteY7010" fmla="*/ 5648998 h 6415289"/>
                <a:gd name="connsiteX7011" fmla="*/ 6391020 w 6552172"/>
                <a:gd name="connsiteY7011" fmla="*/ 4544078 h 6415289"/>
                <a:gd name="connsiteX7012" fmla="*/ 6385550 w 6552172"/>
                <a:gd name="connsiteY7012" fmla="*/ 4542616 h 6415289"/>
                <a:gd name="connsiteX7013" fmla="*/ 6394837 w 6552172"/>
                <a:gd name="connsiteY7013" fmla="*/ 4542616 h 6415289"/>
                <a:gd name="connsiteX7014" fmla="*/ 6390702 w 6552172"/>
                <a:gd name="connsiteY7014" fmla="*/ 4544015 h 6415289"/>
                <a:gd name="connsiteX7015" fmla="*/ 6386376 w 6552172"/>
                <a:gd name="connsiteY7015" fmla="*/ 3556768 h 6415289"/>
                <a:gd name="connsiteX7016" fmla="*/ 6391211 w 6552172"/>
                <a:gd name="connsiteY7016" fmla="*/ 3553588 h 6415289"/>
                <a:gd name="connsiteX7017" fmla="*/ 6394137 w 6552172"/>
                <a:gd name="connsiteY7017" fmla="*/ 3556768 h 6415289"/>
                <a:gd name="connsiteX7018" fmla="*/ 6389303 w 6552172"/>
                <a:gd name="connsiteY7018" fmla="*/ 3559885 h 6415289"/>
                <a:gd name="connsiteX7019" fmla="*/ 6386059 w 6552172"/>
                <a:gd name="connsiteY7019" fmla="*/ 3557029 h 6415289"/>
                <a:gd name="connsiteX7020" fmla="*/ 6386059 w 6552172"/>
                <a:gd name="connsiteY7020" fmla="*/ 3556705 h 6415289"/>
                <a:gd name="connsiteX7021" fmla="*/ 6388158 w 6552172"/>
                <a:gd name="connsiteY7021" fmla="*/ 2352049 h 6415289"/>
                <a:gd name="connsiteX7022" fmla="*/ 6397635 w 6552172"/>
                <a:gd name="connsiteY7022" fmla="*/ 2343271 h 6415289"/>
                <a:gd name="connsiteX7023" fmla="*/ 6397635 w 6552172"/>
                <a:gd name="connsiteY7023" fmla="*/ 2350014 h 6415289"/>
                <a:gd name="connsiteX7024" fmla="*/ 6397635 w 6552172"/>
                <a:gd name="connsiteY7024" fmla="*/ 2350014 h 6415289"/>
                <a:gd name="connsiteX7025" fmla="*/ 6387840 w 6552172"/>
                <a:gd name="connsiteY7025" fmla="*/ 2351858 h 6415289"/>
                <a:gd name="connsiteX7026" fmla="*/ 6396491 w 6552172"/>
                <a:gd name="connsiteY7026" fmla="*/ 2318337 h 6415289"/>
                <a:gd name="connsiteX7027" fmla="*/ 6387013 w 6552172"/>
                <a:gd name="connsiteY7027" fmla="*/ 2312485 h 6415289"/>
                <a:gd name="connsiteX7028" fmla="*/ 6387013 w 6552172"/>
                <a:gd name="connsiteY7028" fmla="*/ 2302753 h 6415289"/>
                <a:gd name="connsiteX7029" fmla="*/ 6390766 w 6552172"/>
                <a:gd name="connsiteY7029" fmla="*/ 2301863 h 6415289"/>
                <a:gd name="connsiteX7030" fmla="*/ 6395028 w 6552172"/>
                <a:gd name="connsiteY7030" fmla="*/ 2309687 h 6415289"/>
                <a:gd name="connsiteX7031" fmla="*/ 6396172 w 6552172"/>
                <a:gd name="connsiteY7031" fmla="*/ 2318274 h 6415289"/>
                <a:gd name="connsiteX7032" fmla="*/ 6389112 w 6552172"/>
                <a:gd name="connsiteY7032" fmla="*/ 2112695 h 6415289"/>
                <a:gd name="connsiteX7033" fmla="*/ 6384532 w 6552172"/>
                <a:gd name="connsiteY7033" fmla="*/ 2119056 h 6415289"/>
                <a:gd name="connsiteX7034" fmla="*/ 6379826 w 6552172"/>
                <a:gd name="connsiteY7034" fmla="*/ 2105062 h 6415289"/>
                <a:gd name="connsiteX7035" fmla="*/ 6393310 w 6552172"/>
                <a:gd name="connsiteY7035" fmla="*/ 2095267 h 6415289"/>
                <a:gd name="connsiteX7036" fmla="*/ 6395091 w 6552172"/>
                <a:gd name="connsiteY7036" fmla="*/ 2104999 h 6415289"/>
                <a:gd name="connsiteX7037" fmla="*/ 6389112 w 6552172"/>
                <a:gd name="connsiteY7037" fmla="*/ 2112695 h 6415289"/>
                <a:gd name="connsiteX7038" fmla="*/ 6338226 w 6552172"/>
                <a:gd name="connsiteY7038" fmla="*/ 2020465 h 6415289"/>
                <a:gd name="connsiteX7039" fmla="*/ 6341279 w 6552172"/>
                <a:gd name="connsiteY7039" fmla="*/ 2009906 h 6415289"/>
                <a:gd name="connsiteX7040" fmla="*/ 6352792 w 6552172"/>
                <a:gd name="connsiteY7040" fmla="*/ 2022628 h 6415289"/>
                <a:gd name="connsiteX7041" fmla="*/ 6338226 w 6552172"/>
                <a:gd name="connsiteY7041" fmla="*/ 2020465 h 6415289"/>
                <a:gd name="connsiteX7042" fmla="*/ 6350566 w 6552172"/>
                <a:gd name="connsiteY7042" fmla="*/ 2081273 h 6415289"/>
                <a:gd name="connsiteX7043" fmla="*/ 6346050 w 6552172"/>
                <a:gd name="connsiteY7043" fmla="*/ 2084199 h 6415289"/>
                <a:gd name="connsiteX7044" fmla="*/ 6342933 w 6552172"/>
                <a:gd name="connsiteY7044" fmla="*/ 2076376 h 6415289"/>
                <a:gd name="connsiteX7045" fmla="*/ 6350248 w 6552172"/>
                <a:gd name="connsiteY7045" fmla="*/ 2081273 h 6415289"/>
                <a:gd name="connsiteX7046" fmla="*/ 6346050 w 6552172"/>
                <a:gd name="connsiteY7046" fmla="*/ 1165330 h 6415289"/>
                <a:gd name="connsiteX7047" fmla="*/ 6342361 w 6552172"/>
                <a:gd name="connsiteY7047" fmla="*/ 1161578 h 6415289"/>
                <a:gd name="connsiteX7048" fmla="*/ 6349802 w 6552172"/>
                <a:gd name="connsiteY7048" fmla="*/ 1161578 h 6415289"/>
                <a:gd name="connsiteX7049" fmla="*/ 6345732 w 6552172"/>
                <a:gd name="connsiteY7049" fmla="*/ 1165458 h 6415289"/>
                <a:gd name="connsiteX7050" fmla="*/ 6351711 w 6552172"/>
                <a:gd name="connsiteY7050" fmla="*/ 1579604 h 6415289"/>
                <a:gd name="connsiteX7051" fmla="*/ 6342997 w 6552172"/>
                <a:gd name="connsiteY7051" fmla="*/ 1580940 h 6415289"/>
                <a:gd name="connsiteX7052" fmla="*/ 6347831 w 6552172"/>
                <a:gd name="connsiteY7052" fmla="*/ 1574579 h 6415289"/>
                <a:gd name="connsiteX7053" fmla="*/ 6351393 w 6552172"/>
                <a:gd name="connsiteY7053" fmla="*/ 1579731 h 6415289"/>
                <a:gd name="connsiteX7054" fmla="*/ 6346940 w 6552172"/>
                <a:gd name="connsiteY7054" fmla="*/ 1394634 h 6415289"/>
                <a:gd name="connsiteX7055" fmla="*/ 6347767 w 6552172"/>
                <a:gd name="connsiteY7055" fmla="*/ 1400995 h 6415289"/>
                <a:gd name="connsiteX7056" fmla="*/ 6333647 w 6552172"/>
                <a:gd name="connsiteY7056" fmla="*/ 1400041 h 6415289"/>
                <a:gd name="connsiteX7057" fmla="*/ 6344142 w 6552172"/>
                <a:gd name="connsiteY7057" fmla="*/ 1393702 h 6415289"/>
                <a:gd name="connsiteX7058" fmla="*/ 6346622 w 6552172"/>
                <a:gd name="connsiteY7058" fmla="*/ 1394761 h 6415289"/>
                <a:gd name="connsiteX7059" fmla="*/ 6339244 w 6552172"/>
                <a:gd name="connsiteY7059" fmla="*/ 1454171 h 6415289"/>
                <a:gd name="connsiteX7060" fmla="*/ 6346686 w 6552172"/>
                <a:gd name="connsiteY7060" fmla="*/ 1454171 h 6415289"/>
                <a:gd name="connsiteX7061" fmla="*/ 6342997 w 6552172"/>
                <a:gd name="connsiteY7061" fmla="*/ 1457923 h 6415289"/>
                <a:gd name="connsiteX7062" fmla="*/ 6338926 w 6552172"/>
                <a:gd name="connsiteY7062" fmla="*/ 1454298 h 6415289"/>
                <a:gd name="connsiteX7063" fmla="*/ 6350503 w 6552172"/>
                <a:gd name="connsiteY7063" fmla="*/ 1923146 h 6415289"/>
                <a:gd name="connsiteX7064" fmla="*/ 6346749 w 6552172"/>
                <a:gd name="connsiteY7064" fmla="*/ 1919966 h 6415289"/>
                <a:gd name="connsiteX7065" fmla="*/ 6355527 w 6552172"/>
                <a:gd name="connsiteY7065" fmla="*/ 1918884 h 6415289"/>
                <a:gd name="connsiteX7066" fmla="*/ 6350184 w 6552172"/>
                <a:gd name="connsiteY7066" fmla="*/ 1923273 h 6415289"/>
                <a:gd name="connsiteX7067" fmla="*/ 6356863 w 6552172"/>
                <a:gd name="connsiteY7067" fmla="*/ 2124972 h 6415289"/>
                <a:gd name="connsiteX7068" fmla="*/ 6367231 w 6552172"/>
                <a:gd name="connsiteY7068" fmla="*/ 2139474 h 6415289"/>
                <a:gd name="connsiteX7069" fmla="*/ 6356227 w 6552172"/>
                <a:gd name="connsiteY7069" fmla="*/ 2136039 h 6415289"/>
                <a:gd name="connsiteX7070" fmla="*/ 6356545 w 6552172"/>
                <a:gd name="connsiteY7070" fmla="*/ 2125099 h 6415289"/>
                <a:gd name="connsiteX7071" fmla="*/ 6355400 w 6552172"/>
                <a:gd name="connsiteY7071" fmla="*/ 1854387 h 6415289"/>
                <a:gd name="connsiteX7072" fmla="*/ 6352219 w 6552172"/>
                <a:gd name="connsiteY7072" fmla="*/ 1851206 h 6415289"/>
                <a:gd name="connsiteX7073" fmla="*/ 6355400 w 6552172"/>
                <a:gd name="connsiteY7073" fmla="*/ 1848026 h 6415289"/>
                <a:gd name="connsiteX7074" fmla="*/ 6358580 w 6552172"/>
                <a:gd name="connsiteY7074" fmla="*/ 1851206 h 6415289"/>
                <a:gd name="connsiteX7075" fmla="*/ 6355400 w 6552172"/>
                <a:gd name="connsiteY7075" fmla="*/ 1854387 h 6415289"/>
                <a:gd name="connsiteX7076" fmla="*/ 6355400 w 6552172"/>
                <a:gd name="connsiteY7076" fmla="*/ 1534824 h 6415289"/>
                <a:gd name="connsiteX7077" fmla="*/ 6375882 w 6552172"/>
                <a:gd name="connsiteY7077" fmla="*/ 1511417 h 6415289"/>
                <a:gd name="connsiteX7078" fmla="*/ 6373401 w 6552172"/>
                <a:gd name="connsiteY7078" fmla="*/ 1527319 h 6415289"/>
                <a:gd name="connsiteX7079" fmla="*/ 6355082 w 6552172"/>
                <a:gd name="connsiteY7079" fmla="*/ 1534952 h 6415289"/>
                <a:gd name="connsiteX7080" fmla="*/ 6436881 w 6552172"/>
                <a:gd name="connsiteY7080" fmla="*/ 845196 h 6415289"/>
                <a:gd name="connsiteX7081" fmla="*/ 6439298 w 6552172"/>
                <a:gd name="connsiteY7081" fmla="*/ 856899 h 6415289"/>
                <a:gd name="connsiteX7082" fmla="*/ 6429757 w 6552172"/>
                <a:gd name="connsiteY7082" fmla="*/ 855436 h 6415289"/>
                <a:gd name="connsiteX7083" fmla="*/ 6423396 w 6552172"/>
                <a:gd name="connsiteY7083" fmla="*/ 850730 h 6415289"/>
                <a:gd name="connsiteX7084" fmla="*/ 6417036 w 6552172"/>
                <a:gd name="connsiteY7084" fmla="*/ 846137 h 6415289"/>
                <a:gd name="connsiteX7085" fmla="*/ 6417036 w 6552172"/>
                <a:gd name="connsiteY7085" fmla="*/ 845959 h 6415289"/>
                <a:gd name="connsiteX7086" fmla="*/ 6436563 w 6552172"/>
                <a:gd name="connsiteY7086" fmla="*/ 845323 h 6415289"/>
                <a:gd name="connsiteX7087" fmla="*/ 6433382 w 6552172"/>
                <a:gd name="connsiteY7087" fmla="*/ 825541 h 6415289"/>
                <a:gd name="connsiteX7088" fmla="*/ 6437517 w 6552172"/>
                <a:gd name="connsiteY7088" fmla="*/ 822361 h 6415289"/>
                <a:gd name="connsiteX7089" fmla="*/ 6441651 w 6552172"/>
                <a:gd name="connsiteY7089" fmla="*/ 825541 h 6415289"/>
                <a:gd name="connsiteX7090" fmla="*/ 6437517 w 6552172"/>
                <a:gd name="connsiteY7090" fmla="*/ 828658 h 6415289"/>
                <a:gd name="connsiteX7091" fmla="*/ 6433065 w 6552172"/>
                <a:gd name="connsiteY7091" fmla="*/ 825668 h 6415289"/>
                <a:gd name="connsiteX7092" fmla="*/ 6452719 w 6552172"/>
                <a:gd name="connsiteY7092" fmla="*/ 1089956 h 6415289"/>
                <a:gd name="connsiteX7093" fmla="*/ 6459843 w 6552172"/>
                <a:gd name="connsiteY7093" fmla="*/ 1086839 h 6415289"/>
                <a:gd name="connsiteX7094" fmla="*/ 6460479 w 6552172"/>
                <a:gd name="connsiteY7094" fmla="*/ 1089956 h 6415289"/>
                <a:gd name="connsiteX7095" fmla="*/ 6452719 w 6552172"/>
                <a:gd name="connsiteY7095" fmla="*/ 1089956 h 6415289"/>
                <a:gd name="connsiteX7096" fmla="*/ 6458253 w 6552172"/>
                <a:gd name="connsiteY7096" fmla="*/ 1442340 h 6415289"/>
                <a:gd name="connsiteX7097" fmla="*/ 6454246 w 6552172"/>
                <a:gd name="connsiteY7097" fmla="*/ 1444121 h 6415289"/>
                <a:gd name="connsiteX7098" fmla="*/ 6457045 w 6552172"/>
                <a:gd name="connsiteY7098" fmla="*/ 1437760 h 6415289"/>
                <a:gd name="connsiteX7099" fmla="*/ 6458253 w 6552172"/>
                <a:gd name="connsiteY7099" fmla="*/ 1442276 h 6415289"/>
                <a:gd name="connsiteX7100" fmla="*/ 6451129 w 6552172"/>
                <a:gd name="connsiteY7100" fmla="*/ 1075772 h 6415289"/>
                <a:gd name="connsiteX7101" fmla="*/ 6448012 w 6552172"/>
                <a:gd name="connsiteY7101" fmla="*/ 1072846 h 6415289"/>
                <a:gd name="connsiteX7102" fmla="*/ 6451129 w 6552172"/>
                <a:gd name="connsiteY7102" fmla="*/ 1067948 h 6415289"/>
                <a:gd name="connsiteX7103" fmla="*/ 6454246 w 6552172"/>
                <a:gd name="connsiteY7103" fmla="*/ 1070874 h 6415289"/>
                <a:gd name="connsiteX7104" fmla="*/ 6451129 w 6552172"/>
                <a:gd name="connsiteY7104" fmla="*/ 1075772 h 6415289"/>
                <a:gd name="connsiteX7105" fmla="*/ 6452719 w 6552172"/>
                <a:gd name="connsiteY7105" fmla="*/ 1276897 h 6415289"/>
                <a:gd name="connsiteX7106" fmla="*/ 6453737 w 6552172"/>
                <a:gd name="connsiteY7106" fmla="*/ 1281732 h 6415289"/>
                <a:gd name="connsiteX7107" fmla="*/ 6444069 w 6552172"/>
                <a:gd name="connsiteY7107" fmla="*/ 1283576 h 6415289"/>
                <a:gd name="connsiteX7108" fmla="*/ 6437708 w 6552172"/>
                <a:gd name="connsiteY7108" fmla="*/ 1268120 h 6415289"/>
                <a:gd name="connsiteX7109" fmla="*/ 6446358 w 6552172"/>
                <a:gd name="connsiteY7109" fmla="*/ 1267038 h 6415289"/>
                <a:gd name="connsiteX7110" fmla="*/ 6452719 w 6552172"/>
                <a:gd name="connsiteY7110" fmla="*/ 1276897 h 6415289"/>
                <a:gd name="connsiteX7111" fmla="*/ 6445850 w 6552172"/>
                <a:gd name="connsiteY7111" fmla="*/ 904287 h 6415289"/>
                <a:gd name="connsiteX7112" fmla="*/ 6437136 w 6552172"/>
                <a:gd name="connsiteY7112" fmla="*/ 910647 h 6415289"/>
                <a:gd name="connsiteX7113" fmla="*/ 6439998 w 6552172"/>
                <a:gd name="connsiteY7113" fmla="*/ 899032 h 6415289"/>
                <a:gd name="connsiteX7114" fmla="*/ 6442987 w 6552172"/>
                <a:gd name="connsiteY7114" fmla="*/ 897926 h 6415289"/>
                <a:gd name="connsiteX7115" fmla="*/ 6445850 w 6552172"/>
                <a:gd name="connsiteY7115" fmla="*/ 904350 h 6415289"/>
                <a:gd name="connsiteX7116" fmla="*/ 6410930 w 6552172"/>
                <a:gd name="connsiteY7116" fmla="*/ 1549200 h 6415289"/>
                <a:gd name="connsiteX7117" fmla="*/ 6424096 w 6552172"/>
                <a:gd name="connsiteY7117" fmla="*/ 1545129 h 6415289"/>
                <a:gd name="connsiteX7118" fmla="*/ 6434019 w 6552172"/>
                <a:gd name="connsiteY7118" fmla="*/ 1553143 h 6415289"/>
                <a:gd name="connsiteX7119" fmla="*/ 6419961 w 6552172"/>
                <a:gd name="connsiteY7119" fmla="*/ 1557914 h 6415289"/>
                <a:gd name="connsiteX7120" fmla="*/ 6410930 w 6552172"/>
                <a:gd name="connsiteY7120" fmla="*/ 1549200 h 6415289"/>
                <a:gd name="connsiteX7121" fmla="*/ 6409848 w 6552172"/>
                <a:gd name="connsiteY7121" fmla="*/ 1706627 h 6415289"/>
                <a:gd name="connsiteX7122" fmla="*/ 6404250 w 6552172"/>
                <a:gd name="connsiteY7122" fmla="*/ 1698994 h 6415289"/>
                <a:gd name="connsiteX7123" fmla="*/ 6410611 w 6552172"/>
                <a:gd name="connsiteY7123" fmla="*/ 1701984 h 6415289"/>
                <a:gd name="connsiteX7124" fmla="*/ 6409848 w 6552172"/>
                <a:gd name="connsiteY7124" fmla="*/ 1706627 h 6415289"/>
                <a:gd name="connsiteX7125" fmla="*/ 6409085 w 6552172"/>
                <a:gd name="connsiteY7125" fmla="*/ 917263 h 6415289"/>
                <a:gd name="connsiteX7126" fmla="*/ 6420152 w 6552172"/>
                <a:gd name="connsiteY7126" fmla="*/ 918280 h 6415289"/>
                <a:gd name="connsiteX7127" fmla="*/ 6417671 w 6552172"/>
                <a:gd name="connsiteY7127" fmla="*/ 924641 h 6415289"/>
                <a:gd name="connsiteX7128" fmla="*/ 6409085 w 6552172"/>
                <a:gd name="connsiteY7128" fmla="*/ 917263 h 6415289"/>
                <a:gd name="connsiteX7129" fmla="*/ 6408449 w 6552172"/>
                <a:gd name="connsiteY7129" fmla="*/ 906895 h 6415289"/>
                <a:gd name="connsiteX7130" fmla="*/ 6417036 w 6552172"/>
                <a:gd name="connsiteY7130" fmla="*/ 903714 h 6415289"/>
                <a:gd name="connsiteX7131" fmla="*/ 6412138 w 6552172"/>
                <a:gd name="connsiteY7131" fmla="*/ 908739 h 6415289"/>
                <a:gd name="connsiteX7132" fmla="*/ 6408194 w 6552172"/>
                <a:gd name="connsiteY7132" fmla="*/ 906895 h 6415289"/>
                <a:gd name="connsiteX7133" fmla="*/ 6421679 w 6552172"/>
                <a:gd name="connsiteY7133" fmla="*/ 932338 h 6415289"/>
                <a:gd name="connsiteX7134" fmla="*/ 6425813 w 6552172"/>
                <a:gd name="connsiteY7134" fmla="*/ 935454 h 6415289"/>
                <a:gd name="connsiteX7135" fmla="*/ 6421679 w 6552172"/>
                <a:gd name="connsiteY7135" fmla="*/ 938571 h 6415289"/>
                <a:gd name="connsiteX7136" fmla="*/ 6417544 w 6552172"/>
                <a:gd name="connsiteY7136" fmla="*/ 935454 h 6415289"/>
                <a:gd name="connsiteX7137" fmla="*/ 6421679 w 6552172"/>
                <a:gd name="connsiteY7137" fmla="*/ 932656 h 6415289"/>
                <a:gd name="connsiteX7138" fmla="*/ 6420343 w 6552172"/>
                <a:gd name="connsiteY7138" fmla="*/ 973237 h 6415289"/>
                <a:gd name="connsiteX7139" fmla="*/ 6421679 w 6552172"/>
                <a:gd name="connsiteY7139" fmla="*/ 976354 h 6415289"/>
                <a:gd name="connsiteX7140" fmla="*/ 6418435 w 6552172"/>
                <a:gd name="connsiteY7140" fmla="*/ 979534 h 6415289"/>
                <a:gd name="connsiteX7141" fmla="*/ 6417036 w 6552172"/>
                <a:gd name="connsiteY7141" fmla="*/ 976354 h 6415289"/>
                <a:gd name="connsiteX7142" fmla="*/ 6420343 w 6552172"/>
                <a:gd name="connsiteY7142" fmla="*/ 973555 h 6415289"/>
                <a:gd name="connsiteX7143" fmla="*/ 6418435 w 6552172"/>
                <a:gd name="connsiteY7143" fmla="*/ 1303994 h 6415289"/>
                <a:gd name="connsiteX7144" fmla="*/ 6422569 w 6552172"/>
                <a:gd name="connsiteY7144" fmla="*/ 1307174 h 6415289"/>
                <a:gd name="connsiteX7145" fmla="*/ 6415700 w 6552172"/>
                <a:gd name="connsiteY7145" fmla="*/ 1312454 h 6415289"/>
                <a:gd name="connsiteX7146" fmla="*/ 6411502 w 6552172"/>
                <a:gd name="connsiteY7146" fmla="*/ 1309337 h 6415289"/>
                <a:gd name="connsiteX7147" fmla="*/ 6418435 w 6552172"/>
                <a:gd name="connsiteY7147" fmla="*/ 1304376 h 6415289"/>
                <a:gd name="connsiteX7148" fmla="*/ 6434019 w 6552172"/>
                <a:gd name="connsiteY7148" fmla="*/ 1414861 h 6415289"/>
                <a:gd name="connsiteX7149" fmla="*/ 6422061 w 6552172"/>
                <a:gd name="connsiteY7149" fmla="*/ 1406592 h 6415289"/>
                <a:gd name="connsiteX7150" fmla="*/ 6433764 w 6552172"/>
                <a:gd name="connsiteY7150" fmla="*/ 1403857 h 6415289"/>
                <a:gd name="connsiteX7151" fmla="*/ 6434019 w 6552172"/>
                <a:gd name="connsiteY7151" fmla="*/ 1415243 h 6415289"/>
                <a:gd name="connsiteX7152" fmla="*/ 6427658 w 6552172"/>
                <a:gd name="connsiteY7152" fmla="*/ 1313090 h 6415289"/>
                <a:gd name="connsiteX7153" fmla="*/ 6430901 w 6552172"/>
                <a:gd name="connsiteY7153" fmla="*/ 1309973 h 6415289"/>
                <a:gd name="connsiteX7154" fmla="*/ 6432301 w 6552172"/>
                <a:gd name="connsiteY7154" fmla="*/ 1313090 h 6415289"/>
                <a:gd name="connsiteX7155" fmla="*/ 6429057 w 6552172"/>
                <a:gd name="connsiteY7155" fmla="*/ 1316209 h 6415289"/>
                <a:gd name="connsiteX7156" fmla="*/ 6428994 w 6552172"/>
                <a:gd name="connsiteY7156" fmla="*/ 1316207 h 6415289"/>
                <a:gd name="connsiteX7157" fmla="*/ 6427912 w 6552172"/>
                <a:gd name="connsiteY7157" fmla="*/ 1313344 h 6415289"/>
                <a:gd name="connsiteX7158" fmla="*/ 6432301 w 6552172"/>
                <a:gd name="connsiteY7158" fmla="*/ 886922 h 6415289"/>
                <a:gd name="connsiteX7159" fmla="*/ 6436817 w 6552172"/>
                <a:gd name="connsiteY7159" fmla="*/ 882151 h 6415289"/>
                <a:gd name="connsiteX7160" fmla="*/ 6436817 w 6552172"/>
                <a:gd name="connsiteY7160" fmla="*/ 882151 h 6415289"/>
                <a:gd name="connsiteX7161" fmla="*/ 6439616 w 6552172"/>
                <a:gd name="connsiteY7161" fmla="*/ 886922 h 6415289"/>
                <a:gd name="connsiteX7162" fmla="*/ 6435036 w 6552172"/>
                <a:gd name="connsiteY7162" fmla="*/ 891629 h 6415289"/>
                <a:gd name="connsiteX7163" fmla="*/ 6432555 w 6552172"/>
                <a:gd name="connsiteY7163" fmla="*/ 887049 h 6415289"/>
                <a:gd name="connsiteX7164" fmla="*/ 6418117 w 6552172"/>
                <a:gd name="connsiteY7164" fmla="*/ 870575 h 6415289"/>
                <a:gd name="connsiteX7165" fmla="*/ 6419516 w 6552172"/>
                <a:gd name="connsiteY7165" fmla="*/ 881643 h 6415289"/>
                <a:gd name="connsiteX7166" fmla="*/ 6413156 w 6552172"/>
                <a:gd name="connsiteY7166" fmla="*/ 888449 h 6415289"/>
                <a:gd name="connsiteX7167" fmla="*/ 6401325 w 6552172"/>
                <a:gd name="connsiteY7167" fmla="*/ 870448 h 6415289"/>
                <a:gd name="connsiteX7168" fmla="*/ 6418371 w 6552172"/>
                <a:gd name="connsiteY7168" fmla="*/ 870702 h 6415289"/>
                <a:gd name="connsiteX7169" fmla="*/ 6402851 w 6552172"/>
                <a:gd name="connsiteY7169" fmla="*/ 832983 h 6415289"/>
                <a:gd name="connsiteX7170" fmla="*/ 6398208 w 6552172"/>
                <a:gd name="connsiteY7170" fmla="*/ 830184 h 6415289"/>
                <a:gd name="connsiteX7171" fmla="*/ 6402851 w 6552172"/>
                <a:gd name="connsiteY7171" fmla="*/ 825541 h 6415289"/>
                <a:gd name="connsiteX7172" fmla="*/ 6407494 w 6552172"/>
                <a:gd name="connsiteY7172" fmla="*/ 828340 h 6415289"/>
                <a:gd name="connsiteX7173" fmla="*/ 6403105 w 6552172"/>
                <a:gd name="connsiteY7173" fmla="*/ 833110 h 6415289"/>
                <a:gd name="connsiteX7174" fmla="*/ 6398335 w 6552172"/>
                <a:gd name="connsiteY7174" fmla="*/ 788967 h 6415289"/>
                <a:gd name="connsiteX7175" fmla="*/ 6382688 w 6552172"/>
                <a:gd name="connsiteY7175" fmla="*/ 801307 h 6415289"/>
                <a:gd name="connsiteX7176" fmla="*/ 6398144 w 6552172"/>
                <a:gd name="connsiteY7176" fmla="*/ 778345 h 6415289"/>
                <a:gd name="connsiteX7177" fmla="*/ 6398589 w 6552172"/>
                <a:gd name="connsiteY7177" fmla="*/ 789094 h 6415289"/>
                <a:gd name="connsiteX7178" fmla="*/ 6386376 w 6552172"/>
                <a:gd name="connsiteY7178" fmla="*/ 951547 h 6415289"/>
                <a:gd name="connsiteX7179" fmla="*/ 6404950 w 6552172"/>
                <a:gd name="connsiteY7179" fmla="*/ 945186 h 6415289"/>
                <a:gd name="connsiteX7180" fmla="*/ 6416781 w 6552172"/>
                <a:gd name="connsiteY7180" fmla="*/ 953900 h 6415289"/>
                <a:gd name="connsiteX7181" fmla="*/ 6404059 w 6552172"/>
                <a:gd name="connsiteY7181" fmla="*/ 968085 h 6415289"/>
                <a:gd name="connsiteX7182" fmla="*/ 6402851 w 6552172"/>
                <a:gd name="connsiteY7182" fmla="*/ 962487 h 6415289"/>
                <a:gd name="connsiteX7183" fmla="*/ 6401770 w 6552172"/>
                <a:gd name="connsiteY7183" fmla="*/ 955427 h 6415289"/>
                <a:gd name="connsiteX7184" fmla="*/ 6396618 w 6552172"/>
                <a:gd name="connsiteY7184" fmla="*/ 951483 h 6415289"/>
                <a:gd name="connsiteX7185" fmla="*/ 6392737 w 6552172"/>
                <a:gd name="connsiteY7185" fmla="*/ 957017 h 6415289"/>
                <a:gd name="connsiteX7186" fmla="*/ 6386695 w 6552172"/>
                <a:gd name="connsiteY7186" fmla="*/ 963378 h 6415289"/>
                <a:gd name="connsiteX7187" fmla="*/ 6386631 w 6552172"/>
                <a:gd name="connsiteY7187" fmla="*/ 951674 h 6415289"/>
                <a:gd name="connsiteX7188" fmla="*/ 6383387 w 6552172"/>
                <a:gd name="connsiteY7188" fmla="*/ 1000397 h 6415289"/>
                <a:gd name="connsiteX7189" fmla="*/ 6389048 w 6552172"/>
                <a:gd name="connsiteY7189" fmla="*/ 995945 h 6415289"/>
                <a:gd name="connsiteX7190" fmla="*/ 6398208 w 6552172"/>
                <a:gd name="connsiteY7190" fmla="*/ 1003577 h 6415289"/>
                <a:gd name="connsiteX7191" fmla="*/ 6383642 w 6552172"/>
                <a:gd name="connsiteY7191" fmla="*/ 1000524 h 6415289"/>
                <a:gd name="connsiteX7192" fmla="*/ 6389112 w 6552172"/>
                <a:gd name="connsiteY7192" fmla="*/ 1332236 h 6415289"/>
                <a:gd name="connsiteX7193" fmla="*/ 6392229 w 6552172"/>
                <a:gd name="connsiteY7193" fmla="*/ 1335095 h 6415289"/>
                <a:gd name="connsiteX7194" fmla="*/ 6392229 w 6552172"/>
                <a:gd name="connsiteY7194" fmla="*/ 1335162 h 6415289"/>
                <a:gd name="connsiteX7195" fmla="*/ 6389112 w 6552172"/>
                <a:gd name="connsiteY7195" fmla="*/ 1340123 h 6415289"/>
                <a:gd name="connsiteX7196" fmla="*/ 6386059 w 6552172"/>
                <a:gd name="connsiteY7196" fmla="*/ 1337133 h 6415289"/>
                <a:gd name="connsiteX7197" fmla="*/ 6389112 w 6552172"/>
                <a:gd name="connsiteY7197" fmla="*/ 1332236 h 6415289"/>
                <a:gd name="connsiteX7198" fmla="*/ 6375691 w 6552172"/>
                <a:gd name="connsiteY7198" fmla="*/ 1688817 h 6415289"/>
                <a:gd name="connsiteX7199" fmla="*/ 6379826 w 6552172"/>
                <a:gd name="connsiteY7199" fmla="*/ 1675205 h 6415289"/>
                <a:gd name="connsiteX7200" fmla="*/ 6386186 w 6552172"/>
                <a:gd name="connsiteY7200" fmla="*/ 1683029 h 6415289"/>
                <a:gd name="connsiteX7201" fmla="*/ 6375691 w 6552172"/>
                <a:gd name="connsiteY7201" fmla="*/ 1688817 h 6415289"/>
                <a:gd name="connsiteX7202" fmla="*/ 6382942 w 6552172"/>
                <a:gd name="connsiteY7202" fmla="*/ 1697213 h 6415289"/>
                <a:gd name="connsiteX7203" fmla="*/ 6379698 w 6552172"/>
                <a:gd name="connsiteY7203" fmla="*/ 1700332 h 6415289"/>
                <a:gd name="connsiteX7204" fmla="*/ 6379635 w 6552172"/>
                <a:gd name="connsiteY7204" fmla="*/ 1700330 h 6415289"/>
                <a:gd name="connsiteX7205" fmla="*/ 6378299 w 6552172"/>
                <a:gd name="connsiteY7205" fmla="*/ 1697213 h 6415289"/>
                <a:gd name="connsiteX7206" fmla="*/ 6381606 w 6552172"/>
                <a:gd name="connsiteY7206" fmla="*/ 1694033 h 6415289"/>
                <a:gd name="connsiteX7207" fmla="*/ 6382751 w 6552172"/>
                <a:gd name="connsiteY7207" fmla="*/ 1697213 h 6415289"/>
                <a:gd name="connsiteX7208" fmla="*/ 6381479 w 6552172"/>
                <a:gd name="connsiteY7208" fmla="*/ 1351000 h 6415289"/>
                <a:gd name="connsiteX7209" fmla="*/ 6373910 w 6552172"/>
                <a:gd name="connsiteY7209" fmla="*/ 1353947 h 6415289"/>
                <a:gd name="connsiteX7210" fmla="*/ 6370538 w 6552172"/>
                <a:gd name="connsiteY7210" fmla="*/ 1348137 h 6415289"/>
                <a:gd name="connsiteX7211" fmla="*/ 6373337 w 6552172"/>
                <a:gd name="connsiteY7211" fmla="*/ 1340314 h 6415289"/>
                <a:gd name="connsiteX7212" fmla="*/ 6381479 w 6552172"/>
                <a:gd name="connsiteY7212" fmla="*/ 1351000 h 6415289"/>
                <a:gd name="connsiteX7213" fmla="*/ 6365895 w 6552172"/>
                <a:gd name="connsiteY7213" fmla="*/ 1222132 h 6415289"/>
                <a:gd name="connsiteX7214" fmla="*/ 6363987 w 6552172"/>
                <a:gd name="connsiteY7214" fmla="*/ 1213163 h 6415289"/>
                <a:gd name="connsiteX7215" fmla="*/ 6368567 w 6552172"/>
                <a:gd name="connsiteY7215" fmla="*/ 1214244 h 6415289"/>
                <a:gd name="connsiteX7216" fmla="*/ 6370538 w 6552172"/>
                <a:gd name="connsiteY7216" fmla="*/ 1220605 h 6415289"/>
                <a:gd name="connsiteX7217" fmla="*/ 6365895 w 6552172"/>
                <a:gd name="connsiteY7217" fmla="*/ 1222132 h 6415289"/>
                <a:gd name="connsiteX7218" fmla="*/ 6365132 w 6552172"/>
                <a:gd name="connsiteY7218" fmla="*/ 1192236 h 6415289"/>
                <a:gd name="connsiteX7219" fmla="*/ 6360871 w 6552172"/>
                <a:gd name="connsiteY7219" fmla="*/ 1200060 h 6415289"/>
                <a:gd name="connsiteX7220" fmla="*/ 6360044 w 6552172"/>
                <a:gd name="connsiteY7220" fmla="*/ 1189310 h 6415289"/>
                <a:gd name="connsiteX7221" fmla="*/ 6365132 w 6552172"/>
                <a:gd name="connsiteY7221" fmla="*/ 1192236 h 6415289"/>
                <a:gd name="connsiteX7222" fmla="*/ 6367231 w 6552172"/>
                <a:gd name="connsiteY7222" fmla="*/ 1713370 h 6415289"/>
                <a:gd name="connsiteX7223" fmla="*/ 6387713 w 6552172"/>
                <a:gd name="connsiteY7223" fmla="*/ 1719730 h 6415289"/>
                <a:gd name="connsiteX7224" fmla="*/ 6380143 w 6552172"/>
                <a:gd name="connsiteY7224" fmla="*/ 1720875 h 6415289"/>
                <a:gd name="connsiteX7225" fmla="*/ 6370093 w 6552172"/>
                <a:gd name="connsiteY7225" fmla="*/ 1718204 h 6415289"/>
                <a:gd name="connsiteX7226" fmla="*/ 6367231 w 6552172"/>
                <a:gd name="connsiteY7226" fmla="*/ 1713370 h 6415289"/>
                <a:gd name="connsiteX7227" fmla="*/ 6387713 w 6552172"/>
                <a:gd name="connsiteY7227" fmla="*/ 1429873 h 6415289"/>
                <a:gd name="connsiteX7228" fmla="*/ 6397126 w 6552172"/>
                <a:gd name="connsiteY7228" fmla="*/ 1424212 h 6415289"/>
                <a:gd name="connsiteX7229" fmla="*/ 6394137 w 6552172"/>
                <a:gd name="connsiteY7229" fmla="*/ 1429491 h 6415289"/>
                <a:gd name="connsiteX7230" fmla="*/ 6387713 w 6552172"/>
                <a:gd name="connsiteY7230" fmla="*/ 1429873 h 6415289"/>
                <a:gd name="connsiteX7231" fmla="*/ 6395345 w 6552172"/>
                <a:gd name="connsiteY7231" fmla="*/ 1728826 h 6415289"/>
                <a:gd name="connsiteX7232" fmla="*/ 6398526 w 6552172"/>
                <a:gd name="connsiteY7232" fmla="*/ 1732007 h 6415289"/>
                <a:gd name="connsiteX7233" fmla="*/ 6395345 w 6552172"/>
                <a:gd name="connsiteY7233" fmla="*/ 1735187 h 6415289"/>
                <a:gd name="connsiteX7234" fmla="*/ 6392165 w 6552172"/>
                <a:gd name="connsiteY7234" fmla="*/ 1732007 h 6415289"/>
                <a:gd name="connsiteX7235" fmla="*/ 6395345 w 6552172"/>
                <a:gd name="connsiteY7235" fmla="*/ 1728826 h 6415289"/>
                <a:gd name="connsiteX7236" fmla="*/ 6395918 w 6552172"/>
                <a:gd name="connsiteY7236" fmla="*/ 1045495 h 6415289"/>
                <a:gd name="connsiteX7237" fmla="*/ 6391084 w 6552172"/>
                <a:gd name="connsiteY7237" fmla="*/ 1041551 h 6415289"/>
                <a:gd name="connsiteX7238" fmla="*/ 6403806 w 6552172"/>
                <a:gd name="connsiteY7238" fmla="*/ 1040533 h 6415289"/>
                <a:gd name="connsiteX7239" fmla="*/ 6395918 w 6552172"/>
                <a:gd name="connsiteY7239" fmla="*/ 1045367 h 6415289"/>
                <a:gd name="connsiteX7240" fmla="*/ 6413919 w 6552172"/>
                <a:gd name="connsiteY7240" fmla="*/ 1693206 h 6415289"/>
                <a:gd name="connsiteX7241" fmla="*/ 6430266 w 6552172"/>
                <a:gd name="connsiteY7241" fmla="*/ 1683983 h 6415289"/>
                <a:gd name="connsiteX7242" fmla="*/ 6434082 w 6552172"/>
                <a:gd name="connsiteY7242" fmla="*/ 1694987 h 6415289"/>
                <a:gd name="connsiteX7243" fmla="*/ 6425114 w 6552172"/>
                <a:gd name="connsiteY7243" fmla="*/ 1700457 h 6415289"/>
                <a:gd name="connsiteX7244" fmla="*/ 6413919 w 6552172"/>
                <a:gd name="connsiteY7244" fmla="*/ 1693079 h 6415289"/>
                <a:gd name="connsiteX7245" fmla="*/ 6431029 w 6552172"/>
                <a:gd name="connsiteY7245" fmla="*/ 1832633 h 6415289"/>
                <a:gd name="connsiteX7246" fmla="*/ 6437390 w 6552172"/>
                <a:gd name="connsiteY7246" fmla="*/ 1829453 h 6415289"/>
                <a:gd name="connsiteX7247" fmla="*/ 6441842 w 6552172"/>
                <a:gd name="connsiteY7247" fmla="*/ 1832633 h 6415289"/>
                <a:gd name="connsiteX7248" fmla="*/ 6435482 w 6552172"/>
                <a:gd name="connsiteY7248" fmla="*/ 1835750 h 6415289"/>
                <a:gd name="connsiteX7249" fmla="*/ 6431029 w 6552172"/>
                <a:gd name="connsiteY7249" fmla="*/ 1832506 h 6415289"/>
                <a:gd name="connsiteX7250" fmla="*/ 6437390 w 6552172"/>
                <a:gd name="connsiteY7250" fmla="*/ 1351699 h 6415289"/>
                <a:gd name="connsiteX7251" fmla="*/ 6444069 w 6552172"/>
                <a:gd name="connsiteY7251" fmla="*/ 1346229 h 6415289"/>
                <a:gd name="connsiteX7252" fmla="*/ 6442669 w 6552172"/>
                <a:gd name="connsiteY7252" fmla="*/ 1351572 h 6415289"/>
                <a:gd name="connsiteX7253" fmla="*/ 6437517 w 6552172"/>
                <a:gd name="connsiteY7253" fmla="*/ 1351572 h 6415289"/>
                <a:gd name="connsiteX7254" fmla="*/ 6465440 w 6552172"/>
                <a:gd name="connsiteY7254" fmla="*/ 1407228 h 6415289"/>
                <a:gd name="connsiteX7255" fmla="*/ 6471038 w 6552172"/>
                <a:gd name="connsiteY7255" fmla="*/ 1399532 h 6415289"/>
                <a:gd name="connsiteX7256" fmla="*/ 6475808 w 6552172"/>
                <a:gd name="connsiteY7256" fmla="*/ 1407801 h 6415289"/>
                <a:gd name="connsiteX7257" fmla="*/ 6465440 w 6552172"/>
                <a:gd name="connsiteY7257" fmla="*/ 1407101 h 6415289"/>
                <a:gd name="connsiteX7258" fmla="*/ 6475808 w 6552172"/>
                <a:gd name="connsiteY7258" fmla="*/ 1477196 h 6415289"/>
                <a:gd name="connsiteX7259" fmla="*/ 6474473 w 6552172"/>
                <a:gd name="connsiteY7259" fmla="*/ 1480377 h 6415289"/>
                <a:gd name="connsiteX7260" fmla="*/ 6471165 w 6552172"/>
                <a:gd name="connsiteY7260" fmla="*/ 1477196 h 6415289"/>
                <a:gd name="connsiteX7261" fmla="*/ 6472564 w 6552172"/>
                <a:gd name="connsiteY7261" fmla="*/ 1474080 h 6415289"/>
                <a:gd name="connsiteX7262" fmla="*/ 6475936 w 6552172"/>
                <a:gd name="connsiteY7262" fmla="*/ 1476942 h 6415289"/>
                <a:gd name="connsiteX7263" fmla="*/ 6466522 w 6552172"/>
                <a:gd name="connsiteY7263" fmla="*/ 1297888 h 6415289"/>
                <a:gd name="connsiteX7264" fmla="*/ 6463405 w 6552172"/>
                <a:gd name="connsiteY7264" fmla="*/ 1294707 h 6415289"/>
                <a:gd name="connsiteX7265" fmla="*/ 6466522 w 6552172"/>
                <a:gd name="connsiteY7265" fmla="*/ 1291591 h 6415289"/>
                <a:gd name="connsiteX7266" fmla="*/ 6469639 w 6552172"/>
                <a:gd name="connsiteY7266" fmla="*/ 1294707 h 6415289"/>
                <a:gd name="connsiteX7267" fmla="*/ 6466649 w 6552172"/>
                <a:gd name="connsiteY7267" fmla="*/ 1297633 h 6415289"/>
                <a:gd name="connsiteX7268" fmla="*/ 6479688 w 6552172"/>
                <a:gd name="connsiteY7268" fmla="*/ 1604538 h 6415289"/>
                <a:gd name="connsiteX7269" fmla="*/ 6475808 w 6552172"/>
                <a:gd name="connsiteY7269" fmla="*/ 1610899 h 6415289"/>
                <a:gd name="connsiteX7270" fmla="*/ 6467667 w 6552172"/>
                <a:gd name="connsiteY7270" fmla="*/ 1606192 h 6415289"/>
                <a:gd name="connsiteX7271" fmla="*/ 6463405 w 6552172"/>
                <a:gd name="connsiteY7271" fmla="*/ 1601485 h 6415289"/>
                <a:gd name="connsiteX7272" fmla="*/ 6479816 w 6552172"/>
                <a:gd name="connsiteY7272" fmla="*/ 1604283 h 6415289"/>
                <a:gd name="connsiteX7273" fmla="*/ 6485095 w 6552172"/>
                <a:gd name="connsiteY7273" fmla="*/ 1692952 h 6415289"/>
                <a:gd name="connsiteX7274" fmla="*/ 6491456 w 6552172"/>
                <a:gd name="connsiteY7274" fmla="*/ 1687990 h 6415289"/>
                <a:gd name="connsiteX7275" fmla="*/ 6496608 w 6552172"/>
                <a:gd name="connsiteY7275" fmla="*/ 1691934 h 6415289"/>
                <a:gd name="connsiteX7276" fmla="*/ 6485222 w 6552172"/>
                <a:gd name="connsiteY7276" fmla="*/ 1692697 h 6415289"/>
                <a:gd name="connsiteX7277" fmla="*/ 6491456 w 6552172"/>
                <a:gd name="connsiteY7277" fmla="*/ 1763556 h 6415289"/>
                <a:gd name="connsiteX7278" fmla="*/ 6490056 w 6552172"/>
                <a:gd name="connsiteY7278" fmla="*/ 1766672 h 6415289"/>
                <a:gd name="connsiteX7279" fmla="*/ 6486812 w 6552172"/>
                <a:gd name="connsiteY7279" fmla="*/ 1763556 h 6415289"/>
                <a:gd name="connsiteX7280" fmla="*/ 6488148 w 6552172"/>
                <a:gd name="connsiteY7280" fmla="*/ 1760375 h 6415289"/>
                <a:gd name="connsiteX7281" fmla="*/ 6491456 w 6552172"/>
                <a:gd name="connsiteY7281" fmla="*/ 1763301 h 6415289"/>
                <a:gd name="connsiteX7282" fmla="*/ 6490883 w 6552172"/>
                <a:gd name="connsiteY7282" fmla="*/ 1820166 h 6415289"/>
                <a:gd name="connsiteX7283" fmla="*/ 6494000 w 6552172"/>
                <a:gd name="connsiteY7283" fmla="*/ 1827226 h 6415289"/>
                <a:gd name="connsiteX7284" fmla="*/ 6481279 w 6552172"/>
                <a:gd name="connsiteY7284" fmla="*/ 1834096 h 6415289"/>
                <a:gd name="connsiteX7285" fmla="*/ 6490883 w 6552172"/>
                <a:gd name="connsiteY7285" fmla="*/ 1819912 h 6415289"/>
                <a:gd name="connsiteX7286" fmla="*/ 6480579 w 6552172"/>
                <a:gd name="connsiteY7286" fmla="*/ 2597318 h 6415289"/>
                <a:gd name="connsiteX7287" fmla="*/ 6485222 w 6552172"/>
                <a:gd name="connsiteY7287" fmla="*/ 2600435 h 6415289"/>
                <a:gd name="connsiteX7288" fmla="*/ 6480579 w 6552172"/>
                <a:gd name="connsiteY7288" fmla="*/ 2603615 h 6415289"/>
                <a:gd name="connsiteX7289" fmla="*/ 6475936 w 6552172"/>
                <a:gd name="connsiteY7289" fmla="*/ 2600435 h 6415289"/>
                <a:gd name="connsiteX7290" fmla="*/ 6480579 w 6552172"/>
                <a:gd name="connsiteY7290" fmla="*/ 2597064 h 6415289"/>
                <a:gd name="connsiteX7291" fmla="*/ 6483696 w 6552172"/>
                <a:gd name="connsiteY7291" fmla="*/ 3258069 h 6415289"/>
                <a:gd name="connsiteX7292" fmla="*/ 6486812 w 6552172"/>
                <a:gd name="connsiteY7292" fmla="*/ 3261186 h 6415289"/>
                <a:gd name="connsiteX7293" fmla="*/ 6483696 w 6552172"/>
                <a:gd name="connsiteY7293" fmla="*/ 3264303 h 6415289"/>
                <a:gd name="connsiteX7294" fmla="*/ 6480579 w 6552172"/>
                <a:gd name="connsiteY7294" fmla="*/ 3261186 h 6415289"/>
                <a:gd name="connsiteX7295" fmla="*/ 6483696 w 6552172"/>
                <a:gd name="connsiteY7295" fmla="*/ 3257815 h 6415289"/>
                <a:gd name="connsiteX7296" fmla="*/ 6485222 w 6552172"/>
                <a:gd name="connsiteY7296" fmla="*/ 3062986 h 6415289"/>
                <a:gd name="connsiteX7297" fmla="*/ 6482169 w 6552172"/>
                <a:gd name="connsiteY7297" fmla="*/ 3058216 h 6415289"/>
                <a:gd name="connsiteX7298" fmla="*/ 6485222 w 6552172"/>
                <a:gd name="connsiteY7298" fmla="*/ 3053509 h 6415289"/>
                <a:gd name="connsiteX7299" fmla="*/ 6488339 w 6552172"/>
                <a:gd name="connsiteY7299" fmla="*/ 3058216 h 6415289"/>
                <a:gd name="connsiteX7300" fmla="*/ 6485222 w 6552172"/>
                <a:gd name="connsiteY7300" fmla="*/ 3062732 h 6415289"/>
                <a:gd name="connsiteX7301" fmla="*/ 6494700 w 6552172"/>
                <a:gd name="connsiteY7301" fmla="*/ 4056212 h 6415289"/>
                <a:gd name="connsiteX7302" fmla="*/ 6499852 w 6552172"/>
                <a:gd name="connsiteY7302" fmla="*/ 4058247 h 6415289"/>
                <a:gd name="connsiteX7303" fmla="*/ 6488339 w 6552172"/>
                <a:gd name="connsiteY7303" fmla="*/ 4060919 h 6415289"/>
                <a:gd name="connsiteX7304" fmla="*/ 6494700 w 6552172"/>
                <a:gd name="connsiteY7304" fmla="*/ 4055957 h 6415289"/>
                <a:gd name="connsiteX7305" fmla="*/ 6478162 w 6552172"/>
                <a:gd name="connsiteY7305" fmla="*/ 1563511 h 6415289"/>
                <a:gd name="connsiteX7306" fmla="*/ 6469448 w 6552172"/>
                <a:gd name="connsiteY7306" fmla="*/ 1552507 h 6415289"/>
                <a:gd name="connsiteX7307" fmla="*/ 6478925 w 6552172"/>
                <a:gd name="connsiteY7307" fmla="*/ 1552507 h 6415289"/>
                <a:gd name="connsiteX7308" fmla="*/ 6488339 w 6552172"/>
                <a:gd name="connsiteY7308" fmla="*/ 1557278 h 6415289"/>
                <a:gd name="connsiteX7309" fmla="*/ 6492982 w 6552172"/>
                <a:gd name="connsiteY7309" fmla="*/ 1563638 h 6415289"/>
                <a:gd name="connsiteX7310" fmla="*/ 6497626 w 6552172"/>
                <a:gd name="connsiteY7310" fmla="*/ 1569999 h 6415289"/>
                <a:gd name="connsiteX7311" fmla="*/ 6478162 w 6552172"/>
                <a:gd name="connsiteY7311" fmla="*/ 1563511 h 6415289"/>
                <a:gd name="connsiteX7312" fmla="*/ 6480706 w 6552172"/>
                <a:gd name="connsiteY7312" fmla="*/ 1267929 h 6415289"/>
                <a:gd name="connsiteX7313" fmla="*/ 6485222 w 6552172"/>
                <a:gd name="connsiteY7313" fmla="*/ 1266720 h 6415289"/>
                <a:gd name="connsiteX7314" fmla="*/ 6485222 w 6552172"/>
                <a:gd name="connsiteY7314" fmla="*/ 1266720 h 6415289"/>
                <a:gd name="connsiteX7315" fmla="*/ 6480515 w 6552172"/>
                <a:gd name="connsiteY7315" fmla="*/ 1275562 h 6415289"/>
                <a:gd name="connsiteX7316" fmla="*/ 6480706 w 6552172"/>
                <a:gd name="connsiteY7316" fmla="*/ 1267929 h 6415289"/>
                <a:gd name="connsiteX7317" fmla="*/ 6484078 w 6552172"/>
                <a:gd name="connsiteY7317" fmla="*/ 1152864 h 6415289"/>
                <a:gd name="connsiteX7318" fmla="*/ 6487767 w 6552172"/>
                <a:gd name="connsiteY7318" fmla="*/ 1158143 h 6415289"/>
                <a:gd name="connsiteX7319" fmla="*/ 6477590 w 6552172"/>
                <a:gd name="connsiteY7319" fmla="*/ 1162468 h 6415289"/>
                <a:gd name="connsiteX7320" fmla="*/ 6479688 w 6552172"/>
                <a:gd name="connsiteY7320" fmla="*/ 1153717 h 6415289"/>
                <a:gd name="connsiteX7321" fmla="*/ 6484078 w 6552172"/>
                <a:gd name="connsiteY7321" fmla="*/ 1152864 h 6415289"/>
                <a:gd name="connsiteX7322" fmla="*/ 6488339 w 6552172"/>
                <a:gd name="connsiteY7322" fmla="*/ 1417278 h 6415289"/>
                <a:gd name="connsiteX7323" fmla="*/ 6504432 w 6552172"/>
                <a:gd name="connsiteY7323" fmla="*/ 1407801 h 6415289"/>
                <a:gd name="connsiteX7324" fmla="*/ 6501188 w 6552172"/>
                <a:gd name="connsiteY7324" fmla="*/ 1414162 h 6415289"/>
                <a:gd name="connsiteX7325" fmla="*/ 6488339 w 6552172"/>
                <a:gd name="connsiteY7325" fmla="*/ 1417278 h 6415289"/>
                <a:gd name="connsiteX7326" fmla="*/ 6505386 w 6552172"/>
                <a:gd name="connsiteY7326" fmla="*/ 1335352 h 6415289"/>
                <a:gd name="connsiteX7327" fmla="*/ 6500743 w 6552172"/>
                <a:gd name="connsiteY7327" fmla="*/ 1332236 h 6415289"/>
                <a:gd name="connsiteX7328" fmla="*/ 6505386 w 6552172"/>
                <a:gd name="connsiteY7328" fmla="*/ 1329119 h 6415289"/>
                <a:gd name="connsiteX7329" fmla="*/ 6510029 w 6552172"/>
                <a:gd name="connsiteY7329" fmla="*/ 1332236 h 6415289"/>
                <a:gd name="connsiteX7330" fmla="*/ 6505386 w 6552172"/>
                <a:gd name="connsiteY7330" fmla="*/ 1335352 h 6415289"/>
                <a:gd name="connsiteX7331" fmla="*/ 6493046 w 6552172"/>
                <a:gd name="connsiteY7331" fmla="*/ 1206484 h 6415289"/>
                <a:gd name="connsiteX7332" fmla="*/ 6503923 w 6552172"/>
                <a:gd name="connsiteY7332" fmla="*/ 1184349 h 6415289"/>
                <a:gd name="connsiteX7333" fmla="*/ 6503096 w 6552172"/>
                <a:gd name="connsiteY7333" fmla="*/ 1193826 h 6415289"/>
                <a:gd name="connsiteX7334" fmla="*/ 6506277 w 6552172"/>
                <a:gd name="connsiteY7334" fmla="*/ 1199488 h 6415289"/>
                <a:gd name="connsiteX7335" fmla="*/ 6511237 w 6552172"/>
                <a:gd name="connsiteY7335" fmla="*/ 1207311 h 6415289"/>
                <a:gd name="connsiteX7336" fmla="*/ 6493046 w 6552172"/>
                <a:gd name="connsiteY7336" fmla="*/ 1206484 h 6415289"/>
                <a:gd name="connsiteX7337" fmla="*/ 6505386 w 6552172"/>
                <a:gd name="connsiteY7337" fmla="*/ 1152864 h 6415289"/>
                <a:gd name="connsiteX7338" fmla="*/ 6500743 w 6552172"/>
                <a:gd name="connsiteY7338" fmla="*/ 1150128 h 6415289"/>
                <a:gd name="connsiteX7339" fmla="*/ 6494382 w 6552172"/>
                <a:gd name="connsiteY7339" fmla="*/ 1143768 h 6415289"/>
                <a:gd name="connsiteX7340" fmla="*/ 6488021 w 6552172"/>
                <a:gd name="connsiteY7340" fmla="*/ 1139252 h 6415289"/>
                <a:gd name="connsiteX7341" fmla="*/ 6497880 w 6552172"/>
                <a:gd name="connsiteY7341" fmla="*/ 1135435 h 6415289"/>
                <a:gd name="connsiteX7342" fmla="*/ 6505259 w 6552172"/>
                <a:gd name="connsiteY7342" fmla="*/ 1140587 h 6415289"/>
                <a:gd name="connsiteX7343" fmla="*/ 6509711 w 6552172"/>
                <a:gd name="connsiteY7343" fmla="*/ 1144976 h 6415289"/>
                <a:gd name="connsiteX7344" fmla="*/ 6505386 w 6552172"/>
                <a:gd name="connsiteY7344" fmla="*/ 1152864 h 6415289"/>
                <a:gd name="connsiteX7345" fmla="*/ 6476699 w 6552172"/>
                <a:gd name="connsiteY7345" fmla="*/ 921079 h 6415289"/>
                <a:gd name="connsiteX7346" fmla="*/ 6476699 w 6552172"/>
                <a:gd name="connsiteY7346" fmla="*/ 910647 h 6415289"/>
                <a:gd name="connsiteX7347" fmla="*/ 6488148 w 6552172"/>
                <a:gd name="connsiteY7347" fmla="*/ 920697 h 6415289"/>
                <a:gd name="connsiteX7348" fmla="*/ 6476699 w 6552172"/>
                <a:gd name="connsiteY7348" fmla="*/ 921079 h 6415289"/>
                <a:gd name="connsiteX7349" fmla="*/ 6475745 w 6552172"/>
                <a:gd name="connsiteY7349" fmla="*/ 1099179 h 6415289"/>
                <a:gd name="connsiteX7350" fmla="*/ 6480579 w 6552172"/>
                <a:gd name="connsiteY7350" fmla="*/ 1102359 h 6415289"/>
                <a:gd name="connsiteX7351" fmla="*/ 6477717 w 6552172"/>
                <a:gd name="connsiteY7351" fmla="*/ 1105476 h 6415289"/>
                <a:gd name="connsiteX7352" fmla="*/ 6472819 w 6552172"/>
                <a:gd name="connsiteY7352" fmla="*/ 1102359 h 6415289"/>
                <a:gd name="connsiteX7353" fmla="*/ 6475745 w 6552172"/>
                <a:gd name="connsiteY7353" fmla="*/ 1099370 h 6415289"/>
                <a:gd name="connsiteX7354" fmla="*/ 6471038 w 6552172"/>
                <a:gd name="connsiteY7354" fmla="*/ 1239115 h 6415289"/>
                <a:gd name="connsiteX7355" fmla="*/ 6463532 w 6552172"/>
                <a:gd name="connsiteY7355" fmla="*/ 1236316 h 6415289"/>
                <a:gd name="connsiteX7356" fmla="*/ 6469893 w 6552172"/>
                <a:gd name="connsiteY7356" fmla="*/ 1231609 h 6415289"/>
                <a:gd name="connsiteX7357" fmla="*/ 6471038 w 6552172"/>
                <a:gd name="connsiteY7357" fmla="*/ 1239051 h 6415289"/>
                <a:gd name="connsiteX7358" fmla="*/ 6464677 w 6552172"/>
                <a:gd name="connsiteY7358" fmla="*/ 784833 h 6415289"/>
                <a:gd name="connsiteX7359" fmla="*/ 6461752 w 6552172"/>
                <a:gd name="connsiteY7359" fmla="*/ 781652 h 6415289"/>
                <a:gd name="connsiteX7360" fmla="*/ 6469511 w 6552172"/>
                <a:gd name="connsiteY7360" fmla="*/ 783433 h 6415289"/>
                <a:gd name="connsiteX7361" fmla="*/ 6464932 w 6552172"/>
                <a:gd name="connsiteY7361" fmla="*/ 784769 h 6415289"/>
                <a:gd name="connsiteX7362" fmla="*/ 6460352 w 6552172"/>
                <a:gd name="connsiteY7362" fmla="*/ 884696 h 6415289"/>
                <a:gd name="connsiteX7363" fmla="*/ 6453228 w 6552172"/>
                <a:gd name="connsiteY7363" fmla="*/ 891820 h 6415289"/>
                <a:gd name="connsiteX7364" fmla="*/ 6447758 w 6552172"/>
                <a:gd name="connsiteY7364" fmla="*/ 880243 h 6415289"/>
                <a:gd name="connsiteX7365" fmla="*/ 6443941 w 6552172"/>
                <a:gd name="connsiteY7365" fmla="*/ 872674 h 6415289"/>
                <a:gd name="connsiteX7366" fmla="*/ 6449348 w 6552172"/>
                <a:gd name="connsiteY7366" fmla="*/ 869494 h 6415289"/>
                <a:gd name="connsiteX7367" fmla="*/ 6460606 w 6552172"/>
                <a:gd name="connsiteY7367" fmla="*/ 884632 h 6415289"/>
                <a:gd name="connsiteX7368" fmla="*/ 6454437 w 6552172"/>
                <a:gd name="connsiteY7368" fmla="*/ 754683 h 6415289"/>
                <a:gd name="connsiteX7369" fmla="*/ 6446740 w 6552172"/>
                <a:gd name="connsiteY7369" fmla="*/ 735601 h 6415289"/>
                <a:gd name="connsiteX7370" fmla="*/ 6456154 w 6552172"/>
                <a:gd name="connsiteY7370" fmla="*/ 741961 h 6415289"/>
                <a:gd name="connsiteX7371" fmla="*/ 6454691 w 6552172"/>
                <a:gd name="connsiteY7371" fmla="*/ 754619 h 6415289"/>
                <a:gd name="connsiteX7372" fmla="*/ 6434400 w 6552172"/>
                <a:gd name="connsiteY7372" fmla="*/ 776500 h 6415289"/>
                <a:gd name="connsiteX7373" fmla="*/ 6432365 w 6552172"/>
                <a:gd name="connsiteY7373" fmla="*/ 783179 h 6415289"/>
                <a:gd name="connsiteX7374" fmla="*/ 6422951 w 6552172"/>
                <a:gd name="connsiteY7374" fmla="*/ 783179 h 6415289"/>
                <a:gd name="connsiteX7375" fmla="*/ 6434655 w 6552172"/>
                <a:gd name="connsiteY7375" fmla="*/ 776436 h 6415289"/>
                <a:gd name="connsiteX7376" fmla="*/ 6423078 w 6552172"/>
                <a:gd name="connsiteY7376" fmla="*/ 792783 h 6415289"/>
                <a:gd name="connsiteX7377" fmla="*/ 6419580 w 6552172"/>
                <a:gd name="connsiteY7377" fmla="*/ 802452 h 6415289"/>
                <a:gd name="connsiteX7378" fmla="*/ 6407176 w 6552172"/>
                <a:gd name="connsiteY7378" fmla="*/ 804233 h 6415289"/>
                <a:gd name="connsiteX7379" fmla="*/ 6423333 w 6552172"/>
                <a:gd name="connsiteY7379" fmla="*/ 792720 h 6415289"/>
                <a:gd name="connsiteX7380" fmla="*/ 6421424 w 6552172"/>
                <a:gd name="connsiteY7380" fmla="*/ 740753 h 6415289"/>
                <a:gd name="connsiteX7381" fmla="*/ 6418180 w 6552172"/>
                <a:gd name="connsiteY7381" fmla="*/ 743933 h 6415289"/>
                <a:gd name="connsiteX7382" fmla="*/ 6416781 w 6552172"/>
                <a:gd name="connsiteY7382" fmla="*/ 740753 h 6415289"/>
                <a:gd name="connsiteX7383" fmla="*/ 6420025 w 6552172"/>
                <a:gd name="connsiteY7383" fmla="*/ 737636 h 6415289"/>
                <a:gd name="connsiteX7384" fmla="*/ 6420089 w 6552172"/>
                <a:gd name="connsiteY7384" fmla="*/ 737636 h 6415289"/>
                <a:gd name="connsiteX7385" fmla="*/ 6421679 w 6552172"/>
                <a:gd name="connsiteY7385" fmla="*/ 740689 h 6415289"/>
                <a:gd name="connsiteX7386" fmla="*/ 6417990 w 6552172"/>
                <a:gd name="connsiteY7386" fmla="*/ 657237 h 6415289"/>
                <a:gd name="connsiteX7387" fmla="*/ 6405586 w 6552172"/>
                <a:gd name="connsiteY7387" fmla="*/ 661498 h 6415289"/>
                <a:gd name="connsiteX7388" fmla="*/ 6417099 w 6552172"/>
                <a:gd name="connsiteY7388" fmla="*/ 651321 h 6415289"/>
                <a:gd name="connsiteX7389" fmla="*/ 6418244 w 6552172"/>
                <a:gd name="connsiteY7389" fmla="*/ 657173 h 6415289"/>
                <a:gd name="connsiteX7390" fmla="*/ 6406159 w 6552172"/>
                <a:gd name="connsiteY7390" fmla="*/ 602344 h 6415289"/>
                <a:gd name="connsiteX7391" fmla="*/ 6402851 w 6552172"/>
                <a:gd name="connsiteY7391" fmla="*/ 599227 h 6415289"/>
                <a:gd name="connsiteX7392" fmla="*/ 6404250 w 6552172"/>
                <a:gd name="connsiteY7392" fmla="*/ 596047 h 6415289"/>
                <a:gd name="connsiteX7393" fmla="*/ 6407494 w 6552172"/>
                <a:gd name="connsiteY7393" fmla="*/ 599163 h 6415289"/>
                <a:gd name="connsiteX7394" fmla="*/ 6407494 w 6552172"/>
                <a:gd name="connsiteY7394" fmla="*/ 599227 h 6415289"/>
                <a:gd name="connsiteX7395" fmla="*/ 6406413 w 6552172"/>
                <a:gd name="connsiteY7395" fmla="*/ 602280 h 6415289"/>
                <a:gd name="connsiteX7396" fmla="*/ 6374928 w 6552172"/>
                <a:gd name="connsiteY7396" fmla="*/ 759644 h 6415289"/>
                <a:gd name="connsiteX7397" fmla="*/ 6379571 w 6552172"/>
                <a:gd name="connsiteY7397" fmla="*/ 762824 h 6415289"/>
                <a:gd name="connsiteX7398" fmla="*/ 6374928 w 6552172"/>
                <a:gd name="connsiteY7398" fmla="*/ 765941 h 6415289"/>
                <a:gd name="connsiteX7399" fmla="*/ 6370284 w 6552172"/>
                <a:gd name="connsiteY7399" fmla="*/ 762824 h 6415289"/>
                <a:gd name="connsiteX7400" fmla="*/ 6375182 w 6552172"/>
                <a:gd name="connsiteY7400" fmla="*/ 759580 h 6415289"/>
                <a:gd name="connsiteX7401" fmla="*/ 6373401 w 6552172"/>
                <a:gd name="connsiteY7401" fmla="*/ 1043141 h 6415289"/>
                <a:gd name="connsiteX7402" fmla="*/ 6356354 w 6552172"/>
                <a:gd name="connsiteY7402" fmla="*/ 1046003 h 6415289"/>
                <a:gd name="connsiteX7403" fmla="*/ 6342424 w 6552172"/>
                <a:gd name="connsiteY7403" fmla="*/ 1038116 h 6415289"/>
                <a:gd name="connsiteX7404" fmla="*/ 6373655 w 6552172"/>
                <a:gd name="connsiteY7404" fmla="*/ 1043078 h 6415289"/>
                <a:gd name="connsiteX7405" fmla="*/ 6341598 w 6552172"/>
                <a:gd name="connsiteY7405" fmla="*/ 1131555 h 6415289"/>
                <a:gd name="connsiteX7406" fmla="*/ 6349676 w 6552172"/>
                <a:gd name="connsiteY7406" fmla="*/ 1137916 h 6415289"/>
                <a:gd name="connsiteX7407" fmla="*/ 6348467 w 6552172"/>
                <a:gd name="connsiteY7407" fmla="*/ 1146503 h 6415289"/>
                <a:gd name="connsiteX7408" fmla="*/ 6337081 w 6552172"/>
                <a:gd name="connsiteY7408" fmla="*/ 1146185 h 6415289"/>
                <a:gd name="connsiteX7409" fmla="*/ 6341979 w 6552172"/>
                <a:gd name="connsiteY7409" fmla="*/ 1131491 h 6415289"/>
                <a:gd name="connsiteX7410" fmla="*/ 6334664 w 6552172"/>
                <a:gd name="connsiteY7410" fmla="*/ 778281 h 6415289"/>
                <a:gd name="connsiteX7411" fmla="*/ 6329893 w 6552172"/>
                <a:gd name="connsiteY7411" fmla="*/ 781652 h 6415289"/>
                <a:gd name="connsiteX7412" fmla="*/ 6324614 w 6552172"/>
                <a:gd name="connsiteY7412" fmla="*/ 775056 h 6415289"/>
                <a:gd name="connsiteX7413" fmla="*/ 6326459 w 6552172"/>
                <a:gd name="connsiteY7413" fmla="*/ 771348 h 6415289"/>
                <a:gd name="connsiteX7414" fmla="*/ 6335046 w 6552172"/>
                <a:gd name="connsiteY7414" fmla="*/ 778217 h 6415289"/>
                <a:gd name="connsiteX7415" fmla="*/ 6332947 w 6552172"/>
                <a:gd name="connsiteY7415" fmla="*/ 1656060 h 6415289"/>
                <a:gd name="connsiteX7416" fmla="*/ 6321688 w 6552172"/>
                <a:gd name="connsiteY7416" fmla="*/ 1656060 h 6415289"/>
                <a:gd name="connsiteX7417" fmla="*/ 6321688 w 6552172"/>
                <a:gd name="connsiteY7417" fmla="*/ 1651480 h 6415289"/>
                <a:gd name="connsiteX7418" fmla="*/ 6333328 w 6552172"/>
                <a:gd name="connsiteY7418" fmla="*/ 1655678 h 6415289"/>
                <a:gd name="connsiteX7419" fmla="*/ 6326204 w 6552172"/>
                <a:gd name="connsiteY7419" fmla="*/ 4062827 h 6415289"/>
                <a:gd name="connsiteX7420" fmla="*/ 6314374 w 6552172"/>
                <a:gd name="connsiteY7420" fmla="*/ 4063844 h 6415289"/>
                <a:gd name="connsiteX7421" fmla="*/ 6320734 w 6552172"/>
                <a:gd name="connsiteY7421" fmla="*/ 4057484 h 6415289"/>
                <a:gd name="connsiteX7422" fmla="*/ 6326586 w 6552172"/>
                <a:gd name="connsiteY7422" fmla="*/ 4062445 h 6415289"/>
                <a:gd name="connsiteX7423" fmla="*/ 6317872 w 6552172"/>
                <a:gd name="connsiteY7423" fmla="*/ 4368205 h 6415289"/>
                <a:gd name="connsiteX7424" fmla="*/ 6311512 w 6552172"/>
                <a:gd name="connsiteY7424" fmla="*/ 4365024 h 6415289"/>
                <a:gd name="connsiteX7425" fmla="*/ 6317872 w 6552172"/>
                <a:gd name="connsiteY7425" fmla="*/ 4361844 h 6415289"/>
                <a:gd name="connsiteX7426" fmla="*/ 6324233 w 6552172"/>
                <a:gd name="connsiteY7426" fmla="*/ 4365024 h 6415289"/>
                <a:gd name="connsiteX7427" fmla="*/ 6317872 w 6552172"/>
                <a:gd name="connsiteY7427" fmla="*/ 4368205 h 6415289"/>
                <a:gd name="connsiteX7428" fmla="*/ 6324233 w 6552172"/>
                <a:gd name="connsiteY7428" fmla="*/ 4660798 h 6415289"/>
                <a:gd name="connsiteX7429" fmla="*/ 6321116 w 6552172"/>
                <a:gd name="connsiteY7429" fmla="*/ 4667158 h 6415289"/>
                <a:gd name="connsiteX7430" fmla="*/ 6318062 w 6552172"/>
                <a:gd name="connsiteY7430" fmla="*/ 4660798 h 6415289"/>
                <a:gd name="connsiteX7431" fmla="*/ 6321116 w 6552172"/>
                <a:gd name="connsiteY7431" fmla="*/ 4654437 h 6415289"/>
                <a:gd name="connsiteX7432" fmla="*/ 6324042 w 6552172"/>
                <a:gd name="connsiteY7432" fmla="*/ 4660798 h 6415289"/>
                <a:gd name="connsiteX7433" fmla="*/ 6263615 w 6552172"/>
                <a:gd name="connsiteY7433" fmla="*/ 3159669 h 6415289"/>
                <a:gd name="connsiteX7434" fmla="*/ 6260689 w 6552172"/>
                <a:gd name="connsiteY7434" fmla="*/ 3156552 h 6415289"/>
                <a:gd name="connsiteX7435" fmla="*/ 6265523 w 6552172"/>
                <a:gd name="connsiteY7435" fmla="*/ 3153372 h 6415289"/>
                <a:gd name="connsiteX7436" fmla="*/ 6268449 w 6552172"/>
                <a:gd name="connsiteY7436" fmla="*/ 3156546 h 6415289"/>
                <a:gd name="connsiteX7437" fmla="*/ 6268449 w 6552172"/>
                <a:gd name="connsiteY7437" fmla="*/ 3156552 h 6415289"/>
                <a:gd name="connsiteX7438" fmla="*/ 6263424 w 6552172"/>
                <a:gd name="connsiteY7438" fmla="*/ 3160241 h 6415289"/>
                <a:gd name="connsiteX7439" fmla="*/ 6266923 w 6552172"/>
                <a:gd name="connsiteY7439" fmla="*/ 4710793 h 6415289"/>
                <a:gd name="connsiteX7440" fmla="*/ 6263615 w 6552172"/>
                <a:gd name="connsiteY7440" fmla="*/ 4713973 h 6415289"/>
                <a:gd name="connsiteX7441" fmla="*/ 6262280 w 6552172"/>
                <a:gd name="connsiteY7441" fmla="*/ 4710793 h 6415289"/>
                <a:gd name="connsiteX7442" fmla="*/ 6265523 w 6552172"/>
                <a:gd name="connsiteY7442" fmla="*/ 4707676 h 6415289"/>
                <a:gd name="connsiteX7443" fmla="*/ 6265523 w 6552172"/>
                <a:gd name="connsiteY7443" fmla="*/ 4707676 h 6415289"/>
                <a:gd name="connsiteX7444" fmla="*/ 6266732 w 6552172"/>
                <a:gd name="connsiteY7444" fmla="*/ 4711683 h 6415289"/>
                <a:gd name="connsiteX7445" fmla="*/ 6253756 w 6552172"/>
                <a:gd name="connsiteY7445" fmla="*/ 1247956 h 6415289"/>
                <a:gd name="connsiteX7446" fmla="*/ 6262788 w 6552172"/>
                <a:gd name="connsiteY7446" fmla="*/ 1248783 h 6415289"/>
                <a:gd name="connsiteX7447" fmla="*/ 6264887 w 6552172"/>
                <a:gd name="connsiteY7447" fmla="*/ 1253744 h 6415289"/>
                <a:gd name="connsiteX7448" fmla="*/ 6253565 w 6552172"/>
                <a:gd name="connsiteY7448" fmla="*/ 1248529 h 6415289"/>
                <a:gd name="connsiteX7449" fmla="*/ 6261898 w 6552172"/>
                <a:gd name="connsiteY7449" fmla="*/ 1594933 h 6415289"/>
                <a:gd name="connsiteX7450" fmla="*/ 6256173 w 6552172"/>
                <a:gd name="connsiteY7450" fmla="*/ 1589145 h 6415289"/>
                <a:gd name="connsiteX7451" fmla="*/ 6259863 w 6552172"/>
                <a:gd name="connsiteY7451" fmla="*/ 1589590 h 6415289"/>
                <a:gd name="connsiteX7452" fmla="*/ 6261898 w 6552172"/>
                <a:gd name="connsiteY7452" fmla="*/ 1594933 h 6415289"/>
                <a:gd name="connsiteX7453" fmla="*/ 6245932 w 6552172"/>
                <a:gd name="connsiteY7453" fmla="*/ 654947 h 6415289"/>
                <a:gd name="connsiteX7454" fmla="*/ 6254901 w 6552172"/>
                <a:gd name="connsiteY7454" fmla="*/ 643243 h 6415289"/>
                <a:gd name="connsiteX7455" fmla="*/ 6266795 w 6552172"/>
                <a:gd name="connsiteY7455" fmla="*/ 663279 h 6415289"/>
                <a:gd name="connsiteX7456" fmla="*/ 6261262 w 6552172"/>
                <a:gd name="connsiteY7456" fmla="*/ 668050 h 6415289"/>
                <a:gd name="connsiteX7457" fmla="*/ 6248031 w 6552172"/>
                <a:gd name="connsiteY7457" fmla="*/ 660481 h 6415289"/>
                <a:gd name="connsiteX7458" fmla="*/ 6245932 w 6552172"/>
                <a:gd name="connsiteY7458" fmla="*/ 655017 h 6415289"/>
                <a:gd name="connsiteX7459" fmla="*/ 6245614 w 6552172"/>
                <a:gd name="connsiteY7459" fmla="*/ 654883 h 6415289"/>
                <a:gd name="connsiteX7460" fmla="*/ 6245932 w 6552172"/>
                <a:gd name="connsiteY7460" fmla="*/ 571685 h 6415289"/>
                <a:gd name="connsiteX7461" fmla="*/ 6237282 w 6552172"/>
                <a:gd name="connsiteY7461" fmla="*/ 576710 h 6415289"/>
                <a:gd name="connsiteX7462" fmla="*/ 6234038 w 6552172"/>
                <a:gd name="connsiteY7462" fmla="*/ 572766 h 6415289"/>
                <a:gd name="connsiteX7463" fmla="*/ 6245805 w 6552172"/>
                <a:gd name="connsiteY7463" fmla="*/ 571621 h 6415289"/>
                <a:gd name="connsiteX7464" fmla="*/ 6248222 w 6552172"/>
                <a:gd name="connsiteY7464" fmla="*/ 2402044 h 6415289"/>
                <a:gd name="connsiteX7465" fmla="*/ 6252865 w 6552172"/>
                <a:gd name="connsiteY7465" fmla="*/ 2405225 h 6415289"/>
                <a:gd name="connsiteX7466" fmla="*/ 6248222 w 6552172"/>
                <a:gd name="connsiteY7466" fmla="*/ 2408341 h 6415289"/>
                <a:gd name="connsiteX7467" fmla="*/ 6243579 w 6552172"/>
                <a:gd name="connsiteY7467" fmla="*/ 2405225 h 6415289"/>
                <a:gd name="connsiteX7468" fmla="*/ 6248095 w 6552172"/>
                <a:gd name="connsiteY7468" fmla="*/ 2401981 h 6415289"/>
                <a:gd name="connsiteX7469" fmla="*/ 6248222 w 6552172"/>
                <a:gd name="connsiteY7469" fmla="*/ 2335956 h 6415289"/>
                <a:gd name="connsiteX7470" fmla="*/ 6245296 w 6552172"/>
                <a:gd name="connsiteY7470" fmla="*/ 2332840 h 6415289"/>
                <a:gd name="connsiteX7471" fmla="*/ 6250194 w 6552172"/>
                <a:gd name="connsiteY7471" fmla="*/ 2329659 h 6415289"/>
                <a:gd name="connsiteX7472" fmla="*/ 6253056 w 6552172"/>
                <a:gd name="connsiteY7472" fmla="*/ 2332770 h 6415289"/>
                <a:gd name="connsiteX7473" fmla="*/ 6253056 w 6552172"/>
                <a:gd name="connsiteY7473" fmla="*/ 2332840 h 6415289"/>
                <a:gd name="connsiteX7474" fmla="*/ 6247904 w 6552172"/>
                <a:gd name="connsiteY7474" fmla="*/ 2335893 h 6415289"/>
                <a:gd name="connsiteX7475" fmla="*/ 6250003 w 6552172"/>
                <a:gd name="connsiteY7475" fmla="*/ 871465 h 6415289"/>
                <a:gd name="connsiteX7476" fmla="*/ 6255410 w 6552172"/>
                <a:gd name="connsiteY7476" fmla="*/ 865550 h 6415289"/>
                <a:gd name="connsiteX7477" fmla="*/ 6265969 w 6552172"/>
                <a:gd name="connsiteY7477" fmla="*/ 859825 h 6415289"/>
                <a:gd name="connsiteX7478" fmla="*/ 6274874 w 6552172"/>
                <a:gd name="connsiteY7478" fmla="*/ 858700 h 6415289"/>
                <a:gd name="connsiteX7479" fmla="*/ 6276018 w 6552172"/>
                <a:gd name="connsiteY7479" fmla="*/ 859825 h 6415289"/>
                <a:gd name="connsiteX7480" fmla="*/ 6279199 w 6552172"/>
                <a:gd name="connsiteY7480" fmla="*/ 866759 h 6415289"/>
                <a:gd name="connsiteX7481" fmla="*/ 6255410 w 6552172"/>
                <a:gd name="connsiteY7481" fmla="*/ 876618 h 6415289"/>
                <a:gd name="connsiteX7482" fmla="*/ 6249685 w 6552172"/>
                <a:gd name="connsiteY7482" fmla="*/ 871402 h 6415289"/>
                <a:gd name="connsiteX7483" fmla="*/ 6285878 w 6552172"/>
                <a:gd name="connsiteY7483" fmla="*/ 869812 h 6415289"/>
                <a:gd name="connsiteX7484" fmla="*/ 6289567 w 6552172"/>
                <a:gd name="connsiteY7484" fmla="*/ 873501 h 6415289"/>
                <a:gd name="connsiteX7485" fmla="*/ 6280980 w 6552172"/>
                <a:gd name="connsiteY7485" fmla="*/ 874773 h 6415289"/>
                <a:gd name="connsiteX7486" fmla="*/ 6285559 w 6552172"/>
                <a:gd name="connsiteY7486" fmla="*/ 869812 h 6415289"/>
                <a:gd name="connsiteX7487" fmla="*/ 6283905 w 6552172"/>
                <a:gd name="connsiteY7487" fmla="*/ 740753 h 6415289"/>
                <a:gd name="connsiteX7488" fmla="*/ 6287149 w 6552172"/>
                <a:gd name="connsiteY7488" fmla="*/ 743933 h 6415289"/>
                <a:gd name="connsiteX7489" fmla="*/ 6285814 w 6552172"/>
                <a:gd name="connsiteY7489" fmla="*/ 747050 h 6415289"/>
                <a:gd name="connsiteX7490" fmla="*/ 6282506 w 6552172"/>
                <a:gd name="connsiteY7490" fmla="*/ 743933 h 6415289"/>
                <a:gd name="connsiteX7491" fmla="*/ 6283588 w 6552172"/>
                <a:gd name="connsiteY7491" fmla="*/ 740689 h 6415289"/>
                <a:gd name="connsiteX7492" fmla="*/ 6281998 w 6552172"/>
                <a:gd name="connsiteY7492" fmla="*/ 883614 h 6415289"/>
                <a:gd name="connsiteX7493" fmla="*/ 6290521 w 6552172"/>
                <a:gd name="connsiteY7493" fmla="*/ 885523 h 6415289"/>
                <a:gd name="connsiteX7494" fmla="*/ 6293383 w 6552172"/>
                <a:gd name="connsiteY7494" fmla="*/ 890039 h 6415289"/>
                <a:gd name="connsiteX7495" fmla="*/ 6285051 w 6552172"/>
                <a:gd name="connsiteY7495" fmla="*/ 892774 h 6415289"/>
                <a:gd name="connsiteX7496" fmla="*/ 6279644 w 6552172"/>
                <a:gd name="connsiteY7496" fmla="*/ 884441 h 6415289"/>
                <a:gd name="connsiteX7497" fmla="*/ 6281679 w 6552172"/>
                <a:gd name="connsiteY7497" fmla="*/ 883551 h 6415289"/>
                <a:gd name="connsiteX7498" fmla="*/ 6296882 w 6552172"/>
                <a:gd name="connsiteY7498" fmla="*/ 995627 h 6415289"/>
                <a:gd name="connsiteX7499" fmla="*/ 6301144 w 6552172"/>
                <a:gd name="connsiteY7499" fmla="*/ 1011338 h 6415289"/>
                <a:gd name="connsiteX7500" fmla="*/ 6287913 w 6552172"/>
                <a:gd name="connsiteY7500" fmla="*/ 1011952 h 6415289"/>
                <a:gd name="connsiteX7501" fmla="*/ 6285814 w 6552172"/>
                <a:gd name="connsiteY7501" fmla="*/ 1009111 h 6415289"/>
                <a:gd name="connsiteX7502" fmla="*/ 6296563 w 6552172"/>
                <a:gd name="connsiteY7502" fmla="*/ 995563 h 6415289"/>
                <a:gd name="connsiteX7503" fmla="*/ 6293701 w 6552172"/>
                <a:gd name="connsiteY7503" fmla="*/ 913255 h 6415289"/>
                <a:gd name="connsiteX7504" fmla="*/ 6300634 w 6552172"/>
                <a:gd name="connsiteY7504" fmla="*/ 907976 h 6415289"/>
                <a:gd name="connsiteX7505" fmla="*/ 6304769 w 6552172"/>
                <a:gd name="connsiteY7505" fmla="*/ 911093 h 6415289"/>
                <a:gd name="connsiteX7506" fmla="*/ 6297899 w 6552172"/>
                <a:gd name="connsiteY7506" fmla="*/ 916436 h 6415289"/>
                <a:gd name="connsiteX7507" fmla="*/ 6293701 w 6552172"/>
                <a:gd name="connsiteY7507" fmla="*/ 913255 h 6415289"/>
                <a:gd name="connsiteX7508" fmla="*/ 6298663 w 6552172"/>
                <a:gd name="connsiteY7508" fmla="*/ 1112219 h 6415289"/>
                <a:gd name="connsiteX7509" fmla="*/ 6293256 w 6552172"/>
                <a:gd name="connsiteY7509" fmla="*/ 1117689 h 6415289"/>
                <a:gd name="connsiteX7510" fmla="*/ 6290521 w 6552172"/>
                <a:gd name="connsiteY7510" fmla="*/ 1114954 h 6415289"/>
                <a:gd name="connsiteX7511" fmla="*/ 6295927 w 6552172"/>
                <a:gd name="connsiteY7511" fmla="*/ 1109420 h 6415289"/>
                <a:gd name="connsiteX7512" fmla="*/ 6298663 w 6552172"/>
                <a:gd name="connsiteY7512" fmla="*/ 1112219 h 6415289"/>
                <a:gd name="connsiteX7513" fmla="*/ 6271375 w 6552172"/>
                <a:gd name="connsiteY7513" fmla="*/ 1954695 h 6415289"/>
                <a:gd name="connsiteX7514" fmla="*/ 6267495 w 6552172"/>
                <a:gd name="connsiteY7514" fmla="*/ 1953105 h 6415289"/>
                <a:gd name="connsiteX7515" fmla="*/ 6275255 w 6552172"/>
                <a:gd name="connsiteY7515" fmla="*/ 1953105 h 6415289"/>
                <a:gd name="connsiteX7516" fmla="*/ 6271375 w 6552172"/>
                <a:gd name="connsiteY7516" fmla="*/ 1954695 h 6415289"/>
                <a:gd name="connsiteX7517" fmla="*/ 6265014 w 6552172"/>
                <a:gd name="connsiteY7517" fmla="*/ 3100451 h 6415289"/>
                <a:gd name="connsiteX7518" fmla="*/ 6267940 w 6552172"/>
                <a:gd name="connsiteY7518" fmla="*/ 3097334 h 6415289"/>
                <a:gd name="connsiteX7519" fmla="*/ 6272774 w 6552172"/>
                <a:gd name="connsiteY7519" fmla="*/ 3100451 h 6415289"/>
                <a:gd name="connsiteX7520" fmla="*/ 6269849 w 6552172"/>
                <a:gd name="connsiteY7520" fmla="*/ 3103631 h 6415289"/>
                <a:gd name="connsiteX7521" fmla="*/ 6265142 w 6552172"/>
                <a:gd name="connsiteY7521" fmla="*/ 3100451 h 6415289"/>
                <a:gd name="connsiteX7522" fmla="*/ 6268131 w 6552172"/>
                <a:gd name="connsiteY7522" fmla="*/ 2783305 h 6415289"/>
                <a:gd name="connsiteX7523" fmla="*/ 6283778 w 6552172"/>
                <a:gd name="connsiteY7523" fmla="*/ 2766958 h 6415289"/>
                <a:gd name="connsiteX7524" fmla="*/ 6283778 w 6552172"/>
                <a:gd name="connsiteY7524" fmla="*/ 2779680 h 6415289"/>
                <a:gd name="connsiteX7525" fmla="*/ 6283778 w 6552172"/>
                <a:gd name="connsiteY7525" fmla="*/ 2779680 h 6415289"/>
                <a:gd name="connsiteX7526" fmla="*/ 6268258 w 6552172"/>
                <a:gd name="connsiteY7526" fmla="*/ 2783305 h 6415289"/>
                <a:gd name="connsiteX7527" fmla="*/ 6277608 w 6552172"/>
                <a:gd name="connsiteY7527" fmla="*/ 2724596 h 6415289"/>
                <a:gd name="connsiteX7528" fmla="*/ 6280535 w 6552172"/>
                <a:gd name="connsiteY7528" fmla="*/ 2732165 h 6415289"/>
                <a:gd name="connsiteX7529" fmla="*/ 6269658 w 6552172"/>
                <a:gd name="connsiteY7529" fmla="*/ 2738526 h 6415289"/>
                <a:gd name="connsiteX7530" fmla="*/ 6277736 w 6552172"/>
                <a:gd name="connsiteY7530" fmla="*/ 2724596 h 6415289"/>
                <a:gd name="connsiteX7531" fmla="*/ 6280280 w 6552172"/>
                <a:gd name="connsiteY7531" fmla="*/ 2813264 h 6415289"/>
                <a:gd name="connsiteX7532" fmla="*/ 6286641 w 6552172"/>
                <a:gd name="connsiteY7532" fmla="*/ 2821851 h 6415289"/>
                <a:gd name="connsiteX7533" fmla="*/ 6277608 w 6552172"/>
                <a:gd name="connsiteY7533" fmla="*/ 2814918 h 6415289"/>
                <a:gd name="connsiteX7534" fmla="*/ 6273792 w 6552172"/>
                <a:gd name="connsiteY7534" fmla="*/ 2806268 h 6415289"/>
                <a:gd name="connsiteX7535" fmla="*/ 6282252 w 6552172"/>
                <a:gd name="connsiteY7535" fmla="*/ 1966462 h 6415289"/>
                <a:gd name="connsiteX7536" fmla="*/ 6271248 w 6552172"/>
                <a:gd name="connsiteY7536" fmla="*/ 1967671 h 6415289"/>
                <a:gd name="connsiteX7537" fmla="*/ 6286705 w 6552172"/>
                <a:gd name="connsiteY7537" fmla="*/ 1960547 h 6415289"/>
                <a:gd name="connsiteX7538" fmla="*/ 6282379 w 6552172"/>
                <a:gd name="connsiteY7538" fmla="*/ 1966462 h 6415289"/>
                <a:gd name="connsiteX7539" fmla="*/ 6281298 w 6552172"/>
                <a:gd name="connsiteY7539" fmla="*/ 1162405 h 6415289"/>
                <a:gd name="connsiteX7540" fmla="*/ 6286832 w 6552172"/>
                <a:gd name="connsiteY7540" fmla="*/ 1154390 h 6415289"/>
                <a:gd name="connsiteX7541" fmla="*/ 6290648 w 6552172"/>
                <a:gd name="connsiteY7541" fmla="*/ 1163041 h 6415289"/>
                <a:gd name="connsiteX7542" fmla="*/ 6297708 w 6552172"/>
                <a:gd name="connsiteY7542" fmla="*/ 1171691 h 6415289"/>
                <a:gd name="connsiteX7543" fmla="*/ 6307504 w 6552172"/>
                <a:gd name="connsiteY7543" fmla="*/ 1176525 h 6415289"/>
                <a:gd name="connsiteX7544" fmla="*/ 6293574 w 6552172"/>
                <a:gd name="connsiteY7544" fmla="*/ 1177161 h 6415289"/>
                <a:gd name="connsiteX7545" fmla="*/ 6281298 w 6552172"/>
                <a:gd name="connsiteY7545" fmla="*/ 1162405 h 6415289"/>
                <a:gd name="connsiteX7546" fmla="*/ 6311257 w 6552172"/>
                <a:gd name="connsiteY7546" fmla="*/ 1295980 h 6415289"/>
                <a:gd name="connsiteX7547" fmla="*/ 6315073 w 6552172"/>
                <a:gd name="connsiteY7547" fmla="*/ 1285421 h 6415289"/>
                <a:gd name="connsiteX7548" fmla="*/ 6317809 w 6552172"/>
                <a:gd name="connsiteY7548" fmla="*/ 1293626 h 6415289"/>
                <a:gd name="connsiteX7549" fmla="*/ 6311257 w 6552172"/>
                <a:gd name="connsiteY7549" fmla="*/ 1295980 h 6415289"/>
                <a:gd name="connsiteX7550" fmla="*/ 6314756 w 6552172"/>
                <a:gd name="connsiteY7550" fmla="*/ 2433403 h 6415289"/>
                <a:gd name="connsiteX7551" fmla="*/ 6310112 w 6552172"/>
                <a:gd name="connsiteY7551" fmla="*/ 2436519 h 6415289"/>
                <a:gd name="connsiteX7552" fmla="*/ 6305468 w 6552172"/>
                <a:gd name="connsiteY7552" fmla="*/ 2433403 h 6415289"/>
                <a:gd name="connsiteX7553" fmla="*/ 6310112 w 6552172"/>
                <a:gd name="connsiteY7553" fmla="*/ 2430222 h 6415289"/>
                <a:gd name="connsiteX7554" fmla="*/ 6314756 w 6552172"/>
                <a:gd name="connsiteY7554" fmla="*/ 2433466 h 6415289"/>
                <a:gd name="connsiteX7555" fmla="*/ 6310430 w 6552172"/>
                <a:gd name="connsiteY7555" fmla="*/ 1267547 h 6415289"/>
                <a:gd name="connsiteX7556" fmla="*/ 6305468 w 6552172"/>
                <a:gd name="connsiteY7556" fmla="*/ 1269773 h 6415289"/>
                <a:gd name="connsiteX7557" fmla="*/ 6308267 w 6552172"/>
                <a:gd name="connsiteY7557" fmla="*/ 1262967 h 6415289"/>
                <a:gd name="connsiteX7558" fmla="*/ 6310430 w 6552172"/>
                <a:gd name="connsiteY7558" fmla="*/ 1267611 h 6415289"/>
                <a:gd name="connsiteX7559" fmla="*/ 6293065 w 6552172"/>
                <a:gd name="connsiteY7559" fmla="*/ 1964618 h 6415289"/>
                <a:gd name="connsiteX7560" fmla="*/ 6296182 w 6552172"/>
                <a:gd name="connsiteY7560" fmla="*/ 1967798 h 6415289"/>
                <a:gd name="connsiteX7561" fmla="*/ 6293002 w 6552172"/>
                <a:gd name="connsiteY7561" fmla="*/ 1970979 h 6415289"/>
                <a:gd name="connsiteX7562" fmla="*/ 6289821 w 6552172"/>
                <a:gd name="connsiteY7562" fmla="*/ 1967798 h 6415289"/>
                <a:gd name="connsiteX7563" fmla="*/ 6293002 w 6552172"/>
                <a:gd name="connsiteY7563" fmla="*/ 1964617 h 6415289"/>
                <a:gd name="connsiteX7564" fmla="*/ 6293065 w 6552172"/>
                <a:gd name="connsiteY7564" fmla="*/ 1964618 h 6415289"/>
                <a:gd name="connsiteX7565" fmla="*/ 6296182 w 6552172"/>
                <a:gd name="connsiteY7565" fmla="*/ 2641080 h 6415289"/>
                <a:gd name="connsiteX7566" fmla="*/ 6299235 w 6552172"/>
                <a:gd name="connsiteY7566" fmla="*/ 2644260 h 6415289"/>
                <a:gd name="connsiteX7567" fmla="*/ 6299235 w 6552172"/>
                <a:gd name="connsiteY7567" fmla="*/ 2644260 h 6415289"/>
                <a:gd name="connsiteX7568" fmla="*/ 6296246 w 6552172"/>
                <a:gd name="connsiteY7568" fmla="*/ 2647377 h 6415289"/>
                <a:gd name="connsiteX7569" fmla="*/ 6296182 w 6552172"/>
                <a:gd name="connsiteY7569" fmla="*/ 2647377 h 6415289"/>
                <a:gd name="connsiteX7570" fmla="*/ 6293065 w 6552172"/>
                <a:gd name="connsiteY7570" fmla="*/ 2644260 h 6415289"/>
                <a:gd name="connsiteX7571" fmla="*/ 6296182 w 6552172"/>
                <a:gd name="connsiteY7571" fmla="*/ 2641080 h 6415289"/>
                <a:gd name="connsiteX7572" fmla="*/ 6303878 w 6552172"/>
                <a:gd name="connsiteY7572" fmla="*/ 4383916 h 6415289"/>
                <a:gd name="connsiteX7573" fmla="*/ 6299108 w 6552172"/>
                <a:gd name="connsiteY7573" fmla="*/ 4387032 h 6415289"/>
                <a:gd name="connsiteX7574" fmla="*/ 6296182 w 6552172"/>
                <a:gd name="connsiteY7574" fmla="*/ 4383986 h 6415289"/>
                <a:gd name="connsiteX7575" fmla="*/ 6296182 w 6552172"/>
                <a:gd name="connsiteY7575" fmla="*/ 4383916 h 6415289"/>
                <a:gd name="connsiteX7576" fmla="*/ 6301016 w 6552172"/>
                <a:gd name="connsiteY7576" fmla="*/ 4380799 h 6415289"/>
                <a:gd name="connsiteX7577" fmla="*/ 6303878 w 6552172"/>
                <a:gd name="connsiteY7577" fmla="*/ 4384170 h 6415289"/>
                <a:gd name="connsiteX7578" fmla="*/ 6303878 w 6552172"/>
                <a:gd name="connsiteY7578" fmla="*/ 3603647 h 6415289"/>
                <a:gd name="connsiteX7579" fmla="*/ 6307186 w 6552172"/>
                <a:gd name="connsiteY7579" fmla="*/ 3600466 h 6415289"/>
                <a:gd name="connsiteX7580" fmla="*/ 6308521 w 6552172"/>
                <a:gd name="connsiteY7580" fmla="*/ 3603647 h 6415289"/>
                <a:gd name="connsiteX7581" fmla="*/ 6305277 w 6552172"/>
                <a:gd name="connsiteY7581" fmla="*/ 3606764 h 6415289"/>
                <a:gd name="connsiteX7582" fmla="*/ 6305277 w 6552172"/>
                <a:gd name="connsiteY7582" fmla="*/ 3606764 h 6415289"/>
                <a:gd name="connsiteX7583" fmla="*/ 6303878 w 6552172"/>
                <a:gd name="connsiteY7583" fmla="*/ 3603901 h 6415289"/>
                <a:gd name="connsiteX7584" fmla="*/ 6300062 w 6552172"/>
                <a:gd name="connsiteY7584" fmla="*/ 4990855 h 6415289"/>
                <a:gd name="connsiteX7585" fmla="*/ 6300062 w 6552172"/>
                <a:gd name="connsiteY7585" fmla="*/ 4998233 h 6415289"/>
                <a:gd name="connsiteX7586" fmla="*/ 6294401 w 6552172"/>
                <a:gd name="connsiteY7586" fmla="*/ 4996516 h 6415289"/>
                <a:gd name="connsiteX7587" fmla="*/ 6300062 w 6552172"/>
                <a:gd name="connsiteY7587" fmla="*/ 4990855 h 6415289"/>
                <a:gd name="connsiteX7588" fmla="*/ 6300761 w 6552172"/>
                <a:gd name="connsiteY7588" fmla="*/ 4519463 h 6415289"/>
                <a:gd name="connsiteX7589" fmla="*/ 6299362 w 6552172"/>
                <a:gd name="connsiteY7589" fmla="*/ 4516282 h 6415289"/>
                <a:gd name="connsiteX7590" fmla="*/ 6302670 w 6552172"/>
                <a:gd name="connsiteY7590" fmla="*/ 4513165 h 6415289"/>
                <a:gd name="connsiteX7591" fmla="*/ 6304006 w 6552172"/>
                <a:gd name="connsiteY7591" fmla="*/ 4516282 h 6415289"/>
                <a:gd name="connsiteX7592" fmla="*/ 6300634 w 6552172"/>
                <a:gd name="connsiteY7592" fmla="*/ 4519463 h 6415289"/>
                <a:gd name="connsiteX7593" fmla="*/ 6305787 w 6552172"/>
                <a:gd name="connsiteY7593" fmla="*/ 4878143 h 6415289"/>
                <a:gd name="connsiteX7594" fmla="*/ 6307122 w 6552172"/>
                <a:gd name="connsiteY7594" fmla="*/ 4881260 h 6415289"/>
                <a:gd name="connsiteX7595" fmla="*/ 6303878 w 6552172"/>
                <a:gd name="connsiteY7595" fmla="*/ 4884440 h 6415289"/>
                <a:gd name="connsiteX7596" fmla="*/ 6302479 w 6552172"/>
                <a:gd name="connsiteY7596" fmla="*/ 4881260 h 6415289"/>
                <a:gd name="connsiteX7597" fmla="*/ 6305659 w 6552172"/>
                <a:gd name="connsiteY7597" fmla="*/ 4878143 h 6415289"/>
                <a:gd name="connsiteX7598" fmla="*/ 6305787 w 6552172"/>
                <a:gd name="connsiteY7598" fmla="*/ 4549167 h 6415289"/>
                <a:gd name="connsiteX7599" fmla="*/ 6308903 w 6552172"/>
                <a:gd name="connsiteY7599" fmla="*/ 4546241 h 6415289"/>
                <a:gd name="connsiteX7600" fmla="*/ 6310303 w 6552172"/>
                <a:gd name="connsiteY7600" fmla="*/ 4551139 h 6415289"/>
                <a:gd name="connsiteX7601" fmla="*/ 6305468 w 6552172"/>
                <a:gd name="connsiteY7601" fmla="*/ 4549167 h 6415289"/>
                <a:gd name="connsiteX7602" fmla="*/ 6302924 w 6552172"/>
                <a:gd name="connsiteY7602" fmla="*/ 2900979 h 6415289"/>
                <a:gd name="connsiteX7603" fmla="*/ 6302924 w 6552172"/>
                <a:gd name="connsiteY7603" fmla="*/ 2894618 h 6415289"/>
                <a:gd name="connsiteX7604" fmla="*/ 6313547 w 6552172"/>
                <a:gd name="connsiteY7604" fmla="*/ 2902887 h 6415289"/>
                <a:gd name="connsiteX7605" fmla="*/ 6302606 w 6552172"/>
                <a:gd name="connsiteY7605" fmla="*/ 2900979 h 6415289"/>
                <a:gd name="connsiteX7606" fmla="*/ 6317681 w 6552172"/>
                <a:gd name="connsiteY7606" fmla="*/ 1143322 h 6415289"/>
                <a:gd name="connsiteX7607" fmla="*/ 6316282 w 6552172"/>
                <a:gd name="connsiteY7607" fmla="*/ 1140142 h 6415289"/>
                <a:gd name="connsiteX7608" fmla="*/ 6319589 w 6552172"/>
                <a:gd name="connsiteY7608" fmla="*/ 1137025 h 6415289"/>
                <a:gd name="connsiteX7609" fmla="*/ 6320925 w 6552172"/>
                <a:gd name="connsiteY7609" fmla="*/ 1140142 h 6415289"/>
                <a:gd name="connsiteX7610" fmla="*/ 6317745 w 6552172"/>
                <a:gd name="connsiteY7610" fmla="*/ 1143323 h 6415289"/>
                <a:gd name="connsiteX7611" fmla="*/ 6317681 w 6552172"/>
                <a:gd name="connsiteY7611" fmla="*/ 1143322 h 6415289"/>
                <a:gd name="connsiteX7612" fmla="*/ 6313292 w 6552172"/>
                <a:gd name="connsiteY7612" fmla="*/ 735537 h 6415289"/>
                <a:gd name="connsiteX7613" fmla="*/ 6315073 w 6552172"/>
                <a:gd name="connsiteY7613" fmla="*/ 746350 h 6415289"/>
                <a:gd name="connsiteX7614" fmla="*/ 6308712 w 6552172"/>
                <a:gd name="connsiteY7614" fmla="*/ 753156 h 6415289"/>
                <a:gd name="connsiteX7615" fmla="*/ 6299426 w 6552172"/>
                <a:gd name="connsiteY7615" fmla="*/ 737954 h 6415289"/>
                <a:gd name="connsiteX7616" fmla="*/ 6313292 w 6552172"/>
                <a:gd name="connsiteY7616" fmla="*/ 735664 h 6415289"/>
                <a:gd name="connsiteX7617" fmla="*/ 6286832 w 6552172"/>
                <a:gd name="connsiteY7617" fmla="*/ 570795 h 6415289"/>
                <a:gd name="connsiteX7618" fmla="*/ 6280471 w 6552172"/>
                <a:gd name="connsiteY7618" fmla="*/ 573339 h 6415289"/>
                <a:gd name="connsiteX7619" fmla="*/ 6270231 w 6552172"/>
                <a:gd name="connsiteY7619" fmla="*/ 571558 h 6415289"/>
                <a:gd name="connsiteX7620" fmla="*/ 6274110 w 6552172"/>
                <a:gd name="connsiteY7620" fmla="*/ 561826 h 6415289"/>
                <a:gd name="connsiteX7621" fmla="*/ 6286832 w 6552172"/>
                <a:gd name="connsiteY7621" fmla="*/ 570858 h 6415289"/>
                <a:gd name="connsiteX7622" fmla="*/ 6265905 w 6552172"/>
                <a:gd name="connsiteY7622" fmla="*/ 548087 h 6415289"/>
                <a:gd name="connsiteX7623" fmla="*/ 6258972 w 6552172"/>
                <a:gd name="connsiteY7623" fmla="*/ 542362 h 6415289"/>
                <a:gd name="connsiteX7624" fmla="*/ 6265905 w 6552172"/>
                <a:gd name="connsiteY7624" fmla="*/ 536637 h 6415289"/>
                <a:gd name="connsiteX7625" fmla="*/ 6272902 w 6552172"/>
                <a:gd name="connsiteY7625" fmla="*/ 542362 h 6415289"/>
                <a:gd name="connsiteX7626" fmla="*/ 6265905 w 6552172"/>
                <a:gd name="connsiteY7626" fmla="*/ 548214 h 6415289"/>
                <a:gd name="connsiteX7627" fmla="*/ 6235883 w 6552172"/>
                <a:gd name="connsiteY7627" fmla="*/ 2235075 h 6415289"/>
                <a:gd name="connsiteX7628" fmla="*/ 6238808 w 6552172"/>
                <a:gd name="connsiteY7628" fmla="*/ 2238256 h 6415289"/>
                <a:gd name="connsiteX7629" fmla="*/ 6233974 w 6552172"/>
                <a:gd name="connsiteY7629" fmla="*/ 2241373 h 6415289"/>
                <a:gd name="connsiteX7630" fmla="*/ 6231048 w 6552172"/>
                <a:gd name="connsiteY7630" fmla="*/ 2238256 h 6415289"/>
                <a:gd name="connsiteX7631" fmla="*/ 6235883 w 6552172"/>
                <a:gd name="connsiteY7631" fmla="*/ 2235203 h 6415289"/>
                <a:gd name="connsiteX7632" fmla="*/ 6241162 w 6552172"/>
                <a:gd name="connsiteY7632" fmla="*/ 3617132 h 6415289"/>
                <a:gd name="connsiteX7633" fmla="*/ 6244660 w 6552172"/>
                <a:gd name="connsiteY7633" fmla="*/ 3624624 h 6415289"/>
                <a:gd name="connsiteX7634" fmla="*/ 6241162 w 6552172"/>
                <a:gd name="connsiteY7634" fmla="*/ 3628135 h 6415289"/>
                <a:gd name="connsiteX7635" fmla="*/ 6237282 w 6552172"/>
                <a:gd name="connsiteY7635" fmla="*/ 3622602 h 6415289"/>
                <a:gd name="connsiteX7636" fmla="*/ 6241162 w 6552172"/>
                <a:gd name="connsiteY7636" fmla="*/ 3617259 h 6415289"/>
                <a:gd name="connsiteX7637" fmla="*/ 6253883 w 6552172"/>
                <a:gd name="connsiteY7637" fmla="*/ 2694828 h 6415289"/>
                <a:gd name="connsiteX7638" fmla="*/ 6260880 w 6552172"/>
                <a:gd name="connsiteY7638" fmla="*/ 2698962 h 6415289"/>
                <a:gd name="connsiteX7639" fmla="*/ 6258908 w 6552172"/>
                <a:gd name="connsiteY7639" fmla="*/ 2705323 h 6415289"/>
                <a:gd name="connsiteX7640" fmla="*/ 6250894 w 6552172"/>
                <a:gd name="connsiteY7640" fmla="*/ 2706659 h 6415289"/>
                <a:gd name="connsiteX7641" fmla="*/ 6253947 w 6552172"/>
                <a:gd name="connsiteY7641" fmla="*/ 2695337 h 6415289"/>
                <a:gd name="connsiteX7642" fmla="*/ 6258399 w 6552172"/>
                <a:gd name="connsiteY7642" fmla="*/ 2775291 h 6415289"/>
                <a:gd name="connsiteX7643" fmla="*/ 6262280 w 6552172"/>
                <a:gd name="connsiteY7643" fmla="*/ 2773065 h 6415289"/>
                <a:gd name="connsiteX7644" fmla="*/ 6263297 w 6552172"/>
                <a:gd name="connsiteY7644" fmla="*/ 2781588 h 6415289"/>
                <a:gd name="connsiteX7645" fmla="*/ 6258781 w 6552172"/>
                <a:gd name="connsiteY7645" fmla="*/ 2783814 h 6415289"/>
                <a:gd name="connsiteX7646" fmla="*/ 6258463 w 6552172"/>
                <a:gd name="connsiteY7646" fmla="*/ 2775609 h 6415289"/>
                <a:gd name="connsiteX7647" fmla="*/ 6260116 w 6552172"/>
                <a:gd name="connsiteY7647" fmla="*/ 4970373 h 6415289"/>
                <a:gd name="connsiteX7648" fmla="*/ 6262025 w 6552172"/>
                <a:gd name="connsiteY7648" fmla="*/ 4962486 h 6415289"/>
                <a:gd name="connsiteX7649" fmla="*/ 6268386 w 6552172"/>
                <a:gd name="connsiteY7649" fmla="*/ 4959624 h 6415289"/>
                <a:gd name="connsiteX7650" fmla="*/ 6270866 w 6552172"/>
                <a:gd name="connsiteY7650" fmla="*/ 4971582 h 6415289"/>
                <a:gd name="connsiteX7651" fmla="*/ 6260180 w 6552172"/>
                <a:gd name="connsiteY7651" fmla="*/ 4970691 h 6415289"/>
                <a:gd name="connsiteX7652" fmla="*/ 6275128 w 6552172"/>
                <a:gd name="connsiteY7652" fmla="*/ 4892073 h 6415289"/>
                <a:gd name="connsiteX7653" fmla="*/ 6281807 w 6552172"/>
                <a:gd name="connsiteY7653" fmla="*/ 4898434 h 6415289"/>
                <a:gd name="connsiteX7654" fmla="*/ 6275827 w 6552172"/>
                <a:gd name="connsiteY7654" fmla="*/ 4896526 h 6415289"/>
                <a:gd name="connsiteX7655" fmla="*/ 6275191 w 6552172"/>
                <a:gd name="connsiteY7655" fmla="*/ 4892391 h 6415289"/>
                <a:gd name="connsiteX7656" fmla="*/ 6310811 w 6552172"/>
                <a:gd name="connsiteY7656" fmla="*/ 5359331 h 6415289"/>
                <a:gd name="connsiteX7657" fmla="*/ 6320862 w 6552172"/>
                <a:gd name="connsiteY7657" fmla="*/ 5363911 h 6415289"/>
                <a:gd name="connsiteX7658" fmla="*/ 6306741 w 6552172"/>
                <a:gd name="connsiteY7658" fmla="*/ 5363911 h 6415289"/>
                <a:gd name="connsiteX7659" fmla="*/ 6310875 w 6552172"/>
                <a:gd name="connsiteY7659" fmla="*/ 5359649 h 6415289"/>
                <a:gd name="connsiteX7660" fmla="*/ 6313674 w 6552172"/>
                <a:gd name="connsiteY7660" fmla="*/ 5242421 h 6415289"/>
                <a:gd name="connsiteX7661" fmla="*/ 6314692 w 6552172"/>
                <a:gd name="connsiteY7661" fmla="*/ 5234916 h 6415289"/>
                <a:gd name="connsiteX7662" fmla="*/ 6327413 w 6552172"/>
                <a:gd name="connsiteY7662" fmla="*/ 5241276 h 6415289"/>
                <a:gd name="connsiteX7663" fmla="*/ 6313738 w 6552172"/>
                <a:gd name="connsiteY7663" fmla="*/ 5242739 h 6415289"/>
                <a:gd name="connsiteX7664" fmla="*/ 6325377 w 6552172"/>
                <a:gd name="connsiteY7664" fmla="*/ 3531389 h 6415289"/>
                <a:gd name="connsiteX7665" fmla="*/ 6322452 w 6552172"/>
                <a:gd name="connsiteY7665" fmla="*/ 3528272 h 6415289"/>
                <a:gd name="connsiteX7666" fmla="*/ 6327286 w 6552172"/>
                <a:gd name="connsiteY7666" fmla="*/ 3525092 h 6415289"/>
                <a:gd name="connsiteX7667" fmla="*/ 6330212 w 6552172"/>
                <a:gd name="connsiteY7667" fmla="*/ 3528266 h 6415289"/>
                <a:gd name="connsiteX7668" fmla="*/ 6330212 w 6552172"/>
                <a:gd name="connsiteY7668" fmla="*/ 3528272 h 6415289"/>
                <a:gd name="connsiteX7669" fmla="*/ 6325505 w 6552172"/>
                <a:gd name="connsiteY7669" fmla="*/ 3531516 h 6415289"/>
                <a:gd name="connsiteX7670" fmla="*/ 6328430 w 6552172"/>
                <a:gd name="connsiteY7670" fmla="*/ 1798094 h 6415289"/>
                <a:gd name="connsiteX7671" fmla="*/ 6339498 w 6552172"/>
                <a:gd name="connsiteY7671" fmla="*/ 1799176 h 6415289"/>
                <a:gd name="connsiteX7672" fmla="*/ 6337018 w 6552172"/>
                <a:gd name="connsiteY7672" fmla="*/ 1805218 h 6415289"/>
                <a:gd name="connsiteX7673" fmla="*/ 6328494 w 6552172"/>
                <a:gd name="connsiteY7673" fmla="*/ 1798476 h 6415289"/>
                <a:gd name="connsiteX7674" fmla="*/ 6331293 w 6552172"/>
                <a:gd name="connsiteY7674" fmla="*/ 2903078 h 6415289"/>
                <a:gd name="connsiteX7675" fmla="*/ 6340834 w 6552172"/>
                <a:gd name="connsiteY7675" fmla="*/ 2911919 h 6415289"/>
                <a:gd name="connsiteX7676" fmla="*/ 6336127 w 6552172"/>
                <a:gd name="connsiteY7676" fmla="*/ 2914718 h 6415289"/>
                <a:gd name="connsiteX7677" fmla="*/ 6331357 w 6552172"/>
                <a:gd name="connsiteY7677" fmla="*/ 2903205 h 6415289"/>
                <a:gd name="connsiteX7678" fmla="*/ 6342806 w 6552172"/>
                <a:gd name="connsiteY7678" fmla="*/ 4475255 h 6415289"/>
                <a:gd name="connsiteX7679" fmla="*/ 6345669 w 6552172"/>
                <a:gd name="connsiteY7679" fmla="*/ 4480026 h 6415289"/>
                <a:gd name="connsiteX7680" fmla="*/ 6338545 w 6552172"/>
                <a:gd name="connsiteY7680" fmla="*/ 4482698 h 6415289"/>
                <a:gd name="connsiteX7681" fmla="*/ 6342869 w 6552172"/>
                <a:gd name="connsiteY7681" fmla="*/ 4475383 h 6415289"/>
                <a:gd name="connsiteX7682" fmla="*/ 6372256 w 6552172"/>
                <a:gd name="connsiteY7682" fmla="*/ 2033822 h 6415289"/>
                <a:gd name="connsiteX7683" fmla="*/ 6358135 w 6552172"/>
                <a:gd name="connsiteY7683" fmla="*/ 2034522 h 6415289"/>
                <a:gd name="connsiteX7684" fmla="*/ 6362906 w 6552172"/>
                <a:gd name="connsiteY7684" fmla="*/ 2027716 h 6415289"/>
                <a:gd name="connsiteX7685" fmla="*/ 6372256 w 6552172"/>
                <a:gd name="connsiteY7685" fmla="*/ 2033822 h 6415289"/>
                <a:gd name="connsiteX7686" fmla="*/ 6373083 w 6552172"/>
                <a:gd name="connsiteY7686" fmla="*/ 1979947 h 6415289"/>
                <a:gd name="connsiteX7687" fmla="*/ 6384023 w 6552172"/>
                <a:gd name="connsiteY7687" fmla="*/ 1982619 h 6415289"/>
                <a:gd name="connsiteX7688" fmla="*/ 6395282 w 6552172"/>
                <a:gd name="connsiteY7688" fmla="*/ 2007362 h 6415289"/>
                <a:gd name="connsiteX7689" fmla="*/ 6394455 w 6552172"/>
                <a:gd name="connsiteY7689" fmla="*/ 2016140 h 6415289"/>
                <a:gd name="connsiteX7690" fmla="*/ 6392101 w 6552172"/>
                <a:gd name="connsiteY7690" fmla="*/ 2023200 h 6415289"/>
                <a:gd name="connsiteX7691" fmla="*/ 6391593 w 6552172"/>
                <a:gd name="connsiteY7691" fmla="*/ 2031552 h 6415289"/>
                <a:gd name="connsiteX7692" fmla="*/ 6392101 w 6552172"/>
                <a:gd name="connsiteY7692" fmla="*/ 2032041 h 6415289"/>
                <a:gd name="connsiteX7693" fmla="*/ 6393500 w 6552172"/>
                <a:gd name="connsiteY7693" fmla="*/ 2038402 h 6415289"/>
                <a:gd name="connsiteX7694" fmla="*/ 6385741 w 6552172"/>
                <a:gd name="connsiteY7694" fmla="*/ 2032041 h 6415289"/>
                <a:gd name="connsiteX7695" fmla="*/ 6384660 w 6552172"/>
                <a:gd name="connsiteY7695" fmla="*/ 2012323 h 6415289"/>
                <a:gd name="connsiteX7696" fmla="*/ 6383642 w 6552172"/>
                <a:gd name="connsiteY7696" fmla="*/ 1994450 h 6415289"/>
                <a:gd name="connsiteX7697" fmla="*/ 6376709 w 6552172"/>
                <a:gd name="connsiteY7697" fmla="*/ 1985481 h 6415289"/>
                <a:gd name="connsiteX7698" fmla="*/ 6373083 w 6552172"/>
                <a:gd name="connsiteY7698" fmla="*/ 1979693 h 6415289"/>
                <a:gd name="connsiteX7699" fmla="*/ 6376390 w 6552172"/>
                <a:gd name="connsiteY7699" fmla="*/ 5328037 h 6415289"/>
                <a:gd name="connsiteX7700" fmla="*/ 6379635 w 6552172"/>
                <a:gd name="connsiteY7700" fmla="*/ 5331153 h 6415289"/>
                <a:gd name="connsiteX7701" fmla="*/ 6379635 w 6552172"/>
                <a:gd name="connsiteY7701" fmla="*/ 5331217 h 6415289"/>
                <a:gd name="connsiteX7702" fmla="*/ 6378299 w 6552172"/>
                <a:gd name="connsiteY7702" fmla="*/ 5334334 h 6415289"/>
                <a:gd name="connsiteX7703" fmla="*/ 6374991 w 6552172"/>
                <a:gd name="connsiteY7703" fmla="*/ 5331217 h 6415289"/>
                <a:gd name="connsiteX7704" fmla="*/ 6376390 w 6552172"/>
                <a:gd name="connsiteY7704" fmla="*/ 5328037 h 6415289"/>
                <a:gd name="connsiteX7705" fmla="*/ 6381225 w 6552172"/>
                <a:gd name="connsiteY7705" fmla="*/ 5491698 h 6415289"/>
                <a:gd name="connsiteX7706" fmla="*/ 6385296 w 6552172"/>
                <a:gd name="connsiteY7706" fmla="*/ 5494814 h 6415289"/>
                <a:gd name="connsiteX7707" fmla="*/ 6381225 w 6552172"/>
                <a:gd name="connsiteY7707" fmla="*/ 5497931 h 6415289"/>
                <a:gd name="connsiteX7708" fmla="*/ 6377090 w 6552172"/>
                <a:gd name="connsiteY7708" fmla="*/ 5494814 h 6415289"/>
                <a:gd name="connsiteX7709" fmla="*/ 6381416 w 6552172"/>
                <a:gd name="connsiteY7709" fmla="*/ 5491698 h 6415289"/>
                <a:gd name="connsiteX7710" fmla="*/ 6384469 w 6552172"/>
                <a:gd name="connsiteY7710" fmla="*/ 5749688 h 6415289"/>
                <a:gd name="connsiteX7711" fmla="*/ 6396109 w 6552172"/>
                <a:gd name="connsiteY7711" fmla="*/ 5767308 h 6415289"/>
                <a:gd name="connsiteX7712" fmla="*/ 6387713 w 6552172"/>
                <a:gd name="connsiteY7712" fmla="*/ 5771697 h 6415289"/>
                <a:gd name="connsiteX7713" fmla="*/ 6380589 w 6552172"/>
                <a:gd name="connsiteY7713" fmla="*/ 5760692 h 6415289"/>
                <a:gd name="connsiteX7714" fmla="*/ 6384660 w 6552172"/>
                <a:gd name="connsiteY7714" fmla="*/ 5749688 h 6415289"/>
                <a:gd name="connsiteX7715" fmla="*/ 6393628 w 6552172"/>
                <a:gd name="connsiteY7715" fmla="*/ 5966780 h 6415289"/>
                <a:gd name="connsiteX7716" fmla="*/ 6401325 w 6552172"/>
                <a:gd name="connsiteY7716" fmla="*/ 5971486 h 6415289"/>
                <a:gd name="connsiteX7717" fmla="*/ 6391274 w 6552172"/>
                <a:gd name="connsiteY7717" fmla="*/ 5974031 h 6415289"/>
                <a:gd name="connsiteX7718" fmla="*/ 6393819 w 6552172"/>
                <a:gd name="connsiteY7718" fmla="*/ 5966780 h 6415289"/>
                <a:gd name="connsiteX7719" fmla="*/ 6393628 w 6552172"/>
                <a:gd name="connsiteY7719" fmla="*/ 5888924 h 6415289"/>
                <a:gd name="connsiteX7720" fmla="*/ 6393628 w 6552172"/>
                <a:gd name="connsiteY7720" fmla="*/ 5888924 h 6415289"/>
                <a:gd name="connsiteX7721" fmla="*/ 6394201 w 6552172"/>
                <a:gd name="connsiteY7721" fmla="*/ 5894840 h 6415289"/>
                <a:gd name="connsiteX7722" fmla="*/ 6390447 w 6552172"/>
                <a:gd name="connsiteY7722" fmla="*/ 5894840 h 6415289"/>
                <a:gd name="connsiteX7723" fmla="*/ 6394137 w 6552172"/>
                <a:gd name="connsiteY7723" fmla="*/ 5888924 h 6415289"/>
                <a:gd name="connsiteX7724" fmla="*/ 6397762 w 6552172"/>
                <a:gd name="connsiteY7724" fmla="*/ 5960482 h 6415289"/>
                <a:gd name="connsiteX7725" fmla="*/ 6396363 w 6552172"/>
                <a:gd name="connsiteY7725" fmla="*/ 5957302 h 6415289"/>
                <a:gd name="connsiteX7726" fmla="*/ 6399671 w 6552172"/>
                <a:gd name="connsiteY7726" fmla="*/ 5954185 h 6415289"/>
                <a:gd name="connsiteX7727" fmla="*/ 6401006 w 6552172"/>
                <a:gd name="connsiteY7727" fmla="*/ 5957302 h 6415289"/>
                <a:gd name="connsiteX7728" fmla="*/ 6398271 w 6552172"/>
                <a:gd name="connsiteY7728" fmla="*/ 5960482 h 6415289"/>
                <a:gd name="connsiteX7729" fmla="*/ 6400498 w 6552172"/>
                <a:gd name="connsiteY7729" fmla="*/ 5887843 h 6415289"/>
                <a:gd name="connsiteX7730" fmla="*/ 6388603 w 6552172"/>
                <a:gd name="connsiteY7730" fmla="*/ 5881482 h 6415289"/>
                <a:gd name="connsiteX7731" fmla="*/ 6403360 w 6552172"/>
                <a:gd name="connsiteY7731" fmla="*/ 5884281 h 6415289"/>
                <a:gd name="connsiteX7732" fmla="*/ 6401897 w 6552172"/>
                <a:gd name="connsiteY7732" fmla="*/ 5887665 h 6415289"/>
                <a:gd name="connsiteX7733" fmla="*/ 6401006 w 6552172"/>
                <a:gd name="connsiteY7733" fmla="*/ 5887843 h 6415289"/>
                <a:gd name="connsiteX7734" fmla="*/ 6394137 w 6552172"/>
                <a:gd name="connsiteY7734" fmla="*/ 2142209 h 6415289"/>
                <a:gd name="connsiteX7735" fmla="*/ 6405841 w 6552172"/>
                <a:gd name="connsiteY7735" fmla="*/ 2121918 h 6415289"/>
                <a:gd name="connsiteX7736" fmla="*/ 6413028 w 6552172"/>
                <a:gd name="connsiteY7736" fmla="*/ 2138520 h 6415289"/>
                <a:gd name="connsiteX7737" fmla="*/ 6394646 w 6552172"/>
                <a:gd name="connsiteY7737" fmla="*/ 2141955 h 6415289"/>
                <a:gd name="connsiteX7738" fmla="*/ 6408194 w 6552172"/>
                <a:gd name="connsiteY7738" fmla="*/ 5997947 h 6415289"/>
                <a:gd name="connsiteX7739" fmla="*/ 6414937 w 6552172"/>
                <a:gd name="connsiteY7739" fmla="*/ 6001382 h 6415289"/>
                <a:gd name="connsiteX7740" fmla="*/ 6406032 w 6552172"/>
                <a:gd name="connsiteY7740" fmla="*/ 6004181 h 6415289"/>
                <a:gd name="connsiteX7741" fmla="*/ 6408194 w 6552172"/>
                <a:gd name="connsiteY7741" fmla="*/ 5997947 h 6415289"/>
                <a:gd name="connsiteX7742" fmla="*/ 6412456 w 6552172"/>
                <a:gd name="connsiteY7742" fmla="*/ 5840901 h 6415289"/>
                <a:gd name="connsiteX7743" fmla="*/ 6413792 w 6552172"/>
                <a:gd name="connsiteY7743" fmla="*/ 5837784 h 6415289"/>
                <a:gd name="connsiteX7744" fmla="*/ 6417099 w 6552172"/>
                <a:gd name="connsiteY7744" fmla="*/ 5840831 h 6415289"/>
                <a:gd name="connsiteX7745" fmla="*/ 6417099 w 6552172"/>
                <a:gd name="connsiteY7745" fmla="*/ 5840901 h 6415289"/>
                <a:gd name="connsiteX7746" fmla="*/ 6415763 w 6552172"/>
                <a:gd name="connsiteY7746" fmla="*/ 5844081 h 6415289"/>
                <a:gd name="connsiteX7747" fmla="*/ 6412392 w 6552172"/>
                <a:gd name="connsiteY7747" fmla="*/ 5840901 h 6415289"/>
                <a:gd name="connsiteX7748" fmla="*/ 6410930 w 6552172"/>
                <a:gd name="connsiteY7748" fmla="*/ 2727967 h 6415289"/>
                <a:gd name="connsiteX7749" fmla="*/ 6421997 w 6552172"/>
                <a:gd name="connsiteY7749" fmla="*/ 2721053 h 6415289"/>
                <a:gd name="connsiteX7750" fmla="*/ 6423651 w 6552172"/>
                <a:gd name="connsiteY7750" fmla="*/ 2721607 h 6415289"/>
                <a:gd name="connsiteX7751" fmla="*/ 6423014 w 6552172"/>
                <a:gd name="connsiteY7751" fmla="*/ 2727967 h 6415289"/>
                <a:gd name="connsiteX7752" fmla="*/ 6410866 w 6552172"/>
                <a:gd name="connsiteY7752" fmla="*/ 2727967 h 6415289"/>
                <a:gd name="connsiteX7753" fmla="*/ 6426258 w 6552172"/>
                <a:gd name="connsiteY7753" fmla="*/ 5759102 h 6415289"/>
                <a:gd name="connsiteX7754" fmla="*/ 6429502 w 6552172"/>
                <a:gd name="connsiteY7754" fmla="*/ 5762219 h 6415289"/>
                <a:gd name="connsiteX7755" fmla="*/ 6429502 w 6552172"/>
                <a:gd name="connsiteY7755" fmla="*/ 5762282 h 6415289"/>
                <a:gd name="connsiteX7756" fmla="*/ 6428167 w 6552172"/>
                <a:gd name="connsiteY7756" fmla="*/ 5765399 h 6415289"/>
                <a:gd name="connsiteX7757" fmla="*/ 6424859 w 6552172"/>
                <a:gd name="connsiteY7757" fmla="*/ 5762282 h 6415289"/>
                <a:gd name="connsiteX7758" fmla="*/ 6426195 w 6552172"/>
                <a:gd name="connsiteY7758" fmla="*/ 5759102 h 6415289"/>
                <a:gd name="connsiteX7759" fmla="*/ 6428994 w 6552172"/>
                <a:gd name="connsiteY7759" fmla="*/ 1880720 h 6415289"/>
                <a:gd name="connsiteX7760" fmla="*/ 6424287 w 6552172"/>
                <a:gd name="connsiteY7760" fmla="*/ 1862656 h 6415289"/>
                <a:gd name="connsiteX7761" fmla="*/ 6434145 w 6552172"/>
                <a:gd name="connsiteY7761" fmla="*/ 1860684 h 6415289"/>
                <a:gd name="connsiteX7762" fmla="*/ 6440506 w 6552172"/>
                <a:gd name="connsiteY7762" fmla="*/ 1865073 h 6415289"/>
                <a:gd name="connsiteX7763" fmla="*/ 6440125 w 6552172"/>
                <a:gd name="connsiteY7763" fmla="*/ 1873087 h 6415289"/>
                <a:gd name="connsiteX7764" fmla="*/ 6434782 w 6552172"/>
                <a:gd name="connsiteY7764" fmla="*/ 1882501 h 6415289"/>
                <a:gd name="connsiteX7765" fmla="*/ 6428930 w 6552172"/>
                <a:gd name="connsiteY7765" fmla="*/ 1880720 h 6415289"/>
                <a:gd name="connsiteX7766" fmla="*/ 6433637 w 6552172"/>
                <a:gd name="connsiteY7766" fmla="*/ 2510876 h 6415289"/>
                <a:gd name="connsiteX7767" fmla="*/ 6454500 w 6552172"/>
                <a:gd name="connsiteY7767" fmla="*/ 2508523 h 6415289"/>
                <a:gd name="connsiteX7768" fmla="*/ 6442669 w 6552172"/>
                <a:gd name="connsiteY7768" fmla="*/ 2515647 h 6415289"/>
                <a:gd name="connsiteX7769" fmla="*/ 6433637 w 6552172"/>
                <a:gd name="connsiteY7769" fmla="*/ 2510876 h 6415289"/>
                <a:gd name="connsiteX7770" fmla="*/ 6454628 w 6552172"/>
                <a:gd name="connsiteY7770" fmla="*/ 5831169 h 6415289"/>
                <a:gd name="connsiteX7771" fmla="*/ 6457617 w 6552172"/>
                <a:gd name="connsiteY7771" fmla="*/ 5824808 h 6415289"/>
                <a:gd name="connsiteX7772" fmla="*/ 6463978 w 6552172"/>
                <a:gd name="connsiteY7772" fmla="*/ 5835049 h 6415289"/>
                <a:gd name="connsiteX7773" fmla="*/ 6454373 w 6552172"/>
                <a:gd name="connsiteY7773" fmla="*/ 5831678 h 6415289"/>
                <a:gd name="connsiteX7774" fmla="*/ 6457299 w 6552172"/>
                <a:gd name="connsiteY7774" fmla="*/ 5728380 h 6415289"/>
                <a:gd name="connsiteX7775" fmla="*/ 6459016 w 6552172"/>
                <a:gd name="connsiteY7775" fmla="*/ 5724436 h 6415289"/>
                <a:gd name="connsiteX7776" fmla="*/ 6466140 w 6552172"/>
                <a:gd name="connsiteY7776" fmla="*/ 5729461 h 6415289"/>
                <a:gd name="connsiteX7777" fmla="*/ 6457045 w 6552172"/>
                <a:gd name="connsiteY7777" fmla="*/ 5728889 h 6415289"/>
                <a:gd name="connsiteX7778" fmla="*/ 6462260 w 6552172"/>
                <a:gd name="connsiteY7778" fmla="*/ 5708280 h 6415289"/>
                <a:gd name="connsiteX7779" fmla="*/ 6465186 w 6552172"/>
                <a:gd name="connsiteY7779" fmla="*/ 5707071 h 6415289"/>
                <a:gd name="connsiteX7780" fmla="*/ 6470020 w 6552172"/>
                <a:gd name="connsiteY7780" fmla="*/ 5710188 h 6415289"/>
                <a:gd name="connsiteX7781" fmla="*/ 6462005 w 6552172"/>
                <a:gd name="connsiteY7781" fmla="*/ 5708789 h 6415289"/>
                <a:gd name="connsiteX7782" fmla="*/ 6448267 w 6552172"/>
                <a:gd name="connsiteY7782" fmla="*/ 1636723 h 6415289"/>
                <a:gd name="connsiteX7783" fmla="*/ 6454628 w 6552172"/>
                <a:gd name="connsiteY7783" fmla="*/ 1633797 h 6415289"/>
                <a:gd name="connsiteX7784" fmla="*/ 6462515 w 6552172"/>
                <a:gd name="connsiteY7784" fmla="*/ 1630680 h 6415289"/>
                <a:gd name="connsiteX7785" fmla="*/ 6470275 w 6552172"/>
                <a:gd name="connsiteY7785" fmla="*/ 1631316 h 6415289"/>
                <a:gd name="connsiteX7786" fmla="*/ 6474791 w 6552172"/>
                <a:gd name="connsiteY7786" fmla="*/ 1637168 h 6415289"/>
                <a:gd name="connsiteX7787" fmla="*/ 6448012 w 6552172"/>
                <a:gd name="connsiteY7787" fmla="*/ 1637232 h 6415289"/>
                <a:gd name="connsiteX7788" fmla="*/ 6473073 w 6552172"/>
                <a:gd name="connsiteY7788" fmla="*/ 1846118 h 6415289"/>
                <a:gd name="connsiteX7789" fmla="*/ 6476190 w 6552172"/>
                <a:gd name="connsiteY7789" fmla="*/ 1849489 h 6415289"/>
                <a:gd name="connsiteX7790" fmla="*/ 6473073 w 6552172"/>
                <a:gd name="connsiteY7790" fmla="*/ 1850888 h 6415289"/>
                <a:gd name="connsiteX7791" fmla="*/ 6470020 w 6552172"/>
                <a:gd name="connsiteY7791" fmla="*/ 1847517 h 6415289"/>
                <a:gd name="connsiteX7792" fmla="*/ 6472819 w 6552172"/>
                <a:gd name="connsiteY7792" fmla="*/ 1846627 h 6415289"/>
                <a:gd name="connsiteX7793" fmla="*/ 6479434 w 6552172"/>
                <a:gd name="connsiteY7793" fmla="*/ 5739766 h 6415289"/>
                <a:gd name="connsiteX7794" fmla="*/ 6481406 w 6552172"/>
                <a:gd name="connsiteY7794" fmla="*/ 5747399 h 6415289"/>
                <a:gd name="connsiteX7795" fmla="*/ 6475173 w 6552172"/>
                <a:gd name="connsiteY7795" fmla="*/ 5751342 h 6415289"/>
                <a:gd name="connsiteX7796" fmla="*/ 6471229 w 6552172"/>
                <a:gd name="connsiteY7796" fmla="*/ 5747399 h 6415289"/>
                <a:gd name="connsiteX7797" fmla="*/ 6479116 w 6552172"/>
                <a:gd name="connsiteY7797" fmla="*/ 5740275 h 6415289"/>
                <a:gd name="connsiteX7798" fmla="*/ 6475681 w 6552172"/>
                <a:gd name="connsiteY7798" fmla="*/ 5784736 h 6415289"/>
                <a:gd name="connsiteX7799" fmla="*/ 6481597 w 6552172"/>
                <a:gd name="connsiteY7799" fmla="*/ 5784736 h 6415289"/>
                <a:gd name="connsiteX7800" fmla="*/ 6477590 w 6552172"/>
                <a:gd name="connsiteY7800" fmla="*/ 5786390 h 6415289"/>
                <a:gd name="connsiteX7801" fmla="*/ 6475364 w 6552172"/>
                <a:gd name="connsiteY7801" fmla="*/ 5785245 h 6415289"/>
                <a:gd name="connsiteX7802" fmla="*/ 6475045 w 6552172"/>
                <a:gd name="connsiteY7802" fmla="*/ 5589653 h 6415289"/>
                <a:gd name="connsiteX7803" fmla="*/ 6476381 w 6552172"/>
                <a:gd name="connsiteY7803" fmla="*/ 5586409 h 6415289"/>
                <a:gd name="connsiteX7804" fmla="*/ 6491265 w 6552172"/>
                <a:gd name="connsiteY7804" fmla="*/ 5594105 h 6415289"/>
                <a:gd name="connsiteX7805" fmla="*/ 6474727 w 6552172"/>
                <a:gd name="connsiteY7805" fmla="*/ 5590161 h 6415289"/>
                <a:gd name="connsiteX7806" fmla="*/ 6486876 w 6552172"/>
                <a:gd name="connsiteY7806" fmla="*/ 5624510 h 6415289"/>
                <a:gd name="connsiteX7807" fmla="*/ 6483187 w 6552172"/>
                <a:gd name="connsiteY7807" fmla="*/ 5622728 h 6415289"/>
                <a:gd name="connsiteX7808" fmla="*/ 6491774 w 6552172"/>
                <a:gd name="connsiteY7808" fmla="*/ 5619548 h 6415289"/>
                <a:gd name="connsiteX7809" fmla="*/ 6486558 w 6552172"/>
                <a:gd name="connsiteY7809" fmla="*/ 5625018 h 6415289"/>
                <a:gd name="connsiteX7810" fmla="*/ 6488657 w 6552172"/>
                <a:gd name="connsiteY7810" fmla="*/ 5777167 h 6415289"/>
                <a:gd name="connsiteX7811" fmla="*/ 6485477 w 6552172"/>
                <a:gd name="connsiteY7811" fmla="*/ 5780347 h 6415289"/>
                <a:gd name="connsiteX7812" fmla="*/ 6482297 w 6552172"/>
                <a:gd name="connsiteY7812" fmla="*/ 5777167 h 6415289"/>
                <a:gd name="connsiteX7813" fmla="*/ 6485477 w 6552172"/>
                <a:gd name="connsiteY7813" fmla="*/ 5773986 h 6415289"/>
                <a:gd name="connsiteX7814" fmla="*/ 6488657 w 6552172"/>
                <a:gd name="connsiteY7814" fmla="*/ 5777167 h 6415289"/>
                <a:gd name="connsiteX7815" fmla="*/ 6492728 w 6552172"/>
                <a:gd name="connsiteY7815" fmla="*/ 5800765 h 6415289"/>
                <a:gd name="connsiteX7816" fmla="*/ 6501824 w 6552172"/>
                <a:gd name="connsiteY7816" fmla="*/ 5801846 h 6415289"/>
                <a:gd name="connsiteX7817" fmla="*/ 6494891 w 6552172"/>
                <a:gd name="connsiteY7817" fmla="*/ 5805408 h 6415289"/>
                <a:gd name="connsiteX7818" fmla="*/ 6492410 w 6552172"/>
                <a:gd name="connsiteY7818" fmla="*/ 5801592 h 6415289"/>
                <a:gd name="connsiteX7819" fmla="*/ 6499916 w 6552172"/>
                <a:gd name="connsiteY7819" fmla="*/ 2379845 h 6415289"/>
                <a:gd name="connsiteX7820" fmla="*/ 6507421 w 6552172"/>
                <a:gd name="connsiteY7820" fmla="*/ 2343271 h 6415289"/>
                <a:gd name="connsiteX7821" fmla="*/ 6509838 w 6552172"/>
                <a:gd name="connsiteY7821" fmla="*/ 2353512 h 6415289"/>
                <a:gd name="connsiteX7822" fmla="*/ 6513337 w 6552172"/>
                <a:gd name="connsiteY7822" fmla="*/ 2371131 h 6415289"/>
                <a:gd name="connsiteX7823" fmla="*/ 6515118 w 6552172"/>
                <a:gd name="connsiteY7823" fmla="*/ 2379018 h 6415289"/>
                <a:gd name="connsiteX7824" fmla="*/ 6515118 w 6552172"/>
                <a:gd name="connsiteY7824" fmla="*/ 2379018 h 6415289"/>
                <a:gd name="connsiteX7825" fmla="*/ 6499597 w 6552172"/>
                <a:gd name="connsiteY7825" fmla="*/ 2380672 h 6415289"/>
                <a:gd name="connsiteX7826" fmla="*/ 6506912 w 6552172"/>
                <a:gd name="connsiteY7826" fmla="*/ 5736267 h 6415289"/>
                <a:gd name="connsiteX7827" fmla="*/ 6511874 w 6552172"/>
                <a:gd name="connsiteY7827" fmla="*/ 5739384 h 6415289"/>
                <a:gd name="connsiteX7828" fmla="*/ 6510729 w 6552172"/>
                <a:gd name="connsiteY7828" fmla="*/ 5742564 h 6415289"/>
                <a:gd name="connsiteX7829" fmla="*/ 6505704 w 6552172"/>
                <a:gd name="connsiteY7829" fmla="*/ 5739384 h 6415289"/>
                <a:gd name="connsiteX7830" fmla="*/ 6506594 w 6552172"/>
                <a:gd name="connsiteY7830" fmla="*/ 5737094 h 6415289"/>
                <a:gd name="connsiteX7831" fmla="*/ 6511874 w 6552172"/>
                <a:gd name="connsiteY7831" fmla="*/ 5717185 h 6415289"/>
                <a:gd name="connsiteX7832" fmla="*/ 6507230 w 6552172"/>
                <a:gd name="connsiteY7832" fmla="*/ 5714005 h 6415289"/>
                <a:gd name="connsiteX7833" fmla="*/ 6511874 w 6552172"/>
                <a:gd name="connsiteY7833" fmla="*/ 5710888 h 6415289"/>
                <a:gd name="connsiteX7834" fmla="*/ 6516581 w 6552172"/>
                <a:gd name="connsiteY7834" fmla="*/ 5714005 h 6415289"/>
                <a:gd name="connsiteX7835" fmla="*/ 6511556 w 6552172"/>
                <a:gd name="connsiteY7835" fmla="*/ 5718203 h 6415289"/>
                <a:gd name="connsiteX7836" fmla="*/ 6516263 w 6552172"/>
                <a:gd name="connsiteY7836" fmla="*/ 2139792 h 6415289"/>
                <a:gd name="connsiteX7837" fmla="*/ 6511428 w 6552172"/>
                <a:gd name="connsiteY7837" fmla="*/ 2128215 h 6415289"/>
                <a:gd name="connsiteX7838" fmla="*/ 6520969 w 6552172"/>
                <a:gd name="connsiteY7838" fmla="*/ 2136993 h 6415289"/>
                <a:gd name="connsiteX7839" fmla="*/ 6515944 w 6552172"/>
                <a:gd name="connsiteY7839" fmla="*/ 2140810 h 6415289"/>
                <a:gd name="connsiteX7840" fmla="*/ 6512891 w 6552172"/>
                <a:gd name="connsiteY7840" fmla="*/ 1800575 h 6415289"/>
                <a:gd name="connsiteX7841" fmla="*/ 6502778 w 6552172"/>
                <a:gd name="connsiteY7841" fmla="*/ 1809734 h 6415289"/>
                <a:gd name="connsiteX7842" fmla="*/ 6509139 w 6552172"/>
                <a:gd name="connsiteY7842" fmla="*/ 1790652 h 6415289"/>
                <a:gd name="connsiteX7843" fmla="*/ 6512574 w 6552172"/>
                <a:gd name="connsiteY7843" fmla="*/ 1801593 h 6415289"/>
                <a:gd name="connsiteX7844" fmla="*/ 6508248 w 6552172"/>
                <a:gd name="connsiteY7844" fmla="*/ 1124240 h 6415289"/>
                <a:gd name="connsiteX7845" fmla="*/ 6506340 w 6552172"/>
                <a:gd name="connsiteY7845" fmla="*/ 1122332 h 6415289"/>
                <a:gd name="connsiteX7846" fmla="*/ 6512319 w 6552172"/>
                <a:gd name="connsiteY7846" fmla="*/ 1122332 h 6415289"/>
                <a:gd name="connsiteX7847" fmla="*/ 6508248 w 6552172"/>
                <a:gd name="connsiteY7847" fmla="*/ 1124240 h 6415289"/>
                <a:gd name="connsiteX7848" fmla="*/ 6500233 w 6552172"/>
                <a:gd name="connsiteY7848" fmla="*/ 1055290 h 6415289"/>
                <a:gd name="connsiteX7849" fmla="*/ 6495082 w 6552172"/>
                <a:gd name="connsiteY7849" fmla="*/ 1050011 h 6415289"/>
                <a:gd name="connsiteX7850" fmla="*/ 6504686 w 6552172"/>
                <a:gd name="connsiteY7850" fmla="*/ 1048866 h 6415289"/>
                <a:gd name="connsiteX7851" fmla="*/ 6500233 w 6552172"/>
                <a:gd name="connsiteY7851" fmla="*/ 1055354 h 6415289"/>
                <a:gd name="connsiteX7852" fmla="*/ 6499025 w 6552172"/>
                <a:gd name="connsiteY7852" fmla="*/ 892901 h 6415289"/>
                <a:gd name="connsiteX7853" fmla="*/ 6494572 w 6552172"/>
                <a:gd name="connsiteY7853" fmla="*/ 890102 h 6415289"/>
                <a:gd name="connsiteX7854" fmla="*/ 6489357 w 6552172"/>
                <a:gd name="connsiteY7854" fmla="*/ 887558 h 6415289"/>
                <a:gd name="connsiteX7855" fmla="*/ 6486495 w 6552172"/>
                <a:gd name="connsiteY7855" fmla="*/ 885904 h 6415289"/>
                <a:gd name="connsiteX7856" fmla="*/ 6499597 w 6552172"/>
                <a:gd name="connsiteY7856" fmla="*/ 884303 h 6415289"/>
                <a:gd name="connsiteX7857" fmla="*/ 6501760 w 6552172"/>
                <a:gd name="connsiteY7857" fmla="*/ 886668 h 6415289"/>
                <a:gd name="connsiteX7858" fmla="*/ 6499025 w 6552172"/>
                <a:gd name="connsiteY7858" fmla="*/ 892965 h 6415289"/>
                <a:gd name="connsiteX7859" fmla="*/ 6486304 w 6552172"/>
                <a:gd name="connsiteY7859" fmla="*/ 859444 h 6415289"/>
                <a:gd name="connsiteX7860" fmla="*/ 6491774 w 6552172"/>
                <a:gd name="connsiteY7860" fmla="*/ 855500 h 6415289"/>
                <a:gd name="connsiteX7861" fmla="*/ 6497180 w 6552172"/>
                <a:gd name="connsiteY7861" fmla="*/ 859444 h 6415289"/>
                <a:gd name="connsiteX7862" fmla="*/ 6491774 w 6552172"/>
                <a:gd name="connsiteY7862" fmla="*/ 863324 h 6415289"/>
                <a:gd name="connsiteX7863" fmla="*/ 6485985 w 6552172"/>
                <a:gd name="connsiteY7863" fmla="*/ 859507 h 6415289"/>
                <a:gd name="connsiteX7864" fmla="*/ 6494572 w 6552172"/>
                <a:gd name="connsiteY7864" fmla="*/ 690312 h 6415289"/>
                <a:gd name="connsiteX7865" fmla="*/ 6487703 w 6552172"/>
                <a:gd name="connsiteY7865" fmla="*/ 676255 h 6415289"/>
                <a:gd name="connsiteX7866" fmla="*/ 6506785 w 6552172"/>
                <a:gd name="connsiteY7866" fmla="*/ 682616 h 6415289"/>
                <a:gd name="connsiteX7867" fmla="*/ 6494255 w 6552172"/>
                <a:gd name="connsiteY7867" fmla="*/ 690376 h 6415289"/>
                <a:gd name="connsiteX7868" fmla="*/ 6484523 w 6552172"/>
                <a:gd name="connsiteY7868" fmla="*/ 545415 h 6415289"/>
                <a:gd name="connsiteX7869" fmla="*/ 6477526 w 6552172"/>
                <a:gd name="connsiteY7869" fmla="*/ 537083 h 6415289"/>
                <a:gd name="connsiteX7870" fmla="*/ 6487703 w 6552172"/>
                <a:gd name="connsiteY7870" fmla="*/ 540263 h 6415289"/>
                <a:gd name="connsiteX7871" fmla="*/ 6484523 w 6552172"/>
                <a:gd name="connsiteY7871" fmla="*/ 545415 h 6415289"/>
                <a:gd name="connsiteX7872" fmla="*/ 6475236 w 6552172"/>
                <a:gd name="connsiteY7872" fmla="*/ 584279 h 6415289"/>
                <a:gd name="connsiteX7873" fmla="*/ 6477717 w 6552172"/>
                <a:gd name="connsiteY7873" fmla="*/ 592294 h 6415289"/>
                <a:gd name="connsiteX7874" fmla="*/ 6466712 w 6552172"/>
                <a:gd name="connsiteY7874" fmla="*/ 593992 h 6415289"/>
                <a:gd name="connsiteX7875" fmla="*/ 6464996 w 6552172"/>
                <a:gd name="connsiteY7875" fmla="*/ 592294 h 6415289"/>
                <a:gd name="connsiteX7876" fmla="*/ 6466903 w 6552172"/>
                <a:gd name="connsiteY7876" fmla="*/ 584279 h 6415289"/>
                <a:gd name="connsiteX7877" fmla="*/ 6475236 w 6552172"/>
                <a:gd name="connsiteY7877" fmla="*/ 584534 h 6415289"/>
                <a:gd name="connsiteX7878" fmla="*/ 6467413 w 6552172"/>
                <a:gd name="connsiteY7878" fmla="*/ 606224 h 6415289"/>
                <a:gd name="connsiteX7879" fmla="*/ 6463532 w 6552172"/>
                <a:gd name="connsiteY7879" fmla="*/ 607814 h 6415289"/>
                <a:gd name="connsiteX7880" fmla="*/ 6459652 w 6552172"/>
                <a:gd name="connsiteY7880" fmla="*/ 606224 h 6415289"/>
                <a:gd name="connsiteX7881" fmla="*/ 6467413 w 6552172"/>
                <a:gd name="connsiteY7881" fmla="*/ 606478 h 6415289"/>
                <a:gd name="connsiteX7882" fmla="*/ 6457362 w 6552172"/>
                <a:gd name="connsiteY7882" fmla="*/ 495038 h 6415289"/>
                <a:gd name="connsiteX7883" fmla="*/ 6454246 w 6552172"/>
                <a:gd name="connsiteY7883" fmla="*/ 490331 h 6415289"/>
                <a:gd name="connsiteX7884" fmla="*/ 6457362 w 6552172"/>
                <a:gd name="connsiteY7884" fmla="*/ 485625 h 6415289"/>
                <a:gd name="connsiteX7885" fmla="*/ 6460479 w 6552172"/>
                <a:gd name="connsiteY7885" fmla="*/ 490331 h 6415289"/>
                <a:gd name="connsiteX7886" fmla="*/ 6457362 w 6552172"/>
                <a:gd name="connsiteY7886" fmla="*/ 495293 h 6415289"/>
                <a:gd name="connsiteX7887" fmla="*/ 6456663 w 6552172"/>
                <a:gd name="connsiteY7887" fmla="*/ 530213 h 6415289"/>
                <a:gd name="connsiteX7888" fmla="*/ 6457617 w 6552172"/>
                <a:gd name="connsiteY7888" fmla="*/ 537165 h 6415289"/>
                <a:gd name="connsiteX7889" fmla="*/ 6456663 w 6552172"/>
                <a:gd name="connsiteY7889" fmla="*/ 538100 h 6415289"/>
                <a:gd name="connsiteX7890" fmla="*/ 6444704 w 6552172"/>
                <a:gd name="connsiteY7890" fmla="*/ 534348 h 6415289"/>
                <a:gd name="connsiteX7891" fmla="*/ 6456663 w 6552172"/>
                <a:gd name="connsiteY7891" fmla="*/ 530468 h 6415289"/>
                <a:gd name="connsiteX7892" fmla="*/ 6438280 w 6552172"/>
                <a:gd name="connsiteY7892" fmla="*/ 638345 h 6415289"/>
                <a:gd name="connsiteX7893" fmla="*/ 6429439 w 6552172"/>
                <a:gd name="connsiteY7893" fmla="*/ 639745 h 6415289"/>
                <a:gd name="connsiteX7894" fmla="*/ 6419453 w 6552172"/>
                <a:gd name="connsiteY7894" fmla="*/ 633956 h 6415289"/>
                <a:gd name="connsiteX7895" fmla="*/ 6408258 w 6552172"/>
                <a:gd name="connsiteY7895" fmla="*/ 629186 h 6415289"/>
                <a:gd name="connsiteX7896" fmla="*/ 6420597 w 6552172"/>
                <a:gd name="connsiteY7896" fmla="*/ 625560 h 6415289"/>
                <a:gd name="connsiteX7897" fmla="*/ 6438280 w 6552172"/>
                <a:gd name="connsiteY7897" fmla="*/ 638663 h 6415289"/>
                <a:gd name="connsiteX7898" fmla="*/ 6409530 w 6552172"/>
                <a:gd name="connsiteY7898" fmla="*/ 582244 h 6415289"/>
                <a:gd name="connsiteX7899" fmla="*/ 6398462 w 6552172"/>
                <a:gd name="connsiteY7899" fmla="*/ 581099 h 6415289"/>
                <a:gd name="connsiteX7900" fmla="*/ 6412837 w 6552172"/>
                <a:gd name="connsiteY7900" fmla="*/ 573072 h 6415289"/>
                <a:gd name="connsiteX7901" fmla="*/ 6413092 w 6552172"/>
                <a:gd name="connsiteY7901" fmla="*/ 573148 h 6415289"/>
                <a:gd name="connsiteX7902" fmla="*/ 6409530 w 6552172"/>
                <a:gd name="connsiteY7902" fmla="*/ 582562 h 6415289"/>
                <a:gd name="connsiteX7903" fmla="*/ 6406286 w 6552172"/>
                <a:gd name="connsiteY7903" fmla="*/ 428887 h 6415289"/>
                <a:gd name="connsiteX7904" fmla="*/ 6408067 w 6552172"/>
                <a:gd name="connsiteY7904" fmla="*/ 416738 h 6415289"/>
                <a:gd name="connsiteX7905" fmla="*/ 6417608 w 6552172"/>
                <a:gd name="connsiteY7905" fmla="*/ 421063 h 6415289"/>
                <a:gd name="connsiteX7906" fmla="*/ 6406286 w 6552172"/>
                <a:gd name="connsiteY7906" fmla="*/ 429205 h 6415289"/>
                <a:gd name="connsiteX7907" fmla="*/ 6390702 w 6552172"/>
                <a:gd name="connsiteY7907" fmla="*/ 465525 h 6415289"/>
                <a:gd name="connsiteX7908" fmla="*/ 6398462 w 6552172"/>
                <a:gd name="connsiteY7908" fmla="*/ 468260 h 6415289"/>
                <a:gd name="connsiteX7909" fmla="*/ 6389684 w 6552172"/>
                <a:gd name="connsiteY7909" fmla="*/ 470232 h 6415289"/>
                <a:gd name="connsiteX7910" fmla="*/ 6390702 w 6552172"/>
                <a:gd name="connsiteY7910" fmla="*/ 465843 h 6415289"/>
                <a:gd name="connsiteX7911" fmla="*/ 6371620 w 6552172"/>
                <a:gd name="connsiteY7911" fmla="*/ 696101 h 6415289"/>
                <a:gd name="connsiteX7912" fmla="*/ 6370602 w 6552172"/>
                <a:gd name="connsiteY7912" fmla="*/ 702461 h 6415289"/>
                <a:gd name="connsiteX7913" fmla="*/ 6361316 w 6552172"/>
                <a:gd name="connsiteY7913" fmla="*/ 700998 h 6415289"/>
                <a:gd name="connsiteX7914" fmla="*/ 6371556 w 6552172"/>
                <a:gd name="connsiteY7914" fmla="*/ 696419 h 6415289"/>
                <a:gd name="connsiteX7915" fmla="*/ 6362842 w 6552172"/>
                <a:gd name="connsiteY7915" fmla="*/ 907149 h 6415289"/>
                <a:gd name="connsiteX7916" fmla="*/ 6370602 w 6552172"/>
                <a:gd name="connsiteY7916" fmla="*/ 910329 h 6415289"/>
                <a:gd name="connsiteX7917" fmla="*/ 6362842 w 6552172"/>
                <a:gd name="connsiteY7917" fmla="*/ 913446 h 6415289"/>
                <a:gd name="connsiteX7918" fmla="*/ 6355146 w 6552172"/>
                <a:gd name="connsiteY7918" fmla="*/ 910329 h 6415289"/>
                <a:gd name="connsiteX7919" fmla="*/ 6362778 w 6552172"/>
                <a:gd name="connsiteY7919" fmla="*/ 907467 h 6415289"/>
                <a:gd name="connsiteX7920" fmla="*/ 6356990 w 6552172"/>
                <a:gd name="connsiteY7920" fmla="*/ 727459 h 6415289"/>
                <a:gd name="connsiteX7921" fmla="*/ 6346368 w 6552172"/>
                <a:gd name="connsiteY7921" fmla="*/ 728604 h 6415289"/>
                <a:gd name="connsiteX7922" fmla="*/ 6355146 w 6552172"/>
                <a:gd name="connsiteY7922" fmla="*/ 722243 h 6415289"/>
                <a:gd name="connsiteX7923" fmla="*/ 6356926 w 6552172"/>
                <a:gd name="connsiteY7923" fmla="*/ 727777 h 6415289"/>
                <a:gd name="connsiteX7924" fmla="*/ 6358899 w 6552172"/>
                <a:gd name="connsiteY7924" fmla="*/ 674411 h 6415289"/>
                <a:gd name="connsiteX7925" fmla="*/ 6355146 w 6552172"/>
                <a:gd name="connsiteY7925" fmla="*/ 684906 h 6415289"/>
                <a:gd name="connsiteX7926" fmla="*/ 6348149 w 6552172"/>
                <a:gd name="connsiteY7926" fmla="*/ 691266 h 6415289"/>
                <a:gd name="connsiteX7927" fmla="*/ 6329067 w 6552172"/>
                <a:gd name="connsiteY7927" fmla="*/ 693238 h 6415289"/>
                <a:gd name="connsiteX7928" fmla="*/ 6318317 w 6552172"/>
                <a:gd name="connsiteY7928" fmla="*/ 687768 h 6415289"/>
                <a:gd name="connsiteX7929" fmla="*/ 6336254 w 6552172"/>
                <a:gd name="connsiteY7929" fmla="*/ 685033 h 6415289"/>
                <a:gd name="connsiteX7930" fmla="*/ 6345159 w 6552172"/>
                <a:gd name="connsiteY7930" fmla="*/ 677337 h 6415289"/>
                <a:gd name="connsiteX7931" fmla="*/ 6360298 w 6552172"/>
                <a:gd name="connsiteY7931" fmla="*/ 666269 h 6415289"/>
                <a:gd name="connsiteX7932" fmla="*/ 6358835 w 6552172"/>
                <a:gd name="connsiteY7932" fmla="*/ 674729 h 6415289"/>
                <a:gd name="connsiteX7933" fmla="*/ 6278690 w 6552172"/>
                <a:gd name="connsiteY7933" fmla="*/ 230687 h 6415289"/>
                <a:gd name="connsiteX7934" fmla="*/ 6268577 w 6552172"/>
                <a:gd name="connsiteY7934" fmla="*/ 235648 h 6415289"/>
                <a:gd name="connsiteX7935" fmla="*/ 6271248 w 6552172"/>
                <a:gd name="connsiteY7935" fmla="*/ 229288 h 6415289"/>
                <a:gd name="connsiteX7936" fmla="*/ 6277608 w 6552172"/>
                <a:gd name="connsiteY7936" fmla="*/ 224326 h 6415289"/>
                <a:gd name="connsiteX7937" fmla="*/ 6280471 w 6552172"/>
                <a:gd name="connsiteY7937" fmla="*/ 221400 h 6415289"/>
                <a:gd name="connsiteX7938" fmla="*/ 6278626 w 6552172"/>
                <a:gd name="connsiteY7938" fmla="*/ 231005 h 6415289"/>
                <a:gd name="connsiteX7939" fmla="*/ 6249748 w 6552172"/>
                <a:gd name="connsiteY7939" fmla="*/ 299955 h 6415289"/>
                <a:gd name="connsiteX7940" fmla="*/ 6233020 w 6552172"/>
                <a:gd name="connsiteY7940" fmla="*/ 301482 h 6415289"/>
                <a:gd name="connsiteX7941" fmla="*/ 6226659 w 6552172"/>
                <a:gd name="connsiteY7941" fmla="*/ 296012 h 6415289"/>
                <a:gd name="connsiteX7942" fmla="*/ 6249685 w 6552172"/>
                <a:gd name="connsiteY7942" fmla="*/ 300273 h 6415289"/>
                <a:gd name="connsiteX7943" fmla="*/ 6222016 w 6552172"/>
                <a:gd name="connsiteY7943" fmla="*/ 666396 h 6415289"/>
                <a:gd name="connsiteX7944" fmla="*/ 6207832 w 6552172"/>
                <a:gd name="connsiteY7944" fmla="*/ 667859 h 6415289"/>
                <a:gd name="connsiteX7945" fmla="*/ 6220171 w 6552172"/>
                <a:gd name="connsiteY7945" fmla="*/ 655138 h 6415289"/>
                <a:gd name="connsiteX7946" fmla="*/ 6221952 w 6552172"/>
                <a:gd name="connsiteY7946" fmla="*/ 666714 h 6415289"/>
                <a:gd name="connsiteX7947" fmla="*/ 6209294 w 6552172"/>
                <a:gd name="connsiteY7947" fmla="*/ 813074 h 6415289"/>
                <a:gd name="connsiteX7948" fmla="*/ 6200389 w 6552172"/>
                <a:gd name="connsiteY7948" fmla="*/ 809639 h 6415289"/>
                <a:gd name="connsiteX7949" fmla="*/ 6204842 w 6552172"/>
                <a:gd name="connsiteY7949" fmla="*/ 803279 h 6415289"/>
                <a:gd name="connsiteX7950" fmla="*/ 6208977 w 6552172"/>
                <a:gd name="connsiteY7950" fmla="*/ 813392 h 6415289"/>
                <a:gd name="connsiteX7951" fmla="*/ 6205033 w 6552172"/>
                <a:gd name="connsiteY7951" fmla="*/ 413176 h 6415289"/>
                <a:gd name="connsiteX7952" fmla="*/ 6198418 w 6552172"/>
                <a:gd name="connsiteY7952" fmla="*/ 415949 h 6415289"/>
                <a:gd name="connsiteX7953" fmla="*/ 6195619 w 6552172"/>
                <a:gd name="connsiteY7953" fmla="*/ 413176 h 6415289"/>
                <a:gd name="connsiteX7954" fmla="*/ 6201979 w 6552172"/>
                <a:gd name="connsiteY7954" fmla="*/ 408278 h 6415289"/>
                <a:gd name="connsiteX7955" fmla="*/ 6204651 w 6552172"/>
                <a:gd name="connsiteY7955" fmla="*/ 413494 h 6415289"/>
                <a:gd name="connsiteX7956" fmla="*/ 6185314 w 6552172"/>
                <a:gd name="connsiteY7956" fmla="*/ 492176 h 6415289"/>
                <a:gd name="connsiteX7957" fmla="*/ 6190149 w 6552172"/>
                <a:gd name="connsiteY7957" fmla="*/ 507315 h 6415289"/>
                <a:gd name="connsiteX7958" fmla="*/ 6171066 w 6552172"/>
                <a:gd name="connsiteY7958" fmla="*/ 503625 h 6415289"/>
                <a:gd name="connsiteX7959" fmla="*/ 6173230 w 6552172"/>
                <a:gd name="connsiteY7959" fmla="*/ 494530 h 6415289"/>
                <a:gd name="connsiteX7960" fmla="*/ 6184997 w 6552172"/>
                <a:gd name="connsiteY7960" fmla="*/ 492494 h 6415289"/>
                <a:gd name="connsiteX7961" fmla="*/ 6178445 w 6552172"/>
                <a:gd name="connsiteY7961" fmla="*/ 421318 h 6415289"/>
                <a:gd name="connsiteX7962" fmla="*/ 6169413 w 6552172"/>
                <a:gd name="connsiteY7962" fmla="*/ 421318 h 6415289"/>
                <a:gd name="connsiteX7963" fmla="*/ 6178826 w 6552172"/>
                <a:gd name="connsiteY7963" fmla="*/ 414957 h 6415289"/>
                <a:gd name="connsiteX7964" fmla="*/ 6178127 w 6552172"/>
                <a:gd name="connsiteY7964" fmla="*/ 421636 h 6415289"/>
                <a:gd name="connsiteX7965" fmla="*/ 6173866 w 6552172"/>
                <a:gd name="connsiteY7965" fmla="*/ 403762 h 6415289"/>
                <a:gd name="connsiteX7966" fmla="*/ 6170939 w 6552172"/>
                <a:gd name="connsiteY7966" fmla="*/ 400582 h 6415289"/>
                <a:gd name="connsiteX7967" fmla="*/ 6175773 w 6552172"/>
                <a:gd name="connsiteY7967" fmla="*/ 397465 h 6415289"/>
                <a:gd name="connsiteX7968" fmla="*/ 6178700 w 6552172"/>
                <a:gd name="connsiteY7968" fmla="*/ 400582 h 6415289"/>
                <a:gd name="connsiteX7969" fmla="*/ 6173547 w 6552172"/>
                <a:gd name="connsiteY7969" fmla="*/ 404080 h 6415289"/>
                <a:gd name="connsiteX7970" fmla="*/ 6169540 w 6552172"/>
                <a:gd name="connsiteY7970" fmla="*/ 318529 h 6415289"/>
                <a:gd name="connsiteX7971" fmla="*/ 6163625 w 6552172"/>
                <a:gd name="connsiteY7971" fmla="*/ 324889 h 6415289"/>
                <a:gd name="connsiteX7972" fmla="*/ 6159999 w 6552172"/>
                <a:gd name="connsiteY7972" fmla="*/ 315666 h 6415289"/>
                <a:gd name="connsiteX7973" fmla="*/ 6159999 w 6552172"/>
                <a:gd name="connsiteY7973" fmla="*/ 305998 h 6415289"/>
                <a:gd name="connsiteX7974" fmla="*/ 6164833 w 6552172"/>
                <a:gd name="connsiteY7974" fmla="*/ 296584 h 6415289"/>
                <a:gd name="connsiteX7975" fmla="*/ 6169222 w 6552172"/>
                <a:gd name="connsiteY7975" fmla="*/ 318847 h 6415289"/>
                <a:gd name="connsiteX7976" fmla="*/ 6161589 w 6552172"/>
                <a:gd name="connsiteY7976" fmla="*/ 284244 h 6415289"/>
                <a:gd name="connsiteX7977" fmla="*/ 6144606 w 6552172"/>
                <a:gd name="connsiteY7977" fmla="*/ 287806 h 6415289"/>
                <a:gd name="connsiteX7978" fmla="*/ 6161907 w 6552172"/>
                <a:gd name="connsiteY7978" fmla="*/ 275975 h 6415289"/>
                <a:gd name="connsiteX7979" fmla="*/ 6161271 w 6552172"/>
                <a:gd name="connsiteY7979" fmla="*/ 284626 h 6415289"/>
                <a:gd name="connsiteX7980" fmla="*/ 6146133 w 6552172"/>
                <a:gd name="connsiteY7980" fmla="*/ 2596746 h 6415289"/>
                <a:gd name="connsiteX7981" fmla="*/ 6152494 w 6552172"/>
                <a:gd name="connsiteY7981" fmla="*/ 2593565 h 6415289"/>
                <a:gd name="connsiteX7982" fmla="*/ 6156946 w 6552172"/>
                <a:gd name="connsiteY7982" fmla="*/ 2596746 h 6415289"/>
                <a:gd name="connsiteX7983" fmla="*/ 6150585 w 6552172"/>
                <a:gd name="connsiteY7983" fmla="*/ 2599862 h 6415289"/>
                <a:gd name="connsiteX7984" fmla="*/ 6145815 w 6552172"/>
                <a:gd name="connsiteY7984" fmla="*/ 2597064 h 6415289"/>
                <a:gd name="connsiteX7985" fmla="*/ 6158345 w 6552172"/>
                <a:gd name="connsiteY7985" fmla="*/ 2024281 h 6415289"/>
                <a:gd name="connsiteX7986" fmla="*/ 6171066 w 6552172"/>
                <a:gd name="connsiteY7986" fmla="*/ 2025935 h 6415289"/>
                <a:gd name="connsiteX7987" fmla="*/ 6175137 w 6552172"/>
                <a:gd name="connsiteY7987" fmla="*/ 2034013 h 6415289"/>
                <a:gd name="connsiteX7988" fmla="*/ 6162416 w 6552172"/>
                <a:gd name="connsiteY7988" fmla="*/ 2036621 h 6415289"/>
                <a:gd name="connsiteX7989" fmla="*/ 6158027 w 6552172"/>
                <a:gd name="connsiteY7989" fmla="*/ 2024599 h 6415289"/>
                <a:gd name="connsiteX7990" fmla="*/ 6163179 w 6552172"/>
                <a:gd name="connsiteY7990" fmla="*/ 4777135 h 6415289"/>
                <a:gd name="connsiteX7991" fmla="*/ 6166423 w 6552172"/>
                <a:gd name="connsiteY7991" fmla="*/ 4780252 h 6415289"/>
                <a:gd name="connsiteX7992" fmla="*/ 6163307 w 6552172"/>
                <a:gd name="connsiteY7992" fmla="*/ 4783496 h 6415289"/>
                <a:gd name="connsiteX7993" fmla="*/ 6160063 w 6552172"/>
                <a:gd name="connsiteY7993" fmla="*/ 4780379 h 6415289"/>
                <a:gd name="connsiteX7994" fmla="*/ 6160063 w 6552172"/>
                <a:gd name="connsiteY7994" fmla="*/ 4780252 h 6415289"/>
                <a:gd name="connsiteX7995" fmla="*/ 6162862 w 6552172"/>
                <a:gd name="connsiteY7995" fmla="*/ 4777453 h 6415289"/>
                <a:gd name="connsiteX7996" fmla="*/ 6165724 w 6552172"/>
                <a:gd name="connsiteY7996" fmla="*/ 4932337 h 6415289"/>
                <a:gd name="connsiteX7997" fmla="*/ 6171639 w 6552172"/>
                <a:gd name="connsiteY7997" fmla="*/ 4932337 h 6415289"/>
                <a:gd name="connsiteX7998" fmla="*/ 6167569 w 6552172"/>
                <a:gd name="connsiteY7998" fmla="*/ 4933990 h 6415289"/>
                <a:gd name="connsiteX7999" fmla="*/ 6165405 w 6552172"/>
                <a:gd name="connsiteY7999" fmla="*/ 4932654 h 6415289"/>
                <a:gd name="connsiteX8000" fmla="*/ 6169222 w 6552172"/>
                <a:gd name="connsiteY8000" fmla="*/ 4553747 h 6415289"/>
                <a:gd name="connsiteX8001" fmla="*/ 6167822 w 6552172"/>
                <a:gd name="connsiteY8001" fmla="*/ 4550630 h 6415289"/>
                <a:gd name="connsiteX8002" fmla="*/ 6171130 w 6552172"/>
                <a:gd name="connsiteY8002" fmla="*/ 4547450 h 6415289"/>
                <a:gd name="connsiteX8003" fmla="*/ 6172466 w 6552172"/>
                <a:gd name="connsiteY8003" fmla="*/ 4550630 h 6415289"/>
                <a:gd name="connsiteX8004" fmla="*/ 6169604 w 6552172"/>
                <a:gd name="connsiteY8004" fmla="*/ 4554077 h 6415289"/>
                <a:gd name="connsiteX8005" fmla="*/ 6168904 w 6552172"/>
                <a:gd name="connsiteY8005" fmla="*/ 4554065 h 6415289"/>
                <a:gd name="connsiteX8006" fmla="*/ 6167759 w 6552172"/>
                <a:gd name="connsiteY8006" fmla="*/ 2829421 h 6415289"/>
                <a:gd name="connsiteX8007" fmla="*/ 6170749 w 6552172"/>
                <a:gd name="connsiteY8007" fmla="*/ 2817831 h 6415289"/>
                <a:gd name="connsiteX8008" fmla="*/ 6174119 w 6552172"/>
                <a:gd name="connsiteY8008" fmla="*/ 2816699 h 6415289"/>
                <a:gd name="connsiteX8009" fmla="*/ 6178890 w 6552172"/>
                <a:gd name="connsiteY8009" fmla="*/ 2824587 h 6415289"/>
                <a:gd name="connsiteX8010" fmla="*/ 6167441 w 6552172"/>
                <a:gd name="connsiteY8010" fmla="*/ 2829739 h 6415289"/>
                <a:gd name="connsiteX8011" fmla="*/ 6173166 w 6552172"/>
                <a:gd name="connsiteY8011" fmla="*/ 4729430 h 6415289"/>
                <a:gd name="connsiteX8012" fmla="*/ 6181944 w 6552172"/>
                <a:gd name="connsiteY8012" fmla="*/ 4728348 h 6415289"/>
                <a:gd name="connsiteX8013" fmla="*/ 6176919 w 6552172"/>
                <a:gd name="connsiteY8013" fmla="*/ 4732610 h 6415289"/>
                <a:gd name="connsiteX8014" fmla="*/ 6172848 w 6552172"/>
                <a:gd name="connsiteY8014" fmla="*/ 4729748 h 6415289"/>
                <a:gd name="connsiteX8015" fmla="*/ 6184869 w 6552172"/>
                <a:gd name="connsiteY8015" fmla="*/ 4978515 h 6415289"/>
                <a:gd name="connsiteX8016" fmla="*/ 6187986 w 6552172"/>
                <a:gd name="connsiteY8016" fmla="*/ 4981632 h 6415289"/>
                <a:gd name="connsiteX8017" fmla="*/ 6184869 w 6552172"/>
                <a:gd name="connsiteY8017" fmla="*/ 4984812 h 6415289"/>
                <a:gd name="connsiteX8018" fmla="*/ 6181753 w 6552172"/>
                <a:gd name="connsiteY8018" fmla="*/ 4981632 h 6415289"/>
                <a:gd name="connsiteX8019" fmla="*/ 6184551 w 6552172"/>
                <a:gd name="connsiteY8019" fmla="*/ 4978833 h 6415289"/>
                <a:gd name="connsiteX8020" fmla="*/ 6191230 w 6552172"/>
                <a:gd name="connsiteY8020" fmla="*/ 5327718 h 6415289"/>
                <a:gd name="connsiteX8021" fmla="*/ 6197209 w 6552172"/>
                <a:gd name="connsiteY8021" fmla="*/ 5331217 h 6415289"/>
                <a:gd name="connsiteX8022" fmla="*/ 6193711 w 6552172"/>
                <a:gd name="connsiteY8022" fmla="*/ 5337196 h 6415289"/>
                <a:gd name="connsiteX8023" fmla="*/ 6191230 w 6552172"/>
                <a:gd name="connsiteY8023" fmla="*/ 5337196 h 6415289"/>
                <a:gd name="connsiteX8024" fmla="*/ 6184869 w 6552172"/>
                <a:gd name="connsiteY8024" fmla="*/ 5332489 h 6415289"/>
                <a:gd name="connsiteX8025" fmla="*/ 6190784 w 6552172"/>
                <a:gd name="connsiteY8025" fmla="*/ 5328037 h 6415289"/>
                <a:gd name="connsiteX8026" fmla="*/ 6184869 w 6552172"/>
                <a:gd name="connsiteY8026" fmla="*/ 5662928 h 6415289"/>
                <a:gd name="connsiteX8027" fmla="*/ 6191230 w 6552172"/>
                <a:gd name="connsiteY8027" fmla="*/ 5663755 h 6415289"/>
                <a:gd name="connsiteX8028" fmla="*/ 6193138 w 6552172"/>
                <a:gd name="connsiteY8028" fmla="*/ 5673932 h 6415289"/>
                <a:gd name="connsiteX8029" fmla="*/ 6182516 w 6552172"/>
                <a:gd name="connsiteY8029" fmla="*/ 5673042 h 6415289"/>
                <a:gd name="connsiteX8030" fmla="*/ 6184297 w 6552172"/>
                <a:gd name="connsiteY8030" fmla="*/ 5663246 h 6415289"/>
                <a:gd name="connsiteX8031" fmla="*/ 6184869 w 6552172"/>
                <a:gd name="connsiteY8031" fmla="*/ 5604600 h 6415289"/>
                <a:gd name="connsiteX8032" fmla="*/ 6188177 w 6552172"/>
                <a:gd name="connsiteY8032" fmla="*/ 5607781 h 6415289"/>
                <a:gd name="connsiteX8033" fmla="*/ 6188177 w 6552172"/>
                <a:gd name="connsiteY8033" fmla="*/ 5607781 h 6415289"/>
                <a:gd name="connsiteX8034" fmla="*/ 6186841 w 6552172"/>
                <a:gd name="connsiteY8034" fmla="*/ 5610897 h 6415289"/>
                <a:gd name="connsiteX8035" fmla="*/ 6183534 w 6552172"/>
                <a:gd name="connsiteY8035" fmla="*/ 5607781 h 6415289"/>
                <a:gd name="connsiteX8036" fmla="*/ 6184361 w 6552172"/>
                <a:gd name="connsiteY8036" fmla="*/ 5604918 h 6415289"/>
                <a:gd name="connsiteX8037" fmla="*/ 6189895 w 6552172"/>
                <a:gd name="connsiteY8037" fmla="*/ 5562620 h 6415289"/>
                <a:gd name="connsiteX8038" fmla="*/ 6183025 w 6552172"/>
                <a:gd name="connsiteY8038" fmla="*/ 5558994 h 6415289"/>
                <a:gd name="connsiteX8039" fmla="*/ 6196637 w 6552172"/>
                <a:gd name="connsiteY8039" fmla="*/ 5559440 h 6415289"/>
                <a:gd name="connsiteX8040" fmla="*/ 6189385 w 6552172"/>
                <a:gd name="connsiteY8040" fmla="*/ 5562938 h 6415289"/>
                <a:gd name="connsiteX8041" fmla="*/ 6195174 w 6552172"/>
                <a:gd name="connsiteY8041" fmla="*/ 5517331 h 6415289"/>
                <a:gd name="connsiteX8042" fmla="*/ 6199372 w 6552172"/>
                <a:gd name="connsiteY8042" fmla="*/ 5511607 h 6415289"/>
                <a:gd name="connsiteX8043" fmla="*/ 6199944 w 6552172"/>
                <a:gd name="connsiteY8043" fmla="*/ 5521847 h 6415289"/>
                <a:gd name="connsiteX8044" fmla="*/ 6194665 w 6552172"/>
                <a:gd name="connsiteY8044" fmla="*/ 5517650 h 6415289"/>
                <a:gd name="connsiteX8045" fmla="*/ 6199562 w 6552172"/>
                <a:gd name="connsiteY8045" fmla="*/ 5478785 h 6415289"/>
                <a:gd name="connsiteX8046" fmla="*/ 6193965 w 6552172"/>
                <a:gd name="connsiteY8046" fmla="*/ 5471153 h 6415289"/>
                <a:gd name="connsiteX8047" fmla="*/ 6200326 w 6552172"/>
                <a:gd name="connsiteY8047" fmla="*/ 5474078 h 6415289"/>
                <a:gd name="connsiteX8048" fmla="*/ 6199054 w 6552172"/>
                <a:gd name="connsiteY8048" fmla="*/ 5479104 h 6415289"/>
                <a:gd name="connsiteX8049" fmla="*/ 6188177 w 6552172"/>
                <a:gd name="connsiteY8049" fmla="*/ 5315315 h 6415289"/>
                <a:gd name="connsiteX8050" fmla="*/ 6191294 w 6552172"/>
                <a:gd name="connsiteY8050" fmla="*/ 5310417 h 6415289"/>
                <a:gd name="connsiteX8051" fmla="*/ 6194347 w 6552172"/>
                <a:gd name="connsiteY8051" fmla="*/ 5302403 h 6415289"/>
                <a:gd name="connsiteX8052" fmla="*/ 6203697 w 6552172"/>
                <a:gd name="connsiteY8052" fmla="*/ 5296042 h 6415289"/>
                <a:gd name="connsiteX8053" fmla="*/ 6204779 w 6552172"/>
                <a:gd name="connsiteY8053" fmla="*/ 5310354 h 6415289"/>
                <a:gd name="connsiteX8054" fmla="*/ 6187668 w 6552172"/>
                <a:gd name="connsiteY8054" fmla="*/ 5315951 h 6415289"/>
                <a:gd name="connsiteX8055" fmla="*/ 6225642 w 6552172"/>
                <a:gd name="connsiteY8055" fmla="*/ 5499776 h 6415289"/>
                <a:gd name="connsiteX8056" fmla="*/ 6220871 w 6552172"/>
                <a:gd name="connsiteY8056" fmla="*/ 5508172 h 6415289"/>
                <a:gd name="connsiteX8057" fmla="*/ 6212984 w 6552172"/>
                <a:gd name="connsiteY8057" fmla="*/ 5509062 h 6415289"/>
                <a:gd name="connsiteX8058" fmla="*/ 6225133 w 6552172"/>
                <a:gd name="connsiteY8058" fmla="*/ 5500412 h 6415289"/>
                <a:gd name="connsiteX8059" fmla="*/ 6217945 w 6552172"/>
                <a:gd name="connsiteY8059" fmla="*/ 5457541 h 6415289"/>
                <a:gd name="connsiteX8060" fmla="*/ 6217945 w 6552172"/>
                <a:gd name="connsiteY8060" fmla="*/ 5457541 h 6415289"/>
                <a:gd name="connsiteX8061" fmla="*/ 6218518 w 6552172"/>
                <a:gd name="connsiteY8061" fmla="*/ 5463392 h 6415289"/>
                <a:gd name="connsiteX8062" fmla="*/ 6214765 w 6552172"/>
                <a:gd name="connsiteY8062" fmla="*/ 5463392 h 6415289"/>
                <a:gd name="connsiteX8063" fmla="*/ 6217373 w 6552172"/>
                <a:gd name="connsiteY8063" fmla="*/ 5457922 h 6415289"/>
                <a:gd name="connsiteX8064" fmla="*/ 6222079 w 6552172"/>
                <a:gd name="connsiteY8064" fmla="*/ 5378032 h 6415289"/>
                <a:gd name="connsiteX8065" fmla="*/ 6226977 w 6552172"/>
                <a:gd name="connsiteY8065" fmla="*/ 5384393 h 6415289"/>
                <a:gd name="connsiteX8066" fmla="*/ 6223034 w 6552172"/>
                <a:gd name="connsiteY8066" fmla="*/ 5391389 h 6415289"/>
                <a:gd name="connsiteX8067" fmla="*/ 6221571 w 6552172"/>
                <a:gd name="connsiteY8067" fmla="*/ 5378413 h 6415289"/>
                <a:gd name="connsiteX8068" fmla="*/ 6222970 w 6552172"/>
                <a:gd name="connsiteY8068" fmla="*/ 5570443 h 6415289"/>
                <a:gd name="connsiteX8069" fmla="*/ 6217373 w 6552172"/>
                <a:gd name="connsiteY8069" fmla="*/ 5568790 h 6415289"/>
                <a:gd name="connsiteX8070" fmla="*/ 6222970 w 6552172"/>
                <a:gd name="connsiteY8070" fmla="*/ 5563065 h 6415289"/>
                <a:gd name="connsiteX8071" fmla="*/ 6222462 w 6552172"/>
                <a:gd name="connsiteY8071" fmla="*/ 5570825 h 6415289"/>
                <a:gd name="connsiteX8072" fmla="*/ 6216037 w 6552172"/>
                <a:gd name="connsiteY8072" fmla="*/ 5530244 h 6415289"/>
                <a:gd name="connsiteX8073" fmla="*/ 6211394 w 6552172"/>
                <a:gd name="connsiteY8073" fmla="*/ 5533297 h 6415289"/>
                <a:gd name="connsiteX8074" fmla="*/ 6206750 w 6552172"/>
                <a:gd name="connsiteY8074" fmla="*/ 5532088 h 6415289"/>
                <a:gd name="connsiteX8075" fmla="*/ 6211394 w 6552172"/>
                <a:gd name="connsiteY8075" fmla="*/ 5529035 h 6415289"/>
                <a:gd name="connsiteX8076" fmla="*/ 6215528 w 6552172"/>
                <a:gd name="connsiteY8076" fmla="*/ 5530625 h 6415289"/>
                <a:gd name="connsiteX8077" fmla="*/ 6216037 w 6552172"/>
                <a:gd name="connsiteY8077" fmla="*/ 5548117 h 6415289"/>
                <a:gd name="connsiteX8078" fmla="*/ 6213238 w 6552172"/>
                <a:gd name="connsiteY8078" fmla="*/ 5551043 h 6415289"/>
                <a:gd name="connsiteX8079" fmla="*/ 6213174 w 6552172"/>
                <a:gd name="connsiteY8079" fmla="*/ 5551043 h 6415289"/>
                <a:gd name="connsiteX8080" fmla="*/ 6207832 w 6552172"/>
                <a:gd name="connsiteY8080" fmla="*/ 5542647 h 6415289"/>
                <a:gd name="connsiteX8081" fmla="*/ 6215528 w 6552172"/>
                <a:gd name="connsiteY8081" fmla="*/ 5548499 h 6415289"/>
                <a:gd name="connsiteX8082" fmla="*/ 6206178 w 6552172"/>
                <a:gd name="connsiteY8082" fmla="*/ 5558358 h 6415289"/>
                <a:gd name="connsiteX8083" fmla="*/ 6212157 w 6552172"/>
                <a:gd name="connsiteY8083" fmla="*/ 5558358 h 6415289"/>
                <a:gd name="connsiteX8084" fmla="*/ 6208086 w 6552172"/>
                <a:gd name="connsiteY8084" fmla="*/ 5560012 h 6415289"/>
                <a:gd name="connsiteX8085" fmla="*/ 6205669 w 6552172"/>
                <a:gd name="connsiteY8085" fmla="*/ 5558740 h 6415289"/>
                <a:gd name="connsiteX8086" fmla="*/ 6218899 w 6552172"/>
                <a:gd name="connsiteY8086" fmla="*/ 5713114 h 6415289"/>
                <a:gd name="connsiteX8087" fmla="*/ 6220235 w 6552172"/>
                <a:gd name="connsiteY8087" fmla="*/ 5718012 h 6415289"/>
                <a:gd name="connsiteX8088" fmla="*/ 6220235 w 6552172"/>
                <a:gd name="connsiteY8088" fmla="*/ 5718012 h 6415289"/>
                <a:gd name="connsiteX8089" fmla="*/ 6205033 w 6552172"/>
                <a:gd name="connsiteY8089" fmla="*/ 5718012 h 6415289"/>
                <a:gd name="connsiteX8090" fmla="*/ 6218708 w 6552172"/>
                <a:gd name="connsiteY8090" fmla="*/ 5713496 h 6415289"/>
                <a:gd name="connsiteX8091" fmla="*/ 6218899 w 6552172"/>
                <a:gd name="connsiteY8091" fmla="*/ 5812214 h 6415289"/>
                <a:gd name="connsiteX8092" fmla="*/ 6222207 w 6552172"/>
                <a:gd name="connsiteY8092" fmla="*/ 5815267 h 6415289"/>
                <a:gd name="connsiteX8093" fmla="*/ 6222207 w 6552172"/>
                <a:gd name="connsiteY8093" fmla="*/ 5815331 h 6415289"/>
                <a:gd name="connsiteX8094" fmla="*/ 6220871 w 6552172"/>
                <a:gd name="connsiteY8094" fmla="*/ 5818511 h 6415289"/>
                <a:gd name="connsiteX8095" fmla="*/ 6217564 w 6552172"/>
                <a:gd name="connsiteY8095" fmla="*/ 5815331 h 6415289"/>
                <a:gd name="connsiteX8096" fmla="*/ 6218454 w 6552172"/>
                <a:gd name="connsiteY8096" fmla="*/ 5812596 h 6415289"/>
                <a:gd name="connsiteX8097" fmla="*/ 6218899 w 6552172"/>
                <a:gd name="connsiteY8097" fmla="*/ 5793514 h 6415289"/>
                <a:gd name="connsiteX8098" fmla="*/ 6222016 w 6552172"/>
                <a:gd name="connsiteY8098" fmla="*/ 5787153 h 6415289"/>
                <a:gd name="connsiteX8099" fmla="*/ 6225133 w 6552172"/>
                <a:gd name="connsiteY8099" fmla="*/ 5791669 h 6415289"/>
                <a:gd name="connsiteX8100" fmla="*/ 6222016 w 6552172"/>
                <a:gd name="connsiteY8100" fmla="*/ 5798030 h 6415289"/>
                <a:gd name="connsiteX8101" fmla="*/ 6218644 w 6552172"/>
                <a:gd name="connsiteY8101" fmla="*/ 5793895 h 6415289"/>
                <a:gd name="connsiteX8102" fmla="*/ 6213238 w 6552172"/>
                <a:gd name="connsiteY8102" fmla="*/ 5699693 h 6415289"/>
                <a:gd name="connsiteX8103" fmla="*/ 6211839 w 6552172"/>
                <a:gd name="connsiteY8103" fmla="*/ 5690470 h 6415289"/>
                <a:gd name="connsiteX8104" fmla="*/ 6212984 w 6552172"/>
                <a:gd name="connsiteY8104" fmla="*/ 5684618 h 6415289"/>
                <a:gd name="connsiteX8105" fmla="*/ 6227168 w 6552172"/>
                <a:gd name="connsiteY8105" fmla="*/ 5700265 h 6415289"/>
                <a:gd name="connsiteX8106" fmla="*/ 6212984 w 6552172"/>
                <a:gd name="connsiteY8106" fmla="*/ 5700075 h 6415289"/>
                <a:gd name="connsiteX8107" fmla="*/ 6223924 w 6552172"/>
                <a:gd name="connsiteY8107" fmla="*/ 5651733 h 6415289"/>
                <a:gd name="connsiteX8108" fmla="*/ 6218835 w 6552172"/>
                <a:gd name="connsiteY8108" fmla="*/ 5637994 h 6415289"/>
                <a:gd name="connsiteX8109" fmla="*/ 6222016 w 6552172"/>
                <a:gd name="connsiteY8109" fmla="*/ 5640093 h 6415289"/>
                <a:gd name="connsiteX8110" fmla="*/ 6225133 w 6552172"/>
                <a:gd name="connsiteY8110" fmla="*/ 5645436 h 6415289"/>
                <a:gd name="connsiteX8111" fmla="*/ 6228186 w 6552172"/>
                <a:gd name="connsiteY8111" fmla="*/ 5648616 h 6415289"/>
                <a:gd name="connsiteX8112" fmla="*/ 6223733 w 6552172"/>
                <a:gd name="connsiteY8112" fmla="*/ 5652115 h 6415289"/>
                <a:gd name="connsiteX8113" fmla="*/ 6222143 w 6552172"/>
                <a:gd name="connsiteY8113" fmla="*/ 4540707 h 6415289"/>
                <a:gd name="connsiteX8114" fmla="*/ 6220171 w 6552172"/>
                <a:gd name="connsiteY8114" fmla="*/ 4530848 h 6415289"/>
                <a:gd name="connsiteX8115" fmla="*/ 6229394 w 6552172"/>
                <a:gd name="connsiteY8115" fmla="*/ 4527223 h 6415289"/>
                <a:gd name="connsiteX8116" fmla="*/ 6230539 w 6552172"/>
                <a:gd name="connsiteY8116" fmla="*/ 4541216 h 6415289"/>
                <a:gd name="connsiteX8117" fmla="*/ 6232384 w 6552172"/>
                <a:gd name="connsiteY8117" fmla="*/ 4545669 h 6415289"/>
                <a:gd name="connsiteX8118" fmla="*/ 6236073 w 6552172"/>
                <a:gd name="connsiteY8118" fmla="*/ 4553492 h 6415289"/>
                <a:gd name="connsiteX8119" fmla="*/ 6228186 w 6552172"/>
                <a:gd name="connsiteY8119" fmla="*/ 4550884 h 6415289"/>
                <a:gd name="connsiteX8120" fmla="*/ 6221888 w 6552172"/>
                <a:gd name="connsiteY8120" fmla="*/ 4541089 h 6415289"/>
                <a:gd name="connsiteX8121" fmla="*/ 6248349 w 6552172"/>
                <a:gd name="connsiteY8121" fmla="*/ 3166157 h 6415289"/>
                <a:gd name="connsiteX8122" fmla="*/ 6253247 w 6552172"/>
                <a:gd name="connsiteY8122" fmla="*/ 3158397 h 6415289"/>
                <a:gd name="connsiteX8123" fmla="*/ 6256109 w 6552172"/>
                <a:gd name="connsiteY8123" fmla="*/ 3164757 h 6415289"/>
                <a:gd name="connsiteX8124" fmla="*/ 6248095 w 6552172"/>
                <a:gd name="connsiteY8124" fmla="*/ 3166538 h 6415289"/>
                <a:gd name="connsiteX8125" fmla="*/ 6261071 w 6552172"/>
                <a:gd name="connsiteY8125" fmla="*/ 5011782 h 6415289"/>
                <a:gd name="connsiteX8126" fmla="*/ 6276209 w 6552172"/>
                <a:gd name="connsiteY8126" fmla="*/ 5019478 h 6415289"/>
                <a:gd name="connsiteX8127" fmla="*/ 6267368 w 6552172"/>
                <a:gd name="connsiteY8127" fmla="*/ 5022468 h 6415289"/>
                <a:gd name="connsiteX8128" fmla="*/ 6260752 w 6552172"/>
                <a:gd name="connsiteY8128" fmla="*/ 5012163 h 6415289"/>
                <a:gd name="connsiteX8129" fmla="*/ 6277863 w 6552172"/>
                <a:gd name="connsiteY8129" fmla="*/ 5805917 h 6415289"/>
                <a:gd name="connsiteX8130" fmla="*/ 6284224 w 6552172"/>
                <a:gd name="connsiteY8130" fmla="*/ 5809034 h 6415289"/>
                <a:gd name="connsiteX8131" fmla="*/ 6277863 w 6552172"/>
                <a:gd name="connsiteY8131" fmla="*/ 5812214 h 6415289"/>
                <a:gd name="connsiteX8132" fmla="*/ 6271502 w 6552172"/>
                <a:gd name="connsiteY8132" fmla="*/ 5809034 h 6415289"/>
                <a:gd name="connsiteX8133" fmla="*/ 6277545 w 6552172"/>
                <a:gd name="connsiteY8133" fmla="*/ 5806299 h 6415289"/>
                <a:gd name="connsiteX8134" fmla="*/ 6283588 w 6552172"/>
                <a:gd name="connsiteY8134" fmla="*/ 5925499 h 6415289"/>
                <a:gd name="connsiteX8135" fmla="*/ 6291284 w 6552172"/>
                <a:gd name="connsiteY8135" fmla="*/ 5933640 h 6415289"/>
                <a:gd name="connsiteX8136" fmla="*/ 6282252 w 6552172"/>
                <a:gd name="connsiteY8136" fmla="*/ 5937514 h 6415289"/>
                <a:gd name="connsiteX8137" fmla="*/ 6279962 w 6552172"/>
                <a:gd name="connsiteY8137" fmla="*/ 5935993 h 6415289"/>
                <a:gd name="connsiteX8138" fmla="*/ 6279644 w 6552172"/>
                <a:gd name="connsiteY8138" fmla="*/ 5927725 h 6415289"/>
                <a:gd name="connsiteX8139" fmla="*/ 6283270 w 6552172"/>
                <a:gd name="connsiteY8139" fmla="*/ 5925880 h 6415289"/>
                <a:gd name="connsiteX8140" fmla="*/ 6287149 w 6552172"/>
                <a:gd name="connsiteY8140" fmla="*/ 6204607 h 6415289"/>
                <a:gd name="connsiteX8141" fmla="*/ 6293510 w 6552172"/>
                <a:gd name="connsiteY8141" fmla="*/ 6206705 h 6415289"/>
                <a:gd name="connsiteX8142" fmla="*/ 6287149 w 6552172"/>
                <a:gd name="connsiteY8142" fmla="*/ 6210458 h 6415289"/>
                <a:gd name="connsiteX8143" fmla="*/ 6280789 w 6552172"/>
                <a:gd name="connsiteY8143" fmla="*/ 6208359 h 6415289"/>
                <a:gd name="connsiteX8144" fmla="*/ 6286832 w 6552172"/>
                <a:gd name="connsiteY8144" fmla="*/ 6204988 h 6415289"/>
                <a:gd name="connsiteX8145" fmla="*/ 6293892 w 6552172"/>
                <a:gd name="connsiteY8145" fmla="*/ 6218091 h 6415289"/>
                <a:gd name="connsiteX8146" fmla="*/ 6296500 w 6552172"/>
                <a:gd name="connsiteY8146" fmla="*/ 6224452 h 6415289"/>
                <a:gd name="connsiteX8147" fmla="*/ 6296500 w 6552172"/>
                <a:gd name="connsiteY8147" fmla="*/ 6233103 h 6415289"/>
                <a:gd name="connsiteX8148" fmla="*/ 6293892 w 6552172"/>
                <a:gd name="connsiteY8148" fmla="*/ 6236347 h 6415289"/>
                <a:gd name="connsiteX8149" fmla="*/ 6291348 w 6552172"/>
                <a:gd name="connsiteY8149" fmla="*/ 6227696 h 6415289"/>
                <a:gd name="connsiteX8150" fmla="*/ 6293701 w 6552172"/>
                <a:gd name="connsiteY8150" fmla="*/ 6218473 h 6415289"/>
                <a:gd name="connsiteX8151" fmla="*/ 6290266 w 6552172"/>
                <a:gd name="connsiteY8151" fmla="*/ 5747971 h 6415289"/>
                <a:gd name="connsiteX8152" fmla="*/ 6295164 w 6552172"/>
                <a:gd name="connsiteY8152" fmla="*/ 5743010 h 6415289"/>
                <a:gd name="connsiteX8153" fmla="*/ 6298854 w 6552172"/>
                <a:gd name="connsiteY8153" fmla="*/ 5746699 h 6415289"/>
                <a:gd name="connsiteX8154" fmla="*/ 6289949 w 6552172"/>
                <a:gd name="connsiteY8154" fmla="*/ 5748480 h 6415289"/>
                <a:gd name="connsiteX8155" fmla="*/ 6294020 w 6552172"/>
                <a:gd name="connsiteY8155" fmla="*/ 5601674 h 6415289"/>
                <a:gd name="connsiteX8156" fmla="*/ 6293638 w 6552172"/>
                <a:gd name="connsiteY8156" fmla="*/ 5591688 h 6415289"/>
                <a:gd name="connsiteX8157" fmla="*/ 6305787 w 6552172"/>
                <a:gd name="connsiteY8157" fmla="*/ 5604409 h 6415289"/>
                <a:gd name="connsiteX8158" fmla="*/ 6293701 w 6552172"/>
                <a:gd name="connsiteY8158" fmla="*/ 5602183 h 6415289"/>
                <a:gd name="connsiteX8159" fmla="*/ 6303878 w 6552172"/>
                <a:gd name="connsiteY8159" fmla="*/ 5432543 h 6415289"/>
                <a:gd name="connsiteX8160" fmla="*/ 6320543 w 6552172"/>
                <a:gd name="connsiteY8160" fmla="*/ 5440049 h 6415289"/>
                <a:gd name="connsiteX8161" fmla="*/ 6307313 w 6552172"/>
                <a:gd name="connsiteY8161" fmla="*/ 5439031 h 6415289"/>
                <a:gd name="connsiteX8162" fmla="*/ 6303561 w 6552172"/>
                <a:gd name="connsiteY8162" fmla="*/ 5433243 h 6415289"/>
                <a:gd name="connsiteX8163" fmla="*/ 6318826 w 6552172"/>
                <a:gd name="connsiteY8163" fmla="*/ 5748352 h 6415289"/>
                <a:gd name="connsiteX8164" fmla="*/ 6315073 w 6552172"/>
                <a:gd name="connsiteY8164" fmla="*/ 5752105 h 6415289"/>
                <a:gd name="connsiteX8165" fmla="*/ 6311384 w 6552172"/>
                <a:gd name="connsiteY8165" fmla="*/ 5748352 h 6415289"/>
                <a:gd name="connsiteX8166" fmla="*/ 6318508 w 6552172"/>
                <a:gd name="connsiteY8166" fmla="*/ 5749052 h 6415289"/>
                <a:gd name="connsiteX8167" fmla="*/ 6313547 w 6552172"/>
                <a:gd name="connsiteY8167" fmla="*/ 5579094 h 6415289"/>
                <a:gd name="connsiteX8168" fmla="*/ 6310239 w 6552172"/>
                <a:gd name="connsiteY8168" fmla="*/ 5571970 h 6415289"/>
                <a:gd name="connsiteX8169" fmla="*/ 6311829 w 6552172"/>
                <a:gd name="connsiteY8169" fmla="*/ 5563319 h 6415289"/>
                <a:gd name="connsiteX8170" fmla="*/ 6318190 w 6552172"/>
                <a:gd name="connsiteY8170" fmla="*/ 5575150 h 6415289"/>
                <a:gd name="connsiteX8171" fmla="*/ 6314374 w 6552172"/>
                <a:gd name="connsiteY8171" fmla="*/ 5579832 h 6415289"/>
                <a:gd name="connsiteX8172" fmla="*/ 6313228 w 6552172"/>
                <a:gd name="connsiteY8172" fmla="*/ 5579793 h 6415289"/>
                <a:gd name="connsiteX8173" fmla="*/ 6308840 w 6552172"/>
                <a:gd name="connsiteY8173" fmla="*/ 5585455 h 6415289"/>
                <a:gd name="connsiteX8174" fmla="*/ 6312147 w 6552172"/>
                <a:gd name="connsiteY8174" fmla="*/ 5588508 h 6415289"/>
                <a:gd name="connsiteX8175" fmla="*/ 6309094 w 6552172"/>
                <a:gd name="connsiteY8175" fmla="*/ 5591809 h 6415289"/>
                <a:gd name="connsiteX8176" fmla="*/ 6305787 w 6552172"/>
                <a:gd name="connsiteY8176" fmla="*/ 5588762 h 6415289"/>
                <a:gd name="connsiteX8177" fmla="*/ 6305787 w 6552172"/>
                <a:gd name="connsiteY8177" fmla="*/ 5588635 h 6415289"/>
                <a:gd name="connsiteX8178" fmla="*/ 6308521 w 6552172"/>
                <a:gd name="connsiteY8178" fmla="*/ 5586027 h 6415289"/>
                <a:gd name="connsiteX8179" fmla="*/ 6317618 w 6552172"/>
                <a:gd name="connsiteY8179" fmla="*/ 5788997 h 6415289"/>
                <a:gd name="connsiteX8180" fmla="*/ 6319017 w 6552172"/>
                <a:gd name="connsiteY8180" fmla="*/ 5802610 h 6415289"/>
                <a:gd name="connsiteX8181" fmla="*/ 6308204 w 6552172"/>
                <a:gd name="connsiteY8181" fmla="*/ 5799365 h 6415289"/>
                <a:gd name="connsiteX8182" fmla="*/ 6317299 w 6552172"/>
                <a:gd name="connsiteY8182" fmla="*/ 5789506 h 6415289"/>
                <a:gd name="connsiteX8183" fmla="*/ 6304896 w 6552172"/>
                <a:gd name="connsiteY8183" fmla="*/ 5404556 h 6415289"/>
                <a:gd name="connsiteX8184" fmla="*/ 6304896 w 6552172"/>
                <a:gd name="connsiteY8184" fmla="*/ 5393616 h 6415289"/>
                <a:gd name="connsiteX8185" fmla="*/ 6314882 w 6552172"/>
                <a:gd name="connsiteY8185" fmla="*/ 5390117 h 6415289"/>
                <a:gd name="connsiteX8186" fmla="*/ 6328113 w 6552172"/>
                <a:gd name="connsiteY8186" fmla="*/ 5395142 h 6415289"/>
                <a:gd name="connsiteX8187" fmla="*/ 6335110 w 6552172"/>
                <a:gd name="connsiteY8187" fmla="*/ 5393679 h 6415289"/>
                <a:gd name="connsiteX8188" fmla="*/ 6337781 w 6552172"/>
                <a:gd name="connsiteY8188" fmla="*/ 5401312 h 6415289"/>
                <a:gd name="connsiteX8189" fmla="*/ 6304896 w 6552172"/>
                <a:gd name="connsiteY8189" fmla="*/ 5405001 h 6415289"/>
                <a:gd name="connsiteX8190" fmla="*/ 6333328 w 6552172"/>
                <a:gd name="connsiteY8190" fmla="*/ 5292925 h 6415289"/>
                <a:gd name="connsiteX8191" fmla="*/ 6328558 w 6552172"/>
                <a:gd name="connsiteY8191" fmla="*/ 5285305 h 6415289"/>
                <a:gd name="connsiteX8192" fmla="*/ 6329893 w 6552172"/>
                <a:gd name="connsiteY8192" fmla="*/ 5282621 h 6415289"/>
                <a:gd name="connsiteX8193" fmla="*/ 6338163 w 6552172"/>
                <a:gd name="connsiteY8193" fmla="*/ 5289491 h 6415289"/>
                <a:gd name="connsiteX8194" fmla="*/ 6333328 w 6552172"/>
                <a:gd name="connsiteY8194" fmla="*/ 5293434 h 6415289"/>
                <a:gd name="connsiteX8195" fmla="*/ 6337972 w 6552172"/>
                <a:gd name="connsiteY8195" fmla="*/ 4974890 h 6415289"/>
                <a:gd name="connsiteX8196" fmla="*/ 6334664 w 6552172"/>
                <a:gd name="connsiteY8196" fmla="*/ 4980805 h 6415289"/>
                <a:gd name="connsiteX8197" fmla="*/ 6331547 w 6552172"/>
                <a:gd name="connsiteY8197" fmla="*/ 4988947 h 6415289"/>
                <a:gd name="connsiteX8198" fmla="*/ 6327159 w 6552172"/>
                <a:gd name="connsiteY8198" fmla="*/ 4982141 h 6415289"/>
                <a:gd name="connsiteX8199" fmla="*/ 6333519 w 6552172"/>
                <a:gd name="connsiteY8199" fmla="*/ 4967702 h 6415289"/>
                <a:gd name="connsiteX8200" fmla="*/ 6338226 w 6552172"/>
                <a:gd name="connsiteY8200" fmla="*/ 4975653 h 6415289"/>
                <a:gd name="connsiteX8201" fmla="*/ 6342361 w 6552172"/>
                <a:gd name="connsiteY8201" fmla="*/ 5789824 h 6415289"/>
                <a:gd name="connsiteX8202" fmla="*/ 6346877 w 6552172"/>
                <a:gd name="connsiteY8202" fmla="*/ 5794531 h 6415289"/>
                <a:gd name="connsiteX8203" fmla="*/ 6344142 w 6552172"/>
                <a:gd name="connsiteY8203" fmla="*/ 5799238 h 6415289"/>
                <a:gd name="connsiteX8204" fmla="*/ 6339562 w 6552172"/>
                <a:gd name="connsiteY8204" fmla="*/ 5794531 h 6415289"/>
                <a:gd name="connsiteX8205" fmla="*/ 6339562 w 6552172"/>
                <a:gd name="connsiteY8205" fmla="*/ 5794531 h 6415289"/>
                <a:gd name="connsiteX8206" fmla="*/ 6342361 w 6552172"/>
                <a:gd name="connsiteY8206" fmla="*/ 5790588 h 6415289"/>
                <a:gd name="connsiteX8207" fmla="*/ 6344205 w 6552172"/>
                <a:gd name="connsiteY8207" fmla="*/ 4575310 h 6415289"/>
                <a:gd name="connsiteX8208" fmla="*/ 6339562 w 6552172"/>
                <a:gd name="connsiteY8208" fmla="*/ 4572193 h 6415289"/>
                <a:gd name="connsiteX8209" fmla="*/ 6344205 w 6552172"/>
                <a:gd name="connsiteY8209" fmla="*/ 4569013 h 6415289"/>
                <a:gd name="connsiteX8210" fmla="*/ 6348849 w 6552172"/>
                <a:gd name="connsiteY8210" fmla="*/ 4572193 h 6415289"/>
                <a:gd name="connsiteX8211" fmla="*/ 6344205 w 6552172"/>
                <a:gd name="connsiteY8211" fmla="*/ 4576073 h 6415289"/>
                <a:gd name="connsiteX8212" fmla="*/ 6347576 w 6552172"/>
                <a:gd name="connsiteY8212" fmla="*/ 2996389 h 6415289"/>
                <a:gd name="connsiteX8213" fmla="*/ 6353937 w 6552172"/>
                <a:gd name="connsiteY8213" fmla="*/ 2990919 h 6415289"/>
                <a:gd name="connsiteX8214" fmla="*/ 6352538 w 6552172"/>
                <a:gd name="connsiteY8214" fmla="*/ 2996199 h 6415289"/>
                <a:gd name="connsiteX8215" fmla="*/ 6347576 w 6552172"/>
                <a:gd name="connsiteY8215" fmla="*/ 2997153 h 6415289"/>
                <a:gd name="connsiteX8216" fmla="*/ 6359534 w 6552172"/>
                <a:gd name="connsiteY8216" fmla="*/ 5570380 h 6415289"/>
                <a:gd name="connsiteX8217" fmla="*/ 6358135 w 6552172"/>
                <a:gd name="connsiteY8217" fmla="*/ 5567263 h 6415289"/>
                <a:gd name="connsiteX8218" fmla="*/ 6361443 w 6552172"/>
                <a:gd name="connsiteY8218" fmla="*/ 5564083 h 6415289"/>
                <a:gd name="connsiteX8219" fmla="*/ 6361443 w 6552172"/>
                <a:gd name="connsiteY8219" fmla="*/ 5564083 h 6415289"/>
                <a:gd name="connsiteX8220" fmla="*/ 6362778 w 6552172"/>
                <a:gd name="connsiteY8220" fmla="*/ 5567263 h 6415289"/>
                <a:gd name="connsiteX8221" fmla="*/ 6359534 w 6552172"/>
                <a:gd name="connsiteY8221" fmla="*/ 5570380 h 6415289"/>
                <a:gd name="connsiteX8222" fmla="*/ 6360234 w 6552172"/>
                <a:gd name="connsiteY8222" fmla="*/ 5252344 h 6415289"/>
                <a:gd name="connsiteX8223" fmla="*/ 6351966 w 6552172"/>
                <a:gd name="connsiteY8223" fmla="*/ 5241467 h 6415289"/>
                <a:gd name="connsiteX8224" fmla="*/ 6362778 w 6552172"/>
                <a:gd name="connsiteY8224" fmla="*/ 5234725 h 6415289"/>
                <a:gd name="connsiteX8225" fmla="*/ 6373655 w 6552172"/>
                <a:gd name="connsiteY8225" fmla="*/ 5238732 h 6415289"/>
                <a:gd name="connsiteX8226" fmla="*/ 6369012 w 6552172"/>
                <a:gd name="connsiteY8226" fmla="*/ 5240895 h 6415289"/>
                <a:gd name="connsiteX8227" fmla="*/ 6364369 w 6552172"/>
                <a:gd name="connsiteY8227" fmla="*/ 5245729 h 6415289"/>
                <a:gd name="connsiteX8228" fmla="*/ 6360234 w 6552172"/>
                <a:gd name="connsiteY8228" fmla="*/ 5252344 h 6415289"/>
                <a:gd name="connsiteX8229" fmla="*/ 6367485 w 6552172"/>
                <a:gd name="connsiteY8229" fmla="*/ 5845417 h 6415289"/>
                <a:gd name="connsiteX8230" fmla="*/ 6370538 w 6552172"/>
                <a:gd name="connsiteY8230" fmla="*/ 5853495 h 6415289"/>
                <a:gd name="connsiteX8231" fmla="*/ 6367485 w 6552172"/>
                <a:gd name="connsiteY8231" fmla="*/ 5859856 h 6415289"/>
                <a:gd name="connsiteX8232" fmla="*/ 6364369 w 6552172"/>
                <a:gd name="connsiteY8232" fmla="*/ 5851778 h 6415289"/>
                <a:gd name="connsiteX8233" fmla="*/ 6367485 w 6552172"/>
                <a:gd name="connsiteY8233" fmla="*/ 5845608 h 6415289"/>
                <a:gd name="connsiteX8234" fmla="*/ 6367485 w 6552172"/>
                <a:gd name="connsiteY8234" fmla="*/ 5527381 h 6415289"/>
                <a:gd name="connsiteX8235" fmla="*/ 6372383 w 6552172"/>
                <a:gd name="connsiteY8235" fmla="*/ 5523310 h 6415289"/>
                <a:gd name="connsiteX8236" fmla="*/ 6380906 w 6552172"/>
                <a:gd name="connsiteY8236" fmla="*/ 5527509 h 6415289"/>
                <a:gd name="connsiteX8237" fmla="*/ 6367358 w 6552172"/>
                <a:gd name="connsiteY8237" fmla="*/ 5527699 h 6415289"/>
                <a:gd name="connsiteX8238" fmla="*/ 6378426 w 6552172"/>
                <a:gd name="connsiteY8238" fmla="*/ 6101754 h 6415289"/>
                <a:gd name="connsiteX8239" fmla="*/ 6383451 w 6552172"/>
                <a:gd name="connsiteY8239" fmla="*/ 6098573 h 6415289"/>
                <a:gd name="connsiteX8240" fmla="*/ 6384660 w 6552172"/>
                <a:gd name="connsiteY8240" fmla="*/ 6101754 h 6415289"/>
                <a:gd name="connsiteX8241" fmla="*/ 6379635 w 6552172"/>
                <a:gd name="connsiteY8241" fmla="*/ 6104871 h 6415289"/>
                <a:gd name="connsiteX8242" fmla="*/ 6378299 w 6552172"/>
                <a:gd name="connsiteY8242" fmla="*/ 6102072 h 6415289"/>
                <a:gd name="connsiteX8243" fmla="*/ 6381034 w 6552172"/>
                <a:gd name="connsiteY8243" fmla="*/ 6040373 h 6415289"/>
                <a:gd name="connsiteX8244" fmla="*/ 6395473 w 6552172"/>
                <a:gd name="connsiteY8244" fmla="*/ 6038783 h 6415289"/>
                <a:gd name="connsiteX8245" fmla="*/ 6398589 w 6552172"/>
                <a:gd name="connsiteY8245" fmla="*/ 6040373 h 6415289"/>
                <a:gd name="connsiteX8246" fmla="*/ 6401642 w 6552172"/>
                <a:gd name="connsiteY8246" fmla="*/ 6041200 h 6415289"/>
                <a:gd name="connsiteX8247" fmla="*/ 6390829 w 6552172"/>
                <a:gd name="connsiteY8247" fmla="*/ 6043744 h 6415289"/>
                <a:gd name="connsiteX8248" fmla="*/ 6380906 w 6552172"/>
                <a:gd name="connsiteY8248" fmla="*/ 6040691 h 6415289"/>
                <a:gd name="connsiteX8249" fmla="*/ 6421551 w 6552172"/>
                <a:gd name="connsiteY8249" fmla="*/ 5855912 h 6415289"/>
                <a:gd name="connsiteX8250" fmla="*/ 6420280 w 6552172"/>
                <a:gd name="connsiteY8250" fmla="*/ 5851205 h 6415289"/>
                <a:gd name="connsiteX8251" fmla="*/ 6430329 w 6552172"/>
                <a:gd name="connsiteY8251" fmla="*/ 5855149 h 6415289"/>
                <a:gd name="connsiteX8252" fmla="*/ 6435799 w 6552172"/>
                <a:gd name="connsiteY8252" fmla="*/ 5859920 h 6415289"/>
                <a:gd name="connsiteX8253" fmla="*/ 6421424 w 6552172"/>
                <a:gd name="connsiteY8253" fmla="*/ 5856167 h 6415289"/>
                <a:gd name="connsiteX8254" fmla="*/ 6432683 w 6552172"/>
                <a:gd name="connsiteY8254" fmla="*/ 5850124 h 6415289"/>
                <a:gd name="connsiteX8255" fmla="*/ 6435799 w 6552172"/>
                <a:gd name="connsiteY8255" fmla="*/ 5847007 h 6415289"/>
                <a:gd name="connsiteX8256" fmla="*/ 6438916 w 6552172"/>
                <a:gd name="connsiteY8256" fmla="*/ 5850124 h 6415289"/>
                <a:gd name="connsiteX8257" fmla="*/ 6435799 w 6552172"/>
                <a:gd name="connsiteY8257" fmla="*/ 5853241 h 6415289"/>
                <a:gd name="connsiteX8258" fmla="*/ 6432555 w 6552172"/>
                <a:gd name="connsiteY8258" fmla="*/ 5850257 h 6415289"/>
                <a:gd name="connsiteX8259" fmla="*/ 6432555 w 6552172"/>
                <a:gd name="connsiteY8259" fmla="*/ 5850251 h 6415289"/>
                <a:gd name="connsiteX8260" fmla="*/ 6446994 w 6552172"/>
                <a:gd name="connsiteY8260" fmla="*/ 5980582 h 6415289"/>
                <a:gd name="connsiteX8261" fmla="*/ 6447630 w 6552172"/>
                <a:gd name="connsiteY8261" fmla="*/ 5988533 h 6415289"/>
                <a:gd name="connsiteX8262" fmla="*/ 6438852 w 6552172"/>
                <a:gd name="connsiteY8262" fmla="*/ 5980073 h 6415289"/>
                <a:gd name="connsiteX8263" fmla="*/ 6446867 w 6552172"/>
                <a:gd name="connsiteY8263" fmla="*/ 5980837 h 6415289"/>
                <a:gd name="connsiteX8264" fmla="*/ 6444959 w 6552172"/>
                <a:gd name="connsiteY8264" fmla="*/ 5959974 h 6415289"/>
                <a:gd name="connsiteX8265" fmla="*/ 6447949 w 6552172"/>
                <a:gd name="connsiteY8265" fmla="*/ 5956920 h 6415289"/>
                <a:gd name="connsiteX8266" fmla="*/ 6454309 w 6552172"/>
                <a:gd name="connsiteY8266" fmla="*/ 5963281 h 6415289"/>
                <a:gd name="connsiteX8267" fmla="*/ 6444832 w 6552172"/>
                <a:gd name="connsiteY8267" fmla="*/ 5960228 h 6415289"/>
                <a:gd name="connsiteX8268" fmla="*/ 6459016 w 6552172"/>
                <a:gd name="connsiteY8268" fmla="*/ 5994830 h 6415289"/>
                <a:gd name="connsiteX8269" fmla="*/ 6463659 w 6552172"/>
                <a:gd name="connsiteY8269" fmla="*/ 5991713 h 6415289"/>
                <a:gd name="connsiteX8270" fmla="*/ 6468303 w 6552172"/>
                <a:gd name="connsiteY8270" fmla="*/ 5988533 h 6415289"/>
                <a:gd name="connsiteX8271" fmla="*/ 6470656 w 6552172"/>
                <a:gd name="connsiteY8271" fmla="*/ 5998010 h 6415289"/>
                <a:gd name="connsiteX8272" fmla="*/ 6461370 w 6552172"/>
                <a:gd name="connsiteY8272" fmla="*/ 5999982 h 6415289"/>
                <a:gd name="connsiteX8273" fmla="*/ 6454373 w 6552172"/>
                <a:gd name="connsiteY8273" fmla="*/ 5998329 h 6415289"/>
                <a:gd name="connsiteX8274" fmla="*/ 6459080 w 6552172"/>
                <a:gd name="connsiteY8274" fmla="*/ 5995085 h 6415289"/>
                <a:gd name="connsiteX8275" fmla="*/ 6472946 w 6552172"/>
                <a:gd name="connsiteY8275" fmla="*/ 5881546 h 6415289"/>
                <a:gd name="connsiteX8276" fmla="*/ 6469702 w 6552172"/>
                <a:gd name="connsiteY8276" fmla="*/ 5878429 h 6415289"/>
                <a:gd name="connsiteX8277" fmla="*/ 6472819 w 6552172"/>
                <a:gd name="connsiteY8277" fmla="*/ 5875185 h 6415289"/>
                <a:gd name="connsiteX8278" fmla="*/ 6476063 w 6552172"/>
                <a:gd name="connsiteY8278" fmla="*/ 5878302 h 6415289"/>
                <a:gd name="connsiteX8279" fmla="*/ 6476063 w 6552172"/>
                <a:gd name="connsiteY8279" fmla="*/ 5878429 h 6415289"/>
                <a:gd name="connsiteX8280" fmla="*/ 6473519 w 6552172"/>
                <a:gd name="connsiteY8280" fmla="*/ 5882017 h 6415289"/>
                <a:gd name="connsiteX8281" fmla="*/ 6472819 w 6552172"/>
                <a:gd name="connsiteY8281" fmla="*/ 5882055 h 6415289"/>
                <a:gd name="connsiteX8282" fmla="*/ 6474537 w 6552172"/>
                <a:gd name="connsiteY8282" fmla="*/ 5867679 h 6415289"/>
                <a:gd name="connsiteX8283" fmla="*/ 6467730 w 6552172"/>
                <a:gd name="connsiteY8283" fmla="*/ 5857566 h 6415289"/>
                <a:gd name="connsiteX8284" fmla="*/ 6471865 w 6552172"/>
                <a:gd name="connsiteY8284" fmla="*/ 5857445 h 6415289"/>
                <a:gd name="connsiteX8285" fmla="*/ 6472373 w 6552172"/>
                <a:gd name="connsiteY8285" fmla="*/ 5858075 h 6415289"/>
                <a:gd name="connsiteX8286" fmla="*/ 6480515 w 6552172"/>
                <a:gd name="connsiteY8286" fmla="*/ 5864435 h 6415289"/>
                <a:gd name="connsiteX8287" fmla="*/ 6487767 w 6552172"/>
                <a:gd name="connsiteY8287" fmla="*/ 5871496 h 6415289"/>
                <a:gd name="connsiteX8288" fmla="*/ 6474409 w 6552172"/>
                <a:gd name="connsiteY8288" fmla="*/ 5867934 h 6415289"/>
                <a:gd name="connsiteX8289" fmla="*/ 6482106 w 6552172"/>
                <a:gd name="connsiteY8289" fmla="*/ 5834349 h 6415289"/>
                <a:gd name="connsiteX8290" fmla="*/ 6485350 w 6552172"/>
                <a:gd name="connsiteY8290" fmla="*/ 5837466 h 6415289"/>
                <a:gd name="connsiteX8291" fmla="*/ 6485350 w 6552172"/>
                <a:gd name="connsiteY8291" fmla="*/ 5837530 h 6415289"/>
                <a:gd name="connsiteX8292" fmla="*/ 6484014 w 6552172"/>
                <a:gd name="connsiteY8292" fmla="*/ 5840646 h 6415289"/>
                <a:gd name="connsiteX8293" fmla="*/ 6480706 w 6552172"/>
                <a:gd name="connsiteY8293" fmla="*/ 5837530 h 6415289"/>
                <a:gd name="connsiteX8294" fmla="*/ 6481978 w 6552172"/>
                <a:gd name="connsiteY8294" fmla="*/ 5834604 h 6415289"/>
                <a:gd name="connsiteX8295" fmla="*/ 6484841 w 6552172"/>
                <a:gd name="connsiteY8295" fmla="*/ 5826971 h 6415289"/>
                <a:gd name="connsiteX8296" fmla="*/ 6479370 w 6552172"/>
                <a:gd name="connsiteY8296" fmla="*/ 5826971 h 6415289"/>
                <a:gd name="connsiteX8297" fmla="*/ 6479370 w 6552172"/>
                <a:gd name="connsiteY8297" fmla="*/ 5818702 h 6415289"/>
                <a:gd name="connsiteX8298" fmla="*/ 6494700 w 6552172"/>
                <a:gd name="connsiteY8298" fmla="*/ 5818702 h 6415289"/>
                <a:gd name="connsiteX8299" fmla="*/ 6492601 w 6552172"/>
                <a:gd name="connsiteY8299" fmla="*/ 5821819 h 6415289"/>
                <a:gd name="connsiteX8300" fmla="*/ 6484523 w 6552172"/>
                <a:gd name="connsiteY8300" fmla="*/ 5827225 h 6415289"/>
                <a:gd name="connsiteX8301" fmla="*/ 6496799 w 6552172"/>
                <a:gd name="connsiteY8301" fmla="*/ 5942036 h 6415289"/>
                <a:gd name="connsiteX8302" fmla="*/ 6509521 w 6552172"/>
                <a:gd name="connsiteY8302" fmla="*/ 5937075 h 6415289"/>
                <a:gd name="connsiteX8303" fmla="*/ 6506149 w 6552172"/>
                <a:gd name="connsiteY8303" fmla="*/ 5948588 h 6415289"/>
                <a:gd name="connsiteX8304" fmla="*/ 6499216 w 6552172"/>
                <a:gd name="connsiteY8304" fmla="*/ 5950750 h 6415289"/>
                <a:gd name="connsiteX8305" fmla="*/ 6492346 w 6552172"/>
                <a:gd name="connsiteY8305" fmla="*/ 5953549 h 6415289"/>
                <a:gd name="connsiteX8306" fmla="*/ 6496672 w 6552172"/>
                <a:gd name="connsiteY8306" fmla="*/ 5942291 h 6415289"/>
                <a:gd name="connsiteX8307" fmla="*/ 6507040 w 6552172"/>
                <a:gd name="connsiteY8307" fmla="*/ 5834349 h 6415289"/>
                <a:gd name="connsiteX8308" fmla="*/ 6510220 w 6552172"/>
                <a:gd name="connsiteY8308" fmla="*/ 5831296 h 6415289"/>
                <a:gd name="connsiteX8309" fmla="*/ 6513273 w 6552172"/>
                <a:gd name="connsiteY8309" fmla="*/ 5834477 h 6415289"/>
                <a:gd name="connsiteX8310" fmla="*/ 6510157 w 6552172"/>
                <a:gd name="connsiteY8310" fmla="*/ 5837530 h 6415289"/>
                <a:gd name="connsiteX8311" fmla="*/ 6506912 w 6552172"/>
                <a:gd name="connsiteY8311" fmla="*/ 5834604 h 6415289"/>
                <a:gd name="connsiteX8312" fmla="*/ 6502269 w 6552172"/>
                <a:gd name="connsiteY8312" fmla="*/ 5963154 h 6415289"/>
                <a:gd name="connsiteX8313" fmla="*/ 6501442 w 6552172"/>
                <a:gd name="connsiteY8313" fmla="*/ 5958574 h 6415289"/>
                <a:gd name="connsiteX8314" fmla="*/ 6516390 w 6552172"/>
                <a:gd name="connsiteY8314" fmla="*/ 5963727 h 6415289"/>
                <a:gd name="connsiteX8315" fmla="*/ 6502142 w 6552172"/>
                <a:gd name="connsiteY8315" fmla="*/ 5963408 h 6415289"/>
                <a:gd name="connsiteX8316" fmla="*/ 6514545 w 6552172"/>
                <a:gd name="connsiteY8316" fmla="*/ 5756940 h 6415289"/>
                <a:gd name="connsiteX8317" fmla="*/ 6502842 w 6552172"/>
                <a:gd name="connsiteY8317" fmla="*/ 5754141 h 6415289"/>
                <a:gd name="connsiteX8318" fmla="*/ 6508566 w 6552172"/>
                <a:gd name="connsiteY8318" fmla="*/ 5749434 h 6415289"/>
                <a:gd name="connsiteX8319" fmla="*/ 6514418 w 6552172"/>
                <a:gd name="connsiteY8319" fmla="*/ 5757194 h 6415289"/>
                <a:gd name="connsiteX8320" fmla="*/ 6516390 w 6552172"/>
                <a:gd name="connsiteY8320" fmla="*/ 3038879 h 6415289"/>
                <a:gd name="connsiteX8321" fmla="*/ 6519443 w 6552172"/>
                <a:gd name="connsiteY8321" fmla="*/ 3034108 h 6415289"/>
                <a:gd name="connsiteX8322" fmla="*/ 6522560 w 6552172"/>
                <a:gd name="connsiteY8322" fmla="*/ 3038879 h 6415289"/>
                <a:gd name="connsiteX8323" fmla="*/ 6519443 w 6552172"/>
                <a:gd name="connsiteY8323" fmla="*/ 3043586 h 6415289"/>
                <a:gd name="connsiteX8324" fmla="*/ 6516326 w 6552172"/>
                <a:gd name="connsiteY8324" fmla="*/ 3039133 h 6415289"/>
                <a:gd name="connsiteX8325" fmla="*/ 6520079 w 6552172"/>
                <a:gd name="connsiteY8325" fmla="*/ 1856740 h 6415289"/>
                <a:gd name="connsiteX8326" fmla="*/ 6521033 w 6552172"/>
                <a:gd name="connsiteY8326" fmla="*/ 1844846 h 6415289"/>
                <a:gd name="connsiteX8327" fmla="*/ 6525676 w 6552172"/>
                <a:gd name="connsiteY8327" fmla="*/ 1847708 h 6415289"/>
                <a:gd name="connsiteX8328" fmla="*/ 6527521 w 6552172"/>
                <a:gd name="connsiteY8328" fmla="*/ 1855595 h 6415289"/>
                <a:gd name="connsiteX8329" fmla="*/ 6519951 w 6552172"/>
                <a:gd name="connsiteY8329" fmla="*/ 1856995 h 6415289"/>
                <a:gd name="connsiteX8330" fmla="*/ 6533500 w 6552172"/>
                <a:gd name="connsiteY8330" fmla="*/ 5625972 h 6415289"/>
                <a:gd name="connsiteX8331" fmla="*/ 6541133 w 6552172"/>
                <a:gd name="connsiteY8331" fmla="*/ 5632969 h 6415289"/>
                <a:gd name="connsiteX8332" fmla="*/ 6524722 w 6552172"/>
                <a:gd name="connsiteY8332" fmla="*/ 5632969 h 6415289"/>
                <a:gd name="connsiteX8333" fmla="*/ 6533373 w 6552172"/>
                <a:gd name="connsiteY8333" fmla="*/ 5626227 h 6415289"/>
                <a:gd name="connsiteX8334" fmla="*/ 6528729 w 6552172"/>
                <a:gd name="connsiteY8334" fmla="*/ 4085344 h 6415289"/>
                <a:gd name="connsiteX8335" fmla="*/ 6533436 w 6552172"/>
                <a:gd name="connsiteY8335" fmla="*/ 4080700 h 6415289"/>
                <a:gd name="connsiteX8336" fmla="*/ 6538080 w 6552172"/>
                <a:gd name="connsiteY8336" fmla="*/ 4083499 h 6415289"/>
                <a:gd name="connsiteX8337" fmla="*/ 6533436 w 6552172"/>
                <a:gd name="connsiteY8337" fmla="*/ 4088142 h 6415289"/>
                <a:gd name="connsiteX8338" fmla="*/ 6528603 w 6552172"/>
                <a:gd name="connsiteY8338" fmla="*/ 4085598 h 6415289"/>
                <a:gd name="connsiteX8339" fmla="*/ 6528348 w 6552172"/>
                <a:gd name="connsiteY8339" fmla="*/ 1165776 h 6415289"/>
                <a:gd name="connsiteX8340" fmla="*/ 6516390 w 6552172"/>
                <a:gd name="connsiteY8340" fmla="*/ 1165330 h 6415289"/>
                <a:gd name="connsiteX8341" fmla="*/ 6529111 w 6552172"/>
                <a:gd name="connsiteY8341" fmla="*/ 1160814 h 6415289"/>
                <a:gd name="connsiteX8342" fmla="*/ 6528221 w 6552172"/>
                <a:gd name="connsiteY8342" fmla="*/ 1165839 h 6415289"/>
                <a:gd name="connsiteX8343" fmla="*/ 6531465 w 6552172"/>
                <a:gd name="connsiteY8343" fmla="*/ 1407483 h 6415289"/>
                <a:gd name="connsiteX8344" fmla="*/ 6539097 w 6552172"/>
                <a:gd name="connsiteY8344" fmla="*/ 1417978 h 6415289"/>
                <a:gd name="connsiteX8345" fmla="*/ 6530892 w 6552172"/>
                <a:gd name="connsiteY8345" fmla="*/ 1418821 h 6415289"/>
                <a:gd name="connsiteX8346" fmla="*/ 6528729 w 6552172"/>
                <a:gd name="connsiteY8346" fmla="*/ 1413780 h 6415289"/>
                <a:gd name="connsiteX8347" fmla="*/ 6531337 w 6552172"/>
                <a:gd name="connsiteY8347" fmla="*/ 1407737 h 6415289"/>
                <a:gd name="connsiteX8348" fmla="*/ 6507930 w 6552172"/>
                <a:gd name="connsiteY8348" fmla="*/ 862433 h 6415289"/>
                <a:gd name="connsiteX8349" fmla="*/ 6502714 w 6552172"/>
                <a:gd name="connsiteY8349" fmla="*/ 851620 h 6415289"/>
                <a:gd name="connsiteX8350" fmla="*/ 6506912 w 6552172"/>
                <a:gd name="connsiteY8350" fmla="*/ 842779 h 6415289"/>
                <a:gd name="connsiteX8351" fmla="*/ 6520333 w 6552172"/>
                <a:gd name="connsiteY8351" fmla="*/ 850348 h 6415289"/>
                <a:gd name="connsiteX8352" fmla="*/ 6507803 w 6552172"/>
                <a:gd name="connsiteY8352" fmla="*/ 862688 h 6415289"/>
                <a:gd name="connsiteX8353" fmla="*/ 6519443 w 6552172"/>
                <a:gd name="connsiteY8353" fmla="*/ 820135 h 6415289"/>
                <a:gd name="connsiteX8354" fmla="*/ 6514481 w 6552172"/>
                <a:gd name="connsiteY8354" fmla="*/ 809321 h 6415289"/>
                <a:gd name="connsiteX8355" fmla="*/ 6517725 w 6552172"/>
                <a:gd name="connsiteY8355" fmla="*/ 797109 h 6415289"/>
                <a:gd name="connsiteX8356" fmla="*/ 6525676 w 6552172"/>
                <a:gd name="connsiteY8356" fmla="*/ 801816 h 6415289"/>
                <a:gd name="connsiteX8357" fmla="*/ 6535345 w 6552172"/>
                <a:gd name="connsiteY8357" fmla="*/ 806523 h 6415289"/>
                <a:gd name="connsiteX8358" fmla="*/ 6541133 w 6552172"/>
                <a:gd name="connsiteY8358" fmla="*/ 811230 h 6415289"/>
                <a:gd name="connsiteX8359" fmla="*/ 6534772 w 6552172"/>
                <a:gd name="connsiteY8359" fmla="*/ 816000 h 6415289"/>
                <a:gd name="connsiteX8360" fmla="*/ 6526758 w 6552172"/>
                <a:gd name="connsiteY8360" fmla="*/ 820707 h 6415289"/>
                <a:gd name="connsiteX8361" fmla="*/ 6519316 w 6552172"/>
                <a:gd name="connsiteY8361" fmla="*/ 820389 h 6415289"/>
                <a:gd name="connsiteX8362" fmla="*/ 6523895 w 6552172"/>
                <a:gd name="connsiteY8362" fmla="*/ 786041 h 6415289"/>
                <a:gd name="connsiteX8363" fmla="*/ 6533691 w 6552172"/>
                <a:gd name="connsiteY8363" fmla="*/ 782924 h 6415289"/>
                <a:gd name="connsiteX8364" fmla="*/ 6537381 w 6552172"/>
                <a:gd name="connsiteY8364" fmla="*/ 784960 h 6415289"/>
                <a:gd name="connsiteX8365" fmla="*/ 6520906 w 6552172"/>
                <a:gd name="connsiteY8365" fmla="*/ 790621 h 6415289"/>
                <a:gd name="connsiteX8366" fmla="*/ 6523769 w 6552172"/>
                <a:gd name="connsiteY8366" fmla="*/ 786296 h 6415289"/>
                <a:gd name="connsiteX8367" fmla="*/ 6532673 w 6552172"/>
                <a:gd name="connsiteY8367" fmla="*/ 697436 h 6415289"/>
                <a:gd name="connsiteX8368" fmla="*/ 6508630 w 6552172"/>
                <a:gd name="connsiteY8368" fmla="*/ 699535 h 6415289"/>
                <a:gd name="connsiteX8369" fmla="*/ 6522242 w 6552172"/>
                <a:gd name="connsiteY8369" fmla="*/ 691902 h 6415289"/>
                <a:gd name="connsiteX8370" fmla="*/ 6532546 w 6552172"/>
                <a:gd name="connsiteY8370" fmla="*/ 697691 h 6415289"/>
                <a:gd name="connsiteX8371" fmla="*/ 6525422 w 6552172"/>
                <a:gd name="connsiteY8371" fmla="*/ 647505 h 6415289"/>
                <a:gd name="connsiteX8372" fmla="*/ 6528729 w 6552172"/>
                <a:gd name="connsiteY8372" fmla="*/ 660226 h 6415289"/>
                <a:gd name="connsiteX8373" fmla="*/ 6525676 w 6552172"/>
                <a:gd name="connsiteY8373" fmla="*/ 672948 h 6415289"/>
                <a:gd name="connsiteX8374" fmla="*/ 6522560 w 6552172"/>
                <a:gd name="connsiteY8374" fmla="*/ 668877 h 6415289"/>
                <a:gd name="connsiteX8375" fmla="*/ 6518235 w 6552172"/>
                <a:gd name="connsiteY8375" fmla="*/ 653802 h 6415289"/>
                <a:gd name="connsiteX8376" fmla="*/ 6513845 w 6552172"/>
                <a:gd name="connsiteY8376" fmla="*/ 630522 h 6415289"/>
                <a:gd name="connsiteX8377" fmla="*/ 6524022 w 6552172"/>
                <a:gd name="connsiteY8377" fmla="*/ 640635 h 6415289"/>
                <a:gd name="connsiteX8378" fmla="*/ 6525295 w 6552172"/>
                <a:gd name="connsiteY8378" fmla="*/ 647759 h 6415289"/>
                <a:gd name="connsiteX8379" fmla="*/ 6525040 w 6552172"/>
                <a:gd name="connsiteY8379" fmla="*/ 591912 h 6415289"/>
                <a:gd name="connsiteX8380" fmla="*/ 6510157 w 6552172"/>
                <a:gd name="connsiteY8380" fmla="*/ 592357 h 6415289"/>
                <a:gd name="connsiteX8381" fmla="*/ 6522878 w 6552172"/>
                <a:gd name="connsiteY8381" fmla="*/ 576837 h 6415289"/>
                <a:gd name="connsiteX8382" fmla="*/ 6524913 w 6552172"/>
                <a:gd name="connsiteY8382" fmla="*/ 592167 h 6415289"/>
                <a:gd name="connsiteX8383" fmla="*/ 6530256 w 6552172"/>
                <a:gd name="connsiteY8383" fmla="*/ 529768 h 6415289"/>
                <a:gd name="connsiteX8384" fmla="*/ 6513845 w 6552172"/>
                <a:gd name="connsiteY8384" fmla="*/ 524870 h 6415289"/>
                <a:gd name="connsiteX8385" fmla="*/ 6513273 w 6552172"/>
                <a:gd name="connsiteY8385" fmla="*/ 513930 h 6415289"/>
                <a:gd name="connsiteX8386" fmla="*/ 6530129 w 6552172"/>
                <a:gd name="connsiteY8386" fmla="*/ 530022 h 6415289"/>
                <a:gd name="connsiteX8387" fmla="*/ 6500424 w 6552172"/>
                <a:gd name="connsiteY8387" fmla="*/ 420745 h 6415289"/>
                <a:gd name="connsiteX8388" fmla="*/ 6479180 w 6552172"/>
                <a:gd name="connsiteY8388" fmla="*/ 455856 h 6415289"/>
                <a:gd name="connsiteX8389" fmla="*/ 6475300 w 6552172"/>
                <a:gd name="connsiteY8389" fmla="*/ 462726 h 6415289"/>
                <a:gd name="connsiteX8390" fmla="*/ 6472373 w 6552172"/>
                <a:gd name="connsiteY8390" fmla="*/ 455856 h 6415289"/>
                <a:gd name="connsiteX8391" fmla="*/ 6469320 w 6552172"/>
                <a:gd name="connsiteY8391" fmla="*/ 451722 h 6415289"/>
                <a:gd name="connsiteX8392" fmla="*/ 6465249 w 6552172"/>
                <a:gd name="connsiteY8392" fmla="*/ 460373 h 6415289"/>
                <a:gd name="connsiteX8393" fmla="*/ 6458889 w 6552172"/>
                <a:gd name="connsiteY8393" fmla="*/ 471058 h 6415289"/>
                <a:gd name="connsiteX8394" fmla="*/ 6445722 w 6552172"/>
                <a:gd name="connsiteY8394" fmla="*/ 478500 h 6415289"/>
                <a:gd name="connsiteX8395" fmla="*/ 6437708 w 6552172"/>
                <a:gd name="connsiteY8395" fmla="*/ 481745 h 6415289"/>
                <a:gd name="connsiteX8396" fmla="*/ 6431728 w 6552172"/>
                <a:gd name="connsiteY8396" fmla="*/ 484988 h 6415289"/>
                <a:gd name="connsiteX8397" fmla="*/ 6428358 w 6552172"/>
                <a:gd name="connsiteY8397" fmla="*/ 483398 h 6415289"/>
                <a:gd name="connsiteX8398" fmla="*/ 6441779 w 6552172"/>
                <a:gd name="connsiteY8398" fmla="*/ 472140 h 6415289"/>
                <a:gd name="connsiteX8399" fmla="*/ 6475936 w 6552172"/>
                <a:gd name="connsiteY8399" fmla="*/ 431304 h 6415289"/>
                <a:gd name="connsiteX8400" fmla="*/ 6450493 w 6552172"/>
                <a:gd name="connsiteY8400" fmla="*/ 435184 h 6415289"/>
                <a:gd name="connsiteX8401" fmla="*/ 6445595 w 6552172"/>
                <a:gd name="connsiteY8401" fmla="*/ 441545 h 6415289"/>
                <a:gd name="connsiteX8402" fmla="*/ 6444704 w 6552172"/>
                <a:gd name="connsiteY8402" fmla="*/ 447905 h 6415289"/>
                <a:gd name="connsiteX8403" fmla="*/ 6424096 w 6552172"/>
                <a:gd name="connsiteY8403" fmla="*/ 449496 h 6415289"/>
                <a:gd name="connsiteX8404" fmla="*/ 6417735 w 6552172"/>
                <a:gd name="connsiteY8404" fmla="*/ 444789 h 6415289"/>
                <a:gd name="connsiteX8405" fmla="*/ 6413410 w 6552172"/>
                <a:gd name="connsiteY8405" fmla="*/ 441608 h 6415289"/>
                <a:gd name="connsiteX8406" fmla="*/ 6424478 w 6552172"/>
                <a:gd name="connsiteY8406" fmla="*/ 441608 h 6415289"/>
                <a:gd name="connsiteX8407" fmla="*/ 6431856 w 6552172"/>
                <a:gd name="connsiteY8407" fmla="*/ 441608 h 6415289"/>
                <a:gd name="connsiteX8408" fmla="*/ 6432555 w 6552172"/>
                <a:gd name="connsiteY8408" fmla="*/ 434294 h 6415289"/>
                <a:gd name="connsiteX8409" fmla="*/ 6430648 w 6552172"/>
                <a:gd name="connsiteY8409" fmla="*/ 424816 h 6415289"/>
                <a:gd name="connsiteX8410" fmla="*/ 6462451 w 6552172"/>
                <a:gd name="connsiteY8410" fmla="*/ 420491 h 6415289"/>
                <a:gd name="connsiteX8411" fmla="*/ 6495399 w 6552172"/>
                <a:gd name="connsiteY8411" fmla="*/ 413176 h 6415289"/>
                <a:gd name="connsiteX8412" fmla="*/ 6499406 w 6552172"/>
                <a:gd name="connsiteY8412" fmla="*/ 404271 h 6415289"/>
                <a:gd name="connsiteX8413" fmla="*/ 6506530 w 6552172"/>
                <a:gd name="connsiteY8413" fmla="*/ 405225 h 6415289"/>
                <a:gd name="connsiteX8414" fmla="*/ 6500297 w 6552172"/>
                <a:gd name="connsiteY8414" fmla="*/ 421000 h 6415289"/>
                <a:gd name="connsiteX8415" fmla="*/ 6469766 w 6552172"/>
                <a:gd name="connsiteY8415" fmla="*/ 177384 h 6415289"/>
                <a:gd name="connsiteX8416" fmla="*/ 6464486 w 6552172"/>
                <a:gd name="connsiteY8416" fmla="*/ 175094 h 6415289"/>
                <a:gd name="connsiteX8417" fmla="*/ 6472056 w 6552172"/>
                <a:gd name="connsiteY8417" fmla="*/ 172105 h 6415289"/>
                <a:gd name="connsiteX8418" fmla="*/ 6469639 w 6552172"/>
                <a:gd name="connsiteY8418" fmla="*/ 177639 h 6415289"/>
                <a:gd name="connsiteX8419" fmla="*/ 6473391 w 6552172"/>
                <a:gd name="connsiteY8419" fmla="*/ 221337 h 6415289"/>
                <a:gd name="connsiteX8420" fmla="*/ 6478417 w 6552172"/>
                <a:gd name="connsiteY8420" fmla="*/ 225280 h 6415289"/>
                <a:gd name="connsiteX8421" fmla="*/ 6466967 w 6552172"/>
                <a:gd name="connsiteY8421" fmla="*/ 229549 h 6415289"/>
                <a:gd name="connsiteX8422" fmla="*/ 6465695 w 6552172"/>
                <a:gd name="connsiteY8422" fmla="*/ 228842 h 6415289"/>
                <a:gd name="connsiteX8423" fmla="*/ 6473264 w 6552172"/>
                <a:gd name="connsiteY8423" fmla="*/ 221591 h 6415289"/>
                <a:gd name="connsiteX8424" fmla="*/ 6467730 w 6552172"/>
                <a:gd name="connsiteY8424" fmla="*/ 298238 h 6415289"/>
                <a:gd name="connsiteX8425" fmla="*/ 6475490 w 6552172"/>
                <a:gd name="connsiteY8425" fmla="*/ 301864 h 6415289"/>
                <a:gd name="connsiteX8426" fmla="*/ 6462769 w 6552172"/>
                <a:gd name="connsiteY8426" fmla="*/ 308224 h 6415289"/>
                <a:gd name="connsiteX8427" fmla="*/ 6455072 w 6552172"/>
                <a:gd name="connsiteY8427" fmla="*/ 304662 h 6415289"/>
                <a:gd name="connsiteX8428" fmla="*/ 6467603 w 6552172"/>
                <a:gd name="connsiteY8428" fmla="*/ 298492 h 6415289"/>
                <a:gd name="connsiteX8429" fmla="*/ 6469511 w 6552172"/>
                <a:gd name="connsiteY8429" fmla="*/ 345752 h 6415289"/>
                <a:gd name="connsiteX8430" fmla="*/ 6473328 w 6552172"/>
                <a:gd name="connsiteY8430" fmla="*/ 326670 h 6415289"/>
                <a:gd name="connsiteX8431" fmla="*/ 6475745 w 6552172"/>
                <a:gd name="connsiteY8431" fmla="*/ 329087 h 6415289"/>
                <a:gd name="connsiteX8432" fmla="*/ 6469384 w 6552172"/>
                <a:gd name="connsiteY8432" fmla="*/ 346007 h 6415289"/>
                <a:gd name="connsiteX8433" fmla="*/ 6470275 w 6552172"/>
                <a:gd name="connsiteY8433" fmla="*/ 401663 h 6415289"/>
                <a:gd name="connsiteX8434" fmla="*/ 6463914 w 6552172"/>
                <a:gd name="connsiteY8434" fmla="*/ 408342 h 6415289"/>
                <a:gd name="connsiteX8435" fmla="*/ 6463914 w 6552172"/>
                <a:gd name="connsiteY8435" fmla="*/ 401981 h 6415289"/>
                <a:gd name="connsiteX8436" fmla="*/ 6474854 w 6552172"/>
                <a:gd name="connsiteY8436" fmla="*/ 391613 h 6415289"/>
                <a:gd name="connsiteX8437" fmla="*/ 6470147 w 6552172"/>
                <a:gd name="connsiteY8437" fmla="*/ 401918 h 6415289"/>
                <a:gd name="connsiteX8438" fmla="*/ 6463914 w 6552172"/>
                <a:gd name="connsiteY8438" fmla="*/ 377174 h 6415289"/>
                <a:gd name="connsiteX8439" fmla="*/ 6457553 w 6552172"/>
                <a:gd name="connsiteY8439" fmla="*/ 385253 h 6415289"/>
                <a:gd name="connsiteX8440" fmla="*/ 6444132 w 6552172"/>
                <a:gd name="connsiteY8440" fmla="*/ 386970 h 6415289"/>
                <a:gd name="connsiteX8441" fmla="*/ 6463723 w 6552172"/>
                <a:gd name="connsiteY8441" fmla="*/ 377429 h 6415289"/>
                <a:gd name="connsiteX8442" fmla="*/ 6497880 w 6552172"/>
                <a:gd name="connsiteY8442" fmla="*/ 288888 h 6415289"/>
                <a:gd name="connsiteX8443" fmla="*/ 6502587 w 6552172"/>
                <a:gd name="connsiteY8443" fmla="*/ 290351 h 6415289"/>
                <a:gd name="connsiteX8444" fmla="*/ 6497244 w 6552172"/>
                <a:gd name="connsiteY8444" fmla="*/ 293658 h 6415289"/>
                <a:gd name="connsiteX8445" fmla="*/ 6497689 w 6552172"/>
                <a:gd name="connsiteY8445" fmla="*/ 289142 h 6415289"/>
                <a:gd name="connsiteX8446" fmla="*/ 6477462 w 6552172"/>
                <a:gd name="connsiteY8446" fmla="*/ 136230 h 6415289"/>
                <a:gd name="connsiteX8447" fmla="*/ 6475554 w 6552172"/>
                <a:gd name="connsiteY8447" fmla="*/ 134322 h 6415289"/>
                <a:gd name="connsiteX8448" fmla="*/ 6481470 w 6552172"/>
                <a:gd name="connsiteY8448" fmla="*/ 134322 h 6415289"/>
                <a:gd name="connsiteX8449" fmla="*/ 6477271 w 6552172"/>
                <a:gd name="connsiteY8449" fmla="*/ 136358 h 6415289"/>
                <a:gd name="connsiteX8450" fmla="*/ 6475045 w 6552172"/>
                <a:gd name="connsiteY8450" fmla="*/ 149779 h 6415289"/>
                <a:gd name="connsiteX8451" fmla="*/ 6471165 w 6552172"/>
                <a:gd name="connsiteY8451" fmla="*/ 156140 h 6415289"/>
                <a:gd name="connsiteX8452" fmla="*/ 6456726 w 6552172"/>
                <a:gd name="connsiteY8452" fmla="*/ 168861 h 6415289"/>
                <a:gd name="connsiteX8453" fmla="*/ 6454564 w 6552172"/>
                <a:gd name="connsiteY8453" fmla="*/ 162119 h 6415289"/>
                <a:gd name="connsiteX8454" fmla="*/ 6474854 w 6552172"/>
                <a:gd name="connsiteY8454" fmla="*/ 149906 h 6415289"/>
                <a:gd name="connsiteX8455" fmla="*/ 6457490 w 6552172"/>
                <a:gd name="connsiteY8455" fmla="*/ 195512 h 6415289"/>
                <a:gd name="connsiteX8456" fmla="*/ 6446867 w 6552172"/>
                <a:gd name="connsiteY8456" fmla="*/ 209760 h 6415289"/>
                <a:gd name="connsiteX8457" fmla="*/ 6435736 w 6552172"/>
                <a:gd name="connsiteY8457" fmla="*/ 209061 h 6415289"/>
                <a:gd name="connsiteX8458" fmla="*/ 6457299 w 6552172"/>
                <a:gd name="connsiteY8458" fmla="*/ 195576 h 6415289"/>
                <a:gd name="connsiteX8459" fmla="*/ 6448203 w 6552172"/>
                <a:gd name="connsiteY8459" fmla="*/ 235839 h 6415289"/>
                <a:gd name="connsiteX8460" fmla="*/ 6445150 w 6552172"/>
                <a:gd name="connsiteY8460" fmla="*/ 237175 h 6415289"/>
                <a:gd name="connsiteX8461" fmla="*/ 6442033 w 6552172"/>
                <a:gd name="connsiteY8461" fmla="*/ 233931 h 6415289"/>
                <a:gd name="connsiteX8462" fmla="*/ 6442033 w 6552172"/>
                <a:gd name="connsiteY8462" fmla="*/ 233867 h 6415289"/>
                <a:gd name="connsiteX8463" fmla="*/ 6445150 w 6552172"/>
                <a:gd name="connsiteY8463" fmla="*/ 232468 h 6415289"/>
                <a:gd name="connsiteX8464" fmla="*/ 6448012 w 6552172"/>
                <a:gd name="connsiteY8464" fmla="*/ 235967 h 6415289"/>
                <a:gd name="connsiteX8465" fmla="*/ 6438025 w 6552172"/>
                <a:gd name="connsiteY8465" fmla="*/ 263063 h 6415289"/>
                <a:gd name="connsiteX8466" fmla="*/ 6454437 w 6552172"/>
                <a:gd name="connsiteY8466" fmla="*/ 262109 h 6415289"/>
                <a:gd name="connsiteX8467" fmla="*/ 6448076 w 6552172"/>
                <a:gd name="connsiteY8467" fmla="*/ 270378 h 6415289"/>
                <a:gd name="connsiteX8468" fmla="*/ 6445722 w 6552172"/>
                <a:gd name="connsiteY8468" fmla="*/ 275148 h 6415289"/>
                <a:gd name="connsiteX8469" fmla="*/ 6446931 w 6552172"/>
                <a:gd name="connsiteY8469" fmla="*/ 280301 h 6415289"/>
                <a:gd name="connsiteX8470" fmla="*/ 6434209 w 6552172"/>
                <a:gd name="connsiteY8470" fmla="*/ 291750 h 6415289"/>
                <a:gd name="connsiteX8471" fmla="*/ 6422124 w 6552172"/>
                <a:gd name="connsiteY8471" fmla="*/ 296775 h 6415289"/>
                <a:gd name="connsiteX8472" fmla="*/ 6429566 w 6552172"/>
                <a:gd name="connsiteY8472" fmla="*/ 284690 h 6415289"/>
                <a:gd name="connsiteX8473" fmla="*/ 6432365 w 6552172"/>
                <a:gd name="connsiteY8473" fmla="*/ 271141 h 6415289"/>
                <a:gd name="connsiteX8474" fmla="*/ 6437835 w 6552172"/>
                <a:gd name="connsiteY8474" fmla="*/ 263190 h 6415289"/>
                <a:gd name="connsiteX8475" fmla="*/ 6431665 w 6552172"/>
                <a:gd name="connsiteY8475" fmla="*/ 194622 h 6415289"/>
                <a:gd name="connsiteX8476" fmla="*/ 6416463 w 6552172"/>
                <a:gd name="connsiteY8476" fmla="*/ 208615 h 6415289"/>
                <a:gd name="connsiteX8477" fmla="*/ 6400815 w 6552172"/>
                <a:gd name="connsiteY8477" fmla="*/ 210460 h 6415289"/>
                <a:gd name="connsiteX8478" fmla="*/ 6409593 w 6552172"/>
                <a:gd name="connsiteY8478" fmla="*/ 205689 h 6415289"/>
                <a:gd name="connsiteX8479" fmla="*/ 6420724 w 6552172"/>
                <a:gd name="connsiteY8479" fmla="*/ 191759 h 6415289"/>
                <a:gd name="connsiteX8480" fmla="*/ 6423269 w 6552172"/>
                <a:gd name="connsiteY8480" fmla="*/ 183872 h 6415289"/>
                <a:gd name="connsiteX8481" fmla="*/ 6431283 w 6552172"/>
                <a:gd name="connsiteY8481" fmla="*/ 194749 h 6415289"/>
                <a:gd name="connsiteX8482" fmla="*/ 6395028 w 6552172"/>
                <a:gd name="connsiteY8482" fmla="*/ 175540 h 6415289"/>
                <a:gd name="connsiteX8483" fmla="*/ 6391910 w 6552172"/>
                <a:gd name="connsiteY8483" fmla="*/ 181392 h 6415289"/>
                <a:gd name="connsiteX8484" fmla="*/ 6393056 w 6552172"/>
                <a:gd name="connsiteY8484" fmla="*/ 196403 h 6415289"/>
                <a:gd name="connsiteX8485" fmla="*/ 6381161 w 6552172"/>
                <a:gd name="connsiteY8485" fmla="*/ 213004 h 6415289"/>
                <a:gd name="connsiteX8486" fmla="*/ 6372638 w 6552172"/>
                <a:gd name="connsiteY8486" fmla="*/ 204545 h 6415289"/>
                <a:gd name="connsiteX8487" fmla="*/ 6377154 w 6552172"/>
                <a:gd name="connsiteY8487" fmla="*/ 193286 h 6415289"/>
                <a:gd name="connsiteX8488" fmla="*/ 6396236 w 6552172"/>
                <a:gd name="connsiteY8488" fmla="*/ 164981 h 6415289"/>
                <a:gd name="connsiteX8489" fmla="*/ 6394646 w 6552172"/>
                <a:gd name="connsiteY8489" fmla="*/ 175476 h 6415289"/>
                <a:gd name="connsiteX8490" fmla="*/ 6375436 w 6552172"/>
                <a:gd name="connsiteY8490" fmla="*/ 167080 h 6415289"/>
                <a:gd name="connsiteX8491" fmla="*/ 6364941 w 6552172"/>
                <a:gd name="connsiteY8491" fmla="*/ 177575 h 6415289"/>
                <a:gd name="connsiteX8492" fmla="*/ 6359407 w 6552172"/>
                <a:gd name="connsiteY8492" fmla="*/ 163582 h 6415289"/>
                <a:gd name="connsiteX8493" fmla="*/ 6370030 w 6552172"/>
                <a:gd name="connsiteY8493" fmla="*/ 156330 h 6415289"/>
                <a:gd name="connsiteX8494" fmla="*/ 6381670 w 6552172"/>
                <a:gd name="connsiteY8494" fmla="*/ 149270 h 6415289"/>
                <a:gd name="connsiteX8495" fmla="*/ 6375055 w 6552172"/>
                <a:gd name="connsiteY8495" fmla="*/ 167016 h 6415289"/>
                <a:gd name="connsiteX8496" fmla="*/ 6361634 w 6552172"/>
                <a:gd name="connsiteY8496" fmla="*/ 614938 h 6415289"/>
                <a:gd name="connsiteX8497" fmla="*/ 6358517 w 6552172"/>
                <a:gd name="connsiteY8497" fmla="*/ 618055 h 6415289"/>
                <a:gd name="connsiteX8498" fmla="*/ 6355463 w 6552172"/>
                <a:gd name="connsiteY8498" fmla="*/ 614938 h 6415289"/>
                <a:gd name="connsiteX8499" fmla="*/ 6358517 w 6552172"/>
                <a:gd name="connsiteY8499" fmla="*/ 611757 h 6415289"/>
                <a:gd name="connsiteX8500" fmla="*/ 6361252 w 6552172"/>
                <a:gd name="connsiteY8500" fmla="*/ 614874 h 6415289"/>
                <a:gd name="connsiteX8501" fmla="*/ 6291666 w 6552172"/>
                <a:gd name="connsiteY8501" fmla="*/ 214722 h 6415289"/>
                <a:gd name="connsiteX8502" fmla="*/ 6282125 w 6552172"/>
                <a:gd name="connsiteY8502" fmla="*/ 213685 h 6415289"/>
                <a:gd name="connsiteX8503" fmla="*/ 6282061 w 6552172"/>
                <a:gd name="connsiteY8503" fmla="*/ 213640 h 6415289"/>
                <a:gd name="connsiteX8504" fmla="*/ 6284732 w 6552172"/>
                <a:gd name="connsiteY8504" fmla="*/ 207280 h 6415289"/>
                <a:gd name="connsiteX8505" fmla="*/ 6294273 w 6552172"/>
                <a:gd name="connsiteY8505" fmla="*/ 208361 h 6415289"/>
                <a:gd name="connsiteX8506" fmla="*/ 6291093 w 6552172"/>
                <a:gd name="connsiteY8506" fmla="*/ 214658 h 6415289"/>
                <a:gd name="connsiteX8507" fmla="*/ 6260626 w 6552172"/>
                <a:gd name="connsiteY8507" fmla="*/ 163454 h 6415289"/>
                <a:gd name="connsiteX8508" fmla="*/ 6252801 w 6552172"/>
                <a:gd name="connsiteY8508" fmla="*/ 158684 h 6415289"/>
                <a:gd name="connsiteX8509" fmla="*/ 6248668 w 6552172"/>
                <a:gd name="connsiteY8509" fmla="*/ 155567 h 6415289"/>
                <a:gd name="connsiteX8510" fmla="*/ 6268831 w 6552172"/>
                <a:gd name="connsiteY8510" fmla="*/ 165108 h 6415289"/>
                <a:gd name="connsiteX8511" fmla="*/ 6260053 w 6552172"/>
                <a:gd name="connsiteY8511" fmla="*/ 163391 h 6415289"/>
                <a:gd name="connsiteX8512" fmla="*/ 6243706 w 6552172"/>
                <a:gd name="connsiteY8512" fmla="*/ 186480 h 6415289"/>
                <a:gd name="connsiteX8513" fmla="*/ 6219217 w 6552172"/>
                <a:gd name="connsiteY8513" fmla="*/ 191632 h 6415289"/>
                <a:gd name="connsiteX8514" fmla="*/ 6222334 w 6552172"/>
                <a:gd name="connsiteY8514" fmla="*/ 183809 h 6415289"/>
                <a:gd name="connsiteX8515" fmla="*/ 6236391 w 6552172"/>
                <a:gd name="connsiteY8515" fmla="*/ 178911 h 6415289"/>
                <a:gd name="connsiteX8516" fmla="*/ 6243134 w 6552172"/>
                <a:gd name="connsiteY8516" fmla="*/ 186417 h 6415289"/>
                <a:gd name="connsiteX8517" fmla="*/ 6217818 w 6552172"/>
                <a:gd name="connsiteY8517" fmla="*/ 209251 h 6415289"/>
                <a:gd name="connsiteX8518" fmla="*/ 6218899 w 6552172"/>
                <a:gd name="connsiteY8518" fmla="*/ 204545 h 6415289"/>
                <a:gd name="connsiteX8519" fmla="*/ 6229903 w 6552172"/>
                <a:gd name="connsiteY8519" fmla="*/ 209379 h 6415289"/>
                <a:gd name="connsiteX8520" fmla="*/ 6229903 w 6552172"/>
                <a:gd name="connsiteY8520" fmla="*/ 209379 h 6415289"/>
                <a:gd name="connsiteX8521" fmla="*/ 6218708 w 6552172"/>
                <a:gd name="connsiteY8521" fmla="*/ 210581 h 6415289"/>
                <a:gd name="connsiteX8522" fmla="*/ 6217373 w 6552172"/>
                <a:gd name="connsiteY8522" fmla="*/ 209188 h 6415289"/>
                <a:gd name="connsiteX8523" fmla="*/ 6221062 w 6552172"/>
                <a:gd name="connsiteY8523" fmla="*/ 150860 h 6415289"/>
                <a:gd name="connsiteX8524" fmla="*/ 6205923 w 6552172"/>
                <a:gd name="connsiteY8524" fmla="*/ 156776 h 6415289"/>
                <a:gd name="connsiteX8525" fmla="*/ 6217691 w 6552172"/>
                <a:gd name="connsiteY8525" fmla="*/ 135531 h 6415289"/>
                <a:gd name="connsiteX8526" fmla="*/ 6220489 w 6552172"/>
                <a:gd name="connsiteY8526" fmla="*/ 151051 h 6415289"/>
                <a:gd name="connsiteX8527" fmla="*/ 6212475 w 6552172"/>
                <a:gd name="connsiteY8527" fmla="*/ 262363 h 6415289"/>
                <a:gd name="connsiteX8528" fmla="*/ 6230730 w 6552172"/>
                <a:gd name="connsiteY8528" fmla="*/ 262363 h 6415289"/>
                <a:gd name="connsiteX8529" fmla="*/ 6238300 w 6552172"/>
                <a:gd name="connsiteY8529" fmla="*/ 265099 h 6415289"/>
                <a:gd name="connsiteX8530" fmla="*/ 6222906 w 6552172"/>
                <a:gd name="connsiteY8530" fmla="*/ 269933 h 6415289"/>
                <a:gd name="connsiteX8531" fmla="*/ 6205096 w 6552172"/>
                <a:gd name="connsiteY8531" fmla="*/ 277756 h 6415289"/>
                <a:gd name="connsiteX8532" fmla="*/ 6188495 w 6552172"/>
                <a:gd name="connsiteY8532" fmla="*/ 278774 h 6415289"/>
                <a:gd name="connsiteX8533" fmla="*/ 6180990 w 6552172"/>
                <a:gd name="connsiteY8533" fmla="*/ 272922 h 6415289"/>
                <a:gd name="connsiteX8534" fmla="*/ 6196192 w 6552172"/>
                <a:gd name="connsiteY8534" fmla="*/ 266116 h 6415289"/>
                <a:gd name="connsiteX8535" fmla="*/ 6211903 w 6552172"/>
                <a:gd name="connsiteY8535" fmla="*/ 262300 h 6415289"/>
                <a:gd name="connsiteX8536" fmla="*/ 6154783 w 6552172"/>
                <a:gd name="connsiteY8536" fmla="*/ 183809 h 6415289"/>
                <a:gd name="connsiteX8537" fmla="*/ 6147023 w 6552172"/>
                <a:gd name="connsiteY8537" fmla="*/ 184572 h 6415289"/>
                <a:gd name="connsiteX8538" fmla="*/ 6141744 w 6552172"/>
                <a:gd name="connsiteY8538" fmla="*/ 174967 h 6415289"/>
                <a:gd name="connsiteX8539" fmla="*/ 6155483 w 6552172"/>
                <a:gd name="connsiteY8539" fmla="*/ 174140 h 6415289"/>
                <a:gd name="connsiteX8540" fmla="*/ 6154210 w 6552172"/>
                <a:gd name="connsiteY8540" fmla="*/ 183745 h 6415289"/>
                <a:gd name="connsiteX8541" fmla="*/ 6136528 w 6552172"/>
                <a:gd name="connsiteY8541" fmla="*/ 93805 h 6415289"/>
                <a:gd name="connsiteX8542" fmla="*/ 6131885 w 6552172"/>
                <a:gd name="connsiteY8542" fmla="*/ 90942 h 6415289"/>
                <a:gd name="connsiteX8543" fmla="*/ 6136528 w 6552172"/>
                <a:gd name="connsiteY8543" fmla="*/ 86362 h 6415289"/>
                <a:gd name="connsiteX8544" fmla="*/ 6141171 w 6552172"/>
                <a:gd name="connsiteY8544" fmla="*/ 89161 h 6415289"/>
                <a:gd name="connsiteX8545" fmla="*/ 6136528 w 6552172"/>
                <a:gd name="connsiteY8545" fmla="*/ 93805 h 6415289"/>
                <a:gd name="connsiteX8546" fmla="*/ 6139136 w 6552172"/>
                <a:gd name="connsiteY8546" fmla="*/ 5011400 h 6415289"/>
                <a:gd name="connsiteX8547" fmla="*/ 6128895 w 6552172"/>
                <a:gd name="connsiteY8547" fmla="*/ 5007393 h 6415289"/>
                <a:gd name="connsiteX8548" fmla="*/ 6128386 w 6552172"/>
                <a:gd name="connsiteY8548" fmla="*/ 4999569 h 6415289"/>
                <a:gd name="connsiteX8549" fmla="*/ 6139136 w 6552172"/>
                <a:gd name="connsiteY8549" fmla="*/ 5011336 h 6415289"/>
                <a:gd name="connsiteX8550" fmla="*/ 6150458 w 6552172"/>
                <a:gd name="connsiteY8550" fmla="*/ 5126784 h 6415289"/>
                <a:gd name="connsiteX8551" fmla="*/ 6144479 w 6552172"/>
                <a:gd name="connsiteY8551" fmla="*/ 5133144 h 6415289"/>
                <a:gd name="connsiteX8552" fmla="*/ 6140853 w 6552172"/>
                <a:gd name="connsiteY8552" fmla="*/ 5123858 h 6415289"/>
                <a:gd name="connsiteX8553" fmla="*/ 6150458 w 6552172"/>
                <a:gd name="connsiteY8553" fmla="*/ 5126720 h 6415289"/>
                <a:gd name="connsiteX8554" fmla="*/ 6145815 w 6552172"/>
                <a:gd name="connsiteY8554" fmla="*/ 3553588 h 6415289"/>
                <a:gd name="connsiteX8555" fmla="*/ 6149122 w 6552172"/>
                <a:gd name="connsiteY8555" fmla="*/ 3550471 h 6415289"/>
                <a:gd name="connsiteX8556" fmla="*/ 6150458 w 6552172"/>
                <a:gd name="connsiteY8556" fmla="*/ 3553588 h 6415289"/>
                <a:gd name="connsiteX8557" fmla="*/ 6147277 w 6552172"/>
                <a:gd name="connsiteY8557" fmla="*/ 3556768 h 6415289"/>
                <a:gd name="connsiteX8558" fmla="*/ 6147214 w 6552172"/>
                <a:gd name="connsiteY8558" fmla="*/ 3556768 h 6415289"/>
                <a:gd name="connsiteX8559" fmla="*/ 6145815 w 6552172"/>
                <a:gd name="connsiteY8559" fmla="*/ 3553524 h 6415289"/>
                <a:gd name="connsiteX8560" fmla="*/ 6135319 w 6552172"/>
                <a:gd name="connsiteY8560" fmla="*/ 5885044 h 6415289"/>
                <a:gd name="connsiteX8561" fmla="*/ 6130358 w 6552172"/>
                <a:gd name="connsiteY8561" fmla="*/ 5881864 h 6415289"/>
                <a:gd name="connsiteX8562" fmla="*/ 6131503 w 6552172"/>
                <a:gd name="connsiteY8562" fmla="*/ 5878747 h 6415289"/>
                <a:gd name="connsiteX8563" fmla="*/ 6136528 w 6552172"/>
                <a:gd name="connsiteY8563" fmla="*/ 5881864 h 6415289"/>
                <a:gd name="connsiteX8564" fmla="*/ 6135319 w 6552172"/>
                <a:gd name="connsiteY8564" fmla="*/ 5884981 h 6415289"/>
                <a:gd name="connsiteX8565" fmla="*/ 6139581 w 6552172"/>
                <a:gd name="connsiteY8565" fmla="*/ 5951068 h 6415289"/>
                <a:gd name="connsiteX8566" fmla="*/ 6135002 w 6552172"/>
                <a:gd name="connsiteY8566" fmla="*/ 5951068 h 6415289"/>
                <a:gd name="connsiteX8567" fmla="*/ 6133984 w 6552172"/>
                <a:gd name="connsiteY8567" fmla="*/ 5948015 h 6415289"/>
                <a:gd name="connsiteX8568" fmla="*/ 6139581 w 6552172"/>
                <a:gd name="connsiteY8568" fmla="*/ 5951005 h 6415289"/>
                <a:gd name="connsiteX8569" fmla="*/ 6119481 w 6552172"/>
                <a:gd name="connsiteY8569" fmla="*/ 5954249 h 6415289"/>
                <a:gd name="connsiteX8570" fmla="*/ 6122661 w 6552172"/>
                <a:gd name="connsiteY8570" fmla="*/ 5951068 h 6415289"/>
                <a:gd name="connsiteX8571" fmla="*/ 6125842 w 6552172"/>
                <a:gd name="connsiteY8571" fmla="*/ 5954249 h 6415289"/>
                <a:gd name="connsiteX8572" fmla="*/ 6122661 w 6552172"/>
                <a:gd name="connsiteY8572" fmla="*/ 5957429 h 6415289"/>
                <a:gd name="connsiteX8573" fmla="*/ 6119481 w 6552172"/>
                <a:gd name="connsiteY8573" fmla="*/ 5954249 h 6415289"/>
                <a:gd name="connsiteX8574" fmla="*/ 6122598 w 6552172"/>
                <a:gd name="connsiteY8574" fmla="*/ 5987261 h 6415289"/>
                <a:gd name="connsiteX8575" fmla="*/ 6121771 w 6552172"/>
                <a:gd name="connsiteY8575" fmla="*/ 5991713 h 6415289"/>
                <a:gd name="connsiteX8576" fmla="*/ 6117955 w 6552172"/>
                <a:gd name="connsiteY8576" fmla="*/ 5982554 h 6415289"/>
                <a:gd name="connsiteX8577" fmla="*/ 6122598 w 6552172"/>
                <a:gd name="connsiteY8577" fmla="*/ 5987198 h 6415289"/>
                <a:gd name="connsiteX8578" fmla="*/ 6121199 w 6552172"/>
                <a:gd name="connsiteY8578" fmla="*/ 5604728 h 6415289"/>
                <a:gd name="connsiteX8579" fmla="*/ 6128768 w 6552172"/>
                <a:gd name="connsiteY8579" fmla="*/ 5607971 h 6415289"/>
                <a:gd name="connsiteX8580" fmla="*/ 6125969 w 6552172"/>
                <a:gd name="connsiteY8580" fmla="*/ 5615795 h 6415289"/>
                <a:gd name="connsiteX8581" fmla="*/ 6121199 w 6552172"/>
                <a:gd name="connsiteY8581" fmla="*/ 5604664 h 6415289"/>
                <a:gd name="connsiteX8582" fmla="*/ 6127941 w 6552172"/>
                <a:gd name="connsiteY8582" fmla="*/ 5586091 h 6415289"/>
                <a:gd name="connsiteX8583" fmla="*/ 6117382 w 6552172"/>
                <a:gd name="connsiteY8583" fmla="*/ 5575405 h 6415289"/>
                <a:gd name="connsiteX8584" fmla="*/ 6128195 w 6552172"/>
                <a:gd name="connsiteY8584" fmla="*/ 5578267 h 6415289"/>
                <a:gd name="connsiteX8585" fmla="*/ 6127941 w 6552172"/>
                <a:gd name="connsiteY8585" fmla="*/ 5586027 h 6415289"/>
                <a:gd name="connsiteX8586" fmla="*/ 6018728 w 6552172"/>
                <a:gd name="connsiteY8586" fmla="*/ 2184889 h 6415289"/>
                <a:gd name="connsiteX8587" fmla="*/ 6007724 w 6552172"/>
                <a:gd name="connsiteY8587" fmla="*/ 2186174 h 6415289"/>
                <a:gd name="connsiteX8588" fmla="*/ 6006451 w 6552172"/>
                <a:gd name="connsiteY8588" fmla="*/ 2184889 h 6415289"/>
                <a:gd name="connsiteX8589" fmla="*/ 6007978 w 6552172"/>
                <a:gd name="connsiteY8589" fmla="*/ 2179864 h 6415289"/>
                <a:gd name="connsiteX8590" fmla="*/ 6018728 w 6552172"/>
                <a:gd name="connsiteY8590" fmla="*/ 2184826 h 6415289"/>
                <a:gd name="connsiteX8591" fmla="*/ 6013067 w 6552172"/>
                <a:gd name="connsiteY8591" fmla="*/ 2027016 h 6415289"/>
                <a:gd name="connsiteX8592" fmla="*/ 6024325 w 6552172"/>
                <a:gd name="connsiteY8592" fmla="*/ 2027525 h 6415289"/>
                <a:gd name="connsiteX8593" fmla="*/ 6011604 w 6552172"/>
                <a:gd name="connsiteY8593" fmla="*/ 2036430 h 6415289"/>
                <a:gd name="connsiteX8594" fmla="*/ 6013067 w 6552172"/>
                <a:gd name="connsiteY8594" fmla="*/ 2026953 h 6415289"/>
                <a:gd name="connsiteX8595" fmla="*/ 6012494 w 6552172"/>
                <a:gd name="connsiteY8595" fmla="*/ 2220637 h 6415289"/>
                <a:gd name="connsiteX8596" fmla="*/ 6020763 w 6552172"/>
                <a:gd name="connsiteY8596" fmla="*/ 2226552 h 6415289"/>
                <a:gd name="connsiteX8597" fmla="*/ 6022735 w 6552172"/>
                <a:gd name="connsiteY8597" fmla="*/ 2230598 h 6415289"/>
                <a:gd name="connsiteX8598" fmla="*/ 6022226 w 6552172"/>
                <a:gd name="connsiteY8598" fmla="*/ 2231514 h 6415289"/>
                <a:gd name="connsiteX8599" fmla="*/ 6010904 w 6552172"/>
                <a:gd name="connsiteY8599" fmla="*/ 2227188 h 6415289"/>
                <a:gd name="connsiteX8600" fmla="*/ 6012494 w 6552172"/>
                <a:gd name="connsiteY8600" fmla="*/ 2220573 h 6415289"/>
                <a:gd name="connsiteX8601" fmla="*/ 6021781 w 6552172"/>
                <a:gd name="connsiteY8601" fmla="*/ 2302499 h 6415289"/>
                <a:gd name="connsiteX8602" fmla="*/ 6028141 w 6552172"/>
                <a:gd name="connsiteY8602" fmla="*/ 2307460 h 6415289"/>
                <a:gd name="connsiteX8603" fmla="*/ 6021336 w 6552172"/>
                <a:gd name="connsiteY8603" fmla="*/ 2310075 h 6415289"/>
                <a:gd name="connsiteX8604" fmla="*/ 6018728 w 6552172"/>
                <a:gd name="connsiteY8604" fmla="*/ 2307460 h 6415289"/>
                <a:gd name="connsiteX8605" fmla="*/ 6021781 w 6552172"/>
                <a:gd name="connsiteY8605" fmla="*/ 2302435 h 6415289"/>
                <a:gd name="connsiteX8606" fmla="*/ 6030940 w 6552172"/>
                <a:gd name="connsiteY8606" fmla="*/ 5192553 h 6415289"/>
                <a:gd name="connsiteX8607" fmla="*/ 6029859 w 6552172"/>
                <a:gd name="connsiteY8607" fmla="*/ 5197387 h 6415289"/>
                <a:gd name="connsiteX8608" fmla="*/ 6025152 w 6552172"/>
                <a:gd name="connsiteY8608" fmla="*/ 5196300 h 6415289"/>
                <a:gd name="connsiteX8609" fmla="*/ 6025088 w 6552172"/>
                <a:gd name="connsiteY8609" fmla="*/ 5196242 h 6415289"/>
                <a:gd name="connsiteX8610" fmla="*/ 6026233 w 6552172"/>
                <a:gd name="connsiteY8610" fmla="*/ 5191408 h 6415289"/>
                <a:gd name="connsiteX8611" fmla="*/ 6030877 w 6552172"/>
                <a:gd name="connsiteY8611" fmla="*/ 5192413 h 6415289"/>
                <a:gd name="connsiteX8612" fmla="*/ 6030940 w 6552172"/>
                <a:gd name="connsiteY8612" fmla="*/ 5192490 h 6415289"/>
                <a:gd name="connsiteX8613" fmla="*/ 6031322 w 6552172"/>
                <a:gd name="connsiteY8613" fmla="*/ 5161195 h 6415289"/>
                <a:gd name="connsiteX8614" fmla="*/ 6045061 w 6552172"/>
                <a:gd name="connsiteY8614" fmla="*/ 5168065 h 6415289"/>
                <a:gd name="connsiteX8615" fmla="*/ 6037491 w 6552172"/>
                <a:gd name="connsiteY8615" fmla="*/ 5173980 h 6415289"/>
                <a:gd name="connsiteX8616" fmla="*/ 6031322 w 6552172"/>
                <a:gd name="connsiteY8616" fmla="*/ 5161131 h 6415289"/>
                <a:gd name="connsiteX8617" fmla="*/ 6032530 w 6552172"/>
                <a:gd name="connsiteY8617" fmla="*/ 5142494 h 6415289"/>
                <a:gd name="connsiteX8618" fmla="*/ 6035774 w 6552172"/>
                <a:gd name="connsiteY8618" fmla="*/ 5145611 h 6415289"/>
                <a:gd name="connsiteX8619" fmla="*/ 6035774 w 6552172"/>
                <a:gd name="connsiteY8619" fmla="*/ 5145675 h 6415289"/>
                <a:gd name="connsiteX8620" fmla="*/ 6034438 w 6552172"/>
                <a:gd name="connsiteY8620" fmla="*/ 5148791 h 6415289"/>
                <a:gd name="connsiteX8621" fmla="*/ 6031131 w 6552172"/>
                <a:gd name="connsiteY8621" fmla="*/ 5145675 h 6415289"/>
                <a:gd name="connsiteX8622" fmla="*/ 6032530 w 6552172"/>
                <a:gd name="connsiteY8622" fmla="*/ 5142431 h 6415289"/>
                <a:gd name="connsiteX8623" fmla="*/ 6078645 w 6552172"/>
                <a:gd name="connsiteY8623" fmla="*/ 168416 h 6415289"/>
                <a:gd name="connsiteX8624" fmla="*/ 6079154 w 6552172"/>
                <a:gd name="connsiteY8624" fmla="*/ 158684 h 6415289"/>
                <a:gd name="connsiteX8625" fmla="*/ 6096201 w 6552172"/>
                <a:gd name="connsiteY8625" fmla="*/ 158684 h 6415289"/>
                <a:gd name="connsiteX8626" fmla="*/ 6093339 w 6552172"/>
                <a:gd name="connsiteY8626" fmla="*/ 169115 h 6415289"/>
                <a:gd name="connsiteX8627" fmla="*/ 6087423 w 6552172"/>
                <a:gd name="connsiteY8627" fmla="*/ 187243 h 6415289"/>
                <a:gd name="connsiteX8628" fmla="*/ 6072284 w 6552172"/>
                <a:gd name="connsiteY8628" fmla="*/ 195703 h 6415289"/>
                <a:gd name="connsiteX8629" fmla="*/ 6074829 w 6552172"/>
                <a:gd name="connsiteY8629" fmla="*/ 183618 h 6415289"/>
                <a:gd name="connsiteX8630" fmla="*/ 6078645 w 6552172"/>
                <a:gd name="connsiteY8630" fmla="*/ 168352 h 6415289"/>
                <a:gd name="connsiteX8631" fmla="*/ 6123679 w 6552172"/>
                <a:gd name="connsiteY8631" fmla="*/ 2224644 h 6415289"/>
                <a:gd name="connsiteX8632" fmla="*/ 6114774 w 6552172"/>
                <a:gd name="connsiteY8632" fmla="*/ 2228772 h 6415289"/>
                <a:gd name="connsiteX8633" fmla="*/ 6112230 w 6552172"/>
                <a:gd name="connsiteY8633" fmla="*/ 2227125 h 6415289"/>
                <a:gd name="connsiteX8634" fmla="*/ 6115093 w 6552172"/>
                <a:gd name="connsiteY8634" fmla="*/ 2218538 h 6415289"/>
                <a:gd name="connsiteX8635" fmla="*/ 6123679 w 6552172"/>
                <a:gd name="connsiteY8635" fmla="*/ 2224644 h 6415289"/>
                <a:gd name="connsiteX8636" fmla="*/ 6121008 w 6552172"/>
                <a:gd name="connsiteY8636" fmla="*/ 434739 h 6415289"/>
                <a:gd name="connsiteX8637" fmla="*/ 6125651 w 6552172"/>
                <a:gd name="connsiteY8637" fmla="*/ 439319 h 6415289"/>
                <a:gd name="connsiteX8638" fmla="*/ 6118400 w 6552172"/>
                <a:gd name="connsiteY8638" fmla="*/ 440018 h 6415289"/>
                <a:gd name="connsiteX8639" fmla="*/ 6121008 w 6552172"/>
                <a:gd name="connsiteY8639" fmla="*/ 434421 h 6415289"/>
                <a:gd name="connsiteX8640" fmla="*/ 6045633 w 6552172"/>
                <a:gd name="connsiteY8640" fmla="*/ 5547799 h 6415289"/>
                <a:gd name="connsiteX8641" fmla="*/ 6052503 w 6552172"/>
                <a:gd name="connsiteY8641" fmla="*/ 5542520 h 6415289"/>
                <a:gd name="connsiteX8642" fmla="*/ 6056637 w 6552172"/>
                <a:gd name="connsiteY8642" fmla="*/ 5545636 h 6415289"/>
                <a:gd name="connsiteX8643" fmla="*/ 6049768 w 6552172"/>
                <a:gd name="connsiteY8643" fmla="*/ 5550916 h 6415289"/>
                <a:gd name="connsiteX8644" fmla="*/ 6045633 w 6552172"/>
                <a:gd name="connsiteY8644" fmla="*/ 5547799 h 6415289"/>
                <a:gd name="connsiteX8645" fmla="*/ 6041817 w 6552172"/>
                <a:gd name="connsiteY8645" fmla="*/ 5318814 h 6415289"/>
                <a:gd name="connsiteX8646" fmla="*/ 6048686 w 6552172"/>
                <a:gd name="connsiteY8646" fmla="*/ 5310990 h 6415289"/>
                <a:gd name="connsiteX8647" fmla="*/ 6057464 w 6552172"/>
                <a:gd name="connsiteY8647" fmla="*/ 5316905 h 6415289"/>
                <a:gd name="connsiteX8648" fmla="*/ 6041944 w 6552172"/>
                <a:gd name="connsiteY8648" fmla="*/ 5318814 h 6415289"/>
                <a:gd name="connsiteX8649" fmla="*/ 6050976 w 6552172"/>
                <a:gd name="connsiteY8649" fmla="*/ 5702492 h 6415289"/>
                <a:gd name="connsiteX8650" fmla="*/ 6057337 w 6552172"/>
                <a:gd name="connsiteY8650" fmla="*/ 5705609 h 6415289"/>
                <a:gd name="connsiteX8651" fmla="*/ 6052885 w 6552172"/>
                <a:gd name="connsiteY8651" fmla="*/ 5708789 h 6415289"/>
                <a:gd name="connsiteX8652" fmla="*/ 6046524 w 6552172"/>
                <a:gd name="connsiteY8652" fmla="*/ 5705609 h 6415289"/>
                <a:gd name="connsiteX8653" fmla="*/ 6051103 w 6552172"/>
                <a:gd name="connsiteY8653" fmla="*/ 5702492 h 6415289"/>
                <a:gd name="connsiteX8654" fmla="*/ 6055810 w 6552172"/>
                <a:gd name="connsiteY8654" fmla="*/ 5781110 h 6415289"/>
                <a:gd name="connsiteX8655" fmla="*/ 6060454 w 6552172"/>
                <a:gd name="connsiteY8655" fmla="*/ 5787471 h 6415289"/>
                <a:gd name="connsiteX8656" fmla="*/ 6053012 w 6552172"/>
                <a:gd name="connsiteY8656" fmla="*/ 5788807 h 6415289"/>
                <a:gd name="connsiteX8657" fmla="*/ 6055938 w 6552172"/>
                <a:gd name="connsiteY8657" fmla="*/ 5781110 h 6415289"/>
                <a:gd name="connsiteX8658" fmla="*/ 6057083 w 6552172"/>
                <a:gd name="connsiteY8658" fmla="*/ 5798602 h 6415289"/>
                <a:gd name="connsiteX8659" fmla="*/ 6061790 w 6552172"/>
                <a:gd name="connsiteY8659" fmla="*/ 5799690 h 6415289"/>
                <a:gd name="connsiteX8660" fmla="*/ 6061853 w 6552172"/>
                <a:gd name="connsiteY8660" fmla="*/ 5799747 h 6415289"/>
                <a:gd name="connsiteX8661" fmla="*/ 6061153 w 6552172"/>
                <a:gd name="connsiteY8661" fmla="*/ 5804645 h 6415289"/>
                <a:gd name="connsiteX8662" fmla="*/ 6056256 w 6552172"/>
                <a:gd name="connsiteY8662" fmla="*/ 5803939 h 6415289"/>
                <a:gd name="connsiteX8663" fmla="*/ 6055938 w 6552172"/>
                <a:gd name="connsiteY8663" fmla="*/ 5803436 h 6415289"/>
                <a:gd name="connsiteX8664" fmla="*/ 6057209 w 6552172"/>
                <a:gd name="connsiteY8664" fmla="*/ 5798602 h 6415289"/>
                <a:gd name="connsiteX8665" fmla="*/ 6059309 w 6552172"/>
                <a:gd name="connsiteY8665" fmla="*/ 4639044 h 6415289"/>
                <a:gd name="connsiteX8666" fmla="*/ 6050722 w 6552172"/>
                <a:gd name="connsiteY8666" fmla="*/ 4628231 h 6415289"/>
                <a:gd name="connsiteX8667" fmla="*/ 6062998 w 6552172"/>
                <a:gd name="connsiteY8667" fmla="*/ 4633192 h 6415289"/>
                <a:gd name="connsiteX8668" fmla="*/ 6063444 w 6552172"/>
                <a:gd name="connsiteY8668" fmla="*/ 4634592 h 6415289"/>
                <a:gd name="connsiteX8669" fmla="*/ 6059436 w 6552172"/>
                <a:gd name="connsiteY8669" fmla="*/ 4639044 h 6415289"/>
                <a:gd name="connsiteX8670" fmla="*/ 6054220 w 6552172"/>
                <a:gd name="connsiteY8670" fmla="*/ 4052204 h 6415289"/>
                <a:gd name="connsiteX8671" fmla="*/ 6057337 w 6552172"/>
                <a:gd name="connsiteY8671" fmla="*/ 4048006 h 6415289"/>
                <a:gd name="connsiteX8672" fmla="*/ 6060454 w 6552172"/>
                <a:gd name="connsiteY8672" fmla="*/ 4052204 h 6415289"/>
                <a:gd name="connsiteX8673" fmla="*/ 6057337 w 6552172"/>
                <a:gd name="connsiteY8673" fmla="*/ 4056402 h 6415289"/>
                <a:gd name="connsiteX8674" fmla="*/ 6054347 w 6552172"/>
                <a:gd name="connsiteY8674" fmla="*/ 4052204 h 6415289"/>
                <a:gd name="connsiteX8675" fmla="*/ 6063380 w 6552172"/>
                <a:gd name="connsiteY8675" fmla="*/ 3503211 h 6415289"/>
                <a:gd name="connsiteX8676" fmla="*/ 6057019 w 6552172"/>
                <a:gd name="connsiteY8676" fmla="*/ 3500031 h 6415289"/>
                <a:gd name="connsiteX8677" fmla="*/ 6064970 w 6552172"/>
                <a:gd name="connsiteY8677" fmla="*/ 3496914 h 6415289"/>
                <a:gd name="connsiteX8678" fmla="*/ 6070949 w 6552172"/>
                <a:gd name="connsiteY8678" fmla="*/ 3500031 h 6415289"/>
                <a:gd name="connsiteX8679" fmla="*/ 6063507 w 6552172"/>
                <a:gd name="connsiteY8679" fmla="*/ 3503147 h 6415289"/>
                <a:gd name="connsiteX8680" fmla="*/ 6082462 w 6552172"/>
                <a:gd name="connsiteY8680" fmla="*/ 1590226 h 6415289"/>
                <a:gd name="connsiteX8681" fmla="*/ 6086914 w 6552172"/>
                <a:gd name="connsiteY8681" fmla="*/ 1595188 h 6415289"/>
                <a:gd name="connsiteX8682" fmla="*/ 6085069 w 6552172"/>
                <a:gd name="connsiteY8682" fmla="*/ 1601548 h 6415289"/>
                <a:gd name="connsiteX8683" fmla="*/ 6074193 w 6552172"/>
                <a:gd name="connsiteY8683" fmla="*/ 1599704 h 6415289"/>
                <a:gd name="connsiteX8684" fmla="*/ 6082780 w 6552172"/>
                <a:gd name="connsiteY8684" fmla="*/ 1590226 h 6415289"/>
                <a:gd name="connsiteX8685" fmla="*/ 6086533 w 6552172"/>
                <a:gd name="connsiteY8685" fmla="*/ 1555624 h 6415289"/>
                <a:gd name="connsiteX8686" fmla="*/ 6089077 w 6552172"/>
                <a:gd name="connsiteY8686" fmla="*/ 1561985 h 6415289"/>
                <a:gd name="connsiteX8687" fmla="*/ 6080426 w 6552172"/>
                <a:gd name="connsiteY8687" fmla="*/ 1565101 h 6415289"/>
                <a:gd name="connsiteX8688" fmla="*/ 6082780 w 6552172"/>
                <a:gd name="connsiteY8688" fmla="*/ 1556411 h 6415289"/>
                <a:gd name="connsiteX8689" fmla="*/ 6086851 w 6552172"/>
                <a:gd name="connsiteY8689" fmla="*/ 1555624 h 6415289"/>
                <a:gd name="connsiteX8690" fmla="*/ 6086533 w 6552172"/>
                <a:gd name="connsiteY8690" fmla="*/ 2771156 h 6415289"/>
                <a:gd name="connsiteX8691" fmla="*/ 6084688 w 6552172"/>
                <a:gd name="connsiteY8691" fmla="*/ 2781143 h 6415289"/>
                <a:gd name="connsiteX8692" fmla="*/ 6073684 w 6552172"/>
                <a:gd name="connsiteY8692" fmla="*/ 2782351 h 6415289"/>
                <a:gd name="connsiteX8693" fmla="*/ 6078073 w 6552172"/>
                <a:gd name="connsiteY8693" fmla="*/ 2772365 h 6415289"/>
                <a:gd name="connsiteX8694" fmla="*/ 6087169 w 6552172"/>
                <a:gd name="connsiteY8694" fmla="*/ 2771156 h 6415289"/>
                <a:gd name="connsiteX8695" fmla="*/ 6080172 w 6552172"/>
                <a:gd name="connsiteY8695" fmla="*/ 2474366 h 6415289"/>
                <a:gd name="connsiteX8696" fmla="*/ 6083416 w 6552172"/>
                <a:gd name="connsiteY8696" fmla="*/ 2471185 h 6415289"/>
                <a:gd name="connsiteX8697" fmla="*/ 6084816 w 6552172"/>
                <a:gd name="connsiteY8697" fmla="*/ 2474366 h 6415289"/>
                <a:gd name="connsiteX8698" fmla="*/ 6081508 w 6552172"/>
                <a:gd name="connsiteY8698" fmla="*/ 2477482 h 6415289"/>
                <a:gd name="connsiteX8699" fmla="*/ 6080745 w 6552172"/>
                <a:gd name="connsiteY8699" fmla="*/ 2474366 h 6415289"/>
                <a:gd name="connsiteX8700" fmla="*/ 6075528 w 6552172"/>
                <a:gd name="connsiteY8700" fmla="*/ 1915704 h 6415289"/>
                <a:gd name="connsiteX8701" fmla="*/ 6068214 w 6552172"/>
                <a:gd name="connsiteY8701" fmla="*/ 1921556 h 6415289"/>
                <a:gd name="connsiteX8702" fmla="*/ 6070822 w 6552172"/>
                <a:gd name="connsiteY8702" fmla="*/ 1911124 h 6415289"/>
                <a:gd name="connsiteX8703" fmla="*/ 6076038 w 6552172"/>
                <a:gd name="connsiteY8703" fmla="*/ 1915088 h 6415289"/>
                <a:gd name="connsiteX8704" fmla="*/ 6076101 w 6552172"/>
                <a:gd name="connsiteY8704" fmla="*/ 1915704 h 6415289"/>
                <a:gd name="connsiteX8705" fmla="*/ 6073938 w 6552172"/>
                <a:gd name="connsiteY8705" fmla="*/ 687259 h 6415289"/>
                <a:gd name="connsiteX8706" fmla="*/ 6069295 w 6552172"/>
                <a:gd name="connsiteY8706" fmla="*/ 684079 h 6415289"/>
                <a:gd name="connsiteX8707" fmla="*/ 6073938 w 6552172"/>
                <a:gd name="connsiteY8707" fmla="*/ 680962 h 6415289"/>
                <a:gd name="connsiteX8708" fmla="*/ 6078582 w 6552172"/>
                <a:gd name="connsiteY8708" fmla="*/ 684079 h 6415289"/>
                <a:gd name="connsiteX8709" fmla="*/ 6074511 w 6552172"/>
                <a:gd name="connsiteY8709" fmla="*/ 687259 h 6415289"/>
                <a:gd name="connsiteX8710" fmla="*/ 6070822 w 6552172"/>
                <a:gd name="connsiteY8710" fmla="*/ 705069 h 6415289"/>
                <a:gd name="connsiteX8711" fmla="*/ 6066688 w 6552172"/>
                <a:gd name="connsiteY8711" fmla="*/ 711430 h 6415289"/>
                <a:gd name="connsiteX8712" fmla="*/ 6063634 w 6552172"/>
                <a:gd name="connsiteY8712" fmla="*/ 705069 h 6415289"/>
                <a:gd name="connsiteX8713" fmla="*/ 6071395 w 6552172"/>
                <a:gd name="connsiteY8713" fmla="*/ 705069 h 6415289"/>
                <a:gd name="connsiteX8714" fmla="*/ 6066178 w 6552172"/>
                <a:gd name="connsiteY8714" fmla="*/ 1099433 h 6415289"/>
                <a:gd name="connsiteX8715" fmla="*/ 6069295 w 6552172"/>
                <a:gd name="connsiteY8715" fmla="*/ 1102614 h 6415289"/>
                <a:gd name="connsiteX8716" fmla="*/ 6066178 w 6552172"/>
                <a:gd name="connsiteY8716" fmla="*/ 1105731 h 6415289"/>
                <a:gd name="connsiteX8717" fmla="*/ 6063125 w 6552172"/>
                <a:gd name="connsiteY8717" fmla="*/ 1102614 h 6415289"/>
                <a:gd name="connsiteX8718" fmla="*/ 6066178 w 6552172"/>
                <a:gd name="connsiteY8718" fmla="*/ 1099340 h 6415289"/>
                <a:gd name="connsiteX8719" fmla="*/ 6066751 w 6552172"/>
                <a:gd name="connsiteY8719" fmla="*/ 1099370 h 6415289"/>
                <a:gd name="connsiteX8720" fmla="*/ 6067577 w 6552172"/>
                <a:gd name="connsiteY8720" fmla="*/ 4450322 h 6415289"/>
                <a:gd name="connsiteX8721" fmla="*/ 6072412 w 6552172"/>
                <a:gd name="connsiteY8721" fmla="*/ 4453438 h 6415289"/>
                <a:gd name="connsiteX8722" fmla="*/ 6069486 w 6552172"/>
                <a:gd name="connsiteY8722" fmla="*/ 4456619 h 6415289"/>
                <a:gd name="connsiteX8723" fmla="*/ 6064652 w 6552172"/>
                <a:gd name="connsiteY8723" fmla="*/ 4453438 h 6415289"/>
                <a:gd name="connsiteX8724" fmla="*/ 6068151 w 6552172"/>
                <a:gd name="connsiteY8724" fmla="*/ 4450258 h 6415289"/>
                <a:gd name="connsiteX8725" fmla="*/ 6069295 w 6552172"/>
                <a:gd name="connsiteY8725" fmla="*/ 1977276 h 6415289"/>
                <a:gd name="connsiteX8726" fmla="*/ 6063889 w 6552172"/>
                <a:gd name="connsiteY8726" fmla="*/ 1973332 h 6415289"/>
                <a:gd name="connsiteX8727" fmla="*/ 6071204 w 6552172"/>
                <a:gd name="connsiteY8727" fmla="*/ 1969807 h 6415289"/>
                <a:gd name="connsiteX8728" fmla="*/ 6074701 w 6552172"/>
                <a:gd name="connsiteY8728" fmla="*/ 1973332 h 6415289"/>
                <a:gd name="connsiteX8729" fmla="*/ 6069868 w 6552172"/>
                <a:gd name="connsiteY8729" fmla="*/ 1977212 h 6415289"/>
                <a:gd name="connsiteX8730" fmla="*/ 6081126 w 6552172"/>
                <a:gd name="connsiteY8730" fmla="*/ 3991968 h 6415289"/>
                <a:gd name="connsiteX8731" fmla="*/ 6077246 w 6552172"/>
                <a:gd name="connsiteY8731" fmla="*/ 3997248 h 6415289"/>
                <a:gd name="connsiteX8732" fmla="*/ 6072412 w 6552172"/>
                <a:gd name="connsiteY8732" fmla="*/ 3990887 h 6415289"/>
                <a:gd name="connsiteX8733" fmla="*/ 6081699 w 6552172"/>
                <a:gd name="connsiteY8733" fmla="*/ 3991905 h 6415289"/>
                <a:gd name="connsiteX8734" fmla="*/ 6083989 w 6552172"/>
                <a:gd name="connsiteY8734" fmla="*/ 4345561 h 6415289"/>
                <a:gd name="connsiteX8735" fmla="*/ 6092321 w 6552172"/>
                <a:gd name="connsiteY8735" fmla="*/ 4350713 h 6415289"/>
                <a:gd name="connsiteX8736" fmla="*/ 6078900 w 6552172"/>
                <a:gd name="connsiteY8736" fmla="*/ 4351540 h 6415289"/>
                <a:gd name="connsiteX8737" fmla="*/ 6084561 w 6552172"/>
                <a:gd name="connsiteY8737" fmla="*/ 4345497 h 6415289"/>
                <a:gd name="connsiteX8738" fmla="*/ 6081953 w 6552172"/>
                <a:gd name="connsiteY8738" fmla="*/ 4746286 h 6415289"/>
                <a:gd name="connsiteX8739" fmla="*/ 6086851 w 6552172"/>
                <a:gd name="connsiteY8739" fmla="*/ 4736427 h 6415289"/>
                <a:gd name="connsiteX8740" fmla="*/ 6090985 w 6552172"/>
                <a:gd name="connsiteY8740" fmla="*/ 4744314 h 6415289"/>
                <a:gd name="connsiteX8741" fmla="*/ 6082526 w 6552172"/>
                <a:gd name="connsiteY8741" fmla="*/ 4746413 h 6415289"/>
                <a:gd name="connsiteX8742" fmla="*/ 6094102 w 6552172"/>
                <a:gd name="connsiteY8742" fmla="*/ 5644037 h 6415289"/>
                <a:gd name="connsiteX8743" fmla="*/ 6083479 w 6552172"/>
                <a:gd name="connsiteY8743" fmla="*/ 5643655 h 6415289"/>
                <a:gd name="connsiteX8744" fmla="*/ 6083034 w 6552172"/>
                <a:gd name="connsiteY8744" fmla="*/ 5637295 h 6415289"/>
                <a:gd name="connsiteX8745" fmla="*/ 6094674 w 6552172"/>
                <a:gd name="connsiteY8745" fmla="*/ 5644164 h 6415289"/>
                <a:gd name="connsiteX8746" fmla="*/ 6084306 w 6552172"/>
                <a:gd name="connsiteY8746" fmla="*/ 5341903 h 6415289"/>
                <a:gd name="connsiteX8747" fmla="*/ 6083989 w 6552172"/>
                <a:gd name="connsiteY8747" fmla="*/ 5351317 h 6415289"/>
                <a:gd name="connsiteX8748" fmla="*/ 6080426 w 6552172"/>
                <a:gd name="connsiteY8748" fmla="*/ 5360540 h 6415289"/>
                <a:gd name="connsiteX8749" fmla="*/ 6078136 w 6552172"/>
                <a:gd name="connsiteY8749" fmla="*/ 5365692 h 6415289"/>
                <a:gd name="connsiteX8750" fmla="*/ 6075783 w 6552172"/>
                <a:gd name="connsiteY8750" fmla="*/ 5338786 h 6415289"/>
                <a:gd name="connsiteX8751" fmla="*/ 6084879 w 6552172"/>
                <a:gd name="connsiteY8751" fmla="*/ 5342030 h 6415289"/>
                <a:gd name="connsiteX8752" fmla="*/ 6081381 w 6552172"/>
                <a:gd name="connsiteY8752" fmla="*/ 5749561 h 6415289"/>
                <a:gd name="connsiteX8753" fmla="*/ 6088950 w 6552172"/>
                <a:gd name="connsiteY8753" fmla="*/ 5757703 h 6415289"/>
                <a:gd name="connsiteX8754" fmla="*/ 6075910 w 6552172"/>
                <a:gd name="connsiteY8754" fmla="*/ 5759293 h 6415289"/>
                <a:gd name="connsiteX8755" fmla="*/ 6081953 w 6552172"/>
                <a:gd name="connsiteY8755" fmla="*/ 5749688 h 6415289"/>
                <a:gd name="connsiteX8756" fmla="*/ 6083734 w 6552172"/>
                <a:gd name="connsiteY8756" fmla="*/ 5700265 h 6415289"/>
                <a:gd name="connsiteX8757" fmla="*/ 6086342 w 6552172"/>
                <a:gd name="connsiteY8757" fmla="*/ 5692887 h 6415289"/>
                <a:gd name="connsiteX8758" fmla="*/ 6090985 w 6552172"/>
                <a:gd name="connsiteY8758" fmla="*/ 5697658 h 6415289"/>
                <a:gd name="connsiteX8759" fmla="*/ 6090985 w 6552172"/>
                <a:gd name="connsiteY8759" fmla="*/ 5697658 h 6415289"/>
                <a:gd name="connsiteX8760" fmla="*/ 6084306 w 6552172"/>
                <a:gd name="connsiteY8760" fmla="*/ 5700393 h 6415289"/>
                <a:gd name="connsiteX8761" fmla="*/ 6104279 w 6552172"/>
                <a:gd name="connsiteY8761" fmla="*/ 5734613 h 6415289"/>
                <a:gd name="connsiteX8762" fmla="*/ 6112676 w 6552172"/>
                <a:gd name="connsiteY8762" fmla="*/ 5745617 h 6415289"/>
                <a:gd name="connsiteX8763" fmla="*/ 6103452 w 6552172"/>
                <a:gd name="connsiteY8763" fmla="*/ 5744854 h 6415289"/>
                <a:gd name="connsiteX8764" fmla="*/ 6095756 w 6552172"/>
                <a:gd name="connsiteY8764" fmla="*/ 5738939 h 6415289"/>
                <a:gd name="connsiteX8765" fmla="*/ 6090985 w 6552172"/>
                <a:gd name="connsiteY8765" fmla="*/ 5735695 h 6415289"/>
                <a:gd name="connsiteX8766" fmla="*/ 6104852 w 6552172"/>
                <a:gd name="connsiteY8766" fmla="*/ 5734741 h 6415289"/>
                <a:gd name="connsiteX8767" fmla="*/ 6107778 w 6552172"/>
                <a:gd name="connsiteY8767" fmla="*/ 5324538 h 6415289"/>
                <a:gd name="connsiteX8768" fmla="*/ 6105933 w 6552172"/>
                <a:gd name="connsiteY8768" fmla="*/ 5322630 h 6415289"/>
                <a:gd name="connsiteX8769" fmla="*/ 6111849 w 6552172"/>
                <a:gd name="connsiteY8769" fmla="*/ 5322630 h 6415289"/>
                <a:gd name="connsiteX8770" fmla="*/ 6108350 w 6552172"/>
                <a:gd name="connsiteY8770" fmla="*/ 5324665 h 6415289"/>
                <a:gd name="connsiteX8771" fmla="*/ 6108858 w 6552172"/>
                <a:gd name="connsiteY8771" fmla="*/ 5386937 h 6415289"/>
                <a:gd name="connsiteX8772" fmla="*/ 6103643 w 6552172"/>
                <a:gd name="connsiteY8772" fmla="*/ 5390881 h 6415289"/>
                <a:gd name="connsiteX8773" fmla="*/ 6097282 w 6552172"/>
                <a:gd name="connsiteY8773" fmla="*/ 5385919 h 6415289"/>
                <a:gd name="connsiteX8774" fmla="*/ 6109240 w 6552172"/>
                <a:gd name="connsiteY8774" fmla="*/ 5387064 h 6415289"/>
                <a:gd name="connsiteX8775" fmla="*/ 6096137 w 6552172"/>
                <a:gd name="connsiteY8775" fmla="*/ 4586441 h 6415289"/>
                <a:gd name="connsiteX8776" fmla="*/ 6098681 w 6552172"/>
                <a:gd name="connsiteY8776" fmla="*/ 4579126 h 6415289"/>
                <a:gd name="connsiteX8777" fmla="*/ 6103325 w 6552172"/>
                <a:gd name="connsiteY8777" fmla="*/ 4583833 h 6415289"/>
                <a:gd name="connsiteX8778" fmla="*/ 6096519 w 6552172"/>
                <a:gd name="connsiteY8778" fmla="*/ 4586568 h 6415289"/>
                <a:gd name="connsiteX8779" fmla="*/ 6098745 w 6552172"/>
                <a:gd name="connsiteY8779" fmla="*/ 4387160 h 6415289"/>
                <a:gd name="connsiteX8780" fmla="*/ 6087614 w 6552172"/>
                <a:gd name="connsiteY8780" fmla="*/ 4366869 h 6415289"/>
                <a:gd name="connsiteX8781" fmla="*/ 6103325 w 6552172"/>
                <a:gd name="connsiteY8781" fmla="*/ 4384488 h 6415289"/>
                <a:gd name="connsiteX8782" fmla="*/ 6099381 w 6552172"/>
                <a:gd name="connsiteY8782" fmla="*/ 4387287 h 6415289"/>
                <a:gd name="connsiteX8783" fmla="*/ 6099890 w 6552172"/>
                <a:gd name="connsiteY8783" fmla="*/ 1618404 h 6415289"/>
                <a:gd name="connsiteX8784" fmla="*/ 6097091 w 6552172"/>
                <a:gd name="connsiteY8784" fmla="*/ 1613761 h 6415289"/>
                <a:gd name="connsiteX8785" fmla="*/ 6106442 w 6552172"/>
                <a:gd name="connsiteY8785" fmla="*/ 1615478 h 6415289"/>
                <a:gd name="connsiteX8786" fmla="*/ 6100526 w 6552172"/>
                <a:gd name="connsiteY8786" fmla="*/ 1618531 h 6415289"/>
                <a:gd name="connsiteX8787" fmla="*/ 6107459 w 6552172"/>
                <a:gd name="connsiteY8787" fmla="*/ 1960102 h 6415289"/>
                <a:gd name="connsiteX8788" fmla="*/ 6098491 w 6552172"/>
                <a:gd name="connsiteY8788" fmla="*/ 1963995 h 6415289"/>
                <a:gd name="connsiteX8789" fmla="*/ 6096455 w 6552172"/>
                <a:gd name="connsiteY8789" fmla="*/ 1962773 h 6415289"/>
                <a:gd name="connsiteX8790" fmla="*/ 6103643 w 6552172"/>
                <a:gd name="connsiteY8790" fmla="*/ 1942483 h 6415289"/>
                <a:gd name="connsiteX8791" fmla="*/ 6108095 w 6552172"/>
                <a:gd name="connsiteY8791" fmla="*/ 1960229 h 6415289"/>
                <a:gd name="connsiteX8792" fmla="*/ 6101798 w 6552172"/>
                <a:gd name="connsiteY8792" fmla="*/ 2999633 h 6415289"/>
                <a:gd name="connsiteX8793" fmla="*/ 6104725 w 6552172"/>
                <a:gd name="connsiteY8793" fmla="*/ 2996517 h 6415289"/>
                <a:gd name="connsiteX8794" fmla="*/ 6109495 w 6552172"/>
                <a:gd name="connsiteY8794" fmla="*/ 2999633 h 6415289"/>
                <a:gd name="connsiteX8795" fmla="*/ 6106632 w 6552172"/>
                <a:gd name="connsiteY8795" fmla="*/ 3002814 h 6415289"/>
                <a:gd name="connsiteX8796" fmla="*/ 6102435 w 6552172"/>
                <a:gd name="connsiteY8796" fmla="*/ 2999761 h 6415289"/>
                <a:gd name="connsiteX8797" fmla="*/ 6103325 w 6552172"/>
                <a:gd name="connsiteY8797" fmla="*/ 2243154 h 6415289"/>
                <a:gd name="connsiteX8798" fmla="*/ 6114711 w 6552172"/>
                <a:gd name="connsiteY8798" fmla="*/ 2236411 h 6415289"/>
                <a:gd name="connsiteX8799" fmla="*/ 6115729 w 6552172"/>
                <a:gd name="connsiteY8799" fmla="*/ 2242772 h 6415289"/>
                <a:gd name="connsiteX8800" fmla="*/ 6103961 w 6552172"/>
                <a:gd name="connsiteY8800" fmla="*/ 2243281 h 6415289"/>
                <a:gd name="connsiteX8801" fmla="*/ 6117319 w 6552172"/>
                <a:gd name="connsiteY8801" fmla="*/ 3679276 h 6415289"/>
                <a:gd name="connsiteX8802" fmla="*/ 6121962 w 6552172"/>
                <a:gd name="connsiteY8802" fmla="*/ 3682392 h 6415289"/>
                <a:gd name="connsiteX8803" fmla="*/ 6117319 w 6552172"/>
                <a:gd name="connsiteY8803" fmla="*/ 3685573 h 6415289"/>
                <a:gd name="connsiteX8804" fmla="*/ 6112612 w 6552172"/>
                <a:gd name="connsiteY8804" fmla="*/ 3682392 h 6415289"/>
                <a:gd name="connsiteX8805" fmla="*/ 6117955 w 6552172"/>
                <a:gd name="connsiteY8805" fmla="*/ 3679403 h 6415289"/>
                <a:gd name="connsiteX8806" fmla="*/ 6090158 w 6552172"/>
                <a:gd name="connsiteY8806" fmla="*/ 885713 h 6415289"/>
                <a:gd name="connsiteX8807" fmla="*/ 6109240 w 6552172"/>
                <a:gd name="connsiteY8807" fmla="*/ 879353 h 6415289"/>
                <a:gd name="connsiteX8808" fmla="*/ 6114965 w 6552172"/>
                <a:gd name="connsiteY8808" fmla="*/ 883551 h 6415289"/>
                <a:gd name="connsiteX8809" fmla="*/ 6090158 w 6552172"/>
                <a:gd name="connsiteY8809" fmla="*/ 885713 h 6415289"/>
                <a:gd name="connsiteX8810" fmla="*/ 6109240 w 6552172"/>
                <a:gd name="connsiteY8810" fmla="*/ 386715 h 6415289"/>
                <a:gd name="connsiteX8811" fmla="*/ 6105361 w 6552172"/>
                <a:gd name="connsiteY8811" fmla="*/ 399437 h 6415289"/>
                <a:gd name="connsiteX8812" fmla="*/ 6097282 w 6552172"/>
                <a:gd name="connsiteY8812" fmla="*/ 403062 h 6415289"/>
                <a:gd name="connsiteX8813" fmla="*/ 6105552 w 6552172"/>
                <a:gd name="connsiteY8813" fmla="*/ 382327 h 6415289"/>
                <a:gd name="connsiteX8814" fmla="*/ 6109240 w 6552172"/>
                <a:gd name="connsiteY8814" fmla="*/ 386715 h 6415289"/>
                <a:gd name="connsiteX8815" fmla="*/ 6100590 w 6552172"/>
                <a:gd name="connsiteY8815" fmla="*/ 555783 h 6415289"/>
                <a:gd name="connsiteX8816" fmla="*/ 6103707 w 6552172"/>
                <a:gd name="connsiteY8816" fmla="*/ 559981 h 6415289"/>
                <a:gd name="connsiteX8817" fmla="*/ 6098428 w 6552172"/>
                <a:gd name="connsiteY8817" fmla="*/ 566978 h 6415289"/>
                <a:gd name="connsiteX8818" fmla="*/ 6095311 w 6552172"/>
                <a:gd name="connsiteY8818" fmla="*/ 562780 h 6415289"/>
                <a:gd name="connsiteX8819" fmla="*/ 6100399 w 6552172"/>
                <a:gd name="connsiteY8819" fmla="*/ 555783 h 6415289"/>
                <a:gd name="connsiteX8820" fmla="*/ 6103388 w 6552172"/>
                <a:gd name="connsiteY8820" fmla="*/ 744887 h 6415289"/>
                <a:gd name="connsiteX8821" fmla="*/ 6104152 w 6552172"/>
                <a:gd name="connsiteY8821" fmla="*/ 753347 h 6415289"/>
                <a:gd name="connsiteX8822" fmla="*/ 6092957 w 6552172"/>
                <a:gd name="connsiteY8822" fmla="*/ 744442 h 6415289"/>
                <a:gd name="connsiteX8823" fmla="*/ 6103198 w 6552172"/>
                <a:gd name="connsiteY8823" fmla="*/ 744887 h 6415289"/>
                <a:gd name="connsiteX8824" fmla="*/ 6088632 w 6552172"/>
                <a:gd name="connsiteY8824" fmla="*/ 245253 h 6415289"/>
                <a:gd name="connsiteX8825" fmla="*/ 6104915 w 6552172"/>
                <a:gd name="connsiteY8825" fmla="*/ 234949 h 6415289"/>
                <a:gd name="connsiteX8826" fmla="*/ 6101608 w 6552172"/>
                <a:gd name="connsiteY8826" fmla="*/ 243027 h 6415289"/>
                <a:gd name="connsiteX8827" fmla="*/ 6088441 w 6552172"/>
                <a:gd name="connsiteY8827" fmla="*/ 245253 h 6415289"/>
                <a:gd name="connsiteX8828" fmla="*/ 6098364 w 6552172"/>
                <a:gd name="connsiteY8828" fmla="*/ 152387 h 6415289"/>
                <a:gd name="connsiteX8829" fmla="*/ 6089650 w 6552172"/>
                <a:gd name="connsiteY8829" fmla="*/ 140874 h 6415289"/>
                <a:gd name="connsiteX8830" fmla="*/ 6101035 w 6552172"/>
                <a:gd name="connsiteY8830" fmla="*/ 147234 h 6415289"/>
                <a:gd name="connsiteX8831" fmla="*/ 6098173 w 6552172"/>
                <a:gd name="connsiteY8831" fmla="*/ 152387 h 6415289"/>
                <a:gd name="connsiteX8832" fmla="*/ 6070058 w 6552172"/>
                <a:gd name="connsiteY8832" fmla="*/ 441990 h 6415289"/>
                <a:gd name="connsiteX8833" fmla="*/ 6063698 w 6552172"/>
                <a:gd name="connsiteY8833" fmla="*/ 444980 h 6415289"/>
                <a:gd name="connsiteX8834" fmla="*/ 6060963 w 6552172"/>
                <a:gd name="connsiteY8834" fmla="*/ 440273 h 6415289"/>
                <a:gd name="connsiteX8835" fmla="*/ 6069868 w 6552172"/>
                <a:gd name="connsiteY8835" fmla="*/ 441990 h 6415289"/>
                <a:gd name="connsiteX8836" fmla="*/ 6075338 w 6552172"/>
                <a:gd name="connsiteY8836" fmla="*/ 461835 h 6415289"/>
                <a:gd name="connsiteX8837" fmla="*/ 6075338 w 6552172"/>
                <a:gd name="connsiteY8837" fmla="*/ 468196 h 6415289"/>
                <a:gd name="connsiteX8838" fmla="*/ 6075338 w 6552172"/>
                <a:gd name="connsiteY8838" fmla="*/ 468196 h 6415289"/>
                <a:gd name="connsiteX8839" fmla="*/ 6051422 w 6552172"/>
                <a:gd name="connsiteY8839" fmla="*/ 470677 h 6415289"/>
                <a:gd name="connsiteX8840" fmla="*/ 6075147 w 6552172"/>
                <a:gd name="connsiteY8840" fmla="*/ 461835 h 6415289"/>
                <a:gd name="connsiteX8841" fmla="*/ 6068977 w 6552172"/>
                <a:gd name="connsiteY8841" fmla="*/ 669576 h 6415289"/>
                <a:gd name="connsiteX8842" fmla="*/ 6066814 w 6552172"/>
                <a:gd name="connsiteY8842" fmla="*/ 675937 h 6415289"/>
                <a:gd name="connsiteX8843" fmla="*/ 6054093 w 6552172"/>
                <a:gd name="connsiteY8843" fmla="*/ 675937 h 6415289"/>
                <a:gd name="connsiteX8844" fmla="*/ 6068977 w 6552172"/>
                <a:gd name="connsiteY8844" fmla="*/ 669576 h 6415289"/>
                <a:gd name="connsiteX8845" fmla="*/ 6058355 w 6552172"/>
                <a:gd name="connsiteY8845" fmla="*/ 1964554 h 6415289"/>
                <a:gd name="connsiteX8846" fmla="*/ 6050912 w 6552172"/>
                <a:gd name="connsiteY8846" fmla="*/ 1972505 h 6415289"/>
                <a:gd name="connsiteX8847" fmla="*/ 6041054 w 6552172"/>
                <a:gd name="connsiteY8847" fmla="*/ 1975622 h 6415289"/>
                <a:gd name="connsiteX8848" fmla="*/ 6048241 w 6552172"/>
                <a:gd name="connsiteY8848" fmla="*/ 1955204 h 6415289"/>
                <a:gd name="connsiteX8849" fmla="*/ 6058355 w 6552172"/>
                <a:gd name="connsiteY8849" fmla="*/ 1964554 h 6415289"/>
                <a:gd name="connsiteX8850" fmla="*/ 6028269 w 6552172"/>
                <a:gd name="connsiteY8850" fmla="*/ 5588953 h 6415289"/>
                <a:gd name="connsiteX8851" fmla="*/ 6041626 w 6552172"/>
                <a:gd name="connsiteY8851" fmla="*/ 5593914 h 6415289"/>
                <a:gd name="connsiteX8852" fmla="*/ 6031385 w 6552172"/>
                <a:gd name="connsiteY8852" fmla="*/ 5596459 h 6415289"/>
                <a:gd name="connsiteX8853" fmla="*/ 6028078 w 6552172"/>
                <a:gd name="connsiteY8853" fmla="*/ 5588953 h 6415289"/>
                <a:gd name="connsiteX8854" fmla="*/ 6039718 w 6552172"/>
                <a:gd name="connsiteY8854" fmla="*/ 5606954 h 6415289"/>
                <a:gd name="connsiteX8855" fmla="*/ 6043725 w 6552172"/>
                <a:gd name="connsiteY8855" fmla="*/ 5614332 h 6415289"/>
                <a:gd name="connsiteX8856" fmla="*/ 6035265 w 6552172"/>
                <a:gd name="connsiteY8856" fmla="*/ 5620693 h 6415289"/>
                <a:gd name="connsiteX8857" fmla="*/ 6039273 w 6552172"/>
                <a:gd name="connsiteY8857" fmla="*/ 5606954 h 6415289"/>
                <a:gd name="connsiteX8858" fmla="*/ 6056892 w 6552172"/>
                <a:gd name="connsiteY8858" fmla="*/ 5944072 h 6415289"/>
                <a:gd name="connsiteX8859" fmla="*/ 6050149 w 6552172"/>
                <a:gd name="connsiteY8859" fmla="*/ 5948015 h 6415289"/>
                <a:gd name="connsiteX8860" fmla="*/ 6042135 w 6552172"/>
                <a:gd name="connsiteY8860" fmla="*/ 5943054 h 6415289"/>
                <a:gd name="connsiteX8861" fmla="*/ 6056701 w 6552172"/>
                <a:gd name="connsiteY8861" fmla="*/ 5943944 h 6415289"/>
                <a:gd name="connsiteX8862" fmla="*/ 6052376 w 6552172"/>
                <a:gd name="connsiteY8862" fmla="*/ 6058119 h 6415289"/>
                <a:gd name="connsiteX8863" fmla="*/ 6047668 w 6552172"/>
                <a:gd name="connsiteY8863" fmla="*/ 6064480 h 6415289"/>
                <a:gd name="connsiteX8864" fmla="*/ 6046460 w 6552172"/>
                <a:gd name="connsiteY8864" fmla="*/ 6059519 h 6415289"/>
                <a:gd name="connsiteX8865" fmla="*/ 6048369 w 6552172"/>
                <a:gd name="connsiteY8865" fmla="*/ 6053158 h 6415289"/>
                <a:gd name="connsiteX8866" fmla="*/ 6051167 w 6552172"/>
                <a:gd name="connsiteY8866" fmla="*/ 6051822 h 6415289"/>
                <a:gd name="connsiteX8867" fmla="*/ 6051994 w 6552172"/>
                <a:gd name="connsiteY8867" fmla="*/ 6057992 h 6415289"/>
                <a:gd name="connsiteX8868" fmla="*/ 6044743 w 6552172"/>
                <a:gd name="connsiteY8868" fmla="*/ 6084389 h 6415289"/>
                <a:gd name="connsiteX8869" fmla="*/ 6055556 w 6552172"/>
                <a:gd name="connsiteY8869" fmla="*/ 6089605 h 6415289"/>
                <a:gd name="connsiteX8870" fmla="*/ 6054792 w 6552172"/>
                <a:gd name="connsiteY8870" fmla="*/ 6098955 h 6415289"/>
                <a:gd name="connsiteX8871" fmla="*/ 6047796 w 6552172"/>
                <a:gd name="connsiteY8871" fmla="*/ 6102199 h 6415289"/>
                <a:gd name="connsiteX8872" fmla="*/ 6039082 w 6552172"/>
                <a:gd name="connsiteY8872" fmla="*/ 6084453 h 6415289"/>
                <a:gd name="connsiteX8873" fmla="*/ 6044552 w 6552172"/>
                <a:gd name="connsiteY8873" fmla="*/ 6084262 h 6415289"/>
                <a:gd name="connsiteX8874" fmla="*/ 6057464 w 6552172"/>
                <a:gd name="connsiteY8874" fmla="*/ 5872514 h 6415289"/>
                <a:gd name="connsiteX8875" fmla="*/ 6060581 w 6552172"/>
                <a:gd name="connsiteY8875" fmla="*/ 5869397 h 6415289"/>
                <a:gd name="connsiteX8876" fmla="*/ 6063698 w 6552172"/>
                <a:gd name="connsiteY8876" fmla="*/ 5872514 h 6415289"/>
                <a:gd name="connsiteX8877" fmla="*/ 6060581 w 6552172"/>
                <a:gd name="connsiteY8877" fmla="*/ 5875630 h 6415289"/>
                <a:gd name="connsiteX8878" fmla="*/ 6057464 w 6552172"/>
                <a:gd name="connsiteY8878" fmla="*/ 5872514 h 6415289"/>
                <a:gd name="connsiteX8879" fmla="*/ 6057464 w 6552172"/>
                <a:gd name="connsiteY8879" fmla="*/ 5872386 h 6415289"/>
                <a:gd name="connsiteX8880" fmla="*/ 6062107 w 6552172"/>
                <a:gd name="connsiteY8880" fmla="*/ 5828434 h 6415289"/>
                <a:gd name="connsiteX8881" fmla="*/ 6063507 w 6552172"/>
                <a:gd name="connsiteY8881" fmla="*/ 5825317 h 6415289"/>
                <a:gd name="connsiteX8882" fmla="*/ 6066751 w 6552172"/>
                <a:gd name="connsiteY8882" fmla="*/ 5828434 h 6415289"/>
                <a:gd name="connsiteX8883" fmla="*/ 6066751 w 6552172"/>
                <a:gd name="connsiteY8883" fmla="*/ 5828434 h 6415289"/>
                <a:gd name="connsiteX8884" fmla="*/ 6065415 w 6552172"/>
                <a:gd name="connsiteY8884" fmla="*/ 5831614 h 6415289"/>
                <a:gd name="connsiteX8885" fmla="*/ 6062107 w 6552172"/>
                <a:gd name="connsiteY8885" fmla="*/ 5828307 h 6415289"/>
                <a:gd name="connsiteX8886" fmla="*/ 6065861 w 6552172"/>
                <a:gd name="connsiteY8886" fmla="*/ 4641079 h 6415289"/>
                <a:gd name="connsiteX8887" fmla="*/ 6072985 w 6552172"/>
                <a:gd name="connsiteY8887" fmla="*/ 4647440 h 6415289"/>
                <a:gd name="connsiteX8888" fmla="*/ 6070186 w 6552172"/>
                <a:gd name="connsiteY8888" fmla="*/ 4652020 h 6415289"/>
                <a:gd name="connsiteX8889" fmla="*/ 6065861 w 6552172"/>
                <a:gd name="connsiteY8889" fmla="*/ 4640952 h 6415289"/>
                <a:gd name="connsiteX8890" fmla="*/ 6067896 w 6552172"/>
                <a:gd name="connsiteY8890" fmla="*/ 4706849 h 6415289"/>
                <a:gd name="connsiteX8891" fmla="*/ 6074257 w 6552172"/>
                <a:gd name="connsiteY8891" fmla="*/ 4702079 h 6415289"/>
                <a:gd name="connsiteX8892" fmla="*/ 6083734 w 6552172"/>
                <a:gd name="connsiteY8892" fmla="*/ 4717853 h 6415289"/>
                <a:gd name="connsiteX8893" fmla="*/ 6067896 w 6552172"/>
                <a:gd name="connsiteY8893" fmla="*/ 4706722 h 6415289"/>
                <a:gd name="connsiteX8894" fmla="*/ 6074257 w 6552172"/>
                <a:gd name="connsiteY8894" fmla="*/ 5888224 h 6415289"/>
                <a:gd name="connsiteX8895" fmla="*/ 6085706 w 6552172"/>
                <a:gd name="connsiteY8895" fmla="*/ 5887913 h 6415289"/>
                <a:gd name="connsiteX8896" fmla="*/ 6088186 w 6552172"/>
                <a:gd name="connsiteY8896" fmla="*/ 5894267 h 6415289"/>
                <a:gd name="connsiteX8897" fmla="*/ 6076610 w 6552172"/>
                <a:gd name="connsiteY8897" fmla="*/ 5899928 h 6415289"/>
                <a:gd name="connsiteX8898" fmla="*/ 6074511 w 6552172"/>
                <a:gd name="connsiteY8898" fmla="*/ 5888415 h 6415289"/>
                <a:gd name="connsiteX8899" fmla="*/ 6076801 w 6552172"/>
                <a:gd name="connsiteY8899" fmla="*/ 6043553 h 6415289"/>
                <a:gd name="connsiteX8900" fmla="*/ 6085133 w 6552172"/>
                <a:gd name="connsiteY8900" fmla="*/ 6050423 h 6415289"/>
                <a:gd name="connsiteX8901" fmla="*/ 6081953 w 6552172"/>
                <a:gd name="connsiteY8901" fmla="*/ 6055003 h 6415289"/>
                <a:gd name="connsiteX8902" fmla="*/ 6077055 w 6552172"/>
                <a:gd name="connsiteY8902" fmla="*/ 6043426 h 6415289"/>
                <a:gd name="connsiteX8903" fmla="*/ 6082016 w 6552172"/>
                <a:gd name="connsiteY8903" fmla="*/ 6006216 h 6415289"/>
                <a:gd name="connsiteX8904" fmla="*/ 6087423 w 6552172"/>
                <a:gd name="connsiteY8904" fmla="*/ 6002081 h 6415289"/>
                <a:gd name="connsiteX8905" fmla="*/ 6092257 w 6552172"/>
                <a:gd name="connsiteY8905" fmla="*/ 6006280 h 6415289"/>
                <a:gd name="connsiteX8906" fmla="*/ 6082271 w 6552172"/>
                <a:gd name="connsiteY8906" fmla="*/ 6006089 h 6415289"/>
                <a:gd name="connsiteX8907" fmla="*/ 6085896 w 6552172"/>
                <a:gd name="connsiteY8907" fmla="*/ 5848661 h 6415289"/>
                <a:gd name="connsiteX8908" fmla="*/ 6075847 w 6552172"/>
                <a:gd name="connsiteY8908" fmla="*/ 5840901 h 6415289"/>
                <a:gd name="connsiteX8909" fmla="*/ 6082207 w 6552172"/>
                <a:gd name="connsiteY8909" fmla="*/ 5840901 h 6415289"/>
                <a:gd name="connsiteX8910" fmla="*/ 6086533 w 6552172"/>
                <a:gd name="connsiteY8910" fmla="*/ 5839374 h 6415289"/>
                <a:gd name="connsiteX8911" fmla="*/ 6097282 w 6552172"/>
                <a:gd name="connsiteY8911" fmla="*/ 5842618 h 6415289"/>
                <a:gd name="connsiteX8912" fmla="*/ 6100845 w 6552172"/>
                <a:gd name="connsiteY8912" fmla="*/ 5852096 h 6415289"/>
                <a:gd name="connsiteX8913" fmla="*/ 6086151 w 6552172"/>
                <a:gd name="connsiteY8913" fmla="*/ 5848534 h 6415289"/>
                <a:gd name="connsiteX8914" fmla="*/ 6098618 w 6552172"/>
                <a:gd name="connsiteY8914" fmla="*/ 5903999 h 6415289"/>
                <a:gd name="connsiteX8915" fmla="*/ 6104979 w 6552172"/>
                <a:gd name="connsiteY8915" fmla="*/ 5908706 h 6415289"/>
                <a:gd name="connsiteX8916" fmla="*/ 6100654 w 6552172"/>
                <a:gd name="connsiteY8916" fmla="*/ 5913413 h 6415289"/>
                <a:gd name="connsiteX8917" fmla="*/ 6094293 w 6552172"/>
                <a:gd name="connsiteY8917" fmla="*/ 5908706 h 6415289"/>
                <a:gd name="connsiteX8918" fmla="*/ 6098491 w 6552172"/>
                <a:gd name="connsiteY8918" fmla="*/ 5903879 h 6415289"/>
                <a:gd name="connsiteX8919" fmla="*/ 6099000 w 6552172"/>
                <a:gd name="connsiteY8919" fmla="*/ 5903872 h 6415289"/>
                <a:gd name="connsiteX8920" fmla="*/ 6097219 w 6552172"/>
                <a:gd name="connsiteY8920" fmla="*/ 5831614 h 6415289"/>
                <a:gd name="connsiteX8921" fmla="*/ 6090858 w 6552172"/>
                <a:gd name="connsiteY8921" fmla="*/ 5828434 h 6415289"/>
                <a:gd name="connsiteX8922" fmla="*/ 6111849 w 6552172"/>
                <a:gd name="connsiteY8922" fmla="*/ 5830851 h 6415289"/>
                <a:gd name="connsiteX8923" fmla="*/ 6104852 w 6552172"/>
                <a:gd name="connsiteY8923" fmla="*/ 5834795 h 6415289"/>
                <a:gd name="connsiteX8924" fmla="*/ 6097601 w 6552172"/>
                <a:gd name="connsiteY8924" fmla="*/ 5831487 h 6415289"/>
                <a:gd name="connsiteX8925" fmla="*/ 6104979 w 6552172"/>
                <a:gd name="connsiteY8925" fmla="*/ 5774686 h 6415289"/>
                <a:gd name="connsiteX8926" fmla="*/ 6114583 w 6552172"/>
                <a:gd name="connsiteY8926" fmla="*/ 5766735 h 6415289"/>
                <a:gd name="connsiteX8927" fmla="*/ 6115983 w 6552172"/>
                <a:gd name="connsiteY8927" fmla="*/ 5773096 h 6415289"/>
                <a:gd name="connsiteX8928" fmla="*/ 6105361 w 6552172"/>
                <a:gd name="connsiteY8928" fmla="*/ 5774559 h 6415289"/>
                <a:gd name="connsiteX8929" fmla="*/ 6122217 w 6552172"/>
                <a:gd name="connsiteY8929" fmla="*/ 5158269 h 6415289"/>
                <a:gd name="connsiteX8930" fmla="*/ 6119100 w 6552172"/>
                <a:gd name="connsiteY8930" fmla="*/ 5164630 h 6415289"/>
                <a:gd name="connsiteX8931" fmla="*/ 6115983 w 6552172"/>
                <a:gd name="connsiteY8931" fmla="*/ 5158269 h 6415289"/>
                <a:gd name="connsiteX8932" fmla="*/ 6119100 w 6552172"/>
                <a:gd name="connsiteY8932" fmla="*/ 5151909 h 6415289"/>
                <a:gd name="connsiteX8933" fmla="*/ 6122598 w 6552172"/>
                <a:gd name="connsiteY8933" fmla="*/ 5158142 h 6415289"/>
                <a:gd name="connsiteX8934" fmla="*/ 6122217 w 6552172"/>
                <a:gd name="connsiteY8934" fmla="*/ 4915989 h 6415289"/>
                <a:gd name="connsiteX8935" fmla="*/ 6125461 w 6552172"/>
                <a:gd name="connsiteY8935" fmla="*/ 4919170 h 6415289"/>
                <a:gd name="connsiteX8936" fmla="*/ 6124124 w 6552172"/>
                <a:gd name="connsiteY8936" fmla="*/ 4922286 h 6415289"/>
                <a:gd name="connsiteX8937" fmla="*/ 6120817 w 6552172"/>
                <a:gd name="connsiteY8937" fmla="*/ 4919170 h 6415289"/>
                <a:gd name="connsiteX8938" fmla="*/ 6122407 w 6552172"/>
                <a:gd name="connsiteY8938" fmla="*/ 4915862 h 6415289"/>
                <a:gd name="connsiteX8939" fmla="*/ 6126796 w 6552172"/>
                <a:gd name="connsiteY8939" fmla="*/ 4733246 h 6415289"/>
                <a:gd name="connsiteX8940" fmla="*/ 6103770 w 6552172"/>
                <a:gd name="connsiteY8940" fmla="*/ 4728412 h 6415289"/>
                <a:gd name="connsiteX8941" fmla="*/ 6115410 w 6552172"/>
                <a:gd name="connsiteY8941" fmla="*/ 4726313 h 6415289"/>
                <a:gd name="connsiteX8942" fmla="*/ 6126987 w 6552172"/>
                <a:gd name="connsiteY8942" fmla="*/ 4733119 h 6415289"/>
                <a:gd name="connsiteX8943" fmla="*/ 6119100 w 6552172"/>
                <a:gd name="connsiteY8943" fmla="*/ 228016 h 6415289"/>
                <a:gd name="connsiteX8944" fmla="*/ 6114647 w 6552172"/>
                <a:gd name="connsiteY8944" fmla="*/ 224835 h 6415289"/>
                <a:gd name="connsiteX8945" fmla="*/ 6121008 w 6552172"/>
                <a:gd name="connsiteY8945" fmla="*/ 221718 h 6415289"/>
                <a:gd name="connsiteX8946" fmla="*/ 6125461 w 6552172"/>
                <a:gd name="connsiteY8946" fmla="*/ 224835 h 6415289"/>
                <a:gd name="connsiteX8947" fmla="*/ 6119290 w 6552172"/>
                <a:gd name="connsiteY8947" fmla="*/ 227888 h 6415289"/>
                <a:gd name="connsiteX8948" fmla="*/ 6108668 w 6552172"/>
                <a:gd name="connsiteY8948" fmla="*/ 369605 h 6415289"/>
                <a:gd name="connsiteX8949" fmla="*/ 6095947 w 6552172"/>
                <a:gd name="connsiteY8949" fmla="*/ 371513 h 6415289"/>
                <a:gd name="connsiteX8950" fmla="*/ 6091049 w 6552172"/>
                <a:gd name="connsiteY8950" fmla="*/ 368269 h 6415289"/>
                <a:gd name="connsiteX8951" fmla="*/ 6111213 w 6552172"/>
                <a:gd name="connsiteY8951" fmla="*/ 358983 h 6415289"/>
                <a:gd name="connsiteX8952" fmla="*/ 6108858 w 6552172"/>
                <a:gd name="connsiteY8952" fmla="*/ 369478 h 6415289"/>
                <a:gd name="connsiteX8953" fmla="*/ 6100463 w 6552172"/>
                <a:gd name="connsiteY8953" fmla="*/ 128534 h 6415289"/>
                <a:gd name="connsiteX8954" fmla="*/ 6084943 w 6552172"/>
                <a:gd name="connsiteY8954" fmla="*/ 128534 h 6415289"/>
                <a:gd name="connsiteX8955" fmla="*/ 6069359 w 6552172"/>
                <a:gd name="connsiteY8955" fmla="*/ 138202 h 6415289"/>
                <a:gd name="connsiteX8956" fmla="*/ 6056129 w 6552172"/>
                <a:gd name="connsiteY8956" fmla="*/ 147553 h 6415289"/>
                <a:gd name="connsiteX8957" fmla="*/ 6062489 w 6552172"/>
                <a:gd name="connsiteY8957" fmla="*/ 130569 h 6415289"/>
                <a:gd name="connsiteX8958" fmla="*/ 6079091 w 6552172"/>
                <a:gd name="connsiteY8958" fmla="*/ 119947 h 6415289"/>
                <a:gd name="connsiteX8959" fmla="*/ 6094166 w 6552172"/>
                <a:gd name="connsiteY8959" fmla="*/ 117784 h 6415289"/>
                <a:gd name="connsiteX8960" fmla="*/ 6105933 w 6552172"/>
                <a:gd name="connsiteY8960" fmla="*/ 118929 h 6415289"/>
                <a:gd name="connsiteX8961" fmla="*/ 6100654 w 6552172"/>
                <a:gd name="connsiteY8961" fmla="*/ 128407 h 6415289"/>
                <a:gd name="connsiteX8962" fmla="*/ 6053393 w 6552172"/>
                <a:gd name="connsiteY8962" fmla="*/ 233295 h 6415289"/>
                <a:gd name="connsiteX8963" fmla="*/ 6046142 w 6552172"/>
                <a:gd name="connsiteY8963" fmla="*/ 233295 h 6415289"/>
                <a:gd name="connsiteX8964" fmla="*/ 6054856 w 6552172"/>
                <a:gd name="connsiteY8964" fmla="*/ 224517 h 6415289"/>
                <a:gd name="connsiteX8965" fmla="*/ 6053584 w 6552172"/>
                <a:gd name="connsiteY8965" fmla="*/ 233168 h 6415289"/>
                <a:gd name="connsiteX8966" fmla="*/ 6045633 w 6552172"/>
                <a:gd name="connsiteY8966" fmla="*/ 532694 h 6415289"/>
                <a:gd name="connsiteX8967" fmla="*/ 6052503 w 6552172"/>
                <a:gd name="connsiteY8967" fmla="*/ 527414 h 6415289"/>
                <a:gd name="connsiteX8968" fmla="*/ 6056637 w 6552172"/>
                <a:gd name="connsiteY8968" fmla="*/ 530531 h 6415289"/>
                <a:gd name="connsiteX8969" fmla="*/ 6049768 w 6552172"/>
                <a:gd name="connsiteY8969" fmla="*/ 535874 h 6415289"/>
                <a:gd name="connsiteX8970" fmla="*/ 6045633 w 6552172"/>
                <a:gd name="connsiteY8970" fmla="*/ 532694 h 6415289"/>
                <a:gd name="connsiteX8971" fmla="*/ 6054983 w 6552172"/>
                <a:gd name="connsiteY8971" fmla="*/ 1145612 h 6415289"/>
                <a:gd name="connsiteX8972" fmla="*/ 6052566 w 6552172"/>
                <a:gd name="connsiteY8972" fmla="*/ 1151973 h 6415289"/>
                <a:gd name="connsiteX8973" fmla="*/ 6041817 w 6552172"/>
                <a:gd name="connsiteY8973" fmla="*/ 1151973 h 6415289"/>
                <a:gd name="connsiteX8974" fmla="*/ 6055111 w 6552172"/>
                <a:gd name="connsiteY8974" fmla="*/ 1145485 h 6415289"/>
                <a:gd name="connsiteX8975" fmla="*/ 6043916 w 6552172"/>
                <a:gd name="connsiteY8975" fmla="*/ 1953423 h 6415289"/>
                <a:gd name="connsiteX8976" fmla="*/ 6038764 w 6552172"/>
                <a:gd name="connsiteY8976" fmla="*/ 1958321 h 6415289"/>
                <a:gd name="connsiteX8977" fmla="*/ 6035265 w 6552172"/>
                <a:gd name="connsiteY8977" fmla="*/ 1944963 h 6415289"/>
                <a:gd name="connsiteX8978" fmla="*/ 6044043 w 6552172"/>
                <a:gd name="connsiteY8978" fmla="*/ 1953423 h 6415289"/>
                <a:gd name="connsiteX8979" fmla="*/ 6034120 w 6552172"/>
                <a:gd name="connsiteY8979" fmla="*/ 3585010 h 6415289"/>
                <a:gd name="connsiteX8980" fmla="*/ 6032912 w 6552172"/>
                <a:gd name="connsiteY8980" fmla="*/ 3588127 h 6415289"/>
                <a:gd name="connsiteX8981" fmla="*/ 6027887 w 6552172"/>
                <a:gd name="connsiteY8981" fmla="*/ 3585010 h 6415289"/>
                <a:gd name="connsiteX8982" fmla="*/ 6029096 w 6552172"/>
                <a:gd name="connsiteY8982" fmla="*/ 3581893 h 6415289"/>
                <a:gd name="connsiteX8983" fmla="*/ 6034247 w 6552172"/>
                <a:gd name="connsiteY8983" fmla="*/ 3585010 h 6415289"/>
                <a:gd name="connsiteX8984" fmla="*/ 6015738 w 6552172"/>
                <a:gd name="connsiteY8984" fmla="*/ 932592 h 6415289"/>
                <a:gd name="connsiteX8985" fmla="*/ 6004797 w 6552172"/>
                <a:gd name="connsiteY8985" fmla="*/ 923051 h 6415289"/>
                <a:gd name="connsiteX8986" fmla="*/ 6031958 w 6552172"/>
                <a:gd name="connsiteY8986" fmla="*/ 927058 h 6415289"/>
                <a:gd name="connsiteX8987" fmla="*/ 6015865 w 6552172"/>
                <a:gd name="connsiteY8987" fmla="*/ 932656 h 6415289"/>
                <a:gd name="connsiteX8988" fmla="*/ 5985016 w 6552172"/>
                <a:gd name="connsiteY8988" fmla="*/ 2953582 h 6415289"/>
                <a:gd name="connsiteX8989" fmla="*/ 5989150 w 6552172"/>
                <a:gd name="connsiteY8989" fmla="*/ 2946203 h 6415289"/>
                <a:gd name="connsiteX8990" fmla="*/ 5995511 w 6552172"/>
                <a:gd name="connsiteY8990" fmla="*/ 2950796 h 6415289"/>
                <a:gd name="connsiteX8991" fmla="*/ 5995511 w 6552172"/>
                <a:gd name="connsiteY8991" fmla="*/ 2950974 h 6415289"/>
                <a:gd name="connsiteX8992" fmla="*/ 5985143 w 6552172"/>
                <a:gd name="connsiteY8992" fmla="*/ 2953645 h 6415289"/>
                <a:gd name="connsiteX8993" fmla="*/ 5992267 w 6552172"/>
                <a:gd name="connsiteY8993" fmla="*/ 3424275 h 6415289"/>
                <a:gd name="connsiteX8994" fmla="*/ 5988959 w 6552172"/>
                <a:gd name="connsiteY8994" fmla="*/ 3427455 h 6415289"/>
                <a:gd name="connsiteX8995" fmla="*/ 5988959 w 6552172"/>
                <a:gd name="connsiteY8995" fmla="*/ 3427455 h 6415289"/>
                <a:gd name="connsiteX8996" fmla="*/ 5987624 w 6552172"/>
                <a:gd name="connsiteY8996" fmla="*/ 3424275 h 6415289"/>
                <a:gd name="connsiteX8997" fmla="*/ 5990868 w 6552172"/>
                <a:gd name="connsiteY8997" fmla="*/ 3421158 h 6415289"/>
                <a:gd name="connsiteX8998" fmla="*/ 5992394 w 6552172"/>
                <a:gd name="connsiteY8998" fmla="*/ 3424529 h 6415289"/>
                <a:gd name="connsiteX8999" fmla="*/ 5941381 w 6552172"/>
                <a:gd name="connsiteY8999" fmla="*/ 3679149 h 6415289"/>
                <a:gd name="connsiteX9000" fmla="*/ 5931268 w 6552172"/>
                <a:gd name="connsiteY9000" fmla="*/ 3675205 h 6415289"/>
                <a:gd name="connsiteX9001" fmla="*/ 5941381 w 6552172"/>
                <a:gd name="connsiteY9001" fmla="*/ 3671261 h 6415289"/>
                <a:gd name="connsiteX9002" fmla="*/ 5951431 w 6552172"/>
                <a:gd name="connsiteY9002" fmla="*/ 3675205 h 6415289"/>
                <a:gd name="connsiteX9003" fmla="*/ 5941254 w 6552172"/>
                <a:gd name="connsiteY9003" fmla="*/ 3679403 h 6415289"/>
                <a:gd name="connsiteX9004" fmla="*/ 5949077 w 6552172"/>
                <a:gd name="connsiteY9004" fmla="*/ 5621965 h 6415289"/>
                <a:gd name="connsiteX9005" fmla="*/ 5946024 w 6552172"/>
                <a:gd name="connsiteY9005" fmla="*/ 5626736 h 6415289"/>
                <a:gd name="connsiteX9006" fmla="*/ 5942908 w 6552172"/>
                <a:gd name="connsiteY9006" fmla="*/ 5621965 h 6415289"/>
                <a:gd name="connsiteX9007" fmla="*/ 5946024 w 6552172"/>
                <a:gd name="connsiteY9007" fmla="*/ 5617258 h 6415289"/>
                <a:gd name="connsiteX9008" fmla="*/ 5948951 w 6552172"/>
                <a:gd name="connsiteY9008" fmla="*/ 5622220 h 6415289"/>
                <a:gd name="connsiteX9009" fmla="*/ 5893867 w 6552172"/>
                <a:gd name="connsiteY9009" fmla="*/ 6124461 h 6415289"/>
                <a:gd name="connsiteX9010" fmla="*/ 5896220 w 6552172"/>
                <a:gd name="connsiteY9010" fmla="*/ 6140936 h 6415289"/>
                <a:gd name="connsiteX9011" fmla="*/ 5897874 w 6552172"/>
                <a:gd name="connsiteY9011" fmla="*/ 6145961 h 6415289"/>
                <a:gd name="connsiteX9012" fmla="*/ 5885916 w 6552172"/>
                <a:gd name="connsiteY9012" fmla="*/ 6143035 h 6415289"/>
                <a:gd name="connsiteX9013" fmla="*/ 5884262 w 6552172"/>
                <a:gd name="connsiteY9013" fmla="*/ 6122426 h 6415289"/>
                <a:gd name="connsiteX9014" fmla="*/ 5893739 w 6552172"/>
                <a:gd name="connsiteY9014" fmla="*/ 6124779 h 6415289"/>
                <a:gd name="connsiteX9015" fmla="*/ 5890432 w 6552172"/>
                <a:gd name="connsiteY9015" fmla="*/ 5923717 h 6415289"/>
                <a:gd name="connsiteX9016" fmla="*/ 5892340 w 6552172"/>
                <a:gd name="connsiteY9016" fmla="*/ 5921809 h 6415289"/>
                <a:gd name="connsiteX9017" fmla="*/ 5892340 w 6552172"/>
                <a:gd name="connsiteY9017" fmla="*/ 5928170 h 6415289"/>
                <a:gd name="connsiteX9018" fmla="*/ 5890304 w 6552172"/>
                <a:gd name="connsiteY9018" fmla="*/ 5924035 h 6415289"/>
                <a:gd name="connsiteX9019" fmla="*/ 5892531 w 6552172"/>
                <a:gd name="connsiteY9019" fmla="*/ 5869015 h 6415289"/>
                <a:gd name="connsiteX9020" fmla="*/ 5898892 w 6552172"/>
                <a:gd name="connsiteY9020" fmla="*/ 5860047 h 6415289"/>
                <a:gd name="connsiteX9021" fmla="*/ 5914666 w 6552172"/>
                <a:gd name="connsiteY9021" fmla="*/ 5866853 h 6415289"/>
                <a:gd name="connsiteX9022" fmla="*/ 5905889 w 6552172"/>
                <a:gd name="connsiteY9022" fmla="*/ 5874867 h 6415289"/>
                <a:gd name="connsiteX9023" fmla="*/ 5892404 w 6552172"/>
                <a:gd name="connsiteY9023" fmla="*/ 5869333 h 6415289"/>
                <a:gd name="connsiteX9024" fmla="*/ 5850741 w 6552172"/>
                <a:gd name="connsiteY9024" fmla="*/ 5903554 h 6415289"/>
                <a:gd name="connsiteX9025" fmla="*/ 5850232 w 6552172"/>
                <a:gd name="connsiteY9025" fmla="*/ 5898020 h 6415289"/>
                <a:gd name="connsiteX9026" fmla="*/ 5855003 w 6552172"/>
                <a:gd name="connsiteY9026" fmla="*/ 5891660 h 6415289"/>
                <a:gd name="connsiteX9027" fmla="*/ 5859138 w 6552172"/>
                <a:gd name="connsiteY9027" fmla="*/ 5892741 h 6415289"/>
                <a:gd name="connsiteX9028" fmla="*/ 5859138 w 6552172"/>
                <a:gd name="connsiteY9028" fmla="*/ 5899101 h 6415289"/>
                <a:gd name="connsiteX9029" fmla="*/ 5850614 w 6552172"/>
                <a:gd name="connsiteY9029" fmla="*/ 5903872 h 6415289"/>
                <a:gd name="connsiteX9030" fmla="*/ 5856147 w 6552172"/>
                <a:gd name="connsiteY9030" fmla="*/ 5941273 h 6415289"/>
                <a:gd name="connsiteX9031" fmla="*/ 5853222 w 6552172"/>
                <a:gd name="connsiteY9031" fmla="*/ 5944453 h 6415289"/>
                <a:gd name="connsiteX9032" fmla="*/ 5848388 w 6552172"/>
                <a:gd name="connsiteY9032" fmla="*/ 5941273 h 6415289"/>
                <a:gd name="connsiteX9033" fmla="*/ 5851313 w 6552172"/>
                <a:gd name="connsiteY9033" fmla="*/ 5938156 h 6415289"/>
                <a:gd name="connsiteX9034" fmla="*/ 5856020 w 6552172"/>
                <a:gd name="connsiteY9034" fmla="*/ 5941591 h 6415289"/>
                <a:gd name="connsiteX9035" fmla="*/ 5824344 w 6552172"/>
                <a:gd name="connsiteY9035" fmla="*/ 5812850 h 6415289"/>
                <a:gd name="connsiteX9036" fmla="*/ 5829178 w 6552172"/>
                <a:gd name="connsiteY9036" fmla="*/ 5817048 h 6415289"/>
                <a:gd name="connsiteX9037" fmla="*/ 5818937 w 6552172"/>
                <a:gd name="connsiteY9037" fmla="*/ 5817048 h 6415289"/>
                <a:gd name="connsiteX9038" fmla="*/ 5824216 w 6552172"/>
                <a:gd name="connsiteY9038" fmla="*/ 5813168 h 6415289"/>
                <a:gd name="connsiteX9039" fmla="*/ 5818937 w 6552172"/>
                <a:gd name="connsiteY9039" fmla="*/ 5641111 h 6415289"/>
                <a:gd name="connsiteX9040" fmla="*/ 5822054 w 6552172"/>
                <a:gd name="connsiteY9040" fmla="*/ 5636404 h 6415289"/>
                <a:gd name="connsiteX9041" fmla="*/ 5825107 w 6552172"/>
                <a:gd name="connsiteY9041" fmla="*/ 5641111 h 6415289"/>
                <a:gd name="connsiteX9042" fmla="*/ 5822054 w 6552172"/>
                <a:gd name="connsiteY9042" fmla="*/ 5645818 h 6415289"/>
                <a:gd name="connsiteX9043" fmla="*/ 5818810 w 6552172"/>
                <a:gd name="connsiteY9043" fmla="*/ 5641111 h 6415289"/>
                <a:gd name="connsiteX9044" fmla="*/ 5828224 w 6552172"/>
                <a:gd name="connsiteY9044" fmla="*/ 5703637 h 6415289"/>
                <a:gd name="connsiteX9045" fmla="*/ 5832868 w 6552172"/>
                <a:gd name="connsiteY9045" fmla="*/ 5702492 h 6415289"/>
                <a:gd name="connsiteX9046" fmla="*/ 5837511 w 6552172"/>
                <a:gd name="connsiteY9046" fmla="*/ 5707580 h 6415289"/>
                <a:gd name="connsiteX9047" fmla="*/ 5832868 w 6552172"/>
                <a:gd name="connsiteY9047" fmla="*/ 5708789 h 6415289"/>
                <a:gd name="connsiteX9048" fmla="*/ 5828097 w 6552172"/>
                <a:gd name="connsiteY9048" fmla="*/ 5703955 h 6415289"/>
                <a:gd name="connsiteX9049" fmla="*/ 5839419 w 6552172"/>
                <a:gd name="connsiteY9049" fmla="*/ 5709171 h 6415289"/>
                <a:gd name="connsiteX9050" fmla="*/ 5852140 w 6552172"/>
                <a:gd name="connsiteY9050" fmla="*/ 5709171 h 6415289"/>
                <a:gd name="connsiteX9051" fmla="*/ 5851250 w 6552172"/>
                <a:gd name="connsiteY9051" fmla="*/ 5717121 h 6415289"/>
                <a:gd name="connsiteX9052" fmla="*/ 5835285 w 6552172"/>
                <a:gd name="connsiteY9052" fmla="*/ 5719157 h 6415289"/>
                <a:gd name="connsiteX9053" fmla="*/ 5839292 w 6552172"/>
                <a:gd name="connsiteY9053" fmla="*/ 5709171 h 6415289"/>
                <a:gd name="connsiteX9054" fmla="*/ 5902581 w 6552172"/>
                <a:gd name="connsiteY9054" fmla="*/ 450450 h 6415289"/>
                <a:gd name="connsiteX9055" fmla="*/ 5883880 w 6552172"/>
                <a:gd name="connsiteY9055" fmla="*/ 447842 h 6415289"/>
                <a:gd name="connsiteX9056" fmla="*/ 5882036 w 6552172"/>
                <a:gd name="connsiteY9056" fmla="*/ 439637 h 6415289"/>
                <a:gd name="connsiteX9057" fmla="*/ 5902454 w 6552172"/>
                <a:gd name="connsiteY9057" fmla="*/ 450450 h 6415289"/>
                <a:gd name="connsiteX9058" fmla="*/ 5890877 w 6552172"/>
                <a:gd name="connsiteY9058" fmla="*/ 375266 h 6415289"/>
                <a:gd name="connsiteX9059" fmla="*/ 5897810 w 6552172"/>
                <a:gd name="connsiteY9059" fmla="*/ 369923 h 6415289"/>
                <a:gd name="connsiteX9060" fmla="*/ 5901945 w 6552172"/>
                <a:gd name="connsiteY9060" fmla="*/ 373104 h 6415289"/>
                <a:gd name="connsiteX9061" fmla="*/ 5895011 w 6552172"/>
                <a:gd name="connsiteY9061" fmla="*/ 378383 h 6415289"/>
                <a:gd name="connsiteX9062" fmla="*/ 5890750 w 6552172"/>
                <a:gd name="connsiteY9062" fmla="*/ 375266 h 6415289"/>
                <a:gd name="connsiteX9063" fmla="*/ 5909960 w 6552172"/>
                <a:gd name="connsiteY9063" fmla="*/ 2008698 h 6415289"/>
                <a:gd name="connsiteX9064" fmla="*/ 5905634 w 6552172"/>
                <a:gd name="connsiteY9064" fmla="*/ 2003991 h 6415289"/>
                <a:gd name="connsiteX9065" fmla="*/ 5913776 w 6552172"/>
                <a:gd name="connsiteY9065" fmla="*/ 1999220 h 6415289"/>
                <a:gd name="connsiteX9066" fmla="*/ 5918037 w 6552172"/>
                <a:gd name="connsiteY9066" fmla="*/ 2003991 h 6415289"/>
                <a:gd name="connsiteX9067" fmla="*/ 5909896 w 6552172"/>
                <a:gd name="connsiteY9067" fmla="*/ 2008698 h 6415289"/>
                <a:gd name="connsiteX9068" fmla="*/ 5921154 w 6552172"/>
                <a:gd name="connsiteY9068" fmla="*/ 2139283 h 6415289"/>
                <a:gd name="connsiteX9069" fmla="*/ 5918419 w 6552172"/>
                <a:gd name="connsiteY9069" fmla="*/ 2143990 h 6415289"/>
                <a:gd name="connsiteX9070" fmla="*/ 5912058 w 6552172"/>
                <a:gd name="connsiteY9070" fmla="*/ 2141001 h 6415289"/>
                <a:gd name="connsiteX9071" fmla="*/ 5921091 w 6552172"/>
                <a:gd name="connsiteY9071" fmla="*/ 2139283 h 6415289"/>
                <a:gd name="connsiteX9072" fmla="*/ 5888842 w 6552172"/>
                <a:gd name="connsiteY9072" fmla="*/ 2090496 h 6415289"/>
                <a:gd name="connsiteX9073" fmla="*/ 5892531 w 6552172"/>
                <a:gd name="connsiteY9073" fmla="*/ 2094186 h 6415289"/>
                <a:gd name="connsiteX9074" fmla="*/ 5883944 w 6552172"/>
                <a:gd name="connsiteY9074" fmla="*/ 2095458 h 6415289"/>
                <a:gd name="connsiteX9075" fmla="*/ 5888778 w 6552172"/>
                <a:gd name="connsiteY9075" fmla="*/ 2090496 h 6415289"/>
                <a:gd name="connsiteX9076" fmla="*/ 5899337 w 6552172"/>
                <a:gd name="connsiteY9076" fmla="*/ 1898466 h 6415289"/>
                <a:gd name="connsiteX9077" fmla="*/ 5905062 w 6552172"/>
                <a:gd name="connsiteY9077" fmla="*/ 1908771 h 6415289"/>
                <a:gd name="connsiteX9078" fmla="*/ 5896348 w 6552172"/>
                <a:gd name="connsiteY9078" fmla="*/ 1913351 h 6415289"/>
                <a:gd name="connsiteX9079" fmla="*/ 5891577 w 6552172"/>
                <a:gd name="connsiteY9079" fmla="*/ 1904764 h 6415289"/>
                <a:gd name="connsiteX9080" fmla="*/ 5899337 w 6552172"/>
                <a:gd name="connsiteY9080" fmla="*/ 1898466 h 6415289"/>
                <a:gd name="connsiteX9081" fmla="*/ 5904616 w 6552172"/>
                <a:gd name="connsiteY9081" fmla="*/ 2863132 h 6415289"/>
                <a:gd name="connsiteX9082" fmla="*/ 5903725 w 6552172"/>
                <a:gd name="connsiteY9082" fmla="*/ 2870765 h 6415289"/>
                <a:gd name="connsiteX9083" fmla="*/ 5890178 w 6552172"/>
                <a:gd name="connsiteY9083" fmla="*/ 2861797 h 6415289"/>
                <a:gd name="connsiteX9084" fmla="*/ 5904552 w 6552172"/>
                <a:gd name="connsiteY9084" fmla="*/ 2863132 h 6415289"/>
                <a:gd name="connsiteX9085" fmla="*/ 5907224 w 6552172"/>
                <a:gd name="connsiteY9085" fmla="*/ 2895954 h 6415289"/>
                <a:gd name="connsiteX9086" fmla="*/ 5911867 w 6552172"/>
                <a:gd name="connsiteY9086" fmla="*/ 2899134 h 6415289"/>
                <a:gd name="connsiteX9087" fmla="*/ 5907224 w 6552172"/>
                <a:gd name="connsiteY9087" fmla="*/ 2902251 h 6415289"/>
                <a:gd name="connsiteX9088" fmla="*/ 5902517 w 6552172"/>
                <a:gd name="connsiteY9088" fmla="*/ 2899134 h 6415289"/>
                <a:gd name="connsiteX9089" fmla="*/ 5907160 w 6552172"/>
                <a:gd name="connsiteY9089" fmla="*/ 2895954 h 6415289"/>
                <a:gd name="connsiteX9090" fmla="*/ 5907224 w 6552172"/>
                <a:gd name="connsiteY9090" fmla="*/ 2168860 h 6415289"/>
                <a:gd name="connsiteX9091" fmla="*/ 5891895 w 6552172"/>
                <a:gd name="connsiteY9091" fmla="*/ 2175921 h 6415289"/>
                <a:gd name="connsiteX9092" fmla="*/ 5906206 w 6552172"/>
                <a:gd name="connsiteY9092" fmla="*/ 2162309 h 6415289"/>
                <a:gd name="connsiteX9093" fmla="*/ 5907288 w 6552172"/>
                <a:gd name="connsiteY9093" fmla="*/ 2168860 h 6415289"/>
                <a:gd name="connsiteX9094" fmla="*/ 5906334 w 6552172"/>
                <a:gd name="connsiteY9094" fmla="*/ 1943882 h 6415289"/>
                <a:gd name="connsiteX9095" fmla="*/ 5898192 w 6552172"/>
                <a:gd name="connsiteY9095" fmla="*/ 1944422 h 6415289"/>
                <a:gd name="connsiteX9096" fmla="*/ 5896220 w 6552172"/>
                <a:gd name="connsiteY9096" fmla="*/ 1939493 h 6415289"/>
                <a:gd name="connsiteX9097" fmla="*/ 5900545 w 6552172"/>
                <a:gd name="connsiteY9097" fmla="*/ 1933132 h 6415289"/>
                <a:gd name="connsiteX9098" fmla="*/ 5906397 w 6552172"/>
                <a:gd name="connsiteY9098" fmla="*/ 1943882 h 6415289"/>
                <a:gd name="connsiteX9099" fmla="*/ 5904998 w 6552172"/>
                <a:gd name="connsiteY9099" fmla="*/ 1655233 h 6415289"/>
                <a:gd name="connsiteX9100" fmla="*/ 5892277 w 6552172"/>
                <a:gd name="connsiteY9100" fmla="*/ 1660448 h 6415289"/>
                <a:gd name="connsiteX9101" fmla="*/ 5898065 w 6552172"/>
                <a:gd name="connsiteY9101" fmla="*/ 1650017 h 6415289"/>
                <a:gd name="connsiteX9102" fmla="*/ 5905062 w 6552172"/>
                <a:gd name="connsiteY9102" fmla="*/ 1655233 h 6415289"/>
                <a:gd name="connsiteX9103" fmla="*/ 5885470 w 6552172"/>
                <a:gd name="connsiteY9103" fmla="*/ 2751057 h 6415289"/>
                <a:gd name="connsiteX9104" fmla="*/ 5873894 w 6552172"/>
                <a:gd name="connsiteY9104" fmla="*/ 2752558 h 6415289"/>
                <a:gd name="connsiteX9105" fmla="*/ 5873512 w 6552172"/>
                <a:gd name="connsiteY9105" fmla="*/ 2752265 h 6415289"/>
                <a:gd name="connsiteX9106" fmla="*/ 5875675 w 6552172"/>
                <a:gd name="connsiteY9106" fmla="*/ 2738653 h 6415289"/>
                <a:gd name="connsiteX9107" fmla="*/ 5885534 w 6552172"/>
                <a:gd name="connsiteY9107" fmla="*/ 2751057 h 6415289"/>
                <a:gd name="connsiteX9108" fmla="*/ 5866770 w 6552172"/>
                <a:gd name="connsiteY9108" fmla="*/ 3483175 h 6415289"/>
                <a:gd name="connsiteX9109" fmla="*/ 5871413 w 6552172"/>
                <a:gd name="connsiteY9109" fmla="*/ 3486228 h 6415289"/>
                <a:gd name="connsiteX9110" fmla="*/ 5866770 w 6552172"/>
                <a:gd name="connsiteY9110" fmla="*/ 3487437 h 6415289"/>
                <a:gd name="connsiteX9111" fmla="*/ 5862127 w 6552172"/>
                <a:gd name="connsiteY9111" fmla="*/ 3484383 h 6415289"/>
                <a:gd name="connsiteX9112" fmla="*/ 5866834 w 6552172"/>
                <a:gd name="connsiteY9112" fmla="*/ 3483175 h 6415289"/>
                <a:gd name="connsiteX9113" fmla="*/ 5857356 w 6552172"/>
                <a:gd name="connsiteY9113" fmla="*/ 3242358 h 6415289"/>
                <a:gd name="connsiteX9114" fmla="*/ 5854430 w 6552172"/>
                <a:gd name="connsiteY9114" fmla="*/ 3239242 h 6415289"/>
                <a:gd name="connsiteX9115" fmla="*/ 5859264 w 6552172"/>
                <a:gd name="connsiteY9115" fmla="*/ 3236061 h 6415289"/>
                <a:gd name="connsiteX9116" fmla="*/ 5862191 w 6552172"/>
                <a:gd name="connsiteY9116" fmla="*/ 3239235 h 6415289"/>
                <a:gd name="connsiteX9117" fmla="*/ 5862191 w 6552172"/>
                <a:gd name="connsiteY9117" fmla="*/ 3239242 h 6415289"/>
                <a:gd name="connsiteX9118" fmla="*/ 5857356 w 6552172"/>
                <a:gd name="connsiteY9118" fmla="*/ 3242358 h 6415289"/>
                <a:gd name="connsiteX9119" fmla="*/ 5873194 w 6552172"/>
                <a:gd name="connsiteY9119" fmla="*/ 1923400 h 6415289"/>
                <a:gd name="connsiteX9120" fmla="*/ 5865943 w 6552172"/>
                <a:gd name="connsiteY9120" fmla="*/ 1924736 h 6415289"/>
                <a:gd name="connsiteX9121" fmla="*/ 5864098 w 6552172"/>
                <a:gd name="connsiteY9121" fmla="*/ 1915195 h 6415289"/>
                <a:gd name="connsiteX9122" fmla="*/ 5873003 w 6552172"/>
                <a:gd name="connsiteY9122" fmla="*/ 1912142 h 6415289"/>
                <a:gd name="connsiteX9123" fmla="*/ 5881082 w 6552172"/>
                <a:gd name="connsiteY9123" fmla="*/ 1919775 h 6415289"/>
                <a:gd name="connsiteX9124" fmla="*/ 5871096 w 6552172"/>
                <a:gd name="connsiteY9124" fmla="*/ 385125 h 6415289"/>
                <a:gd name="connsiteX9125" fmla="*/ 5868741 w 6552172"/>
                <a:gd name="connsiteY9125" fmla="*/ 382772 h 6415289"/>
                <a:gd name="connsiteX9126" fmla="*/ 5874594 w 6552172"/>
                <a:gd name="connsiteY9126" fmla="*/ 381563 h 6415289"/>
                <a:gd name="connsiteX9127" fmla="*/ 5871096 w 6552172"/>
                <a:gd name="connsiteY9127" fmla="*/ 384807 h 6415289"/>
                <a:gd name="connsiteX9128" fmla="*/ 5877456 w 6552172"/>
                <a:gd name="connsiteY9128" fmla="*/ 626196 h 6415289"/>
                <a:gd name="connsiteX9129" fmla="*/ 5874339 w 6552172"/>
                <a:gd name="connsiteY9129" fmla="*/ 630903 h 6415289"/>
                <a:gd name="connsiteX9130" fmla="*/ 5871222 w 6552172"/>
                <a:gd name="connsiteY9130" fmla="*/ 626196 h 6415289"/>
                <a:gd name="connsiteX9131" fmla="*/ 5874339 w 6552172"/>
                <a:gd name="connsiteY9131" fmla="*/ 621489 h 6415289"/>
                <a:gd name="connsiteX9132" fmla="*/ 5877710 w 6552172"/>
                <a:gd name="connsiteY9132" fmla="*/ 625878 h 6415289"/>
                <a:gd name="connsiteX9133" fmla="*/ 5869506 w 6552172"/>
                <a:gd name="connsiteY9133" fmla="*/ 717155 h 6415289"/>
                <a:gd name="connsiteX9134" fmla="*/ 5872812 w 6552172"/>
                <a:gd name="connsiteY9134" fmla="*/ 729240 h 6415289"/>
                <a:gd name="connsiteX9135" fmla="*/ 5860473 w 6552172"/>
                <a:gd name="connsiteY9135" fmla="*/ 726632 h 6415289"/>
                <a:gd name="connsiteX9136" fmla="*/ 5869506 w 6552172"/>
                <a:gd name="connsiteY9136" fmla="*/ 717155 h 6415289"/>
                <a:gd name="connsiteX9137" fmla="*/ 5862444 w 6552172"/>
                <a:gd name="connsiteY9137" fmla="*/ 811929 h 6415289"/>
                <a:gd name="connsiteX9138" fmla="*/ 5863908 w 6552172"/>
                <a:gd name="connsiteY9138" fmla="*/ 818990 h 6415289"/>
                <a:gd name="connsiteX9139" fmla="*/ 5859074 w 6552172"/>
                <a:gd name="connsiteY9139" fmla="*/ 822361 h 6415289"/>
                <a:gd name="connsiteX9140" fmla="*/ 5856084 w 6552172"/>
                <a:gd name="connsiteY9140" fmla="*/ 812820 h 6415289"/>
                <a:gd name="connsiteX9141" fmla="*/ 5862444 w 6552172"/>
                <a:gd name="connsiteY9141" fmla="*/ 812056 h 6415289"/>
                <a:gd name="connsiteX9142" fmla="*/ 5855257 w 6552172"/>
                <a:gd name="connsiteY9142" fmla="*/ 2229414 h 6415289"/>
                <a:gd name="connsiteX9143" fmla="*/ 5846670 w 6552172"/>
                <a:gd name="connsiteY9143" fmla="*/ 2230623 h 6415289"/>
                <a:gd name="connsiteX9144" fmla="*/ 5851568 w 6552172"/>
                <a:gd name="connsiteY9144" fmla="*/ 2225662 h 6415289"/>
                <a:gd name="connsiteX9145" fmla="*/ 5855257 w 6552172"/>
                <a:gd name="connsiteY9145" fmla="*/ 2229542 h 6415289"/>
                <a:gd name="connsiteX9146" fmla="*/ 5837638 w 6552172"/>
                <a:gd name="connsiteY9146" fmla="*/ 3484701 h 6415289"/>
                <a:gd name="connsiteX9147" fmla="*/ 5840945 w 6552172"/>
                <a:gd name="connsiteY9147" fmla="*/ 3472730 h 6415289"/>
                <a:gd name="connsiteX9148" fmla="*/ 5845779 w 6552172"/>
                <a:gd name="connsiteY9148" fmla="*/ 3471598 h 6415289"/>
                <a:gd name="connsiteX9149" fmla="*/ 5847879 w 6552172"/>
                <a:gd name="connsiteY9149" fmla="*/ 3485528 h 6415289"/>
                <a:gd name="connsiteX9150" fmla="*/ 5837638 w 6552172"/>
                <a:gd name="connsiteY9150" fmla="*/ 3484829 h 6415289"/>
                <a:gd name="connsiteX9151" fmla="*/ 5849787 w 6552172"/>
                <a:gd name="connsiteY9151" fmla="*/ 5674187 h 6415289"/>
                <a:gd name="connsiteX9152" fmla="*/ 5846861 w 6552172"/>
                <a:gd name="connsiteY9152" fmla="*/ 5677176 h 6415289"/>
                <a:gd name="connsiteX9153" fmla="*/ 5841518 w 6552172"/>
                <a:gd name="connsiteY9153" fmla="*/ 5668780 h 6415289"/>
                <a:gd name="connsiteX9154" fmla="*/ 5849787 w 6552172"/>
                <a:gd name="connsiteY9154" fmla="*/ 5674314 h 6415289"/>
                <a:gd name="connsiteX9155" fmla="*/ 5835666 w 6552172"/>
                <a:gd name="connsiteY9155" fmla="*/ 3295279 h 6415289"/>
                <a:gd name="connsiteX9156" fmla="*/ 5834267 w 6552172"/>
                <a:gd name="connsiteY9156" fmla="*/ 3292163 h 6415289"/>
                <a:gd name="connsiteX9157" fmla="*/ 5837575 w 6552172"/>
                <a:gd name="connsiteY9157" fmla="*/ 3288982 h 6415289"/>
                <a:gd name="connsiteX9158" fmla="*/ 5837575 w 6552172"/>
                <a:gd name="connsiteY9158" fmla="*/ 3288982 h 6415289"/>
                <a:gd name="connsiteX9159" fmla="*/ 5838910 w 6552172"/>
                <a:gd name="connsiteY9159" fmla="*/ 3292163 h 6415289"/>
                <a:gd name="connsiteX9160" fmla="*/ 5835730 w 6552172"/>
                <a:gd name="connsiteY9160" fmla="*/ 3295534 h 6415289"/>
                <a:gd name="connsiteX9161" fmla="*/ 5848388 w 6552172"/>
                <a:gd name="connsiteY9161" fmla="*/ 3250754 h 6415289"/>
                <a:gd name="connsiteX9162" fmla="*/ 5841646 w 6552172"/>
                <a:gd name="connsiteY9162" fmla="*/ 3253470 h 6415289"/>
                <a:gd name="connsiteX9163" fmla="*/ 5838910 w 6552172"/>
                <a:gd name="connsiteY9163" fmla="*/ 3250754 h 6415289"/>
                <a:gd name="connsiteX9164" fmla="*/ 5841963 w 6552172"/>
                <a:gd name="connsiteY9164" fmla="*/ 3245666 h 6415289"/>
                <a:gd name="connsiteX9165" fmla="*/ 5848451 w 6552172"/>
                <a:gd name="connsiteY9165" fmla="*/ 3251263 h 6415289"/>
                <a:gd name="connsiteX9166" fmla="*/ 5837256 w 6552172"/>
                <a:gd name="connsiteY9166" fmla="*/ 2289905 h 6415289"/>
                <a:gd name="connsiteX9167" fmla="*/ 5826761 w 6552172"/>
                <a:gd name="connsiteY9167" fmla="*/ 2289269 h 6415289"/>
                <a:gd name="connsiteX9168" fmla="*/ 5832740 w 6552172"/>
                <a:gd name="connsiteY9168" fmla="*/ 2279104 h 6415289"/>
                <a:gd name="connsiteX9169" fmla="*/ 5834903 w 6552172"/>
                <a:gd name="connsiteY9169" fmla="*/ 2278837 h 6415289"/>
                <a:gd name="connsiteX9170" fmla="*/ 5837256 w 6552172"/>
                <a:gd name="connsiteY9170" fmla="*/ 2290414 h 6415289"/>
                <a:gd name="connsiteX9171" fmla="*/ 5829051 w 6552172"/>
                <a:gd name="connsiteY9171" fmla="*/ 4617926 h 6415289"/>
                <a:gd name="connsiteX9172" fmla="*/ 5837384 w 6552172"/>
                <a:gd name="connsiteY9172" fmla="*/ 4624860 h 6415289"/>
                <a:gd name="connsiteX9173" fmla="*/ 5834203 w 6552172"/>
                <a:gd name="connsiteY9173" fmla="*/ 4629376 h 6415289"/>
                <a:gd name="connsiteX9174" fmla="*/ 5829369 w 6552172"/>
                <a:gd name="connsiteY9174" fmla="*/ 4618117 h 6415289"/>
                <a:gd name="connsiteX9175" fmla="*/ 5853222 w 6552172"/>
                <a:gd name="connsiteY9175" fmla="*/ 5762092 h 6415289"/>
                <a:gd name="connsiteX9176" fmla="*/ 5848260 w 6552172"/>
                <a:gd name="connsiteY9176" fmla="*/ 5758911 h 6415289"/>
                <a:gd name="connsiteX9177" fmla="*/ 5849405 w 6552172"/>
                <a:gd name="connsiteY9177" fmla="*/ 5755795 h 6415289"/>
                <a:gd name="connsiteX9178" fmla="*/ 5854430 w 6552172"/>
                <a:gd name="connsiteY9178" fmla="*/ 5758911 h 6415289"/>
                <a:gd name="connsiteX9179" fmla="*/ 5853222 w 6552172"/>
                <a:gd name="connsiteY9179" fmla="*/ 5762282 h 6415289"/>
                <a:gd name="connsiteX9180" fmla="*/ 5860473 w 6552172"/>
                <a:gd name="connsiteY9180" fmla="*/ 4509858 h 6415289"/>
                <a:gd name="connsiteX9181" fmla="*/ 5852903 w 6552172"/>
                <a:gd name="connsiteY9181" fmla="*/ 4514565 h 6415289"/>
                <a:gd name="connsiteX9182" fmla="*/ 5849787 w 6552172"/>
                <a:gd name="connsiteY9182" fmla="*/ 4519272 h 6415289"/>
                <a:gd name="connsiteX9183" fmla="*/ 5846670 w 6552172"/>
                <a:gd name="connsiteY9183" fmla="*/ 4514565 h 6415289"/>
                <a:gd name="connsiteX9184" fmla="*/ 5870714 w 6552172"/>
                <a:gd name="connsiteY9184" fmla="*/ 4501843 h 6415289"/>
                <a:gd name="connsiteX9185" fmla="*/ 5860473 w 6552172"/>
                <a:gd name="connsiteY9185" fmla="*/ 4510049 h 6415289"/>
                <a:gd name="connsiteX9186" fmla="*/ 5868424 w 6552172"/>
                <a:gd name="connsiteY9186" fmla="*/ 5312135 h 6415289"/>
                <a:gd name="connsiteX9187" fmla="*/ 5865244 w 6552172"/>
                <a:gd name="connsiteY9187" fmla="*/ 5315315 h 6415289"/>
                <a:gd name="connsiteX9188" fmla="*/ 5862063 w 6552172"/>
                <a:gd name="connsiteY9188" fmla="*/ 5312135 h 6415289"/>
                <a:gd name="connsiteX9189" fmla="*/ 5865244 w 6552172"/>
                <a:gd name="connsiteY9189" fmla="*/ 5308955 h 6415289"/>
                <a:gd name="connsiteX9190" fmla="*/ 5868424 w 6552172"/>
                <a:gd name="connsiteY9190" fmla="*/ 5312135 h 6415289"/>
                <a:gd name="connsiteX9191" fmla="*/ 5867088 w 6552172"/>
                <a:gd name="connsiteY9191" fmla="*/ 5699121 h 6415289"/>
                <a:gd name="connsiteX9192" fmla="*/ 5870777 w 6552172"/>
                <a:gd name="connsiteY9192" fmla="*/ 5702874 h 6415289"/>
                <a:gd name="connsiteX9193" fmla="*/ 5862191 w 6552172"/>
                <a:gd name="connsiteY9193" fmla="*/ 5704082 h 6415289"/>
                <a:gd name="connsiteX9194" fmla="*/ 5867088 w 6552172"/>
                <a:gd name="connsiteY9194" fmla="*/ 5699312 h 6415289"/>
                <a:gd name="connsiteX9195" fmla="*/ 5867088 w 6552172"/>
                <a:gd name="connsiteY9195" fmla="*/ 5529608 h 6415289"/>
                <a:gd name="connsiteX9196" fmla="*/ 5869632 w 6552172"/>
                <a:gd name="connsiteY9196" fmla="*/ 5523247 h 6415289"/>
                <a:gd name="connsiteX9197" fmla="*/ 5875548 w 6552172"/>
                <a:gd name="connsiteY9197" fmla="*/ 5524201 h 6415289"/>
                <a:gd name="connsiteX9198" fmla="*/ 5875548 w 6552172"/>
                <a:gd name="connsiteY9198" fmla="*/ 5530562 h 6415289"/>
                <a:gd name="connsiteX9199" fmla="*/ 5868488 w 6552172"/>
                <a:gd name="connsiteY9199" fmla="*/ 5531497 h 6415289"/>
                <a:gd name="connsiteX9200" fmla="*/ 5867088 w 6552172"/>
                <a:gd name="connsiteY9200" fmla="*/ 5529798 h 6415289"/>
                <a:gd name="connsiteX9201" fmla="*/ 5871477 w 6552172"/>
                <a:gd name="connsiteY9201" fmla="*/ 4992572 h 6415289"/>
                <a:gd name="connsiteX9202" fmla="*/ 5883117 w 6552172"/>
                <a:gd name="connsiteY9202" fmla="*/ 4993590 h 6415289"/>
                <a:gd name="connsiteX9203" fmla="*/ 5877965 w 6552172"/>
                <a:gd name="connsiteY9203" fmla="*/ 4997534 h 6415289"/>
                <a:gd name="connsiteX9204" fmla="*/ 5871477 w 6552172"/>
                <a:gd name="connsiteY9204" fmla="*/ 4992763 h 6415289"/>
                <a:gd name="connsiteX9205" fmla="*/ 5885916 w 6552172"/>
                <a:gd name="connsiteY9205" fmla="*/ 4086043 h 6415289"/>
                <a:gd name="connsiteX9206" fmla="*/ 5896411 w 6552172"/>
                <a:gd name="connsiteY9206" fmla="*/ 4087570 h 6415289"/>
                <a:gd name="connsiteX9207" fmla="*/ 5905825 w 6552172"/>
                <a:gd name="connsiteY9207" fmla="*/ 4086361 h 6415289"/>
                <a:gd name="connsiteX9208" fmla="*/ 5913076 w 6552172"/>
                <a:gd name="connsiteY9208" fmla="*/ 4085153 h 6415289"/>
                <a:gd name="connsiteX9209" fmla="*/ 5911040 w 6552172"/>
                <a:gd name="connsiteY9209" fmla="*/ 4091514 h 6415289"/>
                <a:gd name="connsiteX9210" fmla="*/ 5905698 w 6552172"/>
                <a:gd name="connsiteY9210" fmla="*/ 4101055 h 6415289"/>
                <a:gd name="connsiteX9211" fmla="*/ 5897428 w 6552172"/>
                <a:gd name="connsiteY9211" fmla="*/ 4104553 h 6415289"/>
                <a:gd name="connsiteX9212" fmla="*/ 5890178 w 6552172"/>
                <a:gd name="connsiteY9212" fmla="*/ 4098192 h 6415289"/>
                <a:gd name="connsiteX9213" fmla="*/ 5885916 w 6552172"/>
                <a:gd name="connsiteY9213" fmla="*/ 4086234 h 6415289"/>
                <a:gd name="connsiteX9214" fmla="*/ 5917719 w 6552172"/>
                <a:gd name="connsiteY9214" fmla="*/ 5019542 h 6415289"/>
                <a:gd name="connsiteX9215" fmla="*/ 5920836 w 6552172"/>
                <a:gd name="connsiteY9215" fmla="*/ 5022659 h 6415289"/>
                <a:gd name="connsiteX9216" fmla="*/ 5917719 w 6552172"/>
                <a:gd name="connsiteY9216" fmla="*/ 5025839 h 6415289"/>
                <a:gd name="connsiteX9217" fmla="*/ 5914603 w 6552172"/>
                <a:gd name="connsiteY9217" fmla="*/ 5022659 h 6415289"/>
                <a:gd name="connsiteX9218" fmla="*/ 5917974 w 6552172"/>
                <a:gd name="connsiteY9218" fmla="*/ 5019733 h 6415289"/>
                <a:gd name="connsiteX9219" fmla="*/ 5921027 w 6552172"/>
                <a:gd name="connsiteY9219" fmla="*/ 3764128 h 6415289"/>
                <a:gd name="connsiteX9220" fmla="*/ 5923953 w 6552172"/>
                <a:gd name="connsiteY9220" fmla="*/ 3768898 h 6415289"/>
                <a:gd name="connsiteX9221" fmla="*/ 5916765 w 6552172"/>
                <a:gd name="connsiteY9221" fmla="*/ 3771570 h 6415289"/>
                <a:gd name="connsiteX9222" fmla="*/ 5921281 w 6552172"/>
                <a:gd name="connsiteY9222" fmla="*/ 3764318 h 6415289"/>
                <a:gd name="connsiteX9223" fmla="*/ 5920200 w 6552172"/>
                <a:gd name="connsiteY9223" fmla="*/ 5583292 h 6415289"/>
                <a:gd name="connsiteX9224" fmla="*/ 5916447 w 6552172"/>
                <a:gd name="connsiteY9224" fmla="*/ 5583292 h 6415289"/>
                <a:gd name="connsiteX9225" fmla="*/ 5919627 w 6552172"/>
                <a:gd name="connsiteY9225" fmla="*/ 5577376 h 6415289"/>
                <a:gd name="connsiteX9226" fmla="*/ 5919627 w 6552172"/>
                <a:gd name="connsiteY9226" fmla="*/ 5577376 h 6415289"/>
                <a:gd name="connsiteX9227" fmla="*/ 5920454 w 6552172"/>
                <a:gd name="connsiteY9227" fmla="*/ 5583101 h 6415289"/>
                <a:gd name="connsiteX9228" fmla="*/ 5917719 w 6552172"/>
                <a:gd name="connsiteY9228" fmla="*/ 5670943 h 6415289"/>
                <a:gd name="connsiteX9229" fmla="*/ 5914603 w 6552172"/>
                <a:gd name="connsiteY9229" fmla="*/ 5674059 h 6415289"/>
                <a:gd name="connsiteX9230" fmla="*/ 5911486 w 6552172"/>
                <a:gd name="connsiteY9230" fmla="*/ 5670943 h 6415289"/>
                <a:gd name="connsiteX9231" fmla="*/ 5914603 w 6552172"/>
                <a:gd name="connsiteY9231" fmla="*/ 5667826 h 6415289"/>
                <a:gd name="connsiteX9232" fmla="*/ 5917974 w 6552172"/>
                <a:gd name="connsiteY9232" fmla="*/ 5670676 h 6415289"/>
                <a:gd name="connsiteX9233" fmla="*/ 5917974 w 6552172"/>
                <a:gd name="connsiteY9233" fmla="*/ 5671006 h 6415289"/>
                <a:gd name="connsiteX9234" fmla="*/ 5914284 w 6552172"/>
                <a:gd name="connsiteY9234" fmla="*/ 5646899 h 6415289"/>
                <a:gd name="connsiteX9235" fmla="*/ 5896029 w 6552172"/>
                <a:gd name="connsiteY9235" fmla="*/ 5638885 h 6415289"/>
                <a:gd name="connsiteX9236" fmla="*/ 5911613 w 6552172"/>
                <a:gd name="connsiteY9236" fmla="*/ 5641111 h 6415289"/>
                <a:gd name="connsiteX9237" fmla="*/ 5914539 w 6552172"/>
                <a:gd name="connsiteY9237" fmla="*/ 5646708 h 6415289"/>
                <a:gd name="connsiteX9238" fmla="*/ 5904044 w 6552172"/>
                <a:gd name="connsiteY9238" fmla="*/ 5683537 h 6415289"/>
                <a:gd name="connsiteX9239" fmla="*/ 5899146 w 6552172"/>
                <a:gd name="connsiteY9239" fmla="*/ 5678639 h 6415289"/>
                <a:gd name="connsiteX9240" fmla="*/ 5899146 w 6552172"/>
                <a:gd name="connsiteY9240" fmla="*/ 5678576 h 6415289"/>
                <a:gd name="connsiteX9241" fmla="*/ 5907733 w 6552172"/>
                <a:gd name="connsiteY9241" fmla="*/ 5679784 h 6415289"/>
                <a:gd name="connsiteX9242" fmla="*/ 5904298 w 6552172"/>
                <a:gd name="connsiteY9242" fmla="*/ 5683600 h 6415289"/>
                <a:gd name="connsiteX9243" fmla="*/ 5894694 w 6552172"/>
                <a:gd name="connsiteY9243" fmla="*/ 5585964 h 6415289"/>
                <a:gd name="connsiteX9244" fmla="*/ 5891386 w 6552172"/>
                <a:gd name="connsiteY9244" fmla="*/ 5582847 h 6415289"/>
                <a:gd name="connsiteX9245" fmla="*/ 5892722 w 6552172"/>
                <a:gd name="connsiteY9245" fmla="*/ 5579730 h 6415289"/>
                <a:gd name="connsiteX9246" fmla="*/ 5896029 w 6552172"/>
                <a:gd name="connsiteY9246" fmla="*/ 5582777 h 6415289"/>
                <a:gd name="connsiteX9247" fmla="*/ 5896029 w 6552172"/>
                <a:gd name="connsiteY9247" fmla="*/ 5582847 h 6415289"/>
                <a:gd name="connsiteX9248" fmla="*/ 5894948 w 6552172"/>
                <a:gd name="connsiteY9248" fmla="*/ 5586027 h 6415289"/>
                <a:gd name="connsiteX9249" fmla="*/ 5905698 w 6552172"/>
                <a:gd name="connsiteY9249" fmla="*/ 4533583 h 6415289"/>
                <a:gd name="connsiteX9250" fmla="*/ 5908814 w 6552172"/>
                <a:gd name="connsiteY9250" fmla="*/ 4530594 h 6415289"/>
                <a:gd name="connsiteX9251" fmla="*/ 5911931 w 6552172"/>
                <a:gd name="connsiteY9251" fmla="*/ 4535491 h 6415289"/>
                <a:gd name="connsiteX9252" fmla="*/ 5908814 w 6552172"/>
                <a:gd name="connsiteY9252" fmla="*/ 4538481 h 6415289"/>
                <a:gd name="connsiteX9253" fmla="*/ 5908814 w 6552172"/>
                <a:gd name="connsiteY9253" fmla="*/ 4538481 h 6415289"/>
                <a:gd name="connsiteX9254" fmla="*/ 5905698 w 6552172"/>
                <a:gd name="connsiteY9254" fmla="*/ 4533583 h 6415289"/>
                <a:gd name="connsiteX9255" fmla="*/ 5912058 w 6552172"/>
                <a:gd name="connsiteY9255" fmla="*/ 5971614 h 6415289"/>
                <a:gd name="connsiteX9256" fmla="*/ 5906652 w 6552172"/>
                <a:gd name="connsiteY9256" fmla="*/ 5959910 h 6415289"/>
                <a:gd name="connsiteX9257" fmla="*/ 5911613 w 6552172"/>
                <a:gd name="connsiteY9257" fmla="*/ 5962772 h 6415289"/>
                <a:gd name="connsiteX9258" fmla="*/ 5912058 w 6552172"/>
                <a:gd name="connsiteY9258" fmla="*/ 5971486 h 6415289"/>
                <a:gd name="connsiteX9259" fmla="*/ 5911359 w 6552172"/>
                <a:gd name="connsiteY9259" fmla="*/ 5982045 h 6415289"/>
                <a:gd name="connsiteX9260" fmla="*/ 5907670 w 6552172"/>
                <a:gd name="connsiteY9260" fmla="*/ 5985734 h 6415289"/>
                <a:gd name="connsiteX9261" fmla="*/ 5902772 w 6552172"/>
                <a:gd name="connsiteY9261" fmla="*/ 5980773 h 6415289"/>
                <a:gd name="connsiteX9262" fmla="*/ 5911040 w 6552172"/>
                <a:gd name="connsiteY9262" fmla="*/ 5981918 h 6415289"/>
                <a:gd name="connsiteX9263" fmla="*/ 5915175 w 6552172"/>
                <a:gd name="connsiteY9263" fmla="*/ 6161990 h 6415289"/>
                <a:gd name="connsiteX9264" fmla="*/ 5924525 w 6552172"/>
                <a:gd name="connsiteY9264" fmla="*/ 6176365 h 6415289"/>
                <a:gd name="connsiteX9265" fmla="*/ 5915111 w 6552172"/>
                <a:gd name="connsiteY9265" fmla="*/ 6178464 h 6415289"/>
                <a:gd name="connsiteX9266" fmla="*/ 5910468 w 6552172"/>
                <a:gd name="connsiteY9266" fmla="*/ 6166888 h 6415289"/>
                <a:gd name="connsiteX9267" fmla="*/ 5914857 w 6552172"/>
                <a:gd name="connsiteY9267" fmla="*/ 6161926 h 6415289"/>
                <a:gd name="connsiteX9268" fmla="*/ 5908814 w 6552172"/>
                <a:gd name="connsiteY9268" fmla="*/ 6115048 h 6415289"/>
                <a:gd name="connsiteX9269" fmla="*/ 5913649 w 6552172"/>
                <a:gd name="connsiteY9269" fmla="*/ 6108687 h 6415289"/>
                <a:gd name="connsiteX9270" fmla="*/ 5917592 w 6552172"/>
                <a:gd name="connsiteY9270" fmla="*/ 6113903 h 6415289"/>
                <a:gd name="connsiteX9271" fmla="*/ 5908687 w 6552172"/>
                <a:gd name="connsiteY9271" fmla="*/ 6114920 h 6415289"/>
                <a:gd name="connsiteX9272" fmla="*/ 5915175 w 6552172"/>
                <a:gd name="connsiteY9272" fmla="*/ 6001509 h 6415289"/>
                <a:gd name="connsiteX9273" fmla="*/ 5918101 w 6552172"/>
                <a:gd name="connsiteY9273" fmla="*/ 5998329 h 6415289"/>
                <a:gd name="connsiteX9274" fmla="*/ 5922935 w 6552172"/>
                <a:gd name="connsiteY9274" fmla="*/ 6001509 h 6415289"/>
                <a:gd name="connsiteX9275" fmla="*/ 5920009 w 6552172"/>
                <a:gd name="connsiteY9275" fmla="*/ 6004626 h 6415289"/>
                <a:gd name="connsiteX9276" fmla="*/ 5914857 w 6552172"/>
                <a:gd name="connsiteY9276" fmla="*/ 6001382 h 6415289"/>
                <a:gd name="connsiteX9277" fmla="*/ 5916320 w 6552172"/>
                <a:gd name="connsiteY9277" fmla="*/ 5709870 h 6415289"/>
                <a:gd name="connsiteX9278" fmla="*/ 5927578 w 6552172"/>
                <a:gd name="connsiteY9278" fmla="*/ 5715086 h 6415289"/>
                <a:gd name="connsiteX9279" fmla="*/ 5923126 w 6552172"/>
                <a:gd name="connsiteY9279" fmla="*/ 5718330 h 6415289"/>
                <a:gd name="connsiteX9280" fmla="*/ 5916002 w 6552172"/>
                <a:gd name="connsiteY9280" fmla="*/ 5709743 h 6415289"/>
                <a:gd name="connsiteX9281" fmla="*/ 5926052 w 6552172"/>
                <a:gd name="connsiteY9281" fmla="*/ 2933864 h 6415289"/>
                <a:gd name="connsiteX9282" fmla="*/ 5921408 w 6552172"/>
                <a:gd name="connsiteY9282" fmla="*/ 2930683 h 6415289"/>
                <a:gd name="connsiteX9283" fmla="*/ 5926052 w 6552172"/>
                <a:gd name="connsiteY9283" fmla="*/ 2927566 h 6415289"/>
                <a:gd name="connsiteX9284" fmla="*/ 5930696 w 6552172"/>
                <a:gd name="connsiteY9284" fmla="*/ 2930683 h 6415289"/>
                <a:gd name="connsiteX9285" fmla="*/ 5925734 w 6552172"/>
                <a:gd name="connsiteY9285" fmla="*/ 2933736 h 6415289"/>
                <a:gd name="connsiteX9286" fmla="*/ 5935529 w 6552172"/>
                <a:gd name="connsiteY9286" fmla="*/ 4629694 h 6415289"/>
                <a:gd name="connsiteX9287" fmla="*/ 5938455 w 6552172"/>
                <a:gd name="connsiteY9287" fmla="*/ 4632874 h 6415289"/>
                <a:gd name="connsiteX9288" fmla="*/ 5933621 w 6552172"/>
                <a:gd name="connsiteY9288" fmla="*/ 4635991 h 6415289"/>
                <a:gd name="connsiteX9289" fmla="*/ 5930696 w 6552172"/>
                <a:gd name="connsiteY9289" fmla="*/ 4632874 h 6415289"/>
                <a:gd name="connsiteX9290" fmla="*/ 5935211 w 6552172"/>
                <a:gd name="connsiteY9290" fmla="*/ 4629566 h 6415289"/>
                <a:gd name="connsiteX9291" fmla="*/ 5939982 w 6552172"/>
                <a:gd name="connsiteY9291" fmla="*/ 1914432 h 6415289"/>
                <a:gd name="connsiteX9292" fmla="*/ 5943290 w 6552172"/>
                <a:gd name="connsiteY9292" fmla="*/ 1917483 h 6415289"/>
                <a:gd name="connsiteX9293" fmla="*/ 5940237 w 6552172"/>
                <a:gd name="connsiteY9293" fmla="*/ 1920787 h 6415289"/>
                <a:gd name="connsiteX9294" fmla="*/ 5936929 w 6552172"/>
                <a:gd name="connsiteY9294" fmla="*/ 1917736 h 6415289"/>
                <a:gd name="connsiteX9295" fmla="*/ 5936929 w 6552172"/>
                <a:gd name="connsiteY9295" fmla="*/ 1917549 h 6415289"/>
                <a:gd name="connsiteX9296" fmla="*/ 5939664 w 6552172"/>
                <a:gd name="connsiteY9296" fmla="*/ 1914305 h 6415289"/>
                <a:gd name="connsiteX9297" fmla="*/ 5936865 w 6552172"/>
                <a:gd name="connsiteY9297" fmla="*/ 465588 h 6415289"/>
                <a:gd name="connsiteX9298" fmla="*/ 5944498 w 6552172"/>
                <a:gd name="connsiteY9298" fmla="*/ 470486 h 6415289"/>
                <a:gd name="connsiteX9299" fmla="*/ 5939982 w 6552172"/>
                <a:gd name="connsiteY9299" fmla="*/ 473412 h 6415289"/>
                <a:gd name="connsiteX9300" fmla="*/ 5936547 w 6552172"/>
                <a:gd name="connsiteY9300" fmla="*/ 465461 h 6415289"/>
                <a:gd name="connsiteX9301" fmla="*/ 5944498 w 6552172"/>
                <a:gd name="connsiteY9301" fmla="*/ 2455856 h 6415289"/>
                <a:gd name="connsiteX9302" fmla="*/ 5939982 w 6552172"/>
                <a:gd name="connsiteY9302" fmla="*/ 2458718 h 6415289"/>
                <a:gd name="connsiteX9303" fmla="*/ 5936865 w 6552172"/>
                <a:gd name="connsiteY9303" fmla="*/ 2450895 h 6415289"/>
                <a:gd name="connsiteX9304" fmla="*/ 5944180 w 6552172"/>
                <a:gd name="connsiteY9304" fmla="*/ 2455729 h 6415289"/>
                <a:gd name="connsiteX9305" fmla="*/ 5942780 w 6552172"/>
                <a:gd name="connsiteY9305" fmla="*/ 639236 h 6415289"/>
                <a:gd name="connsiteX9306" fmla="*/ 5951050 w 6552172"/>
                <a:gd name="connsiteY9306" fmla="*/ 646169 h 6415289"/>
                <a:gd name="connsiteX9307" fmla="*/ 5946215 w 6552172"/>
                <a:gd name="connsiteY9307" fmla="*/ 649604 h 6415289"/>
                <a:gd name="connsiteX9308" fmla="*/ 5940936 w 6552172"/>
                <a:gd name="connsiteY9308" fmla="*/ 642314 h 6415289"/>
                <a:gd name="connsiteX9309" fmla="*/ 5942463 w 6552172"/>
                <a:gd name="connsiteY9309" fmla="*/ 639109 h 6415289"/>
                <a:gd name="connsiteX9310" fmla="*/ 5953021 w 6552172"/>
                <a:gd name="connsiteY9310" fmla="*/ 681662 h 6415289"/>
                <a:gd name="connsiteX9311" fmla="*/ 5964598 w 6552172"/>
                <a:gd name="connsiteY9311" fmla="*/ 683824 h 6415289"/>
                <a:gd name="connsiteX9312" fmla="*/ 5963008 w 6552172"/>
                <a:gd name="connsiteY9312" fmla="*/ 694046 h 6415289"/>
                <a:gd name="connsiteX9313" fmla="*/ 5962372 w 6552172"/>
                <a:gd name="connsiteY9313" fmla="*/ 694447 h 6415289"/>
                <a:gd name="connsiteX9314" fmla="*/ 5952703 w 6552172"/>
                <a:gd name="connsiteY9314" fmla="*/ 681535 h 6415289"/>
                <a:gd name="connsiteX9315" fmla="*/ 5965742 w 6552172"/>
                <a:gd name="connsiteY9315" fmla="*/ 734010 h 6415289"/>
                <a:gd name="connsiteX9316" fmla="*/ 5960654 w 6552172"/>
                <a:gd name="connsiteY9316" fmla="*/ 729876 h 6415289"/>
                <a:gd name="connsiteX9317" fmla="*/ 5972676 w 6552172"/>
                <a:gd name="connsiteY9317" fmla="*/ 729876 h 6415289"/>
                <a:gd name="connsiteX9318" fmla="*/ 5972676 w 6552172"/>
                <a:gd name="connsiteY9318" fmla="*/ 729876 h 6415289"/>
                <a:gd name="connsiteX9319" fmla="*/ 5965297 w 6552172"/>
                <a:gd name="connsiteY9319" fmla="*/ 733883 h 6415289"/>
                <a:gd name="connsiteX9320" fmla="*/ 5971086 w 6552172"/>
                <a:gd name="connsiteY9320" fmla="*/ 1867235 h 6415289"/>
                <a:gd name="connsiteX9321" fmla="*/ 5967842 w 6552172"/>
                <a:gd name="connsiteY9321" fmla="*/ 1870416 h 6415289"/>
                <a:gd name="connsiteX9322" fmla="*/ 5966443 w 6552172"/>
                <a:gd name="connsiteY9322" fmla="*/ 1867235 h 6415289"/>
                <a:gd name="connsiteX9323" fmla="*/ 5969750 w 6552172"/>
                <a:gd name="connsiteY9323" fmla="*/ 1864119 h 6415289"/>
                <a:gd name="connsiteX9324" fmla="*/ 5970640 w 6552172"/>
                <a:gd name="connsiteY9324" fmla="*/ 1867108 h 6415289"/>
                <a:gd name="connsiteX9325" fmla="*/ 5962244 w 6552172"/>
                <a:gd name="connsiteY9325" fmla="*/ 2747367 h 6415289"/>
                <a:gd name="connsiteX9326" fmla="*/ 5964407 w 6552172"/>
                <a:gd name="connsiteY9326" fmla="*/ 2754555 h 6415289"/>
                <a:gd name="connsiteX9327" fmla="*/ 5958937 w 6552172"/>
                <a:gd name="connsiteY9327" fmla="*/ 2753219 h 6415289"/>
                <a:gd name="connsiteX9328" fmla="*/ 5961799 w 6552172"/>
                <a:gd name="connsiteY9328" fmla="*/ 2747240 h 6415289"/>
                <a:gd name="connsiteX9329" fmla="*/ 5971086 w 6552172"/>
                <a:gd name="connsiteY9329" fmla="*/ 1997821 h 6415289"/>
                <a:gd name="connsiteX9330" fmla="*/ 5985398 w 6552172"/>
                <a:gd name="connsiteY9330" fmla="*/ 2006153 h 6415289"/>
                <a:gd name="connsiteX9331" fmla="*/ 5975474 w 6552172"/>
                <a:gd name="connsiteY9331" fmla="*/ 2013786 h 6415289"/>
                <a:gd name="connsiteX9332" fmla="*/ 5969114 w 6552172"/>
                <a:gd name="connsiteY9332" fmla="*/ 2008825 h 6415289"/>
                <a:gd name="connsiteX9333" fmla="*/ 5970640 w 6552172"/>
                <a:gd name="connsiteY9333" fmla="*/ 1997694 h 6415289"/>
                <a:gd name="connsiteX9334" fmla="*/ 5982471 w 6552172"/>
                <a:gd name="connsiteY9334" fmla="*/ 1848344 h 6415289"/>
                <a:gd name="connsiteX9335" fmla="*/ 5984825 w 6552172"/>
                <a:gd name="connsiteY9335" fmla="*/ 1859030 h 6415289"/>
                <a:gd name="connsiteX9336" fmla="*/ 5974648 w 6552172"/>
                <a:gd name="connsiteY9336" fmla="*/ 1856740 h 6415289"/>
                <a:gd name="connsiteX9337" fmla="*/ 5982026 w 6552172"/>
                <a:gd name="connsiteY9337" fmla="*/ 1848217 h 6415289"/>
                <a:gd name="connsiteX9338" fmla="*/ 5980627 w 6552172"/>
                <a:gd name="connsiteY9338" fmla="*/ 656473 h 6415289"/>
                <a:gd name="connsiteX9339" fmla="*/ 5983616 w 6552172"/>
                <a:gd name="connsiteY9339" fmla="*/ 658890 h 6415289"/>
                <a:gd name="connsiteX9340" fmla="*/ 5977256 w 6552172"/>
                <a:gd name="connsiteY9340" fmla="*/ 665251 h 6415289"/>
                <a:gd name="connsiteX9341" fmla="*/ 5980181 w 6552172"/>
                <a:gd name="connsiteY9341" fmla="*/ 656346 h 6415289"/>
                <a:gd name="connsiteX9342" fmla="*/ 5985079 w 6552172"/>
                <a:gd name="connsiteY9342" fmla="*/ 2795391 h 6415289"/>
                <a:gd name="connsiteX9343" fmla="*/ 5989722 w 6552172"/>
                <a:gd name="connsiteY9343" fmla="*/ 2800098 h 6415289"/>
                <a:gd name="connsiteX9344" fmla="*/ 5982471 w 6552172"/>
                <a:gd name="connsiteY9344" fmla="*/ 2802769 h 6415289"/>
                <a:gd name="connsiteX9345" fmla="*/ 5984634 w 6552172"/>
                <a:gd name="connsiteY9345" fmla="*/ 2795264 h 6415289"/>
                <a:gd name="connsiteX9346" fmla="*/ 5995893 w 6552172"/>
                <a:gd name="connsiteY9346" fmla="*/ 2188133 h 6415289"/>
                <a:gd name="connsiteX9347" fmla="*/ 5989532 w 6552172"/>
                <a:gd name="connsiteY9347" fmla="*/ 2185017 h 6415289"/>
                <a:gd name="connsiteX9348" fmla="*/ 5995893 w 6552172"/>
                <a:gd name="connsiteY9348" fmla="*/ 2181836 h 6415289"/>
                <a:gd name="connsiteX9349" fmla="*/ 6002254 w 6552172"/>
                <a:gd name="connsiteY9349" fmla="*/ 2185017 h 6415289"/>
                <a:gd name="connsiteX9350" fmla="*/ 5995447 w 6552172"/>
                <a:gd name="connsiteY9350" fmla="*/ 2188006 h 6415289"/>
                <a:gd name="connsiteX9351" fmla="*/ 5999010 w 6552172"/>
                <a:gd name="connsiteY9351" fmla="*/ 2276229 h 6415289"/>
                <a:gd name="connsiteX9352" fmla="*/ 5995829 w 6552172"/>
                <a:gd name="connsiteY9352" fmla="*/ 2279410 h 6415289"/>
                <a:gd name="connsiteX9353" fmla="*/ 5992649 w 6552172"/>
                <a:gd name="connsiteY9353" fmla="*/ 2276229 h 6415289"/>
                <a:gd name="connsiteX9354" fmla="*/ 5995829 w 6552172"/>
                <a:gd name="connsiteY9354" fmla="*/ 2273049 h 6415289"/>
                <a:gd name="connsiteX9355" fmla="*/ 5999010 w 6552172"/>
                <a:gd name="connsiteY9355" fmla="*/ 2276229 h 6415289"/>
                <a:gd name="connsiteX9356" fmla="*/ 5991695 w 6552172"/>
                <a:gd name="connsiteY9356" fmla="*/ 2886158 h 6415289"/>
                <a:gd name="connsiteX9357" fmla="*/ 5988005 w 6552172"/>
                <a:gd name="connsiteY9357" fmla="*/ 2889911 h 6415289"/>
                <a:gd name="connsiteX9358" fmla="*/ 5983108 w 6552172"/>
                <a:gd name="connsiteY9358" fmla="*/ 2885013 h 6415289"/>
                <a:gd name="connsiteX9359" fmla="*/ 5983108 w 6552172"/>
                <a:gd name="connsiteY9359" fmla="*/ 2884950 h 6415289"/>
                <a:gd name="connsiteX9360" fmla="*/ 5991695 w 6552172"/>
                <a:gd name="connsiteY9360" fmla="*/ 2886158 h 6415289"/>
                <a:gd name="connsiteX9361" fmla="*/ 5981518 w 6552172"/>
                <a:gd name="connsiteY9361" fmla="*/ 3110183 h 6415289"/>
                <a:gd name="connsiteX9362" fmla="*/ 5984825 w 6552172"/>
                <a:gd name="connsiteY9362" fmla="*/ 3107002 h 6415289"/>
                <a:gd name="connsiteX9363" fmla="*/ 5986161 w 6552172"/>
                <a:gd name="connsiteY9363" fmla="*/ 3110183 h 6415289"/>
                <a:gd name="connsiteX9364" fmla="*/ 5982917 w 6552172"/>
                <a:gd name="connsiteY9364" fmla="*/ 3113299 h 6415289"/>
                <a:gd name="connsiteX9365" fmla="*/ 5982917 w 6552172"/>
                <a:gd name="connsiteY9365" fmla="*/ 3113299 h 6415289"/>
                <a:gd name="connsiteX9366" fmla="*/ 5981518 w 6552172"/>
                <a:gd name="connsiteY9366" fmla="*/ 3109928 h 6415289"/>
                <a:gd name="connsiteX9367" fmla="*/ 6002890 w 6552172"/>
                <a:gd name="connsiteY9367" fmla="*/ 5135052 h 6415289"/>
                <a:gd name="connsiteX9368" fmla="*/ 6004797 w 6552172"/>
                <a:gd name="connsiteY9368" fmla="*/ 5141413 h 6415289"/>
                <a:gd name="connsiteX9369" fmla="*/ 6000154 w 6552172"/>
                <a:gd name="connsiteY9369" fmla="*/ 5142749 h 6415289"/>
                <a:gd name="connsiteX9370" fmla="*/ 5995447 w 6552172"/>
                <a:gd name="connsiteY9370" fmla="*/ 5136388 h 6415289"/>
                <a:gd name="connsiteX9371" fmla="*/ 6002890 w 6552172"/>
                <a:gd name="connsiteY9371" fmla="*/ 5134798 h 6415289"/>
                <a:gd name="connsiteX9372" fmla="*/ 5999010 w 6552172"/>
                <a:gd name="connsiteY9372" fmla="*/ 2095712 h 6415289"/>
                <a:gd name="connsiteX9373" fmla="*/ 5998373 w 6552172"/>
                <a:gd name="connsiteY9373" fmla="*/ 2102073 h 6415289"/>
                <a:gd name="connsiteX9374" fmla="*/ 5986161 w 6552172"/>
                <a:gd name="connsiteY9374" fmla="*/ 2102073 h 6415289"/>
                <a:gd name="connsiteX9375" fmla="*/ 5997165 w 6552172"/>
                <a:gd name="connsiteY9375" fmla="*/ 2094857 h 6415289"/>
                <a:gd name="connsiteX9376" fmla="*/ 5999010 w 6552172"/>
                <a:gd name="connsiteY9376" fmla="*/ 2095458 h 6415289"/>
                <a:gd name="connsiteX9377" fmla="*/ 5963135 w 6552172"/>
                <a:gd name="connsiteY9377" fmla="*/ 556419 h 6415289"/>
                <a:gd name="connsiteX9378" fmla="*/ 5952067 w 6552172"/>
                <a:gd name="connsiteY9378" fmla="*/ 554193 h 6415289"/>
                <a:gd name="connsiteX9379" fmla="*/ 5967270 w 6552172"/>
                <a:gd name="connsiteY9379" fmla="*/ 543062 h 6415289"/>
                <a:gd name="connsiteX9380" fmla="*/ 5962944 w 6552172"/>
                <a:gd name="connsiteY9380" fmla="*/ 555847 h 6415289"/>
                <a:gd name="connsiteX9381" fmla="*/ 5956774 w 6552172"/>
                <a:gd name="connsiteY9381" fmla="*/ 467369 h 6415289"/>
                <a:gd name="connsiteX9382" fmla="*/ 5953721 w 6552172"/>
                <a:gd name="connsiteY9382" fmla="*/ 470550 h 6415289"/>
                <a:gd name="connsiteX9383" fmla="*/ 5950605 w 6552172"/>
                <a:gd name="connsiteY9383" fmla="*/ 467369 h 6415289"/>
                <a:gd name="connsiteX9384" fmla="*/ 5953721 w 6552172"/>
                <a:gd name="connsiteY9384" fmla="*/ 464253 h 6415289"/>
                <a:gd name="connsiteX9385" fmla="*/ 5956583 w 6552172"/>
                <a:gd name="connsiteY9385" fmla="*/ 466988 h 6415289"/>
                <a:gd name="connsiteX9386" fmla="*/ 5953721 w 6552172"/>
                <a:gd name="connsiteY9386" fmla="*/ 322663 h 6415289"/>
                <a:gd name="connsiteX9387" fmla="*/ 5948696 w 6552172"/>
                <a:gd name="connsiteY9387" fmla="*/ 325780 h 6415289"/>
                <a:gd name="connsiteX9388" fmla="*/ 5947487 w 6552172"/>
                <a:gd name="connsiteY9388" fmla="*/ 322663 h 6415289"/>
                <a:gd name="connsiteX9389" fmla="*/ 5952512 w 6552172"/>
                <a:gd name="connsiteY9389" fmla="*/ 319483 h 6415289"/>
                <a:gd name="connsiteX9390" fmla="*/ 5953658 w 6552172"/>
                <a:gd name="connsiteY9390" fmla="*/ 322281 h 6415289"/>
                <a:gd name="connsiteX9391" fmla="*/ 5935402 w 6552172"/>
                <a:gd name="connsiteY9391" fmla="*/ 220892 h 6415289"/>
                <a:gd name="connsiteX9392" fmla="*/ 5938137 w 6552172"/>
                <a:gd name="connsiteY9392" fmla="*/ 208170 h 6415289"/>
                <a:gd name="connsiteX9393" fmla="*/ 5943862 w 6552172"/>
                <a:gd name="connsiteY9393" fmla="*/ 199329 h 6415289"/>
                <a:gd name="connsiteX9394" fmla="*/ 5952512 w 6552172"/>
                <a:gd name="connsiteY9394" fmla="*/ 204163 h 6415289"/>
                <a:gd name="connsiteX9395" fmla="*/ 5950223 w 6552172"/>
                <a:gd name="connsiteY9395" fmla="*/ 219937 h 6415289"/>
                <a:gd name="connsiteX9396" fmla="*/ 5935339 w 6552172"/>
                <a:gd name="connsiteY9396" fmla="*/ 221019 h 6415289"/>
                <a:gd name="connsiteX9397" fmla="*/ 5936674 w 6552172"/>
                <a:gd name="connsiteY9397" fmla="*/ 2191250 h 6415289"/>
                <a:gd name="connsiteX9398" fmla="*/ 5909832 w 6552172"/>
                <a:gd name="connsiteY9398" fmla="*/ 2189533 h 6415289"/>
                <a:gd name="connsiteX9399" fmla="*/ 5925734 w 6552172"/>
                <a:gd name="connsiteY9399" fmla="*/ 2182790 h 6415289"/>
                <a:gd name="connsiteX9400" fmla="*/ 5936611 w 6552172"/>
                <a:gd name="connsiteY9400" fmla="*/ 2191123 h 6415289"/>
                <a:gd name="connsiteX9401" fmla="*/ 5931585 w 6552172"/>
                <a:gd name="connsiteY9401" fmla="*/ 780189 h 6415289"/>
                <a:gd name="connsiteX9402" fmla="*/ 5925225 w 6552172"/>
                <a:gd name="connsiteY9402" fmla="*/ 784896 h 6415289"/>
                <a:gd name="connsiteX9403" fmla="*/ 5920900 w 6552172"/>
                <a:gd name="connsiteY9403" fmla="*/ 780189 h 6415289"/>
                <a:gd name="connsiteX9404" fmla="*/ 5927133 w 6552172"/>
                <a:gd name="connsiteY9404" fmla="*/ 775463 h 6415289"/>
                <a:gd name="connsiteX9405" fmla="*/ 5927261 w 6552172"/>
                <a:gd name="connsiteY9405" fmla="*/ 775482 h 6415289"/>
                <a:gd name="connsiteX9406" fmla="*/ 5931522 w 6552172"/>
                <a:gd name="connsiteY9406" fmla="*/ 780062 h 6415289"/>
                <a:gd name="connsiteX9407" fmla="*/ 5911295 w 6552172"/>
                <a:gd name="connsiteY9407" fmla="*/ 249006 h 6415289"/>
                <a:gd name="connsiteX9408" fmla="*/ 5896348 w 6552172"/>
                <a:gd name="connsiteY9408" fmla="*/ 253268 h 6415289"/>
                <a:gd name="connsiteX9409" fmla="*/ 5881654 w 6552172"/>
                <a:gd name="connsiteY9409" fmla="*/ 246907 h 6415289"/>
                <a:gd name="connsiteX9410" fmla="*/ 5871541 w 6552172"/>
                <a:gd name="connsiteY9410" fmla="*/ 237175 h 6415289"/>
                <a:gd name="connsiteX9411" fmla="*/ 5873894 w 6552172"/>
                <a:gd name="connsiteY9411" fmla="*/ 230814 h 6415289"/>
                <a:gd name="connsiteX9412" fmla="*/ 5887824 w 6552172"/>
                <a:gd name="connsiteY9412" fmla="*/ 229415 h 6415289"/>
                <a:gd name="connsiteX9413" fmla="*/ 5899464 w 6552172"/>
                <a:gd name="connsiteY9413" fmla="*/ 233931 h 6415289"/>
                <a:gd name="connsiteX9414" fmla="*/ 5905825 w 6552172"/>
                <a:gd name="connsiteY9414" fmla="*/ 241437 h 6415289"/>
                <a:gd name="connsiteX9415" fmla="*/ 5911295 w 6552172"/>
                <a:gd name="connsiteY9415" fmla="*/ 248593 h 6415289"/>
                <a:gd name="connsiteX9416" fmla="*/ 5911231 w 6552172"/>
                <a:gd name="connsiteY9416" fmla="*/ 248879 h 6415289"/>
                <a:gd name="connsiteX9417" fmla="*/ 5880255 w 6552172"/>
                <a:gd name="connsiteY9417" fmla="*/ 177257 h 6415289"/>
                <a:gd name="connsiteX9418" fmla="*/ 5868424 w 6552172"/>
                <a:gd name="connsiteY9418" fmla="*/ 170896 h 6415289"/>
                <a:gd name="connsiteX9419" fmla="*/ 5883117 w 6552172"/>
                <a:gd name="connsiteY9419" fmla="*/ 173759 h 6415289"/>
                <a:gd name="connsiteX9420" fmla="*/ 5881590 w 6552172"/>
                <a:gd name="connsiteY9420" fmla="*/ 177124 h 6415289"/>
                <a:gd name="connsiteX9421" fmla="*/ 5880255 w 6552172"/>
                <a:gd name="connsiteY9421" fmla="*/ 177257 h 6415289"/>
                <a:gd name="connsiteX9422" fmla="*/ 5888651 w 6552172"/>
                <a:gd name="connsiteY9422" fmla="*/ 196339 h 6415289"/>
                <a:gd name="connsiteX9423" fmla="*/ 5881527 w 6552172"/>
                <a:gd name="connsiteY9423" fmla="*/ 199710 h 6415289"/>
                <a:gd name="connsiteX9424" fmla="*/ 5881527 w 6552172"/>
                <a:gd name="connsiteY9424" fmla="*/ 194367 h 6415289"/>
                <a:gd name="connsiteX9425" fmla="*/ 5888651 w 6552172"/>
                <a:gd name="connsiteY9425" fmla="*/ 196212 h 6415289"/>
                <a:gd name="connsiteX9426" fmla="*/ 5896220 w 6552172"/>
                <a:gd name="connsiteY9426" fmla="*/ 133686 h 6415289"/>
                <a:gd name="connsiteX9427" fmla="*/ 5884517 w 6552172"/>
                <a:gd name="connsiteY9427" fmla="*/ 132987 h 6415289"/>
                <a:gd name="connsiteX9428" fmla="*/ 5889287 w 6552172"/>
                <a:gd name="connsiteY9428" fmla="*/ 126117 h 6415289"/>
                <a:gd name="connsiteX9429" fmla="*/ 5896220 w 6552172"/>
                <a:gd name="connsiteY9429" fmla="*/ 133559 h 6415289"/>
                <a:gd name="connsiteX9430" fmla="*/ 5894503 w 6552172"/>
                <a:gd name="connsiteY9430" fmla="*/ 106526 h 6415289"/>
                <a:gd name="connsiteX9431" fmla="*/ 5879364 w 6552172"/>
                <a:gd name="connsiteY9431" fmla="*/ 104173 h 6415289"/>
                <a:gd name="connsiteX9432" fmla="*/ 5889796 w 6552172"/>
                <a:gd name="connsiteY9432" fmla="*/ 97812 h 6415289"/>
                <a:gd name="connsiteX9433" fmla="*/ 5894503 w 6552172"/>
                <a:gd name="connsiteY9433" fmla="*/ 106526 h 6415289"/>
                <a:gd name="connsiteX9434" fmla="*/ 5867279 w 6552172"/>
                <a:gd name="connsiteY9434" fmla="*/ 87444 h 6415289"/>
                <a:gd name="connsiteX9435" fmla="*/ 5870205 w 6552172"/>
                <a:gd name="connsiteY9435" fmla="*/ 75740 h 6415289"/>
                <a:gd name="connsiteX9436" fmla="*/ 5880763 w 6552172"/>
                <a:gd name="connsiteY9436" fmla="*/ 78730 h 6415289"/>
                <a:gd name="connsiteX9437" fmla="*/ 5867533 w 6552172"/>
                <a:gd name="connsiteY9437" fmla="*/ 87444 h 6415289"/>
                <a:gd name="connsiteX9438" fmla="*/ 5880763 w 6552172"/>
                <a:gd name="connsiteY9438" fmla="*/ 268661 h 6415289"/>
                <a:gd name="connsiteX9439" fmla="*/ 5875866 w 6552172"/>
                <a:gd name="connsiteY9439" fmla="*/ 273431 h 6415289"/>
                <a:gd name="connsiteX9440" fmla="*/ 5864671 w 6552172"/>
                <a:gd name="connsiteY9440" fmla="*/ 275339 h 6415289"/>
                <a:gd name="connsiteX9441" fmla="*/ 5862191 w 6552172"/>
                <a:gd name="connsiteY9441" fmla="*/ 270569 h 6415289"/>
                <a:gd name="connsiteX9442" fmla="*/ 5880763 w 6552172"/>
                <a:gd name="connsiteY9442" fmla="*/ 268406 h 6415289"/>
                <a:gd name="connsiteX9443" fmla="*/ 5862572 w 6552172"/>
                <a:gd name="connsiteY9443" fmla="*/ 353958 h 6415289"/>
                <a:gd name="connsiteX9444" fmla="*/ 5863717 w 6552172"/>
                <a:gd name="connsiteY9444" fmla="*/ 357138 h 6415289"/>
                <a:gd name="connsiteX9445" fmla="*/ 5858756 w 6552172"/>
                <a:gd name="connsiteY9445" fmla="*/ 360255 h 6415289"/>
                <a:gd name="connsiteX9446" fmla="*/ 5857547 w 6552172"/>
                <a:gd name="connsiteY9446" fmla="*/ 357138 h 6415289"/>
                <a:gd name="connsiteX9447" fmla="*/ 5862572 w 6552172"/>
                <a:gd name="connsiteY9447" fmla="*/ 353703 h 6415289"/>
                <a:gd name="connsiteX9448" fmla="*/ 5860854 w 6552172"/>
                <a:gd name="connsiteY9448" fmla="*/ 555084 h 6415289"/>
                <a:gd name="connsiteX9449" fmla="*/ 5845143 w 6552172"/>
                <a:gd name="connsiteY9449" fmla="*/ 555465 h 6415289"/>
                <a:gd name="connsiteX9450" fmla="*/ 5848006 w 6552172"/>
                <a:gd name="connsiteY9450" fmla="*/ 549104 h 6415289"/>
                <a:gd name="connsiteX9451" fmla="*/ 5861173 w 6552172"/>
                <a:gd name="connsiteY9451" fmla="*/ 554829 h 6415289"/>
                <a:gd name="connsiteX9452" fmla="*/ 5848133 w 6552172"/>
                <a:gd name="connsiteY9452" fmla="*/ 350841 h 6415289"/>
                <a:gd name="connsiteX9453" fmla="*/ 5845207 w 6552172"/>
                <a:gd name="connsiteY9453" fmla="*/ 347661 h 6415289"/>
                <a:gd name="connsiteX9454" fmla="*/ 5850041 w 6552172"/>
                <a:gd name="connsiteY9454" fmla="*/ 344544 h 6415289"/>
                <a:gd name="connsiteX9455" fmla="*/ 5852967 w 6552172"/>
                <a:gd name="connsiteY9455" fmla="*/ 347661 h 6415289"/>
                <a:gd name="connsiteX9456" fmla="*/ 5848069 w 6552172"/>
                <a:gd name="connsiteY9456" fmla="*/ 350587 h 6415289"/>
                <a:gd name="connsiteX9457" fmla="*/ 5843681 w 6552172"/>
                <a:gd name="connsiteY9457" fmla="*/ 291050 h 6415289"/>
                <a:gd name="connsiteX9458" fmla="*/ 5840564 w 6552172"/>
                <a:gd name="connsiteY9458" fmla="*/ 287934 h 6415289"/>
                <a:gd name="connsiteX9459" fmla="*/ 5840564 w 6552172"/>
                <a:gd name="connsiteY9459" fmla="*/ 287870 h 6415289"/>
                <a:gd name="connsiteX9460" fmla="*/ 5843681 w 6552172"/>
                <a:gd name="connsiteY9460" fmla="*/ 284753 h 6415289"/>
                <a:gd name="connsiteX9461" fmla="*/ 5846734 w 6552172"/>
                <a:gd name="connsiteY9461" fmla="*/ 287870 h 6415289"/>
                <a:gd name="connsiteX9462" fmla="*/ 5843617 w 6552172"/>
                <a:gd name="connsiteY9462" fmla="*/ 290987 h 6415289"/>
                <a:gd name="connsiteX9463" fmla="*/ 5850041 w 6552172"/>
                <a:gd name="connsiteY9463" fmla="*/ 839853 h 6415289"/>
                <a:gd name="connsiteX9464" fmla="*/ 5836620 w 6552172"/>
                <a:gd name="connsiteY9464" fmla="*/ 842715 h 6415289"/>
                <a:gd name="connsiteX9465" fmla="*/ 5839101 w 6552172"/>
                <a:gd name="connsiteY9465" fmla="*/ 822742 h 6415289"/>
                <a:gd name="connsiteX9466" fmla="*/ 5849787 w 6552172"/>
                <a:gd name="connsiteY9466" fmla="*/ 839598 h 6415289"/>
                <a:gd name="connsiteX9467" fmla="*/ 5832740 w 6552172"/>
                <a:gd name="connsiteY9467" fmla="*/ 360255 h 6415289"/>
                <a:gd name="connsiteX9468" fmla="*/ 5829051 w 6552172"/>
                <a:gd name="connsiteY9468" fmla="*/ 356502 h 6415289"/>
                <a:gd name="connsiteX9469" fmla="*/ 5837638 w 6552172"/>
                <a:gd name="connsiteY9469" fmla="*/ 355293 h 6415289"/>
                <a:gd name="connsiteX9470" fmla="*/ 5832486 w 6552172"/>
                <a:gd name="connsiteY9470" fmla="*/ 360000 h 6415289"/>
                <a:gd name="connsiteX9471" fmla="*/ 5829369 w 6552172"/>
                <a:gd name="connsiteY9471" fmla="*/ 2125099 h 6415289"/>
                <a:gd name="connsiteX9472" fmla="*/ 5834140 w 6552172"/>
                <a:gd name="connsiteY9472" fmla="*/ 2129741 h 6415289"/>
                <a:gd name="connsiteX9473" fmla="*/ 5829496 w 6552172"/>
                <a:gd name="connsiteY9473" fmla="*/ 2134512 h 6415289"/>
                <a:gd name="connsiteX9474" fmla="*/ 5824726 w 6552172"/>
                <a:gd name="connsiteY9474" fmla="*/ 2129869 h 6415289"/>
                <a:gd name="connsiteX9475" fmla="*/ 5824726 w 6552172"/>
                <a:gd name="connsiteY9475" fmla="*/ 2129806 h 6415289"/>
                <a:gd name="connsiteX9476" fmla="*/ 5829305 w 6552172"/>
                <a:gd name="connsiteY9476" fmla="*/ 2125099 h 6415289"/>
                <a:gd name="connsiteX9477" fmla="*/ 5829369 w 6552172"/>
                <a:gd name="connsiteY9477" fmla="*/ 2125099 h 6415289"/>
                <a:gd name="connsiteX9478" fmla="*/ 5827270 w 6552172"/>
                <a:gd name="connsiteY9478" fmla="*/ 135467 h 6415289"/>
                <a:gd name="connsiteX9479" fmla="*/ 5819319 w 6552172"/>
                <a:gd name="connsiteY9479" fmla="*/ 145263 h 6415289"/>
                <a:gd name="connsiteX9480" fmla="*/ 5812386 w 6552172"/>
                <a:gd name="connsiteY9480" fmla="*/ 142528 h 6415289"/>
                <a:gd name="connsiteX9481" fmla="*/ 5815185 w 6552172"/>
                <a:gd name="connsiteY9481" fmla="*/ 130697 h 6415289"/>
                <a:gd name="connsiteX9482" fmla="*/ 5824471 w 6552172"/>
                <a:gd name="connsiteY9482" fmla="*/ 128598 h 6415289"/>
                <a:gd name="connsiteX9483" fmla="*/ 5827524 w 6552172"/>
                <a:gd name="connsiteY9483" fmla="*/ 135467 h 6415289"/>
                <a:gd name="connsiteX9484" fmla="*/ 5814549 w 6552172"/>
                <a:gd name="connsiteY9484" fmla="*/ 4154485 h 6415289"/>
                <a:gd name="connsiteX9485" fmla="*/ 5806407 w 6552172"/>
                <a:gd name="connsiteY9485" fmla="*/ 4149778 h 6415289"/>
                <a:gd name="connsiteX9486" fmla="*/ 5810669 w 6552172"/>
                <a:gd name="connsiteY9486" fmla="*/ 4145071 h 6415289"/>
                <a:gd name="connsiteX9487" fmla="*/ 5818810 w 6552172"/>
                <a:gd name="connsiteY9487" fmla="*/ 4149778 h 6415289"/>
                <a:gd name="connsiteX9488" fmla="*/ 5814549 w 6552172"/>
                <a:gd name="connsiteY9488" fmla="*/ 4154485 h 6415289"/>
                <a:gd name="connsiteX9489" fmla="*/ 5819764 w 6552172"/>
                <a:gd name="connsiteY9489" fmla="*/ 5168700 h 6415289"/>
                <a:gd name="connsiteX9490" fmla="*/ 5809460 w 6552172"/>
                <a:gd name="connsiteY9490" fmla="*/ 5167937 h 6415289"/>
                <a:gd name="connsiteX9491" fmla="*/ 5820146 w 6552172"/>
                <a:gd name="connsiteY9491" fmla="*/ 5164121 h 6415289"/>
                <a:gd name="connsiteX9492" fmla="*/ 5819764 w 6552172"/>
                <a:gd name="connsiteY9492" fmla="*/ 5168700 h 6415289"/>
                <a:gd name="connsiteX9493" fmla="*/ 5812386 w 6552172"/>
                <a:gd name="connsiteY9493" fmla="*/ 83119 h 6415289"/>
                <a:gd name="connsiteX9494" fmla="*/ 5811050 w 6552172"/>
                <a:gd name="connsiteY9494" fmla="*/ 80002 h 6415289"/>
                <a:gd name="connsiteX9495" fmla="*/ 5814358 w 6552172"/>
                <a:gd name="connsiteY9495" fmla="*/ 76821 h 6415289"/>
                <a:gd name="connsiteX9496" fmla="*/ 5815693 w 6552172"/>
                <a:gd name="connsiteY9496" fmla="*/ 80002 h 6415289"/>
                <a:gd name="connsiteX9497" fmla="*/ 5812449 w 6552172"/>
                <a:gd name="connsiteY9497" fmla="*/ 83119 h 6415289"/>
                <a:gd name="connsiteX9498" fmla="*/ 5812386 w 6552172"/>
                <a:gd name="connsiteY9498" fmla="*/ 83119 h 6415289"/>
                <a:gd name="connsiteX9499" fmla="*/ 5795085 w 6552172"/>
                <a:gd name="connsiteY9499" fmla="*/ 5194462 h 6415289"/>
                <a:gd name="connsiteX9500" fmla="*/ 5803290 w 6552172"/>
                <a:gd name="connsiteY9500" fmla="*/ 5192744 h 6415289"/>
                <a:gd name="connsiteX9501" fmla="*/ 5807933 w 6552172"/>
                <a:gd name="connsiteY9501" fmla="*/ 5195925 h 6415289"/>
                <a:gd name="connsiteX9502" fmla="*/ 5812577 w 6552172"/>
                <a:gd name="connsiteY9502" fmla="*/ 5192744 h 6415289"/>
                <a:gd name="connsiteX9503" fmla="*/ 5823963 w 6552172"/>
                <a:gd name="connsiteY9503" fmla="*/ 5194589 h 6415289"/>
                <a:gd name="connsiteX9504" fmla="*/ 5831595 w 6552172"/>
                <a:gd name="connsiteY9504" fmla="*/ 5198024 h 6415289"/>
                <a:gd name="connsiteX9505" fmla="*/ 5837384 w 6552172"/>
                <a:gd name="connsiteY9505" fmla="*/ 5202476 h 6415289"/>
                <a:gd name="connsiteX9506" fmla="*/ 5828987 w 6552172"/>
                <a:gd name="connsiteY9506" fmla="*/ 5205020 h 6415289"/>
                <a:gd name="connsiteX9507" fmla="*/ 5818365 w 6552172"/>
                <a:gd name="connsiteY9507" fmla="*/ 5206547 h 6415289"/>
                <a:gd name="connsiteX9508" fmla="*/ 5807742 w 6552172"/>
                <a:gd name="connsiteY9508" fmla="*/ 5211635 h 6415289"/>
                <a:gd name="connsiteX9509" fmla="*/ 5795085 w 6552172"/>
                <a:gd name="connsiteY9509" fmla="*/ 5194462 h 6415289"/>
                <a:gd name="connsiteX9510" fmla="*/ 5796802 w 6552172"/>
                <a:gd name="connsiteY9510" fmla="*/ 5938983 h 6415289"/>
                <a:gd name="connsiteX9511" fmla="*/ 5808569 w 6552172"/>
                <a:gd name="connsiteY9511" fmla="*/ 5942800 h 6415289"/>
                <a:gd name="connsiteX9512" fmla="*/ 5808569 w 6552172"/>
                <a:gd name="connsiteY9512" fmla="*/ 5942800 h 6415289"/>
                <a:gd name="connsiteX9513" fmla="*/ 5795848 w 6552172"/>
                <a:gd name="connsiteY9513" fmla="*/ 5945535 h 6415289"/>
                <a:gd name="connsiteX9514" fmla="*/ 5796802 w 6552172"/>
                <a:gd name="connsiteY9514" fmla="*/ 5939301 h 6415289"/>
                <a:gd name="connsiteX9515" fmla="*/ 5812195 w 6552172"/>
                <a:gd name="connsiteY9515" fmla="*/ 5966462 h 6415289"/>
                <a:gd name="connsiteX9516" fmla="*/ 5814358 w 6552172"/>
                <a:gd name="connsiteY9516" fmla="*/ 5972822 h 6415289"/>
                <a:gd name="connsiteX9517" fmla="*/ 5806725 w 6552172"/>
                <a:gd name="connsiteY9517" fmla="*/ 5975793 h 6415289"/>
                <a:gd name="connsiteX9518" fmla="*/ 5803290 w 6552172"/>
                <a:gd name="connsiteY9518" fmla="*/ 5970024 h 6415289"/>
                <a:gd name="connsiteX9519" fmla="*/ 5812195 w 6552172"/>
                <a:gd name="connsiteY9519" fmla="*/ 5966462 h 6415289"/>
                <a:gd name="connsiteX9520" fmla="*/ 5815057 w 6552172"/>
                <a:gd name="connsiteY9520" fmla="*/ 5910551 h 6415289"/>
                <a:gd name="connsiteX9521" fmla="*/ 5817793 w 6552172"/>
                <a:gd name="connsiteY9521" fmla="*/ 5902536 h 6415289"/>
                <a:gd name="connsiteX9522" fmla="*/ 5827652 w 6552172"/>
                <a:gd name="connsiteY9522" fmla="*/ 5897193 h 6415289"/>
                <a:gd name="connsiteX9523" fmla="*/ 5827652 w 6552172"/>
                <a:gd name="connsiteY9523" fmla="*/ 5908706 h 6415289"/>
                <a:gd name="connsiteX9524" fmla="*/ 5819828 w 6552172"/>
                <a:gd name="connsiteY9524" fmla="*/ 5918693 h 6415289"/>
                <a:gd name="connsiteX9525" fmla="*/ 5815057 w 6552172"/>
                <a:gd name="connsiteY9525" fmla="*/ 5910551 h 6415289"/>
                <a:gd name="connsiteX9526" fmla="*/ 5823644 w 6552172"/>
                <a:gd name="connsiteY9526" fmla="*/ 6051695 h 6415289"/>
                <a:gd name="connsiteX9527" fmla="*/ 5826507 w 6552172"/>
                <a:gd name="connsiteY9527" fmla="*/ 6054875 h 6415289"/>
                <a:gd name="connsiteX9528" fmla="*/ 5821736 w 6552172"/>
                <a:gd name="connsiteY9528" fmla="*/ 6057992 h 6415289"/>
                <a:gd name="connsiteX9529" fmla="*/ 5818810 w 6552172"/>
                <a:gd name="connsiteY9529" fmla="*/ 6054939 h 6415289"/>
                <a:gd name="connsiteX9530" fmla="*/ 5818810 w 6552172"/>
                <a:gd name="connsiteY9530" fmla="*/ 6054875 h 6415289"/>
                <a:gd name="connsiteX9531" fmla="*/ 5823644 w 6552172"/>
                <a:gd name="connsiteY9531" fmla="*/ 6051695 h 6415289"/>
                <a:gd name="connsiteX9532" fmla="*/ 5828987 w 6552172"/>
                <a:gd name="connsiteY9532" fmla="*/ 6023517 h 6415289"/>
                <a:gd name="connsiteX9533" fmla="*/ 5836238 w 6552172"/>
                <a:gd name="connsiteY9533" fmla="*/ 6018683 h 6415289"/>
                <a:gd name="connsiteX9534" fmla="*/ 5843617 w 6552172"/>
                <a:gd name="connsiteY9534" fmla="*/ 6023390 h 6415289"/>
                <a:gd name="connsiteX9535" fmla="*/ 5830896 w 6552172"/>
                <a:gd name="connsiteY9535" fmla="*/ 6027970 h 6415289"/>
                <a:gd name="connsiteX9536" fmla="*/ 5828987 w 6552172"/>
                <a:gd name="connsiteY9536" fmla="*/ 6023517 h 6415289"/>
                <a:gd name="connsiteX9537" fmla="*/ 5838147 w 6552172"/>
                <a:gd name="connsiteY9537" fmla="*/ 5978547 h 6415289"/>
                <a:gd name="connsiteX9538" fmla="*/ 5852903 w 6552172"/>
                <a:gd name="connsiteY9538" fmla="*/ 5975621 h 6415289"/>
                <a:gd name="connsiteX9539" fmla="*/ 5848006 w 6552172"/>
                <a:gd name="connsiteY9539" fmla="*/ 5980582 h 6415289"/>
                <a:gd name="connsiteX9540" fmla="*/ 5838147 w 6552172"/>
                <a:gd name="connsiteY9540" fmla="*/ 5978547 h 6415289"/>
                <a:gd name="connsiteX9541" fmla="*/ 5865371 w 6552172"/>
                <a:gd name="connsiteY9541" fmla="*/ 5855340 h 6415289"/>
                <a:gd name="connsiteX9542" fmla="*/ 5868741 w 6552172"/>
                <a:gd name="connsiteY9542" fmla="*/ 5854386 h 6415289"/>
                <a:gd name="connsiteX9543" fmla="*/ 5870905 w 6552172"/>
                <a:gd name="connsiteY9543" fmla="*/ 5863227 h 6415289"/>
                <a:gd name="connsiteX9544" fmla="*/ 5865371 w 6552172"/>
                <a:gd name="connsiteY9544" fmla="*/ 5855340 h 6415289"/>
                <a:gd name="connsiteX9545" fmla="*/ 5864162 w 6552172"/>
                <a:gd name="connsiteY9545" fmla="*/ 5828243 h 6415289"/>
                <a:gd name="connsiteX9546" fmla="*/ 5864798 w 6552172"/>
                <a:gd name="connsiteY9546" fmla="*/ 5815522 h 6415289"/>
                <a:gd name="connsiteX9547" fmla="*/ 5877519 w 6552172"/>
                <a:gd name="connsiteY9547" fmla="*/ 5828752 h 6415289"/>
                <a:gd name="connsiteX9548" fmla="*/ 5871159 w 6552172"/>
                <a:gd name="connsiteY9548" fmla="*/ 5835113 h 6415289"/>
                <a:gd name="connsiteX9549" fmla="*/ 5864162 w 6552172"/>
                <a:gd name="connsiteY9549" fmla="*/ 5828243 h 6415289"/>
                <a:gd name="connsiteX9550" fmla="*/ 5880637 w 6552172"/>
                <a:gd name="connsiteY9550" fmla="*/ 5765399 h 6415289"/>
                <a:gd name="connsiteX9551" fmla="*/ 5883880 w 6552172"/>
                <a:gd name="connsiteY9551" fmla="*/ 5768516 h 6415289"/>
                <a:gd name="connsiteX9552" fmla="*/ 5883880 w 6552172"/>
                <a:gd name="connsiteY9552" fmla="*/ 5768516 h 6415289"/>
                <a:gd name="connsiteX9553" fmla="*/ 5882545 w 6552172"/>
                <a:gd name="connsiteY9553" fmla="*/ 5771697 h 6415289"/>
                <a:gd name="connsiteX9554" fmla="*/ 5879237 w 6552172"/>
                <a:gd name="connsiteY9554" fmla="*/ 5768516 h 6415289"/>
                <a:gd name="connsiteX9555" fmla="*/ 5880637 w 6552172"/>
                <a:gd name="connsiteY9555" fmla="*/ 5765399 h 6415289"/>
                <a:gd name="connsiteX9556" fmla="*/ 5882672 w 6552172"/>
                <a:gd name="connsiteY9556" fmla="*/ 6317700 h 6415289"/>
                <a:gd name="connsiteX9557" fmla="*/ 5887124 w 6552172"/>
                <a:gd name="connsiteY9557" fmla="*/ 6306505 h 6415289"/>
                <a:gd name="connsiteX9558" fmla="*/ 5897238 w 6552172"/>
                <a:gd name="connsiteY9558" fmla="*/ 6304406 h 6415289"/>
                <a:gd name="connsiteX9559" fmla="*/ 5907796 w 6552172"/>
                <a:gd name="connsiteY9559" fmla="*/ 6299381 h 6415289"/>
                <a:gd name="connsiteX9560" fmla="*/ 5923508 w 6552172"/>
                <a:gd name="connsiteY9560" fmla="*/ 6310004 h 6415289"/>
                <a:gd name="connsiteX9561" fmla="*/ 5913457 w 6552172"/>
                <a:gd name="connsiteY9561" fmla="*/ 6317827 h 6415289"/>
                <a:gd name="connsiteX9562" fmla="*/ 5899401 w 6552172"/>
                <a:gd name="connsiteY9562" fmla="*/ 6326923 h 6415289"/>
                <a:gd name="connsiteX9563" fmla="*/ 5886679 w 6552172"/>
                <a:gd name="connsiteY9563" fmla="*/ 6338054 h 6415289"/>
                <a:gd name="connsiteX9564" fmla="*/ 5875866 w 6552172"/>
                <a:gd name="connsiteY9564" fmla="*/ 6341171 h 6415289"/>
                <a:gd name="connsiteX9565" fmla="*/ 5866388 w 6552172"/>
                <a:gd name="connsiteY9565" fmla="*/ 6344351 h 6415289"/>
                <a:gd name="connsiteX9566" fmla="*/ 5867342 w 6552172"/>
                <a:gd name="connsiteY9566" fmla="*/ 6329976 h 6415289"/>
                <a:gd name="connsiteX9567" fmla="*/ 5882672 w 6552172"/>
                <a:gd name="connsiteY9567" fmla="*/ 6317700 h 6415289"/>
                <a:gd name="connsiteX9568" fmla="*/ 5916574 w 6552172"/>
                <a:gd name="connsiteY9568" fmla="*/ 6259563 h 6415289"/>
                <a:gd name="connsiteX9569" fmla="*/ 5908496 w 6552172"/>
                <a:gd name="connsiteY9569" fmla="*/ 6256256 h 6415289"/>
                <a:gd name="connsiteX9570" fmla="*/ 5902135 w 6552172"/>
                <a:gd name="connsiteY9570" fmla="*/ 6252884 h 6415289"/>
                <a:gd name="connsiteX9571" fmla="*/ 5915366 w 6552172"/>
                <a:gd name="connsiteY9571" fmla="*/ 6250531 h 6415289"/>
                <a:gd name="connsiteX9572" fmla="*/ 5928532 w 6552172"/>
                <a:gd name="connsiteY9572" fmla="*/ 6256192 h 6415289"/>
                <a:gd name="connsiteX9573" fmla="*/ 5920073 w 6552172"/>
                <a:gd name="connsiteY9573" fmla="*/ 6261535 h 6415289"/>
                <a:gd name="connsiteX9574" fmla="*/ 5916574 w 6552172"/>
                <a:gd name="connsiteY9574" fmla="*/ 6259563 h 6415289"/>
                <a:gd name="connsiteX9575" fmla="*/ 5927578 w 6552172"/>
                <a:gd name="connsiteY9575" fmla="*/ 6155565 h 6415289"/>
                <a:gd name="connsiteX9576" fmla="*/ 5912503 w 6552172"/>
                <a:gd name="connsiteY9576" fmla="*/ 6138010 h 6415289"/>
                <a:gd name="connsiteX9577" fmla="*/ 5928342 w 6552172"/>
                <a:gd name="connsiteY9577" fmla="*/ 6149841 h 6415289"/>
                <a:gd name="connsiteX9578" fmla="*/ 5927578 w 6552172"/>
                <a:gd name="connsiteY9578" fmla="*/ 6155565 h 6415289"/>
                <a:gd name="connsiteX9579" fmla="*/ 5922871 w 6552172"/>
                <a:gd name="connsiteY9579" fmla="*/ 5954503 h 6415289"/>
                <a:gd name="connsiteX9580" fmla="*/ 5925670 w 6552172"/>
                <a:gd name="connsiteY9580" fmla="*/ 5949923 h 6415289"/>
                <a:gd name="connsiteX9581" fmla="*/ 5931331 w 6552172"/>
                <a:gd name="connsiteY9581" fmla="*/ 5955330 h 6415289"/>
                <a:gd name="connsiteX9582" fmla="*/ 5924208 w 6552172"/>
                <a:gd name="connsiteY9582" fmla="*/ 5956087 h 6415289"/>
                <a:gd name="connsiteX9583" fmla="*/ 5922871 w 6552172"/>
                <a:gd name="connsiteY9583" fmla="*/ 5954503 h 6415289"/>
                <a:gd name="connsiteX9584" fmla="*/ 5931840 w 6552172"/>
                <a:gd name="connsiteY9584" fmla="*/ 5664582 h 6415289"/>
                <a:gd name="connsiteX9585" fmla="*/ 5934829 w 6552172"/>
                <a:gd name="connsiteY9585" fmla="*/ 5652993 h 6415289"/>
                <a:gd name="connsiteX9586" fmla="*/ 5938201 w 6552172"/>
                <a:gd name="connsiteY9586" fmla="*/ 5651860 h 6415289"/>
                <a:gd name="connsiteX9587" fmla="*/ 5941126 w 6552172"/>
                <a:gd name="connsiteY9587" fmla="*/ 5662610 h 6415289"/>
                <a:gd name="connsiteX9588" fmla="*/ 5931840 w 6552172"/>
                <a:gd name="connsiteY9588" fmla="*/ 5664582 h 6415289"/>
                <a:gd name="connsiteX9589" fmla="*/ 5948951 w 6552172"/>
                <a:gd name="connsiteY9589" fmla="*/ 5719729 h 6415289"/>
                <a:gd name="connsiteX9590" fmla="*/ 5947678 w 6552172"/>
                <a:gd name="connsiteY9590" fmla="*/ 5727616 h 6415289"/>
                <a:gd name="connsiteX9591" fmla="*/ 5942144 w 6552172"/>
                <a:gd name="connsiteY9591" fmla="*/ 5733151 h 6415289"/>
                <a:gd name="connsiteX9592" fmla="*/ 5938837 w 6552172"/>
                <a:gd name="connsiteY9592" fmla="*/ 5733151 h 6415289"/>
                <a:gd name="connsiteX9593" fmla="*/ 5948951 w 6552172"/>
                <a:gd name="connsiteY9593" fmla="*/ 5719729 h 6415289"/>
                <a:gd name="connsiteX9594" fmla="*/ 5947424 w 6552172"/>
                <a:gd name="connsiteY9594" fmla="*/ 1643656 h 6415289"/>
                <a:gd name="connsiteX9595" fmla="*/ 5953785 w 6552172"/>
                <a:gd name="connsiteY9595" fmla="*/ 1637932 h 6415289"/>
                <a:gd name="connsiteX9596" fmla="*/ 5954294 w 6552172"/>
                <a:gd name="connsiteY9596" fmla="*/ 1643084 h 6415289"/>
                <a:gd name="connsiteX9597" fmla="*/ 5947424 w 6552172"/>
                <a:gd name="connsiteY9597" fmla="*/ 1643656 h 6415289"/>
                <a:gd name="connsiteX9598" fmla="*/ 5961418 w 6552172"/>
                <a:gd name="connsiteY9598" fmla="*/ 4137056 h 6415289"/>
                <a:gd name="connsiteX9599" fmla="*/ 5958682 w 6552172"/>
                <a:gd name="connsiteY9599" fmla="*/ 4141763 h 6415289"/>
                <a:gd name="connsiteX9600" fmla="*/ 5952321 w 6552172"/>
                <a:gd name="connsiteY9600" fmla="*/ 4138774 h 6415289"/>
                <a:gd name="connsiteX9601" fmla="*/ 5961418 w 6552172"/>
                <a:gd name="connsiteY9601" fmla="*/ 4137183 h 6415289"/>
                <a:gd name="connsiteX9602" fmla="*/ 5961418 w 6552172"/>
                <a:gd name="connsiteY9602" fmla="*/ 5772968 h 6415289"/>
                <a:gd name="connsiteX9603" fmla="*/ 5958301 w 6552172"/>
                <a:gd name="connsiteY9603" fmla="*/ 5777866 h 6415289"/>
                <a:gd name="connsiteX9604" fmla="*/ 5955184 w 6552172"/>
                <a:gd name="connsiteY9604" fmla="*/ 5774877 h 6415289"/>
                <a:gd name="connsiteX9605" fmla="*/ 5955184 w 6552172"/>
                <a:gd name="connsiteY9605" fmla="*/ 5774877 h 6415289"/>
                <a:gd name="connsiteX9606" fmla="*/ 5958301 w 6552172"/>
                <a:gd name="connsiteY9606" fmla="*/ 5769979 h 6415289"/>
                <a:gd name="connsiteX9607" fmla="*/ 5961418 w 6552172"/>
                <a:gd name="connsiteY9607" fmla="*/ 5773096 h 6415289"/>
                <a:gd name="connsiteX9608" fmla="*/ 5964407 w 6552172"/>
                <a:gd name="connsiteY9608" fmla="*/ 5793514 h 6415289"/>
                <a:gd name="connsiteX9609" fmla="*/ 5970768 w 6552172"/>
                <a:gd name="connsiteY9609" fmla="*/ 5798030 h 6415289"/>
                <a:gd name="connsiteX9610" fmla="*/ 5953658 w 6552172"/>
                <a:gd name="connsiteY9610" fmla="*/ 5796567 h 6415289"/>
                <a:gd name="connsiteX9611" fmla="*/ 5964407 w 6552172"/>
                <a:gd name="connsiteY9611" fmla="*/ 5793641 h 6415289"/>
                <a:gd name="connsiteX9612" fmla="*/ 5968860 w 6552172"/>
                <a:gd name="connsiteY9612" fmla="*/ 2250596 h 6415289"/>
                <a:gd name="connsiteX9613" fmla="*/ 5967015 w 6552172"/>
                <a:gd name="connsiteY9613" fmla="*/ 2248687 h 6415289"/>
                <a:gd name="connsiteX9614" fmla="*/ 5972930 w 6552172"/>
                <a:gd name="connsiteY9614" fmla="*/ 2248687 h 6415289"/>
                <a:gd name="connsiteX9615" fmla="*/ 5968860 w 6552172"/>
                <a:gd name="connsiteY9615" fmla="*/ 2250723 h 6415289"/>
                <a:gd name="connsiteX9616" fmla="*/ 5971531 w 6552172"/>
                <a:gd name="connsiteY9616" fmla="*/ 2044127 h 6415289"/>
                <a:gd name="connsiteX9617" fmla="*/ 5979037 w 6552172"/>
                <a:gd name="connsiteY9617" fmla="*/ 2041201 h 6415289"/>
                <a:gd name="connsiteX9618" fmla="*/ 5976811 w 6552172"/>
                <a:gd name="connsiteY9618" fmla="*/ 2046417 h 6415289"/>
                <a:gd name="connsiteX9619" fmla="*/ 5971531 w 6552172"/>
                <a:gd name="connsiteY9619" fmla="*/ 2044254 h 6415289"/>
                <a:gd name="connsiteX9620" fmla="*/ 5980881 w 6552172"/>
                <a:gd name="connsiteY9620" fmla="*/ 5925753 h 6415289"/>
                <a:gd name="connsiteX9621" fmla="*/ 5988959 w 6552172"/>
                <a:gd name="connsiteY9621" fmla="*/ 5932114 h 6415289"/>
                <a:gd name="connsiteX9622" fmla="*/ 5995320 w 6552172"/>
                <a:gd name="connsiteY9622" fmla="*/ 5938474 h 6415289"/>
                <a:gd name="connsiteX9623" fmla="*/ 5994557 w 6552172"/>
                <a:gd name="connsiteY9623" fmla="*/ 5944835 h 6415289"/>
                <a:gd name="connsiteX9624" fmla="*/ 5973630 w 6552172"/>
                <a:gd name="connsiteY9624" fmla="*/ 5923527 h 6415289"/>
                <a:gd name="connsiteX9625" fmla="*/ 5980881 w 6552172"/>
                <a:gd name="connsiteY9625" fmla="*/ 5925880 h 6415289"/>
                <a:gd name="connsiteX9626" fmla="*/ 5986542 w 6552172"/>
                <a:gd name="connsiteY9626" fmla="*/ 5567327 h 6415289"/>
                <a:gd name="connsiteX9627" fmla="*/ 5989086 w 6552172"/>
                <a:gd name="connsiteY9627" fmla="*/ 5562365 h 6415289"/>
                <a:gd name="connsiteX9628" fmla="*/ 5997165 w 6552172"/>
                <a:gd name="connsiteY9628" fmla="*/ 5566818 h 6415289"/>
                <a:gd name="connsiteX9629" fmla="*/ 5986542 w 6552172"/>
                <a:gd name="connsiteY9629" fmla="*/ 5567454 h 6415289"/>
                <a:gd name="connsiteX9630" fmla="*/ 6006769 w 6552172"/>
                <a:gd name="connsiteY9630" fmla="*/ 5977465 h 6415289"/>
                <a:gd name="connsiteX9631" fmla="*/ 6010840 w 6552172"/>
                <a:gd name="connsiteY9631" fmla="*/ 5982490 h 6415289"/>
                <a:gd name="connsiteX9632" fmla="*/ 5996910 w 6552172"/>
                <a:gd name="connsiteY9632" fmla="*/ 5982109 h 6415289"/>
                <a:gd name="connsiteX9633" fmla="*/ 6006769 w 6552172"/>
                <a:gd name="connsiteY9633" fmla="*/ 5977465 h 6415289"/>
                <a:gd name="connsiteX9634" fmla="*/ 6003207 w 6552172"/>
                <a:gd name="connsiteY9634" fmla="*/ 5897384 h 6415289"/>
                <a:gd name="connsiteX9635" fmla="*/ 6004607 w 6552172"/>
                <a:gd name="connsiteY9635" fmla="*/ 5894267 h 6415289"/>
                <a:gd name="connsiteX9636" fmla="*/ 6007851 w 6552172"/>
                <a:gd name="connsiteY9636" fmla="*/ 5889560 h 6415289"/>
                <a:gd name="connsiteX9637" fmla="*/ 6010586 w 6552172"/>
                <a:gd name="connsiteY9637" fmla="*/ 5884853 h 6415289"/>
                <a:gd name="connsiteX9638" fmla="*/ 6011731 w 6552172"/>
                <a:gd name="connsiteY9638" fmla="*/ 5892677 h 6415289"/>
                <a:gd name="connsiteX9639" fmla="*/ 6003207 w 6552172"/>
                <a:gd name="connsiteY9639" fmla="*/ 5897511 h 6415289"/>
                <a:gd name="connsiteX9640" fmla="*/ 6009568 w 6552172"/>
                <a:gd name="connsiteY9640" fmla="*/ 5607971 h 6415289"/>
                <a:gd name="connsiteX9641" fmla="*/ 6005116 w 6552172"/>
                <a:gd name="connsiteY9641" fmla="*/ 5604791 h 6415289"/>
                <a:gd name="connsiteX9642" fmla="*/ 6011476 w 6552172"/>
                <a:gd name="connsiteY9642" fmla="*/ 5601674 h 6415289"/>
                <a:gd name="connsiteX9643" fmla="*/ 6015929 w 6552172"/>
                <a:gd name="connsiteY9643" fmla="*/ 5604791 h 6415289"/>
                <a:gd name="connsiteX9644" fmla="*/ 6009250 w 6552172"/>
                <a:gd name="connsiteY9644" fmla="*/ 5608099 h 6415289"/>
                <a:gd name="connsiteX9645" fmla="*/ 6008169 w 6552172"/>
                <a:gd name="connsiteY9645" fmla="*/ 5548181 h 6415289"/>
                <a:gd name="connsiteX9646" fmla="*/ 6011285 w 6552172"/>
                <a:gd name="connsiteY9646" fmla="*/ 5545001 h 6415289"/>
                <a:gd name="connsiteX9647" fmla="*/ 6014402 w 6552172"/>
                <a:gd name="connsiteY9647" fmla="*/ 5548181 h 6415289"/>
                <a:gd name="connsiteX9648" fmla="*/ 6011285 w 6552172"/>
                <a:gd name="connsiteY9648" fmla="*/ 5551298 h 6415289"/>
                <a:gd name="connsiteX9649" fmla="*/ 6007851 w 6552172"/>
                <a:gd name="connsiteY9649" fmla="*/ 5548384 h 6415289"/>
                <a:gd name="connsiteX9650" fmla="*/ 6007851 w 6552172"/>
                <a:gd name="connsiteY9650" fmla="*/ 5548308 h 6415289"/>
                <a:gd name="connsiteX9651" fmla="*/ 6005116 w 6552172"/>
                <a:gd name="connsiteY9651" fmla="*/ 2725169 h 6415289"/>
                <a:gd name="connsiteX9652" fmla="*/ 6015802 w 6552172"/>
                <a:gd name="connsiteY9652" fmla="*/ 2717599 h 6415289"/>
                <a:gd name="connsiteX9653" fmla="*/ 6019300 w 6552172"/>
                <a:gd name="connsiteY9653" fmla="*/ 2725423 h 6415289"/>
                <a:gd name="connsiteX9654" fmla="*/ 6004797 w 6552172"/>
                <a:gd name="connsiteY9654" fmla="*/ 2725296 h 6415289"/>
                <a:gd name="connsiteX9655" fmla="*/ 6019109 w 6552172"/>
                <a:gd name="connsiteY9655" fmla="*/ 2898943 h 6415289"/>
                <a:gd name="connsiteX9656" fmla="*/ 6026806 w 6552172"/>
                <a:gd name="connsiteY9656" fmla="*/ 2900724 h 6415289"/>
                <a:gd name="connsiteX9657" fmla="*/ 6021972 w 6552172"/>
                <a:gd name="connsiteY9657" fmla="*/ 2902124 h 6415289"/>
                <a:gd name="connsiteX9658" fmla="*/ 6018791 w 6552172"/>
                <a:gd name="connsiteY9658" fmla="*/ 2898880 h 6415289"/>
                <a:gd name="connsiteX9659" fmla="*/ 6023689 w 6552172"/>
                <a:gd name="connsiteY9659" fmla="*/ 5623683 h 6415289"/>
                <a:gd name="connsiteX9660" fmla="*/ 6026806 w 6552172"/>
                <a:gd name="connsiteY9660" fmla="*/ 5630043 h 6415289"/>
                <a:gd name="connsiteX9661" fmla="*/ 6023689 w 6552172"/>
                <a:gd name="connsiteY9661" fmla="*/ 5636404 h 6415289"/>
                <a:gd name="connsiteX9662" fmla="*/ 6020572 w 6552172"/>
                <a:gd name="connsiteY9662" fmla="*/ 5630043 h 6415289"/>
                <a:gd name="connsiteX9663" fmla="*/ 6023371 w 6552172"/>
                <a:gd name="connsiteY9663" fmla="*/ 5623810 h 6415289"/>
                <a:gd name="connsiteX9664" fmla="*/ 6028078 w 6552172"/>
                <a:gd name="connsiteY9664" fmla="*/ 5646263 h 6415289"/>
                <a:gd name="connsiteX9665" fmla="*/ 6031385 w 6552172"/>
                <a:gd name="connsiteY9665" fmla="*/ 5646263 h 6415289"/>
                <a:gd name="connsiteX9666" fmla="*/ 6032785 w 6552172"/>
                <a:gd name="connsiteY9666" fmla="*/ 5653514 h 6415289"/>
                <a:gd name="connsiteX9667" fmla="*/ 6036092 w 6552172"/>
                <a:gd name="connsiteY9667" fmla="*/ 5658539 h 6415289"/>
                <a:gd name="connsiteX9668" fmla="*/ 6031322 w 6552172"/>
                <a:gd name="connsiteY9668" fmla="*/ 5661529 h 6415289"/>
                <a:gd name="connsiteX9669" fmla="*/ 6027759 w 6552172"/>
                <a:gd name="connsiteY9669" fmla="*/ 5646708 h 6415289"/>
                <a:gd name="connsiteX9670" fmla="*/ 6029096 w 6552172"/>
                <a:gd name="connsiteY9670" fmla="*/ 5978992 h 6415289"/>
                <a:gd name="connsiteX9671" fmla="*/ 6023689 w 6552172"/>
                <a:gd name="connsiteY9671" fmla="*/ 5972631 h 6415289"/>
                <a:gd name="connsiteX9672" fmla="*/ 6034184 w 6552172"/>
                <a:gd name="connsiteY9672" fmla="*/ 5977656 h 6415289"/>
                <a:gd name="connsiteX9673" fmla="*/ 6028777 w 6552172"/>
                <a:gd name="connsiteY9673" fmla="*/ 5979119 h 6415289"/>
                <a:gd name="connsiteX9674" fmla="*/ 6030940 w 6552172"/>
                <a:gd name="connsiteY9674" fmla="*/ 6046352 h 6415289"/>
                <a:gd name="connsiteX9675" fmla="*/ 6042262 w 6552172"/>
                <a:gd name="connsiteY9675" fmla="*/ 6051123 h 6415289"/>
                <a:gd name="connsiteX9676" fmla="*/ 6042262 w 6552172"/>
                <a:gd name="connsiteY9676" fmla="*/ 6051123 h 6415289"/>
                <a:gd name="connsiteX9677" fmla="*/ 6030877 w 6552172"/>
                <a:gd name="connsiteY9677" fmla="*/ 6052967 h 6415289"/>
                <a:gd name="connsiteX9678" fmla="*/ 6030622 w 6552172"/>
                <a:gd name="connsiteY9678" fmla="*/ 6046479 h 6415289"/>
                <a:gd name="connsiteX9679" fmla="*/ 6088186 w 6552172"/>
                <a:gd name="connsiteY9679" fmla="*/ 6108242 h 6415289"/>
                <a:gd name="connsiteX9680" fmla="*/ 6093402 w 6552172"/>
                <a:gd name="connsiteY9680" fmla="*/ 6110977 h 6415289"/>
                <a:gd name="connsiteX9681" fmla="*/ 6072030 w 6552172"/>
                <a:gd name="connsiteY9681" fmla="*/ 6114857 h 6415289"/>
                <a:gd name="connsiteX9682" fmla="*/ 6087805 w 6552172"/>
                <a:gd name="connsiteY9682" fmla="*/ 6108369 h 6415289"/>
                <a:gd name="connsiteX9683" fmla="*/ 6091940 w 6552172"/>
                <a:gd name="connsiteY9683" fmla="*/ 5923018 h 6415289"/>
                <a:gd name="connsiteX9684" fmla="*/ 6100335 w 6552172"/>
                <a:gd name="connsiteY9684" fmla="*/ 5925753 h 6415289"/>
                <a:gd name="connsiteX9685" fmla="*/ 6111022 w 6552172"/>
                <a:gd name="connsiteY9685" fmla="*/ 5928615 h 6415289"/>
                <a:gd name="connsiteX9686" fmla="*/ 6114393 w 6552172"/>
                <a:gd name="connsiteY9686" fmla="*/ 5933767 h 6415289"/>
                <a:gd name="connsiteX9687" fmla="*/ 6109495 w 6552172"/>
                <a:gd name="connsiteY9687" fmla="*/ 5943117 h 6415289"/>
                <a:gd name="connsiteX9688" fmla="*/ 6108032 w 6552172"/>
                <a:gd name="connsiteY9688" fmla="*/ 5947761 h 6415289"/>
                <a:gd name="connsiteX9689" fmla="*/ 6091558 w 6552172"/>
                <a:gd name="connsiteY9689" fmla="*/ 5923145 h 6415289"/>
                <a:gd name="connsiteX9690" fmla="*/ 6101481 w 6552172"/>
                <a:gd name="connsiteY9690" fmla="*/ 6160272 h 6415289"/>
                <a:gd name="connsiteX9691" fmla="*/ 6104343 w 6552172"/>
                <a:gd name="connsiteY9691" fmla="*/ 6166633 h 6415289"/>
                <a:gd name="connsiteX9692" fmla="*/ 6096583 w 6552172"/>
                <a:gd name="connsiteY9692" fmla="*/ 6167969 h 6415289"/>
                <a:gd name="connsiteX9693" fmla="*/ 6101099 w 6552172"/>
                <a:gd name="connsiteY9693" fmla="*/ 6160400 h 6415289"/>
                <a:gd name="connsiteX9694" fmla="*/ 6106060 w 6552172"/>
                <a:gd name="connsiteY9694" fmla="*/ 6001254 h 6415289"/>
                <a:gd name="connsiteX9695" fmla="*/ 6126033 w 6552172"/>
                <a:gd name="connsiteY9695" fmla="*/ 6013594 h 6415289"/>
                <a:gd name="connsiteX9696" fmla="*/ 6110576 w 6552172"/>
                <a:gd name="connsiteY9696" fmla="*/ 6013149 h 6415289"/>
                <a:gd name="connsiteX9697" fmla="*/ 6105678 w 6552172"/>
                <a:gd name="connsiteY9697" fmla="*/ 6001382 h 6415289"/>
                <a:gd name="connsiteX9698" fmla="*/ 6116746 w 6552172"/>
                <a:gd name="connsiteY9698" fmla="*/ 6064162 h 6415289"/>
                <a:gd name="connsiteX9699" fmla="*/ 6115410 w 6552172"/>
                <a:gd name="connsiteY9699" fmla="*/ 6067342 h 6415289"/>
                <a:gd name="connsiteX9700" fmla="*/ 6112102 w 6552172"/>
                <a:gd name="connsiteY9700" fmla="*/ 6064162 h 6415289"/>
                <a:gd name="connsiteX9701" fmla="*/ 6113439 w 6552172"/>
                <a:gd name="connsiteY9701" fmla="*/ 6061045 h 6415289"/>
                <a:gd name="connsiteX9702" fmla="*/ 6116364 w 6552172"/>
                <a:gd name="connsiteY9702" fmla="*/ 6064289 h 6415289"/>
                <a:gd name="connsiteX9703" fmla="*/ 6105106 w 6552172"/>
                <a:gd name="connsiteY9703" fmla="*/ 6085407 h 6415289"/>
                <a:gd name="connsiteX9704" fmla="*/ 6122852 w 6552172"/>
                <a:gd name="connsiteY9704" fmla="*/ 6084453 h 6415289"/>
                <a:gd name="connsiteX9705" fmla="*/ 6115347 w 6552172"/>
                <a:gd name="connsiteY9705" fmla="*/ 6089351 h 6415289"/>
                <a:gd name="connsiteX9706" fmla="*/ 6104725 w 6552172"/>
                <a:gd name="connsiteY9706" fmla="*/ 6085598 h 6415289"/>
                <a:gd name="connsiteX9707" fmla="*/ 6146387 w 6552172"/>
                <a:gd name="connsiteY9707" fmla="*/ 6117655 h 6415289"/>
                <a:gd name="connsiteX9708" fmla="*/ 6143079 w 6552172"/>
                <a:gd name="connsiteY9708" fmla="*/ 6114539 h 6415289"/>
                <a:gd name="connsiteX9709" fmla="*/ 6144479 w 6552172"/>
                <a:gd name="connsiteY9709" fmla="*/ 6111358 h 6415289"/>
                <a:gd name="connsiteX9710" fmla="*/ 6147723 w 6552172"/>
                <a:gd name="connsiteY9710" fmla="*/ 6114475 h 6415289"/>
                <a:gd name="connsiteX9711" fmla="*/ 6147723 w 6552172"/>
                <a:gd name="connsiteY9711" fmla="*/ 6114539 h 6415289"/>
                <a:gd name="connsiteX9712" fmla="*/ 6146006 w 6552172"/>
                <a:gd name="connsiteY9712" fmla="*/ 6117783 h 6415289"/>
                <a:gd name="connsiteX9713" fmla="*/ 6140026 w 6552172"/>
                <a:gd name="connsiteY9713" fmla="*/ 5645691 h 6415289"/>
                <a:gd name="connsiteX9714" fmla="*/ 6133665 w 6552172"/>
                <a:gd name="connsiteY9714" fmla="*/ 5634114 h 6415289"/>
                <a:gd name="connsiteX9715" fmla="*/ 6144988 w 6552172"/>
                <a:gd name="connsiteY9715" fmla="*/ 5642955 h 6415289"/>
                <a:gd name="connsiteX9716" fmla="*/ 6139518 w 6552172"/>
                <a:gd name="connsiteY9716" fmla="*/ 5645818 h 6415289"/>
                <a:gd name="connsiteX9717" fmla="*/ 6143397 w 6552172"/>
                <a:gd name="connsiteY9717" fmla="*/ 5384583 h 6415289"/>
                <a:gd name="connsiteX9718" fmla="*/ 6136592 w 6552172"/>
                <a:gd name="connsiteY9718" fmla="*/ 5376124 h 6415289"/>
                <a:gd name="connsiteX9719" fmla="*/ 6147850 w 6552172"/>
                <a:gd name="connsiteY9719" fmla="*/ 5381340 h 6415289"/>
                <a:gd name="connsiteX9720" fmla="*/ 6142889 w 6552172"/>
                <a:gd name="connsiteY9720" fmla="*/ 5384710 h 6415289"/>
                <a:gd name="connsiteX9721" fmla="*/ 6152748 w 6552172"/>
                <a:gd name="connsiteY9721" fmla="*/ 5730670 h 6415289"/>
                <a:gd name="connsiteX9722" fmla="*/ 6155610 w 6552172"/>
                <a:gd name="connsiteY9722" fmla="*/ 5733787 h 6415289"/>
                <a:gd name="connsiteX9723" fmla="*/ 6150776 w 6552172"/>
                <a:gd name="connsiteY9723" fmla="*/ 5736967 h 6415289"/>
                <a:gd name="connsiteX9724" fmla="*/ 6147850 w 6552172"/>
                <a:gd name="connsiteY9724" fmla="*/ 5733793 h 6415289"/>
                <a:gd name="connsiteX9725" fmla="*/ 6147850 w 6552172"/>
                <a:gd name="connsiteY9725" fmla="*/ 5733787 h 6415289"/>
                <a:gd name="connsiteX9726" fmla="*/ 6152239 w 6552172"/>
                <a:gd name="connsiteY9726" fmla="*/ 5730797 h 6415289"/>
                <a:gd name="connsiteX9727" fmla="*/ 6140853 w 6552172"/>
                <a:gd name="connsiteY9727" fmla="*/ 2615510 h 6415289"/>
                <a:gd name="connsiteX9728" fmla="*/ 6147850 w 6552172"/>
                <a:gd name="connsiteY9728" fmla="*/ 2606350 h 6415289"/>
                <a:gd name="connsiteX9729" fmla="*/ 6156818 w 6552172"/>
                <a:gd name="connsiteY9729" fmla="*/ 2616082 h 6415289"/>
                <a:gd name="connsiteX9730" fmla="*/ 6140344 w 6552172"/>
                <a:gd name="connsiteY9730" fmla="*/ 2615637 h 6415289"/>
                <a:gd name="connsiteX9731" fmla="*/ 6159935 w 6552172"/>
                <a:gd name="connsiteY9731" fmla="*/ 5763682 h 6415289"/>
                <a:gd name="connsiteX9732" fmla="*/ 6163052 w 6552172"/>
                <a:gd name="connsiteY9732" fmla="*/ 5768579 h 6415289"/>
                <a:gd name="connsiteX9733" fmla="*/ 6159935 w 6552172"/>
                <a:gd name="connsiteY9733" fmla="*/ 5771569 h 6415289"/>
                <a:gd name="connsiteX9734" fmla="*/ 6159935 w 6552172"/>
                <a:gd name="connsiteY9734" fmla="*/ 5771569 h 6415289"/>
                <a:gd name="connsiteX9735" fmla="*/ 6156882 w 6552172"/>
                <a:gd name="connsiteY9735" fmla="*/ 5766671 h 6415289"/>
                <a:gd name="connsiteX9736" fmla="*/ 6159744 w 6552172"/>
                <a:gd name="connsiteY9736" fmla="*/ 5763809 h 6415289"/>
                <a:gd name="connsiteX9737" fmla="*/ 6164515 w 6552172"/>
                <a:gd name="connsiteY9737" fmla="*/ 5180150 h 6415289"/>
                <a:gd name="connsiteX9738" fmla="*/ 6172148 w 6552172"/>
                <a:gd name="connsiteY9738" fmla="*/ 5181931 h 6415289"/>
                <a:gd name="connsiteX9739" fmla="*/ 6163751 w 6552172"/>
                <a:gd name="connsiteY9739" fmla="*/ 5186320 h 6415289"/>
                <a:gd name="connsiteX9740" fmla="*/ 6164324 w 6552172"/>
                <a:gd name="connsiteY9740" fmla="*/ 5180277 h 6415289"/>
                <a:gd name="connsiteX9741" fmla="*/ 6174374 w 6552172"/>
                <a:gd name="connsiteY9741" fmla="*/ 5448509 h 6415289"/>
                <a:gd name="connsiteX9742" fmla="*/ 6174374 w 6552172"/>
                <a:gd name="connsiteY9742" fmla="*/ 5455251 h 6415289"/>
                <a:gd name="connsiteX9743" fmla="*/ 6174374 w 6552172"/>
                <a:gd name="connsiteY9743" fmla="*/ 5455251 h 6415289"/>
                <a:gd name="connsiteX9744" fmla="*/ 6164833 w 6552172"/>
                <a:gd name="connsiteY9744" fmla="*/ 5457286 h 6415289"/>
                <a:gd name="connsiteX9745" fmla="*/ 6174183 w 6552172"/>
                <a:gd name="connsiteY9745" fmla="*/ 5448636 h 6415289"/>
                <a:gd name="connsiteX9746" fmla="*/ 6169795 w 6552172"/>
                <a:gd name="connsiteY9746" fmla="*/ 5811769 h 6415289"/>
                <a:gd name="connsiteX9747" fmla="*/ 6171893 w 6552172"/>
                <a:gd name="connsiteY9747" fmla="*/ 5817175 h 6415289"/>
                <a:gd name="connsiteX9748" fmla="*/ 6166169 w 6552172"/>
                <a:gd name="connsiteY9748" fmla="*/ 5811324 h 6415289"/>
                <a:gd name="connsiteX9749" fmla="*/ 6169604 w 6552172"/>
                <a:gd name="connsiteY9749" fmla="*/ 5812087 h 6415289"/>
                <a:gd name="connsiteX9750" fmla="*/ 6173039 w 6552172"/>
                <a:gd name="connsiteY9750" fmla="*/ 5897639 h 6415289"/>
                <a:gd name="connsiteX9751" fmla="*/ 6184742 w 6552172"/>
                <a:gd name="connsiteY9751" fmla="*/ 5914494 h 6415289"/>
                <a:gd name="connsiteX9752" fmla="*/ 6177491 w 6552172"/>
                <a:gd name="connsiteY9752" fmla="*/ 5917357 h 6415289"/>
                <a:gd name="connsiteX9753" fmla="*/ 6175456 w 6552172"/>
                <a:gd name="connsiteY9753" fmla="*/ 5908134 h 6415289"/>
                <a:gd name="connsiteX9754" fmla="*/ 6171576 w 6552172"/>
                <a:gd name="connsiteY9754" fmla="*/ 5899483 h 6415289"/>
                <a:gd name="connsiteX9755" fmla="*/ 6172848 w 6552172"/>
                <a:gd name="connsiteY9755" fmla="*/ 5897766 h 6415289"/>
                <a:gd name="connsiteX9756" fmla="*/ 6175456 w 6552172"/>
                <a:gd name="connsiteY9756" fmla="*/ 5843954 h 6415289"/>
                <a:gd name="connsiteX9757" fmla="*/ 6178572 w 6552172"/>
                <a:gd name="connsiteY9757" fmla="*/ 5837593 h 6415289"/>
                <a:gd name="connsiteX9758" fmla="*/ 6181625 w 6552172"/>
                <a:gd name="connsiteY9758" fmla="*/ 5843954 h 6415289"/>
                <a:gd name="connsiteX9759" fmla="*/ 6178572 w 6552172"/>
                <a:gd name="connsiteY9759" fmla="*/ 5850315 h 6415289"/>
                <a:gd name="connsiteX9760" fmla="*/ 6175265 w 6552172"/>
                <a:gd name="connsiteY9760" fmla="*/ 5843890 h 6415289"/>
                <a:gd name="connsiteX9761" fmla="*/ 6180354 w 6552172"/>
                <a:gd name="connsiteY9761" fmla="*/ 5794341 h 6415289"/>
                <a:gd name="connsiteX9762" fmla="*/ 6167759 w 6552172"/>
                <a:gd name="connsiteY9762" fmla="*/ 5793978 h 6415289"/>
                <a:gd name="connsiteX9763" fmla="*/ 6167632 w 6552172"/>
                <a:gd name="connsiteY9763" fmla="*/ 5793832 h 6415289"/>
                <a:gd name="connsiteX9764" fmla="*/ 6186714 w 6552172"/>
                <a:gd name="connsiteY9764" fmla="*/ 5781110 h 6415289"/>
                <a:gd name="connsiteX9765" fmla="*/ 6180163 w 6552172"/>
                <a:gd name="connsiteY9765" fmla="*/ 5794468 h 6415289"/>
                <a:gd name="connsiteX9766" fmla="*/ 6184742 w 6552172"/>
                <a:gd name="connsiteY9766" fmla="*/ 5719666 h 6415289"/>
                <a:gd name="connsiteX9767" fmla="*/ 6172339 w 6552172"/>
                <a:gd name="connsiteY9767" fmla="*/ 5724881 h 6415289"/>
                <a:gd name="connsiteX9768" fmla="*/ 6189895 w 6552172"/>
                <a:gd name="connsiteY9768" fmla="*/ 5709680 h 6415289"/>
                <a:gd name="connsiteX9769" fmla="*/ 6184551 w 6552172"/>
                <a:gd name="connsiteY9769" fmla="*/ 5719793 h 6415289"/>
                <a:gd name="connsiteX9770" fmla="*/ 6192438 w 6552172"/>
                <a:gd name="connsiteY9770" fmla="*/ 6065371 h 6415289"/>
                <a:gd name="connsiteX9771" fmla="*/ 6204588 w 6552172"/>
                <a:gd name="connsiteY9771" fmla="*/ 6074403 h 6415289"/>
                <a:gd name="connsiteX9772" fmla="*/ 6194538 w 6552172"/>
                <a:gd name="connsiteY9772" fmla="*/ 6076692 h 6415289"/>
                <a:gd name="connsiteX9773" fmla="*/ 6192248 w 6552172"/>
                <a:gd name="connsiteY9773" fmla="*/ 6065498 h 6415289"/>
                <a:gd name="connsiteX9774" fmla="*/ 6203379 w 6552172"/>
                <a:gd name="connsiteY9774" fmla="*/ 5777866 h 6415289"/>
                <a:gd name="connsiteX9775" fmla="*/ 6200263 w 6552172"/>
                <a:gd name="connsiteY9775" fmla="*/ 5771823 h 6415289"/>
                <a:gd name="connsiteX9776" fmla="*/ 6196382 w 6552172"/>
                <a:gd name="connsiteY9776" fmla="*/ 5764191 h 6415289"/>
                <a:gd name="connsiteX9777" fmla="*/ 6196382 w 6552172"/>
                <a:gd name="connsiteY9777" fmla="*/ 5762346 h 6415289"/>
                <a:gd name="connsiteX9778" fmla="*/ 6200263 w 6552172"/>
                <a:gd name="connsiteY9778" fmla="*/ 5757194 h 6415289"/>
                <a:gd name="connsiteX9779" fmla="*/ 6203379 w 6552172"/>
                <a:gd name="connsiteY9779" fmla="*/ 5754268 h 6415289"/>
                <a:gd name="connsiteX9780" fmla="*/ 6206432 w 6552172"/>
                <a:gd name="connsiteY9780" fmla="*/ 5766989 h 6415289"/>
                <a:gd name="connsiteX9781" fmla="*/ 6203188 w 6552172"/>
                <a:gd name="connsiteY9781" fmla="*/ 5777994 h 6415289"/>
                <a:gd name="connsiteX9782" fmla="*/ 6209740 w 6552172"/>
                <a:gd name="connsiteY9782" fmla="*/ 5847071 h 6415289"/>
                <a:gd name="connsiteX9783" fmla="*/ 6212984 w 6552172"/>
                <a:gd name="connsiteY9783" fmla="*/ 5850188 h 6415289"/>
                <a:gd name="connsiteX9784" fmla="*/ 6209867 w 6552172"/>
                <a:gd name="connsiteY9784" fmla="*/ 5853432 h 6415289"/>
                <a:gd name="connsiteX9785" fmla="*/ 6206623 w 6552172"/>
                <a:gd name="connsiteY9785" fmla="*/ 5850315 h 6415289"/>
                <a:gd name="connsiteX9786" fmla="*/ 6206623 w 6552172"/>
                <a:gd name="connsiteY9786" fmla="*/ 5850251 h 6415289"/>
                <a:gd name="connsiteX9787" fmla="*/ 6209358 w 6552172"/>
                <a:gd name="connsiteY9787" fmla="*/ 5847198 h 6415289"/>
                <a:gd name="connsiteX9788" fmla="*/ 6210121 w 6552172"/>
                <a:gd name="connsiteY9788" fmla="*/ 6103599 h 6415289"/>
                <a:gd name="connsiteX9789" fmla="*/ 6215846 w 6552172"/>
                <a:gd name="connsiteY9789" fmla="*/ 6106588 h 6415289"/>
                <a:gd name="connsiteX9790" fmla="*/ 6212920 w 6552172"/>
                <a:gd name="connsiteY9790" fmla="*/ 6108305 h 6415289"/>
                <a:gd name="connsiteX9791" fmla="*/ 6209740 w 6552172"/>
                <a:gd name="connsiteY9791" fmla="*/ 6103725 h 6415289"/>
                <a:gd name="connsiteX9792" fmla="*/ 6214701 w 6552172"/>
                <a:gd name="connsiteY9792" fmla="*/ 6002527 h 6415289"/>
                <a:gd name="connsiteX9793" fmla="*/ 6217500 w 6552172"/>
                <a:gd name="connsiteY9793" fmla="*/ 5994957 h 6415289"/>
                <a:gd name="connsiteX9794" fmla="*/ 6222143 w 6552172"/>
                <a:gd name="connsiteY9794" fmla="*/ 5999474 h 6415289"/>
                <a:gd name="connsiteX9795" fmla="*/ 6222143 w 6552172"/>
                <a:gd name="connsiteY9795" fmla="*/ 5999474 h 6415289"/>
                <a:gd name="connsiteX9796" fmla="*/ 6214320 w 6552172"/>
                <a:gd name="connsiteY9796" fmla="*/ 6002908 h 6415289"/>
                <a:gd name="connsiteX9797" fmla="*/ 6219599 w 6552172"/>
                <a:gd name="connsiteY9797" fmla="*/ 6081272 h 6415289"/>
                <a:gd name="connsiteX9798" fmla="*/ 6227422 w 6552172"/>
                <a:gd name="connsiteY9798" fmla="*/ 6078728 h 6415289"/>
                <a:gd name="connsiteX9799" fmla="*/ 6223606 w 6552172"/>
                <a:gd name="connsiteY9799" fmla="*/ 6084198 h 6415289"/>
                <a:gd name="connsiteX9800" fmla="*/ 6219217 w 6552172"/>
                <a:gd name="connsiteY9800" fmla="*/ 6081400 h 6415289"/>
                <a:gd name="connsiteX9801" fmla="*/ 6225260 w 6552172"/>
                <a:gd name="connsiteY9801" fmla="*/ 6020464 h 6415289"/>
                <a:gd name="connsiteX9802" fmla="*/ 6229903 w 6552172"/>
                <a:gd name="connsiteY9802" fmla="*/ 6015821 h 6415289"/>
                <a:gd name="connsiteX9803" fmla="*/ 6234546 w 6552172"/>
                <a:gd name="connsiteY9803" fmla="*/ 6018683 h 6415289"/>
                <a:gd name="connsiteX9804" fmla="*/ 6229903 w 6552172"/>
                <a:gd name="connsiteY9804" fmla="*/ 6023263 h 6415289"/>
                <a:gd name="connsiteX9805" fmla="*/ 6224879 w 6552172"/>
                <a:gd name="connsiteY9805" fmla="*/ 6020591 h 6415289"/>
                <a:gd name="connsiteX9806" fmla="*/ 6227168 w 6552172"/>
                <a:gd name="connsiteY9806" fmla="*/ 5958129 h 6415289"/>
                <a:gd name="connsiteX9807" fmla="*/ 6227168 w 6552172"/>
                <a:gd name="connsiteY9807" fmla="*/ 5953613 h 6415289"/>
                <a:gd name="connsiteX9808" fmla="*/ 6237790 w 6552172"/>
                <a:gd name="connsiteY9808" fmla="*/ 5953613 h 6415289"/>
                <a:gd name="connsiteX9809" fmla="*/ 6226786 w 6552172"/>
                <a:gd name="connsiteY9809" fmla="*/ 5958383 h 6415289"/>
                <a:gd name="connsiteX9810" fmla="*/ 6235247 w 6552172"/>
                <a:gd name="connsiteY9810" fmla="*/ 5163739 h 6415289"/>
                <a:gd name="connsiteX9811" fmla="*/ 6225260 w 6552172"/>
                <a:gd name="connsiteY9811" fmla="*/ 5159796 h 6415289"/>
                <a:gd name="connsiteX9812" fmla="*/ 6237981 w 6552172"/>
                <a:gd name="connsiteY9812" fmla="*/ 5154898 h 6415289"/>
                <a:gd name="connsiteX9813" fmla="*/ 6250384 w 6552172"/>
                <a:gd name="connsiteY9813" fmla="*/ 5160686 h 6415289"/>
                <a:gd name="connsiteX9814" fmla="*/ 6256745 w 6552172"/>
                <a:gd name="connsiteY9814" fmla="*/ 5172199 h 6415289"/>
                <a:gd name="connsiteX9815" fmla="*/ 6263106 w 6552172"/>
                <a:gd name="connsiteY9815" fmla="*/ 5188419 h 6415289"/>
                <a:gd name="connsiteX9816" fmla="*/ 6260180 w 6552172"/>
                <a:gd name="connsiteY9816" fmla="*/ 5198914 h 6415289"/>
                <a:gd name="connsiteX9817" fmla="*/ 6254583 w 6552172"/>
                <a:gd name="connsiteY9817" fmla="*/ 5191860 h 6415289"/>
                <a:gd name="connsiteX9818" fmla="*/ 6255473 w 6552172"/>
                <a:gd name="connsiteY9818" fmla="*/ 5189310 h 6415289"/>
                <a:gd name="connsiteX9819" fmla="*/ 6252865 w 6552172"/>
                <a:gd name="connsiteY9819" fmla="*/ 5180659 h 6415289"/>
                <a:gd name="connsiteX9820" fmla="*/ 6247014 w 6552172"/>
                <a:gd name="connsiteY9820" fmla="*/ 5169082 h 6415289"/>
                <a:gd name="connsiteX9821" fmla="*/ 6234865 w 6552172"/>
                <a:gd name="connsiteY9821" fmla="*/ 5163867 h 6415289"/>
                <a:gd name="connsiteX9822" fmla="*/ 6254837 w 6552172"/>
                <a:gd name="connsiteY9822" fmla="*/ 6018937 h 6415289"/>
                <a:gd name="connsiteX9823" fmla="*/ 6253565 w 6552172"/>
                <a:gd name="connsiteY9823" fmla="*/ 6025298 h 6415289"/>
                <a:gd name="connsiteX9824" fmla="*/ 6244342 w 6552172"/>
                <a:gd name="connsiteY9824" fmla="*/ 6032295 h 6415289"/>
                <a:gd name="connsiteX9825" fmla="*/ 6238936 w 6552172"/>
                <a:gd name="connsiteY9825" fmla="*/ 6025552 h 6415289"/>
                <a:gd name="connsiteX9826" fmla="*/ 6242688 w 6552172"/>
                <a:gd name="connsiteY9826" fmla="*/ 6016139 h 6415289"/>
                <a:gd name="connsiteX9827" fmla="*/ 6254710 w 6552172"/>
                <a:gd name="connsiteY9827" fmla="*/ 6011489 h 6415289"/>
                <a:gd name="connsiteX9828" fmla="*/ 6257827 w 6552172"/>
                <a:gd name="connsiteY9828" fmla="*/ 6013785 h 6415289"/>
                <a:gd name="connsiteX9829" fmla="*/ 6254455 w 6552172"/>
                <a:gd name="connsiteY9829" fmla="*/ 6019064 h 6415289"/>
                <a:gd name="connsiteX9830" fmla="*/ 6256236 w 6552172"/>
                <a:gd name="connsiteY9830" fmla="*/ 5966143 h 6415289"/>
                <a:gd name="connsiteX9831" fmla="*/ 6268958 w 6552172"/>
                <a:gd name="connsiteY9831" fmla="*/ 5968179 h 6415289"/>
                <a:gd name="connsiteX9832" fmla="*/ 6266732 w 6552172"/>
                <a:gd name="connsiteY9832" fmla="*/ 5972949 h 6415289"/>
                <a:gd name="connsiteX9833" fmla="*/ 6255855 w 6552172"/>
                <a:gd name="connsiteY9833" fmla="*/ 5966271 h 6415289"/>
                <a:gd name="connsiteX9834" fmla="*/ 6297264 w 6552172"/>
                <a:gd name="connsiteY9834" fmla="*/ 5913858 h 6415289"/>
                <a:gd name="connsiteX9835" fmla="*/ 6313610 w 6552172"/>
                <a:gd name="connsiteY9835" fmla="*/ 5916275 h 6415289"/>
                <a:gd name="connsiteX9836" fmla="*/ 6316409 w 6552172"/>
                <a:gd name="connsiteY9836" fmla="*/ 5922255 h 6415289"/>
                <a:gd name="connsiteX9837" fmla="*/ 6296882 w 6552172"/>
                <a:gd name="connsiteY9837" fmla="*/ 5913858 h 6415289"/>
                <a:gd name="connsiteX9838" fmla="*/ 6320989 w 6552172"/>
                <a:gd name="connsiteY9838" fmla="*/ 6262425 h 6415289"/>
                <a:gd name="connsiteX9839" fmla="*/ 6328558 w 6552172"/>
                <a:gd name="connsiteY9839" fmla="*/ 6266814 h 6415289"/>
                <a:gd name="connsiteX9840" fmla="*/ 6318635 w 6552172"/>
                <a:gd name="connsiteY9840" fmla="*/ 6270949 h 6415289"/>
                <a:gd name="connsiteX9841" fmla="*/ 6320607 w 6552172"/>
                <a:gd name="connsiteY9841" fmla="*/ 6262553 h 6415289"/>
                <a:gd name="connsiteX9842" fmla="*/ 6321434 w 6552172"/>
                <a:gd name="connsiteY9842" fmla="*/ 6120900 h 6415289"/>
                <a:gd name="connsiteX9843" fmla="*/ 6319144 w 6552172"/>
                <a:gd name="connsiteY9843" fmla="*/ 6115684 h 6415289"/>
                <a:gd name="connsiteX9844" fmla="*/ 6326713 w 6552172"/>
                <a:gd name="connsiteY9844" fmla="*/ 6118610 h 6415289"/>
                <a:gd name="connsiteX9845" fmla="*/ 6321053 w 6552172"/>
                <a:gd name="connsiteY9845" fmla="*/ 6121027 h 6415289"/>
                <a:gd name="connsiteX9846" fmla="*/ 6326777 w 6552172"/>
                <a:gd name="connsiteY9846" fmla="*/ 5900310 h 6415289"/>
                <a:gd name="connsiteX9847" fmla="*/ 6318253 w 6552172"/>
                <a:gd name="connsiteY9847" fmla="*/ 5897384 h 6415289"/>
                <a:gd name="connsiteX9848" fmla="*/ 6329067 w 6552172"/>
                <a:gd name="connsiteY9848" fmla="*/ 5897384 h 6415289"/>
                <a:gd name="connsiteX9849" fmla="*/ 6326395 w 6552172"/>
                <a:gd name="connsiteY9849" fmla="*/ 5900437 h 6415289"/>
                <a:gd name="connsiteX9850" fmla="*/ 6333710 w 6552172"/>
                <a:gd name="connsiteY9850" fmla="*/ 6177446 h 6415289"/>
                <a:gd name="connsiteX9851" fmla="*/ 6336827 w 6552172"/>
                <a:gd name="connsiteY9851" fmla="*/ 6180563 h 6415289"/>
                <a:gd name="connsiteX9852" fmla="*/ 6333647 w 6552172"/>
                <a:gd name="connsiteY9852" fmla="*/ 6183743 h 6415289"/>
                <a:gd name="connsiteX9853" fmla="*/ 6330466 w 6552172"/>
                <a:gd name="connsiteY9853" fmla="*/ 6180563 h 6415289"/>
                <a:gd name="connsiteX9854" fmla="*/ 6333328 w 6552172"/>
                <a:gd name="connsiteY9854" fmla="*/ 6177574 h 6415289"/>
                <a:gd name="connsiteX9855" fmla="*/ 6336254 w 6552172"/>
                <a:gd name="connsiteY9855" fmla="*/ 5992986 h 6415289"/>
                <a:gd name="connsiteX9856" fmla="*/ 6342170 w 6552172"/>
                <a:gd name="connsiteY9856" fmla="*/ 5992986 h 6415289"/>
                <a:gd name="connsiteX9857" fmla="*/ 6338099 w 6552172"/>
                <a:gd name="connsiteY9857" fmla="*/ 5994639 h 6415289"/>
                <a:gd name="connsiteX9858" fmla="*/ 6335873 w 6552172"/>
                <a:gd name="connsiteY9858" fmla="*/ 5992922 h 6415289"/>
                <a:gd name="connsiteX9859" fmla="*/ 6344523 w 6552172"/>
                <a:gd name="connsiteY9859" fmla="*/ 5891214 h 6415289"/>
                <a:gd name="connsiteX9860" fmla="*/ 6344523 w 6552172"/>
                <a:gd name="connsiteY9860" fmla="*/ 5891214 h 6415289"/>
                <a:gd name="connsiteX9861" fmla="*/ 6338163 w 6552172"/>
                <a:gd name="connsiteY9861" fmla="*/ 5891596 h 6415289"/>
                <a:gd name="connsiteX9862" fmla="*/ 6333774 w 6552172"/>
                <a:gd name="connsiteY9862" fmla="*/ 5891596 h 6415289"/>
                <a:gd name="connsiteX9863" fmla="*/ 6339625 w 6552172"/>
                <a:gd name="connsiteY9863" fmla="*/ 5885235 h 6415289"/>
                <a:gd name="connsiteX9864" fmla="*/ 6350948 w 6552172"/>
                <a:gd name="connsiteY9864" fmla="*/ 5888288 h 6415289"/>
                <a:gd name="connsiteX9865" fmla="*/ 6351520 w 6552172"/>
                <a:gd name="connsiteY9865" fmla="*/ 5894649 h 6415289"/>
                <a:gd name="connsiteX9866" fmla="*/ 6344142 w 6552172"/>
                <a:gd name="connsiteY9866" fmla="*/ 5891087 h 6415289"/>
                <a:gd name="connsiteX9867" fmla="*/ 6360871 w 6552172"/>
                <a:gd name="connsiteY9867" fmla="*/ 6166569 h 6415289"/>
                <a:gd name="connsiteX9868" fmla="*/ 6362906 w 6552172"/>
                <a:gd name="connsiteY9868" fmla="*/ 6170768 h 6415289"/>
                <a:gd name="connsiteX9869" fmla="*/ 6357627 w 6552172"/>
                <a:gd name="connsiteY9869" fmla="*/ 6178464 h 6415289"/>
                <a:gd name="connsiteX9870" fmla="*/ 6347259 w 6552172"/>
                <a:gd name="connsiteY9870" fmla="*/ 6179354 h 6415289"/>
                <a:gd name="connsiteX9871" fmla="*/ 6360489 w 6552172"/>
                <a:gd name="connsiteY9871" fmla="*/ 6166442 h 6415289"/>
                <a:gd name="connsiteX9872" fmla="*/ 6363542 w 6552172"/>
                <a:gd name="connsiteY9872" fmla="*/ 6152512 h 6415289"/>
                <a:gd name="connsiteX9873" fmla="*/ 6359281 w 6552172"/>
                <a:gd name="connsiteY9873" fmla="*/ 6144053 h 6415289"/>
                <a:gd name="connsiteX9874" fmla="*/ 6363542 w 6552172"/>
                <a:gd name="connsiteY9874" fmla="*/ 6141508 h 6415289"/>
                <a:gd name="connsiteX9875" fmla="*/ 6367867 w 6552172"/>
                <a:gd name="connsiteY9875" fmla="*/ 6149968 h 6415289"/>
                <a:gd name="connsiteX9876" fmla="*/ 6363160 w 6552172"/>
                <a:gd name="connsiteY9876" fmla="*/ 6152385 h 6415289"/>
                <a:gd name="connsiteX9877" fmla="*/ 6359598 w 6552172"/>
                <a:gd name="connsiteY9877" fmla="*/ 5914876 h 6415289"/>
                <a:gd name="connsiteX9878" fmla="*/ 6368631 w 6552172"/>
                <a:gd name="connsiteY9878" fmla="*/ 5912777 h 6415289"/>
                <a:gd name="connsiteX9879" fmla="*/ 6375373 w 6552172"/>
                <a:gd name="connsiteY9879" fmla="*/ 5919710 h 6415289"/>
                <a:gd name="connsiteX9880" fmla="*/ 6368440 w 6552172"/>
                <a:gd name="connsiteY9880" fmla="*/ 5919710 h 6415289"/>
                <a:gd name="connsiteX9881" fmla="*/ 6359217 w 6552172"/>
                <a:gd name="connsiteY9881" fmla="*/ 5914749 h 6415289"/>
                <a:gd name="connsiteX9882" fmla="*/ 6375119 w 6552172"/>
                <a:gd name="connsiteY9882" fmla="*/ 6137501 h 6415289"/>
                <a:gd name="connsiteX9883" fmla="*/ 6386440 w 6552172"/>
                <a:gd name="connsiteY9883" fmla="*/ 6142717 h 6415289"/>
                <a:gd name="connsiteX9884" fmla="*/ 6381988 w 6552172"/>
                <a:gd name="connsiteY9884" fmla="*/ 6145961 h 6415289"/>
                <a:gd name="connsiteX9885" fmla="*/ 6374737 w 6552172"/>
                <a:gd name="connsiteY9885" fmla="*/ 6137628 h 6415289"/>
                <a:gd name="connsiteX9886" fmla="*/ 6377154 w 6552172"/>
                <a:gd name="connsiteY9886" fmla="*/ 6112694 h 6415289"/>
                <a:gd name="connsiteX9887" fmla="*/ 6384914 w 6552172"/>
                <a:gd name="connsiteY9887" fmla="*/ 6111422 h 6415289"/>
                <a:gd name="connsiteX9888" fmla="*/ 6391784 w 6552172"/>
                <a:gd name="connsiteY9888" fmla="*/ 6113776 h 6415289"/>
                <a:gd name="connsiteX9889" fmla="*/ 6398144 w 6552172"/>
                <a:gd name="connsiteY9889" fmla="*/ 6116511 h 6415289"/>
                <a:gd name="connsiteX9890" fmla="*/ 6392292 w 6552172"/>
                <a:gd name="connsiteY9890" fmla="*/ 6119946 h 6415289"/>
                <a:gd name="connsiteX9891" fmla="*/ 6376773 w 6552172"/>
                <a:gd name="connsiteY9891" fmla="*/ 6112822 h 6415289"/>
                <a:gd name="connsiteX9892" fmla="*/ 6393946 w 6552172"/>
                <a:gd name="connsiteY9892" fmla="*/ 6101563 h 6415289"/>
                <a:gd name="connsiteX9893" fmla="*/ 6412010 w 6552172"/>
                <a:gd name="connsiteY9893" fmla="*/ 6094312 h 6415289"/>
                <a:gd name="connsiteX9894" fmla="*/ 6423587 w 6552172"/>
                <a:gd name="connsiteY9894" fmla="*/ 6091195 h 6415289"/>
                <a:gd name="connsiteX9895" fmla="*/ 6426322 w 6552172"/>
                <a:gd name="connsiteY9895" fmla="*/ 6086170 h 6415289"/>
                <a:gd name="connsiteX9896" fmla="*/ 6429057 w 6552172"/>
                <a:gd name="connsiteY9896" fmla="*/ 6094057 h 6415289"/>
                <a:gd name="connsiteX9897" fmla="*/ 6421488 w 6552172"/>
                <a:gd name="connsiteY9897" fmla="*/ 6101945 h 6415289"/>
                <a:gd name="connsiteX9898" fmla="*/ 6407939 w 6552172"/>
                <a:gd name="connsiteY9898" fmla="*/ 6098701 h 6415289"/>
                <a:gd name="connsiteX9899" fmla="*/ 6401579 w 6552172"/>
                <a:gd name="connsiteY9899" fmla="*/ 6100227 h 6415289"/>
                <a:gd name="connsiteX9900" fmla="*/ 6393564 w 6552172"/>
                <a:gd name="connsiteY9900" fmla="*/ 6101690 h 6415289"/>
                <a:gd name="connsiteX9901" fmla="*/ 6487321 w 6552172"/>
                <a:gd name="connsiteY9901" fmla="*/ 6161926 h 6415289"/>
                <a:gd name="connsiteX9902" fmla="*/ 6480197 w 6552172"/>
                <a:gd name="connsiteY9902" fmla="*/ 6165552 h 6415289"/>
                <a:gd name="connsiteX9903" fmla="*/ 6473200 w 6552172"/>
                <a:gd name="connsiteY9903" fmla="*/ 6161481 h 6415289"/>
                <a:gd name="connsiteX9904" fmla="*/ 6486940 w 6552172"/>
                <a:gd name="connsiteY9904" fmla="*/ 6161926 h 6415289"/>
                <a:gd name="connsiteX9905" fmla="*/ 6504241 w 6552172"/>
                <a:gd name="connsiteY9905" fmla="*/ 6220635 h 6415289"/>
                <a:gd name="connsiteX9906" fmla="*/ 6491519 w 6552172"/>
                <a:gd name="connsiteY9906" fmla="*/ 6217519 h 6415289"/>
                <a:gd name="connsiteX9907" fmla="*/ 6494636 w 6552172"/>
                <a:gd name="connsiteY9907" fmla="*/ 6215229 h 6415289"/>
                <a:gd name="connsiteX9908" fmla="*/ 6497689 w 6552172"/>
                <a:gd name="connsiteY9908" fmla="*/ 6210458 h 6415289"/>
                <a:gd name="connsiteX9909" fmla="*/ 6503286 w 6552172"/>
                <a:gd name="connsiteY9909" fmla="*/ 6205752 h 6415289"/>
                <a:gd name="connsiteX9910" fmla="*/ 6516008 w 6552172"/>
                <a:gd name="connsiteY9910" fmla="*/ 6217328 h 6415289"/>
                <a:gd name="connsiteX9911" fmla="*/ 6503605 w 6552172"/>
                <a:gd name="connsiteY9911" fmla="*/ 6220763 h 6415289"/>
                <a:gd name="connsiteX9912" fmla="*/ 6532101 w 6552172"/>
                <a:gd name="connsiteY9912" fmla="*/ 6180436 h 6415289"/>
                <a:gd name="connsiteX9913" fmla="*/ 6512383 w 6552172"/>
                <a:gd name="connsiteY9913" fmla="*/ 6175665 h 6415289"/>
                <a:gd name="connsiteX9914" fmla="*/ 6502651 w 6552172"/>
                <a:gd name="connsiteY9914" fmla="*/ 6151113 h 6415289"/>
                <a:gd name="connsiteX9915" fmla="*/ 6506658 w 6552172"/>
                <a:gd name="connsiteY9915" fmla="*/ 6151622 h 6415289"/>
                <a:gd name="connsiteX9916" fmla="*/ 6524277 w 6552172"/>
                <a:gd name="connsiteY9916" fmla="*/ 6175538 h 6415289"/>
                <a:gd name="connsiteX9917" fmla="*/ 6531719 w 6552172"/>
                <a:gd name="connsiteY9917" fmla="*/ 6180563 h 6415289"/>
                <a:gd name="connsiteX9918" fmla="*/ 6528984 w 6552172"/>
                <a:gd name="connsiteY9918" fmla="*/ 6123953 h 6415289"/>
                <a:gd name="connsiteX9919" fmla="*/ 6525931 w 6552172"/>
                <a:gd name="connsiteY9919" fmla="*/ 6119246 h 6415289"/>
                <a:gd name="connsiteX9920" fmla="*/ 6528984 w 6552172"/>
                <a:gd name="connsiteY9920" fmla="*/ 6114539 h 6415289"/>
                <a:gd name="connsiteX9921" fmla="*/ 6532101 w 6552172"/>
                <a:gd name="connsiteY9921" fmla="*/ 6119246 h 6415289"/>
                <a:gd name="connsiteX9922" fmla="*/ 6528603 w 6552172"/>
                <a:gd name="connsiteY9922" fmla="*/ 6124080 h 6415289"/>
                <a:gd name="connsiteX9923" fmla="*/ 6544186 w 6552172"/>
                <a:gd name="connsiteY9923" fmla="*/ 6092785 h 6415289"/>
                <a:gd name="connsiteX9924" fmla="*/ 6544186 w 6552172"/>
                <a:gd name="connsiteY9924" fmla="*/ 6092785 h 6415289"/>
                <a:gd name="connsiteX9925" fmla="*/ 6536617 w 6552172"/>
                <a:gd name="connsiteY9925" fmla="*/ 6092785 h 6415289"/>
                <a:gd name="connsiteX9926" fmla="*/ 6534454 w 6552172"/>
                <a:gd name="connsiteY9926" fmla="*/ 6088460 h 6415289"/>
                <a:gd name="connsiteX9927" fmla="*/ 6532610 w 6552172"/>
                <a:gd name="connsiteY9927" fmla="*/ 6084771 h 6415289"/>
                <a:gd name="connsiteX9928" fmla="*/ 6541578 w 6552172"/>
                <a:gd name="connsiteY9928" fmla="*/ 6086297 h 6415289"/>
                <a:gd name="connsiteX9929" fmla="*/ 6543804 w 6552172"/>
                <a:gd name="connsiteY9929" fmla="*/ 6092913 h 6415289"/>
                <a:gd name="connsiteX9930" fmla="*/ 6530574 w 6552172"/>
                <a:gd name="connsiteY9930" fmla="*/ 5891151 h 6415289"/>
                <a:gd name="connsiteX9931" fmla="*/ 6535345 w 6552172"/>
                <a:gd name="connsiteY9931" fmla="*/ 5895794 h 6415289"/>
                <a:gd name="connsiteX9932" fmla="*/ 6530701 w 6552172"/>
                <a:gd name="connsiteY9932" fmla="*/ 5900564 h 6415289"/>
                <a:gd name="connsiteX9933" fmla="*/ 6525931 w 6552172"/>
                <a:gd name="connsiteY9933" fmla="*/ 5895921 h 6415289"/>
                <a:gd name="connsiteX9934" fmla="*/ 6525931 w 6552172"/>
                <a:gd name="connsiteY9934" fmla="*/ 5895857 h 6415289"/>
                <a:gd name="connsiteX9935" fmla="*/ 6530193 w 6552172"/>
                <a:gd name="connsiteY9935" fmla="*/ 5891278 h 6415289"/>
                <a:gd name="connsiteX9936" fmla="*/ 6524213 w 6552172"/>
                <a:gd name="connsiteY9936" fmla="*/ 5969769 h 6415289"/>
                <a:gd name="connsiteX9937" fmla="*/ 6530066 w 6552172"/>
                <a:gd name="connsiteY9937" fmla="*/ 5965825 h 6415289"/>
                <a:gd name="connsiteX9938" fmla="*/ 6543931 w 6552172"/>
                <a:gd name="connsiteY9938" fmla="*/ 5973268 h 6415289"/>
                <a:gd name="connsiteX9939" fmla="*/ 6533818 w 6552172"/>
                <a:gd name="connsiteY9939" fmla="*/ 5977847 h 6415289"/>
                <a:gd name="connsiteX9940" fmla="*/ 6521097 w 6552172"/>
                <a:gd name="connsiteY9940" fmla="*/ 5976575 h 6415289"/>
                <a:gd name="connsiteX9941" fmla="*/ 6520524 w 6552172"/>
                <a:gd name="connsiteY9941" fmla="*/ 5971302 h 6415289"/>
                <a:gd name="connsiteX9942" fmla="*/ 6523705 w 6552172"/>
                <a:gd name="connsiteY9942" fmla="*/ 5969896 h 6415289"/>
                <a:gd name="connsiteX9943" fmla="*/ 6522687 w 6552172"/>
                <a:gd name="connsiteY9943" fmla="*/ 5676604 h 6415289"/>
                <a:gd name="connsiteX9944" fmla="*/ 6533500 w 6552172"/>
                <a:gd name="connsiteY9944" fmla="*/ 5678957 h 6415289"/>
                <a:gd name="connsiteX9945" fmla="*/ 6525295 w 6552172"/>
                <a:gd name="connsiteY9945" fmla="*/ 5680738 h 6415289"/>
                <a:gd name="connsiteX9946" fmla="*/ 6522687 w 6552172"/>
                <a:gd name="connsiteY9946" fmla="*/ 5676604 h 6415289"/>
                <a:gd name="connsiteX9947" fmla="*/ 6546158 w 6552172"/>
                <a:gd name="connsiteY9947" fmla="*/ 5769534 h 6415289"/>
                <a:gd name="connsiteX9948" fmla="*/ 6546158 w 6552172"/>
                <a:gd name="connsiteY9948" fmla="*/ 5774813 h 6415289"/>
                <a:gd name="connsiteX9949" fmla="*/ 6538843 w 6552172"/>
                <a:gd name="connsiteY9949" fmla="*/ 5766163 h 6415289"/>
                <a:gd name="connsiteX9950" fmla="*/ 6546412 w 6552172"/>
                <a:gd name="connsiteY9950" fmla="*/ 5769534 h 6415289"/>
                <a:gd name="connsiteX9951" fmla="*/ 6549593 w 6552172"/>
                <a:gd name="connsiteY9951" fmla="*/ 5733914 h 6415289"/>
                <a:gd name="connsiteX9952" fmla="*/ 6539161 w 6552172"/>
                <a:gd name="connsiteY9952" fmla="*/ 5733914 h 6415289"/>
                <a:gd name="connsiteX9953" fmla="*/ 6529620 w 6552172"/>
                <a:gd name="connsiteY9953" fmla="*/ 5723864 h 6415289"/>
                <a:gd name="connsiteX9954" fmla="*/ 6532991 w 6552172"/>
                <a:gd name="connsiteY9954" fmla="*/ 5714832 h 6415289"/>
                <a:gd name="connsiteX9955" fmla="*/ 6544441 w 6552172"/>
                <a:gd name="connsiteY9955" fmla="*/ 5721192 h 6415289"/>
                <a:gd name="connsiteX9956" fmla="*/ 6550102 w 6552172"/>
                <a:gd name="connsiteY9956" fmla="*/ 5586536 h 6415289"/>
                <a:gd name="connsiteX9957" fmla="*/ 6535981 w 6552172"/>
                <a:gd name="connsiteY9957" fmla="*/ 5584564 h 6415289"/>
                <a:gd name="connsiteX9958" fmla="*/ 6534518 w 6552172"/>
                <a:gd name="connsiteY9958" fmla="*/ 5576868 h 6415289"/>
                <a:gd name="connsiteX9959" fmla="*/ 6550356 w 6552172"/>
                <a:gd name="connsiteY9959" fmla="*/ 5586536 h 6415289"/>
                <a:gd name="connsiteX9960" fmla="*/ 6549275 w 6552172"/>
                <a:gd name="connsiteY9960" fmla="*/ 5278486 h 6415289"/>
                <a:gd name="connsiteX9961" fmla="*/ 6538971 w 6552172"/>
                <a:gd name="connsiteY9961" fmla="*/ 5282806 h 6415289"/>
                <a:gd name="connsiteX9962" fmla="*/ 6536108 w 6552172"/>
                <a:gd name="connsiteY9962" fmla="*/ 5280776 h 6415289"/>
                <a:gd name="connsiteX9963" fmla="*/ 6537126 w 6552172"/>
                <a:gd name="connsiteY9963" fmla="*/ 5273907 h 6415289"/>
                <a:gd name="connsiteX9964" fmla="*/ 6549529 w 6552172"/>
                <a:gd name="connsiteY9964" fmla="*/ 5278486 h 6415289"/>
                <a:gd name="connsiteX9965" fmla="*/ 6545522 w 6552172"/>
                <a:gd name="connsiteY9965" fmla="*/ 4940796 h 6415289"/>
                <a:gd name="connsiteX9966" fmla="*/ 6537698 w 6552172"/>
                <a:gd name="connsiteY9966" fmla="*/ 4947157 h 6415289"/>
                <a:gd name="connsiteX9967" fmla="*/ 6532164 w 6552172"/>
                <a:gd name="connsiteY9967" fmla="*/ 4937680 h 6415289"/>
                <a:gd name="connsiteX9968" fmla="*/ 6538907 w 6552172"/>
                <a:gd name="connsiteY9968" fmla="*/ 4930174 h 6415289"/>
                <a:gd name="connsiteX9969" fmla="*/ 6545776 w 6552172"/>
                <a:gd name="connsiteY9969" fmla="*/ 4940669 h 6415289"/>
                <a:gd name="connsiteX9970" fmla="*/ 6541769 w 6552172"/>
                <a:gd name="connsiteY9970" fmla="*/ 1804137 h 6415289"/>
                <a:gd name="connsiteX9971" fmla="*/ 6531592 w 6552172"/>
                <a:gd name="connsiteY9971" fmla="*/ 1808653 h 6415289"/>
                <a:gd name="connsiteX9972" fmla="*/ 6542596 w 6552172"/>
                <a:gd name="connsiteY9972" fmla="*/ 1794723 h 6415289"/>
                <a:gd name="connsiteX9973" fmla="*/ 6541769 w 6552172"/>
                <a:gd name="connsiteY9973" fmla="*/ 1804137 h 6415289"/>
                <a:gd name="connsiteX9974" fmla="*/ 6539416 w 6552172"/>
                <a:gd name="connsiteY9974" fmla="*/ 1619040 h 6415289"/>
                <a:gd name="connsiteX9975" fmla="*/ 6544250 w 6552172"/>
                <a:gd name="connsiteY9975" fmla="*/ 1622984 h 6415289"/>
                <a:gd name="connsiteX9976" fmla="*/ 6529302 w 6552172"/>
                <a:gd name="connsiteY9976" fmla="*/ 1624065 h 6415289"/>
                <a:gd name="connsiteX9977" fmla="*/ 6539543 w 6552172"/>
                <a:gd name="connsiteY9977" fmla="*/ 1619040 h 6415289"/>
                <a:gd name="connsiteX9978" fmla="*/ 6543995 w 6552172"/>
                <a:gd name="connsiteY9978" fmla="*/ 1191219 h 6415289"/>
                <a:gd name="connsiteX9979" fmla="*/ 6543995 w 6552172"/>
                <a:gd name="connsiteY9979" fmla="*/ 1191219 h 6415289"/>
                <a:gd name="connsiteX9980" fmla="*/ 6539352 w 6552172"/>
                <a:gd name="connsiteY9980" fmla="*/ 1200060 h 6415289"/>
                <a:gd name="connsiteX9981" fmla="*/ 6539352 w 6552172"/>
                <a:gd name="connsiteY9981" fmla="*/ 1192364 h 6415289"/>
                <a:gd name="connsiteX9982" fmla="*/ 6544122 w 6552172"/>
                <a:gd name="connsiteY9982" fmla="*/ 1191219 h 6415289"/>
                <a:gd name="connsiteX9983" fmla="*/ 6544758 w 6552172"/>
                <a:gd name="connsiteY9983" fmla="*/ 1005040 h 6415289"/>
                <a:gd name="connsiteX9984" fmla="*/ 6547112 w 6552172"/>
                <a:gd name="connsiteY9984" fmla="*/ 1008157 h 6415289"/>
                <a:gd name="connsiteX9985" fmla="*/ 6537825 w 6552172"/>
                <a:gd name="connsiteY9985" fmla="*/ 1008157 h 6415289"/>
                <a:gd name="connsiteX9986" fmla="*/ 6544886 w 6552172"/>
                <a:gd name="connsiteY9986" fmla="*/ 1005040 h 6415289"/>
                <a:gd name="connsiteX9987" fmla="*/ 6537317 w 6552172"/>
                <a:gd name="connsiteY9987" fmla="*/ 1123223 h 6415289"/>
                <a:gd name="connsiteX9988" fmla="*/ 6532800 w 6552172"/>
                <a:gd name="connsiteY9988" fmla="*/ 1129965 h 6415289"/>
                <a:gd name="connsiteX9989" fmla="*/ 6528603 w 6552172"/>
                <a:gd name="connsiteY9989" fmla="*/ 1113745 h 6415289"/>
                <a:gd name="connsiteX9990" fmla="*/ 6537443 w 6552172"/>
                <a:gd name="connsiteY9990" fmla="*/ 1123223 h 6415289"/>
                <a:gd name="connsiteX9991" fmla="*/ 6527648 w 6552172"/>
                <a:gd name="connsiteY9991" fmla="*/ 955491 h 6415289"/>
                <a:gd name="connsiteX9992" fmla="*/ 6536935 w 6552172"/>
                <a:gd name="connsiteY9992" fmla="*/ 956826 h 6415289"/>
                <a:gd name="connsiteX9993" fmla="*/ 6533627 w 6552172"/>
                <a:gd name="connsiteY9993" fmla="*/ 964650 h 6415289"/>
                <a:gd name="connsiteX9994" fmla="*/ 6528475 w 6552172"/>
                <a:gd name="connsiteY9994" fmla="*/ 972092 h 6415289"/>
                <a:gd name="connsiteX9995" fmla="*/ 6522115 w 6552172"/>
                <a:gd name="connsiteY9995" fmla="*/ 976672 h 6415289"/>
                <a:gd name="connsiteX9996" fmla="*/ 6517853 w 6552172"/>
                <a:gd name="connsiteY9996" fmla="*/ 971201 h 6415289"/>
                <a:gd name="connsiteX9997" fmla="*/ 6520206 w 6552172"/>
                <a:gd name="connsiteY9997" fmla="*/ 962360 h 6415289"/>
                <a:gd name="connsiteX9998" fmla="*/ 6527776 w 6552172"/>
                <a:gd name="connsiteY9998" fmla="*/ 955491 h 6415289"/>
                <a:gd name="connsiteX9999" fmla="*/ 6540878 w 6552172"/>
                <a:gd name="connsiteY9999" fmla="*/ 874455 h 6415289"/>
                <a:gd name="connsiteX10000" fmla="*/ 6537825 w 6552172"/>
                <a:gd name="connsiteY10000" fmla="*/ 884060 h 6415289"/>
                <a:gd name="connsiteX10001" fmla="*/ 6530066 w 6552172"/>
                <a:gd name="connsiteY10001" fmla="*/ 891756 h 6415289"/>
                <a:gd name="connsiteX10002" fmla="*/ 6527013 w 6552172"/>
                <a:gd name="connsiteY10002" fmla="*/ 877953 h 6415289"/>
                <a:gd name="connsiteX10003" fmla="*/ 6537889 w 6552172"/>
                <a:gd name="connsiteY10003" fmla="*/ 866568 h 6415289"/>
                <a:gd name="connsiteX10004" fmla="*/ 6541006 w 6552172"/>
                <a:gd name="connsiteY10004" fmla="*/ 874455 h 6415289"/>
                <a:gd name="connsiteX10005" fmla="*/ 6540878 w 6552172"/>
                <a:gd name="connsiteY10005" fmla="*/ 750167 h 6415289"/>
                <a:gd name="connsiteX10006" fmla="*/ 6539479 w 6552172"/>
                <a:gd name="connsiteY10006" fmla="*/ 746986 h 6415289"/>
                <a:gd name="connsiteX10007" fmla="*/ 6542787 w 6552172"/>
                <a:gd name="connsiteY10007" fmla="*/ 743870 h 6415289"/>
                <a:gd name="connsiteX10008" fmla="*/ 6544122 w 6552172"/>
                <a:gd name="connsiteY10008" fmla="*/ 746986 h 6415289"/>
                <a:gd name="connsiteX10009" fmla="*/ 6540878 w 6552172"/>
                <a:gd name="connsiteY10009" fmla="*/ 750167 h 6415289"/>
                <a:gd name="connsiteX10010" fmla="*/ 6544122 w 6552172"/>
                <a:gd name="connsiteY10010" fmla="*/ 620535 h 6415289"/>
                <a:gd name="connsiteX10011" fmla="*/ 6547558 w 6552172"/>
                <a:gd name="connsiteY10011" fmla="*/ 632812 h 6415289"/>
                <a:gd name="connsiteX10012" fmla="*/ 6548893 w 6552172"/>
                <a:gd name="connsiteY10012" fmla="*/ 642861 h 6415289"/>
                <a:gd name="connsiteX10013" fmla="*/ 6544314 w 6552172"/>
                <a:gd name="connsiteY10013" fmla="*/ 649222 h 6415289"/>
                <a:gd name="connsiteX10014" fmla="*/ 6535217 w 6552172"/>
                <a:gd name="connsiteY10014" fmla="*/ 615701 h 6415289"/>
                <a:gd name="connsiteX10015" fmla="*/ 6544122 w 6552172"/>
                <a:gd name="connsiteY10015" fmla="*/ 620535 h 6415289"/>
                <a:gd name="connsiteX10016" fmla="*/ 6537762 w 6552172"/>
                <a:gd name="connsiteY10016" fmla="*/ 397910 h 6415289"/>
                <a:gd name="connsiteX10017" fmla="*/ 6546349 w 6552172"/>
                <a:gd name="connsiteY10017" fmla="*/ 412286 h 6415289"/>
                <a:gd name="connsiteX10018" fmla="*/ 6522432 w 6552172"/>
                <a:gd name="connsiteY10018" fmla="*/ 414448 h 6415289"/>
                <a:gd name="connsiteX10019" fmla="*/ 6537762 w 6552172"/>
                <a:gd name="connsiteY10019" fmla="*/ 397783 h 6415289"/>
                <a:gd name="connsiteX10020" fmla="*/ 6519698 w 6552172"/>
                <a:gd name="connsiteY10020" fmla="*/ 419918 h 6415289"/>
                <a:gd name="connsiteX10021" fmla="*/ 6521860 w 6552172"/>
                <a:gd name="connsiteY10021" fmla="*/ 428314 h 6415289"/>
                <a:gd name="connsiteX10022" fmla="*/ 6511747 w 6552172"/>
                <a:gd name="connsiteY10022" fmla="*/ 435884 h 6415289"/>
                <a:gd name="connsiteX10023" fmla="*/ 6519698 w 6552172"/>
                <a:gd name="connsiteY10023" fmla="*/ 419791 h 6415289"/>
                <a:gd name="connsiteX10024" fmla="*/ 6522432 w 6552172"/>
                <a:gd name="connsiteY10024" fmla="*/ 311341 h 6415289"/>
                <a:gd name="connsiteX10025" fmla="*/ 6517408 w 6552172"/>
                <a:gd name="connsiteY10025" fmla="*/ 316111 h 6415289"/>
                <a:gd name="connsiteX10026" fmla="*/ 6516263 w 6552172"/>
                <a:gd name="connsiteY10026" fmla="*/ 311341 h 6415289"/>
                <a:gd name="connsiteX10027" fmla="*/ 6521288 w 6552172"/>
                <a:gd name="connsiteY10027" fmla="*/ 306634 h 6415289"/>
                <a:gd name="connsiteX10028" fmla="*/ 6522687 w 6552172"/>
                <a:gd name="connsiteY10028" fmla="*/ 311214 h 6415289"/>
                <a:gd name="connsiteX10029" fmla="*/ 6538398 w 6552172"/>
                <a:gd name="connsiteY10029" fmla="*/ 315157 h 6415289"/>
                <a:gd name="connsiteX10030" fmla="*/ 6531465 w 6552172"/>
                <a:gd name="connsiteY10030" fmla="*/ 311595 h 6415289"/>
                <a:gd name="connsiteX10031" fmla="*/ 6544186 w 6552172"/>
                <a:gd name="connsiteY10031" fmla="*/ 307207 h 6415289"/>
                <a:gd name="connsiteX10032" fmla="*/ 6538398 w 6552172"/>
                <a:gd name="connsiteY10032" fmla="*/ 315030 h 6415289"/>
                <a:gd name="connsiteX10033" fmla="*/ 6542660 w 6552172"/>
                <a:gd name="connsiteY10033" fmla="*/ 193350 h 6415289"/>
                <a:gd name="connsiteX10034" fmla="*/ 6545394 w 6552172"/>
                <a:gd name="connsiteY10034" fmla="*/ 194495 h 6415289"/>
                <a:gd name="connsiteX10035" fmla="*/ 6540687 w 6552172"/>
                <a:gd name="connsiteY10035" fmla="*/ 199647 h 6415289"/>
                <a:gd name="connsiteX10036" fmla="*/ 6542660 w 6552172"/>
                <a:gd name="connsiteY10036" fmla="*/ 193223 h 6415289"/>
                <a:gd name="connsiteX10037" fmla="*/ 6529556 w 6552172"/>
                <a:gd name="connsiteY10037" fmla="*/ 204417 h 6415289"/>
                <a:gd name="connsiteX10038" fmla="*/ 6542596 w 6552172"/>
                <a:gd name="connsiteY10038" fmla="*/ 210778 h 6415289"/>
                <a:gd name="connsiteX10039" fmla="*/ 6526503 w 6552172"/>
                <a:gd name="connsiteY10039" fmla="*/ 215994 h 6415289"/>
                <a:gd name="connsiteX10040" fmla="*/ 6506086 w 6552172"/>
                <a:gd name="connsiteY10040" fmla="*/ 223054 h 6415289"/>
                <a:gd name="connsiteX10041" fmla="*/ 6508948 w 6552172"/>
                <a:gd name="connsiteY10041" fmla="*/ 232850 h 6415289"/>
                <a:gd name="connsiteX10042" fmla="*/ 6503859 w 6552172"/>
                <a:gd name="connsiteY10042" fmla="*/ 240483 h 6415289"/>
                <a:gd name="connsiteX10043" fmla="*/ 6492856 w 6552172"/>
                <a:gd name="connsiteY10043" fmla="*/ 220701 h 6415289"/>
                <a:gd name="connsiteX10044" fmla="*/ 6501124 w 6552172"/>
                <a:gd name="connsiteY10044" fmla="*/ 194431 h 6415289"/>
                <a:gd name="connsiteX10045" fmla="*/ 6512319 w 6552172"/>
                <a:gd name="connsiteY10045" fmla="*/ 177957 h 6415289"/>
                <a:gd name="connsiteX10046" fmla="*/ 6515181 w 6552172"/>
                <a:gd name="connsiteY10046" fmla="*/ 178784 h 6415289"/>
                <a:gd name="connsiteX10047" fmla="*/ 6512319 w 6552172"/>
                <a:gd name="connsiteY10047" fmla="*/ 186353 h 6415289"/>
                <a:gd name="connsiteX10048" fmla="*/ 6511938 w 6552172"/>
                <a:gd name="connsiteY10048" fmla="*/ 198184 h 6415289"/>
                <a:gd name="connsiteX10049" fmla="*/ 6529556 w 6552172"/>
                <a:gd name="connsiteY10049" fmla="*/ 204290 h 6415289"/>
                <a:gd name="connsiteX10050" fmla="*/ 6508184 w 6552172"/>
                <a:gd name="connsiteY10050" fmla="*/ 161292 h 6415289"/>
                <a:gd name="connsiteX10051" fmla="*/ 6517344 w 6552172"/>
                <a:gd name="connsiteY10051" fmla="*/ 166698 h 6415289"/>
                <a:gd name="connsiteX10052" fmla="*/ 6501060 w 6552172"/>
                <a:gd name="connsiteY10052" fmla="*/ 168479 h 6415289"/>
                <a:gd name="connsiteX10053" fmla="*/ 6508184 w 6552172"/>
                <a:gd name="connsiteY10053" fmla="*/ 161164 h 6415289"/>
                <a:gd name="connsiteX10054" fmla="*/ 6541451 w 6552172"/>
                <a:gd name="connsiteY10054" fmla="*/ 121028 h 6415289"/>
                <a:gd name="connsiteX10055" fmla="*/ 6538716 w 6552172"/>
                <a:gd name="connsiteY10055" fmla="*/ 134068 h 6415289"/>
                <a:gd name="connsiteX10056" fmla="*/ 6523959 w 6552172"/>
                <a:gd name="connsiteY10056" fmla="*/ 136358 h 6415289"/>
                <a:gd name="connsiteX10057" fmla="*/ 6541769 w 6552172"/>
                <a:gd name="connsiteY10057" fmla="*/ 120901 h 6415289"/>
                <a:gd name="connsiteX10058" fmla="*/ 6520015 w 6552172"/>
                <a:gd name="connsiteY10058" fmla="*/ 95586 h 6415289"/>
                <a:gd name="connsiteX10059" fmla="*/ 6528793 w 6552172"/>
                <a:gd name="connsiteY10059" fmla="*/ 94504 h 6415289"/>
                <a:gd name="connsiteX10060" fmla="*/ 6523769 w 6552172"/>
                <a:gd name="connsiteY10060" fmla="*/ 98766 h 6415289"/>
                <a:gd name="connsiteX10061" fmla="*/ 6520015 w 6552172"/>
                <a:gd name="connsiteY10061" fmla="*/ 95204 h 6415289"/>
                <a:gd name="connsiteX10062" fmla="*/ 6495272 w 6552172"/>
                <a:gd name="connsiteY10062" fmla="*/ 97112 h 6415289"/>
                <a:gd name="connsiteX10063" fmla="*/ 6502651 w 6552172"/>
                <a:gd name="connsiteY10063" fmla="*/ 80956 h 6415289"/>
                <a:gd name="connsiteX10064" fmla="*/ 6512764 w 6552172"/>
                <a:gd name="connsiteY10064" fmla="*/ 73768 h 6415289"/>
                <a:gd name="connsiteX10065" fmla="*/ 6510220 w 6552172"/>
                <a:gd name="connsiteY10065" fmla="*/ 83309 h 6415289"/>
                <a:gd name="connsiteX10066" fmla="*/ 6512574 w 6552172"/>
                <a:gd name="connsiteY10066" fmla="*/ 111296 h 6415289"/>
                <a:gd name="connsiteX10067" fmla="*/ 6518934 w 6552172"/>
                <a:gd name="connsiteY10067" fmla="*/ 117657 h 6415289"/>
                <a:gd name="connsiteX10068" fmla="*/ 6497816 w 6552172"/>
                <a:gd name="connsiteY10068" fmla="*/ 110724 h 6415289"/>
                <a:gd name="connsiteX10069" fmla="*/ 6493936 w 6552172"/>
                <a:gd name="connsiteY10069" fmla="*/ 104745 h 6415289"/>
                <a:gd name="connsiteX10070" fmla="*/ 6495272 w 6552172"/>
                <a:gd name="connsiteY10070" fmla="*/ 96730 h 6415289"/>
                <a:gd name="connsiteX10071" fmla="*/ 6490184 w 6552172"/>
                <a:gd name="connsiteY10071" fmla="*/ 180183 h 6415289"/>
                <a:gd name="connsiteX10072" fmla="*/ 6488594 w 6552172"/>
                <a:gd name="connsiteY10072" fmla="*/ 176049 h 6415289"/>
                <a:gd name="connsiteX10073" fmla="*/ 6490438 w 6552172"/>
                <a:gd name="connsiteY10073" fmla="*/ 174204 h 6415289"/>
                <a:gd name="connsiteX10074" fmla="*/ 6490184 w 6552172"/>
                <a:gd name="connsiteY10074" fmla="*/ 179801 h 6415289"/>
                <a:gd name="connsiteX10075" fmla="*/ 6454628 w 6552172"/>
                <a:gd name="connsiteY10075" fmla="*/ 80193 h 6415289"/>
                <a:gd name="connsiteX10076" fmla="*/ 6467349 w 6552172"/>
                <a:gd name="connsiteY10076" fmla="*/ 75486 h 6415289"/>
                <a:gd name="connsiteX10077" fmla="*/ 6476572 w 6552172"/>
                <a:gd name="connsiteY10077" fmla="*/ 69443 h 6415289"/>
                <a:gd name="connsiteX10078" fmla="*/ 6489293 w 6552172"/>
                <a:gd name="connsiteY10078" fmla="*/ 69443 h 6415289"/>
                <a:gd name="connsiteX10079" fmla="*/ 6481787 w 6552172"/>
                <a:gd name="connsiteY10079" fmla="*/ 77648 h 6415289"/>
                <a:gd name="connsiteX10080" fmla="*/ 6469448 w 6552172"/>
                <a:gd name="connsiteY10080" fmla="*/ 86744 h 6415289"/>
                <a:gd name="connsiteX10081" fmla="*/ 6471610 w 6552172"/>
                <a:gd name="connsiteY10081" fmla="*/ 93805 h 6415289"/>
                <a:gd name="connsiteX10082" fmla="*/ 6474663 w 6552172"/>
                <a:gd name="connsiteY10082" fmla="*/ 97366 h 6415289"/>
                <a:gd name="connsiteX10083" fmla="*/ 6472564 w 6552172"/>
                <a:gd name="connsiteY10083" fmla="*/ 104173 h 6415289"/>
                <a:gd name="connsiteX10084" fmla="*/ 6465631 w 6552172"/>
                <a:gd name="connsiteY10084" fmla="*/ 105508 h 6415289"/>
                <a:gd name="connsiteX10085" fmla="*/ 6452401 w 6552172"/>
                <a:gd name="connsiteY10085" fmla="*/ 114795 h 6415289"/>
                <a:gd name="connsiteX10086" fmla="*/ 6450811 w 6552172"/>
                <a:gd name="connsiteY10086" fmla="*/ 132478 h 6415289"/>
                <a:gd name="connsiteX10087" fmla="*/ 6450811 w 6552172"/>
                <a:gd name="connsiteY10087" fmla="*/ 132478 h 6415289"/>
                <a:gd name="connsiteX10088" fmla="*/ 6445087 w 6552172"/>
                <a:gd name="connsiteY10088" fmla="*/ 146280 h 6415289"/>
                <a:gd name="connsiteX10089" fmla="*/ 6430775 w 6552172"/>
                <a:gd name="connsiteY10089" fmla="*/ 130633 h 6415289"/>
                <a:gd name="connsiteX10090" fmla="*/ 6423524 w 6552172"/>
                <a:gd name="connsiteY10090" fmla="*/ 121028 h 6415289"/>
                <a:gd name="connsiteX10091" fmla="*/ 6424923 w 6552172"/>
                <a:gd name="connsiteY10091" fmla="*/ 118102 h 6415289"/>
                <a:gd name="connsiteX10092" fmla="*/ 6433764 w 6552172"/>
                <a:gd name="connsiteY10092" fmla="*/ 109643 h 6415289"/>
                <a:gd name="connsiteX10093" fmla="*/ 6438089 w 6552172"/>
                <a:gd name="connsiteY10093" fmla="*/ 109261 h 6415289"/>
                <a:gd name="connsiteX10094" fmla="*/ 6444450 w 6552172"/>
                <a:gd name="connsiteY10094" fmla="*/ 111678 h 6415289"/>
                <a:gd name="connsiteX10095" fmla="*/ 6445659 w 6552172"/>
                <a:gd name="connsiteY10095" fmla="*/ 106272 h 6415289"/>
                <a:gd name="connsiteX10096" fmla="*/ 6435163 w 6552172"/>
                <a:gd name="connsiteY10096" fmla="*/ 86808 h 6415289"/>
                <a:gd name="connsiteX10097" fmla="*/ 6441524 w 6552172"/>
                <a:gd name="connsiteY10097" fmla="*/ 83437 h 6415289"/>
                <a:gd name="connsiteX10098" fmla="*/ 6454628 w 6552172"/>
                <a:gd name="connsiteY10098" fmla="*/ 79811 h 6415289"/>
                <a:gd name="connsiteX10099" fmla="*/ 6434337 w 6552172"/>
                <a:gd name="connsiteY10099" fmla="*/ 4755 h 6415289"/>
                <a:gd name="connsiteX10100" fmla="*/ 6438025 w 6552172"/>
                <a:gd name="connsiteY10100" fmla="*/ 8444 h 6415289"/>
                <a:gd name="connsiteX10101" fmla="*/ 6429439 w 6552172"/>
                <a:gd name="connsiteY10101" fmla="*/ 9716 h 6415289"/>
                <a:gd name="connsiteX10102" fmla="*/ 6434337 w 6552172"/>
                <a:gd name="connsiteY10102" fmla="*/ 4755 h 6415289"/>
                <a:gd name="connsiteX10103" fmla="*/ 6421615 w 6552172"/>
                <a:gd name="connsiteY10103" fmla="*/ 17476 h 6415289"/>
                <a:gd name="connsiteX10104" fmla="*/ 6424923 w 6552172"/>
                <a:gd name="connsiteY10104" fmla="*/ 14359 h 6415289"/>
                <a:gd name="connsiteX10105" fmla="*/ 6426258 w 6552172"/>
                <a:gd name="connsiteY10105" fmla="*/ 17476 h 6415289"/>
                <a:gd name="connsiteX10106" fmla="*/ 6423078 w 6552172"/>
                <a:gd name="connsiteY10106" fmla="*/ 20656 h 6415289"/>
                <a:gd name="connsiteX10107" fmla="*/ 6423014 w 6552172"/>
                <a:gd name="connsiteY10107" fmla="*/ 20656 h 6415289"/>
                <a:gd name="connsiteX10108" fmla="*/ 6421679 w 6552172"/>
                <a:gd name="connsiteY10108" fmla="*/ 17031 h 6415289"/>
                <a:gd name="connsiteX10109" fmla="*/ 6415254 w 6552172"/>
                <a:gd name="connsiteY10109" fmla="*/ 32042 h 6415289"/>
                <a:gd name="connsiteX10110" fmla="*/ 6429375 w 6552172"/>
                <a:gd name="connsiteY10110" fmla="*/ 32551 h 6415289"/>
                <a:gd name="connsiteX10111" fmla="*/ 6420533 w 6552172"/>
                <a:gd name="connsiteY10111" fmla="*/ 44700 h 6415289"/>
                <a:gd name="connsiteX10112" fmla="*/ 6410103 w 6552172"/>
                <a:gd name="connsiteY10112" fmla="*/ 56403 h 6415289"/>
                <a:gd name="connsiteX10113" fmla="*/ 6423714 w 6552172"/>
                <a:gd name="connsiteY10113" fmla="*/ 57612 h 6415289"/>
                <a:gd name="connsiteX10114" fmla="*/ 6424351 w 6552172"/>
                <a:gd name="connsiteY10114" fmla="*/ 66453 h 6415289"/>
                <a:gd name="connsiteX10115" fmla="*/ 6428994 w 6552172"/>
                <a:gd name="connsiteY10115" fmla="*/ 73132 h 6415289"/>
                <a:gd name="connsiteX10116" fmla="*/ 6435354 w 6552172"/>
                <a:gd name="connsiteY10116" fmla="*/ 78793 h 6415289"/>
                <a:gd name="connsiteX10117" fmla="*/ 6405268 w 6552172"/>
                <a:gd name="connsiteY10117" fmla="*/ 91833 h 6415289"/>
                <a:gd name="connsiteX10118" fmla="*/ 6408576 w 6552172"/>
                <a:gd name="connsiteY10118" fmla="*/ 88016 h 6415289"/>
                <a:gd name="connsiteX10119" fmla="*/ 6407112 w 6552172"/>
                <a:gd name="connsiteY10119" fmla="*/ 80447 h 6415289"/>
                <a:gd name="connsiteX10120" fmla="*/ 6387140 w 6552172"/>
                <a:gd name="connsiteY10120" fmla="*/ 94568 h 6415289"/>
                <a:gd name="connsiteX10121" fmla="*/ 6369966 w 6552172"/>
                <a:gd name="connsiteY10121" fmla="*/ 108752 h 6415289"/>
                <a:gd name="connsiteX10122" fmla="*/ 6369966 w 6552172"/>
                <a:gd name="connsiteY10122" fmla="*/ 104173 h 6415289"/>
                <a:gd name="connsiteX10123" fmla="*/ 6371684 w 6552172"/>
                <a:gd name="connsiteY10123" fmla="*/ 96222 h 6415289"/>
                <a:gd name="connsiteX10124" fmla="*/ 6372192 w 6552172"/>
                <a:gd name="connsiteY10124" fmla="*/ 93741 h 6415289"/>
                <a:gd name="connsiteX10125" fmla="*/ 6375245 w 6552172"/>
                <a:gd name="connsiteY10125" fmla="*/ 91992 h 6415289"/>
                <a:gd name="connsiteX10126" fmla="*/ 6375309 w 6552172"/>
                <a:gd name="connsiteY10126" fmla="*/ 91578 h 6415289"/>
                <a:gd name="connsiteX10127" fmla="*/ 6380970 w 6552172"/>
                <a:gd name="connsiteY10127" fmla="*/ 86744 h 6415289"/>
                <a:gd name="connsiteX10128" fmla="*/ 6386059 w 6552172"/>
                <a:gd name="connsiteY10128" fmla="*/ 81846 h 6415289"/>
                <a:gd name="connsiteX10129" fmla="*/ 6400052 w 6552172"/>
                <a:gd name="connsiteY10129" fmla="*/ 67853 h 6415289"/>
                <a:gd name="connsiteX10130" fmla="*/ 6404187 w 6552172"/>
                <a:gd name="connsiteY10130" fmla="*/ 54050 h 6415289"/>
                <a:gd name="connsiteX10131" fmla="*/ 6415318 w 6552172"/>
                <a:gd name="connsiteY10131" fmla="*/ 31597 h 6415289"/>
                <a:gd name="connsiteX10132" fmla="*/ 6378108 w 6552172"/>
                <a:gd name="connsiteY10132" fmla="*/ 58503 h 6415289"/>
                <a:gd name="connsiteX10133" fmla="*/ 6389048 w 6552172"/>
                <a:gd name="connsiteY10133" fmla="*/ 64863 h 6415289"/>
                <a:gd name="connsiteX10134" fmla="*/ 6378999 w 6552172"/>
                <a:gd name="connsiteY10134" fmla="*/ 68743 h 6415289"/>
                <a:gd name="connsiteX10135" fmla="*/ 6378172 w 6552172"/>
                <a:gd name="connsiteY10135" fmla="*/ 58057 h 6415289"/>
                <a:gd name="connsiteX10136" fmla="*/ 6339562 w 6552172"/>
                <a:gd name="connsiteY10136" fmla="*/ 7617 h 6415289"/>
                <a:gd name="connsiteX10137" fmla="*/ 6352283 w 6552172"/>
                <a:gd name="connsiteY10137" fmla="*/ 10988 h 6415289"/>
                <a:gd name="connsiteX10138" fmla="*/ 6352856 w 6552172"/>
                <a:gd name="connsiteY10138" fmla="*/ 21483 h 6415289"/>
                <a:gd name="connsiteX10139" fmla="*/ 6335745 w 6552172"/>
                <a:gd name="connsiteY10139" fmla="*/ 18112 h 6415289"/>
                <a:gd name="connsiteX10140" fmla="*/ 6328494 w 6552172"/>
                <a:gd name="connsiteY10140" fmla="*/ 12133 h 6415289"/>
                <a:gd name="connsiteX10141" fmla="*/ 6287340 w 6552172"/>
                <a:gd name="connsiteY10141" fmla="*/ 79875 h 6415289"/>
                <a:gd name="connsiteX10142" fmla="*/ 6295800 w 6552172"/>
                <a:gd name="connsiteY10142" fmla="*/ 69316 h 6415289"/>
                <a:gd name="connsiteX10143" fmla="*/ 6300761 w 6552172"/>
                <a:gd name="connsiteY10143" fmla="*/ 56594 h 6415289"/>
                <a:gd name="connsiteX10144" fmla="*/ 6315582 w 6552172"/>
                <a:gd name="connsiteY10144" fmla="*/ 53986 h 6415289"/>
                <a:gd name="connsiteX10145" fmla="*/ 6338354 w 6552172"/>
                <a:gd name="connsiteY10145" fmla="*/ 49534 h 6415289"/>
                <a:gd name="connsiteX10146" fmla="*/ 6356418 w 6552172"/>
                <a:gd name="connsiteY10146" fmla="*/ 35604 h 6415289"/>
                <a:gd name="connsiteX10147" fmla="*/ 6382688 w 6552172"/>
                <a:gd name="connsiteY10147" fmla="*/ 30261 h 6415289"/>
                <a:gd name="connsiteX10148" fmla="*/ 6404886 w 6552172"/>
                <a:gd name="connsiteY10148" fmla="*/ 33123 h 6415289"/>
                <a:gd name="connsiteX10149" fmla="*/ 6382179 w 6552172"/>
                <a:gd name="connsiteY10149" fmla="*/ 39102 h 6415289"/>
                <a:gd name="connsiteX10150" fmla="*/ 6362270 w 6552172"/>
                <a:gd name="connsiteY10150" fmla="*/ 54686 h 6415289"/>
                <a:gd name="connsiteX10151" fmla="*/ 6355336 w 6552172"/>
                <a:gd name="connsiteY10151" fmla="*/ 74977 h 6415289"/>
                <a:gd name="connsiteX10152" fmla="*/ 6348975 w 6552172"/>
                <a:gd name="connsiteY10152" fmla="*/ 82928 h 6415289"/>
                <a:gd name="connsiteX10153" fmla="*/ 6342615 w 6552172"/>
                <a:gd name="connsiteY10153" fmla="*/ 79620 h 6415289"/>
                <a:gd name="connsiteX10154" fmla="*/ 6336891 w 6552172"/>
                <a:gd name="connsiteY10154" fmla="*/ 75104 h 6415289"/>
                <a:gd name="connsiteX10155" fmla="*/ 6320798 w 6552172"/>
                <a:gd name="connsiteY10155" fmla="*/ 68298 h 6415289"/>
                <a:gd name="connsiteX10156" fmla="*/ 6313865 w 6552172"/>
                <a:gd name="connsiteY10156" fmla="*/ 59457 h 6415289"/>
                <a:gd name="connsiteX10157" fmla="*/ 6309285 w 6552172"/>
                <a:gd name="connsiteY10157" fmla="*/ 66390 h 6415289"/>
                <a:gd name="connsiteX10158" fmla="*/ 6299617 w 6552172"/>
                <a:gd name="connsiteY10158" fmla="*/ 79111 h 6415289"/>
                <a:gd name="connsiteX10159" fmla="*/ 6279199 w 6552172"/>
                <a:gd name="connsiteY10159" fmla="*/ 86553 h 6415289"/>
                <a:gd name="connsiteX10160" fmla="*/ 6287340 w 6552172"/>
                <a:gd name="connsiteY10160" fmla="*/ 79875 h 6415289"/>
                <a:gd name="connsiteX10161" fmla="*/ 6251912 w 6552172"/>
                <a:gd name="connsiteY10161" fmla="*/ 45081 h 6415289"/>
                <a:gd name="connsiteX10162" fmla="*/ 6260943 w 6552172"/>
                <a:gd name="connsiteY10162" fmla="*/ 40502 h 6415289"/>
                <a:gd name="connsiteX10163" fmla="*/ 6270231 w 6552172"/>
                <a:gd name="connsiteY10163" fmla="*/ 54304 h 6415289"/>
                <a:gd name="connsiteX10164" fmla="*/ 6262216 w 6552172"/>
                <a:gd name="connsiteY10164" fmla="*/ 67026 h 6415289"/>
                <a:gd name="connsiteX10165" fmla="*/ 6264633 w 6552172"/>
                <a:gd name="connsiteY10165" fmla="*/ 80447 h 6415289"/>
                <a:gd name="connsiteX10166" fmla="*/ 6256109 w 6552172"/>
                <a:gd name="connsiteY10166" fmla="*/ 88143 h 6415289"/>
                <a:gd name="connsiteX10167" fmla="*/ 6228186 w 6552172"/>
                <a:gd name="connsiteY10167" fmla="*/ 88589 h 6415289"/>
                <a:gd name="connsiteX10168" fmla="*/ 6221825 w 6552172"/>
                <a:gd name="connsiteY10168" fmla="*/ 78475 h 6415289"/>
                <a:gd name="connsiteX10169" fmla="*/ 6238109 w 6552172"/>
                <a:gd name="connsiteY10169" fmla="*/ 71606 h 6415289"/>
                <a:gd name="connsiteX10170" fmla="*/ 6254392 w 6552172"/>
                <a:gd name="connsiteY10170" fmla="*/ 60093 h 6415289"/>
                <a:gd name="connsiteX10171" fmla="*/ 6251657 w 6552172"/>
                <a:gd name="connsiteY10171" fmla="*/ 45081 h 6415289"/>
                <a:gd name="connsiteX10172" fmla="*/ 6223097 w 6552172"/>
                <a:gd name="connsiteY10172" fmla="*/ 3482 h 6415289"/>
                <a:gd name="connsiteX10173" fmla="*/ 6221635 w 6552172"/>
                <a:gd name="connsiteY10173" fmla="*/ 9843 h 6415289"/>
                <a:gd name="connsiteX10174" fmla="*/ 6211267 w 6552172"/>
                <a:gd name="connsiteY10174" fmla="*/ 11052 h 6415289"/>
                <a:gd name="connsiteX10175" fmla="*/ 6222843 w 6552172"/>
                <a:gd name="connsiteY10175" fmla="*/ 3482 h 6415289"/>
                <a:gd name="connsiteX10176" fmla="*/ 6214256 w 6552172"/>
                <a:gd name="connsiteY10176" fmla="*/ 29625 h 6415289"/>
                <a:gd name="connsiteX10177" fmla="*/ 6209422 w 6552172"/>
                <a:gd name="connsiteY10177" fmla="*/ 32805 h 6415289"/>
                <a:gd name="connsiteX10178" fmla="*/ 6214001 w 6552172"/>
                <a:gd name="connsiteY10178" fmla="*/ 22246 h 6415289"/>
                <a:gd name="connsiteX10179" fmla="*/ 6225196 w 6552172"/>
                <a:gd name="connsiteY10179" fmla="*/ 21865 h 6415289"/>
                <a:gd name="connsiteX10180" fmla="*/ 6222588 w 6552172"/>
                <a:gd name="connsiteY10180" fmla="*/ 26508 h 6415289"/>
                <a:gd name="connsiteX10181" fmla="*/ 6214001 w 6552172"/>
                <a:gd name="connsiteY10181" fmla="*/ 29625 h 6415289"/>
                <a:gd name="connsiteX10182" fmla="*/ 6211584 w 6552172"/>
                <a:gd name="connsiteY10182" fmla="*/ 116194 h 6415289"/>
                <a:gd name="connsiteX10183" fmla="*/ 6218899 w 6552172"/>
                <a:gd name="connsiteY10183" fmla="*/ 114286 h 6415289"/>
                <a:gd name="connsiteX10184" fmla="*/ 6207323 w 6552172"/>
                <a:gd name="connsiteY10184" fmla="*/ 124463 h 6415289"/>
                <a:gd name="connsiteX10185" fmla="*/ 6191039 w 6552172"/>
                <a:gd name="connsiteY10185" fmla="*/ 131206 h 6415289"/>
                <a:gd name="connsiteX10186" fmla="*/ 6204143 w 6552172"/>
                <a:gd name="connsiteY10186" fmla="*/ 120901 h 6415289"/>
                <a:gd name="connsiteX10187" fmla="*/ 6211330 w 6552172"/>
                <a:gd name="connsiteY10187" fmla="*/ 116194 h 6415289"/>
                <a:gd name="connsiteX10188" fmla="*/ 6151285 w 6552172"/>
                <a:gd name="connsiteY10188" fmla="*/ 94949 h 6415289"/>
                <a:gd name="connsiteX10189" fmla="*/ 6158472 w 6552172"/>
                <a:gd name="connsiteY10189" fmla="*/ 88589 h 6415289"/>
                <a:gd name="connsiteX10190" fmla="*/ 6182707 w 6552172"/>
                <a:gd name="connsiteY10190" fmla="*/ 89416 h 6415289"/>
                <a:gd name="connsiteX10191" fmla="*/ 6198735 w 6552172"/>
                <a:gd name="connsiteY10191" fmla="*/ 95776 h 6415289"/>
                <a:gd name="connsiteX10192" fmla="*/ 6200135 w 6552172"/>
                <a:gd name="connsiteY10192" fmla="*/ 102137 h 6415289"/>
                <a:gd name="connsiteX10193" fmla="*/ 6203443 w 6552172"/>
                <a:gd name="connsiteY10193" fmla="*/ 105635 h 6415289"/>
                <a:gd name="connsiteX10194" fmla="*/ 6195682 w 6552172"/>
                <a:gd name="connsiteY10194" fmla="*/ 107671 h 6415289"/>
                <a:gd name="connsiteX10195" fmla="*/ 6184487 w 6552172"/>
                <a:gd name="connsiteY10195" fmla="*/ 110470 h 6415289"/>
                <a:gd name="connsiteX10196" fmla="*/ 6165851 w 6552172"/>
                <a:gd name="connsiteY10196" fmla="*/ 110940 h 6415289"/>
                <a:gd name="connsiteX10197" fmla="*/ 6163815 w 6552172"/>
                <a:gd name="connsiteY10197" fmla="*/ 108434 h 6415289"/>
                <a:gd name="connsiteX10198" fmla="*/ 6155101 w 6552172"/>
                <a:gd name="connsiteY10198" fmla="*/ 102073 h 6415289"/>
                <a:gd name="connsiteX10199" fmla="*/ 6151030 w 6552172"/>
                <a:gd name="connsiteY10199" fmla="*/ 94949 h 6415289"/>
                <a:gd name="connsiteX10200" fmla="*/ 6134811 w 6552172"/>
                <a:gd name="connsiteY10200" fmla="*/ 57485 h 6415289"/>
                <a:gd name="connsiteX10201" fmla="*/ 6144097 w 6552172"/>
                <a:gd name="connsiteY10201" fmla="*/ 59648 h 6415289"/>
                <a:gd name="connsiteX10202" fmla="*/ 6141299 w 6552172"/>
                <a:gd name="connsiteY10202" fmla="*/ 64800 h 6415289"/>
                <a:gd name="connsiteX10203" fmla="*/ 6126605 w 6552172"/>
                <a:gd name="connsiteY10203" fmla="*/ 78157 h 6415289"/>
                <a:gd name="connsiteX10204" fmla="*/ 6113884 w 6552172"/>
                <a:gd name="connsiteY10204" fmla="*/ 99847 h 6415289"/>
                <a:gd name="connsiteX10205" fmla="*/ 6103770 w 6552172"/>
                <a:gd name="connsiteY10205" fmla="*/ 111424 h 6415289"/>
                <a:gd name="connsiteX10206" fmla="*/ 6104597 w 6552172"/>
                <a:gd name="connsiteY10206" fmla="*/ 90179 h 6415289"/>
                <a:gd name="connsiteX10207" fmla="*/ 6099763 w 6552172"/>
                <a:gd name="connsiteY10207" fmla="*/ 83246 h 6415289"/>
                <a:gd name="connsiteX10208" fmla="*/ 6108095 w 6552172"/>
                <a:gd name="connsiteY10208" fmla="*/ 69952 h 6415289"/>
                <a:gd name="connsiteX10209" fmla="*/ 6126478 w 6552172"/>
                <a:gd name="connsiteY10209" fmla="*/ 59648 h 6415289"/>
                <a:gd name="connsiteX10210" fmla="*/ 6134683 w 6552172"/>
                <a:gd name="connsiteY10210" fmla="*/ 57485 h 6415289"/>
                <a:gd name="connsiteX10211" fmla="*/ 6104025 w 6552172"/>
                <a:gd name="connsiteY10211" fmla="*/ 18812 h 6415289"/>
                <a:gd name="connsiteX10212" fmla="*/ 6122344 w 6552172"/>
                <a:gd name="connsiteY10212" fmla="*/ 12451 h 6415289"/>
                <a:gd name="connsiteX10213" fmla="*/ 6130612 w 6552172"/>
                <a:gd name="connsiteY10213" fmla="*/ 26190 h 6415289"/>
                <a:gd name="connsiteX10214" fmla="*/ 6091812 w 6552172"/>
                <a:gd name="connsiteY10214" fmla="*/ 28226 h 6415289"/>
                <a:gd name="connsiteX10215" fmla="*/ 6103770 w 6552172"/>
                <a:gd name="connsiteY10215" fmla="*/ 18812 h 6415289"/>
                <a:gd name="connsiteX10216" fmla="*/ 6062680 w 6552172"/>
                <a:gd name="connsiteY10216" fmla="*/ 71224 h 6415289"/>
                <a:gd name="connsiteX10217" fmla="*/ 6071395 w 6552172"/>
                <a:gd name="connsiteY10217" fmla="*/ 57676 h 6415289"/>
                <a:gd name="connsiteX10218" fmla="*/ 6085451 w 6552172"/>
                <a:gd name="connsiteY10218" fmla="*/ 44064 h 6415289"/>
                <a:gd name="connsiteX10219" fmla="*/ 6097346 w 6552172"/>
                <a:gd name="connsiteY10219" fmla="*/ 44763 h 6415289"/>
                <a:gd name="connsiteX10220" fmla="*/ 6107969 w 6552172"/>
                <a:gd name="connsiteY10220" fmla="*/ 48516 h 6415289"/>
                <a:gd name="connsiteX10221" fmla="*/ 6113502 w 6552172"/>
                <a:gd name="connsiteY10221" fmla="*/ 53223 h 6415289"/>
                <a:gd name="connsiteX10222" fmla="*/ 6103834 w 6552172"/>
                <a:gd name="connsiteY10222" fmla="*/ 57994 h 6415289"/>
                <a:gd name="connsiteX10223" fmla="*/ 6098046 w 6552172"/>
                <a:gd name="connsiteY10223" fmla="*/ 53223 h 6415289"/>
                <a:gd name="connsiteX10224" fmla="*/ 6085896 w 6552172"/>
                <a:gd name="connsiteY10224" fmla="*/ 55259 h 6415289"/>
                <a:gd name="connsiteX10225" fmla="*/ 6082589 w 6552172"/>
                <a:gd name="connsiteY10225" fmla="*/ 67471 h 6415289"/>
                <a:gd name="connsiteX10226" fmla="*/ 6079854 w 6552172"/>
                <a:gd name="connsiteY10226" fmla="*/ 78030 h 6415289"/>
                <a:gd name="connsiteX10227" fmla="*/ 6060772 w 6552172"/>
                <a:gd name="connsiteY10227" fmla="*/ 78666 h 6415289"/>
                <a:gd name="connsiteX10228" fmla="*/ 6062426 w 6552172"/>
                <a:gd name="connsiteY10228" fmla="*/ 71224 h 6415289"/>
                <a:gd name="connsiteX10229" fmla="*/ 6053076 w 6552172"/>
                <a:gd name="connsiteY10229" fmla="*/ 21292 h 6415289"/>
                <a:gd name="connsiteX10230" fmla="*/ 6060836 w 6552172"/>
                <a:gd name="connsiteY10230" fmla="*/ 27271 h 6415289"/>
                <a:gd name="connsiteX10231" fmla="*/ 6049068 w 6552172"/>
                <a:gd name="connsiteY10231" fmla="*/ 25872 h 6415289"/>
                <a:gd name="connsiteX10232" fmla="*/ 6052821 w 6552172"/>
                <a:gd name="connsiteY10232" fmla="*/ 21292 h 6415289"/>
                <a:gd name="connsiteX10233" fmla="*/ 6049768 w 6552172"/>
                <a:gd name="connsiteY10233" fmla="*/ 124018 h 6415289"/>
                <a:gd name="connsiteX10234" fmla="*/ 6056129 w 6552172"/>
                <a:gd name="connsiteY10234" fmla="*/ 127198 h 6415289"/>
                <a:gd name="connsiteX10235" fmla="*/ 6051676 w 6552172"/>
                <a:gd name="connsiteY10235" fmla="*/ 130315 h 6415289"/>
                <a:gd name="connsiteX10236" fmla="*/ 6045315 w 6552172"/>
                <a:gd name="connsiteY10236" fmla="*/ 127198 h 6415289"/>
                <a:gd name="connsiteX10237" fmla="*/ 6049513 w 6552172"/>
                <a:gd name="connsiteY10237" fmla="*/ 124018 h 6415289"/>
                <a:gd name="connsiteX10238" fmla="*/ 6032912 w 6552172"/>
                <a:gd name="connsiteY10238" fmla="*/ 172677 h 6415289"/>
                <a:gd name="connsiteX10239" fmla="*/ 6040036 w 6552172"/>
                <a:gd name="connsiteY10239" fmla="*/ 181455 h 6415289"/>
                <a:gd name="connsiteX10240" fmla="*/ 6033675 w 6552172"/>
                <a:gd name="connsiteY10240" fmla="*/ 187816 h 6415289"/>
                <a:gd name="connsiteX10241" fmla="*/ 6032912 w 6552172"/>
                <a:gd name="connsiteY10241" fmla="*/ 172677 h 6415289"/>
                <a:gd name="connsiteX10242" fmla="*/ 6037300 w 6552172"/>
                <a:gd name="connsiteY10242" fmla="*/ 205880 h 6415289"/>
                <a:gd name="connsiteX10243" fmla="*/ 6032340 w 6552172"/>
                <a:gd name="connsiteY10243" fmla="*/ 208997 h 6415289"/>
                <a:gd name="connsiteX10244" fmla="*/ 6031131 w 6552172"/>
                <a:gd name="connsiteY10244" fmla="*/ 205880 h 6415289"/>
                <a:gd name="connsiteX10245" fmla="*/ 6036156 w 6552172"/>
                <a:gd name="connsiteY10245" fmla="*/ 202700 h 6415289"/>
                <a:gd name="connsiteX10246" fmla="*/ 6037300 w 6552172"/>
                <a:gd name="connsiteY10246" fmla="*/ 205880 h 6415289"/>
                <a:gd name="connsiteX10247" fmla="*/ 6038318 w 6552172"/>
                <a:gd name="connsiteY10247" fmla="*/ 423035 h 6415289"/>
                <a:gd name="connsiteX10248" fmla="*/ 6040608 w 6552172"/>
                <a:gd name="connsiteY10248" fmla="*/ 427742 h 6415289"/>
                <a:gd name="connsiteX10249" fmla="*/ 6028650 w 6552172"/>
                <a:gd name="connsiteY10249" fmla="*/ 430350 h 6415289"/>
                <a:gd name="connsiteX10250" fmla="*/ 6038318 w 6552172"/>
                <a:gd name="connsiteY10250" fmla="*/ 423035 h 6415289"/>
                <a:gd name="connsiteX10251" fmla="*/ 6021844 w 6552172"/>
                <a:gd name="connsiteY10251" fmla="*/ 772175 h 6415289"/>
                <a:gd name="connsiteX10252" fmla="*/ 6021908 w 6552172"/>
                <a:gd name="connsiteY10252" fmla="*/ 793763 h 6415289"/>
                <a:gd name="connsiteX10253" fmla="*/ 6023562 w 6552172"/>
                <a:gd name="connsiteY10253" fmla="*/ 795200 h 6415289"/>
                <a:gd name="connsiteX10254" fmla="*/ 6028968 w 6552172"/>
                <a:gd name="connsiteY10254" fmla="*/ 806077 h 6415289"/>
                <a:gd name="connsiteX10255" fmla="*/ 6028968 w 6552172"/>
                <a:gd name="connsiteY10255" fmla="*/ 806077 h 6415289"/>
                <a:gd name="connsiteX10256" fmla="*/ 6016247 w 6552172"/>
                <a:gd name="connsiteY10256" fmla="*/ 811293 h 6415289"/>
                <a:gd name="connsiteX10257" fmla="*/ 6015865 w 6552172"/>
                <a:gd name="connsiteY10257" fmla="*/ 804932 h 6415289"/>
                <a:gd name="connsiteX10258" fmla="*/ 6001299 w 6552172"/>
                <a:gd name="connsiteY10258" fmla="*/ 782924 h 6415289"/>
                <a:gd name="connsiteX10259" fmla="*/ 6001299 w 6552172"/>
                <a:gd name="connsiteY10259" fmla="*/ 771984 h 6415289"/>
                <a:gd name="connsiteX10260" fmla="*/ 6012494 w 6552172"/>
                <a:gd name="connsiteY10260" fmla="*/ 765623 h 6415289"/>
                <a:gd name="connsiteX10261" fmla="*/ 6022226 w 6552172"/>
                <a:gd name="connsiteY10261" fmla="*/ 759262 h 6415289"/>
                <a:gd name="connsiteX10262" fmla="*/ 6021844 w 6552172"/>
                <a:gd name="connsiteY10262" fmla="*/ 772175 h 6415289"/>
                <a:gd name="connsiteX10263" fmla="*/ 6016374 w 6552172"/>
                <a:gd name="connsiteY10263" fmla="*/ 699026 h 6415289"/>
                <a:gd name="connsiteX10264" fmla="*/ 6011222 w 6552172"/>
                <a:gd name="connsiteY10264" fmla="*/ 702970 h 6415289"/>
                <a:gd name="connsiteX10265" fmla="*/ 6004861 w 6552172"/>
                <a:gd name="connsiteY10265" fmla="*/ 698009 h 6415289"/>
                <a:gd name="connsiteX10266" fmla="*/ 6016374 w 6552172"/>
                <a:gd name="connsiteY10266" fmla="*/ 699026 h 6415289"/>
                <a:gd name="connsiteX10267" fmla="*/ 6011094 w 6552172"/>
                <a:gd name="connsiteY10267" fmla="*/ 500127 h 6415289"/>
                <a:gd name="connsiteX10268" fmla="*/ 6010395 w 6552172"/>
                <a:gd name="connsiteY10268" fmla="*/ 516728 h 6415289"/>
                <a:gd name="connsiteX10269" fmla="*/ 6000790 w 6552172"/>
                <a:gd name="connsiteY10269" fmla="*/ 518509 h 6415289"/>
                <a:gd name="connsiteX10270" fmla="*/ 6011094 w 6552172"/>
                <a:gd name="connsiteY10270" fmla="*/ 500127 h 6415289"/>
                <a:gd name="connsiteX10271" fmla="*/ 6003334 w 6552172"/>
                <a:gd name="connsiteY10271" fmla="*/ 219047 h 6415289"/>
                <a:gd name="connsiteX10272" fmla="*/ 5998564 w 6552172"/>
                <a:gd name="connsiteY10272" fmla="*/ 226298 h 6415289"/>
                <a:gd name="connsiteX10273" fmla="*/ 5992203 w 6552172"/>
                <a:gd name="connsiteY10273" fmla="*/ 228715 h 6415289"/>
                <a:gd name="connsiteX10274" fmla="*/ 6003334 w 6552172"/>
                <a:gd name="connsiteY10274" fmla="*/ 219047 h 6415289"/>
                <a:gd name="connsiteX10275" fmla="*/ 5996974 w 6552172"/>
                <a:gd name="connsiteY10275" fmla="*/ 140238 h 6415289"/>
                <a:gd name="connsiteX10276" fmla="*/ 5996974 w 6552172"/>
                <a:gd name="connsiteY10276" fmla="*/ 140238 h 6415289"/>
                <a:gd name="connsiteX10277" fmla="*/ 5984252 w 6552172"/>
                <a:gd name="connsiteY10277" fmla="*/ 140238 h 6415289"/>
                <a:gd name="connsiteX10278" fmla="*/ 5984252 w 6552172"/>
                <a:gd name="connsiteY10278" fmla="*/ 129297 h 6415289"/>
                <a:gd name="connsiteX10279" fmla="*/ 5989659 w 6552172"/>
                <a:gd name="connsiteY10279" fmla="*/ 120838 h 6415289"/>
                <a:gd name="connsiteX10280" fmla="*/ 5996783 w 6552172"/>
                <a:gd name="connsiteY10280" fmla="*/ 140238 h 6415289"/>
                <a:gd name="connsiteX10281" fmla="*/ 5964662 w 6552172"/>
                <a:gd name="connsiteY10281" fmla="*/ 87825 h 6415289"/>
                <a:gd name="connsiteX10282" fmla="*/ 5967778 w 6552172"/>
                <a:gd name="connsiteY10282" fmla="*/ 79811 h 6415289"/>
                <a:gd name="connsiteX10283" fmla="*/ 5989214 w 6552172"/>
                <a:gd name="connsiteY10283" fmla="*/ 76631 h 6415289"/>
                <a:gd name="connsiteX10284" fmla="*/ 5983553 w 6552172"/>
                <a:gd name="connsiteY10284" fmla="*/ 84391 h 6415289"/>
                <a:gd name="connsiteX10285" fmla="*/ 5969114 w 6552172"/>
                <a:gd name="connsiteY10285" fmla="*/ 93423 h 6415289"/>
                <a:gd name="connsiteX10286" fmla="*/ 5964471 w 6552172"/>
                <a:gd name="connsiteY10286" fmla="*/ 87825 h 6415289"/>
                <a:gd name="connsiteX10287" fmla="*/ 5958301 w 6552172"/>
                <a:gd name="connsiteY10287" fmla="*/ 299319 h 6415289"/>
                <a:gd name="connsiteX10288" fmla="*/ 5986352 w 6552172"/>
                <a:gd name="connsiteY10288" fmla="*/ 295884 h 6415289"/>
                <a:gd name="connsiteX10289" fmla="*/ 5980372 w 6552172"/>
                <a:gd name="connsiteY10289" fmla="*/ 299383 h 6415289"/>
                <a:gd name="connsiteX10290" fmla="*/ 5967651 w 6552172"/>
                <a:gd name="connsiteY10290" fmla="*/ 305298 h 6415289"/>
                <a:gd name="connsiteX10291" fmla="*/ 5953339 w 6552172"/>
                <a:gd name="connsiteY10291" fmla="*/ 310323 h 6415289"/>
                <a:gd name="connsiteX10292" fmla="*/ 5958110 w 6552172"/>
                <a:gd name="connsiteY10292" fmla="*/ 299319 h 6415289"/>
                <a:gd name="connsiteX10293" fmla="*/ 5945579 w 6552172"/>
                <a:gd name="connsiteY10293" fmla="*/ 170960 h 6415289"/>
                <a:gd name="connsiteX10294" fmla="*/ 5934448 w 6552172"/>
                <a:gd name="connsiteY10294" fmla="*/ 171914 h 6415289"/>
                <a:gd name="connsiteX10295" fmla="*/ 5926497 w 6552172"/>
                <a:gd name="connsiteY10295" fmla="*/ 171024 h 6415289"/>
                <a:gd name="connsiteX10296" fmla="*/ 5919246 w 6552172"/>
                <a:gd name="connsiteY10296" fmla="*/ 165935 h 6415289"/>
                <a:gd name="connsiteX10297" fmla="*/ 5923889 w 6552172"/>
                <a:gd name="connsiteY10297" fmla="*/ 160528 h 6415289"/>
                <a:gd name="connsiteX10298" fmla="*/ 5942335 w 6552172"/>
                <a:gd name="connsiteY10298" fmla="*/ 164663 h 6415289"/>
                <a:gd name="connsiteX10299" fmla="*/ 5955629 w 6552172"/>
                <a:gd name="connsiteY10299" fmla="*/ 166507 h 6415289"/>
                <a:gd name="connsiteX10300" fmla="*/ 5929042 w 6552172"/>
                <a:gd name="connsiteY10300" fmla="*/ 76821 h 6415289"/>
                <a:gd name="connsiteX10301" fmla="*/ 5933176 w 6552172"/>
                <a:gd name="connsiteY10301" fmla="*/ 80002 h 6415289"/>
                <a:gd name="connsiteX10302" fmla="*/ 5929042 w 6552172"/>
                <a:gd name="connsiteY10302" fmla="*/ 83119 h 6415289"/>
                <a:gd name="connsiteX10303" fmla="*/ 5924907 w 6552172"/>
                <a:gd name="connsiteY10303" fmla="*/ 80002 h 6415289"/>
                <a:gd name="connsiteX10304" fmla="*/ 5928851 w 6552172"/>
                <a:gd name="connsiteY10304" fmla="*/ 76821 h 6415289"/>
                <a:gd name="connsiteX10305" fmla="*/ 5911867 w 6552172"/>
                <a:gd name="connsiteY10305" fmla="*/ 103536 h 6415289"/>
                <a:gd name="connsiteX10306" fmla="*/ 5939855 w 6552172"/>
                <a:gd name="connsiteY10306" fmla="*/ 82101 h 6415289"/>
                <a:gd name="connsiteX10307" fmla="*/ 5946851 w 6552172"/>
                <a:gd name="connsiteY10307" fmla="*/ 77394 h 6415289"/>
                <a:gd name="connsiteX10308" fmla="*/ 5953848 w 6552172"/>
                <a:gd name="connsiteY10308" fmla="*/ 81592 h 6415289"/>
                <a:gd name="connsiteX10309" fmla="*/ 5946851 w 6552172"/>
                <a:gd name="connsiteY10309" fmla="*/ 87953 h 6415289"/>
                <a:gd name="connsiteX10310" fmla="*/ 5941126 w 6552172"/>
                <a:gd name="connsiteY10310" fmla="*/ 104338 h 6415289"/>
                <a:gd name="connsiteX10311" fmla="*/ 5943353 w 6552172"/>
                <a:gd name="connsiteY10311" fmla="*/ 107544 h 6415289"/>
                <a:gd name="connsiteX10312" fmla="*/ 5934193 w 6552172"/>
                <a:gd name="connsiteY10312" fmla="*/ 117594 h 6415289"/>
                <a:gd name="connsiteX10313" fmla="*/ 5910532 w 6552172"/>
                <a:gd name="connsiteY10313" fmla="*/ 120774 h 6415289"/>
                <a:gd name="connsiteX10314" fmla="*/ 5906906 w 6552172"/>
                <a:gd name="connsiteY10314" fmla="*/ 113205 h 6415289"/>
                <a:gd name="connsiteX10315" fmla="*/ 5911676 w 6552172"/>
                <a:gd name="connsiteY10315" fmla="*/ 103536 h 6415289"/>
                <a:gd name="connsiteX10316" fmla="*/ 5899782 w 6552172"/>
                <a:gd name="connsiteY10316" fmla="*/ 42219 h 6415289"/>
                <a:gd name="connsiteX10317" fmla="*/ 5901118 w 6552172"/>
                <a:gd name="connsiteY10317" fmla="*/ 45399 h 6415289"/>
                <a:gd name="connsiteX10318" fmla="*/ 5897874 w 6552172"/>
                <a:gd name="connsiteY10318" fmla="*/ 48516 h 6415289"/>
                <a:gd name="connsiteX10319" fmla="*/ 5896475 w 6552172"/>
                <a:gd name="connsiteY10319" fmla="*/ 45399 h 6415289"/>
                <a:gd name="connsiteX10320" fmla="*/ 5899337 w 6552172"/>
                <a:gd name="connsiteY10320" fmla="*/ 42219 h 6415289"/>
                <a:gd name="connsiteX10321" fmla="*/ 5890304 w 6552172"/>
                <a:gd name="connsiteY10321" fmla="*/ 7617 h 6415289"/>
                <a:gd name="connsiteX10322" fmla="*/ 5894503 w 6552172"/>
                <a:gd name="connsiteY10322" fmla="*/ 21801 h 6415289"/>
                <a:gd name="connsiteX10323" fmla="*/ 5884071 w 6552172"/>
                <a:gd name="connsiteY10323" fmla="*/ 21801 h 6415289"/>
                <a:gd name="connsiteX10324" fmla="*/ 5890114 w 6552172"/>
                <a:gd name="connsiteY10324" fmla="*/ 7617 h 6415289"/>
                <a:gd name="connsiteX10325" fmla="*/ 5808697 w 6552172"/>
                <a:gd name="connsiteY10325" fmla="*/ 23391 h 6415289"/>
                <a:gd name="connsiteX10326" fmla="*/ 5815948 w 6552172"/>
                <a:gd name="connsiteY10326" fmla="*/ 27271 h 6415289"/>
                <a:gd name="connsiteX10327" fmla="*/ 5827906 w 6552172"/>
                <a:gd name="connsiteY10327" fmla="*/ 27271 h 6415289"/>
                <a:gd name="connsiteX10328" fmla="*/ 5845398 w 6552172"/>
                <a:gd name="connsiteY10328" fmla="*/ 21356 h 6415289"/>
                <a:gd name="connsiteX10329" fmla="*/ 5855003 w 6552172"/>
                <a:gd name="connsiteY10329" fmla="*/ 27717 h 6415289"/>
                <a:gd name="connsiteX10330" fmla="*/ 5866198 w 6552172"/>
                <a:gd name="connsiteY10330" fmla="*/ 36049 h 6415289"/>
                <a:gd name="connsiteX10331" fmla="*/ 5884071 w 6552172"/>
                <a:gd name="connsiteY10331" fmla="*/ 39293 h 6415289"/>
                <a:gd name="connsiteX10332" fmla="*/ 5882736 w 6552172"/>
                <a:gd name="connsiteY10332" fmla="*/ 47053 h 6415289"/>
                <a:gd name="connsiteX10333" fmla="*/ 5862954 w 6552172"/>
                <a:gd name="connsiteY10333" fmla="*/ 47880 h 6415289"/>
                <a:gd name="connsiteX10334" fmla="*/ 5853031 w 6552172"/>
                <a:gd name="connsiteY10334" fmla="*/ 47880 h 6415289"/>
                <a:gd name="connsiteX10335" fmla="*/ 5845271 w 6552172"/>
                <a:gd name="connsiteY10335" fmla="*/ 51760 h 6415289"/>
                <a:gd name="connsiteX10336" fmla="*/ 5842154 w 6552172"/>
                <a:gd name="connsiteY10336" fmla="*/ 33632 h 6415289"/>
                <a:gd name="connsiteX10337" fmla="*/ 5844317 w 6552172"/>
                <a:gd name="connsiteY10337" fmla="*/ 24982 h 6415289"/>
                <a:gd name="connsiteX10338" fmla="*/ 5837065 w 6552172"/>
                <a:gd name="connsiteY10338" fmla="*/ 31342 h 6415289"/>
                <a:gd name="connsiteX10339" fmla="*/ 5813022 w 6552172"/>
                <a:gd name="connsiteY10339" fmla="*/ 44064 h 6415289"/>
                <a:gd name="connsiteX10340" fmla="*/ 5808506 w 6552172"/>
                <a:gd name="connsiteY10340" fmla="*/ 23391 h 6415289"/>
                <a:gd name="connsiteX10341" fmla="*/ 5788533 w 6552172"/>
                <a:gd name="connsiteY10341" fmla="*/ 43173 h 6415289"/>
                <a:gd name="connsiteX10342" fmla="*/ 5795848 w 6552172"/>
                <a:gd name="connsiteY10342" fmla="*/ 45145 h 6415289"/>
                <a:gd name="connsiteX10343" fmla="*/ 5797121 w 6552172"/>
                <a:gd name="connsiteY10343" fmla="*/ 53160 h 6415289"/>
                <a:gd name="connsiteX10344" fmla="*/ 5800364 w 6552172"/>
                <a:gd name="connsiteY10344" fmla="*/ 58184 h 6415289"/>
                <a:gd name="connsiteX10345" fmla="*/ 5794576 w 6552172"/>
                <a:gd name="connsiteY10345" fmla="*/ 61110 h 6415289"/>
                <a:gd name="connsiteX10346" fmla="*/ 5788343 w 6552172"/>
                <a:gd name="connsiteY10346" fmla="*/ 42919 h 6415289"/>
                <a:gd name="connsiteX10347" fmla="*/ 5781791 w 6552172"/>
                <a:gd name="connsiteY10347" fmla="*/ 188007 h 6415289"/>
                <a:gd name="connsiteX10348" fmla="*/ 5791077 w 6552172"/>
                <a:gd name="connsiteY10348" fmla="*/ 190551 h 6415289"/>
                <a:gd name="connsiteX10349" fmla="*/ 5776066 w 6552172"/>
                <a:gd name="connsiteY10349" fmla="*/ 195640 h 6415289"/>
                <a:gd name="connsiteX10350" fmla="*/ 5781600 w 6552172"/>
                <a:gd name="connsiteY10350" fmla="*/ 188007 h 6415289"/>
                <a:gd name="connsiteX10351" fmla="*/ 5776385 w 6552172"/>
                <a:gd name="connsiteY10351" fmla="*/ 205880 h 6415289"/>
                <a:gd name="connsiteX10352" fmla="*/ 5794957 w 6552172"/>
                <a:gd name="connsiteY10352" fmla="*/ 199520 h 6415289"/>
                <a:gd name="connsiteX10353" fmla="*/ 5809651 w 6552172"/>
                <a:gd name="connsiteY10353" fmla="*/ 199520 h 6415289"/>
                <a:gd name="connsiteX10354" fmla="*/ 5801954 w 6552172"/>
                <a:gd name="connsiteY10354" fmla="*/ 202700 h 6415289"/>
                <a:gd name="connsiteX10355" fmla="*/ 5794194 w 6552172"/>
                <a:gd name="connsiteY10355" fmla="*/ 205817 h 6415289"/>
                <a:gd name="connsiteX10356" fmla="*/ 5800555 w 6552172"/>
                <a:gd name="connsiteY10356" fmla="*/ 208997 h 6415289"/>
                <a:gd name="connsiteX10357" fmla="*/ 5799792 w 6552172"/>
                <a:gd name="connsiteY10357" fmla="*/ 219619 h 6415289"/>
                <a:gd name="connsiteX10358" fmla="*/ 5783826 w 6552172"/>
                <a:gd name="connsiteY10358" fmla="*/ 216503 h 6415289"/>
                <a:gd name="connsiteX10359" fmla="*/ 5772631 w 6552172"/>
                <a:gd name="connsiteY10359" fmla="*/ 213259 h 6415289"/>
                <a:gd name="connsiteX10360" fmla="*/ 5776194 w 6552172"/>
                <a:gd name="connsiteY10360" fmla="*/ 205880 h 6415289"/>
                <a:gd name="connsiteX10361" fmla="*/ 5758511 w 6552172"/>
                <a:gd name="connsiteY10361" fmla="*/ 2666268 h 6415289"/>
                <a:gd name="connsiteX10362" fmla="*/ 5761818 w 6552172"/>
                <a:gd name="connsiteY10362" fmla="*/ 2663152 h 6415289"/>
                <a:gd name="connsiteX10363" fmla="*/ 5763217 w 6552172"/>
                <a:gd name="connsiteY10363" fmla="*/ 2666268 h 6415289"/>
                <a:gd name="connsiteX10364" fmla="*/ 5759910 w 6552172"/>
                <a:gd name="connsiteY10364" fmla="*/ 2669385 h 6415289"/>
                <a:gd name="connsiteX10365" fmla="*/ 5758320 w 6552172"/>
                <a:gd name="connsiteY10365" fmla="*/ 2666268 h 6415289"/>
                <a:gd name="connsiteX10366" fmla="*/ 5757747 w 6552172"/>
                <a:gd name="connsiteY10366" fmla="*/ 6088333 h 6415289"/>
                <a:gd name="connsiteX10367" fmla="*/ 5774540 w 6552172"/>
                <a:gd name="connsiteY10367" fmla="*/ 6095775 h 6415289"/>
                <a:gd name="connsiteX10368" fmla="*/ 5764299 w 6552172"/>
                <a:gd name="connsiteY10368" fmla="*/ 6100482 h 6415289"/>
                <a:gd name="connsiteX10369" fmla="*/ 5756666 w 6552172"/>
                <a:gd name="connsiteY10369" fmla="*/ 6095775 h 6415289"/>
                <a:gd name="connsiteX10370" fmla="*/ 5757556 w 6552172"/>
                <a:gd name="connsiteY10370" fmla="*/ 6088333 h 6415289"/>
                <a:gd name="connsiteX10371" fmla="*/ 5754885 w 6552172"/>
                <a:gd name="connsiteY10371" fmla="*/ 6156583 h 6415289"/>
                <a:gd name="connsiteX10372" fmla="*/ 5763217 w 6552172"/>
                <a:gd name="connsiteY10372" fmla="*/ 6161990 h 6415289"/>
                <a:gd name="connsiteX10373" fmla="*/ 5760292 w 6552172"/>
                <a:gd name="connsiteY10373" fmla="*/ 6164979 h 6415289"/>
                <a:gd name="connsiteX10374" fmla="*/ 5754694 w 6552172"/>
                <a:gd name="connsiteY10374" fmla="*/ 6156583 h 6415289"/>
                <a:gd name="connsiteX10375" fmla="*/ 5760101 w 6552172"/>
                <a:gd name="connsiteY10375" fmla="*/ 6217073 h 6415289"/>
                <a:gd name="connsiteX10376" fmla="*/ 5756984 w 6552172"/>
                <a:gd name="connsiteY10376" fmla="*/ 6218473 h 6415289"/>
                <a:gd name="connsiteX10377" fmla="*/ 5753867 w 6552172"/>
                <a:gd name="connsiteY10377" fmla="*/ 6215165 h 6415289"/>
                <a:gd name="connsiteX10378" fmla="*/ 5756984 w 6552172"/>
                <a:gd name="connsiteY10378" fmla="*/ 6213766 h 6415289"/>
                <a:gd name="connsiteX10379" fmla="*/ 5759910 w 6552172"/>
                <a:gd name="connsiteY10379" fmla="*/ 6217073 h 6415289"/>
                <a:gd name="connsiteX10380" fmla="*/ 5724545 w 6552172"/>
                <a:gd name="connsiteY10380" fmla="*/ 6232467 h 6415289"/>
                <a:gd name="connsiteX10381" fmla="*/ 5714240 w 6552172"/>
                <a:gd name="connsiteY10381" fmla="*/ 6229413 h 6415289"/>
                <a:gd name="connsiteX10382" fmla="*/ 5711251 w 6552172"/>
                <a:gd name="connsiteY10382" fmla="*/ 6227124 h 6415289"/>
                <a:gd name="connsiteX10383" fmla="*/ 5718501 w 6552172"/>
                <a:gd name="connsiteY10383" fmla="*/ 6222035 h 6415289"/>
                <a:gd name="connsiteX10384" fmla="*/ 5731732 w 6552172"/>
                <a:gd name="connsiteY10384" fmla="*/ 6214975 h 6415289"/>
                <a:gd name="connsiteX10385" fmla="*/ 5744454 w 6552172"/>
                <a:gd name="connsiteY10385" fmla="*/ 6217391 h 6415289"/>
                <a:gd name="connsiteX10386" fmla="*/ 5739937 w 6552172"/>
                <a:gd name="connsiteY10386" fmla="*/ 6220509 h 6415289"/>
                <a:gd name="connsiteX10387" fmla="*/ 5733576 w 6552172"/>
                <a:gd name="connsiteY10387" fmla="*/ 6221780 h 6415289"/>
                <a:gd name="connsiteX10388" fmla="*/ 5746298 w 6552172"/>
                <a:gd name="connsiteY10388" fmla="*/ 6224706 h 6415289"/>
                <a:gd name="connsiteX10389" fmla="*/ 5744263 w 6552172"/>
                <a:gd name="connsiteY10389" fmla="*/ 6231449 h 6415289"/>
                <a:gd name="connsiteX10390" fmla="*/ 5724354 w 6552172"/>
                <a:gd name="connsiteY10390" fmla="*/ 6232467 h 6415289"/>
                <a:gd name="connsiteX10391" fmla="*/ 5735294 w 6552172"/>
                <a:gd name="connsiteY10391" fmla="*/ 6308350 h 6415289"/>
                <a:gd name="connsiteX10392" fmla="*/ 5724799 w 6552172"/>
                <a:gd name="connsiteY10392" fmla="*/ 6310385 h 6415289"/>
                <a:gd name="connsiteX10393" fmla="*/ 5725816 w 6552172"/>
                <a:gd name="connsiteY10393" fmla="*/ 6303643 h 6415289"/>
                <a:gd name="connsiteX10394" fmla="*/ 5735104 w 6552172"/>
                <a:gd name="connsiteY10394" fmla="*/ 6308223 h 6415289"/>
                <a:gd name="connsiteX10395" fmla="*/ 5733958 w 6552172"/>
                <a:gd name="connsiteY10395" fmla="*/ 5565800 h 6415289"/>
                <a:gd name="connsiteX10396" fmla="*/ 5732177 w 6552172"/>
                <a:gd name="connsiteY10396" fmla="*/ 5556068 h 6415289"/>
                <a:gd name="connsiteX10397" fmla="*/ 5744390 w 6552172"/>
                <a:gd name="connsiteY10397" fmla="*/ 5567581 h 6415289"/>
                <a:gd name="connsiteX10398" fmla="*/ 5733958 w 6552172"/>
                <a:gd name="connsiteY10398" fmla="*/ 5565800 h 6415289"/>
                <a:gd name="connsiteX10399" fmla="*/ 5745153 w 6552172"/>
                <a:gd name="connsiteY10399" fmla="*/ 5675268 h 6415289"/>
                <a:gd name="connsiteX10400" fmla="*/ 5731160 w 6552172"/>
                <a:gd name="connsiteY10400" fmla="*/ 5665536 h 6415289"/>
                <a:gd name="connsiteX10401" fmla="*/ 5744326 w 6552172"/>
                <a:gd name="connsiteY10401" fmla="*/ 5667635 h 6415289"/>
                <a:gd name="connsiteX10402" fmla="*/ 5745153 w 6552172"/>
                <a:gd name="connsiteY10402" fmla="*/ 5675268 h 6415289"/>
                <a:gd name="connsiteX10403" fmla="*/ 5747507 w 6552172"/>
                <a:gd name="connsiteY10403" fmla="*/ 5805217 h 6415289"/>
                <a:gd name="connsiteX10404" fmla="*/ 5743308 w 6552172"/>
                <a:gd name="connsiteY10404" fmla="*/ 5809416 h 6415289"/>
                <a:gd name="connsiteX10405" fmla="*/ 5730587 w 6552172"/>
                <a:gd name="connsiteY10405" fmla="*/ 5796058 h 6415289"/>
                <a:gd name="connsiteX10406" fmla="*/ 5747507 w 6552172"/>
                <a:gd name="connsiteY10406" fmla="*/ 5805217 h 6415289"/>
                <a:gd name="connsiteX10407" fmla="*/ 5735867 w 6552172"/>
                <a:gd name="connsiteY10407" fmla="*/ 6133557 h 6415289"/>
                <a:gd name="connsiteX10408" fmla="*/ 5746489 w 6552172"/>
                <a:gd name="connsiteY10408" fmla="*/ 6144243 h 6415289"/>
                <a:gd name="connsiteX10409" fmla="*/ 5735740 w 6552172"/>
                <a:gd name="connsiteY10409" fmla="*/ 6145452 h 6415289"/>
                <a:gd name="connsiteX10410" fmla="*/ 5735867 w 6552172"/>
                <a:gd name="connsiteY10410" fmla="*/ 6133557 h 6415289"/>
                <a:gd name="connsiteX10411" fmla="*/ 5739747 w 6552172"/>
                <a:gd name="connsiteY10411" fmla="*/ 6166251 h 6415289"/>
                <a:gd name="connsiteX10412" fmla="*/ 5744326 w 6552172"/>
                <a:gd name="connsiteY10412" fmla="*/ 6164025 h 6415289"/>
                <a:gd name="connsiteX10413" fmla="*/ 5740828 w 6552172"/>
                <a:gd name="connsiteY10413" fmla="*/ 6170004 h 6415289"/>
                <a:gd name="connsiteX10414" fmla="*/ 5743181 w 6552172"/>
                <a:gd name="connsiteY10414" fmla="*/ 6176683 h 6415289"/>
                <a:gd name="connsiteX10415" fmla="*/ 5743181 w 6552172"/>
                <a:gd name="connsiteY10415" fmla="*/ 6185652 h 6415289"/>
                <a:gd name="connsiteX10416" fmla="*/ 5733131 w 6552172"/>
                <a:gd name="connsiteY10416" fmla="*/ 6190168 h 6415289"/>
                <a:gd name="connsiteX10417" fmla="*/ 5729060 w 6552172"/>
                <a:gd name="connsiteY10417" fmla="*/ 6193284 h 6415289"/>
                <a:gd name="connsiteX10418" fmla="*/ 5718120 w 6552172"/>
                <a:gd name="connsiteY10418" fmla="*/ 6192521 h 6415289"/>
                <a:gd name="connsiteX10419" fmla="*/ 5715894 w 6552172"/>
                <a:gd name="connsiteY10419" fmla="*/ 6180690 h 6415289"/>
                <a:gd name="connsiteX10420" fmla="*/ 5725244 w 6552172"/>
                <a:gd name="connsiteY10420" fmla="*/ 6172548 h 6415289"/>
                <a:gd name="connsiteX10421" fmla="*/ 5739747 w 6552172"/>
                <a:gd name="connsiteY10421" fmla="*/ 6166251 h 6415289"/>
                <a:gd name="connsiteX10422" fmla="*/ 5741401 w 6552172"/>
                <a:gd name="connsiteY10422" fmla="*/ 6204416 h 6415289"/>
                <a:gd name="connsiteX10423" fmla="*/ 5736248 w 6552172"/>
                <a:gd name="connsiteY10423" fmla="*/ 6201426 h 6415289"/>
                <a:gd name="connsiteX10424" fmla="*/ 5741019 w 6552172"/>
                <a:gd name="connsiteY10424" fmla="*/ 6197864 h 6415289"/>
                <a:gd name="connsiteX10425" fmla="*/ 5741401 w 6552172"/>
                <a:gd name="connsiteY10425" fmla="*/ 6204225 h 6415289"/>
                <a:gd name="connsiteX10426" fmla="*/ 5719456 w 6552172"/>
                <a:gd name="connsiteY10426" fmla="*/ 6117974 h 6415289"/>
                <a:gd name="connsiteX10427" fmla="*/ 5718057 w 6552172"/>
                <a:gd name="connsiteY10427" fmla="*/ 6114857 h 6415289"/>
                <a:gd name="connsiteX10428" fmla="*/ 5721364 w 6552172"/>
                <a:gd name="connsiteY10428" fmla="*/ 6111676 h 6415289"/>
                <a:gd name="connsiteX10429" fmla="*/ 5722700 w 6552172"/>
                <a:gd name="connsiteY10429" fmla="*/ 6114857 h 6415289"/>
                <a:gd name="connsiteX10430" fmla="*/ 5719456 w 6552172"/>
                <a:gd name="connsiteY10430" fmla="*/ 6117783 h 6415289"/>
                <a:gd name="connsiteX10431" fmla="*/ 5716466 w 6552172"/>
                <a:gd name="connsiteY10431" fmla="*/ 5688498 h 6415289"/>
                <a:gd name="connsiteX10432" fmla="*/ 5713413 w 6552172"/>
                <a:gd name="connsiteY10432" fmla="*/ 5685509 h 6415289"/>
                <a:gd name="connsiteX10433" fmla="*/ 5716466 w 6552172"/>
                <a:gd name="connsiteY10433" fmla="*/ 5680675 h 6415289"/>
                <a:gd name="connsiteX10434" fmla="*/ 5719583 w 6552172"/>
                <a:gd name="connsiteY10434" fmla="*/ 5683531 h 6415289"/>
                <a:gd name="connsiteX10435" fmla="*/ 5719583 w 6552172"/>
                <a:gd name="connsiteY10435" fmla="*/ 5683600 h 6415289"/>
                <a:gd name="connsiteX10436" fmla="*/ 5716466 w 6552172"/>
                <a:gd name="connsiteY10436" fmla="*/ 5688307 h 6415289"/>
                <a:gd name="connsiteX10437" fmla="*/ 5750242 w 6552172"/>
                <a:gd name="connsiteY10437" fmla="*/ 6112822 h 6415289"/>
                <a:gd name="connsiteX10438" fmla="*/ 5738220 w 6552172"/>
                <a:gd name="connsiteY10438" fmla="*/ 6118292 h 6415289"/>
                <a:gd name="connsiteX10439" fmla="*/ 5752023 w 6552172"/>
                <a:gd name="connsiteY10439" fmla="*/ 6102644 h 6415289"/>
                <a:gd name="connsiteX10440" fmla="*/ 5750242 w 6552172"/>
                <a:gd name="connsiteY10440" fmla="*/ 6112631 h 6415289"/>
                <a:gd name="connsiteX10441" fmla="*/ 5750623 w 6552172"/>
                <a:gd name="connsiteY10441" fmla="*/ 3885681 h 6415289"/>
                <a:gd name="connsiteX10442" fmla="*/ 5743372 w 6552172"/>
                <a:gd name="connsiteY10442" fmla="*/ 3888289 h 6415289"/>
                <a:gd name="connsiteX10443" fmla="*/ 5745916 w 6552172"/>
                <a:gd name="connsiteY10443" fmla="*/ 3880974 h 6415289"/>
                <a:gd name="connsiteX10444" fmla="*/ 5750623 w 6552172"/>
                <a:gd name="connsiteY10444" fmla="*/ 3885490 h 6415289"/>
                <a:gd name="connsiteX10445" fmla="*/ 5742672 w 6552172"/>
                <a:gd name="connsiteY10445" fmla="*/ 3855786 h 6415289"/>
                <a:gd name="connsiteX10446" fmla="*/ 5747507 w 6552172"/>
                <a:gd name="connsiteY10446" fmla="*/ 3858902 h 6415289"/>
                <a:gd name="connsiteX10447" fmla="*/ 5744581 w 6552172"/>
                <a:gd name="connsiteY10447" fmla="*/ 3862083 h 6415289"/>
                <a:gd name="connsiteX10448" fmla="*/ 5744581 w 6552172"/>
                <a:gd name="connsiteY10448" fmla="*/ 3862083 h 6415289"/>
                <a:gd name="connsiteX10449" fmla="*/ 5739747 w 6552172"/>
                <a:gd name="connsiteY10449" fmla="*/ 3858902 h 6415289"/>
                <a:gd name="connsiteX10450" fmla="*/ 5742672 w 6552172"/>
                <a:gd name="connsiteY10450" fmla="*/ 3855595 h 6415289"/>
                <a:gd name="connsiteX10451" fmla="*/ 5731986 w 6552172"/>
                <a:gd name="connsiteY10451" fmla="*/ 4113776 h 6415289"/>
                <a:gd name="connsiteX10452" fmla="*/ 5735294 w 6552172"/>
                <a:gd name="connsiteY10452" fmla="*/ 4116829 h 6415289"/>
                <a:gd name="connsiteX10453" fmla="*/ 5732241 w 6552172"/>
                <a:gd name="connsiteY10453" fmla="*/ 4120130 h 6415289"/>
                <a:gd name="connsiteX10454" fmla="*/ 5728933 w 6552172"/>
                <a:gd name="connsiteY10454" fmla="*/ 4117084 h 6415289"/>
                <a:gd name="connsiteX10455" fmla="*/ 5728933 w 6552172"/>
                <a:gd name="connsiteY10455" fmla="*/ 4116956 h 6415289"/>
                <a:gd name="connsiteX10456" fmla="*/ 5731986 w 6552172"/>
                <a:gd name="connsiteY10456" fmla="*/ 4113776 h 6415289"/>
                <a:gd name="connsiteX10457" fmla="*/ 5731986 w 6552172"/>
                <a:gd name="connsiteY10457" fmla="*/ 4113776 h 6415289"/>
                <a:gd name="connsiteX10458" fmla="*/ 5724481 w 6552172"/>
                <a:gd name="connsiteY10458" fmla="*/ 5819084 h 6415289"/>
                <a:gd name="connsiteX10459" fmla="*/ 5728170 w 6552172"/>
                <a:gd name="connsiteY10459" fmla="*/ 5822837 h 6415289"/>
                <a:gd name="connsiteX10460" fmla="*/ 5719583 w 6552172"/>
                <a:gd name="connsiteY10460" fmla="*/ 5824045 h 6415289"/>
                <a:gd name="connsiteX10461" fmla="*/ 5724354 w 6552172"/>
                <a:gd name="connsiteY10461" fmla="*/ 5818899 h 6415289"/>
                <a:gd name="connsiteX10462" fmla="*/ 5724481 w 6552172"/>
                <a:gd name="connsiteY10462" fmla="*/ 5818893 h 6415289"/>
                <a:gd name="connsiteX10463" fmla="*/ 5716466 w 6552172"/>
                <a:gd name="connsiteY10463" fmla="*/ 323999 h 6415289"/>
                <a:gd name="connsiteX10464" fmla="*/ 5719583 w 6552172"/>
                <a:gd name="connsiteY10464" fmla="*/ 327370 h 6415289"/>
                <a:gd name="connsiteX10465" fmla="*/ 5716466 w 6552172"/>
                <a:gd name="connsiteY10465" fmla="*/ 328706 h 6415289"/>
                <a:gd name="connsiteX10466" fmla="*/ 5713413 w 6552172"/>
                <a:gd name="connsiteY10466" fmla="*/ 325404 h 6415289"/>
                <a:gd name="connsiteX10467" fmla="*/ 5713413 w 6552172"/>
                <a:gd name="connsiteY10467" fmla="*/ 325398 h 6415289"/>
                <a:gd name="connsiteX10468" fmla="*/ 5716466 w 6552172"/>
                <a:gd name="connsiteY10468" fmla="*/ 323808 h 6415289"/>
                <a:gd name="connsiteX10469" fmla="*/ 5713413 w 6552172"/>
                <a:gd name="connsiteY10469" fmla="*/ 2770266 h 6415289"/>
                <a:gd name="connsiteX10470" fmla="*/ 5716466 w 6552172"/>
                <a:gd name="connsiteY10470" fmla="*/ 2773446 h 6415289"/>
                <a:gd name="connsiteX10471" fmla="*/ 5716466 w 6552172"/>
                <a:gd name="connsiteY10471" fmla="*/ 2773446 h 6415289"/>
                <a:gd name="connsiteX10472" fmla="*/ 5713477 w 6552172"/>
                <a:gd name="connsiteY10472" fmla="*/ 2776563 h 6415289"/>
                <a:gd name="connsiteX10473" fmla="*/ 5713413 w 6552172"/>
                <a:gd name="connsiteY10473" fmla="*/ 2776563 h 6415289"/>
                <a:gd name="connsiteX10474" fmla="*/ 5710297 w 6552172"/>
                <a:gd name="connsiteY10474" fmla="*/ 2773446 h 6415289"/>
                <a:gd name="connsiteX10475" fmla="*/ 5713286 w 6552172"/>
                <a:gd name="connsiteY10475" fmla="*/ 2770082 h 6415289"/>
                <a:gd name="connsiteX10476" fmla="*/ 5713413 w 6552172"/>
                <a:gd name="connsiteY10476" fmla="*/ 2770075 h 6415289"/>
                <a:gd name="connsiteX10477" fmla="*/ 5710297 w 6552172"/>
                <a:gd name="connsiteY10477" fmla="*/ 3811706 h 6415289"/>
                <a:gd name="connsiteX10478" fmla="*/ 5713541 w 6552172"/>
                <a:gd name="connsiteY10478" fmla="*/ 3814822 h 6415289"/>
                <a:gd name="connsiteX10479" fmla="*/ 5710424 w 6552172"/>
                <a:gd name="connsiteY10479" fmla="*/ 3818067 h 6415289"/>
                <a:gd name="connsiteX10480" fmla="*/ 5707180 w 6552172"/>
                <a:gd name="connsiteY10480" fmla="*/ 3814950 h 6415289"/>
                <a:gd name="connsiteX10481" fmla="*/ 5707180 w 6552172"/>
                <a:gd name="connsiteY10481" fmla="*/ 3814886 h 6415289"/>
                <a:gd name="connsiteX10482" fmla="*/ 5710042 w 6552172"/>
                <a:gd name="connsiteY10482" fmla="*/ 3811528 h 6415289"/>
                <a:gd name="connsiteX10483" fmla="*/ 5710297 w 6552172"/>
                <a:gd name="connsiteY10483" fmla="*/ 3811515 h 6415289"/>
                <a:gd name="connsiteX10484" fmla="*/ 5704890 w 6552172"/>
                <a:gd name="connsiteY10484" fmla="*/ 1744474 h 6415289"/>
                <a:gd name="connsiteX10485" fmla="*/ 5702409 w 6552172"/>
                <a:gd name="connsiteY10485" fmla="*/ 1752679 h 6415289"/>
                <a:gd name="connsiteX10486" fmla="*/ 5691723 w 6552172"/>
                <a:gd name="connsiteY10486" fmla="*/ 1751089 h 6415289"/>
                <a:gd name="connsiteX10487" fmla="*/ 5698084 w 6552172"/>
                <a:gd name="connsiteY10487" fmla="*/ 1741947 h 6415289"/>
                <a:gd name="connsiteX10488" fmla="*/ 5704890 w 6552172"/>
                <a:gd name="connsiteY10488" fmla="*/ 1743965 h 6415289"/>
                <a:gd name="connsiteX10489" fmla="*/ 5634349 w 6552172"/>
                <a:gd name="connsiteY10489" fmla="*/ 4164407 h 6415289"/>
                <a:gd name="connsiteX10490" fmla="*/ 5629706 w 6552172"/>
                <a:gd name="connsiteY10490" fmla="*/ 4161291 h 6415289"/>
                <a:gd name="connsiteX10491" fmla="*/ 5634349 w 6552172"/>
                <a:gd name="connsiteY10491" fmla="*/ 4158110 h 6415289"/>
                <a:gd name="connsiteX10492" fmla="*/ 5638993 w 6552172"/>
                <a:gd name="connsiteY10492" fmla="*/ 4161291 h 6415289"/>
                <a:gd name="connsiteX10493" fmla="*/ 5634349 w 6552172"/>
                <a:gd name="connsiteY10493" fmla="*/ 4163899 h 6415289"/>
                <a:gd name="connsiteX10494" fmla="*/ 5638993 w 6552172"/>
                <a:gd name="connsiteY10494" fmla="*/ 5292544 h 6415289"/>
                <a:gd name="connsiteX10495" fmla="*/ 5635876 w 6552172"/>
                <a:gd name="connsiteY10495" fmla="*/ 5293943 h 6415289"/>
                <a:gd name="connsiteX10496" fmla="*/ 5632823 w 6552172"/>
                <a:gd name="connsiteY10496" fmla="*/ 5290636 h 6415289"/>
                <a:gd name="connsiteX10497" fmla="*/ 5635876 w 6552172"/>
                <a:gd name="connsiteY10497" fmla="*/ 5289236 h 6415289"/>
                <a:gd name="connsiteX10498" fmla="*/ 5638993 w 6552172"/>
                <a:gd name="connsiteY10498" fmla="*/ 5292035 h 6415289"/>
                <a:gd name="connsiteX10499" fmla="*/ 5629515 w 6552172"/>
                <a:gd name="connsiteY10499" fmla="*/ 3950433 h 6415289"/>
                <a:gd name="connsiteX10500" fmla="*/ 5634349 w 6552172"/>
                <a:gd name="connsiteY10500" fmla="*/ 3953550 h 6415289"/>
                <a:gd name="connsiteX10501" fmla="*/ 5631424 w 6552172"/>
                <a:gd name="connsiteY10501" fmla="*/ 3956730 h 6415289"/>
                <a:gd name="connsiteX10502" fmla="*/ 5626589 w 6552172"/>
                <a:gd name="connsiteY10502" fmla="*/ 3953550 h 6415289"/>
                <a:gd name="connsiteX10503" fmla="*/ 5629070 w 6552172"/>
                <a:gd name="connsiteY10503" fmla="*/ 3950032 h 6415289"/>
                <a:gd name="connsiteX10504" fmla="*/ 5629515 w 6552172"/>
                <a:gd name="connsiteY10504" fmla="*/ 3949988 h 6415289"/>
                <a:gd name="connsiteX10505" fmla="*/ 5627289 w 6552172"/>
                <a:gd name="connsiteY10505" fmla="*/ 3021769 h 6415289"/>
                <a:gd name="connsiteX10506" fmla="*/ 5636067 w 6552172"/>
                <a:gd name="connsiteY10506" fmla="*/ 3020687 h 6415289"/>
                <a:gd name="connsiteX10507" fmla="*/ 5631042 w 6552172"/>
                <a:gd name="connsiteY10507" fmla="*/ 3024885 h 6415289"/>
                <a:gd name="connsiteX10508" fmla="*/ 5627289 w 6552172"/>
                <a:gd name="connsiteY10508" fmla="*/ 3021323 h 6415289"/>
                <a:gd name="connsiteX10509" fmla="*/ 5631105 w 6552172"/>
                <a:gd name="connsiteY10509" fmla="*/ 5739193 h 6415289"/>
                <a:gd name="connsiteX10510" fmla="*/ 5644463 w 6552172"/>
                <a:gd name="connsiteY10510" fmla="*/ 5738303 h 6415289"/>
                <a:gd name="connsiteX10511" fmla="*/ 5634095 w 6552172"/>
                <a:gd name="connsiteY10511" fmla="*/ 5743073 h 6415289"/>
                <a:gd name="connsiteX10512" fmla="*/ 5631105 w 6552172"/>
                <a:gd name="connsiteY10512" fmla="*/ 5738748 h 6415289"/>
                <a:gd name="connsiteX10513" fmla="*/ 5638993 w 6552172"/>
                <a:gd name="connsiteY10513" fmla="*/ 3948397 h 6415289"/>
                <a:gd name="connsiteX10514" fmla="*/ 5645353 w 6552172"/>
                <a:gd name="connsiteY10514" fmla="*/ 3943691 h 6415289"/>
                <a:gd name="connsiteX10515" fmla="*/ 5646626 w 6552172"/>
                <a:gd name="connsiteY10515" fmla="*/ 3951196 h 6415289"/>
                <a:gd name="connsiteX10516" fmla="*/ 5638993 w 6552172"/>
                <a:gd name="connsiteY10516" fmla="*/ 3948397 h 6415289"/>
                <a:gd name="connsiteX10517" fmla="*/ 5646753 w 6552172"/>
                <a:gd name="connsiteY10517" fmla="*/ 3723419 h 6415289"/>
                <a:gd name="connsiteX10518" fmla="*/ 5654513 w 6552172"/>
                <a:gd name="connsiteY10518" fmla="*/ 3724818 h 6415289"/>
                <a:gd name="connsiteX10519" fmla="*/ 5651651 w 6552172"/>
                <a:gd name="connsiteY10519" fmla="*/ 3731179 h 6415289"/>
                <a:gd name="connsiteX10520" fmla="*/ 5646753 w 6552172"/>
                <a:gd name="connsiteY10520" fmla="*/ 3723419 h 6415289"/>
                <a:gd name="connsiteX10521" fmla="*/ 5662018 w 6552172"/>
                <a:gd name="connsiteY10521" fmla="*/ 2960133 h 6415289"/>
                <a:gd name="connsiteX10522" fmla="*/ 5651396 w 6552172"/>
                <a:gd name="connsiteY10522" fmla="*/ 2960897 h 6415289"/>
                <a:gd name="connsiteX10523" fmla="*/ 5656484 w 6552172"/>
                <a:gd name="connsiteY10523" fmla="*/ 2954536 h 6415289"/>
                <a:gd name="connsiteX10524" fmla="*/ 5662018 w 6552172"/>
                <a:gd name="connsiteY10524" fmla="*/ 2960006 h 6415289"/>
                <a:gd name="connsiteX10525" fmla="*/ 5660683 w 6552172"/>
                <a:gd name="connsiteY10525" fmla="*/ 2864723 h 6415289"/>
                <a:gd name="connsiteX10526" fmla="*/ 5663799 w 6552172"/>
                <a:gd name="connsiteY10526" fmla="*/ 2859825 h 6415289"/>
                <a:gd name="connsiteX10527" fmla="*/ 5666916 w 6552172"/>
                <a:gd name="connsiteY10527" fmla="*/ 2862814 h 6415289"/>
                <a:gd name="connsiteX10528" fmla="*/ 5663799 w 6552172"/>
                <a:gd name="connsiteY10528" fmla="*/ 2867712 h 6415289"/>
                <a:gd name="connsiteX10529" fmla="*/ 5660683 w 6552172"/>
                <a:gd name="connsiteY10529" fmla="*/ 2864723 h 6415289"/>
                <a:gd name="connsiteX10530" fmla="*/ 5660683 w 6552172"/>
                <a:gd name="connsiteY10530" fmla="*/ 2864659 h 6415289"/>
                <a:gd name="connsiteX10531" fmla="*/ 5657630 w 6552172"/>
                <a:gd name="connsiteY10531" fmla="*/ 3814822 h 6415289"/>
                <a:gd name="connsiteX10532" fmla="*/ 5662464 w 6552172"/>
                <a:gd name="connsiteY10532" fmla="*/ 3817939 h 6415289"/>
                <a:gd name="connsiteX10533" fmla="*/ 5659538 w 6552172"/>
                <a:gd name="connsiteY10533" fmla="*/ 3821120 h 6415289"/>
                <a:gd name="connsiteX10534" fmla="*/ 5654704 w 6552172"/>
                <a:gd name="connsiteY10534" fmla="*/ 3817939 h 6415289"/>
                <a:gd name="connsiteX10535" fmla="*/ 5657630 w 6552172"/>
                <a:gd name="connsiteY10535" fmla="*/ 3814822 h 6415289"/>
                <a:gd name="connsiteX10536" fmla="*/ 5661892 w 6552172"/>
                <a:gd name="connsiteY10536" fmla="*/ 3205466 h 6415289"/>
                <a:gd name="connsiteX10537" fmla="*/ 5670160 w 6552172"/>
                <a:gd name="connsiteY10537" fmla="*/ 3210873 h 6415289"/>
                <a:gd name="connsiteX10538" fmla="*/ 5667298 w 6552172"/>
                <a:gd name="connsiteY10538" fmla="*/ 3213862 h 6415289"/>
                <a:gd name="connsiteX10539" fmla="*/ 5667298 w 6552172"/>
                <a:gd name="connsiteY10539" fmla="*/ 3213862 h 6415289"/>
                <a:gd name="connsiteX10540" fmla="*/ 5661701 w 6552172"/>
                <a:gd name="connsiteY10540" fmla="*/ 3205339 h 6415289"/>
                <a:gd name="connsiteX10541" fmla="*/ 5669397 w 6552172"/>
                <a:gd name="connsiteY10541" fmla="*/ 3796504 h 6415289"/>
                <a:gd name="connsiteX10542" fmla="*/ 5674231 w 6552172"/>
                <a:gd name="connsiteY10542" fmla="*/ 3800702 h 6415289"/>
                <a:gd name="connsiteX10543" fmla="*/ 5663990 w 6552172"/>
                <a:gd name="connsiteY10543" fmla="*/ 3800702 h 6415289"/>
                <a:gd name="connsiteX10544" fmla="*/ 5669206 w 6552172"/>
                <a:gd name="connsiteY10544" fmla="*/ 3796376 h 6415289"/>
                <a:gd name="connsiteX10545" fmla="*/ 5668634 w 6552172"/>
                <a:gd name="connsiteY10545" fmla="*/ 5834731 h 6415289"/>
                <a:gd name="connsiteX10546" fmla="*/ 5671750 w 6552172"/>
                <a:gd name="connsiteY10546" fmla="*/ 5837911 h 6415289"/>
                <a:gd name="connsiteX10547" fmla="*/ 5668634 w 6552172"/>
                <a:gd name="connsiteY10547" fmla="*/ 5841028 h 6415289"/>
                <a:gd name="connsiteX10548" fmla="*/ 5665517 w 6552172"/>
                <a:gd name="connsiteY10548" fmla="*/ 5837911 h 6415289"/>
                <a:gd name="connsiteX10549" fmla="*/ 5668443 w 6552172"/>
                <a:gd name="connsiteY10549" fmla="*/ 5834604 h 6415289"/>
                <a:gd name="connsiteX10550" fmla="*/ 5672641 w 6552172"/>
                <a:gd name="connsiteY10550" fmla="*/ 5853813 h 6415289"/>
                <a:gd name="connsiteX10551" fmla="*/ 5668888 w 6552172"/>
                <a:gd name="connsiteY10551" fmla="*/ 5853813 h 6415289"/>
                <a:gd name="connsiteX10552" fmla="*/ 5672069 w 6552172"/>
                <a:gd name="connsiteY10552" fmla="*/ 5847961 h 6415289"/>
                <a:gd name="connsiteX10553" fmla="*/ 5672069 w 6552172"/>
                <a:gd name="connsiteY10553" fmla="*/ 5847961 h 6415289"/>
                <a:gd name="connsiteX10554" fmla="*/ 5672450 w 6552172"/>
                <a:gd name="connsiteY10554" fmla="*/ 5853941 h 6415289"/>
                <a:gd name="connsiteX10555" fmla="*/ 5674867 w 6552172"/>
                <a:gd name="connsiteY10555" fmla="*/ 6030132 h 6415289"/>
                <a:gd name="connsiteX10556" fmla="*/ 5674867 w 6552172"/>
                <a:gd name="connsiteY10556" fmla="*/ 6038783 h 6415289"/>
                <a:gd name="connsiteX10557" fmla="*/ 5665772 w 6552172"/>
                <a:gd name="connsiteY10557" fmla="*/ 6042599 h 6415289"/>
                <a:gd name="connsiteX10558" fmla="*/ 5674677 w 6552172"/>
                <a:gd name="connsiteY10558" fmla="*/ 6030259 h 6415289"/>
                <a:gd name="connsiteX10559" fmla="*/ 5668506 w 6552172"/>
                <a:gd name="connsiteY10559" fmla="*/ 2401853 h 6415289"/>
                <a:gd name="connsiteX10560" fmla="*/ 5675694 w 6552172"/>
                <a:gd name="connsiteY10560" fmla="*/ 2398737 h 6415289"/>
                <a:gd name="connsiteX10561" fmla="*/ 5676267 w 6552172"/>
                <a:gd name="connsiteY10561" fmla="*/ 2401853 h 6415289"/>
                <a:gd name="connsiteX10562" fmla="*/ 5668443 w 6552172"/>
                <a:gd name="connsiteY10562" fmla="*/ 2401981 h 6415289"/>
                <a:gd name="connsiteX10563" fmla="*/ 5673150 w 6552172"/>
                <a:gd name="connsiteY10563" fmla="*/ 2364071 h 6415289"/>
                <a:gd name="connsiteX10564" fmla="*/ 5671305 w 6552172"/>
                <a:gd name="connsiteY10564" fmla="*/ 2356820 h 6415289"/>
                <a:gd name="connsiteX10565" fmla="*/ 5679384 w 6552172"/>
                <a:gd name="connsiteY10565" fmla="*/ 2361463 h 6415289"/>
                <a:gd name="connsiteX10566" fmla="*/ 5673087 w 6552172"/>
                <a:gd name="connsiteY10566" fmla="*/ 2364198 h 6415289"/>
                <a:gd name="connsiteX10567" fmla="*/ 5670033 w 6552172"/>
                <a:gd name="connsiteY10567" fmla="*/ 2348932 h 6415289"/>
                <a:gd name="connsiteX10568" fmla="*/ 5674994 w 6552172"/>
                <a:gd name="connsiteY10568" fmla="*/ 2343971 h 6415289"/>
                <a:gd name="connsiteX10569" fmla="*/ 5678620 w 6552172"/>
                <a:gd name="connsiteY10569" fmla="*/ 2345816 h 6415289"/>
                <a:gd name="connsiteX10570" fmla="*/ 5669969 w 6552172"/>
                <a:gd name="connsiteY10570" fmla="*/ 2349059 h 6415289"/>
                <a:gd name="connsiteX10571" fmla="*/ 5670415 w 6552172"/>
                <a:gd name="connsiteY10571" fmla="*/ 2282590 h 6415289"/>
                <a:gd name="connsiteX10572" fmla="*/ 5672577 w 6552172"/>
                <a:gd name="connsiteY10572" fmla="*/ 2276229 h 6415289"/>
                <a:gd name="connsiteX10573" fmla="*/ 5684917 w 6552172"/>
                <a:gd name="connsiteY10573" fmla="*/ 2281509 h 6415289"/>
                <a:gd name="connsiteX10574" fmla="*/ 5670796 w 6552172"/>
                <a:gd name="connsiteY10574" fmla="*/ 2283093 h 6415289"/>
                <a:gd name="connsiteX10575" fmla="*/ 5670351 w 6552172"/>
                <a:gd name="connsiteY10575" fmla="*/ 2282717 h 6415289"/>
                <a:gd name="connsiteX10576" fmla="*/ 5674549 w 6552172"/>
                <a:gd name="connsiteY10576" fmla="*/ 102900 h 6415289"/>
                <a:gd name="connsiteX10577" fmla="*/ 5682500 w 6552172"/>
                <a:gd name="connsiteY10577" fmla="*/ 103536 h 6415289"/>
                <a:gd name="connsiteX10578" fmla="*/ 5688861 w 6552172"/>
                <a:gd name="connsiteY10578" fmla="*/ 111805 h 6415289"/>
                <a:gd name="connsiteX10579" fmla="*/ 5674803 w 6552172"/>
                <a:gd name="connsiteY10579" fmla="*/ 111169 h 6415289"/>
                <a:gd name="connsiteX10580" fmla="*/ 5674486 w 6552172"/>
                <a:gd name="connsiteY10580" fmla="*/ 103028 h 6415289"/>
                <a:gd name="connsiteX10581" fmla="*/ 5691596 w 6552172"/>
                <a:gd name="connsiteY10581" fmla="*/ 3822392 h 6415289"/>
                <a:gd name="connsiteX10582" fmla="*/ 5697130 w 6552172"/>
                <a:gd name="connsiteY10582" fmla="*/ 3832632 h 6415289"/>
                <a:gd name="connsiteX10583" fmla="*/ 5688797 w 6552172"/>
                <a:gd name="connsiteY10583" fmla="*/ 3838294 h 6415289"/>
                <a:gd name="connsiteX10584" fmla="*/ 5691532 w 6552172"/>
                <a:gd name="connsiteY10584" fmla="*/ 3822519 h 6415289"/>
                <a:gd name="connsiteX10585" fmla="*/ 5697956 w 6552172"/>
                <a:gd name="connsiteY10585" fmla="*/ 5696068 h 6415289"/>
                <a:gd name="connsiteX10586" fmla="*/ 5700883 w 6552172"/>
                <a:gd name="connsiteY10586" fmla="*/ 5702428 h 6415289"/>
                <a:gd name="connsiteX10587" fmla="*/ 5693122 w 6552172"/>
                <a:gd name="connsiteY10587" fmla="*/ 5705545 h 6415289"/>
                <a:gd name="connsiteX10588" fmla="*/ 5695667 w 6552172"/>
                <a:gd name="connsiteY10588" fmla="*/ 5696926 h 6415289"/>
                <a:gd name="connsiteX10589" fmla="*/ 5698084 w 6552172"/>
                <a:gd name="connsiteY10589" fmla="*/ 5696195 h 6415289"/>
                <a:gd name="connsiteX10590" fmla="*/ 5694649 w 6552172"/>
                <a:gd name="connsiteY10590" fmla="*/ 2787313 h 6415289"/>
                <a:gd name="connsiteX10591" fmla="*/ 5691596 w 6552172"/>
                <a:gd name="connsiteY10591" fmla="*/ 2791447 h 6415289"/>
                <a:gd name="connsiteX10592" fmla="*/ 5688479 w 6552172"/>
                <a:gd name="connsiteY10592" fmla="*/ 2787313 h 6415289"/>
                <a:gd name="connsiteX10593" fmla="*/ 5691596 w 6552172"/>
                <a:gd name="connsiteY10593" fmla="*/ 2783115 h 6415289"/>
                <a:gd name="connsiteX10594" fmla="*/ 5694776 w 6552172"/>
                <a:gd name="connsiteY10594" fmla="*/ 2787440 h 6415289"/>
                <a:gd name="connsiteX10595" fmla="*/ 5688606 w 6552172"/>
                <a:gd name="connsiteY10595" fmla="*/ 28035 h 6415289"/>
                <a:gd name="connsiteX10596" fmla="*/ 5688225 w 6552172"/>
                <a:gd name="connsiteY10596" fmla="*/ 34395 h 6415289"/>
                <a:gd name="connsiteX10597" fmla="*/ 5679193 w 6552172"/>
                <a:gd name="connsiteY10597" fmla="*/ 34395 h 6415289"/>
                <a:gd name="connsiteX10598" fmla="*/ 5688734 w 6552172"/>
                <a:gd name="connsiteY10598" fmla="*/ 28162 h 6415289"/>
                <a:gd name="connsiteX10599" fmla="*/ 5676712 w 6552172"/>
                <a:gd name="connsiteY10599" fmla="*/ 4755 h 6415289"/>
                <a:gd name="connsiteX10600" fmla="*/ 5674677 w 6552172"/>
                <a:gd name="connsiteY10600" fmla="*/ 18557 h 6415289"/>
                <a:gd name="connsiteX10601" fmla="*/ 5661573 w 6552172"/>
                <a:gd name="connsiteY10601" fmla="*/ 18557 h 6415289"/>
                <a:gd name="connsiteX10602" fmla="*/ 5676712 w 6552172"/>
                <a:gd name="connsiteY10602" fmla="*/ 4755 h 6415289"/>
                <a:gd name="connsiteX10603" fmla="*/ 5669906 w 6552172"/>
                <a:gd name="connsiteY10603" fmla="*/ 224962 h 6415289"/>
                <a:gd name="connsiteX10604" fmla="*/ 5666980 w 6552172"/>
                <a:gd name="connsiteY10604" fmla="*/ 228143 h 6415289"/>
                <a:gd name="connsiteX10605" fmla="*/ 5666852 w 6552172"/>
                <a:gd name="connsiteY10605" fmla="*/ 228143 h 6415289"/>
                <a:gd name="connsiteX10606" fmla="*/ 5663736 w 6552172"/>
                <a:gd name="connsiteY10606" fmla="*/ 225026 h 6415289"/>
                <a:gd name="connsiteX10607" fmla="*/ 5663736 w 6552172"/>
                <a:gd name="connsiteY10607" fmla="*/ 224962 h 6415289"/>
                <a:gd name="connsiteX10608" fmla="*/ 5666852 w 6552172"/>
                <a:gd name="connsiteY10608" fmla="*/ 221846 h 6415289"/>
                <a:gd name="connsiteX10609" fmla="*/ 5669969 w 6552172"/>
                <a:gd name="connsiteY10609" fmla="*/ 224708 h 6415289"/>
                <a:gd name="connsiteX10610" fmla="*/ 5661001 w 6552172"/>
                <a:gd name="connsiteY10610" fmla="*/ 372531 h 6415289"/>
                <a:gd name="connsiteX10611" fmla="*/ 5669397 w 6552172"/>
                <a:gd name="connsiteY10611" fmla="*/ 374948 h 6415289"/>
                <a:gd name="connsiteX10612" fmla="*/ 5664817 w 6552172"/>
                <a:gd name="connsiteY10612" fmla="*/ 381309 h 6415289"/>
                <a:gd name="connsiteX10613" fmla="*/ 5658584 w 6552172"/>
                <a:gd name="connsiteY10613" fmla="*/ 378319 h 6415289"/>
                <a:gd name="connsiteX10614" fmla="*/ 5661065 w 6552172"/>
                <a:gd name="connsiteY10614" fmla="*/ 372277 h 6415289"/>
                <a:gd name="connsiteX10615" fmla="*/ 5652923 w 6552172"/>
                <a:gd name="connsiteY10615" fmla="*/ 102264 h 6415289"/>
                <a:gd name="connsiteX10616" fmla="*/ 5656994 w 6552172"/>
                <a:gd name="connsiteY10616" fmla="*/ 105381 h 6415289"/>
                <a:gd name="connsiteX10617" fmla="*/ 5652923 w 6552172"/>
                <a:gd name="connsiteY10617" fmla="*/ 108561 h 6415289"/>
                <a:gd name="connsiteX10618" fmla="*/ 5648788 w 6552172"/>
                <a:gd name="connsiteY10618" fmla="*/ 105381 h 6415289"/>
                <a:gd name="connsiteX10619" fmla="*/ 5652987 w 6552172"/>
                <a:gd name="connsiteY10619" fmla="*/ 102010 h 6415289"/>
                <a:gd name="connsiteX10620" fmla="*/ 5649615 w 6552172"/>
                <a:gd name="connsiteY10620" fmla="*/ 2471440 h 6415289"/>
                <a:gd name="connsiteX10621" fmla="*/ 5654449 w 6552172"/>
                <a:gd name="connsiteY10621" fmla="*/ 2474620 h 6415289"/>
                <a:gd name="connsiteX10622" fmla="*/ 5651524 w 6552172"/>
                <a:gd name="connsiteY10622" fmla="*/ 2477737 h 6415289"/>
                <a:gd name="connsiteX10623" fmla="*/ 5646689 w 6552172"/>
                <a:gd name="connsiteY10623" fmla="*/ 2474620 h 6415289"/>
                <a:gd name="connsiteX10624" fmla="*/ 5649679 w 6552172"/>
                <a:gd name="connsiteY10624" fmla="*/ 2471185 h 6415289"/>
                <a:gd name="connsiteX10625" fmla="*/ 5653114 w 6552172"/>
                <a:gd name="connsiteY10625" fmla="*/ 2842715 h 6415289"/>
                <a:gd name="connsiteX10626" fmla="*/ 5660111 w 6552172"/>
                <a:gd name="connsiteY10626" fmla="*/ 2847930 h 6415289"/>
                <a:gd name="connsiteX10627" fmla="*/ 5649043 w 6552172"/>
                <a:gd name="connsiteY10627" fmla="*/ 2853210 h 6415289"/>
                <a:gd name="connsiteX10628" fmla="*/ 5653178 w 6552172"/>
                <a:gd name="connsiteY10628" fmla="*/ 2842460 h 6415289"/>
                <a:gd name="connsiteX10629" fmla="*/ 5640901 w 6552172"/>
                <a:gd name="connsiteY10629" fmla="*/ 690630 h 6415289"/>
                <a:gd name="connsiteX10630" fmla="*/ 5642046 w 6552172"/>
                <a:gd name="connsiteY10630" fmla="*/ 695337 h 6415289"/>
                <a:gd name="connsiteX10631" fmla="*/ 5637021 w 6552172"/>
                <a:gd name="connsiteY10631" fmla="*/ 700044 h 6415289"/>
                <a:gd name="connsiteX10632" fmla="*/ 5635812 w 6552172"/>
                <a:gd name="connsiteY10632" fmla="*/ 695337 h 6415289"/>
                <a:gd name="connsiteX10633" fmla="*/ 5640646 w 6552172"/>
                <a:gd name="connsiteY10633" fmla="*/ 690370 h 6415289"/>
                <a:gd name="connsiteX10634" fmla="*/ 5640965 w 6552172"/>
                <a:gd name="connsiteY10634" fmla="*/ 690376 h 6415289"/>
                <a:gd name="connsiteX10635" fmla="*/ 5616794 w 6552172"/>
                <a:gd name="connsiteY10635" fmla="*/ 22119 h 6415289"/>
                <a:gd name="connsiteX10636" fmla="*/ 5612596 w 6552172"/>
                <a:gd name="connsiteY10636" fmla="*/ 29879 h 6415289"/>
                <a:gd name="connsiteX10637" fmla="*/ 5596121 w 6552172"/>
                <a:gd name="connsiteY10637" fmla="*/ 30897 h 6415289"/>
                <a:gd name="connsiteX10638" fmla="*/ 5616857 w 6552172"/>
                <a:gd name="connsiteY10638" fmla="*/ 21865 h 6415289"/>
                <a:gd name="connsiteX10639" fmla="*/ 5603119 w 6552172"/>
                <a:gd name="connsiteY10639" fmla="*/ 323999 h 6415289"/>
                <a:gd name="connsiteX10640" fmla="*/ 5611070 w 6552172"/>
                <a:gd name="connsiteY10640" fmla="*/ 323999 h 6415289"/>
                <a:gd name="connsiteX10641" fmla="*/ 5611070 w 6552172"/>
                <a:gd name="connsiteY10641" fmla="*/ 323999 h 6415289"/>
                <a:gd name="connsiteX10642" fmla="*/ 5602164 w 6552172"/>
                <a:gd name="connsiteY10642" fmla="*/ 328579 h 6415289"/>
                <a:gd name="connsiteX10643" fmla="*/ 5603182 w 6552172"/>
                <a:gd name="connsiteY10643" fmla="*/ 323744 h 6415289"/>
                <a:gd name="connsiteX10644" fmla="*/ 5597330 w 6552172"/>
                <a:gd name="connsiteY10644" fmla="*/ 193859 h 6415289"/>
                <a:gd name="connsiteX10645" fmla="*/ 5608462 w 6552172"/>
                <a:gd name="connsiteY10645" fmla="*/ 186480 h 6415289"/>
                <a:gd name="connsiteX10646" fmla="*/ 5609670 w 6552172"/>
                <a:gd name="connsiteY10646" fmla="*/ 193223 h 6415289"/>
                <a:gd name="connsiteX10647" fmla="*/ 5598602 w 6552172"/>
                <a:gd name="connsiteY10647" fmla="*/ 194755 h 6415289"/>
                <a:gd name="connsiteX10648" fmla="*/ 5597394 w 6552172"/>
                <a:gd name="connsiteY10648" fmla="*/ 193604 h 6415289"/>
                <a:gd name="connsiteX10649" fmla="*/ 5592432 w 6552172"/>
                <a:gd name="connsiteY10649" fmla="*/ 3347692 h 6415289"/>
                <a:gd name="connsiteX10650" fmla="*/ 5595549 w 6552172"/>
                <a:gd name="connsiteY10650" fmla="*/ 3351063 h 6415289"/>
                <a:gd name="connsiteX10651" fmla="*/ 5592432 w 6552172"/>
                <a:gd name="connsiteY10651" fmla="*/ 3352398 h 6415289"/>
                <a:gd name="connsiteX10652" fmla="*/ 5589316 w 6552172"/>
                <a:gd name="connsiteY10652" fmla="*/ 3349091 h 6415289"/>
                <a:gd name="connsiteX10653" fmla="*/ 5592496 w 6552172"/>
                <a:gd name="connsiteY10653" fmla="*/ 3347437 h 6415289"/>
                <a:gd name="connsiteX10654" fmla="*/ 5593832 w 6552172"/>
                <a:gd name="connsiteY10654" fmla="*/ 4130059 h 6415289"/>
                <a:gd name="connsiteX10655" fmla="*/ 5586263 w 6552172"/>
                <a:gd name="connsiteY10655" fmla="*/ 4125034 h 6415289"/>
                <a:gd name="connsiteX10656" fmla="*/ 5588997 w 6552172"/>
                <a:gd name="connsiteY10656" fmla="*/ 4117211 h 6415289"/>
                <a:gd name="connsiteX10657" fmla="*/ 5594023 w 6552172"/>
                <a:gd name="connsiteY10657" fmla="*/ 4129614 h 6415289"/>
                <a:gd name="connsiteX10658" fmla="*/ 5586072 w 6552172"/>
                <a:gd name="connsiteY10658" fmla="*/ 3981918 h 6415289"/>
                <a:gd name="connsiteX10659" fmla="*/ 5592432 w 6552172"/>
                <a:gd name="connsiteY10659" fmla="*/ 3985035 h 6415289"/>
                <a:gd name="connsiteX10660" fmla="*/ 5587980 w 6552172"/>
                <a:gd name="connsiteY10660" fmla="*/ 3988152 h 6415289"/>
                <a:gd name="connsiteX10661" fmla="*/ 5581620 w 6552172"/>
                <a:gd name="connsiteY10661" fmla="*/ 3985035 h 6415289"/>
                <a:gd name="connsiteX10662" fmla="*/ 5586135 w 6552172"/>
                <a:gd name="connsiteY10662" fmla="*/ 3981473 h 6415289"/>
                <a:gd name="connsiteX10663" fmla="*/ 5584037 w 6552172"/>
                <a:gd name="connsiteY10663" fmla="*/ 4287996 h 6415289"/>
                <a:gd name="connsiteX10664" fmla="*/ 5594659 w 6552172"/>
                <a:gd name="connsiteY10664" fmla="*/ 4287996 h 6415289"/>
                <a:gd name="connsiteX10665" fmla="*/ 5589316 w 6552172"/>
                <a:gd name="connsiteY10665" fmla="*/ 4293339 h 6415289"/>
                <a:gd name="connsiteX10666" fmla="*/ 5584100 w 6552172"/>
                <a:gd name="connsiteY10666" fmla="*/ 4287551 h 6415289"/>
                <a:gd name="connsiteX10667" fmla="*/ 5576149 w 6552172"/>
                <a:gd name="connsiteY10667" fmla="*/ 15695 h 6415289"/>
                <a:gd name="connsiteX10668" fmla="*/ 5574749 w 6552172"/>
                <a:gd name="connsiteY10668" fmla="*/ 20974 h 6415289"/>
                <a:gd name="connsiteX10669" fmla="*/ 5569534 w 6552172"/>
                <a:gd name="connsiteY10669" fmla="*/ 20974 h 6415289"/>
                <a:gd name="connsiteX10670" fmla="*/ 5576212 w 6552172"/>
                <a:gd name="connsiteY10670" fmla="*/ 15250 h 6415289"/>
                <a:gd name="connsiteX10671" fmla="*/ 5566481 w 6552172"/>
                <a:gd name="connsiteY10671" fmla="*/ 2042282 h 6415289"/>
                <a:gd name="connsiteX10672" fmla="*/ 5574813 w 6552172"/>
                <a:gd name="connsiteY10672" fmla="*/ 2042282 h 6415289"/>
                <a:gd name="connsiteX10673" fmla="*/ 5569407 w 6552172"/>
                <a:gd name="connsiteY10673" fmla="*/ 2046226 h 6415289"/>
                <a:gd name="connsiteX10674" fmla="*/ 5566545 w 6552172"/>
                <a:gd name="connsiteY10674" fmla="*/ 2041837 h 6415289"/>
                <a:gd name="connsiteX10675" fmla="*/ 5570170 w 6552172"/>
                <a:gd name="connsiteY10675" fmla="*/ 2947475 h 6415289"/>
                <a:gd name="connsiteX10676" fmla="*/ 5571951 w 6552172"/>
                <a:gd name="connsiteY10676" fmla="*/ 2951165 h 6415289"/>
                <a:gd name="connsiteX10677" fmla="*/ 5567053 w 6552172"/>
                <a:gd name="connsiteY10677" fmla="*/ 2956190 h 6415289"/>
                <a:gd name="connsiteX10678" fmla="*/ 5570234 w 6552172"/>
                <a:gd name="connsiteY10678" fmla="*/ 2947030 h 6415289"/>
                <a:gd name="connsiteX10679" fmla="*/ 5551596 w 6552172"/>
                <a:gd name="connsiteY10679" fmla="*/ 5960101 h 6415289"/>
                <a:gd name="connsiteX10680" fmla="*/ 5543582 w 6552172"/>
                <a:gd name="connsiteY10680" fmla="*/ 5966462 h 6415289"/>
                <a:gd name="connsiteX10681" fmla="*/ 5544663 w 6552172"/>
                <a:gd name="connsiteY10681" fmla="*/ 5958065 h 6415289"/>
                <a:gd name="connsiteX10682" fmla="*/ 5551660 w 6552172"/>
                <a:gd name="connsiteY10682" fmla="*/ 5959656 h 6415289"/>
                <a:gd name="connsiteX10683" fmla="*/ 5546636 w 6552172"/>
                <a:gd name="connsiteY10683" fmla="*/ 5708725 h 6415289"/>
                <a:gd name="connsiteX10684" fmla="*/ 5555413 w 6552172"/>
                <a:gd name="connsiteY10684" fmla="*/ 5707644 h 6415289"/>
                <a:gd name="connsiteX10685" fmla="*/ 5550388 w 6552172"/>
                <a:gd name="connsiteY10685" fmla="*/ 5711842 h 6415289"/>
                <a:gd name="connsiteX10686" fmla="*/ 5546699 w 6552172"/>
                <a:gd name="connsiteY10686" fmla="*/ 5708280 h 6415289"/>
                <a:gd name="connsiteX10687" fmla="*/ 5524055 w 6552172"/>
                <a:gd name="connsiteY10687" fmla="*/ 5935294 h 6415289"/>
                <a:gd name="connsiteX10688" fmla="*/ 5527299 w 6552172"/>
                <a:gd name="connsiteY10688" fmla="*/ 5938411 h 6415289"/>
                <a:gd name="connsiteX10689" fmla="*/ 5524182 w 6552172"/>
                <a:gd name="connsiteY10689" fmla="*/ 5941655 h 6415289"/>
                <a:gd name="connsiteX10690" fmla="*/ 5520938 w 6552172"/>
                <a:gd name="connsiteY10690" fmla="*/ 5938538 h 6415289"/>
                <a:gd name="connsiteX10691" fmla="*/ 5520938 w 6552172"/>
                <a:gd name="connsiteY10691" fmla="*/ 5938474 h 6415289"/>
                <a:gd name="connsiteX10692" fmla="*/ 5523991 w 6552172"/>
                <a:gd name="connsiteY10692" fmla="*/ 5935294 h 6415289"/>
                <a:gd name="connsiteX10693" fmla="*/ 5524055 w 6552172"/>
                <a:gd name="connsiteY10693" fmla="*/ 5935294 h 6415289"/>
                <a:gd name="connsiteX10694" fmla="*/ 5521193 w 6552172"/>
                <a:gd name="connsiteY10694" fmla="*/ 4234630 h 6415289"/>
                <a:gd name="connsiteX10695" fmla="*/ 5524309 w 6552172"/>
                <a:gd name="connsiteY10695" fmla="*/ 4231704 h 6415289"/>
                <a:gd name="connsiteX10696" fmla="*/ 5527426 w 6552172"/>
                <a:gd name="connsiteY10696" fmla="*/ 4236602 h 6415289"/>
                <a:gd name="connsiteX10697" fmla="*/ 5524309 w 6552172"/>
                <a:gd name="connsiteY10697" fmla="*/ 4239591 h 6415289"/>
                <a:gd name="connsiteX10698" fmla="*/ 5524309 w 6552172"/>
                <a:gd name="connsiteY10698" fmla="*/ 4239591 h 6415289"/>
                <a:gd name="connsiteX10699" fmla="*/ 5521193 w 6552172"/>
                <a:gd name="connsiteY10699" fmla="*/ 4234630 h 6415289"/>
                <a:gd name="connsiteX10700" fmla="*/ 5525836 w 6552172"/>
                <a:gd name="connsiteY10700" fmla="*/ 6303579 h 6415289"/>
                <a:gd name="connsiteX10701" fmla="*/ 5529144 w 6552172"/>
                <a:gd name="connsiteY10701" fmla="*/ 6300399 h 6415289"/>
                <a:gd name="connsiteX10702" fmla="*/ 5530479 w 6552172"/>
                <a:gd name="connsiteY10702" fmla="*/ 6303579 h 6415289"/>
                <a:gd name="connsiteX10703" fmla="*/ 5527235 w 6552172"/>
                <a:gd name="connsiteY10703" fmla="*/ 6306696 h 6415289"/>
                <a:gd name="connsiteX10704" fmla="*/ 5527235 w 6552172"/>
                <a:gd name="connsiteY10704" fmla="*/ 6306696 h 6415289"/>
                <a:gd name="connsiteX10705" fmla="*/ 5525836 w 6552172"/>
                <a:gd name="connsiteY10705" fmla="*/ 6303452 h 6415289"/>
                <a:gd name="connsiteX10706" fmla="*/ 5527998 w 6552172"/>
                <a:gd name="connsiteY10706" fmla="*/ 4240800 h 6415289"/>
                <a:gd name="connsiteX10707" fmla="*/ 5535695 w 6552172"/>
                <a:gd name="connsiteY10707" fmla="*/ 4250341 h 6415289"/>
                <a:gd name="connsiteX10708" fmla="*/ 5530988 w 6552172"/>
                <a:gd name="connsiteY10708" fmla="*/ 4255302 h 6415289"/>
                <a:gd name="connsiteX10709" fmla="*/ 5527998 w 6552172"/>
                <a:gd name="connsiteY10709" fmla="*/ 4240990 h 6415289"/>
                <a:gd name="connsiteX10710" fmla="*/ 5537603 w 6552172"/>
                <a:gd name="connsiteY10710" fmla="*/ 6152576 h 6415289"/>
                <a:gd name="connsiteX10711" fmla="*/ 5536394 w 6552172"/>
                <a:gd name="connsiteY10711" fmla="*/ 6144498 h 6415289"/>
                <a:gd name="connsiteX10712" fmla="*/ 5537921 w 6552172"/>
                <a:gd name="connsiteY10712" fmla="*/ 6136801 h 6415289"/>
                <a:gd name="connsiteX10713" fmla="*/ 5545999 w 6552172"/>
                <a:gd name="connsiteY10713" fmla="*/ 6150859 h 6415289"/>
                <a:gd name="connsiteX10714" fmla="*/ 5540974 w 6552172"/>
                <a:gd name="connsiteY10714" fmla="*/ 6157219 h 6415289"/>
                <a:gd name="connsiteX10715" fmla="*/ 5537603 w 6552172"/>
                <a:gd name="connsiteY10715" fmla="*/ 6152449 h 6415289"/>
                <a:gd name="connsiteX10716" fmla="*/ 5539829 w 6552172"/>
                <a:gd name="connsiteY10716" fmla="*/ 6193412 h 6415289"/>
                <a:gd name="connsiteX10717" fmla="*/ 5535186 w 6552172"/>
                <a:gd name="connsiteY10717" fmla="*/ 6196592 h 6415289"/>
                <a:gd name="connsiteX10718" fmla="*/ 5530479 w 6552172"/>
                <a:gd name="connsiteY10718" fmla="*/ 6193412 h 6415289"/>
                <a:gd name="connsiteX10719" fmla="*/ 5535186 w 6552172"/>
                <a:gd name="connsiteY10719" fmla="*/ 6190295 h 6415289"/>
                <a:gd name="connsiteX10720" fmla="*/ 5539829 w 6552172"/>
                <a:gd name="connsiteY10720" fmla="*/ 6193284 h 6415289"/>
                <a:gd name="connsiteX10721" fmla="*/ 5535186 w 6552172"/>
                <a:gd name="connsiteY10721" fmla="*/ 5800129 h 6415289"/>
                <a:gd name="connsiteX10722" fmla="*/ 5530479 w 6552172"/>
                <a:gd name="connsiteY10722" fmla="*/ 5798857 h 6415289"/>
                <a:gd name="connsiteX10723" fmla="*/ 5535186 w 6552172"/>
                <a:gd name="connsiteY10723" fmla="*/ 5795867 h 6415289"/>
                <a:gd name="connsiteX10724" fmla="*/ 5539829 w 6552172"/>
                <a:gd name="connsiteY10724" fmla="*/ 5797076 h 6415289"/>
                <a:gd name="connsiteX10725" fmla="*/ 5535186 w 6552172"/>
                <a:gd name="connsiteY10725" fmla="*/ 5800001 h 6415289"/>
                <a:gd name="connsiteX10726" fmla="*/ 5539512 w 6552172"/>
                <a:gd name="connsiteY10726" fmla="*/ 4013658 h 6415289"/>
                <a:gd name="connsiteX10727" fmla="*/ 5525772 w 6552172"/>
                <a:gd name="connsiteY10727" fmla="*/ 4019319 h 6415289"/>
                <a:gd name="connsiteX10728" fmla="*/ 5526663 w 6552172"/>
                <a:gd name="connsiteY10728" fmla="*/ 4008761 h 6415289"/>
                <a:gd name="connsiteX10729" fmla="*/ 5537603 w 6552172"/>
                <a:gd name="connsiteY10729" fmla="*/ 4002909 h 6415289"/>
                <a:gd name="connsiteX10730" fmla="*/ 5545872 w 6552172"/>
                <a:gd name="connsiteY10730" fmla="*/ 4003481 h 6415289"/>
                <a:gd name="connsiteX10731" fmla="*/ 5539512 w 6552172"/>
                <a:gd name="connsiteY10731" fmla="*/ 4013531 h 6415289"/>
                <a:gd name="connsiteX10732" fmla="*/ 5552233 w 6552172"/>
                <a:gd name="connsiteY10732" fmla="*/ 2863832 h 6415289"/>
                <a:gd name="connsiteX10733" fmla="*/ 5550325 w 6552172"/>
                <a:gd name="connsiteY10733" fmla="*/ 2849648 h 6415289"/>
                <a:gd name="connsiteX10734" fmla="*/ 5555031 w 6552172"/>
                <a:gd name="connsiteY10734" fmla="*/ 2842587 h 6415289"/>
                <a:gd name="connsiteX10735" fmla="*/ 5561392 w 6552172"/>
                <a:gd name="connsiteY10735" fmla="*/ 2856772 h 6415289"/>
                <a:gd name="connsiteX10736" fmla="*/ 5556749 w 6552172"/>
                <a:gd name="connsiteY10736" fmla="*/ 2870893 h 6415289"/>
                <a:gd name="connsiteX10737" fmla="*/ 5552169 w 6552172"/>
                <a:gd name="connsiteY10737" fmla="*/ 2863705 h 6415289"/>
                <a:gd name="connsiteX10738" fmla="*/ 5555413 w 6552172"/>
                <a:gd name="connsiteY10738" fmla="*/ 3223276 h 6415289"/>
                <a:gd name="connsiteX10739" fmla="*/ 5552296 w 6552172"/>
                <a:gd name="connsiteY10739" fmla="*/ 3226393 h 6415289"/>
                <a:gd name="connsiteX10740" fmla="*/ 5549179 w 6552172"/>
                <a:gd name="connsiteY10740" fmla="*/ 3223276 h 6415289"/>
                <a:gd name="connsiteX10741" fmla="*/ 5552296 w 6552172"/>
                <a:gd name="connsiteY10741" fmla="*/ 3220159 h 6415289"/>
                <a:gd name="connsiteX10742" fmla="*/ 5555350 w 6552172"/>
                <a:gd name="connsiteY10742" fmla="*/ 3223276 h 6415289"/>
                <a:gd name="connsiteX10743" fmla="*/ 5554777 w 6552172"/>
                <a:gd name="connsiteY10743" fmla="*/ 2543061 h 6415289"/>
                <a:gd name="connsiteX10744" fmla="*/ 5549179 w 6552172"/>
                <a:gd name="connsiteY10744" fmla="*/ 2540517 h 6415289"/>
                <a:gd name="connsiteX10745" fmla="*/ 5555540 w 6552172"/>
                <a:gd name="connsiteY10745" fmla="*/ 2534156 h 6415289"/>
                <a:gd name="connsiteX10746" fmla="*/ 5554713 w 6552172"/>
                <a:gd name="connsiteY10746" fmla="*/ 2542680 h 6415289"/>
                <a:gd name="connsiteX10747" fmla="*/ 5544663 w 6552172"/>
                <a:gd name="connsiteY10747" fmla="*/ 2160019 h 6415289"/>
                <a:gd name="connsiteX10748" fmla="*/ 5543201 w 6552172"/>
                <a:gd name="connsiteY10748" fmla="*/ 2162945 h 6415289"/>
                <a:gd name="connsiteX10749" fmla="*/ 5542755 w 6552172"/>
                <a:gd name="connsiteY10749" fmla="*/ 2148951 h 6415289"/>
                <a:gd name="connsiteX10750" fmla="*/ 5547399 w 6552172"/>
                <a:gd name="connsiteY10750" fmla="*/ 2150003 h 6415289"/>
                <a:gd name="connsiteX10751" fmla="*/ 5547463 w 6552172"/>
                <a:gd name="connsiteY10751" fmla="*/ 2150096 h 6415289"/>
                <a:gd name="connsiteX10752" fmla="*/ 5546063 w 6552172"/>
                <a:gd name="connsiteY10752" fmla="*/ 2155121 h 6415289"/>
                <a:gd name="connsiteX10753" fmla="*/ 5544600 w 6552172"/>
                <a:gd name="connsiteY10753" fmla="*/ 2159892 h 6415289"/>
                <a:gd name="connsiteX10754" fmla="*/ 5547525 w 6552172"/>
                <a:gd name="connsiteY10754" fmla="*/ 1949289 h 6415289"/>
                <a:gd name="connsiteX10755" fmla="*/ 5526090 w 6552172"/>
                <a:gd name="connsiteY10755" fmla="*/ 1949289 h 6415289"/>
                <a:gd name="connsiteX10756" fmla="*/ 5546063 w 6552172"/>
                <a:gd name="connsiteY10756" fmla="*/ 1944327 h 6415289"/>
                <a:gd name="connsiteX10757" fmla="*/ 5547463 w 6552172"/>
                <a:gd name="connsiteY10757" fmla="*/ 1949161 h 6415289"/>
                <a:gd name="connsiteX10758" fmla="*/ 5536204 w 6552172"/>
                <a:gd name="connsiteY10758" fmla="*/ 1988916 h 6415289"/>
                <a:gd name="connsiteX10759" fmla="*/ 5526027 w 6552172"/>
                <a:gd name="connsiteY10759" fmla="*/ 1993241 h 6415289"/>
                <a:gd name="connsiteX10760" fmla="*/ 5532388 w 6552172"/>
                <a:gd name="connsiteY10760" fmla="*/ 1983636 h 6415289"/>
                <a:gd name="connsiteX10761" fmla="*/ 5536140 w 6552172"/>
                <a:gd name="connsiteY10761" fmla="*/ 1988789 h 6415289"/>
                <a:gd name="connsiteX10762" fmla="*/ 5530415 w 6552172"/>
                <a:gd name="connsiteY10762" fmla="*/ 2829866 h 6415289"/>
                <a:gd name="connsiteX10763" fmla="*/ 5540529 w 6552172"/>
                <a:gd name="connsiteY10763" fmla="*/ 2823505 h 6415289"/>
                <a:gd name="connsiteX10764" fmla="*/ 5536840 w 6552172"/>
                <a:gd name="connsiteY10764" fmla="*/ 2832792 h 6415289"/>
                <a:gd name="connsiteX10765" fmla="*/ 5530415 w 6552172"/>
                <a:gd name="connsiteY10765" fmla="*/ 2829866 h 6415289"/>
                <a:gd name="connsiteX10766" fmla="*/ 5533214 w 6552172"/>
                <a:gd name="connsiteY10766" fmla="*/ 2902569 h 6415289"/>
                <a:gd name="connsiteX10767" fmla="*/ 5544218 w 6552172"/>
                <a:gd name="connsiteY10767" fmla="*/ 2902569 h 6415289"/>
                <a:gd name="connsiteX10768" fmla="*/ 5549625 w 6552172"/>
                <a:gd name="connsiteY10768" fmla="*/ 2911665 h 6415289"/>
                <a:gd name="connsiteX10769" fmla="*/ 5537412 w 6552172"/>
                <a:gd name="connsiteY10769" fmla="*/ 2915735 h 6415289"/>
                <a:gd name="connsiteX10770" fmla="*/ 5533277 w 6552172"/>
                <a:gd name="connsiteY10770" fmla="*/ 2902569 h 6415289"/>
                <a:gd name="connsiteX10771" fmla="*/ 5552296 w 6552172"/>
                <a:gd name="connsiteY10771" fmla="*/ 3960992 h 6415289"/>
                <a:gd name="connsiteX10772" fmla="*/ 5562283 w 6552172"/>
                <a:gd name="connsiteY10772" fmla="*/ 3971869 h 6415289"/>
                <a:gd name="connsiteX10773" fmla="*/ 5551279 w 6552172"/>
                <a:gd name="connsiteY10773" fmla="*/ 3975685 h 6415289"/>
                <a:gd name="connsiteX10774" fmla="*/ 5552169 w 6552172"/>
                <a:gd name="connsiteY10774" fmla="*/ 3961119 h 6415289"/>
                <a:gd name="connsiteX10775" fmla="*/ 5540974 w 6552172"/>
                <a:gd name="connsiteY10775" fmla="*/ 1910297 h 6415289"/>
                <a:gd name="connsiteX10776" fmla="*/ 5545618 w 6552172"/>
                <a:gd name="connsiteY10776" fmla="*/ 1900883 h 6415289"/>
                <a:gd name="connsiteX10777" fmla="*/ 5556813 w 6552172"/>
                <a:gd name="connsiteY10777" fmla="*/ 1898403 h 6415289"/>
                <a:gd name="connsiteX10778" fmla="*/ 5561647 w 6552172"/>
                <a:gd name="connsiteY10778" fmla="*/ 1906481 h 6415289"/>
                <a:gd name="connsiteX10779" fmla="*/ 5540847 w 6552172"/>
                <a:gd name="connsiteY10779" fmla="*/ 1910297 h 6415289"/>
                <a:gd name="connsiteX10780" fmla="*/ 5546762 w 6552172"/>
                <a:gd name="connsiteY10780" fmla="*/ 380927 h 6415289"/>
                <a:gd name="connsiteX10781" fmla="*/ 5557066 w 6552172"/>
                <a:gd name="connsiteY10781" fmla="*/ 389132 h 6415289"/>
                <a:gd name="connsiteX10782" fmla="*/ 5545363 w 6552172"/>
                <a:gd name="connsiteY10782" fmla="*/ 393394 h 6415289"/>
                <a:gd name="connsiteX10783" fmla="*/ 5546636 w 6552172"/>
                <a:gd name="connsiteY10783" fmla="*/ 380927 h 6415289"/>
                <a:gd name="connsiteX10784" fmla="*/ 5538557 w 6552172"/>
                <a:gd name="connsiteY10784" fmla="*/ 369669 h 6415289"/>
                <a:gd name="connsiteX10785" fmla="*/ 5537603 w 6552172"/>
                <a:gd name="connsiteY10785" fmla="*/ 376029 h 6415289"/>
                <a:gd name="connsiteX10786" fmla="*/ 5532769 w 6552172"/>
                <a:gd name="connsiteY10786" fmla="*/ 374312 h 6415289"/>
                <a:gd name="connsiteX10787" fmla="*/ 5538430 w 6552172"/>
                <a:gd name="connsiteY10787" fmla="*/ 369669 h 6415289"/>
                <a:gd name="connsiteX10788" fmla="*/ 5532642 w 6552172"/>
                <a:gd name="connsiteY10788" fmla="*/ 26190 h 6415289"/>
                <a:gd name="connsiteX10789" fmla="*/ 5536268 w 6552172"/>
                <a:gd name="connsiteY10789" fmla="*/ 31406 h 6415289"/>
                <a:gd name="connsiteX10790" fmla="*/ 5526090 w 6552172"/>
                <a:gd name="connsiteY10790" fmla="*/ 35795 h 6415289"/>
                <a:gd name="connsiteX10791" fmla="*/ 5532514 w 6552172"/>
                <a:gd name="connsiteY10791" fmla="*/ 26508 h 6415289"/>
                <a:gd name="connsiteX10792" fmla="*/ 5527553 w 6552172"/>
                <a:gd name="connsiteY10792" fmla="*/ 1970597 h 6415289"/>
                <a:gd name="connsiteX10793" fmla="*/ 5530606 w 6552172"/>
                <a:gd name="connsiteY10793" fmla="*/ 1973776 h 6415289"/>
                <a:gd name="connsiteX10794" fmla="*/ 5530606 w 6552172"/>
                <a:gd name="connsiteY10794" fmla="*/ 1973777 h 6415289"/>
                <a:gd name="connsiteX10795" fmla="*/ 5527617 w 6552172"/>
                <a:gd name="connsiteY10795" fmla="*/ 1976893 h 6415289"/>
                <a:gd name="connsiteX10796" fmla="*/ 5527553 w 6552172"/>
                <a:gd name="connsiteY10796" fmla="*/ 1976894 h 6415289"/>
                <a:gd name="connsiteX10797" fmla="*/ 5524437 w 6552172"/>
                <a:gd name="connsiteY10797" fmla="*/ 1973777 h 6415289"/>
                <a:gd name="connsiteX10798" fmla="*/ 5527426 w 6552172"/>
                <a:gd name="connsiteY10798" fmla="*/ 1970915 h 6415289"/>
                <a:gd name="connsiteX10799" fmla="*/ 5522909 w 6552172"/>
                <a:gd name="connsiteY10799" fmla="*/ 3062414 h 6415289"/>
                <a:gd name="connsiteX10800" fmla="*/ 5527553 w 6552172"/>
                <a:gd name="connsiteY10800" fmla="*/ 3065530 h 6415289"/>
                <a:gd name="connsiteX10801" fmla="*/ 5522909 w 6552172"/>
                <a:gd name="connsiteY10801" fmla="*/ 3068647 h 6415289"/>
                <a:gd name="connsiteX10802" fmla="*/ 5518266 w 6552172"/>
                <a:gd name="connsiteY10802" fmla="*/ 3065530 h 6415289"/>
                <a:gd name="connsiteX10803" fmla="*/ 5522783 w 6552172"/>
                <a:gd name="connsiteY10803" fmla="*/ 3062732 h 6415289"/>
                <a:gd name="connsiteX10804" fmla="*/ 5515150 w 6552172"/>
                <a:gd name="connsiteY10804" fmla="*/ 2933418 h 6415289"/>
                <a:gd name="connsiteX10805" fmla="*/ 5518394 w 6552172"/>
                <a:gd name="connsiteY10805" fmla="*/ 2936535 h 6415289"/>
                <a:gd name="connsiteX10806" fmla="*/ 5515277 w 6552172"/>
                <a:gd name="connsiteY10806" fmla="*/ 2939779 h 6415289"/>
                <a:gd name="connsiteX10807" fmla="*/ 5512033 w 6552172"/>
                <a:gd name="connsiteY10807" fmla="*/ 2936662 h 6415289"/>
                <a:gd name="connsiteX10808" fmla="*/ 5512033 w 6552172"/>
                <a:gd name="connsiteY10808" fmla="*/ 2936535 h 6415289"/>
                <a:gd name="connsiteX10809" fmla="*/ 5515022 w 6552172"/>
                <a:gd name="connsiteY10809" fmla="*/ 2933736 h 6415289"/>
                <a:gd name="connsiteX10810" fmla="*/ 5514768 w 6552172"/>
                <a:gd name="connsiteY10810" fmla="*/ 4062954 h 6415289"/>
                <a:gd name="connsiteX10811" fmla="*/ 5521129 w 6552172"/>
                <a:gd name="connsiteY10811" fmla="*/ 4065880 h 6415289"/>
                <a:gd name="connsiteX10812" fmla="*/ 5511842 w 6552172"/>
                <a:gd name="connsiteY10812" fmla="*/ 4067597 h 6415289"/>
                <a:gd name="connsiteX10813" fmla="*/ 5514641 w 6552172"/>
                <a:gd name="connsiteY10813" fmla="*/ 4063272 h 6415289"/>
                <a:gd name="connsiteX10814" fmla="*/ 5504273 w 6552172"/>
                <a:gd name="connsiteY10814" fmla="*/ 170896 h 6415289"/>
                <a:gd name="connsiteX10815" fmla="*/ 5496386 w 6552172"/>
                <a:gd name="connsiteY10815" fmla="*/ 174077 h 6415289"/>
                <a:gd name="connsiteX10816" fmla="*/ 5490025 w 6552172"/>
                <a:gd name="connsiteY10816" fmla="*/ 170896 h 6415289"/>
                <a:gd name="connsiteX10817" fmla="*/ 5497976 w 6552172"/>
                <a:gd name="connsiteY10817" fmla="*/ 167780 h 6415289"/>
                <a:gd name="connsiteX10818" fmla="*/ 5504146 w 6552172"/>
                <a:gd name="connsiteY10818" fmla="*/ 171214 h 6415289"/>
                <a:gd name="connsiteX10819" fmla="*/ 5459303 w 6552172"/>
                <a:gd name="connsiteY10819" fmla="*/ 6235520 h 6415289"/>
                <a:gd name="connsiteX10820" fmla="*/ 5448680 w 6552172"/>
                <a:gd name="connsiteY10820" fmla="*/ 6227315 h 6415289"/>
                <a:gd name="connsiteX10821" fmla="*/ 5445182 w 6552172"/>
                <a:gd name="connsiteY10821" fmla="*/ 6216692 h 6415289"/>
                <a:gd name="connsiteX10822" fmla="*/ 5445182 w 6552172"/>
                <a:gd name="connsiteY10822" fmla="*/ 6206896 h 6415289"/>
                <a:gd name="connsiteX10823" fmla="*/ 5455359 w 6552172"/>
                <a:gd name="connsiteY10823" fmla="*/ 6213257 h 6415289"/>
                <a:gd name="connsiteX10824" fmla="*/ 5462865 w 6552172"/>
                <a:gd name="connsiteY10824" fmla="*/ 6227887 h 6415289"/>
                <a:gd name="connsiteX10825" fmla="*/ 5471960 w 6552172"/>
                <a:gd name="connsiteY10825" fmla="*/ 6240608 h 6415289"/>
                <a:gd name="connsiteX10826" fmla="*/ 5467317 w 6552172"/>
                <a:gd name="connsiteY10826" fmla="*/ 6242962 h 6415289"/>
                <a:gd name="connsiteX10827" fmla="*/ 5462419 w 6552172"/>
                <a:gd name="connsiteY10827" fmla="*/ 6235647 h 6415289"/>
                <a:gd name="connsiteX10828" fmla="*/ 5459175 w 6552172"/>
                <a:gd name="connsiteY10828" fmla="*/ 6235838 h 6415289"/>
                <a:gd name="connsiteX10829" fmla="*/ 5452560 w 6552172"/>
                <a:gd name="connsiteY10829" fmla="*/ 6361780 h 6415289"/>
                <a:gd name="connsiteX10830" fmla="*/ 5449189 w 6552172"/>
                <a:gd name="connsiteY10830" fmla="*/ 6361780 h 6415289"/>
                <a:gd name="connsiteX10831" fmla="*/ 5450334 w 6552172"/>
                <a:gd name="connsiteY10831" fmla="*/ 6352430 h 6415289"/>
                <a:gd name="connsiteX10832" fmla="*/ 5450334 w 6552172"/>
                <a:gd name="connsiteY10832" fmla="*/ 6352430 h 6415289"/>
                <a:gd name="connsiteX10833" fmla="*/ 5452433 w 6552172"/>
                <a:gd name="connsiteY10833" fmla="*/ 6362098 h 6415289"/>
                <a:gd name="connsiteX10834" fmla="*/ 5414396 w 6552172"/>
                <a:gd name="connsiteY10834" fmla="*/ 6047497 h 6415289"/>
                <a:gd name="connsiteX10835" fmla="*/ 5418594 w 6552172"/>
                <a:gd name="connsiteY10835" fmla="*/ 6050232 h 6415289"/>
                <a:gd name="connsiteX10836" fmla="*/ 5406573 w 6552172"/>
                <a:gd name="connsiteY10836" fmla="*/ 6051759 h 6415289"/>
                <a:gd name="connsiteX10837" fmla="*/ 5414332 w 6552172"/>
                <a:gd name="connsiteY10837" fmla="*/ 6047815 h 6415289"/>
                <a:gd name="connsiteX10838" fmla="*/ 5406254 w 6552172"/>
                <a:gd name="connsiteY10838" fmla="*/ 4962804 h 6415289"/>
                <a:gd name="connsiteX10839" fmla="*/ 5405364 w 6552172"/>
                <a:gd name="connsiteY10839" fmla="*/ 4951991 h 6415289"/>
                <a:gd name="connsiteX10840" fmla="*/ 5410452 w 6552172"/>
                <a:gd name="connsiteY10840" fmla="*/ 4954917 h 6415289"/>
                <a:gd name="connsiteX10841" fmla="*/ 5406191 w 6552172"/>
                <a:gd name="connsiteY10841" fmla="*/ 4963123 h 6415289"/>
                <a:gd name="connsiteX10842" fmla="*/ 5425336 w 6552172"/>
                <a:gd name="connsiteY10842" fmla="*/ 91006 h 6415289"/>
                <a:gd name="connsiteX10843" fmla="*/ 5435450 w 6552172"/>
                <a:gd name="connsiteY10843" fmla="*/ 84295 h 6415289"/>
                <a:gd name="connsiteX10844" fmla="*/ 5438567 w 6552172"/>
                <a:gd name="connsiteY10844" fmla="*/ 85599 h 6415289"/>
                <a:gd name="connsiteX10845" fmla="*/ 5439457 w 6552172"/>
                <a:gd name="connsiteY10845" fmla="*/ 91960 h 6415289"/>
                <a:gd name="connsiteX10846" fmla="*/ 5425146 w 6552172"/>
                <a:gd name="connsiteY10846" fmla="*/ 91324 h 6415289"/>
                <a:gd name="connsiteX10847" fmla="*/ 5429980 w 6552172"/>
                <a:gd name="connsiteY10847" fmla="*/ 117403 h 6415289"/>
                <a:gd name="connsiteX10848" fmla="*/ 5425845 w 6552172"/>
                <a:gd name="connsiteY10848" fmla="*/ 114286 h 6415289"/>
                <a:gd name="connsiteX10849" fmla="*/ 5429980 w 6552172"/>
                <a:gd name="connsiteY10849" fmla="*/ 111106 h 6415289"/>
                <a:gd name="connsiteX10850" fmla="*/ 5434050 w 6552172"/>
                <a:gd name="connsiteY10850" fmla="*/ 114286 h 6415289"/>
                <a:gd name="connsiteX10851" fmla="*/ 5429789 w 6552172"/>
                <a:gd name="connsiteY10851" fmla="*/ 117721 h 6415289"/>
                <a:gd name="connsiteX10852" fmla="*/ 5424700 w 6552172"/>
                <a:gd name="connsiteY10852" fmla="*/ 2863514 h 6415289"/>
                <a:gd name="connsiteX10853" fmla="*/ 5414778 w 6552172"/>
                <a:gd name="connsiteY10853" fmla="*/ 2862306 h 6415289"/>
                <a:gd name="connsiteX10854" fmla="*/ 5420629 w 6552172"/>
                <a:gd name="connsiteY10854" fmla="*/ 2854736 h 6415289"/>
                <a:gd name="connsiteX10855" fmla="*/ 5424509 w 6552172"/>
                <a:gd name="connsiteY10855" fmla="*/ 2863832 h 6415289"/>
                <a:gd name="connsiteX10856" fmla="*/ 5417576 w 6552172"/>
                <a:gd name="connsiteY10856" fmla="*/ 3911887 h 6415289"/>
                <a:gd name="connsiteX10857" fmla="*/ 5423937 w 6552172"/>
                <a:gd name="connsiteY10857" fmla="*/ 3907434 h 6415289"/>
                <a:gd name="connsiteX10858" fmla="*/ 5431633 w 6552172"/>
                <a:gd name="connsiteY10858" fmla="*/ 3902409 h 6415289"/>
                <a:gd name="connsiteX10859" fmla="*/ 5437994 w 6552172"/>
                <a:gd name="connsiteY10859" fmla="*/ 3899356 h 6415289"/>
                <a:gd name="connsiteX10860" fmla="*/ 5443274 w 6552172"/>
                <a:gd name="connsiteY10860" fmla="*/ 3902791 h 6415289"/>
                <a:gd name="connsiteX10861" fmla="*/ 5417385 w 6552172"/>
                <a:gd name="connsiteY10861" fmla="*/ 3912205 h 6415289"/>
                <a:gd name="connsiteX10862" fmla="*/ 5451861 w 6552172"/>
                <a:gd name="connsiteY10862" fmla="*/ 4006280 h 6415289"/>
                <a:gd name="connsiteX10863" fmla="*/ 5456250 w 6552172"/>
                <a:gd name="connsiteY10863" fmla="*/ 4020464 h 6415289"/>
                <a:gd name="connsiteX10864" fmla="*/ 5440793 w 6552172"/>
                <a:gd name="connsiteY10864" fmla="*/ 4021800 h 6415289"/>
                <a:gd name="connsiteX10865" fmla="*/ 5451670 w 6552172"/>
                <a:gd name="connsiteY10865" fmla="*/ 4006598 h 6415289"/>
                <a:gd name="connsiteX10866" fmla="*/ 5450143 w 6552172"/>
                <a:gd name="connsiteY10866" fmla="*/ 2980615 h 6415289"/>
                <a:gd name="connsiteX10867" fmla="*/ 5454977 w 6552172"/>
                <a:gd name="connsiteY10867" fmla="*/ 2977434 h 6415289"/>
                <a:gd name="connsiteX10868" fmla="*/ 5457840 w 6552172"/>
                <a:gd name="connsiteY10868" fmla="*/ 2980615 h 6415289"/>
                <a:gd name="connsiteX10869" fmla="*/ 5453006 w 6552172"/>
                <a:gd name="connsiteY10869" fmla="*/ 2983732 h 6415289"/>
                <a:gd name="connsiteX10870" fmla="*/ 5449952 w 6552172"/>
                <a:gd name="connsiteY10870" fmla="*/ 2980933 h 6415289"/>
                <a:gd name="connsiteX10871" fmla="*/ 5458030 w 6552172"/>
                <a:gd name="connsiteY10871" fmla="*/ 5922382 h 6415289"/>
                <a:gd name="connsiteX10872" fmla="*/ 5460957 w 6552172"/>
                <a:gd name="connsiteY10872" fmla="*/ 5925562 h 6415289"/>
                <a:gd name="connsiteX10873" fmla="*/ 5456122 w 6552172"/>
                <a:gd name="connsiteY10873" fmla="*/ 5928679 h 6415289"/>
                <a:gd name="connsiteX10874" fmla="*/ 5453196 w 6552172"/>
                <a:gd name="connsiteY10874" fmla="*/ 5925562 h 6415289"/>
                <a:gd name="connsiteX10875" fmla="*/ 5457840 w 6552172"/>
                <a:gd name="connsiteY10875" fmla="*/ 5922700 h 6415289"/>
                <a:gd name="connsiteX10876" fmla="*/ 5448744 w 6552172"/>
                <a:gd name="connsiteY10876" fmla="*/ 2895890 h 6415289"/>
                <a:gd name="connsiteX10877" fmla="*/ 5453196 w 6552172"/>
                <a:gd name="connsiteY10877" fmla="*/ 2883169 h 6415289"/>
                <a:gd name="connsiteX10878" fmla="*/ 5459557 w 6552172"/>
                <a:gd name="connsiteY10878" fmla="*/ 2895890 h 6415289"/>
                <a:gd name="connsiteX10879" fmla="*/ 5448553 w 6552172"/>
                <a:gd name="connsiteY10879" fmla="*/ 2896208 h 6415289"/>
                <a:gd name="connsiteX10880" fmla="*/ 5452815 w 6552172"/>
                <a:gd name="connsiteY10880" fmla="*/ 265544 h 6415289"/>
                <a:gd name="connsiteX10881" fmla="*/ 5451479 w 6552172"/>
                <a:gd name="connsiteY10881" fmla="*/ 262427 h 6415289"/>
                <a:gd name="connsiteX10882" fmla="*/ 5454786 w 6552172"/>
                <a:gd name="connsiteY10882" fmla="*/ 259247 h 6415289"/>
                <a:gd name="connsiteX10883" fmla="*/ 5456122 w 6552172"/>
                <a:gd name="connsiteY10883" fmla="*/ 262427 h 6415289"/>
                <a:gd name="connsiteX10884" fmla="*/ 5452878 w 6552172"/>
                <a:gd name="connsiteY10884" fmla="*/ 265544 h 6415289"/>
                <a:gd name="connsiteX10885" fmla="*/ 5452815 w 6552172"/>
                <a:gd name="connsiteY10885" fmla="*/ 265544 h 6415289"/>
                <a:gd name="connsiteX10886" fmla="*/ 5452179 w 6552172"/>
                <a:gd name="connsiteY10886" fmla="*/ 2494084 h 6415289"/>
                <a:gd name="connsiteX10887" fmla="*/ 5439457 w 6552172"/>
                <a:gd name="connsiteY10887" fmla="*/ 2499745 h 6415289"/>
                <a:gd name="connsiteX10888" fmla="*/ 5443910 w 6552172"/>
                <a:gd name="connsiteY10888" fmla="*/ 2490013 h 6415289"/>
                <a:gd name="connsiteX10889" fmla="*/ 5452179 w 6552172"/>
                <a:gd name="connsiteY10889" fmla="*/ 2494147 h 6415289"/>
                <a:gd name="connsiteX10890" fmla="*/ 5438376 w 6552172"/>
                <a:gd name="connsiteY10890" fmla="*/ 6168923 h 6415289"/>
                <a:gd name="connsiteX10891" fmla="*/ 5436786 w 6552172"/>
                <a:gd name="connsiteY10891" fmla="*/ 6196910 h 6415289"/>
                <a:gd name="connsiteX10892" fmla="*/ 5426163 w 6552172"/>
                <a:gd name="connsiteY10892" fmla="*/ 6194557 h 6415289"/>
                <a:gd name="connsiteX10893" fmla="*/ 5438376 w 6552172"/>
                <a:gd name="connsiteY10893" fmla="*/ 6168986 h 6415289"/>
                <a:gd name="connsiteX10894" fmla="*/ 5434432 w 6552172"/>
                <a:gd name="connsiteY10894" fmla="*/ 6295501 h 6415289"/>
                <a:gd name="connsiteX10895" fmla="*/ 5444864 w 6552172"/>
                <a:gd name="connsiteY10895" fmla="*/ 6301862 h 6415289"/>
                <a:gd name="connsiteX10896" fmla="*/ 5434687 w 6552172"/>
                <a:gd name="connsiteY10896" fmla="*/ 6302244 h 6415289"/>
                <a:gd name="connsiteX10897" fmla="*/ 5434432 w 6552172"/>
                <a:gd name="connsiteY10897" fmla="*/ 6295501 h 6415289"/>
                <a:gd name="connsiteX10898" fmla="*/ 5443719 w 6552172"/>
                <a:gd name="connsiteY10898" fmla="*/ 6281317 h 6415289"/>
                <a:gd name="connsiteX10899" fmla="*/ 5440539 w 6552172"/>
                <a:gd name="connsiteY10899" fmla="*/ 6278137 h 6415289"/>
                <a:gd name="connsiteX10900" fmla="*/ 5443719 w 6552172"/>
                <a:gd name="connsiteY10900" fmla="*/ 6274956 h 6415289"/>
                <a:gd name="connsiteX10901" fmla="*/ 5446899 w 6552172"/>
                <a:gd name="connsiteY10901" fmla="*/ 6278137 h 6415289"/>
                <a:gd name="connsiteX10902" fmla="*/ 5443719 w 6552172"/>
                <a:gd name="connsiteY10902" fmla="*/ 6281317 h 6415289"/>
                <a:gd name="connsiteX10903" fmla="*/ 5465536 w 6552172"/>
                <a:gd name="connsiteY10903" fmla="*/ 5987261 h 6415289"/>
                <a:gd name="connsiteX10904" fmla="*/ 5470052 w 6552172"/>
                <a:gd name="connsiteY10904" fmla="*/ 5976130 h 6415289"/>
                <a:gd name="connsiteX10905" fmla="*/ 5475904 w 6552172"/>
                <a:gd name="connsiteY10905" fmla="*/ 5986879 h 6415289"/>
                <a:gd name="connsiteX10906" fmla="*/ 5465536 w 6552172"/>
                <a:gd name="connsiteY10906" fmla="*/ 5987325 h 6415289"/>
                <a:gd name="connsiteX10907" fmla="*/ 5477812 w 6552172"/>
                <a:gd name="connsiteY10907" fmla="*/ 3973840 h 6415289"/>
                <a:gd name="connsiteX10908" fmla="*/ 5480929 w 6552172"/>
                <a:gd name="connsiteY10908" fmla="*/ 3969133 h 6415289"/>
                <a:gd name="connsiteX10909" fmla="*/ 5484046 w 6552172"/>
                <a:gd name="connsiteY10909" fmla="*/ 3973840 h 6415289"/>
                <a:gd name="connsiteX10910" fmla="*/ 5480929 w 6552172"/>
                <a:gd name="connsiteY10910" fmla="*/ 3978547 h 6415289"/>
                <a:gd name="connsiteX10911" fmla="*/ 5477812 w 6552172"/>
                <a:gd name="connsiteY10911" fmla="*/ 3973840 h 6415289"/>
                <a:gd name="connsiteX10912" fmla="*/ 5480929 w 6552172"/>
                <a:gd name="connsiteY10912" fmla="*/ 5554860 h 6415289"/>
                <a:gd name="connsiteX10913" fmla="*/ 5477749 w 6552172"/>
                <a:gd name="connsiteY10913" fmla="*/ 5558040 h 6415289"/>
                <a:gd name="connsiteX10914" fmla="*/ 5474568 w 6552172"/>
                <a:gd name="connsiteY10914" fmla="*/ 5554860 h 6415289"/>
                <a:gd name="connsiteX10915" fmla="*/ 5477749 w 6552172"/>
                <a:gd name="connsiteY10915" fmla="*/ 5551679 h 6415289"/>
                <a:gd name="connsiteX10916" fmla="*/ 5480929 w 6552172"/>
                <a:gd name="connsiteY10916" fmla="*/ 5554860 h 6415289"/>
                <a:gd name="connsiteX10917" fmla="*/ 5479530 w 6552172"/>
                <a:gd name="connsiteY10917" fmla="*/ 2893091 h 6415289"/>
                <a:gd name="connsiteX10918" fmla="*/ 5480675 w 6552172"/>
                <a:gd name="connsiteY10918" fmla="*/ 2888270 h 6415289"/>
                <a:gd name="connsiteX10919" fmla="*/ 5480675 w 6552172"/>
                <a:gd name="connsiteY10919" fmla="*/ 2888257 h 6415289"/>
                <a:gd name="connsiteX10920" fmla="*/ 5485318 w 6552172"/>
                <a:gd name="connsiteY10920" fmla="*/ 2889307 h 6415289"/>
                <a:gd name="connsiteX10921" fmla="*/ 5485382 w 6552172"/>
                <a:gd name="connsiteY10921" fmla="*/ 2889402 h 6415289"/>
                <a:gd name="connsiteX10922" fmla="*/ 5484300 w 6552172"/>
                <a:gd name="connsiteY10922" fmla="*/ 2894236 h 6415289"/>
                <a:gd name="connsiteX10923" fmla="*/ 5479530 w 6552172"/>
                <a:gd name="connsiteY10923" fmla="*/ 2893091 h 6415289"/>
                <a:gd name="connsiteX10924" fmla="*/ 5479530 w 6552172"/>
                <a:gd name="connsiteY10924" fmla="*/ 3330136 h 6415289"/>
                <a:gd name="connsiteX10925" fmla="*/ 5480865 w 6552172"/>
                <a:gd name="connsiteY10925" fmla="*/ 3333316 h 6415289"/>
                <a:gd name="connsiteX10926" fmla="*/ 5477622 w 6552172"/>
                <a:gd name="connsiteY10926" fmla="*/ 3336433 h 6415289"/>
                <a:gd name="connsiteX10927" fmla="*/ 5477558 w 6552172"/>
                <a:gd name="connsiteY10927" fmla="*/ 3336433 h 6415289"/>
                <a:gd name="connsiteX10928" fmla="*/ 5476222 w 6552172"/>
                <a:gd name="connsiteY10928" fmla="*/ 3333316 h 6415289"/>
                <a:gd name="connsiteX10929" fmla="*/ 5479530 w 6552172"/>
                <a:gd name="connsiteY10929" fmla="*/ 3330136 h 6415289"/>
                <a:gd name="connsiteX10930" fmla="*/ 5473169 w 6552172"/>
                <a:gd name="connsiteY10930" fmla="*/ 2351858 h 6415289"/>
                <a:gd name="connsiteX10931" fmla="*/ 5470243 w 6552172"/>
                <a:gd name="connsiteY10931" fmla="*/ 2348678 h 6415289"/>
                <a:gd name="connsiteX10932" fmla="*/ 5475077 w 6552172"/>
                <a:gd name="connsiteY10932" fmla="*/ 2345561 h 6415289"/>
                <a:gd name="connsiteX10933" fmla="*/ 5478003 w 6552172"/>
                <a:gd name="connsiteY10933" fmla="*/ 2348678 h 6415289"/>
                <a:gd name="connsiteX10934" fmla="*/ 5473169 w 6552172"/>
                <a:gd name="connsiteY10934" fmla="*/ 2351858 h 6415289"/>
                <a:gd name="connsiteX10935" fmla="*/ 5474568 w 6552172"/>
                <a:gd name="connsiteY10935" fmla="*/ 6198882 h 6415289"/>
                <a:gd name="connsiteX10936" fmla="*/ 5478003 w 6552172"/>
                <a:gd name="connsiteY10936" fmla="*/ 6202317 h 6415289"/>
                <a:gd name="connsiteX10937" fmla="*/ 5473169 w 6552172"/>
                <a:gd name="connsiteY10937" fmla="*/ 6205815 h 6415289"/>
                <a:gd name="connsiteX10938" fmla="*/ 5474378 w 6552172"/>
                <a:gd name="connsiteY10938" fmla="*/ 6198691 h 6415289"/>
                <a:gd name="connsiteX10939" fmla="*/ 5471833 w 6552172"/>
                <a:gd name="connsiteY10939" fmla="*/ 5803436 h 6415289"/>
                <a:gd name="connsiteX10940" fmla="*/ 5486463 w 6552172"/>
                <a:gd name="connsiteY10940" fmla="*/ 5795168 h 6415289"/>
                <a:gd name="connsiteX10941" fmla="*/ 5484300 w 6552172"/>
                <a:gd name="connsiteY10941" fmla="*/ 5801528 h 6415289"/>
                <a:gd name="connsiteX10942" fmla="*/ 5471643 w 6552172"/>
                <a:gd name="connsiteY10942" fmla="*/ 5803245 h 6415289"/>
                <a:gd name="connsiteX10943" fmla="*/ 5490916 w 6552172"/>
                <a:gd name="connsiteY10943" fmla="*/ 256893 h 6415289"/>
                <a:gd name="connsiteX10944" fmla="*/ 5500965 w 6552172"/>
                <a:gd name="connsiteY10944" fmla="*/ 261091 h 6415289"/>
                <a:gd name="connsiteX10945" fmla="*/ 5491552 w 6552172"/>
                <a:gd name="connsiteY10945" fmla="*/ 266949 h 6415289"/>
                <a:gd name="connsiteX10946" fmla="*/ 5487226 w 6552172"/>
                <a:gd name="connsiteY10946" fmla="*/ 264208 h 6415289"/>
                <a:gd name="connsiteX10947" fmla="*/ 5490661 w 6552172"/>
                <a:gd name="connsiteY10947" fmla="*/ 256575 h 6415289"/>
                <a:gd name="connsiteX10948" fmla="*/ 5482710 w 6552172"/>
                <a:gd name="connsiteY10948" fmla="*/ 31533 h 6415289"/>
                <a:gd name="connsiteX10949" fmla="*/ 5493014 w 6552172"/>
                <a:gd name="connsiteY10949" fmla="*/ 33060 h 6415289"/>
                <a:gd name="connsiteX10950" fmla="*/ 5496067 w 6552172"/>
                <a:gd name="connsiteY10950" fmla="*/ 40184 h 6415289"/>
                <a:gd name="connsiteX10951" fmla="*/ 5490406 w 6552172"/>
                <a:gd name="connsiteY10951" fmla="*/ 46099 h 6415289"/>
                <a:gd name="connsiteX10952" fmla="*/ 5482710 w 6552172"/>
                <a:gd name="connsiteY10952" fmla="*/ 44954 h 6415289"/>
                <a:gd name="connsiteX10953" fmla="*/ 5474250 w 6552172"/>
                <a:gd name="connsiteY10953" fmla="*/ 47244 h 6415289"/>
                <a:gd name="connsiteX10954" fmla="*/ 5467572 w 6552172"/>
                <a:gd name="connsiteY10954" fmla="*/ 45889 h 6415289"/>
                <a:gd name="connsiteX10955" fmla="*/ 5466872 w 6552172"/>
                <a:gd name="connsiteY10955" fmla="*/ 44318 h 6415289"/>
                <a:gd name="connsiteX10956" fmla="*/ 5482455 w 6552172"/>
                <a:gd name="connsiteY10956" fmla="*/ 31215 h 6415289"/>
                <a:gd name="connsiteX10957" fmla="*/ 5462419 w 6552172"/>
                <a:gd name="connsiteY10957" fmla="*/ 171469 h 6415289"/>
                <a:gd name="connsiteX10958" fmla="*/ 5465663 w 6552172"/>
                <a:gd name="connsiteY10958" fmla="*/ 174649 h 6415289"/>
                <a:gd name="connsiteX10959" fmla="*/ 5464328 w 6552172"/>
                <a:gd name="connsiteY10959" fmla="*/ 177766 h 6415289"/>
                <a:gd name="connsiteX10960" fmla="*/ 5461020 w 6552172"/>
                <a:gd name="connsiteY10960" fmla="*/ 174649 h 6415289"/>
                <a:gd name="connsiteX10961" fmla="*/ 5462165 w 6552172"/>
                <a:gd name="connsiteY10961" fmla="*/ 171214 h 6415289"/>
                <a:gd name="connsiteX10962" fmla="*/ 5465663 w 6552172"/>
                <a:gd name="connsiteY10962" fmla="*/ 2037003 h 6415289"/>
                <a:gd name="connsiteX10963" fmla="*/ 5460766 w 6552172"/>
                <a:gd name="connsiteY10963" fmla="*/ 2043364 h 6415289"/>
                <a:gd name="connsiteX10964" fmla="*/ 5456695 w 6552172"/>
                <a:gd name="connsiteY10964" fmla="*/ 2039662 h 6415289"/>
                <a:gd name="connsiteX10965" fmla="*/ 5456949 w 6552172"/>
                <a:gd name="connsiteY10965" fmla="*/ 2038148 h 6415289"/>
                <a:gd name="connsiteX10966" fmla="*/ 5465409 w 6552172"/>
                <a:gd name="connsiteY10966" fmla="*/ 2036748 h 6415289"/>
                <a:gd name="connsiteX10967" fmla="*/ 5457267 w 6552172"/>
                <a:gd name="connsiteY10967" fmla="*/ 118675 h 6415289"/>
                <a:gd name="connsiteX10968" fmla="*/ 5442192 w 6552172"/>
                <a:gd name="connsiteY10968" fmla="*/ 129170 h 6415289"/>
                <a:gd name="connsiteX10969" fmla="*/ 5446009 w 6552172"/>
                <a:gd name="connsiteY10969" fmla="*/ 114986 h 6415289"/>
                <a:gd name="connsiteX10970" fmla="*/ 5457013 w 6552172"/>
                <a:gd name="connsiteY10970" fmla="*/ 118420 h 6415289"/>
                <a:gd name="connsiteX10971" fmla="*/ 5441047 w 6552172"/>
                <a:gd name="connsiteY10971" fmla="*/ 33060 h 6415289"/>
                <a:gd name="connsiteX10972" fmla="*/ 5442447 w 6552172"/>
                <a:gd name="connsiteY10972" fmla="*/ 36176 h 6415289"/>
                <a:gd name="connsiteX10973" fmla="*/ 5439139 w 6552172"/>
                <a:gd name="connsiteY10973" fmla="*/ 39357 h 6415289"/>
                <a:gd name="connsiteX10974" fmla="*/ 5437740 w 6552172"/>
                <a:gd name="connsiteY10974" fmla="*/ 36176 h 6415289"/>
                <a:gd name="connsiteX10975" fmla="*/ 5440793 w 6552172"/>
                <a:gd name="connsiteY10975" fmla="*/ 32805 h 6415289"/>
                <a:gd name="connsiteX10976" fmla="*/ 5425400 w 6552172"/>
                <a:gd name="connsiteY10976" fmla="*/ 20338 h 6415289"/>
                <a:gd name="connsiteX10977" fmla="*/ 5432906 w 6552172"/>
                <a:gd name="connsiteY10977" fmla="*/ 20338 h 6415289"/>
                <a:gd name="connsiteX10978" fmla="*/ 5434369 w 6552172"/>
                <a:gd name="connsiteY10978" fmla="*/ 28798 h 6415289"/>
                <a:gd name="connsiteX10979" fmla="*/ 5428453 w 6552172"/>
                <a:gd name="connsiteY10979" fmla="*/ 33123 h 6415289"/>
                <a:gd name="connsiteX10980" fmla="*/ 5425146 w 6552172"/>
                <a:gd name="connsiteY10980" fmla="*/ 20147 h 6415289"/>
                <a:gd name="connsiteX10981" fmla="*/ 5424064 w 6552172"/>
                <a:gd name="connsiteY10981" fmla="*/ 1702874 h 6415289"/>
                <a:gd name="connsiteX10982" fmla="*/ 5420184 w 6552172"/>
                <a:gd name="connsiteY10982" fmla="*/ 1706818 h 6415289"/>
                <a:gd name="connsiteX10983" fmla="*/ 5414205 w 6552172"/>
                <a:gd name="connsiteY10983" fmla="*/ 1697404 h 6415289"/>
                <a:gd name="connsiteX10984" fmla="*/ 5420566 w 6552172"/>
                <a:gd name="connsiteY10984" fmla="*/ 1693461 h 6415289"/>
                <a:gd name="connsiteX10985" fmla="*/ 5423810 w 6552172"/>
                <a:gd name="connsiteY10985" fmla="*/ 1702684 h 6415289"/>
                <a:gd name="connsiteX10986" fmla="*/ 5412997 w 6552172"/>
                <a:gd name="connsiteY10986" fmla="*/ 73895 h 6415289"/>
                <a:gd name="connsiteX10987" fmla="*/ 5419357 w 6552172"/>
                <a:gd name="connsiteY10987" fmla="*/ 78297 h 6415289"/>
                <a:gd name="connsiteX10988" fmla="*/ 5419357 w 6552172"/>
                <a:gd name="connsiteY10988" fmla="*/ 80256 h 6415289"/>
                <a:gd name="connsiteX10989" fmla="*/ 5410834 w 6552172"/>
                <a:gd name="connsiteY10989" fmla="*/ 84454 h 6415289"/>
                <a:gd name="connsiteX10990" fmla="*/ 5406445 w 6552172"/>
                <a:gd name="connsiteY10990" fmla="*/ 78125 h 6415289"/>
                <a:gd name="connsiteX10991" fmla="*/ 5412742 w 6552172"/>
                <a:gd name="connsiteY10991" fmla="*/ 73705 h 6415289"/>
                <a:gd name="connsiteX10992" fmla="*/ 5407526 w 6552172"/>
                <a:gd name="connsiteY10992" fmla="*/ 104872 h 6415289"/>
                <a:gd name="connsiteX10993" fmla="*/ 5408799 w 6552172"/>
                <a:gd name="connsiteY10993" fmla="*/ 113014 h 6415289"/>
                <a:gd name="connsiteX10994" fmla="*/ 5391307 w 6552172"/>
                <a:gd name="connsiteY10994" fmla="*/ 113014 h 6415289"/>
                <a:gd name="connsiteX10995" fmla="*/ 5407272 w 6552172"/>
                <a:gd name="connsiteY10995" fmla="*/ 104681 h 6415289"/>
                <a:gd name="connsiteX10996" fmla="*/ 5399258 w 6552172"/>
                <a:gd name="connsiteY10996" fmla="*/ 2789094 h 6415289"/>
                <a:gd name="connsiteX10997" fmla="*/ 5394360 w 6552172"/>
                <a:gd name="connsiteY10997" fmla="*/ 2782733 h 6415289"/>
                <a:gd name="connsiteX10998" fmla="*/ 5403137 w 6552172"/>
                <a:gd name="connsiteY10998" fmla="*/ 2784069 h 6415289"/>
                <a:gd name="connsiteX10999" fmla="*/ 5400275 w 6552172"/>
                <a:gd name="connsiteY10999" fmla="*/ 2788858 h 6415289"/>
                <a:gd name="connsiteX11000" fmla="*/ 5399003 w 6552172"/>
                <a:gd name="connsiteY11000" fmla="*/ 2788966 h 6415289"/>
                <a:gd name="connsiteX11001" fmla="*/ 5394042 w 6552172"/>
                <a:gd name="connsiteY11001" fmla="*/ 2860715 h 6415289"/>
                <a:gd name="connsiteX11002" fmla="*/ 5376741 w 6552172"/>
                <a:gd name="connsiteY11002" fmla="*/ 2862115 h 6415289"/>
                <a:gd name="connsiteX11003" fmla="*/ 5376041 w 6552172"/>
                <a:gd name="connsiteY11003" fmla="*/ 2854857 h 6415289"/>
                <a:gd name="connsiteX11004" fmla="*/ 5381257 w 6552172"/>
                <a:gd name="connsiteY11004" fmla="*/ 2853146 h 6415289"/>
                <a:gd name="connsiteX11005" fmla="*/ 5386536 w 6552172"/>
                <a:gd name="connsiteY11005" fmla="*/ 2848057 h 6415289"/>
                <a:gd name="connsiteX11006" fmla="*/ 5388699 w 6552172"/>
                <a:gd name="connsiteY11006" fmla="*/ 2840997 h 6415289"/>
                <a:gd name="connsiteX11007" fmla="*/ 5391243 w 6552172"/>
                <a:gd name="connsiteY11007" fmla="*/ 2848884 h 6415289"/>
                <a:gd name="connsiteX11008" fmla="*/ 5393787 w 6552172"/>
                <a:gd name="connsiteY11008" fmla="*/ 2860715 h 6415289"/>
                <a:gd name="connsiteX11009" fmla="*/ 5282983 w 6552172"/>
                <a:gd name="connsiteY11009" fmla="*/ 6088142 h 6415289"/>
                <a:gd name="connsiteX11010" fmla="*/ 5285910 w 6552172"/>
                <a:gd name="connsiteY11010" fmla="*/ 6094503 h 6415289"/>
                <a:gd name="connsiteX11011" fmla="*/ 5278150 w 6552172"/>
                <a:gd name="connsiteY11011" fmla="*/ 6095902 h 6415289"/>
                <a:gd name="connsiteX11012" fmla="*/ 5282729 w 6552172"/>
                <a:gd name="connsiteY11012" fmla="*/ 6088015 h 6415289"/>
                <a:gd name="connsiteX11013" fmla="*/ 5272552 w 6552172"/>
                <a:gd name="connsiteY11013" fmla="*/ 5920855 h 6415289"/>
                <a:gd name="connsiteX11014" fmla="*/ 5278404 w 6552172"/>
                <a:gd name="connsiteY11014" fmla="*/ 5913413 h 6415289"/>
                <a:gd name="connsiteX11015" fmla="*/ 5284765 w 6552172"/>
                <a:gd name="connsiteY11015" fmla="*/ 5917357 h 6415289"/>
                <a:gd name="connsiteX11016" fmla="*/ 5273277 w 6552172"/>
                <a:gd name="connsiteY11016" fmla="*/ 5921288 h 6415289"/>
                <a:gd name="connsiteX11017" fmla="*/ 5272298 w 6552172"/>
                <a:gd name="connsiteY11017" fmla="*/ 5920728 h 6415289"/>
                <a:gd name="connsiteX11018" fmla="*/ 5268036 w 6552172"/>
                <a:gd name="connsiteY11018" fmla="*/ 5760120 h 6415289"/>
                <a:gd name="connsiteX11019" fmla="*/ 5264156 w 6552172"/>
                <a:gd name="connsiteY11019" fmla="*/ 5755476 h 6415289"/>
                <a:gd name="connsiteX11020" fmla="*/ 5289599 w 6552172"/>
                <a:gd name="connsiteY11020" fmla="*/ 5758848 h 6415289"/>
                <a:gd name="connsiteX11021" fmla="*/ 5267782 w 6552172"/>
                <a:gd name="connsiteY11021" fmla="*/ 5759993 h 6415289"/>
                <a:gd name="connsiteX11022" fmla="*/ 5234897 w 6552172"/>
                <a:gd name="connsiteY11022" fmla="*/ 5774940 h 6415289"/>
                <a:gd name="connsiteX11023" fmla="*/ 5241887 w 6552172"/>
                <a:gd name="connsiteY11023" fmla="*/ 5784202 h 6415289"/>
                <a:gd name="connsiteX11024" fmla="*/ 5239922 w 6552172"/>
                <a:gd name="connsiteY11024" fmla="*/ 5788489 h 6415289"/>
                <a:gd name="connsiteX11025" fmla="*/ 5242657 w 6552172"/>
                <a:gd name="connsiteY11025" fmla="*/ 5796376 h 6415289"/>
                <a:gd name="connsiteX11026" fmla="*/ 5248700 w 6552172"/>
                <a:gd name="connsiteY11026" fmla="*/ 5803309 h 6415289"/>
                <a:gd name="connsiteX11027" fmla="*/ 5237568 w 6552172"/>
                <a:gd name="connsiteY11027" fmla="*/ 5802800 h 6415289"/>
                <a:gd name="connsiteX11028" fmla="*/ 5234642 w 6552172"/>
                <a:gd name="connsiteY11028" fmla="*/ 5774813 h 6415289"/>
                <a:gd name="connsiteX11029" fmla="*/ 5238141 w 6552172"/>
                <a:gd name="connsiteY11029" fmla="*/ 5675141 h 6415289"/>
                <a:gd name="connsiteX11030" fmla="*/ 5238141 w 6552172"/>
                <a:gd name="connsiteY11030" fmla="*/ 5675141 h 6415289"/>
                <a:gd name="connsiteX11031" fmla="*/ 5238713 w 6552172"/>
                <a:gd name="connsiteY11031" fmla="*/ 5681056 h 6415289"/>
                <a:gd name="connsiteX11032" fmla="*/ 5235024 w 6552172"/>
                <a:gd name="connsiteY11032" fmla="*/ 5681056 h 6415289"/>
                <a:gd name="connsiteX11033" fmla="*/ 5237823 w 6552172"/>
                <a:gd name="connsiteY11033" fmla="*/ 5675014 h 6415289"/>
                <a:gd name="connsiteX11034" fmla="*/ 5237759 w 6552172"/>
                <a:gd name="connsiteY11034" fmla="*/ 5587999 h 6415289"/>
                <a:gd name="connsiteX11035" fmla="*/ 5227582 w 6552172"/>
                <a:gd name="connsiteY11035" fmla="*/ 5581638 h 6415289"/>
                <a:gd name="connsiteX11036" fmla="*/ 5247873 w 6552172"/>
                <a:gd name="connsiteY11036" fmla="*/ 5583229 h 6415289"/>
                <a:gd name="connsiteX11037" fmla="*/ 5237823 w 6552172"/>
                <a:gd name="connsiteY11037" fmla="*/ 5587872 h 6415289"/>
                <a:gd name="connsiteX11038" fmla="*/ 5220776 w 6552172"/>
                <a:gd name="connsiteY11038" fmla="*/ 6010923 h 6415289"/>
                <a:gd name="connsiteX11039" fmla="*/ 5224020 w 6552172"/>
                <a:gd name="connsiteY11039" fmla="*/ 6014040 h 6415289"/>
                <a:gd name="connsiteX11040" fmla="*/ 5220903 w 6552172"/>
                <a:gd name="connsiteY11040" fmla="*/ 6017284 h 6415289"/>
                <a:gd name="connsiteX11041" fmla="*/ 5217659 w 6552172"/>
                <a:gd name="connsiteY11041" fmla="*/ 6014167 h 6415289"/>
                <a:gd name="connsiteX11042" fmla="*/ 5217659 w 6552172"/>
                <a:gd name="connsiteY11042" fmla="*/ 6014103 h 6415289"/>
                <a:gd name="connsiteX11043" fmla="*/ 5220522 w 6552172"/>
                <a:gd name="connsiteY11043" fmla="*/ 6010796 h 6415289"/>
                <a:gd name="connsiteX11044" fmla="*/ 5214415 w 6552172"/>
                <a:gd name="connsiteY11044" fmla="*/ 5790715 h 6415289"/>
                <a:gd name="connsiteX11045" fmla="*/ 5217596 w 6552172"/>
                <a:gd name="connsiteY11045" fmla="*/ 5787535 h 6415289"/>
                <a:gd name="connsiteX11046" fmla="*/ 5220776 w 6552172"/>
                <a:gd name="connsiteY11046" fmla="*/ 5790715 h 6415289"/>
                <a:gd name="connsiteX11047" fmla="*/ 5217596 w 6552172"/>
                <a:gd name="connsiteY11047" fmla="*/ 5793895 h 6415289"/>
                <a:gd name="connsiteX11048" fmla="*/ 5214415 w 6552172"/>
                <a:gd name="connsiteY11048" fmla="*/ 5790715 h 6415289"/>
                <a:gd name="connsiteX11049" fmla="*/ 5212062 w 6552172"/>
                <a:gd name="connsiteY11049" fmla="*/ 5412316 h 6415289"/>
                <a:gd name="connsiteX11050" fmla="*/ 5219313 w 6552172"/>
                <a:gd name="connsiteY11050" fmla="*/ 5407291 h 6415289"/>
                <a:gd name="connsiteX11051" fmla="*/ 5227455 w 6552172"/>
                <a:gd name="connsiteY11051" fmla="*/ 5402648 h 6415289"/>
                <a:gd name="connsiteX11052" fmla="*/ 5231780 w 6552172"/>
                <a:gd name="connsiteY11052" fmla="*/ 5401439 h 6415289"/>
                <a:gd name="connsiteX11053" fmla="*/ 5228345 w 6552172"/>
                <a:gd name="connsiteY11053" fmla="*/ 5409963 h 6415289"/>
                <a:gd name="connsiteX11054" fmla="*/ 5211998 w 6552172"/>
                <a:gd name="connsiteY11054" fmla="*/ 5412189 h 6415289"/>
                <a:gd name="connsiteX11055" fmla="*/ 5187891 w 6552172"/>
                <a:gd name="connsiteY11055" fmla="*/ 5359649 h 6415289"/>
                <a:gd name="connsiteX11056" fmla="*/ 5186492 w 6552172"/>
                <a:gd name="connsiteY11056" fmla="*/ 5356533 h 6415289"/>
                <a:gd name="connsiteX11057" fmla="*/ 5189799 w 6552172"/>
                <a:gd name="connsiteY11057" fmla="*/ 5353352 h 6415289"/>
                <a:gd name="connsiteX11058" fmla="*/ 5189799 w 6552172"/>
                <a:gd name="connsiteY11058" fmla="*/ 5353352 h 6415289"/>
                <a:gd name="connsiteX11059" fmla="*/ 5191135 w 6552172"/>
                <a:gd name="connsiteY11059" fmla="*/ 5356533 h 6415289"/>
                <a:gd name="connsiteX11060" fmla="*/ 5187827 w 6552172"/>
                <a:gd name="connsiteY11060" fmla="*/ 5359522 h 6415289"/>
                <a:gd name="connsiteX11061" fmla="*/ 5195079 w 6552172"/>
                <a:gd name="connsiteY11061" fmla="*/ 5466001 h 6415289"/>
                <a:gd name="connsiteX11062" fmla="*/ 5191453 w 6552172"/>
                <a:gd name="connsiteY11062" fmla="*/ 5469753 h 6415289"/>
                <a:gd name="connsiteX11063" fmla="*/ 5186492 w 6552172"/>
                <a:gd name="connsiteY11063" fmla="*/ 5464792 h 6415289"/>
                <a:gd name="connsiteX11064" fmla="*/ 5195015 w 6552172"/>
                <a:gd name="connsiteY11064" fmla="*/ 5465873 h 6415289"/>
                <a:gd name="connsiteX11065" fmla="*/ 5182357 w 6552172"/>
                <a:gd name="connsiteY11065" fmla="*/ 5341267 h 6415289"/>
                <a:gd name="connsiteX11066" fmla="*/ 5188718 w 6552172"/>
                <a:gd name="connsiteY11066" fmla="*/ 5335797 h 6415289"/>
                <a:gd name="connsiteX11067" fmla="*/ 5187318 w 6552172"/>
                <a:gd name="connsiteY11067" fmla="*/ 5341076 h 6415289"/>
                <a:gd name="connsiteX11068" fmla="*/ 5182103 w 6552172"/>
                <a:gd name="connsiteY11068" fmla="*/ 5341394 h 6415289"/>
                <a:gd name="connsiteX11069" fmla="*/ 5185474 w 6552172"/>
                <a:gd name="connsiteY11069" fmla="*/ 5328545 h 6415289"/>
                <a:gd name="connsiteX11070" fmla="*/ 5194442 w 6552172"/>
                <a:gd name="connsiteY11070" fmla="*/ 5315824 h 6415289"/>
                <a:gd name="connsiteX11071" fmla="*/ 5194442 w 6552172"/>
                <a:gd name="connsiteY11071" fmla="*/ 5324475 h 6415289"/>
                <a:gd name="connsiteX11072" fmla="*/ 5185219 w 6552172"/>
                <a:gd name="connsiteY11072" fmla="*/ 5328673 h 6415289"/>
                <a:gd name="connsiteX11073" fmla="*/ 5189799 w 6552172"/>
                <a:gd name="connsiteY11073" fmla="*/ 4431685 h 6415289"/>
                <a:gd name="connsiteX11074" fmla="*/ 5194252 w 6552172"/>
                <a:gd name="connsiteY11074" fmla="*/ 4428504 h 6415289"/>
                <a:gd name="connsiteX11075" fmla="*/ 5200613 w 6552172"/>
                <a:gd name="connsiteY11075" fmla="*/ 4431685 h 6415289"/>
                <a:gd name="connsiteX11076" fmla="*/ 5196160 w 6552172"/>
                <a:gd name="connsiteY11076" fmla="*/ 4434801 h 6415289"/>
                <a:gd name="connsiteX11077" fmla="*/ 5189545 w 6552172"/>
                <a:gd name="connsiteY11077" fmla="*/ 4431367 h 6415289"/>
                <a:gd name="connsiteX11078" fmla="*/ 5189799 w 6552172"/>
                <a:gd name="connsiteY11078" fmla="*/ 4006725 h 6415289"/>
                <a:gd name="connsiteX11079" fmla="*/ 5192916 w 6552172"/>
                <a:gd name="connsiteY11079" fmla="*/ 4005389 h 6415289"/>
                <a:gd name="connsiteX11080" fmla="*/ 5195969 w 6552172"/>
                <a:gd name="connsiteY11080" fmla="*/ 4008697 h 6415289"/>
                <a:gd name="connsiteX11081" fmla="*/ 5192916 w 6552172"/>
                <a:gd name="connsiteY11081" fmla="*/ 4010096 h 6415289"/>
                <a:gd name="connsiteX11082" fmla="*/ 5189519 w 6552172"/>
                <a:gd name="connsiteY11082" fmla="*/ 4007018 h 6415289"/>
                <a:gd name="connsiteX11083" fmla="*/ 5189545 w 6552172"/>
                <a:gd name="connsiteY11083" fmla="*/ 4006407 h 6415289"/>
                <a:gd name="connsiteX11084" fmla="*/ 5190563 w 6552172"/>
                <a:gd name="connsiteY11084" fmla="*/ 4471757 h 6415289"/>
                <a:gd name="connsiteX11085" fmla="*/ 5195969 w 6552172"/>
                <a:gd name="connsiteY11085" fmla="*/ 4467877 h 6415289"/>
                <a:gd name="connsiteX11086" fmla="*/ 5201376 w 6552172"/>
                <a:gd name="connsiteY11086" fmla="*/ 4471757 h 6415289"/>
                <a:gd name="connsiteX11087" fmla="*/ 5195969 w 6552172"/>
                <a:gd name="connsiteY11087" fmla="*/ 4475701 h 6415289"/>
                <a:gd name="connsiteX11088" fmla="*/ 5190308 w 6552172"/>
                <a:gd name="connsiteY11088" fmla="*/ 4471439 h 6415289"/>
                <a:gd name="connsiteX11089" fmla="*/ 5201566 w 6552172"/>
                <a:gd name="connsiteY11089" fmla="*/ 5191917 h 6415289"/>
                <a:gd name="connsiteX11090" fmla="*/ 5205065 w 6552172"/>
                <a:gd name="connsiteY11090" fmla="*/ 5196879 h 6415289"/>
                <a:gd name="connsiteX11091" fmla="*/ 5199913 w 6552172"/>
                <a:gd name="connsiteY11091" fmla="*/ 5200441 h 6415289"/>
                <a:gd name="connsiteX11092" fmla="*/ 5201566 w 6552172"/>
                <a:gd name="connsiteY11092" fmla="*/ 5191917 h 6415289"/>
                <a:gd name="connsiteX11093" fmla="*/ 5210662 w 6552172"/>
                <a:gd name="connsiteY11093" fmla="*/ 2144181 h 6415289"/>
                <a:gd name="connsiteX11094" fmla="*/ 5205256 w 6552172"/>
                <a:gd name="connsiteY11094" fmla="*/ 2149651 h 6415289"/>
                <a:gd name="connsiteX11095" fmla="*/ 5202521 w 6552172"/>
                <a:gd name="connsiteY11095" fmla="*/ 2146916 h 6415289"/>
                <a:gd name="connsiteX11096" fmla="*/ 5207927 w 6552172"/>
                <a:gd name="connsiteY11096" fmla="*/ 2141382 h 6415289"/>
                <a:gd name="connsiteX11097" fmla="*/ 5210662 w 6552172"/>
                <a:gd name="connsiteY11097" fmla="*/ 2144181 h 6415289"/>
                <a:gd name="connsiteX11098" fmla="*/ 5208118 w 6552172"/>
                <a:gd name="connsiteY11098" fmla="*/ 2126689 h 6415289"/>
                <a:gd name="connsiteX11099" fmla="*/ 5214479 w 6552172"/>
                <a:gd name="connsiteY11099" fmla="*/ 2121918 h 6415289"/>
                <a:gd name="connsiteX11100" fmla="*/ 5220458 w 6552172"/>
                <a:gd name="connsiteY11100" fmla="*/ 2125419 h 6415289"/>
                <a:gd name="connsiteX11101" fmla="*/ 5216953 w 6552172"/>
                <a:gd name="connsiteY11101" fmla="*/ 2131396 h 6415289"/>
                <a:gd name="connsiteX11102" fmla="*/ 5214479 w 6552172"/>
                <a:gd name="connsiteY11102" fmla="*/ 2131396 h 6415289"/>
                <a:gd name="connsiteX11103" fmla="*/ 5208118 w 6552172"/>
                <a:gd name="connsiteY11103" fmla="*/ 2126689 h 6415289"/>
                <a:gd name="connsiteX11104" fmla="*/ 5209390 w 6552172"/>
                <a:gd name="connsiteY11104" fmla="*/ 2164344 h 6415289"/>
                <a:gd name="connsiteX11105" fmla="*/ 5221667 w 6552172"/>
                <a:gd name="connsiteY11105" fmla="*/ 2162627 h 6415289"/>
                <a:gd name="connsiteX11106" fmla="*/ 5218613 w 6552172"/>
                <a:gd name="connsiteY11106" fmla="*/ 2172295 h 6415289"/>
                <a:gd name="connsiteX11107" fmla="*/ 5212761 w 6552172"/>
                <a:gd name="connsiteY11107" fmla="*/ 2178656 h 6415289"/>
                <a:gd name="connsiteX11108" fmla="*/ 5209899 w 6552172"/>
                <a:gd name="connsiteY11108" fmla="*/ 2185017 h 6415289"/>
                <a:gd name="connsiteX11109" fmla="*/ 5209390 w 6552172"/>
                <a:gd name="connsiteY11109" fmla="*/ 2164344 h 6415289"/>
                <a:gd name="connsiteX11110" fmla="*/ 5237187 w 6552172"/>
                <a:gd name="connsiteY11110" fmla="*/ 2334366 h 6415289"/>
                <a:gd name="connsiteX11111" fmla="*/ 5242211 w 6552172"/>
                <a:gd name="connsiteY11111" fmla="*/ 2321645 h 6415289"/>
                <a:gd name="connsiteX11112" fmla="*/ 5245328 w 6552172"/>
                <a:gd name="connsiteY11112" fmla="*/ 2331313 h 6415289"/>
                <a:gd name="connsiteX11113" fmla="*/ 5237187 w 6552172"/>
                <a:gd name="connsiteY11113" fmla="*/ 2334366 h 6415289"/>
                <a:gd name="connsiteX11114" fmla="*/ 5239095 w 6552172"/>
                <a:gd name="connsiteY11114" fmla="*/ 2375266 h 6415289"/>
                <a:gd name="connsiteX11115" fmla="*/ 5236041 w 6552172"/>
                <a:gd name="connsiteY11115" fmla="*/ 2379973 h 6415289"/>
                <a:gd name="connsiteX11116" fmla="*/ 5232925 w 6552172"/>
                <a:gd name="connsiteY11116" fmla="*/ 2375266 h 6415289"/>
                <a:gd name="connsiteX11117" fmla="*/ 5236041 w 6552172"/>
                <a:gd name="connsiteY11117" fmla="*/ 2370495 h 6415289"/>
                <a:gd name="connsiteX11118" fmla="*/ 5239095 w 6552172"/>
                <a:gd name="connsiteY11118" fmla="*/ 2375266 h 6415289"/>
                <a:gd name="connsiteX11119" fmla="*/ 5257732 w 6552172"/>
                <a:gd name="connsiteY11119" fmla="*/ 204290 h 6415289"/>
                <a:gd name="connsiteX11120" fmla="*/ 5247300 w 6552172"/>
                <a:gd name="connsiteY11120" fmla="*/ 206516 h 6415289"/>
                <a:gd name="connsiteX11121" fmla="*/ 5256205 w 6552172"/>
                <a:gd name="connsiteY11121" fmla="*/ 197548 h 6415289"/>
                <a:gd name="connsiteX11122" fmla="*/ 5257732 w 6552172"/>
                <a:gd name="connsiteY11122" fmla="*/ 204290 h 6415289"/>
                <a:gd name="connsiteX11123" fmla="*/ 5262248 w 6552172"/>
                <a:gd name="connsiteY11123" fmla="*/ 290541 h 6415289"/>
                <a:gd name="connsiteX11124" fmla="*/ 5261103 w 6552172"/>
                <a:gd name="connsiteY11124" fmla="*/ 295376 h 6415289"/>
                <a:gd name="connsiteX11125" fmla="*/ 5256332 w 6552172"/>
                <a:gd name="connsiteY11125" fmla="*/ 294231 h 6415289"/>
                <a:gd name="connsiteX11126" fmla="*/ 5257477 w 6552172"/>
                <a:gd name="connsiteY11126" fmla="*/ 289396 h 6415289"/>
                <a:gd name="connsiteX11127" fmla="*/ 5262209 w 6552172"/>
                <a:gd name="connsiteY11127" fmla="*/ 290484 h 6415289"/>
                <a:gd name="connsiteX11128" fmla="*/ 5262248 w 6552172"/>
                <a:gd name="connsiteY11128" fmla="*/ 290541 h 6415289"/>
                <a:gd name="connsiteX11129" fmla="*/ 5254615 w 6552172"/>
                <a:gd name="connsiteY11129" fmla="*/ 1168320 h 6415289"/>
                <a:gd name="connsiteX11130" fmla="*/ 5253279 w 6552172"/>
                <a:gd name="connsiteY11130" fmla="*/ 1171437 h 6415289"/>
                <a:gd name="connsiteX11131" fmla="*/ 5249971 w 6552172"/>
                <a:gd name="connsiteY11131" fmla="*/ 1168320 h 6415289"/>
                <a:gd name="connsiteX11132" fmla="*/ 5251371 w 6552172"/>
                <a:gd name="connsiteY11132" fmla="*/ 1165140 h 6415289"/>
                <a:gd name="connsiteX11133" fmla="*/ 5254647 w 6552172"/>
                <a:gd name="connsiteY11133" fmla="*/ 1168223 h 6415289"/>
                <a:gd name="connsiteX11134" fmla="*/ 5254615 w 6552172"/>
                <a:gd name="connsiteY11134" fmla="*/ 1168765 h 6415289"/>
                <a:gd name="connsiteX11135" fmla="*/ 5253533 w 6552172"/>
                <a:gd name="connsiteY11135" fmla="*/ 2176684 h 6415289"/>
                <a:gd name="connsiteX11136" fmla="*/ 5259894 w 6552172"/>
                <a:gd name="connsiteY11136" fmla="*/ 2171977 h 6415289"/>
                <a:gd name="connsiteX11137" fmla="*/ 5261803 w 6552172"/>
                <a:gd name="connsiteY11137" fmla="*/ 2183299 h 6415289"/>
                <a:gd name="connsiteX11138" fmla="*/ 5240176 w 6552172"/>
                <a:gd name="connsiteY11138" fmla="*/ 2188706 h 6415289"/>
                <a:gd name="connsiteX11139" fmla="*/ 5245901 w 6552172"/>
                <a:gd name="connsiteY11139" fmla="*/ 2181391 h 6415289"/>
                <a:gd name="connsiteX11140" fmla="*/ 5253533 w 6552172"/>
                <a:gd name="connsiteY11140" fmla="*/ 2177002 h 6415289"/>
                <a:gd name="connsiteX11141" fmla="*/ 5305564 w 6552172"/>
                <a:gd name="connsiteY11141" fmla="*/ 2820134 h 6415289"/>
                <a:gd name="connsiteX11142" fmla="*/ 5310462 w 6552172"/>
                <a:gd name="connsiteY11142" fmla="*/ 2823251 h 6415289"/>
                <a:gd name="connsiteX11143" fmla="*/ 5307536 w 6552172"/>
                <a:gd name="connsiteY11143" fmla="*/ 2826431 h 6415289"/>
                <a:gd name="connsiteX11144" fmla="*/ 5302702 w 6552172"/>
                <a:gd name="connsiteY11144" fmla="*/ 2823251 h 6415289"/>
                <a:gd name="connsiteX11145" fmla="*/ 5305564 w 6552172"/>
                <a:gd name="connsiteY11145" fmla="*/ 2820452 h 6415289"/>
                <a:gd name="connsiteX11146" fmla="*/ 5301430 w 6552172"/>
                <a:gd name="connsiteY11146" fmla="*/ 2137693 h 6415289"/>
                <a:gd name="connsiteX11147" fmla="*/ 5304546 w 6552172"/>
                <a:gd name="connsiteY11147" fmla="*/ 2134513 h 6415289"/>
                <a:gd name="connsiteX11148" fmla="*/ 5307790 w 6552172"/>
                <a:gd name="connsiteY11148" fmla="*/ 2137629 h 6415289"/>
                <a:gd name="connsiteX11149" fmla="*/ 5304674 w 6552172"/>
                <a:gd name="connsiteY11149" fmla="*/ 2140872 h 6415289"/>
                <a:gd name="connsiteX11150" fmla="*/ 5301430 w 6552172"/>
                <a:gd name="connsiteY11150" fmla="*/ 2137756 h 6415289"/>
                <a:gd name="connsiteX11151" fmla="*/ 5301430 w 6552172"/>
                <a:gd name="connsiteY11151" fmla="*/ 2137693 h 6415289"/>
                <a:gd name="connsiteX11152" fmla="*/ 5313515 w 6552172"/>
                <a:gd name="connsiteY11152" fmla="*/ 2307333 h 6415289"/>
                <a:gd name="connsiteX11153" fmla="*/ 5310335 w 6552172"/>
                <a:gd name="connsiteY11153" fmla="*/ 2304153 h 6415289"/>
                <a:gd name="connsiteX11154" fmla="*/ 5313515 w 6552172"/>
                <a:gd name="connsiteY11154" fmla="*/ 2300972 h 6415289"/>
                <a:gd name="connsiteX11155" fmla="*/ 5316696 w 6552172"/>
                <a:gd name="connsiteY11155" fmla="*/ 2304153 h 6415289"/>
                <a:gd name="connsiteX11156" fmla="*/ 5313515 w 6552172"/>
                <a:gd name="connsiteY11156" fmla="*/ 2307333 h 6415289"/>
                <a:gd name="connsiteX11157" fmla="*/ 5318031 w 6552172"/>
                <a:gd name="connsiteY11157" fmla="*/ 2687768 h 6415289"/>
                <a:gd name="connsiteX11158" fmla="*/ 5316912 w 6552172"/>
                <a:gd name="connsiteY11158" fmla="*/ 2692589 h 6415289"/>
                <a:gd name="connsiteX11159" fmla="*/ 5316886 w 6552172"/>
                <a:gd name="connsiteY11159" fmla="*/ 2692602 h 6415289"/>
                <a:gd name="connsiteX11160" fmla="*/ 5312154 w 6552172"/>
                <a:gd name="connsiteY11160" fmla="*/ 2691514 h 6415289"/>
                <a:gd name="connsiteX11161" fmla="*/ 5312116 w 6552172"/>
                <a:gd name="connsiteY11161" fmla="*/ 2691457 h 6415289"/>
                <a:gd name="connsiteX11162" fmla="*/ 5313261 w 6552172"/>
                <a:gd name="connsiteY11162" fmla="*/ 2686623 h 6415289"/>
                <a:gd name="connsiteX11163" fmla="*/ 5317955 w 6552172"/>
                <a:gd name="connsiteY11163" fmla="*/ 2687876 h 6415289"/>
                <a:gd name="connsiteX11164" fmla="*/ 5318031 w 6552172"/>
                <a:gd name="connsiteY11164" fmla="*/ 2688022 h 6415289"/>
                <a:gd name="connsiteX11165" fmla="*/ 5313706 w 6552172"/>
                <a:gd name="connsiteY11165" fmla="*/ 3071891 h 6415289"/>
                <a:gd name="connsiteX11166" fmla="*/ 5315042 w 6552172"/>
                <a:gd name="connsiteY11166" fmla="*/ 3075008 h 6415289"/>
                <a:gd name="connsiteX11167" fmla="*/ 5311798 w 6552172"/>
                <a:gd name="connsiteY11167" fmla="*/ 3078188 h 6415289"/>
                <a:gd name="connsiteX11168" fmla="*/ 5310462 w 6552172"/>
                <a:gd name="connsiteY11168" fmla="*/ 3075008 h 6415289"/>
                <a:gd name="connsiteX11169" fmla="*/ 5313706 w 6552172"/>
                <a:gd name="connsiteY11169" fmla="*/ 3072146 h 6415289"/>
                <a:gd name="connsiteX11170" fmla="*/ 5313706 w 6552172"/>
                <a:gd name="connsiteY11170" fmla="*/ 4094439 h 6415289"/>
                <a:gd name="connsiteX11171" fmla="*/ 5315042 w 6552172"/>
                <a:gd name="connsiteY11171" fmla="*/ 4097620 h 6415289"/>
                <a:gd name="connsiteX11172" fmla="*/ 5311798 w 6552172"/>
                <a:gd name="connsiteY11172" fmla="*/ 4100737 h 6415289"/>
                <a:gd name="connsiteX11173" fmla="*/ 5310462 w 6552172"/>
                <a:gd name="connsiteY11173" fmla="*/ 4097620 h 6415289"/>
                <a:gd name="connsiteX11174" fmla="*/ 5313706 w 6552172"/>
                <a:gd name="connsiteY11174" fmla="*/ 4094694 h 6415289"/>
                <a:gd name="connsiteX11175" fmla="*/ 5316632 w 6552172"/>
                <a:gd name="connsiteY11175" fmla="*/ 4113840 h 6415289"/>
                <a:gd name="connsiteX11176" fmla="*/ 5319551 w 6552172"/>
                <a:gd name="connsiteY11176" fmla="*/ 4119316 h 6415289"/>
                <a:gd name="connsiteX11177" fmla="*/ 5316632 w 6552172"/>
                <a:gd name="connsiteY11177" fmla="*/ 4122236 h 6415289"/>
                <a:gd name="connsiteX11178" fmla="*/ 5313515 w 6552172"/>
                <a:gd name="connsiteY11178" fmla="*/ 4118038 h 6415289"/>
                <a:gd name="connsiteX11179" fmla="*/ 5316632 w 6552172"/>
                <a:gd name="connsiteY11179" fmla="*/ 4114094 h 6415289"/>
                <a:gd name="connsiteX11180" fmla="*/ 5319749 w 6552172"/>
                <a:gd name="connsiteY11180" fmla="*/ 5557722 h 6415289"/>
                <a:gd name="connsiteX11181" fmla="*/ 5316632 w 6552172"/>
                <a:gd name="connsiteY11181" fmla="*/ 5560839 h 6415289"/>
                <a:gd name="connsiteX11182" fmla="*/ 5313515 w 6552172"/>
                <a:gd name="connsiteY11182" fmla="*/ 5557722 h 6415289"/>
                <a:gd name="connsiteX11183" fmla="*/ 5316632 w 6552172"/>
                <a:gd name="connsiteY11183" fmla="*/ 5554605 h 6415289"/>
                <a:gd name="connsiteX11184" fmla="*/ 5319749 w 6552172"/>
                <a:gd name="connsiteY11184" fmla="*/ 5557658 h 6415289"/>
                <a:gd name="connsiteX11185" fmla="*/ 5317523 w 6552172"/>
                <a:gd name="connsiteY11185" fmla="*/ 5099751 h 6415289"/>
                <a:gd name="connsiteX11186" fmla="*/ 5323438 w 6552172"/>
                <a:gd name="connsiteY11186" fmla="*/ 5101086 h 6415289"/>
                <a:gd name="connsiteX11187" fmla="*/ 5325664 w 6552172"/>
                <a:gd name="connsiteY11187" fmla="*/ 5106175 h 6415289"/>
                <a:gd name="connsiteX11188" fmla="*/ 5319749 w 6552172"/>
                <a:gd name="connsiteY11188" fmla="*/ 5104839 h 6415289"/>
                <a:gd name="connsiteX11189" fmla="*/ 5317523 w 6552172"/>
                <a:gd name="connsiteY11189" fmla="*/ 5099687 h 6415289"/>
                <a:gd name="connsiteX11190" fmla="*/ 5323056 w 6552172"/>
                <a:gd name="connsiteY11190" fmla="*/ 3789443 h 6415289"/>
                <a:gd name="connsiteX11191" fmla="*/ 5317649 w 6552172"/>
                <a:gd name="connsiteY11191" fmla="*/ 3781047 h 6415289"/>
                <a:gd name="connsiteX11192" fmla="*/ 5325918 w 6552172"/>
                <a:gd name="connsiteY11192" fmla="*/ 3786454 h 6415289"/>
                <a:gd name="connsiteX11193" fmla="*/ 5323056 w 6552172"/>
                <a:gd name="connsiteY11193" fmla="*/ 3789380 h 6415289"/>
                <a:gd name="connsiteX11194" fmla="*/ 5321466 w 6552172"/>
                <a:gd name="connsiteY11194" fmla="*/ 3487373 h 6415289"/>
                <a:gd name="connsiteX11195" fmla="*/ 5314660 w 6552172"/>
                <a:gd name="connsiteY11195" fmla="*/ 3478913 h 6415289"/>
                <a:gd name="connsiteX11196" fmla="*/ 5325918 w 6552172"/>
                <a:gd name="connsiteY11196" fmla="*/ 3484129 h 6415289"/>
                <a:gd name="connsiteX11197" fmla="*/ 5321466 w 6552172"/>
                <a:gd name="connsiteY11197" fmla="*/ 3487437 h 6415289"/>
                <a:gd name="connsiteX11198" fmla="*/ 5324583 w 6552172"/>
                <a:gd name="connsiteY11198" fmla="*/ 3269964 h 6415289"/>
                <a:gd name="connsiteX11199" fmla="*/ 5319749 w 6552172"/>
                <a:gd name="connsiteY11199" fmla="*/ 3273462 h 6415289"/>
                <a:gd name="connsiteX11200" fmla="*/ 5314704 w 6552172"/>
                <a:gd name="connsiteY11200" fmla="*/ 3266014 h 6415289"/>
                <a:gd name="connsiteX11201" fmla="*/ 5315550 w 6552172"/>
                <a:gd name="connsiteY11201" fmla="*/ 3263857 h 6415289"/>
                <a:gd name="connsiteX11202" fmla="*/ 5324583 w 6552172"/>
                <a:gd name="connsiteY11202" fmla="*/ 3270027 h 6415289"/>
                <a:gd name="connsiteX11203" fmla="*/ 5322038 w 6552172"/>
                <a:gd name="connsiteY11203" fmla="*/ 2580208 h 6415289"/>
                <a:gd name="connsiteX11204" fmla="*/ 5318286 w 6552172"/>
                <a:gd name="connsiteY11204" fmla="*/ 2580208 h 6415289"/>
                <a:gd name="connsiteX11205" fmla="*/ 5321529 w 6552172"/>
                <a:gd name="connsiteY11205" fmla="*/ 2572511 h 6415289"/>
                <a:gd name="connsiteX11206" fmla="*/ 5322038 w 6552172"/>
                <a:gd name="connsiteY11206" fmla="*/ 2580271 h 6415289"/>
                <a:gd name="connsiteX11207" fmla="*/ 5313706 w 6552172"/>
                <a:gd name="connsiteY11207" fmla="*/ 2084072 h 6415289"/>
                <a:gd name="connsiteX11208" fmla="*/ 5302702 w 6552172"/>
                <a:gd name="connsiteY11208" fmla="*/ 2074658 h 6415289"/>
                <a:gd name="connsiteX11209" fmla="*/ 5320321 w 6552172"/>
                <a:gd name="connsiteY11209" fmla="*/ 2059011 h 6415289"/>
                <a:gd name="connsiteX11210" fmla="*/ 5321911 w 6552172"/>
                <a:gd name="connsiteY11210" fmla="*/ 2068361 h 6415289"/>
                <a:gd name="connsiteX11211" fmla="*/ 5313706 w 6552172"/>
                <a:gd name="connsiteY11211" fmla="*/ 2084072 h 6415289"/>
                <a:gd name="connsiteX11212" fmla="*/ 5295069 w 6552172"/>
                <a:gd name="connsiteY11212" fmla="*/ 2339137 h 6415289"/>
                <a:gd name="connsiteX11213" fmla="*/ 5298122 w 6552172"/>
                <a:gd name="connsiteY11213" fmla="*/ 2337737 h 6415289"/>
                <a:gd name="connsiteX11214" fmla="*/ 5301239 w 6552172"/>
                <a:gd name="connsiteY11214" fmla="*/ 2341045 h 6415289"/>
                <a:gd name="connsiteX11215" fmla="*/ 5298122 w 6552172"/>
                <a:gd name="connsiteY11215" fmla="*/ 2342444 h 6415289"/>
                <a:gd name="connsiteX11216" fmla="*/ 5295069 w 6552172"/>
                <a:gd name="connsiteY11216" fmla="*/ 2339137 h 6415289"/>
                <a:gd name="connsiteX11217" fmla="*/ 5293288 w 6552172"/>
                <a:gd name="connsiteY11217" fmla="*/ 3257815 h 6415289"/>
                <a:gd name="connsiteX11218" fmla="*/ 5291380 w 6552172"/>
                <a:gd name="connsiteY11218" fmla="*/ 3255907 h 6415289"/>
                <a:gd name="connsiteX11219" fmla="*/ 5297359 w 6552172"/>
                <a:gd name="connsiteY11219" fmla="*/ 3255907 h 6415289"/>
                <a:gd name="connsiteX11220" fmla="*/ 5293161 w 6552172"/>
                <a:gd name="connsiteY11220" fmla="*/ 3257560 h 6415289"/>
                <a:gd name="connsiteX11221" fmla="*/ 5295069 w 6552172"/>
                <a:gd name="connsiteY11221" fmla="*/ 2327751 h 6415289"/>
                <a:gd name="connsiteX11222" fmla="*/ 5296913 w 6552172"/>
                <a:gd name="connsiteY11222" fmla="*/ 2325906 h 6415289"/>
                <a:gd name="connsiteX11223" fmla="*/ 5296913 w 6552172"/>
                <a:gd name="connsiteY11223" fmla="*/ 2331886 h 6415289"/>
                <a:gd name="connsiteX11224" fmla="*/ 5295069 w 6552172"/>
                <a:gd name="connsiteY11224" fmla="*/ 2327751 h 6415289"/>
                <a:gd name="connsiteX11225" fmla="*/ 5316377 w 6552172"/>
                <a:gd name="connsiteY11225" fmla="*/ 191823 h 6415289"/>
                <a:gd name="connsiteX11226" fmla="*/ 5304095 w 6552172"/>
                <a:gd name="connsiteY11226" fmla="*/ 194997 h 6415289"/>
                <a:gd name="connsiteX11227" fmla="*/ 5303084 w 6552172"/>
                <a:gd name="connsiteY11227" fmla="*/ 194304 h 6415289"/>
                <a:gd name="connsiteX11228" fmla="*/ 5308617 w 6552172"/>
                <a:gd name="connsiteY11228" fmla="*/ 184445 h 6415289"/>
                <a:gd name="connsiteX11229" fmla="*/ 5316505 w 6552172"/>
                <a:gd name="connsiteY11229" fmla="*/ 191823 h 6415289"/>
                <a:gd name="connsiteX11230" fmla="*/ 5311416 w 6552172"/>
                <a:gd name="connsiteY11230" fmla="*/ 173759 h 6415289"/>
                <a:gd name="connsiteX11231" fmla="*/ 5293415 w 6552172"/>
                <a:gd name="connsiteY11231" fmla="*/ 175921 h 6415289"/>
                <a:gd name="connsiteX11232" fmla="*/ 5290362 w 6552172"/>
                <a:gd name="connsiteY11232" fmla="*/ 170896 h 6415289"/>
                <a:gd name="connsiteX11233" fmla="*/ 5304992 w 6552172"/>
                <a:gd name="connsiteY11233" fmla="*/ 166762 h 6415289"/>
                <a:gd name="connsiteX11234" fmla="*/ 5311543 w 6552172"/>
                <a:gd name="connsiteY11234" fmla="*/ 173759 h 6415289"/>
                <a:gd name="connsiteX11235" fmla="*/ 5295069 w 6552172"/>
                <a:gd name="connsiteY11235" fmla="*/ 2002400 h 6415289"/>
                <a:gd name="connsiteX11236" fmla="*/ 5298249 w 6552172"/>
                <a:gd name="connsiteY11236" fmla="*/ 2008761 h 6415289"/>
                <a:gd name="connsiteX11237" fmla="*/ 5290489 w 6552172"/>
                <a:gd name="connsiteY11237" fmla="*/ 2015122 h 6415289"/>
                <a:gd name="connsiteX11238" fmla="*/ 5295069 w 6552172"/>
                <a:gd name="connsiteY11238" fmla="*/ 2002400 h 6415289"/>
                <a:gd name="connsiteX11239" fmla="*/ 5292080 w 6552172"/>
                <a:gd name="connsiteY11239" fmla="*/ 2104172 h 6415289"/>
                <a:gd name="connsiteX11240" fmla="*/ 5288963 w 6552172"/>
                <a:gd name="connsiteY11240" fmla="*/ 2109070 h 6415289"/>
                <a:gd name="connsiteX11241" fmla="*/ 5285910 w 6552172"/>
                <a:gd name="connsiteY11241" fmla="*/ 2106144 h 6415289"/>
                <a:gd name="connsiteX11242" fmla="*/ 5288963 w 6552172"/>
                <a:gd name="connsiteY11242" fmla="*/ 2101246 h 6415289"/>
                <a:gd name="connsiteX11243" fmla="*/ 5291825 w 6552172"/>
                <a:gd name="connsiteY11243" fmla="*/ 2104426 h 6415289"/>
                <a:gd name="connsiteX11244" fmla="*/ 5286228 w 6552172"/>
                <a:gd name="connsiteY11244" fmla="*/ 2290223 h 6415289"/>
                <a:gd name="connsiteX11245" fmla="*/ 5285910 w 6552172"/>
                <a:gd name="connsiteY11245" fmla="*/ 2296584 h 6415289"/>
                <a:gd name="connsiteX11246" fmla="*/ 5289472 w 6552172"/>
                <a:gd name="connsiteY11246" fmla="*/ 2305679 h 6415289"/>
                <a:gd name="connsiteX11247" fmla="*/ 5293288 w 6552172"/>
                <a:gd name="connsiteY11247" fmla="*/ 2313885 h 6415289"/>
                <a:gd name="connsiteX11248" fmla="*/ 5283111 w 6552172"/>
                <a:gd name="connsiteY11248" fmla="*/ 2309496 h 6415289"/>
                <a:gd name="connsiteX11249" fmla="*/ 5279613 w 6552172"/>
                <a:gd name="connsiteY11249" fmla="*/ 2295184 h 6415289"/>
                <a:gd name="connsiteX11250" fmla="*/ 5285973 w 6552172"/>
                <a:gd name="connsiteY11250" fmla="*/ 2290477 h 6415289"/>
                <a:gd name="connsiteX11251" fmla="*/ 5276560 w 6552172"/>
                <a:gd name="connsiteY11251" fmla="*/ 3337960 h 6415289"/>
                <a:gd name="connsiteX11252" fmla="*/ 5273442 w 6552172"/>
                <a:gd name="connsiteY11252" fmla="*/ 3339359 h 6415289"/>
                <a:gd name="connsiteX11253" fmla="*/ 5270389 w 6552172"/>
                <a:gd name="connsiteY11253" fmla="*/ 3335988 h 6415289"/>
                <a:gd name="connsiteX11254" fmla="*/ 5273442 w 6552172"/>
                <a:gd name="connsiteY11254" fmla="*/ 3334589 h 6415289"/>
                <a:gd name="connsiteX11255" fmla="*/ 5276305 w 6552172"/>
                <a:gd name="connsiteY11255" fmla="*/ 3338214 h 6415289"/>
                <a:gd name="connsiteX11256" fmla="*/ 5273442 w 6552172"/>
                <a:gd name="connsiteY11256" fmla="*/ 2763333 h 6415289"/>
                <a:gd name="connsiteX11257" fmla="*/ 5276560 w 6552172"/>
                <a:gd name="connsiteY11257" fmla="*/ 2761997 h 6415289"/>
                <a:gd name="connsiteX11258" fmla="*/ 5279676 w 6552172"/>
                <a:gd name="connsiteY11258" fmla="*/ 2765305 h 6415289"/>
                <a:gd name="connsiteX11259" fmla="*/ 5276560 w 6552172"/>
                <a:gd name="connsiteY11259" fmla="*/ 2766704 h 6415289"/>
                <a:gd name="connsiteX11260" fmla="*/ 5273188 w 6552172"/>
                <a:gd name="connsiteY11260" fmla="*/ 2763587 h 6415289"/>
                <a:gd name="connsiteX11261" fmla="*/ 5275224 w 6552172"/>
                <a:gd name="connsiteY11261" fmla="*/ 3637931 h 6415289"/>
                <a:gd name="connsiteX11262" fmla="*/ 5270517 w 6552172"/>
                <a:gd name="connsiteY11262" fmla="*/ 3641366 h 6415289"/>
                <a:gd name="connsiteX11263" fmla="*/ 5267654 w 6552172"/>
                <a:gd name="connsiteY11263" fmla="*/ 3630107 h 6415289"/>
                <a:gd name="connsiteX11264" fmla="*/ 5274969 w 6552172"/>
                <a:gd name="connsiteY11264" fmla="*/ 3638186 h 6415289"/>
                <a:gd name="connsiteX11265" fmla="*/ 5281266 w 6552172"/>
                <a:gd name="connsiteY11265" fmla="*/ 3881674 h 6415289"/>
                <a:gd name="connsiteX11266" fmla="*/ 5284383 w 6552172"/>
                <a:gd name="connsiteY11266" fmla="*/ 3886762 h 6415289"/>
                <a:gd name="connsiteX11267" fmla="*/ 5277622 w 6552172"/>
                <a:gd name="connsiteY11267" fmla="*/ 3889478 h 6415289"/>
                <a:gd name="connsiteX11268" fmla="*/ 5274906 w 6552172"/>
                <a:gd name="connsiteY11268" fmla="*/ 3886762 h 6415289"/>
                <a:gd name="connsiteX11269" fmla="*/ 5281012 w 6552172"/>
                <a:gd name="connsiteY11269" fmla="*/ 3881928 h 6415289"/>
                <a:gd name="connsiteX11270" fmla="*/ 5278150 w 6552172"/>
                <a:gd name="connsiteY11270" fmla="*/ 2194049 h 6415289"/>
                <a:gd name="connsiteX11271" fmla="*/ 5273442 w 6552172"/>
                <a:gd name="connsiteY11271" fmla="*/ 2190932 h 6415289"/>
                <a:gd name="connsiteX11272" fmla="*/ 5278150 w 6552172"/>
                <a:gd name="connsiteY11272" fmla="*/ 2187752 h 6415289"/>
                <a:gd name="connsiteX11273" fmla="*/ 5282793 w 6552172"/>
                <a:gd name="connsiteY11273" fmla="*/ 2190932 h 6415289"/>
                <a:gd name="connsiteX11274" fmla="*/ 5277895 w 6552172"/>
                <a:gd name="connsiteY11274" fmla="*/ 2194303 h 6415289"/>
                <a:gd name="connsiteX11275" fmla="*/ 5271789 w 6552172"/>
                <a:gd name="connsiteY11275" fmla="*/ 1722147 h 6415289"/>
                <a:gd name="connsiteX11276" fmla="*/ 5268927 w 6552172"/>
                <a:gd name="connsiteY11276" fmla="*/ 1718967 h 6415289"/>
                <a:gd name="connsiteX11277" fmla="*/ 5273761 w 6552172"/>
                <a:gd name="connsiteY11277" fmla="*/ 1715850 h 6415289"/>
                <a:gd name="connsiteX11278" fmla="*/ 5276623 w 6552172"/>
                <a:gd name="connsiteY11278" fmla="*/ 1718961 h 6415289"/>
                <a:gd name="connsiteX11279" fmla="*/ 5276623 w 6552172"/>
                <a:gd name="connsiteY11279" fmla="*/ 1718967 h 6415289"/>
                <a:gd name="connsiteX11280" fmla="*/ 5271471 w 6552172"/>
                <a:gd name="connsiteY11280" fmla="*/ 1722147 h 6415289"/>
                <a:gd name="connsiteX11281" fmla="*/ 5270262 w 6552172"/>
                <a:gd name="connsiteY11281" fmla="*/ 2219237 h 6415289"/>
                <a:gd name="connsiteX11282" fmla="*/ 5275096 w 6552172"/>
                <a:gd name="connsiteY11282" fmla="*/ 2222354 h 6415289"/>
                <a:gd name="connsiteX11283" fmla="*/ 5272171 w 6552172"/>
                <a:gd name="connsiteY11283" fmla="*/ 2225534 h 6415289"/>
                <a:gd name="connsiteX11284" fmla="*/ 5267336 w 6552172"/>
                <a:gd name="connsiteY11284" fmla="*/ 2222354 h 6415289"/>
                <a:gd name="connsiteX11285" fmla="*/ 5269944 w 6552172"/>
                <a:gd name="connsiteY11285" fmla="*/ 2219492 h 6415289"/>
                <a:gd name="connsiteX11286" fmla="*/ 5271089 w 6552172"/>
                <a:gd name="connsiteY11286" fmla="*/ 3379622 h 6415289"/>
                <a:gd name="connsiteX11287" fmla="*/ 5267336 w 6552172"/>
                <a:gd name="connsiteY11287" fmla="*/ 3383375 h 6415289"/>
                <a:gd name="connsiteX11288" fmla="*/ 5265174 w 6552172"/>
                <a:gd name="connsiteY11288" fmla="*/ 3378287 h 6415289"/>
                <a:gd name="connsiteX11289" fmla="*/ 5270771 w 6552172"/>
                <a:gd name="connsiteY11289" fmla="*/ 3379877 h 6415289"/>
                <a:gd name="connsiteX11290" fmla="*/ 5269626 w 6552172"/>
                <a:gd name="connsiteY11290" fmla="*/ 3902028 h 6415289"/>
                <a:gd name="connsiteX11291" fmla="*/ 5274969 w 6552172"/>
                <a:gd name="connsiteY11291" fmla="*/ 3910869 h 6415289"/>
                <a:gd name="connsiteX11292" fmla="*/ 5263011 w 6552172"/>
                <a:gd name="connsiteY11292" fmla="*/ 3918502 h 6415289"/>
                <a:gd name="connsiteX11293" fmla="*/ 5257986 w 6552172"/>
                <a:gd name="connsiteY11293" fmla="*/ 3908898 h 6415289"/>
                <a:gd name="connsiteX11294" fmla="*/ 5269626 w 6552172"/>
                <a:gd name="connsiteY11294" fmla="*/ 3902028 h 6415289"/>
                <a:gd name="connsiteX11295" fmla="*/ 5248700 w 6552172"/>
                <a:gd name="connsiteY11295" fmla="*/ 4421889 h 6415289"/>
                <a:gd name="connsiteX11296" fmla="*/ 5240621 w 6552172"/>
                <a:gd name="connsiteY11296" fmla="*/ 4415528 h 6415289"/>
                <a:gd name="connsiteX11297" fmla="*/ 5246409 w 6552172"/>
                <a:gd name="connsiteY11297" fmla="*/ 4403570 h 6415289"/>
                <a:gd name="connsiteX11298" fmla="*/ 5254933 w 6552172"/>
                <a:gd name="connsiteY11298" fmla="*/ 4408277 h 6415289"/>
                <a:gd name="connsiteX11299" fmla="*/ 5256841 w 6552172"/>
                <a:gd name="connsiteY11299" fmla="*/ 4420999 h 6415289"/>
                <a:gd name="connsiteX11300" fmla="*/ 5248445 w 6552172"/>
                <a:gd name="connsiteY11300" fmla="*/ 4421889 h 6415289"/>
                <a:gd name="connsiteX11301" fmla="*/ 5255060 w 6552172"/>
                <a:gd name="connsiteY11301" fmla="*/ 5085948 h 6415289"/>
                <a:gd name="connsiteX11302" fmla="*/ 5252071 w 6552172"/>
                <a:gd name="connsiteY11302" fmla="*/ 5088937 h 6415289"/>
                <a:gd name="connsiteX11303" fmla="*/ 5252007 w 6552172"/>
                <a:gd name="connsiteY11303" fmla="*/ 5088937 h 6415289"/>
                <a:gd name="connsiteX11304" fmla="*/ 5248890 w 6552172"/>
                <a:gd name="connsiteY11304" fmla="*/ 5084039 h 6415289"/>
                <a:gd name="connsiteX11305" fmla="*/ 5252007 w 6552172"/>
                <a:gd name="connsiteY11305" fmla="*/ 5081114 h 6415289"/>
                <a:gd name="connsiteX11306" fmla="*/ 5254615 w 6552172"/>
                <a:gd name="connsiteY11306" fmla="*/ 5085948 h 6415289"/>
                <a:gd name="connsiteX11307" fmla="*/ 5237187 w 6552172"/>
                <a:gd name="connsiteY11307" fmla="*/ 4339582 h 6415289"/>
                <a:gd name="connsiteX11308" fmla="*/ 5238458 w 6552172"/>
                <a:gd name="connsiteY11308" fmla="*/ 4333793 h 6415289"/>
                <a:gd name="connsiteX11309" fmla="*/ 5246855 w 6552172"/>
                <a:gd name="connsiteY11309" fmla="*/ 4336974 h 6415289"/>
                <a:gd name="connsiteX11310" fmla="*/ 5259576 w 6552172"/>
                <a:gd name="connsiteY11310" fmla="*/ 4340090 h 6415289"/>
                <a:gd name="connsiteX11311" fmla="*/ 5272298 w 6552172"/>
                <a:gd name="connsiteY11311" fmla="*/ 4343334 h 6415289"/>
                <a:gd name="connsiteX11312" fmla="*/ 5237187 w 6552172"/>
                <a:gd name="connsiteY11312" fmla="*/ 4339582 h 6415289"/>
                <a:gd name="connsiteX11313" fmla="*/ 5209835 w 6552172"/>
                <a:gd name="connsiteY11313" fmla="*/ 4745840 h 6415289"/>
                <a:gd name="connsiteX11314" fmla="*/ 5218359 w 6552172"/>
                <a:gd name="connsiteY11314" fmla="*/ 4745840 h 6415289"/>
                <a:gd name="connsiteX11315" fmla="*/ 5217405 w 6552172"/>
                <a:gd name="connsiteY11315" fmla="*/ 4752519 h 6415289"/>
                <a:gd name="connsiteX11316" fmla="*/ 5209835 w 6552172"/>
                <a:gd name="connsiteY11316" fmla="*/ 4745840 h 6415289"/>
                <a:gd name="connsiteX11317" fmla="*/ 5209835 w 6552172"/>
                <a:gd name="connsiteY11317" fmla="*/ 4418773 h 6415289"/>
                <a:gd name="connsiteX11318" fmla="*/ 5212889 w 6552172"/>
                <a:gd name="connsiteY11318" fmla="*/ 4421889 h 6415289"/>
                <a:gd name="connsiteX11319" fmla="*/ 5209835 w 6552172"/>
                <a:gd name="connsiteY11319" fmla="*/ 4425070 h 6415289"/>
                <a:gd name="connsiteX11320" fmla="*/ 5206719 w 6552172"/>
                <a:gd name="connsiteY11320" fmla="*/ 4421889 h 6415289"/>
                <a:gd name="connsiteX11321" fmla="*/ 5209708 w 6552172"/>
                <a:gd name="connsiteY11321" fmla="*/ 4419090 h 6415289"/>
                <a:gd name="connsiteX11322" fmla="*/ 5216196 w 6552172"/>
                <a:gd name="connsiteY11322" fmla="*/ 5306028 h 6415289"/>
                <a:gd name="connsiteX11323" fmla="*/ 5221921 w 6552172"/>
                <a:gd name="connsiteY11323" fmla="*/ 5317541 h 6415289"/>
                <a:gd name="connsiteX11324" fmla="*/ 5208309 w 6552172"/>
                <a:gd name="connsiteY11324" fmla="*/ 5315888 h 6415289"/>
                <a:gd name="connsiteX11325" fmla="*/ 5216260 w 6552172"/>
                <a:gd name="connsiteY11325" fmla="*/ 5306028 h 6415289"/>
                <a:gd name="connsiteX11326" fmla="*/ 5221984 w 6552172"/>
                <a:gd name="connsiteY11326" fmla="*/ 5133017 h 6415289"/>
                <a:gd name="connsiteX11327" fmla="*/ 5226882 w 6552172"/>
                <a:gd name="connsiteY11327" fmla="*/ 5125257 h 6415289"/>
                <a:gd name="connsiteX11328" fmla="*/ 5229744 w 6552172"/>
                <a:gd name="connsiteY11328" fmla="*/ 5131618 h 6415289"/>
                <a:gd name="connsiteX11329" fmla="*/ 5222048 w 6552172"/>
                <a:gd name="connsiteY11329" fmla="*/ 5133017 h 6415289"/>
                <a:gd name="connsiteX11330" fmla="*/ 5220458 w 6552172"/>
                <a:gd name="connsiteY11330" fmla="*/ 4355865 h 6415289"/>
                <a:gd name="connsiteX11331" fmla="*/ 5226819 w 6552172"/>
                <a:gd name="connsiteY11331" fmla="*/ 4360254 h 6415289"/>
                <a:gd name="connsiteX11332" fmla="*/ 5216260 w 6552172"/>
                <a:gd name="connsiteY11332" fmla="*/ 4366106 h 6415289"/>
                <a:gd name="connsiteX11333" fmla="*/ 5215713 w 6552172"/>
                <a:gd name="connsiteY11333" fmla="*/ 4357850 h 6415289"/>
                <a:gd name="connsiteX11334" fmla="*/ 5220522 w 6552172"/>
                <a:gd name="connsiteY11334" fmla="*/ 4355865 h 6415289"/>
                <a:gd name="connsiteX11335" fmla="*/ 5213207 w 6552172"/>
                <a:gd name="connsiteY11335" fmla="*/ 4246779 h 6415289"/>
                <a:gd name="connsiteX11336" fmla="*/ 5215814 w 6552172"/>
                <a:gd name="connsiteY11336" fmla="*/ 4236284 h 6415289"/>
                <a:gd name="connsiteX11337" fmla="*/ 5220458 w 6552172"/>
                <a:gd name="connsiteY11337" fmla="*/ 4242644 h 6415289"/>
                <a:gd name="connsiteX11338" fmla="*/ 5213270 w 6552172"/>
                <a:gd name="connsiteY11338" fmla="*/ 4246779 h 6415289"/>
                <a:gd name="connsiteX11339" fmla="*/ 5241576 w 6552172"/>
                <a:gd name="connsiteY11339" fmla="*/ 4124144 h 6415289"/>
                <a:gd name="connsiteX11340" fmla="*/ 5247936 w 6552172"/>
                <a:gd name="connsiteY11340" fmla="*/ 4133494 h 6415289"/>
                <a:gd name="connsiteX11341" fmla="*/ 5228345 w 6552172"/>
                <a:gd name="connsiteY11341" fmla="*/ 4124526 h 6415289"/>
                <a:gd name="connsiteX11342" fmla="*/ 5241639 w 6552172"/>
                <a:gd name="connsiteY11342" fmla="*/ 4124144 h 6415289"/>
                <a:gd name="connsiteX11343" fmla="*/ 5236296 w 6552172"/>
                <a:gd name="connsiteY11343" fmla="*/ 4071287 h 6415289"/>
                <a:gd name="connsiteX11344" fmla="*/ 5239031 w 6552172"/>
                <a:gd name="connsiteY11344" fmla="*/ 4079174 h 6415289"/>
                <a:gd name="connsiteX11345" fmla="*/ 5231462 w 6552172"/>
                <a:gd name="connsiteY11345" fmla="*/ 4082418 h 6415289"/>
                <a:gd name="connsiteX11346" fmla="*/ 5236360 w 6552172"/>
                <a:gd name="connsiteY11346" fmla="*/ 4071287 h 6415289"/>
                <a:gd name="connsiteX11347" fmla="*/ 5260785 w 6552172"/>
                <a:gd name="connsiteY11347" fmla="*/ 4154421 h 6415289"/>
                <a:gd name="connsiteX11348" fmla="*/ 5239095 w 6552172"/>
                <a:gd name="connsiteY11348" fmla="*/ 4152958 h 6415289"/>
                <a:gd name="connsiteX11349" fmla="*/ 5239731 w 6552172"/>
                <a:gd name="connsiteY11349" fmla="*/ 4146597 h 6415289"/>
                <a:gd name="connsiteX11350" fmla="*/ 5260848 w 6552172"/>
                <a:gd name="connsiteY11350" fmla="*/ 4154421 h 6415289"/>
                <a:gd name="connsiteX11351" fmla="*/ 5251498 w 6552172"/>
                <a:gd name="connsiteY11351" fmla="*/ 2251168 h 6415289"/>
                <a:gd name="connsiteX11352" fmla="*/ 5254551 w 6552172"/>
                <a:gd name="connsiteY11352" fmla="*/ 2244807 h 6415289"/>
                <a:gd name="connsiteX11353" fmla="*/ 5257668 w 6552172"/>
                <a:gd name="connsiteY11353" fmla="*/ 2249323 h 6415289"/>
                <a:gd name="connsiteX11354" fmla="*/ 5254551 w 6552172"/>
                <a:gd name="connsiteY11354" fmla="*/ 2255684 h 6415289"/>
                <a:gd name="connsiteX11355" fmla="*/ 5251562 w 6552172"/>
                <a:gd name="connsiteY11355" fmla="*/ 2251168 h 6415289"/>
                <a:gd name="connsiteX11356" fmla="*/ 5248381 w 6552172"/>
                <a:gd name="connsiteY11356" fmla="*/ 3470135 h 6415289"/>
                <a:gd name="connsiteX11357" fmla="*/ 5245265 w 6552172"/>
                <a:gd name="connsiteY11357" fmla="*/ 3463775 h 6415289"/>
                <a:gd name="connsiteX11358" fmla="*/ 5248381 w 6552172"/>
                <a:gd name="connsiteY11358" fmla="*/ 3457414 h 6415289"/>
                <a:gd name="connsiteX11359" fmla="*/ 5250080 w 6552172"/>
                <a:gd name="connsiteY11359" fmla="*/ 3468437 h 6415289"/>
                <a:gd name="connsiteX11360" fmla="*/ 5248381 w 6552172"/>
                <a:gd name="connsiteY11360" fmla="*/ 3470135 h 6415289"/>
                <a:gd name="connsiteX11361" fmla="*/ 5231462 w 6552172"/>
                <a:gd name="connsiteY11361" fmla="*/ 4192267 h 6415289"/>
                <a:gd name="connsiteX11362" fmla="*/ 5236105 w 6552172"/>
                <a:gd name="connsiteY11362" fmla="*/ 4195384 h 6415289"/>
                <a:gd name="connsiteX11363" fmla="*/ 5231462 w 6552172"/>
                <a:gd name="connsiteY11363" fmla="*/ 4198564 h 6415289"/>
                <a:gd name="connsiteX11364" fmla="*/ 5226819 w 6552172"/>
                <a:gd name="connsiteY11364" fmla="*/ 4195384 h 6415289"/>
                <a:gd name="connsiteX11365" fmla="*/ 5231462 w 6552172"/>
                <a:gd name="connsiteY11365" fmla="*/ 4192267 h 6415289"/>
                <a:gd name="connsiteX11366" fmla="*/ 5223702 w 6552172"/>
                <a:gd name="connsiteY11366" fmla="*/ 3997184 h 6415289"/>
                <a:gd name="connsiteX11367" fmla="*/ 5220458 w 6552172"/>
                <a:gd name="connsiteY11367" fmla="*/ 3994067 h 6415289"/>
                <a:gd name="connsiteX11368" fmla="*/ 5223575 w 6552172"/>
                <a:gd name="connsiteY11368" fmla="*/ 3990824 h 6415289"/>
                <a:gd name="connsiteX11369" fmla="*/ 5226819 w 6552172"/>
                <a:gd name="connsiteY11369" fmla="*/ 3993940 h 6415289"/>
                <a:gd name="connsiteX11370" fmla="*/ 5226819 w 6552172"/>
                <a:gd name="connsiteY11370" fmla="*/ 3994004 h 6415289"/>
                <a:gd name="connsiteX11371" fmla="*/ 5223765 w 6552172"/>
                <a:gd name="connsiteY11371" fmla="*/ 3997184 h 6415289"/>
                <a:gd name="connsiteX11372" fmla="*/ 5223638 w 6552172"/>
                <a:gd name="connsiteY11372" fmla="*/ 3997184 h 6415289"/>
                <a:gd name="connsiteX11373" fmla="*/ 5224783 w 6552172"/>
                <a:gd name="connsiteY11373" fmla="*/ 4205816 h 6415289"/>
                <a:gd name="connsiteX11374" fmla="*/ 5236105 w 6552172"/>
                <a:gd name="connsiteY11374" fmla="*/ 4211032 h 6415289"/>
                <a:gd name="connsiteX11375" fmla="*/ 5231653 w 6552172"/>
                <a:gd name="connsiteY11375" fmla="*/ 4214275 h 6415289"/>
                <a:gd name="connsiteX11376" fmla="*/ 5224720 w 6552172"/>
                <a:gd name="connsiteY11376" fmla="*/ 4205816 h 6415289"/>
                <a:gd name="connsiteX11377" fmla="*/ 5230635 w 6552172"/>
                <a:gd name="connsiteY11377" fmla="*/ 4245189 h 6415289"/>
                <a:gd name="connsiteX11378" fmla="*/ 5243038 w 6552172"/>
                <a:gd name="connsiteY11378" fmla="*/ 4244171 h 6415289"/>
                <a:gd name="connsiteX11379" fmla="*/ 5236678 w 6552172"/>
                <a:gd name="connsiteY11379" fmla="*/ 4248369 h 6415289"/>
                <a:gd name="connsiteX11380" fmla="*/ 5230571 w 6552172"/>
                <a:gd name="connsiteY11380" fmla="*/ 4245189 h 6415289"/>
                <a:gd name="connsiteX11381" fmla="*/ 5265492 w 6552172"/>
                <a:gd name="connsiteY11381" fmla="*/ 4176493 h 6415289"/>
                <a:gd name="connsiteX11382" fmla="*/ 5257795 w 6552172"/>
                <a:gd name="connsiteY11382" fmla="*/ 4184380 h 6415289"/>
                <a:gd name="connsiteX11383" fmla="*/ 5247618 w 6552172"/>
                <a:gd name="connsiteY11383" fmla="*/ 4190295 h 6415289"/>
                <a:gd name="connsiteX11384" fmla="*/ 5259449 w 6552172"/>
                <a:gd name="connsiteY11384" fmla="*/ 4169051 h 6415289"/>
                <a:gd name="connsiteX11385" fmla="*/ 5270199 w 6552172"/>
                <a:gd name="connsiteY11385" fmla="*/ 4171786 h 6415289"/>
                <a:gd name="connsiteX11386" fmla="*/ 5265492 w 6552172"/>
                <a:gd name="connsiteY11386" fmla="*/ 4176493 h 6415289"/>
                <a:gd name="connsiteX11387" fmla="*/ 5265428 w 6552172"/>
                <a:gd name="connsiteY11387" fmla="*/ 4176493 h 6415289"/>
                <a:gd name="connsiteX11388" fmla="*/ 5260912 w 6552172"/>
                <a:gd name="connsiteY11388" fmla="*/ 2782160 h 6415289"/>
                <a:gd name="connsiteX11389" fmla="*/ 5257795 w 6552172"/>
                <a:gd name="connsiteY11389" fmla="*/ 2777962 h 6415289"/>
                <a:gd name="connsiteX11390" fmla="*/ 5260912 w 6552172"/>
                <a:gd name="connsiteY11390" fmla="*/ 2773764 h 6415289"/>
                <a:gd name="connsiteX11391" fmla="*/ 5263831 w 6552172"/>
                <a:gd name="connsiteY11391" fmla="*/ 2779241 h 6415289"/>
                <a:gd name="connsiteX11392" fmla="*/ 5260912 w 6552172"/>
                <a:gd name="connsiteY11392" fmla="*/ 2782160 h 6415289"/>
                <a:gd name="connsiteX11393" fmla="*/ 5241830 w 6552172"/>
                <a:gd name="connsiteY11393" fmla="*/ 778917 h 6415289"/>
                <a:gd name="connsiteX11394" fmla="*/ 5238141 w 6552172"/>
                <a:gd name="connsiteY11394" fmla="*/ 778917 h 6415289"/>
                <a:gd name="connsiteX11395" fmla="*/ 5241257 w 6552172"/>
                <a:gd name="connsiteY11395" fmla="*/ 773002 h 6415289"/>
                <a:gd name="connsiteX11396" fmla="*/ 5241576 w 6552172"/>
                <a:gd name="connsiteY11396" fmla="*/ 778917 h 6415289"/>
                <a:gd name="connsiteX11397" fmla="*/ 5247109 w 6552172"/>
                <a:gd name="connsiteY11397" fmla="*/ 2829866 h 6415289"/>
                <a:gd name="connsiteX11398" fmla="*/ 5242339 w 6552172"/>
                <a:gd name="connsiteY11398" fmla="*/ 2833046 h 6415289"/>
                <a:gd name="connsiteX11399" fmla="*/ 5239349 w 6552172"/>
                <a:gd name="connsiteY11399" fmla="*/ 2829866 h 6415289"/>
                <a:gd name="connsiteX11400" fmla="*/ 5244247 w 6552172"/>
                <a:gd name="connsiteY11400" fmla="*/ 2826749 h 6415289"/>
                <a:gd name="connsiteX11401" fmla="*/ 5246855 w 6552172"/>
                <a:gd name="connsiteY11401" fmla="*/ 2829866 h 6415289"/>
                <a:gd name="connsiteX11402" fmla="*/ 5242466 w 6552172"/>
                <a:gd name="connsiteY11402" fmla="*/ 2839153 h 6415289"/>
                <a:gd name="connsiteX11403" fmla="*/ 5239349 w 6552172"/>
                <a:gd name="connsiteY11403" fmla="*/ 2844050 h 6415289"/>
                <a:gd name="connsiteX11404" fmla="*/ 5236296 w 6552172"/>
                <a:gd name="connsiteY11404" fmla="*/ 2841061 h 6415289"/>
                <a:gd name="connsiteX11405" fmla="*/ 5239349 w 6552172"/>
                <a:gd name="connsiteY11405" fmla="*/ 2836163 h 6415289"/>
                <a:gd name="connsiteX11406" fmla="*/ 5242211 w 6552172"/>
                <a:gd name="connsiteY11406" fmla="*/ 2839153 h 6415289"/>
                <a:gd name="connsiteX11407" fmla="*/ 5239349 w 6552172"/>
                <a:gd name="connsiteY11407" fmla="*/ 3021832 h 6415289"/>
                <a:gd name="connsiteX11408" fmla="*/ 5236360 w 6552172"/>
                <a:gd name="connsiteY11408" fmla="*/ 3024949 h 6415289"/>
                <a:gd name="connsiteX11409" fmla="*/ 5236296 w 6552172"/>
                <a:gd name="connsiteY11409" fmla="*/ 3024949 h 6415289"/>
                <a:gd name="connsiteX11410" fmla="*/ 5233116 w 6552172"/>
                <a:gd name="connsiteY11410" fmla="*/ 3021769 h 6415289"/>
                <a:gd name="connsiteX11411" fmla="*/ 5236296 w 6552172"/>
                <a:gd name="connsiteY11411" fmla="*/ 3018588 h 6415289"/>
                <a:gd name="connsiteX11412" fmla="*/ 5239095 w 6552172"/>
                <a:gd name="connsiteY11412" fmla="*/ 3021832 h 6415289"/>
                <a:gd name="connsiteX11413" fmla="*/ 5237823 w 6552172"/>
                <a:gd name="connsiteY11413" fmla="*/ 3942037 h 6415289"/>
                <a:gd name="connsiteX11414" fmla="*/ 5238650 w 6552172"/>
                <a:gd name="connsiteY11414" fmla="*/ 3950242 h 6415289"/>
                <a:gd name="connsiteX11415" fmla="*/ 5219567 w 6552172"/>
                <a:gd name="connsiteY11415" fmla="*/ 3952341 h 6415289"/>
                <a:gd name="connsiteX11416" fmla="*/ 5217659 w 6552172"/>
                <a:gd name="connsiteY11416" fmla="*/ 3945980 h 6415289"/>
                <a:gd name="connsiteX11417" fmla="*/ 5223193 w 6552172"/>
                <a:gd name="connsiteY11417" fmla="*/ 3945472 h 6415289"/>
                <a:gd name="connsiteX11418" fmla="*/ 5229172 w 6552172"/>
                <a:gd name="connsiteY11418" fmla="*/ 3943881 h 6415289"/>
                <a:gd name="connsiteX11419" fmla="*/ 5237823 w 6552172"/>
                <a:gd name="connsiteY11419" fmla="*/ 3942037 h 6415289"/>
                <a:gd name="connsiteX11420" fmla="*/ 5213143 w 6552172"/>
                <a:gd name="connsiteY11420" fmla="*/ 3931160 h 6415289"/>
                <a:gd name="connsiteX11421" fmla="*/ 5218613 w 6552172"/>
                <a:gd name="connsiteY11421" fmla="*/ 3931160 h 6415289"/>
                <a:gd name="connsiteX11422" fmla="*/ 5219784 w 6552172"/>
                <a:gd name="connsiteY11422" fmla="*/ 3936796 h 6415289"/>
                <a:gd name="connsiteX11423" fmla="*/ 5218613 w 6552172"/>
                <a:gd name="connsiteY11423" fmla="*/ 3937966 h 6415289"/>
                <a:gd name="connsiteX11424" fmla="*/ 5212952 w 6552172"/>
                <a:gd name="connsiteY11424" fmla="*/ 3930842 h 6415289"/>
                <a:gd name="connsiteX11425" fmla="*/ 5220712 w 6552172"/>
                <a:gd name="connsiteY11425" fmla="*/ 3072463 h 6415289"/>
                <a:gd name="connsiteX11426" fmla="*/ 5223893 w 6552172"/>
                <a:gd name="connsiteY11426" fmla="*/ 3069283 h 6415289"/>
                <a:gd name="connsiteX11427" fmla="*/ 5227073 w 6552172"/>
                <a:gd name="connsiteY11427" fmla="*/ 3072463 h 6415289"/>
                <a:gd name="connsiteX11428" fmla="*/ 5223893 w 6552172"/>
                <a:gd name="connsiteY11428" fmla="*/ 3075644 h 6415289"/>
                <a:gd name="connsiteX11429" fmla="*/ 5220712 w 6552172"/>
                <a:gd name="connsiteY11429" fmla="*/ 3072463 h 6415289"/>
                <a:gd name="connsiteX11430" fmla="*/ 5229999 w 6552172"/>
                <a:gd name="connsiteY11430" fmla="*/ 3462630 h 6415289"/>
                <a:gd name="connsiteX11431" fmla="*/ 5226946 w 6552172"/>
                <a:gd name="connsiteY11431" fmla="*/ 3459449 h 6415289"/>
                <a:gd name="connsiteX11432" fmla="*/ 5230126 w 6552172"/>
                <a:gd name="connsiteY11432" fmla="*/ 3456269 h 6415289"/>
                <a:gd name="connsiteX11433" fmla="*/ 5233306 w 6552172"/>
                <a:gd name="connsiteY11433" fmla="*/ 3459449 h 6415289"/>
                <a:gd name="connsiteX11434" fmla="*/ 5229840 w 6552172"/>
                <a:gd name="connsiteY11434" fmla="*/ 3462318 h 6415289"/>
                <a:gd name="connsiteX11435" fmla="*/ 5229808 w 6552172"/>
                <a:gd name="connsiteY11435" fmla="*/ 3462312 h 6415289"/>
                <a:gd name="connsiteX11436" fmla="*/ 5223638 w 6552172"/>
                <a:gd name="connsiteY11436" fmla="*/ 2795073 h 6415289"/>
                <a:gd name="connsiteX11437" fmla="*/ 5220522 w 6552172"/>
                <a:gd name="connsiteY11437" fmla="*/ 2790875 h 6415289"/>
                <a:gd name="connsiteX11438" fmla="*/ 5223638 w 6552172"/>
                <a:gd name="connsiteY11438" fmla="*/ 2786677 h 6415289"/>
                <a:gd name="connsiteX11439" fmla="*/ 5226558 w 6552172"/>
                <a:gd name="connsiteY11439" fmla="*/ 2792153 h 6415289"/>
                <a:gd name="connsiteX11440" fmla="*/ 5223638 w 6552172"/>
                <a:gd name="connsiteY11440" fmla="*/ 2795073 h 6415289"/>
                <a:gd name="connsiteX11441" fmla="*/ 5211235 w 6552172"/>
                <a:gd name="connsiteY11441" fmla="*/ 3975494 h 6415289"/>
                <a:gd name="connsiteX11442" fmla="*/ 5214352 w 6552172"/>
                <a:gd name="connsiteY11442" fmla="*/ 3978611 h 6415289"/>
                <a:gd name="connsiteX11443" fmla="*/ 5211171 w 6552172"/>
                <a:gd name="connsiteY11443" fmla="*/ 3981791 h 6415289"/>
                <a:gd name="connsiteX11444" fmla="*/ 5207991 w 6552172"/>
                <a:gd name="connsiteY11444" fmla="*/ 3978611 h 6415289"/>
                <a:gd name="connsiteX11445" fmla="*/ 5210771 w 6552172"/>
                <a:gd name="connsiteY11445" fmla="*/ 3975189 h 6415289"/>
                <a:gd name="connsiteX11446" fmla="*/ 5211235 w 6552172"/>
                <a:gd name="connsiteY11446" fmla="*/ 3975176 h 6415289"/>
                <a:gd name="connsiteX11447" fmla="*/ 5217596 w 6552172"/>
                <a:gd name="connsiteY11447" fmla="*/ 4166316 h 6415289"/>
                <a:gd name="connsiteX11448" fmla="*/ 5221921 w 6552172"/>
                <a:gd name="connsiteY11448" fmla="*/ 4174775 h 6415289"/>
                <a:gd name="connsiteX11449" fmla="*/ 5214708 w 6552172"/>
                <a:gd name="connsiteY11449" fmla="*/ 4180150 h 6415289"/>
                <a:gd name="connsiteX11450" fmla="*/ 5209899 w 6552172"/>
                <a:gd name="connsiteY11450" fmla="*/ 4176620 h 6415289"/>
                <a:gd name="connsiteX11451" fmla="*/ 5217405 w 6552172"/>
                <a:gd name="connsiteY11451" fmla="*/ 4166188 h 6415289"/>
                <a:gd name="connsiteX11452" fmla="*/ 5216260 w 6552172"/>
                <a:gd name="connsiteY11452" fmla="*/ 4327369 h 6415289"/>
                <a:gd name="connsiteX11453" fmla="*/ 5211425 w 6552172"/>
                <a:gd name="connsiteY11453" fmla="*/ 4330804 h 6415289"/>
                <a:gd name="connsiteX11454" fmla="*/ 5206592 w 6552172"/>
                <a:gd name="connsiteY11454" fmla="*/ 4323215 h 6415289"/>
                <a:gd name="connsiteX11455" fmla="*/ 5207991 w 6552172"/>
                <a:gd name="connsiteY11455" fmla="*/ 4320436 h 6415289"/>
                <a:gd name="connsiteX11456" fmla="*/ 5216069 w 6552172"/>
                <a:gd name="connsiteY11456" fmla="*/ 4327242 h 6415289"/>
                <a:gd name="connsiteX11457" fmla="*/ 5207355 w 6552172"/>
                <a:gd name="connsiteY11457" fmla="*/ 4384107 h 6415289"/>
                <a:gd name="connsiteX11458" fmla="*/ 5221475 w 6552172"/>
                <a:gd name="connsiteY11458" fmla="*/ 4379209 h 6415289"/>
                <a:gd name="connsiteX11459" fmla="*/ 5218549 w 6552172"/>
                <a:gd name="connsiteY11459" fmla="*/ 4392948 h 6415289"/>
                <a:gd name="connsiteX11460" fmla="*/ 5207164 w 6552172"/>
                <a:gd name="connsiteY11460" fmla="*/ 4383979 h 6415289"/>
                <a:gd name="connsiteX11461" fmla="*/ 5202139 w 6552172"/>
                <a:gd name="connsiteY11461" fmla="*/ 5211763 h 6415289"/>
                <a:gd name="connsiteX11462" fmla="*/ 5200740 w 6552172"/>
                <a:gd name="connsiteY11462" fmla="*/ 5214943 h 6415289"/>
                <a:gd name="connsiteX11463" fmla="*/ 5197495 w 6552172"/>
                <a:gd name="connsiteY11463" fmla="*/ 5211763 h 6415289"/>
                <a:gd name="connsiteX11464" fmla="*/ 5198831 w 6552172"/>
                <a:gd name="connsiteY11464" fmla="*/ 5208646 h 6415289"/>
                <a:gd name="connsiteX11465" fmla="*/ 5201948 w 6552172"/>
                <a:gd name="connsiteY11465" fmla="*/ 5211635 h 6415289"/>
                <a:gd name="connsiteX11466" fmla="*/ 5209963 w 6552172"/>
                <a:gd name="connsiteY11466" fmla="*/ 5340758 h 6415289"/>
                <a:gd name="connsiteX11467" fmla="*/ 5215242 w 6552172"/>
                <a:gd name="connsiteY11467" fmla="*/ 5337069 h 6415289"/>
                <a:gd name="connsiteX11468" fmla="*/ 5222493 w 6552172"/>
                <a:gd name="connsiteY11468" fmla="*/ 5335797 h 6415289"/>
                <a:gd name="connsiteX11469" fmla="*/ 5221475 w 6552172"/>
                <a:gd name="connsiteY11469" fmla="*/ 5341012 h 6415289"/>
                <a:gd name="connsiteX11470" fmla="*/ 5219376 w 6552172"/>
                <a:gd name="connsiteY11470" fmla="*/ 5351444 h 6415289"/>
                <a:gd name="connsiteX11471" fmla="*/ 5222748 w 6552172"/>
                <a:gd name="connsiteY11471" fmla="*/ 5355769 h 6415289"/>
                <a:gd name="connsiteX11472" fmla="*/ 5202139 w 6552172"/>
                <a:gd name="connsiteY11472" fmla="*/ 5355260 h 6415289"/>
                <a:gd name="connsiteX11473" fmla="*/ 5209772 w 6552172"/>
                <a:gd name="connsiteY11473" fmla="*/ 5340631 h 6415289"/>
                <a:gd name="connsiteX11474" fmla="*/ 5228473 w 6552172"/>
                <a:gd name="connsiteY11474" fmla="*/ 5444628 h 6415289"/>
                <a:gd name="connsiteX11475" fmla="*/ 5233116 w 6552172"/>
                <a:gd name="connsiteY11475" fmla="*/ 5447745 h 6415289"/>
                <a:gd name="connsiteX11476" fmla="*/ 5228473 w 6552172"/>
                <a:gd name="connsiteY11476" fmla="*/ 5450925 h 6415289"/>
                <a:gd name="connsiteX11477" fmla="*/ 5223829 w 6552172"/>
                <a:gd name="connsiteY11477" fmla="*/ 5447745 h 6415289"/>
                <a:gd name="connsiteX11478" fmla="*/ 5228282 w 6552172"/>
                <a:gd name="connsiteY11478" fmla="*/ 5444501 h 6415289"/>
                <a:gd name="connsiteX11479" fmla="*/ 5236232 w 6552172"/>
                <a:gd name="connsiteY11479" fmla="*/ 5341076 h 6415289"/>
                <a:gd name="connsiteX11480" fmla="*/ 5240939 w 6552172"/>
                <a:gd name="connsiteY11480" fmla="*/ 5336496 h 6415289"/>
                <a:gd name="connsiteX11481" fmla="*/ 5239095 w 6552172"/>
                <a:gd name="connsiteY11481" fmla="*/ 5327973 h 6415289"/>
                <a:gd name="connsiteX11482" fmla="*/ 5235978 w 6552172"/>
                <a:gd name="connsiteY11482" fmla="*/ 5317732 h 6415289"/>
                <a:gd name="connsiteX11483" fmla="*/ 5248700 w 6552172"/>
                <a:gd name="connsiteY11483" fmla="*/ 5324093 h 6415289"/>
                <a:gd name="connsiteX11484" fmla="*/ 5258368 w 6552172"/>
                <a:gd name="connsiteY11484" fmla="*/ 5333825 h 6415289"/>
                <a:gd name="connsiteX11485" fmla="*/ 5248254 w 6552172"/>
                <a:gd name="connsiteY11485" fmla="*/ 5338913 h 6415289"/>
                <a:gd name="connsiteX11486" fmla="*/ 5236041 w 6552172"/>
                <a:gd name="connsiteY11486" fmla="*/ 5340949 h 6415289"/>
                <a:gd name="connsiteX11487" fmla="*/ 5258177 w 6552172"/>
                <a:gd name="connsiteY11487" fmla="*/ 5235106 h 6415289"/>
                <a:gd name="connsiteX11488" fmla="*/ 5260021 w 6552172"/>
                <a:gd name="connsiteY11488" fmla="*/ 5233198 h 6415289"/>
                <a:gd name="connsiteX11489" fmla="*/ 5260021 w 6552172"/>
                <a:gd name="connsiteY11489" fmla="*/ 5239241 h 6415289"/>
                <a:gd name="connsiteX11490" fmla="*/ 5257986 w 6552172"/>
                <a:gd name="connsiteY11490" fmla="*/ 5234979 h 6415289"/>
                <a:gd name="connsiteX11491" fmla="*/ 5256905 w 6552172"/>
                <a:gd name="connsiteY11491" fmla="*/ 4372594 h 6415289"/>
                <a:gd name="connsiteX11492" fmla="*/ 5259512 w 6552172"/>
                <a:gd name="connsiteY11492" fmla="*/ 4365279 h 6415289"/>
                <a:gd name="connsiteX11493" fmla="*/ 5264092 w 6552172"/>
                <a:gd name="connsiteY11493" fmla="*/ 4369986 h 6415289"/>
                <a:gd name="connsiteX11494" fmla="*/ 5264092 w 6552172"/>
                <a:gd name="connsiteY11494" fmla="*/ 4369986 h 6415289"/>
                <a:gd name="connsiteX11495" fmla="*/ 5256905 w 6552172"/>
                <a:gd name="connsiteY11495" fmla="*/ 4372594 h 6415289"/>
                <a:gd name="connsiteX11496" fmla="*/ 5269626 w 6552172"/>
                <a:gd name="connsiteY11496" fmla="*/ 5523883 h 6415289"/>
                <a:gd name="connsiteX11497" fmla="*/ 5276368 w 6552172"/>
                <a:gd name="connsiteY11497" fmla="*/ 5527827 h 6415289"/>
                <a:gd name="connsiteX11498" fmla="*/ 5268418 w 6552172"/>
                <a:gd name="connsiteY11498" fmla="*/ 5532724 h 6415289"/>
                <a:gd name="connsiteX11499" fmla="*/ 5269626 w 6552172"/>
                <a:gd name="connsiteY11499" fmla="*/ 5523692 h 6415289"/>
                <a:gd name="connsiteX11500" fmla="*/ 5287245 w 6552172"/>
                <a:gd name="connsiteY11500" fmla="*/ 5400612 h 6415289"/>
                <a:gd name="connsiteX11501" fmla="*/ 5284129 w 6552172"/>
                <a:gd name="connsiteY11501" fmla="*/ 5397496 h 6415289"/>
                <a:gd name="connsiteX11502" fmla="*/ 5287245 w 6552172"/>
                <a:gd name="connsiteY11502" fmla="*/ 5394315 h 6415289"/>
                <a:gd name="connsiteX11503" fmla="*/ 5290362 w 6552172"/>
                <a:gd name="connsiteY11503" fmla="*/ 5397496 h 6415289"/>
                <a:gd name="connsiteX11504" fmla="*/ 5287182 w 6552172"/>
                <a:gd name="connsiteY11504" fmla="*/ 5400422 h 6415289"/>
                <a:gd name="connsiteX11505" fmla="*/ 5275987 w 6552172"/>
                <a:gd name="connsiteY11505" fmla="*/ 4140491 h 6415289"/>
                <a:gd name="connsiteX11506" fmla="*/ 5268863 w 6552172"/>
                <a:gd name="connsiteY11506" fmla="*/ 4138901 h 6415289"/>
                <a:gd name="connsiteX11507" fmla="*/ 5273252 w 6552172"/>
                <a:gd name="connsiteY11507" fmla="*/ 4135593 h 6415289"/>
                <a:gd name="connsiteX11508" fmla="*/ 5279613 w 6552172"/>
                <a:gd name="connsiteY11508" fmla="*/ 4128787 h 6415289"/>
                <a:gd name="connsiteX11509" fmla="*/ 5285973 w 6552172"/>
                <a:gd name="connsiteY11509" fmla="*/ 4127897 h 6415289"/>
                <a:gd name="connsiteX11510" fmla="*/ 5298695 w 6552172"/>
                <a:gd name="connsiteY11510" fmla="*/ 4129678 h 6415289"/>
                <a:gd name="connsiteX11511" fmla="*/ 5309699 w 6552172"/>
                <a:gd name="connsiteY11511" fmla="*/ 4130250 h 6415289"/>
                <a:gd name="connsiteX11512" fmla="*/ 5308617 w 6552172"/>
                <a:gd name="connsiteY11512" fmla="*/ 4141509 h 6415289"/>
                <a:gd name="connsiteX11513" fmla="*/ 5288836 w 6552172"/>
                <a:gd name="connsiteY11513" fmla="*/ 4143226 h 6415289"/>
                <a:gd name="connsiteX11514" fmla="*/ 5275987 w 6552172"/>
                <a:gd name="connsiteY11514" fmla="*/ 4140491 h 6415289"/>
                <a:gd name="connsiteX11515" fmla="*/ 5316759 w 6552172"/>
                <a:gd name="connsiteY11515" fmla="*/ 5435850 h 6415289"/>
                <a:gd name="connsiteX11516" fmla="*/ 5303020 w 6552172"/>
                <a:gd name="connsiteY11516" fmla="*/ 5433942 h 6415289"/>
                <a:gd name="connsiteX11517" fmla="*/ 5299394 w 6552172"/>
                <a:gd name="connsiteY11517" fmla="*/ 5426182 h 6415289"/>
                <a:gd name="connsiteX11518" fmla="*/ 5316568 w 6552172"/>
                <a:gd name="connsiteY11518" fmla="*/ 5435850 h 6415289"/>
                <a:gd name="connsiteX11519" fmla="*/ 5305755 w 6552172"/>
                <a:gd name="connsiteY11519" fmla="*/ 5854704 h 6415289"/>
                <a:gd name="connsiteX11520" fmla="*/ 5318476 w 6552172"/>
                <a:gd name="connsiteY11520" fmla="*/ 5859792 h 6415289"/>
                <a:gd name="connsiteX11521" fmla="*/ 5310717 w 6552172"/>
                <a:gd name="connsiteY11521" fmla="*/ 5862909 h 6415289"/>
                <a:gd name="connsiteX11522" fmla="*/ 5305564 w 6552172"/>
                <a:gd name="connsiteY11522" fmla="*/ 5854704 h 6415289"/>
                <a:gd name="connsiteX11523" fmla="*/ 5313515 w 6552172"/>
                <a:gd name="connsiteY11523" fmla="*/ 5871369 h 6415289"/>
                <a:gd name="connsiteX11524" fmla="*/ 5319876 w 6552172"/>
                <a:gd name="connsiteY11524" fmla="*/ 5872259 h 6415289"/>
                <a:gd name="connsiteX11525" fmla="*/ 5321085 w 6552172"/>
                <a:gd name="connsiteY11525" fmla="*/ 5879320 h 6415289"/>
                <a:gd name="connsiteX11526" fmla="*/ 5311988 w 6552172"/>
                <a:gd name="connsiteY11526" fmla="*/ 5878365 h 6415289"/>
                <a:gd name="connsiteX11527" fmla="*/ 5313324 w 6552172"/>
                <a:gd name="connsiteY11527" fmla="*/ 5871369 h 6415289"/>
                <a:gd name="connsiteX11528" fmla="*/ 5323820 w 6552172"/>
                <a:gd name="connsiteY11528" fmla="*/ 5510589 h 6415289"/>
                <a:gd name="connsiteX11529" fmla="*/ 5329226 w 6552172"/>
                <a:gd name="connsiteY11529" fmla="*/ 5513706 h 6415289"/>
                <a:gd name="connsiteX11530" fmla="*/ 5322865 w 6552172"/>
                <a:gd name="connsiteY11530" fmla="*/ 5513706 h 6415289"/>
                <a:gd name="connsiteX11531" fmla="*/ 5323629 w 6552172"/>
                <a:gd name="connsiteY11531" fmla="*/ 5510589 h 6415289"/>
                <a:gd name="connsiteX11532" fmla="*/ 5328463 w 6552172"/>
                <a:gd name="connsiteY11532" fmla="*/ 2267642 h 6415289"/>
                <a:gd name="connsiteX11533" fmla="*/ 5326109 w 6552172"/>
                <a:gd name="connsiteY11533" fmla="*/ 2258801 h 6415289"/>
                <a:gd name="connsiteX11534" fmla="*/ 5339530 w 6552172"/>
                <a:gd name="connsiteY11534" fmla="*/ 2267770 h 6415289"/>
                <a:gd name="connsiteX11535" fmla="*/ 5328272 w 6552172"/>
                <a:gd name="connsiteY11535" fmla="*/ 2267642 h 6415289"/>
                <a:gd name="connsiteX11536" fmla="*/ 5332852 w 6552172"/>
                <a:gd name="connsiteY11536" fmla="*/ 2239401 h 6415289"/>
                <a:gd name="connsiteX11537" fmla="*/ 5341629 w 6552172"/>
                <a:gd name="connsiteY11537" fmla="*/ 2238065 h 6415289"/>
                <a:gd name="connsiteX11538" fmla="*/ 5336732 w 6552172"/>
                <a:gd name="connsiteY11538" fmla="*/ 2244426 h 6415289"/>
                <a:gd name="connsiteX11539" fmla="*/ 5332661 w 6552172"/>
                <a:gd name="connsiteY11539" fmla="*/ 2239401 h 6415289"/>
                <a:gd name="connsiteX11540" fmla="*/ 5331579 w 6552172"/>
                <a:gd name="connsiteY11540" fmla="*/ 4102581 h 6415289"/>
                <a:gd name="connsiteX11541" fmla="*/ 5335778 w 6552172"/>
                <a:gd name="connsiteY11541" fmla="*/ 4094694 h 6415289"/>
                <a:gd name="connsiteX11542" fmla="*/ 5336605 w 6552172"/>
                <a:gd name="connsiteY11542" fmla="*/ 4105444 h 6415289"/>
                <a:gd name="connsiteX11543" fmla="*/ 5331389 w 6552172"/>
                <a:gd name="connsiteY11543" fmla="*/ 4102581 h 6415289"/>
                <a:gd name="connsiteX11544" fmla="*/ 5335396 w 6552172"/>
                <a:gd name="connsiteY11544" fmla="*/ 3440304 h 6415289"/>
                <a:gd name="connsiteX11545" fmla="*/ 5348118 w 6552172"/>
                <a:gd name="connsiteY11545" fmla="*/ 3440304 h 6415289"/>
                <a:gd name="connsiteX11546" fmla="*/ 5339594 w 6552172"/>
                <a:gd name="connsiteY11546" fmla="*/ 3443357 h 6415289"/>
                <a:gd name="connsiteX11547" fmla="*/ 5335205 w 6552172"/>
                <a:gd name="connsiteY11547" fmla="*/ 3440304 h 6415289"/>
                <a:gd name="connsiteX11548" fmla="*/ 5352443 w 6552172"/>
                <a:gd name="connsiteY11548" fmla="*/ 3453025 h 6415289"/>
                <a:gd name="connsiteX11549" fmla="*/ 5357086 w 6552172"/>
                <a:gd name="connsiteY11549" fmla="*/ 3456205 h 6415289"/>
                <a:gd name="connsiteX11550" fmla="*/ 5352443 w 6552172"/>
                <a:gd name="connsiteY11550" fmla="*/ 3459322 h 6415289"/>
                <a:gd name="connsiteX11551" fmla="*/ 5347799 w 6552172"/>
                <a:gd name="connsiteY11551" fmla="*/ 3456205 h 6415289"/>
                <a:gd name="connsiteX11552" fmla="*/ 5352315 w 6552172"/>
                <a:gd name="connsiteY11552" fmla="*/ 3452834 h 6415289"/>
                <a:gd name="connsiteX11553" fmla="*/ 5364655 w 6552172"/>
                <a:gd name="connsiteY11553" fmla="*/ 3612997 h 6415289"/>
                <a:gd name="connsiteX11554" fmla="*/ 5360902 w 6552172"/>
                <a:gd name="connsiteY11554" fmla="*/ 3609880 h 6415289"/>
                <a:gd name="connsiteX11555" fmla="*/ 5369680 w 6552172"/>
                <a:gd name="connsiteY11555" fmla="*/ 3608799 h 6415289"/>
                <a:gd name="connsiteX11556" fmla="*/ 5364464 w 6552172"/>
                <a:gd name="connsiteY11556" fmla="*/ 3612806 h 6415289"/>
                <a:gd name="connsiteX11557" fmla="*/ 5366818 w 6552172"/>
                <a:gd name="connsiteY11557" fmla="*/ 5391199 h 6415289"/>
                <a:gd name="connsiteX11558" fmla="*/ 5361793 w 6552172"/>
                <a:gd name="connsiteY11558" fmla="*/ 5388018 h 6415289"/>
                <a:gd name="connsiteX11559" fmla="*/ 5362938 w 6552172"/>
                <a:gd name="connsiteY11559" fmla="*/ 5384902 h 6415289"/>
                <a:gd name="connsiteX11560" fmla="*/ 5367963 w 6552172"/>
                <a:gd name="connsiteY11560" fmla="*/ 5388018 h 6415289"/>
                <a:gd name="connsiteX11561" fmla="*/ 5366627 w 6552172"/>
                <a:gd name="connsiteY11561" fmla="*/ 5391008 h 6415289"/>
                <a:gd name="connsiteX11562" fmla="*/ 5368281 w 6552172"/>
                <a:gd name="connsiteY11562" fmla="*/ 2097430 h 6415289"/>
                <a:gd name="connsiteX11563" fmla="*/ 5369235 w 6552172"/>
                <a:gd name="connsiteY11563" fmla="*/ 2090560 h 6415289"/>
                <a:gd name="connsiteX11564" fmla="*/ 5380939 w 6552172"/>
                <a:gd name="connsiteY11564" fmla="*/ 2094313 h 6415289"/>
                <a:gd name="connsiteX11565" fmla="*/ 5368281 w 6552172"/>
                <a:gd name="connsiteY11565" fmla="*/ 2097430 h 6415289"/>
                <a:gd name="connsiteX11566" fmla="*/ 5378076 w 6552172"/>
                <a:gd name="connsiteY11566" fmla="*/ 138330 h 6415289"/>
                <a:gd name="connsiteX11567" fmla="*/ 5371334 w 6552172"/>
                <a:gd name="connsiteY11567" fmla="*/ 145199 h 6415289"/>
                <a:gd name="connsiteX11568" fmla="*/ 5366754 w 6552172"/>
                <a:gd name="connsiteY11568" fmla="*/ 140556 h 6415289"/>
                <a:gd name="connsiteX11569" fmla="*/ 5373497 w 6552172"/>
                <a:gd name="connsiteY11569" fmla="*/ 133686 h 6415289"/>
                <a:gd name="connsiteX11570" fmla="*/ 5378076 w 6552172"/>
                <a:gd name="connsiteY11570" fmla="*/ 138648 h 6415289"/>
                <a:gd name="connsiteX11571" fmla="*/ 5364401 w 6552172"/>
                <a:gd name="connsiteY11571" fmla="*/ 120583 h 6415289"/>
                <a:gd name="connsiteX11572" fmla="*/ 5360712 w 6552172"/>
                <a:gd name="connsiteY11572" fmla="*/ 116830 h 6415289"/>
                <a:gd name="connsiteX11573" fmla="*/ 5369298 w 6552172"/>
                <a:gd name="connsiteY11573" fmla="*/ 115622 h 6415289"/>
                <a:gd name="connsiteX11574" fmla="*/ 5364783 w 6552172"/>
                <a:gd name="connsiteY11574" fmla="*/ 120888 h 6415289"/>
                <a:gd name="connsiteX11575" fmla="*/ 5364401 w 6552172"/>
                <a:gd name="connsiteY11575" fmla="*/ 120901 h 6415289"/>
                <a:gd name="connsiteX11576" fmla="*/ 5366245 w 6552172"/>
                <a:gd name="connsiteY11576" fmla="*/ 1662293 h 6415289"/>
                <a:gd name="connsiteX11577" fmla="*/ 5369489 w 6552172"/>
                <a:gd name="connsiteY11577" fmla="*/ 1665410 h 6415289"/>
                <a:gd name="connsiteX11578" fmla="*/ 5366373 w 6552172"/>
                <a:gd name="connsiteY11578" fmla="*/ 1668653 h 6415289"/>
                <a:gd name="connsiteX11579" fmla="*/ 5363129 w 6552172"/>
                <a:gd name="connsiteY11579" fmla="*/ 1665536 h 6415289"/>
                <a:gd name="connsiteX11580" fmla="*/ 5363129 w 6552172"/>
                <a:gd name="connsiteY11580" fmla="*/ 1665410 h 6415289"/>
                <a:gd name="connsiteX11581" fmla="*/ 5366245 w 6552172"/>
                <a:gd name="connsiteY11581" fmla="*/ 1662611 h 6415289"/>
                <a:gd name="connsiteX11582" fmla="*/ 5369298 w 6552172"/>
                <a:gd name="connsiteY11582" fmla="*/ 2815173 h 6415289"/>
                <a:gd name="connsiteX11583" fmla="*/ 5359249 w 6552172"/>
                <a:gd name="connsiteY11583" fmla="*/ 2813582 h 6415289"/>
                <a:gd name="connsiteX11584" fmla="*/ 5358358 w 6552172"/>
                <a:gd name="connsiteY11584" fmla="*/ 2801243 h 6415289"/>
                <a:gd name="connsiteX11585" fmla="*/ 5369298 w 6552172"/>
                <a:gd name="connsiteY11585" fmla="*/ 2815491 h 6415289"/>
                <a:gd name="connsiteX11586" fmla="*/ 5358295 w 6552172"/>
                <a:gd name="connsiteY11586" fmla="*/ 2902442 h 6415289"/>
                <a:gd name="connsiteX11587" fmla="*/ 5362429 w 6552172"/>
                <a:gd name="connsiteY11587" fmla="*/ 2905558 h 6415289"/>
                <a:gd name="connsiteX11588" fmla="*/ 5355559 w 6552172"/>
                <a:gd name="connsiteY11588" fmla="*/ 2910901 h 6415289"/>
                <a:gd name="connsiteX11589" fmla="*/ 5351425 w 6552172"/>
                <a:gd name="connsiteY11589" fmla="*/ 2907721 h 6415289"/>
                <a:gd name="connsiteX11590" fmla="*/ 5358295 w 6552172"/>
                <a:gd name="connsiteY11590" fmla="*/ 2902760 h 6415289"/>
                <a:gd name="connsiteX11591" fmla="*/ 5348562 w 6552172"/>
                <a:gd name="connsiteY11591" fmla="*/ 5327718 h 6415289"/>
                <a:gd name="connsiteX11592" fmla="*/ 5366245 w 6552172"/>
                <a:gd name="connsiteY11592" fmla="*/ 5337705 h 6415289"/>
                <a:gd name="connsiteX11593" fmla="*/ 5352252 w 6552172"/>
                <a:gd name="connsiteY11593" fmla="*/ 5334016 h 6415289"/>
                <a:gd name="connsiteX11594" fmla="*/ 5348562 w 6552172"/>
                <a:gd name="connsiteY11594" fmla="*/ 5328037 h 6415289"/>
                <a:gd name="connsiteX11595" fmla="*/ 5357468 w 6552172"/>
                <a:gd name="connsiteY11595" fmla="*/ 5467272 h 6415289"/>
                <a:gd name="connsiteX11596" fmla="*/ 5364210 w 6552172"/>
                <a:gd name="connsiteY11596" fmla="*/ 5460403 h 6415289"/>
                <a:gd name="connsiteX11597" fmla="*/ 5368790 w 6552172"/>
                <a:gd name="connsiteY11597" fmla="*/ 5465046 h 6415289"/>
                <a:gd name="connsiteX11598" fmla="*/ 5362048 w 6552172"/>
                <a:gd name="connsiteY11598" fmla="*/ 5471916 h 6415289"/>
                <a:gd name="connsiteX11599" fmla="*/ 5357468 w 6552172"/>
                <a:gd name="connsiteY11599" fmla="*/ 5467591 h 6415289"/>
                <a:gd name="connsiteX11600" fmla="*/ 5358422 w 6552172"/>
                <a:gd name="connsiteY11600" fmla="*/ 5619548 h 6415289"/>
                <a:gd name="connsiteX11601" fmla="*/ 5364464 w 6552172"/>
                <a:gd name="connsiteY11601" fmla="*/ 5623873 h 6415289"/>
                <a:gd name="connsiteX11602" fmla="*/ 5362174 w 6552172"/>
                <a:gd name="connsiteY11602" fmla="*/ 5626290 h 6415289"/>
                <a:gd name="connsiteX11603" fmla="*/ 5356132 w 6552172"/>
                <a:gd name="connsiteY11603" fmla="*/ 5624446 h 6415289"/>
                <a:gd name="connsiteX11604" fmla="*/ 5358676 w 6552172"/>
                <a:gd name="connsiteY11604" fmla="*/ 5619866 h 6415289"/>
                <a:gd name="connsiteX11605" fmla="*/ 5371143 w 6552172"/>
                <a:gd name="connsiteY11605" fmla="*/ 5588889 h 6415289"/>
                <a:gd name="connsiteX11606" fmla="*/ 5375087 w 6552172"/>
                <a:gd name="connsiteY11606" fmla="*/ 5595759 h 6415289"/>
                <a:gd name="connsiteX11607" fmla="*/ 5364783 w 6552172"/>
                <a:gd name="connsiteY11607" fmla="*/ 5601484 h 6415289"/>
                <a:gd name="connsiteX11608" fmla="*/ 5368599 w 6552172"/>
                <a:gd name="connsiteY11608" fmla="*/ 5590231 h 6415289"/>
                <a:gd name="connsiteX11609" fmla="*/ 5371016 w 6552172"/>
                <a:gd name="connsiteY11609" fmla="*/ 5589462 h 6415289"/>
                <a:gd name="connsiteX11610" fmla="*/ 5388126 w 6552172"/>
                <a:gd name="connsiteY11610" fmla="*/ 35604 h 6415289"/>
                <a:gd name="connsiteX11611" fmla="*/ 5389208 w 6552172"/>
                <a:gd name="connsiteY11611" fmla="*/ 44255 h 6415289"/>
                <a:gd name="connsiteX11612" fmla="*/ 5384946 w 6552172"/>
                <a:gd name="connsiteY11612" fmla="*/ 45590 h 6415289"/>
                <a:gd name="connsiteX11613" fmla="*/ 5387999 w 6552172"/>
                <a:gd name="connsiteY11613" fmla="*/ 35922 h 6415289"/>
                <a:gd name="connsiteX11614" fmla="*/ 5381002 w 6552172"/>
                <a:gd name="connsiteY11614" fmla="*/ 62510 h 6415289"/>
                <a:gd name="connsiteX11615" fmla="*/ 5386981 w 6552172"/>
                <a:gd name="connsiteY11615" fmla="*/ 68871 h 6415289"/>
                <a:gd name="connsiteX11616" fmla="*/ 5378967 w 6552172"/>
                <a:gd name="connsiteY11616" fmla="*/ 73705 h 6415289"/>
                <a:gd name="connsiteX11617" fmla="*/ 5380875 w 6552172"/>
                <a:gd name="connsiteY11617" fmla="*/ 62828 h 6415289"/>
                <a:gd name="connsiteX11618" fmla="*/ 5387363 w 6552172"/>
                <a:gd name="connsiteY11618" fmla="*/ 88970 h 6415289"/>
                <a:gd name="connsiteX11619" fmla="*/ 5384946 w 6552172"/>
                <a:gd name="connsiteY11619" fmla="*/ 95331 h 6415289"/>
                <a:gd name="connsiteX11620" fmla="*/ 5360139 w 6552172"/>
                <a:gd name="connsiteY11620" fmla="*/ 90243 h 6415289"/>
                <a:gd name="connsiteX11621" fmla="*/ 5387236 w 6552172"/>
                <a:gd name="connsiteY11621" fmla="*/ 89288 h 6415289"/>
                <a:gd name="connsiteX11622" fmla="*/ 5361920 w 6552172"/>
                <a:gd name="connsiteY11622" fmla="*/ 2080701 h 6415289"/>
                <a:gd name="connsiteX11623" fmla="*/ 5365610 w 6552172"/>
                <a:gd name="connsiteY11623" fmla="*/ 2084454 h 6415289"/>
                <a:gd name="connsiteX11624" fmla="*/ 5356959 w 6552172"/>
                <a:gd name="connsiteY11624" fmla="*/ 2085726 h 6415289"/>
                <a:gd name="connsiteX11625" fmla="*/ 5361857 w 6552172"/>
                <a:gd name="connsiteY11625" fmla="*/ 2081019 h 6415289"/>
                <a:gd name="connsiteX11626" fmla="*/ 5356959 w 6552172"/>
                <a:gd name="connsiteY11626" fmla="*/ 2118484 h 6415289"/>
                <a:gd name="connsiteX11627" fmla="*/ 5352315 w 6552172"/>
                <a:gd name="connsiteY11627" fmla="*/ 2121600 h 6415289"/>
                <a:gd name="connsiteX11628" fmla="*/ 5347672 w 6552172"/>
                <a:gd name="connsiteY11628" fmla="*/ 2118484 h 6415289"/>
                <a:gd name="connsiteX11629" fmla="*/ 5352315 w 6552172"/>
                <a:gd name="connsiteY11629" fmla="*/ 2115303 h 6415289"/>
                <a:gd name="connsiteX11630" fmla="*/ 5356895 w 6552172"/>
                <a:gd name="connsiteY11630" fmla="*/ 2118802 h 6415289"/>
                <a:gd name="connsiteX11631" fmla="*/ 5337431 w 6552172"/>
                <a:gd name="connsiteY11631" fmla="*/ 88525 h 6415289"/>
                <a:gd name="connsiteX11632" fmla="*/ 5337431 w 6552172"/>
                <a:gd name="connsiteY11632" fmla="*/ 94568 h 6415289"/>
                <a:gd name="connsiteX11633" fmla="*/ 5335778 w 6552172"/>
                <a:gd name="connsiteY11633" fmla="*/ 90433 h 6415289"/>
                <a:gd name="connsiteX11634" fmla="*/ 5337368 w 6552172"/>
                <a:gd name="connsiteY11634" fmla="*/ 88843 h 6415289"/>
                <a:gd name="connsiteX11635" fmla="*/ 5329544 w 6552172"/>
                <a:gd name="connsiteY11635" fmla="*/ 102964 h 6415289"/>
                <a:gd name="connsiteX11636" fmla="*/ 5343474 w 6552172"/>
                <a:gd name="connsiteY11636" fmla="*/ 101946 h 6415289"/>
                <a:gd name="connsiteX11637" fmla="*/ 5353906 w 6552172"/>
                <a:gd name="connsiteY11637" fmla="*/ 91451 h 6415289"/>
                <a:gd name="connsiteX11638" fmla="*/ 5350789 w 6552172"/>
                <a:gd name="connsiteY11638" fmla="*/ 96985 h 6415289"/>
                <a:gd name="connsiteX11639" fmla="*/ 5347672 w 6552172"/>
                <a:gd name="connsiteY11639" fmla="*/ 106653 h 6415289"/>
                <a:gd name="connsiteX11640" fmla="*/ 5340230 w 6552172"/>
                <a:gd name="connsiteY11640" fmla="*/ 117276 h 6415289"/>
                <a:gd name="connsiteX11641" fmla="*/ 5331707 w 6552172"/>
                <a:gd name="connsiteY11641" fmla="*/ 123636 h 6415289"/>
                <a:gd name="connsiteX11642" fmla="*/ 5326936 w 6552172"/>
                <a:gd name="connsiteY11642" fmla="*/ 123636 h 6415289"/>
                <a:gd name="connsiteX11643" fmla="*/ 5325091 w 6552172"/>
                <a:gd name="connsiteY11643" fmla="*/ 115495 h 6415289"/>
                <a:gd name="connsiteX11644" fmla="*/ 5319431 w 6552172"/>
                <a:gd name="connsiteY11644" fmla="*/ 112823 h 6415289"/>
                <a:gd name="connsiteX11645" fmla="*/ 5307918 w 6552172"/>
                <a:gd name="connsiteY11645" fmla="*/ 107989 h 6415289"/>
                <a:gd name="connsiteX11646" fmla="*/ 5316059 w 6552172"/>
                <a:gd name="connsiteY11646" fmla="*/ 96794 h 6415289"/>
                <a:gd name="connsiteX11647" fmla="*/ 5329480 w 6552172"/>
                <a:gd name="connsiteY11647" fmla="*/ 103282 h 6415289"/>
                <a:gd name="connsiteX11648" fmla="*/ 5300794 w 6552172"/>
                <a:gd name="connsiteY11648" fmla="*/ 29307 h 6415289"/>
                <a:gd name="connsiteX11649" fmla="*/ 5312116 w 6552172"/>
                <a:gd name="connsiteY11649" fmla="*/ 42028 h 6415289"/>
                <a:gd name="connsiteX11650" fmla="*/ 5297041 w 6552172"/>
                <a:gd name="connsiteY11650" fmla="*/ 43237 h 6415289"/>
                <a:gd name="connsiteX11651" fmla="*/ 5300730 w 6552172"/>
                <a:gd name="connsiteY11651" fmla="*/ 29625 h 6415289"/>
                <a:gd name="connsiteX11652" fmla="*/ 5301621 w 6552172"/>
                <a:gd name="connsiteY11652" fmla="*/ 67090 h 6415289"/>
                <a:gd name="connsiteX11653" fmla="*/ 5306900 w 6552172"/>
                <a:gd name="connsiteY11653" fmla="*/ 72305 h 6415289"/>
                <a:gd name="connsiteX11654" fmla="*/ 5295387 w 6552172"/>
                <a:gd name="connsiteY11654" fmla="*/ 76821 h 6415289"/>
                <a:gd name="connsiteX11655" fmla="*/ 5301430 w 6552172"/>
                <a:gd name="connsiteY11655" fmla="*/ 67408 h 6415289"/>
                <a:gd name="connsiteX11656" fmla="*/ 5290235 w 6552172"/>
                <a:gd name="connsiteY11656" fmla="*/ 111106 h 6415289"/>
                <a:gd name="connsiteX11657" fmla="*/ 5293034 w 6552172"/>
                <a:gd name="connsiteY11657" fmla="*/ 115876 h 6415289"/>
                <a:gd name="connsiteX11658" fmla="*/ 5288454 w 6552172"/>
                <a:gd name="connsiteY11658" fmla="*/ 120583 h 6415289"/>
                <a:gd name="connsiteX11659" fmla="*/ 5285719 w 6552172"/>
                <a:gd name="connsiteY11659" fmla="*/ 115876 h 6415289"/>
                <a:gd name="connsiteX11660" fmla="*/ 5290171 w 6552172"/>
                <a:gd name="connsiteY11660" fmla="*/ 111424 h 6415289"/>
                <a:gd name="connsiteX11661" fmla="*/ 5293606 w 6552172"/>
                <a:gd name="connsiteY11661" fmla="*/ 152832 h 6415289"/>
                <a:gd name="connsiteX11662" fmla="*/ 5306328 w 6552172"/>
                <a:gd name="connsiteY11662" fmla="*/ 153977 h 6415289"/>
                <a:gd name="connsiteX11663" fmla="*/ 5306328 w 6552172"/>
                <a:gd name="connsiteY11663" fmla="*/ 160338 h 6415289"/>
                <a:gd name="connsiteX11664" fmla="*/ 5293606 w 6552172"/>
                <a:gd name="connsiteY11664" fmla="*/ 163709 h 6415289"/>
                <a:gd name="connsiteX11665" fmla="*/ 5293543 w 6552172"/>
                <a:gd name="connsiteY11665" fmla="*/ 153150 h 6415289"/>
                <a:gd name="connsiteX11666" fmla="*/ 5283365 w 6552172"/>
                <a:gd name="connsiteY11666" fmla="*/ 93805 h 6415289"/>
                <a:gd name="connsiteX11667" fmla="*/ 5277004 w 6552172"/>
                <a:gd name="connsiteY11667" fmla="*/ 98003 h 6415289"/>
                <a:gd name="connsiteX11668" fmla="*/ 5271089 w 6552172"/>
                <a:gd name="connsiteY11668" fmla="*/ 94886 h 6415289"/>
                <a:gd name="connsiteX11669" fmla="*/ 5283302 w 6552172"/>
                <a:gd name="connsiteY11669" fmla="*/ 94123 h 6415289"/>
                <a:gd name="connsiteX11670" fmla="*/ 5268481 w 6552172"/>
                <a:gd name="connsiteY11670" fmla="*/ 43873 h 6415289"/>
                <a:gd name="connsiteX11671" fmla="*/ 5270962 w 6552172"/>
                <a:gd name="connsiteY11671" fmla="*/ 55513 h 6415289"/>
                <a:gd name="connsiteX11672" fmla="*/ 5258241 w 6552172"/>
                <a:gd name="connsiteY11672" fmla="*/ 59075 h 6415289"/>
                <a:gd name="connsiteX11673" fmla="*/ 5248191 w 6552172"/>
                <a:gd name="connsiteY11673" fmla="*/ 56722 h 6415289"/>
                <a:gd name="connsiteX11674" fmla="*/ 5268418 w 6552172"/>
                <a:gd name="connsiteY11674" fmla="*/ 44191 h 6415289"/>
                <a:gd name="connsiteX11675" fmla="*/ 5254679 w 6552172"/>
                <a:gd name="connsiteY11675" fmla="*/ 124081 h 6415289"/>
                <a:gd name="connsiteX11676" fmla="*/ 5248318 w 6552172"/>
                <a:gd name="connsiteY11676" fmla="*/ 126880 h 6415289"/>
                <a:gd name="connsiteX11677" fmla="*/ 5241944 w 6552172"/>
                <a:gd name="connsiteY11677" fmla="*/ 121461 h 6415289"/>
                <a:gd name="connsiteX11678" fmla="*/ 5244120 w 6552172"/>
                <a:gd name="connsiteY11678" fmla="*/ 116385 h 6415289"/>
                <a:gd name="connsiteX11679" fmla="*/ 5254615 w 6552172"/>
                <a:gd name="connsiteY11679" fmla="*/ 124400 h 6415289"/>
                <a:gd name="connsiteX11680" fmla="*/ 5239158 w 6552172"/>
                <a:gd name="connsiteY11680" fmla="*/ 70206 h 6415289"/>
                <a:gd name="connsiteX11681" fmla="*/ 5242275 w 6552172"/>
                <a:gd name="connsiteY11681" fmla="*/ 73323 h 6415289"/>
                <a:gd name="connsiteX11682" fmla="*/ 5242275 w 6552172"/>
                <a:gd name="connsiteY11682" fmla="*/ 73387 h 6415289"/>
                <a:gd name="connsiteX11683" fmla="*/ 5239285 w 6552172"/>
                <a:gd name="connsiteY11683" fmla="*/ 76503 h 6415289"/>
                <a:gd name="connsiteX11684" fmla="*/ 5239158 w 6552172"/>
                <a:gd name="connsiteY11684" fmla="*/ 76503 h 6415289"/>
                <a:gd name="connsiteX11685" fmla="*/ 5236105 w 6552172"/>
                <a:gd name="connsiteY11685" fmla="*/ 73387 h 6415289"/>
                <a:gd name="connsiteX11686" fmla="*/ 5239095 w 6552172"/>
                <a:gd name="connsiteY11686" fmla="*/ 70524 h 6415289"/>
                <a:gd name="connsiteX11687" fmla="*/ 5231462 w 6552172"/>
                <a:gd name="connsiteY11687" fmla="*/ 2194303 h 6415289"/>
                <a:gd name="connsiteX11688" fmla="*/ 5234706 w 6552172"/>
                <a:gd name="connsiteY11688" fmla="*/ 2191187 h 6415289"/>
                <a:gd name="connsiteX11689" fmla="*/ 5236105 w 6552172"/>
                <a:gd name="connsiteY11689" fmla="*/ 2194303 h 6415289"/>
                <a:gd name="connsiteX11690" fmla="*/ 5232798 w 6552172"/>
                <a:gd name="connsiteY11690" fmla="*/ 2197484 h 6415289"/>
                <a:gd name="connsiteX11691" fmla="*/ 5232798 w 6552172"/>
                <a:gd name="connsiteY11691" fmla="*/ 2197484 h 6415289"/>
                <a:gd name="connsiteX11692" fmla="*/ 5231462 w 6552172"/>
                <a:gd name="connsiteY11692" fmla="*/ 2194303 h 6415289"/>
                <a:gd name="connsiteX11693" fmla="*/ 5232289 w 6552172"/>
                <a:gd name="connsiteY11693" fmla="*/ 2728603 h 6415289"/>
                <a:gd name="connsiteX11694" fmla="*/ 5243344 w 6552172"/>
                <a:gd name="connsiteY11694" fmla="*/ 2729055 h 6415289"/>
                <a:gd name="connsiteX11695" fmla="*/ 5245392 w 6552172"/>
                <a:gd name="connsiteY11695" fmla="*/ 2734964 h 6415289"/>
                <a:gd name="connsiteX11696" fmla="*/ 5234388 w 6552172"/>
                <a:gd name="connsiteY11696" fmla="*/ 2738208 h 6415289"/>
                <a:gd name="connsiteX11697" fmla="*/ 5232225 w 6552172"/>
                <a:gd name="connsiteY11697" fmla="*/ 2728731 h 6415289"/>
                <a:gd name="connsiteX11698" fmla="*/ 5229872 w 6552172"/>
                <a:gd name="connsiteY11698" fmla="*/ 2464761 h 6415289"/>
                <a:gd name="connsiteX11699" fmla="*/ 5226755 w 6552172"/>
                <a:gd name="connsiteY11699" fmla="*/ 2467878 h 6415289"/>
                <a:gd name="connsiteX11700" fmla="*/ 5223638 w 6552172"/>
                <a:gd name="connsiteY11700" fmla="*/ 2464761 h 6415289"/>
                <a:gd name="connsiteX11701" fmla="*/ 5226755 w 6552172"/>
                <a:gd name="connsiteY11701" fmla="*/ 2461644 h 6415289"/>
                <a:gd name="connsiteX11702" fmla="*/ 5226819 w 6552172"/>
                <a:gd name="connsiteY11702" fmla="*/ 2461644 h 6415289"/>
                <a:gd name="connsiteX11703" fmla="*/ 5229808 w 6552172"/>
                <a:gd name="connsiteY11703" fmla="*/ 2464882 h 6415289"/>
                <a:gd name="connsiteX11704" fmla="*/ 5229808 w 6552172"/>
                <a:gd name="connsiteY11704" fmla="*/ 2464888 h 6415289"/>
                <a:gd name="connsiteX11705" fmla="*/ 5225674 w 6552172"/>
                <a:gd name="connsiteY11705" fmla="*/ 123573 h 6415289"/>
                <a:gd name="connsiteX11706" fmla="*/ 5218995 w 6552172"/>
                <a:gd name="connsiteY11706" fmla="*/ 123573 h 6415289"/>
                <a:gd name="connsiteX11707" fmla="*/ 5226946 w 6552172"/>
                <a:gd name="connsiteY11707" fmla="*/ 116321 h 6415289"/>
                <a:gd name="connsiteX11708" fmla="*/ 5225610 w 6552172"/>
                <a:gd name="connsiteY11708" fmla="*/ 123700 h 6415289"/>
                <a:gd name="connsiteX11709" fmla="*/ 5227264 w 6552172"/>
                <a:gd name="connsiteY11709" fmla="*/ 31406 h 6415289"/>
                <a:gd name="connsiteX11710" fmla="*/ 5226691 w 6552172"/>
                <a:gd name="connsiteY11710" fmla="*/ 39166 h 6415289"/>
                <a:gd name="connsiteX11711" fmla="*/ 5215624 w 6552172"/>
                <a:gd name="connsiteY11711" fmla="*/ 41647 h 6415289"/>
                <a:gd name="connsiteX11712" fmla="*/ 5227200 w 6552172"/>
                <a:gd name="connsiteY11712" fmla="*/ 31533 h 6415289"/>
                <a:gd name="connsiteX11713" fmla="*/ 5208754 w 6552172"/>
                <a:gd name="connsiteY11713" fmla="*/ 73259 h 6415289"/>
                <a:gd name="connsiteX11714" fmla="*/ 5219504 w 6552172"/>
                <a:gd name="connsiteY11714" fmla="*/ 75231 h 6415289"/>
                <a:gd name="connsiteX11715" fmla="*/ 5221857 w 6552172"/>
                <a:gd name="connsiteY11715" fmla="*/ 83500 h 6415289"/>
                <a:gd name="connsiteX11716" fmla="*/ 5211108 w 6552172"/>
                <a:gd name="connsiteY11716" fmla="*/ 86172 h 6415289"/>
                <a:gd name="connsiteX11717" fmla="*/ 5208690 w 6552172"/>
                <a:gd name="connsiteY11717" fmla="*/ 73387 h 6415289"/>
                <a:gd name="connsiteX11718" fmla="*/ 5206655 w 6552172"/>
                <a:gd name="connsiteY11718" fmla="*/ 4009651 h 6415289"/>
                <a:gd name="connsiteX11719" fmla="*/ 5211299 w 6552172"/>
                <a:gd name="connsiteY11719" fmla="*/ 4010796 h 6415289"/>
                <a:gd name="connsiteX11720" fmla="*/ 5206668 w 6552172"/>
                <a:gd name="connsiteY11720" fmla="*/ 4015948 h 6415289"/>
                <a:gd name="connsiteX11721" fmla="*/ 5206655 w 6552172"/>
                <a:gd name="connsiteY11721" fmla="*/ 4015948 h 6415289"/>
                <a:gd name="connsiteX11722" fmla="*/ 5202012 w 6552172"/>
                <a:gd name="connsiteY11722" fmla="*/ 4014740 h 6415289"/>
                <a:gd name="connsiteX11723" fmla="*/ 5206592 w 6552172"/>
                <a:gd name="connsiteY11723" fmla="*/ 4009778 h 6415289"/>
                <a:gd name="connsiteX11724" fmla="*/ 5205128 w 6552172"/>
                <a:gd name="connsiteY11724" fmla="*/ 4136865 h 6415289"/>
                <a:gd name="connsiteX11725" fmla="*/ 5200422 w 6552172"/>
                <a:gd name="connsiteY11725" fmla="*/ 4139919 h 6415289"/>
                <a:gd name="connsiteX11726" fmla="*/ 5195778 w 6552172"/>
                <a:gd name="connsiteY11726" fmla="*/ 4138710 h 6415289"/>
                <a:gd name="connsiteX11727" fmla="*/ 5200422 w 6552172"/>
                <a:gd name="connsiteY11727" fmla="*/ 4135657 h 6415289"/>
                <a:gd name="connsiteX11728" fmla="*/ 5205065 w 6552172"/>
                <a:gd name="connsiteY11728" fmla="*/ 4136802 h 6415289"/>
                <a:gd name="connsiteX11729" fmla="*/ 5196796 w 6552172"/>
                <a:gd name="connsiteY11729" fmla="*/ 2367442 h 6415289"/>
                <a:gd name="connsiteX11730" fmla="*/ 5198386 w 6552172"/>
                <a:gd name="connsiteY11730" fmla="*/ 2374248 h 6415289"/>
                <a:gd name="connsiteX11731" fmla="*/ 5188845 w 6552172"/>
                <a:gd name="connsiteY11731" fmla="*/ 2381308 h 6415289"/>
                <a:gd name="connsiteX11732" fmla="*/ 5196732 w 6552172"/>
                <a:gd name="connsiteY11732" fmla="*/ 2367378 h 6415289"/>
                <a:gd name="connsiteX11733" fmla="*/ 5176251 w 6552172"/>
                <a:gd name="connsiteY11733" fmla="*/ 4397909 h 6415289"/>
                <a:gd name="connsiteX11734" fmla="*/ 5179495 w 6552172"/>
                <a:gd name="connsiteY11734" fmla="*/ 4387986 h 6415289"/>
                <a:gd name="connsiteX11735" fmla="*/ 5184965 w 6552172"/>
                <a:gd name="connsiteY11735" fmla="*/ 4393457 h 6415289"/>
                <a:gd name="connsiteX11736" fmla="*/ 5180156 w 6552172"/>
                <a:gd name="connsiteY11736" fmla="*/ 4399169 h 6415289"/>
                <a:gd name="connsiteX11737" fmla="*/ 5176187 w 6552172"/>
                <a:gd name="connsiteY11737" fmla="*/ 4397846 h 6415289"/>
                <a:gd name="connsiteX11738" fmla="*/ 5141394 w 6552172"/>
                <a:gd name="connsiteY11738" fmla="*/ 158875 h 6415289"/>
                <a:gd name="connsiteX11739" fmla="*/ 5155515 w 6552172"/>
                <a:gd name="connsiteY11739" fmla="*/ 163327 h 6415289"/>
                <a:gd name="connsiteX11740" fmla="*/ 5140631 w 6552172"/>
                <a:gd name="connsiteY11740" fmla="*/ 165490 h 6415289"/>
                <a:gd name="connsiteX11741" fmla="*/ 5141331 w 6552172"/>
                <a:gd name="connsiteY11741" fmla="*/ 158811 h 6415289"/>
                <a:gd name="connsiteX11742" fmla="*/ 5136942 w 6552172"/>
                <a:gd name="connsiteY11742" fmla="*/ 93041 h 6415289"/>
                <a:gd name="connsiteX11743" fmla="*/ 5139995 w 6552172"/>
                <a:gd name="connsiteY11743" fmla="*/ 87889 h 6415289"/>
                <a:gd name="connsiteX11744" fmla="*/ 5143111 w 6552172"/>
                <a:gd name="connsiteY11744" fmla="*/ 89098 h 6415289"/>
                <a:gd name="connsiteX11745" fmla="*/ 5139995 w 6552172"/>
                <a:gd name="connsiteY11745" fmla="*/ 94186 h 6415289"/>
                <a:gd name="connsiteX11746" fmla="*/ 5136878 w 6552172"/>
                <a:gd name="connsiteY11746" fmla="*/ 92978 h 6415289"/>
                <a:gd name="connsiteX11747" fmla="*/ 5141076 w 6552172"/>
                <a:gd name="connsiteY11747" fmla="*/ 4234248 h 6415289"/>
                <a:gd name="connsiteX11748" fmla="*/ 5155515 w 6552172"/>
                <a:gd name="connsiteY11748" fmla="*/ 4246970 h 6415289"/>
                <a:gd name="connsiteX11749" fmla="*/ 5144893 w 6552172"/>
                <a:gd name="connsiteY11749" fmla="*/ 4242199 h 6415289"/>
                <a:gd name="connsiteX11750" fmla="*/ 5141013 w 6552172"/>
                <a:gd name="connsiteY11750" fmla="*/ 4234184 h 6415289"/>
                <a:gd name="connsiteX11751" fmla="*/ 5148009 w 6552172"/>
                <a:gd name="connsiteY11751" fmla="*/ 4753600 h 6415289"/>
                <a:gd name="connsiteX11752" fmla="*/ 5154370 w 6552172"/>
                <a:gd name="connsiteY11752" fmla="*/ 4755509 h 6415289"/>
                <a:gd name="connsiteX11753" fmla="*/ 5153988 w 6552172"/>
                <a:gd name="connsiteY11753" fmla="*/ 4758625 h 6415289"/>
                <a:gd name="connsiteX11754" fmla="*/ 5143111 w 6552172"/>
                <a:gd name="connsiteY11754" fmla="*/ 4756717 h 6415289"/>
                <a:gd name="connsiteX11755" fmla="*/ 5147946 w 6552172"/>
                <a:gd name="connsiteY11755" fmla="*/ 4753537 h 6415289"/>
                <a:gd name="connsiteX11756" fmla="*/ 5157041 w 6552172"/>
                <a:gd name="connsiteY11756" fmla="*/ 5227410 h 6415289"/>
                <a:gd name="connsiteX11757" fmla="*/ 5161176 w 6552172"/>
                <a:gd name="connsiteY11757" fmla="*/ 5230591 h 6415289"/>
                <a:gd name="connsiteX11758" fmla="*/ 5157041 w 6552172"/>
                <a:gd name="connsiteY11758" fmla="*/ 5233707 h 6415289"/>
                <a:gd name="connsiteX11759" fmla="*/ 5152907 w 6552172"/>
                <a:gd name="connsiteY11759" fmla="*/ 5230591 h 6415289"/>
                <a:gd name="connsiteX11760" fmla="*/ 5156978 w 6552172"/>
                <a:gd name="connsiteY11760" fmla="*/ 5227346 h 6415289"/>
                <a:gd name="connsiteX11761" fmla="*/ 5160222 w 6552172"/>
                <a:gd name="connsiteY11761" fmla="*/ 5362830 h 6415289"/>
                <a:gd name="connsiteX11762" fmla="*/ 5166582 w 6552172"/>
                <a:gd name="connsiteY11762" fmla="*/ 5346992 h 6415289"/>
                <a:gd name="connsiteX11763" fmla="*/ 5171099 w 6552172"/>
                <a:gd name="connsiteY11763" fmla="*/ 5352907 h 6415289"/>
                <a:gd name="connsiteX11764" fmla="*/ 5160158 w 6552172"/>
                <a:gd name="connsiteY11764" fmla="*/ 5362766 h 6415289"/>
                <a:gd name="connsiteX11765" fmla="*/ 5166582 w 6552172"/>
                <a:gd name="connsiteY11765" fmla="*/ 5601865 h 6415289"/>
                <a:gd name="connsiteX11766" fmla="*/ 5161748 w 6552172"/>
                <a:gd name="connsiteY11766" fmla="*/ 5598685 h 6415289"/>
                <a:gd name="connsiteX11767" fmla="*/ 5164674 w 6552172"/>
                <a:gd name="connsiteY11767" fmla="*/ 5595568 h 6415289"/>
                <a:gd name="connsiteX11768" fmla="*/ 5169509 w 6552172"/>
                <a:gd name="connsiteY11768" fmla="*/ 5598685 h 6415289"/>
                <a:gd name="connsiteX11769" fmla="*/ 5166456 w 6552172"/>
                <a:gd name="connsiteY11769" fmla="*/ 5601802 h 6415289"/>
                <a:gd name="connsiteX11770" fmla="*/ 5173261 w 6552172"/>
                <a:gd name="connsiteY11770" fmla="*/ 5892486 h 6415289"/>
                <a:gd name="connsiteX11771" fmla="*/ 5170144 w 6552172"/>
                <a:gd name="connsiteY11771" fmla="*/ 5898847 h 6415289"/>
                <a:gd name="connsiteX11772" fmla="*/ 5158695 w 6552172"/>
                <a:gd name="connsiteY11772" fmla="*/ 5900692 h 6415289"/>
                <a:gd name="connsiteX11773" fmla="*/ 5173134 w 6552172"/>
                <a:gd name="connsiteY11773" fmla="*/ 5892423 h 6415289"/>
                <a:gd name="connsiteX11774" fmla="*/ 5170908 w 6552172"/>
                <a:gd name="connsiteY11774" fmla="*/ 5941655 h 6415289"/>
                <a:gd name="connsiteX11775" fmla="*/ 5175742 w 6552172"/>
                <a:gd name="connsiteY11775" fmla="*/ 5944835 h 6415289"/>
                <a:gd name="connsiteX11776" fmla="*/ 5172816 w 6552172"/>
                <a:gd name="connsiteY11776" fmla="*/ 5947952 h 6415289"/>
                <a:gd name="connsiteX11777" fmla="*/ 5167982 w 6552172"/>
                <a:gd name="connsiteY11777" fmla="*/ 5944835 h 6415289"/>
                <a:gd name="connsiteX11778" fmla="*/ 5170781 w 6552172"/>
                <a:gd name="connsiteY11778" fmla="*/ 5941591 h 6415289"/>
                <a:gd name="connsiteX11779" fmla="*/ 5175742 w 6552172"/>
                <a:gd name="connsiteY11779" fmla="*/ 5365883 h 6415289"/>
                <a:gd name="connsiteX11780" fmla="*/ 5177078 w 6552172"/>
                <a:gd name="connsiteY11780" fmla="*/ 5362702 h 6415289"/>
                <a:gd name="connsiteX11781" fmla="*/ 5180385 w 6552172"/>
                <a:gd name="connsiteY11781" fmla="*/ 5365883 h 6415289"/>
                <a:gd name="connsiteX11782" fmla="*/ 5180385 w 6552172"/>
                <a:gd name="connsiteY11782" fmla="*/ 5365883 h 6415289"/>
                <a:gd name="connsiteX11783" fmla="*/ 5179050 w 6552172"/>
                <a:gd name="connsiteY11783" fmla="*/ 5369000 h 6415289"/>
                <a:gd name="connsiteX11784" fmla="*/ 5175615 w 6552172"/>
                <a:gd name="connsiteY11784" fmla="*/ 5365819 h 6415289"/>
                <a:gd name="connsiteX11785" fmla="*/ 5183311 w 6552172"/>
                <a:gd name="connsiteY11785" fmla="*/ 1938412 h 6415289"/>
                <a:gd name="connsiteX11786" fmla="*/ 5180258 w 6552172"/>
                <a:gd name="connsiteY11786" fmla="*/ 1939811 h 6415289"/>
                <a:gd name="connsiteX11787" fmla="*/ 5177142 w 6552172"/>
                <a:gd name="connsiteY11787" fmla="*/ 1936445 h 6415289"/>
                <a:gd name="connsiteX11788" fmla="*/ 5177142 w 6552172"/>
                <a:gd name="connsiteY11788" fmla="*/ 1936440 h 6415289"/>
                <a:gd name="connsiteX11789" fmla="*/ 5180258 w 6552172"/>
                <a:gd name="connsiteY11789" fmla="*/ 1935104 h 6415289"/>
                <a:gd name="connsiteX11790" fmla="*/ 5183311 w 6552172"/>
                <a:gd name="connsiteY11790" fmla="*/ 1938412 h 6415289"/>
                <a:gd name="connsiteX11791" fmla="*/ 5178859 w 6552172"/>
                <a:gd name="connsiteY11791" fmla="*/ 1278869 h 6415289"/>
                <a:gd name="connsiteX11792" fmla="*/ 5171608 w 6552172"/>
                <a:gd name="connsiteY11792" fmla="*/ 1282177 h 6415289"/>
                <a:gd name="connsiteX11793" fmla="*/ 5171608 w 6552172"/>
                <a:gd name="connsiteY11793" fmla="*/ 1276897 h 6415289"/>
                <a:gd name="connsiteX11794" fmla="*/ 5178859 w 6552172"/>
                <a:gd name="connsiteY11794" fmla="*/ 1278551 h 6415289"/>
                <a:gd name="connsiteX11795" fmla="*/ 5172498 w 6552172"/>
                <a:gd name="connsiteY11795" fmla="*/ 11115 h 6415289"/>
                <a:gd name="connsiteX11796" fmla="*/ 5177142 w 6552172"/>
                <a:gd name="connsiteY11796" fmla="*/ 14041 h 6415289"/>
                <a:gd name="connsiteX11797" fmla="*/ 5169827 w 6552172"/>
                <a:gd name="connsiteY11797" fmla="*/ 18366 h 6415289"/>
                <a:gd name="connsiteX11798" fmla="*/ 5172498 w 6552172"/>
                <a:gd name="connsiteY11798" fmla="*/ 11115 h 6415289"/>
                <a:gd name="connsiteX11799" fmla="*/ 5170144 w 6552172"/>
                <a:gd name="connsiteY11799" fmla="*/ 84263 h 6415289"/>
                <a:gd name="connsiteX11800" fmla="*/ 5157423 w 6552172"/>
                <a:gd name="connsiteY11800" fmla="*/ 87444 h 6415289"/>
                <a:gd name="connsiteX11801" fmla="*/ 5158377 w 6552172"/>
                <a:gd name="connsiteY11801" fmla="*/ 80511 h 6415289"/>
                <a:gd name="connsiteX11802" fmla="*/ 5170144 w 6552172"/>
                <a:gd name="connsiteY11802" fmla="*/ 83945 h 6415289"/>
                <a:gd name="connsiteX11803" fmla="*/ 5141331 w 6552172"/>
                <a:gd name="connsiteY11803" fmla="*/ 7935 h 6415289"/>
                <a:gd name="connsiteX11804" fmla="*/ 5155133 w 6552172"/>
                <a:gd name="connsiteY11804" fmla="*/ 4436 h 6415289"/>
                <a:gd name="connsiteX11805" fmla="*/ 5157932 w 6552172"/>
                <a:gd name="connsiteY11805" fmla="*/ 16585 h 6415289"/>
                <a:gd name="connsiteX11806" fmla="*/ 5135606 w 6552172"/>
                <a:gd name="connsiteY11806" fmla="*/ 17667 h 6415289"/>
                <a:gd name="connsiteX11807" fmla="*/ 5141331 w 6552172"/>
                <a:gd name="connsiteY11807" fmla="*/ 7808 h 6415289"/>
                <a:gd name="connsiteX11808" fmla="*/ 5136878 w 6552172"/>
                <a:gd name="connsiteY11808" fmla="*/ 141510 h 6415289"/>
                <a:gd name="connsiteX11809" fmla="*/ 5136878 w 6552172"/>
                <a:gd name="connsiteY11809" fmla="*/ 141510 h 6415289"/>
                <a:gd name="connsiteX11810" fmla="*/ 5117796 w 6552172"/>
                <a:gd name="connsiteY11810" fmla="*/ 138139 h 6415289"/>
                <a:gd name="connsiteX11811" fmla="*/ 5117796 w 6552172"/>
                <a:gd name="connsiteY11811" fmla="*/ 127326 h 6415289"/>
                <a:gd name="connsiteX11812" fmla="*/ 5136878 w 6552172"/>
                <a:gd name="connsiteY11812" fmla="*/ 141383 h 6415289"/>
                <a:gd name="connsiteX11813" fmla="*/ 5078996 w 6552172"/>
                <a:gd name="connsiteY11813" fmla="*/ 96985 h 6415289"/>
                <a:gd name="connsiteX11814" fmla="*/ 5050627 w 6552172"/>
                <a:gd name="connsiteY11814" fmla="*/ 75231 h 6415289"/>
                <a:gd name="connsiteX11815" fmla="*/ 5076579 w 6552172"/>
                <a:gd name="connsiteY11815" fmla="*/ 86935 h 6415289"/>
                <a:gd name="connsiteX11816" fmla="*/ 5084339 w 6552172"/>
                <a:gd name="connsiteY11816" fmla="*/ 92596 h 6415289"/>
                <a:gd name="connsiteX11817" fmla="*/ 5103866 w 6552172"/>
                <a:gd name="connsiteY11817" fmla="*/ 116067 h 6415289"/>
                <a:gd name="connsiteX11818" fmla="*/ 5097505 w 6552172"/>
                <a:gd name="connsiteY11818" fmla="*/ 130124 h 6415289"/>
                <a:gd name="connsiteX11819" fmla="*/ 5091145 w 6552172"/>
                <a:gd name="connsiteY11819" fmla="*/ 118548 h 6415289"/>
                <a:gd name="connsiteX11820" fmla="*/ 5078805 w 6552172"/>
                <a:gd name="connsiteY11820" fmla="*/ 96985 h 6415289"/>
                <a:gd name="connsiteX11821" fmla="*/ 5067864 w 6552172"/>
                <a:gd name="connsiteY11821" fmla="*/ 1748862 h 6415289"/>
                <a:gd name="connsiteX11822" fmla="*/ 5066465 w 6552172"/>
                <a:gd name="connsiteY11822" fmla="*/ 1754142 h 6415289"/>
                <a:gd name="connsiteX11823" fmla="*/ 5061249 w 6552172"/>
                <a:gd name="connsiteY11823" fmla="*/ 1754142 h 6415289"/>
                <a:gd name="connsiteX11824" fmla="*/ 5067864 w 6552172"/>
                <a:gd name="connsiteY11824" fmla="*/ 1748862 h 6415289"/>
                <a:gd name="connsiteX11825" fmla="*/ 5059341 w 6552172"/>
                <a:gd name="connsiteY11825" fmla="*/ 1039452 h 6415289"/>
                <a:gd name="connsiteX11826" fmla="*/ 5062458 w 6552172"/>
                <a:gd name="connsiteY11826" fmla="*/ 1038053 h 6415289"/>
                <a:gd name="connsiteX11827" fmla="*/ 5065574 w 6552172"/>
                <a:gd name="connsiteY11827" fmla="*/ 1041360 h 6415289"/>
                <a:gd name="connsiteX11828" fmla="*/ 5062458 w 6552172"/>
                <a:gd name="connsiteY11828" fmla="*/ 1042760 h 6415289"/>
                <a:gd name="connsiteX11829" fmla="*/ 5059341 w 6552172"/>
                <a:gd name="connsiteY11829" fmla="*/ 1039452 h 6415289"/>
                <a:gd name="connsiteX11830" fmla="*/ 5064175 w 6552172"/>
                <a:gd name="connsiteY11830" fmla="*/ 916436 h 6415289"/>
                <a:gd name="connsiteX11831" fmla="*/ 5060041 w 6552172"/>
                <a:gd name="connsiteY11831" fmla="*/ 913255 h 6415289"/>
                <a:gd name="connsiteX11832" fmla="*/ 5066910 w 6552172"/>
                <a:gd name="connsiteY11832" fmla="*/ 907976 h 6415289"/>
                <a:gd name="connsiteX11833" fmla="*/ 5071045 w 6552172"/>
                <a:gd name="connsiteY11833" fmla="*/ 911093 h 6415289"/>
                <a:gd name="connsiteX11834" fmla="*/ 5064175 w 6552172"/>
                <a:gd name="connsiteY11834" fmla="*/ 916436 h 6415289"/>
                <a:gd name="connsiteX11835" fmla="*/ 5066147 w 6552172"/>
                <a:gd name="connsiteY11835" fmla="*/ 329723 h 6415289"/>
                <a:gd name="connsiteX11836" fmla="*/ 5068628 w 6552172"/>
                <a:gd name="connsiteY11836" fmla="*/ 333095 h 6415289"/>
                <a:gd name="connsiteX11837" fmla="*/ 5071744 w 6552172"/>
                <a:gd name="connsiteY11837" fmla="*/ 337992 h 6415289"/>
                <a:gd name="connsiteX11838" fmla="*/ 5074861 w 6552172"/>
                <a:gd name="connsiteY11838" fmla="*/ 342318 h 6415289"/>
                <a:gd name="connsiteX11839" fmla="*/ 5065193 w 6552172"/>
                <a:gd name="connsiteY11839" fmla="*/ 351732 h 6415289"/>
                <a:gd name="connsiteX11840" fmla="*/ 5066083 w 6552172"/>
                <a:gd name="connsiteY11840" fmla="*/ 329723 h 6415289"/>
                <a:gd name="connsiteX11841" fmla="*/ 5070218 w 6552172"/>
                <a:gd name="connsiteY11841" fmla="*/ 432322 h 6415289"/>
                <a:gd name="connsiteX11842" fmla="*/ 5077914 w 6552172"/>
                <a:gd name="connsiteY11842" fmla="*/ 434166 h 6415289"/>
                <a:gd name="connsiteX11843" fmla="*/ 5073080 w 6552172"/>
                <a:gd name="connsiteY11843" fmla="*/ 435502 h 6415289"/>
                <a:gd name="connsiteX11844" fmla="*/ 5070218 w 6552172"/>
                <a:gd name="connsiteY11844" fmla="*/ 432322 h 6415289"/>
                <a:gd name="connsiteX11845" fmla="*/ 5077914 w 6552172"/>
                <a:gd name="connsiteY11845" fmla="*/ 1812088 h 6415289"/>
                <a:gd name="connsiteX11846" fmla="*/ 5087265 w 6552172"/>
                <a:gd name="connsiteY11846" fmla="*/ 1813805 h 6415289"/>
                <a:gd name="connsiteX11847" fmla="*/ 5080904 w 6552172"/>
                <a:gd name="connsiteY11847" fmla="*/ 1816795 h 6415289"/>
                <a:gd name="connsiteX11848" fmla="*/ 5077914 w 6552172"/>
                <a:gd name="connsiteY11848" fmla="*/ 1812088 h 6415289"/>
                <a:gd name="connsiteX11849" fmla="*/ 5082558 w 6552172"/>
                <a:gd name="connsiteY11849" fmla="*/ 4296074 h 6415289"/>
                <a:gd name="connsiteX11850" fmla="*/ 5087455 w 6552172"/>
                <a:gd name="connsiteY11850" fmla="*/ 4292894 h 6415289"/>
                <a:gd name="connsiteX11851" fmla="*/ 5090318 w 6552172"/>
                <a:gd name="connsiteY11851" fmla="*/ 4296074 h 6415289"/>
                <a:gd name="connsiteX11852" fmla="*/ 5085547 w 6552172"/>
                <a:gd name="connsiteY11852" fmla="*/ 4299191 h 6415289"/>
                <a:gd name="connsiteX11853" fmla="*/ 5082558 w 6552172"/>
                <a:gd name="connsiteY11853" fmla="*/ 4296074 h 6415289"/>
                <a:gd name="connsiteX11854" fmla="*/ 5031672 w 6552172"/>
                <a:gd name="connsiteY11854" fmla="*/ 1952087 h 6415289"/>
                <a:gd name="connsiteX11855" fmla="*/ 5034598 w 6552172"/>
                <a:gd name="connsiteY11855" fmla="*/ 1955204 h 6415289"/>
                <a:gd name="connsiteX11856" fmla="*/ 5029763 w 6552172"/>
                <a:gd name="connsiteY11856" fmla="*/ 1958321 h 6415289"/>
                <a:gd name="connsiteX11857" fmla="*/ 5026838 w 6552172"/>
                <a:gd name="connsiteY11857" fmla="*/ 1955204 h 6415289"/>
                <a:gd name="connsiteX11858" fmla="*/ 5031608 w 6552172"/>
                <a:gd name="connsiteY11858" fmla="*/ 1952087 h 6415289"/>
                <a:gd name="connsiteX11859" fmla="*/ 5033389 w 6552172"/>
                <a:gd name="connsiteY11859" fmla="*/ 1827036 h 6415289"/>
                <a:gd name="connsiteX11860" fmla="*/ 5033389 w 6552172"/>
                <a:gd name="connsiteY11860" fmla="*/ 1827036 h 6415289"/>
                <a:gd name="connsiteX11861" fmla="*/ 5033962 w 6552172"/>
                <a:gd name="connsiteY11861" fmla="*/ 1832951 h 6415289"/>
                <a:gd name="connsiteX11862" fmla="*/ 5030209 w 6552172"/>
                <a:gd name="connsiteY11862" fmla="*/ 1832951 h 6415289"/>
                <a:gd name="connsiteX11863" fmla="*/ 5033325 w 6552172"/>
                <a:gd name="connsiteY11863" fmla="*/ 1827036 h 6415289"/>
                <a:gd name="connsiteX11864" fmla="*/ 5029827 w 6552172"/>
                <a:gd name="connsiteY11864" fmla="*/ 1812724 h 6415289"/>
                <a:gd name="connsiteX11865" fmla="*/ 5033071 w 6552172"/>
                <a:gd name="connsiteY11865" fmla="*/ 1796949 h 6415289"/>
                <a:gd name="connsiteX11866" fmla="*/ 5037206 w 6552172"/>
                <a:gd name="connsiteY11866" fmla="*/ 1803755 h 6415289"/>
                <a:gd name="connsiteX11867" fmla="*/ 5029763 w 6552172"/>
                <a:gd name="connsiteY11867" fmla="*/ 1812724 h 6415289"/>
                <a:gd name="connsiteX11868" fmla="*/ 5026456 w 6552172"/>
                <a:gd name="connsiteY11868" fmla="*/ 1662357 h 6415289"/>
                <a:gd name="connsiteX11869" fmla="*/ 5007374 w 6552172"/>
                <a:gd name="connsiteY11869" fmla="*/ 1662357 h 6415289"/>
                <a:gd name="connsiteX11870" fmla="*/ 5008201 w 6552172"/>
                <a:gd name="connsiteY11870" fmla="*/ 1654151 h 6415289"/>
                <a:gd name="connsiteX11871" fmla="*/ 5017933 w 6552172"/>
                <a:gd name="connsiteY11871" fmla="*/ 1654151 h 6415289"/>
                <a:gd name="connsiteX11872" fmla="*/ 5026965 w 6552172"/>
                <a:gd name="connsiteY11872" fmla="*/ 1652752 h 6415289"/>
                <a:gd name="connsiteX11873" fmla="*/ 5032817 w 6552172"/>
                <a:gd name="connsiteY11873" fmla="*/ 1652434 h 6415289"/>
                <a:gd name="connsiteX11874" fmla="*/ 5026392 w 6552172"/>
                <a:gd name="connsiteY11874" fmla="*/ 1662357 h 6415289"/>
                <a:gd name="connsiteX11875" fmla="*/ 4780678 w 6552172"/>
                <a:gd name="connsiteY11875" fmla="*/ 6305106 h 6415289"/>
                <a:gd name="connsiteX11876" fmla="*/ 4777243 w 6552172"/>
                <a:gd name="connsiteY11876" fmla="*/ 6286024 h 6415289"/>
                <a:gd name="connsiteX11877" fmla="*/ 4769293 w 6552172"/>
                <a:gd name="connsiteY11877" fmla="*/ 6269231 h 6415289"/>
                <a:gd name="connsiteX11878" fmla="*/ 4763631 w 6552172"/>
                <a:gd name="connsiteY11878" fmla="*/ 6259309 h 6415289"/>
                <a:gd name="connsiteX11879" fmla="*/ 4795435 w 6552172"/>
                <a:gd name="connsiteY11879" fmla="*/ 6276610 h 6415289"/>
                <a:gd name="connsiteX11880" fmla="*/ 4797470 w 6552172"/>
                <a:gd name="connsiteY11880" fmla="*/ 6285642 h 6415289"/>
                <a:gd name="connsiteX11881" fmla="*/ 4795855 w 6552172"/>
                <a:gd name="connsiteY11881" fmla="*/ 6293943 h 6415289"/>
                <a:gd name="connsiteX11882" fmla="*/ 4794862 w 6552172"/>
                <a:gd name="connsiteY11882" fmla="*/ 6294484 h 6415289"/>
                <a:gd name="connsiteX11883" fmla="*/ 4787802 w 6552172"/>
                <a:gd name="connsiteY11883" fmla="*/ 6309813 h 6415289"/>
                <a:gd name="connsiteX11884" fmla="*/ 4779278 w 6552172"/>
                <a:gd name="connsiteY11884" fmla="*/ 6319735 h 6415289"/>
                <a:gd name="connsiteX11885" fmla="*/ 4780487 w 6552172"/>
                <a:gd name="connsiteY11885" fmla="*/ 6312739 h 6415289"/>
                <a:gd name="connsiteX11886" fmla="*/ 4780678 w 6552172"/>
                <a:gd name="connsiteY11886" fmla="*/ 6305106 h 6415289"/>
                <a:gd name="connsiteX11887" fmla="*/ 4715290 w 6552172"/>
                <a:gd name="connsiteY11887" fmla="*/ 4642161 h 6415289"/>
                <a:gd name="connsiteX11888" fmla="*/ 4719933 w 6552172"/>
                <a:gd name="connsiteY11888" fmla="*/ 4635800 h 6415289"/>
                <a:gd name="connsiteX11889" fmla="*/ 4724577 w 6552172"/>
                <a:gd name="connsiteY11889" fmla="*/ 4637136 h 6415289"/>
                <a:gd name="connsiteX11890" fmla="*/ 4726485 w 6552172"/>
                <a:gd name="connsiteY11890" fmla="*/ 4643496 h 6415289"/>
                <a:gd name="connsiteX11891" fmla="*/ 4721778 w 6552172"/>
                <a:gd name="connsiteY11891" fmla="*/ 4648521 h 6415289"/>
                <a:gd name="connsiteX11892" fmla="*/ 4715290 w 6552172"/>
                <a:gd name="connsiteY11892" fmla="*/ 4642161 h 6415289"/>
                <a:gd name="connsiteX11893" fmla="*/ 4715290 w 6552172"/>
                <a:gd name="connsiteY11893" fmla="*/ 6202698 h 6415289"/>
                <a:gd name="connsiteX11894" fmla="*/ 4709820 w 6552172"/>
                <a:gd name="connsiteY11894" fmla="*/ 6198818 h 6415289"/>
                <a:gd name="connsiteX11895" fmla="*/ 4715290 w 6552172"/>
                <a:gd name="connsiteY11895" fmla="*/ 6194875 h 6415289"/>
                <a:gd name="connsiteX11896" fmla="*/ 4720697 w 6552172"/>
                <a:gd name="connsiteY11896" fmla="*/ 6198818 h 6415289"/>
                <a:gd name="connsiteX11897" fmla="*/ 4715290 w 6552172"/>
                <a:gd name="connsiteY11897" fmla="*/ 6202698 h 6415289"/>
                <a:gd name="connsiteX11898" fmla="*/ 4743150 w 6552172"/>
                <a:gd name="connsiteY11898" fmla="*/ 4330040 h 6415289"/>
                <a:gd name="connsiteX11899" fmla="*/ 4740033 w 6552172"/>
                <a:gd name="connsiteY11899" fmla="*/ 4325842 h 6415289"/>
                <a:gd name="connsiteX11900" fmla="*/ 4743150 w 6552172"/>
                <a:gd name="connsiteY11900" fmla="*/ 4321644 h 6415289"/>
                <a:gd name="connsiteX11901" fmla="*/ 4746266 w 6552172"/>
                <a:gd name="connsiteY11901" fmla="*/ 4325842 h 6415289"/>
                <a:gd name="connsiteX11902" fmla="*/ 4743150 w 6552172"/>
                <a:gd name="connsiteY11902" fmla="*/ 4330040 h 6415289"/>
                <a:gd name="connsiteX11903" fmla="*/ 4741687 w 6552172"/>
                <a:gd name="connsiteY11903" fmla="*/ 4440526 h 6415289"/>
                <a:gd name="connsiteX11904" fmla="*/ 4739779 w 6552172"/>
                <a:gd name="connsiteY11904" fmla="*/ 4438618 h 6415289"/>
                <a:gd name="connsiteX11905" fmla="*/ 4745758 w 6552172"/>
                <a:gd name="connsiteY11905" fmla="*/ 4438618 h 6415289"/>
                <a:gd name="connsiteX11906" fmla="*/ 4741687 w 6552172"/>
                <a:gd name="connsiteY11906" fmla="*/ 4440526 h 6415289"/>
                <a:gd name="connsiteX11907" fmla="*/ 4735326 w 6552172"/>
                <a:gd name="connsiteY11907" fmla="*/ 2228906 h 6415289"/>
                <a:gd name="connsiteX11908" fmla="*/ 4732400 w 6552172"/>
                <a:gd name="connsiteY11908" fmla="*/ 2225725 h 6415289"/>
                <a:gd name="connsiteX11909" fmla="*/ 4740097 w 6552172"/>
                <a:gd name="connsiteY11909" fmla="*/ 2227570 h 6415289"/>
                <a:gd name="connsiteX11910" fmla="*/ 4735326 w 6552172"/>
                <a:gd name="connsiteY11910" fmla="*/ 2228906 h 6415289"/>
                <a:gd name="connsiteX11911" fmla="*/ 4737044 w 6552172"/>
                <a:gd name="connsiteY11911" fmla="*/ 4206388 h 6415289"/>
                <a:gd name="connsiteX11912" fmla="*/ 4733927 w 6552172"/>
                <a:gd name="connsiteY11912" fmla="*/ 4211095 h 6415289"/>
                <a:gd name="connsiteX11913" fmla="*/ 4730810 w 6552172"/>
                <a:gd name="connsiteY11913" fmla="*/ 4206388 h 6415289"/>
                <a:gd name="connsiteX11914" fmla="*/ 4733927 w 6552172"/>
                <a:gd name="connsiteY11914" fmla="*/ 4201681 h 6415289"/>
                <a:gd name="connsiteX11915" fmla="*/ 4736980 w 6552172"/>
                <a:gd name="connsiteY11915" fmla="*/ 4206388 h 6415289"/>
                <a:gd name="connsiteX11916" fmla="*/ 4742386 w 6552172"/>
                <a:gd name="connsiteY11916" fmla="*/ 6221335 h 6415289"/>
                <a:gd name="connsiteX11917" fmla="*/ 4731637 w 6552172"/>
                <a:gd name="connsiteY11917" fmla="*/ 6225788 h 6415289"/>
                <a:gd name="connsiteX11918" fmla="*/ 4731065 w 6552172"/>
                <a:gd name="connsiteY11918" fmla="*/ 6207342 h 6415289"/>
                <a:gd name="connsiteX11919" fmla="*/ 4742323 w 6552172"/>
                <a:gd name="connsiteY11919" fmla="*/ 6221335 h 6415289"/>
                <a:gd name="connsiteX11920" fmla="*/ 4730747 w 6552172"/>
                <a:gd name="connsiteY11920" fmla="*/ 4359109 h 6415289"/>
                <a:gd name="connsiteX11921" fmla="*/ 4716880 w 6552172"/>
                <a:gd name="connsiteY11921" fmla="*/ 4359109 h 6415289"/>
                <a:gd name="connsiteX11922" fmla="*/ 4729983 w 6552172"/>
                <a:gd name="connsiteY11922" fmla="*/ 4354211 h 6415289"/>
                <a:gd name="connsiteX11923" fmla="*/ 4730683 w 6552172"/>
                <a:gd name="connsiteY11923" fmla="*/ 4359109 h 6415289"/>
                <a:gd name="connsiteX11924" fmla="*/ 4720124 w 6552172"/>
                <a:gd name="connsiteY11924" fmla="*/ 4429077 h 6415289"/>
                <a:gd name="connsiteX11925" fmla="*/ 4726485 w 6552172"/>
                <a:gd name="connsiteY11925" fmla="*/ 4429077 h 6415289"/>
                <a:gd name="connsiteX11926" fmla="*/ 4718915 w 6552172"/>
                <a:gd name="connsiteY11926" fmla="*/ 4447714 h 6415289"/>
                <a:gd name="connsiteX11927" fmla="*/ 4720060 w 6552172"/>
                <a:gd name="connsiteY11927" fmla="*/ 4429268 h 6415289"/>
                <a:gd name="connsiteX11928" fmla="*/ 4734690 w 6552172"/>
                <a:gd name="connsiteY11928" fmla="*/ 6268659 h 6415289"/>
                <a:gd name="connsiteX11929" fmla="*/ 4737044 w 6552172"/>
                <a:gd name="connsiteY11929" fmla="*/ 6276165 h 6415289"/>
                <a:gd name="connsiteX11930" fmla="*/ 4726866 w 6552172"/>
                <a:gd name="connsiteY11930" fmla="*/ 6285578 h 6415289"/>
                <a:gd name="connsiteX11931" fmla="*/ 4734627 w 6552172"/>
                <a:gd name="connsiteY11931" fmla="*/ 6268850 h 6415289"/>
                <a:gd name="connsiteX11932" fmla="*/ 4735899 w 6552172"/>
                <a:gd name="connsiteY11932" fmla="*/ 6247605 h 6415289"/>
                <a:gd name="connsiteX11933" fmla="*/ 4738570 w 6552172"/>
                <a:gd name="connsiteY11933" fmla="*/ 6237174 h 6415289"/>
                <a:gd name="connsiteX11934" fmla="*/ 4743213 w 6552172"/>
                <a:gd name="connsiteY11934" fmla="*/ 6241689 h 6415289"/>
                <a:gd name="connsiteX11935" fmla="*/ 4743213 w 6552172"/>
                <a:gd name="connsiteY11935" fmla="*/ 6241689 h 6415289"/>
                <a:gd name="connsiteX11936" fmla="*/ 4735835 w 6552172"/>
                <a:gd name="connsiteY11936" fmla="*/ 6247796 h 6415289"/>
                <a:gd name="connsiteX11937" fmla="*/ 4745821 w 6552172"/>
                <a:gd name="connsiteY11937" fmla="*/ 4450067 h 6415289"/>
                <a:gd name="connsiteX11938" fmla="*/ 4753518 w 6552172"/>
                <a:gd name="connsiteY11938" fmla="*/ 4458209 h 6415289"/>
                <a:gd name="connsiteX11939" fmla="*/ 4743850 w 6552172"/>
                <a:gd name="connsiteY11939" fmla="*/ 4458845 h 6415289"/>
                <a:gd name="connsiteX11940" fmla="*/ 4745758 w 6552172"/>
                <a:gd name="connsiteY11940" fmla="*/ 4450258 h 6415289"/>
                <a:gd name="connsiteX11941" fmla="*/ 4775780 w 6552172"/>
                <a:gd name="connsiteY11941" fmla="*/ 2055703 h 6415289"/>
                <a:gd name="connsiteX11942" fmla="*/ 4780551 w 6552172"/>
                <a:gd name="connsiteY11942" fmla="*/ 2060346 h 6415289"/>
                <a:gd name="connsiteX11943" fmla="*/ 4775908 w 6552172"/>
                <a:gd name="connsiteY11943" fmla="*/ 2065117 h 6415289"/>
                <a:gd name="connsiteX11944" fmla="*/ 4771137 w 6552172"/>
                <a:gd name="connsiteY11944" fmla="*/ 2060473 h 6415289"/>
                <a:gd name="connsiteX11945" fmla="*/ 4771137 w 6552172"/>
                <a:gd name="connsiteY11945" fmla="*/ 2060410 h 6415289"/>
                <a:gd name="connsiteX11946" fmla="*/ 4775717 w 6552172"/>
                <a:gd name="connsiteY11946" fmla="*/ 2055894 h 6415289"/>
                <a:gd name="connsiteX11947" fmla="*/ 4774254 w 6552172"/>
                <a:gd name="connsiteY11947" fmla="*/ 92405 h 6415289"/>
                <a:gd name="connsiteX11948" fmla="*/ 4777307 w 6552172"/>
                <a:gd name="connsiteY11948" fmla="*/ 89225 h 6415289"/>
                <a:gd name="connsiteX11949" fmla="*/ 4780424 w 6552172"/>
                <a:gd name="connsiteY11949" fmla="*/ 92405 h 6415289"/>
                <a:gd name="connsiteX11950" fmla="*/ 4777307 w 6552172"/>
                <a:gd name="connsiteY11950" fmla="*/ 95522 h 6415289"/>
                <a:gd name="connsiteX11951" fmla="*/ 4774190 w 6552172"/>
                <a:gd name="connsiteY11951" fmla="*/ 92596 h 6415289"/>
                <a:gd name="connsiteX11952" fmla="*/ 4788629 w 6552172"/>
                <a:gd name="connsiteY11952" fmla="*/ 4129105 h 6415289"/>
                <a:gd name="connsiteX11953" fmla="*/ 4792700 w 6552172"/>
                <a:gd name="connsiteY11953" fmla="*/ 4140300 h 6415289"/>
                <a:gd name="connsiteX11954" fmla="*/ 4775526 w 6552172"/>
                <a:gd name="connsiteY11954" fmla="*/ 4141254 h 6415289"/>
                <a:gd name="connsiteX11955" fmla="*/ 4788565 w 6552172"/>
                <a:gd name="connsiteY11955" fmla="*/ 4129296 h 6415289"/>
                <a:gd name="connsiteX11956" fmla="*/ 4783795 w 6552172"/>
                <a:gd name="connsiteY11956" fmla="*/ 3425674 h 6415289"/>
                <a:gd name="connsiteX11957" fmla="*/ 4785639 w 6552172"/>
                <a:gd name="connsiteY11957" fmla="*/ 3423766 h 6415289"/>
                <a:gd name="connsiteX11958" fmla="*/ 4785639 w 6552172"/>
                <a:gd name="connsiteY11958" fmla="*/ 3429808 h 6415289"/>
                <a:gd name="connsiteX11959" fmla="*/ 4783731 w 6552172"/>
                <a:gd name="connsiteY11959" fmla="*/ 3425865 h 6415289"/>
                <a:gd name="connsiteX11960" fmla="*/ 4845494 w 6552172"/>
                <a:gd name="connsiteY11960" fmla="*/ 4000110 h 6415289"/>
                <a:gd name="connsiteX11961" fmla="*/ 4842441 w 6552172"/>
                <a:gd name="connsiteY11961" fmla="*/ 4003290 h 6415289"/>
                <a:gd name="connsiteX11962" fmla="*/ 4842441 w 6552172"/>
                <a:gd name="connsiteY11962" fmla="*/ 4003290 h 6415289"/>
                <a:gd name="connsiteX11963" fmla="*/ 4839324 w 6552172"/>
                <a:gd name="connsiteY11963" fmla="*/ 4000110 h 6415289"/>
                <a:gd name="connsiteX11964" fmla="*/ 4842441 w 6552172"/>
                <a:gd name="connsiteY11964" fmla="*/ 3996993 h 6415289"/>
                <a:gd name="connsiteX11965" fmla="*/ 4845443 w 6552172"/>
                <a:gd name="connsiteY11965" fmla="*/ 4000097 h 6415289"/>
                <a:gd name="connsiteX11966" fmla="*/ 4845430 w 6552172"/>
                <a:gd name="connsiteY11966" fmla="*/ 4000301 h 6415289"/>
                <a:gd name="connsiteX11967" fmla="*/ 4842949 w 6552172"/>
                <a:gd name="connsiteY11967" fmla="*/ 591976 h 6415289"/>
                <a:gd name="connsiteX11968" fmla="*/ 4839833 w 6552172"/>
                <a:gd name="connsiteY11968" fmla="*/ 587778 h 6415289"/>
                <a:gd name="connsiteX11969" fmla="*/ 4845048 w 6552172"/>
                <a:gd name="connsiteY11969" fmla="*/ 580781 h 6415289"/>
                <a:gd name="connsiteX11970" fmla="*/ 4848165 w 6552172"/>
                <a:gd name="connsiteY11970" fmla="*/ 584979 h 6415289"/>
                <a:gd name="connsiteX11971" fmla="*/ 4842886 w 6552172"/>
                <a:gd name="connsiteY11971" fmla="*/ 592167 h 6415289"/>
                <a:gd name="connsiteX11972" fmla="*/ 4839578 w 6552172"/>
                <a:gd name="connsiteY11972" fmla="*/ 4149460 h 6415289"/>
                <a:gd name="connsiteX11973" fmla="*/ 4857261 w 6552172"/>
                <a:gd name="connsiteY11973" fmla="*/ 4149460 h 6415289"/>
                <a:gd name="connsiteX11974" fmla="*/ 4854208 w 6552172"/>
                <a:gd name="connsiteY11974" fmla="*/ 4153658 h 6415289"/>
                <a:gd name="connsiteX11975" fmla="*/ 4844222 w 6552172"/>
                <a:gd name="connsiteY11975" fmla="*/ 4156393 h 6415289"/>
                <a:gd name="connsiteX11976" fmla="*/ 4836525 w 6552172"/>
                <a:gd name="connsiteY11976" fmla="*/ 4160654 h 6415289"/>
                <a:gd name="connsiteX11977" fmla="*/ 4839515 w 6552172"/>
                <a:gd name="connsiteY11977" fmla="*/ 4149651 h 6415289"/>
                <a:gd name="connsiteX11978" fmla="*/ 4972008 w 6552172"/>
                <a:gd name="connsiteY11978" fmla="*/ 4166252 h 6415289"/>
                <a:gd name="connsiteX11979" fmla="*/ 4959643 w 6552172"/>
                <a:gd name="connsiteY11979" fmla="*/ 4168116 h 6415289"/>
                <a:gd name="connsiteX11980" fmla="*/ 4957315 w 6552172"/>
                <a:gd name="connsiteY11980" fmla="*/ 4165552 h 6415289"/>
                <a:gd name="connsiteX11981" fmla="*/ 4959796 w 6552172"/>
                <a:gd name="connsiteY11981" fmla="*/ 4157665 h 6415289"/>
                <a:gd name="connsiteX11982" fmla="*/ 4971945 w 6552172"/>
                <a:gd name="connsiteY11982" fmla="*/ 4166443 h 6415289"/>
                <a:gd name="connsiteX11983" fmla="*/ 4963040 w 6552172"/>
                <a:gd name="connsiteY11983" fmla="*/ 1955204 h 6415289"/>
                <a:gd name="connsiteX11984" fmla="*/ 4966347 w 6552172"/>
                <a:gd name="connsiteY11984" fmla="*/ 1958321 h 6415289"/>
                <a:gd name="connsiteX11985" fmla="*/ 4965011 w 6552172"/>
                <a:gd name="connsiteY11985" fmla="*/ 1961501 h 6415289"/>
                <a:gd name="connsiteX11986" fmla="*/ 4961704 w 6552172"/>
                <a:gd name="connsiteY11986" fmla="*/ 1958321 h 6415289"/>
                <a:gd name="connsiteX11987" fmla="*/ 4963040 w 6552172"/>
                <a:gd name="connsiteY11987" fmla="*/ 1955204 h 6415289"/>
                <a:gd name="connsiteX11988" fmla="*/ 4967874 w 6552172"/>
                <a:gd name="connsiteY11988" fmla="*/ 1980647 h 6415289"/>
                <a:gd name="connsiteX11989" fmla="*/ 4972517 w 6552172"/>
                <a:gd name="connsiteY11989" fmla="*/ 1985290 h 6415289"/>
                <a:gd name="connsiteX11990" fmla="*/ 4972517 w 6552172"/>
                <a:gd name="connsiteY11990" fmla="*/ 1985354 h 6415289"/>
                <a:gd name="connsiteX11991" fmla="*/ 4965329 w 6552172"/>
                <a:gd name="connsiteY11991" fmla="*/ 1987962 h 6415289"/>
                <a:gd name="connsiteX11992" fmla="*/ 4967874 w 6552172"/>
                <a:gd name="connsiteY11992" fmla="*/ 1980392 h 6415289"/>
                <a:gd name="connsiteX11993" fmla="*/ 4971182 w 6552172"/>
                <a:gd name="connsiteY11993" fmla="*/ 1722147 h 6415289"/>
                <a:gd name="connsiteX11994" fmla="*/ 4966347 w 6552172"/>
                <a:gd name="connsiteY11994" fmla="*/ 1718967 h 6415289"/>
                <a:gd name="connsiteX11995" fmla="*/ 4969273 w 6552172"/>
                <a:gd name="connsiteY11995" fmla="*/ 1715850 h 6415289"/>
                <a:gd name="connsiteX11996" fmla="*/ 4974107 w 6552172"/>
                <a:gd name="connsiteY11996" fmla="*/ 1718967 h 6415289"/>
                <a:gd name="connsiteX11997" fmla="*/ 4971182 w 6552172"/>
                <a:gd name="connsiteY11997" fmla="*/ 1722147 h 6415289"/>
                <a:gd name="connsiteX11998" fmla="*/ 4971182 w 6552172"/>
                <a:gd name="connsiteY11998" fmla="*/ 999379 h 6415289"/>
                <a:gd name="connsiteX11999" fmla="*/ 4973853 w 6552172"/>
                <a:gd name="connsiteY11999" fmla="*/ 992128 h 6415289"/>
                <a:gd name="connsiteX12000" fmla="*/ 4978496 w 6552172"/>
                <a:gd name="connsiteY12000" fmla="*/ 995118 h 6415289"/>
                <a:gd name="connsiteX12001" fmla="*/ 4971436 w 6552172"/>
                <a:gd name="connsiteY12001" fmla="*/ 999634 h 6415289"/>
                <a:gd name="connsiteX12002" fmla="*/ 4970673 w 6552172"/>
                <a:gd name="connsiteY12002" fmla="*/ 1072782 h 6415289"/>
                <a:gd name="connsiteX12003" fmla="*/ 4964312 w 6552172"/>
                <a:gd name="connsiteY12003" fmla="*/ 1077362 h 6415289"/>
                <a:gd name="connsiteX12004" fmla="*/ 4963040 w 6552172"/>
                <a:gd name="connsiteY12004" fmla="*/ 1066358 h 6415289"/>
                <a:gd name="connsiteX12005" fmla="*/ 4970673 w 6552172"/>
                <a:gd name="connsiteY12005" fmla="*/ 1072782 h 6415289"/>
                <a:gd name="connsiteX12006" fmla="*/ 4961577 w 6552172"/>
                <a:gd name="connsiteY12006" fmla="*/ 171214 h 6415289"/>
                <a:gd name="connsiteX12007" fmla="*/ 4962785 w 6552172"/>
                <a:gd name="connsiteY12007" fmla="*/ 162500 h 6415289"/>
                <a:gd name="connsiteX12008" fmla="*/ 4966475 w 6552172"/>
                <a:gd name="connsiteY12008" fmla="*/ 166253 h 6415289"/>
                <a:gd name="connsiteX12009" fmla="*/ 4961513 w 6552172"/>
                <a:gd name="connsiteY12009" fmla="*/ 171214 h 6415289"/>
                <a:gd name="connsiteX12010" fmla="*/ 4961449 w 6552172"/>
                <a:gd name="connsiteY12010" fmla="*/ 171214 h 6415289"/>
                <a:gd name="connsiteX12011" fmla="*/ 4961577 w 6552172"/>
                <a:gd name="connsiteY12011" fmla="*/ 1894141 h 6415289"/>
                <a:gd name="connsiteX12012" fmla="*/ 4963421 w 6552172"/>
                <a:gd name="connsiteY12012" fmla="*/ 1900502 h 6415289"/>
                <a:gd name="connsiteX12013" fmla="*/ 4958778 w 6552172"/>
                <a:gd name="connsiteY12013" fmla="*/ 1901838 h 6415289"/>
                <a:gd name="connsiteX12014" fmla="*/ 4954135 w 6552172"/>
                <a:gd name="connsiteY12014" fmla="*/ 1895477 h 6415289"/>
                <a:gd name="connsiteX12015" fmla="*/ 4961386 w 6552172"/>
                <a:gd name="connsiteY12015" fmla="*/ 1893887 h 6415289"/>
                <a:gd name="connsiteX12016" fmla="*/ 4957252 w 6552172"/>
                <a:gd name="connsiteY12016" fmla="*/ 2376792 h 6415289"/>
                <a:gd name="connsiteX12017" fmla="*/ 4960432 w 6552172"/>
                <a:gd name="connsiteY12017" fmla="*/ 2379973 h 6415289"/>
                <a:gd name="connsiteX12018" fmla="*/ 4957252 w 6552172"/>
                <a:gd name="connsiteY12018" fmla="*/ 2383153 h 6415289"/>
                <a:gd name="connsiteX12019" fmla="*/ 4954071 w 6552172"/>
                <a:gd name="connsiteY12019" fmla="*/ 2379973 h 6415289"/>
                <a:gd name="connsiteX12020" fmla="*/ 4957252 w 6552172"/>
                <a:gd name="connsiteY12020" fmla="*/ 2376792 h 6415289"/>
                <a:gd name="connsiteX12021" fmla="*/ 4959732 w 6552172"/>
                <a:gd name="connsiteY12021" fmla="*/ 5278550 h 6415289"/>
                <a:gd name="connsiteX12022" fmla="*/ 4950891 w 6552172"/>
                <a:gd name="connsiteY12022" fmla="*/ 5277469 h 6415289"/>
                <a:gd name="connsiteX12023" fmla="*/ 4953117 w 6552172"/>
                <a:gd name="connsiteY12023" fmla="*/ 5271999 h 6415289"/>
                <a:gd name="connsiteX12024" fmla="*/ 4959541 w 6552172"/>
                <a:gd name="connsiteY12024" fmla="*/ 5278550 h 6415289"/>
                <a:gd name="connsiteX12025" fmla="*/ 4960305 w 6552172"/>
                <a:gd name="connsiteY12025" fmla="*/ 5353034 h 6415289"/>
                <a:gd name="connsiteX12026" fmla="*/ 4957252 w 6552172"/>
                <a:gd name="connsiteY12026" fmla="*/ 5359395 h 6415289"/>
                <a:gd name="connsiteX12027" fmla="*/ 4954135 w 6552172"/>
                <a:gd name="connsiteY12027" fmla="*/ 5354879 h 6415289"/>
                <a:gd name="connsiteX12028" fmla="*/ 4957252 w 6552172"/>
                <a:gd name="connsiteY12028" fmla="*/ 5348518 h 6415289"/>
                <a:gd name="connsiteX12029" fmla="*/ 4960114 w 6552172"/>
                <a:gd name="connsiteY12029" fmla="*/ 5353034 h 6415289"/>
                <a:gd name="connsiteX12030" fmla="*/ 4942049 w 6552172"/>
                <a:gd name="connsiteY12030" fmla="*/ 5366837 h 6415289"/>
                <a:gd name="connsiteX12031" fmla="*/ 4952417 w 6552172"/>
                <a:gd name="connsiteY12031" fmla="*/ 5365692 h 6415289"/>
                <a:gd name="connsiteX12032" fmla="*/ 4946693 w 6552172"/>
                <a:gd name="connsiteY12032" fmla="*/ 5371544 h 6415289"/>
                <a:gd name="connsiteX12033" fmla="*/ 4942049 w 6552172"/>
                <a:gd name="connsiteY12033" fmla="*/ 5366837 h 6415289"/>
                <a:gd name="connsiteX12034" fmla="*/ 4940014 w 6552172"/>
                <a:gd name="connsiteY12034" fmla="*/ 4110341 h 6415289"/>
                <a:gd name="connsiteX12035" fmla="*/ 4941350 w 6552172"/>
                <a:gd name="connsiteY12035" fmla="*/ 4107225 h 6415289"/>
                <a:gd name="connsiteX12036" fmla="*/ 4944657 w 6552172"/>
                <a:gd name="connsiteY12036" fmla="*/ 4110271 h 6415289"/>
                <a:gd name="connsiteX12037" fmla="*/ 4944657 w 6552172"/>
                <a:gd name="connsiteY12037" fmla="*/ 4110341 h 6415289"/>
                <a:gd name="connsiteX12038" fmla="*/ 4943322 w 6552172"/>
                <a:gd name="connsiteY12038" fmla="*/ 4113522 h 6415289"/>
                <a:gd name="connsiteX12039" fmla="*/ 4940014 w 6552172"/>
                <a:gd name="connsiteY12039" fmla="*/ 4110405 h 6415289"/>
                <a:gd name="connsiteX12040" fmla="*/ 4947901 w 6552172"/>
                <a:gd name="connsiteY12040" fmla="*/ 4041137 h 6415289"/>
                <a:gd name="connsiteX12041" fmla="*/ 4943385 w 6552172"/>
                <a:gd name="connsiteY12041" fmla="*/ 4033631 h 6415289"/>
                <a:gd name="connsiteX12042" fmla="*/ 4953944 w 6552172"/>
                <a:gd name="connsiteY12042" fmla="*/ 4036430 h 6415289"/>
                <a:gd name="connsiteX12043" fmla="*/ 4947901 w 6552172"/>
                <a:gd name="connsiteY12043" fmla="*/ 4041200 h 6415289"/>
                <a:gd name="connsiteX12044" fmla="*/ 4939823 w 6552172"/>
                <a:gd name="connsiteY12044" fmla="*/ 1739131 h 6415289"/>
                <a:gd name="connsiteX12045" fmla="*/ 4934925 w 6552172"/>
                <a:gd name="connsiteY12045" fmla="*/ 1744410 h 6415289"/>
                <a:gd name="connsiteX12046" fmla="*/ 4931872 w 6552172"/>
                <a:gd name="connsiteY12046" fmla="*/ 1730989 h 6415289"/>
                <a:gd name="connsiteX12047" fmla="*/ 4939823 w 6552172"/>
                <a:gd name="connsiteY12047" fmla="*/ 1739131 h 6415289"/>
                <a:gd name="connsiteX12048" fmla="*/ 4921568 w 6552172"/>
                <a:gd name="connsiteY12048" fmla="*/ 4195130 h 6415289"/>
                <a:gd name="connsiteX12049" fmla="*/ 4916734 w 6552172"/>
                <a:gd name="connsiteY12049" fmla="*/ 4198564 h 6415289"/>
                <a:gd name="connsiteX12050" fmla="*/ 4911900 w 6552172"/>
                <a:gd name="connsiteY12050" fmla="*/ 4190976 h 6415289"/>
                <a:gd name="connsiteX12051" fmla="*/ 4913299 w 6552172"/>
                <a:gd name="connsiteY12051" fmla="*/ 4188196 h 6415289"/>
                <a:gd name="connsiteX12052" fmla="*/ 4921568 w 6552172"/>
                <a:gd name="connsiteY12052" fmla="*/ 4195130 h 6415289"/>
                <a:gd name="connsiteX12053" fmla="*/ 4924494 w 6552172"/>
                <a:gd name="connsiteY12053" fmla="*/ 5306028 h 6415289"/>
                <a:gd name="connsiteX12054" fmla="*/ 4929137 w 6552172"/>
                <a:gd name="connsiteY12054" fmla="*/ 5309018 h 6415289"/>
                <a:gd name="connsiteX12055" fmla="*/ 4921822 w 6552172"/>
                <a:gd name="connsiteY12055" fmla="*/ 5313280 h 6415289"/>
                <a:gd name="connsiteX12056" fmla="*/ 4924494 w 6552172"/>
                <a:gd name="connsiteY12056" fmla="*/ 5306028 h 6415289"/>
                <a:gd name="connsiteX12057" fmla="*/ 4918133 w 6552172"/>
                <a:gd name="connsiteY12057" fmla="*/ 5359522 h 6415289"/>
                <a:gd name="connsiteX12058" fmla="*/ 4924494 w 6552172"/>
                <a:gd name="connsiteY12058" fmla="*/ 5354815 h 6415289"/>
                <a:gd name="connsiteX12059" fmla="*/ 4935689 w 6552172"/>
                <a:gd name="connsiteY12059" fmla="*/ 5352462 h 6415289"/>
                <a:gd name="connsiteX12060" fmla="*/ 4917879 w 6552172"/>
                <a:gd name="connsiteY12060" fmla="*/ 5366646 h 6415289"/>
                <a:gd name="connsiteX12061" fmla="*/ 4918006 w 6552172"/>
                <a:gd name="connsiteY12061" fmla="*/ 5359522 h 6415289"/>
                <a:gd name="connsiteX12062" fmla="*/ 4932508 w 6552172"/>
                <a:gd name="connsiteY12062" fmla="*/ 4151368 h 6415289"/>
                <a:gd name="connsiteX12063" fmla="*/ 4929710 w 6552172"/>
                <a:gd name="connsiteY12063" fmla="*/ 4140046 h 6415289"/>
                <a:gd name="connsiteX12064" fmla="*/ 4937215 w 6552172"/>
                <a:gd name="connsiteY12064" fmla="*/ 4147933 h 6415289"/>
                <a:gd name="connsiteX12065" fmla="*/ 4932508 w 6552172"/>
                <a:gd name="connsiteY12065" fmla="*/ 4151368 h 6415289"/>
                <a:gd name="connsiteX12066" fmla="*/ 4930600 w 6552172"/>
                <a:gd name="connsiteY12066" fmla="*/ 1668399 h 6415289"/>
                <a:gd name="connsiteX12067" fmla="*/ 4926847 w 6552172"/>
                <a:gd name="connsiteY12067" fmla="*/ 1665219 h 6415289"/>
                <a:gd name="connsiteX12068" fmla="*/ 4935625 w 6552172"/>
                <a:gd name="connsiteY12068" fmla="*/ 1664201 h 6415289"/>
                <a:gd name="connsiteX12069" fmla="*/ 4930473 w 6552172"/>
                <a:gd name="connsiteY12069" fmla="*/ 1668399 h 6415289"/>
                <a:gd name="connsiteX12070" fmla="*/ 4928056 w 6552172"/>
                <a:gd name="connsiteY12070" fmla="*/ 1821756 h 6415289"/>
                <a:gd name="connsiteX12071" fmla="*/ 4926148 w 6552172"/>
                <a:gd name="connsiteY12071" fmla="*/ 1828117 h 6415289"/>
                <a:gd name="connsiteX12072" fmla="*/ 4918451 w 6552172"/>
                <a:gd name="connsiteY12072" fmla="*/ 1826272 h 6415289"/>
                <a:gd name="connsiteX12073" fmla="*/ 4925130 w 6552172"/>
                <a:gd name="connsiteY12073" fmla="*/ 1816858 h 6415289"/>
                <a:gd name="connsiteX12074" fmla="*/ 4927929 w 6552172"/>
                <a:gd name="connsiteY12074" fmla="*/ 1821756 h 6415289"/>
                <a:gd name="connsiteX12075" fmla="*/ 4924748 w 6552172"/>
                <a:gd name="connsiteY12075" fmla="*/ 3123667 h 6415289"/>
                <a:gd name="connsiteX12076" fmla="*/ 4926148 w 6552172"/>
                <a:gd name="connsiteY12076" fmla="*/ 3130410 h 6415289"/>
                <a:gd name="connsiteX12077" fmla="*/ 4915144 w 6552172"/>
                <a:gd name="connsiteY12077" fmla="*/ 3131618 h 6415289"/>
                <a:gd name="connsiteX12078" fmla="*/ 4924621 w 6552172"/>
                <a:gd name="connsiteY12078" fmla="*/ 3123667 h 6415289"/>
                <a:gd name="connsiteX12079" fmla="*/ 4912981 w 6552172"/>
                <a:gd name="connsiteY12079" fmla="*/ 4132477 h 6415289"/>
                <a:gd name="connsiteX12080" fmla="*/ 4905221 w 6552172"/>
                <a:gd name="connsiteY12080" fmla="*/ 4138837 h 6415289"/>
                <a:gd name="connsiteX12081" fmla="*/ 4890591 w 6552172"/>
                <a:gd name="connsiteY12081" fmla="*/ 4122299 h 6415289"/>
                <a:gd name="connsiteX12082" fmla="*/ 4899941 w 6552172"/>
                <a:gd name="connsiteY12082" fmla="*/ 4114921 h 6415289"/>
                <a:gd name="connsiteX12083" fmla="*/ 4910818 w 6552172"/>
                <a:gd name="connsiteY12083" fmla="*/ 4124017 h 6415289"/>
                <a:gd name="connsiteX12084" fmla="*/ 4912854 w 6552172"/>
                <a:gd name="connsiteY12084" fmla="*/ 4132477 h 6415289"/>
                <a:gd name="connsiteX12085" fmla="*/ 4899051 w 6552172"/>
                <a:gd name="connsiteY12085" fmla="*/ 5281922 h 6415289"/>
                <a:gd name="connsiteX12086" fmla="*/ 4899051 w 6552172"/>
                <a:gd name="connsiteY12086" fmla="*/ 5283766 h 6415289"/>
                <a:gd name="connsiteX12087" fmla="*/ 4895171 w 6552172"/>
                <a:gd name="connsiteY12087" fmla="*/ 5288727 h 6415289"/>
                <a:gd name="connsiteX12088" fmla="*/ 4885820 w 6552172"/>
                <a:gd name="connsiteY12088" fmla="*/ 5288727 h 6415289"/>
                <a:gd name="connsiteX12089" fmla="*/ 4885185 w 6552172"/>
                <a:gd name="connsiteY12089" fmla="*/ 5276515 h 6415289"/>
                <a:gd name="connsiteX12090" fmla="*/ 4899623 w 6552172"/>
                <a:gd name="connsiteY12090" fmla="*/ 5269009 h 6415289"/>
                <a:gd name="connsiteX12091" fmla="*/ 4908910 w 6552172"/>
                <a:gd name="connsiteY12091" fmla="*/ 5271871 h 6415289"/>
                <a:gd name="connsiteX12092" fmla="*/ 4901214 w 6552172"/>
                <a:gd name="connsiteY12092" fmla="*/ 5274734 h 6415289"/>
                <a:gd name="connsiteX12093" fmla="*/ 4898924 w 6552172"/>
                <a:gd name="connsiteY12093" fmla="*/ 5281922 h 6415289"/>
                <a:gd name="connsiteX12094" fmla="*/ 4867247 w 6552172"/>
                <a:gd name="connsiteY12094" fmla="*/ 4916753 h 6415289"/>
                <a:gd name="connsiteX12095" fmla="*/ 4873608 w 6552172"/>
                <a:gd name="connsiteY12095" fmla="*/ 4920251 h 6415289"/>
                <a:gd name="connsiteX12096" fmla="*/ 4869219 w 6552172"/>
                <a:gd name="connsiteY12096" fmla="*/ 4925340 h 6415289"/>
                <a:gd name="connsiteX12097" fmla="*/ 4859678 w 6552172"/>
                <a:gd name="connsiteY12097" fmla="*/ 4927312 h 6415289"/>
                <a:gd name="connsiteX12098" fmla="*/ 4855544 w 6552172"/>
                <a:gd name="connsiteY12098" fmla="*/ 4920251 h 6415289"/>
                <a:gd name="connsiteX12099" fmla="*/ 4859678 w 6552172"/>
                <a:gd name="connsiteY12099" fmla="*/ 4912745 h 6415289"/>
                <a:gd name="connsiteX12100" fmla="*/ 4862095 w 6552172"/>
                <a:gd name="connsiteY12100" fmla="*/ 4916371 h 6415289"/>
                <a:gd name="connsiteX12101" fmla="*/ 4867247 w 6552172"/>
                <a:gd name="connsiteY12101" fmla="*/ 4916753 h 6415289"/>
                <a:gd name="connsiteX12102" fmla="*/ 4849819 w 6552172"/>
                <a:gd name="connsiteY12102" fmla="*/ 4371576 h 6415289"/>
                <a:gd name="connsiteX12103" fmla="*/ 4847211 w 6552172"/>
                <a:gd name="connsiteY12103" fmla="*/ 4374693 h 6415289"/>
                <a:gd name="connsiteX12104" fmla="*/ 4837733 w 6552172"/>
                <a:gd name="connsiteY12104" fmla="*/ 4376601 h 6415289"/>
                <a:gd name="connsiteX12105" fmla="*/ 4832772 w 6552172"/>
                <a:gd name="connsiteY12105" fmla="*/ 4373484 h 6415289"/>
                <a:gd name="connsiteX12106" fmla="*/ 4849819 w 6552172"/>
                <a:gd name="connsiteY12106" fmla="*/ 4371576 h 6415289"/>
                <a:gd name="connsiteX12107" fmla="*/ 4835889 w 6552172"/>
                <a:gd name="connsiteY12107" fmla="*/ 4200282 h 6415289"/>
                <a:gd name="connsiteX12108" fmla="*/ 4839006 w 6552172"/>
                <a:gd name="connsiteY12108" fmla="*/ 4193921 h 6415289"/>
                <a:gd name="connsiteX12109" fmla="*/ 4842122 w 6552172"/>
                <a:gd name="connsiteY12109" fmla="*/ 4198501 h 6415289"/>
                <a:gd name="connsiteX12110" fmla="*/ 4839006 w 6552172"/>
                <a:gd name="connsiteY12110" fmla="*/ 4204862 h 6415289"/>
                <a:gd name="connsiteX12111" fmla="*/ 4836143 w 6552172"/>
                <a:gd name="connsiteY12111" fmla="*/ 4200282 h 6415289"/>
                <a:gd name="connsiteX12112" fmla="*/ 4847402 w 6552172"/>
                <a:gd name="connsiteY12112" fmla="*/ 4357964 h 6415289"/>
                <a:gd name="connsiteX12113" fmla="*/ 4845748 w 6552172"/>
                <a:gd name="connsiteY12113" fmla="*/ 4362099 h 6415289"/>
                <a:gd name="connsiteX12114" fmla="*/ 4842059 w 6552172"/>
                <a:gd name="connsiteY12114" fmla="*/ 4354275 h 6415289"/>
                <a:gd name="connsiteX12115" fmla="*/ 4845176 w 6552172"/>
                <a:gd name="connsiteY12115" fmla="*/ 4346197 h 6415289"/>
                <a:gd name="connsiteX12116" fmla="*/ 4849736 w 6552172"/>
                <a:gd name="connsiteY12116" fmla="*/ 4339836 h 6415289"/>
                <a:gd name="connsiteX12117" fmla="*/ 4851537 w 6552172"/>
                <a:gd name="connsiteY12117" fmla="*/ 4339836 h 6415289"/>
                <a:gd name="connsiteX12118" fmla="*/ 4851854 w 6552172"/>
                <a:gd name="connsiteY12118" fmla="*/ 4349822 h 6415289"/>
                <a:gd name="connsiteX12119" fmla="*/ 4847656 w 6552172"/>
                <a:gd name="connsiteY12119" fmla="*/ 4357964 h 6415289"/>
                <a:gd name="connsiteX12120" fmla="*/ 4842122 w 6552172"/>
                <a:gd name="connsiteY12120" fmla="*/ 4185779 h 6415289"/>
                <a:gd name="connsiteX12121" fmla="*/ 4845176 w 6552172"/>
                <a:gd name="connsiteY12121" fmla="*/ 4184380 h 6415289"/>
                <a:gd name="connsiteX12122" fmla="*/ 4848292 w 6552172"/>
                <a:gd name="connsiteY12122" fmla="*/ 4187688 h 6415289"/>
                <a:gd name="connsiteX12123" fmla="*/ 4845176 w 6552172"/>
                <a:gd name="connsiteY12123" fmla="*/ 4189087 h 6415289"/>
                <a:gd name="connsiteX12124" fmla="*/ 4842377 w 6552172"/>
                <a:gd name="connsiteY12124" fmla="*/ 4185779 h 6415289"/>
                <a:gd name="connsiteX12125" fmla="*/ 4857897 w 6552172"/>
                <a:gd name="connsiteY12125" fmla="*/ 4361208 h 6415289"/>
                <a:gd name="connsiteX12126" fmla="*/ 4857897 w 6552172"/>
                <a:gd name="connsiteY12126" fmla="*/ 4366551 h 6415289"/>
                <a:gd name="connsiteX12127" fmla="*/ 4852694 w 6552172"/>
                <a:gd name="connsiteY12127" fmla="*/ 4365114 h 6415289"/>
                <a:gd name="connsiteX12128" fmla="*/ 4852681 w 6552172"/>
                <a:gd name="connsiteY12128" fmla="*/ 4365088 h 6415289"/>
                <a:gd name="connsiteX12129" fmla="*/ 4858152 w 6552172"/>
                <a:gd name="connsiteY12129" fmla="*/ 4361208 h 6415289"/>
                <a:gd name="connsiteX12130" fmla="*/ 4856434 w 6552172"/>
                <a:gd name="connsiteY12130" fmla="*/ 4186861 h 6415289"/>
                <a:gd name="connsiteX12131" fmla="*/ 4856434 w 6552172"/>
                <a:gd name="connsiteY12131" fmla="*/ 4182345 h 6415289"/>
                <a:gd name="connsiteX12132" fmla="*/ 4866993 w 6552172"/>
                <a:gd name="connsiteY12132" fmla="*/ 4182345 h 6415289"/>
                <a:gd name="connsiteX12133" fmla="*/ 4856689 w 6552172"/>
                <a:gd name="connsiteY12133" fmla="*/ 4186861 h 6415289"/>
                <a:gd name="connsiteX12134" fmla="*/ 4864067 w 6552172"/>
                <a:gd name="connsiteY12134" fmla="*/ 3515869 h 6415289"/>
                <a:gd name="connsiteX12135" fmla="*/ 4876788 w 6552172"/>
                <a:gd name="connsiteY12135" fmla="*/ 3515869 h 6415289"/>
                <a:gd name="connsiteX12136" fmla="*/ 4872908 w 6552172"/>
                <a:gd name="connsiteY12136" fmla="*/ 3518986 h 6415289"/>
                <a:gd name="connsiteX12137" fmla="*/ 4864067 w 6552172"/>
                <a:gd name="connsiteY12137" fmla="*/ 3515869 h 6415289"/>
                <a:gd name="connsiteX12138" fmla="*/ 4871827 w 6552172"/>
                <a:gd name="connsiteY12138" fmla="*/ 2710475 h 6415289"/>
                <a:gd name="connsiteX12139" fmla="*/ 4876470 w 6552172"/>
                <a:gd name="connsiteY12139" fmla="*/ 2716836 h 6415289"/>
                <a:gd name="connsiteX12140" fmla="*/ 4869219 w 6552172"/>
                <a:gd name="connsiteY12140" fmla="*/ 2721034 h 6415289"/>
                <a:gd name="connsiteX12141" fmla="*/ 4871827 w 6552172"/>
                <a:gd name="connsiteY12141" fmla="*/ 2710348 h 6415289"/>
                <a:gd name="connsiteX12142" fmla="*/ 4899051 w 6552172"/>
                <a:gd name="connsiteY12142" fmla="*/ 3157252 h 6415289"/>
                <a:gd name="connsiteX12143" fmla="*/ 4888874 w 6552172"/>
                <a:gd name="connsiteY12143" fmla="*/ 3150446 h 6415289"/>
                <a:gd name="connsiteX12144" fmla="*/ 4901595 w 6552172"/>
                <a:gd name="connsiteY12144" fmla="*/ 3152545 h 6415289"/>
                <a:gd name="connsiteX12145" fmla="*/ 4899051 w 6552172"/>
                <a:gd name="connsiteY12145" fmla="*/ 3157125 h 6415289"/>
                <a:gd name="connsiteX12146" fmla="*/ 4901277 w 6552172"/>
                <a:gd name="connsiteY12146" fmla="*/ 3248464 h 6415289"/>
                <a:gd name="connsiteX12147" fmla="*/ 4899878 w 6552172"/>
                <a:gd name="connsiteY12147" fmla="*/ 3251645 h 6415289"/>
                <a:gd name="connsiteX12148" fmla="*/ 4896634 w 6552172"/>
                <a:gd name="connsiteY12148" fmla="*/ 3248464 h 6415289"/>
                <a:gd name="connsiteX12149" fmla="*/ 4897970 w 6552172"/>
                <a:gd name="connsiteY12149" fmla="*/ 3245348 h 6415289"/>
                <a:gd name="connsiteX12150" fmla="*/ 4901277 w 6552172"/>
                <a:gd name="connsiteY12150" fmla="*/ 3248337 h 6415289"/>
                <a:gd name="connsiteX12151" fmla="*/ 4891927 w 6552172"/>
                <a:gd name="connsiteY12151" fmla="*/ 2162945 h 6415289"/>
                <a:gd name="connsiteX12152" fmla="*/ 4894280 w 6552172"/>
                <a:gd name="connsiteY12152" fmla="*/ 2159892 h 6415289"/>
                <a:gd name="connsiteX12153" fmla="*/ 4901277 w 6552172"/>
                <a:gd name="connsiteY12153" fmla="*/ 2162945 h 6415289"/>
                <a:gd name="connsiteX12154" fmla="*/ 4891927 w 6552172"/>
                <a:gd name="connsiteY12154" fmla="*/ 2162818 h 6415289"/>
                <a:gd name="connsiteX12155" fmla="*/ 4899687 w 6552172"/>
                <a:gd name="connsiteY12155" fmla="*/ 3091164 h 6415289"/>
                <a:gd name="connsiteX12156" fmla="*/ 4898606 w 6552172"/>
                <a:gd name="connsiteY12156" fmla="*/ 3094281 h 6415289"/>
                <a:gd name="connsiteX12157" fmla="*/ 4890655 w 6552172"/>
                <a:gd name="connsiteY12157" fmla="*/ 3096189 h 6415289"/>
                <a:gd name="connsiteX12158" fmla="*/ 4885757 w 6552172"/>
                <a:gd name="connsiteY12158" fmla="*/ 3093072 h 6415289"/>
                <a:gd name="connsiteX12159" fmla="*/ 4899687 w 6552172"/>
                <a:gd name="connsiteY12159" fmla="*/ 3091037 h 6415289"/>
                <a:gd name="connsiteX12160" fmla="*/ 4889064 w 6552172"/>
                <a:gd name="connsiteY12160" fmla="*/ 3968179 h 6415289"/>
                <a:gd name="connsiteX12161" fmla="*/ 4883849 w 6552172"/>
                <a:gd name="connsiteY12161" fmla="*/ 3976067 h 6415289"/>
                <a:gd name="connsiteX12162" fmla="*/ 4879396 w 6552172"/>
                <a:gd name="connsiteY12162" fmla="*/ 3963345 h 6415289"/>
                <a:gd name="connsiteX12163" fmla="*/ 4879396 w 6552172"/>
                <a:gd name="connsiteY12163" fmla="*/ 3956285 h 6415289"/>
                <a:gd name="connsiteX12164" fmla="*/ 4884739 w 6552172"/>
                <a:gd name="connsiteY12164" fmla="*/ 3955521 h 6415289"/>
                <a:gd name="connsiteX12165" fmla="*/ 4889064 w 6552172"/>
                <a:gd name="connsiteY12165" fmla="*/ 3968052 h 6415289"/>
                <a:gd name="connsiteX12166" fmla="*/ 4879778 w 6552172"/>
                <a:gd name="connsiteY12166" fmla="*/ 3544238 h 6415289"/>
                <a:gd name="connsiteX12167" fmla="*/ 4874880 w 6552172"/>
                <a:gd name="connsiteY12167" fmla="*/ 3541057 h 6415289"/>
                <a:gd name="connsiteX12168" fmla="*/ 4877806 w 6552172"/>
                <a:gd name="connsiteY12168" fmla="*/ 3537941 h 6415289"/>
                <a:gd name="connsiteX12169" fmla="*/ 4882640 w 6552172"/>
                <a:gd name="connsiteY12169" fmla="*/ 3541057 h 6415289"/>
                <a:gd name="connsiteX12170" fmla="*/ 4879778 w 6552172"/>
                <a:gd name="connsiteY12170" fmla="*/ 3544111 h 6415289"/>
                <a:gd name="connsiteX12171" fmla="*/ 4868265 w 6552172"/>
                <a:gd name="connsiteY12171" fmla="*/ 4036048 h 6415289"/>
                <a:gd name="connsiteX12172" fmla="*/ 4877806 w 6552172"/>
                <a:gd name="connsiteY12172" fmla="*/ 4044826 h 6415289"/>
                <a:gd name="connsiteX12173" fmla="*/ 4873099 w 6552172"/>
                <a:gd name="connsiteY12173" fmla="*/ 4047625 h 6415289"/>
                <a:gd name="connsiteX12174" fmla="*/ 4868265 w 6552172"/>
                <a:gd name="connsiteY12174" fmla="*/ 4035921 h 6415289"/>
                <a:gd name="connsiteX12175" fmla="*/ 4878251 w 6552172"/>
                <a:gd name="connsiteY12175" fmla="*/ 4095521 h 6415289"/>
                <a:gd name="connsiteX12176" fmla="*/ 4898160 w 6552172"/>
                <a:gd name="connsiteY12176" fmla="*/ 4098701 h 6415289"/>
                <a:gd name="connsiteX12177" fmla="*/ 4893581 w 6552172"/>
                <a:gd name="connsiteY12177" fmla="*/ 4100037 h 6415289"/>
                <a:gd name="connsiteX12178" fmla="*/ 4887220 w 6552172"/>
                <a:gd name="connsiteY12178" fmla="*/ 4101245 h 6415289"/>
                <a:gd name="connsiteX12179" fmla="*/ 4876216 w 6552172"/>
                <a:gd name="connsiteY12179" fmla="*/ 4102390 h 6415289"/>
                <a:gd name="connsiteX12180" fmla="*/ 4875071 w 6552172"/>
                <a:gd name="connsiteY12180" fmla="*/ 4101245 h 6415289"/>
                <a:gd name="connsiteX12181" fmla="*/ 4878251 w 6552172"/>
                <a:gd name="connsiteY12181" fmla="*/ 4095394 h 6415289"/>
                <a:gd name="connsiteX12182" fmla="*/ 4892626 w 6552172"/>
                <a:gd name="connsiteY12182" fmla="*/ 4065944 h 6415289"/>
                <a:gd name="connsiteX12183" fmla="*/ 4901277 w 6552172"/>
                <a:gd name="connsiteY12183" fmla="*/ 4064671 h 6415289"/>
                <a:gd name="connsiteX12184" fmla="*/ 4896379 w 6552172"/>
                <a:gd name="connsiteY12184" fmla="*/ 4069633 h 6415289"/>
                <a:gd name="connsiteX12185" fmla="*/ 4892626 w 6552172"/>
                <a:gd name="connsiteY12185" fmla="*/ 4065816 h 6415289"/>
                <a:gd name="connsiteX12186" fmla="*/ 4890718 w 6552172"/>
                <a:gd name="connsiteY12186" fmla="*/ 4183808 h 6415289"/>
                <a:gd name="connsiteX12187" fmla="*/ 4890718 w 6552172"/>
                <a:gd name="connsiteY12187" fmla="*/ 4183808 h 6415289"/>
                <a:gd name="connsiteX12188" fmla="*/ 4891291 w 6552172"/>
                <a:gd name="connsiteY12188" fmla="*/ 4189723 h 6415289"/>
                <a:gd name="connsiteX12189" fmla="*/ 4887602 w 6552172"/>
                <a:gd name="connsiteY12189" fmla="*/ 4189723 h 6415289"/>
                <a:gd name="connsiteX12190" fmla="*/ 4890718 w 6552172"/>
                <a:gd name="connsiteY12190" fmla="*/ 4183744 h 6415289"/>
                <a:gd name="connsiteX12191" fmla="*/ 4904330 w 6552172"/>
                <a:gd name="connsiteY12191" fmla="*/ 4053731 h 6415289"/>
                <a:gd name="connsiteX12192" fmla="*/ 4907447 w 6552172"/>
                <a:gd name="connsiteY12192" fmla="*/ 4052332 h 6415289"/>
                <a:gd name="connsiteX12193" fmla="*/ 4910564 w 6552172"/>
                <a:gd name="connsiteY12193" fmla="*/ 4055703 h 6415289"/>
                <a:gd name="connsiteX12194" fmla="*/ 4907447 w 6552172"/>
                <a:gd name="connsiteY12194" fmla="*/ 4057102 h 6415289"/>
                <a:gd name="connsiteX12195" fmla="*/ 4904324 w 6552172"/>
                <a:gd name="connsiteY12195" fmla="*/ 4053744 h 6415289"/>
                <a:gd name="connsiteX12196" fmla="*/ 4904330 w 6552172"/>
                <a:gd name="connsiteY12196" fmla="*/ 4053604 h 6415289"/>
                <a:gd name="connsiteX12197" fmla="*/ 4910691 w 6552172"/>
                <a:gd name="connsiteY12197" fmla="*/ 1872006 h 6415289"/>
                <a:gd name="connsiteX12198" fmla="*/ 4907574 w 6552172"/>
                <a:gd name="connsiteY12198" fmla="*/ 1870797 h 6415289"/>
                <a:gd name="connsiteX12199" fmla="*/ 4910691 w 6552172"/>
                <a:gd name="connsiteY12199" fmla="*/ 1865709 h 6415289"/>
                <a:gd name="connsiteX12200" fmla="*/ 4913808 w 6552172"/>
                <a:gd name="connsiteY12200" fmla="*/ 1866917 h 6415289"/>
                <a:gd name="connsiteX12201" fmla="*/ 4910564 w 6552172"/>
                <a:gd name="connsiteY12201" fmla="*/ 1871815 h 6415289"/>
                <a:gd name="connsiteX12202" fmla="*/ 4907065 w 6552172"/>
                <a:gd name="connsiteY12202" fmla="*/ 4008506 h 6415289"/>
                <a:gd name="connsiteX12203" fmla="*/ 4891673 w 6552172"/>
                <a:gd name="connsiteY12203" fmla="*/ 4008188 h 6415289"/>
                <a:gd name="connsiteX12204" fmla="*/ 4898479 w 6552172"/>
                <a:gd name="connsiteY12204" fmla="*/ 3996039 h 6415289"/>
                <a:gd name="connsiteX12205" fmla="*/ 4907065 w 6552172"/>
                <a:gd name="connsiteY12205" fmla="*/ 4008506 h 6415289"/>
                <a:gd name="connsiteX12206" fmla="*/ 4898160 w 6552172"/>
                <a:gd name="connsiteY12206" fmla="*/ 1879702 h 6415289"/>
                <a:gd name="connsiteX12207" fmla="*/ 4900450 w 6552172"/>
                <a:gd name="connsiteY12207" fmla="*/ 1876586 h 6415289"/>
                <a:gd name="connsiteX12208" fmla="*/ 4907447 w 6552172"/>
                <a:gd name="connsiteY12208" fmla="*/ 1879702 h 6415289"/>
                <a:gd name="connsiteX12209" fmla="*/ 4898160 w 6552172"/>
                <a:gd name="connsiteY12209" fmla="*/ 1879702 h 6415289"/>
                <a:gd name="connsiteX12210" fmla="*/ 4899496 w 6552172"/>
                <a:gd name="connsiteY12210" fmla="*/ 1857694 h 6415289"/>
                <a:gd name="connsiteX12211" fmla="*/ 4896634 w 6552172"/>
                <a:gd name="connsiteY12211" fmla="*/ 1854450 h 6415289"/>
                <a:gd name="connsiteX12212" fmla="*/ 4904330 w 6552172"/>
                <a:gd name="connsiteY12212" fmla="*/ 1856295 h 6415289"/>
                <a:gd name="connsiteX12213" fmla="*/ 4899496 w 6552172"/>
                <a:gd name="connsiteY12213" fmla="*/ 1857694 h 6415289"/>
                <a:gd name="connsiteX12214" fmla="*/ 4895362 w 6552172"/>
                <a:gd name="connsiteY12214" fmla="*/ 1258133 h 6415289"/>
                <a:gd name="connsiteX12215" fmla="*/ 4890629 w 6552172"/>
                <a:gd name="connsiteY12215" fmla="*/ 1257047 h 6415289"/>
                <a:gd name="connsiteX12216" fmla="*/ 4890591 w 6552172"/>
                <a:gd name="connsiteY12216" fmla="*/ 1256988 h 6415289"/>
                <a:gd name="connsiteX12217" fmla="*/ 4891673 w 6552172"/>
                <a:gd name="connsiteY12217" fmla="*/ 1252154 h 6415289"/>
                <a:gd name="connsiteX12218" fmla="*/ 4896405 w 6552172"/>
                <a:gd name="connsiteY12218" fmla="*/ 1253241 h 6415289"/>
                <a:gd name="connsiteX12219" fmla="*/ 4896443 w 6552172"/>
                <a:gd name="connsiteY12219" fmla="*/ 1253299 h 6415289"/>
                <a:gd name="connsiteX12220" fmla="*/ 4895362 w 6552172"/>
                <a:gd name="connsiteY12220" fmla="*/ 1258133 h 6415289"/>
                <a:gd name="connsiteX12221" fmla="*/ 4895362 w 6552172"/>
                <a:gd name="connsiteY12221" fmla="*/ 2144117 h 6415289"/>
                <a:gd name="connsiteX12222" fmla="*/ 4884676 w 6552172"/>
                <a:gd name="connsiteY12222" fmla="*/ 2144117 h 6415289"/>
                <a:gd name="connsiteX12223" fmla="*/ 4886005 w 6552172"/>
                <a:gd name="connsiteY12223" fmla="*/ 2139258 h 6415289"/>
                <a:gd name="connsiteX12224" fmla="*/ 4886075 w 6552172"/>
                <a:gd name="connsiteY12224" fmla="*/ 2139220 h 6415289"/>
                <a:gd name="connsiteX12225" fmla="*/ 4894516 w 6552172"/>
                <a:gd name="connsiteY12225" fmla="*/ 2142325 h 6415289"/>
                <a:gd name="connsiteX12226" fmla="*/ 4895044 w 6552172"/>
                <a:gd name="connsiteY12226" fmla="*/ 2144117 h 6415289"/>
                <a:gd name="connsiteX12227" fmla="*/ 4886075 w 6552172"/>
                <a:gd name="connsiteY12227" fmla="*/ 240419 h 6415289"/>
                <a:gd name="connsiteX12228" fmla="*/ 4882958 w 6552172"/>
                <a:gd name="connsiteY12228" fmla="*/ 237302 h 6415289"/>
                <a:gd name="connsiteX12229" fmla="*/ 4886075 w 6552172"/>
                <a:gd name="connsiteY12229" fmla="*/ 234186 h 6415289"/>
                <a:gd name="connsiteX12230" fmla="*/ 4889192 w 6552172"/>
                <a:gd name="connsiteY12230" fmla="*/ 237302 h 6415289"/>
                <a:gd name="connsiteX12231" fmla="*/ 4886094 w 6552172"/>
                <a:gd name="connsiteY12231" fmla="*/ 240438 h 6415289"/>
                <a:gd name="connsiteX12232" fmla="*/ 4885757 w 6552172"/>
                <a:gd name="connsiteY12232" fmla="*/ 240419 h 6415289"/>
                <a:gd name="connsiteX12233" fmla="*/ 4883213 w 6552172"/>
                <a:gd name="connsiteY12233" fmla="*/ 3237461 h 6415289"/>
                <a:gd name="connsiteX12234" fmla="*/ 4886075 w 6552172"/>
                <a:gd name="connsiteY12234" fmla="*/ 3243821 h 6415289"/>
                <a:gd name="connsiteX12235" fmla="*/ 4878315 w 6552172"/>
                <a:gd name="connsiteY12235" fmla="*/ 3245221 h 6415289"/>
                <a:gd name="connsiteX12236" fmla="*/ 4882895 w 6552172"/>
                <a:gd name="connsiteY12236" fmla="*/ 3237461 h 6415289"/>
                <a:gd name="connsiteX12237" fmla="*/ 4877615 w 6552172"/>
                <a:gd name="connsiteY12237" fmla="*/ 2194303 h 6415289"/>
                <a:gd name="connsiteX12238" fmla="*/ 4874880 w 6552172"/>
                <a:gd name="connsiteY12238" fmla="*/ 2189342 h 6415289"/>
                <a:gd name="connsiteX12239" fmla="*/ 4876788 w 6552172"/>
                <a:gd name="connsiteY12239" fmla="*/ 2181455 h 6415289"/>
                <a:gd name="connsiteX12240" fmla="*/ 4879523 w 6552172"/>
                <a:gd name="connsiteY12240" fmla="*/ 2178592 h 6415289"/>
                <a:gd name="connsiteX12241" fmla="*/ 4879523 w 6552172"/>
                <a:gd name="connsiteY12241" fmla="*/ 2178592 h 6415289"/>
                <a:gd name="connsiteX12242" fmla="*/ 4882195 w 6552172"/>
                <a:gd name="connsiteY12242" fmla="*/ 2186416 h 6415289"/>
                <a:gd name="connsiteX12243" fmla="*/ 4877297 w 6552172"/>
                <a:gd name="connsiteY12243" fmla="*/ 2194303 h 6415289"/>
                <a:gd name="connsiteX12244" fmla="*/ 4874499 w 6552172"/>
                <a:gd name="connsiteY12244" fmla="*/ 1704528 h 6415289"/>
                <a:gd name="connsiteX12245" fmla="*/ 4867419 w 6552172"/>
                <a:gd name="connsiteY12245" fmla="*/ 1705152 h 6415289"/>
                <a:gd name="connsiteX12246" fmla="*/ 4866166 w 6552172"/>
                <a:gd name="connsiteY12246" fmla="*/ 1703574 h 6415289"/>
                <a:gd name="connsiteX12247" fmla="*/ 4868710 w 6552172"/>
                <a:gd name="connsiteY12247" fmla="*/ 1697213 h 6415289"/>
                <a:gd name="connsiteX12248" fmla="*/ 4874689 w 6552172"/>
                <a:gd name="connsiteY12248" fmla="*/ 1698104 h 6415289"/>
                <a:gd name="connsiteX12249" fmla="*/ 4874181 w 6552172"/>
                <a:gd name="connsiteY12249" fmla="*/ 1704783 h 6415289"/>
                <a:gd name="connsiteX12250" fmla="*/ 4867502 w 6552172"/>
                <a:gd name="connsiteY12250" fmla="*/ 2337419 h 6415289"/>
                <a:gd name="connsiteX12251" fmla="*/ 4864385 w 6552172"/>
                <a:gd name="connsiteY12251" fmla="*/ 2338819 h 6415289"/>
                <a:gd name="connsiteX12252" fmla="*/ 4861268 w 6552172"/>
                <a:gd name="connsiteY12252" fmla="*/ 2335454 h 6415289"/>
                <a:gd name="connsiteX12253" fmla="*/ 4861268 w 6552172"/>
                <a:gd name="connsiteY12253" fmla="*/ 2335448 h 6415289"/>
                <a:gd name="connsiteX12254" fmla="*/ 4864385 w 6552172"/>
                <a:gd name="connsiteY12254" fmla="*/ 2334112 h 6415289"/>
                <a:gd name="connsiteX12255" fmla="*/ 4867184 w 6552172"/>
                <a:gd name="connsiteY12255" fmla="*/ 2337674 h 6415289"/>
                <a:gd name="connsiteX12256" fmla="*/ 4861141 w 6552172"/>
                <a:gd name="connsiteY12256" fmla="*/ 2087125 h 6415289"/>
                <a:gd name="connsiteX12257" fmla="*/ 4858024 w 6552172"/>
                <a:gd name="connsiteY12257" fmla="*/ 2080764 h 6415289"/>
                <a:gd name="connsiteX12258" fmla="*/ 4861141 w 6552172"/>
                <a:gd name="connsiteY12258" fmla="*/ 2074404 h 6415289"/>
                <a:gd name="connsiteX12259" fmla="*/ 4864258 w 6552172"/>
                <a:gd name="connsiteY12259" fmla="*/ 2080764 h 6415289"/>
                <a:gd name="connsiteX12260" fmla="*/ 4860950 w 6552172"/>
                <a:gd name="connsiteY12260" fmla="*/ 2087380 h 6415289"/>
                <a:gd name="connsiteX12261" fmla="*/ 4861141 w 6552172"/>
                <a:gd name="connsiteY12261" fmla="*/ 2162563 h 6415289"/>
                <a:gd name="connsiteX12262" fmla="*/ 4859805 w 6552172"/>
                <a:gd name="connsiteY12262" fmla="*/ 2165744 h 6415289"/>
                <a:gd name="connsiteX12263" fmla="*/ 4856498 w 6552172"/>
                <a:gd name="connsiteY12263" fmla="*/ 2162563 h 6415289"/>
                <a:gd name="connsiteX12264" fmla="*/ 4857897 w 6552172"/>
                <a:gd name="connsiteY12264" fmla="*/ 2159447 h 6415289"/>
                <a:gd name="connsiteX12265" fmla="*/ 4860956 w 6552172"/>
                <a:gd name="connsiteY12265" fmla="*/ 2162748 h 6415289"/>
                <a:gd name="connsiteX12266" fmla="*/ 4860950 w 6552172"/>
                <a:gd name="connsiteY12266" fmla="*/ 2162818 h 6415289"/>
                <a:gd name="connsiteX12267" fmla="*/ 4865593 w 6552172"/>
                <a:gd name="connsiteY12267" fmla="*/ 4022436 h 6415289"/>
                <a:gd name="connsiteX12268" fmla="*/ 4856307 w 6552172"/>
                <a:gd name="connsiteY12268" fmla="*/ 4025235 h 6415289"/>
                <a:gd name="connsiteX12269" fmla="*/ 4853445 w 6552172"/>
                <a:gd name="connsiteY12269" fmla="*/ 4013786 h 6415289"/>
                <a:gd name="connsiteX12270" fmla="*/ 4865403 w 6552172"/>
                <a:gd name="connsiteY12270" fmla="*/ 4022691 h 6415289"/>
                <a:gd name="connsiteX12271" fmla="*/ 4819733 w 6552172"/>
                <a:gd name="connsiteY12271" fmla="*/ 4218092 h 6415289"/>
                <a:gd name="connsiteX12272" fmla="*/ 4822404 w 6552172"/>
                <a:gd name="connsiteY12272" fmla="*/ 4210841 h 6415289"/>
                <a:gd name="connsiteX12273" fmla="*/ 4827048 w 6552172"/>
                <a:gd name="connsiteY12273" fmla="*/ 4213830 h 6415289"/>
                <a:gd name="connsiteX12274" fmla="*/ 4819542 w 6552172"/>
                <a:gd name="connsiteY12274" fmla="*/ 4218346 h 6415289"/>
                <a:gd name="connsiteX12275" fmla="*/ 4823931 w 6552172"/>
                <a:gd name="connsiteY12275" fmla="*/ 4379209 h 6415289"/>
                <a:gd name="connsiteX12276" fmla="*/ 4816743 w 6552172"/>
                <a:gd name="connsiteY12276" fmla="*/ 4381817 h 6415289"/>
                <a:gd name="connsiteX12277" fmla="*/ 4819288 w 6552172"/>
                <a:gd name="connsiteY12277" fmla="*/ 4374438 h 6415289"/>
                <a:gd name="connsiteX12278" fmla="*/ 4823746 w 6552172"/>
                <a:gd name="connsiteY12278" fmla="*/ 4379380 h 6415289"/>
                <a:gd name="connsiteX12279" fmla="*/ 4823740 w 6552172"/>
                <a:gd name="connsiteY12279" fmla="*/ 4379463 h 6415289"/>
                <a:gd name="connsiteX12280" fmla="*/ 4823931 w 6552172"/>
                <a:gd name="connsiteY12280" fmla="*/ 4143226 h 6415289"/>
                <a:gd name="connsiteX12281" fmla="*/ 4827048 w 6552172"/>
                <a:gd name="connsiteY12281" fmla="*/ 4138519 h 6415289"/>
                <a:gd name="connsiteX12282" fmla="*/ 4830164 w 6552172"/>
                <a:gd name="connsiteY12282" fmla="*/ 4143226 h 6415289"/>
                <a:gd name="connsiteX12283" fmla="*/ 4827048 w 6552172"/>
                <a:gd name="connsiteY12283" fmla="*/ 4147933 h 6415289"/>
                <a:gd name="connsiteX12284" fmla="*/ 4823740 w 6552172"/>
                <a:gd name="connsiteY12284" fmla="*/ 4143481 h 6415289"/>
                <a:gd name="connsiteX12285" fmla="*/ 4830292 w 6552172"/>
                <a:gd name="connsiteY12285" fmla="*/ 4117338 h 6415289"/>
                <a:gd name="connsiteX12286" fmla="*/ 4823422 w 6552172"/>
                <a:gd name="connsiteY12286" fmla="*/ 4126688 h 6415289"/>
                <a:gd name="connsiteX12287" fmla="*/ 4816616 w 6552172"/>
                <a:gd name="connsiteY12287" fmla="*/ 4132222 h 6415289"/>
                <a:gd name="connsiteX12288" fmla="*/ 4819097 w 6552172"/>
                <a:gd name="connsiteY12288" fmla="*/ 4114349 h 6415289"/>
                <a:gd name="connsiteX12289" fmla="*/ 4830673 w 6552172"/>
                <a:gd name="connsiteY12289" fmla="*/ 4110469 h 6415289"/>
                <a:gd name="connsiteX12290" fmla="*/ 4829783 w 6552172"/>
                <a:gd name="connsiteY12290" fmla="*/ 4117593 h 6415289"/>
                <a:gd name="connsiteX12291" fmla="*/ 4806757 w 6552172"/>
                <a:gd name="connsiteY12291" fmla="*/ 4073385 h 6415289"/>
                <a:gd name="connsiteX12292" fmla="*/ 4807775 w 6552172"/>
                <a:gd name="connsiteY12292" fmla="*/ 4062827 h 6415289"/>
                <a:gd name="connsiteX12293" fmla="*/ 4817061 w 6552172"/>
                <a:gd name="connsiteY12293" fmla="*/ 4062827 h 6415289"/>
                <a:gd name="connsiteX12294" fmla="*/ 4806248 w 6552172"/>
                <a:gd name="connsiteY12294" fmla="*/ 4073640 h 6415289"/>
                <a:gd name="connsiteX12295" fmla="*/ 4808602 w 6552172"/>
                <a:gd name="connsiteY12295" fmla="*/ 6160400 h 6415289"/>
                <a:gd name="connsiteX12296" fmla="*/ 4814326 w 6552172"/>
                <a:gd name="connsiteY12296" fmla="*/ 6174393 h 6415289"/>
                <a:gd name="connsiteX12297" fmla="*/ 4802559 w 6552172"/>
                <a:gd name="connsiteY12297" fmla="*/ 6166315 h 6415289"/>
                <a:gd name="connsiteX12298" fmla="*/ 4797470 w 6552172"/>
                <a:gd name="connsiteY12298" fmla="*/ 6159000 h 6415289"/>
                <a:gd name="connsiteX12299" fmla="*/ 4794608 w 6552172"/>
                <a:gd name="connsiteY12299" fmla="*/ 6152639 h 6415289"/>
                <a:gd name="connsiteX12300" fmla="*/ 4808093 w 6552172"/>
                <a:gd name="connsiteY12300" fmla="*/ 6160654 h 6415289"/>
                <a:gd name="connsiteX12301" fmla="*/ 4808220 w 6552172"/>
                <a:gd name="connsiteY12301" fmla="*/ 4696354 h 6415289"/>
                <a:gd name="connsiteX12302" fmla="*/ 4814135 w 6552172"/>
                <a:gd name="connsiteY12302" fmla="*/ 4696672 h 6415289"/>
                <a:gd name="connsiteX12303" fmla="*/ 4810065 w 6552172"/>
                <a:gd name="connsiteY12303" fmla="*/ 4698326 h 6415289"/>
                <a:gd name="connsiteX12304" fmla="*/ 4807711 w 6552172"/>
                <a:gd name="connsiteY12304" fmla="*/ 4696608 h 6415289"/>
                <a:gd name="connsiteX12305" fmla="*/ 4788629 w 6552172"/>
                <a:gd name="connsiteY12305" fmla="*/ 5897257 h 6415289"/>
                <a:gd name="connsiteX12306" fmla="*/ 4791937 w 6552172"/>
                <a:gd name="connsiteY12306" fmla="*/ 5894140 h 6415289"/>
                <a:gd name="connsiteX12307" fmla="*/ 4793272 w 6552172"/>
                <a:gd name="connsiteY12307" fmla="*/ 5897257 h 6415289"/>
                <a:gd name="connsiteX12308" fmla="*/ 4789965 w 6552172"/>
                <a:gd name="connsiteY12308" fmla="*/ 5900437 h 6415289"/>
                <a:gd name="connsiteX12309" fmla="*/ 4789965 w 6552172"/>
                <a:gd name="connsiteY12309" fmla="*/ 5900437 h 6415289"/>
                <a:gd name="connsiteX12310" fmla="*/ 4788120 w 6552172"/>
                <a:gd name="connsiteY12310" fmla="*/ 5897511 h 6415289"/>
                <a:gd name="connsiteX12311" fmla="*/ 4781632 w 6552172"/>
                <a:gd name="connsiteY12311" fmla="*/ 4590957 h 6415289"/>
                <a:gd name="connsiteX12312" fmla="*/ 4774699 w 6552172"/>
                <a:gd name="connsiteY12312" fmla="*/ 4585678 h 6415289"/>
                <a:gd name="connsiteX12313" fmla="*/ 4777498 w 6552172"/>
                <a:gd name="connsiteY12313" fmla="*/ 4577600 h 6415289"/>
                <a:gd name="connsiteX12314" fmla="*/ 4789520 w 6552172"/>
                <a:gd name="connsiteY12314" fmla="*/ 4584851 h 6415289"/>
                <a:gd name="connsiteX12315" fmla="*/ 4781123 w 6552172"/>
                <a:gd name="connsiteY12315" fmla="*/ 4591211 h 6415289"/>
                <a:gd name="connsiteX12316" fmla="*/ 4791746 w 6552172"/>
                <a:gd name="connsiteY12316" fmla="*/ 4336528 h 6415289"/>
                <a:gd name="connsiteX12317" fmla="*/ 4787102 w 6552172"/>
                <a:gd name="connsiteY12317" fmla="*/ 4333348 h 6415289"/>
                <a:gd name="connsiteX12318" fmla="*/ 4791746 w 6552172"/>
                <a:gd name="connsiteY12318" fmla="*/ 4330231 h 6415289"/>
                <a:gd name="connsiteX12319" fmla="*/ 4796389 w 6552172"/>
                <a:gd name="connsiteY12319" fmla="*/ 4333348 h 6415289"/>
                <a:gd name="connsiteX12320" fmla="*/ 4791237 w 6552172"/>
                <a:gd name="connsiteY12320" fmla="*/ 4336974 h 6415289"/>
                <a:gd name="connsiteX12321" fmla="*/ 4799442 w 6552172"/>
                <a:gd name="connsiteY12321" fmla="*/ 4361971 h 6415289"/>
                <a:gd name="connsiteX12322" fmla="*/ 4800714 w 6552172"/>
                <a:gd name="connsiteY12322" fmla="*/ 4348614 h 6415289"/>
                <a:gd name="connsiteX12323" fmla="*/ 4808792 w 6552172"/>
                <a:gd name="connsiteY12323" fmla="*/ 4347850 h 6415289"/>
                <a:gd name="connsiteX12324" fmla="*/ 4805676 w 6552172"/>
                <a:gd name="connsiteY12324" fmla="*/ 4352557 h 6415289"/>
                <a:gd name="connsiteX12325" fmla="*/ 4802559 w 6552172"/>
                <a:gd name="connsiteY12325" fmla="*/ 4357264 h 6415289"/>
                <a:gd name="connsiteX12326" fmla="*/ 4798933 w 6552172"/>
                <a:gd name="connsiteY12326" fmla="*/ 4361844 h 6415289"/>
                <a:gd name="connsiteX12327" fmla="*/ 4805803 w 6552172"/>
                <a:gd name="connsiteY12327" fmla="*/ 3311118 h 6415289"/>
                <a:gd name="connsiteX12328" fmla="*/ 4802750 w 6552172"/>
                <a:gd name="connsiteY12328" fmla="*/ 3314298 h 6415289"/>
                <a:gd name="connsiteX12329" fmla="*/ 4802686 w 6552172"/>
                <a:gd name="connsiteY12329" fmla="*/ 3314298 h 6415289"/>
                <a:gd name="connsiteX12330" fmla="*/ 4799506 w 6552172"/>
                <a:gd name="connsiteY12330" fmla="*/ 3311118 h 6415289"/>
                <a:gd name="connsiteX12331" fmla="*/ 4802686 w 6552172"/>
                <a:gd name="connsiteY12331" fmla="*/ 3307937 h 6415289"/>
                <a:gd name="connsiteX12332" fmla="*/ 4805294 w 6552172"/>
                <a:gd name="connsiteY12332" fmla="*/ 3311245 h 6415289"/>
                <a:gd name="connsiteX12333" fmla="*/ 4802686 w 6552172"/>
                <a:gd name="connsiteY12333" fmla="*/ 3257688 h 6415289"/>
                <a:gd name="connsiteX12334" fmla="*/ 4805803 w 6552172"/>
                <a:gd name="connsiteY12334" fmla="*/ 3254571 h 6415289"/>
                <a:gd name="connsiteX12335" fmla="*/ 4808920 w 6552172"/>
                <a:gd name="connsiteY12335" fmla="*/ 3257688 h 6415289"/>
                <a:gd name="connsiteX12336" fmla="*/ 4805803 w 6552172"/>
                <a:gd name="connsiteY12336" fmla="*/ 3260804 h 6415289"/>
                <a:gd name="connsiteX12337" fmla="*/ 4802114 w 6552172"/>
                <a:gd name="connsiteY12337" fmla="*/ 3258387 h 6415289"/>
                <a:gd name="connsiteX12338" fmla="*/ 4802050 w 6552172"/>
                <a:gd name="connsiteY12338" fmla="*/ 3257815 h 6415289"/>
                <a:gd name="connsiteX12339" fmla="*/ 4809047 w 6552172"/>
                <a:gd name="connsiteY12339" fmla="*/ 4110023 h 6415289"/>
                <a:gd name="connsiteX12340" fmla="*/ 4807647 w 6552172"/>
                <a:gd name="connsiteY12340" fmla="*/ 4106907 h 6415289"/>
                <a:gd name="connsiteX12341" fmla="*/ 4810955 w 6552172"/>
                <a:gd name="connsiteY12341" fmla="*/ 4103790 h 6415289"/>
                <a:gd name="connsiteX12342" fmla="*/ 4812291 w 6552172"/>
                <a:gd name="connsiteY12342" fmla="*/ 4106907 h 6415289"/>
                <a:gd name="connsiteX12343" fmla="*/ 4809651 w 6552172"/>
                <a:gd name="connsiteY12343" fmla="*/ 4110545 h 6415289"/>
                <a:gd name="connsiteX12344" fmla="*/ 4808093 w 6552172"/>
                <a:gd name="connsiteY12344" fmla="*/ 4110405 h 6415289"/>
                <a:gd name="connsiteX12345" fmla="*/ 4811655 w 6552172"/>
                <a:gd name="connsiteY12345" fmla="*/ 2530976 h 6415289"/>
                <a:gd name="connsiteX12346" fmla="*/ 4806757 w 6552172"/>
                <a:gd name="connsiteY12346" fmla="*/ 2527859 h 6415289"/>
                <a:gd name="connsiteX12347" fmla="*/ 4809683 w 6552172"/>
                <a:gd name="connsiteY12347" fmla="*/ 2524679 h 6415289"/>
                <a:gd name="connsiteX12348" fmla="*/ 4814517 w 6552172"/>
                <a:gd name="connsiteY12348" fmla="*/ 2527859 h 6415289"/>
                <a:gd name="connsiteX12349" fmla="*/ 4811655 w 6552172"/>
                <a:gd name="connsiteY12349" fmla="*/ 2530976 h 6415289"/>
                <a:gd name="connsiteX12350" fmla="*/ 4805294 w 6552172"/>
                <a:gd name="connsiteY12350" fmla="*/ 1791606 h 6415289"/>
                <a:gd name="connsiteX12351" fmla="*/ 4802050 w 6552172"/>
                <a:gd name="connsiteY12351" fmla="*/ 1788490 h 6415289"/>
                <a:gd name="connsiteX12352" fmla="*/ 4805167 w 6552172"/>
                <a:gd name="connsiteY12352" fmla="*/ 1785247 h 6415289"/>
                <a:gd name="connsiteX12353" fmla="*/ 4808411 w 6552172"/>
                <a:gd name="connsiteY12353" fmla="*/ 1788363 h 6415289"/>
                <a:gd name="connsiteX12354" fmla="*/ 4808411 w 6552172"/>
                <a:gd name="connsiteY12354" fmla="*/ 1788426 h 6415289"/>
                <a:gd name="connsiteX12355" fmla="*/ 4805358 w 6552172"/>
                <a:gd name="connsiteY12355" fmla="*/ 1791606 h 6415289"/>
                <a:gd name="connsiteX12356" fmla="*/ 4805294 w 6552172"/>
                <a:gd name="connsiteY12356" fmla="*/ 1791606 h 6415289"/>
                <a:gd name="connsiteX12357" fmla="*/ 4803131 w 6552172"/>
                <a:gd name="connsiteY12357" fmla="*/ 3059806 h 6415289"/>
                <a:gd name="connsiteX12358" fmla="*/ 4797725 w 6552172"/>
                <a:gd name="connsiteY12358" fmla="*/ 3059806 h 6415289"/>
                <a:gd name="connsiteX12359" fmla="*/ 4803131 w 6552172"/>
                <a:gd name="connsiteY12359" fmla="*/ 3053000 h 6415289"/>
                <a:gd name="connsiteX12360" fmla="*/ 4804194 w 6552172"/>
                <a:gd name="connsiteY12360" fmla="*/ 3058654 h 6415289"/>
                <a:gd name="connsiteX12361" fmla="*/ 4803004 w 6552172"/>
                <a:gd name="connsiteY12361" fmla="*/ 3059806 h 6415289"/>
                <a:gd name="connsiteX12362" fmla="*/ 4799888 w 6552172"/>
                <a:gd name="connsiteY12362" fmla="*/ 4234630 h 6415289"/>
                <a:gd name="connsiteX12363" fmla="*/ 4788756 w 6552172"/>
                <a:gd name="connsiteY12363" fmla="*/ 4237365 h 6415289"/>
                <a:gd name="connsiteX12364" fmla="*/ 4793527 w 6552172"/>
                <a:gd name="connsiteY12364" fmla="*/ 4230495 h 6415289"/>
                <a:gd name="connsiteX12365" fmla="*/ 4799888 w 6552172"/>
                <a:gd name="connsiteY12365" fmla="*/ 4234630 h 6415289"/>
                <a:gd name="connsiteX12366" fmla="*/ 4772600 w 6552172"/>
                <a:gd name="connsiteY12366" fmla="*/ 3993940 h 6415289"/>
                <a:gd name="connsiteX12367" fmla="*/ 4778961 w 6552172"/>
                <a:gd name="connsiteY12367" fmla="*/ 3990824 h 6415289"/>
                <a:gd name="connsiteX12368" fmla="*/ 4781632 w 6552172"/>
                <a:gd name="connsiteY12368" fmla="*/ 3993940 h 6415289"/>
                <a:gd name="connsiteX12369" fmla="*/ 4775272 w 6552172"/>
                <a:gd name="connsiteY12369" fmla="*/ 3997121 h 6415289"/>
                <a:gd name="connsiteX12370" fmla="*/ 4772600 w 6552172"/>
                <a:gd name="connsiteY12370" fmla="*/ 3994004 h 6415289"/>
                <a:gd name="connsiteX12371" fmla="*/ 4783477 w 6552172"/>
                <a:gd name="connsiteY12371" fmla="*/ 2103027 h 6415289"/>
                <a:gd name="connsiteX12372" fmla="*/ 4780296 w 6552172"/>
                <a:gd name="connsiteY12372" fmla="*/ 2106080 h 6415289"/>
                <a:gd name="connsiteX12373" fmla="*/ 4777243 w 6552172"/>
                <a:gd name="connsiteY12373" fmla="*/ 2102900 h 6415289"/>
                <a:gd name="connsiteX12374" fmla="*/ 4780360 w 6552172"/>
                <a:gd name="connsiteY12374" fmla="*/ 2099847 h 6415289"/>
                <a:gd name="connsiteX12375" fmla="*/ 4783477 w 6552172"/>
                <a:gd name="connsiteY12375" fmla="*/ 2102961 h 6415289"/>
                <a:gd name="connsiteX12376" fmla="*/ 4783477 w 6552172"/>
                <a:gd name="connsiteY12376" fmla="*/ 2103091 h 6415289"/>
                <a:gd name="connsiteX12377" fmla="*/ 4774508 w 6552172"/>
                <a:gd name="connsiteY12377" fmla="*/ 3231609 h 6415289"/>
                <a:gd name="connsiteX12378" fmla="*/ 4774508 w 6552172"/>
                <a:gd name="connsiteY12378" fmla="*/ 3236952 h 6415289"/>
                <a:gd name="connsiteX12379" fmla="*/ 4769293 w 6552172"/>
                <a:gd name="connsiteY12379" fmla="*/ 3235559 h 6415289"/>
                <a:gd name="connsiteX12380" fmla="*/ 4769293 w 6552172"/>
                <a:gd name="connsiteY12380" fmla="*/ 3235552 h 6415289"/>
                <a:gd name="connsiteX12381" fmla="*/ 4774508 w 6552172"/>
                <a:gd name="connsiteY12381" fmla="*/ 3231672 h 6415289"/>
                <a:gd name="connsiteX12382" fmla="*/ 4770183 w 6552172"/>
                <a:gd name="connsiteY12382" fmla="*/ 3250691 h 6415289"/>
                <a:gd name="connsiteX12383" fmla="*/ 4783477 w 6552172"/>
                <a:gd name="connsiteY12383" fmla="*/ 3256543 h 6415289"/>
                <a:gd name="connsiteX12384" fmla="*/ 4765158 w 6552172"/>
                <a:gd name="connsiteY12384" fmla="*/ 3256543 h 6415289"/>
                <a:gd name="connsiteX12385" fmla="*/ 4770183 w 6552172"/>
                <a:gd name="connsiteY12385" fmla="*/ 3250564 h 6415289"/>
                <a:gd name="connsiteX12386" fmla="*/ 4766430 w 6552172"/>
                <a:gd name="connsiteY12386" fmla="*/ 4129423 h 6415289"/>
                <a:gd name="connsiteX12387" fmla="*/ 4755337 w 6552172"/>
                <a:gd name="connsiteY12387" fmla="*/ 4130606 h 6415289"/>
                <a:gd name="connsiteX12388" fmla="*/ 4754154 w 6552172"/>
                <a:gd name="connsiteY12388" fmla="*/ 4129423 h 6415289"/>
                <a:gd name="connsiteX12389" fmla="*/ 4755680 w 6552172"/>
                <a:gd name="connsiteY12389" fmla="*/ 4124399 h 6415289"/>
                <a:gd name="connsiteX12390" fmla="*/ 4766430 w 6552172"/>
                <a:gd name="connsiteY12390" fmla="*/ 4129296 h 6415289"/>
                <a:gd name="connsiteX12391" fmla="*/ 4762041 w 6552172"/>
                <a:gd name="connsiteY12391" fmla="*/ 4432893 h 6415289"/>
                <a:gd name="connsiteX12392" fmla="*/ 4757309 w 6552172"/>
                <a:gd name="connsiteY12392" fmla="*/ 4431805 h 6415289"/>
                <a:gd name="connsiteX12393" fmla="*/ 4757271 w 6552172"/>
                <a:gd name="connsiteY12393" fmla="*/ 4431748 h 6415289"/>
                <a:gd name="connsiteX12394" fmla="*/ 4758416 w 6552172"/>
                <a:gd name="connsiteY12394" fmla="*/ 4426914 h 6415289"/>
                <a:gd name="connsiteX12395" fmla="*/ 4763186 w 6552172"/>
                <a:gd name="connsiteY12395" fmla="*/ 4428059 h 6415289"/>
                <a:gd name="connsiteX12396" fmla="*/ 4762041 w 6552172"/>
                <a:gd name="connsiteY12396" fmla="*/ 4432766 h 6415289"/>
                <a:gd name="connsiteX12397" fmla="*/ 4748048 w 6552172"/>
                <a:gd name="connsiteY12397" fmla="*/ 4566659 h 6415289"/>
                <a:gd name="connsiteX12398" fmla="*/ 4752754 w 6552172"/>
                <a:gd name="connsiteY12398" fmla="*/ 4569585 h 6415289"/>
                <a:gd name="connsiteX12399" fmla="*/ 4745376 w 6552172"/>
                <a:gd name="connsiteY12399" fmla="*/ 4573910 h 6415289"/>
                <a:gd name="connsiteX12400" fmla="*/ 4748048 w 6552172"/>
                <a:gd name="connsiteY12400" fmla="*/ 4566659 h 6415289"/>
                <a:gd name="connsiteX12401" fmla="*/ 4746839 w 6552172"/>
                <a:gd name="connsiteY12401" fmla="*/ 6290413 h 6415289"/>
                <a:gd name="connsiteX12402" fmla="*/ 4754090 w 6552172"/>
                <a:gd name="connsiteY12402" fmla="*/ 6291685 h 6415289"/>
                <a:gd name="connsiteX12403" fmla="*/ 4756825 w 6552172"/>
                <a:gd name="connsiteY12403" fmla="*/ 6301862 h 6415289"/>
                <a:gd name="connsiteX12404" fmla="*/ 4746839 w 6552172"/>
                <a:gd name="connsiteY12404" fmla="*/ 6300653 h 6415289"/>
                <a:gd name="connsiteX12405" fmla="*/ 4746585 w 6552172"/>
                <a:gd name="connsiteY12405" fmla="*/ 6290667 h 6415289"/>
                <a:gd name="connsiteX12406" fmla="*/ 4748493 w 6552172"/>
                <a:gd name="connsiteY12406" fmla="*/ 6279472 h 6415289"/>
                <a:gd name="connsiteX12407" fmla="*/ 4760451 w 6552172"/>
                <a:gd name="connsiteY12407" fmla="*/ 6279854 h 6415289"/>
                <a:gd name="connsiteX12408" fmla="*/ 4768211 w 6552172"/>
                <a:gd name="connsiteY12408" fmla="*/ 6286914 h 6415289"/>
                <a:gd name="connsiteX12409" fmla="*/ 4758416 w 6552172"/>
                <a:gd name="connsiteY12409" fmla="*/ 6285197 h 6415289"/>
                <a:gd name="connsiteX12410" fmla="*/ 4748048 w 6552172"/>
                <a:gd name="connsiteY12410" fmla="*/ 6279727 h 6415289"/>
                <a:gd name="connsiteX12411" fmla="*/ 4796707 w 6552172"/>
                <a:gd name="connsiteY12411" fmla="*/ 6315474 h 6415289"/>
                <a:gd name="connsiteX12412" fmla="*/ 4814708 w 6552172"/>
                <a:gd name="connsiteY12412" fmla="*/ 6312357 h 6415289"/>
                <a:gd name="connsiteX12413" fmla="*/ 4810319 w 6552172"/>
                <a:gd name="connsiteY12413" fmla="*/ 6315792 h 6415289"/>
                <a:gd name="connsiteX12414" fmla="*/ 4800587 w 6552172"/>
                <a:gd name="connsiteY12414" fmla="*/ 6317827 h 6415289"/>
                <a:gd name="connsiteX12415" fmla="*/ 4796453 w 6552172"/>
                <a:gd name="connsiteY12415" fmla="*/ 6315728 h 6415289"/>
                <a:gd name="connsiteX12416" fmla="*/ 4808538 w 6552172"/>
                <a:gd name="connsiteY12416" fmla="*/ 4552920 h 6415289"/>
                <a:gd name="connsiteX12417" fmla="*/ 4800778 w 6552172"/>
                <a:gd name="connsiteY12417" fmla="*/ 4549549 h 6415289"/>
                <a:gd name="connsiteX12418" fmla="*/ 4808093 w 6552172"/>
                <a:gd name="connsiteY12418" fmla="*/ 4548277 h 6415289"/>
                <a:gd name="connsiteX12419" fmla="*/ 4818461 w 6552172"/>
                <a:gd name="connsiteY12419" fmla="*/ 4550058 h 6415289"/>
                <a:gd name="connsiteX12420" fmla="*/ 4808283 w 6552172"/>
                <a:gd name="connsiteY12420" fmla="*/ 4553174 h 6415289"/>
                <a:gd name="connsiteX12421" fmla="*/ 4823613 w 6552172"/>
                <a:gd name="connsiteY12421" fmla="*/ 4733501 h 6415289"/>
                <a:gd name="connsiteX12422" fmla="*/ 4831627 w 6552172"/>
                <a:gd name="connsiteY12422" fmla="*/ 4729811 h 6415289"/>
                <a:gd name="connsiteX12423" fmla="*/ 4827620 w 6552172"/>
                <a:gd name="connsiteY12423" fmla="*/ 4739670 h 6415289"/>
                <a:gd name="connsiteX12424" fmla="*/ 4823359 w 6552172"/>
                <a:gd name="connsiteY12424" fmla="*/ 4733755 h 6415289"/>
                <a:gd name="connsiteX12425" fmla="*/ 4831882 w 6552172"/>
                <a:gd name="connsiteY12425" fmla="*/ 4541407 h 6415289"/>
                <a:gd name="connsiteX12426" fmla="*/ 4833408 w 6552172"/>
                <a:gd name="connsiteY12426" fmla="*/ 4536446 h 6415289"/>
                <a:gd name="connsiteX12427" fmla="*/ 4844158 w 6552172"/>
                <a:gd name="connsiteY12427" fmla="*/ 4541216 h 6415289"/>
                <a:gd name="connsiteX12428" fmla="*/ 4833160 w 6552172"/>
                <a:gd name="connsiteY12428" fmla="*/ 4543093 h 6415289"/>
                <a:gd name="connsiteX12429" fmla="*/ 4831627 w 6552172"/>
                <a:gd name="connsiteY12429" fmla="*/ 4541661 h 6415289"/>
                <a:gd name="connsiteX12430" fmla="*/ 4844158 w 6552172"/>
                <a:gd name="connsiteY12430" fmla="*/ 4651384 h 6415289"/>
                <a:gd name="connsiteX12431" fmla="*/ 4848801 w 6552172"/>
                <a:gd name="connsiteY12431" fmla="*/ 4654501 h 6415289"/>
                <a:gd name="connsiteX12432" fmla="*/ 4844158 w 6552172"/>
                <a:gd name="connsiteY12432" fmla="*/ 4657617 h 6415289"/>
                <a:gd name="connsiteX12433" fmla="*/ 4839515 w 6552172"/>
                <a:gd name="connsiteY12433" fmla="*/ 4654501 h 6415289"/>
                <a:gd name="connsiteX12434" fmla="*/ 4843904 w 6552172"/>
                <a:gd name="connsiteY12434" fmla="*/ 4651638 h 6415289"/>
                <a:gd name="connsiteX12435" fmla="*/ 4863240 w 6552172"/>
                <a:gd name="connsiteY12435" fmla="*/ 5325620 h 6415289"/>
                <a:gd name="connsiteX12436" fmla="*/ 4862540 w 6552172"/>
                <a:gd name="connsiteY12436" fmla="*/ 5333189 h 6415289"/>
                <a:gd name="connsiteX12437" fmla="*/ 4856180 w 6552172"/>
                <a:gd name="connsiteY12437" fmla="*/ 5334397 h 6415289"/>
                <a:gd name="connsiteX12438" fmla="*/ 4845366 w 6552172"/>
                <a:gd name="connsiteY12438" fmla="*/ 5332616 h 6415289"/>
                <a:gd name="connsiteX12439" fmla="*/ 4863304 w 6552172"/>
                <a:gd name="connsiteY12439" fmla="*/ 5325683 h 6415289"/>
                <a:gd name="connsiteX12440" fmla="*/ 4873417 w 6552172"/>
                <a:gd name="connsiteY12440" fmla="*/ 6237300 h 6415289"/>
                <a:gd name="connsiteX12441" fmla="*/ 4876343 w 6552172"/>
                <a:gd name="connsiteY12441" fmla="*/ 6245951 h 6415289"/>
                <a:gd name="connsiteX12442" fmla="*/ 4865021 w 6552172"/>
                <a:gd name="connsiteY12442" fmla="*/ 6244933 h 6415289"/>
                <a:gd name="connsiteX12443" fmla="*/ 4873481 w 6552172"/>
                <a:gd name="connsiteY12443" fmla="*/ 6237364 h 6415289"/>
                <a:gd name="connsiteX12444" fmla="*/ 4875135 w 6552172"/>
                <a:gd name="connsiteY12444" fmla="*/ 4462661 h 6415289"/>
                <a:gd name="connsiteX12445" fmla="*/ 4861459 w 6552172"/>
                <a:gd name="connsiteY12445" fmla="*/ 4463743 h 6415289"/>
                <a:gd name="connsiteX12446" fmla="*/ 4871700 w 6552172"/>
                <a:gd name="connsiteY12446" fmla="*/ 4457382 h 6415289"/>
                <a:gd name="connsiteX12447" fmla="*/ 4875262 w 6552172"/>
                <a:gd name="connsiteY12447" fmla="*/ 4462534 h 6415289"/>
                <a:gd name="connsiteX12448" fmla="*/ 4878824 w 6552172"/>
                <a:gd name="connsiteY12448" fmla="*/ 4148824 h 6415289"/>
                <a:gd name="connsiteX12449" fmla="*/ 4871890 w 6552172"/>
                <a:gd name="connsiteY12449" fmla="*/ 4154103 h 6415289"/>
                <a:gd name="connsiteX12450" fmla="*/ 4867756 w 6552172"/>
                <a:gd name="connsiteY12450" fmla="*/ 4150986 h 6415289"/>
                <a:gd name="connsiteX12451" fmla="*/ 4874689 w 6552172"/>
                <a:gd name="connsiteY12451" fmla="*/ 4145643 h 6415289"/>
                <a:gd name="connsiteX12452" fmla="*/ 4878888 w 6552172"/>
                <a:gd name="connsiteY12452" fmla="*/ 4148696 h 6415289"/>
                <a:gd name="connsiteX12453" fmla="*/ 4877106 w 6552172"/>
                <a:gd name="connsiteY12453" fmla="*/ 4123381 h 6415289"/>
                <a:gd name="connsiteX12454" fmla="*/ 4877106 w 6552172"/>
                <a:gd name="connsiteY12454" fmla="*/ 4118101 h 6415289"/>
                <a:gd name="connsiteX12455" fmla="*/ 4884167 w 6552172"/>
                <a:gd name="connsiteY12455" fmla="*/ 4120073 h 6415289"/>
                <a:gd name="connsiteX12456" fmla="*/ 4877170 w 6552172"/>
                <a:gd name="connsiteY12456" fmla="*/ 4122999 h 6415289"/>
                <a:gd name="connsiteX12457" fmla="*/ 4884167 w 6552172"/>
                <a:gd name="connsiteY12457" fmla="*/ 5759484 h 6415289"/>
                <a:gd name="connsiteX12458" fmla="*/ 4888810 w 6552172"/>
                <a:gd name="connsiteY12458" fmla="*/ 5762664 h 6415289"/>
                <a:gd name="connsiteX12459" fmla="*/ 4884167 w 6552172"/>
                <a:gd name="connsiteY12459" fmla="*/ 5765781 h 6415289"/>
                <a:gd name="connsiteX12460" fmla="*/ 4879523 w 6552172"/>
                <a:gd name="connsiteY12460" fmla="*/ 5762664 h 6415289"/>
                <a:gd name="connsiteX12461" fmla="*/ 4884230 w 6552172"/>
                <a:gd name="connsiteY12461" fmla="*/ 5759102 h 6415289"/>
                <a:gd name="connsiteX12462" fmla="*/ 4891291 w 6552172"/>
                <a:gd name="connsiteY12462" fmla="*/ 6279790 h 6415289"/>
                <a:gd name="connsiteX12463" fmla="*/ 4893072 w 6552172"/>
                <a:gd name="connsiteY12463" fmla="*/ 6288123 h 6415289"/>
                <a:gd name="connsiteX12464" fmla="*/ 4884485 w 6552172"/>
                <a:gd name="connsiteY12464" fmla="*/ 6285324 h 6415289"/>
                <a:gd name="connsiteX12465" fmla="*/ 4891355 w 6552172"/>
                <a:gd name="connsiteY12465" fmla="*/ 6279408 h 6415289"/>
                <a:gd name="connsiteX12466" fmla="*/ 4887411 w 6552172"/>
                <a:gd name="connsiteY12466" fmla="*/ 5385919 h 6415289"/>
                <a:gd name="connsiteX12467" fmla="*/ 4887411 w 6552172"/>
                <a:gd name="connsiteY12467" fmla="*/ 5375233 h 6415289"/>
                <a:gd name="connsiteX12468" fmla="*/ 4901150 w 6552172"/>
                <a:gd name="connsiteY12468" fmla="*/ 5385728 h 6415289"/>
                <a:gd name="connsiteX12469" fmla="*/ 4887411 w 6552172"/>
                <a:gd name="connsiteY12469" fmla="*/ 5385919 h 6415289"/>
                <a:gd name="connsiteX12470" fmla="*/ 4904267 w 6552172"/>
                <a:gd name="connsiteY12470" fmla="*/ 5592388 h 6415289"/>
                <a:gd name="connsiteX12471" fmla="*/ 4905475 w 6552172"/>
                <a:gd name="connsiteY12471" fmla="*/ 5597031 h 6415289"/>
                <a:gd name="connsiteX12472" fmla="*/ 4902486 w 6552172"/>
                <a:gd name="connsiteY12472" fmla="*/ 5601802 h 6415289"/>
                <a:gd name="connsiteX12473" fmla="*/ 4901277 w 6552172"/>
                <a:gd name="connsiteY12473" fmla="*/ 5597031 h 6415289"/>
                <a:gd name="connsiteX12474" fmla="*/ 4904267 w 6552172"/>
                <a:gd name="connsiteY12474" fmla="*/ 5592388 h 6415289"/>
                <a:gd name="connsiteX12475" fmla="*/ 4908656 w 6552172"/>
                <a:gd name="connsiteY12475" fmla="*/ 6309431 h 6415289"/>
                <a:gd name="connsiteX12476" fmla="*/ 4914571 w 6552172"/>
                <a:gd name="connsiteY12476" fmla="*/ 6319227 h 6415289"/>
                <a:gd name="connsiteX12477" fmla="*/ 4910246 w 6552172"/>
                <a:gd name="connsiteY12477" fmla="*/ 6325587 h 6415289"/>
                <a:gd name="connsiteX12478" fmla="*/ 4904330 w 6552172"/>
                <a:gd name="connsiteY12478" fmla="*/ 6315728 h 6415289"/>
                <a:gd name="connsiteX12479" fmla="*/ 4908656 w 6552172"/>
                <a:gd name="connsiteY12479" fmla="*/ 6309431 h 6415289"/>
                <a:gd name="connsiteX12480" fmla="*/ 4910564 w 6552172"/>
                <a:gd name="connsiteY12480" fmla="*/ 5836512 h 6415289"/>
                <a:gd name="connsiteX12481" fmla="*/ 4915207 w 6552172"/>
                <a:gd name="connsiteY12481" fmla="*/ 5833459 h 6415289"/>
                <a:gd name="connsiteX12482" fmla="*/ 4919851 w 6552172"/>
                <a:gd name="connsiteY12482" fmla="*/ 5834731 h 6415289"/>
                <a:gd name="connsiteX12483" fmla="*/ 4915207 w 6552172"/>
                <a:gd name="connsiteY12483" fmla="*/ 5837784 h 6415289"/>
                <a:gd name="connsiteX12484" fmla="*/ 4910564 w 6552172"/>
                <a:gd name="connsiteY12484" fmla="*/ 5836512 h 6415289"/>
                <a:gd name="connsiteX12485" fmla="*/ 4932508 w 6552172"/>
                <a:gd name="connsiteY12485" fmla="*/ 6271966 h 6415289"/>
                <a:gd name="connsiteX12486" fmla="*/ 4927610 w 6552172"/>
                <a:gd name="connsiteY12486" fmla="*/ 6281381 h 6415289"/>
                <a:gd name="connsiteX12487" fmla="*/ 4923158 w 6552172"/>
                <a:gd name="connsiteY12487" fmla="*/ 6287741 h 6415289"/>
                <a:gd name="connsiteX12488" fmla="*/ 4920041 w 6552172"/>
                <a:gd name="connsiteY12488" fmla="*/ 6294102 h 6415289"/>
                <a:gd name="connsiteX12489" fmla="*/ 4916924 w 6552172"/>
                <a:gd name="connsiteY12489" fmla="*/ 6283479 h 6415289"/>
                <a:gd name="connsiteX12490" fmla="*/ 4932508 w 6552172"/>
                <a:gd name="connsiteY12490" fmla="*/ 6271966 h 6415289"/>
                <a:gd name="connsiteX12491" fmla="*/ 4926148 w 6552172"/>
                <a:gd name="connsiteY12491" fmla="*/ 5390117 h 6415289"/>
                <a:gd name="connsiteX12492" fmla="*/ 4947074 w 6552172"/>
                <a:gd name="connsiteY12492" fmla="*/ 5376505 h 6415289"/>
                <a:gd name="connsiteX12493" fmla="*/ 4946629 w 6552172"/>
                <a:gd name="connsiteY12493" fmla="*/ 5389227 h 6415289"/>
                <a:gd name="connsiteX12494" fmla="*/ 4926148 w 6552172"/>
                <a:gd name="connsiteY12494" fmla="*/ 5390117 h 6415289"/>
                <a:gd name="connsiteX12495" fmla="*/ 4957570 w 6552172"/>
                <a:gd name="connsiteY12495" fmla="*/ 5829325 h 6415289"/>
                <a:gd name="connsiteX12496" fmla="*/ 4959541 w 6552172"/>
                <a:gd name="connsiteY12496" fmla="*/ 5836385 h 6415289"/>
                <a:gd name="connsiteX12497" fmla="*/ 4954198 w 6552172"/>
                <a:gd name="connsiteY12497" fmla="*/ 5828561 h 6415289"/>
                <a:gd name="connsiteX12498" fmla="*/ 4957442 w 6552172"/>
                <a:gd name="connsiteY12498" fmla="*/ 5829325 h 6415289"/>
                <a:gd name="connsiteX12499" fmla="*/ 4962213 w 6552172"/>
                <a:gd name="connsiteY12499" fmla="*/ 5916403 h 6415289"/>
                <a:gd name="connsiteX12500" fmla="*/ 4963358 w 6552172"/>
                <a:gd name="connsiteY12500" fmla="*/ 5921110 h 6415289"/>
                <a:gd name="connsiteX12501" fmla="*/ 4958333 w 6552172"/>
                <a:gd name="connsiteY12501" fmla="*/ 5925880 h 6415289"/>
                <a:gd name="connsiteX12502" fmla="*/ 4957188 w 6552172"/>
                <a:gd name="connsiteY12502" fmla="*/ 5921110 h 6415289"/>
                <a:gd name="connsiteX12503" fmla="*/ 4962086 w 6552172"/>
                <a:gd name="connsiteY12503" fmla="*/ 5916403 h 6415289"/>
                <a:gd name="connsiteX12504" fmla="*/ 4962213 w 6552172"/>
                <a:gd name="connsiteY12504" fmla="*/ 5268310 h 6415289"/>
                <a:gd name="connsiteX12505" fmla="*/ 4957379 w 6552172"/>
                <a:gd name="connsiteY12505" fmla="*/ 5257178 h 6415289"/>
                <a:gd name="connsiteX12506" fmla="*/ 4966538 w 6552172"/>
                <a:gd name="connsiteY12506" fmla="*/ 5263539 h 6415289"/>
                <a:gd name="connsiteX12507" fmla="*/ 4962417 w 6552172"/>
                <a:gd name="connsiteY12507" fmla="*/ 5268297 h 6415289"/>
                <a:gd name="connsiteX12508" fmla="*/ 4962022 w 6552172"/>
                <a:gd name="connsiteY12508" fmla="*/ 5268310 h 6415289"/>
                <a:gd name="connsiteX12509" fmla="*/ 4973026 w 6552172"/>
                <a:gd name="connsiteY12509" fmla="*/ 6190168 h 6415289"/>
                <a:gd name="connsiteX12510" fmla="*/ 4978178 w 6552172"/>
                <a:gd name="connsiteY12510" fmla="*/ 6194111 h 6415289"/>
                <a:gd name="connsiteX12511" fmla="*/ 4966538 w 6552172"/>
                <a:gd name="connsiteY12511" fmla="*/ 6195066 h 6415289"/>
                <a:gd name="connsiteX12512" fmla="*/ 4972835 w 6552172"/>
                <a:gd name="connsiteY12512" fmla="*/ 6190168 h 6415289"/>
                <a:gd name="connsiteX12513" fmla="*/ 4971627 w 6552172"/>
                <a:gd name="connsiteY12513" fmla="*/ 4033313 h 6415289"/>
                <a:gd name="connsiteX12514" fmla="*/ 4968955 w 6552172"/>
                <a:gd name="connsiteY12514" fmla="*/ 4019192 h 6415289"/>
                <a:gd name="connsiteX12515" fmla="*/ 4976970 w 6552172"/>
                <a:gd name="connsiteY12515" fmla="*/ 4025871 h 6415289"/>
                <a:gd name="connsiteX12516" fmla="*/ 4971436 w 6552172"/>
                <a:gd name="connsiteY12516" fmla="*/ 4033313 h 6415289"/>
                <a:gd name="connsiteX12517" fmla="*/ 4974616 w 6552172"/>
                <a:gd name="connsiteY12517" fmla="*/ 871275 h 6415289"/>
                <a:gd name="connsiteX12518" fmla="*/ 4971627 w 6552172"/>
                <a:gd name="connsiteY12518" fmla="*/ 863387 h 6415289"/>
                <a:gd name="connsiteX12519" fmla="*/ 4968383 w 6552172"/>
                <a:gd name="connsiteY12519" fmla="*/ 857408 h 6415289"/>
                <a:gd name="connsiteX12520" fmla="*/ 4966665 w 6552172"/>
                <a:gd name="connsiteY12520" fmla="*/ 849203 h 6415289"/>
                <a:gd name="connsiteX12521" fmla="*/ 4981359 w 6552172"/>
                <a:gd name="connsiteY12521" fmla="*/ 858108 h 6415289"/>
                <a:gd name="connsiteX12522" fmla="*/ 4988419 w 6552172"/>
                <a:gd name="connsiteY12522" fmla="*/ 874264 h 6415289"/>
                <a:gd name="connsiteX12523" fmla="*/ 4974426 w 6552172"/>
                <a:gd name="connsiteY12523" fmla="*/ 871275 h 6415289"/>
                <a:gd name="connsiteX12524" fmla="*/ 4993698 w 6552172"/>
                <a:gd name="connsiteY12524" fmla="*/ 993718 h 6415289"/>
                <a:gd name="connsiteX12525" fmla="*/ 4990391 w 6552172"/>
                <a:gd name="connsiteY12525" fmla="*/ 1001033 h 6415289"/>
                <a:gd name="connsiteX12526" fmla="*/ 4985112 w 6552172"/>
                <a:gd name="connsiteY12526" fmla="*/ 1001033 h 6415289"/>
                <a:gd name="connsiteX12527" fmla="*/ 4993508 w 6552172"/>
                <a:gd name="connsiteY12527" fmla="*/ 993718 h 6415289"/>
                <a:gd name="connsiteX12528" fmla="*/ 4992744 w 6552172"/>
                <a:gd name="connsiteY12528" fmla="*/ 844369 h 6415289"/>
                <a:gd name="connsiteX12529" fmla="*/ 5000950 w 6552172"/>
                <a:gd name="connsiteY12529" fmla="*/ 840362 h 6415289"/>
                <a:gd name="connsiteX12530" fmla="*/ 4999232 w 6552172"/>
                <a:gd name="connsiteY12530" fmla="*/ 845323 h 6415289"/>
                <a:gd name="connsiteX12531" fmla="*/ 4992744 w 6552172"/>
                <a:gd name="connsiteY12531" fmla="*/ 844369 h 6415289"/>
                <a:gd name="connsiteX12532" fmla="*/ 5000632 w 6552172"/>
                <a:gd name="connsiteY12532" fmla="*/ 1709426 h 6415289"/>
                <a:gd name="connsiteX12533" fmla="*/ 5001967 w 6552172"/>
                <a:gd name="connsiteY12533" fmla="*/ 1712543 h 6415289"/>
                <a:gd name="connsiteX12534" fmla="*/ 4998723 w 6552172"/>
                <a:gd name="connsiteY12534" fmla="*/ 1715723 h 6415289"/>
                <a:gd name="connsiteX12535" fmla="*/ 4997324 w 6552172"/>
                <a:gd name="connsiteY12535" fmla="*/ 1712543 h 6415289"/>
                <a:gd name="connsiteX12536" fmla="*/ 5000632 w 6552172"/>
                <a:gd name="connsiteY12536" fmla="*/ 1709808 h 6415289"/>
                <a:gd name="connsiteX12537" fmla="*/ 5004702 w 6552172"/>
                <a:gd name="connsiteY12537" fmla="*/ 1806936 h 6415289"/>
                <a:gd name="connsiteX12538" fmla="*/ 5009727 w 6552172"/>
                <a:gd name="connsiteY12538" fmla="*/ 1811574 h 6415289"/>
                <a:gd name="connsiteX12539" fmla="*/ 5009727 w 6552172"/>
                <a:gd name="connsiteY12539" fmla="*/ 1811643 h 6415289"/>
                <a:gd name="connsiteX12540" fmla="*/ 5008583 w 6552172"/>
                <a:gd name="connsiteY12540" fmla="*/ 1816413 h 6415289"/>
                <a:gd name="connsiteX12541" fmla="*/ 5003557 w 6552172"/>
                <a:gd name="connsiteY12541" fmla="*/ 1811643 h 6415289"/>
                <a:gd name="connsiteX12542" fmla="*/ 5004702 w 6552172"/>
                <a:gd name="connsiteY12542" fmla="*/ 1807317 h 6415289"/>
                <a:gd name="connsiteX12543" fmla="*/ 5010427 w 6552172"/>
                <a:gd name="connsiteY12543" fmla="*/ 978834 h 6415289"/>
                <a:gd name="connsiteX12544" fmla="*/ 5019078 w 6552172"/>
                <a:gd name="connsiteY12544" fmla="*/ 977626 h 6415289"/>
                <a:gd name="connsiteX12545" fmla="*/ 5014116 w 6552172"/>
                <a:gd name="connsiteY12545" fmla="*/ 982587 h 6415289"/>
                <a:gd name="connsiteX12546" fmla="*/ 5010427 w 6552172"/>
                <a:gd name="connsiteY12546" fmla="*/ 979216 h 6415289"/>
                <a:gd name="connsiteX12547" fmla="*/ 5019777 w 6552172"/>
                <a:gd name="connsiteY12547" fmla="*/ 928521 h 6415289"/>
                <a:gd name="connsiteX12548" fmla="*/ 5028364 w 6552172"/>
                <a:gd name="connsiteY12548" fmla="*/ 927249 h 6415289"/>
                <a:gd name="connsiteX12549" fmla="*/ 5023466 w 6552172"/>
                <a:gd name="connsiteY12549" fmla="*/ 932274 h 6415289"/>
                <a:gd name="connsiteX12550" fmla="*/ 5019777 w 6552172"/>
                <a:gd name="connsiteY12550" fmla="*/ 928903 h 6415289"/>
                <a:gd name="connsiteX12551" fmla="*/ 5030400 w 6552172"/>
                <a:gd name="connsiteY12551" fmla="*/ 121474 h 6415289"/>
                <a:gd name="connsiteX12552" fmla="*/ 5043121 w 6552172"/>
                <a:gd name="connsiteY12552" fmla="*/ 128661 h 6415289"/>
                <a:gd name="connsiteX12553" fmla="*/ 5050373 w 6552172"/>
                <a:gd name="connsiteY12553" fmla="*/ 140174 h 6415289"/>
                <a:gd name="connsiteX12554" fmla="*/ 5029446 w 6552172"/>
                <a:gd name="connsiteY12554" fmla="*/ 140174 h 6415289"/>
                <a:gd name="connsiteX12555" fmla="*/ 5030400 w 6552172"/>
                <a:gd name="connsiteY12555" fmla="*/ 121855 h 6415289"/>
                <a:gd name="connsiteX12556" fmla="*/ 5050054 w 6552172"/>
                <a:gd name="connsiteY12556" fmla="*/ 150415 h 6415289"/>
                <a:gd name="connsiteX12557" fmla="*/ 5053171 w 6552172"/>
                <a:gd name="connsiteY12557" fmla="*/ 153404 h 6415289"/>
                <a:gd name="connsiteX12558" fmla="*/ 5050054 w 6552172"/>
                <a:gd name="connsiteY12558" fmla="*/ 158239 h 6415289"/>
                <a:gd name="connsiteX12559" fmla="*/ 5046937 w 6552172"/>
                <a:gd name="connsiteY12559" fmla="*/ 155383 h 6415289"/>
                <a:gd name="connsiteX12560" fmla="*/ 5046937 w 6552172"/>
                <a:gd name="connsiteY12560" fmla="*/ 155313 h 6415289"/>
                <a:gd name="connsiteX12561" fmla="*/ 5050054 w 6552172"/>
                <a:gd name="connsiteY12561" fmla="*/ 151051 h 6415289"/>
                <a:gd name="connsiteX12562" fmla="*/ 5043121 w 6552172"/>
                <a:gd name="connsiteY12562" fmla="*/ 930048 h 6415289"/>
                <a:gd name="connsiteX12563" fmla="*/ 5034534 w 6552172"/>
                <a:gd name="connsiteY12563" fmla="*/ 931320 h 6415289"/>
                <a:gd name="connsiteX12564" fmla="*/ 5039496 w 6552172"/>
                <a:gd name="connsiteY12564" fmla="*/ 926358 h 6415289"/>
                <a:gd name="connsiteX12565" fmla="*/ 5043121 w 6552172"/>
                <a:gd name="connsiteY12565" fmla="*/ 930048 h 6415289"/>
                <a:gd name="connsiteX12566" fmla="*/ 5036315 w 6552172"/>
                <a:gd name="connsiteY12566" fmla="*/ 205880 h 6415289"/>
                <a:gd name="connsiteX12567" fmla="*/ 5039178 w 6552172"/>
                <a:gd name="connsiteY12567" fmla="*/ 208997 h 6415289"/>
                <a:gd name="connsiteX12568" fmla="*/ 5034343 w 6552172"/>
                <a:gd name="connsiteY12568" fmla="*/ 212177 h 6415289"/>
                <a:gd name="connsiteX12569" fmla="*/ 5031417 w 6552172"/>
                <a:gd name="connsiteY12569" fmla="*/ 208997 h 6415289"/>
                <a:gd name="connsiteX12570" fmla="*/ 5036315 w 6552172"/>
                <a:gd name="connsiteY12570" fmla="*/ 205880 h 6415289"/>
                <a:gd name="connsiteX12571" fmla="*/ 5033007 w 6552172"/>
                <a:gd name="connsiteY12571" fmla="*/ 1200060 h 6415289"/>
                <a:gd name="connsiteX12572" fmla="*/ 5042485 w 6552172"/>
                <a:gd name="connsiteY12572" fmla="*/ 1196943 h 6415289"/>
                <a:gd name="connsiteX12573" fmla="*/ 5050054 w 6552172"/>
                <a:gd name="connsiteY12573" fmla="*/ 1200060 h 6415289"/>
                <a:gd name="connsiteX12574" fmla="*/ 5040577 w 6552172"/>
                <a:gd name="connsiteY12574" fmla="*/ 1203240 h 6415289"/>
                <a:gd name="connsiteX12575" fmla="*/ 5033007 w 6552172"/>
                <a:gd name="connsiteY12575" fmla="*/ 1200060 h 6415289"/>
                <a:gd name="connsiteX12576" fmla="*/ 5046174 w 6552172"/>
                <a:gd name="connsiteY12576" fmla="*/ 1785246 h 6415289"/>
                <a:gd name="connsiteX12577" fmla="*/ 5053171 w 6552172"/>
                <a:gd name="connsiteY12577" fmla="*/ 1789953 h 6415289"/>
                <a:gd name="connsiteX12578" fmla="*/ 5053934 w 6552172"/>
                <a:gd name="connsiteY12578" fmla="*/ 1794660 h 6415289"/>
                <a:gd name="connsiteX12579" fmla="*/ 5046937 w 6552172"/>
                <a:gd name="connsiteY12579" fmla="*/ 1789953 h 6415289"/>
                <a:gd name="connsiteX12580" fmla="*/ 5046174 w 6552172"/>
                <a:gd name="connsiteY12580" fmla="*/ 1785309 h 6415289"/>
                <a:gd name="connsiteX12581" fmla="*/ 5056224 w 6552172"/>
                <a:gd name="connsiteY12581" fmla="*/ 5268246 h 6415289"/>
                <a:gd name="connsiteX12582" fmla="*/ 5059341 w 6552172"/>
                <a:gd name="connsiteY12582" fmla="*/ 5271363 h 6415289"/>
                <a:gd name="connsiteX12583" fmla="*/ 5056161 w 6552172"/>
                <a:gd name="connsiteY12583" fmla="*/ 5274543 h 6415289"/>
                <a:gd name="connsiteX12584" fmla="*/ 5052980 w 6552172"/>
                <a:gd name="connsiteY12584" fmla="*/ 5271363 h 6415289"/>
                <a:gd name="connsiteX12585" fmla="*/ 5056161 w 6552172"/>
                <a:gd name="connsiteY12585" fmla="*/ 5268310 h 6415289"/>
                <a:gd name="connsiteX12586" fmla="*/ 5056224 w 6552172"/>
                <a:gd name="connsiteY12586" fmla="*/ 5268310 h 6415289"/>
                <a:gd name="connsiteX12587" fmla="*/ 5102721 w 6552172"/>
                <a:gd name="connsiteY12587" fmla="*/ 2288633 h 6415289"/>
                <a:gd name="connsiteX12588" fmla="*/ 5105838 w 6552172"/>
                <a:gd name="connsiteY12588" fmla="*/ 2291813 h 6415289"/>
                <a:gd name="connsiteX12589" fmla="*/ 5102721 w 6552172"/>
                <a:gd name="connsiteY12589" fmla="*/ 2294930 h 6415289"/>
                <a:gd name="connsiteX12590" fmla="*/ 5099604 w 6552172"/>
                <a:gd name="connsiteY12590" fmla="*/ 2291813 h 6415289"/>
                <a:gd name="connsiteX12591" fmla="*/ 5102721 w 6552172"/>
                <a:gd name="connsiteY12591" fmla="*/ 2288696 h 6415289"/>
                <a:gd name="connsiteX12592" fmla="*/ 5095152 w 6552172"/>
                <a:gd name="connsiteY12592" fmla="*/ 460881 h 6415289"/>
                <a:gd name="connsiteX12593" fmla="*/ 5096297 w 6552172"/>
                <a:gd name="connsiteY12593" fmla="*/ 456047 h 6415289"/>
                <a:gd name="connsiteX12594" fmla="*/ 5101004 w 6552172"/>
                <a:gd name="connsiteY12594" fmla="*/ 457192 h 6415289"/>
                <a:gd name="connsiteX12595" fmla="*/ 5099922 w 6552172"/>
                <a:gd name="connsiteY12595" fmla="*/ 462026 h 6415289"/>
                <a:gd name="connsiteX12596" fmla="*/ 5095177 w 6552172"/>
                <a:gd name="connsiteY12596" fmla="*/ 460983 h 6415289"/>
                <a:gd name="connsiteX12597" fmla="*/ 5095152 w 6552172"/>
                <a:gd name="connsiteY12597" fmla="*/ 460945 h 6415289"/>
                <a:gd name="connsiteX12598" fmla="*/ 5104248 w 6552172"/>
                <a:gd name="connsiteY12598" fmla="*/ 2279282 h 6415289"/>
                <a:gd name="connsiteX12599" fmla="*/ 5101322 w 6552172"/>
                <a:gd name="connsiteY12599" fmla="*/ 2276039 h 6415289"/>
                <a:gd name="connsiteX12600" fmla="*/ 5109082 w 6552172"/>
                <a:gd name="connsiteY12600" fmla="*/ 2277883 h 6415289"/>
                <a:gd name="connsiteX12601" fmla="*/ 5104248 w 6552172"/>
                <a:gd name="connsiteY12601" fmla="*/ 2279282 h 6415289"/>
                <a:gd name="connsiteX12602" fmla="*/ 5102848 w 6552172"/>
                <a:gd name="connsiteY12602" fmla="*/ 391486 h 6415289"/>
                <a:gd name="connsiteX12603" fmla="*/ 5099731 w 6552172"/>
                <a:gd name="connsiteY12603" fmla="*/ 388306 h 6415289"/>
                <a:gd name="connsiteX12604" fmla="*/ 5102848 w 6552172"/>
                <a:gd name="connsiteY12604" fmla="*/ 385189 h 6415289"/>
                <a:gd name="connsiteX12605" fmla="*/ 5105965 w 6552172"/>
                <a:gd name="connsiteY12605" fmla="*/ 388306 h 6415289"/>
                <a:gd name="connsiteX12606" fmla="*/ 5102785 w 6552172"/>
                <a:gd name="connsiteY12606" fmla="*/ 391486 h 6415289"/>
                <a:gd name="connsiteX12607" fmla="*/ 5102721 w 6552172"/>
                <a:gd name="connsiteY12607" fmla="*/ 391486 h 6415289"/>
                <a:gd name="connsiteX12608" fmla="*/ 5094134 w 6552172"/>
                <a:gd name="connsiteY12608" fmla="*/ 4317891 h 6415289"/>
                <a:gd name="connsiteX12609" fmla="*/ 5099604 w 6552172"/>
                <a:gd name="connsiteY12609" fmla="*/ 4312358 h 6415289"/>
                <a:gd name="connsiteX12610" fmla="*/ 5102276 w 6552172"/>
                <a:gd name="connsiteY12610" fmla="*/ 4315156 h 6415289"/>
                <a:gd name="connsiteX12611" fmla="*/ 5096869 w 6552172"/>
                <a:gd name="connsiteY12611" fmla="*/ 4320690 h 6415289"/>
                <a:gd name="connsiteX12612" fmla="*/ 5094007 w 6552172"/>
                <a:gd name="connsiteY12612" fmla="*/ 4317891 h 6415289"/>
                <a:gd name="connsiteX12613" fmla="*/ 5103802 w 6552172"/>
                <a:gd name="connsiteY12613" fmla="*/ 6054875 h 6415289"/>
                <a:gd name="connsiteX12614" fmla="*/ 5113916 w 6552172"/>
                <a:gd name="connsiteY12614" fmla="*/ 6073449 h 6415289"/>
                <a:gd name="connsiteX12615" fmla="*/ 5101703 w 6552172"/>
                <a:gd name="connsiteY12615" fmla="*/ 6063526 h 6415289"/>
                <a:gd name="connsiteX12616" fmla="*/ 5103675 w 6552172"/>
                <a:gd name="connsiteY12616" fmla="*/ 6054875 h 6415289"/>
                <a:gd name="connsiteX12617" fmla="*/ 5114043 w 6552172"/>
                <a:gd name="connsiteY12617" fmla="*/ 4778471 h 6415289"/>
                <a:gd name="connsiteX12618" fmla="*/ 5105965 w 6552172"/>
                <a:gd name="connsiteY12618" fmla="*/ 4773764 h 6415289"/>
                <a:gd name="connsiteX12619" fmla="*/ 5116651 w 6552172"/>
                <a:gd name="connsiteY12619" fmla="*/ 4773764 h 6415289"/>
                <a:gd name="connsiteX12620" fmla="*/ 5113916 w 6552172"/>
                <a:gd name="connsiteY12620" fmla="*/ 4778471 h 6415289"/>
                <a:gd name="connsiteX12621" fmla="*/ 5109082 w 6552172"/>
                <a:gd name="connsiteY12621" fmla="*/ 951483 h 6415289"/>
                <a:gd name="connsiteX12622" fmla="*/ 5105965 w 6552172"/>
                <a:gd name="connsiteY12622" fmla="*/ 948242 h 6415289"/>
                <a:gd name="connsiteX12623" fmla="*/ 5105965 w 6552172"/>
                <a:gd name="connsiteY12623" fmla="*/ 948176 h 6415289"/>
                <a:gd name="connsiteX12624" fmla="*/ 5109082 w 6552172"/>
                <a:gd name="connsiteY12624" fmla="*/ 946776 h 6415289"/>
                <a:gd name="connsiteX12625" fmla="*/ 5112198 w 6552172"/>
                <a:gd name="connsiteY12625" fmla="*/ 950147 h 6415289"/>
                <a:gd name="connsiteX12626" fmla="*/ 5108954 w 6552172"/>
                <a:gd name="connsiteY12626" fmla="*/ 951483 h 6415289"/>
                <a:gd name="connsiteX12627" fmla="*/ 5116969 w 6552172"/>
                <a:gd name="connsiteY12627" fmla="*/ 4286597 h 6415289"/>
                <a:gd name="connsiteX12628" fmla="*/ 5121676 w 6552172"/>
                <a:gd name="connsiteY12628" fmla="*/ 4291749 h 6415289"/>
                <a:gd name="connsiteX12629" fmla="*/ 5116969 w 6552172"/>
                <a:gd name="connsiteY12629" fmla="*/ 4292894 h 6415289"/>
                <a:gd name="connsiteX12630" fmla="*/ 5112389 w 6552172"/>
                <a:gd name="connsiteY12630" fmla="*/ 4287805 h 6415289"/>
                <a:gd name="connsiteX12631" fmla="*/ 5116969 w 6552172"/>
                <a:gd name="connsiteY12631" fmla="*/ 4286597 h 6415289"/>
                <a:gd name="connsiteX12632" fmla="*/ 5080586 w 6552172"/>
                <a:gd name="connsiteY12632" fmla="*/ 5073 h 6415289"/>
                <a:gd name="connsiteX12633" fmla="*/ 5085992 w 6552172"/>
                <a:gd name="connsiteY12633" fmla="*/ 10543 h 6415289"/>
                <a:gd name="connsiteX12634" fmla="*/ 5081273 w 6552172"/>
                <a:gd name="connsiteY12634" fmla="*/ 16325 h 6415289"/>
                <a:gd name="connsiteX12635" fmla="*/ 5077278 w 6552172"/>
                <a:gd name="connsiteY12635" fmla="*/ 15059 h 6415289"/>
                <a:gd name="connsiteX12636" fmla="*/ 5080268 w 6552172"/>
                <a:gd name="connsiteY12636" fmla="*/ 5073 h 6415289"/>
                <a:gd name="connsiteX12637" fmla="*/ 5051581 w 6552172"/>
                <a:gd name="connsiteY12637" fmla="*/ 39484 h 6415289"/>
                <a:gd name="connsiteX12638" fmla="*/ 5062776 w 6552172"/>
                <a:gd name="connsiteY12638" fmla="*/ 34141 h 6415289"/>
                <a:gd name="connsiteX12639" fmla="*/ 5074797 w 6552172"/>
                <a:gd name="connsiteY12639" fmla="*/ 36240 h 6415289"/>
                <a:gd name="connsiteX12640" fmla="*/ 5087519 w 6552172"/>
                <a:gd name="connsiteY12640" fmla="*/ 38594 h 6415289"/>
                <a:gd name="connsiteX12641" fmla="*/ 5105074 w 6552172"/>
                <a:gd name="connsiteY12641" fmla="*/ 37067 h 6415289"/>
                <a:gd name="connsiteX12642" fmla="*/ 5119259 w 6552172"/>
                <a:gd name="connsiteY12642" fmla="*/ 34268 h 6415289"/>
                <a:gd name="connsiteX12643" fmla="*/ 5120913 w 6552172"/>
                <a:gd name="connsiteY12643" fmla="*/ 59711 h 6415289"/>
                <a:gd name="connsiteX12644" fmla="*/ 5113471 w 6552172"/>
                <a:gd name="connsiteY12644" fmla="*/ 56594 h 6415289"/>
                <a:gd name="connsiteX12645" fmla="*/ 5052471 w 6552172"/>
                <a:gd name="connsiteY12645" fmla="*/ 57040 h 6415289"/>
                <a:gd name="connsiteX12646" fmla="*/ 5034598 w 6552172"/>
                <a:gd name="connsiteY12646" fmla="*/ 59393 h 6415289"/>
                <a:gd name="connsiteX12647" fmla="*/ 5040838 w 6552172"/>
                <a:gd name="connsiteY12647" fmla="*/ 54667 h 6415289"/>
                <a:gd name="connsiteX12648" fmla="*/ 5040958 w 6552172"/>
                <a:gd name="connsiteY12648" fmla="*/ 54686 h 6415289"/>
                <a:gd name="connsiteX12649" fmla="*/ 5051263 w 6552172"/>
                <a:gd name="connsiteY12649" fmla="*/ 39484 h 6415289"/>
                <a:gd name="connsiteX12650" fmla="*/ 5044139 w 6552172"/>
                <a:gd name="connsiteY12650" fmla="*/ 27908 h 6415289"/>
                <a:gd name="connsiteX12651" fmla="*/ 5036824 w 6552172"/>
                <a:gd name="connsiteY12651" fmla="*/ 33759 h 6415289"/>
                <a:gd name="connsiteX12652" fmla="*/ 5039496 w 6552172"/>
                <a:gd name="connsiteY12652" fmla="*/ 23328 h 6415289"/>
                <a:gd name="connsiteX12653" fmla="*/ 5043821 w 6552172"/>
                <a:gd name="connsiteY12653" fmla="*/ 27908 h 6415289"/>
                <a:gd name="connsiteX12654" fmla="*/ 5037396 w 6552172"/>
                <a:gd name="connsiteY12654" fmla="*/ 8316 h 6415289"/>
                <a:gd name="connsiteX12655" fmla="*/ 5041022 w 6552172"/>
                <a:gd name="connsiteY12655" fmla="*/ 12069 h 6415289"/>
                <a:gd name="connsiteX12656" fmla="*/ 5036188 w 6552172"/>
                <a:gd name="connsiteY12656" fmla="*/ 17031 h 6415289"/>
                <a:gd name="connsiteX12657" fmla="*/ 5036188 w 6552172"/>
                <a:gd name="connsiteY12657" fmla="*/ 17031 h 6415289"/>
                <a:gd name="connsiteX12658" fmla="*/ 5037078 w 6552172"/>
                <a:gd name="connsiteY12658" fmla="*/ 8316 h 6415289"/>
                <a:gd name="connsiteX12659" fmla="*/ 5022831 w 6552172"/>
                <a:gd name="connsiteY12659" fmla="*/ 12578 h 6415289"/>
                <a:gd name="connsiteX12660" fmla="*/ 5025566 w 6552172"/>
                <a:gd name="connsiteY12660" fmla="*/ 20402 h 6415289"/>
                <a:gd name="connsiteX12661" fmla="*/ 5020350 w 6552172"/>
                <a:gd name="connsiteY12661" fmla="*/ 26591 h 6415289"/>
                <a:gd name="connsiteX12662" fmla="*/ 5014625 w 6552172"/>
                <a:gd name="connsiteY12662" fmla="*/ 23201 h 6415289"/>
                <a:gd name="connsiteX12663" fmla="*/ 5022513 w 6552172"/>
                <a:gd name="connsiteY12663" fmla="*/ 12578 h 6415289"/>
                <a:gd name="connsiteX12664" fmla="*/ 5018760 w 6552172"/>
                <a:gd name="connsiteY12664" fmla="*/ 36685 h 6415289"/>
                <a:gd name="connsiteX12665" fmla="*/ 5022449 w 6552172"/>
                <a:gd name="connsiteY12665" fmla="*/ 40375 h 6415289"/>
                <a:gd name="connsiteX12666" fmla="*/ 5017551 w 6552172"/>
                <a:gd name="connsiteY12666" fmla="*/ 45399 h 6415289"/>
                <a:gd name="connsiteX12667" fmla="*/ 5017551 w 6552172"/>
                <a:gd name="connsiteY12667" fmla="*/ 45399 h 6415289"/>
                <a:gd name="connsiteX12668" fmla="*/ 5018442 w 6552172"/>
                <a:gd name="connsiteY12668" fmla="*/ 36558 h 6415289"/>
                <a:gd name="connsiteX12669" fmla="*/ 5023530 w 6552172"/>
                <a:gd name="connsiteY12669" fmla="*/ 57676 h 6415289"/>
                <a:gd name="connsiteX12670" fmla="*/ 5033325 w 6552172"/>
                <a:gd name="connsiteY12670" fmla="*/ 67789 h 6415289"/>
                <a:gd name="connsiteX12671" fmla="*/ 5018187 w 6552172"/>
                <a:gd name="connsiteY12671" fmla="*/ 66072 h 6415289"/>
                <a:gd name="connsiteX12672" fmla="*/ 5023212 w 6552172"/>
                <a:gd name="connsiteY12672" fmla="*/ 57676 h 6415289"/>
                <a:gd name="connsiteX12673" fmla="*/ 4993889 w 6552172"/>
                <a:gd name="connsiteY12673" fmla="*/ 73132 h 6415289"/>
                <a:gd name="connsiteX12674" fmla="*/ 5000759 w 6552172"/>
                <a:gd name="connsiteY12674" fmla="*/ 73705 h 6415289"/>
                <a:gd name="connsiteX12675" fmla="*/ 5008901 w 6552172"/>
                <a:gd name="connsiteY12675" fmla="*/ 78412 h 6415289"/>
                <a:gd name="connsiteX12676" fmla="*/ 5015261 w 6552172"/>
                <a:gd name="connsiteY12676" fmla="*/ 82355 h 6415289"/>
                <a:gd name="connsiteX12677" fmla="*/ 4995670 w 6552172"/>
                <a:gd name="connsiteY12677" fmla="*/ 81783 h 6415289"/>
                <a:gd name="connsiteX12678" fmla="*/ 4993571 w 6552172"/>
                <a:gd name="connsiteY12678" fmla="*/ 73132 h 6415289"/>
                <a:gd name="connsiteX12679" fmla="*/ 4987529 w 6552172"/>
                <a:gd name="connsiteY12679" fmla="*/ 106653 h 6415289"/>
                <a:gd name="connsiteX12680" fmla="*/ 4982885 w 6552172"/>
                <a:gd name="connsiteY12680" fmla="*/ 115049 h 6415289"/>
                <a:gd name="connsiteX12681" fmla="*/ 4962022 w 6552172"/>
                <a:gd name="connsiteY12681" fmla="*/ 117721 h 6415289"/>
                <a:gd name="connsiteX12682" fmla="*/ 4975189 w 6552172"/>
                <a:gd name="connsiteY12682" fmla="*/ 104999 h 6415289"/>
                <a:gd name="connsiteX12683" fmla="*/ 4987147 w 6552172"/>
                <a:gd name="connsiteY12683" fmla="*/ 106526 h 6415289"/>
                <a:gd name="connsiteX12684" fmla="*/ 4954516 w 6552172"/>
                <a:gd name="connsiteY12684" fmla="*/ 32805 h 6415289"/>
                <a:gd name="connsiteX12685" fmla="*/ 4972899 w 6552172"/>
                <a:gd name="connsiteY12685" fmla="*/ 45527 h 6415289"/>
                <a:gd name="connsiteX12686" fmla="*/ 4966538 w 6552172"/>
                <a:gd name="connsiteY12686" fmla="*/ 54941 h 6415289"/>
                <a:gd name="connsiteX12687" fmla="*/ 4960177 w 6552172"/>
                <a:gd name="connsiteY12687" fmla="*/ 50552 h 6415289"/>
                <a:gd name="connsiteX12688" fmla="*/ 4953817 w 6552172"/>
                <a:gd name="connsiteY12688" fmla="*/ 40820 h 6415289"/>
                <a:gd name="connsiteX12689" fmla="*/ 4954135 w 6552172"/>
                <a:gd name="connsiteY12689" fmla="*/ 32805 h 6415289"/>
                <a:gd name="connsiteX12690" fmla="*/ 4950636 w 6552172"/>
                <a:gd name="connsiteY12690" fmla="*/ 107480 h 6415289"/>
                <a:gd name="connsiteX12691" fmla="*/ 4944594 w 6552172"/>
                <a:gd name="connsiteY12691" fmla="*/ 113841 h 6415289"/>
                <a:gd name="connsiteX12692" fmla="*/ 4938233 w 6552172"/>
                <a:gd name="connsiteY12692" fmla="*/ 101119 h 6415289"/>
                <a:gd name="connsiteX12693" fmla="*/ 4948613 w 6552172"/>
                <a:gd name="connsiteY12693" fmla="*/ 102156 h 6415289"/>
                <a:gd name="connsiteX12694" fmla="*/ 4950255 w 6552172"/>
                <a:gd name="connsiteY12694" fmla="*/ 107480 h 6415289"/>
                <a:gd name="connsiteX12695" fmla="*/ 4937088 w 6552172"/>
                <a:gd name="connsiteY12695" fmla="*/ 32805 h 6415289"/>
                <a:gd name="connsiteX12696" fmla="*/ 4941922 w 6552172"/>
                <a:gd name="connsiteY12696" fmla="*/ 35922 h 6415289"/>
                <a:gd name="connsiteX12697" fmla="*/ 4939130 w 6552172"/>
                <a:gd name="connsiteY12697" fmla="*/ 39096 h 6415289"/>
                <a:gd name="connsiteX12698" fmla="*/ 4939060 w 6552172"/>
                <a:gd name="connsiteY12698" fmla="*/ 39102 h 6415289"/>
                <a:gd name="connsiteX12699" fmla="*/ 4934162 w 6552172"/>
                <a:gd name="connsiteY12699" fmla="*/ 35922 h 6415289"/>
                <a:gd name="connsiteX12700" fmla="*/ 4936706 w 6552172"/>
                <a:gd name="connsiteY12700" fmla="*/ 32805 h 6415289"/>
                <a:gd name="connsiteX12701" fmla="*/ 4937088 w 6552172"/>
                <a:gd name="connsiteY12701" fmla="*/ 939907 h 6415289"/>
                <a:gd name="connsiteX12702" fmla="*/ 4916161 w 6552172"/>
                <a:gd name="connsiteY12702" fmla="*/ 925341 h 6415289"/>
                <a:gd name="connsiteX12703" fmla="*/ 4921059 w 6552172"/>
                <a:gd name="connsiteY12703" fmla="*/ 921715 h 6415289"/>
                <a:gd name="connsiteX12704" fmla="*/ 4936706 w 6552172"/>
                <a:gd name="connsiteY12704" fmla="*/ 939780 h 6415289"/>
                <a:gd name="connsiteX12705" fmla="*/ 4893962 w 6552172"/>
                <a:gd name="connsiteY12705" fmla="*/ 39166 h 6415289"/>
                <a:gd name="connsiteX12706" fmla="*/ 4893517 w 6552172"/>
                <a:gd name="connsiteY12706" fmla="*/ 26445 h 6415289"/>
                <a:gd name="connsiteX12707" fmla="*/ 4897715 w 6552172"/>
                <a:gd name="connsiteY12707" fmla="*/ 53986 h 6415289"/>
                <a:gd name="connsiteX12708" fmla="*/ 4886139 w 6552172"/>
                <a:gd name="connsiteY12708" fmla="*/ 56531 h 6415289"/>
                <a:gd name="connsiteX12709" fmla="*/ 4892500 w 6552172"/>
                <a:gd name="connsiteY12709" fmla="*/ 47499 h 6415289"/>
                <a:gd name="connsiteX12710" fmla="*/ 4893581 w 6552172"/>
                <a:gd name="connsiteY12710" fmla="*/ 39166 h 6415289"/>
                <a:gd name="connsiteX12711" fmla="*/ 4880668 w 6552172"/>
                <a:gd name="connsiteY12711" fmla="*/ 89416 h 6415289"/>
                <a:gd name="connsiteX12712" fmla="*/ 4891609 w 6552172"/>
                <a:gd name="connsiteY12712" fmla="*/ 83945 h 6415289"/>
                <a:gd name="connsiteX12713" fmla="*/ 4924875 w 6552172"/>
                <a:gd name="connsiteY12713" fmla="*/ 83119 h 6415289"/>
                <a:gd name="connsiteX12714" fmla="*/ 4896252 w 6552172"/>
                <a:gd name="connsiteY12714" fmla="*/ 91960 h 6415289"/>
                <a:gd name="connsiteX12715" fmla="*/ 4885566 w 6552172"/>
                <a:gd name="connsiteY12715" fmla="*/ 96603 h 6415289"/>
                <a:gd name="connsiteX12716" fmla="*/ 4871954 w 6552172"/>
                <a:gd name="connsiteY12716" fmla="*/ 105127 h 6415289"/>
                <a:gd name="connsiteX12717" fmla="*/ 4864449 w 6552172"/>
                <a:gd name="connsiteY12717" fmla="*/ 103600 h 6415289"/>
                <a:gd name="connsiteX12718" fmla="*/ 4880287 w 6552172"/>
                <a:gd name="connsiteY12718" fmla="*/ 89416 h 6415289"/>
                <a:gd name="connsiteX12719" fmla="*/ 4870619 w 6552172"/>
                <a:gd name="connsiteY12719" fmla="*/ 76122 h 6415289"/>
                <a:gd name="connsiteX12720" fmla="*/ 4852681 w 6552172"/>
                <a:gd name="connsiteY12720" fmla="*/ 83755 h 6415289"/>
                <a:gd name="connsiteX12721" fmla="*/ 4849119 w 6552172"/>
                <a:gd name="connsiteY12721" fmla="*/ 78157 h 6415289"/>
                <a:gd name="connsiteX12722" fmla="*/ 4870237 w 6552172"/>
                <a:gd name="connsiteY12722" fmla="*/ 76122 h 6415289"/>
                <a:gd name="connsiteX12723" fmla="*/ 4847593 w 6552172"/>
                <a:gd name="connsiteY12723" fmla="*/ 29625 h 6415289"/>
                <a:gd name="connsiteX12724" fmla="*/ 4849056 w 6552172"/>
                <a:gd name="connsiteY12724" fmla="*/ 42346 h 6415289"/>
                <a:gd name="connsiteX12725" fmla="*/ 4837670 w 6552172"/>
                <a:gd name="connsiteY12725" fmla="*/ 44000 h 6415289"/>
                <a:gd name="connsiteX12726" fmla="*/ 4846861 w 6552172"/>
                <a:gd name="connsiteY12726" fmla="*/ 29695 h 6415289"/>
                <a:gd name="connsiteX12727" fmla="*/ 4847211 w 6552172"/>
                <a:gd name="connsiteY12727" fmla="*/ 29625 h 6415289"/>
                <a:gd name="connsiteX12728" fmla="*/ 4839069 w 6552172"/>
                <a:gd name="connsiteY12728" fmla="*/ 2156584 h 6415289"/>
                <a:gd name="connsiteX12729" fmla="*/ 4843904 w 6552172"/>
                <a:gd name="connsiteY12729" fmla="*/ 2159701 h 6415289"/>
                <a:gd name="connsiteX12730" fmla="*/ 4840978 w 6552172"/>
                <a:gd name="connsiteY12730" fmla="*/ 2162818 h 6415289"/>
                <a:gd name="connsiteX12731" fmla="*/ 4836143 w 6552172"/>
                <a:gd name="connsiteY12731" fmla="*/ 2159701 h 6415289"/>
                <a:gd name="connsiteX12732" fmla="*/ 4839069 w 6552172"/>
                <a:gd name="connsiteY12732" fmla="*/ 2156584 h 6415289"/>
                <a:gd name="connsiteX12733" fmla="*/ 4829401 w 6552172"/>
                <a:gd name="connsiteY12733" fmla="*/ 3954122 h 6415289"/>
                <a:gd name="connsiteX12734" fmla="*/ 4835316 w 6552172"/>
                <a:gd name="connsiteY12734" fmla="*/ 3954122 h 6415289"/>
                <a:gd name="connsiteX12735" fmla="*/ 4831246 w 6552172"/>
                <a:gd name="connsiteY12735" fmla="*/ 3955776 h 6415289"/>
                <a:gd name="connsiteX12736" fmla="*/ 4829401 w 6552172"/>
                <a:gd name="connsiteY12736" fmla="*/ 3954122 h 6415289"/>
                <a:gd name="connsiteX12737" fmla="*/ 4829974 w 6552172"/>
                <a:gd name="connsiteY12737" fmla="*/ 4097047 h 6415289"/>
                <a:gd name="connsiteX12738" fmla="*/ 4829210 w 6552172"/>
                <a:gd name="connsiteY12738" fmla="*/ 4100927 h 6415289"/>
                <a:gd name="connsiteX12739" fmla="*/ 4818143 w 6552172"/>
                <a:gd name="connsiteY12739" fmla="*/ 4090941 h 6415289"/>
                <a:gd name="connsiteX12740" fmla="*/ 4821959 w 6552172"/>
                <a:gd name="connsiteY12740" fmla="*/ 4089351 h 6415289"/>
                <a:gd name="connsiteX12741" fmla="*/ 4829974 w 6552172"/>
                <a:gd name="connsiteY12741" fmla="*/ 4097047 h 6415289"/>
                <a:gd name="connsiteX12742" fmla="*/ 4822913 w 6552172"/>
                <a:gd name="connsiteY12742" fmla="*/ 95713 h 6415289"/>
                <a:gd name="connsiteX12743" fmla="*/ 4825648 w 6552172"/>
                <a:gd name="connsiteY12743" fmla="*/ 100674 h 6415289"/>
                <a:gd name="connsiteX12744" fmla="*/ 4823740 w 6552172"/>
                <a:gd name="connsiteY12744" fmla="*/ 107035 h 6415289"/>
                <a:gd name="connsiteX12745" fmla="*/ 4813436 w 6552172"/>
                <a:gd name="connsiteY12745" fmla="*/ 106272 h 6415289"/>
                <a:gd name="connsiteX12746" fmla="*/ 4822913 w 6552172"/>
                <a:gd name="connsiteY12746" fmla="*/ 95713 h 6415289"/>
                <a:gd name="connsiteX12747" fmla="*/ 4812927 w 6552172"/>
                <a:gd name="connsiteY12747" fmla="*/ 1668908 h 6415289"/>
                <a:gd name="connsiteX12748" fmla="*/ 4817570 w 6552172"/>
                <a:gd name="connsiteY12748" fmla="*/ 1672025 h 6415289"/>
                <a:gd name="connsiteX12749" fmla="*/ 4812927 w 6552172"/>
                <a:gd name="connsiteY12749" fmla="*/ 1675205 h 6415289"/>
                <a:gd name="connsiteX12750" fmla="*/ 4808283 w 6552172"/>
                <a:gd name="connsiteY12750" fmla="*/ 1672025 h 6415289"/>
                <a:gd name="connsiteX12751" fmla="*/ 4812927 w 6552172"/>
                <a:gd name="connsiteY12751" fmla="*/ 1668908 h 6415289"/>
                <a:gd name="connsiteX12752" fmla="*/ 4803068 w 6552172"/>
                <a:gd name="connsiteY12752" fmla="*/ 1767563 h 6415289"/>
                <a:gd name="connsiteX12753" fmla="*/ 4813181 w 6552172"/>
                <a:gd name="connsiteY12753" fmla="*/ 1769598 h 6415289"/>
                <a:gd name="connsiteX12754" fmla="*/ 4817570 w 6552172"/>
                <a:gd name="connsiteY12754" fmla="*/ 1772715 h 6415289"/>
                <a:gd name="connsiteX12755" fmla="*/ 4803576 w 6552172"/>
                <a:gd name="connsiteY12755" fmla="*/ 1770616 h 6415289"/>
                <a:gd name="connsiteX12756" fmla="*/ 4803068 w 6552172"/>
                <a:gd name="connsiteY12756" fmla="*/ 1767563 h 6415289"/>
                <a:gd name="connsiteX12757" fmla="*/ 4794735 w 6552172"/>
                <a:gd name="connsiteY12757" fmla="*/ 1928489 h 6415289"/>
                <a:gd name="connsiteX12758" fmla="*/ 4802050 w 6552172"/>
                <a:gd name="connsiteY12758" fmla="*/ 1930206 h 6415289"/>
                <a:gd name="connsiteX12759" fmla="*/ 4797534 w 6552172"/>
                <a:gd name="connsiteY12759" fmla="*/ 1933196 h 6415289"/>
                <a:gd name="connsiteX12760" fmla="*/ 4794735 w 6552172"/>
                <a:gd name="connsiteY12760" fmla="*/ 1928489 h 6415289"/>
                <a:gd name="connsiteX12761" fmla="*/ 4797343 w 6552172"/>
                <a:gd name="connsiteY12761" fmla="*/ 2217520 h 6415289"/>
                <a:gd name="connsiteX12762" fmla="*/ 4803704 w 6552172"/>
                <a:gd name="connsiteY12762" fmla="*/ 2222418 h 6415289"/>
                <a:gd name="connsiteX12763" fmla="*/ 4796942 w 6552172"/>
                <a:gd name="connsiteY12763" fmla="*/ 2225134 h 6415289"/>
                <a:gd name="connsiteX12764" fmla="*/ 4794226 w 6552172"/>
                <a:gd name="connsiteY12764" fmla="*/ 2222418 h 6415289"/>
                <a:gd name="connsiteX12765" fmla="*/ 4797343 w 6552172"/>
                <a:gd name="connsiteY12765" fmla="*/ 2217520 h 6415289"/>
                <a:gd name="connsiteX12766" fmla="*/ 4795880 w 6552172"/>
                <a:gd name="connsiteY12766" fmla="*/ 4000301 h 6415289"/>
                <a:gd name="connsiteX12767" fmla="*/ 4791237 w 6552172"/>
                <a:gd name="connsiteY12767" fmla="*/ 4003481 h 6415289"/>
                <a:gd name="connsiteX12768" fmla="*/ 4786593 w 6552172"/>
                <a:gd name="connsiteY12768" fmla="*/ 4000301 h 6415289"/>
                <a:gd name="connsiteX12769" fmla="*/ 4791237 w 6552172"/>
                <a:gd name="connsiteY12769" fmla="*/ 3997184 h 6415289"/>
                <a:gd name="connsiteX12770" fmla="*/ 4795880 w 6552172"/>
                <a:gd name="connsiteY12770" fmla="*/ 4000301 h 6415289"/>
                <a:gd name="connsiteX12771" fmla="*/ 4789138 w 6552172"/>
                <a:gd name="connsiteY12771" fmla="*/ 1979311 h 6415289"/>
                <a:gd name="connsiteX12772" fmla="*/ 4778961 w 6552172"/>
                <a:gd name="connsiteY12772" fmla="*/ 1983700 h 6415289"/>
                <a:gd name="connsiteX12773" fmla="*/ 4785321 w 6552172"/>
                <a:gd name="connsiteY12773" fmla="*/ 1974095 h 6415289"/>
                <a:gd name="connsiteX12774" fmla="*/ 4789138 w 6552172"/>
                <a:gd name="connsiteY12774" fmla="*/ 1979311 h 6415289"/>
                <a:gd name="connsiteX12775" fmla="*/ 4782777 w 6552172"/>
                <a:gd name="connsiteY12775" fmla="*/ 35159 h 6415289"/>
                <a:gd name="connsiteX12776" fmla="*/ 4774508 w 6552172"/>
                <a:gd name="connsiteY12776" fmla="*/ 39102 h 6415289"/>
                <a:gd name="connsiteX12777" fmla="*/ 4764904 w 6552172"/>
                <a:gd name="connsiteY12777" fmla="*/ 34141 h 6415289"/>
                <a:gd name="connsiteX12778" fmla="*/ 4782714 w 6552172"/>
                <a:gd name="connsiteY12778" fmla="*/ 35159 h 6415289"/>
                <a:gd name="connsiteX12779" fmla="*/ 4761850 w 6552172"/>
                <a:gd name="connsiteY12779" fmla="*/ 769058 h 6415289"/>
                <a:gd name="connsiteX12780" fmla="*/ 4764904 w 6552172"/>
                <a:gd name="connsiteY12780" fmla="*/ 772175 h 6415289"/>
                <a:gd name="connsiteX12781" fmla="*/ 4761850 w 6552172"/>
                <a:gd name="connsiteY12781" fmla="*/ 775355 h 6415289"/>
                <a:gd name="connsiteX12782" fmla="*/ 4758734 w 6552172"/>
                <a:gd name="connsiteY12782" fmla="*/ 772175 h 6415289"/>
                <a:gd name="connsiteX12783" fmla="*/ 4761787 w 6552172"/>
                <a:gd name="connsiteY12783" fmla="*/ 769058 h 6415289"/>
                <a:gd name="connsiteX12784" fmla="*/ 4765031 w 6552172"/>
                <a:gd name="connsiteY12784" fmla="*/ 1341522 h 6415289"/>
                <a:gd name="connsiteX12785" fmla="*/ 4767002 w 6552172"/>
                <a:gd name="connsiteY12785" fmla="*/ 1349155 h 6415289"/>
                <a:gd name="connsiteX12786" fmla="*/ 4760597 w 6552172"/>
                <a:gd name="connsiteY12786" fmla="*/ 1352989 h 6415289"/>
                <a:gd name="connsiteX12787" fmla="*/ 4756762 w 6552172"/>
                <a:gd name="connsiteY12787" fmla="*/ 1349155 h 6415289"/>
                <a:gd name="connsiteX12788" fmla="*/ 4764967 w 6552172"/>
                <a:gd name="connsiteY12788" fmla="*/ 1341713 h 6415289"/>
                <a:gd name="connsiteX12789" fmla="*/ 4754090 w 6552172"/>
                <a:gd name="connsiteY12789" fmla="*/ 2974445 h 6415289"/>
                <a:gd name="connsiteX12790" fmla="*/ 4758925 w 6552172"/>
                <a:gd name="connsiteY12790" fmla="*/ 2971265 h 6415289"/>
                <a:gd name="connsiteX12791" fmla="*/ 4761850 w 6552172"/>
                <a:gd name="connsiteY12791" fmla="*/ 2974439 h 6415289"/>
                <a:gd name="connsiteX12792" fmla="*/ 4761850 w 6552172"/>
                <a:gd name="connsiteY12792" fmla="*/ 2974445 h 6415289"/>
                <a:gd name="connsiteX12793" fmla="*/ 4757016 w 6552172"/>
                <a:gd name="connsiteY12793" fmla="*/ 2977562 h 6415289"/>
                <a:gd name="connsiteX12794" fmla="*/ 4754027 w 6552172"/>
                <a:gd name="connsiteY12794" fmla="*/ 2974636 h 6415289"/>
                <a:gd name="connsiteX12795" fmla="*/ 4761850 w 6552172"/>
                <a:gd name="connsiteY12795" fmla="*/ 4060092 h 6415289"/>
                <a:gd name="connsiteX12796" fmla="*/ 4755489 w 6552172"/>
                <a:gd name="connsiteY12796" fmla="*/ 4063081 h 6415289"/>
                <a:gd name="connsiteX12797" fmla="*/ 4752754 w 6552172"/>
                <a:gd name="connsiteY12797" fmla="*/ 4058374 h 6415289"/>
                <a:gd name="connsiteX12798" fmla="*/ 4761787 w 6552172"/>
                <a:gd name="connsiteY12798" fmla="*/ 4060282 h 6415289"/>
                <a:gd name="connsiteX12799" fmla="*/ 4740733 w 6552172"/>
                <a:gd name="connsiteY12799" fmla="*/ 20211 h 6415289"/>
                <a:gd name="connsiteX12800" fmla="*/ 4751292 w 6552172"/>
                <a:gd name="connsiteY12800" fmla="*/ 18684 h 6415289"/>
                <a:gd name="connsiteX12801" fmla="*/ 4749447 w 6552172"/>
                <a:gd name="connsiteY12801" fmla="*/ 29370 h 6415289"/>
                <a:gd name="connsiteX12802" fmla="*/ 4744931 w 6552172"/>
                <a:gd name="connsiteY12802" fmla="*/ 36812 h 6415289"/>
                <a:gd name="connsiteX12803" fmla="*/ 4740669 w 6552172"/>
                <a:gd name="connsiteY12803" fmla="*/ 20402 h 6415289"/>
                <a:gd name="connsiteX12804" fmla="*/ 4740097 w 6552172"/>
                <a:gd name="connsiteY12804" fmla="*/ 1818449 h 6415289"/>
                <a:gd name="connsiteX12805" fmla="*/ 4727757 w 6552172"/>
                <a:gd name="connsiteY12805" fmla="*/ 1819784 h 6415289"/>
                <a:gd name="connsiteX12806" fmla="*/ 4726485 w 6552172"/>
                <a:gd name="connsiteY12806" fmla="*/ 1813424 h 6415289"/>
                <a:gd name="connsiteX12807" fmla="*/ 4738360 w 6552172"/>
                <a:gd name="connsiteY12807" fmla="*/ 1814873 h 6415289"/>
                <a:gd name="connsiteX12808" fmla="*/ 4740033 w 6552172"/>
                <a:gd name="connsiteY12808" fmla="*/ 1818639 h 6415289"/>
                <a:gd name="connsiteX12809" fmla="*/ 4733736 w 6552172"/>
                <a:gd name="connsiteY12809" fmla="*/ 82928 h 6415289"/>
                <a:gd name="connsiteX12810" fmla="*/ 4736853 w 6552172"/>
                <a:gd name="connsiteY12810" fmla="*/ 86108 h 6415289"/>
                <a:gd name="connsiteX12811" fmla="*/ 4733736 w 6552172"/>
                <a:gd name="connsiteY12811" fmla="*/ 89225 h 6415289"/>
                <a:gd name="connsiteX12812" fmla="*/ 4730619 w 6552172"/>
                <a:gd name="connsiteY12812" fmla="*/ 86108 h 6415289"/>
                <a:gd name="connsiteX12813" fmla="*/ 4733863 w 6552172"/>
                <a:gd name="connsiteY12813" fmla="*/ 83119 h 6415289"/>
                <a:gd name="connsiteX12814" fmla="*/ 4733736 w 6552172"/>
                <a:gd name="connsiteY12814" fmla="*/ 540899 h 6415289"/>
                <a:gd name="connsiteX12815" fmla="*/ 4737107 w 6552172"/>
                <a:gd name="connsiteY12815" fmla="*/ 547260 h 6415289"/>
                <a:gd name="connsiteX12816" fmla="*/ 4726103 w 6552172"/>
                <a:gd name="connsiteY12816" fmla="*/ 548405 h 6415289"/>
                <a:gd name="connsiteX12817" fmla="*/ 4733609 w 6552172"/>
                <a:gd name="connsiteY12817" fmla="*/ 540772 h 6415289"/>
                <a:gd name="connsiteX12818" fmla="*/ 4729347 w 6552172"/>
                <a:gd name="connsiteY12818" fmla="*/ 555211 h 6415289"/>
                <a:gd name="connsiteX12819" fmla="*/ 4733990 w 6552172"/>
                <a:gd name="connsiteY12819" fmla="*/ 559918 h 6415289"/>
                <a:gd name="connsiteX12820" fmla="*/ 4729347 w 6552172"/>
                <a:gd name="connsiteY12820" fmla="*/ 564625 h 6415289"/>
                <a:gd name="connsiteX12821" fmla="*/ 4724704 w 6552172"/>
                <a:gd name="connsiteY12821" fmla="*/ 559918 h 6415289"/>
                <a:gd name="connsiteX12822" fmla="*/ 4728965 w 6552172"/>
                <a:gd name="connsiteY12822" fmla="*/ 555084 h 6415289"/>
                <a:gd name="connsiteX12823" fmla="*/ 4732273 w 6552172"/>
                <a:gd name="connsiteY12823" fmla="*/ 4044699 h 6415289"/>
                <a:gd name="connsiteX12824" fmla="*/ 4727757 w 6552172"/>
                <a:gd name="connsiteY12824" fmla="*/ 4047625 h 6415289"/>
                <a:gd name="connsiteX12825" fmla="*/ 4724640 w 6552172"/>
                <a:gd name="connsiteY12825" fmla="*/ 4039801 h 6415289"/>
                <a:gd name="connsiteX12826" fmla="*/ 4732146 w 6552172"/>
                <a:gd name="connsiteY12826" fmla="*/ 4044571 h 6415289"/>
                <a:gd name="connsiteX12827" fmla="*/ 4724004 w 6552172"/>
                <a:gd name="connsiteY12827" fmla="*/ 2105953 h 6415289"/>
                <a:gd name="connsiteX12828" fmla="*/ 4715226 w 6552172"/>
                <a:gd name="connsiteY12828" fmla="*/ 2107798 h 6415289"/>
                <a:gd name="connsiteX12829" fmla="*/ 4707339 w 6552172"/>
                <a:gd name="connsiteY12829" fmla="*/ 2109006 h 6415289"/>
                <a:gd name="connsiteX12830" fmla="*/ 4704604 w 6552172"/>
                <a:gd name="connsiteY12830" fmla="*/ 2112505 h 6415289"/>
                <a:gd name="connsiteX12831" fmla="*/ 4702568 w 6552172"/>
                <a:gd name="connsiteY12831" fmla="*/ 2100292 h 6415289"/>
                <a:gd name="connsiteX12832" fmla="*/ 4724004 w 6552172"/>
                <a:gd name="connsiteY12832" fmla="*/ 2105953 h 6415289"/>
                <a:gd name="connsiteX12833" fmla="*/ 4692646 w 6552172"/>
                <a:gd name="connsiteY12833" fmla="*/ 5602883 h 6415289"/>
                <a:gd name="connsiteX12834" fmla="*/ 4696844 w 6552172"/>
                <a:gd name="connsiteY12834" fmla="*/ 5595505 h 6415289"/>
                <a:gd name="connsiteX12835" fmla="*/ 4699770 w 6552172"/>
                <a:gd name="connsiteY12835" fmla="*/ 5600212 h 6415289"/>
                <a:gd name="connsiteX12836" fmla="*/ 4692646 w 6552172"/>
                <a:gd name="connsiteY12836" fmla="*/ 5602883 h 6415289"/>
                <a:gd name="connsiteX12837" fmla="*/ 4693600 w 6552172"/>
                <a:gd name="connsiteY12837" fmla="*/ 6219872 h 6415289"/>
                <a:gd name="connsiteX12838" fmla="*/ 4690483 w 6552172"/>
                <a:gd name="connsiteY12838" fmla="*/ 6224070 h 6415289"/>
                <a:gd name="connsiteX12839" fmla="*/ 4687366 w 6552172"/>
                <a:gd name="connsiteY12839" fmla="*/ 6219872 h 6415289"/>
                <a:gd name="connsiteX12840" fmla="*/ 4690483 w 6552172"/>
                <a:gd name="connsiteY12840" fmla="*/ 6215738 h 6415289"/>
                <a:gd name="connsiteX12841" fmla="*/ 4693600 w 6552172"/>
                <a:gd name="connsiteY12841" fmla="*/ 6220000 h 6415289"/>
                <a:gd name="connsiteX12842" fmla="*/ 4697925 w 6552172"/>
                <a:gd name="connsiteY12842" fmla="*/ 6178782 h 6415289"/>
                <a:gd name="connsiteX12843" fmla="*/ 4699770 w 6552172"/>
                <a:gd name="connsiteY12843" fmla="*/ 6170259 h 6415289"/>
                <a:gd name="connsiteX12844" fmla="*/ 4703332 w 6552172"/>
                <a:gd name="connsiteY12844" fmla="*/ 6170259 h 6415289"/>
                <a:gd name="connsiteX12845" fmla="*/ 4704922 w 6552172"/>
                <a:gd name="connsiteY12845" fmla="*/ 6178719 h 6415289"/>
                <a:gd name="connsiteX12846" fmla="*/ 4699579 w 6552172"/>
                <a:gd name="connsiteY12846" fmla="*/ 6183680 h 6415289"/>
                <a:gd name="connsiteX12847" fmla="*/ 4697925 w 6552172"/>
                <a:gd name="connsiteY12847" fmla="*/ 6178909 h 6415289"/>
                <a:gd name="connsiteX12848" fmla="*/ 4693727 w 6552172"/>
                <a:gd name="connsiteY12848" fmla="*/ 4606032 h 6415289"/>
                <a:gd name="connsiteX12849" fmla="*/ 4688638 w 6552172"/>
                <a:gd name="connsiteY12849" fmla="*/ 4592865 h 6415289"/>
                <a:gd name="connsiteX12850" fmla="*/ 4699897 w 6552172"/>
                <a:gd name="connsiteY12850" fmla="*/ 4597636 h 6415289"/>
                <a:gd name="connsiteX12851" fmla="*/ 4707402 w 6552172"/>
                <a:gd name="connsiteY12851" fmla="*/ 4610802 h 6415289"/>
                <a:gd name="connsiteX12852" fmla="*/ 4693727 w 6552172"/>
                <a:gd name="connsiteY12852" fmla="*/ 4606159 h 6415289"/>
                <a:gd name="connsiteX12853" fmla="*/ 4676681 w 6552172"/>
                <a:gd name="connsiteY12853" fmla="*/ 2110660 h 6415289"/>
                <a:gd name="connsiteX12854" fmla="*/ 4680815 w 6552172"/>
                <a:gd name="connsiteY12854" fmla="*/ 2117021 h 6415289"/>
                <a:gd name="connsiteX12855" fmla="*/ 4671528 w 6552172"/>
                <a:gd name="connsiteY12855" fmla="*/ 2112695 h 6415289"/>
                <a:gd name="connsiteX12856" fmla="*/ 4676681 w 6552172"/>
                <a:gd name="connsiteY12856" fmla="*/ 2110660 h 6415289"/>
                <a:gd name="connsiteX12857" fmla="*/ 4664277 w 6552172"/>
                <a:gd name="connsiteY12857" fmla="*/ 2087570 h 6415289"/>
                <a:gd name="connsiteX12858" fmla="*/ 4665606 w 6552172"/>
                <a:gd name="connsiteY12858" fmla="*/ 2082711 h 6415289"/>
                <a:gd name="connsiteX12859" fmla="*/ 4665676 w 6552172"/>
                <a:gd name="connsiteY12859" fmla="*/ 2082673 h 6415289"/>
                <a:gd name="connsiteX12860" fmla="*/ 4668793 w 6552172"/>
                <a:gd name="connsiteY12860" fmla="*/ 2085535 h 6415289"/>
                <a:gd name="connsiteX12861" fmla="*/ 4664277 w 6552172"/>
                <a:gd name="connsiteY12861" fmla="*/ 2087570 h 6415289"/>
                <a:gd name="connsiteX12862" fmla="*/ 4681196 w 6552172"/>
                <a:gd name="connsiteY12862" fmla="*/ 2205562 h 6415289"/>
                <a:gd name="connsiteX12863" fmla="*/ 4682596 w 6552172"/>
                <a:gd name="connsiteY12863" fmla="*/ 2210460 h 6415289"/>
                <a:gd name="connsiteX12864" fmla="*/ 4678080 w 6552172"/>
                <a:gd name="connsiteY12864" fmla="*/ 2208488 h 6415289"/>
                <a:gd name="connsiteX12865" fmla="*/ 4681196 w 6552172"/>
                <a:gd name="connsiteY12865" fmla="*/ 2205562 h 6415289"/>
                <a:gd name="connsiteX12866" fmla="*/ 4682914 w 6552172"/>
                <a:gd name="connsiteY12866" fmla="*/ 4207915 h 6415289"/>
                <a:gd name="connsiteX12867" fmla="*/ 4678207 w 6552172"/>
                <a:gd name="connsiteY12867" fmla="*/ 4211286 h 6415289"/>
                <a:gd name="connsiteX12868" fmla="*/ 4675345 w 6552172"/>
                <a:gd name="connsiteY12868" fmla="*/ 4200027 h 6415289"/>
                <a:gd name="connsiteX12869" fmla="*/ 4682914 w 6552172"/>
                <a:gd name="connsiteY12869" fmla="*/ 4207724 h 6415289"/>
                <a:gd name="connsiteX12870" fmla="*/ 4678080 w 6552172"/>
                <a:gd name="connsiteY12870" fmla="*/ 4185525 h 6415289"/>
                <a:gd name="connsiteX12871" fmla="*/ 4686667 w 6552172"/>
                <a:gd name="connsiteY12871" fmla="*/ 4189278 h 6415289"/>
                <a:gd name="connsiteX12872" fmla="*/ 4688002 w 6552172"/>
                <a:gd name="connsiteY12872" fmla="*/ 4195639 h 6415289"/>
                <a:gd name="connsiteX12873" fmla="*/ 4678080 w 6552172"/>
                <a:gd name="connsiteY12873" fmla="*/ 4185334 h 6415289"/>
                <a:gd name="connsiteX12874" fmla="*/ 4693600 w 6552172"/>
                <a:gd name="connsiteY12874" fmla="*/ 4384361 h 6415289"/>
                <a:gd name="connsiteX12875" fmla="*/ 4699961 w 6552172"/>
                <a:gd name="connsiteY12875" fmla="*/ 4387478 h 6415289"/>
                <a:gd name="connsiteX12876" fmla="*/ 4693600 w 6552172"/>
                <a:gd name="connsiteY12876" fmla="*/ 4390658 h 6415289"/>
                <a:gd name="connsiteX12877" fmla="*/ 4687239 w 6552172"/>
                <a:gd name="connsiteY12877" fmla="*/ 4387478 h 6415289"/>
                <a:gd name="connsiteX12878" fmla="*/ 4693600 w 6552172"/>
                <a:gd name="connsiteY12878" fmla="*/ 4384170 h 6415289"/>
                <a:gd name="connsiteX12879" fmla="*/ 4692582 w 6552172"/>
                <a:gd name="connsiteY12879" fmla="*/ 3183394 h 6415289"/>
                <a:gd name="connsiteX12880" fmla="*/ 4696780 w 6552172"/>
                <a:gd name="connsiteY12880" fmla="*/ 3174553 h 6415289"/>
                <a:gd name="connsiteX12881" fmla="*/ 4703141 w 6552172"/>
                <a:gd name="connsiteY12881" fmla="*/ 3171945 h 6415289"/>
                <a:gd name="connsiteX12882" fmla="*/ 4692582 w 6552172"/>
                <a:gd name="connsiteY12882" fmla="*/ 3183204 h 6415289"/>
                <a:gd name="connsiteX12883" fmla="*/ 4705940 w 6552172"/>
                <a:gd name="connsiteY12883" fmla="*/ 3536732 h 6415289"/>
                <a:gd name="connsiteX12884" fmla="*/ 4699579 w 6552172"/>
                <a:gd name="connsiteY12884" fmla="*/ 3538004 h 6415289"/>
                <a:gd name="connsiteX12885" fmla="*/ 4695063 w 6552172"/>
                <a:gd name="connsiteY12885" fmla="*/ 3534951 h 6415289"/>
                <a:gd name="connsiteX12886" fmla="*/ 4705940 w 6552172"/>
                <a:gd name="connsiteY12886" fmla="*/ 3536541 h 6415289"/>
                <a:gd name="connsiteX12887" fmla="*/ 4701169 w 6552172"/>
                <a:gd name="connsiteY12887" fmla="*/ 2993972 h 6415289"/>
                <a:gd name="connsiteX12888" fmla="*/ 4692391 w 6552172"/>
                <a:gd name="connsiteY12888" fmla="*/ 2991873 h 6415289"/>
                <a:gd name="connsiteX12889" fmla="*/ 4694808 w 6552172"/>
                <a:gd name="connsiteY12889" fmla="*/ 2981124 h 6415289"/>
                <a:gd name="connsiteX12890" fmla="*/ 4701169 w 6552172"/>
                <a:gd name="connsiteY12890" fmla="*/ 2993781 h 6415289"/>
                <a:gd name="connsiteX12891" fmla="*/ 4715290 w 6552172"/>
                <a:gd name="connsiteY12891" fmla="*/ 2014422 h 6415289"/>
                <a:gd name="connsiteX12892" fmla="*/ 4711791 w 6552172"/>
                <a:gd name="connsiteY12892" fmla="*/ 2017984 h 6415289"/>
                <a:gd name="connsiteX12893" fmla="*/ 4709438 w 6552172"/>
                <a:gd name="connsiteY12893" fmla="*/ 2015631 h 6415289"/>
                <a:gd name="connsiteX12894" fmla="*/ 4715290 w 6552172"/>
                <a:gd name="connsiteY12894" fmla="*/ 2014168 h 6415289"/>
                <a:gd name="connsiteX12895" fmla="*/ 4708929 w 6552172"/>
                <a:gd name="connsiteY12895" fmla="*/ 95967 h 6415289"/>
                <a:gd name="connsiteX12896" fmla="*/ 4712046 w 6552172"/>
                <a:gd name="connsiteY12896" fmla="*/ 105381 h 6415289"/>
                <a:gd name="connsiteX12897" fmla="*/ 4708929 w 6552172"/>
                <a:gd name="connsiteY12897" fmla="*/ 114858 h 6415289"/>
                <a:gd name="connsiteX12898" fmla="*/ 4705812 w 6552172"/>
                <a:gd name="connsiteY12898" fmla="*/ 105381 h 6415289"/>
                <a:gd name="connsiteX12899" fmla="*/ 4709056 w 6552172"/>
                <a:gd name="connsiteY12899" fmla="*/ 95713 h 6415289"/>
                <a:gd name="connsiteX12900" fmla="*/ 4709629 w 6552172"/>
                <a:gd name="connsiteY12900" fmla="*/ 517046 h 6415289"/>
                <a:gd name="connsiteX12901" fmla="*/ 4709629 w 6552172"/>
                <a:gd name="connsiteY12901" fmla="*/ 524425 h 6415289"/>
                <a:gd name="connsiteX12902" fmla="*/ 4703968 w 6552172"/>
                <a:gd name="connsiteY12902" fmla="*/ 522707 h 6415289"/>
                <a:gd name="connsiteX12903" fmla="*/ 4709883 w 6552172"/>
                <a:gd name="connsiteY12903" fmla="*/ 516792 h 6415289"/>
                <a:gd name="connsiteX12904" fmla="*/ 4704413 w 6552172"/>
                <a:gd name="connsiteY12904" fmla="*/ 2030897 h 6415289"/>
                <a:gd name="connsiteX12905" fmla="*/ 4697773 w 6552172"/>
                <a:gd name="connsiteY12905" fmla="*/ 2033670 h 6415289"/>
                <a:gd name="connsiteX12906" fmla="*/ 4694999 w 6552172"/>
                <a:gd name="connsiteY12906" fmla="*/ 2030897 h 6415289"/>
                <a:gd name="connsiteX12907" fmla="*/ 4698052 w 6552172"/>
                <a:gd name="connsiteY12907" fmla="*/ 2025744 h 6415289"/>
                <a:gd name="connsiteX12908" fmla="*/ 4704540 w 6552172"/>
                <a:gd name="connsiteY12908" fmla="*/ 2030515 h 6415289"/>
                <a:gd name="connsiteX12909" fmla="*/ 4688384 w 6552172"/>
                <a:gd name="connsiteY12909" fmla="*/ 86681 h 6415289"/>
                <a:gd name="connsiteX12910" fmla="*/ 4700660 w 6552172"/>
                <a:gd name="connsiteY12910" fmla="*/ 97176 h 6415289"/>
                <a:gd name="connsiteX12911" fmla="*/ 4684949 w 6552172"/>
                <a:gd name="connsiteY12911" fmla="*/ 97176 h 6415289"/>
                <a:gd name="connsiteX12912" fmla="*/ 4688511 w 6552172"/>
                <a:gd name="connsiteY12912" fmla="*/ 86299 h 6415289"/>
                <a:gd name="connsiteX12913" fmla="*/ 4692073 w 6552172"/>
                <a:gd name="connsiteY12913" fmla="*/ 187371 h 6415289"/>
                <a:gd name="connsiteX12914" fmla="*/ 4687239 w 6552172"/>
                <a:gd name="connsiteY12914" fmla="*/ 184190 h 6415289"/>
                <a:gd name="connsiteX12915" fmla="*/ 4690165 w 6552172"/>
                <a:gd name="connsiteY12915" fmla="*/ 181074 h 6415289"/>
                <a:gd name="connsiteX12916" fmla="*/ 4694999 w 6552172"/>
                <a:gd name="connsiteY12916" fmla="*/ 184190 h 6415289"/>
                <a:gd name="connsiteX12917" fmla="*/ 4692200 w 6552172"/>
                <a:gd name="connsiteY12917" fmla="*/ 186989 h 6415289"/>
                <a:gd name="connsiteX12918" fmla="*/ 4682659 w 6552172"/>
                <a:gd name="connsiteY12918" fmla="*/ 193159 h 6415289"/>
                <a:gd name="connsiteX12919" fmla="*/ 4701169 w 6552172"/>
                <a:gd name="connsiteY12919" fmla="*/ 209442 h 6415289"/>
                <a:gd name="connsiteX12920" fmla="*/ 4693473 w 6552172"/>
                <a:gd name="connsiteY12920" fmla="*/ 207789 h 6415289"/>
                <a:gd name="connsiteX12921" fmla="*/ 4681514 w 6552172"/>
                <a:gd name="connsiteY12921" fmla="*/ 207025 h 6415289"/>
                <a:gd name="connsiteX12922" fmla="*/ 4674708 w 6552172"/>
                <a:gd name="connsiteY12922" fmla="*/ 206198 h 6415289"/>
                <a:gd name="connsiteX12923" fmla="*/ 4682787 w 6552172"/>
                <a:gd name="connsiteY12923" fmla="*/ 192777 h 6415289"/>
                <a:gd name="connsiteX12924" fmla="*/ 4681451 w 6552172"/>
                <a:gd name="connsiteY12924" fmla="*/ 1760312 h 6415289"/>
                <a:gd name="connsiteX12925" fmla="*/ 4682723 w 6552172"/>
                <a:gd name="connsiteY12925" fmla="*/ 1766672 h 6415289"/>
                <a:gd name="connsiteX12926" fmla="*/ 4662560 w 6552172"/>
                <a:gd name="connsiteY12926" fmla="*/ 1769916 h 6415289"/>
                <a:gd name="connsiteX12927" fmla="*/ 4681451 w 6552172"/>
                <a:gd name="connsiteY12927" fmla="*/ 1760312 h 6415289"/>
                <a:gd name="connsiteX12928" fmla="*/ 4664086 w 6552172"/>
                <a:gd name="connsiteY12928" fmla="*/ 2873946 h 6415289"/>
                <a:gd name="connsiteX12929" fmla="*/ 4673563 w 6552172"/>
                <a:gd name="connsiteY12929" fmla="*/ 2879925 h 6415289"/>
                <a:gd name="connsiteX12930" fmla="*/ 4663195 w 6552172"/>
                <a:gd name="connsiteY12930" fmla="*/ 2880688 h 6415289"/>
                <a:gd name="connsiteX12931" fmla="*/ 4664086 w 6552172"/>
                <a:gd name="connsiteY12931" fmla="*/ 2873946 h 6415289"/>
                <a:gd name="connsiteX12932" fmla="*/ 4655436 w 6552172"/>
                <a:gd name="connsiteY12932" fmla="*/ 1941465 h 6415289"/>
                <a:gd name="connsiteX12933" fmla="*/ 4643986 w 6552172"/>
                <a:gd name="connsiteY12933" fmla="*/ 1927408 h 6415289"/>
                <a:gd name="connsiteX12934" fmla="*/ 4652891 w 6552172"/>
                <a:gd name="connsiteY12934" fmla="*/ 1932051 h 6415289"/>
                <a:gd name="connsiteX12935" fmla="*/ 4655436 w 6552172"/>
                <a:gd name="connsiteY12935" fmla="*/ 1941465 h 6415289"/>
                <a:gd name="connsiteX12936" fmla="*/ 4645703 w 6552172"/>
                <a:gd name="connsiteY12936" fmla="*/ 4513165 h 6415289"/>
                <a:gd name="connsiteX12937" fmla="*/ 4640870 w 6552172"/>
                <a:gd name="connsiteY12937" fmla="*/ 4510049 h 6415289"/>
                <a:gd name="connsiteX12938" fmla="*/ 4643789 w 6552172"/>
                <a:gd name="connsiteY12938" fmla="*/ 4506868 h 6415289"/>
                <a:gd name="connsiteX12939" fmla="*/ 4643795 w 6552172"/>
                <a:gd name="connsiteY12939" fmla="*/ 4506868 h 6415289"/>
                <a:gd name="connsiteX12940" fmla="*/ 4648630 w 6552172"/>
                <a:gd name="connsiteY12940" fmla="*/ 4510049 h 6415289"/>
                <a:gd name="connsiteX12941" fmla="*/ 4645703 w 6552172"/>
                <a:gd name="connsiteY12941" fmla="*/ 4513165 h 6415289"/>
                <a:gd name="connsiteX12942" fmla="*/ 4647103 w 6552172"/>
                <a:gd name="connsiteY12942" fmla="*/ 4824840 h 6415289"/>
                <a:gd name="connsiteX12943" fmla="*/ 4645703 w 6552172"/>
                <a:gd name="connsiteY12943" fmla="*/ 4827957 h 6415289"/>
                <a:gd name="connsiteX12944" fmla="*/ 4642396 w 6552172"/>
                <a:gd name="connsiteY12944" fmla="*/ 4824840 h 6415289"/>
                <a:gd name="connsiteX12945" fmla="*/ 4643795 w 6552172"/>
                <a:gd name="connsiteY12945" fmla="*/ 4821724 h 6415289"/>
                <a:gd name="connsiteX12946" fmla="*/ 4647103 w 6552172"/>
                <a:gd name="connsiteY12946" fmla="*/ 4824650 h 6415289"/>
                <a:gd name="connsiteX12947" fmla="*/ 4617589 w 6552172"/>
                <a:gd name="connsiteY12947" fmla="*/ 4761869 h 6415289"/>
                <a:gd name="connsiteX12948" fmla="*/ 4627321 w 6552172"/>
                <a:gd name="connsiteY12948" fmla="*/ 4754682 h 6415289"/>
                <a:gd name="connsiteX12949" fmla="*/ 4636226 w 6552172"/>
                <a:gd name="connsiteY12949" fmla="*/ 4758753 h 6415289"/>
                <a:gd name="connsiteX12950" fmla="*/ 4617589 w 6552172"/>
                <a:gd name="connsiteY12950" fmla="*/ 4761678 h 6415289"/>
                <a:gd name="connsiteX12951" fmla="*/ 4634700 w 6552172"/>
                <a:gd name="connsiteY12951" fmla="*/ 5252917 h 6415289"/>
                <a:gd name="connsiteX12952" fmla="*/ 4632092 w 6552172"/>
                <a:gd name="connsiteY12952" fmla="*/ 5255906 h 6415289"/>
                <a:gd name="connsiteX12953" fmla="*/ 4627258 w 6552172"/>
                <a:gd name="connsiteY12953" fmla="*/ 5249100 h 6415289"/>
                <a:gd name="connsiteX12954" fmla="*/ 4634700 w 6552172"/>
                <a:gd name="connsiteY12954" fmla="*/ 5252726 h 6415289"/>
                <a:gd name="connsiteX12955" fmla="*/ 4625350 w 6552172"/>
                <a:gd name="connsiteY12955" fmla="*/ 5520067 h 6415289"/>
                <a:gd name="connsiteX12956" fmla="*/ 4622169 w 6552172"/>
                <a:gd name="connsiteY12956" fmla="*/ 5523120 h 6415289"/>
                <a:gd name="connsiteX12957" fmla="*/ 4619116 w 6552172"/>
                <a:gd name="connsiteY12957" fmla="*/ 5519939 h 6415289"/>
                <a:gd name="connsiteX12958" fmla="*/ 4622232 w 6552172"/>
                <a:gd name="connsiteY12958" fmla="*/ 5516886 h 6415289"/>
                <a:gd name="connsiteX12959" fmla="*/ 4625350 w 6552172"/>
                <a:gd name="connsiteY12959" fmla="*/ 5520003 h 6415289"/>
                <a:gd name="connsiteX12960" fmla="*/ 4597490 w 6552172"/>
                <a:gd name="connsiteY12960" fmla="*/ 4953963 h 6415289"/>
                <a:gd name="connsiteX12961" fmla="*/ 4600670 w 6552172"/>
                <a:gd name="connsiteY12961" fmla="*/ 4957143 h 6415289"/>
                <a:gd name="connsiteX12962" fmla="*/ 4597490 w 6552172"/>
                <a:gd name="connsiteY12962" fmla="*/ 4960324 h 6415289"/>
                <a:gd name="connsiteX12963" fmla="*/ 4594309 w 6552172"/>
                <a:gd name="connsiteY12963" fmla="*/ 4957143 h 6415289"/>
                <a:gd name="connsiteX12964" fmla="*/ 4597490 w 6552172"/>
                <a:gd name="connsiteY12964" fmla="*/ 4953963 h 6415289"/>
                <a:gd name="connsiteX12965" fmla="*/ 4591129 w 6552172"/>
                <a:gd name="connsiteY12965" fmla="*/ 2134831 h 6415289"/>
                <a:gd name="connsiteX12966" fmla="*/ 4586676 w 6552172"/>
                <a:gd name="connsiteY12966" fmla="*/ 2131714 h 6415289"/>
                <a:gd name="connsiteX12967" fmla="*/ 4593037 w 6552172"/>
                <a:gd name="connsiteY12967" fmla="*/ 2128534 h 6415289"/>
                <a:gd name="connsiteX12968" fmla="*/ 4597490 w 6552172"/>
                <a:gd name="connsiteY12968" fmla="*/ 2131714 h 6415289"/>
                <a:gd name="connsiteX12969" fmla="*/ 4591065 w 6552172"/>
                <a:gd name="connsiteY12969" fmla="*/ 2134513 h 6415289"/>
                <a:gd name="connsiteX12970" fmla="*/ 4596154 w 6552172"/>
                <a:gd name="connsiteY12970" fmla="*/ 6262553 h 6415289"/>
                <a:gd name="connsiteX12971" fmla="*/ 4606840 w 6552172"/>
                <a:gd name="connsiteY12971" fmla="*/ 6266305 h 6415289"/>
                <a:gd name="connsiteX12972" fmla="*/ 4596599 w 6552172"/>
                <a:gd name="connsiteY12972" fmla="*/ 6267132 h 6415289"/>
                <a:gd name="connsiteX12973" fmla="*/ 4596090 w 6552172"/>
                <a:gd name="connsiteY12973" fmla="*/ 6262235 h 6415289"/>
                <a:gd name="connsiteX12974" fmla="*/ 4604995 w 6552172"/>
                <a:gd name="connsiteY12974" fmla="*/ 5664646 h 6415289"/>
                <a:gd name="connsiteX12975" fmla="*/ 4603405 w 6552172"/>
                <a:gd name="connsiteY12975" fmla="*/ 5659430 h 6415289"/>
                <a:gd name="connsiteX12976" fmla="*/ 4607667 w 6552172"/>
                <a:gd name="connsiteY12976" fmla="*/ 5657840 h 6415289"/>
                <a:gd name="connsiteX12977" fmla="*/ 4604931 w 6552172"/>
                <a:gd name="connsiteY12977" fmla="*/ 5664073 h 6415289"/>
                <a:gd name="connsiteX12978" fmla="*/ 4603723 w 6552172"/>
                <a:gd name="connsiteY12978" fmla="*/ 5221622 h 6415289"/>
                <a:gd name="connsiteX12979" fmla="*/ 4608366 w 6552172"/>
                <a:gd name="connsiteY12979" fmla="*/ 5215261 h 6415289"/>
                <a:gd name="connsiteX12980" fmla="*/ 4613010 w 6552172"/>
                <a:gd name="connsiteY12980" fmla="*/ 5216533 h 6415289"/>
                <a:gd name="connsiteX12981" fmla="*/ 4614918 w 6552172"/>
                <a:gd name="connsiteY12981" fmla="*/ 5222894 h 6415289"/>
                <a:gd name="connsiteX12982" fmla="*/ 4610275 w 6552172"/>
                <a:gd name="connsiteY12982" fmla="*/ 5227855 h 6415289"/>
                <a:gd name="connsiteX12983" fmla="*/ 4603659 w 6552172"/>
                <a:gd name="connsiteY12983" fmla="*/ 5221049 h 6415289"/>
                <a:gd name="connsiteX12984" fmla="*/ 4606840 w 6552172"/>
                <a:gd name="connsiteY12984" fmla="*/ 5136706 h 6415289"/>
                <a:gd name="connsiteX12985" fmla="*/ 4610084 w 6552172"/>
                <a:gd name="connsiteY12985" fmla="*/ 5139823 h 6415289"/>
                <a:gd name="connsiteX12986" fmla="*/ 4606967 w 6552172"/>
                <a:gd name="connsiteY12986" fmla="*/ 5143067 h 6415289"/>
                <a:gd name="connsiteX12987" fmla="*/ 4603723 w 6552172"/>
                <a:gd name="connsiteY12987" fmla="*/ 5139950 h 6415289"/>
                <a:gd name="connsiteX12988" fmla="*/ 4603723 w 6552172"/>
                <a:gd name="connsiteY12988" fmla="*/ 5139887 h 6415289"/>
                <a:gd name="connsiteX12989" fmla="*/ 4606140 w 6552172"/>
                <a:gd name="connsiteY12989" fmla="*/ 5136197 h 6415289"/>
                <a:gd name="connsiteX12990" fmla="*/ 4606776 w 6552172"/>
                <a:gd name="connsiteY12990" fmla="*/ 5136134 h 6415289"/>
                <a:gd name="connsiteX12991" fmla="*/ 4603723 w 6552172"/>
                <a:gd name="connsiteY12991" fmla="*/ 4752837 h 6415289"/>
                <a:gd name="connsiteX12992" fmla="*/ 4606903 w 6552172"/>
                <a:gd name="connsiteY12992" fmla="*/ 4749784 h 6415289"/>
                <a:gd name="connsiteX12993" fmla="*/ 4609956 w 6552172"/>
                <a:gd name="connsiteY12993" fmla="*/ 4752964 h 6415289"/>
                <a:gd name="connsiteX12994" fmla="*/ 4606840 w 6552172"/>
                <a:gd name="connsiteY12994" fmla="*/ 4756018 h 6415289"/>
                <a:gd name="connsiteX12995" fmla="*/ 4603596 w 6552172"/>
                <a:gd name="connsiteY12995" fmla="*/ 4753034 h 6415289"/>
                <a:gd name="connsiteX12996" fmla="*/ 4603659 w 6552172"/>
                <a:gd name="connsiteY12996" fmla="*/ 4752265 h 6415289"/>
                <a:gd name="connsiteX12997" fmla="*/ 4613010 w 6552172"/>
                <a:gd name="connsiteY12997" fmla="*/ 5010828 h 6415289"/>
                <a:gd name="connsiteX12998" fmla="*/ 4609956 w 6552172"/>
                <a:gd name="connsiteY12998" fmla="*/ 5007711 h 6415289"/>
                <a:gd name="connsiteX12999" fmla="*/ 4613137 w 6552172"/>
                <a:gd name="connsiteY12999" fmla="*/ 5004530 h 6415289"/>
                <a:gd name="connsiteX13000" fmla="*/ 4616317 w 6552172"/>
                <a:gd name="connsiteY13000" fmla="*/ 5007711 h 6415289"/>
                <a:gd name="connsiteX13001" fmla="*/ 4612946 w 6552172"/>
                <a:gd name="connsiteY13001" fmla="*/ 5010255 h 6415289"/>
                <a:gd name="connsiteX13002" fmla="*/ 4613010 w 6552172"/>
                <a:gd name="connsiteY13002" fmla="*/ 4988820 h 6415289"/>
                <a:gd name="connsiteX13003" fmla="*/ 4609766 w 6552172"/>
                <a:gd name="connsiteY13003" fmla="*/ 4985703 h 6415289"/>
                <a:gd name="connsiteX13004" fmla="*/ 4612882 w 6552172"/>
                <a:gd name="connsiteY13004" fmla="*/ 4982459 h 6415289"/>
                <a:gd name="connsiteX13005" fmla="*/ 4616126 w 6552172"/>
                <a:gd name="connsiteY13005" fmla="*/ 4985576 h 6415289"/>
                <a:gd name="connsiteX13006" fmla="*/ 4616126 w 6552172"/>
                <a:gd name="connsiteY13006" fmla="*/ 4985703 h 6415289"/>
                <a:gd name="connsiteX13007" fmla="*/ 4612946 w 6552172"/>
                <a:gd name="connsiteY13007" fmla="*/ 4988247 h 6415289"/>
                <a:gd name="connsiteX13008" fmla="*/ 4611483 w 6552172"/>
                <a:gd name="connsiteY13008" fmla="*/ 4136484 h 6415289"/>
                <a:gd name="connsiteX13009" fmla="*/ 4606840 w 6552172"/>
                <a:gd name="connsiteY13009" fmla="*/ 4133367 h 6415289"/>
                <a:gd name="connsiteX13010" fmla="*/ 4611483 w 6552172"/>
                <a:gd name="connsiteY13010" fmla="*/ 4130187 h 6415289"/>
                <a:gd name="connsiteX13011" fmla="*/ 4616126 w 6552172"/>
                <a:gd name="connsiteY13011" fmla="*/ 4133367 h 6415289"/>
                <a:gd name="connsiteX13012" fmla="*/ 4611420 w 6552172"/>
                <a:gd name="connsiteY13012" fmla="*/ 4135593 h 6415289"/>
                <a:gd name="connsiteX13013" fmla="*/ 4611483 w 6552172"/>
                <a:gd name="connsiteY13013" fmla="*/ 3009620 h 6415289"/>
                <a:gd name="connsiteX13014" fmla="*/ 4607349 w 6552172"/>
                <a:gd name="connsiteY13014" fmla="*/ 3006503 h 6415289"/>
                <a:gd name="connsiteX13015" fmla="*/ 4614218 w 6552172"/>
                <a:gd name="connsiteY13015" fmla="*/ 3001160 h 6415289"/>
                <a:gd name="connsiteX13016" fmla="*/ 4618352 w 6552172"/>
                <a:gd name="connsiteY13016" fmla="*/ 3004277 h 6415289"/>
                <a:gd name="connsiteX13017" fmla="*/ 4611610 w 6552172"/>
                <a:gd name="connsiteY13017" fmla="*/ 3008729 h 6415289"/>
                <a:gd name="connsiteX13018" fmla="*/ 4616444 w 6552172"/>
                <a:gd name="connsiteY13018" fmla="*/ 3018207 h 6415289"/>
                <a:gd name="connsiteX13019" fmla="*/ 4623696 w 6552172"/>
                <a:gd name="connsiteY13019" fmla="*/ 3016934 h 6415289"/>
                <a:gd name="connsiteX13020" fmla="*/ 4619561 w 6552172"/>
                <a:gd name="connsiteY13020" fmla="*/ 3022023 h 6415289"/>
                <a:gd name="connsiteX13021" fmla="*/ 4616572 w 6552172"/>
                <a:gd name="connsiteY13021" fmla="*/ 3017316 h 6415289"/>
                <a:gd name="connsiteX13022" fmla="*/ 4645195 w 6552172"/>
                <a:gd name="connsiteY13022" fmla="*/ 1750771 h 6415289"/>
                <a:gd name="connsiteX13023" fmla="*/ 4637562 w 6552172"/>
                <a:gd name="connsiteY13023" fmla="*/ 1752997 h 6415289"/>
                <a:gd name="connsiteX13024" fmla="*/ 4637117 w 6552172"/>
                <a:gd name="connsiteY13024" fmla="*/ 1744601 h 6415289"/>
                <a:gd name="connsiteX13025" fmla="*/ 4645322 w 6552172"/>
                <a:gd name="connsiteY13025" fmla="*/ 1749880 h 6415289"/>
                <a:gd name="connsiteX13026" fmla="*/ 4643859 w 6552172"/>
                <a:gd name="connsiteY13026" fmla="*/ 659654 h 6415289"/>
                <a:gd name="connsiteX13027" fmla="*/ 4646976 w 6552172"/>
                <a:gd name="connsiteY13027" fmla="*/ 658254 h 6415289"/>
                <a:gd name="connsiteX13028" fmla="*/ 4650029 w 6552172"/>
                <a:gd name="connsiteY13028" fmla="*/ 661562 h 6415289"/>
                <a:gd name="connsiteX13029" fmla="*/ 4646976 w 6552172"/>
                <a:gd name="connsiteY13029" fmla="*/ 662961 h 6415289"/>
                <a:gd name="connsiteX13030" fmla="*/ 4643846 w 6552172"/>
                <a:gd name="connsiteY13030" fmla="*/ 659609 h 6415289"/>
                <a:gd name="connsiteX13031" fmla="*/ 4643986 w 6552172"/>
                <a:gd name="connsiteY13031" fmla="*/ 658763 h 6415289"/>
                <a:gd name="connsiteX13032" fmla="*/ 4640742 w 6552172"/>
                <a:gd name="connsiteY13032" fmla="*/ 1922701 h 6415289"/>
                <a:gd name="connsiteX13033" fmla="*/ 4629802 w 6552172"/>
                <a:gd name="connsiteY13033" fmla="*/ 1924482 h 6415289"/>
                <a:gd name="connsiteX13034" fmla="*/ 4634382 w 6552172"/>
                <a:gd name="connsiteY13034" fmla="*/ 1921492 h 6415289"/>
                <a:gd name="connsiteX13035" fmla="*/ 4640870 w 6552172"/>
                <a:gd name="connsiteY13035" fmla="*/ 1921810 h 6415289"/>
                <a:gd name="connsiteX13036" fmla="*/ 4635209 w 6552172"/>
                <a:gd name="connsiteY13036" fmla="*/ 2940924 h 6415289"/>
                <a:gd name="connsiteX13037" fmla="*/ 4627321 w 6552172"/>
                <a:gd name="connsiteY13037" fmla="*/ 2947984 h 6415289"/>
                <a:gd name="connsiteX13038" fmla="*/ 4633682 w 6552172"/>
                <a:gd name="connsiteY13038" fmla="*/ 2931446 h 6415289"/>
                <a:gd name="connsiteX13039" fmla="*/ 4635336 w 6552172"/>
                <a:gd name="connsiteY13039" fmla="*/ 2940033 h 6415289"/>
                <a:gd name="connsiteX13040" fmla="*/ 4627194 w 6552172"/>
                <a:gd name="connsiteY13040" fmla="*/ 1760312 h 6415289"/>
                <a:gd name="connsiteX13041" fmla="*/ 4620833 w 6552172"/>
                <a:gd name="connsiteY13041" fmla="*/ 1757195 h 6415289"/>
                <a:gd name="connsiteX13042" fmla="*/ 4625350 w 6552172"/>
                <a:gd name="connsiteY13042" fmla="*/ 1754015 h 6415289"/>
                <a:gd name="connsiteX13043" fmla="*/ 4631710 w 6552172"/>
                <a:gd name="connsiteY13043" fmla="*/ 1757195 h 6415289"/>
                <a:gd name="connsiteX13044" fmla="*/ 4627194 w 6552172"/>
                <a:gd name="connsiteY13044" fmla="*/ 1760312 h 6415289"/>
                <a:gd name="connsiteX13045" fmla="*/ 4628911 w 6552172"/>
                <a:gd name="connsiteY13045" fmla="*/ 2898880 h 6415289"/>
                <a:gd name="connsiteX13046" fmla="*/ 4633936 w 6552172"/>
                <a:gd name="connsiteY13046" fmla="*/ 2902760 h 6415289"/>
                <a:gd name="connsiteX13047" fmla="*/ 4622379 w 6552172"/>
                <a:gd name="connsiteY13047" fmla="*/ 2907034 h 6415289"/>
                <a:gd name="connsiteX13048" fmla="*/ 4621215 w 6552172"/>
                <a:gd name="connsiteY13048" fmla="*/ 2906385 h 6415289"/>
                <a:gd name="connsiteX13049" fmla="*/ 4628911 w 6552172"/>
                <a:gd name="connsiteY13049" fmla="*/ 2898880 h 6415289"/>
                <a:gd name="connsiteX13050" fmla="*/ 4633046 w 6552172"/>
                <a:gd name="connsiteY13050" fmla="*/ 4465587 h 6415289"/>
                <a:gd name="connsiteX13051" fmla="*/ 4637753 w 6552172"/>
                <a:gd name="connsiteY13051" fmla="*/ 4454711 h 6415289"/>
                <a:gd name="connsiteX13052" fmla="*/ 4640870 w 6552172"/>
                <a:gd name="connsiteY13052" fmla="*/ 4462725 h 6415289"/>
                <a:gd name="connsiteX13053" fmla="*/ 4633046 w 6552172"/>
                <a:gd name="connsiteY13053" fmla="*/ 4465842 h 6415289"/>
                <a:gd name="connsiteX13054" fmla="*/ 4645767 w 6552172"/>
                <a:gd name="connsiteY13054" fmla="*/ 4498154 h 6415289"/>
                <a:gd name="connsiteX13055" fmla="*/ 4648439 w 6552172"/>
                <a:gd name="connsiteY13055" fmla="*/ 4490903 h 6415289"/>
                <a:gd name="connsiteX13056" fmla="*/ 4653082 w 6552172"/>
                <a:gd name="connsiteY13056" fmla="*/ 4493829 h 6415289"/>
                <a:gd name="connsiteX13057" fmla="*/ 4646276 w 6552172"/>
                <a:gd name="connsiteY13057" fmla="*/ 4498409 h 6415289"/>
                <a:gd name="connsiteX13058" fmla="*/ 4645131 w 6552172"/>
                <a:gd name="connsiteY13058" fmla="*/ 46799 h 6415289"/>
                <a:gd name="connsiteX13059" fmla="*/ 4650220 w 6552172"/>
                <a:gd name="connsiteY13059" fmla="*/ 60474 h 6415289"/>
                <a:gd name="connsiteX13060" fmla="*/ 4640551 w 6552172"/>
                <a:gd name="connsiteY13060" fmla="*/ 66835 h 6415289"/>
                <a:gd name="connsiteX13061" fmla="*/ 4639915 w 6552172"/>
                <a:gd name="connsiteY13061" fmla="*/ 57676 h 6415289"/>
                <a:gd name="connsiteX13062" fmla="*/ 4630820 w 6552172"/>
                <a:gd name="connsiteY13062" fmla="*/ 54368 h 6415289"/>
                <a:gd name="connsiteX13063" fmla="*/ 4624904 w 6552172"/>
                <a:gd name="connsiteY13063" fmla="*/ 44509 h 6415289"/>
                <a:gd name="connsiteX13064" fmla="*/ 4645322 w 6552172"/>
                <a:gd name="connsiteY13064" fmla="*/ 47053 h 6415289"/>
                <a:gd name="connsiteX13065" fmla="*/ 4615872 w 6552172"/>
                <a:gd name="connsiteY13065" fmla="*/ 7362 h 6415289"/>
                <a:gd name="connsiteX13066" fmla="*/ 4618989 w 6552172"/>
                <a:gd name="connsiteY13066" fmla="*/ 12069 h 6415289"/>
                <a:gd name="connsiteX13067" fmla="*/ 4615872 w 6552172"/>
                <a:gd name="connsiteY13067" fmla="*/ 16776 h 6415289"/>
                <a:gd name="connsiteX13068" fmla="*/ 4612755 w 6552172"/>
                <a:gd name="connsiteY13068" fmla="*/ 12069 h 6415289"/>
                <a:gd name="connsiteX13069" fmla="*/ 4616063 w 6552172"/>
                <a:gd name="connsiteY13069" fmla="*/ 7617 h 6415289"/>
                <a:gd name="connsiteX13070" fmla="*/ 4617208 w 6552172"/>
                <a:gd name="connsiteY13070" fmla="*/ 2233040 h 6415289"/>
                <a:gd name="connsiteX13071" fmla="*/ 4622042 w 6552172"/>
                <a:gd name="connsiteY13071" fmla="*/ 2236220 h 6415289"/>
                <a:gd name="connsiteX13072" fmla="*/ 4611229 w 6552172"/>
                <a:gd name="connsiteY13072" fmla="*/ 2238129 h 6415289"/>
                <a:gd name="connsiteX13073" fmla="*/ 4608684 w 6552172"/>
                <a:gd name="connsiteY13073" fmla="*/ 2235203 h 6415289"/>
                <a:gd name="connsiteX13074" fmla="*/ 4617399 w 6552172"/>
                <a:gd name="connsiteY13074" fmla="*/ 2233294 h 6415289"/>
                <a:gd name="connsiteX13075" fmla="*/ 4608112 w 6552172"/>
                <a:gd name="connsiteY13075" fmla="*/ 1917867 h 6415289"/>
                <a:gd name="connsiteX13076" fmla="*/ 4589030 w 6552172"/>
                <a:gd name="connsiteY13076" fmla="*/ 1917867 h 6415289"/>
                <a:gd name="connsiteX13077" fmla="*/ 4597490 w 6552172"/>
                <a:gd name="connsiteY13077" fmla="*/ 1915195 h 6415289"/>
                <a:gd name="connsiteX13078" fmla="*/ 4608112 w 6552172"/>
                <a:gd name="connsiteY13078" fmla="*/ 1917867 h 6415289"/>
                <a:gd name="connsiteX13079" fmla="*/ 4602324 w 6552172"/>
                <a:gd name="connsiteY13079" fmla="*/ 52460 h 6415289"/>
                <a:gd name="connsiteX13080" fmla="*/ 4604359 w 6552172"/>
                <a:gd name="connsiteY13080" fmla="*/ 61747 h 6415289"/>
                <a:gd name="connsiteX13081" fmla="*/ 4600543 w 6552172"/>
                <a:gd name="connsiteY13081" fmla="*/ 61747 h 6415289"/>
                <a:gd name="connsiteX13082" fmla="*/ 4598634 w 6552172"/>
                <a:gd name="connsiteY13082" fmla="*/ 52460 h 6415289"/>
                <a:gd name="connsiteX13083" fmla="*/ 4602324 w 6552172"/>
                <a:gd name="connsiteY13083" fmla="*/ 52460 h 6415289"/>
                <a:gd name="connsiteX13084" fmla="*/ 4595963 w 6552172"/>
                <a:gd name="connsiteY13084" fmla="*/ 740689 h 6415289"/>
                <a:gd name="connsiteX13085" fmla="*/ 4590302 w 6552172"/>
                <a:gd name="connsiteY13085" fmla="*/ 746477 h 6415289"/>
                <a:gd name="connsiteX13086" fmla="*/ 4585658 w 6552172"/>
                <a:gd name="connsiteY13086" fmla="*/ 741771 h 6415289"/>
                <a:gd name="connsiteX13087" fmla="*/ 4595899 w 6552172"/>
                <a:gd name="connsiteY13087" fmla="*/ 740689 h 6415289"/>
                <a:gd name="connsiteX13088" fmla="*/ 4587948 w 6552172"/>
                <a:gd name="connsiteY13088" fmla="*/ 69189 h 6415289"/>
                <a:gd name="connsiteX13089" fmla="*/ 4592210 w 6552172"/>
                <a:gd name="connsiteY13089" fmla="*/ 78094 h 6415289"/>
                <a:gd name="connsiteX13090" fmla="*/ 4585150 w 6552172"/>
                <a:gd name="connsiteY13090" fmla="*/ 75422 h 6415289"/>
                <a:gd name="connsiteX13091" fmla="*/ 4587885 w 6552172"/>
                <a:gd name="connsiteY13091" fmla="*/ 69189 h 6415289"/>
                <a:gd name="connsiteX13092" fmla="*/ 4585086 w 6552172"/>
                <a:gd name="connsiteY13092" fmla="*/ 4668939 h 6415289"/>
                <a:gd name="connsiteX13093" fmla="*/ 4588266 w 6552172"/>
                <a:gd name="connsiteY13093" fmla="*/ 4671865 h 6415289"/>
                <a:gd name="connsiteX13094" fmla="*/ 4583750 w 6552172"/>
                <a:gd name="connsiteY13094" fmla="*/ 4673837 h 6415289"/>
                <a:gd name="connsiteX13095" fmla="*/ 4585022 w 6552172"/>
                <a:gd name="connsiteY13095" fmla="*/ 4668939 h 6415289"/>
                <a:gd name="connsiteX13096" fmla="*/ 4566767 w 6552172"/>
                <a:gd name="connsiteY13096" fmla="*/ 6196783 h 6415289"/>
                <a:gd name="connsiteX13097" fmla="*/ 4569757 w 6552172"/>
                <a:gd name="connsiteY13097" fmla="*/ 6189214 h 6415289"/>
                <a:gd name="connsiteX13098" fmla="*/ 4574082 w 6552172"/>
                <a:gd name="connsiteY13098" fmla="*/ 6190486 h 6415289"/>
                <a:gd name="connsiteX13099" fmla="*/ 4577199 w 6552172"/>
                <a:gd name="connsiteY13099" fmla="*/ 6195256 h 6415289"/>
                <a:gd name="connsiteX13100" fmla="*/ 4582033 w 6552172"/>
                <a:gd name="connsiteY13100" fmla="*/ 6199899 h 6415289"/>
                <a:gd name="connsiteX13101" fmla="*/ 4566704 w 6552172"/>
                <a:gd name="connsiteY13101" fmla="*/ 6196783 h 6415289"/>
                <a:gd name="connsiteX13102" fmla="*/ 4585150 w 6552172"/>
                <a:gd name="connsiteY13102" fmla="*/ 6221844 h 6415289"/>
                <a:gd name="connsiteX13103" fmla="*/ 4585150 w 6552172"/>
                <a:gd name="connsiteY13103" fmla="*/ 6221844 h 6415289"/>
                <a:gd name="connsiteX13104" fmla="*/ 4568230 w 6552172"/>
                <a:gd name="connsiteY13104" fmla="*/ 6221844 h 6415289"/>
                <a:gd name="connsiteX13105" fmla="*/ 4569630 w 6552172"/>
                <a:gd name="connsiteY13105" fmla="*/ 6216883 h 6415289"/>
                <a:gd name="connsiteX13106" fmla="*/ 4585086 w 6552172"/>
                <a:gd name="connsiteY13106" fmla="*/ 6221844 h 6415289"/>
                <a:gd name="connsiteX13107" fmla="*/ 4479625 w 6552172"/>
                <a:gd name="connsiteY13107" fmla="*/ 6254602 h 6415289"/>
                <a:gd name="connsiteX13108" fmla="*/ 4475122 w 6552172"/>
                <a:gd name="connsiteY13108" fmla="*/ 6256166 h 6415289"/>
                <a:gd name="connsiteX13109" fmla="*/ 4475109 w 6552172"/>
                <a:gd name="connsiteY13109" fmla="*/ 6256192 h 6415289"/>
                <a:gd name="connsiteX13110" fmla="*/ 4468456 w 6552172"/>
                <a:gd name="connsiteY13110" fmla="*/ 6258933 h 6415289"/>
                <a:gd name="connsiteX13111" fmla="*/ 4466332 w 6552172"/>
                <a:gd name="connsiteY13111" fmla="*/ 6257273 h 6415289"/>
                <a:gd name="connsiteX13112" fmla="*/ 4473456 w 6552172"/>
                <a:gd name="connsiteY13112" fmla="*/ 6242580 h 6415289"/>
                <a:gd name="connsiteX13113" fmla="*/ 4486177 w 6552172"/>
                <a:gd name="connsiteY13113" fmla="*/ 6242580 h 6415289"/>
                <a:gd name="connsiteX13114" fmla="*/ 4486177 w 6552172"/>
                <a:gd name="connsiteY13114" fmla="*/ 6251676 h 6415289"/>
                <a:gd name="connsiteX13115" fmla="*/ 4479562 w 6552172"/>
                <a:gd name="connsiteY13115" fmla="*/ 6254602 h 6415289"/>
                <a:gd name="connsiteX13116" fmla="*/ 4483760 w 6552172"/>
                <a:gd name="connsiteY13116" fmla="*/ 6287996 h 6415289"/>
                <a:gd name="connsiteX13117" fmla="*/ 4478544 w 6552172"/>
                <a:gd name="connsiteY13117" fmla="*/ 6287996 h 6415289"/>
                <a:gd name="connsiteX13118" fmla="*/ 4484905 w 6552172"/>
                <a:gd name="connsiteY13118" fmla="*/ 6282525 h 6415289"/>
                <a:gd name="connsiteX13119" fmla="*/ 4483696 w 6552172"/>
                <a:gd name="connsiteY13119" fmla="*/ 6287996 h 6415289"/>
                <a:gd name="connsiteX13120" fmla="*/ 4476000 w 6552172"/>
                <a:gd name="connsiteY13120" fmla="*/ 6272412 h 6415289"/>
                <a:gd name="connsiteX13121" fmla="*/ 4472247 w 6552172"/>
                <a:gd name="connsiteY13121" fmla="*/ 6272412 h 6415289"/>
                <a:gd name="connsiteX13122" fmla="*/ 4475427 w 6552172"/>
                <a:gd name="connsiteY13122" fmla="*/ 6266496 h 6415289"/>
                <a:gd name="connsiteX13123" fmla="*/ 4475427 w 6552172"/>
                <a:gd name="connsiteY13123" fmla="*/ 6266496 h 6415289"/>
                <a:gd name="connsiteX13124" fmla="*/ 4475936 w 6552172"/>
                <a:gd name="connsiteY13124" fmla="*/ 6272412 h 6415289"/>
                <a:gd name="connsiteX13125" fmla="*/ 4444196 w 6552172"/>
                <a:gd name="connsiteY13125" fmla="*/ 6240608 h 6415289"/>
                <a:gd name="connsiteX13126" fmla="*/ 4447440 w 6552172"/>
                <a:gd name="connsiteY13126" fmla="*/ 6237492 h 6415289"/>
                <a:gd name="connsiteX13127" fmla="*/ 4448840 w 6552172"/>
                <a:gd name="connsiteY13127" fmla="*/ 6240608 h 6415289"/>
                <a:gd name="connsiteX13128" fmla="*/ 4445532 w 6552172"/>
                <a:gd name="connsiteY13128" fmla="*/ 6243789 h 6415289"/>
                <a:gd name="connsiteX13129" fmla="*/ 4445532 w 6552172"/>
                <a:gd name="connsiteY13129" fmla="*/ 6243789 h 6415289"/>
                <a:gd name="connsiteX13130" fmla="*/ 4444069 w 6552172"/>
                <a:gd name="connsiteY13130" fmla="*/ 6240481 h 6415289"/>
                <a:gd name="connsiteX13131" fmla="*/ 4439171 w 6552172"/>
                <a:gd name="connsiteY13131" fmla="*/ 6051822 h 6415289"/>
                <a:gd name="connsiteX13132" fmla="*/ 4441079 w 6552172"/>
                <a:gd name="connsiteY13132" fmla="*/ 6039101 h 6415289"/>
                <a:gd name="connsiteX13133" fmla="*/ 4443814 w 6552172"/>
                <a:gd name="connsiteY13133" fmla="*/ 6046734 h 6415289"/>
                <a:gd name="connsiteX13134" fmla="*/ 4439044 w 6552172"/>
                <a:gd name="connsiteY13134" fmla="*/ 6051695 h 6415289"/>
                <a:gd name="connsiteX13135" fmla="*/ 4446868 w 6552172"/>
                <a:gd name="connsiteY13135" fmla="*/ 5414988 h 6415289"/>
                <a:gd name="connsiteX13136" fmla="*/ 4435991 w 6552172"/>
                <a:gd name="connsiteY13136" fmla="*/ 5418295 h 6415289"/>
                <a:gd name="connsiteX13137" fmla="*/ 4430203 w 6552172"/>
                <a:gd name="connsiteY13137" fmla="*/ 5420012 h 6415289"/>
                <a:gd name="connsiteX13138" fmla="*/ 4447058 w 6552172"/>
                <a:gd name="connsiteY13138" fmla="*/ 5409963 h 6415289"/>
                <a:gd name="connsiteX13139" fmla="*/ 4451893 w 6552172"/>
                <a:gd name="connsiteY13139" fmla="*/ 5413461 h 6415289"/>
                <a:gd name="connsiteX13140" fmla="*/ 4446741 w 6552172"/>
                <a:gd name="connsiteY13140" fmla="*/ 5414860 h 6415289"/>
                <a:gd name="connsiteX13141" fmla="*/ 4351457 w 6552172"/>
                <a:gd name="connsiteY13141" fmla="*/ 2645978 h 6415289"/>
                <a:gd name="connsiteX13142" fmla="*/ 4360489 w 6552172"/>
                <a:gd name="connsiteY13142" fmla="*/ 2650430 h 6415289"/>
                <a:gd name="connsiteX13143" fmla="*/ 4347132 w 6552172"/>
                <a:gd name="connsiteY13143" fmla="*/ 2654692 h 6415289"/>
                <a:gd name="connsiteX13144" fmla="*/ 4351330 w 6552172"/>
                <a:gd name="connsiteY13144" fmla="*/ 2645850 h 6415289"/>
                <a:gd name="connsiteX13145" fmla="*/ 4345096 w 6552172"/>
                <a:gd name="connsiteY13145" fmla="*/ 317956 h 6415289"/>
                <a:gd name="connsiteX13146" fmla="*/ 4349740 w 6552172"/>
                <a:gd name="connsiteY13146" fmla="*/ 324317 h 6415289"/>
                <a:gd name="connsiteX13147" fmla="*/ 4342361 w 6552172"/>
                <a:gd name="connsiteY13147" fmla="*/ 323744 h 6415289"/>
                <a:gd name="connsiteX13148" fmla="*/ 4344842 w 6552172"/>
                <a:gd name="connsiteY13148" fmla="*/ 317956 h 6415289"/>
                <a:gd name="connsiteX13149" fmla="*/ 4455137 w 6552172"/>
                <a:gd name="connsiteY13149" fmla="*/ 1956921 h 6415289"/>
                <a:gd name="connsiteX13150" fmla="*/ 4452020 w 6552172"/>
                <a:gd name="connsiteY13150" fmla="*/ 1958321 h 6415289"/>
                <a:gd name="connsiteX13151" fmla="*/ 4438026 w 6552172"/>
                <a:gd name="connsiteY13151" fmla="*/ 1942673 h 6415289"/>
                <a:gd name="connsiteX13152" fmla="*/ 4454882 w 6552172"/>
                <a:gd name="connsiteY13152" fmla="*/ 1956921 h 6415289"/>
                <a:gd name="connsiteX13153" fmla="*/ 4448776 w 6552172"/>
                <a:gd name="connsiteY13153" fmla="*/ 1819721 h 6415289"/>
                <a:gd name="connsiteX13154" fmla="*/ 4451829 w 6552172"/>
                <a:gd name="connsiteY13154" fmla="*/ 1818321 h 6415289"/>
                <a:gd name="connsiteX13155" fmla="*/ 4454946 w 6552172"/>
                <a:gd name="connsiteY13155" fmla="*/ 1821693 h 6415289"/>
                <a:gd name="connsiteX13156" fmla="*/ 4451829 w 6552172"/>
                <a:gd name="connsiteY13156" fmla="*/ 1823028 h 6415289"/>
                <a:gd name="connsiteX13157" fmla="*/ 4448712 w 6552172"/>
                <a:gd name="connsiteY13157" fmla="*/ 1819788 h 6415289"/>
                <a:gd name="connsiteX13158" fmla="*/ 4448712 w 6552172"/>
                <a:gd name="connsiteY13158" fmla="*/ 1819721 h 6415289"/>
                <a:gd name="connsiteX13159" fmla="*/ 4451384 w 6552172"/>
                <a:gd name="connsiteY13159" fmla="*/ 4424433 h 6415289"/>
                <a:gd name="connsiteX13160" fmla="*/ 4446232 w 6552172"/>
                <a:gd name="connsiteY13160" fmla="*/ 4415783 h 6415289"/>
                <a:gd name="connsiteX13161" fmla="*/ 4450303 w 6552172"/>
                <a:gd name="connsiteY13161" fmla="*/ 4412603 h 6415289"/>
                <a:gd name="connsiteX13162" fmla="*/ 4459017 w 6552172"/>
                <a:gd name="connsiteY13162" fmla="*/ 4406242 h 6415289"/>
                <a:gd name="connsiteX13163" fmla="*/ 4460607 w 6552172"/>
                <a:gd name="connsiteY13163" fmla="*/ 4414829 h 6415289"/>
                <a:gd name="connsiteX13164" fmla="*/ 4451320 w 6552172"/>
                <a:gd name="connsiteY13164" fmla="*/ 4424433 h 6415289"/>
                <a:gd name="connsiteX13165" fmla="*/ 4451829 w 6552172"/>
                <a:gd name="connsiteY13165" fmla="*/ 4516282 h 6415289"/>
                <a:gd name="connsiteX13166" fmla="*/ 4448903 w 6552172"/>
                <a:gd name="connsiteY13166" fmla="*/ 4519463 h 6415289"/>
                <a:gd name="connsiteX13167" fmla="*/ 4448776 w 6552172"/>
                <a:gd name="connsiteY13167" fmla="*/ 4519463 h 6415289"/>
                <a:gd name="connsiteX13168" fmla="*/ 4445596 w 6552172"/>
                <a:gd name="connsiteY13168" fmla="*/ 4516282 h 6415289"/>
                <a:gd name="connsiteX13169" fmla="*/ 4448776 w 6552172"/>
                <a:gd name="connsiteY13169" fmla="*/ 4513102 h 6415289"/>
                <a:gd name="connsiteX13170" fmla="*/ 4451765 w 6552172"/>
                <a:gd name="connsiteY13170" fmla="*/ 4516212 h 6415289"/>
                <a:gd name="connsiteX13171" fmla="*/ 4451765 w 6552172"/>
                <a:gd name="connsiteY13171" fmla="*/ 4516282 h 6415289"/>
                <a:gd name="connsiteX13172" fmla="*/ 4411502 w 6552172"/>
                <a:gd name="connsiteY13172" fmla="*/ 4445551 h 6415289"/>
                <a:gd name="connsiteX13173" fmla="*/ 4419199 w 6552172"/>
                <a:gd name="connsiteY13173" fmla="*/ 4450449 h 6415289"/>
                <a:gd name="connsiteX13174" fmla="*/ 4414619 w 6552172"/>
                <a:gd name="connsiteY13174" fmla="*/ 4453375 h 6415289"/>
                <a:gd name="connsiteX13175" fmla="*/ 4411439 w 6552172"/>
                <a:gd name="connsiteY13175" fmla="*/ 4445551 h 6415289"/>
                <a:gd name="connsiteX13176" fmla="*/ 4417863 w 6552172"/>
                <a:gd name="connsiteY13176" fmla="*/ 6064289 h 6415289"/>
                <a:gd name="connsiteX13177" fmla="*/ 4420789 w 6552172"/>
                <a:gd name="connsiteY13177" fmla="*/ 6068996 h 6415289"/>
                <a:gd name="connsiteX13178" fmla="*/ 4413665 w 6552172"/>
                <a:gd name="connsiteY13178" fmla="*/ 6071731 h 6415289"/>
                <a:gd name="connsiteX13179" fmla="*/ 4417863 w 6552172"/>
                <a:gd name="connsiteY13179" fmla="*/ 6064289 h 6415289"/>
                <a:gd name="connsiteX13180" fmla="*/ 4380525 w 6552172"/>
                <a:gd name="connsiteY13180" fmla="*/ 3374216 h 6415289"/>
                <a:gd name="connsiteX13181" fmla="*/ 4376773 w 6552172"/>
                <a:gd name="connsiteY13181" fmla="*/ 3370399 h 6415289"/>
                <a:gd name="connsiteX13182" fmla="*/ 4384215 w 6552172"/>
                <a:gd name="connsiteY13182" fmla="*/ 3370399 h 6415289"/>
                <a:gd name="connsiteX13183" fmla="*/ 4380525 w 6552172"/>
                <a:gd name="connsiteY13183" fmla="*/ 3374216 h 6415289"/>
                <a:gd name="connsiteX13184" fmla="*/ 4383579 w 6552172"/>
                <a:gd name="connsiteY13184" fmla="*/ 3389927 h 6415289"/>
                <a:gd name="connsiteX13185" fmla="*/ 4380589 w 6552172"/>
                <a:gd name="connsiteY13185" fmla="*/ 3393044 h 6415289"/>
                <a:gd name="connsiteX13186" fmla="*/ 4380525 w 6552172"/>
                <a:gd name="connsiteY13186" fmla="*/ 3393044 h 6415289"/>
                <a:gd name="connsiteX13187" fmla="*/ 4377345 w 6552172"/>
                <a:gd name="connsiteY13187" fmla="*/ 3389863 h 6415289"/>
                <a:gd name="connsiteX13188" fmla="*/ 4380525 w 6552172"/>
                <a:gd name="connsiteY13188" fmla="*/ 3386683 h 6415289"/>
                <a:gd name="connsiteX13189" fmla="*/ 4383585 w 6552172"/>
                <a:gd name="connsiteY13189" fmla="*/ 3389730 h 6415289"/>
                <a:gd name="connsiteX13190" fmla="*/ 4383579 w 6552172"/>
                <a:gd name="connsiteY13190" fmla="*/ 3389927 h 6415289"/>
                <a:gd name="connsiteX13191" fmla="*/ 4351012 w 6552172"/>
                <a:gd name="connsiteY13191" fmla="*/ 6139791 h 6415289"/>
                <a:gd name="connsiteX13192" fmla="*/ 4344403 w 6552172"/>
                <a:gd name="connsiteY13192" fmla="*/ 6142399 h 6415289"/>
                <a:gd name="connsiteX13193" fmla="*/ 4341979 w 6552172"/>
                <a:gd name="connsiteY13193" fmla="*/ 6140173 h 6415289"/>
                <a:gd name="connsiteX13194" fmla="*/ 4344587 w 6552172"/>
                <a:gd name="connsiteY13194" fmla="*/ 6133812 h 6415289"/>
                <a:gd name="connsiteX13195" fmla="*/ 4351012 w 6552172"/>
                <a:gd name="connsiteY13195" fmla="*/ 6139791 h 6415289"/>
                <a:gd name="connsiteX13196" fmla="*/ 4354001 w 6552172"/>
                <a:gd name="connsiteY13196" fmla="*/ 2804487 h 6415289"/>
                <a:gd name="connsiteX13197" fmla="*/ 4352984 w 6552172"/>
                <a:gd name="connsiteY13197" fmla="*/ 2809194 h 6415289"/>
                <a:gd name="connsiteX13198" fmla="*/ 4348340 w 6552172"/>
                <a:gd name="connsiteY13198" fmla="*/ 2806268 h 6415289"/>
                <a:gd name="connsiteX13199" fmla="*/ 4354001 w 6552172"/>
                <a:gd name="connsiteY13199" fmla="*/ 2804487 h 6415289"/>
                <a:gd name="connsiteX13200" fmla="*/ 4349994 w 6552172"/>
                <a:gd name="connsiteY13200" fmla="*/ 5250818 h 6415289"/>
                <a:gd name="connsiteX13201" fmla="*/ 4355210 w 6552172"/>
                <a:gd name="connsiteY13201" fmla="*/ 5243821 h 6415289"/>
                <a:gd name="connsiteX13202" fmla="*/ 4358326 w 6552172"/>
                <a:gd name="connsiteY13202" fmla="*/ 5248019 h 6415289"/>
                <a:gd name="connsiteX13203" fmla="*/ 4353111 w 6552172"/>
                <a:gd name="connsiteY13203" fmla="*/ 5255015 h 6415289"/>
                <a:gd name="connsiteX13204" fmla="*/ 4349994 w 6552172"/>
                <a:gd name="connsiteY13204" fmla="*/ 5250818 h 6415289"/>
                <a:gd name="connsiteX13205" fmla="*/ 4355719 w 6552172"/>
                <a:gd name="connsiteY13205" fmla="*/ 3411935 h 6415289"/>
                <a:gd name="connsiteX13206" fmla="*/ 4352602 w 6552172"/>
                <a:gd name="connsiteY13206" fmla="*/ 3408818 h 6415289"/>
                <a:gd name="connsiteX13207" fmla="*/ 4355782 w 6552172"/>
                <a:gd name="connsiteY13207" fmla="*/ 3405638 h 6415289"/>
                <a:gd name="connsiteX13208" fmla="*/ 4358963 w 6552172"/>
                <a:gd name="connsiteY13208" fmla="*/ 3408818 h 6415289"/>
                <a:gd name="connsiteX13209" fmla="*/ 4355846 w 6552172"/>
                <a:gd name="connsiteY13209" fmla="*/ 3411935 h 6415289"/>
                <a:gd name="connsiteX13210" fmla="*/ 4355719 w 6552172"/>
                <a:gd name="connsiteY13210" fmla="*/ 3411935 h 6415289"/>
                <a:gd name="connsiteX13211" fmla="*/ 4362079 w 6552172"/>
                <a:gd name="connsiteY13211" fmla="*/ 4393584 h 6415289"/>
                <a:gd name="connsiteX13212" fmla="*/ 4365196 w 6552172"/>
                <a:gd name="connsiteY13212" fmla="*/ 4398291 h 6415289"/>
                <a:gd name="connsiteX13213" fmla="*/ 4362079 w 6552172"/>
                <a:gd name="connsiteY13213" fmla="*/ 4403062 h 6415289"/>
                <a:gd name="connsiteX13214" fmla="*/ 4358963 w 6552172"/>
                <a:gd name="connsiteY13214" fmla="*/ 4398291 h 6415289"/>
                <a:gd name="connsiteX13215" fmla="*/ 4361888 w 6552172"/>
                <a:gd name="connsiteY13215" fmla="*/ 4393648 h 6415289"/>
                <a:gd name="connsiteX13216" fmla="*/ 4380716 w 6552172"/>
                <a:gd name="connsiteY13216" fmla="*/ 517301 h 6415289"/>
                <a:gd name="connsiteX13217" fmla="*/ 4377600 w 6552172"/>
                <a:gd name="connsiteY13217" fmla="*/ 514184 h 6415289"/>
                <a:gd name="connsiteX13218" fmla="*/ 4380716 w 6552172"/>
                <a:gd name="connsiteY13218" fmla="*/ 511004 h 6415289"/>
                <a:gd name="connsiteX13219" fmla="*/ 4383769 w 6552172"/>
                <a:gd name="connsiteY13219" fmla="*/ 514184 h 6415289"/>
                <a:gd name="connsiteX13220" fmla="*/ 4383769 w 6552172"/>
                <a:gd name="connsiteY13220" fmla="*/ 514184 h 6415289"/>
                <a:gd name="connsiteX13221" fmla="*/ 4380786 w 6552172"/>
                <a:gd name="connsiteY13221" fmla="*/ 517307 h 6415289"/>
                <a:gd name="connsiteX13222" fmla="*/ 4380525 w 6552172"/>
                <a:gd name="connsiteY13222" fmla="*/ 517301 h 6415289"/>
                <a:gd name="connsiteX13223" fmla="*/ 4387077 w 6552172"/>
                <a:gd name="connsiteY13223" fmla="*/ 3055226 h 6415289"/>
                <a:gd name="connsiteX13224" fmla="*/ 4383960 w 6552172"/>
                <a:gd name="connsiteY13224" fmla="*/ 3056625 h 6415289"/>
                <a:gd name="connsiteX13225" fmla="*/ 4380907 w 6552172"/>
                <a:gd name="connsiteY13225" fmla="*/ 3053254 h 6415289"/>
                <a:gd name="connsiteX13226" fmla="*/ 4383960 w 6552172"/>
                <a:gd name="connsiteY13226" fmla="*/ 3051918 h 6415289"/>
                <a:gd name="connsiteX13227" fmla="*/ 4386695 w 6552172"/>
                <a:gd name="connsiteY13227" fmla="*/ 3055035 h 6415289"/>
                <a:gd name="connsiteX13228" fmla="*/ 4381480 w 6552172"/>
                <a:gd name="connsiteY13228" fmla="*/ 262045 h 6415289"/>
                <a:gd name="connsiteX13229" fmla="*/ 4382243 w 6552172"/>
                <a:gd name="connsiteY13229" fmla="*/ 246907 h 6415289"/>
                <a:gd name="connsiteX13230" fmla="*/ 4388604 w 6552172"/>
                <a:gd name="connsiteY13230" fmla="*/ 253586 h 6415289"/>
                <a:gd name="connsiteX13231" fmla="*/ 4381098 w 6552172"/>
                <a:gd name="connsiteY13231" fmla="*/ 261855 h 6415289"/>
                <a:gd name="connsiteX13232" fmla="*/ 4388604 w 6552172"/>
                <a:gd name="connsiteY13232" fmla="*/ 111615 h 6415289"/>
                <a:gd name="connsiteX13233" fmla="*/ 4383579 w 6552172"/>
                <a:gd name="connsiteY13233" fmla="*/ 114795 h 6415289"/>
                <a:gd name="connsiteX13234" fmla="*/ 4382434 w 6552172"/>
                <a:gd name="connsiteY13234" fmla="*/ 111615 h 6415289"/>
                <a:gd name="connsiteX13235" fmla="*/ 4387459 w 6552172"/>
                <a:gd name="connsiteY13235" fmla="*/ 108498 h 6415289"/>
                <a:gd name="connsiteX13236" fmla="*/ 4388222 w 6552172"/>
                <a:gd name="connsiteY13236" fmla="*/ 111424 h 6415289"/>
                <a:gd name="connsiteX13237" fmla="*/ 4382243 w 6552172"/>
                <a:gd name="connsiteY13237" fmla="*/ 160846 h 6415289"/>
                <a:gd name="connsiteX13238" fmla="*/ 4386886 w 6552172"/>
                <a:gd name="connsiteY13238" fmla="*/ 167207 h 6415289"/>
                <a:gd name="connsiteX13239" fmla="*/ 4382243 w 6552172"/>
                <a:gd name="connsiteY13239" fmla="*/ 171532 h 6415289"/>
                <a:gd name="connsiteX13240" fmla="*/ 4377600 w 6552172"/>
                <a:gd name="connsiteY13240" fmla="*/ 165172 h 6415289"/>
                <a:gd name="connsiteX13241" fmla="*/ 4382052 w 6552172"/>
                <a:gd name="connsiteY13241" fmla="*/ 160656 h 6415289"/>
                <a:gd name="connsiteX13242" fmla="*/ 4377790 w 6552172"/>
                <a:gd name="connsiteY13242" fmla="*/ 290987 h 6415289"/>
                <a:gd name="connsiteX13243" fmla="*/ 4379126 w 6552172"/>
                <a:gd name="connsiteY13243" fmla="*/ 294103 h 6415289"/>
                <a:gd name="connsiteX13244" fmla="*/ 4375818 w 6552172"/>
                <a:gd name="connsiteY13244" fmla="*/ 297284 h 6415289"/>
                <a:gd name="connsiteX13245" fmla="*/ 4374483 w 6552172"/>
                <a:gd name="connsiteY13245" fmla="*/ 294103 h 6415289"/>
                <a:gd name="connsiteX13246" fmla="*/ 4377600 w 6552172"/>
                <a:gd name="connsiteY13246" fmla="*/ 290987 h 6415289"/>
                <a:gd name="connsiteX13247" fmla="*/ 4378808 w 6552172"/>
                <a:gd name="connsiteY13247" fmla="*/ 455220 h 6415289"/>
                <a:gd name="connsiteX13248" fmla="*/ 4366087 w 6552172"/>
                <a:gd name="connsiteY13248" fmla="*/ 458401 h 6415289"/>
                <a:gd name="connsiteX13249" fmla="*/ 4371366 w 6552172"/>
                <a:gd name="connsiteY13249" fmla="*/ 445170 h 6415289"/>
                <a:gd name="connsiteX13250" fmla="*/ 4378617 w 6552172"/>
                <a:gd name="connsiteY13250" fmla="*/ 455029 h 6415289"/>
                <a:gd name="connsiteX13251" fmla="*/ 4371175 w 6552172"/>
                <a:gd name="connsiteY13251" fmla="*/ 2861351 h 6415289"/>
                <a:gd name="connsiteX13252" fmla="*/ 4368186 w 6552172"/>
                <a:gd name="connsiteY13252" fmla="*/ 2864468 h 6415289"/>
                <a:gd name="connsiteX13253" fmla="*/ 4368122 w 6552172"/>
                <a:gd name="connsiteY13253" fmla="*/ 2864468 h 6415289"/>
                <a:gd name="connsiteX13254" fmla="*/ 4365006 w 6552172"/>
                <a:gd name="connsiteY13254" fmla="*/ 2861351 h 6415289"/>
                <a:gd name="connsiteX13255" fmla="*/ 4368122 w 6552172"/>
                <a:gd name="connsiteY13255" fmla="*/ 2858171 h 6415289"/>
                <a:gd name="connsiteX13256" fmla="*/ 4371175 w 6552172"/>
                <a:gd name="connsiteY13256" fmla="*/ 2861351 h 6415289"/>
                <a:gd name="connsiteX13257" fmla="*/ 4371175 w 6552172"/>
                <a:gd name="connsiteY13257" fmla="*/ 2861351 h 6415289"/>
                <a:gd name="connsiteX13258" fmla="*/ 4357754 w 6552172"/>
                <a:gd name="connsiteY13258" fmla="*/ 342508 h 6415289"/>
                <a:gd name="connsiteX13259" fmla="*/ 4360362 w 6552172"/>
                <a:gd name="connsiteY13259" fmla="*/ 335194 h 6415289"/>
                <a:gd name="connsiteX13260" fmla="*/ 4365006 w 6552172"/>
                <a:gd name="connsiteY13260" fmla="*/ 339901 h 6415289"/>
                <a:gd name="connsiteX13261" fmla="*/ 4357754 w 6552172"/>
                <a:gd name="connsiteY13261" fmla="*/ 342190 h 6415289"/>
                <a:gd name="connsiteX13262" fmla="*/ 4363415 w 6552172"/>
                <a:gd name="connsiteY13262" fmla="*/ 3940828 h 6415289"/>
                <a:gd name="connsiteX13263" fmla="*/ 4368313 w 6552172"/>
                <a:gd name="connsiteY13263" fmla="*/ 3937712 h 6415289"/>
                <a:gd name="connsiteX13264" fmla="*/ 4371175 w 6552172"/>
                <a:gd name="connsiteY13264" fmla="*/ 3940822 h 6415289"/>
                <a:gd name="connsiteX13265" fmla="*/ 4371175 w 6552172"/>
                <a:gd name="connsiteY13265" fmla="*/ 3940828 h 6415289"/>
                <a:gd name="connsiteX13266" fmla="*/ 4366341 w 6552172"/>
                <a:gd name="connsiteY13266" fmla="*/ 3944009 h 6415289"/>
                <a:gd name="connsiteX13267" fmla="*/ 4363415 w 6552172"/>
                <a:gd name="connsiteY13267" fmla="*/ 3940510 h 6415289"/>
                <a:gd name="connsiteX13268" fmla="*/ 4372765 w 6552172"/>
                <a:gd name="connsiteY13268" fmla="*/ 6284561 h 6415289"/>
                <a:gd name="connsiteX13269" fmla="*/ 4375818 w 6552172"/>
                <a:gd name="connsiteY13269" fmla="*/ 6287678 h 6415289"/>
                <a:gd name="connsiteX13270" fmla="*/ 4372765 w 6552172"/>
                <a:gd name="connsiteY13270" fmla="*/ 6290794 h 6415289"/>
                <a:gd name="connsiteX13271" fmla="*/ 4369649 w 6552172"/>
                <a:gd name="connsiteY13271" fmla="*/ 6287678 h 6415289"/>
                <a:gd name="connsiteX13272" fmla="*/ 4372765 w 6552172"/>
                <a:gd name="connsiteY13272" fmla="*/ 6284561 h 6415289"/>
                <a:gd name="connsiteX13273" fmla="*/ 4387968 w 6552172"/>
                <a:gd name="connsiteY13273" fmla="*/ 3750770 h 6415289"/>
                <a:gd name="connsiteX13274" fmla="*/ 4395982 w 6552172"/>
                <a:gd name="connsiteY13274" fmla="*/ 3757131 h 6415289"/>
                <a:gd name="connsiteX13275" fmla="*/ 4389621 w 6552172"/>
                <a:gd name="connsiteY13275" fmla="*/ 3761329 h 6415289"/>
                <a:gd name="connsiteX13276" fmla="*/ 4383515 w 6552172"/>
                <a:gd name="connsiteY13276" fmla="*/ 3756876 h 6415289"/>
                <a:gd name="connsiteX13277" fmla="*/ 4387968 w 6552172"/>
                <a:gd name="connsiteY13277" fmla="*/ 3750770 h 6415289"/>
                <a:gd name="connsiteX13278" fmla="*/ 4395791 w 6552172"/>
                <a:gd name="connsiteY13278" fmla="*/ 4324379 h 6415289"/>
                <a:gd name="connsiteX13279" fmla="*/ 4402152 w 6552172"/>
                <a:gd name="connsiteY13279" fmla="*/ 4327560 h 6415289"/>
                <a:gd name="connsiteX13280" fmla="*/ 4397699 w 6552172"/>
                <a:gd name="connsiteY13280" fmla="*/ 4330677 h 6415289"/>
                <a:gd name="connsiteX13281" fmla="*/ 4391339 w 6552172"/>
                <a:gd name="connsiteY13281" fmla="*/ 4327560 h 6415289"/>
                <a:gd name="connsiteX13282" fmla="*/ 4395791 w 6552172"/>
                <a:gd name="connsiteY13282" fmla="*/ 4324379 h 6415289"/>
                <a:gd name="connsiteX13283" fmla="*/ 4398526 w 6552172"/>
                <a:gd name="connsiteY13283" fmla="*/ 4290795 h 6415289"/>
                <a:gd name="connsiteX13284" fmla="*/ 4404442 w 6552172"/>
                <a:gd name="connsiteY13284" fmla="*/ 4290795 h 6415289"/>
                <a:gd name="connsiteX13285" fmla="*/ 4400371 w 6552172"/>
                <a:gd name="connsiteY13285" fmla="*/ 4292449 h 6415289"/>
                <a:gd name="connsiteX13286" fmla="*/ 4398526 w 6552172"/>
                <a:gd name="connsiteY13286" fmla="*/ 4290795 h 6415289"/>
                <a:gd name="connsiteX13287" fmla="*/ 4400625 w 6552172"/>
                <a:gd name="connsiteY13287" fmla="*/ 4387287 h 6415289"/>
                <a:gd name="connsiteX13288" fmla="*/ 4405269 w 6552172"/>
                <a:gd name="connsiteY13288" fmla="*/ 4392375 h 6415289"/>
                <a:gd name="connsiteX13289" fmla="*/ 4400625 w 6552172"/>
                <a:gd name="connsiteY13289" fmla="*/ 4393584 h 6415289"/>
                <a:gd name="connsiteX13290" fmla="*/ 4395982 w 6552172"/>
                <a:gd name="connsiteY13290" fmla="*/ 4388495 h 6415289"/>
                <a:gd name="connsiteX13291" fmla="*/ 4400625 w 6552172"/>
                <a:gd name="connsiteY13291" fmla="*/ 4387287 h 6415289"/>
                <a:gd name="connsiteX13292" fmla="*/ 4402979 w 6552172"/>
                <a:gd name="connsiteY13292" fmla="*/ 4266433 h 6415289"/>
                <a:gd name="connsiteX13293" fmla="*/ 4405078 w 6552172"/>
                <a:gd name="connsiteY13293" fmla="*/ 4252185 h 6415289"/>
                <a:gd name="connsiteX13294" fmla="*/ 4418753 w 6552172"/>
                <a:gd name="connsiteY13294" fmla="*/ 4268978 h 6415289"/>
                <a:gd name="connsiteX13295" fmla="*/ 4402979 w 6552172"/>
                <a:gd name="connsiteY13295" fmla="*/ 4266433 h 6415289"/>
                <a:gd name="connsiteX13296" fmla="*/ 4408640 w 6552172"/>
                <a:gd name="connsiteY13296" fmla="*/ 2736999 h 6415289"/>
                <a:gd name="connsiteX13297" fmla="*/ 4410484 w 6552172"/>
                <a:gd name="connsiteY13297" fmla="*/ 2735091 h 6415289"/>
                <a:gd name="connsiteX13298" fmla="*/ 4410484 w 6552172"/>
                <a:gd name="connsiteY13298" fmla="*/ 2741134 h 6415289"/>
                <a:gd name="connsiteX13299" fmla="*/ 4408640 w 6552172"/>
                <a:gd name="connsiteY13299" fmla="*/ 2736809 h 6415289"/>
                <a:gd name="connsiteX13300" fmla="*/ 4411502 w 6552172"/>
                <a:gd name="connsiteY13300" fmla="*/ 1848598 h 6415289"/>
                <a:gd name="connsiteX13301" fmla="*/ 4414555 w 6552172"/>
                <a:gd name="connsiteY13301" fmla="*/ 1843701 h 6415289"/>
                <a:gd name="connsiteX13302" fmla="*/ 4417672 w 6552172"/>
                <a:gd name="connsiteY13302" fmla="*/ 1846627 h 6415289"/>
                <a:gd name="connsiteX13303" fmla="*/ 4414555 w 6552172"/>
                <a:gd name="connsiteY13303" fmla="*/ 1851588 h 6415289"/>
                <a:gd name="connsiteX13304" fmla="*/ 4411502 w 6552172"/>
                <a:gd name="connsiteY13304" fmla="*/ 1848537 h 6415289"/>
                <a:gd name="connsiteX13305" fmla="*/ 4411502 w 6552172"/>
                <a:gd name="connsiteY13305" fmla="*/ 1848408 h 6415289"/>
                <a:gd name="connsiteX13306" fmla="*/ 4408195 w 6552172"/>
                <a:gd name="connsiteY13306" fmla="*/ 6221780 h 6415289"/>
                <a:gd name="connsiteX13307" fmla="*/ 4411502 w 6552172"/>
                <a:gd name="connsiteY13307" fmla="*/ 6224961 h 6415289"/>
                <a:gd name="connsiteX13308" fmla="*/ 4411502 w 6552172"/>
                <a:gd name="connsiteY13308" fmla="*/ 6224961 h 6415289"/>
                <a:gd name="connsiteX13309" fmla="*/ 4410166 w 6552172"/>
                <a:gd name="connsiteY13309" fmla="*/ 6228078 h 6415289"/>
                <a:gd name="connsiteX13310" fmla="*/ 4406859 w 6552172"/>
                <a:gd name="connsiteY13310" fmla="*/ 6224961 h 6415289"/>
                <a:gd name="connsiteX13311" fmla="*/ 4408195 w 6552172"/>
                <a:gd name="connsiteY13311" fmla="*/ 6221590 h 6415289"/>
                <a:gd name="connsiteX13312" fmla="*/ 4415891 w 6552172"/>
                <a:gd name="connsiteY13312" fmla="*/ 4418709 h 6415289"/>
                <a:gd name="connsiteX13313" fmla="*/ 4414046 w 6552172"/>
                <a:gd name="connsiteY13313" fmla="*/ 4416801 h 6415289"/>
                <a:gd name="connsiteX13314" fmla="*/ 4419962 w 6552172"/>
                <a:gd name="connsiteY13314" fmla="*/ 4416801 h 6415289"/>
                <a:gd name="connsiteX13315" fmla="*/ 4415891 w 6552172"/>
                <a:gd name="connsiteY13315" fmla="*/ 4418518 h 6415289"/>
                <a:gd name="connsiteX13316" fmla="*/ 4419199 w 6552172"/>
                <a:gd name="connsiteY13316" fmla="*/ 3641684 h 6415289"/>
                <a:gd name="connsiteX13317" fmla="*/ 4419199 w 6552172"/>
                <a:gd name="connsiteY13317" fmla="*/ 3635323 h 6415289"/>
                <a:gd name="connsiteX13318" fmla="*/ 4430012 w 6552172"/>
                <a:gd name="connsiteY13318" fmla="*/ 3636595 h 6415289"/>
                <a:gd name="connsiteX13319" fmla="*/ 4419199 w 6552172"/>
                <a:gd name="connsiteY13319" fmla="*/ 3641493 h 6415289"/>
                <a:gd name="connsiteX13320" fmla="*/ 4420789 w 6552172"/>
                <a:gd name="connsiteY13320" fmla="*/ 3395079 h 6415289"/>
                <a:gd name="connsiteX13321" fmla="*/ 4425687 w 6552172"/>
                <a:gd name="connsiteY13321" fmla="*/ 3390118 h 6415289"/>
                <a:gd name="connsiteX13322" fmla="*/ 4429376 w 6552172"/>
                <a:gd name="connsiteY13322" fmla="*/ 3393870 h 6415289"/>
                <a:gd name="connsiteX13323" fmla="*/ 4420789 w 6552172"/>
                <a:gd name="connsiteY13323" fmla="*/ 3395015 h 6415289"/>
                <a:gd name="connsiteX13324" fmla="*/ 4434719 w 6552172"/>
                <a:gd name="connsiteY13324" fmla="*/ 4450449 h 6415289"/>
                <a:gd name="connsiteX13325" fmla="*/ 4441079 w 6552172"/>
                <a:gd name="connsiteY13325" fmla="*/ 4453566 h 6415289"/>
                <a:gd name="connsiteX13326" fmla="*/ 4430502 w 6552172"/>
                <a:gd name="connsiteY13326" fmla="*/ 4455709 h 6415289"/>
                <a:gd name="connsiteX13327" fmla="*/ 4428358 w 6552172"/>
                <a:gd name="connsiteY13327" fmla="*/ 4453566 h 6415289"/>
                <a:gd name="connsiteX13328" fmla="*/ 4434719 w 6552172"/>
                <a:gd name="connsiteY13328" fmla="*/ 4450258 h 6415289"/>
                <a:gd name="connsiteX13329" fmla="*/ 4451765 w 6552172"/>
                <a:gd name="connsiteY13329" fmla="*/ 4002082 h 6415289"/>
                <a:gd name="connsiteX13330" fmla="*/ 4457236 w 6552172"/>
                <a:gd name="connsiteY13330" fmla="*/ 4006026 h 6415289"/>
                <a:gd name="connsiteX13331" fmla="*/ 4451765 w 6552172"/>
                <a:gd name="connsiteY13331" fmla="*/ 4009969 h 6415289"/>
                <a:gd name="connsiteX13332" fmla="*/ 4446359 w 6552172"/>
                <a:gd name="connsiteY13332" fmla="*/ 4006026 h 6415289"/>
                <a:gd name="connsiteX13333" fmla="*/ 4451765 w 6552172"/>
                <a:gd name="connsiteY13333" fmla="*/ 4001891 h 6415289"/>
                <a:gd name="connsiteX13334" fmla="*/ 4448712 w 6552172"/>
                <a:gd name="connsiteY13334" fmla="*/ 3528590 h 6415289"/>
                <a:gd name="connsiteX13335" fmla="*/ 4451893 w 6552172"/>
                <a:gd name="connsiteY13335" fmla="*/ 3525410 h 6415289"/>
                <a:gd name="connsiteX13336" fmla="*/ 4455073 w 6552172"/>
                <a:gd name="connsiteY13336" fmla="*/ 3528590 h 6415289"/>
                <a:gd name="connsiteX13337" fmla="*/ 4451893 w 6552172"/>
                <a:gd name="connsiteY13337" fmla="*/ 3531771 h 6415289"/>
                <a:gd name="connsiteX13338" fmla="*/ 4448712 w 6552172"/>
                <a:gd name="connsiteY13338" fmla="*/ 3528590 h 6415289"/>
                <a:gd name="connsiteX13339" fmla="*/ 4447376 w 6552172"/>
                <a:gd name="connsiteY13339" fmla="*/ 4167270 h 6415289"/>
                <a:gd name="connsiteX13340" fmla="*/ 4451066 w 6552172"/>
                <a:gd name="connsiteY13340" fmla="*/ 4171022 h 6415289"/>
                <a:gd name="connsiteX13341" fmla="*/ 4442479 w 6552172"/>
                <a:gd name="connsiteY13341" fmla="*/ 4172231 h 6415289"/>
                <a:gd name="connsiteX13342" fmla="*/ 4447243 w 6552172"/>
                <a:gd name="connsiteY13342" fmla="*/ 4167085 h 6415289"/>
                <a:gd name="connsiteX13343" fmla="*/ 4447376 w 6552172"/>
                <a:gd name="connsiteY13343" fmla="*/ 4167079 h 6415289"/>
                <a:gd name="connsiteX13344" fmla="*/ 4445596 w 6552172"/>
                <a:gd name="connsiteY13344" fmla="*/ 4294484 h 6415289"/>
                <a:gd name="connsiteX13345" fmla="*/ 4448712 w 6552172"/>
                <a:gd name="connsiteY13345" fmla="*/ 4297792 h 6415289"/>
                <a:gd name="connsiteX13346" fmla="*/ 4445596 w 6552172"/>
                <a:gd name="connsiteY13346" fmla="*/ 4299191 h 6415289"/>
                <a:gd name="connsiteX13347" fmla="*/ 4442479 w 6552172"/>
                <a:gd name="connsiteY13347" fmla="*/ 4295953 h 6415289"/>
                <a:gd name="connsiteX13348" fmla="*/ 4442479 w 6552172"/>
                <a:gd name="connsiteY13348" fmla="*/ 4295883 h 6415289"/>
                <a:gd name="connsiteX13349" fmla="*/ 4445596 w 6552172"/>
                <a:gd name="connsiteY13349" fmla="*/ 4294484 h 6415289"/>
                <a:gd name="connsiteX13350" fmla="*/ 4453483 w 6552172"/>
                <a:gd name="connsiteY13350" fmla="*/ 4384361 h 6415289"/>
                <a:gd name="connsiteX13351" fmla="*/ 4455487 w 6552172"/>
                <a:gd name="connsiteY13351" fmla="*/ 4375590 h 6415289"/>
                <a:gd name="connsiteX13352" fmla="*/ 4459844 w 6552172"/>
                <a:gd name="connsiteY13352" fmla="*/ 4374693 h 6415289"/>
                <a:gd name="connsiteX13353" fmla="*/ 4463533 w 6552172"/>
                <a:gd name="connsiteY13353" fmla="*/ 4379972 h 6415289"/>
                <a:gd name="connsiteX13354" fmla="*/ 4453483 w 6552172"/>
                <a:gd name="connsiteY13354" fmla="*/ 4384361 h 6415289"/>
                <a:gd name="connsiteX13355" fmla="*/ 4454882 w 6552172"/>
                <a:gd name="connsiteY13355" fmla="*/ 4072686 h 6415289"/>
                <a:gd name="connsiteX13356" fmla="*/ 4451193 w 6552172"/>
                <a:gd name="connsiteY13356" fmla="*/ 4068933 h 6415289"/>
                <a:gd name="connsiteX13357" fmla="*/ 4458635 w 6552172"/>
                <a:gd name="connsiteY13357" fmla="*/ 4068933 h 6415289"/>
                <a:gd name="connsiteX13358" fmla="*/ 4454882 w 6552172"/>
                <a:gd name="connsiteY13358" fmla="*/ 4072686 h 6415289"/>
                <a:gd name="connsiteX13359" fmla="*/ 4453165 w 6552172"/>
                <a:gd name="connsiteY13359" fmla="*/ 3210555 h 6415289"/>
                <a:gd name="connsiteX13360" fmla="*/ 4450239 w 6552172"/>
                <a:gd name="connsiteY13360" fmla="*/ 3207374 h 6415289"/>
                <a:gd name="connsiteX13361" fmla="*/ 4455073 w 6552172"/>
                <a:gd name="connsiteY13361" fmla="*/ 3204258 h 6415289"/>
                <a:gd name="connsiteX13362" fmla="*/ 4457999 w 6552172"/>
                <a:gd name="connsiteY13362" fmla="*/ 3207304 h 6415289"/>
                <a:gd name="connsiteX13363" fmla="*/ 4457999 w 6552172"/>
                <a:gd name="connsiteY13363" fmla="*/ 3207374 h 6415289"/>
                <a:gd name="connsiteX13364" fmla="*/ 4453165 w 6552172"/>
                <a:gd name="connsiteY13364" fmla="*/ 3210555 h 6415289"/>
                <a:gd name="connsiteX13365" fmla="*/ 4442733 w 6552172"/>
                <a:gd name="connsiteY13365" fmla="*/ 1975367 h 6415289"/>
                <a:gd name="connsiteX13366" fmla="*/ 4444641 w 6552172"/>
                <a:gd name="connsiteY13366" fmla="*/ 1984845 h 6415289"/>
                <a:gd name="connsiteX13367" fmla="*/ 4441461 w 6552172"/>
                <a:gd name="connsiteY13367" fmla="*/ 1989806 h 6415289"/>
                <a:gd name="connsiteX13368" fmla="*/ 4434591 w 6552172"/>
                <a:gd name="connsiteY13368" fmla="*/ 1975686 h 6415289"/>
                <a:gd name="connsiteX13369" fmla="*/ 4442733 w 6552172"/>
                <a:gd name="connsiteY13369" fmla="*/ 1975367 h 6415289"/>
                <a:gd name="connsiteX13370" fmla="*/ 4437708 w 6552172"/>
                <a:gd name="connsiteY13370" fmla="*/ 3193253 h 6415289"/>
                <a:gd name="connsiteX13371" fmla="*/ 4436945 w 6552172"/>
                <a:gd name="connsiteY13371" fmla="*/ 3198024 h 6415289"/>
                <a:gd name="connsiteX13372" fmla="*/ 4430584 w 6552172"/>
                <a:gd name="connsiteY13372" fmla="*/ 3191155 h 6415289"/>
                <a:gd name="connsiteX13373" fmla="*/ 4437454 w 6552172"/>
                <a:gd name="connsiteY13373" fmla="*/ 3193253 h 6415289"/>
                <a:gd name="connsiteX13374" fmla="*/ 4432938 w 6552172"/>
                <a:gd name="connsiteY13374" fmla="*/ 2979852 h 6415289"/>
                <a:gd name="connsiteX13375" fmla="*/ 4421807 w 6552172"/>
                <a:gd name="connsiteY13375" fmla="*/ 2985131 h 6415289"/>
                <a:gd name="connsiteX13376" fmla="*/ 4425941 w 6552172"/>
                <a:gd name="connsiteY13376" fmla="*/ 2974636 h 6415289"/>
                <a:gd name="connsiteX13377" fmla="*/ 4432683 w 6552172"/>
                <a:gd name="connsiteY13377" fmla="*/ 2979852 h 6415289"/>
                <a:gd name="connsiteX13378" fmla="*/ 4419771 w 6552172"/>
                <a:gd name="connsiteY13378" fmla="*/ 2908548 h 6415289"/>
                <a:gd name="connsiteX13379" fmla="*/ 4414810 w 6552172"/>
                <a:gd name="connsiteY13379" fmla="*/ 2903587 h 6415289"/>
                <a:gd name="connsiteX13380" fmla="*/ 4414810 w 6552172"/>
                <a:gd name="connsiteY13380" fmla="*/ 2903523 h 6415289"/>
                <a:gd name="connsiteX13381" fmla="*/ 4423460 w 6552172"/>
                <a:gd name="connsiteY13381" fmla="*/ 2904795 h 6415289"/>
                <a:gd name="connsiteX13382" fmla="*/ 4419516 w 6552172"/>
                <a:gd name="connsiteY13382" fmla="*/ 2908548 h 6415289"/>
                <a:gd name="connsiteX13383" fmla="*/ 4416400 w 6552172"/>
                <a:gd name="connsiteY13383" fmla="*/ 536001 h 6415289"/>
                <a:gd name="connsiteX13384" fmla="*/ 4412144 w 6552172"/>
                <a:gd name="connsiteY13384" fmla="*/ 532535 h 6415289"/>
                <a:gd name="connsiteX13385" fmla="*/ 4412266 w 6552172"/>
                <a:gd name="connsiteY13385" fmla="*/ 531104 h 6415289"/>
                <a:gd name="connsiteX13386" fmla="*/ 4420471 w 6552172"/>
                <a:gd name="connsiteY13386" fmla="*/ 530531 h 6415289"/>
                <a:gd name="connsiteX13387" fmla="*/ 4416146 w 6552172"/>
                <a:gd name="connsiteY13387" fmla="*/ 536192 h 6415289"/>
                <a:gd name="connsiteX13388" fmla="*/ 4410039 w 6552172"/>
                <a:gd name="connsiteY13388" fmla="*/ 513739 h 6415289"/>
                <a:gd name="connsiteX13389" fmla="*/ 4408131 w 6552172"/>
                <a:gd name="connsiteY13389" fmla="*/ 511831 h 6415289"/>
                <a:gd name="connsiteX13390" fmla="*/ 4414046 w 6552172"/>
                <a:gd name="connsiteY13390" fmla="*/ 511831 h 6415289"/>
                <a:gd name="connsiteX13391" fmla="*/ 4409721 w 6552172"/>
                <a:gd name="connsiteY13391" fmla="*/ 513930 h 6415289"/>
                <a:gd name="connsiteX13392" fmla="*/ 4408704 w 6552172"/>
                <a:gd name="connsiteY13392" fmla="*/ 422717 h 6415289"/>
                <a:gd name="connsiteX13393" fmla="*/ 4405587 w 6552172"/>
                <a:gd name="connsiteY13393" fmla="*/ 418010 h 6415289"/>
                <a:gd name="connsiteX13394" fmla="*/ 4408704 w 6552172"/>
                <a:gd name="connsiteY13394" fmla="*/ 413303 h 6415289"/>
                <a:gd name="connsiteX13395" fmla="*/ 4411820 w 6552172"/>
                <a:gd name="connsiteY13395" fmla="*/ 418010 h 6415289"/>
                <a:gd name="connsiteX13396" fmla="*/ 4408385 w 6552172"/>
                <a:gd name="connsiteY13396" fmla="*/ 422908 h 6415289"/>
                <a:gd name="connsiteX13397" fmla="*/ 4407177 w 6552172"/>
                <a:gd name="connsiteY13397" fmla="*/ 3525028 h 6415289"/>
                <a:gd name="connsiteX13398" fmla="*/ 4405968 w 6552172"/>
                <a:gd name="connsiteY13398" fmla="*/ 3528209 h 6415289"/>
                <a:gd name="connsiteX13399" fmla="*/ 4400943 w 6552172"/>
                <a:gd name="connsiteY13399" fmla="*/ 3525028 h 6415289"/>
                <a:gd name="connsiteX13400" fmla="*/ 4402152 w 6552172"/>
                <a:gd name="connsiteY13400" fmla="*/ 3521912 h 6415289"/>
                <a:gd name="connsiteX13401" fmla="*/ 4406859 w 6552172"/>
                <a:gd name="connsiteY13401" fmla="*/ 3525219 h 6415289"/>
                <a:gd name="connsiteX13402" fmla="*/ 4402533 w 6552172"/>
                <a:gd name="connsiteY13402" fmla="*/ 1851206 h 6415289"/>
                <a:gd name="connsiteX13403" fmla="*/ 4399417 w 6552172"/>
                <a:gd name="connsiteY13403" fmla="*/ 1847840 h 6415289"/>
                <a:gd name="connsiteX13404" fmla="*/ 4399417 w 6552172"/>
                <a:gd name="connsiteY13404" fmla="*/ 1847835 h 6415289"/>
                <a:gd name="connsiteX13405" fmla="*/ 4402533 w 6552172"/>
                <a:gd name="connsiteY13405" fmla="*/ 1846436 h 6415289"/>
                <a:gd name="connsiteX13406" fmla="*/ 4405587 w 6552172"/>
                <a:gd name="connsiteY13406" fmla="*/ 1849807 h 6415289"/>
                <a:gd name="connsiteX13407" fmla="*/ 4402216 w 6552172"/>
                <a:gd name="connsiteY13407" fmla="*/ 1851397 h 6415289"/>
                <a:gd name="connsiteX13408" fmla="*/ 4404569 w 6552172"/>
                <a:gd name="connsiteY13408" fmla="*/ 1881165 h 6415289"/>
                <a:gd name="connsiteX13409" fmla="*/ 4403297 w 6552172"/>
                <a:gd name="connsiteY13409" fmla="*/ 1890007 h 6415289"/>
                <a:gd name="connsiteX13410" fmla="*/ 4400244 w 6552172"/>
                <a:gd name="connsiteY13410" fmla="*/ 1896940 h 6415289"/>
                <a:gd name="connsiteX13411" fmla="*/ 4398208 w 6552172"/>
                <a:gd name="connsiteY13411" fmla="*/ 1889752 h 6415289"/>
                <a:gd name="connsiteX13412" fmla="*/ 4404569 w 6552172"/>
                <a:gd name="connsiteY13412" fmla="*/ 1881165 h 6415289"/>
                <a:gd name="connsiteX13413" fmla="*/ 4399226 w 6552172"/>
                <a:gd name="connsiteY13413" fmla="*/ 3638758 h 6415289"/>
                <a:gd name="connsiteX13414" fmla="*/ 4394583 w 6552172"/>
                <a:gd name="connsiteY13414" fmla="*/ 3645119 h 6415289"/>
                <a:gd name="connsiteX13415" fmla="*/ 4389939 w 6552172"/>
                <a:gd name="connsiteY13415" fmla="*/ 3638758 h 6415289"/>
                <a:gd name="connsiteX13416" fmla="*/ 4394583 w 6552172"/>
                <a:gd name="connsiteY13416" fmla="*/ 3632397 h 6415289"/>
                <a:gd name="connsiteX13417" fmla="*/ 4399099 w 6552172"/>
                <a:gd name="connsiteY13417" fmla="*/ 3638503 h 6415289"/>
                <a:gd name="connsiteX13418" fmla="*/ 4387204 w 6552172"/>
                <a:gd name="connsiteY13418" fmla="*/ 1715405 h 6415289"/>
                <a:gd name="connsiteX13419" fmla="*/ 4384088 w 6552172"/>
                <a:gd name="connsiteY13419" fmla="*/ 1711589 h 6415289"/>
                <a:gd name="connsiteX13420" fmla="*/ 4391339 w 6552172"/>
                <a:gd name="connsiteY13420" fmla="*/ 1710316 h 6415289"/>
                <a:gd name="connsiteX13421" fmla="*/ 4387204 w 6552172"/>
                <a:gd name="connsiteY13421" fmla="*/ 1715405 h 6415289"/>
                <a:gd name="connsiteX13422" fmla="*/ 4385487 w 6552172"/>
                <a:gd name="connsiteY13422" fmla="*/ 73577 h 6415289"/>
                <a:gd name="connsiteX13423" fmla="*/ 4370666 w 6552172"/>
                <a:gd name="connsiteY13423" fmla="*/ 76567 h 6415289"/>
                <a:gd name="connsiteX13424" fmla="*/ 4366952 w 6552172"/>
                <a:gd name="connsiteY13424" fmla="*/ 62103 h 6415289"/>
                <a:gd name="connsiteX13425" fmla="*/ 4371811 w 6552172"/>
                <a:gd name="connsiteY13425" fmla="*/ 57803 h 6415289"/>
                <a:gd name="connsiteX13426" fmla="*/ 4384851 w 6552172"/>
                <a:gd name="connsiteY13426" fmla="*/ 60665 h 6415289"/>
                <a:gd name="connsiteX13427" fmla="*/ 4385487 w 6552172"/>
                <a:gd name="connsiteY13427" fmla="*/ 73577 h 6415289"/>
                <a:gd name="connsiteX13428" fmla="*/ 4370094 w 6552172"/>
                <a:gd name="connsiteY13428" fmla="*/ 86299 h 6415289"/>
                <a:gd name="connsiteX13429" fmla="*/ 4373020 w 6552172"/>
                <a:gd name="connsiteY13429" fmla="*/ 89416 h 6415289"/>
                <a:gd name="connsiteX13430" fmla="*/ 4368186 w 6552172"/>
                <a:gd name="connsiteY13430" fmla="*/ 92596 h 6415289"/>
                <a:gd name="connsiteX13431" fmla="*/ 4365260 w 6552172"/>
                <a:gd name="connsiteY13431" fmla="*/ 89416 h 6415289"/>
                <a:gd name="connsiteX13432" fmla="*/ 4369839 w 6552172"/>
                <a:gd name="connsiteY13432" fmla="*/ 86299 h 6415289"/>
                <a:gd name="connsiteX13433" fmla="*/ 4366405 w 6552172"/>
                <a:gd name="connsiteY13433" fmla="*/ 196403 h 6415289"/>
                <a:gd name="connsiteX13434" fmla="*/ 4362143 w 6552172"/>
                <a:gd name="connsiteY13434" fmla="*/ 199583 h 6415289"/>
                <a:gd name="connsiteX13435" fmla="*/ 4354001 w 6552172"/>
                <a:gd name="connsiteY13435" fmla="*/ 196403 h 6415289"/>
                <a:gd name="connsiteX13436" fmla="*/ 4358326 w 6552172"/>
                <a:gd name="connsiteY13436" fmla="*/ 193286 h 6415289"/>
                <a:gd name="connsiteX13437" fmla="*/ 4366405 w 6552172"/>
                <a:gd name="connsiteY13437" fmla="*/ 196403 h 6415289"/>
                <a:gd name="connsiteX13438" fmla="*/ 4357436 w 6552172"/>
                <a:gd name="connsiteY13438" fmla="*/ 2578999 h 6415289"/>
                <a:gd name="connsiteX13439" fmla="*/ 4357436 w 6552172"/>
                <a:gd name="connsiteY13439" fmla="*/ 2578999 h 6415289"/>
                <a:gd name="connsiteX13440" fmla="*/ 4358008 w 6552172"/>
                <a:gd name="connsiteY13440" fmla="*/ 2584915 h 6415289"/>
                <a:gd name="connsiteX13441" fmla="*/ 4354319 w 6552172"/>
                <a:gd name="connsiteY13441" fmla="*/ 2584915 h 6415289"/>
                <a:gd name="connsiteX13442" fmla="*/ 4357563 w 6552172"/>
                <a:gd name="connsiteY13442" fmla="*/ 2578999 h 6415289"/>
                <a:gd name="connsiteX13443" fmla="*/ 4348913 w 6552172"/>
                <a:gd name="connsiteY13443" fmla="*/ 6171276 h 6415289"/>
                <a:gd name="connsiteX13444" fmla="*/ 4358645 w 6552172"/>
                <a:gd name="connsiteY13444" fmla="*/ 6177637 h 6415289"/>
                <a:gd name="connsiteX13445" fmla="*/ 4354510 w 6552172"/>
                <a:gd name="connsiteY13445" fmla="*/ 6183998 h 6415289"/>
                <a:gd name="connsiteX13446" fmla="*/ 4344715 w 6552172"/>
                <a:gd name="connsiteY13446" fmla="*/ 6177637 h 6415289"/>
                <a:gd name="connsiteX13447" fmla="*/ 4349040 w 6552172"/>
                <a:gd name="connsiteY13447" fmla="*/ 6171276 h 6415289"/>
                <a:gd name="connsiteX13448" fmla="*/ 4360998 w 6552172"/>
                <a:gd name="connsiteY13448" fmla="*/ 6357327 h 6415289"/>
                <a:gd name="connsiteX13449" fmla="*/ 4371239 w 6552172"/>
                <a:gd name="connsiteY13449" fmla="*/ 6348231 h 6415289"/>
                <a:gd name="connsiteX13450" fmla="*/ 4370221 w 6552172"/>
                <a:gd name="connsiteY13450" fmla="*/ 6351603 h 6415289"/>
                <a:gd name="connsiteX13451" fmla="*/ 4367741 w 6552172"/>
                <a:gd name="connsiteY13451" fmla="*/ 6364324 h 6415289"/>
                <a:gd name="connsiteX13452" fmla="*/ 4374801 w 6552172"/>
                <a:gd name="connsiteY13452" fmla="*/ 6373929 h 6415289"/>
                <a:gd name="connsiteX13453" fmla="*/ 4374165 w 6552172"/>
                <a:gd name="connsiteY13453" fmla="*/ 6378890 h 6415289"/>
                <a:gd name="connsiteX13454" fmla="*/ 4358963 w 6552172"/>
                <a:gd name="connsiteY13454" fmla="*/ 6373929 h 6415289"/>
                <a:gd name="connsiteX13455" fmla="*/ 4361125 w 6552172"/>
                <a:gd name="connsiteY13455" fmla="*/ 6357327 h 6415289"/>
                <a:gd name="connsiteX13456" fmla="*/ 4376582 w 6552172"/>
                <a:gd name="connsiteY13456" fmla="*/ 6325524 h 6415289"/>
                <a:gd name="connsiteX13457" fmla="*/ 4366786 w 6552172"/>
                <a:gd name="connsiteY13457" fmla="*/ 6326796 h 6415289"/>
                <a:gd name="connsiteX13458" fmla="*/ 4372638 w 6552172"/>
                <a:gd name="connsiteY13458" fmla="*/ 6319227 h 6415289"/>
                <a:gd name="connsiteX13459" fmla="*/ 4376709 w 6552172"/>
                <a:gd name="connsiteY13459" fmla="*/ 6325460 h 6415289"/>
                <a:gd name="connsiteX13460" fmla="*/ 4375691 w 6552172"/>
                <a:gd name="connsiteY13460" fmla="*/ 6250022 h 6415289"/>
                <a:gd name="connsiteX13461" fmla="*/ 4377091 w 6552172"/>
                <a:gd name="connsiteY13461" fmla="*/ 6246905 h 6415289"/>
                <a:gd name="connsiteX13462" fmla="*/ 4380398 w 6552172"/>
                <a:gd name="connsiteY13462" fmla="*/ 6250022 h 6415289"/>
                <a:gd name="connsiteX13463" fmla="*/ 4378999 w 6552172"/>
                <a:gd name="connsiteY13463" fmla="*/ 6253139 h 6415289"/>
                <a:gd name="connsiteX13464" fmla="*/ 4375818 w 6552172"/>
                <a:gd name="connsiteY13464" fmla="*/ 6249959 h 6415289"/>
                <a:gd name="connsiteX13465" fmla="*/ 4391530 w 6552172"/>
                <a:gd name="connsiteY13465" fmla="*/ 6370875 h 6415289"/>
                <a:gd name="connsiteX13466" fmla="*/ 4388921 w 6552172"/>
                <a:gd name="connsiteY13466" fmla="*/ 6375519 h 6415289"/>
                <a:gd name="connsiteX13467" fmla="*/ 4380398 w 6552172"/>
                <a:gd name="connsiteY13467" fmla="*/ 6372657 h 6415289"/>
                <a:gd name="connsiteX13468" fmla="*/ 4391848 w 6552172"/>
                <a:gd name="connsiteY13468" fmla="*/ 6371067 h 6415289"/>
                <a:gd name="connsiteX13469" fmla="*/ 4380971 w 6552172"/>
                <a:gd name="connsiteY13469" fmla="*/ 4490331 h 6415289"/>
                <a:gd name="connsiteX13470" fmla="*/ 4378808 w 6552172"/>
                <a:gd name="connsiteY13470" fmla="*/ 4478372 h 6415289"/>
                <a:gd name="connsiteX13471" fmla="*/ 4386568 w 6552172"/>
                <a:gd name="connsiteY13471" fmla="*/ 4484733 h 6415289"/>
                <a:gd name="connsiteX13472" fmla="*/ 4392929 w 6552172"/>
                <a:gd name="connsiteY13472" fmla="*/ 4492557 h 6415289"/>
                <a:gd name="connsiteX13473" fmla="*/ 4381098 w 6552172"/>
                <a:gd name="connsiteY13473" fmla="*/ 4490521 h 6415289"/>
                <a:gd name="connsiteX13474" fmla="*/ 4389685 w 6552172"/>
                <a:gd name="connsiteY13474" fmla="*/ 4472075 h 6415289"/>
                <a:gd name="connsiteX13475" fmla="*/ 4380398 w 6552172"/>
                <a:gd name="connsiteY13475" fmla="*/ 4468895 h 6415289"/>
                <a:gd name="connsiteX13476" fmla="*/ 4384787 w 6552172"/>
                <a:gd name="connsiteY13476" fmla="*/ 4465778 h 6415289"/>
                <a:gd name="connsiteX13477" fmla="*/ 4394074 w 6552172"/>
                <a:gd name="connsiteY13477" fmla="*/ 4463870 h 6415289"/>
                <a:gd name="connsiteX13478" fmla="*/ 4398972 w 6552172"/>
                <a:gd name="connsiteY13478" fmla="*/ 4466987 h 6415289"/>
                <a:gd name="connsiteX13479" fmla="*/ 4389812 w 6552172"/>
                <a:gd name="connsiteY13479" fmla="*/ 4472266 h 6415289"/>
                <a:gd name="connsiteX13480" fmla="*/ 4397509 w 6552172"/>
                <a:gd name="connsiteY13480" fmla="*/ 5882055 h 6415289"/>
                <a:gd name="connsiteX13481" fmla="*/ 4401643 w 6552172"/>
                <a:gd name="connsiteY13481" fmla="*/ 5885235 h 6415289"/>
                <a:gd name="connsiteX13482" fmla="*/ 4397509 w 6552172"/>
                <a:gd name="connsiteY13482" fmla="*/ 5888352 h 6415289"/>
                <a:gd name="connsiteX13483" fmla="*/ 4393438 w 6552172"/>
                <a:gd name="connsiteY13483" fmla="*/ 5885235 h 6415289"/>
                <a:gd name="connsiteX13484" fmla="*/ 4397509 w 6552172"/>
                <a:gd name="connsiteY13484" fmla="*/ 5882055 h 6415289"/>
                <a:gd name="connsiteX13485" fmla="*/ 4422188 w 6552172"/>
                <a:gd name="connsiteY13485" fmla="*/ 6230622 h 6415289"/>
                <a:gd name="connsiteX13486" fmla="*/ 4420025 w 6552172"/>
                <a:gd name="connsiteY13486" fmla="*/ 6233802 h 6415289"/>
                <a:gd name="connsiteX13487" fmla="*/ 4420789 w 6552172"/>
                <a:gd name="connsiteY13487" fmla="*/ 6243025 h 6415289"/>
                <a:gd name="connsiteX13488" fmla="*/ 4415382 w 6552172"/>
                <a:gd name="connsiteY13488" fmla="*/ 6250404 h 6415289"/>
                <a:gd name="connsiteX13489" fmla="*/ 4410739 w 6552172"/>
                <a:gd name="connsiteY13489" fmla="*/ 6253457 h 6415289"/>
                <a:gd name="connsiteX13490" fmla="*/ 4417672 w 6552172"/>
                <a:gd name="connsiteY13490" fmla="*/ 6257973 h 6415289"/>
                <a:gd name="connsiteX13491" fmla="*/ 4404505 w 6552172"/>
                <a:gd name="connsiteY13491" fmla="*/ 6256256 h 6415289"/>
                <a:gd name="connsiteX13492" fmla="*/ 4399099 w 6552172"/>
                <a:gd name="connsiteY13492" fmla="*/ 6249322 h 6415289"/>
                <a:gd name="connsiteX13493" fmla="*/ 4422188 w 6552172"/>
                <a:gd name="connsiteY13493" fmla="*/ 6230368 h 6415289"/>
                <a:gd name="connsiteX13494" fmla="*/ 4412075 w 6552172"/>
                <a:gd name="connsiteY13494" fmla="*/ 6291876 h 6415289"/>
                <a:gd name="connsiteX13495" fmla="*/ 4421616 w 6552172"/>
                <a:gd name="connsiteY13495" fmla="*/ 6285515 h 6415289"/>
                <a:gd name="connsiteX13496" fmla="*/ 4422188 w 6552172"/>
                <a:gd name="connsiteY13496" fmla="*/ 6293847 h 6415289"/>
                <a:gd name="connsiteX13497" fmla="*/ 4412075 w 6552172"/>
                <a:gd name="connsiteY13497" fmla="*/ 6291621 h 6415289"/>
                <a:gd name="connsiteX13498" fmla="*/ 4423651 w 6552172"/>
                <a:gd name="connsiteY13498" fmla="*/ 4513165 h 6415289"/>
                <a:gd name="connsiteX13499" fmla="*/ 4418499 w 6552172"/>
                <a:gd name="connsiteY13499" fmla="*/ 4510049 h 6415289"/>
                <a:gd name="connsiteX13500" fmla="*/ 4420852 w 6552172"/>
                <a:gd name="connsiteY13500" fmla="*/ 4502734 h 6415289"/>
                <a:gd name="connsiteX13501" fmla="*/ 4430775 w 6552172"/>
                <a:gd name="connsiteY13501" fmla="*/ 4507632 h 6415289"/>
                <a:gd name="connsiteX13502" fmla="*/ 4423651 w 6552172"/>
                <a:gd name="connsiteY13502" fmla="*/ 4513165 h 6415289"/>
                <a:gd name="connsiteX13503" fmla="*/ 4460289 w 6552172"/>
                <a:gd name="connsiteY13503" fmla="*/ 6054112 h 6415289"/>
                <a:gd name="connsiteX13504" fmla="*/ 4456918 w 6552172"/>
                <a:gd name="connsiteY13504" fmla="*/ 6061172 h 6415289"/>
                <a:gd name="connsiteX13505" fmla="*/ 4448458 w 6552172"/>
                <a:gd name="connsiteY13505" fmla="*/ 6050932 h 6415289"/>
                <a:gd name="connsiteX13506" fmla="*/ 4460543 w 6552172"/>
                <a:gd name="connsiteY13506" fmla="*/ 6054112 h 6415289"/>
                <a:gd name="connsiteX13507" fmla="*/ 4455455 w 6552172"/>
                <a:gd name="connsiteY13507" fmla="*/ 6280872 h 6415289"/>
                <a:gd name="connsiteX13508" fmla="*/ 4464169 w 6552172"/>
                <a:gd name="connsiteY13508" fmla="*/ 6279536 h 6415289"/>
                <a:gd name="connsiteX13509" fmla="*/ 4459335 w 6552172"/>
                <a:gd name="connsiteY13509" fmla="*/ 6287678 h 6415289"/>
                <a:gd name="connsiteX13510" fmla="*/ 4455455 w 6552172"/>
                <a:gd name="connsiteY13510" fmla="*/ 6280872 h 6415289"/>
                <a:gd name="connsiteX13511" fmla="*/ 4461052 w 6552172"/>
                <a:gd name="connsiteY13511" fmla="*/ 6029687 h 6415289"/>
                <a:gd name="connsiteX13512" fmla="*/ 4457808 w 6552172"/>
                <a:gd name="connsiteY13512" fmla="*/ 6026570 h 6415289"/>
                <a:gd name="connsiteX13513" fmla="*/ 4460925 w 6552172"/>
                <a:gd name="connsiteY13513" fmla="*/ 6023326 h 6415289"/>
                <a:gd name="connsiteX13514" fmla="*/ 4464169 w 6552172"/>
                <a:gd name="connsiteY13514" fmla="*/ 6026443 h 6415289"/>
                <a:gd name="connsiteX13515" fmla="*/ 4464169 w 6552172"/>
                <a:gd name="connsiteY13515" fmla="*/ 6026570 h 6415289"/>
                <a:gd name="connsiteX13516" fmla="*/ 4461052 w 6552172"/>
                <a:gd name="connsiteY13516" fmla="*/ 6029687 h 6415289"/>
                <a:gd name="connsiteX13517" fmla="*/ 4463024 w 6552172"/>
                <a:gd name="connsiteY13517" fmla="*/ 4557182 h 6415289"/>
                <a:gd name="connsiteX13518" fmla="*/ 4454882 w 6552172"/>
                <a:gd name="connsiteY13518" fmla="*/ 4547450 h 6415289"/>
                <a:gd name="connsiteX13519" fmla="*/ 4468812 w 6552172"/>
                <a:gd name="connsiteY13519" fmla="*/ 4543506 h 6415289"/>
                <a:gd name="connsiteX13520" fmla="*/ 4472279 w 6552172"/>
                <a:gd name="connsiteY13520" fmla="*/ 4551807 h 6415289"/>
                <a:gd name="connsiteX13521" fmla="*/ 4468812 w 6552172"/>
                <a:gd name="connsiteY13521" fmla="*/ 4555273 h 6415289"/>
                <a:gd name="connsiteX13522" fmla="*/ 4463024 w 6552172"/>
                <a:gd name="connsiteY13522" fmla="*/ 4557182 h 6415289"/>
                <a:gd name="connsiteX13523" fmla="*/ 4495718 w 6552172"/>
                <a:gd name="connsiteY13523" fmla="*/ 4065371 h 6415289"/>
                <a:gd name="connsiteX13524" fmla="*/ 4497435 w 6552172"/>
                <a:gd name="connsiteY13524" fmla="*/ 4076630 h 6415289"/>
                <a:gd name="connsiteX13525" fmla="*/ 4497435 w 6552172"/>
                <a:gd name="connsiteY13525" fmla="*/ 4082100 h 6415289"/>
                <a:gd name="connsiteX13526" fmla="*/ 4490693 w 6552172"/>
                <a:gd name="connsiteY13526" fmla="*/ 4059837 h 6415289"/>
                <a:gd name="connsiteX13527" fmla="*/ 4495718 w 6552172"/>
                <a:gd name="connsiteY13527" fmla="*/ 4065371 h 6415289"/>
                <a:gd name="connsiteX13528" fmla="*/ 4500425 w 6552172"/>
                <a:gd name="connsiteY13528" fmla="*/ 3994004 h 6415289"/>
                <a:gd name="connsiteX13529" fmla="*/ 4503923 w 6552172"/>
                <a:gd name="connsiteY13529" fmla="*/ 3999283 h 6415289"/>
                <a:gd name="connsiteX13530" fmla="*/ 4494446 w 6552172"/>
                <a:gd name="connsiteY13530" fmla="*/ 4004817 h 6415289"/>
                <a:gd name="connsiteX13531" fmla="*/ 4500425 w 6552172"/>
                <a:gd name="connsiteY13531" fmla="*/ 3994004 h 6415289"/>
                <a:gd name="connsiteX13532" fmla="*/ 4504496 w 6552172"/>
                <a:gd name="connsiteY13532" fmla="*/ 4186352 h 6415289"/>
                <a:gd name="connsiteX13533" fmla="*/ 4494446 w 6552172"/>
                <a:gd name="connsiteY13533" fmla="*/ 4185970 h 6415289"/>
                <a:gd name="connsiteX13534" fmla="*/ 4482806 w 6552172"/>
                <a:gd name="connsiteY13534" fmla="*/ 4179609 h 6415289"/>
                <a:gd name="connsiteX13535" fmla="*/ 4485859 w 6552172"/>
                <a:gd name="connsiteY13535" fmla="*/ 4176684 h 6415289"/>
                <a:gd name="connsiteX13536" fmla="*/ 4504496 w 6552172"/>
                <a:gd name="connsiteY13536" fmla="*/ 4186352 h 6415289"/>
                <a:gd name="connsiteX13537" fmla="*/ 4490502 w 6552172"/>
                <a:gd name="connsiteY13537" fmla="*/ 4469022 h 6415289"/>
                <a:gd name="connsiteX13538" fmla="*/ 4491393 w 6552172"/>
                <a:gd name="connsiteY13538" fmla="*/ 4462280 h 6415289"/>
                <a:gd name="connsiteX13539" fmla="*/ 4506022 w 6552172"/>
                <a:gd name="connsiteY13539" fmla="*/ 4466033 h 6415289"/>
                <a:gd name="connsiteX13540" fmla="*/ 4490502 w 6552172"/>
                <a:gd name="connsiteY13540" fmla="*/ 4469022 h 6415289"/>
                <a:gd name="connsiteX13541" fmla="*/ 4505450 w 6552172"/>
                <a:gd name="connsiteY13541" fmla="*/ 4557500 h 6415289"/>
                <a:gd name="connsiteX13542" fmla="*/ 4500043 w 6552172"/>
                <a:gd name="connsiteY13542" fmla="*/ 4550630 h 6415289"/>
                <a:gd name="connsiteX13543" fmla="*/ 4505450 w 6552172"/>
                <a:gd name="connsiteY13543" fmla="*/ 4550630 h 6415289"/>
                <a:gd name="connsiteX13544" fmla="*/ 4506697 w 6552172"/>
                <a:gd name="connsiteY13544" fmla="*/ 4556253 h 6415289"/>
                <a:gd name="connsiteX13545" fmla="*/ 4505450 w 6552172"/>
                <a:gd name="connsiteY13545" fmla="*/ 4557500 h 6415289"/>
                <a:gd name="connsiteX13546" fmla="*/ 4492283 w 6552172"/>
                <a:gd name="connsiteY13546" fmla="*/ 4431367 h 6415289"/>
                <a:gd name="connsiteX13547" fmla="*/ 4494573 w 6552172"/>
                <a:gd name="connsiteY13547" fmla="*/ 4440144 h 6415289"/>
                <a:gd name="connsiteX13548" fmla="*/ 4484332 w 6552172"/>
                <a:gd name="connsiteY13548" fmla="*/ 4440781 h 6415289"/>
                <a:gd name="connsiteX13549" fmla="*/ 4492283 w 6552172"/>
                <a:gd name="connsiteY13549" fmla="*/ 4431367 h 6415289"/>
                <a:gd name="connsiteX13550" fmla="*/ 4490630 w 6552172"/>
                <a:gd name="connsiteY13550" fmla="*/ 4391612 h 6415289"/>
                <a:gd name="connsiteX13551" fmla="*/ 4493619 w 6552172"/>
                <a:gd name="connsiteY13551" fmla="*/ 4396701 h 6415289"/>
                <a:gd name="connsiteX13552" fmla="*/ 4486978 w 6552172"/>
                <a:gd name="connsiteY13552" fmla="*/ 4399474 h 6415289"/>
                <a:gd name="connsiteX13553" fmla="*/ 4484205 w 6552172"/>
                <a:gd name="connsiteY13553" fmla="*/ 4396701 h 6415289"/>
                <a:gd name="connsiteX13554" fmla="*/ 4490630 w 6552172"/>
                <a:gd name="connsiteY13554" fmla="*/ 4391612 h 6415289"/>
                <a:gd name="connsiteX13555" fmla="*/ 4489675 w 6552172"/>
                <a:gd name="connsiteY13555" fmla="*/ 4343271 h 6415289"/>
                <a:gd name="connsiteX13556" fmla="*/ 4488976 w 6552172"/>
                <a:gd name="connsiteY13556" fmla="*/ 4347978 h 6415289"/>
                <a:gd name="connsiteX13557" fmla="*/ 4484078 w 6552172"/>
                <a:gd name="connsiteY13557" fmla="*/ 4352685 h 6415289"/>
                <a:gd name="connsiteX13558" fmla="*/ 4484777 w 6552172"/>
                <a:gd name="connsiteY13558" fmla="*/ 4347978 h 6415289"/>
                <a:gd name="connsiteX13559" fmla="*/ 4489675 w 6552172"/>
                <a:gd name="connsiteY13559" fmla="*/ 4343271 h 6415289"/>
                <a:gd name="connsiteX13560" fmla="*/ 4488976 w 6552172"/>
                <a:gd name="connsiteY13560" fmla="*/ 4327560 h 6415289"/>
                <a:gd name="connsiteX13561" fmla="*/ 4492092 w 6552172"/>
                <a:gd name="connsiteY13561" fmla="*/ 4324443 h 6415289"/>
                <a:gd name="connsiteX13562" fmla="*/ 4495209 w 6552172"/>
                <a:gd name="connsiteY13562" fmla="*/ 4327560 h 6415289"/>
                <a:gd name="connsiteX13563" fmla="*/ 4492092 w 6552172"/>
                <a:gd name="connsiteY13563" fmla="*/ 4330677 h 6415289"/>
                <a:gd name="connsiteX13564" fmla="*/ 4488976 w 6552172"/>
                <a:gd name="connsiteY13564" fmla="*/ 4327560 h 6415289"/>
                <a:gd name="connsiteX13565" fmla="*/ 4485604 w 6552172"/>
                <a:gd name="connsiteY13565" fmla="*/ 4358982 h 6415289"/>
                <a:gd name="connsiteX13566" fmla="*/ 4493492 w 6552172"/>
                <a:gd name="connsiteY13566" fmla="*/ 4373929 h 6415289"/>
                <a:gd name="connsiteX13567" fmla="*/ 4484841 w 6552172"/>
                <a:gd name="connsiteY13567" fmla="*/ 4376029 h 6415289"/>
                <a:gd name="connsiteX13568" fmla="*/ 4485604 w 6552172"/>
                <a:gd name="connsiteY13568" fmla="*/ 4358982 h 6415289"/>
                <a:gd name="connsiteX13569" fmla="*/ 4481216 w 6552172"/>
                <a:gd name="connsiteY13569" fmla="*/ 4582370 h 6415289"/>
                <a:gd name="connsiteX13570" fmla="*/ 4485859 w 6552172"/>
                <a:gd name="connsiteY13570" fmla="*/ 4585550 h 6415289"/>
                <a:gd name="connsiteX13571" fmla="*/ 4481216 w 6552172"/>
                <a:gd name="connsiteY13571" fmla="*/ 4588667 h 6415289"/>
                <a:gd name="connsiteX13572" fmla="*/ 4476572 w 6552172"/>
                <a:gd name="connsiteY13572" fmla="*/ 4585550 h 6415289"/>
                <a:gd name="connsiteX13573" fmla="*/ 4481216 w 6552172"/>
                <a:gd name="connsiteY13573" fmla="*/ 4582370 h 6415289"/>
                <a:gd name="connsiteX13574" fmla="*/ 4479943 w 6552172"/>
                <a:gd name="connsiteY13574" fmla="*/ 6215992 h 6415289"/>
                <a:gd name="connsiteX13575" fmla="*/ 4493555 w 6552172"/>
                <a:gd name="connsiteY13575" fmla="*/ 6231194 h 6415289"/>
                <a:gd name="connsiteX13576" fmla="*/ 4484943 w 6552172"/>
                <a:gd name="connsiteY13576" fmla="*/ 6233789 h 6415289"/>
                <a:gd name="connsiteX13577" fmla="*/ 4481724 w 6552172"/>
                <a:gd name="connsiteY13577" fmla="*/ 6229477 h 6415289"/>
                <a:gd name="connsiteX13578" fmla="*/ 4474855 w 6552172"/>
                <a:gd name="connsiteY13578" fmla="*/ 6224770 h 6415289"/>
                <a:gd name="connsiteX13579" fmla="*/ 4479943 w 6552172"/>
                <a:gd name="connsiteY13579" fmla="*/ 6215992 h 6415289"/>
                <a:gd name="connsiteX13580" fmla="*/ 4479943 w 6552172"/>
                <a:gd name="connsiteY13580" fmla="*/ 4425070 h 6415289"/>
                <a:gd name="connsiteX13581" fmla="*/ 4476763 w 6552172"/>
                <a:gd name="connsiteY13581" fmla="*/ 4428250 h 6415289"/>
                <a:gd name="connsiteX13582" fmla="*/ 4473583 w 6552172"/>
                <a:gd name="connsiteY13582" fmla="*/ 4425070 h 6415289"/>
                <a:gd name="connsiteX13583" fmla="*/ 4476763 w 6552172"/>
                <a:gd name="connsiteY13583" fmla="*/ 4421889 h 6415289"/>
                <a:gd name="connsiteX13584" fmla="*/ 4479943 w 6552172"/>
                <a:gd name="connsiteY13584" fmla="*/ 4425070 h 6415289"/>
                <a:gd name="connsiteX13585" fmla="*/ 4479943 w 6552172"/>
                <a:gd name="connsiteY13585" fmla="*/ 4063272 h 6415289"/>
                <a:gd name="connsiteX13586" fmla="*/ 4476827 w 6552172"/>
                <a:gd name="connsiteY13586" fmla="*/ 4056911 h 6415289"/>
                <a:gd name="connsiteX13587" fmla="*/ 4479943 w 6552172"/>
                <a:gd name="connsiteY13587" fmla="*/ 4052332 h 6415289"/>
                <a:gd name="connsiteX13588" fmla="*/ 4483060 w 6552172"/>
                <a:gd name="connsiteY13588" fmla="*/ 4058692 h 6415289"/>
                <a:gd name="connsiteX13589" fmla="*/ 4479689 w 6552172"/>
                <a:gd name="connsiteY13589" fmla="*/ 4063272 h 6415289"/>
                <a:gd name="connsiteX13590" fmla="*/ 4476827 w 6552172"/>
                <a:gd name="connsiteY13590" fmla="*/ 2302881 h 6415289"/>
                <a:gd name="connsiteX13591" fmla="*/ 4473774 w 6552172"/>
                <a:gd name="connsiteY13591" fmla="*/ 2299891 h 6415289"/>
                <a:gd name="connsiteX13592" fmla="*/ 4476827 w 6552172"/>
                <a:gd name="connsiteY13592" fmla="*/ 2294993 h 6415289"/>
                <a:gd name="connsiteX13593" fmla="*/ 4479943 w 6552172"/>
                <a:gd name="connsiteY13593" fmla="*/ 2297983 h 6415289"/>
                <a:gd name="connsiteX13594" fmla="*/ 4479943 w 6552172"/>
                <a:gd name="connsiteY13594" fmla="*/ 2297983 h 6415289"/>
                <a:gd name="connsiteX13595" fmla="*/ 4476572 w 6552172"/>
                <a:gd name="connsiteY13595" fmla="*/ 2302881 h 6415289"/>
                <a:gd name="connsiteX13596" fmla="*/ 4470721 w 6552172"/>
                <a:gd name="connsiteY13596" fmla="*/ 885459 h 6415289"/>
                <a:gd name="connsiteX13597" fmla="*/ 4466459 w 6552172"/>
                <a:gd name="connsiteY13597" fmla="*/ 874709 h 6415289"/>
                <a:gd name="connsiteX13598" fmla="*/ 4473519 w 6552172"/>
                <a:gd name="connsiteY13598" fmla="*/ 879162 h 6415289"/>
                <a:gd name="connsiteX13599" fmla="*/ 4470721 w 6552172"/>
                <a:gd name="connsiteY13599" fmla="*/ 885459 h 6415289"/>
                <a:gd name="connsiteX13600" fmla="*/ 4479689 w 6552172"/>
                <a:gd name="connsiteY13600" fmla="*/ 4455347 h 6415289"/>
                <a:gd name="connsiteX13601" fmla="*/ 4466968 w 6552172"/>
                <a:gd name="connsiteY13601" fmla="*/ 4454838 h 6415289"/>
                <a:gd name="connsiteX13602" fmla="*/ 4466459 w 6552172"/>
                <a:gd name="connsiteY13602" fmla="*/ 4446441 h 6415289"/>
                <a:gd name="connsiteX13603" fmla="*/ 4479689 w 6552172"/>
                <a:gd name="connsiteY13603" fmla="*/ 4455347 h 6415289"/>
                <a:gd name="connsiteX13604" fmla="*/ 4490502 w 6552172"/>
                <a:gd name="connsiteY13604" fmla="*/ 6297219 h 6415289"/>
                <a:gd name="connsiteX13605" fmla="*/ 4496863 w 6552172"/>
                <a:gd name="connsiteY13605" fmla="*/ 6298554 h 6415289"/>
                <a:gd name="connsiteX13606" fmla="*/ 4496863 w 6552172"/>
                <a:gd name="connsiteY13606" fmla="*/ 6298554 h 6415289"/>
                <a:gd name="connsiteX13607" fmla="*/ 4489166 w 6552172"/>
                <a:gd name="connsiteY13607" fmla="*/ 6305551 h 6415289"/>
                <a:gd name="connsiteX13608" fmla="*/ 4490502 w 6552172"/>
                <a:gd name="connsiteY13608" fmla="*/ 6297219 h 6415289"/>
                <a:gd name="connsiteX13609" fmla="*/ 4495463 w 6552172"/>
                <a:gd name="connsiteY13609" fmla="*/ 6197991 h 6415289"/>
                <a:gd name="connsiteX13610" fmla="*/ 4498072 w 6552172"/>
                <a:gd name="connsiteY13610" fmla="*/ 6196910 h 6415289"/>
                <a:gd name="connsiteX13611" fmla="*/ 4502906 w 6552172"/>
                <a:gd name="connsiteY13611" fmla="*/ 6203907 h 6415289"/>
                <a:gd name="connsiteX13612" fmla="*/ 4507549 w 6552172"/>
                <a:gd name="connsiteY13612" fmla="*/ 6212112 h 6415289"/>
                <a:gd name="connsiteX13613" fmla="*/ 4497944 w 6552172"/>
                <a:gd name="connsiteY13613" fmla="*/ 6211285 h 6415289"/>
                <a:gd name="connsiteX13614" fmla="*/ 4495463 w 6552172"/>
                <a:gd name="connsiteY13614" fmla="*/ 6197991 h 6415289"/>
                <a:gd name="connsiteX13615" fmla="*/ 4504814 w 6552172"/>
                <a:gd name="connsiteY13615" fmla="*/ 4315220 h 6415289"/>
                <a:gd name="connsiteX13616" fmla="*/ 4502460 w 6552172"/>
                <a:gd name="connsiteY13616" fmla="*/ 4307142 h 6415289"/>
                <a:gd name="connsiteX13617" fmla="*/ 4513782 w 6552172"/>
                <a:gd name="connsiteY13617" fmla="*/ 4308605 h 6415289"/>
                <a:gd name="connsiteX13618" fmla="*/ 4523069 w 6552172"/>
                <a:gd name="connsiteY13618" fmla="*/ 4316747 h 6415289"/>
                <a:gd name="connsiteX13619" fmla="*/ 4504814 w 6552172"/>
                <a:gd name="connsiteY13619" fmla="*/ 4315220 h 6415289"/>
                <a:gd name="connsiteX13620" fmla="*/ 4536236 w 6552172"/>
                <a:gd name="connsiteY13620" fmla="*/ 4673519 h 6415289"/>
                <a:gd name="connsiteX13621" fmla="*/ 4538526 w 6552172"/>
                <a:gd name="connsiteY13621" fmla="*/ 4689421 h 6415289"/>
                <a:gd name="connsiteX13622" fmla="*/ 4526377 w 6552172"/>
                <a:gd name="connsiteY13622" fmla="*/ 4691075 h 6415289"/>
                <a:gd name="connsiteX13623" fmla="*/ 4536236 w 6552172"/>
                <a:gd name="connsiteY13623" fmla="*/ 4673519 h 6415289"/>
                <a:gd name="connsiteX13624" fmla="*/ 4532356 w 6552172"/>
                <a:gd name="connsiteY13624" fmla="*/ 4358855 h 6415289"/>
                <a:gd name="connsiteX13625" fmla="*/ 4535473 w 6552172"/>
                <a:gd name="connsiteY13625" fmla="*/ 4352494 h 6415289"/>
                <a:gd name="connsiteX13626" fmla="*/ 4538589 w 6552172"/>
                <a:gd name="connsiteY13626" fmla="*/ 4358855 h 6415289"/>
                <a:gd name="connsiteX13627" fmla="*/ 4535473 w 6552172"/>
                <a:gd name="connsiteY13627" fmla="*/ 4365215 h 6415289"/>
                <a:gd name="connsiteX13628" fmla="*/ 4532356 w 6552172"/>
                <a:gd name="connsiteY13628" fmla="*/ 4358982 h 6415289"/>
                <a:gd name="connsiteX13629" fmla="*/ 4535473 w 6552172"/>
                <a:gd name="connsiteY13629" fmla="*/ 4310131 h 6415289"/>
                <a:gd name="connsiteX13630" fmla="*/ 4532356 w 6552172"/>
                <a:gd name="connsiteY13630" fmla="*/ 4305552 h 6415289"/>
                <a:gd name="connsiteX13631" fmla="*/ 4535473 w 6552172"/>
                <a:gd name="connsiteY13631" fmla="*/ 4299191 h 6415289"/>
                <a:gd name="connsiteX13632" fmla="*/ 4538589 w 6552172"/>
                <a:gd name="connsiteY13632" fmla="*/ 4303771 h 6415289"/>
                <a:gd name="connsiteX13633" fmla="*/ 4535473 w 6552172"/>
                <a:gd name="connsiteY13633" fmla="*/ 4310259 h 6415289"/>
                <a:gd name="connsiteX13634" fmla="*/ 4537571 w 6552172"/>
                <a:gd name="connsiteY13634" fmla="*/ 4322535 h 6415289"/>
                <a:gd name="connsiteX13635" fmla="*/ 4531211 w 6552172"/>
                <a:gd name="connsiteY13635" fmla="*/ 4327433 h 6415289"/>
                <a:gd name="connsiteX13636" fmla="*/ 4529239 w 6552172"/>
                <a:gd name="connsiteY13636" fmla="*/ 4318718 h 6415289"/>
                <a:gd name="connsiteX13637" fmla="*/ 4537571 w 6552172"/>
                <a:gd name="connsiteY13637" fmla="*/ 4322662 h 6415289"/>
                <a:gd name="connsiteX13638" fmla="*/ 4532356 w 6552172"/>
                <a:gd name="connsiteY13638" fmla="*/ 4492366 h 6415289"/>
                <a:gd name="connsiteX13639" fmla="*/ 4529939 w 6552172"/>
                <a:gd name="connsiteY13639" fmla="*/ 4498727 h 6415289"/>
                <a:gd name="connsiteX13640" fmla="*/ 4521352 w 6552172"/>
                <a:gd name="connsiteY13640" fmla="*/ 4491603 h 6415289"/>
                <a:gd name="connsiteX13641" fmla="*/ 4532356 w 6552172"/>
                <a:gd name="connsiteY13641" fmla="*/ 4492493 h 6415289"/>
                <a:gd name="connsiteX13642" fmla="*/ 4529748 w 6552172"/>
                <a:gd name="connsiteY13642" fmla="*/ 4587013 h 6415289"/>
                <a:gd name="connsiteX13643" fmla="*/ 4531211 w 6552172"/>
                <a:gd name="connsiteY13643" fmla="*/ 4597063 h 6415289"/>
                <a:gd name="connsiteX13644" fmla="*/ 4519952 w 6552172"/>
                <a:gd name="connsiteY13644" fmla="*/ 4580971 h 6415289"/>
                <a:gd name="connsiteX13645" fmla="*/ 4529748 w 6552172"/>
                <a:gd name="connsiteY13645" fmla="*/ 4587141 h 6415289"/>
                <a:gd name="connsiteX13646" fmla="*/ 4524596 w 6552172"/>
                <a:gd name="connsiteY13646" fmla="*/ 6181008 h 6415289"/>
                <a:gd name="connsiteX13647" fmla="*/ 4527903 w 6552172"/>
                <a:gd name="connsiteY13647" fmla="*/ 6177892 h 6415289"/>
                <a:gd name="connsiteX13648" fmla="*/ 4529302 w 6552172"/>
                <a:gd name="connsiteY13648" fmla="*/ 6181008 h 6415289"/>
                <a:gd name="connsiteX13649" fmla="*/ 4525995 w 6552172"/>
                <a:gd name="connsiteY13649" fmla="*/ 6184189 h 6415289"/>
                <a:gd name="connsiteX13650" fmla="*/ 4525995 w 6552172"/>
                <a:gd name="connsiteY13650" fmla="*/ 6184189 h 6415289"/>
                <a:gd name="connsiteX13651" fmla="*/ 4524596 w 6552172"/>
                <a:gd name="connsiteY13651" fmla="*/ 6181008 h 6415289"/>
                <a:gd name="connsiteX13652" fmla="*/ 4526186 w 6552172"/>
                <a:gd name="connsiteY13652" fmla="*/ 5356723 h 6415289"/>
                <a:gd name="connsiteX13653" fmla="*/ 4529239 w 6552172"/>
                <a:gd name="connsiteY13653" fmla="*/ 5353543 h 6415289"/>
                <a:gd name="connsiteX13654" fmla="*/ 4529302 w 6552172"/>
                <a:gd name="connsiteY13654" fmla="*/ 5353543 h 6415289"/>
                <a:gd name="connsiteX13655" fmla="*/ 4532483 w 6552172"/>
                <a:gd name="connsiteY13655" fmla="*/ 5356723 h 6415289"/>
                <a:gd name="connsiteX13656" fmla="*/ 4529302 w 6552172"/>
                <a:gd name="connsiteY13656" fmla="*/ 5359904 h 6415289"/>
                <a:gd name="connsiteX13657" fmla="*/ 4526161 w 6552172"/>
                <a:gd name="connsiteY13657" fmla="*/ 5356812 h 6415289"/>
                <a:gd name="connsiteX13658" fmla="*/ 4526186 w 6552172"/>
                <a:gd name="connsiteY13658" fmla="*/ 5356405 h 6415289"/>
                <a:gd name="connsiteX13659" fmla="*/ 4537317 w 6552172"/>
                <a:gd name="connsiteY13659" fmla="*/ 6090050 h 6415289"/>
                <a:gd name="connsiteX13660" fmla="*/ 4541706 w 6552172"/>
                <a:gd name="connsiteY13660" fmla="*/ 6096411 h 6415289"/>
                <a:gd name="connsiteX13661" fmla="*/ 4530829 w 6552172"/>
                <a:gd name="connsiteY13661" fmla="*/ 6096029 h 6415289"/>
                <a:gd name="connsiteX13662" fmla="*/ 4537317 w 6552172"/>
                <a:gd name="connsiteY13662" fmla="*/ 6089732 h 6415289"/>
                <a:gd name="connsiteX13663" fmla="*/ 4538780 w 6552172"/>
                <a:gd name="connsiteY13663" fmla="*/ 4264525 h 6415289"/>
                <a:gd name="connsiteX13664" fmla="*/ 4536045 w 6552172"/>
                <a:gd name="connsiteY13664" fmla="*/ 4261790 h 6415289"/>
                <a:gd name="connsiteX13665" fmla="*/ 4541452 w 6552172"/>
                <a:gd name="connsiteY13665" fmla="*/ 4256256 h 6415289"/>
                <a:gd name="connsiteX13666" fmla="*/ 4544250 w 6552172"/>
                <a:gd name="connsiteY13666" fmla="*/ 4258991 h 6415289"/>
                <a:gd name="connsiteX13667" fmla="*/ 4538780 w 6552172"/>
                <a:gd name="connsiteY13667" fmla="*/ 4264016 h 6415289"/>
                <a:gd name="connsiteX13668" fmla="*/ 4577326 w 6552172"/>
                <a:gd name="connsiteY13668" fmla="*/ 4233676 h 6415289"/>
                <a:gd name="connsiteX13669" fmla="*/ 4578725 w 6552172"/>
                <a:gd name="connsiteY13669" fmla="*/ 4230495 h 6415289"/>
                <a:gd name="connsiteX13670" fmla="*/ 4581969 w 6552172"/>
                <a:gd name="connsiteY13670" fmla="*/ 4233612 h 6415289"/>
                <a:gd name="connsiteX13671" fmla="*/ 4581969 w 6552172"/>
                <a:gd name="connsiteY13671" fmla="*/ 4233676 h 6415289"/>
                <a:gd name="connsiteX13672" fmla="*/ 4580634 w 6552172"/>
                <a:gd name="connsiteY13672" fmla="*/ 4236792 h 6415289"/>
                <a:gd name="connsiteX13673" fmla="*/ 4577326 w 6552172"/>
                <a:gd name="connsiteY13673" fmla="*/ 4233167 h 6415289"/>
                <a:gd name="connsiteX13674" fmla="*/ 4574654 w 6552172"/>
                <a:gd name="connsiteY13674" fmla="*/ 6140300 h 6415289"/>
                <a:gd name="connsiteX13675" fmla="*/ 4568294 w 6552172"/>
                <a:gd name="connsiteY13675" fmla="*/ 6124207 h 6415289"/>
                <a:gd name="connsiteX13676" fmla="*/ 4577453 w 6552172"/>
                <a:gd name="connsiteY13676" fmla="*/ 6130059 h 6415289"/>
                <a:gd name="connsiteX13677" fmla="*/ 4574654 w 6552172"/>
                <a:gd name="connsiteY13677" fmla="*/ 6139791 h 6415289"/>
                <a:gd name="connsiteX13678" fmla="*/ 4577326 w 6552172"/>
                <a:gd name="connsiteY13678" fmla="*/ 2361590 h 6415289"/>
                <a:gd name="connsiteX13679" fmla="*/ 4574145 w 6552172"/>
                <a:gd name="connsiteY13679" fmla="*/ 2350204 h 6415289"/>
                <a:gd name="connsiteX13680" fmla="*/ 4583051 w 6552172"/>
                <a:gd name="connsiteY13680" fmla="*/ 2356947 h 6415289"/>
                <a:gd name="connsiteX13681" fmla="*/ 4577326 w 6552172"/>
                <a:gd name="connsiteY13681" fmla="*/ 2361081 h 6415289"/>
                <a:gd name="connsiteX13682" fmla="*/ 4575799 w 6552172"/>
                <a:gd name="connsiteY13682" fmla="*/ 4337546 h 6415289"/>
                <a:gd name="connsiteX13683" fmla="*/ 4571092 w 6552172"/>
                <a:gd name="connsiteY13683" fmla="*/ 4340599 h 6415289"/>
                <a:gd name="connsiteX13684" fmla="*/ 4566449 w 6552172"/>
                <a:gd name="connsiteY13684" fmla="*/ 4339391 h 6415289"/>
                <a:gd name="connsiteX13685" fmla="*/ 4571092 w 6552172"/>
                <a:gd name="connsiteY13685" fmla="*/ 4336338 h 6415289"/>
                <a:gd name="connsiteX13686" fmla="*/ 4575799 w 6552172"/>
                <a:gd name="connsiteY13686" fmla="*/ 4337037 h 6415289"/>
                <a:gd name="connsiteX13687" fmla="*/ 4566449 w 6552172"/>
                <a:gd name="connsiteY13687" fmla="*/ 2643179 h 6415289"/>
                <a:gd name="connsiteX13688" fmla="*/ 4563396 w 6552172"/>
                <a:gd name="connsiteY13688" fmla="*/ 2640189 h 6415289"/>
                <a:gd name="connsiteX13689" fmla="*/ 4566449 w 6552172"/>
                <a:gd name="connsiteY13689" fmla="*/ 2635292 h 6415289"/>
                <a:gd name="connsiteX13690" fmla="*/ 4569566 w 6552172"/>
                <a:gd name="connsiteY13690" fmla="*/ 2638281 h 6415289"/>
                <a:gd name="connsiteX13691" fmla="*/ 4569566 w 6552172"/>
                <a:gd name="connsiteY13691" fmla="*/ 2638281 h 6415289"/>
                <a:gd name="connsiteX13692" fmla="*/ 4566449 w 6552172"/>
                <a:gd name="connsiteY13692" fmla="*/ 2642670 h 6415289"/>
                <a:gd name="connsiteX13693" fmla="*/ 4565304 w 6552172"/>
                <a:gd name="connsiteY13693" fmla="*/ 1014836 h 6415289"/>
                <a:gd name="connsiteX13694" fmla="*/ 4574782 w 6552172"/>
                <a:gd name="connsiteY13694" fmla="*/ 1022405 h 6415289"/>
                <a:gd name="connsiteX13695" fmla="*/ 4569566 w 6552172"/>
                <a:gd name="connsiteY13695" fmla="*/ 1027494 h 6415289"/>
                <a:gd name="connsiteX13696" fmla="*/ 4565304 w 6552172"/>
                <a:gd name="connsiteY13696" fmla="*/ 1014391 h 6415289"/>
                <a:gd name="connsiteX13697" fmla="*/ 4563587 w 6552172"/>
                <a:gd name="connsiteY13697" fmla="*/ 98829 h 6415289"/>
                <a:gd name="connsiteX13698" fmla="*/ 4560470 w 6552172"/>
                <a:gd name="connsiteY13698" fmla="*/ 95586 h 6415289"/>
                <a:gd name="connsiteX13699" fmla="*/ 4560470 w 6552172"/>
                <a:gd name="connsiteY13699" fmla="*/ 95522 h 6415289"/>
                <a:gd name="connsiteX13700" fmla="*/ 4563587 w 6552172"/>
                <a:gd name="connsiteY13700" fmla="*/ 94123 h 6415289"/>
                <a:gd name="connsiteX13701" fmla="*/ 4566640 w 6552172"/>
                <a:gd name="connsiteY13701" fmla="*/ 97494 h 6415289"/>
                <a:gd name="connsiteX13702" fmla="*/ 4563587 w 6552172"/>
                <a:gd name="connsiteY13702" fmla="*/ 98829 h 6415289"/>
                <a:gd name="connsiteX13703" fmla="*/ 4560661 w 6552172"/>
                <a:gd name="connsiteY13703" fmla="*/ 1779012 h 6415289"/>
                <a:gd name="connsiteX13704" fmla="*/ 4562060 w 6552172"/>
                <a:gd name="connsiteY13704" fmla="*/ 1782129 h 6415289"/>
                <a:gd name="connsiteX13705" fmla="*/ 4558753 w 6552172"/>
                <a:gd name="connsiteY13705" fmla="*/ 1785309 h 6415289"/>
                <a:gd name="connsiteX13706" fmla="*/ 4557353 w 6552172"/>
                <a:gd name="connsiteY13706" fmla="*/ 1782129 h 6415289"/>
                <a:gd name="connsiteX13707" fmla="*/ 4560470 w 6552172"/>
                <a:gd name="connsiteY13707" fmla="*/ 1779012 h 6415289"/>
                <a:gd name="connsiteX13708" fmla="*/ 4562569 w 6552172"/>
                <a:gd name="connsiteY13708" fmla="*/ 2321136 h 6415289"/>
                <a:gd name="connsiteX13709" fmla="*/ 4563968 w 6552172"/>
                <a:gd name="connsiteY13709" fmla="*/ 2324316 h 6415289"/>
                <a:gd name="connsiteX13710" fmla="*/ 4551247 w 6552172"/>
                <a:gd name="connsiteY13710" fmla="*/ 2326479 h 6415289"/>
                <a:gd name="connsiteX13711" fmla="*/ 4554109 w 6552172"/>
                <a:gd name="connsiteY13711" fmla="*/ 2323299 h 6415289"/>
                <a:gd name="connsiteX13712" fmla="*/ 4562378 w 6552172"/>
                <a:gd name="connsiteY13712" fmla="*/ 2321136 h 6415289"/>
                <a:gd name="connsiteX13713" fmla="*/ 4547367 w 6552172"/>
                <a:gd name="connsiteY13713" fmla="*/ 4295565 h 6415289"/>
                <a:gd name="connsiteX13714" fmla="*/ 4554936 w 6552172"/>
                <a:gd name="connsiteY13714" fmla="*/ 4295565 h 6415289"/>
                <a:gd name="connsiteX13715" fmla="*/ 4548067 w 6552172"/>
                <a:gd name="connsiteY13715" fmla="*/ 4302499 h 6415289"/>
                <a:gd name="connsiteX13716" fmla="*/ 4547176 w 6552172"/>
                <a:gd name="connsiteY13716" fmla="*/ 4295565 h 6415289"/>
                <a:gd name="connsiteX13717" fmla="*/ 4544505 w 6552172"/>
                <a:gd name="connsiteY13717" fmla="*/ 3012355 h 6415289"/>
                <a:gd name="connsiteX13718" fmla="*/ 4547812 w 6552172"/>
                <a:gd name="connsiteY13718" fmla="*/ 3009238 h 6415289"/>
                <a:gd name="connsiteX13719" fmla="*/ 4549148 w 6552172"/>
                <a:gd name="connsiteY13719" fmla="*/ 3012355 h 6415289"/>
                <a:gd name="connsiteX13720" fmla="*/ 4545904 w 6552172"/>
                <a:gd name="connsiteY13720" fmla="*/ 3015535 h 6415289"/>
                <a:gd name="connsiteX13721" fmla="*/ 4544505 w 6552172"/>
                <a:gd name="connsiteY13721" fmla="*/ 3012355 h 6415289"/>
                <a:gd name="connsiteX13722" fmla="*/ 4552074 w 6552172"/>
                <a:gd name="connsiteY13722" fmla="*/ 4280300 h 6415289"/>
                <a:gd name="connsiteX13723" fmla="*/ 4548194 w 6552172"/>
                <a:gd name="connsiteY13723" fmla="*/ 4275084 h 6415289"/>
                <a:gd name="connsiteX13724" fmla="*/ 4556908 w 6552172"/>
                <a:gd name="connsiteY13724" fmla="*/ 4273812 h 6415289"/>
                <a:gd name="connsiteX13725" fmla="*/ 4552328 w 6552172"/>
                <a:gd name="connsiteY13725" fmla="*/ 4280300 h 6415289"/>
                <a:gd name="connsiteX13726" fmla="*/ 4555700 w 6552172"/>
                <a:gd name="connsiteY13726" fmla="*/ 4117593 h 6415289"/>
                <a:gd name="connsiteX13727" fmla="*/ 4555700 w 6552172"/>
                <a:gd name="connsiteY13727" fmla="*/ 4117593 h 6415289"/>
                <a:gd name="connsiteX13728" fmla="*/ 4556272 w 6552172"/>
                <a:gd name="connsiteY13728" fmla="*/ 4123444 h 6415289"/>
                <a:gd name="connsiteX13729" fmla="*/ 4552519 w 6552172"/>
                <a:gd name="connsiteY13729" fmla="*/ 4123444 h 6415289"/>
                <a:gd name="connsiteX13730" fmla="*/ 4555954 w 6552172"/>
                <a:gd name="connsiteY13730" fmla="*/ 4117593 h 6415289"/>
                <a:gd name="connsiteX13731" fmla="*/ 4549339 w 6552172"/>
                <a:gd name="connsiteY13731" fmla="*/ 4034903 h 6415289"/>
                <a:gd name="connsiteX13732" fmla="*/ 4550674 w 6552172"/>
                <a:gd name="connsiteY13732" fmla="*/ 4030005 h 6415289"/>
                <a:gd name="connsiteX13733" fmla="*/ 4559300 w 6552172"/>
                <a:gd name="connsiteY13733" fmla="*/ 4032562 h 6415289"/>
                <a:gd name="connsiteX13734" fmla="*/ 4560025 w 6552172"/>
                <a:gd name="connsiteY13734" fmla="*/ 4034840 h 6415289"/>
                <a:gd name="connsiteX13735" fmla="*/ 4549593 w 6552172"/>
                <a:gd name="connsiteY13735" fmla="*/ 4035158 h 6415289"/>
                <a:gd name="connsiteX13736" fmla="*/ 4558498 w 6552172"/>
                <a:gd name="connsiteY13736" fmla="*/ 3008984 h 6415289"/>
                <a:gd name="connsiteX13737" fmla="*/ 4555382 w 6552172"/>
                <a:gd name="connsiteY13737" fmla="*/ 3005803 h 6415289"/>
                <a:gd name="connsiteX13738" fmla="*/ 4558498 w 6552172"/>
                <a:gd name="connsiteY13738" fmla="*/ 3002687 h 6415289"/>
                <a:gd name="connsiteX13739" fmla="*/ 4561615 w 6552172"/>
                <a:gd name="connsiteY13739" fmla="*/ 3005803 h 6415289"/>
                <a:gd name="connsiteX13740" fmla="*/ 4558753 w 6552172"/>
                <a:gd name="connsiteY13740" fmla="*/ 3009238 h 6415289"/>
                <a:gd name="connsiteX13741" fmla="*/ 4541452 w 6552172"/>
                <a:gd name="connsiteY13741" fmla="*/ 1965826 h 6415289"/>
                <a:gd name="connsiteX13742" fmla="*/ 4546858 w 6552172"/>
                <a:gd name="connsiteY13742" fmla="*/ 1961692 h 6415289"/>
                <a:gd name="connsiteX13743" fmla="*/ 4551692 w 6552172"/>
                <a:gd name="connsiteY13743" fmla="*/ 1965890 h 6415289"/>
                <a:gd name="connsiteX13744" fmla="*/ 4541706 w 6552172"/>
                <a:gd name="connsiteY13744" fmla="*/ 1966208 h 6415289"/>
                <a:gd name="connsiteX13745" fmla="*/ 4543996 w 6552172"/>
                <a:gd name="connsiteY13745" fmla="*/ 2983541 h 6415289"/>
                <a:gd name="connsiteX13746" fmla="*/ 4539861 w 6552172"/>
                <a:gd name="connsiteY13746" fmla="*/ 2986658 h 6415289"/>
                <a:gd name="connsiteX13747" fmla="*/ 4535727 w 6552172"/>
                <a:gd name="connsiteY13747" fmla="*/ 2983541 h 6415289"/>
                <a:gd name="connsiteX13748" fmla="*/ 4539861 w 6552172"/>
                <a:gd name="connsiteY13748" fmla="*/ 2980424 h 6415289"/>
                <a:gd name="connsiteX13749" fmla="*/ 4544505 w 6552172"/>
                <a:gd name="connsiteY13749" fmla="*/ 2984050 h 6415289"/>
                <a:gd name="connsiteX13750" fmla="*/ 4544505 w 6552172"/>
                <a:gd name="connsiteY13750" fmla="*/ 4131650 h 6415289"/>
                <a:gd name="connsiteX13751" fmla="*/ 4541070 w 6552172"/>
                <a:gd name="connsiteY13751" fmla="*/ 4135212 h 6415289"/>
                <a:gd name="connsiteX13752" fmla="*/ 4538717 w 6552172"/>
                <a:gd name="connsiteY13752" fmla="*/ 4132858 h 6415289"/>
                <a:gd name="connsiteX13753" fmla="*/ 4544505 w 6552172"/>
                <a:gd name="connsiteY13753" fmla="*/ 4131650 h 6415289"/>
                <a:gd name="connsiteX13754" fmla="*/ 4528030 w 6552172"/>
                <a:gd name="connsiteY13754" fmla="*/ 807858 h 6415289"/>
                <a:gd name="connsiteX13755" fmla="*/ 4535600 w 6552172"/>
                <a:gd name="connsiteY13755" fmla="*/ 799144 h 6415289"/>
                <a:gd name="connsiteX13756" fmla="*/ 4538335 w 6552172"/>
                <a:gd name="connsiteY13756" fmla="*/ 805505 h 6415289"/>
                <a:gd name="connsiteX13757" fmla="*/ 4528285 w 6552172"/>
                <a:gd name="connsiteY13757" fmla="*/ 807858 h 6415289"/>
                <a:gd name="connsiteX13758" fmla="*/ 4546413 w 6552172"/>
                <a:gd name="connsiteY13758" fmla="*/ 4328387 h 6415289"/>
                <a:gd name="connsiteX13759" fmla="*/ 4546413 w 6552172"/>
                <a:gd name="connsiteY13759" fmla="*/ 4328387 h 6415289"/>
                <a:gd name="connsiteX13760" fmla="*/ 4546985 w 6552172"/>
                <a:gd name="connsiteY13760" fmla="*/ 4334239 h 6415289"/>
                <a:gd name="connsiteX13761" fmla="*/ 4543232 w 6552172"/>
                <a:gd name="connsiteY13761" fmla="*/ 4334239 h 6415289"/>
                <a:gd name="connsiteX13762" fmla="*/ 4546668 w 6552172"/>
                <a:gd name="connsiteY13762" fmla="*/ 4328387 h 6415289"/>
                <a:gd name="connsiteX13763" fmla="*/ 4552774 w 6552172"/>
                <a:gd name="connsiteY13763" fmla="*/ 4508586 h 6415289"/>
                <a:gd name="connsiteX13764" fmla="*/ 4559707 w 6552172"/>
                <a:gd name="connsiteY13764" fmla="*/ 4516473 h 6415289"/>
                <a:gd name="connsiteX13765" fmla="*/ 4545395 w 6552172"/>
                <a:gd name="connsiteY13765" fmla="*/ 4514819 h 6415289"/>
                <a:gd name="connsiteX13766" fmla="*/ 4553346 w 6552172"/>
                <a:gd name="connsiteY13766" fmla="*/ 4508586 h 6415289"/>
                <a:gd name="connsiteX13767" fmla="*/ 4555000 w 6552172"/>
                <a:gd name="connsiteY13767" fmla="*/ 4446887 h 6415289"/>
                <a:gd name="connsiteX13768" fmla="*/ 4560025 w 6552172"/>
                <a:gd name="connsiteY13768" fmla="*/ 4443007 h 6415289"/>
                <a:gd name="connsiteX13769" fmla="*/ 4560025 w 6552172"/>
                <a:gd name="connsiteY13769" fmla="*/ 4448350 h 6415289"/>
                <a:gd name="connsiteX13770" fmla="*/ 4555572 w 6552172"/>
                <a:gd name="connsiteY13770" fmla="*/ 4446887 h 6415289"/>
                <a:gd name="connsiteX13771" fmla="*/ 4561361 w 6552172"/>
                <a:gd name="connsiteY13771" fmla="*/ 3201141 h 6415289"/>
                <a:gd name="connsiteX13772" fmla="*/ 4562696 w 6552172"/>
                <a:gd name="connsiteY13772" fmla="*/ 3198024 h 6415289"/>
                <a:gd name="connsiteX13773" fmla="*/ 4565940 w 6552172"/>
                <a:gd name="connsiteY13773" fmla="*/ 3201141 h 6415289"/>
                <a:gd name="connsiteX13774" fmla="*/ 4565940 w 6552172"/>
                <a:gd name="connsiteY13774" fmla="*/ 3201141 h 6415289"/>
                <a:gd name="connsiteX13775" fmla="*/ 4564604 w 6552172"/>
                <a:gd name="connsiteY13775" fmla="*/ 3204321 h 6415289"/>
                <a:gd name="connsiteX13776" fmla="*/ 4561869 w 6552172"/>
                <a:gd name="connsiteY13776" fmla="*/ 3201141 h 6415289"/>
                <a:gd name="connsiteX13777" fmla="*/ 4569057 w 6552172"/>
                <a:gd name="connsiteY13777" fmla="*/ 6166506 h 6415289"/>
                <a:gd name="connsiteX13778" fmla="*/ 4572174 w 6552172"/>
                <a:gd name="connsiteY13778" fmla="*/ 6174584 h 6415289"/>
                <a:gd name="connsiteX13779" fmla="*/ 4564350 w 6552172"/>
                <a:gd name="connsiteY13779" fmla="*/ 6177446 h 6415289"/>
                <a:gd name="connsiteX13780" fmla="*/ 4569566 w 6552172"/>
                <a:gd name="connsiteY13780" fmla="*/ 6166506 h 6415289"/>
                <a:gd name="connsiteX13781" fmla="*/ 4582860 w 6552172"/>
                <a:gd name="connsiteY13781" fmla="*/ 5661593 h 6415289"/>
                <a:gd name="connsiteX13782" fmla="*/ 4587694 w 6552172"/>
                <a:gd name="connsiteY13782" fmla="*/ 5664709 h 6415289"/>
                <a:gd name="connsiteX13783" fmla="*/ 4584768 w 6552172"/>
                <a:gd name="connsiteY13783" fmla="*/ 5667890 h 6415289"/>
                <a:gd name="connsiteX13784" fmla="*/ 4579934 w 6552172"/>
                <a:gd name="connsiteY13784" fmla="*/ 5664709 h 6415289"/>
                <a:gd name="connsiteX13785" fmla="*/ 4583369 w 6552172"/>
                <a:gd name="connsiteY13785" fmla="*/ 5661593 h 6415289"/>
                <a:gd name="connsiteX13786" fmla="*/ 4582860 w 6552172"/>
                <a:gd name="connsiteY13786" fmla="*/ 2210014 h 6415289"/>
                <a:gd name="connsiteX13787" fmla="*/ 4574782 w 6552172"/>
                <a:gd name="connsiteY13787" fmla="*/ 2213195 h 6415289"/>
                <a:gd name="connsiteX13788" fmla="*/ 4570457 w 6552172"/>
                <a:gd name="connsiteY13788" fmla="*/ 2210014 h 6415289"/>
                <a:gd name="connsiteX13789" fmla="*/ 4578598 w 6552172"/>
                <a:gd name="connsiteY13789" fmla="*/ 2206898 h 6415289"/>
                <a:gd name="connsiteX13790" fmla="*/ 4583496 w 6552172"/>
                <a:gd name="connsiteY13790" fmla="*/ 2210014 h 6415289"/>
                <a:gd name="connsiteX13791" fmla="*/ 4527076 w 6552172"/>
                <a:gd name="connsiteY13791" fmla="*/ 30197 h 6415289"/>
                <a:gd name="connsiteX13792" fmla="*/ 4539798 w 6552172"/>
                <a:gd name="connsiteY13792" fmla="*/ 38276 h 6415289"/>
                <a:gd name="connsiteX13793" fmla="*/ 4549339 w 6552172"/>
                <a:gd name="connsiteY13793" fmla="*/ 45399 h 6415289"/>
                <a:gd name="connsiteX13794" fmla="*/ 4558753 w 6552172"/>
                <a:gd name="connsiteY13794" fmla="*/ 48707 h 6415289"/>
                <a:gd name="connsiteX13795" fmla="*/ 4570011 w 6552172"/>
                <a:gd name="connsiteY13795" fmla="*/ 49979 h 6415289"/>
                <a:gd name="connsiteX13796" fmla="*/ 4578216 w 6552172"/>
                <a:gd name="connsiteY13796" fmla="*/ 55259 h 6415289"/>
                <a:gd name="connsiteX13797" fmla="*/ 4565495 w 6552172"/>
                <a:gd name="connsiteY13797" fmla="*/ 59711 h 6415289"/>
                <a:gd name="connsiteX13798" fmla="*/ 4549339 w 6552172"/>
                <a:gd name="connsiteY13798" fmla="*/ 54813 h 6415289"/>
                <a:gd name="connsiteX13799" fmla="*/ 4529176 w 6552172"/>
                <a:gd name="connsiteY13799" fmla="*/ 47753 h 6415289"/>
                <a:gd name="connsiteX13800" fmla="*/ 4527076 w 6552172"/>
                <a:gd name="connsiteY13800" fmla="*/ 30197 h 6415289"/>
                <a:gd name="connsiteX13801" fmla="*/ 4524214 w 6552172"/>
                <a:gd name="connsiteY13801" fmla="*/ 2387224 h 6415289"/>
                <a:gd name="connsiteX13802" fmla="*/ 4535473 w 6552172"/>
                <a:gd name="connsiteY13802" fmla="*/ 2392440 h 6415289"/>
                <a:gd name="connsiteX13803" fmla="*/ 4531020 w 6552172"/>
                <a:gd name="connsiteY13803" fmla="*/ 2395684 h 6415289"/>
                <a:gd name="connsiteX13804" fmla="*/ 4524214 w 6552172"/>
                <a:gd name="connsiteY13804" fmla="*/ 2387224 h 6415289"/>
                <a:gd name="connsiteX13805" fmla="*/ 4532356 w 6552172"/>
                <a:gd name="connsiteY13805" fmla="*/ 4217074 h 6415289"/>
                <a:gd name="connsiteX13806" fmla="*/ 4527522 w 6552172"/>
                <a:gd name="connsiteY13806" fmla="*/ 4221781 h 6415289"/>
                <a:gd name="connsiteX13807" fmla="*/ 4519952 w 6552172"/>
                <a:gd name="connsiteY13807" fmla="*/ 4218982 h 6415289"/>
                <a:gd name="connsiteX13808" fmla="*/ 4532356 w 6552172"/>
                <a:gd name="connsiteY13808" fmla="*/ 4217074 h 6415289"/>
                <a:gd name="connsiteX13809" fmla="*/ 4519634 w 6552172"/>
                <a:gd name="connsiteY13809" fmla="*/ 3978293 h 6415289"/>
                <a:gd name="connsiteX13810" fmla="*/ 4516454 w 6552172"/>
                <a:gd name="connsiteY13810" fmla="*/ 3981473 h 6415289"/>
                <a:gd name="connsiteX13811" fmla="*/ 4513274 w 6552172"/>
                <a:gd name="connsiteY13811" fmla="*/ 3978293 h 6415289"/>
                <a:gd name="connsiteX13812" fmla="*/ 4516454 w 6552172"/>
                <a:gd name="connsiteY13812" fmla="*/ 3975113 h 6415289"/>
                <a:gd name="connsiteX13813" fmla="*/ 4519634 w 6552172"/>
                <a:gd name="connsiteY13813" fmla="*/ 3978293 h 6415289"/>
                <a:gd name="connsiteX13814" fmla="*/ 4516581 w 6552172"/>
                <a:gd name="connsiteY13814" fmla="*/ 2062191 h 6415289"/>
                <a:gd name="connsiteX13815" fmla="*/ 4510220 w 6552172"/>
                <a:gd name="connsiteY13815" fmla="*/ 2068552 h 6415289"/>
                <a:gd name="connsiteX13816" fmla="*/ 4512128 w 6552172"/>
                <a:gd name="connsiteY13816" fmla="*/ 2057866 h 6415289"/>
                <a:gd name="connsiteX13817" fmla="*/ 4516899 w 6552172"/>
                <a:gd name="connsiteY13817" fmla="*/ 2062191 h 6415289"/>
                <a:gd name="connsiteX13818" fmla="*/ 4509139 w 6552172"/>
                <a:gd name="connsiteY13818" fmla="*/ 1173790 h 6415289"/>
                <a:gd name="connsiteX13819" fmla="*/ 4513782 w 6552172"/>
                <a:gd name="connsiteY13819" fmla="*/ 1174808 h 6415289"/>
                <a:gd name="connsiteX13820" fmla="*/ 4506277 w 6552172"/>
                <a:gd name="connsiteY13820" fmla="*/ 1178434 h 6415289"/>
                <a:gd name="connsiteX13821" fmla="*/ 4509139 w 6552172"/>
                <a:gd name="connsiteY13821" fmla="*/ 1173790 h 6415289"/>
                <a:gd name="connsiteX13822" fmla="*/ 4513083 w 6552172"/>
                <a:gd name="connsiteY13822" fmla="*/ 4245125 h 6415289"/>
                <a:gd name="connsiteX13823" fmla="*/ 4509393 w 6552172"/>
                <a:gd name="connsiteY13823" fmla="*/ 4248878 h 6415289"/>
                <a:gd name="connsiteX13824" fmla="*/ 4504496 w 6552172"/>
                <a:gd name="connsiteY13824" fmla="*/ 4243916 h 6415289"/>
                <a:gd name="connsiteX13825" fmla="*/ 4513083 w 6552172"/>
                <a:gd name="connsiteY13825" fmla="*/ 4245125 h 6415289"/>
                <a:gd name="connsiteX13826" fmla="*/ 4501570 w 6552172"/>
                <a:gd name="connsiteY13826" fmla="*/ 2011814 h 6415289"/>
                <a:gd name="connsiteX13827" fmla="*/ 4496227 w 6552172"/>
                <a:gd name="connsiteY13827" fmla="*/ 2003418 h 6415289"/>
                <a:gd name="connsiteX13828" fmla="*/ 4504496 w 6552172"/>
                <a:gd name="connsiteY13828" fmla="*/ 2008888 h 6415289"/>
                <a:gd name="connsiteX13829" fmla="*/ 4501570 w 6552172"/>
                <a:gd name="connsiteY13829" fmla="*/ 2011814 h 6415289"/>
                <a:gd name="connsiteX13830" fmla="*/ 4503287 w 6552172"/>
                <a:gd name="connsiteY13830" fmla="*/ 1949670 h 6415289"/>
                <a:gd name="connsiteX13831" fmla="*/ 4501188 w 6552172"/>
                <a:gd name="connsiteY13831" fmla="*/ 1964618 h 6415289"/>
                <a:gd name="connsiteX13832" fmla="*/ 4496672 w 6552172"/>
                <a:gd name="connsiteY13832" fmla="*/ 1952405 h 6415289"/>
                <a:gd name="connsiteX13833" fmla="*/ 4493784 w 6552172"/>
                <a:gd name="connsiteY13833" fmla="*/ 1944842 h 6415289"/>
                <a:gd name="connsiteX13834" fmla="*/ 4493619 w 6552172"/>
                <a:gd name="connsiteY13834" fmla="*/ 1944772 h 6415289"/>
                <a:gd name="connsiteX13835" fmla="*/ 4495845 w 6552172"/>
                <a:gd name="connsiteY13835" fmla="*/ 1933896 h 6415289"/>
                <a:gd name="connsiteX13836" fmla="*/ 4503287 w 6552172"/>
                <a:gd name="connsiteY13836" fmla="*/ 1949670 h 6415289"/>
                <a:gd name="connsiteX13837" fmla="*/ 4487640 w 6552172"/>
                <a:gd name="connsiteY13837" fmla="*/ 60856 h 6415289"/>
                <a:gd name="connsiteX13838" fmla="*/ 4493046 w 6552172"/>
                <a:gd name="connsiteY13838" fmla="*/ 60856 h 6415289"/>
                <a:gd name="connsiteX13839" fmla="*/ 4494217 w 6552172"/>
                <a:gd name="connsiteY13839" fmla="*/ 66492 h 6415289"/>
                <a:gd name="connsiteX13840" fmla="*/ 4493046 w 6552172"/>
                <a:gd name="connsiteY13840" fmla="*/ 67662 h 6415289"/>
                <a:gd name="connsiteX13841" fmla="*/ 4487640 w 6552172"/>
                <a:gd name="connsiteY13841" fmla="*/ 60856 h 6415289"/>
                <a:gd name="connsiteX13842" fmla="*/ 4494001 w 6552172"/>
                <a:gd name="connsiteY13842" fmla="*/ 73577 h 6415289"/>
                <a:gd name="connsiteX13843" fmla="*/ 4496799 w 6552172"/>
                <a:gd name="connsiteY13843" fmla="*/ 85027 h 6415289"/>
                <a:gd name="connsiteX13844" fmla="*/ 4484460 w 6552172"/>
                <a:gd name="connsiteY13844" fmla="*/ 86044 h 6415289"/>
                <a:gd name="connsiteX13845" fmla="*/ 4493619 w 6552172"/>
                <a:gd name="connsiteY13845" fmla="*/ 73705 h 6415289"/>
                <a:gd name="connsiteX13846" fmla="*/ 4482360 w 6552172"/>
                <a:gd name="connsiteY13846" fmla="*/ 170451 h 6415289"/>
                <a:gd name="connsiteX13847" fmla="*/ 4472247 w 6552172"/>
                <a:gd name="connsiteY13847" fmla="*/ 168416 h 6415289"/>
                <a:gd name="connsiteX13848" fmla="*/ 4480198 w 6552172"/>
                <a:gd name="connsiteY13848" fmla="*/ 152259 h 6415289"/>
                <a:gd name="connsiteX13849" fmla="*/ 4482170 w 6552172"/>
                <a:gd name="connsiteY13849" fmla="*/ 170578 h 6415289"/>
                <a:gd name="connsiteX13850" fmla="*/ 4472183 w 6552172"/>
                <a:gd name="connsiteY13850" fmla="*/ 4755 h 6415289"/>
                <a:gd name="connsiteX13851" fmla="*/ 4478926 w 6552172"/>
                <a:gd name="connsiteY13851" fmla="*/ 8698 h 6415289"/>
                <a:gd name="connsiteX13852" fmla="*/ 4464169 w 6552172"/>
                <a:gd name="connsiteY13852" fmla="*/ 9716 h 6415289"/>
                <a:gd name="connsiteX13853" fmla="*/ 4472183 w 6552172"/>
                <a:gd name="connsiteY13853" fmla="*/ 4755 h 6415289"/>
                <a:gd name="connsiteX13854" fmla="*/ 4462642 w 6552172"/>
                <a:gd name="connsiteY13854" fmla="*/ 3638758 h 6415289"/>
                <a:gd name="connsiteX13855" fmla="*/ 4465950 w 6552172"/>
                <a:gd name="connsiteY13855" fmla="*/ 3635578 h 6415289"/>
                <a:gd name="connsiteX13856" fmla="*/ 4467286 w 6552172"/>
                <a:gd name="connsiteY13856" fmla="*/ 3638758 h 6415289"/>
                <a:gd name="connsiteX13857" fmla="*/ 4464041 w 6552172"/>
                <a:gd name="connsiteY13857" fmla="*/ 3641875 h 6415289"/>
                <a:gd name="connsiteX13858" fmla="*/ 4463978 w 6552172"/>
                <a:gd name="connsiteY13858" fmla="*/ 3641875 h 6415289"/>
                <a:gd name="connsiteX13859" fmla="*/ 4462642 w 6552172"/>
                <a:gd name="connsiteY13859" fmla="*/ 3638503 h 6415289"/>
                <a:gd name="connsiteX13860" fmla="*/ 4461052 w 6552172"/>
                <a:gd name="connsiteY13860" fmla="*/ 2373930 h 6415289"/>
                <a:gd name="connsiteX13861" fmla="*/ 4454691 w 6552172"/>
                <a:gd name="connsiteY13861" fmla="*/ 2373930 h 6415289"/>
                <a:gd name="connsiteX13862" fmla="*/ 4455455 w 6552172"/>
                <a:gd name="connsiteY13862" fmla="*/ 2370813 h 6415289"/>
                <a:gd name="connsiteX13863" fmla="*/ 4461052 w 6552172"/>
                <a:gd name="connsiteY13863" fmla="*/ 2373675 h 6415289"/>
                <a:gd name="connsiteX13864" fmla="*/ 4458826 w 6552172"/>
                <a:gd name="connsiteY13864" fmla="*/ 499936 h 6415289"/>
                <a:gd name="connsiteX13865" fmla="*/ 4455137 w 6552172"/>
                <a:gd name="connsiteY13865" fmla="*/ 501526 h 6415289"/>
                <a:gd name="connsiteX13866" fmla="*/ 4437899 w 6552172"/>
                <a:gd name="connsiteY13866" fmla="*/ 489187 h 6415289"/>
                <a:gd name="connsiteX13867" fmla="*/ 4447313 w 6552172"/>
                <a:gd name="connsiteY13867" fmla="*/ 482826 h 6415289"/>
                <a:gd name="connsiteX13868" fmla="*/ 4458826 w 6552172"/>
                <a:gd name="connsiteY13868" fmla="*/ 499682 h 6415289"/>
                <a:gd name="connsiteX13869" fmla="*/ 4433383 w 6552172"/>
                <a:gd name="connsiteY13869" fmla="*/ 187625 h 6415289"/>
                <a:gd name="connsiteX13870" fmla="*/ 4438154 w 6552172"/>
                <a:gd name="connsiteY13870" fmla="*/ 180819 h 6415289"/>
                <a:gd name="connsiteX13871" fmla="*/ 4447504 w 6552172"/>
                <a:gd name="connsiteY13871" fmla="*/ 187180 h 6415289"/>
                <a:gd name="connsiteX13872" fmla="*/ 4433192 w 6552172"/>
                <a:gd name="connsiteY13872" fmla="*/ 187371 h 6415289"/>
                <a:gd name="connsiteX13873" fmla="*/ 4448903 w 6552172"/>
                <a:gd name="connsiteY13873" fmla="*/ 18875 h 6415289"/>
                <a:gd name="connsiteX13874" fmla="*/ 4446931 w 6552172"/>
                <a:gd name="connsiteY13874" fmla="*/ 23391 h 6415289"/>
                <a:gd name="connsiteX13875" fmla="*/ 4433383 w 6552172"/>
                <a:gd name="connsiteY13875" fmla="*/ 17031 h 6415289"/>
                <a:gd name="connsiteX13876" fmla="*/ 4448712 w 6552172"/>
                <a:gd name="connsiteY13876" fmla="*/ 18621 h 6415289"/>
                <a:gd name="connsiteX13877" fmla="*/ 4434846 w 6552172"/>
                <a:gd name="connsiteY13877" fmla="*/ 36176 h 6415289"/>
                <a:gd name="connsiteX13878" fmla="*/ 4437645 w 6552172"/>
                <a:gd name="connsiteY13878" fmla="*/ 40947 h 6415289"/>
                <a:gd name="connsiteX13879" fmla="*/ 4433065 w 6552172"/>
                <a:gd name="connsiteY13879" fmla="*/ 45654 h 6415289"/>
                <a:gd name="connsiteX13880" fmla="*/ 4430266 w 6552172"/>
                <a:gd name="connsiteY13880" fmla="*/ 40947 h 6415289"/>
                <a:gd name="connsiteX13881" fmla="*/ 4434636 w 6552172"/>
                <a:gd name="connsiteY13881" fmla="*/ 35922 h 6415289"/>
                <a:gd name="connsiteX13882" fmla="*/ 4434655 w 6552172"/>
                <a:gd name="connsiteY13882" fmla="*/ 35922 h 6415289"/>
                <a:gd name="connsiteX13883" fmla="*/ 4436500 w 6552172"/>
                <a:gd name="connsiteY13883" fmla="*/ 525951 h 6415289"/>
                <a:gd name="connsiteX13884" fmla="*/ 4443643 w 6552172"/>
                <a:gd name="connsiteY13884" fmla="*/ 519368 h 6415289"/>
                <a:gd name="connsiteX13885" fmla="*/ 4449221 w 6552172"/>
                <a:gd name="connsiteY13885" fmla="*/ 522644 h 6415289"/>
                <a:gd name="connsiteX13886" fmla="*/ 4444896 w 6552172"/>
                <a:gd name="connsiteY13886" fmla="*/ 536637 h 6415289"/>
                <a:gd name="connsiteX13887" fmla="*/ 4436691 w 6552172"/>
                <a:gd name="connsiteY13887" fmla="*/ 541344 h 6415289"/>
                <a:gd name="connsiteX13888" fmla="*/ 4428549 w 6552172"/>
                <a:gd name="connsiteY13888" fmla="*/ 546115 h 6415289"/>
                <a:gd name="connsiteX13889" fmla="*/ 4430457 w 6552172"/>
                <a:gd name="connsiteY13889" fmla="*/ 534220 h 6415289"/>
                <a:gd name="connsiteX13890" fmla="*/ 4436373 w 6552172"/>
                <a:gd name="connsiteY13890" fmla="*/ 525506 h 6415289"/>
                <a:gd name="connsiteX13891" fmla="*/ 4413029 w 6552172"/>
                <a:gd name="connsiteY13891" fmla="*/ 4755 h 6415289"/>
                <a:gd name="connsiteX13892" fmla="*/ 4417672 w 6552172"/>
                <a:gd name="connsiteY13892" fmla="*/ 7871 h 6415289"/>
                <a:gd name="connsiteX13893" fmla="*/ 4424033 w 6552172"/>
                <a:gd name="connsiteY13893" fmla="*/ 11052 h 6415289"/>
                <a:gd name="connsiteX13894" fmla="*/ 4428294 w 6552172"/>
                <a:gd name="connsiteY13894" fmla="*/ 18112 h 6415289"/>
                <a:gd name="connsiteX13895" fmla="*/ 4423078 w 6552172"/>
                <a:gd name="connsiteY13895" fmla="*/ 29116 h 6415289"/>
                <a:gd name="connsiteX13896" fmla="*/ 4412965 w 6552172"/>
                <a:gd name="connsiteY13896" fmla="*/ 26763 h 6415289"/>
                <a:gd name="connsiteX13897" fmla="*/ 4411629 w 6552172"/>
                <a:gd name="connsiteY13897" fmla="*/ 20402 h 6415289"/>
                <a:gd name="connsiteX13898" fmla="*/ 4408322 w 6552172"/>
                <a:gd name="connsiteY13898" fmla="*/ 12515 h 6415289"/>
                <a:gd name="connsiteX13899" fmla="*/ 4413029 w 6552172"/>
                <a:gd name="connsiteY13899" fmla="*/ 4755 h 6415289"/>
                <a:gd name="connsiteX13900" fmla="*/ 4410166 w 6552172"/>
                <a:gd name="connsiteY13900" fmla="*/ 54877 h 6415289"/>
                <a:gd name="connsiteX13901" fmla="*/ 4417227 w 6552172"/>
                <a:gd name="connsiteY13901" fmla="*/ 52078 h 6415289"/>
                <a:gd name="connsiteX13902" fmla="*/ 4414237 w 6552172"/>
                <a:gd name="connsiteY13902" fmla="*/ 58439 h 6415289"/>
                <a:gd name="connsiteX13903" fmla="*/ 4410166 w 6552172"/>
                <a:gd name="connsiteY13903" fmla="*/ 54622 h 6415289"/>
                <a:gd name="connsiteX13904" fmla="*/ 4408385 w 6552172"/>
                <a:gd name="connsiteY13904" fmla="*/ 121346 h 6415289"/>
                <a:gd name="connsiteX13905" fmla="*/ 4399989 w 6552172"/>
                <a:gd name="connsiteY13905" fmla="*/ 124272 h 6415289"/>
                <a:gd name="connsiteX13906" fmla="*/ 4396618 w 6552172"/>
                <a:gd name="connsiteY13906" fmla="*/ 119184 h 6415289"/>
                <a:gd name="connsiteX13907" fmla="*/ 4408385 w 6552172"/>
                <a:gd name="connsiteY13907" fmla="*/ 121092 h 6415289"/>
                <a:gd name="connsiteX13908" fmla="*/ 4398208 w 6552172"/>
                <a:gd name="connsiteY13908" fmla="*/ 37258 h 6415289"/>
                <a:gd name="connsiteX13909" fmla="*/ 4398208 w 6552172"/>
                <a:gd name="connsiteY13909" fmla="*/ 43618 h 6415289"/>
                <a:gd name="connsiteX13910" fmla="*/ 4380716 w 6552172"/>
                <a:gd name="connsiteY13910" fmla="*/ 45845 h 6415289"/>
                <a:gd name="connsiteX13911" fmla="*/ 4398208 w 6552172"/>
                <a:gd name="connsiteY13911" fmla="*/ 37258 h 6415289"/>
                <a:gd name="connsiteX13912" fmla="*/ 4368567 w 6552172"/>
                <a:gd name="connsiteY13912" fmla="*/ 17858 h 6415289"/>
                <a:gd name="connsiteX13913" fmla="*/ 4376518 w 6552172"/>
                <a:gd name="connsiteY13913" fmla="*/ 11497 h 6415289"/>
                <a:gd name="connsiteX13914" fmla="*/ 4379762 w 6552172"/>
                <a:gd name="connsiteY13914" fmla="*/ 19702 h 6415289"/>
                <a:gd name="connsiteX13915" fmla="*/ 4368694 w 6552172"/>
                <a:gd name="connsiteY13915" fmla="*/ 17858 h 6415289"/>
                <a:gd name="connsiteX13916" fmla="*/ 4365069 w 6552172"/>
                <a:gd name="connsiteY13916" fmla="*/ 38912 h 6415289"/>
                <a:gd name="connsiteX13917" fmla="*/ 4375373 w 6552172"/>
                <a:gd name="connsiteY13917" fmla="*/ 46672 h 6415289"/>
                <a:gd name="connsiteX13918" fmla="*/ 4364687 w 6552172"/>
                <a:gd name="connsiteY13918" fmla="*/ 46672 h 6415289"/>
                <a:gd name="connsiteX13919" fmla="*/ 4365196 w 6552172"/>
                <a:gd name="connsiteY13919" fmla="*/ 38912 h 6415289"/>
                <a:gd name="connsiteX13920" fmla="*/ 4358708 w 6552172"/>
                <a:gd name="connsiteY13920" fmla="*/ 59520 h 6415289"/>
                <a:gd name="connsiteX13921" fmla="*/ 4361825 w 6552172"/>
                <a:gd name="connsiteY13921" fmla="*/ 62510 h 6415289"/>
                <a:gd name="connsiteX13922" fmla="*/ 4358708 w 6552172"/>
                <a:gd name="connsiteY13922" fmla="*/ 67408 h 6415289"/>
                <a:gd name="connsiteX13923" fmla="*/ 4355655 w 6552172"/>
                <a:gd name="connsiteY13923" fmla="*/ 64482 h 6415289"/>
                <a:gd name="connsiteX13924" fmla="*/ 4358772 w 6552172"/>
                <a:gd name="connsiteY13924" fmla="*/ 59520 h 6415289"/>
                <a:gd name="connsiteX13925" fmla="*/ 4347323 w 6552172"/>
                <a:gd name="connsiteY13925" fmla="*/ 157412 h 6415289"/>
                <a:gd name="connsiteX13926" fmla="*/ 4364942 w 6552172"/>
                <a:gd name="connsiteY13926" fmla="*/ 152323 h 6415289"/>
                <a:gd name="connsiteX13927" fmla="*/ 4357500 w 6552172"/>
                <a:gd name="connsiteY13927" fmla="*/ 161546 h 6415289"/>
                <a:gd name="connsiteX13928" fmla="*/ 4347323 w 6552172"/>
                <a:gd name="connsiteY13928" fmla="*/ 157412 h 6415289"/>
                <a:gd name="connsiteX13929" fmla="*/ 4345732 w 6552172"/>
                <a:gd name="connsiteY13929" fmla="*/ 216057 h 6415289"/>
                <a:gd name="connsiteX13930" fmla="*/ 4349422 w 6552172"/>
                <a:gd name="connsiteY13930" fmla="*/ 219810 h 6415289"/>
                <a:gd name="connsiteX13931" fmla="*/ 4344587 w 6552172"/>
                <a:gd name="connsiteY13931" fmla="*/ 224772 h 6415289"/>
                <a:gd name="connsiteX13932" fmla="*/ 4344524 w 6552172"/>
                <a:gd name="connsiteY13932" fmla="*/ 224772 h 6415289"/>
                <a:gd name="connsiteX13933" fmla="*/ 4345796 w 6552172"/>
                <a:gd name="connsiteY13933" fmla="*/ 215994 h 6415289"/>
                <a:gd name="connsiteX13934" fmla="*/ 4342616 w 6552172"/>
                <a:gd name="connsiteY13934" fmla="*/ 172741 h 6415289"/>
                <a:gd name="connsiteX13935" fmla="*/ 4343888 w 6552172"/>
                <a:gd name="connsiteY13935" fmla="*/ 181582 h 6415289"/>
                <a:gd name="connsiteX13936" fmla="*/ 4327731 w 6552172"/>
                <a:gd name="connsiteY13936" fmla="*/ 170578 h 6415289"/>
                <a:gd name="connsiteX13937" fmla="*/ 4342679 w 6552172"/>
                <a:gd name="connsiteY13937" fmla="*/ 172677 h 6415289"/>
                <a:gd name="connsiteX13938" fmla="*/ 4335492 w 6552172"/>
                <a:gd name="connsiteY13938" fmla="*/ 3305011 h 6415289"/>
                <a:gd name="connsiteX13939" fmla="*/ 4332184 w 6552172"/>
                <a:gd name="connsiteY13939" fmla="*/ 3308192 h 6415289"/>
                <a:gd name="connsiteX13940" fmla="*/ 4330848 w 6552172"/>
                <a:gd name="connsiteY13940" fmla="*/ 3305011 h 6415289"/>
                <a:gd name="connsiteX13941" fmla="*/ 4334092 w 6552172"/>
                <a:gd name="connsiteY13941" fmla="*/ 3301894 h 6415289"/>
                <a:gd name="connsiteX13942" fmla="*/ 4334092 w 6552172"/>
                <a:gd name="connsiteY13942" fmla="*/ 3301894 h 6415289"/>
                <a:gd name="connsiteX13943" fmla="*/ 4335555 w 6552172"/>
                <a:gd name="connsiteY13943" fmla="*/ 3304948 h 6415289"/>
                <a:gd name="connsiteX13944" fmla="*/ 4321880 w 6552172"/>
                <a:gd name="connsiteY13944" fmla="*/ 39102 h 6415289"/>
                <a:gd name="connsiteX13945" fmla="*/ 4329894 w 6552172"/>
                <a:gd name="connsiteY13945" fmla="*/ 59329 h 6415289"/>
                <a:gd name="connsiteX13946" fmla="*/ 4320671 w 6552172"/>
                <a:gd name="connsiteY13946" fmla="*/ 61874 h 6415289"/>
                <a:gd name="connsiteX13947" fmla="*/ 4321880 w 6552172"/>
                <a:gd name="connsiteY13947" fmla="*/ 39102 h 6415289"/>
                <a:gd name="connsiteX13948" fmla="*/ 4324678 w 6552172"/>
                <a:gd name="connsiteY13948" fmla="*/ 187752 h 6415289"/>
                <a:gd name="connsiteX13949" fmla="*/ 4310367 w 6552172"/>
                <a:gd name="connsiteY13949" fmla="*/ 189978 h 6415289"/>
                <a:gd name="connsiteX13950" fmla="*/ 4306105 w 6552172"/>
                <a:gd name="connsiteY13950" fmla="*/ 170896 h 6415289"/>
                <a:gd name="connsiteX13951" fmla="*/ 4324678 w 6552172"/>
                <a:gd name="connsiteY13951" fmla="*/ 187752 h 6415289"/>
                <a:gd name="connsiteX13952" fmla="*/ 4303370 w 6552172"/>
                <a:gd name="connsiteY13952" fmla="*/ 5973077 h 6415289"/>
                <a:gd name="connsiteX13953" fmla="*/ 4297009 w 6552172"/>
                <a:gd name="connsiteY13953" fmla="*/ 5969896 h 6415289"/>
                <a:gd name="connsiteX13954" fmla="*/ 4310176 w 6552172"/>
                <a:gd name="connsiteY13954" fmla="*/ 5971168 h 6415289"/>
                <a:gd name="connsiteX13955" fmla="*/ 4310939 w 6552172"/>
                <a:gd name="connsiteY13955" fmla="*/ 5979374 h 6415289"/>
                <a:gd name="connsiteX13956" fmla="*/ 4308141 w 6552172"/>
                <a:gd name="connsiteY13956" fmla="*/ 5978229 h 6415289"/>
                <a:gd name="connsiteX13957" fmla="*/ 4303370 w 6552172"/>
                <a:gd name="connsiteY13957" fmla="*/ 5973077 h 6415289"/>
                <a:gd name="connsiteX13958" fmla="*/ 4304451 w 6552172"/>
                <a:gd name="connsiteY13958" fmla="*/ 6029878 h 6415289"/>
                <a:gd name="connsiteX13959" fmla="*/ 4299871 w 6552172"/>
                <a:gd name="connsiteY13959" fmla="*/ 6027906 h 6415289"/>
                <a:gd name="connsiteX13960" fmla="*/ 4303052 w 6552172"/>
                <a:gd name="connsiteY13960" fmla="*/ 6024980 h 6415289"/>
                <a:gd name="connsiteX13961" fmla="*/ 4304451 w 6552172"/>
                <a:gd name="connsiteY13961" fmla="*/ 6029878 h 6415289"/>
                <a:gd name="connsiteX13962" fmla="*/ 4295228 w 6552172"/>
                <a:gd name="connsiteY13962" fmla="*/ 2782669 h 6415289"/>
                <a:gd name="connsiteX13963" fmla="*/ 4300062 w 6552172"/>
                <a:gd name="connsiteY13963" fmla="*/ 2779553 h 6415289"/>
                <a:gd name="connsiteX13964" fmla="*/ 4302989 w 6552172"/>
                <a:gd name="connsiteY13964" fmla="*/ 2782599 h 6415289"/>
                <a:gd name="connsiteX13965" fmla="*/ 4302989 w 6552172"/>
                <a:gd name="connsiteY13965" fmla="*/ 2782669 h 6415289"/>
                <a:gd name="connsiteX13966" fmla="*/ 4298154 w 6552172"/>
                <a:gd name="connsiteY13966" fmla="*/ 2785850 h 6415289"/>
                <a:gd name="connsiteX13967" fmla="*/ 4295228 w 6552172"/>
                <a:gd name="connsiteY13967" fmla="*/ 2782669 h 6415289"/>
                <a:gd name="connsiteX13968" fmla="*/ 4296818 w 6552172"/>
                <a:gd name="connsiteY13968" fmla="*/ 3462312 h 6415289"/>
                <a:gd name="connsiteX13969" fmla="*/ 4295419 w 6552172"/>
                <a:gd name="connsiteY13969" fmla="*/ 3465429 h 6415289"/>
                <a:gd name="connsiteX13970" fmla="*/ 4292112 w 6552172"/>
                <a:gd name="connsiteY13970" fmla="*/ 3462312 h 6415289"/>
                <a:gd name="connsiteX13971" fmla="*/ 4293511 w 6552172"/>
                <a:gd name="connsiteY13971" fmla="*/ 3459131 h 6415289"/>
                <a:gd name="connsiteX13972" fmla="*/ 4296818 w 6552172"/>
                <a:gd name="connsiteY13972" fmla="*/ 3462312 h 6415289"/>
                <a:gd name="connsiteX13973" fmla="*/ 4296818 w 6552172"/>
                <a:gd name="connsiteY13973" fmla="*/ 3462312 h 6415289"/>
                <a:gd name="connsiteX13974" fmla="*/ 4288104 w 6552172"/>
                <a:gd name="connsiteY13974" fmla="*/ 406561 h 6415289"/>
                <a:gd name="connsiteX13975" fmla="*/ 4269722 w 6552172"/>
                <a:gd name="connsiteY13975" fmla="*/ 398546 h 6415289"/>
                <a:gd name="connsiteX13976" fmla="*/ 4299935 w 6552172"/>
                <a:gd name="connsiteY13976" fmla="*/ 401091 h 6415289"/>
                <a:gd name="connsiteX13977" fmla="*/ 4307632 w 6552172"/>
                <a:gd name="connsiteY13977" fmla="*/ 407070 h 6415289"/>
                <a:gd name="connsiteX13978" fmla="*/ 4270612 w 6552172"/>
                <a:gd name="connsiteY13978" fmla="*/ 4700043 h 6415289"/>
                <a:gd name="connsiteX13979" fmla="*/ 4269404 w 6552172"/>
                <a:gd name="connsiteY13979" fmla="*/ 4711493 h 6415289"/>
                <a:gd name="connsiteX13980" fmla="*/ 4261326 w 6552172"/>
                <a:gd name="connsiteY13980" fmla="*/ 4693810 h 6415289"/>
                <a:gd name="connsiteX13981" fmla="*/ 4265588 w 6552172"/>
                <a:gd name="connsiteY13981" fmla="*/ 4679180 h 6415289"/>
                <a:gd name="connsiteX13982" fmla="*/ 4271948 w 6552172"/>
                <a:gd name="connsiteY13982" fmla="*/ 4686240 h 6415289"/>
                <a:gd name="connsiteX13983" fmla="*/ 4270612 w 6552172"/>
                <a:gd name="connsiteY13983" fmla="*/ 4699916 h 6415289"/>
                <a:gd name="connsiteX13984" fmla="*/ 4268641 w 6552172"/>
                <a:gd name="connsiteY13984" fmla="*/ 6283289 h 6415289"/>
                <a:gd name="connsiteX13985" fmla="*/ 4265460 w 6552172"/>
                <a:gd name="connsiteY13985" fmla="*/ 6283289 h 6415289"/>
                <a:gd name="connsiteX13986" fmla="*/ 4264570 w 6552172"/>
                <a:gd name="connsiteY13986" fmla="*/ 6279154 h 6415289"/>
                <a:gd name="connsiteX13987" fmla="*/ 4261707 w 6552172"/>
                <a:gd name="connsiteY13987" fmla="*/ 6272793 h 6415289"/>
                <a:gd name="connsiteX13988" fmla="*/ 4263743 w 6552172"/>
                <a:gd name="connsiteY13988" fmla="*/ 6268850 h 6415289"/>
                <a:gd name="connsiteX13989" fmla="*/ 4269785 w 6552172"/>
                <a:gd name="connsiteY13989" fmla="*/ 6275210 h 6415289"/>
                <a:gd name="connsiteX13990" fmla="*/ 4268641 w 6552172"/>
                <a:gd name="connsiteY13990" fmla="*/ 6283161 h 6415289"/>
                <a:gd name="connsiteX13991" fmla="*/ 4280917 w 6552172"/>
                <a:gd name="connsiteY13991" fmla="*/ 2872483 h 6415289"/>
                <a:gd name="connsiteX13992" fmla="*/ 4286832 w 6552172"/>
                <a:gd name="connsiteY13992" fmla="*/ 2874518 h 6415289"/>
                <a:gd name="connsiteX13993" fmla="*/ 4276464 w 6552172"/>
                <a:gd name="connsiteY13993" fmla="*/ 2879797 h 6415289"/>
                <a:gd name="connsiteX13994" fmla="*/ 4280917 w 6552172"/>
                <a:gd name="connsiteY13994" fmla="*/ 2872355 h 6415289"/>
                <a:gd name="connsiteX13995" fmla="*/ 4268895 w 6552172"/>
                <a:gd name="connsiteY13995" fmla="*/ 352495 h 6415289"/>
                <a:gd name="connsiteX13996" fmla="*/ 4279454 w 6552172"/>
                <a:gd name="connsiteY13996" fmla="*/ 358537 h 6415289"/>
                <a:gd name="connsiteX13997" fmla="*/ 4279899 w 6552172"/>
                <a:gd name="connsiteY13997" fmla="*/ 366425 h 6415289"/>
                <a:gd name="connsiteX13998" fmla="*/ 4268895 w 6552172"/>
                <a:gd name="connsiteY13998" fmla="*/ 352368 h 6415289"/>
                <a:gd name="connsiteX13999" fmla="*/ 4309794 w 6552172"/>
                <a:gd name="connsiteY13999" fmla="*/ 205308 h 6415289"/>
                <a:gd name="connsiteX14000" fmla="*/ 4308077 w 6552172"/>
                <a:gd name="connsiteY14000" fmla="*/ 211669 h 6415289"/>
                <a:gd name="connsiteX14001" fmla="*/ 4301716 w 6552172"/>
                <a:gd name="connsiteY14001" fmla="*/ 212305 h 6415289"/>
                <a:gd name="connsiteX14002" fmla="*/ 4295356 w 6552172"/>
                <a:gd name="connsiteY14002" fmla="*/ 210905 h 6415289"/>
                <a:gd name="connsiteX14003" fmla="*/ 4290776 w 6552172"/>
                <a:gd name="connsiteY14003" fmla="*/ 209569 h 6415289"/>
                <a:gd name="connsiteX14004" fmla="*/ 4309794 w 6552172"/>
                <a:gd name="connsiteY14004" fmla="*/ 205181 h 6415289"/>
                <a:gd name="connsiteX14005" fmla="*/ 4290712 w 6552172"/>
                <a:gd name="connsiteY14005" fmla="*/ 188388 h 6415289"/>
                <a:gd name="connsiteX14006" fmla="*/ 4299299 w 6552172"/>
                <a:gd name="connsiteY14006" fmla="*/ 189661 h 6415289"/>
                <a:gd name="connsiteX14007" fmla="*/ 4295674 w 6552172"/>
                <a:gd name="connsiteY14007" fmla="*/ 193413 h 6415289"/>
                <a:gd name="connsiteX14008" fmla="*/ 4290585 w 6552172"/>
                <a:gd name="connsiteY14008" fmla="*/ 188452 h 6415289"/>
                <a:gd name="connsiteX14009" fmla="*/ 4290585 w 6552172"/>
                <a:gd name="connsiteY14009" fmla="*/ 188261 h 6415289"/>
                <a:gd name="connsiteX14010" fmla="*/ 4312402 w 6552172"/>
                <a:gd name="connsiteY14010" fmla="*/ 1823092 h 6415289"/>
                <a:gd name="connsiteX14011" fmla="*/ 4309286 w 6552172"/>
                <a:gd name="connsiteY14011" fmla="*/ 1819975 h 6415289"/>
                <a:gd name="connsiteX14012" fmla="*/ 4312402 w 6552172"/>
                <a:gd name="connsiteY14012" fmla="*/ 1816858 h 6415289"/>
                <a:gd name="connsiteX14013" fmla="*/ 4315519 w 6552172"/>
                <a:gd name="connsiteY14013" fmla="*/ 1819975 h 6415289"/>
                <a:gd name="connsiteX14014" fmla="*/ 4312339 w 6552172"/>
                <a:gd name="connsiteY14014" fmla="*/ 1823030 h 6415289"/>
                <a:gd name="connsiteX14015" fmla="*/ 4312275 w 6552172"/>
                <a:gd name="connsiteY14015" fmla="*/ 1823028 h 6415289"/>
                <a:gd name="connsiteX14016" fmla="*/ 4314819 w 6552172"/>
                <a:gd name="connsiteY14016" fmla="*/ 2912364 h 6415289"/>
                <a:gd name="connsiteX14017" fmla="*/ 4306232 w 6552172"/>
                <a:gd name="connsiteY14017" fmla="*/ 2913573 h 6415289"/>
                <a:gd name="connsiteX14018" fmla="*/ 4311130 w 6552172"/>
                <a:gd name="connsiteY14018" fmla="*/ 2908612 h 6415289"/>
                <a:gd name="connsiteX14019" fmla="*/ 4314692 w 6552172"/>
                <a:gd name="connsiteY14019" fmla="*/ 2912301 h 6415289"/>
                <a:gd name="connsiteX14020" fmla="*/ 4312275 w 6552172"/>
                <a:gd name="connsiteY14020" fmla="*/ 1491126 h 6415289"/>
                <a:gd name="connsiteX14021" fmla="*/ 4319908 w 6552172"/>
                <a:gd name="connsiteY14021" fmla="*/ 1496024 h 6415289"/>
                <a:gd name="connsiteX14022" fmla="*/ 4315392 w 6552172"/>
                <a:gd name="connsiteY14022" fmla="*/ 1499014 h 6415289"/>
                <a:gd name="connsiteX14023" fmla="*/ 4312275 w 6552172"/>
                <a:gd name="connsiteY14023" fmla="*/ 1491126 h 6415289"/>
                <a:gd name="connsiteX14024" fmla="*/ 4312784 w 6552172"/>
                <a:gd name="connsiteY14024" fmla="*/ 595220 h 6415289"/>
                <a:gd name="connsiteX14025" fmla="*/ 4315392 w 6552172"/>
                <a:gd name="connsiteY14025" fmla="*/ 583389 h 6415289"/>
                <a:gd name="connsiteX14026" fmla="*/ 4321752 w 6552172"/>
                <a:gd name="connsiteY14026" fmla="*/ 587790 h 6415289"/>
                <a:gd name="connsiteX14027" fmla="*/ 4321752 w 6552172"/>
                <a:gd name="connsiteY14027" fmla="*/ 589749 h 6415289"/>
                <a:gd name="connsiteX14028" fmla="*/ 4312784 w 6552172"/>
                <a:gd name="connsiteY14028" fmla="*/ 595220 h 6415289"/>
                <a:gd name="connsiteX14029" fmla="*/ 4304769 w 6552172"/>
                <a:gd name="connsiteY14029" fmla="*/ 323172 h 6415289"/>
                <a:gd name="connsiteX14030" fmla="*/ 4296818 w 6552172"/>
                <a:gd name="connsiteY14030" fmla="*/ 314521 h 6415289"/>
                <a:gd name="connsiteX14031" fmla="*/ 4303752 w 6552172"/>
                <a:gd name="connsiteY14031" fmla="*/ 311913 h 6415289"/>
                <a:gd name="connsiteX14032" fmla="*/ 4318165 w 6552172"/>
                <a:gd name="connsiteY14032" fmla="*/ 320411 h 6415289"/>
                <a:gd name="connsiteX14033" fmla="*/ 4318508 w 6552172"/>
                <a:gd name="connsiteY14033" fmla="*/ 324253 h 6415289"/>
                <a:gd name="connsiteX14034" fmla="*/ 4304769 w 6552172"/>
                <a:gd name="connsiteY14034" fmla="*/ 323172 h 6415289"/>
                <a:gd name="connsiteX14035" fmla="*/ 4307632 w 6552172"/>
                <a:gd name="connsiteY14035" fmla="*/ 243599 h 6415289"/>
                <a:gd name="connsiteX14036" fmla="*/ 4302989 w 6552172"/>
                <a:gd name="connsiteY14036" fmla="*/ 240419 h 6415289"/>
                <a:gd name="connsiteX14037" fmla="*/ 4307632 w 6552172"/>
                <a:gd name="connsiteY14037" fmla="*/ 237302 h 6415289"/>
                <a:gd name="connsiteX14038" fmla="*/ 4312275 w 6552172"/>
                <a:gd name="connsiteY14038" fmla="*/ 240419 h 6415289"/>
                <a:gd name="connsiteX14039" fmla="*/ 4307632 w 6552172"/>
                <a:gd name="connsiteY14039" fmla="*/ 243599 h 6415289"/>
                <a:gd name="connsiteX14040" fmla="*/ 4310049 w 6552172"/>
                <a:gd name="connsiteY14040" fmla="*/ 226298 h 6415289"/>
                <a:gd name="connsiteX14041" fmla="*/ 4302861 w 6552172"/>
                <a:gd name="connsiteY14041" fmla="*/ 230369 h 6415289"/>
                <a:gd name="connsiteX14042" fmla="*/ 4290585 w 6552172"/>
                <a:gd name="connsiteY14042" fmla="*/ 224008 h 6415289"/>
                <a:gd name="connsiteX14043" fmla="*/ 4310049 w 6552172"/>
                <a:gd name="connsiteY14043" fmla="*/ 226298 h 6415289"/>
                <a:gd name="connsiteX14044" fmla="*/ 4304515 w 6552172"/>
                <a:gd name="connsiteY14044" fmla="*/ 1892297 h 6415289"/>
                <a:gd name="connsiteX14045" fmla="*/ 4307822 w 6552172"/>
                <a:gd name="connsiteY14045" fmla="*/ 1889116 h 6415289"/>
                <a:gd name="connsiteX14046" fmla="*/ 4309222 w 6552172"/>
                <a:gd name="connsiteY14046" fmla="*/ 1892297 h 6415289"/>
                <a:gd name="connsiteX14047" fmla="*/ 4305978 w 6552172"/>
                <a:gd name="connsiteY14047" fmla="*/ 1895415 h 6415289"/>
                <a:gd name="connsiteX14048" fmla="*/ 4305914 w 6552172"/>
                <a:gd name="connsiteY14048" fmla="*/ 1895413 h 6415289"/>
                <a:gd name="connsiteX14049" fmla="*/ 4304515 w 6552172"/>
                <a:gd name="connsiteY14049" fmla="*/ 1892297 h 6415289"/>
                <a:gd name="connsiteX14050" fmla="*/ 4315519 w 6552172"/>
                <a:gd name="connsiteY14050" fmla="*/ 6183871 h 6415289"/>
                <a:gd name="connsiteX14051" fmla="*/ 4320353 w 6552172"/>
                <a:gd name="connsiteY14051" fmla="*/ 6186987 h 6415289"/>
                <a:gd name="connsiteX14052" fmla="*/ 4317427 w 6552172"/>
                <a:gd name="connsiteY14052" fmla="*/ 6190168 h 6415289"/>
                <a:gd name="connsiteX14053" fmla="*/ 4312593 w 6552172"/>
                <a:gd name="connsiteY14053" fmla="*/ 6186987 h 6415289"/>
                <a:gd name="connsiteX14054" fmla="*/ 4315519 w 6552172"/>
                <a:gd name="connsiteY14054" fmla="*/ 6183871 h 6415289"/>
                <a:gd name="connsiteX14055" fmla="*/ 4320290 w 6552172"/>
                <a:gd name="connsiteY14055" fmla="*/ 4371576 h 6415289"/>
                <a:gd name="connsiteX14056" fmla="*/ 4313929 w 6552172"/>
                <a:gd name="connsiteY14056" fmla="*/ 4359999 h 6415289"/>
                <a:gd name="connsiteX14057" fmla="*/ 4325187 w 6552172"/>
                <a:gd name="connsiteY14057" fmla="*/ 4368777 h 6415289"/>
                <a:gd name="connsiteX14058" fmla="*/ 4319972 w 6552172"/>
                <a:gd name="connsiteY14058" fmla="*/ 4371576 h 6415289"/>
                <a:gd name="connsiteX14059" fmla="*/ 4302798 w 6552172"/>
                <a:gd name="connsiteY14059" fmla="*/ 65690 h 6415289"/>
                <a:gd name="connsiteX14060" fmla="*/ 4286005 w 6552172"/>
                <a:gd name="connsiteY14060" fmla="*/ 70397 h 6415289"/>
                <a:gd name="connsiteX14061" fmla="*/ 4296946 w 6552172"/>
                <a:gd name="connsiteY14061" fmla="*/ 56403 h 6415289"/>
                <a:gd name="connsiteX14062" fmla="*/ 4302798 w 6552172"/>
                <a:gd name="connsiteY14062" fmla="*/ 65690 h 6415289"/>
                <a:gd name="connsiteX14063" fmla="*/ 4291984 w 6552172"/>
                <a:gd name="connsiteY14063" fmla="*/ 41392 h 6415289"/>
                <a:gd name="connsiteX14064" fmla="*/ 4290330 w 6552172"/>
                <a:gd name="connsiteY14064" fmla="*/ 47753 h 6415289"/>
                <a:gd name="connsiteX14065" fmla="*/ 4281426 w 6552172"/>
                <a:gd name="connsiteY14065" fmla="*/ 47753 h 6415289"/>
                <a:gd name="connsiteX14066" fmla="*/ 4291857 w 6552172"/>
                <a:gd name="connsiteY14066" fmla="*/ 41392 h 6415289"/>
                <a:gd name="connsiteX14067" fmla="*/ 4284860 w 6552172"/>
                <a:gd name="connsiteY14067" fmla="*/ 136803 h 6415289"/>
                <a:gd name="connsiteX14068" fmla="*/ 4290712 w 6552172"/>
                <a:gd name="connsiteY14068" fmla="*/ 144372 h 6415289"/>
                <a:gd name="connsiteX14069" fmla="*/ 4274302 w 6552172"/>
                <a:gd name="connsiteY14069" fmla="*/ 141637 h 6415289"/>
                <a:gd name="connsiteX14070" fmla="*/ 4284733 w 6552172"/>
                <a:gd name="connsiteY14070" fmla="*/ 136930 h 6415289"/>
                <a:gd name="connsiteX14071" fmla="*/ 4272139 w 6552172"/>
                <a:gd name="connsiteY14071" fmla="*/ 216757 h 6415289"/>
                <a:gd name="connsiteX14072" fmla="*/ 4272139 w 6552172"/>
                <a:gd name="connsiteY14072" fmla="*/ 223118 h 6415289"/>
                <a:gd name="connsiteX14073" fmla="*/ 4261707 w 6552172"/>
                <a:gd name="connsiteY14073" fmla="*/ 224772 h 6415289"/>
                <a:gd name="connsiteX14074" fmla="*/ 4272012 w 6552172"/>
                <a:gd name="connsiteY14074" fmla="*/ 216884 h 6415289"/>
                <a:gd name="connsiteX14075" fmla="*/ 4226215 w 6552172"/>
                <a:gd name="connsiteY14075" fmla="*/ 520481 h 6415289"/>
                <a:gd name="connsiteX14076" fmla="*/ 4234547 w 6552172"/>
                <a:gd name="connsiteY14076" fmla="*/ 501399 h 6415289"/>
                <a:gd name="connsiteX14077" fmla="*/ 4235119 w 6552172"/>
                <a:gd name="connsiteY14077" fmla="*/ 533648 h 6415289"/>
                <a:gd name="connsiteX14078" fmla="*/ 4232003 w 6552172"/>
                <a:gd name="connsiteY14078" fmla="*/ 536001 h 6415289"/>
                <a:gd name="connsiteX14079" fmla="*/ 4226087 w 6552172"/>
                <a:gd name="connsiteY14079" fmla="*/ 520608 h 6415289"/>
                <a:gd name="connsiteX14080" fmla="*/ 4226215 w 6552172"/>
                <a:gd name="connsiteY14080" fmla="*/ 5842046 h 6415289"/>
                <a:gd name="connsiteX14081" fmla="*/ 4221075 w 6552172"/>
                <a:gd name="connsiteY14081" fmla="*/ 5840723 h 6415289"/>
                <a:gd name="connsiteX14082" fmla="*/ 4220999 w 6552172"/>
                <a:gd name="connsiteY14082" fmla="*/ 5840583 h 6415289"/>
                <a:gd name="connsiteX14083" fmla="*/ 4226024 w 6552172"/>
                <a:gd name="connsiteY14083" fmla="*/ 5836703 h 6415289"/>
                <a:gd name="connsiteX14084" fmla="*/ 4226024 w 6552172"/>
                <a:gd name="connsiteY14084" fmla="*/ 5842173 h 6415289"/>
                <a:gd name="connsiteX14085" fmla="*/ 4238936 w 6552172"/>
                <a:gd name="connsiteY14085" fmla="*/ 3201014 h 6415289"/>
                <a:gd name="connsiteX14086" fmla="*/ 4240653 w 6552172"/>
                <a:gd name="connsiteY14086" fmla="*/ 3209664 h 6415289"/>
                <a:gd name="connsiteX14087" fmla="*/ 4228822 w 6552172"/>
                <a:gd name="connsiteY14087" fmla="*/ 3214498 h 6415289"/>
                <a:gd name="connsiteX14088" fmla="*/ 4238745 w 6552172"/>
                <a:gd name="connsiteY14088" fmla="*/ 3201141 h 6415289"/>
                <a:gd name="connsiteX14089" fmla="*/ 4237918 w 6552172"/>
                <a:gd name="connsiteY14089" fmla="*/ 2826622 h 6415289"/>
                <a:gd name="connsiteX14090" fmla="*/ 4241162 w 6552172"/>
                <a:gd name="connsiteY14090" fmla="*/ 2829739 h 6415289"/>
                <a:gd name="connsiteX14091" fmla="*/ 4241162 w 6552172"/>
                <a:gd name="connsiteY14091" fmla="*/ 2829739 h 6415289"/>
                <a:gd name="connsiteX14092" fmla="*/ 4239826 w 6552172"/>
                <a:gd name="connsiteY14092" fmla="*/ 2832919 h 6415289"/>
                <a:gd name="connsiteX14093" fmla="*/ 4236519 w 6552172"/>
                <a:gd name="connsiteY14093" fmla="*/ 2829739 h 6415289"/>
                <a:gd name="connsiteX14094" fmla="*/ 4237728 w 6552172"/>
                <a:gd name="connsiteY14094" fmla="*/ 2826749 h 6415289"/>
                <a:gd name="connsiteX14095" fmla="*/ 4234992 w 6552172"/>
                <a:gd name="connsiteY14095" fmla="*/ 2658254 h 6415289"/>
                <a:gd name="connsiteX14096" fmla="*/ 4240399 w 6552172"/>
                <a:gd name="connsiteY14096" fmla="*/ 2654183 h 6415289"/>
                <a:gd name="connsiteX14097" fmla="*/ 4245233 w 6552172"/>
                <a:gd name="connsiteY14097" fmla="*/ 2658317 h 6415289"/>
                <a:gd name="connsiteX14098" fmla="*/ 4234801 w 6552172"/>
                <a:gd name="connsiteY14098" fmla="*/ 2658381 h 6415289"/>
                <a:gd name="connsiteX14099" fmla="*/ 4244279 w 6552172"/>
                <a:gd name="connsiteY14099" fmla="*/ 661944 h 6415289"/>
                <a:gd name="connsiteX14100" fmla="*/ 4247205 w 6552172"/>
                <a:gd name="connsiteY14100" fmla="*/ 658763 h 6415289"/>
                <a:gd name="connsiteX14101" fmla="*/ 4252039 w 6552172"/>
                <a:gd name="connsiteY14101" fmla="*/ 661944 h 6415289"/>
                <a:gd name="connsiteX14102" fmla="*/ 4249113 w 6552172"/>
                <a:gd name="connsiteY14102" fmla="*/ 665060 h 6415289"/>
                <a:gd name="connsiteX14103" fmla="*/ 4244088 w 6552172"/>
                <a:gd name="connsiteY14103" fmla="*/ 662071 h 6415289"/>
                <a:gd name="connsiteX14104" fmla="*/ 4250640 w 6552172"/>
                <a:gd name="connsiteY14104" fmla="*/ 3672979 h 6415289"/>
                <a:gd name="connsiteX14105" fmla="*/ 4251975 w 6552172"/>
                <a:gd name="connsiteY14105" fmla="*/ 3676095 h 6415289"/>
                <a:gd name="connsiteX14106" fmla="*/ 4248731 w 6552172"/>
                <a:gd name="connsiteY14106" fmla="*/ 3679276 h 6415289"/>
                <a:gd name="connsiteX14107" fmla="*/ 4247332 w 6552172"/>
                <a:gd name="connsiteY14107" fmla="*/ 3676095 h 6415289"/>
                <a:gd name="connsiteX14108" fmla="*/ 4250513 w 6552172"/>
                <a:gd name="connsiteY14108" fmla="*/ 3673106 h 6415289"/>
                <a:gd name="connsiteX14109" fmla="*/ 4248350 w 6552172"/>
                <a:gd name="connsiteY14109" fmla="*/ 204417 h 6415289"/>
                <a:gd name="connsiteX14110" fmla="*/ 4248731 w 6552172"/>
                <a:gd name="connsiteY14110" fmla="*/ 201237 h 6415289"/>
                <a:gd name="connsiteX14111" fmla="*/ 4259735 w 6552172"/>
                <a:gd name="connsiteY14111" fmla="*/ 199456 h 6415289"/>
                <a:gd name="connsiteX14112" fmla="*/ 4256937 w 6552172"/>
                <a:gd name="connsiteY14112" fmla="*/ 202573 h 6415289"/>
                <a:gd name="connsiteX14113" fmla="*/ 4248223 w 6552172"/>
                <a:gd name="connsiteY14113" fmla="*/ 204545 h 6415289"/>
                <a:gd name="connsiteX14114" fmla="*/ 4258273 w 6552172"/>
                <a:gd name="connsiteY14114" fmla="*/ 133495 h 6415289"/>
                <a:gd name="connsiteX14115" fmla="*/ 4253693 w 6552172"/>
                <a:gd name="connsiteY14115" fmla="*/ 130315 h 6415289"/>
                <a:gd name="connsiteX14116" fmla="*/ 4258273 w 6552172"/>
                <a:gd name="connsiteY14116" fmla="*/ 127198 h 6415289"/>
                <a:gd name="connsiteX14117" fmla="*/ 4262979 w 6552172"/>
                <a:gd name="connsiteY14117" fmla="*/ 130315 h 6415289"/>
                <a:gd name="connsiteX14118" fmla="*/ 4258273 w 6552172"/>
                <a:gd name="connsiteY14118" fmla="*/ 133495 h 6415289"/>
                <a:gd name="connsiteX14119" fmla="*/ 4253820 w 6552172"/>
                <a:gd name="connsiteY14119" fmla="*/ 116067 h 6415289"/>
                <a:gd name="connsiteX14120" fmla="*/ 4255537 w 6552172"/>
                <a:gd name="connsiteY14120" fmla="*/ 109706 h 6415289"/>
                <a:gd name="connsiteX14121" fmla="*/ 4256046 w 6552172"/>
                <a:gd name="connsiteY14121" fmla="*/ 105381 h 6415289"/>
                <a:gd name="connsiteX14122" fmla="*/ 4263616 w 6552172"/>
                <a:gd name="connsiteY14122" fmla="*/ 122491 h 6415289"/>
                <a:gd name="connsiteX14123" fmla="*/ 4252230 w 6552172"/>
                <a:gd name="connsiteY14123" fmla="*/ 121283 h 6415289"/>
                <a:gd name="connsiteX14124" fmla="*/ 4253566 w 6552172"/>
                <a:gd name="connsiteY14124" fmla="*/ 116067 h 6415289"/>
                <a:gd name="connsiteX14125" fmla="*/ 4243070 w 6552172"/>
                <a:gd name="connsiteY14125" fmla="*/ 35731 h 6415289"/>
                <a:gd name="connsiteX14126" fmla="*/ 4250513 w 6552172"/>
                <a:gd name="connsiteY14126" fmla="*/ 35731 h 6415289"/>
                <a:gd name="connsiteX14127" fmla="*/ 4251467 w 6552172"/>
                <a:gd name="connsiteY14127" fmla="*/ 44191 h 6415289"/>
                <a:gd name="connsiteX14128" fmla="*/ 4238173 w 6552172"/>
                <a:gd name="connsiteY14128" fmla="*/ 44191 h 6415289"/>
                <a:gd name="connsiteX14129" fmla="*/ 4242816 w 6552172"/>
                <a:gd name="connsiteY14129" fmla="*/ 35731 h 6415289"/>
                <a:gd name="connsiteX14130" fmla="*/ 4230922 w 6552172"/>
                <a:gd name="connsiteY14130" fmla="*/ 164218 h 6415289"/>
                <a:gd name="connsiteX14131" fmla="*/ 4248223 w 6552172"/>
                <a:gd name="connsiteY14131" fmla="*/ 171787 h 6415289"/>
                <a:gd name="connsiteX14132" fmla="*/ 4253693 w 6552172"/>
                <a:gd name="connsiteY14132" fmla="*/ 177575 h 6415289"/>
                <a:gd name="connsiteX14133" fmla="*/ 4237791 w 6552172"/>
                <a:gd name="connsiteY14133" fmla="*/ 178784 h 6415289"/>
                <a:gd name="connsiteX14134" fmla="*/ 4225070 w 6552172"/>
                <a:gd name="connsiteY14134" fmla="*/ 160974 h 6415289"/>
                <a:gd name="connsiteX14135" fmla="*/ 4230667 w 6552172"/>
                <a:gd name="connsiteY14135" fmla="*/ 164218 h 6415289"/>
                <a:gd name="connsiteX14136" fmla="*/ 4221126 w 6552172"/>
                <a:gd name="connsiteY14136" fmla="*/ 69443 h 6415289"/>
                <a:gd name="connsiteX14137" fmla="*/ 4225769 w 6552172"/>
                <a:gd name="connsiteY14137" fmla="*/ 72242 h 6415289"/>
                <a:gd name="connsiteX14138" fmla="*/ 4221126 w 6552172"/>
                <a:gd name="connsiteY14138" fmla="*/ 76821 h 6415289"/>
                <a:gd name="connsiteX14139" fmla="*/ 4216483 w 6552172"/>
                <a:gd name="connsiteY14139" fmla="*/ 74023 h 6415289"/>
                <a:gd name="connsiteX14140" fmla="*/ 4220872 w 6552172"/>
                <a:gd name="connsiteY14140" fmla="*/ 69443 h 6415289"/>
                <a:gd name="connsiteX14141" fmla="*/ 4222653 w 6552172"/>
                <a:gd name="connsiteY14141" fmla="*/ 188897 h 6415289"/>
                <a:gd name="connsiteX14142" fmla="*/ 4218524 w 6552172"/>
                <a:gd name="connsiteY14142" fmla="*/ 193286 h 6415289"/>
                <a:gd name="connsiteX14143" fmla="*/ 4218518 w 6552172"/>
                <a:gd name="connsiteY14143" fmla="*/ 193286 h 6415289"/>
                <a:gd name="connsiteX14144" fmla="*/ 4212157 w 6552172"/>
                <a:gd name="connsiteY14144" fmla="*/ 185272 h 6415289"/>
                <a:gd name="connsiteX14145" fmla="*/ 4222398 w 6552172"/>
                <a:gd name="connsiteY14145" fmla="*/ 189215 h 6415289"/>
                <a:gd name="connsiteX14146" fmla="*/ 4218772 w 6552172"/>
                <a:gd name="connsiteY14146" fmla="*/ 1658222 h 6415289"/>
                <a:gd name="connsiteX14147" fmla="*/ 4215020 w 6552172"/>
                <a:gd name="connsiteY14147" fmla="*/ 1658222 h 6415289"/>
                <a:gd name="connsiteX14148" fmla="*/ 4218327 w 6552172"/>
                <a:gd name="connsiteY14148" fmla="*/ 1650526 h 6415289"/>
                <a:gd name="connsiteX14149" fmla="*/ 4218518 w 6552172"/>
                <a:gd name="connsiteY14149" fmla="*/ 1658540 h 6415289"/>
                <a:gd name="connsiteX14150" fmla="*/ 4169731 w 6552172"/>
                <a:gd name="connsiteY14150" fmla="*/ 6182281 h 6415289"/>
                <a:gd name="connsiteX14151" fmla="*/ 4170113 w 6552172"/>
                <a:gd name="connsiteY14151" fmla="*/ 6177574 h 6415289"/>
                <a:gd name="connsiteX14152" fmla="*/ 4188305 w 6552172"/>
                <a:gd name="connsiteY14152" fmla="*/ 6183934 h 6415289"/>
                <a:gd name="connsiteX14153" fmla="*/ 4169731 w 6552172"/>
                <a:gd name="connsiteY14153" fmla="*/ 6182281 h 6415289"/>
                <a:gd name="connsiteX14154" fmla="*/ 4186778 w 6552172"/>
                <a:gd name="connsiteY14154" fmla="*/ 6287487 h 6415289"/>
                <a:gd name="connsiteX14155" fmla="*/ 4181982 w 6552172"/>
                <a:gd name="connsiteY14155" fmla="*/ 6293205 h 6415289"/>
                <a:gd name="connsiteX14156" fmla="*/ 4178064 w 6552172"/>
                <a:gd name="connsiteY14156" fmla="*/ 6291939 h 6415289"/>
                <a:gd name="connsiteX14157" fmla="*/ 4181371 w 6552172"/>
                <a:gd name="connsiteY14157" fmla="*/ 6281953 h 6415289"/>
                <a:gd name="connsiteX14158" fmla="*/ 4186778 w 6552172"/>
                <a:gd name="connsiteY14158" fmla="*/ 6287487 h 6415289"/>
                <a:gd name="connsiteX14159" fmla="*/ 4169731 w 6552172"/>
                <a:gd name="connsiteY14159" fmla="*/ 6221590 h 6415289"/>
                <a:gd name="connsiteX14160" fmla="*/ 4168332 w 6552172"/>
                <a:gd name="connsiteY14160" fmla="*/ 6224770 h 6415289"/>
                <a:gd name="connsiteX14161" fmla="*/ 4165025 w 6552172"/>
                <a:gd name="connsiteY14161" fmla="*/ 6221590 h 6415289"/>
                <a:gd name="connsiteX14162" fmla="*/ 4166424 w 6552172"/>
                <a:gd name="connsiteY14162" fmla="*/ 6218473 h 6415289"/>
                <a:gd name="connsiteX14163" fmla="*/ 4169731 w 6552172"/>
                <a:gd name="connsiteY14163" fmla="*/ 6221526 h 6415289"/>
                <a:gd name="connsiteX14164" fmla="*/ 4169731 w 6552172"/>
                <a:gd name="connsiteY14164" fmla="*/ 6221590 h 6415289"/>
                <a:gd name="connsiteX14165" fmla="*/ 4171258 w 6552172"/>
                <a:gd name="connsiteY14165" fmla="*/ 2820961 h 6415289"/>
                <a:gd name="connsiteX14166" fmla="*/ 4168332 w 6552172"/>
                <a:gd name="connsiteY14166" fmla="*/ 2831583 h 6415289"/>
                <a:gd name="connsiteX14167" fmla="*/ 4161653 w 6552172"/>
                <a:gd name="connsiteY14167" fmla="*/ 2834954 h 6415289"/>
                <a:gd name="connsiteX14168" fmla="*/ 4171258 w 6552172"/>
                <a:gd name="connsiteY14168" fmla="*/ 2820961 h 6415289"/>
                <a:gd name="connsiteX14169" fmla="*/ 4160445 w 6552172"/>
                <a:gd name="connsiteY14169" fmla="*/ 2602852 h 6415289"/>
                <a:gd name="connsiteX14170" fmla="*/ 4157328 w 6552172"/>
                <a:gd name="connsiteY14170" fmla="*/ 2598654 h 6415289"/>
                <a:gd name="connsiteX14171" fmla="*/ 4160445 w 6552172"/>
                <a:gd name="connsiteY14171" fmla="*/ 2594456 h 6415289"/>
                <a:gd name="connsiteX14172" fmla="*/ 4163498 w 6552172"/>
                <a:gd name="connsiteY14172" fmla="*/ 2598654 h 6415289"/>
                <a:gd name="connsiteX14173" fmla="*/ 4160445 w 6552172"/>
                <a:gd name="connsiteY14173" fmla="*/ 2602852 h 6415289"/>
                <a:gd name="connsiteX14174" fmla="*/ 4163243 w 6552172"/>
                <a:gd name="connsiteY14174" fmla="*/ 3517523 h 6415289"/>
                <a:gd name="connsiteX14175" fmla="*/ 4167976 w 6552172"/>
                <a:gd name="connsiteY14175" fmla="*/ 3518610 h 6415289"/>
                <a:gd name="connsiteX14176" fmla="*/ 4168014 w 6552172"/>
                <a:gd name="connsiteY14176" fmla="*/ 3518668 h 6415289"/>
                <a:gd name="connsiteX14177" fmla="*/ 4166869 w 6552172"/>
                <a:gd name="connsiteY14177" fmla="*/ 3523502 h 6415289"/>
                <a:gd name="connsiteX14178" fmla="*/ 4162098 w 6552172"/>
                <a:gd name="connsiteY14178" fmla="*/ 3522357 h 6415289"/>
                <a:gd name="connsiteX14179" fmla="*/ 4163243 w 6552172"/>
                <a:gd name="connsiteY14179" fmla="*/ 3517523 h 6415289"/>
                <a:gd name="connsiteX14180" fmla="*/ 4165724 w 6552172"/>
                <a:gd name="connsiteY14180" fmla="*/ 3314807 h 6415289"/>
                <a:gd name="connsiteX14181" fmla="*/ 4174693 w 6552172"/>
                <a:gd name="connsiteY14181" fmla="*/ 3319895 h 6415289"/>
                <a:gd name="connsiteX14182" fmla="*/ 4170813 w 6552172"/>
                <a:gd name="connsiteY14182" fmla="*/ 3330136 h 6415289"/>
                <a:gd name="connsiteX14183" fmla="*/ 4165724 w 6552172"/>
                <a:gd name="connsiteY14183" fmla="*/ 3314807 h 6415289"/>
                <a:gd name="connsiteX14184" fmla="*/ 4186969 w 6552172"/>
                <a:gd name="connsiteY14184" fmla="*/ 4412730 h 6415289"/>
                <a:gd name="connsiteX14185" fmla="*/ 4189831 w 6552172"/>
                <a:gd name="connsiteY14185" fmla="*/ 4415846 h 6415289"/>
                <a:gd name="connsiteX14186" fmla="*/ 4184997 w 6552172"/>
                <a:gd name="connsiteY14186" fmla="*/ 4419027 h 6415289"/>
                <a:gd name="connsiteX14187" fmla="*/ 4182135 w 6552172"/>
                <a:gd name="connsiteY14187" fmla="*/ 4415846 h 6415289"/>
                <a:gd name="connsiteX14188" fmla="*/ 4186969 w 6552172"/>
                <a:gd name="connsiteY14188" fmla="*/ 4412730 h 6415289"/>
                <a:gd name="connsiteX14189" fmla="*/ 4185188 w 6552172"/>
                <a:gd name="connsiteY14189" fmla="*/ 3173472 h 6415289"/>
                <a:gd name="connsiteX14190" fmla="*/ 4188305 w 6552172"/>
                <a:gd name="connsiteY14190" fmla="*/ 3168383 h 6415289"/>
                <a:gd name="connsiteX14191" fmla="*/ 4191421 w 6552172"/>
                <a:gd name="connsiteY14191" fmla="*/ 3169592 h 6415289"/>
                <a:gd name="connsiteX14192" fmla="*/ 4188305 w 6552172"/>
                <a:gd name="connsiteY14192" fmla="*/ 3174680 h 6415289"/>
                <a:gd name="connsiteX14193" fmla="*/ 4185188 w 6552172"/>
                <a:gd name="connsiteY14193" fmla="*/ 3173217 h 6415289"/>
                <a:gd name="connsiteX14194" fmla="*/ 4184615 w 6552172"/>
                <a:gd name="connsiteY14194" fmla="*/ 3041105 h 6415289"/>
                <a:gd name="connsiteX14195" fmla="*/ 4179209 w 6552172"/>
                <a:gd name="connsiteY14195" fmla="*/ 3046639 h 6415289"/>
                <a:gd name="connsiteX14196" fmla="*/ 4176537 w 6552172"/>
                <a:gd name="connsiteY14196" fmla="*/ 3043904 h 6415289"/>
                <a:gd name="connsiteX14197" fmla="*/ 4181944 w 6552172"/>
                <a:gd name="connsiteY14197" fmla="*/ 3038370 h 6415289"/>
                <a:gd name="connsiteX14198" fmla="*/ 4184615 w 6552172"/>
                <a:gd name="connsiteY14198" fmla="*/ 3040851 h 6415289"/>
                <a:gd name="connsiteX14199" fmla="*/ 4178827 w 6552172"/>
                <a:gd name="connsiteY14199" fmla="*/ 6158937 h 6415289"/>
                <a:gd name="connsiteX14200" fmla="*/ 4183661 w 6552172"/>
                <a:gd name="connsiteY14200" fmla="*/ 6162117 h 6415289"/>
                <a:gd name="connsiteX14201" fmla="*/ 4180735 w 6552172"/>
                <a:gd name="connsiteY14201" fmla="*/ 6165234 h 6415289"/>
                <a:gd name="connsiteX14202" fmla="*/ 4175901 w 6552172"/>
                <a:gd name="connsiteY14202" fmla="*/ 6162117 h 6415289"/>
                <a:gd name="connsiteX14203" fmla="*/ 4178547 w 6552172"/>
                <a:gd name="connsiteY14203" fmla="*/ 6158708 h 6415289"/>
                <a:gd name="connsiteX14204" fmla="*/ 4178827 w 6552172"/>
                <a:gd name="connsiteY14204" fmla="*/ 6158682 h 6415289"/>
                <a:gd name="connsiteX14205" fmla="*/ 4181053 w 6552172"/>
                <a:gd name="connsiteY14205" fmla="*/ 4561634 h 6415289"/>
                <a:gd name="connsiteX14206" fmla="*/ 4185188 w 6552172"/>
                <a:gd name="connsiteY14206" fmla="*/ 4554319 h 6415289"/>
                <a:gd name="connsiteX14207" fmla="*/ 4191549 w 6552172"/>
                <a:gd name="connsiteY14207" fmla="*/ 4559026 h 6415289"/>
                <a:gd name="connsiteX14208" fmla="*/ 4181053 w 6552172"/>
                <a:gd name="connsiteY14208" fmla="*/ 4561380 h 6415289"/>
                <a:gd name="connsiteX14209" fmla="*/ 4190467 w 6552172"/>
                <a:gd name="connsiteY14209" fmla="*/ 4319482 h 6415289"/>
                <a:gd name="connsiteX14210" fmla="*/ 4193775 w 6552172"/>
                <a:gd name="connsiteY14210" fmla="*/ 4309495 h 6415289"/>
                <a:gd name="connsiteX14211" fmla="*/ 4199182 w 6552172"/>
                <a:gd name="connsiteY14211" fmla="*/ 4314966 h 6415289"/>
                <a:gd name="connsiteX14212" fmla="*/ 4194169 w 6552172"/>
                <a:gd name="connsiteY14212" fmla="*/ 4320499 h 6415289"/>
                <a:gd name="connsiteX14213" fmla="*/ 4190467 w 6552172"/>
                <a:gd name="connsiteY14213" fmla="*/ 4319227 h 6415289"/>
                <a:gd name="connsiteX14214" fmla="*/ 4196256 w 6552172"/>
                <a:gd name="connsiteY14214" fmla="*/ 3626164 h 6415289"/>
                <a:gd name="connsiteX14215" fmla="*/ 4191421 w 6552172"/>
                <a:gd name="connsiteY14215" fmla="*/ 3622983 h 6415289"/>
                <a:gd name="connsiteX14216" fmla="*/ 4194347 w 6552172"/>
                <a:gd name="connsiteY14216" fmla="*/ 3619867 h 6415289"/>
                <a:gd name="connsiteX14217" fmla="*/ 4199182 w 6552172"/>
                <a:gd name="connsiteY14217" fmla="*/ 3622983 h 6415289"/>
                <a:gd name="connsiteX14218" fmla="*/ 4196256 w 6552172"/>
                <a:gd name="connsiteY14218" fmla="*/ 3625909 h 6415289"/>
                <a:gd name="connsiteX14219" fmla="*/ 4197591 w 6552172"/>
                <a:gd name="connsiteY14219" fmla="*/ 3220477 h 6415289"/>
                <a:gd name="connsiteX14220" fmla="*/ 4200708 w 6552172"/>
                <a:gd name="connsiteY14220" fmla="*/ 3215580 h 6415289"/>
                <a:gd name="connsiteX14221" fmla="*/ 4203825 w 6552172"/>
                <a:gd name="connsiteY14221" fmla="*/ 3218506 h 6415289"/>
                <a:gd name="connsiteX14222" fmla="*/ 4200708 w 6552172"/>
                <a:gd name="connsiteY14222" fmla="*/ 3223403 h 6415289"/>
                <a:gd name="connsiteX14223" fmla="*/ 4197585 w 6552172"/>
                <a:gd name="connsiteY14223" fmla="*/ 3220547 h 6415289"/>
                <a:gd name="connsiteX14224" fmla="*/ 4197591 w 6552172"/>
                <a:gd name="connsiteY14224" fmla="*/ 3220223 h 6415289"/>
                <a:gd name="connsiteX14225" fmla="*/ 4205542 w 6552172"/>
                <a:gd name="connsiteY14225" fmla="*/ 180565 h 6415289"/>
                <a:gd name="connsiteX14226" fmla="*/ 4200708 w 6552172"/>
                <a:gd name="connsiteY14226" fmla="*/ 184063 h 6415289"/>
                <a:gd name="connsiteX14227" fmla="*/ 4195709 w 6552172"/>
                <a:gd name="connsiteY14227" fmla="*/ 176583 h 6415289"/>
                <a:gd name="connsiteX14228" fmla="*/ 4196510 w 6552172"/>
                <a:gd name="connsiteY14228" fmla="*/ 174522 h 6415289"/>
                <a:gd name="connsiteX14229" fmla="*/ 4205542 w 6552172"/>
                <a:gd name="connsiteY14229" fmla="*/ 180310 h 6415289"/>
                <a:gd name="connsiteX14230" fmla="*/ 4207387 w 6552172"/>
                <a:gd name="connsiteY14230" fmla="*/ 2707168 h 6415289"/>
                <a:gd name="connsiteX14231" fmla="*/ 4208786 w 6552172"/>
                <a:gd name="connsiteY14231" fmla="*/ 2710348 h 6415289"/>
                <a:gd name="connsiteX14232" fmla="*/ 4205479 w 6552172"/>
                <a:gd name="connsiteY14232" fmla="*/ 2713465 h 6415289"/>
                <a:gd name="connsiteX14233" fmla="*/ 4204143 w 6552172"/>
                <a:gd name="connsiteY14233" fmla="*/ 2710348 h 6415289"/>
                <a:gd name="connsiteX14234" fmla="*/ 4207323 w 6552172"/>
                <a:gd name="connsiteY14234" fmla="*/ 2707168 h 6415289"/>
                <a:gd name="connsiteX14235" fmla="*/ 4207387 w 6552172"/>
                <a:gd name="connsiteY14235" fmla="*/ 2707168 h 6415289"/>
                <a:gd name="connsiteX14236" fmla="*/ 4205924 w 6552172"/>
                <a:gd name="connsiteY14236" fmla="*/ 3575596 h 6415289"/>
                <a:gd name="connsiteX14237" fmla="*/ 4209613 w 6552172"/>
                <a:gd name="connsiteY14237" fmla="*/ 3579285 h 6415289"/>
                <a:gd name="connsiteX14238" fmla="*/ 4201026 w 6552172"/>
                <a:gd name="connsiteY14238" fmla="*/ 3580557 h 6415289"/>
                <a:gd name="connsiteX14239" fmla="*/ 4205606 w 6552172"/>
                <a:gd name="connsiteY14239" fmla="*/ 3575596 h 6415289"/>
                <a:gd name="connsiteX14240" fmla="*/ 4207196 w 6552172"/>
                <a:gd name="connsiteY14240" fmla="*/ 2924259 h 6415289"/>
                <a:gd name="connsiteX14241" fmla="*/ 4204143 w 6552172"/>
                <a:gd name="connsiteY14241" fmla="*/ 2921142 h 6415289"/>
                <a:gd name="connsiteX14242" fmla="*/ 4207323 w 6552172"/>
                <a:gd name="connsiteY14242" fmla="*/ 2917962 h 6415289"/>
                <a:gd name="connsiteX14243" fmla="*/ 4210504 w 6552172"/>
                <a:gd name="connsiteY14243" fmla="*/ 2921142 h 6415289"/>
                <a:gd name="connsiteX14244" fmla="*/ 4207641 w 6552172"/>
                <a:gd name="connsiteY14244" fmla="*/ 2924373 h 6415289"/>
                <a:gd name="connsiteX14245" fmla="*/ 4206878 w 6552172"/>
                <a:gd name="connsiteY14245" fmla="*/ 2924322 h 6415289"/>
                <a:gd name="connsiteX14246" fmla="*/ 4207387 w 6552172"/>
                <a:gd name="connsiteY14246" fmla="*/ 168098 h 6415289"/>
                <a:gd name="connsiteX14247" fmla="*/ 4202871 w 6552172"/>
                <a:gd name="connsiteY14247" fmla="*/ 163200 h 6415289"/>
                <a:gd name="connsiteX14248" fmla="*/ 4212539 w 6552172"/>
                <a:gd name="connsiteY14248" fmla="*/ 164345 h 6415289"/>
                <a:gd name="connsiteX14249" fmla="*/ 4207387 w 6552172"/>
                <a:gd name="connsiteY14249" fmla="*/ 168098 h 6415289"/>
                <a:gd name="connsiteX14250" fmla="*/ 4205097 w 6552172"/>
                <a:gd name="connsiteY14250" fmla="*/ 59648 h 6415289"/>
                <a:gd name="connsiteX14251" fmla="*/ 4208761 w 6552172"/>
                <a:gd name="connsiteY14251" fmla="*/ 52835 h 6415289"/>
                <a:gd name="connsiteX14252" fmla="*/ 4212984 w 6552172"/>
                <a:gd name="connsiteY14252" fmla="*/ 53287 h 6415289"/>
                <a:gd name="connsiteX14253" fmla="*/ 4212285 w 6552172"/>
                <a:gd name="connsiteY14253" fmla="*/ 64482 h 6415289"/>
                <a:gd name="connsiteX14254" fmla="*/ 4206560 w 6552172"/>
                <a:gd name="connsiteY14254" fmla="*/ 73895 h 6415289"/>
                <a:gd name="connsiteX14255" fmla="*/ 4203189 w 6552172"/>
                <a:gd name="connsiteY14255" fmla="*/ 65245 h 6415289"/>
                <a:gd name="connsiteX14256" fmla="*/ 4205167 w 6552172"/>
                <a:gd name="connsiteY14256" fmla="*/ 60029 h 6415289"/>
                <a:gd name="connsiteX14257" fmla="*/ 4204970 w 6552172"/>
                <a:gd name="connsiteY14257" fmla="*/ 59648 h 6415289"/>
                <a:gd name="connsiteX14258" fmla="*/ 4192376 w 6552172"/>
                <a:gd name="connsiteY14258" fmla="*/ 15123 h 6415289"/>
                <a:gd name="connsiteX14259" fmla="*/ 4203761 w 6552172"/>
                <a:gd name="connsiteY14259" fmla="*/ 19957 h 6415289"/>
                <a:gd name="connsiteX14260" fmla="*/ 4203761 w 6552172"/>
                <a:gd name="connsiteY14260" fmla="*/ 19957 h 6415289"/>
                <a:gd name="connsiteX14261" fmla="*/ 4192439 w 6552172"/>
                <a:gd name="connsiteY14261" fmla="*/ 21801 h 6415289"/>
                <a:gd name="connsiteX14262" fmla="*/ 4192439 w 6552172"/>
                <a:gd name="connsiteY14262" fmla="*/ 14932 h 6415289"/>
                <a:gd name="connsiteX14263" fmla="*/ 4194665 w 6552172"/>
                <a:gd name="connsiteY14263" fmla="*/ 2788966 h 6415289"/>
                <a:gd name="connsiteX14264" fmla="*/ 4197973 w 6552172"/>
                <a:gd name="connsiteY14264" fmla="*/ 2792020 h 6415289"/>
                <a:gd name="connsiteX14265" fmla="*/ 4194920 w 6552172"/>
                <a:gd name="connsiteY14265" fmla="*/ 2795321 h 6415289"/>
                <a:gd name="connsiteX14266" fmla="*/ 4191612 w 6552172"/>
                <a:gd name="connsiteY14266" fmla="*/ 2792274 h 6415289"/>
                <a:gd name="connsiteX14267" fmla="*/ 4191612 w 6552172"/>
                <a:gd name="connsiteY14267" fmla="*/ 2792147 h 6415289"/>
                <a:gd name="connsiteX14268" fmla="*/ 4194665 w 6552172"/>
                <a:gd name="connsiteY14268" fmla="*/ 2788966 h 6415289"/>
                <a:gd name="connsiteX14269" fmla="*/ 4194665 w 6552172"/>
                <a:gd name="connsiteY14269" fmla="*/ 2788966 h 6415289"/>
                <a:gd name="connsiteX14270" fmla="*/ 4188305 w 6552172"/>
                <a:gd name="connsiteY14270" fmla="*/ 53414 h 6415289"/>
                <a:gd name="connsiteX14271" fmla="*/ 4187732 w 6552172"/>
                <a:gd name="connsiteY14271" fmla="*/ 62955 h 6415289"/>
                <a:gd name="connsiteX14272" fmla="*/ 4178891 w 6552172"/>
                <a:gd name="connsiteY14272" fmla="*/ 55895 h 6415289"/>
                <a:gd name="connsiteX14273" fmla="*/ 4188305 w 6552172"/>
                <a:gd name="connsiteY14273" fmla="*/ 53414 h 6415289"/>
                <a:gd name="connsiteX14274" fmla="*/ 4186842 w 6552172"/>
                <a:gd name="connsiteY14274" fmla="*/ 724978 h 6415289"/>
                <a:gd name="connsiteX14275" fmla="*/ 4182008 w 6552172"/>
                <a:gd name="connsiteY14275" fmla="*/ 721798 h 6415289"/>
                <a:gd name="connsiteX14276" fmla="*/ 4184870 w 6552172"/>
                <a:gd name="connsiteY14276" fmla="*/ 718681 h 6415289"/>
                <a:gd name="connsiteX14277" fmla="*/ 4189704 w 6552172"/>
                <a:gd name="connsiteY14277" fmla="*/ 721798 h 6415289"/>
                <a:gd name="connsiteX14278" fmla="*/ 4186969 w 6552172"/>
                <a:gd name="connsiteY14278" fmla="*/ 724978 h 6415289"/>
                <a:gd name="connsiteX14279" fmla="*/ 4176728 w 6552172"/>
                <a:gd name="connsiteY14279" fmla="*/ 2922414 h 6415289"/>
                <a:gd name="connsiteX14280" fmla="*/ 4181053 w 6552172"/>
                <a:gd name="connsiteY14280" fmla="*/ 2920633 h 6415289"/>
                <a:gd name="connsiteX14281" fmla="*/ 4188750 w 6552172"/>
                <a:gd name="connsiteY14281" fmla="*/ 2915990 h 6415289"/>
                <a:gd name="connsiteX14282" fmla="*/ 4195938 w 6552172"/>
                <a:gd name="connsiteY14282" fmla="*/ 2914654 h 6415289"/>
                <a:gd name="connsiteX14283" fmla="*/ 4189577 w 6552172"/>
                <a:gd name="connsiteY14283" fmla="*/ 2921015 h 6415289"/>
                <a:gd name="connsiteX14284" fmla="*/ 4176728 w 6552172"/>
                <a:gd name="connsiteY14284" fmla="*/ 2922414 h 6415289"/>
                <a:gd name="connsiteX14285" fmla="*/ 4157646 w 6552172"/>
                <a:gd name="connsiteY14285" fmla="*/ 327243 h 6415289"/>
                <a:gd name="connsiteX14286" fmla="*/ 4175710 w 6552172"/>
                <a:gd name="connsiteY14286" fmla="*/ 332268 h 6415289"/>
                <a:gd name="connsiteX14287" fmla="*/ 4170304 w 6552172"/>
                <a:gd name="connsiteY14287" fmla="*/ 335066 h 6415289"/>
                <a:gd name="connsiteX14288" fmla="*/ 4157837 w 6552172"/>
                <a:gd name="connsiteY14288" fmla="*/ 326988 h 6415289"/>
                <a:gd name="connsiteX14289" fmla="*/ 4169540 w 6552172"/>
                <a:gd name="connsiteY14289" fmla="*/ 1072909 h 6415289"/>
                <a:gd name="connsiteX14290" fmla="*/ 4164961 w 6552172"/>
                <a:gd name="connsiteY14290" fmla="*/ 1077616 h 6415289"/>
                <a:gd name="connsiteX14291" fmla="*/ 4164961 w 6552172"/>
                <a:gd name="connsiteY14291" fmla="*/ 1077616 h 6415289"/>
                <a:gd name="connsiteX14292" fmla="*/ 4162226 w 6552172"/>
                <a:gd name="connsiteY14292" fmla="*/ 1072909 h 6415289"/>
                <a:gd name="connsiteX14293" fmla="*/ 4166742 w 6552172"/>
                <a:gd name="connsiteY14293" fmla="*/ 1068202 h 6415289"/>
                <a:gd name="connsiteX14294" fmla="*/ 4169731 w 6552172"/>
                <a:gd name="connsiteY14294" fmla="*/ 1072655 h 6415289"/>
                <a:gd name="connsiteX14295" fmla="*/ 4164834 w 6552172"/>
                <a:gd name="connsiteY14295" fmla="*/ 1927153 h 6415289"/>
                <a:gd name="connsiteX14296" fmla="*/ 4166424 w 6552172"/>
                <a:gd name="connsiteY14296" fmla="*/ 1930016 h 6415289"/>
                <a:gd name="connsiteX14297" fmla="*/ 4157137 w 6552172"/>
                <a:gd name="connsiteY14297" fmla="*/ 1927153 h 6415289"/>
                <a:gd name="connsiteX14298" fmla="*/ 4165025 w 6552172"/>
                <a:gd name="connsiteY14298" fmla="*/ 1926899 h 6415289"/>
                <a:gd name="connsiteX14299" fmla="*/ 4155547 w 6552172"/>
                <a:gd name="connsiteY14299" fmla="*/ 2996898 h 6415289"/>
                <a:gd name="connsiteX14300" fmla="*/ 4154402 w 6552172"/>
                <a:gd name="connsiteY14300" fmla="*/ 3000015 h 6415289"/>
                <a:gd name="connsiteX14301" fmla="*/ 4149377 w 6552172"/>
                <a:gd name="connsiteY14301" fmla="*/ 2996898 h 6415289"/>
                <a:gd name="connsiteX14302" fmla="*/ 4150586 w 6552172"/>
                <a:gd name="connsiteY14302" fmla="*/ 2993718 h 6415289"/>
                <a:gd name="connsiteX14303" fmla="*/ 4155738 w 6552172"/>
                <a:gd name="connsiteY14303" fmla="*/ 2996644 h 6415289"/>
                <a:gd name="connsiteX14304" fmla="*/ 4136465 w 6552172"/>
                <a:gd name="connsiteY14304" fmla="*/ 36176 h 6415289"/>
                <a:gd name="connsiteX14305" fmla="*/ 4147278 w 6552172"/>
                <a:gd name="connsiteY14305" fmla="*/ 34205 h 6415289"/>
                <a:gd name="connsiteX14306" fmla="*/ 4154275 w 6552172"/>
                <a:gd name="connsiteY14306" fmla="*/ 37385 h 6415289"/>
                <a:gd name="connsiteX14307" fmla="*/ 4148582 w 6552172"/>
                <a:gd name="connsiteY14307" fmla="*/ 42493 h 6415289"/>
                <a:gd name="connsiteX14308" fmla="*/ 4148359 w 6552172"/>
                <a:gd name="connsiteY14308" fmla="*/ 42474 h 6415289"/>
                <a:gd name="connsiteX14309" fmla="*/ 4137483 w 6552172"/>
                <a:gd name="connsiteY14309" fmla="*/ 44382 h 6415289"/>
                <a:gd name="connsiteX14310" fmla="*/ 4132585 w 6552172"/>
                <a:gd name="connsiteY14310" fmla="*/ 41265 h 6415289"/>
                <a:gd name="connsiteX14311" fmla="*/ 4136274 w 6552172"/>
                <a:gd name="connsiteY14311" fmla="*/ 35941 h 6415289"/>
                <a:gd name="connsiteX14312" fmla="*/ 4136401 w 6552172"/>
                <a:gd name="connsiteY14312" fmla="*/ 35922 h 6415289"/>
                <a:gd name="connsiteX14313" fmla="*/ 4106124 w 6552172"/>
                <a:gd name="connsiteY14313" fmla="*/ 230814 h 6415289"/>
                <a:gd name="connsiteX14314" fmla="*/ 4108732 w 6552172"/>
                <a:gd name="connsiteY14314" fmla="*/ 224962 h 6415289"/>
                <a:gd name="connsiteX14315" fmla="*/ 4110449 w 6552172"/>
                <a:gd name="connsiteY14315" fmla="*/ 247797 h 6415289"/>
                <a:gd name="connsiteX14316" fmla="*/ 4082971 w 6552172"/>
                <a:gd name="connsiteY14316" fmla="*/ 248942 h 6415289"/>
                <a:gd name="connsiteX14317" fmla="*/ 4094293 w 6552172"/>
                <a:gd name="connsiteY14317" fmla="*/ 242117 h 6415289"/>
                <a:gd name="connsiteX14318" fmla="*/ 4095693 w 6552172"/>
                <a:gd name="connsiteY14318" fmla="*/ 242582 h 6415289"/>
                <a:gd name="connsiteX14319" fmla="*/ 4106061 w 6552172"/>
                <a:gd name="connsiteY14319" fmla="*/ 230560 h 6415289"/>
                <a:gd name="connsiteX14320" fmla="*/ 4101544 w 6552172"/>
                <a:gd name="connsiteY14320" fmla="*/ 2828594 h 6415289"/>
                <a:gd name="connsiteX14321" fmla="*/ 4104661 w 6552172"/>
                <a:gd name="connsiteY14321" fmla="*/ 2833491 h 6415289"/>
                <a:gd name="connsiteX14322" fmla="*/ 4101544 w 6552172"/>
                <a:gd name="connsiteY14322" fmla="*/ 2836417 h 6415289"/>
                <a:gd name="connsiteX14323" fmla="*/ 4098491 w 6552172"/>
                <a:gd name="connsiteY14323" fmla="*/ 2831520 h 6415289"/>
                <a:gd name="connsiteX14324" fmla="*/ 4101481 w 6552172"/>
                <a:gd name="connsiteY14324" fmla="*/ 2828339 h 6415289"/>
                <a:gd name="connsiteX14325" fmla="*/ 4094357 w 6552172"/>
                <a:gd name="connsiteY14325" fmla="*/ 2793419 h 6415289"/>
                <a:gd name="connsiteX14326" fmla="*/ 4096901 w 6552172"/>
                <a:gd name="connsiteY14326" fmla="*/ 2786104 h 6415289"/>
                <a:gd name="connsiteX14327" fmla="*/ 4101544 w 6552172"/>
                <a:gd name="connsiteY14327" fmla="*/ 2790747 h 6415289"/>
                <a:gd name="connsiteX14328" fmla="*/ 4101544 w 6552172"/>
                <a:gd name="connsiteY14328" fmla="*/ 2790811 h 6415289"/>
                <a:gd name="connsiteX14329" fmla="*/ 4094293 w 6552172"/>
                <a:gd name="connsiteY14329" fmla="*/ 2793165 h 6415289"/>
                <a:gd name="connsiteX14330" fmla="*/ 4101544 w 6552172"/>
                <a:gd name="connsiteY14330" fmla="*/ 388560 h 6415289"/>
                <a:gd name="connsiteX14331" fmla="*/ 4104661 w 6552172"/>
                <a:gd name="connsiteY14331" fmla="*/ 385443 h 6415289"/>
                <a:gd name="connsiteX14332" fmla="*/ 4107778 w 6552172"/>
                <a:gd name="connsiteY14332" fmla="*/ 388560 h 6415289"/>
                <a:gd name="connsiteX14333" fmla="*/ 4104661 w 6552172"/>
                <a:gd name="connsiteY14333" fmla="*/ 391740 h 6415289"/>
                <a:gd name="connsiteX14334" fmla="*/ 4101474 w 6552172"/>
                <a:gd name="connsiteY14334" fmla="*/ 388439 h 6415289"/>
                <a:gd name="connsiteX14335" fmla="*/ 4101481 w 6552172"/>
                <a:gd name="connsiteY14335" fmla="*/ 388306 h 6415289"/>
                <a:gd name="connsiteX14336" fmla="*/ 4089141 w 6552172"/>
                <a:gd name="connsiteY14336" fmla="*/ 2013405 h 6415289"/>
                <a:gd name="connsiteX14337" fmla="*/ 4084434 w 6552172"/>
                <a:gd name="connsiteY14337" fmla="*/ 2018111 h 6415289"/>
                <a:gd name="connsiteX14338" fmla="*/ 4079727 w 6552172"/>
                <a:gd name="connsiteY14338" fmla="*/ 2013405 h 6415289"/>
                <a:gd name="connsiteX14339" fmla="*/ 4084434 w 6552172"/>
                <a:gd name="connsiteY14339" fmla="*/ 2008698 h 6415289"/>
                <a:gd name="connsiteX14340" fmla="*/ 4089141 w 6552172"/>
                <a:gd name="connsiteY14340" fmla="*/ 2013405 h 6415289"/>
                <a:gd name="connsiteX14341" fmla="*/ 4073812 w 6552172"/>
                <a:gd name="connsiteY14341" fmla="*/ 3213735 h 6415289"/>
                <a:gd name="connsiteX14342" fmla="*/ 4078837 w 6552172"/>
                <a:gd name="connsiteY14342" fmla="*/ 3218569 h 6415289"/>
                <a:gd name="connsiteX14343" fmla="*/ 4074448 w 6552172"/>
                <a:gd name="connsiteY14343" fmla="*/ 3224039 h 6415289"/>
                <a:gd name="connsiteX14344" fmla="*/ 4073812 w 6552172"/>
                <a:gd name="connsiteY14344" fmla="*/ 3213735 h 6415289"/>
                <a:gd name="connsiteX14345" fmla="*/ 4073812 w 6552172"/>
                <a:gd name="connsiteY14345" fmla="*/ 2905240 h 6415289"/>
                <a:gd name="connsiteX14346" fmla="*/ 4076928 w 6552172"/>
                <a:gd name="connsiteY14346" fmla="*/ 2902124 h 6415289"/>
                <a:gd name="connsiteX14347" fmla="*/ 4079981 w 6552172"/>
                <a:gd name="connsiteY14347" fmla="*/ 2905177 h 6415289"/>
                <a:gd name="connsiteX14348" fmla="*/ 4079981 w 6552172"/>
                <a:gd name="connsiteY14348" fmla="*/ 2905240 h 6415289"/>
                <a:gd name="connsiteX14349" fmla="*/ 4076928 w 6552172"/>
                <a:gd name="connsiteY14349" fmla="*/ 2908421 h 6415289"/>
                <a:gd name="connsiteX14350" fmla="*/ 4076928 w 6552172"/>
                <a:gd name="connsiteY14350" fmla="*/ 2908421 h 6415289"/>
                <a:gd name="connsiteX14351" fmla="*/ 4073812 w 6552172"/>
                <a:gd name="connsiteY14351" fmla="*/ 2905240 h 6415289"/>
                <a:gd name="connsiteX14352" fmla="*/ 4076038 w 6552172"/>
                <a:gd name="connsiteY14352" fmla="*/ 4525251 h 6415289"/>
                <a:gd name="connsiteX14353" fmla="*/ 4081890 w 6552172"/>
                <a:gd name="connsiteY14353" fmla="*/ 4526777 h 6415289"/>
                <a:gd name="connsiteX14354" fmla="*/ 4076865 w 6552172"/>
                <a:gd name="connsiteY14354" fmla="*/ 4531866 h 6415289"/>
                <a:gd name="connsiteX14355" fmla="*/ 4075847 w 6552172"/>
                <a:gd name="connsiteY14355" fmla="*/ 4525378 h 6415289"/>
                <a:gd name="connsiteX14356" fmla="*/ 4081063 w 6552172"/>
                <a:gd name="connsiteY14356" fmla="*/ 3010129 h 6415289"/>
                <a:gd name="connsiteX14357" fmla="*/ 4089332 w 6552172"/>
                <a:gd name="connsiteY14357" fmla="*/ 3015535 h 6415289"/>
                <a:gd name="connsiteX14358" fmla="*/ 4086406 w 6552172"/>
                <a:gd name="connsiteY14358" fmla="*/ 3018525 h 6415289"/>
                <a:gd name="connsiteX14359" fmla="*/ 4080872 w 6552172"/>
                <a:gd name="connsiteY14359" fmla="*/ 3010256 h 6415289"/>
                <a:gd name="connsiteX14360" fmla="*/ 4089332 w 6552172"/>
                <a:gd name="connsiteY14360" fmla="*/ 4506741 h 6415289"/>
                <a:gd name="connsiteX14361" fmla="*/ 4092512 w 6552172"/>
                <a:gd name="connsiteY14361" fmla="*/ 4509921 h 6415289"/>
                <a:gd name="connsiteX14362" fmla="*/ 4089332 w 6552172"/>
                <a:gd name="connsiteY14362" fmla="*/ 4513102 h 6415289"/>
                <a:gd name="connsiteX14363" fmla="*/ 4086151 w 6552172"/>
                <a:gd name="connsiteY14363" fmla="*/ 4509921 h 6415289"/>
                <a:gd name="connsiteX14364" fmla="*/ 4089332 w 6552172"/>
                <a:gd name="connsiteY14364" fmla="*/ 4506741 h 6415289"/>
                <a:gd name="connsiteX14365" fmla="*/ 4090477 w 6552172"/>
                <a:gd name="connsiteY14365" fmla="*/ 2922541 h 6415289"/>
                <a:gd name="connsiteX14366" fmla="*/ 4084116 w 6552172"/>
                <a:gd name="connsiteY14366" fmla="*/ 2927312 h 6415289"/>
                <a:gd name="connsiteX14367" fmla="*/ 4083225 w 6552172"/>
                <a:gd name="connsiteY14367" fmla="*/ 2922541 h 6415289"/>
                <a:gd name="connsiteX14368" fmla="*/ 4089586 w 6552172"/>
                <a:gd name="connsiteY14368" fmla="*/ 2917835 h 6415289"/>
                <a:gd name="connsiteX14369" fmla="*/ 4090286 w 6552172"/>
                <a:gd name="connsiteY14369" fmla="*/ 2922669 h 6415289"/>
                <a:gd name="connsiteX14370" fmla="*/ 4076165 w 6552172"/>
                <a:gd name="connsiteY14370" fmla="*/ 2858044 h 6415289"/>
                <a:gd name="connsiteX14371" fmla="*/ 4067578 w 6552172"/>
                <a:gd name="connsiteY14371" fmla="*/ 2854927 h 6415289"/>
                <a:gd name="connsiteX14372" fmla="*/ 4080300 w 6552172"/>
                <a:gd name="connsiteY14372" fmla="*/ 2854927 h 6415289"/>
                <a:gd name="connsiteX14373" fmla="*/ 4075975 w 6552172"/>
                <a:gd name="connsiteY14373" fmla="*/ 2858171 h 6415289"/>
                <a:gd name="connsiteX14374" fmla="*/ 4070695 w 6552172"/>
                <a:gd name="connsiteY14374" fmla="*/ 6215229 h 6415289"/>
                <a:gd name="connsiteX14375" fmla="*/ 4082780 w 6552172"/>
                <a:gd name="connsiteY14375" fmla="*/ 6223180 h 6415289"/>
                <a:gd name="connsiteX14376" fmla="*/ 4086279 w 6552172"/>
                <a:gd name="connsiteY14376" fmla="*/ 6235901 h 6415289"/>
                <a:gd name="connsiteX14377" fmla="*/ 4081508 w 6552172"/>
                <a:gd name="connsiteY14377" fmla="*/ 6234311 h 6415289"/>
                <a:gd name="connsiteX14378" fmla="*/ 4073557 w 6552172"/>
                <a:gd name="connsiteY14378" fmla="*/ 6232912 h 6415289"/>
                <a:gd name="connsiteX14379" fmla="*/ 4070695 w 6552172"/>
                <a:gd name="connsiteY14379" fmla="*/ 6223371 h 6415289"/>
                <a:gd name="connsiteX14380" fmla="*/ 4070504 w 6552172"/>
                <a:gd name="connsiteY14380" fmla="*/ 6215356 h 6415289"/>
                <a:gd name="connsiteX14381" fmla="*/ 4090986 w 6552172"/>
                <a:gd name="connsiteY14381" fmla="*/ 6177065 h 6415289"/>
                <a:gd name="connsiteX14382" fmla="*/ 4099318 w 6552172"/>
                <a:gd name="connsiteY14382" fmla="*/ 6176619 h 6415289"/>
                <a:gd name="connsiteX14383" fmla="*/ 4101481 w 6552172"/>
                <a:gd name="connsiteY14383" fmla="*/ 6181454 h 6415289"/>
                <a:gd name="connsiteX14384" fmla="*/ 4093212 w 6552172"/>
                <a:gd name="connsiteY14384" fmla="*/ 6184888 h 6415289"/>
                <a:gd name="connsiteX14385" fmla="*/ 4090795 w 6552172"/>
                <a:gd name="connsiteY14385" fmla="*/ 6177446 h 6415289"/>
                <a:gd name="connsiteX14386" fmla="*/ 4097346 w 6552172"/>
                <a:gd name="connsiteY14386" fmla="*/ 3575214 h 6415289"/>
                <a:gd name="connsiteX14387" fmla="*/ 4092449 w 6552172"/>
                <a:gd name="connsiteY14387" fmla="*/ 3572034 h 6415289"/>
                <a:gd name="connsiteX14388" fmla="*/ 4095375 w 6552172"/>
                <a:gd name="connsiteY14388" fmla="*/ 3568917 h 6415289"/>
                <a:gd name="connsiteX14389" fmla="*/ 4100209 w 6552172"/>
                <a:gd name="connsiteY14389" fmla="*/ 3572034 h 6415289"/>
                <a:gd name="connsiteX14390" fmla="*/ 4097092 w 6552172"/>
                <a:gd name="connsiteY14390" fmla="*/ 3575596 h 6415289"/>
                <a:gd name="connsiteX14391" fmla="*/ 4098682 w 6552172"/>
                <a:gd name="connsiteY14391" fmla="*/ 4569394 h 6415289"/>
                <a:gd name="connsiteX14392" fmla="*/ 4095375 w 6552172"/>
                <a:gd name="connsiteY14392" fmla="*/ 4572575 h 6415289"/>
                <a:gd name="connsiteX14393" fmla="*/ 4095375 w 6552172"/>
                <a:gd name="connsiteY14393" fmla="*/ 4572575 h 6415289"/>
                <a:gd name="connsiteX14394" fmla="*/ 4094039 w 6552172"/>
                <a:gd name="connsiteY14394" fmla="*/ 4569394 h 6415289"/>
                <a:gd name="connsiteX14395" fmla="*/ 4097346 w 6552172"/>
                <a:gd name="connsiteY14395" fmla="*/ 4566277 h 6415289"/>
                <a:gd name="connsiteX14396" fmla="*/ 4098428 w 6552172"/>
                <a:gd name="connsiteY14396" fmla="*/ 4569776 h 6415289"/>
                <a:gd name="connsiteX14397" fmla="*/ 4101672 w 6552172"/>
                <a:gd name="connsiteY14397" fmla="*/ 2905240 h 6415289"/>
                <a:gd name="connsiteX14398" fmla="*/ 4089459 w 6552172"/>
                <a:gd name="connsiteY14398" fmla="*/ 2908930 h 6415289"/>
                <a:gd name="connsiteX14399" fmla="*/ 4104852 w 6552172"/>
                <a:gd name="connsiteY14399" fmla="*/ 2897226 h 6415289"/>
                <a:gd name="connsiteX14400" fmla="*/ 4101417 w 6552172"/>
                <a:gd name="connsiteY14400" fmla="*/ 2905622 h 6415289"/>
                <a:gd name="connsiteX14401" fmla="*/ 4101672 w 6552172"/>
                <a:gd name="connsiteY14401" fmla="*/ 2856581 h 6415289"/>
                <a:gd name="connsiteX14402" fmla="*/ 4109432 w 6552172"/>
                <a:gd name="connsiteY14402" fmla="*/ 2851492 h 6415289"/>
                <a:gd name="connsiteX14403" fmla="*/ 4117192 w 6552172"/>
                <a:gd name="connsiteY14403" fmla="*/ 2854673 h 6415289"/>
                <a:gd name="connsiteX14404" fmla="*/ 4114393 w 6552172"/>
                <a:gd name="connsiteY14404" fmla="*/ 2857789 h 6415289"/>
                <a:gd name="connsiteX14405" fmla="*/ 4106633 w 6552172"/>
                <a:gd name="connsiteY14405" fmla="*/ 2859698 h 6415289"/>
                <a:gd name="connsiteX14406" fmla="*/ 4101481 w 6552172"/>
                <a:gd name="connsiteY14406" fmla="*/ 2856963 h 6415289"/>
                <a:gd name="connsiteX14407" fmla="*/ 4121899 w 6552172"/>
                <a:gd name="connsiteY14407" fmla="*/ 2813773 h 6415289"/>
                <a:gd name="connsiteX14408" fmla="*/ 4126479 w 6552172"/>
                <a:gd name="connsiteY14408" fmla="*/ 2818480 h 6415289"/>
                <a:gd name="connsiteX14409" fmla="*/ 4126479 w 6552172"/>
                <a:gd name="connsiteY14409" fmla="*/ 2818480 h 6415289"/>
                <a:gd name="connsiteX14410" fmla="*/ 4125779 w 6552172"/>
                <a:gd name="connsiteY14410" fmla="*/ 2822933 h 6415289"/>
                <a:gd name="connsiteX14411" fmla="*/ 4121708 w 6552172"/>
                <a:gd name="connsiteY14411" fmla="*/ 2814155 h 6415289"/>
                <a:gd name="connsiteX14412" fmla="*/ 4121899 w 6552172"/>
                <a:gd name="connsiteY14412" fmla="*/ 3292035 h 6415289"/>
                <a:gd name="connsiteX14413" fmla="*/ 4125143 w 6552172"/>
                <a:gd name="connsiteY14413" fmla="*/ 3288855 h 6415289"/>
                <a:gd name="connsiteX14414" fmla="*/ 4126479 w 6552172"/>
                <a:gd name="connsiteY14414" fmla="*/ 3292035 h 6415289"/>
                <a:gd name="connsiteX14415" fmla="*/ 4123235 w 6552172"/>
                <a:gd name="connsiteY14415" fmla="*/ 3295152 h 6415289"/>
                <a:gd name="connsiteX14416" fmla="*/ 4123235 w 6552172"/>
                <a:gd name="connsiteY14416" fmla="*/ 3295152 h 6415289"/>
                <a:gd name="connsiteX14417" fmla="*/ 4121708 w 6552172"/>
                <a:gd name="connsiteY14417" fmla="*/ 3292417 h 6415289"/>
                <a:gd name="connsiteX14418" fmla="*/ 4128259 w 6552172"/>
                <a:gd name="connsiteY14418" fmla="*/ 4545096 h 6415289"/>
                <a:gd name="connsiteX14419" fmla="*/ 4128259 w 6552172"/>
                <a:gd name="connsiteY14419" fmla="*/ 4545096 h 6415289"/>
                <a:gd name="connsiteX14420" fmla="*/ 4128832 w 6552172"/>
                <a:gd name="connsiteY14420" fmla="*/ 4550948 h 6415289"/>
                <a:gd name="connsiteX14421" fmla="*/ 4125079 w 6552172"/>
                <a:gd name="connsiteY14421" fmla="*/ 4550948 h 6415289"/>
                <a:gd name="connsiteX14422" fmla="*/ 4128196 w 6552172"/>
                <a:gd name="connsiteY14422" fmla="*/ 4545478 h 6415289"/>
                <a:gd name="connsiteX14423" fmla="*/ 4136274 w 6552172"/>
                <a:gd name="connsiteY14423" fmla="*/ 513612 h 6415289"/>
                <a:gd name="connsiteX14424" fmla="*/ 4134811 w 6552172"/>
                <a:gd name="connsiteY14424" fmla="*/ 522644 h 6415289"/>
                <a:gd name="connsiteX14425" fmla="*/ 4127560 w 6552172"/>
                <a:gd name="connsiteY14425" fmla="*/ 522644 h 6415289"/>
                <a:gd name="connsiteX14426" fmla="*/ 4136274 w 6552172"/>
                <a:gd name="connsiteY14426" fmla="*/ 513612 h 6415289"/>
                <a:gd name="connsiteX14427" fmla="*/ 4129404 w 6552172"/>
                <a:gd name="connsiteY14427" fmla="*/ 221591 h 6415289"/>
                <a:gd name="connsiteX14428" fmla="*/ 4133284 w 6552172"/>
                <a:gd name="connsiteY14428" fmla="*/ 216057 h 6415289"/>
                <a:gd name="connsiteX14429" fmla="*/ 4137165 w 6552172"/>
                <a:gd name="connsiteY14429" fmla="*/ 221591 h 6415289"/>
                <a:gd name="connsiteX14430" fmla="*/ 4133284 w 6552172"/>
                <a:gd name="connsiteY14430" fmla="*/ 227061 h 6415289"/>
                <a:gd name="connsiteX14431" fmla="*/ 4129404 w 6552172"/>
                <a:gd name="connsiteY14431" fmla="*/ 221591 h 6415289"/>
                <a:gd name="connsiteX14432" fmla="*/ 4136719 w 6552172"/>
                <a:gd name="connsiteY14432" fmla="*/ 4612202 h 6415289"/>
                <a:gd name="connsiteX14433" fmla="*/ 4141362 w 6552172"/>
                <a:gd name="connsiteY14433" fmla="*/ 4619517 h 6415289"/>
                <a:gd name="connsiteX14434" fmla="*/ 4126288 w 6552172"/>
                <a:gd name="connsiteY14434" fmla="*/ 4611820 h 6415289"/>
                <a:gd name="connsiteX14435" fmla="*/ 4136719 w 6552172"/>
                <a:gd name="connsiteY14435" fmla="*/ 4612202 h 6415289"/>
                <a:gd name="connsiteX14436" fmla="*/ 4134175 w 6552172"/>
                <a:gd name="connsiteY14436" fmla="*/ 149461 h 6415289"/>
                <a:gd name="connsiteX14437" fmla="*/ 4135701 w 6552172"/>
                <a:gd name="connsiteY14437" fmla="*/ 144436 h 6415289"/>
                <a:gd name="connsiteX14438" fmla="*/ 4148041 w 6552172"/>
                <a:gd name="connsiteY14438" fmla="*/ 149079 h 6415289"/>
                <a:gd name="connsiteX14439" fmla="*/ 4134175 w 6552172"/>
                <a:gd name="connsiteY14439" fmla="*/ 149461 h 6415289"/>
                <a:gd name="connsiteX14440" fmla="*/ 4129786 w 6552172"/>
                <a:gd name="connsiteY14440" fmla="*/ 81083 h 6415289"/>
                <a:gd name="connsiteX14441" fmla="*/ 4141808 w 6552172"/>
                <a:gd name="connsiteY14441" fmla="*/ 83119 h 6415289"/>
                <a:gd name="connsiteX14442" fmla="*/ 4136147 w 6552172"/>
                <a:gd name="connsiteY14442" fmla="*/ 89479 h 6415289"/>
                <a:gd name="connsiteX14443" fmla="*/ 4129786 w 6552172"/>
                <a:gd name="connsiteY14443" fmla="*/ 81083 h 6415289"/>
                <a:gd name="connsiteX14444" fmla="*/ 4129786 w 6552172"/>
                <a:gd name="connsiteY14444" fmla="*/ 128661 h 6415289"/>
                <a:gd name="connsiteX14445" fmla="*/ 4134493 w 6552172"/>
                <a:gd name="connsiteY14445" fmla="*/ 130124 h 6415289"/>
                <a:gd name="connsiteX14446" fmla="*/ 4129150 w 6552172"/>
                <a:gd name="connsiteY14446" fmla="*/ 133495 h 6415289"/>
                <a:gd name="connsiteX14447" fmla="*/ 4129468 w 6552172"/>
                <a:gd name="connsiteY14447" fmla="*/ 128661 h 6415289"/>
                <a:gd name="connsiteX14448" fmla="*/ 4129786 w 6552172"/>
                <a:gd name="connsiteY14448" fmla="*/ 180692 h 6415289"/>
                <a:gd name="connsiteX14449" fmla="*/ 4131122 w 6552172"/>
                <a:gd name="connsiteY14449" fmla="*/ 183809 h 6415289"/>
                <a:gd name="connsiteX14450" fmla="*/ 4127878 w 6552172"/>
                <a:gd name="connsiteY14450" fmla="*/ 186989 h 6415289"/>
                <a:gd name="connsiteX14451" fmla="*/ 4126479 w 6552172"/>
                <a:gd name="connsiteY14451" fmla="*/ 183809 h 6415289"/>
                <a:gd name="connsiteX14452" fmla="*/ 4129595 w 6552172"/>
                <a:gd name="connsiteY14452" fmla="*/ 180692 h 6415289"/>
                <a:gd name="connsiteX14453" fmla="*/ 4125143 w 6552172"/>
                <a:gd name="connsiteY14453" fmla="*/ 199774 h 6415289"/>
                <a:gd name="connsiteX14454" fmla="*/ 4129595 w 6552172"/>
                <a:gd name="connsiteY14454" fmla="*/ 206135 h 6415289"/>
                <a:gd name="connsiteX14455" fmla="*/ 4120690 w 6552172"/>
                <a:gd name="connsiteY14455" fmla="*/ 209633 h 6415289"/>
                <a:gd name="connsiteX14456" fmla="*/ 4124697 w 6552172"/>
                <a:gd name="connsiteY14456" fmla="*/ 199520 h 6415289"/>
                <a:gd name="connsiteX14457" fmla="*/ 4121899 w 6552172"/>
                <a:gd name="connsiteY14457" fmla="*/ 316239 h 6415289"/>
                <a:gd name="connsiteX14458" fmla="*/ 4126479 w 6552172"/>
                <a:gd name="connsiteY14458" fmla="*/ 319165 h 6415289"/>
                <a:gd name="connsiteX14459" fmla="*/ 4119227 w 6552172"/>
                <a:gd name="connsiteY14459" fmla="*/ 323490 h 6415289"/>
                <a:gd name="connsiteX14460" fmla="*/ 4121708 w 6552172"/>
                <a:gd name="connsiteY14460" fmla="*/ 315984 h 6415289"/>
                <a:gd name="connsiteX14461" fmla="*/ 4115665 w 6552172"/>
                <a:gd name="connsiteY14461" fmla="*/ 2093613 h 6415289"/>
                <a:gd name="connsiteX14462" fmla="*/ 4112358 w 6552172"/>
                <a:gd name="connsiteY14462" fmla="*/ 2090496 h 6415289"/>
                <a:gd name="connsiteX14463" fmla="*/ 4113757 w 6552172"/>
                <a:gd name="connsiteY14463" fmla="*/ 2087316 h 6415289"/>
                <a:gd name="connsiteX14464" fmla="*/ 4117001 w 6552172"/>
                <a:gd name="connsiteY14464" fmla="*/ 2090432 h 6415289"/>
                <a:gd name="connsiteX14465" fmla="*/ 4117001 w 6552172"/>
                <a:gd name="connsiteY14465" fmla="*/ 2090496 h 6415289"/>
                <a:gd name="connsiteX14466" fmla="*/ 4115665 w 6552172"/>
                <a:gd name="connsiteY14466" fmla="*/ 2093613 h 6415289"/>
                <a:gd name="connsiteX14467" fmla="*/ 4105170 w 6552172"/>
                <a:gd name="connsiteY14467" fmla="*/ 57485 h 6415289"/>
                <a:gd name="connsiteX14468" fmla="*/ 4115474 w 6552172"/>
                <a:gd name="connsiteY14468" fmla="*/ 56340 h 6415289"/>
                <a:gd name="connsiteX14469" fmla="*/ 4109813 w 6552172"/>
                <a:gd name="connsiteY14469" fmla="*/ 63718 h 6415289"/>
                <a:gd name="connsiteX14470" fmla="*/ 4105170 w 6552172"/>
                <a:gd name="connsiteY14470" fmla="*/ 57485 h 6415289"/>
                <a:gd name="connsiteX14471" fmla="*/ 4116047 w 6552172"/>
                <a:gd name="connsiteY14471" fmla="*/ 93677 h 6415289"/>
                <a:gd name="connsiteX14472" fmla="*/ 4113948 w 6552172"/>
                <a:gd name="connsiteY14472" fmla="*/ 100356 h 6415289"/>
                <a:gd name="connsiteX14473" fmla="*/ 4104598 w 6552172"/>
                <a:gd name="connsiteY14473" fmla="*/ 100356 h 6415289"/>
                <a:gd name="connsiteX14474" fmla="*/ 4116047 w 6552172"/>
                <a:gd name="connsiteY14474" fmla="*/ 93805 h 6415289"/>
                <a:gd name="connsiteX14475" fmla="*/ 4109686 w 6552172"/>
                <a:gd name="connsiteY14475" fmla="*/ 137821 h 6415289"/>
                <a:gd name="connsiteX14476" fmla="*/ 4113693 w 6552172"/>
                <a:gd name="connsiteY14476" fmla="*/ 145008 h 6415289"/>
                <a:gd name="connsiteX14477" fmla="*/ 4103389 w 6552172"/>
                <a:gd name="connsiteY14477" fmla="*/ 146026 h 6415289"/>
                <a:gd name="connsiteX14478" fmla="*/ 4109368 w 6552172"/>
                <a:gd name="connsiteY14478" fmla="*/ 137821 h 6415289"/>
                <a:gd name="connsiteX14479" fmla="*/ 4087551 w 6552172"/>
                <a:gd name="connsiteY14479" fmla="*/ 40438 h 6415289"/>
                <a:gd name="connsiteX14480" fmla="*/ 4089459 w 6552172"/>
                <a:gd name="connsiteY14480" fmla="*/ 34077 h 6415289"/>
                <a:gd name="connsiteX14481" fmla="*/ 4094102 w 6552172"/>
                <a:gd name="connsiteY14481" fmla="*/ 32742 h 6415289"/>
                <a:gd name="connsiteX14482" fmla="*/ 4098746 w 6552172"/>
                <a:gd name="connsiteY14482" fmla="*/ 39102 h 6415289"/>
                <a:gd name="connsiteX14483" fmla="*/ 4092385 w 6552172"/>
                <a:gd name="connsiteY14483" fmla="*/ 45463 h 6415289"/>
                <a:gd name="connsiteX14484" fmla="*/ 4087233 w 6552172"/>
                <a:gd name="connsiteY14484" fmla="*/ 40438 h 6415289"/>
                <a:gd name="connsiteX14485" fmla="*/ 4085070 w 6552172"/>
                <a:gd name="connsiteY14485" fmla="*/ 84009 h 6415289"/>
                <a:gd name="connsiteX14486" fmla="*/ 4085643 w 6552172"/>
                <a:gd name="connsiteY14486" fmla="*/ 89861 h 6415289"/>
                <a:gd name="connsiteX14487" fmla="*/ 4081954 w 6552172"/>
                <a:gd name="connsiteY14487" fmla="*/ 89861 h 6415289"/>
                <a:gd name="connsiteX14488" fmla="*/ 4084752 w 6552172"/>
                <a:gd name="connsiteY14488" fmla="*/ 84009 h 6415289"/>
                <a:gd name="connsiteX14489" fmla="*/ 4081699 w 6552172"/>
                <a:gd name="connsiteY14489" fmla="*/ 1967798 h 6415289"/>
                <a:gd name="connsiteX14490" fmla="*/ 4084752 w 6552172"/>
                <a:gd name="connsiteY14490" fmla="*/ 1970915 h 6415289"/>
                <a:gd name="connsiteX14491" fmla="*/ 4081699 w 6552172"/>
                <a:gd name="connsiteY14491" fmla="*/ 1974095 h 6415289"/>
                <a:gd name="connsiteX14492" fmla="*/ 4078582 w 6552172"/>
                <a:gd name="connsiteY14492" fmla="*/ 1970915 h 6415289"/>
                <a:gd name="connsiteX14493" fmla="*/ 4081381 w 6552172"/>
                <a:gd name="connsiteY14493" fmla="*/ 1967798 h 6415289"/>
                <a:gd name="connsiteX14494" fmla="*/ 4070886 w 6552172"/>
                <a:gd name="connsiteY14494" fmla="*/ 210524 h 6415289"/>
                <a:gd name="connsiteX14495" fmla="*/ 4064525 w 6552172"/>
                <a:gd name="connsiteY14495" fmla="*/ 212495 h 6415289"/>
                <a:gd name="connsiteX14496" fmla="*/ 4069614 w 6552172"/>
                <a:gd name="connsiteY14496" fmla="*/ 207661 h 6415289"/>
                <a:gd name="connsiteX14497" fmla="*/ 4070568 w 6552172"/>
                <a:gd name="connsiteY14497" fmla="*/ 210524 h 6415289"/>
                <a:gd name="connsiteX14498" fmla="*/ 4066624 w 6552172"/>
                <a:gd name="connsiteY14498" fmla="*/ 43237 h 6415289"/>
                <a:gd name="connsiteX14499" fmla="*/ 4066624 w 6552172"/>
                <a:gd name="connsiteY14499" fmla="*/ 49979 h 6415289"/>
                <a:gd name="connsiteX14500" fmla="*/ 4055239 w 6552172"/>
                <a:gd name="connsiteY14500" fmla="*/ 52078 h 6415289"/>
                <a:gd name="connsiteX14501" fmla="*/ 4066306 w 6552172"/>
                <a:gd name="connsiteY14501" fmla="*/ 43237 h 6415289"/>
                <a:gd name="connsiteX14502" fmla="*/ 4049132 w 6552172"/>
                <a:gd name="connsiteY14502" fmla="*/ 3396224 h 6415289"/>
                <a:gd name="connsiteX14503" fmla="*/ 4052249 w 6552172"/>
                <a:gd name="connsiteY14503" fmla="*/ 3399341 h 6415289"/>
                <a:gd name="connsiteX14504" fmla="*/ 4049068 w 6552172"/>
                <a:gd name="connsiteY14504" fmla="*/ 3402521 h 6415289"/>
                <a:gd name="connsiteX14505" fmla="*/ 4045888 w 6552172"/>
                <a:gd name="connsiteY14505" fmla="*/ 3399341 h 6415289"/>
                <a:gd name="connsiteX14506" fmla="*/ 4048814 w 6552172"/>
                <a:gd name="connsiteY14506" fmla="*/ 3396224 h 6415289"/>
                <a:gd name="connsiteX14507" fmla="*/ 4045443 w 6552172"/>
                <a:gd name="connsiteY14507" fmla="*/ 211541 h 6415289"/>
                <a:gd name="connsiteX14508" fmla="*/ 4052885 w 6552172"/>
                <a:gd name="connsiteY14508" fmla="*/ 211541 h 6415289"/>
                <a:gd name="connsiteX14509" fmla="*/ 4049132 w 6552172"/>
                <a:gd name="connsiteY14509" fmla="*/ 215294 h 6415289"/>
                <a:gd name="connsiteX14510" fmla="*/ 4045125 w 6552172"/>
                <a:gd name="connsiteY14510" fmla="*/ 211541 h 6415289"/>
                <a:gd name="connsiteX14511" fmla="*/ 4052249 w 6552172"/>
                <a:gd name="connsiteY14511" fmla="*/ 4538354 h 6415289"/>
                <a:gd name="connsiteX14512" fmla="*/ 4055365 w 6552172"/>
                <a:gd name="connsiteY14512" fmla="*/ 4541471 h 6415289"/>
                <a:gd name="connsiteX14513" fmla="*/ 4052185 w 6552172"/>
                <a:gd name="connsiteY14513" fmla="*/ 4544651 h 6415289"/>
                <a:gd name="connsiteX14514" fmla="*/ 4049005 w 6552172"/>
                <a:gd name="connsiteY14514" fmla="*/ 4541471 h 6415289"/>
                <a:gd name="connsiteX14515" fmla="*/ 4051931 w 6552172"/>
                <a:gd name="connsiteY14515" fmla="*/ 4538354 h 6415289"/>
                <a:gd name="connsiteX14516" fmla="*/ 4052567 w 6552172"/>
                <a:gd name="connsiteY14516" fmla="*/ 22246 h 6415289"/>
                <a:gd name="connsiteX14517" fmla="*/ 4055365 w 6552172"/>
                <a:gd name="connsiteY14517" fmla="*/ 26635 h 6415289"/>
                <a:gd name="connsiteX14518" fmla="*/ 4044807 w 6552172"/>
                <a:gd name="connsiteY14518" fmla="*/ 30770 h 6415289"/>
                <a:gd name="connsiteX14519" fmla="*/ 4052249 w 6552172"/>
                <a:gd name="connsiteY14519" fmla="*/ 21992 h 6415289"/>
                <a:gd name="connsiteX14520" fmla="*/ 4037301 w 6552172"/>
                <a:gd name="connsiteY14520" fmla="*/ 18366 h 6415289"/>
                <a:gd name="connsiteX14521" fmla="*/ 4046015 w 6552172"/>
                <a:gd name="connsiteY14521" fmla="*/ 17031 h 6415289"/>
                <a:gd name="connsiteX14522" fmla="*/ 4041181 w 6552172"/>
                <a:gd name="connsiteY14522" fmla="*/ 23391 h 6415289"/>
                <a:gd name="connsiteX14523" fmla="*/ 4036983 w 6552172"/>
                <a:gd name="connsiteY14523" fmla="*/ 18112 h 6415289"/>
                <a:gd name="connsiteX14524" fmla="*/ 4038065 w 6552172"/>
                <a:gd name="connsiteY14524" fmla="*/ 3572416 h 6415289"/>
                <a:gd name="connsiteX14525" fmla="*/ 4036156 w 6552172"/>
                <a:gd name="connsiteY14525" fmla="*/ 3570507 h 6415289"/>
                <a:gd name="connsiteX14526" fmla="*/ 4042072 w 6552172"/>
                <a:gd name="connsiteY14526" fmla="*/ 3570507 h 6415289"/>
                <a:gd name="connsiteX14527" fmla="*/ 4037747 w 6552172"/>
                <a:gd name="connsiteY14527" fmla="*/ 3572161 h 6415289"/>
                <a:gd name="connsiteX14528" fmla="*/ 4039273 w 6552172"/>
                <a:gd name="connsiteY14528" fmla="*/ 143991 h 6415289"/>
                <a:gd name="connsiteX14529" fmla="*/ 4035393 w 6552172"/>
                <a:gd name="connsiteY14529" fmla="*/ 149206 h 6415289"/>
                <a:gd name="connsiteX14530" fmla="*/ 4030559 w 6552172"/>
                <a:gd name="connsiteY14530" fmla="*/ 142846 h 6415289"/>
                <a:gd name="connsiteX14531" fmla="*/ 4038955 w 6552172"/>
                <a:gd name="connsiteY14531" fmla="*/ 143991 h 6415289"/>
                <a:gd name="connsiteX14532" fmla="*/ 4025852 w 6552172"/>
                <a:gd name="connsiteY14532" fmla="*/ 445934 h 6415289"/>
                <a:gd name="connsiteX14533" fmla="*/ 4029287 w 6552172"/>
                <a:gd name="connsiteY14533" fmla="*/ 439573 h 6415289"/>
                <a:gd name="connsiteX14534" fmla="*/ 4032849 w 6552172"/>
                <a:gd name="connsiteY14534" fmla="*/ 452294 h 6415289"/>
                <a:gd name="connsiteX14535" fmla="*/ 4022035 w 6552172"/>
                <a:gd name="connsiteY14535" fmla="*/ 470677 h 6415289"/>
                <a:gd name="connsiteX14536" fmla="*/ 4022035 w 6552172"/>
                <a:gd name="connsiteY14536" fmla="*/ 454584 h 6415289"/>
                <a:gd name="connsiteX14537" fmla="*/ 4025534 w 6552172"/>
                <a:gd name="connsiteY14537" fmla="*/ 445934 h 6415289"/>
                <a:gd name="connsiteX14538" fmla="*/ 4017837 w 6552172"/>
                <a:gd name="connsiteY14538" fmla="*/ 243854 h 6415289"/>
                <a:gd name="connsiteX14539" fmla="*/ 4003812 w 6552172"/>
                <a:gd name="connsiteY14539" fmla="*/ 243504 h 6415289"/>
                <a:gd name="connsiteX14540" fmla="*/ 4002635 w 6552172"/>
                <a:gd name="connsiteY14540" fmla="*/ 242009 h 6415289"/>
                <a:gd name="connsiteX14541" fmla="*/ 3993857 w 6552172"/>
                <a:gd name="connsiteY14541" fmla="*/ 237302 h 6415289"/>
                <a:gd name="connsiteX14542" fmla="*/ 3993857 w 6552172"/>
                <a:gd name="connsiteY14542" fmla="*/ 232532 h 6415289"/>
                <a:gd name="connsiteX14543" fmla="*/ 4008742 w 6552172"/>
                <a:gd name="connsiteY14543" fmla="*/ 229860 h 6415289"/>
                <a:gd name="connsiteX14544" fmla="*/ 4017520 w 6552172"/>
                <a:gd name="connsiteY14544" fmla="*/ 243854 h 6415289"/>
                <a:gd name="connsiteX14545" fmla="*/ 4013321 w 6552172"/>
                <a:gd name="connsiteY14545" fmla="*/ 3103949 h 6415289"/>
                <a:gd name="connsiteX14546" fmla="*/ 4003653 w 6552172"/>
                <a:gd name="connsiteY14546" fmla="*/ 3106748 h 6415289"/>
                <a:gd name="connsiteX14547" fmla="*/ 3999264 w 6552172"/>
                <a:gd name="connsiteY14547" fmla="*/ 3102359 h 6415289"/>
                <a:gd name="connsiteX14548" fmla="*/ 4013003 w 6552172"/>
                <a:gd name="connsiteY14548" fmla="*/ 3103949 h 6415289"/>
                <a:gd name="connsiteX14549" fmla="*/ 3999519 w 6552172"/>
                <a:gd name="connsiteY14549" fmla="*/ 3028129 h 6415289"/>
                <a:gd name="connsiteX14550" fmla="*/ 4002826 w 6552172"/>
                <a:gd name="connsiteY14550" fmla="*/ 3024949 h 6415289"/>
                <a:gd name="connsiteX14551" fmla="*/ 4002826 w 6552172"/>
                <a:gd name="connsiteY14551" fmla="*/ 3024949 h 6415289"/>
                <a:gd name="connsiteX14552" fmla="*/ 4004162 w 6552172"/>
                <a:gd name="connsiteY14552" fmla="*/ 3028129 h 6415289"/>
                <a:gd name="connsiteX14553" fmla="*/ 4000918 w 6552172"/>
                <a:gd name="connsiteY14553" fmla="*/ 3031246 h 6415289"/>
                <a:gd name="connsiteX14554" fmla="*/ 3999201 w 6552172"/>
                <a:gd name="connsiteY14554" fmla="*/ 3028129 h 6415289"/>
                <a:gd name="connsiteX14555" fmla="*/ 4013321 w 6552172"/>
                <a:gd name="connsiteY14555" fmla="*/ 3047212 h 6415289"/>
                <a:gd name="connsiteX14556" fmla="*/ 4010396 w 6552172"/>
                <a:gd name="connsiteY14556" fmla="*/ 3044095 h 6415289"/>
                <a:gd name="connsiteX14557" fmla="*/ 4015229 w 6552172"/>
                <a:gd name="connsiteY14557" fmla="*/ 3040914 h 6415289"/>
                <a:gd name="connsiteX14558" fmla="*/ 4018155 w 6552172"/>
                <a:gd name="connsiteY14558" fmla="*/ 3044095 h 6415289"/>
                <a:gd name="connsiteX14559" fmla="*/ 4013003 w 6552172"/>
                <a:gd name="connsiteY14559" fmla="*/ 3046957 h 6415289"/>
                <a:gd name="connsiteX14560" fmla="*/ 4016565 w 6552172"/>
                <a:gd name="connsiteY14560" fmla="*/ 2968847 h 6415289"/>
                <a:gd name="connsiteX14561" fmla="*/ 4012812 w 6552172"/>
                <a:gd name="connsiteY14561" fmla="*/ 2978325 h 6415289"/>
                <a:gd name="connsiteX14562" fmla="*/ 4003526 w 6552172"/>
                <a:gd name="connsiteY14562" fmla="*/ 2983795 h 6415289"/>
                <a:gd name="connsiteX14563" fmla="*/ 4003526 w 6552172"/>
                <a:gd name="connsiteY14563" fmla="*/ 2971773 h 6415289"/>
                <a:gd name="connsiteX14564" fmla="*/ 4016565 w 6552172"/>
                <a:gd name="connsiteY14564" fmla="*/ 2968847 h 6415289"/>
                <a:gd name="connsiteX14565" fmla="*/ 3965680 w 6552172"/>
                <a:gd name="connsiteY14565" fmla="*/ 2944295 h 6415289"/>
                <a:gd name="connsiteX14566" fmla="*/ 3960591 w 6552172"/>
                <a:gd name="connsiteY14566" fmla="*/ 2941560 h 6415289"/>
                <a:gd name="connsiteX14567" fmla="*/ 3990486 w 6552172"/>
                <a:gd name="connsiteY14567" fmla="*/ 2932464 h 6415289"/>
                <a:gd name="connsiteX14568" fmla="*/ 3996847 w 6552172"/>
                <a:gd name="connsiteY14568" fmla="*/ 2935008 h 6415289"/>
                <a:gd name="connsiteX14569" fmla="*/ 4000981 w 6552172"/>
                <a:gd name="connsiteY14569" fmla="*/ 2938952 h 6415289"/>
                <a:gd name="connsiteX14570" fmla="*/ 3985843 w 6552172"/>
                <a:gd name="connsiteY14570" fmla="*/ 2939525 h 6415289"/>
                <a:gd name="connsiteX14571" fmla="*/ 3975984 w 6552172"/>
                <a:gd name="connsiteY14571" fmla="*/ 2939143 h 6415289"/>
                <a:gd name="connsiteX14572" fmla="*/ 3965680 w 6552172"/>
                <a:gd name="connsiteY14572" fmla="*/ 2944550 h 6415289"/>
                <a:gd name="connsiteX14573" fmla="*/ 3971086 w 6552172"/>
                <a:gd name="connsiteY14573" fmla="*/ 2997980 h 6415289"/>
                <a:gd name="connsiteX14574" fmla="*/ 3965489 w 6552172"/>
                <a:gd name="connsiteY14574" fmla="*/ 3002050 h 6415289"/>
                <a:gd name="connsiteX14575" fmla="*/ 3966443 w 6552172"/>
                <a:gd name="connsiteY14575" fmla="*/ 2990092 h 6415289"/>
                <a:gd name="connsiteX14576" fmla="*/ 3971341 w 6552172"/>
                <a:gd name="connsiteY14576" fmla="*/ 2998234 h 6415289"/>
                <a:gd name="connsiteX14577" fmla="*/ 3961800 w 6552172"/>
                <a:gd name="connsiteY14577" fmla="*/ 2920888 h 6415289"/>
                <a:gd name="connsiteX14578" fmla="*/ 3969623 w 6552172"/>
                <a:gd name="connsiteY14578" fmla="*/ 2914527 h 6415289"/>
                <a:gd name="connsiteX14579" fmla="*/ 3968160 w 6552172"/>
                <a:gd name="connsiteY14579" fmla="*/ 2923814 h 6415289"/>
                <a:gd name="connsiteX14580" fmla="*/ 3962054 w 6552172"/>
                <a:gd name="connsiteY14580" fmla="*/ 2921142 h 6415289"/>
                <a:gd name="connsiteX14581" fmla="*/ 3992776 w 6552172"/>
                <a:gd name="connsiteY14581" fmla="*/ 2881515 h 6415289"/>
                <a:gd name="connsiteX14582" fmla="*/ 3985652 w 6552172"/>
                <a:gd name="connsiteY14582" fmla="*/ 2884250 h 6415289"/>
                <a:gd name="connsiteX14583" fmla="*/ 3989850 w 6552172"/>
                <a:gd name="connsiteY14583" fmla="*/ 2876808 h 6415289"/>
                <a:gd name="connsiteX14584" fmla="*/ 3993031 w 6552172"/>
                <a:gd name="connsiteY14584" fmla="*/ 2881769 h 6415289"/>
                <a:gd name="connsiteX14585" fmla="*/ 4002890 w 6552172"/>
                <a:gd name="connsiteY14585" fmla="*/ 2023264 h 6415289"/>
                <a:gd name="connsiteX14586" fmla="*/ 4001999 w 6552172"/>
                <a:gd name="connsiteY14586" fmla="*/ 2030642 h 6415289"/>
                <a:gd name="connsiteX14587" fmla="*/ 3992013 w 6552172"/>
                <a:gd name="connsiteY14587" fmla="*/ 2034904 h 6415289"/>
                <a:gd name="connsiteX14588" fmla="*/ 4003144 w 6552172"/>
                <a:gd name="connsiteY14588" fmla="*/ 2023518 h 6415289"/>
                <a:gd name="connsiteX14589" fmla="*/ 4006706 w 6552172"/>
                <a:gd name="connsiteY14589" fmla="*/ 2439509 h 6415289"/>
                <a:gd name="connsiteX14590" fmla="*/ 4002063 w 6552172"/>
                <a:gd name="connsiteY14590" fmla="*/ 2436328 h 6415289"/>
                <a:gd name="connsiteX14591" fmla="*/ 4006706 w 6552172"/>
                <a:gd name="connsiteY14591" fmla="*/ 2433212 h 6415289"/>
                <a:gd name="connsiteX14592" fmla="*/ 4011349 w 6552172"/>
                <a:gd name="connsiteY14592" fmla="*/ 2436328 h 6415289"/>
                <a:gd name="connsiteX14593" fmla="*/ 4006961 w 6552172"/>
                <a:gd name="connsiteY14593" fmla="*/ 2439763 h 6415289"/>
                <a:gd name="connsiteX14594" fmla="*/ 4000346 w 6552172"/>
                <a:gd name="connsiteY14594" fmla="*/ 218093 h 6415289"/>
                <a:gd name="connsiteX14595" fmla="*/ 4008042 w 6552172"/>
                <a:gd name="connsiteY14595" fmla="*/ 219937 h 6415289"/>
                <a:gd name="connsiteX14596" fmla="*/ 4003271 w 6552172"/>
                <a:gd name="connsiteY14596" fmla="*/ 221337 h 6415289"/>
                <a:gd name="connsiteX14597" fmla="*/ 4000791 w 6552172"/>
                <a:gd name="connsiteY14597" fmla="*/ 218347 h 6415289"/>
                <a:gd name="connsiteX14598" fmla="*/ 4017392 w 6552172"/>
                <a:gd name="connsiteY14598" fmla="*/ 62828 h 6415289"/>
                <a:gd name="connsiteX14599" fmla="*/ 4008296 w 6552172"/>
                <a:gd name="connsiteY14599" fmla="*/ 67153 h 6415289"/>
                <a:gd name="connsiteX14600" fmla="*/ 3997674 w 6552172"/>
                <a:gd name="connsiteY14600" fmla="*/ 57676 h 6415289"/>
                <a:gd name="connsiteX14601" fmla="*/ 4017837 w 6552172"/>
                <a:gd name="connsiteY14601" fmla="*/ 63082 h 6415289"/>
                <a:gd name="connsiteX14602" fmla="*/ 3994112 w 6552172"/>
                <a:gd name="connsiteY14602" fmla="*/ 32551 h 6415289"/>
                <a:gd name="connsiteX14603" fmla="*/ 3997229 w 6552172"/>
                <a:gd name="connsiteY14603" fmla="*/ 35668 h 6415289"/>
                <a:gd name="connsiteX14604" fmla="*/ 3994112 w 6552172"/>
                <a:gd name="connsiteY14604" fmla="*/ 38848 h 6415289"/>
                <a:gd name="connsiteX14605" fmla="*/ 3990995 w 6552172"/>
                <a:gd name="connsiteY14605" fmla="*/ 35668 h 6415289"/>
                <a:gd name="connsiteX14606" fmla="*/ 3994557 w 6552172"/>
                <a:gd name="connsiteY14606" fmla="*/ 32805 h 6415289"/>
                <a:gd name="connsiteX14607" fmla="*/ 3983299 w 6552172"/>
                <a:gd name="connsiteY14607" fmla="*/ 164663 h 6415289"/>
                <a:gd name="connsiteX14608" fmla="*/ 3986352 w 6552172"/>
                <a:gd name="connsiteY14608" fmla="*/ 167843 h 6415289"/>
                <a:gd name="connsiteX14609" fmla="*/ 3986352 w 6552172"/>
                <a:gd name="connsiteY14609" fmla="*/ 167843 h 6415289"/>
                <a:gd name="connsiteX14610" fmla="*/ 3983363 w 6552172"/>
                <a:gd name="connsiteY14610" fmla="*/ 170960 h 6415289"/>
                <a:gd name="connsiteX14611" fmla="*/ 3983299 w 6552172"/>
                <a:gd name="connsiteY14611" fmla="*/ 170960 h 6415289"/>
                <a:gd name="connsiteX14612" fmla="*/ 3980182 w 6552172"/>
                <a:gd name="connsiteY14612" fmla="*/ 167843 h 6415289"/>
                <a:gd name="connsiteX14613" fmla="*/ 3983585 w 6552172"/>
                <a:gd name="connsiteY14613" fmla="*/ 164905 h 6415289"/>
                <a:gd name="connsiteX14614" fmla="*/ 3983744 w 6552172"/>
                <a:gd name="connsiteY14614" fmla="*/ 164917 h 6415289"/>
                <a:gd name="connsiteX14615" fmla="*/ 3983299 w 6552172"/>
                <a:gd name="connsiteY14615" fmla="*/ 181900 h 6415289"/>
                <a:gd name="connsiteX14616" fmla="*/ 3993603 w 6552172"/>
                <a:gd name="connsiteY14616" fmla="*/ 188261 h 6415289"/>
                <a:gd name="connsiteX14617" fmla="*/ 3980055 w 6552172"/>
                <a:gd name="connsiteY14617" fmla="*/ 188261 h 6415289"/>
                <a:gd name="connsiteX14618" fmla="*/ 3983871 w 6552172"/>
                <a:gd name="connsiteY14618" fmla="*/ 182155 h 6415289"/>
                <a:gd name="connsiteX14619" fmla="*/ 3975412 w 6552172"/>
                <a:gd name="connsiteY14619" fmla="*/ 2886285 h 6415289"/>
                <a:gd name="connsiteX14620" fmla="*/ 3980055 w 6552172"/>
                <a:gd name="connsiteY14620" fmla="*/ 2890992 h 6415289"/>
                <a:gd name="connsiteX14621" fmla="*/ 3972804 w 6552172"/>
                <a:gd name="connsiteY14621" fmla="*/ 2893600 h 6415289"/>
                <a:gd name="connsiteX14622" fmla="*/ 3975984 w 6552172"/>
                <a:gd name="connsiteY14622" fmla="*/ 2886540 h 6415289"/>
                <a:gd name="connsiteX14623" fmla="*/ 3967715 w 6552172"/>
                <a:gd name="connsiteY14623" fmla="*/ 257529 h 6415289"/>
                <a:gd name="connsiteX14624" fmla="*/ 3969051 w 6552172"/>
                <a:gd name="connsiteY14624" fmla="*/ 262427 h 6415289"/>
                <a:gd name="connsiteX14625" fmla="*/ 3964535 w 6552172"/>
                <a:gd name="connsiteY14625" fmla="*/ 260455 h 6415289"/>
                <a:gd name="connsiteX14626" fmla="*/ 3968287 w 6552172"/>
                <a:gd name="connsiteY14626" fmla="*/ 257784 h 6415289"/>
                <a:gd name="connsiteX14627" fmla="*/ 3961354 w 6552172"/>
                <a:gd name="connsiteY14627" fmla="*/ 2632875 h 6415289"/>
                <a:gd name="connsiteX14628" fmla="*/ 3956138 w 6552172"/>
                <a:gd name="connsiteY14628" fmla="*/ 2629885 h 6415289"/>
                <a:gd name="connsiteX14629" fmla="*/ 3960909 w 6552172"/>
                <a:gd name="connsiteY14629" fmla="*/ 2626323 h 6415289"/>
                <a:gd name="connsiteX14630" fmla="*/ 3962181 w 6552172"/>
                <a:gd name="connsiteY14630" fmla="*/ 2633129 h 6415289"/>
                <a:gd name="connsiteX14631" fmla="*/ 3953785 w 6552172"/>
                <a:gd name="connsiteY14631" fmla="*/ 2587841 h 6415289"/>
                <a:gd name="connsiteX14632" fmla="*/ 3960146 w 6552172"/>
                <a:gd name="connsiteY14632" fmla="*/ 2582371 h 6415289"/>
                <a:gd name="connsiteX14633" fmla="*/ 3958683 w 6552172"/>
                <a:gd name="connsiteY14633" fmla="*/ 2587714 h 6415289"/>
                <a:gd name="connsiteX14634" fmla="*/ 3954612 w 6552172"/>
                <a:gd name="connsiteY14634" fmla="*/ 2588095 h 6415289"/>
                <a:gd name="connsiteX14635" fmla="*/ 3949714 w 6552172"/>
                <a:gd name="connsiteY14635" fmla="*/ 518255 h 6415289"/>
                <a:gd name="connsiteX14636" fmla="*/ 3962436 w 6552172"/>
                <a:gd name="connsiteY14636" fmla="*/ 526651 h 6415289"/>
                <a:gd name="connsiteX14637" fmla="*/ 3951979 w 6552172"/>
                <a:gd name="connsiteY14637" fmla="*/ 527841 h 6415289"/>
                <a:gd name="connsiteX14638" fmla="*/ 3949714 w 6552172"/>
                <a:gd name="connsiteY14638" fmla="*/ 524807 h 6415289"/>
                <a:gd name="connsiteX14639" fmla="*/ 3950541 w 6552172"/>
                <a:gd name="connsiteY14639" fmla="*/ 518509 h 6415289"/>
                <a:gd name="connsiteX14640" fmla="*/ 3938901 w 6552172"/>
                <a:gd name="connsiteY14640" fmla="*/ 3157570 h 6415289"/>
                <a:gd name="connsiteX14641" fmla="*/ 3942590 w 6552172"/>
                <a:gd name="connsiteY14641" fmla="*/ 3161323 h 6415289"/>
                <a:gd name="connsiteX14642" fmla="*/ 3937756 w 6552172"/>
                <a:gd name="connsiteY14642" fmla="*/ 3166284 h 6415289"/>
                <a:gd name="connsiteX14643" fmla="*/ 3937692 w 6552172"/>
                <a:gd name="connsiteY14643" fmla="*/ 3166284 h 6415289"/>
                <a:gd name="connsiteX14644" fmla="*/ 3939728 w 6552172"/>
                <a:gd name="connsiteY14644" fmla="*/ 3157824 h 6415289"/>
                <a:gd name="connsiteX14645" fmla="*/ 3933876 w 6552172"/>
                <a:gd name="connsiteY14645" fmla="*/ 3053254 h 6415289"/>
                <a:gd name="connsiteX14646" fmla="*/ 3938710 w 6552172"/>
                <a:gd name="connsiteY14646" fmla="*/ 3050137 h 6415289"/>
                <a:gd name="connsiteX14647" fmla="*/ 3941636 w 6552172"/>
                <a:gd name="connsiteY14647" fmla="*/ 3053254 h 6415289"/>
                <a:gd name="connsiteX14648" fmla="*/ 3936802 w 6552172"/>
                <a:gd name="connsiteY14648" fmla="*/ 3056435 h 6415289"/>
                <a:gd name="connsiteX14649" fmla="*/ 3933876 w 6552172"/>
                <a:gd name="connsiteY14649" fmla="*/ 3053254 h 6415289"/>
                <a:gd name="connsiteX14650" fmla="*/ 3935402 w 6552172"/>
                <a:gd name="connsiteY14650" fmla="*/ 4022309 h 6415289"/>
                <a:gd name="connsiteX14651" fmla="*/ 3940300 w 6552172"/>
                <a:gd name="connsiteY14651" fmla="*/ 4019192 h 6415289"/>
                <a:gd name="connsiteX14652" fmla="*/ 3943163 w 6552172"/>
                <a:gd name="connsiteY14652" fmla="*/ 4022303 h 6415289"/>
                <a:gd name="connsiteX14653" fmla="*/ 3943163 w 6552172"/>
                <a:gd name="connsiteY14653" fmla="*/ 4022309 h 6415289"/>
                <a:gd name="connsiteX14654" fmla="*/ 3938329 w 6552172"/>
                <a:gd name="connsiteY14654" fmla="*/ 4025489 h 6415289"/>
                <a:gd name="connsiteX14655" fmla="*/ 3935657 w 6552172"/>
                <a:gd name="connsiteY14655" fmla="*/ 4022309 h 6415289"/>
                <a:gd name="connsiteX14656" fmla="*/ 3941763 w 6552172"/>
                <a:gd name="connsiteY14656" fmla="*/ 5387827 h 6415289"/>
                <a:gd name="connsiteX14657" fmla="*/ 3945453 w 6552172"/>
                <a:gd name="connsiteY14657" fmla="*/ 5391580 h 6415289"/>
                <a:gd name="connsiteX14658" fmla="*/ 3936865 w 6552172"/>
                <a:gd name="connsiteY14658" fmla="*/ 5392789 h 6415289"/>
                <a:gd name="connsiteX14659" fmla="*/ 3941687 w 6552172"/>
                <a:gd name="connsiteY14659" fmla="*/ 5387814 h 6415289"/>
                <a:gd name="connsiteX14660" fmla="*/ 3942145 w 6552172"/>
                <a:gd name="connsiteY14660" fmla="*/ 5387827 h 6415289"/>
                <a:gd name="connsiteX14661" fmla="*/ 3941000 w 6552172"/>
                <a:gd name="connsiteY14661" fmla="*/ 2938952 h 6415289"/>
                <a:gd name="connsiteX14662" fmla="*/ 3939601 w 6552172"/>
                <a:gd name="connsiteY14662" fmla="*/ 2935835 h 6415289"/>
                <a:gd name="connsiteX14663" fmla="*/ 3952322 w 6552172"/>
                <a:gd name="connsiteY14663" fmla="*/ 2933673 h 6415289"/>
                <a:gd name="connsiteX14664" fmla="*/ 3949593 w 6552172"/>
                <a:gd name="connsiteY14664" fmla="*/ 2936783 h 6415289"/>
                <a:gd name="connsiteX14665" fmla="*/ 3949523 w 6552172"/>
                <a:gd name="connsiteY14665" fmla="*/ 2936790 h 6415289"/>
                <a:gd name="connsiteX14666" fmla="*/ 3941382 w 6552172"/>
                <a:gd name="connsiteY14666" fmla="*/ 2939016 h 6415289"/>
                <a:gd name="connsiteX14667" fmla="*/ 3943353 w 6552172"/>
                <a:gd name="connsiteY14667" fmla="*/ 2881133 h 6415289"/>
                <a:gd name="connsiteX14668" fmla="*/ 3933940 w 6552172"/>
                <a:gd name="connsiteY14668" fmla="*/ 2886158 h 6415289"/>
                <a:gd name="connsiteX14669" fmla="*/ 3922681 w 6552172"/>
                <a:gd name="connsiteY14669" fmla="*/ 2889275 h 6415289"/>
                <a:gd name="connsiteX14670" fmla="*/ 3942272 w 6552172"/>
                <a:gd name="connsiteY14670" fmla="*/ 2872737 h 6415289"/>
                <a:gd name="connsiteX14671" fmla="*/ 3949269 w 6552172"/>
                <a:gd name="connsiteY14671" fmla="*/ 2878653 h 6415289"/>
                <a:gd name="connsiteX14672" fmla="*/ 3943735 w 6552172"/>
                <a:gd name="connsiteY14672" fmla="*/ 2881197 h 6415289"/>
                <a:gd name="connsiteX14673" fmla="*/ 3927515 w 6552172"/>
                <a:gd name="connsiteY14673" fmla="*/ 2928966 h 6415289"/>
                <a:gd name="connsiteX14674" fmla="*/ 3922936 w 6552172"/>
                <a:gd name="connsiteY14674" fmla="*/ 2933673 h 6415289"/>
                <a:gd name="connsiteX14675" fmla="*/ 3922936 w 6552172"/>
                <a:gd name="connsiteY14675" fmla="*/ 2933673 h 6415289"/>
                <a:gd name="connsiteX14676" fmla="*/ 3918744 w 6552172"/>
                <a:gd name="connsiteY14676" fmla="*/ 2928387 h 6415289"/>
                <a:gd name="connsiteX14677" fmla="*/ 3922936 w 6552172"/>
                <a:gd name="connsiteY14677" fmla="*/ 2924195 h 6415289"/>
                <a:gd name="connsiteX14678" fmla="*/ 3927891 w 6552172"/>
                <a:gd name="connsiteY14678" fmla="*/ 2928641 h 6415289"/>
                <a:gd name="connsiteX14679" fmla="*/ 3927897 w 6552172"/>
                <a:gd name="connsiteY14679" fmla="*/ 2929029 h 6415289"/>
                <a:gd name="connsiteX14680" fmla="*/ 3930632 w 6552172"/>
                <a:gd name="connsiteY14680" fmla="*/ 2829802 h 6415289"/>
                <a:gd name="connsiteX14681" fmla="*/ 3935275 w 6552172"/>
                <a:gd name="connsiteY14681" fmla="*/ 2826685 h 6415289"/>
                <a:gd name="connsiteX14682" fmla="*/ 3939919 w 6552172"/>
                <a:gd name="connsiteY14682" fmla="*/ 2829802 h 6415289"/>
                <a:gd name="connsiteX14683" fmla="*/ 3935275 w 6552172"/>
                <a:gd name="connsiteY14683" fmla="*/ 2832983 h 6415289"/>
                <a:gd name="connsiteX14684" fmla="*/ 3931014 w 6552172"/>
                <a:gd name="connsiteY14684" fmla="*/ 2829866 h 6415289"/>
                <a:gd name="connsiteX14685" fmla="*/ 3943353 w 6552172"/>
                <a:gd name="connsiteY14685" fmla="*/ 287425 h 6415289"/>
                <a:gd name="connsiteX14686" fmla="*/ 3948697 w 6552172"/>
                <a:gd name="connsiteY14686" fmla="*/ 289651 h 6415289"/>
                <a:gd name="connsiteX14687" fmla="*/ 3942336 w 6552172"/>
                <a:gd name="connsiteY14687" fmla="*/ 296457 h 6415289"/>
                <a:gd name="connsiteX14688" fmla="*/ 3943735 w 6552172"/>
                <a:gd name="connsiteY14688" fmla="*/ 287488 h 6415289"/>
                <a:gd name="connsiteX14689" fmla="*/ 3933876 w 6552172"/>
                <a:gd name="connsiteY14689" fmla="*/ 2757545 h 6415289"/>
                <a:gd name="connsiteX14690" fmla="*/ 3930759 w 6552172"/>
                <a:gd name="connsiteY14690" fmla="*/ 2752583 h 6415289"/>
                <a:gd name="connsiteX14691" fmla="*/ 3933876 w 6552172"/>
                <a:gd name="connsiteY14691" fmla="*/ 2749657 h 6415289"/>
                <a:gd name="connsiteX14692" fmla="*/ 3936993 w 6552172"/>
                <a:gd name="connsiteY14692" fmla="*/ 2754555 h 6415289"/>
                <a:gd name="connsiteX14693" fmla="*/ 3933876 w 6552172"/>
                <a:gd name="connsiteY14693" fmla="*/ 2757545 h 6415289"/>
                <a:gd name="connsiteX14694" fmla="*/ 3930187 w 6552172"/>
                <a:gd name="connsiteY14694" fmla="*/ 2616909 h 6415289"/>
                <a:gd name="connsiteX14695" fmla="*/ 3936102 w 6552172"/>
                <a:gd name="connsiteY14695" fmla="*/ 2616909 h 6415289"/>
                <a:gd name="connsiteX14696" fmla="*/ 3932095 w 6552172"/>
                <a:gd name="connsiteY14696" fmla="*/ 2618563 h 6415289"/>
                <a:gd name="connsiteX14697" fmla="*/ 3930441 w 6552172"/>
                <a:gd name="connsiteY14697" fmla="*/ 2616909 h 6415289"/>
                <a:gd name="connsiteX14698" fmla="*/ 3936102 w 6552172"/>
                <a:gd name="connsiteY14698" fmla="*/ 2588858 h 6415289"/>
                <a:gd name="connsiteX14699" fmla="*/ 3932095 w 6552172"/>
                <a:gd name="connsiteY14699" fmla="*/ 2590512 h 6415289"/>
                <a:gd name="connsiteX14700" fmla="*/ 3930187 w 6552172"/>
                <a:gd name="connsiteY14700" fmla="*/ 2588604 h 6415289"/>
                <a:gd name="connsiteX14701" fmla="*/ 3936357 w 6552172"/>
                <a:gd name="connsiteY14701" fmla="*/ 2588858 h 6415289"/>
                <a:gd name="connsiteX14702" fmla="*/ 3927643 w 6552172"/>
                <a:gd name="connsiteY14702" fmla="*/ 2088906 h 6415289"/>
                <a:gd name="connsiteX14703" fmla="*/ 3930759 w 6552172"/>
                <a:gd name="connsiteY14703" fmla="*/ 2091832 h 6415289"/>
                <a:gd name="connsiteX14704" fmla="*/ 3927643 w 6552172"/>
                <a:gd name="connsiteY14704" fmla="*/ 2096794 h 6415289"/>
                <a:gd name="connsiteX14705" fmla="*/ 3924589 w 6552172"/>
                <a:gd name="connsiteY14705" fmla="*/ 2093804 h 6415289"/>
                <a:gd name="connsiteX14706" fmla="*/ 3927897 w 6552172"/>
                <a:gd name="connsiteY14706" fmla="*/ 2088906 h 6415289"/>
                <a:gd name="connsiteX14707" fmla="*/ 3919437 w 6552172"/>
                <a:gd name="connsiteY14707" fmla="*/ 2192204 h 6415289"/>
                <a:gd name="connsiteX14708" fmla="*/ 3927643 w 6552172"/>
                <a:gd name="connsiteY14708" fmla="*/ 2197675 h 6415289"/>
                <a:gd name="connsiteX14709" fmla="*/ 3924780 w 6552172"/>
                <a:gd name="connsiteY14709" fmla="*/ 2200600 h 6415289"/>
                <a:gd name="connsiteX14710" fmla="*/ 3919692 w 6552172"/>
                <a:gd name="connsiteY14710" fmla="*/ 2192204 h 6415289"/>
                <a:gd name="connsiteX14711" fmla="*/ 3921664 w 6552172"/>
                <a:gd name="connsiteY14711" fmla="*/ 2759771 h 6415289"/>
                <a:gd name="connsiteX14712" fmla="*/ 3924144 w 6552172"/>
                <a:gd name="connsiteY14712" fmla="*/ 2766132 h 6415289"/>
                <a:gd name="connsiteX14713" fmla="*/ 3913458 w 6552172"/>
                <a:gd name="connsiteY14713" fmla="*/ 2769503 h 6415289"/>
                <a:gd name="connsiteX14714" fmla="*/ 3907543 w 6552172"/>
                <a:gd name="connsiteY14714" fmla="*/ 2769821 h 6415289"/>
                <a:gd name="connsiteX14715" fmla="*/ 3921918 w 6552172"/>
                <a:gd name="connsiteY14715" fmla="*/ 2759771 h 6415289"/>
                <a:gd name="connsiteX14716" fmla="*/ 3913522 w 6552172"/>
                <a:gd name="connsiteY14716" fmla="*/ 3005803 h 6415289"/>
                <a:gd name="connsiteX14717" fmla="*/ 3911613 w 6552172"/>
                <a:gd name="connsiteY14717" fmla="*/ 3003895 h 6415289"/>
                <a:gd name="connsiteX14718" fmla="*/ 3917529 w 6552172"/>
                <a:gd name="connsiteY14718" fmla="*/ 3003895 h 6415289"/>
                <a:gd name="connsiteX14719" fmla="*/ 3913776 w 6552172"/>
                <a:gd name="connsiteY14719" fmla="*/ 3005803 h 6415289"/>
                <a:gd name="connsiteX14720" fmla="*/ 3888460 w 6552172"/>
                <a:gd name="connsiteY14720" fmla="*/ 3281286 h 6415289"/>
                <a:gd name="connsiteX14721" fmla="*/ 3888460 w 6552172"/>
                <a:gd name="connsiteY14721" fmla="*/ 3274543 h 6415289"/>
                <a:gd name="connsiteX14722" fmla="*/ 3899846 w 6552172"/>
                <a:gd name="connsiteY14722" fmla="*/ 3281286 h 6415289"/>
                <a:gd name="connsiteX14723" fmla="*/ 3888715 w 6552172"/>
                <a:gd name="connsiteY14723" fmla="*/ 3281286 h 6415289"/>
                <a:gd name="connsiteX14724" fmla="*/ 3893167 w 6552172"/>
                <a:gd name="connsiteY14724" fmla="*/ 6219173 h 6415289"/>
                <a:gd name="connsiteX14725" fmla="*/ 3889478 w 6552172"/>
                <a:gd name="connsiteY14725" fmla="*/ 6219173 h 6415289"/>
                <a:gd name="connsiteX14726" fmla="*/ 3892595 w 6552172"/>
                <a:gd name="connsiteY14726" fmla="*/ 6213321 h 6415289"/>
                <a:gd name="connsiteX14727" fmla="*/ 3892595 w 6552172"/>
                <a:gd name="connsiteY14727" fmla="*/ 6213321 h 6415289"/>
                <a:gd name="connsiteX14728" fmla="*/ 3893167 w 6552172"/>
                <a:gd name="connsiteY14728" fmla="*/ 6219173 h 6415289"/>
                <a:gd name="connsiteX14729" fmla="*/ 3903090 w 6552172"/>
                <a:gd name="connsiteY14729" fmla="*/ 2572193 h 6415289"/>
                <a:gd name="connsiteX14730" fmla="*/ 3901754 w 6552172"/>
                <a:gd name="connsiteY14730" fmla="*/ 2575374 h 6415289"/>
                <a:gd name="connsiteX14731" fmla="*/ 3898510 w 6552172"/>
                <a:gd name="connsiteY14731" fmla="*/ 2572193 h 6415289"/>
                <a:gd name="connsiteX14732" fmla="*/ 3899846 w 6552172"/>
                <a:gd name="connsiteY14732" fmla="*/ 2569077 h 6415289"/>
                <a:gd name="connsiteX14733" fmla="*/ 3903090 w 6552172"/>
                <a:gd name="connsiteY14733" fmla="*/ 2571875 h 6415289"/>
                <a:gd name="connsiteX14734" fmla="*/ 3904680 w 6552172"/>
                <a:gd name="connsiteY14734" fmla="*/ 2109642 h 6415289"/>
                <a:gd name="connsiteX14735" fmla="*/ 3907797 w 6552172"/>
                <a:gd name="connsiteY14735" fmla="*/ 2112823 h 6415289"/>
                <a:gd name="connsiteX14736" fmla="*/ 3904680 w 6552172"/>
                <a:gd name="connsiteY14736" fmla="*/ 2115939 h 6415289"/>
                <a:gd name="connsiteX14737" fmla="*/ 3901563 w 6552172"/>
                <a:gd name="connsiteY14737" fmla="*/ 2112823 h 6415289"/>
                <a:gd name="connsiteX14738" fmla="*/ 3904680 w 6552172"/>
                <a:gd name="connsiteY14738" fmla="*/ 2109324 h 6415289"/>
                <a:gd name="connsiteX14739" fmla="*/ 3900037 w 6552172"/>
                <a:gd name="connsiteY14739" fmla="*/ 2693492 h 6415289"/>
                <a:gd name="connsiteX14740" fmla="*/ 3897238 w 6552172"/>
                <a:gd name="connsiteY14740" fmla="*/ 2698072 h 6415289"/>
                <a:gd name="connsiteX14741" fmla="*/ 3892977 w 6552172"/>
                <a:gd name="connsiteY14741" fmla="*/ 2687449 h 6415289"/>
                <a:gd name="connsiteX14742" fmla="*/ 3900037 w 6552172"/>
                <a:gd name="connsiteY14742" fmla="*/ 2693174 h 6415289"/>
                <a:gd name="connsiteX14743" fmla="*/ 3894249 w 6552172"/>
                <a:gd name="connsiteY14743" fmla="*/ 2795582 h 6415289"/>
                <a:gd name="connsiteX14744" fmla="*/ 3896920 w 6552172"/>
                <a:gd name="connsiteY14744" fmla="*/ 2800289 h 6415289"/>
                <a:gd name="connsiteX14745" fmla="*/ 3890560 w 6552172"/>
                <a:gd name="connsiteY14745" fmla="*/ 2805059 h 6415289"/>
                <a:gd name="connsiteX14746" fmla="*/ 3887824 w 6552172"/>
                <a:gd name="connsiteY14746" fmla="*/ 2800289 h 6415289"/>
                <a:gd name="connsiteX14747" fmla="*/ 3894249 w 6552172"/>
                <a:gd name="connsiteY14747" fmla="*/ 2795264 h 6415289"/>
                <a:gd name="connsiteX14748" fmla="*/ 3894757 w 6552172"/>
                <a:gd name="connsiteY14748" fmla="*/ 2921778 h 6415289"/>
                <a:gd name="connsiteX14749" fmla="*/ 3889478 w 6552172"/>
                <a:gd name="connsiteY14749" fmla="*/ 2921778 h 6415289"/>
                <a:gd name="connsiteX14750" fmla="*/ 3896157 w 6552172"/>
                <a:gd name="connsiteY14750" fmla="*/ 2916308 h 6415289"/>
                <a:gd name="connsiteX14751" fmla="*/ 3894757 w 6552172"/>
                <a:gd name="connsiteY14751" fmla="*/ 2921460 h 6415289"/>
                <a:gd name="connsiteX14752" fmla="*/ 3887697 w 6552172"/>
                <a:gd name="connsiteY14752" fmla="*/ 2732611 h 6415289"/>
                <a:gd name="connsiteX14753" fmla="*/ 3882799 w 6552172"/>
                <a:gd name="connsiteY14753" fmla="*/ 2731656 h 6415289"/>
                <a:gd name="connsiteX14754" fmla="*/ 3887570 w 6552172"/>
                <a:gd name="connsiteY14754" fmla="*/ 2725296 h 6415289"/>
                <a:gd name="connsiteX14755" fmla="*/ 3887697 w 6552172"/>
                <a:gd name="connsiteY14755" fmla="*/ 2732293 h 6415289"/>
                <a:gd name="connsiteX14756" fmla="*/ 3882990 w 6552172"/>
                <a:gd name="connsiteY14756" fmla="*/ 2508968 h 6415289"/>
                <a:gd name="connsiteX14757" fmla="*/ 3878156 w 6552172"/>
                <a:gd name="connsiteY14757" fmla="*/ 2512085 h 6415289"/>
                <a:gd name="connsiteX14758" fmla="*/ 3875230 w 6552172"/>
                <a:gd name="connsiteY14758" fmla="*/ 2508968 h 6415289"/>
                <a:gd name="connsiteX14759" fmla="*/ 3880064 w 6552172"/>
                <a:gd name="connsiteY14759" fmla="*/ 2505787 h 6415289"/>
                <a:gd name="connsiteX14760" fmla="*/ 3882990 w 6552172"/>
                <a:gd name="connsiteY14760" fmla="*/ 2508968 h 6415289"/>
                <a:gd name="connsiteX14761" fmla="*/ 3870269 w 6552172"/>
                <a:gd name="connsiteY14761" fmla="*/ 2543570 h 6415289"/>
                <a:gd name="connsiteX14762" fmla="*/ 3873004 w 6552172"/>
                <a:gd name="connsiteY14762" fmla="*/ 2540390 h 6415289"/>
                <a:gd name="connsiteX14763" fmla="*/ 3879365 w 6552172"/>
                <a:gd name="connsiteY14763" fmla="*/ 2543570 h 6415289"/>
                <a:gd name="connsiteX14764" fmla="*/ 3876630 w 6552172"/>
                <a:gd name="connsiteY14764" fmla="*/ 2546687 h 6415289"/>
                <a:gd name="connsiteX14765" fmla="*/ 3870587 w 6552172"/>
                <a:gd name="connsiteY14765" fmla="*/ 2543570 h 6415289"/>
                <a:gd name="connsiteX14766" fmla="*/ 3874912 w 6552172"/>
                <a:gd name="connsiteY14766" fmla="*/ 2855245 h 6415289"/>
                <a:gd name="connsiteX14767" fmla="*/ 3873577 w 6552172"/>
                <a:gd name="connsiteY14767" fmla="*/ 2858362 h 6415289"/>
                <a:gd name="connsiteX14768" fmla="*/ 3870269 w 6552172"/>
                <a:gd name="connsiteY14768" fmla="*/ 2855245 h 6415289"/>
                <a:gd name="connsiteX14769" fmla="*/ 3871605 w 6552172"/>
                <a:gd name="connsiteY14769" fmla="*/ 2852065 h 6415289"/>
                <a:gd name="connsiteX14770" fmla="*/ 3875218 w 6552172"/>
                <a:gd name="connsiteY14770" fmla="*/ 2854895 h 6415289"/>
                <a:gd name="connsiteX14771" fmla="*/ 3875230 w 6552172"/>
                <a:gd name="connsiteY14771" fmla="*/ 2855054 h 6415289"/>
                <a:gd name="connsiteX14772" fmla="*/ 3880128 w 6552172"/>
                <a:gd name="connsiteY14772" fmla="*/ 2769694 h 6415289"/>
                <a:gd name="connsiteX14773" fmla="*/ 3880128 w 6552172"/>
                <a:gd name="connsiteY14773" fmla="*/ 2776054 h 6415289"/>
                <a:gd name="connsiteX14774" fmla="*/ 3878538 w 6552172"/>
                <a:gd name="connsiteY14774" fmla="*/ 2771920 h 6415289"/>
                <a:gd name="connsiteX14775" fmla="*/ 3880446 w 6552172"/>
                <a:gd name="connsiteY14775" fmla="*/ 2769503 h 6415289"/>
                <a:gd name="connsiteX14776" fmla="*/ 3873767 w 6552172"/>
                <a:gd name="connsiteY14776" fmla="*/ 2090687 h 6415289"/>
                <a:gd name="connsiteX14777" fmla="*/ 3868870 w 6552172"/>
                <a:gd name="connsiteY14777" fmla="*/ 2085663 h 6415289"/>
                <a:gd name="connsiteX14778" fmla="*/ 3868870 w 6552172"/>
                <a:gd name="connsiteY14778" fmla="*/ 2085662 h 6415289"/>
                <a:gd name="connsiteX14779" fmla="*/ 3877456 w 6552172"/>
                <a:gd name="connsiteY14779" fmla="*/ 2086934 h 6415289"/>
                <a:gd name="connsiteX14780" fmla="*/ 3873958 w 6552172"/>
                <a:gd name="connsiteY14780" fmla="*/ 2090496 h 6415289"/>
                <a:gd name="connsiteX14781" fmla="*/ 3873767 w 6552172"/>
                <a:gd name="connsiteY14781" fmla="*/ 3012546 h 6415289"/>
                <a:gd name="connsiteX14782" fmla="*/ 3876630 w 6552172"/>
                <a:gd name="connsiteY14782" fmla="*/ 3015726 h 6415289"/>
                <a:gd name="connsiteX14783" fmla="*/ 3871795 w 6552172"/>
                <a:gd name="connsiteY14783" fmla="*/ 3018843 h 6415289"/>
                <a:gd name="connsiteX14784" fmla="*/ 3868933 w 6552172"/>
                <a:gd name="connsiteY14784" fmla="*/ 3015732 h 6415289"/>
                <a:gd name="connsiteX14785" fmla="*/ 3868933 w 6552172"/>
                <a:gd name="connsiteY14785" fmla="*/ 3015726 h 6415289"/>
                <a:gd name="connsiteX14786" fmla="*/ 3873894 w 6552172"/>
                <a:gd name="connsiteY14786" fmla="*/ 3012355 h 6415289"/>
                <a:gd name="connsiteX14787" fmla="*/ 3873767 w 6552172"/>
                <a:gd name="connsiteY14787" fmla="*/ 3040851 h 6415289"/>
                <a:gd name="connsiteX14788" fmla="*/ 3877011 w 6552172"/>
                <a:gd name="connsiteY14788" fmla="*/ 3037734 h 6415289"/>
                <a:gd name="connsiteX14789" fmla="*/ 3878411 w 6552172"/>
                <a:gd name="connsiteY14789" fmla="*/ 3040851 h 6415289"/>
                <a:gd name="connsiteX14790" fmla="*/ 3875103 w 6552172"/>
                <a:gd name="connsiteY14790" fmla="*/ 3044031 h 6415289"/>
                <a:gd name="connsiteX14791" fmla="*/ 3873703 w 6552172"/>
                <a:gd name="connsiteY14791" fmla="*/ 3040660 h 6415289"/>
                <a:gd name="connsiteX14792" fmla="*/ 3878156 w 6552172"/>
                <a:gd name="connsiteY14792" fmla="*/ 3048929 h 6415289"/>
                <a:gd name="connsiteX14793" fmla="*/ 3882819 w 6552172"/>
                <a:gd name="connsiteY14793" fmla="*/ 3049934 h 6415289"/>
                <a:gd name="connsiteX14794" fmla="*/ 3882863 w 6552172"/>
                <a:gd name="connsiteY14794" fmla="*/ 3050010 h 6415289"/>
                <a:gd name="connsiteX14795" fmla="*/ 3881782 w 6552172"/>
                <a:gd name="connsiteY14795" fmla="*/ 3054844 h 6415289"/>
                <a:gd name="connsiteX14796" fmla="*/ 3877049 w 6552172"/>
                <a:gd name="connsiteY14796" fmla="*/ 3053757 h 6415289"/>
                <a:gd name="connsiteX14797" fmla="*/ 3877011 w 6552172"/>
                <a:gd name="connsiteY14797" fmla="*/ 3053699 h 6415289"/>
                <a:gd name="connsiteX14798" fmla="*/ 3877934 w 6552172"/>
                <a:gd name="connsiteY14798" fmla="*/ 3048840 h 6415289"/>
                <a:gd name="connsiteX14799" fmla="*/ 3878092 w 6552172"/>
                <a:gd name="connsiteY14799" fmla="*/ 3048738 h 6415289"/>
                <a:gd name="connsiteX14800" fmla="*/ 3881146 w 6552172"/>
                <a:gd name="connsiteY14800" fmla="*/ 2836354 h 6415289"/>
                <a:gd name="connsiteX14801" fmla="*/ 3879937 w 6552172"/>
                <a:gd name="connsiteY14801" fmla="*/ 2833237 h 6415289"/>
                <a:gd name="connsiteX14802" fmla="*/ 3884962 w 6552172"/>
                <a:gd name="connsiteY14802" fmla="*/ 2830057 h 6415289"/>
                <a:gd name="connsiteX14803" fmla="*/ 3886171 w 6552172"/>
                <a:gd name="connsiteY14803" fmla="*/ 2833237 h 6415289"/>
                <a:gd name="connsiteX14804" fmla="*/ 3881082 w 6552172"/>
                <a:gd name="connsiteY14804" fmla="*/ 2836163 h 6415289"/>
                <a:gd name="connsiteX14805" fmla="*/ 3887888 w 6552172"/>
                <a:gd name="connsiteY14805" fmla="*/ 2927630 h 6415289"/>
                <a:gd name="connsiteX14806" fmla="*/ 3889224 w 6552172"/>
                <a:gd name="connsiteY14806" fmla="*/ 2930747 h 6415289"/>
                <a:gd name="connsiteX14807" fmla="*/ 3885980 w 6552172"/>
                <a:gd name="connsiteY14807" fmla="*/ 2933927 h 6415289"/>
                <a:gd name="connsiteX14808" fmla="*/ 3884580 w 6552172"/>
                <a:gd name="connsiteY14808" fmla="*/ 2930747 h 6415289"/>
                <a:gd name="connsiteX14809" fmla="*/ 3887761 w 6552172"/>
                <a:gd name="connsiteY14809" fmla="*/ 2927439 h 6415289"/>
                <a:gd name="connsiteX14810" fmla="*/ 3887824 w 6552172"/>
                <a:gd name="connsiteY14810" fmla="*/ 2927439 h 6415289"/>
                <a:gd name="connsiteX14811" fmla="*/ 3903345 w 6552172"/>
                <a:gd name="connsiteY14811" fmla="*/ 4412730 h 6415289"/>
                <a:gd name="connsiteX14812" fmla="*/ 3904680 w 6552172"/>
                <a:gd name="connsiteY14812" fmla="*/ 4415846 h 6415289"/>
                <a:gd name="connsiteX14813" fmla="*/ 3901373 w 6552172"/>
                <a:gd name="connsiteY14813" fmla="*/ 4419027 h 6415289"/>
                <a:gd name="connsiteX14814" fmla="*/ 3900037 w 6552172"/>
                <a:gd name="connsiteY14814" fmla="*/ 4415846 h 6415289"/>
                <a:gd name="connsiteX14815" fmla="*/ 3903281 w 6552172"/>
                <a:gd name="connsiteY14815" fmla="*/ 4412730 h 6415289"/>
                <a:gd name="connsiteX14816" fmla="*/ 3903345 w 6552172"/>
                <a:gd name="connsiteY14816" fmla="*/ 4412730 h 6415289"/>
                <a:gd name="connsiteX14817" fmla="*/ 3900864 w 6552172"/>
                <a:gd name="connsiteY14817" fmla="*/ 2736681 h 6415289"/>
                <a:gd name="connsiteX14818" fmla="*/ 3908369 w 6552172"/>
                <a:gd name="connsiteY14818" fmla="*/ 2733755 h 6415289"/>
                <a:gd name="connsiteX14819" fmla="*/ 3906143 w 6552172"/>
                <a:gd name="connsiteY14819" fmla="*/ 2739035 h 6415289"/>
                <a:gd name="connsiteX14820" fmla="*/ 3900864 w 6552172"/>
                <a:gd name="connsiteY14820" fmla="*/ 2736427 h 6415289"/>
                <a:gd name="connsiteX14821" fmla="*/ 3914221 w 6552172"/>
                <a:gd name="connsiteY14821" fmla="*/ 165235 h 6415289"/>
                <a:gd name="connsiteX14822" fmla="*/ 3917911 w 6552172"/>
                <a:gd name="connsiteY14822" fmla="*/ 168925 h 6415289"/>
                <a:gd name="connsiteX14823" fmla="*/ 3909324 w 6552172"/>
                <a:gd name="connsiteY14823" fmla="*/ 170197 h 6415289"/>
                <a:gd name="connsiteX14824" fmla="*/ 3914024 w 6552172"/>
                <a:gd name="connsiteY14824" fmla="*/ 164987 h 6415289"/>
                <a:gd name="connsiteX14825" fmla="*/ 3914221 w 6552172"/>
                <a:gd name="connsiteY14825" fmla="*/ 164981 h 6415289"/>
                <a:gd name="connsiteX14826" fmla="*/ 3909133 w 6552172"/>
                <a:gd name="connsiteY14826" fmla="*/ 1276452 h 6415289"/>
                <a:gd name="connsiteX14827" fmla="*/ 3911868 w 6552172"/>
                <a:gd name="connsiteY14827" fmla="*/ 1279187 h 6415289"/>
                <a:gd name="connsiteX14828" fmla="*/ 3906398 w 6552172"/>
                <a:gd name="connsiteY14828" fmla="*/ 1284721 h 6415289"/>
                <a:gd name="connsiteX14829" fmla="*/ 3903726 w 6552172"/>
                <a:gd name="connsiteY14829" fmla="*/ 1281922 h 6415289"/>
                <a:gd name="connsiteX14830" fmla="*/ 3909133 w 6552172"/>
                <a:gd name="connsiteY14830" fmla="*/ 1276198 h 6415289"/>
                <a:gd name="connsiteX14831" fmla="*/ 3906207 w 6552172"/>
                <a:gd name="connsiteY14831" fmla="*/ 273749 h 6415289"/>
                <a:gd name="connsiteX14832" fmla="*/ 3901754 w 6552172"/>
                <a:gd name="connsiteY14832" fmla="*/ 277375 h 6415289"/>
                <a:gd name="connsiteX14833" fmla="*/ 3895394 w 6552172"/>
                <a:gd name="connsiteY14833" fmla="*/ 281764 h 6415289"/>
                <a:gd name="connsiteX14834" fmla="*/ 3885662 w 6552172"/>
                <a:gd name="connsiteY14834" fmla="*/ 282972 h 6415289"/>
                <a:gd name="connsiteX14835" fmla="*/ 3897811 w 6552172"/>
                <a:gd name="connsiteY14835" fmla="*/ 270251 h 6415289"/>
                <a:gd name="connsiteX14836" fmla="*/ 3906207 w 6552172"/>
                <a:gd name="connsiteY14836" fmla="*/ 273495 h 6415289"/>
                <a:gd name="connsiteX14837" fmla="*/ 3893804 w 6552172"/>
                <a:gd name="connsiteY14837" fmla="*/ 204354 h 6415289"/>
                <a:gd name="connsiteX14838" fmla="*/ 3890750 w 6552172"/>
                <a:gd name="connsiteY14838" fmla="*/ 210714 h 6415289"/>
                <a:gd name="connsiteX14839" fmla="*/ 3887633 w 6552172"/>
                <a:gd name="connsiteY14839" fmla="*/ 206198 h 6415289"/>
                <a:gd name="connsiteX14840" fmla="*/ 3890750 w 6552172"/>
                <a:gd name="connsiteY14840" fmla="*/ 199838 h 6415289"/>
                <a:gd name="connsiteX14841" fmla="*/ 3893804 w 6552172"/>
                <a:gd name="connsiteY14841" fmla="*/ 204099 h 6415289"/>
                <a:gd name="connsiteX14842" fmla="*/ 3880383 w 6552172"/>
                <a:gd name="connsiteY14842" fmla="*/ 60347 h 6415289"/>
                <a:gd name="connsiteX14843" fmla="*/ 3890750 w 6552172"/>
                <a:gd name="connsiteY14843" fmla="*/ 68044 h 6415289"/>
                <a:gd name="connsiteX14844" fmla="*/ 3888015 w 6552172"/>
                <a:gd name="connsiteY14844" fmla="*/ 70779 h 6415289"/>
                <a:gd name="connsiteX14845" fmla="*/ 3880383 w 6552172"/>
                <a:gd name="connsiteY14845" fmla="*/ 60093 h 6415289"/>
                <a:gd name="connsiteX14846" fmla="*/ 3878538 w 6552172"/>
                <a:gd name="connsiteY14846" fmla="*/ 251868 h 6415289"/>
                <a:gd name="connsiteX14847" fmla="*/ 3881400 w 6552172"/>
                <a:gd name="connsiteY14847" fmla="*/ 258229 h 6415289"/>
                <a:gd name="connsiteX14848" fmla="*/ 3873703 w 6552172"/>
                <a:gd name="connsiteY14848" fmla="*/ 259565 h 6415289"/>
                <a:gd name="connsiteX14849" fmla="*/ 3878538 w 6552172"/>
                <a:gd name="connsiteY14849" fmla="*/ 251614 h 6415289"/>
                <a:gd name="connsiteX14850" fmla="*/ 3869442 w 6552172"/>
                <a:gd name="connsiteY14850" fmla="*/ 22056 h 6415289"/>
                <a:gd name="connsiteX14851" fmla="*/ 3872432 w 6552172"/>
                <a:gd name="connsiteY14851" fmla="*/ 29625 h 6415289"/>
                <a:gd name="connsiteX14852" fmla="*/ 3871286 w 6552172"/>
                <a:gd name="connsiteY14852" fmla="*/ 40565 h 6415289"/>
                <a:gd name="connsiteX14853" fmla="*/ 3869251 w 6552172"/>
                <a:gd name="connsiteY14853" fmla="*/ 30134 h 6415289"/>
                <a:gd name="connsiteX14854" fmla="*/ 3869060 w 6552172"/>
                <a:gd name="connsiteY14854" fmla="*/ 122746 h 6415289"/>
                <a:gd name="connsiteX14855" fmla="*/ 3872113 w 6552172"/>
                <a:gd name="connsiteY14855" fmla="*/ 129106 h 6415289"/>
                <a:gd name="connsiteX14856" fmla="*/ 3869060 w 6552172"/>
                <a:gd name="connsiteY14856" fmla="*/ 133686 h 6415289"/>
                <a:gd name="connsiteX14857" fmla="*/ 3865944 w 6552172"/>
                <a:gd name="connsiteY14857" fmla="*/ 127326 h 6415289"/>
                <a:gd name="connsiteX14858" fmla="*/ 3869060 w 6552172"/>
                <a:gd name="connsiteY14858" fmla="*/ 122491 h 6415289"/>
                <a:gd name="connsiteX14859" fmla="*/ 3865180 w 6552172"/>
                <a:gd name="connsiteY14859" fmla="*/ 112887 h 6415289"/>
                <a:gd name="connsiteX14860" fmla="*/ 3863781 w 6552172"/>
                <a:gd name="connsiteY14860" fmla="*/ 118166 h 6415289"/>
                <a:gd name="connsiteX14861" fmla="*/ 3858502 w 6552172"/>
                <a:gd name="connsiteY14861" fmla="*/ 118166 h 6415289"/>
                <a:gd name="connsiteX14862" fmla="*/ 3865180 w 6552172"/>
                <a:gd name="connsiteY14862" fmla="*/ 112887 h 6415289"/>
                <a:gd name="connsiteX14863" fmla="*/ 3860982 w 6552172"/>
                <a:gd name="connsiteY14863" fmla="*/ 243727 h 6415289"/>
                <a:gd name="connsiteX14864" fmla="*/ 3869060 w 6552172"/>
                <a:gd name="connsiteY14864" fmla="*/ 254985 h 6415289"/>
                <a:gd name="connsiteX14865" fmla="*/ 3860346 w 6552172"/>
                <a:gd name="connsiteY14865" fmla="*/ 252568 h 6415289"/>
                <a:gd name="connsiteX14866" fmla="*/ 3860982 w 6552172"/>
                <a:gd name="connsiteY14866" fmla="*/ 243599 h 6415289"/>
                <a:gd name="connsiteX14867" fmla="*/ 3796357 w 6552172"/>
                <a:gd name="connsiteY14867" fmla="*/ 174776 h 6415289"/>
                <a:gd name="connsiteX14868" fmla="*/ 3795785 w 6552172"/>
                <a:gd name="connsiteY14868" fmla="*/ 180692 h 6415289"/>
                <a:gd name="connsiteX14869" fmla="*/ 3786829 w 6552172"/>
                <a:gd name="connsiteY14869" fmla="*/ 179878 h 6415289"/>
                <a:gd name="connsiteX14870" fmla="*/ 3785353 w 6552172"/>
                <a:gd name="connsiteY14870" fmla="*/ 175794 h 6415289"/>
                <a:gd name="connsiteX14871" fmla="*/ 3796357 w 6552172"/>
                <a:gd name="connsiteY14871" fmla="*/ 174649 h 6415289"/>
                <a:gd name="connsiteX14872" fmla="*/ 3789297 w 6552172"/>
                <a:gd name="connsiteY14872" fmla="*/ 100165 h 6415289"/>
                <a:gd name="connsiteX14873" fmla="*/ 3800810 w 6552172"/>
                <a:gd name="connsiteY14873" fmla="*/ 105508 h 6415289"/>
                <a:gd name="connsiteX14874" fmla="*/ 3789869 w 6552172"/>
                <a:gd name="connsiteY14874" fmla="*/ 104936 h 6415289"/>
                <a:gd name="connsiteX14875" fmla="*/ 3789297 w 6552172"/>
                <a:gd name="connsiteY14875" fmla="*/ 100165 h 6415289"/>
                <a:gd name="connsiteX14876" fmla="*/ 3795658 w 6552172"/>
                <a:gd name="connsiteY14876" fmla="*/ 238638 h 6415289"/>
                <a:gd name="connsiteX14877" fmla="*/ 3797566 w 6552172"/>
                <a:gd name="connsiteY14877" fmla="*/ 232277 h 6415289"/>
                <a:gd name="connsiteX14878" fmla="*/ 3806853 w 6552172"/>
                <a:gd name="connsiteY14878" fmla="*/ 230942 h 6415289"/>
                <a:gd name="connsiteX14879" fmla="*/ 3816139 w 6552172"/>
                <a:gd name="connsiteY14879" fmla="*/ 235712 h 6415289"/>
                <a:gd name="connsiteX14880" fmla="*/ 3820019 w 6552172"/>
                <a:gd name="connsiteY14880" fmla="*/ 246843 h 6415289"/>
                <a:gd name="connsiteX14881" fmla="*/ 3819256 w 6552172"/>
                <a:gd name="connsiteY14881" fmla="*/ 256194 h 6415289"/>
                <a:gd name="connsiteX14882" fmla="*/ 3806534 w 6552172"/>
                <a:gd name="connsiteY14882" fmla="*/ 249324 h 6415289"/>
                <a:gd name="connsiteX14883" fmla="*/ 3800174 w 6552172"/>
                <a:gd name="connsiteY14883" fmla="*/ 243536 h 6415289"/>
                <a:gd name="connsiteX14884" fmla="*/ 3795848 w 6552172"/>
                <a:gd name="connsiteY14884" fmla="*/ 238638 h 6415289"/>
                <a:gd name="connsiteX14885" fmla="*/ 3813022 w 6552172"/>
                <a:gd name="connsiteY14885" fmla="*/ 2757481 h 6415289"/>
                <a:gd name="connsiteX14886" fmla="*/ 3816203 w 6552172"/>
                <a:gd name="connsiteY14886" fmla="*/ 2760534 h 6415289"/>
                <a:gd name="connsiteX14887" fmla="*/ 3813150 w 6552172"/>
                <a:gd name="connsiteY14887" fmla="*/ 2763714 h 6415289"/>
                <a:gd name="connsiteX14888" fmla="*/ 3809969 w 6552172"/>
                <a:gd name="connsiteY14888" fmla="*/ 2760661 h 6415289"/>
                <a:gd name="connsiteX14889" fmla="*/ 3809969 w 6552172"/>
                <a:gd name="connsiteY14889" fmla="*/ 2760598 h 6415289"/>
                <a:gd name="connsiteX14890" fmla="*/ 3813022 w 6552172"/>
                <a:gd name="connsiteY14890" fmla="*/ 2757545 h 6415289"/>
                <a:gd name="connsiteX14891" fmla="*/ 3808761 w 6552172"/>
                <a:gd name="connsiteY14891" fmla="*/ 1902983 h 6415289"/>
                <a:gd name="connsiteX14892" fmla="*/ 3810542 w 6552172"/>
                <a:gd name="connsiteY14892" fmla="*/ 1899230 h 6415289"/>
                <a:gd name="connsiteX14893" fmla="*/ 3815439 w 6552172"/>
                <a:gd name="connsiteY14893" fmla="*/ 1904191 h 6415289"/>
                <a:gd name="connsiteX14894" fmla="*/ 3808951 w 6552172"/>
                <a:gd name="connsiteY14894" fmla="*/ 1903046 h 6415289"/>
                <a:gd name="connsiteX14895" fmla="*/ 3814804 w 6552172"/>
                <a:gd name="connsiteY14895" fmla="*/ 278265 h 6415289"/>
                <a:gd name="connsiteX14896" fmla="*/ 3819637 w 6552172"/>
                <a:gd name="connsiteY14896" fmla="*/ 275148 h 6415289"/>
                <a:gd name="connsiteX14897" fmla="*/ 3822500 w 6552172"/>
                <a:gd name="connsiteY14897" fmla="*/ 278259 h 6415289"/>
                <a:gd name="connsiteX14898" fmla="*/ 3822500 w 6552172"/>
                <a:gd name="connsiteY14898" fmla="*/ 278265 h 6415289"/>
                <a:gd name="connsiteX14899" fmla="*/ 3817729 w 6552172"/>
                <a:gd name="connsiteY14899" fmla="*/ 281446 h 6415289"/>
                <a:gd name="connsiteX14900" fmla="*/ 3814804 w 6552172"/>
                <a:gd name="connsiteY14900" fmla="*/ 278265 h 6415289"/>
                <a:gd name="connsiteX14901" fmla="*/ 3799283 w 6552172"/>
                <a:gd name="connsiteY14901" fmla="*/ 2898880 h 6415289"/>
                <a:gd name="connsiteX14902" fmla="*/ 3802591 w 6552172"/>
                <a:gd name="connsiteY14902" fmla="*/ 2895699 h 6415289"/>
                <a:gd name="connsiteX14903" fmla="*/ 3803927 w 6552172"/>
                <a:gd name="connsiteY14903" fmla="*/ 2898880 h 6415289"/>
                <a:gd name="connsiteX14904" fmla="*/ 3800619 w 6552172"/>
                <a:gd name="connsiteY14904" fmla="*/ 2901996 h 6415289"/>
                <a:gd name="connsiteX14905" fmla="*/ 3799283 w 6552172"/>
                <a:gd name="connsiteY14905" fmla="*/ 2898880 h 6415289"/>
                <a:gd name="connsiteX14906" fmla="*/ 3797757 w 6552172"/>
                <a:gd name="connsiteY14906" fmla="*/ 2804487 h 6415289"/>
                <a:gd name="connsiteX14907" fmla="*/ 3800874 w 6552172"/>
                <a:gd name="connsiteY14907" fmla="*/ 2801370 h 6415289"/>
                <a:gd name="connsiteX14908" fmla="*/ 3803990 w 6552172"/>
                <a:gd name="connsiteY14908" fmla="*/ 2804487 h 6415289"/>
                <a:gd name="connsiteX14909" fmla="*/ 3800874 w 6552172"/>
                <a:gd name="connsiteY14909" fmla="*/ 2807603 h 6415289"/>
                <a:gd name="connsiteX14910" fmla="*/ 3800810 w 6552172"/>
                <a:gd name="connsiteY14910" fmla="*/ 2807603 h 6415289"/>
                <a:gd name="connsiteX14911" fmla="*/ 3797757 w 6552172"/>
                <a:gd name="connsiteY14911" fmla="*/ 2804741 h 6415289"/>
                <a:gd name="connsiteX14912" fmla="*/ 3807234 w 6552172"/>
                <a:gd name="connsiteY14912" fmla="*/ 4333539 h 6415289"/>
                <a:gd name="connsiteX14913" fmla="*/ 3808570 w 6552172"/>
                <a:gd name="connsiteY14913" fmla="*/ 4336719 h 6415289"/>
                <a:gd name="connsiteX14914" fmla="*/ 3805326 w 6552172"/>
                <a:gd name="connsiteY14914" fmla="*/ 4339836 h 6415289"/>
                <a:gd name="connsiteX14915" fmla="*/ 3803927 w 6552172"/>
                <a:gd name="connsiteY14915" fmla="*/ 4336719 h 6415289"/>
                <a:gd name="connsiteX14916" fmla="*/ 3807234 w 6552172"/>
                <a:gd name="connsiteY14916" fmla="*/ 4333793 h 6415289"/>
                <a:gd name="connsiteX14917" fmla="*/ 3797757 w 6552172"/>
                <a:gd name="connsiteY14917" fmla="*/ 2431685 h 6415289"/>
                <a:gd name="connsiteX14918" fmla="*/ 3807171 w 6552172"/>
                <a:gd name="connsiteY14918" fmla="*/ 2439827 h 6415289"/>
                <a:gd name="connsiteX14919" fmla="*/ 3807870 w 6552172"/>
                <a:gd name="connsiteY14919" fmla="*/ 2446188 h 6415289"/>
                <a:gd name="connsiteX14920" fmla="*/ 3797757 w 6552172"/>
                <a:gd name="connsiteY14920" fmla="*/ 2431749 h 6415289"/>
                <a:gd name="connsiteX14921" fmla="*/ 3798583 w 6552172"/>
                <a:gd name="connsiteY14921" fmla="*/ 2167143 h 6415289"/>
                <a:gd name="connsiteX14922" fmla="*/ 3806789 w 6552172"/>
                <a:gd name="connsiteY14922" fmla="*/ 2171977 h 6415289"/>
                <a:gd name="connsiteX14923" fmla="*/ 3808951 w 6552172"/>
                <a:gd name="connsiteY14923" fmla="*/ 2178338 h 6415289"/>
                <a:gd name="connsiteX14924" fmla="*/ 3798583 w 6552172"/>
                <a:gd name="connsiteY14924" fmla="*/ 2167397 h 6415289"/>
                <a:gd name="connsiteX14925" fmla="*/ 3813468 w 6552172"/>
                <a:gd name="connsiteY14925" fmla="*/ 3603838 h 6415289"/>
                <a:gd name="connsiteX14926" fmla="*/ 3814804 w 6552172"/>
                <a:gd name="connsiteY14926" fmla="*/ 3606954 h 6415289"/>
                <a:gd name="connsiteX14927" fmla="*/ 3811496 w 6552172"/>
                <a:gd name="connsiteY14927" fmla="*/ 3610135 h 6415289"/>
                <a:gd name="connsiteX14928" fmla="*/ 3810160 w 6552172"/>
                <a:gd name="connsiteY14928" fmla="*/ 3606954 h 6415289"/>
                <a:gd name="connsiteX14929" fmla="*/ 3813461 w 6552172"/>
                <a:gd name="connsiteY14929" fmla="*/ 3603901 h 6415289"/>
                <a:gd name="connsiteX14930" fmla="*/ 3813468 w 6552172"/>
                <a:gd name="connsiteY14930" fmla="*/ 3603901 h 6415289"/>
                <a:gd name="connsiteX14931" fmla="*/ 3814613 w 6552172"/>
                <a:gd name="connsiteY14931" fmla="*/ 2977434 h 6415289"/>
                <a:gd name="connsiteX14932" fmla="*/ 3816012 w 6552172"/>
                <a:gd name="connsiteY14932" fmla="*/ 2970501 h 6415289"/>
                <a:gd name="connsiteX14933" fmla="*/ 3819447 w 6552172"/>
                <a:gd name="connsiteY14933" fmla="*/ 2973936 h 6415289"/>
                <a:gd name="connsiteX14934" fmla="*/ 3814613 w 6552172"/>
                <a:gd name="connsiteY14934" fmla="*/ 2977498 h 6415289"/>
                <a:gd name="connsiteX14935" fmla="*/ 3817857 w 6552172"/>
                <a:gd name="connsiteY14935" fmla="*/ 2427105 h 6415289"/>
                <a:gd name="connsiteX14936" fmla="*/ 3820782 w 6552172"/>
                <a:gd name="connsiteY14936" fmla="*/ 2423925 h 6415289"/>
                <a:gd name="connsiteX14937" fmla="*/ 3825616 w 6552172"/>
                <a:gd name="connsiteY14937" fmla="*/ 2427105 h 6415289"/>
                <a:gd name="connsiteX14938" fmla="*/ 3822761 w 6552172"/>
                <a:gd name="connsiteY14938" fmla="*/ 2430222 h 6415289"/>
                <a:gd name="connsiteX14939" fmla="*/ 3822754 w 6552172"/>
                <a:gd name="connsiteY14939" fmla="*/ 2430222 h 6415289"/>
                <a:gd name="connsiteX14940" fmla="*/ 3817857 w 6552172"/>
                <a:gd name="connsiteY14940" fmla="*/ 2427169 h 6415289"/>
                <a:gd name="connsiteX14941" fmla="*/ 3833059 w 6552172"/>
                <a:gd name="connsiteY14941" fmla="*/ 2485052 h 6415289"/>
                <a:gd name="connsiteX14942" fmla="*/ 3834903 w 6552172"/>
                <a:gd name="connsiteY14942" fmla="*/ 2478691 h 6415289"/>
                <a:gd name="connsiteX14943" fmla="*/ 3838020 w 6552172"/>
                <a:gd name="connsiteY14943" fmla="*/ 2477355 h 6415289"/>
                <a:gd name="connsiteX14944" fmla="*/ 3841137 w 6552172"/>
                <a:gd name="connsiteY14944" fmla="*/ 2483716 h 6415289"/>
                <a:gd name="connsiteX14945" fmla="*/ 3836175 w 6552172"/>
                <a:gd name="connsiteY14945" fmla="*/ 2490077 h 6415289"/>
                <a:gd name="connsiteX14946" fmla="*/ 3833059 w 6552172"/>
                <a:gd name="connsiteY14946" fmla="*/ 2485433 h 6415289"/>
                <a:gd name="connsiteX14947" fmla="*/ 3833377 w 6552172"/>
                <a:gd name="connsiteY14947" fmla="*/ 1898530 h 6415289"/>
                <a:gd name="connsiteX14948" fmla="*/ 3836684 w 6552172"/>
                <a:gd name="connsiteY14948" fmla="*/ 1895350 h 6415289"/>
                <a:gd name="connsiteX14949" fmla="*/ 3838020 w 6552172"/>
                <a:gd name="connsiteY14949" fmla="*/ 1898530 h 6415289"/>
                <a:gd name="connsiteX14950" fmla="*/ 3834776 w 6552172"/>
                <a:gd name="connsiteY14950" fmla="*/ 1901647 h 6415289"/>
                <a:gd name="connsiteX14951" fmla="*/ 3834776 w 6552172"/>
                <a:gd name="connsiteY14951" fmla="*/ 1901647 h 6415289"/>
                <a:gd name="connsiteX14952" fmla="*/ 3833377 w 6552172"/>
                <a:gd name="connsiteY14952" fmla="*/ 1898594 h 6415289"/>
                <a:gd name="connsiteX14953" fmla="*/ 3835349 w 6552172"/>
                <a:gd name="connsiteY14953" fmla="*/ 2530085 h 6415289"/>
                <a:gd name="connsiteX14954" fmla="*/ 3825426 w 6552172"/>
                <a:gd name="connsiteY14954" fmla="*/ 2533965 h 6415289"/>
                <a:gd name="connsiteX14955" fmla="*/ 3826698 w 6552172"/>
                <a:gd name="connsiteY14955" fmla="*/ 2529131 h 6415289"/>
                <a:gd name="connsiteX14956" fmla="*/ 3835349 w 6552172"/>
                <a:gd name="connsiteY14956" fmla="*/ 2529958 h 6415289"/>
                <a:gd name="connsiteX14957" fmla="*/ 3828988 w 6552172"/>
                <a:gd name="connsiteY14957" fmla="*/ 2751120 h 6415289"/>
                <a:gd name="connsiteX14958" fmla="*/ 3827652 w 6552172"/>
                <a:gd name="connsiteY14958" fmla="*/ 2754301 h 6415289"/>
                <a:gd name="connsiteX14959" fmla="*/ 3824345 w 6552172"/>
                <a:gd name="connsiteY14959" fmla="*/ 2751120 h 6415289"/>
                <a:gd name="connsiteX14960" fmla="*/ 3825744 w 6552172"/>
                <a:gd name="connsiteY14960" fmla="*/ 2748003 h 6415289"/>
                <a:gd name="connsiteX14961" fmla="*/ 3828733 w 6552172"/>
                <a:gd name="connsiteY14961" fmla="*/ 2751184 h 6415289"/>
                <a:gd name="connsiteX14962" fmla="*/ 3827461 w 6552172"/>
                <a:gd name="connsiteY14962" fmla="*/ 3474842 h 6415289"/>
                <a:gd name="connsiteX14963" fmla="*/ 3832105 w 6552172"/>
                <a:gd name="connsiteY14963" fmla="*/ 3477959 h 6415289"/>
                <a:gd name="connsiteX14964" fmla="*/ 3827461 w 6552172"/>
                <a:gd name="connsiteY14964" fmla="*/ 3481139 h 6415289"/>
                <a:gd name="connsiteX14965" fmla="*/ 3822754 w 6552172"/>
                <a:gd name="connsiteY14965" fmla="*/ 3477959 h 6415289"/>
                <a:gd name="connsiteX14966" fmla="*/ 3827207 w 6552172"/>
                <a:gd name="connsiteY14966" fmla="*/ 3474906 h 6415289"/>
                <a:gd name="connsiteX14967" fmla="*/ 3835412 w 6552172"/>
                <a:gd name="connsiteY14967" fmla="*/ 4415274 h 6415289"/>
                <a:gd name="connsiteX14968" fmla="*/ 3853794 w 6552172"/>
                <a:gd name="connsiteY14968" fmla="*/ 4410822 h 6415289"/>
                <a:gd name="connsiteX14969" fmla="*/ 3849151 w 6552172"/>
                <a:gd name="connsiteY14969" fmla="*/ 4415528 h 6415289"/>
                <a:gd name="connsiteX14970" fmla="*/ 3844508 w 6552172"/>
                <a:gd name="connsiteY14970" fmla="*/ 4421444 h 6415289"/>
                <a:gd name="connsiteX14971" fmla="*/ 3836748 w 6552172"/>
                <a:gd name="connsiteY14971" fmla="*/ 4427359 h 6415289"/>
                <a:gd name="connsiteX14972" fmla="*/ 3835158 w 6552172"/>
                <a:gd name="connsiteY14972" fmla="*/ 4415338 h 6415289"/>
                <a:gd name="connsiteX14973" fmla="*/ 3850932 w 6552172"/>
                <a:gd name="connsiteY14973" fmla="*/ 4436264 h 6415289"/>
                <a:gd name="connsiteX14974" fmla="*/ 3850932 w 6552172"/>
                <a:gd name="connsiteY14974" fmla="*/ 4429904 h 6415289"/>
                <a:gd name="connsiteX14975" fmla="*/ 3862363 w 6552172"/>
                <a:gd name="connsiteY14975" fmla="*/ 4432384 h 6415289"/>
                <a:gd name="connsiteX14976" fmla="*/ 3863654 w 6552172"/>
                <a:gd name="connsiteY14976" fmla="*/ 4436264 h 6415289"/>
                <a:gd name="connsiteX14977" fmla="*/ 3850678 w 6552172"/>
                <a:gd name="connsiteY14977" fmla="*/ 4436328 h 6415289"/>
                <a:gd name="connsiteX14978" fmla="*/ 3861555 w 6552172"/>
                <a:gd name="connsiteY14978" fmla="*/ 4620025 h 6415289"/>
                <a:gd name="connsiteX14979" fmla="*/ 3850563 w 6552172"/>
                <a:gd name="connsiteY14979" fmla="*/ 4621310 h 6415289"/>
                <a:gd name="connsiteX14980" fmla="*/ 3849279 w 6552172"/>
                <a:gd name="connsiteY14980" fmla="*/ 4620025 h 6415289"/>
                <a:gd name="connsiteX14981" fmla="*/ 3850805 w 6552172"/>
                <a:gd name="connsiteY14981" fmla="*/ 4615064 h 6415289"/>
                <a:gd name="connsiteX14982" fmla="*/ 3861300 w 6552172"/>
                <a:gd name="connsiteY14982" fmla="*/ 4620089 h 6415289"/>
                <a:gd name="connsiteX14983" fmla="*/ 3860791 w 6552172"/>
                <a:gd name="connsiteY14983" fmla="*/ 3245157 h 6415289"/>
                <a:gd name="connsiteX14984" fmla="*/ 3866198 w 6552172"/>
                <a:gd name="connsiteY14984" fmla="*/ 3249864 h 6415289"/>
                <a:gd name="connsiteX14985" fmla="*/ 3868488 w 6552172"/>
                <a:gd name="connsiteY14985" fmla="*/ 3254571 h 6415289"/>
                <a:gd name="connsiteX14986" fmla="*/ 3863081 w 6552172"/>
                <a:gd name="connsiteY14986" fmla="*/ 3249864 h 6415289"/>
                <a:gd name="connsiteX14987" fmla="*/ 3860537 w 6552172"/>
                <a:gd name="connsiteY14987" fmla="*/ 3245221 h 6415289"/>
                <a:gd name="connsiteX14988" fmla="*/ 3866198 w 6552172"/>
                <a:gd name="connsiteY14988" fmla="*/ 4195829 h 6415289"/>
                <a:gd name="connsiteX14989" fmla="*/ 3869315 w 6552172"/>
                <a:gd name="connsiteY14989" fmla="*/ 4200027 h 6415289"/>
                <a:gd name="connsiteX14990" fmla="*/ 3866198 w 6552172"/>
                <a:gd name="connsiteY14990" fmla="*/ 4204226 h 6415289"/>
                <a:gd name="connsiteX14991" fmla="*/ 3863081 w 6552172"/>
                <a:gd name="connsiteY14991" fmla="*/ 4200027 h 6415289"/>
                <a:gd name="connsiteX14992" fmla="*/ 3865944 w 6552172"/>
                <a:gd name="connsiteY14992" fmla="*/ 4195893 h 6415289"/>
                <a:gd name="connsiteX14993" fmla="*/ 3855512 w 6552172"/>
                <a:gd name="connsiteY14993" fmla="*/ 2148697 h 6415289"/>
                <a:gd name="connsiteX14994" fmla="*/ 3860410 w 6552172"/>
                <a:gd name="connsiteY14994" fmla="*/ 2143990 h 6415289"/>
                <a:gd name="connsiteX14995" fmla="*/ 3859710 w 6552172"/>
                <a:gd name="connsiteY14995" fmla="*/ 2148697 h 6415289"/>
                <a:gd name="connsiteX14996" fmla="*/ 3854812 w 6552172"/>
                <a:gd name="connsiteY14996" fmla="*/ 2153404 h 6415289"/>
                <a:gd name="connsiteX14997" fmla="*/ 3855512 w 6552172"/>
                <a:gd name="connsiteY14997" fmla="*/ 2148697 h 6415289"/>
                <a:gd name="connsiteX14998" fmla="*/ 3855512 w 6552172"/>
                <a:gd name="connsiteY14998" fmla="*/ 4264271 h 6415289"/>
                <a:gd name="connsiteX14999" fmla="*/ 3847561 w 6552172"/>
                <a:gd name="connsiteY14999" fmla="*/ 4259246 h 6415289"/>
                <a:gd name="connsiteX15000" fmla="*/ 3852586 w 6552172"/>
                <a:gd name="connsiteY15000" fmla="*/ 4255747 h 6415289"/>
                <a:gd name="connsiteX15001" fmla="*/ 3855258 w 6552172"/>
                <a:gd name="connsiteY15001" fmla="*/ 4264271 h 6415289"/>
                <a:gd name="connsiteX15002" fmla="*/ 3850423 w 6552172"/>
                <a:gd name="connsiteY15002" fmla="*/ 2479072 h 6415289"/>
                <a:gd name="connsiteX15003" fmla="*/ 3847307 w 6552172"/>
                <a:gd name="connsiteY15003" fmla="*/ 2483970 h 6415289"/>
                <a:gd name="connsiteX15004" fmla="*/ 3844253 w 6552172"/>
                <a:gd name="connsiteY15004" fmla="*/ 2481044 h 6415289"/>
                <a:gd name="connsiteX15005" fmla="*/ 3847307 w 6552172"/>
                <a:gd name="connsiteY15005" fmla="*/ 2476147 h 6415289"/>
                <a:gd name="connsiteX15006" fmla="*/ 3850423 w 6552172"/>
                <a:gd name="connsiteY15006" fmla="*/ 2479072 h 6415289"/>
                <a:gd name="connsiteX15007" fmla="*/ 3842663 w 6552172"/>
                <a:gd name="connsiteY15007" fmla="*/ 1910234 h 6415289"/>
                <a:gd name="connsiteX15008" fmla="*/ 3847307 w 6552172"/>
                <a:gd name="connsiteY15008" fmla="*/ 1916594 h 6415289"/>
                <a:gd name="connsiteX15009" fmla="*/ 3839928 w 6552172"/>
                <a:gd name="connsiteY15009" fmla="*/ 1916022 h 6415289"/>
                <a:gd name="connsiteX15010" fmla="*/ 3842663 w 6552172"/>
                <a:gd name="connsiteY15010" fmla="*/ 1910043 h 6415289"/>
                <a:gd name="connsiteX15011" fmla="*/ 3834903 w 6552172"/>
                <a:gd name="connsiteY15011" fmla="*/ 32996 h 6415289"/>
                <a:gd name="connsiteX15012" fmla="*/ 3838020 w 6552172"/>
                <a:gd name="connsiteY15012" fmla="*/ 37703 h 6415289"/>
                <a:gd name="connsiteX15013" fmla="*/ 3834903 w 6552172"/>
                <a:gd name="connsiteY15013" fmla="*/ 42410 h 6415289"/>
                <a:gd name="connsiteX15014" fmla="*/ 3831850 w 6552172"/>
                <a:gd name="connsiteY15014" fmla="*/ 37703 h 6415289"/>
                <a:gd name="connsiteX15015" fmla="*/ 3834903 w 6552172"/>
                <a:gd name="connsiteY15015" fmla="*/ 32805 h 6415289"/>
                <a:gd name="connsiteX15016" fmla="*/ 3831596 w 6552172"/>
                <a:gd name="connsiteY15016" fmla="*/ 135086 h 6415289"/>
                <a:gd name="connsiteX15017" fmla="*/ 3834903 w 6552172"/>
                <a:gd name="connsiteY15017" fmla="*/ 143291 h 6415289"/>
                <a:gd name="connsiteX15018" fmla="*/ 3823581 w 6552172"/>
                <a:gd name="connsiteY15018" fmla="*/ 144499 h 6415289"/>
                <a:gd name="connsiteX15019" fmla="*/ 3831596 w 6552172"/>
                <a:gd name="connsiteY15019" fmla="*/ 134895 h 6415289"/>
                <a:gd name="connsiteX15020" fmla="*/ 3815567 w 6552172"/>
                <a:gd name="connsiteY15020" fmla="*/ 96921 h 6415289"/>
                <a:gd name="connsiteX15021" fmla="*/ 3814167 w 6552172"/>
                <a:gd name="connsiteY15021" fmla="*/ 102201 h 6415289"/>
                <a:gd name="connsiteX15022" fmla="*/ 3808888 w 6552172"/>
                <a:gd name="connsiteY15022" fmla="*/ 102201 h 6415289"/>
                <a:gd name="connsiteX15023" fmla="*/ 3815567 w 6552172"/>
                <a:gd name="connsiteY15023" fmla="*/ 97048 h 6415289"/>
                <a:gd name="connsiteX15024" fmla="*/ 3814931 w 6552172"/>
                <a:gd name="connsiteY15024" fmla="*/ 201301 h 6415289"/>
                <a:gd name="connsiteX15025" fmla="*/ 3824726 w 6552172"/>
                <a:gd name="connsiteY15025" fmla="*/ 213259 h 6415289"/>
                <a:gd name="connsiteX15026" fmla="*/ 3813213 w 6552172"/>
                <a:gd name="connsiteY15026" fmla="*/ 212559 h 6415289"/>
                <a:gd name="connsiteX15027" fmla="*/ 3808570 w 6552172"/>
                <a:gd name="connsiteY15027" fmla="*/ 204608 h 6415289"/>
                <a:gd name="connsiteX15028" fmla="*/ 3803927 w 6552172"/>
                <a:gd name="connsiteY15028" fmla="*/ 197802 h 6415289"/>
                <a:gd name="connsiteX15029" fmla="*/ 3814931 w 6552172"/>
                <a:gd name="connsiteY15029" fmla="*/ 201428 h 6415289"/>
                <a:gd name="connsiteX15030" fmla="*/ 3796485 w 6552172"/>
                <a:gd name="connsiteY15030" fmla="*/ 4118 h 6415289"/>
                <a:gd name="connsiteX15031" fmla="*/ 3802209 w 6552172"/>
                <a:gd name="connsiteY15031" fmla="*/ 16840 h 6415289"/>
                <a:gd name="connsiteX15032" fmla="*/ 3783509 w 6552172"/>
                <a:gd name="connsiteY15032" fmla="*/ 16077 h 6415289"/>
                <a:gd name="connsiteX15033" fmla="*/ 3796485 w 6552172"/>
                <a:gd name="connsiteY15033" fmla="*/ 4755 h 6415289"/>
                <a:gd name="connsiteX15034" fmla="*/ 3784590 w 6552172"/>
                <a:gd name="connsiteY15034" fmla="*/ 23201 h 6415289"/>
                <a:gd name="connsiteX15035" fmla="*/ 3794169 w 6552172"/>
                <a:gd name="connsiteY15035" fmla="*/ 34065 h 6415289"/>
                <a:gd name="connsiteX15036" fmla="*/ 3794131 w 6552172"/>
                <a:gd name="connsiteY15036" fmla="*/ 34523 h 6415289"/>
                <a:gd name="connsiteX15037" fmla="*/ 3787771 w 6552172"/>
                <a:gd name="connsiteY15037" fmla="*/ 41456 h 6415289"/>
                <a:gd name="connsiteX15038" fmla="*/ 3782364 w 6552172"/>
                <a:gd name="connsiteY15038" fmla="*/ 32869 h 6415289"/>
                <a:gd name="connsiteX15039" fmla="*/ 3784590 w 6552172"/>
                <a:gd name="connsiteY15039" fmla="*/ 23391 h 6415289"/>
                <a:gd name="connsiteX15040" fmla="*/ 3776067 w 6552172"/>
                <a:gd name="connsiteY15040" fmla="*/ 2716454 h 6415289"/>
                <a:gd name="connsiteX15041" fmla="*/ 3785226 w 6552172"/>
                <a:gd name="connsiteY15041" fmla="*/ 2710094 h 6415289"/>
                <a:gd name="connsiteX15042" fmla="*/ 3792541 w 6552172"/>
                <a:gd name="connsiteY15042" fmla="*/ 2704560 h 6415289"/>
                <a:gd name="connsiteX15043" fmla="*/ 3794258 w 6552172"/>
                <a:gd name="connsiteY15043" fmla="*/ 2707677 h 6415289"/>
                <a:gd name="connsiteX15044" fmla="*/ 3788470 w 6552172"/>
                <a:gd name="connsiteY15044" fmla="*/ 2716391 h 6415289"/>
                <a:gd name="connsiteX15045" fmla="*/ 3782109 w 6552172"/>
                <a:gd name="connsiteY15045" fmla="*/ 2719508 h 6415289"/>
                <a:gd name="connsiteX15046" fmla="*/ 3777403 w 6552172"/>
                <a:gd name="connsiteY15046" fmla="*/ 2722624 h 6415289"/>
                <a:gd name="connsiteX15047" fmla="*/ 3776067 w 6552172"/>
                <a:gd name="connsiteY15047" fmla="*/ 2716645 h 6415289"/>
                <a:gd name="connsiteX15048" fmla="*/ 3782873 w 6552172"/>
                <a:gd name="connsiteY15048" fmla="*/ 3813868 h 6415289"/>
                <a:gd name="connsiteX15049" fmla="*/ 3781918 w 6552172"/>
                <a:gd name="connsiteY15049" fmla="*/ 3797394 h 6415289"/>
                <a:gd name="connsiteX15050" fmla="*/ 3792032 w 6552172"/>
                <a:gd name="connsiteY15050" fmla="*/ 3809480 h 6415289"/>
                <a:gd name="connsiteX15051" fmla="*/ 3782873 w 6552172"/>
                <a:gd name="connsiteY15051" fmla="*/ 3814059 h 6415289"/>
                <a:gd name="connsiteX15052" fmla="*/ 3754377 w 6552172"/>
                <a:gd name="connsiteY15052" fmla="*/ 4286597 h 6415289"/>
                <a:gd name="connsiteX15053" fmla="*/ 3744454 w 6552172"/>
                <a:gd name="connsiteY15053" fmla="*/ 4287933 h 6415289"/>
                <a:gd name="connsiteX15054" fmla="*/ 3744454 w 6552172"/>
                <a:gd name="connsiteY15054" fmla="*/ 4276547 h 6415289"/>
                <a:gd name="connsiteX15055" fmla="*/ 3754377 w 6552172"/>
                <a:gd name="connsiteY15055" fmla="*/ 4286788 h 6415289"/>
                <a:gd name="connsiteX15056" fmla="*/ 3751260 w 6552172"/>
                <a:gd name="connsiteY15056" fmla="*/ 3311054 h 6415289"/>
                <a:gd name="connsiteX15057" fmla="*/ 3754498 w 6552172"/>
                <a:gd name="connsiteY15057" fmla="*/ 3307937 h 6415289"/>
                <a:gd name="connsiteX15058" fmla="*/ 3754567 w 6552172"/>
                <a:gd name="connsiteY15058" fmla="*/ 3307937 h 6415289"/>
                <a:gd name="connsiteX15059" fmla="*/ 3755903 w 6552172"/>
                <a:gd name="connsiteY15059" fmla="*/ 3311054 h 6415289"/>
                <a:gd name="connsiteX15060" fmla="*/ 3752596 w 6552172"/>
                <a:gd name="connsiteY15060" fmla="*/ 3314234 h 6415289"/>
                <a:gd name="connsiteX15061" fmla="*/ 3751260 w 6552172"/>
                <a:gd name="connsiteY15061" fmla="*/ 3311245 h 6415289"/>
                <a:gd name="connsiteX15062" fmla="*/ 3750560 w 6552172"/>
                <a:gd name="connsiteY15062" fmla="*/ 4305806 h 6415289"/>
                <a:gd name="connsiteX15063" fmla="*/ 3743627 w 6552172"/>
                <a:gd name="connsiteY15063" fmla="*/ 4311149 h 6415289"/>
                <a:gd name="connsiteX15064" fmla="*/ 3739493 w 6552172"/>
                <a:gd name="connsiteY15064" fmla="*/ 4307969 h 6415289"/>
                <a:gd name="connsiteX15065" fmla="*/ 3746426 w 6552172"/>
                <a:gd name="connsiteY15065" fmla="*/ 4302626 h 6415289"/>
                <a:gd name="connsiteX15066" fmla="*/ 3750560 w 6552172"/>
                <a:gd name="connsiteY15066" fmla="*/ 4305997 h 6415289"/>
                <a:gd name="connsiteX15067" fmla="*/ 3741973 w 6552172"/>
                <a:gd name="connsiteY15067" fmla="*/ 1846690 h 6415289"/>
                <a:gd name="connsiteX15068" fmla="*/ 3741401 w 6552172"/>
                <a:gd name="connsiteY15068" fmla="*/ 1841920 h 6415289"/>
                <a:gd name="connsiteX15069" fmla="*/ 3746744 w 6552172"/>
                <a:gd name="connsiteY15069" fmla="*/ 1845291 h 6415289"/>
                <a:gd name="connsiteX15070" fmla="*/ 3741973 w 6552172"/>
                <a:gd name="connsiteY15070" fmla="*/ 1846690 h 6415289"/>
                <a:gd name="connsiteX15071" fmla="*/ 3740574 w 6552172"/>
                <a:gd name="connsiteY15071" fmla="*/ 3858711 h 6415289"/>
                <a:gd name="connsiteX15072" fmla="*/ 3741910 w 6552172"/>
                <a:gd name="connsiteY15072" fmla="*/ 3861892 h 6415289"/>
                <a:gd name="connsiteX15073" fmla="*/ 3738666 w 6552172"/>
                <a:gd name="connsiteY15073" fmla="*/ 3865009 h 6415289"/>
                <a:gd name="connsiteX15074" fmla="*/ 3738666 w 6552172"/>
                <a:gd name="connsiteY15074" fmla="*/ 3865009 h 6415289"/>
                <a:gd name="connsiteX15075" fmla="*/ 3737266 w 6552172"/>
                <a:gd name="connsiteY15075" fmla="*/ 3861892 h 6415289"/>
                <a:gd name="connsiteX15076" fmla="*/ 3740574 w 6552172"/>
                <a:gd name="connsiteY15076" fmla="*/ 3858711 h 6415289"/>
                <a:gd name="connsiteX15077" fmla="*/ 3746934 w 6552172"/>
                <a:gd name="connsiteY15077" fmla="*/ 6227887 h 6415289"/>
                <a:gd name="connsiteX15078" fmla="*/ 3756539 w 6552172"/>
                <a:gd name="connsiteY15078" fmla="*/ 6231830 h 6415289"/>
                <a:gd name="connsiteX15079" fmla="*/ 3736376 w 6552172"/>
                <a:gd name="connsiteY15079" fmla="*/ 6235329 h 6415289"/>
                <a:gd name="connsiteX15080" fmla="*/ 3747062 w 6552172"/>
                <a:gd name="connsiteY15080" fmla="*/ 6227887 h 6415289"/>
                <a:gd name="connsiteX15081" fmla="*/ 3753295 w 6552172"/>
                <a:gd name="connsiteY15081" fmla="*/ 4702397 h 6415289"/>
                <a:gd name="connsiteX15082" fmla="*/ 3759656 w 6552172"/>
                <a:gd name="connsiteY15082" fmla="*/ 4696990 h 6415289"/>
                <a:gd name="connsiteX15083" fmla="*/ 3758257 w 6552172"/>
                <a:gd name="connsiteY15083" fmla="*/ 4702269 h 6415289"/>
                <a:gd name="connsiteX15084" fmla="*/ 3753105 w 6552172"/>
                <a:gd name="connsiteY15084" fmla="*/ 4702397 h 6415289"/>
                <a:gd name="connsiteX15085" fmla="*/ 3766907 w 6552172"/>
                <a:gd name="connsiteY15085" fmla="*/ 4396764 h 6415289"/>
                <a:gd name="connsiteX15086" fmla="*/ 3762264 w 6552172"/>
                <a:gd name="connsiteY15086" fmla="*/ 4399881 h 6415289"/>
                <a:gd name="connsiteX15087" fmla="*/ 3757620 w 6552172"/>
                <a:gd name="connsiteY15087" fmla="*/ 4396764 h 6415289"/>
                <a:gd name="connsiteX15088" fmla="*/ 3762264 w 6552172"/>
                <a:gd name="connsiteY15088" fmla="*/ 4393584 h 6415289"/>
                <a:gd name="connsiteX15089" fmla="*/ 3766716 w 6552172"/>
                <a:gd name="connsiteY15089" fmla="*/ 4396764 h 6415289"/>
                <a:gd name="connsiteX15090" fmla="*/ 3768497 w 6552172"/>
                <a:gd name="connsiteY15090" fmla="*/ 2546687 h 6415289"/>
                <a:gd name="connsiteX15091" fmla="*/ 3773141 w 6552172"/>
                <a:gd name="connsiteY15091" fmla="*/ 2554956 h 6415289"/>
                <a:gd name="connsiteX15092" fmla="*/ 3765699 w 6552172"/>
                <a:gd name="connsiteY15092" fmla="*/ 2554320 h 6415289"/>
                <a:gd name="connsiteX15093" fmla="*/ 3768497 w 6552172"/>
                <a:gd name="connsiteY15093" fmla="*/ 2546687 h 6415289"/>
                <a:gd name="connsiteX15094" fmla="*/ 3764108 w 6552172"/>
                <a:gd name="connsiteY15094" fmla="*/ 6297155 h 6415289"/>
                <a:gd name="connsiteX15095" fmla="*/ 3769261 w 6552172"/>
                <a:gd name="connsiteY15095" fmla="*/ 6301099 h 6415289"/>
                <a:gd name="connsiteX15096" fmla="*/ 3757620 w 6552172"/>
                <a:gd name="connsiteY15096" fmla="*/ 6302053 h 6415289"/>
                <a:gd name="connsiteX15097" fmla="*/ 3763918 w 6552172"/>
                <a:gd name="connsiteY15097" fmla="*/ 6297155 h 6415289"/>
                <a:gd name="connsiteX15098" fmla="*/ 3771423 w 6552172"/>
                <a:gd name="connsiteY15098" fmla="*/ 3311690 h 6415289"/>
                <a:gd name="connsiteX15099" fmla="*/ 3778547 w 6552172"/>
                <a:gd name="connsiteY15099" fmla="*/ 3316779 h 6415289"/>
                <a:gd name="connsiteX15100" fmla="*/ 3769770 w 6552172"/>
                <a:gd name="connsiteY15100" fmla="*/ 3315634 h 6415289"/>
                <a:gd name="connsiteX15101" fmla="*/ 3771232 w 6552172"/>
                <a:gd name="connsiteY15101" fmla="*/ 3311690 h 6415289"/>
                <a:gd name="connsiteX15102" fmla="*/ 3776257 w 6552172"/>
                <a:gd name="connsiteY15102" fmla="*/ 3113045 h 6415289"/>
                <a:gd name="connsiteX15103" fmla="*/ 3771550 w 6552172"/>
                <a:gd name="connsiteY15103" fmla="*/ 3116225 h 6415289"/>
                <a:gd name="connsiteX15104" fmla="*/ 3766907 w 6552172"/>
                <a:gd name="connsiteY15104" fmla="*/ 3113045 h 6415289"/>
                <a:gd name="connsiteX15105" fmla="*/ 3771550 w 6552172"/>
                <a:gd name="connsiteY15105" fmla="*/ 3109928 h 6415289"/>
                <a:gd name="connsiteX15106" fmla="*/ 3776067 w 6552172"/>
                <a:gd name="connsiteY15106" fmla="*/ 3113045 h 6415289"/>
                <a:gd name="connsiteX15107" fmla="*/ 3770215 w 6552172"/>
                <a:gd name="connsiteY15107" fmla="*/ 1525538 h 6415289"/>
                <a:gd name="connsiteX15108" fmla="*/ 3772950 w 6552172"/>
                <a:gd name="connsiteY15108" fmla="*/ 1527128 h 6415289"/>
                <a:gd name="connsiteX15109" fmla="*/ 3770151 w 6552172"/>
                <a:gd name="connsiteY15109" fmla="*/ 1530436 h 6415289"/>
                <a:gd name="connsiteX15110" fmla="*/ 3768943 w 6552172"/>
                <a:gd name="connsiteY15110" fmla="*/ 1536796 h 6415289"/>
                <a:gd name="connsiteX15111" fmla="*/ 3761755 w 6552172"/>
                <a:gd name="connsiteY15111" fmla="*/ 1540676 h 6415289"/>
                <a:gd name="connsiteX15112" fmla="*/ 3757620 w 6552172"/>
                <a:gd name="connsiteY15112" fmla="*/ 1517905 h 6415289"/>
                <a:gd name="connsiteX15113" fmla="*/ 3763600 w 6552172"/>
                <a:gd name="connsiteY15113" fmla="*/ 1522612 h 6415289"/>
                <a:gd name="connsiteX15114" fmla="*/ 3770215 w 6552172"/>
                <a:gd name="connsiteY15114" fmla="*/ 1525538 h 6415289"/>
                <a:gd name="connsiteX15115" fmla="*/ 3762900 w 6552172"/>
                <a:gd name="connsiteY15115" fmla="*/ 32233 h 6415289"/>
                <a:gd name="connsiteX15116" fmla="*/ 3759274 w 6552172"/>
                <a:gd name="connsiteY15116" fmla="*/ 35922 h 6415289"/>
                <a:gd name="connsiteX15117" fmla="*/ 3754377 w 6552172"/>
                <a:gd name="connsiteY15117" fmla="*/ 31024 h 6415289"/>
                <a:gd name="connsiteX15118" fmla="*/ 3754377 w 6552172"/>
                <a:gd name="connsiteY15118" fmla="*/ 30961 h 6415289"/>
                <a:gd name="connsiteX15119" fmla="*/ 3762900 w 6552172"/>
                <a:gd name="connsiteY15119" fmla="*/ 32233 h 6415289"/>
                <a:gd name="connsiteX15120" fmla="*/ 3757748 w 6552172"/>
                <a:gd name="connsiteY15120" fmla="*/ 3058661 h 6415289"/>
                <a:gd name="connsiteX15121" fmla="*/ 3757748 w 6552172"/>
                <a:gd name="connsiteY15121" fmla="*/ 3063940 h 6415289"/>
                <a:gd name="connsiteX15122" fmla="*/ 3752665 w 6552172"/>
                <a:gd name="connsiteY15122" fmla="*/ 3062770 h 6415289"/>
                <a:gd name="connsiteX15123" fmla="*/ 3752532 w 6552172"/>
                <a:gd name="connsiteY15123" fmla="*/ 3062541 h 6415289"/>
                <a:gd name="connsiteX15124" fmla="*/ 3757748 w 6552172"/>
                <a:gd name="connsiteY15124" fmla="*/ 3058661 h 6415289"/>
                <a:gd name="connsiteX15125" fmla="*/ 3753486 w 6552172"/>
                <a:gd name="connsiteY15125" fmla="*/ 3070237 h 6415289"/>
                <a:gd name="connsiteX15126" fmla="*/ 3749415 w 6552172"/>
                <a:gd name="connsiteY15126" fmla="*/ 3071891 h 6415289"/>
                <a:gd name="connsiteX15127" fmla="*/ 3747571 w 6552172"/>
                <a:gd name="connsiteY15127" fmla="*/ 3069983 h 6415289"/>
                <a:gd name="connsiteX15128" fmla="*/ 3753486 w 6552172"/>
                <a:gd name="connsiteY15128" fmla="*/ 3070237 h 6415289"/>
                <a:gd name="connsiteX15129" fmla="*/ 3750687 w 6552172"/>
                <a:gd name="connsiteY15129" fmla="*/ 1551680 h 6415289"/>
                <a:gd name="connsiteX15130" fmla="*/ 3743818 w 6552172"/>
                <a:gd name="connsiteY15130" fmla="*/ 1558041 h 6415289"/>
                <a:gd name="connsiteX15131" fmla="*/ 3739874 w 6552172"/>
                <a:gd name="connsiteY15131" fmla="*/ 1554161 h 6415289"/>
                <a:gd name="connsiteX15132" fmla="*/ 3735867 w 6552172"/>
                <a:gd name="connsiteY15132" fmla="*/ 1549136 h 6415289"/>
                <a:gd name="connsiteX15133" fmla="*/ 3730397 w 6552172"/>
                <a:gd name="connsiteY15133" fmla="*/ 1541122 h 6415289"/>
                <a:gd name="connsiteX15134" fmla="*/ 3750687 w 6552172"/>
                <a:gd name="connsiteY15134" fmla="*/ 1551680 h 6415289"/>
                <a:gd name="connsiteX15135" fmla="*/ 3737966 w 6552172"/>
                <a:gd name="connsiteY15135" fmla="*/ 58757 h 6415289"/>
                <a:gd name="connsiteX15136" fmla="*/ 3736440 w 6552172"/>
                <a:gd name="connsiteY15136" fmla="*/ 64164 h 6415289"/>
                <a:gd name="connsiteX15137" fmla="*/ 3723018 w 6552172"/>
                <a:gd name="connsiteY15137" fmla="*/ 54495 h 6415289"/>
                <a:gd name="connsiteX15138" fmla="*/ 3738284 w 6552172"/>
                <a:gd name="connsiteY15138" fmla="*/ 58757 h 6415289"/>
                <a:gd name="connsiteX15139" fmla="*/ 3673087 w 6552172"/>
                <a:gd name="connsiteY15139" fmla="*/ 6327814 h 6415289"/>
                <a:gd name="connsiteX15140" fmla="*/ 3661446 w 6552172"/>
                <a:gd name="connsiteY15140" fmla="*/ 6326923 h 6415289"/>
                <a:gd name="connsiteX15141" fmla="*/ 3670797 w 6552172"/>
                <a:gd name="connsiteY15141" fmla="*/ 6317827 h 6415289"/>
                <a:gd name="connsiteX15142" fmla="*/ 3676712 w 6552172"/>
                <a:gd name="connsiteY15142" fmla="*/ 6319799 h 6415289"/>
                <a:gd name="connsiteX15143" fmla="*/ 3673087 w 6552172"/>
                <a:gd name="connsiteY15143" fmla="*/ 6327814 h 6415289"/>
                <a:gd name="connsiteX15144" fmla="*/ 3651015 w 6552172"/>
                <a:gd name="connsiteY15144" fmla="*/ 3554542 h 6415289"/>
                <a:gd name="connsiteX15145" fmla="*/ 3651015 w 6552172"/>
                <a:gd name="connsiteY15145" fmla="*/ 3550026 h 6415289"/>
                <a:gd name="connsiteX15146" fmla="*/ 3661637 w 6552172"/>
                <a:gd name="connsiteY15146" fmla="*/ 3550026 h 6415289"/>
                <a:gd name="connsiteX15147" fmla="*/ 3650888 w 6552172"/>
                <a:gd name="connsiteY15147" fmla="*/ 3554479 h 6415289"/>
                <a:gd name="connsiteX15148" fmla="*/ 3661510 w 6552172"/>
                <a:gd name="connsiteY15148" fmla="*/ 4090241 h 6415289"/>
                <a:gd name="connsiteX15149" fmla="*/ 3656676 w 6552172"/>
                <a:gd name="connsiteY15149" fmla="*/ 4091641 h 6415289"/>
                <a:gd name="connsiteX15150" fmla="*/ 3653750 w 6552172"/>
                <a:gd name="connsiteY15150" fmla="*/ 4088397 h 6415289"/>
                <a:gd name="connsiteX15151" fmla="*/ 3661383 w 6552172"/>
                <a:gd name="connsiteY15151" fmla="*/ 4090178 h 6415289"/>
                <a:gd name="connsiteX15152" fmla="*/ 3652033 w 6552172"/>
                <a:gd name="connsiteY15152" fmla="*/ 4113776 h 6415289"/>
                <a:gd name="connsiteX15153" fmla="*/ 3656803 w 6552172"/>
                <a:gd name="connsiteY15153" fmla="*/ 4107415 h 6415289"/>
                <a:gd name="connsiteX15154" fmla="*/ 3658266 w 6552172"/>
                <a:gd name="connsiteY15154" fmla="*/ 4113776 h 6415289"/>
                <a:gd name="connsiteX15155" fmla="*/ 3653496 w 6552172"/>
                <a:gd name="connsiteY15155" fmla="*/ 4120137 h 6415289"/>
                <a:gd name="connsiteX15156" fmla="*/ 3652033 w 6552172"/>
                <a:gd name="connsiteY15156" fmla="*/ 4113776 h 6415289"/>
                <a:gd name="connsiteX15157" fmla="*/ 3670224 w 6552172"/>
                <a:gd name="connsiteY15157" fmla="*/ 4319672 h 6415289"/>
                <a:gd name="connsiteX15158" fmla="*/ 3681101 w 6552172"/>
                <a:gd name="connsiteY15158" fmla="*/ 4321326 h 6415289"/>
                <a:gd name="connsiteX15159" fmla="*/ 3656803 w 6552172"/>
                <a:gd name="connsiteY15159" fmla="*/ 4324761 h 6415289"/>
                <a:gd name="connsiteX15160" fmla="*/ 3670224 w 6552172"/>
                <a:gd name="connsiteY15160" fmla="*/ 4319482 h 6415289"/>
                <a:gd name="connsiteX15161" fmla="*/ 3683836 w 6552172"/>
                <a:gd name="connsiteY15161" fmla="*/ 1554415 h 6415289"/>
                <a:gd name="connsiteX15162" fmla="*/ 3692360 w 6552172"/>
                <a:gd name="connsiteY15162" fmla="*/ 1560267 h 6415289"/>
                <a:gd name="connsiteX15163" fmla="*/ 3676776 w 6552172"/>
                <a:gd name="connsiteY15163" fmla="*/ 1563384 h 6415289"/>
                <a:gd name="connsiteX15164" fmla="*/ 3683836 w 6552172"/>
                <a:gd name="connsiteY15164" fmla="*/ 1554415 h 6415289"/>
                <a:gd name="connsiteX15165" fmla="*/ 3680274 w 6552172"/>
                <a:gd name="connsiteY15165" fmla="*/ 57040 h 6415289"/>
                <a:gd name="connsiteX15166" fmla="*/ 3680274 w 6552172"/>
                <a:gd name="connsiteY15166" fmla="*/ 62383 h 6415289"/>
                <a:gd name="connsiteX15167" fmla="*/ 3674995 w 6552172"/>
                <a:gd name="connsiteY15167" fmla="*/ 60983 h 6415289"/>
                <a:gd name="connsiteX15168" fmla="*/ 3680274 w 6552172"/>
                <a:gd name="connsiteY15168" fmla="*/ 57040 h 6415289"/>
                <a:gd name="connsiteX15169" fmla="*/ 3693886 w 6552172"/>
                <a:gd name="connsiteY15169" fmla="*/ 4239464 h 6415289"/>
                <a:gd name="connsiteX15170" fmla="*/ 3689752 w 6552172"/>
                <a:gd name="connsiteY15170" fmla="*/ 4236284 h 6415289"/>
                <a:gd name="connsiteX15171" fmla="*/ 3693886 w 6552172"/>
                <a:gd name="connsiteY15171" fmla="*/ 4233167 h 6415289"/>
                <a:gd name="connsiteX15172" fmla="*/ 3698021 w 6552172"/>
                <a:gd name="connsiteY15172" fmla="*/ 4236284 h 6415289"/>
                <a:gd name="connsiteX15173" fmla="*/ 3693886 w 6552172"/>
                <a:gd name="connsiteY15173" fmla="*/ 4239464 h 6415289"/>
                <a:gd name="connsiteX15174" fmla="*/ 3698212 w 6552172"/>
                <a:gd name="connsiteY15174" fmla="*/ 4283226 h 6415289"/>
                <a:gd name="connsiteX15175" fmla="*/ 3699102 w 6552172"/>
                <a:gd name="connsiteY15175" fmla="*/ 4287869 h 6415289"/>
                <a:gd name="connsiteX15176" fmla="*/ 3693867 w 6552172"/>
                <a:gd name="connsiteY15176" fmla="*/ 4286546 h 6415289"/>
                <a:gd name="connsiteX15177" fmla="*/ 3693823 w 6552172"/>
                <a:gd name="connsiteY15177" fmla="*/ 4286470 h 6415289"/>
                <a:gd name="connsiteX15178" fmla="*/ 3698530 w 6552172"/>
                <a:gd name="connsiteY15178" fmla="*/ 4283226 h 6415289"/>
                <a:gd name="connsiteX15179" fmla="*/ 3683073 w 6552172"/>
                <a:gd name="connsiteY15179" fmla="*/ 2301291 h 6415289"/>
                <a:gd name="connsiteX15180" fmla="*/ 3686253 w 6552172"/>
                <a:gd name="connsiteY15180" fmla="*/ 2304471 h 6415289"/>
                <a:gd name="connsiteX15181" fmla="*/ 3683073 w 6552172"/>
                <a:gd name="connsiteY15181" fmla="*/ 2307651 h 6415289"/>
                <a:gd name="connsiteX15182" fmla="*/ 3679893 w 6552172"/>
                <a:gd name="connsiteY15182" fmla="*/ 2304471 h 6415289"/>
                <a:gd name="connsiteX15183" fmla="*/ 3683073 w 6552172"/>
                <a:gd name="connsiteY15183" fmla="*/ 2301291 h 6415289"/>
                <a:gd name="connsiteX15184" fmla="*/ 3679956 w 6552172"/>
                <a:gd name="connsiteY15184" fmla="*/ 1777231 h 6415289"/>
                <a:gd name="connsiteX15185" fmla="*/ 3683073 w 6552172"/>
                <a:gd name="connsiteY15185" fmla="*/ 1774305 h 6415289"/>
                <a:gd name="connsiteX15186" fmla="*/ 3686126 w 6552172"/>
                <a:gd name="connsiteY15186" fmla="*/ 1779203 h 6415289"/>
                <a:gd name="connsiteX15187" fmla="*/ 3683200 w 6552172"/>
                <a:gd name="connsiteY15187" fmla="*/ 1782132 h 6415289"/>
                <a:gd name="connsiteX15188" fmla="*/ 3683073 w 6552172"/>
                <a:gd name="connsiteY15188" fmla="*/ 1782129 h 6415289"/>
                <a:gd name="connsiteX15189" fmla="*/ 3679956 w 6552172"/>
                <a:gd name="connsiteY15189" fmla="*/ 1777231 h 6415289"/>
                <a:gd name="connsiteX15190" fmla="*/ 3683073 w 6552172"/>
                <a:gd name="connsiteY15190" fmla="*/ 4145071 h 6415289"/>
                <a:gd name="connsiteX15191" fmla="*/ 3681673 w 6552172"/>
                <a:gd name="connsiteY15191" fmla="*/ 4148188 h 6415289"/>
                <a:gd name="connsiteX15192" fmla="*/ 3678366 w 6552172"/>
                <a:gd name="connsiteY15192" fmla="*/ 4145071 h 6415289"/>
                <a:gd name="connsiteX15193" fmla="*/ 3679765 w 6552172"/>
                <a:gd name="connsiteY15193" fmla="*/ 4141891 h 6415289"/>
                <a:gd name="connsiteX15194" fmla="*/ 3683073 w 6552172"/>
                <a:gd name="connsiteY15194" fmla="*/ 4145071 h 6415289"/>
                <a:gd name="connsiteX15195" fmla="*/ 3683073 w 6552172"/>
                <a:gd name="connsiteY15195" fmla="*/ 4145071 h 6415289"/>
                <a:gd name="connsiteX15196" fmla="*/ 3688289 w 6552172"/>
                <a:gd name="connsiteY15196" fmla="*/ 4347723 h 6415289"/>
                <a:gd name="connsiteX15197" fmla="*/ 3676076 w 6552172"/>
                <a:gd name="connsiteY15197" fmla="*/ 4350522 h 6415289"/>
                <a:gd name="connsiteX15198" fmla="*/ 3670345 w 6552172"/>
                <a:gd name="connsiteY15198" fmla="*/ 4343589 h 6415289"/>
                <a:gd name="connsiteX15199" fmla="*/ 3673596 w 6552172"/>
                <a:gd name="connsiteY15199" fmla="*/ 4338627 h 6415289"/>
                <a:gd name="connsiteX15200" fmla="*/ 3688289 w 6552172"/>
                <a:gd name="connsiteY15200" fmla="*/ 4347723 h 6415289"/>
                <a:gd name="connsiteX15201" fmla="*/ 3688861 w 6552172"/>
                <a:gd name="connsiteY15201" fmla="*/ 4100991 h 6415289"/>
                <a:gd name="connsiteX15202" fmla="*/ 3695222 w 6552172"/>
                <a:gd name="connsiteY15202" fmla="*/ 4123381 h 6415289"/>
                <a:gd name="connsiteX15203" fmla="*/ 3687844 w 6552172"/>
                <a:gd name="connsiteY15203" fmla="*/ 4121218 h 6415289"/>
                <a:gd name="connsiteX15204" fmla="*/ 3688861 w 6552172"/>
                <a:gd name="connsiteY15204" fmla="*/ 4101055 h 6415289"/>
                <a:gd name="connsiteX15205" fmla="*/ 3692550 w 6552172"/>
                <a:gd name="connsiteY15205" fmla="*/ 2987166 h 6415289"/>
                <a:gd name="connsiteX15206" fmla="*/ 3695413 w 6552172"/>
                <a:gd name="connsiteY15206" fmla="*/ 2991937 h 6415289"/>
                <a:gd name="connsiteX15207" fmla="*/ 3688353 w 6552172"/>
                <a:gd name="connsiteY15207" fmla="*/ 2994608 h 6415289"/>
                <a:gd name="connsiteX15208" fmla="*/ 3692550 w 6552172"/>
                <a:gd name="connsiteY15208" fmla="*/ 2987166 h 6415289"/>
                <a:gd name="connsiteX15209" fmla="*/ 3687971 w 6552172"/>
                <a:gd name="connsiteY15209" fmla="*/ 4154930 h 6415289"/>
                <a:gd name="connsiteX15210" fmla="*/ 3691088 w 6552172"/>
                <a:gd name="connsiteY15210" fmla="*/ 4149014 h 6415289"/>
                <a:gd name="connsiteX15211" fmla="*/ 3691088 w 6552172"/>
                <a:gd name="connsiteY15211" fmla="*/ 4149014 h 6415289"/>
                <a:gd name="connsiteX15212" fmla="*/ 3691660 w 6552172"/>
                <a:gd name="connsiteY15212" fmla="*/ 4154930 h 6415289"/>
                <a:gd name="connsiteX15213" fmla="*/ 3687971 w 6552172"/>
                <a:gd name="connsiteY15213" fmla="*/ 4154930 h 6415289"/>
                <a:gd name="connsiteX15214" fmla="*/ 3696876 w 6552172"/>
                <a:gd name="connsiteY15214" fmla="*/ 4223944 h 6415289"/>
                <a:gd name="connsiteX15215" fmla="*/ 3692360 w 6552172"/>
                <a:gd name="connsiteY15215" fmla="*/ 4221972 h 6415289"/>
                <a:gd name="connsiteX15216" fmla="*/ 3695477 w 6552172"/>
                <a:gd name="connsiteY15216" fmla="*/ 4219046 h 6415289"/>
                <a:gd name="connsiteX15217" fmla="*/ 3696876 w 6552172"/>
                <a:gd name="connsiteY15217" fmla="*/ 4223944 h 6415289"/>
                <a:gd name="connsiteX15218" fmla="*/ 3692169 w 6552172"/>
                <a:gd name="connsiteY15218" fmla="*/ 2609658 h 6415289"/>
                <a:gd name="connsiteX15219" fmla="*/ 3689052 w 6552172"/>
                <a:gd name="connsiteY15219" fmla="*/ 2604760 h 6415289"/>
                <a:gd name="connsiteX15220" fmla="*/ 3692169 w 6552172"/>
                <a:gd name="connsiteY15220" fmla="*/ 2601771 h 6415289"/>
                <a:gd name="connsiteX15221" fmla="*/ 3695222 w 6552172"/>
                <a:gd name="connsiteY15221" fmla="*/ 2606668 h 6415289"/>
                <a:gd name="connsiteX15222" fmla="*/ 3692232 w 6552172"/>
                <a:gd name="connsiteY15222" fmla="*/ 2609658 h 6415289"/>
                <a:gd name="connsiteX15223" fmla="*/ 3692169 w 6552172"/>
                <a:gd name="connsiteY15223" fmla="*/ 2609658 h 6415289"/>
                <a:gd name="connsiteX15224" fmla="*/ 3678175 w 6552172"/>
                <a:gd name="connsiteY15224" fmla="*/ 2656854 h 6415289"/>
                <a:gd name="connsiteX15225" fmla="*/ 3680910 w 6552172"/>
                <a:gd name="connsiteY15225" fmla="*/ 2661561 h 6415289"/>
                <a:gd name="connsiteX15226" fmla="*/ 3678175 w 6552172"/>
                <a:gd name="connsiteY15226" fmla="*/ 2666268 h 6415289"/>
                <a:gd name="connsiteX15227" fmla="*/ 3675567 w 6552172"/>
                <a:gd name="connsiteY15227" fmla="*/ 2661561 h 6415289"/>
                <a:gd name="connsiteX15228" fmla="*/ 3678366 w 6552172"/>
                <a:gd name="connsiteY15228" fmla="*/ 2657172 h 6415289"/>
                <a:gd name="connsiteX15229" fmla="*/ 3675822 w 6552172"/>
                <a:gd name="connsiteY15229" fmla="*/ 4306760 h 6415289"/>
                <a:gd name="connsiteX15230" fmla="*/ 3671751 w 6552172"/>
                <a:gd name="connsiteY15230" fmla="*/ 4308414 h 6415289"/>
                <a:gd name="connsiteX15231" fmla="*/ 3669906 w 6552172"/>
                <a:gd name="connsiteY15231" fmla="*/ 4306506 h 6415289"/>
                <a:gd name="connsiteX15232" fmla="*/ 3676013 w 6552172"/>
                <a:gd name="connsiteY15232" fmla="*/ 4306760 h 6415289"/>
                <a:gd name="connsiteX15233" fmla="*/ 3670479 w 6552172"/>
                <a:gd name="connsiteY15233" fmla="*/ 6281381 h 6415289"/>
                <a:gd name="connsiteX15234" fmla="*/ 3667171 w 6552172"/>
                <a:gd name="connsiteY15234" fmla="*/ 6284561 h 6415289"/>
                <a:gd name="connsiteX15235" fmla="*/ 3667171 w 6552172"/>
                <a:gd name="connsiteY15235" fmla="*/ 6284561 h 6415289"/>
                <a:gd name="connsiteX15236" fmla="*/ 3665835 w 6552172"/>
                <a:gd name="connsiteY15236" fmla="*/ 6281381 h 6415289"/>
                <a:gd name="connsiteX15237" fmla="*/ 3669079 w 6552172"/>
                <a:gd name="connsiteY15237" fmla="*/ 6278264 h 6415289"/>
                <a:gd name="connsiteX15238" fmla="*/ 3670670 w 6552172"/>
                <a:gd name="connsiteY15238" fmla="*/ 6281381 h 6415289"/>
                <a:gd name="connsiteX15239" fmla="*/ 3678684 w 6552172"/>
                <a:gd name="connsiteY15239" fmla="*/ 4492175 h 6415289"/>
                <a:gd name="connsiteX15240" fmla="*/ 3679765 w 6552172"/>
                <a:gd name="connsiteY15240" fmla="*/ 4473856 h 6415289"/>
                <a:gd name="connsiteX15241" fmla="*/ 3682882 w 6552172"/>
                <a:gd name="connsiteY15241" fmla="*/ 4475192 h 6415289"/>
                <a:gd name="connsiteX15242" fmla="*/ 3693695 w 6552172"/>
                <a:gd name="connsiteY15242" fmla="*/ 4473029 h 6415289"/>
                <a:gd name="connsiteX15243" fmla="*/ 3698466 w 6552172"/>
                <a:gd name="connsiteY15243" fmla="*/ 4473856 h 6415289"/>
                <a:gd name="connsiteX15244" fmla="*/ 3695603 w 6552172"/>
                <a:gd name="connsiteY15244" fmla="*/ 4484860 h 6415289"/>
                <a:gd name="connsiteX15245" fmla="*/ 3687971 w 6552172"/>
                <a:gd name="connsiteY15245" fmla="*/ 4489567 h 6415289"/>
                <a:gd name="connsiteX15246" fmla="*/ 3678875 w 6552172"/>
                <a:gd name="connsiteY15246" fmla="*/ 4492175 h 6415289"/>
                <a:gd name="connsiteX15247" fmla="*/ 3698975 w 6552172"/>
                <a:gd name="connsiteY15247" fmla="*/ 4417500 h 6415289"/>
                <a:gd name="connsiteX15248" fmla="*/ 3700947 w 6552172"/>
                <a:gd name="connsiteY15248" fmla="*/ 4416928 h 6415289"/>
                <a:gd name="connsiteX15249" fmla="*/ 3704572 w 6552172"/>
                <a:gd name="connsiteY15249" fmla="*/ 4423289 h 6415289"/>
                <a:gd name="connsiteX15250" fmla="*/ 3709979 w 6552172"/>
                <a:gd name="connsiteY15250" fmla="*/ 4429013 h 6415289"/>
                <a:gd name="connsiteX15251" fmla="*/ 3709979 w 6552172"/>
                <a:gd name="connsiteY15251" fmla="*/ 4430794 h 6415289"/>
                <a:gd name="connsiteX15252" fmla="*/ 3702600 w 6552172"/>
                <a:gd name="connsiteY15252" fmla="*/ 4425642 h 6415289"/>
                <a:gd name="connsiteX15253" fmla="*/ 3699165 w 6552172"/>
                <a:gd name="connsiteY15253" fmla="*/ 4417500 h 6415289"/>
                <a:gd name="connsiteX15254" fmla="*/ 3708770 w 6552172"/>
                <a:gd name="connsiteY15254" fmla="*/ 4344225 h 6415289"/>
                <a:gd name="connsiteX15255" fmla="*/ 3720029 w 6552172"/>
                <a:gd name="connsiteY15255" fmla="*/ 4349441 h 6415289"/>
                <a:gd name="connsiteX15256" fmla="*/ 3715576 w 6552172"/>
                <a:gd name="connsiteY15256" fmla="*/ 4352685 h 6415289"/>
                <a:gd name="connsiteX15257" fmla="*/ 3708961 w 6552172"/>
                <a:gd name="connsiteY15257" fmla="*/ 4344225 h 6415289"/>
                <a:gd name="connsiteX15258" fmla="*/ 3716976 w 6552172"/>
                <a:gd name="connsiteY15258" fmla="*/ 3427710 h 6415289"/>
                <a:gd name="connsiteX15259" fmla="*/ 3713859 w 6552172"/>
                <a:gd name="connsiteY15259" fmla="*/ 3424529 h 6415289"/>
                <a:gd name="connsiteX15260" fmla="*/ 3717039 w 6552172"/>
                <a:gd name="connsiteY15260" fmla="*/ 3421349 h 6415289"/>
                <a:gd name="connsiteX15261" fmla="*/ 3720219 w 6552172"/>
                <a:gd name="connsiteY15261" fmla="*/ 3424529 h 6415289"/>
                <a:gd name="connsiteX15262" fmla="*/ 3717166 w 6552172"/>
                <a:gd name="connsiteY15262" fmla="*/ 3427710 h 6415289"/>
                <a:gd name="connsiteX15263" fmla="*/ 3707625 w 6552172"/>
                <a:gd name="connsiteY15263" fmla="*/ 3084231 h 6415289"/>
                <a:gd name="connsiteX15264" fmla="*/ 3725499 w 6552172"/>
                <a:gd name="connsiteY15264" fmla="*/ 3087093 h 6415289"/>
                <a:gd name="connsiteX15265" fmla="*/ 3721110 w 6552172"/>
                <a:gd name="connsiteY15265" fmla="*/ 3090782 h 6415289"/>
                <a:gd name="connsiteX15266" fmla="*/ 3707816 w 6552172"/>
                <a:gd name="connsiteY15266" fmla="*/ 3084231 h 6415289"/>
                <a:gd name="connsiteX15267" fmla="*/ 3710551 w 6552172"/>
                <a:gd name="connsiteY15267" fmla="*/ 2270059 h 6415289"/>
                <a:gd name="connsiteX15268" fmla="*/ 3713859 w 6552172"/>
                <a:gd name="connsiteY15268" fmla="*/ 2273113 h 6415289"/>
                <a:gd name="connsiteX15269" fmla="*/ 3713859 w 6552172"/>
                <a:gd name="connsiteY15269" fmla="*/ 2273176 h 6415289"/>
                <a:gd name="connsiteX15270" fmla="*/ 3712523 w 6552172"/>
                <a:gd name="connsiteY15270" fmla="*/ 2276293 h 6415289"/>
                <a:gd name="connsiteX15271" fmla="*/ 3709215 w 6552172"/>
                <a:gd name="connsiteY15271" fmla="*/ 2273176 h 6415289"/>
                <a:gd name="connsiteX15272" fmla="*/ 3710742 w 6552172"/>
                <a:gd name="connsiteY15272" fmla="*/ 2269869 h 6415289"/>
                <a:gd name="connsiteX15273" fmla="*/ 3717612 w 6552172"/>
                <a:gd name="connsiteY15273" fmla="*/ 150415 h 6415289"/>
                <a:gd name="connsiteX15274" fmla="*/ 3722191 w 6552172"/>
                <a:gd name="connsiteY15274" fmla="*/ 150415 h 6415289"/>
                <a:gd name="connsiteX15275" fmla="*/ 3720092 w 6552172"/>
                <a:gd name="connsiteY15275" fmla="*/ 159002 h 6415289"/>
                <a:gd name="connsiteX15276" fmla="*/ 3712650 w 6552172"/>
                <a:gd name="connsiteY15276" fmla="*/ 159002 h 6415289"/>
                <a:gd name="connsiteX15277" fmla="*/ 3717612 w 6552172"/>
                <a:gd name="connsiteY15277" fmla="*/ 150415 h 6415289"/>
                <a:gd name="connsiteX15278" fmla="*/ 3713922 w 6552172"/>
                <a:gd name="connsiteY15278" fmla="*/ 1568854 h 6415289"/>
                <a:gd name="connsiteX15279" fmla="*/ 3709025 w 6552172"/>
                <a:gd name="connsiteY15279" fmla="*/ 1575215 h 6415289"/>
                <a:gd name="connsiteX15280" fmla="*/ 3696748 w 6552172"/>
                <a:gd name="connsiteY15280" fmla="*/ 1573752 h 6415289"/>
                <a:gd name="connsiteX15281" fmla="*/ 3705399 w 6552172"/>
                <a:gd name="connsiteY15281" fmla="*/ 1566056 h 6415289"/>
                <a:gd name="connsiteX15282" fmla="*/ 3714050 w 6552172"/>
                <a:gd name="connsiteY15282" fmla="*/ 1569109 h 6415289"/>
                <a:gd name="connsiteX15283" fmla="*/ 3698530 w 6552172"/>
                <a:gd name="connsiteY15283" fmla="*/ 1555624 h 6415289"/>
                <a:gd name="connsiteX15284" fmla="*/ 3701646 w 6552172"/>
                <a:gd name="connsiteY15284" fmla="*/ 1552507 h 6415289"/>
                <a:gd name="connsiteX15285" fmla="*/ 3704763 w 6552172"/>
                <a:gd name="connsiteY15285" fmla="*/ 1555624 h 6415289"/>
                <a:gd name="connsiteX15286" fmla="*/ 3701646 w 6552172"/>
                <a:gd name="connsiteY15286" fmla="*/ 1558741 h 6415289"/>
                <a:gd name="connsiteX15287" fmla="*/ 3698530 w 6552172"/>
                <a:gd name="connsiteY15287" fmla="*/ 1555624 h 6415289"/>
                <a:gd name="connsiteX15288" fmla="*/ 3704890 w 6552172"/>
                <a:gd name="connsiteY15288" fmla="*/ 249133 h 6415289"/>
                <a:gd name="connsiteX15289" fmla="*/ 3701392 w 6552172"/>
                <a:gd name="connsiteY15289" fmla="*/ 252632 h 6415289"/>
                <a:gd name="connsiteX15290" fmla="*/ 3699038 w 6552172"/>
                <a:gd name="connsiteY15290" fmla="*/ 250278 h 6415289"/>
                <a:gd name="connsiteX15291" fmla="*/ 3704890 w 6552172"/>
                <a:gd name="connsiteY15291" fmla="*/ 249133 h 6415289"/>
                <a:gd name="connsiteX15292" fmla="*/ 3703809 w 6552172"/>
                <a:gd name="connsiteY15292" fmla="*/ 207407 h 6415289"/>
                <a:gd name="connsiteX15293" fmla="*/ 3697448 w 6552172"/>
                <a:gd name="connsiteY15293" fmla="*/ 211669 h 6415289"/>
                <a:gd name="connsiteX15294" fmla="*/ 3694268 w 6552172"/>
                <a:gd name="connsiteY15294" fmla="*/ 205308 h 6415289"/>
                <a:gd name="connsiteX15295" fmla="*/ 3697830 w 6552172"/>
                <a:gd name="connsiteY15295" fmla="*/ 196466 h 6415289"/>
                <a:gd name="connsiteX15296" fmla="*/ 3703682 w 6552172"/>
                <a:gd name="connsiteY15296" fmla="*/ 207407 h 6415289"/>
                <a:gd name="connsiteX15297" fmla="*/ 3697003 w 6552172"/>
                <a:gd name="connsiteY15297" fmla="*/ 155885 h 6415289"/>
                <a:gd name="connsiteX15298" fmla="*/ 3695985 w 6552172"/>
                <a:gd name="connsiteY15298" fmla="*/ 166698 h 6415289"/>
                <a:gd name="connsiteX15299" fmla="*/ 3691088 w 6552172"/>
                <a:gd name="connsiteY15299" fmla="*/ 168543 h 6415289"/>
                <a:gd name="connsiteX15300" fmla="*/ 3696876 w 6552172"/>
                <a:gd name="connsiteY15300" fmla="*/ 155885 h 6415289"/>
                <a:gd name="connsiteX15301" fmla="*/ 3686762 w 6552172"/>
                <a:gd name="connsiteY15301" fmla="*/ 38848 h 6415289"/>
                <a:gd name="connsiteX15302" fmla="*/ 3691088 w 6552172"/>
                <a:gd name="connsiteY15302" fmla="*/ 48325 h 6415289"/>
                <a:gd name="connsiteX15303" fmla="*/ 3679193 w 6552172"/>
                <a:gd name="connsiteY15303" fmla="*/ 45336 h 6415289"/>
                <a:gd name="connsiteX15304" fmla="*/ 3686635 w 6552172"/>
                <a:gd name="connsiteY15304" fmla="*/ 38848 h 6415289"/>
                <a:gd name="connsiteX15305" fmla="*/ 3670479 w 6552172"/>
                <a:gd name="connsiteY15305" fmla="*/ 1574515 h 6415289"/>
                <a:gd name="connsiteX15306" fmla="*/ 3675313 w 6552172"/>
                <a:gd name="connsiteY15306" fmla="*/ 1577632 h 6415289"/>
                <a:gd name="connsiteX15307" fmla="*/ 3672387 w 6552172"/>
                <a:gd name="connsiteY15307" fmla="*/ 1580812 h 6415289"/>
                <a:gd name="connsiteX15308" fmla="*/ 3667553 w 6552172"/>
                <a:gd name="connsiteY15308" fmla="*/ 1577632 h 6415289"/>
                <a:gd name="connsiteX15309" fmla="*/ 3670479 w 6552172"/>
                <a:gd name="connsiteY15309" fmla="*/ 1574515 h 6415289"/>
                <a:gd name="connsiteX15310" fmla="*/ 3662146 w 6552172"/>
                <a:gd name="connsiteY15310" fmla="*/ 2233358 h 6415289"/>
                <a:gd name="connsiteX15311" fmla="*/ 3673723 w 6552172"/>
                <a:gd name="connsiteY15311" fmla="*/ 2238701 h 6415289"/>
                <a:gd name="connsiteX15312" fmla="*/ 3662782 w 6552172"/>
                <a:gd name="connsiteY15312" fmla="*/ 2238129 h 6415289"/>
                <a:gd name="connsiteX15313" fmla="*/ 3662146 w 6552172"/>
                <a:gd name="connsiteY15313" fmla="*/ 2233358 h 6415289"/>
                <a:gd name="connsiteX15314" fmla="*/ 3656676 w 6552172"/>
                <a:gd name="connsiteY15314" fmla="*/ 1565038 h 6415289"/>
                <a:gd name="connsiteX15315" fmla="*/ 3659984 w 6552172"/>
                <a:gd name="connsiteY15315" fmla="*/ 1561921 h 6415289"/>
                <a:gd name="connsiteX15316" fmla="*/ 3661383 w 6552172"/>
                <a:gd name="connsiteY15316" fmla="*/ 1565038 h 6415289"/>
                <a:gd name="connsiteX15317" fmla="*/ 3658075 w 6552172"/>
                <a:gd name="connsiteY15317" fmla="*/ 1568218 h 6415289"/>
                <a:gd name="connsiteX15318" fmla="*/ 3658075 w 6552172"/>
                <a:gd name="connsiteY15318" fmla="*/ 1568218 h 6415289"/>
                <a:gd name="connsiteX15319" fmla="*/ 3656676 w 6552172"/>
                <a:gd name="connsiteY15319" fmla="*/ 1565038 h 6415289"/>
                <a:gd name="connsiteX15320" fmla="*/ 3655149 w 6552172"/>
                <a:gd name="connsiteY15320" fmla="*/ 2228906 h 6415289"/>
                <a:gd name="connsiteX15321" fmla="*/ 3652230 w 6552172"/>
                <a:gd name="connsiteY15321" fmla="*/ 2232086 h 6415289"/>
                <a:gd name="connsiteX15322" fmla="*/ 3652223 w 6552172"/>
                <a:gd name="connsiteY15322" fmla="*/ 2232086 h 6415289"/>
                <a:gd name="connsiteX15323" fmla="*/ 3647390 w 6552172"/>
                <a:gd name="connsiteY15323" fmla="*/ 2228906 h 6415289"/>
                <a:gd name="connsiteX15324" fmla="*/ 3650315 w 6552172"/>
                <a:gd name="connsiteY15324" fmla="*/ 2225789 h 6415289"/>
                <a:gd name="connsiteX15325" fmla="*/ 3655149 w 6552172"/>
                <a:gd name="connsiteY15325" fmla="*/ 2228906 h 6415289"/>
                <a:gd name="connsiteX15326" fmla="*/ 3645863 w 6552172"/>
                <a:gd name="connsiteY15326" fmla="*/ 102010 h 6415289"/>
                <a:gd name="connsiteX15327" fmla="*/ 3648980 w 6552172"/>
                <a:gd name="connsiteY15327" fmla="*/ 105127 h 6415289"/>
                <a:gd name="connsiteX15328" fmla="*/ 3645926 w 6552172"/>
                <a:gd name="connsiteY15328" fmla="*/ 108307 h 6415289"/>
                <a:gd name="connsiteX15329" fmla="*/ 3645863 w 6552172"/>
                <a:gd name="connsiteY15329" fmla="*/ 108307 h 6415289"/>
                <a:gd name="connsiteX15330" fmla="*/ 3642746 w 6552172"/>
                <a:gd name="connsiteY15330" fmla="*/ 105190 h 6415289"/>
                <a:gd name="connsiteX15331" fmla="*/ 3642746 w 6552172"/>
                <a:gd name="connsiteY15331" fmla="*/ 105127 h 6415289"/>
                <a:gd name="connsiteX15332" fmla="*/ 3645863 w 6552172"/>
                <a:gd name="connsiteY15332" fmla="*/ 102010 h 6415289"/>
                <a:gd name="connsiteX15333" fmla="*/ 3620865 w 6552172"/>
                <a:gd name="connsiteY15333" fmla="*/ 942069 h 6415289"/>
                <a:gd name="connsiteX15334" fmla="*/ 3619530 w 6552172"/>
                <a:gd name="connsiteY15334" fmla="*/ 938889 h 6415289"/>
                <a:gd name="connsiteX15335" fmla="*/ 3622837 w 6552172"/>
                <a:gd name="connsiteY15335" fmla="*/ 935772 h 6415289"/>
                <a:gd name="connsiteX15336" fmla="*/ 3624109 w 6552172"/>
                <a:gd name="connsiteY15336" fmla="*/ 938889 h 6415289"/>
                <a:gd name="connsiteX15337" fmla="*/ 3620929 w 6552172"/>
                <a:gd name="connsiteY15337" fmla="*/ 942070 h 6415289"/>
                <a:gd name="connsiteX15338" fmla="*/ 3620865 w 6552172"/>
                <a:gd name="connsiteY15338" fmla="*/ 942069 h 6415289"/>
                <a:gd name="connsiteX15339" fmla="*/ 3620865 w 6552172"/>
                <a:gd name="connsiteY15339" fmla="*/ 1216025 h 6415289"/>
                <a:gd name="connsiteX15340" fmla="*/ 3618257 w 6552172"/>
                <a:gd name="connsiteY15340" fmla="*/ 1218951 h 6415289"/>
                <a:gd name="connsiteX15341" fmla="*/ 3613423 w 6552172"/>
                <a:gd name="connsiteY15341" fmla="*/ 1212209 h 6415289"/>
                <a:gd name="connsiteX15342" fmla="*/ 3621056 w 6552172"/>
                <a:gd name="connsiteY15342" fmla="*/ 1216025 h 6415289"/>
                <a:gd name="connsiteX15343" fmla="*/ 3632823 w 6552172"/>
                <a:gd name="connsiteY15343" fmla="*/ 1767690 h 6415289"/>
                <a:gd name="connsiteX15344" fmla="*/ 3640710 w 6552172"/>
                <a:gd name="connsiteY15344" fmla="*/ 1779521 h 6415289"/>
                <a:gd name="connsiteX15345" fmla="*/ 3632633 w 6552172"/>
                <a:gd name="connsiteY15345" fmla="*/ 1778249 h 6415289"/>
                <a:gd name="connsiteX15346" fmla="*/ 3625699 w 6552172"/>
                <a:gd name="connsiteY15346" fmla="*/ 1766672 h 6415289"/>
                <a:gd name="connsiteX15347" fmla="*/ 3623410 w 6552172"/>
                <a:gd name="connsiteY15347" fmla="*/ 1758785 h 6415289"/>
                <a:gd name="connsiteX15348" fmla="*/ 3629770 w 6552172"/>
                <a:gd name="connsiteY15348" fmla="*/ 268788 h 6415289"/>
                <a:gd name="connsiteX15349" fmla="*/ 3628625 w 6552172"/>
                <a:gd name="connsiteY15349" fmla="*/ 265607 h 6415289"/>
                <a:gd name="connsiteX15350" fmla="*/ 3633650 w 6552172"/>
                <a:gd name="connsiteY15350" fmla="*/ 262491 h 6415289"/>
                <a:gd name="connsiteX15351" fmla="*/ 3634795 w 6552172"/>
                <a:gd name="connsiteY15351" fmla="*/ 265607 h 6415289"/>
                <a:gd name="connsiteX15352" fmla="*/ 3629961 w 6552172"/>
                <a:gd name="connsiteY15352" fmla="*/ 268788 h 6415289"/>
                <a:gd name="connsiteX15353" fmla="*/ 3624491 w 6552172"/>
                <a:gd name="connsiteY15353" fmla="*/ 147171 h 6415289"/>
                <a:gd name="connsiteX15354" fmla="*/ 3634795 w 6552172"/>
                <a:gd name="connsiteY15354" fmla="*/ 146026 h 6415289"/>
                <a:gd name="connsiteX15355" fmla="*/ 3629134 w 6552172"/>
                <a:gd name="connsiteY15355" fmla="*/ 151814 h 6415289"/>
                <a:gd name="connsiteX15356" fmla="*/ 3624682 w 6552172"/>
                <a:gd name="connsiteY15356" fmla="*/ 147171 h 6415289"/>
                <a:gd name="connsiteX15357" fmla="*/ 3631233 w 6552172"/>
                <a:gd name="connsiteY15357" fmla="*/ 177512 h 6415289"/>
                <a:gd name="connsiteX15358" fmla="*/ 3639439 w 6552172"/>
                <a:gd name="connsiteY15358" fmla="*/ 194049 h 6415289"/>
                <a:gd name="connsiteX15359" fmla="*/ 3625127 w 6552172"/>
                <a:gd name="connsiteY15359" fmla="*/ 191696 h 6415289"/>
                <a:gd name="connsiteX15360" fmla="*/ 3631424 w 6552172"/>
                <a:gd name="connsiteY15360" fmla="*/ 177512 h 6415289"/>
                <a:gd name="connsiteX15361" fmla="*/ 3627035 w 6552172"/>
                <a:gd name="connsiteY15361" fmla="*/ 297093 h 6415289"/>
                <a:gd name="connsiteX15362" fmla="*/ 3630152 w 6552172"/>
                <a:gd name="connsiteY15362" fmla="*/ 300082 h 6415289"/>
                <a:gd name="connsiteX15363" fmla="*/ 3630152 w 6552172"/>
                <a:gd name="connsiteY15363" fmla="*/ 300082 h 6415289"/>
                <a:gd name="connsiteX15364" fmla="*/ 3627035 w 6552172"/>
                <a:gd name="connsiteY15364" fmla="*/ 304980 h 6415289"/>
                <a:gd name="connsiteX15365" fmla="*/ 3623918 w 6552172"/>
                <a:gd name="connsiteY15365" fmla="*/ 301991 h 6415289"/>
                <a:gd name="connsiteX15366" fmla="*/ 3627226 w 6552172"/>
                <a:gd name="connsiteY15366" fmla="*/ 297347 h 6415289"/>
                <a:gd name="connsiteX15367" fmla="*/ 3623918 w 6552172"/>
                <a:gd name="connsiteY15367" fmla="*/ 671485 h 6415289"/>
                <a:gd name="connsiteX15368" fmla="*/ 3627035 w 6552172"/>
                <a:gd name="connsiteY15368" fmla="*/ 674601 h 6415289"/>
                <a:gd name="connsiteX15369" fmla="*/ 3627035 w 6552172"/>
                <a:gd name="connsiteY15369" fmla="*/ 674665 h 6415289"/>
                <a:gd name="connsiteX15370" fmla="*/ 3624045 w 6552172"/>
                <a:gd name="connsiteY15370" fmla="*/ 677782 h 6415289"/>
                <a:gd name="connsiteX15371" fmla="*/ 3623918 w 6552172"/>
                <a:gd name="connsiteY15371" fmla="*/ 677782 h 6415289"/>
                <a:gd name="connsiteX15372" fmla="*/ 3620865 w 6552172"/>
                <a:gd name="connsiteY15372" fmla="*/ 674665 h 6415289"/>
                <a:gd name="connsiteX15373" fmla="*/ 3623918 w 6552172"/>
                <a:gd name="connsiteY15373" fmla="*/ 671485 h 6415289"/>
                <a:gd name="connsiteX15374" fmla="*/ 3624109 w 6552172"/>
                <a:gd name="connsiteY15374" fmla="*/ 671485 h 6415289"/>
                <a:gd name="connsiteX15375" fmla="*/ 3611515 w 6552172"/>
                <a:gd name="connsiteY15375" fmla="*/ 28098 h 6415289"/>
                <a:gd name="connsiteX15376" fmla="*/ 3619212 w 6552172"/>
                <a:gd name="connsiteY15376" fmla="*/ 32996 h 6415289"/>
                <a:gd name="connsiteX15377" fmla="*/ 3614695 w 6552172"/>
                <a:gd name="connsiteY15377" fmla="*/ 35922 h 6415289"/>
                <a:gd name="connsiteX15378" fmla="*/ 3611706 w 6552172"/>
                <a:gd name="connsiteY15378" fmla="*/ 28098 h 6415289"/>
                <a:gd name="connsiteX15379" fmla="*/ 3614950 w 6552172"/>
                <a:gd name="connsiteY15379" fmla="*/ 2111423 h 6415289"/>
                <a:gd name="connsiteX15380" fmla="*/ 3617621 w 6552172"/>
                <a:gd name="connsiteY15380" fmla="*/ 2101310 h 6415289"/>
                <a:gd name="connsiteX15381" fmla="*/ 3623092 w 6552172"/>
                <a:gd name="connsiteY15381" fmla="*/ 2101755 h 6415289"/>
                <a:gd name="connsiteX15382" fmla="*/ 3635813 w 6552172"/>
                <a:gd name="connsiteY15382" fmla="*/ 2105317 h 6415289"/>
                <a:gd name="connsiteX15383" fmla="*/ 3648153 w 6552172"/>
                <a:gd name="connsiteY15383" fmla="*/ 2111678 h 6415289"/>
                <a:gd name="connsiteX15384" fmla="*/ 3651460 w 6552172"/>
                <a:gd name="connsiteY15384" fmla="*/ 2120773 h 6415289"/>
                <a:gd name="connsiteX15385" fmla="*/ 3639757 w 6552172"/>
                <a:gd name="connsiteY15385" fmla="*/ 2115558 h 6415289"/>
                <a:gd name="connsiteX15386" fmla="*/ 3631424 w 6552172"/>
                <a:gd name="connsiteY15386" fmla="*/ 2112759 h 6415289"/>
                <a:gd name="connsiteX15387" fmla="*/ 3626780 w 6552172"/>
                <a:gd name="connsiteY15387" fmla="*/ 2116512 h 6415289"/>
                <a:gd name="connsiteX15388" fmla="*/ 3630470 w 6552172"/>
                <a:gd name="connsiteY15388" fmla="*/ 2124399 h 6415289"/>
                <a:gd name="connsiteX15389" fmla="*/ 3615777 w 6552172"/>
                <a:gd name="connsiteY15389" fmla="*/ 2125226 h 6415289"/>
                <a:gd name="connsiteX15390" fmla="*/ 3615141 w 6552172"/>
                <a:gd name="connsiteY15390" fmla="*/ 2111423 h 6415289"/>
                <a:gd name="connsiteX15391" fmla="*/ 3583146 w 6552172"/>
                <a:gd name="connsiteY15391" fmla="*/ 4453247 h 6415289"/>
                <a:gd name="connsiteX15392" fmla="*/ 3562792 w 6552172"/>
                <a:gd name="connsiteY15392" fmla="*/ 4440017 h 6415289"/>
                <a:gd name="connsiteX15393" fmla="*/ 3578567 w 6552172"/>
                <a:gd name="connsiteY15393" fmla="*/ 4443834 h 6415289"/>
                <a:gd name="connsiteX15394" fmla="*/ 3583273 w 6552172"/>
                <a:gd name="connsiteY15394" fmla="*/ 4453247 h 6415289"/>
                <a:gd name="connsiteX15395" fmla="*/ 3585245 w 6552172"/>
                <a:gd name="connsiteY15395" fmla="*/ 4513165 h 6415289"/>
                <a:gd name="connsiteX15396" fmla="*/ 3580475 w 6552172"/>
                <a:gd name="connsiteY15396" fmla="*/ 4516282 h 6415289"/>
                <a:gd name="connsiteX15397" fmla="*/ 3577549 w 6552172"/>
                <a:gd name="connsiteY15397" fmla="*/ 4513165 h 6415289"/>
                <a:gd name="connsiteX15398" fmla="*/ 3582383 w 6552172"/>
                <a:gd name="connsiteY15398" fmla="*/ 4510049 h 6415289"/>
                <a:gd name="connsiteX15399" fmla="*/ 3585373 w 6552172"/>
                <a:gd name="connsiteY15399" fmla="*/ 4513165 h 6415289"/>
                <a:gd name="connsiteX15400" fmla="*/ 3525900 w 6552172"/>
                <a:gd name="connsiteY15400" fmla="*/ 4526459 h 6415289"/>
                <a:gd name="connsiteX15401" fmla="*/ 3529271 w 6552172"/>
                <a:gd name="connsiteY15401" fmla="*/ 4515328 h 6415289"/>
                <a:gd name="connsiteX15402" fmla="*/ 3536204 w 6552172"/>
                <a:gd name="connsiteY15402" fmla="*/ 4506487 h 6415289"/>
                <a:gd name="connsiteX15403" fmla="*/ 3536649 w 6552172"/>
                <a:gd name="connsiteY15403" fmla="*/ 4517682 h 6415289"/>
                <a:gd name="connsiteX15404" fmla="*/ 3526027 w 6552172"/>
                <a:gd name="connsiteY15404" fmla="*/ 4526459 h 6415289"/>
                <a:gd name="connsiteX15405" fmla="*/ 3535695 w 6552172"/>
                <a:gd name="connsiteY15405" fmla="*/ 6306569 h 6415289"/>
                <a:gd name="connsiteX15406" fmla="*/ 3530861 w 6552172"/>
                <a:gd name="connsiteY15406" fmla="*/ 6309685 h 6415289"/>
                <a:gd name="connsiteX15407" fmla="*/ 3527935 w 6552172"/>
                <a:gd name="connsiteY15407" fmla="*/ 6306569 h 6415289"/>
                <a:gd name="connsiteX15408" fmla="*/ 3532769 w 6552172"/>
                <a:gd name="connsiteY15408" fmla="*/ 6303452 h 6415289"/>
                <a:gd name="connsiteX15409" fmla="*/ 3535822 w 6552172"/>
                <a:gd name="connsiteY15409" fmla="*/ 6306569 h 6415289"/>
                <a:gd name="connsiteX15410" fmla="*/ 3561774 w 6552172"/>
                <a:gd name="connsiteY15410" fmla="*/ 872292 h 6415289"/>
                <a:gd name="connsiteX15411" fmla="*/ 3573096 w 6552172"/>
                <a:gd name="connsiteY15411" fmla="*/ 878653 h 6415289"/>
                <a:gd name="connsiteX15412" fmla="*/ 3543455 w 6552172"/>
                <a:gd name="connsiteY15412" fmla="*/ 875282 h 6415289"/>
                <a:gd name="connsiteX15413" fmla="*/ 3549434 w 6552172"/>
                <a:gd name="connsiteY15413" fmla="*/ 874137 h 6415289"/>
                <a:gd name="connsiteX15414" fmla="*/ 3561902 w 6552172"/>
                <a:gd name="connsiteY15414" fmla="*/ 872292 h 6415289"/>
                <a:gd name="connsiteX15415" fmla="*/ 3553314 w 6552172"/>
                <a:gd name="connsiteY15415" fmla="*/ 321518 h 6415289"/>
                <a:gd name="connsiteX15416" fmla="*/ 3551534 w 6552172"/>
                <a:gd name="connsiteY15416" fmla="*/ 317829 h 6415289"/>
                <a:gd name="connsiteX15417" fmla="*/ 3558212 w 6552172"/>
                <a:gd name="connsiteY15417" fmla="*/ 316557 h 6415289"/>
                <a:gd name="connsiteX15418" fmla="*/ 3553442 w 6552172"/>
                <a:gd name="connsiteY15418" fmla="*/ 321518 h 6415289"/>
                <a:gd name="connsiteX15419" fmla="*/ 3563046 w 6552172"/>
                <a:gd name="connsiteY15419" fmla="*/ 184890 h 6415289"/>
                <a:gd name="connsiteX15420" fmla="*/ 3571315 w 6552172"/>
                <a:gd name="connsiteY15420" fmla="*/ 190297 h 6415289"/>
                <a:gd name="connsiteX15421" fmla="*/ 3568453 w 6552172"/>
                <a:gd name="connsiteY15421" fmla="*/ 193286 h 6415289"/>
                <a:gd name="connsiteX15422" fmla="*/ 3568389 w 6552172"/>
                <a:gd name="connsiteY15422" fmla="*/ 193286 h 6415289"/>
                <a:gd name="connsiteX15423" fmla="*/ 3563173 w 6552172"/>
                <a:gd name="connsiteY15423" fmla="*/ 184890 h 6415289"/>
                <a:gd name="connsiteX15424" fmla="*/ 3576149 w 6552172"/>
                <a:gd name="connsiteY15424" fmla="*/ 133495 h 6415289"/>
                <a:gd name="connsiteX15425" fmla="*/ 3572905 w 6552172"/>
                <a:gd name="connsiteY15425" fmla="*/ 130315 h 6415289"/>
                <a:gd name="connsiteX15426" fmla="*/ 3574241 w 6552172"/>
                <a:gd name="connsiteY15426" fmla="*/ 127198 h 6415289"/>
                <a:gd name="connsiteX15427" fmla="*/ 3577549 w 6552172"/>
                <a:gd name="connsiteY15427" fmla="*/ 130315 h 6415289"/>
                <a:gd name="connsiteX15428" fmla="*/ 3576277 w 6552172"/>
                <a:gd name="connsiteY15428" fmla="*/ 133495 h 6415289"/>
                <a:gd name="connsiteX15429" fmla="*/ 3577740 w 6552172"/>
                <a:gd name="connsiteY15429" fmla="*/ 146217 h 6415289"/>
                <a:gd name="connsiteX15430" fmla="*/ 3580602 w 6552172"/>
                <a:gd name="connsiteY15430" fmla="*/ 150924 h 6415289"/>
                <a:gd name="connsiteX15431" fmla="*/ 3573541 w 6552172"/>
                <a:gd name="connsiteY15431" fmla="*/ 153659 h 6415289"/>
                <a:gd name="connsiteX15432" fmla="*/ 3577676 w 6552172"/>
                <a:gd name="connsiteY15432" fmla="*/ 146090 h 6415289"/>
                <a:gd name="connsiteX15433" fmla="*/ 3565336 w 6552172"/>
                <a:gd name="connsiteY15433" fmla="*/ 2474238 h 6415289"/>
                <a:gd name="connsiteX15434" fmla="*/ 3568199 w 6552172"/>
                <a:gd name="connsiteY15434" fmla="*/ 2478945 h 6415289"/>
                <a:gd name="connsiteX15435" fmla="*/ 3561075 w 6552172"/>
                <a:gd name="connsiteY15435" fmla="*/ 2481617 h 6415289"/>
                <a:gd name="connsiteX15436" fmla="*/ 3565463 w 6552172"/>
                <a:gd name="connsiteY15436" fmla="*/ 2474366 h 6415289"/>
                <a:gd name="connsiteX15437" fmla="*/ 3565336 w 6552172"/>
                <a:gd name="connsiteY15437" fmla="*/ 2178465 h 6415289"/>
                <a:gd name="connsiteX15438" fmla="*/ 3568135 w 6552172"/>
                <a:gd name="connsiteY15438" fmla="*/ 2172104 h 6415289"/>
                <a:gd name="connsiteX15439" fmla="*/ 3569280 w 6552172"/>
                <a:gd name="connsiteY15439" fmla="*/ 2178465 h 6415289"/>
                <a:gd name="connsiteX15440" fmla="*/ 3566545 w 6552172"/>
                <a:gd name="connsiteY15440" fmla="*/ 2184826 h 6415289"/>
                <a:gd name="connsiteX15441" fmla="*/ 3565272 w 6552172"/>
                <a:gd name="connsiteY15441" fmla="*/ 2178592 h 6415289"/>
                <a:gd name="connsiteX15442" fmla="*/ 3554714 w 6552172"/>
                <a:gd name="connsiteY15442" fmla="*/ 1489409 h 6415289"/>
                <a:gd name="connsiteX15443" fmla="*/ 3545236 w 6552172"/>
                <a:gd name="connsiteY15443" fmla="*/ 1495770 h 6415289"/>
                <a:gd name="connsiteX15444" fmla="*/ 3536967 w 6552172"/>
                <a:gd name="connsiteY15444" fmla="*/ 1499141 h 6415289"/>
                <a:gd name="connsiteX15445" fmla="*/ 3541992 w 6552172"/>
                <a:gd name="connsiteY15445" fmla="*/ 1488264 h 6415289"/>
                <a:gd name="connsiteX15446" fmla="*/ 3557767 w 6552172"/>
                <a:gd name="connsiteY15446" fmla="*/ 1479168 h 6415289"/>
                <a:gd name="connsiteX15447" fmla="*/ 3554714 w 6552172"/>
                <a:gd name="connsiteY15447" fmla="*/ 1489409 h 6415289"/>
                <a:gd name="connsiteX15448" fmla="*/ 3541992 w 6552172"/>
                <a:gd name="connsiteY15448" fmla="*/ 2376601 h 6415289"/>
                <a:gd name="connsiteX15449" fmla="*/ 3535231 w 6552172"/>
                <a:gd name="connsiteY15449" fmla="*/ 2379317 h 6415289"/>
                <a:gd name="connsiteX15450" fmla="*/ 3532515 w 6552172"/>
                <a:gd name="connsiteY15450" fmla="*/ 2376601 h 6415289"/>
                <a:gd name="connsiteX15451" fmla="*/ 3535568 w 6552172"/>
                <a:gd name="connsiteY15451" fmla="*/ 2371513 h 6415289"/>
                <a:gd name="connsiteX15452" fmla="*/ 3542183 w 6552172"/>
                <a:gd name="connsiteY15452" fmla="*/ 2376601 h 6415289"/>
                <a:gd name="connsiteX15453" fmla="*/ 3544410 w 6552172"/>
                <a:gd name="connsiteY15453" fmla="*/ 1751280 h 6415289"/>
                <a:gd name="connsiteX15454" fmla="*/ 3549326 w 6552172"/>
                <a:gd name="connsiteY15454" fmla="*/ 1753501 h 6415289"/>
                <a:gd name="connsiteX15455" fmla="*/ 3549562 w 6552172"/>
                <a:gd name="connsiteY15455" fmla="*/ 1755160 h 6415289"/>
                <a:gd name="connsiteX15456" fmla="*/ 3543201 w 6552172"/>
                <a:gd name="connsiteY15456" fmla="*/ 1760121 h 6415289"/>
                <a:gd name="connsiteX15457" fmla="*/ 3544600 w 6552172"/>
                <a:gd name="connsiteY15457" fmla="*/ 1751280 h 6415289"/>
                <a:gd name="connsiteX15458" fmla="*/ 3543519 w 6552172"/>
                <a:gd name="connsiteY15458" fmla="*/ 3362130 h 6415289"/>
                <a:gd name="connsiteX15459" fmla="*/ 3550389 w 6552172"/>
                <a:gd name="connsiteY15459" fmla="*/ 3366328 h 6415289"/>
                <a:gd name="connsiteX15460" fmla="*/ 3540084 w 6552172"/>
                <a:gd name="connsiteY15460" fmla="*/ 3366328 h 6415289"/>
                <a:gd name="connsiteX15461" fmla="*/ 3543710 w 6552172"/>
                <a:gd name="connsiteY15461" fmla="*/ 3362130 h 6415289"/>
                <a:gd name="connsiteX15462" fmla="*/ 3535822 w 6552172"/>
                <a:gd name="connsiteY15462" fmla="*/ 1524138 h 6415289"/>
                <a:gd name="connsiteX15463" fmla="*/ 3540720 w 6552172"/>
                <a:gd name="connsiteY15463" fmla="*/ 1528780 h 6415289"/>
                <a:gd name="connsiteX15464" fmla="*/ 3536077 w 6552172"/>
                <a:gd name="connsiteY15464" fmla="*/ 1533676 h 6415289"/>
                <a:gd name="connsiteX15465" fmla="*/ 3531179 w 6552172"/>
                <a:gd name="connsiteY15465" fmla="*/ 1529034 h 6415289"/>
                <a:gd name="connsiteX15466" fmla="*/ 3531179 w 6552172"/>
                <a:gd name="connsiteY15466" fmla="*/ 1528845 h 6415289"/>
                <a:gd name="connsiteX15467" fmla="*/ 3535822 w 6552172"/>
                <a:gd name="connsiteY15467" fmla="*/ 1524138 h 6415289"/>
                <a:gd name="connsiteX15468" fmla="*/ 3534232 w 6552172"/>
                <a:gd name="connsiteY15468" fmla="*/ 2356756 h 6415289"/>
                <a:gd name="connsiteX15469" fmla="*/ 3526918 w 6552172"/>
                <a:gd name="connsiteY15469" fmla="*/ 2364898 h 6415289"/>
                <a:gd name="connsiteX15470" fmla="*/ 3529653 w 6552172"/>
                <a:gd name="connsiteY15470" fmla="*/ 2357901 h 6415289"/>
                <a:gd name="connsiteX15471" fmla="*/ 3534232 w 6552172"/>
                <a:gd name="connsiteY15471" fmla="*/ 2356756 h 6415289"/>
                <a:gd name="connsiteX15472" fmla="*/ 3531306 w 6552172"/>
                <a:gd name="connsiteY15472" fmla="*/ 4272412 h 6415289"/>
                <a:gd name="connsiteX15473" fmla="*/ 3543583 w 6552172"/>
                <a:gd name="connsiteY15473" fmla="*/ 4280681 h 6415289"/>
                <a:gd name="connsiteX15474" fmla="*/ 3535822 w 6552172"/>
                <a:gd name="connsiteY15474" fmla="*/ 4283480 h 6415289"/>
                <a:gd name="connsiteX15475" fmla="*/ 3531306 w 6552172"/>
                <a:gd name="connsiteY15475" fmla="*/ 4272412 h 6415289"/>
                <a:gd name="connsiteX15476" fmla="*/ 3542183 w 6552172"/>
                <a:gd name="connsiteY15476" fmla="*/ 4246015 h 6415289"/>
                <a:gd name="connsiteX15477" fmla="*/ 3543303 w 6552172"/>
                <a:gd name="connsiteY15477" fmla="*/ 4241194 h 6415289"/>
                <a:gd name="connsiteX15478" fmla="*/ 3543328 w 6552172"/>
                <a:gd name="connsiteY15478" fmla="*/ 4241181 h 6415289"/>
                <a:gd name="connsiteX15479" fmla="*/ 3547978 w 6552172"/>
                <a:gd name="connsiteY15479" fmla="*/ 4242231 h 6415289"/>
                <a:gd name="connsiteX15480" fmla="*/ 3548035 w 6552172"/>
                <a:gd name="connsiteY15480" fmla="*/ 4242326 h 6415289"/>
                <a:gd name="connsiteX15481" fmla="*/ 3546954 w 6552172"/>
                <a:gd name="connsiteY15481" fmla="*/ 4247160 h 6415289"/>
                <a:gd name="connsiteX15482" fmla="*/ 3542183 w 6552172"/>
                <a:gd name="connsiteY15482" fmla="*/ 4246015 h 6415289"/>
                <a:gd name="connsiteX15483" fmla="*/ 3545363 w 6552172"/>
                <a:gd name="connsiteY15483" fmla="*/ 4205180 h 6415289"/>
                <a:gd name="connsiteX15484" fmla="*/ 3547590 w 6552172"/>
                <a:gd name="connsiteY15484" fmla="*/ 4198819 h 6415289"/>
                <a:gd name="connsiteX15485" fmla="*/ 3557703 w 6552172"/>
                <a:gd name="connsiteY15485" fmla="*/ 4204226 h 6415289"/>
                <a:gd name="connsiteX15486" fmla="*/ 3546979 w 6552172"/>
                <a:gd name="connsiteY15486" fmla="*/ 4206566 h 6415289"/>
                <a:gd name="connsiteX15487" fmla="*/ 3545363 w 6552172"/>
                <a:gd name="connsiteY15487" fmla="*/ 4205180 h 6415289"/>
                <a:gd name="connsiteX15488" fmla="*/ 3557449 w 6552172"/>
                <a:gd name="connsiteY15488" fmla="*/ 3367791 h 6415289"/>
                <a:gd name="connsiteX15489" fmla="*/ 3562092 w 6552172"/>
                <a:gd name="connsiteY15489" fmla="*/ 3355070 h 6415289"/>
                <a:gd name="connsiteX15490" fmla="*/ 3565272 w 6552172"/>
                <a:gd name="connsiteY15490" fmla="*/ 3362957 h 6415289"/>
                <a:gd name="connsiteX15491" fmla="*/ 3557449 w 6552172"/>
                <a:gd name="connsiteY15491" fmla="*/ 3367791 h 6415289"/>
                <a:gd name="connsiteX15492" fmla="*/ 3573860 w 6552172"/>
                <a:gd name="connsiteY15492" fmla="*/ 3807826 h 6415289"/>
                <a:gd name="connsiteX15493" fmla="*/ 3570170 w 6552172"/>
                <a:gd name="connsiteY15493" fmla="*/ 3811515 h 6415289"/>
                <a:gd name="connsiteX15494" fmla="*/ 3565272 w 6552172"/>
                <a:gd name="connsiteY15494" fmla="*/ 3806554 h 6415289"/>
                <a:gd name="connsiteX15495" fmla="*/ 3573860 w 6552172"/>
                <a:gd name="connsiteY15495" fmla="*/ 3807826 h 6415289"/>
                <a:gd name="connsiteX15496" fmla="*/ 3573351 w 6552172"/>
                <a:gd name="connsiteY15496" fmla="*/ 3642447 h 6415289"/>
                <a:gd name="connsiteX15497" fmla="*/ 3579711 w 6552172"/>
                <a:gd name="connsiteY15497" fmla="*/ 3636977 h 6415289"/>
                <a:gd name="connsiteX15498" fmla="*/ 3578312 w 6552172"/>
                <a:gd name="connsiteY15498" fmla="*/ 3642256 h 6415289"/>
                <a:gd name="connsiteX15499" fmla="*/ 3573351 w 6552172"/>
                <a:gd name="connsiteY15499" fmla="*/ 3642129 h 6415289"/>
                <a:gd name="connsiteX15500" fmla="*/ 3544346 w 6552172"/>
                <a:gd name="connsiteY15500" fmla="*/ 910584 h 6415289"/>
                <a:gd name="connsiteX15501" fmla="*/ 3546636 w 6552172"/>
                <a:gd name="connsiteY15501" fmla="*/ 916118 h 6415289"/>
                <a:gd name="connsiteX15502" fmla="*/ 3533278 w 6552172"/>
                <a:gd name="connsiteY15502" fmla="*/ 927058 h 6415289"/>
                <a:gd name="connsiteX15503" fmla="*/ 3529907 w 6552172"/>
                <a:gd name="connsiteY15503" fmla="*/ 915672 h 6415289"/>
                <a:gd name="connsiteX15504" fmla="*/ 3534868 w 6552172"/>
                <a:gd name="connsiteY15504" fmla="*/ 908612 h 6415289"/>
                <a:gd name="connsiteX15505" fmla="*/ 3544346 w 6552172"/>
                <a:gd name="connsiteY15505" fmla="*/ 910584 h 6415289"/>
                <a:gd name="connsiteX15506" fmla="*/ 3534042 w 6552172"/>
                <a:gd name="connsiteY15506" fmla="*/ 930875 h 6415289"/>
                <a:gd name="connsiteX15507" fmla="*/ 3537349 w 6552172"/>
                <a:gd name="connsiteY15507" fmla="*/ 939143 h 6415289"/>
                <a:gd name="connsiteX15508" fmla="*/ 3526027 w 6552172"/>
                <a:gd name="connsiteY15508" fmla="*/ 940288 h 6415289"/>
                <a:gd name="connsiteX15509" fmla="*/ 3534042 w 6552172"/>
                <a:gd name="connsiteY15509" fmla="*/ 930875 h 6415289"/>
                <a:gd name="connsiteX15510" fmla="*/ 3526790 w 6552172"/>
                <a:gd name="connsiteY15510" fmla="*/ 1769598 h 6415289"/>
                <a:gd name="connsiteX15511" fmla="*/ 3523546 w 6552172"/>
                <a:gd name="connsiteY15511" fmla="*/ 1772715 h 6415289"/>
                <a:gd name="connsiteX15512" fmla="*/ 3522211 w 6552172"/>
                <a:gd name="connsiteY15512" fmla="*/ 1769598 h 6415289"/>
                <a:gd name="connsiteX15513" fmla="*/ 3525391 w 6552172"/>
                <a:gd name="connsiteY15513" fmla="*/ 1766417 h 6415289"/>
                <a:gd name="connsiteX15514" fmla="*/ 3525454 w 6552172"/>
                <a:gd name="connsiteY15514" fmla="*/ 1766418 h 6415289"/>
                <a:gd name="connsiteX15515" fmla="*/ 3526790 w 6552172"/>
                <a:gd name="connsiteY15515" fmla="*/ 1769598 h 6415289"/>
                <a:gd name="connsiteX15516" fmla="*/ 3537794 w 6552172"/>
                <a:gd name="connsiteY15516" fmla="*/ 4343271 h 6415289"/>
                <a:gd name="connsiteX15517" fmla="*/ 3546954 w 6552172"/>
                <a:gd name="connsiteY15517" fmla="*/ 4358791 h 6415289"/>
                <a:gd name="connsiteX15518" fmla="*/ 3537476 w 6552172"/>
                <a:gd name="connsiteY15518" fmla="*/ 4361335 h 6415289"/>
                <a:gd name="connsiteX15519" fmla="*/ 3537476 w 6552172"/>
                <a:gd name="connsiteY15519" fmla="*/ 4343271 h 6415289"/>
                <a:gd name="connsiteX15520" fmla="*/ 3544155 w 6552172"/>
                <a:gd name="connsiteY15520" fmla="*/ 4291113 h 6415289"/>
                <a:gd name="connsiteX15521" fmla="*/ 3558721 w 6552172"/>
                <a:gd name="connsiteY15521" fmla="*/ 4279982 h 6415289"/>
                <a:gd name="connsiteX15522" fmla="*/ 3570488 w 6552172"/>
                <a:gd name="connsiteY15522" fmla="*/ 4285325 h 6415289"/>
                <a:gd name="connsiteX15523" fmla="*/ 3576849 w 6552172"/>
                <a:gd name="connsiteY15523" fmla="*/ 4287614 h 6415289"/>
                <a:gd name="connsiteX15524" fmla="*/ 3570488 w 6552172"/>
                <a:gd name="connsiteY15524" fmla="*/ 4289014 h 6415289"/>
                <a:gd name="connsiteX15525" fmla="*/ 3561329 w 6552172"/>
                <a:gd name="connsiteY15525" fmla="*/ 4293212 h 6415289"/>
                <a:gd name="connsiteX15526" fmla="*/ 3543583 w 6552172"/>
                <a:gd name="connsiteY15526" fmla="*/ 4291113 h 6415289"/>
                <a:gd name="connsiteX15527" fmla="*/ 3574559 w 6552172"/>
                <a:gd name="connsiteY15527" fmla="*/ 3318687 h 6415289"/>
                <a:gd name="connsiteX15528" fmla="*/ 3595868 w 6552172"/>
                <a:gd name="connsiteY15528" fmla="*/ 3306983 h 6415289"/>
                <a:gd name="connsiteX15529" fmla="*/ 3590016 w 6552172"/>
                <a:gd name="connsiteY15529" fmla="*/ 3314870 h 6415289"/>
                <a:gd name="connsiteX15530" fmla="*/ 3574559 w 6552172"/>
                <a:gd name="connsiteY15530" fmla="*/ 3318687 h 6415289"/>
                <a:gd name="connsiteX15531" fmla="*/ 3590843 w 6552172"/>
                <a:gd name="connsiteY15531" fmla="*/ 939780 h 6415289"/>
                <a:gd name="connsiteX15532" fmla="*/ 3593387 w 6552172"/>
                <a:gd name="connsiteY15532" fmla="*/ 921333 h 6415289"/>
                <a:gd name="connsiteX15533" fmla="*/ 3604518 w 6552172"/>
                <a:gd name="connsiteY15533" fmla="*/ 932465 h 6415289"/>
                <a:gd name="connsiteX15534" fmla="*/ 3590843 w 6552172"/>
                <a:gd name="connsiteY15534" fmla="*/ 939780 h 6415289"/>
                <a:gd name="connsiteX15535" fmla="*/ 3607062 w 6552172"/>
                <a:gd name="connsiteY15535" fmla="*/ 2471885 h 6415289"/>
                <a:gd name="connsiteX15536" fmla="*/ 3604645 w 6552172"/>
                <a:gd name="connsiteY15536" fmla="*/ 2473793 h 6415289"/>
                <a:gd name="connsiteX15537" fmla="*/ 3594277 w 6552172"/>
                <a:gd name="connsiteY15537" fmla="*/ 2469468 h 6415289"/>
                <a:gd name="connsiteX15538" fmla="*/ 3587408 w 6552172"/>
                <a:gd name="connsiteY15538" fmla="*/ 2464443 h 6415289"/>
                <a:gd name="connsiteX15539" fmla="*/ 3586390 w 6552172"/>
                <a:gd name="connsiteY15539" fmla="*/ 2462535 h 6415289"/>
                <a:gd name="connsiteX15540" fmla="*/ 3595677 w 6552172"/>
                <a:gd name="connsiteY15540" fmla="*/ 2465651 h 6415289"/>
                <a:gd name="connsiteX15541" fmla="*/ 3607062 w 6552172"/>
                <a:gd name="connsiteY15541" fmla="*/ 2472076 h 6415289"/>
                <a:gd name="connsiteX15542" fmla="*/ 3584037 w 6552172"/>
                <a:gd name="connsiteY15542" fmla="*/ 865105 h 6415289"/>
                <a:gd name="connsiteX15543" fmla="*/ 3588553 w 6552172"/>
                <a:gd name="connsiteY15543" fmla="*/ 853974 h 6415289"/>
                <a:gd name="connsiteX15544" fmla="*/ 3602483 w 6552172"/>
                <a:gd name="connsiteY15544" fmla="*/ 866695 h 6415289"/>
                <a:gd name="connsiteX15545" fmla="*/ 3584037 w 6552172"/>
                <a:gd name="connsiteY15545" fmla="*/ 865105 h 6415289"/>
                <a:gd name="connsiteX15546" fmla="*/ 3596758 w 6552172"/>
                <a:gd name="connsiteY15546" fmla="*/ 4361844 h 6415289"/>
                <a:gd name="connsiteX15547" fmla="*/ 3598094 w 6552172"/>
                <a:gd name="connsiteY15547" fmla="*/ 4365024 h 6415289"/>
                <a:gd name="connsiteX15548" fmla="*/ 3594850 w 6552172"/>
                <a:gd name="connsiteY15548" fmla="*/ 4368205 h 6415289"/>
                <a:gd name="connsiteX15549" fmla="*/ 3593450 w 6552172"/>
                <a:gd name="connsiteY15549" fmla="*/ 4365024 h 6415289"/>
                <a:gd name="connsiteX15550" fmla="*/ 3596758 w 6552172"/>
                <a:gd name="connsiteY15550" fmla="*/ 4361844 h 6415289"/>
                <a:gd name="connsiteX15551" fmla="*/ 3590397 w 6552172"/>
                <a:gd name="connsiteY15551" fmla="*/ 2489186 h 6415289"/>
                <a:gd name="connsiteX15552" fmla="*/ 3594977 w 6552172"/>
                <a:gd name="connsiteY15552" fmla="*/ 2489695 h 6415289"/>
                <a:gd name="connsiteX15553" fmla="*/ 3602737 w 6552172"/>
                <a:gd name="connsiteY15553" fmla="*/ 2491476 h 6415289"/>
                <a:gd name="connsiteX15554" fmla="*/ 3605918 w 6552172"/>
                <a:gd name="connsiteY15554" fmla="*/ 2492812 h 6415289"/>
                <a:gd name="connsiteX15555" fmla="*/ 3602273 w 6552172"/>
                <a:gd name="connsiteY15555" fmla="*/ 2495884 h 6415289"/>
                <a:gd name="connsiteX15556" fmla="*/ 3602101 w 6552172"/>
                <a:gd name="connsiteY15556" fmla="*/ 2495865 h 6415289"/>
                <a:gd name="connsiteX15557" fmla="*/ 3590016 w 6552172"/>
                <a:gd name="connsiteY15557" fmla="*/ 2489440 h 6415289"/>
                <a:gd name="connsiteX15558" fmla="*/ 3601274 w 6552172"/>
                <a:gd name="connsiteY15558" fmla="*/ 2713210 h 6415289"/>
                <a:gd name="connsiteX15559" fmla="*/ 3604582 w 6552172"/>
                <a:gd name="connsiteY15559" fmla="*/ 2710094 h 6415289"/>
                <a:gd name="connsiteX15560" fmla="*/ 3605918 w 6552172"/>
                <a:gd name="connsiteY15560" fmla="*/ 2713210 h 6415289"/>
                <a:gd name="connsiteX15561" fmla="*/ 3602674 w 6552172"/>
                <a:gd name="connsiteY15561" fmla="*/ 2716391 h 6415289"/>
                <a:gd name="connsiteX15562" fmla="*/ 3600893 w 6552172"/>
                <a:gd name="connsiteY15562" fmla="*/ 2713465 h 6415289"/>
                <a:gd name="connsiteX15563" fmla="*/ 3617621 w 6552172"/>
                <a:gd name="connsiteY15563" fmla="*/ 4156584 h 6415289"/>
                <a:gd name="connsiteX15564" fmla="*/ 3612914 w 6552172"/>
                <a:gd name="connsiteY15564" fmla="*/ 4160527 h 6415289"/>
                <a:gd name="connsiteX15565" fmla="*/ 3602801 w 6552172"/>
                <a:gd name="connsiteY15565" fmla="*/ 4153467 h 6415289"/>
                <a:gd name="connsiteX15566" fmla="*/ 3617239 w 6552172"/>
                <a:gd name="connsiteY15566" fmla="*/ 4156838 h 6415289"/>
                <a:gd name="connsiteX15567" fmla="*/ 3612151 w 6552172"/>
                <a:gd name="connsiteY15567" fmla="*/ 4248623 h 6415289"/>
                <a:gd name="connsiteX15568" fmla="*/ 3609034 w 6552172"/>
                <a:gd name="connsiteY15568" fmla="*/ 4251740 h 6415289"/>
                <a:gd name="connsiteX15569" fmla="*/ 3605918 w 6552172"/>
                <a:gd name="connsiteY15569" fmla="*/ 4248623 h 6415289"/>
                <a:gd name="connsiteX15570" fmla="*/ 3609034 w 6552172"/>
                <a:gd name="connsiteY15570" fmla="*/ 4245507 h 6415289"/>
                <a:gd name="connsiteX15571" fmla="*/ 3611769 w 6552172"/>
                <a:gd name="connsiteY15571" fmla="*/ 4248878 h 6415289"/>
                <a:gd name="connsiteX15572" fmla="*/ 3615586 w 6552172"/>
                <a:gd name="connsiteY15572" fmla="*/ 4317828 h 6415289"/>
                <a:gd name="connsiteX15573" fmla="*/ 3618257 w 6552172"/>
                <a:gd name="connsiteY15573" fmla="*/ 4330549 h 6415289"/>
                <a:gd name="connsiteX15574" fmla="*/ 3605918 w 6552172"/>
                <a:gd name="connsiteY15574" fmla="*/ 4332203 h 6415289"/>
                <a:gd name="connsiteX15575" fmla="*/ 3615204 w 6552172"/>
                <a:gd name="connsiteY15575" fmla="*/ 4318082 h 6415289"/>
                <a:gd name="connsiteX15576" fmla="*/ 3634922 w 6552172"/>
                <a:gd name="connsiteY15576" fmla="*/ 4415910 h 6415289"/>
                <a:gd name="connsiteX15577" fmla="*/ 3627607 w 6552172"/>
                <a:gd name="connsiteY15577" fmla="*/ 4421317 h 6415289"/>
                <a:gd name="connsiteX15578" fmla="*/ 3623855 w 6552172"/>
                <a:gd name="connsiteY15578" fmla="*/ 4414956 h 6415289"/>
                <a:gd name="connsiteX15579" fmla="*/ 3634922 w 6552172"/>
                <a:gd name="connsiteY15579" fmla="*/ 4415910 h 6415289"/>
                <a:gd name="connsiteX15580" fmla="*/ 3630788 w 6552172"/>
                <a:gd name="connsiteY15580" fmla="*/ 4343461 h 6415289"/>
                <a:gd name="connsiteX15581" fmla="*/ 3639375 w 6552172"/>
                <a:gd name="connsiteY15581" fmla="*/ 4336083 h 6415289"/>
                <a:gd name="connsiteX15582" fmla="*/ 3634668 w 6552172"/>
                <a:gd name="connsiteY15582" fmla="*/ 4344988 h 6415289"/>
                <a:gd name="connsiteX15583" fmla="*/ 3631042 w 6552172"/>
                <a:gd name="connsiteY15583" fmla="*/ 4343461 h 6415289"/>
                <a:gd name="connsiteX15584" fmla="*/ 3622837 w 6552172"/>
                <a:gd name="connsiteY15584" fmla="*/ 2241500 h 6415289"/>
                <a:gd name="connsiteX15585" fmla="*/ 3619530 w 6552172"/>
                <a:gd name="connsiteY15585" fmla="*/ 2238383 h 6415289"/>
                <a:gd name="connsiteX15586" fmla="*/ 3620865 w 6552172"/>
                <a:gd name="connsiteY15586" fmla="*/ 2235203 h 6415289"/>
                <a:gd name="connsiteX15587" fmla="*/ 3624109 w 6552172"/>
                <a:gd name="connsiteY15587" fmla="*/ 2238319 h 6415289"/>
                <a:gd name="connsiteX15588" fmla="*/ 3624109 w 6552172"/>
                <a:gd name="connsiteY15588" fmla="*/ 2238383 h 6415289"/>
                <a:gd name="connsiteX15589" fmla="*/ 3622837 w 6552172"/>
                <a:gd name="connsiteY15589" fmla="*/ 2241500 h 6415289"/>
                <a:gd name="connsiteX15590" fmla="*/ 3618957 w 6552172"/>
                <a:gd name="connsiteY15590" fmla="*/ 4474111 h 6415289"/>
                <a:gd name="connsiteX15591" fmla="*/ 3626654 w 6552172"/>
                <a:gd name="connsiteY15591" fmla="*/ 4472139 h 6415289"/>
                <a:gd name="connsiteX15592" fmla="*/ 3630343 w 6552172"/>
                <a:gd name="connsiteY15592" fmla="*/ 4482888 h 6415289"/>
                <a:gd name="connsiteX15593" fmla="*/ 3622583 w 6552172"/>
                <a:gd name="connsiteY15593" fmla="*/ 4487659 h 6415289"/>
                <a:gd name="connsiteX15594" fmla="*/ 3618957 w 6552172"/>
                <a:gd name="connsiteY15594" fmla="*/ 4474429 h 6415289"/>
                <a:gd name="connsiteX15595" fmla="*/ 3627226 w 6552172"/>
                <a:gd name="connsiteY15595" fmla="*/ 5047720 h 6415289"/>
                <a:gd name="connsiteX15596" fmla="*/ 3624045 w 6552172"/>
                <a:gd name="connsiteY15596" fmla="*/ 5050900 h 6415289"/>
                <a:gd name="connsiteX15597" fmla="*/ 3620865 w 6552172"/>
                <a:gd name="connsiteY15597" fmla="*/ 5047720 h 6415289"/>
                <a:gd name="connsiteX15598" fmla="*/ 3624045 w 6552172"/>
                <a:gd name="connsiteY15598" fmla="*/ 5044540 h 6415289"/>
                <a:gd name="connsiteX15599" fmla="*/ 3627226 w 6552172"/>
                <a:gd name="connsiteY15599" fmla="*/ 5047720 h 6415289"/>
                <a:gd name="connsiteX15600" fmla="*/ 3620865 w 6552172"/>
                <a:gd name="connsiteY15600" fmla="*/ 6229350 h 6415289"/>
                <a:gd name="connsiteX15601" fmla="*/ 3625636 w 6552172"/>
                <a:gd name="connsiteY15601" fmla="*/ 6230431 h 6415289"/>
                <a:gd name="connsiteX15602" fmla="*/ 3624491 w 6552172"/>
                <a:gd name="connsiteY15602" fmla="*/ 6235265 h 6415289"/>
                <a:gd name="connsiteX15603" fmla="*/ 3619867 w 6552172"/>
                <a:gd name="connsiteY15603" fmla="*/ 6233497 h 6415289"/>
                <a:gd name="connsiteX15604" fmla="*/ 3620865 w 6552172"/>
                <a:gd name="connsiteY15604" fmla="*/ 6229350 h 6415289"/>
                <a:gd name="connsiteX15605" fmla="*/ 3624173 w 6552172"/>
                <a:gd name="connsiteY15605" fmla="*/ 5076025 h 6415289"/>
                <a:gd name="connsiteX15606" fmla="*/ 3627289 w 6552172"/>
                <a:gd name="connsiteY15606" fmla="*/ 5072908 h 6415289"/>
                <a:gd name="connsiteX15607" fmla="*/ 3630470 w 6552172"/>
                <a:gd name="connsiteY15607" fmla="*/ 5076089 h 6415289"/>
                <a:gd name="connsiteX15608" fmla="*/ 3627289 w 6552172"/>
                <a:gd name="connsiteY15608" fmla="*/ 5079269 h 6415289"/>
                <a:gd name="connsiteX15609" fmla="*/ 3624109 w 6552172"/>
                <a:gd name="connsiteY15609" fmla="*/ 5076343 h 6415289"/>
                <a:gd name="connsiteX15610" fmla="*/ 3627417 w 6552172"/>
                <a:gd name="connsiteY15610" fmla="*/ 4523088 h 6415289"/>
                <a:gd name="connsiteX15611" fmla="*/ 3632187 w 6552172"/>
                <a:gd name="connsiteY15611" fmla="*/ 4514438 h 6415289"/>
                <a:gd name="connsiteX15612" fmla="*/ 3639693 w 6552172"/>
                <a:gd name="connsiteY15612" fmla="*/ 4512784 h 6415289"/>
                <a:gd name="connsiteX15613" fmla="*/ 3639184 w 6552172"/>
                <a:gd name="connsiteY15613" fmla="*/ 4521371 h 6415289"/>
                <a:gd name="connsiteX15614" fmla="*/ 3627353 w 6552172"/>
                <a:gd name="connsiteY15614" fmla="*/ 4523406 h 6415289"/>
                <a:gd name="connsiteX15615" fmla="*/ 3600638 w 6552172"/>
                <a:gd name="connsiteY15615" fmla="*/ 55640 h 6415289"/>
                <a:gd name="connsiteX15616" fmla="*/ 3608653 w 6552172"/>
                <a:gd name="connsiteY15616" fmla="*/ 62891 h 6415289"/>
                <a:gd name="connsiteX15617" fmla="*/ 3605918 w 6552172"/>
                <a:gd name="connsiteY15617" fmla="*/ 67408 h 6415289"/>
                <a:gd name="connsiteX15618" fmla="*/ 3600638 w 6552172"/>
                <a:gd name="connsiteY15618" fmla="*/ 55640 h 6415289"/>
                <a:gd name="connsiteX15619" fmla="*/ 3588362 w 6552172"/>
                <a:gd name="connsiteY15619" fmla="*/ 168289 h 6415289"/>
                <a:gd name="connsiteX15620" fmla="*/ 3594723 w 6552172"/>
                <a:gd name="connsiteY15620" fmla="*/ 168289 h 6415289"/>
                <a:gd name="connsiteX15621" fmla="*/ 3599112 w 6552172"/>
                <a:gd name="connsiteY15621" fmla="*/ 174649 h 6415289"/>
                <a:gd name="connsiteX15622" fmla="*/ 3590206 w 6552172"/>
                <a:gd name="connsiteY15622" fmla="*/ 174649 h 6415289"/>
                <a:gd name="connsiteX15623" fmla="*/ 3588362 w 6552172"/>
                <a:gd name="connsiteY15623" fmla="*/ 168289 h 6415289"/>
                <a:gd name="connsiteX15624" fmla="*/ 3587471 w 6552172"/>
                <a:gd name="connsiteY15624" fmla="*/ 659972 h 6415289"/>
                <a:gd name="connsiteX15625" fmla="*/ 3597776 w 6552172"/>
                <a:gd name="connsiteY15625" fmla="*/ 658890 h 6415289"/>
                <a:gd name="connsiteX15626" fmla="*/ 3592115 w 6552172"/>
                <a:gd name="connsiteY15626" fmla="*/ 664679 h 6415289"/>
                <a:gd name="connsiteX15627" fmla="*/ 3587471 w 6552172"/>
                <a:gd name="connsiteY15627" fmla="*/ 659908 h 6415289"/>
                <a:gd name="connsiteX15628" fmla="*/ 3586963 w 6552172"/>
                <a:gd name="connsiteY15628" fmla="*/ 183809 h 6415289"/>
                <a:gd name="connsiteX15629" fmla="*/ 3582319 w 6552172"/>
                <a:gd name="connsiteY15629" fmla="*/ 186989 h 6415289"/>
                <a:gd name="connsiteX15630" fmla="*/ 3577676 w 6552172"/>
                <a:gd name="connsiteY15630" fmla="*/ 183809 h 6415289"/>
                <a:gd name="connsiteX15631" fmla="*/ 3582319 w 6552172"/>
                <a:gd name="connsiteY15631" fmla="*/ 180692 h 6415289"/>
                <a:gd name="connsiteX15632" fmla="*/ 3586963 w 6552172"/>
                <a:gd name="connsiteY15632" fmla="*/ 183809 h 6415289"/>
                <a:gd name="connsiteX15633" fmla="*/ 3562156 w 6552172"/>
                <a:gd name="connsiteY15633" fmla="*/ 46990 h 6415289"/>
                <a:gd name="connsiteX15634" fmla="*/ 3576022 w 6552172"/>
                <a:gd name="connsiteY15634" fmla="*/ 53350 h 6415289"/>
                <a:gd name="connsiteX15635" fmla="*/ 3583719 w 6552172"/>
                <a:gd name="connsiteY15635" fmla="*/ 67662 h 6415289"/>
                <a:gd name="connsiteX15636" fmla="*/ 3569407 w 6552172"/>
                <a:gd name="connsiteY15636" fmla="*/ 64227 h 6415289"/>
                <a:gd name="connsiteX15637" fmla="*/ 3563046 w 6552172"/>
                <a:gd name="connsiteY15637" fmla="*/ 54750 h 6415289"/>
                <a:gd name="connsiteX15638" fmla="*/ 3562156 w 6552172"/>
                <a:gd name="connsiteY15638" fmla="*/ 46990 h 6415289"/>
                <a:gd name="connsiteX15639" fmla="*/ 3569725 w 6552172"/>
                <a:gd name="connsiteY15639" fmla="*/ 112505 h 6415289"/>
                <a:gd name="connsiteX15640" fmla="*/ 3568326 w 6552172"/>
                <a:gd name="connsiteY15640" fmla="*/ 121855 h 6415289"/>
                <a:gd name="connsiteX15641" fmla="*/ 3565209 w 6552172"/>
                <a:gd name="connsiteY15641" fmla="*/ 131842 h 6415289"/>
                <a:gd name="connsiteX15642" fmla="*/ 3568326 w 6552172"/>
                <a:gd name="connsiteY15642" fmla="*/ 143164 h 6415289"/>
                <a:gd name="connsiteX15643" fmla="*/ 3559548 w 6552172"/>
                <a:gd name="connsiteY15643" fmla="*/ 139029 h 6415289"/>
                <a:gd name="connsiteX15644" fmla="*/ 3569725 w 6552172"/>
                <a:gd name="connsiteY15644" fmla="*/ 112505 h 6415289"/>
                <a:gd name="connsiteX15645" fmla="*/ 3547208 w 6552172"/>
                <a:gd name="connsiteY15645" fmla="*/ 238065 h 6415289"/>
                <a:gd name="connsiteX15646" fmla="*/ 3557703 w 6552172"/>
                <a:gd name="connsiteY15646" fmla="*/ 235394 h 6415289"/>
                <a:gd name="connsiteX15647" fmla="*/ 3551915 w 6552172"/>
                <a:gd name="connsiteY15647" fmla="*/ 247352 h 6415289"/>
                <a:gd name="connsiteX15648" fmla="*/ 3547208 w 6552172"/>
                <a:gd name="connsiteY15648" fmla="*/ 238065 h 6415289"/>
                <a:gd name="connsiteX15649" fmla="*/ 3554459 w 6552172"/>
                <a:gd name="connsiteY15649" fmla="*/ 438810 h 6415289"/>
                <a:gd name="connsiteX15650" fmla="*/ 3554459 w 6552172"/>
                <a:gd name="connsiteY15650" fmla="*/ 445170 h 6415289"/>
                <a:gd name="connsiteX15651" fmla="*/ 3543646 w 6552172"/>
                <a:gd name="connsiteY15651" fmla="*/ 443898 h 6415289"/>
                <a:gd name="connsiteX15652" fmla="*/ 3554459 w 6552172"/>
                <a:gd name="connsiteY15652" fmla="*/ 438810 h 6415289"/>
                <a:gd name="connsiteX15653" fmla="*/ 3543519 w 6552172"/>
                <a:gd name="connsiteY15653" fmla="*/ 465461 h 6415289"/>
                <a:gd name="connsiteX15654" fmla="*/ 3551216 w 6552172"/>
                <a:gd name="connsiteY15654" fmla="*/ 470359 h 6415289"/>
                <a:gd name="connsiteX15655" fmla="*/ 3546636 w 6552172"/>
                <a:gd name="connsiteY15655" fmla="*/ 473285 h 6415289"/>
                <a:gd name="connsiteX15656" fmla="*/ 3543519 w 6552172"/>
                <a:gd name="connsiteY15656" fmla="*/ 465461 h 6415289"/>
                <a:gd name="connsiteX15657" fmla="*/ 3540466 w 6552172"/>
                <a:gd name="connsiteY15657" fmla="*/ 729494 h 6415289"/>
                <a:gd name="connsiteX15658" fmla="*/ 3534105 w 6552172"/>
                <a:gd name="connsiteY15658" fmla="*/ 734456 h 6415289"/>
                <a:gd name="connsiteX15659" fmla="*/ 3535377 w 6552172"/>
                <a:gd name="connsiteY15659" fmla="*/ 725551 h 6415289"/>
                <a:gd name="connsiteX15660" fmla="*/ 3540281 w 6552172"/>
                <a:gd name="connsiteY15660" fmla="*/ 728019 h 6415289"/>
                <a:gd name="connsiteX15661" fmla="*/ 3540466 w 6552172"/>
                <a:gd name="connsiteY15661" fmla="*/ 729494 h 6415289"/>
                <a:gd name="connsiteX15662" fmla="*/ 3527299 w 6552172"/>
                <a:gd name="connsiteY15662" fmla="*/ 17476 h 6415289"/>
                <a:gd name="connsiteX15663" fmla="*/ 3532070 w 6552172"/>
                <a:gd name="connsiteY15663" fmla="*/ 21674 h 6415289"/>
                <a:gd name="connsiteX15664" fmla="*/ 3521892 w 6552172"/>
                <a:gd name="connsiteY15664" fmla="*/ 21674 h 6415289"/>
                <a:gd name="connsiteX15665" fmla="*/ 3527299 w 6552172"/>
                <a:gd name="connsiteY15665" fmla="*/ 17476 h 6415289"/>
                <a:gd name="connsiteX15666" fmla="*/ 3519730 w 6552172"/>
                <a:gd name="connsiteY15666" fmla="*/ 84073 h 6415289"/>
                <a:gd name="connsiteX15667" fmla="*/ 3528062 w 6552172"/>
                <a:gd name="connsiteY15667" fmla="*/ 91006 h 6415289"/>
                <a:gd name="connsiteX15668" fmla="*/ 3524882 w 6552172"/>
                <a:gd name="connsiteY15668" fmla="*/ 95522 h 6415289"/>
                <a:gd name="connsiteX15669" fmla="*/ 3519730 w 6552172"/>
                <a:gd name="connsiteY15669" fmla="*/ 84263 h 6415289"/>
                <a:gd name="connsiteX15670" fmla="*/ 3473933 w 6552172"/>
                <a:gd name="connsiteY15670" fmla="*/ 4198374 h 6415289"/>
                <a:gd name="connsiteX15671" fmla="*/ 3469798 w 6552172"/>
                <a:gd name="connsiteY15671" fmla="*/ 4186861 h 6415289"/>
                <a:gd name="connsiteX15672" fmla="*/ 3486400 w 6552172"/>
                <a:gd name="connsiteY15672" fmla="*/ 4200918 h 6415289"/>
                <a:gd name="connsiteX15673" fmla="*/ 3479467 w 6552172"/>
                <a:gd name="connsiteY15673" fmla="*/ 4207788 h 6415289"/>
                <a:gd name="connsiteX15674" fmla="*/ 3476540 w 6552172"/>
                <a:gd name="connsiteY15674" fmla="*/ 4203081 h 6415289"/>
                <a:gd name="connsiteX15675" fmla="*/ 3473933 w 6552172"/>
                <a:gd name="connsiteY15675" fmla="*/ 4198564 h 6415289"/>
                <a:gd name="connsiteX15676" fmla="*/ 3424192 w 6552172"/>
                <a:gd name="connsiteY15676" fmla="*/ 6344161 h 6415289"/>
                <a:gd name="connsiteX15677" fmla="*/ 3419549 w 6552172"/>
                <a:gd name="connsiteY15677" fmla="*/ 6340980 h 6415289"/>
                <a:gd name="connsiteX15678" fmla="*/ 3424192 w 6552172"/>
                <a:gd name="connsiteY15678" fmla="*/ 6337863 h 6415289"/>
                <a:gd name="connsiteX15679" fmla="*/ 3428835 w 6552172"/>
                <a:gd name="connsiteY15679" fmla="*/ 6340980 h 6415289"/>
                <a:gd name="connsiteX15680" fmla="*/ 3424192 w 6552172"/>
                <a:gd name="connsiteY15680" fmla="*/ 6344351 h 6415289"/>
                <a:gd name="connsiteX15681" fmla="*/ 3428835 w 6552172"/>
                <a:gd name="connsiteY15681" fmla="*/ 6367505 h 6415289"/>
                <a:gd name="connsiteX15682" fmla="*/ 3424001 w 6552172"/>
                <a:gd name="connsiteY15682" fmla="*/ 6372466 h 6415289"/>
                <a:gd name="connsiteX15683" fmla="*/ 3420248 w 6552172"/>
                <a:gd name="connsiteY15683" fmla="*/ 6368713 h 6415289"/>
                <a:gd name="connsiteX15684" fmla="*/ 3428835 w 6552172"/>
                <a:gd name="connsiteY15684" fmla="*/ 6367695 h 6415289"/>
                <a:gd name="connsiteX15685" fmla="*/ 3426545 w 6552172"/>
                <a:gd name="connsiteY15685" fmla="*/ 4166697 h 6415289"/>
                <a:gd name="connsiteX15686" fmla="*/ 3425909 w 6552172"/>
                <a:gd name="connsiteY15686" fmla="*/ 4145134 h 6415289"/>
                <a:gd name="connsiteX15687" fmla="*/ 3430744 w 6552172"/>
                <a:gd name="connsiteY15687" fmla="*/ 4149587 h 6415289"/>
                <a:gd name="connsiteX15688" fmla="*/ 3431443 w 6552172"/>
                <a:gd name="connsiteY15688" fmla="*/ 4162308 h 6415289"/>
                <a:gd name="connsiteX15689" fmla="*/ 3426545 w 6552172"/>
                <a:gd name="connsiteY15689" fmla="*/ 4166634 h 6415289"/>
                <a:gd name="connsiteX15690" fmla="*/ 3429408 w 6552172"/>
                <a:gd name="connsiteY15690" fmla="*/ 650176 h 6415289"/>
                <a:gd name="connsiteX15691" fmla="*/ 3442702 w 6552172"/>
                <a:gd name="connsiteY15691" fmla="*/ 651385 h 6415289"/>
                <a:gd name="connsiteX15692" fmla="*/ 3438186 w 6552172"/>
                <a:gd name="connsiteY15692" fmla="*/ 659145 h 6415289"/>
                <a:gd name="connsiteX15693" fmla="*/ 3429408 w 6552172"/>
                <a:gd name="connsiteY15693" fmla="*/ 650113 h 6415289"/>
                <a:gd name="connsiteX15694" fmla="*/ 3433479 w 6552172"/>
                <a:gd name="connsiteY15694" fmla="*/ 316048 h 6415289"/>
                <a:gd name="connsiteX15695" fmla="*/ 3436786 w 6552172"/>
                <a:gd name="connsiteY15695" fmla="*/ 312868 h 6415289"/>
                <a:gd name="connsiteX15696" fmla="*/ 3438186 w 6552172"/>
                <a:gd name="connsiteY15696" fmla="*/ 316048 h 6415289"/>
                <a:gd name="connsiteX15697" fmla="*/ 3434878 w 6552172"/>
                <a:gd name="connsiteY15697" fmla="*/ 319165 h 6415289"/>
                <a:gd name="connsiteX15698" fmla="*/ 3433479 w 6552172"/>
                <a:gd name="connsiteY15698" fmla="*/ 315984 h 6415289"/>
                <a:gd name="connsiteX15699" fmla="*/ 3432588 w 6552172"/>
                <a:gd name="connsiteY15699" fmla="*/ 4439190 h 6415289"/>
                <a:gd name="connsiteX15700" fmla="*/ 3451670 w 6552172"/>
                <a:gd name="connsiteY15700" fmla="*/ 4445869 h 6415289"/>
                <a:gd name="connsiteX15701" fmla="*/ 3446963 w 6552172"/>
                <a:gd name="connsiteY15701" fmla="*/ 4449622 h 6415289"/>
                <a:gd name="connsiteX15702" fmla="*/ 3432588 w 6552172"/>
                <a:gd name="connsiteY15702" fmla="*/ 4439127 h 6415289"/>
                <a:gd name="connsiteX15703" fmla="*/ 3450462 w 6552172"/>
                <a:gd name="connsiteY15703" fmla="*/ 4371385 h 6415289"/>
                <a:gd name="connsiteX15704" fmla="*/ 3453515 w 6552172"/>
                <a:gd name="connsiteY15704" fmla="*/ 4369986 h 6415289"/>
                <a:gd name="connsiteX15705" fmla="*/ 3456631 w 6552172"/>
                <a:gd name="connsiteY15705" fmla="*/ 4373357 h 6415289"/>
                <a:gd name="connsiteX15706" fmla="*/ 3453515 w 6552172"/>
                <a:gd name="connsiteY15706" fmla="*/ 4374693 h 6415289"/>
                <a:gd name="connsiteX15707" fmla="*/ 3450462 w 6552172"/>
                <a:gd name="connsiteY15707" fmla="*/ 4371392 h 6415289"/>
                <a:gd name="connsiteX15708" fmla="*/ 3450462 w 6552172"/>
                <a:gd name="connsiteY15708" fmla="*/ 4371385 h 6415289"/>
                <a:gd name="connsiteX15709" fmla="*/ 3454914 w 6552172"/>
                <a:gd name="connsiteY15709" fmla="*/ 4415592 h 6415289"/>
                <a:gd name="connsiteX15710" fmla="*/ 3459748 w 6552172"/>
                <a:gd name="connsiteY15710" fmla="*/ 4418773 h 6415289"/>
                <a:gd name="connsiteX15711" fmla="*/ 3456892 w 6552172"/>
                <a:gd name="connsiteY15711" fmla="*/ 4421889 h 6415289"/>
                <a:gd name="connsiteX15712" fmla="*/ 3456822 w 6552172"/>
                <a:gd name="connsiteY15712" fmla="*/ 4421889 h 6415289"/>
                <a:gd name="connsiteX15713" fmla="*/ 3451988 w 6552172"/>
                <a:gd name="connsiteY15713" fmla="*/ 4418773 h 6415289"/>
                <a:gd name="connsiteX15714" fmla="*/ 3455041 w 6552172"/>
                <a:gd name="connsiteY15714" fmla="*/ 4415592 h 6415289"/>
                <a:gd name="connsiteX15715" fmla="*/ 3458476 w 6552172"/>
                <a:gd name="connsiteY15715" fmla="*/ 4060092 h 6415289"/>
                <a:gd name="connsiteX15716" fmla="*/ 3453515 w 6552172"/>
                <a:gd name="connsiteY15716" fmla="*/ 4055130 h 6415289"/>
                <a:gd name="connsiteX15717" fmla="*/ 3462102 w 6552172"/>
                <a:gd name="connsiteY15717" fmla="*/ 4056339 h 6415289"/>
                <a:gd name="connsiteX15718" fmla="*/ 3458604 w 6552172"/>
                <a:gd name="connsiteY15718" fmla="*/ 4060092 h 6415289"/>
                <a:gd name="connsiteX15719" fmla="*/ 3453578 w 6552172"/>
                <a:gd name="connsiteY15719" fmla="*/ 2113713 h 6415289"/>
                <a:gd name="connsiteX15720" fmla="*/ 3485382 w 6552172"/>
                <a:gd name="connsiteY15720" fmla="*/ 2112632 h 6415289"/>
                <a:gd name="connsiteX15721" fmla="*/ 3498549 w 6552172"/>
                <a:gd name="connsiteY15721" fmla="*/ 2123763 h 6415289"/>
                <a:gd name="connsiteX15722" fmla="*/ 3501793 w 6552172"/>
                <a:gd name="connsiteY15722" fmla="*/ 2133877 h 6415289"/>
                <a:gd name="connsiteX15723" fmla="*/ 3499821 w 6552172"/>
                <a:gd name="connsiteY15723" fmla="*/ 2132477 h 6415289"/>
                <a:gd name="connsiteX15724" fmla="*/ 3491297 w 6552172"/>
                <a:gd name="connsiteY15724" fmla="*/ 2124653 h 6415289"/>
                <a:gd name="connsiteX15725" fmla="*/ 3475714 w 6552172"/>
                <a:gd name="connsiteY15725" fmla="*/ 2115748 h 6415289"/>
                <a:gd name="connsiteX15726" fmla="*/ 3465982 w 6552172"/>
                <a:gd name="connsiteY15726" fmla="*/ 2115748 h 6415289"/>
                <a:gd name="connsiteX15727" fmla="*/ 3453706 w 6552172"/>
                <a:gd name="connsiteY15727" fmla="*/ 2113395 h 6415289"/>
                <a:gd name="connsiteX15728" fmla="*/ 3476795 w 6552172"/>
                <a:gd name="connsiteY15728" fmla="*/ 895191 h 6415289"/>
                <a:gd name="connsiteX15729" fmla="*/ 3480102 w 6552172"/>
                <a:gd name="connsiteY15729" fmla="*/ 892074 h 6415289"/>
                <a:gd name="connsiteX15730" fmla="*/ 3481438 w 6552172"/>
                <a:gd name="connsiteY15730" fmla="*/ 895191 h 6415289"/>
                <a:gd name="connsiteX15731" fmla="*/ 3478131 w 6552172"/>
                <a:gd name="connsiteY15731" fmla="*/ 898371 h 6415289"/>
                <a:gd name="connsiteX15732" fmla="*/ 3478131 w 6552172"/>
                <a:gd name="connsiteY15732" fmla="*/ 898371 h 6415289"/>
                <a:gd name="connsiteX15733" fmla="*/ 3476922 w 6552172"/>
                <a:gd name="connsiteY15733" fmla="*/ 894873 h 6415289"/>
                <a:gd name="connsiteX15734" fmla="*/ 3511016 w 6552172"/>
                <a:gd name="connsiteY15734" fmla="*/ 918089 h 6415289"/>
                <a:gd name="connsiteX15735" fmla="*/ 3505673 w 6552172"/>
                <a:gd name="connsiteY15735" fmla="*/ 927758 h 6415289"/>
                <a:gd name="connsiteX15736" fmla="*/ 3491170 w 6552172"/>
                <a:gd name="connsiteY15736" fmla="*/ 925659 h 6415289"/>
                <a:gd name="connsiteX15737" fmla="*/ 3496132 w 6552172"/>
                <a:gd name="connsiteY15737" fmla="*/ 898562 h 6415289"/>
                <a:gd name="connsiteX15738" fmla="*/ 3511143 w 6552172"/>
                <a:gd name="connsiteY15738" fmla="*/ 917771 h 6415289"/>
                <a:gd name="connsiteX15739" fmla="*/ 3496958 w 6552172"/>
                <a:gd name="connsiteY15739" fmla="*/ 593184 h 6415289"/>
                <a:gd name="connsiteX15740" fmla="*/ 3500139 w 6552172"/>
                <a:gd name="connsiteY15740" fmla="*/ 590004 h 6415289"/>
                <a:gd name="connsiteX15741" fmla="*/ 3500202 w 6552172"/>
                <a:gd name="connsiteY15741" fmla="*/ 590004 h 6415289"/>
                <a:gd name="connsiteX15742" fmla="*/ 3501602 w 6552172"/>
                <a:gd name="connsiteY15742" fmla="*/ 593184 h 6415289"/>
                <a:gd name="connsiteX15743" fmla="*/ 3498294 w 6552172"/>
                <a:gd name="connsiteY15743" fmla="*/ 596301 h 6415289"/>
                <a:gd name="connsiteX15744" fmla="*/ 3497086 w 6552172"/>
                <a:gd name="connsiteY15744" fmla="*/ 592866 h 6415289"/>
                <a:gd name="connsiteX15745" fmla="*/ 3500139 w 6552172"/>
                <a:gd name="connsiteY15745" fmla="*/ 2018557 h 6415289"/>
                <a:gd name="connsiteX15746" fmla="*/ 3497658 w 6552172"/>
                <a:gd name="connsiteY15746" fmla="*/ 2013532 h 6415289"/>
                <a:gd name="connsiteX15747" fmla="*/ 3509362 w 6552172"/>
                <a:gd name="connsiteY15747" fmla="*/ 2018366 h 6415289"/>
                <a:gd name="connsiteX15748" fmla="*/ 3500266 w 6552172"/>
                <a:gd name="connsiteY15748" fmla="*/ 2018239 h 6415289"/>
                <a:gd name="connsiteX15749" fmla="*/ 3506500 w 6552172"/>
                <a:gd name="connsiteY15749" fmla="*/ 2162945 h 6415289"/>
                <a:gd name="connsiteX15750" fmla="*/ 3503383 w 6552172"/>
                <a:gd name="connsiteY15750" fmla="*/ 2167906 h 6415289"/>
                <a:gd name="connsiteX15751" fmla="*/ 3500266 w 6552172"/>
                <a:gd name="connsiteY15751" fmla="*/ 2164917 h 6415289"/>
                <a:gd name="connsiteX15752" fmla="*/ 3503383 w 6552172"/>
                <a:gd name="connsiteY15752" fmla="*/ 2160019 h 6415289"/>
                <a:gd name="connsiteX15753" fmla="*/ 3506372 w 6552172"/>
                <a:gd name="connsiteY15753" fmla="*/ 2162627 h 6415289"/>
                <a:gd name="connsiteX15754" fmla="*/ 3505164 w 6552172"/>
                <a:gd name="connsiteY15754" fmla="*/ 1468037 h 6415289"/>
                <a:gd name="connsiteX15755" fmla="*/ 3505164 w 6552172"/>
                <a:gd name="connsiteY15755" fmla="*/ 1474906 h 6415289"/>
                <a:gd name="connsiteX15756" fmla="*/ 3498530 w 6552172"/>
                <a:gd name="connsiteY15756" fmla="*/ 1472619 h 6415289"/>
                <a:gd name="connsiteX15757" fmla="*/ 3498294 w 6552172"/>
                <a:gd name="connsiteY15757" fmla="*/ 1472044 h 6415289"/>
                <a:gd name="connsiteX15758" fmla="*/ 3505164 w 6552172"/>
                <a:gd name="connsiteY15758" fmla="*/ 1468037 h 6415289"/>
                <a:gd name="connsiteX15759" fmla="*/ 3506881 w 6552172"/>
                <a:gd name="connsiteY15759" fmla="*/ 1964618 h 6415289"/>
                <a:gd name="connsiteX15760" fmla="*/ 3502047 w 6552172"/>
                <a:gd name="connsiteY15760" fmla="*/ 1957875 h 6415289"/>
                <a:gd name="connsiteX15761" fmla="*/ 3509489 w 6552172"/>
                <a:gd name="connsiteY15761" fmla="*/ 1961692 h 6415289"/>
                <a:gd name="connsiteX15762" fmla="*/ 3506881 w 6552172"/>
                <a:gd name="connsiteY15762" fmla="*/ 1964618 h 6415289"/>
                <a:gd name="connsiteX15763" fmla="*/ 3490407 w 6552172"/>
                <a:gd name="connsiteY15763" fmla="*/ 243536 h 6415289"/>
                <a:gd name="connsiteX15764" fmla="*/ 3484682 w 6552172"/>
                <a:gd name="connsiteY15764" fmla="*/ 237748 h 6415289"/>
                <a:gd name="connsiteX15765" fmla="*/ 3488117 w 6552172"/>
                <a:gd name="connsiteY15765" fmla="*/ 236412 h 6415289"/>
                <a:gd name="connsiteX15766" fmla="*/ 3490407 w 6552172"/>
                <a:gd name="connsiteY15766" fmla="*/ 243536 h 6415289"/>
                <a:gd name="connsiteX15767" fmla="*/ 3488626 w 6552172"/>
                <a:gd name="connsiteY15767" fmla="*/ 1926899 h 6415289"/>
                <a:gd name="connsiteX15768" fmla="*/ 3489771 w 6552172"/>
                <a:gd name="connsiteY15768" fmla="*/ 1931606 h 6415289"/>
                <a:gd name="connsiteX15769" fmla="*/ 3490979 w 6552172"/>
                <a:gd name="connsiteY15769" fmla="*/ 1936313 h 6415289"/>
                <a:gd name="connsiteX15770" fmla="*/ 3493969 w 6552172"/>
                <a:gd name="connsiteY15770" fmla="*/ 1939426 h 6415289"/>
                <a:gd name="connsiteX15771" fmla="*/ 3493969 w 6552172"/>
                <a:gd name="connsiteY15771" fmla="*/ 1939493 h 6415289"/>
                <a:gd name="connsiteX15772" fmla="*/ 3485573 w 6552172"/>
                <a:gd name="connsiteY15772" fmla="*/ 1936694 h 6415289"/>
                <a:gd name="connsiteX15773" fmla="*/ 3488626 w 6552172"/>
                <a:gd name="connsiteY15773" fmla="*/ 1926899 h 6415289"/>
                <a:gd name="connsiteX15774" fmla="*/ 3475332 w 6552172"/>
                <a:gd name="connsiteY15774" fmla="*/ 4159510 h 6415289"/>
                <a:gd name="connsiteX15775" fmla="*/ 3478449 w 6552172"/>
                <a:gd name="connsiteY15775" fmla="*/ 4154612 h 6415289"/>
                <a:gd name="connsiteX15776" fmla="*/ 3481566 w 6552172"/>
                <a:gd name="connsiteY15776" fmla="*/ 4157601 h 6415289"/>
                <a:gd name="connsiteX15777" fmla="*/ 3481566 w 6552172"/>
                <a:gd name="connsiteY15777" fmla="*/ 4157601 h 6415289"/>
                <a:gd name="connsiteX15778" fmla="*/ 3478449 w 6552172"/>
                <a:gd name="connsiteY15778" fmla="*/ 4162499 h 6415289"/>
                <a:gd name="connsiteX15779" fmla="*/ 3475332 w 6552172"/>
                <a:gd name="connsiteY15779" fmla="*/ 4159382 h 6415289"/>
                <a:gd name="connsiteX15780" fmla="*/ 3478449 w 6552172"/>
                <a:gd name="connsiteY15780" fmla="*/ 4173503 h 6415289"/>
                <a:gd name="connsiteX15781" fmla="*/ 3471452 w 6552172"/>
                <a:gd name="connsiteY15781" fmla="*/ 4177892 h 6415289"/>
                <a:gd name="connsiteX15782" fmla="*/ 3475714 w 6552172"/>
                <a:gd name="connsiteY15782" fmla="*/ 4167206 h 6415289"/>
                <a:gd name="connsiteX15783" fmla="*/ 3478449 w 6552172"/>
                <a:gd name="connsiteY15783" fmla="*/ 4173376 h 6415289"/>
                <a:gd name="connsiteX15784" fmla="*/ 3480484 w 6552172"/>
                <a:gd name="connsiteY15784" fmla="*/ 3265766 h 6415289"/>
                <a:gd name="connsiteX15785" fmla="*/ 3486527 w 6552172"/>
                <a:gd name="connsiteY15785" fmla="*/ 3261059 h 6415289"/>
                <a:gd name="connsiteX15786" fmla="*/ 3490852 w 6552172"/>
                <a:gd name="connsiteY15786" fmla="*/ 3265759 h 6415289"/>
                <a:gd name="connsiteX15787" fmla="*/ 3490852 w 6552172"/>
                <a:gd name="connsiteY15787" fmla="*/ 3265766 h 6415289"/>
                <a:gd name="connsiteX15788" fmla="*/ 3484612 w 6552172"/>
                <a:gd name="connsiteY15788" fmla="*/ 3270492 h 6415289"/>
                <a:gd name="connsiteX15789" fmla="*/ 3484491 w 6552172"/>
                <a:gd name="connsiteY15789" fmla="*/ 3270473 h 6415289"/>
                <a:gd name="connsiteX15790" fmla="*/ 3480484 w 6552172"/>
                <a:gd name="connsiteY15790" fmla="*/ 3265638 h 6415289"/>
                <a:gd name="connsiteX15791" fmla="*/ 3481566 w 6552172"/>
                <a:gd name="connsiteY15791" fmla="*/ 2520099 h 6415289"/>
                <a:gd name="connsiteX15792" fmla="*/ 3487036 w 6552172"/>
                <a:gd name="connsiteY15792" fmla="*/ 2515965 h 6415289"/>
                <a:gd name="connsiteX15793" fmla="*/ 3491806 w 6552172"/>
                <a:gd name="connsiteY15793" fmla="*/ 2520163 h 6415289"/>
                <a:gd name="connsiteX15794" fmla="*/ 3481566 w 6552172"/>
                <a:gd name="connsiteY15794" fmla="*/ 2519972 h 6415289"/>
                <a:gd name="connsiteX15795" fmla="*/ 3481566 w 6552172"/>
                <a:gd name="connsiteY15795" fmla="*/ 2151687 h 6415289"/>
                <a:gd name="connsiteX15796" fmla="*/ 3490152 w 6552172"/>
                <a:gd name="connsiteY15796" fmla="*/ 2152959 h 6415289"/>
                <a:gd name="connsiteX15797" fmla="*/ 3486463 w 6552172"/>
                <a:gd name="connsiteY15797" fmla="*/ 2156711 h 6415289"/>
                <a:gd name="connsiteX15798" fmla="*/ 3481566 w 6552172"/>
                <a:gd name="connsiteY15798" fmla="*/ 2151562 h 6415289"/>
                <a:gd name="connsiteX15799" fmla="*/ 3481566 w 6552172"/>
                <a:gd name="connsiteY15799" fmla="*/ 2151559 h 6415289"/>
                <a:gd name="connsiteX15800" fmla="*/ 3489517 w 6552172"/>
                <a:gd name="connsiteY15800" fmla="*/ 2257402 h 6415289"/>
                <a:gd name="connsiteX15801" fmla="*/ 3484682 w 6552172"/>
                <a:gd name="connsiteY15801" fmla="*/ 2254221 h 6415289"/>
                <a:gd name="connsiteX15802" fmla="*/ 3487608 w 6552172"/>
                <a:gd name="connsiteY15802" fmla="*/ 2251105 h 6415289"/>
                <a:gd name="connsiteX15803" fmla="*/ 3492379 w 6552172"/>
                <a:gd name="connsiteY15803" fmla="*/ 2254221 h 6415289"/>
                <a:gd name="connsiteX15804" fmla="*/ 3489517 w 6552172"/>
                <a:gd name="connsiteY15804" fmla="*/ 2257274 h 6415289"/>
                <a:gd name="connsiteX15805" fmla="*/ 3484682 w 6552172"/>
                <a:gd name="connsiteY15805" fmla="*/ 4351222 h 6415289"/>
                <a:gd name="connsiteX15806" fmla="*/ 3487735 w 6552172"/>
                <a:gd name="connsiteY15806" fmla="*/ 4354593 h 6415289"/>
                <a:gd name="connsiteX15807" fmla="*/ 3484682 w 6552172"/>
                <a:gd name="connsiteY15807" fmla="*/ 4355992 h 6415289"/>
                <a:gd name="connsiteX15808" fmla="*/ 3481566 w 6552172"/>
                <a:gd name="connsiteY15808" fmla="*/ 4352627 h 6415289"/>
                <a:gd name="connsiteX15809" fmla="*/ 3481566 w 6552172"/>
                <a:gd name="connsiteY15809" fmla="*/ 4352621 h 6415289"/>
                <a:gd name="connsiteX15810" fmla="*/ 3484682 w 6552172"/>
                <a:gd name="connsiteY15810" fmla="*/ 4351094 h 6415289"/>
                <a:gd name="connsiteX15811" fmla="*/ 3486209 w 6552172"/>
                <a:gd name="connsiteY15811" fmla="*/ 6344415 h 6415289"/>
                <a:gd name="connsiteX15812" fmla="*/ 3493969 w 6552172"/>
                <a:gd name="connsiteY15812" fmla="*/ 6346196 h 6415289"/>
                <a:gd name="connsiteX15813" fmla="*/ 3489135 w 6552172"/>
                <a:gd name="connsiteY15813" fmla="*/ 6347595 h 6415289"/>
                <a:gd name="connsiteX15814" fmla="*/ 3486209 w 6552172"/>
                <a:gd name="connsiteY15814" fmla="*/ 6344288 h 6415289"/>
                <a:gd name="connsiteX15815" fmla="*/ 3492061 w 6552172"/>
                <a:gd name="connsiteY15815" fmla="*/ 4442562 h 6415289"/>
                <a:gd name="connsiteX15816" fmla="*/ 3493969 w 6552172"/>
                <a:gd name="connsiteY15816" fmla="*/ 4436201 h 6415289"/>
                <a:gd name="connsiteX15817" fmla="*/ 3500330 w 6552172"/>
                <a:gd name="connsiteY15817" fmla="*/ 4434865 h 6415289"/>
                <a:gd name="connsiteX15818" fmla="*/ 3502810 w 6552172"/>
                <a:gd name="connsiteY15818" fmla="*/ 4443706 h 6415289"/>
                <a:gd name="connsiteX15819" fmla="*/ 3492061 w 6552172"/>
                <a:gd name="connsiteY15819" fmla="*/ 4442116 h 6415289"/>
                <a:gd name="connsiteX15820" fmla="*/ 3507899 w 6552172"/>
                <a:gd name="connsiteY15820" fmla="*/ 4457000 h 6415289"/>
                <a:gd name="connsiteX15821" fmla="*/ 3512542 w 6552172"/>
                <a:gd name="connsiteY15821" fmla="*/ 4460117 h 6415289"/>
                <a:gd name="connsiteX15822" fmla="*/ 3507899 w 6552172"/>
                <a:gd name="connsiteY15822" fmla="*/ 4463234 h 6415289"/>
                <a:gd name="connsiteX15823" fmla="*/ 3503256 w 6552172"/>
                <a:gd name="connsiteY15823" fmla="*/ 4460117 h 6415289"/>
                <a:gd name="connsiteX15824" fmla="*/ 3507708 w 6552172"/>
                <a:gd name="connsiteY15824" fmla="*/ 4456555 h 6415289"/>
                <a:gd name="connsiteX15825" fmla="*/ 3505545 w 6552172"/>
                <a:gd name="connsiteY15825" fmla="*/ 2299828 h 6415289"/>
                <a:gd name="connsiteX15826" fmla="*/ 3509807 w 6552172"/>
                <a:gd name="connsiteY15826" fmla="*/ 2290923 h 6415289"/>
                <a:gd name="connsiteX15827" fmla="*/ 3512542 w 6552172"/>
                <a:gd name="connsiteY15827" fmla="*/ 2297283 h 6415289"/>
                <a:gd name="connsiteX15828" fmla="*/ 3505545 w 6552172"/>
                <a:gd name="connsiteY15828" fmla="*/ 2299382 h 6415289"/>
                <a:gd name="connsiteX15829" fmla="*/ 3508344 w 6552172"/>
                <a:gd name="connsiteY15829" fmla="*/ 2032677 h 6415289"/>
                <a:gd name="connsiteX15830" fmla="*/ 3514005 w 6552172"/>
                <a:gd name="connsiteY15830" fmla="*/ 2030897 h 6415289"/>
                <a:gd name="connsiteX15831" fmla="*/ 3512924 w 6552172"/>
                <a:gd name="connsiteY15831" fmla="*/ 2035603 h 6415289"/>
                <a:gd name="connsiteX15832" fmla="*/ 3508344 w 6552172"/>
                <a:gd name="connsiteY15832" fmla="*/ 2032296 h 6415289"/>
                <a:gd name="connsiteX15833" fmla="*/ 3514069 w 6552172"/>
                <a:gd name="connsiteY15833" fmla="*/ 891756 h 6415289"/>
                <a:gd name="connsiteX15834" fmla="*/ 3510761 w 6552172"/>
                <a:gd name="connsiteY15834" fmla="*/ 894873 h 6415289"/>
                <a:gd name="connsiteX15835" fmla="*/ 3509426 w 6552172"/>
                <a:gd name="connsiteY15835" fmla="*/ 891756 h 6415289"/>
                <a:gd name="connsiteX15836" fmla="*/ 3512606 w 6552172"/>
                <a:gd name="connsiteY15836" fmla="*/ 888575 h 6415289"/>
                <a:gd name="connsiteX15837" fmla="*/ 3512670 w 6552172"/>
                <a:gd name="connsiteY15837" fmla="*/ 888576 h 6415289"/>
                <a:gd name="connsiteX15838" fmla="*/ 3514069 w 6552172"/>
                <a:gd name="connsiteY15838" fmla="*/ 891756 h 6415289"/>
                <a:gd name="connsiteX15839" fmla="*/ 3510634 w 6552172"/>
                <a:gd name="connsiteY15839" fmla="*/ 734456 h 6415289"/>
                <a:gd name="connsiteX15840" fmla="*/ 3507517 w 6552172"/>
                <a:gd name="connsiteY15840" fmla="*/ 729431 h 6415289"/>
                <a:gd name="connsiteX15841" fmla="*/ 3509426 w 6552172"/>
                <a:gd name="connsiteY15841" fmla="*/ 723070 h 6415289"/>
                <a:gd name="connsiteX15842" fmla="*/ 3512479 w 6552172"/>
                <a:gd name="connsiteY15842" fmla="*/ 723452 h 6415289"/>
                <a:gd name="connsiteX15843" fmla="*/ 3515595 w 6552172"/>
                <a:gd name="connsiteY15843" fmla="*/ 729812 h 6415289"/>
                <a:gd name="connsiteX15844" fmla="*/ 3510697 w 6552172"/>
                <a:gd name="connsiteY15844" fmla="*/ 734456 h 6415289"/>
                <a:gd name="connsiteX15845" fmla="*/ 3518903 w 6552172"/>
                <a:gd name="connsiteY15845" fmla="*/ 4258292 h 6415289"/>
                <a:gd name="connsiteX15846" fmla="*/ 3520239 w 6552172"/>
                <a:gd name="connsiteY15846" fmla="*/ 4261472 h 6415289"/>
                <a:gd name="connsiteX15847" fmla="*/ 3516995 w 6552172"/>
                <a:gd name="connsiteY15847" fmla="*/ 4264589 h 6415289"/>
                <a:gd name="connsiteX15848" fmla="*/ 3515595 w 6552172"/>
                <a:gd name="connsiteY15848" fmla="*/ 4261472 h 6415289"/>
                <a:gd name="connsiteX15849" fmla="*/ 3518903 w 6552172"/>
                <a:gd name="connsiteY15849" fmla="*/ 4258292 h 6415289"/>
                <a:gd name="connsiteX15850" fmla="*/ 3518967 w 6552172"/>
                <a:gd name="connsiteY15850" fmla="*/ 4258292 h 6415289"/>
                <a:gd name="connsiteX15851" fmla="*/ 3512542 w 6552172"/>
                <a:gd name="connsiteY15851" fmla="*/ 120901 h 6415289"/>
                <a:gd name="connsiteX15852" fmla="*/ 3513941 w 6552172"/>
                <a:gd name="connsiteY15852" fmla="*/ 124018 h 6415289"/>
                <a:gd name="connsiteX15853" fmla="*/ 3510634 w 6552172"/>
                <a:gd name="connsiteY15853" fmla="*/ 127198 h 6415289"/>
                <a:gd name="connsiteX15854" fmla="*/ 3509298 w 6552172"/>
                <a:gd name="connsiteY15854" fmla="*/ 124018 h 6415289"/>
                <a:gd name="connsiteX15855" fmla="*/ 3512529 w 6552172"/>
                <a:gd name="connsiteY15855" fmla="*/ 120888 h 6415289"/>
                <a:gd name="connsiteX15856" fmla="*/ 3512733 w 6552172"/>
                <a:gd name="connsiteY15856" fmla="*/ 120901 h 6415289"/>
                <a:gd name="connsiteX15857" fmla="*/ 3510507 w 6552172"/>
                <a:gd name="connsiteY15857" fmla="*/ 218411 h 6415289"/>
                <a:gd name="connsiteX15858" fmla="*/ 3516868 w 6552172"/>
                <a:gd name="connsiteY15858" fmla="*/ 223118 h 6415289"/>
                <a:gd name="connsiteX15859" fmla="*/ 3510507 w 6552172"/>
                <a:gd name="connsiteY15859" fmla="*/ 225789 h 6415289"/>
                <a:gd name="connsiteX15860" fmla="*/ 3510697 w 6552172"/>
                <a:gd name="connsiteY15860" fmla="*/ 218411 h 6415289"/>
                <a:gd name="connsiteX15861" fmla="*/ 3506754 w 6552172"/>
                <a:gd name="connsiteY15861" fmla="*/ 233422 h 6415289"/>
                <a:gd name="connsiteX15862" fmla="*/ 3500393 w 6552172"/>
                <a:gd name="connsiteY15862" fmla="*/ 237493 h 6415289"/>
                <a:gd name="connsiteX15863" fmla="*/ 3500075 w 6552172"/>
                <a:gd name="connsiteY15863" fmla="*/ 232659 h 6415289"/>
                <a:gd name="connsiteX15864" fmla="*/ 3506945 w 6552172"/>
                <a:gd name="connsiteY15864" fmla="*/ 233740 h 6415289"/>
                <a:gd name="connsiteX15865" fmla="*/ 3499948 w 6552172"/>
                <a:gd name="connsiteY15865" fmla="*/ 202700 h 6415289"/>
                <a:gd name="connsiteX15866" fmla="*/ 3497086 w 6552172"/>
                <a:gd name="connsiteY15866" fmla="*/ 205880 h 6415289"/>
                <a:gd name="connsiteX15867" fmla="*/ 3492188 w 6552172"/>
                <a:gd name="connsiteY15867" fmla="*/ 202700 h 6415289"/>
                <a:gd name="connsiteX15868" fmla="*/ 3495178 w 6552172"/>
                <a:gd name="connsiteY15868" fmla="*/ 199583 h 6415289"/>
                <a:gd name="connsiteX15869" fmla="*/ 3500139 w 6552172"/>
                <a:gd name="connsiteY15869" fmla="*/ 202700 h 6415289"/>
                <a:gd name="connsiteX15870" fmla="*/ 3493969 w 6552172"/>
                <a:gd name="connsiteY15870" fmla="*/ 21928 h 6415289"/>
                <a:gd name="connsiteX15871" fmla="*/ 3496895 w 6552172"/>
                <a:gd name="connsiteY15871" fmla="*/ 28289 h 6415289"/>
                <a:gd name="connsiteX15872" fmla="*/ 3489135 w 6552172"/>
                <a:gd name="connsiteY15872" fmla="*/ 29688 h 6415289"/>
                <a:gd name="connsiteX15873" fmla="*/ 3494160 w 6552172"/>
                <a:gd name="connsiteY15873" fmla="*/ 21928 h 6415289"/>
                <a:gd name="connsiteX15874" fmla="*/ 3490470 w 6552172"/>
                <a:gd name="connsiteY15874" fmla="*/ 163264 h 6415289"/>
                <a:gd name="connsiteX15875" fmla="*/ 3487163 w 6552172"/>
                <a:gd name="connsiteY15875" fmla="*/ 172296 h 6415289"/>
                <a:gd name="connsiteX15876" fmla="*/ 3482901 w 6552172"/>
                <a:gd name="connsiteY15876" fmla="*/ 179674 h 6415289"/>
                <a:gd name="connsiteX15877" fmla="*/ 3486718 w 6552172"/>
                <a:gd name="connsiteY15877" fmla="*/ 190933 h 6415289"/>
                <a:gd name="connsiteX15878" fmla="*/ 3484937 w 6552172"/>
                <a:gd name="connsiteY15878" fmla="*/ 196403 h 6415289"/>
                <a:gd name="connsiteX15879" fmla="*/ 3476032 w 6552172"/>
                <a:gd name="connsiteY15879" fmla="*/ 177893 h 6415289"/>
                <a:gd name="connsiteX15880" fmla="*/ 3490661 w 6552172"/>
                <a:gd name="connsiteY15880" fmla="*/ 163264 h 6415289"/>
                <a:gd name="connsiteX15881" fmla="*/ 3465854 w 6552172"/>
                <a:gd name="connsiteY15881" fmla="*/ 732866 h 6415289"/>
                <a:gd name="connsiteX15882" fmla="*/ 3470498 w 6552172"/>
                <a:gd name="connsiteY15882" fmla="*/ 737572 h 6415289"/>
                <a:gd name="connsiteX15883" fmla="*/ 3475141 w 6552172"/>
                <a:gd name="connsiteY15883" fmla="*/ 742216 h 6415289"/>
                <a:gd name="connsiteX15884" fmla="*/ 3475141 w 6552172"/>
                <a:gd name="connsiteY15884" fmla="*/ 742279 h 6415289"/>
                <a:gd name="connsiteX15885" fmla="*/ 3461593 w 6552172"/>
                <a:gd name="connsiteY15885" fmla="*/ 741516 h 6415289"/>
                <a:gd name="connsiteX15886" fmla="*/ 3457904 w 6552172"/>
                <a:gd name="connsiteY15886" fmla="*/ 732039 h 6415289"/>
                <a:gd name="connsiteX15887" fmla="*/ 3460957 w 6552172"/>
                <a:gd name="connsiteY15887" fmla="*/ 728159 h 6415289"/>
                <a:gd name="connsiteX15888" fmla="*/ 3466039 w 6552172"/>
                <a:gd name="connsiteY15888" fmla="*/ 732732 h 6415289"/>
                <a:gd name="connsiteX15889" fmla="*/ 3466045 w 6552172"/>
                <a:gd name="connsiteY15889" fmla="*/ 732866 h 6415289"/>
                <a:gd name="connsiteX15890" fmla="*/ 3459494 w 6552172"/>
                <a:gd name="connsiteY15890" fmla="*/ 567487 h 6415289"/>
                <a:gd name="connsiteX15891" fmla="*/ 3462547 w 6552172"/>
                <a:gd name="connsiteY15891" fmla="*/ 570540 h 6415289"/>
                <a:gd name="connsiteX15892" fmla="*/ 3462547 w 6552172"/>
                <a:gd name="connsiteY15892" fmla="*/ 570604 h 6415289"/>
                <a:gd name="connsiteX15893" fmla="*/ 3459494 w 6552172"/>
                <a:gd name="connsiteY15893" fmla="*/ 573784 h 6415289"/>
                <a:gd name="connsiteX15894" fmla="*/ 3459494 w 6552172"/>
                <a:gd name="connsiteY15894" fmla="*/ 573784 h 6415289"/>
                <a:gd name="connsiteX15895" fmla="*/ 3456377 w 6552172"/>
                <a:gd name="connsiteY15895" fmla="*/ 570604 h 6415289"/>
                <a:gd name="connsiteX15896" fmla="*/ 3459653 w 6552172"/>
                <a:gd name="connsiteY15896" fmla="*/ 567659 h 6415289"/>
                <a:gd name="connsiteX15897" fmla="*/ 3459875 w 6552172"/>
                <a:gd name="connsiteY15897" fmla="*/ 567678 h 6415289"/>
                <a:gd name="connsiteX15898" fmla="*/ 3451734 w 6552172"/>
                <a:gd name="connsiteY15898" fmla="*/ 60920 h 6415289"/>
                <a:gd name="connsiteX15899" fmla="*/ 3455868 w 6552172"/>
                <a:gd name="connsiteY15899" fmla="*/ 64100 h 6415289"/>
                <a:gd name="connsiteX15900" fmla="*/ 3451734 w 6552172"/>
                <a:gd name="connsiteY15900" fmla="*/ 67217 h 6415289"/>
                <a:gd name="connsiteX15901" fmla="*/ 3447599 w 6552172"/>
                <a:gd name="connsiteY15901" fmla="*/ 64100 h 6415289"/>
                <a:gd name="connsiteX15902" fmla="*/ 3452116 w 6552172"/>
                <a:gd name="connsiteY15902" fmla="*/ 61110 h 6415289"/>
                <a:gd name="connsiteX15903" fmla="*/ 3442638 w 6552172"/>
                <a:gd name="connsiteY15903" fmla="*/ 136421 h 6415289"/>
                <a:gd name="connsiteX15904" fmla="*/ 3447090 w 6552172"/>
                <a:gd name="connsiteY15904" fmla="*/ 141192 h 6415289"/>
                <a:gd name="connsiteX15905" fmla="*/ 3436850 w 6552172"/>
                <a:gd name="connsiteY15905" fmla="*/ 143863 h 6415289"/>
                <a:gd name="connsiteX15906" fmla="*/ 3443020 w 6552172"/>
                <a:gd name="connsiteY15906" fmla="*/ 136612 h 6415289"/>
                <a:gd name="connsiteX15907" fmla="*/ 3431761 w 6552172"/>
                <a:gd name="connsiteY15907" fmla="*/ 171024 h 6415289"/>
                <a:gd name="connsiteX15908" fmla="*/ 3433097 w 6552172"/>
                <a:gd name="connsiteY15908" fmla="*/ 174204 h 6415289"/>
                <a:gd name="connsiteX15909" fmla="*/ 3429853 w 6552172"/>
                <a:gd name="connsiteY15909" fmla="*/ 177321 h 6415289"/>
                <a:gd name="connsiteX15910" fmla="*/ 3428453 w 6552172"/>
                <a:gd name="connsiteY15910" fmla="*/ 174204 h 6415289"/>
                <a:gd name="connsiteX15911" fmla="*/ 3432041 w 6552172"/>
                <a:gd name="connsiteY15911" fmla="*/ 171202 h 6415289"/>
                <a:gd name="connsiteX15912" fmla="*/ 3432143 w 6552172"/>
                <a:gd name="connsiteY15912" fmla="*/ 171214 h 6415289"/>
                <a:gd name="connsiteX15913" fmla="*/ 3431380 w 6552172"/>
                <a:gd name="connsiteY15913" fmla="*/ 297729 h 6415289"/>
                <a:gd name="connsiteX15914" fmla="*/ 3444101 w 6552172"/>
                <a:gd name="connsiteY15914" fmla="*/ 294803 h 6415289"/>
                <a:gd name="connsiteX15915" fmla="*/ 3450462 w 6552172"/>
                <a:gd name="connsiteY15915" fmla="*/ 294803 h 6415289"/>
                <a:gd name="connsiteX15916" fmla="*/ 3444419 w 6552172"/>
                <a:gd name="connsiteY15916" fmla="*/ 302818 h 6415289"/>
                <a:gd name="connsiteX15917" fmla="*/ 3425337 w 6552172"/>
                <a:gd name="connsiteY15917" fmla="*/ 298874 h 6415289"/>
                <a:gd name="connsiteX15918" fmla="*/ 3431761 w 6552172"/>
                <a:gd name="connsiteY15918" fmla="*/ 297920 h 6415289"/>
                <a:gd name="connsiteX15919" fmla="*/ 3422474 w 6552172"/>
                <a:gd name="connsiteY15919" fmla="*/ 57803 h 6415289"/>
                <a:gd name="connsiteX15920" fmla="*/ 3425400 w 6552172"/>
                <a:gd name="connsiteY15920" fmla="*/ 62510 h 6415289"/>
                <a:gd name="connsiteX15921" fmla="*/ 3418276 w 6552172"/>
                <a:gd name="connsiteY15921" fmla="*/ 65245 h 6415289"/>
                <a:gd name="connsiteX15922" fmla="*/ 3422856 w 6552172"/>
                <a:gd name="connsiteY15922" fmla="*/ 57994 h 6415289"/>
                <a:gd name="connsiteX15923" fmla="*/ 3418658 w 6552172"/>
                <a:gd name="connsiteY15923" fmla="*/ 227380 h 6415289"/>
                <a:gd name="connsiteX15924" fmla="*/ 3418658 w 6552172"/>
                <a:gd name="connsiteY15924" fmla="*/ 235267 h 6415289"/>
                <a:gd name="connsiteX15925" fmla="*/ 3417068 w 6552172"/>
                <a:gd name="connsiteY15925" fmla="*/ 231323 h 6415289"/>
                <a:gd name="connsiteX15926" fmla="*/ 3418658 w 6552172"/>
                <a:gd name="connsiteY15926" fmla="*/ 227380 h 6415289"/>
                <a:gd name="connsiteX15927" fmla="*/ 3419358 w 6552172"/>
                <a:gd name="connsiteY15927" fmla="*/ 306825 h 6415289"/>
                <a:gd name="connsiteX15928" fmla="*/ 3423620 w 6552172"/>
                <a:gd name="connsiteY15928" fmla="*/ 312804 h 6415289"/>
                <a:gd name="connsiteX15929" fmla="*/ 3418722 w 6552172"/>
                <a:gd name="connsiteY15929" fmla="*/ 323681 h 6415289"/>
                <a:gd name="connsiteX15930" fmla="*/ 3419231 w 6552172"/>
                <a:gd name="connsiteY15930" fmla="*/ 306507 h 6415289"/>
                <a:gd name="connsiteX15931" fmla="*/ 3421266 w 6552172"/>
                <a:gd name="connsiteY15931" fmla="*/ 2185208 h 6415289"/>
                <a:gd name="connsiteX15932" fmla="*/ 3425909 w 6552172"/>
                <a:gd name="connsiteY15932" fmla="*/ 2188133 h 6415289"/>
                <a:gd name="connsiteX15933" fmla="*/ 3418594 w 6552172"/>
                <a:gd name="connsiteY15933" fmla="*/ 2192459 h 6415289"/>
                <a:gd name="connsiteX15934" fmla="*/ 3421139 w 6552172"/>
                <a:gd name="connsiteY15934" fmla="*/ 2184889 h 6415289"/>
                <a:gd name="connsiteX15935" fmla="*/ 3392834 w 6552172"/>
                <a:gd name="connsiteY15935" fmla="*/ 212941 h 6415289"/>
                <a:gd name="connsiteX15936" fmla="*/ 3404219 w 6552172"/>
                <a:gd name="connsiteY15936" fmla="*/ 219301 h 6415289"/>
                <a:gd name="connsiteX15937" fmla="*/ 3396459 w 6552172"/>
                <a:gd name="connsiteY15937" fmla="*/ 221846 h 6415289"/>
                <a:gd name="connsiteX15938" fmla="*/ 3392706 w 6552172"/>
                <a:gd name="connsiteY15938" fmla="*/ 212623 h 6415289"/>
                <a:gd name="connsiteX15939" fmla="*/ 3394869 w 6552172"/>
                <a:gd name="connsiteY15939" fmla="*/ 2036812 h 6415289"/>
                <a:gd name="connsiteX15940" fmla="*/ 3391052 w 6552172"/>
                <a:gd name="connsiteY15940" fmla="*/ 2035222 h 6415289"/>
                <a:gd name="connsiteX15941" fmla="*/ 3398749 w 6552172"/>
                <a:gd name="connsiteY15941" fmla="*/ 2035222 h 6415289"/>
                <a:gd name="connsiteX15942" fmla="*/ 3394742 w 6552172"/>
                <a:gd name="connsiteY15942" fmla="*/ 2036494 h 6415289"/>
                <a:gd name="connsiteX15943" fmla="*/ 3396459 w 6552172"/>
                <a:gd name="connsiteY15943" fmla="*/ 2090814 h 6415289"/>
                <a:gd name="connsiteX15944" fmla="*/ 3393152 w 6552172"/>
                <a:gd name="connsiteY15944" fmla="*/ 2093931 h 6415289"/>
                <a:gd name="connsiteX15945" fmla="*/ 3391816 w 6552172"/>
                <a:gd name="connsiteY15945" fmla="*/ 2090814 h 6415289"/>
                <a:gd name="connsiteX15946" fmla="*/ 3394996 w 6552172"/>
                <a:gd name="connsiteY15946" fmla="*/ 2087633 h 6415289"/>
                <a:gd name="connsiteX15947" fmla="*/ 3395060 w 6552172"/>
                <a:gd name="connsiteY15947" fmla="*/ 2087634 h 6415289"/>
                <a:gd name="connsiteX15948" fmla="*/ 3396332 w 6552172"/>
                <a:gd name="connsiteY15948" fmla="*/ 2090496 h 6415289"/>
                <a:gd name="connsiteX15949" fmla="*/ 3390099 w 6552172"/>
                <a:gd name="connsiteY15949" fmla="*/ 325716 h 6415289"/>
                <a:gd name="connsiteX15950" fmla="*/ 3393406 w 6552172"/>
                <a:gd name="connsiteY15950" fmla="*/ 322599 h 6415289"/>
                <a:gd name="connsiteX15951" fmla="*/ 3394742 w 6552172"/>
                <a:gd name="connsiteY15951" fmla="*/ 325716 h 6415289"/>
                <a:gd name="connsiteX15952" fmla="*/ 3391498 w 6552172"/>
                <a:gd name="connsiteY15952" fmla="*/ 328833 h 6415289"/>
                <a:gd name="connsiteX15953" fmla="*/ 3391498 w 6552172"/>
                <a:gd name="connsiteY15953" fmla="*/ 328833 h 6415289"/>
                <a:gd name="connsiteX15954" fmla="*/ 3390099 w 6552172"/>
                <a:gd name="connsiteY15954" fmla="*/ 325398 h 6415289"/>
                <a:gd name="connsiteX15955" fmla="*/ 3402820 w 6552172"/>
                <a:gd name="connsiteY15955" fmla="*/ 2238701 h 6415289"/>
                <a:gd name="connsiteX15956" fmla="*/ 3399512 w 6552172"/>
                <a:gd name="connsiteY15956" fmla="*/ 2235521 h 6415289"/>
                <a:gd name="connsiteX15957" fmla="*/ 3400912 w 6552172"/>
                <a:gd name="connsiteY15957" fmla="*/ 2232404 h 6415289"/>
                <a:gd name="connsiteX15958" fmla="*/ 3404219 w 6552172"/>
                <a:gd name="connsiteY15958" fmla="*/ 2235521 h 6415289"/>
                <a:gd name="connsiteX15959" fmla="*/ 3402693 w 6552172"/>
                <a:gd name="connsiteY15959" fmla="*/ 2238383 h 6415289"/>
                <a:gd name="connsiteX15960" fmla="*/ 3403265 w 6552172"/>
                <a:gd name="connsiteY15960" fmla="*/ 6327305 h 6415289"/>
                <a:gd name="connsiteX15961" fmla="*/ 3399512 w 6552172"/>
                <a:gd name="connsiteY15961" fmla="*/ 6327305 h 6415289"/>
                <a:gd name="connsiteX15962" fmla="*/ 3402820 w 6552172"/>
                <a:gd name="connsiteY15962" fmla="*/ 6319545 h 6415289"/>
                <a:gd name="connsiteX15963" fmla="*/ 3403265 w 6552172"/>
                <a:gd name="connsiteY15963" fmla="*/ 6327305 h 6415289"/>
                <a:gd name="connsiteX15964" fmla="*/ 3383547 w 6552172"/>
                <a:gd name="connsiteY15964" fmla="*/ 2078347 h 6415289"/>
                <a:gd name="connsiteX15965" fmla="*/ 3388572 w 6552172"/>
                <a:gd name="connsiteY15965" fmla="*/ 2080065 h 6415289"/>
                <a:gd name="connsiteX15966" fmla="*/ 3380685 w 6552172"/>
                <a:gd name="connsiteY15966" fmla="*/ 2086934 h 6415289"/>
                <a:gd name="connsiteX15967" fmla="*/ 3383547 w 6552172"/>
                <a:gd name="connsiteY15967" fmla="*/ 2078347 h 6415289"/>
                <a:gd name="connsiteX15968" fmla="*/ 3385455 w 6552172"/>
                <a:gd name="connsiteY15968" fmla="*/ 6319036 h 6415289"/>
                <a:gd name="connsiteX15969" fmla="*/ 3384119 w 6552172"/>
                <a:gd name="connsiteY15969" fmla="*/ 6322153 h 6415289"/>
                <a:gd name="connsiteX15970" fmla="*/ 3380812 w 6552172"/>
                <a:gd name="connsiteY15970" fmla="*/ 6319036 h 6415289"/>
                <a:gd name="connsiteX15971" fmla="*/ 3382211 w 6552172"/>
                <a:gd name="connsiteY15971" fmla="*/ 6315919 h 6415289"/>
                <a:gd name="connsiteX15972" fmla="*/ 3385455 w 6552172"/>
                <a:gd name="connsiteY15972" fmla="*/ 6319036 h 6415289"/>
                <a:gd name="connsiteX15973" fmla="*/ 3385455 w 6552172"/>
                <a:gd name="connsiteY15973" fmla="*/ 6319163 h 6415289"/>
                <a:gd name="connsiteX15974" fmla="*/ 3383420 w 6552172"/>
                <a:gd name="connsiteY15974" fmla="*/ 6340599 h 6415289"/>
                <a:gd name="connsiteX15975" fmla="*/ 3392579 w 6552172"/>
                <a:gd name="connsiteY15975" fmla="*/ 6340599 h 6415289"/>
                <a:gd name="connsiteX15976" fmla="*/ 3386855 w 6552172"/>
                <a:gd name="connsiteY15976" fmla="*/ 6343970 h 6415289"/>
                <a:gd name="connsiteX15977" fmla="*/ 3383420 w 6552172"/>
                <a:gd name="connsiteY15977" fmla="*/ 6340726 h 6415289"/>
                <a:gd name="connsiteX15978" fmla="*/ 3374133 w 6552172"/>
                <a:gd name="connsiteY15978" fmla="*/ 4373 h 6415289"/>
                <a:gd name="connsiteX15979" fmla="*/ 3372479 w 6552172"/>
                <a:gd name="connsiteY15979" fmla="*/ 12642 h 6415289"/>
                <a:gd name="connsiteX15980" fmla="*/ 3365355 w 6552172"/>
                <a:gd name="connsiteY15980" fmla="*/ 14105 h 6415289"/>
                <a:gd name="connsiteX15981" fmla="*/ 3374133 w 6552172"/>
                <a:gd name="connsiteY15981" fmla="*/ 4373 h 6415289"/>
                <a:gd name="connsiteX15982" fmla="*/ 3368345 w 6552172"/>
                <a:gd name="connsiteY15982" fmla="*/ 111424 h 6415289"/>
                <a:gd name="connsiteX15983" fmla="*/ 3372988 w 6552172"/>
                <a:gd name="connsiteY15983" fmla="*/ 114604 h 6415289"/>
                <a:gd name="connsiteX15984" fmla="*/ 3368345 w 6552172"/>
                <a:gd name="connsiteY15984" fmla="*/ 117721 h 6415289"/>
                <a:gd name="connsiteX15985" fmla="*/ 3363701 w 6552172"/>
                <a:gd name="connsiteY15985" fmla="*/ 114604 h 6415289"/>
                <a:gd name="connsiteX15986" fmla="*/ 3368408 w 6552172"/>
                <a:gd name="connsiteY15986" fmla="*/ 111424 h 6415289"/>
                <a:gd name="connsiteX15987" fmla="*/ 3372988 w 6552172"/>
                <a:gd name="connsiteY15987" fmla="*/ 202446 h 6415289"/>
                <a:gd name="connsiteX15988" fmla="*/ 3366627 w 6552172"/>
                <a:gd name="connsiteY15988" fmla="*/ 208806 h 6415289"/>
                <a:gd name="connsiteX15989" fmla="*/ 3361221 w 6552172"/>
                <a:gd name="connsiteY15989" fmla="*/ 203336 h 6415289"/>
                <a:gd name="connsiteX15990" fmla="*/ 3373052 w 6552172"/>
                <a:gd name="connsiteY15990" fmla="*/ 202446 h 6415289"/>
                <a:gd name="connsiteX15991" fmla="*/ 3350662 w 6552172"/>
                <a:gd name="connsiteY15991" fmla="*/ 158684 h 6415289"/>
                <a:gd name="connsiteX15992" fmla="*/ 3363383 w 6552172"/>
                <a:gd name="connsiteY15992" fmla="*/ 170324 h 6415289"/>
                <a:gd name="connsiteX15993" fmla="*/ 3349962 w 6552172"/>
                <a:gd name="connsiteY15993" fmla="*/ 168606 h 6415289"/>
                <a:gd name="connsiteX15994" fmla="*/ 3350726 w 6552172"/>
                <a:gd name="connsiteY15994" fmla="*/ 158684 h 6415289"/>
                <a:gd name="connsiteX15995" fmla="*/ 3342775 w 6552172"/>
                <a:gd name="connsiteY15995" fmla="*/ 562398 h 6415289"/>
                <a:gd name="connsiteX15996" fmla="*/ 3335841 w 6552172"/>
                <a:gd name="connsiteY15996" fmla="*/ 550122 h 6415289"/>
                <a:gd name="connsiteX15997" fmla="*/ 3344810 w 6552172"/>
                <a:gd name="connsiteY15997" fmla="*/ 545988 h 6415289"/>
                <a:gd name="connsiteX15998" fmla="*/ 3355566 w 6552172"/>
                <a:gd name="connsiteY15998" fmla="*/ 562494 h 6415289"/>
                <a:gd name="connsiteX15999" fmla="*/ 3355242 w 6552172"/>
                <a:gd name="connsiteY15999" fmla="*/ 563734 h 6415289"/>
                <a:gd name="connsiteX16000" fmla="*/ 3342838 w 6552172"/>
                <a:gd name="connsiteY16000" fmla="*/ 562398 h 6415289"/>
                <a:gd name="connsiteX16001" fmla="*/ 3349644 w 6552172"/>
                <a:gd name="connsiteY16001" fmla="*/ 1543221 h 6415289"/>
                <a:gd name="connsiteX16002" fmla="*/ 3345128 w 6552172"/>
                <a:gd name="connsiteY16002" fmla="*/ 1541312 h 6415289"/>
                <a:gd name="connsiteX16003" fmla="*/ 3348245 w 6552172"/>
                <a:gd name="connsiteY16003" fmla="*/ 1538323 h 6415289"/>
                <a:gd name="connsiteX16004" fmla="*/ 3349708 w 6552172"/>
                <a:gd name="connsiteY16004" fmla="*/ 1543221 h 6415289"/>
                <a:gd name="connsiteX16005" fmla="*/ 3344747 w 6552172"/>
                <a:gd name="connsiteY16005" fmla="*/ 6306823 h 6415289"/>
                <a:gd name="connsiteX16006" fmla="*/ 3347482 w 6552172"/>
                <a:gd name="connsiteY16006" fmla="*/ 6310194 h 6415289"/>
                <a:gd name="connsiteX16007" fmla="*/ 3338895 w 6552172"/>
                <a:gd name="connsiteY16007" fmla="*/ 6316555 h 6415289"/>
                <a:gd name="connsiteX16008" fmla="*/ 3328591 w 6552172"/>
                <a:gd name="connsiteY16008" fmla="*/ 6317382 h 6415289"/>
                <a:gd name="connsiteX16009" fmla="*/ 3344810 w 6552172"/>
                <a:gd name="connsiteY16009" fmla="*/ 6306823 h 6415289"/>
                <a:gd name="connsiteX16010" fmla="*/ 3342647 w 6552172"/>
                <a:gd name="connsiteY16010" fmla="*/ 6342316 h 6415289"/>
                <a:gd name="connsiteX16011" fmla="*/ 3355942 w 6552172"/>
                <a:gd name="connsiteY16011" fmla="*/ 6344288 h 6415289"/>
                <a:gd name="connsiteX16012" fmla="*/ 3345828 w 6552172"/>
                <a:gd name="connsiteY16012" fmla="*/ 6347468 h 6415289"/>
                <a:gd name="connsiteX16013" fmla="*/ 3342711 w 6552172"/>
                <a:gd name="connsiteY16013" fmla="*/ 6342316 h 6415289"/>
                <a:gd name="connsiteX16014" fmla="*/ 3344174 w 6552172"/>
                <a:gd name="connsiteY16014" fmla="*/ 343717 h 6415289"/>
                <a:gd name="connsiteX16015" fmla="*/ 3331071 w 6552172"/>
                <a:gd name="connsiteY16015" fmla="*/ 347215 h 6415289"/>
                <a:gd name="connsiteX16016" fmla="*/ 3334633 w 6552172"/>
                <a:gd name="connsiteY16016" fmla="*/ 337611 h 6415289"/>
                <a:gd name="connsiteX16017" fmla="*/ 3335715 w 6552172"/>
                <a:gd name="connsiteY16017" fmla="*/ 328515 h 6415289"/>
                <a:gd name="connsiteX16018" fmla="*/ 3334760 w 6552172"/>
                <a:gd name="connsiteY16018" fmla="*/ 322154 h 6415289"/>
                <a:gd name="connsiteX16019" fmla="*/ 3344810 w 6552172"/>
                <a:gd name="connsiteY16019" fmla="*/ 325144 h 6415289"/>
                <a:gd name="connsiteX16020" fmla="*/ 3344238 w 6552172"/>
                <a:gd name="connsiteY16020" fmla="*/ 343717 h 6415289"/>
                <a:gd name="connsiteX16021" fmla="*/ 3328145 w 6552172"/>
                <a:gd name="connsiteY16021" fmla="*/ 278265 h 6415289"/>
                <a:gd name="connsiteX16022" fmla="*/ 3332788 w 6552172"/>
                <a:gd name="connsiteY16022" fmla="*/ 275148 h 6415289"/>
                <a:gd name="connsiteX16023" fmla="*/ 3337432 w 6552172"/>
                <a:gd name="connsiteY16023" fmla="*/ 278265 h 6415289"/>
                <a:gd name="connsiteX16024" fmla="*/ 3332788 w 6552172"/>
                <a:gd name="connsiteY16024" fmla="*/ 281446 h 6415289"/>
                <a:gd name="connsiteX16025" fmla="*/ 3328145 w 6552172"/>
                <a:gd name="connsiteY16025" fmla="*/ 278265 h 6415289"/>
                <a:gd name="connsiteX16026" fmla="*/ 3335269 w 6552172"/>
                <a:gd name="connsiteY16026" fmla="*/ 110915 h 6415289"/>
                <a:gd name="connsiteX16027" fmla="*/ 3342711 w 6552172"/>
                <a:gd name="connsiteY16027" fmla="*/ 110915 h 6415289"/>
                <a:gd name="connsiteX16028" fmla="*/ 3338958 w 6552172"/>
                <a:gd name="connsiteY16028" fmla="*/ 114668 h 6415289"/>
                <a:gd name="connsiteX16029" fmla="*/ 3335269 w 6552172"/>
                <a:gd name="connsiteY16029" fmla="*/ 110851 h 6415289"/>
                <a:gd name="connsiteX16030" fmla="*/ 3325029 w 6552172"/>
                <a:gd name="connsiteY16030" fmla="*/ 251932 h 6415289"/>
                <a:gd name="connsiteX16031" fmla="*/ 3334188 w 6552172"/>
                <a:gd name="connsiteY16031" fmla="*/ 247925 h 6415289"/>
                <a:gd name="connsiteX16032" fmla="*/ 3334188 w 6552172"/>
                <a:gd name="connsiteY16032" fmla="*/ 259374 h 6415289"/>
                <a:gd name="connsiteX16033" fmla="*/ 3329544 w 6552172"/>
                <a:gd name="connsiteY16033" fmla="*/ 262554 h 6415289"/>
                <a:gd name="connsiteX16034" fmla="*/ 3324901 w 6552172"/>
                <a:gd name="connsiteY16034" fmla="*/ 265671 h 6415289"/>
                <a:gd name="connsiteX16035" fmla="*/ 3325029 w 6552172"/>
                <a:gd name="connsiteY16035" fmla="*/ 251868 h 6415289"/>
                <a:gd name="connsiteX16036" fmla="*/ 3318668 w 6552172"/>
                <a:gd name="connsiteY16036" fmla="*/ 2198311 h 6415289"/>
                <a:gd name="connsiteX16037" fmla="*/ 3304992 w 6552172"/>
                <a:gd name="connsiteY16037" fmla="*/ 2207534 h 6415289"/>
                <a:gd name="connsiteX16038" fmla="*/ 3314851 w 6552172"/>
                <a:gd name="connsiteY16038" fmla="*/ 2196402 h 6415289"/>
                <a:gd name="connsiteX16039" fmla="*/ 3318604 w 6552172"/>
                <a:gd name="connsiteY16039" fmla="*/ 2198501 h 6415289"/>
                <a:gd name="connsiteX16040" fmla="*/ 3298759 w 6552172"/>
                <a:gd name="connsiteY16040" fmla="*/ 369351 h 6415289"/>
                <a:gd name="connsiteX16041" fmla="*/ 3311035 w 6552172"/>
                <a:gd name="connsiteY16041" fmla="*/ 366043 h 6415289"/>
                <a:gd name="connsiteX16042" fmla="*/ 3313897 w 6552172"/>
                <a:gd name="connsiteY16042" fmla="*/ 371259 h 6415289"/>
                <a:gd name="connsiteX16043" fmla="*/ 3298695 w 6552172"/>
                <a:gd name="connsiteY16043" fmla="*/ 369542 h 6415289"/>
                <a:gd name="connsiteX16044" fmla="*/ 3307282 w 6552172"/>
                <a:gd name="connsiteY16044" fmla="*/ 262300 h 6415289"/>
                <a:gd name="connsiteX16045" fmla="*/ 3313643 w 6552172"/>
                <a:gd name="connsiteY16045" fmla="*/ 268661 h 6415289"/>
                <a:gd name="connsiteX16046" fmla="*/ 3308554 w 6552172"/>
                <a:gd name="connsiteY16046" fmla="*/ 277057 h 6415289"/>
                <a:gd name="connsiteX16047" fmla="*/ 3307218 w 6552172"/>
                <a:gd name="connsiteY16047" fmla="*/ 262491 h 6415289"/>
                <a:gd name="connsiteX16048" fmla="*/ 3301812 w 6552172"/>
                <a:gd name="connsiteY16048" fmla="*/ 314203 h 6415289"/>
                <a:gd name="connsiteX16049" fmla="*/ 3300985 w 6552172"/>
                <a:gd name="connsiteY16049" fmla="*/ 318910 h 6415289"/>
                <a:gd name="connsiteX16050" fmla="*/ 3294624 w 6552172"/>
                <a:gd name="connsiteY16050" fmla="*/ 314203 h 6415289"/>
                <a:gd name="connsiteX16051" fmla="*/ 3295451 w 6552172"/>
                <a:gd name="connsiteY16051" fmla="*/ 309496 h 6415289"/>
                <a:gd name="connsiteX16052" fmla="*/ 3301748 w 6552172"/>
                <a:gd name="connsiteY16052" fmla="*/ 314394 h 6415289"/>
                <a:gd name="connsiteX16053" fmla="*/ 3295451 w 6552172"/>
                <a:gd name="connsiteY16053" fmla="*/ 219810 h 6415289"/>
                <a:gd name="connsiteX16054" fmla="*/ 3298568 w 6552172"/>
                <a:gd name="connsiteY16054" fmla="*/ 215103 h 6415289"/>
                <a:gd name="connsiteX16055" fmla="*/ 3301621 w 6552172"/>
                <a:gd name="connsiteY16055" fmla="*/ 219810 h 6415289"/>
                <a:gd name="connsiteX16056" fmla="*/ 3298568 w 6552172"/>
                <a:gd name="connsiteY16056" fmla="*/ 224517 h 6415289"/>
                <a:gd name="connsiteX16057" fmla="*/ 3295578 w 6552172"/>
                <a:gd name="connsiteY16057" fmla="*/ 220001 h 6415289"/>
                <a:gd name="connsiteX16058" fmla="*/ 3303211 w 6552172"/>
                <a:gd name="connsiteY16058" fmla="*/ 205689 h 6415289"/>
                <a:gd name="connsiteX16059" fmla="*/ 3302002 w 6552172"/>
                <a:gd name="connsiteY16059" fmla="*/ 208806 h 6415289"/>
                <a:gd name="connsiteX16060" fmla="*/ 3296978 w 6552172"/>
                <a:gd name="connsiteY16060" fmla="*/ 205689 h 6415289"/>
                <a:gd name="connsiteX16061" fmla="*/ 3298186 w 6552172"/>
                <a:gd name="connsiteY16061" fmla="*/ 202509 h 6415289"/>
                <a:gd name="connsiteX16062" fmla="*/ 3303338 w 6552172"/>
                <a:gd name="connsiteY16062" fmla="*/ 205880 h 6415289"/>
                <a:gd name="connsiteX16063" fmla="*/ 3298568 w 6552172"/>
                <a:gd name="connsiteY16063" fmla="*/ 100483 h 6415289"/>
                <a:gd name="connsiteX16064" fmla="*/ 3286928 w 6552172"/>
                <a:gd name="connsiteY16064" fmla="*/ 99720 h 6415289"/>
                <a:gd name="connsiteX16065" fmla="*/ 3282895 w 6552172"/>
                <a:gd name="connsiteY16065" fmla="*/ 93327 h 6415289"/>
                <a:gd name="connsiteX16066" fmla="*/ 3288899 w 6552172"/>
                <a:gd name="connsiteY16066" fmla="*/ 89225 h 6415289"/>
                <a:gd name="connsiteX16067" fmla="*/ 3298695 w 6552172"/>
                <a:gd name="connsiteY16067" fmla="*/ 100674 h 6415289"/>
                <a:gd name="connsiteX16068" fmla="*/ 3284574 w 6552172"/>
                <a:gd name="connsiteY16068" fmla="*/ 309496 h 6415289"/>
                <a:gd name="connsiteX16069" fmla="*/ 3289218 w 6552172"/>
                <a:gd name="connsiteY16069" fmla="*/ 312422 h 6415289"/>
                <a:gd name="connsiteX16070" fmla="*/ 3281966 w 6552172"/>
                <a:gd name="connsiteY16070" fmla="*/ 316748 h 6415289"/>
                <a:gd name="connsiteX16071" fmla="*/ 3284701 w 6552172"/>
                <a:gd name="connsiteY16071" fmla="*/ 309687 h 6415289"/>
                <a:gd name="connsiteX16072" fmla="*/ 3279931 w 6552172"/>
                <a:gd name="connsiteY16072" fmla="*/ 218602 h 6415289"/>
                <a:gd name="connsiteX16073" fmla="*/ 3283048 w 6552172"/>
                <a:gd name="connsiteY16073" fmla="*/ 213513 h 6415289"/>
                <a:gd name="connsiteX16074" fmla="*/ 3286164 w 6552172"/>
                <a:gd name="connsiteY16074" fmla="*/ 214722 h 6415289"/>
                <a:gd name="connsiteX16075" fmla="*/ 3283048 w 6552172"/>
                <a:gd name="connsiteY16075" fmla="*/ 219810 h 6415289"/>
                <a:gd name="connsiteX16076" fmla="*/ 3280058 w 6552172"/>
                <a:gd name="connsiteY16076" fmla="*/ 218793 h 6415289"/>
                <a:gd name="connsiteX16077" fmla="*/ 3284956 w 6552172"/>
                <a:gd name="connsiteY16077" fmla="*/ 238447 h 6415289"/>
                <a:gd name="connsiteX16078" fmla="*/ 3287691 w 6552172"/>
                <a:gd name="connsiteY16078" fmla="*/ 230814 h 6415289"/>
                <a:gd name="connsiteX16079" fmla="*/ 3292334 w 6552172"/>
                <a:gd name="connsiteY16079" fmla="*/ 237175 h 6415289"/>
                <a:gd name="connsiteX16080" fmla="*/ 3285083 w 6552172"/>
                <a:gd name="connsiteY16080" fmla="*/ 238638 h 6415289"/>
                <a:gd name="connsiteX16081" fmla="*/ 3288709 w 6552172"/>
                <a:gd name="connsiteY16081" fmla="*/ 58503 h 6415289"/>
                <a:gd name="connsiteX16082" fmla="*/ 3288709 w 6552172"/>
                <a:gd name="connsiteY16082" fmla="*/ 58503 h 6415289"/>
                <a:gd name="connsiteX16083" fmla="*/ 3282348 w 6552172"/>
                <a:gd name="connsiteY16083" fmla="*/ 66581 h 6415289"/>
                <a:gd name="connsiteX16084" fmla="*/ 3280122 w 6552172"/>
                <a:gd name="connsiteY16084" fmla="*/ 57548 h 6415289"/>
                <a:gd name="connsiteX16085" fmla="*/ 3288836 w 6552172"/>
                <a:gd name="connsiteY16085" fmla="*/ 58693 h 6415289"/>
                <a:gd name="connsiteX16086" fmla="*/ 3250544 w 6552172"/>
                <a:gd name="connsiteY16086" fmla="*/ 13978 h 6415289"/>
                <a:gd name="connsiteX16087" fmla="*/ 3277386 w 6552172"/>
                <a:gd name="connsiteY16087" fmla="*/ 31088 h 6415289"/>
                <a:gd name="connsiteX16088" fmla="*/ 3276941 w 6552172"/>
                <a:gd name="connsiteY16088" fmla="*/ 37449 h 6415289"/>
                <a:gd name="connsiteX16089" fmla="*/ 3271980 w 6552172"/>
                <a:gd name="connsiteY16089" fmla="*/ 32805 h 6415289"/>
                <a:gd name="connsiteX16090" fmla="*/ 3261994 w 6552172"/>
                <a:gd name="connsiteY16090" fmla="*/ 27208 h 6415289"/>
                <a:gd name="connsiteX16091" fmla="*/ 3250862 w 6552172"/>
                <a:gd name="connsiteY16091" fmla="*/ 13978 h 6415289"/>
                <a:gd name="connsiteX16092" fmla="*/ 3252707 w 6552172"/>
                <a:gd name="connsiteY16092" fmla="*/ 336084 h 6415289"/>
                <a:gd name="connsiteX16093" fmla="*/ 3267337 w 6552172"/>
                <a:gd name="connsiteY16093" fmla="*/ 345053 h 6415289"/>
                <a:gd name="connsiteX16094" fmla="*/ 3260976 w 6552172"/>
                <a:gd name="connsiteY16094" fmla="*/ 347406 h 6415289"/>
                <a:gd name="connsiteX16095" fmla="*/ 3253280 w 6552172"/>
                <a:gd name="connsiteY16095" fmla="*/ 336084 h 6415289"/>
                <a:gd name="connsiteX16096" fmla="*/ 3258050 w 6552172"/>
                <a:gd name="connsiteY16096" fmla="*/ 6300272 h 6415289"/>
                <a:gd name="connsiteX16097" fmla="*/ 3254806 w 6552172"/>
                <a:gd name="connsiteY16097" fmla="*/ 6303452 h 6415289"/>
                <a:gd name="connsiteX16098" fmla="*/ 3253407 w 6552172"/>
                <a:gd name="connsiteY16098" fmla="*/ 6300272 h 6415289"/>
                <a:gd name="connsiteX16099" fmla="*/ 3256714 w 6552172"/>
                <a:gd name="connsiteY16099" fmla="*/ 6297155 h 6415289"/>
                <a:gd name="connsiteX16100" fmla="*/ 3258368 w 6552172"/>
                <a:gd name="connsiteY16100" fmla="*/ 6300272 h 6415289"/>
                <a:gd name="connsiteX16101" fmla="*/ 3261485 w 6552172"/>
                <a:gd name="connsiteY16101" fmla="*/ 2625369 h 6415289"/>
                <a:gd name="connsiteX16102" fmla="*/ 3264602 w 6552172"/>
                <a:gd name="connsiteY16102" fmla="*/ 2628358 h 6415289"/>
                <a:gd name="connsiteX16103" fmla="*/ 3264602 w 6552172"/>
                <a:gd name="connsiteY16103" fmla="*/ 2628358 h 6415289"/>
                <a:gd name="connsiteX16104" fmla="*/ 3261485 w 6552172"/>
                <a:gd name="connsiteY16104" fmla="*/ 2633256 h 6415289"/>
                <a:gd name="connsiteX16105" fmla="*/ 3258368 w 6552172"/>
                <a:gd name="connsiteY16105" fmla="*/ 2630267 h 6415289"/>
                <a:gd name="connsiteX16106" fmla="*/ 3261485 w 6552172"/>
                <a:gd name="connsiteY16106" fmla="*/ 2625369 h 6415289"/>
                <a:gd name="connsiteX16107" fmla="*/ 3261485 w 6552172"/>
                <a:gd name="connsiteY16107" fmla="*/ 3278296 h 6415289"/>
                <a:gd name="connsiteX16108" fmla="*/ 3269181 w 6552172"/>
                <a:gd name="connsiteY16108" fmla="*/ 3283194 h 6415289"/>
                <a:gd name="connsiteX16109" fmla="*/ 3264665 w 6552172"/>
                <a:gd name="connsiteY16109" fmla="*/ 3286120 h 6415289"/>
                <a:gd name="connsiteX16110" fmla="*/ 3261421 w 6552172"/>
                <a:gd name="connsiteY16110" fmla="*/ 3278296 h 6415289"/>
                <a:gd name="connsiteX16111" fmla="*/ 3265174 w 6552172"/>
                <a:gd name="connsiteY16111" fmla="*/ 206898 h 6415289"/>
                <a:gd name="connsiteX16112" fmla="*/ 3275478 w 6552172"/>
                <a:gd name="connsiteY16112" fmla="*/ 205817 h 6415289"/>
                <a:gd name="connsiteX16113" fmla="*/ 3269817 w 6552172"/>
                <a:gd name="connsiteY16113" fmla="*/ 211605 h 6415289"/>
                <a:gd name="connsiteX16114" fmla="*/ 3265110 w 6552172"/>
                <a:gd name="connsiteY16114" fmla="*/ 206898 h 6415289"/>
                <a:gd name="connsiteX16115" fmla="*/ 3240558 w 6552172"/>
                <a:gd name="connsiteY16115" fmla="*/ 118866 h 6415289"/>
                <a:gd name="connsiteX16116" fmla="*/ 3256587 w 6552172"/>
                <a:gd name="connsiteY16116" fmla="*/ 130442 h 6415289"/>
                <a:gd name="connsiteX16117" fmla="*/ 3252325 w 6552172"/>
                <a:gd name="connsiteY16117" fmla="*/ 133495 h 6415289"/>
                <a:gd name="connsiteX16118" fmla="*/ 3240558 w 6552172"/>
                <a:gd name="connsiteY16118" fmla="*/ 118866 h 6415289"/>
                <a:gd name="connsiteX16119" fmla="*/ 3241003 w 6552172"/>
                <a:gd name="connsiteY16119" fmla="*/ 260201 h 6415289"/>
                <a:gd name="connsiteX16120" fmla="*/ 3245901 w 6552172"/>
                <a:gd name="connsiteY16120" fmla="*/ 259437 h 6415289"/>
                <a:gd name="connsiteX16121" fmla="*/ 3248891 w 6552172"/>
                <a:gd name="connsiteY16121" fmla="*/ 269551 h 6415289"/>
                <a:gd name="connsiteX16122" fmla="*/ 3245710 w 6552172"/>
                <a:gd name="connsiteY16122" fmla="*/ 275085 h 6415289"/>
                <a:gd name="connsiteX16123" fmla="*/ 3241194 w 6552172"/>
                <a:gd name="connsiteY16123" fmla="*/ 260201 h 6415289"/>
                <a:gd name="connsiteX16124" fmla="*/ 3242721 w 6552172"/>
                <a:gd name="connsiteY16124" fmla="*/ 334876 h 6415289"/>
                <a:gd name="connsiteX16125" fmla="*/ 3239604 w 6552172"/>
                <a:gd name="connsiteY16125" fmla="*/ 337992 h 6415289"/>
                <a:gd name="connsiteX16126" fmla="*/ 3236487 w 6552172"/>
                <a:gd name="connsiteY16126" fmla="*/ 334876 h 6415289"/>
                <a:gd name="connsiteX16127" fmla="*/ 3239541 w 6552172"/>
                <a:gd name="connsiteY16127" fmla="*/ 331695 h 6415289"/>
                <a:gd name="connsiteX16128" fmla="*/ 3239604 w 6552172"/>
                <a:gd name="connsiteY16128" fmla="*/ 331695 h 6415289"/>
                <a:gd name="connsiteX16129" fmla="*/ 3242905 w 6552172"/>
                <a:gd name="connsiteY16129" fmla="*/ 334615 h 6415289"/>
                <a:gd name="connsiteX16130" fmla="*/ 3242912 w 6552172"/>
                <a:gd name="connsiteY16130" fmla="*/ 334876 h 6415289"/>
                <a:gd name="connsiteX16131" fmla="*/ 3244502 w 6552172"/>
                <a:gd name="connsiteY16131" fmla="*/ 159065 h 6415289"/>
                <a:gd name="connsiteX16132" fmla="*/ 3247682 w 6552172"/>
                <a:gd name="connsiteY16132" fmla="*/ 153214 h 6415289"/>
                <a:gd name="connsiteX16133" fmla="*/ 3248255 w 6552172"/>
                <a:gd name="connsiteY16133" fmla="*/ 159065 h 6415289"/>
                <a:gd name="connsiteX16134" fmla="*/ 3244693 w 6552172"/>
                <a:gd name="connsiteY16134" fmla="*/ 159065 h 6415289"/>
                <a:gd name="connsiteX16135" fmla="*/ 3234897 w 6552172"/>
                <a:gd name="connsiteY16135" fmla="*/ 168225 h 6415289"/>
                <a:gd name="connsiteX16136" fmla="*/ 3242530 w 6552172"/>
                <a:gd name="connsiteY16136" fmla="*/ 165528 h 6415289"/>
                <a:gd name="connsiteX16137" fmla="*/ 3245774 w 6552172"/>
                <a:gd name="connsiteY16137" fmla="*/ 171087 h 6415289"/>
                <a:gd name="connsiteX16138" fmla="*/ 3243039 w 6552172"/>
                <a:gd name="connsiteY16138" fmla="*/ 178911 h 6415289"/>
                <a:gd name="connsiteX16139" fmla="*/ 3235088 w 6552172"/>
                <a:gd name="connsiteY16139" fmla="*/ 168225 h 6415289"/>
                <a:gd name="connsiteX16140" fmla="*/ 3234515 w 6552172"/>
                <a:gd name="connsiteY16140" fmla="*/ 191123 h 6415289"/>
                <a:gd name="connsiteX16141" fmla="*/ 3245774 w 6552172"/>
                <a:gd name="connsiteY16141" fmla="*/ 196339 h 6415289"/>
                <a:gd name="connsiteX16142" fmla="*/ 3241321 w 6552172"/>
                <a:gd name="connsiteY16142" fmla="*/ 199583 h 6415289"/>
                <a:gd name="connsiteX16143" fmla="*/ 3234706 w 6552172"/>
                <a:gd name="connsiteY16143" fmla="*/ 191123 h 6415289"/>
                <a:gd name="connsiteX16144" fmla="*/ 3214861 w 6552172"/>
                <a:gd name="connsiteY16144" fmla="*/ 188579 h 6415289"/>
                <a:gd name="connsiteX16145" fmla="*/ 3216196 w 6552172"/>
                <a:gd name="connsiteY16145" fmla="*/ 193477 h 6415289"/>
                <a:gd name="connsiteX16146" fmla="*/ 3211681 w 6552172"/>
                <a:gd name="connsiteY16146" fmla="*/ 191505 h 6415289"/>
                <a:gd name="connsiteX16147" fmla="*/ 3215115 w 6552172"/>
                <a:gd name="connsiteY16147" fmla="*/ 188579 h 6415289"/>
                <a:gd name="connsiteX16148" fmla="*/ 3201567 w 6552172"/>
                <a:gd name="connsiteY16148" fmla="*/ 614747 h 6415289"/>
                <a:gd name="connsiteX16149" fmla="*/ 3201122 w 6552172"/>
                <a:gd name="connsiteY16149" fmla="*/ 622634 h 6415289"/>
                <a:gd name="connsiteX16150" fmla="*/ 3198387 w 6552172"/>
                <a:gd name="connsiteY16150" fmla="*/ 630522 h 6415289"/>
                <a:gd name="connsiteX16151" fmla="*/ 3192916 w 6552172"/>
                <a:gd name="connsiteY16151" fmla="*/ 610549 h 6415289"/>
                <a:gd name="connsiteX16152" fmla="*/ 3196224 w 6552172"/>
                <a:gd name="connsiteY16152" fmla="*/ 599990 h 6415289"/>
                <a:gd name="connsiteX16153" fmla="*/ 3202203 w 6552172"/>
                <a:gd name="connsiteY16153" fmla="*/ 592803 h 6415289"/>
                <a:gd name="connsiteX16154" fmla="*/ 3209899 w 6552172"/>
                <a:gd name="connsiteY16154" fmla="*/ 595474 h 6415289"/>
                <a:gd name="connsiteX16155" fmla="*/ 3201758 w 6552172"/>
                <a:gd name="connsiteY16155" fmla="*/ 614811 h 6415289"/>
                <a:gd name="connsiteX16156" fmla="*/ 3201058 w 6552172"/>
                <a:gd name="connsiteY16156" fmla="*/ 1502067 h 6415289"/>
                <a:gd name="connsiteX16157" fmla="*/ 3196224 w 6552172"/>
                <a:gd name="connsiteY16157" fmla="*/ 1498950 h 6415289"/>
                <a:gd name="connsiteX16158" fmla="*/ 3199144 w 6552172"/>
                <a:gd name="connsiteY16158" fmla="*/ 1495770 h 6415289"/>
                <a:gd name="connsiteX16159" fmla="*/ 3199150 w 6552172"/>
                <a:gd name="connsiteY16159" fmla="*/ 1495770 h 6415289"/>
                <a:gd name="connsiteX16160" fmla="*/ 3203920 w 6552172"/>
                <a:gd name="connsiteY16160" fmla="*/ 1498950 h 6415289"/>
                <a:gd name="connsiteX16161" fmla="*/ 3201249 w 6552172"/>
                <a:gd name="connsiteY16161" fmla="*/ 1502130 h 6415289"/>
                <a:gd name="connsiteX16162" fmla="*/ 3196033 w 6552172"/>
                <a:gd name="connsiteY16162" fmla="*/ 397783 h 6415289"/>
                <a:gd name="connsiteX16163" fmla="*/ 3199277 w 6552172"/>
                <a:gd name="connsiteY16163" fmla="*/ 400900 h 6415289"/>
                <a:gd name="connsiteX16164" fmla="*/ 3199277 w 6552172"/>
                <a:gd name="connsiteY16164" fmla="*/ 400900 h 6415289"/>
                <a:gd name="connsiteX16165" fmla="*/ 3197941 w 6552172"/>
                <a:gd name="connsiteY16165" fmla="*/ 404080 h 6415289"/>
                <a:gd name="connsiteX16166" fmla="*/ 3194634 w 6552172"/>
                <a:gd name="connsiteY16166" fmla="*/ 400900 h 6415289"/>
                <a:gd name="connsiteX16167" fmla="*/ 3196033 w 6552172"/>
                <a:gd name="connsiteY16167" fmla="*/ 397783 h 6415289"/>
                <a:gd name="connsiteX16168" fmla="*/ 3208755 w 6552172"/>
                <a:gd name="connsiteY16168" fmla="*/ 168098 h 6415289"/>
                <a:gd name="connsiteX16169" fmla="*/ 3205701 w 6552172"/>
                <a:gd name="connsiteY16169" fmla="*/ 164917 h 6415289"/>
                <a:gd name="connsiteX16170" fmla="*/ 3205701 w 6552172"/>
                <a:gd name="connsiteY16170" fmla="*/ 164917 h 6415289"/>
                <a:gd name="connsiteX16171" fmla="*/ 3208755 w 6552172"/>
                <a:gd name="connsiteY16171" fmla="*/ 161801 h 6415289"/>
                <a:gd name="connsiteX16172" fmla="*/ 3211871 w 6552172"/>
                <a:gd name="connsiteY16172" fmla="*/ 164790 h 6415289"/>
                <a:gd name="connsiteX16173" fmla="*/ 3211871 w 6552172"/>
                <a:gd name="connsiteY16173" fmla="*/ 164917 h 6415289"/>
                <a:gd name="connsiteX16174" fmla="*/ 3208818 w 6552172"/>
                <a:gd name="connsiteY16174" fmla="*/ 168098 h 6415289"/>
                <a:gd name="connsiteX16175" fmla="*/ 3208755 w 6552172"/>
                <a:gd name="connsiteY16175" fmla="*/ 168098 h 6415289"/>
                <a:gd name="connsiteX16176" fmla="*/ 3205701 w 6552172"/>
                <a:gd name="connsiteY16176" fmla="*/ 87825 h 6415289"/>
                <a:gd name="connsiteX16177" fmla="*/ 3212952 w 6552172"/>
                <a:gd name="connsiteY16177" fmla="*/ 94186 h 6415289"/>
                <a:gd name="connsiteX16178" fmla="*/ 3206910 w 6552172"/>
                <a:gd name="connsiteY16178" fmla="*/ 98766 h 6415289"/>
                <a:gd name="connsiteX16179" fmla="*/ 3205701 w 6552172"/>
                <a:gd name="connsiteY16179" fmla="*/ 87825 h 6415289"/>
                <a:gd name="connsiteX16180" fmla="*/ 3200995 w 6552172"/>
                <a:gd name="connsiteY16180" fmla="*/ 378892 h 6415289"/>
                <a:gd name="connsiteX16181" fmla="*/ 3205193 w 6552172"/>
                <a:gd name="connsiteY16181" fmla="*/ 382008 h 6415289"/>
                <a:gd name="connsiteX16182" fmla="*/ 3200995 w 6552172"/>
                <a:gd name="connsiteY16182" fmla="*/ 385189 h 6415289"/>
                <a:gd name="connsiteX16183" fmla="*/ 3196924 w 6552172"/>
                <a:gd name="connsiteY16183" fmla="*/ 382008 h 6415289"/>
                <a:gd name="connsiteX16184" fmla="*/ 3200995 w 6552172"/>
                <a:gd name="connsiteY16184" fmla="*/ 378892 h 6415289"/>
                <a:gd name="connsiteX16185" fmla="*/ 3193298 w 6552172"/>
                <a:gd name="connsiteY16185" fmla="*/ 76821 h 6415289"/>
                <a:gd name="connsiteX16186" fmla="*/ 3196415 w 6552172"/>
                <a:gd name="connsiteY16186" fmla="*/ 80002 h 6415289"/>
                <a:gd name="connsiteX16187" fmla="*/ 3193298 w 6552172"/>
                <a:gd name="connsiteY16187" fmla="*/ 83119 h 6415289"/>
                <a:gd name="connsiteX16188" fmla="*/ 3190181 w 6552172"/>
                <a:gd name="connsiteY16188" fmla="*/ 80002 h 6415289"/>
                <a:gd name="connsiteX16189" fmla="*/ 3193298 w 6552172"/>
                <a:gd name="connsiteY16189" fmla="*/ 76821 h 6415289"/>
                <a:gd name="connsiteX16190" fmla="*/ 3199277 w 6552172"/>
                <a:gd name="connsiteY16190" fmla="*/ 1925181 h 6415289"/>
                <a:gd name="connsiteX16191" fmla="*/ 3198704 w 6552172"/>
                <a:gd name="connsiteY16191" fmla="*/ 1933323 h 6415289"/>
                <a:gd name="connsiteX16192" fmla="*/ 3187065 w 6552172"/>
                <a:gd name="connsiteY16192" fmla="*/ 1935168 h 6415289"/>
                <a:gd name="connsiteX16193" fmla="*/ 3199277 w 6552172"/>
                <a:gd name="connsiteY16193" fmla="*/ 1925181 h 6415289"/>
                <a:gd name="connsiteX16194" fmla="*/ 3180640 w 6552172"/>
                <a:gd name="connsiteY16194" fmla="*/ 245380 h 6415289"/>
                <a:gd name="connsiteX16195" fmla="*/ 3185302 w 6552172"/>
                <a:gd name="connsiteY16195" fmla="*/ 246385 h 6415289"/>
                <a:gd name="connsiteX16196" fmla="*/ 3185347 w 6552172"/>
                <a:gd name="connsiteY16196" fmla="*/ 246462 h 6415289"/>
                <a:gd name="connsiteX16197" fmla="*/ 3184266 w 6552172"/>
                <a:gd name="connsiteY16197" fmla="*/ 251296 h 6415289"/>
                <a:gd name="connsiteX16198" fmla="*/ 3179533 w 6552172"/>
                <a:gd name="connsiteY16198" fmla="*/ 250208 h 6415289"/>
                <a:gd name="connsiteX16199" fmla="*/ 3179495 w 6552172"/>
                <a:gd name="connsiteY16199" fmla="*/ 250151 h 6415289"/>
                <a:gd name="connsiteX16200" fmla="*/ 3180640 w 6552172"/>
                <a:gd name="connsiteY16200" fmla="*/ 245380 h 6415289"/>
                <a:gd name="connsiteX16201" fmla="*/ 3176569 w 6552172"/>
                <a:gd name="connsiteY16201" fmla="*/ 296266 h 6415289"/>
                <a:gd name="connsiteX16202" fmla="*/ 3187065 w 6552172"/>
                <a:gd name="connsiteY16202" fmla="*/ 300591 h 6415289"/>
                <a:gd name="connsiteX16203" fmla="*/ 3180704 w 6552172"/>
                <a:gd name="connsiteY16203" fmla="*/ 303390 h 6415289"/>
                <a:gd name="connsiteX16204" fmla="*/ 3176569 w 6552172"/>
                <a:gd name="connsiteY16204" fmla="*/ 296266 h 6415289"/>
                <a:gd name="connsiteX16205" fmla="*/ 3184011 w 6552172"/>
                <a:gd name="connsiteY16205" fmla="*/ 343081 h 6415289"/>
                <a:gd name="connsiteX16206" fmla="*/ 3169573 w 6552172"/>
                <a:gd name="connsiteY16206" fmla="*/ 342572 h 6415289"/>
                <a:gd name="connsiteX16207" fmla="*/ 3177142 w 6552172"/>
                <a:gd name="connsiteY16207" fmla="*/ 336911 h 6415289"/>
                <a:gd name="connsiteX16208" fmla="*/ 3184011 w 6552172"/>
                <a:gd name="connsiteY16208" fmla="*/ 343081 h 6415289"/>
                <a:gd name="connsiteX16209" fmla="*/ 3174661 w 6552172"/>
                <a:gd name="connsiteY16209" fmla="*/ 67408 h 6415289"/>
                <a:gd name="connsiteX16210" fmla="*/ 3171608 w 6552172"/>
                <a:gd name="connsiteY16210" fmla="*/ 70524 h 6415289"/>
                <a:gd name="connsiteX16211" fmla="*/ 3168491 w 6552172"/>
                <a:gd name="connsiteY16211" fmla="*/ 67408 h 6415289"/>
                <a:gd name="connsiteX16212" fmla="*/ 3171608 w 6552172"/>
                <a:gd name="connsiteY16212" fmla="*/ 64291 h 6415289"/>
                <a:gd name="connsiteX16213" fmla="*/ 3174661 w 6552172"/>
                <a:gd name="connsiteY16213" fmla="*/ 67408 h 6415289"/>
                <a:gd name="connsiteX16214" fmla="*/ 3163085 w 6552172"/>
                <a:gd name="connsiteY16214" fmla="*/ 21483 h 6415289"/>
                <a:gd name="connsiteX16215" fmla="*/ 3168427 w 6552172"/>
                <a:gd name="connsiteY16215" fmla="*/ 24854 h 6415289"/>
                <a:gd name="connsiteX16216" fmla="*/ 3169064 w 6552172"/>
                <a:gd name="connsiteY16216" fmla="*/ 29625 h 6415289"/>
                <a:gd name="connsiteX16217" fmla="*/ 3163085 w 6552172"/>
                <a:gd name="connsiteY16217" fmla="*/ 21483 h 6415289"/>
                <a:gd name="connsiteX16218" fmla="*/ 3148137 w 6552172"/>
                <a:gd name="connsiteY16218" fmla="*/ 388306 h 6415289"/>
                <a:gd name="connsiteX16219" fmla="*/ 3145275 w 6552172"/>
                <a:gd name="connsiteY16219" fmla="*/ 385125 h 6415289"/>
                <a:gd name="connsiteX16220" fmla="*/ 3152971 w 6552172"/>
                <a:gd name="connsiteY16220" fmla="*/ 386970 h 6415289"/>
                <a:gd name="connsiteX16221" fmla="*/ 3148137 w 6552172"/>
                <a:gd name="connsiteY16221" fmla="*/ 388306 h 6415289"/>
                <a:gd name="connsiteX16222" fmla="*/ 3152971 w 6552172"/>
                <a:gd name="connsiteY16222" fmla="*/ 404080 h 6415289"/>
                <a:gd name="connsiteX16223" fmla="*/ 3149982 w 6552172"/>
                <a:gd name="connsiteY16223" fmla="*/ 407197 h 6415289"/>
                <a:gd name="connsiteX16224" fmla="*/ 3149854 w 6552172"/>
                <a:gd name="connsiteY16224" fmla="*/ 407197 h 6415289"/>
                <a:gd name="connsiteX16225" fmla="*/ 3146801 w 6552172"/>
                <a:gd name="connsiteY16225" fmla="*/ 404080 h 6415289"/>
                <a:gd name="connsiteX16226" fmla="*/ 3149854 w 6552172"/>
                <a:gd name="connsiteY16226" fmla="*/ 400900 h 6415289"/>
                <a:gd name="connsiteX16227" fmla="*/ 3149854 w 6552172"/>
                <a:gd name="connsiteY16227" fmla="*/ 400900 h 6415289"/>
                <a:gd name="connsiteX16228" fmla="*/ 3152971 w 6552172"/>
                <a:gd name="connsiteY16228" fmla="*/ 404017 h 6415289"/>
                <a:gd name="connsiteX16229" fmla="*/ 3152971 w 6552172"/>
                <a:gd name="connsiteY16229" fmla="*/ 404080 h 6415289"/>
                <a:gd name="connsiteX16230" fmla="*/ 3146610 w 6552172"/>
                <a:gd name="connsiteY16230" fmla="*/ 325398 h 6415289"/>
                <a:gd name="connsiteX16231" fmla="*/ 3138659 w 6552172"/>
                <a:gd name="connsiteY16231" fmla="*/ 307270 h 6415289"/>
                <a:gd name="connsiteX16232" fmla="*/ 3145020 w 6552172"/>
                <a:gd name="connsiteY16232" fmla="*/ 311023 h 6415289"/>
                <a:gd name="connsiteX16233" fmla="*/ 3149473 w 6552172"/>
                <a:gd name="connsiteY16233" fmla="*/ 322599 h 6415289"/>
                <a:gd name="connsiteX16234" fmla="*/ 3146929 w 6552172"/>
                <a:gd name="connsiteY16234" fmla="*/ 325398 h 6415289"/>
                <a:gd name="connsiteX16235" fmla="*/ 3138787 w 6552172"/>
                <a:gd name="connsiteY16235" fmla="*/ 662071 h 6415289"/>
                <a:gd name="connsiteX16236" fmla="*/ 3146865 w 6552172"/>
                <a:gd name="connsiteY16236" fmla="*/ 673329 h 6415289"/>
                <a:gd name="connsiteX16237" fmla="*/ 3136497 w 6552172"/>
                <a:gd name="connsiteY16237" fmla="*/ 672566 h 6415289"/>
                <a:gd name="connsiteX16238" fmla="*/ 3138787 w 6552172"/>
                <a:gd name="connsiteY16238" fmla="*/ 662071 h 6415289"/>
                <a:gd name="connsiteX16239" fmla="*/ 3145147 w 6552172"/>
                <a:gd name="connsiteY16239" fmla="*/ 1948907 h 6415289"/>
                <a:gd name="connsiteX16240" fmla="*/ 3151508 w 6552172"/>
                <a:gd name="connsiteY16240" fmla="*/ 1952087 h 6415289"/>
                <a:gd name="connsiteX16241" fmla="*/ 3148773 w 6552172"/>
                <a:gd name="connsiteY16241" fmla="*/ 1955204 h 6415289"/>
                <a:gd name="connsiteX16242" fmla="*/ 3142412 w 6552172"/>
                <a:gd name="connsiteY16242" fmla="*/ 1952087 h 6415289"/>
                <a:gd name="connsiteX16243" fmla="*/ 3145147 w 6552172"/>
                <a:gd name="connsiteY16243" fmla="*/ 1948907 h 6415289"/>
                <a:gd name="connsiteX16244" fmla="*/ 3150109 w 6552172"/>
                <a:gd name="connsiteY16244" fmla="*/ 1878239 h 6415289"/>
                <a:gd name="connsiteX16245" fmla="*/ 3154816 w 6552172"/>
                <a:gd name="connsiteY16245" fmla="*/ 1875377 h 6415289"/>
                <a:gd name="connsiteX16246" fmla="*/ 3159459 w 6552172"/>
                <a:gd name="connsiteY16246" fmla="*/ 1880020 h 6415289"/>
                <a:gd name="connsiteX16247" fmla="*/ 3154816 w 6552172"/>
                <a:gd name="connsiteY16247" fmla="*/ 1882819 h 6415289"/>
                <a:gd name="connsiteX16248" fmla="*/ 3149867 w 6552172"/>
                <a:gd name="connsiteY16248" fmla="*/ 1878505 h 6415289"/>
                <a:gd name="connsiteX16249" fmla="*/ 3149854 w 6552172"/>
                <a:gd name="connsiteY16249" fmla="*/ 1878239 h 6415289"/>
                <a:gd name="connsiteX16250" fmla="*/ 3153226 w 6552172"/>
                <a:gd name="connsiteY16250" fmla="*/ 361400 h 6415289"/>
                <a:gd name="connsiteX16251" fmla="*/ 3156406 w 6552172"/>
                <a:gd name="connsiteY16251" fmla="*/ 358474 h 6415289"/>
                <a:gd name="connsiteX16252" fmla="*/ 3157767 w 6552172"/>
                <a:gd name="connsiteY16252" fmla="*/ 363321 h 6415289"/>
                <a:gd name="connsiteX16253" fmla="*/ 3157741 w 6552172"/>
                <a:gd name="connsiteY16253" fmla="*/ 363372 h 6415289"/>
                <a:gd name="connsiteX16254" fmla="*/ 3152971 w 6552172"/>
                <a:gd name="connsiteY16254" fmla="*/ 361400 h 6415289"/>
                <a:gd name="connsiteX16255" fmla="*/ 3166519 w 6552172"/>
                <a:gd name="connsiteY16255" fmla="*/ 1961438 h 6415289"/>
                <a:gd name="connsiteX16256" fmla="*/ 3163784 w 6552172"/>
                <a:gd name="connsiteY16256" fmla="*/ 1967798 h 6415289"/>
                <a:gd name="connsiteX16257" fmla="*/ 3159459 w 6552172"/>
                <a:gd name="connsiteY16257" fmla="*/ 1959720 h 6415289"/>
                <a:gd name="connsiteX16258" fmla="*/ 3166265 w 6552172"/>
                <a:gd name="connsiteY16258" fmla="*/ 1961438 h 6415289"/>
                <a:gd name="connsiteX16259" fmla="*/ 3162512 w 6552172"/>
                <a:gd name="connsiteY16259" fmla="*/ 292768 h 6415289"/>
                <a:gd name="connsiteX16260" fmla="*/ 3166201 w 6552172"/>
                <a:gd name="connsiteY16260" fmla="*/ 293277 h 6415289"/>
                <a:gd name="connsiteX16261" fmla="*/ 3168300 w 6552172"/>
                <a:gd name="connsiteY16261" fmla="*/ 298620 h 6415289"/>
                <a:gd name="connsiteX16262" fmla="*/ 3162258 w 6552172"/>
                <a:gd name="connsiteY16262" fmla="*/ 292768 h 6415289"/>
                <a:gd name="connsiteX16263" fmla="*/ 3165629 w 6552172"/>
                <a:gd name="connsiteY16263" fmla="*/ 142909 h 6415289"/>
                <a:gd name="connsiteX16264" fmla="*/ 3162512 w 6552172"/>
                <a:gd name="connsiteY16264" fmla="*/ 139665 h 6415289"/>
                <a:gd name="connsiteX16265" fmla="*/ 3162512 w 6552172"/>
                <a:gd name="connsiteY16265" fmla="*/ 139602 h 6415289"/>
                <a:gd name="connsiteX16266" fmla="*/ 3165629 w 6552172"/>
                <a:gd name="connsiteY16266" fmla="*/ 138202 h 6415289"/>
                <a:gd name="connsiteX16267" fmla="*/ 3168746 w 6552172"/>
                <a:gd name="connsiteY16267" fmla="*/ 141510 h 6415289"/>
                <a:gd name="connsiteX16268" fmla="*/ 3165374 w 6552172"/>
                <a:gd name="connsiteY16268" fmla="*/ 142909 h 6415289"/>
                <a:gd name="connsiteX16269" fmla="*/ 3161367 w 6552172"/>
                <a:gd name="connsiteY16269" fmla="*/ 57994 h 6415289"/>
                <a:gd name="connsiteX16270" fmla="*/ 3162258 w 6552172"/>
                <a:gd name="connsiteY16270" fmla="*/ 63464 h 6415289"/>
                <a:gd name="connsiteX16271" fmla="*/ 3157233 w 6552172"/>
                <a:gd name="connsiteY16271" fmla="*/ 70270 h 6415289"/>
                <a:gd name="connsiteX16272" fmla="*/ 3156342 w 6552172"/>
                <a:gd name="connsiteY16272" fmla="*/ 64800 h 6415289"/>
                <a:gd name="connsiteX16273" fmla="*/ 3161113 w 6552172"/>
                <a:gd name="connsiteY16273" fmla="*/ 57994 h 6415289"/>
                <a:gd name="connsiteX16274" fmla="*/ 3159459 w 6552172"/>
                <a:gd name="connsiteY16274" fmla="*/ 109706 h 6415289"/>
                <a:gd name="connsiteX16275" fmla="*/ 3148900 w 6552172"/>
                <a:gd name="connsiteY16275" fmla="*/ 118166 h 6415289"/>
                <a:gd name="connsiteX16276" fmla="*/ 3148900 w 6552172"/>
                <a:gd name="connsiteY16276" fmla="*/ 110152 h 6415289"/>
                <a:gd name="connsiteX16277" fmla="*/ 3146865 w 6552172"/>
                <a:gd name="connsiteY16277" fmla="*/ 105127 h 6415289"/>
                <a:gd name="connsiteX16278" fmla="*/ 3144766 w 6552172"/>
                <a:gd name="connsiteY16278" fmla="*/ 103282 h 6415289"/>
                <a:gd name="connsiteX16279" fmla="*/ 3159205 w 6552172"/>
                <a:gd name="connsiteY16279" fmla="*/ 109706 h 6415289"/>
                <a:gd name="connsiteX16280" fmla="*/ 3144511 w 6552172"/>
                <a:gd name="connsiteY16280" fmla="*/ 32296 h 6415289"/>
                <a:gd name="connsiteX16281" fmla="*/ 3154816 w 6552172"/>
                <a:gd name="connsiteY16281" fmla="*/ 31215 h 6415289"/>
                <a:gd name="connsiteX16282" fmla="*/ 3149155 w 6552172"/>
                <a:gd name="connsiteY16282" fmla="*/ 38530 h 6415289"/>
                <a:gd name="connsiteX16283" fmla="*/ 3144257 w 6552172"/>
                <a:gd name="connsiteY16283" fmla="*/ 32296 h 6415289"/>
                <a:gd name="connsiteX16284" fmla="*/ 3140822 w 6552172"/>
                <a:gd name="connsiteY16284" fmla="*/ 70461 h 6415289"/>
                <a:gd name="connsiteX16285" fmla="*/ 3143939 w 6552172"/>
                <a:gd name="connsiteY16285" fmla="*/ 73641 h 6415289"/>
                <a:gd name="connsiteX16286" fmla="*/ 3140822 w 6552172"/>
                <a:gd name="connsiteY16286" fmla="*/ 76758 h 6415289"/>
                <a:gd name="connsiteX16287" fmla="*/ 3137769 w 6552172"/>
                <a:gd name="connsiteY16287" fmla="*/ 73641 h 6415289"/>
                <a:gd name="connsiteX16288" fmla="*/ 3140568 w 6552172"/>
                <a:gd name="connsiteY16288" fmla="*/ 70524 h 6415289"/>
                <a:gd name="connsiteX16289" fmla="*/ 3117605 w 6552172"/>
                <a:gd name="connsiteY16289" fmla="*/ 116512 h 6415289"/>
                <a:gd name="connsiteX16290" fmla="*/ 3122249 w 6552172"/>
                <a:gd name="connsiteY16290" fmla="*/ 119375 h 6415289"/>
                <a:gd name="connsiteX16291" fmla="*/ 3114680 w 6552172"/>
                <a:gd name="connsiteY16291" fmla="*/ 121156 h 6415289"/>
                <a:gd name="connsiteX16292" fmla="*/ 3117351 w 6552172"/>
                <a:gd name="connsiteY16292" fmla="*/ 116576 h 6415289"/>
                <a:gd name="connsiteX16293" fmla="*/ 3120531 w 6552172"/>
                <a:gd name="connsiteY16293" fmla="*/ 2209951 h 6415289"/>
                <a:gd name="connsiteX16294" fmla="*/ 3117605 w 6552172"/>
                <a:gd name="connsiteY16294" fmla="*/ 2206770 h 6415289"/>
                <a:gd name="connsiteX16295" fmla="*/ 3125366 w 6552172"/>
                <a:gd name="connsiteY16295" fmla="*/ 2208615 h 6415289"/>
                <a:gd name="connsiteX16296" fmla="*/ 3120277 w 6552172"/>
                <a:gd name="connsiteY16296" fmla="*/ 2210014 h 6415289"/>
                <a:gd name="connsiteX16297" fmla="*/ 3125366 w 6552172"/>
                <a:gd name="connsiteY16297" fmla="*/ 3430572 h 6415289"/>
                <a:gd name="connsiteX16298" fmla="*/ 3122249 w 6552172"/>
                <a:gd name="connsiteY16298" fmla="*/ 3435469 h 6415289"/>
                <a:gd name="connsiteX16299" fmla="*/ 3119132 w 6552172"/>
                <a:gd name="connsiteY16299" fmla="*/ 3432544 h 6415289"/>
                <a:gd name="connsiteX16300" fmla="*/ 3122249 w 6552172"/>
                <a:gd name="connsiteY16300" fmla="*/ 3427646 h 6415289"/>
                <a:gd name="connsiteX16301" fmla="*/ 3125111 w 6552172"/>
                <a:gd name="connsiteY16301" fmla="*/ 3430635 h 6415289"/>
                <a:gd name="connsiteX16302" fmla="*/ 3116397 w 6552172"/>
                <a:gd name="connsiteY16302" fmla="*/ 280173 h 6415289"/>
                <a:gd name="connsiteX16303" fmla="*/ 3120977 w 6552172"/>
                <a:gd name="connsiteY16303" fmla="*/ 273813 h 6415289"/>
                <a:gd name="connsiteX16304" fmla="*/ 3130390 w 6552172"/>
                <a:gd name="connsiteY16304" fmla="*/ 272986 h 6415289"/>
                <a:gd name="connsiteX16305" fmla="*/ 3125811 w 6552172"/>
                <a:gd name="connsiteY16305" fmla="*/ 279347 h 6415289"/>
                <a:gd name="connsiteX16306" fmla="*/ 3116143 w 6552172"/>
                <a:gd name="connsiteY16306" fmla="*/ 280237 h 6415289"/>
                <a:gd name="connsiteX16307" fmla="*/ 3077787 w 6552172"/>
                <a:gd name="connsiteY16307" fmla="*/ 3985544 h 6415289"/>
                <a:gd name="connsiteX16308" fmla="*/ 3089682 w 6552172"/>
                <a:gd name="connsiteY16308" fmla="*/ 3979183 h 6415289"/>
                <a:gd name="connsiteX16309" fmla="*/ 3093944 w 6552172"/>
                <a:gd name="connsiteY16309" fmla="*/ 3985926 h 6415289"/>
                <a:gd name="connsiteX16310" fmla="*/ 3077533 w 6552172"/>
                <a:gd name="connsiteY16310" fmla="*/ 3985608 h 6415289"/>
                <a:gd name="connsiteX16311" fmla="*/ 3085039 w 6552172"/>
                <a:gd name="connsiteY16311" fmla="*/ 6281317 h 6415289"/>
                <a:gd name="connsiteX16312" fmla="*/ 3083703 w 6552172"/>
                <a:gd name="connsiteY16312" fmla="*/ 6284497 h 6415289"/>
                <a:gd name="connsiteX16313" fmla="*/ 3080395 w 6552172"/>
                <a:gd name="connsiteY16313" fmla="*/ 6281317 h 6415289"/>
                <a:gd name="connsiteX16314" fmla="*/ 3081731 w 6552172"/>
                <a:gd name="connsiteY16314" fmla="*/ 6278200 h 6415289"/>
                <a:gd name="connsiteX16315" fmla="*/ 3084784 w 6552172"/>
                <a:gd name="connsiteY16315" fmla="*/ 6281381 h 6415289"/>
                <a:gd name="connsiteX16316" fmla="*/ 3068691 w 6552172"/>
                <a:gd name="connsiteY16316" fmla="*/ 355993 h 6415289"/>
                <a:gd name="connsiteX16317" fmla="*/ 3068691 w 6552172"/>
                <a:gd name="connsiteY16317" fmla="*/ 345053 h 6415289"/>
                <a:gd name="connsiteX16318" fmla="*/ 3079059 w 6552172"/>
                <a:gd name="connsiteY16318" fmla="*/ 347343 h 6415289"/>
                <a:gd name="connsiteX16319" fmla="*/ 3082113 w 6552172"/>
                <a:gd name="connsiteY16319" fmla="*/ 353703 h 6415289"/>
                <a:gd name="connsiteX16320" fmla="*/ 3085230 w 6552172"/>
                <a:gd name="connsiteY16320" fmla="*/ 358410 h 6415289"/>
                <a:gd name="connsiteX16321" fmla="*/ 3068437 w 6552172"/>
                <a:gd name="connsiteY16321" fmla="*/ 356057 h 6415289"/>
                <a:gd name="connsiteX16322" fmla="*/ 3072635 w 6552172"/>
                <a:gd name="connsiteY16322" fmla="*/ 6298618 h 6415289"/>
                <a:gd name="connsiteX16323" fmla="*/ 3065447 w 6552172"/>
                <a:gd name="connsiteY16323" fmla="*/ 6301226 h 6415289"/>
                <a:gd name="connsiteX16324" fmla="*/ 3067992 w 6552172"/>
                <a:gd name="connsiteY16324" fmla="*/ 6293911 h 6415289"/>
                <a:gd name="connsiteX16325" fmla="*/ 3072381 w 6552172"/>
                <a:gd name="connsiteY16325" fmla="*/ 6298682 h 6415289"/>
                <a:gd name="connsiteX16326" fmla="*/ 3012717 w 6552172"/>
                <a:gd name="connsiteY16326" fmla="*/ 336593 h 6415289"/>
                <a:gd name="connsiteX16327" fmla="*/ 3022513 w 6552172"/>
                <a:gd name="connsiteY16327" fmla="*/ 329215 h 6415289"/>
                <a:gd name="connsiteX16328" fmla="*/ 3026138 w 6552172"/>
                <a:gd name="connsiteY16328" fmla="*/ 336975 h 6415289"/>
                <a:gd name="connsiteX16329" fmla="*/ 3012463 w 6552172"/>
                <a:gd name="connsiteY16329" fmla="*/ 336657 h 6415289"/>
                <a:gd name="connsiteX16330" fmla="*/ 3023531 w 6552172"/>
                <a:gd name="connsiteY16330" fmla="*/ 3847326 h 6415289"/>
                <a:gd name="connsiteX16331" fmla="*/ 3018448 w 6552172"/>
                <a:gd name="connsiteY16331" fmla="*/ 3846155 h 6415289"/>
                <a:gd name="connsiteX16332" fmla="*/ 3018315 w 6552172"/>
                <a:gd name="connsiteY16332" fmla="*/ 3845926 h 6415289"/>
                <a:gd name="connsiteX16333" fmla="*/ 3023403 w 6552172"/>
                <a:gd name="connsiteY16333" fmla="*/ 3841983 h 6415289"/>
                <a:gd name="connsiteX16334" fmla="*/ 3023276 w 6552172"/>
                <a:gd name="connsiteY16334" fmla="*/ 3847389 h 6415289"/>
                <a:gd name="connsiteX16335" fmla="*/ 3011318 w 6552172"/>
                <a:gd name="connsiteY16335" fmla="*/ 4333157 h 6415289"/>
                <a:gd name="connsiteX16336" fmla="*/ 3012081 w 6552172"/>
                <a:gd name="connsiteY16336" fmla="*/ 4336783 h 6415289"/>
                <a:gd name="connsiteX16337" fmla="*/ 3001332 w 6552172"/>
                <a:gd name="connsiteY16337" fmla="*/ 4324825 h 6415289"/>
                <a:gd name="connsiteX16338" fmla="*/ 3014053 w 6552172"/>
                <a:gd name="connsiteY16338" fmla="*/ 4316492 h 6415289"/>
                <a:gd name="connsiteX16339" fmla="*/ 3012717 w 6552172"/>
                <a:gd name="connsiteY16339" fmla="*/ 4324061 h 6415289"/>
                <a:gd name="connsiteX16340" fmla="*/ 3011063 w 6552172"/>
                <a:gd name="connsiteY16340" fmla="*/ 4333221 h 6415289"/>
                <a:gd name="connsiteX16341" fmla="*/ 2970927 w 6552172"/>
                <a:gd name="connsiteY16341" fmla="*/ 271205 h 6415289"/>
                <a:gd name="connsiteX16342" fmla="*/ 2972963 w 6552172"/>
                <a:gd name="connsiteY16342" fmla="*/ 276548 h 6415289"/>
                <a:gd name="connsiteX16343" fmla="*/ 2967238 w 6552172"/>
                <a:gd name="connsiteY16343" fmla="*/ 270696 h 6415289"/>
                <a:gd name="connsiteX16344" fmla="*/ 2970673 w 6552172"/>
                <a:gd name="connsiteY16344" fmla="*/ 271268 h 6415289"/>
                <a:gd name="connsiteX16345" fmla="*/ 2962404 w 6552172"/>
                <a:gd name="connsiteY16345" fmla="*/ 158239 h 6415289"/>
                <a:gd name="connsiteX16346" fmla="*/ 2968765 w 6552172"/>
                <a:gd name="connsiteY16346" fmla="*/ 151878 h 6415289"/>
                <a:gd name="connsiteX16347" fmla="*/ 2975126 w 6552172"/>
                <a:gd name="connsiteY16347" fmla="*/ 154168 h 6415289"/>
                <a:gd name="connsiteX16348" fmla="*/ 2962149 w 6552172"/>
                <a:gd name="connsiteY16348" fmla="*/ 158302 h 6415289"/>
                <a:gd name="connsiteX16349" fmla="*/ 2975825 w 6552172"/>
                <a:gd name="connsiteY16349" fmla="*/ 6328513 h 6415289"/>
                <a:gd name="connsiteX16350" fmla="*/ 2978942 w 6552172"/>
                <a:gd name="connsiteY16350" fmla="*/ 6334874 h 6415289"/>
                <a:gd name="connsiteX16351" fmla="*/ 2967238 w 6552172"/>
                <a:gd name="connsiteY16351" fmla="*/ 6324379 h 6415289"/>
                <a:gd name="connsiteX16352" fmla="*/ 2975571 w 6552172"/>
                <a:gd name="connsiteY16352" fmla="*/ 6328577 h 6415289"/>
                <a:gd name="connsiteX16353" fmla="*/ 2975253 w 6552172"/>
                <a:gd name="connsiteY16353" fmla="*/ 4514501 h 6415289"/>
                <a:gd name="connsiteX16354" fmla="*/ 2973217 w 6552172"/>
                <a:gd name="connsiteY16354" fmla="*/ 4506677 h 6415289"/>
                <a:gd name="connsiteX16355" fmla="*/ 2983522 w 6552172"/>
                <a:gd name="connsiteY16355" fmla="*/ 4505405 h 6415289"/>
                <a:gd name="connsiteX16356" fmla="*/ 2975253 w 6552172"/>
                <a:gd name="connsiteY16356" fmla="*/ 4514501 h 6415289"/>
                <a:gd name="connsiteX16357" fmla="*/ 2984030 w 6552172"/>
                <a:gd name="connsiteY16357" fmla="*/ 1417596 h 6415289"/>
                <a:gd name="connsiteX16358" fmla="*/ 2992681 w 6552172"/>
                <a:gd name="connsiteY16358" fmla="*/ 1423957 h 6415289"/>
                <a:gd name="connsiteX16359" fmla="*/ 2991918 w 6552172"/>
                <a:gd name="connsiteY16359" fmla="*/ 1430318 h 6415289"/>
                <a:gd name="connsiteX16360" fmla="*/ 2984030 w 6552172"/>
                <a:gd name="connsiteY16360" fmla="*/ 1417278 h 6415289"/>
                <a:gd name="connsiteX16361" fmla="*/ 2986130 w 6552172"/>
                <a:gd name="connsiteY16361" fmla="*/ 251932 h 6415289"/>
                <a:gd name="connsiteX16362" fmla="*/ 2984158 w 6552172"/>
                <a:gd name="connsiteY16362" fmla="*/ 240419 h 6415289"/>
                <a:gd name="connsiteX16363" fmla="*/ 2998978 w 6552172"/>
                <a:gd name="connsiteY16363" fmla="*/ 241309 h 6415289"/>
                <a:gd name="connsiteX16364" fmla="*/ 3001713 w 6552172"/>
                <a:gd name="connsiteY16364" fmla="*/ 246525 h 6415289"/>
                <a:gd name="connsiteX16365" fmla="*/ 2996497 w 6552172"/>
                <a:gd name="connsiteY16365" fmla="*/ 252886 h 6415289"/>
                <a:gd name="connsiteX16366" fmla="*/ 2986130 w 6552172"/>
                <a:gd name="connsiteY16366" fmla="*/ 251932 h 6415289"/>
                <a:gd name="connsiteX16367" fmla="*/ 2985684 w 6552172"/>
                <a:gd name="connsiteY16367" fmla="*/ 142909 h 6415289"/>
                <a:gd name="connsiteX16368" fmla="*/ 2988737 w 6552172"/>
                <a:gd name="connsiteY16368" fmla="*/ 139792 h 6415289"/>
                <a:gd name="connsiteX16369" fmla="*/ 2991854 w 6552172"/>
                <a:gd name="connsiteY16369" fmla="*/ 142909 h 6415289"/>
                <a:gd name="connsiteX16370" fmla="*/ 2988737 w 6552172"/>
                <a:gd name="connsiteY16370" fmla="*/ 146090 h 6415289"/>
                <a:gd name="connsiteX16371" fmla="*/ 2985621 w 6552172"/>
                <a:gd name="connsiteY16371" fmla="*/ 142909 h 6415289"/>
                <a:gd name="connsiteX16372" fmla="*/ 2994907 w 6552172"/>
                <a:gd name="connsiteY16372" fmla="*/ 3655805 h 6415289"/>
                <a:gd name="connsiteX16373" fmla="*/ 3000314 w 6552172"/>
                <a:gd name="connsiteY16373" fmla="*/ 3651670 h 6415289"/>
                <a:gd name="connsiteX16374" fmla="*/ 3005148 w 6552172"/>
                <a:gd name="connsiteY16374" fmla="*/ 3655868 h 6415289"/>
                <a:gd name="connsiteX16375" fmla="*/ 2994907 w 6552172"/>
                <a:gd name="connsiteY16375" fmla="*/ 3655805 h 6415289"/>
                <a:gd name="connsiteX16376" fmla="*/ 3007629 w 6552172"/>
                <a:gd name="connsiteY16376" fmla="*/ 6287678 h 6415289"/>
                <a:gd name="connsiteX16377" fmla="*/ 3010434 w 6552172"/>
                <a:gd name="connsiteY16377" fmla="*/ 6290724 h 6415289"/>
                <a:gd name="connsiteX16378" fmla="*/ 3010427 w 6552172"/>
                <a:gd name="connsiteY16378" fmla="*/ 6290794 h 6415289"/>
                <a:gd name="connsiteX16379" fmla="*/ 2997706 w 6552172"/>
                <a:gd name="connsiteY16379" fmla="*/ 6288695 h 6415289"/>
                <a:gd name="connsiteX16380" fmla="*/ 2999105 w 6552172"/>
                <a:gd name="connsiteY16380" fmla="*/ 6285515 h 6415289"/>
                <a:gd name="connsiteX16381" fmla="*/ 3007565 w 6552172"/>
                <a:gd name="connsiteY16381" fmla="*/ 6287678 h 6415289"/>
                <a:gd name="connsiteX16382" fmla="*/ 2994907 w 6552172"/>
                <a:gd name="connsiteY16382" fmla="*/ 363181 h 6415289"/>
                <a:gd name="connsiteX16383" fmla="*/ 2998024 w 6552172"/>
                <a:gd name="connsiteY16383" fmla="*/ 360000 h 6415289"/>
                <a:gd name="connsiteX16384" fmla="*/ 3001077 w 6552172"/>
                <a:gd name="connsiteY16384" fmla="*/ 363181 h 6415289"/>
                <a:gd name="connsiteX16385" fmla="*/ 3001077 w 6552172"/>
                <a:gd name="connsiteY16385" fmla="*/ 363181 h 6415289"/>
                <a:gd name="connsiteX16386" fmla="*/ 2998088 w 6552172"/>
                <a:gd name="connsiteY16386" fmla="*/ 366298 h 6415289"/>
                <a:gd name="connsiteX16387" fmla="*/ 2998024 w 6552172"/>
                <a:gd name="connsiteY16387" fmla="*/ 366298 h 6415289"/>
                <a:gd name="connsiteX16388" fmla="*/ 2994907 w 6552172"/>
                <a:gd name="connsiteY16388" fmla="*/ 363181 h 6415289"/>
                <a:gd name="connsiteX16389" fmla="*/ 3001268 w 6552172"/>
                <a:gd name="connsiteY16389" fmla="*/ 268597 h 6415289"/>
                <a:gd name="connsiteX16390" fmla="*/ 3004385 w 6552172"/>
                <a:gd name="connsiteY16390" fmla="*/ 267198 h 6415289"/>
                <a:gd name="connsiteX16391" fmla="*/ 3007501 w 6552172"/>
                <a:gd name="connsiteY16391" fmla="*/ 270505 h 6415289"/>
                <a:gd name="connsiteX16392" fmla="*/ 3004385 w 6552172"/>
                <a:gd name="connsiteY16392" fmla="*/ 271905 h 6415289"/>
                <a:gd name="connsiteX16393" fmla="*/ 3001077 w 6552172"/>
                <a:gd name="connsiteY16393" fmla="*/ 268724 h 6415289"/>
                <a:gd name="connsiteX16394" fmla="*/ 3001077 w 6552172"/>
                <a:gd name="connsiteY16394" fmla="*/ 268597 h 6415289"/>
                <a:gd name="connsiteX16395" fmla="*/ 3005212 w 6552172"/>
                <a:gd name="connsiteY16395" fmla="*/ 291750 h 6415289"/>
                <a:gd name="connsiteX16396" fmla="*/ 3012781 w 6552172"/>
                <a:gd name="connsiteY16396" fmla="*/ 288824 h 6415289"/>
                <a:gd name="connsiteX16397" fmla="*/ 3010491 w 6552172"/>
                <a:gd name="connsiteY16397" fmla="*/ 294040 h 6415289"/>
                <a:gd name="connsiteX16398" fmla="*/ 3005212 w 6552172"/>
                <a:gd name="connsiteY16398" fmla="*/ 291750 h 6415289"/>
                <a:gd name="connsiteX16399" fmla="*/ 3009028 w 6552172"/>
                <a:gd name="connsiteY16399" fmla="*/ 120901 h 6415289"/>
                <a:gd name="connsiteX16400" fmla="*/ 3004385 w 6552172"/>
                <a:gd name="connsiteY16400" fmla="*/ 117721 h 6415289"/>
                <a:gd name="connsiteX16401" fmla="*/ 3009028 w 6552172"/>
                <a:gd name="connsiteY16401" fmla="*/ 114604 h 6415289"/>
                <a:gd name="connsiteX16402" fmla="*/ 3013672 w 6552172"/>
                <a:gd name="connsiteY16402" fmla="*/ 117721 h 6415289"/>
                <a:gd name="connsiteX16403" fmla="*/ 3008837 w 6552172"/>
                <a:gd name="connsiteY16403" fmla="*/ 120901 h 6415289"/>
                <a:gd name="connsiteX16404" fmla="*/ 3005593 w 6552172"/>
                <a:gd name="connsiteY16404" fmla="*/ 169370 h 6415289"/>
                <a:gd name="connsiteX16405" fmla="*/ 2995734 w 6552172"/>
                <a:gd name="connsiteY16405" fmla="*/ 170578 h 6415289"/>
                <a:gd name="connsiteX16406" fmla="*/ 2998024 w 6552172"/>
                <a:gd name="connsiteY16406" fmla="*/ 158620 h 6415289"/>
                <a:gd name="connsiteX16407" fmla="*/ 3005212 w 6552172"/>
                <a:gd name="connsiteY16407" fmla="*/ 169370 h 6415289"/>
                <a:gd name="connsiteX16408" fmla="*/ 3009728 w 6552172"/>
                <a:gd name="connsiteY16408" fmla="*/ 6312866 h 6415289"/>
                <a:gd name="connsiteX16409" fmla="*/ 3017615 w 6552172"/>
                <a:gd name="connsiteY16409" fmla="*/ 6319227 h 6415289"/>
                <a:gd name="connsiteX16410" fmla="*/ 3010046 w 6552172"/>
                <a:gd name="connsiteY16410" fmla="*/ 6319227 h 6415289"/>
                <a:gd name="connsiteX16411" fmla="*/ 2995098 w 6552172"/>
                <a:gd name="connsiteY16411" fmla="*/ 6309177 h 6415289"/>
                <a:gd name="connsiteX16412" fmla="*/ 3009537 w 6552172"/>
                <a:gd name="connsiteY16412" fmla="*/ 6312866 h 6415289"/>
                <a:gd name="connsiteX16413" fmla="*/ 3034789 w 6552172"/>
                <a:gd name="connsiteY16413" fmla="*/ 278965 h 6415289"/>
                <a:gd name="connsiteX16414" fmla="*/ 3049355 w 6552172"/>
                <a:gd name="connsiteY16414" fmla="*/ 284244 h 6415289"/>
                <a:gd name="connsiteX16415" fmla="*/ 3029891 w 6552172"/>
                <a:gd name="connsiteY16415" fmla="*/ 287107 h 6415289"/>
                <a:gd name="connsiteX16416" fmla="*/ 3034598 w 6552172"/>
                <a:gd name="connsiteY16416" fmla="*/ 278965 h 6415289"/>
                <a:gd name="connsiteX16417" fmla="*/ 3026075 w 6552172"/>
                <a:gd name="connsiteY16417" fmla="*/ 257784 h 6415289"/>
                <a:gd name="connsiteX16418" fmla="*/ 3029192 w 6552172"/>
                <a:gd name="connsiteY16418" fmla="*/ 260710 h 6415289"/>
                <a:gd name="connsiteX16419" fmla="*/ 3024675 w 6552172"/>
                <a:gd name="connsiteY16419" fmla="*/ 262682 h 6415289"/>
                <a:gd name="connsiteX16420" fmla="*/ 3025884 w 6552172"/>
                <a:gd name="connsiteY16420" fmla="*/ 257784 h 6415289"/>
                <a:gd name="connsiteX16421" fmla="*/ 3046556 w 6552172"/>
                <a:gd name="connsiteY16421" fmla="*/ 247607 h 6415289"/>
                <a:gd name="connsiteX16422" fmla="*/ 3047129 w 6552172"/>
                <a:gd name="connsiteY16422" fmla="*/ 253458 h 6415289"/>
                <a:gd name="connsiteX16423" fmla="*/ 3043440 w 6552172"/>
                <a:gd name="connsiteY16423" fmla="*/ 253458 h 6415289"/>
                <a:gd name="connsiteX16424" fmla="*/ 3046365 w 6552172"/>
                <a:gd name="connsiteY16424" fmla="*/ 247607 h 6415289"/>
                <a:gd name="connsiteX16425" fmla="*/ 3035171 w 6552172"/>
                <a:gd name="connsiteY16425" fmla="*/ 323935 h 6415289"/>
                <a:gd name="connsiteX16426" fmla="*/ 3038478 w 6552172"/>
                <a:gd name="connsiteY16426" fmla="*/ 330296 h 6415289"/>
                <a:gd name="connsiteX16427" fmla="*/ 3027474 w 6552172"/>
                <a:gd name="connsiteY16427" fmla="*/ 331441 h 6415289"/>
                <a:gd name="connsiteX16428" fmla="*/ 3030540 w 6552172"/>
                <a:gd name="connsiteY16428" fmla="*/ 323757 h 6415289"/>
                <a:gd name="connsiteX16429" fmla="*/ 3034980 w 6552172"/>
                <a:gd name="connsiteY16429" fmla="*/ 323681 h 6415289"/>
                <a:gd name="connsiteX16430" fmla="*/ 3038224 w 6552172"/>
                <a:gd name="connsiteY16430" fmla="*/ 394857 h 6415289"/>
                <a:gd name="connsiteX16431" fmla="*/ 3052344 w 6552172"/>
                <a:gd name="connsiteY16431" fmla="*/ 404462 h 6415289"/>
                <a:gd name="connsiteX16432" fmla="*/ 3040005 w 6552172"/>
                <a:gd name="connsiteY16432" fmla="*/ 401154 h 6415289"/>
                <a:gd name="connsiteX16433" fmla="*/ 3038033 w 6552172"/>
                <a:gd name="connsiteY16433" fmla="*/ 394603 h 6415289"/>
                <a:gd name="connsiteX16434" fmla="*/ 3041595 w 6552172"/>
                <a:gd name="connsiteY16434" fmla="*/ 1222386 h 6415289"/>
                <a:gd name="connsiteX16435" fmla="*/ 3044712 w 6552172"/>
                <a:gd name="connsiteY16435" fmla="*/ 1225503 h 6415289"/>
                <a:gd name="connsiteX16436" fmla="*/ 3041595 w 6552172"/>
                <a:gd name="connsiteY16436" fmla="*/ 1228683 h 6415289"/>
                <a:gd name="connsiteX16437" fmla="*/ 3038478 w 6552172"/>
                <a:gd name="connsiteY16437" fmla="*/ 1225503 h 6415289"/>
                <a:gd name="connsiteX16438" fmla="*/ 3041321 w 6552172"/>
                <a:gd name="connsiteY16438" fmla="*/ 1222137 h 6415289"/>
                <a:gd name="connsiteX16439" fmla="*/ 3041404 w 6552172"/>
                <a:gd name="connsiteY16439" fmla="*/ 1222132 h 6415289"/>
                <a:gd name="connsiteX16440" fmla="*/ 3045093 w 6552172"/>
                <a:gd name="connsiteY16440" fmla="*/ 4425451 h 6415289"/>
                <a:gd name="connsiteX16441" fmla="*/ 3052217 w 6552172"/>
                <a:gd name="connsiteY16441" fmla="*/ 4428504 h 6415289"/>
                <a:gd name="connsiteX16442" fmla="*/ 3044521 w 6552172"/>
                <a:gd name="connsiteY16442" fmla="*/ 4428504 h 6415289"/>
                <a:gd name="connsiteX16443" fmla="*/ 3045093 w 6552172"/>
                <a:gd name="connsiteY16443" fmla="*/ 4425451 h 6415289"/>
                <a:gd name="connsiteX16444" fmla="*/ 3050500 w 6552172"/>
                <a:gd name="connsiteY16444" fmla="*/ 6347786 h 6415289"/>
                <a:gd name="connsiteX16445" fmla="*/ 3053808 w 6552172"/>
                <a:gd name="connsiteY16445" fmla="*/ 6350966 h 6415289"/>
                <a:gd name="connsiteX16446" fmla="*/ 3053808 w 6552172"/>
                <a:gd name="connsiteY16446" fmla="*/ 6350966 h 6415289"/>
                <a:gd name="connsiteX16447" fmla="*/ 3052408 w 6552172"/>
                <a:gd name="connsiteY16447" fmla="*/ 6354084 h 6415289"/>
                <a:gd name="connsiteX16448" fmla="*/ 3049164 w 6552172"/>
                <a:gd name="connsiteY16448" fmla="*/ 6350966 h 6415289"/>
                <a:gd name="connsiteX16449" fmla="*/ 3050500 w 6552172"/>
                <a:gd name="connsiteY16449" fmla="*/ 6347468 h 6415289"/>
                <a:gd name="connsiteX16450" fmla="*/ 3050500 w 6552172"/>
                <a:gd name="connsiteY16450" fmla="*/ 354021 h 6415289"/>
                <a:gd name="connsiteX16451" fmla="*/ 3049164 w 6552172"/>
                <a:gd name="connsiteY16451" fmla="*/ 350905 h 6415289"/>
                <a:gd name="connsiteX16452" fmla="*/ 3052408 w 6552172"/>
                <a:gd name="connsiteY16452" fmla="*/ 347724 h 6415289"/>
                <a:gd name="connsiteX16453" fmla="*/ 3053808 w 6552172"/>
                <a:gd name="connsiteY16453" fmla="*/ 350905 h 6415289"/>
                <a:gd name="connsiteX16454" fmla="*/ 3050500 w 6552172"/>
                <a:gd name="connsiteY16454" fmla="*/ 353703 h 6415289"/>
                <a:gd name="connsiteX16455" fmla="*/ 3045030 w 6552172"/>
                <a:gd name="connsiteY16455" fmla="*/ 187180 h 6415289"/>
                <a:gd name="connsiteX16456" fmla="*/ 3055334 w 6552172"/>
                <a:gd name="connsiteY16456" fmla="*/ 180819 h 6415289"/>
                <a:gd name="connsiteX16457" fmla="*/ 3063476 w 6552172"/>
                <a:gd name="connsiteY16457" fmla="*/ 183936 h 6415289"/>
                <a:gd name="connsiteX16458" fmla="*/ 3068119 w 6552172"/>
                <a:gd name="connsiteY16458" fmla="*/ 189470 h 6415289"/>
                <a:gd name="connsiteX16459" fmla="*/ 3077151 w 6552172"/>
                <a:gd name="connsiteY16459" fmla="*/ 202827 h 6415289"/>
                <a:gd name="connsiteX16460" fmla="*/ 3087138 w 6552172"/>
                <a:gd name="connsiteY16460" fmla="*/ 216948 h 6415289"/>
                <a:gd name="connsiteX16461" fmla="*/ 3071808 w 6552172"/>
                <a:gd name="connsiteY16461" fmla="*/ 219747 h 6415289"/>
                <a:gd name="connsiteX16462" fmla="*/ 3054825 w 6552172"/>
                <a:gd name="connsiteY16462" fmla="*/ 212559 h 6415289"/>
                <a:gd name="connsiteX16463" fmla="*/ 3045030 w 6552172"/>
                <a:gd name="connsiteY16463" fmla="*/ 186862 h 6415289"/>
                <a:gd name="connsiteX16464" fmla="*/ 3050436 w 6552172"/>
                <a:gd name="connsiteY16464" fmla="*/ 94123 h 6415289"/>
                <a:gd name="connsiteX16465" fmla="*/ 3050818 w 6552172"/>
                <a:gd name="connsiteY16465" fmla="*/ 100483 h 6415289"/>
                <a:gd name="connsiteX16466" fmla="*/ 3045666 w 6552172"/>
                <a:gd name="connsiteY16466" fmla="*/ 97494 h 6415289"/>
                <a:gd name="connsiteX16467" fmla="*/ 3050436 w 6552172"/>
                <a:gd name="connsiteY16467" fmla="*/ 93805 h 6415289"/>
                <a:gd name="connsiteX16468" fmla="*/ 3047574 w 6552172"/>
                <a:gd name="connsiteY16468" fmla="*/ 58312 h 6415289"/>
                <a:gd name="connsiteX16469" fmla="*/ 3050882 w 6552172"/>
                <a:gd name="connsiteY16469" fmla="*/ 55131 h 6415289"/>
                <a:gd name="connsiteX16470" fmla="*/ 3050882 w 6552172"/>
                <a:gd name="connsiteY16470" fmla="*/ 55131 h 6415289"/>
                <a:gd name="connsiteX16471" fmla="*/ 3052217 w 6552172"/>
                <a:gd name="connsiteY16471" fmla="*/ 58312 h 6415289"/>
                <a:gd name="connsiteX16472" fmla="*/ 3048973 w 6552172"/>
                <a:gd name="connsiteY16472" fmla="*/ 61428 h 6415289"/>
                <a:gd name="connsiteX16473" fmla="*/ 3047574 w 6552172"/>
                <a:gd name="connsiteY16473" fmla="*/ 57994 h 6415289"/>
                <a:gd name="connsiteX16474" fmla="*/ 3071490 w 6552172"/>
                <a:gd name="connsiteY16474" fmla="*/ 130633 h 6415289"/>
                <a:gd name="connsiteX16475" fmla="*/ 3061250 w 6552172"/>
                <a:gd name="connsiteY16475" fmla="*/ 118866 h 6415289"/>
                <a:gd name="connsiteX16476" fmla="*/ 3074798 w 6552172"/>
                <a:gd name="connsiteY16476" fmla="*/ 126944 h 6415289"/>
                <a:gd name="connsiteX16477" fmla="*/ 3071490 w 6552172"/>
                <a:gd name="connsiteY16477" fmla="*/ 130315 h 6415289"/>
                <a:gd name="connsiteX16478" fmla="*/ 3077851 w 6552172"/>
                <a:gd name="connsiteY16478" fmla="*/ 144627 h 6415289"/>
                <a:gd name="connsiteX16479" fmla="*/ 3073017 w 6552172"/>
                <a:gd name="connsiteY16479" fmla="*/ 149524 h 6415289"/>
                <a:gd name="connsiteX16480" fmla="*/ 3069836 w 6552172"/>
                <a:gd name="connsiteY16480" fmla="*/ 138266 h 6415289"/>
                <a:gd name="connsiteX16481" fmla="*/ 3077533 w 6552172"/>
                <a:gd name="connsiteY16481" fmla="*/ 144309 h 6415289"/>
                <a:gd name="connsiteX16482" fmla="*/ 3094389 w 6552172"/>
                <a:gd name="connsiteY16482" fmla="*/ 287934 h 6415289"/>
                <a:gd name="connsiteX16483" fmla="*/ 3091717 w 6552172"/>
                <a:gd name="connsiteY16483" fmla="*/ 294294 h 6415289"/>
                <a:gd name="connsiteX16484" fmla="*/ 3084085 w 6552172"/>
                <a:gd name="connsiteY16484" fmla="*/ 283799 h 6415289"/>
                <a:gd name="connsiteX16485" fmla="*/ 3092245 w 6552172"/>
                <a:gd name="connsiteY16485" fmla="*/ 283182 h 6415289"/>
                <a:gd name="connsiteX16486" fmla="*/ 3094262 w 6552172"/>
                <a:gd name="connsiteY16486" fmla="*/ 287615 h 6415289"/>
                <a:gd name="connsiteX16487" fmla="*/ 3087901 w 6552172"/>
                <a:gd name="connsiteY16487" fmla="*/ 131969 h 6415289"/>
                <a:gd name="connsiteX16488" fmla="*/ 3091018 w 6552172"/>
                <a:gd name="connsiteY16488" fmla="*/ 127262 h 6415289"/>
                <a:gd name="connsiteX16489" fmla="*/ 3094071 w 6552172"/>
                <a:gd name="connsiteY16489" fmla="*/ 131969 h 6415289"/>
                <a:gd name="connsiteX16490" fmla="*/ 3091018 w 6552172"/>
                <a:gd name="connsiteY16490" fmla="*/ 136676 h 6415289"/>
                <a:gd name="connsiteX16491" fmla="*/ 3087901 w 6552172"/>
                <a:gd name="connsiteY16491" fmla="*/ 131969 h 6415289"/>
                <a:gd name="connsiteX16492" fmla="*/ 3091018 w 6552172"/>
                <a:gd name="connsiteY16492" fmla="*/ 3439095 h 6415289"/>
                <a:gd name="connsiteX16493" fmla="*/ 3088283 w 6552172"/>
                <a:gd name="connsiteY16493" fmla="*/ 3443484 h 6415289"/>
                <a:gd name="connsiteX16494" fmla="*/ 3080459 w 6552172"/>
                <a:gd name="connsiteY16494" fmla="*/ 3433180 h 6415289"/>
                <a:gd name="connsiteX16495" fmla="*/ 3091018 w 6552172"/>
                <a:gd name="connsiteY16495" fmla="*/ 3439032 h 6415289"/>
                <a:gd name="connsiteX16496" fmla="*/ 3084657 w 6552172"/>
                <a:gd name="connsiteY16496" fmla="*/ 386525 h 6415289"/>
                <a:gd name="connsiteX16497" fmla="*/ 3093244 w 6552172"/>
                <a:gd name="connsiteY16497" fmla="*/ 387797 h 6415289"/>
                <a:gd name="connsiteX16498" fmla="*/ 3089618 w 6552172"/>
                <a:gd name="connsiteY16498" fmla="*/ 391550 h 6415289"/>
                <a:gd name="connsiteX16499" fmla="*/ 3084784 w 6552172"/>
                <a:gd name="connsiteY16499" fmla="*/ 386397 h 6415289"/>
                <a:gd name="connsiteX16500" fmla="*/ 3087901 w 6552172"/>
                <a:gd name="connsiteY16500" fmla="*/ 2704051 h 6415289"/>
                <a:gd name="connsiteX16501" fmla="*/ 3090954 w 6552172"/>
                <a:gd name="connsiteY16501" fmla="*/ 2700871 h 6415289"/>
                <a:gd name="connsiteX16502" fmla="*/ 3091018 w 6552172"/>
                <a:gd name="connsiteY16502" fmla="*/ 2700871 h 6415289"/>
                <a:gd name="connsiteX16503" fmla="*/ 3094198 w 6552172"/>
                <a:gd name="connsiteY16503" fmla="*/ 2704051 h 6415289"/>
                <a:gd name="connsiteX16504" fmla="*/ 3091018 w 6552172"/>
                <a:gd name="connsiteY16504" fmla="*/ 2707231 h 6415289"/>
                <a:gd name="connsiteX16505" fmla="*/ 3087901 w 6552172"/>
                <a:gd name="connsiteY16505" fmla="*/ 2704115 h 6415289"/>
                <a:gd name="connsiteX16506" fmla="*/ 3087901 w 6552172"/>
                <a:gd name="connsiteY16506" fmla="*/ 2704051 h 6415289"/>
                <a:gd name="connsiteX16507" fmla="*/ 3105329 w 6552172"/>
                <a:gd name="connsiteY16507" fmla="*/ 4105062 h 6415289"/>
                <a:gd name="connsiteX16508" fmla="*/ 3100559 w 6552172"/>
                <a:gd name="connsiteY16508" fmla="*/ 4110278 h 6415289"/>
                <a:gd name="connsiteX16509" fmla="*/ 3094198 w 6552172"/>
                <a:gd name="connsiteY16509" fmla="*/ 4110278 h 6415289"/>
                <a:gd name="connsiteX16510" fmla="*/ 3105329 w 6552172"/>
                <a:gd name="connsiteY16510" fmla="*/ 4105062 h 6415289"/>
                <a:gd name="connsiteX16511" fmla="*/ 3103421 w 6552172"/>
                <a:gd name="connsiteY16511" fmla="*/ 1303994 h 6415289"/>
                <a:gd name="connsiteX16512" fmla="*/ 3108064 w 6552172"/>
                <a:gd name="connsiteY16512" fmla="*/ 1302786 h 6415289"/>
                <a:gd name="connsiteX16513" fmla="*/ 3112708 w 6552172"/>
                <a:gd name="connsiteY16513" fmla="*/ 1305839 h 6415289"/>
                <a:gd name="connsiteX16514" fmla="*/ 3108064 w 6552172"/>
                <a:gd name="connsiteY16514" fmla="*/ 1307047 h 6415289"/>
                <a:gd name="connsiteX16515" fmla="*/ 3103421 w 6552172"/>
                <a:gd name="connsiteY16515" fmla="*/ 1303994 h 6415289"/>
                <a:gd name="connsiteX16516" fmla="*/ 3106983 w 6552172"/>
                <a:gd name="connsiteY16516" fmla="*/ 4122999 h 6415289"/>
                <a:gd name="connsiteX16517" fmla="*/ 3115252 w 6552172"/>
                <a:gd name="connsiteY16517" fmla="*/ 4126943 h 6415289"/>
                <a:gd name="connsiteX16518" fmla="*/ 3099605 w 6552172"/>
                <a:gd name="connsiteY16518" fmla="*/ 4130505 h 6415289"/>
                <a:gd name="connsiteX16519" fmla="*/ 3106983 w 6552172"/>
                <a:gd name="connsiteY16519" fmla="*/ 4122999 h 6415289"/>
                <a:gd name="connsiteX16520" fmla="*/ 3101831 w 6552172"/>
                <a:gd name="connsiteY16520" fmla="*/ 230687 h 6415289"/>
                <a:gd name="connsiteX16521" fmla="*/ 3110418 w 6552172"/>
                <a:gd name="connsiteY16521" fmla="*/ 223563 h 6415289"/>
                <a:gd name="connsiteX16522" fmla="*/ 3112898 w 6552172"/>
                <a:gd name="connsiteY16522" fmla="*/ 229606 h 6415289"/>
                <a:gd name="connsiteX16523" fmla="*/ 3101640 w 6552172"/>
                <a:gd name="connsiteY16523" fmla="*/ 230687 h 6415289"/>
                <a:gd name="connsiteX16524" fmla="*/ 3110163 w 6552172"/>
                <a:gd name="connsiteY16524" fmla="*/ 178593 h 6415289"/>
                <a:gd name="connsiteX16525" fmla="*/ 3110163 w 6552172"/>
                <a:gd name="connsiteY16525" fmla="*/ 178593 h 6415289"/>
                <a:gd name="connsiteX16526" fmla="*/ 3092926 w 6552172"/>
                <a:gd name="connsiteY16526" fmla="*/ 184636 h 6415289"/>
                <a:gd name="connsiteX16527" fmla="*/ 3097824 w 6552172"/>
                <a:gd name="connsiteY16527" fmla="*/ 173695 h 6415289"/>
                <a:gd name="connsiteX16528" fmla="*/ 3109082 w 6552172"/>
                <a:gd name="connsiteY16528" fmla="*/ 169243 h 6415289"/>
                <a:gd name="connsiteX16529" fmla="*/ 3109972 w 6552172"/>
                <a:gd name="connsiteY16529" fmla="*/ 178593 h 6415289"/>
                <a:gd name="connsiteX16530" fmla="*/ 3111308 w 6552172"/>
                <a:gd name="connsiteY16530" fmla="*/ 105127 h 6415289"/>
                <a:gd name="connsiteX16531" fmla="*/ 3110163 w 6552172"/>
                <a:gd name="connsiteY16531" fmla="*/ 108307 h 6415289"/>
                <a:gd name="connsiteX16532" fmla="*/ 3105139 w 6552172"/>
                <a:gd name="connsiteY16532" fmla="*/ 105127 h 6415289"/>
                <a:gd name="connsiteX16533" fmla="*/ 3106347 w 6552172"/>
                <a:gd name="connsiteY16533" fmla="*/ 102010 h 6415289"/>
                <a:gd name="connsiteX16534" fmla="*/ 3111118 w 6552172"/>
                <a:gd name="connsiteY16534" fmla="*/ 105127 h 6415289"/>
                <a:gd name="connsiteX16535" fmla="*/ 3090445 w 6552172"/>
                <a:gd name="connsiteY16535" fmla="*/ 52969 h 6415289"/>
                <a:gd name="connsiteX16536" fmla="*/ 3094262 w 6552172"/>
                <a:gd name="connsiteY16536" fmla="*/ 45145 h 6415289"/>
                <a:gd name="connsiteX16537" fmla="*/ 3106347 w 6552172"/>
                <a:gd name="connsiteY16537" fmla="*/ 44763 h 6415289"/>
                <a:gd name="connsiteX16538" fmla="*/ 3102149 w 6552172"/>
                <a:gd name="connsiteY16538" fmla="*/ 55004 h 6415289"/>
                <a:gd name="connsiteX16539" fmla="*/ 3093244 w 6552172"/>
                <a:gd name="connsiteY16539" fmla="*/ 53096 h 6415289"/>
                <a:gd name="connsiteX16540" fmla="*/ 3090254 w 6552172"/>
                <a:gd name="connsiteY16540" fmla="*/ 52969 h 6415289"/>
                <a:gd name="connsiteX16541" fmla="*/ 3080650 w 6552172"/>
                <a:gd name="connsiteY16541" fmla="*/ 16585 h 6415289"/>
                <a:gd name="connsiteX16542" fmla="*/ 3088092 w 6552172"/>
                <a:gd name="connsiteY16542" fmla="*/ 20402 h 6415289"/>
                <a:gd name="connsiteX16543" fmla="*/ 3085484 w 6552172"/>
                <a:gd name="connsiteY16543" fmla="*/ 23328 h 6415289"/>
                <a:gd name="connsiteX16544" fmla="*/ 3080459 w 6552172"/>
                <a:gd name="connsiteY16544" fmla="*/ 16585 h 6415289"/>
                <a:gd name="connsiteX16545" fmla="*/ 3081858 w 6552172"/>
                <a:gd name="connsiteY16545" fmla="*/ 39102 h 6415289"/>
                <a:gd name="connsiteX16546" fmla="*/ 3084975 w 6552172"/>
                <a:gd name="connsiteY16546" fmla="*/ 42219 h 6415289"/>
                <a:gd name="connsiteX16547" fmla="*/ 3081922 w 6552172"/>
                <a:gd name="connsiteY16547" fmla="*/ 45399 h 6415289"/>
                <a:gd name="connsiteX16548" fmla="*/ 3081858 w 6552172"/>
                <a:gd name="connsiteY16548" fmla="*/ 45399 h 6415289"/>
                <a:gd name="connsiteX16549" fmla="*/ 3078805 w 6552172"/>
                <a:gd name="connsiteY16549" fmla="*/ 42219 h 6415289"/>
                <a:gd name="connsiteX16550" fmla="*/ 3078805 w 6552172"/>
                <a:gd name="connsiteY16550" fmla="*/ 42219 h 6415289"/>
                <a:gd name="connsiteX16551" fmla="*/ 3081540 w 6552172"/>
                <a:gd name="connsiteY16551" fmla="*/ 39102 h 6415289"/>
                <a:gd name="connsiteX16552" fmla="*/ 3086438 w 6552172"/>
                <a:gd name="connsiteY16552" fmla="*/ 84454 h 6415289"/>
                <a:gd name="connsiteX16553" fmla="*/ 3100495 w 6552172"/>
                <a:gd name="connsiteY16553" fmla="*/ 97748 h 6415289"/>
                <a:gd name="connsiteX16554" fmla="*/ 3096043 w 6552172"/>
                <a:gd name="connsiteY16554" fmla="*/ 103791 h 6415289"/>
                <a:gd name="connsiteX16555" fmla="*/ 3083894 w 6552172"/>
                <a:gd name="connsiteY16555" fmla="*/ 98829 h 6415289"/>
                <a:gd name="connsiteX16556" fmla="*/ 3074416 w 6552172"/>
                <a:gd name="connsiteY16556" fmla="*/ 89416 h 6415289"/>
                <a:gd name="connsiteX16557" fmla="*/ 3068056 w 6552172"/>
                <a:gd name="connsiteY16557" fmla="*/ 78730 h 6415289"/>
                <a:gd name="connsiteX16558" fmla="*/ 3086247 w 6552172"/>
                <a:gd name="connsiteY16558" fmla="*/ 84454 h 6415289"/>
                <a:gd name="connsiteX16559" fmla="*/ 3058133 w 6552172"/>
                <a:gd name="connsiteY16559" fmla="*/ 11115 h 6415289"/>
                <a:gd name="connsiteX16560" fmla="*/ 3069455 w 6552172"/>
                <a:gd name="connsiteY16560" fmla="*/ 15759 h 6415289"/>
                <a:gd name="connsiteX16561" fmla="*/ 3063094 w 6552172"/>
                <a:gd name="connsiteY16561" fmla="*/ 20593 h 6415289"/>
                <a:gd name="connsiteX16562" fmla="*/ 3058133 w 6552172"/>
                <a:gd name="connsiteY16562" fmla="*/ 11115 h 6415289"/>
                <a:gd name="connsiteX16563" fmla="*/ 3058832 w 6552172"/>
                <a:gd name="connsiteY16563" fmla="*/ 64672 h 6415289"/>
                <a:gd name="connsiteX16564" fmla="*/ 3062649 w 6552172"/>
                <a:gd name="connsiteY16564" fmla="*/ 73323 h 6415289"/>
                <a:gd name="connsiteX16565" fmla="*/ 3053808 w 6552172"/>
                <a:gd name="connsiteY16565" fmla="*/ 64354 h 6415289"/>
                <a:gd name="connsiteX16566" fmla="*/ 3058832 w 6552172"/>
                <a:gd name="connsiteY16566" fmla="*/ 64863 h 6415289"/>
                <a:gd name="connsiteX16567" fmla="*/ 3038287 w 6552172"/>
                <a:gd name="connsiteY16567" fmla="*/ 37321 h 6415289"/>
                <a:gd name="connsiteX16568" fmla="*/ 3053808 w 6552172"/>
                <a:gd name="connsiteY16568" fmla="*/ 42283 h 6415289"/>
                <a:gd name="connsiteX16569" fmla="*/ 3036888 w 6552172"/>
                <a:gd name="connsiteY16569" fmla="*/ 42283 h 6415289"/>
                <a:gd name="connsiteX16570" fmla="*/ 3038287 w 6552172"/>
                <a:gd name="connsiteY16570" fmla="*/ 37512 h 6415289"/>
                <a:gd name="connsiteX16571" fmla="*/ 3040196 w 6552172"/>
                <a:gd name="connsiteY16571" fmla="*/ 49216 h 6415289"/>
                <a:gd name="connsiteX16572" fmla="*/ 3040768 w 6552172"/>
                <a:gd name="connsiteY16572" fmla="*/ 55068 h 6415289"/>
                <a:gd name="connsiteX16573" fmla="*/ 3037015 w 6552172"/>
                <a:gd name="connsiteY16573" fmla="*/ 55068 h 6415289"/>
                <a:gd name="connsiteX16574" fmla="*/ 3040196 w 6552172"/>
                <a:gd name="connsiteY16574" fmla="*/ 49280 h 6415289"/>
                <a:gd name="connsiteX16575" fmla="*/ 3038478 w 6552172"/>
                <a:gd name="connsiteY16575" fmla="*/ 69252 h 6415289"/>
                <a:gd name="connsiteX16576" fmla="*/ 3040768 w 6552172"/>
                <a:gd name="connsiteY16576" fmla="*/ 80129 h 6415289"/>
                <a:gd name="connsiteX16577" fmla="*/ 3029001 w 6552172"/>
                <a:gd name="connsiteY16577" fmla="*/ 64990 h 6415289"/>
                <a:gd name="connsiteX16578" fmla="*/ 3038478 w 6552172"/>
                <a:gd name="connsiteY16578" fmla="*/ 69443 h 6415289"/>
                <a:gd name="connsiteX16579" fmla="*/ 3021431 w 6552172"/>
                <a:gd name="connsiteY16579" fmla="*/ 84900 h 6415289"/>
                <a:gd name="connsiteX16580" fmla="*/ 3033326 w 6552172"/>
                <a:gd name="connsiteY16580" fmla="*/ 106272 h 6415289"/>
                <a:gd name="connsiteX16581" fmla="*/ 3023912 w 6552172"/>
                <a:gd name="connsiteY16581" fmla="*/ 106272 h 6415289"/>
                <a:gd name="connsiteX16582" fmla="*/ 3018633 w 6552172"/>
                <a:gd name="connsiteY16582" fmla="*/ 101437 h 6415289"/>
                <a:gd name="connsiteX16583" fmla="*/ 3005911 w 6552172"/>
                <a:gd name="connsiteY16583" fmla="*/ 93677 h 6415289"/>
                <a:gd name="connsiteX16584" fmla="*/ 3000123 w 6552172"/>
                <a:gd name="connsiteY16584" fmla="*/ 82482 h 6415289"/>
                <a:gd name="connsiteX16585" fmla="*/ 3010364 w 6552172"/>
                <a:gd name="connsiteY16585" fmla="*/ 82482 h 6415289"/>
                <a:gd name="connsiteX16586" fmla="*/ 3021431 w 6552172"/>
                <a:gd name="connsiteY16586" fmla="*/ 85090 h 6415289"/>
                <a:gd name="connsiteX16587" fmla="*/ 2996561 w 6552172"/>
                <a:gd name="connsiteY16587" fmla="*/ 24282 h 6415289"/>
                <a:gd name="connsiteX16588" fmla="*/ 3004321 w 6552172"/>
                <a:gd name="connsiteY16588" fmla="*/ 34077 h 6415289"/>
                <a:gd name="connsiteX16589" fmla="*/ 3003812 w 6552172"/>
                <a:gd name="connsiteY16589" fmla="*/ 38912 h 6415289"/>
                <a:gd name="connsiteX16590" fmla="*/ 3007311 w 6552172"/>
                <a:gd name="connsiteY16590" fmla="*/ 42028 h 6415289"/>
                <a:gd name="connsiteX16591" fmla="*/ 2996434 w 6552172"/>
                <a:gd name="connsiteY16591" fmla="*/ 35668 h 6415289"/>
                <a:gd name="connsiteX16592" fmla="*/ 2996561 w 6552172"/>
                <a:gd name="connsiteY16592" fmla="*/ 24473 h 6415289"/>
                <a:gd name="connsiteX16593" fmla="*/ 3000568 w 6552172"/>
                <a:gd name="connsiteY16593" fmla="*/ 57803 h 6415289"/>
                <a:gd name="connsiteX16594" fmla="*/ 3003685 w 6552172"/>
                <a:gd name="connsiteY16594" fmla="*/ 64609 h 6415289"/>
                <a:gd name="connsiteX16595" fmla="*/ 2999551 w 6552172"/>
                <a:gd name="connsiteY16595" fmla="*/ 72242 h 6415289"/>
                <a:gd name="connsiteX16596" fmla="*/ 2982504 w 6552172"/>
                <a:gd name="connsiteY16596" fmla="*/ 64545 h 6415289"/>
                <a:gd name="connsiteX16597" fmla="*/ 3000568 w 6552172"/>
                <a:gd name="connsiteY16597" fmla="*/ 57994 h 6415289"/>
                <a:gd name="connsiteX16598" fmla="*/ 2981868 w 6552172"/>
                <a:gd name="connsiteY16598" fmla="*/ 85345 h 6415289"/>
                <a:gd name="connsiteX16599" fmla="*/ 2974235 w 6552172"/>
                <a:gd name="connsiteY16599" fmla="*/ 94568 h 6415289"/>
                <a:gd name="connsiteX16600" fmla="*/ 2964121 w 6552172"/>
                <a:gd name="connsiteY16600" fmla="*/ 92787 h 6415289"/>
                <a:gd name="connsiteX16601" fmla="*/ 2967365 w 6552172"/>
                <a:gd name="connsiteY16601" fmla="*/ 81783 h 6415289"/>
                <a:gd name="connsiteX16602" fmla="*/ 2981868 w 6552172"/>
                <a:gd name="connsiteY16602" fmla="*/ 85536 h 6415289"/>
                <a:gd name="connsiteX16603" fmla="*/ 2965457 w 6552172"/>
                <a:gd name="connsiteY16603" fmla="*/ 13723 h 6415289"/>
                <a:gd name="connsiteX16604" fmla="*/ 2970100 w 6552172"/>
                <a:gd name="connsiteY16604" fmla="*/ 18430 h 6415289"/>
                <a:gd name="connsiteX16605" fmla="*/ 2962849 w 6552172"/>
                <a:gd name="connsiteY16605" fmla="*/ 21038 h 6415289"/>
                <a:gd name="connsiteX16606" fmla="*/ 2965457 w 6552172"/>
                <a:gd name="connsiteY16606" fmla="*/ 13914 h 6415289"/>
                <a:gd name="connsiteX16607" fmla="*/ 2963358 w 6552172"/>
                <a:gd name="connsiteY16607" fmla="*/ 125608 h 6415289"/>
                <a:gd name="connsiteX16608" fmla="*/ 2970100 w 6552172"/>
                <a:gd name="connsiteY16608" fmla="*/ 135467 h 6415289"/>
                <a:gd name="connsiteX16609" fmla="*/ 2962340 w 6552172"/>
                <a:gd name="connsiteY16609" fmla="*/ 139284 h 6415289"/>
                <a:gd name="connsiteX16610" fmla="*/ 2957570 w 6552172"/>
                <a:gd name="connsiteY16610" fmla="*/ 132287 h 6415289"/>
                <a:gd name="connsiteX16611" fmla="*/ 2958587 w 6552172"/>
                <a:gd name="connsiteY16611" fmla="*/ 125036 h 6415289"/>
                <a:gd name="connsiteX16612" fmla="*/ 2963358 w 6552172"/>
                <a:gd name="connsiteY16612" fmla="*/ 125608 h 6415289"/>
                <a:gd name="connsiteX16613" fmla="*/ 2954326 w 6552172"/>
                <a:gd name="connsiteY16613" fmla="*/ 215103 h 6415289"/>
                <a:gd name="connsiteX16614" fmla="*/ 2957443 w 6552172"/>
                <a:gd name="connsiteY16614" fmla="*/ 213704 h 6415289"/>
                <a:gd name="connsiteX16615" fmla="*/ 2960559 w 6552172"/>
                <a:gd name="connsiteY16615" fmla="*/ 217075 h 6415289"/>
                <a:gd name="connsiteX16616" fmla="*/ 2957443 w 6552172"/>
                <a:gd name="connsiteY16616" fmla="*/ 218411 h 6415289"/>
                <a:gd name="connsiteX16617" fmla="*/ 2954326 w 6552172"/>
                <a:gd name="connsiteY16617" fmla="*/ 215167 h 6415289"/>
                <a:gd name="connsiteX16618" fmla="*/ 2954326 w 6552172"/>
                <a:gd name="connsiteY16618" fmla="*/ 215103 h 6415289"/>
                <a:gd name="connsiteX16619" fmla="*/ 2959224 w 6552172"/>
                <a:gd name="connsiteY16619" fmla="*/ 278202 h 6415289"/>
                <a:gd name="connsiteX16620" fmla="*/ 2960559 w 6552172"/>
                <a:gd name="connsiteY16620" fmla="*/ 281382 h 6415289"/>
                <a:gd name="connsiteX16621" fmla="*/ 2957315 w 6552172"/>
                <a:gd name="connsiteY16621" fmla="*/ 284499 h 6415289"/>
                <a:gd name="connsiteX16622" fmla="*/ 2957252 w 6552172"/>
                <a:gd name="connsiteY16622" fmla="*/ 284499 h 6415289"/>
                <a:gd name="connsiteX16623" fmla="*/ 2955916 w 6552172"/>
                <a:gd name="connsiteY16623" fmla="*/ 281382 h 6415289"/>
                <a:gd name="connsiteX16624" fmla="*/ 2959478 w 6552172"/>
                <a:gd name="connsiteY16624" fmla="*/ 278265 h 6415289"/>
                <a:gd name="connsiteX16625" fmla="*/ 2949174 w 6552172"/>
                <a:gd name="connsiteY16625" fmla="*/ 27526 h 6415289"/>
                <a:gd name="connsiteX16626" fmla="*/ 2957443 w 6552172"/>
                <a:gd name="connsiteY16626" fmla="*/ 32996 h 6415289"/>
                <a:gd name="connsiteX16627" fmla="*/ 2954517 w 6552172"/>
                <a:gd name="connsiteY16627" fmla="*/ 35922 h 6415289"/>
                <a:gd name="connsiteX16628" fmla="*/ 2949428 w 6552172"/>
                <a:gd name="connsiteY16628" fmla="*/ 27526 h 6415289"/>
                <a:gd name="connsiteX16629" fmla="*/ 2952799 w 6552172"/>
                <a:gd name="connsiteY16629" fmla="*/ 6360063 h 6415289"/>
                <a:gd name="connsiteX16630" fmla="*/ 2957443 w 6552172"/>
                <a:gd name="connsiteY16630" fmla="*/ 6366741 h 6415289"/>
                <a:gd name="connsiteX16631" fmla="*/ 2950191 w 6552172"/>
                <a:gd name="connsiteY16631" fmla="*/ 6367377 h 6415289"/>
                <a:gd name="connsiteX16632" fmla="*/ 2948156 w 6552172"/>
                <a:gd name="connsiteY16632" fmla="*/ 6361016 h 6415289"/>
                <a:gd name="connsiteX16633" fmla="*/ 2953054 w 6552172"/>
                <a:gd name="connsiteY16633" fmla="*/ 6360063 h 6415289"/>
                <a:gd name="connsiteX16634" fmla="*/ 2946439 w 6552172"/>
                <a:gd name="connsiteY16634" fmla="*/ 4349568 h 6415289"/>
                <a:gd name="connsiteX16635" fmla="*/ 2947774 w 6552172"/>
                <a:gd name="connsiteY16635" fmla="*/ 4346388 h 6415289"/>
                <a:gd name="connsiteX16636" fmla="*/ 2951082 w 6552172"/>
                <a:gd name="connsiteY16636" fmla="*/ 4349568 h 6415289"/>
                <a:gd name="connsiteX16637" fmla="*/ 2951082 w 6552172"/>
                <a:gd name="connsiteY16637" fmla="*/ 4349568 h 6415289"/>
                <a:gd name="connsiteX16638" fmla="*/ 2949683 w 6552172"/>
                <a:gd name="connsiteY16638" fmla="*/ 4352685 h 6415289"/>
                <a:gd name="connsiteX16639" fmla="*/ 2946884 w 6552172"/>
                <a:gd name="connsiteY16639" fmla="*/ 4349568 h 6415289"/>
                <a:gd name="connsiteX16640" fmla="*/ 2950510 w 6552172"/>
                <a:gd name="connsiteY16640" fmla="*/ 1769598 h 6415289"/>
                <a:gd name="connsiteX16641" fmla="*/ 2953372 w 6552172"/>
                <a:gd name="connsiteY16641" fmla="*/ 1754396 h 6415289"/>
                <a:gd name="connsiteX16642" fmla="*/ 2958461 w 6552172"/>
                <a:gd name="connsiteY16642" fmla="*/ 1764573 h 6415289"/>
                <a:gd name="connsiteX16643" fmla="*/ 2950955 w 6552172"/>
                <a:gd name="connsiteY16643" fmla="*/ 1769598 h 6415289"/>
                <a:gd name="connsiteX16644" fmla="*/ 2946439 w 6552172"/>
                <a:gd name="connsiteY16644" fmla="*/ 262491 h 6415289"/>
                <a:gd name="connsiteX16645" fmla="*/ 2947774 w 6552172"/>
                <a:gd name="connsiteY16645" fmla="*/ 259310 h 6415289"/>
                <a:gd name="connsiteX16646" fmla="*/ 2951082 w 6552172"/>
                <a:gd name="connsiteY16646" fmla="*/ 262491 h 6415289"/>
                <a:gd name="connsiteX16647" fmla="*/ 2951082 w 6552172"/>
                <a:gd name="connsiteY16647" fmla="*/ 262491 h 6415289"/>
                <a:gd name="connsiteX16648" fmla="*/ 2949683 w 6552172"/>
                <a:gd name="connsiteY16648" fmla="*/ 265607 h 6415289"/>
                <a:gd name="connsiteX16649" fmla="*/ 2946884 w 6552172"/>
                <a:gd name="connsiteY16649" fmla="*/ 262491 h 6415289"/>
                <a:gd name="connsiteX16650" fmla="*/ 2941859 w 6552172"/>
                <a:gd name="connsiteY16650" fmla="*/ 232532 h 6415289"/>
                <a:gd name="connsiteX16651" fmla="*/ 2932509 w 6552172"/>
                <a:gd name="connsiteY16651" fmla="*/ 229606 h 6415289"/>
                <a:gd name="connsiteX16652" fmla="*/ 2930982 w 6552172"/>
                <a:gd name="connsiteY16652" fmla="*/ 218347 h 6415289"/>
                <a:gd name="connsiteX16653" fmla="*/ 2924621 w 6552172"/>
                <a:gd name="connsiteY16653" fmla="*/ 210396 h 6415289"/>
                <a:gd name="connsiteX16654" fmla="*/ 2925321 w 6552172"/>
                <a:gd name="connsiteY16654" fmla="*/ 201682 h 6415289"/>
                <a:gd name="connsiteX16655" fmla="*/ 2947711 w 6552172"/>
                <a:gd name="connsiteY16655" fmla="*/ 224644 h 6415289"/>
                <a:gd name="connsiteX16656" fmla="*/ 2942304 w 6552172"/>
                <a:gd name="connsiteY16656" fmla="*/ 232532 h 6415289"/>
                <a:gd name="connsiteX16657" fmla="*/ 2898352 w 6552172"/>
                <a:gd name="connsiteY16657" fmla="*/ 788013 h 6415289"/>
                <a:gd name="connsiteX16658" fmla="*/ 2913681 w 6552172"/>
                <a:gd name="connsiteY16658" fmla="*/ 778472 h 6415289"/>
                <a:gd name="connsiteX16659" fmla="*/ 2912091 w 6552172"/>
                <a:gd name="connsiteY16659" fmla="*/ 789158 h 6415289"/>
                <a:gd name="connsiteX16660" fmla="*/ 2898797 w 6552172"/>
                <a:gd name="connsiteY16660" fmla="*/ 788013 h 6415289"/>
                <a:gd name="connsiteX16661" fmla="*/ 2911073 w 6552172"/>
                <a:gd name="connsiteY16661" fmla="*/ 2546878 h 6415289"/>
                <a:gd name="connsiteX16662" fmla="*/ 2907956 w 6552172"/>
                <a:gd name="connsiteY16662" fmla="*/ 2549867 h 6415289"/>
                <a:gd name="connsiteX16663" fmla="*/ 2907956 w 6552172"/>
                <a:gd name="connsiteY16663" fmla="*/ 2549867 h 6415289"/>
                <a:gd name="connsiteX16664" fmla="*/ 2904903 w 6552172"/>
                <a:gd name="connsiteY16664" fmla="*/ 2544969 h 6415289"/>
                <a:gd name="connsiteX16665" fmla="*/ 2907956 w 6552172"/>
                <a:gd name="connsiteY16665" fmla="*/ 2541980 h 6415289"/>
                <a:gd name="connsiteX16666" fmla="*/ 2911200 w 6552172"/>
                <a:gd name="connsiteY16666" fmla="*/ 2546878 h 6415289"/>
                <a:gd name="connsiteX16667" fmla="*/ 2897143 w 6552172"/>
                <a:gd name="connsiteY16667" fmla="*/ 746795 h 6415289"/>
                <a:gd name="connsiteX16668" fmla="*/ 2901977 w 6552172"/>
                <a:gd name="connsiteY16668" fmla="*/ 743679 h 6415289"/>
                <a:gd name="connsiteX16669" fmla="*/ 2904903 w 6552172"/>
                <a:gd name="connsiteY16669" fmla="*/ 746795 h 6415289"/>
                <a:gd name="connsiteX16670" fmla="*/ 2900069 w 6552172"/>
                <a:gd name="connsiteY16670" fmla="*/ 749976 h 6415289"/>
                <a:gd name="connsiteX16671" fmla="*/ 2897079 w 6552172"/>
                <a:gd name="connsiteY16671" fmla="*/ 746986 h 6415289"/>
                <a:gd name="connsiteX16672" fmla="*/ 2915462 w 6552172"/>
                <a:gd name="connsiteY16672" fmla="*/ 768040 h 6415289"/>
                <a:gd name="connsiteX16673" fmla="*/ 2917179 w 6552172"/>
                <a:gd name="connsiteY16673" fmla="*/ 746795 h 6415289"/>
                <a:gd name="connsiteX16674" fmla="*/ 2920360 w 6552172"/>
                <a:gd name="connsiteY16674" fmla="*/ 753156 h 6415289"/>
                <a:gd name="connsiteX16675" fmla="*/ 2924176 w 6552172"/>
                <a:gd name="connsiteY16675" fmla="*/ 765878 h 6415289"/>
                <a:gd name="connsiteX16676" fmla="*/ 2924176 w 6552172"/>
                <a:gd name="connsiteY16676" fmla="*/ 775737 h 6415289"/>
                <a:gd name="connsiteX16677" fmla="*/ 2915589 w 6552172"/>
                <a:gd name="connsiteY16677" fmla="*/ 768040 h 6415289"/>
                <a:gd name="connsiteX16678" fmla="*/ 2921823 w 6552172"/>
                <a:gd name="connsiteY16678" fmla="*/ 282145 h 6415289"/>
                <a:gd name="connsiteX16679" fmla="*/ 2921823 w 6552172"/>
                <a:gd name="connsiteY16679" fmla="*/ 269424 h 6415289"/>
                <a:gd name="connsiteX16680" fmla="*/ 2929774 w 6552172"/>
                <a:gd name="connsiteY16680" fmla="*/ 266816 h 6415289"/>
                <a:gd name="connsiteX16681" fmla="*/ 2934353 w 6552172"/>
                <a:gd name="connsiteY16681" fmla="*/ 271523 h 6415289"/>
                <a:gd name="connsiteX16682" fmla="*/ 2934417 w 6552172"/>
                <a:gd name="connsiteY16682" fmla="*/ 271523 h 6415289"/>
                <a:gd name="connsiteX16683" fmla="*/ 2933081 w 6552172"/>
                <a:gd name="connsiteY16683" fmla="*/ 284244 h 6415289"/>
                <a:gd name="connsiteX16684" fmla="*/ 2933081 w 6552172"/>
                <a:gd name="connsiteY16684" fmla="*/ 284244 h 6415289"/>
                <a:gd name="connsiteX16685" fmla="*/ 2921823 w 6552172"/>
                <a:gd name="connsiteY16685" fmla="*/ 282336 h 6415289"/>
                <a:gd name="connsiteX16686" fmla="*/ 2942177 w 6552172"/>
                <a:gd name="connsiteY16686" fmla="*/ 43618 h 6415289"/>
                <a:gd name="connsiteX16687" fmla="*/ 2945294 w 6552172"/>
                <a:gd name="connsiteY16687" fmla="*/ 46990 h 6415289"/>
                <a:gd name="connsiteX16688" fmla="*/ 2942177 w 6552172"/>
                <a:gd name="connsiteY16688" fmla="*/ 48325 h 6415289"/>
                <a:gd name="connsiteX16689" fmla="*/ 2939124 w 6552172"/>
                <a:gd name="connsiteY16689" fmla="*/ 45024 h 6415289"/>
                <a:gd name="connsiteX16690" fmla="*/ 2939124 w 6552172"/>
                <a:gd name="connsiteY16690" fmla="*/ 45018 h 6415289"/>
                <a:gd name="connsiteX16691" fmla="*/ 2942177 w 6552172"/>
                <a:gd name="connsiteY16691" fmla="*/ 43809 h 6415289"/>
                <a:gd name="connsiteX16692" fmla="*/ 2932890 w 6552172"/>
                <a:gd name="connsiteY16692" fmla="*/ 96921 h 6415289"/>
                <a:gd name="connsiteX16693" fmla="*/ 2937890 w 6552172"/>
                <a:gd name="connsiteY16693" fmla="*/ 90211 h 6415289"/>
                <a:gd name="connsiteX16694" fmla="*/ 2942877 w 6552172"/>
                <a:gd name="connsiteY16694" fmla="*/ 91833 h 6415289"/>
                <a:gd name="connsiteX16695" fmla="*/ 2943640 w 6552172"/>
                <a:gd name="connsiteY16695" fmla="*/ 100801 h 6415289"/>
                <a:gd name="connsiteX16696" fmla="*/ 2939505 w 6552172"/>
                <a:gd name="connsiteY16696" fmla="*/ 114413 h 6415289"/>
                <a:gd name="connsiteX16697" fmla="*/ 2928565 w 6552172"/>
                <a:gd name="connsiteY16697" fmla="*/ 113459 h 6415289"/>
                <a:gd name="connsiteX16698" fmla="*/ 2927992 w 6552172"/>
                <a:gd name="connsiteY16698" fmla="*/ 105190 h 6415289"/>
                <a:gd name="connsiteX16699" fmla="*/ 2932890 w 6552172"/>
                <a:gd name="connsiteY16699" fmla="*/ 97112 h 6415289"/>
                <a:gd name="connsiteX16700" fmla="*/ 2922077 w 6552172"/>
                <a:gd name="connsiteY16700" fmla="*/ 23137 h 6415289"/>
                <a:gd name="connsiteX16701" fmla="*/ 2926720 w 6552172"/>
                <a:gd name="connsiteY16701" fmla="*/ 27908 h 6415289"/>
                <a:gd name="connsiteX16702" fmla="*/ 2926720 w 6552172"/>
                <a:gd name="connsiteY16702" fmla="*/ 27908 h 6415289"/>
                <a:gd name="connsiteX16703" fmla="*/ 2922077 w 6552172"/>
                <a:gd name="connsiteY16703" fmla="*/ 32614 h 6415289"/>
                <a:gd name="connsiteX16704" fmla="*/ 2917434 w 6552172"/>
                <a:gd name="connsiteY16704" fmla="*/ 27908 h 6415289"/>
                <a:gd name="connsiteX16705" fmla="*/ 2922077 w 6552172"/>
                <a:gd name="connsiteY16705" fmla="*/ 23328 h 6415289"/>
                <a:gd name="connsiteX16706" fmla="*/ 2917307 w 6552172"/>
                <a:gd name="connsiteY16706" fmla="*/ 133432 h 6415289"/>
                <a:gd name="connsiteX16707" fmla="*/ 2926530 w 6552172"/>
                <a:gd name="connsiteY16707" fmla="*/ 134704 h 6415289"/>
                <a:gd name="connsiteX16708" fmla="*/ 2932890 w 6552172"/>
                <a:gd name="connsiteY16708" fmla="*/ 144627 h 6415289"/>
                <a:gd name="connsiteX16709" fmla="*/ 2921314 w 6552172"/>
                <a:gd name="connsiteY16709" fmla="*/ 148125 h 6415289"/>
                <a:gd name="connsiteX16710" fmla="*/ 2917307 w 6552172"/>
                <a:gd name="connsiteY16710" fmla="*/ 133623 h 6415289"/>
                <a:gd name="connsiteX16711" fmla="*/ 2909992 w 6552172"/>
                <a:gd name="connsiteY16711" fmla="*/ 83818 h 6415289"/>
                <a:gd name="connsiteX16712" fmla="*/ 2910564 w 6552172"/>
                <a:gd name="connsiteY16712" fmla="*/ 89670 h 6415289"/>
                <a:gd name="connsiteX16713" fmla="*/ 2906812 w 6552172"/>
                <a:gd name="connsiteY16713" fmla="*/ 89670 h 6415289"/>
                <a:gd name="connsiteX16714" fmla="*/ 2909801 w 6552172"/>
                <a:gd name="connsiteY16714" fmla="*/ 84009 h 6415289"/>
                <a:gd name="connsiteX16715" fmla="*/ 2906112 w 6552172"/>
                <a:gd name="connsiteY16715" fmla="*/ 168925 h 6415289"/>
                <a:gd name="connsiteX16716" fmla="*/ 2922077 w 6552172"/>
                <a:gd name="connsiteY16716" fmla="*/ 177321 h 6415289"/>
                <a:gd name="connsiteX16717" fmla="*/ 2916034 w 6552172"/>
                <a:gd name="connsiteY16717" fmla="*/ 180501 h 6415289"/>
                <a:gd name="connsiteX16718" fmla="*/ 2906112 w 6552172"/>
                <a:gd name="connsiteY16718" fmla="*/ 169115 h 6415289"/>
                <a:gd name="connsiteX16719" fmla="*/ 2905030 w 6552172"/>
                <a:gd name="connsiteY16719" fmla="*/ 186798 h 6415289"/>
                <a:gd name="connsiteX16720" fmla="*/ 2908083 w 6552172"/>
                <a:gd name="connsiteY16720" fmla="*/ 191505 h 6415289"/>
                <a:gd name="connsiteX16721" fmla="*/ 2905030 w 6552172"/>
                <a:gd name="connsiteY16721" fmla="*/ 196212 h 6415289"/>
                <a:gd name="connsiteX16722" fmla="*/ 2901914 w 6552172"/>
                <a:gd name="connsiteY16722" fmla="*/ 191505 h 6415289"/>
                <a:gd name="connsiteX16723" fmla="*/ 2905030 w 6552172"/>
                <a:gd name="connsiteY16723" fmla="*/ 186989 h 6415289"/>
                <a:gd name="connsiteX16724" fmla="*/ 2891864 w 6552172"/>
                <a:gd name="connsiteY16724" fmla="*/ 221464 h 6415289"/>
                <a:gd name="connsiteX16725" fmla="*/ 2912790 w 6552172"/>
                <a:gd name="connsiteY16725" fmla="*/ 237048 h 6415289"/>
                <a:gd name="connsiteX16726" fmla="*/ 2893390 w 6552172"/>
                <a:gd name="connsiteY16726" fmla="*/ 234758 h 6415289"/>
                <a:gd name="connsiteX16727" fmla="*/ 2891864 w 6552172"/>
                <a:gd name="connsiteY16727" fmla="*/ 221655 h 6415289"/>
                <a:gd name="connsiteX16728" fmla="*/ 2895680 w 6552172"/>
                <a:gd name="connsiteY16728" fmla="*/ 5506836 h 6415289"/>
                <a:gd name="connsiteX16729" fmla="*/ 2892627 w 6552172"/>
                <a:gd name="connsiteY16729" fmla="*/ 5511925 h 6415289"/>
                <a:gd name="connsiteX16730" fmla="*/ 2889510 w 6552172"/>
                <a:gd name="connsiteY16730" fmla="*/ 5510716 h 6415289"/>
                <a:gd name="connsiteX16731" fmla="*/ 2892627 w 6552172"/>
                <a:gd name="connsiteY16731" fmla="*/ 5505628 h 6415289"/>
                <a:gd name="connsiteX16732" fmla="*/ 2895680 w 6552172"/>
                <a:gd name="connsiteY16732" fmla="*/ 5506773 h 6415289"/>
                <a:gd name="connsiteX16733" fmla="*/ 2888747 w 6552172"/>
                <a:gd name="connsiteY16733" fmla="*/ 263063 h 6415289"/>
                <a:gd name="connsiteX16734" fmla="*/ 2874054 w 6552172"/>
                <a:gd name="connsiteY16734" fmla="*/ 266434 h 6415289"/>
                <a:gd name="connsiteX16735" fmla="*/ 2876852 w 6552172"/>
                <a:gd name="connsiteY16735" fmla="*/ 259437 h 6415289"/>
                <a:gd name="connsiteX16736" fmla="*/ 2888747 w 6552172"/>
                <a:gd name="connsiteY16736" fmla="*/ 263254 h 6415289"/>
                <a:gd name="connsiteX16737" fmla="*/ 2872782 w 6552172"/>
                <a:gd name="connsiteY16737" fmla="*/ 246462 h 6415289"/>
                <a:gd name="connsiteX16738" fmla="*/ 2880223 w 6552172"/>
                <a:gd name="connsiteY16738" fmla="*/ 250278 h 6415289"/>
                <a:gd name="connsiteX16739" fmla="*/ 2877616 w 6552172"/>
                <a:gd name="connsiteY16739" fmla="*/ 253204 h 6415289"/>
                <a:gd name="connsiteX16740" fmla="*/ 2872782 w 6552172"/>
                <a:gd name="connsiteY16740" fmla="*/ 246462 h 6415289"/>
                <a:gd name="connsiteX16741" fmla="*/ 2880414 w 6552172"/>
                <a:gd name="connsiteY16741" fmla="*/ 105317 h 6415289"/>
                <a:gd name="connsiteX16742" fmla="*/ 2881750 w 6552172"/>
                <a:gd name="connsiteY16742" fmla="*/ 108498 h 6415289"/>
                <a:gd name="connsiteX16743" fmla="*/ 2878506 w 6552172"/>
                <a:gd name="connsiteY16743" fmla="*/ 111615 h 6415289"/>
                <a:gd name="connsiteX16744" fmla="*/ 2877107 w 6552172"/>
                <a:gd name="connsiteY16744" fmla="*/ 108498 h 6415289"/>
                <a:gd name="connsiteX16745" fmla="*/ 2880351 w 6552172"/>
                <a:gd name="connsiteY16745" fmla="*/ 105127 h 6415289"/>
                <a:gd name="connsiteX16746" fmla="*/ 2880414 w 6552172"/>
                <a:gd name="connsiteY16746" fmla="*/ 105127 h 6415289"/>
                <a:gd name="connsiteX16747" fmla="*/ 2876471 w 6552172"/>
                <a:gd name="connsiteY16747" fmla="*/ 140429 h 6415289"/>
                <a:gd name="connsiteX16748" fmla="*/ 2872718 w 6552172"/>
                <a:gd name="connsiteY16748" fmla="*/ 140429 h 6415289"/>
                <a:gd name="connsiteX16749" fmla="*/ 2875898 w 6552172"/>
                <a:gd name="connsiteY16749" fmla="*/ 134577 h 6415289"/>
                <a:gd name="connsiteX16750" fmla="*/ 2876471 w 6552172"/>
                <a:gd name="connsiteY16750" fmla="*/ 140238 h 6415289"/>
                <a:gd name="connsiteX16751" fmla="*/ 2861396 w 6552172"/>
                <a:gd name="connsiteY16751" fmla="*/ 69316 h 6415289"/>
                <a:gd name="connsiteX16752" fmla="*/ 2875326 w 6552172"/>
                <a:gd name="connsiteY16752" fmla="*/ 86871 h 6415289"/>
                <a:gd name="connsiteX16753" fmla="*/ 2860569 w 6552172"/>
                <a:gd name="connsiteY16753" fmla="*/ 87507 h 6415289"/>
                <a:gd name="connsiteX16754" fmla="*/ 2861396 w 6552172"/>
                <a:gd name="connsiteY16754" fmla="*/ 69125 h 6415289"/>
                <a:gd name="connsiteX16755" fmla="*/ 2856943 w 6552172"/>
                <a:gd name="connsiteY16755" fmla="*/ 2594074 h 6415289"/>
                <a:gd name="connsiteX16756" fmla="*/ 2858343 w 6552172"/>
                <a:gd name="connsiteY16756" fmla="*/ 2590957 h 6415289"/>
                <a:gd name="connsiteX16757" fmla="*/ 2861587 w 6552172"/>
                <a:gd name="connsiteY16757" fmla="*/ 2594074 h 6415289"/>
                <a:gd name="connsiteX16758" fmla="*/ 2861587 w 6552172"/>
                <a:gd name="connsiteY16758" fmla="*/ 2594074 h 6415289"/>
                <a:gd name="connsiteX16759" fmla="*/ 2860251 w 6552172"/>
                <a:gd name="connsiteY16759" fmla="*/ 2597255 h 6415289"/>
                <a:gd name="connsiteX16760" fmla="*/ 2856943 w 6552172"/>
                <a:gd name="connsiteY16760" fmla="*/ 2593883 h 6415289"/>
                <a:gd name="connsiteX16761" fmla="*/ 2856943 w 6552172"/>
                <a:gd name="connsiteY16761" fmla="*/ 6212367 h 6415289"/>
                <a:gd name="connsiteX16762" fmla="*/ 2853699 w 6552172"/>
                <a:gd name="connsiteY16762" fmla="*/ 6215547 h 6415289"/>
                <a:gd name="connsiteX16763" fmla="*/ 2852300 w 6552172"/>
                <a:gd name="connsiteY16763" fmla="*/ 6212367 h 6415289"/>
                <a:gd name="connsiteX16764" fmla="*/ 2855608 w 6552172"/>
                <a:gd name="connsiteY16764" fmla="*/ 6209250 h 6415289"/>
                <a:gd name="connsiteX16765" fmla="*/ 2856943 w 6552172"/>
                <a:gd name="connsiteY16765" fmla="*/ 6212176 h 6415289"/>
                <a:gd name="connsiteX16766" fmla="*/ 2864894 w 6552172"/>
                <a:gd name="connsiteY16766" fmla="*/ 2760852 h 6415289"/>
                <a:gd name="connsiteX16767" fmla="*/ 2866230 w 6552172"/>
                <a:gd name="connsiteY16767" fmla="*/ 2763969 h 6415289"/>
                <a:gd name="connsiteX16768" fmla="*/ 2862986 w 6552172"/>
                <a:gd name="connsiteY16768" fmla="*/ 2767149 h 6415289"/>
                <a:gd name="connsiteX16769" fmla="*/ 2861587 w 6552172"/>
                <a:gd name="connsiteY16769" fmla="*/ 2763969 h 6415289"/>
                <a:gd name="connsiteX16770" fmla="*/ 2864767 w 6552172"/>
                <a:gd name="connsiteY16770" fmla="*/ 2760661 h 6415289"/>
                <a:gd name="connsiteX16771" fmla="*/ 2864894 w 6552172"/>
                <a:gd name="connsiteY16771" fmla="*/ 2760661 h 6415289"/>
                <a:gd name="connsiteX16772" fmla="*/ 2857643 w 6552172"/>
                <a:gd name="connsiteY16772" fmla="*/ 744506 h 6415289"/>
                <a:gd name="connsiteX16773" fmla="*/ 2863558 w 6552172"/>
                <a:gd name="connsiteY16773" fmla="*/ 731784 h 6415289"/>
                <a:gd name="connsiteX16774" fmla="*/ 2869347 w 6552172"/>
                <a:gd name="connsiteY16774" fmla="*/ 740498 h 6415289"/>
                <a:gd name="connsiteX16775" fmla="*/ 2857643 w 6552172"/>
                <a:gd name="connsiteY16775" fmla="*/ 744633 h 6415289"/>
                <a:gd name="connsiteX16776" fmla="*/ 2855417 w 6552172"/>
                <a:gd name="connsiteY16776" fmla="*/ 366170 h 6415289"/>
                <a:gd name="connsiteX16777" fmla="*/ 2860060 w 6552172"/>
                <a:gd name="connsiteY16777" fmla="*/ 363054 h 6415289"/>
                <a:gd name="connsiteX16778" fmla="*/ 2864703 w 6552172"/>
                <a:gd name="connsiteY16778" fmla="*/ 366170 h 6415289"/>
                <a:gd name="connsiteX16779" fmla="*/ 2860060 w 6552172"/>
                <a:gd name="connsiteY16779" fmla="*/ 369351 h 6415289"/>
                <a:gd name="connsiteX16780" fmla="*/ 2855417 w 6552172"/>
                <a:gd name="connsiteY16780" fmla="*/ 366298 h 6415289"/>
                <a:gd name="connsiteX16781" fmla="*/ 2861778 w 6552172"/>
                <a:gd name="connsiteY16781" fmla="*/ 271777 h 6415289"/>
                <a:gd name="connsiteX16782" fmla="*/ 2858724 w 6552172"/>
                <a:gd name="connsiteY16782" fmla="*/ 268661 h 6415289"/>
                <a:gd name="connsiteX16783" fmla="*/ 2861778 w 6552172"/>
                <a:gd name="connsiteY16783" fmla="*/ 265480 h 6415289"/>
                <a:gd name="connsiteX16784" fmla="*/ 2861778 w 6552172"/>
                <a:gd name="connsiteY16784" fmla="*/ 265480 h 6415289"/>
                <a:gd name="connsiteX16785" fmla="*/ 2864894 w 6552172"/>
                <a:gd name="connsiteY16785" fmla="*/ 268597 h 6415289"/>
                <a:gd name="connsiteX16786" fmla="*/ 2864894 w 6552172"/>
                <a:gd name="connsiteY16786" fmla="*/ 268661 h 6415289"/>
                <a:gd name="connsiteX16787" fmla="*/ 2861911 w 6552172"/>
                <a:gd name="connsiteY16787" fmla="*/ 271905 h 6415289"/>
                <a:gd name="connsiteX16788" fmla="*/ 2861587 w 6552172"/>
                <a:gd name="connsiteY16788" fmla="*/ 271905 h 6415289"/>
                <a:gd name="connsiteX16789" fmla="*/ 2860696 w 6552172"/>
                <a:gd name="connsiteY16789" fmla="*/ 181519 h 6415289"/>
                <a:gd name="connsiteX16790" fmla="*/ 2863368 w 6552172"/>
                <a:gd name="connsiteY16790" fmla="*/ 174268 h 6415289"/>
                <a:gd name="connsiteX16791" fmla="*/ 2868011 w 6552172"/>
                <a:gd name="connsiteY16791" fmla="*/ 177193 h 6415289"/>
                <a:gd name="connsiteX16792" fmla="*/ 2860505 w 6552172"/>
                <a:gd name="connsiteY16792" fmla="*/ 181646 h 6415289"/>
                <a:gd name="connsiteX16793" fmla="*/ 2863368 w 6552172"/>
                <a:gd name="connsiteY16793" fmla="*/ 123891 h 6415289"/>
                <a:gd name="connsiteX16794" fmla="*/ 2858724 w 6552172"/>
                <a:gd name="connsiteY16794" fmla="*/ 117530 h 6415289"/>
                <a:gd name="connsiteX16795" fmla="*/ 2863368 w 6552172"/>
                <a:gd name="connsiteY16795" fmla="*/ 111169 h 6415289"/>
                <a:gd name="connsiteX16796" fmla="*/ 2868011 w 6552172"/>
                <a:gd name="connsiteY16796" fmla="*/ 117530 h 6415289"/>
                <a:gd name="connsiteX16797" fmla="*/ 2863177 w 6552172"/>
                <a:gd name="connsiteY16797" fmla="*/ 124018 h 6415289"/>
                <a:gd name="connsiteX16798" fmla="*/ 2850646 w 6552172"/>
                <a:gd name="connsiteY16798" fmla="*/ 52587 h 6415289"/>
                <a:gd name="connsiteX16799" fmla="*/ 2858915 w 6552172"/>
                <a:gd name="connsiteY16799" fmla="*/ 58057 h 6415289"/>
                <a:gd name="connsiteX16800" fmla="*/ 2855989 w 6552172"/>
                <a:gd name="connsiteY16800" fmla="*/ 60983 h 6415289"/>
                <a:gd name="connsiteX16801" fmla="*/ 2850265 w 6552172"/>
                <a:gd name="connsiteY16801" fmla="*/ 52714 h 6415289"/>
                <a:gd name="connsiteX16802" fmla="*/ 2852682 w 6552172"/>
                <a:gd name="connsiteY16802" fmla="*/ 257847 h 6415289"/>
                <a:gd name="connsiteX16803" fmla="*/ 2849501 w 6552172"/>
                <a:gd name="connsiteY16803" fmla="*/ 262363 h 6415289"/>
                <a:gd name="connsiteX16804" fmla="*/ 2844349 w 6552172"/>
                <a:gd name="connsiteY16804" fmla="*/ 250914 h 6415289"/>
                <a:gd name="connsiteX16805" fmla="*/ 2852554 w 6552172"/>
                <a:gd name="connsiteY16805" fmla="*/ 257975 h 6415289"/>
                <a:gd name="connsiteX16806" fmla="*/ 2850074 w 6552172"/>
                <a:gd name="connsiteY16806" fmla="*/ 157412 h 6415289"/>
                <a:gd name="connsiteX16807" fmla="*/ 2850074 w 6552172"/>
                <a:gd name="connsiteY16807" fmla="*/ 163772 h 6415289"/>
                <a:gd name="connsiteX16808" fmla="*/ 2839706 w 6552172"/>
                <a:gd name="connsiteY16808" fmla="*/ 165363 h 6415289"/>
                <a:gd name="connsiteX16809" fmla="*/ 2850074 w 6552172"/>
                <a:gd name="connsiteY16809" fmla="*/ 157412 h 6415289"/>
                <a:gd name="connsiteX16810" fmla="*/ 2835953 w 6552172"/>
                <a:gd name="connsiteY16810" fmla="*/ 32424 h 6415289"/>
                <a:gd name="connsiteX16811" fmla="*/ 2844667 w 6552172"/>
                <a:gd name="connsiteY16811" fmla="*/ 42092 h 6415289"/>
                <a:gd name="connsiteX16812" fmla="*/ 2839642 w 6552172"/>
                <a:gd name="connsiteY16812" fmla="*/ 45399 h 6415289"/>
                <a:gd name="connsiteX16813" fmla="*/ 2835953 w 6552172"/>
                <a:gd name="connsiteY16813" fmla="*/ 32424 h 6415289"/>
                <a:gd name="connsiteX16814" fmla="*/ 2837034 w 6552172"/>
                <a:gd name="connsiteY16814" fmla="*/ 207280 h 6415289"/>
                <a:gd name="connsiteX16815" fmla="*/ 2840978 w 6552172"/>
                <a:gd name="connsiteY16815" fmla="*/ 214658 h 6415289"/>
                <a:gd name="connsiteX16816" fmla="*/ 2836462 w 6552172"/>
                <a:gd name="connsiteY16816" fmla="*/ 221591 h 6415289"/>
                <a:gd name="connsiteX16817" fmla="*/ 2837034 w 6552172"/>
                <a:gd name="connsiteY16817" fmla="*/ 207280 h 6415289"/>
                <a:gd name="connsiteX16818" fmla="*/ 2834172 w 6552172"/>
                <a:gd name="connsiteY16818" fmla="*/ 326734 h 6415289"/>
                <a:gd name="connsiteX16819" fmla="*/ 2832963 w 6552172"/>
                <a:gd name="connsiteY16819" fmla="*/ 336339 h 6415289"/>
                <a:gd name="connsiteX16820" fmla="*/ 2827112 w 6552172"/>
                <a:gd name="connsiteY16820" fmla="*/ 344099 h 6415289"/>
                <a:gd name="connsiteX16821" fmla="*/ 2805803 w 6552172"/>
                <a:gd name="connsiteY16821" fmla="*/ 335321 h 6415289"/>
                <a:gd name="connsiteX16822" fmla="*/ 2828702 w 6552172"/>
                <a:gd name="connsiteY16822" fmla="*/ 320500 h 6415289"/>
                <a:gd name="connsiteX16823" fmla="*/ 2834172 w 6552172"/>
                <a:gd name="connsiteY16823" fmla="*/ 326734 h 6415289"/>
                <a:gd name="connsiteX16824" fmla="*/ 2843013 w 6552172"/>
                <a:gd name="connsiteY16824" fmla="*/ 3501812 h 6415289"/>
                <a:gd name="connsiteX16825" fmla="*/ 2838179 w 6552172"/>
                <a:gd name="connsiteY16825" fmla="*/ 3503211 h 6415289"/>
                <a:gd name="connsiteX16826" fmla="*/ 2835317 w 6552172"/>
                <a:gd name="connsiteY16826" fmla="*/ 3500031 h 6415289"/>
                <a:gd name="connsiteX16827" fmla="*/ 2843013 w 6552172"/>
                <a:gd name="connsiteY16827" fmla="*/ 3501812 h 6415289"/>
                <a:gd name="connsiteX16828" fmla="*/ 2808602 w 6552172"/>
                <a:gd name="connsiteY16828" fmla="*/ 870893 h 6415289"/>
                <a:gd name="connsiteX16829" fmla="*/ 2807203 w 6552172"/>
                <a:gd name="connsiteY16829" fmla="*/ 864151 h 6415289"/>
                <a:gd name="connsiteX16830" fmla="*/ 2818206 w 6552172"/>
                <a:gd name="connsiteY16830" fmla="*/ 876872 h 6415289"/>
                <a:gd name="connsiteX16831" fmla="*/ 2811274 w 6552172"/>
                <a:gd name="connsiteY16831" fmla="*/ 879162 h 6415289"/>
                <a:gd name="connsiteX16832" fmla="*/ 2808284 w 6552172"/>
                <a:gd name="connsiteY16832" fmla="*/ 877254 h 6415289"/>
                <a:gd name="connsiteX16833" fmla="*/ 2808602 w 6552172"/>
                <a:gd name="connsiteY16833" fmla="*/ 870893 h 6415289"/>
                <a:gd name="connsiteX16834" fmla="*/ 2822850 w 6552172"/>
                <a:gd name="connsiteY16834" fmla="*/ 2175476 h 6415289"/>
                <a:gd name="connsiteX16835" fmla="*/ 2827493 w 6552172"/>
                <a:gd name="connsiteY16835" fmla="*/ 2181836 h 6415289"/>
                <a:gd name="connsiteX16836" fmla="*/ 2826730 w 6552172"/>
                <a:gd name="connsiteY16836" fmla="*/ 2188197 h 6415289"/>
                <a:gd name="connsiteX16837" fmla="*/ 2822850 w 6552172"/>
                <a:gd name="connsiteY16837" fmla="*/ 2175476 h 6415289"/>
                <a:gd name="connsiteX16838" fmla="*/ 2818206 w 6552172"/>
                <a:gd name="connsiteY16838" fmla="*/ 397592 h 6415289"/>
                <a:gd name="connsiteX16839" fmla="*/ 2821324 w 6552172"/>
                <a:gd name="connsiteY16839" fmla="*/ 396193 h 6415289"/>
                <a:gd name="connsiteX16840" fmla="*/ 2824440 w 6552172"/>
                <a:gd name="connsiteY16840" fmla="*/ 399500 h 6415289"/>
                <a:gd name="connsiteX16841" fmla="*/ 2821324 w 6552172"/>
                <a:gd name="connsiteY16841" fmla="*/ 400900 h 6415289"/>
                <a:gd name="connsiteX16842" fmla="*/ 2818206 w 6552172"/>
                <a:gd name="connsiteY16842" fmla="*/ 397656 h 6415289"/>
                <a:gd name="connsiteX16843" fmla="*/ 2818206 w 6552172"/>
                <a:gd name="connsiteY16843" fmla="*/ 397592 h 6415289"/>
                <a:gd name="connsiteX16844" fmla="*/ 2822850 w 6552172"/>
                <a:gd name="connsiteY16844" fmla="*/ 366298 h 6415289"/>
                <a:gd name="connsiteX16845" fmla="*/ 2818206 w 6552172"/>
                <a:gd name="connsiteY16845" fmla="*/ 361915 h 6415289"/>
                <a:gd name="connsiteX16846" fmla="*/ 2818206 w 6552172"/>
                <a:gd name="connsiteY16846" fmla="*/ 361909 h 6415289"/>
                <a:gd name="connsiteX16847" fmla="*/ 2822850 w 6552172"/>
                <a:gd name="connsiteY16847" fmla="*/ 355548 h 6415289"/>
                <a:gd name="connsiteX16848" fmla="*/ 2827493 w 6552172"/>
                <a:gd name="connsiteY16848" fmla="*/ 359937 h 6415289"/>
                <a:gd name="connsiteX16849" fmla="*/ 2822850 w 6552172"/>
                <a:gd name="connsiteY16849" fmla="*/ 366298 h 6415289"/>
                <a:gd name="connsiteX16850" fmla="*/ 2826857 w 6552172"/>
                <a:gd name="connsiteY16850" fmla="*/ 89034 h 6415289"/>
                <a:gd name="connsiteX16851" fmla="*/ 2830610 w 6552172"/>
                <a:gd name="connsiteY16851" fmla="*/ 94123 h 6415289"/>
                <a:gd name="connsiteX16852" fmla="*/ 2822532 w 6552172"/>
                <a:gd name="connsiteY16852" fmla="*/ 98829 h 6415289"/>
                <a:gd name="connsiteX16853" fmla="*/ 2817571 w 6552172"/>
                <a:gd name="connsiteY16853" fmla="*/ 79747 h 6415289"/>
                <a:gd name="connsiteX16854" fmla="*/ 2824924 w 6552172"/>
                <a:gd name="connsiteY16854" fmla="*/ 79194 h 6415289"/>
                <a:gd name="connsiteX16855" fmla="*/ 2826285 w 6552172"/>
                <a:gd name="connsiteY16855" fmla="*/ 85281 h 6415289"/>
                <a:gd name="connsiteX16856" fmla="*/ 2827112 w 6552172"/>
                <a:gd name="connsiteY16856" fmla="*/ 89034 h 6415289"/>
                <a:gd name="connsiteX16857" fmla="*/ 2819033 w 6552172"/>
                <a:gd name="connsiteY16857" fmla="*/ 216566 h 6415289"/>
                <a:gd name="connsiteX16858" fmla="*/ 2824377 w 6552172"/>
                <a:gd name="connsiteY16858" fmla="*/ 219937 h 6415289"/>
                <a:gd name="connsiteX16859" fmla="*/ 2824949 w 6552172"/>
                <a:gd name="connsiteY16859" fmla="*/ 224708 h 6415289"/>
                <a:gd name="connsiteX16860" fmla="*/ 2819033 w 6552172"/>
                <a:gd name="connsiteY16860" fmla="*/ 216566 h 6415289"/>
                <a:gd name="connsiteX16861" fmla="*/ 2818206 w 6552172"/>
                <a:gd name="connsiteY16861" fmla="*/ 131969 h 6415289"/>
                <a:gd name="connsiteX16862" fmla="*/ 2829847 w 6552172"/>
                <a:gd name="connsiteY16862" fmla="*/ 132987 h 6415289"/>
                <a:gd name="connsiteX16863" fmla="*/ 2824695 w 6552172"/>
                <a:gd name="connsiteY16863" fmla="*/ 136930 h 6415289"/>
                <a:gd name="connsiteX16864" fmla="*/ 2818206 w 6552172"/>
                <a:gd name="connsiteY16864" fmla="*/ 131969 h 6415289"/>
                <a:gd name="connsiteX16865" fmla="*/ 2824122 w 6552172"/>
                <a:gd name="connsiteY16865" fmla="*/ 294231 h 6415289"/>
                <a:gd name="connsiteX16866" fmla="*/ 2831437 w 6552172"/>
                <a:gd name="connsiteY16866" fmla="*/ 314458 h 6415289"/>
                <a:gd name="connsiteX16867" fmla="*/ 2823899 w 6552172"/>
                <a:gd name="connsiteY16867" fmla="*/ 314998 h 6415289"/>
                <a:gd name="connsiteX16868" fmla="*/ 2823359 w 6552172"/>
                <a:gd name="connsiteY16868" fmla="*/ 314458 h 6415289"/>
                <a:gd name="connsiteX16869" fmla="*/ 2824122 w 6552172"/>
                <a:gd name="connsiteY16869" fmla="*/ 293913 h 6415289"/>
                <a:gd name="connsiteX16870" fmla="*/ 2819797 w 6552172"/>
                <a:gd name="connsiteY16870" fmla="*/ 49979 h 6415289"/>
                <a:gd name="connsiteX16871" fmla="*/ 2833727 w 6552172"/>
                <a:gd name="connsiteY16871" fmla="*/ 58693 h 6415289"/>
                <a:gd name="connsiteX16872" fmla="*/ 2824440 w 6552172"/>
                <a:gd name="connsiteY16872" fmla="*/ 61428 h 6415289"/>
                <a:gd name="connsiteX16873" fmla="*/ 2819797 w 6552172"/>
                <a:gd name="connsiteY16873" fmla="*/ 49661 h 6415289"/>
                <a:gd name="connsiteX16874" fmla="*/ 2814009 w 6552172"/>
                <a:gd name="connsiteY16874" fmla="*/ 179420 h 6415289"/>
                <a:gd name="connsiteX16875" fmla="*/ 2809429 w 6552172"/>
                <a:gd name="connsiteY16875" fmla="*/ 184127 h 6415289"/>
                <a:gd name="connsiteX16876" fmla="*/ 2805422 w 6552172"/>
                <a:gd name="connsiteY16876" fmla="*/ 167525 h 6415289"/>
                <a:gd name="connsiteX16877" fmla="*/ 2814009 w 6552172"/>
                <a:gd name="connsiteY16877" fmla="*/ 179102 h 6415289"/>
                <a:gd name="connsiteX16878" fmla="*/ 2789711 w 6552172"/>
                <a:gd name="connsiteY16878" fmla="*/ 52969 h 6415289"/>
                <a:gd name="connsiteX16879" fmla="*/ 2795690 w 6552172"/>
                <a:gd name="connsiteY16879" fmla="*/ 52969 h 6415289"/>
                <a:gd name="connsiteX16880" fmla="*/ 2791619 w 6552172"/>
                <a:gd name="connsiteY16880" fmla="*/ 54622 h 6415289"/>
                <a:gd name="connsiteX16881" fmla="*/ 2789711 w 6552172"/>
                <a:gd name="connsiteY16881" fmla="*/ 52651 h 6415289"/>
                <a:gd name="connsiteX16882" fmla="*/ 2808793 w 6552172"/>
                <a:gd name="connsiteY16882" fmla="*/ 138584 h 6415289"/>
                <a:gd name="connsiteX16883" fmla="*/ 2799443 w 6552172"/>
                <a:gd name="connsiteY16883" fmla="*/ 140111 h 6415289"/>
                <a:gd name="connsiteX16884" fmla="*/ 2787993 w 6552172"/>
                <a:gd name="connsiteY16884" fmla="*/ 128725 h 6415289"/>
                <a:gd name="connsiteX16885" fmla="*/ 2808920 w 6552172"/>
                <a:gd name="connsiteY16885" fmla="*/ 138330 h 6415289"/>
                <a:gd name="connsiteX16886" fmla="*/ 2726103 w 6552172"/>
                <a:gd name="connsiteY16886" fmla="*/ 6357518 h 6415289"/>
                <a:gd name="connsiteX16887" fmla="*/ 2726103 w 6552172"/>
                <a:gd name="connsiteY16887" fmla="*/ 6368586 h 6415289"/>
                <a:gd name="connsiteX16888" fmla="*/ 2712892 w 6552172"/>
                <a:gd name="connsiteY16888" fmla="*/ 6371315 h 6415289"/>
                <a:gd name="connsiteX16889" fmla="*/ 2711220 w 6552172"/>
                <a:gd name="connsiteY16889" fmla="*/ 6369922 h 6415289"/>
                <a:gd name="connsiteX16890" fmla="*/ 2717580 w 6552172"/>
                <a:gd name="connsiteY16890" fmla="*/ 6353956 h 6415289"/>
                <a:gd name="connsiteX16891" fmla="*/ 2730302 w 6552172"/>
                <a:gd name="connsiteY16891" fmla="*/ 6344797 h 6415289"/>
                <a:gd name="connsiteX16892" fmla="*/ 2729729 w 6552172"/>
                <a:gd name="connsiteY16892" fmla="*/ 6352811 h 6415289"/>
                <a:gd name="connsiteX16893" fmla="*/ 2726231 w 6552172"/>
                <a:gd name="connsiteY16893" fmla="*/ 6357200 h 6415289"/>
                <a:gd name="connsiteX16894" fmla="*/ 2715799 w 6552172"/>
                <a:gd name="connsiteY16894" fmla="*/ 6184189 h 6415289"/>
                <a:gd name="connsiteX16895" fmla="*/ 2712046 w 6552172"/>
                <a:gd name="connsiteY16895" fmla="*/ 6180372 h 6415289"/>
                <a:gd name="connsiteX16896" fmla="*/ 2719552 w 6552172"/>
                <a:gd name="connsiteY16896" fmla="*/ 6180372 h 6415289"/>
                <a:gd name="connsiteX16897" fmla="*/ 2715926 w 6552172"/>
                <a:gd name="connsiteY16897" fmla="*/ 6183871 h 6415289"/>
                <a:gd name="connsiteX16898" fmla="*/ 2723559 w 6552172"/>
                <a:gd name="connsiteY16898" fmla="*/ 6316365 h 6415289"/>
                <a:gd name="connsiteX16899" fmla="*/ 2722351 w 6552172"/>
                <a:gd name="connsiteY16899" fmla="*/ 6319481 h 6415289"/>
                <a:gd name="connsiteX16900" fmla="*/ 2717326 w 6552172"/>
                <a:gd name="connsiteY16900" fmla="*/ 6316365 h 6415289"/>
                <a:gd name="connsiteX16901" fmla="*/ 2718534 w 6552172"/>
                <a:gd name="connsiteY16901" fmla="*/ 6313184 h 6415289"/>
                <a:gd name="connsiteX16902" fmla="*/ 2723686 w 6552172"/>
                <a:gd name="connsiteY16902" fmla="*/ 6316046 h 6415289"/>
                <a:gd name="connsiteX16903" fmla="*/ 2748048 w 6552172"/>
                <a:gd name="connsiteY16903" fmla="*/ 314712 h 6415289"/>
                <a:gd name="connsiteX16904" fmla="*/ 2748048 w 6552172"/>
                <a:gd name="connsiteY16904" fmla="*/ 322599 h 6415289"/>
                <a:gd name="connsiteX16905" fmla="*/ 2744550 w 6552172"/>
                <a:gd name="connsiteY16905" fmla="*/ 316239 h 6415289"/>
                <a:gd name="connsiteX16906" fmla="*/ 2738634 w 6552172"/>
                <a:gd name="connsiteY16906" fmla="*/ 309878 h 6415289"/>
                <a:gd name="connsiteX16907" fmla="*/ 2739270 w 6552172"/>
                <a:gd name="connsiteY16907" fmla="*/ 299192 h 6415289"/>
                <a:gd name="connsiteX16908" fmla="*/ 2752946 w 6552172"/>
                <a:gd name="connsiteY16908" fmla="*/ 301991 h 6415289"/>
                <a:gd name="connsiteX16909" fmla="*/ 2749511 w 6552172"/>
                <a:gd name="connsiteY16909" fmla="*/ 306698 h 6415289"/>
                <a:gd name="connsiteX16910" fmla="*/ 2748175 w 6552172"/>
                <a:gd name="connsiteY16910" fmla="*/ 314394 h 6415289"/>
                <a:gd name="connsiteX16911" fmla="*/ 2748048 w 6552172"/>
                <a:gd name="connsiteY16911" fmla="*/ 333794 h 6415289"/>
                <a:gd name="connsiteX16912" fmla="*/ 2743723 w 6552172"/>
                <a:gd name="connsiteY16912" fmla="*/ 338438 h 6415289"/>
                <a:gd name="connsiteX16913" fmla="*/ 2739028 w 6552172"/>
                <a:gd name="connsiteY16913" fmla="*/ 330767 h 6415289"/>
                <a:gd name="connsiteX16914" fmla="*/ 2740161 w 6552172"/>
                <a:gd name="connsiteY16914" fmla="*/ 328388 h 6415289"/>
                <a:gd name="connsiteX16915" fmla="*/ 2747984 w 6552172"/>
                <a:gd name="connsiteY16915" fmla="*/ 333349 h 6415289"/>
                <a:gd name="connsiteX16916" fmla="*/ 2737680 w 6552172"/>
                <a:gd name="connsiteY16916" fmla="*/ 162055 h 6415289"/>
                <a:gd name="connsiteX16917" fmla="*/ 2734563 w 6552172"/>
                <a:gd name="connsiteY16917" fmla="*/ 158747 h 6415289"/>
                <a:gd name="connsiteX16918" fmla="*/ 2737680 w 6552172"/>
                <a:gd name="connsiteY16918" fmla="*/ 157348 h 6415289"/>
                <a:gd name="connsiteX16919" fmla="*/ 2740797 w 6552172"/>
                <a:gd name="connsiteY16919" fmla="*/ 160656 h 6415289"/>
                <a:gd name="connsiteX16920" fmla="*/ 2737616 w 6552172"/>
                <a:gd name="connsiteY16920" fmla="*/ 161801 h 6415289"/>
                <a:gd name="connsiteX16921" fmla="*/ 2737680 w 6552172"/>
                <a:gd name="connsiteY16921" fmla="*/ 217139 h 6415289"/>
                <a:gd name="connsiteX16922" fmla="*/ 2733545 w 6552172"/>
                <a:gd name="connsiteY16922" fmla="*/ 222863 h 6415289"/>
                <a:gd name="connsiteX16923" fmla="*/ 2734563 w 6552172"/>
                <a:gd name="connsiteY16923" fmla="*/ 209251 h 6415289"/>
                <a:gd name="connsiteX16924" fmla="*/ 2737616 w 6552172"/>
                <a:gd name="connsiteY16924" fmla="*/ 216884 h 6415289"/>
                <a:gd name="connsiteX16925" fmla="*/ 2740797 w 6552172"/>
                <a:gd name="connsiteY16925" fmla="*/ 385761 h 6415289"/>
                <a:gd name="connsiteX16926" fmla="*/ 2727376 w 6552172"/>
                <a:gd name="connsiteY16926" fmla="*/ 389641 h 6415289"/>
                <a:gd name="connsiteX16927" fmla="*/ 2728139 w 6552172"/>
                <a:gd name="connsiteY16927" fmla="*/ 376029 h 6415289"/>
                <a:gd name="connsiteX16928" fmla="*/ 2740733 w 6552172"/>
                <a:gd name="connsiteY16928" fmla="*/ 385507 h 6415289"/>
                <a:gd name="connsiteX16929" fmla="*/ 2740797 w 6552172"/>
                <a:gd name="connsiteY16929" fmla="*/ 6114920 h 6415289"/>
                <a:gd name="connsiteX16930" fmla="*/ 2737616 w 6552172"/>
                <a:gd name="connsiteY16930" fmla="*/ 6117974 h 6415289"/>
                <a:gd name="connsiteX16931" fmla="*/ 2734563 w 6552172"/>
                <a:gd name="connsiteY16931" fmla="*/ 6114793 h 6415289"/>
                <a:gd name="connsiteX16932" fmla="*/ 2737680 w 6552172"/>
                <a:gd name="connsiteY16932" fmla="*/ 6111740 h 6415289"/>
                <a:gd name="connsiteX16933" fmla="*/ 2740733 w 6552172"/>
                <a:gd name="connsiteY16933" fmla="*/ 6114666 h 6415289"/>
                <a:gd name="connsiteX16934" fmla="*/ 2733164 w 6552172"/>
                <a:gd name="connsiteY16934" fmla="*/ 6300399 h 6415289"/>
                <a:gd name="connsiteX16935" fmla="*/ 2743850 w 6552172"/>
                <a:gd name="connsiteY16935" fmla="*/ 6296582 h 6415289"/>
                <a:gd name="connsiteX16936" fmla="*/ 2735772 w 6552172"/>
                <a:gd name="connsiteY16936" fmla="*/ 6302943 h 6415289"/>
                <a:gd name="connsiteX16937" fmla="*/ 2733100 w 6552172"/>
                <a:gd name="connsiteY16937" fmla="*/ 6300144 h 6415289"/>
                <a:gd name="connsiteX16938" fmla="*/ 2741878 w 6552172"/>
                <a:gd name="connsiteY16938" fmla="*/ 354594 h 6415289"/>
                <a:gd name="connsiteX16939" fmla="*/ 2753136 w 6552172"/>
                <a:gd name="connsiteY16939" fmla="*/ 359810 h 6415289"/>
                <a:gd name="connsiteX16940" fmla="*/ 2748684 w 6552172"/>
                <a:gd name="connsiteY16940" fmla="*/ 363054 h 6415289"/>
                <a:gd name="connsiteX16941" fmla="*/ 2741878 w 6552172"/>
                <a:gd name="connsiteY16941" fmla="*/ 354594 h 6415289"/>
                <a:gd name="connsiteX16942" fmla="*/ 2745949 w 6552172"/>
                <a:gd name="connsiteY16942" fmla="*/ 2458527 h 6415289"/>
                <a:gd name="connsiteX16943" fmla="*/ 2751546 w 6552172"/>
                <a:gd name="connsiteY16943" fmla="*/ 2461644 h 6415289"/>
                <a:gd name="connsiteX16944" fmla="*/ 2746903 w 6552172"/>
                <a:gd name="connsiteY16944" fmla="*/ 2461644 h 6415289"/>
                <a:gd name="connsiteX16945" fmla="*/ 2745949 w 6552172"/>
                <a:gd name="connsiteY16945" fmla="*/ 2458655 h 6415289"/>
                <a:gd name="connsiteX16946" fmla="*/ 2753136 w 6552172"/>
                <a:gd name="connsiteY16946" fmla="*/ 4053667 h 6415289"/>
                <a:gd name="connsiteX16947" fmla="*/ 2756381 w 6552172"/>
                <a:gd name="connsiteY16947" fmla="*/ 4056784 h 6415289"/>
                <a:gd name="connsiteX16948" fmla="*/ 2753264 w 6552172"/>
                <a:gd name="connsiteY16948" fmla="*/ 4060028 h 6415289"/>
                <a:gd name="connsiteX16949" fmla="*/ 2750020 w 6552172"/>
                <a:gd name="connsiteY16949" fmla="*/ 4056911 h 6415289"/>
                <a:gd name="connsiteX16950" fmla="*/ 2750020 w 6552172"/>
                <a:gd name="connsiteY16950" fmla="*/ 4056848 h 6415289"/>
                <a:gd name="connsiteX16951" fmla="*/ 2753136 w 6552172"/>
                <a:gd name="connsiteY16951" fmla="*/ 4053795 h 6415289"/>
                <a:gd name="connsiteX16952" fmla="*/ 2757462 w 6552172"/>
                <a:gd name="connsiteY16952" fmla="*/ 6319290 h 6415289"/>
                <a:gd name="connsiteX16953" fmla="*/ 2765604 w 6552172"/>
                <a:gd name="connsiteY16953" fmla="*/ 6322280 h 6415289"/>
                <a:gd name="connsiteX16954" fmla="*/ 2758225 w 6552172"/>
                <a:gd name="connsiteY16954" fmla="*/ 6329022 h 6415289"/>
                <a:gd name="connsiteX16955" fmla="*/ 2757462 w 6552172"/>
                <a:gd name="connsiteY16955" fmla="*/ 6319418 h 6415289"/>
                <a:gd name="connsiteX16956" fmla="*/ 2756253 w 6552172"/>
                <a:gd name="connsiteY16956" fmla="*/ 326734 h 6415289"/>
                <a:gd name="connsiteX16957" fmla="*/ 2767639 w 6552172"/>
                <a:gd name="connsiteY16957" fmla="*/ 320373 h 6415289"/>
                <a:gd name="connsiteX16958" fmla="*/ 2765604 w 6552172"/>
                <a:gd name="connsiteY16958" fmla="*/ 327052 h 6415289"/>
                <a:gd name="connsiteX16959" fmla="*/ 2756253 w 6552172"/>
                <a:gd name="connsiteY16959" fmla="*/ 326861 h 6415289"/>
                <a:gd name="connsiteX16960" fmla="*/ 2765540 w 6552172"/>
                <a:gd name="connsiteY16960" fmla="*/ 4640634 h 6415289"/>
                <a:gd name="connsiteX16961" fmla="*/ 2768593 w 6552172"/>
                <a:gd name="connsiteY16961" fmla="*/ 4635736 h 6415289"/>
                <a:gd name="connsiteX16962" fmla="*/ 2771710 w 6552172"/>
                <a:gd name="connsiteY16962" fmla="*/ 4638726 h 6415289"/>
                <a:gd name="connsiteX16963" fmla="*/ 2771710 w 6552172"/>
                <a:gd name="connsiteY16963" fmla="*/ 4638726 h 6415289"/>
                <a:gd name="connsiteX16964" fmla="*/ 2768593 w 6552172"/>
                <a:gd name="connsiteY16964" fmla="*/ 4643624 h 6415289"/>
                <a:gd name="connsiteX16965" fmla="*/ 2765540 w 6552172"/>
                <a:gd name="connsiteY16965" fmla="*/ 4640761 h 6415289"/>
                <a:gd name="connsiteX16966" fmla="*/ 2768593 w 6552172"/>
                <a:gd name="connsiteY16966" fmla="*/ 366234 h 6415289"/>
                <a:gd name="connsiteX16967" fmla="*/ 2757716 w 6552172"/>
                <a:gd name="connsiteY16967" fmla="*/ 366234 h 6415289"/>
                <a:gd name="connsiteX16968" fmla="*/ 2760706 w 6552172"/>
                <a:gd name="connsiteY16968" fmla="*/ 361209 h 6415289"/>
                <a:gd name="connsiteX16969" fmla="*/ 2763632 w 6552172"/>
                <a:gd name="connsiteY16969" fmla="*/ 351732 h 6415289"/>
                <a:gd name="connsiteX16970" fmla="*/ 2772155 w 6552172"/>
                <a:gd name="connsiteY16970" fmla="*/ 351032 h 6415289"/>
                <a:gd name="connsiteX16971" fmla="*/ 2773300 w 6552172"/>
                <a:gd name="connsiteY16971" fmla="*/ 363117 h 6415289"/>
                <a:gd name="connsiteX16972" fmla="*/ 2768593 w 6552172"/>
                <a:gd name="connsiteY16972" fmla="*/ 366298 h 6415289"/>
                <a:gd name="connsiteX16973" fmla="*/ 2774954 w 6552172"/>
                <a:gd name="connsiteY16973" fmla="*/ 171024 h 6415289"/>
                <a:gd name="connsiteX16974" fmla="*/ 2772155 w 6552172"/>
                <a:gd name="connsiteY16974" fmla="*/ 166317 h 6415289"/>
                <a:gd name="connsiteX16975" fmla="*/ 2759434 w 6552172"/>
                <a:gd name="connsiteY16975" fmla="*/ 161292 h 6415289"/>
                <a:gd name="connsiteX16976" fmla="*/ 2766367 w 6552172"/>
                <a:gd name="connsiteY16976" fmla="*/ 155821 h 6415289"/>
                <a:gd name="connsiteX16977" fmla="*/ 2779088 w 6552172"/>
                <a:gd name="connsiteY16977" fmla="*/ 160719 h 6415289"/>
                <a:gd name="connsiteX16978" fmla="*/ 2783159 w 6552172"/>
                <a:gd name="connsiteY16978" fmla="*/ 172868 h 6415289"/>
                <a:gd name="connsiteX16979" fmla="*/ 2774827 w 6552172"/>
                <a:gd name="connsiteY16979" fmla="*/ 171087 h 6415289"/>
                <a:gd name="connsiteX16980" fmla="*/ 2776862 w 6552172"/>
                <a:gd name="connsiteY16980" fmla="*/ 92532 h 6415289"/>
                <a:gd name="connsiteX16981" fmla="*/ 2770501 w 6552172"/>
                <a:gd name="connsiteY16981" fmla="*/ 89352 h 6415289"/>
                <a:gd name="connsiteX16982" fmla="*/ 2773237 w 6552172"/>
                <a:gd name="connsiteY16982" fmla="*/ 86235 h 6415289"/>
                <a:gd name="connsiteX16983" fmla="*/ 2779597 w 6552172"/>
                <a:gd name="connsiteY16983" fmla="*/ 89352 h 6415289"/>
                <a:gd name="connsiteX16984" fmla="*/ 2776735 w 6552172"/>
                <a:gd name="connsiteY16984" fmla="*/ 92596 h 6415289"/>
                <a:gd name="connsiteX16985" fmla="*/ 2780424 w 6552172"/>
                <a:gd name="connsiteY16985" fmla="*/ 135976 h 6415289"/>
                <a:gd name="connsiteX16986" fmla="*/ 2776799 w 6552172"/>
                <a:gd name="connsiteY16986" fmla="*/ 139729 h 6415289"/>
                <a:gd name="connsiteX16987" fmla="*/ 2771837 w 6552172"/>
                <a:gd name="connsiteY16987" fmla="*/ 134704 h 6415289"/>
                <a:gd name="connsiteX16988" fmla="*/ 2780297 w 6552172"/>
                <a:gd name="connsiteY16988" fmla="*/ 136040 h 6415289"/>
                <a:gd name="connsiteX16989" fmla="*/ 2772791 w 6552172"/>
                <a:gd name="connsiteY16989" fmla="*/ 74786 h 6415289"/>
                <a:gd name="connsiteX16990" fmla="*/ 2765635 w 6552172"/>
                <a:gd name="connsiteY16990" fmla="*/ 75543 h 6415289"/>
                <a:gd name="connsiteX16991" fmla="*/ 2764331 w 6552172"/>
                <a:gd name="connsiteY16991" fmla="*/ 73959 h 6415289"/>
                <a:gd name="connsiteX16992" fmla="*/ 2767130 w 6552172"/>
                <a:gd name="connsiteY16992" fmla="*/ 69379 h 6415289"/>
                <a:gd name="connsiteX16993" fmla="*/ 2772664 w 6552172"/>
                <a:gd name="connsiteY16993" fmla="*/ 74722 h 6415289"/>
                <a:gd name="connsiteX16994" fmla="*/ 2779724 w 6552172"/>
                <a:gd name="connsiteY16994" fmla="*/ 362990 h 6415289"/>
                <a:gd name="connsiteX16995" fmla="*/ 2786085 w 6552172"/>
                <a:gd name="connsiteY16995" fmla="*/ 364517 h 6415289"/>
                <a:gd name="connsiteX16996" fmla="*/ 2793336 w 6552172"/>
                <a:gd name="connsiteY16996" fmla="*/ 367951 h 6415289"/>
                <a:gd name="connsiteX16997" fmla="*/ 2796644 w 6552172"/>
                <a:gd name="connsiteY16997" fmla="*/ 369223 h 6415289"/>
                <a:gd name="connsiteX16998" fmla="*/ 2781505 w 6552172"/>
                <a:gd name="connsiteY16998" fmla="*/ 369669 h 6415289"/>
                <a:gd name="connsiteX16999" fmla="*/ 2779438 w 6552172"/>
                <a:gd name="connsiteY16999" fmla="*/ 363340 h 6415289"/>
                <a:gd name="connsiteX17000" fmla="*/ 2779597 w 6552172"/>
                <a:gd name="connsiteY17000" fmla="*/ 363054 h 6415289"/>
                <a:gd name="connsiteX17001" fmla="*/ 2787357 w 6552172"/>
                <a:gd name="connsiteY17001" fmla="*/ 337929 h 6415289"/>
                <a:gd name="connsiteX17002" fmla="*/ 2790410 w 6552172"/>
                <a:gd name="connsiteY17002" fmla="*/ 334812 h 6415289"/>
                <a:gd name="connsiteX17003" fmla="*/ 2793527 w 6552172"/>
                <a:gd name="connsiteY17003" fmla="*/ 337929 h 6415289"/>
                <a:gd name="connsiteX17004" fmla="*/ 2790410 w 6552172"/>
                <a:gd name="connsiteY17004" fmla="*/ 341045 h 6415289"/>
                <a:gd name="connsiteX17005" fmla="*/ 2787230 w 6552172"/>
                <a:gd name="connsiteY17005" fmla="*/ 337992 h 6415289"/>
                <a:gd name="connsiteX17006" fmla="*/ 2787230 w 6552172"/>
                <a:gd name="connsiteY17006" fmla="*/ 337992 h 6415289"/>
                <a:gd name="connsiteX17007" fmla="*/ 2785258 w 6552172"/>
                <a:gd name="connsiteY17007" fmla="*/ 6310640 h 6415289"/>
                <a:gd name="connsiteX17008" fmla="*/ 2799761 w 6552172"/>
                <a:gd name="connsiteY17008" fmla="*/ 6322852 h 6415289"/>
                <a:gd name="connsiteX17009" fmla="*/ 2795244 w 6552172"/>
                <a:gd name="connsiteY17009" fmla="*/ 6325333 h 6415289"/>
                <a:gd name="connsiteX17010" fmla="*/ 2785131 w 6552172"/>
                <a:gd name="connsiteY17010" fmla="*/ 6310767 h 6415289"/>
                <a:gd name="connsiteX17011" fmla="*/ 2788947 w 6552172"/>
                <a:gd name="connsiteY17011" fmla="*/ 183809 h 6415289"/>
                <a:gd name="connsiteX17012" fmla="*/ 2797661 w 6552172"/>
                <a:gd name="connsiteY17012" fmla="*/ 180692 h 6415289"/>
                <a:gd name="connsiteX17013" fmla="*/ 2799824 w 6552172"/>
                <a:gd name="connsiteY17013" fmla="*/ 183809 h 6415289"/>
                <a:gd name="connsiteX17014" fmla="*/ 2788947 w 6552172"/>
                <a:gd name="connsiteY17014" fmla="*/ 183809 h 6415289"/>
                <a:gd name="connsiteX17015" fmla="*/ 2779852 w 6552172"/>
                <a:gd name="connsiteY17015" fmla="*/ 5709 h 6415289"/>
                <a:gd name="connsiteX17016" fmla="*/ 2781378 w 6552172"/>
                <a:gd name="connsiteY17016" fmla="*/ 16840 h 6415289"/>
                <a:gd name="connsiteX17017" fmla="*/ 2773491 w 6552172"/>
                <a:gd name="connsiteY17017" fmla="*/ 20020 h 6415289"/>
                <a:gd name="connsiteX17018" fmla="*/ 2763250 w 6552172"/>
                <a:gd name="connsiteY17018" fmla="*/ 19384 h 6415289"/>
                <a:gd name="connsiteX17019" fmla="*/ 2779661 w 6552172"/>
                <a:gd name="connsiteY17019" fmla="*/ 5899 h 6415289"/>
                <a:gd name="connsiteX17020" fmla="*/ 2760769 w 6552172"/>
                <a:gd name="connsiteY17020" fmla="*/ 128089 h 6415289"/>
                <a:gd name="connsiteX17021" fmla="*/ 2750465 w 6552172"/>
                <a:gd name="connsiteY17021" fmla="*/ 123827 h 6415289"/>
                <a:gd name="connsiteX17022" fmla="*/ 2751546 w 6552172"/>
                <a:gd name="connsiteY17022" fmla="*/ 117466 h 6415289"/>
                <a:gd name="connsiteX17023" fmla="*/ 2760324 w 6552172"/>
                <a:gd name="connsiteY17023" fmla="*/ 128280 h 6415289"/>
                <a:gd name="connsiteX17024" fmla="*/ 2744168 w 6552172"/>
                <a:gd name="connsiteY17024" fmla="*/ 13596 h 6415289"/>
                <a:gd name="connsiteX17025" fmla="*/ 2749447 w 6552172"/>
                <a:gd name="connsiteY17025" fmla="*/ 18048 h 6415289"/>
                <a:gd name="connsiteX17026" fmla="*/ 2744359 w 6552172"/>
                <a:gd name="connsiteY17026" fmla="*/ 22883 h 6415289"/>
                <a:gd name="connsiteX17027" fmla="*/ 2743723 w 6552172"/>
                <a:gd name="connsiteY17027" fmla="*/ 14041 h 6415289"/>
                <a:gd name="connsiteX17028" fmla="*/ 2747348 w 6552172"/>
                <a:gd name="connsiteY17028" fmla="*/ 76376 h 6415289"/>
                <a:gd name="connsiteX17029" fmla="*/ 2746013 w 6552172"/>
                <a:gd name="connsiteY17029" fmla="*/ 79556 h 6415289"/>
                <a:gd name="connsiteX17030" fmla="*/ 2742705 w 6552172"/>
                <a:gd name="connsiteY17030" fmla="*/ 76376 h 6415289"/>
                <a:gd name="connsiteX17031" fmla="*/ 2744104 w 6552172"/>
                <a:gd name="connsiteY17031" fmla="*/ 73259 h 6415289"/>
                <a:gd name="connsiteX17032" fmla="*/ 2746909 w 6552172"/>
                <a:gd name="connsiteY17032" fmla="*/ 76777 h 6415289"/>
                <a:gd name="connsiteX17033" fmla="*/ 2746903 w 6552172"/>
                <a:gd name="connsiteY17033" fmla="*/ 76821 h 6415289"/>
                <a:gd name="connsiteX17034" fmla="*/ 2738062 w 6552172"/>
                <a:gd name="connsiteY17034" fmla="*/ 92151 h 6415289"/>
                <a:gd name="connsiteX17035" fmla="*/ 2741178 w 6552172"/>
                <a:gd name="connsiteY17035" fmla="*/ 95267 h 6415289"/>
                <a:gd name="connsiteX17036" fmla="*/ 2738062 w 6552172"/>
                <a:gd name="connsiteY17036" fmla="*/ 98384 h 6415289"/>
                <a:gd name="connsiteX17037" fmla="*/ 2734945 w 6552172"/>
                <a:gd name="connsiteY17037" fmla="*/ 95267 h 6415289"/>
                <a:gd name="connsiteX17038" fmla="*/ 2737616 w 6552172"/>
                <a:gd name="connsiteY17038" fmla="*/ 92596 h 6415289"/>
                <a:gd name="connsiteX17039" fmla="*/ 2728457 w 6552172"/>
                <a:gd name="connsiteY17039" fmla="*/ 110851 h 6415289"/>
                <a:gd name="connsiteX17040" fmla="*/ 2732909 w 6552172"/>
                <a:gd name="connsiteY17040" fmla="*/ 120011 h 6415289"/>
                <a:gd name="connsiteX17041" fmla="*/ 2739270 w 6552172"/>
                <a:gd name="connsiteY17041" fmla="*/ 127962 h 6415289"/>
                <a:gd name="connsiteX17042" fmla="*/ 2741815 w 6552172"/>
                <a:gd name="connsiteY17042" fmla="*/ 141255 h 6415289"/>
                <a:gd name="connsiteX17043" fmla="*/ 2728648 w 6552172"/>
                <a:gd name="connsiteY17043" fmla="*/ 140111 h 6415289"/>
                <a:gd name="connsiteX17044" fmla="*/ 2723877 w 6552172"/>
                <a:gd name="connsiteY17044" fmla="*/ 125354 h 6415289"/>
                <a:gd name="connsiteX17045" fmla="*/ 2728012 w 6552172"/>
                <a:gd name="connsiteY17045" fmla="*/ 111296 h 6415289"/>
                <a:gd name="connsiteX17046" fmla="*/ 2722605 w 6552172"/>
                <a:gd name="connsiteY17046" fmla="*/ 202255 h 6415289"/>
                <a:gd name="connsiteX17047" fmla="*/ 2725658 w 6552172"/>
                <a:gd name="connsiteY17047" fmla="*/ 205435 h 6415289"/>
                <a:gd name="connsiteX17048" fmla="*/ 2725658 w 6552172"/>
                <a:gd name="connsiteY17048" fmla="*/ 205435 h 6415289"/>
                <a:gd name="connsiteX17049" fmla="*/ 2722605 w 6552172"/>
                <a:gd name="connsiteY17049" fmla="*/ 208552 h 6415289"/>
                <a:gd name="connsiteX17050" fmla="*/ 2719488 w 6552172"/>
                <a:gd name="connsiteY17050" fmla="*/ 205435 h 6415289"/>
                <a:gd name="connsiteX17051" fmla="*/ 2722160 w 6552172"/>
                <a:gd name="connsiteY17051" fmla="*/ 202700 h 6415289"/>
                <a:gd name="connsiteX17052" fmla="*/ 2718979 w 6552172"/>
                <a:gd name="connsiteY17052" fmla="*/ 1874805 h 6415289"/>
                <a:gd name="connsiteX17053" fmla="*/ 2722096 w 6552172"/>
                <a:gd name="connsiteY17053" fmla="*/ 1879702 h 6415289"/>
                <a:gd name="connsiteX17054" fmla="*/ 2718979 w 6552172"/>
                <a:gd name="connsiteY17054" fmla="*/ 1882628 h 6415289"/>
                <a:gd name="connsiteX17055" fmla="*/ 2715863 w 6552172"/>
                <a:gd name="connsiteY17055" fmla="*/ 1877730 h 6415289"/>
                <a:gd name="connsiteX17056" fmla="*/ 2718979 w 6552172"/>
                <a:gd name="connsiteY17056" fmla="*/ 1874805 h 6415289"/>
                <a:gd name="connsiteX17057" fmla="*/ 2717135 w 6552172"/>
                <a:gd name="connsiteY17057" fmla="*/ 305171 h 6415289"/>
                <a:gd name="connsiteX17058" fmla="*/ 2703587 w 6552172"/>
                <a:gd name="connsiteY17058" fmla="*/ 303390 h 6415289"/>
                <a:gd name="connsiteX17059" fmla="*/ 2700343 w 6552172"/>
                <a:gd name="connsiteY17059" fmla="*/ 295630 h 6415289"/>
                <a:gd name="connsiteX17060" fmla="*/ 2717198 w 6552172"/>
                <a:gd name="connsiteY17060" fmla="*/ 305362 h 6415289"/>
                <a:gd name="connsiteX17061" fmla="*/ 2676363 w 6552172"/>
                <a:gd name="connsiteY17061" fmla="*/ 383090 h 6415289"/>
                <a:gd name="connsiteX17062" fmla="*/ 2696526 w 6552172"/>
                <a:gd name="connsiteY17062" fmla="*/ 390723 h 6415289"/>
                <a:gd name="connsiteX17063" fmla="*/ 2692074 w 6552172"/>
                <a:gd name="connsiteY17063" fmla="*/ 394348 h 6415289"/>
                <a:gd name="connsiteX17064" fmla="*/ 2676426 w 6552172"/>
                <a:gd name="connsiteY17064" fmla="*/ 383281 h 6415289"/>
                <a:gd name="connsiteX17065" fmla="*/ 2689529 w 6552172"/>
                <a:gd name="connsiteY17065" fmla="*/ 2700680 h 6415289"/>
                <a:gd name="connsiteX17066" fmla="*/ 2686222 w 6552172"/>
                <a:gd name="connsiteY17066" fmla="*/ 2703860 h 6415289"/>
                <a:gd name="connsiteX17067" fmla="*/ 2684822 w 6552172"/>
                <a:gd name="connsiteY17067" fmla="*/ 2700680 h 6415289"/>
                <a:gd name="connsiteX17068" fmla="*/ 2688130 w 6552172"/>
                <a:gd name="connsiteY17068" fmla="*/ 2697563 h 6415289"/>
                <a:gd name="connsiteX17069" fmla="*/ 2689593 w 6552172"/>
                <a:gd name="connsiteY17069" fmla="*/ 2700871 h 6415289"/>
                <a:gd name="connsiteX17070" fmla="*/ 2681769 w 6552172"/>
                <a:gd name="connsiteY17070" fmla="*/ 3346992 h 6415289"/>
                <a:gd name="connsiteX17071" fmla="*/ 2676872 w 6552172"/>
                <a:gd name="connsiteY17071" fmla="*/ 3351953 h 6415289"/>
                <a:gd name="connsiteX17072" fmla="*/ 2673182 w 6552172"/>
                <a:gd name="connsiteY17072" fmla="*/ 3348264 h 6415289"/>
                <a:gd name="connsiteX17073" fmla="*/ 2681833 w 6552172"/>
                <a:gd name="connsiteY17073" fmla="*/ 3347183 h 6415289"/>
                <a:gd name="connsiteX17074" fmla="*/ 2681769 w 6552172"/>
                <a:gd name="connsiteY17074" fmla="*/ 160846 h 6415289"/>
                <a:gd name="connsiteX17075" fmla="*/ 2684759 w 6552172"/>
                <a:gd name="connsiteY17075" fmla="*/ 152196 h 6415289"/>
                <a:gd name="connsiteX17076" fmla="*/ 2693155 w 6552172"/>
                <a:gd name="connsiteY17076" fmla="*/ 159829 h 6415289"/>
                <a:gd name="connsiteX17077" fmla="*/ 2681833 w 6552172"/>
                <a:gd name="connsiteY17077" fmla="*/ 161037 h 6415289"/>
                <a:gd name="connsiteX17078" fmla="*/ 2695699 w 6552172"/>
                <a:gd name="connsiteY17078" fmla="*/ 948176 h 6415289"/>
                <a:gd name="connsiteX17079" fmla="*/ 2700533 w 6552172"/>
                <a:gd name="connsiteY17079" fmla="*/ 944995 h 6415289"/>
                <a:gd name="connsiteX17080" fmla="*/ 2703459 w 6552172"/>
                <a:gd name="connsiteY17080" fmla="*/ 948171 h 6415289"/>
                <a:gd name="connsiteX17081" fmla="*/ 2703459 w 6552172"/>
                <a:gd name="connsiteY17081" fmla="*/ 948176 h 6415289"/>
                <a:gd name="connsiteX17082" fmla="*/ 2698625 w 6552172"/>
                <a:gd name="connsiteY17082" fmla="*/ 951292 h 6415289"/>
                <a:gd name="connsiteX17083" fmla="*/ 2695763 w 6552172"/>
                <a:gd name="connsiteY17083" fmla="*/ 948366 h 6415289"/>
                <a:gd name="connsiteX17084" fmla="*/ 2700343 w 6552172"/>
                <a:gd name="connsiteY17084" fmla="*/ 223054 h 6415289"/>
                <a:gd name="connsiteX17085" fmla="*/ 2708357 w 6552172"/>
                <a:gd name="connsiteY17085" fmla="*/ 218093 h 6415289"/>
                <a:gd name="connsiteX17086" fmla="*/ 2715100 w 6552172"/>
                <a:gd name="connsiteY17086" fmla="*/ 222037 h 6415289"/>
                <a:gd name="connsiteX17087" fmla="*/ 2700406 w 6552172"/>
                <a:gd name="connsiteY17087" fmla="*/ 223372 h 6415289"/>
                <a:gd name="connsiteX17088" fmla="*/ 2711538 w 6552172"/>
                <a:gd name="connsiteY17088" fmla="*/ 95140 h 6415289"/>
                <a:gd name="connsiteX17089" fmla="*/ 2715354 w 6552172"/>
                <a:gd name="connsiteY17089" fmla="*/ 98448 h 6415289"/>
                <a:gd name="connsiteX17090" fmla="*/ 2710456 w 6552172"/>
                <a:gd name="connsiteY17090" fmla="*/ 107226 h 6415289"/>
                <a:gd name="connsiteX17091" fmla="*/ 2711601 w 6552172"/>
                <a:gd name="connsiteY17091" fmla="*/ 95458 h 6415289"/>
                <a:gd name="connsiteX17092" fmla="*/ 2706576 w 6552172"/>
                <a:gd name="connsiteY17092" fmla="*/ 207280 h 6415289"/>
                <a:gd name="connsiteX17093" fmla="*/ 2695508 w 6552172"/>
                <a:gd name="connsiteY17093" fmla="*/ 208425 h 6415289"/>
                <a:gd name="connsiteX17094" fmla="*/ 2703205 w 6552172"/>
                <a:gd name="connsiteY17094" fmla="*/ 200665 h 6415289"/>
                <a:gd name="connsiteX17095" fmla="*/ 2706640 w 6552172"/>
                <a:gd name="connsiteY17095" fmla="*/ 207598 h 6415289"/>
                <a:gd name="connsiteX17096" fmla="*/ 2699261 w 6552172"/>
                <a:gd name="connsiteY17096" fmla="*/ 43555 h 6415289"/>
                <a:gd name="connsiteX17097" fmla="*/ 2692901 w 6552172"/>
                <a:gd name="connsiteY17097" fmla="*/ 48198 h 6415289"/>
                <a:gd name="connsiteX17098" fmla="*/ 2695508 w 6552172"/>
                <a:gd name="connsiteY17098" fmla="*/ 35858 h 6415289"/>
                <a:gd name="connsiteX17099" fmla="*/ 2699325 w 6552172"/>
                <a:gd name="connsiteY17099" fmla="*/ 43873 h 6415289"/>
                <a:gd name="connsiteX17100" fmla="*/ 2686540 w 6552172"/>
                <a:gd name="connsiteY17100" fmla="*/ 19893 h 6415289"/>
                <a:gd name="connsiteX17101" fmla="*/ 2691183 w 6552172"/>
                <a:gd name="connsiteY17101" fmla="*/ 21102 h 6415289"/>
                <a:gd name="connsiteX17102" fmla="*/ 2686540 w 6552172"/>
                <a:gd name="connsiteY17102" fmla="*/ 26190 h 6415289"/>
                <a:gd name="connsiteX17103" fmla="*/ 2681896 w 6552172"/>
                <a:gd name="connsiteY17103" fmla="*/ 24982 h 6415289"/>
                <a:gd name="connsiteX17104" fmla="*/ 2686476 w 6552172"/>
                <a:gd name="connsiteY17104" fmla="*/ 20211 h 6415289"/>
                <a:gd name="connsiteX17105" fmla="*/ 2681896 w 6552172"/>
                <a:gd name="connsiteY17105" fmla="*/ 343781 h 6415289"/>
                <a:gd name="connsiteX17106" fmla="*/ 2674582 w 6552172"/>
                <a:gd name="connsiteY17106" fmla="*/ 348042 h 6415289"/>
                <a:gd name="connsiteX17107" fmla="*/ 2677253 w 6552172"/>
                <a:gd name="connsiteY17107" fmla="*/ 340791 h 6415289"/>
                <a:gd name="connsiteX17108" fmla="*/ 2681833 w 6552172"/>
                <a:gd name="connsiteY17108" fmla="*/ 344099 h 6415289"/>
                <a:gd name="connsiteX17109" fmla="*/ 2663132 w 6552172"/>
                <a:gd name="connsiteY17109" fmla="*/ 40820 h 6415289"/>
                <a:gd name="connsiteX17110" fmla="*/ 2672546 w 6552172"/>
                <a:gd name="connsiteY17110" fmla="*/ 50361 h 6415289"/>
                <a:gd name="connsiteX17111" fmla="*/ 2672546 w 6552172"/>
                <a:gd name="connsiteY17111" fmla="*/ 50361 h 6415289"/>
                <a:gd name="connsiteX17112" fmla="*/ 2663196 w 6552172"/>
                <a:gd name="connsiteY17112" fmla="*/ 51124 h 6415289"/>
                <a:gd name="connsiteX17113" fmla="*/ 2663069 w 6552172"/>
                <a:gd name="connsiteY17113" fmla="*/ 41138 h 6415289"/>
                <a:gd name="connsiteX17114" fmla="*/ 2649012 w 6552172"/>
                <a:gd name="connsiteY17114" fmla="*/ 13914 h 6415289"/>
                <a:gd name="connsiteX17115" fmla="*/ 2655372 w 6552172"/>
                <a:gd name="connsiteY17115" fmla="*/ 10797 h 6415289"/>
                <a:gd name="connsiteX17116" fmla="*/ 2659825 w 6552172"/>
                <a:gd name="connsiteY17116" fmla="*/ 13914 h 6415289"/>
                <a:gd name="connsiteX17117" fmla="*/ 2653464 w 6552172"/>
                <a:gd name="connsiteY17117" fmla="*/ 17031 h 6415289"/>
                <a:gd name="connsiteX17118" fmla="*/ 2649012 w 6552172"/>
                <a:gd name="connsiteY17118" fmla="*/ 13914 h 6415289"/>
                <a:gd name="connsiteX17119" fmla="*/ 2649012 w 6552172"/>
                <a:gd name="connsiteY17119" fmla="*/ 51697 h 6415289"/>
                <a:gd name="connsiteX17120" fmla="*/ 2672673 w 6552172"/>
                <a:gd name="connsiteY17120" fmla="*/ 68807 h 6415289"/>
                <a:gd name="connsiteX17121" fmla="*/ 2673246 w 6552172"/>
                <a:gd name="connsiteY17121" fmla="*/ 74341 h 6415289"/>
                <a:gd name="connsiteX17122" fmla="*/ 2655500 w 6552172"/>
                <a:gd name="connsiteY17122" fmla="*/ 69125 h 6415289"/>
                <a:gd name="connsiteX17123" fmla="*/ 2649457 w 6552172"/>
                <a:gd name="connsiteY17123" fmla="*/ 51697 h 6415289"/>
                <a:gd name="connsiteX17124" fmla="*/ 2628276 w 6552172"/>
                <a:gd name="connsiteY17124" fmla="*/ 6378190 h 6415289"/>
                <a:gd name="connsiteX17125" fmla="*/ 2635336 w 6552172"/>
                <a:gd name="connsiteY17125" fmla="*/ 6370431 h 6415289"/>
                <a:gd name="connsiteX17126" fmla="*/ 2631011 w 6552172"/>
                <a:gd name="connsiteY17126" fmla="*/ 6380798 h 6415289"/>
                <a:gd name="connsiteX17127" fmla="*/ 2628276 w 6552172"/>
                <a:gd name="connsiteY17127" fmla="*/ 6378190 h 6415289"/>
                <a:gd name="connsiteX17128" fmla="*/ 2624459 w 6552172"/>
                <a:gd name="connsiteY17128" fmla="*/ 6278391 h 6415289"/>
                <a:gd name="connsiteX17129" fmla="*/ 2625668 w 6552172"/>
                <a:gd name="connsiteY17129" fmla="*/ 6275210 h 6415289"/>
                <a:gd name="connsiteX17130" fmla="*/ 2630693 w 6552172"/>
                <a:gd name="connsiteY17130" fmla="*/ 6278391 h 6415289"/>
                <a:gd name="connsiteX17131" fmla="*/ 2629484 w 6552172"/>
                <a:gd name="connsiteY17131" fmla="*/ 6281508 h 6415289"/>
                <a:gd name="connsiteX17132" fmla="*/ 2624459 w 6552172"/>
                <a:gd name="connsiteY17132" fmla="*/ 6278264 h 6415289"/>
                <a:gd name="connsiteX17133" fmla="*/ 2633746 w 6552172"/>
                <a:gd name="connsiteY17133" fmla="*/ 6240736 h 6415289"/>
                <a:gd name="connsiteX17134" fmla="*/ 2644788 w 6552172"/>
                <a:gd name="connsiteY17134" fmla="*/ 6239158 h 6415289"/>
                <a:gd name="connsiteX17135" fmla="*/ 2645895 w 6552172"/>
                <a:gd name="connsiteY17135" fmla="*/ 6240163 h 6415289"/>
                <a:gd name="connsiteX17136" fmla="*/ 2643605 w 6552172"/>
                <a:gd name="connsiteY17136" fmla="*/ 6248305 h 6415289"/>
                <a:gd name="connsiteX17137" fmla="*/ 2635654 w 6552172"/>
                <a:gd name="connsiteY17137" fmla="*/ 6248877 h 6415289"/>
                <a:gd name="connsiteX17138" fmla="*/ 2633746 w 6552172"/>
                <a:gd name="connsiteY17138" fmla="*/ 6240608 h 6415289"/>
                <a:gd name="connsiteX17139" fmla="*/ 2647167 w 6552172"/>
                <a:gd name="connsiteY17139" fmla="*/ 1449782 h 6415289"/>
                <a:gd name="connsiteX17140" fmla="*/ 2653083 w 6552172"/>
                <a:gd name="connsiteY17140" fmla="*/ 1449782 h 6415289"/>
                <a:gd name="connsiteX17141" fmla="*/ 2649012 w 6552172"/>
                <a:gd name="connsiteY17141" fmla="*/ 1451435 h 6415289"/>
                <a:gd name="connsiteX17142" fmla="*/ 2647167 w 6552172"/>
                <a:gd name="connsiteY17142" fmla="*/ 1449654 h 6415289"/>
                <a:gd name="connsiteX17143" fmla="*/ 2647739 w 6552172"/>
                <a:gd name="connsiteY17143" fmla="*/ 199456 h 6415289"/>
                <a:gd name="connsiteX17144" fmla="*/ 2642715 w 6552172"/>
                <a:gd name="connsiteY17144" fmla="*/ 194685 h 6415289"/>
                <a:gd name="connsiteX17145" fmla="*/ 2629103 w 6552172"/>
                <a:gd name="connsiteY17145" fmla="*/ 186671 h 6415289"/>
                <a:gd name="connsiteX17146" fmla="*/ 2646976 w 6552172"/>
                <a:gd name="connsiteY17146" fmla="*/ 184890 h 6415289"/>
                <a:gd name="connsiteX17147" fmla="*/ 2666058 w 6552172"/>
                <a:gd name="connsiteY17147" fmla="*/ 193159 h 6415289"/>
                <a:gd name="connsiteX17148" fmla="*/ 2665231 w 6552172"/>
                <a:gd name="connsiteY17148" fmla="*/ 207852 h 6415289"/>
                <a:gd name="connsiteX17149" fmla="*/ 2647739 w 6552172"/>
                <a:gd name="connsiteY17149" fmla="*/ 199329 h 6415289"/>
                <a:gd name="connsiteX17150" fmla="*/ 2658553 w 6552172"/>
                <a:gd name="connsiteY17150" fmla="*/ 105254 h 6415289"/>
                <a:gd name="connsiteX17151" fmla="*/ 2649075 w 6552172"/>
                <a:gd name="connsiteY17151" fmla="*/ 102137 h 6415289"/>
                <a:gd name="connsiteX17152" fmla="*/ 2641506 w 6552172"/>
                <a:gd name="connsiteY17152" fmla="*/ 97748 h 6415289"/>
                <a:gd name="connsiteX17153" fmla="*/ 2656390 w 6552172"/>
                <a:gd name="connsiteY17153" fmla="*/ 92532 h 6415289"/>
                <a:gd name="connsiteX17154" fmla="*/ 2667458 w 6552172"/>
                <a:gd name="connsiteY17154" fmla="*/ 97239 h 6415289"/>
                <a:gd name="connsiteX17155" fmla="*/ 2669430 w 6552172"/>
                <a:gd name="connsiteY17155" fmla="*/ 103600 h 6415289"/>
                <a:gd name="connsiteX17156" fmla="*/ 2658553 w 6552172"/>
                <a:gd name="connsiteY17156" fmla="*/ 105127 h 6415289"/>
                <a:gd name="connsiteX17157" fmla="*/ 2669430 w 6552172"/>
                <a:gd name="connsiteY17157" fmla="*/ 6354401 h 6415289"/>
                <a:gd name="connsiteX17158" fmla="*/ 2672546 w 6552172"/>
                <a:gd name="connsiteY17158" fmla="*/ 6358599 h 6415289"/>
                <a:gd name="connsiteX17159" fmla="*/ 2669430 w 6552172"/>
                <a:gd name="connsiteY17159" fmla="*/ 6362798 h 6415289"/>
                <a:gd name="connsiteX17160" fmla="*/ 2666313 w 6552172"/>
                <a:gd name="connsiteY17160" fmla="*/ 6358599 h 6415289"/>
                <a:gd name="connsiteX17161" fmla="*/ 2669430 w 6552172"/>
                <a:gd name="connsiteY17161" fmla="*/ 6354274 h 6415289"/>
                <a:gd name="connsiteX17162" fmla="*/ 2641697 w 6552172"/>
                <a:gd name="connsiteY17162" fmla="*/ 11115 h 6415289"/>
                <a:gd name="connsiteX17163" fmla="*/ 2643096 w 6552172"/>
                <a:gd name="connsiteY17163" fmla="*/ 14232 h 6415289"/>
                <a:gd name="connsiteX17164" fmla="*/ 2639789 w 6552172"/>
                <a:gd name="connsiteY17164" fmla="*/ 17349 h 6415289"/>
                <a:gd name="connsiteX17165" fmla="*/ 2638453 w 6552172"/>
                <a:gd name="connsiteY17165" fmla="*/ 14232 h 6415289"/>
                <a:gd name="connsiteX17166" fmla="*/ 2641697 w 6552172"/>
                <a:gd name="connsiteY17166" fmla="*/ 11115 h 6415289"/>
                <a:gd name="connsiteX17167" fmla="*/ 2641697 w 6552172"/>
                <a:gd name="connsiteY17167" fmla="*/ 11115 h 6415289"/>
                <a:gd name="connsiteX17168" fmla="*/ 2636863 w 6552172"/>
                <a:gd name="connsiteY17168" fmla="*/ 149524 h 6415289"/>
                <a:gd name="connsiteX17169" fmla="*/ 2634000 w 6552172"/>
                <a:gd name="connsiteY17169" fmla="*/ 152705 h 6415289"/>
                <a:gd name="connsiteX17170" fmla="*/ 2629103 w 6552172"/>
                <a:gd name="connsiteY17170" fmla="*/ 149524 h 6415289"/>
                <a:gd name="connsiteX17171" fmla="*/ 2632092 w 6552172"/>
                <a:gd name="connsiteY17171" fmla="*/ 146408 h 6415289"/>
                <a:gd name="connsiteX17172" fmla="*/ 2636863 w 6552172"/>
                <a:gd name="connsiteY17172" fmla="*/ 149206 h 6415289"/>
                <a:gd name="connsiteX17173" fmla="*/ 2634636 w 6552172"/>
                <a:gd name="connsiteY17173" fmla="*/ 35668 h 6415289"/>
                <a:gd name="connsiteX17174" fmla="*/ 2630947 w 6552172"/>
                <a:gd name="connsiteY17174" fmla="*/ 39420 h 6415289"/>
                <a:gd name="connsiteX17175" fmla="*/ 2625986 w 6552172"/>
                <a:gd name="connsiteY17175" fmla="*/ 34395 h 6415289"/>
                <a:gd name="connsiteX17176" fmla="*/ 2634636 w 6552172"/>
                <a:gd name="connsiteY17176" fmla="*/ 35350 h 6415289"/>
                <a:gd name="connsiteX17177" fmla="*/ 2617208 w 6552172"/>
                <a:gd name="connsiteY17177" fmla="*/ 131969 h 6415289"/>
                <a:gd name="connsiteX17178" fmla="*/ 2635336 w 6552172"/>
                <a:gd name="connsiteY17178" fmla="*/ 136994 h 6415289"/>
                <a:gd name="connsiteX17179" fmla="*/ 2618162 w 6552172"/>
                <a:gd name="connsiteY17179" fmla="*/ 136421 h 6415289"/>
                <a:gd name="connsiteX17180" fmla="*/ 2617208 w 6552172"/>
                <a:gd name="connsiteY17180" fmla="*/ 131969 h 6415289"/>
                <a:gd name="connsiteX17181" fmla="*/ 2616763 w 6552172"/>
                <a:gd name="connsiteY17181" fmla="*/ 6297155 h 6415289"/>
                <a:gd name="connsiteX17182" fmla="*/ 2619816 w 6552172"/>
                <a:gd name="connsiteY17182" fmla="*/ 6300272 h 6415289"/>
                <a:gd name="connsiteX17183" fmla="*/ 2616635 w 6552172"/>
                <a:gd name="connsiteY17183" fmla="*/ 6303452 h 6415289"/>
                <a:gd name="connsiteX17184" fmla="*/ 2613455 w 6552172"/>
                <a:gd name="connsiteY17184" fmla="*/ 6300272 h 6415289"/>
                <a:gd name="connsiteX17185" fmla="*/ 2616566 w 6552172"/>
                <a:gd name="connsiteY17185" fmla="*/ 6297148 h 6415289"/>
                <a:gd name="connsiteX17186" fmla="*/ 2616763 w 6552172"/>
                <a:gd name="connsiteY17186" fmla="*/ 6297155 h 6415289"/>
                <a:gd name="connsiteX17187" fmla="*/ 2613837 w 6552172"/>
                <a:gd name="connsiteY17187" fmla="*/ 6369476 h 6415289"/>
                <a:gd name="connsiteX17188" fmla="*/ 2615173 w 6552172"/>
                <a:gd name="connsiteY17188" fmla="*/ 6372657 h 6415289"/>
                <a:gd name="connsiteX17189" fmla="*/ 2611865 w 6552172"/>
                <a:gd name="connsiteY17189" fmla="*/ 6375773 h 6415289"/>
                <a:gd name="connsiteX17190" fmla="*/ 2610529 w 6552172"/>
                <a:gd name="connsiteY17190" fmla="*/ 6372657 h 6415289"/>
                <a:gd name="connsiteX17191" fmla="*/ 2613837 w 6552172"/>
                <a:gd name="connsiteY17191" fmla="*/ 6369476 h 6415289"/>
                <a:gd name="connsiteX17192" fmla="*/ 2613837 w 6552172"/>
                <a:gd name="connsiteY17192" fmla="*/ 6369476 h 6415289"/>
                <a:gd name="connsiteX17193" fmla="*/ 2602451 w 6552172"/>
                <a:gd name="connsiteY17193" fmla="*/ 55640 h 6415289"/>
                <a:gd name="connsiteX17194" fmla="*/ 2607413 w 6552172"/>
                <a:gd name="connsiteY17194" fmla="*/ 57294 h 6415289"/>
                <a:gd name="connsiteX17195" fmla="*/ 2599525 w 6552172"/>
                <a:gd name="connsiteY17195" fmla="*/ 64227 h 6415289"/>
                <a:gd name="connsiteX17196" fmla="*/ 2602451 w 6552172"/>
                <a:gd name="connsiteY17196" fmla="*/ 55640 h 6415289"/>
                <a:gd name="connsiteX17197" fmla="*/ 2599652 w 6552172"/>
                <a:gd name="connsiteY17197" fmla="*/ 92787 h 6415289"/>
                <a:gd name="connsiteX17198" fmla="*/ 2604359 w 6552172"/>
                <a:gd name="connsiteY17198" fmla="*/ 99466 h 6415289"/>
                <a:gd name="connsiteX17199" fmla="*/ 2599652 w 6552172"/>
                <a:gd name="connsiteY17199" fmla="*/ 102201 h 6415289"/>
                <a:gd name="connsiteX17200" fmla="*/ 2595009 w 6552172"/>
                <a:gd name="connsiteY17200" fmla="*/ 95840 h 6415289"/>
                <a:gd name="connsiteX17201" fmla="*/ 2599652 w 6552172"/>
                <a:gd name="connsiteY17201" fmla="*/ 92596 h 6415289"/>
                <a:gd name="connsiteX17202" fmla="*/ 2591193 w 6552172"/>
                <a:gd name="connsiteY17202" fmla="*/ 211732 h 6415289"/>
                <a:gd name="connsiteX17203" fmla="*/ 2587567 w 6552172"/>
                <a:gd name="connsiteY17203" fmla="*/ 215485 h 6415289"/>
                <a:gd name="connsiteX17204" fmla="*/ 2582606 w 6552172"/>
                <a:gd name="connsiteY17204" fmla="*/ 210524 h 6415289"/>
                <a:gd name="connsiteX17205" fmla="*/ 2591193 w 6552172"/>
                <a:gd name="connsiteY17205" fmla="*/ 211541 h 6415289"/>
                <a:gd name="connsiteX17206" fmla="*/ 2571602 w 6552172"/>
                <a:gd name="connsiteY17206" fmla="*/ 261155 h 6415289"/>
                <a:gd name="connsiteX17207" fmla="*/ 2564033 w 6552172"/>
                <a:gd name="connsiteY17207" fmla="*/ 251677 h 6415289"/>
                <a:gd name="connsiteX17208" fmla="*/ 2576754 w 6552172"/>
                <a:gd name="connsiteY17208" fmla="*/ 245953 h 6415289"/>
                <a:gd name="connsiteX17209" fmla="*/ 2580443 w 6552172"/>
                <a:gd name="connsiteY17209" fmla="*/ 257593 h 6415289"/>
                <a:gd name="connsiteX17210" fmla="*/ 2571602 w 6552172"/>
                <a:gd name="connsiteY17210" fmla="*/ 260964 h 6415289"/>
                <a:gd name="connsiteX17211" fmla="*/ 2567595 w 6552172"/>
                <a:gd name="connsiteY17211" fmla="*/ 382390 h 6415289"/>
                <a:gd name="connsiteX17212" fmla="*/ 2560025 w 6552172"/>
                <a:gd name="connsiteY17212" fmla="*/ 384298 h 6415289"/>
                <a:gd name="connsiteX17213" fmla="*/ 2571602 w 6552172"/>
                <a:gd name="connsiteY17213" fmla="*/ 372467 h 6415289"/>
                <a:gd name="connsiteX17214" fmla="*/ 2567595 w 6552172"/>
                <a:gd name="connsiteY17214" fmla="*/ 382199 h 6415289"/>
                <a:gd name="connsiteX17215" fmla="*/ 2574846 w 6552172"/>
                <a:gd name="connsiteY17215" fmla="*/ 196594 h 6415289"/>
                <a:gd name="connsiteX17216" fmla="*/ 2578153 w 6552172"/>
                <a:gd name="connsiteY17216" fmla="*/ 193477 h 6415289"/>
                <a:gd name="connsiteX17217" fmla="*/ 2579553 w 6552172"/>
                <a:gd name="connsiteY17217" fmla="*/ 196594 h 6415289"/>
                <a:gd name="connsiteX17218" fmla="*/ 2576245 w 6552172"/>
                <a:gd name="connsiteY17218" fmla="*/ 199774 h 6415289"/>
                <a:gd name="connsiteX17219" fmla="*/ 2576245 w 6552172"/>
                <a:gd name="connsiteY17219" fmla="*/ 199774 h 6415289"/>
                <a:gd name="connsiteX17220" fmla="*/ 2574846 w 6552172"/>
                <a:gd name="connsiteY17220" fmla="*/ 196403 h 6415289"/>
                <a:gd name="connsiteX17221" fmla="*/ 2580825 w 6552172"/>
                <a:gd name="connsiteY17221" fmla="*/ 81592 h 6415289"/>
                <a:gd name="connsiteX17222" fmla="*/ 2586677 w 6552172"/>
                <a:gd name="connsiteY17222" fmla="*/ 81592 h 6415289"/>
                <a:gd name="connsiteX17223" fmla="*/ 2586677 w 6552172"/>
                <a:gd name="connsiteY17223" fmla="*/ 91451 h 6415289"/>
                <a:gd name="connsiteX17224" fmla="*/ 2582415 w 6552172"/>
                <a:gd name="connsiteY17224" fmla="*/ 96158 h 6415289"/>
                <a:gd name="connsiteX17225" fmla="*/ 2580825 w 6552172"/>
                <a:gd name="connsiteY17225" fmla="*/ 81401 h 6415289"/>
                <a:gd name="connsiteX17226" fmla="*/ 2576690 w 6552172"/>
                <a:gd name="connsiteY17226" fmla="*/ 108498 h 6415289"/>
                <a:gd name="connsiteX17227" fmla="*/ 2581906 w 6552172"/>
                <a:gd name="connsiteY17227" fmla="*/ 112251 h 6415289"/>
                <a:gd name="connsiteX17228" fmla="*/ 2574929 w 6552172"/>
                <a:gd name="connsiteY17228" fmla="*/ 117027 h 6415289"/>
                <a:gd name="connsiteX17229" fmla="*/ 2572365 w 6552172"/>
                <a:gd name="connsiteY17229" fmla="*/ 115876 h 6415289"/>
                <a:gd name="connsiteX17230" fmla="*/ 2576690 w 6552172"/>
                <a:gd name="connsiteY17230" fmla="*/ 108307 h 6415289"/>
                <a:gd name="connsiteX17231" fmla="*/ 2557608 w 6552172"/>
                <a:gd name="connsiteY17231" fmla="*/ 83055 h 6415289"/>
                <a:gd name="connsiteX17232" fmla="*/ 2565495 w 6552172"/>
                <a:gd name="connsiteY17232" fmla="*/ 76694 h 6415289"/>
                <a:gd name="connsiteX17233" fmla="*/ 2567086 w 6552172"/>
                <a:gd name="connsiteY17233" fmla="*/ 84518 h 6415289"/>
                <a:gd name="connsiteX17234" fmla="*/ 2565877 w 6552172"/>
                <a:gd name="connsiteY17234" fmla="*/ 90879 h 6415289"/>
                <a:gd name="connsiteX17235" fmla="*/ 2565877 w 6552172"/>
                <a:gd name="connsiteY17235" fmla="*/ 95458 h 6415289"/>
                <a:gd name="connsiteX17236" fmla="*/ 2563969 w 6552172"/>
                <a:gd name="connsiteY17236" fmla="*/ 92342 h 6415289"/>
                <a:gd name="connsiteX17237" fmla="*/ 2559262 w 6552172"/>
                <a:gd name="connsiteY17237" fmla="*/ 89161 h 6415289"/>
                <a:gd name="connsiteX17238" fmla="*/ 2557799 w 6552172"/>
                <a:gd name="connsiteY17238" fmla="*/ 83119 h 6415289"/>
                <a:gd name="connsiteX17239" fmla="*/ 2543678 w 6552172"/>
                <a:gd name="connsiteY17239" fmla="*/ 66199 h 6415289"/>
                <a:gd name="connsiteX17240" fmla="*/ 2548321 w 6552172"/>
                <a:gd name="connsiteY17240" fmla="*/ 68998 h 6415289"/>
                <a:gd name="connsiteX17241" fmla="*/ 2540816 w 6552172"/>
                <a:gd name="connsiteY17241" fmla="*/ 70842 h 6415289"/>
                <a:gd name="connsiteX17242" fmla="*/ 2543869 w 6552172"/>
                <a:gd name="connsiteY17242" fmla="*/ 66263 h 6415289"/>
                <a:gd name="connsiteX17243" fmla="*/ 2543678 w 6552172"/>
                <a:gd name="connsiteY17243" fmla="*/ 86235 h 6415289"/>
                <a:gd name="connsiteX17244" fmla="*/ 2548321 w 6552172"/>
                <a:gd name="connsiteY17244" fmla="*/ 90751 h 6415289"/>
                <a:gd name="connsiteX17245" fmla="*/ 2548321 w 6552172"/>
                <a:gd name="connsiteY17245" fmla="*/ 90751 h 6415289"/>
                <a:gd name="connsiteX17246" fmla="*/ 2541070 w 6552172"/>
                <a:gd name="connsiteY17246" fmla="*/ 96603 h 6415289"/>
                <a:gd name="connsiteX17247" fmla="*/ 2543869 w 6552172"/>
                <a:gd name="connsiteY17247" fmla="*/ 86299 h 6415289"/>
                <a:gd name="connsiteX17248" fmla="*/ 2548321 w 6552172"/>
                <a:gd name="connsiteY17248" fmla="*/ 327942 h 6415289"/>
                <a:gd name="connsiteX17249" fmla="*/ 2543424 w 6552172"/>
                <a:gd name="connsiteY17249" fmla="*/ 332967 h 6415289"/>
                <a:gd name="connsiteX17250" fmla="*/ 2539735 w 6552172"/>
                <a:gd name="connsiteY17250" fmla="*/ 331123 h 6415289"/>
                <a:gd name="connsiteX17251" fmla="*/ 2548512 w 6552172"/>
                <a:gd name="connsiteY17251" fmla="*/ 327942 h 6415289"/>
                <a:gd name="connsiteX17252" fmla="*/ 2543678 w 6552172"/>
                <a:gd name="connsiteY17252" fmla="*/ 265607 h 6415289"/>
                <a:gd name="connsiteX17253" fmla="*/ 2548512 w 6552172"/>
                <a:gd name="connsiteY17253" fmla="*/ 262491 h 6415289"/>
                <a:gd name="connsiteX17254" fmla="*/ 2551438 w 6552172"/>
                <a:gd name="connsiteY17254" fmla="*/ 265537 h 6415289"/>
                <a:gd name="connsiteX17255" fmla="*/ 2551438 w 6552172"/>
                <a:gd name="connsiteY17255" fmla="*/ 265607 h 6415289"/>
                <a:gd name="connsiteX17256" fmla="*/ 2546604 w 6552172"/>
                <a:gd name="connsiteY17256" fmla="*/ 268788 h 6415289"/>
                <a:gd name="connsiteX17257" fmla="*/ 2543869 w 6552172"/>
                <a:gd name="connsiteY17257" fmla="*/ 265544 h 6415289"/>
                <a:gd name="connsiteX17258" fmla="*/ 2534519 w 6552172"/>
                <a:gd name="connsiteY17258" fmla="*/ 70206 h 6415289"/>
                <a:gd name="connsiteX17259" fmla="*/ 2525932 w 6552172"/>
                <a:gd name="connsiteY17259" fmla="*/ 77839 h 6415289"/>
                <a:gd name="connsiteX17260" fmla="*/ 2523833 w 6552172"/>
                <a:gd name="connsiteY17260" fmla="*/ 71478 h 6415289"/>
                <a:gd name="connsiteX17261" fmla="*/ 2534519 w 6552172"/>
                <a:gd name="connsiteY17261" fmla="*/ 70206 h 6415289"/>
                <a:gd name="connsiteX17262" fmla="*/ 2533183 w 6552172"/>
                <a:gd name="connsiteY17262" fmla="*/ 328579 h 6415289"/>
                <a:gd name="connsiteX17263" fmla="*/ 2530066 w 6552172"/>
                <a:gd name="connsiteY17263" fmla="*/ 331695 h 6415289"/>
                <a:gd name="connsiteX17264" fmla="*/ 2526950 w 6552172"/>
                <a:gd name="connsiteY17264" fmla="*/ 328579 h 6415289"/>
                <a:gd name="connsiteX17265" fmla="*/ 2530066 w 6552172"/>
                <a:gd name="connsiteY17265" fmla="*/ 325398 h 6415289"/>
                <a:gd name="connsiteX17266" fmla="*/ 2533056 w 6552172"/>
                <a:gd name="connsiteY17266" fmla="*/ 328579 h 6415289"/>
                <a:gd name="connsiteX17267" fmla="*/ 2491202 w 6552172"/>
                <a:gd name="connsiteY17267" fmla="*/ 6245442 h 6415289"/>
                <a:gd name="connsiteX17268" fmla="*/ 2483569 w 6552172"/>
                <a:gd name="connsiteY17268" fmla="*/ 6240481 h 6415289"/>
                <a:gd name="connsiteX17269" fmla="*/ 2499853 w 6552172"/>
                <a:gd name="connsiteY17269" fmla="*/ 6242771 h 6415289"/>
                <a:gd name="connsiteX17270" fmla="*/ 2508822 w 6552172"/>
                <a:gd name="connsiteY17270" fmla="*/ 6242771 h 6415289"/>
                <a:gd name="connsiteX17271" fmla="*/ 2518617 w 6552172"/>
                <a:gd name="connsiteY17271" fmla="*/ 6237492 h 6415289"/>
                <a:gd name="connsiteX17272" fmla="*/ 2525423 w 6552172"/>
                <a:gd name="connsiteY17272" fmla="*/ 6237492 h 6415289"/>
                <a:gd name="connsiteX17273" fmla="*/ 2518426 w 6552172"/>
                <a:gd name="connsiteY17273" fmla="*/ 6243407 h 6415289"/>
                <a:gd name="connsiteX17274" fmla="*/ 2511493 w 6552172"/>
                <a:gd name="connsiteY17274" fmla="*/ 6252757 h 6415289"/>
                <a:gd name="connsiteX17275" fmla="*/ 2502461 w 6552172"/>
                <a:gd name="connsiteY17275" fmla="*/ 6251739 h 6415289"/>
                <a:gd name="connsiteX17276" fmla="*/ 2491075 w 6552172"/>
                <a:gd name="connsiteY17276" fmla="*/ 6245442 h 6415289"/>
                <a:gd name="connsiteX17277" fmla="*/ 2488531 w 6552172"/>
                <a:gd name="connsiteY17277" fmla="*/ 6364515 h 6415289"/>
                <a:gd name="connsiteX17278" fmla="*/ 2490375 w 6552172"/>
                <a:gd name="connsiteY17278" fmla="*/ 6360762 h 6415289"/>
                <a:gd name="connsiteX17279" fmla="*/ 2495273 w 6552172"/>
                <a:gd name="connsiteY17279" fmla="*/ 6365723 h 6415289"/>
                <a:gd name="connsiteX17280" fmla="*/ 2488404 w 6552172"/>
                <a:gd name="connsiteY17280" fmla="*/ 6364515 h 6415289"/>
                <a:gd name="connsiteX17281" fmla="*/ 2446232 w 6552172"/>
                <a:gd name="connsiteY17281" fmla="*/ 2858171 h 6415289"/>
                <a:gd name="connsiteX17282" fmla="*/ 2449349 w 6552172"/>
                <a:gd name="connsiteY17282" fmla="*/ 2861351 h 6415289"/>
                <a:gd name="connsiteX17283" fmla="*/ 2446168 w 6552172"/>
                <a:gd name="connsiteY17283" fmla="*/ 2864532 h 6415289"/>
                <a:gd name="connsiteX17284" fmla="*/ 2442988 w 6552172"/>
                <a:gd name="connsiteY17284" fmla="*/ 2861351 h 6415289"/>
                <a:gd name="connsiteX17285" fmla="*/ 2446168 w 6552172"/>
                <a:gd name="connsiteY17285" fmla="*/ 2858171 h 6415289"/>
                <a:gd name="connsiteX17286" fmla="*/ 2446232 w 6552172"/>
                <a:gd name="connsiteY17286" fmla="*/ 2858171 h 6415289"/>
                <a:gd name="connsiteX17287" fmla="*/ 2444197 w 6552172"/>
                <a:gd name="connsiteY17287" fmla="*/ 2163327 h 6415289"/>
                <a:gd name="connsiteX17288" fmla="*/ 2452402 w 6552172"/>
                <a:gd name="connsiteY17288" fmla="*/ 2169687 h 6415289"/>
                <a:gd name="connsiteX17289" fmla="*/ 2443497 w 6552172"/>
                <a:gd name="connsiteY17289" fmla="*/ 2171150 h 6415289"/>
                <a:gd name="connsiteX17290" fmla="*/ 2444197 w 6552172"/>
                <a:gd name="connsiteY17290" fmla="*/ 2163327 h 6415289"/>
                <a:gd name="connsiteX17291" fmla="*/ 2452784 w 6552172"/>
                <a:gd name="connsiteY17291" fmla="*/ 6135720 h 6415289"/>
                <a:gd name="connsiteX17292" fmla="*/ 2452784 w 6552172"/>
                <a:gd name="connsiteY17292" fmla="*/ 6141063 h 6415289"/>
                <a:gd name="connsiteX17293" fmla="*/ 2447568 w 6552172"/>
                <a:gd name="connsiteY17293" fmla="*/ 6139670 h 6415289"/>
                <a:gd name="connsiteX17294" fmla="*/ 2447568 w 6552172"/>
                <a:gd name="connsiteY17294" fmla="*/ 6139664 h 6415289"/>
                <a:gd name="connsiteX17295" fmla="*/ 2452784 w 6552172"/>
                <a:gd name="connsiteY17295" fmla="*/ 6135720 h 6415289"/>
                <a:gd name="connsiteX17296" fmla="*/ 2457109 w 6552172"/>
                <a:gd name="connsiteY17296" fmla="*/ 2117657 h 6415289"/>
                <a:gd name="connsiteX17297" fmla="*/ 2461752 w 6552172"/>
                <a:gd name="connsiteY17297" fmla="*/ 2123636 h 6415289"/>
                <a:gd name="connsiteX17298" fmla="*/ 2460989 w 6552172"/>
                <a:gd name="connsiteY17298" fmla="*/ 2131141 h 6415289"/>
                <a:gd name="connsiteX17299" fmla="*/ 2457109 w 6552172"/>
                <a:gd name="connsiteY17299" fmla="*/ 2117657 h 6415289"/>
                <a:gd name="connsiteX17300" fmla="*/ 2479435 w 6552172"/>
                <a:gd name="connsiteY17300" fmla="*/ 2064163 h 6415289"/>
                <a:gd name="connsiteX17301" fmla="*/ 2475746 w 6552172"/>
                <a:gd name="connsiteY17301" fmla="*/ 2062255 h 6415289"/>
                <a:gd name="connsiteX17302" fmla="*/ 2467286 w 6552172"/>
                <a:gd name="connsiteY17302" fmla="*/ 2060792 h 6415289"/>
                <a:gd name="connsiteX17303" fmla="*/ 2463088 w 6552172"/>
                <a:gd name="connsiteY17303" fmla="*/ 2059392 h 6415289"/>
                <a:gd name="connsiteX17304" fmla="*/ 2478742 w 6552172"/>
                <a:gd name="connsiteY17304" fmla="*/ 2059205 h 6415289"/>
                <a:gd name="connsiteX17305" fmla="*/ 2478926 w 6552172"/>
                <a:gd name="connsiteY17305" fmla="*/ 2059392 h 6415289"/>
                <a:gd name="connsiteX17306" fmla="*/ 2479435 w 6552172"/>
                <a:gd name="connsiteY17306" fmla="*/ 2064163 h 6415289"/>
                <a:gd name="connsiteX17307" fmla="*/ 2482107 w 6552172"/>
                <a:gd name="connsiteY17307" fmla="*/ 3883900 h 6415289"/>
                <a:gd name="connsiteX17308" fmla="*/ 2483442 w 6552172"/>
                <a:gd name="connsiteY17308" fmla="*/ 3887080 h 6415289"/>
                <a:gd name="connsiteX17309" fmla="*/ 2480198 w 6552172"/>
                <a:gd name="connsiteY17309" fmla="*/ 3890197 h 6415289"/>
                <a:gd name="connsiteX17310" fmla="*/ 2480135 w 6552172"/>
                <a:gd name="connsiteY17310" fmla="*/ 3890197 h 6415289"/>
                <a:gd name="connsiteX17311" fmla="*/ 2478799 w 6552172"/>
                <a:gd name="connsiteY17311" fmla="*/ 3887080 h 6415289"/>
                <a:gd name="connsiteX17312" fmla="*/ 2482107 w 6552172"/>
                <a:gd name="connsiteY17312" fmla="*/ 3883900 h 6415289"/>
                <a:gd name="connsiteX17313" fmla="*/ 2467095 w 6552172"/>
                <a:gd name="connsiteY17313" fmla="*/ 6163071 h 6415289"/>
                <a:gd name="connsiteX17314" fmla="*/ 2463024 w 6552172"/>
                <a:gd name="connsiteY17314" fmla="*/ 6164725 h 6415289"/>
                <a:gd name="connsiteX17315" fmla="*/ 2461180 w 6552172"/>
                <a:gd name="connsiteY17315" fmla="*/ 6162817 h 6415289"/>
                <a:gd name="connsiteX17316" fmla="*/ 2467095 w 6552172"/>
                <a:gd name="connsiteY17316" fmla="*/ 6163071 h 6415289"/>
                <a:gd name="connsiteX17317" fmla="*/ 2462197 w 6552172"/>
                <a:gd name="connsiteY17317" fmla="*/ 2699408 h 6415289"/>
                <a:gd name="connsiteX17318" fmla="*/ 2467922 w 6552172"/>
                <a:gd name="connsiteY17318" fmla="*/ 2702397 h 6415289"/>
                <a:gd name="connsiteX17319" fmla="*/ 2464933 w 6552172"/>
                <a:gd name="connsiteY17319" fmla="*/ 2704178 h 6415289"/>
                <a:gd name="connsiteX17320" fmla="*/ 2462197 w 6552172"/>
                <a:gd name="connsiteY17320" fmla="*/ 2699408 h 6415289"/>
                <a:gd name="connsiteX17321" fmla="*/ 2464551 w 6552172"/>
                <a:gd name="connsiteY17321" fmla="*/ 6152385 h 6415289"/>
                <a:gd name="connsiteX17322" fmla="*/ 2470912 w 6552172"/>
                <a:gd name="connsiteY17322" fmla="*/ 6149268 h 6415289"/>
                <a:gd name="connsiteX17323" fmla="*/ 2475364 w 6552172"/>
                <a:gd name="connsiteY17323" fmla="*/ 6152385 h 6415289"/>
                <a:gd name="connsiteX17324" fmla="*/ 2469003 w 6552172"/>
                <a:gd name="connsiteY17324" fmla="*/ 6155565 h 6415289"/>
                <a:gd name="connsiteX17325" fmla="*/ 2464551 w 6552172"/>
                <a:gd name="connsiteY17325" fmla="*/ 6152385 h 6415289"/>
                <a:gd name="connsiteX17326" fmla="*/ 2469258 w 6552172"/>
                <a:gd name="connsiteY17326" fmla="*/ 54877 h 6415289"/>
                <a:gd name="connsiteX17327" fmla="*/ 2474092 w 6552172"/>
                <a:gd name="connsiteY17327" fmla="*/ 39102 h 6415289"/>
                <a:gd name="connsiteX17328" fmla="*/ 2477018 w 6552172"/>
                <a:gd name="connsiteY17328" fmla="*/ 46799 h 6415289"/>
                <a:gd name="connsiteX17329" fmla="*/ 2469512 w 6552172"/>
                <a:gd name="connsiteY17329" fmla="*/ 54877 h 6415289"/>
                <a:gd name="connsiteX17330" fmla="*/ 2470912 w 6552172"/>
                <a:gd name="connsiteY17330" fmla="*/ 865423 h 6415289"/>
                <a:gd name="connsiteX17331" fmla="*/ 2470912 w 6552172"/>
                <a:gd name="connsiteY17331" fmla="*/ 876427 h 6415289"/>
                <a:gd name="connsiteX17332" fmla="*/ 2464551 w 6552172"/>
                <a:gd name="connsiteY17332" fmla="*/ 879098 h 6415289"/>
                <a:gd name="connsiteX17333" fmla="*/ 2459717 w 6552172"/>
                <a:gd name="connsiteY17333" fmla="*/ 864660 h 6415289"/>
                <a:gd name="connsiteX17334" fmla="*/ 2470912 w 6552172"/>
                <a:gd name="connsiteY17334" fmla="*/ 865423 h 6415289"/>
                <a:gd name="connsiteX17335" fmla="*/ 2458890 w 6552172"/>
                <a:gd name="connsiteY17335" fmla="*/ 369287 h 6415289"/>
                <a:gd name="connsiteX17336" fmla="*/ 2455773 w 6552172"/>
                <a:gd name="connsiteY17336" fmla="*/ 366170 h 6415289"/>
                <a:gd name="connsiteX17337" fmla="*/ 2455773 w 6552172"/>
                <a:gd name="connsiteY17337" fmla="*/ 366107 h 6415289"/>
                <a:gd name="connsiteX17338" fmla="*/ 2458890 w 6552172"/>
                <a:gd name="connsiteY17338" fmla="*/ 362990 h 6415289"/>
                <a:gd name="connsiteX17339" fmla="*/ 2462006 w 6552172"/>
                <a:gd name="connsiteY17339" fmla="*/ 366107 h 6415289"/>
                <a:gd name="connsiteX17340" fmla="*/ 2459170 w 6552172"/>
                <a:gd name="connsiteY17340" fmla="*/ 369478 h 6415289"/>
                <a:gd name="connsiteX17341" fmla="*/ 2458635 w 6552172"/>
                <a:gd name="connsiteY17341" fmla="*/ 369478 h 6415289"/>
                <a:gd name="connsiteX17342" fmla="*/ 2455773 w 6552172"/>
                <a:gd name="connsiteY17342" fmla="*/ 38912 h 6415289"/>
                <a:gd name="connsiteX17343" fmla="*/ 2452656 w 6552172"/>
                <a:gd name="connsiteY17343" fmla="*/ 35731 h 6415289"/>
                <a:gd name="connsiteX17344" fmla="*/ 2455773 w 6552172"/>
                <a:gd name="connsiteY17344" fmla="*/ 32614 h 6415289"/>
                <a:gd name="connsiteX17345" fmla="*/ 2458890 w 6552172"/>
                <a:gd name="connsiteY17345" fmla="*/ 35731 h 6415289"/>
                <a:gd name="connsiteX17346" fmla="*/ 2456053 w 6552172"/>
                <a:gd name="connsiteY17346" fmla="*/ 39102 h 6415289"/>
                <a:gd name="connsiteX17347" fmla="*/ 2455519 w 6552172"/>
                <a:gd name="connsiteY17347" fmla="*/ 39102 h 6415289"/>
                <a:gd name="connsiteX17348" fmla="*/ 2458763 w 6552172"/>
                <a:gd name="connsiteY17348" fmla="*/ 6242008 h 6415289"/>
                <a:gd name="connsiteX17349" fmla="*/ 2475873 w 6552172"/>
                <a:gd name="connsiteY17349" fmla="*/ 6246715 h 6415289"/>
                <a:gd name="connsiteX17350" fmla="*/ 2459335 w 6552172"/>
                <a:gd name="connsiteY17350" fmla="*/ 6246715 h 6415289"/>
                <a:gd name="connsiteX17351" fmla="*/ 2458508 w 6552172"/>
                <a:gd name="connsiteY17351" fmla="*/ 6242198 h 6415289"/>
                <a:gd name="connsiteX17352" fmla="*/ 2468240 w 6552172"/>
                <a:gd name="connsiteY17352" fmla="*/ 6289776 h 6415289"/>
                <a:gd name="connsiteX17353" fmla="*/ 2478672 w 6552172"/>
                <a:gd name="connsiteY17353" fmla="*/ 6287805 h 6415289"/>
                <a:gd name="connsiteX17354" fmla="*/ 2484524 w 6552172"/>
                <a:gd name="connsiteY17354" fmla="*/ 6290349 h 6415289"/>
                <a:gd name="connsiteX17355" fmla="*/ 2481534 w 6552172"/>
                <a:gd name="connsiteY17355" fmla="*/ 6298300 h 6415289"/>
                <a:gd name="connsiteX17356" fmla="*/ 2464042 w 6552172"/>
                <a:gd name="connsiteY17356" fmla="*/ 6297982 h 6415289"/>
                <a:gd name="connsiteX17357" fmla="*/ 2467986 w 6552172"/>
                <a:gd name="connsiteY17357" fmla="*/ 6289967 h 6415289"/>
                <a:gd name="connsiteX17358" fmla="*/ 2514419 w 6552172"/>
                <a:gd name="connsiteY17358" fmla="*/ 2027462 h 6415289"/>
                <a:gd name="connsiteX17359" fmla="*/ 2511366 w 6552172"/>
                <a:gd name="connsiteY17359" fmla="*/ 2024281 h 6415289"/>
                <a:gd name="connsiteX17360" fmla="*/ 2514546 w 6552172"/>
                <a:gd name="connsiteY17360" fmla="*/ 2021101 h 6415289"/>
                <a:gd name="connsiteX17361" fmla="*/ 2517726 w 6552172"/>
                <a:gd name="connsiteY17361" fmla="*/ 2024281 h 6415289"/>
                <a:gd name="connsiteX17362" fmla="*/ 2514546 w 6552172"/>
                <a:gd name="connsiteY17362" fmla="*/ 2027464 h 6415289"/>
                <a:gd name="connsiteX17363" fmla="*/ 2514419 w 6552172"/>
                <a:gd name="connsiteY17363" fmla="*/ 2027462 h 6415289"/>
                <a:gd name="connsiteX17364" fmla="*/ 2518363 w 6552172"/>
                <a:gd name="connsiteY17364" fmla="*/ 3932241 h 6415289"/>
                <a:gd name="connsiteX17365" fmla="*/ 2508249 w 6552172"/>
                <a:gd name="connsiteY17365" fmla="*/ 3925881 h 6415289"/>
                <a:gd name="connsiteX17366" fmla="*/ 2512447 w 6552172"/>
                <a:gd name="connsiteY17366" fmla="*/ 3921682 h 6415289"/>
                <a:gd name="connsiteX17367" fmla="*/ 2512574 w 6552172"/>
                <a:gd name="connsiteY17367" fmla="*/ 3921682 h 6415289"/>
                <a:gd name="connsiteX17368" fmla="*/ 2518363 w 6552172"/>
                <a:gd name="connsiteY17368" fmla="*/ 3932369 h 6415289"/>
                <a:gd name="connsiteX17369" fmla="*/ 2511557 w 6552172"/>
                <a:gd name="connsiteY17369" fmla="*/ 340982 h 6415289"/>
                <a:gd name="connsiteX17370" fmla="*/ 2505196 w 6552172"/>
                <a:gd name="connsiteY17370" fmla="*/ 334621 h 6415289"/>
                <a:gd name="connsiteX17371" fmla="*/ 2517027 w 6552172"/>
                <a:gd name="connsiteY17371" fmla="*/ 335702 h 6415289"/>
                <a:gd name="connsiteX17372" fmla="*/ 2511557 w 6552172"/>
                <a:gd name="connsiteY17372" fmla="*/ 341109 h 6415289"/>
                <a:gd name="connsiteX17373" fmla="*/ 2506659 w 6552172"/>
                <a:gd name="connsiteY17373" fmla="*/ 246462 h 6415289"/>
                <a:gd name="connsiteX17374" fmla="*/ 2501825 w 6552172"/>
                <a:gd name="connsiteY17374" fmla="*/ 249642 h 6415289"/>
                <a:gd name="connsiteX17375" fmla="*/ 2498962 w 6552172"/>
                <a:gd name="connsiteY17375" fmla="*/ 246462 h 6415289"/>
                <a:gd name="connsiteX17376" fmla="*/ 2503796 w 6552172"/>
                <a:gd name="connsiteY17376" fmla="*/ 243345 h 6415289"/>
                <a:gd name="connsiteX17377" fmla="*/ 2506659 w 6552172"/>
                <a:gd name="connsiteY17377" fmla="*/ 246462 h 6415289"/>
                <a:gd name="connsiteX17378" fmla="*/ 2524914 w 6552172"/>
                <a:gd name="connsiteY17378" fmla="*/ 6287041 h 6415289"/>
                <a:gd name="connsiteX17379" fmla="*/ 2524914 w 6552172"/>
                <a:gd name="connsiteY17379" fmla="*/ 6287041 h 6415289"/>
                <a:gd name="connsiteX17380" fmla="*/ 2514991 w 6552172"/>
                <a:gd name="connsiteY17380" fmla="*/ 6289395 h 6415289"/>
                <a:gd name="connsiteX17381" fmla="*/ 2500871 w 6552172"/>
                <a:gd name="connsiteY17381" fmla="*/ 6286851 h 6415289"/>
                <a:gd name="connsiteX17382" fmla="*/ 2524914 w 6552172"/>
                <a:gd name="connsiteY17382" fmla="*/ 6287296 h 6415289"/>
                <a:gd name="connsiteX17383" fmla="*/ 2503606 w 6552172"/>
                <a:gd name="connsiteY17383" fmla="*/ 6362925 h 6415289"/>
                <a:gd name="connsiteX17384" fmla="*/ 2523705 w 6552172"/>
                <a:gd name="connsiteY17384" fmla="*/ 6362925 h 6415289"/>
                <a:gd name="connsiteX17385" fmla="*/ 2524850 w 6552172"/>
                <a:gd name="connsiteY17385" fmla="*/ 6369285 h 6415289"/>
                <a:gd name="connsiteX17386" fmla="*/ 2519253 w 6552172"/>
                <a:gd name="connsiteY17386" fmla="*/ 6369285 h 6415289"/>
                <a:gd name="connsiteX17387" fmla="*/ 2511366 w 6552172"/>
                <a:gd name="connsiteY17387" fmla="*/ 6365851 h 6415289"/>
                <a:gd name="connsiteX17388" fmla="*/ 2503606 w 6552172"/>
                <a:gd name="connsiteY17388" fmla="*/ 6363179 h 6415289"/>
                <a:gd name="connsiteX17389" fmla="*/ 2511366 w 6552172"/>
                <a:gd name="connsiteY17389" fmla="*/ 6380480 h 6415289"/>
                <a:gd name="connsiteX17390" fmla="*/ 2506531 w 6552172"/>
                <a:gd name="connsiteY17390" fmla="*/ 6381816 h 6415289"/>
                <a:gd name="connsiteX17391" fmla="*/ 2503606 w 6552172"/>
                <a:gd name="connsiteY17391" fmla="*/ 6378636 h 6415289"/>
                <a:gd name="connsiteX17392" fmla="*/ 2511366 w 6552172"/>
                <a:gd name="connsiteY17392" fmla="*/ 6380735 h 6415289"/>
                <a:gd name="connsiteX17393" fmla="*/ 2524087 w 6552172"/>
                <a:gd name="connsiteY17393" fmla="*/ 381754 h 6415289"/>
                <a:gd name="connsiteX17394" fmla="*/ 2518744 w 6552172"/>
                <a:gd name="connsiteY17394" fmla="*/ 373422 h 6415289"/>
                <a:gd name="connsiteX17395" fmla="*/ 2527013 w 6552172"/>
                <a:gd name="connsiteY17395" fmla="*/ 378828 h 6415289"/>
                <a:gd name="connsiteX17396" fmla="*/ 2524361 w 6552172"/>
                <a:gd name="connsiteY17396" fmla="*/ 382002 h 6415289"/>
                <a:gd name="connsiteX17397" fmla="*/ 2523896 w 6552172"/>
                <a:gd name="connsiteY17397" fmla="*/ 382008 h 6415289"/>
                <a:gd name="connsiteX17398" fmla="*/ 2530130 w 6552172"/>
                <a:gd name="connsiteY17398" fmla="*/ 51442 h 6415289"/>
                <a:gd name="connsiteX17399" fmla="*/ 2525487 w 6552172"/>
                <a:gd name="connsiteY17399" fmla="*/ 57803 h 6415289"/>
                <a:gd name="connsiteX17400" fmla="*/ 2520843 w 6552172"/>
                <a:gd name="connsiteY17400" fmla="*/ 51442 h 6415289"/>
                <a:gd name="connsiteX17401" fmla="*/ 2525487 w 6552172"/>
                <a:gd name="connsiteY17401" fmla="*/ 45081 h 6415289"/>
                <a:gd name="connsiteX17402" fmla="*/ 2529939 w 6552172"/>
                <a:gd name="connsiteY17402" fmla="*/ 51697 h 6415289"/>
                <a:gd name="connsiteX17403" fmla="*/ 2521988 w 6552172"/>
                <a:gd name="connsiteY17403" fmla="*/ 25999 h 6415289"/>
                <a:gd name="connsiteX17404" fmla="*/ 2524723 w 6552172"/>
                <a:gd name="connsiteY17404" fmla="*/ 33887 h 6415289"/>
                <a:gd name="connsiteX17405" fmla="*/ 2519762 w 6552172"/>
                <a:gd name="connsiteY17405" fmla="*/ 39611 h 6415289"/>
                <a:gd name="connsiteX17406" fmla="*/ 2521797 w 6552172"/>
                <a:gd name="connsiteY17406" fmla="*/ 26508 h 6415289"/>
                <a:gd name="connsiteX17407" fmla="*/ 2523388 w 6552172"/>
                <a:gd name="connsiteY17407" fmla="*/ 93105 h 6415289"/>
                <a:gd name="connsiteX17408" fmla="*/ 2519508 w 6552172"/>
                <a:gd name="connsiteY17408" fmla="*/ 98321 h 6415289"/>
                <a:gd name="connsiteX17409" fmla="*/ 2514610 w 6552172"/>
                <a:gd name="connsiteY17409" fmla="*/ 91960 h 6415289"/>
                <a:gd name="connsiteX17410" fmla="*/ 2523197 w 6552172"/>
                <a:gd name="connsiteY17410" fmla="*/ 93805 h 6415289"/>
                <a:gd name="connsiteX17411" fmla="*/ 2502206 w 6552172"/>
                <a:gd name="connsiteY17411" fmla="*/ 110915 h 6415289"/>
                <a:gd name="connsiteX17412" fmla="*/ 2516582 w 6552172"/>
                <a:gd name="connsiteY17412" fmla="*/ 115495 h 6415289"/>
                <a:gd name="connsiteX17413" fmla="*/ 2516582 w 6552172"/>
                <a:gd name="connsiteY17413" fmla="*/ 124718 h 6415289"/>
                <a:gd name="connsiteX17414" fmla="*/ 2521098 w 6552172"/>
                <a:gd name="connsiteY17414" fmla="*/ 129743 h 6415289"/>
                <a:gd name="connsiteX17415" fmla="*/ 2509585 w 6552172"/>
                <a:gd name="connsiteY17415" fmla="*/ 126689 h 6415289"/>
                <a:gd name="connsiteX17416" fmla="*/ 2501952 w 6552172"/>
                <a:gd name="connsiteY17416" fmla="*/ 120329 h 6415289"/>
                <a:gd name="connsiteX17417" fmla="*/ 2502016 w 6552172"/>
                <a:gd name="connsiteY17417" fmla="*/ 111424 h 6415289"/>
                <a:gd name="connsiteX17418" fmla="*/ 2489803 w 6552172"/>
                <a:gd name="connsiteY17418" fmla="*/ 274576 h 6415289"/>
                <a:gd name="connsiteX17419" fmla="*/ 2492920 w 6552172"/>
                <a:gd name="connsiteY17419" fmla="*/ 279092 h 6415289"/>
                <a:gd name="connsiteX17420" fmla="*/ 2489803 w 6552172"/>
                <a:gd name="connsiteY17420" fmla="*/ 285453 h 6415289"/>
                <a:gd name="connsiteX17421" fmla="*/ 2486750 w 6552172"/>
                <a:gd name="connsiteY17421" fmla="*/ 280873 h 6415289"/>
                <a:gd name="connsiteX17422" fmla="*/ 2489612 w 6552172"/>
                <a:gd name="connsiteY17422" fmla="*/ 275085 h 6415289"/>
                <a:gd name="connsiteX17423" fmla="*/ 2485923 w 6552172"/>
                <a:gd name="connsiteY17423" fmla="*/ 344226 h 6415289"/>
                <a:gd name="connsiteX17424" fmla="*/ 2481979 w 6552172"/>
                <a:gd name="connsiteY17424" fmla="*/ 342190 h 6415289"/>
                <a:gd name="connsiteX17425" fmla="*/ 2478099 w 6552172"/>
                <a:gd name="connsiteY17425" fmla="*/ 332777 h 6415289"/>
                <a:gd name="connsiteX17426" fmla="*/ 2482043 w 6552172"/>
                <a:gd name="connsiteY17426" fmla="*/ 334812 h 6415289"/>
                <a:gd name="connsiteX17427" fmla="*/ 2485732 w 6552172"/>
                <a:gd name="connsiteY17427" fmla="*/ 344735 h 6415289"/>
                <a:gd name="connsiteX17428" fmla="*/ 2443115 w 6552172"/>
                <a:gd name="connsiteY17428" fmla="*/ 4755 h 6415289"/>
                <a:gd name="connsiteX17429" fmla="*/ 2446232 w 6552172"/>
                <a:gd name="connsiteY17429" fmla="*/ 8762 h 6415289"/>
                <a:gd name="connsiteX17430" fmla="*/ 2451702 w 6552172"/>
                <a:gd name="connsiteY17430" fmla="*/ 13278 h 6415289"/>
                <a:gd name="connsiteX17431" fmla="*/ 2484842 w 6552172"/>
                <a:gd name="connsiteY17431" fmla="*/ 23900 h 6415289"/>
                <a:gd name="connsiteX17432" fmla="*/ 2480453 w 6552172"/>
                <a:gd name="connsiteY17432" fmla="*/ 25242 h 6415289"/>
                <a:gd name="connsiteX17433" fmla="*/ 2480325 w 6552172"/>
                <a:gd name="connsiteY17433" fmla="*/ 25172 h 6415289"/>
                <a:gd name="connsiteX17434" fmla="*/ 2475746 w 6552172"/>
                <a:gd name="connsiteY17434" fmla="*/ 26699 h 6415289"/>
                <a:gd name="connsiteX17435" fmla="*/ 2460035 w 6552172"/>
                <a:gd name="connsiteY17435" fmla="*/ 26699 h 6415289"/>
                <a:gd name="connsiteX17436" fmla="*/ 2452084 w 6552172"/>
                <a:gd name="connsiteY17436" fmla="*/ 24854 h 6415289"/>
                <a:gd name="connsiteX17437" fmla="*/ 2446232 w 6552172"/>
                <a:gd name="connsiteY17437" fmla="*/ 20656 h 6415289"/>
                <a:gd name="connsiteX17438" fmla="*/ 2443115 w 6552172"/>
                <a:gd name="connsiteY17438" fmla="*/ 12833 h 6415289"/>
                <a:gd name="connsiteX17439" fmla="*/ 2440062 w 6552172"/>
                <a:gd name="connsiteY17439" fmla="*/ 7935 h 6415289"/>
                <a:gd name="connsiteX17440" fmla="*/ 2442988 w 6552172"/>
                <a:gd name="connsiteY17440" fmla="*/ 4755 h 6415289"/>
                <a:gd name="connsiteX17441" fmla="*/ 2443115 w 6552172"/>
                <a:gd name="connsiteY17441" fmla="*/ 4755 h 6415289"/>
                <a:gd name="connsiteX17442" fmla="*/ 2437963 w 6552172"/>
                <a:gd name="connsiteY17442" fmla="*/ 329851 h 6415289"/>
                <a:gd name="connsiteX17443" fmla="*/ 2446232 w 6552172"/>
                <a:gd name="connsiteY17443" fmla="*/ 335321 h 6415289"/>
                <a:gd name="connsiteX17444" fmla="*/ 2443306 w 6552172"/>
                <a:gd name="connsiteY17444" fmla="*/ 338247 h 6415289"/>
                <a:gd name="connsiteX17445" fmla="*/ 2437963 w 6552172"/>
                <a:gd name="connsiteY17445" fmla="*/ 329596 h 6415289"/>
                <a:gd name="connsiteX17446" fmla="*/ 2430712 w 6552172"/>
                <a:gd name="connsiteY17446" fmla="*/ 297347 h 6415289"/>
                <a:gd name="connsiteX17447" fmla="*/ 2437073 w 6552172"/>
                <a:gd name="connsiteY17447" fmla="*/ 305235 h 6415289"/>
                <a:gd name="connsiteX17448" fmla="*/ 2426705 w 6552172"/>
                <a:gd name="connsiteY17448" fmla="*/ 304662 h 6415289"/>
                <a:gd name="connsiteX17449" fmla="*/ 2424669 w 6552172"/>
                <a:gd name="connsiteY17449" fmla="*/ 296839 h 6415289"/>
                <a:gd name="connsiteX17450" fmla="*/ 2430712 w 6552172"/>
                <a:gd name="connsiteY17450" fmla="*/ 297347 h 6415289"/>
                <a:gd name="connsiteX17451" fmla="*/ 2415064 w 6552172"/>
                <a:gd name="connsiteY17451" fmla="*/ 119247 h 6415289"/>
                <a:gd name="connsiteX17452" fmla="*/ 2424542 w 6552172"/>
                <a:gd name="connsiteY17452" fmla="*/ 125608 h 6415289"/>
                <a:gd name="connsiteX17453" fmla="*/ 2415446 w 6552172"/>
                <a:gd name="connsiteY17453" fmla="*/ 125608 h 6415289"/>
                <a:gd name="connsiteX17454" fmla="*/ 2415064 w 6552172"/>
                <a:gd name="connsiteY17454" fmla="*/ 119247 h 6415289"/>
                <a:gd name="connsiteX17455" fmla="*/ 2420026 w 6552172"/>
                <a:gd name="connsiteY17455" fmla="*/ 791066 h 6415289"/>
                <a:gd name="connsiteX17456" fmla="*/ 2424287 w 6552172"/>
                <a:gd name="connsiteY17456" fmla="*/ 800798 h 6415289"/>
                <a:gd name="connsiteX17457" fmla="*/ 2424287 w 6552172"/>
                <a:gd name="connsiteY17457" fmla="*/ 800798 h 6415289"/>
                <a:gd name="connsiteX17458" fmla="*/ 2413856 w 6552172"/>
                <a:gd name="connsiteY17458" fmla="*/ 800480 h 6415289"/>
                <a:gd name="connsiteX17459" fmla="*/ 2416337 w 6552172"/>
                <a:gd name="connsiteY17459" fmla="*/ 791836 h 6415289"/>
                <a:gd name="connsiteX17460" fmla="*/ 2420026 w 6552172"/>
                <a:gd name="connsiteY17460" fmla="*/ 791066 h 6415289"/>
                <a:gd name="connsiteX17461" fmla="*/ 2404506 w 6552172"/>
                <a:gd name="connsiteY17461" fmla="*/ 158620 h 6415289"/>
                <a:gd name="connsiteX17462" fmla="*/ 2409149 w 6552172"/>
                <a:gd name="connsiteY17462" fmla="*/ 161610 h 6415289"/>
                <a:gd name="connsiteX17463" fmla="*/ 2401898 w 6552172"/>
                <a:gd name="connsiteY17463" fmla="*/ 165871 h 6415289"/>
                <a:gd name="connsiteX17464" fmla="*/ 2404378 w 6552172"/>
                <a:gd name="connsiteY17464" fmla="*/ 158620 h 6415289"/>
                <a:gd name="connsiteX17465" fmla="*/ 2389049 w 6552172"/>
                <a:gd name="connsiteY17465" fmla="*/ 372595 h 6415289"/>
                <a:gd name="connsiteX17466" fmla="*/ 2384406 w 6552172"/>
                <a:gd name="connsiteY17466" fmla="*/ 369478 h 6415289"/>
                <a:gd name="connsiteX17467" fmla="*/ 2389049 w 6552172"/>
                <a:gd name="connsiteY17467" fmla="*/ 366298 h 6415289"/>
                <a:gd name="connsiteX17468" fmla="*/ 2393692 w 6552172"/>
                <a:gd name="connsiteY17468" fmla="*/ 369478 h 6415289"/>
                <a:gd name="connsiteX17469" fmla="*/ 2388922 w 6552172"/>
                <a:gd name="connsiteY17469" fmla="*/ 372595 h 6415289"/>
                <a:gd name="connsiteX17470" fmla="*/ 2390576 w 6552172"/>
                <a:gd name="connsiteY17470" fmla="*/ 2216311 h 6415289"/>
                <a:gd name="connsiteX17471" fmla="*/ 2385933 w 6552172"/>
                <a:gd name="connsiteY17471" fmla="*/ 2219492 h 6415289"/>
                <a:gd name="connsiteX17472" fmla="*/ 2381289 w 6552172"/>
                <a:gd name="connsiteY17472" fmla="*/ 2216311 h 6415289"/>
                <a:gd name="connsiteX17473" fmla="*/ 2385933 w 6552172"/>
                <a:gd name="connsiteY17473" fmla="*/ 2213195 h 6415289"/>
                <a:gd name="connsiteX17474" fmla="*/ 2390448 w 6552172"/>
                <a:gd name="connsiteY17474" fmla="*/ 2216311 h 6415289"/>
                <a:gd name="connsiteX17475" fmla="*/ 2396936 w 6552172"/>
                <a:gd name="connsiteY17475" fmla="*/ 6306569 h 6415289"/>
                <a:gd name="connsiteX17476" fmla="*/ 2400244 w 6552172"/>
                <a:gd name="connsiteY17476" fmla="*/ 6309622 h 6415289"/>
                <a:gd name="connsiteX17477" fmla="*/ 2397191 w 6552172"/>
                <a:gd name="connsiteY17477" fmla="*/ 6312923 h 6415289"/>
                <a:gd name="connsiteX17478" fmla="*/ 2393883 w 6552172"/>
                <a:gd name="connsiteY17478" fmla="*/ 6309876 h 6415289"/>
                <a:gd name="connsiteX17479" fmla="*/ 2393883 w 6552172"/>
                <a:gd name="connsiteY17479" fmla="*/ 6309685 h 6415289"/>
                <a:gd name="connsiteX17480" fmla="*/ 2396619 w 6552172"/>
                <a:gd name="connsiteY17480" fmla="*/ 6306569 h 6415289"/>
                <a:gd name="connsiteX17481" fmla="*/ 2398209 w 6552172"/>
                <a:gd name="connsiteY17481" fmla="*/ 2021101 h 6415289"/>
                <a:gd name="connsiteX17482" fmla="*/ 2399545 w 6552172"/>
                <a:gd name="connsiteY17482" fmla="*/ 2017921 h 6415289"/>
                <a:gd name="connsiteX17483" fmla="*/ 2402852 w 6552172"/>
                <a:gd name="connsiteY17483" fmla="*/ 2021100 h 6415289"/>
                <a:gd name="connsiteX17484" fmla="*/ 2402852 w 6552172"/>
                <a:gd name="connsiteY17484" fmla="*/ 2021101 h 6415289"/>
                <a:gd name="connsiteX17485" fmla="*/ 2401516 w 6552172"/>
                <a:gd name="connsiteY17485" fmla="*/ 2024218 h 6415289"/>
                <a:gd name="connsiteX17486" fmla="*/ 2398209 w 6552172"/>
                <a:gd name="connsiteY17486" fmla="*/ 2021101 h 6415289"/>
                <a:gd name="connsiteX17487" fmla="*/ 2389177 w 6552172"/>
                <a:gd name="connsiteY17487" fmla="*/ 134640 h 6415289"/>
                <a:gd name="connsiteX17488" fmla="*/ 2399226 w 6552172"/>
                <a:gd name="connsiteY17488" fmla="*/ 145008 h 6415289"/>
                <a:gd name="connsiteX17489" fmla="*/ 2385042 w 6552172"/>
                <a:gd name="connsiteY17489" fmla="*/ 145008 h 6415289"/>
                <a:gd name="connsiteX17490" fmla="*/ 2389177 w 6552172"/>
                <a:gd name="connsiteY17490" fmla="*/ 134831 h 6415289"/>
                <a:gd name="connsiteX17491" fmla="*/ 2378045 w 6552172"/>
                <a:gd name="connsiteY17491" fmla="*/ 353513 h 6415289"/>
                <a:gd name="connsiteX17492" fmla="*/ 2381162 w 6552172"/>
                <a:gd name="connsiteY17492" fmla="*/ 356693 h 6415289"/>
                <a:gd name="connsiteX17493" fmla="*/ 2378045 w 6552172"/>
                <a:gd name="connsiteY17493" fmla="*/ 359810 h 6415289"/>
                <a:gd name="connsiteX17494" fmla="*/ 2374928 w 6552172"/>
                <a:gd name="connsiteY17494" fmla="*/ 356693 h 6415289"/>
                <a:gd name="connsiteX17495" fmla="*/ 2378045 w 6552172"/>
                <a:gd name="connsiteY17495" fmla="*/ 353703 h 6415289"/>
                <a:gd name="connsiteX17496" fmla="*/ 2371685 w 6552172"/>
                <a:gd name="connsiteY17496" fmla="*/ 120710 h 6415289"/>
                <a:gd name="connsiteX17497" fmla="*/ 2374738 w 6552172"/>
                <a:gd name="connsiteY17497" fmla="*/ 123827 h 6415289"/>
                <a:gd name="connsiteX17498" fmla="*/ 2371685 w 6552172"/>
                <a:gd name="connsiteY17498" fmla="*/ 127007 h 6415289"/>
                <a:gd name="connsiteX17499" fmla="*/ 2368568 w 6552172"/>
                <a:gd name="connsiteY17499" fmla="*/ 123827 h 6415289"/>
                <a:gd name="connsiteX17500" fmla="*/ 2371862 w 6552172"/>
                <a:gd name="connsiteY17500" fmla="*/ 120901 h 6415289"/>
                <a:gd name="connsiteX17501" fmla="*/ 2371875 w 6552172"/>
                <a:gd name="connsiteY17501" fmla="*/ 120901 h 6415289"/>
                <a:gd name="connsiteX17502" fmla="*/ 2373529 w 6552172"/>
                <a:gd name="connsiteY17502" fmla="*/ 2193286 h 6415289"/>
                <a:gd name="connsiteX17503" fmla="*/ 2371939 w 6552172"/>
                <a:gd name="connsiteY17503" fmla="*/ 2189151 h 6415289"/>
                <a:gd name="connsiteX17504" fmla="*/ 2373783 w 6552172"/>
                <a:gd name="connsiteY17504" fmla="*/ 2187243 h 6415289"/>
                <a:gd name="connsiteX17505" fmla="*/ 2373720 w 6552172"/>
                <a:gd name="connsiteY17505" fmla="*/ 2193476 h 6415289"/>
                <a:gd name="connsiteX17506" fmla="*/ 2371685 w 6552172"/>
                <a:gd name="connsiteY17506" fmla="*/ 5949415 h 6415289"/>
                <a:gd name="connsiteX17507" fmla="*/ 2368504 w 6552172"/>
                <a:gd name="connsiteY17507" fmla="*/ 5953994 h 6415289"/>
                <a:gd name="connsiteX17508" fmla="*/ 2363352 w 6552172"/>
                <a:gd name="connsiteY17508" fmla="*/ 5942545 h 6415289"/>
                <a:gd name="connsiteX17509" fmla="*/ 2371875 w 6552172"/>
                <a:gd name="connsiteY17509" fmla="*/ 5949606 h 6415289"/>
                <a:gd name="connsiteX17510" fmla="*/ 2348214 w 6552172"/>
                <a:gd name="connsiteY17510" fmla="*/ 175858 h 6415289"/>
                <a:gd name="connsiteX17511" fmla="*/ 2347323 w 6552172"/>
                <a:gd name="connsiteY17511" fmla="*/ 171151 h 6415289"/>
                <a:gd name="connsiteX17512" fmla="*/ 2354193 w 6552172"/>
                <a:gd name="connsiteY17512" fmla="*/ 175794 h 6415289"/>
                <a:gd name="connsiteX17513" fmla="*/ 2354193 w 6552172"/>
                <a:gd name="connsiteY17513" fmla="*/ 175794 h 6415289"/>
                <a:gd name="connsiteX17514" fmla="*/ 2348404 w 6552172"/>
                <a:gd name="connsiteY17514" fmla="*/ 176049 h 6415289"/>
                <a:gd name="connsiteX17515" fmla="*/ 2352984 w 6552172"/>
                <a:gd name="connsiteY17515" fmla="*/ 819689 h 6415289"/>
                <a:gd name="connsiteX17516" fmla="*/ 2358391 w 6552172"/>
                <a:gd name="connsiteY17516" fmla="*/ 823378 h 6415289"/>
                <a:gd name="connsiteX17517" fmla="*/ 2360935 w 6552172"/>
                <a:gd name="connsiteY17517" fmla="*/ 831902 h 6415289"/>
                <a:gd name="connsiteX17518" fmla="*/ 2363734 w 6552172"/>
                <a:gd name="connsiteY17518" fmla="*/ 838263 h 6415289"/>
                <a:gd name="connsiteX17519" fmla="*/ 2349740 w 6552172"/>
                <a:gd name="connsiteY17519" fmla="*/ 834573 h 6415289"/>
                <a:gd name="connsiteX17520" fmla="*/ 2353175 w 6552172"/>
                <a:gd name="connsiteY17520" fmla="*/ 819880 h 6415289"/>
                <a:gd name="connsiteX17521" fmla="*/ 2361762 w 6552172"/>
                <a:gd name="connsiteY17521" fmla="*/ 2209823 h 6415289"/>
                <a:gd name="connsiteX17522" fmla="*/ 2354638 w 6552172"/>
                <a:gd name="connsiteY17522" fmla="*/ 2206707 h 6415289"/>
                <a:gd name="connsiteX17523" fmla="*/ 2362334 w 6552172"/>
                <a:gd name="connsiteY17523" fmla="*/ 2206707 h 6415289"/>
                <a:gd name="connsiteX17524" fmla="*/ 2361953 w 6552172"/>
                <a:gd name="connsiteY17524" fmla="*/ 2210014 h 6415289"/>
                <a:gd name="connsiteX17525" fmla="*/ 2353047 w 6552172"/>
                <a:gd name="connsiteY17525" fmla="*/ 2587395 h 6415289"/>
                <a:gd name="connsiteX17526" fmla="*/ 2349931 w 6552172"/>
                <a:gd name="connsiteY17526" fmla="*/ 2590512 h 6415289"/>
                <a:gd name="connsiteX17527" fmla="*/ 2346814 w 6552172"/>
                <a:gd name="connsiteY17527" fmla="*/ 2587395 h 6415289"/>
                <a:gd name="connsiteX17528" fmla="*/ 2349931 w 6552172"/>
                <a:gd name="connsiteY17528" fmla="*/ 2584279 h 6415289"/>
                <a:gd name="connsiteX17529" fmla="*/ 2353238 w 6552172"/>
                <a:gd name="connsiteY17529" fmla="*/ 2587192 h 6415289"/>
                <a:gd name="connsiteX17530" fmla="*/ 2353238 w 6552172"/>
                <a:gd name="connsiteY17530" fmla="*/ 2587586 h 6415289"/>
                <a:gd name="connsiteX17531" fmla="*/ 2347641 w 6552172"/>
                <a:gd name="connsiteY17531" fmla="*/ 2625941 h 6415289"/>
                <a:gd name="connsiteX17532" fmla="*/ 2353047 w 6552172"/>
                <a:gd name="connsiteY17532" fmla="*/ 2620217 h 6415289"/>
                <a:gd name="connsiteX17533" fmla="*/ 2363288 w 6552172"/>
                <a:gd name="connsiteY17533" fmla="*/ 2621298 h 6415289"/>
                <a:gd name="connsiteX17534" fmla="*/ 2355210 w 6552172"/>
                <a:gd name="connsiteY17534" fmla="*/ 2627023 h 6415289"/>
                <a:gd name="connsiteX17535" fmla="*/ 2347832 w 6552172"/>
                <a:gd name="connsiteY17535" fmla="*/ 2626132 h 6415289"/>
                <a:gd name="connsiteX17536" fmla="*/ 2366151 w 6552172"/>
                <a:gd name="connsiteY17536" fmla="*/ 355166 h 6415289"/>
                <a:gd name="connsiteX17537" fmla="*/ 2358136 w 6552172"/>
                <a:gd name="connsiteY17537" fmla="*/ 356947 h 6415289"/>
                <a:gd name="connsiteX17538" fmla="*/ 2355274 w 6552172"/>
                <a:gd name="connsiteY17538" fmla="*/ 353385 h 6415289"/>
                <a:gd name="connsiteX17539" fmla="*/ 2357182 w 6552172"/>
                <a:gd name="connsiteY17539" fmla="*/ 345562 h 6415289"/>
                <a:gd name="connsiteX17540" fmla="*/ 2358206 w 6552172"/>
                <a:gd name="connsiteY17540" fmla="*/ 341554 h 6415289"/>
                <a:gd name="connsiteX17541" fmla="*/ 2360108 w 6552172"/>
                <a:gd name="connsiteY17541" fmla="*/ 341173 h 6415289"/>
                <a:gd name="connsiteX17542" fmla="*/ 2366341 w 6552172"/>
                <a:gd name="connsiteY17542" fmla="*/ 355103 h 6415289"/>
                <a:gd name="connsiteX17543" fmla="*/ 2356419 w 6552172"/>
                <a:gd name="connsiteY17543" fmla="*/ 102010 h 6415289"/>
                <a:gd name="connsiteX17544" fmla="*/ 2361635 w 6552172"/>
                <a:gd name="connsiteY17544" fmla="*/ 105763 h 6415289"/>
                <a:gd name="connsiteX17545" fmla="*/ 2353817 w 6552172"/>
                <a:gd name="connsiteY17545" fmla="*/ 110215 h 6415289"/>
                <a:gd name="connsiteX17546" fmla="*/ 2352094 w 6552172"/>
                <a:gd name="connsiteY17546" fmla="*/ 109452 h 6415289"/>
                <a:gd name="connsiteX17547" fmla="*/ 2356419 w 6552172"/>
                <a:gd name="connsiteY17547" fmla="*/ 102010 h 6415289"/>
                <a:gd name="connsiteX17548" fmla="*/ 2328241 w 6552172"/>
                <a:gd name="connsiteY17548" fmla="*/ 51697 h 6415289"/>
                <a:gd name="connsiteX17549" fmla="*/ 2331358 w 6552172"/>
                <a:gd name="connsiteY17549" fmla="*/ 54813 h 6415289"/>
                <a:gd name="connsiteX17550" fmla="*/ 2328241 w 6552172"/>
                <a:gd name="connsiteY17550" fmla="*/ 57994 h 6415289"/>
                <a:gd name="connsiteX17551" fmla="*/ 2325124 w 6552172"/>
                <a:gd name="connsiteY17551" fmla="*/ 54813 h 6415289"/>
                <a:gd name="connsiteX17552" fmla="*/ 2328368 w 6552172"/>
                <a:gd name="connsiteY17552" fmla="*/ 51697 h 6415289"/>
                <a:gd name="connsiteX17553" fmla="*/ 2328431 w 6552172"/>
                <a:gd name="connsiteY17553" fmla="*/ 51697 h 6415289"/>
                <a:gd name="connsiteX17554" fmla="*/ 2335365 w 6552172"/>
                <a:gd name="connsiteY17554" fmla="*/ 139411 h 6415289"/>
                <a:gd name="connsiteX17555" fmla="*/ 2344397 w 6552172"/>
                <a:gd name="connsiteY17555" fmla="*/ 142909 h 6415289"/>
                <a:gd name="connsiteX17556" fmla="*/ 2349931 w 6552172"/>
                <a:gd name="connsiteY17556" fmla="*/ 147616 h 6415289"/>
                <a:gd name="connsiteX17557" fmla="*/ 2335237 w 6552172"/>
                <a:gd name="connsiteY17557" fmla="*/ 148125 h 6415289"/>
                <a:gd name="connsiteX17558" fmla="*/ 2325124 w 6552172"/>
                <a:gd name="connsiteY17558" fmla="*/ 142464 h 6415289"/>
                <a:gd name="connsiteX17559" fmla="*/ 2335555 w 6552172"/>
                <a:gd name="connsiteY17559" fmla="*/ 139411 h 6415289"/>
                <a:gd name="connsiteX17560" fmla="*/ 2328241 w 6552172"/>
                <a:gd name="connsiteY17560" fmla="*/ 3223276 h 6415289"/>
                <a:gd name="connsiteX17561" fmla="*/ 2328241 w 6552172"/>
                <a:gd name="connsiteY17561" fmla="*/ 3218823 h 6415289"/>
                <a:gd name="connsiteX17562" fmla="*/ 2340962 w 6552172"/>
                <a:gd name="connsiteY17562" fmla="*/ 3222831 h 6415289"/>
                <a:gd name="connsiteX17563" fmla="*/ 2328241 w 6552172"/>
                <a:gd name="connsiteY17563" fmla="*/ 3223276 h 6415289"/>
                <a:gd name="connsiteX17564" fmla="*/ 2340962 w 6552172"/>
                <a:gd name="connsiteY17564" fmla="*/ 3239178 h 6415289"/>
                <a:gd name="connsiteX17565" fmla="*/ 2337782 w 6552172"/>
                <a:gd name="connsiteY17565" fmla="*/ 3242231 h 6415289"/>
                <a:gd name="connsiteX17566" fmla="*/ 2334729 w 6552172"/>
                <a:gd name="connsiteY17566" fmla="*/ 3239051 h 6415289"/>
                <a:gd name="connsiteX17567" fmla="*/ 2337909 w 6552172"/>
                <a:gd name="connsiteY17567" fmla="*/ 3235997 h 6415289"/>
                <a:gd name="connsiteX17568" fmla="*/ 2340835 w 6552172"/>
                <a:gd name="connsiteY17568" fmla="*/ 3238923 h 6415289"/>
                <a:gd name="connsiteX17569" fmla="*/ 2323916 w 6552172"/>
                <a:gd name="connsiteY17569" fmla="*/ 27017 h 6415289"/>
                <a:gd name="connsiteX17570" fmla="*/ 2320608 w 6552172"/>
                <a:gd name="connsiteY17570" fmla="*/ 34205 h 6415289"/>
                <a:gd name="connsiteX17571" fmla="*/ 2316219 w 6552172"/>
                <a:gd name="connsiteY17571" fmla="*/ 35159 h 6415289"/>
                <a:gd name="connsiteX17572" fmla="*/ 2323788 w 6552172"/>
                <a:gd name="connsiteY17572" fmla="*/ 27017 h 6415289"/>
                <a:gd name="connsiteX17573" fmla="*/ 2313420 w 6552172"/>
                <a:gd name="connsiteY17573" fmla="*/ 166953 h 6415289"/>
                <a:gd name="connsiteX17574" fmla="*/ 2309858 w 6552172"/>
                <a:gd name="connsiteY17574" fmla="*/ 160592 h 6415289"/>
                <a:gd name="connsiteX17575" fmla="*/ 2318636 w 6552172"/>
                <a:gd name="connsiteY17575" fmla="*/ 163264 h 6415289"/>
                <a:gd name="connsiteX17576" fmla="*/ 2313293 w 6552172"/>
                <a:gd name="connsiteY17576" fmla="*/ 166698 h 6415289"/>
                <a:gd name="connsiteX17577" fmla="*/ 2319272 w 6552172"/>
                <a:gd name="connsiteY17577" fmla="*/ 311659 h 6415289"/>
                <a:gd name="connsiteX17578" fmla="*/ 2316219 w 6552172"/>
                <a:gd name="connsiteY17578" fmla="*/ 313058 h 6415289"/>
                <a:gd name="connsiteX17579" fmla="*/ 2313102 w 6552172"/>
                <a:gd name="connsiteY17579" fmla="*/ 309814 h 6415289"/>
                <a:gd name="connsiteX17580" fmla="*/ 2313102 w 6552172"/>
                <a:gd name="connsiteY17580" fmla="*/ 309751 h 6415289"/>
                <a:gd name="connsiteX17581" fmla="*/ 2316219 w 6552172"/>
                <a:gd name="connsiteY17581" fmla="*/ 308351 h 6415289"/>
                <a:gd name="connsiteX17582" fmla="*/ 2319145 w 6552172"/>
                <a:gd name="connsiteY17582" fmla="*/ 311405 h 6415289"/>
                <a:gd name="connsiteX17583" fmla="*/ 2314375 w 6552172"/>
                <a:gd name="connsiteY17583" fmla="*/ 75994 h 6415289"/>
                <a:gd name="connsiteX17584" fmla="*/ 2315328 w 6552172"/>
                <a:gd name="connsiteY17584" fmla="*/ 82355 h 6415289"/>
                <a:gd name="connsiteX17585" fmla="*/ 2306869 w 6552172"/>
                <a:gd name="connsiteY17585" fmla="*/ 73450 h 6415289"/>
                <a:gd name="connsiteX17586" fmla="*/ 2314247 w 6552172"/>
                <a:gd name="connsiteY17586" fmla="*/ 75740 h 6415289"/>
                <a:gd name="connsiteX17587" fmla="*/ 2305533 w 6552172"/>
                <a:gd name="connsiteY17587" fmla="*/ 89416 h 6415289"/>
                <a:gd name="connsiteX17588" fmla="*/ 2308841 w 6552172"/>
                <a:gd name="connsiteY17588" fmla="*/ 86299 h 6415289"/>
                <a:gd name="connsiteX17589" fmla="*/ 2310176 w 6552172"/>
                <a:gd name="connsiteY17589" fmla="*/ 89416 h 6415289"/>
                <a:gd name="connsiteX17590" fmla="*/ 2306869 w 6552172"/>
                <a:gd name="connsiteY17590" fmla="*/ 92596 h 6415289"/>
                <a:gd name="connsiteX17591" fmla="*/ 2306869 w 6552172"/>
                <a:gd name="connsiteY17591" fmla="*/ 92596 h 6415289"/>
                <a:gd name="connsiteX17592" fmla="*/ 2305533 w 6552172"/>
                <a:gd name="connsiteY17592" fmla="*/ 89416 h 6415289"/>
                <a:gd name="connsiteX17593" fmla="*/ 2315328 w 6552172"/>
                <a:gd name="connsiteY17593" fmla="*/ 125799 h 6415289"/>
                <a:gd name="connsiteX17594" fmla="*/ 2307696 w 6552172"/>
                <a:gd name="connsiteY17594" fmla="*/ 132859 h 6415289"/>
                <a:gd name="connsiteX17595" fmla="*/ 2303943 w 6552172"/>
                <a:gd name="connsiteY17595" fmla="*/ 124972 h 6415289"/>
                <a:gd name="connsiteX17596" fmla="*/ 2315010 w 6552172"/>
                <a:gd name="connsiteY17596" fmla="*/ 125608 h 6415289"/>
                <a:gd name="connsiteX17597" fmla="*/ 2310813 w 6552172"/>
                <a:gd name="connsiteY17597" fmla="*/ 816954 h 6415289"/>
                <a:gd name="connsiteX17598" fmla="*/ 2319463 w 6552172"/>
                <a:gd name="connsiteY17598" fmla="*/ 825796 h 6415289"/>
                <a:gd name="connsiteX17599" fmla="*/ 2302925 w 6552172"/>
                <a:gd name="connsiteY17599" fmla="*/ 829866 h 6415289"/>
                <a:gd name="connsiteX17600" fmla="*/ 2310495 w 6552172"/>
                <a:gd name="connsiteY17600" fmla="*/ 816954 h 6415289"/>
                <a:gd name="connsiteX17601" fmla="*/ 2322580 w 6552172"/>
                <a:gd name="connsiteY17601" fmla="*/ 6378954 h 6415289"/>
                <a:gd name="connsiteX17602" fmla="*/ 2316219 w 6552172"/>
                <a:gd name="connsiteY17602" fmla="*/ 6382070 h 6415289"/>
                <a:gd name="connsiteX17603" fmla="*/ 2309858 w 6552172"/>
                <a:gd name="connsiteY17603" fmla="*/ 6378954 h 6415289"/>
                <a:gd name="connsiteX17604" fmla="*/ 2316219 w 6552172"/>
                <a:gd name="connsiteY17604" fmla="*/ 6375773 h 6415289"/>
                <a:gd name="connsiteX17605" fmla="*/ 2322262 w 6552172"/>
                <a:gd name="connsiteY17605" fmla="*/ 6378954 h 6415289"/>
                <a:gd name="connsiteX17606" fmla="*/ 2309477 w 6552172"/>
                <a:gd name="connsiteY17606" fmla="*/ 6170640 h 6415289"/>
                <a:gd name="connsiteX17607" fmla="*/ 2305533 w 6552172"/>
                <a:gd name="connsiteY17607" fmla="*/ 6179291 h 6415289"/>
                <a:gd name="connsiteX17608" fmla="*/ 2301589 w 6552172"/>
                <a:gd name="connsiteY17608" fmla="*/ 6175984 h 6415289"/>
                <a:gd name="connsiteX17609" fmla="*/ 2309159 w 6552172"/>
                <a:gd name="connsiteY17609" fmla="*/ 6170640 h 6415289"/>
                <a:gd name="connsiteX17610" fmla="*/ 2301526 w 6552172"/>
                <a:gd name="connsiteY17610" fmla="*/ 183173 h 6415289"/>
                <a:gd name="connsiteX17611" fmla="*/ 2295165 w 6552172"/>
                <a:gd name="connsiteY17611" fmla="*/ 186989 h 6415289"/>
                <a:gd name="connsiteX17612" fmla="*/ 2289695 w 6552172"/>
                <a:gd name="connsiteY17612" fmla="*/ 178784 h 6415289"/>
                <a:gd name="connsiteX17613" fmla="*/ 2292506 w 6552172"/>
                <a:gd name="connsiteY17613" fmla="*/ 172455 h 6415289"/>
                <a:gd name="connsiteX17614" fmla="*/ 2292494 w 6552172"/>
                <a:gd name="connsiteY17614" fmla="*/ 172423 h 6415289"/>
                <a:gd name="connsiteX17615" fmla="*/ 2294211 w 6552172"/>
                <a:gd name="connsiteY17615" fmla="*/ 167970 h 6415289"/>
                <a:gd name="connsiteX17616" fmla="*/ 2297646 w 6552172"/>
                <a:gd name="connsiteY17616" fmla="*/ 173632 h 6415289"/>
                <a:gd name="connsiteX17617" fmla="*/ 2301208 w 6552172"/>
                <a:gd name="connsiteY17617" fmla="*/ 183173 h 6415289"/>
                <a:gd name="connsiteX17618" fmla="*/ 2283652 w 6552172"/>
                <a:gd name="connsiteY17618" fmla="*/ 2249578 h 6415289"/>
                <a:gd name="connsiteX17619" fmla="*/ 2282889 w 6552172"/>
                <a:gd name="connsiteY17619" fmla="*/ 2243217 h 6415289"/>
                <a:gd name="connsiteX17620" fmla="*/ 2294656 w 6552172"/>
                <a:gd name="connsiteY17620" fmla="*/ 2249578 h 6415289"/>
                <a:gd name="connsiteX17621" fmla="*/ 2283334 w 6552172"/>
                <a:gd name="connsiteY17621" fmla="*/ 2249578 h 6415289"/>
                <a:gd name="connsiteX17622" fmla="*/ 2293956 w 6552172"/>
                <a:gd name="connsiteY17622" fmla="*/ 3360286 h 6415289"/>
                <a:gd name="connsiteX17623" fmla="*/ 2288614 w 6552172"/>
                <a:gd name="connsiteY17623" fmla="*/ 3352398 h 6415289"/>
                <a:gd name="connsiteX17624" fmla="*/ 2291921 w 6552172"/>
                <a:gd name="connsiteY17624" fmla="*/ 3353162 h 6415289"/>
                <a:gd name="connsiteX17625" fmla="*/ 2293639 w 6552172"/>
                <a:gd name="connsiteY17625" fmla="*/ 3360286 h 6415289"/>
                <a:gd name="connsiteX17626" fmla="*/ 2264443 w 6552172"/>
                <a:gd name="connsiteY17626" fmla="*/ 304471 h 6415289"/>
                <a:gd name="connsiteX17627" fmla="*/ 2262344 w 6552172"/>
                <a:gd name="connsiteY17627" fmla="*/ 293913 h 6415289"/>
                <a:gd name="connsiteX17628" fmla="*/ 2276083 w 6552172"/>
                <a:gd name="connsiteY17628" fmla="*/ 303517 h 6415289"/>
                <a:gd name="connsiteX17629" fmla="*/ 2264125 w 6552172"/>
                <a:gd name="connsiteY17629" fmla="*/ 304471 h 6415289"/>
                <a:gd name="connsiteX17630" fmla="*/ 2272966 w 6552172"/>
                <a:gd name="connsiteY17630" fmla="*/ 2675682 h 6415289"/>
                <a:gd name="connsiteX17631" fmla="*/ 2269850 w 6552172"/>
                <a:gd name="connsiteY17631" fmla="*/ 2682043 h 6415289"/>
                <a:gd name="connsiteX17632" fmla="*/ 2266796 w 6552172"/>
                <a:gd name="connsiteY17632" fmla="*/ 2675682 h 6415289"/>
                <a:gd name="connsiteX17633" fmla="*/ 2269850 w 6552172"/>
                <a:gd name="connsiteY17633" fmla="*/ 2669321 h 6415289"/>
                <a:gd name="connsiteX17634" fmla="*/ 2272648 w 6552172"/>
                <a:gd name="connsiteY17634" fmla="*/ 2675682 h 6415289"/>
                <a:gd name="connsiteX17635" fmla="*/ 2251403 w 6552172"/>
                <a:gd name="connsiteY17635" fmla="*/ 435502 h 6415289"/>
                <a:gd name="connsiteX17636" fmla="*/ 2256046 w 6552172"/>
                <a:gd name="connsiteY17636" fmla="*/ 441863 h 6415289"/>
                <a:gd name="connsiteX17637" fmla="*/ 2248605 w 6552172"/>
                <a:gd name="connsiteY17637" fmla="*/ 450005 h 6415289"/>
                <a:gd name="connsiteX17638" fmla="*/ 2251085 w 6552172"/>
                <a:gd name="connsiteY17638" fmla="*/ 435502 h 6415289"/>
                <a:gd name="connsiteX17639" fmla="*/ 2246633 w 6552172"/>
                <a:gd name="connsiteY17639" fmla="*/ 394603 h 6415289"/>
                <a:gd name="connsiteX17640" fmla="*/ 2251658 w 6552172"/>
                <a:gd name="connsiteY17640" fmla="*/ 391486 h 6415289"/>
                <a:gd name="connsiteX17641" fmla="*/ 2252803 w 6552172"/>
                <a:gd name="connsiteY17641" fmla="*/ 394603 h 6415289"/>
                <a:gd name="connsiteX17642" fmla="*/ 2247841 w 6552172"/>
                <a:gd name="connsiteY17642" fmla="*/ 397783 h 6415289"/>
                <a:gd name="connsiteX17643" fmla="*/ 2246315 w 6552172"/>
                <a:gd name="connsiteY17643" fmla="*/ 394603 h 6415289"/>
                <a:gd name="connsiteX17644" fmla="*/ 2257446 w 6552172"/>
                <a:gd name="connsiteY17644" fmla="*/ 2099910 h 6415289"/>
                <a:gd name="connsiteX17645" fmla="*/ 2260754 w 6552172"/>
                <a:gd name="connsiteY17645" fmla="*/ 2102961 h 6415289"/>
                <a:gd name="connsiteX17646" fmla="*/ 2257700 w 6552172"/>
                <a:gd name="connsiteY17646" fmla="*/ 2106266 h 6415289"/>
                <a:gd name="connsiteX17647" fmla="*/ 2254393 w 6552172"/>
                <a:gd name="connsiteY17647" fmla="*/ 2103215 h 6415289"/>
                <a:gd name="connsiteX17648" fmla="*/ 2254393 w 6552172"/>
                <a:gd name="connsiteY17648" fmla="*/ 2103091 h 6415289"/>
                <a:gd name="connsiteX17649" fmla="*/ 2257128 w 6552172"/>
                <a:gd name="connsiteY17649" fmla="*/ 2099910 h 6415289"/>
                <a:gd name="connsiteX17650" fmla="*/ 2253820 w 6552172"/>
                <a:gd name="connsiteY17650" fmla="*/ 2526651 h 6415289"/>
                <a:gd name="connsiteX17651" fmla="*/ 2262153 w 6552172"/>
                <a:gd name="connsiteY17651" fmla="*/ 2531040 h 6415289"/>
                <a:gd name="connsiteX17652" fmla="*/ 2256492 w 6552172"/>
                <a:gd name="connsiteY17652" fmla="*/ 2532757 h 6415289"/>
                <a:gd name="connsiteX17653" fmla="*/ 2253502 w 6552172"/>
                <a:gd name="connsiteY17653" fmla="*/ 2526651 h 6415289"/>
                <a:gd name="connsiteX17654" fmla="*/ 2261008 w 6552172"/>
                <a:gd name="connsiteY17654" fmla="*/ 6066515 h 6415289"/>
                <a:gd name="connsiteX17655" fmla="*/ 2263044 w 6552172"/>
                <a:gd name="connsiteY17655" fmla="*/ 6071859 h 6415289"/>
                <a:gd name="connsiteX17656" fmla="*/ 2257319 w 6552172"/>
                <a:gd name="connsiteY17656" fmla="*/ 6066070 h 6415289"/>
                <a:gd name="connsiteX17657" fmla="*/ 2261008 w 6552172"/>
                <a:gd name="connsiteY17657" fmla="*/ 6066515 h 6415289"/>
                <a:gd name="connsiteX17658" fmla="*/ 2261962 w 6552172"/>
                <a:gd name="connsiteY17658" fmla="*/ 2628231 h 6415289"/>
                <a:gd name="connsiteX17659" fmla="*/ 2257891 w 6552172"/>
                <a:gd name="connsiteY17659" fmla="*/ 2625115 h 6415289"/>
                <a:gd name="connsiteX17660" fmla="*/ 2261962 w 6552172"/>
                <a:gd name="connsiteY17660" fmla="*/ 2621998 h 6415289"/>
                <a:gd name="connsiteX17661" fmla="*/ 2266160 w 6552172"/>
                <a:gd name="connsiteY17661" fmla="*/ 2625115 h 6415289"/>
                <a:gd name="connsiteX17662" fmla="*/ 2261771 w 6552172"/>
                <a:gd name="connsiteY17662" fmla="*/ 2628486 h 6415289"/>
                <a:gd name="connsiteX17663" fmla="*/ 2251149 w 6552172"/>
                <a:gd name="connsiteY17663" fmla="*/ 243727 h 6415289"/>
                <a:gd name="connsiteX17664" fmla="*/ 2255538 w 6552172"/>
                <a:gd name="connsiteY17664" fmla="*/ 237366 h 6415289"/>
                <a:gd name="connsiteX17665" fmla="*/ 2262980 w 6552172"/>
                <a:gd name="connsiteY17665" fmla="*/ 239210 h 6415289"/>
                <a:gd name="connsiteX17666" fmla="*/ 2271058 w 6552172"/>
                <a:gd name="connsiteY17666" fmla="*/ 240546 h 6415289"/>
                <a:gd name="connsiteX17667" fmla="*/ 2277419 w 6552172"/>
                <a:gd name="connsiteY17667" fmla="*/ 243281 h 6415289"/>
                <a:gd name="connsiteX17668" fmla="*/ 2250958 w 6552172"/>
                <a:gd name="connsiteY17668" fmla="*/ 243981 h 6415289"/>
                <a:gd name="connsiteX17669" fmla="*/ 2279073 w 6552172"/>
                <a:gd name="connsiteY17669" fmla="*/ 288951 h 6415289"/>
                <a:gd name="connsiteX17670" fmla="*/ 2282126 w 6552172"/>
                <a:gd name="connsiteY17670" fmla="*/ 292259 h 6415289"/>
                <a:gd name="connsiteX17671" fmla="*/ 2279073 w 6552172"/>
                <a:gd name="connsiteY17671" fmla="*/ 293658 h 6415289"/>
                <a:gd name="connsiteX17672" fmla="*/ 2275956 w 6552172"/>
                <a:gd name="connsiteY17672" fmla="*/ 290414 h 6415289"/>
                <a:gd name="connsiteX17673" fmla="*/ 2275956 w 6552172"/>
                <a:gd name="connsiteY17673" fmla="*/ 290351 h 6415289"/>
                <a:gd name="connsiteX17674" fmla="*/ 2278882 w 6552172"/>
                <a:gd name="connsiteY17674" fmla="*/ 289206 h 6415289"/>
                <a:gd name="connsiteX17675" fmla="*/ 2282126 w 6552172"/>
                <a:gd name="connsiteY17675" fmla="*/ 274830 h 6415289"/>
                <a:gd name="connsiteX17676" fmla="*/ 2285433 w 6552172"/>
                <a:gd name="connsiteY17676" fmla="*/ 271650 h 6415289"/>
                <a:gd name="connsiteX17677" fmla="*/ 2285433 w 6552172"/>
                <a:gd name="connsiteY17677" fmla="*/ 271650 h 6415289"/>
                <a:gd name="connsiteX17678" fmla="*/ 2286769 w 6552172"/>
                <a:gd name="connsiteY17678" fmla="*/ 274830 h 6415289"/>
                <a:gd name="connsiteX17679" fmla="*/ 2283525 w 6552172"/>
                <a:gd name="connsiteY17679" fmla="*/ 277947 h 6415289"/>
                <a:gd name="connsiteX17680" fmla="*/ 2281935 w 6552172"/>
                <a:gd name="connsiteY17680" fmla="*/ 275085 h 6415289"/>
                <a:gd name="connsiteX17681" fmla="*/ 2297646 w 6552172"/>
                <a:gd name="connsiteY17681" fmla="*/ 5439731 h 6415289"/>
                <a:gd name="connsiteX17682" fmla="*/ 2300763 w 6552172"/>
                <a:gd name="connsiteY17682" fmla="*/ 5443102 h 6415289"/>
                <a:gd name="connsiteX17683" fmla="*/ 2297646 w 6552172"/>
                <a:gd name="connsiteY17683" fmla="*/ 5444501 h 6415289"/>
                <a:gd name="connsiteX17684" fmla="*/ 2294529 w 6552172"/>
                <a:gd name="connsiteY17684" fmla="*/ 5441137 h 6415289"/>
                <a:gd name="connsiteX17685" fmla="*/ 2294529 w 6552172"/>
                <a:gd name="connsiteY17685" fmla="*/ 5441130 h 6415289"/>
                <a:gd name="connsiteX17686" fmla="*/ 2297455 w 6552172"/>
                <a:gd name="connsiteY17686" fmla="*/ 5439731 h 6415289"/>
                <a:gd name="connsiteX17687" fmla="*/ 2296946 w 6552172"/>
                <a:gd name="connsiteY17687" fmla="*/ 60538 h 6415289"/>
                <a:gd name="connsiteX17688" fmla="*/ 2293257 w 6552172"/>
                <a:gd name="connsiteY17688" fmla="*/ 64291 h 6415289"/>
                <a:gd name="connsiteX17689" fmla="*/ 2288359 w 6552172"/>
                <a:gd name="connsiteY17689" fmla="*/ 59266 h 6415289"/>
                <a:gd name="connsiteX17690" fmla="*/ 2288359 w 6552172"/>
                <a:gd name="connsiteY17690" fmla="*/ 59266 h 6415289"/>
                <a:gd name="connsiteX17691" fmla="*/ 2296755 w 6552172"/>
                <a:gd name="connsiteY17691" fmla="*/ 60538 h 6415289"/>
                <a:gd name="connsiteX17692" fmla="*/ 2288741 w 6552172"/>
                <a:gd name="connsiteY17692" fmla="*/ 117784 h 6415289"/>
                <a:gd name="connsiteX17693" fmla="*/ 2288741 w 6552172"/>
                <a:gd name="connsiteY17693" fmla="*/ 127135 h 6415289"/>
                <a:gd name="connsiteX17694" fmla="*/ 2281426 w 6552172"/>
                <a:gd name="connsiteY17694" fmla="*/ 124081 h 6415289"/>
                <a:gd name="connsiteX17695" fmla="*/ 2288550 w 6552172"/>
                <a:gd name="connsiteY17695" fmla="*/ 117721 h 6415289"/>
                <a:gd name="connsiteX17696" fmla="*/ 2262535 w 6552172"/>
                <a:gd name="connsiteY17696" fmla="*/ 23519 h 6415289"/>
                <a:gd name="connsiteX17697" fmla="*/ 2277546 w 6552172"/>
                <a:gd name="connsiteY17697" fmla="*/ 35922 h 6415289"/>
                <a:gd name="connsiteX17698" fmla="*/ 2279136 w 6552172"/>
                <a:gd name="connsiteY17698" fmla="*/ 43937 h 6415289"/>
                <a:gd name="connsiteX17699" fmla="*/ 2281044 w 6552172"/>
                <a:gd name="connsiteY17699" fmla="*/ 53287 h 6415289"/>
                <a:gd name="connsiteX17700" fmla="*/ 2269722 w 6552172"/>
                <a:gd name="connsiteY17700" fmla="*/ 54941 h 6415289"/>
                <a:gd name="connsiteX17701" fmla="*/ 2268959 w 6552172"/>
                <a:gd name="connsiteY17701" fmla="*/ 45590 h 6415289"/>
                <a:gd name="connsiteX17702" fmla="*/ 2265906 w 6552172"/>
                <a:gd name="connsiteY17702" fmla="*/ 36812 h 6415289"/>
                <a:gd name="connsiteX17703" fmla="*/ 2257955 w 6552172"/>
                <a:gd name="connsiteY17703" fmla="*/ 30452 h 6415289"/>
                <a:gd name="connsiteX17704" fmla="*/ 2262344 w 6552172"/>
                <a:gd name="connsiteY17704" fmla="*/ 23455 h 6415289"/>
                <a:gd name="connsiteX17705" fmla="*/ 2258973 w 6552172"/>
                <a:gd name="connsiteY17705" fmla="*/ 138330 h 6415289"/>
                <a:gd name="connsiteX17706" fmla="*/ 2267623 w 6552172"/>
                <a:gd name="connsiteY17706" fmla="*/ 141128 h 6415289"/>
                <a:gd name="connsiteX17707" fmla="*/ 2258992 w 6552172"/>
                <a:gd name="connsiteY17707" fmla="*/ 145384 h 6415289"/>
                <a:gd name="connsiteX17708" fmla="*/ 2255792 w 6552172"/>
                <a:gd name="connsiteY17708" fmla="*/ 143100 h 6415289"/>
                <a:gd name="connsiteX17709" fmla="*/ 2258973 w 6552172"/>
                <a:gd name="connsiteY17709" fmla="*/ 138330 h 6415289"/>
                <a:gd name="connsiteX17710" fmla="*/ 2243389 w 6552172"/>
                <a:gd name="connsiteY17710" fmla="*/ 173950 h 6415289"/>
                <a:gd name="connsiteX17711" fmla="*/ 2247651 w 6552172"/>
                <a:gd name="connsiteY17711" fmla="*/ 172518 h 6415289"/>
                <a:gd name="connsiteX17712" fmla="*/ 2247714 w 6552172"/>
                <a:gd name="connsiteY17712" fmla="*/ 172550 h 6415289"/>
                <a:gd name="connsiteX17713" fmla="*/ 2251658 w 6552172"/>
                <a:gd name="connsiteY17713" fmla="*/ 168543 h 6415289"/>
                <a:gd name="connsiteX17714" fmla="*/ 2264379 w 6552172"/>
                <a:gd name="connsiteY17714" fmla="*/ 162182 h 6415289"/>
                <a:gd name="connsiteX17715" fmla="*/ 2274620 w 6552172"/>
                <a:gd name="connsiteY17715" fmla="*/ 170896 h 6415289"/>
                <a:gd name="connsiteX17716" fmla="*/ 2243389 w 6552172"/>
                <a:gd name="connsiteY17716" fmla="*/ 174140 h 6415289"/>
                <a:gd name="connsiteX17717" fmla="*/ 2247841 w 6552172"/>
                <a:gd name="connsiteY17717" fmla="*/ 386207 h 6415289"/>
                <a:gd name="connsiteX17718" fmla="*/ 2231685 w 6552172"/>
                <a:gd name="connsiteY17718" fmla="*/ 384235 h 6415289"/>
                <a:gd name="connsiteX17719" fmla="*/ 2225325 w 6552172"/>
                <a:gd name="connsiteY17719" fmla="*/ 366170 h 6415289"/>
                <a:gd name="connsiteX17720" fmla="*/ 2247841 w 6552172"/>
                <a:gd name="connsiteY17720" fmla="*/ 386397 h 6415289"/>
                <a:gd name="connsiteX17721" fmla="*/ 2241481 w 6552172"/>
                <a:gd name="connsiteY17721" fmla="*/ 2181518 h 6415289"/>
                <a:gd name="connsiteX17722" fmla="*/ 2238364 w 6552172"/>
                <a:gd name="connsiteY17722" fmla="*/ 2178402 h 6415289"/>
                <a:gd name="connsiteX17723" fmla="*/ 2241544 w 6552172"/>
                <a:gd name="connsiteY17723" fmla="*/ 2175221 h 6415289"/>
                <a:gd name="connsiteX17724" fmla="*/ 2244725 w 6552172"/>
                <a:gd name="connsiteY17724" fmla="*/ 2178402 h 6415289"/>
                <a:gd name="connsiteX17725" fmla="*/ 2241926 w 6552172"/>
                <a:gd name="connsiteY17725" fmla="*/ 2181709 h 6415289"/>
                <a:gd name="connsiteX17726" fmla="*/ 2244597 w 6552172"/>
                <a:gd name="connsiteY17726" fmla="*/ 3241086 h 6415289"/>
                <a:gd name="connsiteX17727" fmla="*/ 2241099 w 6552172"/>
                <a:gd name="connsiteY17727" fmla="*/ 3244648 h 6415289"/>
                <a:gd name="connsiteX17728" fmla="*/ 2238746 w 6552172"/>
                <a:gd name="connsiteY17728" fmla="*/ 3242231 h 6415289"/>
                <a:gd name="connsiteX17729" fmla="*/ 2244788 w 6552172"/>
                <a:gd name="connsiteY17729" fmla="*/ 3241277 h 6415289"/>
                <a:gd name="connsiteX17730" fmla="*/ 2234802 w 6552172"/>
                <a:gd name="connsiteY17730" fmla="*/ 427615 h 6415289"/>
                <a:gd name="connsiteX17731" fmla="*/ 2229586 w 6552172"/>
                <a:gd name="connsiteY17731" fmla="*/ 434675 h 6415289"/>
                <a:gd name="connsiteX17732" fmla="*/ 2226469 w 6552172"/>
                <a:gd name="connsiteY17732" fmla="*/ 430477 h 6415289"/>
                <a:gd name="connsiteX17733" fmla="*/ 2231685 w 6552172"/>
                <a:gd name="connsiteY17733" fmla="*/ 423417 h 6415289"/>
                <a:gd name="connsiteX17734" fmla="*/ 2234993 w 6552172"/>
                <a:gd name="connsiteY17734" fmla="*/ 427806 h 6415289"/>
                <a:gd name="connsiteX17735" fmla="*/ 2165597 w 6552172"/>
                <a:gd name="connsiteY17735" fmla="*/ 2113649 h 6415289"/>
                <a:gd name="connsiteX17736" fmla="*/ 2168651 w 6552172"/>
                <a:gd name="connsiteY17736" fmla="*/ 2118738 h 6415289"/>
                <a:gd name="connsiteX17737" fmla="*/ 2161889 w 6552172"/>
                <a:gd name="connsiteY17737" fmla="*/ 2121455 h 6415289"/>
                <a:gd name="connsiteX17738" fmla="*/ 2159173 w 6552172"/>
                <a:gd name="connsiteY17738" fmla="*/ 2118738 h 6415289"/>
                <a:gd name="connsiteX17739" fmla="*/ 2165597 w 6552172"/>
                <a:gd name="connsiteY17739" fmla="*/ 2113649 h 6415289"/>
                <a:gd name="connsiteX17740" fmla="*/ 2156565 w 6552172"/>
                <a:gd name="connsiteY17740" fmla="*/ 247225 h 6415289"/>
                <a:gd name="connsiteX17741" fmla="*/ 2162926 w 6552172"/>
                <a:gd name="connsiteY17741" fmla="*/ 241755 h 6415289"/>
                <a:gd name="connsiteX17742" fmla="*/ 2161526 w 6552172"/>
                <a:gd name="connsiteY17742" fmla="*/ 247098 h 6415289"/>
                <a:gd name="connsiteX17743" fmla="*/ 2156756 w 6552172"/>
                <a:gd name="connsiteY17743" fmla="*/ 247225 h 6415289"/>
                <a:gd name="connsiteX17744" fmla="*/ 2162926 w 6552172"/>
                <a:gd name="connsiteY17744" fmla="*/ 74150 h 6415289"/>
                <a:gd name="connsiteX17745" fmla="*/ 2166106 w 6552172"/>
                <a:gd name="connsiteY17745" fmla="*/ 68234 h 6415289"/>
                <a:gd name="connsiteX17746" fmla="*/ 2166679 w 6552172"/>
                <a:gd name="connsiteY17746" fmla="*/ 74150 h 6415289"/>
                <a:gd name="connsiteX17747" fmla="*/ 2162862 w 6552172"/>
                <a:gd name="connsiteY17747" fmla="*/ 74150 h 6415289"/>
                <a:gd name="connsiteX17748" fmla="*/ 2169286 w 6552172"/>
                <a:gd name="connsiteY17748" fmla="*/ 300210 h 6415289"/>
                <a:gd name="connsiteX17749" fmla="*/ 2165979 w 6552172"/>
                <a:gd name="connsiteY17749" fmla="*/ 297093 h 6415289"/>
                <a:gd name="connsiteX17750" fmla="*/ 2167315 w 6552172"/>
                <a:gd name="connsiteY17750" fmla="*/ 293913 h 6415289"/>
                <a:gd name="connsiteX17751" fmla="*/ 2170622 w 6552172"/>
                <a:gd name="connsiteY17751" fmla="*/ 297093 h 6415289"/>
                <a:gd name="connsiteX17752" fmla="*/ 2170622 w 6552172"/>
                <a:gd name="connsiteY17752" fmla="*/ 297093 h 6415289"/>
                <a:gd name="connsiteX17753" fmla="*/ 2169032 w 6552172"/>
                <a:gd name="connsiteY17753" fmla="*/ 300210 h 6415289"/>
                <a:gd name="connsiteX17754" fmla="*/ 2167505 w 6552172"/>
                <a:gd name="connsiteY17754" fmla="*/ 42601 h 6415289"/>
                <a:gd name="connsiteX17755" fmla="*/ 2170622 w 6552172"/>
                <a:gd name="connsiteY17755" fmla="*/ 37512 h 6415289"/>
                <a:gd name="connsiteX17756" fmla="*/ 2173739 w 6552172"/>
                <a:gd name="connsiteY17756" fmla="*/ 38721 h 6415289"/>
                <a:gd name="connsiteX17757" fmla="*/ 2170622 w 6552172"/>
                <a:gd name="connsiteY17757" fmla="*/ 43809 h 6415289"/>
                <a:gd name="connsiteX17758" fmla="*/ 2167251 w 6552172"/>
                <a:gd name="connsiteY17758" fmla="*/ 42919 h 6415289"/>
                <a:gd name="connsiteX17759" fmla="*/ 2175266 w 6552172"/>
                <a:gd name="connsiteY17759" fmla="*/ 2084390 h 6415289"/>
                <a:gd name="connsiteX17760" fmla="*/ 2180036 w 6552172"/>
                <a:gd name="connsiteY17760" fmla="*/ 2089033 h 6415289"/>
                <a:gd name="connsiteX17761" fmla="*/ 2175393 w 6552172"/>
                <a:gd name="connsiteY17761" fmla="*/ 2093803 h 6415289"/>
                <a:gd name="connsiteX17762" fmla="*/ 2170622 w 6552172"/>
                <a:gd name="connsiteY17762" fmla="*/ 2089160 h 6415289"/>
                <a:gd name="connsiteX17763" fmla="*/ 2170622 w 6552172"/>
                <a:gd name="connsiteY17763" fmla="*/ 2089097 h 6415289"/>
                <a:gd name="connsiteX17764" fmla="*/ 2175011 w 6552172"/>
                <a:gd name="connsiteY17764" fmla="*/ 2084199 h 6415289"/>
                <a:gd name="connsiteX17765" fmla="*/ 2177365 w 6552172"/>
                <a:gd name="connsiteY17765" fmla="*/ 2159192 h 6415289"/>
                <a:gd name="connsiteX17766" fmla="*/ 2179464 w 6552172"/>
                <a:gd name="connsiteY17766" fmla="*/ 2164535 h 6415289"/>
                <a:gd name="connsiteX17767" fmla="*/ 2173739 w 6552172"/>
                <a:gd name="connsiteY17767" fmla="*/ 2158747 h 6415289"/>
                <a:gd name="connsiteX17768" fmla="*/ 2177110 w 6552172"/>
                <a:gd name="connsiteY17768" fmla="*/ 2159001 h 6415289"/>
                <a:gd name="connsiteX17769" fmla="*/ 2182262 w 6552172"/>
                <a:gd name="connsiteY17769" fmla="*/ 3680866 h 6415289"/>
                <a:gd name="connsiteX17770" fmla="*/ 2180863 w 6552172"/>
                <a:gd name="connsiteY17770" fmla="*/ 3686209 h 6415289"/>
                <a:gd name="connsiteX17771" fmla="*/ 2175584 w 6552172"/>
                <a:gd name="connsiteY17771" fmla="*/ 3686209 h 6415289"/>
                <a:gd name="connsiteX17772" fmla="*/ 2182008 w 6552172"/>
                <a:gd name="connsiteY17772" fmla="*/ 3680675 h 6415289"/>
                <a:gd name="connsiteX17773" fmla="*/ 2179909 w 6552172"/>
                <a:gd name="connsiteY17773" fmla="*/ 3667000 h 6415289"/>
                <a:gd name="connsiteX17774" fmla="*/ 2176792 w 6552172"/>
                <a:gd name="connsiteY17774" fmla="*/ 3662292 h 6415289"/>
                <a:gd name="connsiteX17775" fmla="*/ 2179909 w 6552172"/>
                <a:gd name="connsiteY17775" fmla="*/ 3657522 h 6415289"/>
                <a:gd name="connsiteX17776" fmla="*/ 2183026 w 6552172"/>
                <a:gd name="connsiteY17776" fmla="*/ 3662292 h 6415289"/>
                <a:gd name="connsiteX17777" fmla="*/ 2179654 w 6552172"/>
                <a:gd name="connsiteY17777" fmla="*/ 3666809 h 6415289"/>
                <a:gd name="connsiteX17778" fmla="*/ 2181308 w 6552172"/>
                <a:gd name="connsiteY17778" fmla="*/ 542680 h 6415289"/>
                <a:gd name="connsiteX17779" fmla="*/ 2179909 w 6552172"/>
                <a:gd name="connsiteY17779" fmla="*/ 539563 h 6415289"/>
                <a:gd name="connsiteX17780" fmla="*/ 2183216 w 6552172"/>
                <a:gd name="connsiteY17780" fmla="*/ 536383 h 6415289"/>
                <a:gd name="connsiteX17781" fmla="*/ 2183216 w 6552172"/>
                <a:gd name="connsiteY17781" fmla="*/ 536383 h 6415289"/>
                <a:gd name="connsiteX17782" fmla="*/ 2184552 w 6552172"/>
                <a:gd name="connsiteY17782" fmla="*/ 539563 h 6415289"/>
                <a:gd name="connsiteX17783" fmla="*/ 2181054 w 6552172"/>
                <a:gd name="connsiteY17783" fmla="*/ 542489 h 6415289"/>
                <a:gd name="connsiteX17784" fmla="*/ 2177683 w 6552172"/>
                <a:gd name="connsiteY17784" fmla="*/ 457765 h 6415289"/>
                <a:gd name="connsiteX17785" fmla="*/ 2181499 w 6552172"/>
                <a:gd name="connsiteY17785" fmla="*/ 452740 h 6415289"/>
                <a:gd name="connsiteX17786" fmla="*/ 2187860 w 6552172"/>
                <a:gd name="connsiteY17786" fmla="*/ 454839 h 6415289"/>
                <a:gd name="connsiteX17787" fmla="*/ 2177428 w 6552172"/>
                <a:gd name="connsiteY17787" fmla="*/ 457574 h 6415289"/>
                <a:gd name="connsiteX17788" fmla="*/ 2176220 w 6552172"/>
                <a:gd name="connsiteY17788" fmla="*/ 284054 h 6415289"/>
                <a:gd name="connsiteX17789" fmla="*/ 2183662 w 6552172"/>
                <a:gd name="connsiteY17789" fmla="*/ 284054 h 6415289"/>
                <a:gd name="connsiteX17790" fmla="*/ 2179909 w 6552172"/>
                <a:gd name="connsiteY17790" fmla="*/ 287806 h 6415289"/>
                <a:gd name="connsiteX17791" fmla="*/ 2175965 w 6552172"/>
                <a:gd name="connsiteY17791" fmla="*/ 283863 h 6415289"/>
                <a:gd name="connsiteX17792" fmla="*/ 2182262 w 6552172"/>
                <a:gd name="connsiteY17792" fmla="*/ 258992 h 6415289"/>
                <a:gd name="connsiteX17793" fmla="*/ 2183153 w 6552172"/>
                <a:gd name="connsiteY17793" fmla="*/ 246907 h 6415289"/>
                <a:gd name="connsiteX17794" fmla="*/ 2191104 w 6552172"/>
                <a:gd name="connsiteY17794" fmla="*/ 254921 h 6415289"/>
                <a:gd name="connsiteX17795" fmla="*/ 2182008 w 6552172"/>
                <a:gd name="connsiteY17795" fmla="*/ 258801 h 6415289"/>
                <a:gd name="connsiteX17796" fmla="*/ 2184552 w 6552172"/>
                <a:gd name="connsiteY17796" fmla="*/ 155694 h 6415289"/>
                <a:gd name="connsiteX17797" fmla="*/ 2189196 w 6552172"/>
                <a:gd name="connsiteY17797" fmla="*/ 162055 h 6415289"/>
                <a:gd name="connsiteX17798" fmla="*/ 2184552 w 6552172"/>
                <a:gd name="connsiteY17798" fmla="*/ 168416 h 6415289"/>
                <a:gd name="connsiteX17799" fmla="*/ 2179909 w 6552172"/>
                <a:gd name="connsiteY17799" fmla="*/ 162055 h 6415289"/>
                <a:gd name="connsiteX17800" fmla="*/ 2184298 w 6552172"/>
                <a:gd name="connsiteY17800" fmla="*/ 155503 h 6415289"/>
                <a:gd name="connsiteX17801" fmla="*/ 2179909 w 6552172"/>
                <a:gd name="connsiteY17801" fmla="*/ 42410 h 6415289"/>
                <a:gd name="connsiteX17802" fmla="*/ 2183026 w 6552172"/>
                <a:gd name="connsiteY17802" fmla="*/ 39293 h 6415289"/>
                <a:gd name="connsiteX17803" fmla="*/ 2186079 w 6552172"/>
                <a:gd name="connsiteY17803" fmla="*/ 42346 h 6415289"/>
                <a:gd name="connsiteX17804" fmla="*/ 2186079 w 6552172"/>
                <a:gd name="connsiteY17804" fmla="*/ 42410 h 6415289"/>
                <a:gd name="connsiteX17805" fmla="*/ 2183153 w 6552172"/>
                <a:gd name="connsiteY17805" fmla="*/ 45590 h 6415289"/>
                <a:gd name="connsiteX17806" fmla="*/ 2183026 w 6552172"/>
                <a:gd name="connsiteY17806" fmla="*/ 45590 h 6415289"/>
                <a:gd name="connsiteX17807" fmla="*/ 2179654 w 6552172"/>
                <a:gd name="connsiteY17807" fmla="*/ 42753 h 6415289"/>
                <a:gd name="connsiteX17808" fmla="*/ 2179654 w 6552172"/>
                <a:gd name="connsiteY17808" fmla="*/ 42219 h 6415289"/>
                <a:gd name="connsiteX17809" fmla="*/ 2192630 w 6552172"/>
                <a:gd name="connsiteY17809" fmla="*/ 2162373 h 6415289"/>
                <a:gd name="connsiteX17810" fmla="*/ 2194729 w 6552172"/>
                <a:gd name="connsiteY17810" fmla="*/ 2167716 h 6415289"/>
                <a:gd name="connsiteX17811" fmla="*/ 2188941 w 6552172"/>
                <a:gd name="connsiteY17811" fmla="*/ 2161864 h 6415289"/>
                <a:gd name="connsiteX17812" fmla="*/ 2192630 w 6552172"/>
                <a:gd name="connsiteY17812" fmla="*/ 2162182 h 6415289"/>
                <a:gd name="connsiteX17813" fmla="*/ 2191040 w 6552172"/>
                <a:gd name="connsiteY17813" fmla="*/ 2057039 h 6415289"/>
                <a:gd name="connsiteX17814" fmla="*/ 2196765 w 6552172"/>
                <a:gd name="connsiteY17814" fmla="*/ 2049597 h 6415289"/>
                <a:gd name="connsiteX17815" fmla="*/ 2201217 w 6552172"/>
                <a:gd name="connsiteY17815" fmla="*/ 2054300 h 6415289"/>
                <a:gd name="connsiteX17816" fmla="*/ 2201217 w 6552172"/>
                <a:gd name="connsiteY17816" fmla="*/ 2054304 h 6415289"/>
                <a:gd name="connsiteX17817" fmla="*/ 2191040 w 6552172"/>
                <a:gd name="connsiteY17817" fmla="*/ 2057039 h 6415289"/>
                <a:gd name="connsiteX17818" fmla="*/ 2207451 w 6552172"/>
                <a:gd name="connsiteY17818" fmla="*/ 2119756 h 6415289"/>
                <a:gd name="connsiteX17819" fmla="*/ 2216738 w 6552172"/>
                <a:gd name="connsiteY17819" fmla="*/ 2125798 h 6415289"/>
                <a:gd name="connsiteX17820" fmla="*/ 2201853 w 6552172"/>
                <a:gd name="connsiteY17820" fmla="*/ 2124908 h 6415289"/>
                <a:gd name="connsiteX17821" fmla="*/ 2207578 w 6552172"/>
                <a:gd name="connsiteY17821" fmla="*/ 2119756 h 6415289"/>
                <a:gd name="connsiteX17822" fmla="*/ 2204334 w 6552172"/>
                <a:gd name="connsiteY17822" fmla="*/ 2071414 h 6415289"/>
                <a:gd name="connsiteX17823" fmla="*/ 2207451 w 6552172"/>
                <a:gd name="connsiteY17823" fmla="*/ 2070015 h 6415289"/>
                <a:gd name="connsiteX17824" fmla="*/ 2210568 w 6552172"/>
                <a:gd name="connsiteY17824" fmla="*/ 2073386 h 6415289"/>
                <a:gd name="connsiteX17825" fmla="*/ 2207451 w 6552172"/>
                <a:gd name="connsiteY17825" fmla="*/ 2074785 h 6415289"/>
                <a:gd name="connsiteX17826" fmla="*/ 2204461 w 6552172"/>
                <a:gd name="connsiteY17826" fmla="*/ 2071414 h 6415289"/>
                <a:gd name="connsiteX17827" fmla="*/ 2210695 w 6552172"/>
                <a:gd name="connsiteY17827" fmla="*/ 498473 h 6415289"/>
                <a:gd name="connsiteX17828" fmla="*/ 2207578 w 6552172"/>
                <a:gd name="connsiteY17828" fmla="*/ 491349 h 6415289"/>
                <a:gd name="connsiteX17829" fmla="*/ 2210695 w 6552172"/>
                <a:gd name="connsiteY17829" fmla="*/ 488996 h 6415289"/>
                <a:gd name="connsiteX17830" fmla="*/ 2213748 w 6552172"/>
                <a:gd name="connsiteY17830" fmla="*/ 496120 h 6415289"/>
                <a:gd name="connsiteX17831" fmla="*/ 2210695 w 6552172"/>
                <a:gd name="connsiteY17831" fmla="*/ 498473 h 6415289"/>
                <a:gd name="connsiteX17832" fmla="*/ 2212985 w 6552172"/>
                <a:gd name="connsiteY17832" fmla="*/ 326225 h 6415289"/>
                <a:gd name="connsiteX17833" fmla="*/ 2201523 w 6552172"/>
                <a:gd name="connsiteY17833" fmla="*/ 330493 h 6415289"/>
                <a:gd name="connsiteX17834" fmla="*/ 2200263 w 6552172"/>
                <a:gd name="connsiteY17834" fmla="*/ 329787 h 6415289"/>
                <a:gd name="connsiteX17835" fmla="*/ 2207769 w 6552172"/>
                <a:gd name="connsiteY17835" fmla="*/ 322281 h 6415289"/>
                <a:gd name="connsiteX17836" fmla="*/ 2212985 w 6552172"/>
                <a:gd name="connsiteY17836" fmla="*/ 326225 h 6415289"/>
                <a:gd name="connsiteX17837" fmla="*/ 2201853 w 6552172"/>
                <a:gd name="connsiteY17837" fmla="*/ 151560 h 6415289"/>
                <a:gd name="connsiteX17838" fmla="*/ 2202171 w 6552172"/>
                <a:gd name="connsiteY17838" fmla="*/ 136739 h 6415289"/>
                <a:gd name="connsiteX17839" fmla="*/ 2216865 w 6552172"/>
                <a:gd name="connsiteY17839" fmla="*/ 147107 h 6415289"/>
                <a:gd name="connsiteX17840" fmla="*/ 2201853 w 6552172"/>
                <a:gd name="connsiteY17840" fmla="*/ 151560 h 6415289"/>
                <a:gd name="connsiteX17841" fmla="*/ 2200581 w 6552172"/>
                <a:gd name="connsiteY17841" fmla="*/ 107035 h 6415289"/>
                <a:gd name="connsiteX17842" fmla="*/ 2197783 w 6552172"/>
                <a:gd name="connsiteY17842" fmla="*/ 87953 h 6415289"/>
                <a:gd name="connsiteX17843" fmla="*/ 2209423 w 6552172"/>
                <a:gd name="connsiteY17843" fmla="*/ 95776 h 6415289"/>
                <a:gd name="connsiteX17844" fmla="*/ 2213748 w 6552172"/>
                <a:gd name="connsiteY17844" fmla="*/ 108498 h 6415289"/>
                <a:gd name="connsiteX17845" fmla="*/ 2200581 w 6552172"/>
                <a:gd name="connsiteY17845" fmla="*/ 107035 h 6415289"/>
                <a:gd name="connsiteX17846" fmla="*/ 2196192 w 6552172"/>
                <a:gd name="connsiteY17846" fmla="*/ 2141955 h 6415289"/>
                <a:gd name="connsiteX17847" fmla="*/ 2207578 w 6552172"/>
                <a:gd name="connsiteY17847" fmla="*/ 2150669 h 6415289"/>
                <a:gd name="connsiteX17848" fmla="*/ 2204843 w 6552172"/>
                <a:gd name="connsiteY17848" fmla="*/ 2153468 h 6415289"/>
                <a:gd name="connsiteX17849" fmla="*/ 2196192 w 6552172"/>
                <a:gd name="connsiteY17849" fmla="*/ 2141955 h 6415289"/>
                <a:gd name="connsiteX17850" fmla="*/ 2204270 w 6552172"/>
                <a:gd name="connsiteY17850" fmla="*/ 2285389 h 6415289"/>
                <a:gd name="connsiteX17851" fmla="*/ 2205415 w 6552172"/>
                <a:gd name="connsiteY17851" fmla="*/ 2293976 h 6415289"/>
                <a:gd name="connsiteX17852" fmla="*/ 2196956 w 6552172"/>
                <a:gd name="connsiteY17852" fmla="*/ 2292958 h 6415289"/>
                <a:gd name="connsiteX17853" fmla="*/ 2204270 w 6552172"/>
                <a:gd name="connsiteY17853" fmla="*/ 2285325 h 6415289"/>
                <a:gd name="connsiteX17854" fmla="*/ 2201345 w 6552172"/>
                <a:gd name="connsiteY17854" fmla="*/ 6078537 h 6415289"/>
                <a:gd name="connsiteX17855" fmla="*/ 2204461 w 6552172"/>
                <a:gd name="connsiteY17855" fmla="*/ 6081845 h 6415289"/>
                <a:gd name="connsiteX17856" fmla="*/ 2201345 w 6552172"/>
                <a:gd name="connsiteY17856" fmla="*/ 6083244 h 6415289"/>
                <a:gd name="connsiteX17857" fmla="*/ 2198291 w 6552172"/>
                <a:gd name="connsiteY17857" fmla="*/ 6079936 h 6415289"/>
                <a:gd name="connsiteX17858" fmla="*/ 2201345 w 6552172"/>
                <a:gd name="connsiteY17858" fmla="*/ 6078474 h 6415289"/>
                <a:gd name="connsiteX17859" fmla="*/ 2198864 w 6552172"/>
                <a:gd name="connsiteY17859" fmla="*/ 4410186 h 6415289"/>
                <a:gd name="connsiteX17860" fmla="*/ 2205091 w 6552172"/>
                <a:gd name="connsiteY17860" fmla="*/ 4405154 h 6415289"/>
                <a:gd name="connsiteX17861" fmla="*/ 2210122 w 6552172"/>
                <a:gd name="connsiteY17861" fmla="*/ 4410186 h 6415289"/>
                <a:gd name="connsiteX17862" fmla="*/ 2204461 w 6552172"/>
                <a:gd name="connsiteY17862" fmla="*/ 4415656 h 6415289"/>
                <a:gd name="connsiteX17863" fmla="*/ 2198864 w 6552172"/>
                <a:gd name="connsiteY17863" fmla="*/ 4410122 h 6415289"/>
                <a:gd name="connsiteX17864" fmla="*/ 2207578 w 6552172"/>
                <a:gd name="connsiteY17864" fmla="*/ 3292481 h 6415289"/>
                <a:gd name="connsiteX17865" fmla="*/ 2210695 w 6552172"/>
                <a:gd name="connsiteY17865" fmla="*/ 3289364 h 6415289"/>
                <a:gd name="connsiteX17866" fmla="*/ 2213811 w 6552172"/>
                <a:gd name="connsiteY17866" fmla="*/ 3292481 h 6415289"/>
                <a:gd name="connsiteX17867" fmla="*/ 2210695 w 6552172"/>
                <a:gd name="connsiteY17867" fmla="*/ 3295597 h 6415289"/>
                <a:gd name="connsiteX17868" fmla="*/ 2207578 w 6552172"/>
                <a:gd name="connsiteY17868" fmla="*/ 3292481 h 6415289"/>
                <a:gd name="connsiteX17869" fmla="*/ 2207578 w 6552172"/>
                <a:gd name="connsiteY17869" fmla="*/ 3292417 h 6415289"/>
                <a:gd name="connsiteX17870" fmla="*/ 2216865 w 6552172"/>
                <a:gd name="connsiteY17870" fmla="*/ 6070650 h 6415289"/>
                <a:gd name="connsiteX17871" fmla="*/ 2220109 w 6552172"/>
                <a:gd name="connsiteY17871" fmla="*/ 6073767 h 6415289"/>
                <a:gd name="connsiteX17872" fmla="*/ 2216992 w 6552172"/>
                <a:gd name="connsiteY17872" fmla="*/ 6077011 h 6415289"/>
                <a:gd name="connsiteX17873" fmla="*/ 2213748 w 6552172"/>
                <a:gd name="connsiteY17873" fmla="*/ 6073894 h 6415289"/>
                <a:gd name="connsiteX17874" fmla="*/ 2213748 w 6552172"/>
                <a:gd name="connsiteY17874" fmla="*/ 6073830 h 6415289"/>
                <a:gd name="connsiteX17875" fmla="*/ 2216738 w 6552172"/>
                <a:gd name="connsiteY17875" fmla="*/ 6070586 h 6415289"/>
                <a:gd name="connsiteX17876" fmla="*/ 2216865 w 6552172"/>
                <a:gd name="connsiteY17876" fmla="*/ 6070586 h 6415289"/>
                <a:gd name="connsiteX17877" fmla="*/ 2219791 w 6552172"/>
                <a:gd name="connsiteY17877" fmla="*/ 6363243 h 6415289"/>
                <a:gd name="connsiteX17878" fmla="*/ 2224625 w 6552172"/>
                <a:gd name="connsiteY17878" fmla="*/ 6366423 h 6415289"/>
                <a:gd name="connsiteX17879" fmla="*/ 2221699 w 6552172"/>
                <a:gd name="connsiteY17879" fmla="*/ 6369540 h 6415289"/>
                <a:gd name="connsiteX17880" fmla="*/ 2216865 w 6552172"/>
                <a:gd name="connsiteY17880" fmla="*/ 6366423 h 6415289"/>
                <a:gd name="connsiteX17881" fmla="*/ 2219721 w 6552172"/>
                <a:gd name="connsiteY17881" fmla="*/ 6363185 h 6415289"/>
                <a:gd name="connsiteX17882" fmla="*/ 2219791 w 6552172"/>
                <a:gd name="connsiteY17882" fmla="*/ 6363179 h 6415289"/>
                <a:gd name="connsiteX17883" fmla="*/ 2218582 w 6552172"/>
                <a:gd name="connsiteY17883" fmla="*/ 2166062 h 6415289"/>
                <a:gd name="connsiteX17884" fmla="*/ 2213748 w 6552172"/>
                <a:gd name="connsiteY17884" fmla="*/ 2162881 h 6415289"/>
                <a:gd name="connsiteX17885" fmla="*/ 2216674 w 6552172"/>
                <a:gd name="connsiteY17885" fmla="*/ 2159765 h 6415289"/>
                <a:gd name="connsiteX17886" fmla="*/ 2221508 w 6552172"/>
                <a:gd name="connsiteY17886" fmla="*/ 2162881 h 6415289"/>
                <a:gd name="connsiteX17887" fmla="*/ 2218582 w 6552172"/>
                <a:gd name="connsiteY17887" fmla="*/ 2165998 h 6415289"/>
                <a:gd name="connsiteX17888" fmla="*/ 2212730 w 6552172"/>
                <a:gd name="connsiteY17888" fmla="*/ 307652 h 6415289"/>
                <a:gd name="connsiteX17889" fmla="*/ 2215338 w 6552172"/>
                <a:gd name="connsiteY17889" fmla="*/ 300273 h 6415289"/>
                <a:gd name="connsiteX17890" fmla="*/ 2219981 w 6552172"/>
                <a:gd name="connsiteY17890" fmla="*/ 305044 h 6415289"/>
                <a:gd name="connsiteX17891" fmla="*/ 2219981 w 6552172"/>
                <a:gd name="connsiteY17891" fmla="*/ 305044 h 6415289"/>
                <a:gd name="connsiteX17892" fmla="*/ 2212730 w 6552172"/>
                <a:gd name="connsiteY17892" fmla="*/ 307588 h 6415289"/>
                <a:gd name="connsiteX17893" fmla="*/ 2215338 w 6552172"/>
                <a:gd name="connsiteY17893" fmla="*/ 127262 h 6415289"/>
                <a:gd name="connsiteX17894" fmla="*/ 2207578 w 6552172"/>
                <a:gd name="connsiteY17894" fmla="*/ 125672 h 6415289"/>
                <a:gd name="connsiteX17895" fmla="*/ 2213939 w 6552172"/>
                <a:gd name="connsiteY17895" fmla="*/ 117784 h 6415289"/>
                <a:gd name="connsiteX17896" fmla="*/ 2220300 w 6552172"/>
                <a:gd name="connsiteY17896" fmla="*/ 114477 h 6415289"/>
                <a:gd name="connsiteX17897" fmla="*/ 2223416 w 6552172"/>
                <a:gd name="connsiteY17897" fmla="*/ 113077 h 6415289"/>
                <a:gd name="connsiteX17898" fmla="*/ 2222017 w 6552172"/>
                <a:gd name="connsiteY17898" fmla="*/ 120965 h 6415289"/>
                <a:gd name="connsiteX17899" fmla="*/ 2215338 w 6552172"/>
                <a:gd name="connsiteY17899" fmla="*/ 127198 h 6415289"/>
                <a:gd name="connsiteX17900" fmla="*/ 2235565 w 6552172"/>
                <a:gd name="connsiteY17900" fmla="*/ 215930 h 6415289"/>
                <a:gd name="connsiteX17901" fmla="*/ 2229204 w 6552172"/>
                <a:gd name="connsiteY17901" fmla="*/ 220701 h 6415289"/>
                <a:gd name="connsiteX17902" fmla="*/ 2223989 w 6552172"/>
                <a:gd name="connsiteY17902" fmla="*/ 217457 h 6415289"/>
                <a:gd name="connsiteX17903" fmla="*/ 2235565 w 6552172"/>
                <a:gd name="connsiteY17903" fmla="*/ 215930 h 6415289"/>
                <a:gd name="connsiteX17904" fmla="*/ 2228441 w 6552172"/>
                <a:gd name="connsiteY17904" fmla="*/ 137757 h 6415289"/>
                <a:gd name="connsiteX17905" fmla="*/ 2232703 w 6552172"/>
                <a:gd name="connsiteY17905" fmla="*/ 130315 h 6415289"/>
                <a:gd name="connsiteX17906" fmla="*/ 2235565 w 6552172"/>
                <a:gd name="connsiteY17906" fmla="*/ 135022 h 6415289"/>
                <a:gd name="connsiteX17907" fmla="*/ 2228314 w 6552172"/>
                <a:gd name="connsiteY17907" fmla="*/ 137757 h 6415289"/>
                <a:gd name="connsiteX17908" fmla="*/ 2218519 w 6552172"/>
                <a:gd name="connsiteY17908" fmla="*/ 10543 h 6415289"/>
                <a:gd name="connsiteX17909" fmla="*/ 2223225 w 6552172"/>
                <a:gd name="connsiteY17909" fmla="*/ 19957 h 6415289"/>
                <a:gd name="connsiteX17910" fmla="*/ 2216865 w 6552172"/>
                <a:gd name="connsiteY17910" fmla="*/ 21356 h 6415289"/>
                <a:gd name="connsiteX17911" fmla="*/ 2218391 w 6552172"/>
                <a:gd name="connsiteY17911" fmla="*/ 11115 h 6415289"/>
                <a:gd name="connsiteX17912" fmla="*/ 2217374 w 6552172"/>
                <a:gd name="connsiteY17912" fmla="*/ 35986 h 6415289"/>
                <a:gd name="connsiteX17913" fmla="*/ 2217374 w 6552172"/>
                <a:gd name="connsiteY17913" fmla="*/ 45272 h 6415289"/>
                <a:gd name="connsiteX17914" fmla="*/ 2224879 w 6552172"/>
                <a:gd name="connsiteY17914" fmla="*/ 49979 h 6415289"/>
                <a:gd name="connsiteX17915" fmla="*/ 2231240 w 6552172"/>
                <a:gd name="connsiteY17915" fmla="*/ 56976 h 6415289"/>
                <a:gd name="connsiteX17916" fmla="*/ 2213430 w 6552172"/>
                <a:gd name="connsiteY17916" fmla="*/ 54877 h 6415289"/>
                <a:gd name="connsiteX17917" fmla="*/ 2217246 w 6552172"/>
                <a:gd name="connsiteY17917" fmla="*/ 35922 h 6415289"/>
                <a:gd name="connsiteX17918" fmla="*/ 2204652 w 6552172"/>
                <a:gd name="connsiteY17918" fmla="*/ 39166 h 6415289"/>
                <a:gd name="connsiteX17919" fmla="*/ 2202489 w 6552172"/>
                <a:gd name="connsiteY17919" fmla="*/ 34014 h 6415289"/>
                <a:gd name="connsiteX17920" fmla="*/ 2208405 w 6552172"/>
                <a:gd name="connsiteY17920" fmla="*/ 35350 h 6415289"/>
                <a:gd name="connsiteX17921" fmla="*/ 2204461 w 6552172"/>
                <a:gd name="connsiteY17921" fmla="*/ 39102 h 6415289"/>
                <a:gd name="connsiteX17922" fmla="*/ 2171958 w 6552172"/>
                <a:gd name="connsiteY17922" fmla="*/ 14296 h 6415289"/>
                <a:gd name="connsiteX17923" fmla="*/ 2184679 w 6552172"/>
                <a:gd name="connsiteY17923" fmla="*/ 16077 h 6415289"/>
                <a:gd name="connsiteX17924" fmla="*/ 2199754 w 6552172"/>
                <a:gd name="connsiteY17924" fmla="*/ 19893 h 6415289"/>
                <a:gd name="connsiteX17925" fmla="*/ 2199754 w 6552172"/>
                <a:gd name="connsiteY17925" fmla="*/ 29625 h 6415289"/>
                <a:gd name="connsiteX17926" fmla="*/ 2195111 w 6552172"/>
                <a:gd name="connsiteY17926" fmla="*/ 34395 h 6415289"/>
                <a:gd name="connsiteX17927" fmla="*/ 2195111 w 6552172"/>
                <a:gd name="connsiteY17927" fmla="*/ 34395 h 6415289"/>
                <a:gd name="connsiteX17928" fmla="*/ 2185697 w 6552172"/>
                <a:gd name="connsiteY17928" fmla="*/ 34395 h 6415289"/>
                <a:gd name="connsiteX17929" fmla="*/ 2177301 w 6552172"/>
                <a:gd name="connsiteY17929" fmla="*/ 31215 h 6415289"/>
                <a:gd name="connsiteX17930" fmla="*/ 2170940 w 6552172"/>
                <a:gd name="connsiteY17930" fmla="*/ 26635 h 6415289"/>
                <a:gd name="connsiteX17931" fmla="*/ 2165025 w 6552172"/>
                <a:gd name="connsiteY17931" fmla="*/ 20275 h 6415289"/>
                <a:gd name="connsiteX17932" fmla="*/ 2160763 w 6552172"/>
                <a:gd name="connsiteY17932" fmla="*/ 15568 h 6415289"/>
                <a:gd name="connsiteX17933" fmla="*/ 2171958 w 6552172"/>
                <a:gd name="connsiteY17933" fmla="*/ 14296 h 6415289"/>
                <a:gd name="connsiteX17934" fmla="*/ 2160890 w 6552172"/>
                <a:gd name="connsiteY17934" fmla="*/ 105127 h 6415289"/>
                <a:gd name="connsiteX17935" fmla="*/ 2162099 w 6552172"/>
                <a:gd name="connsiteY17935" fmla="*/ 109897 h 6415289"/>
                <a:gd name="connsiteX17936" fmla="*/ 2159046 w 6552172"/>
                <a:gd name="connsiteY17936" fmla="*/ 114604 h 6415289"/>
                <a:gd name="connsiteX17937" fmla="*/ 2157837 w 6552172"/>
                <a:gd name="connsiteY17937" fmla="*/ 109897 h 6415289"/>
                <a:gd name="connsiteX17938" fmla="*/ 2161018 w 6552172"/>
                <a:gd name="connsiteY17938" fmla="*/ 105127 h 6415289"/>
                <a:gd name="connsiteX17939" fmla="*/ 2157265 w 6552172"/>
                <a:gd name="connsiteY17939" fmla="*/ 156521 h 6415289"/>
                <a:gd name="connsiteX17940" fmla="*/ 2163180 w 6552172"/>
                <a:gd name="connsiteY17940" fmla="*/ 156521 h 6415289"/>
                <a:gd name="connsiteX17941" fmla="*/ 2159109 w 6552172"/>
                <a:gd name="connsiteY17941" fmla="*/ 158111 h 6415289"/>
                <a:gd name="connsiteX17942" fmla="*/ 2157392 w 6552172"/>
                <a:gd name="connsiteY17942" fmla="*/ 156521 h 6415289"/>
                <a:gd name="connsiteX17943" fmla="*/ 2154721 w 6552172"/>
                <a:gd name="connsiteY17943" fmla="*/ 358410 h 6415289"/>
                <a:gd name="connsiteX17944" fmla="*/ 2157837 w 6552172"/>
                <a:gd name="connsiteY17944" fmla="*/ 361781 h 6415289"/>
                <a:gd name="connsiteX17945" fmla="*/ 2154721 w 6552172"/>
                <a:gd name="connsiteY17945" fmla="*/ 363181 h 6415289"/>
                <a:gd name="connsiteX17946" fmla="*/ 2151604 w 6552172"/>
                <a:gd name="connsiteY17946" fmla="*/ 359810 h 6415289"/>
                <a:gd name="connsiteX17947" fmla="*/ 2154848 w 6552172"/>
                <a:gd name="connsiteY17947" fmla="*/ 358410 h 6415289"/>
                <a:gd name="connsiteX17948" fmla="*/ 2151604 w 6552172"/>
                <a:gd name="connsiteY17948" fmla="*/ 2063781 h 6415289"/>
                <a:gd name="connsiteX17949" fmla="*/ 2144416 w 6552172"/>
                <a:gd name="connsiteY17949" fmla="*/ 2066389 h 6415289"/>
                <a:gd name="connsiteX17950" fmla="*/ 2146960 w 6552172"/>
                <a:gd name="connsiteY17950" fmla="*/ 2059011 h 6415289"/>
                <a:gd name="connsiteX17951" fmla="*/ 2151731 w 6552172"/>
                <a:gd name="connsiteY17951" fmla="*/ 2063654 h 6415289"/>
                <a:gd name="connsiteX17952" fmla="*/ 2151731 w 6552172"/>
                <a:gd name="connsiteY17952" fmla="*/ 2063781 h 6415289"/>
                <a:gd name="connsiteX17953" fmla="*/ 2145625 w 6552172"/>
                <a:gd name="connsiteY17953" fmla="*/ 385189 h 6415289"/>
                <a:gd name="connsiteX17954" fmla="*/ 2146960 w 6552172"/>
                <a:gd name="connsiteY17954" fmla="*/ 388306 h 6415289"/>
                <a:gd name="connsiteX17955" fmla="*/ 2143716 w 6552172"/>
                <a:gd name="connsiteY17955" fmla="*/ 391486 h 6415289"/>
                <a:gd name="connsiteX17956" fmla="*/ 2142317 w 6552172"/>
                <a:gd name="connsiteY17956" fmla="*/ 388306 h 6415289"/>
                <a:gd name="connsiteX17957" fmla="*/ 2145682 w 6552172"/>
                <a:gd name="connsiteY17957" fmla="*/ 385183 h 6415289"/>
                <a:gd name="connsiteX17958" fmla="*/ 2145752 w 6552172"/>
                <a:gd name="connsiteY17958" fmla="*/ 385189 h 6415289"/>
                <a:gd name="connsiteX17959" fmla="*/ 2139264 w 6552172"/>
                <a:gd name="connsiteY17959" fmla="*/ 232532 h 6415289"/>
                <a:gd name="connsiteX17960" fmla="*/ 2141109 w 6552172"/>
                <a:gd name="connsiteY17960" fmla="*/ 215994 h 6415289"/>
                <a:gd name="connsiteX17961" fmla="*/ 2145879 w 6552172"/>
                <a:gd name="connsiteY17961" fmla="*/ 225980 h 6415289"/>
                <a:gd name="connsiteX17962" fmla="*/ 2139518 w 6552172"/>
                <a:gd name="connsiteY17962" fmla="*/ 232722 h 6415289"/>
                <a:gd name="connsiteX17963" fmla="*/ 2135702 w 6552172"/>
                <a:gd name="connsiteY17963" fmla="*/ 59520 h 6415289"/>
                <a:gd name="connsiteX17964" fmla="*/ 2148423 w 6552172"/>
                <a:gd name="connsiteY17964" fmla="*/ 70715 h 6415289"/>
                <a:gd name="connsiteX17965" fmla="*/ 2142699 w 6552172"/>
                <a:gd name="connsiteY17965" fmla="*/ 79811 h 6415289"/>
                <a:gd name="connsiteX17966" fmla="*/ 2135002 w 6552172"/>
                <a:gd name="connsiteY17966" fmla="*/ 77712 h 6415289"/>
                <a:gd name="connsiteX17967" fmla="*/ 2135956 w 6552172"/>
                <a:gd name="connsiteY17967" fmla="*/ 59711 h 6415289"/>
                <a:gd name="connsiteX17968" fmla="*/ 2135257 w 6552172"/>
                <a:gd name="connsiteY17968" fmla="*/ 138393 h 6415289"/>
                <a:gd name="connsiteX17969" fmla="*/ 2144543 w 6552172"/>
                <a:gd name="connsiteY17969" fmla="*/ 134577 h 6415289"/>
                <a:gd name="connsiteX17970" fmla="*/ 2142444 w 6552172"/>
                <a:gd name="connsiteY17970" fmla="*/ 145772 h 6415289"/>
                <a:gd name="connsiteX17971" fmla="*/ 2131886 w 6552172"/>
                <a:gd name="connsiteY17971" fmla="*/ 146917 h 6415289"/>
                <a:gd name="connsiteX17972" fmla="*/ 2135511 w 6552172"/>
                <a:gd name="connsiteY17972" fmla="*/ 138330 h 6415289"/>
                <a:gd name="connsiteX17973" fmla="*/ 2126733 w 6552172"/>
                <a:gd name="connsiteY17973" fmla="*/ 12133 h 6415289"/>
                <a:gd name="connsiteX17974" fmla="*/ 2129786 w 6552172"/>
                <a:gd name="connsiteY17974" fmla="*/ 15123 h 6415289"/>
                <a:gd name="connsiteX17975" fmla="*/ 2126733 w 6552172"/>
                <a:gd name="connsiteY17975" fmla="*/ 20020 h 6415289"/>
                <a:gd name="connsiteX17976" fmla="*/ 2123617 w 6552172"/>
                <a:gd name="connsiteY17976" fmla="*/ 17031 h 6415289"/>
                <a:gd name="connsiteX17977" fmla="*/ 2123617 w 6552172"/>
                <a:gd name="connsiteY17977" fmla="*/ 17031 h 6415289"/>
                <a:gd name="connsiteX17978" fmla="*/ 2126988 w 6552172"/>
                <a:gd name="connsiteY17978" fmla="*/ 12324 h 6415289"/>
                <a:gd name="connsiteX17979" fmla="*/ 2125270 w 6552172"/>
                <a:gd name="connsiteY17979" fmla="*/ 164154 h 6415289"/>
                <a:gd name="connsiteX17980" fmla="*/ 2138373 w 6552172"/>
                <a:gd name="connsiteY17980" fmla="*/ 165744 h 6415289"/>
                <a:gd name="connsiteX17981" fmla="*/ 2138373 w 6552172"/>
                <a:gd name="connsiteY17981" fmla="*/ 176049 h 6415289"/>
                <a:gd name="connsiteX17982" fmla="*/ 2131313 w 6552172"/>
                <a:gd name="connsiteY17982" fmla="*/ 177639 h 6415289"/>
                <a:gd name="connsiteX17983" fmla="*/ 2123171 w 6552172"/>
                <a:gd name="connsiteY17983" fmla="*/ 174204 h 6415289"/>
                <a:gd name="connsiteX17984" fmla="*/ 2125525 w 6552172"/>
                <a:gd name="connsiteY17984" fmla="*/ 164345 h 6415289"/>
                <a:gd name="connsiteX17985" fmla="*/ 2133857 w 6552172"/>
                <a:gd name="connsiteY17985" fmla="*/ 454521 h 6415289"/>
                <a:gd name="connsiteX17986" fmla="*/ 2128578 w 6552172"/>
                <a:gd name="connsiteY17986" fmla="*/ 454521 h 6415289"/>
                <a:gd name="connsiteX17987" fmla="*/ 2134939 w 6552172"/>
                <a:gd name="connsiteY17987" fmla="*/ 449050 h 6415289"/>
                <a:gd name="connsiteX17988" fmla="*/ 2134112 w 6552172"/>
                <a:gd name="connsiteY17988" fmla="*/ 454711 h 6415289"/>
                <a:gd name="connsiteX17989" fmla="*/ 2106570 w 6552172"/>
                <a:gd name="connsiteY17989" fmla="*/ 7362 h 6415289"/>
                <a:gd name="connsiteX17990" fmla="*/ 2114266 w 6552172"/>
                <a:gd name="connsiteY17990" fmla="*/ 9207 h 6415289"/>
                <a:gd name="connsiteX17991" fmla="*/ 2109496 w 6552172"/>
                <a:gd name="connsiteY17991" fmla="*/ 10606 h 6415289"/>
                <a:gd name="connsiteX17992" fmla="*/ 2106824 w 6552172"/>
                <a:gd name="connsiteY17992" fmla="*/ 7553 h 6415289"/>
                <a:gd name="connsiteX17993" fmla="*/ 2103707 w 6552172"/>
                <a:gd name="connsiteY17993" fmla="*/ 19003 h 6415289"/>
                <a:gd name="connsiteX17994" fmla="*/ 2107397 w 6552172"/>
                <a:gd name="connsiteY17994" fmla="*/ 29943 h 6415289"/>
                <a:gd name="connsiteX17995" fmla="*/ 2090286 w 6552172"/>
                <a:gd name="connsiteY17995" fmla="*/ 24409 h 6415289"/>
                <a:gd name="connsiteX17996" fmla="*/ 2103962 w 6552172"/>
                <a:gd name="connsiteY17996" fmla="*/ 19193 h 6415289"/>
                <a:gd name="connsiteX17997" fmla="*/ 2094357 w 6552172"/>
                <a:gd name="connsiteY17997" fmla="*/ 2747749 h 6415289"/>
                <a:gd name="connsiteX17998" fmla="*/ 2091050 w 6552172"/>
                <a:gd name="connsiteY17998" fmla="*/ 2744632 h 6415289"/>
                <a:gd name="connsiteX17999" fmla="*/ 2092449 w 6552172"/>
                <a:gd name="connsiteY17999" fmla="*/ 2741452 h 6415289"/>
                <a:gd name="connsiteX18000" fmla="*/ 2095693 w 6552172"/>
                <a:gd name="connsiteY18000" fmla="*/ 2744569 h 6415289"/>
                <a:gd name="connsiteX18001" fmla="*/ 2095693 w 6552172"/>
                <a:gd name="connsiteY18001" fmla="*/ 2744632 h 6415289"/>
                <a:gd name="connsiteX18002" fmla="*/ 2094612 w 6552172"/>
                <a:gd name="connsiteY18002" fmla="*/ 2748067 h 6415289"/>
                <a:gd name="connsiteX18003" fmla="*/ 2095693 w 6552172"/>
                <a:gd name="connsiteY18003" fmla="*/ 6246524 h 6415289"/>
                <a:gd name="connsiteX18004" fmla="*/ 2094357 w 6552172"/>
                <a:gd name="connsiteY18004" fmla="*/ 6249640 h 6415289"/>
                <a:gd name="connsiteX18005" fmla="*/ 2091050 w 6552172"/>
                <a:gd name="connsiteY18005" fmla="*/ 6246524 h 6415289"/>
                <a:gd name="connsiteX18006" fmla="*/ 2092449 w 6552172"/>
                <a:gd name="connsiteY18006" fmla="*/ 6243343 h 6415289"/>
                <a:gd name="connsiteX18007" fmla="*/ 2095947 w 6552172"/>
                <a:gd name="connsiteY18007" fmla="*/ 6246168 h 6415289"/>
                <a:gd name="connsiteX18008" fmla="*/ 2095947 w 6552172"/>
                <a:gd name="connsiteY18008" fmla="*/ 6246842 h 6415289"/>
                <a:gd name="connsiteX18009" fmla="*/ 2092640 w 6552172"/>
                <a:gd name="connsiteY18009" fmla="*/ 4136993 h 6415289"/>
                <a:gd name="connsiteX18010" fmla="*/ 2087933 w 6552172"/>
                <a:gd name="connsiteY18010" fmla="*/ 4141572 h 6415289"/>
                <a:gd name="connsiteX18011" fmla="*/ 2087933 w 6552172"/>
                <a:gd name="connsiteY18011" fmla="*/ 4141572 h 6415289"/>
                <a:gd name="connsiteX18012" fmla="*/ 2083353 w 6552172"/>
                <a:gd name="connsiteY18012" fmla="*/ 4138774 h 6415289"/>
                <a:gd name="connsiteX18013" fmla="*/ 2087933 w 6552172"/>
                <a:gd name="connsiteY18013" fmla="*/ 4134194 h 6415289"/>
                <a:gd name="connsiteX18014" fmla="*/ 2092894 w 6552172"/>
                <a:gd name="connsiteY18014" fmla="*/ 4137311 h 6415289"/>
                <a:gd name="connsiteX18015" fmla="*/ 2086279 w 6552172"/>
                <a:gd name="connsiteY18015" fmla="*/ 74977 h 6415289"/>
                <a:gd name="connsiteX18016" fmla="*/ 2093912 w 6552172"/>
                <a:gd name="connsiteY18016" fmla="*/ 76758 h 6415289"/>
                <a:gd name="connsiteX18017" fmla="*/ 2087551 w 6552172"/>
                <a:gd name="connsiteY18017" fmla="*/ 79684 h 6415289"/>
                <a:gd name="connsiteX18018" fmla="*/ 2086661 w 6552172"/>
                <a:gd name="connsiteY18018" fmla="*/ 75295 h 6415289"/>
                <a:gd name="connsiteX18019" fmla="*/ 2086279 w 6552172"/>
                <a:gd name="connsiteY18019" fmla="*/ 51442 h 6415289"/>
                <a:gd name="connsiteX18020" fmla="*/ 2093848 w 6552172"/>
                <a:gd name="connsiteY18020" fmla="*/ 47817 h 6415289"/>
                <a:gd name="connsiteX18021" fmla="*/ 2090923 w 6552172"/>
                <a:gd name="connsiteY18021" fmla="*/ 52523 h 6415289"/>
                <a:gd name="connsiteX18022" fmla="*/ 2086661 w 6552172"/>
                <a:gd name="connsiteY18022" fmla="*/ 51760 h 6415289"/>
                <a:gd name="connsiteX18023" fmla="*/ 2093530 w 6552172"/>
                <a:gd name="connsiteY18023" fmla="*/ 218093 h 6415289"/>
                <a:gd name="connsiteX18024" fmla="*/ 2099891 w 6552172"/>
                <a:gd name="connsiteY18024" fmla="*/ 226298 h 6415289"/>
                <a:gd name="connsiteX18025" fmla="*/ 2089587 w 6552172"/>
                <a:gd name="connsiteY18025" fmla="*/ 224390 h 6415289"/>
                <a:gd name="connsiteX18026" fmla="*/ 2093912 w 6552172"/>
                <a:gd name="connsiteY18026" fmla="*/ 218411 h 6415289"/>
                <a:gd name="connsiteX18027" fmla="*/ 2098047 w 6552172"/>
                <a:gd name="connsiteY18027" fmla="*/ 243536 h 6415289"/>
                <a:gd name="connsiteX18028" fmla="*/ 2094294 w 6552172"/>
                <a:gd name="connsiteY18028" fmla="*/ 243536 h 6415289"/>
                <a:gd name="connsiteX18029" fmla="*/ 2097474 w 6552172"/>
                <a:gd name="connsiteY18029" fmla="*/ 237620 h 6415289"/>
                <a:gd name="connsiteX18030" fmla="*/ 2098428 w 6552172"/>
                <a:gd name="connsiteY18030" fmla="*/ 244045 h 6415289"/>
                <a:gd name="connsiteX18031" fmla="*/ 2093721 w 6552172"/>
                <a:gd name="connsiteY18031" fmla="*/ 367124 h 6415289"/>
                <a:gd name="connsiteX18032" fmla="*/ 2095566 w 6552172"/>
                <a:gd name="connsiteY18032" fmla="*/ 360764 h 6415289"/>
                <a:gd name="connsiteX18033" fmla="*/ 2098683 w 6552172"/>
                <a:gd name="connsiteY18033" fmla="*/ 359428 h 6415289"/>
                <a:gd name="connsiteX18034" fmla="*/ 2101799 w 6552172"/>
                <a:gd name="connsiteY18034" fmla="*/ 365789 h 6415289"/>
                <a:gd name="connsiteX18035" fmla="*/ 2096774 w 6552172"/>
                <a:gd name="connsiteY18035" fmla="*/ 372149 h 6415289"/>
                <a:gd name="connsiteX18036" fmla="*/ 2094103 w 6552172"/>
                <a:gd name="connsiteY18036" fmla="*/ 367633 h 6415289"/>
                <a:gd name="connsiteX18037" fmla="*/ 2047606 w 6552172"/>
                <a:gd name="connsiteY18037" fmla="*/ 19702 h 6415289"/>
                <a:gd name="connsiteX18038" fmla="*/ 2061091 w 6552172"/>
                <a:gd name="connsiteY18038" fmla="*/ 16140 h 6415289"/>
                <a:gd name="connsiteX18039" fmla="*/ 2076674 w 6552172"/>
                <a:gd name="connsiteY18039" fmla="*/ 19957 h 6415289"/>
                <a:gd name="connsiteX18040" fmla="*/ 2081191 w 6552172"/>
                <a:gd name="connsiteY18040" fmla="*/ 31406 h 6415289"/>
                <a:gd name="connsiteX18041" fmla="*/ 2079537 w 6552172"/>
                <a:gd name="connsiteY18041" fmla="*/ 35413 h 6415289"/>
                <a:gd name="connsiteX18042" fmla="*/ 2083226 w 6552172"/>
                <a:gd name="connsiteY18042" fmla="*/ 40184 h 6415289"/>
                <a:gd name="connsiteX18043" fmla="*/ 2080236 w 6552172"/>
                <a:gd name="connsiteY18043" fmla="*/ 44891 h 6415289"/>
                <a:gd name="connsiteX18044" fmla="*/ 2070759 w 6552172"/>
                <a:gd name="connsiteY18044" fmla="*/ 27335 h 6415289"/>
                <a:gd name="connsiteX18045" fmla="*/ 2064398 w 6552172"/>
                <a:gd name="connsiteY18045" fmla="*/ 30325 h 6415289"/>
                <a:gd name="connsiteX18046" fmla="*/ 2044934 w 6552172"/>
                <a:gd name="connsiteY18046" fmla="*/ 32805 h 6415289"/>
                <a:gd name="connsiteX18047" fmla="*/ 2047988 w 6552172"/>
                <a:gd name="connsiteY18047" fmla="*/ 20211 h 6415289"/>
                <a:gd name="connsiteX18048" fmla="*/ 2051168 w 6552172"/>
                <a:gd name="connsiteY18048" fmla="*/ 277311 h 6415289"/>
                <a:gd name="connsiteX18049" fmla="*/ 2044807 w 6552172"/>
                <a:gd name="connsiteY18049" fmla="*/ 276293 h 6415289"/>
                <a:gd name="connsiteX18050" fmla="*/ 2052504 w 6552172"/>
                <a:gd name="connsiteY18050" fmla="*/ 270569 h 6415289"/>
                <a:gd name="connsiteX18051" fmla="*/ 2051550 w 6552172"/>
                <a:gd name="connsiteY18051" fmla="*/ 277820 h 6415289"/>
                <a:gd name="connsiteX18052" fmla="*/ 2054730 w 6552172"/>
                <a:gd name="connsiteY18052" fmla="*/ 45845 h 6415289"/>
                <a:gd name="connsiteX18053" fmla="*/ 2060645 w 6552172"/>
                <a:gd name="connsiteY18053" fmla="*/ 45845 h 6415289"/>
                <a:gd name="connsiteX18054" fmla="*/ 2056575 w 6552172"/>
                <a:gd name="connsiteY18054" fmla="*/ 47499 h 6415289"/>
                <a:gd name="connsiteX18055" fmla="*/ 2055112 w 6552172"/>
                <a:gd name="connsiteY18055" fmla="*/ 46354 h 6415289"/>
                <a:gd name="connsiteX18056" fmla="*/ 2055302 w 6552172"/>
                <a:gd name="connsiteY18056" fmla="*/ 2090051 h 6415289"/>
                <a:gd name="connsiteX18057" fmla="*/ 2048051 w 6552172"/>
                <a:gd name="connsiteY18057" fmla="*/ 2094186 h 6415289"/>
                <a:gd name="connsiteX18058" fmla="*/ 2050659 w 6552172"/>
                <a:gd name="connsiteY18058" fmla="*/ 2085662 h 6415289"/>
                <a:gd name="connsiteX18059" fmla="*/ 2055684 w 6552172"/>
                <a:gd name="connsiteY18059" fmla="*/ 2090560 h 6415289"/>
                <a:gd name="connsiteX18060" fmla="*/ 2060073 w 6552172"/>
                <a:gd name="connsiteY18060" fmla="*/ 6077074 h 6415289"/>
                <a:gd name="connsiteX18061" fmla="*/ 2059691 w 6552172"/>
                <a:gd name="connsiteY18061" fmla="*/ 6083816 h 6415289"/>
                <a:gd name="connsiteX18062" fmla="*/ 2049069 w 6552172"/>
                <a:gd name="connsiteY18062" fmla="*/ 6086170 h 6415289"/>
                <a:gd name="connsiteX18063" fmla="*/ 2060455 w 6552172"/>
                <a:gd name="connsiteY18063" fmla="*/ 6077583 h 6415289"/>
                <a:gd name="connsiteX18064" fmla="*/ 2061663 w 6552172"/>
                <a:gd name="connsiteY18064" fmla="*/ 6230368 h 6415289"/>
                <a:gd name="connsiteX18065" fmla="*/ 2064525 w 6552172"/>
                <a:gd name="connsiteY18065" fmla="*/ 6232912 h 6415289"/>
                <a:gd name="connsiteX18066" fmla="*/ 2060328 w 6552172"/>
                <a:gd name="connsiteY18066" fmla="*/ 6237492 h 6415289"/>
                <a:gd name="connsiteX18067" fmla="*/ 2062045 w 6552172"/>
                <a:gd name="connsiteY18067" fmla="*/ 6230877 h 6415289"/>
                <a:gd name="connsiteX18068" fmla="*/ 2061663 w 6552172"/>
                <a:gd name="connsiteY18068" fmla="*/ 1312835 h 6415289"/>
                <a:gd name="connsiteX18069" fmla="*/ 2064971 w 6552172"/>
                <a:gd name="connsiteY18069" fmla="*/ 1309719 h 6415289"/>
                <a:gd name="connsiteX18070" fmla="*/ 2066307 w 6552172"/>
                <a:gd name="connsiteY18070" fmla="*/ 1312835 h 6415289"/>
                <a:gd name="connsiteX18071" fmla="*/ 2063063 w 6552172"/>
                <a:gd name="connsiteY18071" fmla="*/ 1315952 h 6415289"/>
                <a:gd name="connsiteX18072" fmla="*/ 2061854 w 6552172"/>
                <a:gd name="connsiteY18072" fmla="*/ 1313344 h 6415289"/>
                <a:gd name="connsiteX18073" fmla="*/ 2063571 w 6552172"/>
                <a:gd name="connsiteY18073" fmla="*/ 2187052 h 6415289"/>
                <a:gd name="connsiteX18074" fmla="*/ 2070950 w 6552172"/>
                <a:gd name="connsiteY18074" fmla="*/ 2190869 h 6415289"/>
                <a:gd name="connsiteX18075" fmla="*/ 2068406 w 6552172"/>
                <a:gd name="connsiteY18075" fmla="*/ 2193794 h 6415289"/>
                <a:gd name="connsiteX18076" fmla="*/ 2063826 w 6552172"/>
                <a:gd name="connsiteY18076" fmla="*/ 2187561 h 6415289"/>
                <a:gd name="connsiteX18077" fmla="*/ 2042772 w 6552172"/>
                <a:gd name="connsiteY18077" fmla="*/ 284626 h 6415289"/>
                <a:gd name="connsiteX18078" fmla="*/ 2051104 w 6552172"/>
                <a:gd name="connsiteY18078" fmla="*/ 297347 h 6415289"/>
                <a:gd name="connsiteX18079" fmla="*/ 2040482 w 6552172"/>
                <a:gd name="connsiteY18079" fmla="*/ 297729 h 6415289"/>
                <a:gd name="connsiteX18080" fmla="*/ 2042772 w 6552172"/>
                <a:gd name="connsiteY18080" fmla="*/ 284626 h 6415289"/>
                <a:gd name="connsiteX18081" fmla="*/ 2038383 w 6552172"/>
                <a:gd name="connsiteY18081" fmla="*/ 391486 h 6415289"/>
                <a:gd name="connsiteX18082" fmla="*/ 2033803 w 6552172"/>
                <a:gd name="connsiteY18082" fmla="*/ 388560 h 6415289"/>
                <a:gd name="connsiteX18083" fmla="*/ 2031895 w 6552172"/>
                <a:gd name="connsiteY18083" fmla="*/ 380736 h 6415289"/>
                <a:gd name="connsiteX18084" fmla="*/ 2039464 w 6552172"/>
                <a:gd name="connsiteY18084" fmla="*/ 383599 h 6415289"/>
                <a:gd name="connsiteX18085" fmla="*/ 2038383 w 6552172"/>
                <a:gd name="connsiteY18085" fmla="*/ 391486 h 6415289"/>
                <a:gd name="connsiteX18086" fmla="*/ 2039655 w 6552172"/>
                <a:gd name="connsiteY18086" fmla="*/ 2706786 h 6415289"/>
                <a:gd name="connsiteX18087" fmla="*/ 2030687 w 6552172"/>
                <a:gd name="connsiteY18087" fmla="*/ 2702206 h 6415289"/>
                <a:gd name="connsiteX18088" fmla="*/ 2038637 w 6552172"/>
                <a:gd name="connsiteY18088" fmla="*/ 2702206 h 6415289"/>
                <a:gd name="connsiteX18089" fmla="*/ 2038637 w 6552172"/>
                <a:gd name="connsiteY18089" fmla="*/ 2702206 h 6415289"/>
                <a:gd name="connsiteX18090" fmla="*/ 2039846 w 6552172"/>
                <a:gd name="connsiteY18090" fmla="*/ 2707040 h 6415289"/>
                <a:gd name="connsiteX18091" fmla="*/ 2032213 w 6552172"/>
                <a:gd name="connsiteY18091" fmla="*/ 123764 h 6415289"/>
                <a:gd name="connsiteX18092" fmla="*/ 2025852 w 6552172"/>
                <a:gd name="connsiteY18092" fmla="*/ 120647 h 6415289"/>
                <a:gd name="connsiteX18093" fmla="*/ 2032213 w 6552172"/>
                <a:gd name="connsiteY18093" fmla="*/ 117466 h 6415289"/>
                <a:gd name="connsiteX18094" fmla="*/ 2038574 w 6552172"/>
                <a:gd name="connsiteY18094" fmla="*/ 120647 h 6415289"/>
                <a:gd name="connsiteX18095" fmla="*/ 2032404 w 6552172"/>
                <a:gd name="connsiteY18095" fmla="*/ 124018 h 6415289"/>
                <a:gd name="connsiteX18096" fmla="*/ 2029096 w 6552172"/>
                <a:gd name="connsiteY18096" fmla="*/ 6226042 h 6415289"/>
                <a:gd name="connsiteX18097" fmla="*/ 2043917 w 6552172"/>
                <a:gd name="connsiteY18097" fmla="*/ 6226042 h 6415289"/>
                <a:gd name="connsiteX18098" fmla="*/ 2033104 w 6552172"/>
                <a:gd name="connsiteY18098" fmla="*/ 6229986 h 6415289"/>
                <a:gd name="connsiteX18099" fmla="*/ 2029287 w 6552172"/>
                <a:gd name="connsiteY18099" fmla="*/ 6226297 h 6415289"/>
                <a:gd name="connsiteX18100" fmla="*/ 2038383 w 6552172"/>
                <a:gd name="connsiteY18100" fmla="*/ 92596 h 6415289"/>
                <a:gd name="connsiteX18101" fmla="*/ 2035266 w 6552172"/>
                <a:gd name="connsiteY18101" fmla="*/ 95713 h 6415289"/>
                <a:gd name="connsiteX18102" fmla="*/ 2032149 w 6552172"/>
                <a:gd name="connsiteY18102" fmla="*/ 92596 h 6415289"/>
                <a:gd name="connsiteX18103" fmla="*/ 2035266 w 6552172"/>
                <a:gd name="connsiteY18103" fmla="*/ 89416 h 6415289"/>
                <a:gd name="connsiteX18104" fmla="*/ 2038383 w 6552172"/>
                <a:gd name="connsiteY18104" fmla="*/ 92596 h 6415289"/>
                <a:gd name="connsiteX18105" fmla="*/ 2020255 w 6552172"/>
                <a:gd name="connsiteY18105" fmla="*/ 23201 h 6415289"/>
                <a:gd name="connsiteX18106" fmla="*/ 2034249 w 6552172"/>
                <a:gd name="connsiteY18106" fmla="*/ 35922 h 6415289"/>
                <a:gd name="connsiteX18107" fmla="*/ 2027888 w 6552172"/>
                <a:gd name="connsiteY18107" fmla="*/ 44891 h 6415289"/>
                <a:gd name="connsiteX18108" fmla="*/ 2022481 w 6552172"/>
                <a:gd name="connsiteY18108" fmla="*/ 40565 h 6415289"/>
                <a:gd name="connsiteX18109" fmla="*/ 2020891 w 6552172"/>
                <a:gd name="connsiteY18109" fmla="*/ 30706 h 6415289"/>
                <a:gd name="connsiteX18110" fmla="*/ 2020509 w 6552172"/>
                <a:gd name="connsiteY18110" fmla="*/ 23201 h 6415289"/>
                <a:gd name="connsiteX18111" fmla="*/ 2021400 w 6552172"/>
                <a:gd name="connsiteY18111" fmla="*/ 366361 h 6415289"/>
                <a:gd name="connsiteX18112" fmla="*/ 2022163 w 6552172"/>
                <a:gd name="connsiteY18112" fmla="*/ 372722 h 6415289"/>
                <a:gd name="connsiteX18113" fmla="*/ 2016375 w 6552172"/>
                <a:gd name="connsiteY18113" fmla="*/ 371132 h 6415289"/>
                <a:gd name="connsiteX18114" fmla="*/ 2021654 w 6552172"/>
                <a:gd name="connsiteY18114" fmla="*/ 366361 h 6415289"/>
                <a:gd name="connsiteX18115" fmla="*/ 2015039 w 6552172"/>
                <a:gd name="connsiteY18115" fmla="*/ 6130377 h 6415289"/>
                <a:gd name="connsiteX18116" fmla="*/ 2010396 w 6552172"/>
                <a:gd name="connsiteY18116" fmla="*/ 6133557 h 6415289"/>
                <a:gd name="connsiteX18117" fmla="*/ 2005752 w 6552172"/>
                <a:gd name="connsiteY18117" fmla="*/ 6130377 h 6415289"/>
                <a:gd name="connsiteX18118" fmla="*/ 2010396 w 6552172"/>
                <a:gd name="connsiteY18118" fmla="*/ 6127197 h 6415289"/>
                <a:gd name="connsiteX18119" fmla="*/ 2015357 w 6552172"/>
                <a:gd name="connsiteY18119" fmla="*/ 6130123 h 6415289"/>
                <a:gd name="connsiteX18120" fmla="*/ 1984889 w 6552172"/>
                <a:gd name="connsiteY18120" fmla="*/ 375457 h 6415289"/>
                <a:gd name="connsiteX18121" fmla="*/ 1987179 w 6552172"/>
                <a:gd name="connsiteY18121" fmla="*/ 366298 h 6415289"/>
                <a:gd name="connsiteX18122" fmla="*/ 1996466 w 6552172"/>
                <a:gd name="connsiteY18122" fmla="*/ 370877 h 6415289"/>
                <a:gd name="connsiteX18123" fmla="*/ 1985207 w 6552172"/>
                <a:gd name="connsiteY18123" fmla="*/ 375457 h 6415289"/>
                <a:gd name="connsiteX18124" fmla="*/ 1995766 w 6552172"/>
                <a:gd name="connsiteY18124" fmla="*/ 6228332 h 6415289"/>
                <a:gd name="connsiteX18125" fmla="*/ 1992077 w 6552172"/>
                <a:gd name="connsiteY18125" fmla="*/ 6228332 h 6415289"/>
                <a:gd name="connsiteX18126" fmla="*/ 1995257 w 6552172"/>
                <a:gd name="connsiteY18126" fmla="*/ 6222480 h 6415289"/>
                <a:gd name="connsiteX18127" fmla="*/ 1995257 w 6552172"/>
                <a:gd name="connsiteY18127" fmla="*/ 6222480 h 6415289"/>
                <a:gd name="connsiteX18128" fmla="*/ 1996084 w 6552172"/>
                <a:gd name="connsiteY18128" fmla="*/ 6228332 h 6415289"/>
                <a:gd name="connsiteX18129" fmla="*/ 1990296 w 6552172"/>
                <a:gd name="connsiteY18129" fmla="*/ 2184889 h 6415289"/>
                <a:gd name="connsiteX18130" fmla="*/ 1987116 w 6552172"/>
                <a:gd name="connsiteY18130" fmla="*/ 2188070 h 6415289"/>
                <a:gd name="connsiteX18131" fmla="*/ 1983935 w 6552172"/>
                <a:gd name="connsiteY18131" fmla="*/ 2184889 h 6415289"/>
                <a:gd name="connsiteX18132" fmla="*/ 1987116 w 6552172"/>
                <a:gd name="connsiteY18132" fmla="*/ 2181709 h 6415289"/>
                <a:gd name="connsiteX18133" fmla="*/ 1990296 w 6552172"/>
                <a:gd name="connsiteY18133" fmla="*/ 2184889 h 6415289"/>
                <a:gd name="connsiteX18134" fmla="*/ 1983490 w 6552172"/>
                <a:gd name="connsiteY18134" fmla="*/ 2225980 h 6415289"/>
                <a:gd name="connsiteX18135" fmla="*/ 1978083 w 6552172"/>
                <a:gd name="connsiteY18135" fmla="*/ 2231514 h 6415289"/>
                <a:gd name="connsiteX18136" fmla="*/ 1975348 w 6552172"/>
                <a:gd name="connsiteY18136" fmla="*/ 2228715 h 6415289"/>
                <a:gd name="connsiteX18137" fmla="*/ 1980755 w 6552172"/>
                <a:gd name="connsiteY18137" fmla="*/ 2223245 h 6415289"/>
                <a:gd name="connsiteX18138" fmla="*/ 1983808 w 6552172"/>
                <a:gd name="connsiteY18138" fmla="*/ 2225980 h 6415289"/>
                <a:gd name="connsiteX18139" fmla="*/ 1993985 w 6552172"/>
                <a:gd name="connsiteY18139" fmla="*/ 122046 h 6415289"/>
                <a:gd name="connsiteX18140" fmla="*/ 1985398 w 6552172"/>
                <a:gd name="connsiteY18140" fmla="*/ 114922 h 6415289"/>
                <a:gd name="connsiteX18141" fmla="*/ 1996466 w 6552172"/>
                <a:gd name="connsiteY18141" fmla="*/ 116003 h 6415289"/>
                <a:gd name="connsiteX18142" fmla="*/ 1994303 w 6552172"/>
                <a:gd name="connsiteY18142" fmla="*/ 122046 h 6415289"/>
                <a:gd name="connsiteX18143" fmla="*/ 1994685 w 6552172"/>
                <a:gd name="connsiteY18143" fmla="*/ 149588 h 6415289"/>
                <a:gd name="connsiteX18144" fmla="*/ 1983554 w 6552172"/>
                <a:gd name="connsiteY18144" fmla="*/ 150294 h 6415289"/>
                <a:gd name="connsiteX18145" fmla="*/ 1982345 w 6552172"/>
                <a:gd name="connsiteY18145" fmla="*/ 148952 h 6415289"/>
                <a:gd name="connsiteX18146" fmla="*/ 1983554 w 6552172"/>
                <a:gd name="connsiteY18146" fmla="*/ 142146 h 6415289"/>
                <a:gd name="connsiteX18147" fmla="*/ 1995003 w 6552172"/>
                <a:gd name="connsiteY18147" fmla="*/ 149588 h 6415289"/>
                <a:gd name="connsiteX18148" fmla="*/ 1970896 w 6552172"/>
                <a:gd name="connsiteY18148" fmla="*/ 66899 h 6415289"/>
                <a:gd name="connsiteX18149" fmla="*/ 1972995 w 6552172"/>
                <a:gd name="connsiteY18149" fmla="*/ 56976 h 6415289"/>
                <a:gd name="connsiteX18150" fmla="*/ 1984062 w 6552172"/>
                <a:gd name="connsiteY18150" fmla="*/ 71097 h 6415289"/>
                <a:gd name="connsiteX18151" fmla="*/ 1971214 w 6552172"/>
                <a:gd name="connsiteY18151" fmla="*/ 67153 h 6415289"/>
                <a:gd name="connsiteX18152" fmla="*/ 1974776 w 6552172"/>
                <a:gd name="connsiteY18152" fmla="*/ 3130092 h 6415289"/>
                <a:gd name="connsiteX18153" fmla="*/ 1977893 w 6552172"/>
                <a:gd name="connsiteY18153" fmla="*/ 3134989 h 6415289"/>
                <a:gd name="connsiteX18154" fmla="*/ 1974776 w 6552172"/>
                <a:gd name="connsiteY18154" fmla="*/ 3137979 h 6415289"/>
                <a:gd name="connsiteX18155" fmla="*/ 1974776 w 6552172"/>
                <a:gd name="connsiteY18155" fmla="*/ 3137979 h 6415289"/>
                <a:gd name="connsiteX18156" fmla="*/ 1971659 w 6552172"/>
                <a:gd name="connsiteY18156" fmla="*/ 3133081 h 6415289"/>
                <a:gd name="connsiteX18157" fmla="*/ 1975094 w 6552172"/>
                <a:gd name="connsiteY18157" fmla="*/ 3130346 h 6415289"/>
                <a:gd name="connsiteX18158" fmla="*/ 1976875 w 6552172"/>
                <a:gd name="connsiteY18158" fmla="*/ 6348613 h 6415289"/>
                <a:gd name="connsiteX18159" fmla="*/ 1976302 w 6552172"/>
                <a:gd name="connsiteY18159" fmla="*/ 6351666 h 6415289"/>
                <a:gd name="connsiteX18160" fmla="*/ 1965489 w 6552172"/>
                <a:gd name="connsiteY18160" fmla="*/ 6353765 h 6415289"/>
                <a:gd name="connsiteX18161" fmla="*/ 1968345 w 6552172"/>
                <a:gd name="connsiteY18161" fmla="*/ 6350648 h 6415289"/>
                <a:gd name="connsiteX18162" fmla="*/ 1968351 w 6552172"/>
                <a:gd name="connsiteY18162" fmla="*/ 6350648 h 6415289"/>
                <a:gd name="connsiteX18163" fmla="*/ 1977193 w 6552172"/>
                <a:gd name="connsiteY18163" fmla="*/ 6348613 h 6415289"/>
                <a:gd name="connsiteX18164" fmla="*/ 1974776 w 6552172"/>
                <a:gd name="connsiteY18164" fmla="*/ 2691202 h 6415289"/>
                <a:gd name="connsiteX18165" fmla="*/ 1985780 w 6552172"/>
                <a:gd name="connsiteY18165" fmla="*/ 2692920 h 6415289"/>
                <a:gd name="connsiteX18166" fmla="*/ 1987179 w 6552172"/>
                <a:gd name="connsiteY18166" fmla="*/ 2697372 h 6415289"/>
                <a:gd name="connsiteX18167" fmla="*/ 1975094 w 6552172"/>
                <a:gd name="connsiteY18167" fmla="*/ 2691202 h 6415289"/>
                <a:gd name="connsiteX18168" fmla="*/ 1985589 w 6552172"/>
                <a:gd name="connsiteY18168" fmla="*/ 6334874 h 6415289"/>
                <a:gd name="connsiteX18169" fmla="*/ 1990296 w 6552172"/>
                <a:gd name="connsiteY18169" fmla="*/ 6338054 h 6415289"/>
                <a:gd name="connsiteX18170" fmla="*/ 1985589 w 6552172"/>
                <a:gd name="connsiteY18170" fmla="*/ 6341171 h 6415289"/>
                <a:gd name="connsiteX18171" fmla="*/ 1980946 w 6552172"/>
                <a:gd name="connsiteY18171" fmla="*/ 6338054 h 6415289"/>
                <a:gd name="connsiteX18172" fmla="*/ 1985907 w 6552172"/>
                <a:gd name="connsiteY18172" fmla="*/ 6334874 h 6415289"/>
                <a:gd name="connsiteX18173" fmla="*/ 1988706 w 6552172"/>
                <a:gd name="connsiteY18173" fmla="*/ 6366360 h 6415289"/>
                <a:gd name="connsiteX18174" fmla="*/ 1999583 w 6552172"/>
                <a:gd name="connsiteY18174" fmla="*/ 6363497 h 6415289"/>
                <a:gd name="connsiteX18175" fmla="*/ 1999583 w 6552172"/>
                <a:gd name="connsiteY18175" fmla="*/ 6366360 h 6415289"/>
                <a:gd name="connsiteX18176" fmla="*/ 1988706 w 6552172"/>
                <a:gd name="connsiteY18176" fmla="*/ 6369222 h 6415289"/>
                <a:gd name="connsiteX18177" fmla="*/ 1982345 w 6552172"/>
                <a:gd name="connsiteY18177" fmla="*/ 6369222 h 6415289"/>
                <a:gd name="connsiteX18178" fmla="*/ 2001427 w 6552172"/>
                <a:gd name="connsiteY18178" fmla="*/ 3290127 h 6415289"/>
                <a:gd name="connsiteX18179" fmla="*/ 2001427 w 6552172"/>
                <a:gd name="connsiteY18179" fmla="*/ 3290127 h 6415289"/>
                <a:gd name="connsiteX18180" fmla="*/ 2002000 w 6552172"/>
                <a:gd name="connsiteY18180" fmla="*/ 3296043 h 6415289"/>
                <a:gd name="connsiteX18181" fmla="*/ 1998247 w 6552172"/>
                <a:gd name="connsiteY18181" fmla="*/ 3296043 h 6415289"/>
                <a:gd name="connsiteX18182" fmla="*/ 2001745 w 6552172"/>
                <a:gd name="connsiteY18182" fmla="*/ 3290127 h 6415289"/>
                <a:gd name="connsiteX18183" fmla="*/ 1997992 w 6552172"/>
                <a:gd name="connsiteY18183" fmla="*/ 6378954 h 6415289"/>
                <a:gd name="connsiteX18184" fmla="*/ 2005943 w 6552172"/>
                <a:gd name="connsiteY18184" fmla="*/ 6375773 h 6415289"/>
                <a:gd name="connsiteX18185" fmla="*/ 2011986 w 6552172"/>
                <a:gd name="connsiteY18185" fmla="*/ 6378954 h 6415289"/>
                <a:gd name="connsiteX18186" fmla="*/ 2004035 w 6552172"/>
                <a:gd name="connsiteY18186" fmla="*/ 6382070 h 6415289"/>
                <a:gd name="connsiteX18187" fmla="*/ 1998311 w 6552172"/>
                <a:gd name="connsiteY18187" fmla="*/ 6378954 h 6415289"/>
                <a:gd name="connsiteX18188" fmla="*/ 2005752 w 6552172"/>
                <a:gd name="connsiteY18188" fmla="*/ 3339614 h 6415289"/>
                <a:gd name="connsiteX18189" fmla="*/ 2002636 w 6552172"/>
                <a:gd name="connsiteY18189" fmla="*/ 3336433 h 6415289"/>
                <a:gd name="connsiteX18190" fmla="*/ 2005816 w 6552172"/>
                <a:gd name="connsiteY18190" fmla="*/ 3333253 h 6415289"/>
                <a:gd name="connsiteX18191" fmla="*/ 2008996 w 6552172"/>
                <a:gd name="connsiteY18191" fmla="*/ 3336433 h 6415289"/>
                <a:gd name="connsiteX18192" fmla="*/ 2006071 w 6552172"/>
                <a:gd name="connsiteY18192" fmla="*/ 3339614 h 6415289"/>
                <a:gd name="connsiteX18193" fmla="*/ 2006897 w 6552172"/>
                <a:gd name="connsiteY18193" fmla="*/ 970247 h 6415289"/>
                <a:gd name="connsiteX18194" fmla="*/ 2007470 w 6552172"/>
                <a:gd name="connsiteY18194" fmla="*/ 976608 h 6415289"/>
                <a:gd name="connsiteX18195" fmla="*/ 2000855 w 6552172"/>
                <a:gd name="connsiteY18195" fmla="*/ 979660 h 6415289"/>
                <a:gd name="connsiteX18196" fmla="*/ 1997802 w 6552172"/>
                <a:gd name="connsiteY18196" fmla="*/ 976608 h 6415289"/>
                <a:gd name="connsiteX18197" fmla="*/ 2007216 w 6552172"/>
                <a:gd name="connsiteY18197" fmla="*/ 970247 h 6415289"/>
                <a:gd name="connsiteX18198" fmla="*/ 1996275 w 6552172"/>
                <a:gd name="connsiteY18198" fmla="*/ 51697 h 6415289"/>
                <a:gd name="connsiteX18199" fmla="*/ 1999583 w 6552172"/>
                <a:gd name="connsiteY18199" fmla="*/ 54750 h 6415289"/>
                <a:gd name="connsiteX18200" fmla="*/ 1999583 w 6552172"/>
                <a:gd name="connsiteY18200" fmla="*/ 54813 h 6415289"/>
                <a:gd name="connsiteX18201" fmla="*/ 1998183 w 6552172"/>
                <a:gd name="connsiteY18201" fmla="*/ 57994 h 6415289"/>
                <a:gd name="connsiteX18202" fmla="*/ 1994939 w 6552172"/>
                <a:gd name="connsiteY18202" fmla="*/ 54813 h 6415289"/>
                <a:gd name="connsiteX18203" fmla="*/ 1996593 w 6552172"/>
                <a:gd name="connsiteY18203" fmla="*/ 51697 h 6415289"/>
                <a:gd name="connsiteX18204" fmla="*/ 1992840 w 6552172"/>
                <a:gd name="connsiteY18204" fmla="*/ 38085 h 6415289"/>
                <a:gd name="connsiteX18205" fmla="*/ 1986480 w 6552172"/>
                <a:gd name="connsiteY18205" fmla="*/ 44445 h 6415289"/>
                <a:gd name="connsiteX18206" fmla="*/ 1987561 w 6552172"/>
                <a:gd name="connsiteY18206" fmla="*/ 36176 h 6415289"/>
                <a:gd name="connsiteX18207" fmla="*/ 1993158 w 6552172"/>
                <a:gd name="connsiteY18207" fmla="*/ 38085 h 6415289"/>
                <a:gd name="connsiteX18208" fmla="*/ 1966570 w 6552172"/>
                <a:gd name="connsiteY18208" fmla="*/ 14296 h 6415289"/>
                <a:gd name="connsiteX18209" fmla="*/ 1979292 w 6552172"/>
                <a:gd name="connsiteY18209" fmla="*/ 16013 h 6415289"/>
                <a:gd name="connsiteX18210" fmla="*/ 1987179 w 6552172"/>
                <a:gd name="connsiteY18210" fmla="*/ 24155 h 6415289"/>
                <a:gd name="connsiteX18211" fmla="*/ 1972232 w 6552172"/>
                <a:gd name="connsiteY18211" fmla="*/ 22183 h 6415289"/>
                <a:gd name="connsiteX18212" fmla="*/ 1966889 w 6552172"/>
                <a:gd name="connsiteY18212" fmla="*/ 14296 h 6415289"/>
                <a:gd name="connsiteX18213" fmla="*/ 1963899 w 6552172"/>
                <a:gd name="connsiteY18213" fmla="*/ 35922 h 6415289"/>
                <a:gd name="connsiteX18214" fmla="*/ 1967207 w 6552172"/>
                <a:gd name="connsiteY18214" fmla="*/ 32805 h 6415289"/>
                <a:gd name="connsiteX18215" fmla="*/ 1968542 w 6552172"/>
                <a:gd name="connsiteY18215" fmla="*/ 35922 h 6415289"/>
                <a:gd name="connsiteX18216" fmla="*/ 1965362 w 6552172"/>
                <a:gd name="connsiteY18216" fmla="*/ 39102 h 6415289"/>
                <a:gd name="connsiteX18217" fmla="*/ 1965298 w 6552172"/>
                <a:gd name="connsiteY18217" fmla="*/ 39102 h 6415289"/>
                <a:gd name="connsiteX18218" fmla="*/ 1964217 w 6552172"/>
                <a:gd name="connsiteY18218" fmla="*/ 35922 h 6415289"/>
                <a:gd name="connsiteX18219" fmla="*/ 1965489 w 6552172"/>
                <a:gd name="connsiteY18219" fmla="*/ 2210014 h 6415289"/>
                <a:gd name="connsiteX18220" fmla="*/ 1968542 w 6552172"/>
                <a:gd name="connsiteY18220" fmla="*/ 2213195 h 6415289"/>
                <a:gd name="connsiteX18221" fmla="*/ 1968542 w 6552172"/>
                <a:gd name="connsiteY18221" fmla="*/ 2213195 h 6415289"/>
                <a:gd name="connsiteX18222" fmla="*/ 1965553 w 6552172"/>
                <a:gd name="connsiteY18222" fmla="*/ 2216311 h 6415289"/>
                <a:gd name="connsiteX18223" fmla="*/ 1965489 w 6552172"/>
                <a:gd name="connsiteY18223" fmla="*/ 2216311 h 6415289"/>
                <a:gd name="connsiteX18224" fmla="*/ 1962372 w 6552172"/>
                <a:gd name="connsiteY18224" fmla="*/ 2213195 h 6415289"/>
                <a:gd name="connsiteX18225" fmla="*/ 1965540 w 6552172"/>
                <a:gd name="connsiteY18225" fmla="*/ 2210002 h 6415289"/>
                <a:gd name="connsiteX18226" fmla="*/ 1965807 w 6552172"/>
                <a:gd name="connsiteY18226" fmla="*/ 2210014 h 6415289"/>
                <a:gd name="connsiteX18227" fmla="*/ 1960083 w 6552172"/>
                <a:gd name="connsiteY18227" fmla="*/ 2346642 h 6415289"/>
                <a:gd name="connsiteX18228" fmla="*/ 1965426 w 6552172"/>
                <a:gd name="connsiteY18228" fmla="*/ 2351540 h 6415289"/>
                <a:gd name="connsiteX18229" fmla="*/ 1967906 w 6552172"/>
                <a:gd name="connsiteY18229" fmla="*/ 2361527 h 6415289"/>
                <a:gd name="connsiteX18230" fmla="*/ 1962500 w 6552172"/>
                <a:gd name="connsiteY18230" fmla="*/ 2356629 h 6415289"/>
                <a:gd name="connsiteX18231" fmla="*/ 1960401 w 6552172"/>
                <a:gd name="connsiteY18231" fmla="*/ 2346642 h 6415289"/>
                <a:gd name="connsiteX18232" fmla="*/ 1965680 w 6552172"/>
                <a:gd name="connsiteY18232" fmla="*/ 5991968 h 6415289"/>
                <a:gd name="connsiteX18233" fmla="*/ 1970132 w 6552172"/>
                <a:gd name="connsiteY18233" fmla="*/ 5995085 h 6415289"/>
                <a:gd name="connsiteX18234" fmla="*/ 1963772 w 6552172"/>
                <a:gd name="connsiteY18234" fmla="*/ 5998201 h 6415289"/>
                <a:gd name="connsiteX18235" fmla="*/ 1959256 w 6552172"/>
                <a:gd name="connsiteY18235" fmla="*/ 5995085 h 6415289"/>
                <a:gd name="connsiteX18236" fmla="*/ 1965998 w 6552172"/>
                <a:gd name="connsiteY18236" fmla="*/ 5991968 h 6415289"/>
                <a:gd name="connsiteX18237" fmla="*/ 1956139 w 6552172"/>
                <a:gd name="connsiteY18237" fmla="*/ 2219492 h 6415289"/>
                <a:gd name="connsiteX18238" fmla="*/ 1953213 w 6552172"/>
                <a:gd name="connsiteY18238" fmla="*/ 2225852 h 6415289"/>
                <a:gd name="connsiteX18239" fmla="*/ 1946852 w 6552172"/>
                <a:gd name="connsiteY18239" fmla="*/ 2221292 h 6415289"/>
                <a:gd name="connsiteX18240" fmla="*/ 1946852 w 6552172"/>
                <a:gd name="connsiteY18240" fmla="*/ 2219492 h 6415289"/>
                <a:gd name="connsiteX18241" fmla="*/ 1949842 w 6552172"/>
                <a:gd name="connsiteY18241" fmla="*/ 2213131 h 6415289"/>
                <a:gd name="connsiteX18242" fmla="*/ 1956457 w 6552172"/>
                <a:gd name="connsiteY18242" fmla="*/ 2219492 h 6415289"/>
                <a:gd name="connsiteX18243" fmla="*/ 1956139 w 6552172"/>
                <a:gd name="connsiteY18243" fmla="*/ 6220381 h 6415289"/>
                <a:gd name="connsiteX18244" fmla="*/ 1953086 w 6552172"/>
                <a:gd name="connsiteY18244" fmla="*/ 6221780 h 6415289"/>
                <a:gd name="connsiteX18245" fmla="*/ 1949969 w 6552172"/>
                <a:gd name="connsiteY18245" fmla="*/ 6218416 h 6415289"/>
                <a:gd name="connsiteX18246" fmla="*/ 1949969 w 6552172"/>
                <a:gd name="connsiteY18246" fmla="*/ 6218409 h 6415289"/>
                <a:gd name="connsiteX18247" fmla="*/ 1953086 w 6552172"/>
                <a:gd name="connsiteY18247" fmla="*/ 6217010 h 6415289"/>
                <a:gd name="connsiteX18248" fmla="*/ 1956457 w 6552172"/>
                <a:gd name="connsiteY18248" fmla="*/ 6220254 h 6415289"/>
                <a:gd name="connsiteX18249" fmla="*/ 1953213 w 6552172"/>
                <a:gd name="connsiteY18249" fmla="*/ 97875 h 6415289"/>
                <a:gd name="connsiteX18250" fmla="*/ 1951941 w 6552172"/>
                <a:gd name="connsiteY18250" fmla="*/ 104936 h 6415289"/>
                <a:gd name="connsiteX18251" fmla="*/ 1945580 w 6552172"/>
                <a:gd name="connsiteY18251" fmla="*/ 104936 h 6415289"/>
                <a:gd name="connsiteX18252" fmla="*/ 1953531 w 6552172"/>
                <a:gd name="connsiteY18252" fmla="*/ 97748 h 6415289"/>
                <a:gd name="connsiteX18253" fmla="*/ 1949333 w 6552172"/>
                <a:gd name="connsiteY18253" fmla="*/ 317256 h 6415289"/>
                <a:gd name="connsiteX18254" fmla="*/ 1947934 w 6552172"/>
                <a:gd name="connsiteY18254" fmla="*/ 322599 h 6415289"/>
                <a:gd name="connsiteX18255" fmla="*/ 1942654 w 6552172"/>
                <a:gd name="connsiteY18255" fmla="*/ 322599 h 6415289"/>
                <a:gd name="connsiteX18256" fmla="*/ 1949333 w 6552172"/>
                <a:gd name="connsiteY18256" fmla="*/ 317256 h 6415289"/>
                <a:gd name="connsiteX18257" fmla="*/ 1936612 w 6552172"/>
                <a:gd name="connsiteY18257" fmla="*/ 269933 h 6415289"/>
                <a:gd name="connsiteX18258" fmla="*/ 1940937 w 6552172"/>
                <a:gd name="connsiteY18258" fmla="*/ 259310 h 6415289"/>
                <a:gd name="connsiteX18259" fmla="*/ 1943736 w 6552172"/>
                <a:gd name="connsiteY18259" fmla="*/ 263890 h 6415289"/>
                <a:gd name="connsiteX18260" fmla="*/ 1936993 w 6552172"/>
                <a:gd name="connsiteY18260" fmla="*/ 269933 h 6415289"/>
                <a:gd name="connsiteX18261" fmla="*/ 1946980 w 6552172"/>
                <a:gd name="connsiteY18261" fmla="*/ 235967 h 6415289"/>
                <a:gd name="connsiteX18262" fmla="*/ 1949333 w 6552172"/>
                <a:gd name="connsiteY18262" fmla="*/ 245826 h 6415289"/>
                <a:gd name="connsiteX18263" fmla="*/ 1942972 w 6552172"/>
                <a:gd name="connsiteY18263" fmla="*/ 243917 h 6415289"/>
                <a:gd name="connsiteX18264" fmla="*/ 1948124 w 6552172"/>
                <a:gd name="connsiteY18264" fmla="*/ 221718 h 6415289"/>
                <a:gd name="connsiteX18265" fmla="*/ 1952959 w 6552172"/>
                <a:gd name="connsiteY18265" fmla="*/ 222863 h 6415289"/>
                <a:gd name="connsiteX18266" fmla="*/ 1948188 w 6552172"/>
                <a:gd name="connsiteY18266" fmla="*/ 229924 h 6415289"/>
                <a:gd name="connsiteX18267" fmla="*/ 1947361 w 6552172"/>
                <a:gd name="connsiteY18267" fmla="*/ 235967 h 6415289"/>
                <a:gd name="connsiteX18268" fmla="*/ 1946598 w 6552172"/>
                <a:gd name="connsiteY18268" fmla="*/ 164917 h 6415289"/>
                <a:gd name="connsiteX18269" fmla="*/ 1949905 w 6552172"/>
                <a:gd name="connsiteY18269" fmla="*/ 168098 h 6415289"/>
                <a:gd name="connsiteX18270" fmla="*/ 1949905 w 6552172"/>
                <a:gd name="connsiteY18270" fmla="*/ 168098 h 6415289"/>
                <a:gd name="connsiteX18271" fmla="*/ 1948570 w 6552172"/>
                <a:gd name="connsiteY18271" fmla="*/ 171214 h 6415289"/>
                <a:gd name="connsiteX18272" fmla="*/ 1945262 w 6552172"/>
                <a:gd name="connsiteY18272" fmla="*/ 168098 h 6415289"/>
                <a:gd name="connsiteX18273" fmla="*/ 1946980 w 6552172"/>
                <a:gd name="connsiteY18273" fmla="*/ 164917 h 6415289"/>
                <a:gd name="connsiteX18274" fmla="*/ 1935721 w 6552172"/>
                <a:gd name="connsiteY18274" fmla="*/ 144309 h 6415289"/>
                <a:gd name="connsiteX18275" fmla="*/ 1944117 w 6552172"/>
                <a:gd name="connsiteY18275" fmla="*/ 142146 h 6415289"/>
                <a:gd name="connsiteX18276" fmla="*/ 1942781 w 6552172"/>
                <a:gd name="connsiteY18276" fmla="*/ 146090 h 6415289"/>
                <a:gd name="connsiteX18277" fmla="*/ 1937502 w 6552172"/>
                <a:gd name="connsiteY18277" fmla="*/ 150797 h 6415289"/>
                <a:gd name="connsiteX18278" fmla="*/ 1934385 w 6552172"/>
                <a:gd name="connsiteY18278" fmla="*/ 155503 h 6415289"/>
                <a:gd name="connsiteX18279" fmla="*/ 1936103 w 6552172"/>
                <a:gd name="connsiteY18279" fmla="*/ 144309 h 6415289"/>
                <a:gd name="connsiteX18280" fmla="*/ 1934385 w 6552172"/>
                <a:gd name="connsiteY18280" fmla="*/ 6209059 h 6415289"/>
                <a:gd name="connsiteX18281" fmla="*/ 1931332 w 6552172"/>
                <a:gd name="connsiteY18281" fmla="*/ 6204161 h 6415289"/>
                <a:gd name="connsiteX18282" fmla="*/ 1934385 w 6552172"/>
                <a:gd name="connsiteY18282" fmla="*/ 6201172 h 6415289"/>
                <a:gd name="connsiteX18283" fmla="*/ 1937502 w 6552172"/>
                <a:gd name="connsiteY18283" fmla="*/ 6206070 h 6415289"/>
                <a:gd name="connsiteX18284" fmla="*/ 1934767 w 6552172"/>
                <a:gd name="connsiteY18284" fmla="*/ 6209059 h 6415289"/>
                <a:gd name="connsiteX18285" fmla="*/ 1937502 w 6552172"/>
                <a:gd name="connsiteY18285" fmla="*/ 5991968 h 6415289"/>
                <a:gd name="connsiteX18286" fmla="*/ 1934258 w 6552172"/>
                <a:gd name="connsiteY18286" fmla="*/ 5988851 h 6415289"/>
                <a:gd name="connsiteX18287" fmla="*/ 1937375 w 6552172"/>
                <a:gd name="connsiteY18287" fmla="*/ 5985607 h 6415289"/>
                <a:gd name="connsiteX18288" fmla="*/ 1940619 w 6552172"/>
                <a:gd name="connsiteY18288" fmla="*/ 5988724 h 6415289"/>
                <a:gd name="connsiteX18289" fmla="*/ 1940619 w 6552172"/>
                <a:gd name="connsiteY18289" fmla="*/ 5988788 h 6415289"/>
                <a:gd name="connsiteX18290" fmla="*/ 1937884 w 6552172"/>
                <a:gd name="connsiteY18290" fmla="*/ 5991968 h 6415289"/>
                <a:gd name="connsiteX18291" fmla="*/ 1938265 w 6552172"/>
                <a:gd name="connsiteY18291" fmla="*/ 333031 h 6415289"/>
                <a:gd name="connsiteX18292" fmla="*/ 1954549 w 6552172"/>
                <a:gd name="connsiteY18292" fmla="*/ 341173 h 6415289"/>
                <a:gd name="connsiteX18293" fmla="*/ 1941827 w 6552172"/>
                <a:gd name="connsiteY18293" fmla="*/ 339837 h 6415289"/>
                <a:gd name="connsiteX18294" fmla="*/ 1938647 w 6552172"/>
                <a:gd name="connsiteY18294" fmla="*/ 333031 h 6415289"/>
                <a:gd name="connsiteX18295" fmla="*/ 1945008 w 6552172"/>
                <a:gd name="connsiteY18295" fmla="*/ 5819084 h 6415289"/>
                <a:gd name="connsiteX18296" fmla="*/ 1951368 w 6552172"/>
                <a:gd name="connsiteY18296" fmla="*/ 5818384 h 6415289"/>
                <a:gd name="connsiteX18297" fmla="*/ 1948824 w 6552172"/>
                <a:gd name="connsiteY18297" fmla="*/ 5824745 h 6415289"/>
                <a:gd name="connsiteX18298" fmla="*/ 1942463 w 6552172"/>
                <a:gd name="connsiteY18298" fmla="*/ 5825444 h 6415289"/>
                <a:gd name="connsiteX18299" fmla="*/ 1945389 w 6552172"/>
                <a:gd name="connsiteY18299" fmla="*/ 5819084 h 6415289"/>
                <a:gd name="connsiteX18300" fmla="*/ 1959192 w 6552172"/>
                <a:gd name="connsiteY18300" fmla="*/ 6303388 h 6415289"/>
                <a:gd name="connsiteX18301" fmla="*/ 1957475 w 6552172"/>
                <a:gd name="connsiteY18301" fmla="*/ 6312866 h 6415289"/>
                <a:gd name="connsiteX18302" fmla="*/ 1945516 w 6552172"/>
                <a:gd name="connsiteY18302" fmla="*/ 6312866 h 6415289"/>
                <a:gd name="connsiteX18303" fmla="*/ 1959574 w 6552172"/>
                <a:gd name="connsiteY18303" fmla="*/ 6303388 h 6415289"/>
                <a:gd name="connsiteX18304" fmla="*/ 1946153 w 6552172"/>
                <a:gd name="connsiteY18304" fmla="*/ 6370558 h 6415289"/>
                <a:gd name="connsiteX18305" fmla="*/ 1950033 w 6552172"/>
                <a:gd name="connsiteY18305" fmla="*/ 6363179 h 6415289"/>
                <a:gd name="connsiteX18306" fmla="*/ 1965807 w 6552172"/>
                <a:gd name="connsiteY18306" fmla="*/ 6369540 h 6415289"/>
                <a:gd name="connsiteX18307" fmla="*/ 1946153 w 6552172"/>
                <a:gd name="connsiteY18307" fmla="*/ 6370558 h 6415289"/>
                <a:gd name="connsiteX18308" fmla="*/ 1982854 w 6552172"/>
                <a:gd name="connsiteY18308" fmla="*/ 6404206 h 6415289"/>
                <a:gd name="connsiteX18309" fmla="*/ 1967843 w 6552172"/>
                <a:gd name="connsiteY18309" fmla="*/ 6404715 h 6415289"/>
                <a:gd name="connsiteX18310" fmla="*/ 1964408 w 6552172"/>
                <a:gd name="connsiteY18310" fmla="*/ 6397591 h 6415289"/>
                <a:gd name="connsiteX18311" fmla="*/ 1975094 w 6552172"/>
                <a:gd name="connsiteY18311" fmla="*/ 6396000 h 6415289"/>
                <a:gd name="connsiteX18312" fmla="*/ 1982091 w 6552172"/>
                <a:gd name="connsiteY18312" fmla="*/ 6401598 h 6415289"/>
                <a:gd name="connsiteX18313" fmla="*/ 1982854 w 6552172"/>
                <a:gd name="connsiteY18313" fmla="*/ 6404206 h 6415289"/>
                <a:gd name="connsiteX18314" fmla="*/ 1997738 w 6552172"/>
                <a:gd name="connsiteY18314" fmla="*/ 6397336 h 6415289"/>
                <a:gd name="connsiteX18315" fmla="*/ 1987116 w 6552172"/>
                <a:gd name="connsiteY18315" fmla="*/ 6387477 h 6415289"/>
                <a:gd name="connsiteX18316" fmla="*/ 1990614 w 6552172"/>
                <a:gd name="connsiteY18316" fmla="*/ 6389131 h 6415289"/>
                <a:gd name="connsiteX18317" fmla="*/ 1999137 w 6552172"/>
                <a:gd name="connsiteY18317" fmla="*/ 6395491 h 6415289"/>
                <a:gd name="connsiteX18318" fmla="*/ 1997738 w 6552172"/>
                <a:gd name="connsiteY18318" fmla="*/ 6397273 h 6415289"/>
                <a:gd name="connsiteX18319" fmla="*/ 2012304 w 6552172"/>
                <a:gd name="connsiteY18319" fmla="*/ 6407259 h 6415289"/>
                <a:gd name="connsiteX18320" fmla="*/ 2009187 w 6552172"/>
                <a:gd name="connsiteY18320" fmla="*/ 6403951 h 6415289"/>
                <a:gd name="connsiteX18321" fmla="*/ 2012304 w 6552172"/>
                <a:gd name="connsiteY18321" fmla="*/ 6402552 h 6415289"/>
                <a:gd name="connsiteX18322" fmla="*/ 2015357 w 6552172"/>
                <a:gd name="connsiteY18322" fmla="*/ 6405859 h 6415289"/>
                <a:gd name="connsiteX18323" fmla="*/ 2012304 w 6552172"/>
                <a:gd name="connsiteY18323" fmla="*/ 6407259 h 6415289"/>
                <a:gd name="connsiteX18324" fmla="*/ 2012622 w 6552172"/>
                <a:gd name="connsiteY18324" fmla="*/ 6357200 h 6415289"/>
                <a:gd name="connsiteX18325" fmla="*/ 2014976 w 6552172"/>
                <a:gd name="connsiteY18325" fmla="*/ 6350839 h 6415289"/>
                <a:gd name="connsiteX18326" fmla="*/ 2021336 w 6552172"/>
                <a:gd name="connsiteY18326" fmla="*/ 6353638 h 6415289"/>
                <a:gd name="connsiteX18327" fmla="*/ 2012940 w 6552172"/>
                <a:gd name="connsiteY18327" fmla="*/ 6357200 h 6415289"/>
                <a:gd name="connsiteX18328" fmla="*/ 2024644 w 6552172"/>
                <a:gd name="connsiteY18328" fmla="*/ 6410376 h 6415289"/>
                <a:gd name="connsiteX18329" fmla="*/ 2021591 w 6552172"/>
                <a:gd name="connsiteY18329" fmla="*/ 6407259 h 6415289"/>
                <a:gd name="connsiteX18330" fmla="*/ 2024771 w 6552172"/>
                <a:gd name="connsiteY18330" fmla="*/ 6404079 h 6415289"/>
                <a:gd name="connsiteX18331" fmla="*/ 2027951 w 6552172"/>
                <a:gd name="connsiteY18331" fmla="*/ 6407259 h 6415289"/>
                <a:gd name="connsiteX18332" fmla="*/ 2024841 w 6552172"/>
                <a:gd name="connsiteY18332" fmla="*/ 6410382 h 6415289"/>
                <a:gd name="connsiteX18333" fmla="*/ 2024644 w 6552172"/>
                <a:gd name="connsiteY18333" fmla="*/ 6410376 h 6415289"/>
                <a:gd name="connsiteX18334" fmla="*/ 2035330 w 6552172"/>
                <a:gd name="connsiteY18334" fmla="*/ 6413556 h 6415289"/>
                <a:gd name="connsiteX18335" fmla="*/ 2032404 w 6552172"/>
                <a:gd name="connsiteY18335" fmla="*/ 6410376 h 6415289"/>
                <a:gd name="connsiteX18336" fmla="*/ 2037238 w 6552172"/>
                <a:gd name="connsiteY18336" fmla="*/ 6407259 h 6415289"/>
                <a:gd name="connsiteX18337" fmla="*/ 2040164 w 6552172"/>
                <a:gd name="connsiteY18337" fmla="*/ 6410306 h 6415289"/>
                <a:gd name="connsiteX18338" fmla="*/ 2040164 w 6552172"/>
                <a:gd name="connsiteY18338" fmla="*/ 6410376 h 6415289"/>
                <a:gd name="connsiteX18339" fmla="*/ 2035330 w 6552172"/>
                <a:gd name="connsiteY18339" fmla="*/ 6413556 h 6415289"/>
                <a:gd name="connsiteX18340" fmla="*/ 2072858 w 6552172"/>
                <a:gd name="connsiteY18340" fmla="*/ 6394092 h 6415289"/>
                <a:gd name="connsiteX18341" fmla="*/ 2062426 w 6552172"/>
                <a:gd name="connsiteY18341" fmla="*/ 6403888 h 6415289"/>
                <a:gd name="connsiteX18342" fmla="*/ 2047924 w 6552172"/>
                <a:gd name="connsiteY18342" fmla="*/ 6400962 h 6415289"/>
                <a:gd name="connsiteX18343" fmla="*/ 2033104 w 6552172"/>
                <a:gd name="connsiteY18343" fmla="*/ 6398036 h 6415289"/>
                <a:gd name="connsiteX18344" fmla="*/ 2022672 w 6552172"/>
                <a:gd name="connsiteY18344" fmla="*/ 6392947 h 6415289"/>
                <a:gd name="connsiteX18345" fmla="*/ 2029796 w 6552172"/>
                <a:gd name="connsiteY18345" fmla="*/ 6387923 h 6415289"/>
                <a:gd name="connsiteX18346" fmla="*/ 2060009 w 6552172"/>
                <a:gd name="connsiteY18346" fmla="*/ 6391866 h 6415289"/>
                <a:gd name="connsiteX18347" fmla="*/ 2061600 w 6552172"/>
                <a:gd name="connsiteY18347" fmla="*/ 6383025 h 6415289"/>
                <a:gd name="connsiteX18348" fmla="*/ 2069550 w 6552172"/>
                <a:gd name="connsiteY18348" fmla="*/ 6380035 h 6415289"/>
                <a:gd name="connsiteX18349" fmla="*/ 2072858 w 6552172"/>
                <a:gd name="connsiteY18349" fmla="*/ 6394092 h 6415289"/>
                <a:gd name="connsiteX18350" fmla="*/ 2071141 w 6552172"/>
                <a:gd name="connsiteY18350" fmla="*/ 6372657 h 6415289"/>
                <a:gd name="connsiteX18351" fmla="*/ 2064780 w 6552172"/>
                <a:gd name="connsiteY18351" fmla="*/ 6369476 h 6415289"/>
                <a:gd name="connsiteX18352" fmla="*/ 2071141 w 6552172"/>
                <a:gd name="connsiteY18352" fmla="*/ 6366360 h 6415289"/>
                <a:gd name="connsiteX18353" fmla="*/ 2077501 w 6552172"/>
                <a:gd name="connsiteY18353" fmla="*/ 6369476 h 6415289"/>
                <a:gd name="connsiteX18354" fmla="*/ 2071141 w 6552172"/>
                <a:gd name="connsiteY18354" fmla="*/ 6372657 h 6415289"/>
                <a:gd name="connsiteX18355" fmla="*/ 2075848 w 6552172"/>
                <a:gd name="connsiteY18355" fmla="*/ 1577632 h 6415289"/>
                <a:gd name="connsiteX18356" fmla="*/ 2077183 w 6552172"/>
                <a:gd name="connsiteY18356" fmla="*/ 1574515 h 6415289"/>
                <a:gd name="connsiteX18357" fmla="*/ 2080491 w 6552172"/>
                <a:gd name="connsiteY18357" fmla="*/ 1577565 h 6415289"/>
                <a:gd name="connsiteX18358" fmla="*/ 2080491 w 6552172"/>
                <a:gd name="connsiteY18358" fmla="*/ 1577632 h 6415289"/>
                <a:gd name="connsiteX18359" fmla="*/ 2079092 w 6552172"/>
                <a:gd name="connsiteY18359" fmla="*/ 1580812 h 6415289"/>
                <a:gd name="connsiteX18360" fmla="*/ 2075848 w 6552172"/>
                <a:gd name="connsiteY18360" fmla="*/ 1577632 h 6415289"/>
                <a:gd name="connsiteX18361" fmla="*/ 2081636 w 6552172"/>
                <a:gd name="connsiteY18361" fmla="*/ 6108369 h 6415289"/>
                <a:gd name="connsiteX18362" fmla="*/ 2086661 w 6552172"/>
                <a:gd name="connsiteY18362" fmla="*/ 6113006 h 6415289"/>
                <a:gd name="connsiteX18363" fmla="*/ 2086661 w 6552172"/>
                <a:gd name="connsiteY18363" fmla="*/ 6113076 h 6415289"/>
                <a:gd name="connsiteX18364" fmla="*/ 2085516 w 6552172"/>
                <a:gd name="connsiteY18364" fmla="*/ 6117783 h 6415289"/>
                <a:gd name="connsiteX18365" fmla="*/ 2080491 w 6552172"/>
                <a:gd name="connsiteY18365" fmla="*/ 6113076 h 6415289"/>
                <a:gd name="connsiteX18366" fmla="*/ 2081636 w 6552172"/>
                <a:gd name="connsiteY18366" fmla="*/ 6108369 h 6415289"/>
                <a:gd name="connsiteX18367" fmla="*/ 2086661 w 6552172"/>
                <a:gd name="connsiteY18367" fmla="*/ 6394601 h 6415289"/>
                <a:gd name="connsiteX18368" fmla="*/ 2083417 w 6552172"/>
                <a:gd name="connsiteY18368" fmla="*/ 6391485 h 6415289"/>
                <a:gd name="connsiteX18369" fmla="*/ 2086534 w 6552172"/>
                <a:gd name="connsiteY18369" fmla="*/ 6388241 h 6415289"/>
                <a:gd name="connsiteX18370" fmla="*/ 2089777 w 6552172"/>
                <a:gd name="connsiteY18370" fmla="*/ 6391357 h 6415289"/>
                <a:gd name="connsiteX18371" fmla="*/ 2089777 w 6552172"/>
                <a:gd name="connsiteY18371" fmla="*/ 6391421 h 6415289"/>
                <a:gd name="connsiteX18372" fmla="*/ 2086788 w 6552172"/>
                <a:gd name="connsiteY18372" fmla="*/ 6394665 h 6415289"/>
                <a:gd name="connsiteX18373" fmla="*/ 2086661 w 6552172"/>
                <a:gd name="connsiteY18373" fmla="*/ 6394665 h 6415289"/>
                <a:gd name="connsiteX18374" fmla="*/ 2103072 w 6552172"/>
                <a:gd name="connsiteY18374" fmla="*/ 6377873 h 6415289"/>
                <a:gd name="connsiteX18375" fmla="*/ 2095089 w 6552172"/>
                <a:gd name="connsiteY18375" fmla="*/ 6382020 h 6415289"/>
                <a:gd name="connsiteX18376" fmla="*/ 2091431 w 6552172"/>
                <a:gd name="connsiteY18376" fmla="*/ 6379017 h 6415289"/>
                <a:gd name="connsiteX18377" fmla="*/ 2085071 w 6552172"/>
                <a:gd name="connsiteY18377" fmla="*/ 6377809 h 6415289"/>
                <a:gd name="connsiteX18378" fmla="*/ 2086661 w 6552172"/>
                <a:gd name="connsiteY18378" fmla="*/ 6369476 h 6415289"/>
                <a:gd name="connsiteX18379" fmla="*/ 2103072 w 6552172"/>
                <a:gd name="connsiteY18379" fmla="*/ 6378190 h 6415289"/>
                <a:gd name="connsiteX18380" fmla="*/ 2097538 w 6552172"/>
                <a:gd name="connsiteY18380" fmla="*/ 2612647 h 6415289"/>
                <a:gd name="connsiteX18381" fmla="*/ 2100782 w 6552172"/>
                <a:gd name="connsiteY18381" fmla="*/ 2609531 h 6415289"/>
                <a:gd name="connsiteX18382" fmla="*/ 2102181 w 6552172"/>
                <a:gd name="connsiteY18382" fmla="*/ 2612647 h 6415289"/>
                <a:gd name="connsiteX18383" fmla="*/ 2098873 w 6552172"/>
                <a:gd name="connsiteY18383" fmla="*/ 2615828 h 6415289"/>
                <a:gd name="connsiteX18384" fmla="*/ 2098873 w 6552172"/>
                <a:gd name="connsiteY18384" fmla="*/ 2615828 h 6415289"/>
                <a:gd name="connsiteX18385" fmla="*/ 2097538 w 6552172"/>
                <a:gd name="connsiteY18385" fmla="*/ 2612647 h 6415289"/>
                <a:gd name="connsiteX18386" fmla="*/ 2090477 w 6552172"/>
                <a:gd name="connsiteY18386" fmla="*/ 2089797 h 6415289"/>
                <a:gd name="connsiteX18387" fmla="*/ 2095184 w 6552172"/>
                <a:gd name="connsiteY18387" fmla="*/ 2081464 h 6415289"/>
                <a:gd name="connsiteX18388" fmla="*/ 2103707 w 6552172"/>
                <a:gd name="connsiteY18388" fmla="*/ 2087189 h 6415289"/>
                <a:gd name="connsiteX18389" fmla="*/ 2090477 w 6552172"/>
                <a:gd name="connsiteY18389" fmla="*/ 2089924 h 6415289"/>
                <a:gd name="connsiteX18390" fmla="*/ 2107969 w 6552172"/>
                <a:gd name="connsiteY18390" fmla="*/ 154040 h 6415289"/>
                <a:gd name="connsiteX18391" fmla="*/ 2112613 w 6552172"/>
                <a:gd name="connsiteY18391" fmla="*/ 156966 h 6415289"/>
                <a:gd name="connsiteX18392" fmla="*/ 2111595 w 6552172"/>
                <a:gd name="connsiteY18392" fmla="*/ 161673 h 6415289"/>
                <a:gd name="connsiteX18393" fmla="*/ 2107969 w 6552172"/>
                <a:gd name="connsiteY18393" fmla="*/ 154168 h 6415289"/>
                <a:gd name="connsiteX18394" fmla="*/ 2113185 w 6552172"/>
                <a:gd name="connsiteY18394" fmla="*/ 2518255 h 6415289"/>
                <a:gd name="connsiteX18395" fmla="*/ 2108351 w 6552172"/>
                <a:gd name="connsiteY18395" fmla="*/ 2515138 h 6415289"/>
                <a:gd name="connsiteX18396" fmla="*/ 2111277 w 6552172"/>
                <a:gd name="connsiteY18396" fmla="*/ 2511957 h 6415289"/>
                <a:gd name="connsiteX18397" fmla="*/ 2116111 w 6552172"/>
                <a:gd name="connsiteY18397" fmla="*/ 2515138 h 6415289"/>
                <a:gd name="connsiteX18398" fmla="*/ 2113185 w 6552172"/>
                <a:gd name="connsiteY18398" fmla="*/ 2518382 h 6415289"/>
                <a:gd name="connsiteX18399" fmla="*/ 2116429 w 6552172"/>
                <a:gd name="connsiteY18399" fmla="*/ 449241 h 6415289"/>
                <a:gd name="connsiteX18400" fmla="*/ 2117447 w 6552172"/>
                <a:gd name="connsiteY18400" fmla="*/ 440654 h 6415289"/>
                <a:gd name="connsiteX18401" fmla="*/ 2122662 w 6552172"/>
                <a:gd name="connsiteY18401" fmla="*/ 442944 h 6415289"/>
                <a:gd name="connsiteX18402" fmla="*/ 2121645 w 6552172"/>
                <a:gd name="connsiteY18402" fmla="*/ 451531 h 6415289"/>
                <a:gd name="connsiteX18403" fmla="*/ 2116429 w 6552172"/>
                <a:gd name="connsiteY18403" fmla="*/ 449368 h 6415289"/>
                <a:gd name="connsiteX18404" fmla="*/ 2125970 w 6552172"/>
                <a:gd name="connsiteY18404" fmla="*/ 6371067 h 6415289"/>
                <a:gd name="connsiteX18405" fmla="*/ 2123680 w 6552172"/>
                <a:gd name="connsiteY18405" fmla="*/ 6362352 h 6415289"/>
                <a:gd name="connsiteX18406" fmla="*/ 2134112 w 6552172"/>
                <a:gd name="connsiteY18406" fmla="*/ 6363116 h 6415289"/>
                <a:gd name="connsiteX18407" fmla="*/ 2134939 w 6552172"/>
                <a:gd name="connsiteY18407" fmla="*/ 6369476 h 6415289"/>
                <a:gd name="connsiteX18408" fmla="*/ 2125970 w 6552172"/>
                <a:gd name="connsiteY18408" fmla="*/ 6371257 h 6415289"/>
                <a:gd name="connsiteX18409" fmla="*/ 2137547 w 6552172"/>
                <a:gd name="connsiteY18409" fmla="*/ 6394220 h 6415289"/>
                <a:gd name="connsiteX18410" fmla="*/ 2135702 w 6552172"/>
                <a:gd name="connsiteY18410" fmla="*/ 6392311 h 6415289"/>
                <a:gd name="connsiteX18411" fmla="*/ 2141617 w 6552172"/>
                <a:gd name="connsiteY18411" fmla="*/ 6392311 h 6415289"/>
                <a:gd name="connsiteX18412" fmla="*/ 2137547 w 6552172"/>
                <a:gd name="connsiteY18412" fmla="*/ 6394410 h 6415289"/>
                <a:gd name="connsiteX18413" fmla="*/ 2142444 w 6552172"/>
                <a:gd name="connsiteY18413" fmla="*/ 6227696 h 6415289"/>
                <a:gd name="connsiteX18414" fmla="*/ 2145561 w 6552172"/>
                <a:gd name="connsiteY18414" fmla="*/ 6224579 h 6415289"/>
                <a:gd name="connsiteX18415" fmla="*/ 2148678 w 6552172"/>
                <a:gd name="connsiteY18415" fmla="*/ 6227696 h 6415289"/>
                <a:gd name="connsiteX18416" fmla="*/ 2145561 w 6552172"/>
                <a:gd name="connsiteY18416" fmla="*/ 6230813 h 6415289"/>
                <a:gd name="connsiteX18417" fmla="*/ 2142444 w 6552172"/>
                <a:gd name="connsiteY18417" fmla="*/ 6227887 h 6415289"/>
                <a:gd name="connsiteX18418" fmla="*/ 2144480 w 6552172"/>
                <a:gd name="connsiteY18418" fmla="*/ 6354910 h 6415289"/>
                <a:gd name="connsiteX18419" fmla="*/ 2145752 w 6552172"/>
                <a:gd name="connsiteY18419" fmla="*/ 6348550 h 6415289"/>
                <a:gd name="connsiteX18420" fmla="*/ 2148678 w 6552172"/>
                <a:gd name="connsiteY18420" fmla="*/ 6353129 h 6415289"/>
                <a:gd name="connsiteX18421" fmla="*/ 2144480 w 6552172"/>
                <a:gd name="connsiteY18421" fmla="*/ 6355419 h 6415289"/>
                <a:gd name="connsiteX18422" fmla="*/ 2145561 w 6552172"/>
                <a:gd name="connsiteY18422" fmla="*/ 6312357 h 6415289"/>
                <a:gd name="connsiteX18423" fmla="*/ 2151604 w 6552172"/>
                <a:gd name="connsiteY18423" fmla="*/ 6309177 h 6415289"/>
                <a:gd name="connsiteX18424" fmla="*/ 2159555 w 6552172"/>
                <a:gd name="connsiteY18424" fmla="*/ 6312357 h 6415289"/>
                <a:gd name="connsiteX18425" fmla="*/ 2153512 w 6552172"/>
                <a:gd name="connsiteY18425" fmla="*/ 6315538 h 6415289"/>
                <a:gd name="connsiteX18426" fmla="*/ 2145561 w 6552172"/>
                <a:gd name="connsiteY18426" fmla="*/ 6312866 h 6415289"/>
                <a:gd name="connsiteX18427" fmla="*/ 2156756 w 6552172"/>
                <a:gd name="connsiteY18427" fmla="*/ 6387350 h 6415289"/>
                <a:gd name="connsiteX18428" fmla="*/ 2153130 w 6552172"/>
                <a:gd name="connsiteY18428" fmla="*/ 6379145 h 6415289"/>
                <a:gd name="connsiteX18429" fmla="*/ 2167251 w 6552172"/>
                <a:gd name="connsiteY18429" fmla="*/ 6387795 h 6415289"/>
                <a:gd name="connsiteX18430" fmla="*/ 2156756 w 6552172"/>
                <a:gd name="connsiteY18430" fmla="*/ 6387859 h 6415289"/>
                <a:gd name="connsiteX18431" fmla="*/ 2189514 w 6552172"/>
                <a:gd name="connsiteY18431" fmla="*/ 6401153 h 6415289"/>
                <a:gd name="connsiteX18432" fmla="*/ 2185697 w 6552172"/>
                <a:gd name="connsiteY18432" fmla="*/ 6391230 h 6415289"/>
                <a:gd name="connsiteX18433" fmla="*/ 2190213 w 6552172"/>
                <a:gd name="connsiteY18433" fmla="*/ 6392884 h 6415289"/>
                <a:gd name="connsiteX18434" fmla="*/ 2189514 w 6552172"/>
                <a:gd name="connsiteY18434" fmla="*/ 6401662 h 6415289"/>
                <a:gd name="connsiteX18435" fmla="*/ 2225706 w 6552172"/>
                <a:gd name="connsiteY18435" fmla="*/ 6398735 h 6415289"/>
                <a:gd name="connsiteX18436" fmla="*/ 2190213 w 6552172"/>
                <a:gd name="connsiteY18436" fmla="*/ 6380353 h 6415289"/>
                <a:gd name="connsiteX18437" fmla="*/ 2184546 w 6552172"/>
                <a:gd name="connsiteY18437" fmla="*/ 6377217 h 6415289"/>
                <a:gd name="connsiteX18438" fmla="*/ 2184489 w 6552172"/>
                <a:gd name="connsiteY18438" fmla="*/ 6377236 h 6415289"/>
                <a:gd name="connsiteX18439" fmla="*/ 2178573 w 6552172"/>
                <a:gd name="connsiteY18439" fmla="*/ 6373674 h 6415289"/>
                <a:gd name="connsiteX18440" fmla="*/ 2173739 w 6552172"/>
                <a:gd name="connsiteY18440" fmla="*/ 6370367 h 6415289"/>
                <a:gd name="connsiteX18441" fmla="*/ 2154657 w 6552172"/>
                <a:gd name="connsiteY18441" fmla="*/ 6362161 h 6415289"/>
                <a:gd name="connsiteX18442" fmla="*/ 2171067 w 6552172"/>
                <a:gd name="connsiteY18442" fmla="*/ 6364133 h 6415289"/>
                <a:gd name="connsiteX18443" fmla="*/ 2184234 w 6552172"/>
                <a:gd name="connsiteY18443" fmla="*/ 6366932 h 6415289"/>
                <a:gd name="connsiteX18444" fmla="*/ 2188750 w 6552172"/>
                <a:gd name="connsiteY18444" fmla="*/ 6370112 h 6415289"/>
                <a:gd name="connsiteX18445" fmla="*/ 2204143 w 6552172"/>
                <a:gd name="connsiteY18445" fmla="*/ 6380099 h 6415289"/>
                <a:gd name="connsiteX18446" fmla="*/ 2208895 w 6552172"/>
                <a:gd name="connsiteY18446" fmla="*/ 6381466 h 6415289"/>
                <a:gd name="connsiteX18447" fmla="*/ 2208914 w 6552172"/>
                <a:gd name="connsiteY18447" fmla="*/ 6381498 h 6415289"/>
                <a:gd name="connsiteX18448" fmla="*/ 2216674 w 6552172"/>
                <a:gd name="connsiteY18448" fmla="*/ 6384679 h 6415289"/>
                <a:gd name="connsiteX18449" fmla="*/ 2224498 w 6552172"/>
                <a:gd name="connsiteY18449" fmla="*/ 6391039 h 6415289"/>
                <a:gd name="connsiteX18450" fmla="*/ 2225706 w 6552172"/>
                <a:gd name="connsiteY18450" fmla="*/ 6399244 h 6415289"/>
                <a:gd name="connsiteX18451" fmla="*/ 2222017 w 6552172"/>
                <a:gd name="connsiteY18451" fmla="*/ 2087889 h 6415289"/>
                <a:gd name="connsiteX18452" fmla="*/ 2224625 w 6552172"/>
                <a:gd name="connsiteY18452" fmla="*/ 2080510 h 6415289"/>
                <a:gd name="connsiteX18453" fmla="*/ 2229268 w 6552172"/>
                <a:gd name="connsiteY18453" fmla="*/ 2085280 h 6415289"/>
                <a:gd name="connsiteX18454" fmla="*/ 2229268 w 6552172"/>
                <a:gd name="connsiteY18454" fmla="*/ 2085281 h 6415289"/>
                <a:gd name="connsiteX18455" fmla="*/ 2222017 w 6552172"/>
                <a:gd name="connsiteY18455" fmla="*/ 2088397 h 6415289"/>
                <a:gd name="connsiteX18456" fmla="*/ 2229204 w 6552172"/>
                <a:gd name="connsiteY18456" fmla="*/ 6098764 h 6415289"/>
                <a:gd name="connsiteX18457" fmla="*/ 2232321 w 6552172"/>
                <a:gd name="connsiteY18457" fmla="*/ 6097365 h 6415289"/>
                <a:gd name="connsiteX18458" fmla="*/ 2235374 w 6552172"/>
                <a:gd name="connsiteY18458" fmla="*/ 6100672 h 6415289"/>
                <a:gd name="connsiteX18459" fmla="*/ 2232321 w 6552172"/>
                <a:gd name="connsiteY18459" fmla="*/ 6102072 h 6415289"/>
                <a:gd name="connsiteX18460" fmla="*/ 2229204 w 6552172"/>
                <a:gd name="connsiteY18460" fmla="*/ 6098764 h 6415289"/>
                <a:gd name="connsiteX18461" fmla="*/ 2235184 w 6552172"/>
                <a:gd name="connsiteY18461" fmla="*/ 6366360 h 6415289"/>
                <a:gd name="connsiteX18462" fmla="*/ 2233848 w 6552172"/>
                <a:gd name="connsiteY18462" fmla="*/ 6363179 h 6415289"/>
                <a:gd name="connsiteX18463" fmla="*/ 2237155 w 6552172"/>
                <a:gd name="connsiteY18463" fmla="*/ 6360063 h 6415289"/>
                <a:gd name="connsiteX18464" fmla="*/ 2238491 w 6552172"/>
                <a:gd name="connsiteY18464" fmla="*/ 6363179 h 6415289"/>
                <a:gd name="connsiteX18465" fmla="*/ 2235565 w 6552172"/>
                <a:gd name="connsiteY18465" fmla="*/ 6366360 h 6415289"/>
                <a:gd name="connsiteX18466" fmla="*/ 2241544 w 6552172"/>
                <a:gd name="connsiteY18466" fmla="*/ 6320753 h 6415289"/>
                <a:gd name="connsiteX18467" fmla="*/ 2238428 w 6552172"/>
                <a:gd name="connsiteY18467" fmla="*/ 6319545 h 6415289"/>
                <a:gd name="connsiteX18468" fmla="*/ 2241544 w 6552172"/>
                <a:gd name="connsiteY18468" fmla="*/ 6314456 h 6415289"/>
                <a:gd name="connsiteX18469" fmla="*/ 2244661 w 6552172"/>
                <a:gd name="connsiteY18469" fmla="*/ 6315601 h 6415289"/>
                <a:gd name="connsiteX18470" fmla="*/ 2241926 w 6552172"/>
                <a:gd name="connsiteY18470" fmla="*/ 6320944 h 6415289"/>
                <a:gd name="connsiteX18471" fmla="*/ 2250831 w 6552172"/>
                <a:gd name="connsiteY18471" fmla="*/ 6303452 h 6415289"/>
                <a:gd name="connsiteX18472" fmla="*/ 2247714 w 6552172"/>
                <a:gd name="connsiteY18472" fmla="*/ 6300272 h 6415289"/>
                <a:gd name="connsiteX18473" fmla="*/ 2250894 w 6552172"/>
                <a:gd name="connsiteY18473" fmla="*/ 6297091 h 6415289"/>
                <a:gd name="connsiteX18474" fmla="*/ 2254075 w 6552172"/>
                <a:gd name="connsiteY18474" fmla="*/ 6300272 h 6415289"/>
                <a:gd name="connsiteX18475" fmla="*/ 2250958 w 6552172"/>
                <a:gd name="connsiteY18475" fmla="*/ 6303452 h 6415289"/>
                <a:gd name="connsiteX18476" fmla="*/ 2252866 w 6552172"/>
                <a:gd name="connsiteY18476" fmla="*/ 6254029 h 6415289"/>
                <a:gd name="connsiteX18477" fmla="*/ 2248541 w 6552172"/>
                <a:gd name="connsiteY18477" fmla="*/ 6245061 h 6415289"/>
                <a:gd name="connsiteX18478" fmla="*/ 2245361 w 6552172"/>
                <a:gd name="connsiteY18478" fmla="*/ 6235901 h 6415289"/>
                <a:gd name="connsiteX18479" fmla="*/ 2244661 w 6552172"/>
                <a:gd name="connsiteY18479" fmla="*/ 6229541 h 6415289"/>
                <a:gd name="connsiteX18480" fmla="*/ 2252421 w 6552172"/>
                <a:gd name="connsiteY18480" fmla="*/ 6231003 h 6415289"/>
                <a:gd name="connsiteX18481" fmla="*/ 2261517 w 6552172"/>
                <a:gd name="connsiteY18481" fmla="*/ 6241880 h 6415289"/>
                <a:gd name="connsiteX18482" fmla="*/ 2267878 w 6552172"/>
                <a:gd name="connsiteY18482" fmla="*/ 6254602 h 6415289"/>
                <a:gd name="connsiteX18483" fmla="*/ 2252993 w 6552172"/>
                <a:gd name="connsiteY18483" fmla="*/ 6254029 h 6415289"/>
                <a:gd name="connsiteX18484" fmla="*/ 2274238 w 6552172"/>
                <a:gd name="connsiteY18484" fmla="*/ 6394665 h 6415289"/>
                <a:gd name="connsiteX18485" fmla="*/ 2270994 w 6552172"/>
                <a:gd name="connsiteY18485" fmla="*/ 6391485 h 6415289"/>
                <a:gd name="connsiteX18486" fmla="*/ 2272330 w 6552172"/>
                <a:gd name="connsiteY18486" fmla="*/ 6388367 h 6415289"/>
                <a:gd name="connsiteX18487" fmla="*/ 2275638 w 6552172"/>
                <a:gd name="connsiteY18487" fmla="*/ 6391414 h 6415289"/>
                <a:gd name="connsiteX18488" fmla="*/ 2275638 w 6552172"/>
                <a:gd name="connsiteY18488" fmla="*/ 6391485 h 6415289"/>
                <a:gd name="connsiteX18489" fmla="*/ 2274365 w 6552172"/>
                <a:gd name="connsiteY18489" fmla="*/ 6394665 h 6415289"/>
                <a:gd name="connsiteX18490" fmla="*/ 2270803 w 6552172"/>
                <a:gd name="connsiteY18490" fmla="*/ 6350140 h 6415289"/>
                <a:gd name="connsiteX18491" fmla="*/ 2271885 w 6552172"/>
                <a:gd name="connsiteY18491" fmla="*/ 6343779 h 6415289"/>
                <a:gd name="connsiteX18492" fmla="*/ 2281808 w 6552172"/>
                <a:gd name="connsiteY18492" fmla="*/ 6349313 h 6415289"/>
                <a:gd name="connsiteX18493" fmla="*/ 2270931 w 6552172"/>
                <a:gd name="connsiteY18493" fmla="*/ 6350331 h 6415289"/>
                <a:gd name="connsiteX18494" fmla="*/ 2278754 w 6552172"/>
                <a:gd name="connsiteY18494" fmla="*/ 6262362 h 6415289"/>
                <a:gd name="connsiteX18495" fmla="*/ 2275638 w 6552172"/>
                <a:gd name="connsiteY18495" fmla="*/ 6259372 h 6415289"/>
                <a:gd name="connsiteX18496" fmla="*/ 2275638 w 6552172"/>
                <a:gd name="connsiteY18496" fmla="*/ 6259372 h 6415289"/>
                <a:gd name="connsiteX18497" fmla="*/ 2278754 w 6552172"/>
                <a:gd name="connsiteY18497" fmla="*/ 6254475 h 6415289"/>
                <a:gd name="connsiteX18498" fmla="*/ 2281808 w 6552172"/>
                <a:gd name="connsiteY18498" fmla="*/ 6257401 h 6415289"/>
                <a:gd name="connsiteX18499" fmla="*/ 2278882 w 6552172"/>
                <a:gd name="connsiteY18499" fmla="*/ 6262553 h 6415289"/>
                <a:gd name="connsiteX18500" fmla="*/ 2285433 w 6552172"/>
                <a:gd name="connsiteY18500" fmla="*/ 6412665 h 6415289"/>
                <a:gd name="connsiteX18501" fmla="*/ 2282316 w 6552172"/>
                <a:gd name="connsiteY18501" fmla="*/ 6408849 h 6415289"/>
                <a:gd name="connsiteX18502" fmla="*/ 2289568 w 6552172"/>
                <a:gd name="connsiteY18502" fmla="*/ 6407577 h 6415289"/>
                <a:gd name="connsiteX18503" fmla="*/ 2285560 w 6552172"/>
                <a:gd name="connsiteY18503" fmla="*/ 6412856 h 6415289"/>
                <a:gd name="connsiteX18504" fmla="*/ 2289568 w 6552172"/>
                <a:gd name="connsiteY18504" fmla="*/ 6381880 h 6415289"/>
                <a:gd name="connsiteX18505" fmla="*/ 2295229 w 6552172"/>
                <a:gd name="connsiteY18505" fmla="*/ 6375519 h 6415289"/>
                <a:gd name="connsiteX18506" fmla="*/ 2302480 w 6552172"/>
                <a:gd name="connsiteY18506" fmla="*/ 6353447 h 6415289"/>
                <a:gd name="connsiteX18507" fmla="*/ 2314565 w 6552172"/>
                <a:gd name="connsiteY18507" fmla="*/ 6354783 h 6415289"/>
                <a:gd name="connsiteX18508" fmla="*/ 2315965 w 6552172"/>
                <a:gd name="connsiteY18508" fmla="*/ 6359554 h 6415289"/>
                <a:gd name="connsiteX18509" fmla="*/ 2305597 w 6552172"/>
                <a:gd name="connsiteY18509" fmla="*/ 6372275 h 6415289"/>
                <a:gd name="connsiteX18510" fmla="*/ 2289695 w 6552172"/>
                <a:gd name="connsiteY18510" fmla="*/ 6382070 h 6415289"/>
                <a:gd name="connsiteX18511" fmla="*/ 2323470 w 6552172"/>
                <a:gd name="connsiteY18511" fmla="*/ 6398863 h 6415289"/>
                <a:gd name="connsiteX18512" fmla="*/ 2318000 w 6552172"/>
                <a:gd name="connsiteY18512" fmla="*/ 6400517 h 6415289"/>
                <a:gd name="connsiteX18513" fmla="*/ 2313611 w 6552172"/>
                <a:gd name="connsiteY18513" fmla="*/ 6398672 h 6415289"/>
                <a:gd name="connsiteX18514" fmla="*/ 2319018 w 6552172"/>
                <a:gd name="connsiteY18514" fmla="*/ 6391294 h 6415289"/>
                <a:gd name="connsiteX18515" fmla="*/ 2323598 w 6552172"/>
                <a:gd name="connsiteY18515" fmla="*/ 6399054 h 6415289"/>
                <a:gd name="connsiteX18516" fmla="*/ 2338990 w 6552172"/>
                <a:gd name="connsiteY18516" fmla="*/ 6397591 h 6415289"/>
                <a:gd name="connsiteX18517" fmla="*/ 2332948 w 6552172"/>
                <a:gd name="connsiteY18517" fmla="*/ 6394474 h 6415289"/>
                <a:gd name="connsiteX18518" fmla="*/ 2340899 w 6552172"/>
                <a:gd name="connsiteY18518" fmla="*/ 6391294 h 6415289"/>
                <a:gd name="connsiteX18519" fmla="*/ 2346941 w 6552172"/>
                <a:gd name="connsiteY18519" fmla="*/ 6394474 h 6415289"/>
                <a:gd name="connsiteX18520" fmla="*/ 2339118 w 6552172"/>
                <a:gd name="connsiteY18520" fmla="*/ 6397782 h 6415289"/>
                <a:gd name="connsiteX18521" fmla="*/ 2356164 w 6552172"/>
                <a:gd name="connsiteY18521" fmla="*/ 6101881 h 6415289"/>
                <a:gd name="connsiteX18522" fmla="*/ 2364942 w 6552172"/>
                <a:gd name="connsiteY18522" fmla="*/ 6110659 h 6415289"/>
                <a:gd name="connsiteX18523" fmla="*/ 2349498 w 6552172"/>
                <a:gd name="connsiteY18523" fmla="*/ 6111549 h 6415289"/>
                <a:gd name="connsiteX18524" fmla="*/ 2346941 w 6552172"/>
                <a:gd name="connsiteY18524" fmla="*/ 6108178 h 6415289"/>
                <a:gd name="connsiteX18525" fmla="*/ 2356419 w 6552172"/>
                <a:gd name="connsiteY18525" fmla="*/ 6102072 h 6415289"/>
                <a:gd name="connsiteX18526" fmla="*/ 2351776 w 6552172"/>
                <a:gd name="connsiteY18526" fmla="*/ 6369031 h 6415289"/>
                <a:gd name="connsiteX18527" fmla="*/ 2348468 w 6552172"/>
                <a:gd name="connsiteY18527" fmla="*/ 6365914 h 6415289"/>
                <a:gd name="connsiteX18528" fmla="*/ 2349867 w 6552172"/>
                <a:gd name="connsiteY18528" fmla="*/ 6362734 h 6415289"/>
                <a:gd name="connsiteX18529" fmla="*/ 2353111 w 6552172"/>
                <a:gd name="connsiteY18529" fmla="*/ 6365851 h 6415289"/>
                <a:gd name="connsiteX18530" fmla="*/ 2353111 w 6552172"/>
                <a:gd name="connsiteY18530" fmla="*/ 6365914 h 6415289"/>
                <a:gd name="connsiteX18531" fmla="*/ 2351903 w 6552172"/>
                <a:gd name="connsiteY18531" fmla="*/ 6369476 h 6415289"/>
                <a:gd name="connsiteX18532" fmla="*/ 2357755 w 6552172"/>
                <a:gd name="connsiteY18532" fmla="*/ 6218028 h 6415289"/>
                <a:gd name="connsiteX18533" fmla="*/ 2359345 w 6552172"/>
                <a:gd name="connsiteY18533" fmla="*/ 6207660 h 6415289"/>
                <a:gd name="connsiteX18534" fmla="*/ 2369102 w 6552172"/>
                <a:gd name="connsiteY18534" fmla="*/ 6212685 h 6415289"/>
                <a:gd name="connsiteX18535" fmla="*/ 2369140 w 6552172"/>
                <a:gd name="connsiteY18535" fmla="*/ 6212812 h 6415289"/>
                <a:gd name="connsiteX18536" fmla="*/ 2376709 w 6552172"/>
                <a:gd name="connsiteY18536" fmla="*/ 6217391 h 6415289"/>
                <a:gd name="connsiteX18537" fmla="*/ 2376709 w 6552172"/>
                <a:gd name="connsiteY18537" fmla="*/ 6226106 h 6415289"/>
                <a:gd name="connsiteX18538" fmla="*/ 2376709 w 6552172"/>
                <a:gd name="connsiteY18538" fmla="*/ 6226106 h 6415289"/>
                <a:gd name="connsiteX18539" fmla="*/ 2362652 w 6552172"/>
                <a:gd name="connsiteY18539" fmla="*/ 6224897 h 6415289"/>
                <a:gd name="connsiteX18540" fmla="*/ 2357882 w 6552172"/>
                <a:gd name="connsiteY18540" fmla="*/ 6218473 h 6415289"/>
                <a:gd name="connsiteX18541" fmla="*/ 2363415 w 6552172"/>
                <a:gd name="connsiteY18541" fmla="*/ 6339708 h 6415289"/>
                <a:gd name="connsiteX18542" fmla="*/ 2385106 w 6552172"/>
                <a:gd name="connsiteY18542" fmla="*/ 6342316 h 6415289"/>
                <a:gd name="connsiteX18543" fmla="*/ 2382498 w 6552172"/>
                <a:gd name="connsiteY18543" fmla="*/ 6346641 h 6415289"/>
                <a:gd name="connsiteX18544" fmla="*/ 2363543 w 6552172"/>
                <a:gd name="connsiteY18544" fmla="*/ 6340026 h 6415289"/>
                <a:gd name="connsiteX18545" fmla="*/ 2383134 w 6552172"/>
                <a:gd name="connsiteY18545" fmla="*/ 6377364 h 6415289"/>
                <a:gd name="connsiteX18546" fmla="*/ 2396491 w 6552172"/>
                <a:gd name="connsiteY18546" fmla="*/ 6384869 h 6415289"/>
                <a:gd name="connsiteX18547" fmla="*/ 2392732 w 6552172"/>
                <a:gd name="connsiteY18547" fmla="*/ 6387801 h 6415289"/>
                <a:gd name="connsiteX18548" fmla="*/ 2392675 w 6552172"/>
                <a:gd name="connsiteY18548" fmla="*/ 6387795 h 6415289"/>
                <a:gd name="connsiteX18549" fmla="*/ 2383261 w 6552172"/>
                <a:gd name="connsiteY18549" fmla="*/ 6377809 h 6415289"/>
                <a:gd name="connsiteX18550" fmla="*/ 2392484 w 6552172"/>
                <a:gd name="connsiteY18550" fmla="*/ 6407959 h 6415289"/>
                <a:gd name="connsiteX18551" fmla="*/ 2395792 w 6552172"/>
                <a:gd name="connsiteY18551" fmla="*/ 6397972 h 6415289"/>
                <a:gd name="connsiteX18552" fmla="*/ 2401135 w 6552172"/>
                <a:gd name="connsiteY18552" fmla="*/ 6403442 h 6415289"/>
                <a:gd name="connsiteX18553" fmla="*/ 2396777 w 6552172"/>
                <a:gd name="connsiteY18553" fmla="*/ 6409504 h 6415289"/>
                <a:gd name="connsiteX18554" fmla="*/ 2392611 w 6552172"/>
                <a:gd name="connsiteY18554" fmla="*/ 6408404 h 6415289"/>
                <a:gd name="connsiteX18555" fmla="*/ 2401453 w 6552172"/>
                <a:gd name="connsiteY18555" fmla="*/ 6362734 h 6415289"/>
                <a:gd name="connsiteX18556" fmla="*/ 2396491 w 6552172"/>
                <a:gd name="connsiteY18556" fmla="*/ 6357772 h 6415289"/>
                <a:gd name="connsiteX18557" fmla="*/ 2405078 w 6552172"/>
                <a:gd name="connsiteY18557" fmla="*/ 6359045 h 6415289"/>
                <a:gd name="connsiteX18558" fmla="*/ 2401580 w 6552172"/>
                <a:gd name="connsiteY18558" fmla="*/ 6363179 h 6415289"/>
                <a:gd name="connsiteX18559" fmla="*/ 2404060 w 6552172"/>
                <a:gd name="connsiteY18559" fmla="*/ 6142526 h 6415289"/>
                <a:gd name="connsiteX18560" fmla="*/ 2401135 w 6552172"/>
                <a:gd name="connsiteY18560" fmla="*/ 6139346 h 6415289"/>
                <a:gd name="connsiteX18561" fmla="*/ 2405969 w 6552172"/>
                <a:gd name="connsiteY18561" fmla="*/ 6136229 h 6415289"/>
                <a:gd name="connsiteX18562" fmla="*/ 2408895 w 6552172"/>
                <a:gd name="connsiteY18562" fmla="*/ 6139282 h 6415289"/>
                <a:gd name="connsiteX18563" fmla="*/ 2408895 w 6552172"/>
                <a:gd name="connsiteY18563" fmla="*/ 6139346 h 6415289"/>
                <a:gd name="connsiteX18564" fmla="*/ 2404188 w 6552172"/>
                <a:gd name="connsiteY18564" fmla="*/ 6142844 h 6415289"/>
                <a:gd name="connsiteX18565" fmla="*/ 2415128 w 6552172"/>
                <a:gd name="connsiteY18565" fmla="*/ 6265224 h 6415289"/>
                <a:gd name="connsiteX18566" fmla="*/ 2412011 w 6552172"/>
                <a:gd name="connsiteY18566" fmla="*/ 6262107 h 6415289"/>
                <a:gd name="connsiteX18567" fmla="*/ 2415192 w 6552172"/>
                <a:gd name="connsiteY18567" fmla="*/ 6258927 h 6415289"/>
                <a:gd name="connsiteX18568" fmla="*/ 2418372 w 6552172"/>
                <a:gd name="connsiteY18568" fmla="*/ 6262107 h 6415289"/>
                <a:gd name="connsiteX18569" fmla="*/ 2415732 w 6552172"/>
                <a:gd name="connsiteY18569" fmla="*/ 6265638 h 6415289"/>
                <a:gd name="connsiteX18570" fmla="*/ 2415255 w 6552172"/>
                <a:gd name="connsiteY18570" fmla="*/ 6265669 h 6415289"/>
                <a:gd name="connsiteX18571" fmla="*/ 2423842 w 6552172"/>
                <a:gd name="connsiteY18571" fmla="*/ 4858234 h 6415289"/>
                <a:gd name="connsiteX18572" fmla="*/ 2416210 w 6552172"/>
                <a:gd name="connsiteY18572" fmla="*/ 4867648 h 6415289"/>
                <a:gd name="connsiteX18573" fmla="*/ 2405905 w 6552172"/>
                <a:gd name="connsiteY18573" fmla="*/ 4857471 h 6415289"/>
                <a:gd name="connsiteX18574" fmla="*/ 2415510 w 6552172"/>
                <a:gd name="connsiteY18574" fmla="*/ 4844749 h 6415289"/>
                <a:gd name="connsiteX18575" fmla="*/ 2423970 w 6552172"/>
                <a:gd name="connsiteY18575" fmla="*/ 4858679 h 6415289"/>
                <a:gd name="connsiteX18576" fmla="*/ 2424415 w 6552172"/>
                <a:gd name="connsiteY18576" fmla="*/ 1995913 h 6415289"/>
                <a:gd name="connsiteX18577" fmla="*/ 2421298 w 6552172"/>
                <a:gd name="connsiteY18577" fmla="*/ 1992605 h 6415289"/>
                <a:gd name="connsiteX18578" fmla="*/ 2424415 w 6552172"/>
                <a:gd name="connsiteY18578" fmla="*/ 1991206 h 6415289"/>
                <a:gd name="connsiteX18579" fmla="*/ 2427532 w 6552172"/>
                <a:gd name="connsiteY18579" fmla="*/ 1994513 h 6415289"/>
                <a:gd name="connsiteX18580" fmla="*/ 2424542 w 6552172"/>
                <a:gd name="connsiteY18580" fmla="*/ 1996103 h 6415289"/>
                <a:gd name="connsiteX18581" fmla="*/ 2430776 w 6552172"/>
                <a:gd name="connsiteY18581" fmla="*/ 2028925 h 6415289"/>
                <a:gd name="connsiteX18582" fmla="*/ 2435546 w 6552172"/>
                <a:gd name="connsiteY18582" fmla="*/ 2024282 h 6415289"/>
                <a:gd name="connsiteX18583" fmla="*/ 2440189 w 6552172"/>
                <a:gd name="connsiteY18583" fmla="*/ 2029052 h 6415289"/>
                <a:gd name="connsiteX18584" fmla="*/ 2435482 w 6552172"/>
                <a:gd name="connsiteY18584" fmla="*/ 2033695 h 6415289"/>
                <a:gd name="connsiteX18585" fmla="*/ 2430712 w 6552172"/>
                <a:gd name="connsiteY18585" fmla="*/ 2029116 h 6415289"/>
                <a:gd name="connsiteX18586" fmla="*/ 2437454 w 6552172"/>
                <a:gd name="connsiteY18586" fmla="*/ 6267005 h 6415289"/>
                <a:gd name="connsiteX18587" fmla="*/ 2441652 w 6552172"/>
                <a:gd name="connsiteY18587" fmla="*/ 6265415 h 6415289"/>
                <a:gd name="connsiteX18588" fmla="*/ 2449985 w 6552172"/>
                <a:gd name="connsiteY18588" fmla="*/ 6264334 h 6415289"/>
                <a:gd name="connsiteX18589" fmla="*/ 2459017 w 6552172"/>
                <a:gd name="connsiteY18589" fmla="*/ 6264334 h 6415289"/>
                <a:gd name="connsiteX18590" fmla="*/ 2464869 w 6552172"/>
                <a:gd name="connsiteY18590" fmla="*/ 6274066 h 6415289"/>
                <a:gd name="connsiteX18591" fmla="*/ 2437391 w 6552172"/>
                <a:gd name="connsiteY18591" fmla="*/ 6267196 h 6415289"/>
                <a:gd name="connsiteX18592" fmla="*/ 2448903 w 6552172"/>
                <a:gd name="connsiteY18592" fmla="*/ 6379972 h 6415289"/>
                <a:gd name="connsiteX18593" fmla="*/ 2443243 w 6552172"/>
                <a:gd name="connsiteY18593" fmla="*/ 6381943 h 6415289"/>
                <a:gd name="connsiteX18594" fmla="*/ 2442416 w 6552172"/>
                <a:gd name="connsiteY18594" fmla="*/ 6375137 h 6415289"/>
                <a:gd name="connsiteX18595" fmla="*/ 2448076 w 6552172"/>
                <a:gd name="connsiteY18595" fmla="*/ 6373229 h 6415289"/>
                <a:gd name="connsiteX18596" fmla="*/ 2448840 w 6552172"/>
                <a:gd name="connsiteY18596" fmla="*/ 6380162 h 6415289"/>
                <a:gd name="connsiteX18597" fmla="*/ 2455582 w 6552172"/>
                <a:gd name="connsiteY18597" fmla="*/ 6309367 h 6415289"/>
                <a:gd name="connsiteX18598" fmla="*/ 2458699 w 6552172"/>
                <a:gd name="connsiteY18598" fmla="*/ 6304788 h 6415289"/>
                <a:gd name="connsiteX18599" fmla="*/ 2461816 w 6552172"/>
                <a:gd name="connsiteY18599" fmla="*/ 6311149 h 6415289"/>
                <a:gd name="connsiteX18600" fmla="*/ 2458699 w 6552172"/>
                <a:gd name="connsiteY18600" fmla="*/ 6315728 h 6415289"/>
                <a:gd name="connsiteX18601" fmla="*/ 2455519 w 6552172"/>
                <a:gd name="connsiteY18601" fmla="*/ 6309559 h 6415289"/>
                <a:gd name="connsiteX18602" fmla="*/ 2478735 w 6552172"/>
                <a:gd name="connsiteY18602" fmla="*/ 6354338 h 6415289"/>
                <a:gd name="connsiteX18603" fmla="*/ 2473965 w 6552172"/>
                <a:gd name="connsiteY18603" fmla="*/ 6359426 h 6415289"/>
                <a:gd name="connsiteX18604" fmla="*/ 2465441 w 6552172"/>
                <a:gd name="connsiteY18604" fmla="*/ 6358854 h 6415289"/>
                <a:gd name="connsiteX18605" fmla="*/ 2471103 w 6552172"/>
                <a:gd name="connsiteY18605" fmla="*/ 6341489 h 6415289"/>
                <a:gd name="connsiteX18606" fmla="*/ 2483824 w 6552172"/>
                <a:gd name="connsiteY18606" fmla="*/ 6343779 h 6415289"/>
                <a:gd name="connsiteX18607" fmla="*/ 2485541 w 6552172"/>
                <a:gd name="connsiteY18607" fmla="*/ 6351348 h 6415289"/>
                <a:gd name="connsiteX18608" fmla="*/ 2478672 w 6552172"/>
                <a:gd name="connsiteY18608" fmla="*/ 6354529 h 6415289"/>
                <a:gd name="connsiteX18609" fmla="*/ 2508313 w 6552172"/>
                <a:gd name="connsiteY18609" fmla="*/ 6404715 h 6415289"/>
                <a:gd name="connsiteX18610" fmla="*/ 2503669 w 6552172"/>
                <a:gd name="connsiteY18610" fmla="*/ 6400771 h 6415289"/>
                <a:gd name="connsiteX18611" fmla="*/ 2499026 w 6552172"/>
                <a:gd name="connsiteY18611" fmla="*/ 6405478 h 6415289"/>
                <a:gd name="connsiteX18612" fmla="*/ 2490057 w 6552172"/>
                <a:gd name="connsiteY18612" fmla="*/ 6407323 h 6415289"/>
                <a:gd name="connsiteX18613" fmla="*/ 2487704 w 6552172"/>
                <a:gd name="connsiteY18613" fmla="*/ 6399244 h 6415289"/>
                <a:gd name="connsiteX18614" fmla="*/ 2499789 w 6552172"/>
                <a:gd name="connsiteY18614" fmla="*/ 6396318 h 6415289"/>
                <a:gd name="connsiteX18615" fmla="*/ 2538780 w 6552172"/>
                <a:gd name="connsiteY18615" fmla="*/ 6400453 h 6415289"/>
                <a:gd name="connsiteX18616" fmla="*/ 2544759 w 6552172"/>
                <a:gd name="connsiteY18616" fmla="*/ 6404651 h 6415289"/>
                <a:gd name="connsiteX18617" fmla="*/ 2508249 w 6552172"/>
                <a:gd name="connsiteY18617" fmla="*/ 6404906 h 6415289"/>
                <a:gd name="connsiteX18618" fmla="*/ 2545332 w 6552172"/>
                <a:gd name="connsiteY18618" fmla="*/ 6372466 h 6415289"/>
                <a:gd name="connsiteX18619" fmla="*/ 2543932 w 6552172"/>
                <a:gd name="connsiteY18619" fmla="*/ 6369285 h 6415289"/>
                <a:gd name="connsiteX18620" fmla="*/ 2547240 w 6552172"/>
                <a:gd name="connsiteY18620" fmla="*/ 6366169 h 6415289"/>
                <a:gd name="connsiteX18621" fmla="*/ 2548576 w 6552172"/>
                <a:gd name="connsiteY18621" fmla="*/ 6369285 h 6415289"/>
                <a:gd name="connsiteX18622" fmla="*/ 2545593 w 6552172"/>
                <a:gd name="connsiteY18622" fmla="*/ 6372657 h 6415289"/>
                <a:gd name="connsiteX18623" fmla="*/ 2545268 w 6552172"/>
                <a:gd name="connsiteY18623" fmla="*/ 6372657 h 6415289"/>
                <a:gd name="connsiteX18624" fmla="*/ 2549466 w 6552172"/>
                <a:gd name="connsiteY18624" fmla="*/ 6318972 h 6415289"/>
                <a:gd name="connsiteX18625" fmla="*/ 2537763 w 6552172"/>
                <a:gd name="connsiteY18625" fmla="*/ 6322089 h 6415289"/>
                <a:gd name="connsiteX18626" fmla="*/ 2547177 w 6552172"/>
                <a:gd name="connsiteY18626" fmla="*/ 6312675 h 6415289"/>
                <a:gd name="connsiteX18627" fmla="*/ 2549403 w 6552172"/>
                <a:gd name="connsiteY18627" fmla="*/ 6319163 h 6415289"/>
                <a:gd name="connsiteX18628" fmla="*/ 2552647 w 6552172"/>
                <a:gd name="connsiteY18628" fmla="*/ 360128 h 6415289"/>
                <a:gd name="connsiteX18629" fmla="*/ 2547368 w 6552172"/>
                <a:gd name="connsiteY18629" fmla="*/ 360128 h 6415289"/>
                <a:gd name="connsiteX18630" fmla="*/ 2553728 w 6552172"/>
                <a:gd name="connsiteY18630" fmla="*/ 354657 h 6415289"/>
                <a:gd name="connsiteX18631" fmla="*/ 2552583 w 6552172"/>
                <a:gd name="connsiteY18631" fmla="*/ 360318 h 6415289"/>
                <a:gd name="connsiteX18632" fmla="*/ 2544124 w 6552172"/>
                <a:gd name="connsiteY18632" fmla="*/ 216185 h 6415289"/>
                <a:gd name="connsiteX18633" fmla="*/ 2557354 w 6552172"/>
                <a:gd name="connsiteY18633" fmla="*/ 205944 h 6415289"/>
                <a:gd name="connsiteX18634" fmla="*/ 2562888 w 6552172"/>
                <a:gd name="connsiteY18634" fmla="*/ 219047 h 6415289"/>
                <a:gd name="connsiteX18635" fmla="*/ 2544060 w 6552172"/>
                <a:gd name="connsiteY18635" fmla="*/ 216376 h 6415289"/>
                <a:gd name="connsiteX18636" fmla="*/ 2561361 w 6552172"/>
                <a:gd name="connsiteY18636" fmla="*/ 263636 h 6415289"/>
                <a:gd name="connsiteX18637" fmla="*/ 2570266 w 6552172"/>
                <a:gd name="connsiteY18637" fmla="*/ 272541 h 6415289"/>
                <a:gd name="connsiteX18638" fmla="*/ 2563905 w 6552172"/>
                <a:gd name="connsiteY18638" fmla="*/ 274894 h 6415289"/>
                <a:gd name="connsiteX18639" fmla="*/ 2558283 w 6552172"/>
                <a:gd name="connsiteY18639" fmla="*/ 268699 h 6415289"/>
                <a:gd name="connsiteX18640" fmla="*/ 2561298 w 6552172"/>
                <a:gd name="connsiteY18640" fmla="*/ 263826 h 6415289"/>
                <a:gd name="connsiteX18641" fmla="*/ 2571602 w 6552172"/>
                <a:gd name="connsiteY18641" fmla="*/ 6316873 h 6415289"/>
                <a:gd name="connsiteX18642" fmla="*/ 2563778 w 6552172"/>
                <a:gd name="connsiteY18642" fmla="*/ 6322089 h 6415289"/>
                <a:gd name="connsiteX18643" fmla="*/ 2562379 w 6552172"/>
                <a:gd name="connsiteY18643" fmla="*/ 6310894 h 6415289"/>
                <a:gd name="connsiteX18644" fmla="*/ 2571538 w 6552172"/>
                <a:gd name="connsiteY18644" fmla="*/ 6317064 h 6415289"/>
                <a:gd name="connsiteX18645" fmla="*/ 2568676 w 6552172"/>
                <a:gd name="connsiteY18645" fmla="*/ 6293784 h 6415289"/>
                <a:gd name="connsiteX18646" fmla="*/ 2562315 w 6552172"/>
                <a:gd name="connsiteY18646" fmla="*/ 6282207 h 6415289"/>
                <a:gd name="connsiteX18647" fmla="*/ 2573574 w 6552172"/>
                <a:gd name="connsiteY18647" fmla="*/ 6291049 h 6415289"/>
                <a:gd name="connsiteX18648" fmla="*/ 2568612 w 6552172"/>
                <a:gd name="connsiteY18648" fmla="*/ 6293975 h 6415289"/>
                <a:gd name="connsiteX18649" fmla="*/ 2575927 w 6552172"/>
                <a:gd name="connsiteY18649" fmla="*/ 6259372 h 6415289"/>
                <a:gd name="connsiteX18650" fmla="*/ 2570520 w 6552172"/>
                <a:gd name="connsiteY18650" fmla="*/ 6264906 h 6415289"/>
                <a:gd name="connsiteX18651" fmla="*/ 2567785 w 6552172"/>
                <a:gd name="connsiteY18651" fmla="*/ 6262171 h 6415289"/>
                <a:gd name="connsiteX18652" fmla="*/ 2573192 w 6552172"/>
                <a:gd name="connsiteY18652" fmla="*/ 6256637 h 6415289"/>
                <a:gd name="connsiteX18653" fmla="*/ 2575863 w 6552172"/>
                <a:gd name="connsiteY18653" fmla="*/ 6259563 h 6415289"/>
                <a:gd name="connsiteX18654" fmla="*/ 2573383 w 6552172"/>
                <a:gd name="connsiteY18654" fmla="*/ 4519335 h 6415289"/>
                <a:gd name="connsiteX18655" fmla="*/ 2564096 w 6552172"/>
                <a:gd name="connsiteY18655" fmla="*/ 4517872 h 6415289"/>
                <a:gd name="connsiteX18656" fmla="*/ 2574401 w 6552172"/>
                <a:gd name="connsiteY18656" fmla="*/ 4512720 h 6415289"/>
                <a:gd name="connsiteX18657" fmla="*/ 2573319 w 6552172"/>
                <a:gd name="connsiteY18657" fmla="*/ 4519526 h 6415289"/>
                <a:gd name="connsiteX18658" fmla="*/ 2577008 w 6552172"/>
                <a:gd name="connsiteY18658" fmla="*/ 2274003 h 6415289"/>
                <a:gd name="connsiteX18659" fmla="*/ 2582224 w 6552172"/>
                <a:gd name="connsiteY18659" fmla="*/ 2267006 h 6415289"/>
                <a:gd name="connsiteX18660" fmla="*/ 2585341 w 6552172"/>
                <a:gd name="connsiteY18660" fmla="*/ 2271204 h 6415289"/>
                <a:gd name="connsiteX18661" fmla="*/ 2580125 w 6552172"/>
                <a:gd name="connsiteY18661" fmla="*/ 2278201 h 6415289"/>
                <a:gd name="connsiteX18662" fmla="*/ 2576945 w 6552172"/>
                <a:gd name="connsiteY18662" fmla="*/ 2274385 h 6415289"/>
                <a:gd name="connsiteX18663" fmla="*/ 2577008 w 6552172"/>
                <a:gd name="connsiteY18663" fmla="*/ 3658731 h 6415289"/>
                <a:gd name="connsiteX18664" fmla="*/ 2584260 w 6552172"/>
                <a:gd name="connsiteY18664" fmla="*/ 3657522 h 6415289"/>
                <a:gd name="connsiteX18665" fmla="*/ 2580125 w 6552172"/>
                <a:gd name="connsiteY18665" fmla="*/ 3662611 h 6415289"/>
                <a:gd name="connsiteX18666" fmla="*/ 2576945 w 6552172"/>
                <a:gd name="connsiteY18666" fmla="*/ 3659112 h 6415289"/>
                <a:gd name="connsiteX18667" fmla="*/ 2592338 w 6552172"/>
                <a:gd name="connsiteY18667" fmla="*/ 6265987 h 6415289"/>
                <a:gd name="connsiteX18668" fmla="*/ 2592338 w 6552172"/>
                <a:gd name="connsiteY18668" fmla="*/ 6265987 h 6415289"/>
                <a:gd name="connsiteX18669" fmla="*/ 2581715 w 6552172"/>
                <a:gd name="connsiteY18669" fmla="*/ 6272666 h 6415289"/>
                <a:gd name="connsiteX18670" fmla="*/ 2584260 w 6552172"/>
                <a:gd name="connsiteY18670" fmla="*/ 6265288 h 6415289"/>
                <a:gd name="connsiteX18671" fmla="*/ 2588903 w 6552172"/>
                <a:gd name="connsiteY18671" fmla="*/ 6260390 h 6415289"/>
                <a:gd name="connsiteX18672" fmla="*/ 2591829 w 6552172"/>
                <a:gd name="connsiteY18672" fmla="*/ 6257337 h 6415289"/>
                <a:gd name="connsiteX18673" fmla="*/ 2592274 w 6552172"/>
                <a:gd name="connsiteY18673" fmla="*/ 6266369 h 6415289"/>
                <a:gd name="connsiteX18674" fmla="*/ 2592783 w 6552172"/>
                <a:gd name="connsiteY18674" fmla="*/ 2031660 h 6415289"/>
                <a:gd name="connsiteX18675" fmla="*/ 2598126 w 6552172"/>
                <a:gd name="connsiteY18675" fmla="*/ 2034967 h 6415289"/>
                <a:gd name="connsiteX18676" fmla="*/ 2598762 w 6552172"/>
                <a:gd name="connsiteY18676" fmla="*/ 2039738 h 6415289"/>
                <a:gd name="connsiteX18677" fmla="*/ 2592719 w 6552172"/>
                <a:gd name="connsiteY18677" fmla="*/ 2032041 h 6415289"/>
                <a:gd name="connsiteX18678" fmla="*/ 2598126 w 6552172"/>
                <a:gd name="connsiteY18678" fmla="*/ 6298682 h 6415289"/>
                <a:gd name="connsiteX18679" fmla="*/ 2602705 w 6552172"/>
                <a:gd name="connsiteY18679" fmla="*/ 6293975 h 6415289"/>
                <a:gd name="connsiteX18680" fmla="*/ 2602705 w 6552172"/>
                <a:gd name="connsiteY18680" fmla="*/ 6293975 h 6415289"/>
                <a:gd name="connsiteX18681" fmla="*/ 2605504 w 6552172"/>
                <a:gd name="connsiteY18681" fmla="*/ 6298682 h 6415289"/>
                <a:gd name="connsiteX18682" fmla="*/ 2600925 w 6552172"/>
                <a:gd name="connsiteY18682" fmla="*/ 6303452 h 6415289"/>
                <a:gd name="connsiteX18683" fmla="*/ 2598126 w 6552172"/>
                <a:gd name="connsiteY18683" fmla="*/ 6298682 h 6415289"/>
                <a:gd name="connsiteX18684" fmla="*/ 2629548 w 6552172"/>
                <a:gd name="connsiteY18684" fmla="*/ 6402552 h 6415289"/>
                <a:gd name="connsiteX18685" fmla="*/ 2606522 w 6552172"/>
                <a:gd name="connsiteY18685" fmla="*/ 6406178 h 6415289"/>
                <a:gd name="connsiteX18686" fmla="*/ 2604550 w 6552172"/>
                <a:gd name="connsiteY18686" fmla="*/ 6411839 h 6415289"/>
                <a:gd name="connsiteX18687" fmla="*/ 2605186 w 6552172"/>
                <a:gd name="connsiteY18687" fmla="*/ 6398354 h 6415289"/>
                <a:gd name="connsiteX18688" fmla="*/ 2653337 w 6552172"/>
                <a:gd name="connsiteY18688" fmla="*/ 6399372 h 6415289"/>
                <a:gd name="connsiteX18689" fmla="*/ 2629548 w 6552172"/>
                <a:gd name="connsiteY18689" fmla="*/ 6402552 h 6415289"/>
                <a:gd name="connsiteX18690" fmla="*/ 2657026 w 6552172"/>
                <a:gd name="connsiteY18690" fmla="*/ 6385187 h 6415289"/>
                <a:gd name="connsiteX18691" fmla="*/ 2656072 w 6552172"/>
                <a:gd name="connsiteY18691" fmla="*/ 6382134 h 6415289"/>
                <a:gd name="connsiteX18692" fmla="*/ 2661669 w 6552172"/>
                <a:gd name="connsiteY18692" fmla="*/ 6385187 h 6415289"/>
                <a:gd name="connsiteX18693" fmla="*/ 2657026 w 6552172"/>
                <a:gd name="connsiteY18693" fmla="*/ 6385187 h 6415289"/>
                <a:gd name="connsiteX18694" fmla="*/ 2661479 w 6552172"/>
                <a:gd name="connsiteY18694" fmla="*/ 366298 h 6415289"/>
                <a:gd name="connsiteX18695" fmla="*/ 2658553 w 6552172"/>
                <a:gd name="connsiteY18695" fmla="*/ 363181 h 6415289"/>
                <a:gd name="connsiteX18696" fmla="*/ 2663387 w 6552172"/>
                <a:gd name="connsiteY18696" fmla="*/ 360000 h 6415289"/>
                <a:gd name="connsiteX18697" fmla="*/ 2666313 w 6552172"/>
                <a:gd name="connsiteY18697" fmla="*/ 363174 h 6415289"/>
                <a:gd name="connsiteX18698" fmla="*/ 2666313 w 6552172"/>
                <a:gd name="connsiteY18698" fmla="*/ 363181 h 6415289"/>
                <a:gd name="connsiteX18699" fmla="*/ 2661733 w 6552172"/>
                <a:gd name="connsiteY18699" fmla="*/ 366298 h 6415289"/>
                <a:gd name="connsiteX18700" fmla="*/ 2674200 w 6552172"/>
                <a:gd name="connsiteY18700" fmla="*/ 6397782 h 6415289"/>
                <a:gd name="connsiteX18701" fmla="*/ 2666440 w 6552172"/>
                <a:gd name="connsiteY18701" fmla="*/ 6394665 h 6415289"/>
                <a:gd name="connsiteX18702" fmla="*/ 2674200 w 6552172"/>
                <a:gd name="connsiteY18702" fmla="*/ 6391485 h 6415289"/>
                <a:gd name="connsiteX18703" fmla="*/ 2681960 w 6552172"/>
                <a:gd name="connsiteY18703" fmla="*/ 6394665 h 6415289"/>
                <a:gd name="connsiteX18704" fmla="*/ 2674073 w 6552172"/>
                <a:gd name="connsiteY18704" fmla="*/ 6397782 h 6415289"/>
                <a:gd name="connsiteX18705" fmla="*/ 2674200 w 6552172"/>
                <a:gd name="connsiteY18705" fmla="*/ 6369476 h 6415289"/>
                <a:gd name="connsiteX18706" fmla="*/ 2678652 w 6552172"/>
                <a:gd name="connsiteY18706" fmla="*/ 6366360 h 6415289"/>
                <a:gd name="connsiteX18707" fmla="*/ 2687176 w 6552172"/>
                <a:gd name="connsiteY18707" fmla="*/ 6365469 h 6415289"/>
                <a:gd name="connsiteX18708" fmla="*/ 2690547 w 6552172"/>
                <a:gd name="connsiteY18708" fmla="*/ 6368649 h 6415289"/>
                <a:gd name="connsiteX18709" fmla="*/ 2674073 w 6552172"/>
                <a:gd name="connsiteY18709" fmla="*/ 6369476 h 6415289"/>
                <a:gd name="connsiteX18710" fmla="*/ 2696781 w 6552172"/>
                <a:gd name="connsiteY18710" fmla="*/ 6404079 h 6415289"/>
                <a:gd name="connsiteX18711" fmla="*/ 2689466 w 6552172"/>
                <a:gd name="connsiteY18711" fmla="*/ 6395428 h 6415289"/>
                <a:gd name="connsiteX18712" fmla="*/ 2696653 w 6552172"/>
                <a:gd name="connsiteY18712" fmla="*/ 6398799 h 6415289"/>
                <a:gd name="connsiteX18713" fmla="*/ 2696653 w 6552172"/>
                <a:gd name="connsiteY18713" fmla="*/ 6404079 h 6415289"/>
                <a:gd name="connsiteX18714" fmla="*/ 2703650 w 6552172"/>
                <a:gd name="connsiteY18714" fmla="*/ 6321835 h 6415289"/>
                <a:gd name="connsiteX18715" fmla="*/ 2699770 w 6552172"/>
                <a:gd name="connsiteY18715" fmla="*/ 6320244 h 6415289"/>
                <a:gd name="connsiteX18716" fmla="*/ 2707530 w 6552172"/>
                <a:gd name="connsiteY18716" fmla="*/ 6320244 h 6415289"/>
                <a:gd name="connsiteX18717" fmla="*/ 2703523 w 6552172"/>
                <a:gd name="connsiteY18717" fmla="*/ 6321835 h 6415289"/>
                <a:gd name="connsiteX18718" fmla="*/ 2793400 w 6552172"/>
                <a:gd name="connsiteY18718" fmla="*/ 6408785 h 6415289"/>
                <a:gd name="connsiteX18719" fmla="*/ 2783350 w 6552172"/>
                <a:gd name="connsiteY18719" fmla="*/ 6409612 h 6415289"/>
                <a:gd name="connsiteX18720" fmla="*/ 2743468 w 6552172"/>
                <a:gd name="connsiteY18720" fmla="*/ 6399499 h 6415289"/>
                <a:gd name="connsiteX18721" fmla="*/ 2732464 w 6552172"/>
                <a:gd name="connsiteY18721" fmla="*/ 6400962 h 6415289"/>
                <a:gd name="connsiteX18722" fmla="*/ 2722923 w 6552172"/>
                <a:gd name="connsiteY18722" fmla="*/ 6407323 h 6415289"/>
                <a:gd name="connsiteX18723" fmla="*/ 2717453 w 6552172"/>
                <a:gd name="connsiteY18723" fmla="*/ 6403061 h 6415289"/>
                <a:gd name="connsiteX18724" fmla="*/ 2715926 w 6552172"/>
                <a:gd name="connsiteY18724" fmla="*/ 6393711 h 6415289"/>
                <a:gd name="connsiteX18725" fmla="*/ 2710647 w 6552172"/>
                <a:gd name="connsiteY18725" fmla="*/ 6386650 h 6415289"/>
                <a:gd name="connsiteX18726" fmla="*/ 2735454 w 6552172"/>
                <a:gd name="connsiteY18726" fmla="*/ 6386269 h 6415289"/>
                <a:gd name="connsiteX18727" fmla="*/ 2743913 w 6552172"/>
                <a:gd name="connsiteY18727" fmla="*/ 6385569 h 6415289"/>
                <a:gd name="connsiteX18728" fmla="*/ 2738507 w 6552172"/>
                <a:gd name="connsiteY18728" fmla="*/ 6381498 h 6415289"/>
                <a:gd name="connsiteX18729" fmla="*/ 2736344 w 6552172"/>
                <a:gd name="connsiteY18729" fmla="*/ 6378318 h 6415289"/>
                <a:gd name="connsiteX18730" fmla="*/ 2748302 w 6552172"/>
                <a:gd name="connsiteY18730" fmla="*/ 6387159 h 6415289"/>
                <a:gd name="connsiteX18731" fmla="*/ 2755108 w 6552172"/>
                <a:gd name="connsiteY18731" fmla="*/ 6394156 h 6415289"/>
                <a:gd name="connsiteX18732" fmla="*/ 2771137 w 6552172"/>
                <a:gd name="connsiteY18732" fmla="*/ 6399817 h 6415289"/>
                <a:gd name="connsiteX18733" fmla="*/ 2786658 w 6552172"/>
                <a:gd name="connsiteY18733" fmla="*/ 6404015 h 6415289"/>
                <a:gd name="connsiteX18734" fmla="*/ 2799761 w 6552172"/>
                <a:gd name="connsiteY18734" fmla="*/ 6407513 h 6415289"/>
                <a:gd name="connsiteX18735" fmla="*/ 2793273 w 6552172"/>
                <a:gd name="connsiteY18735" fmla="*/ 6408785 h 6415289"/>
                <a:gd name="connsiteX18736" fmla="*/ 2785640 w 6552172"/>
                <a:gd name="connsiteY18736" fmla="*/ 6372402 h 6415289"/>
                <a:gd name="connsiteX18737" fmla="*/ 2786212 w 6552172"/>
                <a:gd name="connsiteY18737" fmla="*/ 6366042 h 6415289"/>
                <a:gd name="connsiteX18738" fmla="*/ 2805930 w 6552172"/>
                <a:gd name="connsiteY18738" fmla="*/ 6361907 h 6415289"/>
                <a:gd name="connsiteX18739" fmla="*/ 2785513 w 6552172"/>
                <a:gd name="connsiteY18739" fmla="*/ 6372402 h 6415289"/>
                <a:gd name="connsiteX18740" fmla="*/ 2807521 w 6552172"/>
                <a:gd name="connsiteY18740" fmla="*/ 6347468 h 6415289"/>
                <a:gd name="connsiteX18741" fmla="*/ 2804404 w 6552172"/>
                <a:gd name="connsiteY18741" fmla="*/ 6350648 h 6415289"/>
                <a:gd name="connsiteX18742" fmla="*/ 2801287 w 6552172"/>
                <a:gd name="connsiteY18742" fmla="*/ 6347468 h 6415289"/>
                <a:gd name="connsiteX18743" fmla="*/ 2804404 w 6552172"/>
                <a:gd name="connsiteY18743" fmla="*/ 6344351 h 6415289"/>
                <a:gd name="connsiteX18744" fmla="*/ 2807394 w 6552172"/>
                <a:gd name="connsiteY18744" fmla="*/ 6347468 h 6415289"/>
                <a:gd name="connsiteX18745" fmla="*/ 2810574 w 6552172"/>
                <a:gd name="connsiteY18745" fmla="*/ 3273526 h 6415289"/>
                <a:gd name="connsiteX18746" fmla="*/ 2813881 w 6552172"/>
                <a:gd name="connsiteY18746" fmla="*/ 3270345 h 6415289"/>
                <a:gd name="connsiteX18747" fmla="*/ 2815217 w 6552172"/>
                <a:gd name="connsiteY18747" fmla="*/ 3273526 h 6415289"/>
                <a:gd name="connsiteX18748" fmla="*/ 2811973 w 6552172"/>
                <a:gd name="connsiteY18748" fmla="*/ 3276643 h 6415289"/>
                <a:gd name="connsiteX18749" fmla="*/ 2811973 w 6552172"/>
                <a:gd name="connsiteY18749" fmla="*/ 3276643 h 6415289"/>
                <a:gd name="connsiteX18750" fmla="*/ 2810447 w 6552172"/>
                <a:gd name="connsiteY18750" fmla="*/ 3273526 h 6415289"/>
                <a:gd name="connsiteX18751" fmla="*/ 2822786 w 6552172"/>
                <a:gd name="connsiteY18751" fmla="*/ 6391866 h 6415289"/>
                <a:gd name="connsiteX18752" fmla="*/ 2812164 w 6552172"/>
                <a:gd name="connsiteY18752" fmla="*/ 6389958 h 6415289"/>
                <a:gd name="connsiteX18753" fmla="*/ 2819606 w 6552172"/>
                <a:gd name="connsiteY18753" fmla="*/ 6387159 h 6415289"/>
                <a:gd name="connsiteX18754" fmla="*/ 2822659 w 6552172"/>
                <a:gd name="connsiteY18754" fmla="*/ 6391866 h 6415289"/>
                <a:gd name="connsiteX18755" fmla="*/ 2825076 w 6552172"/>
                <a:gd name="connsiteY18755" fmla="*/ 4097874 h 6415289"/>
                <a:gd name="connsiteX18756" fmla="*/ 2830241 w 6552172"/>
                <a:gd name="connsiteY18756" fmla="*/ 4094770 h 6415289"/>
                <a:gd name="connsiteX18757" fmla="*/ 2833345 w 6552172"/>
                <a:gd name="connsiteY18757" fmla="*/ 4097874 h 6415289"/>
                <a:gd name="connsiteX18758" fmla="*/ 2829211 w 6552172"/>
                <a:gd name="connsiteY18758" fmla="*/ 4100991 h 6415289"/>
                <a:gd name="connsiteX18759" fmla="*/ 2824949 w 6552172"/>
                <a:gd name="connsiteY18759" fmla="*/ 4097874 h 6415289"/>
                <a:gd name="connsiteX18760" fmla="*/ 2833472 w 6552172"/>
                <a:gd name="connsiteY18760" fmla="*/ 6191694 h 6415289"/>
                <a:gd name="connsiteX18761" fmla="*/ 2830356 w 6552172"/>
                <a:gd name="connsiteY18761" fmla="*/ 6190549 h 6415289"/>
                <a:gd name="connsiteX18762" fmla="*/ 2833472 w 6552172"/>
                <a:gd name="connsiteY18762" fmla="*/ 6185461 h 6415289"/>
                <a:gd name="connsiteX18763" fmla="*/ 2836589 w 6552172"/>
                <a:gd name="connsiteY18763" fmla="*/ 6186606 h 6415289"/>
                <a:gd name="connsiteX18764" fmla="*/ 2833472 w 6552172"/>
                <a:gd name="connsiteY18764" fmla="*/ 6191694 h 6415289"/>
                <a:gd name="connsiteX18765" fmla="*/ 2829274 w 6552172"/>
                <a:gd name="connsiteY18765" fmla="*/ 6178528 h 6415289"/>
                <a:gd name="connsiteX18766" fmla="*/ 2831882 w 6552172"/>
                <a:gd name="connsiteY18766" fmla="*/ 6171276 h 6415289"/>
                <a:gd name="connsiteX18767" fmla="*/ 2836589 w 6552172"/>
                <a:gd name="connsiteY18767" fmla="*/ 6174266 h 6415289"/>
                <a:gd name="connsiteX18768" fmla="*/ 2829529 w 6552172"/>
                <a:gd name="connsiteY18768" fmla="*/ 6178528 h 6415289"/>
                <a:gd name="connsiteX18769" fmla="*/ 2839706 w 6552172"/>
                <a:gd name="connsiteY18769" fmla="*/ 6267578 h 6415289"/>
                <a:gd name="connsiteX18770" fmla="*/ 2839133 w 6552172"/>
                <a:gd name="connsiteY18770" fmla="*/ 6262807 h 6415289"/>
                <a:gd name="connsiteX18771" fmla="*/ 2844476 w 6552172"/>
                <a:gd name="connsiteY18771" fmla="*/ 6266115 h 6415289"/>
                <a:gd name="connsiteX18772" fmla="*/ 2839833 w 6552172"/>
                <a:gd name="connsiteY18772" fmla="*/ 6267323 h 6415289"/>
                <a:gd name="connsiteX18773" fmla="*/ 2841232 w 6552172"/>
                <a:gd name="connsiteY18773" fmla="*/ 2226043 h 6415289"/>
                <a:gd name="connsiteX18774" fmla="*/ 2836589 w 6552172"/>
                <a:gd name="connsiteY18774" fmla="*/ 2218156 h 6415289"/>
                <a:gd name="connsiteX18775" fmla="*/ 2840024 w 6552172"/>
                <a:gd name="connsiteY18775" fmla="*/ 2210332 h 6415289"/>
                <a:gd name="connsiteX18776" fmla="*/ 2841678 w 6552172"/>
                <a:gd name="connsiteY18776" fmla="*/ 2215039 h 6415289"/>
                <a:gd name="connsiteX18777" fmla="*/ 2842886 w 6552172"/>
                <a:gd name="connsiteY18777" fmla="*/ 2219746 h 6415289"/>
                <a:gd name="connsiteX18778" fmla="*/ 2845876 w 6552172"/>
                <a:gd name="connsiteY18778" fmla="*/ 2222863 h 6415289"/>
                <a:gd name="connsiteX18779" fmla="*/ 2845876 w 6552172"/>
                <a:gd name="connsiteY18779" fmla="*/ 2222863 h 6415289"/>
                <a:gd name="connsiteX18780" fmla="*/ 2841487 w 6552172"/>
                <a:gd name="connsiteY18780" fmla="*/ 2225789 h 6415289"/>
                <a:gd name="connsiteX18781" fmla="*/ 2846957 w 6552172"/>
                <a:gd name="connsiteY18781" fmla="*/ 336529 h 6415289"/>
                <a:gd name="connsiteX18782" fmla="*/ 2846957 w 6552172"/>
                <a:gd name="connsiteY18782" fmla="*/ 330169 h 6415289"/>
                <a:gd name="connsiteX18783" fmla="*/ 2861523 w 6552172"/>
                <a:gd name="connsiteY18783" fmla="*/ 337038 h 6415289"/>
                <a:gd name="connsiteX18784" fmla="*/ 2847211 w 6552172"/>
                <a:gd name="connsiteY18784" fmla="*/ 336275 h 6415289"/>
                <a:gd name="connsiteX18785" fmla="*/ 2864449 w 6552172"/>
                <a:gd name="connsiteY18785" fmla="*/ 6400326 h 6415289"/>
                <a:gd name="connsiteX18786" fmla="*/ 2848929 w 6552172"/>
                <a:gd name="connsiteY18786" fmla="*/ 6401725 h 6415289"/>
                <a:gd name="connsiteX18787" fmla="*/ 2866802 w 6552172"/>
                <a:gd name="connsiteY18787" fmla="*/ 6384170 h 6415289"/>
                <a:gd name="connsiteX18788" fmla="*/ 2864703 w 6552172"/>
                <a:gd name="connsiteY18788" fmla="*/ 6400071 h 6415289"/>
                <a:gd name="connsiteX18789" fmla="*/ 2867566 w 6552172"/>
                <a:gd name="connsiteY18789" fmla="*/ 655010 h 6415289"/>
                <a:gd name="connsiteX18790" fmla="*/ 2862922 w 6552172"/>
                <a:gd name="connsiteY18790" fmla="*/ 648650 h 6415289"/>
                <a:gd name="connsiteX18791" fmla="*/ 2866802 w 6552172"/>
                <a:gd name="connsiteY18791" fmla="*/ 640953 h 6415289"/>
                <a:gd name="connsiteX18792" fmla="*/ 2875326 w 6552172"/>
                <a:gd name="connsiteY18792" fmla="*/ 649540 h 6415289"/>
                <a:gd name="connsiteX18793" fmla="*/ 2871446 w 6552172"/>
                <a:gd name="connsiteY18793" fmla="*/ 658445 h 6415289"/>
                <a:gd name="connsiteX18794" fmla="*/ 2867820 w 6552172"/>
                <a:gd name="connsiteY18794" fmla="*/ 654756 h 6415289"/>
                <a:gd name="connsiteX18795" fmla="*/ 2872336 w 6552172"/>
                <a:gd name="connsiteY18795" fmla="*/ 2399309 h 6415289"/>
                <a:gd name="connsiteX18796" fmla="*/ 2873736 w 6552172"/>
                <a:gd name="connsiteY18796" fmla="*/ 2394411 h 6415289"/>
                <a:gd name="connsiteX18797" fmla="*/ 2882335 w 6552172"/>
                <a:gd name="connsiteY18797" fmla="*/ 2397057 h 6415289"/>
                <a:gd name="connsiteX18798" fmla="*/ 2883022 w 6552172"/>
                <a:gd name="connsiteY18798" fmla="*/ 2399246 h 6415289"/>
                <a:gd name="connsiteX18799" fmla="*/ 2872591 w 6552172"/>
                <a:gd name="connsiteY18799" fmla="*/ 2399055 h 6415289"/>
                <a:gd name="connsiteX18800" fmla="*/ 2892373 w 6552172"/>
                <a:gd name="connsiteY18800" fmla="*/ 6394919 h 6415289"/>
                <a:gd name="connsiteX18801" fmla="*/ 2889320 w 6552172"/>
                <a:gd name="connsiteY18801" fmla="*/ 6387859 h 6415289"/>
                <a:gd name="connsiteX18802" fmla="*/ 2892373 w 6552172"/>
                <a:gd name="connsiteY18802" fmla="*/ 6385442 h 6415289"/>
                <a:gd name="connsiteX18803" fmla="*/ 2895426 w 6552172"/>
                <a:gd name="connsiteY18803" fmla="*/ 6392566 h 6415289"/>
                <a:gd name="connsiteX18804" fmla="*/ 2892627 w 6552172"/>
                <a:gd name="connsiteY18804" fmla="*/ 6394665 h 6415289"/>
                <a:gd name="connsiteX18805" fmla="*/ 2958015 w 6552172"/>
                <a:gd name="connsiteY18805" fmla="*/ 6390658 h 6415289"/>
                <a:gd name="connsiteX18806" fmla="*/ 2930537 w 6552172"/>
                <a:gd name="connsiteY18806" fmla="*/ 6390658 h 6415289"/>
                <a:gd name="connsiteX18807" fmla="*/ 2908783 w 6552172"/>
                <a:gd name="connsiteY18807" fmla="*/ 6384297 h 6415289"/>
                <a:gd name="connsiteX18808" fmla="*/ 2893899 w 6552172"/>
                <a:gd name="connsiteY18808" fmla="*/ 6382134 h 6415289"/>
                <a:gd name="connsiteX18809" fmla="*/ 2882832 w 6552172"/>
                <a:gd name="connsiteY18809" fmla="*/ 6382134 h 6415289"/>
                <a:gd name="connsiteX18810" fmla="*/ 2874563 w 6552172"/>
                <a:gd name="connsiteY18810" fmla="*/ 6381117 h 6415289"/>
                <a:gd name="connsiteX18811" fmla="*/ 2884549 w 6552172"/>
                <a:gd name="connsiteY18811" fmla="*/ 6376282 h 6415289"/>
                <a:gd name="connsiteX18812" fmla="*/ 2897843 w 6552172"/>
                <a:gd name="connsiteY18812" fmla="*/ 6370685 h 6415289"/>
                <a:gd name="connsiteX18813" fmla="*/ 2908847 w 6552172"/>
                <a:gd name="connsiteY18813" fmla="*/ 6371321 h 6415289"/>
                <a:gd name="connsiteX18814" fmla="*/ 2927929 w 6552172"/>
                <a:gd name="connsiteY18814" fmla="*/ 6377109 h 6415289"/>
                <a:gd name="connsiteX18815" fmla="*/ 2941096 w 6552172"/>
                <a:gd name="connsiteY18815" fmla="*/ 6383152 h 6415289"/>
                <a:gd name="connsiteX18816" fmla="*/ 2951591 w 6552172"/>
                <a:gd name="connsiteY18816" fmla="*/ 6388177 h 6415289"/>
                <a:gd name="connsiteX18817" fmla="*/ 2958270 w 6552172"/>
                <a:gd name="connsiteY18817" fmla="*/ 6390403 h 6415289"/>
                <a:gd name="connsiteX18818" fmla="*/ 2961005 w 6552172"/>
                <a:gd name="connsiteY18818" fmla="*/ 2603615 h 6415289"/>
                <a:gd name="connsiteX18819" fmla="*/ 2954326 w 6552172"/>
                <a:gd name="connsiteY18819" fmla="*/ 2596809 h 6415289"/>
                <a:gd name="connsiteX18820" fmla="*/ 2961704 w 6552172"/>
                <a:gd name="connsiteY18820" fmla="*/ 2598908 h 6415289"/>
                <a:gd name="connsiteX18821" fmla="*/ 2961259 w 6552172"/>
                <a:gd name="connsiteY18821" fmla="*/ 2603361 h 6415289"/>
                <a:gd name="connsiteX18822" fmla="*/ 2962086 w 6552172"/>
                <a:gd name="connsiteY18822" fmla="*/ 324635 h 6415289"/>
                <a:gd name="connsiteX18823" fmla="*/ 2948601 w 6552172"/>
                <a:gd name="connsiteY18823" fmla="*/ 302181 h 6415289"/>
                <a:gd name="connsiteX18824" fmla="*/ 2964121 w 6552172"/>
                <a:gd name="connsiteY18824" fmla="*/ 310323 h 6415289"/>
                <a:gd name="connsiteX18825" fmla="*/ 2964885 w 6552172"/>
                <a:gd name="connsiteY18825" fmla="*/ 319864 h 6415289"/>
                <a:gd name="connsiteX18826" fmla="*/ 2962340 w 6552172"/>
                <a:gd name="connsiteY18826" fmla="*/ 324380 h 6415289"/>
                <a:gd name="connsiteX18827" fmla="*/ 2959414 w 6552172"/>
                <a:gd name="connsiteY18827" fmla="*/ 266816 h 6415289"/>
                <a:gd name="connsiteX18828" fmla="*/ 2962086 w 6552172"/>
                <a:gd name="connsiteY18828" fmla="*/ 259565 h 6415289"/>
                <a:gd name="connsiteX18829" fmla="*/ 2966729 w 6552172"/>
                <a:gd name="connsiteY18829" fmla="*/ 262554 h 6415289"/>
                <a:gd name="connsiteX18830" fmla="*/ 2959669 w 6552172"/>
                <a:gd name="connsiteY18830" fmla="*/ 266562 h 6415289"/>
                <a:gd name="connsiteX18831" fmla="*/ 2969846 w 6552172"/>
                <a:gd name="connsiteY18831" fmla="*/ 6399626 h 6415289"/>
                <a:gd name="connsiteX18832" fmla="*/ 2966729 w 6552172"/>
                <a:gd name="connsiteY18832" fmla="*/ 6398481 h 6415289"/>
                <a:gd name="connsiteX18833" fmla="*/ 2969846 w 6552172"/>
                <a:gd name="connsiteY18833" fmla="*/ 6393329 h 6415289"/>
                <a:gd name="connsiteX18834" fmla="*/ 2972963 w 6552172"/>
                <a:gd name="connsiteY18834" fmla="*/ 6394538 h 6415289"/>
                <a:gd name="connsiteX18835" fmla="*/ 2970100 w 6552172"/>
                <a:gd name="connsiteY18835" fmla="*/ 6399372 h 6415289"/>
                <a:gd name="connsiteX18836" fmla="*/ 2976207 w 6552172"/>
                <a:gd name="connsiteY18836" fmla="*/ 6357200 h 6415289"/>
                <a:gd name="connsiteX18837" fmla="*/ 2982568 w 6552172"/>
                <a:gd name="connsiteY18837" fmla="*/ 6360126 h 6415289"/>
                <a:gd name="connsiteX18838" fmla="*/ 2974044 w 6552172"/>
                <a:gd name="connsiteY18838" fmla="*/ 6364324 h 6415289"/>
                <a:gd name="connsiteX18839" fmla="*/ 2976270 w 6552172"/>
                <a:gd name="connsiteY18839" fmla="*/ 6356946 h 6415289"/>
                <a:gd name="connsiteX18840" fmla="*/ 2978433 w 6552172"/>
                <a:gd name="connsiteY18840" fmla="*/ 6392947 h 6415289"/>
                <a:gd name="connsiteX18841" fmla="*/ 2980150 w 6552172"/>
                <a:gd name="connsiteY18841" fmla="*/ 6384488 h 6415289"/>
                <a:gd name="connsiteX18842" fmla="*/ 2986511 w 6552172"/>
                <a:gd name="connsiteY18842" fmla="*/ 6386968 h 6415289"/>
                <a:gd name="connsiteX18843" fmla="*/ 2988992 w 6552172"/>
                <a:gd name="connsiteY18843" fmla="*/ 6390212 h 6415289"/>
                <a:gd name="connsiteX18844" fmla="*/ 2978497 w 6552172"/>
                <a:gd name="connsiteY18844" fmla="*/ 6392693 h 6415289"/>
                <a:gd name="connsiteX18845" fmla="*/ 2991154 w 6552172"/>
                <a:gd name="connsiteY18845" fmla="*/ 6303897 h 6415289"/>
                <a:gd name="connsiteX18846" fmla="*/ 2980150 w 6552172"/>
                <a:gd name="connsiteY18846" fmla="*/ 6284370 h 6415289"/>
                <a:gd name="connsiteX18847" fmla="*/ 2990773 w 6552172"/>
                <a:gd name="connsiteY18847" fmla="*/ 6283416 h 6415289"/>
                <a:gd name="connsiteX18848" fmla="*/ 2993444 w 6552172"/>
                <a:gd name="connsiteY18848" fmla="*/ 6298364 h 6415289"/>
                <a:gd name="connsiteX18849" fmla="*/ 2990964 w 6552172"/>
                <a:gd name="connsiteY18849" fmla="*/ 6303452 h 6415289"/>
                <a:gd name="connsiteX18850" fmla="*/ 3005784 w 6552172"/>
                <a:gd name="connsiteY18850" fmla="*/ 6378318 h 6415289"/>
                <a:gd name="connsiteX18851" fmla="*/ 2995798 w 6552172"/>
                <a:gd name="connsiteY18851" fmla="*/ 6378826 h 6415289"/>
                <a:gd name="connsiteX18852" fmla="*/ 3004257 w 6552172"/>
                <a:gd name="connsiteY18852" fmla="*/ 6374628 h 6415289"/>
                <a:gd name="connsiteX18853" fmla="*/ 3005593 w 6552172"/>
                <a:gd name="connsiteY18853" fmla="*/ 6378190 h 6415289"/>
                <a:gd name="connsiteX18854" fmla="*/ 3012145 w 6552172"/>
                <a:gd name="connsiteY18854" fmla="*/ 6392184 h 6415289"/>
                <a:gd name="connsiteX18855" fmla="*/ 3013544 w 6552172"/>
                <a:gd name="connsiteY18855" fmla="*/ 6387286 h 6415289"/>
                <a:gd name="connsiteX18856" fmla="*/ 3016661 w 6552172"/>
                <a:gd name="connsiteY18856" fmla="*/ 6390212 h 6415289"/>
                <a:gd name="connsiteX18857" fmla="*/ 3012081 w 6552172"/>
                <a:gd name="connsiteY18857" fmla="*/ 6391739 h 6415289"/>
                <a:gd name="connsiteX18858" fmla="*/ 3005212 w 6552172"/>
                <a:gd name="connsiteY18858" fmla="*/ 6363815 h 6415289"/>
                <a:gd name="connsiteX18859" fmla="*/ 2992045 w 6552172"/>
                <a:gd name="connsiteY18859" fmla="*/ 6355674 h 6415289"/>
                <a:gd name="connsiteX18860" fmla="*/ 3003939 w 6552172"/>
                <a:gd name="connsiteY18860" fmla="*/ 6349313 h 6415289"/>
                <a:gd name="connsiteX18861" fmla="*/ 3013290 w 6552172"/>
                <a:gd name="connsiteY18861" fmla="*/ 6350458 h 6415289"/>
                <a:gd name="connsiteX18862" fmla="*/ 3023022 w 6552172"/>
                <a:gd name="connsiteY18862" fmla="*/ 6358663 h 6415289"/>
                <a:gd name="connsiteX18863" fmla="*/ 3005212 w 6552172"/>
                <a:gd name="connsiteY18863" fmla="*/ 6363815 h 6415289"/>
                <a:gd name="connsiteX18864" fmla="*/ 3025693 w 6552172"/>
                <a:gd name="connsiteY18864" fmla="*/ 6287996 h 6415289"/>
                <a:gd name="connsiteX18865" fmla="*/ 3013735 w 6552172"/>
                <a:gd name="connsiteY18865" fmla="*/ 6287614 h 6415289"/>
                <a:gd name="connsiteX18866" fmla="*/ 3026457 w 6552172"/>
                <a:gd name="connsiteY18866" fmla="*/ 6283098 h 6415289"/>
                <a:gd name="connsiteX18867" fmla="*/ 3025439 w 6552172"/>
                <a:gd name="connsiteY18867" fmla="*/ 6287996 h 6415289"/>
                <a:gd name="connsiteX18868" fmla="*/ 3027538 w 6552172"/>
                <a:gd name="connsiteY18868" fmla="*/ 4365279 h 6415289"/>
                <a:gd name="connsiteX18869" fmla="*/ 3024612 w 6552172"/>
                <a:gd name="connsiteY18869" fmla="*/ 4362099 h 6415289"/>
                <a:gd name="connsiteX18870" fmla="*/ 3029446 w 6552172"/>
                <a:gd name="connsiteY18870" fmla="*/ 4358982 h 6415289"/>
                <a:gd name="connsiteX18871" fmla="*/ 3032372 w 6552172"/>
                <a:gd name="connsiteY18871" fmla="*/ 4362099 h 6415289"/>
                <a:gd name="connsiteX18872" fmla="*/ 3027283 w 6552172"/>
                <a:gd name="connsiteY18872" fmla="*/ 4365279 h 6415289"/>
                <a:gd name="connsiteX18873" fmla="*/ 3023022 w 6552172"/>
                <a:gd name="connsiteY18873" fmla="*/ 4255048 h 6415289"/>
                <a:gd name="connsiteX18874" fmla="*/ 3030508 w 6552172"/>
                <a:gd name="connsiteY18874" fmla="*/ 4246302 h 6415289"/>
                <a:gd name="connsiteX18875" fmla="*/ 3037333 w 6552172"/>
                <a:gd name="connsiteY18875" fmla="*/ 4249132 h 6415289"/>
                <a:gd name="connsiteX18876" fmla="*/ 3036697 w 6552172"/>
                <a:gd name="connsiteY18876" fmla="*/ 4257401 h 6415289"/>
                <a:gd name="connsiteX18877" fmla="*/ 3022767 w 6552172"/>
                <a:gd name="connsiteY18877" fmla="*/ 4255048 h 6415289"/>
                <a:gd name="connsiteX18878" fmla="*/ 3038287 w 6552172"/>
                <a:gd name="connsiteY18878" fmla="*/ 6314583 h 6415289"/>
                <a:gd name="connsiteX18879" fmla="*/ 3037524 w 6552172"/>
                <a:gd name="connsiteY18879" fmla="*/ 6309813 h 6415289"/>
                <a:gd name="connsiteX18880" fmla="*/ 3044521 w 6552172"/>
                <a:gd name="connsiteY18880" fmla="*/ 6314583 h 6415289"/>
                <a:gd name="connsiteX18881" fmla="*/ 3045284 w 6552172"/>
                <a:gd name="connsiteY18881" fmla="*/ 6319290 h 6415289"/>
                <a:gd name="connsiteX18882" fmla="*/ 3038287 w 6552172"/>
                <a:gd name="connsiteY18882" fmla="*/ 6314583 h 6415289"/>
                <a:gd name="connsiteX18883" fmla="*/ 3054825 w 6552172"/>
                <a:gd name="connsiteY18883" fmla="*/ 6375519 h 6415289"/>
                <a:gd name="connsiteX18884" fmla="*/ 3041404 w 6552172"/>
                <a:gd name="connsiteY18884" fmla="*/ 6369158 h 6415289"/>
                <a:gd name="connsiteX18885" fmla="*/ 3052726 w 6552172"/>
                <a:gd name="connsiteY18885" fmla="*/ 6370939 h 6415289"/>
                <a:gd name="connsiteX18886" fmla="*/ 3054825 w 6552172"/>
                <a:gd name="connsiteY18886" fmla="*/ 6375392 h 6415289"/>
                <a:gd name="connsiteX18887" fmla="*/ 3055207 w 6552172"/>
                <a:gd name="connsiteY18887" fmla="*/ 4273939 h 6415289"/>
                <a:gd name="connsiteX18888" fmla="*/ 3061122 w 6552172"/>
                <a:gd name="connsiteY18888" fmla="*/ 4269741 h 6415289"/>
                <a:gd name="connsiteX18889" fmla="*/ 3064430 w 6552172"/>
                <a:gd name="connsiteY18889" fmla="*/ 4274511 h 6415289"/>
                <a:gd name="connsiteX18890" fmla="*/ 3055207 w 6552172"/>
                <a:gd name="connsiteY18890" fmla="*/ 4273812 h 6415289"/>
                <a:gd name="connsiteX18891" fmla="*/ 3059977 w 6552172"/>
                <a:gd name="connsiteY18891" fmla="*/ 6341171 h 6415289"/>
                <a:gd name="connsiteX18892" fmla="*/ 3064621 w 6552172"/>
                <a:gd name="connsiteY18892" fmla="*/ 6338054 h 6415289"/>
                <a:gd name="connsiteX18893" fmla="*/ 3069264 w 6552172"/>
                <a:gd name="connsiteY18893" fmla="*/ 6341171 h 6415289"/>
                <a:gd name="connsiteX18894" fmla="*/ 3064621 w 6552172"/>
                <a:gd name="connsiteY18894" fmla="*/ 6344351 h 6415289"/>
                <a:gd name="connsiteX18895" fmla="*/ 3059977 w 6552172"/>
                <a:gd name="connsiteY18895" fmla="*/ 6341171 h 6415289"/>
                <a:gd name="connsiteX18896" fmla="*/ 3065511 w 6552172"/>
                <a:gd name="connsiteY18896" fmla="*/ 6397654 h 6415289"/>
                <a:gd name="connsiteX18897" fmla="*/ 3065129 w 6552172"/>
                <a:gd name="connsiteY18897" fmla="*/ 6386205 h 6415289"/>
                <a:gd name="connsiteX18898" fmla="*/ 3073017 w 6552172"/>
                <a:gd name="connsiteY18898" fmla="*/ 6389513 h 6415289"/>
                <a:gd name="connsiteX18899" fmla="*/ 3078805 w 6552172"/>
                <a:gd name="connsiteY18899" fmla="*/ 6392947 h 6415289"/>
                <a:gd name="connsiteX18900" fmla="*/ 3081668 w 6552172"/>
                <a:gd name="connsiteY18900" fmla="*/ 6399308 h 6415289"/>
                <a:gd name="connsiteX18901" fmla="*/ 3065511 w 6552172"/>
                <a:gd name="connsiteY18901" fmla="*/ 6397654 h 6415289"/>
                <a:gd name="connsiteX18902" fmla="*/ 3083194 w 6552172"/>
                <a:gd name="connsiteY18902" fmla="*/ 6366232 h 6415289"/>
                <a:gd name="connsiteX18903" fmla="*/ 3070473 w 6552172"/>
                <a:gd name="connsiteY18903" fmla="*/ 6365024 h 6415289"/>
                <a:gd name="connsiteX18904" fmla="*/ 3067610 w 6552172"/>
                <a:gd name="connsiteY18904" fmla="*/ 6356055 h 6415289"/>
                <a:gd name="connsiteX18905" fmla="*/ 3078424 w 6552172"/>
                <a:gd name="connsiteY18905" fmla="*/ 6356882 h 6415289"/>
                <a:gd name="connsiteX18906" fmla="*/ 3086311 w 6552172"/>
                <a:gd name="connsiteY18906" fmla="*/ 6363243 h 6415289"/>
                <a:gd name="connsiteX18907" fmla="*/ 3090890 w 6552172"/>
                <a:gd name="connsiteY18907" fmla="*/ 6366423 h 6415289"/>
                <a:gd name="connsiteX18908" fmla="*/ 3083194 w 6552172"/>
                <a:gd name="connsiteY18908" fmla="*/ 6366232 h 6415289"/>
                <a:gd name="connsiteX18909" fmla="*/ 3091781 w 6552172"/>
                <a:gd name="connsiteY18909" fmla="*/ 6219936 h 6415289"/>
                <a:gd name="connsiteX18910" fmla="*/ 3087901 w 6552172"/>
                <a:gd name="connsiteY18910" fmla="*/ 6213575 h 6415289"/>
                <a:gd name="connsiteX18911" fmla="*/ 3098905 w 6552172"/>
                <a:gd name="connsiteY18911" fmla="*/ 6215293 h 6415289"/>
                <a:gd name="connsiteX18912" fmla="*/ 3091781 w 6552172"/>
                <a:gd name="connsiteY18912" fmla="*/ 6219936 h 6415289"/>
                <a:gd name="connsiteX18913" fmla="*/ 3094262 w 6552172"/>
                <a:gd name="connsiteY18913" fmla="*/ 4400008 h 6415289"/>
                <a:gd name="connsiteX18914" fmla="*/ 3088200 w 6552172"/>
                <a:gd name="connsiteY18914" fmla="*/ 4396656 h 6415289"/>
                <a:gd name="connsiteX18915" fmla="*/ 3091552 w 6552172"/>
                <a:gd name="connsiteY18915" fmla="*/ 4390594 h 6415289"/>
                <a:gd name="connsiteX18916" fmla="*/ 3094262 w 6552172"/>
                <a:gd name="connsiteY18916" fmla="*/ 4390594 h 6415289"/>
                <a:gd name="connsiteX18917" fmla="*/ 3100622 w 6552172"/>
                <a:gd name="connsiteY18917" fmla="*/ 4395301 h 6415289"/>
                <a:gd name="connsiteX18918" fmla="*/ 3094262 w 6552172"/>
                <a:gd name="connsiteY18918" fmla="*/ 4400008 h 6415289"/>
                <a:gd name="connsiteX18919" fmla="*/ 3109209 w 6552172"/>
                <a:gd name="connsiteY18919" fmla="*/ 6388686 h 6415289"/>
                <a:gd name="connsiteX18920" fmla="*/ 3103739 w 6552172"/>
                <a:gd name="connsiteY18920" fmla="*/ 6394220 h 6415289"/>
                <a:gd name="connsiteX18921" fmla="*/ 3101068 w 6552172"/>
                <a:gd name="connsiteY18921" fmla="*/ 6391421 h 6415289"/>
                <a:gd name="connsiteX18922" fmla="*/ 3106474 w 6552172"/>
                <a:gd name="connsiteY18922" fmla="*/ 6385950 h 6415289"/>
                <a:gd name="connsiteX18923" fmla="*/ 3109019 w 6552172"/>
                <a:gd name="connsiteY18923" fmla="*/ 6388558 h 6415289"/>
                <a:gd name="connsiteX18924" fmla="*/ 3118878 w 6552172"/>
                <a:gd name="connsiteY18924" fmla="*/ 6360190 h 6415289"/>
                <a:gd name="connsiteX18925" fmla="*/ 3117542 w 6552172"/>
                <a:gd name="connsiteY18925" fmla="*/ 6357073 h 6415289"/>
                <a:gd name="connsiteX18926" fmla="*/ 3120849 w 6552172"/>
                <a:gd name="connsiteY18926" fmla="*/ 6353892 h 6415289"/>
                <a:gd name="connsiteX18927" fmla="*/ 3122185 w 6552172"/>
                <a:gd name="connsiteY18927" fmla="*/ 6357073 h 6415289"/>
                <a:gd name="connsiteX18928" fmla="*/ 3118833 w 6552172"/>
                <a:gd name="connsiteY18928" fmla="*/ 6360075 h 6415289"/>
                <a:gd name="connsiteX18929" fmla="*/ 3118687 w 6552172"/>
                <a:gd name="connsiteY18929" fmla="*/ 6360063 h 6415289"/>
                <a:gd name="connsiteX18930" fmla="*/ 3132871 w 6552172"/>
                <a:gd name="connsiteY18930" fmla="*/ 6294420 h 6415289"/>
                <a:gd name="connsiteX18931" fmla="*/ 3119132 w 6552172"/>
                <a:gd name="connsiteY18931" fmla="*/ 6293720 h 6415289"/>
                <a:gd name="connsiteX18932" fmla="*/ 3105966 w 6552172"/>
                <a:gd name="connsiteY18932" fmla="*/ 6292067 h 6415289"/>
                <a:gd name="connsiteX18933" fmla="*/ 3100495 w 6552172"/>
                <a:gd name="connsiteY18933" fmla="*/ 6290922 h 6415289"/>
                <a:gd name="connsiteX18934" fmla="*/ 3108382 w 6552172"/>
                <a:gd name="connsiteY18934" fmla="*/ 6278200 h 6415289"/>
                <a:gd name="connsiteX18935" fmla="*/ 3132426 w 6552172"/>
                <a:gd name="connsiteY18935" fmla="*/ 6294293 h 6415289"/>
                <a:gd name="connsiteX18936" fmla="*/ 3126956 w 6552172"/>
                <a:gd name="connsiteY18936" fmla="*/ 144690 h 6415289"/>
                <a:gd name="connsiteX18937" fmla="*/ 3128991 w 6552172"/>
                <a:gd name="connsiteY18937" fmla="*/ 131269 h 6415289"/>
                <a:gd name="connsiteX18938" fmla="*/ 3135988 w 6552172"/>
                <a:gd name="connsiteY18938" fmla="*/ 137057 h 6415289"/>
                <a:gd name="connsiteX18939" fmla="*/ 3126956 w 6552172"/>
                <a:gd name="connsiteY18939" fmla="*/ 144690 h 6415289"/>
                <a:gd name="connsiteX18940" fmla="*/ 3137514 w 6552172"/>
                <a:gd name="connsiteY18940" fmla="*/ 2676255 h 6415289"/>
                <a:gd name="connsiteX18941" fmla="*/ 3134398 w 6552172"/>
                <a:gd name="connsiteY18941" fmla="*/ 2673138 h 6415289"/>
                <a:gd name="connsiteX18942" fmla="*/ 3137514 w 6552172"/>
                <a:gd name="connsiteY18942" fmla="*/ 2669957 h 6415289"/>
                <a:gd name="connsiteX18943" fmla="*/ 3140568 w 6552172"/>
                <a:gd name="connsiteY18943" fmla="*/ 2673138 h 6415289"/>
                <a:gd name="connsiteX18944" fmla="*/ 3140568 w 6552172"/>
                <a:gd name="connsiteY18944" fmla="*/ 2673138 h 6415289"/>
                <a:gd name="connsiteX18945" fmla="*/ 3137514 w 6552172"/>
                <a:gd name="connsiteY18945" fmla="*/ 2675682 h 6415289"/>
                <a:gd name="connsiteX18946" fmla="*/ 3151826 w 6552172"/>
                <a:gd name="connsiteY18946" fmla="*/ 6407831 h 6415289"/>
                <a:gd name="connsiteX18947" fmla="*/ 3141642 w 6552172"/>
                <a:gd name="connsiteY18947" fmla="*/ 6394334 h 6415289"/>
                <a:gd name="connsiteX18948" fmla="*/ 3141840 w 6552172"/>
                <a:gd name="connsiteY18948" fmla="*/ 6393265 h 6415289"/>
                <a:gd name="connsiteX18949" fmla="*/ 3149918 w 6552172"/>
                <a:gd name="connsiteY18949" fmla="*/ 6393711 h 6415289"/>
                <a:gd name="connsiteX18950" fmla="*/ 3156279 w 6552172"/>
                <a:gd name="connsiteY18950" fmla="*/ 6403570 h 6415289"/>
                <a:gd name="connsiteX18951" fmla="*/ 3151826 w 6552172"/>
                <a:gd name="connsiteY18951" fmla="*/ 6407259 h 6415289"/>
                <a:gd name="connsiteX18952" fmla="*/ 3160922 w 6552172"/>
                <a:gd name="connsiteY18952" fmla="*/ 6159127 h 6415289"/>
                <a:gd name="connsiteX18953" fmla="*/ 3167283 w 6552172"/>
                <a:gd name="connsiteY18953" fmla="*/ 6160527 h 6415289"/>
                <a:gd name="connsiteX18954" fmla="*/ 3173643 w 6552172"/>
                <a:gd name="connsiteY18954" fmla="*/ 6161863 h 6415289"/>
                <a:gd name="connsiteX18955" fmla="*/ 3177205 w 6552172"/>
                <a:gd name="connsiteY18955" fmla="*/ 6165679 h 6415289"/>
                <a:gd name="connsiteX18956" fmla="*/ 3161622 w 6552172"/>
                <a:gd name="connsiteY18956" fmla="*/ 6168669 h 6415289"/>
                <a:gd name="connsiteX18957" fmla="*/ 3160922 w 6552172"/>
                <a:gd name="connsiteY18957" fmla="*/ 6158555 h 6415289"/>
                <a:gd name="connsiteX18958" fmla="*/ 3165374 w 6552172"/>
                <a:gd name="connsiteY18958" fmla="*/ 6193857 h 6415289"/>
                <a:gd name="connsiteX18959" fmla="*/ 3159014 w 6552172"/>
                <a:gd name="connsiteY18959" fmla="*/ 6190740 h 6415289"/>
                <a:gd name="connsiteX18960" fmla="*/ 3165374 w 6552172"/>
                <a:gd name="connsiteY18960" fmla="*/ 6187560 h 6415289"/>
                <a:gd name="connsiteX18961" fmla="*/ 3171735 w 6552172"/>
                <a:gd name="connsiteY18961" fmla="*/ 6190740 h 6415289"/>
                <a:gd name="connsiteX18962" fmla="*/ 3165374 w 6552172"/>
                <a:gd name="connsiteY18962" fmla="*/ 6193284 h 6415289"/>
                <a:gd name="connsiteX18963" fmla="*/ 3174470 w 6552172"/>
                <a:gd name="connsiteY18963" fmla="*/ 6395237 h 6415289"/>
                <a:gd name="connsiteX18964" fmla="*/ 3173135 w 6552172"/>
                <a:gd name="connsiteY18964" fmla="*/ 6392057 h 6415289"/>
                <a:gd name="connsiteX18965" fmla="*/ 3176442 w 6552172"/>
                <a:gd name="connsiteY18965" fmla="*/ 6388940 h 6415289"/>
                <a:gd name="connsiteX18966" fmla="*/ 3177778 w 6552172"/>
                <a:gd name="connsiteY18966" fmla="*/ 6392057 h 6415289"/>
                <a:gd name="connsiteX18967" fmla="*/ 3174470 w 6552172"/>
                <a:gd name="connsiteY18967" fmla="*/ 6394665 h 6415289"/>
                <a:gd name="connsiteX18968" fmla="*/ 3182421 w 6552172"/>
                <a:gd name="connsiteY18968" fmla="*/ 631158 h 6415289"/>
                <a:gd name="connsiteX18969" fmla="*/ 3187065 w 6552172"/>
                <a:gd name="connsiteY18969" fmla="*/ 634147 h 6415289"/>
                <a:gd name="connsiteX18970" fmla="*/ 3179750 w 6552172"/>
                <a:gd name="connsiteY18970" fmla="*/ 638409 h 6415289"/>
                <a:gd name="connsiteX18971" fmla="*/ 3182421 w 6552172"/>
                <a:gd name="connsiteY18971" fmla="*/ 630585 h 6415289"/>
                <a:gd name="connsiteX18972" fmla="*/ 3184011 w 6552172"/>
                <a:gd name="connsiteY18972" fmla="*/ 2630648 h 6415289"/>
                <a:gd name="connsiteX18973" fmla="*/ 3187065 w 6552172"/>
                <a:gd name="connsiteY18973" fmla="*/ 2635546 h 6415289"/>
                <a:gd name="connsiteX18974" fmla="*/ 3184011 w 6552172"/>
                <a:gd name="connsiteY18974" fmla="*/ 2638536 h 6415289"/>
                <a:gd name="connsiteX18975" fmla="*/ 3180895 w 6552172"/>
                <a:gd name="connsiteY18975" fmla="*/ 2633638 h 6415289"/>
                <a:gd name="connsiteX18976" fmla="*/ 3184011 w 6552172"/>
                <a:gd name="connsiteY18976" fmla="*/ 2630076 h 6415289"/>
                <a:gd name="connsiteX18977" fmla="*/ 3194952 w 6552172"/>
                <a:gd name="connsiteY18977" fmla="*/ 6287678 h 6415289"/>
                <a:gd name="connsiteX18978" fmla="*/ 3183566 w 6552172"/>
                <a:gd name="connsiteY18978" fmla="*/ 6279599 h 6415289"/>
                <a:gd name="connsiteX18979" fmla="*/ 3204938 w 6552172"/>
                <a:gd name="connsiteY18979" fmla="*/ 6284434 h 6415289"/>
                <a:gd name="connsiteX18980" fmla="*/ 3194952 w 6552172"/>
                <a:gd name="connsiteY18980" fmla="*/ 6287105 h 6415289"/>
                <a:gd name="connsiteX18981" fmla="*/ 3202394 w 6552172"/>
                <a:gd name="connsiteY18981" fmla="*/ 4368205 h 6415289"/>
                <a:gd name="connsiteX18982" fmla="*/ 3199150 w 6552172"/>
                <a:gd name="connsiteY18982" fmla="*/ 4365088 h 6415289"/>
                <a:gd name="connsiteX18983" fmla="*/ 3202266 w 6552172"/>
                <a:gd name="connsiteY18983" fmla="*/ 4361844 h 6415289"/>
                <a:gd name="connsiteX18984" fmla="*/ 3205510 w 6552172"/>
                <a:gd name="connsiteY18984" fmla="*/ 4364961 h 6415289"/>
                <a:gd name="connsiteX18985" fmla="*/ 3205510 w 6552172"/>
                <a:gd name="connsiteY18985" fmla="*/ 4365024 h 6415289"/>
                <a:gd name="connsiteX18986" fmla="*/ 3202394 w 6552172"/>
                <a:gd name="connsiteY18986" fmla="*/ 4368205 h 6415289"/>
                <a:gd name="connsiteX18987" fmla="*/ 3224465 w 6552172"/>
                <a:gd name="connsiteY18987" fmla="*/ 6400771 h 6415289"/>
                <a:gd name="connsiteX18988" fmla="*/ 3215561 w 6552172"/>
                <a:gd name="connsiteY18988" fmla="*/ 6402361 h 6415289"/>
                <a:gd name="connsiteX18989" fmla="*/ 3216451 w 6552172"/>
                <a:gd name="connsiteY18989" fmla="*/ 6392693 h 6415289"/>
                <a:gd name="connsiteX18990" fmla="*/ 3225356 w 6552172"/>
                <a:gd name="connsiteY18990" fmla="*/ 6394792 h 6415289"/>
                <a:gd name="connsiteX18991" fmla="*/ 3224656 w 6552172"/>
                <a:gd name="connsiteY18991" fmla="*/ 6401026 h 6415289"/>
                <a:gd name="connsiteX18992" fmla="*/ 3230317 w 6552172"/>
                <a:gd name="connsiteY18992" fmla="*/ 6328322 h 6415289"/>
                <a:gd name="connsiteX18993" fmla="*/ 3227201 w 6552172"/>
                <a:gd name="connsiteY18993" fmla="*/ 6325206 h 6415289"/>
                <a:gd name="connsiteX18994" fmla="*/ 3230317 w 6552172"/>
                <a:gd name="connsiteY18994" fmla="*/ 6322025 h 6415289"/>
                <a:gd name="connsiteX18995" fmla="*/ 3233370 w 6552172"/>
                <a:gd name="connsiteY18995" fmla="*/ 6325206 h 6415289"/>
                <a:gd name="connsiteX18996" fmla="*/ 3233370 w 6552172"/>
                <a:gd name="connsiteY18996" fmla="*/ 6325206 h 6415289"/>
                <a:gd name="connsiteX18997" fmla="*/ 3230654 w 6552172"/>
                <a:gd name="connsiteY18997" fmla="*/ 6328564 h 6415289"/>
                <a:gd name="connsiteX18998" fmla="*/ 3230508 w 6552172"/>
                <a:gd name="connsiteY18998" fmla="*/ 6328577 h 6415289"/>
                <a:gd name="connsiteX18999" fmla="*/ 3244311 w 6552172"/>
                <a:gd name="connsiteY18999" fmla="*/ 6073385 h 6415289"/>
                <a:gd name="connsiteX19000" fmla="*/ 3234070 w 6552172"/>
                <a:gd name="connsiteY19000" fmla="*/ 6072876 h 6415289"/>
                <a:gd name="connsiteX19001" fmla="*/ 3234579 w 6552172"/>
                <a:gd name="connsiteY19001" fmla="*/ 6060918 h 6415289"/>
                <a:gd name="connsiteX19002" fmla="*/ 3244502 w 6552172"/>
                <a:gd name="connsiteY19002" fmla="*/ 6073639 h 6415289"/>
                <a:gd name="connsiteX19003" fmla="*/ 3245265 w 6552172"/>
                <a:gd name="connsiteY19003" fmla="*/ 386906 h 6415289"/>
                <a:gd name="connsiteX19004" fmla="*/ 3233370 w 6552172"/>
                <a:gd name="connsiteY19004" fmla="*/ 385825 h 6415289"/>
                <a:gd name="connsiteX19005" fmla="*/ 3239731 w 6552172"/>
                <a:gd name="connsiteY19005" fmla="*/ 381627 h 6415289"/>
                <a:gd name="connsiteX19006" fmla="*/ 3245456 w 6552172"/>
                <a:gd name="connsiteY19006" fmla="*/ 387288 h 6415289"/>
                <a:gd name="connsiteX19007" fmla="*/ 3244311 w 6552172"/>
                <a:gd name="connsiteY19007" fmla="*/ 305044 h 6415289"/>
                <a:gd name="connsiteX19008" fmla="*/ 3251817 w 6552172"/>
                <a:gd name="connsiteY19008" fmla="*/ 294994 h 6415289"/>
                <a:gd name="connsiteX19009" fmla="*/ 3253152 w 6552172"/>
                <a:gd name="connsiteY19009" fmla="*/ 305553 h 6415289"/>
                <a:gd name="connsiteX19010" fmla="*/ 3244502 w 6552172"/>
                <a:gd name="connsiteY19010" fmla="*/ 305426 h 6415289"/>
                <a:gd name="connsiteX19011" fmla="*/ 3265174 w 6552172"/>
                <a:gd name="connsiteY19011" fmla="*/ 6360444 h 6415289"/>
                <a:gd name="connsiteX19012" fmla="*/ 3251626 w 6552172"/>
                <a:gd name="connsiteY19012" fmla="*/ 6360890 h 6415289"/>
                <a:gd name="connsiteX19013" fmla="*/ 3251244 w 6552172"/>
                <a:gd name="connsiteY19013" fmla="*/ 6357963 h 6415289"/>
                <a:gd name="connsiteX19014" fmla="*/ 3255124 w 6552172"/>
                <a:gd name="connsiteY19014" fmla="*/ 6353829 h 6415289"/>
                <a:gd name="connsiteX19015" fmla="*/ 3260849 w 6552172"/>
                <a:gd name="connsiteY19015" fmla="*/ 6350966 h 6415289"/>
                <a:gd name="connsiteX19016" fmla="*/ 3265365 w 6552172"/>
                <a:gd name="connsiteY19016" fmla="*/ 6360571 h 6415289"/>
                <a:gd name="connsiteX19017" fmla="*/ 3276814 w 6552172"/>
                <a:gd name="connsiteY19017" fmla="*/ 6323743 h 6415289"/>
                <a:gd name="connsiteX19018" fmla="*/ 3261421 w 6552172"/>
                <a:gd name="connsiteY19018" fmla="*/ 6327050 h 6415289"/>
                <a:gd name="connsiteX19019" fmla="*/ 3267782 w 6552172"/>
                <a:gd name="connsiteY19019" fmla="*/ 6318018 h 6415289"/>
                <a:gd name="connsiteX19020" fmla="*/ 3277005 w 6552172"/>
                <a:gd name="connsiteY19020" fmla="*/ 6323870 h 6415289"/>
                <a:gd name="connsiteX19021" fmla="*/ 3280948 w 6552172"/>
                <a:gd name="connsiteY19021" fmla="*/ 6297537 h 6415289"/>
                <a:gd name="connsiteX19022" fmla="*/ 3275733 w 6552172"/>
                <a:gd name="connsiteY19022" fmla="*/ 6298618 h 6415289"/>
                <a:gd name="connsiteX19023" fmla="*/ 3282094 w 6552172"/>
                <a:gd name="connsiteY19023" fmla="*/ 6288568 h 6415289"/>
                <a:gd name="connsiteX19024" fmla="*/ 3281139 w 6552172"/>
                <a:gd name="connsiteY19024" fmla="*/ 6297664 h 6415289"/>
                <a:gd name="connsiteX19025" fmla="*/ 3278150 w 6552172"/>
                <a:gd name="connsiteY19025" fmla="*/ 4095839 h 6415289"/>
                <a:gd name="connsiteX19026" fmla="*/ 3274206 w 6552172"/>
                <a:gd name="connsiteY19026" fmla="*/ 4092468 h 6415289"/>
                <a:gd name="connsiteX19027" fmla="*/ 3282984 w 6552172"/>
                <a:gd name="connsiteY19027" fmla="*/ 4089224 h 6415289"/>
                <a:gd name="connsiteX19028" fmla="*/ 3278341 w 6552172"/>
                <a:gd name="connsiteY19028" fmla="*/ 4095966 h 6415289"/>
                <a:gd name="connsiteX19029" fmla="*/ 3284510 w 6552172"/>
                <a:gd name="connsiteY19029" fmla="*/ 1420204 h 6415289"/>
                <a:gd name="connsiteX19030" fmla="*/ 3281267 w 6552172"/>
                <a:gd name="connsiteY19030" fmla="*/ 1423321 h 6415289"/>
                <a:gd name="connsiteX19031" fmla="*/ 3279867 w 6552172"/>
                <a:gd name="connsiteY19031" fmla="*/ 1420204 h 6415289"/>
                <a:gd name="connsiteX19032" fmla="*/ 3283175 w 6552172"/>
                <a:gd name="connsiteY19032" fmla="*/ 1417088 h 6415289"/>
                <a:gd name="connsiteX19033" fmla="*/ 3284701 w 6552172"/>
                <a:gd name="connsiteY19033" fmla="*/ 1420332 h 6415289"/>
                <a:gd name="connsiteX19034" fmla="*/ 3284510 w 6552172"/>
                <a:gd name="connsiteY19034" fmla="*/ 351604 h 6415289"/>
                <a:gd name="connsiteX19035" fmla="*/ 3278150 w 6552172"/>
                <a:gd name="connsiteY19035" fmla="*/ 350396 h 6415289"/>
                <a:gd name="connsiteX19036" fmla="*/ 3277260 w 6552172"/>
                <a:gd name="connsiteY19036" fmla="*/ 344735 h 6415289"/>
                <a:gd name="connsiteX19037" fmla="*/ 3303466 w 6552172"/>
                <a:gd name="connsiteY19037" fmla="*/ 351668 h 6415289"/>
                <a:gd name="connsiteX19038" fmla="*/ 3285083 w 6552172"/>
                <a:gd name="connsiteY19038" fmla="*/ 351795 h 6415289"/>
                <a:gd name="connsiteX19039" fmla="*/ 3295578 w 6552172"/>
                <a:gd name="connsiteY19039" fmla="*/ 633384 h 6415289"/>
                <a:gd name="connsiteX19040" fmla="*/ 3300731 w 6552172"/>
                <a:gd name="connsiteY19040" fmla="*/ 624797 h 6415289"/>
                <a:gd name="connsiteX19041" fmla="*/ 3303847 w 6552172"/>
                <a:gd name="connsiteY19041" fmla="*/ 630585 h 6415289"/>
                <a:gd name="connsiteX19042" fmla="*/ 3298695 w 6552172"/>
                <a:gd name="connsiteY19042" fmla="*/ 639172 h 6415289"/>
                <a:gd name="connsiteX19043" fmla="*/ 3296087 w 6552172"/>
                <a:gd name="connsiteY19043" fmla="*/ 633575 h 6415289"/>
                <a:gd name="connsiteX19044" fmla="*/ 3302829 w 6552172"/>
                <a:gd name="connsiteY19044" fmla="*/ 6391294 h 6415289"/>
                <a:gd name="connsiteX19045" fmla="*/ 3298186 w 6552172"/>
                <a:gd name="connsiteY19045" fmla="*/ 6388177 h 6415289"/>
                <a:gd name="connsiteX19046" fmla="*/ 3302829 w 6552172"/>
                <a:gd name="connsiteY19046" fmla="*/ 6384996 h 6415289"/>
                <a:gd name="connsiteX19047" fmla="*/ 3307473 w 6552172"/>
                <a:gd name="connsiteY19047" fmla="*/ 6388177 h 6415289"/>
                <a:gd name="connsiteX19048" fmla="*/ 3303338 w 6552172"/>
                <a:gd name="connsiteY19048" fmla="*/ 6391485 h 6415289"/>
                <a:gd name="connsiteX19049" fmla="*/ 3305755 w 6552172"/>
                <a:gd name="connsiteY19049" fmla="*/ 6356755 h 6415289"/>
                <a:gd name="connsiteX19050" fmla="*/ 3302829 w 6552172"/>
                <a:gd name="connsiteY19050" fmla="*/ 6353575 h 6415289"/>
                <a:gd name="connsiteX19051" fmla="*/ 3307664 w 6552172"/>
                <a:gd name="connsiteY19051" fmla="*/ 6350458 h 6415289"/>
                <a:gd name="connsiteX19052" fmla="*/ 3310590 w 6552172"/>
                <a:gd name="connsiteY19052" fmla="*/ 6353575 h 6415289"/>
                <a:gd name="connsiteX19053" fmla="*/ 3306264 w 6552172"/>
                <a:gd name="connsiteY19053" fmla="*/ 6356946 h 6415289"/>
                <a:gd name="connsiteX19054" fmla="*/ 3318477 w 6552172"/>
                <a:gd name="connsiteY19054" fmla="*/ 6388177 h 6415289"/>
                <a:gd name="connsiteX19055" fmla="*/ 3315233 w 6552172"/>
                <a:gd name="connsiteY19055" fmla="*/ 6391294 h 6415289"/>
                <a:gd name="connsiteX19056" fmla="*/ 3313834 w 6552172"/>
                <a:gd name="connsiteY19056" fmla="*/ 6388177 h 6415289"/>
                <a:gd name="connsiteX19057" fmla="*/ 3317141 w 6552172"/>
                <a:gd name="connsiteY19057" fmla="*/ 6384996 h 6415289"/>
                <a:gd name="connsiteX19058" fmla="*/ 3318795 w 6552172"/>
                <a:gd name="connsiteY19058" fmla="*/ 6388367 h 6415289"/>
                <a:gd name="connsiteX19059" fmla="*/ 3320067 w 6552172"/>
                <a:gd name="connsiteY19059" fmla="*/ 2216121 h 6415289"/>
                <a:gd name="connsiteX19060" fmla="*/ 3326428 w 6552172"/>
                <a:gd name="connsiteY19060" fmla="*/ 2213703 h 6415289"/>
                <a:gd name="connsiteX19061" fmla="*/ 3332788 w 6552172"/>
                <a:gd name="connsiteY19061" fmla="*/ 2220064 h 6415289"/>
                <a:gd name="connsiteX19062" fmla="*/ 3326428 w 6552172"/>
                <a:gd name="connsiteY19062" fmla="*/ 2222418 h 6415289"/>
                <a:gd name="connsiteX19063" fmla="*/ 3320379 w 6552172"/>
                <a:gd name="connsiteY19063" fmla="*/ 2217596 h 6415289"/>
                <a:gd name="connsiteX19064" fmla="*/ 3320385 w 6552172"/>
                <a:gd name="connsiteY19064" fmla="*/ 2216311 h 6415289"/>
                <a:gd name="connsiteX19065" fmla="*/ 3323247 w 6552172"/>
                <a:gd name="connsiteY19065" fmla="*/ 6353257 h 6415289"/>
                <a:gd name="connsiteX19066" fmla="*/ 3333743 w 6552172"/>
                <a:gd name="connsiteY19066" fmla="*/ 6355355 h 6415289"/>
                <a:gd name="connsiteX19067" fmla="*/ 3331453 w 6552172"/>
                <a:gd name="connsiteY19067" fmla="*/ 6360063 h 6415289"/>
                <a:gd name="connsiteX19068" fmla="*/ 3323254 w 6552172"/>
                <a:gd name="connsiteY19068" fmla="*/ 6353320 h 6415289"/>
                <a:gd name="connsiteX19069" fmla="*/ 3323247 w 6552172"/>
                <a:gd name="connsiteY19069" fmla="*/ 6353257 h 6415289"/>
                <a:gd name="connsiteX19070" fmla="*/ 3356959 w 6552172"/>
                <a:gd name="connsiteY19070" fmla="*/ 6378699 h 6415289"/>
                <a:gd name="connsiteX19071" fmla="*/ 3352443 w 6552172"/>
                <a:gd name="connsiteY19071" fmla="*/ 6376664 h 6415289"/>
                <a:gd name="connsiteX19072" fmla="*/ 3340421 w 6552172"/>
                <a:gd name="connsiteY19072" fmla="*/ 6375201 h 6415289"/>
                <a:gd name="connsiteX19073" fmla="*/ 3330562 w 6552172"/>
                <a:gd name="connsiteY19073" fmla="*/ 6371257 h 6415289"/>
                <a:gd name="connsiteX19074" fmla="*/ 3342521 w 6552172"/>
                <a:gd name="connsiteY19074" fmla="*/ 6368395 h 6415289"/>
                <a:gd name="connsiteX19075" fmla="*/ 3355242 w 6552172"/>
                <a:gd name="connsiteY19075" fmla="*/ 6372784 h 6415289"/>
                <a:gd name="connsiteX19076" fmla="*/ 3357150 w 6552172"/>
                <a:gd name="connsiteY19076" fmla="*/ 6378699 h 6415289"/>
                <a:gd name="connsiteX19077" fmla="*/ 3358422 w 6552172"/>
                <a:gd name="connsiteY19077" fmla="*/ 6317064 h 6415289"/>
                <a:gd name="connsiteX19078" fmla="*/ 3370698 w 6552172"/>
                <a:gd name="connsiteY19078" fmla="*/ 6325460 h 6415289"/>
                <a:gd name="connsiteX19079" fmla="*/ 3360267 w 6552172"/>
                <a:gd name="connsiteY19079" fmla="*/ 6326542 h 6415289"/>
                <a:gd name="connsiteX19080" fmla="*/ 3358613 w 6552172"/>
                <a:gd name="connsiteY19080" fmla="*/ 6317064 h 6415289"/>
                <a:gd name="connsiteX19081" fmla="*/ 3363574 w 6552172"/>
                <a:gd name="connsiteY19081" fmla="*/ 6404079 h 6415289"/>
                <a:gd name="connsiteX19082" fmla="*/ 3360457 w 6552172"/>
                <a:gd name="connsiteY19082" fmla="*/ 6400835 h 6415289"/>
                <a:gd name="connsiteX19083" fmla="*/ 3360457 w 6552172"/>
                <a:gd name="connsiteY19083" fmla="*/ 6400771 h 6415289"/>
                <a:gd name="connsiteX19084" fmla="*/ 3363574 w 6552172"/>
                <a:gd name="connsiteY19084" fmla="*/ 6399372 h 6415289"/>
                <a:gd name="connsiteX19085" fmla="*/ 3366691 w 6552172"/>
                <a:gd name="connsiteY19085" fmla="*/ 6402743 h 6415289"/>
                <a:gd name="connsiteX19086" fmla="*/ 3363765 w 6552172"/>
                <a:gd name="connsiteY19086" fmla="*/ 6404079 h 6415289"/>
                <a:gd name="connsiteX19087" fmla="*/ 3374451 w 6552172"/>
                <a:gd name="connsiteY19087" fmla="*/ 6397718 h 6415289"/>
                <a:gd name="connsiteX19088" fmla="*/ 3369808 w 6552172"/>
                <a:gd name="connsiteY19088" fmla="*/ 6394601 h 6415289"/>
                <a:gd name="connsiteX19089" fmla="*/ 3374451 w 6552172"/>
                <a:gd name="connsiteY19089" fmla="*/ 6391421 h 6415289"/>
                <a:gd name="connsiteX19090" fmla="*/ 3379095 w 6552172"/>
                <a:gd name="connsiteY19090" fmla="*/ 6394601 h 6415289"/>
                <a:gd name="connsiteX19091" fmla="*/ 3374642 w 6552172"/>
                <a:gd name="connsiteY19091" fmla="*/ 6397782 h 6415289"/>
                <a:gd name="connsiteX19092" fmla="*/ 3374896 w 6552172"/>
                <a:gd name="connsiteY19092" fmla="*/ 6366932 h 6415289"/>
                <a:gd name="connsiteX19093" fmla="*/ 3369808 w 6552172"/>
                <a:gd name="connsiteY19093" fmla="*/ 6369285 h 6415289"/>
                <a:gd name="connsiteX19094" fmla="*/ 3359440 w 6552172"/>
                <a:gd name="connsiteY19094" fmla="*/ 6370240 h 6415289"/>
                <a:gd name="connsiteX19095" fmla="*/ 3363956 w 6552172"/>
                <a:gd name="connsiteY19095" fmla="*/ 6350585 h 6415289"/>
                <a:gd name="connsiteX19096" fmla="*/ 3366691 w 6552172"/>
                <a:gd name="connsiteY19096" fmla="*/ 6353638 h 6415289"/>
                <a:gd name="connsiteX19097" fmla="*/ 3374578 w 6552172"/>
                <a:gd name="connsiteY19097" fmla="*/ 6358727 h 6415289"/>
                <a:gd name="connsiteX19098" fmla="*/ 3375087 w 6552172"/>
                <a:gd name="connsiteY19098" fmla="*/ 6366996 h 6415289"/>
                <a:gd name="connsiteX19099" fmla="*/ 3403901 w 6552172"/>
                <a:gd name="connsiteY19099" fmla="*/ 6382007 h 6415289"/>
                <a:gd name="connsiteX19100" fmla="*/ 3404664 w 6552172"/>
                <a:gd name="connsiteY19100" fmla="*/ 6391548 h 6415289"/>
                <a:gd name="connsiteX19101" fmla="*/ 3400784 w 6552172"/>
                <a:gd name="connsiteY19101" fmla="*/ 6396191 h 6415289"/>
                <a:gd name="connsiteX19102" fmla="*/ 3390353 w 6552172"/>
                <a:gd name="connsiteY19102" fmla="*/ 6385823 h 6415289"/>
                <a:gd name="connsiteX19103" fmla="*/ 3406954 w 6552172"/>
                <a:gd name="connsiteY19103" fmla="*/ 6378890 h 6415289"/>
                <a:gd name="connsiteX19104" fmla="*/ 3404092 w 6552172"/>
                <a:gd name="connsiteY19104" fmla="*/ 6382070 h 6415289"/>
                <a:gd name="connsiteX19105" fmla="*/ 3409371 w 6552172"/>
                <a:gd name="connsiteY19105" fmla="*/ 6347913 h 6415289"/>
                <a:gd name="connsiteX19106" fmla="*/ 3394551 w 6552172"/>
                <a:gd name="connsiteY19106" fmla="*/ 6354974 h 6415289"/>
                <a:gd name="connsiteX19107" fmla="*/ 3407273 w 6552172"/>
                <a:gd name="connsiteY19107" fmla="*/ 6344288 h 6415289"/>
                <a:gd name="connsiteX19108" fmla="*/ 3409874 w 6552172"/>
                <a:gd name="connsiteY19108" fmla="*/ 6346641 h 6415289"/>
                <a:gd name="connsiteX19109" fmla="*/ 3409562 w 6552172"/>
                <a:gd name="connsiteY19109" fmla="*/ 6347977 h 6415289"/>
                <a:gd name="connsiteX19110" fmla="*/ 3405937 w 6552172"/>
                <a:gd name="connsiteY19110" fmla="*/ 81083 h 6415289"/>
                <a:gd name="connsiteX19111" fmla="*/ 3408544 w 6552172"/>
                <a:gd name="connsiteY19111" fmla="*/ 73768 h 6415289"/>
                <a:gd name="connsiteX19112" fmla="*/ 3413188 w 6552172"/>
                <a:gd name="connsiteY19112" fmla="*/ 78475 h 6415289"/>
                <a:gd name="connsiteX19113" fmla="*/ 3405937 w 6552172"/>
                <a:gd name="connsiteY19113" fmla="*/ 81083 h 6415289"/>
                <a:gd name="connsiteX19114" fmla="*/ 3437740 w 6552172"/>
                <a:gd name="connsiteY19114" fmla="*/ 6388304 h 6415289"/>
                <a:gd name="connsiteX19115" fmla="*/ 3416368 w 6552172"/>
                <a:gd name="connsiteY19115" fmla="*/ 6379017 h 6415289"/>
                <a:gd name="connsiteX19116" fmla="*/ 3436532 w 6552172"/>
                <a:gd name="connsiteY19116" fmla="*/ 6382198 h 6415289"/>
                <a:gd name="connsiteX19117" fmla="*/ 3437740 w 6552172"/>
                <a:gd name="connsiteY19117" fmla="*/ 6388241 h 6415289"/>
                <a:gd name="connsiteX19118" fmla="*/ 3439585 w 6552172"/>
                <a:gd name="connsiteY19118" fmla="*/ 6360063 h 6415289"/>
                <a:gd name="connsiteX19119" fmla="*/ 3445945 w 6552172"/>
                <a:gd name="connsiteY19119" fmla="*/ 6353320 h 6415289"/>
                <a:gd name="connsiteX19120" fmla="*/ 3452306 w 6552172"/>
                <a:gd name="connsiteY19120" fmla="*/ 6356946 h 6415289"/>
                <a:gd name="connsiteX19121" fmla="*/ 3444349 w 6552172"/>
                <a:gd name="connsiteY19121" fmla="*/ 6362823 h 6415289"/>
                <a:gd name="connsiteX19122" fmla="*/ 3439712 w 6552172"/>
                <a:gd name="connsiteY19122" fmla="*/ 6359999 h 6415289"/>
                <a:gd name="connsiteX19123" fmla="*/ 3446454 w 6552172"/>
                <a:gd name="connsiteY19123" fmla="*/ 6342443 h 6415289"/>
                <a:gd name="connsiteX19124" fmla="*/ 3435514 w 6552172"/>
                <a:gd name="connsiteY19124" fmla="*/ 6345242 h 6415289"/>
                <a:gd name="connsiteX19125" fmla="*/ 3450271 w 6552172"/>
                <a:gd name="connsiteY19125" fmla="*/ 6331821 h 6415289"/>
                <a:gd name="connsiteX19126" fmla="*/ 3461975 w 6552172"/>
                <a:gd name="connsiteY19126" fmla="*/ 6328322 h 6415289"/>
                <a:gd name="connsiteX19127" fmla="*/ 3468908 w 6552172"/>
                <a:gd name="connsiteY19127" fmla="*/ 6326987 h 6415289"/>
                <a:gd name="connsiteX19128" fmla="*/ 3459239 w 6552172"/>
                <a:gd name="connsiteY19128" fmla="*/ 6338118 h 6415289"/>
                <a:gd name="connsiteX19129" fmla="*/ 3446582 w 6552172"/>
                <a:gd name="connsiteY19129" fmla="*/ 6342380 h 6415289"/>
                <a:gd name="connsiteX19130" fmla="*/ 3469035 w 6552172"/>
                <a:gd name="connsiteY19130" fmla="*/ 6406050 h 6415289"/>
                <a:gd name="connsiteX19131" fmla="*/ 3464901 w 6552172"/>
                <a:gd name="connsiteY19131" fmla="*/ 6411521 h 6415289"/>
                <a:gd name="connsiteX19132" fmla="*/ 3464392 w 6552172"/>
                <a:gd name="connsiteY19132" fmla="*/ 6401280 h 6415289"/>
                <a:gd name="connsiteX19133" fmla="*/ 3459939 w 6552172"/>
                <a:gd name="connsiteY19133" fmla="*/ 6394919 h 6415289"/>
                <a:gd name="connsiteX19134" fmla="*/ 3453578 w 6552172"/>
                <a:gd name="connsiteY19134" fmla="*/ 6391929 h 6415289"/>
                <a:gd name="connsiteX19135" fmla="*/ 3464519 w 6552172"/>
                <a:gd name="connsiteY19135" fmla="*/ 6391294 h 6415289"/>
                <a:gd name="connsiteX19136" fmla="*/ 3469162 w 6552172"/>
                <a:gd name="connsiteY19136" fmla="*/ 6405669 h 6415289"/>
                <a:gd name="connsiteX19137" fmla="*/ 3484046 w 6552172"/>
                <a:gd name="connsiteY19137" fmla="*/ 6409167 h 6415289"/>
                <a:gd name="connsiteX19138" fmla="*/ 3478322 w 6552172"/>
                <a:gd name="connsiteY19138" fmla="*/ 6403315 h 6415289"/>
                <a:gd name="connsiteX19139" fmla="*/ 3482011 w 6552172"/>
                <a:gd name="connsiteY19139" fmla="*/ 6403824 h 6415289"/>
                <a:gd name="connsiteX19140" fmla="*/ 3484173 w 6552172"/>
                <a:gd name="connsiteY19140" fmla="*/ 6408785 h 6415289"/>
                <a:gd name="connsiteX19141" fmla="*/ 3481438 w 6552172"/>
                <a:gd name="connsiteY19141" fmla="*/ 6358854 h 6415289"/>
                <a:gd name="connsiteX19142" fmla="*/ 3475078 w 6552172"/>
                <a:gd name="connsiteY19142" fmla="*/ 6360253 h 6415289"/>
                <a:gd name="connsiteX19143" fmla="*/ 3467381 w 6552172"/>
                <a:gd name="connsiteY19143" fmla="*/ 6363561 h 6415289"/>
                <a:gd name="connsiteX19144" fmla="*/ 3459621 w 6552172"/>
                <a:gd name="connsiteY19144" fmla="*/ 6360444 h 6415289"/>
                <a:gd name="connsiteX19145" fmla="*/ 3465155 w 6552172"/>
                <a:gd name="connsiteY19145" fmla="*/ 6357327 h 6415289"/>
                <a:gd name="connsiteX19146" fmla="*/ 3474314 w 6552172"/>
                <a:gd name="connsiteY19146" fmla="*/ 6353702 h 6415289"/>
                <a:gd name="connsiteX19147" fmla="*/ 3487481 w 6552172"/>
                <a:gd name="connsiteY19147" fmla="*/ 6357391 h 6415289"/>
                <a:gd name="connsiteX19148" fmla="*/ 3481566 w 6552172"/>
                <a:gd name="connsiteY19148" fmla="*/ 6358472 h 6415289"/>
                <a:gd name="connsiteX19149" fmla="*/ 3541166 w 6552172"/>
                <a:gd name="connsiteY19149" fmla="*/ 6388749 h 6415289"/>
                <a:gd name="connsiteX19150" fmla="*/ 3529016 w 6552172"/>
                <a:gd name="connsiteY19150" fmla="*/ 6387096 h 6415289"/>
                <a:gd name="connsiteX19151" fmla="*/ 3523292 w 6552172"/>
                <a:gd name="connsiteY19151" fmla="*/ 6391929 h 6415289"/>
                <a:gd name="connsiteX19152" fmla="*/ 3514768 w 6552172"/>
                <a:gd name="connsiteY19152" fmla="*/ 6396637 h 6415289"/>
                <a:gd name="connsiteX19153" fmla="*/ 3508408 w 6552172"/>
                <a:gd name="connsiteY19153" fmla="*/ 6401026 h 6415289"/>
                <a:gd name="connsiteX19154" fmla="*/ 3505037 w 6552172"/>
                <a:gd name="connsiteY19154" fmla="*/ 6394665 h 6415289"/>
                <a:gd name="connsiteX19155" fmla="*/ 3497340 w 6552172"/>
                <a:gd name="connsiteY19155" fmla="*/ 6393202 h 6415289"/>
                <a:gd name="connsiteX19156" fmla="*/ 3487545 w 6552172"/>
                <a:gd name="connsiteY19156" fmla="*/ 6389004 h 6415289"/>
                <a:gd name="connsiteX19157" fmla="*/ 3495178 w 6552172"/>
                <a:gd name="connsiteY19157" fmla="*/ 6382643 h 6415289"/>
                <a:gd name="connsiteX19158" fmla="*/ 3504655 w 6552172"/>
                <a:gd name="connsiteY19158" fmla="*/ 6385887 h 6415289"/>
                <a:gd name="connsiteX19159" fmla="*/ 3514578 w 6552172"/>
                <a:gd name="connsiteY19159" fmla="*/ 6382707 h 6415289"/>
                <a:gd name="connsiteX19160" fmla="*/ 3552742 w 6552172"/>
                <a:gd name="connsiteY19160" fmla="*/ 6391548 h 6415289"/>
                <a:gd name="connsiteX19161" fmla="*/ 3541293 w 6552172"/>
                <a:gd name="connsiteY19161" fmla="*/ 6388367 h 6415289"/>
                <a:gd name="connsiteX19162" fmla="*/ 3556686 w 6552172"/>
                <a:gd name="connsiteY19162" fmla="*/ 6314138 h 6415289"/>
                <a:gd name="connsiteX19163" fmla="*/ 3546508 w 6552172"/>
                <a:gd name="connsiteY19163" fmla="*/ 6309813 h 6415289"/>
                <a:gd name="connsiteX19164" fmla="*/ 3557258 w 6552172"/>
                <a:gd name="connsiteY19164" fmla="*/ 6309813 h 6415289"/>
                <a:gd name="connsiteX19165" fmla="*/ 3557258 w 6552172"/>
                <a:gd name="connsiteY19165" fmla="*/ 6309813 h 6415289"/>
                <a:gd name="connsiteX19166" fmla="*/ 3556813 w 6552172"/>
                <a:gd name="connsiteY19166" fmla="*/ 6313756 h 6415289"/>
                <a:gd name="connsiteX19167" fmla="*/ 3549625 w 6552172"/>
                <a:gd name="connsiteY19167" fmla="*/ 6209441 h 6415289"/>
                <a:gd name="connsiteX19168" fmla="*/ 3552742 w 6552172"/>
                <a:gd name="connsiteY19168" fmla="*/ 6206324 h 6415289"/>
                <a:gd name="connsiteX19169" fmla="*/ 3555859 w 6552172"/>
                <a:gd name="connsiteY19169" fmla="*/ 6209441 h 6415289"/>
                <a:gd name="connsiteX19170" fmla="*/ 3552742 w 6552172"/>
                <a:gd name="connsiteY19170" fmla="*/ 6212558 h 6415289"/>
                <a:gd name="connsiteX19171" fmla="*/ 3549733 w 6552172"/>
                <a:gd name="connsiteY19171" fmla="*/ 6209339 h 6415289"/>
                <a:gd name="connsiteX19172" fmla="*/ 3549752 w 6552172"/>
                <a:gd name="connsiteY19172" fmla="*/ 6209059 h 6415289"/>
                <a:gd name="connsiteX19173" fmla="*/ 3551216 w 6552172"/>
                <a:gd name="connsiteY19173" fmla="*/ 4349123 h 6415289"/>
                <a:gd name="connsiteX19174" fmla="*/ 3557576 w 6552172"/>
                <a:gd name="connsiteY19174" fmla="*/ 4344161 h 6415289"/>
                <a:gd name="connsiteX19175" fmla="*/ 3560629 w 6552172"/>
                <a:gd name="connsiteY19175" fmla="*/ 4349250 h 6415289"/>
                <a:gd name="connsiteX19176" fmla="*/ 3553951 w 6552172"/>
                <a:gd name="connsiteY19176" fmla="*/ 4351934 h 6415289"/>
                <a:gd name="connsiteX19177" fmla="*/ 3551216 w 6552172"/>
                <a:gd name="connsiteY19177" fmla="*/ 4349123 h 6415289"/>
                <a:gd name="connsiteX19178" fmla="*/ 3562728 w 6552172"/>
                <a:gd name="connsiteY19178" fmla="*/ 6378190 h 6415289"/>
                <a:gd name="connsiteX19179" fmla="*/ 3560566 w 6552172"/>
                <a:gd name="connsiteY19179" fmla="*/ 6369604 h 6415289"/>
                <a:gd name="connsiteX19180" fmla="*/ 3568326 w 6552172"/>
                <a:gd name="connsiteY19180" fmla="*/ 6380862 h 6415289"/>
                <a:gd name="connsiteX19181" fmla="*/ 3562728 w 6552172"/>
                <a:gd name="connsiteY19181" fmla="*/ 6378636 h 6415289"/>
                <a:gd name="connsiteX19182" fmla="*/ 3568326 w 6552172"/>
                <a:gd name="connsiteY19182" fmla="*/ 6359617 h 6415289"/>
                <a:gd name="connsiteX19183" fmla="*/ 3565082 w 6552172"/>
                <a:gd name="connsiteY19183" fmla="*/ 6356501 h 6415289"/>
                <a:gd name="connsiteX19184" fmla="*/ 3568199 w 6552172"/>
                <a:gd name="connsiteY19184" fmla="*/ 6353257 h 6415289"/>
                <a:gd name="connsiteX19185" fmla="*/ 3571443 w 6552172"/>
                <a:gd name="connsiteY19185" fmla="*/ 6356373 h 6415289"/>
                <a:gd name="connsiteX19186" fmla="*/ 3571443 w 6552172"/>
                <a:gd name="connsiteY19186" fmla="*/ 6356501 h 6415289"/>
                <a:gd name="connsiteX19187" fmla="*/ 3568803 w 6552172"/>
                <a:gd name="connsiteY19187" fmla="*/ 6360031 h 6415289"/>
                <a:gd name="connsiteX19188" fmla="*/ 3568326 w 6552172"/>
                <a:gd name="connsiteY19188" fmla="*/ 6360063 h 6415289"/>
                <a:gd name="connsiteX19189" fmla="*/ 3585373 w 6552172"/>
                <a:gd name="connsiteY19189" fmla="*/ 6391039 h 6415289"/>
                <a:gd name="connsiteX19190" fmla="*/ 3579012 w 6552172"/>
                <a:gd name="connsiteY19190" fmla="*/ 6394220 h 6415289"/>
                <a:gd name="connsiteX19191" fmla="*/ 3576277 w 6552172"/>
                <a:gd name="connsiteY19191" fmla="*/ 6391039 h 6415289"/>
                <a:gd name="connsiteX19192" fmla="*/ 3582637 w 6552172"/>
                <a:gd name="connsiteY19192" fmla="*/ 6387923 h 6415289"/>
                <a:gd name="connsiteX19193" fmla="*/ 3585373 w 6552172"/>
                <a:gd name="connsiteY19193" fmla="*/ 6391485 h 6415289"/>
                <a:gd name="connsiteX19194" fmla="*/ 3582065 w 6552172"/>
                <a:gd name="connsiteY19194" fmla="*/ 6230368 h 6415289"/>
                <a:gd name="connsiteX19195" fmla="*/ 3580220 w 6552172"/>
                <a:gd name="connsiteY19195" fmla="*/ 6228459 h 6415289"/>
                <a:gd name="connsiteX19196" fmla="*/ 3586136 w 6552172"/>
                <a:gd name="connsiteY19196" fmla="*/ 6228459 h 6415289"/>
                <a:gd name="connsiteX19197" fmla="*/ 3582065 w 6552172"/>
                <a:gd name="connsiteY19197" fmla="*/ 6230813 h 6415289"/>
                <a:gd name="connsiteX19198" fmla="*/ 3585563 w 6552172"/>
                <a:gd name="connsiteY19198" fmla="*/ 4302181 h 6415289"/>
                <a:gd name="connsiteX19199" fmla="*/ 3586708 w 6552172"/>
                <a:gd name="connsiteY19199" fmla="*/ 4297346 h 6415289"/>
                <a:gd name="connsiteX19200" fmla="*/ 3591415 w 6552172"/>
                <a:gd name="connsiteY19200" fmla="*/ 4298491 h 6415289"/>
                <a:gd name="connsiteX19201" fmla="*/ 3590334 w 6552172"/>
                <a:gd name="connsiteY19201" fmla="*/ 4303325 h 6415289"/>
                <a:gd name="connsiteX19202" fmla="*/ 3585563 w 6552172"/>
                <a:gd name="connsiteY19202" fmla="*/ 4302626 h 6415289"/>
                <a:gd name="connsiteX19203" fmla="*/ 3590016 w 6552172"/>
                <a:gd name="connsiteY19203" fmla="*/ 4374248 h 6415289"/>
                <a:gd name="connsiteX19204" fmla="*/ 3593132 w 6552172"/>
                <a:gd name="connsiteY19204" fmla="*/ 4371131 h 6415289"/>
                <a:gd name="connsiteX19205" fmla="*/ 3596313 w 6552172"/>
                <a:gd name="connsiteY19205" fmla="*/ 4374311 h 6415289"/>
                <a:gd name="connsiteX19206" fmla="*/ 3593132 w 6552172"/>
                <a:gd name="connsiteY19206" fmla="*/ 4377491 h 6415289"/>
                <a:gd name="connsiteX19207" fmla="*/ 3590016 w 6552172"/>
                <a:gd name="connsiteY19207" fmla="*/ 4374565 h 6415289"/>
                <a:gd name="connsiteX19208" fmla="*/ 3609671 w 6552172"/>
                <a:gd name="connsiteY19208" fmla="*/ 6403315 h 6415289"/>
                <a:gd name="connsiteX19209" fmla="*/ 3593132 w 6552172"/>
                <a:gd name="connsiteY19209" fmla="*/ 6392184 h 6415289"/>
                <a:gd name="connsiteX19210" fmla="*/ 3609098 w 6552172"/>
                <a:gd name="connsiteY19210" fmla="*/ 6397018 h 6415289"/>
                <a:gd name="connsiteX19211" fmla="*/ 3609480 w 6552172"/>
                <a:gd name="connsiteY19211" fmla="*/ 6404015 h 6415289"/>
                <a:gd name="connsiteX19212" fmla="*/ 3613042 w 6552172"/>
                <a:gd name="connsiteY19212" fmla="*/ 4556482 h 6415289"/>
                <a:gd name="connsiteX19213" fmla="*/ 3614314 w 6552172"/>
                <a:gd name="connsiteY19213" fmla="*/ 4547768 h 6415289"/>
                <a:gd name="connsiteX19214" fmla="*/ 3617939 w 6552172"/>
                <a:gd name="connsiteY19214" fmla="*/ 4551521 h 6415289"/>
                <a:gd name="connsiteX19215" fmla="*/ 3613729 w 6552172"/>
                <a:gd name="connsiteY19215" fmla="*/ 4557131 h 6415289"/>
                <a:gd name="connsiteX19216" fmla="*/ 3613042 w 6552172"/>
                <a:gd name="connsiteY19216" fmla="*/ 4557182 h 6415289"/>
                <a:gd name="connsiteX19217" fmla="*/ 3626780 w 6552172"/>
                <a:gd name="connsiteY19217" fmla="*/ 6408086 h 6415289"/>
                <a:gd name="connsiteX19218" fmla="*/ 3621056 w 6552172"/>
                <a:gd name="connsiteY19218" fmla="*/ 6402234 h 6415289"/>
                <a:gd name="connsiteX19219" fmla="*/ 3624682 w 6552172"/>
                <a:gd name="connsiteY19219" fmla="*/ 6402743 h 6415289"/>
                <a:gd name="connsiteX19220" fmla="*/ 3626780 w 6552172"/>
                <a:gd name="connsiteY19220" fmla="*/ 6408785 h 6415289"/>
                <a:gd name="connsiteX19221" fmla="*/ 3636576 w 6552172"/>
                <a:gd name="connsiteY19221" fmla="*/ 6324760 h 6415289"/>
                <a:gd name="connsiteX19222" fmla="*/ 3628816 w 6552172"/>
                <a:gd name="connsiteY19222" fmla="*/ 6324760 h 6415289"/>
                <a:gd name="connsiteX19223" fmla="*/ 3620636 w 6552172"/>
                <a:gd name="connsiteY19223" fmla="*/ 6326516 h 6415289"/>
                <a:gd name="connsiteX19224" fmla="*/ 3617939 w 6552172"/>
                <a:gd name="connsiteY19224" fmla="*/ 6321262 h 6415289"/>
                <a:gd name="connsiteX19225" fmla="*/ 3643382 w 6552172"/>
                <a:gd name="connsiteY19225" fmla="*/ 6317764 h 6415289"/>
                <a:gd name="connsiteX19226" fmla="*/ 3636576 w 6552172"/>
                <a:gd name="connsiteY19226" fmla="*/ 6325460 h 6415289"/>
                <a:gd name="connsiteX19227" fmla="*/ 3641347 w 6552172"/>
                <a:gd name="connsiteY19227" fmla="*/ 6178464 h 6415289"/>
                <a:gd name="connsiteX19228" fmla="*/ 3628625 w 6552172"/>
                <a:gd name="connsiteY19228" fmla="*/ 6179800 h 6415289"/>
                <a:gd name="connsiteX19229" fmla="*/ 3644909 w 6552172"/>
                <a:gd name="connsiteY19229" fmla="*/ 6171658 h 6415289"/>
                <a:gd name="connsiteX19230" fmla="*/ 3641283 w 6552172"/>
                <a:gd name="connsiteY19230" fmla="*/ 6179418 h 6415289"/>
                <a:gd name="connsiteX19231" fmla="*/ 3646181 w 6552172"/>
                <a:gd name="connsiteY19231" fmla="*/ 4385188 h 6415289"/>
                <a:gd name="connsiteX19232" fmla="*/ 3646881 w 6552172"/>
                <a:gd name="connsiteY19232" fmla="*/ 4377364 h 6415289"/>
                <a:gd name="connsiteX19233" fmla="*/ 3655149 w 6552172"/>
                <a:gd name="connsiteY19233" fmla="*/ 4383725 h 6415289"/>
                <a:gd name="connsiteX19234" fmla="*/ 3646181 w 6552172"/>
                <a:gd name="connsiteY19234" fmla="*/ 4386142 h 6415289"/>
                <a:gd name="connsiteX19235" fmla="*/ 3648980 w 6552172"/>
                <a:gd name="connsiteY19235" fmla="*/ 5065784 h 6415289"/>
                <a:gd name="connsiteX19236" fmla="*/ 3652033 w 6552172"/>
                <a:gd name="connsiteY19236" fmla="*/ 5064385 h 6415289"/>
                <a:gd name="connsiteX19237" fmla="*/ 3655149 w 6552172"/>
                <a:gd name="connsiteY19237" fmla="*/ 5067692 h 6415289"/>
                <a:gd name="connsiteX19238" fmla="*/ 3652033 w 6552172"/>
                <a:gd name="connsiteY19238" fmla="*/ 5069092 h 6415289"/>
                <a:gd name="connsiteX19239" fmla="*/ 3648980 w 6552172"/>
                <a:gd name="connsiteY19239" fmla="*/ 5066738 h 6415289"/>
                <a:gd name="connsiteX19240" fmla="*/ 3654768 w 6552172"/>
                <a:gd name="connsiteY19240" fmla="*/ 6267959 h 6415289"/>
                <a:gd name="connsiteX19241" fmla="*/ 3661128 w 6552172"/>
                <a:gd name="connsiteY19241" fmla="*/ 6270949 h 6415289"/>
                <a:gd name="connsiteX19242" fmla="*/ 3651778 w 6552172"/>
                <a:gd name="connsiteY19242" fmla="*/ 6272666 h 6415289"/>
                <a:gd name="connsiteX19243" fmla="*/ 3654768 w 6552172"/>
                <a:gd name="connsiteY19243" fmla="*/ 6268786 h 6415289"/>
                <a:gd name="connsiteX19244" fmla="*/ 3681483 w 6552172"/>
                <a:gd name="connsiteY19244" fmla="*/ 6362480 h 6415289"/>
                <a:gd name="connsiteX19245" fmla="*/ 3655149 w 6552172"/>
                <a:gd name="connsiteY19245" fmla="*/ 6356119 h 6415289"/>
                <a:gd name="connsiteX19246" fmla="*/ 3663609 w 6552172"/>
                <a:gd name="connsiteY19246" fmla="*/ 6356501 h 6415289"/>
                <a:gd name="connsiteX19247" fmla="*/ 3669461 w 6552172"/>
                <a:gd name="connsiteY19247" fmla="*/ 6359299 h 6415289"/>
                <a:gd name="connsiteX19248" fmla="*/ 3682182 w 6552172"/>
                <a:gd name="connsiteY19248" fmla="*/ 6358154 h 6415289"/>
                <a:gd name="connsiteX19249" fmla="*/ 3690706 w 6552172"/>
                <a:gd name="connsiteY19249" fmla="*/ 6360571 h 6415289"/>
                <a:gd name="connsiteX19250" fmla="*/ 3698911 w 6552172"/>
                <a:gd name="connsiteY19250" fmla="*/ 6371830 h 6415289"/>
                <a:gd name="connsiteX19251" fmla="*/ 3693886 w 6552172"/>
                <a:gd name="connsiteY19251" fmla="*/ 6368649 h 6415289"/>
                <a:gd name="connsiteX19252" fmla="*/ 3695095 w 6552172"/>
                <a:gd name="connsiteY19252" fmla="*/ 6365533 h 6415289"/>
                <a:gd name="connsiteX19253" fmla="*/ 3700120 w 6552172"/>
                <a:gd name="connsiteY19253" fmla="*/ 6368649 h 6415289"/>
                <a:gd name="connsiteX19254" fmla="*/ 3698911 w 6552172"/>
                <a:gd name="connsiteY19254" fmla="*/ 6372657 h 6415289"/>
                <a:gd name="connsiteX19255" fmla="*/ 3720665 w 6552172"/>
                <a:gd name="connsiteY19255" fmla="*/ 6400135 h 6415289"/>
                <a:gd name="connsiteX19256" fmla="*/ 3714304 w 6552172"/>
                <a:gd name="connsiteY19256" fmla="*/ 6395428 h 6415289"/>
                <a:gd name="connsiteX19257" fmla="*/ 3717039 w 6552172"/>
                <a:gd name="connsiteY19257" fmla="*/ 6390658 h 6415289"/>
                <a:gd name="connsiteX19258" fmla="*/ 3723400 w 6552172"/>
                <a:gd name="connsiteY19258" fmla="*/ 6395428 h 6415289"/>
                <a:gd name="connsiteX19259" fmla="*/ 3720665 w 6552172"/>
                <a:gd name="connsiteY19259" fmla="*/ 6400962 h 6415289"/>
                <a:gd name="connsiteX19260" fmla="*/ 3697067 w 6552172"/>
                <a:gd name="connsiteY19260" fmla="*/ 6353002 h 6415289"/>
                <a:gd name="connsiteX19261" fmla="*/ 3682882 w 6552172"/>
                <a:gd name="connsiteY19261" fmla="*/ 6348295 h 6415289"/>
                <a:gd name="connsiteX19262" fmla="*/ 3670670 w 6552172"/>
                <a:gd name="connsiteY19262" fmla="*/ 6343207 h 6415289"/>
                <a:gd name="connsiteX19263" fmla="*/ 3695603 w 6552172"/>
                <a:gd name="connsiteY19263" fmla="*/ 6346769 h 6415289"/>
                <a:gd name="connsiteX19264" fmla="*/ 3712650 w 6552172"/>
                <a:gd name="connsiteY19264" fmla="*/ 6351157 h 6415289"/>
                <a:gd name="connsiteX19265" fmla="*/ 3723336 w 6552172"/>
                <a:gd name="connsiteY19265" fmla="*/ 6353511 h 6415289"/>
                <a:gd name="connsiteX19266" fmla="*/ 3697067 w 6552172"/>
                <a:gd name="connsiteY19266" fmla="*/ 6353829 h 6415289"/>
                <a:gd name="connsiteX19267" fmla="*/ 3730715 w 6552172"/>
                <a:gd name="connsiteY19267" fmla="*/ 4330295 h 6415289"/>
                <a:gd name="connsiteX19268" fmla="*/ 3721619 w 6552172"/>
                <a:gd name="connsiteY19268" fmla="*/ 4329404 h 6415289"/>
                <a:gd name="connsiteX19269" fmla="*/ 3723145 w 6552172"/>
                <a:gd name="connsiteY19269" fmla="*/ 4322344 h 6415289"/>
                <a:gd name="connsiteX19270" fmla="*/ 3729506 w 6552172"/>
                <a:gd name="connsiteY19270" fmla="*/ 4323234 h 6415289"/>
                <a:gd name="connsiteX19271" fmla="*/ 3730715 w 6552172"/>
                <a:gd name="connsiteY19271" fmla="*/ 4331313 h 6415289"/>
                <a:gd name="connsiteX19272" fmla="*/ 3743436 w 6552172"/>
                <a:gd name="connsiteY19272" fmla="*/ 6329149 h 6415289"/>
                <a:gd name="connsiteX19273" fmla="*/ 3756158 w 6552172"/>
                <a:gd name="connsiteY19273" fmla="*/ 6333348 h 6415289"/>
                <a:gd name="connsiteX19274" fmla="*/ 3739111 w 6552172"/>
                <a:gd name="connsiteY19274" fmla="*/ 6338627 h 6415289"/>
                <a:gd name="connsiteX19275" fmla="*/ 3731732 w 6552172"/>
                <a:gd name="connsiteY19275" fmla="*/ 6334683 h 6415289"/>
                <a:gd name="connsiteX19276" fmla="*/ 3742228 w 6552172"/>
                <a:gd name="connsiteY19276" fmla="*/ 6364006 h 6415289"/>
                <a:gd name="connsiteX19277" fmla="*/ 3738920 w 6552172"/>
                <a:gd name="connsiteY19277" fmla="*/ 6368458 h 6415289"/>
                <a:gd name="connsiteX19278" fmla="*/ 3743881 w 6552172"/>
                <a:gd name="connsiteY19278" fmla="*/ 6356755 h 6415289"/>
                <a:gd name="connsiteX19279" fmla="*/ 3746171 w 6552172"/>
                <a:gd name="connsiteY19279" fmla="*/ 6357772 h 6415289"/>
                <a:gd name="connsiteX19280" fmla="*/ 3741910 w 6552172"/>
                <a:gd name="connsiteY19280" fmla="*/ 6365024 h 6415289"/>
                <a:gd name="connsiteX19281" fmla="*/ 3767035 w 6552172"/>
                <a:gd name="connsiteY19281" fmla="*/ 6384297 h 6415289"/>
                <a:gd name="connsiteX19282" fmla="*/ 3757366 w 6552172"/>
                <a:gd name="connsiteY19282" fmla="*/ 6388749 h 6415289"/>
                <a:gd name="connsiteX19283" fmla="*/ 3752087 w 6552172"/>
                <a:gd name="connsiteY19283" fmla="*/ 6393838 h 6415289"/>
                <a:gd name="connsiteX19284" fmla="*/ 3743436 w 6552172"/>
                <a:gd name="connsiteY19284" fmla="*/ 6398481 h 6415289"/>
                <a:gd name="connsiteX19285" fmla="*/ 3759847 w 6552172"/>
                <a:gd name="connsiteY19285" fmla="*/ 6371639 h 6415289"/>
                <a:gd name="connsiteX19286" fmla="*/ 3766716 w 6552172"/>
                <a:gd name="connsiteY19286" fmla="*/ 6385314 h 6415289"/>
                <a:gd name="connsiteX19287" fmla="*/ 3775812 w 6552172"/>
                <a:gd name="connsiteY19287" fmla="*/ 6359236 h 6415289"/>
                <a:gd name="connsiteX19288" fmla="*/ 3770342 w 6552172"/>
                <a:gd name="connsiteY19288" fmla="*/ 6364706 h 6415289"/>
                <a:gd name="connsiteX19289" fmla="*/ 3767670 w 6552172"/>
                <a:gd name="connsiteY19289" fmla="*/ 6361971 h 6415289"/>
                <a:gd name="connsiteX19290" fmla="*/ 3773077 w 6552172"/>
                <a:gd name="connsiteY19290" fmla="*/ 6356501 h 6415289"/>
                <a:gd name="connsiteX19291" fmla="*/ 3775494 w 6552172"/>
                <a:gd name="connsiteY19291" fmla="*/ 6360253 h 6415289"/>
                <a:gd name="connsiteX19292" fmla="*/ 3783954 w 6552172"/>
                <a:gd name="connsiteY19292" fmla="*/ 6364578 h 6415289"/>
                <a:gd name="connsiteX19293" fmla="*/ 3798075 w 6552172"/>
                <a:gd name="connsiteY19293" fmla="*/ 6375392 h 6415289"/>
                <a:gd name="connsiteX19294" fmla="*/ 3783318 w 6552172"/>
                <a:gd name="connsiteY19294" fmla="*/ 6376791 h 6415289"/>
                <a:gd name="connsiteX19295" fmla="*/ 3783636 w 6552172"/>
                <a:gd name="connsiteY19295" fmla="*/ 6365469 h 6415289"/>
                <a:gd name="connsiteX19296" fmla="*/ 3810478 w 6552172"/>
                <a:gd name="connsiteY19296" fmla="*/ 6393838 h 6415289"/>
                <a:gd name="connsiteX19297" fmla="*/ 3791841 w 6552172"/>
                <a:gd name="connsiteY19297" fmla="*/ 6391421 h 6415289"/>
                <a:gd name="connsiteX19298" fmla="*/ 3795530 w 6552172"/>
                <a:gd name="connsiteY19298" fmla="*/ 6387604 h 6415289"/>
                <a:gd name="connsiteX19299" fmla="*/ 3795721 w 6552172"/>
                <a:gd name="connsiteY19299" fmla="*/ 6387604 h 6415289"/>
                <a:gd name="connsiteX19300" fmla="*/ 3810160 w 6552172"/>
                <a:gd name="connsiteY19300" fmla="*/ 6394856 h 6415289"/>
                <a:gd name="connsiteX19301" fmla="*/ 3808379 w 6552172"/>
                <a:gd name="connsiteY19301" fmla="*/ 3833905 h 6415289"/>
                <a:gd name="connsiteX19302" fmla="*/ 3805517 w 6552172"/>
                <a:gd name="connsiteY19302" fmla="*/ 3830661 h 6415289"/>
                <a:gd name="connsiteX19303" fmla="*/ 3813213 w 6552172"/>
                <a:gd name="connsiteY19303" fmla="*/ 3832505 h 6415289"/>
                <a:gd name="connsiteX19304" fmla="*/ 3808379 w 6552172"/>
                <a:gd name="connsiteY19304" fmla="*/ 3833905 h 6415289"/>
                <a:gd name="connsiteX19305" fmla="*/ 3815821 w 6552172"/>
                <a:gd name="connsiteY19305" fmla="*/ 4176493 h 6415289"/>
                <a:gd name="connsiteX19306" fmla="*/ 3820083 w 6552172"/>
                <a:gd name="connsiteY19306" fmla="*/ 4177829 h 6415289"/>
                <a:gd name="connsiteX19307" fmla="*/ 3819256 w 6552172"/>
                <a:gd name="connsiteY19307" fmla="*/ 4188006 h 6415289"/>
                <a:gd name="connsiteX19308" fmla="*/ 3815821 w 6552172"/>
                <a:gd name="connsiteY19308" fmla="*/ 4176175 h 6415289"/>
                <a:gd name="connsiteX19309" fmla="*/ 3819447 w 6552172"/>
                <a:gd name="connsiteY19309" fmla="*/ 4392375 h 6415289"/>
                <a:gd name="connsiteX19310" fmla="*/ 3822500 w 6552172"/>
                <a:gd name="connsiteY19310" fmla="*/ 4387605 h 6415289"/>
                <a:gd name="connsiteX19311" fmla="*/ 3825616 w 6552172"/>
                <a:gd name="connsiteY19311" fmla="*/ 4392375 h 6415289"/>
                <a:gd name="connsiteX19312" fmla="*/ 3822500 w 6552172"/>
                <a:gd name="connsiteY19312" fmla="*/ 4397082 h 6415289"/>
                <a:gd name="connsiteX19313" fmla="*/ 3819383 w 6552172"/>
                <a:gd name="connsiteY19313" fmla="*/ 4392057 h 6415289"/>
                <a:gd name="connsiteX19314" fmla="*/ 3830578 w 6552172"/>
                <a:gd name="connsiteY19314" fmla="*/ 6385314 h 6415289"/>
                <a:gd name="connsiteX19315" fmla="*/ 3824217 w 6552172"/>
                <a:gd name="connsiteY19315" fmla="*/ 6378954 h 6415289"/>
                <a:gd name="connsiteX19316" fmla="*/ 3835031 w 6552172"/>
                <a:gd name="connsiteY19316" fmla="*/ 6378572 h 6415289"/>
                <a:gd name="connsiteX19317" fmla="*/ 3830578 w 6552172"/>
                <a:gd name="connsiteY19317" fmla="*/ 6384996 h 6415289"/>
                <a:gd name="connsiteX19318" fmla="*/ 3835730 w 6552172"/>
                <a:gd name="connsiteY19318" fmla="*/ 6192775 h 6415289"/>
                <a:gd name="connsiteX19319" fmla="*/ 3846989 w 6552172"/>
                <a:gd name="connsiteY19319" fmla="*/ 6190168 h 6415289"/>
                <a:gd name="connsiteX19320" fmla="*/ 3850042 w 6552172"/>
                <a:gd name="connsiteY19320" fmla="*/ 6195638 h 6415289"/>
                <a:gd name="connsiteX19321" fmla="*/ 3835730 w 6552172"/>
                <a:gd name="connsiteY19321" fmla="*/ 6192458 h 6415289"/>
                <a:gd name="connsiteX19322" fmla="*/ 3848897 w 6552172"/>
                <a:gd name="connsiteY19322" fmla="*/ 6322598 h 6415289"/>
                <a:gd name="connsiteX19323" fmla="*/ 3858056 w 6552172"/>
                <a:gd name="connsiteY19323" fmla="*/ 6326669 h 6415289"/>
                <a:gd name="connsiteX19324" fmla="*/ 3844508 w 6552172"/>
                <a:gd name="connsiteY19324" fmla="*/ 6330803 h 6415289"/>
                <a:gd name="connsiteX19325" fmla="*/ 3848897 w 6552172"/>
                <a:gd name="connsiteY19325" fmla="*/ 6322280 h 6415289"/>
                <a:gd name="connsiteX19326" fmla="*/ 3861618 w 6552172"/>
                <a:gd name="connsiteY19326" fmla="*/ 6381053 h 6415289"/>
                <a:gd name="connsiteX19327" fmla="*/ 3853667 w 6552172"/>
                <a:gd name="connsiteY19327" fmla="*/ 6382643 h 6415289"/>
                <a:gd name="connsiteX19328" fmla="*/ 3848833 w 6552172"/>
                <a:gd name="connsiteY19328" fmla="*/ 6374819 h 6415289"/>
                <a:gd name="connsiteX19329" fmla="*/ 3847071 w 6552172"/>
                <a:gd name="connsiteY19329" fmla="*/ 6364534 h 6415289"/>
                <a:gd name="connsiteX19330" fmla="*/ 3847179 w 6552172"/>
                <a:gd name="connsiteY19330" fmla="*/ 6364388 h 6415289"/>
                <a:gd name="connsiteX19331" fmla="*/ 3850487 w 6552172"/>
                <a:gd name="connsiteY19331" fmla="*/ 6364388 h 6415289"/>
                <a:gd name="connsiteX19332" fmla="*/ 3858311 w 6552172"/>
                <a:gd name="connsiteY19332" fmla="*/ 6369858 h 6415289"/>
                <a:gd name="connsiteX19333" fmla="*/ 3861491 w 6552172"/>
                <a:gd name="connsiteY19333" fmla="*/ 6380735 h 6415289"/>
                <a:gd name="connsiteX19334" fmla="*/ 3864799 w 6552172"/>
                <a:gd name="connsiteY19334" fmla="*/ 4240227 h 6415289"/>
                <a:gd name="connsiteX19335" fmla="*/ 3871159 w 6552172"/>
                <a:gd name="connsiteY19335" fmla="*/ 4234757 h 6415289"/>
                <a:gd name="connsiteX19336" fmla="*/ 3869760 w 6552172"/>
                <a:gd name="connsiteY19336" fmla="*/ 4240100 h 6415289"/>
                <a:gd name="connsiteX19337" fmla="*/ 3864671 w 6552172"/>
                <a:gd name="connsiteY19337" fmla="*/ 4239909 h 6415289"/>
                <a:gd name="connsiteX19338" fmla="*/ 3866071 w 6552172"/>
                <a:gd name="connsiteY19338" fmla="*/ 4406687 h 6415289"/>
                <a:gd name="connsiteX19339" fmla="*/ 3869188 w 6552172"/>
                <a:gd name="connsiteY19339" fmla="*/ 4401789 h 6415289"/>
                <a:gd name="connsiteX19340" fmla="*/ 3872241 w 6552172"/>
                <a:gd name="connsiteY19340" fmla="*/ 4404715 h 6415289"/>
                <a:gd name="connsiteX19341" fmla="*/ 3869188 w 6552172"/>
                <a:gd name="connsiteY19341" fmla="*/ 4409677 h 6415289"/>
                <a:gd name="connsiteX19342" fmla="*/ 3865937 w 6552172"/>
                <a:gd name="connsiteY19342" fmla="*/ 4406833 h 6415289"/>
                <a:gd name="connsiteX19343" fmla="*/ 3865944 w 6552172"/>
                <a:gd name="connsiteY19343" fmla="*/ 4406369 h 6415289"/>
                <a:gd name="connsiteX19344" fmla="*/ 3882990 w 6552172"/>
                <a:gd name="connsiteY19344" fmla="*/ 6372402 h 6415289"/>
                <a:gd name="connsiteX19345" fmla="*/ 3881146 w 6552172"/>
                <a:gd name="connsiteY19345" fmla="*/ 6370494 h 6415289"/>
                <a:gd name="connsiteX19346" fmla="*/ 3887061 w 6552172"/>
                <a:gd name="connsiteY19346" fmla="*/ 6370494 h 6415289"/>
                <a:gd name="connsiteX19347" fmla="*/ 3882990 w 6552172"/>
                <a:gd name="connsiteY19347" fmla="*/ 6372402 h 6415289"/>
                <a:gd name="connsiteX19348" fmla="*/ 3888079 w 6552172"/>
                <a:gd name="connsiteY19348" fmla="*/ 6334874 h 6415289"/>
                <a:gd name="connsiteX19349" fmla="*/ 3868997 w 6552172"/>
                <a:gd name="connsiteY19349" fmla="*/ 6319735 h 6415289"/>
                <a:gd name="connsiteX19350" fmla="*/ 3877393 w 6552172"/>
                <a:gd name="connsiteY19350" fmla="*/ 6322280 h 6415289"/>
                <a:gd name="connsiteX19351" fmla="*/ 3887443 w 6552172"/>
                <a:gd name="connsiteY19351" fmla="*/ 6325524 h 6415289"/>
                <a:gd name="connsiteX19352" fmla="*/ 3894694 w 6552172"/>
                <a:gd name="connsiteY19352" fmla="*/ 6328704 h 6415289"/>
                <a:gd name="connsiteX19353" fmla="*/ 3887824 w 6552172"/>
                <a:gd name="connsiteY19353" fmla="*/ 6334874 h 6415289"/>
                <a:gd name="connsiteX19354" fmla="*/ 3895712 w 6552172"/>
                <a:gd name="connsiteY19354" fmla="*/ 4645277 h 6415289"/>
                <a:gd name="connsiteX19355" fmla="*/ 3898638 w 6552172"/>
                <a:gd name="connsiteY19355" fmla="*/ 4642161 h 6415289"/>
                <a:gd name="connsiteX19356" fmla="*/ 3903408 w 6552172"/>
                <a:gd name="connsiteY19356" fmla="*/ 4645277 h 6415289"/>
                <a:gd name="connsiteX19357" fmla="*/ 3900616 w 6552172"/>
                <a:gd name="connsiteY19357" fmla="*/ 4648451 h 6415289"/>
                <a:gd name="connsiteX19358" fmla="*/ 3900546 w 6552172"/>
                <a:gd name="connsiteY19358" fmla="*/ 4648458 h 6415289"/>
                <a:gd name="connsiteX19359" fmla="*/ 3895712 w 6552172"/>
                <a:gd name="connsiteY19359" fmla="*/ 4645277 h 6415289"/>
                <a:gd name="connsiteX19360" fmla="*/ 3903854 w 6552172"/>
                <a:gd name="connsiteY19360" fmla="*/ 6331439 h 6415289"/>
                <a:gd name="connsiteX19361" fmla="*/ 3904235 w 6552172"/>
                <a:gd name="connsiteY19361" fmla="*/ 6328641 h 6415289"/>
                <a:gd name="connsiteX19362" fmla="*/ 3905444 w 6552172"/>
                <a:gd name="connsiteY19362" fmla="*/ 6317827 h 6415289"/>
                <a:gd name="connsiteX19363" fmla="*/ 3925162 w 6552172"/>
                <a:gd name="connsiteY19363" fmla="*/ 6328450 h 6415289"/>
                <a:gd name="connsiteX19364" fmla="*/ 3915366 w 6552172"/>
                <a:gd name="connsiteY19364" fmla="*/ 6336210 h 6415289"/>
                <a:gd name="connsiteX19365" fmla="*/ 3901691 w 6552172"/>
                <a:gd name="connsiteY19365" fmla="*/ 6337673 h 6415289"/>
                <a:gd name="connsiteX19366" fmla="*/ 3903535 w 6552172"/>
                <a:gd name="connsiteY19366" fmla="*/ 6331439 h 6415289"/>
                <a:gd name="connsiteX19367" fmla="*/ 3943417 w 6552172"/>
                <a:gd name="connsiteY19367" fmla="*/ 6372657 h 6415289"/>
                <a:gd name="connsiteX19368" fmla="*/ 3927706 w 6552172"/>
                <a:gd name="connsiteY19368" fmla="*/ 6380480 h 6415289"/>
                <a:gd name="connsiteX19369" fmla="*/ 3909578 w 6552172"/>
                <a:gd name="connsiteY19369" fmla="*/ 6388367 h 6415289"/>
                <a:gd name="connsiteX19370" fmla="*/ 3903917 w 6552172"/>
                <a:gd name="connsiteY19370" fmla="*/ 6378826 h 6415289"/>
                <a:gd name="connsiteX19371" fmla="*/ 3911422 w 6552172"/>
                <a:gd name="connsiteY19371" fmla="*/ 6372466 h 6415289"/>
                <a:gd name="connsiteX19372" fmla="*/ 3922045 w 6552172"/>
                <a:gd name="connsiteY19372" fmla="*/ 6366105 h 6415289"/>
                <a:gd name="connsiteX19373" fmla="*/ 3929805 w 6552172"/>
                <a:gd name="connsiteY19373" fmla="*/ 6359744 h 6415289"/>
                <a:gd name="connsiteX19374" fmla="*/ 3937565 w 6552172"/>
                <a:gd name="connsiteY19374" fmla="*/ 6364452 h 6415289"/>
                <a:gd name="connsiteX19375" fmla="*/ 3947806 w 6552172"/>
                <a:gd name="connsiteY19375" fmla="*/ 6363688 h 6415289"/>
                <a:gd name="connsiteX19376" fmla="*/ 3949587 w 6552172"/>
                <a:gd name="connsiteY19376" fmla="*/ 6365215 h 6415289"/>
                <a:gd name="connsiteX19377" fmla="*/ 3943099 w 6552172"/>
                <a:gd name="connsiteY19377" fmla="*/ 6372657 h 6415289"/>
                <a:gd name="connsiteX19378" fmla="*/ 3949778 w 6552172"/>
                <a:gd name="connsiteY19378" fmla="*/ 6300272 h 6415289"/>
                <a:gd name="connsiteX19379" fmla="*/ 3945135 w 6552172"/>
                <a:gd name="connsiteY19379" fmla="*/ 6297155 h 6415289"/>
                <a:gd name="connsiteX19380" fmla="*/ 3949778 w 6552172"/>
                <a:gd name="connsiteY19380" fmla="*/ 6293975 h 6415289"/>
                <a:gd name="connsiteX19381" fmla="*/ 3954421 w 6552172"/>
                <a:gd name="connsiteY19381" fmla="*/ 6297155 h 6415289"/>
                <a:gd name="connsiteX19382" fmla="*/ 3949650 w 6552172"/>
                <a:gd name="connsiteY19382" fmla="*/ 6300272 h 6415289"/>
                <a:gd name="connsiteX19383" fmla="*/ 3956138 w 6552172"/>
                <a:gd name="connsiteY19383" fmla="*/ 6398100 h 6415289"/>
                <a:gd name="connsiteX19384" fmla="*/ 3955566 w 6552172"/>
                <a:gd name="connsiteY19384" fmla="*/ 6393202 h 6415289"/>
                <a:gd name="connsiteX19385" fmla="*/ 3960845 w 6552172"/>
                <a:gd name="connsiteY19385" fmla="*/ 6392566 h 6415289"/>
                <a:gd name="connsiteX19386" fmla="*/ 3956266 w 6552172"/>
                <a:gd name="connsiteY19386" fmla="*/ 6398100 h 6415289"/>
                <a:gd name="connsiteX19387" fmla="*/ 3969623 w 6552172"/>
                <a:gd name="connsiteY19387" fmla="*/ 6221653 h 6415289"/>
                <a:gd name="connsiteX19388" fmla="*/ 3965412 w 6552172"/>
                <a:gd name="connsiteY19388" fmla="*/ 6218276 h 6415289"/>
                <a:gd name="connsiteX19389" fmla="*/ 3965552 w 6552172"/>
                <a:gd name="connsiteY19389" fmla="*/ 6216756 h 6415289"/>
                <a:gd name="connsiteX19390" fmla="*/ 3973758 w 6552172"/>
                <a:gd name="connsiteY19390" fmla="*/ 6216120 h 6415289"/>
                <a:gd name="connsiteX19391" fmla="*/ 3969750 w 6552172"/>
                <a:gd name="connsiteY19391" fmla="*/ 6221653 h 6415289"/>
                <a:gd name="connsiteX19392" fmla="*/ 3991313 w 6552172"/>
                <a:gd name="connsiteY19392" fmla="*/ 6394665 h 6415289"/>
                <a:gd name="connsiteX19393" fmla="*/ 3983617 w 6552172"/>
                <a:gd name="connsiteY19393" fmla="*/ 6397782 h 6415289"/>
                <a:gd name="connsiteX19394" fmla="*/ 3975857 w 6552172"/>
                <a:gd name="connsiteY19394" fmla="*/ 6394665 h 6415289"/>
                <a:gd name="connsiteX19395" fmla="*/ 3983617 w 6552172"/>
                <a:gd name="connsiteY19395" fmla="*/ 6391485 h 6415289"/>
                <a:gd name="connsiteX19396" fmla="*/ 3991440 w 6552172"/>
                <a:gd name="connsiteY19396" fmla="*/ 6394665 h 6415289"/>
                <a:gd name="connsiteX19397" fmla="*/ 3986797 w 6552172"/>
                <a:gd name="connsiteY19397" fmla="*/ 6243725 h 6415289"/>
                <a:gd name="connsiteX19398" fmla="*/ 3983998 w 6552172"/>
                <a:gd name="connsiteY19398" fmla="*/ 6239018 h 6415289"/>
                <a:gd name="connsiteX19399" fmla="*/ 3989723 w 6552172"/>
                <a:gd name="connsiteY19399" fmla="*/ 6242008 h 6415289"/>
                <a:gd name="connsiteX19400" fmla="*/ 3986925 w 6552172"/>
                <a:gd name="connsiteY19400" fmla="*/ 6243725 h 6415289"/>
                <a:gd name="connsiteX19401" fmla="*/ 4010968 w 6552172"/>
                <a:gd name="connsiteY19401" fmla="*/ 6257019 h 6415289"/>
                <a:gd name="connsiteX19402" fmla="*/ 4002953 w 6552172"/>
                <a:gd name="connsiteY19402" fmla="*/ 6265097 h 6415289"/>
                <a:gd name="connsiteX19403" fmla="*/ 4002190 w 6552172"/>
                <a:gd name="connsiteY19403" fmla="*/ 6256256 h 6415289"/>
                <a:gd name="connsiteX19404" fmla="*/ 4011095 w 6552172"/>
                <a:gd name="connsiteY19404" fmla="*/ 6257337 h 6415289"/>
                <a:gd name="connsiteX19405" fmla="*/ 4013258 w 6552172"/>
                <a:gd name="connsiteY19405" fmla="*/ 6180690 h 6415289"/>
                <a:gd name="connsiteX19406" fmla="*/ 4008360 w 6552172"/>
                <a:gd name="connsiteY19406" fmla="*/ 6177574 h 6415289"/>
                <a:gd name="connsiteX19407" fmla="*/ 4011286 w 6552172"/>
                <a:gd name="connsiteY19407" fmla="*/ 6174393 h 6415289"/>
                <a:gd name="connsiteX19408" fmla="*/ 4016120 w 6552172"/>
                <a:gd name="connsiteY19408" fmla="*/ 6177574 h 6415289"/>
                <a:gd name="connsiteX19409" fmla="*/ 4013385 w 6552172"/>
                <a:gd name="connsiteY19409" fmla="*/ 6181008 h 6415289"/>
                <a:gd name="connsiteX19410" fmla="*/ 4017710 w 6552172"/>
                <a:gd name="connsiteY19410" fmla="*/ 5063749 h 6415289"/>
                <a:gd name="connsiteX19411" fmla="*/ 4014530 w 6552172"/>
                <a:gd name="connsiteY19411" fmla="*/ 5060568 h 6415289"/>
                <a:gd name="connsiteX19412" fmla="*/ 4017710 w 6552172"/>
                <a:gd name="connsiteY19412" fmla="*/ 5057388 h 6415289"/>
                <a:gd name="connsiteX19413" fmla="*/ 4020890 w 6552172"/>
                <a:gd name="connsiteY19413" fmla="*/ 5060568 h 6415289"/>
                <a:gd name="connsiteX19414" fmla="*/ 4017710 w 6552172"/>
                <a:gd name="connsiteY19414" fmla="*/ 5063749 h 6415289"/>
                <a:gd name="connsiteX19415" fmla="*/ 4019428 w 6552172"/>
                <a:gd name="connsiteY19415" fmla="*/ 2958861 h 6415289"/>
                <a:gd name="connsiteX19416" fmla="*/ 4014593 w 6552172"/>
                <a:gd name="connsiteY19416" fmla="*/ 2955744 h 6415289"/>
                <a:gd name="connsiteX19417" fmla="*/ 4017513 w 6552172"/>
                <a:gd name="connsiteY19417" fmla="*/ 2952564 h 6415289"/>
                <a:gd name="connsiteX19418" fmla="*/ 4017520 w 6552172"/>
                <a:gd name="connsiteY19418" fmla="*/ 2952564 h 6415289"/>
                <a:gd name="connsiteX19419" fmla="*/ 4022353 w 6552172"/>
                <a:gd name="connsiteY19419" fmla="*/ 2955744 h 6415289"/>
                <a:gd name="connsiteX19420" fmla="*/ 4019555 w 6552172"/>
                <a:gd name="connsiteY19420" fmla="*/ 2958861 h 6415289"/>
                <a:gd name="connsiteX19421" fmla="*/ 4027569 w 6552172"/>
                <a:gd name="connsiteY19421" fmla="*/ 2880243 h 6415289"/>
                <a:gd name="connsiteX19422" fmla="*/ 4020763 w 6552172"/>
                <a:gd name="connsiteY19422" fmla="*/ 2865168 h 6415289"/>
                <a:gd name="connsiteX19423" fmla="*/ 4028396 w 6552172"/>
                <a:gd name="connsiteY19423" fmla="*/ 2873119 h 6415289"/>
                <a:gd name="connsiteX19424" fmla="*/ 4027697 w 6552172"/>
                <a:gd name="connsiteY19424" fmla="*/ 2880243 h 6415289"/>
                <a:gd name="connsiteX19425" fmla="*/ 4044234 w 6552172"/>
                <a:gd name="connsiteY19425" fmla="*/ 6306569 h 6415289"/>
                <a:gd name="connsiteX19426" fmla="*/ 4037873 w 6552172"/>
                <a:gd name="connsiteY19426" fmla="*/ 6291430 h 6415289"/>
                <a:gd name="connsiteX19427" fmla="*/ 4048750 w 6552172"/>
                <a:gd name="connsiteY19427" fmla="*/ 6304152 h 6415289"/>
                <a:gd name="connsiteX19428" fmla="*/ 4044362 w 6552172"/>
                <a:gd name="connsiteY19428" fmla="*/ 6306569 h 6415289"/>
                <a:gd name="connsiteX19429" fmla="*/ 4059373 w 6552172"/>
                <a:gd name="connsiteY19429" fmla="*/ 6266051 h 6415289"/>
                <a:gd name="connsiteX19430" fmla="*/ 4053012 w 6552172"/>
                <a:gd name="connsiteY19430" fmla="*/ 6268786 h 6415289"/>
                <a:gd name="connsiteX19431" fmla="*/ 4050277 w 6552172"/>
                <a:gd name="connsiteY19431" fmla="*/ 6265669 h 6415289"/>
                <a:gd name="connsiteX19432" fmla="*/ 4047415 w 6552172"/>
                <a:gd name="connsiteY19432" fmla="*/ 6262553 h 6415289"/>
                <a:gd name="connsiteX19433" fmla="*/ 4042517 w 6552172"/>
                <a:gd name="connsiteY19433" fmla="*/ 6256192 h 6415289"/>
                <a:gd name="connsiteX19434" fmla="*/ 4036156 w 6552172"/>
                <a:gd name="connsiteY19434" fmla="*/ 6253139 h 6415289"/>
                <a:gd name="connsiteX19435" fmla="*/ 4029796 w 6552172"/>
                <a:gd name="connsiteY19435" fmla="*/ 6253521 h 6415289"/>
                <a:gd name="connsiteX19436" fmla="*/ 4050404 w 6552172"/>
                <a:gd name="connsiteY19436" fmla="*/ 6240799 h 6415289"/>
                <a:gd name="connsiteX19437" fmla="*/ 4051486 w 6552172"/>
                <a:gd name="connsiteY19437" fmla="*/ 6248305 h 6415289"/>
                <a:gd name="connsiteX19438" fmla="*/ 4056129 w 6552172"/>
                <a:gd name="connsiteY19438" fmla="*/ 6259690 h 6415289"/>
                <a:gd name="connsiteX19439" fmla="*/ 4059500 w 6552172"/>
                <a:gd name="connsiteY19439" fmla="*/ 6266051 h 6415289"/>
                <a:gd name="connsiteX19440" fmla="*/ 4059882 w 6552172"/>
                <a:gd name="connsiteY19440" fmla="*/ 576646 h 6415289"/>
                <a:gd name="connsiteX19441" fmla="*/ 4067260 w 6552172"/>
                <a:gd name="connsiteY19441" fmla="*/ 580463 h 6415289"/>
                <a:gd name="connsiteX19442" fmla="*/ 4064716 w 6552172"/>
                <a:gd name="connsiteY19442" fmla="*/ 583389 h 6415289"/>
                <a:gd name="connsiteX19443" fmla="*/ 4060009 w 6552172"/>
                <a:gd name="connsiteY19443" fmla="*/ 576646 h 6415289"/>
                <a:gd name="connsiteX19444" fmla="*/ 4061090 w 6552172"/>
                <a:gd name="connsiteY19444" fmla="*/ 2570094 h 6415289"/>
                <a:gd name="connsiteX19445" fmla="*/ 4064207 w 6552172"/>
                <a:gd name="connsiteY19445" fmla="*/ 2567168 h 6415289"/>
                <a:gd name="connsiteX19446" fmla="*/ 4065626 w 6552172"/>
                <a:gd name="connsiteY19446" fmla="*/ 2572098 h 6415289"/>
                <a:gd name="connsiteX19447" fmla="*/ 4065607 w 6552172"/>
                <a:gd name="connsiteY19447" fmla="*/ 2572130 h 6415289"/>
                <a:gd name="connsiteX19448" fmla="*/ 4061090 w 6552172"/>
                <a:gd name="connsiteY19448" fmla="*/ 2570094 h 6415289"/>
                <a:gd name="connsiteX19449" fmla="*/ 4066497 w 6552172"/>
                <a:gd name="connsiteY19449" fmla="*/ 6305678 h 6415289"/>
                <a:gd name="connsiteX19450" fmla="*/ 4064970 w 6552172"/>
                <a:gd name="connsiteY19450" fmla="*/ 6301798 h 6415289"/>
                <a:gd name="connsiteX19451" fmla="*/ 4072985 w 6552172"/>
                <a:gd name="connsiteY19451" fmla="*/ 6304533 h 6415289"/>
                <a:gd name="connsiteX19452" fmla="*/ 4085706 w 6552172"/>
                <a:gd name="connsiteY19452" fmla="*/ 6309685 h 6415289"/>
                <a:gd name="connsiteX19453" fmla="*/ 4091431 w 6552172"/>
                <a:gd name="connsiteY19453" fmla="*/ 6313438 h 6415289"/>
                <a:gd name="connsiteX19454" fmla="*/ 4077374 w 6552172"/>
                <a:gd name="connsiteY19454" fmla="*/ 6312993 h 6415289"/>
                <a:gd name="connsiteX19455" fmla="*/ 4066624 w 6552172"/>
                <a:gd name="connsiteY19455" fmla="*/ 6305678 h 6415289"/>
                <a:gd name="connsiteX19456" fmla="*/ 4088759 w 6552172"/>
                <a:gd name="connsiteY19456" fmla="*/ 6366360 h 6415289"/>
                <a:gd name="connsiteX19457" fmla="*/ 4090031 w 6552172"/>
                <a:gd name="connsiteY19457" fmla="*/ 6357454 h 6415289"/>
                <a:gd name="connsiteX19458" fmla="*/ 4094974 w 6552172"/>
                <a:gd name="connsiteY19458" fmla="*/ 6359834 h 6415289"/>
                <a:gd name="connsiteX19459" fmla="*/ 4095184 w 6552172"/>
                <a:gd name="connsiteY19459" fmla="*/ 6361398 h 6415289"/>
                <a:gd name="connsiteX19460" fmla="*/ 4088887 w 6552172"/>
                <a:gd name="connsiteY19460" fmla="*/ 6366360 h 6415289"/>
                <a:gd name="connsiteX19461" fmla="*/ 4105615 w 6552172"/>
                <a:gd name="connsiteY19461" fmla="*/ 6235774 h 6415289"/>
                <a:gd name="connsiteX19462" fmla="*/ 4097346 w 6552172"/>
                <a:gd name="connsiteY19462" fmla="*/ 6238509 h 6415289"/>
                <a:gd name="connsiteX19463" fmla="*/ 4103071 w 6552172"/>
                <a:gd name="connsiteY19463" fmla="*/ 6231067 h 6415289"/>
                <a:gd name="connsiteX19464" fmla="*/ 4105615 w 6552172"/>
                <a:gd name="connsiteY19464" fmla="*/ 6235774 h 6415289"/>
                <a:gd name="connsiteX19465" fmla="*/ 4103198 w 6552172"/>
                <a:gd name="connsiteY19465" fmla="*/ 6115747 h 6415289"/>
                <a:gd name="connsiteX19466" fmla="*/ 4103961 w 6552172"/>
                <a:gd name="connsiteY19466" fmla="*/ 6095775 h 6415289"/>
                <a:gd name="connsiteX19467" fmla="*/ 4113757 w 6552172"/>
                <a:gd name="connsiteY19467" fmla="*/ 6114475 h 6415289"/>
                <a:gd name="connsiteX19468" fmla="*/ 4103325 w 6552172"/>
                <a:gd name="connsiteY19468" fmla="*/ 6115747 h 6415289"/>
                <a:gd name="connsiteX19469" fmla="*/ 4112549 w 6552172"/>
                <a:gd name="connsiteY19469" fmla="*/ 2887812 h 6415289"/>
                <a:gd name="connsiteX19470" fmla="*/ 4112230 w 6552172"/>
                <a:gd name="connsiteY19470" fmla="*/ 2880752 h 6415289"/>
                <a:gd name="connsiteX19471" fmla="*/ 4117573 w 6552172"/>
                <a:gd name="connsiteY19471" fmla="*/ 2882787 h 6415289"/>
                <a:gd name="connsiteX19472" fmla="*/ 4117891 w 6552172"/>
                <a:gd name="connsiteY19472" fmla="*/ 2889847 h 6415289"/>
                <a:gd name="connsiteX19473" fmla="*/ 4112676 w 6552172"/>
                <a:gd name="connsiteY19473" fmla="*/ 2887812 h 6415289"/>
                <a:gd name="connsiteX19474" fmla="*/ 4127623 w 6552172"/>
                <a:gd name="connsiteY19474" fmla="*/ 5815967 h 6415289"/>
                <a:gd name="connsiteX19475" fmla="*/ 4123107 w 6552172"/>
                <a:gd name="connsiteY19475" fmla="*/ 5818893 h 6415289"/>
                <a:gd name="connsiteX19476" fmla="*/ 4119927 w 6552172"/>
                <a:gd name="connsiteY19476" fmla="*/ 5811069 h 6415289"/>
                <a:gd name="connsiteX19477" fmla="*/ 4127750 w 6552172"/>
                <a:gd name="connsiteY19477" fmla="*/ 5815967 h 6415289"/>
                <a:gd name="connsiteX19478" fmla="*/ 4140345 w 6552172"/>
                <a:gd name="connsiteY19478" fmla="*/ 6174075 h 6415289"/>
                <a:gd name="connsiteX19479" fmla="*/ 4135511 w 6552172"/>
                <a:gd name="connsiteY19479" fmla="*/ 6177574 h 6415289"/>
                <a:gd name="connsiteX19480" fmla="*/ 4130466 w 6552172"/>
                <a:gd name="connsiteY19480" fmla="*/ 6170125 h 6415289"/>
                <a:gd name="connsiteX19481" fmla="*/ 4131312 w 6552172"/>
                <a:gd name="connsiteY19481" fmla="*/ 6167969 h 6415289"/>
                <a:gd name="connsiteX19482" fmla="*/ 4140472 w 6552172"/>
                <a:gd name="connsiteY19482" fmla="*/ 6174075 h 6415289"/>
                <a:gd name="connsiteX19483" fmla="*/ 4143016 w 6552172"/>
                <a:gd name="connsiteY19483" fmla="*/ 4646550 h 6415289"/>
                <a:gd name="connsiteX19484" fmla="*/ 4137546 w 6552172"/>
                <a:gd name="connsiteY19484" fmla="*/ 4648267 h 6415289"/>
                <a:gd name="connsiteX19485" fmla="*/ 4135511 w 6552172"/>
                <a:gd name="connsiteY19485" fmla="*/ 4635864 h 6415289"/>
                <a:gd name="connsiteX19486" fmla="*/ 4143144 w 6552172"/>
                <a:gd name="connsiteY19486" fmla="*/ 4646550 h 6415289"/>
                <a:gd name="connsiteX19487" fmla="*/ 4148804 w 6552172"/>
                <a:gd name="connsiteY19487" fmla="*/ 3509826 h 6415289"/>
                <a:gd name="connsiteX19488" fmla="*/ 4143589 w 6552172"/>
                <a:gd name="connsiteY19488" fmla="*/ 3509826 h 6415289"/>
                <a:gd name="connsiteX19489" fmla="*/ 4149949 w 6552172"/>
                <a:gd name="connsiteY19489" fmla="*/ 3504356 h 6415289"/>
                <a:gd name="connsiteX19490" fmla="*/ 4148932 w 6552172"/>
                <a:gd name="connsiteY19490" fmla="*/ 3509826 h 6415289"/>
                <a:gd name="connsiteX19491" fmla="*/ 4158918 w 6552172"/>
                <a:gd name="connsiteY19491" fmla="*/ 3547227 h 6415289"/>
                <a:gd name="connsiteX19492" fmla="*/ 4152112 w 6552172"/>
                <a:gd name="connsiteY19492" fmla="*/ 3538768 h 6415289"/>
                <a:gd name="connsiteX19493" fmla="*/ 4163371 w 6552172"/>
                <a:gd name="connsiteY19493" fmla="*/ 3543983 h 6415289"/>
                <a:gd name="connsiteX19494" fmla="*/ 4159045 w 6552172"/>
                <a:gd name="connsiteY19494" fmla="*/ 3547227 h 6415289"/>
                <a:gd name="connsiteX19495" fmla="*/ 4164897 w 6552172"/>
                <a:gd name="connsiteY19495" fmla="*/ 4405924 h 6415289"/>
                <a:gd name="connsiteX19496" fmla="*/ 4169604 w 6552172"/>
                <a:gd name="connsiteY19496" fmla="*/ 4412284 h 6415289"/>
                <a:gd name="connsiteX19497" fmla="*/ 4162353 w 6552172"/>
                <a:gd name="connsiteY19497" fmla="*/ 4416483 h 6415289"/>
                <a:gd name="connsiteX19498" fmla="*/ 4165025 w 6552172"/>
                <a:gd name="connsiteY19498" fmla="*/ 4406369 h 6415289"/>
                <a:gd name="connsiteX19499" fmla="*/ 4165469 w 6552172"/>
                <a:gd name="connsiteY19499" fmla="*/ 6411203 h 6415289"/>
                <a:gd name="connsiteX19500" fmla="*/ 4163371 w 6552172"/>
                <a:gd name="connsiteY19500" fmla="*/ 6404524 h 6415289"/>
                <a:gd name="connsiteX19501" fmla="*/ 4168014 w 6552172"/>
                <a:gd name="connsiteY19501" fmla="*/ 6403824 h 6415289"/>
                <a:gd name="connsiteX19502" fmla="*/ 4172657 w 6552172"/>
                <a:gd name="connsiteY19502" fmla="*/ 6410185 h 6415289"/>
                <a:gd name="connsiteX19503" fmla="*/ 4165597 w 6552172"/>
                <a:gd name="connsiteY19503" fmla="*/ 6411457 h 6415289"/>
                <a:gd name="connsiteX19504" fmla="*/ 4184552 w 6552172"/>
                <a:gd name="connsiteY19504" fmla="*/ 6332393 h 6415289"/>
                <a:gd name="connsiteX19505" fmla="*/ 4166742 w 6552172"/>
                <a:gd name="connsiteY19505" fmla="*/ 6334747 h 6415289"/>
                <a:gd name="connsiteX19506" fmla="*/ 4165788 w 6552172"/>
                <a:gd name="connsiteY19506" fmla="*/ 6328068 h 6415289"/>
                <a:gd name="connsiteX19507" fmla="*/ 4184425 w 6552172"/>
                <a:gd name="connsiteY19507" fmla="*/ 6332648 h 6415289"/>
                <a:gd name="connsiteX19508" fmla="*/ 4191549 w 6552172"/>
                <a:gd name="connsiteY19508" fmla="*/ 6312802 h 6415289"/>
                <a:gd name="connsiteX19509" fmla="*/ 4174184 w 6552172"/>
                <a:gd name="connsiteY19509" fmla="*/ 6301035 h 6415289"/>
                <a:gd name="connsiteX19510" fmla="*/ 4178255 w 6552172"/>
                <a:gd name="connsiteY19510" fmla="*/ 6302371 h 6415289"/>
                <a:gd name="connsiteX19511" fmla="*/ 4188496 w 6552172"/>
                <a:gd name="connsiteY19511" fmla="*/ 6306314 h 6415289"/>
                <a:gd name="connsiteX19512" fmla="*/ 4199436 w 6552172"/>
                <a:gd name="connsiteY19512" fmla="*/ 6309685 h 6415289"/>
                <a:gd name="connsiteX19513" fmla="*/ 4191421 w 6552172"/>
                <a:gd name="connsiteY19513" fmla="*/ 6313057 h 6415289"/>
                <a:gd name="connsiteX19514" fmla="*/ 4201026 w 6552172"/>
                <a:gd name="connsiteY19514" fmla="*/ 4487977 h 6415289"/>
                <a:gd name="connsiteX19515" fmla="*/ 4197909 w 6552172"/>
                <a:gd name="connsiteY19515" fmla="*/ 4483270 h 6415289"/>
                <a:gd name="connsiteX19516" fmla="*/ 4201026 w 6552172"/>
                <a:gd name="connsiteY19516" fmla="*/ 4478563 h 6415289"/>
                <a:gd name="connsiteX19517" fmla="*/ 4204143 w 6552172"/>
                <a:gd name="connsiteY19517" fmla="*/ 4483270 h 6415289"/>
                <a:gd name="connsiteX19518" fmla="*/ 4201026 w 6552172"/>
                <a:gd name="connsiteY19518" fmla="*/ 4487977 h 6415289"/>
                <a:gd name="connsiteX19519" fmla="*/ 4212348 w 6552172"/>
                <a:gd name="connsiteY19519" fmla="*/ 6065434 h 6415289"/>
                <a:gd name="connsiteX19520" fmla="*/ 4226469 w 6552172"/>
                <a:gd name="connsiteY19520" fmla="*/ 6073512 h 6415289"/>
                <a:gd name="connsiteX19521" fmla="*/ 4216101 w 6552172"/>
                <a:gd name="connsiteY19521" fmla="*/ 6078219 h 6415289"/>
                <a:gd name="connsiteX19522" fmla="*/ 4212030 w 6552172"/>
                <a:gd name="connsiteY19522" fmla="*/ 6065625 h 6415289"/>
                <a:gd name="connsiteX19523" fmla="*/ 4223861 w 6552172"/>
                <a:gd name="connsiteY19523" fmla="*/ 6369222 h 6415289"/>
                <a:gd name="connsiteX19524" fmla="*/ 4214905 w 6552172"/>
                <a:gd name="connsiteY19524" fmla="*/ 6368408 h 6415289"/>
                <a:gd name="connsiteX19525" fmla="*/ 4213430 w 6552172"/>
                <a:gd name="connsiteY19525" fmla="*/ 6364324 h 6415289"/>
                <a:gd name="connsiteX19526" fmla="*/ 4224433 w 6552172"/>
                <a:gd name="connsiteY19526" fmla="*/ 6363306 h 6415289"/>
                <a:gd name="connsiteX19527" fmla="*/ 4223543 w 6552172"/>
                <a:gd name="connsiteY19527" fmla="*/ 6369413 h 6415289"/>
                <a:gd name="connsiteX19528" fmla="*/ 4237600 w 6552172"/>
                <a:gd name="connsiteY19528" fmla="*/ 6400135 h 6415289"/>
                <a:gd name="connsiteX19529" fmla="*/ 4227360 w 6552172"/>
                <a:gd name="connsiteY19529" fmla="*/ 6400771 h 6415289"/>
                <a:gd name="connsiteX19530" fmla="*/ 4219281 w 6552172"/>
                <a:gd name="connsiteY19530" fmla="*/ 6397591 h 6415289"/>
                <a:gd name="connsiteX19531" fmla="*/ 4224306 w 6552172"/>
                <a:gd name="connsiteY19531" fmla="*/ 6381371 h 6415289"/>
                <a:gd name="connsiteX19532" fmla="*/ 4237473 w 6552172"/>
                <a:gd name="connsiteY19532" fmla="*/ 6380226 h 6415289"/>
                <a:gd name="connsiteX19533" fmla="*/ 4237282 w 6552172"/>
                <a:gd name="connsiteY19533" fmla="*/ 6400326 h 6415289"/>
                <a:gd name="connsiteX19534" fmla="*/ 4235119 w 6552172"/>
                <a:gd name="connsiteY19534" fmla="*/ 3427519 h 6415289"/>
                <a:gd name="connsiteX19535" fmla="*/ 4238427 w 6552172"/>
                <a:gd name="connsiteY19535" fmla="*/ 3424338 h 6415289"/>
                <a:gd name="connsiteX19536" fmla="*/ 4238427 w 6552172"/>
                <a:gd name="connsiteY19536" fmla="*/ 3424338 h 6415289"/>
                <a:gd name="connsiteX19537" fmla="*/ 4239763 w 6552172"/>
                <a:gd name="connsiteY19537" fmla="*/ 3427519 h 6415289"/>
                <a:gd name="connsiteX19538" fmla="*/ 4236519 w 6552172"/>
                <a:gd name="connsiteY19538" fmla="*/ 3430635 h 6415289"/>
                <a:gd name="connsiteX19539" fmla="*/ 4234801 w 6552172"/>
                <a:gd name="connsiteY19539" fmla="*/ 3427710 h 6415289"/>
                <a:gd name="connsiteX19540" fmla="*/ 4236646 w 6552172"/>
                <a:gd name="connsiteY19540" fmla="*/ 3374025 h 6415289"/>
                <a:gd name="connsiteX19541" fmla="*/ 4232003 w 6552172"/>
                <a:gd name="connsiteY19541" fmla="*/ 3370845 h 6415289"/>
                <a:gd name="connsiteX19542" fmla="*/ 4236646 w 6552172"/>
                <a:gd name="connsiteY19542" fmla="*/ 3367728 h 6415289"/>
                <a:gd name="connsiteX19543" fmla="*/ 4241290 w 6552172"/>
                <a:gd name="connsiteY19543" fmla="*/ 3370845 h 6415289"/>
                <a:gd name="connsiteX19544" fmla="*/ 4236328 w 6552172"/>
                <a:gd name="connsiteY19544" fmla="*/ 3374216 h 6415289"/>
                <a:gd name="connsiteX19545" fmla="*/ 4236646 w 6552172"/>
                <a:gd name="connsiteY19545" fmla="*/ 3233580 h 6415289"/>
                <a:gd name="connsiteX19546" fmla="*/ 4232003 w 6552172"/>
                <a:gd name="connsiteY19546" fmla="*/ 3232308 h 6415289"/>
                <a:gd name="connsiteX19547" fmla="*/ 4236646 w 6552172"/>
                <a:gd name="connsiteY19547" fmla="*/ 3229255 h 6415289"/>
                <a:gd name="connsiteX19548" fmla="*/ 4241290 w 6552172"/>
                <a:gd name="connsiteY19548" fmla="*/ 3230527 h 6415289"/>
                <a:gd name="connsiteX19549" fmla="*/ 4236328 w 6552172"/>
                <a:gd name="connsiteY19549" fmla="*/ 3233771 h 6415289"/>
                <a:gd name="connsiteX19550" fmla="*/ 4236646 w 6552172"/>
                <a:gd name="connsiteY19550" fmla="*/ 2848884 h 6415289"/>
                <a:gd name="connsiteX19551" fmla="*/ 4245869 w 6552172"/>
                <a:gd name="connsiteY19551" fmla="*/ 2842969 h 6415289"/>
                <a:gd name="connsiteX19552" fmla="*/ 4242498 w 6552172"/>
                <a:gd name="connsiteY19552" fmla="*/ 2847740 h 6415289"/>
                <a:gd name="connsiteX19553" fmla="*/ 4236583 w 6552172"/>
                <a:gd name="connsiteY19553" fmla="*/ 2849075 h 6415289"/>
                <a:gd name="connsiteX19554" fmla="*/ 4246187 w 6552172"/>
                <a:gd name="connsiteY19554" fmla="*/ 6270058 h 6415289"/>
                <a:gd name="connsiteX19555" fmla="*/ 4248731 w 6552172"/>
                <a:gd name="connsiteY19555" fmla="*/ 6262743 h 6415289"/>
                <a:gd name="connsiteX19556" fmla="*/ 4253438 w 6552172"/>
                <a:gd name="connsiteY19556" fmla="*/ 6267451 h 6415289"/>
                <a:gd name="connsiteX19557" fmla="*/ 4246187 w 6552172"/>
                <a:gd name="connsiteY19557" fmla="*/ 6270058 h 6415289"/>
                <a:gd name="connsiteX19558" fmla="*/ 4253438 w 6552172"/>
                <a:gd name="connsiteY19558" fmla="*/ 1963537 h 6415289"/>
                <a:gd name="connsiteX19559" fmla="*/ 4258336 w 6552172"/>
                <a:gd name="connsiteY19559" fmla="*/ 1958512 h 6415289"/>
                <a:gd name="connsiteX19560" fmla="*/ 4258336 w 6552172"/>
                <a:gd name="connsiteY19560" fmla="*/ 1958512 h 6415289"/>
                <a:gd name="connsiteX19561" fmla="*/ 4261962 w 6552172"/>
                <a:gd name="connsiteY19561" fmla="*/ 1962264 h 6415289"/>
                <a:gd name="connsiteX19562" fmla="*/ 4253438 w 6552172"/>
                <a:gd name="connsiteY19562" fmla="*/ 1963346 h 6415289"/>
                <a:gd name="connsiteX19563" fmla="*/ 4255346 w 6552172"/>
                <a:gd name="connsiteY19563" fmla="*/ 3098988 h 6415289"/>
                <a:gd name="connsiteX19564" fmla="*/ 4265905 w 6552172"/>
                <a:gd name="connsiteY19564" fmla="*/ 3094535 h 6415289"/>
                <a:gd name="connsiteX19565" fmla="*/ 4266987 w 6552172"/>
                <a:gd name="connsiteY19565" fmla="*/ 3101278 h 6415289"/>
                <a:gd name="connsiteX19566" fmla="*/ 4255346 w 6552172"/>
                <a:gd name="connsiteY19566" fmla="*/ 3098797 h 6415289"/>
                <a:gd name="connsiteX19567" fmla="*/ 4274429 w 6552172"/>
                <a:gd name="connsiteY19567" fmla="*/ 6309813 h 6415289"/>
                <a:gd name="connsiteX19568" fmla="*/ 4264315 w 6552172"/>
                <a:gd name="connsiteY19568" fmla="*/ 6311848 h 6415289"/>
                <a:gd name="connsiteX19569" fmla="*/ 4259417 w 6552172"/>
                <a:gd name="connsiteY19569" fmla="*/ 6307141 h 6415289"/>
                <a:gd name="connsiteX19570" fmla="*/ 4271821 w 6552172"/>
                <a:gd name="connsiteY19570" fmla="*/ 6305170 h 6415289"/>
                <a:gd name="connsiteX19571" fmla="*/ 4274620 w 6552172"/>
                <a:gd name="connsiteY19571" fmla="*/ 6309622 h 6415289"/>
                <a:gd name="connsiteX19572" fmla="*/ 4279581 w 6552172"/>
                <a:gd name="connsiteY19572" fmla="*/ 5938665 h 6415289"/>
                <a:gd name="connsiteX19573" fmla="*/ 4274747 w 6552172"/>
                <a:gd name="connsiteY19573" fmla="*/ 5941782 h 6415289"/>
                <a:gd name="connsiteX19574" fmla="*/ 4271821 w 6552172"/>
                <a:gd name="connsiteY19574" fmla="*/ 5938665 h 6415289"/>
                <a:gd name="connsiteX19575" fmla="*/ 4276655 w 6552172"/>
                <a:gd name="connsiteY19575" fmla="*/ 5935485 h 6415289"/>
                <a:gd name="connsiteX19576" fmla="*/ 4279772 w 6552172"/>
                <a:gd name="connsiteY19576" fmla="*/ 5938474 h 6415289"/>
                <a:gd name="connsiteX19577" fmla="*/ 4281108 w 6552172"/>
                <a:gd name="connsiteY19577" fmla="*/ 3266211 h 6415289"/>
                <a:gd name="connsiteX19578" fmla="*/ 4285751 w 6552172"/>
                <a:gd name="connsiteY19578" fmla="*/ 3261122 h 6415289"/>
                <a:gd name="connsiteX19579" fmla="*/ 4290394 w 6552172"/>
                <a:gd name="connsiteY19579" fmla="*/ 3262331 h 6415289"/>
                <a:gd name="connsiteX19580" fmla="*/ 4285827 w 6552172"/>
                <a:gd name="connsiteY19580" fmla="*/ 3267413 h 6415289"/>
                <a:gd name="connsiteX19581" fmla="*/ 4285751 w 6552172"/>
                <a:gd name="connsiteY19581" fmla="*/ 3267419 h 6415289"/>
                <a:gd name="connsiteX19582" fmla="*/ 4281298 w 6552172"/>
                <a:gd name="connsiteY19582" fmla="*/ 3266020 h 6415289"/>
                <a:gd name="connsiteX19583" fmla="*/ 4282634 w 6552172"/>
                <a:gd name="connsiteY19583" fmla="*/ 5535905 h 6415289"/>
                <a:gd name="connsiteX19584" fmla="*/ 4290394 w 6552172"/>
                <a:gd name="connsiteY19584" fmla="*/ 5537304 h 6415289"/>
                <a:gd name="connsiteX19585" fmla="*/ 4287532 w 6552172"/>
                <a:gd name="connsiteY19585" fmla="*/ 5543665 h 6415289"/>
                <a:gd name="connsiteX19586" fmla="*/ 4282825 w 6552172"/>
                <a:gd name="connsiteY19586" fmla="*/ 5535714 h 6415289"/>
                <a:gd name="connsiteX19587" fmla="*/ 4288422 w 6552172"/>
                <a:gd name="connsiteY19587" fmla="*/ 5933322 h 6415289"/>
                <a:gd name="connsiteX19588" fmla="*/ 4304324 w 6552172"/>
                <a:gd name="connsiteY19588" fmla="*/ 5941782 h 6415289"/>
                <a:gd name="connsiteX19589" fmla="*/ 4298345 w 6552172"/>
                <a:gd name="connsiteY19589" fmla="*/ 5944962 h 6415289"/>
                <a:gd name="connsiteX19590" fmla="*/ 4288613 w 6552172"/>
                <a:gd name="connsiteY19590" fmla="*/ 5932940 h 6415289"/>
                <a:gd name="connsiteX19591" fmla="*/ 4294147 w 6552172"/>
                <a:gd name="connsiteY19591" fmla="*/ 6306123 h 6415289"/>
                <a:gd name="connsiteX19592" fmla="*/ 4295864 w 6552172"/>
                <a:gd name="connsiteY19592" fmla="*/ 6294738 h 6415289"/>
                <a:gd name="connsiteX19593" fmla="*/ 4302225 w 6552172"/>
                <a:gd name="connsiteY19593" fmla="*/ 6302879 h 6415289"/>
                <a:gd name="connsiteX19594" fmla="*/ 4294338 w 6552172"/>
                <a:gd name="connsiteY19594" fmla="*/ 6305933 h 6415289"/>
                <a:gd name="connsiteX19595" fmla="*/ 4311321 w 6552172"/>
                <a:gd name="connsiteY19595" fmla="*/ 6378445 h 6415289"/>
                <a:gd name="connsiteX19596" fmla="*/ 4304324 w 6552172"/>
                <a:gd name="connsiteY19596" fmla="*/ 6388558 h 6415289"/>
                <a:gd name="connsiteX19597" fmla="*/ 4304960 w 6552172"/>
                <a:gd name="connsiteY19597" fmla="*/ 6385378 h 6415289"/>
                <a:gd name="connsiteX19598" fmla="*/ 4302798 w 6552172"/>
                <a:gd name="connsiteY19598" fmla="*/ 6382325 h 6415289"/>
                <a:gd name="connsiteX19599" fmla="*/ 4305151 w 6552172"/>
                <a:gd name="connsiteY19599" fmla="*/ 6372275 h 6415289"/>
                <a:gd name="connsiteX19600" fmla="*/ 4312084 w 6552172"/>
                <a:gd name="connsiteY19600" fmla="*/ 6365151 h 6415289"/>
                <a:gd name="connsiteX19601" fmla="*/ 4303115 w 6552172"/>
                <a:gd name="connsiteY19601" fmla="*/ 6274320 h 6415289"/>
                <a:gd name="connsiteX19602" fmla="*/ 4310748 w 6552172"/>
                <a:gd name="connsiteY19602" fmla="*/ 6261598 h 6415289"/>
                <a:gd name="connsiteX19603" fmla="*/ 4319717 w 6552172"/>
                <a:gd name="connsiteY19603" fmla="*/ 6252948 h 6415289"/>
                <a:gd name="connsiteX19604" fmla="*/ 4321880 w 6552172"/>
                <a:gd name="connsiteY19604" fmla="*/ 6247923 h 6415289"/>
                <a:gd name="connsiteX19605" fmla="*/ 4326778 w 6552172"/>
                <a:gd name="connsiteY19605" fmla="*/ 6256892 h 6415289"/>
                <a:gd name="connsiteX19606" fmla="*/ 4303307 w 6552172"/>
                <a:gd name="connsiteY19606" fmla="*/ 6274129 h 6415289"/>
                <a:gd name="connsiteX19607" fmla="*/ 4330022 w 6552172"/>
                <a:gd name="connsiteY19607" fmla="*/ 6307205 h 6415289"/>
                <a:gd name="connsiteX19608" fmla="*/ 4326332 w 6552172"/>
                <a:gd name="connsiteY19608" fmla="*/ 6307205 h 6415289"/>
                <a:gd name="connsiteX19609" fmla="*/ 4329513 w 6552172"/>
                <a:gd name="connsiteY19609" fmla="*/ 6301289 h 6415289"/>
                <a:gd name="connsiteX19610" fmla="*/ 4329513 w 6552172"/>
                <a:gd name="connsiteY19610" fmla="*/ 6301289 h 6415289"/>
                <a:gd name="connsiteX19611" fmla="*/ 4330212 w 6552172"/>
                <a:gd name="connsiteY19611" fmla="*/ 6307014 h 6415289"/>
                <a:gd name="connsiteX19612" fmla="*/ 4326778 w 6552172"/>
                <a:gd name="connsiteY19612" fmla="*/ 3585837 h 6415289"/>
                <a:gd name="connsiteX19613" fmla="*/ 4329322 w 6552172"/>
                <a:gd name="connsiteY19613" fmla="*/ 3578522 h 6415289"/>
                <a:gd name="connsiteX19614" fmla="*/ 4333965 w 6552172"/>
                <a:gd name="connsiteY19614" fmla="*/ 3583165 h 6415289"/>
                <a:gd name="connsiteX19615" fmla="*/ 4333965 w 6552172"/>
                <a:gd name="connsiteY19615" fmla="*/ 3583229 h 6415289"/>
                <a:gd name="connsiteX19616" fmla="*/ 4326778 w 6552172"/>
                <a:gd name="connsiteY19616" fmla="*/ 3585837 h 6415289"/>
                <a:gd name="connsiteX19617" fmla="*/ 4330912 w 6552172"/>
                <a:gd name="connsiteY19617" fmla="*/ 6177383 h 6415289"/>
                <a:gd name="connsiteX19618" fmla="*/ 4334092 w 6552172"/>
                <a:gd name="connsiteY19618" fmla="*/ 6174202 h 6415289"/>
                <a:gd name="connsiteX19619" fmla="*/ 4337273 w 6552172"/>
                <a:gd name="connsiteY19619" fmla="*/ 6177383 h 6415289"/>
                <a:gd name="connsiteX19620" fmla="*/ 4334092 w 6552172"/>
                <a:gd name="connsiteY19620" fmla="*/ 6180563 h 6415289"/>
                <a:gd name="connsiteX19621" fmla="*/ 4330912 w 6552172"/>
                <a:gd name="connsiteY19621" fmla="*/ 6177383 h 6415289"/>
                <a:gd name="connsiteX19622" fmla="*/ 4335682 w 6552172"/>
                <a:gd name="connsiteY19622" fmla="*/ 6316046 h 6415289"/>
                <a:gd name="connsiteX19623" fmla="*/ 4337082 w 6552172"/>
                <a:gd name="connsiteY19623" fmla="*/ 6311149 h 6415289"/>
                <a:gd name="connsiteX19624" fmla="*/ 4345682 w 6552172"/>
                <a:gd name="connsiteY19624" fmla="*/ 6313794 h 6415289"/>
                <a:gd name="connsiteX19625" fmla="*/ 4346368 w 6552172"/>
                <a:gd name="connsiteY19625" fmla="*/ 6315983 h 6415289"/>
                <a:gd name="connsiteX19626" fmla="*/ 4335682 w 6552172"/>
                <a:gd name="connsiteY19626" fmla="*/ 6316237 h 6415289"/>
                <a:gd name="connsiteX19627" fmla="*/ 4398017 w 6552172"/>
                <a:gd name="connsiteY19627" fmla="*/ 6412030 h 6415289"/>
                <a:gd name="connsiteX19628" fmla="*/ 4384851 w 6552172"/>
                <a:gd name="connsiteY19628" fmla="*/ 6408277 h 6415289"/>
                <a:gd name="connsiteX19629" fmla="*/ 4373465 w 6552172"/>
                <a:gd name="connsiteY19629" fmla="*/ 6409485 h 6415289"/>
                <a:gd name="connsiteX19630" fmla="*/ 4353429 w 6552172"/>
                <a:gd name="connsiteY19630" fmla="*/ 6403124 h 6415289"/>
                <a:gd name="connsiteX19631" fmla="*/ 4360807 w 6552172"/>
                <a:gd name="connsiteY19631" fmla="*/ 6392693 h 6415289"/>
                <a:gd name="connsiteX19632" fmla="*/ 4374737 w 6552172"/>
                <a:gd name="connsiteY19632" fmla="*/ 6392057 h 6415289"/>
                <a:gd name="connsiteX19633" fmla="*/ 4383579 w 6552172"/>
                <a:gd name="connsiteY19633" fmla="*/ 6392502 h 6415289"/>
                <a:gd name="connsiteX19634" fmla="*/ 4389049 w 6552172"/>
                <a:gd name="connsiteY19634" fmla="*/ 6388622 h 6415289"/>
                <a:gd name="connsiteX19635" fmla="*/ 4393501 w 6552172"/>
                <a:gd name="connsiteY19635" fmla="*/ 6398036 h 6415289"/>
                <a:gd name="connsiteX19636" fmla="*/ 4398145 w 6552172"/>
                <a:gd name="connsiteY19636" fmla="*/ 6409994 h 6415289"/>
                <a:gd name="connsiteX19637" fmla="*/ 4398208 w 6552172"/>
                <a:gd name="connsiteY19637" fmla="*/ 6412220 h 6415289"/>
                <a:gd name="connsiteX19638" fmla="*/ 4401516 w 6552172"/>
                <a:gd name="connsiteY19638" fmla="*/ 6360635 h 6415289"/>
                <a:gd name="connsiteX19639" fmla="*/ 4393565 w 6552172"/>
                <a:gd name="connsiteY19639" fmla="*/ 6363497 h 6415289"/>
                <a:gd name="connsiteX19640" fmla="*/ 4394201 w 6552172"/>
                <a:gd name="connsiteY19640" fmla="*/ 6357137 h 6415289"/>
                <a:gd name="connsiteX19641" fmla="*/ 4402216 w 6552172"/>
                <a:gd name="connsiteY19641" fmla="*/ 6354274 h 6415289"/>
                <a:gd name="connsiteX19642" fmla="*/ 4402216 w 6552172"/>
                <a:gd name="connsiteY19642" fmla="*/ 6354274 h 6415289"/>
                <a:gd name="connsiteX19643" fmla="*/ 4401516 w 6552172"/>
                <a:gd name="connsiteY19643" fmla="*/ 6360826 h 6415289"/>
                <a:gd name="connsiteX19644" fmla="*/ 4419135 w 6552172"/>
                <a:gd name="connsiteY19644" fmla="*/ 6356501 h 6415289"/>
                <a:gd name="connsiteX19645" fmla="*/ 4432302 w 6552172"/>
                <a:gd name="connsiteY19645" fmla="*/ 6354592 h 6415289"/>
                <a:gd name="connsiteX19646" fmla="*/ 4432302 w 6552172"/>
                <a:gd name="connsiteY19646" fmla="*/ 6354592 h 6415289"/>
                <a:gd name="connsiteX19647" fmla="*/ 4444069 w 6552172"/>
                <a:gd name="connsiteY19647" fmla="*/ 6359554 h 6415289"/>
                <a:gd name="connsiteX19648" fmla="*/ 4432620 w 6552172"/>
                <a:gd name="connsiteY19648" fmla="*/ 6359554 h 6415289"/>
                <a:gd name="connsiteX19649" fmla="*/ 4419135 w 6552172"/>
                <a:gd name="connsiteY19649" fmla="*/ 6356691 h 6415289"/>
                <a:gd name="connsiteX19650" fmla="*/ 4441334 w 6552172"/>
                <a:gd name="connsiteY19650" fmla="*/ 6376537 h 6415289"/>
                <a:gd name="connsiteX19651" fmla="*/ 4441334 w 6552172"/>
                <a:gd name="connsiteY19651" fmla="*/ 6372021 h 6415289"/>
                <a:gd name="connsiteX19652" fmla="*/ 4451893 w 6552172"/>
                <a:gd name="connsiteY19652" fmla="*/ 6372021 h 6415289"/>
                <a:gd name="connsiteX19653" fmla="*/ 4441334 w 6552172"/>
                <a:gd name="connsiteY19653" fmla="*/ 6376728 h 6415289"/>
                <a:gd name="connsiteX19654" fmla="*/ 4457872 w 6552172"/>
                <a:gd name="connsiteY19654" fmla="*/ 6331503 h 6415289"/>
                <a:gd name="connsiteX19655" fmla="*/ 4441779 w 6552172"/>
                <a:gd name="connsiteY19655" fmla="*/ 6331503 h 6415289"/>
                <a:gd name="connsiteX19656" fmla="*/ 4429058 w 6552172"/>
                <a:gd name="connsiteY19656" fmla="*/ 6334556 h 6415289"/>
                <a:gd name="connsiteX19657" fmla="*/ 4407431 w 6552172"/>
                <a:gd name="connsiteY19657" fmla="*/ 6322598 h 6415289"/>
                <a:gd name="connsiteX19658" fmla="*/ 4397763 w 6552172"/>
                <a:gd name="connsiteY19658" fmla="*/ 6320308 h 6415289"/>
                <a:gd name="connsiteX19659" fmla="*/ 4393056 w 6552172"/>
                <a:gd name="connsiteY19659" fmla="*/ 6317573 h 6415289"/>
                <a:gd name="connsiteX19660" fmla="*/ 4417481 w 6552172"/>
                <a:gd name="connsiteY19660" fmla="*/ 6322662 h 6415289"/>
                <a:gd name="connsiteX19661" fmla="*/ 4428740 w 6552172"/>
                <a:gd name="connsiteY19661" fmla="*/ 6319163 h 6415289"/>
                <a:gd name="connsiteX19662" fmla="*/ 4435100 w 6552172"/>
                <a:gd name="connsiteY19662" fmla="*/ 6309685 h 6415289"/>
                <a:gd name="connsiteX19663" fmla="*/ 4439935 w 6552172"/>
                <a:gd name="connsiteY19663" fmla="*/ 6314011 h 6415289"/>
                <a:gd name="connsiteX19664" fmla="*/ 4441270 w 6552172"/>
                <a:gd name="connsiteY19664" fmla="*/ 6322407 h 6415289"/>
                <a:gd name="connsiteX19665" fmla="*/ 4451066 w 6552172"/>
                <a:gd name="connsiteY19665" fmla="*/ 6321453 h 6415289"/>
                <a:gd name="connsiteX19666" fmla="*/ 4460518 w 6552172"/>
                <a:gd name="connsiteY19666" fmla="*/ 6319208 h 6415289"/>
                <a:gd name="connsiteX19667" fmla="*/ 4461752 w 6552172"/>
                <a:gd name="connsiteY19667" fmla="*/ 6320181 h 6415289"/>
                <a:gd name="connsiteX19668" fmla="*/ 4473201 w 6552172"/>
                <a:gd name="connsiteY19668" fmla="*/ 6320181 h 6415289"/>
                <a:gd name="connsiteX19669" fmla="*/ 4482742 w 6552172"/>
                <a:gd name="connsiteY19669" fmla="*/ 6319036 h 6415289"/>
                <a:gd name="connsiteX19670" fmla="*/ 4475618 w 6552172"/>
                <a:gd name="connsiteY19670" fmla="*/ 6328322 h 6415289"/>
                <a:gd name="connsiteX19671" fmla="*/ 4457872 w 6552172"/>
                <a:gd name="connsiteY19671" fmla="*/ 6331694 h 6415289"/>
                <a:gd name="connsiteX19672" fmla="*/ 4483951 w 6552172"/>
                <a:gd name="connsiteY19672" fmla="*/ 6334683 h 6415289"/>
                <a:gd name="connsiteX19673" fmla="*/ 4496290 w 6552172"/>
                <a:gd name="connsiteY19673" fmla="*/ 6341744 h 6415289"/>
                <a:gd name="connsiteX19674" fmla="*/ 4487449 w 6552172"/>
                <a:gd name="connsiteY19674" fmla="*/ 6351094 h 6415289"/>
                <a:gd name="connsiteX19675" fmla="*/ 4483951 w 6552172"/>
                <a:gd name="connsiteY19675" fmla="*/ 6334874 h 6415289"/>
                <a:gd name="connsiteX19676" fmla="*/ 4504496 w 6552172"/>
                <a:gd name="connsiteY19676" fmla="*/ 6365278 h 6415289"/>
                <a:gd name="connsiteX19677" fmla="*/ 4499980 w 6552172"/>
                <a:gd name="connsiteY19677" fmla="*/ 6351666 h 6415289"/>
                <a:gd name="connsiteX19678" fmla="*/ 4512256 w 6552172"/>
                <a:gd name="connsiteY19678" fmla="*/ 6352302 h 6415289"/>
                <a:gd name="connsiteX19679" fmla="*/ 4516836 w 6552172"/>
                <a:gd name="connsiteY19679" fmla="*/ 6361780 h 6415289"/>
                <a:gd name="connsiteX19680" fmla="*/ 4504496 w 6552172"/>
                <a:gd name="connsiteY19680" fmla="*/ 6365469 h 6415289"/>
                <a:gd name="connsiteX19681" fmla="*/ 4510220 w 6552172"/>
                <a:gd name="connsiteY19681" fmla="*/ 6278836 h 6415289"/>
                <a:gd name="connsiteX19682" fmla="*/ 4513782 w 6552172"/>
                <a:gd name="connsiteY19682" fmla="*/ 6285197 h 6415289"/>
                <a:gd name="connsiteX19683" fmla="*/ 4502269 w 6552172"/>
                <a:gd name="connsiteY19683" fmla="*/ 6285197 h 6415289"/>
                <a:gd name="connsiteX19684" fmla="*/ 4506277 w 6552172"/>
                <a:gd name="connsiteY19684" fmla="*/ 6259754 h 6415289"/>
                <a:gd name="connsiteX19685" fmla="*/ 4510475 w 6552172"/>
                <a:gd name="connsiteY19685" fmla="*/ 6271013 h 6415289"/>
                <a:gd name="connsiteX19686" fmla="*/ 4510220 w 6552172"/>
                <a:gd name="connsiteY19686" fmla="*/ 6279027 h 6415289"/>
                <a:gd name="connsiteX19687" fmla="*/ 4509457 w 6552172"/>
                <a:gd name="connsiteY19687" fmla="*/ 6325269 h 6415289"/>
                <a:gd name="connsiteX19688" fmla="*/ 4503860 w 6552172"/>
                <a:gd name="connsiteY19688" fmla="*/ 6315219 h 6415289"/>
                <a:gd name="connsiteX19689" fmla="*/ 4510220 w 6552172"/>
                <a:gd name="connsiteY19689" fmla="*/ 6318654 h 6415289"/>
                <a:gd name="connsiteX19690" fmla="*/ 4509457 w 6552172"/>
                <a:gd name="connsiteY19690" fmla="*/ 6325460 h 6415289"/>
                <a:gd name="connsiteX19691" fmla="*/ 4524405 w 6552172"/>
                <a:gd name="connsiteY19691" fmla="*/ 6258036 h 6415289"/>
                <a:gd name="connsiteX19692" fmla="*/ 4515818 w 6552172"/>
                <a:gd name="connsiteY19692" fmla="*/ 6258036 h 6415289"/>
                <a:gd name="connsiteX19693" fmla="*/ 4504623 w 6552172"/>
                <a:gd name="connsiteY19693" fmla="*/ 6253202 h 6415289"/>
                <a:gd name="connsiteX19694" fmla="*/ 4495209 w 6552172"/>
                <a:gd name="connsiteY19694" fmla="*/ 6250086 h 6415289"/>
                <a:gd name="connsiteX19695" fmla="*/ 4512955 w 6552172"/>
                <a:gd name="connsiteY19695" fmla="*/ 6245188 h 6415289"/>
                <a:gd name="connsiteX19696" fmla="*/ 4527712 w 6552172"/>
                <a:gd name="connsiteY19696" fmla="*/ 6246905 h 6415289"/>
                <a:gd name="connsiteX19697" fmla="*/ 4535155 w 6552172"/>
                <a:gd name="connsiteY19697" fmla="*/ 6247923 h 6415289"/>
                <a:gd name="connsiteX19698" fmla="*/ 4543232 w 6552172"/>
                <a:gd name="connsiteY19698" fmla="*/ 6256383 h 6415289"/>
                <a:gd name="connsiteX19699" fmla="*/ 4536236 w 6552172"/>
                <a:gd name="connsiteY19699" fmla="*/ 6256383 h 6415289"/>
                <a:gd name="connsiteX19700" fmla="*/ 4524405 w 6552172"/>
                <a:gd name="connsiteY19700" fmla="*/ 6258227 h 6415289"/>
                <a:gd name="connsiteX19701" fmla="*/ 4541706 w 6552172"/>
                <a:gd name="connsiteY19701" fmla="*/ 6290794 h 6415289"/>
                <a:gd name="connsiteX19702" fmla="*/ 4538780 w 6552172"/>
                <a:gd name="connsiteY19702" fmla="*/ 6293784 h 6415289"/>
                <a:gd name="connsiteX19703" fmla="*/ 4533437 w 6552172"/>
                <a:gd name="connsiteY19703" fmla="*/ 6285387 h 6415289"/>
                <a:gd name="connsiteX19704" fmla="*/ 4541706 w 6552172"/>
                <a:gd name="connsiteY19704" fmla="*/ 6290985 h 6415289"/>
                <a:gd name="connsiteX19705" fmla="*/ 4546349 w 6552172"/>
                <a:gd name="connsiteY19705" fmla="*/ 6369285 h 6415289"/>
                <a:gd name="connsiteX19706" fmla="*/ 4541706 w 6552172"/>
                <a:gd name="connsiteY19706" fmla="*/ 6373993 h 6415289"/>
                <a:gd name="connsiteX19707" fmla="*/ 4537063 w 6552172"/>
                <a:gd name="connsiteY19707" fmla="*/ 6378763 h 6415289"/>
                <a:gd name="connsiteX19708" fmla="*/ 4537063 w 6552172"/>
                <a:gd name="connsiteY19708" fmla="*/ 6378763 h 6415289"/>
                <a:gd name="connsiteX19709" fmla="*/ 4532165 w 6552172"/>
                <a:gd name="connsiteY19709" fmla="*/ 6371321 h 6415289"/>
                <a:gd name="connsiteX19710" fmla="*/ 4528603 w 6552172"/>
                <a:gd name="connsiteY19710" fmla="*/ 6363688 h 6415289"/>
                <a:gd name="connsiteX19711" fmla="*/ 4534964 w 6552172"/>
                <a:gd name="connsiteY19711" fmla="*/ 6360890 h 6415289"/>
                <a:gd name="connsiteX19712" fmla="*/ 4548130 w 6552172"/>
                <a:gd name="connsiteY19712" fmla="*/ 6362988 h 6415289"/>
                <a:gd name="connsiteX19713" fmla="*/ 4550872 w 6552172"/>
                <a:gd name="connsiteY19713" fmla="*/ 6366086 h 6415289"/>
                <a:gd name="connsiteX19714" fmla="*/ 4550865 w 6552172"/>
                <a:gd name="connsiteY19714" fmla="*/ 6366169 h 6415289"/>
                <a:gd name="connsiteX19715" fmla="*/ 4546349 w 6552172"/>
                <a:gd name="connsiteY19715" fmla="*/ 6369476 h 6415289"/>
                <a:gd name="connsiteX19716" fmla="*/ 4550993 w 6552172"/>
                <a:gd name="connsiteY19716" fmla="*/ 6310894 h 6415289"/>
                <a:gd name="connsiteX19717" fmla="*/ 4554109 w 6552172"/>
                <a:gd name="connsiteY19717" fmla="*/ 6307968 h 6415289"/>
                <a:gd name="connsiteX19718" fmla="*/ 4555509 w 6552172"/>
                <a:gd name="connsiteY19718" fmla="*/ 6312866 h 6415289"/>
                <a:gd name="connsiteX19719" fmla="*/ 4550865 w 6552172"/>
                <a:gd name="connsiteY19719" fmla="*/ 6311085 h 6415289"/>
                <a:gd name="connsiteX19720" fmla="*/ 4553155 w 6552172"/>
                <a:gd name="connsiteY19720" fmla="*/ 6335828 h 6415289"/>
                <a:gd name="connsiteX19721" fmla="*/ 4558944 w 6552172"/>
                <a:gd name="connsiteY19721" fmla="*/ 6328386 h 6415289"/>
                <a:gd name="connsiteX19722" fmla="*/ 4563396 w 6552172"/>
                <a:gd name="connsiteY19722" fmla="*/ 6333093 h 6415289"/>
                <a:gd name="connsiteX19723" fmla="*/ 4553155 w 6552172"/>
                <a:gd name="connsiteY19723" fmla="*/ 6336019 h 6415289"/>
                <a:gd name="connsiteX19724" fmla="*/ 4563396 w 6552172"/>
                <a:gd name="connsiteY19724" fmla="*/ 6397591 h 6415289"/>
                <a:gd name="connsiteX19725" fmla="*/ 4560279 w 6552172"/>
                <a:gd name="connsiteY19725" fmla="*/ 6394474 h 6415289"/>
                <a:gd name="connsiteX19726" fmla="*/ 4563396 w 6552172"/>
                <a:gd name="connsiteY19726" fmla="*/ 6391294 h 6415289"/>
                <a:gd name="connsiteX19727" fmla="*/ 4566449 w 6552172"/>
                <a:gd name="connsiteY19727" fmla="*/ 6394474 h 6415289"/>
                <a:gd name="connsiteX19728" fmla="*/ 4566449 w 6552172"/>
                <a:gd name="connsiteY19728" fmla="*/ 6394474 h 6415289"/>
                <a:gd name="connsiteX19729" fmla="*/ 4563670 w 6552172"/>
                <a:gd name="connsiteY19729" fmla="*/ 6397775 h 6415289"/>
                <a:gd name="connsiteX19730" fmla="*/ 4563587 w 6552172"/>
                <a:gd name="connsiteY19730" fmla="*/ 6397782 h 6415289"/>
                <a:gd name="connsiteX19731" fmla="*/ 4569248 w 6552172"/>
                <a:gd name="connsiteY19731" fmla="*/ 6243725 h 6415289"/>
                <a:gd name="connsiteX19732" fmla="*/ 4560089 w 6552172"/>
                <a:gd name="connsiteY19732" fmla="*/ 6227950 h 6415289"/>
                <a:gd name="connsiteX19733" fmla="*/ 4566895 w 6552172"/>
                <a:gd name="connsiteY19733" fmla="*/ 6233739 h 6415289"/>
                <a:gd name="connsiteX19734" fmla="*/ 4569248 w 6552172"/>
                <a:gd name="connsiteY19734" fmla="*/ 6243916 h 6415289"/>
                <a:gd name="connsiteX19735" fmla="*/ 4575609 w 6552172"/>
                <a:gd name="connsiteY19735" fmla="*/ 6340980 h 6415289"/>
                <a:gd name="connsiteX19736" fmla="*/ 4572428 w 6552172"/>
                <a:gd name="connsiteY19736" fmla="*/ 6337800 h 6415289"/>
                <a:gd name="connsiteX19737" fmla="*/ 4575609 w 6552172"/>
                <a:gd name="connsiteY19737" fmla="*/ 6334620 h 6415289"/>
                <a:gd name="connsiteX19738" fmla="*/ 4578789 w 6552172"/>
                <a:gd name="connsiteY19738" fmla="*/ 6337800 h 6415289"/>
                <a:gd name="connsiteX19739" fmla="*/ 4575609 w 6552172"/>
                <a:gd name="connsiteY19739" fmla="*/ 6340980 h 6415289"/>
                <a:gd name="connsiteX19740" fmla="*/ 4589729 w 6552172"/>
                <a:gd name="connsiteY19740" fmla="*/ 6280935 h 6415289"/>
                <a:gd name="connsiteX19741" fmla="*/ 4584895 w 6552172"/>
                <a:gd name="connsiteY19741" fmla="*/ 6284370 h 6415289"/>
                <a:gd name="connsiteX19742" fmla="*/ 4580061 w 6552172"/>
                <a:gd name="connsiteY19742" fmla="*/ 6276782 h 6415289"/>
                <a:gd name="connsiteX19743" fmla="*/ 4581460 w 6552172"/>
                <a:gd name="connsiteY19743" fmla="*/ 6274002 h 6415289"/>
                <a:gd name="connsiteX19744" fmla="*/ 4589920 w 6552172"/>
                <a:gd name="connsiteY19744" fmla="*/ 6281126 h 6415289"/>
                <a:gd name="connsiteX19745" fmla="*/ 4592401 w 6552172"/>
                <a:gd name="connsiteY19745" fmla="*/ 6046288 h 6415289"/>
                <a:gd name="connsiteX19746" fmla="*/ 4581778 w 6552172"/>
                <a:gd name="connsiteY19746" fmla="*/ 6045207 h 6415289"/>
                <a:gd name="connsiteX19747" fmla="*/ 4583432 w 6552172"/>
                <a:gd name="connsiteY19747" fmla="*/ 6036875 h 6415289"/>
                <a:gd name="connsiteX19748" fmla="*/ 4592592 w 6552172"/>
                <a:gd name="connsiteY19748" fmla="*/ 6046479 h 6415289"/>
                <a:gd name="connsiteX19749" fmla="*/ 4606585 w 6552172"/>
                <a:gd name="connsiteY19749" fmla="*/ 6303261 h 6415289"/>
                <a:gd name="connsiteX19750" fmla="*/ 4603469 w 6552172"/>
                <a:gd name="connsiteY19750" fmla="*/ 6300081 h 6415289"/>
                <a:gd name="connsiteX19751" fmla="*/ 4606649 w 6552172"/>
                <a:gd name="connsiteY19751" fmla="*/ 6296900 h 6415289"/>
                <a:gd name="connsiteX19752" fmla="*/ 4609829 w 6552172"/>
                <a:gd name="connsiteY19752" fmla="*/ 6300081 h 6415289"/>
                <a:gd name="connsiteX19753" fmla="*/ 4606846 w 6552172"/>
                <a:gd name="connsiteY19753" fmla="*/ 6303446 h 6415289"/>
                <a:gd name="connsiteX19754" fmla="*/ 4606776 w 6552172"/>
                <a:gd name="connsiteY19754" fmla="*/ 6303452 h 6415289"/>
                <a:gd name="connsiteX19755" fmla="*/ 4609638 w 6552172"/>
                <a:gd name="connsiteY19755" fmla="*/ 6284179 h 6415289"/>
                <a:gd name="connsiteX19756" fmla="*/ 4594182 w 6552172"/>
                <a:gd name="connsiteY19756" fmla="*/ 6284179 h 6415289"/>
                <a:gd name="connsiteX19757" fmla="*/ 4612246 w 6552172"/>
                <a:gd name="connsiteY19757" fmla="*/ 6279154 h 6415289"/>
                <a:gd name="connsiteX19758" fmla="*/ 4609829 w 6552172"/>
                <a:gd name="connsiteY19758" fmla="*/ 6284688 h 6415289"/>
                <a:gd name="connsiteX19759" fmla="*/ 4615999 w 6552172"/>
                <a:gd name="connsiteY19759" fmla="*/ 6362670 h 6415289"/>
                <a:gd name="connsiteX19760" fmla="*/ 4615299 w 6552172"/>
                <a:gd name="connsiteY19760" fmla="*/ 6355928 h 6415289"/>
                <a:gd name="connsiteX19761" fmla="*/ 4622869 w 6552172"/>
                <a:gd name="connsiteY19761" fmla="*/ 6355928 h 6415289"/>
                <a:gd name="connsiteX19762" fmla="*/ 4616063 w 6552172"/>
                <a:gd name="connsiteY19762" fmla="*/ 6363179 h 6415289"/>
                <a:gd name="connsiteX19763" fmla="*/ 4636862 w 6552172"/>
                <a:gd name="connsiteY19763" fmla="*/ 6203207 h 6415289"/>
                <a:gd name="connsiteX19764" fmla="*/ 4621151 w 6552172"/>
                <a:gd name="connsiteY19764" fmla="*/ 6204479 h 6415289"/>
                <a:gd name="connsiteX19765" fmla="*/ 4620197 w 6552172"/>
                <a:gd name="connsiteY19765" fmla="*/ 6196337 h 6415289"/>
                <a:gd name="connsiteX19766" fmla="*/ 4636926 w 6552172"/>
                <a:gd name="connsiteY19766" fmla="*/ 6203716 h 6415289"/>
                <a:gd name="connsiteX19767" fmla="*/ 4639279 w 6552172"/>
                <a:gd name="connsiteY19767" fmla="*/ 6170768 h 6415289"/>
                <a:gd name="connsiteX19768" fmla="*/ 4634254 w 6552172"/>
                <a:gd name="connsiteY19768" fmla="*/ 6173884 h 6415289"/>
                <a:gd name="connsiteX19769" fmla="*/ 4633046 w 6552172"/>
                <a:gd name="connsiteY19769" fmla="*/ 6170768 h 6415289"/>
                <a:gd name="connsiteX19770" fmla="*/ 4638071 w 6552172"/>
                <a:gd name="connsiteY19770" fmla="*/ 6167587 h 6415289"/>
                <a:gd name="connsiteX19771" fmla="*/ 4639343 w 6552172"/>
                <a:gd name="connsiteY19771" fmla="*/ 6171276 h 6415289"/>
                <a:gd name="connsiteX19772" fmla="*/ 4643923 w 6552172"/>
                <a:gd name="connsiteY19772" fmla="*/ 6348550 h 6415289"/>
                <a:gd name="connsiteX19773" fmla="*/ 4640806 w 6552172"/>
                <a:gd name="connsiteY19773" fmla="*/ 6345560 h 6415289"/>
                <a:gd name="connsiteX19774" fmla="*/ 4643923 w 6552172"/>
                <a:gd name="connsiteY19774" fmla="*/ 6340662 h 6415289"/>
                <a:gd name="connsiteX19775" fmla="*/ 4647039 w 6552172"/>
                <a:gd name="connsiteY19775" fmla="*/ 6343652 h 6415289"/>
                <a:gd name="connsiteX19776" fmla="*/ 4647039 w 6552172"/>
                <a:gd name="connsiteY19776" fmla="*/ 6343652 h 6415289"/>
                <a:gd name="connsiteX19777" fmla="*/ 4643986 w 6552172"/>
                <a:gd name="connsiteY19777" fmla="*/ 6349058 h 6415289"/>
                <a:gd name="connsiteX19778" fmla="*/ 4652955 w 6552172"/>
                <a:gd name="connsiteY19778" fmla="*/ 6243153 h 6415289"/>
                <a:gd name="connsiteX19779" fmla="*/ 4647803 w 6552172"/>
                <a:gd name="connsiteY19779" fmla="*/ 6239209 h 6415289"/>
                <a:gd name="connsiteX19780" fmla="*/ 4644177 w 6552172"/>
                <a:gd name="connsiteY19780" fmla="*/ 6231576 h 6415289"/>
                <a:gd name="connsiteX19781" fmla="*/ 4643032 w 6552172"/>
                <a:gd name="connsiteY19781" fmla="*/ 6223943 h 6415289"/>
                <a:gd name="connsiteX19782" fmla="*/ 4649902 w 6552172"/>
                <a:gd name="connsiteY19782" fmla="*/ 6228459 h 6415289"/>
                <a:gd name="connsiteX19783" fmla="*/ 4656262 w 6552172"/>
                <a:gd name="connsiteY19783" fmla="*/ 6236856 h 6415289"/>
                <a:gd name="connsiteX19784" fmla="*/ 4659379 w 6552172"/>
                <a:gd name="connsiteY19784" fmla="*/ 6239972 h 6415289"/>
                <a:gd name="connsiteX19785" fmla="*/ 4653018 w 6552172"/>
                <a:gd name="connsiteY19785" fmla="*/ 6243661 h 6415289"/>
                <a:gd name="connsiteX19786" fmla="*/ 4650411 w 6552172"/>
                <a:gd name="connsiteY19786" fmla="*/ 6123571 h 6415289"/>
                <a:gd name="connsiteX19787" fmla="*/ 4652637 w 6552172"/>
                <a:gd name="connsiteY19787" fmla="*/ 6130377 h 6415289"/>
                <a:gd name="connsiteX19788" fmla="*/ 4643032 w 6552172"/>
                <a:gd name="connsiteY19788" fmla="*/ 6137374 h 6415289"/>
                <a:gd name="connsiteX19789" fmla="*/ 4650474 w 6552172"/>
                <a:gd name="connsiteY19789" fmla="*/ 6124080 h 6415289"/>
                <a:gd name="connsiteX19790" fmla="*/ 4647357 w 6552172"/>
                <a:gd name="connsiteY19790" fmla="*/ 5695495 h 6415289"/>
                <a:gd name="connsiteX19791" fmla="*/ 4647357 w 6552172"/>
                <a:gd name="connsiteY19791" fmla="*/ 5688180 h 6415289"/>
                <a:gd name="connsiteX19792" fmla="*/ 4656008 w 6552172"/>
                <a:gd name="connsiteY19792" fmla="*/ 5690852 h 6415289"/>
                <a:gd name="connsiteX19793" fmla="*/ 4661669 w 6552172"/>
                <a:gd name="connsiteY19793" fmla="*/ 5696449 h 6415289"/>
                <a:gd name="connsiteX19794" fmla="*/ 4647421 w 6552172"/>
                <a:gd name="connsiteY19794" fmla="*/ 5696004 h 6415289"/>
                <a:gd name="connsiteX19795" fmla="*/ 4657662 w 6552172"/>
                <a:gd name="connsiteY19795" fmla="*/ 4905431 h 6415289"/>
                <a:gd name="connsiteX19796" fmla="*/ 4653909 w 6552172"/>
                <a:gd name="connsiteY19796" fmla="*/ 4902314 h 6415289"/>
                <a:gd name="connsiteX19797" fmla="*/ 4662687 w 6552172"/>
                <a:gd name="connsiteY19797" fmla="*/ 4901233 h 6415289"/>
                <a:gd name="connsiteX19798" fmla="*/ 4657725 w 6552172"/>
                <a:gd name="connsiteY19798" fmla="*/ 4905939 h 6415289"/>
                <a:gd name="connsiteX19799" fmla="*/ 4659379 w 6552172"/>
                <a:gd name="connsiteY19799" fmla="*/ 3081178 h 6415289"/>
                <a:gd name="connsiteX19800" fmla="*/ 4674009 w 6552172"/>
                <a:gd name="connsiteY19800" fmla="*/ 3072782 h 6415289"/>
                <a:gd name="connsiteX19801" fmla="*/ 4670892 w 6552172"/>
                <a:gd name="connsiteY19801" fmla="*/ 3079142 h 6415289"/>
                <a:gd name="connsiteX19802" fmla="*/ 4659443 w 6552172"/>
                <a:gd name="connsiteY19802" fmla="*/ 3081687 h 6415289"/>
                <a:gd name="connsiteX19803" fmla="*/ 4671719 w 6552172"/>
                <a:gd name="connsiteY19803" fmla="*/ 6023390 h 6415289"/>
                <a:gd name="connsiteX19804" fmla="*/ 4668666 w 6552172"/>
                <a:gd name="connsiteY19804" fmla="*/ 6026570 h 6415289"/>
                <a:gd name="connsiteX19805" fmla="*/ 4668666 w 6552172"/>
                <a:gd name="connsiteY19805" fmla="*/ 6026570 h 6415289"/>
                <a:gd name="connsiteX19806" fmla="*/ 4665549 w 6552172"/>
                <a:gd name="connsiteY19806" fmla="*/ 6023390 h 6415289"/>
                <a:gd name="connsiteX19807" fmla="*/ 4668666 w 6552172"/>
                <a:gd name="connsiteY19807" fmla="*/ 6020273 h 6415289"/>
                <a:gd name="connsiteX19808" fmla="*/ 4671719 w 6552172"/>
                <a:gd name="connsiteY19808" fmla="*/ 6023326 h 6415289"/>
                <a:gd name="connsiteX19809" fmla="*/ 4671719 w 6552172"/>
                <a:gd name="connsiteY19809" fmla="*/ 6023390 h 6415289"/>
                <a:gd name="connsiteX19810" fmla="*/ 4668666 w 6552172"/>
                <a:gd name="connsiteY19810" fmla="*/ 6240481 h 6415289"/>
                <a:gd name="connsiteX19811" fmla="*/ 4665486 w 6552172"/>
                <a:gd name="connsiteY19811" fmla="*/ 6237300 h 6415289"/>
                <a:gd name="connsiteX19812" fmla="*/ 4668666 w 6552172"/>
                <a:gd name="connsiteY19812" fmla="*/ 6234120 h 6415289"/>
                <a:gd name="connsiteX19813" fmla="*/ 4671846 w 6552172"/>
                <a:gd name="connsiteY19813" fmla="*/ 6237300 h 6415289"/>
                <a:gd name="connsiteX19814" fmla="*/ 4668666 w 6552172"/>
                <a:gd name="connsiteY19814" fmla="*/ 6240481 h 6415289"/>
                <a:gd name="connsiteX19815" fmla="*/ 4678080 w 6552172"/>
                <a:gd name="connsiteY19815" fmla="*/ 6385187 h 6415289"/>
                <a:gd name="connsiteX19816" fmla="*/ 4674963 w 6552172"/>
                <a:gd name="connsiteY19816" fmla="*/ 6382331 h 6415289"/>
                <a:gd name="connsiteX19817" fmla="*/ 4674963 w 6552172"/>
                <a:gd name="connsiteY19817" fmla="*/ 6382261 h 6415289"/>
                <a:gd name="connsiteX19818" fmla="*/ 4678080 w 6552172"/>
                <a:gd name="connsiteY19818" fmla="*/ 6377364 h 6415289"/>
                <a:gd name="connsiteX19819" fmla="*/ 4681196 w 6552172"/>
                <a:gd name="connsiteY19819" fmla="*/ 6380290 h 6415289"/>
                <a:gd name="connsiteX19820" fmla="*/ 4678080 w 6552172"/>
                <a:gd name="connsiteY19820" fmla="*/ 6385187 h 6415289"/>
                <a:gd name="connsiteX19821" fmla="*/ 4669556 w 6552172"/>
                <a:gd name="connsiteY19821" fmla="*/ 6191885 h 6415289"/>
                <a:gd name="connsiteX19822" fmla="*/ 4668602 w 6552172"/>
                <a:gd name="connsiteY19822" fmla="*/ 6182471 h 6415289"/>
                <a:gd name="connsiteX19823" fmla="*/ 4681324 w 6552172"/>
                <a:gd name="connsiteY19823" fmla="*/ 6188832 h 6415289"/>
                <a:gd name="connsiteX19824" fmla="*/ 4669556 w 6552172"/>
                <a:gd name="connsiteY19824" fmla="*/ 6191885 h 6415289"/>
                <a:gd name="connsiteX19825" fmla="*/ 4684440 w 6552172"/>
                <a:gd name="connsiteY19825" fmla="*/ 4631157 h 6415289"/>
                <a:gd name="connsiteX19826" fmla="*/ 4687557 w 6552172"/>
                <a:gd name="connsiteY19826" fmla="*/ 4634464 h 6415289"/>
                <a:gd name="connsiteX19827" fmla="*/ 4684440 w 6552172"/>
                <a:gd name="connsiteY19827" fmla="*/ 4635864 h 6415289"/>
                <a:gd name="connsiteX19828" fmla="*/ 4681387 w 6552172"/>
                <a:gd name="connsiteY19828" fmla="*/ 4632556 h 6415289"/>
                <a:gd name="connsiteX19829" fmla="*/ 4684440 w 6552172"/>
                <a:gd name="connsiteY19829" fmla="*/ 4631157 h 6415289"/>
                <a:gd name="connsiteX19830" fmla="*/ 4682787 w 6552172"/>
                <a:gd name="connsiteY19830" fmla="*/ 5170609 h 6415289"/>
                <a:gd name="connsiteX19831" fmla="*/ 4687875 w 6552172"/>
                <a:gd name="connsiteY19831" fmla="*/ 5166665 h 6415289"/>
                <a:gd name="connsiteX19832" fmla="*/ 4687875 w 6552172"/>
                <a:gd name="connsiteY19832" fmla="*/ 5172008 h 6415289"/>
                <a:gd name="connsiteX19833" fmla="*/ 4682596 w 6552172"/>
                <a:gd name="connsiteY19833" fmla="*/ 5170609 h 6415289"/>
                <a:gd name="connsiteX19834" fmla="*/ 4686858 w 6552172"/>
                <a:gd name="connsiteY19834" fmla="*/ 6229986 h 6415289"/>
                <a:gd name="connsiteX19835" fmla="*/ 4700088 w 6552172"/>
                <a:gd name="connsiteY19835" fmla="*/ 6230622 h 6415289"/>
                <a:gd name="connsiteX19836" fmla="*/ 4711791 w 6552172"/>
                <a:gd name="connsiteY19836" fmla="*/ 6239845 h 6415289"/>
                <a:gd name="connsiteX19837" fmla="*/ 4703077 w 6552172"/>
                <a:gd name="connsiteY19837" fmla="*/ 6242071 h 6415289"/>
                <a:gd name="connsiteX19838" fmla="*/ 4693600 w 6552172"/>
                <a:gd name="connsiteY19838" fmla="*/ 6237364 h 6415289"/>
                <a:gd name="connsiteX19839" fmla="*/ 4686667 w 6552172"/>
                <a:gd name="connsiteY19839" fmla="*/ 6229986 h 6415289"/>
                <a:gd name="connsiteX19840" fmla="*/ 4705940 w 6552172"/>
                <a:gd name="connsiteY19840" fmla="*/ 6312675 h 6415289"/>
                <a:gd name="connsiteX19841" fmla="*/ 4699579 w 6552172"/>
                <a:gd name="connsiteY19841" fmla="*/ 6303388 h 6415289"/>
                <a:gd name="connsiteX19842" fmla="*/ 4712936 w 6552172"/>
                <a:gd name="connsiteY19842" fmla="*/ 6302943 h 6415289"/>
                <a:gd name="connsiteX19843" fmla="*/ 4725658 w 6552172"/>
                <a:gd name="connsiteY19843" fmla="*/ 6302625 h 6415289"/>
                <a:gd name="connsiteX19844" fmla="*/ 4731510 w 6552172"/>
                <a:gd name="connsiteY19844" fmla="*/ 6306823 h 6415289"/>
                <a:gd name="connsiteX19845" fmla="*/ 4729729 w 6552172"/>
                <a:gd name="connsiteY19845" fmla="*/ 6314647 h 6415289"/>
                <a:gd name="connsiteX19846" fmla="*/ 4719870 w 6552172"/>
                <a:gd name="connsiteY19846" fmla="*/ 6315856 h 6415289"/>
                <a:gd name="connsiteX19847" fmla="*/ 4705812 w 6552172"/>
                <a:gd name="connsiteY19847" fmla="*/ 6312866 h 6415289"/>
                <a:gd name="connsiteX19848" fmla="*/ 4727566 w 6552172"/>
                <a:gd name="connsiteY19848" fmla="*/ 6371830 h 6415289"/>
                <a:gd name="connsiteX19849" fmla="*/ 4721206 w 6552172"/>
                <a:gd name="connsiteY19849" fmla="*/ 6378190 h 6415289"/>
                <a:gd name="connsiteX19850" fmla="*/ 4725531 w 6552172"/>
                <a:gd name="connsiteY19850" fmla="*/ 6368140 h 6415289"/>
                <a:gd name="connsiteX19851" fmla="*/ 4727439 w 6552172"/>
                <a:gd name="connsiteY19851" fmla="*/ 6371830 h 6415289"/>
                <a:gd name="connsiteX19852" fmla="*/ 4732464 w 6552172"/>
                <a:gd name="connsiteY19852" fmla="*/ 6350458 h 6415289"/>
                <a:gd name="connsiteX19853" fmla="*/ 4727757 w 6552172"/>
                <a:gd name="connsiteY19853" fmla="*/ 6347404 h 6415289"/>
                <a:gd name="connsiteX19854" fmla="*/ 4732464 w 6552172"/>
                <a:gd name="connsiteY19854" fmla="*/ 6346133 h 6415289"/>
                <a:gd name="connsiteX19855" fmla="*/ 4737107 w 6552172"/>
                <a:gd name="connsiteY19855" fmla="*/ 6349186 h 6415289"/>
                <a:gd name="connsiteX19856" fmla="*/ 4732337 w 6552172"/>
                <a:gd name="connsiteY19856" fmla="*/ 6350648 h 6415289"/>
                <a:gd name="connsiteX19857" fmla="*/ 4754154 w 6552172"/>
                <a:gd name="connsiteY19857" fmla="*/ 6331376 h 6415289"/>
                <a:gd name="connsiteX19858" fmla="*/ 4746394 w 6552172"/>
                <a:gd name="connsiteY19858" fmla="*/ 6339136 h 6415289"/>
                <a:gd name="connsiteX19859" fmla="*/ 4742259 w 6552172"/>
                <a:gd name="connsiteY19859" fmla="*/ 6343970 h 6415289"/>
                <a:gd name="connsiteX19860" fmla="*/ 4741878 w 6552172"/>
                <a:gd name="connsiteY19860" fmla="*/ 6320499 h 6415289"/>
                <a:gd name="connsiteX19861" fmla="*/ 4760006 w 6552172"/>
                <a:gd name="connsiteY19861" fmla="*/ 6317446 h 6415289"/>
                <a:gd name="connsiteX19862" fmla="*/ 4754027 w 6552172"/>
                <a:gd name="connsiteY19862" fmla="*/ 6331757 h 6415289"/>
                <a:gd name="connsiteX19863" fmla="*/ 4788247 w 6552172"/>
                <a:gd name="connsiteY19863" fmla="*/ 6382834 h 6415289"/>
                <a:gd name="connsiteX19864" fmla="*/ 4783604 w 6552172"/>
                <a:gd name="connsiteY19864" fmla="*/ 6381816 h 6415289"/>
                <a:gd name="connsiteX19865" fmla="*/ 4791110 w 6552172"/>
                <a:gd name="connsiteY19865" fmla="*/ 6378190 h 6415289"/>
                <a:gd name="connsiteX19866" fmla="*/ 4788120 w 6552172"/>
                <a:gd name="connsiteY19866" fmla="*/ 6383215 h 6415289"/>
                <a:gd name="connsiteX19867" fmla="*/ 4783222 w 6552172"/>
                <a:gd name="connsiteY19867" fmla="*/ 6360762 h 6415289"/>
                <a:gd name="connsiteX19868" fmla="*/ 4778579 w 6552172"/>
                <a:gd name="connsiteY19868" fmla="*/ 6347723 h 6415289"/>
                <a:gd name="connsiteX19869" fmla="*/ 4773490 w 6552172"/>
                <a:gd name="connsiteY19869" fmla="*/ 6336528 h 6415289"/>
                <a:gd name="connsiteX19870" fmla="*/ 4768084 w 6552172"/>
                <a:gd name="connsiteY19870" fmla="*/ 6334047 h 6415289"/>
                <a:gd name="connsiteX19871" fmla="*/ 4786021 w 6552172"/>
                <a:gd name="connsiteY19871" fmla="*/ 6335574 h 6415289"/>
                <a:gd name="connsiteX19872" fmla="*/ 4789074 w 6552172"/>
                <a:gd name="connsiteY19872" fmla="*/ 6342443 h 6415289"/>
                <a:gd name="connsiteX19873" fmla="*/ 4794163 w 6552172"/>
                <a:gd name="connsiteY19873" fmla="*/ 6351157 h 6415289"/>
                <a:gd name="connsiteX19874" fmla="*/ 4797852 w 6552172"/>
                <a:gd name="connsiteY19874" fmla="*/ 6359172 h 6415289"/>
                <a:gd name="connsiteX19875" fmla="*/ 4783095 w 6552172"/>
                <a:gd name="connsiteY19875" fmla="*/ 6361144 h 6415289"/>
                <a:gd name="connsiteX19876" fmla="*/ 4807012 w 6552172"/>
                <a:gd name="connsiteY19876" fmla="*/ 6401916 h 6415289"/>
                <a:gd name="connsiteX19877" fmla="*/ 4798806 w 6552172"/>
                <a:gd name="connsiteY19877" fmla="*/ 6397845 h 6415289"/>
                <a:gd name="connsiteX19878" fmla="*/ 4796007 w 6552172"/>
                <a:gd name="connsiteY19878" fmla="*/ 6396827 h 6415289"/>
                <a:gd name="connsiteX19879" fmla="*/ 4802368 w 6552172"/>
                <a:gd name="connsiteY19879" fmla="*/ 6389576 h 6415289"/>
                <a:gd name="connsiteX19880" fmla="*/ 4800523 w 6552172"/>
                <a:gd name="connsiteY19880" fmla="*/ 6376855 h 6415289"/>
                <a:gd name="connsiteX19881" fmla="*/ 4796326 w 6552172"/>
                <a:gd name="connsiteY19881" fmla="*/ 6370494 h 6415289"/>
                <a:gd name="connsiteX19882" fmla="*/ 4805358 w 6552172"/>
                <a:gd name="connsiteY19882" fmla="*/ 6365914 h 6415289"/>
                <a:gd name="connsiteX19883" fmla="*/ 4814262 w 6552172"/>
                <a:gd name="connsiteY19883" fmla="*/ 6358027 h 6415289"/>
                <a:gd name="connsiteX19884" fmla="*/ 4824249 w 6552172"/>
                <a:gd name="connsiteY19884" fmla="*/ 6352557 h 6415289"/>
                <a:gd name="connsiteX19885" fmla="*/ 4825903 w 6552172"/>
                <a:gd name="connsiteY19885" fmla="*/ 6368967 h 6415289"/>
                <a:gd name="connsiteX19886" fmla="*/ 4823549 w 6552172"/>
                <a:gd name="connsiteY19886" fmla="*/ 6379145 h 6415289"/>
                <a:gd name="connsiteX19887" fmla="*/ 4811655 w 6552172"/>
                <a:gd name="connsiteY19887" fmla="*/ 6378636 h 6415289"/>
                <a:gd name="connsiteX19888" fmla="*/ 4819733 w 6552172"/>
                <a:gd name="connsiteY19888" fmla="*/ 6389449 h 6415289"/>
                <a:gd name="connsiteX19889" fmla="*/ 4826602 w 6552172"/>
                <a:gd name="connsiteY19889" fmla="*/ 6402679 h 6415289"/>
                <a:gd name="connsiteX19890" fmla="*/ 4806884 w 6552172"/>
                <a:gd name="connsiteY19890" fmla="*/ 6402297 h 6415289"/>
                <a:gd name="connsiteX19891" fmla="*/ 4830101 w 6552172"/>
                <a:gd name="connsiteY19891" fmla="*/ 6252694 h 6415289"/>
                <a:gd name="connsiteX19892" fmla="*/ 4826921 w 6552172"/>
                <a:gd name="connsiteY19892" fmla="*/ 6249513 h 6415289"/>
                <a:gd name="connsiteX19893" fmla="*/ 4830101 w 6552172"/>
                <a:gd name="connsiteY19893" fmla="*/ 6246333 h 6415289"/>
                <a:gd name="connsiteX19894" fmla="*/ 4833281 w 6552172"/>
                <a:gd name="connsiteY19894" fmla="*/ 6249513 h 6415289"/>
                <a:gd name="connsiteX19895" fmla="*/ 4830101 w 6552172"/>
                <a:gd name="connsiteY19895" fmla="*/ 6252694 h 6415289"/>
                <a:gd name="connsiteX19896" fmla="*/ 4836462 w 6552172"/>
                <a:gd name="connsiteY19896" fmla="*/ 5544746 h 6415289"/>
                <a:gd name="connsiteX19897" fmla="*/ 4848865 w 6552172"/>
                <a:gd name="connsiteY19897" fmla="*/ 5544746 h 6415289"/>
                <a:gd name="connsiteX19898" fmla="*/ 4840342 w 6552172"/>
                <a:gd name="connsiteY19898" fmla="*/ 5547863 h 6415289"/>
                <a:gd name="connsiteX19899" fmla="*/ 4836143 w 6552172"/>
                <a:gd name="connsiteY19899" fmla="*/ 5544937 h 6415289"/>
                <a:gd name="connsiteX19900" fmla="*/ 4839578 w 6552172"/>
                <a:gd name="connsiteY19900" fmla="*/ 5677303 h 6415289"/>
                <a:gd name="connsiteX19901" fmla="*/ 4849946 w 6552172"/>
                <a:gd name="connsiteY19901" fmla="*/ 5663310 h 6415289"/>
                <a:gd name="connsiteX19902" fmla="*/ 4846575 w 6552172"/>
                <a:gd name="connsiteY19902" fmla="*/ 5670752 h 6415289"/>
                <a:gd name="connsiteX19903" fmla="*/ 4846575 w 6552172"/>
                <a:gd name="connsiteY19903" fmla="*/ 5673996 h 6415289"/>
                <a:gd name="connsiteX19904" fmla="*/ 4851982 w 6552172"/>
                <a:gd name="connsiteY19904" fmla="*/ 5681820 h 6415289"/>
                <a:gd name="connsiteX19905" fmla="*/ 4845621 w 6552172"/>
                <a:gd name="connsiteY19905" fmla="*/ 5686335 h 6415289"/>
                <a:gd name="connsiteX19906" fmla="*/ 4839260 w 6552172"/>
                <a:gd name="connsiteY19906" fmla="*/ 5677685 h 6415289"/>
                <a:gd name="connsiteX19907" fmla="*/ 4851982 w 6552172"/>
                <a:gd name="connsiteY19907" fmla="*/ 6229095 h 6415289"/>
                <a:gd name="connsiteX19908" fmla="*/ 4844857 w 6552172"/>
                <a:gd name="connsiteY19908" fmla="*/ 6231830 h 6415289"/>
                <a:gd name="connsiteX19909" fmla="*/ 4849056 w 6552172"/>
                <a:gd name="connsiteY19909" fmla="*/ 6224388 h 6415289"/>
                <a:gd name="connsiteX19910" fmla="*/ 4851663 w 6552172"/>
                <a:gd name="connsiteY19910" fmla="*/ 6229477 h 6415289"/>
                <a:gd name="connsiteX19911" fmla="*/ 4842695 w 6552172"/>
                <a:gd name="connsiteY19911" fmla="*/ 6337673 h 6415289"/>
                <a:gd name="connsiteX19912" fmla="*/ 4845812 w 6552172"/>
                <a:gd name="connsiteY19912" fmla="*/ 6334556 h 6415289"/>
                <a:gd name="connsiteX19913" fmla="*/ 4848928 w 6552172"/>
                <a:gd name="connsiteY19913" fmla="*/ 6337673 h 6415289"/>
                <a:gd name="connsiteX19914" fmla="*/ 4845812 w 6552172"/>
                <a:gd name="connsiteY19914" fmla="*/ 6340789 h 6415289"/>
                <a:gd name="connsiteX19915" fmla="*/ 4845748 w 6552172"/>
                <a:gd name="connsiteY19915" fmla="*/ 6340789 h 6415289"/>
                <a:gd name="connsiteX19916" fmla="*/ 4842377 w 6552172"/>
                <a:gd name="connsiteY19916" fmla="*/ 6338054 h 6415289"/>
                <a:gd name="connsiteX19917" fmla="*/ 4849056 w 6552172"/>
                <a:gd name="connsiteY19917" fmla="*/ 6356755 h 6415289"/>
                <a:gd name="connsiteX19918" fmla="*/ 4845939 w 6552172"/>
                <a:gd name="connsiteY19918" fmla="*/ 6353575 h 6415289"/>
                <a:gd name="connsiteX19919" fmla="*/ 4849119 w 6552172"/>
                <a:gd name="connsiteY19919" fmla="*/ 6350394 h 6415289"/>
                <a:gd name="connsiteX19920" fmla="*/ 4852300 w 6552172"/>
                <a:gd name="connsiteY19920" fmla="*/ 6353575 h 6415289"/>
                <a:gd name="connsiteX19921" fmla="*/ 4849374 w 6552172"/>
                <a:gd name="connsiteY19921" fmla="*/ 6356990 h 6415289"/>
                <a:gd name="connsiteX19922" fmla="*/ 4848547 w 6552172"/>
                <a:gd name="connsiteY19922" fmla="*/ 6356946 h 6415289"/>
                <a:gd name="connsiteX19923" fmla="*/ 4854208 w 6552172"/>
                <a:gd name="connsiteY19923" fmla="*/ 6396064 h 6415289"/>
                <a:gd name="connsiteX19924" fmla="*/ 4855035 w 6552172"/>
                <a:gd name="connsiteY19924" fmla="*/ 6378763 h 6415289"/>
                <a:gd name="connsiteX19925" fmla="*/ 4864576 w 6552172"/>
                <a:gd name="connsiteY19925" fmla="*/ 6393520 h 6415289"/>
                <a:gd name="connsiteX19926" fmla="*/ 4853699 w 6552172"/>
                <a:gd name="connsiteY19926" fmla="*/ 6396255 h 6415289"/>
                <a:gd name="connsiteX19927" fmla="*/ 4883340 w 6552172"/>
                <a:gd name="connsiteY19927" fmla="*/ 6341934 h 6415289"/>
                <a:gd name="connsiteX19928" fmla="*/ 4878379 w 6552172"/>
                <a:gd name="connsiteY19928" fmla="*/ 6344542 h 6415289"/>
                <a:gd name="connsiteX19929" fmla="*/ 4870809 w 6552172"/>
                <a:gd name="connsiteY19929" fmla="*/ 6359872 h 6415289"/>
                <a:gd name="connsiteX19930" fmla="*/ 4861586 w 6552172"/>
                <a:gd name="connsiteY19930" fmla="*/ 6367314 h 6415289"/>
                <a:gd name="connsiteX19931" fmla="*/ 4866102 w 6552172"/>
                <a:gd name="connsiteY19931" fmla="*/ 6359872 h 6415289"/>
                <a:gd name="connsiteX19932" fmla="*/ 4862922 w 6552172"/>
                <a:gd name="connsiteY19932" fmla="*/ 6333284 h 6415289"/>
                <a:gd name="connsiteX19933" fmla="*/ 4855671 w 6552172"/>
                <a:gd name="connsiteY19933" fmla="*/ 6320117 h 6415289"/>
                <a:gd name="connsiteX19934" fmla="*/ 4853826 w 6552172"/>
                <a:gd name="connsiteY19934" fmla="*/ 6311721 h 6415289"/>
                <a:gd name="connsiteX19935" fmla="*/ 4864194 w 6552172"/>
                <a:gd name="connsiteY19935" fmla="*/ 6302116 h 6415289"/>
                <a:gd name="connsiteX19936" fmla="*/ 4874689 w 6552172"/>
                <a:gd name="connsiteY19936" fmla="*/ 6300081 h 6415289"/>
                <a:gd name="connsiteX19937" fmla="*/ 4872972 w 6552172"/>
                <a:gd name="connsiteY19937" fmla="*/ 6310894 h 6415289"/>
                <a:gd name="connsiteX19938" fmla="*/ 4880923 w 6552172"/>
                <a:gd name="connsiteY19938" fmla="*/ 6335319 h 6415289"/>
                <a:gd name="connsiteX19939" fmla="*/ 4887983 w 6552172"/>
                <a:gd name="connsiteY19939" fmla="*/ 6340026 h 6415289"/>
                <a:gd name="connsiteX19940" fmla="*/ 4882831 w 6552172"/>
                <a:gd name="connsiteY19940" fmla="*/ 6342125 h 6415289"/>
                <a:gd name="connsiteX19941" fmla="*/ 4890909 w 6552172"/>
                <a:gd name="connsiteY19941" fmla="*/ 6381880 h 6415289"/>
                <a:gd name="connsiteX19942" fmla="*/ 4886266 w 6552172"/>
                <a:gd name="connsiteY19942" fmla="*/ 6378763 h 6415289"/>
                <a:gd name="connsiteX19943" fmla="*/ 4890909 w 6552172"/>
                <a:gd name="connsiteY19943" fmla="*/ 6375583 h 6415289"/>
                <a:gd name="connsiteX19944" fmla="*/ 4895553 w 6552172"/>
                <a:gd name="connsiteY19944" fmla="*/ 6378763 h 6415289"/>
                <a:gd name="connsiteX19945" fmla="*/ 4890400 w 6552172"/>
                <a:gd name="connsiteY19945" fmla="*/ 6382070 h 6415289"/>
                <a:gd name="connsiteX19946" fmla="*/ 4894344 w 6552172"/>
                <a:gd name="connsiteY19946" fmla="*/ 5928297 h 6415289"/>
                <a:gd name="connsiteX19947" fmla="*/ 4901786 w 6552172"/>
                <a:gd name="connsiteY19947" fmla="*/ 5932114 h 6415289"/>
                <a:gd name="connsiteX19948" fmla="*/ 4899178 w 6552172"/>
                <a:gd name="connsiteY19948" fmla="*/ 5935103 h 6415289"/>
                <a:gd name="connsiteX19949" fmla="*/ 4893835 w 6552172"/>
                <a:gd name="connsiteY19949" fmla="*/ 5928488 h 6415289"/>
                <a:gd name="connsiteX19950" fmla="*/ 4928247 w 6552172"/>
                <a:gd name="connsiteY19950" fmla="*/ 6385187 h 6415289"/>
                <a:gd name="connsiteX19951" fmla="*/ 4915080 w 6552172"/>
                <a:gd name="connsiteY19951" fmla="*/ 6380099 h 6415289"/>
                <a:gd name="connsiteX19952" fmla="*/ 4916415 w 6552172"/>
                <a:gd name="connsiteY19952" fmla="*/ 6388113 h 6415289"/>
                <a:gd name="connsiteX19953" fmla="*/ 4918515 w 6552172"/>
                <a:gd name="connsiteY19953" fmla="*/ 6395746 h 6415289"/>
                <a:gd name="connsiteX19954" fmla="*/ 4908719 w 6552172"/>
                <a:gd name="connsiteY19954" fmla="*/ 6387732 h 6415289"/>
                <a:gd name="connsiteX19955" fmla="*/ 4904394 w 6552172"/>
                <a:gd name="connsiteY19955" fmla="*/ 6376346 h 6415289"/>
                <a:gd name="connsiteX19956" fmla="*/ 4912090 w 6552172"/>
                <a:gd name="connsiteY19956" fmla="*/ 6369285 h 6415289"/>
                <a:gd name="connsiteX19957" fmla="*/ 4935880 w 6552172"/>
                <a:gd name="connsiteY19957" fmla="*/ 6385760 h 6415289"/>
                <a:gd name="connsiteX19958" fmla="*/ 4927738 w 6552172"/>
                <a:gd name="connsiteY19958" fmla="*/ 6385378 h 6415289"/>
                <a:gd name="connsiteX19959" fmla="*/ 4942558 w 6552172"/>
                <a:gd name="connsiteY19959" fmla="*/ 6375583 h 6415289"/>
                <a:gd name="connsiteX19960" fmla="*/ 4937724 w 6552172"/>
                <a:gd name="connsiteY19960" fmla="*/ 6368840 h 6415289"/>
                <a:gd name="connsiteX19961" fmla="*/ 4945166 w 6552172"/>
                <a:gd name="connsiteY19961" fmla="*/ 6372657 h 6415289"/>
                <a:gd name="connsiteX19962" fmla="*/ 4942724 w 6552172"/>
                <a:gd name="connsiteY19962" fmla="*/ 6375773 h 6415289"/>
                <a:gd name="connsiteX19963" fmla="*/ 4942049 w 6552172"/>
                <a:gd name="connsiteY19963" fmla="*/ 6375773 h 6415289"/>
                <a:gd name="connsiteX19964" fmla="*/ 4947329 w 6552172"/>
                <a:gd name="connsiteY19964" fmla="*/ 6153339 h 6415289"/>
                <a:gd name="connsiteX19965" fmla="*/ 4953117 w 6552172"/>
                <a:gd name="connsiteY19965" fmla="*/ 6145897 h 6415289"/>
                <a:gd name="connsiteX19966" fmla="*/ 4957570 w 6552172"/>
                <a:gd name="connsiteY19966" fmla="*/ 6150668 h 6415289"/>
                <a:gd name="connsiteX19967" fmla="*/ 4946820 w 6552172"/>
                <a:gd name="connsiteY19967" fmla="*/ 6153530 h 6415289"/>
                <a:gd name="connsiteX19968" fmla="*/ 4957188 w 6552172"/>
                <a:gd name="connsiteY19968" fmla="*/ 6318718 h 6415289"/>
                <a:gd name="connsiteX19969" fmla="*/ 4954834 w 6552172"/>
                <a:gd name="connsiteY19969" fmla="*/ 6316365 h 6415289"/>
                <a:gd name="connsiteX19970" fmla="*/ 4960623 w 6552172"/>
                <a:gd name="connsiteY19970" fmla="*/ 6315156 h 6415289"/>
                <a:gd name="connsiteX19971" fmla="*/ 4956679 w 6552172"/>
                <a:gd name="connsiteY19971" fmla="*/ 6318781 h 6415289"/>
                <a:gd name="connsiteX19972" fmla="*/ 4960623 w 6552172"/>
                <a:gd name="connsiteY19972" fmla="*/ 6279218 h 6415289"/>
                <a:gd name="connsiteX19973" fmla="*/ 4966983 w 6552172"/>
                <a:gd name="connsiteY19973" fmla="*/ 6275020 h 6415289"/>
                <a:gd name="connsiteX19974" fmla="*/ 4972390 w 6552172"/>
                <a:gd name="connsiteY19974" fmla="*/ 6280299 h 6415289"/>
                <a:gd name="connsiteX19975" fmla="*/ 4960114 w 6552172"/>
                <a:gd name="connsiteY19975" fmla="*/ 6279281 h 6415289"/>
                <a:gd name="connsiteX19976" fmla="*/ 4970418 w 6552172"/>
                <a:gd name="connsiteY19976" fmla="*/ 6375710 h 6415289"/>
                <a:gd name="connsiteX19977" fmla="*/ 4964058 w 6552172"/>
                <a:gd name="connsiteY19977" fmla="*/ 6368904 h 6415289"/>
                <a:gd name="connsiteX19978" fmla="*/ 4971436 w 6552172"/>
                <a:gd name="connsiteY19978" fmla="*/ 6371003 h 6415289"/>
                <a:gd name="connsiteX19979" fmla="*/ 4969909 w 6552172"/>
                <a:gd name="connsiteY19979" fmla="*/ 6375773 h 6415289"/>
                <a:gd name="connsiteX19980" fmla="*/ 4980977 w 6552172"/>
                <a:gd name="connsiteY19980" fmla="*/ 6328322 h 6415289"/>
                <a:gd name="connsiteX19981" fmla="*/ 4974216 w 6552172"/>
                <a:gd name="connsiteY19981" fmla="*/ 6331038 h 6415289"/>
                <a:gd name="connsiteX19982" fmla="*/ 4971499 w 6552172"/>
                <a:gd name="connsiteY19982" fmla="*/ 6328322 h 6415289"/>
                <a:gd name="connsiteX19983" fmla="*/ 4974553 w 6552172"/>
                <a:gd name="connsiteY19983" fmla="*/ 6323234 h 6415289"/>
                <a:gd name="connsiteX19984" fmla="*/ 4980468 w 6552172"/>
                <a:gd name="connsiteY19984" fmla="*/ 6328386 h 6415289"/>
                <a:gd name="connsiteX19985" fmla="*/ 4988546 w 6552172"/>
                <a:gd name="connsiteY19985" fmla="*/ 1583229 h 6415289"/>
                <a:gd name="connsiteX19986" fmla="*/ 4985429 w 6552172"/>
                <a:gd name="connsiteY19986" fmla="*/ 1579031 h 6415289"/>
                <a:gd name="connsiteX19987" fmla="*/ 4988546 w 6552172"/>
                <a:gd name="connsiteY19987" fmla="*/ 1574833 h 6415289"/>
                <a:gd name="connsiteX19988" fmla="*/ 4991663 w 6552172"/>
                <a:gd name="connsiteY19988" fmla="*/ 1579031 h 6415289"/>
                <a:gd name="connsiteX19989" fmla="*/ 4988037 w 6552172"/>
                <a:gd name="connsiteY19989" fmla="*/ 1583420 h 6415289"/>
                <a:gd name="connsiteX19990" fmla="*/ 4993189 w 6552172"/>
                <a:gd name="connsiteY19990" fmla="*/ 1725328 h 6415289"/>
                <a:gd name="connsiteX19991" fmla="*/ 4996497 w 6552172"/>
                <a:gd name="connsiteY19991" fmla="*/ 1722211 h 6415289"/>
                <a:gd name="connsiteX19992" fmla="*/ 4997833 w 6552172"/>
                <a:gd name="connsiteY19992" fmla="*/ 1725328 h 6415289"/>
                <a:gd name="connsiteX19993" fmla="*/ 4994589 w 6552172"/>
                <a:gd name="connsiteY19993" fmla="*/ 1728508 h 6415289"/>
                <a:gd name="connsiteX19994" fmla="*/ 4992681 w 6552172"/>
                <a:gd name="connsiteY19994" fmla="*/ 1725519 h 6415289"/>
                <a:gd name="connsiteX19995" fmla="*/ 5002603 w 6552172"/>
                <a:gd name="connsiteY19995" fmla="*/ 1933005 h 6415289"/>
                <a:gd name="connsiteX19996" fmla="*/ 5004066 w 6552172"/>
                <a:gd name="connsiteY19996" fmla="*/ 1939366 h 6415289"/>
                <a:gd name="connsiteX19997" fmla="*/ 4999296 w 6552172"/>
                <a:gd name="connsiteY19997" fmla="*/ 1945727 h 6415289"/>
                <a:gd name="connsiteX19998" fmla="*/ 4997833 w 6552172"/>
                <a:gd name="connsiteY19998" fmla="*/ 1939366 h 6415289"/>
                <a:gd name="connsiteX19999" fmla="*/ 5002095 w 6552172"/>
                <a:gd name="connsiteY19999" fmla="*/ 1933196 h 6415289"/>
                <a:gd name="connsiteX20000" fmla="*/ 4998660 w 6552172"/>
                <a:gd name="connsiteY20000" fmla="*/ 5602692 h 6415289"/>
                <a:gd name="connsiteX20001" fmla="*/ 4997769 w 6552172"/>
                <a:gd name="connsiteY20001" fmla="*/ 5592197 h 6415289"/>
                <a:gd name="connsiteX20002" fmla="*/ 5004130 w 6552172"/>
                <a:gd name="connsiteY20002" fmla="*/ 5598558 h 6415289"/>
                <a:gd name="connsiteX20003" fmla="*/ 4998151 w 6552172"/>
                <a:gd name="connsiteY20003" fmla="*/ 5602883 h 6415289"/>
                <a:gd name="connsiteX20004" fmla="*/ 4999232 w 6552172"/>
                <a:gd name="connsiteY20004" fmla="*/ 1860302 h 6415289"/>
                <a:gd name="connsiteX20005" fmla="*/ 4999232 w 6552172"/>
                <a:gd name="connsiteY20005" fmla="*/ 1852224 h 6415289"/>
                <a:gd name="connsiteX20006" fmla="*/ 5005593 w 6552172"/>
                <a:gd name="connsiteY20006" fmla="*/ 1851206 h 6415289"/>
                <a:gd name="connsiteX20007" fmla="*/ 5010173 w 6552172"/>
                <a:gd name="connsiteY20007" fmla="*/ 1857567 h 6415289"/>
                <a:gd name="connsiteX20008" fmla="*/ 4998723 w 6552172"/>
                <a:gd name="connsiteY20008" fmla="*/ 1860493 h 6415289"/>
                <a:gd name="connsiteX20009" fmla="*/ 5010236 w 6552172"/>
                <a:gd name="connsiteY20009" fmla="*/ 4026889 h 6415289"/>
                <a:gd name="connsiteX20010" fmla="*/ 5012971 w 6552172"/>
                <a:gd name="connsiteY20010" fmla="*/ 4019001 h 6415289"/>
                <a:gd name="connsiteX20011" fmla="*/ 5021177 w 6552172"/>
                <a:gd name="connsiteY20011" fmla="*/ 4031723 h 6415289"/>
                <a:gd name="connsiteX20012" fmla="*/ 5009727 w 6552172"/>
                <a:gd name="connsiteY20012" fmla="*/ 4027079 h 6415289"/>
                <a:gd name="connsiteX20013" fmla="*/ 5022957 w 6552172"/>
                <a:gd name="connsiteY20013" fmla="*/ 4056784 h 6415289"/>
                <a:gd name="connsiteX20014" fmla="*/ 5029318 w 6552172"/>
                <a:gd name="connsiteY20014" fmla="*/ 4061491 h 6415289"/>
                <a:gd name="connsiteX20015" fmla="*/ 5032372 w 6552172"/>
                <a:gd name="connsiteY20015" fmla="*/ 4066198 h 6415289"/>
                <a:gd name="connsiteX20016" fmla="*/ 5035488 w 6552172"/>
                <a:gd name="connsiteY20016" fmla="*/ 4070905 h 6415289"/>
                <a:gd name="connsiteX20017" fmla="*/ 5022322 w 6552172"/>
                <a:gd name="connsiteY20017" fmla="*/ 4071287 h 6415289"/>
                <a:gd name="connsiteX20018" fmla="*/ 5022131 w 6552172"/>
                <a:gd name="connsiteY20018" fmla="*/ 4056975 h 6415289"/>
                <a:gd name="connsiteX20019" fmla="*/ 5034280 w 6552172"/>
                <a:gd name="connsiteY20019" fmla="*/ 5553015 h 6415289"/>
                <a:gd name="connsiteX20020" fmla="*/ 5023975 w 6552172"/>
                <a:gd name="connsiteY20020" fmla="*/ 5555623 h 6415289"/>
                <a:gd name="connsiteX20021" fmla="*/ 5028110 w 6552172"/>
                <a:gd name="connsiteY20021" fmla="*/ 5548308 h 6415289"/>
                <a:gd name="connsiteX20022" fmla="*/ 5034280 w 6552172"/>
                <a:gd name="connsiteY20022" fmla="*/ 5553015 h 6415289"/>
                <a:gd name="connsiteX20023" fmla="*/ 5027919 w 6552172"/>
                <a:gd name="connsiteY20023" fmla="*/ 4838643 h 6415289"/>
                <a:gd name="connsiteX20024" fmla="*/ 5031036 w 6552172"/>
                <a:gd name="connsiteY20024" fmla="*/ 4835717 h 6415289"/>
                <a:gd name="connsiteX20025" fmla="*/ 5032435 w 6552172"/>
                <a:gd name="connsiteY20025" fmla="*/ 4840615 h 6415289"/>
                <a:gd name="connsiteX20026" fmla="*/ 5028364 w 6552172"/>
                <a:gd name="connsiteY20026" fmla="*/ 4838898 h 6415289"/>
                <a:gd name="connsiteX20027" fmla="*/ 5018442 w 6552172"/>
                <a:gd name="connsiteY20027" fmla="*/ 5269963 h 6415289"/>
                <a:gd name="connsiteX20028" fmla="*/ 5027130 w 6552172"/>
                <a:gd name="connsiteY20028" fmla="*/ 5272304 h 6415289"/>
                <a:gd name="connsiteX20029" fmla="*/ 5027919 w 6552172"/>
                <a:gd name="connsiteY20029" fmla="*/ 5276324 h 6415289"/>
                <a:gd name="connsiteX20030" fmla="*/ 5018823 w 6552172"/>
                <a:gd name="connsiteY20030" fmla="*/ 5276324 h 6415289"/>
                <a:gd name="connsiteX20031" fmla="*/ 5018887 w 6552172"/>
                <a:gd name="connsiteY20031" fmla="*/ 5269963 h 6415289"/>
                <a:gd name="connsiteX20032" fmla="*/ 5027919 w 6552172"/>
                <a:gd name="connsiteY20032" fmla="*/ 6385124 h 6415289"/>
                <a:gd name="connsiteX20033" fmla="*/ 5022957 w 6552172"/>
                <a:gd name="connsiteY20033" fmla="*/ 6393901 h 6415289"/>
                <a:gd name="connsiteX20034" fmla="*/ 5024103 w 6552172"/>
                <a:gd name="connsiteY20034" fmla="*/ 6381816 h 6415289"/>
                <a:gd name="connsiteX20035" fmla="*/ 5027919 w 6552172"/>
                <a:gd name="connsiteY20035" fmla="*/ 6385124 h 6415289"/>
                <a:gd name="connsiteX20036" fmla="*/ 5024039 w 6552172"/>
                <a:gd name="connsiteY20036" fmla="*/ 6351094 h 6415289"/>
                <a:gd name="connsiteX20037" fmla="*/ 5029573 w 6552172"/>
                <a:gd name="connsiteY20037" fmla="*/ 6338945 h 6415289"/>
                <a:gd name="connsiteX20038" fmla="*/ 5033071 w 6552172"/>
                <a:gd name="connsiteY20038" fmla="*/ 6345878 h 6415289"/>
                <a:gd name="connsiteX20039" fmla="*/ 5023975 w 6552172"/>
                <a:gd name="connsiteY20039" fmla="*/ 6351094 h 6415289"/>
                <a:gd name="connsiteX20040" fmla="*/ 5034598 w 6552172"/>
                <a:gd name="connsiteY20040" fmla="*/ 5954185 h 6415289"/>
                <a:gd name="connsiteX20041" fmla="*/ 5031481 w 6552172"/>
                <a:gd name="connsiteY20041" fmla="*/ 5950814 h 6415289"/>
                <a:gd name="connsiteX20042" fmla="*/ 5034598 w 6552172"/>
                <a:gd name="connsiteY20042" fmla="*/ 5949478 h 6415289"/>
                <a:gd name="connsiteX20043" fmla="*/ 5037714 w 6552172"/>
                <a:gd name="connsiteY20043" fmla="*/ 5952786 h 6415289"/>
                <a:gd name="connsiteX20044" fmla="*/ 5034280 w 6552172"/>
                <a:gd name="connsiteY20044" fmla="*/ 5954185 h 6415289"/>
                <a:gd name="connsiteX20045" fmla="*/ 5029000 w 6552172"/>
                <a:gd name="connsiteY20045" fmla="*/ 1509827 h 6415289"/>
                <a:gd name="connsiteX20046" fmla="*/ 5025438 w 6552172"/>
                <a:gd name="connsiteY20046" fmla="*/ 1494179 h 6415289"/>
                <a:gd name="connsiteX20047" fmla="*/ 5040640 w 6552172"/>
                <a:gd name="connsiteY20047" fmla="*/ 1508936 h 6415289"/>
                <a:gd name="connsiteX20048" fmla="*/ 5029000 w 6552172"/>
                <a:gd name="connsiteY20048" fmla="*/ 1509827 h 6415289"/>
                <a:gd name="connsiteX20049" fmla="*/ 5039050 w 6552172"/>
                <a:gd name="connsiteY20049" fmla="*/ 4006407 h 6415289"/>
                <a:gd name="connsiteX20050" fmla="*/ 5038669 w 6552172"/>
                <a:gd name="connsiteY20050" fmla="*/ 4001382 h 6415289"/>
                <a:gd name="connsiteX20051" fmla="*/ 5053171 w 6552172"/>
                <a:gd name="connsiteY20051" fmla="*/ 4006789 h 6415289"/>
                <a:gd name="connsiteX20052" fmla="*/ 5039050 w 6552172"/>
                <a:gd name="connsiteY20052" fmla="*/ 4006407 h 6415289"/>
                <a:gd name="connsiteX20053" fmla="*/ 5042422 w 6552172"/>
                <a:gd name="connsiteY20053" fmla="*/ 5542202 h 6415289"/>
                <a:gd name="connsiteX20054" fmla="*/ 5043821 w 6552172"/>
                <a:gd name="connsiteY20054" fmla="*/ 5537304 h 6415289"/>
                <a:gd name="connsiteX20055" fmla="*/ 5052439 w 6552172"/>
                <a:gd name="connsiteY20055" fmla="*/ 5539867 h 6415289"/>
                <a:gd name="connsiteX20056" fmla="*/ 5053171 w 6552172"/>
                <a:gd name="connsiteY20056" fmla="*/ 5542202 h 6415289"/>
                <a:gd name="connsiteX20057" fmla="*/ 5042422 w 6552172"/>
                <a:gd name="connsiteY20057" fmla="*/ 5542202 h 6415289"/>
                <a:gd name="connsiteX20058" fmla="*/ 5047319 w 6552172"/>
                <a:gd name="connsiteY20058" fmla="*/ 6057992 h 6415289"/>
                <a:gd name="connsiteX20059" fmla="*/ 5042294 w 6552172"/>
                <a:gd name="connsiteY20059" fmla="*/ 6054875 h 6415289"/>
                <a:gd name="connsiteX20060" fmla="*/ 5043503 w 6552172"/>
                <a:gd name="connsiteY20060" fmla="*/ 6051695 h 6415289"/>
                <a:gd name="connsiteX20061" fmla="*/ 5048464 w 6552172"/>
                <a:gd name="connsiteY20061" fmla="*/ 6054875 h 6415289"/>
                <a:gd name="connsiteX20062" fmla="*/ 5047319 w 6552172"/>
                <a:gd name="connsiteY20062" fmla="*/ 6057992 h 6415289"/>
                <a:gd name="connsiteX20063" fmla="*/ 5040958 w 6552172"/>
                <a:gd name="connsiteY20063" fmla="*/ 6092404 h 6415289"/>
                <a:gd name="connsiteX20064" fmla="*/ 5044075 w 6552172"/>
                <a:gd name="connsiteY20064" fmla="*/ 6091068 h 6415289"/>
                <a:gd name="connsiteX20065" fmla="*/ 5047192 w 6552172"/>
                <a:gd name="connsiteY20065" fmla="*/ 6094375 h 6415289"/>
                <a:gd name="connsiteX20066" fmla="*/ 5044075 w 6552172"/>
                <a:gd name="connsiteY20066" fmla="*/ 6095775 h 6415289"/>
                <a:gd name="connsiteX20067" fmla="*/ 5040640 w 6552172"/>
                <a:gd name="connsiteY20067" fmla="*/ 6092594 h 6415289"/>
                <a:gd name="connsiteX20068" fmla="*/ 5040640 w 6552172"/>
                <a:gd name="connsiteY20068" fmla="*/ 6092404 h 6415289"/>
                <a:gd name="connsiteX20069" fmla="*/ 5045475 w 6552172"/>
                <a:gd name="connsiteY20069" fmla="*/ 6149268 h 6415289"/>
                <a:gd name="connsiteX20070" fmla="*/ 5042549 w 6552172"/>
                <a:gd name="connsiteY20070" fmla="*/ 6146088 h 6415289"/>
                <a:gd name="connsiteX20071" fmla="*/ 5047001 w 6552172"/>
                <a:gd name="connsiteY20071" fmla="*/ 6142844 h 6415289"/>
                <a:gd name="connsiteX20072" fmla="*/ 5049927 w 6552172"/>
                <a:gd name="connsiteY20072" fmla="*/ 6145961 h 6415289"/>
                <a:gd name="connsiteX20073" fmla="*/ 5045220 w 6552172"/>
                <a:gd name="connsiteY20073" fmla="*/ 6149205 h 6415289"/>
                <a:gd name="connsiteX20074" fmla="*/ 5058196 w 6552172"/>
                <a:gd name="connsiteY20074" fmla="*/ 6184061 h 6415289"/>
                <a:gd name="connsiteX20075" fmla="*/ 5053680 w 6552172"/>
                <a:gd name="connsiteY20075" fmla="*/ 6186987 h 6415289"/>
                <a:gd name="connsiteX20076" fmla="*/ 5050499 w 6552172"/>
                <a:gd name="connsiteY20076" fmla="*/ 6179164 h 6415289"/>
                <a:gd name="connsiteX20077" fmla="*/ 5057687 w 6552172"/>
                <a:gd name="connsiteY20077" fmla="*/ 6184061 h 6415289"/>
                <a:gd name="connsiteX20078" fmla="*/ 5061440 w 6552172"/>
                <a:gd name="connsiteY20078" fmla="*/ 5938474 h 6415289"/>
                <a:gd name="connsiteX20079" fmla="*/ 5056733 w 6552172"/>
                <a:gd name="connsiteY20079" fmla="*/ 5935294 h 6415289"/>
                <a:gd name="connsiteX20080" fmla="*/ 5061440 w 6552172"/>
                <a:gd name="connsiteY20080" fmla="*/ 5932177 h 6415289"/>
                <a:gd name="connsiteX20081" fmla="*/ 5066083 w 6552172"/>
                <a:gd name="connsiteY20081" fmla="*/ 5935294 h 6415289"/>
                <a:gd name="connsiteX20082" fmla="*/ 5060931 w 6552172"/>
                <a:gd name="connsiteY20082" fmla="*/ 5938474 h 6415289"/>
                <a:gd name="connsiteX20083" fmla="*/ 5085165 w 6552172"/>
                <a:gd name="connsiteY20083" fmla="*/ 6379717 h 6415289"/>
                <a:gd name="connsiteX20084" fmla="*/ 5081540 w 6552172"/>
                <a:gd name="connsiteY20084" fmla="*/ 6379717 h 6415289"/>
                <a:gd name="connsiteX20085" fmla="*/ 5073017 w 6552172"/>
                <a:gd name="connsiteY20085" fmla="*/ 6375137 h 6415289"/>
                <a:gd name="connsiteX20086" fmla="*/ 5065193 w 6552172"/>
                <a:gd name="connsiteY20086" fmla="*/ 6371003 h 6415289"/>
                <a:gd name="connsiteX20087" fmla="*/ 5084656 w 6552172"/>
                <a:gd name="connsiteY20087" fmla="*/ 6371003 h 6415289"/>
                <a:gd name="connsiteX20088" fmla="*/ 5084656 w 6552172"/>
                <a:gd name="connsiteY20088" fmla="*/ 6371003 h 6415289"/>
                <a:gd name="connsiteX20089" fmla="*/ 5084656 w 6552172"/>
                <a:gd name="connsiteY20089" fmla="*/ 6379717 h 6415289"/>
                <a:gd name="connsiteX20090" fmla="*/ 5107682 w 6552172"/>
                <a:gd name="connsiteY20090" fmla="*/ 6299954 h 6415289"/>
                <a:gd name="connsiteX20091" fmla="*/ 5087773 w 6552172"/>
                <a:gd name="connsiteY20091" fmla="*/ 6303452 h 6415289"/>
                <a:gd name="connsiteX20092" fmla="*/ 5093053 w 6552172"/>
                <a:gd name="connsiteY20092" fmla="*/ 6300272 h 6415289"/>
                <a:gd name="connsiteX20093" fmla="*/ 5108509 w 6552172"/>
                <a:gd name="connsiteY20093" fmla="*/ 6290222 h 6415289"/>
                <a:gd name="connsiteX20094" fmla="*/ 5118750 w 6552172"/>
                <a:gd name="connsiteY20094" fmla="*/ 6286723 h 6415289"/>
                <a:gd name="connsiteX20095" fmla="*/ 5107174 w 6552172"/>
                <a:gd name="connsiteY20095" fmla="*/ 6299954 h 6415289"/>
                <a:gd name="connsiteX20096" fmla="*/ 5118750 w 6552172"/>
                <a:gd name="connsiteY20096" fmla="*/ 4764859 h 6415289"/>
                <a:gd name="connsiteX20097" fmla="*/ 5112389 w 6552172"/>
                <a:gd name="connsiteY20097" fmla="*/ 4761742 h 6415289"/>
                <a:gd name="connsiteX20098" fmla="*/ 5118750 w 6552172"/>
                <a:gd name="connsiteY20098" fmla="*/ 4758562 h 6415289"/>
                <a:gd name="connsiteX20099" fmla="*/ 5125111 w 6552172"/>
                <a:gd name="connsiteY20099" fmla="*/ 4761742 h 6415289"/>
                <a:gd name="connsiteX20100" fmla="*/ 5118241 w 6552172"/>
                <a:gd name="connsiteY20100" fmla="*/ 4764859 h 6415289"/>
                <a:gd name="connsiteX20101" fmla="*/ 5126510 w 6552172"/>
                <a:gd name="connsiteY20101" fmla="*/ 1093136 h 6415289"/>
                <a:gd name="connsiteX20102" fmla="*/ 5122375 w 6552172"/>
                <a:gd name="connsiteY20102" fmla="*/ 1089956 h 6415289"/>
                <a:gd name="connsiteX20103" fmla="*/ 5126510 w 6552172"/>
                <a:gd name="connsiteY20103" fmla="*/ 1086839 h 6415289"/>
                <a:gd name="connsiteX20104" fmla="*/ 5130645 w 6552172"/>
                <a:gd name="connsiteY20104" fmla="*/ 1089956 h 6415289"/>
                <a:gd name="connsiteX20105" fmla="*/ 5126001 w 6552172"/>
                <a:gd name="connsiteY20105" fmla="*/ 1093136 h 6415289"/>
                <a:gd name="connsiteX20106" fmla="*/ 5133507 w 6552172"/>
                <a:gd name="connsiteY20106" fmla="*/ 1197516 h 6415289"/>
                <a:gd name="connsiteX20107" fmla="*/ 5138150 w 6552172"/>
                <a:gd name="connsiteY20107" fmla="*/ 1201714 h 6415289"/>
                <a:gd name="connsiteX20108" fmla="*/ 5130008 w 6552172"/>
                <a:gd name="connsiteY20108" fmla="*/ 1201714 h 6415289"/>
                <a:gd name="connsiteX20109" fmla="*/ 5132998 w 6552172"/>
                <a:gd name="connsiteY20109" fmla="*/ 1197516 h 6415289"/>
                <a:gd name="connsiteX20110" fmla="*/ 5131153 w 6552172"/>
                <a:gd name="connsiteY20110" fmla="*/ 5685509 h 6415289"/>
                <a:gd name="connsiteX20111" fmla="*/ 5141649 w 6552172"/>
                <a:gd name="connsiteY20111" fmla="*/ 5679593 h 6415289"/>
                <a:gd name="connsiteX20112" fmla="*/ 5140058 w 6552172"/>
                <a:gd name="connsiteY20112" fmla="*/ 5685954 h 6415289"/>
                <a:gd name="connsiteX20113" fmla="*/ 5130645 w 6552172"/>
                <a:gd name="connsiteY20113" fmla="*/ 5685509 h 6415289"/>
                <a:gd name="connsiteX20114" fmla="*/ 5152907 w 6552172"/>
                <a:gd name="connsiteY20114" fmla="*/ 6317509 h 6415289"/>
                <a:gd name="connsiteX20115" fmla="*/ 5141076 w 6552172"/>
                <a:gd name="connsiteY20115" fmla="*/ 6318527 h 6415289"/>
                <a:gd name="connsiteX20116" fmla="*/ 5144829 w 6552172"/>
                <a:gd name="connsiteY20116" fmla="*/ 6307968 h 6415289"/>
                <a:gd name="connsiteX20117" fmla="*/ 5152398 w 6552172"/>
                <a:gd name="connsiteY20117" fmla="*/ 6317509 h 6415289"/>
                <a:gd name="connsiteX20118" fmla="*/ 5157423 w 6552172"/>
                <a:gd name="connsiteY20118" fmla="*/ 6049151 h 6415289"/>
                <a:gd name="connsiteX20119" fmla="*/ 5167346 w 6552172"/>
                <a:gd name="connsiteY20119" fmla="*/ 6062508 h 6415289"/>
                <a:gd name="connsiteX20120" fmla="*/ 5162575 w 6552172"/>
                <a:gd name="connsiteY20120" fmla="*/ 6067470 h 6415289"/>
                <a:gd name="connsiteX20121" fmla="*/ 5156914 w 6552172"/>
                <a:gd name="connsiteY20121" fmla="*/ 6049151 h 6415289"/>
                <a:gd name="connsiteX20122" fmla="*/ 5164102 w 6552172"/>
                <a:gd name="connsiteY20122" fmla="*/ 6162753 h 6415289"/>
                <a:gd name="connsiteX20123" fmla="*/ 5164929 w 6552172"/>
                <a:gd name="connsiteY20123" fmla="*/ 6152385 h 6415289"/>
                <a:gd name="connsiteX20124" fmla="*/ 5169445 w 6552172"/>
                <a:gd name="connsiteY20124" fmla="*/ 6157028 h 6415289"/>
                <a:gd name="connsiteX20125" fmla="*/ 5163593 w 6552172"/>
                <a:gd name="connsiteY20125" fmla="*/ 6162753 h 6415289"/>
                <a:gd name="connsiteX20126" fmla="*/ 5173198 w 6552172"/>
                <a:gd name="connsiteY20126" fmla="*/ 6262553 h 6415289"/>
                <a:gd name="connsiteX20127" fmla="*/ 5169890 w 6552172"/>
                <a:gd name="connsiteY20127" fmla="*/ 6259372 h 6415289"/>
                <a:gd name="connsiteX20128" fmla="*/ 5171289 w 6552172"/>
                <a:gd name="connsiteY20128" fmla="*/ 6256256 h 6415289"/>
                <a:gd name="connsiteX20129" fmla="*/ 5174533 w 6552172"/>
                <a:gd name="connsiteY20129" fmla="*/ 6259372 h 6415289"/>
                <a:gd name="connsiteX20130" fmla="*/ 5174533 w 6552172"/>
                <a:gd name="connsiteY20130" fmla="*/ 6259372 h 6415289"/>
                <a:gd name="connsiteX20131" fmla="*/ 5172689 w 6552172"/>
                <a:gd name="connsiteY20131" fmla="*/ 6262553 h 6415289"/>
                <a:gd name="connsiteX20132" fmla="*/ 5177650 w 6552172"/>
                <a:gd name="connsiteY20132" fmla="*/ 6070586 h 6415289"/>
                <a:gd name="connsiteX20133" fmla="*/ 5174406 w 6552172"/>
                <a:gd name="connsiteY20133" fmla="*/ 6067470 h 6415289"/>
                <a:gd name="connsiteX20134" fmla="*/ 5177523 w 6552172"/>
                <a:gd name="connsiteY20134" fmla="*/ 6064226 h 6415289"/>
                <a:gd name="connsiteX20135" fmla="*/ 5180767 w 6552172"/>
                <a:gd name="connsiteY20135" fmla="*/ 6067342 h 6415289"/>
                <a:gd name="connsiteX20136" fmla="*/ 5180767 w 6552172"/>
                <a:gd name="connsiteY20136" fmla="*/ 6067470 h 6415289"/>
                <a:gd name="connsiteX20137" fmla="*/ 5177695 w 6552172"/>
                <a:gd name="connsiteY20137" fmla="*/ 6070624 h 6415289"/>
                <a:gd name="connsiteX20138" fmla="*/ 5177142 w 6552172"/>
                <a:gd name="connsiteY20138" fmla="*/ 6070586 h 6415289"/>
                <a:gd name="connsiteX20139" fmla="*/ 5184011 w 6552172"/>
                <a:gd name="connsiteY20139" fmla="*/ 5510844 h 6415289"/>
                <a:gd name="connsiteX20140" fmla="*/ 5187128 w 6552172"/>
                <a:gd name="connsiteY20140" fmla="*/ 5517204 h 6415289"/>
                <a:gd name="connsiteX20141" fmla="*/ 5184011 w 6552172"/>
                <a:gd name="connsiteY20141" fmla="*/ 5523565 h 6415289"/>
                <a:gd name="connsiteX20142" fmla="*/ 5180958 w 6552172"/>
                <a:gd name="connsiteY20142" fmla="*/ 5517204 h 6415289"/>
                <a:gd name="connsiteX20143" fmla="*/ 5183311 w 6552172"/>
                <a:gd name="connsiteY20143" fmla="*/ 5510526 h 6415289"/>
                <a:gd name="connsiteX20144" fmla="*/ 5181467 w 6552172"/>
                <a:gd name="connsiteY20144" fmla="*/ 5658730 h 6415289"/>
                <a:gd name="connsiteX20145" fmla="*/ 5186873 w 6552172"/>
                <a:gd name="connsiteY20145" fmla="*/ 5655868 h 6415289"/>
                <a:gd name="connsiteX20146" fmla="*/ 5189736 w 6552172"/>
                <a:gd name="connsiteY20146" fmla="*/ 5658730 h 6415289"/>
                <a:gd name="connsiteX20147" fmla="*/ 5185601 w 6552172"/>
                <a:gd name="connsiteY20147" fmla="*/ 5661911 h 6415289"/>
                <a:gd name="connsiteX20148" fmla="*/ 5180576 w 6552172"/>
                <a:gd name="connsiteY20148" fmla="*/ 5658412 h 6415289"/>
                <a:gd name="connsiteX20149" fmla="*/ 5193234 w 6552172"/>
                <a:gd name="connsiteY20149" fmla="*/ 6014294 h 6415289"/>
                <a:gd name="connsiteX20150" fmla="*/ 5188082 w 6552172"/>
                <a:gd name="connsiteY20150" fmla="*/ 6002781 h 6415289"/>
                <a:gd name="connsiteX20151" fmla="*/ 5196414 w 6552172"/>
                <a:gd name="connsiteY20151" fmla="*/ 6009714 h 6415289"/>
                <a:gd name="connsiteX20152" fmla="*/ 5192534 w 6552172"/>
                <a:gd name="connsiteY20152" fmla="*/ 6013976 h 6415289"/>
                <a:gd name="connsiteX20153" fmla="*/ 5190245 w 6552172"/>
                <a:gd name="connsiteY20153" fmla="*/ 5671324 h 6415289"/>
                <a:gd name="connsiteX20154" fmla="*/ 5183884 w 6552172"/>
                <a:gd name="connsiteY20154" fmla="*/ 5668208 h 6415289"/>
                <a:gd name="connsiteX20155" fmla="*/ 5190245 w 6552172"/>
                <a:gd name="connsiteY20155" fmla="*/ 5665027 h 6415289"/>
                <a:gd name="connsiteX20156" fmla="*/ 5196605 w 6552172"/>
                <a:gd name="connsiteY20156" fmla="*/ 5668208 h 6415289"/>
                <a:gd name="connsiteX20157" fmla="*/ 5189545 w 6552172"/>
                <a:gd name="connsiteY20157" fmla="*/ 5671006 h 6415289"/>
                <a:gd name="connsiteX20158" fmla="*/ 5193361 w 6552172"/>
                <a:gd name="connsiteY20158" fmla="*/ 5438522 h 6415289"/>
                <a:gd name="connsiteX20159" fmla="*/ 5190245 w 6552172"/>
                <a:gd name="connsiteY20159" fmla="*/ 5435342 h 6415289"/>
                <a:gd name="connsiteX20160" fmla="*/ 5193425 w 6552172"/>
                <a:gd name="connsiteY20160" fmla="*/ 5432162 h 6415289"/>
                <a:gd name="connsiteX20161" fmla="*/ 5196605 w 6552172"/>
                <a:gd name="connsiteY20161" fmla="*/ 5435342 h 6415289"/>
                <a:gd name="connsiteX20162" fmla="*/ 5193209 w 6552172"/>
                <a:gd name="connsiteY20162" fmla="*/ 5438293 h 6415289"/>
                <a:gd name="connsiteX20163" fmla="*/ 5192662 w 6552172"/>
                <a:gd name="connsiteY20163" fmla="*/ 5438204 h 6415289"/>
                <a:gd name="connsiteX20164" fmla="*/ 5191262 w 6552172"/>
                <a:gd name="connsiteY20164" fmla="*/ 5153244 h 6415289"/>
                <a:gd name="connsiteX20165" fmla="*/ 5199531 w 6552172"/>
                <a:gd name="connsiteY20165" fmla="*/ 5158651 h 6415289"/>
                <a:gd name="connsiteX20166" fmla="*/ 5196605 w 6552172"/>
                <a:gd name="connsiteY20166" fmla="*/ 5161640 h 6415289"/>
                <a:gd name="connsiteX20167" fmla="*/ 5190563 w 6552172"/>
                <a:gd name="connsiteY20167" fmla="*/ 5152926 h 6415289"/>
                <a:gd name="connsiteX20168" fmla="*/ 5241257 w 6552172"/>
                <a:gd name="connsiteY20168" fmla="*/ 6376537 h 6415289"/>
                <a:gd name="connsiteX20169" fmla="*/ 5244501 w 6552172"/>
                <a:gd name="connsiteY20169" fmla="*/ 6382388 h 6415289"/>
                <a:gd name="connsiteX20170" fmla="*/ 5248381 w 6552172"/>
                <a:gd name="connsiteY20170" fmla="*/ 6386332 h 6415289"/>
                <a:gd name="connsiteX20171" fmla="*/ 5233815 w 6552172"/>
                <a:gd name="connsiteY20171" fmla="*/ 6388940 h 6415289"/>
                <a:gd name="connsiteX20172" fmla="*/ 5233179 w 6552172"/>
                <a:gd name="connsiteY20172" fmla="*/ 6381371 h 6415289"/>
                <a:gd name="connsiteX20173" fmla="*/ 5234960 w 6552172"/>
                <a:gd name="connsiteY20173" fmla="*/ 6368649 h 6415289"/>
                <a:gd name="connsiteX20174" fmla="*/ 5236041 w 6552172"/>
                <a:gd name="connsiteY20174" fmla="*/ 6360508 h 6415289"/>
                <a:gd name="connsiteX20175" fmla="*/ 5240558 w 6552172"/>
                <a:gd name="connsiteY20175" fmla="*/ 6376219 h 6415289"/>
                <a:gd name="connsiteX20176" fmla="*/ 5237505 w 6552172"/>
                <a:gd name="connsiteY20176" fmla="*/ 6306569 h 6415289"/>
                <a:gd name="connsiteX20177" fmla="*/ 5230508 w 6552172"/>
                <a:gd name="connsiteY20177" fmla="*/ 6315728 h 6415289"/>
                <a:gd name="connsiteX20178" fmla="*/ 5221984 w 6552172"/>
                <a:gd name="connsiteY20178" fmla="*/ 6319418 h 6415289"/>
                <a:gd name="connsiteX20179" fmla="*/ 5205128 w 6552172"/>
                <a:gd name="connsiteY20179" fmla="*/ 6325206 h 6415289"/>
                <a:gd name="connsiteX20180" fmla="*/ 5208372 w 6552172"/>
                <a:gd name="connsiteY20180" fmla="*/ 6330930 h 6415289"/>
                <a:gd name="connsiteX20181" fmla="*/ 5216387 w 6552172"/>
                <a:gd name="connsiteY20181" fmla="*/ 6342380 h 6415289"/>
                <a:gd name="connsiteX20182" fmla="*/ 5222748 w 6552172"/>
                <a:gd name="connsiteY20182" fmla="*/ 6358409 h 6415289"/>
                <a:gd name="connsiteX20183" fmla="*/ 5218359 w 6552172"/>
                <a:gd name="connsiteY20183" fmla="*/ 6369476 h 6415289"/>
                <a:gd name="connsiteX20184" fmla="*/ 5205955 w 6552172"/>
                <a:gd name="connsiteY20184" fmla="*/ 6350394 h 6415289"/>
                <a:gd name="connsiteX20185" fmla="*/ 5200931 w 6552172"/>
                <a:gd name="connsiteY20185" fmla="*/ 6339263 h 6415289"/>
                <a:gd name="connsiteX20186" fmla="*/ 5207291 w 6552172"/>
                <a:gd name="connsiteY20186" fmla="*/ 6315792 h 6415289"/>
                <a:gd name="connsiteX20187" fmla="*/ 5217977 w 6552172"/>
                <a:gd name="connsiteY20187" fmla="*/ 6309876 h 6415289"/>
                <a:gd name="connsiteX20188" fmla="*/ 5242339 w 6552172"/>
                <a:gd name="connsiteY20188" fmla="*/ 6298300 h 6415289"/>
                <a:gd name="connsiteX20189" fmla="*/ 5236805 w 6552172"/>
                <a:gd name="connsiteY20189" fmla="*/ 6306569 h 6415289"/>
                <a:gd name="connsiteX20190" fmla="*/ 5259258 w 6552172"/>
                <a:gd name="connsiteY20190" fmla="*/ 6252312 h 6415289"/>
                <a:gd name="connsiteX20191" fmla="*/ 5244374 w 6552172"/>
                <a:gd name="connsiteY20191" fmla="*/ 6252884 h 6415289"/>
                <a:gd name="connsiteX20192" fmla="*/ 5238014 w 6552172"/>
                <a:gd name="connsiteY20192" fmla="*/ 6251230 h 6415289"/>
                <a:gd name="connsiteX20193" fmla="*/ 5233688 w 6552172"/>
                <a:gd name="connsiteY20193" fmla="*/ 6250467 h 6415289"/>
                <a:gd name="connsiteX20194" fmla="*/ 5249463 w 6552172"/>
                <a:gd name="connsiteY20194" fmla="*/ 6240545 h 6415289"/>
                <a:gd name="connsiteX20195" fmla="*/ 5258559 w 6552172"/>
                <a:gd name="connsiteY20195" fmla="*/ 6252312 h 6415289"/>
                <a:gd name="connsiteX20196" fmla="*/ 5246091 w 6552172"/>
                <a:gd name="connsiteY20196" fmla="*/ 5671134 h 6415289"/>
                <a:gd name="connsiteX20197" fmla="*/ 5249653 w 6552172"/>
                <a:gd name="connsiteY20197" fmla="*/ 5661338 h 6415289"/>
                <a:gd name="connsiteX20198" fmla="*/ 5260276 w 6552172"/>
                <a:gd name="connsiteY20198" fmla="*/ 5663055 h 6415289"/>
                <a:gd name="connsiteX20199" fmla="*/ 5262566 w 6552172"/>
                <a:gd name="connsiteY20199" fmla="*/ 5672914 h 6415289"/>
                <a:gd name="connsiteX20200" fmla="*/ 5245392 w 6552172"/>
                <a:gd name="connsiteY20200" fmla="*/ 5671134 h 6415289"/>
                <a:gd name="connsiteX20201" fmla="*/ 5261548 w 6552172"/>
                <a:gd name="connsiteY20201" fmla="*/ 6020082 h 6415289"/>
                <a:gd name="connsiteX20202" fmla="*/ 5264601 w 6552172"/>
                <a:gd name="connsiteY20202" fmla="*/ 6018683 h 6415289"/>
                <a:gd name="connsiteX20203" fmla="*/ 5267718 w 6552172"/>
                <a:gd name="connsiteY20203" fmla="*/ 6021990 h 6415289"/>
                <a:gd name="connsiteX20204" fmla="*/ 5264601 w 6552172"/>
                <a:gd name="connsiteY20204" fmla="*/ 6023390 h 6415289"/>
                <a:gd name="connsiteX20205" fmla="*/ 5260886 w 6552172"/>
                <a:gd name="connsiteY20205" fmla="*/ 6020699 h 6415289"/>
                <a:gd name="connsiteX20206" fmla="*/ 5260848 w 6552172"/>
                <a:gd name="connsiteY20206" fmla="*/ 6020082 h 6415289"/>
                <a:gd name="connsiteX20207" fmla="*/ 5282348 w 6552172"/>
                <a:gd name="connsiteY20207" fmla="*/ 6210586 h 6415289"/>
                <a:gd name="connsiteX20208" fmla="*/ 5266255 w 6552172"/>
                <a:gd name="connsiteY20208" fmla="*/ 6219618 h 6415289"/>
                <a:gd name="connsiteX20209" fmla="*/ 5267145 w 6552172"/>
                <a:gd name="connsiteY20209" fmla="*/ 6210586 h 6415289"/>
                <a:gd name="connsiteX20210" fmla="*/ 5275669 w 6552172"/>
                <a:gd name="connsiteY20210" fmla="*/ 6209250 h 6415289"/>
                <a:gd name="connsiteX20211" fmla="*/ 5274142 w 6552172"/>
                <a:gd name="connsiteY20211" fmla="*/ 6203970 h 6415289"/>
                <a:gd name="connsiteX20212" fmla="*/ 5273061 w 6552172"/>
                <a:gd name="connsiteY20212" fmla="*/ 6193284 h 6415289"/>
                <a:gd name="connsiteX20213" fmla="*/ 5281012 w 6552172"/>
                <a:gd name="connsiteY20213" fmla="*/ 6187814 h 6415289"/>
                <a:gd name="connsiteX20214" fmla="*/ 5287372 w 6552172"/>
                <a:gd name="connsiteY20214" fmla="*/ 6190104 h 6415289"/>
                <a:gd name="connsiteX20215" fmla="*/ 5289154 w 6552172"/>
                <a:gd name="connsiteY20215" fmla="*/ 6199582 h 6415289"/>
                <a:gd name="connsiteX20216" fmla="*/ 5282348 w 6552172"/>
                <a:gd name="connsiteY20216" fmla="*/ 6210586 h 6415289"/>
                <a:gd name="connsiteX20217" fmla="*/ 5294560 w 6552172"/>
                <a:gd name="connsiteY20217" fmla="*/ 6227823 h 6415289"/>
                <a:gd name="connsiteX20218" fmla="*/ 5288836 w 6552172"/>
                <a:gd name="connsiteY20218" fmla="*/ 6222035 h 6415289"/>
                <a:gd name="connsiteX20219" fmla="*/ 5292270 w 6552172"/>
                <a:gd name="connsiteY20219" fmla="*/ 6217519 h 6415289"/>
                <a:gd name="connsiteX20220" fmla="*/ 5294433 w 6552172"/>
                <a:gd name="connsiteY20220" fmla="*/ 6227823 h 6415289"/>
                <a:gd name="connsiteX20221" fmla="*/ 5285782 w 6552172"/>
                <a:gd name="connsiteY20221" fmla="*/ 4287805 h 6415289"/>
                <a:gd name="connsiteX20222" fmla="*/ 5303593 w 6552172"/>
                <a:gd name="connsiteY20222" fmla="*/ 4288823 h 6415289"/>
                <a:gd name="connsiteX20223" fmla="*/ 5295323 w 6552172"/>
                <a:gd name="connsiteY20223" fmla="*/ 4292703 h 6415289"/>
                <a:gd name="connsiteX20224" fmla="*/ 5285655 w 6552172"/>
                <a:gd name="connsiteY20224" fmla="*/ 4287996 h 6415289"/>
                <a:gd name="connsiteX20225" fmla="*/ 5298122 w 6552172"/>
                <a:gd name="connsiteY20225" fmla="*/ 6089032 h 6415289"/>
                <a:gd name="connsiteX20226" fmla="*/ 5306964 w 6552172"/>
                <a:gd name="connsiteY20226" fmla="*/ 6090304 h 6415289"/>
                <a:gd name="connsiteX20227" fmla="*/ 5303020 w 6552172"/>
                <a:gd name="connsiteY20227" fmla="*/ 6095584 h 6415289"/>
                <a:gd name="connsiteX20228" fmla="*/ 5297995 w 6552172"/>
                <a:gd name="connsiteY20228" fmla="*/ 6089223 h 6415289"/>
                <a:gd name="connsiteX20229" fmla="*/ 5303211 w 6552172"/>
                <a:gd name="connsiteY20229" fmla="*/ 6200854 h 6415289"/>
                <a:gd name="connsiteX20230" fmla="*/ 5306709 w 6552172"/>
                <a:gd name="connsiteY20230" fmla="*/ 6196846 h 6415289"/>
                <a:gd name="connsiteX20231" fmla="*/ 5311289 w 6552172"/>
                <a:gd name="connsiteY20231" fmla="*/ 6200981 h 6415289"/>
                <a:gd name="connsiteX20232" fmla="*/ 5303084 w 6552172"/>
                <a:gd name="connsiteY20232" fmla="*/ 6201045 h 6415289"/>
                <a:gd name="connsiteX20233" fmla="*/ 5311925 w 6552172"/>
                <a:gd name="connsiteY20233" fmla="*/ 5988597 h 6415289"/>
                <a:gd name="connsiteX20234" fmla="*/ 5309063 w 6552172"/>
                <a:gd name="connsiteY20234" fmla="*/ 5985416 h 6415289"/>
                <a:gd name="connsiteX20235" fmla="*/ 5316759 w 6552172"/>
                <a:gd name="connsiteY20235" fmla="*/ 5987198 h 6415289"/>
                <a:gd name="connsiteX20236" fmla="*/ 5311798 w 6552172"/>
                <a:gd name="connsiteY20236" fmla="*/ 5988788 h 6415289"/>
                <a:gd name="connsiteX20237" fmla="*/ 5322929 w 6552172"/>
                <a:gd name="connsiteY20237" fmla="*/ 6347277 h 6415289"/>
                <a:gd name="connsiteX20238" fmla="*/ 5319685 w 6552172"/>
                <a:gd name="connsiteY20238" fmla="*/ 6344161 h 6415289"/>
                <a:gd name="connsiteX20239" fmla="*/ 5322802 w 6552172"/>
                <a:gd name="connsiteY20239" fmla="*/ 6340917 h 6415289"/>
                <a:gd name="connsiteX20240" fmla="*/ 5326046 w 6552172"/>
                <a:gd name="connsiteY20240" fmla="*/ 6344033 h 6415289"/>
                <a:gd name="connsiteX20241" fmla="*/ 5326046 w 6552172"/>
                <a:gd name="connsiteY20241" fmla="*/ 6344161 h 6415289"/>
                <a:gd name="connsiteX20242" fmla="*/ 5322999 w 6552172"/>
                <a:gd name="connsiteY20242" fmla="*/ 6347468 h 6415289"/>
                <a:gd name="connsiteX20243" fmla="*/ 5322802 w 6552172"/>
                <a:gd name="connsiteY20243" fmla="*/ 6347468 h 6415289"/>
                <a:gd name="connsiteX20244" fmla="*/ 5329290 w 6552172"/>
                <a:gd name="connsiteY20244" fmla="*/ 5922318 h 6415289"/>
                <a:gd name="connsiteX20245" fmla="*/ 5307918 w 6552172"/>
                <a:gd name="connsiteY20245" fmla="*/ 5923463 h 6415289"/>
                <a:gd name="connsiteX20246" fmla="*/ 5305246 w 6552172"/>
                <a:gd name="connsiteY20246" fmla="*/ 5916212 h 6415289"/>
                <a:gd name="connsiteX20247" fmla="*/ 5311607 w 6552172"/>
                <a:gd name="connsiteY20247" fmla="*/ 5911505 h 6415289"/>
                <a:gd name="connsiteX20248" fmla="*/ 5330689 w 6552172"/>
                <a:gd name="connsiteY20248" fmla="*/ 5912841 h 6415289"/>
                <a:gd name="connsiteX20249" fmla="*/ 5329480 w 6552172"/>
                <a:gd name="connsiteY20249" fmla="*/ 5922509 h 6415289"/>
                <a:gd name="connsiteX20250" fmla="*/ 5341248 w 6552172"/>
                <a:gd name="connsiteY20250" fmla="*/ 5556768 h 6415289"/>
                <a:gd name="connsiteX20251" fmla="*/ 5329608 w 6552172"/>
                <a:gd name="connsiteY20251" fmla="*/ 5551361 h 6415289"/>
                <a:gd name="connsiteX20252" fmla="*/ 5331897 w 6552172"/>
                <a:gd name="connsiteY20252" fmla="*/ 5542266 h 6415289"/>
                <a:gd name="connsiteX20253" fmla="*/ 5341248 w 6552172"/>
                <a:gd name="connsiteY20253" fmla="*/ 5550025 h 6415289"/>
                <a:gd name="connsiteX20254" fmla="*/ 5329035 w 6552172"/>
                <a:gd name="connsiteY20254" fmla="*/ 4126497 h 6415289"/>
                <a:gd name="connsiteX20255" fmla="*/ 5342902 w 6552172"/>
                <a:gd name="connsiteY20255" fmla="*/ 4116956 h 6415289"/>
                <a:gd name="connsiteX20256" fmla="*/ 5341438 w 6552172"/>
                <a:gd name="connsiteY20256" fmla="*/ 4123317 h 6415289"/>
                <a:gd name="connsiteX20257" fmla="*/ 5329035 w 6552172"/>
                <a:gd name="connsiteY20257" fmla="*/ 4126497 h 6415289"/>
                <a:gd name="connsiteX20258" fmla="*/ 5342202 w 6552172"/>
                <a:gd name="connsiteY20258" fmla="*/ 5459640 h 6415289"/>
                <a:gd name="connsiteX20259" fmla="*/ 5349199 w 6552172"/>
                <a:gd name="connsiteY20259" fmla="*/ 5455696 h 6415289"/>
                <a:gd name="connsiteX20260" fmla="*/ 5356132 w 6552172"/>
                <a:gd name="connsiteY20260" fmla="*/ 5459640 h 6415289"/>
                <a:gd name="connsiteX20261" fmla="*/ 5349199 w 6552172"/>
                <a:gd name="connsiteY20261" fmla="*/ 5463520 h 6415289"/>
                <a:gd name="connsiteX20262" fmla="*/ 5342202 w 6552172"/>
                <a:gd name="connsiteY20262" fmla="*/ 5459449 h 6415289"/>
                <a:gd name="connsiteX20263" fmla="*/ 5353842 w 6552172"/>
                <a:gd name="connsiteY20263" fmla="*/ 5705799 h 6415289"/>
                <a:gd name="connsiteX20264" fmla="*/ 5350662 w 6552172"/>
                <a:gd name="connsiteY20264" fmla="*/ 5702619 h 6415289"/>
                <a:gd name="connsiteX20265" fmla="*/ 5353842 w 6552172"/>
                <a:gd name="connsiteY20265" fmla="*/ 5699439 h 6415289"/>
                <a:gd name="connsiteX20266" fmla="*/ 5357022 w 6552172"/>
                <a:gd name="connsiteY20266" fmla="*/ 5702619 h 6415289"/>
                <a:gd name="connsiteX20267" fmla="*/ 5353842 w 6552172"/>
                <a:gd name="connsiteY20267" fmla="*/ 5705799 h 6415289"/>
                <a:gd name="connsiteX20268" fmla="*/ 5363510 w 6552172"/>
                <a:gd name="connsiteY20268" fmla="*/ 6349949 h 6415289"/>
                <a:gd name="connsiteX20269" fmla="*/ 5367772 w 6552172"/>
                <a:gd name="connsiteY20269" fmla="*/ 6341362 h 6415289"/>
                <a:gd name="connsiteX20270" fmla="*/ 5375532 w 6552172"/>
                <a:gd name="connsiteY20270" fmla="*/ 6345751 h 6415289"/>
                <a:gd name="connsiteX20271" fmla="*/ 5367963 w 6552172"/>
                <a:gd name="connsiteY20271" fmla="*/ 6351984 h 6415289"/>
                <a:gd name="connsiteX20272" fmla="*/ 5363510 w 6552172"/>
                <a:gd name="connsiteY20272" fmla="*/ 6349758 h 6415289"/>
                <a:gd name="connsiteX20273" fmla="*/ 5378649 w 6552172"/>
                <a:gd name="connsiteY20273" fmla="*/ 6317764 h 6415289"/>
                <a:gd name="connsiteX20274" fmla="*/ 5393342 w 6552172"/>
                <a:gd name="connsiteY20274" fmla="*/ 6323361 h 6415289"/>
                <a:gd name="connsiteX20275" fmla="*/ 5380621 w 6552172"/>
                <a:gd name="connsiteY20275" fmla="*/ 6326605 h 6415289"/>
                <a:gd name="connsiteX20276" fmla="*/ 5378649 w 6552172"/>
                <a:gd name="connsiteY20276" fmla="*/ 6317573 h 6415289"/>
                <a:gd name="connsiteX20277" fmla="*/ 5392706 w 6552172"/>
                <a:gd name="connsiteY20277" fmla="*/ 6388367 h 6415289"/>
                <a:gd name="connsiteX20278" fmla="*/ 5381702 w 6552172"/>
                <a:gd name="connsiteY20278" fmla="*/ 6388876 h 6415289"/>
                <a:gd name="connsiteX20279" fmla="*/ 5393342 w 6552172"/>
                <a:gd name="connsiteY20279" fmla="*/ 6383534 h 6415289"/>
                <a:gd name="connsiteX20280" fmla="*/ 5392706 w 6552172"/>
                <a:gd name="connsiteY20280" fmla="*/ 6388177 h 6415289"/>
                <a:gd name="connsiteX20281" fmla="*/ 5392706 w 6552172"/>
                <a:gd name="connsiteY20281" fmla="*/ 6195066 h 6415289"/>
                <a:gd name="connsiteX20282" fmla="*/ 5412424 w 6552172"/>
                <a:gd name="connsiteY20282" fmla="*/ 6196974 h 6415289"/>
                <a:gd name="connsiteX20283" fmla="*/ 5401675 w 6552172"/>
                <a:gd name="connsiteY20283" fmla="*/ 6199773 h 6415289"/>
                <a:gd name="connsiteX20284" fmla="*/ 5393024 w 6552172"/>
                <a:gd name="connsiteY20284" fmla="*/ 6194875 h 6415289"/>
                <a:gd name="connsiteX20285" fmla="*/ 5407717 w 6552172"/>
                <a:gd name="connsiteY20285" fmla="*/ 6338245 h 6415289"/>
                <a:gd name="connsiteX20286" fmla="*/ 5404473 w 6552172"/>
                <a:gd name="connsiteY20286" fmla="*/ 6341362 h 6415289"/>
                <a:gd name="connsiteX20287" fmla="*/ 5403137 w 6552172"/>
                <a:gd name="connsiteY20287" fmla="*/ 6338245 h 6415289"/>
                <a:gd name="connsiteX20288" fmla="*/ 5406318 w 6552172"/>
                <a:gd name="connsiteY20288" fmla="*/ 6335065 h 6415289"/>
                <a:gd name="connsiteX20289" fmla="*/ 5406382 w 6552172"/>
                <a:gd name="connsiteY20289" fmla="*/ 6335065 h 6415289"/>
                <a:gd name="connsiteX20290" fmla="*/ 5408035 w 6552172"/>
                <a:gd name="connsiteY20290" fmla="*/ 6338054 h 6415289"/>
                <a:gd name="connsiteX20291" fmla="*/ 5416432 w 6552172"/>
                <a:gd name="connsiteY20291" fmla="*/ 6238382 h 6415289"/>
                <a:gd name="connsiteX20292" fmla="*/ 5420820 w 6552172"/>
                <a:gd name="connsiteY20292" fmla="*/ 6242771 h 6415289"/>
                <a:gd name="connsiteX20293" fmla="*/ 5408735 w 6552172"/>
                <a:gd name="connsiteY20293" fmla="*/ 6257973 h 6415289"/>
                <a:gd name="connsiteX20294" fmla="*/ 5416750 w 6552172"/>
                <a:gd name="connsiteY20294" fmla="*/ 6238255 h 6415289"/>
                <a:gd name="connsiteX20295" fmla="*/ 5433287 w 6552172"/>
                <a:gd name="connsiteY20295" fmla="*/ 6370621 h 6415289"/>
                <a:gd name="connsiteX20296" fmla="*/ 5433287 w 6552172"/>
                <a:gd name="connsiteY20296" fmla="*/ 6370621 h 6415289"/>
                <a:gd name="connsiteX20297" fmla="*/ 5418594 w 6552172"/>
                <a:gd name="connsiteY20297" fmla="*/ 6358345 h 6415289"/>
                <a:gd name="connsiteX20298" fmla="*/ 5413951 w 6552172"/>
                <a:gd name="connsiteY20298" fmla="*/ 6355101 h 6415289"/>
                <a:gd name="connsiteX20299" fmla="*/ 5409308 w 6552172"/>
                <a:gd name="connsiteY20299" fmla="*/ 6352302 h 6415289"/>
                <a:gd name="connsiteX20300" fmla="*/ 5416877 w 6552172"/>
                <a:gd name="connsiteY20300" fmla="*/ 6347659 h 6415289"/>
                <a:gd name="connsiteX20301" fmla="*/ 5426545 w 6552172"/>
                <a:gd name="connsiteY20301" fmla="*/ 6344224 h 6415289"/>
                <a:gd name="connsiteX20302" fmla="*/ 5431952 w 6552172"/>
                <a:gd name="connsiteY20302" fmla="*/ 6344224 h 6415289"/>
                <a:gd name="connsiteX20303" fmla="*/ 5429471 w 6552172"/>
                <a:gd name="connsiteY20303" fmla="*/ 6351984 h 6415289"/>
                <a:gd name="connsiteX20304" fmla="*/ 5429026 w 6552172"/>
                <a:gd name="connsiteY20304" fmla="*/ 6361780 h 6415289"/>
                <a:gd name="connsiteX20305" fmla="*/ 5433606 w 6552172"/>
                <a:gd name="connsiteY20305" fmla="*/ 6370431 h 6415289"/>
                <a:gd name="connsiteX20306" fmla="*/ 5434114 w 6552172"/>
                <a:gd name="connsiteY20306" fmla="*/ 6328768 h 6415289"/>
                <a:gd name="connsiteX20307" fmla="*/ 5419357 w 6552172"/>
                <a:gd name="connsiteY20307" fmla="*/ 6327623 h 6415289"/>
                <a:gd name="connsiteX20308" fmla="*/ 5416495 w 6552172"/>
                <a:gd name="connsiteY20308" fmla="*/ 6316746 h 6415289"/>
                <a:gd name="connsiteX20309" fmla="*/ 5443401 w 6552172"/>
                <a:gd name="connsiteY20309" fmla="*/ 6326987 h 6415289"/>
                <a:gd name="connsiteX20310" fmla="*/ 5434432 w 6552172"/>
                <a:gd name="connsiteY20310" fmla="*/ 6328577 h 6415289"/>
                <a:gd name="connsiteX20311" fmla="*/ 5462865 w 6552172"/>
                <a:gd name="connsiteY20311" fmla="*/ 6403506 h 6415289"/>
                <a:gd name="connsiteX20312" fmla="*/ 5444101 w 6552172"/>
                <a:gd name="connsiteY20312" fmla="*/ 6397145 h 6415289"/>
                <a:gd name="connsiteX20313" fmla="*/ 5442574 w 6552172"/>
                <a:gd name="connsiteY20313" fmla="*/ 6379145 h 6415289"/>
                <a:gd name="connsiteX20314" fmla="*/ 5447217 w 6552172"/>
                <a:gd name="connsiteY20314" fmla="*/ 6370303 h 6415289"/>
                <a:gd name="connsiteX20315" fmla="*/ 5450716 w 6552172"/>
                <a:gd name="connsiteY20315" fmla="*/ 6383661 h 6415289"/>
                <a:gd name="connsiteX20316" fmla="*/ 5448744 w 6552172"/>
                <a:gd name="connsiteY20316" fmla="*/ 6398100 h 6415289"/>
                <a:gd name="connsiteX20317" fmla="*/ 5457204 w 6552172"/>
                <a:gd name="connsiteY20317" fmla="*/ 6394856 h 6415289"/>
                <a:gd name="connsiteX20318" fmla="*/ 5463183 w 6552172"/>
                <a:gd name="connsiteY20318" fmla="*/ 6403633 h 6415289"/>
                <a:gd name="connsiteX20319" fmla="*/ 5469225 w 6552172"/>
                <a:gd name="connsiteY20319" fmla="*/ 6369095 h 6415289"/>
                <a:gd name="connsiteX20320" fmla="*/ 5469225 w 6552172"/>
                <a:gd name="connsiteY20320" fmla="*/ 6376155 h 6415289"/>
                <a:gd name="connsiteX20321" fmla="*/ 5463882 w 6552172"/>
                <a:gd name="connsiteY20321" fmla="*/ 6374183 h 6415289"/>
                <a:gd name="connsiteX20322" fmla="*/ 5469225 w 6552172"/>
                <a:gd name="connsiteY20322" fmla="*/ 6368904 h 6415289"/>
                <a:gd name="connsiteX20323" fmla="*/ 5472978 w 6552172"/>
                <a:gd name="connsiteY20323" fmla="*/ 6331948 h 6415289"/>
                <a:gd name="connsiteX20324" fmla="*/ 5482455 w 6552172"/>
                <a:gd name="connsiteY20324" fmla="*/ 6335065 h 6415289"/>
                <a:gd name="connsiteX20325" fmla="*/ 5462292 w 6552172"/>
                <a:gd name="connsiteY20325" fmla="*/ 6331948 h 6415289"/>
                <a:gd name="connsiteX20326" fmla="*/ 5462674 w 6552172"/>
                <a:gd name="connsiteY20326" fmla="*/ 6310258 h 6415289"/>
                <a:gd name="connsiteX20327" fmla="*/ 5460893 w 6552172"/>
                <a:gd name="connsiteY20327" fmla="*/ 6297537 h 6415289"/>
                <a:gd name="connsiteX20328" fmla="*/ 5455550 w 6552172"/>
                <a:gd name="connsiteY20328" fmla="*/ 6284815 h 6415289"/>
                <a:gd name="connsiteX20329" fmla="*/ 5461465 w 6552172"/>
                <a:gd name="connsiteY20329" fmla="*/ 6270313 h 6415289"/>
                <a:gd name="connsiteX20330" fmla="*/ 5468526 w 6552172"/>
                <a:gd name="connsiteY20330" fmla="*/ 6265542 h 6415289"/>
                <a:gd name="connsiteX20331" fmla="*/ 5471770 w 6552172"/>
                <a:gd name="connsiteY20331" fmla="*/ 6264588 h 6415289"/>
                <a:gd name="connsiteX20332" fmla="*/ 5471261 w 6552172"/>
                <a:gd name="connsiteY20332" fmla="*/ 6270949 h 6415289"/>
                <a:gd name="connsiteX20333" fmla="*/ 5471261 w 6552172"/>
                <a:gd name="connsiteY20333" fmla="*/ 6279027 h 6415289"/>
                <a:gd name="connsiteX20334" fmla="*/ 5471706 w 6552172"/>
                <a:gd name="connsiteY20334" fmla="*/ 6288123 h 6415289"/>
                <a:gd name="connsiteX20335" fmla="*/ 5471706 w 6552172"/>
                <a:gd name="connsiteY20335" fmla="*/ 6295692 h 6415289"/>
                <a:gd name="connsiteX20336" fmla="*/ 5474759 w 6552172"/>
                <a:gd name="connsiteY20336" fmla="*/ 6305869 h 6415289"/>
                <a:gd name="connsiteX20337" fmla="*/ 5479912 w 6552172"/>
                <a:gd name="connsiteY20337" fmla="*/ 6319863 h 6415289"/>
                <a:gd name="connsiteX20338" fmla="*/ 5475268 w 6552172"/>
                <a:gd name="connsiteY20338" fmla="*/ 6325587 h 6415289"/>
                <a:gd name="connsiteX20339" fmla="*/ 5465472 w 6552172"/>
                <a:gd name="connsiteY20339" fmla="*/ 6328704 h 6415289"/>
                <a:gd name="connsiteX20340" fmla="*/ 5473169 w 6552172"/>
                <a:gd name="connsiteY20340" fmla="*/ 6331757 h 6415289"/>
                <a:gd name="connsiteX20341" fmla="*/ 5490216 w 6552172"/>
                <a:gd name="connsiteY20341" fmla="*/ 6196656 h 6415289"/>
                <a:gd name="connsiteX20342" fmla="*/ 5487036 w 6552172"/>
                <a:gd name="connsiteY20342" fmla="*/ 6190518 h 6415289"/>
                <a:gd name="connsiteX20343" fmla="*/ 5493142 w 6552172"/>
                <a:gd name="connsiteY20343" fmla="*/ 6187305 h 6415289"/>
                <a:gd name="connsiteX20344" fmla="*/ 5496577 w 6552172"/>
                <a:gd name="connsiteY20344" fmla="*/ 6191885 h 6415289"/>
                <a:gd name="connsiteX20345" fmla="*/ 5490216 w 6552172"/>
                <a:gd name="connsiteY20345" fmla="*/ 6196465 h 6415289"/>
                <a:gd name="connsiteX20346" fmla="*/ 5490216 w 6552172"/>
                <a:gd name="connsiteY20346" fmla="*/ 6196465 h 6415289"/>
                <a:gd name="connsiteX20347" fmla="*/ 5496577 w 6552172"/>
                <a:gd name="connsiteY20347" fmla="*/ 5438395 h 6415289"/>
                <a:gd name="connsiteX20348" fmla="*/ 5493523 w 6552172"/>
                <a:gd name="connsiteY20348" fmla="*/ 5435215 h 6415289"/>
                <a:gd name="connsiteX20349" fmla="*/ 5496703 w 6552172"/>
                <a:gd name="connsiteY20349" fmla="*/ 5432034 h 6415289"/>
                <a:gd name="connsiteX20350" fmla="*/ 5499884 w 6552172"/>
                <a:gd name="connsiteY20350" fmla="*/ 5435215 h 6415289"/>
                <a:gd name="connsiteX20351" fmla="*/ 5496513 w 6552172"/>
                <a:gd name="connsiteY20351" fmla="*/ 5438217 h 6415289"/>
                <a:gd name="connsiteX20352" fmla="*/ 5496386 w 6552172"/>
                <a:gd name="connsiteY20352" fmla="*/ 5438204 h 6415289"/>
                <a:gd name="connsiteX20353" fmla="*/ 5493523 w 6552172"/>
                <a:gd name="connsiteY20353" fmla="*/ 1908198 h 6415289"/>
                <a:gd name="connsiteX20354" fmla="*/ 5504909 w 6552172"/>
                <a:gd name="connsiteY20354" fmla="*/ 1907117 h 6415289"/>
                <a:gd name="connsiteX20355" fmla="*/ 5504018 w 6552172"/>
                <a:gd name="connsiteY20355" fmla="*/ 1914559 h 6415289"/>
                <a:gd name="connsiteX20356" fmla="*/ 5493333 w 6552172"/>
                <a:gd name="connsiteY20356" fmla="*/ 1907753 h 6415289"/>
                <a:gd name="connsiteX20357" fmla="*/ 5549307 w 6552172"/>
                <a:gd name="connsiteY20357" fmla="*/ 6373420 h 6415289"/>
                <a:gd name="connsiteX20358" fmla="*/ 5540020 w 6552172"/>
                <a:gd name="connsiteY20358" fmla="*/ 6379781 h 6415289"/>
                <a:gd name="connsiteX20359" fmla="*/ 5532705 w 6552172"/>
                <a:gd name="connsiteY20359" fmla="*/ 6379781 h 6415289"/>
                <a:gd name="connsiteX20360" fmla="*/ 5516676 w 6552172"/>
                <a:gd name="connsiteY20360" fmla="*/ 6378445 h 6415289"/>
                <a:gd name="connsiteX20361" fmla="*/ 5502810 w 6552172"/>
                <a:gd name="connsiteY20361" fmla="*/ 6379272 h 6415289"/>
                <a:gd name="connsiteX20362" fmla="*/ 5502810 w 6552172"/>
                <a:gd name="connsiteY20362" fmla="*/ 6368204 h 6415289"/>
                <a:gd name="connsiteX20363" fmla="*/ 5505609 w 6552172"/>
                <a:gd name="connsiteY20363" fmla="*/ 6355483 h 6415289"/>
                <a:gd name="connsiteX20364" fmla="*/ 5506817 w 6552172"/>
                <a:gd name="connsiteY20364" fmla="*/ 6347404 h 6415289"/>
                <a:gd name="connsiteX20365" fmla="*/ 5511778 w 6552172"/>
                <a:gd name="connsiteY20365" fmla="*/ 6341044 h 6415289"/>
                <a:gd name="connsiteX20366" fmla="*/ 5518139 w 6552172"/>
                <a:gd name="connsiteY20366" fmla="*/ 6343970 h 6415289"/>
                <a:gd name="connsiteX20367" fmla="*/ 5524500 w 6552172"/>
                <a:gd name="connsiteY20367" fmla="*/ 6348931 h 6415289"/>
                <a:gd name="connsiteX20368" fmla="*/ 5530860 w 6552172"/>
                <a:gd name="connsiteY20368" fmla="*/ 6358536 h 6415289"/>
                <a:gd name="connsiteX20369" fmla="*/ 5541610 w 6552172"/>
                <a:gd name="connsiteY20369" fmla="*/ 6352175 h 6415289"/>
                <a:gd name="connsiteX20370" fmla="*/ 5552614 w 6552172"/>
                <a:gd name="connsiteY20370" fmla="*/ 6350331 h 6415289"/>
                <a:gd name="connsiteX20371" fmla="*/ 5549307 w 6552172"/>
                <a:gd name="connsiteY20371" fmla="*/ 6356691 h 6415289"/>
                <a:gd name="connsiteX20372" fmla="*/ 5547844 w 6552172"/>
                <a:gd name="connsiteY20372" fmla="*/ 6359681 h 6415289"/>
                <a:gd name="connsiteX20373" fmla="*/ 5554204 w 6552172"/>
                <a:gd name="connsiteY20373" fmla="*/ 6360890 h 6415289"/>
                <a:gd name="connsiteX20374" fmla="*/ 5549116 w 6552172"/>
                <a:gd name="connsiteY20374" fmla="*/ 6373166 h 6415289"/>
                <a:gd name="connsiteX20375" fmla="*/ 5562855 w 6552172"/>
                <a:gd name="connsiteY20375" fmla="*/ 4188642 h 6415289"/>
                <a:gd name="connsiteX20376" fmla="*/ 5551724 w 6552172"/>
                <a:gd name="connsiteY20376" fmla="*/ 4195002 h 6415289"/>
                <a:gd name="connsiteX20377" fmla="*/ 5545363 w 6552172"/>
                <a:gd name="connsiteY20377" fmla="*/ 4188260 h 6415289"/>
                <a:gd name="connsiteX20378" fmla="*/ 5553441 w 6552172"/>
                <a:gd name="connsiteY20378" fmla="*/ 4178719 h 6415289"/>
                <a:gd name="connsiteX20379" fmla="*/ 5562664 w 6552172"/>
                <a:gd name="connsiteY20379" fmla="*/ 4188387 h 6415289"/>
                <a:gd name="connsiteX20380" fmla="*/ 5558594 w 6552172"/>
                <a:gd name="connsiteY20380" fmla="*/ 3992159 h 6415289"/>
                <a:gd name="connsiteX20381" fmla="*/ 5567181 w 6552172"/>
                <a:gd name="connsiteY20381" fmla="*/ 3994258 h 6415289"/>
                <a:gd name="connsiteX20382" fmla="*/ 5567181 w 6552172"/>
                <a:gd name="connsiteY20382" fmla="*/ 4000619 h 6415289"/>
                <a:gd name="connsiteX20383" fmla="*/ 5558403 w 6552172"/>
                <a:gd name="connsiteY20383" fmla="*/ 3994481 h 6415289"/>
                <a:gd name="connsiteX20384" fmla="*/ 5558403 w 6552172"/>
                <a:gd name="connsiteY20384" fmla="*/ 3991905 h 6415289"/>
                <a:gd name="connsiteX20385" fmla="*/ 5569470 w 6552172"/>
                <a:gd name="connsiteY20385" fmla="*/ 4585805 h 6415289"/>
                <a:gd name="connsiteX20386" fmla="*/ 5586454 w 6552172"/>
                <a:gd name="connsiteY20386" fmla="*/ 4584978 h 6415289"/>
                <a:gd name="connsiteX20387" fmla="*/ 5578757 w 6552172"/>
                <a:gd name="connsiteY20387" fmla="*/ 4591021 h 6415289"/>
                <a:gd name="connsiteX20388" fmla="*/ 5569279 w 6552172"/>
                <a:gd name="connsiteY20388" fmla="*/ 4585550 h 6415289"/>
                <a:gd name="connsiteX20389" fmla="*/ 5569470 w 6552172"/>
                <a:gd name="connsiteY20389" fmla="*/ 5353734 h 6415289"/>
                <a:gd name="connsiteX20390" fmla="*/ 5570806 w 6552172"/>
                <a:gd name="connsiteY20390" fmla="*/ 5348772 h 6415289"/>
                <a:gd name="connsiteX20391" fmla="*/ 5573986 w 6552172"/>
                <a:gd name="connsiteY20391" fmla="*/ 5351698 h 6415289"/>
                <a:gd name="connsiteX20392" fmla="*/ 5569407 w 6552172"/>
                <a:gd name="connsiteY20392" fmla="*/ 5353480 h 6415289"/>
                <a:gd name="connsiteX20393" fmla="*/ 5577103 w 6552172"/>
                <a:gd name="connsiteY20393" fmla="*/ 6111740 h 6415289"/>
                <a:gd name="connsiteX20394" fmla="*/ 5573986 w 6552172"/>
                <a:gd name="connsiteY20394" fmla="*/ 6106843 h 6415289"/>
                <a:gd name="connsiteX20395" fmla="*/ 5577103 w 6552172"/>
                <a:gd name="connsiteY20395" fmla="*/ 6103917 h 6415289"/>
                <a:gd name="connsiteX20396" fmla="*/ 5580156 w 6552172"/>
                <a:gd name="connsiteY20396" fmla="*/ 6108751 h 6415289"/>
                <a:gd name="connsiteX20397" fmla="*/ 5577039 w 6552172"/>
                <a:gd name="connsiteY20397" fmla="*/ 6111486 h 6415289"/>
                <a:gd name="connsiteX20398" fmla="*/ 5596185 w 6552172"/>
                <a:gd name="connsiteY20398" fmla="*/ 6185843 h 6415289"/>
                <a:gd name="connsiteX20399" fmla="*/ 5592305 w 6552172"/>
                <a:gd name="connsiteY20399" fmla="*/ 6194811 h 6415289"/>
                <a:gd name="connsiteX20400" fmla="*/ 5587407 w 6552172"/>
                <a:gd name="connsiteY20400" fmla="*/ 6196147 h 6415289"/>
                <a:gd name="connsiteX20401" fmla="*/ 5587407 w 6552172"/>
                <a:gd name="connsiteY20401" fmla="*/ 6183107 h 6415289"/>
                <a:gd name="connsiteX20402" fmla="*/ 5595104 w 6552172"/>
                <a:gd name="connsiteY20402" fmla="*/ 6174711 h 6415289"/>
                <a:gd name="connsiteX20403" fmla="*/ 5595931 w 6552172"/>
                <a:gd name="connsiteY20403" fmla="*/ 6185588 h 6415289"/>
                <a:gd name="connsiteX20404" fmla="*/ 5600511 w 6552172"/>
                <a:gd name="connsiteY20404" fmla="*/ 4264907 h 6415289"/>
                <a:gd name="connsiteX20405" fmla="*/ 5597267 w 6552172"/>
                <a:gd name="connsiteY20405" fmla="*/ 4268087 h 6415289"/>
                <a:gd name="connsiteX20406" fmla="*/ 5595867 w 6552172"/>
                <a:gd name="connsiteY20406" fmla="*/ 4264907 h 6415289"/>
                <a:gd name="connsiteX20407" fmla="*/ 5599111 w 6552172"/>
                <a:gd name="connsiteY20407" fmla="*/ 4261790 h 6415289"/>
                <a:gd name="connsiteX20408" fmla="*/ 5599175 w 6552172"/>
                <a:gd name="connsiteY20408" fmla="*/ 4261790 h 6415289"/>
                <a:gd name="connsiteX20409" fmla="*/ 5600383 w 6552172"/>
                <a:gd name="connsiteY20409" fmla="*/ 4264589 h 6415289"/>
                <a:gd name="connsiteX20410" fmla="*/ 5600511 w 6552172"/>
                <a:gd name="connsiteY20410" fmla="*/ 4220891 h 6415289"/>
                <a:gd name="connsiteX20411" fmla="*/ 5595613 w 6552172"/>
                <a:gd name="connsiteY20411" fmla="*/ 4215929 h 6415289"/>
                <a:gd name="connsiteX20412" fmla="*/ 5604200 w 6552172"/>
                <a:gd name="connsiteY20412" fmla="*/ 4217138 h 6415289"/>
                <a:gd name="connsiteX20413" fmla="*/ 5600383 w 6552172"/>
                <a:gd name="connsiteY20413" fmla="*/ 4220573 h 6415289"/>
                <a:gd name="connsiteX20414" fmla="*/ 5601401 w 6552172"/>
                <a:gd name="connsiteY20414" fmla="*/ 577028 h 6415289"/>
                <a:gd name="connsiteX20415" fmla="*/ 5599111 w 6552172"/>
                <a:gd name="connsiteY20415" fmla="*/ 574675 h 6415289"/>
                <a:gd name="connsiteX20416" fmla="*/ 5604899 w 6552172"/>
                <a:gd name="connsiteY20416" fmla="*/ 573466 h 6415289"/>
                <a:gd name="connsiteX20417" fmla="*/ 5601401 w 6552172"/>
                <a:gd name="connsiteY20417" fmla="*/ 576710 h 6415289"/>
                <a:gd name="connsiteX20418" fmla="*/ 5611133 w 6552172"/>
                <a:gd name="connsiteY20418" fmla="*/ 3191472 h 6415289"/>
                <a:gd name="connsiteX20419" fmla="*/ 5608016 w 6552172"/>
                <a:gd name="connsiteY20419" fmla="*/ 3188292 h 6415289"/>
                <a:gd name="connsiteX20420" fmla="*/ 5611196 w 6552172"/>
                <a:gd name="connsiteY20420" fmla="*/ 3185112 h 6415289"/>
                <a:gd name="connsiteX20421" fmla="*/ 5614377 w 6552172"/>
                <a:gd name="connsiteY20421" fmla="*/ 3188292 h 6415289"/>
                <a:gd name="connsiteX20422" fmla="*/ 5611196 w 6552172"/>
                <a:gd name="connsiteY20422" fmla="*/ 3191472 h 6415289"/>
                <a:gd name="connsiteX20423" fmla="*/ 5611133 w 6552172"/>
                <a:gd name="connsiteY20423" fmla="*/ 3191472 h 6415289"/>
                <a:gd name="connsiteX20424" fmla="*/ 5612660 w 6552172"/>
                <a:gd name="connsiteY20424" fmla="*/ 2036748 h 6415289"/>
                <a:gd name="connsiteX20425" fmla="*/ 5608016 w 6552172"/>
                <a:gd name="connsiteY20425" fmla="*/ 2033632 h 6415289"/>
                <a:gd name="connsiteX20426" fmla="*/ 5612660 w 6552172"/>
                <a:gd name="connsiteY20426" fmla="*/ 2030451 h 6415289"/>
                <a:gd name="connsiteX20427" fmla="*/ 5617303 w 6552172"/>
                <a:gd name="connsiteY20427" fmla="*/ 2033632 h 6415289"/>
                <a:gd name="connsiteX20428" fmla="*/ 5612660 w 6552172"/>
                <a:gd name="connsiteY20428" fmla="*/ 2037003 h 6415289"/>
                <a:gd name="connsiteX20429" fmla="*/ 5620483 w 6552172"/>
                <a:gd name="connsiteY20429" fmla="*/ 707741 h 6415289"/>
                <a:gd name="connsiteX20430" fmla="*/ 5637466 w 6552172"/>
                <a:gd name="connsiteY20430" fmla="*/ 709013 h 6415289"/>
                <a:gd name="connsiteX20431" fmla="*/ 5620483 w 6552172"/>
                <a:gd name="connsiteY20431" fmla="*/ 712320 h 6415289"/>
                <a:gd name="connsiteX20432" fmla="*/ 5620483 w 6552172"/>
                <a:gd name="connsiteY20432" fmla="*/ 707995 h 6415289"/>
                <a:gd name="connsiteX20433" fmla="*/ 5626844 w 6552172"/>
                <a:gd name="connsiteY20433" fmla="*/ 6066452 h 6415289"/>
                <a:gd name="connsiteX20434" fmla="*/ 5643763 w 6552172"/>
                <a:gd name="connsiteY20434" fmla="*/ 6070713 h 6415289"/>
                <a:gd name="connsiteX20435" fmla="*/ 5638866 w 6552172"/>
                <a:gd name="connsiteY20435" fmla="*/ 6073512 h 6415289"/>
                <a:gd name="connsiteX20436" fmla="*/ 5626589 w 6552172"/>
                <a:gd name="connsiteY20436" fmla="*/ 6066515 h 6415289"/>
                <a:gd name="connsiteX20437" fmla="*/ 5650124 w 6552172"/>
                <a:gd name="connsiteY20437" fmla="*/ 6167842 h 6415289"/>
                <a:gd name="connsiteX20438" fmla="*/ 5647007 w 6552172"/>
                <a:gd name="connsiteY20438" fmla="*/ 6171022 h 6415289"/>
                <a:gd name="connsiteX20439" fmla="*/ 5643890 w 6552172"/>
                <a:gd name="connsiteY20439" fmla="*/ 6167842 h 6415289"/>
                <a:gd name="connsiteX20440" fmla="*/ 5647007 w 6552172"/>
                <a:gd name="connsiteY20440" fmla="*/ 6164725 h 6415289"/>
                <a:gd name="connsiteX20441" fmla="*/ 5649870 w 6552172"/>
                <a:gd name="connsiteY20441" fmla="*/ 6168287 h 6415289"/>
                <a:gd name="connsiteX20442" fmla="*/ 5646817 w 6552172"/>
                <a:gd name="connsiteY20442" fmla="*/ 5592451 h 6415289"/>
                <a:gd name="connsiteX20443" fmla="*/ 5657821 w 6552172"/>
                <a:gd name="connsiteY20443" fmla="*/ 5593469 h 6415289"/>
                <a:gd name="connsiteX20444" fmla="*/ 5655404 w 6552172"/>
                <a:gd name="connsiteY20444" fmla="*/ 5599830 h 6415289"/>
                <a:gd name="connsiteX20445" fmla="*/ 5646562 w 6552172"/>
                <a:gd name="connsiteY20445" fmla="*/ 5592706 h 6415289"/>
                <a:gd name="connsiteX20446" fmla="*/ 5654768 w 6552172"/>
                <a:gd name="connsiteY20446" fmla="*/ 5705354 h 6415289"/>
                <a:gd name="connsiteX20447" fmla="*/ 5657693 w 6552172"/>
                <a:gd name="connsiteY20447" fmla="*/ 5702237 h 6415289"/>
                <a:gd name="connsiteX20448" fmla="*/ 5662528 w 6552172"/>
                <a:gd name="connsiteY20448" fmla="*/ 5705354 h 6415289"/>
                <a:gd name="connsiteX20449" fmla="*/ 5659602 w 6552172"/>
                <a:gd name="connsiteY20449" fmla="*/ 5708534 h 6415289"/>
                <a:gd name="connsiteX20450" fmla="*/ 5654513 w 6552172"/>
                <a:gd name="connsiteY20450" fmla="*/ 5705609 h 6415289"/>
                <a:gd name="connsiteX20451" fmla="*/ 5669016 w 6552172"/>
                <a:gd name="connsiteY20451" fmla="*/ 6254029 h 6415289"/>
                <a:gd name="connsiteX20452" fmla="*/ 5665963 w 6552172"/>
                <a:gd name="connsiteY20452" fmla="*/ 6259118 h 6415289"/>
                <a:gd name="connsiteX20453" fmla="*/ 5666599 w 6552172"/>
                <a:gd name="connsiteY20453" fmla="*/ 6242262 h 6415289"/>
                <a:gd name="connsiteX20454" fmla="*/ 5693949 w 6552172"/>
                <a:gd name="connsiteY20454" fmla="*/ 6245061 h 6415289"/>
                <a:gd name="connsiteX20455" fmla="*/ 5708706 w 6552172"/>
                <a:gd name="connsiteY20455" fmla="*/ 6263570 h 6415289"/>
                <a:gd name="connsiteX20456" fmla="*/ 5694077 w 6552172"/>
                <a:gd name="connsiteY20456" fmla="*/ 6264842 h 6415289"/>
                <a:gd name="connsiteX20457" fmla="*/ 5687016 w 6552172"/>
                <a:gd name="connsiteY20457" fmla="*/ 6257210 h 6415289"/>
                <a:gd name="connsiteX20458" fmla="*/ 5684917 w 6552172"/>
                <a:gd name="connsiteY20458" fmla="*/ 6252757 h 6415289"/>
                <a:gd name="connsiteX20459" fmla="*/ 5674104 w 6552172"/>
                <a:gd name="connsiteY20459" fmla="*/ 6250849 h 6415289"/>
                <a:gd name="connsiteX20460" fmla="*/ 5668761 w 6552172"/>
                <a:gd name="connsiteY20460" fmla="*/ 6254284 h 6415289"/>
                <a:gd name="connsiteX20461" fmla="*/ 5707180 w 6552172"/>
                <a:gd name="connsiteY20461" fmla="*/ 6332393 h 6415289"/>
                <a:gd name="connsiteX20462" fmla="*/ 5702854 w 6552172"/>
                <a:gd name="connsiteY20462" fmla="*/ 6342062 h 6415289"/>
                <a:gd name="connsiteX20463" fmla="*/ 5691532 w 6552172"/>
                <a:gd name="connsiteY20463" fmla="*/ 6338563 h 6415289"/>
                <a:gd name="connsiteX20464" fmla="*/ 5683264 w 6552172"/>
                <a:gd name="connsiteY20464" fmla="*/ 6327368 h 6415289"/>
                <a:gd name="connsiteX20465" fmla="*/ 5680783 w 6552172"/>
                <a:gd name="connsiteY20465" fmla="*/ 6316034 h 6415289"/>
                <a:gd name="connsiteX20466" fmla="*/ 5682373 w 6552172"/>
                <a:gd name="connsiteY20466" fmla="*/ 6314202 h 6415289"/>
                <a:gd name="connsiteX20467" fmla="*/ 5691914 w 6552172"/>
                <a:gd name="connsiteY20467" fmla="*/ 6315856 h 6415289"/>
                <a:gd name="connsiteX20468" fmla="*/ 5695094 w 6552172"/>
                <a:gd name="connsiteY20468" fmla="*/ 6323361 h 6415289"/>
                <a:gd name="connsiteX20469" fmla="*/ 5693886 w 6552172"/>
                <a:gd name="connsiteY20469" fmla="*/ 6329722 h 6415289"/>
                <a:gd name="connsiteX20470" fmla="*/ 5701073 w 6552172"/>
                <a:gd name="connsiteY20470" fmla="*/ 6327114 h 6415289"/>
                <a:gd name="connsiteX20471" fmla="*/ 5707244 w 6552172"/>
                <a:gd name="connsiteY20471" fmla="*/ 6322318 h 6415289"/>
                <a:gd name="connsiteX20472" fmla="*/ 5707434 w 6552172"/>
                <a:gd name="connsiteY20472" fmla="*/ 6322343 h 6415289"/>
                <a:gd name="connsiteX20473" fmla="*/ 5707116 w 6552172"/>
                <a:gd name="connsiteY20473" fmla="*/ 6332648 h 6415289"/>
                <a:gd name="connsiteX20474" fmla="*/ 5713541 w 6552172"/>
                <a:gd name="connsiteY20474" fmla="*/ 6309304 h 6415289"/>
                <a:gd name="connsiteX20475" fmla="*/ 5713541 w 6552172"/>
                <a:gd name="connsiteY20475" fmla="*/ 6309304 h 6415289"/>
                <a:gd name="connsiteX20476" fmla="*/ 5702409 w 6552172"/>
                <a:gd name="connsiteY20476" fmla="*/ 6309304 h 6415289"/>
                <a:gd name="connsiteX20477" fmla="*/ 5710169 w 6552172"/>
                <a:gd name="connsiteY20477" fmla="*/ 6299890 h 6415289"/>
                <a:gd name="connsiteX20478" fmla="*/ 5713668 w 6552172"/>
                <a:gd name="connsiteY20478" fmla="*/ 6309559 h 6415289"/>
                <a:gd name="connsiteX20479" fmla="*/ 5722191 w 6552172"/>
                <a:gd name="connsiteY20479" fmla="*/ 6328386 h 6415289"/>
                <a:gd name="connsiteX20480" fmla="*/ 5721046 w 6552172"/>
                <a:gd name="connsiteY20480" fmla="*/ 6325269 h 6415289"/>
                <a:gd name="connsiteX20481" fmla="*/ 5726071 w 6552172"/>
                <a:gd name="connsiteY20481" fmla="*/ 6322089 h 6415289"/>
                <a:gd name="connsiteX20482" fmla="*/ 5727216 w 6552172"/>
                <a:gd name="connsiteY20482" fmla="*/ 6325269 h 6415289"/>
                <a:gd name="connsiteX20483" fmla="*/ 5722318 w 6552172"/>
                <a:gd name="connsiteY20483" fmla="*/ 6328577 h 6415289"/>
                <a:gd name="connsiteX20484" fmla="*/ 5727534 w 6552172"/>
                <a:gd name="connsiteY20484" fmla="*/ 6345433 h 6415289"/>
                <a:gd name="connsiteX20485" fmla="*/ 5735294 w 6552172"/>
                <a:gd name="connsiteY20485" fmla="*/ 6340599 h 6415289"/>
                <a:gd name="connsiteX20486" fmla="*/ 5741146 w 6552172"/>
                <a:gd name="connsiteY20486" fmla="*/ 6348740 h 6415289"/>
                <a:gd name="connsiteX20487" fmla="*/ 5727598 w 6552172"/>
                <a:gd name="connsiteY20487" fmla="*/ 6345624 h 6415289"/>
                <a:gd name="connsiteX20488" fmla="*/ 5743499 w 6552172"/>
                <a:gd name="connsiteY20488" fmla="*/ 6336401 h 6415289"/>
                <a:gd name="connsiteX20489" fmla="*/ 5738093 w 6552172"/>
                <a:gd name="connsiteY20489" fmla="*/ 6327050 h 6415289"/>
                <a:gd name="connsiteX20490" fmla="*/ 5752977 w 6552172"/>
                <a:gd name="connsiteY20490" fmla="*/ 6329022 h 6415289"/>
                <a:gd name="connsiteX20491" fmla="*/ 5756666 w 6552172"/>
                <a:gd name="connsiteY20491" fmla="*/ 6338500 h 6415289"/>
                <a:gd name="connsiteX20492" fmla="*/ 5743627 w 6552172"/>
                <a:gd name="connsiteY20492" fmla="*/ 6336592 h 6415289"/>
                <a:gd name="connsiteX20493" fmla="*/ 5778483 w 6552172"/>
                <a:gd name="connsiteY20493" fmla="*/ 6320944 h 6415289"/>
                <a:gd name="connsiteX20494" fmla="*/ 5773713 w 6552172"/>
                <a:gd name="connsiteY20494" fmla="*/ 6322197 h 6415289"/>
                <a:gd name="connsiteX20495" fmla="*/ 5773649 w 6552172"/>
                <a:gd name="connsiteY20495" fmla="*/ 6322280 h 6415289"/>
                <a:gd name="connsiteX20496" fmla="*/ 5768624 w 6552172"/>
                <a:gd name="connsiteY20496" fmla="*/ 6308477 h 6415289"/>
                <a:gd name="connsiteX20497" fmla="*/ 5776130 w 6552172"/>
                <a:gd name="connsiteY20497" fmla="*/ 6309940 h 6415289"/>
                <a:gd name="connsiteX20498" fmla="*/ 5778483 w 6552172"/>
                <a:gd name="connsiteY20498" fmla="*/ 6320944 h 6415289"/>
                <a:gd name="connsiteX20499" fmla="*/ 5792095 w 6552172"/>
                <a:gd name="connsiteY20499" fmla="*/ 6290858 h 6415289"/>
                <a:gd name="connsiteX20500" fmla="*/ 5784971 w 6552172"/>
                <a:gd name="connsiteY20500" fmla="*/ 6297219 h 6415289"/>
                <a:gd name="connsiteX20501" fmla="*/ 5777148 w 6552172"/>
                <a:gd name="connsiteY20501" fmla="*/ 6297537 h 6415289"/>
                <a:gd name="connsiteX20502" fmla="*/ 5781664 w 6552172"/>
                <a:gd name="connsiteY20502" fmla="*/ 6287932 h 6415289"/>
                <a:gd name="connsiteX20503" fmla="*/ 5796802 w 6552172"/>
                <a:gd name="connsiteY20503" fmla="*/ 6287550 h 6415289"/>
                <a:gd name="connsiteX20504" fmla="*/ 5792350 w 6552172"/>
                <a:gd name="connsiteY20504" fmla="*/ 6290794 h 6415289"/>
                <a:gd name="connsiteX20505" fmla="*/ 5787006 w 6552172"/>
                <a:gd name="connsiteY20505" fmla="*/ 6246778 h 6415289"/>
                <a:gd name="connsiteX20506" fmla="*/ 5773013 w 6552172"/>
                <a:gd name="connsiteY20506" fmla="*/ 6252057 h 6415289"/>
                <a:gd name="connsiteX20507" fmla="*/ 5758002 w 6552172"/>
                <a:gd name="connsiteY20507" fmla="*/ 6275719 h 6415289"/>
                <a:gd name="connsiteX20508" fmla="*/ 5750369 w 6552172"/>
                <a:gd name="connsiteY20508" fmla="*/ 6271966 h 6415289"/>
                <a:gd name="connsiteX20509" fmla="*/ 5759783 w 6552172"/>
                <a:gd name="connsiteY20509" fmla="*/ 6251040 h 6415289"/>
                <a:gd name="connsiteX20510" fmla="*/ 5767225 w 6552172"/>
                <a:gd name="connsiteY20510" fmla="*/ 6239781 h 6415289"/>
                <a:gd name="connsiteX20511" fmla="*/ 5772505 w 6552172"/>
                <a:gd name="connsiteY20511" fmla="*/ 6232721 h 6415289"/>
                <a:gd name="connsiteX20512" fmla="*/ 5784653 w 6552172"/>
                <a:gd name="connsiteY20512" fmla="*/ 6239082 h 6415289"/>
                <a:gd name="connsiteX20513" fmla="*/ 5793177 w 6552172"/>
                <a:gd name="connsiteY20513" fmla="*/ 6243407 h 6415289"/>
                <a:gd name="connsiteX20514" fmla="*/ 5796802 w 6552172"/>
                <a:gd name="connsiteY20514" fmla="*/ 6246505 h 6415289"/>
                <a:gd name="connsiteX20515" fmla="*/ 5796802 w 6552172"/>
                <a:gd name="connsiteY20515" fmla="*/ 6246524 h 6415289"/>
                <a:gd name="connsiteX20516" fmla="*/ 5787261 w 6552172"/>
                <a:gd name="connsiteY20516" fmla="*/ 6246715 h 6415289"/>
                <a:gd name="connsiteX20517" fmla="*/ 5796802 w 6552172"/>
                <a:gd name="connsiteY20517" fmla="*/ 6240418 h 6415289"/>
                <a:gd name="connsiteX20518" fmla="*/ 5791968 w 6552172"/>
                <a:gd name="connsiteY20518" fmla="*/ 6232829 h 6415289"/>
                <a:gd name="connsiteX20519" fmla="*/ 5793367 w 6552172"/>
                <a:gd name="connsiteY20519" fmla="*/ 6230050 h 6415289"/>
                <a:gd name="connsiteX20520" fmla="*/ 5801700 w 6552172"/>
                <a:gd name="connsiteY20520" fmla="*/ 6236983 h 6415289"/>
                <a:gd name="connsiteX20521" fmla="*/ 5797057 w 6552172"/>
                <a:gd name="connsiteY20521" fmla="*/ 6240481 h 6415289"/>
                <a:gd name="connsiteX20522" fmla="*/ 5807107 w 6552172"/>
                <a:gd name="connsiteY20522" fmla="*/ 6260199 h 6415289"/>
                <a:gd name="connsiteX20523" fmla="*/ 5811368 w 6552172"/>
                <a:gd name="connsiteY20523" fmla="*/ 6260199 h 6415289"/>
                <a:gd name="connsiteX20524" fmla="*/ 5813912 w 6552172"/>
                <a:gd name="connsiteY20524" fmla="*/ 6267641 h 6415289"/>
                <a:gd name="connsiteX20525" fmla="*/ 5818556 w 6552172"/>
                <a:gd name="connsiteY20525" fmla="*/ 6272157 h 6415289"/>
                <a:gd name="connsiteX20526" fmla="*/ 5813340 w 6552172"/>
                <a:gd name="connsiteY20526" fmla="*/ 6272793 h 6415289"/>
                <a:gd name="connsiteX20527" fmla="*/ 5810160 w 6552172"/>
                <a:gd name="connsiteY20527" fmla="*/ 6276101 h 6415289"/>
                <a:gd name="connsiteX20528" fmla="*/ 5807933 w 6552172"/>
                <a:gd name="connsiteY20528" fmla="*/ 6281317 h 6415289"/>
                <a:gd name="connsiteX20529" fmla="*/ 5807361 w 6552172"/>
                <a:gd name="connsiteY20529" fmla="*/ 6260263 h 6415289"/>
                <a:gd name="connsiteX20530" fmla="*/ 5817666 w 6552172"/>
                <a:gd name="connsiteY20530" fmla="*/ 6353193 h 6415289"/>
                <a:gd name="connsiteX20531" fmla="*/ 5809079 w 6552172"/>
                <a:gd name="connsiteY20531" fmla="*/ 6344797 h 6415289"/>
                <a:gd name="connsiteX20532" fmla="*/ 5818683 w 6552172"/>
                <a:gd name="connsiteY20532" fmla="*/ 6342634 h 6415289"/>
                <a:gd name="connsiteX20533" fmla="*/ 5829814 w 6552172"/>
                <a:gd name="connsiteY20533" fmla="*/ 6342062 h 6415289"/>
                <a:gd name="connsiteX20534" fmla="*/ 5829369 w 6552172"/>
                <a:gd name="connsiteY20534" fmla="*/ 6352748 h 6415289"/>
                <a:gd name="connsiteX20535" fmla="*/ 5826825 w 6552172"/>
                <a:gd name="connsiteY20535" fmla="*/ 6361780 h 6415289"/>
                <a:gd name="connsiteX20536" fmla="*/ 5834712 w 6552172"/>
                <a:gd name="connsiteY20536" fmla="*/ 6399117 h 6415289"/>
                <a:gd name="connsiteX20537" fmla="*/ 5830641 w 6552172"/>
                <a:gd name="connsiteY20537" fmla="*/ 6382452 h 6415289"/>
                <a:gd name="connsiteX20538" fmla="*/ 5845271 w 6552172"/>
                <a:gd name="connsiteY20538" fmla="*/ 6394347 h 6415289"/>
                <a:gd name="connsiteX20539" fmla="*/ 5834966 w 6552172"/>
                <a:gd name="connsiteY20539" fmla="*/ 6399181 h 6415289"/>
                <a:gd name="connsiteX20540" fmla="*/ 5842281 w 6552172"/>
                <a:gd name="connsiteY20540" fmla="*/ 6128214 h 6415289"/>
                <a:gd name="connsiteX20541" fmla="*/ 5844889 w 6552172"/>
                <a:gd name="connsiteY20541" fmla="*/ 6117719 h 6415289"/>
                <a:gd name="connsiteX20542" fmla="*/ 5849533 w 6552172"/>
                <a:gd name="connsiteY20542" fmla="*/ 6124080 h 6415289"/>
                <a:gd name="connsiteX20543" fmla="*/ 5842535 w 6552172"/>
                <a:gd name="connsiteY20543" fmla="*/ 6128278 h 6415289"/>
                <a:gd name="connsiteX20544" fmla="*/ 5847815 w 6552172"/>
                <a:gd name="connsiteY20544" fmla="*/ 6378572 h 6415289"/>
                <a:gd name="connsiteX20545" fmla="*/ 5849214 w 6552172"/>
                <a:gd name="connsiteY20545" fmla="*/ 6371639 h 6415289"/>
                <a:gd name="connsiteX20546" fmla="*/ 5852649 w 6552172"/>
                <a:gd name="connsiteY20546" fmla="*/ 6375074 h 6415289"/>
                <a:gd name="connsiteX20547" fmla="*/ 5848069 w 6552172"/>
                <a:gd name="connsiteY20547" fmla="*/ 6378636 h 6415289"/>
                <a:gd name="connsiteX20548" fmla="*/ 5852649 w 6552172"/>
                <a:gd name="connsiteY20548" fmla="*/ 6299890 h 6415289"/>
                <a:gd name="connsiteX20549" fmla="*/ 5859010 w 6552172"/>
                <a:gd name="connsiteY20549" fmla="*/ 6298046 h 6415289"/>
                <a:gd name="connsiteX20550" fmla="*/ 5863844 w 6552172"/>
                <a:gd name="connsiteY20550" fmla="*/ 6293211 h 6415289"/>
                <a:gd name="connsiteX20551" fmla="*/ 5872622 w 6552172"/>
                <a:gd name="connsiteY20551" fmla="*/ 6275020 h 6415289"/>
                <a:gd name="connsiteX20552" fmla="*/ 5877265 w 6552172"/>
                <a:gd name="connsiteY20552" fmla="*/ 6284497 h 6415289"/>
                <a:gd name="connsiteX20553" fmla="*/ 5875421 w 6552172"/>
                <a:gd name="connsiteY20553" fmla="*/ 6295120 h 6415289"/>
                <a:gd name="connsiteX20554" fmla="*/ 5864989 w 6552172"/>
                <a:gd name="connsiteY20554" fmla="*/ 6303388 h 6415289"/>
                <a:gd name="connsiteX20555" fmla="*/ 5852903 w 6552172"/>
                <a:gd name="connsiteY20555" fmla="*/ 6299954 h 6415289"/>
                <a:gd name="connsiteX20556" fmla="*/ 5900672 w 6552172"/>
                <a:gd name="connsiteY20556" fmla="*/ 6397718 h 6415289"/>
                <a:gd name="connsiteX20557" fmla="*/ 5889859 w 6552172"/>
                <a:gd name="connsiteY20557" fmla="*/ 6401407 h 6415289"/>
                <a:gd name="connsiteX20558" fmla="*/ 5904298 w 6552172"/>
                <a:gd name="connsiteY20558" fmla="*/ 6389385 h 6415289"/>
                <a:gd name="connsiteX20559" fmla="*/ 5900927 w 6552172"/>
                <a:gd name="connsiteY20559" fmla="*/ 6397782 h 6415289"/>
                <a:gd name="connsiteX20560" fmla="*/ 5891831 w 6552172"/>
                <a:gd name="connsiteY20560" fmla="*/ 6371003 h 6415289"/>
                <a:gd name="connsiteX20561" fmla="*/ 5883626 w 6552172"/>
                <a:gd name="connsiteY20561" fmla="*/ 6375392 h 6415289"/>
                <a:gd name="connsiteX20562" fmla="*/ 5878728 w 6552172"/>
                <a:gd name="connsiteY20562" fmla="*/ 6386396 h 6415289"/>
                <a:gd name="connsiteX20563" fmla="*/ 5873322 w 6552172"/>
                <a:gd name="connsiteY20563" fmla="*/ 6388304 h 6415289"/>
                <a:gd name="connsiteX20564" fmla="*/ 5864098 w 6552172"/>
                <a:gd name="connsiteY20564" fmla="*/ 6377236 h 6415289"/>
                <a:gd name="connsiteX20565" fmla="*/ 5861236 w 6552172"/>
                <a:gd name="connsiteY20565" fmla="*/ 6358599 h 6415289"/>
                <a:gd name="connsiteX20566" fmla="*/ 5871477 w 6552172"/>
                <a:gd name="connsiteY20566" fmla="*/ 6353892 h 6415289"/>
                <a:gd name="connsiteX20567" fmla="*/ 5891704 w 6552172"/>
                <a:gd name="connsiteY20567" fmla="*/ 6354783 h 6415289"/>
                <a:gd name="connsiteX20568" fmla="*/ 5908115 w 6552172"/>
                <a:gd name="connsiteY20568" fmla="*/ 6363306 h 6415289"/>
                <a:gd name="connsiteX20569" fmla="*/ 5906461 w 6552172"/>
                <a:gd name="connsiteY20569" fmla="*/ 6368458 h 6415289"/>
                <a:gd name="connsiteX20570" fmla="*/ 5911931 w 6552172"/>
                <a:gd name="connsiteY20570" fmla="*/ 6365469 h 6415289"/>
                <a:gd name="connsiteX20571" fmla="*/ 5920836 w 6552172"/>
                <a:gd name="connsiteY20571" fmla="*/ 6363370 h 6415289"/>
                <a:gd name="connsiteX20572" fmla="*/ 5892086 w 6552172"/>
                <a:gd name="connsiteY20572" fmla="*/ 6371067 h 6415289"/>
                <a:gd name="connsiteX20573" fmla="*/ 5913076 w 6552172"/>
                <a:gd name="connsiteY20573" fmla="*/ 6352748 h 6415289"/>
                <a:gd name="connsiteX20574" fmla="*/ 5905825 w 6552172"/>
                <a:gd name="connsiteY20574" fmla="*/ 6348422 h 6415289"/>
                <a:gd name="connsiteX20575" fmla="*/ 5906779 w 6552172"/>
                <a:gd name="connsiteY20575" fmla="*/ 6344479 h 6415289"/>
                <a:gd name="connsiteX20576" fmla="*/ 5923825 w 6552172"/>
                <a:gd name="connsiteY20576" fmla="*/ 6354465 h 6415289"/>
                <a:gd name="connsiteX20577" fmla="*/ 5913330 w 6552172"/>
                <a:gd name="connsiteY20577" fmla="*/ 6352748 h 6415289"/>
                <a:gd name="connsiteX20578" fmla="*/ 5920963 w 6552172"/>
                <a:gd name="connsiteY20578" fmla="*/ 6341107 h 6415289"/>
                <a:gd name="connsiteX20579" fmla="*/ 5912694 w 6552172"/>
                <a:gd name="connsiteY20579" fmla="*/ 6326287 h 6415289"/>
                <a:gd name="connsiteX20580" fmla="*/ 5923953 w 6552172"/>
                <a:gd name="connsiteY20580" fmla="*/ 6334747 h 6415289"/>
                <a:gd name="connsiteX20581" fmla="*/ 5921217 w 6552172"/>
                <a:gd name="connsiteY20581" fmla="*/ 6341171 h 6415289"/>
                <a:gd name="connsiteX20582" fmla="*/ 5930123 w 6552172"/>
                <a:gd name="connsiteY20582" fmla="*/ 6397209 h 6415289"/>
                <a:gd name="connsiteX20583" fmla="*/ 5927006 w 6552172"/>
                <a:gd name="connsiteY20583" fmla="*/ 6393011 h 6415289"/>
                <a:gd name="connsiteX20584" fmla="*/ 5930123 w 6552172"/>
                <a:gd name="connsiteY20584" fmla="*/ 6388813 h 6415289"/>
                <a:gd name="connsiteX20585" fmla="*/ 5933239 w 6552172"/>
                <a:gd name="connsiteY20585" fmla="*/ 6393011 h 6415289"/>
                <a:gd name="connsiteX20586" fmla="*/ 5930377 w 6552172"/>
                <a:gd name="connsiteY20586" fmla="*/ 6397273 h 6415289"/>
                <a:gd name="connsiteX20587" fmla="*/ 5929168 w 6552172"/>
                <a:gd name="connsiteY20587" fmla="*/ 6005580 h 6415289"/>
                <a:gd name="connsiteX20588" fmla="*/ 5933430 w 6552172"/>
                <a:gd name="connsiteY20588" fmla="*/ 5998138 h 6415289"/>
                <a:gd name="connsiteX20589" fmla="*/ 5936356 w 6552172"/>
                <a:gd name="connsiteY20589" fmla="*/ 6002908 h 6415289"/>
                <a:gd name="connsiteX20590" fmla="*/ 5929423 w 6552172"/>
                <a:gd name="connsiteY20590" fmla="*/ 6005643 h 6415289"/>
                <a:gd name="connsiteX20591" fmla="*/ 5962435 w 6552172"/>
                <a:gd name="connsiteY20591" fmla="*/ 6260008 h 6415289"/>
                <a:gd name="connsiteX20592" fmla="*/ 5949014 w 6552172"/>
                <a:gd name="connsiteY20592" fmla="*/ 6260008 h 6415289"/>
                <a:gd name="connsiteX20593" fmla="*/ 5940491 w 6552172"/>
                <a:gd name="connsiteY20593" fmla="*/ 6258800 h 6415289"/>
                <a:gd name="connsiteX20594" fmla="*/ 5936356 w 6552172"/>
                <a:gd name="connsiteY20594" fmla="*/ 6256955 h 6415289"/>
                <a:gd name="connsiteX20595" fmla="*/ 5939791 w 6552172"/>
                <a:gd name="connsiteY20595" fmla="*/ 6253457 h 6415289"/>
                <a:gd name="connsiteX20596" fmla="*/ 5941572 w 6552172"/>
                <a:gd name="connsiteY20596" fmla="*/ 6247096 h 6415289"/>
                <a:gd name="connsiteX20597" fmla="*/ 5951050 w 6552172"/>
                <a:gd name="connsiteY20597" fmla="*/ 6240163 h 6415289"/>
                <a:gd name="connsiteX20598" fmla="*/ 5958110 w 6552172"/>
                <a:gd name="connsiteY20598" fmla="*/ 6250595 h 6415289"/>
                <a:gd name="connsiteX20599" fmla="*/ 5962944 w 6552172"/>
                <a:gd name="connsiteY20599" fmla="*/ 6259754 h 6415289"/>
                <a:gd name="connsiteX20600" fmla="*/ 5964853 w 6552172"/>
                <a:gd name="connsiteY20600" fmla="*/ 5981155 h 6415289"/>
                <a:gd name="connsiteX20601" fmla="*/ 5978782 w 6552172"/>
                <a:gd name="connsiteY20601" fmla="*/ 5987516 h 6415289"/>
                <a:gd name="connsiteX20602" fmla="*/ 5992076 w 6552172"/>
                <a:gd name="connsiteY20602" fmla="*/ 5995721 h 6415289"/>
                <a:gd name="connsiteX20603" fmla="*/ 6002826 w 6552172"/>
                <a:gd name="connsiteY20603" fmla="*/ 6000428 h 6415289"/>
                <a:gd name="connsiteX20604" fmla="*/ 5999709 w 6552172"/>
                <a:gd name="connsiteY20604" fmla="*/ 6004626 h 6415289"/>
                <a:gd name="connsiteX20605" fmla="*/ 5976620 w 6552172"/>
                <a:gd name="connsiteY20605" fmla="*/ 5997120 h 6415289"/>
                <a:gd name="connsiteX20606" fmla="*/ 5968097 w 6552172"/>
                <a:gd name="connsiteY20606" fmla="*/ 5988151 h 6415289"/>
                <a:gd name="connsiteX20607" fmla="*/ 5965106 w 6552172"/>
                <a:gd name="connsiteY20607" fmla="*/ 5980900 h 6415289"/>
                <a:gd name="connsiteX20608" fmla="*/ 5979228 w 6552172"/>
                <a:gd name="connsiteY20608" fmla="*/ 6178655 h 6415289"/>
                <a:gd name="connsiteX20609" fmla="*/ 5973185 w 6552172"/>
                <a:gd name="connsiteY20609" fmla="*/ 6164280 h 6415289"/>
                <a:gd name="connsiteX20610" fmla="*/ 5987942 w 6552172"/>
                <a:gd name="connsiteY20610" fmla="*/ 6170068 h 6415289"/>
                <a:gd name="connsiteX20611" fmla="*/ 5979482 w 6552172"/>
                <a:gd name="connsiteY20611" fmla="*/ 6178401 h 6415289"/>
                <a:gd name="connsiteX20612" fmla="*/ 5979736 w 6552172"/>
                <a:gd name="connsiteY20612" fmla="*/ 6283416 h 6415289"/>
                <a:gd name="connsiteX20613" fmla="*/ 5976620 w 6552172"/>
                <a:gd name="connsiteY20613" fmla="*/ 6284815 h 6415289"/>
                <a:gd name="connsiteX20614" fmla="*/ 5973503 w 6552172"/>
                <a:gd name="connsiteY20614" fmla="*/ 6281450 h 6415289"/>
                <a:gd name="connsiteX20615" fmla="*/ 5973503 w 6552172"/>
                <a:gd name="connsiteY20615" fmla="*/ 6281444 h 6415289"/>
                <a:gd name="connsiteX20616" fmla="*/ 5976620 w 6552172"/>
                <a:gd name="connsiteY20616" fmla="*/ 6280108 h 6415289"/>
                <a:gd name="connsiteX20617" fmla="*/ 5979991 w 6552172"/>
                <a:gd name="connsiteY20617" fmla="*/ 6283161 h 6415289"/>
                <a:gd name="connsiteX20618" fmla="*/ 5982853 w 6552172"/>
                <a:gd name="connsiteY20618" fmla="*/ 6072558 h 6415289"/>
                <a:gd name="connsiteX20619" fmla="*/ 5970132 w 6552172"/>
                <a:gd name="connsiteY20619" fmla="*/ 6067597 h 6415289"/>
                <a:gd name="connsiteX20620" fmla="*/ 5967651 w 6552172"/>
                <a:gd name="connsiteY20620" fmla="*/ 6056593 h 6415289"/>
                <a:gd name="connsiteX20621" fmla="*/ 5983108 w 6552172"/>
                <a:gd name="connsiteY20621" fmla="*/ 6072304 h 6415289"/>
                <a:gd name="connsiteX20622" fmla="*/ 5977192 w 6552172"/>
                <a:gd name="connsiteY20622" fmla="*/ 6053476 h 6415289"/>
                <a:gd name="connsiteX20623" fmla="*/ 5985016 w 6552172"/>
                <a:gd name="connsiteY20623" fmla="*/ 6050932 h 6415289"/>
                <a:gd name="connsiteX20624" fmla="*/ 5981199 w 6552172"/>
                <a:gd name="connsiteY20624" fmla="*/ 6056402 h 6415289"/>
                <a:gd name="connsiteX20625" fmla="*/ 5977447 w 6552172"/>
                <a:gd name="connsiteY20625" fmla="*/ 6053094 h 6415289"/>
                <a:gd name="connsiteX20626" fmla="*/ 5971977 w 6552172"/>
                <a:gd name="connsiteY20626" fmla="*/ 6132730 h 6415289"/>
                <a:gd name="connsiteX20627" fmla="*/ 5976620 w 6552172"/>
                <a:gd name="connsiteY20627" fmla="*/ 6137374 h 6415289"/>
                <a:gd name="connsiteX20628" fmla="*/ 5969368 w 6552172"/>
                <a:gd name="connsiteY20628" fmla="*/ 6138074 h 6415289"/>
                <a:gd name="connsiteX20629" fmla="*/ 5972230 w 6552172"/>
                <a:gd name="connsiteY20629" fmla="*/ 6132349 h 6415289"/>
                <a:gd name="connsiteX20630" fmla="*/ 5981072 w 6552172"/>
                <a:gd name="connsiteY20630" fmla="*/ 6257591 h 6415289"/>
                <a:gd name="connsiteX20631" fmla="*/ 5989086 w 6552172"/>
                <a:gd name="connsiteY20631" fmla="*/ 6258227 h 6415289"/>
                <a:gd name="connsiteX20632" fmla="*/ 5995447 w 6552172"/>
                <a:gd name="connsiteY20632" fmla="*/ 6266496 h 6415289"/>
                <a:gd name="connsiteX20633" fmla="*/ 5981454 w 6552172"/>
                <a:gd name="connsiteY20633" fmla="*/ 6265860 h 6415289"/>
                <a:gd name="connsiteX20634" fmla="*/ 5981327 w 6552172"/>
                <a:gd name="connsiteY20634" fmla="*/ 6257337 h 6415289"/>
                <a:gd name="connsiteX20635" fmla="*/ 5992585 w 6552172"/>
                <a:gd name="connsiteY20635" fmla="*/ 6134194 h 6415289"/>
                <a:gd name="connsiteX20636" fmla="*/ 5992012 w 6552172"/>
                <a:gd name="connsiteY20636" fmla="*/ 6129232 h 6415289"/>
                <a:gd name="connsiteX20637" fmla="*/ 5997292 w 6552172"/>
                <a:gd name="connsiteY20637" fmla="*/ 6128660 h 6415289"/>
                <a:gd name="connsiteX20638" fmla="*/ 5995893 w 6552172"/>
                <a:gd name="connsiteY20638" fmla="*/ 6133589 h 6415289"/>
                <a:gd name="connsiteX20639" fmla="*/ 5992839 w 6552172"/>
                <a:gd name="connsiteY20639" fmla="*/ 6133812 h 6415289"/>
                <a:gd name="connsiteX20640" fmla="*/ 5982789 w 6552172"/>
                <a:gd name="connsiteY20640" fmla="*/ 6305360 h 6415289"/>
                <a:gd name="connsiteX20641" fmla="*/ 5969241 w 6552172"/>
                <a:gd name="connsiteY20641" fmla="*/ 6302371 h 6415289"/>
                <a:gd name="connsiteX20642" fmla="*/ 5979291 w 6552172"/>
                <a:gd name="connsiteY20642" fmla="*/ 6294484 h 6415289"/>
                <a:gd name="connsiteX20643" fmla="*/ 5983044 w 6552172"/>
                <a:gd name="connsiteY20643" fmla="*/ 6304979 h 6415289"/>
                <a:gd name="connsiteX20644" fmla="*/ 5993666 w 6552172"/>
                <a:gd name="connsiteY20644" fmla="*/ 6288059 h 6415289"/>
                <a:gd name="connsiteX20645" fmla="*/ 5985906 w 6552172"/>
                <a:gd name="connsiteY20645" fmla="*/ 6284943 h 6415289"/>
                <a:gd name="connsiteX20646" fmla="*/ 5993666 w 6552172"/>
                <a:gd name="connsiteY20646" fmla="*/ 6281762 h 6415289"/>
                <a:gd name="connsiteX20647" fmla="*/ 6001427 w 6552172"/>
                <a:gd name="connsiteY20647" fmla="*/ 6284943 h 6415289"/>
                <a:gd name="connsiteX20648" fmla="*/ 5993921 w 6552172"/>
                <a:gd name="connsiteY20648" fmla="*/ 6287678 h 6415289"/>
                <a:gd name="connsiteX20649" fmla="*/ 6002190 w 6552172"/>
                <a:gd name="connsiteY20649" fmla="*/ 6091767 h 6415289"/>
                <a:gd name="connsiteX20650" fmla="*/ 5992140 w 6552172"/>
                <a:gd name="connsiteY20650" fmla="*/ 6089859 h 6415289"/>
                <a:gd name="connsiteX20651" fmla="*/ 5999900 w 6552172"/>
                <a:gd name="connsiteY20651" fmla="*/ 6083498 h 6415289"/>
                <a:gd name="connsiteX20652" fmla="*/ 6002444 w 6552172"/>
                <a:gd name="connsiteY20652" fmla="*/ 6091386 h 6415289"/>
                <a:gd name="connsiteX20653" fmla="*/ 6012494 w 6552172"/>
                <a:gd name="connsiteY20653" fmla="*/ 6184252 h 6415289"/>
                <a:gd name="connsiteX20654" fmla="*/ 6007596 w 6552172"/>
                <a:gd name="connsiteY20654" fmla="*/ 6179291 h 6415289"/>
                <a:gd name="connsiteX20655" fmla="*/ 6016183 w 6552172"/>
                <a:gd name="connsiteY20655" fmla="*/ 6180499 h 6415289"/>
                <a:gd name="connsiteX20656" fmla="*/ 6012748 w 6552172"/>
                <a:gd name="connsiteY20656" fmla="*/ 6183871 h 6415289"/>
                <a:gd name="connsiteX20657" fmla="*/ 6012494 w 6552172"/>
                <a:gd name="connsiteY20657" fmla="*/ 5935485 h 6415289"/>
                <a:gd name="connsiteX20658" fmla="*/ 6025216 w 6552172"/>
                <a:gd name="connsiteY20658" fmla="*/ 5919965 h 6415289"/>
                <a:gd name="connsiteX20659" fmla="*/ 6029604 w 6552172"/>
                <a:gd name="connsiteY20659" fmla="*/ 5932686 h 6415289"/>
                <a:gd name="connsiteX20660" fmla="*/ 6012431 w 6552172"/>
                <a:gd name="connsiteY20660" fmla="*/ 5935103 h 6415289"/>
                <a:gd name="connsiteX20661" fmla="*/ 6018855 w 6552172"/>
                <a:gd name="connsiteY20661" fmla="*/ 6171849 h 6415289"/>
                <a:gd name="connsiteX20662" fmla="*/ 6020190 w 6552172"/>
                <a:gd name="connsiteY20662" fmla="*/ 6166951 h 6415289"/>
                <a:gd name="connsiteX20663" fmla="*/ 6028841 w 6552172"/>
                <a:gd name="connsiteY20663" fmla="*/ 6169426 h 6415289"/>
                <a:gd name="connsiteX20664" fmla="*/ 6029604 w 6552172"/>
                <a:gd name="connsiteY20664" fmla="*/ 6171849 h 6415289"/>
                <a:gd name="connsiteX20665" fmla="*/ 6018855 w 6552172"/>
                <a:gd name="connsiteY20665" fmla="*/ 6171467 h 6415289"/>
                <a:gd name="connsiteX20666" fmla="*/ 6053393 w 6552172"/>
                <a:gd name="connsiteY20666" fmla="*/ 6241817 h 6415289"/>
                <a:gd name="connsiteX20667" fmla="*/ 6051294 w 6552172"/>
                <a:gd name="connsiteY20667" fmla="*/ 6234120 h 6415289"/>
                <a:gd name="connsiteX20668" fmla="*/ 6040481 w 6552172"/>
                <a:gd name="connsiteY20668" fmla="*/ 6224961 h 6415289"/>
                <a:gd name="connsiteX20669" fmla="*/ 6029668 w 6552172"/>
                <a:gd name="connsiteY20669" fmla="*/ 6210649 h 6415289"/>
                <a:gd name="connsiteX20670" fmla="*/ 6045506 w 6552172"/>
                <a:gd name="connsiteY20670" fmla="*/ 6208849 h 6415289"/>
                <a:gd name="connsiteX20671" fmla="*/ 6047287 w 6552172"/>
                <a:gd name="connsiteY20671" fmla="*/ 6210649 h 6415289"/>
                <a:gd name="connsiteX20672" fmla="*/ 6054347 w 6552172"/>
                <a:gd name="connsiteY20672" fmla="*/ 6216438 h 6415289"/>
                <a:gd name="connsiteX20673" fmla="*/ 6059309 w 6552172"/>
                <a:gd name="connsiteY20673" fmla="*/ 6225533 h 6415289"/>
                <a:gd name="connsiteX20674" fmla="*/ 6060899 w 6552172"/>
                <a:gd name="connsiteY20674" fmla="*/ 6237428 h 6415289"/>
                <a:gd name="connsiteX20675" fmla="*/ 6057337 w 6552172"/>
                <a:gd name="connsiteY20675" fmla="*/ 6242745 h 6415289"/>
                <a:gd name="connsiteX20676" fmla="*/ 6053393 w 6552172"/>
                <a:gd name="connsiteY20676" fmla="*/ 6241626 h 6415289"/>
                <a:gd name="connsiteX20677" fmla="*/ 6091558 w 6552172"/>
                <a:gd name="connsiteY20677" fmla="*/ 6270758 h 6415289"/>
                <a:gd name="connsiteX20678" fmla="*/ 6074511 w 6552172"/>
                <a:gd name="connsiteY20678" fmla="*/ 6265606 h 6415289"/>
                <a:gd name="connsiteX20679" fmla="*/ 6075211 w 6552172"/>
                <a:gd name="connsiteY20679" fmla="*/ 6251485 h 6415289"/>
                <a:gd name="connsiteX20680" fmla="*/ 6094293 w 6552172"/>
                <a:gd name="connsiteY20680" fmla="*/ 6257401 h 6415289"/>
                <a:gd name="connsiteX20681" fmla="*/ 6091430 w 6552172"/>
                <a:gd name="connsiteY20681" fmla="*/ 6270567 h 6415289"/>
                <a:gd name="connsiteX20682" fmla="*/ 6096074 w 6552172"/>
                <a:gd name="connsiteY20682" fmla="*/ 6216819 h 6415289"/>
                <a:gd name="connsiteX20683" fmla="*/ 6072348 w 6552172"/>
                <a:gd name="connsiteY20683" fmla="*/ 6190295 h 6415289"/>
                <a:gd name="connsiteX20684" fmla="*/ 6074448 w 6552172"/>
                <a:gd name="connsiteY20684" fmla="*/ 6197355 h 6415289"/>
                <a:gd name="connsiteX20685" fmla="*/ 6065034 w 6552172"/>
                <a:gd name="connsiteY20685" fmla="*/ 6201872 h 6415289"/>
                <a:gd name="connsiteX20686" fmla="*/ 6056574 w 6552172"/>
                <a:gd name="connsiteY20686" fmla="*/ 6194493 h 6415289"/>
                <a:gd name="connsiteX20687" fmla="*/ 6063316 w 6552172"/>
                <a:gd name="connsiteY20687" fmla="*/ 6187687 h 6415289"/>
                <a:gd name="connsiteX20688" fmla="*/ 6069677 w 6552172"/>
                <a:gd name="connsiteY20688" fmla="*/ 6177701 h 6415289"/>
                <a:gd name="connsiteX20689" fmla="*/ 6072794 w 6552172"/>
                <a:gd name="connsiteY20689" fmla="*/ 6174584 h 6415289"/>
                <a:gd name="connsiteX20690" fmla="*/ 6075910 w 6552172"/>
                <a:gd name="connsiteY20690" fmla="*/ 6178973 h 6415289"/>
                <a:gd name="connsiteX20691" fmla="*/ 6086723 w 6552172"/>
                <a:gd name="connsiteY20691" fmla="*/ 6185334 h 6415289"/>
                <a:gd name="connsiteX20692" fmla="*/ 6097601 w 6552172"/>
                <a:gd name="connsiteY20692" fmla="*/ 6190740 h 6415289"/>
                <a:gd name="connsiteX20693" fmla="*/ 6102689 w 6552172"/>
                <a:gd name="connsiteY20693" fmla="*/ 6204925 h 6415289"/>
                <a:gd name="connsiteX20694" fmla="*/ 6102689 w 6552172"/>
                <a:gd name="connsiteY20694" fmla="*/ 6220890 h 6415289"/>
                <a:gd name="connsiteX20695" fmla="*/ 6095947 w 6552172"/>
                <a:gd name="connsiteY20695" fmla="*/ 6216628 h 6415289"/>
                <a:gd name="connsiteX20696" fmla="*/ 6113375 w 6552172"/>
                <a:gd name="connsiteY20696" fmla="*/ 6284879 h 6415289"/>
                <a:gd name="connsiteX20697" fmla="*/ 6108350 w 6552172"/>
                <a:gd name="connsiteY20697" fmla="*/ 6275846 h 6415289"/>
                <a:gd name="connsiteX20698" fmla="*/ 6102689 w 6552172"/>
                <a:gd name="connsiteY20698" fmla="*/ 6258418 h 6415289"/>
                <a:gd name="connsiteX20699" fmla="*/ 6102689 w 6552172"/>
                <a:gd name="connsiteY20699" fmla="*/ 6243852 h 6415289"/>
                <a:gd name="connsiteX20700" fmla="*/ 6111085 w 6552172"/>
                <a:gd name="connsiteY20700" fmla="*/ 6246778 h 6415289"/>
                <a:gd name="connsiteX20701" fmla="*/ 6117064 w 6552172"/>
                <a:gd name="connsiteY20701" fmla="*/ 6257973 h 6415289"/>
                <a:gd name="connsiteX20702" fmla="*/ 6122089 w 6552172"/>
                <a:gd name="connsiteY20702" fmla="*/ 6272412 h 6415289"/>
                <a:gd name="connsiteX20703" fmla="*/ 6124824 w 6552172"/>
                <a:gd name="connsiteY20703" fmla="*/ 6284815 h 6415289"/>
                <a:gd name="connsiteX20704" fmla="*/ 6113248 w 6552172"/>
                <a:gd name="connsiteY20704" fmla="*/ 6284688 h 6415289"/>
                <a:gd name="connsiteX20705" fmla="*/ 6147405 w 6552172"/>
                <a:gd name="connsiteY20705" fmla="*/ 6328704 h 6415289"/>
                <a:gd name="connsiteX20706" fmla="*/ 6134683 w 6552172"/>
                <a:gd name="connsiteY20706" fmla="*/ 6325715 h 6415289"/>
                <a:gd name="connsiteX20707" fmla="*/ 6126224 w 6552172"/>
                <a:gd name="connsiteY20707" fmla="*/ 6316046 h 6415289"/>
                <a:gd name="connsiteX20708" fmla="*/ 6125079 w 6552172"/>
                <a:gd name="connsiteY20708" fmla="*/ 6307523 h 6415289"/>
                <a:gd name="connsiteX20709" fmla="*/ 6125778 w 6552172"/>
                <a:gd name="connsiteY20709" fmla="*/ 6294165 h 6415289"/>
                <a:gd name="connsiteX20710" fmla="*/ 6136718 w 6552172"/>
                <a:gd name="connsiteY20710" fmla="*/ 6292193 h 6415289"/>
                <a:gd name="connsiteX20711" fmla="*/ 6139836 w 6552172"/>
                <a:gd name="connsiteY20711" fmla="*/ 6298236 h 6415289"/>
                <a:gd name="connsiteX20712" fmla="*/ 6143970 w 6552172"/>
                <a:gd name="connsiteY20712" fmla="*/ 6309559 h 6415289"/>
                <a:gd name="connsiteX20713" fmla="*/ 6152112 w 6552172"/>
                <a:gd name="connsiteY20713" fmla="*/ 6321198 h 6415289"/>
                <a:gd name="connsiteX20714" fmla="*/ 6147405 w 6552172"/>
                <a:gd name="connsiteY20714" fmla="*/ 6328513 h 6415289"/>
                <a:gd name="connsiteX20715" fmla="*/ 6157010 w 6552172"/>
                <a:gd name="connsiteY20715" fmla="*/ 6237428 h 6415289"/>
                <a:gd name="connsiteX20716" fmla="*/ 6155547 w 6552172"/>
                <a:gd name="connsiteY20716" fmla="*/ 6226488 h 6415289"/>
                <a:gd name="connsiteX20717" fmla="*/ 6162988 w 6552172"/>
                <a:gd name="connsiteY20717" fmla="*/ 6217073 h 6415289"/>
                <a:gd name="connsiteX20718" fmla="*/ 6162988 w 6552172"/>
                <a:gd name="connsiteY20718" fmla="*/ 6225533 h 6415289"/>
                <a:gd name="connsiteX20719" fmla="*/ 6162988 w 6552172"/>
                <a:gd name="connsiteY20719" fmla="*/ 6225533 h 6415289"/>
                <a:gd name="connsiteX20720" fmla="*/ 6156882 w 6552172"/>
                <a:gd name="connsiteY20720" fmla="*/ 6237237 h 6415289"/>
                <a:gd name="connsiteX20721" fmla="*/ 6162988 w 6552172"/>
                <a:gd name="connsiteY20721" fmla="*/ 5874168 h 6415289"/>
                <a:gd name="connsiteX20722" fmla="*/ 6159872 w 6552172"/>
                <a:gd name="connsiteY20722" fmla="*/ 5875185 h 6415289"/>
                <a:gd name="connsiteX20723" fmla="*/ 6147532 w 6552172"/>
                <a:gd name="connsiteY20723" fmla="*/ 5877348 h 6415289"/>
                <a:gd name="connsiteX20724" fmla="*/ 6150649 w 6552172"/>
                <a:gd name="connsiteY20724" fmla="*/ 5869397 h 6415289"/>
                <a:gd name="connsiteX20725" fmla="*/ 6166105 w 6552172"/>
                <a:gd name="connsiteY20725" fmla="*/ 5872641 h 6415289"/>
                <a:gd name="connsiteX20726" fmla="*/ 6162862 w 6552172"/>
                <a:gd name="connsiteY20726" fmla="*/ 5873977 h 6415289"/>
                <a:gd name="connsiteX20727" fmla="*/ 6170240 w 6552172"/>
                <a:gd name="connsiteY20727" fmla="*/ 5982809 h 6415289"/>
                <a:gd name="connsiteX20728" fmla="*/ 6169031 w 6552172"/>
                <a:gd name="connsiteY20728" fmla="*/ 5967161 h 6415289"/>
                <a:gd name="connsiteX20729" fmla="*/ 6176537 w 6552172"/>
                <a:gd name="connsiteY20729" fmla="*/ 5963154 h 6415289"/>
                <a:gd name="connsiteX20730" fmla="*/ 6175265 w 6552172"/>
                <a:gd name="connsiteY20730" fmla="*/ 5968624 h 6415289"/>
                <a:gd name="connsiteX20731" fmla="*/ 6176346 w 6552172"/>
                <a:gd name="connsiteY20731" fmla="*/ 5975939 h 6415289"/>
                <a:gd name="connsiteX20732" fmla="*/ 6178890 w 6552172"/>
                <a:gd name="connsiteY20732" fmla="*/ 5986116 h 6415289"/>
                <a:gd name="connsiteX20733" fmla="*/ 6170112 w 6552172"/>
                <a:gd name="connsiteY20733" fmla="*/ 5982618 h 6415289"/>
                <a:gd name="connsiteX20734" fmla="*/ 6179017 w 6552172"/>
                <a:gd name="connsiteY20734" fmla="*/ 6015184 h 6415289"/>
                <a:gd name="connsiteX20735" fmla="*/ 6188749 w 6552172"/>
                <a:gd name="connsiteY20735" fmla="*/ 6018874 h 6415289"/>
                <a:gd name="connsiteX20736" fmla="*/ 6174374 w 6552172"/>
                <a:gd name="connsiteY20736" fmla="*/ 6018874 h 6415289"/>
                <a:gd name="connsiteX20737" fmla="*/ 6179208 w 6552172"/>
                <a:gd name="connsiteY20737" fmla="*/ 6014994 h 6415289"/>
                <a:gd name="connsiteX20738" fmla="*/ 6172275 w 6552172"/>
                <a:gd name="connsiteY20738" fmla="*/ 6032867 h 6415289"/>
                <a:gd name="connsiteX20739" fmla="*/ 6175392 w 6552172"/>
                <a:gd name="connsiteY20739" fmla="*/ 6031468 h 6415289"/>
                <a:gd name="connsiteX20740" fmla="*/ 6178509 w 6552172"/>
                <a:gd name="connsiteY20740" fmla="*/ 6034776 h 6415289"/>
                <a:gd name="connsiteX20741" fmla="*/ 6175392 w 6552172"/>
                <a:gd name="connsiteY20741" fmla="*/ 6036175 h 6415289"/>
                <a:gd name="connsiteX20742" fmla="*/ 6172148 w 6552172"/>
                <a:gd name="connsiteY20742" fmla="*/ 6032944 h 6415289"/>
                <a:gd name="connsiteX20743" fmla="*/ 6172148 w 6552172"/>
                <a:gd name="connsiteY20743" fmla="*/ 6032676 h 6415289"/>
                <a:gd name="connsiteX20744" fmla="*/ 6176919 w 6552172"/>
                <a:gd name="connsiteY20744" fmla="*/ 6051950 h 6415289"/>
                <a:gd name="connsiteX20745" fmla="*/ 6180226 w 6552172"/>
                <a:gd name="connsiteY20745" fmla="*/ 6048833 h 6415289"/>
                <a:gd name="connsiteX20746" fmla="*/ 6181562 w 6552172"/>
                <a:gd name="connsiteY20746" fmla="*/ 6051950 h 6415289"/>
                <a:gd name="connsiteX20747" fmla="*/ 6178381 w 6552172"/>
                <a:gd name="connsiteY20747" fmla="*/ 6055130 h 6415289"/>
                <a:gd name="connsiteX20748" fmla="*/ 6178318 w 6552172"/>
                <a:gd name="connsiteY20748" fmla="*/ 6055130 h 6415289"/>
                <a:gd name="connsiteX20749" fmla="*/ 6176791 w 6552172"/>
                <a:gd name="connsiteY20749" fmla="*/ 6051695 h 6415289"/>
                <a:gd name="connsiteX20750" fmla="*/ 6179908 w 6552172"/>
                <a:gd name="connsiteY20750" fmla="*/ 6146152 h 6415289"/>
                <a:gd name="connsiteX20751" fmla="*/ 6179336 w 6552172"/>
                <a:gd name="connsiteY20751" fmla="*/ 6141381 h 6415289"/>
                <a:gd name="connsiteX20752" fmla="*/ 6190912 w 6552172"/>
                <a:gd name="connsiteY20752" fmla="*/ 6146660 h 6415289"/>
                <a:gd name="connsiteX20753" fmla="*/ 6179781 w 6552172"/>
                <a:gd name="connsiteY20753" fmla="*/ 6145897 h 6415289"/>
                <a:gd name="connsiteX20754" fmla="*/ 6184043 w 6552172"/>
                <a:gd name="connsiteY20754" fmla="*/ 6208487 h 6415289"/>
                <a:gd name="connsiteX20755" fmla="*/ 6180862 w 6552172"/>
                <a:gd name="connsiteY20755" fmla="*/ 6208487 h 6415289"/>
                <a:gd name="connsiteX20756" fmla="*/ 6192438 w 6552172"/>
                <a:gd name="connsiteY20756" fmla="*/ 6199773 h 6415289"/>
                <a:gd name="connsiteX20757" fmla="*/ 6189767 w 6552172"/>
                <a:gd name="connsiteY20757" fmla="*/ 6202889 h 6415289"/>
                <a:gd name="connsiteX20758" fmla="*/ 6183915 w 6552172"/>
                <a:gd name="connsiteY20758" fmla="*/ 6208232 h 6415289"/>
                <a:gd name="connsiteX20759" fmla="*/ 6204524 w 6552172"/>
                <a:gd name="connsiteY20759" fmla="*/ 6216565 h 6415289"/>
                <a:gd name="connsiteX20760" fmla="*/ 6197336 w 6552172"/>
                <a:gd name="connsiteY20760" fmla="*/ 6218346 h 6415289"/>
                <a:gd name="connsiteX20761" fmla="*/ 6193011 w 6552172"/>
                <a:gd name="connsiteY20761" fmla="*/ 6219872 h 6415289"/>
                <a:gd name="connsiteX20762" fmla="*/ 6203697 w 6552172"/>
                <a:gd name="connsiteY20762" fmla="*/ 6209314 h 6415289"/>
                <a:gd name="connsiteX20763" fmla="*/ 6209485 w 6552172"/>
                <a:gd name="connsiteY20763" fmla="*/ 6213893 h 6415289"/>
                <a:gd name="connsiteX20764" fmla="*/ 6204651 w 6552172"/>
                <a:gd name="connsiteY20764" fmla="*/ 6216310 h 6415289"/>
                <a:gd name="connsiteX20765" fmla="*/ 6204906 w 6552172"/>
                <a:gd name="connsiteY20765" fmla="*/ 6167269 h 6415289"/>
                <a:gd name="connsiteX20766" fmla="*/ 6204906 w 6552172"/>
                <a:gd name="connsiteY20766" fmla="*/ 6174648 h 6415289"/>
                <a:gd name="connsiteX20767" fmla="*/ 6199245 w 6552172"/>
                <a:gd name="connsiteY20767" fmla="*/ 6181772 h 6415289"/>
                <a:gd name="connsiteX20768" fmla="*/ 6195746 w 6552172"/>
                <a:gd name="connsiteY20768" fmla="*/ 6183553 h 6415289"/>
                <a:gd name="connsiteX20769" fmla="*/ 6204651 w 6552172"/>
                <a:gd name="connsiteY20769" fmla="*/ 6167015 h 6415289"/>
                <a:gd name="connsiteX20770" fmla="*/ 6215528 w 6552172"/>
                <a:gd name="connsiteY20770" fmla="*/ 6140045 h 6415289"/>
                <a:gd name="connsiteX20771" fmla="*/ 6213938 w 6552172"/>
                <a:gd name="connsiteY20771" fmla="*/ 6137247 h 6415289"/>
                <a:gd name="connsiteX20772" fmla="*/ 6195810 w 6552172"/>
                <a:gd name="connsiteY20772" fmla="*/ 6132540 h 6415289"/>
                <a:gd name="connsiteX20773" fmla="*/ 6190912 w 6552172"/>
                <a:gd name="connsiteY20773" fmla="*/ 6131204 h 6415289"/>
                <a:gd name="connsiteX20774" fmla="*/ 6185824 w 6552172"/>
                <a:gd name="connsiteY20774" fmla="*/ 6122808 h 6415289"/>
                <a:gd name="connsiteX20775" fmla="*/ 6183915 w 6552172"/>
                <a:gd name="connsiteY20775" fmla="*/ 6114475 h 6415289"/>
                <a:gd name="connsiteX20776" fmla="*/ 6218772 w 6552172"/>
                <a:gd name="connsiteY20776" fmla="*/ 6134066 h 6415289"/>
                <a:gd name="connsiteX20777" fmla="*/ 6215400 w 6552172"/>
                <a:gd name="connsiteY20777" fmla="*/ 6139791 h 6415289"/>
                <a:gd name="connsiteX20778" fmla="*/ 6227486 w 6552172"/>
                <a:gd name="connsiteY20778" fmla="*/ 6202062 h 6415289"/>
                <a:gd name="connsiteX20779" fmla="*/ 6229776 w 6552172"/>
                <a:gd name="connsiteY20779" fmla="*/ 6218346 h 6415289"/>
                <a:gd name="connsiteX20780" fmla="*/ 6225196 w 6552172"/>
                <a:gd name="connsiteY20780" fmla="*/ 6214784 h 6415289"/>
                <a:gd name="connsiteX20781" fmla="*/ 6220489 w 6552172"/>
                <a:gd name="connsiteY20781" fmla="*/ 6202062 h 6415289"/>
                <a:gd name="connsiteX20782" fmla="*/ 6227359 w 6552172"/>
                <a:gd name="connsiteY20782" fmla="*/ 6201808 h 6415289"/>
                <a:gd name="connsiteX20783" fmla="*/ 6241353 w 6552172"/>
                <a:gd name="connsiteY20783" fmla="*/ 6250086 h 6415289"/>
                <a:gd name="connsiteX20784" fmla="*/ 6221888 w 6552172"/>
                <a:gd name="connsiteY20784" fmla="*/ 6229922 h 6415289"/>
                <a:gd name="connsiteX20785" fmla="*/ 6231112 w 6552172"/>
                <a:gd name="connsiteY20785" fmla="*/ 6230622 h 6415289"/>
                <a:gd name="connsiteX20786" fmla="*/ 6245614 w 6552172"/>
                <a:gd name="connsiteY20786" fmla="*/ 6245442 h 6415289"/>
                <a:gd name="connsiteX20787" fmla="*/ 6241225 w 6552172"/>
                <a:gd name="connsiteY20787" fmla="*/ 6249831 h 6415289"/>
                <a:gd name="connsiteX20788" fmla="*/ 6243451 w 6552172"/>
                <a:gd name="connsiteY20788" fmla="*/ 6262807 h 6415289"/>
                <a:gd name="connsiteX20789" fmla="*/ 6248540 w 6552172"/>
                <a:gd name="connsiteY20789" fmla="*/ 6270758 h 6415289"/>
                <a:gd name="connsiteX20790" fmla="*/ 6256364 w 6552172"/>
                <a:gd name="connsiteY20790" fmla="*/ 6276801 h 6415289"/>
                <a:gd name="connsiteX20791" fmla="*/ 6258463 w 6552172"/>
                <a:gd name="connsiteY20791" fmla="*/ 6284179 h 6415289"/>
                <a:gd name="connsiteX20792" fmla="*/ 6247522 w 6552172"/>
                <a:gd name="connsiteY20792" fmla="*/ 6284179 h 6415289"/>
                <a:gd name="connsiteX20793" fmla="*/ 6243324 w 6552172"/>
                <a:gd name="connsiteY20793" fmla="*/ 6262553 h 6415289"/>
                <a:gd name="connsiteX20794" fmla="*/ 6243451 w 6552172"/>
                <a:gd name="connsiteY20794" fmla="*/ 6313057 h 6415289"/>
                <a:gd name="connsiteX20795" fmla="*/ 6255601 w 6552172"/>
                <a:gd name="connsiteY20795" fmla="*/ 6305170 h 6415289"/>
                <a:gd name="connsiteX20796" fmla="*/ 6261389 w 6552172"/>
                <a:gd name="connsiteY20796" fmla="*/ 6319927 h 6415289"/>
                <a:gd name="connsiteX20797" fmla="*/ 6243451 w 6552172"/>
                <a:gd name="connsiteY20797" fmla="*/ 6312802 h 6415289"/>
                <a:gd name="connsiteX20798" fmla="*/ 6318635 w 6552172"/>
                <a:gd name="connsiteY20798" fmla="*/ 6401216 h 6415289"/>
                <a:gd name="connsiteX20799" fmla="*/ 6311638 w 6552172"/>
                <a:gd name="connsiteY20799" fmla="*/ 6396509 h 6415289"/>
                <a:gd name="connsiteX20800" fmla="*/ 6310875 w 6552172"/>
                <a:gd name="connsiteY20800" fmla="*/ 6391739 h 6415289"/>
                <a:gd name="connsiteX20801" fmla="*/ 6317872 w 6552172"/>
                <a:gd name="connsiteY20801" fmla="*/ 6396509 h 6415289"/>
                <a:gd name="connsiteX20802" fmla="*/ 6318635 w 6552172"/>
                <a:gd name="connsiteY20802" fmla="*/ 6400962 h 6415289"/>
                <a:gd name="connsiteX20803" fmla="*/ 6326141 w 6552172"/>
                <a:gd name="connsiteY20803" fmla="*/ 6374183 h 6415289"/>
                <a:gd name="connsiteX20804" fmla="*/ 6310175 w 6552172"/>
                <a:gd name="connsiteY20804" fmla="*/ 6381307 h 6415289"/>
                <a:gd name="connsiteX20805" fmla="*/ 6322070 w 6552172"/>
                <a:gd name="connsiteY20805" fmla="*/ 6363306 h 6415289"/>
                <a:gd name="connsiteX20806" fmla="*/ 6326141 w 6552172"/>
                <a:gd name="connsiteY20806" fmla="*/ 6373929 h 6415289"/>
                <a:gd name="connsiteX20807" fmla="*/ 6325568 w 6552172"/>
                <a:gd name="connsiteY20807" fmla="*/ 6354274 h 6415289"/>
                <a:gd name="connsiteX20808" fmla="*/ 6312275 w 6552172"/>
                <a:gd name="connsiteY20808" fmla="*/ 6353384 h 6415289"/>
                <a:gd name="connsiteX20809" fmla="*/ 6310239 w 6552172"/>
                <a:gd name="connsiteY20809" fmla="*/ 6341425 h 6415289"/>
                <a:gd name="connsiteX20810" fmla="*/ 6321880 w 6552172"/>
                <a:gd name="connsiteY20810" fmla="*/ 6346641 h 6415289"/>
                <a:gd name="connsiteX20811" fmla="*/ 6325505 w 6552172"/>
                <a:gd name="connsiteY20811" fmla="*/ 6354020 h 6415289"/>
                <a:gd name="connsiteX20812" fmla="*/ 6334219 w 6552172"/>
                <a:gd name="connsiteY20812" fmla="*/ 6332012 h 6415289"/>
                <a:gd name="connsiteX20813" fmla="*/ 6319971 w 6552172"/>
                <a:gd name="connsiteY20813" fmla="*/ 6338054 h 6415289"/>
                <a:gd name="connsiteX20814" fmla="*/ 6312084 w 6552172"/>
                <a:gd name="connsiteY20814" fmla="*/ 6334874 h 6415289"/>
                <a:gd name="connsiteX20815" fmla="*/ 6301207 w 6552172"/>
                <a:gd name="connsiteY20815" fmla="*/ 6338309 h 6415289"/>
                <a:gd name="connsiteX20816" fmla="*/ 6282570 w 6552172"/>
                <a:gd name="connsiteY20816" fmla="*/ 6349186 h 6415289"/>
                <a:gd name="connsiteX20817" fmla="*/ 6288931 w 6552172"/>
                <a:gd name="connsiteY20817" fmla="*/ 6354020 h 6415289"/>
                <a:gd name="connsiteX20818" fmla="*/ 6293256 w 6552172"/>
                <a:gd name="connsiteY20818" fmla="*/ 6357073 h 6415289"/>
                <a:gd name="connsiteX20819" fmla="*/ 6283969 w 6552172"/>
                <a:gd name="connsiteY20819" fmla="*/ 6365024 h 6415289"/>
                <a:gd name="connsiteX20820" fmla="*/ 6274619 w 6552172"/>
                <a:gd name="connsiteY20820" fmla="*/ 6362034 h 6415289"/>
                <a:gd name="connsiteX20821" fmla="*/ 6267240 w 6552172"/>
                <a:gd name="connsiteY20821" fmla="*/ 6352163 h 6415289"/>
                <a:gd name="connsiteX20822" fmla="*/ 6266795 w 6552172"/>
                <a:gd name="connsiteY20822" fmla="*/ 6352112 h 6415289"/>
                <a:gd name="connsiteX20823" fmla="*/ 6268703 w 6552172"/>
                <a:gd name="connsiteY20823" fmla="*/ 6341934 h 6415289"/>
                <a:gd name="connsiteX20824" fmla="*/ 6281425 w 6552172"/>
                <a:gd name="connsiteY20824" fmla="*/ 6328768 h 6415289"/>
                <a:gd name="connsiteX20825" fmla="*/ 6290712 w 6552172"/>
                <a:gd name="connsiteY20825" fmla="*/ 6326987 h 6415289"/>
                <a:gd name="connsiteX20826" fmla="*/ 6313865 w 6552172"/>
                <a:gd name="connsiteY20826" fmla="*/ 6331376 h 6415289"/>
                <a:gd name="connsiteX20827" fmla="*/ 6330148 w 6552172"/>
                <a:gd name="connsiteY20827" fmla="*/ 6325460 h 6415289"/>
                <a:gd name="connsiteX20828" fmla="*/ 6336127 w 6552172"/>
                <a:gd name="connsiteY20828" fmla="*/ 6316365 h 6415289"/>
                <a:gd name="connsiteX20829" fmla="*/ 6348849 w 6552172"/>
                <a:gd name="connsiteY20829" fmla="*/ 6316365 h 6415289"/>
                <a:gd name="connsiteX20830" fmla="*/ 6343951 w 6552172"/>
                <a:gd name="connsiteY20830" fmla="*/ 6319481 h 6415289"/>
                <a:gd name="connsiteX20831" fmla="*/ 6334219 w 6552172"/>
                <a:gd name="connsiteY20831" fmla="*/ 6331757 h 6415289"/>
                <a:gd name="connsiteX20832" fmla="*/ 6342933 w 6552172"/>
                <a:gd name="connsiteY20832" fmla="*/ 6329086 h 6415289"/>
                <a:gd name="connsiteX20833" fmla="*/ 6346559 w 6552172"/>
                <a:gd name="connsiteY20833" fmla="*/ 6326796 h 6415289"/>
                <a:gd name="connsiteX20834" fmla="*/ 6352920 w 6552172"/>
                <a:gd name="connsiteY20834" fmla="*/ 6329658 h 6415289"/>
                <a:gd name="connsiteX20835" fmla="*/ 6342933 w 6552172"/>
                <a:gd name="connsiteY20835" fmla="*/ 6328831 h 6415289"/>
                <a:gd name="connsiteX20836" fmla="*/ 6348467 w 6552172"/>
                <a:gd name="connsiteY20836" fmla="*/ 6247796 h 6415289"/>
                <a:gd name="connsiteX20837" fmla="*/ 6343379 w 6552172"/>
                <a:gd name="connsiteY20837" fmla="*/ 6243089 h 6415289"/>
                <a:gd name="connsiteX20838" fmla="*/ 6346940 w 6552172"/>
                <a:gd name="connsiteY20838" fmla="*/ 6237364 h 6415289"/>
                <a:gd name="connsiteX20839" fmla="*/ 6352474 w 6552172"/>
                <a:gd name="connsiteY20839" fmla="*/ 6240290 h 6415289"/>
                <a:gd name="connsiteX20840" fmla="*/ 6366595 w 6552172"/>
                <a:gd name="connsiteY20840" fmla="*/ 6251230 h 6415289"/>
                <a:gd name="connsiteX20841" fmla="*/ 6377154 w 6552172"/>
                <a:gd name="connsiteY20841" fmla="*/ 6266496 h 6415289"/>
                <a:gd name="connsiteX20842" fmla="*/ 6364432 w 6552172"/>
                <a:gd name="connsiteY20842" fmla="*/ 6266496 h 6415289"/>
                <a:gd name="connsiteX20843" fmla="*/ 6348467 w 6552172"/>
                <a:gd name="connsiteY20843" fmla="*/ 6247542 h 6415289"/>
                <a:gd name="connsiteX20844" fmla="*/ 6381416 w 6552172"/>
                <a:gd name="connsiteY20844" fmla="*/ 6332012 h 6415289"/>
                <a:gd name="connsiteX20845" fmla="*/ 6378363 w 6552172"/>
                <a:gd name="connsiteY20845" fmla="*/ 6351094 h 6415289"/>
                <a:gd name="connsiteX20846" fmla="*/ 6375373 w 6552172"/>
                <a:gd name="connsiteY20846" fmla="*/ 6360381 h 6415289"/>
                <a:gd name="connsiteX20847" fmla="*/ 6369394 w 6552172"/>
                <a:gd name="connsiteY20847" fmla="*/ 6351285 h 6415289"/>
                <a:gd name="connsiteX20848" fmla="*/ 6364687 w 6552172"/>
                <a:gd name="connsiteY20848" fmla="*/ 6335510 h 6415289"/>
                <a:gd name="connsiteX20849" fmla="*/ 6361061 w 6552172"/>
                <a:gd name="connsiteY20849" fmla="*/ 6322789 h 6415289"/>
                <a:gd name="connsiteX20850" fmla="*/ 6368758 w 6552172"/>
                <a:gd name="connsiteY20850" fmla="*/ 6327750 h 6415289"/>
                <a:gd name="connsiteX20851" fmla="*/ 6375500 w 6552172"/>
                <a:gd name="connsiteY20851" fmla="*/ 6327750 h 6415289"/>
                <a:gd name="connsiteX20852" fmla="*/ 6389112 w 6552172"/>
                <a:gd name="connsiteY20852" fmla="*/ 6326033 h 6415289"/>
                <a:gd name="connsiteX20853" fmla="*/ 6381416 w 6552172"/>
                <a:gd name="connsiteY20853" fmla="*/ 6331757 h 6415289"/>
                <a:gd name="connsiteX20854" fmla="*/ 6393310 w 6552172"/>
                <a:gd name="connsiteY20854" fmla="*/ 6306123 h 6415289"/>
                <a:gd name="connsiteX20855" fmla="*/ 6384150 w 6552172"/>
                <a:gd name="connsiteY20855" fmla="*/ 6313120 h 6415289"/>
                <a:gd name="connsiteX20856" fmla="*/ 6376773 w 6552172"/>
                <a:gd name="connsiteY20856" fmla="*/ 6316301 h 6415289"/>
                <a:gd name="connsiteX20857" fmla="*/ 6369012 w 6552172"/>
                <a:gd name="connsiteY20857" fmla="*/ 6319418 h 6415289"/>
                <a:gd name="connsiteX20858" fmla="*/ 6366022 w 6552172"/>
                <a:gd name="connsiteY20858" fmla="*/ 6311085 h 6415289"/>
                <a:gd name="connsiteX20859" fmla="*/ 6368885 w 6552172"/>
                <a:gd name="connsiteY20859" fmla="*/ 6303261 h 6415289"/>
                <a:gd name="connsiteX20860" fmla="*/ 6371302 w 6552172"/>
                <a:gd name="connsiteY20860" fmla="*/ 6295730 h 6415289"/>
                <a:gd name="connsiteX20861" fmla="*/ 6372002 w 6552172"/>
                <a:gd name="connsiteY20861" fmla="*/ 6295438 h 6415289"/>
                <a:gd name="connsiteX20862" fmla="*/ 6374991 w 6552172"/>
                <a:gd name="connsiteY20862" fmla="*/ 6287296 h 6415289"/>
                <a:gd name="connsiteX20863" fmla="*/ 6380270 w 6552172"/>
                <a:gd name="connsiteY20863" fmla="*/ 6282144 h 6415289"/>
                <a:gd name="connsiteX20864" fmla="*/ 6388730 w 6552172"/>
                <a:gd name="connsiteY20864" fmla="*/ 6289522 h 6415289"/>
                <a:gd name="connsiteX20865" fmla="*/ 6392483 w 6552172"/>
                <a:gd name="connsiteY20865" fmla="*/ 6297473 h 6415289"/>
                <a:gd name="connsiteX20866" fmla="*/ 6393310 w 6552172"/>
                <a:gd name="connsiteY20866" fmla="*/ 6305869 h 6415289"/>
                <a:gd name="connsiteX20867" fmla="*/ 6389748 w 6552172"/>
                <a:gd name="connsiteY20867" fmla="*/ 6271585 h 6415289"/>
                <a:gd name="connsiteX20868" fmla="*/ 6393819 w 6552172"/>
                <a:gd name="connsiteY20868" fmla="*/ 6262807 h 6415289"/>
                <a:gd name="connsiteX20869" fmla="*/ 6401515 w 6552172"/>
                <a:gd name="connsiteY20869" fmla="*/ 6269168 h 6415289"/>
                <a:gd name="connsiteX20870" fmla="*/ 6389748 w 6552172"/>
                <a:gd name="connsiteY20870" fmla="*/ 6271331 h 6415289"/>
                <a:gd name="connsiteX20871" fmla="*/ 6402088 w 6552172"/>
                <a:gd name="connsiteY20871" fmla="*/ 6332012 h 6415289"/>
                <a:gd name="connsiteX20872" fmla="*/ 6397190 w 6552172"/>
                <a:gd name="connsiteY20872" fmla="*/ 6325206 h 6415289"/>
                <a:gd name="connsiteX20873" fmla="*/ 6404632 w 6552172"/>
                <a:gd name="connsiteY20873" fmla="*/ 6329022 h 6415289"/>
                <a:gd name="connsiteX20874" fmla="*/ 6401833 w 6552172"/>
                <a:gd name="connsiteY20874" fmla="*/ 6331757 h 6415289"/>
                <a:gd name="connsiteX20875" fmla="*/ 6413919 w 6552172"/>
                <a:gd name="connsiteY20875" fmla="*/ 6297409 h 6415289"/>
                <a:gd name="connsiteX20876" fmla="*/ 6418626 w 6552172"/>
                <a:gd name="connsiteY20876" fmla="*/ 6291049 h 6415289"/>
                <a:gd name="connsiteX20877" fmla="*/ 6413919 w 6552172"/>
                <a:gd name="connsiteY20877" fmla="*/ 6282652 h 6415289"/>
                <a:gd name="connsiteX20878" fmla="*/ 6410103 w 6552172"/>
                <a:gd name="connsiteY20878" fmla="*/ 6271013 h 6415289"/>
                <a:gd name="connsiteX20879" fmla="*/ 6419389 w 6552172"/>
                <a:gd name="connsiteY20879" fmla="*/ 6267196 h 6415289"/>
                <a:gd name="connsiteX20880" fmla="*/ 6422888 w 6552172"/>
                <a:gd name="connsiteY20880" fmla="*/ 6268087 h 6415289"/>
                <a:gd name="connsiteX20881" fmla="*/ 6423205 w 6552172"/>
                <a:gd name="connsiteY20881" fmla="*/ 6269740 h 6415289"/>
                <a:gd name="connsiteX20882" fmla="*/ 6433128 w 6552172"/>
                <a:gd name="connsiteY20882" fmla="*/ 6291049 h 6415289"/>
                <a:gd name="connsiteX20883" fmla="*/ 6437199 w 6552172"/>
                <a:gd name="connsiteY20883" fmla="*/ 6287932 h 6415289"/>
                <a:gd name="connsiteX20884" fmla="*/ 6444959 w 6552172"/>
                <a:gd name="connsiteY20884" fmla="*/ 6287932 h 6415289"/>
                <a:gd name="connsiteX20885" fmla="*/ 6441842 w 6552172"/>
                <a:gd name="connsiteY20885" fmla="*/ 6289331 h 6415289"/>
                <a:gd name="connsiteX20886" fmla="*/ 6438726 w 6552172"/>
                <a:gd name="connsiteY20886" fmla="*/ 6290731 h 6415289"/>
                <a:gd name="connsiteX20887" fmla="*/ 6441842 w 6552172"/>
                <a:gd name="connsiteY20887" fmla="*/ 6294038 h 6415289"/>
                <a:gd name="connsiteX20888" fmla="*/ 6444959 w 6552172"/>
                <a:gd name="connsiteY20888" fmla="*/ 6296964 h 6415289"/>
                <a:gd name="connsiteX20889" fmla="*/ 6434464 w 6552172"/>
                <a:gd name="connsiteY20889" fmla="*/ 6298236 h 6415289"/>
                <a:gd name="connsiteX20890" fmla="*/ 6421742 w 6552172"/>
                <a:gd name="connsiteY20890" fmla="*/ 6300017 h 6415289"/>
                <a:gd name="connsiteX20891" fmla="*/ 6413919 w 6552172"/>
                <a:gd name="connsiteY20891" fmla="*/ 6297155 h 6415289"/>
                <a:gd name="connsiteX20892" fmla="*/ 6462005 w 6552172"/>
                <a:gd name="connsiteY20892" fmla="*/ 6334556 h 6415289"/>
                <a:gd name="connsiteX20893" fmla="*/ 6450238 w 6552172"/>
                <a:gd name="connsiteY20893" fmla="*/ 6336401 h 6415289"/>
                <a:gd name="connsiteX20894" fmla="*/ 6446994 w 6552172"/>
                <a:gd name="connsiteY20894" fmla="*/ 6335955 h 6415289"/>
                <a:gd name="connsiteX20895" fmla="*/ 6421551 w 6552172"/>
                <a:gd name="connsiteY20895" fmla="*/ 6326096 h 6415289"/>
                <a:gd name="connsiteX20896" fmla="*/ 6417353 w 6552172"/>
                <a:gd name="connsiteY20896" fmla="*/ 6322980 h 6415289"/>
                <a:gd name="connsiteX20897" fmla="*/ 6420471 w 6552172"/>
                <a:gd name="connsiteY20897" fmla="*/ 6316619 h 6415289"/>
                <a:gd name="connsiteX20898" fmla="*/ 6423524 w 6552172"/>
                <a:gd name="connsiteY20898" fmla="*/ 6310258 h 6415289"/>
                <a:gd name="connsiteX20899" fmla="*/ 6449921 w 6552172"/>
                <a:gd name="connsiteY20899" fmla="*/ 6314647 h 6415289"/>
                <a:gd name="connsiteX20900" fmla="*/ 6462005 w 6552172"/>
                <a:gd name="connsiteY20900" fmla="*/ 6334301 h 6415289"/>
                <a:gd name="connsiteX20901" fmla="*/ 6448012 w 6552172"/>
                <a:gd name="connsiteY20901" fmla="*/ 6297409 h 6415289"/>
                <a:gd name="connsiteX20902" fmla="*/ 6452719 w 6552172"/>
                <a:gd name="connsiteY20902" fmla="*/ 6294229 h 6415289"/>
                <a:gd name="connsiteX20903" fmla="*/ 6457362 w 6552172"/>
                <a:gd name="connsiteY20903" fmla="*/ 6297409 h 6415289"/>
                <a:gd name="connsiteX20904" fmla="*/ 6452719 w 6552172"/>
                <a:gd name="connsiteY20904" fmla="*/ 6300526 h 6415289"/>
                <a:gd name="connsiteX20905" fmla="*/ 6448012 w 6552172"/>
                <a:gd name="connsiteY20905" fmla="*/ 6297155 h 6415289"/>
                <a:gd name="connsiteX20906" fmla="*/ 6492982 w 6552172"/>
                <a:gd name="connsiteY20906" fmla="*/ 6338309 h 6415289"/>
                <a:gd name="connsiteX20907" fmla="*/ 6484841 w 6552172"/>
                <a:gd name="connsiteY20907" fmla="*/ 6348613 h 6415289"/>
                <a:gd name="connsiteX20908" fmla="*/ 6490501 w 6552172"/>
                <a:gd name="connsiteY20908" fmla="*/ 6364260 h 6415289"/>
                <a:gd name="connsiteX20909" fmla="*/ 6489102 w 6552172"/>
                <a:gd name="connsiteY20909" fmla="*/ 6369731 h 6415289"/>
                <a:gd name="connsiteX20910" fmla="*/ 6480897 w 6552172"/>
                <a:gd name="connsiteY20910" fmla="*/ 6359490 h 6415289"/>
                <a:gd name="connsiteX20911" fmla="*/ 6477208 w 6552172"/>
                <a:gd name="connsiteY20911" fmla="*/ 6349313 h 6415289"/>
                <a:gd name="connsiteX20912" fmla="*/ 6475999 w 6552172"/>
                <a:gd name="connsiteY20912" fmla="*/ 6338245 h 6415289"/>
                <a:gd name="connsiteX20913" fmla="*/ 6478798 w 6552172"/>
                <a:gd name="connsiteY20913" fmla="*/ 6323933 h 6415289"/>
                <a:gd name="connsiteX20914" fmla="*/ 6468366 w 6552172"/>
                <a:gd name="connsiteY20914" fmla="*/ 6305360 h 6415289"/>
                <a:gd name="connsiteX20915" fmla="*/ 6457553 w 6552172"/>
                <a:gd name="connsiteY20915" fmla="*/ 6286278 h 6415289"/>
                <a:gd name="connsiteX20916" fmla="*/ 6454246 w 6552172"/>
                <a:gd name="connsiteY20916" fmla="*/ 6276546 h 6415289"/>
                <a:gd name="connsiteX20917" fmla="*/ 6451129 w 6552172"/>
                <a:gd name="connsiteY20917" fmla="*/ 6268850 h 6415289"/>
                <a:gd name="connsiteX20918" fmla="*/ 6452719 w 6552172"/>
                <a:gd name="connsiteY20918" fmla="*/ 6258291 h 6415289"/>
                <a:gd name="connsiteX20919" fmla="*/ 6465440 w 6552172"/>
                <a:gd name="connsiteY20919" fmla="*/ 6260072 h 6415289"/>
                <a:gd name="connsiteX20920" fmla="*/ 6471356 w 6552172"/>
                <a:gd name="connsiteY20920" fmla="*/ 6272793 h 6415289"/>
                <a:gd name="connsiteX20921" fmla="*/ 6478162 w 6552172"/>
                <a:gd name="connsiteY20921" fmla="*/ 6289204 h 6415289"/>
                <a:gd name="connsiteX20922" fmla="*/ 6482741 w 6552172"/>
                <a:gd name="connsiteY20922" fmla="*/ 6301926 h 6415289"/>
                <a:gd name="connsiteX20923" fmla="*/ 6487194 w 6552172"/>
                <a:gd name="connsiteY20923" fmla="*/ 6313438 h 6415289"/>
                <a:gd name="connsiteX20924" fmla="*/ 6491647 w 6552172"/>
                <a:gd name="connsiteY20924" fmla="*/ 6323234 h 6415289"/>
                <a:gd name="connsiteX20925" fmla="*/ 6496417 w 6552172"/>
                <a:gd name="connsiteY20925" fmla="*/ 6331121 h 6415289"/>
                <a:gd name="connsiteX20926" fmla="*/ 6502714 w 6552172"/>
                <a:gd name="connsiteY20926" fmla="*/ 6333977 h 6415289"/>
                <a:gd name="connsiteX20927" fmla="*/ 6502778 w 6552172"/>
                <a:gd name="connsiteY20927" fmla="*/ 6334111 h 6415289"/>
                <a:gd name="connsiteX20928" fmla="*/ 6492982 w 6552172"/>
                <a:gd name="connsiteY20928" fmla="*/ 6338054 h 6415289"/>
                <a:gd name="connsiteX20929" fmla="*/ 6519316 w 6552172"/>
                <a:gd name="connsiteY20929" fmla="*/ 6290985 h 6415289"/>
                <a:gd name="connsiteX20930" fmla="*/ 6495336 w 6552172"/>
                <a:gd name="connsiteY20930" fmla="*/ 6276165 h 6415289"/>
                <a:gd name="connsiteX20931" fmla="*/ 6505831 w 6552172"/>
                <a:gd name="connsiteY20931" fmla="*/ 6276928 h 6415289"/>
                <a:gd name="connsiteX20932" fmla="*/ 6511301 w 6552172"/>
                <a:gd name="connsiteY20932" fmla="*/ 6281635 h 6415289"/>
                <a:gd name="connsiteX20933" fmla="*/ 6521097 w 6552172"/>
                <a:gd name="connsiteY20933" fmla="*/ 6286278 h 6415289"/>
                <a:gd name="connsiteX20934" fmla="*/ 6519316 w 6552172"/>
                <a:gd name="connsiteY20934" fmla="*/ 6290731 h 6415289"/>
                <a:gd name="connsiteX20935" fmla="*/ 6531083 w 6552172"/>
                <a:gd name="connsiteY20935" fmla="*/ 6385887 h 6415289"/>
                <a:gd name="connsiteX20936" fmla="*/ 6527330 w 6552172"/>
                <a:gd name="connsiteY20936" fmla="*/ 6385887 h 6415289"/>
                <a:gd name="connsiteX20937" fmla="*/ 6530510 w 6552172"/>
                <a:gd name="connsiteY20937" fmla="*/ 6380035 h 6415289"/>
                <a:gd name="connsiteX20938" fmla="*/ 6530510 w 6552172"/>
                <a:gd name="connsiteY20938" fmla="*/ 6380035 h 6415289"/>
                <a:gd name="connsiteX20939" fmla="*/ 6531083 w 6552172"/>
                <a:gd name="connsiteY20939" fmla="*/ 6385632 h 6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  <a:cxn ang="0">
                  <a:pos x="connsiteX18602" y="connsiteY18602"/>
                </a:cxn>
                <a:cxn ang="0">
                  <a:pos x="connsiteX18603" y="connsiteY18603"/>
                </a:cxn>
                <a:cxn ang="0">
                  <a:pos x="connsiteX18604" y="connsiteY18604"/>
                </a:cxn>
                <a:cxn ang="0">
                  <a:pos x="connsiteX18605" y="connsiteY18605"/>
                </a:cxn>
                <a:cxn ang="0">
                  <a:pos x="connsiteX18606" y="connsiteY18606"/>
                </a:cxn>
                <a:cxn ang="0">
                  <a:pos x="connsiteX18607" y="connsiteY18607"/>
                </a:cxn>
                <a:cxn ang="0">
                  <a:pos x="connsiteX18608" y="connsiteY18608"/>
                </a:cxn>
                <a:cxn ang="0">
                  <a:pos x="connsiteX18609" y="connsiteY18609"/>
                </a:cxn>
                <a:cxn ang="0">
                  <a:pos x="connsiteX18610" y="connsiteY18610"/>
                </a:cxn>
                <a:cxn ang="0">
                  <a:pos x="connsiteX18611" y="connsiteY18611"/>
                </a:cxn>
                <a:cxn ang="0">
                  <a:pos x="connsiteX18612" y="connsiteY18612"/>
                </a:cxn>
                <a:cxn ang="0">
                  <a:pos x="connsiteX18613" y="connsiteY18613"/>
                </a:cxn>
                <a:cxn ang="0">
                  <a:pos x="connsiteX18614" y="connsiteY18614"/>
                </a:cxn>
                <a:cxn ang="0">
                  <a:pos x="connsiteX18615" y="connsiteY18615"/>
                </a:cxn>
                <a:cxn ang="0">
                  <a:pos x="connsiteX18616" y="connsiteY18616"/>
                </a:cxn>
                <a:cxn ang="0">
                  <a:pos x="connsiteX18617" y="connsiteY18617"/>
                </a:cxn>
                <a:cxn ang="0">
                  <a:pos x="connsiteX18618" y="connsiteY18618"/>
                </a:cxn>
                <a:cxn ang="0">
                  <a:pos x="connsiteX18619" y="connsiteY18619"/>
                </a:cxn>
                <a:cxn ang="0">
                  <a:pos x="connsiteX18620" y="connsiteY18620"/>
                </a:cxn>
                <a:cxn ang="0">
                  <a:pos x="connsiteX18621" y="connsiteY18621"/>
                </a:cxn>
                <a:cxn ang="0">
                  <a:pos x="connsiteX18622" y="connsiteY18622"/>
                </a:cxn>
                <a:cxn ang="0">
                  <a:pos x="connsiteX18623" y="connsiteY18623"/>
                </a:cxn>
                <a:cxn ang="0">
                  <a:pos x="connsiteX18624" y="connsiteY18624"/>
                </a:cxn>
                <a:cxn ang="0">
                  <a:pos x="connsiteX18625" y="connsiteY18625"/>
                </a:cxn>
                <a:cxn ang="0">
                  <a:pos x="connsiteX18626" y="connsiteY18626"/>
                </a:cxn>
                <a:cxn ang="0">
                  <a:pos x="connsiteX18627" y="connsiteY18627"/>
                </a:cxn>
                <a:cxn ang="0">
                  <a:pos x="connsiteX18628" y="connsiteY18628"/>
                </a:cxn>
                <a:cxn ang="0">
                  <a:pos x="connsiteX18629" y="connsiteY18629"/>
                </a:cxn>
                <a:cxn ang="0">
                  <a:pos x="connsiteX18630" y="connsiteY18630"/>
                </a:cxn>
                <a:cxn ang="0">
                  <a:pos x="connsiteX18631" y="connsiteY18631"/>
                </a:cxn>
                <a:cxn ang="0">
                  <a:pos x="connsiteX18632" y="connsiteY18632"/>
                </a:cxn>
                <a:cxn ang="0">
                  <a:pos x="connsiteX18633" y="connsiteY18633"/>
                </a:cxn>
                <a:cxn ang="0">
                  <a:pos x="connsiteX18634" y="connsiteY18634"/>
                </a:cxn>
                <a:cxn ang="0">
                  <a:pos x="connsiteX18635" y="connsiteY18635"/>
                </a:cxn>
                <a:cxn ang="0">
                  <a:pos x="connsiteX18636" y="connsiteY18636"/>
                </a:cxn>
                <a:cxn ang="0">
                  <a:pos x="connsiteX18637" y="connsiteY18637"/>
                </a:cxn>
                <a:cxn ang="0">
                  <a:pos x="connsiteX18638" y="connsiteY18638"/>
                </a:cxn>
                <a:cxn ang="0">
                  <a:pos x="connsiteX18639" y="connsiteY18639"/>
                </a:cxn>
                <a:cxn ang="0">
                  <a:pos x="connsiteX18640" y="connsiteY18640"/>
                </a:cxn>
                <a:cxn ang="0">
                  <a:pos x="connsiteX18641" y="connsiteY18641"/>
                </a:cxn>
                <a:cxn ang="0">
                  <a:pos x="connsiteX18642" y="connsiteY18642"/>
                </a:cxn>
                <a:cxn ang="0">
                  <a:pos x="connsiteX18643" y="connsiteY18643"/>
                </a:cxn>
                <a:cxn ang="0">
                  <a:pos x="connsiteX18644" y="connsiteY18644"/>
                </a:cxn>
                <a:cxn ang="0">
                  <a:pos x="connsiteX18645" y="connsiteY18645"/>
                </a:cxn>
                <a:cxn ang="0">
                  <a:pos x="connsiteX18646" y="connsiteY18646"/>
                </a:cxn>
                <a:cxn ang="0">
                  <a:pos x="connsiteX18647" y="connsiteY18647"/>
                </a:cxn>
                <a:cxn ang="0">
                  <a:pos x="connsiteX18648" y="connsiteY18648"/>
                </a:cxn>
                <a:cxn ang="0">
                  <a:pos x="connsiteX18649" y="connsiteY18649"/>
                </a:cxn>
                <a:cxn ang="0">
                  <a:pos x="connsiteX18650" y="connsiteY18650"/>
                </a:cxn>
                <a:cxn ang="0">
                  <a:pos x="connsiteX18651" y="connsiteY18651"/>
                </a:cxn>
                <a:cxn ang="0">
                  <a:pos x="connsiteX18652" y="connsiteY18652"/>
                </a:cxn>
                <a:cxn ang="0">
                  <a:pos x="connsiteX18653" y="connsiteY18653"/>
                </a:cxn>
                <a:cxn ang="0">
                  <a:pos x="connsiteX18654" y="connsiteY18654"/>
                </a:cxn>
                <a:cxn ang="0">
                  <a:pos x="connsiteX18655" y="connsiteY18655"/>
                </a:cxn>
                <a:cxn ang="0">
                  <a:pos x="connsiteX18656" y="connsiteY18656"/>
                </a:cxn>
                <a:cxn ang="0">
                  <a:pos x="connsiteX18657" y="connsiteY18657"/>
                </a:cxn>
                <a:cxn ang="0">
                  <a:pos x="connsiteX18658" y="connsiteY18658"/>
                </a:cxn>
                <a:cxn ang="0">
                  <a:pos x="connsiteX18659" y="connsiteY18659"/>
                </a:cxn>
                <a:cxn ang="0">
                  <a:pos x="connsiteX18660" y="connsiteY18660"/>
                </a:cxn>
                <a:cxn ang="0">
                  <a:pos x="connsiteX18661" y="connsiteY18661"/>
                </a:cxn>
                <a:cxn ang="0">
                  <a:pos x="connsiteX18662" y="connsiteY18662"/>
                </a:cxn>
                <a:cxn ang="0">
                  <a:pos x="connsiteX18663" y="connsiteY18663"/>
                </a:cxn>
                <a:cxn ang="0">
                  <a:pos x="connsiteX18664" y="connsiteY18664"/>
                </a:cxn>
                <a:cxn ang="0">
                  <a:pos x="connsiteX18665" y="connsiteY18665"/>
                </a:cxn>
                <a:cxn ang="0">
                  <a:pos x="connsiteX18666" y="connsiteY18666"/>
                </a:cxn>
                <a:cxn ang="0">
                  <a:pos x="connsiteX18667" y="connsiteY18667"/>
                </a:cxn>
                <a:cxn ang="0">
                  <a:pos x="connsiteX18668" y="connsiteY18668"/>
                </a:cxn>
                <a:cxn ang="0">
                  <a:pos x="connsiteX18669" y="connsiteY18669"/>
                </a:cxn>
                <a:cxn ang="0">
                  <a:pos x="connsiteX18670" y="connsiteY18670"/>
                </a:cxn>
                <a:cxn ang="0">
                  <a:pos x="connsiteX18671" y="connsiteY18671"/>
                </a:cxn>
                <a:cxn ang="0">
                  <a:pos x="connsiteX18672" y="connsiteY18672"/>
                </a:cxn>
                <a:cxn ang="0">
                  <a:pos x="connsiteX18673" y="connsiteY18673"/>
                </a:cxn>
                <a:cxn ang="0">
                  <a:pos x="connsiteX18674" y="connsiteY18674"/>
                </a:cxn>
                <a:cxn ang="0">
                  <a:pos x="connsiteX18675" y="connsiteY18675"/>
                </a:cxn>
                <a:cxn ang="0">
                  <a:pos x="connsiteX18676" y="connsiteY18676"/>
                </a:cxn>
                <a:cxn ang="0">
                  <a:pos x="connsiteX18677" y="connsiteY18677"/>
                </a:cxn>
                <a:cxn ang="0">
                  <a:pos x="connsiteX18678" y="connsiteY18678"/>
                </a:cxn>
                <a:cxn ang="0">
                  <a:pos x="connsiteX18679" y="connsiteY18679"/>
                </a:cxn>
                <a:cxn ang="0">
                  <a:pos x="connsiteX18680" y="connsiteY18680"/>
                </a:cxn>
                <a:cxn ang="0">
                  <a:pos x="connsiteX18681" y="connsiteY18681"/>
                </a:cxn>
                <a:cxn ang="0">
                  <a:pos x="connsiteX18682" y="connsiteY18682"/>
                </a:cxn>
                <a:cxn ang="0">
                  <a:pos x="connsiteX18683" y="connsiteY18683"/>
                </a:cxn>
                <a:cxn ang="0">
                  <a:pos x="connsiteX18684" y="connsiteY18684"/>
                </a:cxn>
                <a:cxn ang="0">
                  <a:pos x="connsiteX18685" y="connsiteY18685"/>
                </a:cxn>
                <a:cxn ang="0">
                  <a:pos x="connsiteX18686" y="connsiteY18686"/>
                </a:cxn>
                <a:cxn ang="0">
                  <a:pos x="connsiteX18687" y="connsiteY18687"/>
                </a:cxn>
                <a:cxn ang="0">
                  <a:pos x="connsiteX18688" y="connsiteY18688"/>
                </a:cxn>
                <a:cxn ang="0">
                  <a:pos x="connsiteX18689" y="connsiteY18689"/>
                </a:cxn>
                <a:cxn ang="0">
                  <a:pos x="connsiteX18690" y="connsiteY18690"/>
                </a:cxn>
                <a:cxn ang="0">
                  <a:pos x="connsiteX18691" y="connsiteY18691"/>
                </a:cxn>
                <a:cxn ang="0">
                  <a:pos x="connsiteX18692" y="connsiteY18692"/>
                </a:cxn>
                <a:cxn ang="0">
                  <a:pos x="connsiteX18693" y="connsiteY18693"/>
                </a:cxn>
                <a:cxn ang="0">
                  <a:pos x="connsiteX18694" y="connsiteY18694"/>
                </a:cxn>
                <a:cxn ang="0">
                  <a:pos x="connsiteX18695" y="connsiteY18695"/>
                </a:cxn>
                <a:cxn ang="0">
                  <a:pos x="connsiteX18696" y="connsiteY18696"/>
                </a:cxn>
                <a:cxn ang="0">
                  <a:pos x="connsiteX18697" y="connsiteY18697"/>
                </a:cxn>
                <a:cxn ang="0">
                  <a:pos x="connsiteX18698" y="connsiteY18698"/>
                </a:cxn>
                <a:cxn ang="0">
                  <a:pos x="connsiteX18699" y="connsiteY18699"/>
                </a:cxn>
                <a:cxn ang="0">
                  <a:pos x="connsiteX18700" y="connsiteY18700"/>
                </a:cxn>
                <a:cxn ang="0">
                  <a:pos x="connsiteX18701" y="connsiteY18701"/>
                </a:cxn>
                <a:cxn ang="0">
                  <a:pos x="connsiteX18702" y="connsiteY18702"/>
                </a:cxn>
                <a:cxn ang="0">
                  <a:pos x="connsiteX18703" y="connsiteY18703"/>
                </a:cxn>
                <a:cxn ang="0">
                  <a:pos x="connsiteX18704" y="connsiteY18704"/>
                </a:cxn>
                <a:cxn ang="0">
                  <a:pos x="connsiteX18705" y="connsiteY18705"/>
                </a:cxn>
                <a:cxn ang="0">
                  <a:pos x="connsiteX18706" y="connsiteY18706"/>
                </a:cxn>
                <a:cxn ang="0">
                  <a:pos x="connsiteX18707" y="connsiteY18707"/>
                </a:cxn>
                <a:cxn ang="0">
                  <a:pos x="connsiteX18708" y="connsiteY18708"/>
                </a:cxn>
                <a:cxn ang="0">
                  <a:pos x="connsiteX18709" y="connsiteY18709"/>
                </a:cxn>
                <a:cxn ang="0">
                  <a:pos x="connsiteX18710" y="connsiteY18710"/>
                </a:cxn>
                <a:cxn ang="0">
                  <a:pos x="connsiteX18711" y="connsiteY18711"/>
                </a:cxn>
                <a:cxn ang="0">
                  <a:pos x="connsiteX18712" y="connsiteY18712"/>
                </a:cxn>
                <a:cxn ang="0">
                  <a:pos x="connsiteX18713" y="connsiteY18713"/>
                </a:cxn>
                <a:cxn ang="0">
                  <a:pos x="connsiteX18714" y="connsiteY18714"/>
                </a:cxn>
                <a:cxn ang="0">
                  <a:pos x="connsiteX18715" y="connsiteY18715"/>
                </a:cxn>
                <a:cxn ang="0">
                  <a:pos x="connsiteX18716" y="connsiteY18716"/>
                </a:cxn>
                <a:cxn ang="0">
                  <a:pos x="connsiteX18717" y="connsiteY18717"/>
                </a:cxn>
                <a:cxn ang="0">
                  <a:pos x="connsiteX18718" y="connsiteY18718"/>
                </a:cxn>
                <a:cxn ang="0">
                  <a:pos x="connsiteX18719" y="connsiteY18719"/>
                </a:cxn>
                <a:cxn ang="0">
                  <a:pos x="connsiteX18720" y="connsiteY18720"/>
                </a:cxn>
                <a:cxn ang="0">
                  <a:pos x="connsiteX18721" y="connsiteY18721"/>
                </a:cxn>
                <a:cxn ang="0">
                  <a:pos x="connsiteX18722" y="connsiteY18722"/>
                </a:cxn>
                <a:cxn ang="0">
                  <a:pos x="connsiteX18723" y="connsiteY18723"/>
                </a:cxn>
                <a:cxn ang="0">
                  <a:pos x="connsiteX18724" y="connsiteY18724"/>
                </a:cxn>
                <a:cxn ang="0">
                  <a:pos x="connsiteX18725" y="connsiteY18725"/>
                </a:cxn>
                <a:cxn ang="0">
                  <a:pos x="connsiteX18726" y="connsiteY18726"/>
                </a:cxn>
                <a:cxn ang="0">
                  <a:pos x="connsiteX18727" y="connsiteY18727"/>
                </a:cxn>
                <a:cxn ang="0">
                  <a:pos x="connsiteX18728" y="connsiteY18728"/>
                </a:cxn>
                <a:cxn ang="0">
                  <a:pos x="connsiteX18729" y="connsiteY18729"/>
                </a:cxn>
                <a:cxn ang="0">
                  <a:pos x="connsiteX18730" y="connsiteY18730"/>
                </a:cxn>
                <a:cxn ang="0">
                  <a:pos x="connsiteX18731" y="connsiteY18731"/>
                </a:cxn>
                <a:cxn ang="0">
                  <a:pos x="connsiteX18732" y="connsiteY18732"/>
                </a:cxn>
                <a:cxn ang="0">
                  <a:pos x="connsiteX18733" y="connsiteY18733"/>
                </a:cxn>
                <a:cxn ang="0">
                  <a:pos x="connsiteX18734" y="connsiteY18734"/>
                </a:cxn>
                <a:cxn ang="0">
                  <a:pos x="connsiteX18735" y="connsiteY18735"/>
                </a:cxn>
                <a:cxn ang="0">
                  <a:pos x="connsiteX18736" y="connsiteY18736"/>
                </a:cxn>
                <a:cxn ang="0">
                  <a:pos x="connsiteX18737" y="connsiteY18737"/>
                </a:cxn>
                <a:cxn ang="0">
                  <a:pos x="connsiteX18738" y="connsiteY18738"/>
                </a:cxn>
                <a:cxn ang="0">
                  <a:pos x="connsiteX18739" y="connsiteY18739"/>
                </a:cxn>
                <a:cxn ang="0">
                  <a:pos x="connsiteX18740" y="connsiteY18740"/>
                </a:cxn>
                <a:cxn ang="0">
                  <a:pos x="connsiteX18741" y="connsiteY18741"/>
                </a:cxn>
                <a:cxn ang="0">
                  <a:pos x="connsiteX18742" y="connsiteY18742"/>
                </a:cxn>
                <a:cxn ang="0">
                  <a:pos x="connsiteX18743" y="connsiteY18743"/>
                </a:cxn>
                <a:cxn ang="0">
                  <a:pos x="connsiteX18744" y="connsiteY18744"/>
                </a:cxn>
                <a:cxn ang="0">
                  <a:pos x="connsiteX18745" y="connsiteY18745"/>
                </a:cxn>
                <a:cxn ang="0">
                  <a:pos x="connsiteX18746" y="connsiteY18746"/>
                </a:cxn>
                <a:cxn ang="0">
                  <a:pos x="connsiteX18747" y="connsiteY18747"/>
                </a:cxn>
                <a:cxn ang="0">
                  <a:pos x="connsiteX18748" y="connsiteY18748"/>
                </a:cxn>
                <a:cxn ang="0">
                  <a:pos x="connsiteX18749" y="connsiteY18749"/>
                </a:cxn>
                <a:cxn ang="0">
                  <a:pos x="connsiteX18750" y="connsiteY18750"/>
                </a:cxn>
                <a:cxn ang="0">
                  <a:pos x="connsiteX18751" y="connsiteY18751"/>
                </a:cxn>
                <a:cxn ang="0">
                  <a:pos x="connsiteX18752" y="connsiteY18752"/>
                </a:cxn>
                <a:cxn ang="0">
                  <a:pos x="connsiteX18753" y="connsiteY18753"/>
                </a:cxn>
                <a:cxn ang="0">
                  <a:pos x="connsiteX18754" y="connsiteY18754"/>
                </a:cxn>
                <a:cxn ang="0">
                  <a:pos x="connsiteX18755" y="connsiteY18755"/>
                </a:cxn>
                <a:cxn ang="0">
                  <a:pos x="connsiteX18756" y="connsiteY18756"/>
                </a:cxn>
                <a:cxn ang="0">
                  <a:pos x="connsiteX18757" y="connsiteY18757"/>
                </a:cxn>
                <a:cxn ang="0">
                  <a:pos x="connsiteX18758" y="connsiteY18758"/>
                </a:cxn>
                <a:cxn ang="0">
                  <a:pos x="connsiteX18759" y="connsiteY18759"/>
                </a:cxn>
                <a:cxn ang="0">
                  <a:pos x="connsiteX18760" y="connsiteY18760"/>
                </a:cxn>
                <a:cxn ang="0">
                  <a:pos x="connsiteX18761" y="connsiteY18761"/>
                </a:cxn>
                <a:cxn ang="0">
                  <a:pos x="connsiteX18762" y="connsiteY18762"/>
                </a:cxn>
                <a:cxn ang="0">
                  <a:pos x="connsiteX18763" y="connsiteY18763"/>
                </a:cxn>
                <a:cxn ang="0">
                  <a:pos x="connsiteX18764" y="connsiteY18764"/>
                </a:cxn>
                <a:cxn ang="0">
                  <a:pos x="connsiteX18765" y="connsiteY18765"/>
                </a:cxn>
                <a:cxn ang="0">
                  <a:pos x="connsiteX18766" y="connsiteY18766"/>
                </a:cxn>
                <a:cxn ang="0">
                  <a:pos x="connsiteX18767" y="connsiteY18767"/>
                </a:cxn>
                <a:cxn ang="0">
                  <a:pos x="connsiteX18768" y="connsiteY18768"/>
                </a:cxn>
                <a:cxn ang="0">
                  <a:pos x="connsiteX18769" y="connsiteY18769"/>
                </a:cxn>
                <a:cxn ang="0">
                  <a:pos x="connsiteX18770" y="connsiteY18770"/>
                </a:cxn>
                <a:cxn ang="0">
                  <a:pos x="connsiteX18771" y="connsiteY18771"/>
                </a:cxn>
                <a:cxn ang="0">
                  <a:pos x="connsiteX18772" y="connsiteY18772"/>
                </a:cxn>
                <a:cxn ang="0">
                  <a:pos x="connsiteX18773" y="connsiteY18773"/>
                </a:cxn>
                <a:cxn ang="0">
                  <a:pos x="connsiteX18774" y="connsiteY18774"/>
                </a:cxn>
                <a:cxn ang="0">
                  <a:pos x="connsiteX18775" y="connsiteY18775"/>
                </a:cxn>
                <a:cxn ang="0">
                  <a:pos x="connsiteX18776" y="connsiteY18776"/>
                </a:cxn>
                <a:cxn ang="0">
                  <a:pos x="connsiteX18777" y="connsiteY18777"/>
                </a:cxn>
                <a:cxn ang="0">
                  <a:pos x="connsiteX18778" y="connsiteY18778"/>
                </a:cxn>
                <a:cxn ang="0">
                  <a:pos x="connsiteX18779" y="connsiteY18779"/>
                </a:cxn>
                <a:cxn ang="0">
                  <a:pos x="connsiteX18780" y="connsiteY18780"/>
                </a:cxn>
                <a:cxn ang="0">
                  <a:pos x="connsiteX18781" y="connsiteY18781"/>
                </a:cxn>
                <a:cxn ang="0">
                  <a:pos x="connsiteX18782" y="connsiteY18782"/>
                </a:cxn>
                <a:cxn ang="0">
                  <a:pos x="connsiteX18783" y="connsiteY18783"/>
                </a:cxn>
                <a:cxn ang="0">
                  <a:pos x="connsiteX18784" y="connsiteY18784"/>
                </a:cxn>
                <a:cxn ang="0">
                  <a:pos x="connsiteX18785" y="connsiteY18785"/>
                </a:cxn>
                <a:cxn ang="0">
                  <a:pos x="connsiteX18786" y="connsiteY18786"/>
                </a:cxn>
                <a:cxn ang="0">
                  <a:pos x="connsiteX18787" y="connsiteY18787"/>
                </a:cxn>
                <a:cxn ang="0">
                  <a:pos x="connsiteX18788" y="connsiteY18788"/>
                </a:cxn>
                <a:cxn ang="0">
                  <a:pos x="connsiteX18789" y="connsiteY18789"/>
                </a:cxn>
                <a:cxn ang="0">
                  <a:pos x="connsiteX18790" y="connsiteY18790"/>
                </a:cxn>
                <a:cxn ang="0">
                  <a:pos x="connsiteX18791" y="connsiteY18791"/>
                </a:cxn>
                <a:cxn ang="0">
                  <a:pos x="connsiteX18792" y="connsiteY18792"/>
                </a:cxn>
                <a:cxn ang="0">
                  <a:pos x="connsiteX18793" y="connsiteY18793"/>
                </a:cxn>
                <a:cxn ang="0">
                  <a:pos x="connsiteX18794" y="connsiteY18794"/>
                </a:cxn>
                <a:cxn ang="0">
                  <a:pos x="connsiteX18795" y="connsiteY18795"/>
                </a:cxn>
                <a:cxn ang="0">
                  <a:pos x="connsiteX18796" y="connsiteY18796"/>
                </a:cxn>
                <a:cxn ang="0">
                  <a:pos x="connsiteX18797" y="connsiteY18797"/>
                </a:cxn>
                <a:cxn ang="0">
                  <a:pos x="connsiteX18798" y="connsiteY18798"/>
                </a:cxn>
                <a:cxn ang="0">
                  <a:pos x="connsiteX18799" y="connsiteY18799"/>
                </a:cxn>
                <a:cxn ang="0">
                  <a:pos x="connsiteX18800" y="connsiteY18800"/>
                </a:cxn>
                <a:cxn ang="0">
                  <a:pos x="connsiteX18801" y="connsiteY18801"/>
                </a:cxn>
                <a:cxn ang="0">
                  <a:pos x="connsiteX18802" y="connsiteY18802"/>
                </a:cxn>
                <a:cxn ang="0">
                  <a:pos x="connsiteX18803" y="connsiteY18803"/>
                </a:cxn>
                <a:cxn ang="0">
                  <a:pos x="connsiteX18804" y="connsiteY18804"/>
                </a:cxn>
                <a:cxn ang="0">
                  <a:pos x="connsiteX18805" y="connsiteY18805"/>
                </a:cxn>
                <a:cxn ang="0">
                  <a:pos x="connsiteX18806" y="connsiteY18806"/>
                </a:cxn>
                <a:cxn ang="0">
                  <a:pos x="connsiteX18807" y="connsiteY18807"/>
                </a:cxn>
                <a:cxn ang="0">
                  <a:pos x="connsiteX18808" y="connsiteY18808"/>
                </a:cxn>
                <a:cxn ang="0">
                  <a:pos x="connsiteX18809" y="connsiteY18809"/>
                </a:cxn>
                <a:cxn ang="0">
                  <a:pos x="connsiteX18810" y="connsiteY18810"/>
                </a:cxn>
                <a:cxn ang="0">
                  <a:pos x="connsiteX18811" y="connsiteY18811"/>
                </a:cxn>
                <a:cxn ang="0">
                  <a:pos x="connsiteX18812" y="connsiteY18812"/>
                </a:cxn>
                <a:cxn ang="0">
                  <a:pos x="connsiteX18813" y="connsiteY18813"/>
                </a:cxn>
                <a:cxn ang="0">
                  <a:pos x="connsiteX18814" y="connsiteY18814"/>
                </a:cxn>
                <a:cxn ang="0">
                  <a:pos x="connsiteX18815" y="connsiteY18815"/>
                </a:cxn>
                <a:cxn ang="0">
                  <a:pos x="connsiteX18816" y="connsiteY18816"/>
                </a:cxn>
                <a:cxn ang="0">
                  <a:pos x="connsiteX18817" y="connsiteY18817"/>
                </a:cxn>
                <a:cxn ang="0">
                  <a:pos x="connsiteX18818" y="connsiteY18818"/>
                </a:cxn>
                <a:cxn ang="0">
                  <a:pos x="connsiteX18819" y="connsiteY18819"/>
                </a:cxn>
                <a:cxn ang="0">
                  <a:pos x="connsiteX18820" y="connsiteY18820"/>
                </a:cxn>
                <a:cxn ang="0">
                  <a:pos x="connsiteX18821" y="connsiteY18821"/>
                </a:cxn>
                <a:cxn ang="0">
                  <a:pos x="connsiteX18822" y="connsiteY18822"/>
                </a:cxn>
                <a:cxn ang="0">
                  <a:pos x="connsiteX18823" y="connsiteY18823"/>
                </a:cxn>
                <a:cxn ang="0">
                  <a:pos x="connsiteX18824" y="connsiteY18824"/>
                </a:cxn>
                <a:cxn ang="0">
                  <a:pos x="connsiteX18825" y="connsiteY18825"/>
                </a:cxn>
                <a:cxn ang="0">
                  <a:pos x="connsiteX18826" y="connsiteY18826"/>
                </a:cxn>
                <a:cxn ang="0">
                  <a:pos x="connsiteX18827" y="connsiteY18827"/>
                </a:cxn>
                <a:cxn ang="0">
                  <a:pos x="connsiteX18828" y="connsiteY18828"/>
                </a:cxn>
                <a:cxn ang="0">
                  <a:pos x="connsiteX18829" y="connsiteY18829"/>
                </a:cxn>
                <a:cxn ang="0">
                  <a:pos x="connsiteX18830" y="connsiteY18830"/>
                </a:cxn>
                <a:cxn ang="0">
                  <a:pos x="connsiteX18831" y="connsiteY18831"/>
                </a:cxn>
                <a:cxn ang="0">
                  <a:pos x="connsiteX18832" y="connsiteY18832"/>
                </a:cxn>
                <a:cxn ang="0">
                  <a:pos x="connsiteX18833" y="connsiteY18833"/>
                </a:cxn>
                <a:cxn ang="0">
                  <a:pos x="connsiteX18834" y="connsiteY18834"/>
                </a:cxn>
                <a:cxn ang="0">
                  <a:pos x="connsiteX18835" y="connsiteY18835"/>
                </a:cxn>
                <a:cxn ang="0">
                  <a:pos x="connsiteX18836" y="connsiteY18836"/>
                </a:cxn>
                <a:cxn ang="0">
                  <a:pos x="connsiteX18837" y="connsiteY18837"/>
                </a:cxn>
                <a:cxn ang="0">
                  <a:pos x="connsiteX18838" y="connsiteY18838"/>
                </a:cxn>
                <a:cxn ang="0">
                  <a:pos x="connsiteX18839" y="connsiteY18839"/>
                </a:cxn>
                <a:cxn ang="0">
                  <a:pos x="connsiteX18840" y="connsiteY18840"/>
                </a:cxn>
                <a:cxn ang="0">
                  <a:pos x="connsiteX18841" y="connsiteY18841"/>
                </a:cxn>
                <a:cxn ang="0">
                  <a:pos x="connsiteX18842" y="connsiteY18842"/>
                </a:cxn>
                <a:cxn ang="0">
                  <a:pos x="connsiteX18843" y="connsiteY18843"/>
                </a:cxn>
                <a:cxn ang="0">
                  <a:pos x="connsiteX18844" y="connsiteY18844"/>
                </a:cxn>
                <a:cxn ang="0">
                  <a:pos x="connsiteX18845" y="connsiteY18845"/>
                </a:cxn>
                <a:cxn ang="0">
                  <a:pos x="connsiteX18846" y="connsiteY18846"/>
                </a:cxn>
                <a:cxn ang="0">
                  <a:pos x="connsiteX18847" y="connsiteY18847"/>
                </a:cxn>
                <a:cxn ang="0">
                  <a:pos x="connsiteX18848" y="connsiteY18848"/>
                </a:cxn>
                <a:cxn ang="0">
                  <a:pos x="connsiteX18849" y="connsiteY18849"/>
                </a:cxn>
                <a:cxn ang="0">
                  <a:pos x="connsiteX18850" y="connsiteY18850"/>
                </a:cxn>
                <a:cxn ang="0">
                  <a:pos x="connsiteX18851" y="connsiteY18851"/>
                </a:cxn>
                <a:cxn ang="0">
                  <a:pos x="connsiteX18852" y="connsiteY18852"/>
                </a:cxn>
                <a:cxn ang="0">
                  <a:pos x="connsiteX18853" y="connsiteY18853"/>
                </a:cxn>
                <a:cxn ang="0">
                  <a:pos x="connsiteX18854" y="connsiteY18854"/>
                </a:cxn>
                <a:cxn ang="0">
                  <a:pos x="connsiteX18855" y="connsiteY18855"/>
                </a:cxn>
                <a:cxn ang="0">
                  <a:pos x="connsiteX18856" y="connsiteY18856"/>
                </a:cxn>
                <a:cxn ang="0">
                  <a:pos x="connsiteX18857" y="connsiteY18857"/>
                </a:cxn>
                <a:cxn ang="0">
                  <a:pos x="connsiteX18858" y="connsiteY18858"/>
                </a:cxn>
                <a:cxn ang="0">
                  <a:pos x="connsiteX18859" y="connsiteY18859"/>
                </a:cxn>
                <a:cxn ang="0">
                  <a:pos x="connsiteX18860" y="connsiteY18860"/>
                </a:cxn>
                <a:cxn ang="0">
                  <a:pos x="connsiteX18861" y="connsiteY18861"/>
                </a:cxn>
                <a:cxn ang="0">
                  <a:pos x="connsiteX18862" y="connsiteY18862"/>
                </a:cxn>
                <a:cxn ang="0">
                  <a:pos x="connsiteX18863" y="connsiteY18863"/>
                </a:cxn>
                <a:cxn ang="0">
                  <a:pos x="connsiteX18864" y="connsiteY18864"/>
                </a:cxn>
                <a:cxn ang="0">
                  <a:pos x="connsiteX18865" y="connsiteY18865"/>
                </a:cxn>
                <a:cxn ang="0">
                  <a:pos x="connsiteX18866" y="connsiteY18866"/>
                </a:cxn>
                <a:cxn ang="0">
                  <a:pos x="connsiteX18867" y="connsiteY18867"/>
                </a:cxn>
                <a:cxn ang="0">
                  <a:pos x="connsiteX18868" y="connsiteY18868"/>
                </a:cxn>
                <a:cxn ang="0">
                  <a:pos x="connsiteX18869" y="connsiteY18869"/>
                </a:cxn>
                <a:cxn ang="0">
                  <a:pos x="connsiteX18870" y="connsiteY18870"/>
                </a:cxn>
                <a:cxn ang="0">
                  <a:pos x="connsiteX18871" y="connsiteY18871"/>
                </a:cxn>
                <a:cxn ang="0">
                  <a:pos x="connsiteX18872" y="connsiteY18872"/>
                </a:cxn>
                <a:cxn ang="0">
                  <a:pos x="connsiteX18873" y="connsiteY18873"/>
                </a:cxn>
                <a:cxn ang="0">
                  <a:pos x="connsiteX18874" y="connsiteY18874"/>
                </a:cxn>
                <a:cxn ang="0">
                  <a:pos x="connsiteX18875" y="connsiteY18875"/>
                </a:cxn>
                <a:cxn ang="0">
                  <a:pos x="connsiteX18876" y="connsiteY18876"/>
                </a:cxn>
                <a:cxn ang="0">
                  <a:pos x="connsiteX18877" y="connsiteY18877"/>
                </a:cxn>
                <a:cxn ang="0">
                  <a:pos x="connsiteX18878" y="connsiteY18878"/>
                </a:cxn>
                <a:cxn ang="0">
                  <a:pos x="connsiteX18879" y="connsiteY18879"/>
                </a:cxn>
                <a:cxn ang="0">
                  <a:pos x="connsiteX18880" y="connsiteY18880"/>
                </a:cxn>
                <a:cxn ang="0">
                  <a:pos x="connsiteX18881" y="connsiteY18881"/>
                </a:cxn>
                <a:cxn ang="0">
                  <a:pos x="connsiteX18882" y="connsiteY18882"/>
                </a:cxn>
                <a:cxn ang="0">
                  <a:pos x="connsiteX18883" y="connsiteY18883"/>
                </a:cxn>
                <a:cxn ang="0">
                  <a:pos x="connsiteX18884" y="connsiteY18884"/>
                </a:cxn>
                <a:cxn ang="0">
                  <a:pos x="connsiteX18885" y="connsiteY18885"/>
                </a:cxn>
                <a:cxn ang="0">
                  <a:pos x="connsiteX18886" y="connsiteY18886"/>
                </a:cxn>
                <a:cxn ang="0">
                  <a:pos x="connsiteX18887" y="connsiteY18887"/>
                </a:cxn>
                <a:cxn ang="0">
                  <a:pos x="connsiteX18888" y="connsiteY18888"/>
                </a:cxn>
                <a:cxn ang="0">
                  <a:pos x="connsiteX18889" y="connsiteY18889"/>
                </a:cxn>
                <a:cxn ang="0">
                  <a:pos x="connsiteX18890" y="connsiteY18890"/>
                </a:cxn>
                <a:cxn ang="0">
                  <a:pos x="connsiteX18891" y="connsiteY18891"/>
                </a:cxn>
                <a:cxn ang="0">
                  <a:pos x="connsiteX18892" y="connsiteY18892"/>
                </a:cxn>
                <a:cxn ang="0">
                  <a:pos x="connsiteX18893" y="connsiteY18893"/>
                </a:cxn>
                <a:cxn ang="0">
                  <a:pos x="connsiteX18894" y="connsiteY18894"/>
                </a:cxn>
                <a:cxn ang="0">
                  <a:pos x="connsiteX18895" y="connsiteY18895"/>
                </a:cxn>
                <a:cxn ang="0">
                  <a:pos x="connsiteX18896" y="connsiteY18896"/>
                </a:cxn>
                <a:cxn ang="0">
                  <a:pos x="connsiteX18897" y="connsiteY18897"/>
                </a:cxn>
                <a:cxn ang="0">
                  <a:pos x="connsiteX18898" y="connsiteY18898"/>
                </a:cxn>
                <a:cxn ang="0">
                  <a:pos x="connsiteX18899" y="connsiteY18899"/>
                </a:cxn>
                <a:cxn ang="0">
                  <a:pos x="connsiteX18900" y="connsiteY18900"/>
                </a:cxn>
                <a:cxn ang="0">
                  <a:pos x="connsiteX18901" y="connsiteY18901"/>
                </a:cxn>
                <a:cxn ang="0">
                  <a:pos x="connsiteX18902" y="connsiteY18902"/>
                </a:cxn>
                <a:cxn ang="0">
                  <a:pos x="connsiteX18903" y="connsiteY18903"/>
                </a:cxn>
                <a:cxn ang="0">
                  <a:pos x="connsiteX18904" y="connsiteY18904"/>
                </a:cxn>
                <a:cxn ang="0">
                  <a:pos x="connsiteX18905" y="connsiteY18905"/>
                </a:cxn>
                <a:cxn ang="0">
                  <a:pos x="connsiteX18906" y="connsiteY18906"/>
                </a:cxn>
                <a:cxn ang="0">
                  <a:pos x="connsiteX18907" y="connsiteY18907"/>
                </a:cxn>
                <a:cxn ang="0">
                  <a:pos x="connsiteX18908" y="connsiteY18908"/>
                </a:cxn>
                <a:cxn ang="0">
                  <a:pos x="connsiteX18909" y="connsiteY18909"/>
                </a:cxn>
                <a:cxn ang="0">
                  <a:pos x="connsiteX18910" y="connsiteY18910"/>
                </a:cxn>
                <a:cxn ang="0">
                  <a:pos x="connsiteX18911" y="connsiteY18911"/>
                </a:cxn>
                <a:cxn ang="0">
                  <a:pos x="connsiteX18912" y="connsiteY18912"/>
                </a:cxn>
                <a:cxn ang="0">
                  <a:pos x="connsiteX18913" y="connsiteY18913"/>
                </a:cxn>
                <a:cxn ang="0">
                  <a:pos x="connsiteX18914" y="connsiteY18914"/>
                </a:cxn>
                <a:cxn ang="0">
                  <a:pos x="connsiteX18915" y="connsiteY18915"/>
                </a:cxn>
                <a:cxn ang="0">
                  <a:pos x="connsiteX18916" y="connsiteY18916"/>
                </a:cxn>
                <a:cxn ang="0">
                  <a:pos x="connsiteX18917" y="connsiteY18917"/>
                </a:cxn>
                <a:cxn ang="0">
                  <a:pos x="connsiteX18918" y="connsiteY18918"/>
                </a:cxn>
                <a:cxn ang="0">
                  <a:pos x="connsiteX18919" y="connsiteY18919"/>
                </a:cxn>
                <a:cxn ang="0">
                  <a:pos x="connsiteX18920" y="connsiteY18920"/>
                </a:cxn>
                <a:cxn ang="0">
                  <a:pos x="connsiteX18921" y="connsiteY18921"/>
                </a:cxn>
                <a:cxn ang="0">
                  <a:pos x="connsiteX18922" y="connsiteY18922"/>
                </a:cxn>
                <a:cxn ang="0">
                  <a:pos x="connsiteX18923" y="connsiteY18923"/>
                </a:cxn>
                <a:cxn ang="0">
                  <a:pos x="connsiteX18924" y="connsiteY18924"/>
                </a:cxn>
                <a:cxn ang="0">
                  <a:pos x="connsiteX18925" y="connsiteY18925"/>
                </a:cxn>
                <a:cxn ang="0">
                  <a:pos x="connsiteX18926" y="connsiteY18926"/>
                </a:cxn>
                <a:cxn ang="0">
                  <a:pos x="connsiteX18927" y="connsiteY18927"/>
                </a:cxn>
                <a:cxn ang="0">
                  <a:pos x="connsiteX18928" y="connsiteY18928"/>
                </a:cxn>
                <a:cxn ang="0">
                  <a:pos x="connsiteX18929" y="connsiteY18929"/>
                </a:cxn>
                <a:cxn ang="0">
                  <a:pos x="connsiteX18930" y="connsiteY18930"/>
                </a:cxn>
                <a:cxn ang="0">
                  <a:pos x="connsiteX18931" y="connsiteY18931"/>
                </a:cxn>
                <a:cxn ang="0">
                  <a:pos x="connsiteX18932" y="connsiteY18932"/>
                </a:cxn>
                <a:cxn ang="0">
                  <a:pos x="connsiteX18933" y="connsiteY18933"/>
                </a:cxn>
                <a:cxn ang="0">
                  <a:pos x="connsiteX18934" y="connsiteY18934"/>
                </a:cxn>
                <a:cxn ang="0">
                  <a:pos x="connsiteX18935" y="connsiteY18935"/>
                </a:cxn>
                <a:cxn ang="0">
                  <a:pos x="connsiteX18936" y="connsiteY18936"/>
                </a:cxn>
                <a:cxn ang="0">
                  <a:pos x="connsiteX18937" y="connsiteY18937"/>
                </a:cxn>
                <a:cxn ang="0">
                  <a:pos x="connsiteX18938" y="connsiteY18938"/>
                </a:cxn>
                <a:cxn ang="0">
                  <a:pos x="connsiteX18939" y="connsiteY18939"/>
                </a:cxn>
                <a:cxn ang="0">
                  <a:pos x="connsiteX18940" y="connsiteY18940"/>
                </a:cxn>
                <a:cxn ang="0">
                  <a:pos x="connsiteX18941" y="connsiteY18941"/>
                </a:cxn>
                <a:cxn ang="0">
                  <a:pos x="connsiteX18942" y="connsiteY18942"/>
                </a:cxn>
                <a:cxn ang="0">
                  <a:pos x="connsiteX18943" y="connsiteY18943"/>
                </a:cxn>
                <a:cxn ang="0">
                  <a:pos x="connsiteX18944" y="connsiteY18944"/>
                </a:cxn>
                <a:cxn ang="0">
                  <a:pos x="connsiteX18945" y="connsiteY18945"/>
                </a:cxn>
                <a:cxn ang="0">
                  <a:pos x="connsiteX18946" y="connsiteY18946"/>
                </a:cxn>
                <a:cxn ang="0">
                  <a:pos x="connsiteX18947" y="connsiteY18947"/>
                </a:cxn>
                <a:cxn ang="0">
                  <a:pos x="connsiteX18948" y="connsiteY18948"/>
                </a:cxn>
                <a:cxn ang="0">
                  <a:pos x="connsiteX18949" y="connsiteY18949"/>
                </a:cxn>
                <a:cxn ang="0">
                  <a:pos x="connsiteX18950" y="connsiteY18950"/>
                </a:cxn>
                <a:cxn ang="0">
                  <a:pos x="connsiteX18951" y="connsiteY18951"/>
                </a:cxn>
                <a:cxn ang="0">
                  <a:pos x="connsiteX18952" y="connsiteY18952"/>
                </a:cxn>
                <a:cxn ang="0">
                  <a:pos x="connsiteX18953" y="connsiteY18953"/>
                </a:cxn>
                <a:cxn ang="0">
                  <a:pos x="connsiteX18954" y="connsiteY18954"/>
                </a:cxn>
                <a:cxn ang="0">
                  <a:pos x="connsiteX18955" y="connsiteY18955"/>
                </a:cxn>
                <a:cxn ang="0">
                  <a:pos x="connsiteX18956" y="connsiteY18956"/>
                </a:cxn>
                <a:cxn ang="0">
                  <a:pos x="connsiteX18957" y="connsiteY18957"/>
                </a:cxn>
                <a:cxn ang="0">
                  <a:pos x="connsiteX18958" y="connsiteY18958"/>
                </a:cxn>
                <a:cxn ang="0">
                  <a:pos x="connsiteX18959" y="connsiteY18959"/>
                </a:cxn>
                <a:cxn ang="0">
                  <a:pos x="connsiteX18960" y="connsiteY18960"/>
                </a:cxn>
                <a:cxn ang="0">
                  <a:pos x="connsiteX18961" y="connsiteY18961"/>
                </a:cxn>
                <a:cxn ang="0">
                  <a:pos x="connsiteX18962" y="connsiteY18962"/>
                </a:cxn>
                <a:cxn ang="0">
                  <a:pos x="connsiteX18963" y="connsiteY18963"/>
                </a:cxn>
                <a:cxn ang="0">
                  <a:pos x="connsiteX18964" y="connsiteY18964"/>
                </a:cxn>
                <a:cxn ang="0">
                  <a:pos x="connsiteX18965" y="connsiteY18965"/>
                </a:cxn>
                <a:cxn ang="0">
                  <a:pos x="connsiteX18966" y="connsiteY18966"/>
                </a:cxn>
                <a:cxn ang="0">
                  <a:pos x="connsiteX18967" y="connsiteY18967"/>
                </a:cxn>
                <a:cxn ang="0">
                  <a:pos x="connsiteX18968" y="connsiteY18968"/>
                </a:cxn>
                <a:cxn ang="0">
                  <a:pos x="connsiteX18969" y="connsiteY18969"/>
                </a:cxn>
                <a:cxn ang="0">
                  <a:pos x="connsiteX18970" y="connsiteY18970"/>
                </a:cxn>
                <a:cxn ang="0">
                  <a:pos x="connsiteX18971" y="connsiteY18971"/>
                </a:cxn>
                <a:cxn ang="0">
                  <a:pos x="connsiteX18972" y="connsiteY18972"/>
                </a:cxn>
                <a:cxn ang="0">
                  <a:pos x="connsiteX18973" y="connsiteY18973"/>
                </a:cxn>
                <a:cxn ang="0">
                  <a:pos x="connsiteX18974" y="connsiteY18974"/>
                </a:cxn>
                <a:cxn ang="0">
                  <a:pos x="connsiteX18975" y="connsiteY18975"/>
                </a:cxn>
                <a:cxn ang="0">
                  <a:pos x="connsiteX18976" y="connsiteY18976"/>
                </a:cxn>
                <a:cxn ang="0">
                  <a:pos x="connsiteX18977" y="connsiteY18977"/>
                </a:cxn>
                <a:cxn ang="0">
                  <a:pos x="connsiteX18978" y="connsiteY18978"/>
                </a:cxn>
                <a:cxn ang="0">
                  <a:pos x="connsiteX18979" y="connsiteY18979"/>
                </a:cxn>
                <a:cxn ang="0">
                  <a:pos x="connsiteX18980" y="connsiteY18980"/>
                </a:cxn>
                <a:cxn ang="0">
                  <a:pos x="connsiteX18981" y="connsiteY18981"/>
                </a:cxn>
                <a:cxn ang="0">
                  <a:pos x="connsiteX18982" y="connsiteY18982"/>
                </a:cxn>
                <a:cxn ang="0">
                  <a:pos x="connsiteX18983" y="connsiteY18983"/>
                </a:cxn>
                <a:cxn ang="0">
                  <a:pos x="connsiteX18984" y="connsiteY18984"/>
                </a:cxn>
                <a:cxn ang="0">
                  <a:pos x="connsiteX18985" y="connsiteY18985"/>
                </a:cxn>
                <a:cxn ang="0">
                  <a:pos x="connsiteX18986" y="connsiteY18986"/>
                </a:cxn>
                <a:cxn ang="0">
                  <a:pos x="connsiteX18987" y="connsiteY18987"/>
                </a:cxn>
                <a:cxn ang="0">
                  <a:pos x="connsiteX18988" y="connsiteY18988"/>
                </a:cxn>
                <a:cxn ang="0">
                  <a:pos x="connsiteX18989" y="connsiteY18989"/>
                </a:cxn>
                <a:cxn ang="0">
                  <a:pos x="connsiteX18990" y="connsiteY18990"/>
                </a:cxn>
                <a:cxn ang="0">
                  <a:pos x="connsiteX18991" y="connsiteY18991"/>
                </a:cxn>
                <a:cxn ang="0">
                  <a:pos x="connsiteX18992" y="connsiteY18992"/>
                </a:cxn>
                <a:cxn ang="0">
                  <a:pos x="connsiteX18993" y="connsiteY18993"/>
                </a:cxn>
                <a:cxn ang="0">
                  <a:pos x="connsiteX18994" y="connsiteY18994"/>
                </a:cxn>
                <a:cxn ang="0">
                  <a:pos x="connsiteX18995" y="connsiteY18995"/>
                </a:cxn>
                <a:cxn ang="0">
                  <a:pos x="connsiteX18996" y="connsiteY18996"/>
                </a:cxn>
                <a:cxn ang="0">
                  <a:pos x="connsiteX18997" y="connsiteY18997"/>
                </a:cxn>
                <a:cxn ang="0">
                  <a:pos x="connsiteX18998" y="connsiteY18998"/>
                </a:cxn>
                <a:cxn ang="0">
                  <a:pos x="connsiteX18999" y="connsiteY18999"/>
                </a:cxn>
                <a:cxn ang="0">
                  <a:pos x="connsiteX19000" y="connsiteY19000"/>
                </a:cxn>
                <a:cxn ang="0">
                  <a:pos x="connsiteX19001" y="connsiteY19001"/>
                </a:cxn>
                <a:cxn ang="0">
                  <a:pos x="connsiteX19002" y="connsiteY19002"/>
                </a:cxn>
                <a:cxn ang="0">
                  <a:pos x="connsiteX19003" y="connsiteY19003"/>
                </a:cxn>
                <a:cxn ang="0">
                  <a:pos x="connsiteX19004" y="connsiteY19004"/>
                </a:cxn>
                <a:cxn ang="0">
                  <a:pos x="connsiteX19005" y="connsiteY19005"/>
                </a:cxn>
                <a:cxn ang="0">
                  <a:pos x="connsiteX19006" y="connsiteY19006"/>
                </a:cxn>
                <a:cxn ang="0">
                  <a:pos x="connsiteX19007" y="connsiteY19007"/>
                </a:cxn>
                <a:cxn ang="0">
                  <a:pos x="connsiteX19008" y="connsiteY19008"/>
                </a:cxn>
                <a:cxn ang="0">
                  <a:pos x="connsiteX19009" y="connsiteY19009"/>
                </a:cxn>
                <a:cxn ang="0">
                  <a:pos x="connsiteX19010" y="connsiteY19010"/>
                </a:cxn>
                <a:cxn ang="0">
                  <a:pos x="connsiteX19011" y="connsiteY19011"/>
                </a:cxn>
                <a:cxn ang="0">
                  <a:pos x="connsiteX19012" y="connsiteY19012"/>
                </a:cxn>
                <a:cxn ang="0">
                  <a:pos x="connsiteX19013" y="connsiteY19013"/>
                </a:cxn>
                <a:cxn ang="0">
                  <a:pos x="connsiteX19014" y="connsiteY19014"/>
                </a:cxn>
                <a:cxn ang="0">
                  <a:pos x="connsiteX19015" y="connsiteY19015"/>
                </a:cxn>
                <a:cxn ang="0">
                  <a:pos x="connsiteX19016" y="connsiteY19016"/>
                </a:cxn>
                <a:cxn ang="0">
                  <a:pos x="connsiteX19017" y="connsiteY19017"/>
                </a:cxn>
                <a:cxn ang="0">
                  <a:pos x="connsiteX19018" y="connsiteY19018"/>
                </a:cxn>
                <a:cxn ang="0">
                  <a:pos x="connsiteX19019" y="connsiteY19019"/>
                </a:cxn>
                <a:cxn ang="0">
                  <a:pos x="connsiteX19020" y="connsiteY19020"/>
                </a:cxn>
                <a:cxn ang="0">
                  <a:pos x="connsiteX19021" y="connsiteY19021"/>
                </a:cxn>
                <a:cxn ang="0">
                  <a:pos x="connsiteX19022" y="connsiteY19022"/>
                </a:cxn>
                <a:cxn ang="0">
                  <a:pos x="connsiteX19023" y="connsiteY19023"/>
                </a:cxn>
                <a:cxn ang="0">
                  <a:pos x="connsiteX19024" y="connsiteY19024"/>
                </a:cxn>
                <a:cxn ang="0">
                  <a:pos x="connsiteX19025" y="connsiteY19025"/>
                </a:cxn>
                <a:cxn ang="0">
                  <a:pos x="connsiteX19026" y="connsiteY19026"/>
                </a:cxn>
                <a:cxn ang="0">
                  <a:pos x="connsiteX19027" y="connsiteY19027"/>
                </a:cxn>
                <a:cxn ang="0">
                  <a:pos x="connsiteX19028" y="connsiteY19028"/>
                </a:cxn>
                <a:cxn ang="0">
                  <a:pos x="connsiteX19029" y="connsiteY19029"/>
                </a:cxn>
                <a:cxn ang="0">
                  <a:pos x="connsiteX19030" y="connsiteY19030"/>
                </a:cxn>
                <a:cxn ang="0">
                  <a:pos x="connsiteX19031" y="connsiteY19031"/>
                </a:cxn>
                <a:cxn ang="0">
                  <a:pos x="connsiteX19032" y="connsiteY19032"/>
                </a:cxn>
                <a:cxn ang="0">
                  <a:pos x="connsiteX19033" y="connsiteY19033"/>
                </a:cxn>
                <a:cxn ang="0">
                  <a:pos x="connsiteX19034" y="connsiteY19034"/>
                </a:cxn>
                <a:cxn ang="0">
                  <a:pos x="connsiteX19035" y="connsiteY19035"/>
                </a:cxn>
                <a:cxn ang="0">
                  <a:pos x="connsiteX19036" y="connsiteY19036"/>
                </a:cxn>
                <a:cxn ang="0">
                  <a:pos x="connsiteX19037" y="connsiteY19037"/>
                </a:cxn>
                <a:cxn ang="0">
                  <a:pos x="connsiteX19038" y="connsiteY19038"/>
                </a:cxn>
                <a:cxn ang="0">
                  <a:pos x="connsiteX19039" y="connsiteY19039"/>
                </a:cxn>
                <a:cxn ang="0">
                  <a:pos x="connsiteX19040" y="connsiteY19040"/>
                </a:cxn>
                <a:cxn ang="0">
                  <a:pos x="connsiteX19041" y="connsiteY19041"/>
                </a:cxn>
                <a:cxn ang="0">
                  <a:pos x="connsiteX19042" y="connsiteY19042"/>
                </a:cxn>
                <a:cxn ang="0">
                  <a:pos x="connsiteX19043" y="connsiteY19043"/>
                </a:cxn>
                <a:cxn ang="0">
                  <a:pos x="connsiteX19044" y="connsiteY19044"/>
                </a:cxn>
                <a:cxn ang="0">
                  <a:pos x="connsiteX19045" y="connsiteY19045"/>
                </a:cxn>
                <a:cxn ang="0">
                  <a:pos x="connsiteX19046" y="connsiteY19046"/>
                </a:cxn>
                <a:cxn ang="0">
                  <a:pos x="connsiteX19047" y="connsiteY19047"/>
                </a:cxn>
                <a:cxn ang="0">
                  <a:pos x="connsiteX19048" y="connsiteY19048"/>
                </a:cxn>
                <a:cxn ang="0">
                  <a:pos x="connsiteX19049" y="connsiteY19049"/>
                </a:cxn>
                <a:cxn ang="0">
                  <a:pos x="connsiteX19050" y="connsiteY19050"/>
                </a:cxn>
                <a:cxn ang="0">
                  <a:pos x="connsiteX19051" y="connsiteY19051"/>
                </a:cxn>
                <a:cxn ang="0">
                  <a:pos x="connsiteX19052" y="connsiteY19052"/>
                </a:cxn>
                <a:cxn ang="0">
                  <a:pos x="connsiteX19053" y="connsiteY19053"/>
                </a:cxn>
                <a:cxn ang="0">
                  <a:pos x="connsiteX19054" y="connsiteY19054"/>
                </a:cxn>
                <a:cxn ang="0">
                  <a:pos x="connsiteX19055" y="connsiteY19055"/>
                </a:cxn>
                <a:cxn ang="0">
                  <a:pos x="connsiteX19056" y="connsiteY19056"/>
                </a:cxn>
                <a:cxn ang="0">
                  <a:pos x="connsiteX19057" y="connsiteY19057"/>
                </a:cxn>
                <a:cxn ang="0">
                  <a:pos x="connsiteX19058" y="connsiteY19058"/>
                </a:cxn>
                <a:cxn ang="0">
                  <a:pos x="connsiteX19059" y="connsiteY19059"/>
                </a:cxn>
                <a:cxn ang="0">
                  <a:pos x="connsiteX19060" y="connsiteY19060"/>
                </a:cxn>
                <a:cxn ang="0">
                  <a:pos x="connsiteX19061" y="connsiteY19061"/>
                </a:cxn>
                <a:cxn ang="0">
                  <a:pos x="connsiteX19062" y="connsiteY19062"/>
                </a:cxn>
                <a:cxn ang="0">
                  <a:pos x="connsiteX19063" y="connsiteY19063"/>
                </a:cxn>
                <a:cxn ang="0">
                  <a:pos x="connsiteX19064" y="connsiteY19064"/>
                </a:cxn>
                <a:cxn ang="0">
                  <a:pos x="connsiteX19065" y="connsiteY19065"/>
                </a:cxn>
                <a:cxn ang="0">
                  <a:pos x="connsiteX19066" y="connsiteY19066"/>
                </a:cxn>
                <a:cxn ang="0">
                  <a:pos x="connsiteX19067" y="connsiteY19067"/>
                </a:cxn>
                <a:cxn ang="0">
                  <a:pos x="connsiteX19068" y="connsiteY19068"/>
                </a:cxn>
                <a:cxn ang="0">
                  <a:pos x="connsiteX19069" y="connsiteY19069"/>
                </a:cxn>
                <a:cxn ang="0">
                  <a:pos x="connsiteX19070" y="connsiteY19070"/>
                </a:cxn>
                <a:cxn ang="0">
                  <a:pos x="connsiteX19071" y="connsiteY19071"/>
                </a:cxn>
                <a:cxn ang="0">
                  <a:pos x="connsiteX19072" y="connsiteY19072"/>
                </a:cxn>
                <a:cxn ang="0">
                  <a:pos x="connsiteX19073" y="connsiteY19073"/>
                </a:cxn>
                <a:cxn ang="0">
                  <a:pos x="connsiteX19074" y="connsiteY19074"/>
                </a:cxn>
                <a:cxn ang="0">
                  <a:pos x="connsiteX19075" y="connsiteY19075"/>
                </a:cxn>
                <a:cxn ang="0">
                  <a:pos x="connsiteX19076" y="connsiteY19076"/>
                </a:cxn>
                <a:cxn ang="0">
                  <a:pos x="connsiteX19077" y="connsiteY19077"/>
                </a:cxn>
                <a:cxn ang="0">
                  <a:pos x="connsiteX19078" y="connsiteY19078"/>
                </a:cxn>
                <a:cxn ang="0">
                  <a:pos x="connsiteX19079" y="connsiteY19079"/>
                </a:cxn>
                <a:cxn ang="0">
                  <a:pos x="connsiteX19080" y="connsiteY19080"/>
                </a:cxn>
                <a:cxn ang="0">
                  <a:pos x="connsiteX19081" y="connsiteY19081"/>
                </a:cxn>
                <a:cxn ang="0">
                  <a:pos x="connsiteX19082" y="connsiteY19082"/>
                </a:cxn>
                <a:cxn ang="0">
                  <a:pos x="connsiteX19083" y="connsiteY19083"/>
                </a:cxn>
                <a:cxn ang="0">
                  <a:pos x="connsiteX19084" y="connsiteY19084"/>
                </a:cxn>
                <a:cxn ang="0">
                  <a:pos x="connsiteX19085" y="connsiteY19085"/>
                </a:cxn>
                <a:cxn ang="0">
                  <a:pos x="connsiteX19086" y="connsiteY19086"/>
                </a:cxn>
                <a:cxn ang="0">
                  <a:pos x="connsiteX19087" y="connsiteY19087"/>
                </a:cxn>
                <a:cxn ang="0">
                  <a:pos x="connsiteX19088" y="connsiteY19088"/>
                </a:cxn>
                <a:cxn ang="0">
                  <a:pos x="connsiteX19089" y="connsiteY19089"/>
                </a:cxn>
                <a:cxn ang="0">
                  <a:pos x="connsiteX19090" y="connsiteY19090"/>
                </a:cxn>
                <a:cxn ang="0">
                  <a:pos x="connsiteX19091" y="connsiteY19091"/>
                </a:cxn>
                <a:cxn ang="0">
                  <a:pos x="connsiteX19092" y="connsiteY19092"/>
                </a:cxn>
                <a:cxn ang="0">
                  <a:pos x="connsiteX19093" y="connsiteY19093"/>
                </a:cxn>
                <a:cxn ang="0">
                  <a:pos x="connsiteX19094" y="connsiteY19094"/>
                </a:cxn>
                <a:cxn ang="0">
                  <a:pos x="connsiteX19095" y="connsiteY19095"/>
                </a:cxn>
                <a:cxn ang="0">
                  <a:pos x="connsiteX19096" y="connsiteY19096"/>
                </a:cxn>
                <a:cxn ang="0">
                  <a:pos x="connsiteX19097" y="connsiteY19097"/>
                </a:cxn>
                <a:cxn ang="0">
                  <a:pos x="connsiteX19098" y="connsiteY19098"/>
                </a:cxn>
                <a:cxn ang="0">
                  <a:pos x="connsiteX19099" y="connsiteY19099"/>
                </a:cxn>
                <a:cxn ang="0">
                  <a:pos x="connsiteX19100" y="connsiteY19100"/>
                </a:cxn>
                <a:cxn ang="0">
                  <a:pos x="connsiteX19101" y="connsiteY19101"/>
                </a:cxn>
                <a:cxn ang="0">
                  <a:pos x="connsiteX19102" y="connsiteY19102"/>
                </a:cxn>
                <a:cxn ang="0">
                  <a:pos x="connsiteX19103" y="connsiteY19103"/>
                </a:cxn>
                <a:cxn ang="0">
                  <a:pos x="connsiteX19104" y="connsiteY19104"/>
                </a:cxn>
                <a:cxn ang="0">
                  <a:pos x="connsiteX19105" y="connsiteY19105"/>
                </a:cxn>
                <a:cxn ang="0">
                  <a:pos x="connsiteX19106" y="connsiteY19106"/>
                </a:cxn>
                <a:cxn ang="0">
                  <a:pos x="connsiteX19107" y="connsiteY19107"/>
                </a:cxn>
                <a:cxn ang="0">
                  <a:pos x="connsiteX19108" y="connsiteY19108"/>
                </a:cxn>
                <a:cxn ang="0">
                  <a:pos x="connsiteX19109" y="connsiteY19109"/>
                </a:cxn>
                <a:cxn ang="0">
                  <a:pos x="connsiteX19110" y="connsiteY19110"/>
                </a:cxn>
                <a:cxn ang="0">
                  <a:pos x="connsiteX19111" y="connsiteY19111"/>
                </a:cxn>
                <a:cxn ang="0">
                  <a:pos x="connsiteX19112" y="connsiteY19112"/>
                </a:cxn>
                <a:cxn ang="0">
                  <a:pos x="connsiteX19113" y="connsiteY19113"/>
                </a:cxn>
                <a:cxn ang="0">
                  <a:pos x="connsiteX19114" y="connsiteY19114"/>
                </a:cxn>
                <a:cxn ang="0">
                  <a:pos x="connsiteX19115" y="connsiteY19115"/>
                </a:cxn>
                <a:cxn ang="0">
                  <a:pos x="connsiteX19116" y="connsiteY19116"/>
                </a:cxn>
                <a:cxn ang="0">
                  <a:pos x="connsiteX19117" y="connsiteY19117"/>
                </a:cxn>
                <a:cxn ang="0">
                  <a:pos x="connsiteX19118" y="connsiteY19118"/>
                </a:cxn>
                <a:cxn ang="0">
                  <a:pos x="connsiteX19119" y="connsiteY19119"/>
                </a:cxn>
                <a:cxn ang="0">
                  <a:pos x="connsiteX19120" y="connsiteY19120"/>
                </a:cxn>
                <a:cxn ang="0">
                  <a:pos x="connsiteX19121" y="connsiteY19121"/>
                </a:cxn>
                <a:cxn ang="0">
                  <a:pos x="connsiteX19122" y="connsiteY19122"/>
                </a:cxn>
                <a:cxn ang="0">
                  <a:pos x="connsiteX19123" y="connsiteY19123"/>
                </a:cxn>
                <a:cxn ang="0">
                  <a:pos x="connsiteX19124" y="connsiteY19124"/>
                </a:cxn>
                <a:cxn ang="0">
                  <a:pos x="connsiteX19125" y="connsiteY19125"/>
                </a:cxn>
                <a:cxn ang="0">
                  <a:pos x="connsiteX19126" y="connsiteY19126"/>
                </a:cxn>
                <a:cxn ang="0">
                  <a:pos x="connsiteX19127" y="connsiteY19127"/>
                </a:cxn>
                <a:cxn ang="0">
                  <a:pos x="connsiteX19128" y="connsiteY19128"/>
                </a:cxn>
                <a:cxn ang="0">
                  <a:pos x="connsiteX19129" y="connsiteY19129"/>
                </a:cxn>
                <a:cxn ang="0">
                  <a:pos x="connsiteX19130" y="connsiteY19130"/>
                </a:cxn>
                <a:cxn ang="0">
                  <a:pos x="connsiteX19131" y="connsiteY19131"/>
                </a:cxn>
                <a:cxn ang="0">
                  <a:pos x="connsiteX19132" y="connsiteY19132"/>
                </a:cxn>
                <a:cxn ang="0">
                  <a:pos x="connsiteX19133" y="connsiteY19133"/>
                </a:cxn>
                <a:cxn ang="0">
                  <a:pos x="connsiteX19134" y="connsiteY19134"/>
                </a:cxn>
                <a:cxn ang="0">
                  <a:pos x="connsiteX19135" y="connsiteY19135"/>
                </a:cxn>
                <a:cxn ang="0">
                  <a:pos x="connsiteX19136" y="connsiteY19136"/>
                </a:cxn>
                <a:cxn ang="0">
                  <a:pos x="connsiteX19137" y="connsiteY19137"/>
                </a:cxn>
                <a:cxn ang="0">
                  <a:pos x="connsiteX19138" y="connsiteY19138"/>
                </a:cxn>
                <a:cxn ang="0">
                  <a:pos x="connsiteX19139" y="connsiteY19139"/>
                </a:cxn>
                <a:cxn ang="0">
                  <a:pos x="connsiteX19140" y="connsiteY19140"/>
                </a:cxn>
                <a:cxn ang="0">
                  <a:pos x="connsiteX19141" y="connsiteY19141"/>
                </a:cxn>
                <a:cxn ang="0">
                  <a:pos x="connsiteX19142" y="connsiteY19142"/>
                </a:cxn>
                <a:cxn ang="0">
                  <a:pos x="connsiteX19143" y="connsiteY19143"/>
                </a:cxn>
                <a:cxn ang="0">
                  <a:pos x="connsiteX19144" y="connsiteY19144"/>
                </a:cxn>
                <a:cxn ang="0">
                  <a:pos x="connsiteX19145" y="connsiteY19145"/>
                </a:cxn>
                <a:cxn ang="0">
                  <a:pos x="connsiteX19146" y="connsiteY19146"/>
                </a:cxn>
                <a:cxn ang="0">
                  <a:pos x="connsiteX19147" y="connsiteY19147"/>
                </a:cxn>
                <a:cxn ang="0">
                  <a:pos x="connsiteX19148" y="connsiteY19148"/>
                </a:cxn>
                <a:cxn ang="0">
                  <a:pos x="connsiteX19149" y="connsiteY19149"/>
                </a:cxn>
                <a:cxn ang="0">
                  <a:pos x="connsiteX19150" y="connsiteY19150"/>
                </a:cxn>
                <a:cxn ang="0">
                  <a:pos x="connsiteX19151" y="connsiteY19151"/>
                </a:cxn>
                <a:cxn ang="0">
                  <a:pos x="connsiteX19152" y="connsiteY19152"/>
                </a:cxn>
                <a:cxn ang="0">
                  <a:pos x="connsiteX19153" y="connsiteY19153"/>
                </a:cxn>
                <a:cxn ang="0">
                  <a:pos x="connsiteX19154" y="connsiteY19154"/>
                </a:cxn>
                <a:cxn ang="0">
                  <a:pos x="connsiteX19155" y="connsiteY19155"/>
                </a:cxn>
                <a:cxn ang="0">
                  <a:pos x="connsiteX19156" y="connsiteY19156"/>
                </a:cxn>
                <a:cxn ang="0">
                  <a:pos x="connsiteX19157" y="connsiteY19157"/>
                </a:cxn>
                <a:cxn ang="0">
                  <a:pos x="connsiteX19158" y="connsiteY19158"/>
                </a:cxn>
                <a:cxn ang="0">
                  <a:pos x="connsiteX19159" y="connsiteY19159"/>
                </a:cxn>
                <a:cxn ang="0">
                  <a:pos x="connsiteX19160" y="connsiteY19160"/>
                </a:cxn>
                <a:cxn ang="0">
                  <a:pos x="connsiteX19161" y="connsiteY19161"/>
                </a:cxn>
                <a:cxn ang="0">
                  <a:pos x="connsiteX19162" y="connsiteY19162"/>
                </a:cxn>
                <a:cxn ang="0">
                  <a:pos x="connsiteX19163" y="connsiteY19163"/>
                </a:cxn>
                <a:cxn ang="0">
                  <a:pos x="connsiteX19164" y="connsiteY19164"/>
                </a:cxn>
                <a:cxn ang="0">
                  <a:pos x="connsiteX19165" y="connsiteY19165"/>
                </a:cxn>
                <a:cxn ang="0">
                  <a:pos x="connsiteX19166" y="connsiteY19166"/>
                </a:cxn>
                <a:cxn ang="0">
                  <a:pos x="connsiteX19167" y="connsiteY19167"/>
                </a:cxn>
                <a:cxn ang="0">
                  <a:pos x="connsiteX19168" y="connsiteY19168"/>
                </a:cxn>
                <a:cxn ang="0">
                  <a:pos x="connsiteX19169" y="connsiteY19169"/>
                </a:cxn>
                <a:cxn ang="0">
                  <a:pos x="connsiteX19170" y="connsiteY19170"/>
                </a:cxn>
                <a:cxn ang="0">
                  <a:pos x="connsiteX19171" y="connsiteY19171"/>
                </a:cxn>
                <a:cxn ang="0">
                  <a:pos x="connsiteX19172" y="connsiteY19172"/>
                </a:cxn>
                <a:cxn ang="0">
                  <a:pos x="connsiteX19173" y="connsiteY19173"/>
                </a:cxn>
                <a:cxn ang="0">
                  <a:pos x="connsiteX19174" y="connsiteY19174"/>
                </a:cxn>
                <a:cxn ang="0">
                  <a:pos x="connsiteX19175" y="connsiteY19175"/>
                </a:cxn>
                <a:cxn ang="0">
                  <a:pos x="connsiteX19176" y="connsiteY19176"/>
                </a:cxn>
                <a:cxn ang="0">
                  <a:pos x="connsiteX19177" y="connsiteY19177"/>
                </a:cxn>
                <a:cxn ang="0">
                  <a:pos x="connsiteX19178" y="connsiteY19178"/>
                </a:cxn>
                <a:cxn ang="0">
                  <a:pos x="connsiteX19179" y="connsiteY19179"/>
                </a:cxn>
                <a:cxn ang="0">
                  <a:pos x="connsiteX19180" y="connsiteY19180"/>
                </a:cxn>
                <a:cxn ang="0">
                  <a:pos x="connsiteX19181" y="connsiteY19181"/>
                </a:cxn>
                <a:cxn ang="0">
                  <a:pos x="connsiteX19182" y="connsiteY19182"/>
                </a:cxn>
                <a:cxn ang="0">
                  <a:pos x="connsiteX19183" y="connsiteY19183"/>
                </a:cxn>
                <a:cxn ang="0">
                  <a:pos x="connsiteX19184" y="connsiteY19184"/>
                </a:cxn>
                <a:cxn ang="0">
                  <a:pos x="connsiteX19185" y="connsiteY19185"/>
                </a:cxn>
                <a:cxn ang="0">
                  <a:pos x="connsiteX19186" y="connsiteY19186"/>
                </a:cxn>
                <a:cxn ang="0">
                  <a:pos x="connsiteX19187" y="connsiteY19187"/>
                </a:cxn>
                <a:cxn ang="0">
                  <a:pos x="connsiteX19188" y="connsiteY19188"/>
                </a:cxn>
                <a:cxn ang="0">
                  <a:pos x="connsiteX19189" y="connsiteY19189"/>
                </a:cxn>
                <a:cxn ang="0">
                  <a:pos x="connsiteX19190" y="connsiteY19190"/>
                </a:cxn>
                <a:cxn ang="0">
                  <a:pos x="connsiteX19191" y="connsiteY19191"/>
                </a:cxn>
                <a:cxn ang="0">
                  <a:pos x="connsiteX19192" y="connsiteY19192"/>
                </a:cxn>
                <a:cxn ang="0">
                  <a:pos x="connsiteX19193" y="connsiteY19193"/>
                </a:cxn>
                <a:cxn ang="0">
                  <a:pos x="connsiteX19194" y="connsiteY19194"/>
                </a:cxn>
                <a:cxn ang="0">
                  <a:pos x="connsiteX19195" y="connsiteY19195"/>
                </a:cxn>
                <a:cxn ang="0">
                  <a:pos x="connsiteX19196" y="connsiteY19196"/>
                </a:cxn>
                <a:cxn ang="0">
                  <a:pos x="connsiteX19197" y="connsiteY19197"/>
                </a:cxn>
                <a:cxn ang="0">
                  <a:pos x="connsiteX19198" y="connsiteY19198"/>
                </a:cxn>
                <a:cxn ang="0">
                  <a:pos x="connsiteX19199" y="connsiteY19199"/>
                </a:cxn>
                <a:cxn ang="0">
                  <a:pos x="connsiteX19200" y="connsiteY19200"/>
                </a:cxn>
                <a:cxn ang="0">
                  <a:pos x="connsiteX19201" y="connsiteY19201"/>
                </a:cxn>
                <a:cxn ang="0">
                  <a:pos x="connsiteX19202" y="connsiteY19202"/>
                </a:cxn>
                <a:cxn ang="0">
                  <a:pos x="connsiteX19203" y="connsiteY19203"/>
                </a:cxn>
                <a:cxn ang="0">
                  <a:pos x="connsiteX19204" y="connsiteY19204"/>
                </a:cxn>
                <a:cxn ang="0">
                  <a:pos x="connsiteX19205" y="connsiteY19205"/>
                </a:cxn>
                <a:cxn ang="0">
                  <a:pos x="connsiteX19206" y="connsiteY19206"/>
                </a:cxn>
                <a:cxn ang="0">
                  <a:pos x="connsiteX19207" y="connsiteY19207"/>
                </a:cxn>
                <a:cxn ang="0">
                  <a:pos x="connsiteX19208" y="connsiteY19208"/>
                </a:cxn>
                <a:cxn ang="0">
                  <a:pos x="connsiteX19209" y="connsiteY19209"/>
                </a:cxn>
                <a:cxn ang="0">
                  <a:pos x="connsiteX19210" y="connsiteY19210"/>
                </a:cxn>
                <a:cxn ang="0">
                  <a:pos x="connsiteX19211" y="connsiteY19211"/>
                </a:cxn>
                <a:cxn ang="0">
                  <a:pos x="connsiteX19212" y="connsiteY19212"/>
                </a:cxn>
                <a:cxn ang="0">
                  <a:pos x="connsiteX19213" y="connsiteY19213"/>
                </a:cxn>
                <a:cxn ang="0">
                  <a:pos x="connsiteX19214" y="connsiteY19214"/>
                </a:cxn>
                <a:cxn ang="0">
                  <a:pos x="connsiteX19215" y="connsiteY19215"/>
                </a:cxn>
                <a:cxn ang="0">
                  <a:pos x="connsiteX19216" y="connsiteY19216"/>
                </a:cxn>
                <a:cxn ang="0">
                  <a:pos x="connsiteX19217" y="connsiteY19217"/>
                </a:cxn>
                <a:cxn ang="0">
                  <a:pos x="connsiteX19218" y="connsiteY19218"/>
                </a:cxn>
                <a:cxn ang="0">
                  <a:pos x="connsiteX19219" y="connsiteY19219"/>
                </a:cxn>
                <a:cxn ang="0">
                  <a:pos x="connsiteX19220" y="connsiteY19220"/>
                </a:cxn>
                <a:cxn ang="0">
                  <a:pos x="connsiteX19221" y="connsiteY19221"/>
                </a:cxn>
                <a:cxn ang="0">
                  <a:pos x="connsiteX19222" y="connsiteY19222"/>
                </a:cxn>
                <a:cxn ang="0">
                  <a:pos x="connsiteX19223" y="connsiteY19223"/>
                </a:cxn>
                <a:cxn ang="0">
                  <a:pos x="connsiteX19224" y="connsiteY19224"/>
                </a:cxn>
                <a:cxn ang="0">
                  <a:pos x="connsiteX19225" y="connsiteY19225"/>
                </a:cxn>
                <a:cxn ang="0">
                  <a:pos x="connsiteX19226" y="connsiteY19226"/>
                </a:cxn>
                <a:cxn ang="0">
                  <a:pos x="connsiteX19227" y="connsiteY19227"/>
                </a:cxn>
                <a:cxn ang="0">
                  <a:pos x="connsiteX19228" y="connsiteY19228"/>
                </a:cxn>
                <a:cxn ang="0">
                  <a:pos x="connsiteX19229" y="connsiteY19229"/>
                </a:cxn>
                <a:cxn ang="0">
                  <a:pos x="connsiteX19230" y="connsiteY19230"/>
                </a:cxn>
                <a:cxn ang="0">
                  <a:pos x="connsiteX19231" y="connsiteY19231"/>
                </a:cxn>
                <a:cxn ang="0">
                  <a:pos x="connsiteX19232" y="connsiteY19232"/>
                </a:cxn>
                <a:cxn ang="0">
                  <a:pos x="connsiteX19233" y="connsiteY19233"/>
                </a:cxn>
                <a:cxn ang="0">
                  <a:pos x="connsiteX19234" y="connsiteY19234"/>
                </a:cxn>
                <a:cxn ang="0">
                  <a:pos x="connsiteX19235" y="connsiteY19235"/>
                </a:cxn>
                <a:cxn ang="0">
                  <a:pos x="connsiteX19236" y="connsiteY19236"/>
                </a:cxn>
                <a:cxn ang="0">
                  <a:pos x="connsiteX19237" y="connsiteY19237"/>
                </a:cxn>
                <a:cxn ang="0">
                  <a:pos x="connsiteX19238" y="connsiteY19238"/>
                </a:cxn>
                <a:cxn ang="0">
                  <a:pos x="connsiteX19239" y="connsiteY19239"/>
                </a:cxn>
                <a:cxn ang="0">
                  <a:pos x="connsiteX19240" y="connsiteY19240"/>
                </a:cxn>
                <a:cxn ang="0">
                  <a:pos x="connsiteX19241" y="connsiteY19241"/>
                </a:cxn>
                <a:cxn ang="0">
                  <a:pos x="connsiteX19242" y="connsiteY19242"/>
                </a:cxn>
                <a:cxn ang="0">
                  <a:pos x="connsiteX19243" y="connsiteY19243"/>
                </a:cxn>
                <a:cxn ang="0">
                  <a:pos x="connsiteX19244" y="connsiteY19244"/>
                </a:cxn>
                <a:cxn ang="0">
                  <a:pos x="connsiteX19245" y="connsiteY19245"/>
                </a:cxn>
                <a:cxn ang="0">
                  <a:pos x="connsiteX19246" y="connsiteY19246"/>
                </a:cxn>
                <a:cxn ang="0">
                  <a:pos x="connsiteX19247" y="connsiteY19247"/>
                </a:cxn>
                <a:cxn ang="0">
                  <a:pos x="connsiteX19248" y="connsiteY19248"/>
                </a:cxn>
                <a:cxn ang="0">
                  <a:pos x="connsiteX19249" y="connsiteY19249"/>
                </a:cxn>
                <a:cxn ang="0">
                  <a:pos x="connsiteX19250" y="connsiteY19250"/>
                </a:cxn>
                <a:cxn ang="0">
                  <a:pos x="connsiteX19251" y="connsiteY19251"/>
                </a:cxn>
                <a:cxn ang="0">
                  <a:pos x="connsiteX19252" y="connsiteY19252"/>
                </a:cxn>
                <a:cxn ang="0">
                  <a:pos x="connsiteX19253" y="connsiteY19253"/>
                </a:cxn>
                <a:cxn ang="0">
                  <a:pos x="connsiteX19254" y="connsiteY19254"/>
                </a:cxn>
                <a:cxn ang="0">
                  <a:pos x="connsiteX19255" y="connsiteY19255"/>
                </a:cxn>
                <a:cxn ang="0">
                  <a:pos x="connsiteX19256" y="connsiteY19256"/>
                </a:cxn>
                <a:cxn ang="0">
                  <a:pos x="connsiteX19257" y="connsiteY19257"/>
                </a:cxn>
                <a:cxn ang="0">
                  <a:pos x="connsiteX19258" y="connsiteY19258"/>
                </a:cxn>
                <a:cxn ang="0">
                  <a:pos x="connsiteX19259" y="connsiteY19259"/>
                </a:cxn>
                <a:cxn ang="0">
                  <a:pos x="connsiteX19260" y="connsiteY19260"/>
                </a:cxn>
                <a:cxn ang="0">
                  <a:pos x="connsiteX19261" y="connsiteY19261"/>
                </a:cxn>
                <a:cxn ang="0">
                  <a:pos x="connsiteX19262" y="connsiteY19262"/>
                </a:cxn>
                <a:cxn ang="0">
                  <a:pos x="connsiteX19263" y="connsiteY19263"/>
                </a:cxn>
                <a:cxn ang="0">
                  <a:pos x="connsiteX19264" y="connsiteY19264"/>
                </a:cxn>
                <a:cxn ang="0">
                  <a:pos x="connsiteX19265" y="connsiteY19265"/>
                </a:cxn>
                <a:cxn ang="0">
                  <a:pos x="connsiteX19266" y="connsiteY19266"/>
                </a:cxn>
                <a:cxn ang="0">
                  <a:pos x="connsiteX19267" y="connsiteY19267"/>
                </a:cxn>
                <a:cxn ang="0">
                  <a:pos x="connsiteX19268" y="connsiteY19268"/>
                </a:cxn>
                <a:cxn ang="0">
                  <a:pos x="connsiteX19269" y="connsiteY19269"/>
                </a:cxn>
                <a:cxn ang="0">
                  <a:pos x="connsiteX19270" y="connsiteY19270"/>
                </a:cxn>
                <a:cxn ang="0">
                  <a:pos x="connsiteX19271" y="connsiteY19271"/>
                </a:cxn>
                <a:cxn ang="0">
                  <a:pos x="connsiteX19272" y="connsiteY19272"/>
                </a:cxn>
                <a:cxn ang="0">
                  <a:pos x="connsiteX19273" y="connsiteY19273"/>
                </a:cxn>
                <a:cxn ang="0">
                  <a:pos x="connsiteX19274" y="connsiteY19274"/>
                </a:cxn>
                <a:cxn ang="0">
                  <a:pos x="connsiteX19275" y="connsiteY19275"/>
                </a:cxn>
                <a:cxn ang="0">
                  <a:pos x="connsiteX19276" y="connsiteY19276"/>
                </a:cxn>
                <a:cxn ang="0">
                  <a:pos x="connsiteX19277" y="connsiteY19277"/>
                </a:cxn>
                <a:cxn ang="0">
                  <a:pos x="connsiteX19278" y="connsiteY19278"/>
                </a:cxn>
                <a:cxn ang="0">
                  <a:pos x="connsiteX19279" y="connsiteY19279"/>
                </a:cxn>
                <a:cxn ang="0">
                  <a:pos x="connsiteX19280" y="connsiteY19280"/>
                </a:cxn>
                <a:cxn ang="0">
                  <a:pos x="connsiteX19281" y="connsiteY19281"/>
                </a:cxn>
                <a:cxn ang="0">
                  <a:pos x="connsiteX19282" y="connsiteY19282"/>
                </a:cxn>
                <a:cxn ang="0">
                  <a:pos x="connsiteX19283" y="connsiteY19283"/>
                </a:cxn>
                <a:cxn ang="0">
                  <a:pos x="connsiteX19284" y="connsiteY19284"/>
                </a:cxn>
                <a:cxn ang="0">
                  <a:pos x="connsiteX19285" y="connsiteY19285"/>
                </a:cxn>
                <a:cxn ang="0">
                  <a:pos x="connsiteX19286" y="connsiteY19286"/>
                </a:cxn>
                <a:cxn ang="0">
                  <a:pos x="connsiteX19287" y="connsiteY19287"/>
                </a:cxn>
                <a:cxn ang="0">
                  <a:pos x="connsiteX19288" y="connsiteY19288"/>
                </a:cxn>
                <a:cxn ang="0">
                  <a:pos x="connsiteX19289" y="connsiteY19289"/>
                </a:cxn>
                <a:cxn ang="0">
                  <a:pos x="connsiteX19290" y="connsiteY19290"/>
                </a:cxn>
                <a:cxn ang="0">
                  <a:pos x="connsiteX19291" y="connsiteY19291"/>
                </a:cxn>
                <a:cxn ang="0">
                  <a:pos x="connsiteX19292" y="connsiteY19292"/>
                </a:cxn>
                <a:cxn ang="0">
                  <a:pos x="connsiteX19293" y="connsiteY19293"/>
                </a:cxn>
                <a:cxn ang="0">
                  <a:pos x="connsiteX19294" y="connsiteY19294"/>
                </a:cxn>
                <a:cxn ang="0">
                  <a:pos x="connsiteX19295" y="connsiteY19295"/>
                </a:cxn>
                <a:cxn ang="0">
                  <a:pos x="connsiteX19296" y="connsiteY19296"/>
                </a:cxn>
                <a:cxn ang="0">
                  <a:pos x="connsiteX19297" y="connsiteY19297"/>
                </a:cxn>
                <a:cxn ang="0">
                  <a:pos x="connsiteX19298" y="connsiteY19298"/>
                </a:cxn>
                <a:cxn ang="0">
                  <a:pos x="connsiteX19299" y="connsiteY19299"/>
                </a:cxn>
                <a:cxn ang="0">
                  <a:pos x="connsiteX19300" y="connsiteY19300"/>
                </a:cxn>
                <a:cxn ang="0">
                  <a:pos x="connsiteX19301" y="connsiteY19301"/>
                </a:cxn>
                <a:cxn ang="0">
                  <a:pos x="connsiteX19302" y="connsiteY19302"/>
                </a:cxn>
                <a:cxn ang="0">
                  <a:pos x="connsiteX19303" y="connsiteY19303"/>
                </a:cxn>
                <a:cxn ang="0">
                  <a:pos x="connsiteX19304" y="connsiteY19304"/>
                </a:cxn>
                <a:cxn ang="0">
                  <a:pos x="connsiteX19305" y="connsiteY19305"/>
                </a:cxn>
                <a:cxn ang="0">
                  <a:pos x="connsiteX19306" y="connsiteY19306"/>
                </a:cxn>
                <a:cxn ang="0">
                  <a:pos x="connsiteX19307" y="connsiteY19307"/>
                </a:cxn>
                <a:cxn ang="0">
                  <a:pos x="connsiteX19308" y="connsiteY19308"/>
                </a:cxn>
                <a:cxn ang="0">
                  <a:pos x="connsiteX19309" y="connsiteY19309"/>
                </a:cxn>
                <a:cxn ang="0">
                  <a:pos x="connsiteX19310" y="connsiteY19310"/>
                </a:cxn>
                <a:cxn ang="0">
                  <a:pos x="connsiteX19311" y="connsiteY19311"/>
                </a:cxn>
                <a:cxn ang="0">
                  <a:pos x="connsiteX19312" y="connsiteY19312"/>
                </a:cxn>
                <a:cxn ang="0">
                  <a:pos x="connsiteX19313" y="connsiteY19313"/>
                </a:cxn>
                <a:cxn ang="0">
                  <a:pos x="connsiteX19314" y="connsiteY19314"/>
                </a:cxn>
                <a:cxn ang="0">
                  <a:pos x="connsiteX19315" y="connsiteY19315"/>
                </a:cxn>
                <a:cxn ang="0">
                  <a:pos x="connsiteX19316" y="connsiteY19316"/>
                </a:cxn>
                <a:cxn ang="0">
                  <a:pos x="connsiteX19317" y="connsiteY19317"/>
                </a:cxn>
                <a:cxn ang="0">
                  <a:pos x="connsiteX19318" y="connsiteY19318"/>
                </a:cxn>
                <a:cxn ang="0">
                  <a:pos x="connsiteX19319" y="connsiteY19319"/>
                </a:cxn>
                <a:cxn ang="0">
                  <a:pos x="connsiteX19320" y="connsiteY19320"/>
                </a:cxn>
                <a:cxn ang="0">
                  <a:pos x="connsiteX19321" y="connsiteY19321"/>
                </a:cxn>
                <a:cxn ang="0">
                  <a:pos x="connsiteX19322" y="connsiteY19322"/>
                </a:cxn>
                <a:cxn ang="0">
                  <a:pos x="connsiteX19323" y="connsiteY19323"/>
                </a:cxn>
                <a:cxn ang="0">
                  <a:pos x="connsiteX19324" y="connsiteY19324"/>
                </a:cxn>
                <a:cxn ang="0">
                  <a:pos x="connsiteX19325" y="connsiteY19325"/>
                </a:cxn>
                <a:cxn ang="0">
                  <a:pos x="connsiteX19326" y="connsiteY19326"/>
                </a:cxn>
                <a:cxn ang="0">
                  <a:pos x="connsiteX19327" y="connsiteY19327"/>
                </a:cxn>
                <a:cxn ang="0">
                  <a:pos x="connsiteX19328" y="connsiteY19328"/>
                </a:cxn>
                <a:cxn ang="0">
                  <a:pos x="connsiteX19329" y="connsiteY19329"/>
                </a:cxn>
                <a:cxn ang="0">
                  <a:pos x="connsiteX19330" y="connsiteY19330"/>
                </a:cxn>
                <a:cxn ang="0">
                  <a:pos x="connsiteX19331" y="connsiteY19331"/>
                </a:cxn>
                <a:cxn ang="0">
                  <a:pos x="connsiteX19332" y="connsiteY19332"/>
                </a:cxn>
                <a:cxn ang="0">
                  <a:pos x="connsiteX19333" y="connsiteY19333"/>
                </a:cxn>
                <a:cxn ang="0">
                  <a:pos x="connsiteX19334" y="connsiteY19334"/>
                </a:cxn>
                <a:cxn ang="0">
                  <a:pos x="connsiteX19335" y="connsiteY19335"/>
                </a:cxn>
                <a:cxn ang="0">
                  <a:pos x="connsiteX19336" y="connsiteY19336"/>
                </a:cxn>
                <a:cxn ang="0">
                  <a:pos x="connsiteX19337" y="connsiteY19337"/>
                </a:cxn>
                <a:cxn ang="0">
                  <a:pos x="connsiteX19338" y="connsiteY19338"/>
                </a:cxn>
                <a:cxn ang="0">
                  <a:pos x="connsiteX19339" y="connsiteY19339"/>
                </a:cxn>
                <a:cxn ang="0">
                  <a:pos x="connsiteX19340" y="connsiteY19340"/>
                </a:cxn>
                <a:cxn ang="0">
                  <a:pos x="connsiteX19341" y="connsiteY19341"/>
                </a:cxn>
                <a:cxn ang="0">
                  <a:pos x="connsiteX19342" y="connsiteY19342"/>
                </a:cxn>
                <a:cxn ang="0">
                  <a:pos x="connsiteX19343" y="connsiteY19343"/>
                </a:cxn>
                <a:cxn ang="0">
                  <a:pos x="connsiteX19344" y="connsiteY19344"/>
                </a:cxn>
                <a:cxn ang="0">
                  <a:pos x="connsiteX19345" y="connsiteY19345"/>
                </a:cxn>
                <a:cxn ang="0">
                  <a:pos x="connsiteX19346" y="connsiteY19346"/>
                </a:cxn>
                <a:cxn ang="0">
                  <a:pos x="connsiteX19347" y="connsiteY19347"/>
                </a:cxn>
                <a:cxn ang="0">
                  <a:pos x="connsiteX19348" y="connsiteY19348"/>
                </a:cxn>
                <a:cxn ang="0">
                  <a:pos x="connsiteX19349" y="connsiteY19349"/>
                </a:cxn>
                <a:cxn ang="0">
                  <a:pos x="connsiteX19350" y="connsiteY19350"/>
                </a:cxn>
                <a:cxn ang="0">
                  <a:pos x="connsiteX19351" y="connsiteY19351"/>
                </a:cxn>
                <a:cxn ang="0">
                  <a:pos x="connsiteX19352" y="connsiteY19352"/>
                </a:cxn>
                <a:cxn ang="0">
                  <a:pos x="connsiteX19353" y="connsiteY19353"/>
                </a:cxn>
                <a:cxn ang="0">
                  <a:pos x="connsiteX19354" y="connsiteY19354"/>
                </a:cxn>
                <a:cxn ang="0">
                  <a:pos x="connsiteX19355" y="connsiteY19355"/>
                </a:cxn>
                <a:cxn ang="0">
                  <a:pos x="connsiteX19356" y="connsiteY19356"/>
                </a:cxn>
                <a:cxn ang="0">
                  <a:pos x="connsiteX19357" y="connsiteY19357"/>
                </a:cxn>
                <a:cxn ang="0">
                  <a:pos x="connsiteX19358" y="connsiteY19358"/>
                </a:cxn>
                <a:cxn ang="0">
                  <a:pos x="connsiteX19359" y="connsiteY19359"/>
                </a:cxn>
                <a:cxn ang="0">
                  <a:pos x="connsiteX19360" y="connsiteY19360"/>
                </a:cxn>
                <a:cxn ang="0">
                  <a:pos x="connsiteX19361" y="connsiteY19361"/>
                </a:cxn>
                <a:cxn ang="0">
                  <a:pos x="connsiteX19362" y="connsiteY19362"/>
                </a:cxn>
                <a:cxn ang="0">
                  <a:pos x="connsiteX19363" y="connsiteY19363"/>
                </a:cxn>
                <a:cxn ang="0">
                  <a:pos x="connsiteX19364" y="connsiteY19364"/>
                </a:cxn>
                <a:cxn ang="0">
                  <a:pos x="connsiteX19365" y="connsiteY19365"/>
                </a:cxn>
                <a:cxn ang="0">
                  <a:pos x="connsiteX19366" y="connsiteY19366"/>
                </a:cxn>
                <a:cxn ang="0">
                  <a:pos x="connsiteX19367" y="connsiteY19367"/>
                </a:cxn>
                <a:cxn ang="0">
                  <a:pos x="connsiteX19368" y="connsiteY19368"/>
                </a:cxn>
                <a:cxn ang="0">
                  <a:pos x="connsiteX19369" y="connsiteY19369"/>
                </a:cxn>
                <a:cxn ang="0">
                  <a:pos x="connsiteX19370" y="connsiteY19370"/>
                </a:cxn>
                <a:cxn ang="0">
                  <a:pos x="connsiteX19371" y="connsiteY19371"/>
                </a:cxn>
                <a:cxn ang="0">
                  <a:pos x="connsiteX19372" y="connsiteY19372"/>
                </a:cxn>
                <a:cxn ang="0">
                  <a:pos x="connsiteX19373" y="connsiteY19373"/>
                </a:cxn>
                <a:cxn ang="0">
                  <a:pos x="connsiteX19374" y="connsiteY19374"/>
                </a:cxn>
                <a:cxn ang="0">
                  <a:pos x="connsiteX19375" y="connsiteY19375"/>
                </a:cxn>
                <a:cxn ang="0">
                  <a:pos x="connsiteX19376" y="connsiteY19376"/>
                </a:cxn>
                <a:cxn ang="0">
                  <a:pos x="connsiteX19377" y="connsiteY19377"/>
                </a:cxn>
                <a:cxn ang="0">
                  <a:pos x="connsiteX19378" y="connsiteY19378"/>
                </a:cxn>
                <a:cxn ang="0">
                  <a:pos x="connsiteX19379" y="connsiteY19379"/>
                </a:cxn>
                <a:cxn ang="0">
                  <a:pos x="connsiteX19380" y="connsiteY19380"/>
                </a:cxn>
                <a:cxn ang="0">
                  <a:pos x="connsiteX19381" y="connsiteY19381"/>
                </a:cxn>
                <a:cxn ang="0">
                  <a:pos x="connsiteX19382" y="connsiteY19382"/>
                </a:cxn>
                <a:cxn ang="0">
                  <a:pos x="connsiteX19383" y="connsiteY19383"/>
                </a:cxn>
                <a:cxn ang="0">
                  <a:pos x="connsiteX19384" y="connsiteY19384"/>
                </a:cxn>
                <a:cxn ang="0">
                  <a:pos x="connsiteX19385" y="connsiteY19385"/>
                </a:cxn>
                <a:cxn ang="0">
                  <a:pos x="connsiteX19386" y="connsiteY19386"/>
                </a:cxn>
                <a:cxn ang="0">
                  <a:pos x="connsiteX19387" y="connsiteY19387"/>
                </a:cxn>
                <a:cxn ang="0">
                  <a:pos x="connsiteX19388" y="connsiteY19388"/>
                </a:cxn>
                <a:cxn ang="0">
                  <a:pos x="connsiteX19389" y="connsiteY19389"/>
                </a:cxn>
                <a:cxn ang="0">
                  <a:pos x="connsiteX19390" y="connsiteY19390"/>
                </a:cxn>
                <a:cxn ang="0">
                  <a:pos x="connsiteX19391" y="connsiteY19391"/>
                </a:cxn>
                <a:cxn ang="0">
                  <a:pos x="connsiteX19392" y="connsiteY19392"/>
                </a:cxn>
                <a:cxn ang="0">
                  <a:pos x="connsiteX19393" y="connsiteY19393"/>
                </a:cxn>
                <a:cxn ang="0">
                  <a:pos x="connsiteX19394" y="connsiteY19394"/>
                </a:cxn>
                <a:cxn ang="0">
                  <a:pos x="connsiteX19395" y="connsiteY19395"/>
                </a:cxn>
                <a:cxn ang="0">
                  <a:pos x="connsiteX19396" y="connsiteY19396"/>
                </a:cxn>
                <a:cxn ang="0">
                  <a:pos x="connsiteX19397" y="connsiteY19397"/>
                </a:cxn>
                <a:cxn ang="0">
                  <a:pos x="connsiteX19398" y="connsiteY19398"/>
                </a:cxn>
                <a:cxn ang="0">
                  <a:pos x="connsiteX19399" y="connsiteY19399"/>
                </a:cxn>
                <a:cxn ang="0">
                  <a:pos x="connsiteX19400" y="connsiteY19400"/>
                </a:cxn>
                <a:cxn ang="0">
                  <a:pos x="connsiteX19401" y="connsiteY19401"/>
                </a:cxn>
                <a:cxn ang="0">
                  <a:pos x="connsiteX19402" y="connsiteY19402"/>
                </a:cxn>
                <a:cxn ang="0">
                  <a:pos x="connsiteX19403" y="connsiteY19403"/>
                </a:cxn>
                <a:cxn ang="0">
                  <a:pos x="connsiteX19404" y="connsiteY19404"/>
                </a:cxn>
                <a:cxn ang="0">
                  <a:pos x="connsiteX19405" y="connsiteY19405"/>
                </a:cxn>
                <a:cxn ang="0">
                  <a:pos x="connsiteX19406" y="connsiteY19406"/>
                </a:cxn>
                <a:cxn ang="0">
                  <a:pos x="connsiteX19407" y="connsiteY19407"/>
                </a:cxn>
                <a:cxn ang="0">
                  <a:pos x="connsiteX19408" y="connsiteY19408"/>
                </a:cxn>
                <a:cxn ang="0">
                  <a:pos x="connsiteX19409" y="connsiteY19409"/>
                </a:cxn>
                <a:cxn ang="0">
                  <a:pos x="connsiteX19410" y="connsiteY19410"/>
                </a:cxn>
                <a:cxn ang="0">
                  <a:pos x="connsiteX19411" y="connsiteY19411"/>
                </a:cxn>
                <a:cxn ang="0">
                  <a:pos x="connsiteX19412" y="connsiteY19412"/>
                </a:cxn>
                <a:cxn ang="0">
                  <a:pos x="connsiteX19413" y="connsiteY19413"/>
                </a:cxn>
                <a:cxn ang="0">
                  <a:pos x="connsiteX19414" y="connsiteY19414"/>
                </a:cxn>
                <a:cxn ang="0">
                  <a:pos x="connsiteX19415" y="connsiteY19415"/>
                </a:cxn>
                <a:cxn ang="0">
                  <a:pos x="connsiteX19416" y="connsiteY19416"/>
                </a:cxn>
                <a:cxn ang="0">
                  <a:pos x="connsiteX19417" y="connsiteY19417"/>
                </a:cxn>
                <a:cxn ang="0">
                  <a:pos x="connsiteX19418" y="connsiteY19418"/>
                </a:cxn>
                <a:cxn ang="0">
                  <a:pos x="connsiteX19419" y="connsiteY19419"/>
                </a:cxn>
                <a:cxn ang="0">
                  <a:pos x="connsiteX19420" y="connsiteY19420"/>
                </a:cxn>
                <a:cxn ang="0">
                  <a:pos x="connsiteX19421" y="connsiteY19421"/>
                </a:cxn>
                <a:cxn ang="0">
                  <a:pos x="connsiteX19422" y="connsiteY19422"/>
                </a:cxn>
                <a:cxn ang="0">
                  <a:pos x="connsiteX19423" y="connsiteY19423"/>
                </a:cxn>
                <a:cxn ang="0">
                  <a:pos x="connsiteX19424" y="connsiteY19424"/>
                </a:cxn>
                <a:cxn ang="0">
                  <a:pos x="connsiteX19425" y="connsiteY19425"/>
                </a:cxn>
                <a:cxn ang="0">
                  <a:pos x="connsiteX19426" y="connsiteY19426"/>
                </a:cxn>
                <a:cxn ang="0">
                  <a:pos x="connsiteX19427" y="connsiteY19427"/>
                </a:cxn>
                <a:cxn ang="0">
                  <a:pos x="connsiteX19428" y="connsiteY19428"/>
                </a:cxn>
                <a:cxn ang="0">
                  <a:pos x="connsiteX19429" y="connsiteY19429"/>
                </a:cxn>
                <a:cxn ang="0">
                  <a:pos x="connsiteX19430" y="connsiteY19430"/>
                </a:cxn>
                <a:cxn ang="0">
                  <a:pos x="connsiteX19431" y="connsiteY19431"/>
                </a:cxn>
                <a:cxn ang="0">
                  <a:pos x="connsiteX19432" y="connsiteY19432"/>
                </a:cxn>
                <a:cxn ang="0">
                  <a:pos x="connsiteX19433" y="connsiteY19433"/>
                </a:cxn>
                <a:cxn ang="0">
                  <a:pos x="connsiteX19434" y="connsiteY19434"/>
                </a:cxn>
                <a:cxn ang="0">
                  <a:pos x="connsiteX19435" y="connsiteY19435"/>
                </a:cxn>
                <a:cxn ang="0">
                  <a:pos x="connsiteX19436" y="connsiteY19436"/>
                </a:cxn>
                <a:cxn ang="0">
                  <a:pos x="connsiteX19437" y="connsiteY19437"/>
                </a:cxn>
                <a:cxn ang="0">
                  <a:pos x="connsiteX19438" y="connsiteY19438"/>
                </a:cxn>
                <a:cxn ang="0">
                  <a:pos x="connsiteX19439" y="connsiteY19439"/>
                </a:cxn>
                <a:cxn ang="0">
                  <a:pos x="connsiteX19440" y="connsiteY19440"/>
                </a:cxn>
                <a:cxn ang="0">
                  <a:pos x="connsiteX19441" y="connsiteY19441"/>
                </a:cxn>
                <a:cxn ang="0">
                  <a:pos x="connsiteX19442" y="connsiteY19442"/>
                </a:cxn>
                <a:cxn ang="0">
                  <a:pos x="connsiteX19443" y="connsiteY19443"/>
                </a:cxn>
                <a:cxn ang="0">
                  <a:pos x="connsiteX19444" y="connsiteY19444"/>
                </a:cxn>
                <a:cxn ang="0">
                  <a:pos x="connsiteX19445" y="connsiteY19445"/>
                </a:cxn>
                <a:cxn ang="0">
                  <a:pos x="connsiteX19446" y="connsiteY19446"/>
                </a:cxn>
                <a:cxn ang="0">
                  <a:pos x="connsiteX19447" y="connsiteY19447"/>
                </a:cxn>
                <a:cxn ang="0">
                  <a:pos x="connsiteX19448" y="connsiteY19448"/>
                </a:cxn>
                <a:cxn ang="0">
                  <a:pos x="connsiteX19449" y="connsiteY19449"/>
                </a:cxn>
                <a:cxn ang="0">
                  <a:pos x="connsiteX19450" y="connsiteY19450"/>
                </a:cxn>
                <a:cxn ang="0">
                  <a:pos x="connsiteX19451" y="connsiteY19451"/>
                </a:cxn>
                <a:cxn ang="0">
                  <a:pos x="connsiteX19452" y="connsiteY19452"/>
                </a:cxn>
                <a:cxn ang="0">
                  <a:pos x="connsiteX19453" y="connsiteY19453"/>
                </a:cxn>
                <a:cxn ang="0">
                  <a:pos x="connsiteX19454" y="connsiteY19454"/>
                </a:cxn>
                <a:cxn ang="0">
                  <a:pos x="connsiteX19455" y="connsiteY19455"/>
                </a:cxn>
                <a:cxn ang="0">
                  <a:pos x="connsiteX19456" y="connsiteY19456"/>
                </a:cxn>
                <a:cxn ang="0">
                  <a:pos x="connsiteX19457" y="connsiteY19457"/>
                </a:cxn>
                <a:cxn ang="0">
                  <a:pos x="connsiteX19458" y="connsiteY19458"/>
                </a:cxn>
                <a:cxn ang="0">
                  <a:pos x="connsiteX19459" y="connsiteY19459"/>
                </a:cxn>
                <a:cxn ang="0">
                  <a:pos x="connsiteX19460" y="connsiteY19460"/>
                </a:cxn>
                <a:cxn ang="0">
                  <a:pos x="connsiteX19461" y="connsiteY19461"/>
                </a:cxn>
                <a:cxn ang="0">
                  <a:pos x="connsiteX19462" y="connsiteY19462"/>
                </a:cxn>
                <a:cxn ang="0">
                  <a:pos x="connsiteX19463" y="connsiteY19463"/>
                </a:cxn>
                <a:cxn ang="0">
                  <a:pos x="connsiteX19464" y="connsiteY19464"/>
                </a:cxn>
                <a:cxn ang="0">
                  <a:pos x="connsiteX19465" y="connsiteY19465"/>
                </a:cxn>
                <a:cxn ang="0">
                  <a:pos x="connsiteX19466" y="connsiteY19466"/>
                </a:cxn>
                <a:cxn ang="0">
                  <a:pos x="connsiteX19467" y="connsiteY19467"/>
                </a:cxn>
                <a:cxn ang="0">
                  <a:pos x="connsiteX19468" y="connsiteY19468"/>
                </a:cxn>
                <a:cxn ang="0">
                  <a:pos x="connsiteX19469" y="connsiteY19469"/>
                </a:cxn>
                <a:cxn ang="0">
                  <a:pos x="connsiteX19470" y="connsiteY19470"/>
                </a:cxn>
                <a:cxn ang="0">
                  <a:pos x="connsiteX19471" y="connsiteY19471"/>
                </a:cxn>
                <a:cxn ang="0">
                  <a:pos x="connsiteX19472" y="connsiteY19472"/>
                </a:cxn>
                <a:cxn ang="0">
                  <a:pos x="connsiteX19473" y="connsiteY19473"/>
                </a:cxn>
                <a:cxn ang="0">
                  <a:pos x="connsiteX19474" y="connsiteY19474"/>
                </a:cxn>
                <a:cxn ang="0">
                  <a:pos x="connsiteX19475" y="connsiteY19475"/>
                </a:cxn>
                <a:cxn ang="0">
                  <a:pos x="connsiteX19476" y="connsiteY19476"/>
                </a:cxn>
                <a:cxn ang="0">
                  <a:pos x="connsiteX19477" y="connsiteY19477"/>
                </a:cxn>
                <a:cxn ang="0">
                  <a:pos x="connsiteX19478" y="connsiteY19478"/>
                </a:cxn>
                <a:cxn ang="0">
                  <a:pos x="connsiteX19479" y="connsiteY19479"/>
                </a:cxn>
                <a:cxn ang="0">
                  <a:pos x="connsiteX19480" y="connsiteY19480"/>
                </a:cxn>
                <a:cxn ang="0">
                  <a:pos x="connsiteX19481" y="connsiteY19481"/>
                </a:cxn>
                <a:cxn ang="0">
                  <a:pos x="connsiteX19482" y="connsiteY19482"/>
                </a:cxn>
                <a:cxn ang="0">
                  <a:pos x="connsiteX19483" y="connsiteY19483"/>
                </a:cxn>
                <a:cxn ang="0">
                  <a:pos x="connsiteX19484" y="connsiteY19484"/>
                </a:cxn>
                <a:cxn ang="0">
                  <a:pos x="connsiteX19485" y="connsiteY19485"/>
                </a:cxn>
                <a:cxn ang="0">
                  <a:pos x="connsiteX19486" y="connsiteY19486"/>
                </a:cxn>
                <a:cxn ang="0">
                  <a:pos x="connsiteX19487" y="connsiteY19487"/>
                </a:cxn>
                <a:cxn ang="0">
                  <a:pos x="connsiteX19488" y="connsiteY19488"/>
                </a:cxn>
                <a:cxn ang="0">
                  <a:pos x="connsiteX19489" y="connsiteY19489"/>
                </a:cxn>
                <a:cxn ang="0">
                  <a:pos x="connsiteX19490" y="connsiteY19490"/>
                </a:cxn>
                <a:cxn ang="0">
                  <a:pos x="connsiteX19491" y="connsiteY19491"/>
                </a:cxn>
                <a:cxn ang="0">
                  <a:pos x="connsiteX19492" y="connsiteY19492"/>
                </a:cxn>
                <a:cxn ang="0">
                  <a:pos x="connsiteX19493" y="connsiteY19493"/>
                </a:cxn>
                <a:cxn ang="0">
                  <a:pos x="connsiteX19494" y="connsiteY19494"/>
                </a:cxn>
                <a:cxn ang="0">
                  <a:pos x="connsiteX19495" y="connsiteY19495"/>
                </a:cxn>
                <a:cxn ang="0">
                  <a:pos x="connsiteX19496" y="connsiteY19496"/>
                </a:cxn>
                <a:cxn ang="0">
                  <a:pos x="connsiteX19497" y="connsiteY19497"/>
                </a:cxn>
                <a:cxn ang="0">
                  <a:pos x="connsiteX19498" y="connsiteY19498"/>
                </a:cxn>
                <a:cxn ang="0">
                  <a:pos x="connsiteX19499" y="connsiteY19499"/>
                </a:cxn>
                <a:cxn ang="0">
                  <a:pos x="connsiteX19500" y="connsiteY19500"/>
                </a:cxn>
                <a:cxn ang="0">
                  <a:pos x="connsiteX19501" y="connsiteY19501"/>
                </a:cxn>
                <a:cxn ang="0">
                  <a:pos x="connsiteX19502" y="connsiteY19502"/>
                </a:cxn>
                <a:cxn ang="0">
                  <a:pos x="connsiteX19503" y="connsiteY19503"/>
                </a:cxn>
                <a:cxn ang="0">
                  <a:pos x="connsiteX19504" y="connsiteY19504"/>
                </a:cxn>
                <a:cxn ang="0">
                  <a:pos x="connsiteX19505" y="connsiteY19505"/>
                </a:cxn>
                <a:cxn ang="0">
                  <a:pos x="connsiteX19506" y="connsiteY19506"/>
                </a:cxn>
                <a:cxn ang="0">
                  <a:pos x="connsiteX19507" y="connsiteY19507"/>
                </a:cxn>
                <a:cxn ang="0">
                  <a:pos x="connsiteX19508" y="connsiteY19508"/>
                </a:cxn>
                <a:cxn ang="0">
                  <a:pos x="connsiteX19509" y="connsiteY19509"/>
                </a:cxn>
                <a:cxn ang="0">
                  <a:pos x="connsiteX19510" y="connsiteY19510"/>
                </a:cxn>
                <a:cxn ang="0">
                  <a:pos x="connsiteX19511" y="connsiteY19511"/>
                </a:cxn>
                <a:cxn ang="0">
                  <a:pos x="connsiteX19512" y="connsiteY19512"/>
                </a:cxn>
                <a:cxn ang="0">
                  <a:pos x="connsiteX19513" y="connsiteY19513"/>
                </a:cxn>
                <a:cxn ang="0">
                  <a:pos x="connsiteX19514" y="connsiteY19514"/>
                </a:cxn>
                <a:cxn ang="0">
                  <a:pos x="connsiteX19515" y="connsiteY19515"/>
                </a:cxn>
                <a:cxn ang="0">
                  <a:pos x="connsiteX19516" y="connsiteY19516"/>
                </a:cxn>
                <a:cxn ang="0">
                  <a:pos x="connsiteX19517" y="connsiteY19517"/>
                </a:cxn>
                <a:cxn ang="0">
                  <a:pos x="connsiteX19518" y="connsiteY19518"/>
                </a:cxn>
                <a:cxn ang="0">
                  <a:pos x="connsiteX19519" y="connsiteY19519"/>
                </a:cxn>
                <a:cxn ang="0">
                  <a:pos x="connsiteX19520" y="connsiteY19520"/>
                </a:cxn>
                <a:cxn ang="0">
                  <a:pos x="connsiteX19521" y="connsiteY19521"/>
                </a:cxn>
                <a:cxn ang="0">
                  <a:pos x="connsiteX19522" y="connsiteY19522"/>
                </a:cxn>
                <a:cxn ang="0">
                  <a:pos x="connsiteX19523" y="connsiteY19523"/>
                </a:cxn>
                <a:cxn ang="0">
                  <a:pos x="connsiteX19524" y="connsiteY19524"/>
                </a:cxn>
                <a:cxn ang="0">
                  <a:pos x="connsiteX19525" y="connsiteY19525"/>
                </a:cxn>
                <a:cxn ang="0">
                  <a:pos x="connsiteX19526" y="connsiteY19526"/>
                </a:cxn>
                <a:cxn ang="0">
                  <a:pos x="connsiteX19527" y="connsiteY19527"/>
                </a:cxn>
                <a:cxn ang="0">
                  <a:pos x="connsiteX19528" y="connsiteY19528"/>
                </a:cxn>
                <a:cxn ang="0">
                  <a:pos x="connsiteX19529" y="connsiteY19529"/>
                </a:cxn>
                <a:cxn ang="0">
                  <a:pos x="connsiteX19530" y="connsiteY19530"/>
                </a:cxn>
                <a:cxn ang="0">
                  <a:pos x="connsiteX19531" y="connsiteY19531"/>
                </a:cxn>
                <a:cxn ang="0">
                  <a:pos x="connsiteX19532" y="connsiteY19532"/>
                </a:cxn>
                <a:cxn ang="0">
                  <a:pos x="connsiteX19533" y="connsiteY19533"/>
                </a:cxn>
                <a:cxn ang="0">
                  <a:pos x="connsiteX19534" y="connsiteY19534"/>
                </a:cxn>
                <a:cxn ang="0">
                  <a:pos x="connsiteX19535" y="connsiteY19535"/>
                </a:cxn>
                <a:cxn ang="0">
                  <a:pos x="connsiteX19536" y="connsiteY19536"/>
                </a:cxn>
                <a:cxn ang="0">
                  <a:pos x="connsiteX19537" y="connsiteY19537"/>
                </a:cxn>
                <a:cxn ang="0">
                  <a:pos x="connsiteX19538" y="connsiteY19538"/>
                </a:cxn>
                <a:cxn ang="0">
                  <a:pos x="connsiteX19539" y="connsiteY19539"/>
                </a:cxn>
                <a:cxn ang="0">
                  <a:pos x="connsiteX19540" y="connsiteY19540"/>
                </a:cxn>
                <a:cxn ang="0">
                  <a:pos x="connsiteX19541" y="connsiteY19541"/>
                </a:cxn>
                <a:cxn ang="0">
                  <a:pos x="connsiteX19542" y="connsiteY19542"/>
                </a:cxn>
                <a:cxn ang="0">
                  <a:pos x="connsiteX19543" y="connsiteY19543"/>
                </a:cxn>
                <a:cxn ang="0">
                  <a:pos x="connsiteX19544" y="connsiteY19544"/>
                </a:cxn>
                <a:cxn ang="0">
                  <a:pos x="connsiteX19545" y="connsiteY19545"/>
                </a:cxn>
                <a:cxn ang="0">
                  <a:pos x="connsiteX19546" y="connsiteY19546"/>
                </a:cxn>
                <a:cxn ang="0">
                  <a:pos x="connsiteX19547" y="connsiteY19547"/>
                </a:cxn>
                <a:cxn ang="0">
                  <a:pos x="connsiteX19548" y="connsiteY19548"/>
                </a:cxn>
                <a:cxn ang="0">
                  <a:pos x="connsiteX19549" y="connsiteY19549"/>
                </a:cxn>
                <a:cxn ang="0">
                  <a:pos x="connsiteX19550" y="connsiteY19550"/>
                </a:cxn>
                <a:cxn ang="0">
                  <a:pos x="connsiteX19551" y="connsiteY19551"/>
                </a:cxn>
                <a:cxn ang="0">
                  <a:pos x="connsiteX19552" y="connsiteY19552"/>
                </a:cxn>
                <a:cxn ang="0">
                  <a:pos x="connsiteX19553" y="connsiteY19553"/>
                </a:cxn>
                <a:cxn ang="0">
                  <a:pos x="connsiteX19554" y="connsiteY19554"/>
                </a:cxn>
                <a:cxn ang="0">
                  <a:pos x="connsiteX19555" y="connsiteY19555"/>
                </a:cxn>
                <a:cxn ang="0">
                  <a:pos x="connsiteX19556" y="connsiteY19556"/>
                </a:cxn>
                <a:cxn ang="0">
                  <a:pos x="connsiteX19557" y="connsiteY19557"/>
                </a:cxn>
                <a:cxn ang="0">
                  <a:pos x="connsiteX19558" y="connsiteY19558"/>
                </a:cxn>
                <a:cxn ang="0">
                  <a:pos x="connsiteX19559" y="connsiteY19559"/>
                </a:cxn>
                <a:cxn ang="0">
                  <a:pos x="connsiteX19560" y="connsiteY19560"/>
                </a:cxn>
                <a:cxn ang="0">
                  <a:pos x="connsiteX19561" y="connsiteY19561"/>
                </a:cxn>
                <a:cxn ang="0">
                  <a:pos x="connsiteX19562" y="connsiteY19562"/>
                </a:cxn>
                <a:cxn ang="0">
                  <a:pos x="connsiteX19563" y="connsiteY19563"/>
                </a:cxn>
                <a:cxn ang="0">
                  <a:pos x="connsiteX19564" y="connsiteY19564"/>
                </a:cxn>
                <a:cxn ang="0">
                  <a:pos x="connsiteX19565" y="connsiteY19565"/>
                </a:cxn>
                <a:cxn ang="0">
                  <a:pos x="connsiteX19566" y="connsiteY19566"/>
                </a:cxn>
                <a:cxn ang="0">
                  <a:pos x="connsiteX19567" y="connsiteY19567"/>
                </a:cxn>
                <a:cxn ang="0">
                  <a:pos x="connsiteX19568" y="connsiteY19568"/>
                </a:cxn>
                <a:cxn ang="0">
                  <a:pos x="connsiteX19569" y="connsiteY19569"/>
                </a:cxn>
                <a:cxn ang="0">
                  <a:pos x="connsiteX19570" y="connsiteY19570"/>
                </a:cxn>
                <a:cxn ang="0">
                  <a:pos x="connsiteX19571" y="connsiteY19571"/>
                </a:cxn>
                <a:cxn ang="0">
                  <a:pos x="connsiteX19572" y="connsiteY19572"/>
                </a:cxn>
                <a:cxn ang="0">
                  <a:pos x="connsiteX19573" y="connsiteY19573"/>
                </a:cxn>
                <a:cxn ang="0">
                  <a:pos x="connsiteX19574" y="connsiteY19574"/>
                </a:cxn>
                <a:cxn ang="0">
                  <a:pos x="connsiteX19575" y="connsiteY19575"/>
                </a:cxn>
                <a:cxn ang="0">
                  <a:pos x="connsiteX19576" y="connsiteY19576"/>
                </a:cxn>
                <a:cxn ang="0">
                  <a:pos x="connsiteX19577" y="connsiteY19577"/>
                </a:cxn>
                <a:cxn ang="0">
                  <a:pos x="connsiteX19578" y="connsiteY19578"/>
                </a:cxn>
                <a:cxn ang="0">
                  <a:pos x="connsiteX19579" y="connsiteY19579"/>
                </a:cxn>
                <a:cxn ang="0">
                  <a:pos x="connsiteX19580" y="connsiteY19580"/>
                </a:cxn>
                <a:cxn ang="0">
                  <a:pos x="connsiteX19581" y="connsiteY19581"/>
                </a:cxn>
                <a:cxn ang="0">
                  <a:pos x="connsiteX19582" y="connsiteY19582"/>
                </a:cxn>
                <a:cxn ang="0">
                  <a:pos x="connsiteX19583" y="connsiteY19583"/>
                </a:cxn>
                <a:cxn ang="0">
                  <a:pos x="connsiteX19584" y="connsiteY19584"/>
                </a:cxn>
                <a:cxn ang="0">
                  <a:pos x="connsiteX19585" y="connsiteY19585"/>
                </a:cxn>
                <a:cxn ang="0">
                  <a:pos x="connsiteX19586" y="connsiteY19586"/>
                </a:cxn>
                <a:cxn ang="0">
                  <a:pos x="connsiteX19587" y="connsiteY19587"/>
                </a:cxn>
                <a:cxn ang="0">
                  <a:pos x="connsiteX19588" y="connsiteY19588"/>
                </a:cxn>
                <a:cxn ang="0">
                  <a:pos x="connsiteX19589" y="connsiteY19589"/>
                </a:cxn>
                <a:cxn ang="0">
                  <a:pos x="connsiteX19590" y="connsiteY19590"/>
                </a:cxn>
                <a:cxn ang="0">
                  <a:pos x="connsiteX19591" y="connsiteY19591"/>
                </a:cxn>
                <a:cxn ang="0">
                  <a:pos x="connsiteX19592" y="connsiteY19592"/>
                </a:cxn>
                <a:cxn ang="0">
                  <a:pos x="connsiteX19593" y="connsiteY19593"/>
                </a:cxn>
                <a:cxn ang="0">
                  <a:pos x="connsiteX19594" y="connsiteY19594"/>
                </a:cxn>
                <a:cxn ang="0">
                  <a:pos x="connsiteX19595" y="connsiteY19595"/>
                </a:cxn>
                <a:cxn ang="0">
                  <a:pos x="connsiteX19596" y="connsiteY19596"/>
                </a:cxn>
                <a:cxn ang="0">
                  <a:pos x="connsiteX19597" y="connsiteY19597"/>
                </a:cxn>
                <a:cxn ang="0">
                  <a:pos x="connsiteX19598" y="connsiteY19598"/>
                </a:cxn>
                <a:cxn ang="0">
                  <a:pos x="connsiteX19599" y="connsiteY19599"/>
                </a:cxn>
                <a:cxn ang="0">
                  <a:pos x="connsiteX19600" y="connsiteY19600"/>
                </a:cxn>
                <a:cxn ang="0">
                  <a:pos x="connsiteX19601" y="connsiteY19601"/>
                </a:cxn>
                <a:cxn ang="0">
                  <a:pos x="connsiteX19602" y="connsiteY19602"/>
                </a:cxn>
                <a:cxn ang="0">
                  <a:pos x="connsiteX19603" y="connsiteY19603"/>
                </a:cxn>
                <a:cxn ang="0">
                  <a:pos x="connsiteX19604" y="connsiteY19604"/>
                </a:cxn>
                <a:cxn ang="0">
                  <a:pos x="connsiteX19605" y="connsiteY19605"/>
                </a:cxn>
                <a:cxn ang="0">
                  <a:pos x="connsiteX19606" y="connsiteY19606"/>
                </a:cxn>
                <a:cxn ang="0">
                  <a:pos x="connsiteX19607" y="connsiteY19607"/>
                </a:cxn>
                <a:cxn ang="0">
                  <a:pos x="connsiteX19608" y="connsiteY19608"/>
                </a:cxn>
                <a:cxn ang="0">
                  <a:pos x="connsiteX19609" y="connsiteY19609"/>
                </a:cxn>
                <a:cxn ang="0">
                  <a:pos x="connsiteX19610" y="connsiteY19610"/>
                </a:cxn>
                <a:cxn ang="0">
                  <a:pos x="connsiteX19611" y="connsiteY19611"/>
                </a:cxn>
                <a:cxn ang="0">
                  <a:pos x="connsiteX19612" y="connsiteY19612"/>
                </a:cxn>
                <a:cxn ang="0">
                  <a:pos x="connsiteX19613" y="connsiteY19613"/>
                </a:cxn>
                <a:cxn ang="0">
                  <a:pos x="connsiteX19614" y="connsiteY19614"/>
                </a:cxn>
                <a:cxn ang="0">
                  <a:pos x="connsiteX19615" y="connsiteY19615"/>
                </a:cxn>
                <a:cxn ang="0">
                  <a:pos x="connsiteX19616" y="connsiteY19616"/>
                </a:cxn>
                <a:cxn ang="0">
                  <a:pos x="connsiteX19617" y="connsiteY19617"/>
                </a:cxn>
                <a:cxn ang="0">
                  <a:pos x="connsiteX19618" y="connsiteY19618"/>
                </a:cxn>
                <a:cxn ang="0">
                  <a:pos x="connsiteX19619" y="connsiteY19619"/>
                </a:cxn>
                <a:cxn ang="0">
                  <a:pos x="connsiteX19620" y="connsiteY19620"/>
                </a:cxn>
                <a:cxn ang="0">
                  <a:pos x="connsiteX19621" y="connsiteY19621"/>
                </a:cxn>
                <a:cxn ang="0">
                  <a:pos x="connsiteX19622" y="connsiteY19622"/>
                </a:cxn>
                <a:cxn ang="0">
                  <a:pos x="connsiteX19623" y="connsiteY19623"/>
                </a:cxn>
                <a:cxn ang="0">
                  <a:pos x="connsiteX19624" y="connsiteY19624"/>
                </a:cxn>
                <a:cxn ang="0">
                  <a:pos x="connsiteX19625" y="connsiteY19625"/>
                </a:cxn>
                <a:cxn ang="0">
                  <a:pos x="connsiteX19626" y="connsiteY19626"/>
                </a:cxn>
                <a:cxn ang="0">
                  <a:pos x="connsiteX19627" y="connsiteY19627"/>
                </a:cxn>
                <a:cxn ang="0">
                  <a:pos x="connsiteX19628" y="connsiteY19628"/>
                </a:cxn>
                <a:cxn ang="0">
                  <a:pos x="connsiteX19629" y="connsiteY19629"/>
                </a:cxn>
                <a:cxn ang="0">
                  <a:pos x="connsiteX19630" y="connsiteY19630"/>
                </a:cxn>
                <a:cxn ang="0">
                  <a:pos x="connsiteX19631" y="connsiteY19631"/>
                </a:cxn>
                <a:cxn ang="0">
                  <a:pos x="connsiteX19632" y="connsiteY19632"/>
                </a:cxn>
                <a:cxn ang="0">
                  <a:pos x="connsiteX19633" y="connsiteY19633"/>
                </a:cxn>
                <a:cxn ang="0">
                  <a:pos x="connsiteX19634" y="connsiteY19634"/>
                </a:cxn>
                <a:cxn ang="0">
                  <a:pos x="connsiteX19635" y="connsiteY19635"/>
                </a:cxn>
                <a:cxn ang="0">
                  <a:pos x="connsiteX19636" y="connsiteY19636"/>
                </a:cxn>
                <a:cxn ang="0">
                  <a:pos x="connsiteX19637" y="connsiteY19637"/>
                </a:cxn>
                <a:cxn ang="0">
                  <a:pos x="connsiteX19638" y="connsiteY19638"/>
                </a:cxn>
                <a:cxn ang="0">
                  <a:pos x="connsiteX19639" y="connsiteY19639"/>
                </a:cxn>
                <a:cxn ang="0">
                  <a:pos x="connsiteX19640" y="connsiteY19640"/>
                </a:cxn>
                <a:cxn ang="0">
                  <a:pos x="connsiteX19641" y="connsiteY19641"/>
                </a:cxn>
                <a:cxn ang="0">
                  <a:pos x="connsiteX19642" y="connsiteY19642"/>
                </a:cxn>
                <a:cxn ang="0">
                  <a:pos x="connsiteX19643" y="connsiteY19643"/>
                </a:cxn>
                <a:cxn ang="0">
                  <a:pos x="connsiteX19644" y="connsiteY19644"/>
                </a:cxn>
                <a:cxn ang="0">
                  <a:pos x="connsiteX19645" y="connsiteY19645"/>
                </a:cxn>
                <a:cxn ang="0">
                  <a:pos x="connsiteX19646" y="connsiteY19646"/>
                </a:cxn>
                <a:cxn ang="0">
                  <a:pos x="connsiteX19647" y="connsiteY19647"/>
                </a:cxn>
                <a:cxn ang="0">
                  <a:pos x="connsiteX19648" y="connsiteY19648"/>
                </a:cxn>
                <a:cxn ang="0">
                  <a:pos x="connsiteX19649" y="connsiteY19649"/>
                </a:cxn>
                <a:cxn ang="0">
                  <a:pos x="connsiteX19650" y="connsiteY19650"/>
                </a:cxn>
                <a:cxn ang="0">
                  <a:pos x="connsiteX19651" y="connsiteY19651"/>
                </a:cxn>
                <a:cxn ang="0">
                  <a:pos x="connsiteX19652" y="connsiteY19652"/>
                </a:cxn>
                <a:cxn ang="0">
                  <a:pos x="connsiteX19653" y="connsiteY19653"/>
                </a:cxn>
                <a:cxn ang="0">
                  <a:pos x="connsiteX19654" y="connsiteY19654"/>
                </a:cxn>
                <a:cxn ang="0">
                  <a:pos x="connsiteX19655" y="connsiteY19655"/>
                </a:cxn>
                <a:cxn ang="0">
                  <a:pos x="connsiteX19656" y="connsiteY19656"/>
                </a:cxn>
                <a:cxn ang="0">
                  <a:pos x="connsiteX19657" y="connsiteY19657"/>
                </a:cxn>
                <a:cxn ang="0">
                  <a:pos x="connsiteX19658" y="connsiteY19658"/>
                </a:cxn>
                <a:cxn ang="0">
                  <a:pos x="connsiteX19659" y="connsiteY19659"/>
                </a:cxn>
                <a:cxn ang="0">
                  <a:pos x="connsiteX19660" y="connsiteY19660"/>
                </a:cxn>
                <a:cxn ang="0">
                  <a:pos x="connsiteX19661" y="connsiteY19661"/>
                </a:cxn>
                <a:cxn ang="0">
                  <a:pos x="connsiteX19662" y="connsiteY19662"/>
                </a:cxn>
                <a:cxn ang="0">
                  <a:pos x="connsiteX19663" y="connsiteY19663"/>
                </a:cxn>
                <a:cxn ang="0">
                  <a:pos x="connsiteX19664" y="connsiteY19664"/>
                </a:cxn>
                <a:cxn ang="0">
                  <a:pos x="connsiteX19665" y="connsiteY19665"/>
                </a:cxn>
                <a:cxn ang="0">
                  <a:pos x="connsiteX19666" y="connsiteY19666"/>
                </a:cxn>
                <a:cxn ang="0">
                  <a:pos x="connsiteX19667" y="connsiteY19667"/>
                </a:cxn>
                <a:cxn ang="0">
                  <a:pos x="connsiteX19668" y="connsiteY19668"/>
                </a:cxn>
                <a:cxn ang="0">
                  <a:pos x="connsiteX19669" y="connsiteY19669"/>
                </a:cxn>
                <a:cxn ang="0">
                  <a:pos x="connsiteX19670" y="connsiteY19670"/>
                </a:cxn>
                <a:cxn ang="0">
                  <a:pos x="connsiteX19671" y="connsiteY19671"/>
                </a:cxn>
                <a:cxn ang="0">
                  <a:pos x="connsiteX19672" y="connsiteY19672"/>
                </a:cxn>
                <a:cxn ang="0">
                  <a:pos x="connsiteX19673" y="connsiteY19673"/>
                </a:cxn>
                <a:cxn ang="0">
                  <a:pos x="connsiteX19674" y="connsiteY19674"/>
                </a:cxn>
                <a:cxn ang="0">
                  <a:pos x="connsiteX19675" y="connsiteY19675"/>
                </a:cxn>
                <a:cxn ang="0">
                  <a:pos x="connsiteX19676" y="connsiteY19676"/>
                </a:cxn>
                <a:cxn ang="0">
                  <a:pos x="connsiteX19677" y="connsiteY19677"/>
                </a:cxn>
                <a:cxn ang="0">
                  <a:pos x="connsiteX19678" y="connsiteY19678"/>
                </a:cxn>
                <a:cxn ang="0">
                  <a:pos x="connsiteX19679" y="connsiteY19679"/>
                </a:cxn>
                <a:cxn ang="0">
                  <a:pos x="connsiteX19680" y="connsiteY19680"/>
                </a:cxn>
                <a:cxn ang="0">
                  <a:pos x="connsiteX19681" y="connsiteY19681"/>
                </a:cxn>
                <a:cxn ang="0">
                  <a:pos x="connsiteX19682" y="connsiteY19682"/>
                </a:cxn>
                <a:cxn ang="0">
                  <a:pos x="connsiteX19683" y="connsiteY19683"/>
                </a:cxn>
                <a:cxn ang="0">
                  <a:pos x="connsiteX19684" y="connsiteY19684"/>
                </a:cxn>
                <a:cxn ang="0">
                  <a:pos x="connsiteX19685" y="connsiteY19685"/>
                </a:cxn>
                <a:cxn ang="0">
                  <a:pos x="connsiteX19686" y="connsiteY19686"/>
                </a:cxn>
                <a:cxn ang="0">
                  <a:pos x="connsiteX19687" y="connsiteY19687"/>
                </a:cxn>
                <a:cxn ang="0">
                  <a:pos x="connsiteX19688" y="connsiteY19688"/>
                </a:cxn>
                <a:cxn ang="0">
                  <a:pos x="connsiteX19689" y="connsiteY19689"/>
                </a:cxn>
                <a:cxn ang="0">
                  <a:pos x="connsiteX19690" y="connsiteY19690"/>
                </a:cxn>
                <a:cxn ang="0">
                  <a:pos x="connsiteX19691" y="connsiteY19691"/>
                </a:cxn>
                <a:cxn ang="0">
                  <a:pos x="connsiteX19692" y="connsiteY19692"/>
                </a:cxn>
                <a:cxn ang="0">
                  <a:pos x="connsiteX19693" y="connsiteY19693"/>
                </a:cxn>
                <a:cxn ang="0">
                  <a:pos x="connsiteX19694" y="connsiteY19694"/>
                </a:cxn>
                <a:cxn ang="0">
                  <a:pos x="connsiteX19695" y="connsiteY19695"/>
                </a:cxn>
                <a:cxn ang="0">
                  <a:pos x="connsiteX19696" y="connsiteY19696"/>
                </a:cxn>
                <a:cxn ang="0">
                  <a:pos x="connsiteX19697" y="connsiteY19697"/>
                </a:cxn>
                <a:cxn ang="0">
                  <a:pos x="connsiteX19698" y="connsiteY19698"/>
                </a:cxn>
                <a:cxn ang="0">
                  <a:pos x="connsiteX19699" y="connsiteY19699"/>
                </a:cxn>
                <a:cxn ang="0">
                  <a:pos x="connsiteX19700" y="connsiteY19700"/>
                </a:cxn>
                <a:cxn ang="0">
                  <a:pos x="connsiteX19701" y="connsiteY19701"/>
                </a:cxn>
                <a:cxn ang="0">
                  <a:pos x="connsiteX19702" y="connsiteY19702"/>
                </a:cxn>
                <a:cxn ang="0">
                  <a:pos x="connsiteX19703" y="connsiteY19703"/>
                </a:cxn>
                <a:cxn ang="0">
                  <a:pos x="connsiteX19704" y="connsiteY19704"/>
                </a:cxn>
                <a:cxn ang="0">
                  <a:pos x="connsiteX19705" y="connsiteY19705"/>
                </a:cxn>
                <a:cxn ang="0">
                  <a:pos x="connsiteX19706" y="connsiteY19706"/>
                </a:cxn>
                <a:cxn ang="0">
                  <a:pos x="connsiteX19707" y="connsiteY19707"/>
                </a:cxn>
                <a:cxn ang="0">
                  <a:pos x="connsiteX19708" y="connsiteY19708"/>
                </a:cxn>
                <a:cxn ang="0">
                  <a:pos x="connsiteX19709" y="connsiteY19709"/>
                </a:cxn>
                <a:cxn ang="0">
                  <a:pos x="connsiteX19710" y="connsiteY19710"/>
                </a:cxn>
                <a:cxn ang="0">
                  <a:pos x="connsiteX19711" y="connsiteY19711"/>
                </a:cxn>
                <a:cxn ang="0">
                  <a:pos x="connsiteX19712" y="connsiteY19712"/>
                </a:cxn>
                <a:cxn ang="0">
                  <a:pos x="connsiteX19713" y="connsiteY19713"/>
                </a:cxn>
                <a:cxn ang="0">
                  <a:pos x="connsiteX19714" y="connsiteY19714"/>
                </a:cxn>
                <a:cxn ang="0">
                  <a:pos x="connsiteX19715" y="connsiteY19715"/>
                </a:cxn>
                <a:cxn ang="0">
                  <a:pos x="connsiteX19716" y="connsiteY19716"/>
                </a:cxn>
                <a:cxn ang="0">
                  <a:pos x="connsiteX19717" y="connsiteY19717"/>
                </a:cxn>
                <a:cxn ang="0">
                  <a:pos x="connsiteX19718" y="connsiteY19718"/>
                </a:cxn>
                <a:cxn ang="0">
                  <a:pos x="connsiteX19719" y="connsiteY19719"/>
                </a:cxn>
                <a:cxn ang="0">
                  <a:pos x="connsiteX19720" y="connsiteY19720"/>
                </a:cxn>
                <a:cxn ang="0">
                  <a:pos x="connsiteX19721" y="connsiteY19721"/>
                </a:cxn>
                <a:cxn ang="0">
                  <a:pos x="connsiteX19722" y="connsiteY19722"/>
                </a:cxn>
                <a:cxn ang="0">
                  <a:pos x="connsiteX19723" y="connsiteY19723"/>
                </a:cxn>
                <a:cxn ang="0">
                  <a:pos x="connsiteX19724" y="connsiteY19724"/>
                </a:cxn>
                <a:cxn ang="0">
                  <a:pos x="connsiteX19725" y="connsiteY19725"/>
                </a:cxn>
                <a:cxn ang="0">
                  <a:pos x="connsiteX19726" y="connsiteY19726"/>
                </a:cxn>
                <a:cxn ang="0">
                  <a:pos x="connsiteX19727" y="connsiteY19727"/>
                </a:cxn>
                <a:cxn ang="0">
                  <a:pos x="connsiteX19728" y="connsiteY19728"/>
                </a:cxn>
                <a:cxn ang="0">
                  <a:pos x="connsiteX19729" y="connsiteY19729"/>
                </a:cxn>
                <a:cxn ang="0">
                  <a:pos x="connsiteX19730" y="connsiteY19730"/>
                </a:cxn>
                <a:cxn ang="0">
                  <a:pos x="connsiteX19731" y="connsiteY19731"/>
                </a:cxn>
                <a:cxn ang="0">
                  <a:pos x="connsiteX19732" y="connsiteY19732"/>
                </a:cxn>
                <a:cxn ang="0">
                  <a:pos x="connsiteX19733" y="connsiteY19733"/>
                </a:cxn>
                <a:cxn ang="0">
                  <a:pos x="connsiteX19734" y="connsiteY19734"/>
                </a:cxn>
                <a:cxn ang="0">
                  <a:pos x="connsiteX19735" y="connsiteY19735"/>
                </a:cxn>
                <a:cxn ang="0">
                  <a:pos x="connsiteX19736" y="connsiteY19736"/>
                </a:cxn>
                <a:cxn ang="0">
                  <a:pos x="connsiteX19737" y="connsiteY19737"/>
                </a:cxn>
                <a:cxn ang="0">
                  <a:pos x="connsiteX19738" y="connsiteY19738"/>
                </a:cxn>
                <a:cxn ang="0">
                  <a:pos x="connsiteX19739" y="connsiteY19739"/>
                </a:cxn>
                <a:cxn ang="0">
                  <a:pos x="connsiteX19740" y="connsiteY19740"/>
                </a:cxn>
                <a:cxn ang="0">
                  <a:pos x="connsiteX19741" y="connsiteY19741"/>
                </a:cxn>
                <a:cxn ang="0">
                  <a:pos x="connsiteX19742" y="connsiteY19742"/>
                </a:cxn>
                <a:cxn ang="0">
                  <a:pos x="connsiteX19743" y="connsiteY19743"/>
                </a:cxn>
                <a:cxn ang="0">
                  <a:pos x="connsiteX19744" y="connsiteY19744"/>
                </a:cxn>
                <a:cxn ang="0">
                  <a:pos x="connsiteX19745" y="connsiteY19745"/>
                </a:cxn>
                <a:cxn ang="0">
                  <a:pos x="connsiteX19746" y="connsiteY19746"/>
                </a:cxn>
                <a:cxn ang="0">
                  <a:pos x="connsiteX19747" y="connsiteY19747"/>
                </a:cxn>
                <a:cxn ang="0">
                  <a:pos x="connsiteX19748" y="connsiteY19748"/>
                </a:cxn>
                <a:cxn ang="0">
                  <a:pos x="connsiteX19749" y="connsiteY19749"/>
                </a:cxn>
                <a:cxn ang="0">
                  <a:pos x="connsiteX19750" y="connsiteY19750"/>
                </a:cxn>
                <a:cxn ang="0">
                  <a:pos x="connsiteX19751" y="connsiteY19751"/>
                </a:cxn>
                <a:cxn ang="0">
                  <a:pos x="connsiteX19752" y="connsiteY19752"/>
                </a:cxn>
                <a:cxn ang="0">
                  <a:pos x="connsiteX19753" y="connsiteY19753"/>
                </a:cxn>
                <a:cxn ang="0">
                  <a:pos x="connsiteX19754" y="connsiteY19754"/>
                </a:cxn>
                <a:cxn ang="0">
                  <a:pos x="connsiteX19755" y="connsiteY19755"/>
                </a:cxn>
                <a:cxn ang="0">
                  <a:pos x="connsiteX19756" y="connsiteY19756"/>
                </a:cxn>
                <a:cxn ang="0">
                  <a:pos x="connsiteX19757" y="connsiteY19757"/>
                </a:cxn>
                <a:cxn ang="0">
                  <a:pos x="connsiteX19758" y="connsiteY19758"/>
                </a:cxn>
                <a:cxn ang="0">
                  <a:pos x="connsiteX19759" y="connsiteY19759"/>
                </a:cxn>
                <a:cxn ang="0">
                  <a:pos x="connsiteX19760" y="connsiteY19760"/>
                </a:cxn>
                <a:cxn ang="0">
                  <a:pos x="connsiteX19761" y="connsiteY19761"/>
                </a:cxn>
                <a:cxn ang="0">
                  <a:pos x="connsiteX19762" y="connsiteY19762"/>
                </a:cxn>
                <a:cxn ang="0">
                  <a:pos x="connsiteX19763" y="connsiteY19763"/>
                </a:cxn>
                <a:cxn ang="0">
                  <a:pos x="connsiteX19764" y="connsiteY19764"/>
                </a:cxn>
                <a:cxn ang="0">
                  <a:pos x="connsiteX19765" y="connsiteY19765"/>
                </a:cxn>
                <a:cxn ang="0">
                  <a:pos x="connsiteX19766" y="connsiteY19766"/>
                </a:cxn>
                <a:cxn ang="0">
                  <a:pos x="connsiteX19767" y="connsiteY19767"/>
                </a:cxn>
                <a:cxn ang="0">
                  <a:pos x="connsiteX19768" y="connsiteY19768"/>
                </a:cxn>
                <a:cxn ang="0">
                  <a:pos x="connsiteX19769" y="connsiteY19769"/>
                </a:cxn>
                <a:cxn ang="0">
                  <a:pos x="connsiteX19770" y="connsiteY19770"/>
                </a:cxn>
                <a:cxn ang="0">
                  <a:pos x="connsiteX19771" y="connsiteY19771"/>
                </a:cxn>
                <a:cxn ang="0">
                  <a:pos x="connsiteX19772" y="connsiteY19772"/>
                </a:cxn>
                <a:cxn ang="0">
                  <a:pos x="connsiteX19773" y="connsiteY19773"/>
                </a:cxn>
                <a:cxn ang="0">
                  <a:pos x="connsiteX19774" y="connsiteY19774"/>
                </a:cxn>
                <a:cxn ang="0">
                  <a:pos x="connsiteX19775" y="connsiteY19775"/>
                </a:cxn>
                <a:cxn ang="0">
                  <a:pos x="connsiteX19776" y="connsiteY19776"/>
                </a:cxn>
                <a:cxn ang="0">
                  <a:pos x="connsiteX19777" y="connsiteY19777"/>
                </a:cxn>
                <a:cxn ang="0">
                  <a:pos x="connsiteX19778" y="connsiteY19778"/>
                </a:cxn>
                <a:cxn ang="0">
                  <a:pos x="connsiteX19779" y="connsiteY19779"/>
                </a:cxn>
                <a:cxn ang="0">
                  <a:pos x="connsiteX19780" y="connsiteY19780"/>
                </a:cxn>
                <a:cxn ang="0">
                  <a:pos x="connsiteX19781" y="connsiteY19781"/>
                </a:cxn>
                <a:cxn ang="0">
                  <a:pos x="connsiteX19782" y="connsiteY19782"/>
                </a:cxn>
                <a:cxn ang="0">
                  <a:pos x="connsiteX19783" y="connsiteY19783"/>
                </a:cxn>
                <a:cxn ang="0">
                  <a:pos x="connsiteX19784" y="connsiteY19784"/>
                </a:cxn>
                <a:cxn ang="0">
                  <a:pos x="connsiteX19785" y="connsiteY19785"/>
                </a:cxn>
                <a:cxn ang="0">
                  <a:pos x="connsiteX19786" y="connsiteY19786"/>
                </a:cxn>
                <a:cxn ang="0">
                  <a:pos x="connsiteX19787" y="connsiteY19787"/>
                </a:cxn>
                <a:cxn ang="0">
                  <a:pos x="connsiteX19788" y="connsiteY19788"/>
                </a:cxn>
                <a:cxn ang="0">
                  <a:pos x="connsiteX19789" y="connsiteY19789"/>
                </a:cxn>
                <a:cxn ang="0">
                  <a:pos x="connsiteX19790" y="connsiteY19790"/>
                </a:cxn>
                <a:cxn ang="0">
                  <a:pos x="connsiteX19791" y="connsiteY19791"/>
                </a:cxn>
                <a:cxn ang="0">
                  <a:pos x="connsiteX19792" y="connsiteY19792"/>
                </a:cxn>
                <a:cxn ang="0">
                  <a:pos x="connsiteX19793" y="connsiteY19793"/>
                </a:cxn>
                <a:cxn ang="0">
                  <a:pos x="connsiteX19794" y="connsiteY19794"/>
                </a:cxn>
                <a:cxn ang="0">
                  <a:pos x="connsiteX19795" y="connsiteY19795"/>
                </a:cxn>
                <a:cxn ang="0">
                  <a:pos x="connsiteX19796" y="connsiteY19796"/>
                </a:cxn>
                <a:cxn ang="0">
                  <a:pos x="connsiteX19797" y="connsiteY19797"/>
                </a:cxn>
                <a:cxn ang="0">
                  <a:pos x="connsiteX19798" y="connsiteY19798"/>
                </a:cxn>
                <a:cxn ang="0">
                  <a:pos x="connsiteX19799" y="connsiteY19799"/>
                </a:cxn>
                <a:cxn ang="0">
                  <a:pos x="connsiteX19800" y="connsiteY19800"/>
                </a:cxn>
                <a:cxn ang="0">
                  <a:pos x="connsiteX19801" y="connsiteY19801"/>
                </a:cxn>
                <a:cxn ang="0">
                  <a:pos x="connsiteX19802" y="connsiteY19802"/>
                </a:cxn>
                <a:cxn ang="0">
                  <a:pos x="connsiteX19803" y="connsiteY19803"/>
                </a:cxn>
                <a:cxn ang="0">
                  <a:pos x="connsiteX19804" y="connsiteY19804"/>
                </a:cxn>
                <a:cxn ang="0">
                  <a:pos x="connsiteX19805" y="connsiteY19805"/>
                </a:cxn>
                <a:cxn ang="0">
                  <a:pos x="connsiteX19806" y="connsiteY19806"/>
                </a:cxn>
                <a:cxn ang="0">
                  <a:pos x="connsiteX19807" y="connsiteY19807"/>
                </a:cxn>
                <a:cxn ang="0">
                  <a:pos x="connsiteX19808" y="connsiteY19808"/>
                </a:cxn>
                <a:cxn ang="0">
                  <a:pos x="connsiteX19809" y="connsiteY19809"/>
                </a:cxn>
                <a:cxn ang="0">
                  <a:pos x="connsiteX19810" y="connsiteY19810"/>
                </a:cxn>
                <a:cxn ang="0">
                  <a:pos x="connsiteX19811" y="connsiteY19811"/>
                </a:cxn>
                <a:cxn ang="0">
                  <a:pos x="connsiteX19812" y="connsiteY19812"/>
                </a:cxn>
                <a:cxn ang="0">
                  <a:pos x="connsiteX19813" y="connsiteY19813"/>
                </a:cxn>
                <a:cxn ang="0">
                  <a:pos x="connsiteX19814" y="connsiteY19814"/>
                </a:cxn>
                <a:cxn ang="0">
                  <a:pos x="connsiteX19815" y="connsiteY19815"/>
                </a:cxn>
                <a:cxn ang="0">
                  <a:pos x="connsiteX19816" y="connsiteY19816"/>
                </a:cxn>
                <a:cxn ang="0">
                  <a:pos x="connsiteX19817" y="connsiteY19817"/>
                </a:cxn>
                <a:cxn ang="0">
                  <a:pos x="connsiteX19818" y="connsiteY19818"/>
                </a:cxn>
                <a:cxn ang="0">
                  <a:pos x="connsiteX19819" y="connsiteY19819"/>
                </a:cxn>
                <a:cxn ang="0">
                  <a:pos x="connsiteX19820" y="connsiteY19820"/>
                </a:cxn>
                <a:cxn ang="0">
                  <a:pos x="connsiteX19821" y="connsiteY19821"/>
                </a:cxn>
                <a:cxn ang="0">
                  <a:pos x="connsiteX19822" y="connsiteY19822"/>
                </a:cxn>
                <a:cxn ang="0">
                  <a:pos x="connsiteX19823" y="connsiteY19823"/>
                </a:cxn>
                <a:cxn ang="0">
                  <a:pos x="connsiteX19824" y="connsiteY19824"/>
                </a:cxn>
                <a:cxn ang="0">
                  <a:pos x="connsiteX19825" y="connsiteY19825"/>
                </a:cxn>
                <a:cxn ang="0">
                  <a:pos x="connsiteX19826" y="connsiteY19826"/>
                </a:cxn>
                <a:cxn ang="0">
                  <a:pos x="connsiteX19827" y="connsiteY19827"/>
                </a:cxn>
                <a:cxn ang="0">
                  <a:pos x="connsiteX19828" y="connsiteY19828"/>
                </a:cxn>
                <a:cxn ang="0">
                  <a:pos x="connsiteX19829" y="connsiteY19829"/>
                </a:cxn>
                <a:cxn ang="0">
                  <a:pos x="connsiteX19830" y="connsiteY19830"/>
                </a:cxn>
                <a:cxn ang="0">
                  <a:pos x="connsiteX19831" y="connsiteY19831"/>
                </a:cxn>
                <a:cxn ang="0">
                  <a:pos x="connsiteX19832" y="connsiteY19832"/>
                </a:cxn>
                <a:cxn ang="0">
                  <a:pos x="connsiteX19833" y="connsiteY19833"/>
                </a:cxn>
                <a:cxn ang="0">
                  <a:pos x="connsiteX19834" y="connsiteY19834"/>
                </a:cxn>
                <a:cxn ang="0">
                  <a:pos x="connsiteX19835" y="connsiteY19835"/>
                </a:cxn>
                <a:cxn ang="0">
                  <a:pos x="connsiteX19836" y="connsiteY19836"/>
                </a:cxn>
                <a:cxn ang="0">
                  <a:pos x="connsiteX19837" y="connsiteY19837"/>
                </a:cxn>
                <a:cxn ang="0">
                  <a:pos x="connsiteX19838" y="connsiteY19838"/>
                </a:cxn>
                <a:cxn ang="0">
                  <a:pos x="connsiteX19839" y="connsiteY19839"/>
                </a:cxn>
                <a:cxn ang="0">
                  <a:pos x="connsiteX19840" y="connsiteY19840"/>
                </a:cxn>
                <a:cxn ang="0">
                  <a:pos x="connsiteX19841" y="connsiteY19841"/>
                </a:cxn>
                <a:cxn ang="0">
                  <a:pos x="connsiteX19842" y="connsiteY19842"/>
                </a:cxn>
                <a:cxn ang="0">
                  <a:pos x="connsiteX19843" y="connsiteY19843"/>
                </a:cxn>
                <a:cxn ang="0">
                  <a:pos x="connsiteX19844" y="connsiteY19844"/>
                </a:cxn>
                <a:cxn ang="0">
                  <a:pos x="connsiteX19845" y="connsiteY19845"/>
                </a:cxn>
                <a:cxn ang="0">
                  <a:pos x="connsiteX19846" y="connsiteY19846"/>
                </a:cxn>
                <a:cxn ang="0">
                  <a:pos x="connsiteX19847" y="connsiteY19847"/>
                </a:cxn>
                <a:cxn ang="0">
                  <a:pos x="connsiteX19848" y="connsiteY19848"/>
                </a:cxn>
                <a:cxn ang="0">
                  <a:pos x="connsiteX19849" y="connsiteY19849"/>
                </a:cxn>
                <a:cxn ang="0">
                  <a:pos x="connsiteX19850" y="connsiteY19850"/>
                </a:cxn>
                <a:cxn ang="0">
                  <a:pos x="connsiteX19851" y="connsiteY19851"/>
                </a:cxn>
                <a:cxn ang="0">
                  <a:pos x="connsiteX19852" y="connsiteY19852"/>
                </a:cxn>
                <a:cxn ang="0">
                  <a:pos x="connsiteX19853" y="connsiteY19853"/>
                </a:cxn>
                <a:cxn ang="0">
                  <a:pos x="connsiteX19854" y="connsiteY19854"/>
                </a:cxn>
                <a:cxn ang="0">
                  <a:pos x="connsiteX19855" y="connsiteY19855"/>
                </a:cxn>
                <a:cxn ang="0">
                  <a:pos x="connsiteX19856" y="connsiteY19856"/>
                </a:cxn>
                <a:cxn ang="0">
                  <a:pos x="connsiteX19857" y="connsiteY19857"/>
                </a:cxn>
                <a:cxn ang="0">
                  <a:pos x="connsiteX19858" y="connsiteY19858"/>
                </a:cxn>
                <a:cxn ang="0">
                  <a:pos x="connsiteX19859" y="connsiteY19859"/>
                </a:cxn>
                <a:cxn ang="0">
                  <a:pos x="connsiteX19860" y="connsiteY19860"/>
                </a:cxn>
                <a:cxn ang="0">
                  <a:pos x="connsiteX19861" y="connsiteY19861"/>
                </a:cxn>
                <a:cxn ang="0">
                  <a:pos x="connsiteX19862" y="connsiteY19862"/>
                </a:cxn>
                <a:cxn ang="0">
                  <a:pos x="connsiteX19863" y="connsiteY19863"/>
                </a:cxn>
                <a:cxn ang="0">
                  <a:pos x="connsiteX19864" y="connsiteY19864"/>
                </a:cxn>
                <a:cxn ang="0">
                  <a:pos x="connsiteX19865" y="connsiteY19865"/>
                </a:cxn>
                <a:cxn ang="0">
                  <a:pos x="connsiteX19866" y="connsiteY19866"/>
                </a:cxn>
                <a:cxn ang="0">
                  <a:pos x="connsiteX19867" y="connsiteY19867"/>
                </a:cxn>
                <a:cxn ang="0">
                  <a:pos x="connsiteX19868" y="connsiteY19868"/>
                </a:cxn>
                <a:cxn ang="0">
                  <a:pos x="connsiteX19869" y="connsiteY19869"/>
                </a:cxn>
                <a:cxn ang="0">
                  <a:pos x="connsiteX19870" y="connsiteY19870"/>
                </a:cxn>
                <a:cxn ang="0">
                  <a:pos x="connsiteX19871" y="connsiteY19871"/>
                </a:cxn>
                <a:cxn ang="0">
                  <a:pos x="connsiteX19872" y="connsiteY19872"/>
                </a:cxn>
                <a:cxn ang="0">
                  <a:pos x="connsiteX19873" y="connsiteY19873"/>
                </a:cxn>
                <a:cxn ang="0">
                  <a:pos x="connsiteX19874" y="connsiteY19874"/>
                </a:cxn>
                <a:cxn ang="0">
                  <a:pos x="connsiteX19875" y="connsiteY19875"/>
                </a:cxn>
                <a:cxn ang="0">
                  <a:pos x="connsiteX19876" y="connsiteY19876"/>
                </a:cxn>
                <a:cxn ang="0">
                  <a:pos x="connsiteX19877" y="connsiteY19877"/>
                </a:cxn>
                <a:cxn ang="0">
                  <a:pos x="connsiteX19878" y="connsiteY19878"/>
                </a:cxn>
                <a:cxn ang="0">
                  <a:pos x="connsiteX19879" y="connsiteY19879"/>
                </a:cxn>
                <a:cxn ang="0">
                  <a:pos x="connsiteX19880" y="connsiteY19880"/>
                </a:cxn>
                <a:cxn ang="0">
                  <a:pos x="connsiteX19881" y="connsiteY19881"/>
                </a:cxn>
                <a:cxn ang="0">
                  <a:pos x="connsiteX19882" y="connsiteY19882"/>
                </a:cxn>
                <a:cxn ang="0">
                  <a:pos x="connsiteX19883" y="connsiteY19883"/>
                </a:cxn>
                <a:cxn ang="0">
                  <a:pos x="connsiteX19884" y="connsiteY19884"/>
                </a:cxn>
                <a:cxn ang="0">
                  <a:pos x="connsiteX19885" y="connsiteY19885"/>
                </a:cxn>
                <a:cxn ang="0">
                  <a:pos x="connsiteX19886" y="connsiteY19886"/>
                </a:cxn>
                <a:cxn ang="0">
                  <a:pos x="connsiteX19887" y="connsiteY19887"/>
                </a:cxn>
                <a:cxn ang="0">
                  <a:pos x="connsiteX19888" y="connsiteY19888"/>
                </a:cxn>
                <a:cxn ang="0">
                  <a:pos x="connsiteX19889" y="connsiteY19889"/>
                </a:cxn>
                <a:cxn ang="0">
                  <a:pos x="connsiteX19890" y="connsiteY19890"/>
                </a:cxn>
                <a:cxn ang="0">
                  <a:pos x="connsiteX19891" y="connsiteY19891"/>
                </a:cxn>
                <a:cxn ang="0">
                  <a:pos x="connsiteX19892" y="connsiteY19892"/>
                </a:cxn>
                <a:cxn ang="0">
                  <a:pos x="connsiteX19893" y="connsiteY19893"/>
                </a:cxn>
                <a:cxn ang="0">
                  <a:pos x="connsiteX19894" y="connsiteY19894"/>
                </a:cxn>
                <a:cxn ang="0">
                  <a:pos x="connsiteX19895" y="connsiteY19895"/>
                </a:cxn>
                <a:cxn ang="0">
                  <a:pos x="connsiteX19896" y="connsiteY19896"/>
                </a:cxn>
                <a:cxn ang="0">
                  <a:pos x="connsiteX19897" y="connsiteY19897"/>
                </a:cxn>
                <a:cxn ang="0">
                  <a:pos x="connsiteX19898" y="connsiteY19898"/>
                </a:cxn>
                <a:cxn ang="0">
                  <a:pos x="connsiteX19899" y="connsiteY19899"/>
                </a:cxn>
                <a:cxn ang="0">
                  <a:pos x="connsiteX19900" y="connsiteY19900"/>
                </a:cxn>
                <a:cxn ang="0">
                  <a:pos x="connsiteX19901" y="connsiteY19901"/>
                </a:cxn>
                <a:cxn ang="0">
                  <a:pos x="connsiteX19902" y="connsiteY19902"/>
                </a:cxn>
                <a:cxn ang="0">
                  <a:pos x="connsiteX19903" y="connsiteY19903"/>
                </a:cxn>
                <a:cxn ang="0">
                  <a:pos x="connsiteX19904" y="connsiteY19904"/>
                </a:cxn>
                <a:cxn ang="0">
                  <a:pos x="connsiteX19905" y="connsiteY19905"/>
                </a:cxn>
                <a:cxn ang="0">
                  <a:pos x="connsiteX19906" y="connsiteY19906"/>
                </a:cxn>
                <a:cxn ang="0">
                  <a:pos x="connsiteX19907" y="connsiteY19907"/>
                </a:cxn>
                <a:cxn ang="0">
                  <a:pos x="connsiteX19908" y="connsiteY19908"/>
                </a:cxn>
                <a:cxn ang="0">
                  <a:pos x="connsiteX19909" y="connsiteY19909"/>
                </a:cxn>
                <a:cxn ang="0">
                  <a:pos x="connsiteX19910" y="connsiteY19910"/>
                </a:cxn>
                <a:cxn ang="0">
                  <a:pos x="connsiteX19911" y="connsiteY19911"/>
                </a:cxn>
                <a:cxn ang="0">
                  <a:pos x="connsiteX19912" y="connsiteY19912"/>
                </a:cxn>
                <a:cxn ang="0">
                  <a:pos x="connsiteX19913" y="connsiteY19913"/>
                </a:cxn>
                <a:cxn ang="0">
                  <a:pos x="connsiteX19914" y="connsiteY19914"/>
                </a:cxn>
                <a:cxn ang="0">
                  <a:pos x="connsiteX19915" y="connsiteY19915"/>
                </a:cxn>
                <a:cxn ang="0">
                  <a:pos x="connsiteX19916" y="connsiteY19916"/>
                </a:cxn>
                <a:cxn ang="0">
                  <a:pos x="connsiteX19917" y="connsiteY19917"/>
                </a:cxn>
                <a:cxn ang="0">
                  <a:pos x="connsiteX19918" y="connsiteY19918"/>
                </a:cxn>
                <a:cxn ang="0">
                  <a:pos x="connsiteX19919" y="connsiteY19919"/>
                </a:cxn>
                <a:cxn ang="0">
                  <a:pos x="connsiteX19920" y="connsiteY19920"/>
                </a:cxn>
                <a:cxn ang="0">
                  <a:pos x="connsiteX19921" y="connsiteY19921"/>
                </a:cxn>
                <a:cxn ang="0">
                  <a:pos x="connsiteX19922" y="connsiteY19922"/>
                </a:cxn>
                <a:cxn ang="0">
                  <a:pos x="connsiteX19923" y="connsiteY19923"/>
                </a:cxn>
                <a:cxn ang="0">
                  <a:pos x="connsiteX19924" y="connsiteY19924"/>
                </a:cxn>
                <a:cxn ang="0">
                  <a:pos x="connsiteX19925" y="connsiteY19925"/>
                </a:cxn>
                <a:cxn ang="0">
                  <a:pos x="connsiteX19926" y="connsiteY19926"/>
                </a:cxn>
                <a:cxn ang="0">
                  <a:pos x="connsiteX19927" y="connsiteY19927"/>
                </a:cxn>
                <a:cxn ang="0">
                  <a:pos x="connsiteX19928" y="connsiteY19928"/>
                </a:cxn>
                <a:cxn ang="0">
                  <a:pos x="connsiteX19929" y="connsiteY19929"/>
                </a:cxn>
                <a:cxn ang="0">
                  <a:pos x="connsiteX19930" y="connsiteY19930"/>
                </a:cxn>
                <a:cxn ang="0">
                  <a:pos x="connsiteX19931" y="connsiteY19931"/>
                </a:cxn>
                <a:cxn ang="0">
                  <a:pos x="connsiteX19932" y="connsiteY19932"/>
                </a:cxn>
                <a:cxn ang="0">
                  <a:pos x="connsiteX19933" y="connsiteY19933"/>
                </a:cxn>
                <a:cxn ang="0">
                  <a:pos x="connsiteX19934" y="connsiteY19934"/>
                </a:cxn>
                <a:cxn ang="0">
                  <a:pos x="connsiteX19935" y="connsiteY19935"/>
                </a:cxn>
                <a:cxn ang="0">
                  <a:pos x="connsiteX19936" y="connsiteY19936"/>
                </a:cxn>
                <a:cxn ang="0">
                  <a:pos x="connsiteX19937" y="connsiteY19937"/>
                </a:cxn>
                <a:cxn ang="0">
                  <a:pos x="connsiteX19938" y="connsiteY19938"/>
                </a:cxn>
                <a:cxn ang="0">
                  <a:pos x="connsiteX19939" y="connsiteY19939"/>
                </a:cxn>
                <a:cxn ang="0">
                  <a:pos x="connsiteX19940" y="connsiteY19940"/>
                </a:cxn>
                <a:cxn ang="0">
                  <a:pos x="connsiteX19941" y="connsiteY19941"/>
                </a:cxn>
                <a:cxn ang="0">
                  <a:pos x="connsiteX19942" y="connsiteY19942"/>
                </a:cxn>
                <a:cxn ang="0">
                  <a:pos x="connsiteX19943" y="connsiteY19943"/>
                </a:cxn>
                <a:cxn ang="0">
                  <a:pos x="connsiteX19944" y="connsiteY19944"/>
                </a:cxn>
                <a:cxn ang="0">
                  <a:pos x="connsiteX19945" y="connsiteY19945"/>
                </a:cxn>
                <a:cxn ang="0">
                  <a:pos x="connsiteX19946" y="connsiteY19946"/>
                </a:cxn>
                <a:cxn ang="0">
                  <a:pos x="connsiteX19947" y="connsiteY19947"/>
                </a:cxn>
                <a:cxn ang="0">
                  <a:pos x="connsiteX19948" y="connsiteY19948"/>
                </a:cxn>
                <a:cxn ang="0">
                  <a:pos x="connsiteX19949" y="connsiteY19949"/>
                </a:cxn>
                <a:cxn ang="0">
                  <a:pos x="connsiteX19950" y="connsiteY19950"/>
                </a:cxn>
                <a:cxn ang="0">
                  <a:pos x="connsiteX19951" y="connsiteY19951"/>
                </a:cxn>
                <a:cxn ang="0">
                  <a:pos x="connsiteX19952" y="connsiteY19952"/>
                </a:cxn>
                <a:cxn ang="0">
                  <a:pos x="connsiteX19953" y="connsiteY19953"/>
                </a:cxn>
                <a:cxn ang="0">
                  <a:pos x="connsiteX19954" y="connsiteY19954"/>
                </a:cxn>
                <a:cxn ang="0">
                  <a:pos x="connsiteX19955" y="connsiteY19955"/>
                </a:cxn>
                <a:cxn ang="0">
                  <a:pos x="connsiteX19956" y="connsiteY19956"/>
                </a:cxn>
                <a:cxn ang="0">
                  <a:pos x="connsiteX19957" y="connsiteY19957"/>
                </a:cxn>
                <a:cxn ang="0">
                  <a:pos x="connsiteX19958" y="connsiteY19958"/>
                </a:cxn>
                <a:cxn ang="0">
                  <a:pos x="connsiteX19959" y="connsiteY19959"/>
                </a:cxn>
                <a:cxn ang="0">
                  <a:pos x="connsiteX19960" y="connsiteY19960"/>
                </a:cxn>
                <a:cxn ang="0">
                  <a:pos x="connsiteX19961" y="connsiteY19961"/>
                </a:cxn>
                <a:cxn ang="0">
                  <a:pos x="connsiteX19962" y="connsiteY19962"/>
                </a:cxn>
                <a:cxn ang="0">
                  <a:pos x="connsiteX19963" y="connsiteY19963"/>
                </a:cxn>
                <a:cxn ang="0">
                  <a:pos x="connsiteX19964" y="connsiteY19964"/>
                </a:cxn>
                <a:cxn ang="0">
                  <a:pos x="connsiteX19965" y="connsiteY19965"/>
                </a:cxn>
                <a:cxn ang="0">
                  <a:pos x="connsiteX19966" y="connsiteY19966"/>
                </a:cxn>
                <a:cxn ang="0">
                  <a:pos x="connsiteX19967" y="connsiteY19967"/>
                </a:cxn>
                <a:cxn ang="0">
                  <a:pos x="connsiteX19968" y="connsiteY19968"/>
                </a:cxn>
                <a:cxn ang="0">
                  <a:pos x="connsiteX19969" y="connsiteY19969"/>
                </a:cxn>
                <a:cxn ang="0">
                  <a:pos x="connsiteX19970" y="connsiteY19970"/>
                </a:cxn>
                <a:cxn ang="0">
                  <a:pos x="connsiteX19971" y="connsiteY19971"/>
                </a:cxn>
                <a:cxn ang="0">
                  <a:pos x="connsiteX19972" y="connsiteY19972"/>
                </a:cxn>
                <a:cxn ang="0">
                  <a:pos x="connsiteX19973" y="connsiteY19973"/>
                </a:cxn>
                <a:cxn ang="0">
                  <a:pos x="connsiteX19974" y="connsiteY19974"/>
                </a:cxn>
                <a:cxn ang="0">
                  <a:pos x="connsiteX19975" y="connsiteY19975"/>
                </a:cxn>
                <a:cxn ang="0">
                  <a:pos x="connsiteX19976" y="connsiteY19976"/>
                </a:cxn>
                <a:cxn ang="0">
                  <a:pos x="connsiteX19977" y="connsiteY19977"/>
                </a:cxn>
                <a:cxn ang="0">
                  <a:pos x="connsiteX19978" y="connsiteY19978"/>
                </a:cxn>
                <a:cxn ang="0">
                  <a:pos x="connsiteX19979" y="connsiteY19979"/>
                </a:cxn>
                <a:cxn ang="0">
                  <a:pos x="connsiteX19980" y="connsiteY19980"/>
                </a:cxn>
                <a:cxn ang="0">
                  <a:pos x="connsiteX19981" y="connsiteY19981"/>
                </a:cxn>
                <a:cxn ang="0">
                  <a:pos x="connsiteX19982" y="connsiteY19982"/>
                </a:cxn>
                <a:cxn ang="0">
                  <a:pos x="connsiteX19983" y="connsiteY19983"/>
                </a:cxn>
                <a:cxn ang="0">
                  <a:pos x="connsiteX19984" y="connsiteY19984"/>
                </a:cxn>
                <a:cxn ang="0">
                  <a:pos x="connsiteX19985" y="connsiteY19985"/>
                </a:cxn>
                <a:cxn ang="0">
                  <a:pos x="connsiteX19986" y="connsiteY19986"/>
                </a:cxn>
                <a:cxn ang="0">
                  <a:pos x="connsiteX19987" y="connsiteY19987"/>
                </a:cxn>
                <a:cxn ang="0">
                  <a:pos x="connsiteX19988" y="connsiteY19988"/>
                </a:cxn>
                <a:cxn ang="0">
                  <a:pos x="connsiteX19989" y="connsiteY19989"/>
                </a:cxn>
                <a:cxn ang="0">
                  <a:pos x="connsiteX19990" y="connsiteY19990"/>
                </a:cxn>
                <a:cxn ang="0">
                  <a:pos x="connsiteX19991" y="connsiteY19991"/>
                </a:cxn>
                <a:cxn ang="0">
                  <a:pos x="connsiteX19992" y="connsiteY19992"/>
                </a:cxn>
                <a:cxn ang="0">
                  <a:pos x="connsiteX19993" y="connsiteY19993"/>
                </a:cxn>
                <a:cxn ang="0">
                  <a:pos x="connsiteX19994" y="connsiteY19994"/>
                </a:cxn>
                <a:cxn ang="0">
                  <a:pos x="connsiteX19995" y="connsiteY19995"/>
                </a:cxn>
                <a:cxn ang="0">
                  <a:pos x="connsiteX19996" y="connsiteY19996"/>
                </a:cxn>
                <a:cxn ang="0">
                  <a:pos x="connsiteX19997" y="connsiteY19997"/>
                </a:cxn>
                <a:cxn ang="0">
                  <a:pos x="connsiteX19998" y="connsiteY19998"/>
                </a:cxn>
                <a:cxn ang="0">
                  <a:pos x="connsiteX19999" y="connsiteY19999"/>
                </a:cxn>
                <a:cxn ang="0">
                  <a:pos x="connsiteX20000" y="connsiteY20000"/>
                </a:cxn>
                <a:cxn ang="0">
                  <a:pos x="connsiteX20001" y="connsiteY20001"/>
                </a:cxn>
                <a:cxn ang="0">
                  <a:pos x="connsiteX20002" y="connsiteY20002"/>
                </a:cxn>
                <a:cxn ang="0">
                  <a:pos x="connsiteX20003" y="connsiteY20003"/>
                </a:cxn>
                <a:cxn ang="0">
                  <a:pos x="connsiteX20004" y="connsiteY20004"/>
                </a:cxn>
                <a:cxn ang="0">
                  <a:pos x="connsiteX20005" y="connsiteY20005"/>
                </a:cxn>
                <a:cxn ang="0">
                  <a:pos x="connsiteX20006" y="connsiteY20006"/>
                </a:cxn>
                <a:cxn ang="0">
                  <a:pos x="connsiteX20007" y="connsiteY20007"/>
                </a:cxn>
                <a:cxn ang="0">
                  <a:pos x="connsiteX20008" y="connsiteY20008"/>
                </a:cxn>
                <a:cxn ang="0">
                  <a:pos x="connsiteX20009" y="connsiteY20009"/>
                </a:cxn>
                <a:cxn ang="0">
                  <a:pos x="connsiteX20010" y="connsiteY20010"/>
                </a:cxn>
                <a:cxn ang="0">
                  <a:pos x="connsiteX20011" y="connsiteY20011"/>
                </a:cxn>
                <a:cxn ang="0">
                  <a:pos x="connsiteX20012" y="connsiteY20012"/>
                </a:cxn>
                <a:cxn ang="0">
                  <a:pos x="connsiteX20013" y="connsiteY20013"/>
                </a:cxn>
                <a:cxn ang="0">
                  <a:pos x="connsiteX20014" y="connsiteY20014"/>
                </a:cxn>
                <a:cxn ang="0">
                  <a:pos x="connsiteX20015" y="connsiteY20015"/>
                </a:cxn>
                <a:cxn ang="0">
                  <a:pos x="connsiteX20016" y="connsiteY20016"/>
                </a:cxn>
                <a:cxn ang="0">
                  <a:pos x="connsiteX20017" y="connsiteY20017"/>
                </a:cxn>
                <a:cxn ang="0">
                  <a:pos x="connsiteX20018" y="connsiteY20018"/>
                </a:cxn>
                <a:cxn ang="0">
                  <a:pos x="connsiteX20019" y="connsiteY20019"/>
                </a:cxn>
                <a:cxn ang="0">
                  <a:pos x="connsiteX20020" y="connsiteY20020"/>
                </a:cxn>
                <a:cxn ang="0">
                  <a:pos x="connsiteX20021" y="connsiteY20021"/>
                </a:cxn>
                <a:cxn ang="0">
                  <a:pos x="connsiteX20022" y="connsiteY20022"/>
                </a:cxn>
                <a:cxn ang="0">
                  <a:pos x="connsiteX20023" y="connsiteY20023"/>
                </a:cxn>
                <a:cxn ang="0">
                  <a:pos x="connsiteX20024" y="connsiteY20024"/>
                </a:cxn>
                <a:cxn ang="0">
                  <a:pos x="connsiteX20025" y="connsiteY20025"/>
                </a:cxn>
                <a:cxn ang="0">
                  <a:pos x="connsiteX20026" y="connsiteY20026"/>
                </a:cxn>
                <a:cxn ang="0">
                  <a:pos x="connsiteX20027" y="connsiteY20027"/>
                </a:cxn>
                <a:cxn ang="0">
                  <a:pos x="connsiteX20028" y="connsiteY20028"/>
                </a:cxn>
                <a:cxn ang="0">
                  <a:pos x="connsiteX20029" y="connsiteY20029"/>
                </a:cxn>
                <a:cxn ang="0">
                  <a:pos x="connsiteX20030" y="connsiteY20030"/>
                </a:cxn>
                <a:cxn ang="0">
                  <a:pos x="connsiteX20031" y="connsiteY20031"/>
                </a:cxn>
                <a:cxn ang="0">
                  <a:pos x="connsiteX20032" y="connsiteY20032"/>
                </a:cxn>
                <a:cxn ang="0">
                  <a:pos x="connsiteX20033" y="connsiteY20033"/>
                </a:cxn>
                <a:cxn ang="0">
                  <a:pos x="connsiteX20034" y="connsiteY20034"/>
                </a:cxn>
                <a:cxn ang="0">
                  <a:pos x="connsiteX20035" y="connsiteY20035"/>
                </a:cxn>
                <a:cxn ang="0">
                  <a:pos x="connsiteX20036" y="connsiteY20036"/>
                </a:cxn>
                <a:cxn ang="0">
                  <a:pos x="connsiteX20037" y="connsiteY20037"/>
                </a:cxn>
                <a:cxn ang="0">
                  <a:pos x="connsiteX20038" y="connsiteY20038"/>
                </a:cxn>
                <a:cxn ang="0">
                  <a:pos x="connsiteX20039" y="connsiteY20039"/>
                </a:cxn>
                <a:cxn ang="0">
                  <a:pos x="connsiteX20040" y="connsiteY20040"/>
                </a:cxn>
                <a:cxn ang="0">
                  <a:pos x="connsiteX20041" y="connsiteY20041"/>
                </a:cxn>
                <a:cxn ang="0">
                  <a:pos x="connsiteX20042" y="connsiteY20042"/>
                </a:cxn>
                <a:cxn ang="0">
                  <a:pos x="connsiteX20043" y="connsiteY20043"/>
                </a:cxn>
                <a:cxn ang="0">
                  <a:pos x="connsiteX20044" y="connsiteY20044"/>
                </a:cxn>
                <a:cxn ang="0">
                  <a:pos x="connsiteX20045" y="connsiteY20045"/>
                </a:cxn>
                <a:cxn ang="0">
                  <a:pos x="connsiteX20046" y="connsiteY20046"/>
                </a:cxn>
                <a:cxn ang="0">
                  <a:pos x="connsiteX20047" y="connsiteY20047"/>
                </a:cxn>
                <a:cxn ang="0">
                  <a:pos x="connsiteX20048" y="connsiteY20048"/>
                </a:cxn>
                <a:cxn ang="0">
                  <a:pos x="connsiteX20049" y="connsiteY20049"/>
                </a:cxn>
                <a:cxn ang="0">
                  <a:pos x="connsiteX20050" y="connsiteY20050"/>
                </a:cxn>
                <a:cxn ang="0">
                  <a:pos x="connsiteX20051" y="connsiteY20051"/>
                </a:cxn>
                <a:cxn ang="0">
                  <a:pos x="connsiteX20052" y="connsiteY20052"/>
                </a:cxn>
                <a:cxn ang="0">
                  <a:pos x="connsiteX20053" y="connsiteY20053"/>
                </a:cxn>
                <a:cxn ang="0">
                  <a:pos x="connsiteX20054" y="connsiteY20054"/>
                </a:cxn>
                <a:cxn ang="0">
                  <a:pos x="connsiteX20055" y="connsiteY20055"/>
                </a:cxn>
                <a:cxn ang="0">
                  <a:pos x="connsiteX20056" y="connsiteY20056"/>
                </a:cxn>
                <a:cxn ang="0">
                  <a:pos x="connsiteX20057" y="connsiteY20057"/>
                </a:cxn>
                <a:cxn ang="0">
                  <a:pos x="connsiteX20058" y="connsiteY20058"/>
                </a:cxn>
                <a:cxn ang="0">
                  <a:pos x="connsiteX20059" y="connsiteY20059"/>
                </a:cxn>
                <a:cxn ang="0">
                  <a:pos x="connsiteX20060" y="connsiteY20060"/>
                </a:cxn>
                <a:cxn ang="0">
                  <a:pos x="connsiteX20061" y="connsiteY20061"/>
                </a:cxn>
                <a:cxn ang="0">
                  <a:pos x="connsiteX20062" y="connsiteY20062"/>
                </a:cxn>
                <a:cxn ang="0">
                  <a:pos x="connsiteX20063" y="connsiteY20063"/>
                </a:cxn>
                <a:cxn ang="0">
                  <a:pos x="connsiteX20064" y="connsiteY20064"/>
                </a:cxn>
                <a:cxn ang="0">
                  <a:pos x="connsiteX20065" y="connsiteY20065"/>
                </a:cxn>
                <a:cxn ang="0">
                  <a:pos x="connsiteX20066" y="connsiteY20066"/>
                </a:cxn>
                <a:cxn ang="0">
                  <a:pos x="connsiteX20067" y="connsiteY20067"/>
                </a:cxn>
                <a:cxn ang="0">
                  <a:pos x="connsiteX20068" y="connsiteY20068"/>
                </a:cxn>
                <a:cxn ang="0">
                  <a:pos x="connsiteX20069" y="connsiteY20069"/>
                </a:cxn>
                <a:cxn ang="0">
                  <a:pos x="connsiteX20070" y="connsiteY20070"/>
                </a:cxn>
                <a:cxn ang="0">
                  <a:pos x="connsiteX20071" y="connsiteY20071"/>
                </a:cxn>
                <a:cxn ang="0">
                  <a:pos x="connsiteX20072" y="connsiteY20072"/>
                </a:cxn>
                <a:cxn ang="0">
                  <a:pos x="connsiteX20073" y="connsiteY20073"/>
                </a:cxn>
                <a:cxn ang="0">
                  <a:pos x="connsiteX20074" y="connsiteY20074"/>
                </a:cxn>
                <a:cxn ang="0">
                  <a:pos x="connsiteX20075" y="connsiteY20075"/>
                </a:cxn>
                <a:cxn ang="0">
                  <a:pos x="connsiteX20076" y="connsiteY20076"/>
                </a:cxn>
                <a:cxn ang="0">
                  <a:pos x="connsiteX20077" y="connsiteY20077"/>
                </a:cxn>
                <a:cxn ang="0">
                  <a:pos x="connsiteX20078" y="connsiteY20078"/>
                </a:cxn>
                <a:cxn ang="0">
                  <a:pos x="connsiteX20079" y="connsiteY20079"/>
                </a:cxn>
                <a:cxn ang="0">
                  <a:pos x="connsiteX20080" y="connsiteY20080"/>
                </a:cxn>
                <a:cxn ang="0">
                  <a:pos x="connsiteX20081" y="connsiteY20081"/>
                </a:cxn>
                <a:cxn ang="0">
                  <a:pos x="connsiteX20082" y="connsiteY20082"/>
                </a:cxn>
                <a:cxn ang="0">
                  <a:pos x="connsiteX20083" y="connsiteY20083"/>
                </a:cxn>
                <a:cxn ang="0">
                  <a:pos x="connsiteX20084" y="connsiteY20084"/>
                </a:cxn>
                <a:cxn ang="0">
                  <a:pos x="connsiteX20085" y="connsiteY20085"/>
                </a:cxn>
                <a:cxn ang="0">
                  <a:pos x="connsiteX20086" y="connsiteY20086"/>
                </a:cxn>
                <a:cxn ang="0">
                  <a:pos x="connsiteX20087" y="connsiteY20087"/>
                </a:cxn>
                <a:cxn ang="0">
                  <a:pos x="connsiteX20088" y="connsiteY20088"/>
                </a:cxn>
                <a:cxn ang="0">
                  <a:pos x="connsiteX20089" y="connsiteY20089"/>
                </a:cxn>
                <a:cxn ang="0">
                  <a:pos x="connsiteX20090" y="connsiteY20090"/>
                </a:cxn>
                <a:cxn ang="0">
                  <a:pos x="connsiteX20091" y="connsiteY20091"/>
                </a:cxn>
                <a:cxn ang="0">
                  <a:pos x="connsiteX20092" y="connsiteY20092"/>
                </a:cxn>
                <a:cxn ang="0">
                  <a:pos x="connsiteX20093" y="connsiteY20093"/>
                </a:cxn>
                <a:cxn ang="0">
                  <a:pos x="connsiteX20094" y="connsiteY20094"/>
                </a:cxn>
                <a:cxn ang="0">
                  <a:pos x="connsiteX20095" y="connsiteY20095"/>
                </a:cxn>
                <a:cxn ang="0">
                  <a:pos x="connsiteX20096" y="connsiteY20096"/>
                </a:cxn>
                <a:cxn ang="0">
                  <a:pos x="connsiteX20097" y="connsiteY20097"/>
                </a:cxn>
                <a:cxn ang="0">
                  <a:pos x="connsiteX20098" y="connsiteY20098"/>
                </a:cxn>
                <a:cxn ang="0">
                  <a:pos x="connsiteX20099" y="connsiteY20099"/>
                </a:cxn>
                <a:cxn ang="0">
                  <a:pos x="connsiteX20100" y="connsiteY20100"/>
                </a:cxn>
                <a:cxn ang="0">
                  <a:pos x="connsiteX20101" y="connsiteY20101"/>
                </a:cxn>
                <a:cxn ang="0">
                  <a:pos x="connsiteX20102" y="connsiteY20102"/>
                </a:cxn>
                <a:cxn ang="0">
                  <a:pos x="connsiteX20103" y="connsiteY20103"/>
                </a:cxn>
                <a:cxn ang="0">
                  <a:pos x="connsiteX20104" y="connsiteY20104"/>
                </a:cxn>
                <a:cxn ang="0">
                  <a:pos x="connsiteX20105" y="connsiteY20105"/>
                </a:cxn>
                <a:cxn ang="0">
                  <a:pos x="connsiteX20106" y="connsiteY20106"/>
                </a:cxn>
                <a:cxn ang="0">
                  <a:pos x="connsiteX20107" y="connsiteY20107"/>
                </a:cxn>
                <a:cxn ang="0">
                  <a:pos x="connsiteX20108" y="connsiteY20108"/>
                </a:cxn>
                <a:cxn ang="0">
                  <a:pos x="connsiteX20109" y="connsiteY20109"/>
                </a:cxn>
                <a:cxn ang="0">
                  <a:pos x="connsiteX20110" y="connsiteY20110"/>
                </a:cxn>
                <a:cxn ang="0">
                  <a:pos x="connsiteX20111" y="connsiteY20111"/>
                </a:cxn>
                <a:cxn ang="0">
                  <a:pos x="connsiteX20112" y="connsiteY20112"/>
                </a:cxn>
                <a:cxn ang="0">
                  <a:pos x="connsiteX20113" y="connsiteY20113"/>
                </a:cxn>
                <a:cxn ang="0">
                  <a:pos x="connsiteX20114" y="connsiteY20114"/>
                </a:cxn>
                <a:cxn ang="0">
                  <a:pos x="connsiteX20115" y="connsiteY20115"/>
                </a:cxn>
                <a:cxn ang="0">
                  <a:pos x="connsiteX20116" y="connsiteY20116"/>
                </a:cxn>
                <a:cxn ang="0">
                  <a:pos x="connsiteX20117" y="connsiteY20117"/>
                </a:cxn>
                <a:cxn ang="0">
                  <a:pos x="connsiteX20118" y="connsiteY20118"/>
                </a:cxn>
                <a:cxn ang="0">
                  <a:pos x="connsiteX20119" y="connsiteY20119"/>
                </a:cxn>
                <a:cxn ang="0">
                  <a:pos x="connsiteX20120" y="connsiteY20120"/>
                </a:cxn>
                <a:cxn ang="0">
                  <a:pos x="connsiteX20121" y="connsiteY20121"/>
                </a:cxn>
                <a:cxn ang="0">
                  <a:pos x="connsiteX20122" y="connsiteY20122"/>
                </a:cxn>
                <a:cxn ang="0">
                  <a:pos x="connsiteX20123" y="connsiteY20123"/>
                </a:cxn>
                <a:cxn ang="0">
                  <a:pos x="connsiteX20124" y="connsiteY20124"/>
                </a:cxn>
                <a:cxn ang="0">
                  <a:pos x="connsiteX20125" y="connsiteY20125"/>
                </a:cxn>
                <a:cxn ang="0">
                  <a:pos x="connsiteX20126" y="connsiteY20126"/>
                </a:cxn>
                <a:cxn ang="0">
                  <a:pos x="connsiteX20127" y="connsiteY20127"/>
                </a:cxn>
                <a:cxn ang="0">
                  <a:pos x="connsiteX20128" y="connsiteY20128"/>
                </a:cxn>
                <a:cxn ang="0">
                  <a:pos x="connsiteX20129" y="connsiteY20129"/>
                </a:cxn>
                <a:cxn ang="0">
                  <a:pos x="connsiteX20130" y="connsiteY20130"/>
                </a:cxn>
                <a:cxn ang="0">
                  <a:pos x="connsiteX20131" y="connsiteY20131"/>
                </a:cxn>
                <a:cxn ang="0">
                  <a:pos x="connsiteX20132" y="connsiteY20132"/>
                </a:cxn>
                <a:cxn ang="0">
                  <a:pos x="connsiteX20133" y="connsiteY20133"/>
                </a:cxn>
                <a:cxn ang="0">
                  <a:pos x="connsiteX20134" y="connsiteY20134"/>
                </a:cxn>
                <a:cxn ang="0">
                  <a:pos x="connsiteX20135" y="connsiteY20135"/>
                </a:cxn>
                <a:cxn ang="0">
                  <a:pos x="connsiteX20136" y="connsiteY20136"/>
                </a:cxn>
                <a:cxn ang="0">
                  <a:pos x="connsiteX20137" y="connsiteY20137"/>
                </a:cxn>
                <a:cxn ang="0">
                  <a:pos x="connsiteX20138" y="connsiteY20138"/>
                </a:cxn>
                <a:cxn ang="0">
                  <a:pos x="connsiteX20139" y="connsiteY20139"/>
                </a:cxn>
                <a:cxn ang="0">
                  <a:pos x="connsiteX20140" y="connsiteY20140"/>
                </a:cxn>
                <a:cxn ang="0">
                  <a:pos x="connsiteX20141" y="connsiteY20141"/>
                </a:cxn>
                <a:cxn ang="0">
                  <a:pos x="connsiteX20142" y="connsiteY20142"/>
                </a:cxn>
                <a:cxn ang="0">
                  <a:pos x="connsiteX20143" y="connsiteY20143"/>
                </a:cxn>
                <a:cxn ang="0">
                  <a:pos x="connsiteX20144" y="connsiteY20144"/>
                </a:cxn>
                <a:cxn ang="0">
                  <a:pos x="connsiteX20145" y="connsiteY20145"/>
                </a:cxn>
                <a:cxn ang="0">
                  <a:pos x="connsiteX20146" y="connsiteY20146"/>
                </a:cxn>
                <a:cxn ang="0">
                  <a:pos x="connsiteX20147" y="connsiteY20147"/>
                </a:cxn>
                <a:cxn ang="0">
                  <a:pos x="connsiteX20148" y="connsiteY20148"/>
                </a:cxn>
                <a:cxn ang="0">
                  <a:pos x="connsiteX20149" y="connsiteY20149"/>
                </a:cxn>
                <a:cxn ang="0">
                  <a:pos x="connsiteX20150" y="connsiteY20150"/>
                </a:cxn>
                <a:cxn ang="0">
                  <a:pos x="connsiteX20151" y="connsiteY20151"/>
                </a:cxn>
                <a:cxn ang="0">
                  <a:pos x="connsiteX20152" y="connsiteY20152"/>
                </a:cxn>
                <a:cxn ang="0">
                  <a:pos x="connsiteX20153" y="connsiteY20153"/>
                </a:cxn>
                <a:cxn ang="0">
                  <a:pos x="connsiteX20154" y="connsiteY20154"/>
                </a:cxn>
                <a:cxn ang="0">
                  <a:pos x="connsiteX20155" y="connsiteY20155"/>
                </a:cxn>
                <a:cxn ang="0">
                  <a:pos x="connsiteX20156" y="connsiteY20156"/>
                </a:cxn>
                <a:cxn ang="0">
                  <a:pos x="connsiteX20157" y="connsiteY20157"/>
                </a:cxn>
                <a:cxn ang="0">
                  <a:pos x="connsiteX20158" y="connsiteY20158"/>
                </a:cxn>
                <a:cxn ang="0">
                  <a:pos x="connsiteX20159" y="connsiteY20159"/>
                </a:cxn>
                <a:cxn ang="0">
                  <a:pos x="connsiteX20160" y="connsiteY20160"/>
                </a:cxn>
                <a:cxn ang="0">
                  <a:pos x="connsiteX20161" y="connsiteY20161"/>
                </a:cxn>
                <a:cxn ang="0">
                  <a:pos x="connsiteX20162" y="connsiteY20162"/>
                </a:cxn>
                <a:cxn ang="0">
                  <a:pos x="connsiteX20163" y="connsiteY20163"/>
                </a:cxn>
                <a:cxn ang="0">
                  <a:pos x="connsiteX20164" y="connsiteY20164"/>
                </a:cxn>
                <a:cxn ang="0">
                  <a:pos x="connsiteX20165" y="connsiteY20165"/>
                </a:cxn>
                <a:cxn ang="0">
                  <a:pos x="connsiteX20166" y="connsiteY20166"/>
                </a:cxn>
                <a:cxn ang="0">
                  <a:pos x="connsiteX20167" y="connsiteY20167"/>
                </a:cxn>
                <a:cxn ang="0">
                  <a:pos x="connsiteX20168" y="connsiteY20168"/>
                </a:cxn>
                <a:cxn ang="0">
                  <a:pos x="connsiteX20169" y="connsiteY20169"/>
                </a:cxn>
                <a:cxn ang="0">
                  <a:pos x="connsiteX20170" y="connsiteY20170"/>
                </a:cxn>
                <a:cxn ang="0">
                  <a:pos x="connsiteX20171" y="connsiteY20171"/>
                </a:cxn>
                <a:cxn ang="0">
                  <a:pos x="connsiteX20172" y="connsiteY20172"/>
                </a:cxn>
                <a:cxn ang="0">
                  <a:pos x="connsiteX20173" y="connsiteY20173"/>
                </a:cxn>
                <a:cxn ang="0">
                  <a:pos x="connsiteX20174" y="connsiteY20174"/>
                </a:cxn>
                <a:cxn ang="0">
                  <a:pos x="connsiteX20175" y="connsiteY20175"/>
                </a:cxn>
                <a:cxn ang="0">
                  <a:pos x="connsiteX20176" y="connsiteY20176"/>
                </a:cxn>
                <a:cxn ang="0">
                  <a:pos x="connsiteX20177" y="connsiteY20177"/>
                </a:cxn>
                <a:cxn ang="0">
                  <a:pos x="connsiteX20178" y="connsiteY20178"/>
                </a:cxn>
                <a:cxn ang="0">
                  <a:pos x="connsiteX20179" y="connsiteY20179"/>
                </a:cxn>
                <a:cxn ang="0">
                  <a:pos x="connsiteX20180" y="connsiteY20180"/>
                </a:cxn>
                <a:cxn ang="0">
                  <a:pos x="connsiteX20181" y="connsiteY20181"/>
                </a:cxn>
                <a:cxn ang="0">
                  <a:pos x="connsiteX20182" y="connsiteY20182"/>
                </a:cxn>
                <a:cxn ang="0">
                  <a:pos x="connsiteX20183" y="connsiteY20183"/>
                </a:cxn>
                <a:cxn ang="0">
                  <a:pos x="connsiteX20184" y="connsiteY20184"/>
                </a:cxn>
                <a:cxn ang="0">
                  <a:pos x="connsiteX20185" y="connsiteY20185"/>
                </a:cxn>
                <a:cxn ang="0">
                  <a:pos x="connsiteX20186" y="connsiteY20186"/>
                </a:cxn>
                <a:cxn ang="0">
                  <a:pos x="connsiteX20187" y="connsiteY20187"/>
                </a:cxn>
                <a:cxn ang="0">
                  <a:pos x="connsiteX20188" y="connsiteY20188"/>
                </a:cxn>
                <a:cxn ang="0">
                  <a:pos x="connsiteX20189" y="connsiteY20189"/>
                </a:cxn>
                <a:cxn ang="0">
                  <a:pos x="connsiteX20190" y="connsiteY20190"/>
                </a:cxn>
                <a:cxn ang="0">
                  <a:pos x="connsiteX20191" y="connsiteY20191"/>
                </a:cxn>
                <a:cxn ang="0">
                  <a:pos x="connsiteX20192" y="connsiteY20192"/>
                </a:cxn>
                <a:cxn ang="0">
                  <a:pos x="connsiteX20193" y="connsiteY20193"/>
                </a:cxn>
                <a:cxn ang="0">
                  <a:pos x="connsiteX20194" y="connsiteY20194"/>
                </a:cxn>
                <a:cxn ang="0">
                  <a:pos x="connsiteX20195" y="connsiteY20195"/>
                </a:cxn>
                <a:cxn ang="0">
                  <a:pos x="connsiteX20196" y="connsiteY20196"/>
                </a:cxn>
                <a:cxn ang="0">
                  <a:pos x="connsiteX20197" y="connsiteY20197"/>
                </a:cxn>
                <a:cxn ang="0">
                  <a:pos x="connsiteX20198" y="connsiteY20198"/>
                </a:cxn>
                <a:cxn ang="0">
                  <a:pos x="connsiteX20199" y="connsiteY20199"/>
                </a:cxn>
                <a:cxn ang="0">
                  <a:pos x="connsiteX20200" y="connsiteY20200"/>
                </a:cxn>
                <a:cxn ang="0">
                  <a:pos x="connsiteX20201" y="connsiteY20201"/>
                </a:cxn>
                <a:cxn ang="0">
                  <a:pos x="connsiteX20202" y="connsiteY20202"/>
                </a:cxn>
                <a:cxn ang="0">
                  <a:pos x="connsiteX20203" y="connsiteY20203"/>
                </a:cxn>
                <a:cxn ang="0">
                  <a:pos x="connsiteX20204" y="connsiteY20204"/>
                </a:cxn>
                <a:cxn ang="0">
                  <a:pos x="connsiteX20205" y="connsiteY20205"/>
                </a:cxn>
                <a:cxn ang="0">
                  <a:pos x="connsiteX20206" y="connsiteY20206"/>
                </a:cxn>
                <a:cxn ang="0">
                  <a:pos x="connsiteX20207" y="connsiteY20207"/>
                </a:cxn>
                <a:cxn ang="0">
                  <a:pos x="connsiteX20208" y="connsiteY20208"/>
                </a:cxn>
                <a:cxn ang="0">
                  <a:pos x="connsiteX20209" y="connsiteY20209"/>
                </a:cxn>
                <a:cxn ang="0">
                  <a:pos x="connsiteX20210" y="connsiteY20210"/>
                </a:cxn>
                <a:cxn ang="0">
                  <a:pos x="connsiteX20211" y="connsiteY20211"/>
                </a:cxn>
                <a:cxn ang="0">
                  <a:pos x="connsiteX20212" y="connsiteY20212"/>
                </a:cxn>
                <a:cxn ang="0">
                  <a:pos x="connsiteX20213" y="connsiteY20213"/>
                </a:cxn>
                <a:cxn ang="0">
                  <a:pos x="connsiteX20214" y="connsiteY20214"/>
                </a:cxn>
                <a:cxn ang="0">
                  <a:pos x="connsiteX20215" y="connsiteY20215"/>
                </a:cxn>
                <a:cxn ang="0">
                  <a:pos x="connsiteX20216" y="connsiteY20216"/>
                </a:cxn>
                <a:cxn ang="0">
                  <a:pos x="connsiteX20217" y="connsiteY20217"/>
                </a:cxn>
                <a:cxn ang="0">
                  <a:pos x="connsiteX20218" y="connsiteY20218"/>
                </a:cxn>
                <a:cxn ang="0">
                  <a:pos x="connsiteX20219" y="connsiteY20219"/>
                </a:cxn>
                <a:cxn ang="0">
                  <a:pos x="connsiteX20220" y="connsiteY20220"/>
                </a:cxn>
                <a:cxn ang="0">
                  <a:pos x="connsiteX20221" y="connsiteY20221"/>
                </a:cxn>
                <a:cxn ang="0">
                  <a:pos x="connsiteX20222" y="connsiteY20222"/>
                </a:cxn>
                <a:cxn ang="0">
                  <a:pos x="connsiteX20223" y="connsiteY20223"/>
                </a:cxn>
                <a:cxn ang="0">
                  <a:pos x="connsiteX20224" y="connsiteY20224"/>
                </a:cxn>
                <a:cxn ang="0">
                  <a:pos x="connsiteX20225" y="connsiteY20225"/>
                </a:cxn>
                <a:cxn ang="0">
                  <a:pos x="connsiteX20226" y="connsiteY20226"/>
                </a:cxn>
                <a:cxn ang="0">
                  <a:pos x="connsiteX20227" y="connsiteY20227"/>
                </a:cxn>
                <a:cxn ang="0">
                  <a:pos x="connsiteX20228" y="connsiteY20228"/>
                </a:cxn>
                <a:cxn ang="0">
                  <a:pos x="connsiteX20229" y="connsiteY20229"/>
                </a:cxn>
                <a:cxn ang="0">
                  <a:pos x="connsiteX20230" y="connsiteY20230"/>
                </a:cxn>
                <a:cxn ang="0">
                  <a:pos x="connsiteX20231" y="connsiteY20231"/>
                </a:cxn>
                <a:cxn ang="0">
                  <a:pos x="connsiteX20232" y="connsiteY20232"/>
                </a:cxn>
                <a:cxn ang="0">
                  <a:pos x="connsiteX20233" y="connsiteY20233"/>
                </a:cxn>
                <a:cxn ang="0">
                  <a:pos x="connsiteX20234" y="connsiteY20234"/>
                </a:cxn>
                <a:cxn ang="0">
                  <a:pos x="connsiteX20235" y="connsiteY20235"/>
                </a:cxn>
                <a:cxn ang="0">
                  <a:pos x="connsiteX20236" y="connsiteY20236"/>
                </a:cxn>
                <a:cxn ang="0">
                  <a:pos x="connsiteX20237" y="connsiteY20237"/>
                </a:cxn>
                <a:cxn ang="0">
                  <a:pos x="connsiteX20238" y="connsiteY20238"/>
                </a:cxn>
                <a:cxn ang="0">
                  <a:pos x="connsiteX20239" y="connsiteY20239"/>
                </a:cxn>
                <a:cxn ang="0">
                  <a:pos x="connsiteX20240" y="connsiteY20240"/>
                </a:cxn>
                <a:cxn ang="0">
                  <a:pos x="connsiteX20241" y="connsiteY20241"/>
                </a:cxn>
                <a:cxn ang="0">
                  <a:pos x="connsiteX20242" y="connsiteY20242"/>
                </a:cxn>
                <a:cxn ang="0">
                  <a:pos x="connsiteX20243" y="connsiteY20243"/>
                </a:cxn>
                <a:cxn ang="0">
                  <a:pos x="connsiteX20244" y="connsiteY20244"/>
                </a:cxn>
                <a:cxn ang="0">
                  <a:pos x="connsiteX20245" y="connsiteY20245"/>
                </a:cxn>
                <a:cxn ang="0">
                  <a:pos x="connsiteX20246" y="connsiteY20246"/>
                </a:cxn>
                <a:cxn ang="0">
                  <a:pos x="connsiteX20247" y="connsiteY20247"/>
                </a:cxn>
                <a:cxn ang="0">
                  <a:pos x="connsiteX20248" y="connsiteY20248"/>
                </a:cxn>
                <a:cxn ang="0">
                  <a:pos x="connsiteX20249" y="connsiteY20249"/>
                </a:cxn>
                <a:cxn ang="0">
                  <a:pos x="connsiteX20250" y="connsiteY20250"/>
                </a:cxn>
                <a:cxn ang="0">
                  <a:pos x="connsiteX20251" y="connsiteY20251"/>
                </a:cxn>
                <a:cxn ang="0">
                  <a:pos x="connsiteX20252" y="connsiteY20252"/>
                </a:cxn>
                <a:cxn ang="0">
                  <a:pos x="connsiteX20253" y="connsiteY20253"/>
                </a:cxn>
                <a:cxn ang="0">
                  <a:pos x="connsiteX20254" y="connsiteY20254"/>
                </a:cxn>
                <a:cxn ang="0">
                  <a:pos x="connsiteX20255" y="connsiteY20255"/>
                </a:cxn>
                <a:cxn ang="0">
                  <a:pos x="connsiteX20256" y="connsiteY20256"/>
                </a:cxn>
                <a:cxn ang="0">
                  <a:pos x="connsiteX20257" y="connsiteY20257"/>
                </a:cxn>
                <a:cxn ang="0">
                  <a:pos x="connsiteX20258" y="connsiteY20258"/>
                </a:cxn>
                <a:cxn ang="0">
                  <a:pos x="connsiteX20259" y="connsiteY20259"/>
                </a:cxn>
                <a:cxn ang="0">
                  <a:pos x="connsiteX20260" y="connsiteY20260"/>
                </a:cxn>
                <a:cxn ang="0">
                  <a:pos x="connsiteX20261" y="connsiteY20261"/>
                </a:cxn>
                <a:cxn ang="0">
                  <a:pos x="connsiteX20262" y="connsiteY20262"/>
                </a:cxn>
                <a:cxn ang="0">
                  <a:pos x="connsiteX20263" y="connsiteY20263"/>
                </a:cxn>
                <a:cxn ang="0">
                  <a:pos x="connsiteX20264" y="connsiteY20264"/>
                </a:cxn>
                <a:cxn ang="0">
                  <a:pos x="connsiteX20265" y="connsiteY20265"/>
                </a:cxn>
                <a:cxn ang="0">
                  <a:pos x="connsiteX20266" y="connsiteY20266"/>
                </a:cxn>
                <a:cxn ang="0">
                  <a:pos x="connsiteX20267" y="connsiteY20267"/>
                </a:cxn>
                <a:cxn ang="0">
                  <a:pos x="connsiteX20268" y="connsiteY20268"/>
                </a:cxn>
                <a:cxn ang="0">
                  <a:pos x="connsiteX20269" y="connsiteY20269"/>
                </a:cxn>
                <a:cxn ang="0">
                  <a:pos x="connsiteX20270" y="connsiteY20270"/>
                </a:cxn>
                <a:cxn ang="0">
                  <a:pos x="connsiteX20271" y="connsiteY20271"/>
                </a:cxn>
                <a:cxn ang="0">
                  <a:pos x="connsiteX20272" y="connsiteY20272"/>
                </a:cxn>
                <a:cxn ang="0">
                  <a:pos x="connsiteX20273" y="connsiteY20273"/>
                </a:cxn>
                <a:cxn ang="0">
                  <a:pos x="connsiteX20274" y="connsiteY20274"/>
                </a:cxn>
                <a:cxn ang="0">
                  <a:pos x="connsiteX20275" y="connsiteY20275"/>
                </a:cxn>
                <a:cxn ang="0">
                  <a:pos x="connsiteX20276" y="connsiteY20276"/>
                </a:cxn>
                <a:cxn ang="0">
                  <a:pos x="connsiteX20277" y="connsiteY20277"/>
                </a:cxn>
                <a:cxn ang="0">
                  <a:pos x="connsiteX20278" y="connsiteY20278"/>
                </a:cxn>
                <a:cxn ang="0">
                  <a:pos x="connsiteX20279" y="connsiteY20279"/>
                </a:cxn>
                <a:cxn ang="0">
                  <a:pos x="connsiteX20280" y="connsiteY20280"/>
                </a:cxn>
                <a:cxn ang="0">
                  <a:pos x="connsiteX20281" y="connsiteY20281"/>
                </a:cxn>
                <a:cxn ang="0">
                  <a:pos x="connsiteX20282" y="connsiteY20282"/>
                </a:cxn>
                <a:cxn ang="0">
                  <a:pos x="connsiteX20283" y="connsiteY20283"/>
                </a:cxn>
                <a:cxn ang="0">
                  <a:pos x="connsiteX20284" y="connsiteY20284"/>
                </a:cxn>
                <a:cxn ang="0">
                  <a:pos x="connsiteX20285" y="connsiteY20285"/>
                </a:cxn>
                <a:cxn ang="0">
                  <a:pos x="connsiteX20286" y="connsiteY20286"/>
                </a:cxn>
                <a:cxn ang="0">
                  <a:pos x="connsiteX20287" y="connsiteY20287"/>
                </a:cxn>
                <a:cxn ang="0">
                  <a:pos x="connsiteX20288" y="connsiteY20288"/>
                </a:cxn>
                <a:cxn ang="0">
                  <a:pos x="connsiteX20289" y="connsiteY20289"/>
                </a:cxn>
                <a:cxn ang="0">
                  <a:pos x="connsiteX20290" y="connsiteY20290"/>
                </a:cxn>
                <a:cxn ang="0">
                  <a:pos x="connsiteX20291" y="connsiteY20291"/>
                </a:cxn>
                <a:cxn ang="0">
                  <a:pos x="connsiteX20292" y="connsiteY20292"/>
                </a:cxn>
                <a:cxn ang="0">
                  <a:pos x="connsiteX20293" y="connsiteY20293"/>
                </a:cxn>
                <a:cxn ang="0">
                  <a:pos x="connsiteX20294" y="connsiteY20294"/>
                </a:cxn>
                <a:cxn ang="0">
                  <a:pos x="connsiteX20295" y="connsiteY20295"/>
                </a:cxn>
                <a:cxn ang="0">
                  <a:pos x="connsiteX20296" y="connsiteY20296"/>
                </a:cxn>
                <a:cxn ang="0">
                  <a:pos x="connsiteX20297" y="connsiteY20297"/>
                </a:cxn>
                <a:cxn ang="0">
                  <a:pos x="connsiteX20298" y="connsiteY20298"/>
                </a:cxn>
                <a:cxn ang="0">
                  <a:pos x="connsiteX20299" y="connsiteY20299"/>
                </a:cxn>
                <a:cxn ang="0">
                  <a:pos x="connsiteX20300" y="connsiteY20300"/>
                </a:cxn>
                <a:cxn ang="0">
                  <a:pos x="connsiteX20301" y="connsiteY20301"/>
                </a:cxn>
                <a:cxn ang="0">
                  <a:pos x="connsiteX20302" y="connsiteY20302"/>
                </a:cxn>
                <a:cxn ang="0">
                  <a:pos x="connsiteX20303" y="connsiteY20303"/>
                </a:cxn>
                <a:cxn ang="0">
                  <a:pos x="connsiteX20304" y="connsiteY20304"/>
                </a:cxn>
                <a:cxn ang="0">
                  <a:pos x="connsiteX20305" y="connsiteY20305"/>
                </a:cxn>
                <a:cxn ang="0">
                  <a:pos x="connsiteX20306" y="connsiteY20306"/>
                </a:cxn>
                <a:cxn ang="0">
                  <a:pos x="connsiteX20307" y="connsiteY20307"/>
                </a:cxn>
                <a:cxn ang="0">
                  <a:pos x="connsiteX20308" y="connsiteY20308"/>
                </a:cxn>
                <a:cxn ang="0">
                  <a:pos x="connsiteX20309" y="connsiteY20309"/>
                </a:cxn>
                <a:cxn ang="0">
                  <a:pos x="connsiteX20310" y="connsiteY20310"/>
                </a:cxn>
                <a:cxn ang="0">
                  <a:pos x="connsiteX20311" y="connsiteY20311"/>
                </a:cxn>
                <a:cxn ang="0">
                  <a:pos x="connsiteX20312" y="connsiteY20312"/>
                </a:cxn>
                <a:cxn ang="0">
                  <a:pos x="connsiteX20313" y="connsiteY20313"/>
                </a:cxn>
                <a:cxn ang="0">
                  <a:pos x="connsiteX20314" y="connsiteY20314"/>
                </a:cxn>
                <a:cxn ang="0">
                  <a:pos x="connsiteX20315" y="connsiteY20315"/>
                </a:cxn>
                <a:cxn ang="0">
                  <a:pos x="connsiteX20316" y="connsiteY20316"/>
                </a:cxn>
                <a:cxn ang="0">
                  <a:pos x="connsiteX20317" y="connsiteY20317"/>
                </a:cxn>
                <a:cxn ang="0">
                  <a:pos x="connsiteX20318" y="connsiteY20318"/>
                </a:cxn>
                <a:cxn ang="0">
                  <a:pos x="connsiteX20319" y="connsiteY20319"/>
                </a:cxn>
                <a:cxn ang="0">
                  <a:pos x="connsiteX20320" y="connsiteY20320"/>
                </a:cxn>
                <a:cxn ang="0">
                  <a:pos x="connsiteX20321" y="connsiteY20321"/>
                </a:cxn>
                <a:cxn ang="0">
                  <a:pos x="connsiteX20322" y="connsiteY20322"/>
                </a:cxn>
                <a:cxn ang="0">
                  <a:pos x="connsiteX20323" y="connsiteY20323"/>
                </a:cxn>
                <a:cxn ang="0">
                  <a:pos x="connsiteX20324" y="connsiteY20324"/>
                </a:cxn>
                <a:cxn ang="0">
                  <a:pos x="connsiteX20325" y="connsiteY20325"/>
                </a:cxn>
                <a:cxn ang="0">
                  <a:pos x="connsiteX20326" y="connsiteY20326"/>
                </a:cxn>
                <a:cxn ang="0">
                  <a:pos x="connsiteX20327" y="connsiteY20327"/>
                </a:cxn>
                <a:cxn ang="0">
                  <a:pos x="connsiteX20328" y="connsiteY20328"/>
                </a:cxn>
                <a:cxn ang="0">
                  <a:pos x="connsiteX20329" y="connsiteY20329"/>
                </a:cxn>
                <a:cxn ang="0">
                  <a:pos x="connsiteX20330" y="connsiteY20330"/>
                </a:cxn>
                <a:cxn ang="0">
                  <a:pos x="connsiteX20331" y="connsiteY20331"/>
                </a:cxn>
                <a:cxn ang="0">
                  <a:pos x="connsiteX20332" y="connsiteY20332"/>
                </a:cxn>
                <a:cxn ang="0">
                  <a:pos x="connsiteX20333" y="connsiteY20333"/>
                </a:cxn>
                <a:cxn ang="0">
                  <a:pos x="connsiteX20334" y="connsiteY20334"/>
                </a:cxn>
                <a:cxn ang="0">
                  <a:pos x="connsiteX20335" y="connsiteY20335"/>
                </a:cxn>
                <a:cxn ang="0">
                  <a:pos x="connsiteX20336" y="connsiteY20336"/>
                </a:cxn>
                <a:cxn ang="0">
                  <a:pos x="connsiteX20337" y="connsiteY20337"/>
                </a:cxn>
                <a:cxn ang="0">
                  <a:pos x="connsiteX20338" y="connsiteY20338"/>
                </a:cxn>
                <a:cxn ang="0">
                  <a:pos x="connsiteX20339" y="connsiteY20339"/>
                </a:cxn>
                <a:cxn ang="0">
                  <a:pos x="connsiteX20340" y="connsiteY20340"/>
                </a:cxn>
                <a:cxn ang="0">
                  <a:pos x="connsiteX20341" y="connsiteY20341"/>
                </a:cxn>
                <a:cxn ang="0">
                  <a:pos x="connsiteX20342" y="connsiteY20342"/>
                </a:cxn>
                <a:cxn ang="0">
                  <a:pos x="connsiteX20343" y="connsiteY20343"/>
                </a:cxn>
                <a:cxn ang="0">
                  <a:pos x="connsiteX20344" y="connsiteY20344"/>
                </a:cxn>
                <a:cxn ang="0">
                  <a:pos x="connsiteX20345" y="connsiteY20345"/>
                </a:cxn>
                <a:cxn ang="0">
                  <a:pos x="connsiteX20346" y="connsiteY20346"/>
                </a:cxn>
                <a:cxn ang="0">
                  <a:pos x="connsiteX20347" y="connsiteY20347"/>
                </a:cxn>
                <a:cxn ang="0">
                  <a:pos x="connsiteX20348" y="connsiteY20348"/>
                </a:cxn>
                <a:cxn ang="0">
                  <a:pos x="connsiteX20349" y="connsiteY20349"/>
                </a:cxn>
                <a:cxn ang="0">
                  <a:pos x="connsiteX20350" y="connsiteY20350"/>
                </a:cxn>
                <a:cxn ang="0">
                  <a:pos x="connsiteX20351" y="connsiteY20351"/>
                </a:cxn>
                <a:cxn ang="0">
                  <a:pos x="connsiteX20352" y="connsiteY20352"/>
                </a:cxn>
                <a:cxn ang="0">
                  <a:pos x="connsiteX20353" y="connsiteY20353"/>
                </a:cxn>
                <a:cxn ang="0">
                  <a:pos x="connsiteX20354" y="connsiteY20354"/>
                </a:cxn>
                <a:cxn ang="0">
                  <a:pos x="connsiteX20355" y="connsiteY20355"/>
                </a:cxn>
                <a:cxn ang="0">
                  <a:pos x="connsiteX20356" y="connsiteY20356"/>
                </a:cxn>
                <a:cxn ang="0">
                  <a:pos x="connsiteX20357" y="connsiteY20357"/>
                </a:cxn>
                <a:cxn ang="0">
                  <a:pos x="connsiteX20358" y="connsiteY20358"/>
                </a:cxn>
                <a:cxn ang="0">
                  <a:pos x="connsiteX20359" y="connsiteY20359"/>
                </a:cxn>
                <a:cxn ang="0">
                  <a:pos x="connsiteX20360" y="connsiteY20360"/>
                </a:cxn>
                <a:cxn ang="0">
                  <a:pos x="connsiteX20361" y="connsiteY20361"/>
                </a:cxn>
                <a:cxn ang="0">
                  <a:pos x="connsiteX20362" y="connsiteY20362"/>
                </a:cxn>
                <a:cxn ang="0">
                  <a:pos x="connsiteX20363" y="connsiteY20363"/>
                </a:cxn>
                <a:cxn ang="0">
                  <a:pos x="connsiteX20364" y="connsiteY20364"/>
                </a:cxn>
                <a:cxn ang="0">
                  <a:pos x="connsiteX20365" y="connsiteY20365"/>
                </a:cxn>
                <a:cxn ang="0">
                  <a:pos x="connsiteX20366" y="connsiteY20366"/>
                </a:cxn>
                <a:cxn ang="0">
                  <a:pos x="connsiteX20367" y="connsiteY20367"/>
                </a:cxn>
                <a:cxn ang="0">
                  <a:pos x="connsiteX20368" y="connsiteY20368"/>
                </a:cxn>
                <a:cxn ang="0">
                  <a:pos x="connsiteX20369" y="connsiteY20369"/>
                </a:cxn>
                <a:cxn ang="0">
                  <a:pos x="connsiteX20370" y="connsiteY20370"/>
                </a:cxn>
                <a:cxn ang="0">
                  <a:pos x="connsiteX20371" y="connsiteY20371"/>
                </a:cxn>
                <a:cxn ang="0">
                  <a:pos x="connsiteX20372" y="connsiteY20372"/>
                </a:cxn>
                <a:cxn ang="0">
                  <a:pos x="connsiteX20373" y="connsiteY20373"/>
                </a:cxn>
                <a:cxn ang="0">
                  <a:pos x="connsiteX20374" y="connsiteY20374"/>
                </a:cxn>
                <a:cxn ang="0">
                  <a:pos x="connsiteX20375" y="connsiteY20375"/>
                </a:cxn>
                <a:cxn ang="0">
                  <a:pos x="connsiteX20376" y="connsiteY20376"/>
                </a:cxn>
                <a:cxn ang="0">
                  <a:pos x="connsiteX20377" y="connsiteY20377"/>
                </a:cxn>
                <a:cxn ang="0">
                  <a:pos x="connsiteX20378" y="connsiteY20378"/>
                </a:cxn>
                <a:cxn ang="0">
                  <a:pos x="connsiteX20379" y="connsiteY20379"/>
                </a:cxn>
                <a:cxn ang="0">
                  <a:pos x="connsiteX20380" y="connsiteY20380"/>
                </a:cxn>
                <a:cxn ang="0">
                  <a:pos x="connsiteX20381" y="connsiteY20381"/>
                </a:cxn>
                <a:cxn ang="0">
                  <a:pos x="connsiteX20382" y="connsiteY20382"/>
                </a:cxn>
                <a:cxn ang="0">
                  <a:pos x="connsiteX20383" y="connsiteY20383"/>
                </a:cxn>
                <a:cxn ang="0">
                  <a:pos x="connsiteX20384" y="connsiteY20384"/>
                </a:cxn>
                <a:cxn ang="0">
                  <a:pos x="connsiteX20385" y="connsiteY20385"/>
                </a:cxn>
                <a:cxn ang="0">
                  <a:pos x="connsiteX20386" y="connsiteY20386"/>
                </a:cxn>
                <a:cxn ang="0">
                  <a:pos x="connsiteX20387" y="connsiteY20387"/>
                </a:cxn>
                <a:cxn ang="0">
                  <a:pos x="connsiteX20388" y="connsiteY20388"/>
                </a:cxn>
                <a:cxn ang="0">
                  <a:pos x="connsiteX20389" y="connsiteY20389"/>
                </a:cxn>
                <a:cxn ang="0">
                  <a:pos x="connsiteX20390" y="connsiteY20390"/>
                </a:cxn>
                <a:cxn ang="0">
                  <a:pos x="connsiteX20391" y="connsiteY20391"/>
                </a:cxn>
                <a:cxn ang="0">
                  <a:pos x="connsiteX20392" y="connsiteY20392"/>
                </a:cxn>
                <a:cxn ang="0">
                  <a:pos x="connsiteX20393" y="connsiteY20393"/>
                </a:cxn>
                <a:cxn ang="0">
                  <a:pos x="connsiteX20394" y="connsiteY20394"/>
                </a:cxn>
                <a:cxn ang="0">
                  <a:pos x="connsiteX20395" y="connsiteY20395"/>
                </a:cxn>
                <a:cxn ang="0">
                  <a:pos x="connsiteX20396" y="connsiteY20396"/>
                </a:cxn>
                <a:cxn ang="0">
                  <a:pos x="connsiteX20397" y="connsiteY20397"/>
                </a:cxn>
                <a:cxn ang="0">
                  <a:pos x="connsiteX20398" y="connsiteY20398"/>
                </a:cxn>
                <a:cxn ang="0">
                  <a:pos x="connsiteX20399" y="connsiteY20399"/>
                </a:cxn>
                <a:cxn ang="0">
                  <a:pos x="connsiteX20400" y="connsiteY20400"/>
                </a:cxn>
                <a:cxn ang="0">
                  <a:pos x="connsiteX20401" y="connsiteY20401"/>
                </a:cxn>
                <a:cxn ang="0">
                  <a:pos x="connsiteX20402" y="connsiteY20402"/>
                </a:cxn>
                <a:cxn ang="0">
                  <a:pos x="connsiteX20403" y="connsiteY20403"/>
                </a:cxn>
                <a:cxn ang="0">
                  <a:pos x="connsiteX20404" y="connsiteY20404"/>
                </a:cxn>
                <a:cxn ang="0">
                  <a:pos x="connsiteX20405" y="connsiteY20405"/>
                </a:cxn>
                <a:cxn ang="0">
                  <a:pos x="connsiteX20406" y="connsiteY20406"/>
                </a:cxn>
                <a:cxn ang="0">
                  <a:pos x="connsiteX20407" y="connsiteY20407"/>
                </a:cxn>
                <a:cxn ang="0">
                  <a:pos x="connsiteX20408" y="connsiteY20408"/>
                </a:cxn>
                <a:cxn ang="0">
                  <a:pos x="connsiteX20409" y="connsiteY20409"/>
                </a:cxn>
                <a:cxn ang="0">
                  <a:pos x="connsiteX20410" y="connsiteY20410"/>
                </a:cxn>
                <a:cxn ang="0">
                  <a:pos x="connsiteX20411" y="connsiteY20411"/>
                </a:cxn>
                <a:cxn ang="0">
                  <a:pos x="connsiteX20412" y="connsiteY20412"/>
                </a:cxn>
                <a:cxn ang="0">
                  <a:pos x="connsiteX20413" y="connsiteY20413"/>
                </a:cxn>
                <a:cxn ang="0">
                  <a:pos x="connsiteX20414" y="connsiteY20414"/>
                </a:cxn>
                <a:cxn ang="0">
                  <a:pos x="connsiteX20415" y="connsiteY20415"/>
                </a:cxn>
                <a:cxn ang="0">
                  <a:pos x="connsiteX20416" y="connsiteY20416"/>
                </a:cxn>
                <a:cxn ang="0">
                  <a:pos x="connsiteX20417" y="connsiteY20417"/>
                </a:cxn>
                <a:cxn ang="0">
                  <a:pos x="connsiteX20418" y="connsiteY20418"/>
                </a:cxn>
                <a:cxn ang="0">
                  <a:pos x="connsiteX20419" y="connsiteY20419"/>
                </a:cxn>
                <a:cxn ang="0">
                  <a:pos x="connsiteX20420" y="connsiteY20420"/>
                </a:cxn>
                <a:cxn ang="0">
                  <a:pos x="connsiteX20421" y="connsiteY20421"/>
                </a:cxn>
                <a:cxn ang="0">
                  <a:pos x="connsiteX20422" y="connsiteY20422"/>
                </a:cxn>
                <a:cxn ang="0">
                  <a:pos x="connsiteX20423" y="connsiteY20423"/>
                </a:cxn>
                <a:cxn ang="0">
                  <a:pos x="connsiteX20424" y="connsiteY20424"/>
                </a:cxn>
                <a:cxn ang="0">
                  <a:pos x="connsiteX20425" y="connsiteY20425"/>
                </a:cxn>
                <a:cxn ang="0">
                  <a:pos x="connsiteX20426" y="connsiteY20426"/>
                </a:cxn>
                <a:cxn ang="0">
                  <a:pos x="connsiteX20427" y="connsiteY20427"/>
                </a:cxn>
                <a:cxn ang="0">
                  <a:pos x="connsiteX20428" y="connsiteY20428"/>
                </a:cxn>
                <a:cxn ang="0">
                  <a:pos x="connsiteX20429" y="connsiteY20429"/>
                </a:cxn>
                <a:cxn ang="0">
                  <a:pos x="connsiteX20430" y="connsiteY20430"/>
                </a:cxn>
                <a:cxn ang="0">
                  <a:pos x="connsiteX20431" y="connsiteY20431"/>
                </a:cxn>
                <a:cxn ang="0">
                  <a:pos x="connsiteX20432" y="connsiteY20432"/>
                </a:cxn>
                <a:cxn ang="0">
                  <a:pos x="connsiteX20433" y="connsiteY20433"/>
                </a:cxn>
                <a:cxn ang="0">
                  <a:pos x="connsiteX20434" y="connsiteY20434"/>
                </a:cxn>
                <a:cxn ang="0">
                  <a:pos x="connsiteX20435" y="connsiteY20435"/>
                </a:cxn>
                <a:cxn ang="0">
                  <a:pos x="connsiteX20436" y="connsiteY20436"/>
                </a:cxn>
                <a:cxn ang="0">
                  <a:pos x="connsiteX20437" y="connsiteY20437"/>
                </a:cxn>
                <a:cxn ang="0">
                  <a:pos x="connsiteX20438" y="connsiteY20438"/>
                </a:cxn>
                <a:cxn ang="0">
                  <a:pos x="connsiteX20439" y="connsiteY20439"/>
                </a:cxn>
                <a:cxn ang="0">
                  <a:pos x="connsiteX20440" y="connsiteY20440"/>
                </a:cxn>
                <a:cxn ang="0">
                  <a:pos x="connsiteX20441" y="connsiteY20441"/>
                </a:cxn>
                <a:cxn ang="0">
                  <a:pos x="connsiteX20442" y="connsiteY20442"/>
                </a:cxn>
                <a:cxn ang="0">
                  <a:pos x="connsiteX20443" y="connsiteY20443"/>
                </a:cxn>
                <a:cxn ang="0">
                  <a:pos x="connsiteX20444" y="connsiteY20444"/>
                </a:cxn>
                <a:cxn ang="0">
                  <a:pos x="connsiteX20445" y="connsiteY20445"/>
                </a:cxn>
                <a:cxn ang="0">
                  <a:pos x="connsiteX20446" y="connsiteY20446"/>
                </a:cxn>
                <a:cxn ang="0">
                  <a:pos x="connsiteX20447" y="connsiteY20447"/>
                </a:cxn>
                <a:cxn ang="0">
                  <a:pos x="connsiteX20448" y="connsiteY20448"/>
                </a:cxn>
                <a:cxn ang="0">
                  <a:pos x="connsiteX20449" y="connsiteY20449"/>
                </a:cxn>
                <a:cxn ang="0">
                  <a:pos x="connsiteX20450" y="connsiteY20450"/>
                </a:cxn>
                <a:cxn ang="0">
                  <a:pos x="connsiteX20451" y="connsiteY20451"/>
                </a:cxn>
                <a:cxn ang="0">
                  <a:pos x="connsiteX20452" y="connsiteY20452"/>
                </a:cxn>
                <a:cxn ang="0">
                  <a:pos x="connsiteX20453" y="connsiteY20453"/>
                </a:cxn>
                <a:cxn ang="0">
                  <a:pos x="connsiteX20454" y="connsiteY20454"/>
                </a:cxn>
                <a:cxn ang="0">
                  <a:pos x="connsiteX20455" y="connsiteY20455"/>
                </a:cxn>
                <a:cxn ang="0">
                  <a:pos x="connsiteX20456" y="connsiteY20456"/>
                </a:cxn>
                <a:cxn ang="0">
                  <a:pos x="connsiteX20457" y="connsiteY20457"/>
                </a:cxn>
                <a:cxn ang="0">
                  <a:pos x="connsiteX20458" y="connsiteY20458"/>
                </a:cxn>
                <a:cxn ang="0">
                  <a:pos x="connsiteX20459" y="connsiteY20459"/>
                </a:cxn>
                <a:cxn ang="0">
                  <a:pos x="connsiteX20460" y="connsiteY20460"/>
                </a:cxn>
                <a:cxn ang="0">
                  <a:pos x="connsiteX20461" y="connsiteY20461"/>
                </a:cxn>
                <a:cxn ang="0">
                  <a:pos x="connsiteX20462" y="connsiteY20462"/>
                </a:cxn>
                <a:cxn ang="0">
                  <a:pos x="connsiteX20463" y="connsiteY20463"/>
                </a:cxn>
                <a:cxn ang="0">
                  <a:pos x="connsiteX20464" y="connsiteY20464"/>
                </a:cxn>
                <a:cxn ang="0">
                  <a:pos x="connsiteX20465" y="connsiteY20465"/>
                </a:cxn>
                <a:cxn ang="0">
                  <a:pos x="connsiteX20466" y="connsiteY20466"/>
                </a:cxn>
                <a:cxn ang="0">
                  <a:pos x="connsiteX20467" y="connsiteY20467"/>
                </a:cxn>
                <a:cxn ang="0">
                  <a:pos x="connsiteX20468" y="connsiteY20468"/>
                </a:cxn>
                <a:cxn ang="0">
                  <a:pos x="connsiteX20469" y="connsiteY20469"/>
                </a:cxn>
                <a:cxn ang="0">
                  <a:pos x="connsiteX20470" y="connsiteY20470"/>
                </a:cxn>
                <a:cxn ang="0">
                  <a:pos x="connsiteX20471" y="connsiteY20471"/>
                </a:cxn>
                <a:cxn ang="0">
                  <a:pos x="connsiteX20472" y="connsiteY20472"/>
                </a:cxn>
                <a:cxn ang="0">
                  <a:pos x="connsiteX20473" y="connsiteY20473"/>
                </a:cxn>
                <a:cxn ang="0">
                  <a:pos x="connsiteX20474" y="connsiteY20474"/>
                </a:cxn>
                <a:cxn ang="0">
                  <a:pos x="connsiteX20475" y="connsiteY20475"/>
                </a:cxn>
                <a:cxn ang="0">
                  <a:pos x="connsiteX20476" y="connsiteY20476"/>
                </a:cxn>
                <a:cxn ang="0">
                  <a:pos x="connsiteX20477" y="connsiteY20477"/>
                </a:cxn>
                <a:cxn ang="0">
                  <a:pos x="connsiteX20478" y="connsiteY20478"/>
                </a:cxn>
                <a:cxn ang="0">
                  <a:pos x="connsiteX20479" y="connsiteY20479"/>
                </a:cxn>
                <a:cxn ang="0">
                  <a:pos x="connsiteX20480" y="connsiteY20480"/>
                </a:cxn>
                <a:cxn ang="0">
                  <a:pos x="connsiteX20481" y="connsiteY20481"/>
                </a:cxn>
                <a:cxn ang="0">
                  <a:pos x="connsiteX20482" y="connsiteY20482"/>
                </a:cxn>
                <a:cxn ang="0">
                  <a:pos x="connsiteX20483" y="connsiteY20483"/>
                </a:cxn>
                <a:cxn ang="0">
                  <a:pos x="connsiteX20484" y="connsiteY20484"/>
                </a:cxn>
                <a:cxn ang="0">
                  <a:pos x="connsiteX20485" y="connsiteY20485"/>
                </a:cxn>
                <a:cxn ang="0">
                  <a:pos x="connsiteX20486" y="connsiteY20486"/>
                </a:cxn>
                <a:cxn ang="0">
                  <a:pos x="connsiteX20487" y="connsiteY20487"/>
                </a:cxn>
                <a:cxn ang="0">
                  <a:pos x="connsiteX20488" y="connsiteY20488"/>
                </a:cxn>
                <a:cxn ang="0">
                  <a:pos x="connsiteX20489" y="connsiteY20489"/>
                </a:cxn>
                <a:cxn ang="0">
                  <a:pos x="connsiteX20490" y="connsiteY20490"/>
                </a:cxn>
                <a:cxn ang="0">
                  <a:pos x="connsiteX20491" y="connsiteY20491"/>
                </a:cxn>
                <a:cxn ang="0">
                  <a:pos x="connsiteX20492" y="connsiteY20492"/>
                </a:cxn>
                <a:cxn ang="0">
                  <a:pos x="connsiteX20493" y="connsiteY20493"/>
                </a:cxn>
                <a:cxn ang="0">
                  <a:pos x="connsiteX20494" y="connsiteY20494"/>
                </a:cxn>
                <a:cxn ang="0">
                  <a:pos x="connsiteX20495" y="connsiteY20495"/>
                </a:cxn>
                <a:cxn ang="0">
                  <a:pos x="connsiteX20496" y="connsiteY20496"/>
                </a:cxn>
                <a:cxn ang="0">
                  <a:pos x="connsiteX20497" y="connsiteY20497"/>
                </a:cxn>
                <a:cxn ang="0">
                  <a:pos x="connsiteX20498" y="connsiteY20498"/>
                </a:cxn>
                <a:cxn ang="0">
                  <a:pos x="connsiteX20499" y="connsiteY20499"/>
                </a:cxn>
                <a:cxn ang="0">
                  <a:pos x="connsiteX20500" y="connsiteY20500"/>
                </a:cxn>
                <a:cxn ang="0">
                  <a:pos x="connsiteX20501" y="connsiteY20501"/>
                </a:cxn>
                <a:cxn ang="0">
                  <a:pos x="connsiteX20502" y="connsiteY20502"/>
                </a:cxn>
                <a:cxn ang="0">
                  <a:pos x="connsiteX20503" y="connsiteY20503"/>
                </a:cxn>
                <a:cxn ang="0">
                  <a:pos x="connsiteX20504" y="connsiteY20504"/>
                </a:cxn>
                <a:cxn ang="0">
                  <a:pos x="connsiteX20505" y="connsiteY20505"/>
                </a:cxn>
                <a:cxn ang="0">
                  <a:pos x="connsiteX20506" y="connsiteY20506"/>
                </a:cxn>
                <a:cxn ang="0">
                  <a:pos x="connsiteX20507" y="connsiteY20507"/>
                </a:cxn>
                <a:cxn ang="0">
                  <a:pos x="connsiteX20508" y="connsiteY20508"/>
                </a:cxn>
                <a:cxn ang="0">
                  <a:pos x="connsiteX20509" y="connsiteY20509"/>
                </a:cxn>
                <a:cxn ang="0">
                  <a:pos x="connsiteX20510" y="connsiteY20510"/>
                </a:cxn>
                <a:cxn ang="0">
                  <a:pos x="connsiteX20511" y="connsiteY20511"/>
                </a:cxn>
                <a:cxn ang="0">
                  <a:pos x="connsiteX20512" y="connsiteY20512"/>
                </a:cxn>
                <a:cxn ang="0">
                  <a:pos x="connsiteX20513" y="connsiteY20513"/>
                </a:cxn>
                <a:cxn ang="0">
                  <a:pos x="connsiteX20514" y="connsiteY20514"/>
                </a:cxn>
                <a:cxn ang="0">
                  <a:pos x="connsiteX20515" y="connsiteY20515"/>
                </a:cxn>
                <a:cxn ang="0">
                  <a:pos x="connsiteX20516" y="connsiteY20516"/>
                </a:cxn>
                <a:cxn ang="0">
                  <a:pos x="connsiteX20517" y="connsiteY20517"/>
                </a:cxn>
                <a:cxn ang="0">
                  <a:pos x="connsiteX20518" y="connsiteY20518"/>
                </a:cxn>
                <a:cxn ang="0">
                  <a:pos x="connsiteX20519" y="connsiteY20519"/>
                </a:cxn>
                <a:cxn ang="0">
                  <a:pos x="connsiteX20520" y="connsiteY20520"/>
                </a:cxn>
                <a:cxn ang="0">
                  <a:pos x="connsiteX20521" y="connsiteY20521"/>
                </a:cxn>
                <a:cxn ang="0">
                  <a:pos x="connsiteX20522" y="connsiteY20522"/>
                </a:cxn>
                <a:cxn ang="0">
                  <a:pos x="connsiteX20523" y="connsiteY20523"/>
                </a:cxn>
                <a:cxn ang="0">
                  <a:pos x="connsiteX20524" y="connsiteY20524"/>
                </a:cxn>
                <a:cxn ang="0">
                  <a:pos x="connsiteX20525" y="connsiteY20525"/>
                </a:cxn>
                <a:cxn ang="0">
                  <a:pos x="connsiteX20526" y="connsiteY20526"/>
                </a:cxn>
                <a:cxn ang="0">
                  <a:pos x="connsiteX20527" y="connsiteY20527"/>
                </a:cxn>
                <a:cxn ang="0">
                  <a:pos x="connsiteX20528" y="connsiteY20528"/>
                </a:cxn>
                <a:cxn ang="0">
                  <a:pos x="connsiteX20529" y="connsiteY20529"/>
                </a:cxn>
                <a:cxn ang="0">
                  <a:pos x="connsiteX20530" y="connsiteY20530"/>
                </a:cxn>
                <a:cxn ang="0">
                  <a:pos x="connsiteX20531" y="connsiteY20531"/>
                </a:cxn>
                <a:cxn ang="0">
                  <a:pos x="connsiteX20532" y="connsiteY20532"/>
                </a:cxn>
                <a:cxn ang="0">
                  <a:pos x="connsiteX20533" y="connsiteY20533"/>
                </a:cxn>
                <a:cxn ang="0">
                  <a:pos x="connsiteX20534" y="connsiteY20534"/>
                </a:cxn>
                <a:cxn ang="0">
                  <a:pos x="connsiteX20535" y="connsiteY20535"/>
                </a:cxn>
                <a:cxn ang="0">
                  <a:pos x="connsiteX20536" y="connsiteY20536"/>
                </a:cxn>
                <a:cxn ang="0">
                  <a:pos x="connsiteX20537" y="connsiteY20537"/>
                </a:cxn>
                <a:cxn ang="0">
                  <a:pos x="connsiteX20538" y="connsiteY20538"/>
                </a:cxn>
                <a:cxn ang="0">
                  <a:pos x="connsiteX20539" y="connsiteY20539"/>
                </a:cxn>
                <a:cxn ang="0">
                  <a:pos x="connsiteX20540" y="connsiteY20540"/>
                </a:cxn>
                <a:cxn ang="0">
                  <a:pos x="connsiteX20541" y="connsiteY20541"/>
                </a:cxn>
                <a:cxn ang="0">
                  <a:pos x="connsiteX20542" y="connsiteY20542"/>
                </a:cxn>
                <a:cxn ang="0">
                  <a:pos x="connsiteX20543" y="connsiteY20543"/>
                </a:cxn>
                <a:cxn ang="0">
                  <a:pos x="connsiteX20544" y="connsiteY20544"/>
                </a:cxn>
                <a:cxn ang="0">
                  <a:pos x="connsiteX20545" y="connsiteY20545"/>
                </a:cxn>
                <a:cxn ang="0">
                  <a:pos x="connsiteX20546" y="connsiteY20546"/>
                </a:cxn>
                <a:cxn ang="0">
                  <a:pos x="connsiteX20547" y="connsiteY20547"/>
                </a:cxn>
                <a:cxn ang="0">
                  <a:pos x="connsiteX20548" y="connsiteY20548"/>
                </a:cxn>
                <a:cxn ang="0">
                  <a:pos x="connsiteX20549" y="connsiteY20549"/>
                </a:cxn>
                <a:cxn ang="0">
                  <a:pos x="connsiteX20550" y="connsiteY20550"/>
                </a:cxn>
                <a:cxn ang="0">
                  <a:pos x="connsiteX20551" y="connsiteY20551"/>
                </a:cxn>
                <a:cxn ang="0">
                  <a:pos x="connsiteX20552" y="connsiteY20552"/>
                </a:cxn>
                <a:cxn ang="0">
                  <a:pos x="connsiteX20553" y="connsiteY20553"/>
                </a:cxn>
                <a:cxn ang="0">
                  <a:pos x="connsiteX20554" y="connsiteY20554"/>
                </a:cxn>
                <a:cxn ang="0">
                  <a:pos x="connsiteX20555" y="connsiteY20555"/>
                </a:cxn>
                <a:cxn ang="0">
                  <a:pos x="connsiteX20556" y="connsiteY20556"/>
                </a:cxn>
                <a:cxn ang="0">
                  <a:pos x="connsiteX20557" y="connsiteY20557"/>
                </a:cxn>
                <a:cxn ang="0">
                  <a:pos x="connsiteX20558" y="connsiteY20558"/>
                </a:cxn>
                <a:cxn ang="0">
                  <a:pos x="connsiteX20559" y="connsiteY20559"/>
                </a:cxn>
                <a:cxn ang="0">
                  <a:pos x="connsiteX20560" y="connsiteY20560"/>
                </a:cxn>
                <a:cxn ang="0">
                  <a:pos x="connsiteX20561" y="connsiteY20561"/>
                </a:cxn>
                <a:cxn ang="0">
                  <a:pos x="connsiteX20562" y="connsiteY20562"/>
                </a:cxn>
                <a:cxn ang="0">
                  <a:pos x="connsiteX20563" y="connsiteY20563"/>
                </a:cxn>
                <a:cxn ang="0">
                  <a:pos x="connsiteX20564" y="connsiteY20564"/>
                </a:cxn>
                <a:cxn ang="0">
                  <a:pos x="connsiteX20565" y="connsiteY20565"/>
                </a:cxn>
                <a:cxn ang="0">
                  <a:pos x="connsiteX20566" y="connsiteY20566"/>
                </a:cxn>
                <a:cxn ang="0">
                  <a:pos x="connsiteX20567" y="connsiteY20567"/>
                </a:cxn>
                <a:cxn ang="0">
                  <a:pos x="connsiteX20568" y="connsiteY20568"/>
                </a:cxn>
                <a:cxn ang="0">
                  <a:pos x="connsiteX20569" y="connsiteY20569"/>
                </a:cxn>
                <a:cxn ang="0">
                  <a:pos x="connsiteX20570" y="connsiteY20570"/>
                </a:cxn>
                <a:cxn ang="0">
                  <a:pos x="connsiteX20571" y="connsiteY20571"/>
                </a:cxn>
                <a:cxn ang="0">
                  <a:pos x="connsiteX20572" y="connsiteY20572"/>
                </a:cxn>
                <a:cxn ang="0">
                  <a:pos x="connsiteX20573" y="connsiteY20573"/>
                </a:cxn>
                <a:cxn ang="0">
                  <a:pos x="connsiteX20574" y="connsiteY20574"/>
                </a:cxn>
                <a:cxn ang="0">
                  <a:pos x="connsiteX20575" y="connsiteY20575"/>
                </a:cxn>
                <a:cxn ang="0">
                  <a:pos x="connsiteX20576" y="connsiteY20576"/>
                </a:cxn>
                <a:cxn ang="0">
                  <a:pos x="connsiteX20577" y="connsiteY20577"/>
                </a:cxn>
                <a:cxn ang="0">
                  <a:pos x="connsiteX20578" y="connsiteY20578"/>
                </a:cxn>
                <a:cxn ang="0">
                  <a:pos x="connsiteX20579" y="connsiteY20579"/>
                </a:cxn>
                <a:cxn ang="0">
                  <a:pos x="connsiteX20580" y="connsiteY20580"/>
                </a:cxn>
                <a:cxn ang="0">
                  <a:pos x="connsiteX20581" y="connsiteY20581"/>
                </a:cxn>
                <a:cxn ang="0">
                  <a:pos x="connsiteX20582" y="connsiteY20582"/>
                </a:cxn>
                <a:cxn ang="0">
                  <a:pos x="connsiteX20583" y="connsiteY20583"/>
                </a:cxn>
                <a:cxn ang="0">
                  <a:pos x="connsiteX20584" y="connsiteY20584"/>
                </a:cxn>
                <a:cxn ang="0">
                  <a:pos x="connsiteX20585" y="connsiteY20585"/>
                </a:cxn>
                <a:cxn ang="0">
                  <a:pos x="connsiteX20586" y="connsiteY20586"/>
                </a:cxn>
                <a:cxn ang="0">
                  <a:pos x="connsiteX20587" y="connsiteY20587"/>
                </a:cxn>
                <a:cxn ang="0">
                  <a:pos x="connsiteX20588" y="connsiteY20588"/>
                </a:cxn>
                <a:cxn ang="0">
                  <a:pos x="connsiteX20589" y="connsiteY20589"/>
                </a:cxn>
                <a:cxn ang="0">
                  <a:pos x="connsiteX20590" y="connsiteY20590"/>
                </a:cxn>
                <a:cxn ang="0">
                  <a:pos x="connsiteX20591" y="connsiteY20591"/>
                </a:cxn>
                <a:cxn ang="0">
                  <a:pos x="connsiteX20592" y="connsiteY20592"/>
                </a:cxn>
                <a:cxn ang="0">
                  <a:pos x="connsiteX20593" y="connsiteY20593"/>
                </a:cxn>
                <a:cxn ang="0">
                  <a:pos x="connsiteX20594" y="connsiteY20594"/>
                </a:cxn>
                <a:cxn ang="0">
                  <a:pos x="connsiteX20595" y="connsiteY20595"/>
                </a:cxn>
                <a:cxn ang="0">
                  <a:pos x="connsiteX20596" y="connsiteY20596"/>
                </a:cxn>
                <a:cxn ang="0">
                  <a:pos x="connsiteX20597" y="connsiteY20597"/>
                </a:cxn>
                <a:cxn ang="0">
                  <a:pos x="connsiteX20598" y="connsiteY20598"/>
                </a:cxn>
                <a:cxn ang="0">
                  <a:pos x="connsiteX20599" y="connsiteY20599"/>
                </a:cxn>
                <a:cxn ang="0">
                  <a:pos x="connsiteX20600" y="connsiteY20600"/>
                </a:cxn>
                <a:cxn ang="0">
                  <a:pos x="connsiteX20601" y="connsiteY20601"/>
                </a:cxn>
                <a:cxn ang="0">
                  <a:pos x="connsiteX20602" y="connsiteY20602"/>
                </a:cxn>
                <a:cxn ang="0">
                  <a:pos x="connsiteX20603" y="connsiteY20603"/>
                </a:cxn>
                <a:cxn ang="0">
                  <a:pos x="connsiteX20604" y="connsiteY20604"/>
                </a:cxn>
                <a:cxn ang="0">
                  <a:pos x="connsiteX20605" y="connsiteY20605"/>
                </a:cxn>
                <a:cxn ang="0">
                  <a:pos x="connsiteX20606" y="connsiteY20606"/>
                </a:cxn>
                <a:cxn ang="0">
                  <a:pos x="connsiteX20607" y="connsiteY20607"/>
                </a:cxn>
                <a:cxn ang="0">
                  <a:pos x="connsiteX20608" y="connsiteY20608"/>
                </a:cxn>
                <a:cxn ang="0">
                  <a:pos x="connsiteX20609" y="connsiteY20609"/>
                </a:cxn>
                <a:cxn ang="0">
                  <a:pos x="connsiteX20610" y="connsiteY20610"/>
                </a:cxn>
                <a:cxn ang="0">
                  <a:pos x="connsiteX20611" y="connsiteY20611"/>
                </a:cxn>
                <a:cxn ang="0">
                  <a:pos x="connsiteX20612" y="connsiteY20612"/>
                </a:cxn>
                <a:cxn ang="0">
                  <a:pos x="connsiteX20613" y="connsiteY20613"/>
                </a:cxn>
                <a:cxn ang="0">
                  <a:pos x="connsiteX20614" y="connsiteY20614"/>
                </a:cxn>
                <a:cxn ang="0">
                  <a:pos x="connsiteX20615" y="connsiteY20615"/>
                </a:cxn>
                <a:cxn ang="0">
                  <a:pos x="connsiteX20616" y="connsiteY20616"/>
                </a:cxn>
                <a:cxn ang="0">
                  <a:pos x="connsiteX20617" y="connsiteY20617"/>
                </a:cxn>
                <a:cxn ang="0">
                  <a:pos x="connsiteX20618" y="connsiteY20618"/>
                </a:cxn>
                <a:cxn ang="0">
                  <a:pos x="connsiteX20619" y="connsiteY20619"/>
                </a:cxn>
                <a:cxn ang="0">
                  <a:pos x="connsiteX20620" y="connsiteY20620"/>
                </a:cxn>
                <a:cxn ang="0">
                  <a:pos x="connsiteX20621" y="connsiteY20621"/>
                </a:cxn>
                <a:cxn ang="0">
                  <a:pos x="connsiteX20622" y="connsiteY20622"/>
                </a:cxn>
                <a:cxn ang="0">
                  <a:pos x="connsiteX20623" y="connsiteY20623"/>
                </a:cxn>
                <a:cxn ang="0">
                  <a:pos x="connsiteX20624" y="connsiteY20624"/>
                </a:cxn>
                <a:cxn ang="0">
                  <a:pos x="connsiteX20625" y="connsiteY20625"/>
                </a:cxn>
                <a:cxn ang="0">
                  <a:pos x="connsiteX20626" y="connsiteY20626"/>
                </a:cxn>
                <a:cxn ang="0">
                  <a:pos x="connsiteX20627" y="connsiteY20627"/>
                </a:cxn>
                <a:cxn ang="0">
                  <a:pos x="connsiteX20628" y="connsiteY20628"/>
                </a:cxn>
                <a:cxn ang="0">
                  <a:pos x="connsiteX20629" y="connsiteY20629"/>
                </a:cxn>
                <a:cxn ang="0">
                  <a:pos x="connsiteX20630" y="connsiteY20630"/>
                </a:cxn>
                <a:cxn ang="0">
                  <a:pos x="connsiteX20631" y="connsiteY20631"/>
                </a:cxn>
                <a:cxn ang="0">
                  <a:pos x="connsiteX20632" y="connsiteY20632"/>
                </a:cxn>
                <a:cxn ang="0">
                  <a:pos x="connsiteX20633" y="connsiteY20633"/>
                </a:cxn>
                <a:cxn ang="0">
                  <a:pos x="connsiteX20634" y="connsiteY20634"/>
                </a:cxn>
                <a:cxn ang="0">
                  <a:pos x="connsiteX20635" y="connsiteY20635"/>
                </a:cxn>
                <a:cxn ang="0">
                  <a:pos x="connsiteX20636" y="connsiteY20636"/>
                </a:cxn>
                <a:cxn ang="0">
                  <a:pos x="connsiteX20637" y="connsiteY20637"/>
                </a:cxn>
                <a:cxn ang="0">
                  <a:pos x="connsiteX20638" y="connsiteY20638"/>
                </a:cxn>
                <a:cxn ang="0">
                  <a:pos x="connsiteX20639" y="connsiteY20639"/>
                </a:cxn>
                <a:cxn ang="0">
                  <a:pos x="connsiteX20640" y="connsiteY20640"/>
                </a:cxn>
                <a:cxn ang="0">
                  <a:pos x="connsiteX20641" y="connsiteY20641"/>
                </a:cxn>
                <a:cxn ang="0">
                  <a:pos x="connsiteX20642" y="connsiteY20642"/>
                </a:cxn>
                <a:cxn ang="0">
                  <a:pos x="connsiteX20643" y="connsiteY20643"/>
                </a:cxn>
                <a:cxn ang="0">
                  <a:pos x="connsiteX20644" y="connsiteY20644"/>
                </a:cxn>
                <a:cxn ang="0">
                  <a:pos x="connsiteX20645" y="connsiteY20645"/>
                </a:cxn>
                <a:cxn ang="0">
                  <a:pos x="connsiteX20646" y="connsiteY20646"/>
                </a:cxn>
                <a:cxn ang="0">
                  <a:pos x="connsiteX20647" y="connsiteY20647"/>
                </a:cxn>
                <a:cxn ang="0">
                  <a:pos x="connsiteX20648" y="connsiteY20648"/>
                </a:cxn>
                <a:cxn ang="0">
                  <a:pos x="connsiteX20649" y="connsiteY20649"/>
                </a:cxn>
                <a:cxn ang="0">
                  <a:pos x="connsiteX20650" y="connsiteY20650"/>
                </a:cxn>
                <a:cxn ang="0">
                  <a:pos x="connsiteX20651" y="connsiteY20651"/>
                </a:cxn>
                <a:cxn ang="0">
                  <a:pos x="connsiteX20652" y="connsiteY20652"/>
                </a:cxn>
                <a:cxn ang="0">
                  <a:pos x="connsiteX20653" y="connsiteY20653"/>
                </a:cxn>
                <a:cxn ang="0">
                  <a:pos x="connsiteX20654" y="connsiteY20654"/>
                </a:cxn>
                <a:cxn ang="0">
                  <a:pos x="connsiteX20655" y="connsiteY20655"/>
                </a:cxn>
                <a:cxn ang="0">
                  <a:pos x="connsiteX20656" y="connsiteY20656"/>
                </a:cxn>
                <a:cxn ang="0">
                  <a:pos x="connsiteX20657" y="connsiteY20657"/>
                </a:cxn>
                <a:cxn ang="0">
                  <a:pos x="connsiteX20658" y="connsiteY20658"/>
                </a:cxn>
                <a:cxn ang="0">
                  <a:pos x="connsiteX20659" y="connsiteY20659"/>
                </a:cxn>
                <a:cxn ang="0">
                  <a:pos x="connsiteX20660" y="connsiteY20660"/>
                </a:cxn>
                <a:cxn ang="0">
                  <a:pos x="connsiteX20661" y="connsiteY20661"/>
                </a:cxn>
                <a:cxn ang="0">
                  <a:pos x="connsiteX20662" y="connsiteY20662"/>
                </a:cxn>
                <a:cxn ang="0">
                  <a:pos x="connsiteX20663" y="connsiteY20663"/>
                </a:cxn>
                <a:cxn ang="0">
                  <a:pos x="connsiteX20664" y="connsiteY20664"/>
                </a:cxn>
                <a:cxn ang="0">
                  <a:pos x="connsiteX20665" y="connsiteY20665"/>
                </a:cxn>
                <a:cxn ang="0">
                  <a:pos x="connsiteX20666" y="connsiteY20666"/>
                </a:cxn>
                <a:cxn ang="0">
                  <a:pos x="connsiteX20667" y="connsiteY20667"/>
                </a:cxn>
                <a:cxn ang="0">
                  <a:pos x="connsiteX20668" y="connsiteY20668"/>
                </a:cxn>
                <a:cxn ang="0">
                  <a:pos x="connsiteX20669" y="connsiteY20669"/>
                </a:cxn>
                <a:cxn ang="0">
                  <a:pos x="connsiteX20670" y="connsiteY20670"/>
                </a:cxn>
                <a:cxn ang="0">
                  <a:pos x="connsiteX20671" y="connsiteY20671"/>
                </a:cxn>
                <a:cxn ang="0">
                  <a:pos x="connsiteX20672" y="connsiteY20672"/>
                </a:cxn>
                <a:cxn ang="0">
                  <a:pos x="connsiteX20673" y="connsiteY20673"/>
                </a:cxn>
                <a:cxn ang="0">
                  <a:pos x="connsiteX20674" y="connsiteY20674"/>
                </a:cxn>
                <a:cxn ang="0">
                  <a:pos x="connsiteX20675" y="connsiteY20675"/>
                </a:cxn>
                <a:cxn ang="0">
                  <a:pos x="connsiteX20676" y="connsiteY20676"/>
                </a:cxn>
                <a:cxn ang="0">
                  <a:pos x="connsiteX20677" y="connsiteY20677"/>
                </a:cxn>
                <a:cxn ang="0">
                  <a:pos x="connsiteX20678" y="connsiteY20678"/>
                </a:cxn>
                <a:cxn ang="0">
                  <a:pos x="connsiteX20679" y="connsiteY20679"/>
                </a:cxn>
                <a:cxn ang="0">
                  <a:pos x="connsiteX20680" y="connsiteY20680"/>
                </a:cxn>
                <a:cxn ang="0">
                  <a:pos x="connsiteX20681" y="connsiteY20681"/>
                </a:cxn>
                <a:cxn ang="0">
                  <a:pos x="connsiteX20682" y="connsiteY20682"/>
                </a:cxn>
                <a:cxn ang="0">
                  <a:pos x="connsiteX20683" y="connsiteY20683"/>
                </a:cxn>
                <a:cxn ang="0">
                  <a:pos x="connsiteX20684" y="connsiteY20684"/>
                </a:cxn>
                <a:cxn ang="0">
                  <a:pos x="connsiteX20685" y="connsiteY20685"/>
                </a:cxn>
                <a:cxn ang="0">
                  <a:pos x="connsiteX20686" y="connsiteY20686"/>
                </a:cxn>
                <a:cxn ang="0">
                  <a:pos x="connsiteX20687" y="connsiteY20687"/>
                </a:cxn>
                <a:cxn ang="0">
                  <a:pos x="connsiteX20688" y="connsiteY20688"/>
                </a:cxn>
                <a:cxn ang="0">
                  <a:pos x="connsiteX20689" y="connsiteY20689"/>
                </a:cxn>
                <a:cxn ang="0">
                  <a:pos x="connsiteX20690" y="connsiteY20690"/>
                </a:cxn>
                <a:cxn ang="0">
                  <a:pos x="connsiteX20691" y="connsiteY20691"/>
                </a:cxn>
                <a:cxn ang="0">
                  <a:pos x="connsiteX20692" y="connsiteY20692"/>
                </a:cxn>
                <a:cxn ang="0">
                  <a:pos x="connsiteX20693" y="connsiteY20693"/>
                </a:cxn>
                <a:cxn ang="0">
                  <a:pos x="connsiteX20694" y="connsiteY20694"/>
                </a:cxn>
                <a:cxn ang="0">
                  <a:pos x="connsiteX20695" y="connsiteY20695"/>
                </a:cxn>
                <a:cxn ang="0">
                  <a:pos x="connsiteX20696" y="connsiteY20696"/>
                </a:cxn>
                <a:cxn ang="0">
                  <a:pos x="connsiteX20697" y="connsiteY20697"/>
                </a:cxn>
                <a:cxn ang="0">
                  <a:pos x="connsiteX20698" y="connsiteY20698"/>
                </a:cxn>
                <a:cxn ang="0">
                  <a:pos x="connsiteX20699" y="connsiteY20699"/>
                </a:cxn>
                <a:cxn ang="0">
                  <a:pos x="connsiteX20700" y="connsiteY20700"/>
                </a:cxn>
                <a:cxn ang="0">
                  <a:pos x="connsiteX20701" y="connsiteY20701"/>
                </a:cxn>
                <a:cxn ang="0">
                  <a:pos x="connsiteX20702" y="connsiteY20702"/>
                </a:cxn>
                <a:cxn ang="0">
                  <a:pos x="connsiteX20703" y="connsiteY20703"/>
                </a:cxn>
                <a:cxn ang="0">
                  <a:pos x="connsiteX20704" y="connsiteY20704"/>
                </a:cxn>
                <a:cxn ang="0">
                  <a:pos x="connsiteX20705" y="connsiteY20705"/>
                </a:cxn>
                <a:cxn ang="0">
                  <a:pos x="connsiteX20706" y="connsiteY20706"/>
                </a:cxn>
                <a:cxn ang="0">
                  <a:pos x="connsiteX20707" y="connsiteY20707"/>
                </a:cxn>
                <a:cxn ang="0">
                  <a:pos x="connsiteX20708" y="connsiteY20708"/>
                </a:cxn>
                <a:cxn ang="0">
                  <a:pos x="connsiteX20709" y="connsiteY20709"/>
                </a:cxn>
                <a:cxn ang="0">
                  <a:pos x="connsiteX20710" y="connsiteY20710"/>
                </a:cxn>
                <a:cxn ang="0">
                  <a:pos x="connsiteX20711" y="connsiteY20711"/>
                </a:cxn>
                <a:cxn ang="0">
                  <a:pos x="connsiteX20712" y="connsiteY20712"/>
                </a:cxn>
                <a:cxn ang="0">
                  <a:pos x="connsiteX20713" y="connsiteY20713"/>
                </a:cxn>
                <a:cxn ang="0">
                  <a:pos x="connsiteX20714" y="connsiteY20714"/>
                </a:cxn>
                <a:cxn ang="0">
                  <a:pos x="connsiteX20715" y="connsiteY20715"/>
                </a:cxn>
                <a:cxn ang="0">
                  <a:pos x="connsiteX20716" y="connsiteY20716"/>
                </a:cxn>
                <a:cxn ang="0">
                  <a:pos x="connsiteX20717" y="connsiteY20717"/>
                </a:cxn>
                <a:cxn ang="0">
                  <a:pos x="connsiteX20718" y="connsiteY20718"/>
                </a:cxn>
                <a:cxn ang="0">
                  <a:pos x="connsiteX20719" y="connsiteY20719"/>
                </a:cxn>
                <a:cxn ang="0">
                  <a:pos x="connsiteX20720" y="connsiteY20720"/>
                </a:cxn>
                <a:cxn ang="0">
                  <a:pos x="connsiteX20721" y="connsiteY20721"/>
                </a:cxn>
                <a:cxn ang="0">
                  <a:pos x="connsiteX20722" y="connsiteY20722"/>
                </a:cxn>
                <a:cxn ang="0">
                  <a:pos x="connsiteX20723" y="connsiteY20723"/>
                </a:cxn>
                <a:cxn ang="0">
                  <a:pos x="connsiteX20724" y="connsiteY20724"/>
                </a:cxn>
                <a:cxn ang="0">
                  <a:pos x="connsiteX20725" y="connsiteY20725"/>
                </a:cxn>
                <a:cxn ang="0">
                  <a:pos x="connsiteX20726" y="connsiteY20726"/>
                </a:cxn>
                <a:cxn ang="0">
                  <a:pos x="connsiteX20727" y="connsiteY20727"/>
                </a:cxn>
                <a:cxn ang="0">
                  <a:pos x="connsiteX20728" y="connsiteY20728"/>
                </a:cxn>
                <a:cxn ang="0">
                  <a:pos x="connsiteX20729" y="connsiteY20729"/>
                </a:cxn>
                <a:cxn ang="0">
                  <a:pos x="connsiteX20730" y="connsiteY20730"/>
                </a:cxn>
                <a:cxn ang="0">
                  <a:pos x="connsiteX20731" y="connsiteY20731"/>
                </a:cxn>
                <a:cxn ang="0">
                  <a:pos x="connsiteX20732" y="connsiteY20732"/>
                </a:cxn>
                <a:cxn ang="0">
                  <a:pos x="connsiteX20733" y="connsiteY20733"/>
                </a:cxn>
                <a:cxn ang="0">
                  <a:pos x="connsiteX20734" y="connsiteY20734"/>
                </a:cxn>
                <a:cxn ang="0">
                  <a:pos x="connsiteX20735" y="connsiteY20735"/>
                </a:cxn>
                <a:cxn ang="0">
                  <a:pos x="connsiteX20736" y="connsiteY20736"/>
                </a:cxn>
                <a:cxn ang="0">
                  <a:pos x="connsiteX20737" y="connsiteY20737"/>
                </a:cxn>
                <a:cxn ang="0">
                  <a:pos x="connsiteX20738" y="connsiteY20738"/>
                </a:cxn>
                <a:cxn ang="0">
                  <a:pos x="connsiteX20739" y="connsiteY20739"/>
                </a:cxn>
                <a:cxn ang="0">
                  <a:pos x="connsiteX20740" y="connsiteY20740"/>
                </a:cxn>
                <a:cxn ang="0">
                  <a:pos x="connsiteX20741" y="connsiteY20741"/>
                </a:cxn>
                <a:cxn ang="0">
                  <a:pos x="connsiteX20742" y="connsiteY20742"/>
                </a:cxn>
                <a:cxn ang="0">
                  <a:pos x="connsiteX20743" y="connsiteY20743"/>
                </a:cxn>
                <a:cxn ang="0">
                  <a:pos x="connsiteX20744" y="connsiteY20744"/>
                </a:cxn>
                <a:cxn ang="0">
                  <a:pos x="connsiteX20745" y="connsiteY20745"/>
                </a:cxn>
                <a:cxn ang="0">
                  <a:pos x="connsiteX20746" y="connsiteY20746"/>
                </a:cxn>
                <a:cxn ang="0">
                  <a:pos x="connsiteX20747" y="connsiteY20747"/>
                </a:cxn>
                <a:cxn ang="0">
                  <a:pos x="connsiteX20748" y="connsiteY20748"/>
                </a:cxn>
                <a:cxn ang="0">
                  <a:pos x="connsiteX20749" y="connsiteY20749"/>
                </a:cxn>
                <a:cxn ang="0">
                  <a:pos x="connsiteX20750" y="connsiteY20750"/>
                </a:cxn>
                <a:cxn ang="0">
                  <a:pos x="connsiteX20751" y="connsiteY20751"/>
                </a:cxn>
                <a:cxn ang="0">
                  <a:pos x="connsiteX20752" y="connsiteY20752"/>
                </a:cxn>
                <a:cxn ang="0">
                  <a:pos x="connsiteX20753" y="connsiteY20753"/>
                </a:cxn>
                <a:cxn ang="0">
                  <a:pos x="connsiteX20754" y="connsiteY20754"/>
                </a:cxn>
                <a:cxn ang="0">
                  <a:pos x="connsiteX20755" y="connsiteY20755"/>
                </a:cxn>
                <a:cxn ang="0">
                  <a:pos x="connsiteX20756" y="connsiteY20756"/>
                </a:cxn>
                <a:cxn ang="0">
                  <a:pos x="connsiteX20757" y="connsiteY20757"/>
                </a:cxn>
                <a:cxn ang="0">
                  <a:pos x="connsiteX20758" y="connsiteY20758"/>
                </a:cxn>
                <a:cxn ang="0">
                  <a:pos x="connsiteX20759" y="connsiteY20759"/>
                </a:cxn>
                <a:cxn ang="0">
                  <a:pos x="connsiteX20760" y="connsiteY20760"/>
                </a:cxn>
                <a:cxn ang="0">
                  <a:pos x="connsiteX20761" y="connsiteY20761"/>
                </a:cxn>
                <a:cxn ang="0">
                  <a:pos x="connsiteX20762" y="connsiteY20762"/>
                </a:cxn>
                <a:cxn ang="0">
                  <a:pos x="connsiteX20763" y="connsiteY20763"/>
                </a:cxn>
                <a:cxn ang="0">
                  <a:pos x="connsiteX20764" y="connsiteY20764"/>
                </a:cxn>
                <a:cxn ang="0">
                  <a:pos x="connsiteX20765" y="connsiteY20765"/>
                </a:cxn>
                <a:cxn ang="0">
                  <a:pos x="connsiteX20766" y="connsiteY20766"/>
                </a:cxn>
                <a:cxn ang="0">
                  <a:pos x="connsiteX20767" y="connsiteY20767"/>
                </a:cxn>
                <a:cxn ang="0">
                  <a:pos x="connsiteX20768" y="connsiteY20768"/>
                </a:cxn>
                <a:cxn ang="0">
                  <a:pos x="connsiteX20769" y="connsiteY20769"/>
                </a:cxn>
                <a:cxn ang="0">
                  <a:pos x="connsiteX20770" y="connsiteY20770"/>
                </a:cxn>
                <a:cxn ang="0">
                  <a:pos x="connsiteX20771" y="connsiteY20771"/>
                </a:cxn>
                <a:cxn ang="0">
                  <a:pos x="connsiteX20772" y="connsiteY20772"/>
                </a:cxn>
                <a:cxn ang="0">
                  <a:pos x="connsiteX20773" y="connsiteY20773"/>
                </a:cxn>
                <a:cxn ang="0">
                  <a:pos x="connsiteX20774" y="connsiteY20774"/>
                </a:cxn>
                <a:cxn ang="0">
                  <a:pos x="connsiteX20775" y="connsiteY20775"/>
                </a:cxn>
                <a:cxn ang="0">
                  <a:pos x="connsiteX20776" y="connsiteY20776"/>
                </a:cxn>
                <a:cxn ang="0">
                  <a:pos x="connsiteX20777" y="connsiteY20777"/>
                </a:cxn>
                <a:cxn ang="0">
                  <a:pos x="connsiteX20778" y="connsiteY20778"/>
                </a:cxn>
                <a:cxn ang="0">
                  <a:pos x="connsiteX20779" y="connsiteY20779"/>
                </a:cxn>
                <a:cxn ang="0">
                  <a:pos x="connsiteX20780" y="connsiteY20780"/>
                </a:cxn>
                <a:cxn ang="0">
                  <a:pos x="connsiteX20781" y="connsiteY20781"/>
                </a:cxn>
                <a:cxn ang="0">
                  <a:pos x="connsiteX20782" y="connsiteY20782"/>
                </a:cxn>
                <a:cxn ang="0">
                  <a:pos x="connsiteX20783" y="connsiteY20783"/>
                </a:cxn>
                <a:cxn ang="0">
                  <a:pos x="connsiteX20784" y="connsiteY20784"/>
                </a:cxn>
                <a:cxn ang="0">
                  <a:pos x="connsiteX20785" y="connsiteY20785"/>
                </a:cxn>
                <a:cxn ang="0">
                  <a:pos x="connsiteX20786" y="connsiteY20786"/>
                </a:cxn>
                <a:cxn ang="0">
                  <a:pos x="connsiteX20787" y="connsiteY20787"/>
                </a:cxn>
                <a:cxn ang="0">
                  <a:pos x="connsiteX20788" y="connsiteY20788"/>
                </a:cxn>
                <a:cxn ang="0">
                  <a:pos x="connsiteX20789" y="connsiteY20789"/>
                </a:cxn>
                <a:cxn ang="0">
                  <a:pos x="connsiteX20790" y="connsiteY20790"/>
                </a:cxn>
                <a:cxn ang="0">
                  <a:pos x="connsiteX20791" y="connsiteY20791"/>
                </a:cxn>
                <a:cxn ang="0">
                  <a:pos x="connsiteX20792" y="connsiteY20792"/>
                </a:cxn>
                <a:cxn ang="0">
                  <a:pos x="connsiteX20793" y="connsiteY20793"/>
                </a:cxn>
                <a:cxn ang="0">
                  <a:pos x="connsiteX20794" y="connsiteY20794"/>
                </a:cxn>
                <a:cxn ang="0">
                  <a:pos x="connsiteX20795" y="connsiteY20795"/>
                </a:cxn>
                <a:cxn ang="0">
                  <a:pos x="connsiteX20796" y="connsiteY20796"/>
                </a:cxn>
                <a:cxn ang="0">
                  <a:pos x="connsiteX20797" y="connsiteY20797"/>
                </a:cxn>
                <a:cxn ang="0">
                  <a:pos x="connsiteX20798" y="connsiteY20798"/>
                </a:cxn>
                <a:cxn ang="0">
                  <a:pos x="connsiteX20799" y="connsiteY20799"/>
                </a:cxn>
                <a:cxn ang="0">
                  <a:pos x="connsiteX20800" y="connsiteY20800"/>
                </a:cxn>
                <a:cxn ang="0">
                  <a:pos x="connsiteX20801" y="connsiteY20801"/>
                </a:cxn>
                <a:cxn ang="0">
                  <a:pos x="connsiteX20802" y="connsiteY20802"/>
                </a:cxn>
                <a:cxn ang="0">
                  <a:pos x="connsiteX20803" y="connsiteY20803"/>
                </a:cxn>
                <a:cxn ang="0">
                  <a:pos x="connsiteX20804" y="connsiteY20804"/>
                </a:cxn>
                <a:cxn ang="0">
                  <a:pos x="connsiteX20805" y="connsiteY20805"/>
                </a:cxn>
                <a:cxn ang="0">
                  <a:pos x="connsiteX20806" y="connsiteY20806"/>
                </a:cxn>
                <a:cxn ang="0">
                  <a:pos x="connsiteX20807" y="connsiteY20807"/>
                </a:cxn>
                <a:cxn ang="0">
                  <a:pos x="connsiteX20808" y="connsiteY20808"/>
                </a:cxn>
                <a:cxn ang="0">
                  <a:pos x="connsiteX20809" y="connsiteY20809"/>
                </a:cxn>
                <a:cxn ang="0">
                  <a:pos x="connsiteX20810" y="connsiteY20810"/>
                </a:cxn>
                <a:cxn ang="0">
                  <a:pos x="connsiteX20811" y="connsiteY20811"/>
                </a:cxn>
                <a:cxn ang="0">
                  <a:pos x="connsiteX20812" y="connsiteY20812"/>
                </a:cxn>
                <a:cxn ang="0">
                  <a:pos x="connsiteX20813" y="connsiteY20813"/>
                </a:cxn>
                <a:cxn ang="0">
                  <a:pos x="connsiteX20814" y="connsiteY20814"/>
                </a:cxn>
                <a:cxn ang="0">
                  <a:pos x="connsiteX20815" y="connsiteY20815"/>
                </a:cxn>
                <a:cxn ang="0">
                  <a:pos x="connsiteX20816" y="connsiteY20816"/>
                </a:cxn>
                <a:cxn ang="0">
                  <a:pos x="connsiteX20817" y="connsiteY20817"/>
                </a:cxn>
                <a:cxn ang="0">
                  <a:pos x="connsiteX20818" y="connsiteY20818"/>
                </a:cxn>
                <a:cxn ang="0">
                  <a:pos x="connsiteX20819" y="connsiteY20819"/>
                </a:cxn>
                <a:cxn ang="0">
                  <a:pos x="connsiteX20820" y="connsiteY20820"/>
                </a:cxn>
                <a:cxn ang="0">
                  <a:pos x="connsiteX20821" y="connsiteY20821"/>
                </a:cxn>
                <a:cxn ang="0">
                  <a:pos x="connsiteX20822" y="connsiteY20822"/>
                </a:cxn>
                <a:cxn ang="0">
                  <a:pos x="connsiteX20823" y="connsiteY20823"/>
                </a:cxn>
                <a:cxn ang="0">
                  <a:pos x="connsiteX20824" y="connsiteY20824"/>
                </a:cxn>
                <a:cxn ang="0">
                  <a:pos x="connsiteX20825" y="connsiteY20825"/>
                </a:cxn>
                <a:cxn ang="0">
                  <a:pos x="connsiteX20826" y="connsiteY20826"/>
                </a:cxn>
                <a:cxn ang="0">
                  <a:pos x="connsiteX20827" y="connsiteY20827"/>
                </a:cxn>
                <a:cxn ang="0">
                  <a:pos x="connsiteX20828" y="connsiteY20828"/>
                </a:cxn>
                <a:cxn ang="0">
                  <a:pos x="connsiteX20829" y="connsiteY20829"/>
                </a:cxn>
                <a:cxn ang="0">
                  <a:pos x="connsiteX20830" y="connsiteY20830"/>
                </a:cxn>
                <a:cxn ang="0">
                  <a:pos x="connsiteX20831" y="connsiteY20831"/>
                </a:cxn>
                <a:cxn ang="0">
                  <a:pos x="connsiteX20832" y="connsiteY20832"/>
                </a:cxn>
                <a:cxn ang="0">
                  <a:pos x="connsiteX20833" y="connsiteY20833"/>
                </a:cxn>
                <a:cxn ang="0">
                  <a:pos x="connsiteX20834" y="connsiteY20834"/>
                </a:cxn>
                <a:cxn ang="0">
                  <a:pos x="connsiteX20835" y="connsiteY20835"/>
                </a:cxn>
                <a:cxn ang="0">
                  <a:pos x="connsiteX20836" y="connsiteY20836"/>
                </a:cxn>
                <a:cxn ang="0">
                  <a:pos x="connsiteX20837" y="connsiteY20837"/>
                </a:cxn>
                <a:cxn ang="0">
                  <a:pos x="connsiteX20838" y="connsiteY20838"/>
                </a:cxn>
                <a:cxn ang="0">
                  <a:pos x="connsiteX20839" y="connsiteY20839"/>
                </a:cxn>
                <a:cxn ang="0">
                  <a:pos x="connsiteX20840" y="connsiteY20840"/>
                </a:cxn>
                <a:cxn ang="0">
                  <a:pos x="connsiteX20841" y="connsiteY20841"/>
                </a:cxn>
                <a:cxn ang="0">
                  <a:pos x="connsiteX20842" y="connsiteY20842"/>
                </a:cxn>
                <a:cxn ang="0">
                  <a:pos x="connsiteX20843" y="connsiteY20843"/>
                </a:cxn>
                <a:cxn ang="0">
                  <a:pos x="connsiteX20844" y="connsiteY20844"/>
                </a:cxn>
                <a:cxn ang="0">
                  <a:pos x="connsiteX20845" y="connsiteY20845"/>
                </a:cxn>
                <a:cxn ang="0">
                  <a:pos x="connsiteX20846" y="connsiteY20846"/>
                </a:cxn>
                <a:cxn ang="0">
                  <a:pos x="connsiteX20847" y="connsiteY20847"/>
                </a:cxn>
                <a:cxn ang="0">
                  <a:pos x="connsiteX20848" y="connsiteY20848"/>
                </a:cxn>
                <a:cxn ang="0">
                  <a:pos x="connsiteX20849" y="connsiteY20849"/>
                </a:cxn>
                <a:cxn ang="0">
                  <a:pos x="connsiteX20850" y="connsiteY20850"/>
                </a:cxn>
                <a:cxn ang="0">
                  <a:pos x="connsiteX20851" y="connsiteY20851"/>
                </a:cxn>
                <a:cxn ang="0">
                  <a:pos x="connsiteX20852" y="connsiteY20852"/>
                </a:cxn>
                <a:cxn ang="0">
                  <a:pos x="connsiteX20853" y="connsiteY20853"/>
                </a:cxn>
                <a:cxn ang="0">
                  <a:pos x="connsiteX20854" y="connsiteY20854"/>
                </a:cxn>
                <a:cxn ang="0">
                  <a:pos x="connsiteX20855" y="connsiteY20855"/>
                </a:cxn>
                <a:cxn ang="0">
                  <a:pos x="connsiteX20856" y="connsiteY20856"/>
                </a:cxn>
                <a:cxn ang="0">
                  <a:pos x="connsiteX20857" y="connsiteY20857"/>
                </a:cxn>
                <a:cxn ang="0">
                  <a:pos x="connsiteX20858" y="connsiteY20858"/>
                </a:cxn>
                <a:cxn ang="0">
                  <a:pos x="connsiteX20859" y="connsiteY20859"/>
                </a:cxn>
                <a:cxn ang="0">
                  <a:pos x="connsiteX20860" y="connsiteY20860"/>
                </a:cxn>
                <a:cxn ang="0">
                  <a:pos x="connsiteX20861" y="connsiteY20861"/>
                </a:cxn>
                <a:cxn ang="0">
                  <a:pos x="connsiteX20862" y="connsiteY20862"/>
                </a:cxn>
                <a:cxn ang="0">
                  <a:pos x="connsiteX20863" y="connsiteY20863"/>
                </a:cxn>
                <a:cxn ang="0">
                  <a:pos x="connsiteX20864" y="connsiteY20864"/>
                </a:cxn>
                <a:cxn ang="0">
                  <a:pos x="connsiteX20865" y="connsiteY20865"/>
                </a:cxn>
                <a:cxn ang="0">
                  <a:pos x="connsiteX20866" y="connsiteY20866"/>
                </a:cxn>
                <a:cxn ang="0">
                  <a:pos x="connsiteX20867" y="connsiteY20867"/>
                </a:cxn>
                <a:cxn ang="0">
                  <a:pos x="connsiteX20868" y="connsiteY20868"/>
                </a:cxn>
                <a:cxn ang="0">
                  <a:pos x="connsiteX20869" y="connsiteY20869"/>
                </a:cxn>
                <a:cxn ang="0">
                  <a:pos x="connsiteX20870" y="connsiteY20870"/>
                </a:cxn>
                <a:cxn ang="0">
                  <a:pos x="connsiteX20871" y="connsiteY20871"/>
                </a:cxn>
                <a:cxn ang="0">
                  <a:pos x="connsiteX20872" y="connsiteY20872"/>
                </a:cxn>
                <a:cxn ang="0">
                  <a:pos x="connsiteX20873" y="connsiteY20873"/>
                </a:cxn>
                <a:cxn ang="0">
                  <a:pos x="connsiteX20874" y="connsiteY20874"/>
                </a:cxn>
                <a:cxn ang="0">
                  <a:pos x="connsiteX20875" y="connsiteY20875"/>
                </a:cxn>
                <a:cxn ang="0">
                  <a:pos x="connsiteX20876" y="connsiteY20876"/>
                </a:cxn>
                <a:cxn ang="0">
                  <a:pos x="connsiteX20877" y="connsiteY20877"/>
                </a:cxn>
                <a:cxn ang="0">
                  <a:pos x="connsiteX20878" y="connsiteY20878"/>
                </a:cxn>
                <a:cxn ang="0">
                  <a:pos x="connsiteX20879" y="connsiteY20879"/>
                </a:cxn>
                <a:cxn ang="0">
                  <a:pos x="connsiteX20880" y="connsiteY20880"/>
                </a:cxn>
                <a:cxn ang="0">
                  <a:pos x="connsiteX20881" y="connsiteY20881"/>
                </a:cxn>
                <a:cxn ang="0">
                  <a:pos x="connsiteX20882" y="connsiteY20882"/>
                </a:cxn>
                <a:cxn ang="0">
                  <a:pos x="connsiteX20883" y="connsiteY20883"/>
                </a:cxn>
                <a:cxn ang="0">
                  <a:pos x="connsiteX20884" y="connsiteY20884"/>
                </a:cxn>
                <a:cxn ang="0">
                  <a:pos x="connsiteX20885" y="connsiteY20885"/>
                </a:cxn>
                <a:cxn ang="0">
                  <a:pos x="connsiteX20886" y="connsiteY20886"/>
                </a:cxn>
                <a:cxn ang="0">
                  <a:pos x="connsiteX20887" y="connsiteY20887"/>
                </a:cxn>
                <a:cxn ang="0">
                  <a:pos x="connsiteX20888" y="connsiteY20888"/>
                </a:cxn>
                <a:cxn ang="0">
                  <a:pos x="connsiteX20889" y="connsiteY20889"/>
                </a:cxn>
                <a:cxn ang="0">
                  <a:pos x="connsiteX20890" y="connsiteY20890"/>
                </a:cxn>
                <a:cxn ang="0">
                  <a:pos x="connsiteX20891" y="connsiteY20891"/>
                </a:cxn>
                <a:cxn ang="0">
                  <a:pos x="connsiteX20892" y="connsiteY20892"/>
                </a:cxn>
                <a:cxn ang="0">
                  <a:pos x="connsiteX20893" y="connsiteY20893"/>
                </a:cxn>
                <a:cxn ang="0">
                  <a:pos x="connsiteX20894" y="connsiteY20894"/>
                </a:cxn>
                <a:cxn ang="0">
                  <a:pos x="connsiteX20895" y="connsiteY20895"/>
                </a:cxn>
                <a:cxn ang="0">
                  <a:pos x="connsiteX20896" y="connsiteY20896"/>
                </a:cxn>
                <a:cxn ang="0">
                  <a:pos x="connsiteX20897" y="connsiteY20897"/>
                </a:cxn>
                <a:cxn ang="0">
                  <a:pos x="connsiteX20898" y="connsiteY20898"/>
                </a:cxn>
                <a:cxn ang="0">
                  <a:pos x="connsiteX20899" y="connsiteY20899"/>
                </a:cxn>
                <a:cxn ang="0">
                  <a:pos x="connsiteX20900" y="connsiteY20900"/>
                </a:cxn>
                <a:cxn ang="0">
                  <a:pos x="connsiteX20901" y="connsiteY20901"/>
                </a:cxn>
                <a:cxn ang="0">
                  <a:pos x="connsiteX20902" y="connsiteY20902"/>
                </a:cxn>
                <a:cxn ang="0">
                  <a:pos x="connsiteX20903" y="connsiteY20903"/>
                </a:cxn>
                <a:cxn ang="0">
                  <a:pos x="connsiteX20904" y="connsiteY20904"/>
                </a:cxn>
                <a:cxn ang="0">
                  <a:pos x="connsiteX20905" y="connsiteY20905"/>
                </a:cxn>
                <a:cxn ang="0">
                  <a:pos x="connsiteX20906" y="connsiteY20906"/>
                </a:cxn>
                <a:cxn ang="0">
                  <a:pos x="connsiteX20907" y="connsiteY20907"/>
                </a:cxn>
                <a:cxn ang="0">
                  <a:pos x="connsiteX20908" y="connsiteY20908"/>
                </a:cxn>
                <a:cxn ang="0">
                  <a:pos x="connsiteX20909" y="connsiteY20909"/>
                </a:cxn>
                <a:cxn ang="0">
                  <a:pos x="connsiteX20910" y="connsiteY20910"/>
                </a:cxn>
                <a:cxn ang="0">
                  <a:pos x="connsiteX20911" y="connsiteY20911"/>
                </a:cxn>
                <a:cxn ang="0">
                  <a:pos x="connsiteX20912" y="connsiteY20912"/>
                </a:cxn>
                <a:cxn ang="0">
                  <a:pos x="connsiteX20913" y="connsiteY20913"/>
                </a:cxn>
                <a:cxn ang="0">
                  <a:pos x="connsiteX20914" y="connsiteY20914"/>
                </a:cxn>
                <a:cxn ang="0">
                  <a:pos x="connsiteX20915" y="connsiteY20915"/>
                </a:cxn>
                <a:cxn ang="0">
                  <a:pos x="connsiteX20916" y="connsiteY20916"/>
                </a:cxn>
                <a:cxn ang="0">
                  <a:pos x="connsiteX20917" y="connsiteY20917"/>
                </a:cxn>
                <a:cxn ang="0">
                  <a:pos x="connsiteX20918" y="connsiteY20918"/>
                </a:cxn>
                <a:cxn ang="0">
                  <a:pos x="connsiteX20919" y="connsiteY20919"/>
                </a:cxn>
                <a:cxn ang="0">
                  <a:pos x="connsiteX20920" y="connsiteY20920"/>
                </a:cxn>
                <a:cxn ang="0">
                  <a:pos x="connsiteX20921" y="connsiteY20921"/>
                </a:cxn>
                <a:cxn ang="0">
                  <a:pos x="connsiteX20922" y="connsiteY20922"/>
                </a:cxn>
                <a:cxn ang="0">
                  <a:pos x="connsiteX20923" y="connsiteY20923"/>
                </a:cxn>
                <a:cxn ang="0">
                  <a:pos x="connsiteX20924" y="connsiteY20924"/>
                </a:cxn>
                <a:cxn ang="0">
                  <a:pos x="connsiteX20925" y="connsiteY20925"/>
                </a:cxn>
                <a:cxn ang="0">
                  <a:pos x="connsiteX20926" y="connsiteY20926"/>
                </a:cxn>
                <a:cxn ang="0">
                  <a:pos x="connsiteX20927" y="connsiteY20927"/>
                </a:cxn>
                <a:cxn ang="0">
                  <a:pos x="connsiteX20928" y="connsiteY20928"/>
                </a:cxn>
                <a:cxn ang="0">
                  <a:pos x="connsiteX20929" y="connsiteY20929"/>
                </a:cxn>
                <a:cxn ang="0">
                  <a:pos x="connsiteX20930" y="connsiteY20930"/>
                </a:cxn>
                <a:cxn ang="0">
                  <a:pos x="connsiteX20931" y="connsiteY20931"/>
                </a:cxn>
                <a:cxn ang="0">
                  <a:pos x="connsiteX20932" y="connsiteY20932"/>
                </a:cxn>
                <a:cxn ang="0">
                  <a:pos x="connsiteX20933" y="connsiteY20933"/>
                </a:cxn>
                <a:cxn ang="0">
                  <a:pos x="connsiteX20934" y="connsiteY20934"/>
                </a:cxn>
                <a:cxn ang="0">
                  <a:pos x="connsiteX20935" y="connsiteY20935"/>
                </a:cxn>
                <a:cxn ang="0">
                  <a:pos x="connsiteX20936" y="connsiteY20936"/>
                </a:cxn>
                <a:cxn ang="0">
                  <a:pos x="connsiteX20937" y="connsiteY20937"/>
                </a:cxn>
                <a:cxn ang="0">
                  <a:pos x="connsiteX20938" y="connsiteY20938"/>
                </a:cxn>
                <a:cxn ang="0">
                  <a:pos x="connsiteX20939" y="connsiteY20939"/>
                </a:cxn>
              </a:cxnLst>
              <a:rect l="l" t="t" r="r" b="b"/>
              <a:pathLst>
                <a:path w="6552172" h="6415289">
                  <a:moveTo>
                    <a:pt x="6551565" y="6398227"/>
                  </a:moveTo>
                  <a:cubicBezTo>
                    <a:pt x="6537443" y="6394410"/>
                    <a:pt x="6532483" y="6378190"/>
                    <a:pt x="6547685" y="6376409"/>
                  </a:cubicBezTo>
                  <a:cubicBezTo>
                    <a:pt x="6548957" y="6376219"/>
                    <a:pt x="6550292" y="6376219"/>
                    <a:pt x="6551565" y="6376409"/>
                  </a:cubicBezTo>
                  <a:lnTo>
                    <a:pt x="6551565" y="6300081"/>
                  </a:lnTo>
                  <a:cubicBezTo>
                    <a:pt x="6551374" y="6299648"/>
                    <a:pt x="6551246" y="6299197"/>
                    <a:pt x="6551119" y="6298745"/>
                  </a:cubicBezTo>
                  <a:cubicBezTo>
                    <a:pt x="6548321" y="6289522"/>
                    <a:pt x="6548957" y="6283225"/>
                    <a:pt x="6551565" y="6282017"/>
                  </a:cubicBezTo>
                  <a:lnTo>
                    <a:pt x="6551565" y="6278391"/>
                  </a:lnTo>
                  <a:cubicBezTo>
                    <a:pt x="6549402" y="6278391"/>
                    <a:pt x="6545713" y="6275846"/>
                    <a:pt x="6542469" y="6270822"/>
                  </a:cubicBezTo>
                  <a:cubicBezTo>
                    <a:pt x="6538398" y="6265447"/>
                    <a:pt x="6533119" y="6261090"/>
                    <a:pt x="6527075" y="6258100"/>
                  </a:cubicBezTo>
                  <a:cubicBezTo>
                    <a:pt x="6520842" y="6254939"/>
                    <a:pt x="6515181" y="6250620"/>
                    <a:pt x="6510538" y="6245379"/>
                  </a:cubicBezTo>
                  <a:cubicBezTo>
                    <a:pt x="6502778" y="6235392"/>
                    <a:pt x="6493873" y="6235011"/>
                    <a:pt x="6494700" y="6244679"/>
                  </a:cubicBezTo>
                  <a:cubicBezTo>
                    <a:pt x="6496226" y="6264207"/>
                    <a:pt x="6490247" y="6270822"/>
                    <a:pt x="6487576" y="6252566"/>
                  </a:cubicBezTo>
                  <a:cubicBezTo>
                    <a:pt x="6485668" y="6239463"/>
                    <a:pt x="6487576" y="6235520"/>
                    <a:pt x="6495145" y="6233484"/>
                  </a:cubicBezTo>
                  <a:cubicBezTo>
                    <a:pt x="6502714" y="6231449"/>
                    <a:pt x="6525549" y="6240354"/>
                    <a:pt x="6525549" y="6246206"/>
                  </a:cubicBezTo>
                  <a:cubicBezTo>
                    <a:pt x="6525549" y="6248686"/>
                    <a:pt x="6530638" y="6252884"/>
                    <a:pt x="6536935" y="6255492"/>
                  </a:cubicBezTo>
                  <a:cubicBezTo>
                    <a:pt x="6544886" y="6258927"/>
                    <a:pt x="6547112" y="6261090"/>
                    <a:pt x="6544250" y="6262871"/>
                  </a:cubicBezTo>
                  <a:cubicBezTo>
                    <a:pt x="6541387" y="6264652"/>
                    <a:pt x="6541833" y="6266305"/>
                    <a:pt x="6546794" y="6269231"/>
                  </a:cubicBezTo>
                  <a:cubicBezTo>
                    <a:pt x="6548575" y="6270160"/>
                    <a:pt x="6550165" y="6271343"/>
                    <a:pt x="6551565" y="6272730"/>
                  </a:cubicBezTo>
                  <a:lnTo>
                    <a:pt x="6551565" y="6162817"/>
                  </a:lnTo>
                  <a:cubicBezTo>
                    <a:pt x="6547621" y="6159763"/>
                    <a:pt x="6547748" y="6158746"/>
                    <a:pt x="6551565" y="6154739"/>
                  </a:cubicBezTo>
                  <a:lnTo>
                    <a:pt x="6551565" y="6143417"/>
                  </a:lnTo>
                  <a:cubicBezTo>
                    <a:pt x="6548002" y="6141267"/>
                    <a:pt x="6544186" y="6139581"/>
                    <a:pt x="6540243" y="6138391"/>
                  </a:cubicBezTo>
                  <a:cubicBezTo>
                    <a:pt x="6529493" y="6134829"/>
                    <a:pt x="6526631" y="6126433"/>
                    <a:pt x="6535599" y="6124652"/>
                  </a:cubicBezTo>
                  <a:cubicBezTo>
                    <a:pt x="6538589" y="6124080"/>
                    <a:pt x="6541006" y="6125161"/>
                    <a:pt x="6541006" y="6127006"/>
                  </a:cubicBezTo>
                  <a:cubicBezTo>
                    <a:pt x="6541006" y="6128850"/>
                    <a:pt x="6544505" y="6130377"/>
                    <a:pt x="6548766" y="6130377"/>
                  </a:cubicBezTo>
                  <a:cubicBezTo>
                    <a:pt x="6549720" y="6130307"/>
                    <a:pt x="6550611" y="6130307"/>
                    <a:pt x="6551565" y="6130377"/>
                  </a:cubicBezTo>
                  <a:lnTo>
                    <a:pt x="6551565" y="6121854"/>
                  </a:lnTo>
                  <a:cubicBezTo>
                    <a:pt x="6550674" y="6121097"/>
                    <a:pt x="6550611" y="6119774"/>
                    <a:pt x="6551374" y="6118896"/>
                  </a:cubicBezTo>
                  <a:cubicBezTo>
                    <a:pt x="6551437" y="6118813"/>
                    <a:pt x="6551501" y="6118743"/>
                    <a:pt x="6551565" y="6118673"/>
                  </a:cubicBezTo>
                  <a:lnTo>
                    <a:pt x="6551565" y="6110086"/>
                  </a:lnTo>
                  <a:cubicBezTo>
                    <a:pt x="6550738" y="6108598"/>
                    <a:pt x="6550292" y="6106900"/>
                    <a:pt x="6550356" y="6105189"/>
                  </a:cubicBezTo>
                  <a:cubicBezTo>
                    <a:pt x="6550292" y="6103700"/>
                    <a:pt x="6550738" y="6102231"/>
                    <a:pt x="6551565" y="6100990"/>
                  </a:cubicBezTo>
                  <a:lnTo>
                    <a:pt x="6551565" y="6002209"/>
                  </a:lnTo>
                  <a:cubicBezTo>
                    <a:pt x="6550356" y="6000237"/>
                    <a:pt x="6550356" y="5999092"/>
                    <a:pt x="6551565" y="5998647"/>
                  </a:cubicBezTo>
                  <a:lnTo>
                    <a:pt x="6551565" y="5938474"/>
                  </a:lnTo>
                  <a:cubicBezTo>
                    <a:pt x="6549148" y="5937965"/>
                    <a:pt x="6546731" y="5937393"/>
                    <a:pt x="6544122" y="5936630"/>
                  </a:cubicBezTo>
                  <a:cubicBezTo>
                    <a:pt x="6532101" y="5933131"/>
                    <a:pt x="6531401" y="5932305"/>
                    <a:pt x="6537190" y="5930269"/>
                  </a:cubicBezTo>
                  <a:cubicBezTo>
                    <a:pt x="6541006" y="5929277"/>
                    <a:pt x="6543741" y="5926027"/>
                    <a:pt x="6544122" y="5922127"/>
                  </a:cubicBezTo>
                  <a:cubicBezTo>
                    <a:pt x="6544122" y="5914176"/>
                    <a:pt x="6549020" y="5914876"/>
                    <a:pt x="6551565" y="5922127"/>
                  </a:cubicBezTo>
                  <a:lnTo>
                    <a:pt x="6551565" y="5853686"/>
                  </a:lnTo>
                  <a:cubicBezTo>
                    <a:pt x="6548893" y="5855340"/>
                    <a:pt x="6546540" y="5854195"/>
                    <a:pt x="6542723" y="5849615"/>
                  </a:cubicBezTo>
                  <a:cubicBezTo>
                    <a:pt x="6538907" y="5845035"/>
                    <a:pt x="6538144" y="5842428"/>
                    <a:pt x="6540561" y="5841601"/>
                  </a:cubicBezTo>
                  <a:cubicBezTo>
                    <a:pt x="6542723" y="5840539"/>
                    <a:pt x="6544122" y="5838350"/>
                    <a:pt x="6544122" y="5835940"/>
                  </a:cubicBezTo>
                  <a:cubicBezTo>
                    <a:pt x="6544122" y="5833459"/>
                    <a:pt x="6544949" y="5831487"/>
                    <a:pt x="6545904" y="5831487"/>
                  </a:cubicBezTo>
                  <a:cubicBezTo>
                    <a:pt x="6548193" y="5832098"/>
                    <a:pt x="6550229" y="5833491"/>
                    <a:pt x="6551565" y="5835431"/>
                  </a:cubicBezTo>
                  <a:lnTo>
                    <a:pt x="6551565" y="5801465"/>
                  </a:lnTo>
                  <a:cubicBezTo>
                    <a:pt x="6550102" y="5800981"/>
                    <a:pt x="6548702" y="5800269"/>
                    <a:pt x="6547430" y="5799365"/>
                  </a:cubicBezTo>
                  <a:cubicBezTo>
                    <a:pt x="6542469" y="5796249"/>
                    <a:pt x="6540306" y="5796503"/>
                    <a:pt x="6535536" y="5800956"/>
                  </a:cubicBezTo>
                  <a:lnTo>
                    <a:pt x="6535536" y="5800956"/>
                  </a:lnTo>
                  <a:cubicBezTo>
                    <a:pt x="6532737" y="5803729"/>
                    <a:pt x="6529175" y="5805574"/>
                    <a:pt x="6525295" y="5806235"/>
                  </a:cubicBezTo>
                  <a:cubicBezTo>
                    <a:pt x="6521733" y="5806235"/>
                    <a:pt x="6521669" y="5805726"/>
                    <a:pt x="6524977" y="5803563"/>
                  </a:cubicBezTo>
                  <a:cubicBezTo>
                    <a:pt x="6527521" y="5801477"/>
                    <a:pt x="6528666" y="5798189"/>
                    <a:pt x="6528093" y="5794977"/>
                  </a:cubicBezTo>
                  <a:cubicBezTo>
                    <a:pt x="6527266" y="5790079"/>
                    <a:pt x="6529048" y="5788997"/>
                    <a:pt x="6537953" y="5788616"/>
                  </a:cubicBezTo>
                  <a:cubicBezTo>
                    <a:pt x="6544949" y="5788616"/>
                    <a:pt x="6549338" y="5789824"/>
                    <a:pt x="6551565" y="5792814"/>
                  </a:cubicBezTo>
                  <a:lnTo>
                    <a:pt x="6551565" y="5752105"/>
                  </a:lnTo>
                  <a:cubicBezTo>
                    <a:pt x="6548193" y="5753225"/>
                    <a:pt x="6544441" y="5752017"/>
                    <a:pt x="6542341" y="5749116"/>
                  </a:cubicBezTo>
                  <a:cubicBezTo>
                    <a:pt x="6539543" y="5744472"/>
                    <a:pt x="6546731" y="5740338"/>
                    <a:pt x="6551565" y="5743137"/>
                  </a:cubicBezTo>
                  <a:lnTo>
                    <a:pt x="6551565" y="5601102"/>
                  </a:lnTo>
                  <a:cubicBezTo>
                    <a:pt x="6550420" y="5600542"/>
                    <a:pt x="6549465" y="5599690"/>
                    <a:pt x="6548766" y="5598621"/>
                  </a:cubicBezTo>
                  <a:cubicBezTo>
                    <a:pt x="6547748" y="5596904"/>
                    <a:pt x="6548257" y="5595505"/>
                    <a:pt x="6549975" y="5595505"/>
                  </a:cubicBezTo>
                  <a:cubicBezTo>
                    <a:pt x="6550547" y="5595517"/>
                    <a:pt x="6551055" y="5595644"/>
                    <a:pt x="6551565" y="5595886"/>
                  </a:cubicBezTo>
                  <a:lnTo>
                    <a:pt x="6551565" y="5315951"/>
                  </a:lnTo>
                  <a:cubicBezTo>
                    <a:pt x="6550547" y="5317414"/>
                    <a:pt x="6549402" y="5318623"/>
                    <a:pt x="6548766" y="5318623"/>
                  </a:cubicBezTo>
                  <a:cubicBezTo>
                    <a:pt x="6548130" y="5318623"/>
                    <a:pt x="6546731" y="5317223"/>
                    <a:pt x="6545649" y="5315442"/>
                  </a:cubicBezTo>
                  <a:cubicBezTo>
                    <a:pt x="6544567" y="5313661"/>
                    <a:pt x="6546031" y="5312326"/>
                    <a:pt x="6548766" y="5312326"/>
                  </a:cubicBezTo>
                  <a:cubicBezTo>
                    <a:pt x="6549784" y="5312256"/>
                    <a:pt x="6550738" y="5312548"/>
                    <a:pt x="6551565" y="5313152"/>
                  </a:cubicBezTo>
                  <a:lnTo>
                    <a:pt x="6551565" y="5230463"/>
                  </a:lnTo>
                  <a:cubicBezTo>
                    <a:pt x="6551565" y="5230463"/>
                    <a:pt x="6551565" y="5229891"/>
                    <a:pt x="6551565" y="5229446"/>
                  </a:cubicBezTo>
                  <a:lnTo>
                    <a:pt x="6551565" y="5095998"/>
                  </a:lnTo>
                  <a:lnTo>
                    <a:pt x="6547239" y="5093644"/>
                  </a:lnTo>
                  <a:cubicBezTo>
                    <a:pt x="6539861" y="5089383"/>
                    <a:pt x="6539797" y="5089128"/>
                    <a:pt x="6546221" y="5089065"/>
                  </a:cubicBezTo>
                  <a:cubicBezTo>
                    <a:pt x="6548002" y="5088899"/>
                    <a:pt x="6549784" y="5088899"/>
                    <a:pt x="6551565" y="5089065"/>
                  </a:cubicBezTo>
                  <a:lnTo>
                    <a:pt x="6551565" y="5057261"/>
                  </a:lnTo>
                  <a:lnTo>
                    <a:pt x="6549529" y="5055861"/>
                  </a:lnTo>
                  <a:cubicBezTo>
                    <a:pt x="6542341" y="5050328"/>
                    <a:pt x="6542787" y="5048801"/>
                    <a:pt x="6551565" y="5049882"/>
                  </a:cubicBezTo>
                  <a:lnTo>
                    <a:pt x="6551565" y="4884313"/>
                  </a:lnTo>
                  <a:cubicBezTo>
                    <a:pt x="6549975" y="4882093"/>
                    <a:pt x="6549975" y="4879091"/>
                    <a:pt x="6551565" y="4876871"/>
                  </a:cubicBezTo>
                  <a:lnTo>
                    <a:pt x="6551565" y="2638090"/>
                  </a:lnTo>
                  <a:cubicBezTo>
                    <a:pt x="6546603" y="2638090"/>
                    <a:pt x="6547048" y="2632429"/>
                    <a:pt x="6551565" y="2630012"/>
                  </a:cubicBezTo>
                  <a:lnTo>
                    <a:pt x="6551565" y="1608736"/>
                  </a:lnTo>
                  <a:cubicBezTo>
                    <a:pt x="6551183" y="1608978"/>
                    <a:pt x="6550802" y="1609110"/>
                    <a:pt x="6550356" y="1609118"/>
                  </a:cubicBezTo>
                  <a:cubicBezTo>
                    <a:pt x="6548702" y="1609153"/>
                    <a:pt x="6547303" y="1607815"/>
                    <a:pt x="6547239" y="1606129"/>
                  </a:cubicBezTo>
                  <a:cubicBezTo>
                    <a:pt x="6547239" y="1606129"/>
                    <a:pt x="6547239" y="1606129"/>
                    <a:pt x="6547239" y="1606128"/>
                  </a:cubicBezTo>
                  <a:cubicBezTo>
                    <a:pt x="6547494" y="1604112"/>
                    <a:pt x="6548638" y="1602315"/>
                    <a:pt x="6550356" y="1601230"/>
                  </a:cubicBezTo>
                  <a:cubicBezTo>
                    <a:pt x="6550674" y="1600976"/>
                    <a:pt x="6551119" y="1600863"/>
                    <a:pt x="6551565" y="1600912"/>
                  </a:cubicBezTo>
                  <a:lnTo>
                    <a:pt x="6551565" y="1594551"/>
                  </a:lnTo>
                  <a:cubicBezTo>
                    <a:pt x="6544186" y="1598686"/>
                    <a:pt x="6537698" y="1593470"/>
                    <a:pt x="6539988" y="1584692"/>
                  </a:cubicBezTo>
                  <a:cubicBezTo>
                    <a:pt x="6542278" y="1575915"/>
                    <a:pt x="6543359" y="1575978"/>
                    <a:pt x="6550356" y="1584692"/>
                  </a:cubicBezTo>
                  <a:cubicBezTo>
                    <a:pt x="6550865" y="1585328"/>
                    <a:pt x="6551119" y="1585837"/>
                    <a:pt x="6551565" y="1586410"/>
                  </a:cubicBezTo>
                  <a:lnTo>
                    <a:pt x="6551565" y="1035763"/>
                  </a:lnTo>
                  <a:cubicBezTo>
                    <a:pt x="6550229" y="1034491"/>
                    <a:pt x="6548957" y="1033131"/>
                    <a:pt x="6547811" y="1031692"/>
                  </a:cubicBezTo>
                  <a:cubicBezTo>
                    <a:pt x="6539416" y="1021896"/>
                    <a:pt x="6539225" y="1017571"/>
                    <a:pt x="6547239" y="1017571"/>
                  </a:cubicBezTo>
                  <a:cubicBezTo>
                    <a:pt x="6548702" y="1017496"/>
                    <a:pt x="6550102" y="1017496"/>
                    <a:pt x="6551565" y="1017571"/>
                  </a:cubicBezTo>
                  <a:lnTo>
                    <a:pt x="6551565" y="904032"/>
                  </a:lnTo>
                  <a:lnTo>
                    <a:pt x="6550038" y="905368"/>
                  </a:lnTo>
                  <a:cubicBezTo>
                    <a:pt x="6541642" y="912492"/>
                    <a:pt x="6536554" y="922033"/>
                    <a:pt x="6537317" y="928712"/>
                  </a:cubicBezTo>
                  <a:cubicBezTo>
                    <a:pt x="6538080" y="935391"/>
                    <a:pt x="6526122" y="932974"/>
                    <a:pt x="6524595" y="925850"/>
                  </a:cubicBezTo>
                  <a:cubicBezTo>
                    <a:pt x="6521669" y="914655"/>
                    <a:pt x="6541006" y="894046"/>
                    <a:pt x="6551628" y="896145"/>
                  </a:cubicBezTo>
                  <a:lnTo>
                    <a:pt x="6551628" y="720335"/>
                  </a:lnTo>
                  <a:cubicBezTo>
                    <a:pt x="6551055" y="719285"/>
                    <a:pt x="6551055" y="718013"/>
                    <a:pt x="6551628" y="716964"/>
                  </a:cubicBezTo>
                  <a:lnTo>
                    <a:pt x="6551628" y="689104"/>
                  </a:lnTo>
                  <a:cubicBezTo>
                    <a:pt x="6544758" y="691076"/>
                    <a:pt x="6544186" y="689676"/>
                    <a:pt x="6544186" y="684397"/>
                  </a:cubicBezTo>
                  <a:cubicBezTo>
                    <a:pt x="6544186" y="679117"/>
                    <a:pt x="6545776" y="678799"/>
                    <a:pt x="6550547" y="680072"/>
                  </a:cubicBezTo>
                  <a:lnTo>
                    <a:pt x="6551692" y="680072"/>
                  </a:lnTo>
                  <a:lnTo>
                    <a:pt x="6551692" y="585042"/>
                  </a:lnTo>
                  <a:cubicBezTo>
                    <a:pt x="6549975" y="590767"/>
                    <a:pt x="6546095" y="590894"/>
                    <a:pt x="6541069" y="584724"/>
                  </a:cubicBezTo>
                  <a:cubicBezTo>
                    <a:pt x="6537762" y="580717"/>
                    <a:pt x="6538080" y="577855"/>
                    <a:pt x="6542787" y="568250"/>
                  </a:cubicBezTo>
                  <a:cubicBezTo>
                    <a:pt x="6545649" y="562831"/>
                    <a:pt x="6547303" y="556871"/>
                    <a:pt x="6547685" y="550758"/>
                  </a:cubicBezTo>
                  <a:cubicBezTo>
                    <a:pt x="6547176" y="547069"/>
                    <a:pt x="6548384" y="545415"/>
                    <a:pt x="6550992" y="546306"/>
                  </a:cubicBezTo>
                  <a:cubicBezTo>
                    <a:pt x="6550992" y="546306"/>
                    <a:pt x="6551437" y="546687"/>
                    <a:pt x="6551692" y="546815"/>
                  </a:cubicBezTo>
                  <a:lnTo>
                    <a:pt x="6551692" y="513866"/>
                  </a:lnTo>
                  <a:lnTo>
                    <a:pt x="6551055" y="514629"/>
                  </a:lnTo>
                  <a:cubicBezTo>
                    <a:pt x="6546794" y="520990"/>
                    <a:pt x="6543550" y="521817"/>
                    <a:pt x="6540115" y="518319"/>
                  </a:cubicBezTo>
                  <a:cubicBezTo>
                    <a:pt x="6536680" y="514820"/>
                    <a:pt x="6537634" y="507823"/>
                    <a:pt x="6541006" y="507823"/>
                  </a:cubicBezTo>
                  <a:cubicBezTo>
                    <a:pt x="6545140" y="506062"/>
                    <a:pt x="6548766" y="503390"/>
                    <a:pt x="6551692" y="500000"/>
                  </a:cubicBezTo>
                  <a:lnTo>
                    <a:pt x="6551692" y="480918"/>
                  </a:lnTo>
                  <a:cubicBezTo>
                    <a:pt x="6551565" y="480523"/>
                    <a:pt x="6551565" y="480103"/>
                    <a:pt x="6551692" y="479709"/>
                  </a:cubicBezTo>
                  <a:lnTo>
                    <a:pt x="6551692" y="436202"/>
                  </a:lnTo>
                  <a:lnTo>
                    <a:pt x="6551246" y="436202"/>
                  </a:lnTo>
                  <a:cubicBezTo>
                    <a:pt x="6547430" y="435439"/>
                    <a:pt x="6544250" y="433149"/>
                    <a:pt x="6544314" y="431113"/>
                  </a:cubicBezTo>
                  <a:cubicBezTo>
                    <a:pt x="6545522" y="426864"/>
                    <a:pt x="6548130" y="423143"/>
                    <a:pt x="6551692" y="420554"/>
                  </a:cubicBezTo>
                  <a:lnTo>
                    <a:pt x="6551692" y="383217"/>
                  </a:lnTo>
                  <a:lnTo>
                    <a:pt x="6549656" y="382772"/>
                  </a:lnTo>
                  <a:cubicBezTo>
                    <a:pt x="6543296" y="381118"/>
                    <a:pt x="6542596" y="376920"/>
                    <a:pt x="6547558" y="373803"/>
                  </a:cubicBezTo>
                  <a:cubicBezTo>
                    <a:pt x="6552518" y="370686"/>
                    <a:pt x="6541197" y="360064"/>
                    <a:pt x="6529684" y="357838"/>
                  </a:cubicBezTo>
                  <a:lnTo>
                    <a:pt x="6519062" y="355866"/>
                  </a:lnTo>
                  <a:lnTo>
                    <a:pt x="6528920" y="349505"/>
                  </a:lnTo>
                  <a:cubicBezTo>
                    <a:pt x="6539988" y="342636"/>
                    <a:pt x="6547303" y="342508"/>
                    <a:pt x="6551692" y="349187"/>
                  </a:cubicBezTo>
                  <a:lnTo>
                    <a:pt x="6551692" y="335512"/>
                  </a:lnTo>
                  <a:cubicBezTo>
                    <a:pt x="6547748" y="337229"/>
                    <a:pt x="6547367" y="336148"/>
                    <a:pt x="6547367" y="331759"/>
                  </a:cubicBezTo>
                  <a:cubicBezTo>
                    <a:pt x="6547939" y="327892"/>
                    <a:pt x="6549465" y="324215"/>
                    <a:pt x="6551692" y="321009"/>
                  </a:cubicBezTo>
                  <a:lnTo>
                    <a:pt x="6551692" y="186671"/>
                  </a:lnTo>
                  <a:cubicBezTo>
                    <a:pt x="6546285" y="186671"/>
                    <a:pt x="6546285" y="182664"/>
                    <a:pt x="6551692" y="175603"/>
                  </a:cubicBezTo>
                  <a:lnTo>
                    <a:pt x="6551692" y="163772"/>
                  </a:lnTo>
                  <a:cubicBezTo>
                    <a:pt x="6549975" y="165935"/>
                    <a:pt x="6548002" y="167881"/>
                    <a:pt x="6545776" y="169561"/>
                  </a:cubicBezTo>
                  <a:cubicBezTo>
                    <a:pt x="6535281" y="178275"/>
                    <a:pt x="6528729" y="179547"/>
                    <a:pt x="6528729" y="172995"/>
                  </a:cubicBezTo>
                  <a:cubicBezTo>
                    <a:pt x="6528603" y="169783"/>
                    <a:pt x="6527966" y="166609"/>
                    <a:pt x="6526885" y="163582"/>
                  </a:cubicBezTo>
                  <a:cubicBezTo>
                    <a:pt x="6525676" y="160338"/>
                    <a:pt x="6526885" y="158620"/>
                    <a:pt x="6530002" y="158620"/>
                  </a:cubicBezTo>
                  <a:cubicBezTo>
                    <a:pt x="6532991" y="158353"/>
                    <a:pt x="6535217" y="155701"/>
                    <a:pt x="6534963" y="152686"/>
                  </a:cubicBezTo>
                  <a:cubicBezTo>
                    <a:pt x="6534963" y="152673"/>
                    <a:pt x="6534963" y="152654"/>
                    <a:pt x="6534963" y="152641"/>
                  </a:cubicBezTo>
                  <a:cubicBezTo>
                    <a:pt x="6535281" y="149028"/>
                    <a:pt x="6537825" y="146000"/>
                    <a:pt x="6541324" y="145072"/>
                  </a:cubicBezTo>
                  <a:cubicBezTo>
                    <a:pt x="6545776" y="143927"/>
                    <a:pt x="6547685" y="145072"/>
                    <a:pt x="6547685" y="148825"/>
                  </a:cubicBezTo>
                  <a:cubicBezTo>
                    <a:pt x="6547875" y="152240"/>
                    <a:pt x="6549211" y="155491"/>
                    <a:pt x="6551501" y="158048"/>
                  </a:cubicBezTo>
                  <a:lnTo>
                    <a:pt x="6552010" y="158684"/>
                  </a:lnTo>
                  <a:lnTo>
                    <a:pt x="6552010" y="103028"/>
                  </a:lnTo>
                  <a:cubicBezTo>
                    <a:pt x="6549084" y="100928"/>
                    <a:pt x="6549338" y="99147"/>
                    <a:pt x="6552010" y="93486"/>
                  </a:cubicBezTo>
                  <a:lnTo>
                    <a:pt x="6552010" y="57548"/>
                  </a:lnTo>
                  <a:cubicBezTo>
                    <a:pt x="6543741" y="58693"/>
                    <a:pt x="6538716" y="48453"/>
                    <a:pt x="6546667" y="36495"/>
                  </a:cubicBezTo>
                  <a:lnTo>
                    <a:pt x="6552010" y="28416"/>
                  </a:lnTo>
                  <a:lnTo>
                    <a:pt x="6552010" y="2401"/>
                  </a:lnTo>
                  <a:lnTo>
                    <a:pt x="6535154" y="2401"/>
                  </a:lnTo>
                  <a:cubicBezTo>
                    <a:pt x="6534772" y="6854"/>
                    <a:pt x="6533436" y="6726"/>
                    <a:pt x="6528793" y="4373"/>
                  </a:cubicBezTo>
                  <a:cubicBezTo>
                    <a:pt x="6527776" y="3845"/>
                    <a:pt x="6526822" y="3183"/>
                    <a:pt x="6525995" y="2401"/>
                  </a:cubicBezTo>
                  <a:lnTo>
                    <a:pt x="6511619" y="2401"/>
                  </a:lnTo>
                  <a:lnTo>
                    <a:pt x="6514609" y="8380"/>
                  </a:lnTo>
                  <a:cubicBezTo>
                    <a:pt x="6524022" y="27462"/>
                    <a:pt x="6523769" y="39738"/>
                    <a:pt x="6513528" y="53796"/>
                  </a:cubicBezTo>
                  <a:cubicBezTo>
                    <a:pt x="6510157" y="59514"/>
                    <a:pt x="6504177" y="63171"/>
                    <a:pt x="6497562" y="63528"/>
                  </a:cubicBezTo>
                  <a:cubicBezTo>
                    <a:pt x="6489102" y="63528"/>
                    <a:pt x="6488530" y="63019"/>
                    <a:pt x="6488530" y="51760"/>
                  </a:cubicBezTo>
                  <a:cubicBezTo>
                    <a:pt x="6488530" y="40502"/>
                    <a:pt x="6487512" y="39548"/>
                    <a:pt x="6480007" y="38085"/>
                  </a:cubicBezTo>
                  <a:cubicBezTo>
                    <a:pt x="6472501" y="36622"/>
                    <a:pt x="6469575" y="38530"/>
                    <a:pt x="6461433" y="47562"/>
                  </a:cubicBezTo>
                  <a:cubicBezTo>
                    <a:pt x="6453291" y="56594"/>
                    <a:pt x="6450557" y="57994"/>
                    <a:pt x="6446740" y="54813"/>
                  </a:cubicBezTo>
                  <a:cubicBezTo>
                    <a:pt x="6442923" y="51633"/>
                    <a:pt x="6443750" y="48834"/>
                    <a:pt x="6454437" y="35731"/>
                  </a:cubicBezTo>
                  <a:cubicBezTo>
                    <a:pt x="6459588" y="30286"/>
                    <a:pt x="6463914" y="24066"/>
                    <a:pt x="6467158" y="17285"/>
                  </a:cubicBezTo>
                  <a:cubicBezTo>
                    <a:pt x="6467158" y="15440"/>
                    <a:pt x="6462769" y="11561"/>
                    <a:pt x="6457362" y="8762"/>
                  </a:cubicBezTo>
                  <a:cubicBezTo>
                    <a:pt x="6453801" y="6866"/>
                    <a:pt x="6450366" y="4742"/>
                    <a:pt x="6447058" y="2401"/>
                  </a:cubicBezTo>
                  <a:lnTo>
                    <a:pt x="6417163" y="2401"/>
                  </a:lnTo>
                  <a:cubicBezTo>
                    <a:pt x="6412010" y="8762"/>
                    <a:pt x="6411756" y="8762"/>
                    <a:pt x="6409530" y="3164"/>
                  </a:cubicBezTo>
                  <a:cubicBezTo>
                    <a:pt x="6409530" y="2846"/>
                    <a:pt x="6409530" y="2592"/>
                    <a:pt x="6409530" y="2337"/>
                  </a:cubicBezTo>
                  <a:lnTo>
                    <a:pt x="6315391" y="2337"/>
                  </a:lnTo>
                  <a:lnTo>
                    <a:pt x="6315391" y="2337"/>
                  </a:lnTo>
                  <a:cubicBezTo>
                    <a:pt x="6315391" y="2974"/>
                    <a:pt x="6313292" y="4373"/>
                    <a:pt x="6310748" y="5391"/>
                  </a:cubicBezTo>
                  <a:cubicBezTo>
                    <a:pt x="6308204" y="6408"/>
                    <a:pt x="6306104" y="5772"/>
                    <a:pt x="6306104" y="4118"/>
                  </a:cubicBezTo>
                  <a:cubicBezTo>
                    <a:pt x="6306168" y="3336"/>
                    <a:pt x="6306550" y="2624"/>
                    <a:pt x="6307250" y="2210"/>
                  </a:cubicBezTo>
                  <a:lnTo>
                    <a:pt x="6300062" y="2210"/>
                  </a:lnTo>
                  <a:cubicBezTo>
                    <a:pt x="6298344" y="3476"/>
                    <a:pt x="6296246" y="4182"/>
                    <a:pt x="6294083" y="4246"/>
                  </a:cubicBezTo>
                  <a:cubicBezTo>
                    <a:pt x="6290776" y="4246"/>
                    <a:pt x="6289821" y="4246"/>
                    <a:pt x="6291220" y="2210"/>
                  </a:cubicBezTo>
                  <a:lnTo>
                    <a:pt x="6268258" y="2210"/>
                  </a:lnTo>
                  <a:cubicBezTo>
                    <a:pt x="6266987" y="3266"/>
                    <a:pt x="6265587" y="4246"/>
                    <a:pt x="6264187" y="5136"/>
                  </a:cubicBezTo>
                  <a:cubicBezTo>
                    <a:pt x="6259481" y="8189"/>
                    <a:pt x="6255664" y="12769"/>
                    <a:pt x="6255664" y="15313"/>
                  </a:cubicBezTo>
                  <a:cubicBezTo>
                    <a:pt x="6255664" y="17858"/>
                    <a:pt x="6254329" y="19957"/>
                    <a:pt x="6252611" y="19957"/>
                  </a:cubicBezTo>
                  <a:cubicBezTo>
                    <a:pt x="6249304" y="19957"/>
                    <a:pt x="6246251" y="8635"/>
                    <a:pt x="6246823" y="2210"/>
                  </a:cubicBezTo>
                  <a:lnTo>
                    <a:pt x="6191930" y="2210"/>
                  </a:lnTo>
                  <a:cubicBezTo>
                    <a:pt x="6193329" y="3432"/>
                    <a:pt x="6195110" y="4150"/>
                    <a:pt x="6196955" y="4246"/>
                  </a:cubicBezTo>
                  <a:cubicBezTo>
                    <a:pt x="6200389" y="4246"/>
                    <a:pt x="6203316" y="5645"/>
                    <a:pt x="6203316" y="7362"/>
                  </a:cubicBezTo>
                  <a:cubicBezTo>
                    <a:pt x="6203316" y="9080"/>
                    <a:pt x="6201152" y="10543"/>
                    <a:pt x="6198481" y="10543"/>
                  </a:cubicBezTo>
                  <a:cubicBezTo>
                    <a:pt x="6193520" y="11312"/>
                    <a:pt x="6188749" y="12973"/>
                    <a:pt x="6184361" y="15440"/>
                  </a:cubicBezTo>
                  <a:cubicBezTo>
                    <a:pt x="6176919" y="19321"/>
                    <a:pt x="6175201" y="21801"/>
                    <a:pt x="6175964" y="28798"/>
                  </a:cubicBezTo>
                  <a:cubicBezTo>
                    <a:pt x="6176919" y="36876"/>
                    <a:pt x="6177873" y="37321"/>
                    <a:pt x="6196509" y="38212"/>
                  </a:cubicBezTo>
                  <a:cubicBezTo>
                    <a:pt x="6210121" y="38848"/>
                    <a:pt x="6215591" y="40311"/>
                    <a:pt x="6214765" y="42919"/>
                  </a:cubicBezTo>
                  <a:cubicBezTo>
                    <a:pt x="6213938" y="45527"/>
                    <a:pt x="6208786" y="46417"/>
                    <a:pt x="6202552" y="46036"/>
                  </a:cubicBezTo>
                  <a:cubicBezTo>
                    <a:pt x="6191993" y="45399"/>
                    <a:pt x="6191421" y="46036"/>
                    <a:pt x="6188050" y="59393"/>
                  </a:cubicBezTo>
                  <a:cubicBezTo>
                    <a:pt x="6184997" y="72114"/>
                    <a:pt x="6183597" y="73450"/>
                    <a:pt x="6176155" y="73323"/>
                  </a:cubicBezTo>
                  <a:cubicBezTo>
                    <a:pt x="6158791" y="73323"/>
                    <a:pt x="6151221" y="62764"/>
                    <a:pt x="6162988" y="55322"/>
                  </a:cubicBezTo>
                  <a:cubicBezTo>
                    <a:pt x="6167314" y="52180"/>
                    <a:pt x="6169731" y="47002"/>
                    <a:pt x="6169349" y="41647"/>
                  </a:cubicBezTo>
                  <a:cubicBezTo>
                    <a:pt x="6169349" y="34586"/>
                    <a:pt x="6167632" y="31533"/>
                    <a:pt x="6162988" y="30325"/>
                  </a:cubicBezTo>
                  <a:cubicBezTo>
                    <a:pt x="6156627" y="28607"/>
                    <a:pt x="6155228" y="25745"/>
                    <a:pt x="6159108" y="21801"/>
                  </a:cubicBezTo>
                  <a:cubicBezTo>
                    <a:pt x="6160571" y="20109"/>
                    <a:pt x="6161398" y="17978"/>
                    <a:pt x="6161462" y="15759"/>
                  </a:cubicBezTo>
                  <a:cubicBezTo>
                    <a:pt x="6161462" y="13723"/>
                    <a:pt x="6164706" y="11624"/>
                    <a:pt x="6168586" y="11052"/>
                  </a:cubicBezTo>
                  <a:cubicBezTo>
                    <a:pt x="6176855" y="9907"/>
                    <a:pt x="6176283" y="3610"/>
                    <a:pt x="6167822" y="2337"/>
                  </a:cubicBezTo>
                  <a:lnTo>
                    <a:pt x="6167123" y="2337"/>
                  </a:lnTo>
                  <a:lnTo>
                    <a:pt x="6064715" y="2337"/>
                  </a:lnTo>
                  <a:lnTo>
                    <a:pt x="6066560" y="3164"/>
                  </a:lnTo>
                  <a:cubicBezTo>
                    <a:pt x="6071903" y="5988"/>
                    <a:pt x="6077945" y="7032"/>
                    <a:pt x="6083925" y="6154"/>
                  </a:cubicBezTo>
                  <a:cubicBezTo>
                    <a:pt x="6094611" y="3419"/>
                    <a:pt x="6094293" y="14359"/>
                    <a:pt x="6083416" y="23010"/>
                  </a:cubicBezTo>
                  <a:cubicBezTo>
                    <a:pt x="6072539" y="31660"/>
                    <a:pt x="6068723" y="31342"/>
                    <a:pt x="6070694" y="23455"/>
                  </a:cubicBezTo>
                  <a:cubicBezTo>
                    <a:pt x="6071903" y="18812"/>
                    <a:pt x="6069677" y="16077"/>
                    <a:pt x="6061790" y="12260"/>
                  </a:cubicBezTo>
                  <a:cubicBezTo>
                    <a:pt x="6056001" y="9461"/>
                    <a:pt x="6051294" y="5899"/>
                    <a:pt x="6051294" y="4373"/>
                  </a:cubicBezTo>
                  <a:cubicBezTo>
                    <a:pt x="6051294" y="3673"/>
                    <a:pt x="6051422" y="2980"/>
                    <a:pt x="6051676" y="2337"/>
                  </a:cubicBezTo>
                  <a:lnTo>
                    <a:pt x="6043979" y="2337"/>
                  </a:lnTo>
                  <a:cubicBezTo>
                    <a:pt x="6043979" y="3101"/>
                    <a:pt x="6043979" y="3864"/>
                    <a:pt x="6043471" y="4627"/>
                  </a:cubicBezTo>
                  <a:cubicBezTo>
                    <a:pt x="6041435" y="10988"/>
                    <a:pt x="6028332" y="13087"/>
                    <a:pt x="6024897" y="7426"/>
                  </a:cubicBezTo>
                  <a:cubicBezTo>
                    <a:pt x="6024261" y="5785"/>
                    <a:pt x="6024261" y="3979"/>
                    <a:pt x="6024897" y="2337"/>
                  </a:cubicBezTo>
                  <a:lnTo>
                    <a:pt x="5925479" y="2337"/>
                  </a:lnTo>
                  <a:cubicBezTo>
                    <a:pt x="5922999" y="3540"/>
                    <a:pt x="5920328" y="4233"/>
                    <a:pt x="5917592" y="4373"/>
                  </a:cubicBezTo>
                  <a:lnTo>
                    <a:pt x="5910341" y="4373"/>
                  </a:lnTo>
                  <a:lnTo>
                    <a:pt x="5912249" y="2337"/>
                  </a:lnTo>
                  <a:lnTo>
                    <a:pt x="5779691" y="2337"/>
                  </a:lnTo>
                  <a:cubicBezTo>
                    <a:pt x="5778420" y="3998"/>
                    <a:pt x="5776957" y="5530"/>
                    <a:pt x="5775367" y="6917"/>
                  </a:cubicBezTo>
                  <a:cubicBezTo>
                    <a:pt x="5772631" y="9207"/>
                    <a:pt x="5772377" y="10097"/>
                    <a:pt x="5774731" y="8889"/>
                  </a:cubicBezTo>
                  <a:cubicBezTo>
                    <a:pt x="5777084" y="7680"/>
                    <a:pt x="5778547" y="8062"/>
                    <a:pt x="5777529" y="10988"/>
                  </a:cubicBezTo>
                  <a:cubicBezTo>
                    <a:pt x="5775303" y="17921"/>
                    <a:pt x="5759910" y="18430"/>
                    <a:pt x="5757429" y="11624"/>
                  </a:cubicBezTo>
                  <a:cubicBezTo>
                    <a:pt x="5756030" y="8164"/>
                    <a:pt x="5753867" y="5073"/>
                    <a:pt x="5751068" y="2592"/>
                  </a:cubicBezTo>
                  <a:cubicBezTo>
                    <a:pt x="5751068" y="2592"/>
                    <a:pt x="5751068" y="2592"/>
                    <a:pt x="5751068" y="2592"/>
                  </a:cubicBezTo>
                  <a:lnTo>
                    <a:pt x="5649997" y="2592"/>
                  </a:lnTo>
                  <a:cubicBezTo>
                    <a:pt x="5650951" y="3406"/>
                    <a:pt x="5651460" y="4634"/>
                    <a:pt x="5651396" y="5899"/>
                  </a:cubicBezTo>
                  <a:cubicBezTo>
                    <a:pt x="5651396" y="8628"/>
                    <a:pt x="5649234" y="10854"/>
                    <a:pt x="5646498" y="10924"/>
                  </a:cubicBezTo>
                  <a:cubicBezTo>
                    <a:pt x="5641283" y="10924"/>
                    <a:pt x="5641983" y="4882"/>
                    <a:pt x="5646943" y="2592"/>
                  </a:cubicBezTo>
                  <a:lnTo>
                    <a:pt x="5633268" y="2592"/>
                  </a:lnTo>
                  <a:cubicBezTo>
                    <a:pt x="5630979" y="3966"/>
                    <a:pt x="5628434" y="4672"/>
                    <a:pt x="5625762" y="4627"/>
                  </a:cubicBezTo>
                  <a:cubicBezTo>
                    <a:pt x="5621374" y="4627"/>
                    <a:pt x="5620101" y="4627"/>
                    <a:pt x="5621374" y="2592"/>
                  </a:cubicBezTo>
                  <a:lnTo>
                    <a:pt x="5571252" y="2592"/>
                  </a:lnTo>
                  <a:cubicBezTo>
                    <a:pt x="5568389" y="4945"/>
                    <a:pt x="5566035" y="4945"/>
                    <a:pt x="5564891" y="2592"/>
                  </a:cubicBezTo>
                  <a:lnTo>
                    <a:pt x="4934607" y="2592"/>
                  </a:lnTo>
                  <a:cubicBezTo>
                    <a:pt x="4935625" y="3991"/>
                    <a:pt x="4933653" y="7172"/>
                    <a:pt x="4928247" y="14168"/>
                  </a:cubicBezTo>
                  <a:cubicBezTo>
                    <a:pt x="4924494" y="19257"/>
                    <a:pt x="4919660" y="23455"/>
                    <a:pt x="4917433" y="23455"/>
                  </a:cubicBezTo>
                  <a:cubicBezTo>
                    <a:pt x="4911836" y="23455"/>
                    <a:pt x="4912281" y="17412"/>
                    <a:pt x="4918006" y="15186"/>
                  </a:cubicBezTo>
                  <a:cubicBezTo>
                    <a:pt x="4920868" y="13659"/>
                    <a:pt x="4922655" y="10670"/>
                    <a:pt x="4922649" y="7426"/>
                  </a:cubicBezTo>
                  <a:cubicBezTo>
                    <a:pt x="4922490" y="5524"/>
                    <a:pt x="4923368" y="3680"/>
                    <a:pt x="4924939" y="2592"/>
                  </a:cubicBezTo>
                  <a:lnTo>
                    <a:pt x="4896188" y="2592"/>
                  </a:lnTo>
                  <a:cubicBezTo>
                    <a:pt x="4896869" y="4945"/>
                    <a:pt x="4896322" y="7477"/>
                    <a:pt x="4894726" y="9334"/>
                  </a:cubicBezTo>
                  <a:cubicBezTo>
                    <a:pt x="4890082" y="14995"/>
                    <a:pt x="4887856" y="15186"/>
                    <a:pt x="4882958" y="10288"/>
                  </a:cubicBezTo>
                  <a:cubicBezTo>
                    <a:pt x="4880904" y="8215"/>
                    <a:pt x="4879625" y="5499"/>
                    <a:pt x="4879333" y="2592"/>
                  </a:cubicBezTo>
                  <a:lnTo>
                    <a:pt x="4828892" y="2592"/>
                  </a:lnTo>
                  <a:cubicBezTo>
                    <a:pt x="4834299" y="4818"/>
                    <a:pt x="4838879" y="7490"/>
                    <a:pt x="4838942" y="8953"/>
                  </a:cubicBezTo>
                  <a:cubicBezTo>
                    <a:pt x="4838942" y="12069"/>
                    <a:pt x="4815598" y="14550"/>
                    <a:pt x="4812800" y="11751"/>
                  </a:cubicBezTo>
                  <a:cubicBezTo>
                    <a:pt x="4810961" y="9093"/>
                    <a:pt x="4810465" y="5728"/>
                    <a:pt x="4811464" y="2655"/>
                  </a:cubicBezTo>
                  <a:lnTo>
                    <a:pt x="4737680" y="2655"/>
                  </a:lnTo>
                  <a:lnTo>
                    <a:pt x="4737680" y="3292"/>
                  </a:lnTo>
                  <a:lnTo>
                    <a:pt x="4737680" y="3292"/>
                  </a:lnTo>
                  <a:cubicBezTo>
                    <a:pt x="4735924" y="8336"/>
                    <a:pt x="4730899" y="11484"/>
                    <a:pt x="4725594" y="10861"/>
                  </a:cubicBezTo>
                  <a:lnTo>
                    <a:pt x="4717007" y="10861"/>
                  </a:lnTo>
                  <a:lnTo>
                    <a:pt x="4724768" y="4500"/>
                  </a:lnTo>
                  <a:cubicBezTo>
                    <a:pt x="4725308" y="4023"/>
                    <a:pt x="4725817" y="3514"/>
                    <a:pt x="4726294" y="2974"/>
                  </a:cubicBezTo>
                  <a:lnTo>
                    <a:pt x="4681769" y="2974"/>
                  </a:lnTo>
                  <a:lnTo>
                    <a:pt x="4681451" y="2974"/>
                  </a:lnTo>
                  <a:cubicBezTo>
                    <a:pt x="4680255" y="3832"/>
                    <a:pt x="4678640" y="3832"/>
                    <a:pt x="4677444" y="2974"/>
                  </a:cubicBezTo>
                  <a:lnTo>
                    <a:pt x="4525804" y="2974"/>
                  </a:lnTo>
                  <a:cubicBezTo>
                    <a:pt x="4525423" y="3311"/>
                    <a:pt x="4524723" y="3311"/>
                    <a:pt x="4523705" y="2974"/>
                  </a:cubicBezTo>
                  <a:lnTo>
                    <a:pt x="4457935" y="2974"/>
                  </a:lnTo>
                  <a:cubicBezTo>
                    <a:pt x="4455009" y="3864"/>
                    <a:pt x="4450938" y="5327"/>
                    <a:pt x="4448394" y="6345"/>
                  </a:cubicBezTo>
                  <a:cubicBezTo>
                    <a:pt x="4445150" y="7426"/>
                    <a:pt x="4441582" y="6294"/>
                    <a:pt x="4439553" y="3546"/>
                  </a:cubicBezTo>
                  <a:lnTo>
                    <a:pt x="4439044" y="2974"/>
                  </a:lnTo>
                  <a:lnTo>
                    <a:pt x="4340962" y="2974"/>
                  </a:lnTo>
                  <a:cubicBezTo>
                    <a:pt x="4333202" y="5899"/>
                    <a:pt x="4324487" y="11942"/>
                    <a:pt x="4324487" y="15695"/>
                  </a:cubicBezTo>
                  <a:cubicBezTo>
                    <a:pt x="4324487" y="16649"/>
                    <a:pt x="4328113" y="16077"/>
                    <a:pt x="4332438" y="14359"/>
                  </a:cubicBezTo>
                  <a:cubicBezTo>
                    <a:pt x="4342488" y="10479"/>
                    <a:pt x="4346178" y="10479"/>
                    <a:pt x="4346178" y="14359"/>
                  </a:cubicBezTo>
                  <a:cubicBezTo>
                    <a:pt x="4346178" y="16013"/>
                    <a:pt x="4340517" y="18939"/>
                    <a:pt x="4333456" y="20720"/>
                  </a:cubicBezTo>
                  <a:lnTo>
                    <a:pt x="4333456" y="20720"/>
                  </a:lnTo>
                  <a:cubicBezTo>
                    <a:pt x="4326587" y="22628"/>
                    <a:pt x="4319017" y="24854"/>
                    <a:pt x="4316791" y="25745"/>
                  </a:cubicBezTo>
                  <a:cubicBezTo>
                    <a:pt x="4311766" y="27717"/>
                    <a:pt x="4306805" y="20784"/>
                    <a:pt x="4311194" y="17921"/>
                  </a:cubicBezTo>
                  <a:cubicBezTo>
                    <a:pt x="4312911" y="16840"/>
                    <a:pt x="4313675" y="11561"/>
                    <a:pt x="4312848" y="6217"/>
                  </a:cubicBezTo>
                  <a:cubicBezTo>
                    <a:pt x="4312848" y="4882"/>
                    <a:pt x="4312466" y="3864"/>
                    <a:pt x="4312275" y="2910"/>
                  </a:cubicBezTo>
                  <a:lnTo>
                    <a:pt x="4068024" y="2910"/>
                  </a:lnTo>
                  <a:cubicBezTo>
                    <a:pt x="4068386" y="3412"/>
                    <a:pt x="4068666" y="3972"/>
                    <a:pt x="4068850" y="4564"/>
                  </a:cubicBezTo>
                  <a:cubicBezTo>
                    <a:pt x="4070517" y="8062"/>
                    <a:pt x="4073805" y="10511"/>
                    <a:pt x="4077628" y="11115"/>
                  </a:cubicBezTo>
                  <a:cubicBezTo>
                    <a:pt x="4081381" y="11624"/>
                    <a:pt x="4083989" y="13532"/>
                    <a:pt x="4083989" y="15250"/>
                  </a:cubicBezTo>
                  <a:cubicBezTo>
                    <a:pt x="4083162" y="19639"/>
                    <a:pt x="4077119" y="19957"/>
                    <a:pt x="4064907" y="16395"/>
                  </a:cubicBezTo>
                  <a:cubicBezTo>
                    <a:pt x="4056765" y="14041"/>
                    <a:pt x="4054857" y="11942"/>
                    <a:pt x="4055620" y="6472"/>
                  </a:cubicBezTo>
                  <a:cubicBezTo>
                    <a:pt x="4055824" y="4952"/>
                    <a:pt x="4056371" y="3495"/>
                    <a:pt x="4057210" y="2210"/>
                  </a:cubicBezTo>
                  <a:lnTo>
                    <a:pt x="3918992" y="2210"/>
                  </a:lnTo>
                  <a:cubicBezTo>
                    <a:pt x="3918668" y="2815"/>
                    <a:pt x="3918260" y="3374"/>
                    <a:pt x="3917783" y="3864"/>
                  </a:cubicBezTo>
                  <a:cubicBezTo>
                    <a:pt x="3913458" y="8253"/>
                    <a:pt x="3910278" y="8316"/>
                    <a:pt x="3907734" y="3864"/>
                  </a:cubicBezTo>
                  <a:cubicBezTo>
                    <a:pt x="3907371" y="3292"/>
                    <a:pt x="3907091" y="2675"/>
                    <a:pt x="3906907" y="2019"/>
                  </a:cubicBezTo>
                  <a:lnTo>
                    <a:pt x="3776830" y="2019"/>
                  </a:lnTo>
                  <a:cubicBezTo>
                    <a:pt x="3775049" y="4500"/>
                    <a:pt x="3773713" y="4436"/>
                    <a:pt x="3773204" y="2019"/>
                  </a:cubicBezTo>
                  <a:lnTo>
                    <a:pt x="3581238" y="2019"/>
                  </a:lnTo>
                  <a:cubicBezTo>
                    <a:pt x="3582720" y="3947"/>
                    <a:pt x="3583903" y="6097"/>
                    <a:pt x="3584736" y="8380"/>
                  </a:cubicBezTo>
                  <a:cubicBezTo>
                    <a:pt x="3585843" y="10702"/>
                    <a:pt x="3585442" y="13462"/>
                    <a:pt x="3583719" y="15377"/>
                  </a:cubicBezTo>
                  <a:cubicBezTo>
                    <a:pt x="3582129" y="16395"/>
                    <a:pt x="3580729" y="15949"/>
                    <a:pt x="3580729" y="14423"/>
                  </a:cubicBezTo>
                  <a:cubicBezTo>
                    <a:pt x="3580729" y="12896"/>
                    <a:pt x="3577294" y="9970"/>
                    <a:pt x="3573033" y="8062"/>
                  </a:cubicBezTo>
                  <a:cubicBezTo>
                    <a:pt x="3570374" y="6854"/>
                    <a:pt x="3568154" y="4850"/>
                    <a:pt x="3566672" y="2337"/>
                  </a:cubicBezTo>
                  <a:lnTo>
                    <a:pt x="3552233" y="2337"/>
                  </a:lnTo>
                  <a:cubicBezTo>
                    <a:pt x="3551851" y="3482"/>
                    <a:pt x="3550325" y="4373"/>
                    <a:pt x="3548098" y="4373"/>
                  </a:cubicBezTo>
                  <a:cubicBezTo>
                    <a:pt x="3545872" y="4373"/>
                    <a:pt x="3544282" y="3482"/>
                    <a:pt x="3543964" y="2337"/>
                  </a:cubicBezTo>
                  <a:lnTo>
                    <a:pt x="3356577" y="2337"/>
                  </a:lnTo>
                  <a:cubicBezTo>
                    <a:pt x="3358359" y="5391"/>
                    <a:pt x="3358867" y="7490"/>
                    <a:pt x="3357722" y="7490"/>
                  </a:cubicBezTo>
                  <a:cubicBezTo>
                    <a:pt x="3356081" y="7604"/>
                    <a:pt x="3354644" y="6389"/>
                    <a:pt x="3354478" y="4755"/>
                  </a:cubicBezTo>
                  <a:cubicBezTo>
                    <a:pt x="3354320" y="3724"/>
                    <a:pt x="3353683" y="2827"/>
                    <a:pt x="3352761" y="2337"/>
                  </a:cubicBezTo>
                  <a:lnTo>
                    <a:pt x="3290999" y="2337"/>
                  </a:lnTo>
                  <a:cubicBezTo>
                    <a:pt x="3290706" y="3858"/>
                    <a:pt x="3290000" y="5263"/>
                    <a:pt x="3288963" y="6408"/>
                  </a:cubicBezTo>
                  <a:cubicBezTo>
                    <a:pt x="3285337" y="10924"/>
                    <a:pt x="3270771" y="12324"/>
                    <a:pt x="3270771" y="8189"/>
                  </a:cubicBezTo>
                  <a:cubicBezTo>
                    <a:pt x="3270771" y="6599"/>
                    <a:pt x="3275160" y="4118"/>
                    <a:pt x="3279867" y="2337"/>
                  </a:cubicBezTo>
                  <a:lnTo>
                    <a:pt x="3189672" y="2337"/>
                  </a:lnTo>
                  <a:cubicBezTo>
                    <a:pt x="3192471" y="4246"/>
                    <a:pt x="3192535" y="8698"/>
                    <a:pt x="3189672" y="15059"/>
                  </a:cubicBezTo>
                  <a:cubicBezTo>
                    <a:pt x="3185156" y="25109"/>
                    <a:pt x="3182866" y="25236"/>
                    <a:pt x="3176569" y="15504"/>
                  </a:cubicBezTo>
                  <a:cubicBezTo>
                    <a:pt x="3172244" y="8762"/>
                    <a:pt x="3170209" y="8189"/>
                    <a:pt x="3161685" y="10734"/>
                  </a:cubicBezTo>
                  <a:cubicBezTo>
                    <a:pt x="3153989" y="12960"/>
                    <a:pt x="3150554" y="12515"/>
                    <a:pt x="3146229" y="8507"/>
                  </a:cubicBezTo>
                  <a:cubicBezTo>
                    <a:pt x="3143303" y="5836"/>
                    <a:pt x="3142031" y="3737"/>
                    <a:pt x="3142158" y="2147"/>
                  </a:cubicBezTo>
                  <a:lnTo>
                    <a:pt x="3108955" y="2147"/>
                  </a:lnTo>
                  <a:cubicBezTo>
                    <a:pt x="3109464" y="5327"/>
                    <a:pt x="3107937" y="7299"/>
                    <a:pt x="3104884" y="7299"/>
                  </a:cubicBezTo>
                  <a:cubicBezTo>
                    <a:pt x="3102753" y="7515"/>
                    <a:pt x="3100845" y="5969"/>
                    <a:pt x="3100629" y="3832"/>
                  </a:cubicBezTo>
                  <a:cubicBezTo>
                    <a:pt x="3100578" y="3355"/>
                    <a:pt x="3100622" y="2865"/>
                    <a:pt x="3100750" y="2401"/>
                  </a:cubicBezTo>
                  <a:lnTo>
                    <a:pt x="3100750" y="2401"/>
                  </a:lnTo>
                  <a:lnTo>
                    <a:pt x="3080904" y="2401"/>
                  </a:lnTo>
                  <a:cubicBezTo>
                    <a:pt x="3080904" y="4818"/>
                    <a:pt x="3078551" y="5963"/>
                    <a:pt x="3073780" y="4945"/>
                  </a:cubicBezTo>
                  <a:cubicBezTo>
                    <a:pt x="3071249" y="4481"/>
                    <a:pt x="3068800" y="3622"/>
                    <a:pt x="3066529" y="2401"/>
                  </a:cubicBezTo>
                  <a:lnTo>
                    <a:pt x="3033771" y="2401"/>
                  </a:lnTo>
                  <a:lnTo>
                    <a:pt x="3034534" y="3610"/>
                  </a:lnTo>
                  <a:cubicBezTo>
                    <a:pt x="3036106" y="7108"/>
                    <a:pt x="3036379" y="11058"/>
                    <a:pt x="3035298" y="14741"/>
                  </a:cubicBezTo>
                  <a:cubicBezTo>
                    <a:pt x="3032626" y="22246"/>
                    <a:pt x="3025693" y="15504"/>
                    <a:pt x="3025693" y="5391"/>
                  </a:cubicBezTo>
                  <a:cubicBezTo>
                    <a:pt x="3025617" y="4398"/>
                    <a:pt x="3025617" y="3393"/>
                    <a:pt x="3025693" y="2401"/>
                  </a:cubicBezTo>
                  <a:lnTo>
                    <a:pt x="3005212" y="2401"/>
                  </a:lnTo>
                  <a:lnTo>
                    <a:pt x="3005212" y="2974"/>
                  </a:lnTo>
                  <a:cubicBezTo>
                    <a:pt x="3005848" y="8126"/>
                    <a:pt x="2992808" y="8126"/>
                    <a:pt x="2988674" y="2974"/>
                  </a:cubicBezTo>
                  <a:lnTo>
                    <a:pt x="2988165" y="2337"/>
                  </a:lnTo>
                  <a:lnTo>
                    <a:pt x="2934353" y="2337"/>
                  </a:lnTo>
                  <a:cubicBezTo>
                    <a:pt x="2933526" y="3673"/>
                    <a:pt x="2933208" y="3673"/>
                    <a:pt x="2933272" y="2337"/>
                  </a:cubicBezTo>
                  <a:lnTo>
                    <a:pt x="2923985" y="2337"/>
                  </a:lnTo>
                  <a:cubicBezTo>
                    <a:pt x="2923744" y="5276"/>
                    <a:pt x="2922853" y="8119"/>
                    <a:pt x="2921377" y="10670"/>
                  </a:cubicBezTo>
                  <a:cubicBezTo>
                    <a:pt x="2918133" y="17031"/>
                    <a:pt x="2914508" y="20084"/>
                    <a:pt x="2909228" y="20084"/>
                  </a:cubicBezTo>
                  <a:cubicBezTo>
                    <a:pt x="2899242" y="20084"/>
                    <a:pt x="2899751" y="16585"/>
                    <a:pt x="2911137" y="6345"/>
                  </a:cubicBezTo>
                  <a:cubicBezTo>
                    <a:pt x="2912733" y="4888"/>
                    <a:pt x="2914432" y="3546"/>
                    <a:pt x="2916225" y="2337"/>
                  </a:cubicBezTo>
                  <a:lnTo>
                    <a:pt x="2884931" y="2337"/>
                  </a:lnTo>
                  <a:cubicBezTo>
                    <a:pt x="2884994" y="3120"/>
                    <a:pt x="2884994" y="3909"/>
                    <a:pt x="2884931" y="4691"/>
                  </a:cubicBezTo>
                  <a:cubicBezTo>
                    <a:pt x="2883741" y="10753"/>
                    <a:pt x="2883016" y="16897"/>
                    <a:pt x="2882768" y="23073"/>
                  </a:cubicBezTo>
                  <a:cubicBezTo>
                    <a:pt x="2882386" y="35795"/>
                    <a:pt x="2875771" y="41647"/>
                    <a:pt x="2871191" y="32869"/>
                  </a:cubicBezTo>
                  <a:cubicBezTo>
                    <a:pt x="2867947" y="26508"/>
                    <a:pt x="2869029" y="24982"/>
                    <a:pt x="2875199" y="26127"/>
                  </a:cubicBezTo>
                  <a:cubicBezTo>
                    <a:pt x="2876661" y="26127"/>
                    <a:pt x="2877234" y="24791"/>
                    <a:pt x="2876535" y="22565"/>
                  </a:cubicBezTo>
                  <a:cubicBezTo>
                    <a:pt x="2875835" y="20338"/>
                    <a:pt x="2871319" y="18048"/>
                    <a:pt x="2866612" y="17476"/>
                  </a:cubicBezTo>
                  <a:cubicBezTo>
                    <a:pt x="2862064" y="17482"/>
                    <a:pt x="2857987" y="14671"/>
                    <a:pt x="2856371" y="10416"/>
                  </a:cubicBezTo>
                  <a:cubicBezTo>
                    <a:pt x="2855481" y="7108"/>
                    <a:pt x="2853445" y="4373"/>
                    <a:pt x="2851728" y="4373"/>
                  </a:cubicBezTo>
                  <a:cubicBezTo>
                    <a:pt x="2850010" y="4373"/>
                    <a:pt x="2849501" y="6408"/>
                    <a:pt x="2850392" y="8953"/>
                  </a:cubicBezTo>
                  <a:cubicBezTo>
                    <a:pt x="2853127" y="16077"/>
                    <a:pt x="2846575" y="18176"/>
                    <a:pt x="2840087" y="12260"/>
                  </a:cubicBezTo>
                  <a:cubicBezTo>
                    <a:pt x="2836945" y="9156"/>
                    <a:pt x="2832416" y="7903"/>
                    <a:pt x="2828129" y="8953"/>
                  </a:cubicBezTo>
                  <a:cubicBezTo>
                    <a:pt x="2824695" y="10034"/>
                    <a:pt x="2821069" y="9398"/>
                    <a:pt x="2819988" y="7617"/>
                  </a:cubicBezTo>
                  <a:cubicBezTo>
                    <a:pt x="2817927" y="5441"/>
                    <a:pt x="2815033" y="4265"/>
                    <a:pt x="2812037" y="4373"/>
                  </a:cubicBezTo>
                  <a:cubicBezTo>
                    <a:pt x="2810052" y="4252"/>
                    <a:pt x="2808150" y="3540"/>
                    <a:pt x="2806567" y="2337"/>
                  </a:cubicBezTo>
                  <a:lnTo>
                    <a:pt x="2715163" y="2337"/>
                  </a:lnTo>
                  <a:cubicBezTo>
                    <a:pt x="2715163" y="3355"/>
                    <a:pt x="2714591" y="3928"/>
                    <a:pt x="2714018" y="3864"/>
                  </a:cubicBezTo>
                  <a:cubicBezTo>
                    <a:pt x="2713446" y="3800"/>
                    <a:pt x="2707657" y="2974"/>
                    <a:pt x="2702887" y="2337"/>
                  </a:cubicBezTo>
                  <a:lnTo>
                    <a:pt x="2680434" y="2337"/>
                  </a:lnTo>
                  <a:cubicBezTo>
                    <a:pt x="2680815" y="3552"/>
                    <a:pt x="2680962" y="4824"/>
                    <a:pt x="2680879" y="6090"/>
                  </a:cubicBezTo>
                  <a:cubicBezTo>
                    <a:pt x="2678055" y="5810"/>
                    <a:pt x="2675262" y="5257"/>
                    <a:pt x="2672546" y="4436"/>
                  </a:cubicBezTo>
                  <a:cubicBezTo>
                    <a:pt x="2670975" y="3985"/>
                    <a:pt x="2669493" y="3272"/>
                    <a:pt x="2668157" y="2337"/>
                  </a:cubicBezTo>
                  <a:lnTo>
                    <a:pt x="2549466" y="2337"/>
                  </a:lnTo>
                  <a:cubicBezTo>
                    <a:pt x="2548003" y="7998"/>
                    <a:pt x="2548321" y="16395"/>
                    <a:pt x="2551120" y="18176"/>
                  </a:cubicBezTo>
                  <a:cubicBezTo>
                    <a:pt x="2555051" y="18443"/>
                    <a:pt x="2558963" y="17419"/>
                    <a:pt x="2562251" y="15250"/>
                  </a:cubicBezTo>
                  <a:cubicBezTo>
                    <a:pt x="2570202" y="11052"/>
                    <a:pt x="2571284" y="11242"/>
                    <a:pt x="2576945" y="17730"/>
                  </a:cubicBezTo>
                  <a:cubicBezTo>
                    <a:pt x="2581143" y="22628"/>
                    <a:pt x="2583305" y="23582"/>
                    <a:pt x="2584641" y="20847"/>
                  </a:cubicBezTo>
                  <a:cubicBezTo>
                    <a:pt x="2585404" y="18029"/>
                    <a:pt x="2588299" y="16369"/>
                    <a:pt x="2591116" y="17126"/>
                  </a:cubicBezTo>
                  <a:cubicBezTo>
                    <a:pt x="2593311" y="17718"/>
                    <a:pt x="2594882" y="19658"/>
                    <a:pt x="2595009" y="21928"/>
                  </a:cubicBezTo>
                  <a:cubicBezTo>
                    <a:pt x="2595009" y="24664"/>
                    <a:pt x="2593292" y="26317"/>
                    <a:pt x="2591193" y="25554"/>
                  </a:cubicBezTo>
                  <a:cubicBezTo>
                    <a:pt x="2586181" y="25675"/>
                    <a:pt x="2581302" y="27214"/>
                    <a:pt x="2577136" y="30007"/>
                  </a:cubicBezTo>
                  <a:cubicBezTo>
                    <a:pt x="2564796" y="37003"/>
                    <a:pt x="2564033" y="37067"/>
                    <a:pt x="2564033" y="31088"/>
                  </a:cubicBezTo>
                  <a:cubicBezTo>
                    <a:pt x="2564033" y="28226"/>
                    <a:pt x="2561170" y="26381"/>
                    <a:pt x="2556654" y="26381"/>
                  </a:cubicBezTo>
                  <a:cubicBezTo>
                    <a:pt x="2545268" y="26381"/>
                    <a:pt x="2538081" y="12515"/>
                    <a:pt x="2541706" y="2337"/>
                  </a:cubicBezTo>
                  <a:lnTo>
                    <a:pt x="2402598" y="2337"/>
                  </a:lnTo>
                  <a:cubicBezTo>
                    <a:pt x="2403393" y="3451"/>
                    <a:pt x="2404290" y="4494"/>
                    <a:pt x="2405269" y="5454"/>
                  </a:cubicBezTo>
                  <a:cubicBezTo>
                    <a:pt x="2411630" y="11815"/>
                    <a:pt x="2407050" y="16649"/>
                    <a:pt x="2396619" y="13978"/>
                  </a:cubicBezTo>
                  <a:cubicBezTo>
                    <a:pt x="2390258" y="12324"/>
                    <a:pt x="2389177" y="10479"/>
                    <a:pt x="2389813" y="2337"/>
                  </a:cubicBezTo>
                  <a:lnTo>
                    <a:pt x="2380907" y="2337"/>
                  </a:lnTo>
                  <a:cubicBezTo>
                    <a:pt x="2376964" y="5581"/>
                    <a:pt x="2360744" y="6981"/>
                    <a:pt x="2357882" y="4246"/>
                  </a:cubicBezTo>
                  <a:cubicBezTo>
                    <a:pt x="2357246" y="3565"/>
                    <a:pt x="2356565" y="2929"/>
                    <a:pt x="2355846" y="2337"/>
                  </a:cubicBezTo>
                  <a:lnTo>
                    <a:pt x="2284352" y="2337"/>
                  </a:lnTo>
                  <a:cubicBezTo>
                    <a:pt x="2282444" y="5263"/>
                    <a:pt x="2280154" y="7490"/>
                    <a:pt x="2278754" y="7490"/>
                  </a:cubicBezTo>
                  <a:cubicBezTo>
                    <a:pt x="2277355" y="7490"/>
                    <a:pt x="2275765" y="9652"/>
                    <a:pt x="2275765" y="12197"/>
                  </a:cubicBezTo>
                  <a:cubicBezTo>
                    <a:pt x="2275568" y="14893"/>
                    <a:pt x="2273227" y="16923"/>
                    <a:pt x="2270523" y="16725"/>
                  </a:cubicBezTo>
                  <a:cubicBezTo>
                    <a:pt x="2270473" y="16725"/>
                    <a:pt x="2270416" y="16719"/>
                    <a:pt x="2270358" y="16713"/>
                  </a:cubicBezTo>
                  <a:cubicBezTo>
                    <a:pt x="2261962" y="16713"/>
                    <a:pt x="2250958" y="11242"/>
                    <a:pt x="2250958" y="7617"/>
                  </a:cubicBezTo>
                  <a:cubicBezTo>
                    <a:pt x="2250958" y="3991"/>
                    <a:pt x="2234548" y="3419"/>
                    <a:pt x="2230222" y="7617"/>
                  </a:cubicBezTo>
                  <a:cubicBezTo>
                    <a:pt x="2227805" y="10097"/>
                    <a:pt x="2226215" y="10034"/>
                    <a:pt x="2224561" y="7299"/>
                  </a:cubicBezTo>
                  <a:cubicBezTo>
                    <a:pt x="2223537" y="5658"/>
                    <a:pt x="2223830" y="3514"/>
                    <a:pt x="2225261" y="2210"/>
                  </a:cubicBezTo>
                  <a:lnTo>
                    <a:pt x="2156692" y="2210"/>
                  </a:lnTo>
                  <a:cubicBezTo>
                    <a:pt x="2153811" y="4309"/>
                    <a:pt x="2149905" y="4309"/>
                    <a:pt x="2147024" y="2210"/>
                  </a:cubicBezTo>
                  <a:lnTo>
                    <a:pt x="2060328" y="2210"/>
                  </a:lnTo>
                  <a:lnTo>
                    <a:pt x="2060328" y="2783"/>
                  </a:lnTo>
                  <a:cubicBezTo>
                    <a:pt x="2060328" y="11751"/>
                    <a:pt x="2060328" y="11815"/>
                    <a:pt x="2048496" y="5454"/>
                  </a:cubicBezTo>
                  <a:cubicBezTo>
                    <a:pt x="2044572" y="3381"/>
                    <a:pt x="2040215" y="2267"/>
                    <a:pt x="2035775" y="2210"/>
                  </a:cubicBezTo>
                  <a:lnTo>
                    <a:pt x="2034694" y="2210"/>
                  </a:lnTo>
                  <a:cubicBezTo>
                    <a:pt x="2033472" y="2204"/>
                    <a:pt x="2032258" y="2331"/>
                    <a:pt x="2031068" y="2592"/>
                  </a:cubicBezTo>
                  <a:cubicBezTo>
                    <a:pt x="2028193" y="3381"/>
                    <a:pt x="2025146" y="3247"/>
                    <a:pt x="2022354" y="2210"/>
                  </a:cubicBezTo>
                  <a:lnTo>
                    <a:pt x="1992713" y="2210"/>
                  </a:lnTo>
                  <a:cubicBezTo>
                    <a:pt x="1992141" y="3419"/>
                    <a:pt x="1991377" y="4246"/>
                    <a:pt x="1990423" y="4246"/>
                  </a:cubicBezTo>
                  <a:cubicBezTo>
                    <a:pt x="1989246" y="4093"/>
                    <a:pt x="1988248" y="3317"/>
                    <a:pt x="1987815" y="2210"/>
                  </a:cubicBezTo>
                  <a:lnTo>
                    <a:pt x="1972422" y="2210"/>
                  </a:lnTo>
                  <a:cubicBezTo>
                    <a:pt x="1973949" y="3928"/>
                    <a:pt x="1974585" y="5581"/>
                    <a:pt x="1973758" y="6408"/>
                  </a:cubicBezTo>
                  <a:cubicBezTo>
                    <a:pt x="1972931" y="7235"/>
                    <a:pt x="1970323" y="6854"/>
                    <a:pt x="1968860" y="4500"/>
                  </a:cubicBezTo>
                  <a:cubicBezTo>
                    <a:pt x="1968294" y="3495"/>
                    <a:pt x="1967429" y="2694"/>
                    <a:pt x="1966380" y="2210"/>
                  </a:cubicBezTo>
                  <a:lnTo>
                    <a:pt x="1963772" y="2210"/>
                  </a:lnTo>
                  <a:cubicBezTo>
                    <a:pt x="1960579" y="4506"/>
                    <a:pt x="1958899" y="8361"/>
                    <a:pt x="1959383" y="12260"/>
                  </a:cubicBezTo>
                  <a:cubicBezTo>
                    <a:pt x="1959383" y="16522"/>
                    <a:pt x="1957665" y="19957"/>
                    <a:pt x="1955503" y="20020"/>
                  </a:cubicBezTo>
                  <a:cubicBezTo>
                    <a:pt x="1951845" y="20300"/>
                    <a:pt x="1948226" y="20943"/>
                    <a:pt x="1944690" y="21928"/>
                  </a:cubicBezTo>
                  <a:cubicBezTo>
                    <a:pt x="1940682" y="23010"/>
                    <a:pt x="1937693" y="22437"/>
                    <a:pt x="1937693" y="20529"/>
                  </a:cubicBezTo>
                  <a:cubicBezTo>
                    <a:pt x="1937693" y="18621"/>
                    <a:pt x="1940873" y="16776"/>
                    <a:pt x="1944690" y="16267"/>
                  </a:cubicBezTo>
                  <a:cubicBezTo>
                    <a:pt x="1950166" y="15173"/>
                    <a:pt x="1953722" y="9849"/>
                    <a:pt x="1952634" y="4373"/>
                  </a:cubicBezTo>
                  <a:cubicBezTo>
                    <a:pt x="1952481" y="3629"/>
                    <a:pt x="1952253" y="2904"/>
                    <a:pt x="1951941" y="2210"/>
                  </a:cubicBezTo>
                  <a:lnTo>
                    <a:pt x="1941700" y="2210"/>
                  </a:lnTo>
                  <a:cubicBezTo>
                    <a:pt x="1942304" y="3501"/>
                    <a:pt x="1942591" y="4920"/>
                    <a:pt x="1942527" y="6345"/>
                  </a:cubicBezTo>
                  <a:cubicBezTo>
                    <a:pt x="1942470" y="9080"/>
                    <a:pt x="1940867" y="11541"/>
                    <a:pt x="1938393" y="12705"/>
                  </a:cubicBezTo>
                  <a:cubicBezTo>
                    <a:pt x="1935594" y="13659"/>
                    <a:pt x="1934576" y="11751"/>
                    <a:pt x="1935276" y="6345"/>
                  </a:cubicBezTo>
                  <a:cubicBezTo>
                    <a:pt x="1935498" y="4678"/>
                    <a:pt x="1936058" y="3075"/>
                    <a:pt x="1936929" y="1638"/>
                  </a:cubicBezTo>
                  <a:lnTo>
                    <a:pt x="1928406" y="1638"/>
                  </a:lnTo>
                  <a:cubicBezTo>
                    <a:pt x="1928406" y="2528"/>
                    <a:pt x="1928406" y="3419"/>
                    <a:pt x="1928406" y="4436"/>
                  </a:cubicBezTo>
                  <a:cubicBezTo>
                    <a:pt x="1928406" y="12451"/>
                    <a:pt x="1927579" y="13087"/>
                    <a:pt x="1915685" y="13087"/>
                  </a:cubicBezTo>
                  <a:cubicBezTo>
                    <a:pt x="1905699" y="13087"/>
                    <a:pt x="1903281" y="12069"/>
                    <a:pt x="1904108" y="7935"/>
                  </a:cubicBezTo>
                  <a:cubicBezTo>
                    <a:pt x="1904827" y="5454"/>
                    <a:pt x="1906265" y="3241"/>
                    <a:pt x="1908243" y="1574"/>
                  </a:cubicBezTo>
                  <a:lnTo>
                    <a:pt x="1882800" y="1574"/>
                  </a:lnTo>
                  <a:cubicBezTo>
                    <a:pt x="1882539" y="2026"/>
                    <a:pt x="1882310" y="2496"/>
                    <a:pt x="1882100" y="2974"/>
                  </a:cubicBezTo>
                  <a:cubicBezTo>
                    <a:pt x="1879301" y="10734"/>
                    <a:pt x="1878856" y="10924"/>
                    <a:pt x="1877075" y="5136"/>
                  </a:cubicBezTo>
                  <a:cubicBezTo>
                    <a:pt x="1876573" y="3826"/>
                    <a:pt x="1875841" y="2624"/>
                    <a:pt x="1874913" y="1574"/>
                  </a:cubicBezTo>
                  <a:lnTo>
                    <a:pt x="1832359" y="1574"/>
                  </a:lnTo>
                  <a:cubicBezTo>
                    <a:pt x="1833854" y="2147"/>
                    <a:pt x="1835082" y="3260"/>
                    <a:pt x="1835794" y="4691"/>
                  </a:cubicBezTo>
                  <a:cubicBezTo>
                    <a:pt x="1837734" y="7776"/>
                    <a:pt x="1841061" y="9722"/>
                    <a:pt x="1844699" y="9907"/>
                  </a:cubicBezTo>
                  <a:cubicBezTo>
                    <a:pt x="1851696" y="9907"/>
                    <a:pt x="1852141" y="12451"/>
                    <a:pt x="1846417" y="20084"/>
                  </a:cubicBezTo>
                  <a:cubicBezTo>
                    <a:pt x="1841710" y="26445"/>
                    <a:pt x="1842600" y="26445"/>
                    <a:pt x="1831342" y="20084"/>
                  </a:cubicBezTo>
                  <a:cubicBezTo>
                    <a:pt x="1826915" y="18112"/>
                    <a:pt x="1823728" y="14098"/>
                    <a:pt x="1822818" y="9334"/>
                  </a:cubicBezTo>
                  <a:cubicBezTo>
                    <a:pt x="1822621" y="5849"/>
                    <a:pt x="1824631" y="2617"/>
                    <a:pt x="1827843" y="1256"/>
                  </a:cubicBezTo>
                  <a:lnTo>
                    <a:pt x="1710297" y="1256"/>
                  </a:lnTo>
                  <a:cubicBezTo>
                    <a:pt x="1709426" y="4138"/>
                    <a:pt x="1708020" y="6834"/>
                    <a:pt x="1706163" y="9207"/>
                  </a:cubicBezTo>
                  <a:cubicBezTo>
                    <a:pt x="1701647" y="15568"/>
                    <a:pt x="1700629" y="19193"/>
                    <a:pt x="1702855" y="21483"/>
                  </a:cubicBezTo>
                  <a:cubicBezTo>
                    <a:pt x="1704706" y="23455"/>
                    <a:pt x="1705425" y="26235"/>
                    <a:pt x="1704763" y="28862"/>
                  </a:cubicBezTo>
                  <a:cubicBezTo>
                    <a:pt x="1703682" y="32042"/>
                    <a:pt x="1702728" y="31851"/>
                    <a:pt x="1700566" y="28098"/>
                  </a:cubicBezTo>
                  <a:cubicBezTo>
                    <a:pt x="1697016" y="23748"/>
                    <a:pt x="1692710" y="20084"/>
                    <a:pt x="1687844" y="17285"/>
                  </a:cubicBezTo>
                  <a:cubicBezTo>
                    <a:pt x="1676331" y="10543"/>
                    <a:pt x="1675504" y="8062"/>
                    <a:pt x="1683201" y="3482"/>
                  </a:cubicBezTo>
                  <a:cubicBezTo>
                    <a:pt x="1684244" y="2891"/>
                    <a:pt x="1685192" y="2140"/>
                    <a:pt x="1685999" y="1256"/>
                  </a:cubicBezTo>
                  <a:lnTo>
                    <a:pt x="1646563" y="1256"/>
                  </a:lnTo>
                  <a:cubicBezTo>
                    <a:pt x="1647835" y="4627"/>
                    <a:pt x="1649489" y="5899"/>
                    <a:pt x="1651652" y="5136"/>
                  </a:cubicBezTo>
                  <a:cubicBezTo>
                    <a:pt x="1659965" y="4220"/>
                    <a:pt x="1668088" y="8024"/>
                    <a:pt x="1672706" y="14995"/>
                  </a:cubicBezTo>
                  <a:cubicBezTo>
                    <a:pt x="1675186" y="21356"/>
                    <a:pt x="1671433" y="26699"/>
                    <a:pt x="1667235" y="22437"/>
                  </a:cubicBezTo>
                  <a:cubicBezTo>
                    <a:pt x="1662147" y="17222"/>
                    <a:pt x="1658903" y="18303"/>
                    <a:pt x="1658903" y="25109"/>
                  </a:cubicBezTo>
                  <a:cubicBezTo>
                    <a:pt x="1658903" y="37830"/>
                    <a:pt x="1643637" y="35413"/>
                    <a:pt x="1642937" y="22692"/>
                  </a:cubicBezTo>
                  <a:cubicBezTo>
                    <a:pt x="1642785" y="18812"/>
                    <a:pt x="1642384" y="14944"/>
                    <a:pt x="1641729" y="11115"/>
                  </a:cubicBezTo>
                  <a:cubicBezTo>
                    <a:pt x="1641347" y="9398"/>
                    <a:pt x="1640902" y="6217"/>
                    <a:pt x="1640647" y="4055"/>
                  </a:cubicBezTo>
                  <a:cubicBezTo>
                    <a:pt x="1640647" y="2974"/>
                    <a:pt x="1639566" y="1956"/>
                    <a:pt x="1637976" y="1256"/>
                  </a:cubicBezTo>
                  <a:lnTo>
                    <a:pt x="1617494" y="1256"/>
                  </a:lnTo>
                  <a:cubicBezTo>
                    <a:pt x="1617526" y="1421"/>
                    <a:pt x="1617526" y="1600"/>
                    <a:pt x="1617494" y="1765"/>
                  </a:cubicBezTo>
                  <a:cubicBezTo>
                    <a:pt x="1617176" y="7680"/>
                    <a:pt x="1615777" y="9016"/>
                    <a:pt x="1611516" y="7680"/>
                  </a:cubicBezTo>
                  <a:cubicBezTo>
                    <a:pt x="1607992" y="6777"/>
                    <a:pt x="1604245" y="7521"/>
                    <a:pt x="1601338" y="9716"/>
                  </a:cubicBezTo>
                  <a:cubicBezTo>
                    <a:pt x="1595359" y="14804"/>
                    <a:pt x="1591861" y="11052"/>
                    <a:pt x="1596886" y="4882"/>
                  </a:cubicBezTo>
                  <a:cubicBezTo>
                    <a:pt x="1597859" y="3896"/>
                    <a:pt x="1598482" y="2624"/>
                    <a:pt x="1598667" y="1256"/>
                  </a:cubicBezTo>
                  <a:lnTo>
                    <a:pt x="1526854" y="1256"/>
                  </a:lnTo>
                  <a:cubicBezTo>
                    <a:pt x="1526886" y="1447"/>
                    <a:pt x="1526886" y="1638"/>
                    <a:pt x="1526854" y="1829"/>
                  </a:cubicBezTo>
                  <a:cubicBezTo>
                    <a:pt x="1528508" y="10670"/>
                    <a:pt x="1530098" y="12642"/>
                    <a:pt x="1534423" y="11242"/>
                  </a:cubicBezTo>
                  <a:cubicBezTo>
                    <a:pt x="1538749" y="9843"/>
                    <a:pt x="1542565" y="12515"/>
                    <a:pt x="1547145" y="17603"/>
                  </a:cubicBezTo>
                  <a:cubicBezTo>
                    <a:pt x="1553506" y="24982"/>
                    <a:pt x="1553951" y="25681"/>
                    <a:pt x="1548481" y="23391"/>
                  </a:cubicBezTo>
                  <a:cubicBezTo>
                    <a:pt x="1540848" y="20211"/>
                    <a:pt x="1497595" y="19257"/>
                    <a:pt x="1495560" y="22246"/>
                  </a:cubicBezTo>
                  <a:cubicBezTo>
                    <a:pt x="1494860" y="23391"/>
                    <a:pt x="1491425" y="23646"/>
                    <a:pt x="1488054" y="22755"/>
                  </a:cubicBezTo>
                  <a:cubicBezTo>
                    <a:pt x="1484683" y="21865"/>
                    <a:pt x="1481693" y="22755"/>
                    <a:pt x="1481693" y="24600"/>
                  </a:cubicBezTo>
                  <a:cubicBezTo>
                    <a:pt x="1481585" y="26425"/>
                    <a:pt x="1482978" y="27990"/>
                    <a:pt x="1484797" y="28098"/>
                  </a:cubicBezTo>
                  <a:cubicBezTo>
                    <a:pt x="1484804" y="28098"/>
                    <a:pt x="1484804" y="28098"/>
                    <a:pt x="1484810" y="28098"/>
                  </a:cubicBezTo>
                  <a:cubicBezTo>
                    <a:pt x="1486527" y="28098"/>
                    <a:pt x="1487927" y="32042"/>
                    <a:pt x="1487927" y="36749"/>
                  </a:cubicBezTo>
                  <a:lnTo>
                    <a:pt x="1487927" y="36749"/>
                  </a:lnTo>
                  <a:cubicBezTo>
                    <a:pt x="1487927" y="47244"/>
                    <a:pt x="1478576" y="62192"/>
                    <a:pt x="1473233" y="60347"/>
                  </a:cubicBezTo>
                  <a:cubicBezTo>
                    <a:pt x="1470244" y="59329"/>
                    <a:pt x="1470308" y="58057"/>
                    <a:pt x="1473615" y="54750"/>
                  </a:cubicBezTo>
                  <a:cubicBezTo>
                    <a:pt x="1478576" y="49725"/>
                    <a:pt x="1476605" y="35031"/>
                    <a:pt x="1470117" y="28480"/>
                  </a:cubicBezTo>
                  <a:cubicBezTo>
                    <a:pt x="1467159" y="24943"/>
                    <a:pt x="1466268" y="20116"/>
                    <a:pt x="1467763" y="15759"/>
                  </a:cubicBezTo>
                  <a:cubicBezTo>
                    <a:pt x="1470689" y="4182"/>
                    <a:pt x="1472152" y="3546"/>
                    <a:pt x="1478131" y="11624"/>
                  </a:cubicBezTo>
                  <a:cubicBezTo>
                    <a:pt x="1481884" y="16713"/>
                    <a:pt x="1484492" y="17985"/>
                    <a:pt x="1486782" y="15313"/>
                  </a:cubicBezTo>
                  <a:cubicBezTo>
                    <a:pt x="1490426" y="12864"/>
                    <a:pt x="1494669" y="11459"/>
                    <a:pt x="1499058" y="11242"/>
                  </a:cubicBezTo>
                  <a:cubicBezTo>
                    <a:pt x="1504019" y="10861"/>
                    <a:pt x="1507899" y="9207"/>
                    <a:pt x="1507709" y="7490"/>
                  </a:cubicBezTo>
                  <a:cubicBezTo>
                    <a:pt x="1507448" y="5225"/>
                    <a:pt x="1506977" y="2993"/>
                    <a:pt x="1506309" y="811"/>
                  </a:cubicBezTo>
                  <a:lnTo>
                    <a:pt x="1472279" y="811"/>
                  </a:lnTo>
                  <a:cubicBezTo>
                    <a:pt x="1470498" y="3673"/>
                    <a:pt x="1468208" y="5963"/>
                    <a:pt x="1466809" y="5963"/>
                  </a:cubicBezTo>
                  <a:cubicBezTo>
                    <a:pt x="1465410" y="5963"/>
                    <a:pt x="1463056" y="3673"/>
                    <a:pt x="1461275" y="811"/>
                  </a:cubicBezTo>
                  <a:lnTo>
                    <a:pt x="1400403" y="811"/>
                  </a:lnTo>
                  <a:cubicBezTo>
                    <a:pt x="1400403" y="811"/>
                    <a:pt x="1400403" y="1129"/>
                    <a:pt x="1400403" y="1256"/>
                  </a:cubicBezTo>
                  <a:cubicBezTo>
                    <a:pt x="1403202" y="8635"/>
                    <a:pt x="1398304" y="6981"/>
                    <a:pt x="1394043" y="811"/>
                  </a:cubicBezTo>
                  <a:lnTo>
                    <a:pt x="1382911" y="811"/>
                  </a:lnTo>
                  <a:cubicBezTo>
                    <a:pt x="1382466" y="1956"/>
                    <a:pt x="1379540" y="2846"/>
                    <a:pt x="1375915" y="2846"/>
                  </a:cubicBezTo>
                  <a:cubicBezTo>
                    <a:pt x="1372779" y="2948"/>
                    <a:pt x="1369668" y="2248"/>
                    <a:pt x="1366882" y="811"/>
                  </a:cubicBezTo>
                  <a:lnTo>
                    <a:pt x="1337369" y="811"/>
                  </a:lnTo>
                  <a:cubicBezTo>
                    <a:pt x="1335728" y="2916"/>
                    <a:pt x="1332693" y="3298"/>
                    <a:pt x="1330588" y="1663"/>
                  </a:cubicBezTo>
                  <a:cubicBezTo>
                    <a:pt x="1330270" y="1415"/>
                    <a:pt x="1329984" y="1129"/>
                    <a:pt x="1329736" y="811"/>
                  </a:cubicBezTo>
                  <a:lnTo>
                    <a:pt x="1271662" y="811"/>
                  </a:lnTo>
                  <a:cubicBezTo>
                    <a:pt x="1275224" y="3419"/>
                    <a:pt x="1278023" y="5963"/>
                    <a:pt x="1278023" y="7172"/>
                  </a:cubicBezTo>
                  <a:cubicBezTo>
                    <a:pt x="1278023" y="14741"/>
                    <a:pt x="1272935" y="15313"/>
                    <a:pt x="1266828" y="8444"/>
                  </a:cubicBezTo>
                  <a:cubicBezTo>
                    <a:pt x="1263896" y="5321"/>
                    <a:pt x="1260506" y="2662"/>
                    <a:pt x="1256778" y="556"/>
                  </a:cubicBezTo>
                  <a:lnTo>
                    <a:pt x="1104439" y="556"/>
                  </a:lnTo>
                  <a:cubicBezTo>
                    <a:pt x="1102442" y="4596"/>
                    <a:pt x="1098543" y="7343"/>
                    <a:pt x="1094071" y="7871"/>
                  </a:cubicBezTo>
                  <a:cubicBezTo>
                    <a:pt x="1089644" y="8444"/>
                    <a:pt x="1085713" y="10994"/>
                    <a:pt x="1083385" y="14804"/>
                  </a:cubicBezTo>
                  <a:cubicBezTo>
                    <a:pt x="1078233" y="31724"/>
                    <a:pt x="1076070" y="34714"/>
                    <a:pt x="1071427" y="30833"/>
                  </a:cubicBezTo>
                  <a:cubicBezTo>
                    <a:pt x="1064049" y="24473"/>
                    <a:pt x="1066084" y="15695"/>
                    <a:pt x="1076198" y="10416"/>
                  </a:cubicBezTo>
                  <a:cubicBezTo>
                    <a:pt x="1082558" y="6981"/>
                    <a:pt x="1085421" y="4055"/>
                    <a:pt x="1084848" y="556"/>
                  </a:cubicBezTo>
                  <a:lnTo>
                    <a:pt x="968066" y="556"/>
                  </a:lnTo>
                  <a:cubicBezTo>
                    <a:pt x="961705" y="6917"/>
                    <a:pt x="955344" y="6917"/>
                    <a:pt x="953309" y="1002"/>
                  </a:cubicBezTo>
                  <a:cubicBezTo>
                    <a:pt x="953309" y="1002"/>
                    <a:pt x="953309" y="684"/>
                    <a:pt x="952991" y="556"/>
                  </a:cubicBezTo>
                  <a:lnTo>
                    <a:pt x="929011" y="556"/>
                  </a:lnTo>
                  <a:cubicBezTo>
                    <a:pt x="929011" y="556"/>
                    <a:pt x="929520" y="556"/>
                    <a:pt x="929647" y="556"/>
                  </a:cubicBezTo>
                  <a:cubicBezTo>
                    <a:pt x="929774" y="556"/>
                    <a:pt x="930919" y="2974"/>
                    <a:pt x="930219" y="3610"/>
                  </a:cubicBezTo>
                  <a:cubicBezTo>
                    <a:pt x="927376" y="5149"/>
                    <a:pt x="924336" y="6300"/>
                    <a:pt x="921187" y="7044"/>
                  </a:cubicBezTo>
                  <a:lnTo>
                    <a:pt x="913427" y="9334"/>
                  </a:lnTo>
                  <a:lnTo>
                    <a:pt x="920614" y="3991"/>
                  </a:lnTo>
                  <a:cubicBezTo>
                    <a:pt x="922714" y="2318"/>
                    <a:pt x="925137" y="1103"/>
                    <a:pt x="927739" y="429"/>
                  </a:cubicBezTo>
                  <a:lnTo>
                    <a:pt x="870492" y="429"/>
                  </a:lnTo>
                  <a:cubicBezTo>
                    <a:pt x="871045" y="1059"/>
                    <a:pt x="871421" y="1829"/>
                    <a:pt x="871573" y="2655"/>
                  </a:cubicBezTo>
                  <a:cubicBezTo>
                    <a:pt x="871573" y="7299"/>
                    <a:pt x="865658" y="6027"/>
                    <a:pt x="858852" y="429"/>
                  </a:cubicBezTo>
                  <a:lnTo>
                    <a:pt x="827048" y="429"/>
                  </a:lnTo>
                  <a:cubicBezTo>
                    <a:pt x="825490" y="1593"/>
                    <a:pt x="824192" y="3063"/>
                    <a:pt x="823232" y="4755"/>
                  </a:cubicBezTo>
                  <a:cubicBezTo>
                    <a:pt x="819797" y="11878"/>
                    <a:pt x="819797" y="11878"/>
                    <a:pt x="814200" y="5581"/>
                  </a:cubicBezTo>
                  <a:cubicBezTo>
                    <a:pt x="812730" y="4049"/>
                    <a:pt x="811490" y="2312"/>
                    <a:pt x="810511" y="429"/>
                  </a:cubicBezTo>
                  <a:lnTo>
                    <a:pt x="806122" y="429"/>
                  </a:lnTo>
                  <a:cubicBezTo>
                    <a:pt x="810638" y="5963"/>
                    <a:pt x="807139" y="15313"/>
                    <a:pt x="800969" y="14232"/>
                  </a:cubicBezTo>
                  <a:cubicBezTo>
                    <a:pt x="798362" y="13634"/>
                    <a:pt x="795697" y="14970"/>
                    <a:pt x="794609" y="17412"/>
                  </a:cubicBezTo>
                  <a:cubicBezTo>
                    <a:pt x="793909" y="19639"/>
                    <a:pt x="795118" y="21038"/>
                    <a:pt x="797407" y="20593"/>
                  </a:cubicBezTo>
                  <a:cubicBezTo>
                    <a:pt x="799297" y="20198"/>
                    <a:pt x="801154" y="21413"/>
                    <a:pt x="801548" y="23302"/>
                  </a:cubicBezTo>
                  <a:cubicBezTo>
                    <a:pt x="801618" y="23646"/>
                    <a:pt x="801637" y="23996"/>
                    <a:pt x="801606" y="24346"/>
                  </a:cubicBezTo>
                  <a:cubicBezTo>
                    <a:pt x="801078" y="28206"/>
                    <a:pt x="797522" y="30916"/>
                    <a:pt x="793661" y="30388"/>
                  </a:cubicBezTo>
                  <a:cubicBezTo>
                    <a:pt x="791740" y="30127"/>
                    <a:pt x="790016" y="29097"/>
                    <a:pt x="788884" y="27526"/>
                  </a:cubicBezTo>
                  <a:cubicBezTo>
                    <a:pt x="787739" y="25968"/>
                    <a:pt x="787593" y="23888"/>
                    <a:pt x="788503" y="22183"/>
                  </a:cubicBezTo>
                  <a:cubicBezTo>
                    <a:pt x="789457" y="21229"/>
                    <a:pt x="788820" y="17730"/>
                    <a:pt x="787103" y="14423"/>
                  </a:cubicBezTo>
                  <a:cubicBezTo>
                    <a:pt x="784451" y="10047"/>
                    <a:pt x="784673" y="4513"/>
                    <a:pt x="787676" y="366"/>
                  </a:cubicBezTo>
                  <a:lnTo>
                    <a:pt x="703269" y="366"/>
                  </a:lnTo>
                  <a:cubicBezTo>
                    <a:pt x="702652" y="1720"/>
                    <a:pt x="701253" y="2535"/>
                    <a:pt x="699770" y="2401"/>
                  </a:cubicBezTo>
                  <a:cubicBezTo>
                    <a:pt x="697163" y="2331"/>
                    <a:pt x="694975" y="4373"/>
                    <a:pt x="694873" y="6981"/>
                  </a:cubicBezTo>
                  <a:cubicBezTo>
                    <a:pt x="694243" y="10409"/>
                    <a:pt x="692023" y="13335"/>
                    <a:pt x="688894" y="14868"/>
                  </a:cubicBezTo>
                  <a:cubicBezTo>
                    <a:pt x="683932" y="16999"/>
                    <a:pt x="678583" y="18106"/>
                    <a:pt x="673183" y="18112"/>
                  </a:cubicBezTo>
                  <a:cubicBezTo>
                    <a:pt x="665550" y="18112"/>
                    <a:pt x="663705" y="16967"/>
                    <a:pt x="664596" y="12642"/>
                  </a:cubicBezTo>
                  <a:cubicBezTo>
                    <a:pt x="665334" y="9207"/>
                    <a:pt x="668718" y="7019"/>
                    <a:pt x="672152" y="7763"/>
                  </a:cubicBezTo>
                  <a:cubicBezTo>
                    <a:pt x="672222" y="7776"/>
                    <a:pt x="672286" y="7789"/>
                    <a:pt x="672356" y="7808"/>
                  </a:cubicBezTo>
                  <a:cubicBezTo>
                    <a:pt x="676363" y="8253"/>
                    <a:pt x="679862" y="5963"/>
                    <a:pt x="683805" y="366"/>
                  </a:cubicBezTo>
                  <a:lnTo>
                    <a:pt x="635718" y="366"/>
                  </a:lnTo>
                  <a:cubicBezTo>
                    <a:pt x="633606" y="2108"/>
                    <a:pt x="632379" y="4691"/>
                    <a:pt x="632347" y="7426"/>
                  </a:cubicBezTo>
                  <a:cubicBezTo>
                    <a:pt x="631202" y="16903"/>
                    <a:pt x="626686" y="13787"/>
                    <a:pt x="626686" y="3800"/>
                  </a:cubicBezTo>
                  <a:cubicBezTo>
                    <a:pt x="626699" y="2643"/>
                    <a:pt x="626851" y="1491"/>
                    <a:pt x="627131" y="366"/>
                  </a:cubicBezTo>
                  <a:lnTo>
                    <a:pt x="603724" y="366"/>
                  </a:lnTo>
                  <a:cubicBezTo>
                    <a:pt x="609448" y="2846"/>
                    <a:pt x="614282" y="5836"/>
                    <a:pt x="614282" y="7617"/>
                  </a:cubicBezTo>
                  <a:cubicBezTo>
                    <a:pt x="614282" y="12896"/>
                    <a:pt x="609321" y="12769"/>
                    <a:pt x="596473" y="7108"/>
                  </a:cubicBezTo>
                  <a:cubicBezTo>
                    <a:pt x="592866" y="5632"/>
                    <a:pt x="589660" y="3323"/>
                    <a:pt x="587122" y="366"/>
                  </a:cubicBezTo>
                  <a:lnTo>
                    <a:pt x="544951" y="366"/>
                  </a:lnTo>
                  <a:cubicBezTo>
                    <a:pt x="544168" y="2350"/>
                    <a:pt x="542947" y="4131"/>
                    <a:pt x="541389" y="5581"/>
                  </a:cubicBezTo>
                  <a:cubicBezTo>
                    <a:pt x="538698" y="7960"/>
                    <a:pt x="537566" y="11643"/>
                    <a:pt x="538463" y="15123"/>
                  </a:cubicBezTo>
                  <a:cubicBezTo>
                    <a:pt x="540880" y="23010"/>
                    <a:pt x="536873" y="24218"/>
                    <a:pt x="524787" y="19066"/>
                  </a:cubicBezTo>
                  <a:lnTo>
                    <a:pt x="514292" y="14614"/>
                  </a:lnTo>
                  <a:lnTo>
                    <a:pt x="522434" y="5963"/>
                  </a:lnTo>
                  <a:cubicBezTo>
                    <a:pt x="524062" y="4220"/>
                    <a:pt x="525551" y="2344"/>
                    <a:pt x="526886" y="366"/>
                  </a:cubicBezTo>
                  <a:lnTo>
                    <a:pt x="360108" y="366"/>
                  </a:lnTo>
                  <a:cubicBezTo>
                    <a:pt x="358207" y="1727"/>
                    <a:pt x="355650" y="1727"/>
                    <a:pt x="353748" y="366"/>
                  </a:cubicBezTo>
                  <a:lnTo>
                    <a:pt x="313103" y="366"/>
                  </a:lnTo>
                  <a:cubicBezTo>
                    <a:pt x="307792" y="2077"/>
                    <a:pt x="302194" y="2751"/>
                    <a:pt x="296628" y="2337"/>
                  </a:cubicBezTo>
                  <a:cubicBezTo>
                    <a:pt x="291374" y="2694"/>
                    <a:pt x="286101" y="2026"/>
                    <a:pt x="281108" y="366"/>
                  </a:cubicBezTo>
                  <a:lnTo>
                    <a:pt x="259291" y="366"/>
                  </a:lnTo>
                  <a:cubicBezTo>
                    <a:pt x="256562" y="3075"/>
                    <a:pt x="252161" y="3075"/>
                    <a:pt x="249432" y="366"/>
                  </a:cubicBezTo>
                  <a:lnTo>
                    <a:pt x="227678" y="366"/>
                  </a:lnTo>
                  <a:cubicBezTo>
                    <a:pt x="230655" y="1740"/>
                    <a:pt x="233835" y="2617"/>
                    <a:pt x="237092" y="2974"/>
                  </a:cubicBezTo>
                  <a:cubicBezTo>
                    <a:pt x="243453" y="3610"/>
                    <a:pt x="247269" y="5899"/>
                    <a:pt x="247969" y="9334"/>
                  </a:cubicBezTo>
                  <a:cubicBezTo>
                    <a:pt x="248796" y="13978"/>
                    <a:pt x="246570" y="14804"/>
                    <a:pt x="233276" y="14804"/>
                  </a:cubicBezTo>
                  <a:cubicBezTo>
                    <a:pt x="218392" y="14804"/>
                    <a:pt x="207451" y="8889"/>
                    <a:pt x="205543" y="238"/>
                  </a:cubicBezTo>
                  <a:lnTo>
                    <a:pt x="74194" y="238"/>
                  </a:lnTo>
                  <a:cubicBezTo>
                    <a:pt x="72547" y="1720"/>
                    <a:pt x="70359" y="2458"/>
                    <a:pt x="68152" y="2274"/>
                  </a:cubicBezTo>
                  <a:lnTo>
                    <a:pt x="68152" y="2274"/>
                  </a:lnTo>
                  <a:cubicBezTo>
                    <a:pt x="63247" y="2789"/>
                    <a:pt x="58630" y="4863"/>
                    <a:pt x="54985" y="8189"/>
                  </a:cubicBezTo>
                  <a:cubicBezTo>
                    <a:pt x="51760" y="12324"/>
                    <a:pt x="46093" y="13647"/>
                    <a:pt x="41373" y="11370"/>
                  </a:cubicBezTo>
                  <a:cubicBezTo>
                    <a:pt x="33740" y="8444"/>
                    <a:pt x="33613" y="1002"/>
                    <a:pt x="41373" y="238"/>
                  </a:cubicBezTo>
                  <a:lnTo>
                    <a:pt x="13068" y="238"/>
                  </a:lnTo>
                  <a:cubicBezTo>
                    <a:pt x="12877" y="3501"/>
                    <a:pt x="12279" y="6726"/>
                    <a:pt x="11287" y="9843"/>
                  </a:cubicBezTo>
                  <a:cubicBezTo>
                    <a:pt x="9379" y="14932"/>
                    <a:pt x="6325" y="15759"/>
                    <a:pt x="283" y="12197"/>
                  </a:cubicBezTo>
                  <a:lnTo>
                    <a:pt x="283" y="2085153"/>
                  </a:lnTo>
                  <a:cubicBezTo>
                    <a:pt x="2382" y="2084772"/>
                    <a:pt x="2827" y="2086171"/>
                    <a:pt x="1746" y="2090242"/>
                  </a:cubicBezTo>
                  <a:cubicBezTo>
                    <a:pt x="1434" y="2091738"/>
                    <a:pt x="944" y="2093191"/>
                    <a:pt x="283" y="2094567"/>
                  </a:cubicBezTo>
                  <a:lnTo>
                    <a:pt x="283" y="6070014"/>
                  </a:lnTo>
                  <a:cubicBezTo>
                    <a:pt x="3081" y="6067151"/>
                    <a:pt x="4735" y="6067215"/>
                    <a:pt x="7598" y="6070014"/>
                  </a:cubicBezTo>
                  <a:cubicBezTo>
                    <a:pt x="10460" y="6072813"/>
                    <a:pt x="9697" y="6073830"/>
                    <a:pt x="3908" y="6073830"/>
                  </a:cubicBezTo>
                  <a:cubicBezTo>
                    <a:pt x="2700" y="6073957"/>
                    <a:pt x="1485" y="6073957"/>
                    <a:pt x="283" y="6073830"/>
                  </a:cubicBezTo>
                  <a:lnTo>
                    <a:pt x="283" y="6187369"/>
                  </a:lnTo>
                  <a:cubicBezTo>
                    <a:pt x="9951" y="6184252"/>
                    <a:pt x="24771" y="6186352"/>
                    <a:pt x="26998" y="6192331"/>
                  </a:cubicBezTo>
                  <a:cubicBezTo>
                    <a:pt x="29669" y="6199391"/>
                    <a:pt x="26171" y="6201363"/>
                    <a:pt x="20637" y="6195829"/>
                  </a:cubicBezTo>
                  <a:cubicBezTo>
                    <a:pt x="14467" y="6192089"/>
                    <a:pt x="6936" y="6191338"/>
                    <a:pt x="156" y="6193793"/>
                  </a:cubicBezTo>
                  <a:lnTo>
                    <a:pt x="156" y="6261980"/>
                  </a:lnTo>
                  <a:cubicBezTo>
                    <a:pt x="2763" y="6259372"/>
                    <a:pt x="6834" y="6258545"/>
                    <a:pt x="6834" y="6261980"/>
                  </a:cubicBezTo>
                  <a:cubicBezTo>
                    <a:pt x="6834" y="6263698"/>
                    <a:pt x="4672" y="6265924"/>
                    <a:pt x="1937" y="6266942"/>
                  </a:cubicBezTo>
                  <a:cubicBezTo>
                    <a:pt x="1370" y="6267203"/>
                    <a:pt x="773" y="6267374"/>
                    <a:pt x="156" y="6267451"/>
                  </a:cubicBezTo>
                  <a:lnTo>
                    <a:pt x="156" y="6294484"/>
                  </a:lnTo>
                  <a:cubicBezTo>
                    <a:pt x="938" y="6294547"/>
                    <a:pt x="1727" y="6294547"/>
                    <a:pt x="2509" y="6294484"/>
                  </a:cubicBezTo>
                  <a:cubicBezTo>
                    <a:pt x="9951" y="6294102"/>
                    <a:pt x="23372" y="6305488"/>
                    <a:pt x="20701" y="6309876"/>
                  </a:cubicBezTo>
                  <a:cubicBezTo>
                    <a:pt x="18379" y="6312020"/>
                    <a:pt x="15269" y="6313108"/>
                    <a:pt x="12114" y="6312866"/>
                  </a:cubicBezTo>
                  <a:cubicBezTo>
                    <a:pt x="7986" y="6313209"/>
                    <a:pt x="3940" y="6314240"/>
                    <a:pt x="156" y="6315919"/>
                  </a:cubicBezTo>
                  <a:lnTo>
                    <a:pt x="156" y="6370176"/>
                  </a:lnTo>
                  <a:cubicBezTo>
                    <a:pt x="1625" y="6369762"/>
                    <a:pt x="3145" y="6369553"/>
                    <a:pt x="4672" y="6369540"/>
                  </a:cubicBezTo>
                  <a:cubicBezTo>
                    <a:pt x="9061" y="6369540"/>
                    <a:pt x="9569" y="6368331"/>
                    <a:pt x="7089" y="6363625"/>
                  </a:cubicBezTo>
                  <a:cubicBezTo>
                    <a:pt x="4608" y="6358917"/>
                    <a:pt x="5371" y="6356437"/>
                    <a:pt x="10078" y="6352048"/>
                  </a:cubicBezTo>
                  <a:cubicBezTo>
                    <a:pt x="13583" y="6349396"/>
                    <a:pt x="15288" y="6344981"/>
                    <a:pt x="14467" y="6340662"/>
                  </a:cubicBezTo>
                  <a:cubicBezTo>
                    <a:pt x="13259" y="6336846"/>
                    <a:pt x="14467" y="6334874"/>
                    <a:pt x="17139" y="6334874"/>
                  </a:cubicBezTo>
                  <a:cubicBezTo>
                    <a:pt x="19810" y="6334874"/>
                    <a:pt x="22291" y="6338372"/>
                    <a:pt x="23118" y="6342698"/>
                  </a:cubicBezTo>
                  <a:cubicBezTo>
                    <a:pt x="24199" y="6348422"/>
                    <a:pt x="23118" y="6350966"/>
                    <a:pt x="18665" y="6352366"/>
                  </a:cubicBezTo>
                  <a:cubicBezTo>
                    <a:pt x="10905" y="6354910"/>
                    <a:pt x="12686" y="6363879"/>
                    <a:pt x="21591" y="6367886"/>
                  </a:cubicBezTo>
                  <a:cubicBezTo>
                    <a:pt x="30496" y="6371893"/>
                    <a:pt x="28270" y="6377555"/>
                    <a:pt x="16439" y="6376537"/>
                  </a:cubicBezTo>
                  <a:cubicBezTo>
                    <a:pt x="11083" y="6376066"/>
                    <a:pt x="5696" y="6376893"/>
                    <a:pt x="728" y="6378954"/>
                  </a:cubicBezTo>
                  <a:lnTo>
                    <a:pt x="156" y="6378954"/>
                  </a:lnTo>
                  <a:lnTo>
                    <a:pt x="156" y="6388304"/>
                  </a:lnTo>
                  <a:cubicBezTo>
                    <a:pt x="2484" y="6386230"/>
                    <a:pt x="5581" y="6385238"/>
                    <a:pt x="8679" y="6385569"/>
                  </a:cubicBezTo>
                  <a:cubicBezTo>
                    <a:pt x="15866" y="6387096"/>
                    <a:pt x="13958" y="6392629"/>
                    <a:pt x="6198" y="6392756"/>
                  </a:cubicBezTo>
                  <a:cubicBezTo>
                    <a:pt x="3807" y="6392610"/>
                    <a:pt x="1472" y="6393545"/>
                    <a:pt x="-163" y="6395301"/>
                  </a:cubicBezTo>
                  <a:lnTo>
                    <a:pt x="-163" y="6413810"/>
                  </a:lnTo>
                  <a:lnTo>
                    <a:pt x="7343" y="6413810"/>
                  </a:lnTo>
                  <a:cubicBezTo>
                    <a:pt x="8215" y="6413174"/>
                    <a:pt x="9398" y="6413174"/>
                    <a:pt x="10269" y="6413810"/>
                  </a:cubicBezTo>
                  <a:lnTo>
                    <a:pt x="46016" y="6413810"/>
                  </a:lnTo>
                  <a:cubicBezTo>
                    <a:pt x="43128" y="6412176"/>
                    <a:pt x="41144" y="6409320"/>
                    <a:pt x="40610" y="6406050"/>
                  </a:cubicBezTo>
                  <a:cubicBezTo>
                    <a:pt x="40610" y="6404460"/>
                    <a:pt x="42772" y="6404015"/>
                    <a:pt x="45317" y="6404969"/>
                  </a:cubicBezTo>
                  <a:cubicBezTo>
                    <a:pt x="47861" y="6405923"/>
                    <a:pt x="49960" y="6404969"/>
                    <a:pt x="49960" y="6402107"/>
                  </a:cubicBezTo>
                  <a:cubicBezTo>
                    <a:pt x="49960" y="6399244"/>
                    <a:pt x="46016" y="6396573"/>
                    <a:pt x="40610" y="6395746"/>
                  </a:cubicBezTo>
                  <a:cubicBezTo>
                    <a:pt x="36482" y="6395237"/>
                    <a:pt x="32589" y="6393532"/>
                    <a:pt x="29415" y="6390848"/>
                  </a:cubicBezTo>
                  <a:cubicBezTo>
                    <a:pt x="26616" y="6386269"/>
                    <a:pt x="33295" y="6380989"/>
                    <a:pt x="38065" y="6383979"/>
                  </a:cubicBezTo>
                  <a:cubicBezTo>
                    <a:pt x="42219" y="6385645"/>
                    <a:pt x="46729" y="6386218"/>
                    <a:pt x="51168" y="6385632"/>
                  </a:cubicBezTo>
                  <a:cubicBezTo>
                    <a:pt x="59056" y="6384742"/>
                    <a:pt x="59883" y="6385632"/>
                    <a:pt x="58356" y="6391548"/>
                  </a:cubicBezTo>
                  <a:cubicBezTo>
                    <a:pt x="56060" y="6399976"/>
                    <a:pt x="59227" y="6408945"/>
                    <a:pt x="66307" y="6414065"/>
                  </a:cubicBezTo>
                  <a:lnTo>
                    <a:pt x="84244" y="6414065"/>
                  </a:lnTo>
                  <a:cubicBezTo>
                    <a:pt x="84219" y="6413664"/>
                    <a:pt x="84219" y="6413257"/>
                    <a:pt x="84244" y="6412856"/>
                  </a:cubicBezTo>
                  <a:cubicBezTo>
                    <a:pt x="84244" y="6411457"/>
                    <a:pt x="87933" y="6411203"/>
                    <a:pt x="92513" y="6412411"/>
                  </a:cubicBezTo>
                  <a:cubicBezTo>
                    <a:pt x="99446" y="6414192"/>
                    <a:pt x="100400" y="6413620"/>
                    <a:pt x="98874" y="6409040"/>
                  </a:cubicBezTo>
                  <a:cubicBezTo>
                    <a:pt x="97347" y="6404460"/>
                    <a:pt x="98111" y="6404079"/>
                    <a:pt x="100718" y="6405033"/>
                  </a:cubicBezTo>
                  <a:cubicBezTo>
                    <a:pt x="102786" y="6405758"/>
                    <a:pt x="104077" y="6407819"/>
                    <a:pt x="103835" y="6409994"/>
                  </a:cubicBezTo>
                  <a:cubicBezTo>
                    <a:pt x="103390" y="6411966"/>
                    <a:pt x="105044" y="6413556"/>
                    <a:pt x="107588" y="6413556"/>
                  </a:cubicBezTo>
                  <a:cubicBezTo>
                    <a:pt x="108294" y="6413588"/>
                    <a:pt x="108987" y="6413759"/>
                    <a:pt x="109623" y="6414065"/>
                  </a:cubicBezTo>
                  <a:lnTo>
                    <a:pt x="141427" y="6414065"/>
                  </a:lnTo>
                  <a:cubicBezTo>
                    <a:pt x="142318" y="6412983"/>
                    <a:pt x="141872" y="6409930"/>
                    <a:pt x="140218" y="6406750"/>
                  </a:cubicBezTo>
                  <a:cubicBezTo>
                    <a:pt x="135575" y="6397909"/>
                    <a:pt x="138501" y="6396382"/>
                    <a:pt x="147979" y="6402616"/>
                  </a:cubicBezTo>
                  <a:cubicBezTo>
                    <a:pt x="157456" y="6408849"/>
                    <a:pt x="158474" y="6413556"/>
                    <a:pt x="151604" y="6413556"/>
                  </a:cubicBezTo>
                  <a:cubicBezTo>
                    <a:pt x="149747" y="6413588"/>
                    <a:pt x="147902" y="6413753"/>
                    <a:pt x="146070" y="6414065"/>
                  </a:cubicBezTo>
                  <a:lnTo>
                    <a:pt x="217374" y="6414065"/>
                  </a:lnTo>
                  <a:cubicBezTo>
                    <a:pt x="215777" y="6408575"/>
                    <a:pt x="218042" y="6402692"/>
                    <a:pt x="222908" y="6399690"/>
                  </a:cubicBezTo>
                  <a:cubicBezTo>
                    <a:pt x="228187" y="6397654"/>
                    <a:pt x="228887" y="6407513"/>
                    <a:pt x="223798" y="6412411"/>
                  </a:cubicBezTo>
                  <a:cubicBezTo>
                    <a:pt x="223423" y="6412856"/>
                    <a:pt x="223105" y="6413353"/>
                    <a:pt x="222844" y="6413874"/>
                  </a:cubicBezTo>
                  <a:lnTo>
                    <a:pt x="253948" y="6413874"/>
                  </a:lnTo>
                  <a:cubicBezTo>
                    <a:pt x="253948" y="6411393"/>
                    <a:pt x="251149" y="6410058"/>
                    <a:pt x="245170" y="6408658"/>
                  </a:cubicBezTo>
                  <a:lnTo>
                    <a:pt x="234993" y="6406305"/>
                  </a:lnTo>
                  <a:lnTo>
                    <a:pt x="245870" y="6403252"/>
                  </a:lnTo>
                  <a:cubicBezTo>
                    <a:pt x="251963" y="6401528"/>
                    <a:pt x="257930" y="6399404"/>
                    <a:pt x="263744" y="6396891"/>
                  </a:cubicBezTo>
                  <a:cubicBezTo>
                    <a:pt x="268896" y="6394347"/>
                    <a:pt x="271758" y="6394410"/>
                    <a:pt x="274430" y="6396891"/>
                  </a:cubicBezTo>
                  <a:cubicBezTo>
                    <a:pt x="277101" y="6399372"/>
                    <a:pt x="277101" y="6400644"/>
                    <a:pt x="273603" y="6400962"/>
                  </a:cubicBezTo>
                  <a:lnTo>
                    <a:pt x="264443" y="6401725"/>
                  </a:lnTo>
                  <a:cubicBezTo>
                    <a:pt x="261136" y="6401725"/>
                    <a:pt x="260118" y="6405033"/>
                    <a:pt x="260818" y="6412411"/>
                  </a:cubicBezTo>
                  <a:cubicBezTo>
                    <a:pt x="260818" y="6412856"/>
                    <a:pt x="260818" y="6413238"/>
                    <a:pt x="260818" y="6413683"/>
                  </a:cubicBezTo>
                  <a:lnTo>
                    <a:pt x="286260" y="6413683"/>
                  </a:lnTo>
                  <a:cubicBezTo>
                    <a:pt x="286260" y="6413683"/>
                    <a:pt x="286260" y="6413238"/>
                    <a:pt x="286260" y="6412983"/>
                  </a:cubicBezTo>
                  <a:cubicBezTo>
                    <a:pt x="286260" y="6411139"/>
                    <a:pt x="287723" y="6410503"/>
                    <a:pt x="289377" y="6411584"/>
                  </a:cubicBezTo>
                  <a:cubicBezTo>
                    <a:pt x="290287" y="6412150"/>
                    <a:pt x="291107" y="6412856"/>
                    <a:pt x="291794" y="6413683"/>
                  </a:cubicBezTo>
                  <a:lnTo>
                    <a:pt x="306933" y="6413683"/>
                  </a:lnTo>
                  <a:cubicBezTo>
                    <a:pt x="306259" y="6413136"/>
                    <a:pt x="305635" y="6412513"/>
                    <a:pt x="305088" y="6411839"/>
                  </a:cubicBezTo>
                  <a:cubicBezTo>
                    <a:pt x="299364" y="6404778"/>
                    <a:pt x="302417" y="6400326"/>
                    <a:pt x="309350" y="6405478"/>
                  </a:cubicBezTo>
                  <a:cubicBezTo>
                    <a:pt x="313548" y="6408595"/>
                    <a:pt x="314438" y="6411012"/>
                    <a:pt x="312212" y="6413238"/>
                  </a:cubicBezTo>
                  <a:lnTo>
                    <a:pt x="311703" y="6413620"/>
                  </a:lnTo>
                  <a:lnTo>
                    <a:pt x="340263" y="6413620"/>
                  </a:lnTo>
                  <a:cubicBezTo>
                    <a:pt x="339353" y="6412303"/>
                    <a:pt x="338100" y="6411272"/>
                    <a:pt x="336637" y="6410630"/>
                  </a:cubicBezTo>
                  <a:cubicBezTo>
                    <a:pt x="329660" y="6406884"/>
                    <a:pt x="322962" y="6402628"/>
                    <a:pt x="316601" y="6397909"/>
                  </a:cubicBezTo>
                  <a:cubicBezTo>
                    <a:pt x="306297" y="6390339"/>
                    <a:pt x="302862" y="6386014"/>
                    <a:pt x="304961" y="6383470"/>
                  </a:cubicBezTo>
                  <a:cubicBezTo>
                    <a:pt x="306691" y="6381791"/>
                    <a:pt x="306984" y="6379125"/>
                    <a:pt x="305661" y="6377109"/>
                  </a:cubicBezTo>
                  <a:cubicBezTo>
                    <a:pt x="304389" y="6375710"/>
                    <a:pt x="305661" y="6375264"/>
                    <a:pt x="308014" y="6376091"/>
                  </a:cubicBezTo>
                  <a:cubicBezTo>
                    <a:pt x="311163" y="6377726"/>
                    <a:pt x="313287" y="6380830"/>
                    <a:pt x="313675" y="6384360"/>
                  </a:cubicBezTo>
                  <a:cubicBezTo>
                    <a:pt x="314438" y="6389894"/>
                    <a:pt x="316856" y="6391294"/>
                    <a:pt x="326015" y="6391548"/>
                  </a:cubicBezTo>
                  <a:cubicBezTo>
                    <a:pt x="346369" y="6392184"/>
                    <a:pt x="346687" y="6392375"/>
                    <a:pt x="347705" y="6402934"/>
                  </a:cubicBezTo>
                  <a:cubicBezTo>
                    <a:pt x="347991" y="6406547"/>
                    <a:pt x="347800" y="6410185"/>
                    <a:pt x="347133" y="6413747"/>
                  </a:cubicBezTo>
                  <a:lnTo>
                    <a:pt x="375374" y="6413747"/>
                  </a:lnTo>
                  <a:cubicBezTo>
                    <a:pt x="375056" y="6411648"/>
                    <a:pt x="374674" y="6409421"/>
                    <a:pt x="374229" y="6407386"/>
                  </a:cubicBezTo>
                  <a:cubicBezTo>
                    <a:pt x="372766" y="6399817"/>
                    <a:pt x="373402" y="6397527"/>
                    <a:pt x="377028" y="6397527"/>
                  </a:cubicBezTo>
                  <a:cubicBezTo>
                    <a:pt x="379897" y="6397851"/>
                    <a:pt x="382345" y="6399734"/>
                    <a:pt x="383389" y="6402425"/>
                  </a:cubicBezTo>
                  <a:cubicBezTo>
                    <a:pt x="384470" y="6405224"/>
                    <a:pt x="383897" y="6406496"/>
                    <a:pt x="382180" y="6405415"/>
                  </a:cubicBezTo>
                  <a:cubicBezTo>
                    <a:pt x="380463" y="6404333"/>
                    <a:pt x="379063" y="6405415"/>
                    <a:pt x="379063" y="6408022"/>
                  </a:cubicBezTo>
                  <a:cubicBezTo>
                    <a:pt x="378885" y="6410261"/>
                    <a:pt x="380558" y="6412227"/>
                    <a:pt x="382797" y="6412405"/>
                  </a:cubicBezTo>
                  <a:cubicBezTo>
                    <a:pt x="382848" y="6412405"/>
                    <a:pt x="382892" y="6412411"/>
                    <a:pt x="382943" y="6412411"/>
                  </a:cubicBezTo>
                  <a:cubicBezTo>
                    <a:pt x="388560" y="6411928"/>
                    <a:pt x="394214" y="6412398"/>
                    <a:pt x="399672" y="6413810"/>
                  </a:cubicBezTo>
                  <a:lnTo>
                    <a:pt x="414747" y="6413810"/>
                  </a:lnTo>
                  <a:cubicBezTo>
                    <a:pt x="411586" y="6405713"/>
                    <a:pt x="405028" y="6399410"/>
                    <a:pt x="396810" y="6396573"/>
                  </a:cubicBezTo>
                  <a:cubicBezTo>
                    <a:pt x="393947" y="6395491"/>
                    <a:pt x="394011" y="6394220"/>
                    <a:pt x="396810" y="6390976"/>
                  </a:cubicBezTo>
                  <a:cubicBezTo>
                    <a:pt x="399608" y="6387732"/>
                    <a:pt x="401962" y="6387477"/>
                    <a:pt x="406860" y="6390530"/>
                  </a:cubicBezTo>
                  <a:cubicBezTo>
                    <a:pt x="410110" y="6392661"/>
                    <a:pt x="413812" y="6393991"/>
                    <a:pt x="417673" y="6394410"/>
                  </a:cubicBezTo>
                  <a:cubicBezTo>
                    <a:pt x="421108" y="6394410"/>
                    <a:pt x="421934" y="6396446"/>
                    <a:pt x="420599" y="6401852"/>
                  </a:cubicBezTo>
                  <a:cubicBezTo>
                    <a:pt x="419263" y="6407259"/>
                    <a:pt x="420217" y="6409676"/>
                    <a:pt x="425433" y="6411075"/>
                  </a:cubicBezTo>
                  <a:cubicBezTo>
                    <a:pt x="427341" y="6411311"/>
                    <a:pt x="429084" y="6412290"/>
                    <a:pt x="430267" y="6413810"/>
                  </a:cubicBezTo>
                  <a:lnTo>
                    <a:pt x="447886" y="6413810"/>
                  </a:lnTo>
                  <a:cubicBezTo>
                    <a:pt x="452466" y="6409231"/>
                    <a:pt x="455392" y="6409231"/>
                    <a:pt x="456155" y="6413810"/>
                  </a:cubicBezTo>
                  <a:lnTo>
                    <a:pt x="475237" y="6413810"/>
                  </a:lnTo>
                  <a:cubicBezTo>
                    <a:pt x="475040" y="6413505"/>
                    <a:pt x="474907" y="6413155"/>
                    <a:pt x="474856" y="6412793"/>
                  </a:cubicBezTo>
                  <a:cubicBezTo>
                    <a:pt x="474856" y="6411330"/>
                    <a:pt x="481216" y="6410121"/>
                    <a:pt x="488849" y="6410121"/>
                  </a:cubicBezTo>
                  <a:cubicBezTo>
                    <a:pt x="497691" y="6410121"/>
                    <a:pt x="502080" y="6411330"/>
                    <a:pt x="502652" y="6413810"/>
                  </a:cubicBezTo>
                  <a:lnTo>
                    <a:pt x="533120" y="6413810"/>
                  </a:lnTo>
                  <a:lnTo>
                    <a:pt x="532484" y="6412856"/>
                  </a:lnTo>
                  <a:cubicBezTo>
                    <a:pt x="529532" y="6407189"/>
                    <a:pt x="523789" y="6403532"/>
                    <a:pt x="517409" y="6403252"/>
                  </a:cubicBezTo>
                  <a:cubicBezTo>
                    <a:pt x="508313" y="6402361"/>
                    <a:pt x="507359" y="6401216"/>
                    <a:pt x="506468" y="6390530"/>
                  </a:cubicBezTo>
                  <a:cubicBezTo>
                    <a:pt x="505705" y="6380862"/>
                    <a:pt x="506468" y="6379081"/>
                    <a:pt x="510412" y="6380671"/>
                  </a:cubicBezTo>
                  <a:cubicBezTo>
                    <a:pt x="512861" y="6381428"/>
                    <a:pt x="514623" y="6383585"/>
                    <a:pt x="514865" y="6386141"/>
                  </a:cubicBezTo>
                  <a:cubicBezTo>
                    <a:pt x="513656" y="6396255"/>
                    <a:pt x="515310" y="6398036"/>
                    <a:pt x="524151" y="6396064"/>
                  </a:cubicBezTo>
                  <a:cubicBezTo>
                    <a:pt x="529431" y="6394919"/>
                    <a:pt x="534010" y="6395491"/>
                    <a:pt x="535219" y="6397464"/>
                  </a:cubicBezTo>
                  <a:cubicBezTo>
                    <a:pt x="536027" y="6399181"/>
                    <a:pt x="538043" y="6399970"/>
                    <a:pt x="539799" y="6399244"/>
                  </a:cubicBezTo>
                  <a:cubicBezTo>
                    <a:pt x="543551" y="6396891"/>
                    <a:pt x="548831" y="6404524"/>
                    <a:pt x="550739" y="6413810"/>
                  </a:cubicBezTo>
                  <a:lnTo>
                    <a:pt x="569821" y="6413810"/>
                  </a:lnTo>
                  <a:cubicBezTo>
                    <a:pt x="570515" y="6412157"/>
                    <a:pt x="570858" y="6410382"/>
                    <a:pt x="570839" y="6408595"/>
                  </a:cubicBezTo>
                  <a:cubicBezTo>
                    <a:pt x="570839" y="6399181"/>
                    <a:pt x="574083" y="6398545"/>
                    <a:pt x="579935" y="6406750"/>
                  </a:cubicBezTo>
                  <a:cubicBezTo>
                    <a:pt x="582288" y="6409994"/>
                    <a:pt x="586295" y="6411966"/>
                    <a:pt x="588458" y="6411075"/>
                  </a:cubicBezTo>
                  <a:cubicBezTo>
                    <a:pt x="592758" y="6410357"/>
                    <a:pt x="597172" y="6410885"/>
                    <a:pt x="601179" y="6412602"/>
                  </a:cubicBezTo>
                  <a:lnTo>
                    <a:pt x="604614" y="6413810"/>
                  </a:lnTo>
                  <a:lnTo>
                    <a:pt x="645386" y="6413810"/>
                  </a:lnTo>
                  <a:cubicBezTo>
                    <a:pt x="644750" y="6413111"/>
                    <a:pt x="645386" y="6411966"/>
                    <a:pt x="646595" y="6410121"/>
                  </a:cubicBezTo>
                  <a:cubicBezTo>
                    <a:pt x="655373" y="6398672"/>
                    <a:pt x="664151" y="6397400"/>
                    <a:pt x="664151" y="6407768"/>
                  </a:cubicBezTo>
                  <a:cubicBezTo>
                    <a:pt x="664151" y="6411012"/>
                    <a:pt x="663578" y="6412793"/>
                    <a:pt x="661734" y="6413810"/>
                  </a:cubicBezTo>
                  <a:lnTo>
                    <a:pt x="714273" y="6413810"/>
                  </a:lnTo>
                  <a:cubicBezTo>
                    <a:pt x="714540" y="6410446"/>
                    <a:pt x="714540" y="6407062"/>
                    <a:pt x="714273" y="6403697"/>
                  </a:cubicBezTo>
                  <a:cubicBezTo>
                    <a:pt x="715246" y="6399015"/>
                    <a:pt x="717861" y="6394843"/>
                    <a:pt x="721651" y="6391929"/>
                  </a:cubicBezTo>
                  <a:cubicBezTo>
                    <a:pt x="725290" y="6389144"/>
                    <a:pt x="728050" y="6385365"/>
                    <a:pt x="729602" y="6381053"/>
                  </a:cubicBezTo>
                  <a:cubicBezTo>
                    <a:pt x="729602" y="6378890"/>
                    <a:pt x="731192" y="6379653"/>
                    <a:pt x="732910" y="6382770"/>
                  </a:cubicBezTo>
                  <a:cubicBezTo>
                    <a:pt x="735391" y="6387032"/>
                    <a:pt x="734945" y="6390403"/>
                    <a:pt x="731192" y="6396128"/>
                  </a:cubicBezTo>
                  <a:cubicBezTo>
                    <a:pt x="728521" y="6400389"/>
                    <a:pt x="724832" y="6403824"/>
                    <a:pt x="723432" y="6403824"/>
                  </a:cubicBezTo>
                  <a:cubicBezTo>
                    <a:pt x="719998" y="6403824"/>
                    <a:pt x="719043" y="6408531"/>
                    <a:pt x="720125" y="6413810"/>
                  </a:cubicBezTo>
                  <a:lnTo>
                    <a:pt x="747094" y="6413810"/>
                  </a:lnTo>
                  <a:cubicBezTo>
                    <a:pt x="746649" y="6411413"/>
                    <a:pt x="746649" y="6408957"/>
                    <a:pt x="747094" y="6406559"/>
                  </a:cubicBezTo>
                  <a:cubicBezTo>
                    <a:pt x="748366" y="6400199"/>
                    <a:pt x="747667" y="6397527"/>
                    <a:pt x="744614" y="6397527"/>
                  </a:cubicBezTo>
                  <a:cubicBezTo>
                    <a:pt x="741560" y="6397527"/>
                    <a:pt x="741306" y="6396827"/>
                    <a:pt x="744995" y="6394410"/>
                  </a:cubicBezTo>
                  <a:cubicBezTo>
                    <a:pt x="752565" y="6389449"/>
                    <a:pt x="754218" y="6390721"/>
                    <a:pt x="752374" y="6400071"/>
                  </a:cubicBezTo>
                  <a:cubicBezTo>
                    <a:pt x="751000" y="6404575"/>
                    <a:pt x="752221" y="6409466"/>
                    <a:pt x="755554" y="6412793"/>
                  </a:cubicBezTo>
                  <a:lnTo>
                    <a:pt x="756254" y="6413556"/>
                  </a:lnTo>
                  <a:lnTo>
                    <a:pt x="802750" y="6413556"/>
                  </a:lnTo>
                  <a:cubicBezTo>
                    <a:pt x="802808" y="6412621"/>
                    <a:pt x="803336" y="6411781"/>
                    <a:pt x="804150" y="6411330"/>
                  </a:cubicBezTo>
                  <a:cubicBezTo>
                    <a:pt x="806465" y="6410216"/>
                    <a:pt x="809232" y="6410757"/>
                    <a:pt x="810956" y="6412665"/>
                  </a:cubicBezTo>
                  <a:cubicBezTo>
                    <a:pt x="811274" y="6412665"/>
                    <a:pt x="811719" y="6413238"/>
                    <a:pt x="812101" y="6413556"/>
                  </a:cubicBezTo>
                  <a:lnTo>
                    <a:pt x="865976" y="6413556"/>
                  </a:lnTo>
                  <a:cubicBezTo>
                    <a:pt x="865976" y="6413556"/>
                    <a:pt x="865976" y="6413111"/>
                    <a:pt x="865976" y="6412920"/>
                  </a:cubicBezTo>
                  <a:cubicBezTo>
                    <a:pt x="865976" y="6408913"/>
                    <a:pt x="867566" y="6407513"/>
                    <a:pt x="870683" y="6408785"/>
                  </a:cubicBezTo>
                  <a:cubicBezTo>
                    <a:pt x="873800" y="6410058"/>
                    <a:pt x="875326" y="6408785"/>
                    <a:pt x="875326" y="6407068"/>
                  </a:cubicBezTo>
                  <a:cubicBezTo>
                    <a:pt x="875326" y="6405351"/>
                    <a:pt x="878252" y="6403570"/>
                    <a:pt x="881687" y="6403570"/>
                  </a:cubicBezTo>
                  <a:cubicBezTo>
                    <a:pt x="887030" y="6403570"/>
                    <a:pt x="888048" y="6402107"/>
                    <a:pt x="886776" y="6395746"/>
                  </a:cubicBezTo>
                  <a:cubicBezTo>
                    <a:pt x="885503" y="6389385"/>
                    <a:pt x="886457" y="6387859"/>
                    <a:pt x="892246" y="6387859"/>
                  </a:cubicBezTo>
                  <a:cubicBezTo>
                    <a:pt x="896221" y="6387916"/>
                    <a:pt x="900012" y="6389538"/>
                    <a:pt x="902805" y="6392375"/>
                  </a:cubicBezTo>
                  <a:cubicBezTo>
                    <a:pt x="905794" y="6396000"/>
                    <a:pt x="905158" y="6397018"/>
                    <a:pt x="899306" y="6397845"/>
                  </a:cubicBezTo>
                  <a:cubicBezTo>
                    <a:pt x="894968" y="6398201"/>
                    <a:pt x="891521" y="6401649"/>
                    <a:pt x="891165" y="6405987"/>
                  </a:cubicBezTo>
                  <a:cubicBezTo>
                    <a:pt x="890338" y="6411839"/>
                    <a:pt x="891673" y="6413047"/>
                    <a:pt x="898924" y="6413174"/>
                  </a:cubicBezTo>
                  <a:lnTo>
                    <a:pt x="907639" y="6413174"/>
                  </a:lnTo>
                  <a:lnTo>
                    <a:pt x="907257" y="6413174"/>
                  </a:lnTo>
                  <a:lnTo>
                    <a:pt x="993699" y="6413174"/>
                  </a:lnTo>
                  <a:cubicBezTo>
                    <a:pt x="998342" y="6408531"/>
                    <a:pt x="1003495" y="6408658"/>
                    <a:pt x="1005912" y="6413174"/>
                  </a:cubicBezTo>
                  <a:lnTo>
                    <a:pt x="1013036" y="6413174"/>
                  </a:lnTo>
                  <a:cubicBezTo>
                    <a:pt x="1013494" y="6412837"/>
                    <a:pt x="1014053" y="6412659"/>
                    <a:pt x="1014626" y="6412665"/>
                  </a:cubicBezTo>
                  <a:cubicBezTo>
                    <a:pt x="1015173" y="6412672"/>
                    <a:pt x="1015707" y="6412850"/>
                    <a:pt x="1016153" y="6413174"/>
                  </a:cubicBezTo>
                  <a:lnTo>
                    <a:pt x="1037779" y="6413174"/>
                  </a:lnTo>
                  <a:cubicBezTo>
                    <a:pt x="1037766" y="6412322"/>
                    <a:pt x="1037588" y="6411483"/>
                    <a:pt x="1037270" y="6410694"/>
                  </a:cubicBezTo>
                  <a:cubicBezTo>
                    <a:pt x="1035934" y="6407068"/>
                    <a:pt x="1036443" y="6406050"/>
                    <a:pt x="1038860" y="6407577"/>
                  </a:cubicBezTo>
                  <a:cubicBezTo>
                    <a:pt x="1040470" y="6409053"/>
                    <a:pt x="1041545" y="6411024"/>
                    <a:pt x="1041913" y="6413174"/>
                  </a:cubicBezTo>
                  <a:lnTo>
                    <a:pt x="1066339" y="6413174"/>
                  </a:lnTo>
                  <a:cubicBezTo>
                    <a:pt x="1066243" y="6411845"/>
                    <a:pt x="1066606" y="6410522"/>
                    <a:pt x="1067356" y="6409421"/>
                  </a:cubicBezTo>
                  <a:cubicBezTo>
                    <a:pt x="1069773" y="6405541"/>
                    <a:pt x="1071300" y="6405859"/>
                    <a:pt x="1077215" y="6411902"/>
                  </a:cubicBezTo>
                  <a:lnTo>
                    <a:pt x="1078424" y="6413174"/>
                  </a:lnTo>
                  <a:lnTo>
                    <a:pt x="1089110" y="6413174"/>
                  </a:lnTo>
                  <a:cubicBezTo>
                    <a:pt x="1089078" y="6412945"/>
                    <a:pt x="1089078" y="6412710"/>
                    <a:pt x="1089110" y="6412475"/>
                  </a:cubicBezTo>
                  <a:cubicBezTo>
                    <a:pt x="1089110" y="6410630"/>
                    <a:pt x="1090509" y="6409994"/>
                    <a:pt x="1092227" y="6411075"/>
                  </a:cubicBezTo>
                  <a:cubicBezTo>
                    <a:pt x="1093136" y="6411641"/>
                    <a:pt x="1093957" y="6412347"/>
                    <a:pt x="1094644" y="6413174"/>
                  </a:cubicBezTo>
                  <a:lnTo>
                    <a:pt x="1123776" y="6413174"/>
                  </a:lnTo>
                  <a:cubicBezTo>
                    <a:pt x="1123432" y="6412392"/>
                    <a:pt x="1123242" y="6411546"/>
                    <a:pt x="1123203" y="6410694"/>
                  </a:cubicBezTo>
                  <a:cubicBezTo>
                    <a:pt x="1123203" y="6407068"/>
                    <a:pt x="1124539" y="6406877"/>
                    <a:pt x="1129564" y="6409549"/>
                  </a:cubicBezTo>
                  <a:cubicBezTo>
                    <a:pt x="1132306" y="6411342"/>
                    <a:pt x="1135689" y="6411877"/>
                    <a:pt x="1138851" y="6411012"/>
                  </a:cubicBezTo>
                  <a:cubicBezTo>
                    <a:pt x="1140504" y="6409994"/>
                    <a:pt x="1141904" y="6409867"/>
                    <a:pt x="1141904" y="6411012"/>
                  </a:cubicBezTo>
                  <a:cubicBezTo>
                    <a:pt x="1141904" y="6412157"/>
                    <a:pt x="1141204" y="6412602"/>
                    <a:pt x="1140187" y="6413429"/>
                  </a:cubicBezTo>
                  <a:lnTo>
                    <a:pt x="1178796" y="6413429"/>
                  </a:lnTo>
                  <a:cubicBezTo>
                    <a:pt x="1179973" y="6413073"/>
                    <a:pt x="1181194" y="6412901"/>
                    <a:pt x="1182422" y="6412920"/>
                  </a:cubicBezTo>
                  <a:cubicBezTo>
                    <a:pt x="1183420" y="6412907"/>
                    <a:pt x="1184413" y="6413079"/>
                    <a:pt x="1185348" y="6413429"/>
                  </a:cubicBezTo>
                  <a:lnTo>
                    <a:pt x="1200995" y="6413429"/>
                  </a:lnTo>
                  <a:cubicBezTo>
                    <a:pt x="1200957" y="6413092"/>
                    <a:pt x="1200957" y="6412748"/>
                    <a:pt x="1200995" y="6412411"/>
                  </a:cubicBezTo>
                  <a:cubicBezTo>
                    <a:pt x="1200995" y="6410694"/>
                    <a:pt x="1204748" y="6409740"/>
                    <a:pt x="1209391" y="6410312"/>
                  </a:cubicBezTo>
                  <a:cubicBezTo>
                    <a:pt x="1215752" y="6411139"/>
                    <a:pt x="1218042" y="6409803"/>
                    <a:pt x="1219505" y="6403951"/>
                  </a:cubicBezTo>
                  <a:cubicBezTo>
                    <a:pt x="1221922" y="6393774"/>
                    <a:pt x="1227646" y="6392248"/>
                    <a:pt x="1229936" y="6401216"/>
                  </a:cubicBezTo>
                  <a:cubicBezTo>
                    <a:pt x="1231399" y="6406877"/>
                    <a:pt x="1232544" y="6407577"/>
                    <a:pt x="1235597" y="6404460"/>
                  </a:cubicBezTo>
                  <a:cubicBezTo>
                    <a:pt x="1241640" y="6398100"/>
                    <a:pt x="1248319" y="6399626"/>
                    <a:pt x="1246029" y="6406623"/>
                  </a:cubicBezTo>
                  <a:cubicBezTo>
                    <a:pt x="1245183" y="6408932"/>
                    <a:pt x="1245342" y="6411495"/>
                    <a:pt x="1246474" y="6413683"/>
                  </a:cubicBezTo>
                  <a:lnTo>
                    <a:pt x="1368600" y="6413683"/>
                  </a:lnTo>
                  <a:cubicBezTo>
                    <a:pt x="1368530" y="6413047"/>
                    <a:pt x="1368530" y="6412411"/>
                    <a:pt x="1368600" y="6411775"/>
                  </a:cubicBezTo>
                  <a:cubicBezTo>
                    <a:pt x="1368600" y="6407068"/>
                    <a:pt x="1374197" y="6402043"/>
                    <a:pt x="1376678" y="6404524"/>
                  </a:cubicBezTo>
                  <a:cubicBezTo>
                    <a:pt x="1377441" y="6405351"/>
                    <a:pt x="1377187" y="6408277"/>
                    <a:pt x="1376105" y="6410885"/>
                  </a:cubicBezTo>
                  <a:cubicBezTo>
                    <a:pt x="1375781" y="6411788"/>
                    <a:pt x="1375329" y="6412646"/>
                    <a:pt x="1374770" y="6413429"/>
                  </a:cubicBezTo>
                  <a:lnTo>
                    <a:pt x="1450017" y="6413429"/>
                  </a:lnTo>
                  <a:lnTo>
                    <a:pt x="1449190" y="6412983"/>
                  </a:lnTo>
                  <a:cubicBezTo>
                    <a:pt x="1445991" y="6411184"/>
                    <a:pt x="1442626" y="6409689"/>
                    <a:pt x="1439140" y="6408531"/>
                  </a:cubicBezTo>
                  <a:cubicBezTo>
                    <a:pt x="1436151" y="6407577"/>
                    <a:pt x="1433733" y="6405351"/>
                    <a:pt x="1433733" y="6403570"/>
                  </a:cubicBezTo>
                  <a:cubicBezTo>
                    <a:pt x="1433733" y="6397209"/>
                    <a:pt x="1444992" y="6400326"/>
                    <a:pt x="1452307" y="6408213"/>
                  </a:cubicBezTo>
                  <a:cubicBezTo>
                    <a:pt x="1453852" y="6409778"/>
                    <a:pt x="1455201" y="6411533"/>
                    <a:pt x="1456314" y="6413429"/>
                  </a:cubicBezTo>
                  <a:lnTo>
                    <a:pt x="1472915" y="6413429"/>
                  </a:lnTo>
                  <a:cubicBezTo>
                    <a:pt x="1471726" y="6411864"/>
                    <a:pt x="1472031" y="6409625"/>
                    <a:pt x="1473596" y="6408436"/>
                  </a:cubicBezTo>
                  <a:cubicBezTo>
                    <a:pt x="1473704" y="6408359"/>
                    <a:pt x="1473819" y="6408283"/>
                    <a:pt x="1473933" y="6408213"/>
                  </a:cubicBezTo>
                  <a:cubicBezTo>
                    <a:pt x="1476089" y="6406222"/>
                    <a:pt x="1477254" y="6403385"/>
                    <a:pt x="1477114" y="6400453"/>
                  </a:cubicBezTo>
                  <a:cubicBezTo>
                    <a:pt x="1477152" y="6397266"/>
                    <a:pt x="1478933" y="6394359"/>
                    <a:pt x="1481757" y="6392884"/>
                  </a:cubicBezTo>
                  <a:cubicBezTo>
                    <a:pt x="1484301" y="6391866"/>
                    <a:pt x="1486400" y="6392438"/>
                    <a:pt x="1486400" y="6394156"/>
                  </a:cubicBezTo>
                  <a:cubicBezTo>
                    <a:pt x="1486547" y="6395644"/>
                    <a:pt x="1485472" y="6396980"/>
                    <a:pt x="1483983" y="6397145"/>
                  </a:cubicBezTo>
                  <a:cubicBezTo>
                    <a:pt x="1482584" y="6397145"/>
                    <a:pt x="1481566" y="6400962"/>
                    <a:pt x="1481630" y="6405541"/>
                  </a:cubicBezTo>
                  <a:cubicBezTo>
                    <a:pt x="1481731" y="6408283"/>
                    <a:pt x="1481121" y="6410999"/>
                    <a:pt x="1479849" y="6413429"/>
                  </a:cubicBezTo>
                  <a:lnTo>
                    <a:pt x="1584864" y="6413429"/>
                  </a:lnTo>
                  <a:cubicBezTo>
                    <a:pt x="1585576" y="6412596"/>
                    <a:pt x="1586340" y="6411813"/>
                    <a:pt x="1587154" y="6411075"/>
                  </a:cubicBezTo>
                  <a:cubicBezTo>
                    <a:pt x="1597713" y="6401089"/>
                    <a:pt x="1594214" y="6396573"/>
                    <a:pt x="1578694" y="6400071"/>
                  </a:cubicBezTo>
                  <a:cubicBezTo>
                    <a:pt x="1570171" y="6402107"/>
                    <a:pt x="1566291" y="6401662"/>
                    <a:pt x="1563619" y="6398417"/>
                  </a:cubicBezTo>
                  <a:cubicBezTo>
                    <a:pt x="1560948" y="6395173"/>
                    <a:pt x="1561266" y="6394029"/>
                    <a:pt x="1562729" y="6393965"/>
                  </a:cubicBezTo>
                  <a:cubicBezTo>
                    <a:pt x="1564192" y="6393901"/>
                    <a:pt x="1564001" y="6392884"/>
                    <a:pt x="1562283" y="6391611"/>
                  </a:cubicBezTo>
                  <a:cubicBezTo>
                    <a:pt x="1556871" y="6384971"/>
                    <a:pt x="1553162" y="6377109"/>
                    <a:pt x="1551470" y="6368713"/>
                  </a:cubicBezTo>
                  <a:cubicBezTo>
                    <a:pt x="1551470" y="6363370"/>
                    <a:pt x="1557195" y="6365533"/>
                    <a:pt x="1559167" y="6371639"/>
                  </a:cubicBezTo>
                  <a:cubicBezTo>
                    <a:pt x="1561609" y="6378121"/>
                    <a:pt x="1568791" y="6381460"/>
                    <a:pt x="1575323" y="6379145"/>
                  </a:cubicBezTo>
                  <a:cubicBezTo>
                    <a:pt x="1577460" y="6378165"/>
                    <a:pt x="1578408" y="6375634"/>
                    <a:pt x="1577428" y="6373496"/>
                  </a:cubicBezTo>
                  <a:cubicBezTo>
                    <a:pt x="1577403" y="6373452"/>
                    <a:pt x="1577384" y="6373401"/>
                    <a:pt x="1577358" y="6373356"/>
                  </a:cubicBezTo>
                  <a:cubicBezTo>
                    <a:pt x="1576404" y="6370875"/>
                    <a:pt x="1577358" y="6368840"/>
                    <a:pt x="1579457" y="6368840"/>
                  </a:cubicBezTo>
                  <a:cubicBezTo>
                    <a:pt x="1581556" y="6368840"/>
                    <a:pt x="1582701" y="6371893"/>
                    <a:pt x="1581366" y="6378572"/>
                  </a:cubicBezTo>
                  <a:cubicBezTo>
                    <a:pt x="1579648" y="6387223"/>
                    <a:pt x="1580412" y="6388686"/>
                    <a:pt x="1588744" y="6391866"/>
                  </a:cubicBezTo>
                  <a:cubicBezTo>
                    <a:pt x="1593833" y="6393774"/>
                    <a:pt x="1597967" y="6396573"/>
                    <a:pt x="1597967" y="6398227"/>
                  </a:cubicBezTo>
                  <a:cubicBezTo>
                    <a:pt x="1597967" y="6399880"/>
                    <a:pt x="1599621" y="6399880"/>
                    <a:pt x="1601656" y="6398609"/>
                  </a:cubicBezTo>
                  <a:cubicBezTo>
                    <a:pt x="1603692" y="6397336"/>
                    <a:pt x="1604582" y="6398036"/>
                    <a:pt x="1603183" y="6401852"/>
                  </a:cubicBezTo>
                  <a:cubicBezTo>
                    <a:pt x="1602102" y="6404543"/>
                    <a:pt x="1601396" y="6407367"/>
                    <a:pt x="1601084" y="6410248"/>
                  </a:cubicBezTo>
                  <a:cubicBezTo>
                    <a:pt x="1601084" y="6411203"/>
                    <a:pt x="1599939" y="6412411"/>
                    <a:pt x="1598285" y="6413620"/>
                  </a:cubicBezTo>
                  <a:lnTo>
                    <a:pt x="1690515" y="6413620"/>
                  </a:lnTo>
                  <a:cubicBezTo>
                    <a:pt x="1689180" y="6412538"/>
                    <a:pt x="1688671" y="6411266"/>
                    <a:pt x="1689307" y="6410185"/>
                  </a:cubicBezTo>
                  <a:cubicBezTo>
                    <a:pt x="1692805" y="6404397"/>
                    <a:pt x="1699739" y="6406241"/>
                    <a:pt x="1705209" y="6413620"/>
                  </a:cubicBezTo>
                  <a:lnTo>
                    <a:pt x="1885726" y="6413620"/>
                  </a:lnTo>
                  <a:cubicBezTo>
                    <a:pt x="1884861" y="6412901"/>
                    <a:pt x="1884053" y="6412112"/>
                    <a:pt x="1883309" y="6411266"/>
                  </a:cubicBezTo>
                  <a:cubicBezTo>
                    <a:pt x="1878666" y="6406305"/>
                    <a:pt x="1875739" y="6404906"/>
                    <a:pt x="1873450" y="6407450"/>
                  </a:cubicBezTo>
                  <a:cubicBezTo>
                    <a:pt x="1871160" y="6409994"/>
                    <a:pt x="1868679" y="6409358"/>
                    <a:pt x="1865308" y="6405859"/>
                  </a:cubicBezTo>
                  <a:cubicBezTo>
                    <a:pt x="1858947" y="6399499"/>
                    <a:pt x="1858947" y="6396191"/>
                    <a:pt x="1865308" y="6398545"/>
                  </a:cubicBezTo>
                  <a:cubicBezTo>
                    <a:pt x="1867979" y="6399562"/>
                    <a:pt x="1869379" y="6399244"/>
                    <a:pt x="1868488" y="6397654"/>
                  </a:cubicBezTo>
                  <a:cubicBezTo>
                    <a:pt x="1867598" y="6396064"/>
                    <a:pt x="1870206" y="6392629"/>
                    <a:pt x="1874340" y="6389894"/>
                  </a:cubicBezTo>
                  <a:cubicBezTo>
                    <a:pt x="1882037" y="6384742"/>
                    <a:pt x="1886553" y="6387096"/>
                    <a:pt x="1883881" y="6394728"/>
                  </a:cubicBezTo>
                  <a:cubicBezTo>
                    <a:pt x="1881210" y="6402361"/>
                    <a:pt x="1890560" y="6411521"/>
                    <a:pt x="1895267" y="6407450"/>
                  </a:cubicBezTo>
                  <a:cubicBezTo>
                    <a:pt x="1900782" y="6405192"/>
                    <a:pt x="1906824" y="6404530"/>
                    <a:pt x="1912695" y="6405541"/>
                  </a:cubicBezTo>
                  <a:cubicBezTo>
                    <a:pt x="1924272" y="6406750"/>
                    <a:pt x="1926371" y="6406050"/>
                    <a:pt x="1927770" y="6400517"/>
                  </a:cubicBezTo>
                  <a:cubicBezTo>
                    <a:pt x="1929678" y="6393075"/>
                    <a:pt x="1941128" y="6391548"/>
                    <a:pt x="1941128" y="6398735"/>
                  </a:cubicBezTo>
                  <a:cubicBezTo>
                    <a:pt x="1940708" y="6401763"/>
                    <a:pt x="1937915" y="6403881"/>
                    <a:pt x="1934888" y="6403462"/>
                  </a:cubicBezTo>
                  <a:cubicBezTo>
                    <a:pt x="1934850" y="6403455"/>
                    <a:pt x="1934805" y="6403449"/>
                    <a:pt x="1934767" y="6403442"/>
                  </a:cubicBezTo>
                  <a:cubicBezTo>
                    <a:pt x="1930950" y="6403442"/>
                    <a:pt x="1929233" y="6405033"/>
                    <a:pt x="1930251" y="6407704"/>
                  </a:cubicBezTo>
                  <a:cubicBezTo>
                    <a:pt x="1930798" y="6409650"/>
                    <a:pt x="1930473" y="6411737"/>
                    <a:pt x="1929360" y="6413429"/>
                  </a:cubicBezTo>
                  <a:lnTo>
                    <a:pt x="2118592" y="6413429"/>
                  </a:lnTo>
                  <a:cubicBezTo>
                    <a:pt x="2118681" y="6412055"/>
                    <a:pt x="2118891" y="6410694"/>
                    <a:pt x="2119228" y="6409358"/>
                  </a:cubicBezTo>
                  <a:cubicBezTo>
                    <a:pt x="2120754" y="6406152"/>
                    <a:pt x="2119889" y="6402310"/>
                    <a:pt x="2117129" y="6400071"/>
                  </a:cubicBezTo>
                  <a:cubicBezTo>
                    <a:pt x="2111150" y="6396318"/>
                    <a:pt x="2118019" y="6390085"/>
                    <a:pt x="2125080" y="6392820"/>
                  </a:cubicBezTo>
                  <a:cubicBezTo>
                    <a:pt x="2128960" y="6394283"/>
                    <a:pt x="2130105" y="6397273"/>
                    <a:pt x="2129023" y="6402997"/>
                  </a:cubicBezTo>
                  <a:cubicBezTo>
                    <a:pt x="2128483" y="6406451"/>
                    <a:pt x="2128483" y="6409975"/>
                    <a:pt x="2129023" y="6413429"/>
                  </a:cubicBezTo>
                  <a:lnTo>
                    <a:pt x="2141172" y="6413429"/>
                  </a:lnTo>
                  <a:lnTo>
                    <a:pt x="2140727" y="6412729"/>
                  </a:lnTo>
                  <a:cubicBezTo>
                    <a:pt x="2137547" y="6407641"/>
                    <a:pt x="2141617" y="6400008"/>
                    <a:pt x="2146515" y="6402170"/>
                  </a:cubicBezTo>
                  <a:cubicBezTo>
                    <a:pt x="2149282" y="6403703"/>
                    <a:pt x="2150503" y="6407036"/>
                    <a:pt x="2149378" y="6409994"/>
                  </a:cubicBezTo>
                  <a:cubicBezTo>
                    <a:pt x="2149091" y="6411196"/>
                    <a:pt x="2148646" y="6412354"/>
                    <a:pt x="2148042" y="6413429"/>
                  </a:cubicBezTo>
                  <a:lnTo>
                    <a:pt x="2245424" y="6413429"/>
                  </a:lnTo>
                  <a:cubicBezTo>
                    <a:pt x="2244432" y="6411775"/>
                    <a:pt x="2243726" y="6409968"/>
                    <a:pt x="2243325" y="6408086"/>
                  </a:cubicBezTo>
                  <a:cubicBezTo>
                    <a:pt x="2242212" y="6403379"/>
                    <a:pt x="2242212" y="6398481"/>
                    <a:pt x="2243325" y="6393774"/>
                  </a:cubicBezTo>
                  <a:cubicBezTo>
                    <a:pt x="2244725" y="6389131"/>
                    <a:pt x="2243707" y="6387732"/>
                    <a:pt x="2238746" y="6387732"/>
                  </a:cubicBezTo>
                  <a:cubicBezTo>
                    <a:pt x="2235247" y="6387732"/>
                    <a:pt x="2232385" y="6386269"/>
                    <a:pt x="2232385" y="6384488"/>
                  </a:cubicBezTo>
                  <a:cubicBezTo>
                    <a:pt x="2232385" y="6379463"/>
                    <a:pt x="2240781" y="6377364"/>
                    <a:pt x="2250195" y="6380035"/>
                  </a:cubicBezTo>
                  <a:cubicBezTo>
                    <a:pt x="2256555" y="6381816"/>
                    <a:pt x="2257319" y="6382770"/>
                    <a:pt x="2253311" y="6383788"/>
                  </a:cubicBezTo>
                  <a:cubicBezTo>
                    <a:pt x="2245742" y="6385569"/>
                    <a:pt x="2246505" y="6390149"/>
                    <a:pt x="2254584" y="6391421"/>
                  </a:cubicBezTo>
                  <a:cubicBezTo>
                    <a:pt x="2264379" y="6392884"/>
                    <a:pt x="2265143" y="6399753"/>
                    <a:pt x="2255856" y="6402107"/>
                  </a:cubicBezTo>
                  <a:cubicBezTo>
                    <a:pt x="2246569" y="6404460"/>
                    <a:pt x="2245234" y="6410376"/>
                    <a:pt x="2254838" y="6409103"/>
                  </a:cubicBezTo>
                  <a:cubicBezTo>
                    <a:pt x="2258655" y="6408595"/>
                    <a:pt x="2262153" y="6409612"/>
                    <a:pt x="2262662" y="6411330"/>
                  </a:cubicBezTo>
                  <a:cubicBezTo>
                    <a:pt x="2262662" y="6412030"/>
                    <a:pt x="2262662" y="6412729"/>
                    <a:pt x="2261326" y="6413429"/>
                  </a:cubicBezTo>
                  <a:lnTo>
                    <a:pt x="2347768" y="6413429"/>
                  </a:lnTo>
                  <a:cubicBezTo>
                    <a:pt x="2354129" y="6411266"/>
                    <a:pt x="2359535" y="6411266"/>
                    <a:pt x="2361571" y="6413429"/>
                  </a:cubicBezTo>
                  <a:lnTo>
                    <a:pt x="2571475" y="6413429"/>
                  </a:lnTo>
                  <a:cubicBezTo>
                    <a:pt x="2569585" y="6411330"/>
                    <a:pt x="2567168" y="6409772"/>
                    <a:pt x="2564478" y="6408913"/>
                  </a:cubicBezTo>
                  <a:cubicBezTo>
                    <a:pt x="2552774" y="6404460"/>
                    <a:pt x="2552265" y="6401916"/>
                    <a:pt x="2562760" y="6401026"/>
                  </a:cubicBezTo>
                  <a:cubicBezTo>
                    <a:pt x="2569121" y="6400453"/>
                    <a:pt x="2571538" y="6402488"/>
                    <a:pt x="2575482" y="6411712"/>
                  </a:cubicBezTo>
                  <a:cubicBezTo>
                    <a:pt x="2575482" y="6412284"/>
                    <a:pt x="2575991" y="6412856"/>
                    <a:pt x="2576309" y="6413429"/>
                  </a:cubicBezTo>
                  <a:lnTo>
                    <a:pt x="2827748" y="6413429"/>
                  </a:lnTo>
                  <a:lnTo>
                    <a:pt x="2828384" y="6412665"/>
                  </a:lnTo>
                  <a:cubicBezTo>
                    <a:pt x="2833154" y="6404969"/>
                    <a:pt x="2836653" y="6404842"/>
                    <a:pt x="2834745" y="6412665"/>
                  </a:cubicBezTo>
                  <a:cubicBezTo>
                    <a:pt x="2834745" y="6412665"/>
                    <a:pt x="2834745" y="6413238"/>
                    <a:pt x="2834745" y="6413556"/>
                  </a:cubicBezTo>
                  <a:lnTo>
                    <a:pt x="2874881" y="6413556"/>
                  </a:lnTo>
                  <a:cubicBezTo>
                    <a:pt x="2874753" y="6413143"/>
                    <a:pt x="2874753" y="6412697"/>
                    <a:pt x="2874881" y="6412284"/>
                  </a:cubicBezTo>
                  <a:cubicBezTo>
                    <a:pt x="2875790" y="6410051"/>
                    <a:pt x="2877883" y="6408525"/>
                    <a:pt x="2880287" y="6408340"/>
                  </a:cubicBezTo>
                  <a:cubicBezTo>
                    <a:pt x="2882691" y="6408525"/>
                    <a:pt x="2884784" y="6410051"/>
                    <a:pt x="2885694" y="6412284"/>
                  </a:cubicBezTo>
                  <a:cubicBezTo>
                    <a:pt x="2885821" y="6412697"/>
                    <a:pt x="2885821" y="6413143"/>
                    <a:pt x="2885694" y="6413556"/>
                  </a:cubicBezTo>
                  <a:lnTo>
                    <a:pt x="2899560" y="6413556"/>
                  </a:lnTo>
                  <a:cubicBezTo>
                    <a:pt x="2899465" y="6413136"/>
                    <a:pt x="2899465" y="6412704"/>
                    <a:pt x="2899560" y="6412284"/>
                  </a:cubicBezTo>
                  <a:cubicBezTo>
                    <a:pt x="2901023" y="6407768"/>
                    <a:pt x="2933208" y="6402743"/>
                    <a:pt x="2936898" y="6406432"/>
                  </a:cubicBezTo>
                  <a:cubicBezTo>
                    <a:pt x="2937883" y="6408703"/>
                    <a:pt x="2937883" y="6411285"/>
                    <a:pt x="2936898" y="6413556"/>
                  </a:cubicBezTo>
                  <a:lnTo>
                    <a:pt x="2950700" y="6413556"/>
                  </a:lnTo>
                  <a:cubicBezTo>
                    <a:pt x="2956813" y="6410338"/>
                    <a:pt x="2963638" y="6408722"/>
                    <a:pt x="2970546" y="6408849"/>
                  </a:cubicBezTo>
                  <a:cubicBezTo>
                    <a:pt x="2976906" y="6408468"/>
                    <a:pt x="2979578" y="6410248"/>
                    <a:pt x="2978624" y="6413556"/>
                  </a:cubicBezTo>
                  <a:lnTo>
                    <a:pt x="2990455" y="6413556"/>
                  </a:lnTo>
                  <a:cubicBezTo>
                    <a:pt x="2990073" y="6411330"/>
                    <a:pt x="2994271" y="6408849"/>
                    <a:pt x="3002858" y="6406305"/>
                  </a:cubicBezTo>
                  <a:cubicBezTo>
                    <a:pt x="3010854" y="6404206"/>
                    <a:pt x="3018048" y="6399772"/>
                    <a:pt x="3023531" y="6393583"/>
                  </a:cubicBezTo>
                  <a:cubicBezTo>
                    <a:pt x="3030591" y="6383915"/>
                    <a:pt x="3036252" y="6382707"/>
                    <a:pt x="3042613" y="6389385"/>
                  </a:cubicBezTo>
                  <a:cubicBezTo>
                    <a:pt x="3046365" y="6393265"/>
                    <a:pt x="3045475" y="6394347"/>
                    <a:pt x="3035489" y="6397718"/>
                  </a:cubicBezTo>
                  <a:cubicBezTo>
                    <a:pt x="3029815" y="6399486"/>
                    <a:pt x="3024491" y="6402240"/>
                    <a:pt x="3019778" y="6405859"/>
                  </a:cubicBezTo>
                  <a:cubicBezTo>
                    <a:pt x="3015834" y="6408690"/>
                    <a:pt x="3011082" y="6410166"/>
                    <a:pt x="3006229" y="6410058"/>
                  </a:cubicBezTo>
                  <a:cubicBezTo>
                    <a:pt x="3001014" y="6410058"/>
                    <a:pt x="2998406" y="6411775"/>
                    <a:pt x="2998215" y="6413747"/>
                  </a:cubicBezTo>
                  <a:lnTo>
                    <a:pt x="3103803" y="6413747"/>
                  </a:lnTo>
                  <a:cubicBezTo>
                    <a:pt x="3101634" y="6411807"/>
                    <a:pt x="3100196" y="6409180"/>
                    <a:pt x="3099732" y="6406305"/>
                  </a:cubicBezTo>
                  <a:cubicBezTo>
                    <a:pt x="3099732" y="6399372"/>
                    <a:pt x="3103294" y="6397082"/>
                    <a:pt x="3108064" y="6401153"/>
                  </a:cubicBezTo>
                  <a:cubicBezTo>
                    <a:pt x="3111372" y="6403888"/>
                    <a:pt x="3113280" y="6403442"/>
                    <a:pt x="3116397" y="6399054"/>
                  </a:cubicBezTo>
                  <a:cubicBezTo>
                    <a:pt x="3119513" y="6394665"/>
                    <a:pt x="3120659" y="6393965"/>
                    <a:pt x="3122758" y="6402043"/>
                  </a:cubicBezTo>
                  <a:cubicBezTo>
                    <a:pt x="3123852" y="6405910"/>
                    <a:pt x="3123603" y="6410039"/>
                    <a:pt x="3122058" y="6413747"/>
                  </a:cubicBezTo>
                  <a:lnTo>
                    <a:pt x="3266001" y="6413747"/>
                  </a:lnTo>
                  <a:cubicBezTo>
                    <a:pt x="3270326" y="6407831"/>
                    <a:pt x="3274333" y="6398036"/>
                    <a:pt x="3272362" y="6394665"/>
                  </a:cubicBezTo>
                  <a:cubicBezTo>
                    <a:pt x="3271338" y="6392922"/>
                    <a:pt x="3271904" y="6390683"/>
                    <a:pt x="3273634" y="6389640"/>
                  </a:cubicBezTo>
                  <a:cubicBezTo>
                    <a:pt x="3275415" y="6388495"/>
                    <a:pt x="3276814" y="6390912"/>
                    <a:pt x="3276814" y="6395428"/>
                  </a:cubicBezTo>
                  <a:cubicBezTo>
                    <a:pt x="3276846" y="6399855"/>
                    <a:pt x="3278347" y="6404155"/>
                    <a:pt x="3281076" y="6407641"/>
                  </a:cubicBezTo>
                  <a:cubicBezTo>
                    <a:pt x="3282774" y="6409180"/>
                    <a:pt x="3283709" y="6411393"/>
                    <a:pt x="3283620" y="6413683"/>
                  </a:cubicBezTo>
                  <a:lnTo>
                    <a:pt x="3440157" y="6413683"/>
                  </a:lnTo>
                  <a:cubicBezTo>
                    <a:pt x="3441118" y="6410662"/>
                    <a:pt x="3442651" y="6407857"/>
                    <a:pt x="3444674" y="6405415"/>
                  </a:cubicBezTo>
                  <a:cubicBezTo>
                    <a:pt x="3453133" y="6394474"/>
                    <a:pt x="3459494" y="6399499"/>
                    <a:pt x="3451861" y="6411266"/>
                  </a:cubicBezTo>
                  <a:cubicBezTo>
                    <a:pt x="3451333" y="6412099"/>
                    <a:pt x="3450761" y="6412907"/>
                    <a:pt x="3450144" y="6413683"/>
                  </a:cubicBezTo>
                  <a:lnTo>
                    <a:pt x="3557385" y="6413683"/>
                  </a:lnTo>
                  <a:cubicBezTo>
                    <a:pt x="3559357" y="6410312"/>
                    <a:pt x="3562855" y="6410376"/>
                    <a:pt x="3567372" y="6413683"/>
                  </a:cubicBezTo>
                  <a:lnTo>
                    <a:pt x="3577867" y="6413683"/>
                  </a:lnTo>
                  <a:cubicBezTo>
                    <a:pt x="3577422" y="6410694"/>
                    <a:pt x="3578312" y="6409803"/>
                    <a:pt x="3580920" y="6410630"/>
                  </a:cubicBezTo>
                  <a:cubicBezTo>
                    <a:pt x="3582510" y="6411292"/>
                    <a:pt x="3583909" y="6412341"/>
                    <a:pt x="3584991" y="6413683"/>
                  </a:cubicBezTo>
                  <a:lnTo>
                    <a:pt x="3600002" y="6413683"/>
                  </a:lnTo>
                  <a:cubicBezTo>
                    <a:pt x="3602444" y="6410770"/>
                    <a:pt x="3606681" y="6410140"/>
                    <a:pt x="3609861" y="6412220"/>
                  </a:cubicBezTo>
                  <a:cubicBezTo>
                    <a:pt x="3610491" y="6412608"/>
                    <a:pt x="3611051" y="6413105"/>
                    <a:pt x="3611515" y="6413683"/>
                  </a:cubicBezTo>
                  <a:lnTo>
                    <a:pt x="3708134" y="6413683"/>
                  </a:lnTo>
                  <a:cubicBezTo>
                    <a:pt x="3707371" y="6412983"/>
                    <a:pt x="3706544" y="6412347"/>
                    <a:pt x="3705845" y="6411584"/>
                  </a:cubicBezTo>
                  <a:cubicBezTo>
                    <a:pt x="3702734" y="6407971"/>
                    <a:pt x="3698714" y="6405249"/>
                    <a:pt x="3694204" y="6403697"/>
                  </a:cubicBezTo>
                  <a:cubicBezTo>
                    <a:pt x="3691368" y="6403366"/>
                    <a:pt x="3688721" y="6402088"/>
                    <a:pt x="3686699" y="6400071"/>
                  </a:cubicBezTo>
                  <a:cubicBezTo>
                    <a:pt x="3683900" y="6397273"/>
                    <a:pt x="3682437" y="6398100"/>
                    <a:pt x="3680338" y="6403697"/>
                  </a:cubicBezTo>
                  <a:cubicBezTo>
                    <a:pt x="3678239" y="6409294"/>
                    <a:pt x="3676967" y="6410058"/>
                    <a:pt x="3675058" y="6406941"/>
                  </a:cubicBezTo>
                  <a:cubicBezTo>
                    <a:pt x="3671942" y="6401725"/>
                    <a:pt x="3681419" y="6394220"/>
                    <a:pt x="3691024" y="6394220"/>
                  </a:cubicBezTo>
                  <a:cubicBezTo>
                    <a:pt x="3698765" y="6396497"/>
                    <a:pt x="3705704" y="6400904"/>
                    <a:pt x="3711060" y="6406941"/>
                  </a:cubicBezTo>
                  <a:cubicBezTo>
                    <a:pt x="3713922" y="6409676"/>
                    <a:pt x="3716021" y="6411902"/>
                    <a:pt x="3717421" y="6413747"/>
                  </a:cubicBezTo>
                  <a:lnTo>
                    <a:pt x="3742037" y="6413747"/>
                  </a:lnTo>
                  <a:cubicBezTo>
                    <a:pt x="3741273" y="6409485"/>
                    <a:pt x="3745662" y="6407386"/>
                    <a:pt x="3751069" y="6410248"/>
                  </a:cubicBezTo>
                  <a:cubicBezTo>
                    <a:pt x="3752672" y="6411012"/>
                    <a:pt x="3754020" y="6412227"/>
                    <a:pt x="3754949" y="6413747"/>
                  </a:cubicBezTo>
                  <a:lnTo>
                    <a:pt x="3771614" y="6413747"/>
                  </a:lnTo>
                  <a:cubicBezTo>
                    <a:pt x="3771767" y="6413035"/>
                    <a:pt x="3771767" y="6412297"/>
                    <a:pt x="3771614" y="6411584"/>
                  </a:cubicBezTo>
                  <a:cubicBezTo>
                    <a:pt x="3769515" y="6405987"/>
                    <a:pt x="3776194" y="6405224"/>
                    <a:pt x="3781410" y="6410694"/>
                  </a:cubicBezTo>
                  <a:cubicBezTo>
                    <a:pt x="3782300" y="6411597"/>
                    <a:pt x="3783051" y="6412621"/>
                    <a:pt x="3783636" y="6413747"/>
                  </a:cubicBezTo>
                  <a:lnTo>
                    <a:pt x="3821800" y="6413747"/>
                  </a:lnTo>
                  <a:cubicBezTo>
                    <a:pt x="3819001" y="6410757"/>
                    <a:pt x="3819319" y="6409040"/>
                    <a:pt x="3821800" y="6405732"/>
                  </a:cubicBezTo>
                  <a:cubicBezTo>
                    <a:pt x="3824281" y="6402825"/>
                    <a:pt x="3827792" y="6401000"/>
                    <a:pt x="3831596" y="6400644"/>
                  </a:cubicBezTo>
                  <a:cubicBezTo>
                    <a:pt x="3839610" y="6400644"/>
                    <a:pt x="3841837" y="6395301"/>
                    <a:pt x="3835349" y="6391611"/>
                  </a:cubicBezTo>
                  <a:cubicBezTo>
                    <a:pt x="3831150" y="6389194"/>
                    <a:pt x="3830705" y="6387541"/>
                    <a:pt x="3833440" y="6384742"/>
                  </a:cubicBezTo>
                  <a:cubicBezTo>
                    <a:pt x="3838211" y="6379908"/>
                    <a:pt x="3843808" y="6383597"/>
                    <a:pt x="3843808" y="6391611"/>
                  </a:cubicBezTo>
                  <a:cubicBezTo>
                    <a:pt x="3843529" y="6399054"/>
                    <a:pt x="3838325" y="6405395"/>
                    <a:pt x="3831087" y="6407132"/>
                  </a:cubicBezTo>
                  <a:cubicBezTo>
                    <a:pt x="3828861" y="6407132"/>
                    <a:pt x="3830260" y="6408658"/>
                    <a:pt x="3834204" y="6410312"/>
                  </a:cubicBezTo>
                  <a:cubicBezTo>
                    <a:pt x="3836125" y="6411012"/>
                    <a:pt x="3837836" y="6412195"/>
                    <a:pt x="3839165" y="6413747"/>
                  </a:cubicBezTo>
                  <a:lnTo>
                    <a:pt x="3849660" y="6413747"/>
                  </a:lnTo>
                  <a:cubicBezTo>
                    <a:pt x="3849043" y="6411641"/>
                    <a:pt x="3849202" y="6409383"/>
                    <a:pt x="3850105" y="6407386"/>
                  </a:cubicBezTo>
                  <a:cubicBezTo>
                    <a:pt x="3853604" y="6401725"/>
                    <a:pt x="3858883" y="6405796"/>
                    <a:pt x="3859456" y="6413747"/>
                  </a:cubicBezTo>
                  <a:lnTo>
                    <a:pt x="3985652" y="6413747"/>
                  </a:lnTo>
                  <a:cubicBezTo>
                    <a:pt x="3985309" y="6412049"/>
                    <a:pt x="3985722" y="6410280"/>
                    <a:pt x="3986797" y="6408913"/>
                  </a:cubicBezTo>
                  <a:cubicBezTo>
                    <a:pt x="3990423" y="6404842"/>
                    <a:pt x="3996275" y="6407959"/>
                    <a:pt x="3998246" y="6413747"/>
                  </a:cubicBezTo>
                  <a:lnTo>
                    <a:pt x="4112739" y="6413747"/>
                  </a:lnTo>
                  <a:lnTo>
                    <a:pt x="4111149" y="6413111"/>
                  </a:lnTo>
                  <a:cubicBezTo>
                    <a:pt x="4107333" y="6411584"/>
                    <a:pt x="4104152" y="6408468"/>
                    <a:pt x="4104152" y="6406241"/>
                  </a:cubicBezTo>
                  <a:cubicBezTo>
                    <a:pt x="4104152" y="6404015"/>
                    <a:pt x="4103325" y="6403315"/>
                    <a:pt x="4101799" y="6405605"/>
                  </a:cubicBezTo>
                  <a:cubicBezTo>
                    <a:pt x="4099000" y="6409867"/>
                    <a:pt x="4085579" y="6413556"/>
                    <a:pt x="4085579" y="6410185"/>
                  </a:cubicBezTo>
                  <a:cubicBezTo>
                    <a:pt x="4085579" y="6405732"/>
                    <a:pt x="4093212" y="6401153"/>
                    <a:pt x="4102244" y="6400135"/>
                  </a:cubicBezTo>
                  <a:cubicBezTo>
                    <a:pt x="4107186" y="6398583"/>
                    <a:pt x="4112536" y="6400771"/>
                    <a:pt x="4114965" y="6405351"/>
                  </a:cubicBezTo>
                  <a:cubicBezTo>
                    <a:pt x="4116626" y="6408468"/>
                    <a:pt x="4118775" y="6411304"/>
                    <a:pt x="4121326" y="6413747"/>
                  </a:cubicBezTo>
                  <a:lnTo>
                    <a:pt x="4148550" y="6413747"/>
                  </a:lnTo>
                  <a:cubicBezTo>
                    <a:pt x="4148162" y="6413022"/>
                    <a:pt x="4147946" y="6412214"/>
                    <a:pt x="4147914" y="6411393"/>
                  </a:cubicBezTo>
                  <a:cubicBezTo>
                    <a:pt x="4147914" y="6405415"/>
                    <a:pt x="4150077" y="6405732"/>
                    <a:pt x="4159427" y="6413238"/>
                  </a:cubicBezTo>
                  <a:lnTo>
                    <a:pt x="4160127" y="6413747"/>
                  </a:lnTo>
                  <a:lnTo>
                    <a:pt x="4185569" y="6413747"/>
                  </a:lnTo>
                  <a:cubicBezTo>
                    <a:pt x="4187204" y="6411330"/>
                    <a:pt x="4189799" y="6409733"/>
                    <a:pt x="4192693" y="6409358"/>
                  </a:cubicBezTo>
                  <a:cubicBezTo>
                    <a:pt x="4197407" y="6408550"/>
                    <a:pt x="4202203" y="6410210"/>
                    <a:pt x="4205415" y="6413747"/>
                  </a:cubicBezTo>
                  <a:lnTo>
                    <a:pt x="4265588" y="6413747"/>
                  </a:lnTo>
                  <a:lnTo>
                    <a:pt x="4266351" y="6412475"/>
                  </a:lnTo>
                  <a:cubicBezTo>
                    <a:pt x="4269308" y="6408327"/>
                    <a:pt x="4273526" y="6405249"/>
                    <a:pt x="4278372" y="6403697"/>
                  </a:cubicBezTo>
                  <a:cubicBezTo>
                    <a:pt x="4287723" y="6401471"/>
                    <a:pt x="4287977" y="6396255"/>
                    <a:pt x="4278818" y="6394919"/>
                  </a:cubicBezTo>
                  <a:cubicBezTo>
                    <a:pt x="4274938" y="6394347"/>
                    <a:pt x="4271821" y="6392566"/>
                    <a:pt x="4271821" y="6390976"/>
                  </a:cubicBezTo>
                  <a:cubicBezTo>
                    <a:pt x="4271821" y="6384615"/>
                    <a:pt x="4286323" y="6388813"/>
                    <a:pt x="4294910" y="6397654"/>
                  </a:cubicBezTo>
                  <a:cubicBezTo>
                    <a:pt x="4303497" y="6406496"/>
                    <a:pt x="4304451" y="6406305"/>
                    <a:pt x="4306677" y="6402297"/>
                  </a:cubicBezTo>
                  <a:cubicBezTo>
                    <a:pt x="4310557" y="6395364"/>
                    <a:pt x="4316155" y="6395937"/>
                    <a:pt x="4312466" y="6403061"/>
                  </a:cubicBezTo>
                  <a:cubicBezTo>
                    <a:pt x="4310742" y="6406413"/>
                    <a:pt x="4310742" y="6410395"/>
                    <a:pt x="4312466" y="6413747"/>
                  </a:cubicBezTo>
                  <a:lnTo>
                    <a:pt x="4405396" y="6413747"/>
                  </a:lnTo>
                  <a:cubicBezTo>
                    <a:pt x="4404951" y="6412220"/>
                    <a:pt x="4406223" y="6410376"/>
                    <a:pt x="4409531" y="6409040"/>
                  </a:cubicBezTo>
                  <a:cubicBezTo>
                    <a:pt x="4414046" y="6407323"/>
                    <a:pt x="4417545" y="6409040"/>
                    <a:pt x="4417545" y="6413747"/>
                  </a:cubicBezTo>
                  <a:lnTo>
                    <a:pt x="4509966" y="6413747"/>
                  </a:lnTo>
                  <a:cubicBezTo>
                    <a:pt x="4507549" y="6409676"/>
                    <a:pt x="4509966" y="6406941"/>
                    <a:pt x="4516963" y="6406941"/>
                  </a:cubicBezTo>
                  <a:cubicBezTo>
                    <a:pt x="4520289" y="6406648"/>
                    <a:pt x="4523171" y="6404511"/>
                    <a:pt x="4524405" y="6401407"/>
                  </a:cubicBezTo>
                  <a:cubicBezTo>
                    <a:pt x="4526249" y="6396573"/>
                    <a:pt x="4527076" y="6396764"/>
                    <a:pt x="4532229" y="6403633"/>
                  </a:cubicBezTo>
                  <a:cubicBezTo>
                    <a:pt x="4537381" y="6410503"/>
                    <a:pt x="4538971" y="6410885"/>
                    <a:pt x="4544950" y="6407959"/>
                  </a:cubicBezTo>
                  <a:cubicBezTo>
                    <a:pt x="4550929" y="6405033"/>
                    <a:pt x="4553728" y="6405669"/>
                    <a:pt x="4559961" y="6410885"/>
                  </a:cubicBezTo>
                  <a:cubicBezTo>
                    <a:pt x="4561068" y="6411737"/>
                    <a:pt x="4562092" y="6412697"/>
                    <a:pt x="4563014" y="6413747"/>
                  </a:cubicBezTo>
                  <a:lnTo>
                    <a:pt x="4575354" y="6413747"/>
                  </a:lnTo>
                  <a:lnTo>
                    <a:pt x="4575354" y="6413747"/>
                  </a:lnTo>
                  <a:cubicBezTo>
                    <a:pt x="4575354" y="6406368"/>
                    <a:pt x="4575736" y="6406114"/>
                    <a:pt x="4580316" y="6410821"/>
                  </a:cubicBezTo>
                  <a:cubicBezTo>
                    <a:pt x="4581219" y="6411724"/>
                    <a:pt x="4581988" y="6412755"/>
                    <a:pt x="4582605" y="6413874"/>
                  </a:cubicBezTo>
                  <a:lnTo>
                    <a:pt x="4602896" y="6413874"/>
                  </a:lnTo>
                  <a:cubicBezTo>
                    <a:pt x="4603856" y="6413543"/>
                    <a:pt x="4604868" y="6413372"/>
                    <a:pt x="4605886" y="6413365"/>
                  </a:cubicBezTo>
                  <a:cubicBezTo>
                    <a:pt x="4612405" y="6413136"/>
                    <a:pt x="4617799" y="6408200"/>
                    <a:pt x="4618607" y="6401725"/>
                  </a:cubicBezTo>
                  <a:cubicBezTo>
                    <a:pt x="4618607" y="6398990"/>
                    <a:pt x="4614027" y="6397591"/>
                    <a:pt x="4604677" y="6397591"/>
                  </a:cubicBezTo>
                  <a:cubicBezTo>
                    <a:pt x="4590175" y="6397591"/>
                    <a:pt x="4585595" y="6392502"/>
                    <a:pt x="4597680" y="6390021"/>
                  </a:cubicBezTo>
                  <a:cubicBezTo>
                    <a:pt x="4616762" y="6386078"/>
                    <a:pt x="4630820" y="6385314"/>
                    <a:pt x="4632537" y="6388177"/>
                  </a:cubicBezTo>
                  <a:cubicBezTo>
                    <a:pt x="4635209" y="6392566"/>
                    <a:pt x="4627767" y="6407259"/>
                    <a:pt x="4620642" y="6413620"/>
                  </a:cubicBezTo>
                  <a:lnTo>
                    <a:pt x="4646085" y="6413620"/>
                  </a:lnTo>
                  <a:cubicBezTo>
                    <a:pt x="4645265" y="6411215"/>
                    <a:pt x="4642886" y="6409708"/>
                    <a:pt x="4640361" y="6409994"/>
                  </a:cubicBezTo>
                  <a:cubicBezTo>
                    <a:pt x="4631710" y="6409994"/>
                    <a:pt x="4632728" y="6405987"/>
                    <a:pt x="4642587" y="6401344"/>
                  </a:cubicBezTo>
                  <a:cubicBezTo>
                    <a:pt x="4653909" y="6396000"/>
                    <a:pt x="4655881" y="6396318"/>
                    <a:pt x="4655881" y="6403633"/>
                  </a:cubicBezTo>
                  <a:cubicBezTo>
                    <a:pt x="4655881" y="6410948"/>
                    <a:pt x="4660333" y="6412157"/>
                    <a:pt x="4663577" y="6406877"/>
                  </a:cubicBezTo>
                  <a:cubicBezTo>
                    <a:pt x="4665924" y="6404670"/>
                    <a:pt x="4669079" y="6403544"/>
                    <a:pt x="4672292" y="6403761"/>
                  </a:cubicBezTo>
                  <a:cubicBezTo>
                    <a:pt x="4676044" y="6403761"/>
                    <a:pt x="4681196" y="6403761"/>
                    <a:pt x="4683741" y="6403761"/>
                  </a:cubicBezTo>
                  <a:cubicBezTo>
                    <a:pt x="4687710" y="6403812"/>
                    <a:pt x="4691653" y="6404428"/>
                    <a:pt x="4695444" y="6405605"/>
                  </a:cubicBezTo>
                  <a:cubicBezTo>
                    <a:pt x="4701805" y="6407641"/>
                    <a:pt x="4702441" y="6406941"/>
                    <a:pt x="4701805" y="6397845"/>
                  </a:cubicBezTo>
                  <a:cubicBezTo>
                    <a:pt x="4701169" y="6388749"/>
                    <a:pt x="4700088" y="6388113"/>
                    <a:pt x="4694109" y="6389576"/>
                  </a:cubicBezTo>
                  <a:cubicBezTo>
                    <a:pt x="4684122" y="6392184"/>
                    <a:pt x="4682341" y="6386205"/>
                    <a:pt x="4690610" y="6377999"/>
                  </a:cubicBezTo>
                  <a:cubicBezTo>
                    <a:pt x="4694490" y="6374056"/>
                    <a:pt x="4696971" y="6372211"/>
                    <a:pt x="4695381" y="6373865"/>
                  </a:cubicBezTo>
                  <a:cubicBezTo>
                    <a:pt x="4691501" y="6378826"/>
                    <a:pt x="4692773" y="6382707"/>
                    <a:pt x="4697607" y="6380798"/>
                  </a:cubicBezTo>
                  <a:cubicBezTo>
                    <a:pt x="4702441" y="6378890"/>
                    <a:pt x="4706830" y="6383724"/>
                    <a:pt x="4706957" y="6391357"/>
                  </a:cubicBezTo>
                  <a:cubicBezTo>
                    <a:pt x="4706957" y="6394601"/>
                    <a:pt x="4709947" y="6395937"/>
                    <a:pt x="4716308" y="6395555"/>
                  </a:cubicBezTo>
                  <a:cubicBezTo>
                    <a:pt x="4730174" y="6394919"/>
                    <a:pt x="4730238" y="6394856"/>
                    <a:pt x="4730238" y="6389767"/>
                  </a:cubicBezTo>
                  <a:cubicBezTo>
                    <a:pt x="4730129" y="6387273"/>
                    <a:pt x="4732063" y="6385168"/>
                    <a:pt x="4734557" y="6385060"/>
                  </a:cubicBezTo>
                  <a:cubicBezTo>
                    <a:pt x="4734557" y="6385060"/>
                    <a:pt x="4734563" y="6385060"/>
                    <a:pt x="4734563" y="6385060"/>
                  </a:cubicBezTo>
                  <a:cubicBezTo>
                    <a:pt x="4737756" y="6385550"/>
                    <a:pt x="4740644" y="6387229"/>
                    <a:pt x="4742641" y="6389767"/>
                  </a:cubicBezTo>
                  <a:cubicBezTo>
                    <a:pt x="4747539" y="6395682"/>
                    <a:pt x="4742641" y="6402488"/>
                    <a:pt x="4731637" y="6405224"/>
                  </a:cubicBezTo>
                  <a:cubicBezTo>
                    <a:pt x="4727503" y="6406305"/>
                    <a:pt x="4724068" y="6408468"/>
                    <a:pt x="4724068" y="6409994"/>
                  </a:cubicBezTo>
                  <a:cubicBezTo>
                    <a:pt x="4724068" y="6411521"/>
                    <a:pt x="4721332" y="6412030"/>
                    <a:pt x="4718025" y="6411203"/>
                  </a:cubicBezTo>
                  <a:cubicBezTo>
                    <a:pt x="4714043" y="6410834"/>
                    <a:pt x="4710042" y="6411775"/>
                    <a:pt x="4706639" y="6413874"/>
                  </a:cubicBezTo>
                  <a:lnTo>
                    <a:pt x="4744168" y="6413874"/>
                  </a:lnTo>
                  <a:cubicBezTo>
                    <a:pt x="4744715" y="6413575"/>
                    <a:pt x="4745325" y="6413403"/>
                    <a:pt x="4745948" y="6413365"/>
                  </a:cubicBezTo>
                  <a:cubicBezTo>
                    <a:pt x="4746476" y="6413372"/>
                    <a:pt x="4746992" y="6413550"/>
                    <a:pt x="4747412" y="6413874"/>
                  </a:cubicBezTo>
                  <a:lnTo>
                    <a:pt x="4790155" y="6413874"/>
                  </a:lnTo>
                  <a:cubicBezTo>
                    <a:pt x="4789150" y="6413422"/>
                    <a:pt x="4788349" y="6412602"/>
                    <a:pt x="4787929" y="6411584"/>
                  </a:cubicBezTo>
                  <a:cubicBezTo>
                    <a:pt x="4786848" y="6408595"/>
                    <a:pt x="4788311" y="6407068"/>
                    <a:pt x="4792382" y="6407068"/>
                  </a:cubicBezTo>
                  <a:cubicBezTo>
                    <a:pt x="4796453" y="6407068"/>
                    <a:pt x="4798742" y="6408340"/>
                    <a:pt x="4798742" y="6409867"/>
                  </a:cubicBezTo>
                  <a:cubicBezTo>
                    <a:pt x="4798698" y="6411661"/>
                    <a:pt x="4797566" y="6413251"/>
                    <a:pt x="4795880" y="6413874"/>
                  </a:cubicBezTo>
                  <a:lnTo>
                    <a:pt x="4875389" y="6413874"/>
                  </a:lnTo>
                  <a:cubicBezTo>
                    <a:pt x="4876343" y="6413492"/>
                    <a:pt x="4877106" y="6413492"/>
                    <a:pt x="4877361" y="6413874"/>
                  </a:cubicBezTo>
                  <a:lnTo>
                    <a:pt x="4885694" y="6413874"/>
                  </a:lnTo>
                  <a:cubicBezTo>
                    <a:pt x="4885694" y="6413047"/>
                    <a:pt x="4885694" y="6412284"/>
                    <a:pt x="4885694" y="6411521"/>
                  </a:cubicBezTo>
                  <a:cubicBezTo>
                    <a:pt x="4884612" y="6405293"/>
                    <a:pt x="4881839" y="6399486"/>
                    <a:pt x="4877679" y="6394728"/>
                  </a:cubicBezTo>
                  <a:cubicBezTo>
                    <a:pt x="4871890" y="6387732"/>
                    <a:pt x="4870937" y="6384996"/>
                    <a:pt x="4874244" y="6384996"/>
                  </a:cubicBezTo>
                  <a:cubicBezTo>
                    <a:pt x="4877106" y="6385283"/>
                    <a:pt x="4879562" y="6387153"/>
                    <a:pt x="4880605" y="6389831"/>
                  </a:cubicBezTo>
                  <a:cubicBezTo>
                    <a:pt x="4881559" y="6392375"/>
                    <a:pt x="4883467" y="6394283"/>
                    <a:pt x="4884803" y="6394029"/>
                  </a:cubicBezTo>
                  <a:cubicBezTo>
                    <a:pt x="4890718" y="6392693"/>
                    <a:pt x="4904776" y="6401153"/>
                    <a:pt x="4903249" y="6405160"/>
                  </a:cubicBezTo>
                  <a:cubicBezTo>
                    <a:pt x="4902466" y="6407971"/>
                    <a:pt x="4903217" y="6410986"/>
                    <a:pt x="4905221" y="6413111"/>
                  </a:cubicBezTo>
                  <a:cubicBezTo>
                    <a:pt x="4905431" y="6413353"/>
                    <a:pt x="4905622" y="6413607"/>
                    <a:pt x="4905793" y="6413874"/>
                  </a:cubicBezTo>
                  <a:lnTo>
                    <a:pt x="4971118" y="6413874"/>
                  </a:lnTo>
                  <a:cubicBezTo>
                    <a:pt x="4962531" y="6409740"/>
                    <a:pt x="4954771" y="6401916"/>
                    <a:pt x="4958396" y="6398481"/>
                  </a:cubicBezTo>
                  <a:cubicBezTo>
                    <a:pt x="4959605" y="6397209"/>
                    <a:pt x="4961767" y="6398100"/>
                    <a:pt x="4963231" y="6400517"/>
                  </a:cubicBezTo>
                  <a:cubicBezTo>
                    <a:pt x="4965775" y="6404588"/>
                    <a:pt x="4970864" y="6404333"/>
                    <a:pt x="4987020" y="6399181"/>
                  </a:cubicBezTo>
                  <a:cubicBezTo>
                    <a:pt x="4992299" y="6397464"/>
                    <a:pt x="4994653" y="6399181"/>
                    <a:pt x="4999741" y="6409167"/>
                  </a:cubicBezTo>
                  <a:cubicBezTo>
                    <a:pt x="5000593" y="6410783"/>
                    <a:pt x="5001528" y="6412354"/>
                    <a:pt x="5002540" y="6413874"/>
                  </a:cubicBezTo>
                  <a:lnTo>
                    <a:pt x="5018314" y="6413874"/>
                  </a:lnTo>
                  <a:cubicBezTo>
                    <a:pt x="5019319" y="6413391"/>
                    <a:pt x="5020489" y="6413391"/>
                    <a:pt x="5021495" y="6413874"/>
                  </a:cubicBezTo>
                  <a:lnTo>
                    <a:pt x="5030972" y="6413874"/>
                  </a:lnTo>
                  <a:cubicBezTo>
                    <a:pt x="5029649" y="6412030"/>
                    <a:pt x="5029318" y="6409650"/>
                    <a:pt x="5030082" y="6407513"/>
                  </a:cubicBezTo>
                  <a:cubicBezTo>
                    <a:pt x="5033580" y="6401725"/>
                    <a:pt x="5037842" y="6404015"/>
                    <a:pt x="5037842" y="6411712"/>
                  </a:cubicBezTo>
                  <a:cubicBezTo>
                    <a:pt x="5037893" y="6412545"/>
                    <a:pt x="5038001" y="6413372"/>
                    <a:pt x="5038160" y="6414192"/>
                  </a:cubicBezTo>
                  <a:lnTo>
                    <a:pt x="5065193" y="6414192"/>
                  </a:lnTo>
                  <a:cubicBezTo>
                    <a:pt x="5065562" y="6413645"/>
                    <a:pt x="5065759" y="6413003"/>
                    <a:pt x="5065765" y="6412347"/>
                  </a:cubicBezTo>
                  <a:cubicBezTo>
                    <a:pt x="5065765" y="6407068"/>
                    <a:pt x="5057305" y="6403379"/>
                    <a:pt x="5054825" y="6407513"/>
                  </a:cubicBezTo>
                  <a:cubicBezTo>
                    <a:pt x="5052344" y="6411648"/>
                    <a:pt x="5047128" y="6411521"/>
                    <a:pt x="5047192" y="6408150"/>
                  </a:cubicBezTo>
                  <a:cubicBezTo>
                    <a:pt x="5047255" y="6404778"/>
                    <a:pt x="5067928" y="6391611"/>
                    <a:pt x="5073335" y="6391611"/>
                  </a:cubicBezTo>
                  <a:cubicBezTo>
                    <a:pt x="5075879" y="6391611"/>
                    <a:pt x="5079695" y="6394728"/>
                    <a:pt x="5081540" y="6398481"/>
                  </a:cubicBezTo>
                  <a:cubicBezTo>
                    <a:pt x="5084530" y="6404142"/>
                    <a:pt x="5084148" y="6405987"/>
                    <a:pt x="5079314" y="6409421"/>
                  </a:cubicBezTo>
                  <a:cubicBezTo>
                    <a:pt x="5077113" y="6410904"/>
                    <a:pt x="5074988" y="6412494"/>
                    <a:pt x="5072953" y="6414192"/>
                  </a:cubicBezTo>
                  <a:lnTo>
                    <a:pt x="5116269" y="6414192"/>
                  </a:lnTo>
                  <a:cubicBezTo>
                    <a:pt x="5115118" y="6413473"/>
                    <a:pt x="5114227" y="6412405"/>
                    <a:pt x="5113725" y="6411139"/>
                  </a:cubicBezTo>
                  <a:cubicBezTo>
                    <a:pt x="5108382" y="6397909"/>
                    <a:pt x="5106665" y="6388431"/>
                    <a:pt x="5109272" y="6386777"/>
                  </a:cubicBezTo>
                  <a:cubicBezTo>
                    <a:pt x="5113980" y="6383852"/>
                    <a:pt x="5125238" y="6391739"/>
                    <a:pt x="5123330" y="6396700"/>
                  </a:cubicBezTo>
                  <a:cubicBezTo>
                    <a:pt x="5122986" y="6400542"/>
                    <a:pt x="5124672" y="6404282"/>
                    <a:pt x="5127782" y="6406559"/>
                  </a:cubicBezTo>
                  <a:cubicBezTo>
                    <a:pt x="5130034" y="6408652"/>
                    <a:pt x="5131719" y="6411272"/>
                    <a:pt x="5132680" y="6414192"/>
                  </a:cubicBezTo>
                  <a:lnTo>
                    <a:pt x="5141585" y="6414192"/>
                  </a:lnTo>
                  <a:cubicBezTo>
                    <a:pt x="5142539" y="6413511"/>
                    <a:pt x="5143811" y="6413511"/>
                    <a:pt x="5144765" y="6414192"/>
                  </a:cubicBezTo>
                  <a:lnTo>
                    <a:pt x="5165120" y="6414192"/>
                  </a:lnTo>
                  <a:cubicBezTo>
                    <a:pt x="5165565" y="6412074"/>
                    <a:pt x="5167409" y="6410547"/>
                    <a:pt x="5169572" y="6410503"/>
                  </a:cubicBezTo>
                  <a:cubicBezTo>
                    <a:pt x="5171722" y="6410554"/>
                    <a:pt x="5173541" y="6412087"/>
                    <a:pt x="5173961" y="6414192"/>
                  </a:cubicBezTo>
                  <a:lnTo>
                    <a:pt x="5181467" y="6414192"/>
                  </a:lnTo>
                  <a:cubicBezTo>
                    <a:pt x="5179075" y="6412074"/>
                    <a:pt x="5177879" y="6408906"/>
                    <a:pt x="5178286" y="6405732"/>
                  </a:cubicBezTo>
                  <a:cubicBezTo>
                    <a:pt x="5178668" y="6401026"/>
                    <a:pt x="5176569" y="6399372"/>
                    <a:pt x="5169636" y="6398481"/>
                  </a:cubicBezTo>
                  <a:cubicBezTo>
                    <a:pt x="5164783" y="6397909"/>
                    <a:pt x="5160285" y="6395657"/>
                    <a:pt x="5156914" y="6392120"/>
                  </a:cubicBezTo>
                  <a:cubicBezTo>
                    <a:pt x="5153734" y="6387732"/>
                    <a:pt x="5152526" y="6387604"/>
                    <a:pt x="5148009" y="6391357"/>
                  </a:cubicBezTo>
                  <a:cubicBezTo>
                    <a:pt x="5143493" y="6395110"/>
                    <a:pt x="5142030" y="6394792"/>
                    <a:pt x="5136242" y="6388940"/>
                  </a:cubicBezTo>
                  <a:cubicBezTo>
                    <a:pt x="5132617" y="6385251"/>
                    <a:pt x="5130772" y="6381117"/>
                    <a:pt x="5132235" y="6379781"/>
                  </a:cubicBezTo>
                  <a:cubicBezTo>
                    <a:pt x="5133698" y="6378445"/>
                    <a:pt x="5135415" y="6379081"/>
                    <a:pt x="5136178" y="6381243"/>
                  </a:cubicBezTo>
                  <a:cubicBezTo>
                    <a:pt x="5137330" y="6383699"/>
                    <a:pt x="5139829" y="6385226"/>
                    <a:pt x="5142539" y="6385124"/>
                  </a:cubicBezTo>
                  <a:cubicBezTo>
                    <a:pt x="5145465" y="6385124"/>
                    <a:pt x="5146546" y="6383406"/>
                    <a:pt x="5145465" y="6380417"/>
                  </a:cubicBezTo>
                  <a:cubicBezTo>
                    <a:pt x="5142730" y="6373229"/>
                    <a:pt x="5159967" y="6374437"/>
                    <a:pt x="5166646" y="6381943"/>
                  </a:cubicBezTo>
                  <a:cubicBezTo>
                    <a:pt x="5169706" y="6385365"/>
                    <a:pt x="5173458" y="6388094"/>
                    <a:pt x="5177650" y="6389958"/>
                  </a:cubicBezTo>
                  <a:cubicBezTo>
                    <a:pt x="5181988" y="6392470"/>
                    <a:pt x="5185296" y="6396439"/>
                    <a:pt x="5187001" y="6401153"/>
                  </a:cubicBezTo>
                  <a:cubicBezTo>
                    <a:pt x="5189290" y="6406814"/>
                    <a:pt x="5189736" y="6411839"/>
                    <a:pt x="5188082" y="6413874"/>
                  </a:cubicBezTo>
                  <a:lnTo>
                    <a:pt x="5187446" y="6414319"/>
                  </a:lnTo>
                  <a:lnTo>
                    <a:pt x="5252579" y="6414319"/>
                  </a:lnTo>
                  <a:cubicBezTo>
                    <a:pt x="5252236" y="6413511"/>
                    <a:pt x="5252039" y="6412653"/>
                    <a:pt x="5252007" y="6411775"/>
                  </a:cubicBezTo>
                  <a:cubicBezTo>
                    <a:pt x="5252007" y="6404906"/>
                    <a:pt x="5260212" y="6403315"/>
                    <a:pt x="5266446" y="6409040"/>
                  </a:cubicBezTo>
                  <a:lnTo>
                    <a:pt x="5272807" y="6414319"/>
                  </a:lnTo>
                  <a:lnTo>
                    <a:pt x="5299458" y="6414319"/>
                  </a:lnTo>
                  <a:cubicBezTo>
                    <a:pt x="5299356" y="6411877"/>
                    <a:pt x="5299636" y="6409428"/>
                    <a:pt x="5300285" y="6407068"/>
                  </a:cubicBezTo>
                  <a:cubicBezTo>
                    <a:pt x="5302320" y="6397654"/>
                    <a:pt x="5302066" y="6397336"/>
                    <a:pt x="5293924" y="6399308"/>
                  </a:cubicBezTo>
                  <a:cubicBezTo>
                    <a:pt x="5287054" y="6401026"/>
                    <a:pt x="5284892" y="6399880"/>
                    <a:pt x="5280439" y="6391866"/>
                  </a:cubicBezTo>
                  <a:cubicBezTo>
                    <a:pt x="5278054" y="6387096"/>
                    <a:pt x="5274282" y="6383145"/>
                    <a:pt x="5269626" y="6380544"/>
                  </a:cubicBezTo>
                  <a:cubicBezTo>
                    <a:pt x="5264296" y="6378006"/>
                    <a:pt x="5259347" y="6374730"/>
                    <a:pt x="5254933" y="6370812"/>
                  </a:cubicBezTo>
                  <a:cubicBezTo>
                    <a:pt x="5248000" y="6364896"/>
                    <a:pt x="5246091" y="6361144"/>
                    <a:pt x="5247427" y="6355737"/>
                  </a:cubicBezTo>
                  <a:cubicBezTo>
                    <a:pt x="5248763" y="6350331"/>
                    <a:pt x="5247427" y="6348168"/>
                    <a:pt x="5242020" y="6346641"/>
                  </a:cubicBezTo>
                  <a:cubicBezTo>
                    <a:pt x="5236614" y="6345115"/>
                    <a:pt x="5235278" y="6344288"/>
                    <a:pt x="5239667" y="6339835"/>
                  </a:cubicBezTo>
                  <a:cubicBezTo>
                    <a:pt x="5242606" y="6336114"/>
                    <a:pt x="5248006" y="6335472"/>
                    <a:pt x="5251727" y="6338410"/>
                  </a:cubicBezTo>
                  <a:cubicBezTo>
                    <a:pt x="5254081" y="6340268"/>
                    <a:pt x="5255296" y="6343219"/>
                    <a:pt x="5254933" y="6346196"/>
                  </a:cubicBezTo>
                  <a:cubicBezTo>
                    <a:pt x="5254933" y="6356310"/>
                    <a:pt x="5278022" y="6381053"/>
                    <a:pt x="5291825" y="6385696"/>
                  </a:cubicBezTo>
                  <a:cubicBezTo>
                    <a:pt x="5298243" y="6387961"/>
                    <a:pt x="5304006" y="6391758"/>
                    <a:pt x="5308617" y="6396764"/>
                  </a:cubicBezTo>
                  <a:cubicBezTo>
                    <a:pt x="5311022" y="6400383"/>
                    <a:pt x="5314666" y="6403004"/>
                    <a:pt x="5318858" y="6404142"/>
                  </a:cubicBezTo>
                  <a:cubicBezTo>
                    <a:pt x="5321466" y="6404142"/>
                    <a:pt x="5323056" y="6406496"/>
                    <a:pt x="5322484" y="6409676"/>
                  </a:cubicBezTo>
                  <a:cubicBezTo>
                    <a:pt x="5322484" y="6411775"/>
                    <a:pt x="5322484" y="6413174"/>
                    <a:pt x="5323565" y="6414129"/>
                  </a:cubicBezTo>
                  <a:lnTo>
                    <a:pt x="5419739" y="6414129"/>
                  </a:lnTo>
                  <a:cubicBezTo>
                    <a:pt x="5415477" y="6405446"/>
                    <a:pt x="5417258" y="6394989"/>
                    <a:pt x="5424191" y="6388241"/>
                  </a:cubicBezTo>
                  <a:cubicBezTo>
                    <a:pt x="5430934" y="6382452"/>
                    <a:pt x="5432969" y="6387032"/>
                    <a:pt x="5427308" y="6395237"/>
                  </a:cubicBezTo>
                  <a:cubicBezTo>
                    <a:pt x="5420057" y="6405732"/>
                    <a:pt x="5420947" y="6409421"/>
                    <a:pt x="5432015" y="6411648"/>
                  </a:cubicBezTo>
                  <a:cubicBezTo>
                    <a:pt x="5436086" y="6412475"/>
                    <a:pt x="5438376" y="6413111"/>
                    <a:pt x="5439203" y="6414129"/>
                  </a:cubicBezTo>
                  <a:lnTo>
                    <a:pt x="5444164" y="6414129"/>
                  </a:lnTo>
                  <a:cubicBezTo>
                    <a:pt x="5444164" y="6413365"/>
                    <a:pt x="5444737" y="6413429"/>
                    <a:pt x="5446581" y="6414129"/>
                  </a:cubicBezTo>
                  <a:lnTo>
                    <a:pt x="5743372" y="6414129"/>
                  </a:lnTo>
                  <a:cubicBezTo>
                    <a:pt x="5739365" y="6406992"/>
                    <a:pt x="5736057" y="6399499"/>
                    <a:pt x="5733450" y="6391739"/>
                  </a:cubicBezTo>
                  <a:cubicBezTo>
                    <a:pt x="5728933" y="6379017"/>
                    <a:pt x="5732750" y="6371257"/>
                    <a:pt x="5742164" y="6373738"/>
                  </a:cubicBezTo>
                  <a:cubicBezTo>
                    <a:pt x="5745281" y="6374565"/>
                    <a:pt x="5748525" y="6373738"/>
                    <a:pt x="5749542" y="6372402"/>
                  </a:cubicBezTo>
                  <a:cubicBezTo>
                    <a:pt x="5751578" y="6370386"/>
                    <a:pt x="5754440" y="6369343"/>
                    <a:pt x="5757302" y="6369540"/>
                  </a:cubicBezTo>
                  <a:cubicBezTo>
                    <a:pt x="5760609" y="6369540"/>
                    <a:pt x="5763663" y="6368268"/>
                    <a:pt x="5763663" y="6366678"/>
                  </a:cubicBezTo>
                  <a:cubicBezTo>
                    <a:pt x="5763663" y="6363688"/>
                    <a:pt x="5775367" y="6365787"/>
                    <a:pt x="5777275" y="6369158"/>
                  </a:cubicBezTo>
                  <a:cubicBezTo>
                    <a:pt x="5778802" y="6374170"/>
                    <a:pt x="5779882" y="6379297"/>
                    <a:pt x="5780582" y="6384488"/>
                  </a:cubicBezTo>
                  <a:cubicBezTo>
                    <a:pt x="5782682" y="6397209"/>
                    <a:pt x="5782554" y="6397845"/>
                    <a:pt x="5774221" y="6397845"/>
                  </a:cubicBezTo>
                  <a:cubicBezTo>
                    <a:pt x="5769769" y="6397909"/>
                    <a:pt x="5765444" y="6396166"/>
                    <a:pt x="5762263" y="6393011"/>
                  </a:cubicBezTo>
                  <a:cubicBezTo>
                    <a:pt x="5759210" y="6388686"/>
                    <a:pt x="5757938" y="6389067"/>
                    <a:pt x="5751578" y="6395810"/>
                  </a:cubicBezTo>
                  <a:cubicBezTo>
                    <a:pt x="5745217" y="6402552"/>
                    <a:pt x="5745217" y="6404778"/>
                    <a:pt x="5747825" y="6409994"/>
                  </a:cubicBezTo>
                  <a:cubicBezTo>
                    <a:pt x="5748525" y="6411292"/>
                    <a:pt x="5748970" y="6412684"/>
                    <a:pt x="5749224" y="6414129"/>
                  </a:cubicBezTo>
                  <a:lnTo>
                    <a:pt x="5771614" y="6414129"/>
                  </a:lnTo>
                  <a:cubicBezTo>
                    <a:pt x="5774731" y="6411304"/>
                    <a:pt x="5779183" y="6410535"/>
                    <a:pt x="5783063" y="6412157"/>
                  </a:cubicBezTo>
                  <a:lnTo>
                    <a:pt x="5790696" y="6414129"/>
                  </a:lnTo>
                  <a:lnTo>
                    <a:pt x="5821927" y="6414129"/>
                  </a:lnTo>
                  <a:cubicBezTo>
                    <a:pt x="5820146" y="6411750"/>
                    <a:pt x="5819573" y="6408646"/>
                    <a:pt x="5820464" y="6405796"/>
                  </a:cubicBezTo>
                  <a:cubicBezTo>
                    <a:pt x="5822754" y="6399435"/>
                    <a:pt x="5831722" y="6399435"/>
                    <a:pt x="5831722" y="6405415"/>
                  </a:cubicBezTo>
                  <a:cubicBezTo>
                    <a:pt x="5831722" y="6408785"/>
                    <a:pt x="5834775" y="6409421"/>
                    <a:pt x="5844444" y="6408213"/>
                  </a:cubicBezTo>
                  <a:cubicBezTo>
                    <a:pt x="5854112" y="6407005"/>
                    <a:pt x="5857165" y="6407577"/>
                    <a:pt x="5858819" y="6411966"/>
                  </a:cubicBezTo>
                  <a:cubicBezTo>
                    <a:pt x="5859074" y="6412665"/>
                    <a:pt x="5859200" y="6413391"/>
                    <a:pt x="5859264" y="6414129"/>
                  </a:cubicBezTo>
                  <a:lnTo>
                    <a:pt x="5878346" y="6414129"/>
                  </a:lnTo>
                  <a:cubicBezTo>
                    <a:pt x="5877519" y="6413429"/>
                    <a:pt x="5876566" y="6412933"/>
                    <a:pt x="5875484" y="6412665"/>
                  </a:cubicBezTo>
                  <a:cubicBezTo>
                    <a:pt x="5866706" y="6410312"/>
                    <a:pt x="5867852" y="6404142"/>
                    <a:pt x="5877074" y="6404142"/>
                  </a:cubicBezTo>
                  <a:cubicBezTo>
                    <a:pt x="5881336" y="6404142"/>
                    <a:pt x="5884834" y="6405541"/>
                    <a:pt x="5884834" y="6407323"/>
                  </a:cubicBezTo>
                  <a:cubicBezTo>
                    <a:pt x="5884834" y="6409103"/>
                    <a:pt x="5887379" y="6410439"/>
                    <a:pt x="5890495" y="6410439"/>
                  </a:cubicBezTo>
                  <a:cubicBezTo>
                    <a:pt x="5893676" y="6410789"/>
                    <a:pt x="5896665" y="6412074"/>
                    <a:pt x="5899082" y="6414129"/>
                  </a:cubicBezTo>
                  <a:lnTo>
                    <a:pt x="5959255" y="6414129"/>
                  </a:lnTo>
                  <a:cubicBezTo>
                    <a:pt x="5955884" y="6412926"/>
                    <a:pt x="5952767" y="6411158"/>
                    <a:pt x="5949968" y="6408913"/>
                  </a:cubicBezTo>
                  <a:cubicBezTo>
                    <a:pt x="5945579" y="6404441"/>
                    <a:pt x="5943607" y="6398163"/>
                    <a:pt x="5944625" y="6391993"/>
                  </a:cubicBezTo>
                  <a:cubicBezTo>
                    <a:pt x="5945197" y="6382388"/>
                    <a:pt x="5946851" y="6379844"/>
                    <a:pt x="5955184" y="6376091"/>
                  </a:cubicBezTo>
                  <a:cubicBezTo>
                    <a:pt x="5960909" y="6373439"/>
                    <a:pt x="5965552" y="6368961"/>
                    <a:pt x="5968478" y="6363370"/>
                  </a:cubicBezTo>
                  <a:cubicBezTo>
                    <a:pt x="5975729" y="6345814"/>
                    <a:pt x="5981199" y="6337927"/>
                    <a:pt x="5987115" y="6337927"/>
                  </a:cubicBezTo>
                  <a:cubicBezTo>
                    <a:pt x="5990041" y="6338054"/>
                    <a:pt x="5992839" y="6336922"/>
                    <a:pt x="5994875" y="6334810"/>
                  </a:cubicBezTo>
                  <a:cubicBezTo>
                    <a:pt x="5997801" y="6329912"/>
                    <a:pt x="6011858" y="6331058"/>
                    <a:pt x="6013957" y="6336401"/>
                  </a:cubicBezTo>
                  <a:cubicBezTo>
                    <a:pt x="6016056" y="6341744"/>
                    <a:pt x="6009187" y="6351285"/>
                    <a:pt x="6003716" y="6349122"/>
                  </a:cubicBezTo>
                  <a:cubicBezTo>
                    <a:pt x="6002380" y="6348378"/>
                    <a:pt x="6000663" y="6348868"/>
                    <a:pt x="5999900" y="6350223"/>
                  </a:cubicBezTo>
                  <a:cubicBezTo>
                    <a:pt x="5999645" y="6350719"/>
                    <a:pt x="5999518" y="6351291"/>
                    <a:pt x="5999582" y="6351857"/>
                  </a:cubicBezTo>
                  <a:cubicBezTo>
                    <a:pt x="5999582" y="6354210"/>
                    <a:pt x="5994684" y="6359045"/>
                    <a:pt x="5988705" y="6362607"/>
                  </a:cubicBezTo>
                  <a:cubicBezTo>
                    <a:pt x="5982726" y="6366169"/>
                    <a:pt x="5977892" y="6371321"/>
                    <a:pt x="5977892" y="6374056"/>
                  </a:cubicBezTo>
                  <a:cubicBezTo>
                    <a:pt x="5977892" y="6376791"/>
                    <a:pt x="5974139" y="6379653"/>
                    <a:pt x="5968733" y="6380798"/>
                  </a:cubicBezTo>
                  <a:cubicBezTo>
                    <a:pt x="5957219" y="6383088"/>
                    <a:pt x="5954929" y="6389067"/>
                    <a:pt x="5962372" y="6398163"/>
                  </a:cubicBezTo>
                  <a:cubicBezTo>
                    <a:pt x="5966506" y="6403080"/>
                    <a:pt x="5972612" y="6405821"/>
                    <a:pt x="5979037" y="6405605"/>
                  </a:cubicBezTo>
                  <a:cubicBezTo>
                    <a:pt x="5988642" y="6405605"/>
                    <a:pt x="5990804" y="6404524"/>
                    <a:pt x="5996656" y="6393965"/>
                  </a:cubicBezTo>
                  <a:cubicBezTo>
                    <a:pt x="5999645" y="6387833"/>
                    <a:pt x="6004607" y="6382916"/>
                    <a:pt x="6010777" y="6380035"/>
                  </a:cubicBezTo>
                  <a:lnTo>
                    <a:pt x="6018282" y="6378127"/>
                  </a:lnTo>
                  <a:lnTo>
                    <a:pt x="6011413" y="6372339"/>
                  </a:lnTo>
                  <a:cubicBezTo>
                    <a:pt x="6006197" y="6368077"/>
                    <a:pt x="6005052" y="6365978"/>
                    <a:pt x="6007978" y="6362988"/>
                  </a:cubicBezTo>
                  <a:cubicBezTo>
                    <a:pt x="6010904" y="6359999"/>
                    <a:pt x="6013511" y="6360635"/>
                    <a:pt x="6019618" y="6364706"/>
                  </a:cubicBezTo>
                  <a:cubicBezTo>
                    <a:pt x="6028141" y="6370367"/>
                    <a:pt x="6029668" y="6374056"/>
                    <a:pt x="6024770" y="6377427"/>
                  </a:cubicBezTo>
                  <a:cubicBezTo>
                    <a:pt x="6019872" y="6380798"/>
                    <a:pt x="6024770" y="6388558"/>
                    <a:pt x="6031576" y="6388558"/>
                  </a:cubicBezTo>
                  <a:cubicBezTo>
                    <a:pt x="6044870" y="6388558"/>
                    <a:pt x="6066306" y="6407323"/>
                    <a:pt x="6058609" y="6412220"/>
                  </a:cubicBezTo>
                  <a:cubicBezTo>
                    <a:pt x="6057910" y="6412723"/>
                    <a:pt x="6057400" y="6413435"/>
                    <a:pt x="6057147" y="6414256"/>
                  </a:cubicBezTo>
                  <a:lnTo>
                    <a:pt x="6122089" y="6414256"/>
                  </a:lnTo>
                  <a:lnTo>
                    <a:pt x="6120880" y="6412856"/>
                  </a:lnTo>
                  <a:cubicBezTo>
                    <a:pt x="6113566" y="6404397"/>
                    <a:pt x="6113502" y="6404142"/>
                    <a:pt x="6119354" y="6399753"/>
                  </a:cubicBezTo>
                  <a:cubicBezTo>
                    <a:pt x="6125206" y="6395364"/>
                    <a:pt x="6126160" y="6396000"/>
                    <a:pt x="6132075" y="6401852"/>
                  </a:cubicBezTo>
                  <a:cubicBezTo>
                    <a:pt x="6140535" y="6409867"/>
                    <a:pt x="6144415" y="6407132"/>
                    <a:pt x="6139645" y="6396509"/>
                  </a:cubicBezTo>
                  <a:cubicBezTo>
                    <a:pt x="6136274" y="6388940"/>
                    <a:pt x="6139645" y="6382007"/>
                    <a:pt x="6143652" y="6388495"/>
                  </a:cubicBezTo>
                  <a:cubicBezTo>
                    <a:pt x="6146896" y="6393774"/>
                    <a:pt x="6152239" y="6392057"/>
                    <a:pt x="6150013" y="6386396"/>
                  </a:cubicBezTo>
                  <a:cubicBezTo>
                    <a:pt x="6148804" y="6383699"/>
                    <a:pt x="6149567" y="6380506"/>
                    <a:pt x="6151921" y="6378699"/>
                  </a:cubicBezTo>
                  <a:cubicBezTo>
                    <a:pt x="6154847" y="6376855"/>
                    <a:pt x="6153765" y="6373993"/>
                    <a:pt x="6147723" y="6367441"/>
                  </a:cubicBezTo>
                  <a:cubicBezTo>
                    <a:pt x="6143588" y="6363249"/>
                    <a:pt x="6140408" y="6358186"/>
                    <a:pt x="6138436" y="6352620"/>
                  </a:cubicBezTo>
                  <a:cubicBezTo>
                    <a:pt x="6136782" y="6343398"/>
                    <a:pt x="6131121" y="6343334"/>
                    <a:pt x="6126987" y="6352620"/>
                  </a:cubicBezTo>
                  <a:cubicBezTo>
                    <a:pt x="6124443" y="6358281"/>
                    <a:pt x="6121707" y="6360253"/>
                    <a:pt x="6118273" y="6358981"/>
                  </a:cubicBezTo>
                  <a:cubicBezTo>
                    <a:pt x="6114838" y="6357709"/>
                    <a:pt x="6109049" y="6360381"/>
                    <a:pt x="6102880" y="6365342"/>
                  </a:cubicBezTo>
                  <a:cubicBezTo>
                    <a:pt x="6096710" y="6370303"/>
                    <a:pt x="6092448" y="6372084"/>
                    <a:pt x="6092448" y="6370494"/>
                  </a:cubicBezTo>
                  <a:cubicBezTo>
                    <a:pt x="6092003" y="6365946"/>
                    <a:pt x="6091366" y="6361424"/>
                    <a:pt x="6090477" y="6356946"/>
                  </a:cubicBezTo>
                  <a:cubicBezTo>
                    <a:pt x="6088823" y="6348231"/>
                    <a:pt x="6089204" y="6347086"/>
                    <a:pt x="6092639" y="6350267"/>
                  </a:cubicBezTo>
                  <a:cubicBezTo>
                    <a:pt x="6103262" y="6360381"/>
                    <a:pt x="6107396" y="6347214"/>
                    <a:pt x="6097410" y="6335128"/>
                  </a:cubicBezTo>
                  <a:cubicBezTo>
                    <a:pt x="6093911" y="6331293"/>
                    <a:pt x="6090985" y="6327019"/>
                    <a:pt x="6088632" y="6322407"/>
                  </a:cubicBezTo>
                  <a:cubicBezTo>
                    <a:pt x="6087614" y="6319418"/>
                    <a:pt x="6085197" y="6319799"/>
                    <a:pt x="6078900" y="6323997"/>
                  </a:cubicBezTo>
                  <a:cubicBezTo>
                    <a:pt x="6070186" y="6329786"/>
                    <a:pt x="6064524" y="6328831"/>
                    <a:pt x="6064524" y="6321517"/>
                  </a:cubicBezTo>
                  <a:cubicBezTo>
                    <a:pt x="6063062" y="6316422"/>
                    <a:pt x="6060390" y="6311734"/>
                    <a:pt x="6056765" y="6307841"/>
                  </a:cubicBezTo>
                  <a:cubicBezTo>
                    <a:pt x="6048114" y="6297409"/>
                    <a:pt x="6046588" y="6289967"/>
                    <a:pt x="6053712" y="6292702"/>
                  </a:cubicBezTo>
                  <a:cubicBezTo>
                    <a:pt x="6056256" y="6293720"/>
                    <a:pt x="6058355" y="6293148"/>
                    <a:pt x="6058355" y="6291430"/>
                  </a:cubicBezTo>
                  <a:cubicBezTo>
                    <a:pt x="6058227" y="6289656"/>
                    <a:pt x="6056701" y="6288301"/>
                    <a:pt x="6054920" y="6288377"/>
                  </a:cubicBezTo>
                  <a:cubicBezTo>
                    <a:pt x="6052757" y="6288377"/>
                    <a:pt x="6052185" y="6285387"/>
                    <a:pt x="6053393" y="6280554"/>
                  </a:cubicBezTo>
                  <a:cubicBezTo>
                    <a:pt x="6055365" y="6272666"/>
                    <a:pt x="6050786" y="6269231"/>
                    <a:pt x="6048178" y="6276610"/>
                  </a:cubicBezTo>
                  <a:cubicBezTo>
                    <a:pt x="6047096" y="6279536"/>
                    <a:pt x="6044488" y="6279090"/>
                    <a:pt x="6037810" y="6274829"/>
                  </a:cubicBezTo>
                  <a:cubicBezTo>
                    <a:pt x="6033294" y="6271884"/>
                    <a:pt x="6028460" y="6269391"/>
                    <a:pt x="6023434" y="6267387"/>
                  </a:cubicBezTo>
                  <a:cubicBezTo>
                    <a:pt x="6017964" y="6265669"/>
                    <a:pt x="6016502" y="6258354"/>
                    <a:pt x="6019808" y="6249513"/>
                  </a:cubicBezTo>
                  <a:cubicBezTo>
                    <a:pt x="6022289" y="6243153"/>
                    <a:pt x="6030431" y="6246651"/>
                    <a:pt x="6030431" y="6254157"/>
                  </a:cubicBezTo>
                  <a:cubicBezTo>
                    <a:pt x="6030431" y="6258545"/>
                    <a:pt x="6032657" y="6260072"/>
                    <a:pt x="6038954" y="6260008"/>
                  </a:cubicBezTo>
                  <a:lnTo>
                    <a:pt x="6047478" y="6260008"/>
                  </a:lnTo>
                  <a:lnTo>
                    <a:pt x="6040291" y="6254411"/>
                  </a:lnTo>
                  <a:lnTo>
                    <a:pt x="6033103" y="6248750"/>
                  </a:lnTo>
                  <a:lnTo>
                    <a:pt x="6041181" y="6245061"/>
                  </a:lnTo>
                  <a:cubicBezTo>
                    <a:pt x="6051485" y="6240290"/>
                    <a:pt x="6052121" y="6240290"/>
                    <a:pt x="6052121" y="6245888"/>
                  </a:cubicBezTo>
                  <a:cubicBezTo>
                    <a:pt x="6053076" y="6249984"/>
                    <a:pt x="6055302" y="6253667"/>
                    <a:pt x="6058482" y="6256383"/>
                  </a:cubicBezTo>
                  <a:cubicBezTo>
                    <a:pt x="6061790" y="6258972"/>
                    <a:pt x="6063507" y="6263151"/>
                    <a:pt x="6062871" y="6267323"/>
                  </a:cubicBezTo>
                  <a:cubicBezTo>
                    <a:pt x="6061726" y="6270440"/>
                    <a:pt x="6063380" y="6273684"/>
                    <a:pt x="6067451" y="6275783"/>
                  </a:cubicBezTo>
                  <a:cubicBezTo>
                    <a:pt x="6071521" y="6277882"/>
                    <a:pt x="6073812" y="6280872"/>
                    <a:pt x="6073812" y="6282843"/>
                  </a:cubicBezTo>
                  <a:cubicBezTo>
                    <a:pt x="6074575" y="6286297"/>
                    <a:pt x="6076292" y="6289471"/>
                    <a:pt x="6078772" y="6292003"/>
                  </a:cubicBezTo>
                  <a:cubicBezTo>
                    <a:pt x="6084370" y="6298364"/>
                    <a:pt x="6081763" y="6305551"/>
                    <a:pt x="6074829" y="6302816"/>
                  </a:cubicBezTo>
                  <a:cubicBezTo>
                    <a:pt x="6071967" y="6301735"/>
                    <a:pt x="6070694" y="6302816"/>
                    <a:pt x="6071458" y="6304979"/>
                  </a:cubicBezTo>
                  <a:cubicBezTo>
                    <a:pt x="6073366" y="6307873"/>
                    <a:pt x="6076483" y="6309711"/>
                    <a:pt x="6079918" y="6309940"/>
                  </a:cubicBezTo>
                  <a:cubicBezTo>
                    <a:pt x="6085706" y="6311791"/>
                    <a:pt x="6090794" y="6315309"/>
                    <a:pt x="6094547" y="6320053"/>
                  </a:cubicBezTo>
                  <a:cubicBezTo>
                    <a:pt x="6098173" y="6324621"/>
                    <a:pt x="6102752" y="6328348"/>
                    <a:pt x="6107969" y="6330994"/>
                  </a:cubicBezTo>
                  <a:cubicBezTo>
                    <a:pt x="6111213" y="6331936"/>
                    <a:pt x="6113502" y="6334868"/>
                    <a:pt x="6113566" y="6338245"/>
                  </a:cubicBezTo>
                  <a:cubicBezTo>
                    <a:pt x="6112676" y="6349567"/>
                    <a:pt x="6114329" y="6354529"/>
                    <a:pt x="6118973" y="6354529"/>
                  </a:cubicBezTo>
                  <a:cubicBezTo>
                    <a:pt x="6122407" y="6354529"/>
                    <a:pt x="6123297" y="6352684"/>
                    <a:pt x="6121898" y="6348168"/>
                  </a:cubicBezTo>
                  <a:cubicBezTo>
                    <a:pt x="6120499" y="6343652"/>
                    <a:pt x="6121898" y="6341171"/>
                    <a:pt x="6128641" y="6338500"/>
                  </a:cubicBezTo>
                  <a:cubicBezTo>
                    <a:pt x="6139709" y="6334238"/>
                    <a:pt x="6146197" y="6338054"/>
                    <a:pt x="6148295" y="6350076"/>
                  </a:cubicBezTo>
                  <a:cubicBezTo>
                    <a:pt x="6150521" y="6362798"/>
                    <a:pt x="6159363" y="6362352"/>
                    <a:pt x="6158091" y="6349313"/>
                  </a:cubicBezTo>
                  <a:cubicBezTo>
                    <a:pt x="6157582" y="6343842"/>
                    <a:pt x="6158600" y="6338436"/>
                    <a:pt x="6160381" y="6337291"/>
                  </a:cubicBezTo>
                  <a:cubicBezTo>
                    <a:pt x="6162798" y="6334671"/>
                    <a:pt x="6164070" y="6331134"/>
                    <a:pt x="6163751" y="6327559"/>
                  </a:cubicBezTo>
                  <a:cubicBezTo>
                    <a:pt x="6163751" y="6323297"/>
                    <a:pt x="6165088" y="6319863"/>
                    <a:pt x="6166805" y="6319863"/>
                  </a:cubicBezTo>
                  <a:cubicBezTo>
                    <a:pt x="6168522" y="6319863"/>
                    <a:pt x="6169922" y="6321256"/>
                    <a:pt x="6169922" y="6322980"/>
                  </a:cubicBezTo>
                  <a:cubicBezTo>
                    <a:pt x="6169922" y="6327241"/>
                    <a:pt x="6178318" y="6327050"/>
                    <a:pt x="6180862" y="6322980"/>
                  </a:cubicBezTo>
                  <a:cubicBezTo>
                    <a:pt x="6183407" y="6318909"/>
                    <a:pt x="6173738" y="6307459"/>
                    <a:pt x="6168141" y="6307459"/>
                  </a:cubicBezTo>
                  <a:cubicBezTo>
                    <a:pt x="6165851" y="6307459"/>
                    <a:pt x="6164006" y="6304533"/>
                    <a:pt x="6164006" y="6301099"/>
                  </a:cubicBezTo>
                  <a:cubicBezTo>
                    <a:pt x="6164006" y="6297664"/>
                    <a:pt x="6165405" y="6294738"/>
                    <a:pt x="6168586" y="6296264"/>
                  </a:cubicBezTo>
                  <a:cubicBezTo>
                    <a:pt x="6171639" y="6297129"/>
                    <a:pt x="6174946" y="6296195"/>
                    <a:pt x="6177110" y="6293847"/>
                  </a:cubicBezTo>
                  <a:cubicBezTo>
                    <a:pt x="6180290" y="6290413"/>
                    <a:pt x="6182070" y="6290413"/>
                    <a:pt x="6187668" y="6294165"/>
                  </a:cubicBezTo>
                  <a:cubicBezTo>
                    <a:pt x="6192184" y="6297219"/>
                    <a:pt x="6195046" y="6297537"/>
                    <a:pt x="6196382" y="6295310"/>
                  </a:cubicBezTo>
                  <a:cubicBezTo>
                    <a:pt x="6198609" y="6293065"/>
                    <a:pt x="6201662" y="6291863"/>
                    <a:pt x="6204779" y="6292003"/>
                  </a:cubicBezTo>
                  <a:cubicBezTo>
                    <a:pt x="6209613" y="6292003"/>
                    <a:pt x="6210630" y="6290731"/>
                    <a:pt x="6208849" y="6286469"/>
                  </a:cubicBezTo>
                  <a:cubicBezTo>
                    <a:pt x="6207259" y="6282347"/>
                    <a:pt x="6205987" y="6278086"/>
                    <a:pt x="6205096" y="6273748"/>
                  </a:cubicBezTo>
                  <a:cubicBezTo>
                    <a:pt x="6204206" y="6269804"/>
                    <a:pt x="6202298" y="6266624"/>
                    <a:pt x="6200835" y="6266624"/>
                  </a:cubicBezTo>
                  <a:cubicBezTo>
                    <a:pt x="6199372" y="6266624"/>
                    <a:pt x="6198099" y="6264525"/>
                    <a:pt x="6198099" y="6261916"/>
                  </a:cubicBezTo>
                  <a:cubicBezTo>
                    <a:pt x="6198099" y="6259315"/>
                    <a:pt x="6196001" y="6257210"/>
                    <a:pt x="6193393" y="6257210"/>
                  </a:cubicBezTo>
                  <a:cubicBezTo>
                    <a:pt x="6190912" y="6257210"/>
                    <a:pt x="6188749" y="6258800"/>
                    <a:pt x="6188749" y="6260708"/>
                  </a:cubicBezTo>
                  <a:cubicBezTo>
                    <a:pt x="6188749" y="6262616"/>
                    <a:pt x="6185824" y="6263443"/>
                    <a:pt x="6181243" y="6262235"/>
                  </a:cubicBezTo>
                  <a:cubicBezTo>
                    <a:pt x="6176664" y="6261026"/>
                    <a:pt x="6172784" y="6261789"/>
                    <a:pt x="6171702" y="6263507"/>
                  </a:cubicBezTo>
                  <a:cubicBezTo>
                    <a:pt x="6168968" y="6265822"/>
                    <a:pt x="6165405" y="6266942"/>
                    <a:pt x="6161844" y="6266624"/>
                  </a:cubicBezTo>
                  <a:cubicBezTo>
                    <a:pt x="6150330" y="6266624"/>
                    <a:pt x="6157836" y="6258482"/>
                    <a:pt x="6171830" y="6255810"/>
                  </a:cubicBezTo>
                  <a:cubicBezTo>
                    <a:pt x="6181434" y="6253966"/>
                    <a:pt x="6182389" y="6252884"/>
                    <a:pt x="6180735" y="6246015"/>
                  </a:cubicBezTo>
                  <a:cubicBezTo>
                    <a:pt x="6178636" y="6237555"/>
                    <a:pt x="6184615" y="6235011"/>
                    <a:pt x="6187668" y="6243025"/>
                  </a:cubicBezTo>
                  <a:cubicBezTo>
                    <a:pt x="6188813" y="6246142"/>
                    <a:pt x="6191802" y="6247096"/>
                    <a:pt x="6196573" y="6245951"/>
                  </a:cubicBezTo>
                  <a:cubicBezTo>
                    <a:pt x="6203633" y="6245385"/>
                    <a:pt x="6210630" y="6247319"/>
                    <a:pt x="6216355" y="6251421"/>
                  </a:cubicBezTo>
                  <a:cubicBezTo>
                    <a:pt x="6230221" y="6259500"/>
                    <a:pt x="6232447" y="6263507"/>
                    <a:pt x="6222715" y="6263507"/>
                  </a:cubicBezTo>
                  <a:cubicBezTo>
                    <a:pt x="6219345" y="6263507"/>
                    <a:pt x="6216355" y="6262107"/>
                    <a:pt x="6216355" y="6260326"/>
                  </a:cubicBezTo>
                  <a:cubicBezTo>
                    <a:pt x="6216355" y="6256319"/>
                    <a:pt x="6208023" y="6256256"/>
                    <a:pt x="6205542" y="6260326"/>
                  </a:cubicBezTo>
                  <a:cubicBezTo>
                    <a:pt x="6202298" y="6265606"/>
                    <a:pt x="6215338" y="6277119"/>
                    <a:pt x="6222398" y="6275210"/>
                  </a:cubicBezTo>
                  <a:cubicBezTo>
                    <a:pt x="6225896" y="6274320"/>
                    <a:pt x="6229585" y="6275210"/>
                    <a:pt x="6230539" y="6276483"/>
                  </a:cubicBezTo>
                  <a:cubicBezTo>
                    <a:pt x="6232892" y="6280299"/>
                    <a:pt x="6208722" y="6304915"/>
                    <a:pt x="6203379" y="6304215"/>
                  </a:cubicBezTo>
                  <a:cubicBezTo>
                    <a:pt x="6186078" y="6301862"/>
                    <a:pt x="6183724" y="6310131"/>
                    <a:pt x="6197655" y="6324697"/>
                  </a:cubicBezTo>
                  <a:cubicBezTo>
                    <a:pt x="6204015" y="6331566"/>
                    <a:pt x="6205987" y="6335637"/>
                    <a:pt x="6204015" y="6338881"/>
                  </a:cubicBezTo>
                  <a:cubicBezTo>
                    <a:pt x="6202043" y="6342125"/>
                    <a:pt x="6200072" y="6342889"/>
                    <a:pt x="6192438" y="6338881"/>
                  </a:cubicBezTo>
                  <a:cubicBezTo>
                    <a:pt x="6188558" y="6337043"/>
                    <a:pt x="6184997" y="6334645"/>
                    <a:pt x="6181880" y="6331757"/>
                  </a:cubicBezTo>
                  <a:cubicBezTo>
                    <a:pt x="6180862" y="6330358"/>
                    <a:pt x="6179908" y="6333157"/>
                    <a:pt x="6179717" y="6338118"/>
                  </a:cubicBezTo>
                  <a:cubicBezTo>
                    <a:pt x="6179145" y="6354084"/>
                    <a:pt x="6168204" y="6381371"/>
                    <a:pt x="6161080" y="6384679"/>
                  </a:cubicBezTo>
                  <a:cubicBezTo>
                    <a:pt x="6156437" y="6386841"/>
                    <a:pt x="6154720" y="6389576"/>
                    <a:pt x="6156183" y="6393583"/>
                  </a:cubicBezTo>
                  <a:cubicBezTo>
                    <a:pt x="6156946" y="6398303"/>
                    <a:pt x="6155292" y="6403086"/>
                    <a:pt x="6151730" y="6406305"/>
                  </a:cubicBezTo>
                  <a:cubicBezTo>
                    <a:pt x="6149440" y="6408792"/>
                    <a:pt x="6147850" y="6411877"/>
                    <a:pt x="6147214" y="6415210"/>
                  </a:cubicBezTo>
                  <a:lnTo>
                    <a:pt x="6166487" y="6415210"/>
                  </a:lnTo>
                  <a:cubicBezTo>
                    <a:pt x="6166932" y="6413047"/>
                    <a:pt x="6167886" y="6411521"/>
                    <a:pt x="6169540" y="6411521"/>
                  </a:cubicBezTo>
                  <a:cubicBezTo>
                    <a:pt x="6172021" y="6412042"/>
                    <a:pt x="6174247" y="6413334"/>
                    <a:pt x="6175901" y="6415210"/>
                  </a:cubicBezTo>
                  <a:lnTo>
                    <a:pt x="6196828" y="6415210"/>
                  </a:lnTo>
                  <a:cubicBezTo>
                    <a:pt x="6199436" y="6406050"/>
                    <a:pt x="6205859" y="6398926"/>
                    <a:pt x="6212666" y="6398926"/>
                  </a:cubicBezTo>
                  <a:cubicBezTo>
                    <a:pt x="6215464" y="6399022"/>
                    <a:pt x="6218200" y="6397883"/>
                    <a:pt x="6220108" y="6395810"/>
                  </a:cubicBezTo>
                  <a:cubicBezTo>
                    <a:pt x="6223351" y="6390467"/>
                    <a:pt x="6227804" y="6392311"/>
                    <a:pt x="6227804" y="6398926"/>
                  </a:cubicBezTo>
                  <a:cubicBezTo>
                    <a:pt x="6227804" y="6403570"/>
                    <a:pt x="6229903" y="6405287"/>
                    <a:pt x="6235628" y="6405287"/>
                  </a:cubicBezTo>
                  <a:cubicBezTo>
                    <a:pt x="6242497" y="6405287"/>
                    <a:pt x="6243197" y="6404333"/>
                    <a:pt x="6241416" y="6397145"/>
                  </a:cubicBezTo>
                  <a:cubicBezTo>
                    <a:pt x="6239635" y="6389958"/>
                    <a:pt x="6240335" y="6389131"/>
                    <a:pt x="6245233" y="6390085"/>
                  </a:cubicBezTo>
                  <a:cubicBezTo>
                    <a:pt x="6250321" y="6391542"/>
                    <a:pt x="6253311" y="6396859"/>
                    <a:pt x="6251848" y="6401960"/>
                  </a:cubicBezTo>
                  <a:cubicBezTo>
                    <a:pt x="6251211" y="6404155"/>
                    <a:pt x="6249812" y="6406057"/>
                    <a:pt x="6247904" y="6407323"/>
                  </a:cubicBezTo>
                  <a:cubicBezTo>
                    <a:pt x="6245360" y="6409116"/>
                    <a:pt x="6243961" y="6412163"/>
                    <a:pt x="6244278" y="6415274"/>
                  </a:cubicBezTo>
                  <a:lnTo>
                    <a:pt x="6311002" y="6415274"/>
                  </a:lnTo>
                  <a:cubicBezTo>
                    <a:pt x="6312020" y="6413238"/>
                    <a:pt x="6314374" y="6412214"/>
                    <a:pt x="6316536" y="6412856"/>
                  </a:cubicBezTo>
                  <a:cubicBezTo>
                    <a:pt x="6318889" y="6413747"/>
                    <a:pt x="6322197" y="6411712"/>
                    <a:pt x="6323978" y="6408340"/>
                  </a:cubicBezTo>
                  <a:cubicBezTo>
                    <a:pt x="6326586" y="6404378"/>
                    <a:pt x="6330530" y="6401490"/>
                    <a:pt x="6335110" y="6400199"/>
                  </a:cubicBezTo>
                  <a:cubicBezTo>
                    <a:pt x="6339880" y="6398742"/>
                    <a:pt x="6343760" y="6395282"/>
                    <a:pt x="6345795" y="6390721"/>
                  </a:cubicBezTo>
                  <a:cubicBezTo>
                    <a:pt x="6349039" y="6382134"/>
                    <a:pt x="6352601" y="6381307"/>
                    <a:pt x="6358072" y="6387986"/>
                  </a:cubicBezTo>
                  <a:cubicBezTo>
                    <a:pt x="6360934" y="6390906"/>
                    <a:pt x="6364814" y="6392591"/>
                    <a:pt x="6368885" y="6392693"/>
                  </a:cubicBezTo>
                  <a:cubicBezTo>
                    <a:pt x="6374418" y="6393386"/>
                    <a:pt x="6379698" y="6395587"/>
                    <a:pt x="6384087" y="6399054"/>
                  </a:cubicBezTo>
                  <a:cubicBezTo>
                    <a:pt x="6392165" y="6405415"/>
                    <a:pt x="6401451" y="6405415"/>
                    <a:pt x="6401451" y="6399054"/>
                  </a:cubicBezTo>
                  <a:cubicBezTo>
                    <a:pt x="6401451" y="6397273"/>
                    <a:pt x="6398335" y="6394347"/>
                    <a:pt x="6394455" y="6392693"/>
                  </a:cubicBezTo>
                  <a:cubicBezTo>
                    <a:pt x="6390575" y="6391039"/>
                    <a:pt x="6384023" y="6387414"/>
                    <a:pt x="6379762" y="6384933"/>
                  </a:cubicBezTo>
                  <a:cubicBezTo>
                    <a:pt x="6375755" y="6382529"/>
                    <a:pt x="6371238" y="6380970"/>
                    <a:pt x="6366595" y="6380353"/>
                  </a:cubicBezTo>
                  <a:cubicBezTo>
                    <a:pt x="6363860" y="6380538"/>
                    <a:pt x="6361443" y="6378521"/>
                    <a:pt x="6361125" y="6375773"/>
                  </a:cubicBezTo>
                  <a:cubicBezTo>
                    <a:pt x="6361125" y="6372402"/>
                    <a:pt x="6358454" y="6371702"/>
                    <a:pt x="6350312" y="6373038"/>
                  </a:cubicBezTo>
                  <a:cubicBezTo>
                    <a:pt x="6337272" y="6375201"/>
                    <a:pt x="6336000" y="6370494"/>
                    <a:pt x="6347958" y="6364388"/>
                  </a:cubicBezTo>
                  <a:lnTo>
                    <a:pt x="6358454" y="6359045"/>
                  </a:lnTo>
                  <a:cubicBezTo>
                    <a:pt x="6359471" y="6358472"/>
                    <a:pt x="6361125" y="6360953"/>
                    <a:pt x="6362015" y="6364452"/>
                  </a:cubicBezTo>
                  <a:cubicBezTo>
                    <a:pt x="6362906" y="6368262"/>
                    <a:pt x="6366341" y="6370920"/>
                    <a:pt x="6370284" y="6370812"/>
                  </a:cubicBezTo>
                  <a:cubicBezTo>
                    <a:pt x="6376072" y="6371696"/>
                    <a:pt x="6381479" y="6374062"/>
                    <a:pt x="6386059" y="6377682"/>
                  </a:cubicBezTo>
                  <a:cubicBezTo>
                    <a:pt x="6391084" y="6381435"/>
                    <a:pt x="6396109" y="6383534"/>
                    <a:pt x="6397254" y="6382388"/>
                  </a:cubicBezTo>
                  <a:cubicBezTo>
                    <a:pt x="6398398" y="6381243"/>
                    <a:pt x="6401261" y="6383088"/>
                    <a:pt x="6403615" y="6386523"/>
                  </a:cubicBezTo>
                  <a:cubicBezTo>
                    <a:pt x="6408385" y="6393456"/>
                    <a:pt x="6419961" y="6395110"/>
                    <a:pt x="6419961" y="6388876"/>
                  </a:cubicBezTo>
                  <a:cubicBezTo>
                    <a:pt x="6419007" y="6385480"/>
                    <a:pt x="6416717" y="6382624"/>
                    <a:pt x="6413601" y="6380989"/>
                  </a:cubicBezTo>
                  <a:cubicBezTo>
                    <a:pt x="6404695" y="6375328"/>
                    <a:pt x="6405650" y="6370303"/>
                    <a:pt x="6414937" y="6373865"/>
                  </a:cubicBezTo>
                  <a:cubicBezTo>
                    <a:pt x="6424223" y="6377427"/>
                    <a:pt x="6426894" y="6372720"/>
                    <a:pt x="6422569" y="6364133"/>
                  </a:cubicBezTo>
                  <a:cubicBezTo>
                    <a:pt x="6420533" y="6360654"/>
                    <a:pt x="6416336" y="6359127"/>
                    <a:pt x="6412520" y="6360508"/>
                  </a:cubicBezTo>
                  <a:cubicBezTo>
                    <a:pt x="6409212" y="6361513"/>
                    <a:pt x="6405586" y="6360768"/>
                    <a:pt x="6402915" y="6358536"/>
                  </a:cubicBezTo>
                  <a:cubicBezTo>
                    <a:pt x="6401006" y="6356278"/>
                    <a:pt x="6398144" y="6355018"/>
                    <a:pt x="6395154" y="6355101"/>
                  </a:cubicBezTo>
                  <a:cubicBezTo>
                    <a:pt x="6391656" y="6354738"/>
                    <a:pt x="6388730" y="6352188"/>
                    <a:pt x="6387904" y="6348740"/>
                  </a:cubicBezTo>
                  <a:cubicBezTo>
                    <a:pt x="6385804" y="6340726"/>
                    <a:pt x="6398398" y="6334620"/>
                    <a:pt x="6406986" y="6339390"/>
                  </a:cubicBezTo>
                  <a:cubicBezTo>
                    <a:pt x="6410739" y="6341126"/>
                    <a:pt x="6414937" y="6341744"/>
                    <a:pt x="6419071" y="6341171"/>
                  </a:cubicBezTo>
                  <a:cubicBezTo>
                    <a:pt x="6423460" y="6340280"/>
                    <a:pt x="6427658" y="6342634"/>
                    <a:pt x="6431792" y="6348295"/>
                  </a:cubicBezTo>
                  <a:cubicBezTo>
                    <a:pt x="6436690" y="6355037"/>
                    <a:pt x="6438598" y="6355864"/>
                    <a:pt x="6440825" y="6352430"/>
                  </a:cubicBezTo>
                  <a:cubicBezTo>
                    <a:pt x="6442033" y="6350089"/>
                    <a:pt x="6444896" y="6349173"/>
                    <a:pt x="6447249" y="6350381"/>
                  </a:cubicBezTo>
                  <a:cubicBezTo>
                    <a:pt x="6447504" y="6350496"/>
                    <a:pt x="6447694" y="6350629"/>
                    <a:pt x="6447885" y="6350776"/>
                  </a:cubicBezTo>
                  <a:cubicBezTo>
                    <a:pt x="6450811" y="6352353"/>
                    <a:pt x="6454118" y="6352996"/>
                    <a:pt x="6457362" y="6352620"/>
                  </a:cubicBezTo>
                  <a:cubicBezTo>
                    <a:pt x="6461497" y="6352385"/>
                    <a:pt x="6465631" y="6353288"/>
                    <a:pt x="6469257" y="6355228"/>
                  </a:cubicBezTo>
                  <a:cubicBezTo>
                    <a:pt x="6474218" y="6357963"/>
                    <a:pt x="6474918" y="6359808"/>
                    <a:pt x="6472310" y="6362988"/>
                  </a:cubicBezTo>
                  <a:cubicBezTo>
                    <a:pt x="6469702" y="6366169"/>
                    <a:pt x="6470847" y="6368713"/>
                    <a:pt x="6477208" y="6373738"/>
                  </a:cubicBezTo>
                  <a:cubicBezTo>
                    <a:pt x="6487003" y="6381625"/>
                    <a:pt x="6498580" y="6382770"/>
                    <a:pt x="6495909" y="6375646"/>
                  </a:cubicBezTo>
                  <a:cubicBezTo>
                    <a:pt x="6493237" y="6368522"/>
                    <a:pt x="6496989" y="6369667"/>
                    <a:pt x="6506149" y="6376219"/>
                  </a:cubicBezTo>
                  <a:cubicBezTo>
                    <a:pt x="6512510" y="6380862"/>
                    <a:pt x="6512955" y="6381689"/>
                    <a:pt x="6508184" y="6383406"/>
                  </a:cubicBezTo>
                  <a:cubicBezTo>
                    <a:pt x="6505195" y="6384488"/>
                    <a:pt x="6502969" y="6386523"/>
                    <a:pt x="6503286" y="6388050"/>
                  </a:cubicBezTo>
                  <a:cubicBezTo>
                    <a:pt x="6503605" y="6389576"/>
                    <a:pt x="6501887" y="6391866"/>
                    <a:pt x="6499597" y="6393329"/>
                  </a:cubicBezTo>
                  <a:cubicBezTo>
                    <a:pt x="6497308" y="6394792"/>
                    <a:pt x="6497435" y="6396000"/>
                    <a:pt x="6502460" y="6396064"/>
                  </a:cubicBezTo>
                  <a:cubicBezTo>
                    <a:pt x="6506403" y="6396064"/>
                    <a:pt x="6508820" y="6394410"/>
                    <a:pt x="6508820" y="6392184"/>
                  </a:cubicBezTo>
                  <a:cubicBezTo>
                    <a:pt x="6508820" y="6389958"/>
                    <a:pt x="6511747" y="6387795"/>
                    <a:pt x="6516517" y="6387223"/>
                  </a:cubicBezTo>
                  <a:cubicBezTo>
                    <a:pt x="6521288" y="6386650"/>
                    <a:pt x="6525040" y="6387795"/>
                    <a:pt x="6525040" y="6389640"/>
                  </a:cubicBezTo>
                  <a:cubicBezTo>
                    <a:pt x="6525040" y="6391485"/>
                    <a:pt x="6522814" y="6392947"/>
                    <a:pt x="6520015" y="6392947"/>
                  </a:cubicBezTo>
                  <a:cubicBezTo>
                    <a:pt x="6515881" y="6392947"/>
                    <a:pt x="6515690" y="6393838"/>
                    <a:pt x="6518871" y="6397654"/>
                  </a:cubicBezTo>
                  <a:cubicBezTo>
                    <a:pt x="6522051" y="6401471"/>
                    <a:pt x="6521605" y="6402425"/>
                    <a:pt x="6519252" y="6402425"/>
                  </a:cubicBezTo>
                  <a:cubicBezTo>
                    <a:pt x="6513909" y="6402425"/>
                    <a:pt x="6515118" y="6411775"/>
                    <a:pt x="6520715" y="6414001"/>
                  </a:cubicBezTo>
                  <a:cubicBezTo>
                    <a:pt x="6523387" y="6415032"/>
                    <a:pt x="6526376" y="6414173"/>
                    <a:pt x="6528093" y="6411902"/>
                  </a:cubicBezTo>
                  <a:cubicBezTo>
                    <a:pt x="6531083" y="6407005"/>
                    <a:pt x="6535090" y="6409421"/>
                    <a:pt x="6536680" y="6415528"/>
                  </a:cubicBezTo>
                  <a:lnTo>
                    <a:pt x="6551055" y="6415528"/>
                  </a:lnTo>
                  <a:close/>
                  <a:moveTo>
                    <a:pt x="6537953" y="6149205"/>
                  </a:moveTo>
                  <a:cubicBezTo>
                    <a:pt x="6539670" y="6149205"/>
                    <a:pt x="6541006" y="6150572"/>
                    <a:pt x="6541006" y="6152258"/>
                  </a:cubicBezTo>
                  <a:cubicBezTo>
                    <a:pt x="6541006" y="6152277"/>
                    <a:pt x="6541006" y="6152302"/>
                    <a:pt x="6541006" y="6152321"/>
                  </a:cubicBezTo>
                  <a:cubicBezTo>
                    <a:pt x="6541069" y="6154045"/>
                    <a:pt x="6539670" y="6155464"/>
                    <a:pt x="6537953" y="6155502"/>
                  </a:cubicBezTo>
                  <a:cubicBezTo>
                    <a:pt x="6537953" y="6155502"/>
                    <a:pt x="6537953" y="6155502"/>
                    <a:pt x="6537953" y="6155502"/>
                  </a:cubicBezTo>
                  <a:cubicBezTo>
                    <a:pt x="6536235" y="6155470"/>
                    <a:pt x="6534836" y="6154052"/>
                    <a:pt x="6534836" y="6152321"/>
                  </a:cubicBezTo>
                  <a:cubicBezTo>
                    <a:pt x="6534836" y="6150598"/>
                    <a:pt x="6536235" y="6149205"/>
                    <a:pt x="6537953" y="6149205"/>
                  </a:cubicBezTo>
                  <a:close/>
                  <a:moveTo>
                    <a:pt x="6549084" y="5860556"/>
                  </a:moveTo>
                  <a:cubicBezTo>
                    <a:pt x="6550229" y="5862311"/>
                    <a:pt x="6550483" y="5864525"/>
                    <a:pt x="6549656" y="5866471"/>
                  </a:cubicBezTo>
                  <a:cubicBezTo>
                    <a:pt x="6548638" y="5869651"/>
                    <a:pt x="6547875" y="5869651"/>
                    <a:pt x="6545967" y="5866471"/>
                  </a:cubicBezTo>
                  <a:cubicBezTo>
                    <a:pt x="6543359" y="5862273"/>
                    <a:pt x="6545967" y="5857439"/>
                    <a:pt x="6549084" y="5860619"/>
                  </a:cubicBezTo>
                  <a:close/>
                  <a:moveTo>
                    <a:pt x="1922236" y="6190168"/>
                  </a:moveTo>
                  <a:cubicBezTo>
                    <a:pt x="1924233" y="6190435"/>
                    <a:pt x="1926008" y="6191574"/>
                    <a:pt x="1927070" y="6193284"/>
                  </a:cubicBezTo>
                  <a:cubicBezTo>
                    <a:pt x="1928088" y="6195002"/>
                    <a:pt x="1926753" y="6196465"/>
                    <a:pt x="1924145" y="6196465"/>
                  </a:cubicBezTo>
                  <a:cubicBezTo>
                    <a:pt x="1921537" y="6196465"/>
                    <a:pt x="1919310" y="6195002"/>
                    <a:pt x="1919310" y="6193284"/>
                  </a:cubicBezTo>
                  <a:cubicBezTo>
                    <a:pt x="1919272" y="6191624"/>
                    <a:pt x="1920576" y="6190238"/>
                    <a:pt x="1922236" y="6190168"/>
                  </a:cubicBezTo>
                  <a:close/>
                  <a:moveTo>
                    <a:pt x="1911550" y="61110"/>
                  </a:moveTo>
                  <a:cubicBezTo>
                    <a:pt x="1912632" y="59393"/>
                    <a:pt x="1914095" y="57994"/>
                    <a:pt x="1914858" y="57994"/>
                  </a:cubicBezTo>
                  <a:cubicBezTo>
                    <a:pt x="1915621" y="57994"/>
                    <a:pt x="1916194" y="59393"/>
                    <a:pt x="1916194" y="61110"/>
                  </a:cubicBezTo>
                  <a:cubicBezTo>
                    <a:pt x="1916162" y="62904"/>
                    <a:pt x="1914680" y="64323"/>
                    <a:pt x="1912886" y="64291"/>
                  </a:cubicBezTo>
                  <a:cubicBezTo>
                    <a:pt x="1912886" y="64291"/>
                    <a:pt x="1912886" y="64291"/>
                    <a:pt x="1912886" y="64291"/>
                  </a:cubicBezTo>
                  <a:cubicBezTo>
                    <a:pt x="1911169" y="64291"/>
                    <a:pt x="1910533" y="62828"/>
                    <a:pt x="1911550" y="61110"/>
                  </a:cubicBezTo>
                  <a:close/>
                  <a:moveTo>
                    <a:pt x="1892468" y="2382008"/>
                  </a:moveTo>
                  <a:cubicBezTo>
                    <a:pt x="1896412" y="2384298"/>
                    <a:pt x="1896412" y="2385252"/>
                    <a:pt x="1892468" y="2388750"/>
                  </a:cubicBezTo>
                  <a:cubicBezTo>
                    <a:pt x="1888525" y="2392249"/>
                    <a:pt x="1887761" y="2391994"/>
                    <a:pt x="1886107" y="2387860"/>
                  </a:cubicBezTo>
                  <a:cubicBezTo>
                    <a:pt x="1883881" y="2381372"/>
                    <a:pt x="1886616" y="2378700"/>
                    <a:pt x="1892404" y="2382008"/>
                  </a:cubicBezTo>
                  <a:close/>
                  <a:moveTo>
                    <a:pt x="1870206" y="25363"/>
                  </a:moveTo>
                  <a:cubicBezTo>
                    <a:pt x="1882927" y="26826"/>
                    <a:pt x="1883563" y="27780"/>
                    <a:pt x="1877457" y="34014"/>
                  </a:cubicBezTo>
                  <a:cubicBezTo>
                    <a:pt x="1871351" y="40247"/>
                    <a:pt x="1869442" y="40375"/>
                    <a:pt x="1862128" y="34841"/>
                  </a:cubicBezTo>
                  <a:cubicBezTo>
                    <a:pt x="1854813" y="29307"/>
                    <a:pt x="1858311" y="23837"/>
                    <a:pt x="1870142" y="25363"/>
                  </a:cubicBezTo>
                  <a:close/>
                  <a:moveTo>
                    <a:pt x="1840310" y="6268786"/>
                  </a:moveTo>
                  <a:cubicBezTo>
                    <a:pt x="1834776" y="6266369"/>
                    <a:pt x="1835031" y="6266115"/>
                    <a:pt x="1842473" y="6265924"/>
                  </a:cubicBezTo>
                  <a:cubicBezTo>
                    <a:pt x="1846130" y="6265479"/>
                    <a:pt x="1849813" y="6266509"/>
                    <a:pt x="1852714" y="6268786"/>
                  </a:cubicBezTo>
                  <a:cubicBezTo>
                    <a:pt x="1854940" y="6272603"/>
                    <a:pt x="1848897" y="6272603"/>
                    <a:pt x="1840247" y="6268786"/>
                  </a:cubicBezTo>
                  <a:close/>
                  <a:moveTo>
                    <a:pt x="1846671" y="6284561"/>
                  </a:moveTo>
                  <a:cubicBezTo>
                    <a:pt x="1844063" y="6284561"/>
                    <a:pt x="1841837" y="6283161"/>
                    <a:pt x="1841837" y="6281381"/>
                  </a:cubicBezTo>
                  <a:cubicBezTo>
                    <a:pt x="1841799" y="6279720"/>
                    <a:pt x="1843103" y="6278334"/>
                    <a:pt x="1844763" y="6278264"/>
                  </a:cubicBezTo>
                  <a:cubicBezTo>
                    <a:pt x="1846779" y="6278474"/>
                    <a:pt x="1848573" y="6279631"/>
                    <a:pt x="1849597" y="6281381"/>
                  </a:cubicBezTo>
                  <a:cubicBezTo>
                    <a:pt x="1850615" y="6283161"/>
                    <a:pt x="1849279" y="6284561"/>
                    <a:pt x="1846607" y="6284561"/>
                  </a:cubicBezTo>
                  <a:close/>
                  <a:moveTo>
                    <a:pt x="1821801" y="6348740"/>
                  </a:moveTo>
                  <a:cubicBezTo>
                    <a:pt x="1831087" y="6346387"/>
                    <a:pt x="1834077" y="6348740"/>
                    <a:pt x="1831533" y="6355101"/>
                  </a:cubicBezTo>
                  <a:cubicBezTo>
                    <a:pt x="1828988" y="6361462"/>
                    <a:pt x="1823009" y="6361462"/>
                    <a:pt x="1817793" y="6355101"/>
                  </a:cubicBezTo>
                  <a:cubicBezTo>
                    <a:pt x="1814422" y="6351539"/>
                    <a:pt x="1815122" y="6350394"/>
                    <a:pt x="1821737" y="6348740"/>
                  </a:cubicBezTo>
                  <a:close/>
                  <a:moveTo>
                    <a:pt x="1820338" y="5652115"/>
                  </a:moveTo>
                  <a:cubicBezTo>
                    <a:pt x="1821928" y="5652115"/>
                    <a:pt x="1823264" y="5654278"/>
                    <a:pt x="1823264" y="5656822"/>
                  </a:cubicBezTo>
                  <a:cubicBezTo>
                    <a:pt x="1823264" y="5661720"/>
                    <a:pt x="1819638" y="5663183"/>
                    <a:pt x="1816140" y="5659557"/>
                  </a:cubicBezTo>
                  <a:cubicBezTo>
                    <a:pt x="1813595" y="5657013"/>
                    <a:pt x="1816394" y="5652115"/>
                    <a:pt x="1820274" y="5652115"/>
                  </a:cubicBezTo>
                  <a:close/>
                  <a:moveTo>
                    <a:pt x="1829115" y="6234502"/>
                  </a:moveTo>
                  <a:cubicBezTo>
                    <a:pt x="1823518" y="6238064"/>
                    <a:pt x="1820974" y="6238064"/>
                    <a:pt x="1818620" y="6234502"/>
                  </a:cubicBezTo>
                  <a:cubicBezTo>
                    <a:pt x="1814995" y="6228586"/>
                    <a:pt x="1820211" y="6224897"/>
                    <a:pt x="1826953" y="6228523"/>
                  </a:cubicBezTo>
                  <a:cubicBezTo>
                    <a:pt x="1832041" y="6231003"/>
                    <a:pt x="1832487" y="6232276"/>
                    <a:pt x="1829052" y="6234502"/>
                  </a:cubicBezTo>
                  <a:close/>
                  <a:moveTo>
                    <a:pt x="1827271" y="6171595"/>
                  </a:moveTo>
                  <a:cubicBezTo>
                    <a:pt x="1825045" y="6173884"/>
                    <a:pt x="1823327" y="6173884"/>
                    <a:pt x="1822055" y="6171595"/>
                  </a:cubicBezTo>
                  <a:cubicBezTo>
                    <a:pt x="1819829" y="6167969"/>
                    <a:pt x="1825744" y="6163071"/>
                    <a:pt x="1828416" y="6166124"/>
                  </a:cubicBezTo>
                  <a:cubicBezTo>
                    <a:pt x="1829688" y="6167333"/>
                    <a:pt x="1829052" y="6169750"/>
                    <a:pt x="1827207" y="6171595"/>
                  </a:cubicBezTo>
                  <a:close/>
                  <a:moveTo>
                    <a:pt x="1822119" y="145136"/>
                  </a:moveTo>
                  <a:cubicBezTo>
                    <a:pt x="1826190" y="142591"/>
                    <a:pt x="1841201" y="146789"/>
                    <a:pt x="1842409" y="150797"/>
                  </a:cubicBezTo>
                  <a:cubicBezTo>
                    <a:pt x="1842855" y="152514"/>
                    <a:pt x="1840438" y="154359"/>
                    <a:pt x="1837003" y="154867"/>
                  </a:cubicBezTo>
                  <a:cubicBezTo>
                    <a:pt x="1829879" y="155885"/>
                    <a:pt x="1817666" y="147934"/>
                    <a:pt x="1822119" y="145136"/>
                  </a:cubicBezTo>
                  <a:close/>
                  <a:moveTo>
                    <a:pt x="1847879" y="338247"/>
                  </a:moveTo>
                  <a:cubicBezTo>
                    <a:pt x="1847409" y="342076"/>
                    <a:pt x="1845990" y="345727"/>
                    <a:pt x="1843745" y="348869"/>
                  </a:cubicBezTo>
                  <a:cubicBezTo>
                    <a:pt x="1840565" y="353258"/>
                    <a:pt x="1838911" y="353703"/>
                    <a:pt x="1837384" y="350714"/>
                  </a:cubicBezTo>
                  <a:cubicBezTo>
                    <a:pt x="1835858" y="347724"/>
                    <a:pt x="1837384" y="344353"/>
                    <a:pt x="1841519" y="340155"/>
                  </a:cubicBezTo>
                  <a:cubicBezTo>
                    <a:pt x="1846544" y="334939"/>
                    <a:pt x="1848007" y="334558"/>
                    <a:pt x="1848007" y="338247"/>
                  </a:cubicBezTo>
                  <a:close/>
                  <a:moveTo>
                    <a:pt x="1850996" y="6127451"/>
                  </a:moveTo>
                  <a:cubicBezTo>
                    <a:pt x="1850704" y="6129309"/>
                    <a:pt x="1848974" y="6130581"/>
                    <a:pt x="1847116" y="6130314"/>
                  </a:cubicBezTo>
                  <a:cubicBezTo>
                    <a:pt x="1841392" y="6130314"/>
                    <a:pt x="1833759" y="6124716"/>
                    <a:pt x="1836112" y="6122426"/>
                  </a:cubicBezTo>
                  <a:cubicBezTo>
                    <a:pt x="1838466" y="6120136"/>
                    <a:pt x="1851124" y="6123762"/>
                    <a:pt x="1851124" y="6127451"/>
                  </a:cubicBezTo>
                  <a:close/>
                  <a:moveTo>
                    <a:pt x="1849597" y="2757545"/>
                  </a:moveTo>
                  <a:cubicBezTo>
                    <a:pt x="1847097" y="2757525"/>
                    <a:pt x="1844750" y="2756349"/>
                    <a:pt x="1843236" y="2754364"/>
                  </a:cubicBezTo>
                  <a:cubicBezTo>
                    <a:pt x="1842155" y="2752647"/>
                    <a:pt x="1844190" y="2751184"/>
                    <a:pt x="1847689" y="2751184"/>
                  </a:cubicBezTo>
                  <a:cubicBezTo>
                    <a:pt x="1851187" y="2751184"/>
                    <a:pt x="1854049" y="2752647"/>
                    <a:pt x="1854049" y="2754364"/>
                  </a:cubicBezTo>
                  <a:cubicBezTo>
                    <a:pt x="1854049" y="2756082"/>
                    <a:pt x="1852205" y="2757545"/>
                    <a:pt x="1849724" y="2757545"/>
                  </a:cubicBezTo>
                  <a:close/>
                  <a:moveTo>
                    <a:pt x="1847879" y="92405"/>
                  </a:moveTo>
                  <a:cubicBezTo>
                    <a:pt x="1847879" y="87444"/>
                    <a:pt x="1863781" y="82228"/>
                    <a:pt x="1867471" y="86044"/>
                  </a:cubicBezTo>
                  <a:cubicBezTo>
                    <a:pt x="1869570" y="88143"/>
                    <a:pt x="1867789" y="90306"/>
                    <a:pt x="1862128" y="92405"/>
                  </a:cubicBezTo>
                  <a:cubicBezTo>
                    <a:pt x="1851569" y="96540"/>
                    <a:pt x="1848007" y="96540"/>
                    <a:pt x="1848007" y="92469"/>
                  </a:cubicBezTo>
                  <a:close/>
                  <a:moveTo>
                    <a:pt x="1840501" y="55513"/>
                  </a:moveTo>
                  <a:cubicBezTo>
                    <a:pt x="1843554" y="42410"/>
                    <a:pt x="1847879" y="35350"/>
                    <a:pt x="1851950" y="36431"/>
                  </a:cubicBezTo>
                  <a:cubicBezTo>
                    <a:pt x="1856021" y="37512"/>
                    <a:pt x="1858820" y="51315"/>
                    <a:pt x="1854622" y="51315"/>
                  </a:cubicBezTo>
                  <a:cubicBezTo>
                    <a:pt x="1853032" y="51315"/>
                    <a:pt x="1850996" y="54114"/>
                    <a:pt x="1850106" y="57676"/>
                  </a:cubicBezTo>
                  <a:cubicBezTo>
                    <a:pt x="1849412" y="60977"/>
                    <a:pt x="1846754" y="63502"/>
                    <a:pt x="1843427" y="64036"/>
                  </a:cubicBezTo>
                  <a:cubicBezTo>
                    <a:pt x="1839738" y="64291"/>
                    <a:pt x="1839038" y="62319"/>
                    <a:pt x="1840628" y="55640"/>
                  </a:cubicBezTo>
                  <a:close/>
                  <a:moveTo>
                    <a:pt x="1827780" y="114540"/>
                  </a:moveTo>
                  <a:cubicBezTo>
                    <a:pt x="1832805" y="114540"/>
                    <a:pt x="1835349" y="116003"/>
                    <a:pt x="1834522" y="118484"/>
                  </a:cubicBezTo>
                  <a:cubicBezTo>
                    <a:pt x="1832550" y="124845"/>
                    <a:pt x="1819765" y="125417"/>
                    <a:pt x="1819765" y="119438"/>
                  </a:cubicBezTo>
                  <a:cubicBezTo>
                    <a:pt x="1820083" y="116321"/>
                    <a:pt x="1822882" y="114604"/>
                    <a:pt x="1828098" y="114604"/>
                  </a:cubicBezTo>
                  <a:close/>
                  <a:moveTo>
                    <a:pt x="1817793" y="68807"/>
                  </a:moveTo>
                  <a:cubicBezTo>
                    <a:pt x="1819829" y="74277"/>
                    <a:pt x="1817157" y="76122"/>
                    <a:pt x="1809715" y="74404"/>
                  </a:cubicBezTo>
                  <a:cubicBezTo>
                    <a:pt x="1806847" y="73883"/>
                    <a:pt x="1804640" y="71567"/>
                    <a:pt x="1804245" y="68680"/>
                  </a:cubicBezTo>
                  <a:cubicBezTo>
                    <a:pt x="1804563" y="62828"/>
                    <a:pt x="1815758" y="62955"/>
                    <a:pt x="1818111" y="68871"/>
                  </a:cubicBezTo>
                  <a:close/>
                  <a:moveTo>
                    <a:pt x="1792351" y="2251105"/>
                  </a:moveTo>
                  <a:cubicBezTo>
                    <a:pt x="1792923" y="2255875"/>
                    <a:pt x="1791397" y="2258865"/>
                    <a:pt x="1788089" y="2259564"/>
                  </a:cubicBezTo>
                  <a:cubicBezTo>
                    <a:pt x="1783509" y="2260582"/>
                    <a:pt x="1783382" y="2259564"/>
                    <a:pt x="1786944" y="2248815"/>
                  </a:cubicBezTo>
                  <a:cubicBezTo>
                    <a:pt x="1788210" y="2243612"/>
                    <a:pt x="1791110" y="2238956"/>
                    <a:pt x="1795213" y="2235521"/>
                  </a:cubicBezTo>
                  <a:cubicBezTo>
                    <a:pt x="1798584" y="2234376"/>
                    <a:pt x="1798648" y="2235012"/>
                    <a:pt x="1795213" y="2238956"/>
                  </a:cubicBezTo>
                  <a:cubicBezTo>
                    <a:pt x="1793107" y="2242657"/>
                    <a:pt x="1792300" y="2246957"/>
                    <a:pt x="1792923" y="2251168"/>
                  </a:cubicBezTo>
                  <a:close/>
                  <a:moveTo>
                    <a:pt x="1770024" y="2329787"/>
                  </a:moveTo>
                  <a:cubicBezTo>
                    <a:pt x="1766017" y="2322154"/>
                    <a:pt x="1766017" y="2320118"/>
                    <a:pt x="1770024" y="2320118"/>
                  </a:cubicBezTo>
                  <a:cubicBezTo>
                    <a:pt x="1774032" y="2320118"/>
                    <a:pt x="1785545" y="2330105"/>
                    <a:pt x="1785545" y="2333412"/>
                  </a:cubicBezTo>
                  <a:cubicBezTo>
                    <a:pt x="1785990" y="2338564"/>
                    <a:pt x="1773714" y="2335638"/>
                    <a:pt x="1770597" y="2329850"/>
                  </a:cubicBezTo>
                  <a:close/>
                  <a:moveTo>
                    <a:pt x="1775558" y="2680898"/>
                  </a:moveTo>
                  <a:cubicBezTo>
                    <a:pt x="1774095" y="2688785"/>
                    <a:pt x="1766844" y="2689867"/>
                    <a:pt x="1766844" y="2682170"/>
                  </a:cubicBezTo>
                  <a:cubicBezTo>
                    <a:pt x="1766844" y="2678354"/>
                    <a:pt x="1768816" y="2675809"/>
                    <a:pt x="1771678" y="2675809"/>
                  </a:cubicBezTo>
                  <a:cubicBezTo>
                    <a:pt x="1774540" y="2675809"/>
                    <a:pt x="1776767" y="2677845"/>
                    <a:pt x="1776131" y="2680962"/>
                  </a:cubicBezTo>
                  <a:close/>
                  <a:moveTo>
                    <a:pt x="1773014" y="1920538"/>
                  </a:moveTo>
                  <a:cubicBezTo>
                    <a:pt x="1773014" y="1918817"/>
                    <a:pt x="1774407" y="1917421"/>
                    <a:pt x="1776131" y="1917421"/>
                  </a:cubicBezTo>
                  <a:cubicBezTo>
                    <a:pt x="1777854" y="1917421"/>
                    <a:pt x="1779248" y="1918817"/>
                    <a:pt x="1779248" y="1920538"/>
                  </a:cubicBezTo>
                  <a:cubicBezTo>
                    <a:pt x="1779248" y="1922259"/>
                    <a:pt x="1777854" y="1923655"/>
                    <a:pt x="1776131" y="1923655"/>
                  </a:cubicBezTo>
                  <a:cubicBezTo>
                    <a:pt x="1774661" y="1923380"/>
                    <a:pt x="1773593" y="1922098"/>
                    <a:pt x="1773586" y="1920602"/>
                  </a:cubicBezTo>
                  <a:close/>
                  <a:moveTo>
                    <a:pt x="1794386" y="2364134"/>
                  </a:moveTo>
                  <a:cubicBezTo>
                    <a:pt x="1796523" y="2364421"/>
                    <a:pt x="1798419" y="2365661"/>
                    <a:pt x="1799538" y="2367506"/>
                  </a:cubicBezTo>
                  <a:cubicBezTo>
                    <a:pt x="1802719" y="2372721"/>
                    <a:pt x="1799538" y="2373485"/>
                    <a:pt x="1795404" y="2368587"/>
                  </a:cubicBezTo>
                  <a:cubicBezTo>
                    <a:pt x="1793750" y="2366233"/>
                    <a:pt x="1793305" y="2364198"/>
                    <a:pt x="1794958" y="2364198"/>
                  </a:cubicBezTo>
                  <a:close/>
                  <a:moveTo>
                    <a:pt x="1799665" y="5944199"/>
                  </a:moveTo>
                  <a:cubicBezTo>
                    <a:pt x="1801637" y="5940955"/>
                    <a:pt x="1807107" y="5943754"/>
                    <a:pt x="1807107" y="5948015"/>
                  </a:cubicBezTo>
                  <a:cubicBezTo>
                    <a:pt x="1807184" y="5949517"/>
                    <a:pt x="1806058" y="5950808"/>
                    <a:pt x="1804563" y="5950941"/>
                  </a:cubicBezTo>
                  <a:cubicBezTo>
                    <a:pt x="1801065" y="5951005"/>
                    <a:pt x="1798393" y="5947316"/>
                    <a:pt x="1800238" y="5944263"/>
                  </a:cubicBezTo>
                  <a:close/>
                  <a:moveTo>
                    <a:pt x="1808570" y="6351285"/>
                  </a:moveTo>
                  <a:cubicBezTo>
                    <a:pt x="1809206" y="6351921"/>
                    <a:pt x="1807934" y="6354974"/>
                    <a:pt x="1805708" y="6358027"/>
                  </a:cubicBezTo>
                  <a:cubicBezTo>
                    <a:pt x="1802146" y="6362925"/>
                    <a:pt x="1801446" y="6363052"/>
                    <a:pt x="1799793" y="6358727"/>
                  </a:cubicBezTo>
                  <a:cubicBezTo>
                    <a:pt x="1798139" y="6354401"/>
                    <a:pt x="1806026" y="6347850"/>
                    <a:pt x="1809397" y="6351030"/>
                  </a:cubicBezTo>
                  <a:close/>
                  <a:moveTo>
                    <a:pt x="1805581" y="2556419"/>
                  </a:moveTo>
                  <a:cubicBezTo>
                    <a:pt x="1803037" y="2556419"/>
                    <a:pt x="1800938" y="2555019"/>
                    <a:pt x="1800938" y="2553238"/>
                  </a:cubicBezTo>
                  <a:cubicBezTo>
                    <a:pt x="1800938" y="2551457"/>
                    <a:pt x="1803037" y="2550122"/>
                    <a:pt x="1805581" y="2550122"/>
                  </a:cubicBezTo>
                  <a:cubicBezTo>
                    <a:pt x="1808125" y="2550122"/>
                    <a:pt x="1810224" y="2551521"/>
                    <a:pt x="1810224" y="2553238"/>
                  </a:cubicBezTo>
                  <a:cubicBezTo>
                    <a:pt x="1810224" y="2554956"/>
                    <a:pt x="1808698" y="2556164"/>
                    <a:pt x="1806153" y="2556164"/>
                  </a:cubicBezTo>
                  <a:close/>
                  <a:moveTo>
                    <a:pt x="1803991" y="2078157"/>
                  </a:moveTo>
                  <a:cubicBezTo>
                    <a:pt x="1800619" y="2078157"/>
                    <a:pt x="1797630" y="2079556"/>
                    <a:pt x="1797630" y="2081337"/>
                  </a:cubicBezTo>
                  <a:cubicBezTo>
                    <a:pt x="1797630" y="2083058"/>
                    <a:pt x="1796237" y="2084454"/>
                    <a:pt x="1794513" y="2084454"/>
                  </a:cubicBezTo>
                  <a:cubicBezTo>
                    <a:pt x="1789997" y="2084454"/>
                    <a:pt x="1790760" y="2076376"/>
                    <a:pt x="1795722" y="2072178"/>
                  </a:cubicBezTo>
                  <a:cubicBezTo>
                    <a:pt x="1800683" y="2067979"/>
                    <a:pt x="1810033" y="2070587"/>
                    <a:pt x="1810033" y="2075358"/>
                  </a:cubicBezTo>
                  <a:cubicBezTo>
                    <a:pt x="1810797" y="2076630"/>
                    <a:pt x="1807998" y="2077902"/>
                    <a:pt x="1804563" y="2077902"/>
                  </a:cubicBezTo>
                  <a:close/>
                  <a:moveTo>
                    <a:pt x="1809461" y="294612"/>
                  </a:moveTo>
                  <a:cubicBezTo>
                    <a:pt x="1806529" y="296145"/>
                    <a:pt x="1804500" y="298976"/>
                    <a:pt x="1803991" y="302245"/>
                  </a:cubicBezTo>
                  <a:cubicBezTo>
                    <a:pt x="1804061" y="304669"/>
                    <a:pt x="1802159" y="306691"/>
                    <a:pt x="1799735" y="306761"/>
                  </a:cubicBezTo>
                  <a:cubicBezTo>
                    <a:pt x="1799729" y="306761"/>
                    <a:pt x="1799729" y="306761"/>
                    <a:pt x="1799729" y="306761"/>
                  </a:cubicBezTo>
                  <a:cubicBezTo>
                    <a:pt x="1794958" y="306761"/>
                    <a:pt x="1791651" y="300400"/>
                    <a:pt x="1791651" y="290541"/>
                  </a:cubicBezTo>
                  <a:cubicBezTo>
                    <a:pt x="1791651" y="285071"/>
                    <a:pt x="1792987" y="284562"/>
                    <a:pt x="1801701" y="286471"/>
                  </a:cubicBezTo>
                  <a:cubicBezTo>
                    <a:pt x="1815186" y="289015"/>
                    <a:pt x="1816649" y="290541"/>
                    <a:pt x="1810033" y="294358"/>
                  </a:cubicBezTo>
                  <a:close/>
                  <a:moveTo>
                    <a:pt x="1802146" y="260901"/>
                  </a:moveTo>
                  <a:cubicBezTo>
                    <a:pt x="1803240" y="257746"/>
                    <a:pt x="1803863" y="254444"/>
                    <a:pt x="1803991" y="251105"/>
                  </a:cubicBezTo>
                  <a:cubicBezTo>
                    <a:pt x="1803991" y="247289"/>
                    <a:pt x="1805008" y="247034"/>
                    <a:pt x="1808380" y="249896"/>
                  </a:cubicBezTo>
                  <a:cubicBezTo>
                    <a:pt x="1810918" y="252473"/>
                    <a:pt x="1811954" y="256174"/>
                    <a:pt x="1811115" y="259692"/>
                  </a:cubicBezTo>
                  <a:cubicBezTo>
                    <a:pt x="1810580" y="262961"/>
                    <a:pt x="1808023" y="265518"/>
                    <a:pt x="1804754" y="266053"/>
                  </a:cubicBezTo>
                  <a:cubicBezTo>
                    <a:pt x="1802528" y="265544"/>
                    <a:pt x="1801510" y="263826"/>
                    <a:pt x="1803037" y="260646"/>
                  </a:cubicBezTo>
                  <a:close/>
                  <a:moveTo>
                    <a:pt x="1811941" y="54813"/>
                  </a:moveTo>
                  <a:cubicBezTo>
                    <a:pt x="1809703" y="57135"/>
                    <a:pt x="1806579" y="58388"/>
                    <a:pt x="1803354" y="58248"/>
                  </a:cubicBezTo>
                  <a:cubicBezTo>
                    <a:pt x="1796994" y="58248"/>
                    <a:pt x="1796994" y="58248"/>
                    <a:pt x="1802528" y="51887"/>
                  </a:cubicBezTo>
                  <a:cubicBezTo>
                    <a:pt x="1808062" y="45527"/>
                    <a:pt x="1816712" y="47689"/>
                    <a:pt x="1812514" y="54559"/>
                  </a:cubicBezTo>
                  <a:close/>
                  <a:moveTo>
                    <a:pt x="1806789" y="16013"/>
                  </a:moveTo>
                  <a:cubicBezTo>
                    <a:pt x="1807489" y="16649"/>
                    <a:pt x="1806281" y="19321"/>
                    <a:pt x="1804118" y="21992"/>
                  </a:cubicBezTo>
                  <a:cubicBezTo>
                    <a:pt x="1799665" y="27399"/>
                    <a:pt x="1791397" y="28353"/>
                    <a:pt x="1791397" y="23519"/>
                  </a:cubicBezTo>
                  <a:cubicBezTo>
                    <a:pt x="1792223" y="20020"/>
                    <a:pt x="1805072" y="13659"/>
                    <a:pt x="1807362" y="15759"/>
                  </a:cubicBezTo>
                  <a:close/>
                  <a:moveTo>
                    <a:pt x="1791651" y="254667"/>
                  </a:moveTo>
                  <a:cubicBezTo>
                    <a:pt x="1791937" y="258178"/>
                    <a:pt x="1790818" y="261657"/>
                    <a:pt x="1788534" y="264335"/>
                  </a:cubicBezTo>
                  <a:cubicBezTo>
                    <a:pt x="1784590" y="266752"/>
                    <a:pt x="1781092" y="257975"/>
                    <a:pt x="1783446" y="251614"/>
                  </a:cubicBezTo>
                  <a:cubicBezTo>
                    <a:pt x="1786817" y="244045"/>
                    <a:pt x="1792223" y="245953"/>
                    <a:pt x="1792223" y="254413"/>
                  </a:cubicBezTo>
                  <a:close/>
                  <a:moveTo>
                    <a:pt x="1784972" y="232786"/>
                  </a:moveTo>
                  <a:cubicBezTo>
                    <a:pt x="1782873" y="234885"/>
                    <a:pt x="1779248" y="231196"/>
                    <a:pt x="1779248" y="226998"/>
                  </a:cubicBezTo>
                  <a:cubicBezTo>
                    <a:pt x="1779248" y="225026"/>
                    <a:pt x="1780710" y="225217"/>
                    <a:pt x="1782873" y="227443"/>
                  </a:cubicBezTo>
                  <a:cubicBezTo>
                    <a:pt x="1785036" y="229669"/>
                    <a:pt x="1786435" y="231641"/>
                    <a:pt x="1785545" y="232532"/>
                  </a:cubicBezTo>
                  <a:close/>
                  <a:moveTo>
                    <a:pt x="1765190" y="14168"/>
                  </a:moveTo>
                  <a:cubicBezTo>
                    <a:pt x="1767989" y="14168"/>
                    <a:pt x="1769070" y="12324"/>
                    <a:pt x="1767989" y="9461"/>
                  </a:cubicBezTo>
                  <a:cubicBezTo>
                    <a:pt x="1766908" y="6599"/>
                    <a:pt x="1767989" y="4755"/>
                    <a:pt x="1772823" y="4755"/>
                  </a:cubicBezTo>
                  <a:cubicBezTo>
                    <a:pt x="1781792" y="4755"/>
                    <a:pt x="1784527" y="13405"/>
                    <a:pt x="1777276" y="18939"/>
                  </a:cubicBezTo>
                  <a:cubicBezTo>
                    <a:pt x="1770024" y="24473"/>
                    <a:pt x="1765890" y="24727"/>
                    <a:pt x="1762710" y="21483"/>
                  </a:cubicBezTo>
                  <a:cubicBezTo>
                    <a:pt x="1759529" y="18239"/>
                    <a:pt x="1760992" y="13914"/>
                    <a:pt x="1765763" y="13914"/>
                  </a:cubicBezTo>
                  <a:close/>
                  <a:moveTo>
                    <a:pt x="1757557" y="204545"/>
                  </a:moveTo>
                  <a:cubicBezTo>
                    <a:pt x="1757557" y="206262"/>
                    <a:pt x="1754759" y="207661"/>
                    <a:pt x="1751578" y="207661"/>
                  </a:cubicBezTo>
                  <a:cubicBezTo>
                    <a:pt x="1748665" y="207566"/>
                    <a:pt x="1745790" y="208386"/>
                    <a:pt x="1743373" y="210015"/>
                  </a:cubicBezTo>
                  <a:cubicBezTo>
                    <a:pt x="1742031" y="211338"/>
                    <a:pt x="1740282" y="212165"/>
                    <a:pt x="1738412" y="212368"/>
                  </a:cubicBezTo>
                  <a:cubicBezTo>
                    <a:pt x="1735104" y="212368"/>
                    <a:pt x="1735168" y="208870"/>
                    <a:pt x="1738412" y="203463"/>
                  </a:cubicBezTo>
                  <a:cubicBezTo>
                    <a:pt x="1741656" y="198057"/>
                    <a:pt x="1758512" y="199392"/>
                    <a:pt x="1758130" y="204290"/>
                  </a:cubicBezTo>
                  <a:close/>
                  <a:moveTo>
                    <a:pt x="1709725" y="6368077"/>
                  </a:moveTo>
                  <a:cubicBezTo>
                    <a:pt x="1701901" y="6361716"/>
                    <a:pt x="1705336" y="6358790"/>
                    <a:pt x="1716085" y="6361716"/>
                  </a:cubicBezTo>
                  <a:cubicBezTo>
                    <a:pt x="1720207" y="6362969"/>
                    <a:pt x="1724501" y="6363548"/>
                    <a:pt x="1728807" y="6363434"/>
                  </a:cubicBezTo>
                  <a:cubicBezTo>
                    <a:pt x="1731097" y="6363052"/>
                    <a:pt x="1732433" y="6364578"/>
                    <a:pt x="1731669" y="6366868"/>
                  </a:cubicBezTo>
                  <a:cubicBezTo>
                    <a:pt x="1730715" y="6372847"/>
                    <a:pt x="1717358" y="6373420"/>
                    <a:pt x="1710297" y="6367950"/>
                  </a:cubicBezTo>
                  <a:close/>
                  <a:moveTo>
                    <a:pt x="1726517" y="6385314"/>
                  </a:moveTo>
                  <a:cubicBezTo>
                    <a:pt x="1726517" y="6387038"/>
                    <a:pt x="1725124" y="6388431"/>
                    <a:pt x="1723400" y="6388431"/>
                  </a:cubicBezTo>
                  <a:cubicBezTo>
                    <a:pt x="1721677" y="6388431"/>
                    <a:pt x="1720284" y="6387038"/>
                    <a:pt x="1720284" y="6385314"/>
                  </a:cubicBezTo>
                  <a:cubicBezTo>
                    <a:pt x="1720284" y="6383591"/>
                    <a:pt x="1721677" y="6382198"/>
                    <a:pt x="1723400" y="6382198"/>
                  </a:cubicBezTo>
                  <a:cubicBezTo>
                    <a:pt x="1725092" y="6381880"/>
                    <a:pt x="1726721" y="6382993"/>
                    <a:pt x="1727039" y="6384685"/>
                  </a:cubicBezTo>
                  <a:cubicBezTo>
                    <a:pt x="1727071" y="6384850"/>
                    <a:pt x="1727083" y="6385022"/>
                    <a:pt x="1727090" y="6385187"/>
                  </a:cubicBezTo>
                  <a:close/>
                  <a:moveTo>
                    <a:pt x="1707753" y="3311372"/>
                  </a:moveTo>
                  <a:cubicBezTo>
                    <a:pt x="1705972" y="3311372"/>
                    <a:pt x="1705336" y="3309973"/>
                    <a:pt x="1706354" y="3308255"/>
                  </a:cubicBezTo>
                  <a:cubicBezTo>
                    <a:pt x="1707371" y="3306538"/>
                    <a:pt x="1708898" y="3305075"/>
                    <a:pt x="1709661" y="3305075"/>
                  </a:cubicBezTo>
                  <a:cubicBezTo>
                    <a:pt x="1710425" y="3305075"/>
                    <a:pt x="1710997" y="3306538"/>
                    <a:pt x="1710997" y="3308255"/>
                  </a:cubicBezTo>
                  <a:cubicBezTo>
                    <a:pt x="1710927" y="3309756"/>
                    <a:pt x="1709814" y="3311003"/>
                    <a:pt x="1708325" y="3311245"/>
                  </a:cubicBezTo>
                  <a:close/>
                  <a:moveTo>
                    <a:pt x="1711251" y="5432034"/>
                  </a:moveTo>
                  <a:cubicBezTo>
                    <a:pt x="1712842" y="5432034"/>
                    <a:pt x="1714114" y="5434133"/>
                    <a:pt x="1714114" y="5436741"/>
                  </a:cubicBezTo>
                  <a:cubicBezTo>
                    <a:pt x="1714114" y="5441575"/>
                    <a:pt x="1710488" y="5443102"/>
                    <a:pt x="1706990" y="5439412"/>
                  </a:cubicBezTo>
                  <a:cubicBezTo>
                    <a:pt x="1705082" y="5436805"/>
                    <a:pt x="1707626" y="5431907"/>
                    <a:pt x="1711824" y="5431907"/>
                  </a:cubicBezTo>
                  <a:close/>
                  <a:moveTo>
                    <a:pt x="1710297" y="6277182"/>
                  </a:moveTo>
                  <a:cubicBezTo>
                    <a:pt x="1721429" y="6279917"/>
                    <a:pt x="1722701" y="6281253"/>
                    <a:pt x="1717167" y="6284815"/>
                  </a:cubicBezTo>
                  <a:cubicBezTo>
                    <a:pt x="1711633" y="6288377"/>
                    <a:pt x="1709916" y="6288505"/>
                    <a:pt x="1705463" y="6284052"/>
                  </a:cubicBezTo>
                  <a:cubicBezTo>
                    <a:pt x="1699866" y="6277628"/>
                    <a:pt x="1701838" y="6274829"/>
                    <a:pt x="1710870" y="6277055"/>
                  </a:cubicBezTo>
                  <a:close/>
                  <a:moveTo>
                    <a:pt x="1729380" y="6174711"/>
                  </a:moveTo>
                  <a:cubicBezTo>
                    <a:pt x="1729380" y="6178591"/>
                    <a:pt x="1720983" y="6178591"/>
                    <a:pt x="1718693" y="6174711"/>
                  </a:cubicBezTo>
                  <a:cubicBezTo>
                    <a:pt x="1717733" y="6172988"/>
                    <a:pt x="1718325" y="6170812"/>
                    <a:pt x="1720029" y="6169813"/>
                  </a:cubicBezTo>
                  <a:cubicBezTo>
                    <a:pt x="1722834" y="6167702"/>
                    <a:pt x="1726822" y="6168268"/>
                    <a:pt x="1728934" y="6171079"/>
                  </a:cubicBezTo>
                  <a:cubicBezTo>
                    <a:pt x="1729710" y="6172110"/>
                    <a:pt x="1730155" y="6173356"/>
                    <a:pt x="1730206" y="6174648"/>
                  </a:cubicBezTo>
                  <a:close/>
                  <a:moveTo>
                    <a:pt x="1720920" y="1863991"/>
                  </a:moveTo>
                  <a:cubicBezTo>
                    <a:pt x="1720920" y="1862270"/>
                    <a:pt x="1722313" y="1860875"/>
                    <a:pt x="1724036" y="1860875"/>
                  </a:cubicBezTo>
                  <a:cubicBezTo>
                    <a:pt x="1725760" y="1860876"/>
                    <a:pt x="1727153" y="1862271"/>
                    <a:pt x="1727153" y="1863993"/>
                  </a:cubicBezTo>
                  <a:cubicBezTo>
                    <a:pt x="1727153" y="1865714"/>
                    <a:pt x="1725760" y="1867109"/>
                    <a:pt x="1724036" y="1867109"/>
                  </a:cubicBezTo>
                  <a:cubicBezTo>
                    <a:pt x="1724017" y="1867109"/>
                    <a:pt x="1723992" y="1867109"/>
                    <a:pt x="1723973" y="1867108"/>
                  </a:cubicBezTo>
                  <a:cubicBezTo>
                    <a:pt x="1722275" y="1867074"/>
                    <a:pt x="1720920" y="1865688"/>
                    <a:pt x="1720920" y="1863991"/>
                  </a:cubicBezTo>
                  <a:close/>
                  <a:moveTo>
                    <a:pt x="1727280" y="2382390"/>
                  </a:moveTo>
                  <a:cubicBezTo>
                    <a:pt x="1727280" y="2378128"/>
                    <a:pt x="1740574" y="2380927"/>
                    <a:pt x="1742037" y="2385443"/>
                  </a:cubicBezTo>
                  <a:cubicBezTo>
                    <a:pt x="1742801" y="2387669"/>
                    <a:pt x="1740765" y="2389386"/>
                    <a:pt x="1737394" y="2389386"/>
                  </a:cubicBezTo>
                  <a:cubicBezTo>
                    <a:pt x="1730779" y="2389386"/>
                    <a:pt x="1727090" y="2386842"/>
                    <a:pt x="1727090" y="2382390"/>
                  </a:cubicBezTo>
                  <a:close/>
                  <a:moveTo>
                    <a:pt x="1740002" y="105254"/>
                  </a:moveTo>
                  <a:cubicBezTo>
                    <a:pt x="1744327" y="105254"/>
                    <a:pt x="1746045" y="107480"/>
                    <a:pt x="1746045" y="113141"/>
                  </a:cubicBezTo>
                  <a:cubicBezTo>
                    <a:pt x="1746045" y="122046"/>
                    <a:pt x="1743564" y="122873"/>
                    <a:pt x="1735295" y="116767"/>
                  </a:cubicBezTo>
                  <a:cubicBezTo>
                    <a:pt x="1728298" y="111678"/>
                    <a:pt x="1730970" y="105127"/>
                    <a:pt x="1739429" y="105127"/>
                  </a:cubicBezTo>
                  <a:close/>
                  <a:moveTo>
                    <a:pt x="1735486" y="5758720"/>
                  </a:moveTo>
                  <a:cubicBezTo>
                    <a:pt x="1737458" y="5755476"/>
                    <a:pt x="1742928" y="5758339"/>
                    <a:pt x="1742928" y="5762537"/>
                  </a:cubicBezTo>
                  <a:cubicBezTo>
                    <a:pt x="1743004" y="5764070"/>
                    <a:pt x="1741853" y="5765393"/>
                    <a:pt x="1740320" y="5765526"/>
                  </a:cubicBezTo>
                  <a:cubicBezTo>
                    <a:pt x="1737737" y="5766048"/>
                    <a:pt x="1735219" y="5764382"/>
                    <a:pt x="1734697" y="5761799"/>
                  </a:cubicBezTo>
                  <a:cubicBezTo>
                    <a:pt x="1734474" y="5760711"/>
                    <a:pt x="1734640" y="5759573"/>
                    <a:pt x="1735168" y="5758593"/>
                  </a:cubicBezTo>
                  <a:close/>
                  <a:moveTo>
                    <a:pt x="1741846" y="241373"/>
                  </a:moveTo>
                  <a:cubicBezTo>
                    <a:pt x="1740892" y="243854"/>
                    <a:pt x="1740193" y="243981"/>
                    <a:pt x="1740065" y="241755"/>
                  </a:cubicBezTo>
                  <a:cubicBezTo>
                    <a:pt x="1739747" y="236666"/>
                    <a:pt x="1748271" y="230242"/>
                    <a:pt x="1752087" y="232659"/>
                  </a:cubicBezTo>
                  <a:cubicBezTo>
                    <a:pt x="1754053" y="234198"/>
                    <a:pt x="1755242" y="236526"/>
                    <a:pt x="1755331" y="239020"/>
                  </a:cubicBezTo>
                  <a:cubicBezTo>
                    <a:pt x="1755331" y="242645"/>
                    <a:pt x="1753995" y="242963"/>
                    <a:pt x="1749416" y="240483"/>
                  </a:cubicBezTo>
                  <a:cubicBezTo>
                    <a:pt x="1744836" y="238002"/>
                    <a:pt x="1742673" y="238447"/>
                    <a:pt x="1741528" y="241246"/>
                  </a:cubicBezTo>
                  <a:close/>
                  <a:moveTo>
                    <a:pt x="1749098" y="220128"/>
                  </a:moveTo>
                  <a:cubicBezTo>
                    <a:pt x="1749098" y="217520"/>
                    <a:pt x="1750497" y="215421"/>
                    <a:pt x="1752214" y="215421"/>
                  </a:cubicBezTo>
                  <a:cubicBezTo>
                    <a:pt x="1753932" y="215421"/>
                    <a:pt x="1755331" y="217520"/>
                    <a:pt x="1755331" y="220128"/>
                  </a:cubicBezTo>
                  <a:cubicBezTo>
                    <a:pt x="1755331" y="222736"/>
                    <a:pt x="1753932" y="224835"/>
                    <a:pt x="1752214" y="224835"/>
                  </a:cubicBezTo>
                  <a:cubicBezTo>
                    <a:pt x="1750497" y="224835"/>
                    <a:pt x="1748780" y="222609"/>
                    <a:pt x="1748780" y="220001"/>
                  </a:cubicBezTo>
                  <a:close/>
                  <a:moveTo>
                    <a:pt x="1755458" y="357329"/>
                  </a:moveTo>
                  <a:cubicBezTo>
                    <a:pt x="1755458" y="358855"/>
                    <a:pt x="1753359" y="360128"/>
                    <a:pt x="1750815" y="360128"/>
                  </a:cubicBezTo>
                  <a:cubicBezTo>
                    <a:pt x="1748252" y="360128"/>
                    <a:pt x="1746172" y="358048"/>
                    <a:pt x="1746172" y="355484"/>
                  </a:cubicBezTo>
                  <a:cubicBezTo>
                    <a:pt x="1746172" y="352686"/>
                    <a:pt x="1747953" y="351604"/>
                    <a:pt x="1750815" y="352686"/>
                  </a:cubicBezTo>
                  <a:cubicBezTo>
                    <a:pt x="1753677" y="353767"/>
                    <a:pt x="1755013" y="355675"/>
                    <a:pt x="1755013" y="357202"/>
                  </a:cubicBezTo>
                  <a:close/>
                  <a:moveTo>
                    <a:pt x="1745790" y="2634783"/>
                  </a:moveTo>
                  <a:cubicBezTo>
                    <a:pt x="1747794" y="2635069"/>
                    <a:pt x="1749568" y="2636239"/>
                    <a:pt x="1750624" y="2637963"/>
                  </a:cubicBezTo>
                  <a:cubicBezTo>
                    <a:pt x="1751642" y="2639681"/>
                    <a:pt x="1750624" y="2641080"/>
                    <a:pt x="1747698" y="2641080"/>
                  </a:cubicBezTo>
                  <a:cubicBezTo>
                    <a:pt x="1744772" y="2641080"/>
                    <a:pt x="1742864" y="2639681"/>
                    <a:pt x="1742864" y="2637963"/>
                  </a:cubicBezTo>
                  <a:cubicBezTo>
                    <a:pt x="1742826" y="2636290"/>
                    <a:pt x="1744117" y="2634885"/>
                    <a:pt x="1745790" y="2634783"/>
                  </a:cubicBezTo>
                  <a:close/>
                  <a:moveTo>
                    <a:pt x="1750115" y="386843"/>
                  </a:moveTo>
                  <a:cubicBezTo>
                    <a:pt x="1753169" y="382708"/>
                    <a:pt x="1754950" y="382136"/>
                    <a:pt x="1756476" y="384807"/>
                  </a:cubicBezTo>
                  <a:cubicBezTo>
                    <a:pt x="1757608" y="387657"/>
                    <a:pt x="1757042" y="390901"/>
                    <a:pt x="1755013" y="393203"/>
                  </a:cubicBezTo>
                  <a:cubicBezTo>
                    <a:pt x="1747062" y="402744"/>
                    <a:pt x="1742546" y="397083"/>
                    <a:pt x="1749861" y="386843"/>
                  </a:cubicBezTo>
                  <a:close/>
                  <a:moveTo>
                    <a:pt x="1726008" y="11115"/>
                  </a:moveTo>
                  <a:cubicBezTo>
                    <a:pt x="1729380" y="13978"/>
                    <a:pt x="1731351" y="14041"/>
                    <a:pt x="1734086" y="11115"/>
                  </a:cubicBezTo>
                  <a:cubicBezTo>
                    <a:pt x="1738602" y="6536"/>
                    <a:pt x="1745726" y="6408"/>
                    <a:pt x="1745726" y="11115"/>
                  </a:cubicBezTo>
                  <a:cubicBezTo>
                    <a:pt x="1744429" y="14887"/>
                    <a:pt x="1741980" y="18157"/>
                    <a:pt x="1738730" y="20465"/>
                  </a:cubicBezTo>
                  <a:cubicBezTo>
                    <a:pt x="1729952" y="27844"/>
                    <a:pt x="1729252" y="27844"/>
                    <a:pt x="1722637" y="20465"/>
                  </a:cubicBezTo>
                  <a:cubicBezTo>
                    <a:pt x="1716022" y="13087"/>
                    <a:pt x="1718948" y="5200"/>
                    <a:pt x="1726008" y="11115"/>
                  </a:cubicBezTo>
                  <a:close/>
                  <a:moveTo>
                    <a:pt x="1722764" y="2597891"/>
                  </a:moveTo>
                  <a:lnTo>
                    <a:pt x="1722764" y="2597891"/>
                  </a:lnTo>
                  <a:cubicBezTo>
                    <a:pt x="1723897" y="2599633"/>
                    <a:pt x="1724113" y="2601815"/>
                    <a:pt x="1723337" y="2603743"/>
                  </a:cubicBezTo>
                  <a:cubicBezTo>
                    <a:pt x="1722319" y="2606986"/>
                    <a:pt x="1721556" y="2606986"/>
                    <a:pt x="1719584" y="2603743"/>
                  </a:cubicBezTo>
                  <a:cubicBezTo>
                    <a:pt x="1717612" y="2600499"/>
                    <a:pt x="1719648" y="2594710"/>
                    <a:pt x="1722764" y="2597891"/>
                  </a:cubicBezTo>
                  <a:close/>
                  <a:moveTo>
                    <a:pt x="1717040" y="1078189"/>
                  </a:moveTo>
                  <a:cubicBezTo>
                    <a:pt x="1715081" y="1082506"/>
                    <a:pt x="1709986" y="1084417"/>
                    <a:pt x="1705673" y="1082456"/>
                  </a:cubicBezTo>
                  <a:cubicBezTo>
                    <a:pt x="1705196" y="1082241"/>
                    <a:pt x="1704744" y="1081984"/>
                    <a:pt x="1704318" y="1081687"/>
                  </a:cubicBezTo>
                  <a:cubicBezTo>
                    <a:pt x="1699929" y="1077235"/>
                    <a:pt x="1702283" y="1074245"/>
                    <a:pt x="1710107" y="1074245"/>
                  </a:cubicBezTo>
                  <a:cubicBezTo>
                    <a:pt x="1715386" y="1074245"/>
                    <a:pt x="1717866" y="1075708"/>
                    <a:pt x="1717040" y="1078189"/>
                  </a:cubicBezTo>
                  <a:close/>
                  <a:moveTo>
                    <a:pt x="1703682" y="117721"/>
                  </a:moveTo>
                  <a:cubicBezTo>
                    <a:pt x="1706354" y="117721"/>
                    <a:pt x="1708516" y="119184"/>
                    <a:pt x="1708516" y="120901"/>
                  </a:cubicBezTo>
                  <a:cubicBezTo>
                    <a:pt x="1708554" y="122561"/>
                    <a:pt x="1707251" y="123948"/>
                    <a:pt x="1705590" y="124018"/>
                  </a:cubicBezTo>
                  <a:cubicBezTo>
                    <a:pt x="1703593" y="123751"/>
                    <a:pt x="1701819" y="122612"/>
                    <a:pt x="1700756" y="120901"/>
                  </a:cubicBezTo>
                  <a:cubicBezTo>
                    <a:pt x="1699675" y="119247"/>
                    <a:pt x="1701265" y="117721"/>
                    <a:pt x="1703682" y="117721"/>
                  </a:cubicBezTo>
                  <a:close/>
                  <a:moveTo>
                    <a:pt x="1702283" y="95522"/>
                  </a:moveTo>
                  <a:cubicBezTo>
                    <a:pt x="1702283" y="93677"/>
                    <a:pt x="1703682" y="93041"/>
                    <a:pt x="1705400" y="94123"/>
                  </a:cubicBezTo>
                  <a:cubicBezTo>
                    <a:pt x="1707117" y="95204"/>
                    <a:pt x="1708516" y="96730"/>
                    <a:pt x="1708516" y="97494"/>
                  </a:cubicBezTo>
                  <a:cubicBezTo>
                    <a:pt x="1708516" y="98257"/>
                    <a:pt x="1707117" y="98829"/>
                    <a:pt x="1705400" y="98829"/>
                  </a:cubicBezTo>
                  <a:cubicBezTo>
                    <a:pt x="1703644" y="98798"/>
                    <a:pt x="1702245" y="97347"/>
                    <a:pt x="1702283" y="95586"/>
                  </a:cubicBezTo>
                  <a:cubicBezTo>
                    <a:pt x="1702283" y="95566"/>
                    <a:pt x="1702283" y="95541"/>
                    <a:pt x="1702283" y="95522"/>
                  </a:cubicBezTo>
                  <a:close/>
                  <a:moveTo>
                    <a:pt x="1707753" y="64863"/>
                  </a:moveTo>
                  <a:cubicBezTo>
                    <a:pt x="1711245" y="66110"/>
                    <a:pt x="1713719" y="69252"/>
                    <a:pt x="1714114" y="72941"/>
                  </a:cubicBezTo>
                  <a:cubicBezTo>
                    <a:pt x="1715131" y="80320"/>
                    <a:pt x="1710297" y="82101"/>
                    <a:pt x="1702601" y="77139"/>
                  </a:cubicBezTo>
                  <a:cubicBezTo>
                    <a:pt x="1699586" y="74837"/>
                    <a:pt x="1699007" y="70524"/>
                    <a:pt x="1701310" y="67509"/>
                  </a:cubicBezTo>
                  <a:cubicBezTo>
                    <a:pt x="1702792" y="65569"/>
                    <a:pt x="1705196" y="64558"/>
                    <a:pt x="1707626" y="64863"/>
                  </a:cubicBezTo>
                  <a:close/>
                  <a:moveTo>
                    <a:pt x="1704064" y="146090"/>
                  </a:moveTo>
                  <a:cubicBezTo>
                    <a:pt x="1706589" y="146160"/>
                    <a:pt x="1708586" y="148265"/>
                    <a:pt x="1708516" y="150790"/>
                  </a:cubicBezTo>
                  <a:cubicBezTo>
                    <a:pt x="1708516" y="150797"/>
                    <a:pt x="1708516" y="150797"/>
                    <a:pt x="1708516" y="150797"/>
                  </a:cubicBezTo>
                  <a:cubicBezTo>
                    <a:pt x="1708516" y="155567"/>
                    <a:pt x="1702156" y="157157"/>
                    <a:pt x="1698276" y="153532"/>
                  </a:cubicBezTo>
                  <a:cubicBezTo>
                    <a:pt x="1694396" y="149906"/>
                    <a:pt x="1698848" y="146090"/>
                    <a:pt x="1704064" y="146090"/>
                  </a:cubicBezTo>
                  <a:close/>
                  <a:moveTo>
                    <a:pt x="1688544" y="2494084"/>
                  </a:moveTo>
                  <a:lnTo>
                    <a:pt x="1688544" y="2494084"/>
                  </a:lnTo>
                  <a:cubicBezTo>
                    <a:pt x="1689676" y="2495827"/>
                    <a:pt x="1689892" y="2498008"/>
                    <a:pt x="1689116" y="2499936"/>
                  </a:cubicBezTo>
                  <a:cubicBezTo>
                    <a:pt x="1688035" y="2503180"/>
                    <a:pt x="1687335" y="2503180"/>
                    <a:pt x="1685427" y="2499936"/>
                  </a:cubicBezTo>
                  <a:cubicBezTo>
                    <a:pt x="1682946" y="2495674"/>
                    <a:pt x="1685554" y="2490903"/>
                    <a:pt x="1688544" y="2494084"/>
                  </a:cubicBezTo>
                  <a:close/>
                  <a:moveTo>
                    <a:pt x="1685936" y="259183"/>
                  </a:moveTo>
                  <a:cubicBezTo>
                    <a:pt x="1689689" y="255367"/>
                    <a:pt x="1699866" y="259183"/>
                    <a:pt x="1698657" y="263890"/>
                  </a:cubicBezTo>
                  <a:cubicBezTo>
                    <a:pt x="1696717" y="267866"/>
                    <a:pt x="1691915" y="269519"/>
                    <a:pt x="1687939" y="267579"/>
                  </a:cubicBezTo>
                  <a:cubicBezTo>
                    <a:pt x="1687043" y="267140"/>
                    <a:pt x="1686228" y="266536"/>
                    <a:pt x="1685554" y="265798"/>
                  </a:cubicBezTo>
                  <a:cubicBezTo>
                    <a:pt x="1684282" y="263731"/>
                    <a:pt x="1684435" y="261091"/>
                    <a:pt x="1685936" y="259183"/>
                  </a:cubicBezTo>
                  <a:close/>
                  <a:moveTo>
                    <a:pt x="1688353" y="6193730"/>
                  </a:moveTo>
                  <a:cubicBezTo>
                    <a:pt x="1690248" y="6193857"/>
                    <a:pt x="1691877" y="6195117"/>
                    <a:pt x="1692487" y="6196910"/>
                  </a:cubicBezTo>
                  <a:cubicBezTo>
                    <a:pt x="1693060" y="6198628"/>
                    <a:pt x="1691215" y="6200027"/>
                    <a:pt x="1688353" y="6200027"/>
                  </a:cubicBezTo>
                  <a:cubicBezTo>
                    <a:pt x="1685490" y="6200027"/>
                    <a:pt x="1683646" y="6198628"/>
                    <a:pt x="1684218" y="6196910"/>
                  </a:cubicBezTo>
                  <a:cubicBezTo>
                    <a:pt x="1684695" y="6194875"/>
                    <a:pt x="1686457" y="6193399"/>
                    <a:pt x="1688544" y="6193284"/>
                  </a:cubicBezTo>
                  <a:close/>
                  <a:moveTo>
                    <a:pt x="1684409" y="6303388"/>
                  </a:moveTo>
                  <a:cubicBezTo>
                    <a:pt x="1685732" y="6300628"/>
                    <a:pt x="1688277" y="6298643"/>
                    <a:pt x="1691279" y="6298046"/>
                  </a:cubicBezTo>
                  <a:cubicBezTo>
                    <a:pt x="1694841" y="6297346"/>
                    <a:pt x="1696304" y="6298491"/>
                    <a:pt x="1695413" y="6301226"/>
                  </a:cubicBezTo>
                  <a:cubicBezTo>
                    <a:pt x="1694084" y="6303973"/>
                    <a:pt x="1691540" y="6305926"/>
                    <a:pt x="1688544" y="6306505"/>
                  </a:cubicBezTo>
                  <a:cubicBezTo>
                    <a:pt x="1684982" y="6306760"/>
                    <a:pt x="1683519" y="6305615"/>
                    <a:pt x="1684409" y="6302943"/>
                  </a:cubicBezTo>
                  <a:close/>
                  <a:moveTo>
                    <a:pt x="1692996" y="2575501"/>
                  </a:moveTo>
                  <a:cubicBezTo>
                    <a:pt x="1692996" y="2573784"/>
                    <a:pt x="1695095" y="2572321"/>
                    <a:pt x="1697639" y="2572321"/>
                  </a:cubicBezTo>
                  <a:cubicBezTo>
                    <a:pt x="1700184" y="2572321"/>
                    <a:pt x="1702283" y="2573784"/>
                    <a:pt x="1702283" y="2575501"/>
                  </a:cubicBezTo>
                  <a:cubicBezTo>
                    <a:pt x="1702283" y="2577218"/>
                    <a:pt x="1700247" y="2578618"/>
                    <a:pt x="1697639" y="2578618"/>
                  </a:cubicBezTo>
                  <a:cubicBezTo>
                    <a:pt x="1695032" y="2578618"/>
                    <a:pt x="1692996" y="2576773"/>
                    <a:pt x="1692996" y="2575056"/>
                  </a:cubicBezTo>
                  <a:close/>
                  <a:moveTo>
                    <a:pt x="1699357" y="2358346"/>
                  </a:moveTo>
                  <a:cubicBezTo>
                    <a:pt x="1697601" y="2358346"/>
                    <a:pt x="1696177" y="2356921"/>
                    <a:pt x="1696177" y="2355166"/>
                  </a:cubicBezTo>
                  <a:cubicBezTo>
                    <a:pt x="1696177" y="2353410"/>
                    <a:pt x="1697601" y="2351985"/>
                    <a:pt x="1699357" y="2351985"/>
                  </a:cubicBezTo>
                  <a:cubicBezTo>
                    <a:pt x="1701113" y="2351985"/>
                    <a:pt x="1702537" y="2353410"/>
                    <a:pt x="1702537" y="2355166"/>
                  </a:cubicBezTo>
                  <a:cubicBezTo>
                    <a:pt x="1702537" y="2356921"/>
                    <a:pt x="1701113" y="2358346"/>
                    <a:pt x="1699357" y="2358346"/>
                  </a:cubicBezTo>
                  <a:close/>
                  <a:moveTo>
                    <a:pt x="1688544" y="215294"/>
                  </a:moveTo>
                  <a:cubicBezTo>
                    <a:pt x="1691088" y="215294"/>
                    <a:pt x="1693187" y="216694"/>
                    <a:pt x="1693187" y="218411"/>
                  </a:cubicBezTo>
                  <a:cubicBezTo>
                    <a:pt x="1693187" y="220128"/>
                    <a:pt x="1691088" y="221591"/>
                    <a:pt x="1688544" y="221591"/>
                  </a:cubicBezTo>
                  <a:cubicBezTo>
                    <a:pt x="1685999" y="221591"/>
                    <a:pt x="1683900" y="220192"/>
                    <a:pt x="1683900" y="218411"/>
                  </a:cubicBezTo>
                  <a:cubicBezTo>
                    <a:pt x="1683900" y="216630"/>
                    <a:pt x="1685809" y="215294"/>
                    <a:pt x="1688544" y="215294"/>
                  </a:cubicBezTo>
                  <a:close/>
                  <a:moveTo>
                    <a:pt x="1680275" y="283735"/>
                  </a:moveTo>
                  <a:cubicBezTo>
                    <a:pt x="1680911" y="288570"/>
                    <a:pt x="1679639" y="290796"/>
                    <a:pt x="1676140" y="290796"/>
                  </a:cubicBezTo>
                  <a:cubicBezTo>
                    <a:pt x="1672642" y="290796"/>
                    <a:pt x="1671370" y="288570"/>
                    <a:pt x="1672069" y="283735"/>
                  </a:cubicBezTo>
                  <a:cubicBezTo>
                    <a:pt x="1672769" y="278901"/>
                    <a:pt x="1674423" y="276611"/>
                    <a:pt x="1676140" y="276611"/>
                  </a:cubicBezTo>
                  <a:cubicBezTo>
                    <a:pt x="1677858" y="276611"/>
                    <a:pt x="1679511" y="279792"/>
                    <a:pt x="1680084" y="283735"/>
                  </a:cubicBezTo>
                  <a:close/>
                  <a:moveTo>
                    <a:pt x="1671879" y="232850"/>
                  </a:moveTo>
                  <a:cubicBezTo>
                    <a:pt x="1675504" y="236475"/>
                    <a:pt x="1677921" y="241119"/>
                    <a:pt x="1677222" y="243218"/>
                  </a:cubicBezTo>
                  <a:cubicBezTo>
                    <a:pt x="1675695" y="247861"/>
                    <a:pt x="1665327" y="236857"/>
                    <a:pt x="1665327" y="230496"/>
                  </a:cubicBezTo>
                  <a:cubicBezTo>
                    <a:pt x="1665136" y="227825"/>
                    <a:pt x="1667172" y="228524"/>
                    <a:pt x="1671688" y="233168"/>
                  </a:cubicBezTo>
                  <a:close/>
                  <a:moveTo>
                    <a:pt x="1663737" y="2536955"/>
                  </a:moveTo>
                  <a:cubicBezTo>
                    <a:pt x="1666154" y="2540835"/>
                    <a:pt x="1665073" y="2540835"/>
                    <a:pt x="1659094" y="2536955"/>
                  </a:cubicBezTo>
                  <a:cubicBezTo>
                    <a:pt x="1656295" y="2535110"/>
                    <a:pt x="1655977" y="2533902"/>
                    <a:pt x="1658139" y="2533838"/>
                  </a:cubicBezTo>
                  <a:cubicBezTo>
                    <a:pt x="1660378" y="2534080"/>
                    <a:pt x="1662376" y="2535352"/>
                    <a:pt x="1663546" y="2537273"/>
                  </a:cubicBezTo>
                  <a:close/>
                  <a:moveTo>
                    <a:pt x="1654323" y="6265606"/>
                  </a:moveTo>
                  <a:cubicBezTo>
                    <a:pt x="1656041" y="6262680"/>
                    <a:pt x="1662019" y="6264079"/>
                    <a:pt x="1662019" y="6267451"/>
                  </a:cubicBezTo>
                  <a:cubicBezTo>
                    <a:pt x="1662019" y="6268214"/>
                    <a:pt x="1659857" y="6268786"/>
                    <a:pt x="1657185" y="6268786"/>
                  </a:cubicBezTo>
                  <a:cubicBezTo>
                    <a:pt x="1654514" y="6268786"/>
                    <a:pt x="1653242" y="6267387"/>
                    <a:pt x="1654323" y="6265606"/>
                  </a:cubicBezTo>
                  <a:close/>
                  <a:moveTo>
                    <a:pt x="1651333" y="2414829"/>
                  </a:moveTo>
                  <a:cubicBezTo>
                    <a:pt x="1650309" y="2413188"/>
                    <a:pt x="1650812" y="2411032"/>
                    <a:pt x="1652453" y="2410008"/>
                  </a:cubicBezTo>
                  <a:cubicBezTo>
                    <a:pt x="1652459" y="2410008"/>
                    <a:pt x="1652472" y="2410002"/>
                    <a:pt x="1652478" y="2409995"/>
                  </a:cubicBezTo>
                  <a:cubicBezTo>
                    <a:pt x="1654056" y="2409003"/>
                    <a:pt x="1656136" y="2409474"/>
                    <a:pt x="1657128" y="2411045"/>
                  </a:cubicBezTo>
                  <a:cubicBezTo>
                    <a:pt x="1657147" y="2411076"/>
                    <a:pt x="1657166" y="2411108"/>
                    <a:pt x="1657185" y="2411140"/>
                  </a:cubicBezTo>
                  <a:cubicBezTo>
                    <a:pt x="1658190" y="2412781"/>
                    <a:pt x="1657707" y="2414918"/>
                    <a:pt x="1656104" y="2415974"/>
                  </a:cubicBezTo>
                  <a:cubicBezTo>
                    <a:pt x="1654495" y="2416979"/>
                    <a:pt x="1652377" y="2416496"/>
                    <a:pt x="1651372" y="2414887"/>
                  </a:cubicBezTo>
                  <a:cubicBezTo>
                    <a:pt x="1651359" y="2414867"/>
                    <a:pt x="1651346" y="2414848"/>
                    <a:pt x="1651333" y="2414829"/>
                  </a:cubicBezTo>
                  <a:close/>
                  <a:moveTo>
                    <a:pt x="1658903" y="193286"/>
                  </a:moveTo>
                  <a:cubicBezTo>
                    <a:pt x="1660563" y="193248"/>
                    <a:pt x="1661950" y="194552"/>
                    <a:pt x="1662019" y="196212"/>
                  </a:cubicBezTo>
                  <a:cubicBezTo>
                    <a:pt x="1661784" y="198235"/>
                    <a:pt x="1660633" y="200035"/>
                    <a:pt x="1658903" y="201110"/>
                  </a:cubicBezTo>
                  <a:cubicBezTo>
                    <a:pt x="1657185" y="202191"/>
                    <a:pt x="1655786" y="201110"/>
                    <a:pt x="1655786" y="198184"/>
                  </a:cubicBezTo>
                  <a:cubicBezTo>
                    <a:pt x="1655786" y="195258"/>
                    <a:pt x="1657185" y="193286"/>
                    <a:pt x="1658903" y="193286"/>
                  </a:cubicBezTo>
                  <a:close/>
                  <a:moveTo>
                    <a:pt x="1654259" y="234186"/>
                  </a:moveTo>
                  <a:cubicBezTo>
                    <a:pt x="1656995" y="234186"/>
                    <a:pt x="1658457" y="235585"/>
                    <a:pt x="1657376" y="237302"/>
                  </a:cubicBezTo>
                  <a:cubicBezTo>
                    <a:pt x="1656295" y="239020"/>
                    <a:pt x="1654895" y="240419"/>
                    <a:pt x="1654259" y="240419"/>
                  </a:cubicBezTo>
                  <a:cubicBezTo>
                    <a:pt x="1653623" y="240419"/>
                    <a:pt x="1652224" y="239020"/>
                    <a:pt x="1651143" y="237302"/>
                  </a:cubicBezTo>
                  <a:cubicBezTo>
                    <a:pt x="1650061" y="235585"/>
                    <a:pt x="1651524" y="234186"/>
                    <a:pt x="1654259" y="234186"/>
                  </a:cubicBezTo>
                  <a:close/>
                  <a:moveTo>
                    <a:pt x="1649425" y="6161926"/>
                  </a:moveTo>
                  <a:cubicBezTo>
                    <a:pt x="1651181" y="6161856"/>
                    <a:pt x="1652663" y="6163224"/>
                    <a:pt x="1652733" y="6164973"/>
                  </a:cubicBezTo>
                  <a:cubicBezTo>
                    <a:pt x="1652733" y="6164998"/>
                    <a:pt x="1652733" y="6165024"/>
                    <a:pt x="1652733" y="6165043"/>
                  </a:cubicBezTo>
                  <a:cubicBezTo>
                    <a:pt x="1652733" y="6166760"/>
                    <a:pt x="1652097" y="6168160"/>
                    <a:pt x="1651333" y="6168160"/>
                  </a:cubicBezTo>
                  <a:cubicBezTo>
                    <a:pt x="1650570" y="6168160"/>
                    <a:pt x="1649107" y="6166760"/>
                    <a:pt x="1648026" y="6165043"/>
                  </a:cubicBezTo>
                  <a:cubicBezTo>
                    <a:pt x="1646945" y="6163325"/>
                    <a:pt x="1647644" y="6161926"/>
                    <a:pt x="1649425" y="6161926"/>
                  </a:cubicBezTo>
                  <a:close/>
                  <a:moveTo>
                    <a:pt x="1621692" y="6135593"/>
                  </a:moveTo>
                  <a:cubicBezTo>
                    <a:pt x="1621692" y="6131840"/>
                    <a:pt x="1630216" y="6133557"/>
                    <a:pt x="1633905" y="6138010"/>
                  </a:cubicBezTo>
                  <a:cubicBezTo>
                    <a:pt x="1635877" y="6140491"/>
                    <a:pt x="1636386" y="6143162"/>
                    <a:pt x="1634986" y="6144053"/>
                  </a:cubicBezTo>
                  <a:cubicBezTo>
                    <a:pt x="1632315" y="6145643"/>
                    <a:pt x="1621692" y="6138900"/>
                    <a:pt x="1621692" y="6135529"/>
                  </a:cubicBezTo>
                  <a:close/>
                  <a:moveTo>
                    <a:pt x="1632569" y="6306632"/>
                  </a:moveTo>
                  <a:cubicBezTo>
                    <a:pt x="1631456" y="6308382"/>
                    <a:pt x="1629605" y="6309533"/>
                    <a:pt x="1627544" y="6309749"/>
                  </a:cubicBezTo>
                  <a:cubicBezTo>
                    <a:pt x="1625827" y="6309749"/>
                    <a:pt x="1625318" y="6308350"/>
                    <a:pt x="1626336" y="6306632"/>
                  </a:cubicBezTo>
                  <a:cubicBezTo>
                    <a:pt x="1627449" y="6304883"/>
                    <a:pt x="1629300" y="6303732"/>
                    <a:pt x="1631361" y="6303516"/>
                  </a:cubicBezTo>
                  <a:cubicBezTo>
                    <a:pt x="1633078" y="6303452"/>
                    <a:pt x="1633651" y="6304851"/>
                    <a:pt x="1632569" y="6306569"/>
                  </a:cubicBezTo>
                  <a:close/>
                  <a:moveTo>
                    <a:pt x="1631679" y="183872"/>
                  </a:moveTo>
                  <a:cubicBezTo>
                    <a:pt x="1632442" y="189088"/>
                    <a:pt x="1632188" y="193350"/>
                    <a:pt x="1631106" y="193350"/>
                  </a:cubicBezTo>
                  <a:cubicBezTo>
                    <a:pt x="1627163" y="193350"/>
                    <a:pt x="1621692" y="185590"/>
                    <a:pt x="1621692" y="180119"/>
                  </a:cubicBezTo>
                  <a:cubicBezTo>
                    <a:pt x="1621692" y="170515"/>
                    <a:pt x="1630216" y="173695"/>
                    <a:pt x="1631679" y="183809"/>
                  </a:cubicBezTo>
                  <a:close/>
                  <a:moveTo>
                    <a:pt x="1624937" y="94441"/>
                  </a:moveTo>
                  <a:cubicBezTo>
                    <a:pt x="1624937" y="88080"/>
                    <a:pt x="1625254" y="88080"/>
                    <a:pt x="1628244" y="93486"/>
                  </a:cubicBezTo>
                  <a:cubicBezTo>
                    <a:pt x="1629930" y="96113"/>
                    <a:pt x="1630693" y="99224"/>
                    <a:pt x="1630407" y="102328"/>
                  </a:cubicBezTo>
                  <a:cubicBezTo>
                    <a:pt x="1628753" y="107353"/>
                    <a:pt x="1624937" y="101692"/>
                    <a:pt x="1624937" y="94441"/>
                  </a:cubicBezTo>
                  <a:close/>
                  <a:moveTo>
                    <a:pt x="1634096" y="208933"/>
                  </a:moveTo>
                  <a:cubicBezTo>
                    <a:pt x="1634096" y="210651"/>
                    <a:pt x="1633524" y="212050"/>
                    <a:pt x="1632760" y="212050"/>
                  </a:cubicBezTo>
                  <a:cubicBezTo>
                    <a:pt x="1631997" y="212050"/>
                    <a:pt x="1630534" y="210651"/>
                    <a:pt x="1629453" y="208933"/>
                  </a:cubicBezTo>
                  <a:cubicBezTo>
                    <a:pt x="1628371" y="207216"/>
                    <a:pt x="1629007" y="205753"/>
                    <a:pt x="1630852" y="205753"/>
                  </a:cubicBezTo>
                  <a:cubicBezTo>
                    <a:pt x="1632646" y="205753"/>
                    <a:pt x="1634096" y="207203"/>
                    <a:pt x="1634096" y="208997"/>
                  </a:cubicBezTo>
                  <a:close/>
                  <a:moveTo>
                    <a:pt x="1612215" y="112887"/>
                  </a:moveTo>
                  <a:lnTo>
                    <a:pt x="1603183" y="109834"/>
                  </a:lnTo>
                  <a:cubicBezTo>
                    <a:pt x="1599430" y="108625"/>
                    <a:pt x="1599557" y="107607"/>
                    <a:pt x="1603755" y="103473"/>
                  </a:cubicBezTo>
                  <a:cubicBezTo>
                    <a:pt x="1607953" y="99338"/>
                    <a:pt x="1609353" y="98829"/>
                    <a:pt x="1616477" y="103473"/>
                  </a:cubicBezTo>
                  <a:cubicBezTo>
                    <a:pt x="1620866" y="106399"/>
                    <a:pt x="1624428" y="110152"/>
                    <a:pt x="1624428" y="111869"/>
                  </a:cubicBezTo>
                  <a:cubicBezTo>
                    <a:pt x="1624937" y="114731"/>
                    <a:pt x="1620166" y="115113"/>
                    <a:pt x="1612215" y="112887"/>
                  </a:cubicBezTo>
                  <a:close/>
                  <a:moveTo>
                    <a:pt x="1609098" y="495802"/>
                  </a:moveTo>
                  <a:cubicBezTo>
                    <a:pt x="1609067" y="497462"/>
                    <a:pt x="1607705" y="498791"/>
                    <a:pt x="1606045" y="498791"/>
                  </a:cubicBezTo>
                  <a:cubicBezTo>
                    <a:pt x="1604328" y="498791"/>
                    <a:pt x="1602929" y="496565"/>
                    <a:pt x="1602929" y="493893"/>
                  </a:cubicBezTo>
                  <a:cubicBezTo>
                    <a:pt x="1602929" y="491222"/>
                    <a:pt x="1604328" y="489823"/>
                    <a:pt x="1606045" y="490904"/>
                  </a:cubicBezTo>
                  <a:cubicBezTo>
                    <a:pt x="1607737" y="491890"/>
                    <a:pt x="1608914" y="493563"/>
                    <a:pt x="1609289" y="495484"/>
                  </a:cubicBezTo>
                  <a:close/>
                  <a:moveTo>
                    <a:pt x="1606045" y="1414352"/>
                  </a:moveTo>
                  <a:cubicBezTo>
                    <a:pt x="1607769" y="1414387"/>
                    <a:pt x="1609130" y="1415810"/>
                    <a:pt x="1609098" y="1417532"/>
                  </a:cubicBezTo>
                  <a:cubicBezTo>
                    <a:pt x="1609098" y="1417532"/>
                    <a:pt x="1609098" y="1417532"/>
                    <a:pt x="1609098" y="1417533"/>
                  </a:cubicBezTo>
                  <a:cubicBezTo>
                    <a:pt x="1609098" y="1419230"/>
                    <a:pt x="1607743" y="1420615"/>
                    <a:pt x="1606045" y="1420650"/>
                  </a:cubicBezTo>
                  <a:cubicBezTo>
                    <a:pt x="1604321" y="1420650"/>
                    <a:pt x="1602929" y="1419254"/>
                    <a:pt x="1602929" y="1417533"/>
                  </a:cubicBezTo>
                  <a:cubicBezTo>
                    <a:pt x="1602712" y="1415825"/>
                    <a:pt x="1603927" y="1414266"/>
                    <a:pt x="1605632" y="1414052"/>
                  </a:cubicBezTo>
                  <a:cubicBezTo>
                    <a:pt x="1605829" y="1414026"/>
                    <a:pt x="1606033" y="1414020"/>
                    <a:pt x="1606236" y="1414034"/>
                  </a:cubicBezTo>
                  <a:close/>
                  <a:moveTo>
                    <a:pt x="1609098" y="6184189"/>
                  </a:moveTo>
                  <a:cubicBezTo>
                    <a:pt x="1612533" y="6184189"/>
                    <a:pt x="1615459" y="6185461"/>
                    <a:pt x="1615459" y="6186987"/>
                  </a:cubicBezTo>
                  <a:cubicBezTo>
                    <a:pt x="1615459" y="6190549"/>
                    <a:pt x="1607381" y="6193793"/>
                    <a:pt x="1604900" y="6191313"/>
                  </a:cubicBezTo>
                  <a:cubicBezTo>
                    <a:pt x="1601275" y="6187369"/>
                    <a:pt x="1603246" y="6183871"/>
                    <a:pt x="1609289" y="6183871"/>
                  </a:cubicBezTo>
                  <a:close/>
                  <a:moveTo>
                    <a:pt x="1614569" y="2133050"/>
                  </a:moveTo>
                  <a:cubicBezTo>
                    <a:pt x="1606999" y="2128852"/>
                    <a:pt x="1602929" y="2122236"/>
                    <a:pt x="1608208" y="2122236"/>
                  </a:cubicBezTo>
                  <a:cubicBezTo>
                    <a:pt x="1611833" y="2122236"/>
                    <a:pt x="1628053" y="2133113"/>
                    <a:pt x="1628053" y="2135530"/>
                  </a:cubicBezTo>
                  <a:cubicBezTo>
                    <a:pt x="1627926" y="2138711"/>
                    <a:pt x="1624491" y="2138075"/>
                    <a:pt x="1614759" y="2132732"/>
                  </a:cubicBezTo>
                  <a:close/>
                  <a:moveTo>
                    <a:pt x="1631615" y="2203972"/>
                  </a:moveTo>
                  <a:cubicBezTo>
                    <a:pt x="1627799" y="2202381"/>
                    <a:pt x="1624619" y="2200282"/>
                    <a:pt x="1624619" y="2199201"/>
                  </a:cubicBezTo>
                  <a:cubicBezTo>
                    <a:pt x="1624619" y="2196784"/>
                    <a:pt x="1634032" y="2187179"/>
                    <a:pt x="1634859" y="2188769"/>
                  </a:cubicBezTo>
                  <a:lnTo>
                    <a:pt x="1639375" y="2196975"/>
                  </a:lnTo>
                  <a:cubicBezTo>
                    <a:pt x="1641010" y="2199684"/>
                    <a:pt x="1642289" y="2202591"/>
                    <a:pt x="1643192" y="2205625"/>
                  </a:cubicBezTo>
                  <a:cubicBezTo>
                    <a:pt x="1643383" y="2207470"/>
                    <a:pt x="1640011" y="2207025"/>
                    <a:pt x="1631806" y="2203654"/>
                  </a:cubicBezTo>
                  <a:close/>
                  <a:moveTo>
                    <a:pt x="1640139" y="6039482"/>
                  </a:moveTo>
                  <a:cubicBezTo>
                    <a:pt x="1641856" y="6039482"/>
                    <a:pt x="1643192" y="6041645"/>
                    <a:pt x="1643192" y="6044253"/>
                  </a:cubicBezTo>
                  <a:cubicBezTo>
                    <a:pt x="1643192" y="6046861"/>
                    <a:pt x="1641856" y="6048960"/>
                    <a:pt x="1640139" y="6048960"/>
                  </a:cubicBezTo>
                  <a:cubicBezTo>
                    <a:pt x="1638421" y="6048960"/>
                    <a:pt x="1637022" y="6046797"/>
                    <a:pt x="1637022" y="6044253"/>
                  </a:cubicBezTo>
                  <a:cubicBezTo>
                    <a:pt x="1637022" y="6041709"/>
                    <a:pt x="1638612" y="6039101"/>
                    <a:pt x="1640330" y="6039101"/>
                  </a:cubicBezTo>
                  <a:close/>
                  <a:moveTo>
                    <a:pt x="1643192" y="6322662"/>
                  </a:moveTo>
                  <a:cubicBezTo>
                    <a:pt x="1644922" y="6322693"/>
                    <a:pt x="1646308" y="6324112"/>
                    <a:pt x="1646308" y="6325842"/>
                  </a:cubicBezTo>
                  <a:cubicBezTo>
                    <a:pt x="1646308" y="6327597"/>
                    <a:pt x="1644884" y="6329022"/>
                    <a:pt x="1643128" y="6329022"/>
                  </a:cubicBezTo>
                  <a:cubicBezTo>
                    <a:pt x="1641373" y="6329022"/>
                    <a:pt x="1639948" y="6327597"/>
                    <a:pt x="1639948" y="6325842"/>
                  </a:cubicBezTo>
                  <a:cubicBezTo>
                    <a:pt x="1639731" y="6324099"/>
                    <a:pt x="1640965" y="6322509"/>
                    <a:pt x="1642708" y="6322292"/>
                  </a:cubicBezTo>
                  <a:cubicBezTo>
                    <a:pt x="1642931" y="6322267"/>
                    <a:pt x="1643160" y="6322261"/>
                    <a:pt x="1643383" y="6322280"/>
                  </a:cubicBezTo>
                  <a:close/>
                  <a:moveTo>
                    <a:pt x="1646245" y="230623"/>
                  </a:moveTo>
                  <a:cubicBezTo>
                    <a:pt x="1645361" y="233448"/>
                    <a:pt x="1643961" y="236075"/>
                    <a:pt x="1642111" y="238384"/>
                  </a:cubicBezTo>
                  <a:cubicBezTo>
                    <a:pt x="1639121" y="242264"/>
                    <a:pt x="1637149" y="242836"/>
                    <a:pt x="1634605" y="240292"/>
                  </a:cubicBezTo>
                  <a:cubicBezTo>
                    <a:pt x="1632060" y="237748"/>
                    <a:pt x="1632379" y="235648"/>
                    <a:pt x="1635432" y="232532"/>
                  </a:cubicBezTo>
                  <a:cubicBezTo>
                    <a:pt x="1640202" y="227380"/>
                    <a:pt x="1646563" y="226362"/>
                    <a:pt x="1646436" y="230242"/>
                  </a:cubicBezTo>
                  <a:close/>
                  <a:moveTo>
                    <a:pt x="1639884" y="177893"/>
                  </a:moveTo>
                  <a:cubicBezTo>
                    <a:pt x="1641608" y="177925"/>
                    <a:pt x="1642969" y="179350"/>
                    <a:pt x="1642937" y="181074"/>
                  </a:cubicBezTo>
                  <a:cubicBezTo>
                    <a:pt x="1642937" y="181074"/>
                    <a:pt x="1642937" y="181074"/>
                    <a:pt x="1642937" y="181074"/>
                  </a:cubicBezTo>
                  <a:cubicBezTo>
                    <a:pt x="1642975" y="182759"/>
                    <a:pt x="1641633" y="184152"/>
                    <a:pt x="1639948" y="184190"/>
                  </a:cubicBezTo>
                  <a:cubicBezTo>
                    <a:pt x="1639929" y="184190"/>
                    <a:pt x="1639903" y="184190"/>
                    <a:pt x="1639884" y="184190"/>
                  </a:cubicBezTo>
                  <a:cubicBezTo>
                    <a:pt x="1638161" y="184190"/>
                    <a:pt x="1636767" y="182797"/>
                    <a:pt x="1636767" y="181074"/>
                  </a:cubicBezTo>
                  <a:cubicBezTo>
                    <a:pt x="1636545" y="179331"/>
                    <a:pt x="1637772" y="177734"/>
                    <a:pt x="1639515" y="177512"/>
                  </a:cubicBezTo>
                  <a:cubicBezTo>
                    <a:pt x="1639783" y="177473"/>
                    <a:pt x="1640056" y="177473"/>
                    <a:pt x="1640330" y="177512"/>
                  </a:cubicBezTo>
                  <a:close/>
                  <a:moveTo>
                    <a:pt x="1631297" y="17794"/>
                  </a:moveTo>
                  <a:cubicBezTo>
                    <a:pt x="1634668" y="19957"/>
                    <a:pt x="1637658" y="22819"/>
                    <a:pt x="1637658" y="24155"/>
                  </a:cubicBezTo>
                  <a:cubicBezTo>
                    <a:pt x="1637658" y="27144"/>
                    <a:pt x="1630152" y="27335"/>
                    <a:pt x="1627354" y="24473"/>
                  </a:cubicBezTo>
                  <a:cubicBezTo>
                    <a:pt x="1625967" y="22641"/>
                    <a:pt x="1625229" y="20408"/>
                    <a:pt x="1625254" y="18112"/>
                  </a:cubicBezTo>
                  <a:cubicBezTo>
                    <a:pt x="1624937" y="14677"/>
                    <a:pt x="1626018" y="14614"/>
                    <a:pt x="1631297" y="17794"/>
                  </a:cubicBezTo>
                  <a:close/>
                  <a:moveTo>
                    <a:pt x="1620230" y="34141"/>
                  </a:moveTo>
                  <a:cubicBezTo>
                    <a:pt x="1625000" y="27462"/>
                    <a:pt x="1626590" y="27780"/>
                    <a:pt x="1629453" y="37957"/>
                  </a:cubicBezTo>
                  <a:cubicBezTo>
                    <a:pt x="1631806" y="45845"/>
                    <a:pt x="1624237" y="50679"/>
                    <a:pt x="1619148" y="44318"/>
                  </a:cubicBezTo>
                  <a:cubicBezTo>
                    <a:pt x="1616540" y="41329"/>
                    <a:pt x="1616858" y="38466"/>
                    <a:pt x="1619975" y="34141"/>
                  </a:cubicBezTo>
                  <a:close/>
                  <a:moveTo>
                    <a:pt x="1624173" y="52205"/>
                  </a:moveTo>
                  <a:cubicBezTo>
                    <a:pt x="1626336" y="54050"/>
                    <a:pt x="1627354" y="56785"/>
                    <a:pt x="1626400" y="58566"/>
                  </a:cubicBezTo>
                  <a:cubicBezTo>
                    <a:pt x="1623582" y="61842"/>
                    <a:pt x="1618646" y="62217"/>
                    <a:pt x="1615364" y="59399"/>
                  </a:cubicBezTo>
                  <a:cubicBezTo>
                    <a:pt x="1614842" y="58954"/>
                    <a:pt x="1614384" y="58439"/>
                    <a:pt x="1613996" y="57867"/>
                  </a:cubicBezTo>
                  <a:cubicBezTo>
                    <a:pt x="1610752" y="52651"/>
                    <a:pt x="1619085" y="48198"/>
                    <a:pt x="1623919" y="52205"/>
                  </a:cubicBezTo>
                  <a:close/>
                  <a:moveTo>
                    <a:pt x="1597140" y="21801"/>
                  </a:moveTo>
                  <a:cubicBezTo>
                    <a:pt x="1598858" y="22819"/>
                    <a:pt x="1600257" y="24346"/>
                    <a:pt x="1600257" y="25109"/>
                  </a:cubicBezTo>
                  <a:cubicBezTo>
                    <a:pt x="1600257" y="25872"/>
                    <a:pt x="1598858" y="26508"/>
                    <a:pt x="1597140" y="26508"/>
                  </a:cubicBezTo>
                  <a:cubicBezTo>
                    <a:pt x="1595397" y="26406"/>
                    <a:pt x="1594049" y="24943"/>
                    <a:pt x="1594087" y="23201"/>
                  </a:cubicBezTo>
                  <a:cubicBezTo>
                    <a:pt x="1593833" y="21356"/>
                    <a:pt x="1595232" y="20720"/>
                    <a:pt x="1596886" y="21801"/>
                  </a:cubicBezTo>
                  <a:close/>
                  <a:moveTo>
                    <a:pt x="1584737" y="28162"/>
                  </a:moveTo>
                  <a:cubicBezTo>
                    <a:pt x="1586454" y="27081"/>
                    <a:pt x="1587854" y="28162"/>
                    <a:pt x="1587854" y="31088"/>
                  </a:cubicBezTo>
                  <a:cubicBezTo>
                    <a:pt x="1587854" y="36622"/>
                    <a:pt x="1586009" y="37449"/>
                    <a:pt x="1583337" y="33060"/>
                  </a:cubicBezTo>
                  <a:cubicBezTo>
                    <a:pt x="1582332" y="31368"/>
                    <a:pt x="1582835" y="29180"/>
                    <a:pt x="1584482" y="28098"/>
                  </a:cubicBezTo>
                  <a:close/>
                  <a:moveTo>
                    <a:pt x="1557831" y="9080"/>
                  </a:moveTo>
                  <a:cubicBezTo>
                    <a:pt x="1561202" y="5645"/>
                    <a:pt x="1575450" y="11115"/>
                    <a:pt x="1575450" y="15886"/>
                  </a:cubicBezTo>
                  <a:cubicBezTo>
                    <a:pt x="1575088" y="18742"/>
                    <a:pt x="1572524" y="20790"/>
                    <a:pt x="1569662" y="20529"/>
                  </a:cubicBezTo>
                  <a:cubicBezTo>
                    <a:pt x="1563174" y="20211"/>
                    <a:pt x="1554523" y="11878"/>
                    <a:pt x="1557577" y="8762"/>
                  </a:cubicBezTo>
                  <a:close/>
                  <a:moveTo>
                    <a:pt x="1564192" y="2177575"/>
                  </a:moveTo>
                  <a:cubicBezTo>
                    <a:pt x="1566939" y="2178586"/>
                    <a:pt x="1568892" y="2181035"/>
                    <a:pt x="1569280" y="2183935"/>
                  </a:cubicBezTo>
                  <a:cubicBezTo>
                    <a:pt x="1569280" y="2189278"/>
                    <a:pt x="1569280" y="2189278"/>
                    <a:pt x="1561775" y="2183554"/>
                  </a:cubicBezTo>
                  <a:cubicBezTo>
                    <a:pt x="1554269" y="2177829"/>
                    <a:pt x="1556241" y="2174267"/>
                    <a:pt x="1563937" y="2177257"/>
                  </a:cubicBezTo>
                  <a:close/>
                  <a:moveTo>
                    <a:pt x="1557068" y="105445"/>
                  </a:moveTo>
                  <a:cubicBezTo>
                    <a:pt x="1558849" y="105445"/>
                    <a:pt x="1559485" y="106908"/>
                    <a:pt x="1558404" y="108625"/>
                  </a:cubicBezTo>
                  <a:cubicBezTo>
                    <a:pt x="1557322" y="110342"/>
                    <a:pt x="1555923" y="111742"/>
                    <a:pt x="1555159" y="111742"/>
                  </a:cubicBezTo>
                  <a:cubicBezTo>
                    <a:pt x="1554396" y="111742"/>
                    <a:pt x="1553760" y="110342"/>
                    <a:pt x="1553760" y="108625"/>
                  </a:cubicBezTo>
                  <a:cubicBezTo>
                    <a:pt x="1553652" y="106819"/>
                    <a:pt x="1555013" y="105260"/>
                    <a:pt x="1556813" y="105127"/>
                  </a:cubicBezTo>
                  <a:close/>
                  <a:moveTo>
                    <a:pt x="1550707" y="2155312"/>
                  </a:moveTo>
                  <a:cubicBezTo>
                    <a:pt x="1550707" y="2157856"/>
                    <a:pt x="1550198" y="2160019"/>
                    <a:pt x="1549562" y="2160019"/>
                  </a:cubicBezTo>
                  <a:cubicBezTo>
                    <a:pt x="1547584" y="2158811"/>
                    <a:pt x="1545873" y="2157208"/>
                    <a:pt x="1544537" y="2155312"/>
                  </a:cubicBezTo>
                  <a:cubicBezTo>
                    <a:pt x="1541420" y="2151432"/>
                    <a:pt x="1541611" y="2150605"/>
                    <a:pt x="1545746" y="2150605"/>
                  </a:cubicBezTo>
                  <a:cubicBezTo>
                    <a:pt x="1548175" y="2150691"/>
                    <a:pt x="1550166" y="2152571"/>
                    <a:pt x="1550389" y="2154994"/>
                  </a:cubicBezTo>
                  <a:close/>
                  <a:moveTo>
                    <a:pt x="1543138" y="165235"/>
                  </a:moveTo>
                  <a:cubicBezTo>
                    <a:pt x="1548735" y="165235"/>
                    <a:pt x="1548799" y="171596"/>
                    <a:pt x="1543138" y="178656"/>
                  </a:cubicBezTo>
                  <a:cubicBezTo>
                    <a:pt x="1538749" y="184508"/>
                    <a:pt x="1533342" y="185780"/>
                    <a:pt x="1530734" y="181519"/>
                  </a:cubicBezTo>
                  <a:cubicBezTo>
                    <a:pt x="1528126" y="177257"/>
                    <a:pt x="1537604" y="164917"/>
                    <a:pt x="1542820" y="164917"/>
                  </a:cubicBezTo>
                  <a:close/>
                  <a:moveTo>
                    <a:pt x="1500266" y="2175603"/>
                  </a:moveTo>
                  <a:cubicBezTo>
                    <a:pt x="1499293" y="2178128"/>
                    <a:pt x="1497309" y="2180132"/>
                    <a:pt x="1494796" y="2181137"/>
                  </a:cubicBezTo>
                  <a:cubicBezTo>
                    <a:pt x="1492506" y="2181900"/>
                    <a:pt x="1491362" y="2180755"/>
                    <a:pt x="1492125" y="2178402"/>
                  </a:cubicBezTo>
                  <a:cubicBezTo>
                    <a:pt x="1493098" y="2175895"/>
                    <a:pt x="1495051" y="2173898"/>
                    <a:pt x="1497531" y="2172868"/>
                  </a:cubicBezTo>
                  <a:cubicBezTo>
                    <a:pt x="1499885" y="2172104"/>
                    <a:pt x="1501030" y="2173249"/>
                    <a:pt x="1500266" y="2175603"/>
                  </a:cubicBezTo>
                  <a:close/>
                  <a:moveTo>
                    <a:pt x="1507263" y="5903872"/>
                  </a:moveTo>
                  <a:cubicBezTo>
                    <a:pt x="1509553" y="5903872"/>
                    <a:pt x="1510062" y="5906862"/>
                    <a:pt x="1508726" y="5912459"/>
                  </a:cubicBezTo>
                  <a:cubicBezTo>
                    <a:pt x="1506182" y="5922890"/>
                    <a:pt x="1502366" y="5927597"/>
                    <a:pt x="1499630" y="5923272"/>
                  </a:cubicBezTo>
                  <a:cubicBezTo>
                    <a:pt x="1496895" y="5918947"/>
                    <a:pt x="1502938" y="5903872"/>
                    <a:pt x="1507263" y="5903872"/>
                  </a:cubicBezTo>
                  <a:close/>
                  <a:moveTo>
                    <a:pt x="1495114" y="334176"/>
                  </a:moveTo>
                  <a:cubicBezTo>
                    <a:pt x="1492443" y="335066"/>
                    <a:pt x="1491362" y="333540"/>
                    <a:pt x="1491998" y="329978"/>
                  </a:cubicBezTo>
                  <a:cubicBezTo>
                    <a:pt x="1492557" y="326931"/>
                    <a:pt x="1494510" y="324317"/>
                    <a:pt x="1497277" y="322917"/>
                  </a:cubicBezTo>
                  <a:cubicBezTo>
                    <a:pt x="1499949" y="322027"/>
                    <a:pt x="1501030" y="323553"/>
                    <a:pt x="1500330" y="327115"/>
                  </a:cubicBezTo>
                  <a:cubicBezTo>
                    <a:pt x="1499796" y="330156"/>
                    <a:pt x="1497862" y="332770"/>
                    <a:pt x="1495114" y="334176"/>
                  </a:cubicBezTo>
                  <a:close/>
                  <a:moveTo>
                    <a:pt x="1506246" y="6336210"/>
                  </a:moveTo>
                  <a:cubicBezTo>
                    <a:pt x="1507155" y="6338233"/>
                    <a:pt x="1507155" y="6340548"/>
                    <a:pt x="1506246" y="6342571"/>
                  </a:cubicBezTo>
                  <a:cubicBezTo>
                    <a:pt x="1504337" y="6347532"/>
                    <a:pt x="1488690" y="6349504"/>
                    <a:pt x="1488690" y="6344797"/>
                  </a:cubicBezTo>
                  <a:cubicBezTo>
                    <a:pt x="1488436" y="6341616"/>
                    <a:pt x="1504083" y="6334047"/>
                    <a:pt x="1506246" y="6336210"/>
                  </a:cubicBezTo>
                  <a:close/>
                  <a:moveTo>
                    <a:pt x="1502874" y="6250976"/>
                  </a:moveTo>
                  <a:cubicBezTo>
                    <a:pt x="1498931" y="6246969"/>
                    <a:pt x="1500839" y="6240672"/>
                    <a:pt x="1505482" y="6242516"/>
                  </a:cubicBezTo>
                  <a:cubicBezTo>
                    <a:pt x="1508116" y="6243579"/>
                    <a:pt x="1509916" y="6246046"/>
                    <a:pt x="1510126" y="6248877"/>
                  </a:cubicBezTo>
                  <a:cubicBezTo>
                    <a:pt x="1510444" y="6253330"/>
                    <a:pt x="1506373" y="6254538"/>
                    <a:pt x="1502874" y="6250976"/>
                  </a:cubicBezTo>
                  <a:close/>
                  <a:moveTo>
                    <a:pt x="1502238" y="6161545"/>
                  </a:moveTo>
                  <a:cubicBezTo>
                    <a:pt x="1500394" y="6158555"/>
                    <a:pt x="1511016" y="6148378"/>
                    <a:pt x="1517122" y="6147297"/>
                  </a:cubicBezTo>
                  <a:cubicBezTo>
                    <a:pt x="1518216" y="6147156"/>
                    <a:pt x="1519260" y="6146769"/>
                    <a:pt x="1520176" y="6146152"/>
                  </a:cubicBezTo>
                  <a:cubicBezTo>
                    <a:pt x="1523458" y="6145140"/>
                    <a:pt x="1526854" y="6144543"/>
                    <a:pt x="1530289" y="6144371"/>
                  </a:cubicBezTo>
                  <a:cubicBezTo>
                    <a:pt x="1539003" y="6143353"/>
                    <a:pt x="1539194" y="6143544"/>
                    <a:pt x="1533533" y="6147869"/>
                  </a:cubicBezTo>
                  <a:cubicBezTo>
                    <a:pt x="1530365" y="6150299"/>
                    <a:pt x="1526613" y="6151857"/>
                    <a:pt x="1522656" y="6152385"/>
                  </a:cubicBezTo>
                  <a:cubicBezTo>
                    <a:pt x="1518954" y="6153110"/>
                    <a:pt x="1515761" y="6155438"/>
                    <a:pt x="1513942" y="6158746"/>
                  </a:cubicBezTo>
                  <a:cubicBezTo>
                    <a:pt x="1509680" y="6165679"/>
                    <a:pt x="1505355" y="6166760"/>
                    <a:pt x="1502238" y="6161545"/>
                  </a:cubicBezTo>
                  <a:close/>
                  <a:moveTo>
                    <a:pt x="1532579" y="6220826"/>
                  </a:moveTo>
                  <a:cubicBezTo>
                    <a:pt x="1527109" y="6222671"/>
                    <a:pt x="1527808" y="6216883"/>
                    <a:pt x="1533724" y="6211858"/>
                  </a:cubicBezTo>
                  <a:cubicBezTo>
                    <a:pt x="1538049" y="6208232"/>
                    <a:pt x="1538558" y="6208487"/>
                    <a:pt x="1537604" y="6213575"/>
                  </a:cubicBezTo>
                  <a:cubicBezTo>
                    <a:pt x="1537146" y="6216641"/>
                    <a:pt x="1535289" y="6219319"/>
                    <a:pt x="1532579" y="6220826"/>
                  </a:cubicBezTo>
                  <a:close/>
                  <a:moveTo>
                    <a:pt x="1530861" y="6269931"/>
                  </a:moveTo>
                  <a:cubicBezTo>
                    <a:pt x="1527745" y="6266814"/>
                    <a:pt x="1528254" y="6256256"/>
                    <a:pt x="1531498" y="6256256"/>
                  </a:cubicBezTo>
                  <a:cubicBezTo>
                    <a:pt x="1533024" y="6256256"/>
                    <a:pt x="1535123" y="6258609"/>
                    <a:pt x="1536268" y="6261472"/>
                  </a:cubicBezTo>
                  <a:cubicBezTo>
                    <a:pt x="1538367" y="6267132"/>
                    <a:pt x="1534296" y="6273430"/>
                    <a:pt x="1530861" y="6270058"/>
                  </a:cubicBezTo>
                  <a:close/>
                  <a:moveTo>
                    <a:pt x="1526982" y="83119"/>
                  </a:moveTo>
                  <a:cubicBezTo>
                    <a:pt x="1529653" y="83119"/>
                    <a:pt x="1531816" y="84518"/>
                    <a:pt x="1531816" y="86299"/>
                  </a:cubicBezTo>
                  <a:cubicBezTo>
                    <a:pt x="1531886" y="87946"/>
                    <a:pt x="1530607" y="89346"/>
                    <a:pt x="1528960" y="89416"/>
                  </a:cubicBezTo>
                  <a:cubicBezTo>
                    <a:pt x="1528934" y="89416"/>
                    <a:pt x="1528915" y="89416"/>
                    <a:pt x="1528890" y="89416"/>
                  </a:cubicBezTo>
                  <a:cubicBezTo>
                    <a:pt x="1526892" y="89149"/>
                    <a:pt x="1525118" y="88010"/>
                    <a:pt x="1524056" y="86299"/>
                  </a:cubicBezTo>
                  <a:cubicBezTo>
                    <a:pt x="1523165" y="84518"/>
                    <a:pt x="1524310" y="83119"/>
                    <a:pt x="1526982" y="83119"/>
                  </a:cubicBezTo>
                  <a:close/>
                  <a:moveTo>
                    <a:pt x="1524628" y="93677"/>
                  </a:moveTo>
                  <a:cubicBezTo>
                    <a:pt x="1525646" y="94695"/>
                    <a:pt x="1524628" y="97748"/>
                    <a:pt x="1522593" y="100356"/>
                  </a:cubicBezTo>
                  <a:cubicBezTo>
                    <a:pt x="1517568" y="106717"/>
                    <a:pt x="1513242" y="106717"/>
                    <a:pt x="1513242" y="100356"/>
                  </a:cubicBezTo>
                  <a:cubicBezTo>
                    <a:pt x="1513242" y="95267"/>
                    <a:pt x="1521448" y="90433"/>
                    <a:pt x="1524628" y="93805"/>
                  </a:cubicBezTo>
                  <a:close/>
                  <a:moveTo>
                    <a:pt x="1511907" y="2481490"/>
                  </a:moveTo>
                  <a:lnTo>
                    <a:pt x="1511907" y="2481490"/>
                  </a:lnTo>
                  <a:cubicBezTo>
                    <a:pt x="1513039" y="2483232"/>
                    <a:pt x="1513255" y="2485414"/>
                    <a:pt x="1512479" y="2487341"/>
                  </a:cubicBezTo>
                  <a:cubicBezTo>
                    <a:pt x="1511461" y="2490585"/>
                    <a:pt x="1510698" y="2490522"/>
                    <a:pt x="1508790" y="2487341"/>
                  </a:cubicBezTo>
                  <a:cubicBezTo>
                    <a:pt x="1506246" y="2483143"/>
                    <a:pt x="1508853" y="2478309"/>
                    <a:pt x="1511970" y="2481490"/>
                  </a:cubicBezTo>
                  <a:close/>
                  <a:moveTo>
                    <a:pt x="1508536" y="2162818"/>
                  </a:moveTo>
                  <a:cubicBezTo>
                    <a:pt x="1510698" y="2166443"/>
                    <a:pt x="1510634" y="2166443"/>
                    <a:pt x="1502175" y="2162818"/>
                  </a:cubicBezTo>
                  <a:cubicBezTo>
                    <a:pt x="1497150" y="2160655"/>
                    <a:pt x="1496959" y="2160083"/>
                    <a:pt x="1501221" y="2159892"/>
                  </a:cubicBezTo>
                  <a:cubicBezTo>
                    <a:pt x="1504007" y="2159644"/>
                    <a:pt x="1506742" y="2160731"/>
                    <a:pt x="1508599" y="2162818"/>
                  </a:cubicBezTo>
                  <a:close/>
                  <a:moveTo>
                    <a:pt x="1495814" y="85154"/>
                  </a:moveTo>
                  <a:cubicBezTo>
                    <a:pt x="1496895" y="88016"/>
                    <a:pt x="1497023" y="91069"/>
                    <a:pt x="1495814" y="91960"/>
                  </a:cubicBezTo>
                  <a:cubicBezTo>
                    <a:pt x="1494606" y="92850"/>
                    <a:pt x="1494160" y="91960"/>
                    <a:pt x="1494160" y="89924"/>
                  </a:cubicBezTo>
                  <a:cubicBezTo>
                    <a:pt x="1493861" y="87654"/>
                    <a:pt x="1491794" y="86038"/>
                    <a:pt x="1489517" y="86299"/>
                  </a:cubicBezTo>
                  <a:cubicBezTo>
                    <a:pt x="1486973" y="86299"/>
                    <a:pt x="1484874" y="84900"/>
                    <a:pt x="1484874" y="83119"/>
                  </a:cubicBezTo>
                  <a:cubicBezTo>
                    <a:pt x="1485319" y="77966"/>
                    <a:pt x="1493842" y="79556"/>
                    <a:pt x="1495941" y="85154"/>
                  </a:cubicBezTo>
                  <a:close/>
                  <a:moveTo>
                    <a:pt x="1498676" y="268215"/>
                  </a:moveTo>
                  <a:cubicBezTo>
                    <a:pt x="1504337" y="274576"/>
                    <a:pt x="1505546" y="279665"/>
                    <a:pt x="1500712" y="276611"/>
                  </a:cubicBezTo>
                  <a:cubicBezTo>
                    <a:pt x="1498994" y="275594"/>
                    <a:pt x="1497595" y="276166"/>
                    <a:pt x="1497595" y="278011"/>
                  </a:cubicBezTo>
                  <a:cubicBezTo>
                    <a:pt x="1497563" y="279881"/>
                    <a:pt x="1496030" y="281382"/>
                    <a:pt x="1494160" y="281382"/>
                  </a:cubicBezTo>
                  <a:cubicBezTo>
                    <a:pt x="1492252" y="281382"/>
                    <a:pt x="1491489" y="279347"/>
                    <a:pt x="1492443" y="276929"/>
                  </a:cubicBezTo>
                  <a:cubicBezTo>
                    <a:pt x="1493397" y="274512"/>
                    <a:pt x="1491616" y="271905"/>
                    <a:pt x="1488117" y="270950"/>
                  </a:cubicBezTo>
                  <a:cubicBezTo>
                    <a:pt x="1484619" y="269996"/>
                    <a:pt x="1482075" y="267834"/>
                    <a:pt x="1482075" y="265925"/>
                  </a:cubicBezTo>
                  <a:cubicBezTo>
                    <a:pt x="1482202" y="260392"/>
                    <a:pt x="1493206" y="261918"/>
                    <a:pt x="1498804" y="268215"/>
                  </a:cubicBezTo>
                  <a:close/>
                  <a:moveTo>
                    <a:pt x="1477686" y="278202"/>
                  </a:moveTo>
                  <a:cubicBezTo>
                    <a:pt x="1480421" y="278202"/>
                    <a:pt x="1482075" y="279919"/>
                    <a:pt x="1481375" y="281954"/>
                  </a:cubicBezTo>
                  <a:cubicBezTo>
                    <a:pt x="1479467" y="287806"/>
                    <a:pt x="1472788" y="288760"/>
                    <a:pt x="1472788" y="283163"/>
                  </a:cubicBezTo>
                  <a:cubicBezTo>
                    <a:pt x="1472820" y="280422"/>
                    <a:pt x="1475072" y="278233"/>
                    <a:pt x="1477813" y="278265"/>
                  </a:cubicBezTo>
                  <a:cubicBezTo>
                    <a:pt x="1477813" y="278265"/>
                    <a:pt x="1477813" y="278265"/>
                    <a:pt x="1477813" y="278265"/>
                  </a:cubicBezTo>
                  <a:close/>
                  <a:moveTo>
                    <a:pt x="1482075" y="314585"/>
                  </a:moveTo>
                  <a:cubicBezTo>
                    <a:pt x="1482075" y="319737"/>
                    <a:pt x="1477241" y="320628"/>
                    <a:pt x="1474378" y="315984"/>
                  </a:cubicBezTo>
                  <a:cubicBezTo>
                    <a:pt x="1471516" y="311341"/>
                    <a:pt x="1475523" y="305934"/>
                    <a:pt x="1479213" y="308224"/>
                  </a:cubicBezTo>
                  <a:cubicBezTo>
                    <a:pt x="1481108" y="309795"/>
                    <a:pt x="1482202" y="312123"/>
                    <a:pt x="1482202" y="314585"/>
                  </a:cubicBezTo>
                  <a:close/>
                  <a:moveTo>
                    <a:pt x="1474760" y="6243661"/>
                  </a:moveTo>
                  <a:cubicBezTo>
                    <a:pt x="1479022" y="6243661"/>
                    <a:pt x="1479149" y="6244424"/>
                    <a:pt x="1475587" y="6249132"/>
                  </a:cubicBezTo>
                  <a:cubicBezTo>
                    <a:pt x="1473361" y="6252185"/>
                    <a:pt x="1471071" y="6255492"/>
                    <a:pt x="1470626" y="6256001"/>
                  </a:cubicBezTo>
                  <a:cubicBezTo>
                    <a:pt x="1470180" y="6256510"/>
                    <a:pt x="1469671" y="6254220"/>
                    <a:pt x="1469671" y="6250467"/>
                  </a:cubicBezTo>
                  <a:cubicBezTo>
                    <a:pt x="1469671" y="6246715"/>
                    <a:pt x="1471771" y="6243661"/>
                    <a:pt x="1474887" y="6243661"/>
                  </a:cubicBezTo>
                  <a:close/>
                  <a:moveTo>
                    <a:pt x="1477432" y="6268023"/>
                  </a:moveTo>
                  <a:cubicBezTo>
                    <a:pt x="1481693" y="6268850"/>
                    <a:pt x="1485192" y="6270058"/>
                    <a:pt x="1485192" y="6270758"/>
                  </a:cubicBezTo>
                  <a:cubicBezTo>
                    <a:pt x="1485192" y="6271458"/>
                    <a:pt x="1481693" y="6271966"/>
                    <a:pt x="1477432" y="6271966"/>
                  </a:cubicBezTo>
                  <a:cubicBezTo>
                    <a:pt x="1473170" y="6271966"/>
                    <a:pt x="1469671" y="6270758"/>
                    <a:pt x="1469671" y="6269231"/>
                  </a:cubicBezTo>
                  <a:cubicBezTo>
                    <a:pt x="1469671" y="6267705"/>
                    <a:pt x="1473297" y="6267196"/>
                    <a:pt x="1477559" y="6268023"/>
                  </a:cubicBezTo>
                  <a:close/>
                  <a:moveTo>
                    <a:pt x="1485192" y="6333284"/>
                  </a:moveTo>
                  <a:cubicBezTo>
                    <a:pt x="1485192" y="6338245"/>
                    <a:pt x="1481566" y="6339645"/>
                    <a:pt x="1477941" y="6335955"/>
                  </a:cubicBezTo>
                  <a:cubicBezTo>
                    <a:pt x="1474315" y="6332266"/>
                    <a:pt x="1475714" y="6328577"/>
                    <a:pt x="1480548" y="6328577"/>
                  </a:cubicBezTo>
                  <a:cubicBezTo>
                    <a:pt x="1483150" y="6328545"/>
                    <a:pt x="1485281" y="6330619"/>
                    <a:pt x="1485319" y="6333220"/>
                  </a:cubicBezTo>
                  <a:cubicBezTo>
                    <a:pt x="1485319" y="6333239"/>
                    <a:pt x="1485319" y="6333265"/>
                    <a:pt x="1485319" y="6333284"/>
                  </a:cubicBezTo>
                  <a:close/>
                  <a:moveTo>
                    <a:pt x="1472788" y="6347468"/>
                  </a:moveTo>
                  <a:cubicBezTo>
                    <a:pt x="1472788" y="6349186"/>
                    <a:pt x="1470689" y="6350648"/>
                    <a:pt x="1468145" y="6350648"/>
                  </a:cubicBezTo>
                  <a:cubicBezTo>
                    <a:pt x="1465601" y="6350648"/>
                    <a:pt x="1463502" y="6349186"/>
                    <a:pt x="1463502" y="6347468"/>
                  </a:cubicBezTo>
                  <a:cubicBezTo>
                    <a:pt x="1463502" y="6345751"/>
                    <a:pt x="1465601" y="6344351"/>
                    <a:pt x="1468145" y="6344351"/>
                  </a:cubicBezTo>
                  <a:cubicBezTo>
                    <a:pt x="1470689" y="6344351"/>
                    <a:pt x="1472915" y="6345751"/>
                    <a:pt x="1472915" y="6347468"/>
                  </a:cubicBezTo>
                  <a:close/>
                  <a:moveTo>
                    <a:pt x="1466427" y="223118"/>
                  </a:moveTo>
                  <a:cubicBezTo>
                    <a:pt x="1468145" y="222100"/>
                    <a:pt x="1469481" y="223118"/>
                    <a:pt x="1469481" y="225344"/>
                  </a:cubicBezTo>
                  <a:cubicBezTo>
                    <a:pt x="1469131" y="228480"/>
                    <a:pt x="1468088" y="231501"/>
                    <a:pt x="1466427" y="234186"/>
                  </a:cubicBezTo>
                  <a:cubicBezTo>
                    <a:pt x="1463947" y="238002"/>
                    <a:pt x="1463374" y="237620"/>
                    <a:pt x="1463374" y="232023"/>
                  </a:cubicBezTo>
                  <a:cubicBezTo>
                    <a:pt x="1463215" y="228715"/>
                    <a:pt x="1464437" y="225490"/>
                    <a:pt x="1466746" y="223118"/>
                  </a:cubicBezTo>
                  <a:close/>
                  <a:moveTo>
                    <a:pt x="1460067" y="212114"/>
                  </a:moveTo>
                  <a:cubicBezTo>
                    <a:pt x="1461752" y="212076"/>
                    <a:pt x="1463145" y="213418"/>
                    <a:pt x="1463184" y="215103"/>
                  </a:cubicBezTo>
                  <a:cubicBezTo>
                    <a:pt x="1463184" y="215103"/>
                    <a:pt x="1463184" y="215103"/>
                    <a:pt x="1463184" y="215103"/>
                  </a:cubicBezTo>
                  <a:cubicBezTo>
                    <a:pt x="1462929" y="217120"/>
                    <a:pt x="1461784" y="218913"/>
                    <a:pt x="1460067" y="220001"/>
                  </a:cubicBezTo>
                  <a:cubicBezTo>
                    <a:pt x="1458413" y="221082"/>
                    <a:pt x="1457014" y="220001"/>
                    <a:pt x="1457014" y="217075"/>
                  </a:cubicBezTo>
                  <a:cubicBezTo>
                    <a:pt x="1457014" y="214149"/>
                    <a:pt x="1458858" y="212114"/>
                    <a:pt x="1460512" y="212114"/>
                  </a:cubicBezTo>
                  <a:close/>
                  <a:moveTo>
                    <a:pt x="1451798" y="241500"/>
                  </a:moveTo>
                  <a:cubicBezTo>
                    <a:pt x="1454024" y="239274"/>
                    <a:pt x="1460067" y="243218"/>
                    <a:pt x="1460067" y="246971"/>
                  </a:cubicBezTo>
                  <a:cubicBezTo>
                    <a:pt x="1460067" y="248561"/>
                    <a:pt x="1458795" y="249865"/>
                    <a:pt x="1457205" y="249896"/>
                  </a:cubicBezTo>
                  <a:cubicBezTo>
                    <a:pt x="1453960" y="249896"/>
                    <a:pt x="1450017" y="243790"/>
                    <a:pt x="1452243" y="241500"/>
                  </a:cubicBezTo>
                  <a:close/>
                  <a:moveTo>
                    <a:pt x="1450780" y="6170004"/>
                  </a:moveTo>
                  <a:cubicBezTo>
                    <a:pt x="1450780" y="6170704"/>
                    <a:pt x="1448681" y="6171276"/>
                    <a:pt x="1446137" y="6171276"/>
                  </a:cubicBezTo>
                  <a:cubicBezTo>
                    <a:pt x="1443592" y="6171276"/>
                    <a:pt x="1441494" y="6169877"/>
                    <a:pt x="1441494" y="6168223"/>
                  </a:cubicBezTo>
                  <a:cubicBezTo>
                    <a:pt x="1441494" y="6166569"/>
                    <a:pt x="1443592" y="6165997"/>
                    <a:pt x="1446137" y="6166951"/>
                  </a:cubicBezTo>
                  <a:cubicBezTo>
                    <a:pt x="1448681" y="6167905"/>
                    <a:pt x="1451225" y="6169368"/>
                    <a:pt x="1451225" y="6170004"/>
                  </a:cubicBezTo>
                  <a:close/>
                  <a:moveTo>
                    <a:pt x="1444419" y="179102"/>
                  </a:moveTo>
                  <a:cubicBezTo>
                    <a:pt x="1446137" y="180183"/>
                    <a:pt x="1447536" y="181646"/>
                    <a:pt x="1447536" y="182409"/>
                  </a:cubicBezTo>
                  <a:cubicBezTo>
                    <a:pt x="1447536" y="183173"/>
                    <a:pt x="1446137" y="183809"/>
                    <a:pt x="1444419" y="183809"/>
                  </a:cubicBezTo>
                  <a:cubicBezTo>
                    <a:pt x="1442664" y="183739"/>
                    <a:pt x="1441296" y="182263"/>
                    <a:pt x="1441366" y="180507"/>
                  </a:cubicBezTo>
                  <a:cubicBezTo>
                    <a:pt x="1441366" y="180507"/>
                    <a:pt x="1441366" y="180501"/>
                    <a:pt x="1441366" y="180501"/>
                  </a:cubicBezTo>
                  <a:cubicBezTo>
                    <a:pt x="1441939" y="178656"/>
                    <a:pt x="1443338" y="178020"/>
                    <a:pt x="1444992" y="179102"/>
                  </a:cubicBezTo>
                  <a:close/>
                  <a:moveTo>
                    <a:pt x="1436469" y="210905"/>
                  </a:moveTo>
                  <a:cubicBezTo>
                    <a:pt x="1439967" y="220001"/>
                    <a:pt x="1433988" y="221210"/>
                    <a:pt x="1424320" y="213322"/>
                  </a:cubicBezTo>
                  <a:lnTo>
                    <a:pt x="1415033" y="205689"/>
                  </a:lnTo>
                  <a:lnTo>
                    <a:pt x="1424765" y="205689"/>
                  </a:lnTo>
                  <a:cubicBezTo>
                    <a:pt x="1431571" y="205880"/>
                    <a:pt x="1435769" y="207725"/>
                    <a:pt x="1437041" y="211096"/>
                  </a:cubicBezTo>
                  <a:close/>
                  <a:moveTo>
                    <a:pt x="1345828" y="5665790"/>
                  </a:moveTo>
                  <a:cubicBezTo>
                    <a:pt x="1345828" y="5660956"/>
                    <a:pt x="1353779" y="5659748"/>
                    <a:pt x="1356451" y="5664137"/>
                  </a:cubicBezTo>
                  <a:cubicBezTo>
                    <a:pt x="1357405" y="5665663"/>
                    <a:pt x="1355369" y="5667699"/>
                    <a:pt x="1351998" y="5668589"/>
                  </a:cubicBezTo>
                  <a:cubicBezTo>
                    <a:pt x="1348627" y="5669480"/>
                    <a:pt x="1345828" y="5668843"/>
                    <a:pt x="1345828" y="5665790"/>
                  </a:cubicBezTo>
                  <a:close/>
                  <a:moveTo>
                    <a:pt x="1347673" y="5709616"/>
                  </a:moveTo>
                  <a:cubicBezTo>
                    <a:pt x="1345561" y="5710672"/>
                    <a:pt x="1343017" y="5710290"/>
                    <a:pt x="1341312" y="5708662"/>
                  </a:cubicBezTo>
                  <a:cubicBezTo>
                    <a:pt x="1338832" y="5704527"/>
                    <a:pt x="1345956" y="5701029"/>
                    <a:pt x="1349518" y="5704654"/>
                  </a:cubicBezTo>
                  <a:cubicBezTo>
                    <a:pt x="1351426" y="5706881"/>
                    <a:pt x="1350790" y="5708534"/>
                    <a:pt x="1347673" y="5709807"/>
                  </a:cubicBezTo>
                  <a:close/>
                  <a:moveTo>
                    <a:pt x="1353588" y="202509"/>
                  </a:moveTo>
                  <a:cubicBezTo>
                    <a:pt x="1356451" y="197866"/>
                    <a:pt x="1361348" y="198693"/>
                    <a:pt x="1361348" y="203908"/>
                  </a:cubicBezTo>
                  <a:cubicBezTo>
                    <a:pt x="1361355" y="206345"/>
                    <a:pt x="1360312" y="208660"/>
                    <a:pt x="1358486" y="210269"/>
                  </a:cubicBezTo>
                  <a:cubicBezTo>
                    <a:pt x="1354733" y="212750"/>
                    <a:pt x="1351044" y="206834"/>
                    <a:pt x="1353588" y="202700"/>
                  </a:cubicBezTo>
                  <a:close/>
                  <a:moveTo>
                    <a:pt x="1361539" y="2650812"/>
                  </a:moveTo>
                  <a:cubicBezTo>
                    <a:pt x="1363320" y="2650812"/>
                    <a:pt x="1363956" y="2652211"/>
                    <a:pt x="1362875" y="2653929"/>
                  </a:cubicBezTo>
                  <a:cubicBezTo>
                    <a:pt x="1361794" y="2655646"/>
                    <a:pt x="1360331" y="2657109"/>
                    <a:pt x="1359631" y="2657109"/>
                  </a:cubicBezTo>
                  <a:cubicBezTo>
                    <a:pt x="1358931" y="2657109"/>
                    <a:pt x="1358232" y="2655710"/>
                    <a:pt x="1358232" y="2653929"/>
                  </a:cubicBezTo>
                  <a:cubicBezTo>
                    <a:pt x="1358302" y="2652160"/>
                    <a:pt x="1359771" y="2650774"/>
                    <a:pt x="1361539" y="2650812"/>
                  </a:cubicBezTo>
                  <a:close/>
                  <a:moveTo>
                    <a:pt x="1361539" y="5465174"/>
                  </a:moveTo>
                  <a:cubicBezTo>
                    <a:pt x="1363257" y="5466255"/>
                    <a:pt x="1364656" y="5467781"/>
                    <a:pt x="1364656" y="5468481"/>
                  </a:cubicBezTo>
                  <a:cubicBezTo>
                    <a:pt x="1364656" y="5469181"/>
                    <a:pt x="1363257" y="5469881"/>
                    <a:pt x="1361539" y="5469881"/>
                  </a:cubicBezTo>
                  <a:cubicBezTo>
                    <a:pt x="1359784" y="5469849"/>
                    <a:pt x="1358384" y="5468398"/>
                    <a:pt x="1358423" y="5466637"/>
                  </a:cubicBezTo>
                  <a:cubicBezTo>
                    <a:pt x="1358423" y="5466618"/>
                    <a:pt x="1358423" y="5466592"/>
                    <a:pt x="1358423" y="5466573"/>
                  </a:cubicBezTo>
                  <a:cubicBezTo>
                    <a:pt x="1358232" y="5464474"/>
                    <a:pt x="1359631" y="5463838"/>
                    <a:pt x="1361348" y="5464919"/>
                  </a:cubicBezTo>
                  <a:close/>
                  <a:moveTo>
                    <a:pt x="1366183" y="6237619"/>
                  </a:moveTo>
                  <a:cubicBezTo>
                    <a:pt x="1368727" y="6237619"/>
                    <a:pt x="1370826" y="6239018"/>
                    <a:pt x="1370826" y="6240736"/>
                  </a:cubicBezTo>
                  <a:cubicBezTo>
                    <a:pt x="1370826" y="6242453"/>
                    <a:pt x="1368727" y="6243916"/>
                    <a:pt x="1366183" y="6243916"/>
                  </a:cubicBezTo>
                  <a:cubicBezTo>
                    <a:pt x="1363638" y="6243916"/>
                    <a:pt x="1361539" y="6242516"/>
                    <a:pt x="1361539" y="6240736"/>
                  </a:cubicBezTo>
                  <a:cubicBezTo>
                    <a:pt x="1361539" y="6238954"/>
                    <a:pt x="1363448" y="6237364"/>
                    <a:pt x="1365992" y="6237364"/>
                  </a:cubicBezTo>
                  <a:close/>
                  <a:moveTo>
                    <a:pt x="1370826" y="6270631"/>
                  </a:moveTo>
                  <a:cubicBezTo>
                    <a:pt x="1372543" y="6271712"/>
                    <a:pt x="1373943" y="6273239"/>
                    <a:pt x="1373943" y="6273938"/>
                  </a:cubicBezTo>
                  <a:cubicBezTo>
                    <a:pt x="1373943" y="6274638"/>
                    <a:pt x="1372543" y="6275338"/>
                    <a:pt x="1370826" y="6275338"/>
                  </a:cubicBezTo>
                  <a:cubicBezTo>
                    <a:pt x="1369070" y="6275306"/>
                    <a:pt x="1367671" y="6273856"/>
                    <a:pt x="1367709" y="6272094"/>
                  </a:cubicBezTo>
                  <a:cubicBezTo>
                    <a:pt x="1367709" y="6272075"/>
                    <a:pt x="1367709" y="6272049"/>
                    <a:pt x="1367709" y="6272030"/>
                  </a:cubicBezTo>
                  <a:cubicBezTo>
                    <a:pt x="1367518" y="6270058"/>
                    <a:pt x="1368918" y="6269359"/>
                    <a:pt x="1370508" y="6270376"/>
                  </a:cubicBezTo>
                  <a:close/>
                  <a:moveTo>
                    <a:pt x="1378077" y="6146915"/>
                  </a:moveTo>
                  <a:cubicBezTo>
                    <a:pt x="1380100" y="6146209"/>
                    <a:pt x="1382313" y="6147271"/>
                    <a:pt x="1383020" y="6149294"/>
                  </a:cubicBezTo>
                  <a:cubicBezTo>
                    <a:pt x="1383198" y="6149796"/>
                    <a:pt x="1383268" y="6150331"/>
                    <a:pt x="1383229" y="6150859"/>
                  </a:cubicBezTo>
                  <a:cubicBezTo>
                    <a:pt x="1383229" y="6153784"/>
                    <a:pt x="1380558" y="6155820"/>
                    <a:pt x="1376869" y="6155820"/>
                  </a:cubicBezTo>
                  <a:cubicBezTo>
                    <a:pt x="1369045" y="6155565"/>
                    <a:pt x="1370126" y="6148187"/>
                    <a:pt x="1377886" y="6146660"/>
                  </a:cubicBezTo>
                  <a:close/>
                  <a:moveTo>
                    <a:pt x="1376869" y="367697"/>
                  </a:moveTo>
                  <a:cubicBezTo>
                    <a:pt x="1376869" y="363117"/>
                    <a:pt x="1378204" y="360509"/>
                    <a:pt x="1379922" y="361336"/>
                  </a:cubicBezTo>
                  <a:cubicBezTo>
                    <a:pt x="1382053" y="363442"/>
                    <a:pt x="1383185" y="366361"/>
                    <a:pt x="1383039" y="369351"/>
                  </a:cubicBezTo>
                  <a:cubicBezTo>
                    <a:pt x="1383039" y="372722"/>
                    <a:pt x="1381639" y="375711"/>
                    <a:pt x="1379922" y="375711"/>
                  </a:cubicBezTo>
                  <a:cubicBezTo>
                    <a:pt x="1378204" y="375711"/>
                    <a:pt x="1376869" y="372086"/>
                    <a:pt x="1376869" y="367697"/>
                  </a:cubicBezTo>
                  <a:close/>
                  <a:moveTo>
                    <a:pt x="1381321" y="3147647"/>
                  </a:moveTo>
                  <a:cubicBezTo>
                    <a:pt x="1380558" y="3147647"/>
                    <a:pt x="1379922" y="3146248"/>
                    <a:pt x="1379922" y="3144530"/>
                  </a:cubicBezTo>
                  <a:cubicBezTo>
                    <a:pt x="1379992" y="3142756"/>
                    <a:pt x="1381448" y="3141350"/>
                    <a:pt x="1383229" y="3141350"/>
                  </a:cubicBezTo>
                  <a:cubicBezTo>
                    <a:pt x="1385010" y="3141350"/>
                    <a:pt x="1385646" y="3142813"/>
                    <a:pt x="1384565" y="3144530"/>
                  </a:cubicBezTo>
                  <a:cubicBezTo>
                    <a:pt x="1383484" y="3146248"/>
                    <a:pt x="1382084" y="3147647"/>
                    <a:pt x="1381321" y="3147647"/>
                  </a:cubicBezTo>
                  <a:close/>
                  <a:moveTo>
                    <a:pt x="1379922" y="341109"/>
                  </a:moveTo>
                  <a:cubicBezTo>
                    <a:pt x="1374833" y="341109"/>
                    <a:pt x="1370635" y="339710"/>
                    <a:pt x="1370635" y="337992"/>
                  </a:cubicBezTo>
                  <a:cubicBezTo>
                    <a:pt x="1370635" y="336275"/>
                    <a:pt x="1372734" y="334876"/>
                    <a:pt x="1375278" y="334876"/>
                  </a:cubicBezTo>
                  <a:cubicBezTo>
                    <a:pt x="1377823" y="334876"/>
                    <a:pt x="1379922" y="333413"/>
                    <a:pt x="1379922" y="331695"/>
                  </a:cubicBezTo>
                  <a:cubicBezTo>
                    <a:pt x="1379922" y="329978"/>
                    <a:pt x="1382021" y="328515"/>
                    <a:pt x="1384565" y="328515"/>
                  </a:cubicBezTo>
                  <a:cubicBezTo>
                    <a:pt x="1387109" y="328515"/>
                    <a:pt x="1389208" y="331377"/>
                    <a:pt x="1389208" y="334876"/>
                  </a:cubicBezTo>
                  <a:cubicBezTo>
                    <a:pt x="1389208" y="339773"/>
                    <a:pt x="1387173" y="341109"/>
                    <a:pt x="1379922" y="341109"/>
                  </a:cubicBezTo>
                  <a:close/>
                  <a:moveTo>
                    <a:pt x="1373561" y="161801"/>
                  </a:moveTo>
                  <a:cubicBezTo>
                    <a:pt x="1371837" y="161801"/>
                    <a:pt x="1370444" y="160408"/>
                    <a:pt x="1370444" y="158684"/>
                  </a:cubicBezTo>
                  <a:cubicBezTo>
                    <a:pt x="1370444" y="158665"/>
                    <a:pt x="1370444" y="158639"/>
                    <a:pt x="1370444" y="158620"/>
                  </a:cubicBezTo>
                  <a:cubicBezTo>
                    <a:pt x="1370444" y="156896"/>
                    <a:pt x="1371837" y="155503"/>
                    <a:pt x="1373561" y="155503"/>
                  </a:cubicBezTo>
                  <a:cubicBezTo>
                    <a:pt x="1375285" y="155503"/>
                    <a:pt x="1376678" y="156896"/>
                    <a:pt x="1376678" y="158620"/>
                  </a:cubicBezTo>
                  <a:cubicBezTo>
                    <a:pt x="1376716" y="160293"/>
                    <a:pt x="1375425" y="161699"/>
                    <a:pt x="1373752" y="161801"/>
                  </a:cubicBezTo>
                  <a:close/>
                  <a:moveTo>
                    <a:pt x="1381130" y="252822"/>
                  </a:moveTo>
                  <a:cubicBezTo>
                    <a:pt x="1385837" y="252822"/>
                    <a:pt x="1389972" y="260519"/>
                    <a:pt x="1386982" y="263572"/>
                  </a:cubicBezTo>
                  <a:cubicBezTo>
                    <a:pt x="1382784" y="267834"/>
                    <a:pt x="1376869" y="264017"/>
                    <a:pt x="1376869" y="257211"/>
                  </a:cubicBezTo>
                  <a:cubicBezTo>
                    <a:pt x="1376799" y="254858"/>
                    <a:pt x="1378650" y="252892"/>
                    <a:pt x="1381003" y="252822"/>
                  </a:cubicBezTo>
                  <a:cubicBezTo>
                    <a:pt x="1381041" y="252822"/>
                    <a:pt x="1381086" y="252822"/>
                    <a:pt x="1381130" y="252822"/>
                  </a:cubicBezTo>
                  <a:close/>
                  <a:moveTo>
                    <a:pt x="1392643" y="5673042"/>
                  </a:moveTo>
                  <a:cubicBezTo>
                    <a:pt x="1394850" y="5675249"/>
                    <a:pt x="1394850" y="5677030"/>
                    <a:pt x="1392643" y="5678385"/>
                  </a:cubicBezTo>
                  <a:cubicBezTo>
                    <a:pt x="1390780" y="5679434"/>
                    <a:pt x="1388420" y="5678779"/>
                    <a:pt x="1387364" y="5676922"/>
                  </a:cubicBezTo>
                  <a:cubicBezTo>
                    <a:pt x="1384629" y="5672151"/>
                    <a:pt x="1388699" y="5669162"/>
                    <a:pt x="1392643" y="5673232"/>
                  </a:cubicBezTo>
                  <a:close/>
                  <a:moveTo>
                    <a:pt x="1397795" y="240292"/>
                  </a:moveTo>
                  <a:cubicBezTo>
                    <a:pt x="1401612" y="240292"/>
                    <a:pt x="1404729" y="241691"/>
                    <a:pt x="1404729" y="243409"/>
                  </a:cubicBezTo>
                  <a:cubicBezTo>
                    <a:pt x="1404729" y="247352"/>
                    <a:pt x="1401485" y="247352"/>
                    <a:pt x="1395442" y="243409"/>
                  </a:cubicBezTo>
                  <a:cubicBezTo>
                    <a:pt x="1391689" y="241119"/>
                    <a:pt x="1392134" y="240546"/>
                    <a:pt x="1397795" y="240483"/>
                  </a:cubicBezTo>
                  <a:close/>
                  <a:moveTo>
                    <a:pt x="1407464" y="5947697"/>
                  </a:moveTo>
                  <a:cubicBezTo>
                    <a:pt x="1417705" y="5947697"/>
                    <a:pt x="1420185" y="5952023"/>
                    <a:pt x="1412234" y="5955203"/>
                  </a:cubicBezTo>
                  <a:cubicBezTo>
                    <a:pt x="1405873" y="5957747"/>
                    <a:pt x="1405873" y="5957811"/>
                    <a:pt x="1401612" y="5952404"/>
                  </a:cubicBezTo>
                  <a:cubicBezTo>
                    <a:pt x="1398304" y="5948588"/>
                    <a:pt x="1399195" y="5947888"/>
                    <a:pt x="1407464" y="5947888"/>
                  </a:cubicBezTo>
                  <a:close/>
                  <a:moveTo>
                    <a:pt x="1404729" y="211923"/>
                  </a:moveTo>
                  <a:cubicBezTo>
                    <a:pt x="1404690" y="210263"/>
                    <a:pt x="1405994" y="208876"/>
                    <a:pt x="1407654" y="208806"/>
                  </a:cubicBezTo>
                  <a:cubicBezTo>
                    <a:pt x="1409652" y="209073"/>
                    <a:pt x="1411427" y="210212"/>
                    <a:pt x="1412489" y="211923"/>
                  </a:cubicBezTo>
                  <a:cubicBezTo>
                    <a:pt x="1413570" y="213704"/>
                    <a:pt x="1412489" y="215103"/>
                    <a:pt x="1409563" y="215103"/>
                  </a:cubicBezTo>
                  <a:cubicBezTo>
                    <a:pt x="1406637" y="215103"/>
                    <a:pt x="1404729" y="213895"/>
                    <a:pt x="1404729" y="212114"/>
                  </a:cubicBezTo>
                  <a:close/>
                  <a:moveTo>
                    <a:pt x="1428772" y="165553"/>
                  </a:moveTo>
                  <a:cubicBezTo>
                    <a:pt x="1427373" y="169942"/>
                    <a:pt x="1414015" y="172995"/>
                    <a:pt x="1414079" y="168925"/>
                  </a:cubicBezTo>
                  <a:cubicBezTo>
                    <a:pt x="1414524" y="166425"/>
                    <a:pt x="1415478" y="164046"/>
                    <a:pt x="1416878" y="161928"/>
                  </a:cubicBezTo>
                  <a:cubicBezTo>
                    <a:pt x="1420121" y="156839"/>
                    <a:pt x="1430617" y="160020"/>
                    <a:pt x="1428772" y="165744"/>
                  </a:cubicBezTo>
                  <a:close/>
                  <a:moveTo>
                    <a:pt x="1420249" y="145708"/>
                  </a:moveTo>
                  <a:cubicBezTo>
                    <a:pt x="1420249" y="143863"/>
                    <a:pt x="1421648" y="143227"/>
                    <a:pt x="1423302" y="144309"/>
                  </a:cubicBezTo>
                  <a:cubicBezTo>
                    <a:pt x="1424956" y="145390"/>
                    <a:pt x="1426419" y="146853"/>
                    <a:pt x="1426419" y="147616"/>
                  </a:cubicBezTo>
                  <a:cubicBezTo>
                    <a:pt x="1426419" y="148379"/>
                    <a:pt x="1425019" y="149015"/>
                    <a:pt x="1423302" y="149015"/>
                  </a:cubicBezTo>
                  <a:cubicBezTo>
                    <a:pt x="1421623" y="148946"/>
                    <a:pt x="1420281" y="147584"/>
                    <a:pt x="1420249" y="145899"/>
                  </a:cubicBezTo>
                  <a:close/>
                  <a:moveTo>
                    <a:pt x="1417068" y="301673"/>
                  </a:moveTo>
                  <a:cubicBezTo>
                    <a:pt x="1421203" y="299065"/>
                    <a:pt x="1427055" y="302818"/>
                    <a:pt x="1424765" y="306570"/>
                  </a:cubicBezTo>
                  <a:cubicBezTo>
                    <a:pt x="1423766" y="308167"/>
                    <a:pt x="1422112" y="309236"/>
                    <a:pt x="1420249" y="309496"/>
                  </a:cubicBezTo>
                  <a:cubicBezTo>
                    <a:pt x="1415924" y="309687"/>
                    <a:pt x="1413634" y="304026"/>
                    <a:pt x="1417068" y="301864"/>
                  </a:cubicBezTo>
                  <a:close/>
                  <a:moveTo>
                    <a:pt x="1418150" y="5993558"/>
                  </a:moveTo>
                  <a:cubicBezTo>
                    <a:pt x="1419231" y="5990867"/>
                    <a:pt x="1419937" y="5988044"/>
                    <a:pt x="1420249" y="5985162"/>
                  </a:cubicBezTo>
                  <a:cubicBezTo>
                    <a:pt x="1420249" y="5983604"/>
                    <a:pt x="1421489" y="5982332"/>
                    <a:pt x="1423048" y="5982300"/>
                  </a:cubicBezTo>
                  <a:cubicBezTo>
                    <a:pt x="1424574" y="5982300"/>
                    <a:pt x="1425146" y="5985162"/>
                    <a:pt x="1424192" y="5988660"/>
                  </a:cubicBezTo>
                  <a:cubicBezTo>
                    <a:pt x="1423493" y="5991879"/>
                    <a:pt x="1421801" y="5994792"/>
                    <a:pt x="1419358" y="5996993"/>
                  </a:cubicBezTo>
                  <a:cubicBezTo>
                    <a:pt x="1417323" y="5998519"/>
                    <a:pt x="1416878" y="5997247"/>
                    <a:pt x="1418150" y="5993749"/>
                  </a:cubicBezTo>
                  <a:close/>
                  <a:moveTo>
                    <a:pt x="1426419" y="6010605"/>
                  </a:moveTo>
                  <a:cubicBezTo>
                    <a:pt x="1428174" y="6010573"/>
                    <a:pt x="1429624" y="6011966"/>
                    <a:pt x="1429663" y="6013722"/>
                  </a:cubicBezTo>
                  <a:cubicBezTo>
                    <a:pt x="1429694" y="6015477"/>
                    <a:pt x="1428301" y="6016927"/>
                    <a:pt x="1426546" y="6016966"/>
                  </a:cubicBezTo>
                  <a:cubicBezTo>
                    <a:pt x="1424790" y="6016997"/>
                    <a:pt x="1423340" y="6015604"/>
                    <a:pt x="1423302" y="6013849"/>
                  </a:cubicBezTo>
                  <a:cubicBezTo>
                    <a:pt x="1423302" y="6013830"/>
                    <a:pt x="1423302" y="6013804"/>
                    <a:pt x="1423302" y="6013785"/>
                  </a:cubicBezTo>
                  <a:cubicBezTo>
                    <a:pt x="1423404" y="6012125"/>
                    <a:pt x="1424758" y="6010827"/>
                    <a:pt x="1426419" y="6010796"/>
                  </a:cubicBezTo>
                  <a:close/>
                  <a:moveTo>
                    <a:pt x="1426419" y="3125448"/>
                  </a:moveTo>
                  <a:cubicBezTo>
                    <a:pt x="1426419" y="3123725"/>
                    <a:pt x="1427812" y="3122332"/>
                    <a:pt x="1429535" y="3122332"/>
                  </a:cubicBezTo>
                  <a:cubicBezTo>
                    <a:pt x="1431259" y="3122332"/>
                    <a:pt x="1432652" y="3123725"/>
                    <a:pt x="1432652" y="3125448"/>
                  </a:cubicBezTo>
                  <a:cubicBezTo>
                    <a:pt x="1432652" y="3127172"/>
                    <a:pt x="1431259" y="3128565"/>
                    <a:pt x="1429535" y="3128565"/>
                  </a:cubicBezTo>
                  <a:cubicBezTo>
                    <a:pt x="1427888" y="3128565"/>
                    <a:pt x="1426520" y="3127287"/>
                    <a:pt x="1426419" y="3125639"/>
                  </a:cubicBezTo>
                  <a:close/>
                  <a:moveTo>
                    <a:pt x="1428645" y="29498"/>
                  </a:moveTo>
                  <a:cubicBezTo>
                    <a:pt x="1429535" y="26063"/>
                    <a:pt x="1431571" y="24027"/>
                    <a:pt x="1433097" y="25045"/>
                  </a:cubicBezTo>
                  <a:cubicBezTo>
                    <a:pt x="1434624" y="26063"/>
                    <a:pt x="1434560" y="28671"/>
                    <a:pt x="1432398" y="31406"/>
                  </a:cubicBezTo>
                  <a:cubicBezTo>
                    <a:pt x="1427754" y="37512"/>
                    <a:pt x="1426737" y="37131"/>
                    <a:pt x="1428645" y="29688"/>
                  </a:cubicBezTo>
                  <a:close/>
                  <a:moveTo>
                    <a:pt x="1349645" y="24536"/>
                  </a:moveTo>
                  <a:cubicBezTo>
                    <a:pt x="1350663" y="23519"/>
                    <a:pt x="1354606" y="24536"/>
                    <a:pt x="1358295" y="26381"/>
                  </a:cubicBezTo>
                  <a:cubicBezTo>
                    <a:pt x="1367137" y="31151"/>
                    <a:pt x="1373561" y="25808"/>
                    <a:pt x="1367646" y="18557"/>
                  </a:cubicBezTo>
                  <a:cubicBezTo>
                    <a:pt x="1364402" y="14614"/>
                    <a:pt x="1364465" y="13723"/>
                    <a:pt x="1368091" y="13723"/>
                  </a:cubicBezTo>
                  <a:cubicBezTo>
                    <a:pt x="1371074" y="13997"/>
                    <a:pt x="1373879" y="15275"/>
                    <a:pt x="1376042" y="17349"/>
                  </a:cubicBezTo>
                  <a:cubicBezTo>
                    <a:pt x="1378713" y="20020"/>
                    <a:pt x="1381957" y="19957"/>
                    <a:pt x="1389081" y="16967"/>
                  </a:cubicBezTo>
                  <a:cubicBezTo>
                    <a:pt x="1396205" y="13978"/>
                    <a:pt x="1399513" y="13787"/>
                    <a:pt x="1403202" y="16967"/>
                  </a:cubicBezTo>
                  <a:cubicBezTo>
                    <a:pt x="1409181" y="22056"/>
                    <a:pt x="1409181" y="27653"/>
                    <a:pt x="1403202" y="25300"/>
                  </a:cubicBezTo>
                  <a:cubicBezTo>
                    <a:pt x="1400594" y="24282"/>
                    <a:pt x="1398495" y="24346"/>
                    <a:pt x="1398495" y="25300"/>
                  </a:cubicBezTo>
                  <a:cubicBezTo>
                    <a:pt x="1398495" y="28544"/>
                    <a:pt x="1409181" y="35540"/>
                    <a:pt x="1414333" y="35668"/>
                  </a:cubicBezTo>
                  <a:cubicBezTo>
                    <a:pt x="1418449" y="36539"/>
                    <a:pt x="1422151" y="38778"/>
                    <a:pt x="1424828" y="42028"/>
                  </a:cubicBezTo>
                  <a:cubicBezTo>
                    <a:pt x="1429981" y="47817"/>
                    <a:pt x="1429981" y="48389"/>
                    <a:pt x="1424828" y="50297"/>
                  </a:cubicBezTo>
                  <a:cubicBezTo>
                    <a:pt x="1421584" y="51569"/>
                    <a:pt x="1416814" y="49725"/>
                    <a:pt x="1412107" y="45272"/>
                  </a:cubicBezTo>
                  <a:cubicBezTo>
                    <a:pt x="1404410" y="37957"/>
                    <a:pt x="1395060" y="38466"/>
                    <a:pt x="1395060" y="46226"/>
                  </a:cubicBezTo>
                  <a:cubicBezTo>
                    <a:pt x="1395060" y="48580"/>
                    <a:pt x="1398686" y="52205"/>
                    <a:pt x="1403202" y="54304"/>
                  </a:cubicBezTo>
                  <a:cubicBezTo>
                    <a:pt x="1407718" y="56403"/>
                    <a:pt x="1410517" y="58948"/>
                    <a:pt x="1409563" y="59965"/>
                  </a:cubicBezTo>
                  <a:cubicBezTo>
                    <a:pt x="1405944" y="61696"/>
                    <a:pt x="1401994" y="62631"/>
                    <a:pt x="1397986" y="62701"/>
                  </a:cubicBezTo>
                  <a:cubicBezTo>
                    <a:pt x="1389717" y="63337"/>
                    <a:pt x="1388636" y="62701"/>
                    <a:pt x="1389972" y="57167"/>
                  </a:cubicBezTo>
                  <a:cubicBezTo>
                    <a:pt x="1390792" y="52683"/>
                    <a:pt x="1390436" y="48058"/>
                    <a:pt x="1388954" y="43746"/>
                  </a:cubicBezTo>
                  <a:cubicBezTo>
                    <a:pt x="1386791" y="38021"/>
                    <a:pt x="1383293" y="36367"/>
                    <a:pt x="1370381" y="35095"/>
                  </a:cubicBezTo>
                  <a:cubicBezTo>
                    <a:pt x="1355560" y="33759"/>
                    <a:pt x="1345638" y="28798"/>
                    <a:pt x="1349645" y="24727"/>
                  </a:cubicBezTo>
                  <a:close/>
                  <a:moveTo>
                    <a:pt x="1345065" y="97303"/>
                  </a:moveTo>
                  <a:cubicBezTo>
                    <a:pt x="1356832" y="102201"/>
                    <a:pt x="1361539" y="102582"/>
                    <a:pt x="1365865" y="98957"/>
                  </a:cubicBezTo>
                  <a:cubicBezTo>
                    <a:pt x="1373052" y="92914"/>
                    <a:pt x="1378204" y="98448"/>
                    <a:pt x="1372225" y="105317"/>
                  </a:cubicBezTo>
                  <a:cubicBezTo>
                    <a:pt x="1363384" y="115240"/>
                    <a:pt x="1339977" y="111233"/>
                    <a:pt x="1339977" y="99847"/>
                  </a:cubicBezTo>
                  <a:cubicBezTo>
                    <a:pt x="1339658" y="96540"/>
                    <a:pt x="1341249" y="95713"/>
                    <a:pt x="1345065" y="97303"/>
                  </a:cubicBezTo>
                  <a:close/>
                  <a:moveTo>
                    <a:pt x="1342139" y="5548435"/>
                  </a:moveTo>
                  <a:cubicBezTo>
                    <a:pt x="1347864" y="5548435"/>
                    <a:pt x="1354861" y="5554033"/>
                    <a:pt x="1354861" y="5558485"/>
                  </a:cubicBezTo>
                  <a:cubicBezTo>
                    <a:pt x="1354861" y="5562938"/>
                    <a:pt x="1344174" y="5561475"/>
                    <a:pt x="1340040" y="5557277"/>
                  </a:cubicBezTo>
                  <a:cubicBezTo>
                    <a:pt x="1334952" y="5551743"/>
                    <a:pt x="1335651" y="5548308"/>
                    <a:pt x="1342139" y="5548308"/>
                  </a:cubicBezTo>
                  <a:close/>
                  <a:moveTo>
                    <a:pt x="1341058" y="5964744"/>
                  </a:moveTo>
                  <a:cubicBezTo>
                    <a:pt x="1345447" y="5958892"/>
                    <a:pt x="1345638" y="5959019"/>
                    <a:pt x="1345765" y="5967288"/>
                  </a:cubicBezTo>
                  <a:cubicBezTo>
                    <a:pt x="1345765" y="5972949"/>
                    <a:pt x="1344238" y="5975939"/>
                    <a:pt x="1341185" y="5975939"/>
                  </a:cubicBezTo>
                  <a:cubicBezTo>
                    <a:pt x="1335333" y="5976193"/>
                    <a:pt x="1335333" y="5972822"/>
                    <a:pt x="1341058" y="5964744"/>
                  </a:cubicBezTo>
                  <a:close/>
                  <a:moveTo>
                    <a:pt x="1325983" y="66199"/>
                  </a:moveTo>
                  <a:cubicBezTo>
                    <a:pt x="1332916" y="63464"/>
                    <a:pt x="1333489" y="63655"/>
                    <a:pt x="1333489" y="68998"/>
                  </a:cubicBezTo>
                  <a:cubicBezTo>
                    <a:pt x="1333031" y="72051"/>
                    <a:pt x="1330181" y="74163"/>
                    <a:pt x="1327128" y="73705"/>
                  </a:cubicBezTo>
                  <a:cubicBezTo>
                    <a:pt x="1319622" y="73705"/>
                    <a:pt x="1318986" y="68871"/>
                    <a:pt x="1325983" y="66199"/>
                  </a:cubicBezTo>
                  <a:close/>
                  <a:moveTo>
                    <a:pt x="1291190" y="6227887"/>
                  </a:moveTo>
                  <a:cubicBezTo>
                    <a:pt x="1289123" y="6228110"/>
                    <a:pt x="1287259" y="6226640"/>
                    <a:pt x="1286992" y="6224579"/>
                  </a:cubicBezTo>
                  <a:cubicBezTo>
                    <a:pt x="1286992" y="6222607"/>
                    <a:pt x="1289663" y="6222035"/>
                    <a:pt x="1293352" y="6223180"/>
                  </a:cubicBezTo>
                  <a:cubicBezTo>
                    <a:pt x="1297042" y="6224325"/>
                    <a:pt x="1299713" y="6223752"/>
                    <a:pt x="1299713" y="6221017"/>
                  </a:cubicBezTo>
                  <a:cubicBezTo>
                    <a:pt x="1299713" y="6218282"/>
                    <a:pt x="1302957" y="6224134"/>
                    <a:pt x="1306710" y="6232975"/>
                  </a:cubicBezTo>
                  <a:cubicBezTo>
                    <a:pt x="1309712" y="6240373"/>
                    <a:pt x="1313420" y="6247465"/>
                    <a:pt x="1317778" y="6254157"/>
                  </a:cubicBezTo>
                  <a:cubicBezTo>
                    <a:pt x="1321467" y="6258673"/>
                    <a:pt x="1321340" y="6259372"/>
                    <a:pt x="1317014" y="6259372"/>
                  </a:cubicBezTo>
                  <a:cubicBezTo>
                    <a:pt x="1314330" y="6259442"/>
                    <a:pt x="1312091" y="6257343"/>
                    <a:pt x="1311989" y="6254666"/>
                  </a:cubicBezTo>
                  <a:cubicBezTo>
                    <a:pt x="1311989" y="6252057"/>
                    <a:pt x="1310908" y="6249959"/>
                    <a:pt x="1309636" y="6249959"/>
                  </a:cubicBezTo>
                  <a:cubicBezTo>
                    <a:pt x="1308364" y="6249959"/>
                    <a:pt x="1304547" y="6244997"/>
                    <a:pt x="1301367" y="6238954"/>
                  </a:cubicBezTo>
                  <a:cubicBezTo>
                    <a:pt x="1298187" y="6232912"/>
                    <a:pt x="1293416" y="6227887"/>
                    <a:pt x="1291126" y="6227887"/>
                  </a:cubicBezTo>
                  <a:close/>
                  <a:moveTo>
                    <a:pt x="1296278" y="6300272"/>
                  </a:moveTo>
                  <a:cubicBezTo>
                    <a:pt x="1296348" y="6301932"/>
                    <a:pt x="1295076" y="6303350"/>
                    <a:pt x="1293416" y="6303452"/>
                  </a:cubicBezTo>
                  <a:cubicBezTo>
                    <a:pt x="1291387" y="6303230"/>
                    <a:pt x="1289587" y="6302046"/>
                    <a:pt x="1288582" y="6300272"/>
                  </a:cubicBezTo>
                  <a:cubicBezTo>
                    <a:pt x="1287501" y="6298554"/>
                    <a:pt x="1288582" y="6297155"/>
                    <a:pt x="1291444" y="6297155"/>
                  </a:cubicBezTo>
                  <a:cubicBezTo>
                    <a:pt x="1294307" y="6297155"/>
                    <a:pt x="1296215" y="6298554"/>
                    <a:pt x="1296215" y="6300272"/>
                  </a:cubicBezTo>
                  <a:close/>
                  <a:moveTo>
                    <a:pt x="1301113" y="6068297"/>
                  </a:moveTo>
                  <a:cubicBezTo>
                    <a:pt x="1299649" y="6064353"/>
                    <a:pt x="1301113" y="6064925"/>
                    <a:pt x="1306964" y="6070459"/>
                  </a:cubicBezTo>
                  <a:cubicBezTo>
                    <a:pt x="1310336" y="6073194"/>
                    <a:pt x="1313052" y="6076654"/>
                    <a:pt x="1314915" y="6080573"/>
                  </a:cubicBezTo>
                  <a:cubicBezTo>
                    <a:pt x="1315042" y="6081654"/>
                    <a:pt x="1314266" y="6082634"/>
                    <a:pt x="1313185" y="6082761"/>
                  </a:cubicBezTo>
                  <a:cubicBezTo>
                    <a:pt x="1312982" y="6082786"/>
                    <a:pt x="1312765" y="6082780"/>
                    <a:pt x="1312562" y="6082735"/>
                  </a:cubicBezTo>
                  <a:cubicBezTo>
                    <a:pt x="1299268" y="6080318"/>
                    <a:pt x="1296278" y="6079173"/>
                    <a:pt x="1296278" y="6076692"/>
                  </a:cubicBezTo>
                  <a:cubicBezTo>
                    <a:pt x="1296444" y="6074950"/>
                    <a:pt x="1297964" y="6073652"/>
                    <a:pt x="1299713" y="6073767"/>
                  </a:cubicBezTo>
                  <a:cubicBezTo>
                    <a:pt x="1301621" y="6073767"/>
                    <a:pt x="1302257" y="6071413"/>
                    <a:pt x="1301049" y="6068297"/>
                  </a:cubicBezTo>
                  <a:close/>
                  <a:moveTo>
                    <a:pt x="1311608" y="137439"/>
                  </a:moveTo>
                  <a:cubicBezTo>
                    <a:pt x="1308936" y="139411"/>
                    <a:pt x="1296278" y="136103"/>
                    <a:pt x="1296278" y="133432"/>
                  </a:cubicBezTo>
                  <a:cubicBezTo>
                    <a:pt x="1296278" y="127771"/>
                    <a:pt x="1303275" y="126626"/>
                    <a:pt x="1308046" y="131460"/>
                  </a:cubicBezTo>
                  <a:cubicBezTo>
                    <a:pt x="1310717" y="134195"/>
                    <a:pt x="1312307" y="136930"/>
                    <a:pt x="1311544" y="137439"/>
                  </a:cubicBezTo>
                  <a:close/>
                  <a:moveTo>
                    <a:pt x="1314216" y="316557"/>
                  </a:moveTo>
                  <a:cubicBezTo>
                    <a:pt x="1312307" y="322409"/>
                    <a:pt x="1305629" y="323363"/>
                    <a:pt x="1305629" y="317829"/>
                  </a:cubicBezTo>
                  <a:cubicBezTo>
                    <a:pt x="1305559" y="315126"/>
                    <a:pt x="1307696" y="312874"/>
                    <a:pt x="1310399" y="312804"/>
                  </a:cubicBezTo>
                  <a:cubicBezTo>
                    <a:pt x="1310437" y="312804"/>
                    <a:pt x="1310482" y="312804"/>
                    <a:pt x="1310526" y="312804"/>
                  </a:cubicBezTo>
                  <a:cubicBezTo>
                    <a:pt x="1313262" y="312804"/>
                    <a:pt x="1314788" y="314521"/>
                    <a:pt x="1314152" y="316430"/>
                  </a:cubicBezTo>
                  <a:close/>
                  <a:moveTo>
                    <a:pt x="1293225" y="290605"/>
                  </a:moveTo>
                  <a:lnTo>
                    <a:pt x="1285465" y="284244"/>
                  </a:lnTo>
                  <a:lnTo>
                    <a:pt x="1294752" y="285135"/>
                  </a:lnTo>
                  <a:cubicBezTo>
                    <a:pt x="1300667" y="285707"/>
                    <a:pt x="1304357" y="287997"/>
                    <a:pt x="1305056" y="291496"/>
                  </a:cubicBezTo>
                  <a:cubicBezTo>
                    <a:pt x="1306328" y="298747"/>
                    <a:pt x="1302703" y="298429"/>
                    <a:pt x="1293162" y="290605"/>
                  </a:cubicBezTo>
                  <a:close/>
                  <a:moveTo>
                    <a:pt x="1302512" y="332013"/>
                  </a:moveTo>
                  <a:cubicBezTo>
                    <a:pt x="1302512" y="338883"/>
                    <a:pt x="1299204" y="339710"/>
                    <a:pt x="1293861" y="334240"/>
                  </a:cubicBezTo>
                  <a:cubicBezTo>
                    <a:pt x="1290299" y="330614"/>
                    <a:pt x="1288646" y="322281"/>
                    <a:pt x="1291381" y="322281"/>
                  </a:cubicBezTo>
                  <a:cubicBezTo>
                    <a:pt x="1296978" y="322326"/>
                    <a:pt x="1301691" y="326467"/>
                    <a:pt x="1302448" y="332013"/>
                  </a:cubicBezTo>
                  <a:close/>
                  <a:moveTo>
                    <a:pt x="1286228" y="109388"/>
                  </a:moveTo>
                  <a:cubicBezTo>
                    <a:pt x="1288741" y="108498"/>
                    <a:pt x="1291476" y="108498"/>
                    <a:pt x="1293989" y="109388"/>
                  </a:cubicBezTo>
                  <a:cubicBezTo>
                    <a:pt x="1296088" y="110215"/>
                    <a:pt x="1294370" y="110978"/>
                    <a:pt x="1290108" y="110978"/>
                  </a:cubicBezTo>
                  <a:cubicBezTo>
                    <a:pt x="1285847" y="110978"/>
                    <a:pt x="1284002" y="110215"/>
                    <a:pt x="1286165" y="109388"/>
                  </a:cubicBezTo>
                  <a:close/>
                  <a:moveTo>
                    <a:pt x="1298505" y="68616"/>
                  </a:moveTo>
                  <a:lnTo>
                    <a:pt x="1298505" y="68616"/>
                  </a:lnTo>
                  <a:cubicBezTo>
                    <a:pt x="1296851" y="73641"/>
                    <a:pt x="1291762" y="74023"/>
                    <a:pt x="1285783" y="69507"/>
                  </a:cubicBezTo>
                  <a:cubicBezTo>
                    <a:pt x="1279804" y="64990"/>
                    <a:pt x="1280313" y="65118"/>
                    <a:pt x="1285783" y="59711"/>
                  </a:cubicBezTo>
                  <a:cubicBezTo>
                    <a:pt x="1291253" y="54304"/>
                    <a:pt x="1291508" y="54304"/>
                    <a:pt x="1295515" y="59711"/>
                  </a:cubicBezTo>
                  <a:cubicBezTo>
                    <a:pt x="1297436" y="62185"/>
                    <a:pt x="1298467" y="65232"/>
                    <a:pt x="1298441" y="68362"/>
                  </a:cubicBezTo>
                  <a:close/>
                  <a:moveTo>
                    <a:pt x="1291635" y="4064544"/>
                  </a:moveTo>
                  <a:cubicBezTo>
                    <a:pt x="1297996" y="4062954"/>
                    <a:pt x="1299014" y="4061173"/>
                    <a:pt x="1297487" y="4055003"/>
                  </a:cubicBezTo>
                  <a:cubicBezTo>
                    <a:pt x="1295197" y="4045716"/>
                    <a:pt x="1300476" y="4045144"/>
                    <a:pt x="1306646" y="4053985"/>
                  </a:cubicBezTo>
                  <a:cubicBezTo>
                    <a:pt x="1310590" y="4059710"/>
                    <a:pt x="1310590" y="4061682"/>
                    <a:pt x="1306646" y="4069760"/>
                  </a:cubicBezTo>
                  <a:cubicBezTo>
                    <a:pt x="1301749" y="4079746"/>
                    <a:pt x="1301303" y="4079874"/>
                    <a:pt x="1290935" y="4074721"/>
                  </a:cubicBezTo>
                  <a:cubicBezTo>
                    <a:pt x="1281776" y="4070142"/>
                    <a:pt x="1281967" y="4067025"/>
                    <a:pt x="1291571" y="4064544"/>
                  </a:cubicBezTo>
                  <a:close/>
                  <a:moveTo>
                    <a:pt x="1288582" y="5696195"/>
                  </a:moveTo>
                  <a:cubicBezTo>
                    <a:pt x="1289600" y="5697912"/>
                    <a:pt x="1288582" y="5699312"/>
                    <a:pt x="1285847" y="5699312"/>
                  </a:cubicBezTo>
                  <a:cubicBezTo>
                    <a:pt x="1283372" y="5699254"/>
                    <a:pt x="1281051" y="5698115"/>
                    <a:pt x="1279486" y="5696195"/>
                  </a:cubicBezTo>
                  <a:cubicBezTo>
                    <a:pt x="1278468" y="5694414"/>
                    <a:pt x="1279486" y="5693015"/>
                    <a:pt x="1282221" y="5693015"/>
                  </a:cubicBezTo>
                  <a:cubicBezTo>
                    <a:pt x="1284689" y="5693091"/>
                    <a:pt x="1286992" y="5694255"/>
                    <a:pt x="1288518" y="5696195"/>
                  </a:cubicBezTo>
                  <a:close/>
                  <a:moveTo>
                    <a:pt x="1286992" y="5944771"/>
                  </a:moveTo>
                  <a:cubicBezTo>
                    <a:pt x="1290427" y="5944771"/>
                    <a:pt x="1293352" y="5946107"/>
                    <a:pt x="1293352" y="5947888"/>
                  </a:cubicBezTo>
                  <a:cubicBezTo>
                    <a:pt x="1293352" y="5949669"/>
                    <a:pt x="1290554" y="5951005"/>
                    <a:pt x="1286992" y="5951005"/>
                  </a:cubicBezTo>
                  <a:cubicBezTo>
                    <a:pt x="1283430" y="5951005"/>
                    <a:pt x="1280631" y="5949606"/>
                    <a:pt x="1280631" y="5947888"/>
                  </a:cubicBezTo>
                  <a:cubicBezTo>
                    <a:pt x="1280631" y="5946171"/>
                    <a:pt x="1283493" y="5944771"/>
                    <a:pt x="1286928" y="5944771"/>
                  </a:cubicBezTo>
                  <a:close/>
                  <a:moveTo>
                    <a:pt x="1286992" y="5965189"/>
                  </a:moveTo>
                  <a:cubicBezTo>
                    <a:pt x="1288709" y="5966271"/>
                    <a:pt x="1290108" y="5967733"/>
                    <a:pt x="1290108" y="5968497"/>
                  </a:cubicBezTo>
                  <a:cubicBezTo>
                    <a:pt x="1290108" y="5969260"/>
                    <a:pt x="1288709" y="5969896"/>
                    <a:pt x="1286992" y="5969896"/>
                  </a:cubicBezTo>
                  <a:cubicBezTo>
                    <a:pt x="1285236" y="5969864"/>
                    <a:pt x="1283837" y="5968414"/>
                    <a:pt x="1283875" y="5966652"/>
                  </a:cubicBezTo>
                  <a:cubicBezTo>
                    <a:pt x="1283875" y="5966633"/>
                    <a:pt x="1283875" y="5966608"/>
                    <a:pt x="1283875" y="5966589"/>
                  </a:cubicBezTo>
                  <a:cubicBezTo>
                    <a:pt x="1283811" y="5964744"/>
                    <a:pt x="1285211" y="5964108"/>
                    <a:pt x="1286928" y="5965189"/>
                  </a:cubicBezTo>
                  <a:close/>
                  <a:moveTo>
                    <a:pt x="1314979" y="5974858"/>
                  </a:moveTo>
                  <a:cubicBezTo>
                    <a:pt x="1311798" y="5966271"/>
                    <a:pt x="1312944" y="5960482"/>
                    <a:pt x="1317841" y="5960482"/>
                  </a:cubicBezTo>
                  <a:cubicBezTo>
                    <a:pt x="1319241" y="5960482"/>
                    <a:pt x="1321149" y="5964362"/>
                    <a:pt x="1322039" y="5969133"/>
                  </a:cubicBezTo>
                  <a:cubicBezTo>
                    <a:pt x="1324329" y="5981218"/>
                    <a:pt x="1318923" y="5985607"/>
                    <a:pt x="1314915" y="5974858"/>
                  </a:cubicBezTo>
                  <a:close/>
                  <a:moveTo>
                    <a:pt x="1324202" y="6297155"/>
                  </a:moveTo>
                  <a:cubicBezTo>
                    <a:pt x="1325926" y="6297155"/>
                    <a:pt x="1327319" y="6298548"/>
                    <a:pt x="1327319" y="6300272"/>
                  </a:cubicBezTo>
                  <a:cubicBezTo>
                    <a:pt x="1327319" y="6302027"/>
                    <a:pt x="1325894" y="6303452"/>
                    <a:pt x="1324138" y="6303452"/>
                  </a:cubicBezTo>
                  <a:cubicBezTo>
                    <a:pt x="1322383" y="6303452"/>
                    <a:pt x="1320958" y="6302027"/>
                    <a:pt x="1320958" y="6300272"/>
                  </a:cubicBezTo>
                  <a:cubicBezTo>
                    <a:pt x="1320958" y="6298548"/>
                    <a:pt x="1322351" y="6297155"/>
                    <a:pt x="1324075" y="6297155"/>
                  </a:cubicBezTo>
                  <a:cubicBezTo>
                    <a:pt x="1324094" y="6297155"/>
                    <a:pt x="1324119" y="6297155"/>
                    <a:pt x="1324138" y="6297155"/>
                  </a:cubicBezTo>
                  <a:close/>
                  <a:moveTo>
                    <a:pt x="1321085" y="5678894"/>
                  </a:moveTo>
                  <a:cubicBezTo>
                    <a:pt x="1321085" y="5676286"/>
                    <a:pt x="1322485" y="5674123"/>
                    <a:pt x="1324202" y="5674123"/>
                  </a:cubicBezTo>
                  <a:cubicBezTo>
                    <a:pt x="1325919" y="5674123"/>
                    <a:pt x="1327319" y="5676286"/>
                    <a:pt x="1327319" y="5678894"/>
                  </a:cubicBezTo>
                  <a:cubicBezTo>
                    <a:pt x="1327319" y="5681501"/>
                    <a:pt x="1325919" y="5683600"/>
                    <a:pt x="1324202" y="5683600"/>
                  </a:cubicBezTo>
                  <a:cubicBezTo>
                    <a:pt x="1322485" y="5683600"/>
                    <a:pt x="1321022" y="5681501"/>
                    <a:pt x="1321022" y="5678894"/>
                  </a:cubicBezTo>
                  <a:close/>
                  <a:moveTo>
                    <a:pt x="1325601" y="5302912"/>
                  </a:moveTo>
                  <a:cubicBezTo>
                    <a:pt x="1328209" y="5302912"/>
                    <a:pt x="1330372" y="5304311"/>
                    <a:pt x="1330372" y="5306028"/>
                  </a:cubicBezTo>
                  <a:cubicBezTo>
                    <a:pt x="1330442" y="5307689"/>
                    <a:pt x="1329170" y="5309107"/>
                    <a:pt x="1327509" y="5309209"/>
                  </a:cubicBezTo>
                  <a:cubicBezTo>
                    <a:pt x="1325500" y="5308935"/>
                    <a:pt x="1323719" y="5307765"/>
                    <a:pt x="1322675" y="5306028"/>
                  </a:cubicBezTo>
                  <a:cubicBezTo>
                    <a:pt x="1321530" y="5304311"/>
                    <a:pt x="1322866" y="5303230"/>
                    <a:pt x="1325538" y="5303230"/>
                  </a:cubicBezTo>
                  <a:close/>
                  <a:moveTo>
                    <a:pt x="1324711" y="5543410"/>
                  </a:moveTo>
                  <a:cubicBezTo>
                    <a:pt x="1325245" y="5540383"/>
                    <a:pt x="1327179" y="5537794"/>
                    <a:pt x="1329927" y="5536413"/>
                  </a:cubicBezTo>
                  <a:cubicBezTo>
                    <a:pt x="1332598" y="5535523"/>
                    <a:pt x="1333679" y="5536986"/>
                    <a:pt x="1333043" y="5540612"/>
                  </a:cubicBezTo>
                  <a:cubicBezTo>
                    <a:pt x="1332465" y="5543639"/>
                    <a:pt x="1330512" y="5546222"/>
                    <a:pt x="1327764" y="5547608"/>
                  </a:cubicBezTo>
                  <a:cubicBezTo>
                    <a:pt x="1325029" y="5548499"/>
                    <a:pt x="1323947" y="5547036"/>
                    <a:pt x="1324647" y="5543410"/>
                  </a:cubicBezTo>
                  <a:close/>
                  <a:moveTo>
                    <a:pt x="1323184" y="5275624"/>
                  </a:moveTo>
                  <a:cubicBezTo>
                    <a:pt x="1319241" y="5271617"/>
                    <a:pt x="1321149" y="5268310"/>
                    <a:pt x="1327319" y="5268310"/>
                  </a:cubicBezTo>
                  <a:cubicBezTo>
                    <a:pt x="1330753" y="5268310"/>
                    <a:pt x="1333679" y="5270345"/>
                    <a:pt x="1333679" y="5273016"/>
                  </a:cubicBezTo>
                  <a:cubicBezTo>
                    <a:pt x="1333425" y="5277787"/>
                    <a:pt x="1326874" y="5279441"/>
                    <a:pt x="1323121" y="5275624"/>
                  </a:cubicBezTo>
                  <a:close/>
                  <a:moveTo>
                    <a:pt x="1321085" y="2664869"/>
                  </a:moveTo>
                  <a:cubicBezTo>
                    <a:pt x="1321085" y="2662197"/>
                    <a:pt x="1322485" y="2659971"/>
                    <a:pt x="1324202" y="2659971"/>
                  </a:cubicBezTo>
                  <a:cubicBezTo>
                    <a:pt x="1325887" y="2659933"/>
                    <a:pt x="1327281" y="2661275"/>
                    <a:pt x="1327319" y="2662961"/>
                  </a:cubicBezTo>
                  <a:cubicBezTo>
                    <a:pt x="1327319" y="2662961"/>
                    <a:pt x="1327319" y="2662961"/>
                    <a:pt x="1327319" y="2662961"/>
                  </a:cubicBezTo>
                  <a:cubicBezTo>
                    <a:pt x="1327064" y="2664977"/>
                    <a:pt x="1325919" y="2666771"/>
                    <a:pt x="1324202" y="2667858"/>
                  </a:cubicBezTo>
                  <a:cubicBezTo>
                    <a:pt x="1322421" y="2668940"/>
                    <a:pt x="1321022" y="2667604"/>
                    <a:pt x="1321022" y="2664869"/>
                  </a:cubicBezTo>
                  <a:close/>
                  <a:moveTo>
                    <a:pt x="1321085" y="88016"/>
                  </a:moveTo>
                  <a:cubicBezTo>
                    <a:pt x="1322962" y="89587"/>
                    <a:pt x="1324018" y="91928"/>
                    <a:pt x="1323947" y="94377"/>
                  </a:cubicBezTo>
                  <a:cubicBezTo>
                    <a:pt x="1323947" y="99593"/>
                    <a:pt x="1319050" y="100738"/>
                    <a:pt x="1316187" y="95776"/>
                  </a:cubicBezTo>
                  <a:cubicBezTo>
                    <a:pt x="1313325" y="90815"/>
                    <a:pt x="1317587" y="85663"/>
                    <a:pt x="1321276" y="88016"/>
                  </a:cubicBezTo>
                  <a:close/>
                  <a:moveTo>
                    <a:pt x="1313643" y="75994"/>
                  </a:moveTo>
                  <a:cubicBezTo>
                    <a:pt x="1310336" y="76821"/>
                    <a:pt x="1308682" y="79239"/>
                    <a:pt x="1309636" y="81846"/>
                  </a:cubicBezTo>
                  <a:cubicBezTo>
                    <a:pt x="1310590" y="84454"/>
                    <a:pt x="1309254" y="86299"/>
                    <a:pt x="1305247" y="86299"/>
                  </a:cubicBezTo>
                  <a:cubicBezTo>
                    <a:pt x="1302270" y="86801"/>
                    <a:pt x="1299446" y="84791"/>
                    <a:pt x="1298943" y="81815"/>
                  </a:cubicBezTo>
                  <a:cubicBezTo>
                    <a:pt x="1298867" y="81363"/>
                    <a:pt x="1298848" y="80905"/>
                    <a:pt x="1298886" y="80447"/>
                  </a:cubicBezTo>
                  <a:cubicBezTo>
                    <a:pt x="1298886" y="75994"/>
                    <a:pt x="1301240" y="74659"/>
                    <a:pt x="1309000" y="74659"/>
                  </a:cubicBezTo>
                  <a:cubicBezTo>
                    <a:pt x="1314979" y="74722"/>
                    <a:pt x="1316951" y="75231"/>
                    <a:pt x="1313834" y="75994"/>
                  </a:cubicBezTo>
                  <a:close/>
                  <a:moveTo>
                    <a:pt x="1284893" y="34904"/>
                  </a:moveTo>
                  <a:cubicBezTo>
                    <a:pt x="1292398" y="31978"/>
                    <a:pt x="1302257" y="36367"/>
                    <a:pt x="1302257" y="42601"/>
                  </a:cubicBezTo>
                  <a:cubicBezTo>
                    <a:pt x="1302257" y="45845"/>
                    <a:pt x="1301939" y="48325"/>
                    <a:pt x="1301494" y="48071"/>
                  </a:cubicBezTo>
                  <a:cubicBezTo>
                    <a:pt x="1301049" y="47817"/>
                    <a:pt x="1296151" y="46163"/>
                    <a:pt x="1290617" y="44318"/>
                  </a:cubicBezTo>
                  <a:cubicBezTo>
                    <a:pt x="1279995" y="40693"/>
                    <a:pt x="1278150" y="37639"/>
                    <a:pt x="1285084" y="34904"/>
                  </a:cubicBezTo>
                  <a:close/>
                  <a:moveTo>
                    <a:pt x="1281776" y="273749"/>
                  </a:moveTo>
                  <a:cubicBezTo>
                    <a:pt x="1282609" y="275797"/>
                    <a:pt x="1283226" y="277928"/>
                    <a:pt x="1283621" y="280110"/>
                  </a:cubicBezTo>
                  <a:cubicBezTo>
                    <a:pt x="1283621" y="280809"/>
                    <a:pt x="1281585" y="281446"/>
                    <a:pt x="1278977" y="281446"/>
                  </a:cubicBezTo>
                  <a:cubicBezTo>
                    <a:pt x="1276369" y="281446"/>
                    <a:pt x="1274334" y="278647"/>
                    <a:pt x="1274334" y="275085"/>
                  </a:cubicBezTo>
                  <a:cubicBezTo>
                    <a:pt x="1274525" y="267579"/>
                    <a:pt x="1279295" y="266689"/>
                    <a:pt x="1281967" y="273749"/>
                  </a:cubicBezTo>
                  <a:close/>
                  <a:moveTo>
                    <a:pt x="1279486" y="320119"/>
                  </a:moveTo>
                  <a:cubicBezTo>
                    <a:pt x="1280377" y="321073"/>
                    <a:pt x="1279486" y="324190"/>
                    <a:pt x="1278214" y="327115"/>
                  </a:cubicBezTo>
                  <a:cubicBezTo>
                    <a:pt x="1275606" y="331822"/>
                    <a:pt x="1275097" y="331886"/>
                    <a:pt x="1273380" y="327115"/>
                  </a:cubicBezTo>
                  <a:cubicBezTo>
                    <a:pt x="1271662" y="322345"/>
                    <a:pt x="1276497" y="316875"/>
                    <a:pt x="1279677" y="320119"/>
                  </a:cubicBezTo>
                  <a:close/>
                  <a:moveTo>
                    <a:pt x="1274334" y="4030260"/>
                  </a:moveTo>
                  <a:cubicBezTo>
                    <a:pt x="1276051" y="4029179"/>
                    <a:pt x="1277451" y="4030260"/>
                    <a:pt x="1277451" y="4033186"/>
                  </a:cubicBezTo>
                  <a:cubicBezTo>
                    <a:pt x="1277451" y="4038720"/>
                    <a:pt x="1275606" y="4039546"/>
                    <a:pt x="1272935" y="4035158"/>
                  </a:cubicBezTo>
                  <a:cubicBezTo>
                    <a:pt x="1272019" y="4033377"/>
                    <a:pt x="1272718" y="4031188"/>
                    <a:pt x="1274499" y="4030273"/>
                  </a:cubicBezTo>
                  <a:cubicBezTo>
                    <a:pt x="1274506" y="4030266"/>
                    <a:pt x="1274518" y="4030266"/>
                    <a:pt x="1274525" y="4030260"/>
                  </a:cubicBezTo>
                  <a:close/>
                  <a:moveTo>
                    <a:pt x="1267083" y="5706181"/>
                  </a:moveTo>
                  <a:cubicBezTo>
                    <a:pt x="1261676" y="5699820"/>
                    <a:pt x="1260086" y="5689897"/>
                    <a:pt x="1264602" y="5689897"/>
                  </a:cubicBezTo>
                  <a:cubicBezTo>
                    <a:pt x="1269118" y="5689897"/>
                    <a:pt x="1277324" y="5701029"/>
                    <a:pt x="1277324" y="5706626"/>
                  </a:cubicBezTo>
                  <a:cubicBezTo>
                    <a:pt x="1277641" y="5713496"/>
                    <a:pt x="1273698" y="5713305"/>
                    <a:pt x="1267273" y="5706181"/>
                  </a:cubicBezTo>
                  <a:close/>
                  <a:moveTo>
                    <a:pt x="1274016" y="5995339"/>
                  </a:moveTo>
                  <a:cubicBezTo>
                    <a:pt x="1271955" y="5996758"/>
                    <a:pt x="1269614" y="5997712"/>
                    <a:pt x="1267146" y="5998138"/>
                  </a:cubicBezTo>
                  <a:cubicBezTo>
                    <a:pt x="1263139" y="5998138"/>
                    <a:pt x="1266192" y="5984717"/>
                    <a:pt x="1270454" y="5983254"/>
                  </a:cubicBezTo>
                  <a:cubicBezTo>
                    <a:pt x="1276306" y="5981409"/>
                    <a:pt x="1279422" y="5992031"/>
                    <a:pt x="1274207" y="5995339"/>
                  </a:cubicBezTo>
                  <a:close/>
                  <a:moveTo>
                    <a:pt x="1272616" y="4122681"/>
                  </a:moveTo>
                  <a:cubicBezTo>
                    <a:pt x="1273507" y="4124208"/>
                    <a:pt x="1272235" y="4127197"/>
                    <a:pt x="1269691" y="4129360"/>
                  </a:cubicBezTo>
                  <a:cubicBezTo>
                    <a:pt x="1265811" y="4132604"/>
                    <a:pt x="1265047" y="4132095"/>
                    <a:pt x="1265047" y="4126561"/>
                  </a:cubicBezTo>
                  <a:cubicBezTo>
                    <a:pt x="1265238" y="4120137"/>
                    <a:pt x="1269627" y="4117529"/>
                    <a:pt x="1272807" y="4122681"/>
                  </a:cubicBezTo>
                  <a:close/>
                  <a:moveTo>
                    <a:pt x="1271281" y="4085280"/>
                  </a:moveTo>
                  <a:cubicBezTo>
                    <a:pt x="1271281" y="4087036"/>
                    <a:pt x="1269856" y="4088460"/>
                    <a:pt x="1268100" y="4088460"/>
                  </a:cubicBezTo>
                  <a:cubicBezTo>
                    <a:pt x="1266345" y="4088460"/>
                    <a:pt x="1264920" y="4087036"/>
                    <a:pt x="1264920" y="4085280"/>
                  </a:cubicBezTo>
                  <a:cubicBezTo>
                    <a:pt x="1264920" y="4083524"/>
                    <a:pt x="1266345" y="4082100"/>
                    <a:pt x="1268100" y="4082100"/>
                  </a:cubicBezTo>
                  <a:cubicBezTo>
                    <a:pt x="1269856" y="4082100"/>
                    <a:pt x="1271281" y="4083524"/>
                    <a:pt x="1271281" y="4085280"/>
                  </a:cubicBezTo>
                  <a:close/>
                  <a:moveTo>
                    <a:pt x="1266765" y="592866"/>
                  </a:moveTo>
                  <a:cubicBezTo>
                    <a:pt x="1267528" y="592866"/>
                    <a:pt x="1268164" y="594265"/>
                    <a:pt x="1268164" y="595983"/>
                  </a:cubicBezTo>
                  <a:cubicBezTo>
                    <a:pt x="1268132" y="597777"/>
                    <a:pt x="1266650" y="599195"/>
                    <a:pt x="1264857" y="599163"/>
                  </a:cubicBezTo>
                  <a:cubicBezTo>
                    <a:pt x="1264857" y="599163"/>
                    <a:pt x="1264857" y="599163"/>
                    <a:pt x="1264857" y="599163"/>
                  </a:cubicBezTo>
                  <a:cubicBezTo>
                    <a:pt x="1263075" y="599163"/>
                    <a:pt x="1262439" y="597700"/>
                    <a:pt x="1263521" y="595983"/>
                  </a:cubicBezTo>
                  <a:cubicBezTo>
                    <a:pt x="1264602" y="594265"/>
                    <a:pt x="1266256" y="592866"/>
                    <a:pt x="1266956" y="592866"/>
                  </a:cubicBezTo>
                  <a:close/>
                  <a:moveTo>
                    <a:pt x="1265047" y="4041391"/>
                  </a:moveTo>
                  <a:cubicBezTo>
                    <a:pt x="1264608" y="4044839"/>
                    <a:pt x="1262070" y="4047657"/>
                    <a:pt x="1258687" y="4048452"/>
                  </a:cubicBezTo>
                  <a:cubicBezTo>
                    <a:pt x="1251308" y="4050360"/>
                    <a:pt x="1251308" y="4050423"/>
                    <a:pt x="1256651" y="4040055"/>
                  </a:cubicBezTo>
                  <a:cubicBezTo>
                    <a:pt x="1261422" y="4031532"/>
                    <a:pt x="1265238" y="4032105"/>
                    <a:pt x="1265238" y="4041391"/>
                  </a:cubicBezTo>
                  <a:close/>
                  <a:moveTo>
                    <a:pt x="1265047" y="42219"/>
                  </a:moveTo>
                  <a:cubicBezTo>
                    <a:pt x="1265117" y="43905"/>
                    <a:pt x="1263813" y="45329"/>
                    <a:pt x="1262128" y="45399"/>
                  </a:cubicBezTo>
                  <a:cubicBezTo>
                    <a:pt x="1262128" y="45399"/>
                    <a:pt x="1262121" y="45399"/>
                    <a:pt x="1262121" y="45399"/>
                  </a:cubicBezTo>
                  <a:cubicBezTo>
                    <a:pt x="1260092" y="45177"/>
                    <a:pt x="1258292" y="43994"/>
                    <a:pt x="1257287" y="42219"/>
                  </a:cubicBezTo>
                  <a:cubicBezTo>
                    <a:pt x="1256270" y="40502"/>
                    <a:pt x="1257287" y="39102"/>
                    <a:pt x="1260213" y="39102"/>
                  </a:cubicBezTo>
                  <a:cubicBezTo>
                    <a:pt x="1263139" y="39102"/>
                    <a:pt x="1265238" y="40502"/>
                    <a:pt x="1265238" y="42219"/>
                  </a:cubicBezTo>
                  <a:close/>
                  <a:moveTo>
                    <a:pt x="1263711" y="20974"/>
                  </a:moveTo>
                  <a:cubicBezTo>
                    <a:pt x="1264538" y="21801"/>
                    <a:pt x="1263203" y="24155"/>
                    <a:pt x="1260786" y="26190"/>
                  </a:cubicBezTo>
                  <a:cubicBezTo>
                    <a:pt x="1258369" y="28226"/>
                    <a:pt x="1255697" y="28925"/>
                    <a:pt x="1254425" y="26635"/>
                  </a:cubicBezTo>
                  <a:cubicBezTo>
                    <a:pt x="1252453" y="23328"/>
                    <a:pt x="1261104" y="18112"/>
                    <a:pt x="1263902" y="20974"/>
                  </a:cubicBezTo>
                  <a:close/>
                  <a:moveTo>
                    <a:pt x="1251626" y="827767"/>
                  </a:moveTo>
                  <a:cubicBezTo>
                    <a:pt x="1255252" y="824078"/>
                    <a:pt x="1257987" y="825541"/>
                    <a:pt x="1259768" y="831965"/>
                  </a:cubicBezTo>
                  <a:cubicBezTo>
                    <a:pt x="1260658" y="835400"/>
                    <a:pt x="1260277" y="838326"/>
                    <a:pt x="1258941" y="838326"/>
                  </a:cubicBezTo>
                  <a:cubicBezTo>
                    <a:pt x="1255315" y="838008"/>
                    <a:pt x="1249654" y="829994"/>
                    <a:pt x="1251817" y="827767"/>
                  </a:cubicBezTo>
                  <a:close/>
                  <a:moveTo>
                    <a:pt x="1259005" y="4062890"/>
                  </a:moveTo>
                  <a:cubicBezTo>
                    <a:pt x="1264157" y="4065816"/>
                    <a:pt x="1268291" y="4069887"/>
                    <a:pt x="1268291" y="4071986"/>
                  </a:cubicBezTo>
                  <a:cubicBezTo>
                    <a:pt x="1268291" y="4079237"/>
                    <a:pt x="1263521" y="4078347"/>
                    <a:pt x="1256715" y="4070269"/>
                  </a:cubicBezTo>
                  <a:cubicBezTo>
                    <a:pt x="1247301" y="4058565"/>
                    <a:pt x="1248001" y="4056530"/>
                    <a:pt x="1259005" y="4062890"/>
                  </a:cubicBezTo>
                  <a:close/>
                  <a:moveTo>
                    <a:pt x="1250545" y="5615922"/>
                  </a:moveTo>
                  <a:cubicBezTo>
                    <a:pt x="1253789" y="5612615"/>
                    <a:pt x="1269118" y="5620311"/>
                    <a:pt x="1266765" y="5624064"/>
                  </a:cubicBezTo>
                  <a:cubicBezTo>
                    <a:pt x="1264411" y="5627817"/>
                    <a:pt x="1261294" y="5628008"/>
                    <a:pt x="1254043" y="5622728"/>
                  </a:cubicBezTo>
                  <a:cubicBezTo>
                    <a:pt x="1250927" y="5620057"/>
                    <a:pt x="1249209" y="5617004"/>
                    <a:pt x="1250545" y="5615668"/>
                  </a:cubicBezTo>
                  <a:close/>
                  <a:moveTo>
                    <a:pt x="1254361" y="6108623"/>
                  </a:moveTo>
                  <a:cubicBezTo>
                    <a:pt x="1255443" y="6110341"/>
                    <a:pt x="1254934" y="6111740"/>
                    <a:pt x="1253216" y="6111740"/>
                  </a:cubicBezTo>
                  <a:cubicBezTo>
                    <a:pt x="1251155" y="6111524"/>
                    <a:pt x="1249305" y="6110373"/>
                    <a:pt x="1248191" y="6108623"/>
                  </a:cubicBezTo>
                  <a:cubicBezTo>
                    <a:pt x="1247174" y="6106843"/>
                    <a:pt x="1247683" y="6105443"/>
                    <a:pt x="1249400" y="6105443"/>
                  </a:cubicBezTo>
                  <a:cubicBezTo>
                    <a:pt x="1251429" y="6105570"/>
                    <a:pt x="1253267" y="6106658"/>
                    <a:pt x="1254361" y="6108369"/>
                  </a:cubicBezTo>
                  <a:close/>
                  <a:moveTo>
                    <a:pt x="1246665" y="5828752"/>
                  </a:moveTo>
                  <a:cubicBezTo>
                    <a:pt x="1246703" y="5827028"/>
                    <a:pt x="1248121" y="5825667"/>
                    <a:pt x="1249845" y="5825699"/>
                  </a:cubicBezTo>
                  <a:cubicBezTo>
                    <a:pt x="1251569" y="5825737"/>
                    <a:pt x="1252930" y="5827162"/>
                    <a:pt x="1252898" y="5828879"/>
                  </a:cubicBezTo>
                  <a:cubicBezTo>
                    <a:pt x="1252860" y="5830603"/>
                    <a:pt x="1251435" y="5831964"/>
                    <a:pt x="1249718" y="5831932"/>
                  </a:cubicBezTo>
                  <a:cubicBezTo>
                    <a:pt x="1247994" y="5831919"/>
                    <a:pt x="1246614" y="5830514"/>
                    <a:pt x="1246620" y="5828797"/>
                  </a:cubicBezTo>
                  <a:cubicBezTo>
                    <a:pt x="1246627" y="5828631"/>
                    <a:pt x="1246639" y="5828466"/>
                    <a:pt x="1246665" y="5828307"/>
                  </a:cubicBezTo>
                  <a:close/>
                  <a:moveTo>
                    <a:pt x="1249654" y="6193730"/>
                  </a:moveTo>
                  <a:cubicBezTo>
                    <a:pt x="1249693" y="6195346"/>
                    <a:pt x="1248408" y="6196681"/>
                    <a:pt x="1246792" y="6196719"/>
                  </a:cubicBezTo>
                  <a:cubicBezTo>
                    <a:pt x="1246792" y="6196719"/>
                    <a:pt x="1246792" y="6196719"/>
                    <a:pt x="1246792" y="6196719"/>
                  </a:cubicBezTo>
                  <a:cubicBezTo>
                    <a:pt x="1243103" y="6196719"/>
                    <a:pt x="1239223" y="6190358"/>
                    <a:pt x="1241386" y="6188323"/>
                  </a:cubicBezTo>
                  <a:cubicBezTo>
                    <a:pt x="1243548" y="6186288"/>
                    <a:pt x="1249654" y="6189786"/>
                    <a:pt x="1249654" y="6193730"/>
                  </a:cubicBezTo>
                  <a:close/>
                  <a:moveTo>
                    <a:pt x="1241767" y="6208105"/>
                  </a:moveTo>
                  <a:cubicBezTo>
                    <a:pt x="1244439" y="6209123"/>
                    <a:pt x="1246601" y="6210522"/>
                    <a:pt x="1246601" y="6211158"/>
                  </a:cubicBezTo>
                  <a:cubicBezTo>
                    <a:pt x="1246601" y="6213766"/>
                    <a:pt x="1240686" y="6212303"/>
                    <a:pt x="1238841" y="6209314"/>
                  </a:cubicBezTo>
                  <a:cubicBezTo>
                    <a:pt x="1237824" y="6207278"/>
                    <a:pt x="1239032" y="6206769"/>
                    <a:pt x="1241831" y="6207850"/>
                  </a:cubicBezTo>
                  <a:close/>
                  <a:moveTo>
                    <a:pt x="1240113" y="6281825"/>
                  </a:moveTo>
                  <a:cubicBezTo>
                    <a:pt x="1248573" y="6277246"/>
                    <a:pt x="1252835" y="6277691"/>
                    <a:pt x="1252835" y="6283225"/>
                  </a:cubicBezTo>
                  <a:cubicBezTo>
                    <a:pt x="1252835" y="6285833"/>
                    <a:pt x="1251562" y="6287932"/>
                    <a:pt x="1249972" y="6287932"/>
                  </a:cubicBezTo>
                  <a:cubicBezTo>
                    <a:pt x="1247422" y="6288180"/>
                    <a:pt x="1244916" y="6288784"/>
                    <a:pt x="1242530" y="6289713"/>
                  </a:cubicBezTo>
                  <a:cubicBezTo>
                    <a:pt x="1235470" y="6292257"/>
                    <a:pt x="1233307" y="6285261"/>
                    <a:pt x="1240177" y="6281571"/>
                  </a:cubicBezTo>
                  <a:close/>
                  <a:moveTo>
                    <a:pt x="1249146" y="6350903"/>
                  </a:moveTo>
                  <a:cubicBezTo>
                    <a:pt x="1251334" y="6351138"/>
                    <a:pt x="1253305" y="6352353"/>
                    <a:pt x="1254489" y="6354210"/>
                  </a:cubicBezTo>
                  <a:cubicBezTo>
                    <a:pt x="1257796" y="6359681"/>
                    <a:pt x="1253980" y="6360571"/>
                    <a:pt x="1249718" y="6355674"/>
                  </a:cubicBezTo>
                  <a:cubicBezTo>
                    <a:pt x="1247365" y="6352748"/>
                    <a:pt x="1247110" y="6350648"/>
                    <a:pt x="1249209" y="6350648"/>
                  </a:cubicBezTo>
                  <a:close/>
                  <a:moveTo>
                    <a:pt x="1254361" y="6253393"/>
                  </a:moveTo>
                  <a:cubicBezTo>
                    <a:pt x="1253280" y="6251612"/>
                    <a:pt x="1254361" y="6251104"/>
                    <a:pt x="1257287" y="6252121"/>
                  </a:cubicBezTo>
                  <a:cubicBezTo>
                    <a:pt x="1260213" y="6253139"/>
                    <a:pt x="1262058" y="6254602"/>
                    <a:pt x="1262058" y="6255238"/>
                  </a:cubicBezTo>
                  <a:cubicBezTo>
                    <a:pt x="1262376" y="6257337"/>
                    <a:pt x="1256015" y="6256128"/>
                    <a:pt x="1254425" y="6253139"/>
                  </a:cubicBezTo>
                  <a:close/>
                  <a:moveTo>
                    <a:pt x="1247110" y="224326"/>
                  </a:moveTo>
                  <a:cubicBezTo>
                    <a:pt x="1249146" y="226362"/>
                    <a:pt x="1250100" y="228715"/>
                    <a:pt x="1249209" y="229669"/>
                  </a:cubicBezTo>
                  <a:cubicBezTo>
                    <a:pt x="1247110" y="231768"/>
                    <a:pt x="1243484" y="228016"/>
                    <a:pt x="1243484" y="223818"/>
                  </a:cubicBezTo>
                  <a:cubicBezTo>
                    <a:pt x="1243294" y="221591"/>
                    <a:pt x="1245011" y="221782"/>
                    <a:pt x="1247174" y="224072"/>
                  </a:cubicBezTo>
                  <a:close/>
                  <a:moveTo>
                    <a:pt x="1246601" y="3871560"/>
                  </a:moveTo>
                  <a:cubicBezTo>
                    <a:pt x="1248357" y="3871560"/>
                    <a:pt x="1249782" y="3872985"/>
                    <a:pt x="1249782" y="3874741"/>
                  </a:cubicBezTo>
                  <a:cubicBezTo>
                    <a:pt x="1249782" y="3876496"/>
                    <a:pt x="1248357" y="3877921"/>
                    <a:pt x="1246601" y="3877921"/>
                  </a:cubicBezTo>
                  <a:cubicBezTo>
                    <a:pt x="1244846" y="3877921"/>
                    <a:pt x="1243421" y="3876496"/>
                    <a:pt x="1243421" y="3874741"/>
                  </a:cubicBezTo>
                  <a:cubicBezTo>
                    <a:pt x="1243421" y="3872985"/>
                    <a:pt x="1244846" y="3871560"/>
                    <a:pt x="1246601" y="3871560"/>
                  </a:cubicBezTo>
                  <a:close/>
                  <a:moveTo>
                    <a:pt x="1245838" y="5936884"/>
                  </a:moveTo>
                  <a:cubicBezTo>
                    <a:pt x="1246856" y="5937902"/>
                    <a:pt x="1246220" y="5940319"/>
                    <a:pt x="1244375" y="5942164"/>
                  </a:cubicBezTo>
                  <a:cubicBezTo>
                    <a:pt x="1242530" y="5944008"/>
                    <a:pt x="1240431" y="5944453"/>
                    <a:pt x="1239159" y="5942164"/>
                  </a:cubicBezTo>
                  <a:cubicBezTo>
                    <a:pt x="1236933" y="5938474"/>
                    <a:pt x="1242912" y="5933576"/>
                    <a:pt x="1245902" y="5936630"/>
                  </a:cubicBezTo>
                  <a:close/>
                  <a:moveTo>
                    <a:pt x="1242785" y="5665536"/>
                  </a:moveTo>
                  <a:cubicBezTo>
                    <a:pt x="1240877" y="5671388"/>
                    <a:pt x="1234198" y="5672342"/>
                    <a:pt x="1234198" y="5666808"/>
                  </a:cubicBezTo>
                  <a:cubicBezTo>
                    <a:pt x="1234198" y="5664092"/>
                    <a:pt x="1236380" y="5661879"/>
                    <a:pt x="1239096" y="5661847"/>
                  </a:cubicBezTo>
                  <a:cubicBezTo>
                    <a:pt x="1241831" y="5661593"/>
                    <a:pt x="1243294" y="5663246"/>
                    <a:pt x="1242848" y="5665282"/>
                  </a:cubicBezTo>
                  <a:close/>
                  <a:moveTo>
                    <a:pt x="1237251" y="242264"/>
                  </a:moveTo>
                  <a:cubicBezTo>
                    <a:pt x="1239375" y="244324"/>
                    <a:pt x="1240508" y="247193"/>
                    <a:pt x="1240368" y="250151"/>
                  </a:cubicBezTo>
                  <a:cubicBezTo>
                    <a:pt x="1240508" y="253109"/>
                    <a:pt x="1239375" y="255977"/>
                    <a:pt x="1237251" y="258038"/>
                  </a:cubicBezTo>
                  <a:cubicBezTo>
                    <a:pt x="1235470" y="259183"/>
                    <a:pt x="1234198" y="255875"/>
                    <a:pt x="1234198" y="250151"/>
                  </a:cubicBezTo>
                  <a:cubicBezTo>
                    <a:pt x="1234198" y="244426"/>
                    <a:pt x="1235534" y="240864"/>
                    <a:pt x="1237315" y="242009"/>
                  </a:cubicBezTo>
                  <a:close/>
                  <a:moveTo>
                    <a:pt x="1234452" y="266562"/>
                  </a:moveTo>
                  <a:cubicBezTo>
                    <a:pt x="1238523" y="267961"/>
                    <a:pt x="1238905" y="274194"/>
                    <a:pt x="1235661" y="283990"/>
                  </a:cubicBezTo>
                  <a:cubicBezTo>
                    <a:pt x="1235031" y="286070"/>
                    <a:pt x="1233237" y="287590"/>
                    <a:pt x="1231081" y="287870"/>
                  </a:cubicBezTo>
                  <a:cubicBezTo>
                    <a:pt x="1228791" y="287870"/>
                    <a:pt x="1228728" y="286089"/>
                    <a:pt x="1231081" y="281827"/>
                  </a:cubicBezTo>
                  <a:cubicBezTo>
                    <a:pt x="1232888" y="278291"/>
                    <a:pt x="1233295" y="274201"/>
                    <a:pt x="1232226" y="270378"/>
                  </a:cubicBezTo>
                  <a:cubicBezTo>
                    <a:pt x="1230572" y="266371"/>
                    <a:pt x="1231463" y="265544"/>
                    <a:pt x="1234516" y="266307"/>
                  </a:cubicBezTo>
                  <a:close/>
                  <a:moveTo>
                    <a:pt x="1225229" y="293277"/>
                  </a:moveTo>
                  <a:cubicBezTo>
                    <a:pt x="1227456" y="295503"/>
                    <a:pt x="1227456" y="297284"/>
                    <a:pt x="1225229" y="298620"/>
                  </a:cubicBezTo>
                  <a:cubicBezTo>
                    <a:pt x="1223404" y="299675"/>
                    <a:pt x="1221069" y="299052"/>
                    <a:pt x="1220013" y="297227"/>
                  </a:cubicBezTo>
                  <a:cubicBezTo>
                    <a:pt x="1220013" y="297220"/>
                    <a:pt x="1220013" y="297220"/>
                    <a:pt x="1220013" y="297220"/>
                  </a:cubicBezTo>
                  <a:cubicBezTo>
                    <a:pt x="1217278" y="292068"/>
                    <a:pt x="1221286" y="288951"/>
                    <a:pt x="1225293" y="293022"/>
                  </a:cubicBezTo>
                  <a:close/>
                  <a:moveTo>
                    <a:pt x="1223321" y="228143"/>
                  </a:moveTo>
                  <a:cubicBezTo>
                    <a:pt x="1226342" y="228594"/>
                    <a:pt x="1228429" y="231412"/>
                    <a:pt x="1227977" y="234434"/>
                  </a:cubicBezTo>
                  <a:cubicBezTo>
                    <a:pt x="1227971" y="234459"/>
                    <a:pt x="1227971" y="234478"/>
                    <a:pt x="1227964" y="234503"/>
                  </a:cubicBezTo>
                  <a:cubicBezTo>
                    <a:pt x="1227964" y="240864"/>
                    <a:pt x="1223894" y="245190"/>
                    <a:pt x="1220650" y="241946"/>
                  </a:cubicBezTo>
                  <a:cubicBezTo>
                    <a:pt x="1217405" y="238702"/>
                    <a:pt x="1218805" y="227888"/>
                    <a:pt x="1223385" y="227888"/>
                  </a:cubicBezTo>
                  <a:close/>
                  <a:moveTo>
                    <a:pt x="1226501" y="4075612"/>
                  </a:moveTo>
                  <a:cubicBezTo>
                    <a:pt x="1227564" y="4073901"/>
                    <a:pt x="1229338" y="4072762"/>
                    <a:pt x="1231335" y="4072495"/>
                  </a:cubicBezTo>
                  <a:cubicBezTo>
                    <a:pt x="1232996" y="4072565"/>
                    <a:pt x="1234300" y="4073952"/>
                    <a:pt x="1234261" y="4075612"/>
                  </a:cubicBezTo>
                  <a:cubicBezTo>
                    <a:pt x="1234261" y="4077393"/>
                    <a:pt x="1232099" y="4078792"/>
                    <a:pt x="1229427" y="4078792"/>
                  </a:cubicBezTo>
                  <a:cubicBezTo>
                    <a:pt x="1226756" y="4078792"/>
                    <a:pt x="1225420" y="4077584"/>
                    <a:pt x="1226501" y="4075612"/>
                  </a:cubicBezTo>
                  <a:close/>
                  <a:moveTo>
                    <a:pt x="1231145" y="155313"/>
                  </a:moveTo>
                  <a:cubicBezTo>
                    <a:pt x="1231145" y="157030"/>
                    <a:pt x="1229173" y="158429"/>
                    <a:pt x="1226692" y="158429"/>
                  </a:cubicBezTo>
                  <a:cubicBezTo>
                    <a:pt x="1224212" y="158398"/>
                    <a:pt x="1221877" y="157253"/>
                    <a:pt x="1220332" y="155313"/>
                  </a:cubicBezTo>
                  <a:cubicBezTo>
                    <a:pt x="1219314" y="153595"/>
                    <a:pt x="1221349" y="152196"/>
                    <a:pt x="1224848" y="152196"/>
                  </a:cubicBezTo>
                  <a:cubicBezTo>
                    <a:pt x="1228346" y="152196"/>
                    <a:pt x="1231145" y="153786"/>
                    <a:pt x="1231145" y="155503"/>
                  </a:cubicBezTo>
                  <a:close/>
                  <a:moveTo>
                    <a:pt x="1217405" y="139602"/>
                  </a:moveTo>
                  <a:cubicBezTo>
                    <a:pt x="1219931" y="139672"/>
                    <a:pt x="1221928" y="141777"/>
                    <a:pt x="1221858" y="144302"/>
                  </a:cubicBezTo>
                  <a:cubicBezTo>
                    <a:pt x="1221858" y="144309"/>
                    <a:pt x="1221858" y="144309"/>
                    <a:pt x="1221858" y="144309"/>
                  </a:cubicBezTo>
                  <a:cubicBezTo>
                    <a:pt x="1221858" y="149079"/>
                    <a:pt x="1215497" y="150669"/>
                    <a:pt x="1211617" y="147044"/>
                  </a:cubicBezTo>
                  <a:cubicBezTo>
                    <a:pt x="1207737" y="143418"/>
                    <a:pt x="1212190" y="139792"/>
                    <a:pt x="1217405" y="139792"/>
                  </a:cubicBezTo>
                  <a:close/>
                  <a:moveTo>
                    <a:pt x="1212762" y="161610"/>
                  </a:moveTo>
                  <a:cubicBezTo>
                    <a:pt x="1214543" y="161610"/>
                    <a:pt x="1215179" y="163009"/>
                    <a:pt x="1214098" y="164726"/>
                  </a:cubicBezTo>
                  <a:cubicBezTo>
                    <a:pt x="1213017" y="166444"/>
                    <a:pt x="1211554" y="167907"/>
                    <a:pt x="1210790" y="167907"/>
                  </a:cubicBezTo>
                  <a:cubicBezTo>
                    <a:pt x="1210027" y="167907"/>
                    <a:pt x="1209455" y="166507"/>
                    <a:pt x="1209455" y="164726"/>
                  </a:cubicBezTo>
                  <a:cubicBezTo>
                    <a:pt x="1209588" y="163022"/>
                    <a:pt x="1211051" y="161724"/>
                    <a:pt x="1212762" y="161801"/>
                  </a:cubicBezTo>
                  <a:close/>
                  <a:moveTo>
                    <a:pt x="1204493" y="254158"/>
                  </a:moveTo>
                  <a:cubicBezTo>
                    <a:pt x="1205327" y="252110"/>
                    <a:pt x="1205943" y="249979"/>
                    <a:pt x="1206338" y="247797"/>
                  </a:cubicBezTo>
                  <a:cubicBezTo>
                    <a:pt x="1206338" y="247098"/>
                    <a:pt x="1208437" y="246462"/>
                    <a:pt x="1210981" y="246462"/>
                  </a:cubicBezTo>
                  <a:cubicBezTo>
                    <a:pt x="1213526" y="246462"/>
                    <a:pt x="1215625" y="249324"/>
                    <a:pt x="1215625" y="252822"/>
                  </a:cubicBezTo>
                  <a:cubicBezTo>
                    <a:pt x="1215625" y="256321"/>
                    <a:pt x="1213589" y="259183"/>
                    <a:pt x="1209264" y="259183"/>
                  </a:cubicBezTo>
                  <a:cubicBezTo>
                    <a:pt x="1204939" y="259183"/>
                    <a:pt x="1203094" y="257911"/>
                    <a:pt x="1204493" y="254349"/>
                  </a:cubicBezTo>
                  <a:close/>
                  <a:moveTo>
                    <a:pt x="1221858" y="6158492"/>
                  </a:moveTo>
                  <a:cubicBezTo>
                    <a:pt x="1221858" y="6160209"/>
                    <a:pt x="1219759" y="6161672"/>
                    <a:pt x="1217215" y="6161672"/>
                  </a:cubicBezTo>
                  <a:cubicBezTo>
                    <a:pt x="1214670" y="6161672"/>
                    <a:pt x="1212571" y="6160209"/>
                    <a:pt x="1212571" y="6158492"/>
                  </a:cubicBezTo>
                  <a:cubicBezTo>
                    <a:pt x="1212571" y="6156774"/>
                    <a:pt x="1214670" y="6155374"/>
                    <a:pt x="1217215" y="6155374"/>
                  </a:cubicBezTo>
                  <a:cubicBezTo>
                    <a:pt x="1219759" y="6155374"/>
                    <a:pt x="1221858" y="6156965"/>
                    <a:pt x="1221858" y="6158682"/>
                  </a:cubicBezTo>
                  <a:close/>
                  <a:moveTo>
                    <a:pt x="1223703" y="6124716"/>
                  </a:moveTo>
                  <a:lnTo>
                    <a:pt x="1223703" y="6124716"/>
                  </a:lnTo>
                  <a:cubicBezTo>
                    <a:pt x="1224860" y="6126472"/>
                    <a:pt x="1225076" y="6128685"/>
                    <a:pt x="1224275" y="6130632"/>
                  </a:cubicBezTo>
                  <a:cubicBezTo>
                    <a:pt x="1223257" y="6133812"/>
                    <a:pt x="1222494" y="6133812"/>
                    <a:pt x="1220522" y="6130632"/>
                  </a:cubicBezTo>
                  <a:cubicBezTo>
                    <a:pt x="1217851" y="6126561"/>
                    <a:pt x="1220586" y="6121726"/>
                    <a:pt x="1223703" y="6124907"/>
                  </a:cubicBezTo>
                  <a:close/>
                  <a:moveTo>
                    <a:pt x="1218169" y="6004499"/>
                  </a:moveTo>
                  <a:cubicBezTo>
                    <a:pt x="1217196" y="6007005"/>
                    <a:pt x="1215243" y="6009002"/>
                    <a:pt x="1212762" y="6010032"/>
                  </a:cubicBezTo>
                  <a:cubicBezTo>
                    <a:pt x="1210409" y="6010796"/>
                    <a:pt x="1209264" y="6009651"/>
                    <a:pt x="1210027" y="6007297"/>
                  </a:cubicBezTo>
                  <a:cubicBezTo>
                    <a:pt x="1211000" y="6004791"/>
                    <a:pt x="1212953" y="6002794"/>
                    <a:pt x="1215434" y="6001763"/>
                  </a:cubicBezTo>
                  <a:cubicBezTo>
                    <a:pt x="1217851" y="6001191"/>
                    <a:pt x="1218932" y="6002336"/>
                    <a:pt x="1218169" y="6004690"/>
                  </a:cubicBezTo>
                  <a:close/>
                  <a:moveTo>
                    <a:pt x="1220713" y="6294738"/>
                  </a:moveTo>
                  <a:cubicBezTo>
                    <a:pt x="1221604" y="6295629"/>
                    <a:pt x="1219441" y="6298046"/>
                    <a:pt x="1215943" y="6299954"/>
                  </a:cubicBezTo>
                  <a:cubicBezTo>
                    <a:pt x="1211426" y="6302371"/>
                    <a:pt x="1209582" y="6302435"/>
                    <a:pt x="1209582" y="6299954"/>
                  </a:cubicBezTo>
                  <a:cubicBezTo>
                    <a:pt x="1209455" y="6296455"/>
                    <a:pt x="1218169" y="6292321"/>
                    <a:pt x="1220713" y="6294929"/>
                  </a:cubicBezTo>
                  <a:close/>
                  <a:moveTo>
                    <a:pt x="1204621" y="5935103"/>
                  </a:moveTo>
                  <a:cubicBezTo>
                    <a:pt x="1201377" y="5935103"/>
                    <a:pt x="1200041" y="5932813"/>
                    <a:pt x="1200740" y="5928297"/>
                  </a:cubicBezTo>
                  <a:cubicBezTo>
                    <a:pt x="1202203" y="5918184"/>
                    <a:pt x="1209455" y="5917102"/>
                    <a:pt x="1209455" y="5926961"/>
                  </a:cubicBezTo>
                  <a:cubicBezTo>
                    <a:pt x="1209455" y="5932432"/>
                    <a:pt x="1207737" y="5935294"/>
                    <a:pt x="1204621" y="5935294"/>
                  </a:cubicBezTo>
                  <a:close/>
                  <a:moveTo>
                    <a:pt x="1196542" y="6159255"/>
                  </a:moveTo>
                  <a:cubicBezTo>
                    <a:pt x="1194443" y="6157092"/>
                    <a:pt x="1194507" y="6155374"/>
                    <a:pt x="1196542" y="6153912"/>
                  </a:cubicBezTo>
                  <a:cubicBezTo>
                    <a:pt x="1198578" y="6152449"/>
                    <a:pt x="1199914" y="6153912"/>
                    <a:pt x="1199914" y="6156456"/>
                  </a:cubicBezTo>
                  <a:cubicBezTo>
                    <a:pt x="1199844" y="6158968"/>
                    <a:pt x="1201268" y="6161290"/>
                    <a:pt x="1203539" y="6162371"/>
                  </a:cubicBezTo>
                  <a:cubicBezTo>
                    <a:pt x="1205187" y="6162976"/>
                    <a:pt x="1206039" y="6164801"/>
                    <a:pt x="1205435" y="6166449"/>
                  </a:cubicBezTo>
                  <a:cubicBezTo>
                    <a:pt x="1205314" y="6166767"/>
                    <a:pt x="1205148" y="6167066"/>
                    <a:pt x="1204939" y="6167333"/>
                  </a:cubicBezTo>
                  <a:cubicBezTo>
                    <a:pt x="1201758" y="6172548"/>
                    <a:pt x="1195779" y="6172040"/>
                    <a:pt x="1197751" y="6166760"/>
                  </a:cubicBezTo>
                  <a:cubicBezTo>
                    <a:pt x="1198654" y="6164280"/>
                    <a:pt x="1198196" y="6161507"/>
                    <a:pt x="1196542" y="6159445"/>
                  </a:cubicBezTo>
                  <a:close/>
                  <a:moveTo>
                    <a:pt x="1196861" y="4110214"/>
                  </a:moveTo>
                  <a:cubicBezTo>
                    <a:pt x="1198654" y="4110176"/>
                    <a:pt x="1200130" y="4111601"/>
                    <a:pt x="1200168" y="4113394"/>
                  </a:cubicBezTo>
                  <a:cubicBezTo>
                    <a:pt x="1200168" y="4113394"/>
                    <a:pt x="1200168" y="4113394"/>
                    <a:pt x="1200168" y="4113394"/>
                  </a:cubicBezTo>
                  <a:cubicBezTo>
                    <a:pt x="1200168" y="4115112"/>
                    <a:pt x="1199532" y="4116575"/>
                    <a:pt x="1198769" y="4116575"/>
                  </a:cubicBezTo>
                  <a:cubicBezTo>
                    <a:pt x="1198005" y="4116575"/>
                    <a:pt x="1196542" y="4115112"/>
                    <a:pt x="1195525" y="4113394"/>
                  </a:cubicBezTo>
                  <a:cubicBezTo>
                    <a:pt x="1194507" y="4111677"/>
                    <a:pt x="1195080" y="4110405"/>
                    <a:pt x="1196861" y="4110405"/>
                  </a:cubicBezTo>
                  <a:close/>
                  <a:moveTo>
                    <a:pt x="1203221" y="6007488"/>
                  </a:moveTo>
                  <a:cubicBezTo>
                    <a:pt x="1201192" y="6007265"/>
                    <a:pt x="1199392" y="6006082"/>
                    <a:pt x="1198387" y="6004308"/>
                  </a:cubicBezTo>
                  <a:cubicBezTo>
                    <a:pt x="1197369" y="6002590"/>
                    <a:pt x="1198387" y="6001191"/>
                    <a:pt x="1201313" y="6001191"/>
                  </a:cubicBezTo>
                  <a:cubicBezTo>
                    <a:pt x="1204239" y="6001191"/>
                    <a:pt x="1206147" y="6002590"/>
                    <a:pt x="1206147" y="6004308"/>
                  </a:cubicBezTo>
                  <a:cubicBezTo>
                    <a:pt x="1206332" y="6005980"/>
                    <a:pt x="1205123" y="6007494"/>
                    <a:pt x="1203444" y="6007673"/>
                  </a:cubicBezTo>
                  <a:cubicBezTo>
                    <a:pt x="1203431" y="6007679"/>
                    <a:pt x="1203425" y="6007679"/>
                    <a:pt x="1203412" y="6007679"/>
                  </a:cubicBezTo>
                  <a:close/>
                  <a:moveTo>
                    <a:pt x="1206147" y="611503"/>
                  </a:moveTo>
                  <a:cubicBezTo>
                    <a:pt x="1206147" y="609779"/>
                    <a:pt x="1207540" y="608386"/>
                    <a:pt x="1209264" y="608386"/>
                  </a:cubicBezTo>
                  <a:cubicBezTo>
                    <a:pt x="1210988" y="608386"/>
                    <a:pt x="1212381" y="609779"/>
                    <a:pt x="1212381" y="611503"/>
                  </a:cubicBezTo>
                  <a:cubicBezTo>
                    <a:pt x="1212419" y="613227"/>
                    <a:pt x="1211051" y="614645"/>
                    <a:pt x="1209327" y="614683"/>
                  </a:cubicBezTo>
                  <a:cubicBezTo>
                    <a:pt x="1209308" y="614683"/>
                    <a:pt x="1209283" y="614683"/>
                    <a:pt x="1209264" y="614683"/>
                  </a:cubicBezTo>
                  <a:cubicBezTo>
                    <a:pt x="1207667" y="614588"/>
                    <a:pt x="1206402" y="613297"/>
                    <a:pt x="1206338" y="611694"/>
                  </a:cubicBezTo>
                  <a:close/>
                  <a:moveTo>
                    <a:pt x="1209327" y="347470"/>
                  </a:moveTo>
                  <a:cubicBezTo>
                    <a:pt x="1209327" y="343399"/>
                    <a:pt x="1210027" y="343526"/>
                    <a:pt x="1212762" y="348297"/>
                  </a:cubicBezTo>
                  <a:cubicBezTo>
                    <a:pt x="1214543" y="351413"/>
                    <a:pt x="1215434" y="354657"/>
                    <a:pt x="1214734" y="355357"/>
                  </a:cubicBezTo>
                  <a:cubicBezTo>
                    <a:pt x="1212699" y="357774"/>
                    <a:pt x="1209455" y="353004"/>
                    <a:pt x="1209518" y="347661"/>
                  </a:cubicBezTo>
                  <a:close/>
                  <a:moveTo>
                    <a:pt x="1200168" y="391295"/>
                  </a:moveTo>
                  <a:cubicBezTo>
                    <a:pt x="1201758" y="391295"/>
                    <a:pt x="1203030" y="393394"/>
                    <a:pt x="1203030" y="396002"/>
                  </a:cubicBezTo>
                  <a:cubicBezTo>
                    <a:pt x="1203030" y="400900"/>
                    <a:pt x="1199405" y="402363"/>
                    <a:pt x="1195906" y="398737"/>
                  </a:cubicBezTo>
                  <a:cubicBezTo>
                    <a:pt x="1193616" y="396384"/>
                    <a:pt x="1196415" y="391486"/>
                    <a:pt x="1200359" y="391486"/>
                  </a:cubicBezTo>
                  <a:close/>
                  <a:moveTo>
                    <a:pt x="1194952" y="2146025"/>
                  </a:moveTo>
                  <a:cubicBezTo>
                    <a:pt x="1195843" y="2146980"/>
                    <a:pt x="1195270" y="2150414"/>
                    <a:pt x="1193553" y="2153658"/>
                  </a:cubicBezTo>
                  <a:cubicBezTo>
                    <a:pt x="1190500" y="2159383"/>
                    <a:pt x="1181340" y="2161927"/>
                    <a:pt x="1181340" y="2157030"/>
                  </a:cubicBezTo>
                  <a:cubicBezTo>
                    <a:pt x="1181531" y="2153595"/>
                    <a:pt x="1193171" y="2144181"/>
                    <a:pt x="1195143" y="2146216"/>
                  </a:cubicBezTo>
                  <a:close/>
                  <a:moveTo>
                    <a:pt x="1186047" y="6098892"/>
                  </a:moveTo>
                  <a:cubicBezTo>
                    <a:pt x="1183566" y="6098892"/>
                    <a:pt x="1181531" y="6097492"/>
                    <a:pt x="1181531" y="6095775"/>
                  </a:cubicBezTo>
                  <a:cubicBezTo>
                    <a:pt x="1181531" y="6094057"/>
                    <a:pt x="1184457" y="6092594"/>
                    <a:pt x="1187892" y="6092594"/>
                  </a:cubicBezTo>
                  <a:cubicBezTo>
                    <a:pt x="1191327" y="6092594"/>
                    <a:pt x="1193362" y="6094057"/>
                    <a:pt x="1192344" y="6095775"/>
                  </a:cubicBezTo>
                  <a:cubicBezTo>
                    <a:pt x="1190818" y="6097708"/>
                    <a:pt x="1188509" y="6098847"/>
                    <a:pt x="1186047" y="6098892"/>
                  </a:cubicBezTo>
                  <a:close/>
                  <a:moveTo>
                    <a:pt x="1189609" y="6249068"/>
                  </a:moveTo>
                  <a:cubicBezTo>
                    <a:pt x="1188591" y="6250149"/>
                    <a:pt x="1187892" y="6248241"/>
                    <a:pt x="1188019" y="6244997"/>
                  </a:cubicBezTo>
                  <a:cubicBezTo>
                    <a:pt x="1188146" y="6241753"/>
                    <a:pt x="1188910" y="6240545"/>
                    <a:pt x="1189864" y="6243089"/>
                  </a:cubicBezTo>
                  <a:cubicBezTo>
                    <a:pt x="1190780" y="6244997"/>
                    <a:pt x="1190684" y="6247243"/>
                    <a:pt x="1189609" y="6249068"/>
                  </a:cubicBezTo>
                  <a:close/>
                  <a:moveTo>
                    <a:pt x="1187765" y="5998201"/>
                  </a:moveTo>
                  <a:cubicBezTo>
                    <a:pt x="1186009" y="5998170"/>
                    <a:pt x="1184610" y="5996719"/>
                    <a:pt x="1184648" y="5994957"/>
                  </a:cubicBezTo>
                  <a:cubicBezTo>
                    <a:pt x="1184648" y="5994938"/>
                    <a:pt x="1184648" y="5994913"/>
                    <a:pt x="1184648" y="5994894"/>
                  </a:cubicBezTo>
                  <a:cubicBezTo>
                    <a:pt x="1184648" y="5993049"/>
                    <a:pt x="1186047" y="5992413"/>
                    <a:pt x="1187765" y="5993495"/>
                  </a:cubicBezTo>
                  <a:cubicBezTo>
                    <a:pt x="1189482" y="5994576"/>
                    <a:pt x="1190818" y="5996039"/>
                    <a:pt x="1190818" y="5996866"/>
                  </a:cubicBezTo>
                  <a:cubicBezTo>
                    <a:pt x="1190818" y="5997692"/>
                    <a:pt x="1189482" y="5998201"/>
                    <a:pt x="1187765" y="5998201"/>
                  </a:cubicBezTo>
                  <a:close/>
                  <a:moveTo>
                    <a:pt x="1190627" y="6017920"/>
                  </a:moveTo>
                  <a:cubicBezTo>
                    <a:pt x="1190627" y="6019192"/>
                    <a:pt x="1189482" y="6020273"/>
                    <a:pt x="1187765" y="6020273"/>
                  </a:cubicBezTo>
                  <a:cubicBezTo>
                    <a:pt x="1186047" y="6020273"/>
                    <a:pt x="1184775" y="6016329"/>
                    <a:pt x="1184902" y="6011559"/>
                  </a:cubicBezTo>
                  <a:cubicBezTo>
                    <a:pt x="1184902" y="6003926"/>
                    <a:pt x="1185411" y="6003672"/>
                    <a:pt x="1187765" y="6009269"/>
                  </a:cubicBezTo>
                  <a:cubicBezTo>
                    <a:pt x="1189018" y="6012042"/>
                    <a:pt x="1189978" y="6014943"/>
                    <a:pt x="1190627" y="6017920"/>
                  </a:cubicBezTo>
                  <a:close/>
                  <a:moveTo>
                    <a:pt x="1187765" y="6056593"/>
                  </a:moveTo>
                  <a:cubicBezTo>
                    <a:pt x="1187765" y="6057356"/>
                    <a:pt x="1186365" y="6057992"/>
                    <a:pt x="1184648" y="6057992"/>
                  </a:cubicBezTo>
                  <a:cubicBezTo>
                    <a:pt x="1182880" y="6057922"/>
                    <a:pt x="1181493" y="6056453"/>
                    <a:pt x="1181531" y="6054685"/>
                  </a:cubicBezTo>
                  <a:cubicBezTo>
                    <a:pt x="1181531" y="6052840"/>
                    <a:pt x="1182931" y="6052204"/>
                    <a:pt x="1184648" y="6053285"/>
                  </a:cubicBezTo>
                  <a:cubicBezTo>
                    <a:pt x="1186365" y="6054367"/>
                    <a:pt x="1187765" y="6055893"/>
                    <a:pt x="1187765" y="6056593"/>
                  </a:cubicBezTo>
                  <a:close/>
                  <a:moveTo>
                    <a:pt x="1183121" y="6136483"/>
                  </a:moveTo>
                  <a:cubicBezTo>
                    <a:pt x="1184139" y="6138201"/>
                    <a:pt x="1183630" y="6139600"/>
                    <a:pt x="1181913" y="6139600"/>
                  </a:cubicBezTo>
                  <a:cubicBezTo>
                    <a:pt x="1179852" y="6139384"/>
                    <a:pt x="1178001" y="6138233"/>
                    <a:pt x="1176888" y="6136483"/>
                  </a:cubicBezTo>
                  <a:cubicBezTo>
                    <a:pt x="1175870" y="6134766"/>
                    <a:pt x="1176379" y="6133367"/>
                    <a:pt x="1178096" y="6133367"/>
                  </a:cubicBezTo>
                  <a:cubicBezTo>
                    <a:pt x="1180157" y="6133583"/>
                    <a:pt x="1182008" y="6134734"/>
                    <a:pt x="1183121" y="6136483"/>
                  </a:cubicBezTo>
                  <a:close/>
                  <a:moveTo>
                    <a:pt x="1184266" y="1982937"/>
                  </a:moveTo>
                  <a:cubicBezTo>
                    <a:pt x="1186938" y="1984591"/>
                    <a:pt x="1187256" y="1986181"/>
                    <a:pt x="1185220" y="1987516"/>
                  </a:cubicBezTo>
                  <a:cubicBezTo>
                    <a:pt x="1183357" y="1988583"/>
                    <a:pt x="1180978" y="1987961"/>
                    <a:pt x="1179877" y="1986117"/>
                  </a:cubicBezTo>
                  <a:cubicBezTo>
                    <a:pt x="1177079" y="1981855"/>
                    <a:pt x="1179305" y="1980202"/>
                    <a:pt x="1184266" y="1983318"/>
                  </a:cubicBezTo>
                  <a:close/>
                  <a:moveTo>
                    <a:pt x="1184648" y="2204926"/>
                  </a:moveTo>
                  <a:cubicBezTo>
                    <a:pt x="1181531" y="2201109"/>
                    <a:pt x="1181658" y="2200219"/>
                    <a:pt x="1185666" y="2200219"/>
                  </a:cubicBezTo>
                  <a:cubicBezTo>
                    <a:pt x="1188108" y="2200232"/>
                    <a:pt x="1190430" y="2201294"/>
                    <a:pt x="1192026" y="2203145"/>
                  </a:cubicBezTo>
                  <a:cubicBezTo>
                    <a:pt x="1195334" y="2208615"/>
                    <a:pt x="1188591" y="2210205"/>
                    <a:pt x="1184648" y="2205562"/>
                  </a:cubicBezTo>
                  <a:close/>
                  <a:moveTo>
                    <a:pt x="1191009" y="494911"/>
                  </a:moveTo>
                  <a:cubicBezTo>
                    <a:pt x="1191009" y="496692"/>
                    <a:pt x="1190436" y="498092"/>
                    <a:pt x="1189673" y="498092"/>
                  </a:cubicBezTo>
                  <a:cubicBezTo>
                    <a:pt x="1188910" y="498092"/>
                    <a:pt x="1187447" y="496692"/>
                    <a:pt x="1186365" y="494911"/>
                  </a:cubicBezTo>
                  <a:cubicBezTo>
                    <a:pt x="1185284" y="493130"/>
                    <a:pt x="1185984" y="491794"/>
                    <a:pt x="1187765" y="491794"/>
                  </a:cubicBezTo>
                  <a:cubicBezTo>
                    <a:pt x="1189520" y="491858"/>
                    <a:pt x="1190894" y="493327"/>
                    <a:pt x="1190831" y="495083"/>
                  </a:cubicBezTo>
                  <a:cubicBezTo>
                    <a:pt x="1190831" y="495153"/>
                    <a:pt x="1190824" y="495223"/>
                    <a:pt x="1190818" y="495293"/>
                  </a:cubicBezTo>
                  <a:close/>
                  <a:moveTo>
                    <a:pt x="1187955" y="236921"/>
                  </a:moveTo>
                  <a:cubicBezTo>
                    <a:pt x="1187994" y="238581"/>
                    <a:pt x="1186690" y="239967"/>
                    <a:pt x="1185029" y="240037"/>
                  </a:cubicBezTo>
                  <a:cubicBezTo>
                    <a:pt x="1183032" y="239770"/>
                    <a:pt x="1181258" y="238632"/>
                    <a:pt x="1180195" y="236921"/>
                  </a:cubicBezTo>
                  <a:cubicBezTo>
                    <a:pt x="1179114" y="235203"/>
                    <a:pt x="1180195" y="233804"/>
                    <a:pt x="1183121" y="233804"/>
                  </a:cubicBezTo>
                  <a:cubicBezTo>
                    <a:pt x="1186047" y="233804"/>
                    <a:pt x="1187765" y="235585"/>
                    <a:pt x="1187765" y="237302"/>
                  </a:cubicBezTo>
                  <a:close/>
                  <a:moveTo>
                    <a:pt x="1177142" y="211478"/>
                  </a:moveTo>
                  <a:cubicBezTo>
                    <a:pt x="1178923" y="208615"/>
                    <a:pt x="1184839" y="210015"/>
                    <a:pt x="1184839" y="213322"/>
                  </a:cubicBezTo>
                  <a:cubicBezTo>
                    <a:pt x="1184839" y="214086"/>
                    <a:pt x="1182676" y="214722"/>
                    <a:pt x="1180004" y="214722"/>
                  </a:cubicBezTo>
                  <a:cubicBezTo>
                    <a:pt x="1177333" y="214722"/>
                    <a:pt x="1175870" y="213831"/>
                    <a:pt x="1176951" y="212050"/>
                  </a:cubicBezTo>
                  <a:close/>
                  <a:moveTo>
                    <a:pt x="1178478" y="471058"/>
                  </a:moveTo>
                  <a:cubicBezTo>
                    <a:pt x="1179941" y="471949"/>
                    <a:pt x="1180450" y="475575"/>
                    <a:pt x="1179496" y="479073"/>
                  </a:cubicBezTo>
                  <a:cubicBezTo>
                    <a:pt x="1177588" y="486706"/>
                    <a:pt x="1173580" y="489695"/>
                    <a:pt x="1170972" y="485434"/>
                  </a:cubicBezTo>
                  <a:cubicBezTo>
                    <a:pt x="1168364" y="481172"/>
                    <a:pt x="1174852" y="469468"/>
                    <a:pt x="1178287" y="471631"/>
                  </a:cubicBezTo>
                  <a:close/>
                  <a:moveTo>
                    <a:pt x="1158060" y="6178591"/>
                  </a:moveTo>
                  <a:cubicBezTo>
                    <a:pt x="1155325" y="6171276"/>
                    <a:pt x="1162449" y="6164471"/>
                    <a:pt x="1166329" y="6170704"/>
                  </a:cubicBezTo>
                  <a:cubicBezTo>
                    <a:pt x="1167843" y="6172943"/>
                    <a:pt x="1168542" y="6175640"/>
                    <a:pt x="1168301" y="6178337"/>
                  </a:cubicBezTo>
                  <a:cubicBezTo>
                    <a:pt x="1168142" y="6181250"/>
                    <a:pt x="1165648" y="6183476"/>
                    <a:pt x="1162742" y="6183317"/>
                  </a:cubicBezTo>
                  <a:cubicBezTo>
                    <a:pt x="1160369" y="6183190"/>
                    <a:pt x="1158372" y="6181485"/>
                    <a:pt x="1157869" y="6179164"/>
                  </a:cubicBezTo>
                  <a:close/>
                  <a:moveTo>
                    <a:pt x="1166265" y="6323297"/>
                  </a:moveTo>
                  <a:cubicBezTo>
                    <a:pt x="1167983" y="6322280"/>
                    <a:pt x="1169319" y="6323297"/>
                    <a:pt x="1169319" y="6326287"/>
                  </a:cubicBezTo>
                  <a:cubicBezTo>
                    <a:pt x="1169319" y="6329277"/>
                    <a:pt x="1167983" y="6331185"/>
                    <a:pt x="1166265" y="6331185"/>
                  </a:cubicBezTo>
                  <a:cubicBezTo>
                    <a:pt x="1164580" y="6331223"/>
                    <a:pt x="1163187" y="6329881"/>
                    <a:pt x="1163149" y="6328195"/>
                  </a:cubicBezTo>
                  <a:cubicBezTo>
                    <a:pt x="1163149" y="6328195"/>
                    <a:pt x="1163149" y="6328195"/>
                    <a:pt x="1163149" y="6328195"/>
                  </a:cubicBezTo>
                  <a:cubicBezTo>
                    <a:pt x="1163511" y="6326421"/>
                    <a:pt x="1164561" y="6324869"/>
                    <a:pt x="1166074" y="6323870"/>
                  </a:cubicBezTo>
                  <a:close/>
                  <a:moveTo>
                    <a:pt x="1149028" y="6315474"/>
                  </a:moveTo>
                  <a:cubicBezTo>
                    <a:pt x="1151515" y="6315487"/>
                    <a:pt x="1153856" y="6316638"/>
                    <a:pt x="1155389" y="6318591"/>
                  </a:cubicBezTo>
                  <a:cubicBezTo>
                    <a:pt x="1156470" y="6320308"/>
                    <a:pt x="1154434" y="6321707"/>
                    <a:pt x="1150936" y="6321707"/>
                  </a:cubicBezTo>
                  <a:cubicBezTo>
                    <a:pt x="1147438" y="6321707"/>
                    <a:pt x="1144575" y="6320308"/>
                    <a:pt x="1144575" y="6318591"/>
                  </a:cubicBezTo>
                  <a:cubicBezTo>
                    <a:pt x="1144575" y="6316873"/>
                    <a:pt x="1146356" y="6316046"/>
                    <a:pt x="1148837" y="6316046"/>
                  </a:cubicBezTo>
                  <a:close/>
                  <a:moveTo>
                    <a:pt x="1143939" y="6179482"/>
                  </a:moveTo>
                  <a:cubicBezTo>
                    <a:pt x="1146802" y="6176556"/>
                    <a:pt x="1148455" y="6176556"/>
                    <a:pt x="1151381" y="6179482"/>
                  </a:cubicBezTo>
                  <a:cubicBezTo>
                    <a:pt x="1154307" y="6182408"/>
                    <a:pt x="1153417" y="6183298"/>
                    <a:pt x="1147628" y="6183298"/>
                  </a:cubicBezTo>
                  <a:cubicBezTo>
                    <a:pt x="1141840" y="6183298"/>
                    <a:pt x="1140823" y="6183044"/>
                    <a:pt x="1143749" y="6180054"/>
                  </a:cubicBezTo>
                  <a:close/>
                  <a:moveTo>
                    <a:pt x="1148964" y="6148696"/>
                  </a:moveTo>
                  <a:cubicBezTo>
                    <a:pt x="1139232" y="6148696"/>
                    <a:pt x="1140314" y="6141254"/>
                    <a:pt x="1150236" y="6139791"/>
                  </a:cubicBezTo>
                  <a:cubicBezTo>
                    <a:pt x="1154689" y="6139155"/>
                    <a:pt x="1156915" y="6140427"/>
                    <a:pt x="1156915" y="6143735"/>
                  </a:cubicBezTo>
                  <a:cubicBezTo>
                    <a:pt x="1156915" y="6147042"/>
                    <a:pt x="1154244" y="6149205"/>
                    <a:pt x="1148774" y="6149205"/>
                  </a:cubicBezTo>
                  <a:close/>
                  <a:moveTo>
                    <a:pt x="1152653" y="2220255"/>
                  </a:moveTo>
                  <a:cubicBezTo>
                    <a:pt x="1151699" y="2217774"/>
                    <a:pt x="1152653" y="2215739"/>
                    <a:pt x="1155007" y="2215739"/>
                  </a:cubicBezTo>
                  <a:cubicBezTo>
                    <a:pt x="1161368" y="2215739"/>
                    <a:pt x="1162640" y="2218792"/>
                    <a:pt x="1158887" y="2226934"/>
                  </a:cubicBezTo>
                  <a:cubicBezTo>
                    <a:pt x="1155134" y="2235075"/>
                    <a:pt x="1152908" y="2236348"/>
                    <a:pt x="1146166" y="2229733"/>
                  </a:cubicBezTo>
                  <a:cubicBezTo>
                    <a:pt x="1139423" y="2223117"/>
                    <a:pt x="1139805" y="2220955"/>
                    <a:pt x="1147692" y="2223372"/>
                  </a:cubicBezTo>
                  <a:cubicBezTo>
                    <a:pt x="1152399" y="2224644"/>
                    <a:pt x="1153671" y="2224135"/>
                    <a:pt x="1152463" y="2220828"/>
                  </a:cubicBezTo>
                  <a:close/>
                  <a:moveTo>
                    <a:pt x="1164866" y="5990187"/>
                  </a:moveTo>
                  <a:cubicBezTo>
                    <a:pt x="1167601" y="5989106"/>
                    <a:pt x="1168873" y="5989614"/>
                    <a:pt x="1167792" y="5991395"/>
                  </a:cubicBezTo>
                  <a:cubicBezTo>
                    <a:pt x="1166730" y="5993106"/>
                    <a:pt x="1164955" y="5994245"/>
                    <a:pt x="1162958" y="5994512"/>
                  </a:cubicBezTo>
                  <a:cubicBezTo>
                    <a:pt x="1158315" y="5995085"/>
                    <a:pt x="1159332" y="5992795"/>
                    <a:pt x="1164675" y="5990760"/>
                  </a:cubicBezTo>
                  <a:close/>
                  <a:moveTo>
                    <a:pt x="1156915" y="4059519"/>
                  </a:moveTo>
                  <a:cubicBezTo>
                    <a:pt x="1156883" y="4061287"/>
                    <a:pt x="1155439" y="4062700"/>
                    <a:pt x="1153671" y="4062700"/>
                  </a:cubicBezTo>
                  <a:cubicBezTo>
                    <a:pt x="1151890" y="4062700"/>
                    <a:pt x="1151254" y="4061237"/>
                    <a:pt x="1152272" y="4059519"/>
                  </a:cubicBezTo>
                  <a:cubicBezTo>
                    <a:pt x="1153290" y="4057802"/>
                    <a:pt x="1154816" y="4056402"/>
                    <a:pt x="1155579" y="4056402"/>
                  </a:cubicBezTo>
                  <a:cubicBezTo>
                    <a:pt x="1156343" y="4056402"/>
                    <a:pt x="1156724" y="4058374"/>
                    <a:pt x="1156724" y="4060092"/>
                  </a:cubicBezTo>
                  <a:close/>
                  <a:moveTo>
                    <a:pt x="1150555" y="2626387"/>
                  </a:moveTo>
                  <a:cubicBezTo>
                    <a:pt x="1150555" y="2628995"/>
                    <a:pt x="1149155" y="2631094"/>
                    <a:pt x="1147438" y="2631094"/>
                  </a:cubicBezTo>
                  <a:cubicBezTo>
                    <a:pt x="1145720" y="2631094"/>
                    <a:pt x="1144385" y="2628995"/>
                    <a:pt x="1144385" y="2626387"/>
                  </a:cubicBezTo>
                  <a:cubicBezTo>
                    <a:pt x="1144385" y="2623779"/>
                    <a:pt x="1145784" y="2621680"/>
                    <a:pt x="1147438" y="2621680"/>
                  </a:cubicBezTo>
                  <a:cubicBezTo>
                    <a:pt x="1149091" y="2621680"/>
                    <a:pt x="1150555" y="2624351"/>
                    <a:pt x="1150555" y="2626959"/>
                  </a:cubicBezTo>
                  <a:close/>
                  <a:moveTo>
                    <a:pt x="1150555" y="4028670"/>
                  </a:moveTo>
                  <a:cubicBezTo>
                    <a:pt x="1150555" y="4033949"/>
                    <a:pt x="1138215" y="4030896"/>
                    <a:pt x="1135034" y="4024917"/>
                  </a:cubicBezTo>
                  <a:cubicBezTo>
                    <a:pt x="1131854" y="4018938"/>
                    <a:pt x="1132681" y="4018556"/>
                    <a:pt x="1137451" y="4018556"/>
                  </a:cubicBezTo>
                  <a:cubicBezTo>
                    <a:pt x="1143303" y="4019192"/>
                    <a:pt x="1150555" y="4024726"/>
                    <a:pt x="1150555" y="4029242"/>
                  </a:cubicBezTo>
                  <a:close/>
                  <a:moveTo>
                    <a:pt x="1137006" y="5364292"/>
                  </a:moveTo>
                  <a:cubicBezTo>
                    <a:pt x="1134716" y="5367346"/>
                    <a:pt x="1132108" y="5368618"/>
                    <a:pt x="1131154" y="5367028"/>
                  </a:cubicBezTo>
                  <a:cubicBezTo>
                    <a:pt x="1130200" y="5365438"/>
                    <a:pt x="1131154" y="5361621"/>
                    <a:pt x="1133508" y="5358504"/>
                  </a:cubicBezTo>
                  <a:cubicBezTo>
                    <a:pt x="1135861" y="5355388"/>
                    <a:pt x="1138342" y="5354179"/>
                    <a:pt x="1139296" y="5355706"/>
                  </a:cubicBezTo>
                  <a:cubicBezTo>
                    <a:pt x="1140250" y="5357232"/>
                    <a:pt x="1139232" y="5361176"/>
                    <a:pt x="1137006" y="5364292"/>
                  </a:cubicBezTo>
                  <a:close/>
                  <a:moveTo>
                    <a:pt x="1135607" y="4071986"/>
                  </a:moveTo>
                  <a:cubicBezTo>
                    <a:pt x="1137642" y="4074022"/>
                    <a:pt x="1138596" y="4076439"/>
                    <a:pt x="1137706" y="4077329"/>
                  </a:cubicBezTo>
                  <a:cubicBezTo>
                    <a:pt x="1135607" y="4079428"/>
                    <a:pt x="1131981" y="4075739"/>
                    <a:pt x="1131981" y="4071541"/>
                  </a:cubicBezTo>
                  <a:cubicBezTo>
                    <a:pt x="1131981" y="4069569"/>
                    <a:pt x="1133444" y="4069760"/>
                    <a:pt x="1135607" y="4071986"/>
                  </a:cubicBezTo>
                  <a:close/>
                  <a:moveTo>
                    <a:pt x="1133126" y="4004117"/>
                  </a:moveTo>
                  <a:cubicBezTo>
                    <a:pt x="1129965" y="4006115"/>
                    <a:pt x="1126225" y="4006992"/>
                    <a:pt x="1122504" y="4006598"/>
                  </a:cubicBezTo>
                  <a:cubicBezTo>
                    <a:pt x="1116143" y="4006598"/>
                    <a:pt x="1113344" y="4005071"/>
                    <a:pt x="1113344" y="4001573"/>
                  </a:cubicBezTo>
                  <a:cubicBezTo>
                    <a:pt x="1113344" y="3998075"/>
                    <a:pt x="1114934" y="3997184"/>
                    <a:pt x="1118751" y="3998838"/>
                  </a:cubicBezTo>
                  <a:cubicBezTo>
                    <a:pt x="1122135" y="4000250"/>
                    <a:pt x="1125722" y="4001128"/>
                    <a:pt x="1129373" y="4001446"/>
                  </a:cubicBezTo>
                  <a:cubicBezTo>
                    <a:pt x="1132236" y="4001573"/>
                    <a:pt x="1133953" y="4002782"/>
                    <a:pt x="1133126" y="4004117"/>
                  </a:cubicBezTo>
                  <a:close/>
                  <a:moveTo>
                    <a:pt x="1122440" y="6157156"/>
                  </a:moveTo>
                  <a:cubicBezTo>
                    <a:pt x="1120023" y="6154166"/>
                    <a:pt x="1119768" y="6152385"/>
                    <a:pt x="1121868" y="6152385"/>
                  </a:cubicBezTo>
                  <a:cubicBezTo>
                    <a:pt x="1124068" y="6152639"/>
                    <a:pt x="1126034" y="6153880"/>
                    <a:pt x="1127211" y="6155756"/>
                  </a:cubicBezTo>
                  <a:cubicBezTo>
                    <a:pt x="1130773" y="6161227"/>
                    <a:pt x="1126956" y="6162371"/>
                    <a:pt x="1122440" y="6157156"/>
                  </a:cubicBezTo>
                  <a:close/>
                  <a:moveTo>
                    <a:pt x="1130327" y="6168096"/>
                  </a:moveTo>
                  <a:cubicBezTo>
                    <a:pt x="1132999" y="6168096"/>
                    <a:pt x="1134335" y="6169559"/>
                    <a:pt x="1133253" y="6171276"/>
                  </a:cubicBezTo>
                  <a:cubicBezTo>
                    <a:pt x="1132191" y="6172988"/>
                    <a:pt x="1130416" y="6174126"/>
                    <a:pt x="1128419" y="6174393"/>
                  </a:cubicBezTo>
                  <a:cubicBezTo>
                    <a:pt x="1126759" y="6174323"/>
                    <a:pt x="1125455" y="6172937"/>
                    <a:pt x="1125493" y="6171276"/>
                  </a:cubicBezTo>
                  <a:cubicBezTo>
                    <a:pt x="1125748" y="6169559"/>
                    <a:pt x="1127910" y="6168287"/>
                    <a:pt x="1130582" y="6168287"/>
                  </a:cubicBezTo>
                  <a:close/>
                  <a:moveTo>
                    <a:pt x="1119323" y="6007488"/>
                  </a:moveTo>
                  <a:cubicBezTo>
                    <a:pt x="1119323" y="6005643"/>
                    <a:pt x="1120723" y="6005007"/>
                    <a:pt x="1122376" y="6006089"/>
                  </a:cubicBezTo>
                  <a:cubicBezTo>
                    <a:pt x="1124030" y="6007170"/>
                    <a:pt x="1125493" y="6008633"/>
                    <a:pt x="1125493" y="6009396"/>
                  </a:cubicBezTo>
                  <a:cubicBezTo>
                    <a:pt x="1125493" y="6010160"/>
                    <a:pt x="1124094" y="6010796"/>
                    <a:pt x="1122376" y="6010796"/>
                  </a:cubicBezTo>
                  <a:cubicBezTo>
                    <a:pt x="1120723" y="6010598"/>
                    <a:pt x="1119501" y="6009155"/>
                    <a:pt x="1119578" y="6007488"/>
                  </a:cubicBezTo>
                  <a:close/>
                  <a:moveTo>
                    <a:pt x="1119323" y="5361049"/>
                  </a:moveTo>
                  <a:cubicBezTo>
                    <a:pt x="1122885" y="5362194"/>
                    <a:pt x="1124984" y="5364420"/>
                    <a:pt x="1124030" y="5366074"/>
                  </a:cubicBezTo>
                  <a:cubicBezTo>
                    <a:pt x="1121206" y="5369388"/>
                    <a:pt x="1116226" y="5369788"/>
                    <a:pt x="1112912" y="5366958"/>
                  </a:cubicBezTo>
                  <a:cubicBezTo>
                    <a:pt x="1112428" y="5366544"/>
                    <a:pt x="1111996" y="5366080"/>
                    <a:pt x="1111627" y="5365565"/>
                  </a:cubicBezTo>
                  <a:cubicBezTo>
                    <a:pt x="1108701" y="5360476"/>
                    <a:pt x="1112008" y="5358695"/>
                    <a:pt x="1119387" y="5361049"/>
                  </a:cubicBezTo>
                  <a:close/>
                  <a:moveTo>
                    <a:pt x="1112327" y="6347532"/>
                  </a:moveTo>
                  <a:cubicBezTo>
                    <a:pt x="1114591" y="6347583"/>
                    <a:pt x="1116684" y="6348753"/>
                    <a:pt x="1117924" y="6350648"/>
                  </a:cubicBezTo>
                  <a:cubicBezTo>
                    <a:pt x="1120341" y="6354529"/>
                    <a:pt x="1119260" y="6354529"/>
                    <a:pt x="1113281" y="6350648"/>
                  </a:cubicBezTo>
                  <a:cubicBezTo>
                    <a:pt x="1110546" y="6348740"/>
                    <a:pt x="1110227" y="6347532"/>
                    <a:pt x="1112390" y="6347532"/>
                  </a:cubicBezTo>
                  <a:close/>
                  <a:moveTo>
                    <a:pt x="1116588" y="6307205"/>
                  </a:moveTo>
                  <a:cubicBezTo>
                    <a:pt x="1119896" y="6305106"/>
                    <a:pt x="1122567" y="6303961"/>
                    <a:pt x="1122567" y="6304724"/>
                  </a:cubicBezTo>
                  <a:cubicBezTo>
                    <a:pt x="1123000" y="6306900"/>
                    <a:pt x="1123642" y="6309031"/>
                    <a:pt x="1124476" y="6311085"/>
                  </a:cubicBezTo>
                  <a:cubicBezTo>
                    <a:pt x="1125811" y="6314583"/>
                    <a:pt x="1124476" y="6316110"/>
                    <a:pt x="1120023" y="6316110"/>
                  </a:cubicBezTo>
                  <a:cubicBezTo>
                    <a:pt x="1111245" y="6316046"/>
                    <a:pt x="1109719" y="6311657"/>
                    <a:pt x="1116652" y="6307205"/>
                  </a:cubicBezTo>
                  <a:close/>
                  <a:moveTo>
                    <a:pt x="1123967" y="6299191"/>
                  </a:moveTo>
                  <a:cubicBezTo>
                    <a:pt x="1120214" y="6300653"/>
                    <a:pt x="1119069" y="6299954"/>
                    <a:pt x="1120087" y="6296837"/>
                  </a:cubicBezTo>
                  <a:cubicBezTo>
                    <a:pt x="1121740" y="6291621"/>
                    <a:pt x="1138087" y="6288886"/>
                    <a:pt x="1138087" y="6293784"/>
                  </a:cubicBezTo>
                  <a:cubicBezTo>
                    <a:pt x="1137763" y="6295902"/>
                    <a:pt x="1135829" y="6297384"/>
                    <a:pt x="1133698" y="6297155"/>
                  </a:cubicBezTo>
                  <a:cubicBezTo>
                    <a:pt x="1130391" y="6297339"/>
                    <a:pt x="1127128" y="6298020"/>
                    <a:pt x="1124030" y="6299191"/>
                  </a:cubicBezTo>
                  <a:close/>
                  <a:moveTo>
                    <a:pt x="1135161" y="5759102"/>
                  </a:moveTo>
                  <a:cubicBezTo>
                    <a:pt x="1130836" y="5759102"/>
                    <a:pt x="1128801" y="5753441"/>
                    <a:pt x="1132045" y="5751278"/>
                  </a:cubicBezTo>
                  <a:cubicBezTo>
                    <a:pt x="1135289" y="5749116"/>
                    <a:pt x="1141968" y="5752423"/>
                    <a:pt x="1139678" y="5756176"/>
                  </a:cubicBezTo>
                  <a:cubicBezTo>
                    <a:pt x="1138679" y="5757773"/>
                    <a:pt x="1137025" y="5758842"/>
                    <a:pt x="1135161" y="5759102"/>
                  </a:cubicBezTo>
                  <a:close/>
                  <a:moveTo>
                    <a:pt x="1139868" y="5878620"/>
                  </a:moveTo>
                  <a:cubicBezTo>
                    <a:pt x="1141649" y="5875694"/>
                    <a:pt x="1147565" y="5877093"/>
                    <a:pt x="1147565" y="5880401"/>
                  </a:cubicBezTo>
                  <a:cubicBezTo>
                    <a:pt x="1147565" y="5881164"/>
                    <a:pt x="1145402" y="5881800"/>
                    <a:pt x="1142731" y="5881800"/>
                  </a:cubicBezTo>
                  <a:cubicBezTo>
                    <a:pt x="1140059" y="5881800"/>
                    <a:pt x="1138660" y="5880337"/>
                    <a:pt x="1139741" y="5878620"/>
                  </a:cubicBezTo>
                  <a:close/>
                  <a:moveTo>
                    <a:pt x="1147565" y="5957302"/>
                  </a:moveTo>
                  <a:cubicBezTo>
                    <a:pt x="1147565" y="5959058"/>
                    <a:pt x="1146140" y="5960482"/>
                    <a:pt x="1144385" y="5960482"/>
                  </a:cubicBezTo>
                  <a:cubicBezTo>
                    <a:pt x="1144365" y="5960482"/>
                    <a:pt x="1144340" y="5960482"/>
                    <a:pt x="1144321" y="5960482"/>
                  </a:cubicBezTo>
                  <a:cubicBezTo>
                    <a:pt x="1142476" y="5960482"/>
                    <a:pt x="1141904" y="5959083"/>
                    <a:pt x="1142922" y="5957302"/>
                  </a:cubicBezTo>
                  <a:cubicBezTo>
                    <a:pt x="1143939" y="5955521"/>
                    <a:pt x="1145466" y="5954185"/>
                    <a:pt x="1146229" y="5954185"/>
                  </a:cubicBezTo>
                  <a:cubicBezTo>
                    <a:pt x="1146992" y="5954185"/>
                    <a:pt x="1147438" y="5955585"/>
                    <a:pt x="1147438" y="5957302"/>
                  </a:cubicBezTo>
                  <a:close/>
                  <a:moveTo>
                    <a:pt x="1155325" y="6083181"/>
                  </a:moveTo>
                  <a:cubicBezTo>
                    <a:pt x="1154307" y="6081463"/>
                    <a:pt x="1155643" y="6080064"/>
                    <a:pt x="1158442" y="6080064"/>
                  </a:cubicBezTo>
                  <a:cubicBezTo>
                    <a:pt x="1161240" y="6080064"/>
                    <a:pt x="1162576" y="6081463"/>
                    <a:pt x="1161495" y="6083181"/>
                  </a:cubicBezTo>
                  <a:cubicBezTo>
                    <a:pt x="1160414" y="6084898"/>
                    <a:pt x="1159078" y="6086297"/>
                    <a:pt x="1158442" y="6086297"/>
                  </a:cubicBezTo>
                  <a:cubicBezTo>
                    <a:pt x="1157806" y="6086297"/>
                    <a:pt x="1156279" y="6084898"/>
                    <a:pt x="1155198" y="6083181"/>
                  </a:cubicBezTo>
                  <a:close/>
                  <a:moveTo>
                    <a:pt x="1153798" y="2003736"/>
                  </a:moveTo>
                  <a:cubicBezTo>
                    <a:pt x="1153798" y="2001256"/>
                    <a:pt x="1152399" y="1999220"/>
                    <a:pt x="1150682" y="1999220"/>
                  </a:cubicBezTo>
                  <a:cubicBezTo>
                    <a:pt x="1148958" y="1999220"/>
                    <a:pt x="1147565" y="1997825"/>
                    <a:pt x="1147565" y="1996103"/>
                  </a:cubicBezTo>
                  <a:cubicBezTo>
                    <a:pt x="1147635" y="1994278"/>
                    <a:pt x="1149168" y="1992854"/>
                    <a:pt x="1150993" y="1992923"/>
                  </a:cubicBezTo>
                  <a:cubicBezTo>
                    <a:pt x="1151000" y="1992923"/>
                    <a:pt x="1151000" y="1992923"/>
                    <a:pt x="1151000" y="1992923"/>
                  </a:cubicBezTo>
                  <a:cubicBezTo>
                    <a:pt x="1155897" y="1992923"/>
                    <a:pt x="1172435" y="2007616"/>
                    <a:pt x="1170082" y="2009906"/>
                  </a:cubicBezTo>
                  <a:cubicBezTo>
                    <a:pt x="1165629" y="2014740"/>
                    <a:pt x="1153671" y="2009906"/>
                    <a:pt x="1153671" y="2003736"/>
                  </a:cubicBezTo>
                  <a:close/>
                  <a:moveTo>
                    <a:pt x="1166074" y="310069"/>
                  </a:moveTo>
                  <a:cubicBezTo>
                    <a:pt x="1163492" y="311684"/>
                    <a:pt x="1160579" y="312708"/>
                    <a:pt x="1157551" y="313058"/>
                  </a:cubicBezTo>
                  <a:cubicBezTo>
                    <a:pt x="1152971" y="313058"/>
                    <a:pt x="1152590" y="307207"/>
                    <a:pt x="1156661" y="300337"/>
                  </a:cubicBezTo>
                  <a:cubicBezTo>
                    <a:pt x="1159269" y="296266"/>
                    <a:pt x="1160350" y="296330"/>
                    <a:pt x="1165184" y="301291"/>
                  </a:cubicBezTo>
                  <a:cubicBezTo>
                    <a:pt x="1170018" y="306252"/>
                    <a:pt x="1170145" y="307143"/>
                    <a:pt x="1166074" y="310069"/>
                  </a:cubicBezTo>
                  <a:close/>
                  <a:moveTo>
                    <a:pt x="1172435" y="497201"/>
                  </a:moveTo>
                  <a:cubicBezTo>
                    <a:pt x="1172435" y="501908"/>
                    <a:pt x="1166074" y="503562"/>
                    <a:pt x="1162195" y="499873"/>
                  </a:cubicBezTo>
                  <a:cubicBezTo>
                    <a:pt x="1158315" y="496183"/>
                    <a:pt x="1162767" y="492494"/>
                    <a:pt x="1167983" y="492494"/>
                  </a:cubicBezTo>
                  <a:cubicBezTo>
                    <a:pt x="1170317" y="492653"/>
                    <a:pt x="1172155" y="494549"/>
                    <a:pt x="1172244" y="496883"/>
                  </a:cubicBezTo>
                  <a:close/>
                  <a:moveTo>
                    <a:pt x="1167792" y="656219"/>
                  </a:moveTo>
                  <a:cubicBezTo>
                    <a:pt x="1166774" y="654501"/>
                    <a:pt x="1167792" y="653039"/>
                    <a:pt x="1170909" y="653039"/>
                  </a:cubicBezTo>
                  <a:cubicBezTo>
                    <a:pt x="1174025" y="653039"/>
                    <a:pt x="1175043" y="654501"/>
                    <a:pt x="1173962" y="656219"/>
                  </a:cubicBezTo>
                  <a:cubicBezTo>
                    <a:pt x="1172880" y="657936"/>
                    <a:pt x="1171545" y="659336"/>
                    <a:pt x="1170909" y="659336"/>
                  </a:cubicBezTo>
                  <a:cubicBezTo>
                    <a:pt x="1170273" y="659336"/>
                    <a:pt x="1168682" y="657491"/>
                    <a:pt x="1167601" y="655774"/>
                  </a:cubicBezTo>
                  <a:close/>
                  <a:moveTo>
                    <a:pt x="1169319" y="280937"/>
                  </a:moveTo>
                  <a:cubicBezTo>
                    <a:pt x="1169319" y="288506"/>
                    <a:pt x="1167728" y="289715"/>
                    <a:pt x="1164548" y="284435"/>
                  </a:cubicBezTo>
                  <a:cubicBezTo>
                    <a:pt x="1163549" y="282069"/>
                    <a:pt x="1164077" y="279334"/>
                    <a:pt x="1165884" y="277502"/>
                  </a:cubicBezTo>
                  <a:cubicBezTo>
                    <a:pt x="1168237" y="274703"/>
                    <a:pt x="1169128" y="275657"/>
                    <a:pt x="1169128" y="280746"/>
                  </a:cubicBezTo>
                  <a:close/>
                  <a:moveTo>
                    <a:pt x="1163467" y="227125"/>
                  </a:moveTo>
                  <a:cubicBezTo>
                    <a:pt x="1165674" y="229332"/>
                    <a:pt x="1165674" y="231113"/>
                    <a:pt x="1163467" y="232468"/>
                  </a:cubicBezTo>
                  <a:cubicBezTo>
                    <a:pt x="1161622" y="233530"/>
                    <a:pt x="1159262" y="232907"/>
                    <a:pt x="1158187" y="231069"/>
                  </a:cubicBezTo>
                  <a:cubicBezTo>
                    <a:pt x="1155261" y="226044"/>
                    <a:pt x="1159332" y="222927"/>
                    <a:pt x="1163276" y="226934"/>
                  </a:cubicBezTo>
                  <a:close/>
                  <a:moveTo>
                    <a:pt x="1147438" y="228079"/>
                  </a:moveTo>
                  <a:cubicBezTo>
                    <a:pt x="1149193" y="228009"/>
                    <a:pt x="1150675" y="229377"/>
                    <a:pt x="1150745" y="231132"/>
                  </a:cubicBezTo>
                  <a:cubicBezTo>
                    <a:pt x="1150745" y="231151"/>
                    <a:pt x="1150745" y="231177"/>
                    <a:pt x="1150745" y="231196"/>
                  </a:cubicBezTo>
                  <a:cubicBezTo>
                    <a:pt x="1150745" y="232913"/>
                    <a:pt x="1150109" y="234376"/>
                    <a:pt x="1149409" y="234376"/>
                  </a:cubicBezTo>
                  <a:cubicBezTo>
                    <a:pt x="1148710" y="234376"/>
                    <a:pt x="1147183" y="232913"/>
                    <a:pt x="1146102" y="231196"/>
                  </a:cubicBezTo>
                  <a:cubicBezTo>
                    <a:pt x="1145021" y="229479"/>
                    <a:pt x="1145466" y="227888"/>
                    <a:pt x="1147247" y="227888"/>
                  </a:cubicBezTo>
                  <a:close/>
                  <a:moveTo>
                    <a:pt x="1154498" y="256384"/>
                  </a:moveTo>
                  <a:cubicBezTo>
                    <a:pt x="1159014" y="256384"/>
                    <a:pt x="1157042" y="265099"/>
                    <a:pt x="1152081" y="267070"/>
                  </a:cubicBezTo>
                  <a:cubicBezTo>
                    <a:pt x="1145720" y="269551"/>
                    <a:pt x="1144575" y="269487"/>
                    <a:pt x="1144575" y="266434"/>
                  </a:cubicBezTo>
                  <a:cubicBezTo>
                    <a:pt x="1145949" y="261657"/>
                    <a:pt x="1149549" y="257835"/>
                    <a:pt x="1154244" y="256194"/>
                  </a:cubicBezTo>
                  <a:close/>
                  <a:moveTo>
                    <a:pt x="1137769" y="203908"/>
                  </a:moveTo>
                  <a:cubicBezTo>
                    <a:pt x="1139601" y="202853"/>
                    <a:pt x="1141853" y="202853"/>
                    <a:pt x="1143685" y="203908"/>
                  </a:cubicBezTo>
                  <a:lnTo>
                    <a:pt x="1143685" y="203908"/>
                  </a:lnTo>
                  <a:cubicBezTo>
                    <a:pt x="1144766" y="204926"/>
                    <a:pt x="1142922" y="205689"/>
                    <a:pt x="1139614" y="205562"/>
                  </a:cubicBezTo>
                  <a:cubicBezTo>
                    <a:pt x="1136306" y="205435"/>
                    <a:pt x="1135161" y="204735"/>
                    <a:pt x="1137579" y="203718"/>
                  </a:cubicBezTo>
                  <a:close/>
                  <a:moveTo>
                    <a:pt x="1138342" y="360191"/>
                  </a:moveTo>
                  <a:cubicBezTo>
                    <a:pt x="1140072" y="360223"/>
                    <a:pt x="1141459" y="361641"/>
                    <a:pt x="1141459" y="363372"/>
                  </a:cubicBezTo>
                  <a:cubicBezTo>
                    <a:pt x="1141459" y="365095"/>
                    <a:pt x="1140066" y="366488"/>
                    <a:pt x="1138342" y="366488"/>
                  </a:cubicBezTo>
                  <a:cubicBezTo>
                    <a:pt x="1136618" y="366488"/>
                    <a:pt x="1135225" y="365095"/>
                    <a:pt x="1135225" y="363372"/>
                  </a:cubicBezTo>
                  <a:cubicBezTo>
                    <a:pt x="1135117" y="361635"/>
                    <a:pt x="1136421" y="360134"/>
                    <a:pt x="1138151" y="360000"/>
                  </a:cubicBezTo>
                  <a:close/>
                  <a:moveTo>
                    <a:pt x="1135161" y="3843000"/>
                  </a:moveTo>
                  <a:cubicBezTo>
                    <a:pt x="1136917" y="3842931"/>
                    <a:pt x="1138399" y="3844298"/>
                    <a:pt x="1138469" y="3846054"/>
                  </a:cubicBezTo>
                  <a:cubicBezTo>
                    <a:pt x="1138533" y="3847809"/>
                    <a:pt x="1137172" y="3849285"/>
                    <a:pt x="1135416" y="3849355"/>
                  </a:cubicBezTo>
                  <a:cubicBezTo>
                    <a:pt x="1133660" y="3849425"/>
                    <a:pt x="1132178" y="3848057"/>
                    <a:pt x="1132108" y="3846302"/>
                  </a:cubicBezTo>
                  <a:cubicBezTo>
                    <a:pt x="1132108" y="3846244"/>
                    <a:pt x="1132108" y="3846181"/>
                    <a:pt x="1132108" y="3846117"/>
                  </a:cubicBezTo>
                  <a:cubicBezTo>
                    <a:pt x="1132108" y="3844419"/>
                    <a:pt x="1133463" y="3843032"/>
                    <a:pt x="1135161" y="3843000"/>
                  </a:cubicBezTo>
                  <a:close/>
                  <a:moveTo>
                    <a:pt x="1131154" y="420936"/>
                  </a:moveTo>
                  <a:cubicBezTo>
                    <a:pt x="1131949" y="424046"/>
                    <a:pt x="1131949" y="427303"/>
                    <a:pt x="1131154" y="430414"/>
                  </a:cubicBezTo>
                  <a:cubicBezTo>
                    <a:pt x="1130327" y="432513"/>
                    <a:pt x="1129628" y="430032"/>
                    <a:pt x="1129691" y="424816"/>
                  </a:cubicBezTo>
                  <a:cubicBezTo>
                    <a:pt x="1129755" y="419600"/>
                    <a:pt x="1130200" y="417565"/>
                    <a:pt x="1131027" y="420618"/>
                  </a:cubicBezTo>
                  <a:close/>
                  <a:moveTo>
                    <a:pt x="1128801" y="501590"/>
                  </a:moveTo>
                  <a:cubicBezTo>
                    <a:pt x="1130556" y="501520"/>
                    <a:pt x="1132038" y="502887"/>
                    <a:pt x="1132108" y="504643"/>
                  </a:cubicBezTo>
                  <a:cubicBezTo>
                    <a:pt x="1132108" y="504662"/>
                    <a:pt x="1132108" y="504688"/>
                    <a:pt x="1132108" y="504707"/>
                  </a:cubicBezTo>
                  <a:cubicBezTo>
                    <a:pt x="1132108" y="506488"/>
                    <a:pt x="1131472" y="507887"/>
                    <a:pt x="1130709" y="507887"/>
                  </a:cubicBezTo>
                  <a:cubicBezTo>
                    <a:pt x="1129946" y="507887"/>
                    <a:pt x="1128483" y="506488"/>
                    <a:pt x="1127465" y="504707"/>
                  </a:cubicBezTo>
                  <a:cubicBezTo>
                    <a:pt x="1126447" y="502926"/>
                    <a:pt x="1126893" y="501590"/>
                    <a:pt x="1128801" y="501590"/>
                  </a:cubicBezTo>
                  <a:close/>
                  <a:moveTo>
                    <a:pt x="1122440" y="360191"/>
                  </a:moveTo>
                  <a:cubicBezTo>
                    <a:pt x="1122408" y="361851"/>
                    <a:pt x="1121047" y="363181"/>
                    <a:pt x="1119387" y="363181"/>
                  </a:cubicBezTo>
                  <a:cubicBezTo>
                    <a:pt x="1117670" y="363181"/>
                    <a:pt x="1116270" y="360955"/>
                    <a:pt x="1116270" y="358283"/>
                  </a:cubicBezTo>
                  <a:cubicBezTo>
                    <a:pt x="1116270" y="355612"/>
                    <a:pt x="1117670" y="354212"/>
                    <a:pt x="1119387" y="355293"/>
                  </a:cubicBezTo>
                  <a:cubicBezTo>
                    <a:pt x="1121066" y="356407"/>
                    <a:pt x="1122186" y="358194"/>
                    <a:pt x="1122440" y="360191"/>
                  </a:cubicBezTo>
                  <a:close/>
                  <a:moveTo>
                    <a:pt x="1114934" y="328388"/>
                  </a:moveTo>
                  <a:cubicBezTo>
                    <a:pt x="1117860" y="328388"/>
                    <a:pt x="1119451" y="330550"/>
                    <a:pt x="1118814" y="333667"/>
                  </a:cubicBezTo>
                  <a:cubicBezTo>
                    <a:pt x="1117288" y="341554"/>
                    <a:pt x="1110037" y="342636"/>
                    <a:pt x="1110037" y="335003"/>
                  </a:cubicBezTo>
                  <a:cubicBezTo>
                    <a:pt x="1110227" y="331250"/>
                    <a:pt x="1112263" y="328515"/>
                    <a:pt x="1115125" y="328515"/>
                  </a:cubicBezTo>
                  <a:close/>
                  <a:moveTo>
                    <a:pt x="1106538" y="2187370"/>
                  </a:moveTo>
                  <a:cubicBezTo>
                    <a:pt x="1102149" y="2191823"/>
                    <a:pt x="1094771" y="2192395"/>
                    <a:pt x="1094771" y="2188388"/>
                  </a:cubicBezTo>
                  <a:cubicBezTo>
                    <a:pt x="1094771" y="2186798"/>
                    <a:pt x="1096997" y="2184699"/>
                    <a:pt x="1099796" y="2183617"/>
                  </a:cubicBezTo>
                  <a:cubicBezTo>
                    <a:pt x="1103612" y="2182091"/>
                    <a:pt x="1104376" y="2179165"/>
                    <a:pt x="1102976" y="2171468"/>
                  </a:cubicBezTo>
                  <a:cubicBezTo>
                    <a:pt x="1101195" y="2161991"/>
                    <a:pt x="1101386" y="2161673"/>
                    <a:pt x="1105648" y="2167397"/>
                  </a:cubicBezTo>
                  <a:cubicBezTo>
                    <a:pt x="1111245" y="2174776"/>
                    <a:pt x="1111563" y="2182282"/>
                    <a:pt x="1106538" y="2187370"/>
                  </a:cubicBezTo>
                  <a:close/>
                  <a:moveTo>
                    <a:pt x="1105839" y="6276419"/>
                  </a:moveTo>
                  <a:cubicBezTo>
                    <a:pt x="1103065" y="6277564"/>
                    <a:pt x="1101170" y="6280172"/>
                    <a:pt x="1100941" y="6283161"/>
                  </a:cubicBezTo>
                  <a:cubicBezTo>
                    <a:pt x="1100941" y="6286024"/>
                    <a:pt x="1098142" y="6287996"/>
                    <a:pt x="1094008" y="6287996"/>
                  </a:cubicBezTo>
                  <a:cubicBezTo>
                    <a:pt x="1088703" y="6288415"/>
                    <a:pt x="1083538" y="6289885"/>
                    <a:pt x="1078806" y="6292321"/>
                  </a:cubicBezTo>
                  <a:cubicBezTo>
                    <a:pt x="1069265" y="6297409"/>
                    <a:pt x="1063603" y="6293911"/>
                    <a:pt x="1066084" y="6284434"/>
                  </a:cubicBezTo>
                  <a:cubicBezTo>
                    <a:pt x="1068247" y="6276355"/>
                    <a:pt x="1079314" y="6269931"/>
                    <a:pt x="1079314" y="6276801"/>
                  </a:cubicBezTo>
                  <a:cubicBezTo>
                    <a:pt x="1079314" y="6280108"/>
                    <a:pt x="1082368" y="6281635"/>
                    <a:pt x="1088601" y="6281635"/>
                  </a:cubicBezTo>
                  <a:cubicBezTo>
                    <a:pt x="1095852" y="6281635"/>
                    <a:pt x="1097888" y="6280235"/>
                    <a:pt x="1097888" y="6275274"/>
                  </a:cubicBezTo>
                  <a:cubicBezTo>
                    <a:pt x="1097888" y="6268468"/>
                    <a:pt x="1100241" y="6267578"/>
                    <a:pt x="1106729" y="6271776"/>
                  </a:cubicBezTo>
                  <a:cubicBezTo>
                    <a:pt x="1109719" y="6273684"/>
                    <a:pt x="1109719" y="6274575"/>
                    <a:pt x="1105839" y="6276419"/>
                  </a:cubicBezTo>
                  <a:close/>
                  <a:moveTo>
                    <a:pt x="1104058" y="6313120"/>
                  </a:moveTo>
                  <a:cubicBezTo>
                    <a:pt x="1101736" y="6314711"/>
                    <a:pt x="1099084" y="6315754"/>
                    <a:pt x="1096298" y="6316174"/>
                  </a:cubicBezTo>
                  <a:cubicBezTo>
                    <a:pt x="1094644" y="6316174"/>
                    <a:pt x="1095280" y="6314774"/>
                    <a:pt x="1097824" y="6313120"/>
                  </a:cubicBezTo>
                  <a:cubicBezTo>
                    <a:pt x="1100152" y="6311543"/>
                    <a:pt x="1102805" y="6310500"/>
                    <a:pt x="1105584" y="6310067"/>
                  </a:cubicBezTo>
                  <a:cubicBezTo>
                    <a:pt x="1107302" y="6309813"/>
                    <a:pt x="1106602" y="6311212"/>
                    <a:pt x="1104058" y="6312866"/>
                  </a:cubicBezTo>
                  <a:close/>
                  <a:moveTo>
                    <a:pt x="906875" y="5685127"/>
                  </a:moveTo>
                  <a:cubicBezTo>
                    <a:pt x="909038" y="5690788"/>
                    <a:pt x="904140" y="5694923"/>
                    <a:pt x="901151" y="5689961"/>
                  </a:cubicBezTo>
                  <a:cubicBezTo>
                    <a:pt x="900006" y="5688117"/>
                    <a:pt x="901532" y="5683600"/>
                    <a:pt x="904458" y="5680484"/>
                  </a:cubicBezTo>
                  <a:cubicBezTo>
                    <a:pt x="910819" y="5673678"/>
                    <a:pt x="925830" y="5671960"/>
                    <a:pt x="923541" y="5678321"/>
                  </a:cubicBezTo>
                  <a:cubicBezTo>
                    <a:pt x="922777" y="5680547"/>
                    <a:pt x="918452" y="5681820"/>
                    <a:pt x="913618" y="5681311"/>
                  </a:cubicBezTo>
                  <a:cubicBezTo>
                    <a:pt x="906812" y="5680293"/>
                    <a:pt x="905285" y="5681183"/>
                    <a:pt x="906685" y="5684873"/>
                  </a:cubicBezTo>
                  <a:close/>
                  <a:moveTo>
                    <a:pt x="880733" y="5715022"/>
                  </a:moveTo>
                  <a:cubicBezTo>
                    <a:pt x="882527" y="5714984"/>
                    <a:pt x="884002" y="5716409"/>
                    <a:pt x="884040" y="5718203"/>
                  </a:cubicBezTo>
                  <a:cubicBezTo>
                    <a:pt x="884040" y="5718203"/>
                    <a:pt x="884040" y="5718203"/>
                    <a:pt x="884040" y="5718203"/>
                  </a:cubicBezTo>
                  <a:cubicBezTo>
                    <a:pt x="884040" y="5719920"/>
                    <a:pt x="883404" y="5721383"/>
                    <a:pt x="882705" y="5721383"/>
                  </a:cubicBezTo>
                  <a:cubicBezTo>
                    <a:pt x="882005" y="5721383"/>
                    <a:pt x="880478" y="5719920"/>
                    <a:pt x="879397" y="5718203"/>
                  </a:cubicBezTo>
                  <a:cubicBezTo>
                    <a:pt x="878316" y="5716485"/>
                    <a:pt x="878888" y="5715022"/>
                    <a:pt x="880733" y="5715022"/>
                  </a:cubicBezTo>
                  <a:close/>
                  <a:moveTo>
                    <a:pt x="874754" y="5650270"/>
                  </a:moveTo>
                  <a:cubicBezTo>
                    <a:pt x="874754" y="5644737"/>
                    <a:pt x="881432" y="5645691"/>
                    <a:pt x="883341" y="5651543"/>
                  </a:cubicBezTo>
                  <a:cubicBezTo>
                    <a:pt x="883977" y="5653578"/>
                    <a:pt x="882323" y="5655295"/>
                    <a:pt x="879651" y="5655295"/>
                  </a:cubicBezTo>
                  <a:cubicBezTo>
                    <a:pt x="876910" y="5655295"/>
                    <a:pt x="874690" y="5653075"/>
                    <a:pt x="874690" y="5650334"/>
                  </a:cubicBezTo>
                  <a:cubicBezTo>
                    <a:pt x="874690" y="5650315"/>
                    <a:pt x="874690" y="5650289"/>
                    <a:pt x="874690" y="5650270"/>
                  </a:cubicBezTo>
                  <a:close/>
                  <a:moveTo>
                    <a:pt x="882450" y="5614396"/>
                  </a:moveTo>
                  <a:cubicBezTo>
                    <a:pt x="879842" y="5614396"/>
                    <a:pt x="877807" y="5611533"/>
                    <a:pt x="877807" y="5607653"/>
                  </a:cubicBezTo>
                  <a:cubicBezTo>
                    <a:pt x="877807" y="5602120"/>
                    <a:pt x="878634" y="5601674"/>
                    <a:pt x="882450" y="5604918"/>
                  </a:cubicBezTo>
                  <a:cubicBezTo>
                    <a:pt x="884708" y="5606566"/>
                    <a:pt x="886362" y="5608913"/>
                    <a:pt x="887157" y="5611597"/>
                  </a:cubicBezTo>
                  <a:cubicBezTo>
                    <a:pt x="887094" y="5613124"/>
                    <a:pt x="884995" y="5614396"/>
                    <a:pt x="882387" y="5614396"/>
                  </a:cubicBezTo>
                  <a:close/>
                  <a:moveTo>
                    <a:pt x="955535" y="5302721"/>
                  </a:moveTo>
                  <a:cubicBezTo>
                    <a:pt x="966920" y="5309082"/>
                    <a:pt x="966984" y="5313916"/>
                    <a:pt x="955535" y="5325492"/>
                  </a:cubicBezTo>
                  <a:cubicBezTo>
                    <a:pt x="952246" y="5329309"/>
                    <a:pt x="948220" y="5332419"/>
                    <a:pt x="943704" y="5334652"/>
                  </a:cubicBezTo>
                  <a:cubicBezTo>
                    <a:pt x="935626" y="5334652"/>
                    <a:pt x="930028" y="5318368"/>
                    <a:pt x="936707" y="5314170"/>
                  </a:cubicBezTo>
                  <a:cubicBezTo>
                    <a:pt x="938475" y="5313025"/>
                    <a:pt x="938978" y="5310659"/>
                    <a:pt x="937833" y="5308891"/>
                  </a:cubicBezTo>
                  <a:cubicBezTo>
                    <a:pt x="937814" y="5308872"/>
                    <a:pt x="937801" y="5308846"/>
                    <a:pt x="937789" y="5308827"/>
                  </a:cubicBezTo>
                  <a:cubicBezTo>
                    <a:pt x="936644" y="5306919"/>
                    <a:pt x="938170" y="5303611"/>
                    <a:pt x="941096" y="5301449"/>
                  </a:cubicBezTo>
                  <a:cubicBezTo>
                    <a:pt x="945421" y="5297823"/>
                    <a:pt x="948029" y="5298078"/>
                    <a:pt x="955471" y="5302403"/>
                  </a:cubicBezTo>
                  <a:close/>
                  <a:moveTo>
                    <a:pt x="955535" y="5259150"/>
                  </a:moveTo>
                  <a:cubicBezTo>
                    <a:pt x="955535" y="5257426"/>
                    <a:pt x="956928" y="5256033"/>
                    <a:pt x="958652" y="5256033"/>
                  </a:cubicBezTo>
                  <a:cubicBezTo>
                    <a:pt x="960375" y="5256033"/>
                    <a:pt x="961768" y="5257426"/>
                    <a:pt x="961768" y="5259150"/>
                  </a:cubicBezTo>
                  <a:cubicBezTo>
                    <a:pt x="961768" y="5260874"/>
                    <a:pt x="960375" y="5262267"/>
                    <a:pt x="958652" y="5262267"/>
                  </a:cubicBezTo>
                  <a:cubicBezTo>
                    <a:pt x="956941" y="5262426"/>
                    <a:pt x="955420" y="5261167"/>
                    <a:pt x="955261" y="5259449"/>
                  </a:cubicBezTo>
                  <a:cubicBezTo>
                    <a:pt x="955236" y="5259201"/>
                    <a:pt x="955242" y="5258953"/>
                    <a:pt x="955280" y="5258705"/>
                  </a:cubicBezTo>
                  <a:close/>
                  <a:moveTo>
                    <a:pt x="980342" y="6037892"/>
                  </a:moveTo>
                  <a:cubicBezTo>
                    <a:pt x="981996" y="6036811"/>
                    <a:pt x="983395" y="6037892"/>
                    <a:pt x="983395" y="6040818"/>
                  </a:cubicBezTo>
                  <a:cubicBezTo>
                    <a:pt x="983395" y="6043744"/>
                    <a:pt x="981996" y="6045716"/>
                    <a:pt x="980342" y="6045716"/>
                  </a:cubicBezTo>
                  <a:cubicBezTo>
                    <a:pt x="978681" y="6045754"/>
                    <a:pt x="977295" y="6044450"/>
                    <a:pt x="977225" y="6042790"/>
                  </a:cubicBezTo>
                  <a:cubicBezTo>
                    <a:pt x="977308" y="6040697"/>
                    <a:pt x="978370" y="6038770"/>
                    <a:pt x="980087" y="6037574"/>
                  </a:cubicBezTo>
                  <a:close/>
                  <a:moveTo>
                    <a:pt x="973218" y="5946425"/>
                  </a:moveTo>
                  <a:cubicBezTo>
                    <a:pt x="968384" y="5946425"/>
                    <a:pt x="965903" y="5944899"/>
                    <a:pt x="965648" y="5941209"/>
                  </a:cubicBezTo>
                  <a:cubicBezTo>
                    <a:pt x="965267" y="5936375"/>
                    <a:pt x="966157" y="5936121"/>
                    <a:pt x="972009" y="5939301"/>
                  </a:cubicBezTo>
                  <a:cubicBezTo>
                    <a:pt x="974305" y="5940828"/>
                    <a:pt x="976875" y="5941890"/>
                    <a:pt x="979578" y="5942418"/>
                  </a:cubicBezTo>
                  <a:cubicBezTo>
                    <a:pt x="979960" y="5942418"/>
                    <a:pt x="980342" y="5942863"/>
                    <a:pt x="980342" y="5944008"/>
                  </a:cubicBezTo>
                  <a:cubicBezTo>
                    <a:pt x="980342" y="5945153"/>
                    <a:pt x="976907" y="5945980"/>
                    <a:pt x="972963" y="5946107"/>
                  </a:cubicBezTo>
                  <a:close/>
                  <a:moveTo>
                    <a:pt x="982059" y="5932495"/>
                  </a:moveTo>
                  <a:cubicBezTo>
                    <a:pt x="979388" y="5932495"/>
                    <a:pt x="977225" y="5931032"/>
                    <a:pt x="977225" y="5929315"/>
                  </a:cubicBezTo>
                  <a:cubicBezTo>
                    <a:pt x="977187" y="5927655"/>
                    <a:pt x="978491" y="5926268"/>
                    <a:pt x="980151" y="5926198"/>
                  </a:cubicBezTo>
                  <a:cubicBezTo>
                    <a:pt x="982148" y="5926465"/>
                    <a:pt x="983923" y="5927604"/>
                    <a:pt x="984985" y="5929315"/>
                  </a:cubicBezTo>
                  <a:cubicBezTo>
                    <a:pt x="985812" y="5930714"/>
                    <a:pt x="984476" y="5932177"/>
                    <a:pt x="981805" y="5932177"/>
                  </a:cubicBezTo>
                  <a:close/>
                  <a:moveTo>
                    <a:pt x="973090" y="5851714"/>
                  </a:moveTo>
                  <a:cubicBezTo>
                    <a:pt x="969338" y="5847898"/>
                    <a:pt x="970991" y="5844526"/>
                    <a:pt x="975698" y="5846371"/>
                  </a:cubicBezTo>
                  <a:cubicBezTo>
                    <a:pt x="978243" y="5847389"/>
                    <a:pt x="980342" y="5849424"/>
                    <a:pt x="980342" y="5851014"/>
                  </a:cubicBezTo>
                  <a:cubicBezTo>
                    <a:pt x="980087" y="5854004"/>
                    <a:pt x="976144" y="5854386"/>
                    <a:pt x="972836" y="5851396"/>
                  </a:cubicBezTo>
                  <a:close/>
                  <a:moveTo>
                    <a:pt x="954008" y="5615986"/>
                  </a:moveTo>
                  <a:cubicBezTo>
                    <a:pt x="948474" y="5611470"/>
                    <a:pt x="948474" y="5611215"/>
                    <a:pt x="953627" y="5612869"/>
                  </a:cubicBezTo>
                  <a:cubicBezTo>
                    <a:pt x="957411" y="5613989"/>
                    <a:pt x="961323" y="5614606"/>
                    <a:pt x="965267" y="5614714"/>
                  </a:cubicBezTo>
                  <a:cubicBezTo>
                    <a:pt x="968574" y="5614714"/>
                    <a:pt x="971182" y="5616113"/>
                    <a:pt x="971182" y="5617831"/>
                  </a:cubicBezTo>
                  <a:cubicBezTo>
                    <a:pt x="970737" y="5622410"/>
                    <a:pt x="960242" y="5621265"/>
                    <a:pt x="953563" y="5615668"/>
                  </a:cubicBezTo>
                  <a:close/>
                  <a:moveTo>
                    <a:pt x="957252" y="5403856"/>
                  </a:moveTo>
                  <a:cubicBezTo>
                    <a:pt x="959860" y="5403856"/>
                    <a:pt x="961896" y="5405192"/>
                    <a:pt x="961896" y="5406846"/>
                  </a:cubicBezTo>
                  <a:cubicBezTo>
                    <a:pt x="961896" y="5410789"/>
                    <a:pt x="957061" y="5413652"/>
                    <a:pt x="954581" y="5411171"/>
                  </a:cubicBezTo>
                  <a:cubicBezTo>
                    <a:pt x="950701" y="5407291"/>
                    <a:pt x="952036" y="5403538"/>
                    <a:pt x="957061" y="5403538"/>
                  </a:cubicBezTo>
                  <a:close/>
                  <a:moveTo>
                    <a:pt x="925449" y="5579730"/>
                  </a:moveTo>
                  <a:cubicBezTo>
                    <a:pt x="927866" y="5582147"/>
                    <a:pt x="927929" y="5584246"/>
                    <a:pt x="925449" y="5586473"/>
                  </a:cubicBezTo>
                  <a:cubicBezTo>
                    <a:pt x="922968" y="5588699"/>
                    <a:pt x="921060" y="5588381"/>
                    <a:pt x="918452" y="5585200"/>
                  </a:cubicBezTo>
                  <a:cubicBezTo>
                    <a:pt x="913681" y="5579158"/>
                    <a:pt x="919915" y="5574133"/>
                    <a:pt x="925258" y="5579412"/>
                  </a:cubicBezTo>
                  <a:close/>
                  <a:moveTo>
                    <a:pt x="919915" y="5353543"/>
                  </a:moveTo>
                  <a:cubicBezTo>
                    <a:pt x="920996" y="5351826"/>
                    <a:pt x="922459" y="5350426"/>
                    <a:pt x="923222" y="5350426"/>
                  </a:cubicBezTo>
                  <a:cubicBezTo>
                    <a:pt x="923986" y="5350426"/>
                    <a:pt x="924558" y="5351826"/>
                    <a:pt x="924558" y="5353543"/>
                  </a:cubicBezTo>
                  <a:cubicBezTo>
                    <a:pt x="924526" y="5355311"/>
                    <a:pt x="923082" y="5356723"/>
                    <a:pt x="921314" y="5356723"/>
                  </a:cubicBezTo>
                  <a:cubicBezTo>
                    <a:pt x="919215" y="5356405"/>
                    <a:pt x="918897" y="5354942"/>
                    <a:pt x="919597" y="5353225"/>
                  </a:cubicBezTo>
                  <a:close/>
                  <a:moveTo>
                    <a:pt x="924558" y="5660320"/>
                  </a:moveTo>
                  <a:cubicBezTo>
                    <a:pt x="926276" y="5661402"/>
                    <a:pt x="927675" y="5662864"/>
                    <a:pt x="927675" y="5663628"/>
                  </a:cubicBezTo>
                  <a:cubicBezTo>
                    <a:pt x="927675" y="5664391"/>
                    <a:pt x="926276" y="5665027"/>
                    <a:pt x="924558" y="5665027"/>
                  </a:cubicBezTo>
                  <a:cubicBezTo>
                    <a:pt x="922803" y="5664957"/>
                    <a:pt x="921435" y="5663482"/>
                    <a:pt x="921505" y="5661726"/>
                  </a:cubicBezTo>
                  <a:cubicBezTo>
                    <a:pt x="921505" y="5661726"/>
                    <a:pt x="921505" y="5661720"/>
                    <a:pt x="921505" y="5661720"/>
                  </a:cubicBezTo>
                  <a:cubicBezTo>
                    <a:pt x="921187" y="5659430"/>
                    <a:pt x="922586" y="5658921"/>
                    <a:pt x="924240" y="5660002"/>
                  </a:cubicBezTo>
                  <a:close/>
                  <a:moveTo>
                    <a:pt x="945103" y="5603965"/>
                  </a:moveTo>
                  <a:cubicBezTo>
                    <a:pt x="944226" y="5606006"/>
                    <a:pt x="943589" y="5608137"/>
                    <a:pt x="943195" y="5610325"/>
                  </a:cubicBezTo>
                  <a:cubicBezTo>
                    <a:pt x="943195" y="5612933"/>
                    <a:pt x="937280" y="5611533"/>
                    <a:pt x="935435" y="5608480"/>
                  </a:cubicBezTo>
                  <a:cubicBezTo>
                    <a:pt x="932827" y="5604091"/>
                    <a:pt x="936389" y="5599003"/>
                    <a:pt x="942177" y="5599003"/>
                  </a:cubicBezTo>
                  <a:cubicBezTo>
                    <a:pt x="944912" y="5598621"/>
                    <a:pt x="945994" y="5600402"/>
                    <a:pt x="944785" y="5603646"/>
                  </a:cubicBezTo>
                  <a:close/>
                  <a:moveTo>
                    <a:pt x="946312" y="5621011"/>
                  </a:moveTo>
                  <a:cubicBezTo>
                    <a:pt x="946274" y="5622735"/>
                    <a:pt x="944855" y="5624096"/>
                    <a:pt x="943131" y="5624064"/>
                  </a:cubicBezTo>
                  <a:cubicBezTo>
                    <a:pt x="941414" y="5624026"/>
                    <a:pt x="940047" y="5622608"/>
                    <a:pt x="940078" y="5620884"/>
                  </a:cubicBezTo>
                  <a:cubicBezTo>
                    <a:pt x="940117" y="5619185"/>
                    <a:pt x="941497" y="5617831"/>
                    <a:pt x="943195" y="5617831"/>
                  </a:cubicBezTo>
                  <a:cubicBezTo>
                    <a:pt x="944696" y="5617983"/>
                    <a:pt x="945879" y="5619185"/>
                    <a:pt x="945994" y="5620693"/>
                  </a:cubicBezTo>
                  <a:close/>
                  <a:moveTo>
                    <a:pt x="935435" y="5369254"/>
                  </a:moveTo>
                  <a:cubicBezTo>
                    <a:pt x="932573" y="5369254"/>
                    <a:pt x="930728" y="5367854"/>
                    <a:pt x="931301" y="5366137"/>
                  </a:cubicBezTo>
                  <a:cubicBezTo>
                    <a:pt x="931873" y="5363854"/>
                    <a:pt x="934188" y="5362467"/>
                    <a:pt x="936465" y="5363033"/>
                  </a:cubicBezTo>
                  <a:cubicBezTo>
                    <a:pt x="937998" y="5363415"/>
                    <a:pt x="939188" y="5364611"/>
                    <a:pt x="939569" y="5366137"/>
                  </a:cubicBezTo>
                  <a:cubicBezTo>
                    <a:pt x="939824" y="5367536"/>
                    <a:pt x="937979" y="5368936"/>
                    <a:pt x="935117" y="5368936"/>
                  </a:cubicBezTo>
                  <a:close/>
                  <a:moveTo>
                    <a:pt x="935435" y="5759420"/>
                  </a:moveTo>
                  <a:cubicBezTo>
                    <a:pt x="934468" y="5761144"/>
                    <a:pt x="932751" y="5762321"/>
                    <a:pt x="930792" y="5762600"/>
                  </a:cubicBezTo>
                  <a:cubicBezTo>
                    <a:pt x="928833" y="5762321"/>
                    <a:pt x="927115" y="5761144"/>
                    <a:pt x="926148" y="5759420"/>
                  </a:cubicBezTo>
                  <a:cubicBezTo>
                    <a:pt x="925067" y="5757703"/>
                    <a:pt x="927166" y="5756303"/>
                    <a:pt x="930792" y="5756303"/>
                  </a:cubicBezTo>
                  <a:cubicBezTo>
                    <a:pt x="934417" y="5756303"/>
                    <a:pt x="936198" y="5757385"/>
                    <a:pt x="935117" y="5759102"/>
                  </a:cubicBezTo>
                  <a:close/>
                  <a:moveTo>
                    <a:pt x="936962" y="5805281"/>
                  </a:moveTo>
                  <a:cubicBezTo>
                    <a:pt x="936962" y="5811642"/>
                    <a:pt x="924876" y="5811006"/>
                    <a:pt x="922586" y="5804899"/>
                  </a:cubicBezTo>
                  <a:cubicBezTo>
                    <a:pt x="921677" y="5802877"/>
                    <a:pt x="921677" y="5800561"/>
                    <a:pt x="922586" y="5798539"/>
                  </a:cubicBezTo>
                  <a:cubicBezTo>
                    <a:pt x="925258" y="5794849"/>
                    <a:pt x="936644" y="5800320"/>
                    <a:pt x="936644" y="5804963"/>
                  </a:cubicBezTo>
                  <a:close/>
                  <a:moveTo>
                    <a:pt x="933908" y="5686908"/>
                  </a:moveTo>
                  <a:cubicBezTo>
                    <a:pt x="933908" y="5685064"/>
                    <a:pt x="935308" y="5684427"/>
                    <a:pt x="936962" y="5685509"/>
                  </a:cubicBezTo>
                  <a:cubicBezTo>
                    <a:pt x="938615" y="5686590"/>
                    <a:pt x="940078" y="5688053"/>
                    <a:pt x="940078" y="5688816"/>
                  </a:cubicBezTo>
                  <a:cubicBezTo>
                    <a:pt x="940078" y="5689579"/>
                    <a:pt x="938679" y="5690216"/>
                    <a:pt x="936962" y="5690216"/>
                  </a:cubicBezTo>
                  <a:cubicBezTo>
                    <a:pt x="935174" y="5690298"/>
                    <a:pt x="933654" y="5688918"/>
                    <a:pt x="933571" y="5687124"/>
                  </a:cubicBezTo>
                  <a:cubicBezTo>
                    <a:pt x="933565" y="5686946"/>
                    <a:pt x="933571" y="5686768"/>
                    <a:pt x="933590" y="5686590"/>
                  </a:cubicBezTo>
                  <a:close/>
                  <a:moveTo>
                    <a:pt x="941605" y="5858138"/>
                  </a:moveTo>
                  <a:cubicBezTo>
                    <a:pt x="947520" y="5855785"/>
                    <a:pt x="950828" y="5858138"/>
                    <a:pt x="947966" y="5863036"/>
                  </a:cubicBezTo>
                  <a:cubicBezTo>
                    <a:pt x="946846" y="5865651"/>
                    <a:pt x="943825" y="5866872"/>
                    <a:pt x="941204" y="5865752"/>
                  </a:cubicBezTo>
                  <a:cubicBezTo>
                    <a:pt x="939983" y="5865231"/>
                    <a:pt x="939010" y="5864258"/>
                    <a:pt x="938488" y="5863036"/>
                  </a:cubicBezTo>
                  <a:cubicBezTo>
                    <a:pt x="937152" y="5861191"/>
                    <a:pt x="938552" y="5858902"/>
                    <a:pt x="941287" y="5857820"/>
                  </a:cubicBezTo>
                  <a:close/>
                  <a:moveTo>
                    <a:pt x="938806" y="1616560"/>
                  </a:moveTo>
                  <a:cubicBezTo>
                    <a:pt x="935944" y="1613570"/>
                    <a:pt x="939442" y="1609118"/>
                    <a:pt x="944595" y="1609118"/>
                  </a:cubicBezTo>
                  <a:cubicBezTo>
                    <a:pt x="947126" y="1609187"/>
                    <a:pt x="949117" y="1611292"/>
                    <a:pt x="949047" y="1613821"/>
                  </a:cubicBezTo>
                  <a:cubicBezTo>
                    <a:pt x="949047" y="1613822"/>
                    <a:pt x="949047" y="1613823"/>
                    <a:pt x="949047" y="1613824"/>
                  </a:cubicBezTo>
                  <a:cubicBezTo>
                    <a:pt x="949047" y="1618595"/>
                    <a:pt x="942495" y="1620376"/>
                    <a:pt x="938806" y="1616560"/>
                  </a:cubicBezTo>
                  <a:close/>
                  <a:moveTo>
                    <a:pt x="941668" y="2200600"/>
                  </a:moveTo>
                  <a:cubicBezTo>
                    <a:pt x="944213" y="2200600"/>
                    <a:pt x="945485" y="2202000"/>
                    <a:pt x="944404" y="2203781"/>
                  </a:cubicBezTo>
                  <a:cubicBezTo>
                    <a:pt x="942852" y="2205714"/>
                    <a:pt x="940524" y="2206859"/>
                    <a:pt x="938043" y="2206898"/>
                  </a:cubicBezTo>
                  <a:cubicBezTo>
                    <a:pt x="935499" y="2206898"/>
                    <a:pt x="934290" y="2205498"/>
                    <a:pt x="935308" y="2203781"/>
                  </a:cubicBezTo>
                  <a:cubicBezTo>
                    <a:pt x="936841" y="2201815"/>
                    <a:pt x="939175" y="2200651"/>
                    <a:pt x="941668" y="2200600"/>
                  </a:cubicBezTo>
                  <a:close/>
                  <a:moveTo>
                    <a:pt x="933590" y="957780"/>
                  </a:moveTo>
                  <a:cubicBezTo>
                    <a:pt x="931873" y="957780"/>
                    <a:pt x="930474" y="954918"/>
                    <a:pt x="930474" y="951420"/>
                  </a:cubicBezTo>
                  <a:cubicBezTo>
                    <a:pt x="930474" y="947921"/>
                    <a:pt x="931873" y="945822"/>
                    <a:pt x="933590" y="946904"/>
                  </a:cubicBezTo>
                  <a:cubicBezTo>
                    <a:pt x="935499" y="948467"/>
                    <a:pt x="936618" y="950796"/>
                    <a:pt x="936644" y="953264"/>
                  </a:cubicBezTo>
                  <a:cubicBezTo>
                    <a:pt x="936644" y="955745"/>
                    <a:pt x="935308" y="957780"/>
                    <a:pt x="933590" y="957780"/>
                  </a:cubicBezTo>
                  <a:close/>
                  <a:moveTo>
                    <a:pt x="933590" y="2225980"/>
                  </a:moveTo>
                  <a:cubicBezTo>
                    <a:pt x="933521" y="2227640"/>
                    <a:pt x="932134" y="2228944"/>
                    <a:pt x="930474" y="2228906"/>
                  </a:cubicBezTo>
                  <a:cubicBezTo>
                    <a:pt x="928756" y="2228906"/>
                    <a:pt x="927357" y="2226743"/>
                    <a:pt x="927357" y="2224008"/>
                  </a:cubicBezTo>
                  <a:cubicBezTo>
                    <a:pt x="927357" y="2221273"/>
                    <a:pt x="928756" y="2220001"/>
                    <a:pt x="930474" y="2221082"/>
                  </a:cubicBezTo>
                  <a:cubicBezTo>
                    <a:pt x="932204" y="2222157"/>
                    <a:pt x="933355" y="2223957"/>
                    <a:pt x="933590" y="2225980"/>
                  </a:cubicBezTo>
                  <a:close/>
                  <a:moveTo>
                    <a:pt x="934735" y="4083308"/>
                  </a:moveTo>
                  <a:lnTo>
                    <a:pt x="934735" y="4083308"/>
                  </a:lnTo>
                  <a:cubicBezTo>
                    <a:pt x="932318" y="4089669"/>
                    <a:pt x="918070" y="4089669"/>
                    <a:pt x="918070" y="4083308"/>
                  </a:cubicBezTo>
                  <a:cubicBezTo>
                    <a:pt x="918248" y="4080389"/>
                    <a:pt x="920042" y="4077813"/>
                    <a:pt x="922714" y="4076630"/>
                  </a:cubicBezTo>
                  <a:cubicBezTo>
                    <a:pt x="929774" y="4074212"/>
                    <a:pt x="936834" y="4078093"/>
                    <a:pt x="934735" y="4083563"/>
                  </a:cubicBezTo>
                  <a:close/>
                  <a:moveTo>
                    <a:pt x="922904" y="3804963"/>
                  </a:moveTo>
                  <a:cubicBezTo>
                    <a:pt x="918007" y="3804963"/>
                    <a:pt x="913363" y="3799302"/>
                    <a:pt x="916098" y="3796504"/>
                  </a:cubicBezTo>
                  <a:cubicBezTo>
                    <a:pt x="918834" y="3793705"/>
                    <a:pt x="927357" y="3797967"/>
                    <a:pt x="927357" y="3801719"/>
                  </a:cubicBezTo>
                  <a:cubicBezTo>
                    <a:pt x="927357" y="3803755"/>
                    <a:pt x="925258" y="3805218"/>
                    <a:pt x="922904" y="3805218"/>
                  </a:cubicBezTo>
                  <a:close/>
                  <a:moveTo>
                    <a:pt x="919088" y="5320722"/>
                  </a:moveTo>
                  <a:cubicBezTo>
                    <a:pt x="920169" y="5326319"/>
                    <a:pt x="919788" y="5330962"/>
                    <a:pt x="918325" y="5330962"/>
                  </a:cubicBezTo>
                  <a:cubicBezTo>
                    <a:pt x="915653" y="5330962"/>
                    <a:pt x="911582" y="5311880"/>
                    <a:pt x="913809" y="5309209"/>
                  </a:cubicBezTo>
                  <a:cubicBezTo>
                    <a:pt x="916035" y="5306537"/>
                    <a:pt x="917116" y="5310226"/>
                    <a:pt x="918897" y="5320976"/>
                  </a:cubicBezTo>
                  <a:close/>
                  <a:moveTo>
                    <a:pt x="908784" y="5273589"/>
                  </a:moveTo>
                  <a:cubicBezTo>
                    <a:pt x="903695" y="5276833"/>
                    <a:pt x="902423" y="5276706"/>
                    <a:pt x="902423" y="5273080"/>
                  </a:cubicBezTo>
                  <a:cubicBezTo>
                    <a:pt x="902760" y="5270199"/>
                    <a:pt x="904675" y="5267743"/>
                    <a:pt x="907384" y="5266719"/>
                  </a:cubicBezTo>
                  <a:cubicBezTo>
                    <a:pt x="913745" y="5264239"/>
                    <a:pt x="914826" y="5264302"/>
                    <a:pt x="914826" y="5267228"/>
                  </a:cubicBezTo>
                  <a:cubicBezTo>
                    <a:pt x="914954" y="5268818"/>
                    <a:pt x="912155" y="5271426"/>
                    <a:pt x="908784" y="5273843"/>
                  </a:cubicBezTo>
                  <a:close/>
                  <a:moveTo>
                    <a:pt x="884867" y="5574260"/>
                  </a:moveTo>
                  <a:cubicBezTo>
                    <a:pt x="888366" y="5572034"/>
                    <a:pt x="896380" y="5581575"/>
                    <a:pt x="896380" y="5587999"/>
                  </a:cubicBezTo>
                  <a:cubicBezTo>
                    <a:pt x="896380" y="5590225"/>
                    <a:pt x="893772" y="5592133"/>
                    <a:pt x="890528" y="5592133"/>
                  </a:cubicBezTo>
                  <a:cubicBezTo>
                    <a:pt x="884040" y="5592388"/>
                    <a:pt x="879461" y="5577885"/>
                    <a:pt x="884867" y="5574514"/>
                  </a:cubicBezTo>
                  <a:close/>
                  <a:moveTo>
                    <a:pt x="882387" y="5500857"/>
                  </a:moveTo>
                  <a:cubicBezTo>
                    <a:pt x="879906" y="5496723"/>
                    <a:pt x="883595" y="5490807"/>
                    <a:pt x="887284" y="5493097"/>
                  </a:cubicBezTo>
                  <a:cubicBezTo>
                    <a:pt x="889129" y="5494694"/>
                    <a:pt x="890178" y="5497022"/>
                    <a:pt x="890147" y="5499458"/>
                  </a:cubicBezTo>
                  <a:cubicBezTo>
                    <a:pt x="890147" y="5504928"/>
                    <a:pt x="885249" y="5505818"/>
                    <a:pt x="882387" y="5501111"/>
                  </a:cubicBezTo>
                  <a:close/>
                  <a:moveTo>
                    <a:pt x="891483" y="3946553"/>
                  </a:moveTo>
                  <a:cubicBezTo>
                    <a:pt x="888747" y="3946553"/>
                    <a:pt x="887094" y="3944899"/>
                    <a:pt x="887793" y="3942864"/>
                  </a:cubicBezTo>
                  <a:cubicBezTo>
                    <a:pt x="889702" y="3937012"/>
                    <a:pt x="896380" y="3936058"/>
                    <a:pt x="896380" y="3941591"/>
                  </a:cubicBezTo>
                  <a:cubicBezTo>
                    <a:pt x="896520" y="3944327"/>
                    <a:pt x="894415" y="3946661"/>
                    <a:pt x="891680" y="3946801"/>
                  </a:cubicBezTo>
                  <a:cubicBezTo>
                    <a:pt x="891616" y="3946807"/>
                    <a:pt x="891546" y="3946807"/>
                    <a:pt x="891483" y="3946807"/>
                  </a:cubicBezTo>
                  <a:close/>
                  <a:moveTo>
                    <a:pt x="890147" y="3797140"/>
                  </a:moveTo>
                  <a:cubicBezTo>
                    <a:pt x="890147" y="3794532"/>
                    <a:pt x="891546" y="3792433"/>
                    <a:pt x="893264" y="3792433"/>
                  </a:cubicBezTo>
                  <a:cubicBezTo>
                    <a:pt x="894981" y="3792433"/>
                    <a:pt x="896380" y="3794532"/>
                    <a:pt x="896380" y="3797140"/>
                  </a:cubicBezTo>
                  <a:cubicBezTo>
                    <a:pt x="896380" y="3799748"/>
                    <a:pt x="894981" y="3801847"/>
                    <a:pt x="893264" y="3801847"/>
                  </a:cubicBezTo>
                  <a:cubicBezTo>
                    <a:pt x="891546" y="3801847"/>
                    <a:pt x="890147" y="3800002"/>
                    <a:pt x="890147" y="3797394"/>
                  </a:cubicBezTo>
                  <a:close/>
                  <a:moveTo>
                    <a:pt x="899433" y="5573242"/>
                  </a:moveTo>
                  <a:cubicBezTo>
                    <a:pt x="901157" y="5573242"/>
                    <a:pt x="902550" y="5574635"/>
                    <a:pt x="902550" y="5576359"/>
                  </a:cubicBezTo>
                  <a:cubicBezTo>
                    <a:pt x="902550" y="5578114"/>
                    <a:pt x="901125" y="5579539"/>
                    <a:pt x="899370" y="5579539"/>
                  </a:cubicBezTo>
                  <a:cubicBezTo>
                    <a:pt x="897614" y="5579539"/>
                    <a:pt x="896189" y="5578114"/>
                    <a:pt x="896189" y="5576359"/>
                  </a:cubicBezTo>
                  <a:cubicBezTo>
                    <a:pt x="896323" y="5574686"/>
                    <a:pt x="897761" y="5573420"/>
                    <a:pt x="899433" y="5573496"/>
                  </a:cubicBezTo>
                  <a:close/>
                  <a:moveTo>
                    <a:pt x="899433" y="5206674"/>
                  </a:moveTo>
                  <a:cubicBezTo>
                    <a:pt x="899433" y="5204066"/>
                    <a:pt x="900896" y="5201967"/>
                    <a:pt x="902550" y="5201967"/>
                  </a:cubicBezTo>
                  <a:cubicBezTo>
                    <a:pt x="904204" y="5201967"/>
                    <a:pt x="905667" y="5204066"/>
                    <a:pt x="905667" y="5206674"/>
                  </a:cubicBezTo>
                  <a:cubicBezTo>
                    <a:pt x="905667" y="5209282"/>
                    <a:pt x="904268" y="5211381"/>
                    <a:pt x="902550" y="5211381"/>
                  </a:cubicBezTo>
                  <a:cubicBezTo>
                    <a:pt x="900833" y="5211381"/>
                    <a:pt x="899433" y="5209537"/>
                    <a:pt x="899433" y="5206928"/>
                  </a:cubicBezTo>
                  <a:close/>
                  <a:moveTo>
                    <a:pt x="898543" y="3859602"/>
                  </a:moveTo>
                  <a:cubicBezTo>
                    <a:pt x="896062" y="3857121"/>
                    <a:pt x="898861" y="3852160"/>
                    <a:pt x="902741" y="3852160"/>
                  </a:cubicBezTo>
                  <a:cubicBezTo>
                    <a:pt x="904395" y="3852160"/>
                    <a:pt x="905667" y="3854322"/>
                    <a:pt x="905667" y="3856930"/>
                  </a:cubicBezTo>
                  <a:cubicBezTo>
                    <a:pt x="905667" y="3862019"/>
                    <a:pt x="902041" y="3863418"/>
                    <a:pt x="898543" y="3859856"/>
                  </a:cubicBezTo>
                  <a:close/>
                  <a:moveTo>
                    <a:pt x="896635" y="534030"/>
                  </a:moveTo>
                  <a:cubicBezTo>
                    <a:pt x="894854" y="536256"/>
                    <a:pt x="894218" y="539055"/>
                    <a:pt x="895362" y="540390"/>
                  </a:cubicBezTo>
                  <a:cubicBezTo>
                    <a:pt x="896508" y="541726"/>
                    <a:pt x="896508" y="542426"/>
                    <a:pt x="895362" y="542426"/>
                  </a:cubicBezTo>
                  <a:cubicBezTo>
                    <a:pt x="892946" y="542426"/>
                    <a:pt x="893200" y="542935"/>
                    <a:pt x="891546" y="533966"/>
                  </a:cubicBezTo>
                  <a:cubicBezTo>
                    <a:pt x="890147" y="526397"/>
                    <a:pt x="894663" y="521245"/>
                    <a:pt x="897907" y="526778"/>
                  </a:cubicBezTo>
                  <a:cubicBezTo>
                    <a:pt x="899001" y="529310"/>
                    <a:pt x="898505" y="532255"/>
                    <a:pt x="896635" y="534284"/>
                  </a:cubicBezTo>
                  <a:close/>
                  <a:moveTo>
                    <a:pt x="893454" y="2757545"/>
                  </a:moveTo>
                  <a:cubicBezTo>
                    <a:pt x="893454" y="2759300"/>
                    <a:pt x="892030" y="2760725"/>
                    <a:pt x="890274" y="2760725"/>
                  </a:cubicBezTo>
                  <a:cubicBezTo>
                    <a:pt x="888518" y="2760725"/>
                    <a:pt x="887094" y="2759300"/>
                    <a:pt x="887094" y="2757545"/>
                  </a:cubicBezTo>
                  <a:cubicBezTo>
                    <a:pt x="887094" y="2755789"/>
                    <a:pt x="888518" y="2754364"/>
                    <a:pt x="890274" y="2754364"/>
                  </a:cubicBezTo>
                  <a:cubicBezTo>
                    <a:pt x="892030" y="2754364"/>
                    <a:pt x="893454" y="2755789"/>
                    <a:pt x="893454" y="2757545"/>
                  </a:cubicBezTo>
                  <a:close/>
                  <a:moveTo>
                    <a:pt x="888938" y="5478849"/>
                  </a:moveTo>
                  <a:cubicBezTo>
                    <a:pt x="887870" y="5481450"/>
                    <a:pt x="884899" y="5482691"/>
                    <a:pt x="882298" y="5481622"/>
                  </a:cubicBezTo>
                  <a:cubicBezTo>
                    <a:pt x="881038" y="5481107"/>
                    <a:pt x="880040" y="5480108"/>
                    <a:pt x="879524" y="5478849"/>
                  </a:cubicBezTo>
                  <a:cubicBezTo>
                    <a:pt x="878443" y="5477068"/>
                    <a:pt x="879842" y="5474778"/>
                    <a:pt x="882578" y="5473697"/>
                  </a:cubicBezTo>
                  <a:cubicBezTo>
                    <a:pt x="888302" y="5471661"/>
                    <a:pt x="891610" y="5474206"/>
                    <a:pt x="888747" y="5478849"/>
                  </a:cubicBezTo>
                  <a:close/>
                  <a:moveTo>
                    <a:pt x="888938" y="5724881"/>
                  </a:moveTo>
                  <a:cubicBezTo>
                    <a:pt x="891311" y="5721809"/>
                    <a:pt x="894612" y="5719577"/>
                    <a:pt x="898352" y="5718521"/>
                  </a:cubicBezTo>
                  <a:cubicBezTo>
                    <a:pt x="905031" y="5718521"/>
                    <a:pt x="905985" y="5724309"/>
                    <a:pt x="900387" y="5731242"/>
                  </a:cubicBezTo>
                  <a:cubicBezTo>
                    <a:pt x="894790" y="5738175"/>
                    <a:pt x="893391" y="5738684"/>
                    <a:pt x="887666" y="5734868"/>
                  </a:cubicBezTo>
                  <a:cubicBezTo>
                    <a:pt x="884104" y="5732069"/>
                    <a:pt x="884422" y="5730352"/>
                    <a:pt x="889002" y="5724881"/>
                  </a:cubicBezTo>
                  <a:close/>
                  <a:moveTo>
                    <a:pt x="904077" y="5771697"/>
                  </a:moveTo>
                  <a:cubicBezTo>
                    <a:pt x="902995" y="5773414"/>
                    <a:pt x="901532" y="5774813"/>
                    <a:pt x="900769" y="5774813"/>
                  </a:cubicBezTo>
                  <a:cubicBezTo>
                    <a:pt x="900006" y="5774813"/>
                    <a:pt x="899370" y="5773414"/>
                    <a:pt x="899370" y="5771697"/>
                  </a:cubicBezTo>
                  <a:cubicBezTo>
                    <a:pt x="899440" y="5769922"/>
                    <a:pt x="900896" y="5768516"/>
                    <a:pt x="902677" y="5768516"/>
                  </a:cubicBezTo>
                  <a:cubicBezTo>
                    <a:pt x="904586" y="5768516"/>
                    <a:pt x="905222" y="5769979"/>
                    <a:pt x="904140" y="5771697"/>
                  </a:cubicBezTo>
                  <a:close/>
                  <a:moveTo>
                    <a:pt x="898606" y="5788743"/>
                  </a:moveTo>
                  <a:cubicBezTo>
                    <a:pt x="899370" y="5789506"/>
                    <a:pt x="899115" y="5791669"/>
                    <a:pt x="897970" y="5793514"/>
                  </a:cubicBezTo>
                  <a:cubicBezTo>
                    <a:pt x="895490" y="5797584"/>
                    <a:pt x="887030" y="5797966"/>
                    <a:pt x="887030" y="5794022"/>
                  </a:cubicBezTo>
                  <a:cubicBezTo>
                    <a:pt x="887030" y="5790079"/>
                    <a:pt x="896508" y="5786644"/>
                    <a:pt x="898670" y="5788743"/>
                  </a:cubicBezTo>
                  <a:close/>
                  <a:moveTo>
                    <a:pt x="900960" y="5930841"/>
                  </a:moveTo>
                  <a:cubicBezTo>
                    <a:pt x="907321" y="5935612"/>
                    <a:pt x="907321" y="5935739"/>
                    <a:pt x="900960" y="5940192"/>
                  </a:cubicBezTo>
                  <a:cubicBezTo>
                    <a:pt x="892373" y="5946552"/>
                    <a:pt x="890974" y="5945980"/>
                    <a:pt x="890974" y="5935294"/>
                  </a:cubicBezTo>
                  <a:cubicBezTo>
                    <a:pt x="890974" y="5924608"/>
                    <a:pt x="892309" y="5924099"/>
                    <a:pt x="901024" y="5930841"/>
                  </a:cubicBezTo>
                  <a:close/>
                  <a:moveTo>
                    <a:pt x="916289" y="6350648"/>
                  </a:moveTo>
                  <a:cubicBezTo>
                    <a:pt x="920614" y="6350648"/>
                    <a:pt x="924176" y="6352048"/>
                    <a:pt x="924176" y="6353765"/>
                  </a:cubicBezTo>
                  <a:cubicBezTo>
                    <a:pt x="924176" y="6355483"/>
                    <a:pt x="921505" y="6356946"/>
                    <a:pt x="918198" y="6356946"/>
                  </a:cubicBezTo>
                  <a:cubicBezTo>
                    <a:pt x="915214" y="6357073"/>
                    <a:pt x="912320" y="6355915"/>
                    <a:pt x="910247" y="6353765"/>
                  </a:cubicBezTo>
                  <a:cubicBezTo>
                    <a:pt x="909229" y="6351984"/>
                    <a:pt x="911837" y="6350648"/>
                    <a:pt x="916353" y="6350648"/>
                  </a:cubicBezTo>
                  <a:close/>
                  <a:moveTo>
                    <a:pt x="921123" y="6265669"/>
                  </a:moveTo>
                  <a:cubicBezTo>
                    <a:pt x="919406" y="6265669"/>
                    <a:pt x="918007" y="6263570"/>
                    <a:pt x="918007" y="6260963"/>
                  </a:cubicBezTo>
                  <a:cubicBezTo>
                    <a:pt x="918007" y="6258354"/>
                    <a:pt x="919406" y="6256256"/>
                    <a:pt x="921123" y="6256256"/>
                  </a:cubicBezTo>
                  <a:cubicBezTo>
                    <a:pt x="922841" y="6256256"/>
                    <a:pt x="924176" y="6258354"/>
                    <a:pt x="924176" y="6260963"/>
                  </a:cubicBezTo>
                  <a:cubicBezTo>
                    <a:pt x="924176" y="6263570"/>
                    <a:pt x="922904" y="6265669"/>
                    <a:pt x="921187" y="6265669"/>
                  </a:cubicBezTo>
                  <a:close/>
                  <a:moveTo>
                    <a:pt x="923286" y="6109514"/>
                  </a:moveTo>
                  <a:cubicBezTo>
                    <a:pt x="920360" y="6106524"/>
                    <a:pt x="927039" y="6098892"/>
                    <a:pt x="932573" y="6098892"/>
                  </a:cubicBezTo>
                  <a:cubicBezTo>
                    <a:pt x="935181" y="6098892"/>
                    <a:pt x="936644" y="6101245"/>
                    <a:pt x="936008" y="6104362"/>
                  </a:cubicBezTo>
                  <a:cubicBezTo>
                    <a:pt x="934990" y="6110086"/>
                    <a:pt x="927103" y="6113330"/>
                    <a:pt x="923350" y="6109514"/>
                  </a:cubicBezTo>
                  <a:close/>
                  <a:moveTo>
                    <a:pt x="929647" y="6059074"/>
                  </a:moveTo>
                  <a:cubicBezTo>
                    <a:pt x="925640" y="6055003"/>
                    <a:pt x="927548" y="6048769"/>
                    <a:pt x="932191" y="6050550"/>
                  </a:cubicBezTo>
                  <a:cubicBezTo>
                    <a:pt x="934824" y="6051612"/>
                    <a:pt x="936624" y="6054080"/>
                    <a:pt x="936834" y="6056911"/>
                  </a:cubicBezTo>
                  <a:cubicBezTo>
                    <a:pt x="936644" y="6061427"/>
                    <a:pt x="932954" y="6062572"/>
                    <a:pt x="929456" y="6059074"/>
                  </a:cubicBezTo>
                  <a:close/>
                  <a:moveTo>
                    <a:pt x="926148" y="5822264"/>
                  </a:moveTo>
                  <a:cubicBezTo>
                    <a:pt x="925239" y="5820451"/>
                    <a:pt x="925913" y="5818244"/>
                    <a:pt x="927675" y="5817239"/>
                  </a:cubicBezTo>
                  <a:cubicBezTo>
                    <a:pt x="931873" y="5814631"/>
                    <a:pt x="939951" y="5817684"/>
                    <a:pt x="939951" y="5821946"/>
                  </a:cubicBezTo>
                  <a:cubicBezTo>
                    <a:pt x="939951" y="5826208"/>
                    <a:pt x="928375" y="5826271"/>
                    <a:pt x="925957" y="5822264"/>
                  </a:cubicBezTo>
                  <a:close/>
                  <a:moveTo>
                    <a:pt x="941478" y="5900692"/>
                  </a:moveTo>
                  <a:cubicBezTo>
                    <a:pt x="944086" y="5900692"/>
                    <a:pt x="946185" y="5902091"/>
                    <a:pt x="946185" y="5903872"/>
                  </a:cubicBezTo>
                  <a:cubicBezTo>
                    <a:pt x="946185" y="5905653"/>
                    <a:pt x="944086" y="5906989"/>
                    <a:pt x="941478" y="5906989"/>
                  </a:cubicBezTo>
                  <a:cubicBezTo>
                    <a:pt x="938870" y="5906989"/>
                    <a:pt x="936834" y="5905589"/>
                    <a:pt x="936834" y="5903872"/>
                  </a:cubicBezTo>
                  <a:cubicBezTo>
                    <a:pt x="936834" y="5902154"/>
                    <a:pt x="938743" y="5900692"/>
                    <a:pt x="941287" y="5900692"/>
                  </a:cubicBezTo>
                  <a:close/>
                  <a:moveTo>
                    <a:pt x="943322" y="6131331"/>
                  </a:moveTo>
                  <a:cubicBezTo>
                    <a:pt x="947247" y="6134295"/>
                    <a:pt x="951521" y="6136769"/>
                    <a:pt x="956044" y="6138709"/>
                  </a:cubicBezTo>
                  <a:cubicBezTo>
                    <a:pt x="958951" y="6139568"/>
                    <a:pt x="961069" y="6142068"/>
                    <a:pt x="961450" y="6145070"/>
                  </a:cubicBezTo>
                  <a:cubicBezTo>
                    <a:pt x="961450" y="6147487"/>
                    <a:pt x="960369" y="6149459"/>
                    <a:pt x="959033" y="6149459"/>
                  </a:cubicBezTo>
                  <a:cubicBezTo>
                    <a:pt x="954517" y="6149459"/>
                    <a:pt x="942941" y="6139664"/>
                    <a:pt x="939315" y="6132858"/>
                  </a:cubicBezTo>
                  <a:cubicBezTo>
                    <a:pt x="935690" y="6126052"/>
                    <a:pt x="935817" y="6125861"/>
                    <a:pt x="943131" y="6131331"/>
                  </a:cubicBezTo>
                  <a:close/>
                  <a:moveTo>
                    <a:pt x="971119" y="6023199"/>
                  </a:moveTo>
                  <a:cubicBezTo>
                    <a:pt x="976207" y="6025934"/>
                    <a:pt x="976525" y="6027397"/>
                    <a:pt x="973281" y="6032613"/>
                  </a:cubicBezTo>
                  <a:cubicBezTo>
                    <a:pt x="969083" y="6039419"/>
                    <a:pt x="963422" y="6041136"/>
                    <a:pt x="965648" y="6034839"/>
                  </a:cubicBezTo>
                  <a:cubicBezTo>
                    <a:pt x="965954" y="6031372"/>
                    <a:pt x="964745" y="6027938"/>
                    <a:pt x="962341" y="6025425"/>
                  </a:cubicBezTo>
                  <a:cubicBezTo>
                    <a:pt x="956680" y="6019446"/>
                    <a:pt x="961260" y="6018237"/>
                    <a:pt x="970928" y="6023517"/>
                  </a:cubicBezTo>
                  <a:close/>
                  <a:moveTo>
                    <a:pt x="965966" y="6070268"/>
                  </a:moveTo>
                  <a:cubicBezTo>
                    <a:pt x="968460" y="6070319"/>
                    <a:pt x="970794" y="6071483"/>
                    <a:pt x="972327" y="6073449"/>
                  </a:cubicBezTo>
                  <a:cubicBezTo>
                    <a:pt x="973409" y="6075166"/>
                    <a:pt x="972327" y="6076566"/>
                    <a:pt x="969592" y="6076566"/>
                  </a:cubicBezTo>
                  <a:cubicBezTo>
                    <a:pt x="967118" y="6076508"/>
                    <a:pt x="964796" y="6075370"/>
                    <a:pt x="963231" y="6073449"/>
                  </a:cubicBezTo>
                  <a:cubicBezTo>
                    <a:pt x="961959" y="6071986"/>
                    <a:pt x="963422" y="6070586"/>
                    <a:pt x="965776" y="6070586"/>
                  </a:cubicBezTo>
                  <a:close/>
                  <a:moveTo>
                    <a:pt x="972327" y="6107224"/>
                  </a:moveTo>
                  <a:cubicBezTo>
                    <a:pt x="976716" y="6100863"/>
                    <a:pt x="980278" y="6103090"/>
                    <a:pt x="980278" y="6111676"/>
                  </a:cubicBezTo>
                  <a:cubicBezTo>
                    <a:pt x="980583" y="6114488"/>
                    <a:pt x="978618" y="6117039"/>
                    <a:pt x="975826" y="6117465"/>
                  </a:cubicBezTo>
                  <a:cubicBezTo>
                    <a:pt x="969020" y="6117783"/>
                    <a:pt x="967684" y="6113776"/>
                    <a:pt x="972136" y="6107542"/>
                  </a:cubicBezTo>
                  <a:close/>
                  <a:moveTo>
                    <a:pt x="990964" y="6334365"/>
                  </a:moveTo>
                  <a:lnTo>
                    <a:pt x="990964" y="6334365"/>
                  </a:lnTo>
                  <a:cubicBezTo>
                    <a:pt x="992001" y="6335694"/>
                    <a:pt x="991772" y="6337609"/>
                    <a:pt x="990442" y="6338652"/>
                  </a:cubicBezTo>
                  <a:cubicBezTo>
                    <a:pt x="990423" y="6338665"/>
                    <a:pt x="990411" y="6338678"/>
                    <a:pt x="990392" y="6338690"/>
                  </a:cubicBezTo>
                  <a:cubicBezTo>
                    <a:pt x="986957" y="6340662"/>
                    <a:pt x="980278" y="6337800"/>
                    <a:pt x="980278" y="6334365"/>
                  </a:cubicBezTo>
                  <a:cubicBezTo>
                    <a:pt x="980278" y="6330930"/>
                    <a:pt x="988483" y="6330867"/>
                    <a:pt x="990773" y="6334683"/>
                  </a:cubicBezTo>
                  <a:close/>
                  <a:moveTo>
                    <a:pt x="986639" y="6226233"/>
                  </a:moveTo>
                  <a:cubicBezTo>
                    <a:pt x="983522" y="6222353"/>
                    <a:pt x="983331" y="6219872"/>
                    <a:pt x="985875" y="6217455"/>
                  </a:cubicBezTo>
                  <a:cubicBezTo>
                    <a:pt x="988420" y="6215038"/>
                    <a:pt x="989883" y="6215293"/>
                    <a:pt x="991282" y="6219109"/>
                  </a:cubicBezTo>
                  <a:cubicBezTo>
                    <a:pt x="994272" y="6227823"/>
                    <a:pt x="991282" y="6232403"/>
                    <a:pt x="986448" y="6226551"/>
                  </a:cubicBezTo>
                  <a:close/>
                  <a:moveTo>
                    <a:pt x="993318" y="6146406"/>
                  </a:moveTo>
                  <a:cubicBezTo>
                    <a:pt x="998851" y="6140745"/>
                    <a:pt x="1001586" y="6141827"/>
                    <a:pt x="999678" y="6148950"/>
                  </a:cubicBezTo>
                  <a:cubicBezTo>
                    <a:pt x="998788" y="6152385"/>
                    <a:pt x="996180" y="6155311"/>
                    <a:pt x="993763" y="6155311"/>
                  </a:cubicBezTo>
                  <a:cubicBezTo>
                    <a:pt x="988420" y="6155565"/>
                    <a:pt x="988102" y="6151749"/>
                    <a:pt x="993127" y="6146724"/>
                  </a:cubicBezTo>
                  <a:close/>
                  <a:moveTo>
                    <a:pt x="998851" y="6295247"/>
                  </a:moveTo>
                  <a:cubicBezTo>
                    <a:pt x="1000791" y="6296792"/>
                    <a:pt x="1001936" y="6299127"/>
                    <a:pt x="1001968" y="6301608"/>
                  </a:cubicBezTo>
                  <a:cubicBezTo>
                    <a:pt x="1001968" y="6304088"/>
                    <a:pt x="1000569" y="6306123"/>
                    <a:pt x="998851" y="6306123"/>
                  </a:cubicBezTo>
                  <a:cubicBezTo>
                    <a:pt x="997134" y="6306123"/>
                    <a:pt x="995735" y="6303198"/>
                    <a:pt x="995735" y="6299763"/>
                  </a:cubicBezTo>
                  <a:cubicBezTo>
                    <a:pt x="995735" y="6296328"/>
                    <a:pt x="996943" y="6294484"/>
                    <a:pt x="998661" y="6295501"/>
                  </a:cubicBezTo>
                  <a:close/>
                  <a:moveTo>
                    <a:pt x="996371" y="5887143"/>
                  </a:moveTo>
                  <a:cubicBezTo>
                    <a:pt x="994539" y="5885432"/>
                    <a:pt x="993260" y="5883219"/>
                    <a:pt x="992682" y="5880783"/>
                  </a:cubicBezTo>
                  <a:cubicBezTo>
                    <a:pt x="992682" y="5877539"/>
                    <a:pt x="1001141" y="5877539"/>
                    <a:pt x="1003113" y="5880783"/>
                  </a:cubicBezTo>
                  <a:cubicBezTo>
                    <a:pt x="1003902" y="5882901"/>
                    <a:pt x="1003616" y="5885273"/>
                    <a:pt x="1002350" y="5887143"/>
                  </a:cubicBezTo>
                  <a:cubicBezTo>
                    <a:pt x="1000378" y="5890387"/>
                    <a:pt x="999042" y="5890387"/>
                    <a:pt x="996180" y="5887461"/>
                  </a:cubicBezTo>
                  <a:close/>
                  <a:moveTo>
                    <a:pt x="1012463" y="6111040"/>
                  </a:moveTo>
                  <a:cubicBezTo>
                    <a:pt x="1013297" y="6112510"/>
                    <a:pt x="1013118" y="6114342"/>
                    <a:pt x="1012018" y="6115620"/>
                  </a:cubicBezTo>
                  <a:cubicBezTo>
                    <a:pt x="1009092" y="6118673"/>
                    <a:pt x="1001777" y="6118101"/>
                    <a:pt x="1001777" y="6114857"/>
                  </a:cubicBezTo>
                  <a:cubicBezTo>
                    <a:pt x="1001777" y="6111613"/>
                    <a:pt x="1010491" y="6108051"/>
                    <a:pt x="1012463" y="6111040"/>
                  </a:cubicBezTo>
                  <a:close/>
                  <a:moveTo>
                    <a:pt x="1006421" y="2200473"/>
                  </a:moveTo>
                  <a:cubicBezTo>
                    <a:pt x="1005339" y="2198756"/>
                    <a:pt x="1006421" y="2197356"/>
                    <a:pt x="1009347" y="2197356"/>
                  </a:cubicBezTo>
                  <a:cubicBezTo>
                    <a:pt x="1012272" y="2197356"/>
                    <a:pt x="1014181" y="2198756"/>
                    <a:pt x="1014181" y="2200473"/>
                  </a:cubicBezTo>
                  <a:cubicBezTo>
                    <a:pt x="1014219" y="2202146"/>
                    <a:pt x="1012928" y="2203552"/>
                    <a:pt x="1011255" y="2203654"/>
                  </a:cubicBezTo>
                  <a:cubicBezTo>
                    <a:pt x="1009270" y="2203393"/>
                    <a:pt x="1007508" y="2202280"/>
                    <a:pt x="1006421" y="2200600"/>
                  </a:cubicBezTo>
                  <a:close/>
                  <a:moveTo>
                    <a:pt x="1011891" y="6297600"/>
                  </a:moveTo>
                  <a:cubicBezTo>
                    <a:pt x="1015580" y="6294484"/>
                    <a:pt x="1022704" y="6294865"/>
                    <a:pt x="1035426" y="6298873"/>
                  </a:cubicBezTo>
                  <a:cubicBezTo>
                    <a:pt x="1038797" y="6299954"/>
                    <a:pt x="1038924" y="6301162"/>
                    <a:pt x="1035807" y="6305233"/>
                  </a:cubicBezTo>
                  <a:cubicBezTo>
                    <a:pt x="1031291" y="6310767"/>
                    <a:pt x="1024612" y="6310767"/>
                    <a:pt x="1014880" y="6305233"/>
                  </a:cubicBezTo>
                  <a:cubicBezTo>
                    <a:pt x="1009156" y="6301862"/>
                    <a:pt x="1008583" y="6300526"/>
                    <a:pt x="1011891" y="6297727"/>
                  </a:cubicBezTo>
                  <a:close/>
                  <a:moveTo>
                    <a:pt x="1030973" y="3666681"/>
                  </a:moveTo>
                  <a:cubicBezTo>
                    <a:pt x="1029917" y="3668405"/>
                    <a:pt x="1028142" y="3669576"/>
                    <a:pt x="1026139" y="3669862"/>
                  </a:cubicBezTo>
                  <a:cubicBezTo>
                    <a:pt x="1024466" y="3669760"/>
                    <a:pt x="1023175" y="3668354"/>
                    <a:pt x="1023213" y="3666681"/>
                  </a:cubicBezTo>
                  <a:cubicBezTo>
                    <a:pt x="1023213" y="3664964"/>
                    <a:pt x="1025375" y="3663565"/>
                    <a:pt x="1028047" y="3663565"/>
                  </a:cubicBezTo>
                  <a:cubicBezTo>
                    <a:pt x="1030718" y="3663565"/>
                    <a:pt x="1032309" y="3665091"/>
                    <a:pt x="1031227" y="3666809"/>
                  </a:cubicBezTo>
                  <a:close/>
                  <a:moveTo>
                    <a:pt x="1032436" y="2330931"/>
                  </a:moveTo>
                  <a:cubicBezTo>
                    <a:pt x="1034217" y="2329850"/>
                    <a:pt x="1035616" y="2330931"/>
                    <a:pt x="1035616" y="2333857"/>
                  </a:cubicBezTo>
                  <a:cubicBezTo>
                    <a:pt x="1035616" y="2339391"/>
                    <a:pt x="1033772" y="2340218"/>
                    <a:pt x="1031100" y="2335829"/>
                  </a:cubicBezTo>
                  <a:cubicBezTo>
                    <a:pt x="1030381" y="2334118"/>
                    <a:pt x="1031068" y="2332146"/>
                    <a:pt x="1032690" y="2331250"/>
                  </a:cubicBezTo>
                  <a:close/>
                  <a:moveTo>
                    <a:pt x="1029192" y="6107860"/>
                  </a:moveTo>
                  <a:cubicBezTo>
                    <a:pt x="1033899" y="6111486"/>
                    <a:pt x="1035871" y="6115366"/>
                    <a:pt x="1034662" y="6118610"/>
                  </a:cubicBezTo>
                  <a:cubicBezTo>
                    <a:pt x="1031609" y="6126624"/>
                    <a:pt x="1027220" y="6124970"/>
                    <a:pt x="1023531" y="6113839"/>
                  </a:cubicBezTo>
                  <a:cubicBezTo>
                    <a:pt x="1019524" y="6101754"/>
                    <a:pt x="1020160" y="6101054"/>
                    <a:pt x="1029446" y="6108178"/>
                  </a:cubicBezTo>
                  <a:close/>
                  <a:moveTo>
                    <a:pt x="1018570" y="4144753"/>
                  </a:moveTo>
                  <a:cubicBezTo>
                    <a:pt x="1017488" y="4142972"/>
                    <a:pt x="1018124" y="4141572"/>
                    <a:pt x="1019905" y="4141572"/>
                  </a:cubicBezTo>
                  <a:cubicBezTo>
                    <a:pt x="1021699" y="4141534"/>
                    <a:pt x="1023175" y="4142959"/>
                    <a:pt x="1023213" y="4144753"/>
                  </a:cubicBezTo>
                  <a:cubicBezTo>
                    <a:pt x="1023213" y="4144753"/>
                    <a:pt x="1023213" y="4144753"/>
                    <a:pt x="1023213" y="4144753"/>
                  </a:cubicBezTo>
                  <a:cubicBezTo>
                    <a:pt x="1023213" y="4146470"/>
                    <a:pt x="1022577" y="4147869"/>
                    <a:pt x="1021813" y="4147869"/>
                  </a:cubicBezTo>
                  <a:cubicBezTo>
                    <a:pt x="1021050" y="4147869"/>
                    <a:pt x="1019905" y="4146788"/>
                    <a:pt x="1018824" y="4145071"/>
                  </a:cubicBezTo>
                  <a:close/>
                  <a:moveTo>
                    <a:pt x="1018570" y="3937266"/>
                  </a:moveTo>
                  <a:cubicBezTo>
                    <a:pt x="1017641" y="3935536"/>
                    <a:pt x="1018226" y="3933386"/>
                    <a:pt x="1019905" y="3932369"/>
                  </a:cubicBezTo>
                  <a:cubicBezTo>
                    <a:pt x="1021686" y="3931287"/>
                    <a:pt x="1023086" y="3932369"/>
                    <a:pt x="1023086" y="3935294"/>
                  </a:cubicBezTo>
                  <a:cubicBezTo>
                    <a:pt x="1023467" y="3941146"/>
                    <a:pt x="1021623" y="3942037"/>
                    <a:pt x="1018951" y="3937584"/>
                  </a:cubicBezTo>
                  <a:close/>
                  <a:moveTo>
                    <a:pt x="1022386" y="508141"/>
                  </a:moveTo>
                  <a:cubicBezTo>
                    <a:pt x="1020478" y="513993"/>
                    <a:pt x="1013799" y="514947"/>
                    <a:pt x="1013799" y="509414"/>
                  </a:cubicBezTo>
                  <a:cubicBezTo>
                    <a:pt x="1013761" y="506672"/>
                    <a:pt x="1015955" y="504427"/>
                    <a:pt x="1018697" y="504389"/>
                  </a:cubicBezTo>
                  <a:cubicBezTo>
                    <a:pt x="1018697" y="504389"/>
                    <a:pt x="1018697" y="504389"/>
                    <a:pt x="1018697" y="504389"/>
                  </a:cubicBezTo>
                  <a:cubicBezTo>
                    <a:pt x="1021750" y="504707"/>
                    <a:pt x="1023467" y="506424"/>
                    <a:pt x="1022768" y="508460"/>
                  </a:cubicBezTo>
                  <a:close/>
                  <a:moveTo>
                    <a:pt x="1031164" y="6087315"/>
                  </a:moveTo>
                  <a:cubicBezTo>
                    <a:pt x="1030019" y="6084389"/>
                    <a:pt x="1029764" y="6081336"/>
                    <a:pt x="1030528" y="6080509"/>
                  </a:cubicBezTo>
                  <a:cubicBezTo>
                    <a:pt x="1033390" y="6077583"/>
                    <a:pt x="1051264" y="6083562"/>
                    <a:pt x="1050119" y="6086870"/>
                  </a:cubicBezTo>
                  <a:cubicBezTo>
                    <a:pt x="1048529" y="6093485"/>
                    <a:pt x="1033835" y="6093612"/>
                    <a:pt x="1031545" y="6087633"/>
                  </a:cubicBezTo>
                  <a:close/>
                  <a:moveTo>
                    <a:pt x="1063476" y="6038274"/>
                  </a:moveTo>
                  <a:cubicBezTo>
                    <a:pt x="1067375" y="6040806"/>
                    <a:pt x="1069417" y="6045392"/>
                    <a:pt x="1068692" y="6049978"/>
                  </a:cubicBezTo>
                  <a:cubicBezTo>
                    <a:pt x="1067293" y="6055575"/>
                    <a:pt x="1066911" y="6055448"/>
                    <a:pt x="1064812" y="6048578"/>
                  </a:cubicBezTo>
                  <a:cubicBezTo>
                    <a:pt x="1062713" y="6041709"/>
                    <a:pt x="1062140" y="6041391"/>
                    <a:pt x="1058451" y="6046606"/>
                  </a:cubicBezTo>
                  <a:cubicBezTo>
                    <a:pt x="1054762" y="6051822"/>
                    <a:pt x="1053999" y="6051250"/>
                    <a:pt x="1049037" y="6040755"/>
                  </a:cubicBezTo>
                  <a:cubicBezTo>
                    <a:pt x="1045348" y="6032931"/>
                    <a:pt x="1044648" y="6028033"/>
                    <a:pt x="1046875" y="6026125"/>
                  </a:cubicBezTo>
                  <a:cubicBezTo>
                    <a:pt x="1050628" y="6022308"/>
                    <a:pt x="1061123" y="6025552"/>
                    <a:pt x="1058578" y="6029814"/>
                  </a:cubicBezTo>
                  <a:cubicBezTo>
                    <a:pt x="1057879" y="6031723"/>
                    <a:pt x="1060169" y="6035539"/>
                    <a:pt x="1063858" y="6038592"/>
                  </a:cubicBezTo>
                  <a:close/>
                  <a:moveTo>
                    <a:pt x="1068056" y="6007361"/>
                  </a:moveTo>
                  <a:cubicBezTo>
                    <a:pt x="1062967" y="6007361"/>
                    <a:pt x="1062268" y="6004435"/>
                    <a:pt x="1065384" y="5996357"/>
                  </a:cubicBezTo>
                  <a:cubicBezTo>
                    <a:pt x="1066975" y="5992159"/>
                    <a:pt x="1067865" y="5991904"/>
                    <a:pt x="1069964" y="5995275"/>
                  </a:cubicBezTo>
                  <a:cubicBezTo>
                    <a:pt x="1071446" y="5997756"/>
                    <a:pt x="1072362" y="6000536"/>
                    <a:pt x="1072636" y="6003417"/>
                  </a:cubicBezTo>
                  <a:cubicBezTo>
                    <a:pt x="1072604" y="6005732"/>
                    <a:pt x="1070753" y="6007609"/>
                    <a:pt x="1068438" y="6007679"/>
                  </a:cubicBezTo>
                  <a:close/>
                  <a:moveTo>
                    <a:pt x="1072699" y="6095457"/>
                  </a:moveTo>
                  <a:cubicBezTo>
                    <a:pt x="1072699" y="6097212"/>
                    <a:pt x="1071274" y="6098637"/>
                    <a:pt x="1069519" y="6098637"/>
                  </a:cubicBezTo>
                  <a:cubicBezTo>
                    <a:pt x="1067763" y="6098637"/>
                    <a:pt x="1066339" y="6097212"/>
                    <a:pt x="1066339" y="6095457"/>
                  </a:cubicBezTo>
                  <a:cubicBezTo>
                    <a:pt x="1066339" y="6093701"/>
                    <a:pt x="1067763" y="6092276"/>
                    <a:pt x="1069519" y="6092276"/>
                  </a:cubicBezTo>
                  <a:cubicBezTo>
                    <a:pt x="1071274" y="6092276"/>
                    <a:pt x="1072699" y="6093701"/>
                    <a:pt x="1072699" y="6095457"/>
                  </a:cubicBezTo>
                  <a:close/>
                  <a:moveTo>
                    <a:pt x="1050755" y="5942800"/>
                  </a:moveTo>
                  <a:cubicBezTo>
                    <a:pt x="1052370" y="5941820"/>
                    <a:pt x="1054476" y="5942335"/>
                    <a:pt x="1055462" y="5943944"/>
                  </a:cubicBezTo>
                  <a:cubicBezTo>
                    <a:pt x="1056467" y="5945585"/>
                    <a:pt x="1055983" y="5947723"/>
                    <a:pt x="1054380" y="5948779"/>
                  </a:cubicBezTo>
                  <a:cubicBezTo>
                    <a:pt x="1052771" y="5949784"/>
                    <a:pt x="1050653" y="5949300"/>
                    <a:pt x="1049648" y="5947691"/>
                  </a:cubicBezTo>
                  <a:cubicBezTo>
                    <a:pt x="1049635" y="5947672"/>
                    <a:pt x="1049623" y="5947653"/>
                    <a:pt x="1049610" y="5947634"/>
                  </a:cubicBezTo>
                  <a:cubicBezTo>
                    <a:pt x="1048967" y="5946012"/>
                    <a:pt x="1049623" y="5944167"/>
                    <a:pt x="1051137" y="5943308"/>
                  </a:cubicBezTo>
                  <a:close/>
                  <a:moveTo>
                    <a:pt x="1054571" y="5041232"/>
                  </a:moveTo>
                  <a:cubicBezTo>
                    <a:pt x="1051951" y="5041525"/>
                    <a:pt x="1049591" y="5039642"/>
                    <a:pt x="1049298" y="5037027"/>
                  </a:cubicBezTo>
                  <a:cubicBezTo>
                    <a:pt x="1049196" y="5036137"/>
                    <a:pt x="1049349" y="5035234"/>
                    <a:pt x="1049737" y="5034426"/>
                  </a:cubicBezTo>
                  <a:cubicBezTo>
                    <a:pt x="1051709" y="5031182"/>
                    <a:pt x="1057179" y="5033981"/>
                    <a:pt x="1057179" y="5038243"/>
                  </a:cubicBezTo>
                  <a:cubicBezTo>
                    <a:pt x="1057586" y="5039731"/>
                    <a:pt x="1056708" y="5041270"/>
                    <a:pt x="1055220" y="5041683"/>
                  </a:cubicBezTo>
                  <a:cubicBezTo>
                    <a:pt x="1055131" y="5041702"/>
                    <a:pt x="1055042" y="5041728"/>
                    <a:pt x="1054953" y="5041741"/>
                  </a:cubicBezTo>
                  <a:close/>
                  <a:moveTo>
                    <a:pt x="1050310" y="5066675"/>
                  </a:moveTo>
                  <a:cubicBezTo>
                    <a:pt x="1048993" y="5069467"/>
                    <a:pt x="1046410" y="5071452"/>
                    <a:pt x="1043376" y="5072018"/>
                  </a:cubicBezTo>
                  <a:cubicBezTo>
                    <a:pt x="1039878" y="5072718"/>
                    <a:pt x="1038351" y="5071573"/>
                    <a:pt x="1039242" y="5068838"/>
                  </a:cubicBezTo>
                  <a:cubicBezTo>
                    <a:pt x="1040584" y="5066077"/>
                    <a:pt x="1043160" y="5064118"/>
                    <a:pt x="1046175" y="5063558"/>
                  </a:cubicBezTo>
                  <a:cubicBezTo>
                    <a:pt x="1050055" y="5063558"/>
                    <a:pt x="1051582" y="5064703"/>
                    <a:pt x="1050691" y="5067374"/>
                  </a:cubicBezTo>
                  <a:close/>
                  <a:moveTo>
                    <a:pt x="1041659" y="233486"/>
                  </a:moveTo>
                  <a:cubicBezTo>
                    <a:pt x="1040005" y="233486"/>
                    <a:pt x="1038606" y="231323"/>
                    <a:pt x="1038606" y="228715"/>
                  </a:cubicBezTo>
                  <a:cubicBezTo>
                    <a:pt x="1038606" y="226107"/>
                    <a:pt x="1040005" y="224008"/>
                    <a:pt x="1041659" y="224008"/>
                  </a:cubicBezTo>
                  <a:cubicBezTo>
                    <a:pt x="1043313" y="224008"/>
                    <a:pt x="1044776" y="226171"/>
                    <a:pt x="1044776" y="228715"/>
                  </a:cubicBezTo>
                  <a:cubicBezTo>
                    <a:pt x="1044776" y="231260"/>
                    <a:pt x="1043758" y="234186"/>
                    <a:pt x="1042041" y="234186"/>
                  </a:cubicBezTo>
                  <a:close/>
                  <a:moveTo>
                    <a:pt x="1044776" y="6368777"/>
                  </a:moveTo>
                  <a:cubicBezTo>
                    <a:pt x="1046531" y="6368745"/>
                    <a:pt x="1047982" y="6370138"/>
                    <a:pt x="1048020" y="6371893"/>
                  </a:cubicBezTo>
                  <a:cubicBezTo>
                    <a:pt x="1048051" y="6373649"/>
                    <a:pt x="1046658" y="6375099"/>
                    <a:pt x="1044903" y="6375137"/>
                  </a:cubicBezTo>
                  <a:cubicBezTo>
                    <a:pt x="1043147" y="6375169"/>
                    <a:pt x="1041697" y="6373776"/>
                    <a:pt x="1041659" y="6372021"/>
                  </a:cubicBezTo>
                  <a:cubicBezTo>
                    <a:pt x="1041659" y="6372001"/>
                    <a:pt x="1041659" y="6371976"/>
                    <a:pt x="1041659" y="6371957"/>
                  </a:cubicBezTo>
                  <a:cubicBezTo>
                    <a:pt x="1041983" y="6370335"/>
                    <a:pt x="1043516" y="6369241"/>
                    <a:pt x="1045157" y="6369476"/>
                  </a:cubicBezTo>
                  <a:close/>
                  <a:moveTo>
                    <a:pt x="1044776" y="6280681"/>
                  </a:moveTo>
                  <a:cubicBezTo>
                    <a:pt x="1044877" y="6278881"/>
                    <a:pt x="1046404" y="6277494"/>
                    <a:pt x="1048210" y="6277564"/>
                  </a:cubicBezTo>
                  <a:cubicBezTo>
                    <a:pt x="1050119" y="6277564"/>
                    <a:pt x="1050818" y="6275465"/>
                    <a:pt x="1049864" y="6272857"/>
                  </a:cubicBezTo>
                  <a:cubicBezTo>
                    <a:pt x="1048910" y="6270249"/>
                    <a:pt x="1049419" y="6268087"/>
                    <a:pt x="1051073" y="6268087"/>
                  </a:cubicBezTo>
                  <a:cubicBezTo>
                    <a:pt x="1052727" y="6268087"/>
                    <a:pt x="1054062" y="6270249"/>
                    <a:pt x="1054062" y="6272857"/>
                  </a:cubicBezTo>
                  <a:cubicBezTo>
                    <a:pt x="1054062" y="6275465"/>
                    <a:pt x="1055589" y="6277564"/>
                    <a:pt x="1057370" y="6277564"/>
                  </a:cubicBezTo>
                  <a:cubicBezTo>
                    <a:pt x="1059151" y="6277564"/>
                    <a:pt x="1059787" y="6278963"/>
                    <a:pt x="1058706" y="6280681"/>
                  </a:cubicBezTo>
                  <a:cubicBezTo>
                    <a:pt x="1056689" y="6282869"/>
                    <a:pt x="1053789" y="6284039"/>
                    <a:pt x="1050818" y="6283861"/>
                  </a:cubicBezTo>
                  <a:cubicBezTo>
                    <a:pt x="1047892" y="6284561"/>
                    <a:pt x="1045157" y="6283161"/>
                    <a:pt x="1045157" y="6281381"/>
                  </a:cubicBezTo>
                  <a:close/>
                  <a:moveTo>
                    <a:pt x="1061377" y="6358027"/>
                  </a:moveTo>
                  <a:cubicBezTo>
                    <a:pt x="1064176" y="6359108"/>
                    <a:pt x="1065639" y="6361271"/>
                    <a:pt x="1064748" y="6362861"/>
                  </a:cubicBezTo>
                  <a:cubicBezTo>
                    <a:pt x="1062395" y="6366678"/>
                    <a:pt x="1058006" y="6366360"/>
                    <a:pt x="1055525" y="6362289"/>
                  </a:cubicBezTo>
                  <a:cubicBezTo>
                    <a:pt x="1053045" y="6358218"/>
                    <a:pt x="1055716" y="6356373"/>
                    <a:pt x="1061759" y="6358727"/>
                  </a:cubicBezTo>
                  <a:close/>
                  <a:moveTo>
                    <a:pt x="1066529" y="6201999"/>
                  </a:moveTo>
                  <a:cubicBezTo>
                    <a:pt x="1068310" y="6201999"/>
                    <a:pt x="1071109" y="6205752"/>
                    <a:pt x="1072890" y="6210331"/>
                  </a:cubicBezTo>
                  <a:cubicBezTo>
                    <a:pt x="1077088" y="6221462"/>
                    <a:pt x="1074798" y="6223053"/>
                    <a:pt x="1068501" y="6213257"/>
                  </a:cubicBezTo>
                  <a:cubicBezTo>
                    <a:pt x="1062204" y="6203462"/>
                    <a:pt x="1062586" y="6202698"/>
                    <a:pt x="1066911" y="6202698"/>
                  </a:cubicBezTo>
                  <a:close/>
                  <a:moveTo>
                    <a:pt x="1072890" y="5675077"/>
                  </a:moveTo>
                  <a:cubicBezTo>
                    <a:pt x="1072890" y="5671261"/>
                    <a:pt x="1074226" y="5671070"/>
                    <a:pt x="1080587" y="5674059"/>
                  </a:cubicBezTo>
                  <a:cubicBezTo>
                    <a:pt x="1084912" y="5675967"/>
                    <a:pt x="1088347" y="5679529"/>
                    <a:pt x="1088347" y="5681820"/>
                  </a:cubicBezTo>
                  <a:cubicBezTo>
                    <a:pt x="1088347" y="5684109"/>
                    <a:pt x="1087647" y="5686017"/>
                    <a:pt x="1086820" y="5686017"/>
                  </a:cubicBezTo>
                  <a:cubicBezTo>
                    <a:pt x="1085993" y="5686017"/>
                    <a:pt x="1085230" y="5684618"/>
                    <a:pt x="1085230" y="5682901"/>
                  </a:cubicBezTo>
                  <a:cubicBezTo>
                    <a:pt x="1085230" y="5681183"/>
                    <a:pt x="1082495" y="5679784"/>
                    <a:pt x="1078869" y="5679784"/>
                  </a:cubicBezTo>
                  <a:cubicBezTo>
                    <a:pt x="1076236" y="5679981"/>
                    <a:pt x="1073825" y="5678308"/>
                    <a:pt x="1073081" y="5675777"/>
                  </a:cubicBezTo>
                  <a:close/>
                  <a:moveTo>
                    <a:pt x="1107620" y="5122840"/>
                  </a:moveTo>
                  <a:cubicBezTo>
                    <a:pt x="1106284" y="5132317"/>
                    <a:pt x="1102785" y="5134925"/>
                    <a:pt x="1099287" y="5129201"/>
                  </a:cubicBezTo>
                  <a:cubicBezTo>
                    <a:pt x="1097124" y="5125702"/>
                    <a:pt x="1102785" y="5113426"/>
                    <a:pt x="1106538" y="5113426"/>
                  </a:cubicBezTo>
                  <a:cubicBezTo>
                    <a:pt x="1108065" y="5114126"/>
                    <a:pt x="1108574" y="5118387"/>
                    <a:pt x="1107811" y="5123540"/>
                  </a:cubicBezTo>
                  <a:close/>
                  <a:moveTo>
                    <a:pt x="1108574" y="5843890"/>
                  </a:moveTo>
                  <a:cubicBezTo>
                    <a:pt x="1109528" y="5845551"/>
                    <a:pt x="1109025" y="5847669"/>
                    <a:pt x="1107429" y="5848725"/>
                  </a:cubicBezTo>
                  <a:cubicBezTo>
                    <a:pt x="1105819" y="5849730"/>
                    <a:pt x="1103701" y="5849246"/>
                    <a:pt x="1102696" y="5847637"/>
                  </a:cubicBezTo>
                  <a:cubicBezTo>
                    <a:pt x="1102684" y="5847618"/>
                    <a:pt x="1102671" y="5847599"/>
                    <a:pt x="1102658" y="5847580"/>
                  </a:cubicBezTo>
                  <a:cubicBezTo>
                    <a:pt x="1101666" y="5845926"/>
                    <a:pt x="1102175" y="5843782"/>
                    <a:pt x="1103803" y="5842746"/>
                  </a:cubicBezTo>
                  <a:cubicBezTo>
                    <a:pt x="1105438" y="5841759"/>
                    <a:pt x="1107562" y="5842268"/>
                    <a:pt x="1108574" y="5843890"/>
                  </a:cubicBezTo>
                  <a:close/>
                  <a:moveTo>
                    <a:pt x="1101322" y="3962709"/>
                  </a:moveTo>
                  <a:cubicBezTo>
                    <a:pt x="1099243" y="3962486"/>
                    <a:pt x="1097392" y="3961310"/>
                    <a:pt x="1096298" y="3959529"/>
                  </a:cubicBezTo>
                  <a:cubicBezTo>
                    <a:pt x="1095280" y="3957811"/>
                    <a:pt x="1095789" y="3956412"/>
                    <a:pt x="1097506" y="3956412"/>
                  </a:cubicBezTo>
                  <a:cubicBezTo>
                    <a:pt x="1099567" y="3956628"/>
                    <a:pt x="1101418" y="3957780"/>
                    <a:pt x="1102531" y="3959529"/>
                  </a:cubicBezTo>
                  <a:cubicBezTo>
                    <a:pt x="1103358" y="3961119"/>
                    <a:pt x="1103358" y="3962582"/>
                    <a:pt x="1101322" y="3962582"/>
                  </a:cubicBezTo>
                  <a:close/>
                  <a:moveTo>
                    <a:pt x="1097824" y="5661720"/>
                  </a:moveTo>
                  <a:cubicBezTo>
                    <a:pt x="1097824" y="5663437"/>
                    <a:pt x="1097252" y="5664836"/>
                    <a:pt x="1096488" y="5664836"/>
                  </a:cubicBezTo>
                  <a:cubicBezTo>
                    <a:pt x="1095725" y="5664836"/>
                    <a:pt x="1094262" y="5663437"/>
                    <a:pt x="1093181" y="5661720"/>
                  </a:cubicBezTo>
                  <a:cubicBezTo>
                    <a:pt x="1092100" y="5660002"/>
                    <a:pt x="1092799" y="5658539"/>
                    <a:pt x="1094580" y="5658539"/>
                  </a:cubicBezTo>
                  <a:cubicBezTo>
                    <a:pt x="1096310" y="5658501"/>
                    <a:pt x="1097754" y="5659862"/>
                    <a:pt x="1097824" y="5661593"/>
                  </a:cubicBezTo>
                  <a:close/>
                  <a:moveTo>
                    <a:pt x="1096298" y="5862973"/>
                  </a:moveTo>
                  <a:cubicBezTo>
                    <a:pt x="1098842" y="5862973"/>
                    <a:pt x="1100941" y="5864435"/>
                    <a:pt x="1100941" y="5866153"/>
                  </a:cubicBezTo>
                  <a:cubicBezTo>
                    <a:pt x="1100941" y="5867870"/>
                    <a:pt x="1098842" y="5869270"/>
                    <a:pt x="1096298" y="5869270"/>
                  </a:cubicBezTo>
                  <a:cubicBezTo>
                    <a:pt x="1093753" y="5869270"/>
                    <a:pt x="1091654" y="5867870"/>
                    <a:pt x="1091654" y="5866153"/>
                  </a:cubicBezTo>
                  <a:cubicBezTo>
                    <a:pt x="1091654" y="5864435"/>
                    <a:pt x="1093753" y="5862973"/>
                    <a:pt x="1096298" y="5862973"/>
                  </a:cubicBezTo>
                  <a:close/>
                  <a:moveTo>
                    <a:pt x="1102340" y="6190231"/>
                  </a:moveTo>
                  <a:cubicBezTo>
                    <a:pt x="1099669" y="6190231"/>
                    <a:pt x="1098397" y="6188768"/>
                    <a:pt x="1099414" y="6187051"/>
                  </a:cubicBezTo>
                  <a:cubicBezTo>
                    <a:pt x="1101195" y="6184125"/>
                    <a:pt x="1107174" y="6185525"/>
                    <a:pt x="1107174" y="6188832"/>
                  </a:cubicBezTo>
                  <a:cubicBezTo>
                    <a:pt x="1107174" y="6189532"/>
                    <a:pt x="1105012" y="6190168"/>
                    <a:pt x="1102340" y="6190168"/>
                  </a:cubicBezTo>
                  <a:close/>
                  <a:moveTo>
                    <a:pt x="1099160" y="6202571"/>
                  </a:moveTo>
                  <a:cubicBezTo>
                    <a:pt x="1095534" y="6202571"/>
                    <a:pt x="1094835" y="6201681"/>
                    <a:pt x="1097315" y="6200663"/>
                  </a:cubicBezTo>
                  <a:cubicBezTo>
                    <a:pt x="1099147" y="6199607"/>
                    <a:pt x="1101399" y="6199607"/>
                    <a:pt x="1103231" y="6200663"/>
                  </a:cubicBezTo>
                  <a:cubicBezTo>
                    <a:pt x="1104249" y="6201872"/>
                    <a:pt x="1102404" y="6202635"/>
                    <a:pt x="1099160" y="6202508"/>
                  </a:cubicBezTo>
                  <a:close/>
                  <a:moveTo>
                    <a:pt x="1099605" y="6177637"/>
                  </a:moveTo>
                  <a:cubicBezTo>
                    <a:pt x="1097118" y="6177580"/>
                    <a:pt x="1094784" y="6176416"/>
                    <a:pt x="1093244" y="6174457"/>
                  </a:cubicBezTo>
                  <a:cubicBezTo>
                    <a:pt x="1092227" y="6172739"/>
                    <a:pt x="1094262" y="6171340"/>
                    <a:pt x="1097760" y="6171340"/>
                  </a:cubicBezTo>
                  <a:cubicBezTo>
                    <a:pt x="1101259" y="6171340"/>
                    <a:pt x="1104121" y="6172739"/>
                    <a:pt x="1104121" y="6174457"/>
                  </a:cubicBezTo>
                  <a:cubicBezTo>
                    <a:pt x="1104121" y="6176174"/>
                    <a:pt x="1102022" y="6177574"/>
                    <a:pt x="1099605" y="6177574"/>
                  </a:cubicBezTo>
                  <a:close/>
                  <a:moveTo>
                    <a:pt x="1098206" y="5995148"/>
                  </a:moveTo>
                  <a:cubicBezTo>
                    <a:pt x="1096145" y="5994932"/>
                    <a:pt x="1094294" y="5993781"/>
                    <a:pt x="1093181" y="5992031"/>
                  </a:cubicBezTo>
                  <a:cubicBezTo>
                    <a:pt x="1092163" y="5990251"/>
                    <a:pt x="1092672" y="5988851"/>
                    <a:pt x="1094389" y="5988851"/>
                  </a:cubicBezTo>
                  <a:cubicBezTo>
                    <a:pt x="1096469" y="5989074"/>
                    <a:pt x="1098320" y="5990251"/>
                    <a:pt x="1099414" y="5992031"/>
                  </a:cubicBezTo>
                  <a:cubicBezTo>
                    <a:pt x="1100496" y="5993685"/>
                    <a:pt x="1099923" y="5995085"/>
                    <a:pt x="1098206" y="5995085"/>
                  </a:cubicBezTo>
                  <a:close/>
                  <a:moveTo>
                    <a:pt x="1100941" y="6127260"/>
                  </a:moveTo>
                  <a:cubicBezTo>
                    <a:pt x="1100941" y="6129041"/>
                    <a:pt x="1100368" y="6130441"/>
                    <a:pt x="1099605" y="6130441"/>
                  </a:cubicBezTo>
                  <a:cubicBezTo>
                    <a:pt x="1098842" y="6130441"/>
                    <a:pt x="1097379" y="6129041"/>
                    <a:pt x="1096298" y="6127260"/>
                  </a:cubicBezTo>
                  <a:cubicBezTo>
                    <a:pt x="1095216" y="6125479"/>
                    <a:pt x="1095852" y="6124144"/>
                    <a:pt x="1097697" y="6124144"/>
                  </a:cubicBezTo>
                  <a:cubicBezTo>
                    <a:pt x="1099427" y="6124105"/>
                    <a:pt x="1100871" y="6125467"/>
                    <a:pt x="1100941" y="6127197"/>
                  </a:cubicBezTo>
                  <a:close/>
                  <a:moveTo>
                    <a:pt x="1108701" y="6010859"/>
                  </a:moveTo>
                  <a:cubicBezTo>
                    <a:pt x="1107620" y="6012640"/>
                    <a:pt x="1106284" y="6014040"/>
                    <a:pt x="1105584" y="6014040"/>
                  </a:cubicBezTo>
                  <a:cubicBezTo>
                    <a:pt x="1104884" y="6014040"/>
                    <a:pt x="1103549" y="6012640"/>
                    <a:pt x="1102531" y="6010859"/>
                  </a:cubicBezTo>
                  <a:cubicBezTo>
                    <a:pt x="1101513" y="6009078"/>
                    <a:pt x="1102849" y="6007743"/>
                    <a:pt x="1105584" y="6007743"/>
                  </a:cubicBezTo>
                  <a:cubicBezTo>
                    <a:pt x="1108319" y="6007743"/>
                    <a:pt x="1109719" y="6009269"/>
                    <a:pt x="1108701" y="6010796"/>
                  </a:cubicBezTo>
                  <a:close/>
                  <a:moveTo>
                    <a:pt x="1104058" y="152641"/>
                  </a:moveTo>
                  <a:cubicBezTo>
                    <a:pt x="1104058" y="154359"/>
                    <a:pt x="1101259" y="155758"/>
                    <a:pt x="1097697" y="155758"/>
                  </a:cubicBezTo>
                  <a:cubicBezTo>
                    <a:pt x="1094135" y="155758"/>
                    <a:pt x="1091336" y="154359"/>
                    <a:pt x="1091336" y="152641"/>
                  </a:cubicBezTo>
                  <a:cubicBezTo>
                    <a:pt x="1091336" y="150924"/>
                    <a:pt x="1094135" y="149461"/>
                    <a:pt x="1097697" y="149461"/>
                  </a:cubicBezTo>
                  <a:cubicBezTo>
                    <a:pt x="1101259" y="149461"/>
                    <a:pt x="1104058" y="150669"/>
                    <a:pt x="1104058" y="152387"/>
                  </a:cubicBezTo>
                  <a:close/>
                  <a:moveTo>
                    <a:pt x="1083385" y="97048"/>
                  </a:moveTo>
                  <a:cubicBezTo>
                    <a:pt x="1085802" y="94568"/>
                    <a:pt x="1097824" y="99084"/>
                    <a:pt x="1097824" y="102455"/>
                  </a:cubicBezTo>
                  <a:cubicBezTo>
                    <a:pt x="1097824" y="105826"/>
                    <a:pt x="1086311" y="106208"/>
                    <a:pt x="1083767" y="102073"/>
                  </a:cubicBezTo>
                  <a:cubicBezTo>
                    <a:pt x="1082686" y="100165"/>
                    <a:pt x="1082495" y="97685"/>
                    <a:pt x="1083385" y="96794"/>
                  </a:cubicBezTo>
                  <a:close/>
                  <a:moveTo>
                    <a:pt x="1085421" y="322536"/>
                  </a:moveTo>
                  <a:cubicBezTo>
                    <a:pt x="1085421" y="324253"/>
                    <a:pt x="1084848" y="325653"/>
                    <a:pt x="1084085" y="325653"/>
                  </a:cubicBezTo>
                  <a:cubicBezTo>
                    <a:pt x="1083322" y="325653"/>
                    <a:pt x="1081859" y="324253"/>
                    <a:pt x="1080777" y="322536"/>
                  </a:cubicBezTo>
                  <a:cubicBezTo>
                    <a:pt x="1079696" y="320818"/>
                    <a:pt x="1080396" y="319355"/>
                    <a:pt x="1082177" y="319355"/>
                  </a:cubicBezTo>
                  <a:cubicBezTo>
                    <a:pt x="1083862" y="319317"/>
                    <a:pt x="1085287" y="320602"/>
                    <a:pt x="1085421" y="322281"/>
                  </a:cubicBezTo>
                  <a:close/>
                  <a:moveTo>
                    <a:pt x="1081604" y="248306"/>
                  </a:moveTo>
                  <a:cubicBezTo>
                    <a:pt x="1082622" y="249388"/>
                    <a:pt x="1081986" y="251741"/>
                    <a:pt x="1080205" y="253649"/>
                  </a:cubicBezTo>
                  <a:cubicBezTo>
                    <a:pt x="1078424" y="255557"/>
                    <a:pt x="1076198" y="255939"/>
                    <a:pt x="1074926" y="253649"/>
                  </a:cubicBezTo>
                  <a:cubicBezTo>
                    <a:pt x="1072699" y="249960"/>
                    <a:pt x="1078615" y="245062"/>
                    <a:pt x="1081604" y="248052"/>
                  </a:cubicBezTo>
                  <a:close/>
                  <a:moveTo>
                    <a:pt x="1074608" y="4104362"/>
                  </a:moveTo>
                  <a:cubicBezTo>
                    <a:pt x="1075689" y="4106143"/>
                    <a:pt x="1073526" y="4107542"/>
                    <a:pt x="1069773" y="4107542"/>
                  </a:cubicBezTo>
                  <a:cubicBezTo>
                    <a:pt x="1064430" y="4107542"/>
                    <a:pt x="1063413" y="4108433"/>
                    <a:pt x="1066466" y="4111741"/>
                  </a:cubicBezTo>
                  <a:cubicBezTo>
                    <a:pt x="1069519" y="4115048"/>
                    <a:pt x="1069010" y="4116893"/>
                    <a:pt x="1067865" y="4118101"/>
                  </a:cubicBezTo>
                  <a:cubicBezTo>
                    <a:pt x="1063222" y="4122808"/>
                    <a:pt x="1057561" y="4119755"/>
                    <a:pt x="1057561" y="4112504"/>
                  </a:cubicBezTo>
                  <a:cubicBezTo>
                    <a:pt x="1057803" y="4108916"/>
                    <a:pt x="1056588" y="4105386"/>
                    <a:pt x="1054190" y="4102708"/>
                  </a:cubicBezTo>
                  <a:cubicBezTo>
                    <a:pt x="1051773" y="4101182"/>
                    <a:pt x="1051836" y="4099592"/>
                    <a:pt x="1054190" y="4096984"/>
                  </a:cubicBezTo>
                  <a:cubicBezTo>
                    <a:pt x="1056543" y="4094376"/>
                    <a:pt x="1058897" y="4094885"/>
                    <a:pt x="1062013" y="4099274"/>
                  </a:cubicBezTo>
                  <a:cubicBezTo>
                    <a:pt x="1064367" y="4102518"/>
                    <a:pt x="1067674" y="4104235"/>
                    <a:pt x="1069328" y="4103154"/>
                  </a:cubicBezTo>
                  <a:cubicBezTo>
                    <a:pt x="1070969" y="4101945"/>
                    <a:pt x="1073278" y="4102295"/>
                    <a:pt x="1074487" y="4103936"/>
                  </a:cubicBezTo>
                  <a:cubicBezTo>
                    <a:pt x="1074531" y="4103993"/>
                    <a:pt x="1074569" y="4104051"/>
                    <a:pt x="1074608" y="4104108"/>
                  </a:cubicBezTo>
                  <a:close/>
                  <a:moveTo>
                    <a:pt x="1058833" y="278265"/>
                  </a:moveTo>
                  <a:cubicBezTo>
                    <a:pt x="1056289" y="278265"/>
                    <a:pt x="1054190" y="276866"/>
                    <a:pt x="1054190" y="275148"/>
                  </a:cubicBezTo>
                  <a:cubicBezTo>
                    <a:pt x="1054190" y="273431"/>
                    <a:pt x="1056289" y="271968"/>
                    <a:pt x="1058833" y="271968"/>
                  </a:cubicBezTo>
                  <a:cubicBezTo>
                    <a:pt x="1061377" y="271968"/>
                    <a:pt x="1063476" y="273367"/>
                    <a:pt x="1063476" y="275148"/>
                  </a:cubicBezTo>
                  <a:cubicBezTo>
                    <a:pt x="1063476" y="276929"/>
                    <a:pt x="1061695" y="278265"/>
                    <a:pt x="1058833" y="278265"/>
                  </a:cubicBezTo>
                  <a:close/>
                  <a:moveTo>
                    <a:pt x="1066847" y="3910233"/>
                  </a:moveTo>
                  <a:cubicBezTo>
                    <a:pt x="1066847" y="3912905"/>
                    <a:pt x="1065448" y="3915131"/>
                    <a:pt x="1063731" y="3915131"/>
                  </a:cubicBezTo>
                  <a:cubicBezTo>
                    <a:pt x="1062071" y="3915131"/>
                    <a:pt x="1060709" y="3913802"/>
                    <a:pt x="1060678" y="3912141"/>
                  </a:cubicBezTo>
                  <a:cubicBezTo>
                    <a:pt x="1060932" y="3910144"/>
                    <a:pt x="1062052" y="3908357"/>
                    <a:pt x="1063731" y="3907244"/>
                  </a:cubicBezTo>
                  <a:cubicBezTo>
                    <a:pt x="1065194" y="3906417"/>
                    <a:pt x="1066847" y="3907752"/>
                    <a:pt x="1066847" y="3910233"/>
                  </a:cubicBezTo>
                  <a:close/>
                  <a:moveTo>
                    <a:pt x="1067738" y="523344"/>
                  </a:moveTo>
                  <a:cubicBezTo>
                    <a:pt x="1069964" y="523344"/>
                    <a:pt x="1072000" y="526206"/>
                    <a:pt x="1072190" y="529704"/>
                  </a:cubicBezTo>
                  <a:cubicBezTo>
                    <a:pt x="1072763" y="537210"/>
                    <a:pt x="1068310" y="538100"/>
                    <a:pt x="1065830" y="531040"/>
                  </a:cubicBezTo>
                  <a:cubicBezTo>
                    <a:pt x="1063349" y="523980"/>
                    <a:pt x="1063222" y="523598"/>
                    <a:pt x="1067738" y="523598"/>
                  </a:cubicBezTo>
                  <a:close/>
                  <a:moveTo>
                    <a:pt x="1065702" y="90115"/>
                  </a:moveTo>
                  <a:cubicBezTo>
                    <a:pt x="1068819" y="93296"/>
                    <a:pt x="1063603" y="98575"/>
                    <a:pt x="1057370" y="98575"/>
                  </a:cubicBezTo>
                  <a:cubicBezTo>
                    <a:pt x="1054412" y="98276"/>
                    <a:pt x="1051753" y="100394"/>
                    <a:pt x="1051391" y="103346"/>
                  </a:cubicBezTo>
                  <a:cubicBezTo>
                    <a:pt x="1051537" y="105763"/>
                    <a:pt x="1049731" y="107849"/>
                    <a:pt x="1047320" y="108053"/>
                  </a:cubicBezTo>
                  <a:cubicBezTo>
                    <a:pt x="1043122" y="108053"/>
                    <a:pt x="1035871" y="101692"/>
                    <a:pt x="1035871" y="98384"/>
                  </a:cubicBezTo>
                  <a:cubicBezTo>
                    <a:pt x="1035871" y="95077"/>
                    <a:pt x="1063476" y="88080"/>
                    <a:pt x="1065702" y="90370"/>
                  </a:cubicBezTo>
                  <a:close/>
                  <a:moveTo>
                    <a:pt x="1032181" y="448860"/>
                  </a:moveTo>
                  <a:cubicBezTo>
                    <a:pt x="1034033" y="447886"/>
                    <a:pt x="1036246" y="447886"/>
                    <a:pt x="1038097" y="448860"/>
                  </a:cubicBezTo>
                  <a:cubicBezTo>
                    <a:pt x="1039178" y="449877"/>
                    <a:pt x="1037334" y="450641"/>
                    <a:pt x="1034090" y="450513"/>
                  </a:cubicBezTo>
                  <a:cubicBezTo>
                    <a:pt x="1030846" y="450386"/>
                    <a:pt x="1029701" y="450005"/>
                    <a:pt x="1032181" y="449114"/>
                  </a:cubicBezTo>
                  <a:close/>
                  <a:moveTo>
                    <a:pt x="1007947" y="32742"/>
                  </a:moveTo>
                  <a:cubicBezTo>
                    <a:pt x="1014626" y="28416"/>
                    <a:pt x="1017297" y="28989"/>
                    <a:pt x="1015262" y="34268"/>
                  </a:cubicBezTo>
                  <a:cubicBezTo>
                    <a:pt x="1014244" y="37003"/>
                    <a:pt x="1017043" y="41965"/>
                    <a:pt x="1022068" y="46354"/>
                  </a:cubicBezTo>
                  <a:cubicBezTo>
                    <a:pt x="1027093" y="50742"/>
                    <a:pt x="1029637" y="55322"/>
                    <a:pt x="1028429" y="57485"/>
                  </a:cubicBezTo>
                  <a:cubicBezTo>
                    <a:pt x="1025757" y="61874"/>
                    <a:pt x="1023594" y="61937"/>
                    <a:pt x="1016471" y="57485"/>
                  </a:cubicBezTo>
                  <a:cubicBezTo>
                    <a:pt x="1013430" y="55558"/>
                    <a:pt x="1011439" y="52352"/>
                    <a:pt x="1011064" y="48771"/>
                  </a:cubicBezTo>
                  <a:cubicBezTo>
                    <a:pt x="1010886" y="45291"/>
                    <a:pt x="1009537" y="41977"/>
                    <a:pt x="1007248" y="39357"/>
                  </a:cubicBezTo>
                  <a:cubicBezTo>
                    <a:pt x="1004131" y="36558"/>
                    <a:pt x="1004322" y="35095"/>
                    <a:pt x="1007947" y="32742"/>
                  </a:cubicBezTo>
                  <a:close/>
                  <a:moveTo>
                    <a:pt x="1003240" y="4025489"/>
                  </a:moveTo>
                  <a:cubicBezTo>
                    <a:pt x="1008392" y="4031214"/>
                    <a:pt x="1008392" y="4031850"/>
                    <a:pt x="1003622" y="4031850"/>
                  </a:cubicBezTo>
                  <a:cubicBezTo>
                    <a:pt x="1000543" y="4031704"/>
                    <a:pt x="997808" y="4029834"/>
                    <a:pt x="996561" y="4027016"/>
                  </a:cubicBezTo>
                  <a:cubicBezTo>
                    <a:pt x="993763" y="4019256"/>
                    <a:pt x="997134" y="4018365"/>
                    <a:pt x="1003304" y="4025489"/>
                  </a:cubicBezTo>
                  <a:close/>
                  <a:moveTo>
                    <a:pt x="995671" y="511004"/>
                  </a:moveTo>
                  <a:cubicBezTo>
                    <a:pt x="997516" y="511004"/>
                    <a:pt x="998088" y="512467"/>
                    <a:pt x="997070" y="514184"/>
                  </a:cubicBezTo>
                  <a:cubicBezTo>
                    <a:pt x="996053" y="515902"/>
                    <a:pt x="994526" y="517301"/>
                    <a:pt x="993763" y="517301"/>
                  </a:cubicBezTo>
                  <a:cubicBezTo>
                    <a:pt x="992999" y="517301"/>
                    <a:pt x="992427" y="515902"/>
                    <a:pt x="992427" y="514184"/>
                  </a:cubicBezTo>
                  <a:cubicBezTo>
                    <a:pt x="992459" y="512390"/>
                    <a:pt x="993941" y="510972"/>
                    <a:pt x="995735" y="511004"/>
                  </a:cubicBezTo>
                  <a:cubicBezTo>
                    <a:pt x="995735" y="511004"/>
                    <a:pt x="995735" y="511004"/>
                    <a:pt x="995735" y="511004"/>
                  </a:cubicBezTo>
                  <a:close/>
                  <a:moveTo>
                    <a:pt x="987529" y="5822201"/>
                  </a:moveTo>
                  <a:cubicBezTo>
                    <a:pt x="992300" y="5822201"/>
                    <a:pt x="1001714" y="5830469"/>
                    <a:pt x="1001714" y="5834922"/>
                  </a:cubicBezTo>
                  <a:cubicBezTo>
                    <a:pt x="1001714" y="5837721"/>
                    <a:pt x="987402" y="5838420"/>
                    <a:pt x="984794" y="5835685"/>
                  </a:cubicBezTo>
                  <a:cubicBezTo>
                    <a:pt x="982186" y="5832950"/>
                    <a:pt x="983331" y="5822010"/>
                    <a:pt x="987593" y="5822010"/>
                  </a:cubicBezTo>
                  <a:close/>
                  <a:moveTo>
                    <a:pt x="983077" y="5605364"/>
                  </a:moveTo>
                  <a:cubicBezTo>
                    <a:pt x="983077" y="5610516"/>
                    <a:pt x="977225" y="5608480"/>
                    <a:pt x="973917" y="5602183"/>
                  </a:cubicBezTo>
                  <a:cubicBezTo>
                    <a:pt x="969656" y="5594169"/>
                    <a:pt x="969847" y="5592579"/>
                    <a:pt x="974999" y="5592579"/>
                  </a:cubicBezTo>
                  <a:cubicBezTo>
                    <a:pt x="979133" y="5592388"/>
                    <a:pt x="983140" y="5598749"/>
                    <a:pt x="983140" y="5605173"/>
                  </a:cubicBezTo>
                  <a:close/>
                  <a:moveTo>
                    <a:pt x="973790" y="5284148"/>
                  </a:moveTo>
                  <a:lnTo>
                    <a:pt x="973790" y="5284148"/>
                  </a:lnTo>
                  <a:cubicBezTo>
                    <a:pt x="970292" y="5290508"/>
                    <a:pt x="966094" y="5291971"/>
                    <a:pt x="963041" y="5287074"/>
                  </a:cubicBezTo>
                  <a:cubicBezTo>
                    <a:pt x="962023" y="5285356"/>
                    <a:pt x="963359" y="5283066"/>
                    <a:pt x="965966" y="5281985"/>
                  </a:cubicBezTo>
                  <a:cubicBezTo>
                    <a:pt x="968663" y="5280967"/>
                    <a:pt x="970546" y="5278499"/>
                    <a:pt x="970801" y="5275624"/>
                  </a:cubicBezTo>
                  <a:cubicBezTo>
                    <a:pt x="970801" y="5273207"/>
                    <a:pt x="972200" y="5271235"/>
                    <a:pt x="973917" y="5271235"/>
                  </a:cubicBezTo>
                  <a:cubicBezTo>
                    <a:pt x="977861" y="5271426"/>
                    <a:pt x="977797" y="5276515"/>
                    <a:pt x="973790" y="5284148"/>
                  </a:cubicBezTo>
                  <a:close/>
                  <a:moveTo>
                    <a:pt x="975635" y="2232722"/>
                  </a:moveTo>
                  <a:cubicBezTo>
                    <a:pt x="976462" y="2233549"/>
                    <a:pt x="975126" y="2235966"/>
                    <a:pt x="972645" y="2238001"/>
                  </a:cubicBezTo>
                  <a:cubicBezTo>
                    <a:pt x="970165" y="2240037"/>
                    <a:pt x="967620" y="2240737"/>
                    <a:pt x="966285" y="2238447"/>
                  </a:cubicBezTo>
                  <a:cubicBezTo>
                    <a:pt x="964185" y="2235203"/>
                    <a:pt x="972836" y="2229923"/>
                    <a:pt x="975635" y="2232786"/>
                  </a:cubicBezTo>
                  <a:close/>
                  <a:moveTo>
                    <a:pt x="965267" y="3587554"/>
                  </a:moveTo>
                  <a:cubicBezTo>
                    <a:pt x="967239" y="3581702"/>
                    <a:pt x="973854" y="3580748"/>
                    <a:pt x="973854" y="3586346"/>
                  </a:cubicBezTo>
                  <a:cubicBezTo>
                    <a:pt x="973822" y="3589049"/>
                    <a:pt x="971659" y="3591237"/>
                    <a:pt x="968956" y="3591307"/>
                  </a:cubicBezTo>
                  <a:cubicBezTo>
                    <a:pt x="966285" y="3591307"/>
                    <a:pt x="964631" y="3589590"/>
                    <a:pt x="965267" y="3587554"/>
                  </a:cubicBezTo>
                  <a:close/>
                  <a:moveTo>
                    <a:pt x="967684" y="3907689"/>
                  </a:moveTo>
                  <a:cubicBezTo>
                    <a:pt x="967684" y="3908452"/>
                    <a:pt x="966285" y="3909088"/>
                    <a:pt x="964567" y="3909088"/>
                  </a:cubicBezTo>
                  <a:cubicBezTo>
                    <a:pt x="962799" y="3909018"/>
                    <a:pt x="961412" y="3907549"/>
                    <a:pt x="961450" y="3905781"/>
                  </a:cubicBezTo>
                  <a:cubicBezTo>
                    <a:pt x="961450" y="3903872"/>
                    <a:pt x="962850" y="3903300"/>
                    <a:pt x="964567" y="3904318"/>
                  </a:cubicBezTo>
                  <a:cubicBezTo>
                    <a:pt x="966285" y="3905336"/>
                    <a:pt x="967684" y="3906926"/>
                    <a:pt x="967684" y="3907689"/>
                  </a:cubicBezTo>
                  <a:close/>
                  <a:moveTo>
                    <a:pt x="963804" y="3766672"/>
                  </a:moveTo>
                  <a:cubicBezTo>
                    <a:pt x="964631" y="3769153"/>
                    <a:pt x="962086" y="3770615"/>
                    <a:pt x="957061" y="3770615"/>
                  </a:cubicBezTo>
                  <a:cubicBezTo>
                    <a:pt x="952036" y="3770615"/>
                    <a:pt x="949047" y="3769216"/>
                    <a:pt x="949047" y="3767499"/>
                  </a:cubicBezTo>
                  <a:cubicBezTo>
                    <a:pt x="949047" y="3765781"/>
                    <a:pt x="951146" y="3764318"/>
                    <a:pt x="953690" y="3764318"/>
                  </a:cubicBezTo>
                  <a:cubicBezTo>
                    <a:pt x="955961" y="3764376"/>
                    <a:pt x="958232" y="3764115"/>
                    <a:pt x="960433" y="3763555"/>
                  </a:cubicBezTo>
                  <a:cubicBezTo>
                    <a:pt x="961578" y="3763110"/>
                    <a:pt x="963422" y="3764573"/>
                    <a:pt x="963804" y="3766672"/>
                  </a:cubicBezTo>
                  <a:close/>
                  <a:moveTo>
                    <a:pt x="961450" y="2214658"/>
                  </a:moveTo>
                  <a:cubicBezTo>
                    <a:pt x="961450" y="2217374"/>
                    <a:pt x="959269" y="2219587"/>
                    <a:pt x="956553" y="2219619"/>
                  </a:cubicBezTo>
                  <a:cubicBezTo>
                    <a:pt x="953881" y="2219619"/>
                    <a:pt x="952227" y="2217902"/>
                    <a:pt x="952863" y="2215866"/>
                  </a:cubicBezTo>
                  <a:cubicBezTo>
                    <a:pt x="954772" y="2209887"/>
                    <a:pt x="961450" y="2208933"/>
                    <a:pt x="961450" y="2214530"/>
                  </a:cubicBezTo>
                  <a:close/>
                  <a:moveTo>
                    <a:pt x="951718" y="488169"/>
                  </a:moveTo>
                  <a:cubicBezTo>
                    <a:pt x="955789" y="484034"/>
                    <a:pt x="957379" y="485243"/>
                    <a:pt x="958842" y="493321"/>
                  </a:cubicBezTo>
                  <a:cubicBezTo>
                    <a:pt x="959733" y="496132"/>
                    <a:pt x="958575" y="499186"/>
                    <a:pt x="956044" y="500699"/>
                  </a:cubicBezTo>
                  <a:cubicBezTo>
                    <a:pt x="950701" y="502608"/>
                    <a:pt x="947393" y="492621"/>
                    <a:pt x="951718" y="488169"/>
                  </a:cubicBezTo>
                  <a:close/>
                  <a:moveTo>
                    <a:pt x="945994" y="510940"/>
                  </a:moveTo>
                  <a:cubicBezTo>
                    <a:pt x="947699" y="511010"/>
                    <a:pt x="949047" y="512410"/>
                    <a:pt x="949047" y="514121"/>
                  </a:cubicBezTo>
                  <a:cubicBezTo>
                    <a:pt x="949047" y="515819"/>
                    <a:pt x="947692" y="517205"/>
                    <a:pt x="945994" y="517237"/>
                  </a:cubicBezTo>
                  <a:cubicBezTo>
                    <a:pt x="944270" y="517237"/>
                    <a:pt x="942877" y="515844"/>
                    <a:pt x="942877" y="514121"/>
                  </a:cubicBezTo>
                  <a:cubicBezTo>
                    <a:pt x="942909" y="512416"/>
                    <a:pt x="944289" y="511036"/>
                    <a:pt x="945994" y="511004"/>
                  </a:cubicBezTo>
                  <a:close/>
                  <a:moveTo>
                    <a:pt x="939951" y="499936"/>
                  </a:moveTo>
                  <a:cubicBezTo>
                    <a:pt x="939951" y="501653"/>
                    <a:pt x="937789" y="503625"/>
                    <a:pt x="934926" y="504198"/>
                  </a:cubicBezTo>
                  <a:cubicBezTo>
                    <a:pt x="932064" y="504770"/>
                    <a:pt x="930283" y="503689"/>
                    <a:pt x="931173" y="501017"/>
                  </a:cubicBezTo>
                  <a:cubicBezTo>
                    <a:pt x="932763" y="496183"/>
                    <a:pt x="939697" y="495356"/>
                    <a:pt x="939951" y="500000"/>
                  </a:cubicBezTo>
                  <a:close/>
                  <a:moveTo>
                    <a:pt x="930474" y="83055"/>
                  </a:moveTo>
                  <a:cubicBezTo>
                    <a:pt x="932197" y="83055"/>
                    <a:pt x="933590" y="84448"/>
                    <a:pt x="933590" y="86172"/>
                  </a:cubicBezTo>
                  <a:cubicBezTo>
                    <a:pt x="933590" y="86191"/>
                    <a:pt x="933590" y="86216"/>
                    <a:pt x="933590" y="86235"/>
                  </a:cubicBezTo>
                  <a:cubicBezTo>
                    <a:pt x="933590" y="87959"/>
                    <a:pt x="932197" y="89352"/>
                    <a:pt x="930474" y="89352"/>
                  </a:cubicBezTo>
                  <a:cubicBezTo>
                    <a:pt x="928750" y="89352"/>
                    <a:pt x="927357" y="87959"/>
                    <a:pt x="927357" y="86235"/>
                  </a:cubicBezTo>
                  <a:cubicBezTo>
                    <a:pt x="927357" y="84512"/>
                    <a:pt x="928750" y="83119"/>
                    <a:pt x="930474" y="83119"/>
                  </a:cubicBezTo>
                  <a:close/>
                  <a:moveTo>
                    <a:pt x="929265" y="672630"/>
                  </a:moveTo>
                  <a:cubicBezTo>
                    <a:pt x="930378" y="674379"/>
                    <a:pt x="930569" y="676567"/>
                    <a:pt x="929774" y="678481"/>
                  </a:cubicBezTo>
                  <a:cubicBezTo>
                    <a:pt x="928756" y="681662"/>
                    <a:pt x="928057" y="681662"/>
                    <a:pt x="926085" y="678481"/>
                  </a:cubicBezTo>
                  <a:cubicBezTo>
                    <a:pt x="923477" y="673965"/>
                    <a:pt x="926085" y="669131"/>
                    <a:pt x="929265" y="672630"/>
                  </a:cubicBezTo>
                  <a:close/>
                  <a:moveTo>
                    <a:pt x="924240" y="318147"/>
                  </a:moveTo>
                  <a:cubicBezTo>
                    <a:pt x="924240" y="320691"/>
                    <a:pt x="918388" y="319228"/>
                    <a:pt x="916544" y="316239"/>
                  </a:cubicBezTo>
                  <a:cubicBezTo>
                    <a:pt x="915462" y="314458"/>
                    <a:pt x="916544" y="313949"/>
                    <a:pt x="919470" y="315030"/>
                  </a:cubicBezTo>
                  <a:cubicBezTo>
                    <a:pt x="922395" y="316111"/>
                    <a:pt x="924240" y="317193"/>
                    <a:pt x="924240" y="317892"/>
                  </a:cubicBezTo>
                  <a:close/>
                  <a:moveTo>
                    <a:pt x="915399" y="19511"/>
                  </a:moveTo>
                  <a:cubicBezTo>
                    <a:pt x="919419" y="22590"/>
                    <a:pt x="921136" y="27819"/>
                    <a:pt x="919724" y="32678"/>
                  </a:cubicBezTo>
                  <a:cubicBezTo>
                    <a:pt x="916735" y="42346"/>
                    <a:pt x="913872" y="40947"/>
                    <a:pt x="909738" y="27589"/>
                  </a:cubicBezTo>
                  <a:cubicBezTo>
                    <a:pt x="905349" y="12960"/>
                    <a:pt x="906939" y="10670"/>
                    <a:pt x="915399" y="19257"/>
                  </a:cubicBezTo>
                  <a:close/>
                  <a:moveTo>
                    <a:pt x="909611" y="531422"/>
                  </a:moveTo>
                  <a:cubicBezTo>
                    <a:pt x="905858" y="535238"/>
                    <a:pt x="902550" y="533139"/>
                    <a:pt x="902550" y="527033"/>
                  </a:cubicBezTo>
                  <a:cubicBezTo>
                    <a:pt x="902550" y="523534"/>
                    <a:pt x="903822" y="520672"/>
                    <a:pt x="905349" y="520672"/>
                  </a:cubicBezTo>
                  <a:cubicBezTo>
                    <a:pt x="908847" y="520481"/>
                    <a:pt x="912091" y="528623"/>
                    <a:pt x="909611" y="531167"/>
                  </a:cubicBezTo>
                  <a:close/>
                  <a:moveTo>
                    <a:pt x="900642" y="23519"/>
                  </a:moveTo>
                  <a:cubicBezTo>
                    <a:pt x="902677" y="25554"/>
                    <a:pt x="902296" y="29307"/>
                    <a:pt x="899497" y="34586"/>
                  </a:cubicBezTo>
                  <a:cubicBezTo>
                    <a:pt x="895172" y="42855"/>
                    <a:pt x="888875" y="44891"/>
                    <a:pt x="885376" y="39102"/>
                  </a:cubicBezTo>
                  <a:cubicBezTo>
                    <a:pt x="881878" y="33314"/>
                    <a:pt x="896698" y="19321"/>
                    <a:pt x="900642" y="23264"/>
                  </a:cubicBezTo>
                  <a:close/>
                  <a:moveTo>
                    <a:pt x="900642" y="329215"/>
                  </a:moveTo>
                  <a:cubicBezTo>
                    <a:pt x="897716" y="334112"/>
                    <a:pt x="893009" y="332140"/>
                    <a:pt x="890338" y="324889"/>
                  </a:cubicBezTo>
                  <a:cubicBezTo>
                    <a:pt x="889059" y="322288"/>
                    <a:pt x="888531" y="319381"/>
                    <a:pt x="888811" y="316493"/>
                  </a:cubicBezTo>
                  <a:cubicBezTo>
                    <a:pt x="891101" y="313949"/>
                    <a:pt x="902487" y="326161"/>
                    <a:pt x="900769" y="329151"/>
                  </a:cubicBezTo>
                  <a:close/>
                  <a:moveTo>
                    <a:pt x="878125" y="493385"/>
                  </a:moveTo>
                  <a:cubicBezTo>
                    <a:pt x="879664" y="496864"/>
                    <a:pt x="883691" y="498499"/>
                    <a:pt x="887221" y="497074"/>
                  </a:cubicBezTo>
                  <a:cubicBezTo>
                    <a:pt x="891737" y="495611"/>
                    <a:pt x="893136" y="496629"/>
                    <a:pt x="893136" y="501399"/>
                  </a:cubicBezTo>
                  <a:cubicBezTo>
                    <a:pt x="893321" y="505254"/>
                    <a:pt x="895840" y="508612"/>
                    <a:pt x="899497" y="509859"/>
                  </a:cubicBezTo>
                  <a:cubicBezTo>
                    <a:pt x="904713" y="511513"/>
                    <a:pt x="905222" y="512594"/>
                    <a:pt x="901851" y="514757"/>
                  </a:cubicBezTo>
                  <a:cubicBezTo>
                    <a:pt x="895490" y="518828"/>
                    <a:pt x="893454" y="518255"/>
                    <a:pt x="889765" y="511258"/>
                  </a:cubicBezTo>
                  <a:cubicBezTo>
                    <a:pt x="888334" y="508027"/>
                    <a:pt x="885453" y="505667"/>
                    <a:pt x="882005" y="504898"/>
                  </a:cubicBezTo>
                  <a:cubicBezTo>
                    <a:pt x="877044" y="504898"/>
                    <a:pt x="869602" y="492876"/>
                    <a:pt x="872718" y="489759"/>
                  </a:cubicBezTo>
                  <a:cubicBezTo>
                    <a:pt x="874372" y="488169"/>
                    <a:pt x="876535" y="490013"/>
                    <a:pt x="878252" y="493130"/>
                  </a:cubicBezTo>
                  <a:close/>
                  <a:moveTo>
                    <a:pt x="852682" y="34650"/>
                  </a:moveTo>
                  <a:cubicBezTo>
                    <a:pt x="854819" y="32519"/>
                    <a:pt x="855952" y="29587"/>
                    <a:pt x="855799" y="26572"/>
                  </a:cubicBezTo>
                  <a:cubicBezTo>
                    <a:pt x="855799" y="23201"/>
                    <a:pt x="857580" y="20529"/>
                    <a:pt x="859679" y="20593"/>
                  </a:cubicBezTo>
                  <a:cubicBezTo>
                    <a:pt x="866421" y="20593"/>
                    <a:pt x="875263" y="29434"/>
                    <a:pt x="873545" y="34077"/>
                  </a:cubicBezTo>
                  <a:cubicBezTo>
                    <a:pt x="870772" y="37589"/>
                    <a:pt x="866625" y="39738"/>
                    <a:pt x="862160" y="39993"/>
                  </a:cubicBezTo>
                  <a:cubicBezTo>
                    <a:pt x="852618" y="41201"/>
                    <a:pt x="847085" y="38085"/>
                    <a:pt x="852937" y="34395"/>
                  </a:cubicBezTo>
                  <a:close/>
                  <a:moveTo>
                    <a:pt x="855036" y="5242167"/>
                  </a:moveTo>
                  <a:cubicBezTo>
                    <a:pt x="868775" y="5245538"/>
                    <a:pt x="874118" y="5249418"/>
                    <a:pt x="872464" y="5254443"/>
                  </a:cubicBezTo>
                  <a:cubicBezTo>
                    <a:pt x="870250" y="5258596"/>
                    <a:pt x="865086" y="5260168"/>
                    <a:pt x="860932" y="5257954"/>
                  </a:cubicBezTo>
                  <a:cubicBezTo>
                    <a:pt x="858896" y="5256867"/>
                    <a:pt x="857389" y="5255003"/>
                    <a:pt x="856753" y="5252789"/>
                  </a:cubicBezTo>
                  <a:cubicBezTo>
                    <a:pt x="855862" y="5249355"/>
                    <a:pt x="853191" y="5246429"/>
                    <a:pt x="850837" y="5246429"/>
                  </a:cubicBezTo>
                  <a:cubicBezTo>
                    <a:pt x="848484" y="5246429"/>
                    <a:pt x="846512" y="5244966"/>
                    <a:pt x="846512" y="5243248"/>
                  </a:cubicBezTo>
                  <a:cubicBezTo>
                    <a:pt x="846512" y="5241531"/>
                    <a:pt x="850265" y="5240704"/>
                    <a:pt x="855290" y="5241912"/>
                  </a:cubicBezTo>
                  <a:close/>
                  <a:moveTo>
                    <a:pt x="862032" y="5929124"/>
                  </a:moveTo>
                  <a:cubicBezTo>
                    <a:pt x="858343" y="5926834"/>
                    <a:pt x="858216" y="5925435"/>
                    <a:pt x="861269" y="5922382"/>
                  </a:cubicBezTo>
                  <a:cubicBezTo>
                    <a:pt x="864322" y="5919328"/>
                    <a:pt x="865976" y="5919265"/>
                    <a:pt x="868838" y="5922382"/>
                  </a:cubicBezTo>
                  <a:cubicBezTo>
                    <a:pt x="874372" y="5927152"/>
                    <a:pt x="868457" y="5932940"/>
                    <a:pt x="862287" y="5928997"/>
                  </a:cubicBezTo>
                  <a:close/>
                  <a:moveTo>
                    <a:pt x="870619" y="6020973"/>
                  </a:moveTo>
                  <a:cubicBezTo>
                    <a:pt x="868711" y="6026825"/>
                    <a:pt x="862032" y="6027779"/>
                    <a:pt x="862032" y="6022181"/>
                  </a:cubicBezTo>
                  <a:cubicBezTo>
                    <a:pt x="862032" y="6019465"/>
                    <a:pt x="864214" y="6017252"/>
                    <a:pt x="866930" y="6017220"/>
                  </a:cubicBezTo>
                  <a:cubicBezTo>
                    <a:pt x="869856" y="6017093"/>
                    <a:pt x="871510" y="6018810"/>
                    <a:pt x="870874" y="6020846"/>
                  </a:cubicBezTo>
                  <a:close/>
                  <a:moveTo>
                    <a:pt x="814963" y="6348613"/>
                  </a:moveTo>
                  <a:cubicBezTo>
                    <a:pt x="816795" y="6347557"/>
                    <a:pt x="819047" y="6347557"/>
                    <a:pt x="820879" y="6348613"/>
                  </a:cubicBezTo>
                  <a:cubicBezTo>
                    <a:pt x="821896" y="6349631"/>
                    <a:pt x="820115" y="6350394"/>
                    <a:pt x="816808" y="6350267"/>
                  </a:cubicBezTo>
                  <a:cubicBezTo>
                    <a:pt x="813500" y="6350140"/>
                    <a:pt x="812737" y="6349504"/>
                    <a:pt x="815218" y="6348486"/>
                  </a:cubicBezTo>
                  <a:close/>
                  <a:moveTo>
                    <a:pt x="812419" y="6341298"/>
                  </a:moveTo>
                  <a:cubicBezTo>
                    <a:pt x="812419" y="6339543"/>
                    <a:pt x="813844" y="6338118"/>
                    <a:pt x="815599" y="6338118"/>
                  </a:cubicBezTo>
                  <a:cubicBezTo>
                    <a:pt x="817355" y="6338118"/>
                    <a:pt x="818780" y="6339543"/>
                    <a:pt x="818780" y="6341298"/>
                  </a:cubicBezTo>
                  <a:cubicBezTo>
                    <a:pt x="818780" y="6343054"/>
                    <a:pt x="817355" y="6344479"/>
                    <a:pt x="815599" y="6344479"/>
                  </a:cubicBezTo>
                  <a:cubicBezTo>
                    <a:pt x="813844" y="6344479"/>
                    <a:pt x="812419" y="6343054"/>
                    <a:pt x="812419" y="6341298"/>
                  </a:cubicBezTo>
                  <a:close/>
                  <a:moveTo>
                    <a:pt x="832582" y="6361334"/>
                  </a:moveTo>
                  <a:cubicBezTo>
                    <a:pt x="835126" y="6362289"/>
                    <a:pt x="837226" y="6364578"/>
                    <a:pt x="837226" y="6366296"/>
                  </a:cubicBezTo>
                  <a:cubicBezTo>
                    <a:pt x="837226" y="6369985"/>
                    <a:pt x="822023" y="6369476"/>
                    <a:pt x="819734" y="6365787"/>
                  </a:cubicBezTo>
                  <a:cubicBezTo>
                    <a:pt x="817444" y="6362098"/>
                    <a:pt x="827176" y="6359108"/>
                    <a:pt x="832837" y="6361207"/>
                  </a:cubicBezTo>
                  <a:close/>
                  <a:moveTo>
                    <a:pt x="821705" y="6333348"/>
                  </a:moveTo>
                  <a:cubicBezTo>
                    <a:pt x="821705" y="6328259"/>
                    <a:pt x="826540" y="6326987"/>
                    <a:pt x="829275" y="6331566"/>
                  </a:cubicBezTo>
                  <a:cubicBezTo>
                    <a:pt x="830229" y="6333093"/>
                    <a:pt x="828893" y="6335128"/>
                    <a:pt x="826349" y="6336146"/>
                  </a:cubicBezTo>
                  <a:cubicBezTo>
                    <a:pt x="823804" y="6337164"/>
                    <a:pt x="821960" y="6336019"/>
                    <a:pt x="821960" y="6333220"/>
                  </a:cubicBezTo>
                  <a:close/>
                  <a:moveTo>
                    <a:pt x="833345" y="6311594"/>
                  </a:moveTo>
                  <a:cubicBezTo>
                    <a:pt x="835508" y="6299826"/>
                    <a:pt x="840342" y="6298427"/>
                    <a:pt x="840342" y="6309495"/>
                  </a:cubicBezTo>
                  <a:cubicBezTo>
                    <a:pt x="840342" y="6319545"/>
                    <a:pt x="844477" y="6323997"/>
                    <a:pt x="854018" y="6323997"/>
                  </a:cubicBezTo>
                  <a:cubicBezTo>
                    <a:pt x="858280" y="6323997"/>
                    <a:pt x="859997" y="6326350"/>
                    <a:pt x="860379" y="6332648"/>
                  </a:cubicBezTo>
                  <a:cubicBezTo>
                    <a:pt x="860760" y="6341362"/>
                    <a:pt x="857898" y="6343970"/>
                    <a:pt x="854336" y="6338182"/>
                  </a:cubicBezTo>
                  <a:cubicBezTo>
                    <a:pt x="852021" y="6335923"/>
                    <a:pt x="848847" y="6334766"/>
                    <a:pt x="845622" y="6335001"/>
                  </a:cubicBezTo>
                  <a:cubicBezTo>
                    <a:pt x="837607" y="6334810"/>
                    <a:pt x="831437" y="6322980"/>
                    <a:pt x="833600" y="6311467"/>
                  </a:cubicBezTo>
                  <a:close/>
                  <a:moveTo>
                    <a:pt x="815536" y="6043999"/>
                  </a:moveTo>
                  <a:cubicBezTo>
                    <a:pt x="817253" y="6045016"/>
                    <a:pt x="818652" y="6046543"/>
                    <a:pt x="818652" y="6047306"/>
                  </a:cubicBezTo>
                  <a:cubicBezTo>
                    <a:pt x="818652" y="6048069"/>
                    <a:pt x="817253" y="6048706"/>
                    <a:pt x="815536" y="6048706"/>
                  </a:cubicBezTo>
                  <a:cubicBezTo>
                    <a:pt x="813767" y="6048636"/>
                    <a:pt x="812381" y="6047166"/>
                    <a:pt x="812419" y="6045398"/>
                  </a:cubicBezTo>
                  <a:cubicBezTo>
                    <a:pt x="812673" y="6043426"/>
                    <a:pt x="814073" y="6042790"/>
                    <a:pt x="815790" y="6043871"/>
                  </a:cubicBezTo>
                  <a:close/>
                  <a:moveTo>
                    <a:pt x="809175" y="5938602"/>
                  </a:moveTo>
                  <a:cubicBezTo>
                    <a:pt x="806758" y="5937011"/>
                    <a:pt x="805740" y="5934722"/>
                    <a:pt x="807012" y="5933449"/>
                  </a:cubicBezTo>
                  <a:cubicBezTo>
                    <a:pt x="808284" y="5932177"/>
                    <a:pt x="810892" y="5932749"/>
                    <a:pt x="812928" y="5934785"/>
                  </a:cubicBezTo>
                  <a:cubicBezTo>
                    <a:pt x="818016" y="5939301"/>
                    <a:pt x="815408" y="5942100"/>
                    <a:pt x="809556" y="5938474"/>
                  </a:cubicBezTo>
                  <a:close/>
                  <a:moveTo>
                    <a:pt x="815536" y="5877221"/>
                  </a:moveTo>
                  <a:cubicBezTo>
                    <a:pt x="815536" y="5874613"/>
                    <a:pt x="816935" y="5872514"/>
                    <a:pt x="818652" y="5872514"/>
                  </a:cubicBezTo>
                  <a:cubicBezTo>
                    <a:pt x="820370" y="5872514"/>
                    <a:pt x="821705" y="5874613"/>
                    <a:pt x="821705" y="5877221"/>
                  </a:cubicBezTo>
                  <a:cubicBezTo>
                    <a:pt x="821705" y="5879829"/>
                    <a:pt x="820306" y="5881927"/>
                    <a:pt x="818652" y="5881927"/>
                  </a:cubicBezTo>
                  <a:cubicBezTo>
                    <a:pt x="816999" y="5881927"/>
                    <a:pt x="815790" y="5879701"/>
                    <a:pt x="815790" y="5877093"/>
                  </a:cubicBezTo>
                  <a:close/>
                  <a:moveTo>
                    <a:pt x="817698" y="6086425"/>
                  </a:moveTo>
                  <a:cubicBezTo>
                    <a:pt x="819320" y="6090126"/>
                    <a:pt x="821457" y="6093574"/>
                    <a:pt x="824059" y="6096665"/>
                  </a:cubicBezTo>
                  <a:cubicBezTo>
                    <a:pt x="828257" y="6101627"/>
                    <a:pt x="828257" y="6102199"/>
                    <a:pt x="824059" y="6102199"/>
                  </a:cubicBezTo>
                  <a:cubicBezTo>
                    <a:pt x="819861" y="6102199"/>
                    <a:pt x="815345" y="6095838"/>
                    <a:pt x="815726" y="6086997"/>
                  </a:cubicBezTo>
                  <a:cubicBezTo>
                    <a:pt x="816235" y="6082545"/>
                    <a:pt x="816553" y="6082481"/>
                    <a:pt x="817953" y="6086297"/>
                  </a:cubicBezTo>
                  <a:close/>
                  <a:moveTo>
                    <a:pt x="826222" y="5834731"/>
                  </a:moveTo>
                  <a:cubicBezTo>
                    <a:pt x="823550" y="5834731"/>
                    <a:pt x="822214" y="5833332"/>
                    <a:pt x="823296" y="5831614"/>
                  </a:cubicBezTo>
                  <a:cubicBezTo>
                    <a:pt x="824339" y="5829878"/>
                    <a:pt x="826120" y="5828707"/>
                    <a:pt x="828130" y="5828434"/>
                  </a:cubicBezTo>
                  <a:cubicBezTo>
                    <a:pt x="829790" y="5828536"/>
                    <a:pt x="831062" y="5829954"/>
                    <a:pt x="830992" y="5831614"/>
                  </a:cubicBezTo>
                  <a:cubicBezTo>
                    <a:pt x="831247" y="5833205"/>
                    <a:pt x="829148" y="5834604"/>
                    <a:pt x="826476" y="5834604"/>
                  </a:cubicBezTo>
                  <a:close/>
                  <a:moveTo>
                    <a:pt x="833918" y="5641238"/>
                  </a:moveTo>
                  <a:cubicBezTo>
                    <a:pt x="839515" y="5641238"/>
                    <a:pt x="844286" y="5657649"/>
                    <a:pt x="839261" y="5659621"/>
                  </a:cubicBezTo>
                  <a:cubicBezTo>
                    <a:pt x="837035" y="5660447"/>
                    <a:pt x="837862" y="5662674"/>
                    <a:pt x="841551" y="5665599"/>
                  </a:cubicBezTo>
                  <a:cubicBezTo>
                    <a:pt x="845240" y="5668526"/>
                    <a:pt x="846449" y="5671960"/>
                    <a:pt x="845240" y="5673805"/>
                  </a:cubicBezTo>
                  <a:cubicBezTo>
                    <a:pt x="841869" y="5679402"/>
                    <a:pt x="838434" y="5678194"/>
                    <a:pt x="832519" y="5669416"/>
                  </a:cubicBezTo>
                  <a:cubicBezTo>
                    <a:pt x="826603" y="5660638"/>
                    <a:pt x="827621" y="5641111"/>
                    <a:pt x="834172" y="5641111"/>
                  </a:cubicBezTo>
                  <a:close/>
                  <a:moveTo>
                    <a:pt x="826349" y="3147838"/>
                  </a:moveTo>
                  <a:cubicBezTo>
                    <a:pt x="827430" y="3146121"/>
                    <a:pt x="828893" y="3144721"/>
                    <a:pt x="829656" y="3144721"/>
                  </a:cubicBezTo>
                  <a:cubicBezTo>
                    <a:pt x="830420" y="3144721"/>
                    <a:pt x="830992" y="3146121"/>
                    <a:pt x="830992" y="3147838"/>
                  </a:cubicBezTo>
                  <a:cubicBezTo>
                    <a:pt x="830960" y="3149606"/>
                    <a:pt x="829516" y="3151018"/>
                    <a:pt x="827748" y="3151018"/>
                  </a:cubicBezTo>
                  <a:cubicBezTo>
                    <a:pt x="826222" y="3150827"/>
                    <a:pt x="825585" y="3149365"/>
                    <a:pt x="826603" y="3147647"/>
                  </a:cubicBezTo>
                  <a:close/>
                  <a:moveTo>
                    <a:pt x="821705" y="3136643"/>
                  </a:moveTo>
                  <a:cubicBezTo>
                    <a:pt x="821705" y="3133972"/>
                    <a:pt x="823168" y="3132636"/>
                    <a:pt x="824886" y="3133717"/>
                  </a:cubicBezTo>
                  <a:cubicBezTo>
                    <a:pt x="826591" y="3134716"/>
                    <a:pt x="827182" y="3136891"/>
                    <a:pt x="826222" y="3138615"/>
                  </a:cubicBezTo>
                  <a:cubicBezTo>
                    <a:pt x="823868" y="3142813"/>
                    <a:pt x="821960" y="3141986"/>
                    <a:pt x="821960" y="3136452"/>
                  </a:cubicBezTo>
                  <a:close/>
                  <a:moveTo>
                    <a:pt x="856880" y="5474969"/>
                  </a:moveTo>
                  <a:cubicBezTo>
                    <a:pt x="846830" y="5469944"/>
                    <a:pt x="848293" y="5466700"/>
                    <a:pt x="860442" y="5466700"/>
                  </a:cubicBezTo>
                  <a:cubicBezTo>
                    <a:pt x="869474" y="5466700"/>
                    <a:pt x="870747" y="5467591"/>
                    <a:pt x="869411" y="5473061"/>
                  </a:cubicBezTo>
                  <a:cubicBezTo>
                    <a:pt x="867566" y="5479740"/>
                    <a:pt x="866930" y="5479867"/>
                    <a:pt x="856880" y="5474969"/>
                  </a:cubicBezTo>
                  <a:close/>
                  <a:moveTo>
                    <a:pt x="863813" y="5683791"/>
                  </a:moveTo>
                  <a:cubicBezTo>
                    <a:pt x="862789" y="5685540"/>
                    <a:pt x="860996" y="5686698"/>
                    <a:pt x="858979" y="5686908"/>
                  </a:cubicBezTo>
                  <a:cubicBezTo>
                    <a:pt x="857319" y="5686838"/>
                    <a:pt x="856015" y="5685451"/>
                    <a:pt x="856053" y="5683791"/>
                  </a:cubicBezTo>
                  <a:cubicBezTo>
                    <a:pt x="856053" y="5682074"/>
                    <a:pt x="858280" y="5680675"/>
                    <a:pt x="860887" y="5680675"/>
                  </a:cubicBezTo>
                  <a:cubicBezTo>
                    <a:pt x="863495" y="5680675"/>
                    <a:pt x="864895" y="5681883"/>
                    <a:pt x="863813" y="5683600"/>
                  </a:cubicBezTo>
                  <a:close/>
                  <a:moveTo>
                    <a:pt x="851537" y="5530244"/>
                  </a:moveTo>
                  <a:cubicBezTo>
                    <a:pt x="855176" y="5530034"/>
                    <a:pt x="858820" y="5530505"/>
                    <a:pt x="862287" y="5531643"/>
                  </a:cubicBezTo>
                  <a:cubicBezTo>
                    <a:pt x="859520" y="5533977"/>
                    <a:pt x="856435" y="5535905"/>
                    <a:pt x="853127" y="5537368"/>
                  </a:cubicBezTo>
                  <a:cubicBezTo>
                    <a:pt x="842314" y="5543092"/>
                    <a:pt x="841551" y="5543156"/>
                    <a:pt x="839007" y="5539085"/>
                  </a:cubicBezTo>
                  <a:cubicBezTo>
                    <a:pt x="835572" y="5533170"/>
                    <a:pt x="840660" y="5529608"/>
                    <a:pt x="851537" y="5530053"/>
                  </a:cubicBezTo>
                  <a:close/>
                  <a:moveTo>
                    <a:pt x="853000" y="5704400"/>
                  </a:moveTo>
                  <a:cubicBezTo>
                    <a:pt x="853000" y="5705163"/>
                    <a:pt x="851601" y="5705799"/>
                    <a:pt x="849883" y="5705799"/>
                  </a:cubicBezTo>
                  <a:cubicBezTo>
                    <a:pt x="848115" y="5705729"/>
                    <a:pt x="846728" y="5704260"/>
                    <a:pt x="846767" y="5702492"/>
                  </a:cubicBezTo>
                  <a:cubicBezTo>
                    <a:pt x="846767" y="5700647"/>
                    <a:pt x="848166" y="5700011"/>
                    <a:pt x="849883" y="5701092"/>
                  </a:cubicBezTo>
                  <a:cubicBezTo>
                    <a:pt x="851601" y="5702174"/>
                    <a:pt x="853000" y="5703446"/>
                    <a:pt x="853000" y="5703955"/>
                  </a:cubicBezTo>
                  <a:close/>
                  <a:moveTo>
                    <a:pt x="843650" y="5523310"/>
                  </a:moveTo>
                  <a:cubicBezTo>
                    <a:pt x="841894" y="5523342"/>
                    <a:pt x="840444" y="5521949"/>
                    <a:pt x="840406" y="5520194"/>
                  </a:cubicBezTo>
                  <a:cubicBezTo>
                    <a:pt x="840374" y="5518438"/>
                    <a:pt x="841767" y="5516988"/>
                    <a:pt x="843523" y="5516950"/>
                  </a:cubicBezTo>
                  <a:cubicBezTo>
                    <a:pt x="845278" y="5516918"/>
                    <a:pt x="846735" y="5518311"/>
                    <a:pt x="846767" y="5520067"/>
                  </a:cubicBezTo>
                  <a:cubicBezTo>
                    <a:pt x="846767" y="5520111"/>
                    <a:pt x="846767" y="5520149"/>
                    <a:pt x="846767" y="5520194"/>
                  </a:cubicBezTo>
                  <a:cubicBezTo>
                    <a:pt x="846665" y="5521841"/>
                    <a:pt x="845297" y="5523120"/>
                    <a:pt x="843650" y="5523120"/>
                  </a:cubicBezTo>
                  <a:close/>
                  <a:moveTo>
                    <a:pt x="843650" y="3119533"/>
                  </a:moveTo>
                  <a:cubicBezTo>
                    <a:pt x="841882" y="3119431"/>
                    <a:pt x="840527" y="3117930"/>
                    <a:pt x="840597" y="3116162"/>
                  </a:cubicBezTo>
                  <a:cubicBezTo>
                    <a:pt x="840597" y="3114381"/>
                    <a:pt x="841996" y="3113745"/>
                    <a:pt x="843650" y="3114826"/>
                  </a:cubicBezTo>
                  <a:cubicBezTo>
                    <a:pt x="845304" y="3115907"/>
                    <a:pt x="846767" y="3117370"/>
                    <a:pt x="846767" y="3118133"/>
                  </a:cubicBezTo>
                  <a:cubicBezTo>
                    <a:pt x="846767" y="3118897"/>
                    <a:pt x="845367" y="3119342"/>
                    <a:pt x="843650" y="3119342"/>
                  </a:cubicBezTo>
                  <a:close/>
                  <a:moveTo>
                    <a:pt x="845876" y="474620"/>
                  </a:moveTo>
                  <a:cubicBezTo>
                    <a:pt x="843936" y="478596"/>
                    <a:pt x="839134" y="480250"/>
                    <a:pt x="835158" y="478310"/>
                  </a:cubicBezTo>
                  <a:cubicBezTo>
                    <a:pt x="834262" y="477871"/>
                    <a:pt x="833447" y="477267"/>
                    <a:pt x="832773" y="476529"/>
                  </a:cubicBezTo>
                  <a:cubicBezTo>
                    <a:pt x="831647" y="474461"/>
                    <a:pt x="831959" y="471911"/>
                    <a:pt x="833536" y="470168"/>
                  </a:cubicBezTo>
                  <a:cubicBezTo>
                    <a:pt x="837289" y="465970"/>
                    <a:pt x="847403" y="469786"/>
                    <a:pt x="845876" y="474430"/>
                  </a:cubicBezTo>
                  <a:close/>
                  <a:moveTo>
                    <a:pt x="835126" y="83818"/>
                  </a:moveTo>
                  <a:cubicBezTo>
                    <a:pt x="832328" y="86681"/>
                    <a:pt x="830801" y="85790"/>
                    <a:pt x="828766" y="79938"/>
                  </a:cubicBezTo>
                  <a:cubicBezTo>
                    <a:pt x="825140" y="70143"/>
                    <a:pt x="827048" y="68107"/>
                    <a:pt x="833664" y="74850"/>
                  </a:cubicBezTo>
                  <a:cubicBezTo>
                    <a:pt x="837544" y="78730"/>
                    <a:pt x="837925" y="81083"/>
                    <a:pt x="835126" y="83627"/>
                  </a:cubicBezTo>
                  <a:close/>
                  <a:moveTo>
                    <a:pt x="829847" y="5384710"/>
                  </a:moveTo>
                  <a:cubicBezTo>
                    <a:pt x="830929" y="5382993"/>
                    <a:pt x="832391" y="5381530"/>
                    <a:pt x="833155" y="5381530"/>
                  </a:cubicBezTo>
                  <a:cubicBezTo>
                    <a:pt x="833918" y="5381530"/>
                    <a:pt x="834491" y="5382993"/>
                    <a:pt x="834491" y="5384710"/>
                  </a:cubicBezTo>
                  <a:cubicBezTo>
                    <a:pt x="834459" y="5386466"/>
                    <a:pt x="833002" y="5387859"/>
                    <a:pt x="831247" y="5387827"/>
                  </a:cubicBezTo>
                  <a:cubicBezTo>
                    <a:pt x="831247" y="5387827"/>
                    <a:pt x="831247" y="5387827"/>
                    <a:pt x="831247" y="5387827"/>
                  </a:cubicBezTo>
                  <a:cubicBezTo>
                    <a:pt x="829275" y="5387827"/>
                    <a:pt x="828702" y="5386428"/>
                    <a:pt x="829847" y="5384710"/>
                  </a:cubicBezTo>
                  <a:close/>
                  <a:moveTo>
                    <a:pt x="842569" y="5767562"/>
                  </a:moveTo>
                  <a:cubicBezTo>
                    <a:pt x="844731" y="5761837"/>
                    <a:pt x="851156" y="5760629"/>
                    <a:pt x="849311" y="5766290"/>
                  </a:cubicBezTo>
                  <a:cubicBezTo>
                    <a:pt x="848414" y="5768573"/>
                    <a:pt x="846620" y="5770386"/>
                    <a:pt x="844350" y="5771315"/>
                  </a:cubicBezTo>
                  <a:cubicBezTo>
                    <a:pt x="841996" y="5771760"/>
                    <a:pt x="841296" y="5770297"/>
                    <a:pt x="842569" y="5767562"/>
                  </a:cubicBezTo>
                  <a:close/>
                  <a:moveTo>
                    <a:pt x="852364" y="5932940"/>
                  </a:moveTo>
                  <a:cubicBezTo>
                    <a:pt x="855506" y="5933271"/>
                    <a:pt x="857790" y="5936089"/>
                    <a:pt x="857453" y="5939238"/>
                  </a:cubicBezTo>
                  <a:cubicBezTo>
                    <a:pt x="857173" y="5941922"/>
                    <a:pt x="855048" y="5944040"/>
                    <a:pt x="852364" y="5944326"/>
                  </a:cubicBezTo>
                  <a:cubicBezTo>
                    <a:pt x="848548" y="5945089"/>
                    <a:pt x="846894" y="5943372"/>
                    <a:pt x="846894" y="5938665"/>
                  </a:cubicBezTo>
                  <a:cubicBezTo>
                    <a:pt x="846894" y="5933958"/>
                    <a:pt x="848421" y="5931986"/>
                    <a:pt x="852237" y="5932940"/>
                  </a:cubicBezTo>
                  <a:close/>
                  <a:moveTo>
                    <a:pt x="844604" y="23837"/>
                  </a:moveTo>
                  <a:cubicBezTo>
                    <a:pt x="850519" y="23837"/>
                    <a:pt x="845876" y="33314"/>
                    <a:pt x="836272" y="40756"/>
                  </a:cubicBezTo>
                  <a:cubicBezTo>
                    <a:pt x="823550" y="50615"/>
                    <a:pt x="822087" y="50806"/>
                    <a:pt x="822087" y="42664"/>
                  </a:cubicBezTo>
                  <a:cubicBezTo>
                    <a:pt x="821960" y="36558"/>
                    <a:pt x="837734" y="23391"/>
                    <a:pt x="844477" y="23391"/>
                  </a:cubicBezTo>
                  <a:close/>
                  <a:moveTo>
                    <a:pt x="823932" y="118166"/>
                  </a:moveTo>
                  <a:cubicBezTo>
                    <a:pt x="832519" y="118166"/>
                    <a:pt x="833218" y="119947"/>
                    <a:pt x="826985" y="126308"/>
                  </a:cubicBezTo>
                  <a:cubicBezTo>
                    <a:pt x="820751" y="132668"/>
                    <a:pt x="820052" y="131969"/>
                    <a:pt x="818143" y="124463"/>
                  </a:cubicBezTo>
                  <a:cubicBezTo>
                    <a:pt x="816680" y="119247"/>
                    <a:pt x="817889" y="117721"/>
                    <a:pt x="823804" y="117721"/>
                  </a:cubicBezTo>
                  <a:close/>
                  <a:moveTo>
                    <a:pt x="816490" y="5521148"/>
                  </a:moveTo>
                  <a:cubicBezTo>
                    <a:pt x="822214" y="5515296"/>
                    <a:pt x="834363" y="5522802"/>
                    <a:pt x="834491" y="5532215"/>
                  </a:cubicBezTo>
                  <a:cubicBezTo>
                    <a:pt x="834491" y="5537813"/>
                    <a:pt x="828130" y="5536922"/>
                    <a:pt x="819988" y="5530180"/>
                  </a:cubicBezTo>
                  <a:cubicBezTo>
                    <a:pt x="815090" y="5525855"/>
                    <a:pt x="814009" y="5522992"/>
                    <a:pt x="816362" y="5520703"/>
                  </a:cubicBezTo>
                  <a:close/>
                  <a:moveTo>
                    <a:pt x="814518" y="5913413"/>
                  </a:moveTo>
                  <a:cubicBezTo>
                    <a:pt x="811656" y="5918184"/>
                    <a:pt x="808157" y="5917738"/>
                    <a:pt x="803387" y="5912014"/>
                  </a:cubicBezTo>
                  <a:cubicBezTo>
                    <a:pt x="800397" y="5908325"/>
                    <a:pt x="800270" y="5906289"/>
                    <a:pt x="803005" y="5903490"/>
                  </a:cubicBezTo>
                  <a:cubicBezTo>
                    <a:pt x="807330" y="5898529"/>
                    <a:pt x="817762" y="5907498"/>
                    <a:pt x="814391" y="5912968"/>
                  </a:cubicBezTo>
                  <a:close/>
                  <a:moveTo>
                    <a:pt x="777180" y="5897957"/>
                  </a:moveTo>
                  <a:cubicBezTo>
                    <a:pt x="772919" y="5897957"/>
                    <a:pt x="769420" y="5896557"/>
                    <a:pt x="769420" y="5894840"/>
                  </a:cubicBezTo>
                  <a:cubicBezTo>
                    <a:pt x="769420" y="5893122"/>
                    <a:pt x="772919" y="5891723"/>
                    <a:pt x="777180" y="5891723"/>
                  </a:cubicBezTo>
                  <a:cubicBezTo>
                    <a:pt x="781442" y="5891723"/>
                    <a:pt x="784877" y="5893122"/>
                    <a:pt x="784877" y="5894840"/>
                  </a:cubicBezTo>
                  <a:cubicBezTo>
                    <a:pt x="784877" y="5896557"/>
                    <a:pt x="781315" y="5897511"/>
                    <a:pt x="777053" y="5897511"/>
                  </a:cubicBezTo>
                  <a:close/>
                  <a:moveTo>
                    <a:pt x="783541" y="5967225"/>
                  </a:moveTo>
                  <a:cubicBezTo>
                    <a:pt x="782523" y="5968942"/>
                    <a:pt x="781124" y="5970342"/>
                    <a:pt x="780424" y="5970342"/>
                  </a:cubicBezTo>
                  <a:cubicBezTo>
                    <a:pt x="779725" y="5970342"/>
                    <a:pt x="778389" y="5968942"/>
                    <a:pt x="777371" y="5967225"/>
                  </a:cubicBezTo>
                  <a:cubicBezTo>
                    <a:pt x="776354" y="5965507"/>
                    <a:pt x="777689" y="5964044"/>
                    <a:pt x="780424" y="5964044"/>
                  </a:cubicBezTo>
                  <a:cubicBezTo>
                    <a:pt x="783160" y="5964044"/>
                    <a:pt x="784304" y="5964744"/>
                    <a:pt x="783223" y="5966780"/>
                  </a:cubicBezTo>
                  <a:close/>
                  <a:moveTo>
                    <a:pt x="771329" y="6193730"/>
                  </a:moveTo>
                  <a:cubicBezTo>
                    <a:pt x="770565" y="6193730"/>
                    <a:pt x="769102" y="6192331"/>
                    <a:pt x="768021" y="6190613"/>
                  </a:cubicBezTo>
                  <a:cubicBezTo>
                    <a:pt x="766940" y="6188896"/>
                    <a:pt x="767639" y="6187433"/>
                    <a:pt x="769420" y="6187433"/>
                  </a:cubicBezTo>
                  <a:cubicBezTo>
                    <a:pt x="771176" y="6187401"/>
                    <a:pt x="772626" y="6188794"/>
                    <a:pt x="772664" y="6190549"/>
                  </a:cubicBezTo>
                  <a:cubicBezTo>
                    <a:pt x="772664" y="6190568"/>
                    <a:pt x="772664" y="6190594"/>
                    <a:pt x="772664" y="6190613"/>
                  </a:cubicBezTo>
                  <a:cubicBezTo>
                    <a:pt x="772601" y="6191885"/>
                    <a:pt x="771774" y="6193284"/>
                    <a:pt x="771011" y="6193284"/>
                  </a:cubicBezTo>
                  <a:close/>
                  <a:moveTo>
                    <a:pt x="771329" y="6250404"/>
                  </a:moveTo>
                  <a:cubicBezTo>
                    <a:pt x="770305" y="6252153"/>
                    <a:pt x="768511" y="6253311"/>
                    <a:pt x="766495" y="6253521"/>
                  </a:cubicBezTo>
                  <a:cubicBezTo>
                    <a:pt x="764834" y="6253450"/>
                    <a:pt x="763530" y="6252064"/>
                    <a:pt x="763568" y="6250404"/>
                  </a:cubicBezTo>
                  <a:cubicBezTo>
                    <a:pt x="763568" y="6248686"/>
                    <a:pt x="765795" y="6247287"/>
                    <a:pt x="768403" y="6247287"/>
                  </a:cubicBezTo>
                  <a:cubicBezTo>
                    <a:pt x="771011" y="6247287"/>
                    <a:pt x="771901" y="6248241"/>
                    <a:pt x="770820" y="6249959"/>
                  </a:cubicBezTo>
                  <a:close/>
                  <a:moveTo>
                    <a:pt x="772283" y="5957811"/>
                  </a:moveTo>
                  <a:cubicBezTo>
                    <a:pt x="770877" y="5957779"/>
                    <a:pt x="769770" y="5956609"/>
                    <a:pt x="769802" y="5955203"/>
                  </a:cubicBezTo>
                  <a:cubicBezTo>
                    <a:pt x="769802" y="5955203"/>
                    <a:pt x="769802" y="5955203"/>
                    <a:pt x="769802" y="5955203"/>
                  </a:cubicBezTo>
                  <a:cubicBezTo>
                    <a:pt x="769802" y="5953740"/>
                    <a:pt x="763887" y="5950623"/>
                    <a:pt x="756635" y="5948333"/>
                  </a:cubicBezTo>
                  <a:cubicBezTo>
                    <a:pt x="747985" y="5945598"/>
                    <a:pt x="745377" y="5943690"/>
                    <a:pt x="749003" y="5942863"/>
                  </a:cubicBezTo>
                  <a:cubicBezTo>
                    <a:pt x="752501" y="5942246"/>
                    <a:pt x="756101" y="5943124"/>
                    <a:pt x="758925" y="5945280"/>
                  </a:cubicBezTo>
                  <a:cubicBezTo>
                    <a:pt x="764268" y="5949733"/>
                    <a:pt x="770883" y="5946298"/>
                    <a:pt x="768530" y="5940192"/>
                  </a:cubicBezTo>
                  <a:cubicBezTo>
                    <a:pt x="767639" y="5937775"/>
                    <a:pt x="768530" y="5935803"/>
                    <a:pt x="771138" y="5935803"/>
                  </a:cubicBezTo>
                  <a:cubicBezTo>
                    <a:pt x="773746" y="5935803"/>
                    <a:pt x="775272" y="5939429"/>
                    <a:pt x="775082" y="5946807"/>
                  </a:cubicBezTo>
                  <a:cubicBezTo>
                    <a:pt x="774382" y="5952404"/>
                    <a:pt x="773173" y="5957302"/>
                    <a:pt x="771774" y="5957302"/>
                  </a:cubicBezTo>
                  <a:close/>
                  <a:moveTo>
                    <a:pt x="735709" y="5493924"/>
                  </a:moveTo>
                  <a:cubicBezTo>
                    <a:pt x="735709" y="5494687"/>
                    <a:pt x="734309" y="5495323"/>
                    <a:pt x="732592" y="5495323"/>
                  </a:cubicBezTo>
                  <a:cubicBezTo>
                    <a:pt x="730824" y="5495254"/>
                    <a:pt x="729437" y="5493784"/>
                    <a:pt x="729475" y="5492016"/>
                  </a:cubicBezTo>
                  <a:cubicBezTo>
                    <a:pt x="729475" y="5490171"/>
                    <a:pt x="730874" y="5489535"/>
                    <a:pt x="732592" y="5490617"/>
                  </a:cubicBezTo>
                  <a:cubicBezTo>
                    <a:pt x="734309" y="5491698"/>
                    <a:pt x="735200" y="5492652"/>
                    <a:pt x="735200" y="5493415"/>
                  </a:cubicBezTo>
                  <a:close/>
                  <a:moveTo>
                    <a:pt x="733610" y="5339041"/>
                  </a:moveTo>
                  <a:cubicBezTo>
                    <a:pt x="735836" y="5336815"/>
                    <a:pt x="741879" y="5340758"/>
                    <a:pt x="741879" y="5344511"/>
                  </a:cubicBezTo>
                  <a:cubicBezTo>
                    <a:pt x="741879" y="5346101"/>
                    <a:pt x="740606" y="5347405"/>
                    <a:pt x="739016" y="5347437"/>
                  </a:cubicBezTo>
                  <a:cubicBezTo>
                    <a:pt x="734818" y="5346928"/>
                    <a:pt x="730938" y="5340758"/>
                    <a:pt x="733101" y="5338532"/>
                  </a:cubicBezTo>
                  <a:close/>
                  <a:moveTo>
                    <a:pt x="727949" y="5152354"/>
                  </a:moveTo>
                  <a:cubicBezTo>
                    <a:pt x="725404" y="5152354"/>
                    <a:pt x="723305" y="5150954"/>
                    <a:pt x="723305" y="5149237"/>
                  </a:cubicBezTo>
                  <a:cubicBezTo>
                    <a:pt x="723305" y="5147520"/>
                    <a:pt x="725404" y="5146120"/>
                    <a:pt x="727949" y="5146120"/>
                  </a:cubicBezTo>
                  <a:cubicBezTo>
                    <a:pt x="730493" y="5146120"/>
                    <a:pt x="732592" y="5147456"/>
                    <a:pt x="732592" y="5149237"/>
                  </a:cubicBezTo>
                  <a:cubicBezTo>
                    <a:pt x="732592" y="5151018"/>
                    <a:pt x="729984" y="5151845"/>
                    <a:pt x="727440" y="5151845"/>
                  </a:cubicBezTo>
                  <a:close/>
                  <a:moveTo>
                    <a:pt x="715354" y="2849711"/>
                  </a:moveTo>
                  <a:cubicBezTo>
                    <a:pt x="714426" y="2848350"/>
                    <a:pt x="714426" y="2846556"/>
                    <a:pt x="715354" y="2845195"/>
                  </a:cubicBezTo>
                  <a:cubicBezTo>
                    <a:pt x="717581" y="2841570"/>
                    <a:pt x="725977" y="2841697"/>
                    <a:pt x="725977" y="2845195"/>
                  </a:cubicBezTo>
                  <a:cubicBezTo>
                    <a:pt x="725977" y="2848694"/>
                    <a:pt x="717835" y="2852128"/>
                    <a:pt x="715354" y="2849711"/>
                  </a:cubicBezTo>
                  <a:close/>
                  <a:moveTo>
                    <a:pt x="713637" y="89161"/>
                  </a:moveTo>
                  <a:cubicBezTo>
                    <a:pt x="710660" y="89314"/>
                    <a:pt x="707766" y="88175"/>
                    <a:pt x="705686" y="86044"/>
                  </a:cubicBezTo>
                  <a:cubicBezTo>
                    <a:pt x="704605" y="84263"/>
                    <a:pt x="707213" y="82864"/>
                    <a:pt x="711729" y="82864"/>
                  </a:cubicBezTo>
                  <a:cubicBezTo>
                    <a:pt x="716245" y="82864"/>
                    <a:pt x="719616" y="84263"/>
                    <a:pt x="719616" y="86044"/>
                  </a:cubicBezTo>
                  <a:cubicBezTo>
                    <a:pt x="719616" y="87825"/>
                    <a:pt x="717008" y="89416"/>
                    <a:pt x="713700" y="89416"/>
                  </a:cubicBezTo>
                  <a:close/>
                  <a:moveTo>
                    <a:pt x="707276" y="77521"/>
                  </a:moveTo>
                  <a:cubicBezTo>
                    <a:pt x="703269" y="78602"/>
                    <a:pt x="700916" y="77521"/>
                    <a:pt x="700916" y="74722"/>
                  </a:cubicBezTo>
                  <a:cubicBezTo>
                    <a:pt x="700916" y="71924"/>
                    <a:pt x="703714" y="70270"/>
                    <a:pt x="707276" y="70270"/>
                  </a:cubicBezTo>
                  <a:cubicBezTo>
                    <a:pt x="710838" y="70270"/>
                    <a:pt x="713637" y="71542"/>
                    <a:pt x="713637" y="73069"/>
                  </a:cubicBezTo>
                  <a:cubicBezTo>
                    <a:pt x="713637" y="74595"/>
                    <a:pt x="710711" y="76885"/>
                    <a:pt x="707276" y="77775"/>
                  </a:cubicBezTo>
                  <a:close/>
                  <a:moveTo>
                    <a:pt x="704287" y="5758975"/>
                  </a:moveTo>
                  <a:cubicBezTo>
                    <a:pt x="706723" y="5761901"/>
                    <a:pt x="710342" y="5763580"/>
                    <a:pt x="714146" y="5763555"/>
                  </a:cubicBezTo>
                  <a:cubicBezTo>
                    <a:pt x="718045" y="5763027"/>
                    <a:pt x="721632" y="5765762"/>
                    <a:pt x="722160" y="5769661"/>
                  </a:cubicBezTo>
                  <a:cubicBezTo>
                    <a:pt x="722205" y="5769998"/>
                    <a:pt x="722224" y="5770335"/>
                    <a:pt x="722224" y="5770679"/>
                  </a:cubicBezTo>
                  <a:cubicBezTo>
                    <a:pt x="722987" y="5775958"/>
                    <a:pt x="721651" y="5777739"/>
                    <a:pt x="717008" y="5777739"/>
                  </a:cubicBezTo>
                  <a:cubicBezTo>
                    <a:pt x="710647" y="5777739"/>
                    <a:pt x="695827" y="5759993"/>
                    <a:pt x="699389" y="5756367"/>
                  </a:cubicBezTo>
                  <a:cubicBezTo>
                    <a:pt x="700534" y="5755476"/>
                    <a:pt x="702633" y="5756622"/>
                    <a:pt x="704287" y="5759229"/>
                  </a:cubicBezTo>
                  <a:close/>
                  <a:moveTo>
                    <a:pt x="707022" y="6082926"/>
                  </a:moveTo>
                  <a:cubicBezTo>
                    <a:pt x="712428" y="6082926"/>
                    <a:pt x="719743" y="6086742"/>
                    <a:pt x="719743" y="6089287"/>
                  </a:cubicBezTo>
                  <a:cubicBezTo>
                    <a:pt x="719743" y="6090813"/>
                    <a:pt x="716245" y="6092086"/>
                    <a:pt x="711983" y="6092086"/>
                  </a:cubicBezTo>
                  <a:cubicBezTo>
                    <a:pt x="707721" y="6092086"/>
                    <a:pt x="704223" y="6090304"/>
                    <a:pt x="704223" y="6087379"/>
                  </a:cubicBezTo>
                  <a:cubicBezTo>
                    <a:pt x="704223" y="6084453"/>
                    <a:pt x="705495" y="6083181"/>
                    <a:pt x="707022" y="6083181"/>
                  </a:cubicBezTo>
                  <a:close/>
                  <a:moveTo>
                    <a:pt x="716563" y="5937011"/>
                  </a:moveTo>
                  <a:cubicBezTo>
                    <a:pt x="717733" y="5935001"/>
                    <a:pt x="719311" y="5933271"/>
                    <a:pt x="721206" y="5931923"/>
                  </a:cubicBezTo>
                  <a:cubicBezTo>
                    <a:pt x="725023" y="5928679"/>
                    <a:pt x="725913" y="5928933"/>
                    <a:pt x="725913" y="5933068"/>
                  </a:cubicBezTo>
                  <a:cubicBezTo>
                    <a:pt x="726053" y="5935771"/>
                    <a:pt x="723979" y="5938074"/>
                    <a:pt x="721283" y="5938213"/>
                  </a:cubicBezTo>
                  <a:cubicBezTo>
                    <a:pt x="721257" y="5938220"/>
                    <a:pt x="721232" y="5938220"/>
                    <a:pt x="721206" y="5938220"/>
                  </a:cubicBezTo>
                  <a:cubicBezTo>
                    <a:pt x="718662" y="5938474"/>
                    <a:pt x="716563" y="5937902"/>
                    <a:pt x="716563" y="5937266"/>
                  </a:cubicBezTo>
                  <a:close/>
                  <a:moveTo>
                    <a:pt x="724895" y="5609880"/>
                  </a:moveTo>
                  <a:cubicBezTo>
                    <a:pt x="727185" y="5607590"/>
                    <a:pt x="741370" y="5619866"/>
                    <a:pt x="741370" y="5624128"/>
                  </a:cubicBezTo>
                  <a:cubicBezTo>
                    <a:pt x="741370" y="5628389"/>
                    <a:pt x="735009" y="5626927"/>
                    <a:pt x="733228" y="5621965"/>
                  </a:cubicBezTo>
                  <a:cubicBezTo>
                    <a:pt x="732172" y="5619313"/>
                    <a:pt x="729710" y="5617493"/>
                    <a:pt x="726867" y="5617258"/>
                  </a:cubicBezTo>
                  <a:cubicBezTo>
                    <a:pt x="722542" y="5617512"/>
                    <a:pt x="721715" y="5613696"/>
                    <a:pt x="724895" y="5610134"/>
                  </a:cubicBezTo>
                  <a:close/>
                  <a:moveTo>
                    <a:pt x="730557" y="6230749"/>
                  </a:moveTo>
                  <a:cubicBezTo>
                    <a:pt x="733610" y="6225788"/>
                    <a:pt x="739589" y="6227187"/>
                    <a:pt x="745504" y="6234184"/>
                  </a:cubicBezTo>
                  <a:cubicBezTo>
                    <a:pt x="753900" y="6244107"/>
                    <a:pt x="750402" y="6247287"/>
                    <a:pt x="739143" y="6240163"/>
                  </a:cubicBezTo>
                  <a:cubicBezTo>
                    <a:pt x="733292" y="6236919"/>
                    <a:pt x="729539" y="6232721"/>
                    <a:pt x="730557" y="6231003"/>
                  </a:cubicBezTo>
                  <a:close/>
                  <a:moveTo>
                    <a:pt x="782651" y="5153244"/>
                  </a:moveTo>
                  <a:cubicBezTo>
                    <a:pt x="781569" y="5158715"/>
                    <a:pt x="772346" y="5158651"/>
                    <a:pt x="772346" y="5153244"/>
                  </a:cubicBezTo>
                  <a:cubicBezTo>
                    <a:pt x="772346" y="5150000"/>
                    <a:pt x="774445" y="5148473"/>
                    <a:pt x="777817" y="5149110"/>
                  </a:cubicBezTo>
                  <a:cubicBezTo>
                    <a:pt x="781188" y="5149746"/>
                    <a:pt x="782969" y="5151781"/>
                    <a:pt x="782651" y="5153499"/>
                  </a:cubicBezTo>
                  <a:close/>
                  <a:moveTo>
                    <a:pt x="781951" y="304408"/>
                  </a:moveTo>
                  <a:cubicBezTo>
                    <a:pt x="781951" y="300782"/>
                    <a:pt x="782841" y="300019"/>
                    <a:pt x="783796" y="302563"/>
                  </a:cubicBezTo>
                  <a:cubicBezTo>
                    <a:pt x="784788" y="304433"/>
                    <a:pt x="784788" y="306672"/>
                    <a:pt x="783796" y="308542"/>
                  </a:cubicBezTo>
                  <a:cubicBezTo>
                    <a:pt x="782523" y="310069"/>
                    <a:pt x="781760" y="308033"/>
                    <a:pt x="781951" y="304662"/>
                  </a:cubicBezTo>
                  <a:close/>
                  <a:moveTo>
                    <a:pt x="776672" y="5799683"/>
                  </a:moveTo>
                  <a:cubicBezTo>
                    <a:pt x="773720" y="5799105"/>
                    <a:pt x="771087" y="5797451"/>
                    <a:pt x="769293" y="5795040"/>
                  </a:cubicBezTo>
                  <a:cubicBezTo>
                    <a:pt x="766812" y="5792261"/>
                    <a:pt x="763340" y="5790575"/>
                    <a:pt x="759625" y="5790333"/>
                  </a:cubicBezTo>
                  <a:cubicBezTo>
                    <a:pt x="756693" y="5790556"/>
                    <a:pt x="754104" y="5788425"/>
                    <a:pt x="753773" y="5785499"/>
                  </a:cubicBezTo>
                  <a:cubicBezTo>
                    <a:pt x="753773" y="5780092"/>
                    <a:pt x="758671" y="5782128"/>
                    <a:pt x="772346" y="5793323"/>
                  </a:cubicBezTo>
                  <a:cubicBezTo>
                    <a:pt x="776672" y="5797012"/>
                    <a:pt x="778580" y="5799874"/>
                    <a:pt x="776672" y="5799938"/>
                  </a:cubicBezTo>
                  <a:close/>
                  <a:moveTo>
                    <a:pt x="776672" y="5515041"/>
                  </a:moveTo>
                  <a:cubicBezTo>
                    <a:pt x="777753" y="5517904"/>
                    <a:pt x="776672" y="5519748"/>
                    <a:pt x="773936" y="5519748"/>
                  </a:cubicBezTo>
                  <a:cubicBezTo>
                    <a:pt x="771373" y="5519710"/>
                    <a:pt x="769319" y="5517605"/>
                    <a:pt x="769357" y="5515041"/>
                  </a:cubicBezTo>
                  <a:cubicBezTo>
                    <a:pt x="769357" y="5515041"/>
                    <a:pt x="769357" y="5515041"/>
                    <a:pt x="769357" y="5515041"/>
                  </a:cubicBezTo>
                  <a:cubicBezTo>
                    <a:pt x="769357" y="5512434"/>
                    <a:pt x="770565" y="5510271"/>
                    <a:pt x="772092" y="5510271"/>
                  </a:cubicBezTo>
                  <a:cubicBezTo>
                    <a:pt x="773618" y="5510271"/>
                    <a:pt x="775654" y="5512688"/>
                    <a:pt x="776608" y="5515296"/>
                  </a:cubicBezTo>
                  <a:close/>
                  <a:moveTo>
                    <a:pt x="770311" y="5447872"/>
                  </a:moveTo>
                  <a:cubicBezTo>
                    <a:pt x="767576" y="5450671"/>
                    <a:pt x="766240" y="5450289"/>
                    <a:pt x="764650" y="5446155"/>
                  </a:cubicBezTo>
                  <a:cubicBezTo>
                    <a:pt x="762042" y="5439222"/>
                    <a:pt x="765540" y="5435660"/>
                    <a:pt x="770247" y="5440494"/>
                  </a:cubicBezTo>
                  <a:cubicBezTo>
                    <a:pt x="772601" y="5443547"/>
                    <a:pt x="772601" y="5445328"/>
                    <a:pt x="769993" y="5448127"/>
                  </a:cubicBezTo>
                  <a:close/>
                  <a:moveTo>
                    <a:pt x="765159" y="5595823"/>
                  </a:moveTo>
                  <a:cubicBezTo>
                    <a:pt x="768021" y="5595823"/>
                    <a:pt x="769230" y="5597604"/>
                    <a:pt x="768275" y="5600275"/>
                  </a:cubicBezTo>
                  <a:cubicBezTo>
                    <a:pt x="767531" y="5603328"/>
                    <a:pt x="768593" y="5606540"/>
                    <a:pt x="771011" y="5608544"/>
                  </a:cubicBezTo>
                  <a:cubicBezTo>
                    <a:pt x="773154" y="5610115"/>
                    <a:pt x="774719" y="5612354"/>
                    <a:pt x="775463" y="5614905"/>
                  </a:cubicBezTo>
                  <a:cubicBezTo>
                    <a:pt x="775463" y="5618976"/>
                    <a:pt x="768530" y="5618021"/>
                    <a:pt x="762042" y="5613060"/>
                  </a:cubicBezTo>
                  <a:cubicBezTo>
                    <a:pt x="755554" y="5608099"/>
                    <a:pt x="757590" y="5595823"/>
                    <a:pt x="765159" y="5595823"/>
                  </a:cubicBezTo>
                  <a:close/>
                  <a:moveTo>
                    <a:pt x="756890" y="5303230"/>
                  </a:moveTo>
                  <a:cubicBezTo>
                    <a:pt x="755160" y="5303198"/>
                    <a:pt x="753773" y="5301779"/>
                    <a:pt x="753773" y="5300049"/>
                  </a:cubicBezTo>
                  <a:cubicBezTo>
                    <a:pt x="753773" y="5298326"/>
                    <a:pt x="755166" y="5296933"/>
                    <a:pt x="756890" y="5296933"/>
                  </a:cubicBezTo>
                  <a:cubicBezTo>
                    <a:pt x="758575" y="5296933"/>
                    <a:pt x="759943" y="5298300"/>
                    <a:pt x="759943" y="5299986"/>
                  </a:cubicBezTo>
                  <a:cubicBezTo>
                    <a:pt x="759943" y="5300005"/>
                    <a:pt x="759943" y="5300030"/>
                    <a:pt x="759943" y="5300049"/>
                  </a:cubicBezTo>
                  <a:cubicBezTo>
                    <a:pt x="759981" y="5301773"/>
                    <a:pt x="758613" y="5303198"/>
                    <a:pt x="756890" y="5303230"/>
                  </a:cubicBezTo>
                  <a:cubicBezTo>
                    <a:pt x="756890" y="5303230"/>
                    <a:pt x="756890" y="5303230"/>
                    <a:pt x="756890" y="5303230"/>
                  </a:cubicBezTo>
                  <a:close/>
                  <a:moveTo>
                    <a:pt x="762869" y="5770933"/>
                  </a:moveTo>
                  <a:cubicBezTo>
                    <a:pt x="763632" y="5771569"/>
                    <a:pt x="762869" y="5773541"/>
                    <a:pt x="761024" y="5775322"/>
                  </a:cubicBezTo>
                  <a:cubicBezTo>
                    <a:pt x="759180" y="5777103"/>
                    <a:pt x="755490" y="5776467"/>
                    <a:pt x="750402" y="5772078"/>
                  </a:cubicBezTo>
                  <a:lnTo>
                    <a:pt x="742896" y="5765717"/>
                  </a:lnTo>
                  <a:lnTo>
                    <a:pt x="752246" y="5767816"/>
                  </a:lnTo>
                  <a:cubicBezTo>
                    <a:pt x="755885" y="5768338"/>
                    <a:pt x="759447" y="5769273"/>
                    <a:pt x="762869" y="5770615"/>
                  </a:cubicBezTo>
                  <a:close/>
                  <a:moveTo>
                    <a:pt x="752056" y="6366678"/>
                  </a:moveTo>
                  <a:cubicBezTo>
                    <a:pt x="754727" y="6366678"/>
                    <a:pt x="756890" y="6368077"/>
                    <a:pt x="756890" y="6369794"/>
                  </a:cubicBezTo>
                  <a:cubicBezTo>
                    <a:pt x="756960" y="6371480"/>
                    <a:pt x="755656" y="6372905"/>
                    <a:pt x="753970" y="6372975"/>
                  </a:cubicBezTo>
                  <a:cubicBezTo>
                    <a:pt x="753970" y="6372975"/>
                    <a:pt x="753964" y="6372975"/>
                    <a:pt x="753964" y="6372975"/>
                  </a:cubicBezTo>
                  <a:cubicBezTo>
                    <a:pt x="751935" y="6372752"/>
                    <a:pt x="750135" y="6371569"/>
                    <a:pt x="749130" y="6369794"/>
                  </a:cubicBezTo>
                  <a:cubicBezTo>
                    <a:pt x="748112" y="6367759"/>
                    <a:pt x="749384" y="6366360"/>
                    <a:pt x="752056" y="6366360"/>
                  </a:cubicBezTo>
                  <a:close/>
                  <a:moveTo>
                    <a:pt x="755554" y="6181008"/>
                  </a:moveTo>
                  <a:cubicBezTo>
                    <a:pt x="754791" y="6181008"/>
                    <a:pt x="753328" y="6179609"/>
                    <a:pt x="752246" y="6177892"/>
                  </a:cubicBezTo>
                  <a:cubicBezTo>
                    <a:pt x="751165" y="6176174"/>
                    <a:pt x="751801" y="6174711"/>
                    <a:pt x="753582" y="6174711"/>
                  </a:cubicBezTo>
                  <a:cubicBezTo>
                    <a:pt x="755376" y="6174673"/>
                    <a:pt x="756852" y="6176098"/>
                    <a:pt x="756890" y="6177892"/>
                  </a:cubicBezTo>
                  <a:cubicBezTo>
                    <a:pt x="756890" y="6177892"/>
                    <a:pt x="756890" y="6177892"/>
                    <a:pt x="756890" y="6177892"/>
                  </a:cubicBezTo>
                  <a:cubicBezTo>
                    <a:pt x="756890" y="6179291"/>
                    <a:pt x="756254" y="6181008"/>
                    <a:pt x="755554" y="6181008"/>
                  </a:cubicBezTo>
                  <a:close/>
                  <a:moveTo>
                    <a:pt x="780552" y="5628262"/>
                  </a:moveTo>
                  <a:cubicBezTo>
                    <a:pt x="776863" y="5624510"/>
                    <a:pt x="778580" y="5617831"/>
                    <a:pt x="783223" y="5617831"/>
                  </a:cubicBezTo>
                  <a:cubicBezTo>
                    <a:pt x="785755" y="5617792"/>
                    <a:pt x="787828" y="5619815"/>
                    <a:pt x="787866" y="5622347"/>
                  </a:cubicBezTo>
                  <a:cubicBezTo>
                    <a:pt x="787866" y="5622347"/>
                    <a:pt x="787866" y="5622347"/>
                    <a:pt x="787866" y="5622347"/>
                  </a:cubicBezTo>
                  <a:cubicBezTo>
                    <a:pt x="787866" y="5627626"/>
                    <a:pt x="783478" y="5630870"/>
                    <a:pt x="780552" y="5627944"/>
                  </a:cubicBezTo>
                  <a:close/>
                  <a:moveTo>
                    <a:pt x="796962" y="5586345"/>
                  </a:moveTo>
                  <a:cubicBezTo>
                    <a:pt x="798660" y="5586396"/>
                    <a:pt x="800225" y="5587274"/>
                    <a:pt x="801160" y="5588699"/>
                  </a:cubicBezTo>
                  <a:cubicBezTo>
                    <a:pt x="803196" y="5592642"/>
                    <a:pt x="798871" y="5605936"/>
                    <a:pt x="796390" y="5603392"/>
                  </a:cubicBezTo>
                  <a:cubicBezTo>
                    <a:pt x="793909" y="5600847"/>
                    <a:pt x="793528" y="5586027"/>
                    <a:pt x="796962" y="5586027"/>
                  </a:cubicBezTo>
                  <a:close/>
                  <a:moveTo>
                    <a:pt x="790983" y="5289491"/>
                  </a:moveTo>
                  <a:cubicBezTo>
                    <a:pt x="790983" y="5287519"/>
                    <a:pt x="792446" y="5287710"/>
                    <a:pt x="794672" y="5289936"/>
                  </a:cubicBezTo>
                  <a:cubicBezTo>
                    <a:pt x="796899" y="5292162"/>
                    <a:pt x="797598" y="5294388"/>
                    <a:pt x="796708" y="5295279"/>
                  </a:cubicBezTo>
                  <a:cubicBezTo>
                    <a:pt x="794672" y="5296869"/>
                    <a:pt x="790983" y="5293371"/>
                    <a:pt x="790983" y="5289172"/>
                  </a:cubicBezTo>
                  <a:close/>
                  <a:moveTo>
                    <a:pt x="798871" y="2246143"/>
                  </a:moveTo>
                  <a:cubicBezTo>
                    <a:pt x="788439" y="2253076"/>
                    <a:pt x="784177" y="2252504"/>
                    <a:pt x="785322" y="2244553"/>
                  </a:cubicBezTo>
                  <a:cubicBezTo>
                    <a:pt x="786085" y="2239464"/>
                    <a:pt x="788820" y="2237683"/>
                    <a:pt x="796390" y="2237047"/>
                  </a:cubicBezTo>
                  <a:cubicBezTo>
                    <a:pt x="808412" y="2235775"/>
                    <a:pt x="809302" y="2238956"/>
                    <a:pt x="798871" y="2245825"/>
                  </a:cubicBezTo>
                  <a:close/>
                  <a:moveTo>
                    <a:pt x="794990" y="5799365"/>
                  </a:moveTo>
                  <a:cubicBezTo>
                    <a:pt x="799761" y="5800256"/>
                    <a:pt x="803132" y="5802610"/>
                    <a:pt x="802496" y="5804581"/>
                  </a:cubicBezTo>
                  <a:cubicBezTo>
                    <a:pt x="800652" y="5810179"/>
                    <a:pt x="792319" y="5810433"/>
                    <a:pt x="787930" y="5805027"/>
                  </a:cubicBezTo>
                  <a:cubicBezTo>
                    <a:pt x="783541" y="5799620"/>
                    <a:pt x="784368" y="5797012"/>
                    <a:pt x="794990" y="5799365"/>
                  </a:cubicBezTo>
                  <a:close/>
                  <a:moveTo>
                    <a:pt x="805104" y="5844336"/>
                  </a:moveTo>
                  <a:cubicBezTo>
                    <a:pt x="807775" y="5844336"/>
                    <a:pt x="809111" y="5845735"/>
                    <a:pt x="808030" y="5847452"/>
                  </a:cubicBezTo>
                  <a:cubicBezTo>
                    <a:pt x="806987" y="5849189"/>
                    <a:pt x="805206" y="5850360"/>
                    <a:pt x="803196" y="5850633"/>
                  </a:cubicBezTo>
                  <a:cubicBezTo>
                    <a:pt x="801523" y="5850531"/>
                    <a:pt x="800232" y="5849125"/>
                    <a:pt x="800270" y="5847452"/>
                  </a:cubicBezTo>
                  <a:cubicBezTo>
                    <a:pt x="800270" y="5845481"/>
                    <a:pt x="802496" y="5843890"/>
                    <a:pt x="805104" y="5843890"/>
                  </a:cubicBezTo>
                  <a:close/>
                  <a:moveTo>
                    <a:pt x="806185" y="304153"/>
                  </a:moveTo>
                  <a:cubicBezTo>
                    <a:pt x="810256" y="297793"/>
                    <a:pt x="815154" y="302563"/>
                    <a:pt x="813437" y="311595"/>
                  </a:cubicBezTo>
                  <a:cubicBezTo>
                    <a:pt x="812610" y="315921"/>
                    <a:pt x="810065" y="319483"/>
                    <a:pt x="807648" y="319483"/>
                  </a:cubicBezTo>
                  <a:cubicBezTo>
                    <a:pt x="802878" y="319101"/>
                    <a:pt x="802051" y="310387"/>
                    <a:pt x="806185" y="303708"/>
                  </a:cubicBezTo>
                  <a:close/>
                  <a:moveTo>
                    <a:pt x="798743" y="294294"/>
                  </a:moveTo>
                  <a:cubicBezTo>
                    <a:pt x="801345" y="294326"/>
                    <a:pt x="803418" y="296463"/>
                    <a:pt x="803387" y="299065"/>
                  </a:cubicBezTo>
                  <a:cubicBezTo>
                    <a:pt x="803387" y="299065"/>
                    <a:pt x="803387" y="299065"/>
                    <a:pt x="803387" y="299065"/>
                  </a:cubicBezTo>
                  <a:cubicBezTo>
                    <a:pt x="803387" y="301641"/>
                    <a:pt x="801319" y="303740"/>
                    <a:pt x="798743" y="303772"/>
                  </a:cubicBezTo>
                  <a:cubicBezTo>
                    <a:pt x="796167" y="303740"/>
                    <a:pt x="794100" y="301641"/>
                    <a:pt x="794100" y="299065"/>
                  </a:cubicBezTo>
                  <a:cubicBezTo>
                    <a:pt x="793852" y="296476"/>
                    <a:pt x="795754" y="294180"/>
                    <a:pt x="798343" y="293932"/>
                  </a:cubicBezTo>
                  <a:cubicBezTo>
                    <a:pt x="798476" y="293919"/>
                    <a:pt x="798610" y="293913"/>
                    <a:pt x="798743" y="293913"/>
                  </a:cubicBezTo>
                  <a:close/>
                  <a:moveTo>
                    <a:pt x="790983" y="265544"/>
                  </a:moveTo>
                  <a:cubicBezTo>
                    <a:pt x="790983" y="267274"/>
                    <a:pt x="789597" y="268692"/>
                    <a:pt x="787866" y="268724"/>
                  </a:cubicBezTo>
                  <a:cubicBezTo>
                    <a:pt x="786149" y="268654"/>
                    <a:pt x="784782" y="267261"/>
                    <a:pt x="784750" y="265544"/>
                  </a:cubicBezTo>
                  <a:cubicBezTo>
                    <a:pt x="784782" y="263839"/>
                    <a:pt x="786162" y="262459"/>
                    <a:pt x="787866" y="262427"/>
                  </a:cubicBezTo>
                  <a:cubicBezTo>
                    <a:pt x="789590" y="262427"/>
                    <a:pt x="790983" y="263820"/>
                    <a:pt x="790983" y="265544"/>
                  </a:cubicBezTo>
                  <a:close/>
                  <a:moveTo>
                    <a:pt x="787294" y="181074"/>
                  </a:moveTo>
                  <a:lnTo>
                    <a:pt x="787294" y="181074"/>
                  </a:lnTo>
                  <a:cubicBezTo>
                    <a:pt x="788884" y="181710"/>
                    <a:pt x="789075" y="185017"/>
                    <a:pt x="787803" y="188516"/>
                  </a:cubicBezTo>
                  <a:cubicBezTo>
                    <a:pt x="785640" y="194367"/>
                    <a:pt x="785258" y="194367"/>
                    <a:pt x="783160" y="189152"/>
                  </a:cubicBezTo>
                  <a:cubicBezTo>
                    <a:pt x="781060" y="183936"/>
                    <a:pt x="782651" y="179356"/>
                    <a:pt x="787294" y="181137"/>
                  </a:cubicBezTo>
                  <a:close/>
                  <a:moveTo>
                    <a:pt x="781315" y="63273"/>
                  </a:moveTo>
                  <a:cubicBezTo>
                    <a:pt x="783859" y="60729"/>
                    <a:pt x="784750" y="61619"/>
                    <a:pt x="784750" y="66708"/>
                  </a:cubicBezTo>
                  <a:cubicBezTo>
                    <a:pt x="784750" y="74277"/>
                    <a:pt x="783160" y="75486"/>
                    <a:pt x="779979" y="70206"/>
                  </a:cubicBezTo>
                  <a:cubicBezTo>
                    <a:pt x="779012" y="67853"/>
                    <a:pt x="779534" y="65156"/>
                    <a:pt x="781315" y="63337"/>
                  </a:cubicBezTo>
                  <a:close/>
                  <a:moveTo>
                    <a:pt x="778198" y="133241"/>
                  </a:moveTo>
                  <a:cubicBezTo>
                    <a:pt x="782015" y="133241"/>
                    <a:pt x="784559" y="135213"/>
                    <a:pt x="784559" y="137948"/>
                  </a:cubicBezTo>
                  <a:cubicBezTo>
                    <a:pt x="784559" y="140683"/>
                    <a:pt x="783350" y="142655"/>
                    <a:pt x="781887" y="142655"/>
                  </a:cubicBezTo>
                  <a:cubicBezTo>
                    <a:pt x="779318" y="141803"/>
                    <a:pt x="777091" y="140155"/>
                    <a:pt x="775527" y="137948"/>
                  </a:cubicBezTo>
                  <a:cubicBezTo>
                    <a:pt x="772601" y="134259"/>
                    <a:pt x="772601" y="133495"/>
                    <a:pt x="778198" y="133495"/>
                  </a:cubicBezTo>
                  <a:close/>
                  <a:moveTo>
                    <a:pt x="775463" y="2574547"/>
                  </a:moveTo>
                  <a:cubicBezTo>
                    <a:pt x="775463" y="2576010"/>
                    <a:pt x="773428" y="2578045"/>
                    <a:pt x="770820" y="2579063"/>
                  </a:cubicBezTo>
                  <a:cubicBezTo>
                    <a:pt x="768212" y="2580081"/>
                    <a:pt x="766176" y="2579635"/>
                    <a:pt x="766176" y="2578172"/>
                  </a:cubicBezTo>
                  <a:cubicBezTo>
                    <a:pt x="766176" y="2576709"/>
                    <a:pt x="768275" y="2574610"/>
                    <a:pt x="770820" y="2573656"/>
                  </a:cubicBezTo>
                  <a:cubicBezTo>
                    <a:pt x="773364" y="2572702"/>
                    <a:pt x="775463" y="2573338"/>
                    <a:pt x="775463" y="2574801"/>
                  </a:cubicBezTo>
                  <a:close/>
                  <a:moveTo>
                    <a:pt x="757653" y="62065"/>
                  </a:moveTo>
                  <a:cubicBezTo>
                    <a:pt x="754854" y="61250"/>
                    <a:pt x="753239" y="58324"/>
                    <a:pt x="754053" y="55526"/>
                  </a:cubicBezTo>
                  <a:cubicBezTo>
                    <a:pt x="754778" y="53020"/>
                    <a:pt x="757227" y="51417"/>
                    <a:pt x="759816" y="51760"/>
                  </a:cubicBezTo>
                  <a:cubicBezTo>
                    <a:pt x="762665" y="51531"/>
                    <a:pt x="765477" y="52555"/>
                    <a:pt x="767512" y="54559"/>
                  </a:cubicBezTo>
                  <a:cubicBezTo>
                    <a:pt x="769802" y="58184"/>
                    <a:pt x="762551" y="63782"/>
                    <a:pt x="757653" y="62001"/>
                  </a:cubicBezTo>
                  <a:close/>
                  <a:moveTo>
                    <a:pt x="755172" y="39166"/>
                  </a:moveTo>
                  <a:cubicBezTo>
                    <a:pt x="757844" y="39166"/>
                    <a:pt x="759943" y="40565"/>
                    <a:pt x="759943" y="42283"/>
                  </a:cubicBezTo>
                  <a:cubicBezTo>
                    <a:pt x="760051" y="43930"/>
                    <a:pt x="758798" y="45355"/>
                    <a:pt x="757151" y="45457"/>
                  </a:cubicBezTo>
                  <a:cubicBezTo>
                    <a:pt x="757131" y="45463"/>
                    <a:pt x="757106" y="45463"/>
                    <a:pt x="757081" y="45463"/>
                  </a:cubicBezTo>
                  <a:cubicBezTo>
                    <a:pt x="755052" y="45240"/>
                    <a:pt x="753251" y="44057"/>
                    <a:pt x="752246" y="42283"/>
                  </a:cubicBezTo>
                  <a:cubicBezTo>
                    <a:pt x="751165" y="40502"/>
                    <a:pt x="752501" y="39102"/>
                    <a:pt x="755172" y="39102"/>
                  </a:cubicBezTo>
                  <a:close/>
                  <a:moveTo>
                    <a:pt x="752246" y="501653"/>
                  </a:moveTo>
                  <a:cubicBezTo>
                    <a:pt x="758162" y="496629"/>
                    <a:pt x="769929" y="500827"/>
                    <a:pt x="768657" y="507442"/>
                  </a:cubicBezTo>
                  <a:cubicBezTo>
                    <a:pt x="767385" y="514057"/>
                    <a:pt x="752119" y="516220"/>
                    <a:pt x="749575" y="509922"/>
                  </a:cubicBezTo>
                  <a:cubicBezTo>
                    <a:pt x="748754" y="506863"/>
                    <a:pt x="749798" y="503600"/>
                    <a:pt x="752246" y="501590"/>
                  </a:cubicBezTo>
                  <a:close/>
                  <a:moveTo>
                    <a:pt x="756317" y="3112600"/>
                  </a:moveTo>
                  <a:cubicBezTo>
                    <a:pt x="756953" y="3116671"/>
                    <a:pt x="755681" y="3119406"/>
                    <a:pt x="753264" y="3119406"/>
                  </a:cubicBezTo>
                  <a:cubicBezTo>
                    <a:pt x="750847" y="3119406"/>
                    <a:pt x="749130" y="3115971"/>
                    <a:pt x="749130" y="3111518"/>
                  </a:cubicBezTo>
                  <a:cubicBezTo>
                    <a:pt x="749130" y="3101977"/>
                    <a:pt x="754918" y="3102868"/>
                    <a:pt x="756317" y="3112536"/>
                  </a:cubicBezTo>
                  <a:close/>
                  <a:moveTo>
                    <a:pt x="745759" y="160719"/>
                  </a:moveTo>
                  <a:cubicBezTo>
                    <a:pt x="746840" y="163582"/>
                    <a:pt x="747285" y="166380"/>
                    <a:pt x="746713" y="167080"/>
                  </a:cubicBezTo>
                  <a:cubicBezTo>
                    <a:pt x="745186" y="168606"/>
                    <a:pt x="738253" y="161292"/>
                    <a:pt x="738253" y="158239"/>
                  </a:cubicBezTo>
                  <a:cubicBezTo>
                    <a:pt x="738253" y="153468"/>
                    <a:pt x="743787" y="155376"/>
                    <a:pt x="745759" y="160656"/>
                  </a:cubicBezTo>
                  <a:close/>
                  <a:moveTo>
                    <a:pt x="733737" y="83182"/>
                  </a:moveTo>
                  <a:cubicBezTo>
                    <a:pt x="736275" y="83252"/>
                    <a:pt x="738291" y="85351"/>
                    <a:pt x="738253" y="87889"/>
                  </a:cubicBezTo>
                  <a:cubicBezTo>
                    <a:pt x="738253" y="90497"/>
                    <a:pt x="737044" y="92660"/>
                    <a:pt x="735518" y="92660"/>
                  </a:cubicBezTo>
                  <a:cubicBezTo>
                    <a:pt x="733991" y="92660"/>
                    <a:pt x="731956" y="90497"/>
                    <a:pt x="731002" y="87889"/>
                  </a:cubicBezTo>
                  <a:cubicBezTo>
                    <a:pt x="730048" y="85281"/>
                    <a:pt x="731002" y="83119"/>
                    <a:pt x="733737" y="83119"/>
                  </a:cubicBezTo>
                  <a:close/>
                  <a:moveTo>
                    <a:pt x="732083" y="632239"/>
                  </a:moveTo>
                  <a:cubicBezTo>
                    <a:pt x="732083" y="634847"/>
                    <a:pt x="730684" y="636946"/>
                    <a:pt x="728966" y="636946"/>
                  </a:cubicBezTo>
                  <a:cubicBezTo>
                    <a:pt x="727249" y="636946"/>
                    <a:pt x="725913" y="634847"/>
                    <a:pt x="725913" y="632239"/>
                  </a:cubicBezTo>
                  <a:cubicBezTo>
                    <a:pt x="725913" y="629631"/>
                    <a:pt x="727312" y="627532"/>
                    <a:pt x="728966" y="627532"/>
                  </a:cubicBezTo>
                  <a:cubicBezTo>
                    <a:pt x="730620" y="627532"/>
                    <a:pt x="732083" y="629567"/>
                    <a:pt x="732083" y="632175"/>
                  </a:cubicBezTo>
                  <a:close/>
                  <a:moveTo>
                    <a:pt x="716563" y="7680"/>
                  </a:moveTo>
                  <a:cubicBezTo>
                    <a:pt x="722046" y="10772"/>
                    <a:pt x="726396" y="15542"/>
                    <a:pt x="728966" y="21292"/>
                  </a:cubicBezTo>
                  <a:cubicBezTo>
                    <a:pt x="728966" y="22437"/>
                    <a:pt x="726358" y="23391"/>
                    <a:pt x="723178" y="23391"/>
                  </a:cubicBezTo>
                  <a:cubicBezTo>
                    <a:pt x="719998" y="23391"/>
                    <a:pt x="716817" y="20656"/>
                    <a:pt x="715800" y="15568"/>
                  </a:cubicBezTo>
                  <a:cubicBezTo>
                    <a:pt x="714782" y="10479"/>
                    <a:pt x="715354" y="7617"/>
                    <a:pt x="716563" y="7617"/>
                  </a:cubicBezTo>
                  <a:close/>
                  <a:moveTo>
                    <a:pt x="699643" y="29498"/>
                  </a:moveTo>
                  <a:cubicBezTo>
                    <a:pt x="701043" y="27271"/>
                    <a:pt x="703396" y="27589"/>
                    <a:pt x="706831" y="30643"/>
                  </a:cubicBezTo>
                  <a:cubicBezTo>
                    <a:pt x="710062" y="33308"/>
                    <a:pt x="713688" y="35458"/>
                    <a:pt x="717581" y="37003"/>
                  </a:cubicBezTo>
                  <a:cubicBezTo>
                    <a:pt x="720634" y="38148"/>
                    <a:pt x="722287" y="40502"/>
                    <a:pt x="721270" y="42219"/>
                  </a:cubicBezTo>
                  <a:cubicBezTo>
                    <a:pt x="718980" y="45908"/>
                    <a:pt x="717326" y="45972"/>
                    <a:pt x="708548" y="42219"/>
                  </a:cubicBezTo>
                  <a:cubicBezTo>
                    <a:pt x="700343" y="38975"/>
                    <a:pt x="696908" y="33950"/>
                    <a:pt x="699643" y="29434"/>
                  </a:cubicBezTo>
                  <a:close/>
                  <a:moveTo>
                    <a:pt x="671465" y="5636468"/>
                  </a:moveTo>
                  <a:cubicBezTo>
                    <a:pt x="668794" y="5636468"/>
                    <a:pt x="667522" y="5635004"/>
                    <a:pt x="668603" y="5633287"/>
                  </a:cubicBezTo>
                  <a:cubicBezTo>
                    <a:pt x="670384" y="5630361"/>
                    <a:pt x="676299" y="5631761"/>
                    <a:pt x="676299" y="5635068"/>
                  </a:cubicBezTo>
                  <a:cubicBezTo>
                    <a:pt x="676299" y="5635768"/>
                    <a:pt x="674137" y="5636404"/>
                    <a:pt x="671465" y="5636404"/>
                  </a:cubicBezTo>
                  <a:close/>
                  <a:moveTo>
                    <a:pt x="680561" y="5748480"/>
                  </a:moveTo>
                  <a:cubicBezTo>
                    <a:pt x="681611" y="5751024"/>
                    <a:pt x="681611" y="5753886"/>
                    <a:pt x="680561" y="5756431"/>
                  </a:cubicBezTo>
                  <a:cubicBezTo>
                    <a:pt x="677953" y="5760692"/>
                    <a:pt x="673883" y="5759929"/>
                    <a:pt x="671974" y="5754777"/>
                  </a:cubicBezTo>
                  <a:cubicBezTo>
                    <a:pt x="671154" y="5751902"/>
                    <a:pt x="672095" y="5748811"/>
                    <a:pt x="674391" y="5746890"/>
                  </a:cubicBezTo>
                  <a:cubicBezTo>
                    <a:pt x="677635" y="5744091"/>
                    <a:pt x="679162" y="5744472"/>
                    <a:pt x="680561" y="5748480"/>
                  </a:cubicBezTo>
                  <a:close/>
                  <a:moveTo>
                    <a:pt x="668794" y="6070332"/>
                  </a:moveTo>
                  <a:cubicBezTo>
                    <a:pt x="671593" y="6065752"/>
                    <a:pt x="682469" y="6067342"/>
                    <a:pt x="682469" y="6072367"/>
                  </a:cubicBezTo>
                  <a:cubicBezTo>
                    <a:pt x="682170" y="6075211"/>
                    <a:pt x="679658" y="6077297"/>
                    <a:pt x="676808" y="6077074"/>
                  </a:cubicBezTo>
                  <a:cubicBezTo>
                    <a:pt x="670066" y="6076883"/>
                    <a:pt x="666504" y="6073894"/>
                    <a:pt x="668794" y="6070141"/>
                  </a:cubicBezTo>
                  <a:close/>
                  <a:moveTo>
                    <a:pt x="679353" y="6120709"/>
                  </a:moveTo>
                  <a:cubicBezTo>
                    <a:pt x="679175" y="6122801"/>
                    <a:pt x="678049" y="6124703"/>
                    <a:pt x="676299" y="6125861"/>
                  </a:cubicBezTo>
                  <a:cubicBezTo>
                    <a:pt x="674582" y="6126942"/>
                    <a:pt x="673183" y="6126370"/>
                    <a:pt x="673183" y="6124652"/>
                  </a:cubicBezTo>
                  <a:cubicBezTo>
                    <a:pt x="673399" y="6122572"/>
                    <a:pt x="674544" y="6120702"/>
                    <a:pt x="676299" y="6119564"/>
                  </a:cubicBezTo>
                  <a:cubicBezTo>
                    <a:pt x="678017" y="6118292"/>
                    <a:pt x="679353" y="6118800"/>
                    <a:pt x="679353" y="6120518"/>
                  </a:cubicBezTo>
                  <a:close/>
                  <a:moveTo>
                    <a:pt x="671911" y="6215547"/>
                  </a:moveTo>
                  <a:cubicBezTo>
                    <a:pt x="675473" y="6211921"/>
                    <a:pt x="697989" y="6217328"/>
                    <a:pt x="697989" y="6221908"/>
                  </a:cubicBezTo>
                  <a:cubicBezTo>
                    <a:pt x="697989" y="6226488"/>
                    <a:pt x="694491" y="6226996"/>
                    <a:pt x="684060" y="6225724"/>
                  </a:cubicBezTo>
                  <a:cubicBezTo>
                    <a:pt x="673628" y="6224452"/>
                    <a:pt x="667585" y="6219745"/>
                    <a:pt x="671911" y="6215356"/>
                  </a:cubicBezTo>
                  <a:close/>
                  <a:moveTo>
                    <a:pt x="687431" y="5917420"/>
                  </a:moveTo>
                  <a:cubicBezTo>
                    <a:pt x="688531" y="5919799"/>
                    <a:pt x="688690" y="5922503"/>
                    <a:pt x="687876" y="5924990"/>
                  </a:cubicBezTo>
                  <a:cubicBezTo>
                    <a:pt x="686604" y="5930523"/>
                    <a:pt x="686413" y="5930523"/>
                    <a:pt x="684123" y="5924990"/>
                  </a:cubicBezTo>
                  <a:cubicBezTo>
                    <a:pt x="681833" y="5919456"/>
                    <a:pt x="684060" y="5913858"/>
                    <a:pt x="687431" y="5917230"/>
                  </a:cubicBezTo>
                  <a:close/>
                  <a:moveTo>
                    <a:pt x="685586" y="273177"/>
                  </a:moveTo>
                  <a:cubicBezTo>
                    <a:pt x="685586" y="268470"/>
                    <a:pt x="693601" y="267388"/>
                    <a:pt x="696208" y="271777"/>
                  </a:cubicBezTo>
                  <a:cubicBezTo>
                    <a:pt x="698816" y="276166"/>
                    <a:pt x="690420" y="282273"/>
                    <a:pt x="687622" y="279410"/>
                  </a:cubicBezTo>
                  <a:cubicBezTo>
                    <a:pt x="686260" y="277546"/>
                    <a:pt x="685548" y="275295"/>
                    <a:pt x="685586" y="272986"/>
                  </a:cubicBezTo>
                  <a:close/>
                  <a:moveTo>
                    <a:pt x="683551" y="80193"/>
                  </a:moveTo>
                  <a:cubicBezTo>
                    <a:pt x="688830" y="80193"/>
                    <a:pt x="700597" y="85790"/>
                    <a:pt x="696717" y="86108"/>
                  </a:cubicBezTo>
                  <a:cubicBezTo>
                    <a:pt x="693302" y="86585"/>
                    <a:pt x="689918" y="87310"/>
                    <a:pt x="686604" y="88271"/>
                  </a:cubicBezTo>
                  <a:cubicBezTo>
                    <a:pt x="681515" y="89670"/>
                    <a:pt x="679607" y="88843"/>
                    <a:pt x="679607" y="85090"/>
                  </a:cubicBezTo>
                  <a:cubicBezTo>
                    <a:pt x="679353" y="82292"/>
                    <a:pt x="681134" y="80065"/>
                    <a:pt x="683551" y="80193"/>
                  </a:cubicBezTo>
                  <a:close/>
                  <a:moveTo>
                    <a:pt x="671402" y="474557"/>
                  </a:moveTo>
                  <a:cubicBezTo>
                    <a:pt x="674391" y="471504"/>
                    <a:pt x="679607" y="476974"/>
                    <a:pt x="679607" y="483144"/>
                  </a:cubicBezTo>
                  <a:cubicBezTo>
                    <a:pt x="679607" y="486515"/>
                    <a:pt x="678335" y="489505"/>
                    <a:pt x="676745" y="489505"/>
                  </a:cubicBezTo>
                  <a:cubicBezTo>
                    <a:pt x="673183" y="488996"/>
                    <a:pt x="668730" y="476783"/>
                    <a:pt x="671147" y="474303"/>
                  </a:cubicBezTo>
                  <a:close/>
                  <a:moveTo>
                    <a:pt x="669939" y="4990664"/>
                  </a:moveTo>
                  <a:cubicBezTo>
                    <a:pt x="674455" y="4986085"/>
                    <a:pt x="683805" y="4991109"/>
                    <a:pt x="685268" y="4998933"/>
                  </a:cubicBezTo>
                  <a:cubicBezTo>
                    <a:pt x="686604" y="5005675"/>
                    <a:pt x="675664" y="5005866"/>
                    <a:pt x="670257" y="4999251"/>
                  </a:cubicBezTo>
                  <a:cubicBezTo>
                    <a:pt x="666949" y="4995371"/>
                    <a:pt x="666886" y="4993463"/>
                    <a:pt x="669684" y="4990537"/>
                  </a:cubicBezTo>
                  <a:close/>
                  <a:moveTo>
                    <a:pt x="664151" y="5680738"/>
                  </a:moveTo>
                  <a:cubicBezTo>
                    <a:pt x="664151" y="5682367"/>
                    <a:pt x="662853" y="5683696"/>
                    <a:pt x="661225" y="5683728"/>
                  </a:cubicBezTo>
                  <a:cubicBezTo>
                    <a:pt x="657599" y="5683728"/>
                    <a:pt x="653655" y="5677367"/>
                    <a:pt x="655882" y="5675332"/>
                  </a:cubicBezTo>
                  <a:cubicBezTo>
                    <a:pt x="658108" y="5673296"/>
                    <a:pt x="663896" y="5676922"/>
                    <a:pt x="663896" y="5680611"/>
                  </a:cubicBezTo>
                  <a:close/>
                  <a:moveTo>
                    <a:pt x="653019" y="495293"/>
                  </a:moveTo>
                  <a:cubicBezTo>
                    <a:pt x="654101" y="493575"/>
                    <a:pt x="655564" y="492176"/>
                    <a:pt x="656327" y="492176"/>
                  </a:cubicBezTo>
                  <a:cubicBezTo>
                    <a:pt x="657090" y="492176"/>
                    <a:pt x="657726" y="493575"/>
                    <a:pt x="657726" y="495293"/>
                  </a:cubicBezTo>
                  <a:cubicBezTo>
                    <a:pt x="657694" y="497086"/>
                    <a:pt x="656212" y="498505"/>
                    <a:pt x="654419" y="498473"/>
                  </a:cubicBezTo>
                  <a:cubicBezTo>
                    <a:pt x="654419" y="498473"/>
                    <a:pt x="654419" y="498473"/>
                    <a:pt x="654419" y="498473"/>
                  </a:cubicBezTo>
                  <a:cubicBezTo>
                    <a:pt x="652638" y="498473"/>
                    <a:pt x="651747" y="497074"/>
                    <a:pt x="653019" y="495293"/>
                  </a:cubicBezTo>
                  <a:close/>
                  <a:moveTo>
                    <a:pt x="650475" y="181710"/>
                  </a:moveTo>
                  <a:cubicBezTo>
                    <a:pt x="646913" y="178148"/>
                    <a:pt x="648185" y="174395"/>
                    <a:pt x="653019" y="174395"/>
                  </a:cubicBezTo>
                  <a:cubicBezTo>
                    <a:pt x="655621" y="174395"/>
                    <a:pt x="657726" y="176500"/>
                    <a:pt x="657726" y="179102"/>
                  </a:cubicBezTo>
                  <a:cubicBezTo>
                    <a:pt x="657726" y="183999"/>
                    <a:pt x="654037" y="185335"/>
                    <a:pt x="650475" y="181710"/>
                  </a:cubicBezTo>
                  <a:close/>
                  <a:moveTo>
                    <a:pt x="652701" y="103409"/>
                  </a:moveTo>
                  <a:cubicBezTo>
                    <a:pt x="655055" y="97048"/>
                    <a:pt x="660779" y="100547"/>
                    <a:pt x="660779" y="108307"/>
                  </a:cubicBezTo>
                  <a:cubicBezTo>
                    <a:pt x="660919" y="111265"/>
                    <a:pt x="659787" y="114133"/>
                    <a:pt x="657663" y="116194"/>
                  </a:cubicBezTo>
                  <a:cubicBezTo>
                    <a:pt x="653655" y="118675"/>
                    <a:pt x="650221" y="109834"/>
                    <a:pt x="652701" y="103409"/>
                  </a:cubicBezTo>
                  <a:close/>
                  <a:moveTo>
                    <a:pt x="638326" y="33441"/>
                  </a:moveTo>
                  <a:cubicBezTo>
                    <a:pt x="649203" y="34395"/>
                    <a:pt x="649903" y="35031"/>
                    <a:pt x="648885" y="43873"/>
                  </a:cubicBezTo>
                  <a:cubicBezTo>
                    <a:pt x="648662" y="47899"/>
                    <a:pt x="647625" y="51836"/>
                    <a:pt x="645832" y="55449"/>
                  </a:cubicBezTo>
                  <a:cubicBezTo>
                    <a:pt x="642588" y="58757"/>
                    <a:pt x="626750" y="44318"/>
                    <a:pt x="626750" y="38085"/>
                  </a:cubicBezTo>
                  <a:cubicBezTo>
                    <a:pt x="626686" y="33505"/>
                    <a:pt x="628912" y="32614"/>
                    <a:pt x="638326" y="33378"/>
                  </a:cubicBezTo>
                  <a:close/>
                  <a:moveTo>
                    <a:pt x="639598" y="6001445"/>
                  </a:moveTo>
                  <a:cubicBezTo>
                    <a:pt x="631838" y="6001445"/>
                    <a:pt x="630630" y="6000428"/>
                    <a:pt x="632029" y="5995085"/>
                  </a:cubicBezTo>
                  <a:cubicBezTo>
                    <a:pt x="633511" y="5990804"/>
                    <a:pt x="638186" y="5988533"/>
                    <a:pt x="642467" y="5990015"/>
                  </a:cubicBezTo>
                  <a:cubicBezTo>
                    <a:pt x="645177" y="5990950"/>
                    <a:pt x="647199" y="5993234"/>
                    <a:pt x="647804" y="5996039"/>
                  </a:cubicBezTo>
                  <a:cubicBezTo>
                    <a:pt x="648630" y="6000110"/>
                    <a:pt x="646722" y="6001382"/>
                    <a:pt x="639598" y="6001382"/>
                  </a:cubicBezTo>
                  <a:close/>
                  <a:moveTo>
                    <a:pt x="642206" y="6334938"/>
                  </a:moveTo>
                  <a:cubicBezTo>
                    <a:pt x="642206" y="6336655"/>
                    <a:pt x="639344" y="6338118"/>
                    <a:pt x="635845" y="6338118"/>
                  </a:cubicBezTo>
                  <a:cubicBezTo>
                    <a:pt x="632347" y="6338118"/>
                    <a:pt x="630375" y="6336655"/>
                    <a:pt x="631393" y="6334938"/>
                  </a:cubicBezTo>
                  <a:cubicBezTo>
                    <a:pt x="632939" y="6332998"/>
                    <a:pt x="635273" y="6331853"/>
                    <a:pt x="637754" y="6331821"/>
                  </a:cubicBezTo>
                  <a:cubicBezTo>
                    <a:pt x="640171" y="6331757"/>
                    <a:pt x="642206" y="6333157"/>
                    <a:pt x="642206" y="6334874"/>
                  </a:cubicBezTo>
                  <a:close/>
                  <a:moveTo>
                    <a:pt x="628212" y="76885"/>
                  </a:moveTo>
                  <a:cubicBezTo>
                    <a:pt x="627195" y="75168"/>
                    <a:pt x="628531" y="73768"/>
                    <a:pt x="631139" y="73768"/>
                  </a:cubicBezTo>
                  <a:cubicBezTo>
                    <a:pt x="633746" y="73768"/>
                    <a:pt x="635973" y="75168"/>
                    <a:pt x="635973" y="76885"/>
                  </a:cubicBezTo>
                  <a:cubicBezTo>
                    <a:pt x="636081" y="78532"/>
                    <a:pt x="634828" y="79957"/>
                    <a:pt x="633180" y="80059"/>
                  </a:cubicBezTo>
                  <a:cubicBezTo>
                    <a:pt x="633161" y="80065"/>
                    <a:pt x="633136" y="80065"/>
                    <a:pt x="633110" y="80065"/>
                  </a:cubicBezTo>
                  <a:cubicBezTo>
                    <a:pt x="631043" y="79849"/>
                    <a:pt x="629218" y="78634"/>
                    <a:pt x="628212" y="76821"/>
                  </a:cubicBezTo>
                  <a:close/>
                  <a:moveTo>
                    <a:pt x="623442" y="6301862"/>
                  </a:moveTo>
                  <a:cubicBezTo>
                    <a:pt x="625121" y="6300195"/>
                    <a:pt x="625598" y="6297670"/>
                    <a:pt x="624650" y="6295501"/>
                  </a:cubicBezTo>
                  <a:cubicBezTo>
                    <a:pt x="622424" y="6289522"/>
                    <a:pt x="627958" y="6289586"/>
                    <a:pt x="632920" y="6295501"/>
                  </a:cubicBezTo>
                  <a:cubicBezTo>
                    <a:pt x="635521" y="6297537"/>
                    <a:pt x="635973" y="6301296"/>
                    <a:pt x="633937" y="6303897"/>
                  </a:cubicBezTo>
                  <a:cubicBezTo>
                    <a:pt x="633645" y="6304273"/>
                    <a:pt x="633301" y="6304616"/>
                    <a:pt x="632920" y="6304915"/>
                  </a:cubicBezTo>
                  <a:cubicBezTo>
                    <a:pt x="631355" y="6307122"/>
                    <a:pt x="629128" y="6308770"/>
                    <a:pt x="626559" y="6309622"/>
                  </a:cubicBezTo>
                  <a:cubicBezTo>
                    <a:pt x="622424" y="6309685"/>
                    <a:pt x="619944" y="6304025"/>
                    <a:pt x="623442" y="6301862"/>
                  </a:cubicBezTo>
                  <a:close/>
                  <a:moveTo>
                    <a:pt x="611166" y="202573"/>
                  </a:moveTo>
                  <a:cubicBezTo>
                    <a:pt x="614601" y="202573"/>
                    <a:pt x="617526" y="203972"/>
                    <a:pt x="617526" y="205753"/>
                  </a:cubicBezTo>
                  <a:cubicBezTo>
                    <a:pt x="617526" y="207534"/>
                    <a:pt x="614728" y="208870"/>
                    <a:pt x="611166" y="208870"/>
                  </a:cubicBezTo>
                  <a:cubicBezTo>
                    <a:pt x="607604" y="208870"/>
                    <a:pt x="604805" y="207470"/>
                    <a:pt x="604805" y="205753"/>
                  </a:cubicBezTo>
                  <a:cubicBezTo>
                    <a:pt x="604805" y="204036"/>
                    <a:pt x="607795" y="202700"/>
                    <a:pt x="611166" y="202700"/>
                  </a:cubicBezTo>
                  <a:close/>
                  <a:moveTo>
                    <a:pt x="603406" y="482444"/>
                  </a:moveTo>
                  <a:cubicBezTo>
                    <a:pt x="606332" y="477801"/>
                    <a:pt x="611166" y="478628"/>
                    <a:pt x="611166" y="483844"/>
                  </a:cubicBezTo>
                  <a:cubicBezTo>
                    <a:pt x="611198" y="486280"/>
                    <a:pt x="610148" y="488608"/>
                    <a:pt x="608304" y="490204"/>
                  </a:cubicBezTo>
                  <a:cubicBezTo>
                    <a:pt x="604614" y="492749"/>
                    <a:pt x="600861" y="486897"/>
                    <a:pt x="603406" y="482699"/>
                  </a:cubicBezTo>
                  <a:close/>
                  <a:moveTo>
                    <a:pt x="606268" y="3836194"/>
                  </a:moveTo>
                  <a:cubicBezTo>
                    <a:pt x="602706" y="3836194"/>
                    <a:pt x="601943" y="3835304"/>
                    <a:pt x="604423" y="3834286"/>
                  </a:cubicBezTo>
                  <a:cubicBezTo>
                    <a:pt x="606274" y="3833313"/>
                    <a:pt x="608488" y="3833313"/>
                    <a:pt x="610339" y="3834286"/>
                  </a:cubicBezTo>
                  <a:cubicBezTo>
                    <a:pt x="611357" y="3835876"/>
                    <a:pt x="609576" y="3836576"/>
                    <a:pt x="606268" y="3836449"/>
                  </a:cubicBezTo>
                  <a:close/>
                  <a:moveTo>
                    <a:pt x="603024" y="6335955"/>
                  </a:moveTo>
                  <a:cubicBezTo>
                    <a:pt x="604105" y="6338818"/>
                    <a:pt x="603024" y="6340662"/>
                    <a:pt x="600225" y="6340662"/>
                  </a:cubicBezTo>
                  <a:cubicBezTo>
                    <a:pt x="597687" y="6340592"/>
                    <a:pt x="595671" y="6338493"/>
                    <a:pt x="595709" y="6335955"/>
                  </a:cubicBezTo>
                  <a:cubicBezTo>
                    <a:pt x="595709" y="6333348"/>
                    <a:pt x="596918" y="6331248"/>
                    <a:pt x="598444" y="6331248"/>
                  </a:cubicBezTo>
                  <a:cubicBezTo>
                    <a:pt x="599971" y="6331248"/>
                    <a:pt x="602006" y="6333665"/>
                    <a:pt x="603024" y="6336464"/>
                  </a:cubicBezTo>
                  <a:close/>
                  <a:moveTo>
                    <a:pt x="578408" y="27081"/>
                  </a:moveTo>
                  <a:cubicBezTo>
                    <a:pt x="579477" y="24117"/>
                    <a:pt x="580081" y="21006"/>
                    <a:pt x="580189" y="17858"/>
                  </a:cubicBezTo>
                  <a:cubicBezTo>
                    <a:pt x="580189" y="15440"/>
                    <a:pt x="581588" y="13405"/>
                    <a:pt x="583369" y="13405"/>
                  </a:cubicBezTo>
                  <a:cubicBezTo>
                    <a:pt x="585150" y="13405"/>
                    <a:pt x="585723" y="16776"/>
                    <a:pt x="584578" y="21292"/>
                  </a:cubicBezTo>
                  <a:cubicBezTo>
                    <a:pt x="583179" y="27017"/>
                    <a:pt x="583878" y="29116"/>
                    <a:pt x="587250" y="29116"/>
                  </a:cubicBezTo>
                  <a:cubicBezTo>
                    <a:pt x="590449" y="29504"/>
                    <a:pt x="593381" y="31101"/>
                    <a:pt x="595455" y="33569"/>
                  </a:cubicBezTo>
                  <a:cubicBezTo>
                    <a:pt x="600861" y="39929"/>
                    <a:pt x="595455" y="41774"/>
                    <a:pt x="585341" y="36495"/>
                  </a:cubicBezTo>
                  <a:cubicBezTo>
                    <a:pt x="579680" y="33950"/>
                    <a:pt x="577263" y="30706"/>
                    <a:pt x="578408" y="27589"/>
                  </a:cubicBezTo>
                  <a:close/>
                  <a:moveTo>
                    <a:pt x="591575" y="4069251"/>
                  </a:moveTo>
                  <a:cubicBezTo>
                    <a:pt x="594310" y="4069251"/>
                    <a:pt x="594755" y="4071350"/>
                    <a:pt x="592974" y="4076184"/>
                  </a:cubicBezTo>
                  <a:cubicBezTo>
                    <a:pt x="589921" y="4084580"/>
                    <a:pt x="584642" y="4086870"/>
                    <a:pt x="582352" y="4080828"/>
                  </a:cubicBezTo>
                  <a:cubicBezTo>
                    <a:pt x="581264" y="4075637"/>
                    <a:pt x="584584" y="4070542"/>
                    <a:pt x="589781" y="4069455"/>
                  </a:cubicBezTo>
                  <a:cubicBezTo>
                    <a:pt x="590366" y="4069327"/>
                    <a:pt x="590971" y="4069264"/>
                    <a:pt x="591575" y="4069251"/>
                  </a:cubicBezTo>
                  <a:close/>
                  <a:moveTo>
                    <a:pt x="584832" y="451277"/>
                  </a:moveTo>
                  <a:cubicBezTo>
                    <a:pt x="585888" y="449553"/>
                    <a:pt x="587663" y="448383"/>
                    <a:pt x="589667" y="448096"/>
                  </a:cubicBezTo>
                  <a:cubicBezTo>
                    <a:pt x="591339" y="448198"/>
                    <a:pt x="592631" y="449604"/>
                    <a:pt x="592592" y="451277"/>
                  </a:cubicBezTo>
                  <a:cubicBezTo>
                    <a:pt x="592592" y="452994"/>
                    <a:pt x="590430" y="454393"/>
                    <a:pt x="587758" y="454393"/>
                  </a:cubicBezTo>
                  <a:cubicBezTo>
                    <a:pt x="585087" y="454393"/>
                    <a:pt x="583815" y="452994"/>
                    <a:pt x="584832" y="451277"/>
                  </a:cubicBezTo>
                  <a:close/>
                  <a:moveTo>
                    <a:pt x="591193" y="322281"/>
                  </a:moveTo>
                  <a:cubicBezTo>
                    <a:pt x="585214" y="322281"/>
                    <a:pt x="584133" y="319864"/>
                    <a:pt x="584387" y="307334"/>
                  </a:cubicBezTo>
                  <a:cubicBezTo>
                    <a:pt x="584642" y="294803"/>
                    <a:pt x="590748" y="293595"/>
                    <a:pt x="590748" y="305807"/>
                  </a:cubicBezTo>
                  <a:cubicBezTo>
                    <a:pt x="590640" y="310177"/>
                    <a:pt x="591486" y="314521"/>
                    <a:pt x="593229" y="318529"/>
                  </a:cubicBezTo>
                  <a:cubicBezTo>
                    <a:pt x="595200" y="320818"/>
                    <a:pt x="594501" y="322281"/>
                    <a:pt x="591448" y="322281"/>
                  </a:cubicBezTo>
                  <a:close/>
                  <a:moveTo>
                    <a:pt x="568358" y="241755"/>
                  </a:moveTo>
                  <a:cubicBezTo>
                    <a:pt x="570521" y="239529"/>
                    <a:pt x="579935" y="243917"/>
                    <a:pt x="579935" y="247098"/>
                  </a:cubicBezTo>
                  <a:cubicBezTo>
                    <a:pt x="579935" y="250278"/>
                    <a:pt x="571475" y="250596"/>
                    <a:pt x="568931" y="246525"/>
                  </a:cubicBezTo>
                  <a:cubicBezTo>
                    <a:pt x="568104" y="244681"/>
                    <a:pt x="567786" y="242518"/>
                    <a:pt x="568613" y="241755"/>
                  </a:cubicBezTo>
                  <a:close/>
                  <a:moveTo>
                    <a:pt x="573765" y="417438"/>
                  </a:moveTo>
                  <a:cubicBezTo>
                    <a:pt x="577772" y="422463"/>
                    <a:pt x="578472" y="425643"/>
                    <a:pt x="576182" y="428442"/>
                  </a:cubicBezTo>
                  <a:cubicBezTo>
                    <a:pt x="569821" y="436329"/>
                    <a:pt x="564415" y="432131"/>
                    <a:pt x="564415" y="419282"/>
                  </a:cubicBezTo>
                  <a:cubicBezTo>
                    <a:pt x="564669" y="408533"/>
                    <a:pt x="566577" y="408151"/>
                    <a:pt x="574019" y="417438"/>
                  </a:cubicBezTo>
                  <a:close/>
                  <a:moveTo>
                    <a:pt x="565114" y="6321517"/>
                  </a:moveTo>
                  <a:cubicBezTo>
                    <a:pt x="569058" y="6325587"/>
                    <a:pt x="570076" y="6328577"/>
                    <a:pt x="567977" y="6329912"/>
                  </a:cubicBezTo>
                  <a:cubicBezTo>
                    <a:pt x="565878" y="6331248"/>
                    <a:pt x="561616" y="6328831"/>
                    <a:pt x="557799" y="6324951"/>
                  </a:cubicBezTo>
                  <a:cubicBezTo>
                    <a:pt x="552902" y="6319990"/>
                    <a:pt x="552011" y="6317573"/>
                    <a:pt x="554874" y="6316619"/>
                  </a:cubicBezTo>
                  <a:cubicBezTo>
                    <a:pt x="557736" y="6315665"/>
                    <a:pt x="561934" y="6318082"/>
                    <a:pt x="565369" y="6321517"/>
                  </a:cubicBezTo>
                  <a:close/>
                  <a:moveTo>
                    <a:pt x="559962" y="73705"/>
                  </a:moveTo>
                  <a:cubicBezTo>
                    <a:pt x="557354" y="73705"/>
                    <a:pt x="555128" y="72305"/>
                    <a:pt x="555128" y="70524"/>
                  </a:cubicBezTo>
                  <a:cubicBezTo>
                    <a:pt x="555090" y="68864"/>
                    <a:pt x="556394" y="67477"/>
                    <a:pt x="558054" y="67408"/>
                  </a:cubicBezTo>
                  <a:cubicBezTo>
                    <a:pt x="560051" y="67675"/>
                    <a:pt x="561826" y="68813"/>
                    <a:pt x="562888" y="70524"/>
                  </a:cubicBezTo>
                  <a:cubicBezTo>
                    <a:pt x="564224" y="72305"/>
                    <a:pt x="562697" y="73705"/>
                    <a:pt x="560216" y="73705"/>
                  </a:cubicBezTo>
                  <a:close/>
                  <a:moveTo>
                    <a:pt x="570076" y="6339009"/>
                  </a:moveTo>
                  <a:cubicBezTo>
                    <a:pt x="571927" y="6338035"/>
                    <a:pt x="574140" y="6338035"/>
                    <a:pt x="575991" y="6339009"/>
                  </a:cubicBezTo>
                  <a:cubicBezTo>
                    <a:pt x="577009" y="6340090"/>
                    <a:pt x="575228" y="6340789"/>
                    <a:pt x="571920" y="6340662"/>
                  </a:cubicBezTo>
                  <a:cubicBezTo>
                    <a:pt x="568613" y="6340535"/>
                    <a:pt x="567849" y="6340026"/>
                    <a:pt x="570330" y="6339009"/>
                  </a:cubicBezTo>
                  <a:close/>
                  <a:moveTo>
                    <a:pt x="551884" y="9334"/>
                  </a:moveTo>
                  <a:cubicBezTo>
                    <a:pt x="556654" y="6281"/>
                    <a:pt x="565369" y="9907"/>
                    <a:pt x="562888" y="13914"/>
                  </a:cubicBezTo>
                  <a:cubicBezTo>
                    <a:pt x="560407" y="17921"/>
                    <a:pt x="558054" y="17858"/>
                    <a:pt x="552520" y="14296"/>
                  </a:cubicBezTo>
                  <a:cubicBezTo>
                    <a:pt x="549976" y="12260"/>
                    <a:pt x="549530" y="11115"/>
                    <a:pt x="552138" y="9334"/>
                  </a:cubicBezTo>
                  <a:close/>
                  <a:moveTo>
                    <a:pt x="546795" y="546815"/>
                  </a:moveTo>
                  <a:cubicBezTo>
                    <a:pt x="548067" y="545479"/>
                    <a:pt x="551439" y="546815"/>
                    <a:pt x="554365" y="549740"/>
                  </a:cubicBezTo>
                  <a:cubicBezTo>
                    <a:pt x="559962" y="555465"/>
                    <a:pt x="556591" y="556928"/>
                    <a:pt x="549022" y="552030"/>
                  </a:cubicBezTo>
                  <a:cubicBezTo>
                    <a:pt x="546795" y="550440"/>
                    <a:pt x="545778" y="548087"/>
                    <a:pt x="547050" y="546815"/>
                  </a:cubicBezTo>
                  <a:close/>
                  <a:moveTo>
                    <a:pt x="539671" y="5887589"/>
                  </a:moveTo>
                  <a:cubicBezTo>
                    <a:pt x="539671" y="5874867"/>
                    <a:pt x="550039" y="5876203"/>
                    <a:pt x="550993" y="5888861"/>
                  </a:cubicBezTo>
                  <a:cubicBezTo>
                    <a:pt x="551375" y="5893568"/>
                    <a:pt x="550993" y="5897957"/>
                    <a:pt x="549530" y="5898592"/>
                  </a:cubicBezTo>
                  <a:cubicBezTo>
                    <a:pt x="544633" y="5901519"/>
                    <a:pt x="539926" y="5896303"/>
                    <a:pt x="539926" y="5887589"/>
                  </a:cubicBezTo>
                  <a:close/>
                  <a:moveTo>
                    <a:pt x="542725" y="6185270"/>
                  </a:moveTo>
                  <a:cubicBezTo>
                    <a:pt x="542794" y="6187719"/>
                    <a:pt x="541739" y="6190059"/>
                    <a:pt x="539862" y="6191631"/>
                  </a:cubicBezTo>
                  <a:cubicBezTo>
                    <a:pt x="536173" y="6193984"/>
                    <a:pt x="532484" y="6188069"/>
                    <a:pt x="534964" y="6183934"/>
                  </a:cubicBezTo>
                  <a:cubicBezTo>
                    <a:pt x="537445" y="6179800"/>
                    <a:pt x="542979" y="6180054"/>
                    <a:pt x="542979" y="6185270"/>
                  </a:cubicBezTo>
                  <a:close/>
                  <a:moveTo>
                    <a:pt x="550294" y="606923"/>
                  </a:moveTo>
                  <a:lnTo>
                    <a:pt x="547813" y="599609"/>
                  </a:lnTo>
                  <a:cubicBezTo>
                    <a:pt x="545332" y="592485"/>
                    <a:pt x="547177" y="586887"/>
                    <a:pt x="550739" y="590386"/>
                  </a:cubicBezTo>
                  <a:cubicBezTo>
                    <a:pt x="551922" y="593311"/>
                    <a:pt x="552170" y="596536"/>
                    <a:pt x="551439" y="599609"/>
                  </a:cubicBezTo>
                  <a:close/>
                  <a:moveTo>
                    <a:pt x="538081" y="61047"/>
                  </a:moveTo>
                  <a:cubicBezTo>
                    <a:pt x="540944" y="56403"/>
                    <a:pt x="545841" y="57230"/>
                    <a:pt x="545841" y="62446"/>
                  </a:cubicBezTo>
                  <a:cubicBezTo>
                    <a:pt x="545873" y="64882"/>
                    <a:pt x="544824" y="67210"/>
                    <a:pt x="542979" y="68807"/>
                  </a:cubicBezTo>
                  <a:cubicBezTo>
                    <a:pt x="539544" y="71160"/>
                    <a:pt x="535855" y="65309"/>
                    <a:pt x="538336" y="61110"/>
                  </a:cubicBezTo>
                  <a:close/>
                  <a:moveTo>
                    <a:pt x="534456" y="6112949"/>
                  </a:moveTo>
                  <a:cubicBezTo>
                    <a:pt x="537954" y="6115620"/>
                    <a:pt x="538781" y="6117846"/>
                    <a:pt x="536745" y="6119309"/>
                  </a:cubicBezTo>
                  <a:cubicBezTo>
                    <a:pt x="534710" y="6120773"/>
                    <a:pt x="533438" y="6119755"/>
                    <a:pt x="533438" y="6117846"/>
                  </a:cubicBezTo>
                  <a:cubicBezTo>
                    <a:pt x="533438" y="6115938"/>
                    <a:pt x="532166" y="6115111"/>
                    <a:pt x="530576" y="6116129"/>
                  </a:cubicBezTo>
                  <a:cubicBezTo>
                    <a:pt x="528998" y="6117121"/>
                    <a:pt x="526918" y="6116651"/>
                    <a:pt x="525926" y="6115080"/>
                  </a:cubicBezTo>
                  <a:cubicBezTo>
                    <a:pt x="525907" y="6115048"/>
                    <a:pt x="525888" y="6115016"/>
                    <a:pt x="525869" y="6114984"/>
                  </a:cubicBezTo>
                  <a:cubicBezTo>
                    <a:pt x="523070" y="6109896"/>
                    <a:pt x="528795" y="6108623"/>
                    <a:pt x="534710" y="6113012"/>
                  </a:cubicBezTo>
                  <a:close/>
                  <a:moveTo>
                    <a:pt x="530321" y="6133494"/>
                  </a:moveTo>
                  <a:cubicBezTo>
                    <a:pt x="530321" y="6135192"/>
                    <a:pt x="528966" y="6136579"/>
                    <a:pt x="527268" y="6136611"/>
                  </a:cubicBezTo>
                  <a:cubicBezTo>
                    <a:pt x="525512" y="6136611"/>
                    <a:pt x="524088" y="6135186"/>
                    <a:pt x="524088" y="6133430"/>
                  </a:cubicBezTo>
                  <a:cubicBezTo>
                    <a:pt x="524088" y="6131675"/>
                    <a:pt x="525512" y="6130250"/>
                    <a:pt x="527268" y="6130250"/>
                  </a:cubicBezTo>
                  <a:cubicBezTo>
                    <a:pt x="528922" y="6129925"/>
                    <a:pt x="530525" y="6131000"/>
                    <a:pt x="530855" y="6132654"/>
                  </a:cubicBezTo>
                  <a:cubicBezTo>
                    <a:pt x="530913" y="6132953"/>
                    <a:pt x="530925" y="6133258"/>
                    <a:pt x="530894" y="6133557"/>
                  </a:cubicBezTo>
                  <a:close/>
                  <a:moveTo>
                    <a:pt x="523960" y="5585964"/>
                  </a:moveTo>
                  <a:cubicBezTo>
                    <a:pt x="525678" y="5585964"/>
                    <a:pt x="527077" y="5588126"/>
                    <a:pt x="527077" y="5590734"/>
                  </a:cubicBezTo>
                  <a:cubicBezTo>
                    <a:pt x="527077" y="5593342"/>
                    <a:pt x="525678" y="5595441"/>
                    <a:pt x="523960" y="5595441"/>
                  </a:cubicBezTo>
                  <a:cubicBezTo>
                    <a:pt x="522243" y="5595441"/>
                    <a:pt x="520844" y="5593278"/>
                    <a:pt x="520844" y="5590734"/>
                  </a:cubicBezTo>
                  <a:cubicBezTo>
                    <a:pt x="520844" y="5588190"/>
                    <a:pt x="522688" y="5586027"/>
                    <a:pt x="524533" y="5586027"/>
                  </a:cubicBezTo>
                  <a:close/>
                  <a:moveTo>
                    <a:pt x="514674" y="43746"/>
                  </a:moveTo>
                  <a:cubicBezTo>
                    <a:pt x="514674" y="48580"/>
                    <a:pt x="499217" y="50615"/>
                    <a:pt x="495019" y="46354"/>
                  </a:cubicBezTo>
                  <a:cubicBezTo>
                    <a:pt x="490821" y="42092"/>
                    <a:pt x="493556" y="39039"/>
                    <a:pt x="503797" y="39039"/>
                  </a:cubicBezTo>
                  <a:cubicBezTo>
                    <a:pt x="511811" y="39102"/>
                    <a:pt x="515119" y="40502"/>
                    <a:pt x="515119" y="43809"/>
                  </a:cubicBezTo>
                  <a:close/>
                  <a:moveTo>
                    <a:pt x="507041" y="5915830"/>
                  </a:moveTo>
                  <a:cubicBezTo>
                    <a:pt x="502016" y="5916848"/>
                    <a:pt x="496864" y="5908197"/>
                    <a:pt x="500680" y="5904508"/>
                  </a:cubicBezTo>
                  <a:cubicBezTo>
                    <a:pt x="503288" y="5901900"/>
                    <a:pt x="512638" y="5907689"/>
                    <a:pt x="512320" y="5911759"/>
                  </a:cubicBezTo>
                  <a:cubicBezTo>
                    <a:pt x="512448" y="5913477"/>
                    <a:pt x="510158" y="5915321"/>
                    <a:pt x="507486" y="5915894"/>
                  </a:cubicBezTo>
                  <a:close/>
                  <a:moveTo>
                    <a:pt x="508440" y="5928933"/>
                  </a:moveTo>
                  <a:cubicBezTo>
                    <a:pt x="508440" y="5930651"/>
                    <a:pt x="507868" y="5932114"/>
                    <a:pt x="507104" y="5932114"/>
                  </a:cubicBezTo>
                  <a:cubicBezTo>
                    <a:pt x="506341" y="5932114"/>
                    <a:pt x="504878" y="5930651"/>
                    <a:pt x="503797" y="5928933"/>
                  </a:cubicBezTo>
                  <a:cubicBezTo>
                    <a:pt x="502716" y="5927216"/>
                    <a:pt x="503352" y="5925817"/>
                    <a:pt x="505196" y="5925817"/>
                  </a:cubicBezTo>
                  <a:cubicBezTo>
                    <a:pt x="506933" y="5925537"/>
                    <a:pt x="508561" y="5926713"/>
                    <a:pt x="508847" y="5928450"/>
                  </a:cubicBezTo>
                  <a:cubicBezTo>
                    <a:pt x="508873" y="5928628"/>
                    <a:pt x="508885" y="5928812"/>
                    <a:pt x="508885" y="5928997"/>
                  </a:cubicBezTo>
                  <a:close/>
                  <a:moveTo>
                    <a:pt x="505323" y="6262489"/>
                  </a:moveTo>
                  <a:cubicBezTo>
                    <a:pt x="507047" y="6262457"/>
                    <a:pt x="508466" y="6263818"/>
                    <a:pt x="508504" y="6265542"/>
                  </a:cubicBezTo>
                  <a:cubicBezTo>
                    <a:pt x="508536" y="6267260"/>
                    <a:pt x="507174" y="6268684"/>
                    <a:pt x="505451" y="6268722"/>
                  </a:cubicBezTo>
                  <a:cubicBezTo>
                    <a:pt x="503727" y="6268754"/>
                    <a:pt x="502308" y="6267387"/>
                    <a:pt x="502270" y="6265669"/>
                  </a:cubicBezTo>
                  <a:cubicBezTo>
                    <a:pt x="502270" y="6265650"/>
                    <a:pt x="502270" y="6265625"/>
                    <a:pt x="502270" y="6265606"/>
                  </a:cubicBezTo>
                  <a:cubicBezTo>
                    <a:pt x="502289" y="6263882"/>
                    <a:pt x="503708" y="6262508"/>
                    <a:pt x="505425" y="6262527"/>
                  </a:cubicBezTo>
                  <a:cubicBezTo>
                    <a:pt x="505540" y="6262534"/>
                    <a:pt x="505654" y="6262540"/>
                    <a:pt x="505769" y="6262553"/>
                  </a:cubicBezTo>
                  <a:close/>
                  <a:moveTo>
                    <a:pt x="508440" y="6282907"/>
                  </a:moveTo>
                  <a:cubicBezTo>
                    <a:pt x="510158" y="6283995"/>
                    <a:pt x="511303" y="6285789"/>
                    <a:pt x="511557" y="6287805"/>
                  </a:cubicBezTo>
                  <a:cubicBezTo>
                    <a:pt x="511525" y="6289458"/>
                    <a:pt x="510158" y="6290769"/>
                    <a:pt x="508510" y="6290731"/>
                  </a:cubicBezTo>
                  <a:cubicBezTo>
                    <a:pt x="508485" y="6290731"/>
                    <a:pt x="508466" y="6290731"/>
                    <a:pt x="508440" y="6290731"/>
                  </a:cubicBezTo>
                  <a:cubicBezTo>
                    <a:pt x="506787" y="6290731"/>
                    <a:pt x="505323" y="6288568"/>
                    <a:pt x="505323" y="6285896"/>
                  </a:cubicBezTo>
                  <a:cubicBezTo>
                    <a:pt x="505323" y="6283225"/>
                    <a:pt x="507232" y="6281889"/>
                    <a:pt x="508885" y="6282780"/>
                  </a:cubicBezTo>
                  <a:close/>
                  <a:moveTo>
                    <a:pt x="510285" y="6127133"/>
                  </a:moveTo>
                  <a:cubicBezTo>
                    <a:pt x="507543" y="6127133"/>
                    <a:pt x="505323" y="6124913"/>
                    <a:pt x="505323" y="6122172"/>
                  </a:cubicBezTo>
                  <a:cubicBezTo>
                    <a:pt x="505323" y="6116638"/>
                    <a:pt x="512066" y="6117592"/>
                    <a:pt x="513910" y="6123444"/>
                  </a:cubicBezTo>
                  <a:cubicBezTo>
                    <a:pt x="515055" y="6125543"/>
                    <a:pt x="513402" y="6127197"/>
                    <a:pt x="510730" y="6127197"/>
                  </a:cubicBezTo>
                  <a:close/>
                  <a:moveTo>
                    <a:pt x="508567" y="21928"/>
                  </a:moveTo>
                  <a:cubicBezTo>
                    <a:pt x="511557" y="25490"/>
                    <a:pt x="510603" y="26953"/>
                    <a:pt x="503924" y="29561"/>
                  </a:cubicBezTo>
                  <a:cubicBezTo>
                    <a:pt x="492538" y="33950"/>
                    <a:pt x="486750" y="33505"/>
                    <a:pt x="486750" y="28353"/>
                  </a:cubicBezTo>
                  <a:cubicBezTo>
                    <a:pt x="487195" y="21547"/>
                    <a:pt x="504560" y="16458"/>
                    <a:pt x="509013" y="21992"/>
                  </a:cubicBezTo>
                  <a:close/>
                  <a:moveTo>
                    <a:pt x="489867" y="5655232"/>
                  </a:moveTo>
                  <a:cubicBezTo>
                    <a:pt x="491527" y="5655193"/>
                    <a:pt x="492914" y="5656497"/>
                    <a:pt x="492984" y="5658158"/>
                  </a:cubicBezTo>
                  <a:cubicBezTo>
                    <a:pt x="492748" y="5660180"/>
                    <a:pt x="491597" y="5661980"/>
                    <a:pt x="489867" y="5663055"/>
                  </a:cubicBezTo>
                  <a:cubicBezTo>
                    <a:pt x="488150" y="5664137"/>
                    <a:pt x="486750" y="5663055"/>
                    <a:pt x="486750" y="5660129"/>
                  </a:cubicBezTo>
                  <a:cubicBezTo>
                    <a:pt x="486750" y="5657204"/>
                    <a:pt x="488595" y="5655295"/>
                    <a:pt x="490312" y="5655295"/>
                  </a:cubicBezTo>
                  <a:close/>
                  <a:moveTo>
                    <a:pt x="485287" y="466034"/>
                  </a:moveTo>
                  <a:cubicBezTo>
                    <a:pt x="482870" y="460309"/>
                    <a:pt x="485287" y="454839"/>
                    <a:pt x="488595" y="458273"/>
                  </a:cubicBezTo>
                  <a:cubicBezTo>
                    <a:pt x="489727" y="460659"/>
                    <a:pt x="489905" y="463387"/>
                    <a:pt x="489104" y="465906"/>
                  </a:cubicBezTo>
                  <a:cubicBezTo>
                    <a:pt x="488213" y="471440"/>
                    <a:pt x="488086" y="471440"/>
                    <a:pt x="485732" y="466097"/>
                  </a:cubicBezTo>
                  <a:close/>
                  <a:moveTo>
                    <a:pt x="486051" y="10097"/>
                  </a:moveTo>
                  <a:cubicBezTo>
                    <a:pt x="486750" y="12197"/>
                    <a:pt x="485033" y="13850"/>
                    <a:pt x="482361" y="13850"/>
                  </a:cubicBezTo>
                  <a:cubicBezTo>
                    <a:pt x="479645" y="13819"/>
                    <a:pt x="477464" y="11605"/>
                    <a:pt x="477464" y="8889"/>
                  </a:cubicBezTo>
                  <a:cubicBezTo>
                    <a:pt x="477909" y="3355"/>
                    <a:pt x="484588" y="4373"/>
                    <a:pt x="486369" y="10161"/>
                  </a:cubicBezTo>
                  <a:close/>
                  <a:moveTo>
                    <a:pt x="477209" y="87953"/>
                  </a:moveTo>
                  <a:cubicBezTo>
                    <a:pt x="480771" y="85663"/>
                    <a:pt x="489931" y="89161"/>
                    <a:pt x="489931" y="92787"/>
                  </a:cubicBezTo>
                  <a:cubicBezTo>
                    <a:pt x="489931" y="94313"/>
                    <a:pt x="486432" y="95267"/>
                    <a:pt x="482170" y="94949"/>
                  </a:cubicBezTo>
                  <a:cubicBezTo>
                    <a:pt x="474665" y="94313"/>
                    <a:pt x="472502" y="91260"/>
                    <a:pt x="477654" y="88016"/>
                  </a:cubicBezTo>
                  <a:close/>
                  <a:moveTo>
                    <a:pt x="481026" y="147298"/>
                  </a:moveTo>
                  <a:cubicBezTo>
                    <a:pt x="479194" y="148335"/>
                    <a:pt x="476866" y="147692"/>
                    <a:pt x="475822" y="145861"/>
                  </a:cubicBezTo>
                  <a:cubicBezTo>
                    <a:pt x="475816" y="145854"/>
                    <a:pt x="475816" y="145842"/>
                    <a:pt x="475810" y="145835"/>
                  </a:cubicBezTo>
                  <a:cubicBezTo>
                    <a:pt x="472884" y="141001"/>
                    <a:pt x="476891" y="137884"/>
                    <a:pt x="480898" y="141955"/>
                  </a:cubicBezTo>
                  <a:cubicBezTo>
                    <a:pt x="483570" y="144245"/>
                    <a:pt x="483570" y="146026"/>
                    <a:pt x="481471" y="147362"/>
                  </a:cubicBezTo>
                  <a:close/>
                  <a:moveTo>
                    <a:pt x="473266" y="1036462"/>
                  </a:moveTo>
                  <a:cubicBezTo>
                    <a:pt x="474347" y="1034745"/>
                    <a:pt x="475810" y="1033346"/>
                    <a:pt x="476573" y="1033346"/>
                  </a:cubicBezTo>
                  <a:cubicBezTo>
                    <a:pt x="477336" y="1033346"/>
                    <a:pt x="477909" y="1034745"/>
                    <a:pt x="477909" y="1036462"/>
                  </a:cubicBezTo>
                  <a:cubicBezTo>
                    <a:pt x="477877" y="1038254"/>
                    <a:pt x="476395" y="1039678"/>
                    <a:pt x="474601" y="1039643"/>
                  </a:cubicBezTo>
                  <a:cubicBezTo>
                    <a:pt x="474601" y="1039643"/>
                    <a:pt x="474601" y="1039643"/>
                    <a:pt x="474601" y="1039643"/>
                  </a:cubicBezTo>
                  <a:cubicBezTo>
                    <a:pt x="472820" y="1039643"/>
                    <a:pt x="472184" y="1038180"/>
                    <a:pt x="473266" y="1036462"/>
                  </a:cubicBezTo>
                  <a:close/>
                  <a:moveTo>
                    <a:pt x="473266" y="6309495"/>
                  </a:moveTo>
                  <a:cubicBezTo>
                    <a:pt x="477273" y="6306123"/>
                    <a:pt x="479181" y="6306569"/>
                    <a:pt x="484588" y="6312103"/>
                  </a:cubicBezTo>
                  <a:lnTo>
                    <a:pt x="490948" y="6318463"/>
                  </a:lnTo>
                  <a:lnTo>
                    <a:pt x="481026" y="6318463"/>
                  </a:lnTo>
                  <a:cubicBezTo>
                    <a:pt x="469640" y="6318145"/>
                    <a:pt x="466905" y="6315092"/>
                    <a:pt x="473647" y="6309559"/>
                  </a:cubicBezTo>
                  <a:close/>
                  <a:moveTo>
                    <a:pt x="467286" y="88080"/>
                  </a:moveTo>
                  <a:cubicBezTo>
                    <a:pt x="463330" y="90777"/>
                    <a:pt x="458712" y="92342"/>
                    <a:pt x="453929" y="92596"/>
                  </a:cubicBezTo>
                  <a:cubicBezTo>
                    <a:pt x="448013" y="92596"/>
                    <a:pt x="446741" y="91133"/>
                    <a:pt x="447568" y="85472"/>
                  </a:cubicBezTo>
                  <a:cubicBezTo>
                    <a:pt x="448395" y="79811"/>
                    <a:pt x="450939" y="78157"/>
                    <a:pt x="457427" y="77394"/>
                  </a:cubicBezTo>
                  <a:cubicBezTo>
                    <a:pt x="469576" y="75994"/>
                    <a:pt x="475237" y="82101"/>
                    <a:pt x="467286" y="88080"/>
                  </a:cubicBezTo>
                  <a:close/>
                  <a:moveTo>
                    <a:pt x="448650" y="1769598"/>
                  </a:moveTo>
                  <a:cubicBezTo>
                    <a:pt x="446162" y="1769542"/>
                    <a:pt x="443828" y="1768375"/>
                    <a:pt x="442289" y="1766418"/>
                  </a:cubicBezTo>
                  <a:cubicBezTo>
                    <a:pt x="441271" y="1764701"/>
                    <a:pt x="443307" y="1763301"/>
                    <a:pt x="446805" y="1763301"/>
                  </a:cubicBezTo>
                  <a:cubicBezTo>
                    <a:pt x="450303" y="1763301"/>
                    <a:pt x="453166" y="1764701"/>
                    <a:pt x="453166" y="1766418"/>
                  </a:cubicBezTo>
                  <a:cubicBezTo>
                    <a:pt x="453166" y="1768135"/>
                    <a:pt x="451130" y="1769598"/>
                    <a:pt x="448650" y="1769598"/>
                  </a:cubicBezTo>
                  <a:close/>
                  <a:moveTo>
                    <a:pt x="447187" y="5880083"/>
                  </a:moveTo>
                  <a:cubicBezTo>
                    <a:pt x="445577" y="5881088"/>
                    <a:pt x="443459" y="5880604"/>
                    <a:pt x="442454" y="5878995"/>
                  </a:cubicBezTo>
                  <a:cubicBezTo>
                    <a:pt x="442441" y="5878976"/>
                    <a:pt x="442429" y="5878957"/>
                    <a:pt x="442416" y="5878938"/>
                  </a:cubicBezTo>
                  <a:cubicBezTo>
                    <a:pt x="441424" y="5877284"/>
                    <a:pt x="441933" y="5875141"/>
                    <a:pt x="443561" y="5874104"/>
                  </a:cubicBezTo>
                  <a:cubicBezTo>
                    <a:pt x="445138" y="5873112"/>
                    <a:pt x="447218" y="5873582"/>
                    <a:pt x="448211" y="5875153"/>
                  </a:cubicBezTo>
                  <a:cubicBezTo>
                    <a:pt x="448230" y="5875185"/>
                    <a:pt x="448249" y="5875217"/>
                    <a:pt x="448268" y="5875249"/>
                  </a:cubicBezTo>
                  <a:cubicBezTo>
                    <a:pt x="449273" y="5876890"/>
                    <a:pt x="448789" y="5879027"/>
                    <a:pt x="447187" y="5880083"/>
                  </a:cubicBezTo>
                  <a:close/>
                  <a:moveTo>
                    <a:pt x="445533" y="59011"/>
                  </a:moveTo>
                  <a:cubicBezTo>
                    <a:pt x="451575" y="56658"/>
                    <a:pt x="454374" y="59520"/>
                    <a:pt x="451894" y="65690"/>
                  </a:cubicBezTo>
                  <a:cubicBezTo>
                    <a:pt x="449413" y="71860"/>
                    <a:pt x="444897" y="72051"/>
                    <a:pt x="442543" y="65690"/>
                  </a:cubicBezTo>
                  <a:cubicBezTo>
                    <a:pt x="441500" y="63082"/>
                    <a:pt x="442766" y="60118"/>
                    <a:pt x="445374" y="59075"/>
                  </a:cubicBezTo>
                  <a:cubicBezTo>
                    <a:pt x="445425" y="59050"/>
                    <a:pt x="445482" y="59031"/>
                    <a:pt x="445533" y="59011"/>
                  </a:cubicBezTo>
                  <a:close/>
                  <a:moveTo>
                    <a:pt x="441844" y="494530"/>
                  </a:moveTo>
                  <a:cubicBezTo>
                    <a:pt x="443205" y="496361"/>
                    <a:pt x="443898" y="498607"/>
                    <a:pt x="443815" y="500890"/>
                  </a:cubicBezTo>
                  <a:cubicBezTo>
                    <a:pt x="443815" y="505661"/>
                    <a:pt x="432748" y="506615"/>
                    <a:pt x="429949" y="502035"/>
                  </a:cubicBezTo>
                  <a:cubicBezTo>
                    <a:pt x="427850" y="498282"/>
                    <a:pt x="438918" y="491413"/>
                    <a:pt x="441844" y="494530"/>
                  </a:cubicBezTo>
                  <a:close/>
                  <a:moveTo>
                    <a:pt x="425942" y="6146215"/>
                  </a:moveTo>
                  <a:cubicBezTo>
                    <a:pt x="422761" y="6141000"/>
                    <a:pt x="422825" y="6139855"/>
                    <a:pt x="426451" y="6139855"/>
                  </a:cubicBezTo>
                  <a:cubicBezTo>
                    <a:pt x="436183" y="6139855"/>
                    <a:pt x="441017" y="6143544"/>
                    <a:pt x="437327" y="6148124"/>
                  </a:cubicBezTo>
                  <a:cubicBezTo>
                    <a:pt x="432557" y="6153912"/>
                    <a:pt x="430522" y="6153530"/>
                    <a:pt x="425942" y="6146088"/>
                  </a:cubicBezTo>
                  <a:close/>
                  <a:moveTo>
                    <a:pt x="428295" y="6325587"/>
                  </a:moveTo>
                  <a:cubicBezTo>
                    <a:pt x="428263" y="6327343"/>
                    <a:pt x="426807" y="6328736"/>
                    <a:pt x="425051" y="6328704"/>
                  </a:cubicBezTo>
                  <a:cubicBezTo>
                    <a:pt x="425051" y="6328704"/>
                    <a:pt x="425051" y="6328704"/>
                    <a:pt x="425051" y="6328704"/>
                  </a:cubicBezTo>
                  <a:cubicBezTo>
                    <a:pt x="423207" y="6328704"/>
                    <a:pt x="422634" y="6327305"/>
                    <a:pt x="423652" y="6325587"/>
                  </a:cubicBezTo>
                  <a:cubicBezTo>
                    <a:pt x="424670" y="6323870"/>
                    <a:pt x="426196" y="6322407"/>
                    <a:pt x="426960" y="6322407"/>
                  </a:cubicBezTo>
                  <a:cubicBezTo>
                    <a:pt x="427723" y="6322407"/>
                    <a:pt x="428295" y="6323743"/>
                    <a:pt x="428295" y="6325460"/>
                  </a:cubicBezTo>
                  <a:close/>
                  <a:moveTo>
                    <a:pt x="431412" y="4674091"/>
                  </a:moveTo>
                  <a:cubicBezTo>
                    <a:pt x="431412" y="4669575"/>
                    <a:pt x="432875" y="4668176"/>
                    <a:pt x="436183" y="4669512"/>
                  </a:cubicBezTo>
                  <a:cubicBezTo>
                    <a:pt x="439490" y="4670847"/>
                    <a:pt x="440508" y="4672883"/>
                    <a:pt x="439872" y="4674728"/>
                  </a:cubicBezTo>
                  <a:cubicBezTo>
                    <a:pt x="437773" y="4680897"/>
                    <a:pt x="431412" y="4680452"/>
                    <a:pt x="431412" y="4673964"/>
                  </a:cubicBezTo>
                  <a:close/>
                  <a:moveTo>
                    <a:pt x="431412" y="3847199"/>
                  </a:moveTo>
                  <a:cubicBezTo>
                    <a:pt x="431412" y="3845481"/>
                    <a:pt x="433638" y="3843255"/>
                    <a:pt x="436310" y="3842173"/>
                  </a:cubicBezTo>
                  <a:cubicBezTo>
                    <a:pt x="438981" y="3841092"/>
                    <a:pt x="440762" y="3841728"/>
                    <a:pt x="439999" y="3844018"/>
                  </a:cubicBezTo>
                  <a:cubicBezTo>
                    <a:pt x="438472" y="3848280"/>
                    <a:pt x="431412" y="3850888"/>
                    <a:pt x="431412" y="3846626"/>
                  </a:cubicBezTo>
                  <a:close/>
                  <a:moveTo>
                    <a:pt x="431412" y="74150"/>
                  </a:moveTo>
                  <a:cubicBezTo>
                    <a:pt x="433193" y="74150"/>
                    <a:pt x="433829" y="75549"/>
                    <a:pt x="432748" y="77267"/>
                  </a:cubicBezTo>
                  <a:cubicBezTo>
                    <a:pt x="431666" y="78984"/>
                    <a:pt x="430267" y="80447"/>
                    <a:pt x="429504" y="80447"/>
                  </a:cubicBezTo>
                  <a:cubicBezTo>
                    <a:pt x="428741" y="80447"/>
                    <a:pt x="428104" y="79048"/>
                    <a:pt x="428104" y="77267"/>
                  </a:cubicBezTo>
                  <a:cubicBezTo>
                    <a:pt x="427920" y="75486"/>
                    <a:pt x="429218" y="73889"/>
                    <a:pt x="431005" y="73711"/>
                  </a:cubicBezTo>
                  <a:cubicBezTo>
                    <a:pt x="431202" y="73692"/>
                    <a:pt x="431406" y="73686"/>
                    <a:pt x="431603" y="73705"/>
                  </a:cubicBezTo>
                  <a:close/>
                  <a:moveTo>
                    <a:pt x="418691" y="41138"/>
                  </a:moveTo>
                  <a:cubicBezTo>
                    <a:pt x="420408" y="42219"/>
                    <a:pt x="421807" y="43682"/>
                    <a:pt x="421807" y="44445"/>
                  </a:cubicBezTo>
                  <a:cubicBezTo>
                    <a:pt x="421807" y="45209"/>
                    <a:pt x="420408" y="45845"/>
                    <a:pt x="418691" y="45845"/>
                  </a:cubicBezTo>
                  <a:cubicBezTo>
                    <a:pt x="416903" y="45775"/>
                    <a:pt x="415504" y="44267"/>
                    <a:pt x="415574" y="42480"/>
                  </a:cubicBezTo>
                  <a:cubicBezTo>
                    <a:pt x="415574" y="42480"/>
                    <a:pt x="415574" y="42474"/>
                    <a:pt x="415574" y="42474"/>
                  </a:cubicBezTo>
                  <a:cubicBezTo>
                    <a:pt x="415892" y="40247"/>
                    <a:pt x="417291" y="39611"/>
                    <a:pt x="419009" y="40693"/>
                  </a:cubicBezTo>
                  <a:close/>
                  <a:moveTo>
                    <a:pt x="414302" y="79302"/>
                  </a:moveTo>
                  <a:cubicBezTo>
                    <a:pt x="415765" y="75295"/>
                    <a:pt x="417100" y="75613"/>
                    <a:pt x="422380" y="81020"/>
                  </a:cubicBezTo>
                  <a:cubicBezTo>
                    <a:pt x="427659" y="86426"/>
                    <a:pt x="427914" y="87953"/>
                    <a:pt x="424479" y="90115"/>
                  </a:cubicBezTo>
                  <a:cubicBezTo>
                    <a:pt x="414874" y="96158"/>
                    <a:pt x="410040" y="91006"/>
                    <a:pt x="414620" y="78920"/>
                  </a:cubicBezTo>
                  <a:close/>
                  <a:moveTo>
                    <a:pt x="421807" y="4615827"/>
                  </a:moveTo>
                  <a:cubicBezTo>
                    <a:pt x="421807" y="4618372"/>
                    <a:pt x="420408" y="4620534"/>
                    <a:pt x="418691" y="4620534"/>
                  </a:cubicBezTo>
                  <a:cubicBezTo>
                    <a:pt x="416973" y="4620534"/>
                    <a:pt x="415574" y="4618372"/>
                    <a:pt x="415574" y="4615827"/>
                  </a:cubicBezTo>
                  <a:cubicBezTo>
                    <a:pt x="415574" y="4613283"/>
                    <a:pt x="416973" y="4611057"/>
                    <a:pt x="418691" y="4611057"/>
                  </a:cubicBezTo>
                  <a:cubicBezTo>
                    <a:pt x="420408" y="4611057"/>
                    <a:pt x="422125" y="4612838"/>
                    <a:pt x="422125" y="4615446"/>
                  </a:cubicBezTo>
                  <a:close/>
                  <a:moveTo>
                    <a:pt x="413602" y="4659716"/>
                  </a:moveTo>
                  <a:cubicBezTo>
                    <a:pt x="414556" y="4662324"/>
                    <a:pt x="414174" y="4665123"/>
                    <a:pt x="412711" y="4666077"/>
                  </a:cubicBezTo>
                  <a:cubicBezTo>
                    <a:pt x="409404" y="4668176"/>
                    <a:pt x="402598" y="4660034"/>
                    <a:pt x="405269" y="4657236"/>
                  </a:cubicBezTo>
                  <a:cubicBezTo>
                    <a:pt x="407941" y="4654437"/>
                    <a:pt x="412012" y="4654437"/>
                    <a:pt x="413920" y="4659335"/>
                  </a:cubicBezTo>
                  <a:close/>
                  <a:moveTo>
                    <a:pt x="390958" y="6319863"/>
                  </a:moveTo>
                  <a:cubicBezTo>
                    <a:pt x="396110" y="6319863"/>
                    <a:pt x="400690" y="6321517"/>
                    <a:pt x="401707" y="6324061"/>
                  </a:cubicBezTo>
                  <a:cubicBezTo>
                    <a:pt x="403361" y="6328641"/>
                    <a:pt x="401707" y="6328895"/>
                    <a:pt x="388986" y="6326350"/>
                  </a:cubicBezTo>
                  <a:cubicBezTo>
                    <a:pt x="378809" y="6324442"/>
                    <a:pt x="380208" y="6320181"/>
                    <a:pt x="390958" y="6319863"/>
                  </a:cubicBezTo>
                  <a:close/>
                  <a:moveTo>
                    <a:pt x="384979" y="4862241"/>
                  </a:moveTo>
                  <a:cubicBezTo>
                    <a:pt x="384979" y="4860397"/>
                    <a:pt x="386378" y="4859761"/>
                    <a:pt x="388096" y="4860842"/>
                  </a:cubicBezTo>
                  <a:cubicBezTo>
                    <a:pt x="389813" y="4861923"/>
                    <a:pt x="391149" y="4863386"/>
                    <a:pt x="391149" y="4864149"/>
                  </a:cubicBezTo>
                  <a:cubicBezTo>
                    <a:pt x="391149" y="4864913"/>
                    <a:pt x="389749" y="4865549"/>
                    <a:pt x="388096" y="4865549"/>
                  </a:cubicBezTo>
                  <a:cubicBezTo>
                    <a:pt x="386302" y="4865517"/>
                    <a:pt x="384883" y="4864035"/>
                    <a:pt x="384915" y="4862241"/>
                  </a:cubicBezTo>
                  <a:cubicBezTo>
                    <a:pt x="384915" y="4862241"/>
                    <a:pt x="384915" y="4862241"/>
                    <a:pt x="384915" y="4862241"/>
                  </a:cubicBezTo>
                  <a:close/>
                  <a:moveTo>
                    <a:pt x="394265" y="6274320"/>
                  </a:moveTo>
                  <a:cubicBezTo>
                    <a:pt x="394265" y="6267959"/>
                    <a:pt x="396682" y="6267196"/>
                    <a:pt x="403234" y="6271458"/>
                  </a:cubicBezTo>
                  <a:cubicBezTo>
                    <a:pt x="405696" y="6273232"/>
                    <a:pt x="406682" y="6276425"/>
                    <a:pt x="405651" y="6279281"/>
                  </a:cubicBezTo>
                  <a:cubicBezTo>
                    <a:pt x="402280" y="6288377"/>
                    <a:pt x="394202" y="6284943"/>
                    <a:pt x="394202" y="6274575"/>
                  </a:cubicBezTo>
                  <a:close/>
                  <a:moveTo>
                    <a:pt x="402280" y="5831742"/>
                  </a:moveTo>
                  <a:cubicBezTo>
                    <a:pt x="407114" y="5832696"/>
                    <a:pt x="407178" y="5833205"/>
                    <a:pt x="402789" y="5836894"/>
                  </a:cubicBezTo>
                  <a:cubicBezTo>
                    <a:pt x="398400" y="5840583"/>
                    <a:pt x="397319" y="5839947"/>
                    <a:pt x="395792" y="5837466"/>
                  </a:cubicBezTo>
                  <a:cubicBezTo>
                    <a:pt x="392866" y="5833014"/>
                    <a:pt x="395601" y="5830660"/>
                    <a:pt x="402216" y="5831996"/>
                  </a:cubicBezTo>
                  <a:close/>
                  <a:moveTo>
                    <a:pt x="406669" y="334621"/>
                  </a:moveTo>
                  <a:cubicBezTo>
                    <a:pt x="408393" y="334621"/>
                    <a:pt x="409786" y="336014"/>
                    <a:pt x="409786" y="337738"/>
                  </a:cubicBezTo>
                  <a:cubicBezTo>
                    <a:pt x="409786" y="339462"/>
                    <a:pt x="408393" y="340855"/>
                    <a:pt x="406669" y="340855"/>
                  </a:cubicBezTo>
                  <a:cubicBezTo>
                    <a:pt x="404945" y="340855"/>
                    <a:pt x="403552" y="339462"/>
                    <a:pt x="403552" y="337738"/>
                  </a:cubicBezTo>
                  <a:cubicBezTo>
                    <a:pt x="403686" y="336141"/>
                    <a:pt x="405002" y="334901"/>
                    <a:pt x="406605" y="334876"/>
                  </a:cubicBezTo>
                  <a:close/>
                  <a:moveTo>
                    <a:pt x="398909" y="114350"/>
                  </a:moveTo>
                  <a:cubicBezTo>
                    <a:pt x="399990" y="112632"/>
                    <a:pt x="401453" y="111169"/>
                    <a:pt x="402216" y="111169"/>
                  </a:cubicBezTo>
                  <a:cubicBezTo>
                    <a:pt x="402980" y="111169"/>
                    <a:pt x="403552" y="112632"/>
                    <a:pt x="403552" y="114350"/>
                  </a:cubicBezTo>
                  <a:cubicBezTo>
                    <a:pt x="403520" y="116105"/>
                    <a:pt x="402064" y="117498"/>
                    <a:pt x="400308" y="117466"/>
                  </a:cubicBezTo>
                  <a:cubicBezTo>
                    <a:pt x="400308" y="117466"/>
                    <a:pt x="400308" y="117466"/>
                    <a:pt x="400308" y="117466"/>
                  </a:cubicBezTo>
                  <a:cubicBezTo>
                    <a:pt x="398400" y="117721"/>
                    <a:pt x="397827" y="116321"/>
                    <a:pt x="398845" y="114604"/>
                  </a:cubicBezTo>
                  <a:close/>
                  <a:moveTo>
                    <a:pt x="395983" y="5579539"/>
                  </a:moveTo>
                  <a:cubicBezTo>
                    <a:pt x="395283" y="5579539"/>
                    <a:pt x="393820" y="5578076"/>
                    <a:pt x="392739" y="5576359"/>
                  </a:cubicBezTo>
                  <a:cubicBezTo>
                    <a:pt x="391658" y="5574641"/>
                    <a:pt x="392294" y="5573242"/>
                    <a:pt x="394075" y="5573242"/>
                  </a:cubicBezTo>
                  <a:cubicBezTo>
                    <a:pt x="395830" y="5573172"/>
                    <a:pt x="397312" y="5574540"/>
                    <a:pt x="397382" y="5576295"/>
                  </a:cubicBezTo>
                  <a:cubicBezTo>
                    <a:pt x="397382" y="5576314"/>
                    <a:pt x="397382" y="5576340"/>
                    <a:pt x="397382" y="5576359"/>
                  </a:cubicBezTo>
                  <a:cubicBezTo>
                    <a:pt x="397319" y="5578331"/>
                    <a:pt x="396682" y="5579793"/>
                    <a:pt x="395919" y="5579793"/>
                  </a:cubicBezTo>
                  <a:close/>
                  <a:moveTo>
                    <a:pt x="394265" y="186480"/>
                  </a:moveTo>
                  <a:cubicBezTo>
                    <a:pt x="394514" y="189171"/>
                    <a:pt x="395156" y="191804"/>
                    <a:pt x="396174" y="194304"/>
                  </a:cubicBezTo>
                  <a:cubicBezTo>
                    <a:pt x="397382" y="197611"/>
                    <a:pt x="396174" y="199329"/>
                    <a:pt x="393057" y="199329"/>
                  </a:cubicBezTo>
                  <a:cubicBezTo>
                    <a:pt x="389940" y="199329"/>
                    <a:pt x="388096" y="196530"/>
                    <a:pt x="388096" y="191442"/>
                  </a:cubicBezTo>
                  <a:cubicBezTo>
                    <a:pt x="388096" y="186353"/>
                    <a:pt x="389495" y="183554"/>
                    <a:pt x="391149" y="183554"/>
                  </a:cubicBezTo>
                  <a:cubicBezTo>
                    <a:pt x="392834" y="183554"/>
                    <a:pt x="394202" y="184915"/>
                    <a:pt x="394202" y="186607"/>
                  </a:cubicBezTo>
                  <a:cubicBezTo>
                    <a:pt x="394202" y="186645"/>
                    <a:pt x="394202" y="186690"/>
                    <a:pt x="394202" y="186735"/>
                  </a:cubicBezTo>
                  <a:close/>
                  <a:moveTo>
                    <a:pt x="386505" y="49407"/>
                  </a:moveTo>
                  <a:cubicBezTo>
                    <a:pt x="394202" y="55131"/>
                    <a:pt x="391339" y="60156"/>
                    <a:pt x="382625" y="56213"/>
                  </a:cubicBezTo>
                  <a:cubicBezTo>
                    <a:pt x="378809" y="54495"/>
                    <a:pt x="375692" y="52078"/>
                    <a:pt x="375692" y="50870"/>
                  </a:cubicBezTo>
                  <a:cubicBezTo>
                    <a:pt x="375629" y="46481"/>
                    <a:pt x="381099" y="45781"/>
                    <a:pt x="386442" y="49661"/>
                  </a:cubicBezTo>
                  <a:close/>
                  <a:moveTo>
                    <a:pt x="375947" y="4027143"/>
                  </a:moveTo>
                  <a:cubicBezTo>
                    <a:pt x="373402" y="4024026"/>
                    <a:pt x="373339" y="4021991"/>
                    <a:pt x="375565" y="4020782"/>
                  </a:cubicBezTo>
                  <a:cubicBezTo>
                    <a:pt x="377791" y="4019574"/>
                    <a:pt x="379699" y="4020782"/>
                    <a:pt x="380717" y="4023772"/>
                  </a:cubicBezTo>
                  <a:cubicBezTo>
                    <a:pt x="383261" y="4031087"/>
                    <a:pt x="380399" y="4032931"/>
                    <a:pt x="375883" y="4027398"/>
                  </a:cubicBezTo>
                  <a:close/>
                  <a:moveTo>
                    <a:pt x="379699" y="6312929"/>
                  </a:moveTo>
                  <a:cubicBezTo>
                    <a:pt x="377473" y="6315156"/>
                    <a:pt x="375756" y="6315219"/>
                    <a:pt x="374420" y="6312929"/>
                  </a:cubicBezTo>
                  <a:cubicBezTo>
                    <a:pt x="372194" y="6309367"/>
                    <a:pt x="378173" y="6304470"/>
                    <a:pt x="381099" y="6307459"/>
                  </a:cubicBezTo>
                  <a:cubicBezTo>
                    <a:pt x="382116" y="6308922"/>
                    <a:pt x="381480" y="6311339"/>
                    <a:pt x="379636" y="6313184"/>
                  </a:cubicBezTo>
                  <a:close/>
                  <a:moveTo>
                    <a:pt x="372575" y="435629"/>
                  </a:moveTo>
                  <a:cubicBezTo>
                    <a:pt x="374344" y="436297"/>
                    <a:pt x="375565" y="437938"/>
                    <a:pt x="375692" y="439827"/>
                  </a:cubicBezTo>
                  <a:cubicBezTo>
                    <a:pt x="375571" y="441704"/>
                    <a:pt x="374350" y="443332"/>
                    <a:pt x="372575" y="443962"/>
                  </a:cubicBezTo>
                  <a:cubicBezTo>
                    <a:pt x="370858" y="444598"/>
                    <a:pt x="369459" y="442690"/>
                    <a:pt x="369459" y="439827"/>
                  </a:cubicBezTo>
                  <a:cubicBezTo>
                    <a:pt x="369459" y="436965"/>
                    <a:pt x="370794" y="435502"/>
                    <a:pt x="372512" y="436075"/>
                  </a:cubicBezTo>
                  <a:close/>
                  <a:moveTo>
                    <a:pt x="367169" y="5220668"/>
                  </a:moveTo>
                  <a:cubicBezTo>
                    <a:pt x="370158" y="5220668"/>
                    <a:pt x="372575" y="5222067"/>
                    <a:pt x="372575" y="5223785"/>
                  </a:cubicBezTo>
                  <a:cubicBezTo>
                    <a:pt x="372575" y="5227601"/>
                    <a:pt x="372575" y="5227601"/>
                    <a:pt x="366215" y="5223785"/>
                  </a:cubicBezTo>
                  <a:cubicBezTo>
                    <a:pt x="362335" y="5221622"/>
                    <a:pt x="362462" y="5221176"/>
                    <a:pt x="367105" y="5221113"/>
                  </a:cubicBezTo>
                  <a:close/>
                  <a:moveTo>
                    <a:pt x="366024" y="6340726"/>
                  </a:moveTo>
                  <a:cubicBezTo>
                    <a:pt x="368104" y="6340949"/>
                    <a:pt x="369955" y="6342125"/>
                    <a:pt x="371049" y="6343906"/>
                  </a:cubicBezTo>
                  <a:cubicBezTo>
                    <a:pt x="372067" y="6345560"/>
                    <a:pt x="371558" y="6347023"/>
                    <a:pt x="369840" y="6347023"/>
                  </a:cubicBezTo>
                  <a:cubicBezTo>
                    <a:pt x="367786" y="6346775"/>
                    <a:pt x="365947" y="6345636"/>
                    <a:pt x="364815" y="6343906"/>
                  </a:cubicBezTo>
                  <a:cubicBezTo>
                    <a:pt x="363734" y="6342571"/>
                    <a:pt x="364243" y="6341171"/>
                    <a:pt x="365960" y="6341171"/>
                  </a:cubicBezTo>
                  <a:close/>
                  <a:moveTo>
                    <a:pt x="349422" y="6312548"/>
                  </a:moveTo>
                  <a:cubicBezTo>
                    <a:pt x="348341" y="6310767"/>
                    <a:pt x="348914" y="6309240"/>
                    <a:pt x="350695" y="6309240"/>
                  </a:cubicBezTo>
                  <a:cubicBezTo>
                    <a:pt x="352476" y="6309240"/>
                    <a:pt x="354002" y="6305678"/>
                    <a:pt x="354002" y="6301417"/>
                  </a:cubicBezTo>
                  <a:cubicBezTo>
                    <a:pt x="354002" y="6293466"/>
                    <a:pt x="358073" y="6291685"/>
                    <a:pt x="367678" y="6295438"/>
                  </a:cubicBezTo>
                  <a:cubicBezTo>
                    <a:pt x="370413" y="6296455"/>
                    <a:pt x="371558" y="6298936"/>
                    <a:pt x="370286" y="6300908"/>
                  </a:cubicBezTo>
                  <a:cubicBezTo>
                    <a:pt x="368918" y="6303484"/>
                    <a:pt x="368136" y="6306327"/>
                    <a:pt x="367996" y="6309240"/>
                  </a:cubicBezTo>
                  <a:cubicBezTo>
                    <a:pt x="367868" y="6315219"/>
                    <a:pt x="352412" y="6318018"/>
                    <a:pt x="349359" y="6312993"/>
                  </a:cubicBezTo>
                  <a:close/>
                  <a:moveTo>
                    <a:pt x="360172" y="6166251"/>
                  </a:moveTo>
                  <a:cubicBezTo>
                    <a:pt x="360172" y="6168860"/>
                    <a:pt x="359854" y="6170768"/>
                    <a:pt x="359409" y="6170450"/>
                  </a:cubicBezTo>
                  <a:cubicBezTo>
                    <a:pt x="356349" y="6169686"/>
                    <a:pt x="353245" y="6169095"/>
                    <a:pt x="350122" y="6168669"/>
                  </a:cubicBezTo>
                  <a:cubicBezTo>
                    <a:pt x="338609" y="6166951"/>
                    <a:pt x="339245" y="6161545"/>
                    <a:pt x="350885" y="6161545"/>
                  </a:cubicBezTo>
                  <a:cubicBezTo>
                    <a:pt x="356992" y="6161926"/>
                    <a:pt x="360108" y="6163389"/>
                    <a:pt x="360108" y="6166569"/>
                  </a:cubicBezTo>
                  <a:close/>
                  <a:moveTo>
                    <a:pt x="347451" y="4006280"/>
                  </a:moveTo>
                  <a:cubicBezTo>
                    <a:pt x="349244" y="4006242"/>
                    <a:pt x="350720" y="4007667"/>
                    <a:pt x="350758" y="4009460"/>
                  </a:cubicBezTo>
                  <a:cubicBezTo>
                    <a:pt x="350758" y="4009460"/>
                    <a:pt x="350758" y="4009460"/>
                    <a:pt x="350758" y="4009460"/>
                  </a:cubicBezTo>
                  <a:cubicBezTo>
                    <a:pt x="350758" y="4011178"/>
                    <a:pt x="350122" y="4012577"/>
                    <a:pt x="349422" y="4012577"/>
                  </a:cubicBezTo>
                  <a:cubicBezTo>
                    <a:pt x="348723" y="4012577"/>
                    <a:pt x="347196" y="4011178"/>
                    <a:pt x="346115" y="4009460"/>
                  </a:cubicBezTo>
                  <a:cubicBezTo>
                    <a:pt x="345033" y="4007743"/>
                    <a:pt x="345733" y="4006598"/>
                    <a:pt x="347514" y="4006598"/>
                  </a:cubicBezTo>
                  <a:close/>
                  <a:moveTo>
                    <a:pt x="353811" y="26063"/>
                  </a:moveTo>
                  <a:cubicBezTo>
                    <a:pt x="356356" y="27653"/>
                    <a:pt x="357755" y="29498"/>
                    <a:pt x="356928" y="30134"/>
                  </a:cubicBezTo>
                  <a:cubicBezTo>
                    <a:pt x="354320" y="32233"/>
                    <a:pt x="344588" y="28925"/>
                    <a:pt x="344588" y="25936"/>
                  </a:cubicBezTo>
                  <a:cubicBezTo>
                    <a:pt x="344588" y="22946"/>
                    <a:pt x="347959" y="22628"/>
                    <a:pt x="353811" y="26381"/>
                  </a:cubicBezTo>
                  <a:close/>
                  <a:moveTo>
                    <a:pt x="341662" y="59139"/>
                  </a:moveTo>
                  <a:cubicBezTo>
                    <a:pt x="345352" y="56785"/>
                    <a:pt x="352857" y="62383"/>
                    <a:pt x="357310" y="70779"/>
                  </a:cubicBezTo>
                  <a:cubicBezTo>
                    <a:pt x="360872" y="77139"/>
                    <a:pt x="358709" y="77585"/>
                    <a:pt x="346942" y="71288"/>
                  </a:cubicBezTo>
                  <a:cubicBezTo>
                    <a:pt x="337973" y="66835"/>
                    <a:pt x="336256" y="62828"/>
                    <a:pt x="341662" y="59457"/>
                  </a:cubicBezTo>
                  <a:close/>
                  <a:moveTo>
                    <a:pt x="337655" y="137375"/>
                  </a:moveTo>
                  <a:cubicBezTo>
                    <a:pt x="340168" y="136485"/>
                    <a:pt x="342903" y="136485"/>
                    <a:pt x="345415" y="137375"/>
                  </a:cubicBezTo>
                  <a:cubicBezTo>
                    <a:pt x="347514" y="138266"/>
                    <a:pt x="345797" y="138966"/>
                    <a:pt x="341471" y="138966"/>
                  </a:cubicBezTo>
                  <a:cubicBezTo>
                    <a:pt x="337146" y="138966"/>
                    <a:pt x="335492" y="138330"/>
                    <a:pt x="337655" y="137693"/>
                  </a:cubicBezTo>
                  <a:close/>
                  <a:moveTo>
                    <a:pt x="337655" y="6131013"/>
                  </a:moveTo>
                  <a:cubicBezTo>
                    <a:pt x="340199" y="6133621"/>
                    <a:pt x="341344" y="6137374"/>
                    <a:pt x="340199" y="6139155"/>
                  </a:cubicBezTo>
                  <a:cubicBezTo>
                    <a:pt x="337655" y="6143417"/>
                    <a:pt x="335429" y="6143417"/>
                    <a:pt x="328368" y="6139155"/>
                  </a:cubicBezTo>
                  <a:cubicBezTo>
                    <a:pt x="325900" y="6137444"/>
                    <a:pt x="322784" y="6136954"/>
                    <a:pt x="319909" y="6137819"/>
                  </a:cubicBezTo>
                  <a:cubicBezTo>
                    <a:pt x="318191" y="6138900"/>
                    <a:pt x="317619" y="6137819"/>
                    <a:pt x="318637" y="6135020"/>
                  </a:cubicBezTo>
                  <a:cubicBezTo>
                    <a:pt x="321613" y="6129010"/>
                    <a:pt x="328903" y="6126548"/>
                    <a:pt x="334914" y="6129525"/>
                  </a:cubicBezTo>
                  <a:cubicBezTo>
                    <a:pt x="335887" y="6130008"/>
                    <a:pt x="336784" y="6130613"/>
                    <a:pt x="337591" y="6131331"/>
                  </a:cubicBezTo>
                  <a:close/>
                  <a:moveTo>
                    <a:pt x="319909" y="6225979"/>
                  </a:moveTo>
                  <a:cubicBezTo>
                    <a:pt x="321626" y="6224897"/>
                    <a:pt x="323916" y="6226360"/>
                    <a:pt x="324934" y="6229159"/>
                  </a:cubicBezTo>
                  <a:cubicBezTo>
                    <a:pt x="327223" y="6235138"/>
                    <a:pt x="322326" y="6248241"/>
                    <a:pt x="319082" y="6244615"/>
                  </a:cubicBezTo>
                  <a:cubicBezTo>
                    <a:pt x="315838" y="6240990"/>
                    <a:pt x="316219" y="6228586"/>
                    <a:pt x="319845" y="6226297"/>
                  </a:cubicBezTo>
                  <a:close/>
                  <a:moveTo>
                    <a:pt x="317301" y="6214847"/>
                  </a:moveTo>
                  <a:cubicBezTo>
                    <a:pt x="317568" y="6211336"/>
                    <a:pt x="319483" y="6208150"/>
                    <a:pt x="322453" y="6206260"/>
                  </a:cubicBezTo>
                  <a:cubicBezTo>
                    <a:pt x="325315" y="6205306"/>
                    <a:pt x="326269" y="6207151"/>
                    <a:pt x="325570" y="6212049"/>
                  </a:cubicBezTo>
                  <a:cubicBezTo>
                    <a:pt x="325309" y="6215566"/>
                    <a:pt x="323401" y="6218753"/>
                    <a:pt x="320418" y="6220635"/>
                  </a:cubicBezTo>
                  <a:cubicBezTo>
                    <a:pt x="317555" y="6221844"/>
                    <a:pt x="316538" y="6220000"/>
                    <a:pt x="317237" y="6215165"/>
                  </a:cubicBezTo>
                  <a:close/>
                  <a:moveTo>
                    <a:pt x="322962" y="6257464"/>
                  </a:moveTo>
                  <a:cubicBezTo>
                    <a:pt x="324679" y="6258545"/>
                    <a:pt x="326079" y="6260072"/>
                    <a:pt x="326079" y="6260835"/>
                  </a:cubicBezTo>
                  <a:cubicBezTo>
                    <a:pt x="326079" y="6261598"/>
                    <a:pt x="324679" y="6262235"/>
                    <a:pt x="322962" y="6262235"/>
                  </a:cubicBezTo>
                  <a:cubicBezTo>
                    <a:pt x="321194" y="6262133"/>
                    <a:pt x="319839" y="6260632"/>
                    <a:pt x="319909" y="6258863"/>
                  </a:cubicBezTo>
                  <a:cubicBezTo>
                    <a:pt x="319845" y="6257337"/>
                    <a:pt x="320990" y="6256701"/>
                    <a:pt x="322898" y="6257782"/>
                  </a:cubicBezTo>
                  <a:close/>
                  <a:moveTo>
                    <a:pt x="328623" y="6165361"/>
                  </a:moveTo>
                  <a:cubicBezTo>
                    <a:pt x="330658" y="6164725"/>
                    <a:pt x="332312" y="6166379"/>
                    <a:pt x="332312" y="6169114"/>
                  </a:cubicBezTo>
                  <a:cubicBezTo>
                    <a:pt x="332312" y="6171855"/>
                    <a:pt x="330092" y="6174075"/>
                    <a:pt x="327351" y="6174075"/>
                  </a:cubicBezTo>
                  <a:cubicBezTo>
                    <a:pt x="321817" y="6174648"/>
                    <a:pt x="322771" y="6167651"/>
                    <a:pt x="328559" y="6165679"/>
                  </a:cubicBezTo>
                  <a:close/>
                  <a:moveTo>
                    <a:pt x="318382" y="5934912"/>
                  </a:moveTo>
                  <a:cubicBezTo>
                    <a:pt x="320163" y="5931986"/>
                    <a:pt x="326079" y="5933449"/>
                    <a:pt x="326079" y="5936757"/>
                  </a:cubicBezTo>
                  <a:cubicBezTo>
                    <a:pt x="326079" y="5937520"/>
                    <a:pt x="323916" y="5938156"/>
                    <a:pt x="321244" y="5938156"/>
                  </a:cubicBezTo>
                  <a:cubicBezTo>
                    <a:pt x="318573" y="5938156"/>
                    <a:pt x="317237" y="5937011"/>
                    <a:pt x="318319" y="5935230"/>
                  </a:cubicBezTo>
                  <a:close/>
                  <a:moveTo>
                    <a:pt x="316156" y="6101754"/>
                  </a:moveTo>
                  <a:cubicBezTo>
                    <a:pt x="320990" y="6101754"/>
                    <a:pt x="326079" y="6109323"/>
                    <a:pt x="326079" y="6116511"/>
                  </a:cubicBezTo>
                  <a:cubicBezTo>
                    <a:pt x="326079" y="6121663"/>
                    <a:pt x="324298" y="6123762"/>
                    <a:pt x="319718" y="6123762"/>
                  </a:cubicBezTo>
                  <a:cubicBezTo>
                    <a:pt x="312848" y="6123762"/>
                    <a:pt x="311322" y="6118928"/>
                    <a:pt x="317364" y="6116384"/>
                  </a:cubicBezTo>
                  <a:cubicBezTo>
                    <a:pt x="320481" y="6115111"/>
                    <a:pt x="320481" y="6114730"/>
                    <a:pt x="317364" y="6114539"/>
                  </a:cubicBezTo>
                  <a:cubicBezTo>
                    <a:pt x="313357" y="6114602"/>
                    <a:pt x="311958" y="6102072"/>
                    <a:pt x="316092" y="6102072"/>
                  </a:cubicBezTo>
                  <a:close/>
                  <a:moveTo>
                    <a:pt x="293321" y="303708"/>
                  </a:moveTo>
                  <a:cubicBezTo>
                    <a:pt x="295929" y="303708"/>
                    <a:pt x="298091" y="305107"/>
                    <a:pt x="298091" y="306825"/>
                  </a:cubicBezTo>
                  <a:cubicBezTo>
                    <a:pt x="298200" y="308472"/>
                    <a:pt x="296946" y="309897"/>
                    <a:pt x="295299" y="309999"/>
                  </a:cubicBezTo>
                  <a:cubicBezTo>
                    <a:pt x="295280" y="310005"/>
                    <a:pt x="295255" y="310005"/>
                    <a:pt x="295229" y="310005"/>
                  </a:cubicBezTo>
                  <a:cubicBezTo>
                    <a:pt x="293200" y="309783"/>
                    <a:pt x="291400" y="308599"/>
                    <a:pt x="290395" y="306825"/>
                  </a:cubicBezTo>
                  <a:cubicBezTo>
                    <a:pt x="289186" y="304789"/>
                    <a:pt x="290649" y="303708"/>
                    <a:pt x="293321" y="303708"/>
                  </a:cubicBezTo>
                  <a:close/>
                  <a:moveTo>
                    <a:pt x="291921" y="534920"/>
                  </a:moveTo>
                  <a:cubicBezTo>
                    <a:pt x="293639" y="536001"/>
                    <a:pt x="295038" y="537528"/>
                    <a:pt x="295038" y="538291"/>
                  </a:cubicBezTo>
                  <a:cubicBezTo>
                    <a:pt x="295038" y="539055"/>
                    <a:pt x="293639" y="539691"/>
                    <a:pt x="291921" y="539691"/>
                  </a:cubicBezTo>
                  <a:cubicBezTo>
                    <a:pt x="290134" y="539621"/>
                    <a:pt x="288735" y="538113"/>
                    <a:pt x="288805" y="536326"/>
                  </a:cubicBezTo>
                  <a:cubicBezTo>
                    <a:pt x="288805" y="536326"/>
                    <a:pt x="288805" y="536319"/>
                    <a:pt x="288805" y="536319"/>
                  </a:cubicBezTo>
                  <a:cubicBezTo>
                    <a:pt x="288805" y="534220"/>
                    <a:pt x="290204" y="533584"/>
                    <a:pt x="291921" y="534602"/>
                  </a:cubicBezTo>
                  <a:close/>
                  <a:moveTo>
                    <a:pt x="290586" y="5551298"/>
                  </a:moveTo>
                  <a:cubicBezTo>
                    <a:pt x="293124" y="5551399"/>
                    <a:pt x="295108" y="5553530"/>
                    <a:pt x="295038" y="5556068"/>
                  </a:cubicBezTo>
                  <a:cubicBezTo>
                    <a:pt x="295038" y="5560775"/>
                    <a:pt x="288678" y="5562429"/>
                    <a:pt x="284798" y="5558740"/>
                  </a:cubicBezTo>
                  <a:cubicBezTo>
                    <a:pt x="280917" y="5555051"/>
                    <a:pt x="285370" y="5551298"/>
                    <a:pt x="290586" y="5551298"/>
                  </a:cubicBezTo>
                  <a:close/>
                  <a:moveTo>
                    <a:pt x="288805" y="6246397"/>
                  </a:moveTo>
                  <a:cubicBezTo>
                    <a:pt x="288805" y="6242644"/>
                    <a:pt x="297265" y="6242707"/>
                    <a:pt x="299554" y="6246397"/>
                  </a:cubicBezTo>
                  <a:cubicBezTo>
                    <a:pt x="300559" y="6247707"/>
                    <a:pt x="300318" y="6249583"/>
                    <a:pt x="299014" y="6250588"/>
                  </a:cubicBezTo>
                  <a:cubicBezTo>
                    <a:pt x="298982" y="6250614"/>
                    <a:pt x="298950" y="6250639"/>
                    <a:pt x="298918" y="6250658"/>
                  </a:cubicBezTo>
                  <a:cubicBezTo>
                    <a:pt x="295547" y="6252821"/>
                    <a:pt x="288805" y="6249959"/>
                    <a:pt x="288805" y="6246524"/>
                  </a:cubicBezTo>
                  <a:close/>
                  <a:moveTo>
                    <a:pt x="295929" y="6357582"/>
                  </a:moveTo>
                  <a:cubicBezTo>
                    <a:pt x="293448" y="6362161"/>
                    <a:pt x="289568" y="6359808"/>
                    <a:pt x="288042" y="6352875"/>
                  </a:cubicBezTo>
                  <a:cubicBezTo>
                    <a:pt x="287106" y="6348543"/>
                    <a:pt x="285828" y="6344288"/>
                    <a:pt x="284225" y="6340154"/>
                  </a:cubicBezTo>
                  <a:cubicBezTo>
                    <a:pt x="282635" y="6336210"/>
                    <a:pt x="283398" y="6334620"/>
                    <a:pt x="286833" y="6334620"/>
                  </a:cubicBezTo>
                  <a:cubicBezTo>
                    <a:pt x="291604" y="6334874"/>
                    <a:pt x="298664" y="6352748"/>
                    <a:pt x="295929" y="6357709"/>
                  </a:cubicBezTo>
                  <a:close/>
                  <a:moveTo>
                    <a:pt x="291921" y="6215229"/>
                  </a:moveTo>
                  <a:cubicBezTo>
                    <a:pt x="290191" y="6215197"/>
                    <a:pt x="288805" y="6213779"/>
                    <a:pt x="288805" y="6212049"/>
                  </a:cubicBezTo>
                  <a:cubicBezTo>
                    <a:pt x="288805" y="6210293"/>
                    <a:pt x="290230" y="6208868"/>
                    <a:pt x="291985" y="6208868"/>
                  </a:cubicBezTo>
                  <a:cubicBezTo>
                    <a:pt x="293741" y="6208868"/>
                    <a:pt x="295166" y="6210293"/>
                    <a:pt x="295166" y="6212049"/>
                  </a:cubicBezTo>
                  <a:cubicBezTo>
                    <a:pt x="295235" y="6213804"/>
                    <a:pt x="293868" y="6215286"/>
                    <a:pt x="292112" y="6215356"/>
                  </a:cubicBezTo>
                  <a:cubicBezTo>
                    <a:pt x="292049" y="6215356"/>
                    <a:pt x="291985" y="6215356"/>
                    <a:pt x="291921" y="6215356"/>
                  </a:cubicBezTo>
                  <a:close/>
                  <a:moveTo>
                    <a:pt x="282380" y="6145261"/>
                  </a:moveTo>
                  <a:cubicBezTo>
                    <a:pt x="275384" y="6146024"/>
                    <a:pt x="273030" y="6145261"/>
                    <a:pt x="274048" y="6142144"/>
                  </a:cubicBezTo>
                  <a:cubicBezTo>
                    <a:pt x="275574" y="6137310"/>
                    <a:pt x="291921" y="6136420"/>
                    <a:pt x="291985" y="6141127"/>
                  </a:cubicBezTo>
                  <a:cubicBezTo>
                    <a:pt x="292049" y="6142844"/>
                    <a:pt x="287723" y="6145007"/>
                    <a:pt x="282380" y="6145515"/>
                  </a:cubicBezTo>
                  <a:close/>
                  <a:moveTo>
                    <a:pt x="247715" y="6320944"/>
                  </a:moveTo>
                  <a:cubicBezTo>
                    <a:pt x="243898" y="6321580"/>
                    <a:pt x="236965" y="6323043"/>
                    <a:pt x="232258" y="6324188"/>
                  </a:cubicBezTo>
                  <a:cubicBezTo>
                    <a:pt x="225897" y="6325778"/>
                    <a:pt x="223735" y="6325079"/>
                    <a:pt x="223735" y="6321135"/>
                  </a:cubicBezTo>
                  <a:cubicBezTo>
                    <a:pt x="223735" y="6317191"/>
                    <a:pt x="226406" y="6316110"/>
                    <a:pt x="231240" y="6316110"/>
                  </a:cubicBezTo>
                  <a:cubicBezTo>
                    <a:pt x="236074" y="6316110"/>
                    <a:pt x="239255" y="6314392"/>
                    <a:pt x="239891" y="6312357"/>
                  </a:cubicBezTo>
                  <a:cubicBezTo>
                    <a:pt x="240527" y="6310322"/>
                    <a:pt x="243198" y="6310067"/>
                    <a:pt x="248287" y="6313693"/>
                  </a:cubicBezTo>
                  <a:cubicBezTo>
                    <a:pt x="251486" y="6316326"/>
                    <a:pt x="255621" y="6317541"/>
                    <a:pt x="259736" y="6317064"/>
                  </a:cubicBezTo>
                  <a:cubicBezTo>
                    <a:pt x="262281" y="6316110"/>
                    <a:pt x="263998" y="6317446"/>
                    <a:pt x="263998" y="6320435"/>
                  </a:cubicBezTo>
                  <a:cubicBezTo>
                    <a:pt x="263998" y="6325906"/>
                    <a:pt x="259291" y="6327305"/>
                    <a:pt x="256429" y="6322662"/>
                  </a:cubicBezTo>
                  <a:cubicBezTo>
                    <a:pt x="255475" y="6320944"/>
                    <a:pt x="251595" y="6320244"/>
                    <a:pt x="247715" y="6320944"/>
                  </a:cubicBezTo>
                  <a:close/>
                  <a:moveTo>
                    <a:pt x="251595" y="6365024"/>
                  </a:moveTo>
                  <a:cubicBezTo>
                    <a:pt x="251595" y="6367505"/>
                    <a:pt x="248796" y="6369540"/>
                    <a:pt x="245234" y="6369540"/>
                  </a:cubicBezTo>
                  <a:cubicBezTo>
                    <a:pt x="238492" y="6369540"/>
                    <a:pt x="237601" y="6367250"/>
                    <a:pt x="241863" y="6360508"/>
                  </a:cubicBezTo>
                  <a:cubicBezTo>
                    <a:pt x="245170" y="6355355"/>
                    <a:pt x="251595" y="6358409"/>
                    <a:pt x="251595" y="6364960"/>
                  </a:cubicBezTo>
                  <a:close/>
                  <a:moveTo>
                    <a:pt x="176284" y="6157919"/>
                  </a:moveTo>
                  <a:cubicBezTo>
                    <a:pt x="169923" y="6153021"/>
                    <a:pt x="168206" y="6149141"/>
                    <a:pt x="169605" y="6145197"/>
                  </a:cubicBezTo>
                  <a:cubicBezTo>
                    <a:pt x="172658" y="6137247"/>
                    <a:pt x="181309" y="6137946"/>
                    <a:pt x="178764" y="6145961"/>
                  </a:cubicBezTo>
                  <a:cubicBezTo>
                    <a:pt x="177301" y="6150668"/>
                    <a:pt x="178764" y="6153148"/>
                    <a:pt x="185125" y="6155883"/>
                  </a:cubicBezTo>
                  <a:cubicBezTo>
                    <a:pt x="189450" y="6157919"/>
                    <a:pt x="193012" y="6160781"/>
                    <a:pt x="193012" y="6162244"/>
                  </a:cubicBezTo>
                  <a:cubicBezTo>
                    <a:pt x="192694" y="6167142"/>
                    <a:pt x="185125" y="6165043"/>
                    <a:pt x="176284" y="6157855"/>
                  </a:cubicBezTo>
                  <a:close/>
                  <a:moveTo>
                    <a:pt x="177937" y="6352048"/>
                  </a:moveTo>
                  <a:cubicBezTo>
                    <a:pt x="180609" y="6349376"/>
                    <a:pt x="189959" y="6354465"/>
                    <a:pt x="188814" y="6357963"/>
                  </a:cubicBezTo>
                  <a:cubicBezTo>
                    <a:pt x="188401" y="6360883"/>
                    <a:pt x="185691" y="6362918"/>
                    <a:pt x="182772" y="6362499"/>
                  </a:cubicBezTo>
                  <a:cubicBezTo>
                    <a:pt x="180679" y="6362206"/>
                    <a:pt x="178955" y="6360699"/>
                    <a:pt x="178383" y="6358663"/>
                  </a:cubicBezTo>
                  <a:cubicBezTo>
                    <a:pt x="177365" y="6355801"/>
                    <a:pt x="177111" y="6352748"/>
                    <a:pt x="177937" y="6351984"/>
                  </a:cubicBezTo>
                  <a:close/>
                  <a:moveTo>
                    <a:pt x="145053" y="6202762"/>
                  </a:moveTo>
                  <a:cubicBezTo>
                    <a:pt x="139964" y="6202762"/>
                    <a:pt x="133095" y="6195129"/>
                    <a:pt x="135766" y="6192458"/>
                  </a:cubicBezTo>
                  <a:cubicBezTo>
                    <a:pt x="138437" y="6189786"/>
                    <a:pt x="149314" y="6196910"/>
                    <a:pt x="149314" y="6200408"/>
                  </a:cubicBezTo>
                  <a:cubicBezTo>
                    <a:pt x="149251" y="6201681"/>
                    <a:pt x="147406" y="6202698"/>
                    <a:pt x="145053" y="6202698"/>
                  </a:cubicBezTo>
                  <a:close/>
                  <a:moveTo>
                    <a:pt x="149314" y="6261217"/>
                  </a:moveTo>
                  <a:cubicBezTo>
                    <a:pt x="149314" y="6261980"/>
                    <a:pt x="147915" y="6262616"/>
                    <a:pt x="146198" y="6262616"/>
                  </a:cubicBezTo>
                  <a:cubicBezTo>
                    <a:pt x="144429" y="6262515"/>
                    <a:pt x="143074" y="6261013"/>
                    <a:pt x="143144" y="6259245"/>
                  </a:cubicBezTo>
                  <a:cubicBezTo>
                    <a:pt x="143144" y="6257401"/>
                    <a:pt x="144544" y="6256764"/>
                    <a:pt x="146198" y="6257846"/>
                  </a:cubicBezTo>
                  <a:cubicBezTo>
                    <a:pt x="147851" y="6258927"/>
                    <a:pt x="149251" y="6260390"/>
                    <a:pt x="149251" y="6261153"/>
                  </a:cubicBezTo>
                  <a:close/>
                  <a:moveTo>
                    <a:pt x="123871" y="6363434"/>
                  </a:moveTo>
                  <a:cubicBezTo>
                    <a:pt x="125525" y="6369794"/>
                    <a:pt x="123299" y="6371639"/>
                    <a:pt x="119991" y="6366232"/>
                  </a:cubicBezTo>
                  <a:cubicBezTo>
                    <a:pt x="117740" y="6362460"/>
                    <a:pt x="118980" y="6357582"/>
                    <a:pt x="122752" y="6355330"/>
                  </a:cubicBezTo>
                  <a:cubicBezTo>
                    <a:pt x="124011" y="6354580"/>
                    <a:pt x="125455" y="6354191"/>
                    <a:pt x="126925" y="6354210"/>
                  </a:cubicBezTo>
                  <a:cubicBezTo>
                    <a:pt x="131695" y="6354210"/>
                    <a:pt x="131759" y="6354719"/>
                    <a:pt x="127370" y="6355928"/>
                  </a:cubicBezTo>
                  <a:cubicBezTo>
                    <a:pt x="123808" y="6356755"/>
                    <a:pt x="122663" y="6359426"/>
                    <a:pt x="123808" y="6363370"/>
                  </a:cubicBezTo>
                  <a:close/>
                  <a:moveTo>
                    <a:pt x="122027" y="6347913"/>
                  </a:moveTo>
                  <a:cubicBezTo>
                    <a:pt x="123299" y="6343970"/>
                    <a:pt x="127815" y="6343079"/>
                    <a:pt x="127815" y="6346769"/>
                  </a:cubicBezTo>
                  <a:cubicBezTo>
                    <a:pt x="127815" y="6348041"/>
                    <a:pt x="126289" y="6349631"/>
                    <a:pt x="124317" y="6350267"/>
                  </a:cubicBezTo>
                  <a:cubicBezTo>
                    <a:pt x="122345" y="6350903"/>
                    <a:pt x="121200" y="6349822"/>
                    <a:pt x="121836" y="6347850"/>
                  </a:cubicBezTo>
                  <a:close/>
                  <a:moveTo>
                    <a:pt x="112104" y="2548086"/>
                  </a:moveTo>
                  <a:cubicBezTo>
                    <a:pt x="115157" y="2551775"/>
                    <a:pt x="113376" y="2552475"/>
                    <a:pt x="101164" y="2552284"/>
                  </a:cubicBezTo>
                  <a:cubicBezTo>
                    <a:pt x="88951" y="2552093"/>
                    <a:pt x="87297" y="2551585"/>
                    <a:pt x="92322" y="2547832"/>
                  </a:cubicBezTo>
                  <a:cubicBezTo>
                    <a:pt x="99510" y="2542680"/>
                    <a:pt x="107334" y="2542680"/>
                    <a:pt x="111913" y="2548023"/>
                  </a:cubicBezTo>
                  <a:close/>
                  <a:moveTo>
                    <a:pt x="101482" y="1936376"/>
                  </a:moveTo>
                  <a:cubicBezTo>
                    <a:pt x="102563" y="1934659"/>
                    <a:pt x="104026" y="1933260"/>
                    <a:pt x="104789" y="1933260"/>
                  </a:cubicBezTo>
                  <a:cubicBezTo>
                    <a:pt x="105553" y="1933260"/>
                    <a:pt x="106125" y="1934659"/>
                    <a:pt x="106125" y="1936376"/>
                  </a:cubicBezTo>
                  <a:cubicBezTo>
                    <a:pt x="106093" y="1938167"/>
                    <a:pt x="104611" y="1939592"/>
                    <a:pt x="102817" y="1939557"/>
                  </a:cubicBezTo>
                  <a:cubicBezTo>
                    <a:pt x="102817" y="1939557"/>
                    <a:pt x="102817" y="1939557"/>
                    <a:pt x="102817" y="1939557"/>
                  </a:cubicBezTo>
                  <a:cubicBezTo>
                    <a:pt x="100846" y="1939493"/>
                    <a:pt x="100210" y="1938412"/>
                    <a:pt x="101291" y="1936313"/>
                  </a:cubicBezTo>
                  <a:close/>
                  <a:moveTo>
                    <a:pt x="99446" y="2645787"/>
                  </a:moveTo>
                  <a:lnTo>
                    <a:pt x="101673" y="2636373"/>
                  </a:lnTo>
                  <a:cubicBezTo>
                    <a:pt x="104726" y="2623652"/>
                    <a:pt x="106316" y="2621234"/>
                    <a:pt x="110005" y="2624924"/>
                  </a:cubicBezTo>
                  <a:cubicBezTo>
                    <a:pt x="112104" y="2627086"/>
                    <a:pt x="110896" y="2631284"/>
                    <a:pt x="106252" y="2636945"/>
                  </a:cubicBezTo>
                  <a:close/>
                  <a:moveTo>
                    <a:pt x="103008" y="2920379"/>
                  </a:moveTo>
                  <a:cubicBezTo>
                    <a:pt x="103008" y="2921715"/>
                    <a:pt x="101482" y="2923305"/>
                    <a:pt x="99510" y="2923941"/>
                  </a:cubicBezTo>
                  <a:cubicBezTo>
                    <a:pt x="97538" y="2924577"/>
                    <a:pt x="96584" y="2923559"/>
                    <a:pt x="97220" y="2921587"/>
                  </a:cubicBezTo>
                  <a:cubicBezTo>
                    <a:pt x="98365" y="2917580"/>
                    <a:pt x="102817" y="2916626"/>
                    <a:pt x="102817" y="2920315"/>
                  </a:cubicBezTo>
                  <a:close/>
                  <a:moveTo>
                    <a:pt x="111086" y="6177065"/>
                  </a:moveTo>
                  <a:cubicBezTo>
                    <a:pt x="113058" y="6173821"/>
                    <a:pt x="118528" y="6176619"/>
                    <a:pt x="118528" y="6180881"/>
                  </a:cubicBezTo>
                  <a:cubicBezTo>
                    <a:pt x="118637" y="6182420"/>
                    <a:pt x="117473" y="6183762"/>
                    <a:pt x="115933" y="6183871"/>
                  </a:cubicBezTo>
                  <a:cubicBezTo>
                    <a:pt x="115927" y="6183871"/>
                    <a:pt x="115927" y="6183871"/>
                    <a:pt x="115921" y="6183871"/>
                  </a:cubicBezTo>
                  <a:cubicBezTo>
                    <a:pt x="113300" y="6184163"/>
                    <a:pt x="110940" y="6182281"/>
                    <a:pt x="110648" y="6179666"/>
                  </a:cubicBezTo>
                  <a:cubicBezTo>
                    <a:pt x="110546" y="6178776"/>
                    <a:pt x="110698" y="6177873"/>
                    <a:pt x="111086" y="6177065"/>
                  </a:cubicBezTo>
                  <a:close/>
                  <a:moveTo>
                    <a:pt x="94548" y="6235456"/>
                  </a:moveTo>
                  <a:cubicBezTo>
                    <a:pt x="95821" y="6234184"/>
                    <a:pt x="100909" y="6236856"/>
                    <a:pt x="105553" y="6241817"/>
                  </a:cubicBezTo>
                  <a:cubicBezTo>
                    <a:pt x="114648" y="6250722"/>
                    <a:pt x="121645" y="6252757"/>
                    <a:pt x="121645" y="6246587"/>
                  </a:cubicBezTo>
                  <a:cubicBezTo>
                    <a:pt x="121645" y="6244552"/>
                    <a:pt x="122345" y="6243661"/>
                    <a:pt x="123235" y="6244552"/>
                  </a:cubicBezTo>
                  <a:cubicBezTo>
                    <a:pt x="124126" y="6245442"/>
                    <a:pt x="123999" y="6248559"/>
                    <a:pt x="123235" y="6251358"/>
                  </a:cubicBezTo>
                  <a:cubicBezTo>
                    <a:pt x="121073" y="6257146"/>
                    <a:pt x="112613" y="6258482"/>
                    <a:pt x="112613" y="6253075"/>
                  </a:cubicBezTo>
                  <a:cubicBezTo>
                    <a:pt x="112613" y="6251167"/>
                    <a:pt x="110578" y="6250404"/>
                    <a:pt x="107970" y="6251421"/>
                  </a:cubicBezTo>
                  <a:cubicBezTo>
                    <a:pt x="105362" y="6252439"/>
                    <a:pt x="103326" y="6251421"/>
                    <a:pt x="103326" y="6249768"/>
                  </a:cubicBezTo>
                  <a:cubicBezTo>
                    <a:pt x="102544" y="6246651"/>
                    <a:pt x="100610" y="6243948"/>
                    <a:pt x="97920" y="6242198"/>
                  </a:cubicBezTo>
                  <a:cubicBezTo>
                    <a:pt x="94421" y="6239654"/>
                    <a:pt x="93022" y="6236792"/>
                    <a:pt x="94358" y="6235456"/>
                  </a:cubicBezTo>
                  <a:close/>
                  <a:moveTo>
                    <a:pt x="137229" y="6093358"/>
                  </a:moveTo>
                  <a:cubicBezTo>
                    <a:pt x="154403" y="6095011"/>
                    <a:pt x="159364" y="6097810"/>
                    <a:pt x="152622" y="6102072"/>
                  </a:cubicBezTo>
                  <a:cubicBezTo>
                    <a:pt x="150001" y="6103751"/>
                    <a:pt x="146592" y="6103522"/>
                    <a:pt x="144226" y="6101499"/>
                  </a:cubicBezTo>
                  <a:cubicBezTo>
                    <a:pt x="141618" y="6099337"/>
                    <a:pt x="140218" y="6099273"/>
                    <a:pt x="140218" y="6101499"/>
                  </a:cubicBezTo>
                  <a:cubicBezTo>
                    <a:pt x="140218" y="6106715"/>
                    <a:pt x="132586" y="6107860"/>
                    <a:pt x="126925" y="6103917"/>
                  </a:cubicBezTo>
                  <a:cubicBezTo>
                    <a:pt x="116239" y="6095966"/>
                    <a:pt x="120437" y="6091958"/>
                    <a:pt x="137038" y="6093358"/>
                  </a:cubicBezTo>
                  <a:close/>
                  <a:moveTo>
                    <a:pt x="134049" y="3808462"/>
                  </a:moveTo>
                  <a:cubicBezTo>
                    <a:pt x="135696" y="3808532"/>
                    <a:pt x="136981" y="3809925"/>
                    <a:pt x="136911" y="3811572"/>
                  </a:cubicBezTo>
                  <a:cubicBezTo>
                    <a:pt x="136911" y="3811572"/>
                    <a:pt x="136911" y="3811578"/>
                    <a:pt x="136911" y="3811578"/>
                  </a:cubicBezTo>
                  <a:cubicBezTo>
                    <a:pt x="136911" y="3813359"/>
                    <a:pt x="134748" y="3814759"/>
                    <a:pt x="132077" y="3814759"/>
                  </a:cubicBezTo>
                  <a:cubicBezTo>
                    <a:pt x="129405" y="3814759"/>
                    <a:pt x="128133" y="3813359"/>
                    <a:pt x="129151" y="3811578"/>
                  </a:cubicBezTo>
                  <a:cubicBezTo>
                    <a:pt x="130226" y="3809848"/>
                    <a:pt x="132026" y="3808697"/>
                    <a:pt x="134049" y="3808462"/>
                  </a:cubicBezTo>
                  <a:close/>
                  <a:moveTo>
                    <a:pt x="135512" y="2576073"/>
                  </a:moveTo>
                  <a:cubicBezTo>
                    <a:pt x="141173" y="2570349"/>
                    <a:pt x="144099" y="2572003"/>
                    <a:pt x="141300" y="2579381"/>
                  </a:cubicBezTo>
                  <a:cubicBezTo>
                    <a:pt x="140333" y="2582167"/>
                    <a:pt x="137865" y="2584164"/>
                    <a:pt x="134939" y="2584533"/>
                  </a:cubicBezTo>
                  <a:cubicBezTo>
                    <a:pt x="129469" y="2584470"/>
                    <a:pt x="129596" y="2582052"/>
                    <a:pt x="135512" y="2576010"/>
                  </a:cubicBezTo>
                  <a:close/>
                  <a:moveTo>
                    <a:pt x="134112" y="5711906"/>
                  </a:moveTo>
                  <a:cubicBezTo>
                    <a:pt x="137865" y="5711906"/>
                    <a:pt x="140028" y="5713560"/>
                    <a:pt x="139264" y="5715849"/>
                  </a:cubicBezTo>
                  <a:cubicBezTo>
                    <a:pt x="137293" y="5721765"/>
                    <a:pt x="127624" y="5722655"/>
                    <a:pt x="127624" y="5716867"/>
                  </a:cubicBezTo>
                  <a:cubicBezTo>
                    <a:pt x="127624" y="5713941"/>
                    <a:pt x="130169" y="5711906"/>
                    <a:pt x="134112" y="5711906"/>
                  </a:cubicBezTo>
                  <a:close/>
                  <a:moveTo>
                    <a:pt x="130741" y="6061172"/>
                  </a:moveTo>
                  <a:cubicBezTo>
                    <a:pt x="130741" y="6064607"/>
                    <a:pt x="129342" y="6067533"/>
                    <a:pt x="127624" y="6067533"/>
                  </a:cubicBezTo>
                  <a:cubicBezTo>
                    <a:pt x="125907" y="6067533"/>
                    <a:pt x="124508" y="6064671"/>
                    <a:pt x="124508" y="6061172"/>
                  </a:cubicBezTo>
                  <a:cubicBezTo>
                    <a:pt x="124508" y="6057674"/>
                    <a:pt x="125907" y="6054812"/>
                    <a:pt x="127624" y="6054812"/>
                  </a:cubicBezTo>
                  <a:cubicBezTo>
                    <a:pt x="129342" y="6054812"/>
                    <a:pt x="130741" y="6057674"/>
                    <a:pt x="130741" y="6061172"/>
                  </a:cubicBezTo>
                  <a:close/>
                  <a:moveTo>
                    <a:pt x="133794" y="6300272"/>
                  </a:moveTo>
                  <a:cubicBezTo>
                    <a:pt x="135550" y="6300202"/>
                    <a:pt x="137032" y="6301569"/>
                    <a:pt x="137102" y="6303325"/>
                  </a:cubicBezTo>
                  <a:cubicBezTo>
                    <a:pt x="137172" y="6305080"/>
                    <a:pt x="135804" y="6306556"/>
                    <a:pt x="134049" y="6306626"/>
                  </a:cubicBezTo>
                  <a:cubicBezTo>
                    <a:pt x="132293" y="6306696"/>
                    <a:pt x="130811" y="6305335"/>
                    <a:pt x="130741" y="6303579"/>
                  </a:cubicBezTo>
                  <a:cubicBezTo>
                    <a:pt x="130741" y="6303535"/>
                    <a:pt x="130741" y="6303497"/>
                    <a:pt x="130741" y="6303452"/>
                  </a:cubicBezTo>
                  <a:cubicBezTo>
                    <a:pt x="130703" y="6301728"/>
                    <a:pt x="132070" y="6300310"/>
                    <a:pt x="133794" y="6300272"/>
                  </a:cubicBezTo>
                  <a:cubicBezTo>
                    <a:pt x="133794" y="6300272"/>
                    <a:pt x="133794" y="6300272"/>
                    <a:pt x="133794" y="6300272"/>
                  </a:cubicBezTo>
                  <a:close/>
                  <a:moveTo>
                    <a:pt x="152431" y="6212812"/>
                  </a:moveTo>
                  <a:cubicBezTo>
                    <a:pt x="154193" y="6213492"/>
                    <a:pt x="155408" y="6215127"/>
                    <a:pt x="155548" y="6217010"/>
                  </a:cubicBezTo>
                  <a:cubicBezTo>
                    <a:pt x="155421" y="6218899"/>
                    <a:pt x="154199" y="6220540"/>
                    <a:pt x="152431" y="6221208"/>
                  </a:cubicBezTo>
                  <a:cubicBezTo>
                    <a:pt x="150714" y="6221780"/>
                    <a:pt x="149314" y="6219936"/>
                    <a:pt x="149314" y="6217010"/>
                  </a:cubicBezTo>
                  <a:cubicBezTo>
                    <a:pt x="149314" y="6214084"/>
                    <a:pt x="150714" y="6212112"/>
                    <a:pt x="152431" y="6212812"/>
                  </a:cubicBezTo>
                  <a:close/>
                  <a:moveTo>
                    <a:pt x="154784" y="6186796"/>
                  </a:moveTo>
                  <a:cubicBezTo>
                    <a:pt x="145943" y="6185970"/>
                    <a:pt x="140028" y="6183298"/>
                    <a:pt x="140028" y="6180436"/>
                  </a:cubicBezTo>
                  <a:cubicBezTo>
                    <a:pt x="140028" y="6178528"/>
                    <a:pt x="143017" y="6177955"/>
                    <a:pt x="147024" y="6179037"/>
                  </a:cubicBezTo>
                  <a:cubicBezTo>
                    <a:pt x="150071" y="6179901"/>
                    <a:pt x="153175" y="6180557"/>
                    <a:pt x="156311" y="6181008"/>
                  </a:cubicBezTo>
                  <a:cubicBezTo>
                    <a:pt x="157583" y="6181008"/>
                    <a:pt x="158601" y="6182408"/>
                    <a:pt x="158601" y="6184189"/>
                  </a:cubicBezTo>
                  <a:cubicBezTo>
                    <a:pt x="158257" y="6185912"/>
                    <a:pt x="156585" y="6187032"/>
                    <a:pt x="154861" y="6186688"/>
                  </a:cubicBezTo>
                  <a:cubicBezTo>
                    <a:pt x="154835" y="6186682"/>
                    <a:pt x="154810" y="6186676"/>
                    <a:pt x="154784" y="6186669"/>
                  </a:cubicBezTo>
                  <a:close/>
                  <a:moveTo>
                    <a:pt x="166743" y="6338182"/>
                  </a:moveTo>
                  <a:cubicBezTo>
                    <a:pt x="175520" y="6338182"/>
                    <a:pt x="178892" y="6343270"/>
                    <a:pt x="173994" y="6349313"/>
                  </a:cubicBezTo>
                  <a:cubicBezTo>
                    <a:pt x="169096" y="6355355"/>
                    <a:pt x="166870" y="6355101"/>
                    <a:pt x="160636" y="6348104"/>
                  </a:cubicBezTo>
                  <a:cubicBezTo>
                    <a:pt x="154403" y="6341107"/>
                    <a:pt x="156693" y="6338054"/>
                    <a:pt x="166743" y="6338054"/>
                  </a:cubicBezTo>
                  <a:close/>
                  <a:moveTo>
                    <a:pt x="171004" y="6262680"/>
                  </a:moveTo>
                  <a:cubicBezTo>
                    <a:pt x="167061" y="6262680"/>
                    <a:pt x="164644" y="6261090"/>
                    <a:pt x="165598" y="6258736"/>
                  </a:cubicBezTo>
                  <a:cubicBezTo>
                    <a:pt x="166507" y="6256504"/>
                    <a:pt x="168600" y="6254977"/>
                    <a:pt x="171004" y="6254792"/>
                  </a:cubicBezTo>
                  <a:cubicBezTo>
                    <a:pt x="173434" y="6254952"/>
                    <a:pt x="175552" y="6256485"/>
                    <a:pt x="176475" y="6258736"/>
                  </a:cubicBezTo>
                  <a:cubicBezTo>
                    <a:pt x="177238" y="6260963"/>
                    <a:pt x="175012" y="6262553"/>
                    <a:pt x="171004" y="6262553"/>
                  </a:cubicBezTo>
                  <a:close/>
                  <a:moveTo>
                    <a:pt x="171004" y="5856739"/>
                  </a:moveTo>
                  <a:cubicBezTo>
                    <a:pt x="169249" y="5856669"/>
                    <a:pt x="167881" y="5855193"/>
                    <a:pt x="167951" y="5853438"/>
                  </a:cubicBezTo>
                  <a:cubicBezTo>
                    <a:pt x="167951" y="5853438"/>
                    <a:pt x="167951" y="5853432"/>
                    <a:pt x="167951" y="5853432"/>
                  </a:cubicBezTo>
                  <a:cubicBezTo>
                    <a:pt x="167951" y="5851587"/>
                    <a:pt x="169351" y="5851014"/>
                    <a:pt x="171004" y="5852032"/>
                  </a:cubicBezTo>
                  <a:cubicBezTo>
                    <a:pt x="172658" y="5853050"/>
                    <a:pt x="174121" y="5854640"/>
                    <a:pt x="174121" y="5855403"/>
                  </a:cubicBezTo>
                  <a:cubicBezTo>
                    <a:pt x="174121" y="5856167"/>
                    <a:pt x="172722" y="5856612"/>
                    <a:pt x="171004" y="5856612"/>
                  </a:cubicBezTo>
                  <a:close/>
                  <a:moveTo>
                    <a:pt x="182644" y="6131077"/>
                  </a:moveTo>
                  <a:cubicBezTo>
                    <a:pt x="187351" y="6131585"/>
                    <a:pt x="190913" y="6133494"/>
                    <a:pt x="190532" y="6135211"/>
                  </a:cubicBezTo>
                  <a:cubicBezTo>
                    <a:pt x="189387" y="6141572"/>
                    <a:pt x="174121" y="6139536"/>
                    <a:pt x="174121" y="6133176"/>
                  </a:cubicBezTo>
                  <a:cubicBezTo>
                    <a:pt x="174121" y="6131331"/>
                    <a:pt x="178001" y="6130441"/>
                    <a:pt x="182644" y="6130950"/>
                  </a:cubicBezTo>
                  <a:close/>
                  <a:moveTo>
                    <a:pt x="171004" y="6133685"/>
                  </a:moveTo>
                  <a:cubicBezTo>
                    <a:pt x="171004" y="6135338"/>
                    <a:pt x="170432" y="6136801"/>
                    <a:pt x="169669" y="6136801"/>
                  </a:cubicBezTo>
                  <a:cubicBezTo>
                    <a:pt x="168905" y="6136801"/>
                    <a:pt x="167442" y="6135338"/>
                    <a:pt x="166361" y="6133685"/>
                  </a:cubicBezTo>
                  <a:cubicBezTo>
                    <a:pt x="165280" y="6132031"/>
                    <a:pt x="165916" y="6130504"/>
                    <a:pt x="167760" y="6130504"/>
                  </a:cubicBezTo>
                  <a:cubicBezTo>
                    <a:pt x="169491" y="6130466"/>
                    <a:pt x="170934" y="6131827"/>
                    <a:pt x="171004" y="6133557"/>
                  </a:cubicBezTo>
                  <a:close/>
                  <a:moveTo>
                    <a:pt x="191168" y="2241627"/>
                  </a:moveTo>
                  <a:cubicBezTo>
                    <a:pt x="190150" y="2239910"/>
                    <a:pt x="192058" y="2238510"/>
                    <a:pt x="195493" y="2238510"/>
                  </a:cubicBezTo>
                  <a:cubicBezTo>
                    <a:pt x="198508" y="2238339"/>
                    <a:pt x="201453" y="2239477"/>
                    <a:pt x="203571" y="2241627"/>
                  </a:cubicBezTo>
                  <a:cubicBezTo>
                    <a:pt x="204653" y="2243344"/>
                    <a:pt x="202681" y="2244744"/>
                    <a:pt x="199309" y="2244744"/>
                  </a:cubicBezTo>
                  <a:cubicBezTo>
                    <a:pt x="196256" y="2244884"/>
                    <a:pt x="193286" y="2243701"/>
                    <a:pt x="191168" y="2241500"/>
                  </a:cubicBezTo>
                  <a:close/>
                  <a:moveTo>
                    <a:pt x="202172" y="6181008"/>
                  </a:moveTo>
                  <a:cubicBezTo>
                    <a:pt x="206370" y="6181581"/>
                    <a:pt x="209423" y="6183489"/>
                    <a:pt x="209041" y="6185270"/>
                  </a:cubicBezTo>
                  <a:cubicBezTo>
                    <a:pt x="207706" y="6190549"/>
                    <a:pt x="203190" y="6190422"/>
                    <a:pt x="198737" y="6185270"/>
                  </a:cubicBezTo>
                  <a:cubicBezTo>
                    <a:pt x="194285" y="6180118"/>
                    <a:pt x="195493" y="6180245"/>
                    <a:pt x="202172" y="6181008"/>
                  </a:cubicBezTo>
                  <a:close/>
                  <a:moveTo>
                    <a:pt x="207197" y="182282"/>
                  </a:moveTo>
                  <a:cubicBezTo>
                    <a:pt x="206446" y="179248"/>
                    <a:pt x="207508" y="176055"/>
                    <a:pt x="209932" y="174077"/>
                  </a:cubicBezTo>
                  <a:cubicBezTo>
                    <a:pt x="213430" y="171151"/>
                    <a:pt x="214766" y="171405"/>
                    <a:pt x="216293" y="175285"/>
                  </a:cubicBezTo>
                  <a:cubicBezTo>
                    <a:pt x="217355" y="177919"/>
                    <a:pt x="217355" y="180857"/>
                    <a:pt x="216293" y="183491"/>
                  </a:cubicBezTo>
                  <a:cubicBezTo>
                    <a:pt x="213239" y="188325"/>
                    <a:pt x="209232" y="187752"/>
                    <a:pt x="207197" y="182473"/>
                  </a:cubicBezTo>
                  <a:close/>
                  <a:moveTo>
                    <a:pt x="217501" y="2584279"/>
                  </a:moveTo>
                  <a:cubicBezTo>
                    <a:pt x="219219" y="2584279"/>
                    <a:pt x="220618" y="2586441"/>
                    <a:pt x="220618" y="2588986"/>
                  </a:cubicBezTo>
                  <a:cubicBezTo>
                    <a:pt x="220618" y="2591530"/>
                    <a:pt x="219219" y="2593693"/>
                    <a:pt x="217501" y="2593693"/>
                  </a:cubicBezTo>
                  <a:cubicBezTo>
                    <a:pt x="215784" y="2593693"/>
                    <a:pt x="214448" y="2591594"/>
                    <a:pt x="214448" y="2588986"/>
                  </a:cubicBezTo>
                  <a:cubicBezTo>
                    <a:pt x="214448" y="2586378"/>
                    <a:pt x="215847" y="2584470"/>
                    <a:pt x="217501" y="2584470"/>
                  </a:cubicBezTo>
                  <a:close/>
                  <a:moveTo>
                    <a:pt x="217501" y="3992096"/>
                  </a:moveTo>
                  <a:cubicBezTo>
                    <a:pt x="223099" y="3985290"/>
                    <a:pt x="226661" y="3986562"/>
                    <a:pt x="226661" y="3995403"/>
                  </a:cubicBezTo>
                  <a:cubicBezTo>
                    <a:pt x="226661" y="4000174"/>
                    <a:pt x="224943" y="4003290"/>
                    <a:pt x="222208" y="4003290"/>
                  </a:cubicBezTo>
                  <a:cubicBezTo>
                    <a:pt x="215847" y="4003481"/>
                    <a:pt x="213303" y="3997566"/>
                    <a:pt x="217628" y="3992286"/>
                  </a:cubicBezTo>
                  <a:close/>
                  <a:moveTo>
                    <a:pt x="245298" y="6101881"/>
                  </a:moveTo>
                  <a:cubicBezTo>
                    <a:pt x="243542" y="6101913"/>
                    <a:pt x="242092" y="6100520"/>
                    <a:pt x="242053" y="6098764"/>
                  </a:cubicBezTo>
                  <a:cubicBezTo>
                    <a:pt x="242022" y="6097009"/>
                    <a:pt x="243415" y="6095558"/>
                    <a:pt x="245170" y="6095520"/>
                  </a:cubicBezTo>
                  <a:cubicBezTo>
                    <a:pt x="246926" y="6095488"/>
                    <a:pt x="248376" y="6096881"/>
                    <a:pt x="248414" y="6098637"/>
                  </a:cubicBezTo>
                  <a:cubicBezTo>
                    <a:pt x="248414" y="6098656"/>
                    <a:pt x="248414" y="6098682"/>
                    <a:pt x="248414" y="6098701"/>
                  </a:cubicBezTo>
                  <a:cubicBezTo>
                    <a:pt x="248554" y="6100418"/>
                    <a:pt x="247282" y="6101919"/>
                    <a:pt x="245565" y="6102065"/>
                  </a:cubicBezTo>
                  <a:cubicBezTo>
                    <a:pt x="245520" y="6102065"/>
                    <a:pt x="245469" y="6102072"/>
                    <a:pt x="245425" y="6102072"/>
                  </a:cubicBezTo>
                  <a:close/>
                  <a:moveTo>
                    <a:pt x="254584" y="6149205"/>
                  </a:moveTo>
                  <a:cubicBezTo>
                    <a:pt x="254622" y="6150821"/>
                    <a:pt x="253337" y="6152156"/>
                    <a:pt x="251722" y="6152194"/>
                  </a:cubicBezTo>
                  <a:cubicBezTo>
                    <a:pt x="251703" y="6152194"/>
                    <a:pt x="251677" y="6152194"/>
                    <a:pt x="251658" y="6152194"/>
                  </a:cubicBezTo>
                  <a:cubicBezTo>
                    <a:pt x="248033" y="6152194"/>
                    <a:pt x="244089" y="6145833"/>
                    <a:pt x="246315" y="6143798"/>
                  </a:cubicBezTo>
                  <a:cubicBezTo>
                    <a:pt x="248541" y="6141763"/>
                    <a:pt x="254711" y="6145706"/>
                    <a:pt x="254711" y="6149205"/>
                  </a:cubicBezTo>
                  <a:close/>
                  <a:moveTo>
                    <a:pt x="243707" y="6199391"/>
                  </a:moveTo>
                  <a:cubicBezTo>
                    <a:pt x="246188" y="6203398"/>
                    <a:pt x="242053" y="6203398"/>
                    <a:pt x="236011" y="6199391"/>
                  </a:cubicBezTo>
                  <a:cubicBezTo>
                    <a:pt x="232004" y="6196783"/>
                    <a:pt x="232067" y="6196337"/>
                    <a:pt x="236583" y="6196337"/>
                  </a:cubicBezTo>
                  <a:cubicBezTo>
                    <a:pt x="239382" y="6196198"/>
                    <a:pt x="242073" y="6197406"/>
                    <a:pt x="243834" y="6199582"/>
                  </a:cubicBezTo>
                  <a:close/>
                  <a:moveTo>
                    <a:pt x="234611" y="6150731"/>
                  </a:moveTo>
                  <a:cubicBezTo>
                    <a:pt x="226979" y="6156583"/>
                    <a:pt x="224689" y="6156520"/>
                    <a:pt x="222399" y="6150350"/>
                  </a:cubicBezTo>
                  <a:cubicBezTo>
                    <a:pt x="219664" y="6143162"/>
                    <a:pt x="219727" y="6143035"/>
                    <a:pt x="228760" y="6143989"/>
                  </a:cubicBezTo>
                  <a:cubicBezTo>
                    <a:pt x="241354" y="6145833"/>
                    <a:pt x="241354" y="6145833"/>
                    <a:pt x="234739" y="6150922"/>
                  </a:cubicBezTo>
                  <a:close/>
                  <a:moveTo>
                    <a:pt x="216801" y="6184698"/>
                  </a:moveTo>
                  <a:cubicBezTo>
                    <a:pt x="218672" y="6183705"/>
                    <a:pt x="220911" y="6183705"/>
                    <a:pt x="222781" y="6184698"/>
                  </a:cubicBezTo>
                  <a:cubicBezTo>
                    <a:pt x="223798" y="6185779"/>
                    <a:pt x="221954" y="6186542"/>
                    <a:pt x="218710" y="6186352"/>
                  </a:cubicBezTo>
                  <a:cubicBezTo>
                    <a:pt x="215466" y="6186160"/>
                    <a:pt x="214448" y="6185843"/>
                    <a:pt x="216929" y="6184888"/>
                  </a:cubicBezTo>
                  <a:close/>
                  <a:moveTo>
                    <a:pt x="227806" y="6271776"/>
                  </a:moveTo>
                  <a:cubicBezTo>
                    <a:pt x="232481" y="6272107"/>
                    <a:pt x="236876" y="6274142"/>
                    <a:pt x="240145" y="6277500"/>
                  </a:cubicBezTo>
                  <a:cubicBezTo>
                    <a:pt x="246506" y="6284624"/>
                    <a:pt x="246506" y="6288759"/>
                    <a:pt x="240718" y="6286405"/>
                  </a:cubicBezTo>
                  <a:cubicBezTo>
                    <a:pt x="238568" y="6285330"/>
                    <a:pt x="235966" y="6285827"/>
                    <a:pt x="234357" y="6287614"/>
                  </a:cubicBezTo>
                  <a:cubicBezTo>
                    <a:pt x="230286" y="6294356"/>
                    <a:pt x="220491" y="6288568"/>
                    <a:pt x="220491" y="6279345"/>
                  </a:cubicBezTo>
                  <a:cubicBezTo>
                    <a:pt x="220618" y="6273684"/>
                    <a:pt x="222272" y="6271966"/>
                    <a:pt x="227933" y="6271966"/>
                  </a:cubicBezTo>
                  <a:close/>
                  <a:moveTo>
                    <a:pt x="258337" y="6187369"/>
                  </a:moveTo>
                  <a:cubicBezTo>
                    <a:pt x="251976" y="6183362"/>
                    <a:pt x="255029" y="6166760"/>
                    <a:pt x="262090" y="6165425"/>
                  </a:cubicBezTo>
                  <a:cubicBezTo>
                    <a:pt x="266987" y="6164471"/>
                    <a:pt x="267624" y="6165425"/>
                    <a:pt x="265970" y="6172294"/>
                  </a:cubicBezTo>
                  <a:cubicBezTo>
                    <a:pt x="264888" y="6176683"/>
                    <a:pt x="265397" y="6181136"/>
                    <a:pt x="267115" y="6182217"/>
                  </a:cubicBezTo>
                  <a:cubicBezTo>
                    <a:pt x="268832" y="6183305"/>
                    <a:pt x="269977" y="6185098"/>
                    <a:pt x="270232" y="6187115"/>
                  </a:cubicBezTo>
                  <a:cubicBezTo>
                    <a:pt x="270104" y="6190867"/>
                    <a:pt x="263744" y="6190931"/>
                    <a:pt x="258337" y="6187369"/>
                  </a:cubicBezTo>
                  <a:close/>
                  <a:moveTo>
                    <a:pt x="255220" y="5903808"/>
                  </a:moveTo>
                  <a:cubicBezTo>
                    <a:pt x="255844" y="5902021"/>
                    <a:pt x="257466" y="5900774"/>
                    <a:pt x="259355" y="5900628"/>
                  </a:cubicBezTo>
                  <a:cubicBezTo>
                    <a:pt x="261250" y="5900755"/>
                    <a:pt x="262878" y="5902015"/>
                    <a:pt x="263489" y="5903808"/>
                  </a:cubicBezTo>
                  <a:cubicBezTo>
                    <a:pt x="264062" y="5905526"/>
                    <a:pt x="262217" y="5906925"/>
                    <a:pt x="259355" y="5906925"/>
                  </a:cubicBezTo>
                  <a:cubicBezTo>
                    <a:pt x="256492" y="5906925"/>
                    <a:pt x="254648" y="5905589"/>
                    <a:pt x="255220" y="5903872"/>
                  </a:cubicBezTo>
                  <a:close/>
                  <a:moveTo>
                    <a:pt x="268641" y="6256192"/>
                  </a:moveTo>
                  <a:cubicBezTo>
                    <a:pt x="275002" y="6249386"/>
                    <a:pt x="279518" y="6247987"/>
                    <a:pt x="279518" y="6253012"/>
                  </a:cubicBezTo>
                  <a:cubicBezTo>
                    <a:pt x="279518" y="6254729"/>
                    <a:pt x="277419" y="6256192"/>
                    <a:pt x="274875" y="6256192"/>
                  </a:cubicBezTo>
                  <a:cubicBezTo>
                    <a:pt x="272331" y="6256192"/>
                    <a:pt x="270232" y="6257591"/>
                    <a:pt x="270232" y="6259309"/>
                  </a:cubicBezTo>
                  <a:cubicBezTo>
                    <a:pt x="270098" y="6261153"/>
                    <a:pt x="268520" y="6262566"/>
                    <a:pt x="266670" y="6262489"/>
                  </a:cubicBezTo>
                  <a:cubicBezTo>
                    <a:pt x="264634" y="6262553"/>
                    <a:pt x="265461" y="6259818"/>
                    <a:pt x="268641" y="6256256"/>
                  </a:cubicBezTo>
                  <a:close/>
                  <a:moveTo>
                    <a:pt x="291921" y="5897448"/>
                  </a:moveTo>
                  <a:cubicBezTo>
                    <a:pt x="290166" y="5897416"/>
                    <a:pt x="288767" y="5895966"/>
                    <a:pt x="288805" y="5894204"/>
                  </a:cubicBezTo>
                  <a:cubicBezTo>
                    <a:pt x="288805" y="5894185"/>
                    <a:pt x="288805" y="5894159"/>
                    <a:pt x="288805" y="5894140"/>
                  </a:cubicBezTo>
                  <a:cubicBezTo>
                    <a:pt x="288805" y="5892295"/>
                    <a:pt x="290204" y="5891723"/>
                    <a:pt x="291921" y="5892741"/>
                  </a:cubicBezTo>
                  <a:cubicBezTo>
                    <a:pt x="293639" y="5893759"/>
                    <a:pt x="295038" y="5895349"/>
                    <a:pt x="295038" y="5896112"/>
                  </a:cubicBezTo>
                  <a:cubicBezTo>
                    <a:pt x="295038" y="5896875"/>
                    <a:pt x="293639" y="5897511"/>
                    <a:pt x="291921" y="5897511"/>
                  </a:cubicBezTo>
                  <a:close/>
                  <a:moveTo>
                    <a:pt x="273348" y="320628"/>
                  </a:moveTo>
                  <a:cubicBezTo>
                    <a:pt x="275002" y="319546"/>
                    <a:pt x="276401" y="320628"/>
                    <a:pt x="276401" y="323553"/>
                  </a:cubicBezTo>
                  <a:cubicBezTo>
                    <a:pt x="276401" y="326479"/>
                    <a:pt x="275002" y="328451"/>
                    <a:pt x="273348" y="328451"/>
                  </a:cubicBezTo>
                  <a:cubicBezTo>
                    <a:pt x="271701" y="328521"/>
                    <a:pt x="270301" y="327243"/>
                    <a:pt x="270232" y="325595"/>
                  </a:cubicBezTo>
                  <a:cubicBezTo>
                    <a:pt x="270232" y="325570"/>
                    <a:pt x="270232" y="325551"/>
                    <a:pt x="270232" y="325525"/>
                  </a:cubicBezTo>
                  <a:cubicBezTo>
                    <a:pt x="270486" y="323528"/>
                    <a:pt x="271631" y="321747"/>
                    <a:pt x="273348" y="320691"/>
                  </a:cubicBezTo>
                  <a:close/>
                  <a:moveTo>
                    <a:pt x="266987" y="32742"/>
                  </a:moveTo>
                  <a:cubicBezTo>
                    <a:pt x="268705" y="32742"/>
                    <a:pt x="270104" y="36304"/>
                    <a:pt x="270104" y="40629"/>
                  </a:cubicBezTo>
                  <a:cubicBezTo>
                    <a:pt x="270104" y="44954"/>
                    <a:pt x="268705" y="48453"/>
                    <a:pt x="266987" y="48453"/>
                  </a:cubicBezTo>
                  <a:cubicBezTo>
                    <a:pt x="265270" y="48453"/>
                    <a:pt x="263871" y="44954"/>
                    <a:pt x="263871" y="40629"/>
                  </a:cubicBezTo>
                  <a:cubicBezTo>
                    <a:pt x="263871" y="36304"/>
                    <a:pt x="265397" y="32805"/>
                    <a:pt x="267115" y="32805"/>
                  </a:cubicBezTo>
                  <a:close/>
                  <a:moveTo>
                    <a:pt x="270359" y="535238"/>
                  </a:moveTo>
                  <a:cubicBezTo>
                    <a:pt x="272413" y="537770"/>
                    <a:pt x="273272" y="541058"/>
                    <a:pt x="272712" y="544270"/>
                  </a:cubicBezTo>
                  <a:cubicBezTo>
                    <a:pt x="271122" y="552539"/>
                    <a:pt x="264698" y="553303"/>
                    <a:pt x="262344" y="545479"/>
                  </a:cubicBezTo>
                  <a:cubicBezTo>
                    <a:pt x="259991" y="537655"/>
                    <a:pt x="265461" y="530086"/>
                    <a:pt x="270486" y="535238"/>
                  </a:cubicBezTo>
                  <a:close/>
                  <a:moveTo>
                    <a:pt x="259927" y="5535714"/>
                  </a:moveTo>
                  <a:cubicBezTo>
                    <a:pt x="254139" y="5535714"/>
                    <a:pt x="250386" y="5530562"/>
                    <a:pt x="254330" y="5528081"/>
                  </a:cubicBezTo>
                  <a:cubicBezTo>
                    <a:pt x="255856" y="5527127"/>
                    <a:pt x="258846" y="5528462"/>
                    <a:pt x="260690" y="5531007"/>
                  </a:cubicBezTo>
                  <a:cubicBezTo>
                    <a:pt x="264062" y="5534823"/>
                    <a:pt x="263744" y="5535714"/>
                    <a:pt x="259927" y="5535714"/>
                  </a:cubicBezTo>
                  <a:close/>
                  <a:moveTo>
                    <a:pt x="257828" y="306189"/>
                  </a:moveTo>
                  <a:cubicBezTo>
                    <a:pt x="257828" y="309751"/>
                    <a:pt x="249750" y="313058"/>
                    <a:pt x="247269" y="310514"/>
                  </a:cubicBezTo>
                  <a:cubicBezTo>
                    <a:pt x="243517" y="306698"/>
                    <a:pt x="245552" y="303390"/>
                    <a:pt x="251595" y="303390"/>
                  </a:cubicBezTo>
                  <a:cubicBezTo>
                    <a:pt x="255029" y="303708"/>
                    <a:pt x="257828" y="304662"/>
                    <a:pt x="257828" y="306189"/>
                  </a:cubicBezTo>
                  <a:close/>
                  <a:moveTo>
                    <a:pt x="239764" y="71606"/>
                  </a:moveTo>
                  <a:cubicBezTo>
                    <a:pt x="241036" y="60284"/>
                    <a:pt x="250068" y="59329"/>
                    <a:pt x="250068" y="70524"/>
                  </a:cubicBezTo>
                  <a:cubicBezTo>
                    <a:pt x="250068" y="75613"/>
                    <a:pt x="248096" y="78730"/>
                    <a:pt x="244407" y="79429"/>
                  </a:cubicBezTo>
                  <a:cubicBezTo>
                    <a:pt x="240718" y="80129"/>
                    <a:pt x="238937" y="78857"/>
                    <a:pt x="239764" y="71606"/>
                  </a:cubicBezTo>
                  <a:close/>
                  <a:moveTo>
                    <a:pt x="247142" y="5579476"/>
                  </a:moveTo>
                  <a:cubicBezTo>
                    <a:pt x="244903" y="5581969"/>
                    <a:pt x="241646" y="5583305"/>
                    <a:pt x="238301" y="5583101"/>
                  </a:cubicBezTo>
                  <a:cubicBezTo>
                    <a:pt x="231940" y="5583101"/>
                    <a:pt x="231940" y="5583101"/>
                    <a:pt x="237474" y="5576740"/>
                  </a:cubicBezTo>
                  <a:cubicBezTo>
                    <a:pt x="243008" y="5570380"/>
                    <a:pt x="251340" y="5572606"/>
                    <a:pt x="247142" y="5579476"/>
                  </a:cubicBezTo>
                  <a:close/>
                  <a:moveTo>
                    <a:pt x="234421" y="98639"/>
                  </a:moveTo>
                  <a:cubicBezTo>
                    <a:pt x="230477" y="104999"/>
                    <a:pt x="214194" y="101183"/>
                    <a:pt x="214194" y="93614"/>
                  </a:cubicBezTo>
                  <a:cubicBezTo>
                    <a:pt x="214194" y="89988"/>
                    <a:pt x="216420" y="89416"/>
                    <a:pt x="224243" y="91133"/>
                  </a:cubicBezTo>
                  <a:cubicBezTo>
                    <a:pt x="236583" y="93805"/>
                    <a:pt x="237347" y="94313"/>
                    <a:pt x="234675" y="98639"/>
                  </a:cubicBezTo>
                  <a:close/>
                  <a:moveTo>
                    <a:pt x="203317" y="26508"/>
                  </a:moveTo>
                  <a:cubicBezTo>
                    <a:pt x="205861" y="26508"/>
                    <a:pt x="207960" y="27908"/>
                    <a:pt x="207960" y="29625"/>
                  </a:cubicBezTo>
                  <a:cubicBezTo>
                    <a:pt x="207960" y="31342"/>
                    <a:pt x="205861" y="32805"/>
                    <a:pt x="203317" y="32805"/>
                  </a:cubicBezTo>
                  <a:cubicBezTo>
                    <a:pt x="200773" y="32805"/>
                    <a:pt x="198673" y="31406"/>
                    <a:pt x="198673" y="29625"/>
                  </a:cubicBezTo>
                  <a:cubicBezTo>
                    <a:pt x="198673" y="27844"/>
                    <a:pt x="201027" y="26508"/>
                    <a:pt x="203571" y="26508"/>
                  </a:cubicBezTo>
                  <a:close/>
                  <a:moveTo>
                    <a:pt x="193967" y="42346"/>
                  </a:moveTo>
                  <a:cubicBezTo>
                    <a:pt x="195366" y="40056"/>
                    <a:pt x="199246" y="40693"/>
                    <a:pt x="205861" y="44191"/>
                  </a:cubicBezTo>
                  <a:cubicBezTo>
                    <a:pt x="211268" y="47117"/>
                    <a:pt x="219155" y="51251"/>
                    <a:pt x="223417" y="53478"/>
                  </a:cubicBezTo>
                  <a:cubicBezTo>
                    <a:pt x="226960" y="55100"/>
                    <a:pt x="229994" y="57650"/>
                    <a:pt x="232194" y="60856"/>
                  </a:cubicBezTo>
                  <a:cubicBezTo>
                    <a:pt x="233785" y="65754"/>
                    <a:pt x="225834" y="65054"/>
                    <a:pt x="218646" y="59648"/>
                  </a:cubicBezTo>
                  <a:cubicBezTo>
                    <a:pt x="214912" y="56957"/>
                    <a:pt x="210511" y="55329"/>
                    <a:pt x="205925" y="54941"/>
                  </a:cubicBezTo>
                  <a:cubicBezTo>
                    <a:pt x="198610" y="54813"/>
                    <a:pt x="191295" y="47180"/>
                    <a:pt x="194221" y="42346"/>
                  </a:cubicBezTo>
                  <a:close/>
                  <a:moveTo>
                    <a:pt x="192440" y="268788"/>
                  </a:moveTo>
                  <a:cubicBezTo>
                    <a:pt x="194164" y="268788"/>
                    <a:pt x="195557" y="270181"/>
                    <a:pt x="195557" y="271905"/>
                  </a:cubicBezTo>
                  <a:cubicBezTo>
                    <a:pt x="195595" y="273628"/>
                    <a:pt x="194227" y="275047"/>
                    <a:pt x="192504" y="275085"/>
                  </a:cubicBezTo>
                  <a:cubicBezTo>
                    <a:pt x="192484" y="275085"/>
                    <a:pt x="192459" y="275085"/>
                    <a:pt x="192440" y="275085"/>
                  </a:cubicBezTo>
                  <a:cubicBezTo>
                    <a:pt x="190716" y="275053"/>
                    <a:pt x="189355" y="273628"/>
                    <a:pt x="189387" y="271905"/>
                  </a:cubicBezTo>
                  <a:cubicBezTo>
                    <a:pt x="189387" y="271905"/>
                    <a:pt x="189387" y="271905"/>
                    <a:pt x="189387" y="271905"/>
                  </a:cubicBezTo>
                  <a:cubicBezTo>
                    <a:pt x="189380" y="270181"/>
                    <a:pt x="190773" y="268788"/>
                    <a:pt x="192497" y="268781"/>
                  </a:cubicBezTo>
                  <a:cubicBezTo>
                    <a:pt x="192561" y="268781"/>
                    <a:pt x="192631" y="268781"/>
                    <a:pt x="192694" y="268788"/>
                  </a:cubicBezTo>
                  <a:close/>
                  <a:moveTo>
                    <a:pt x="183153" y="5041741"/>
                  </a:moveTo>
                  <a:cubicBezTo>
                    <a:pt x="183153" y="5043458"/>
                    <a:pt x="182581" y="5044858"/>
                    <a:pt x="181818" y="5044858"/>
                  </a:cubicBezTo>
                  <a:cubicBezTo>
                    <a:pt x="181054" y="5044858"/>
                    <a:pt x="179591" y="5043458"/>
                    <a:pt x="178510" y="5041741"/>
                  </a:cubicBezTo>
                  <a:cubicBezTo>
                    <a:pt x="177429" y="5040023"/>
                    <a:pt x="178065" y="5038624"/>
                    <a:pt x="179909" y="5038624"/>
                  </a:cubicBezTo>
                  <a:cubicBezTo>
                    <a:pt x="181659" y="5038446"/>
                    <a:pt x="183217" y="5039724"/>
                    <a:pt x="183395" y="5041467"/>
                  </a:cubicBezTo>
                  <a:cubicBezTo>
                    <a:pt x="183401" y="5041563"/>
                    <a:pt x="183408" y="5041652"/>
                    <a:pt x="183408" y="5041741"/>
                  </a:cubicBezTo>
                  <a:close/>
                  <a:moveTo>
                    <a:pt x="168842" y="62001"/>
                  </a:moveTo>
                  <a:cubicBezTo>
                    <a:pt x="170114" y="60729"/>
                    <a:pt x="172722" y="61365"/>
                    <a:pt x="174757" y="63400"/>
                  </a:cubicBezTo>
                  <a:cubicBezTo>
                    <a:pt x="179401" y="68107"/>
                    <a:pt x="176793" y="70779"/>
                    <a:pt x="171004" y="67153"/>
                  </a:cubicBezTo>
                  <a:cubicBezTo>
                    <a:pt x="168333" y="65881"/>
                    <a:pt x="167570" y="63528"/>
                    <a:pt x="168842" y="62001"/>
                  </a:cubicBezTo>
                  <a:close/>
                  <a:moveTo>
                    <a:pt x="176665" y="82864"/>
                  </a:moveTo>
                  <a:cubicBezTo>
                    <a:pt x="182517" y="82864"/>
                    <a:pt x="180863" y="91769"/>
                    <a:pt x="174312" y="95586"/>
                  </a:cubicBezTo>
                  <a:cubicBezTo>
                    <a:pt x="167760" y="99402"/>
                    <a:pt x="161590" y="99784"/>
                    <a:pt x="161590" y="96222"/>
                  </a:cubicBezTo>
                  <a:cubicBezTo>
                    <a:pt x="161590" y="92660"/>
                    <a:pt x="172404" y="83119"/>
                    <a:pt x="176665" y="83119"/>
                  </a:cubicBezTo>
                  <a:close/>
                  <a:moveTo>
                    <a:pt x="163053" y="6060791"/>
                  </a:moveTo>
                  <a:cubicBezTo>
                    <a:pt x="164084" y="6062788"/>
                    <a:pt x="164084" y="6065154"/>
                    <a:pt x="163053" y="6067151"/>
                  </a:cubicBezTo>
                  <a:cubicBezTo>
                    <a:pt x="160827" y="6070777"/>
                    <a:pt x="155293" y="6071350"/>
                    <a:pt x="155421" y="6067915"/>
                  </a:cubicBezTo>
                  <a:cubicBezTo>
                    <a:pt x="155611" y="6062636"/>
                    <a:pt x="161018" y="6057420"/>
                    <a:pt x="163053" y="6060791"/>
                  </a:cubicBezTo>
                  <a:close/>
                  <a:moveTo>
                    <a:pt x="145752" y="277438"/>
                  </a:moveTo>
                  <a:cubicBezTo>
                    <a:pt x="149632" y="273495"/>
                    <a:pt x="159682" y="280237"/>
                    <a:pt x="156884" y="284880"/>
                  </a:cubicBezTo>
                  <a:cubicBezTo>
                    <a:pt x="153970" y="288163"/>
                    <a:pt x="148945" y="288468"/>
                    <a:pt x="145657" y="285548"/>
                  </a:cubicBezTo>
                  <a:cubicBezTo>
                    <a:pt x="145218" y="285160"/>
                    <a:pt x="144824" y="284721"/>
                    <a:pt x="144480" y="284244"/>
                  </a:cubicBezTo>
                  <a:cubicBezTo>
                    <a:pt x="143526" y="281923"/>
                    <a:pt x="144022" y="279258"/>
                    <a:pt x="145752" y="277438"/>
                  </a:cubicBezTo>
                  <a:close/>
                  <a:moveTo>
                    <a:pt x="136148" y="349314"/>
                  </a:moveTo>
                  <a:cubicBezTo>
                    <a:pt x="139455" y="345943"/>
                    <a:pt x="143144" y="347343"/>
                    <a:pt x="143144" y="351986"/>
                  </a:cubicBezTo>
                  <a:cubicBezTo>
                    <a:pt x="143227" y="354422"/>
                    <a:pt x="142197" y="356763"/>
                    <a:pt x="140346" y="358347"/>
                  </a:cubicBezTo>
                  <a:cubicBezTo>
                    <a:pt x="137165" y="360255"/>
                    <a:pt x="133285" y="352177"/>
                    <a:pt x="136148" y="349314"/>
                  </a:cubicBezTo>
                  <a:close/>
                  <a:moveTo>
                    <a:pt x="136911" y="1952214"/>
                  </a:moveTo>
                  <a:cubicBezTo>
                    <a:pt x="136911" y="1953932"/>
                    <a:pt x="134876" y="1955331"/>
                    <a:pt x="132268" y="1955331"/>
                  </a:cubicBezTo>
                  <a:cubicBezTo>
                    <a:pt x="129660" y="1955331"/>
                    <a:pt x="127624" y="1953932"/>
                    <a:pt x="127624" y="1952214"/>
                  </a:cubicBezTo>
                  <a:cubicBezTo>
                    <a:pt x="127624" y="1950497"/>
                    <a:pt x="129723" y="1949034"/>
                    <a:pt x="132268" y="1949034"/>
                  </a:cubicBezTo>
                  <a:cubicBezTo>
                    <a:pt x="134812" y="1949034"/>
                    <a:pt x="136911" y="1950306"/>
                    <a:pt x="136911" y="1952087"/>
                  </a:cubicBezTo>
                  <a:close/>
                  <a:moveTo>
                    <a:pt x="127624" y="1791606"/>
                  </a:moveTo>
                  <a:cubicBezTo>
                    <a:pt x="130169" y="1796441"/>
                    <a:pt x="129978" y="1797967"/>
                    <a:pt x="126734" y="1797967"/>
                  </a:cubicBezTo>
                  <a:cubicBezTo>
                    <a:pt x="122542" y="1798412"/>
                    <a:pt x="118783" y="1795375"/>
                    <a:pt x="118338" y="1791183"/>
                  </a:cubicBezTo>
                  <a:cubicBezTo>
                    <a:pt x="118280" y="1790647"/>
                    <a:pt x="118280" y="1790107"/>
                    <a:pt x="118338" y="1789571"/>
                  </a:cubicBezTo>
                  <a:cubicBezTo>
                    <a:pt x="118338" y="1783210"/>
                    <a:pt x="123808" y="1784419"/>
                    <a:pt x="127624" y="1791606"/>
                  </a:cubicBezTo>
                  <a:close/>
                  <a:moveTo>
                    <a:pt x="119546" y="2822042"/>
                  </a:moveTo>
                  <a:cubicBezTo>
                    <a:pt x="118528" y="2824841"/>
                    <a:pt x="116302" y="2827067"/>
                    <a:pt x="114648" y="2827067"/>
                  </a:cubicBezTo>
                  <a:cubicBezTo>
                    <a:pt x="110578" y="2827067"/>
                    <a:pt x="113122" y="2819880"/>
                    <a:pt x="117765" y="2818353"/>
                  </a:cubicBezTo>
                  <a:cubicBezTo>
                    <a:pt x="120055" y="2817272"/>
                    <a:pt x="120691" y="2818671"/>
                    <a:pt x="119546" y="2821724"/>
                  </a:cubicBezTo>
                  <a:close/>
                  <a:moveTo>
                    <a:pt x="115221" y="2419600"/>
                  </a:moveTo>
                  <a:cubicBezTo>
                    <a:pt x="115221" y="2424498"/>
                    <a:pt x="111595" y="2425960"/>
                    <a:pt x="107970" y="2422208"/>
                  </a:cubicBezTo>
                  <a:cubicBezTo>
                    <a:pt x="104344" y="2418455"/>
                    <a:pt x="105743" y="2414893"/>
                    <a:pt x="110578" y="2414893"/>
                  </a:cubicBezTo>
                  <a:cubicBezTo>
                    <a:pt x="113033" y="2414918"/>
                    <a:pt x="115055" y="2416833"/>
                    <a:pt x="115221" y="2419282"/>
                  </a:cubicBezTo>
                  <a:close/>
                  <a:moveTo>
                    <a:pt x="104726" y="126753"/>
                  </a:moveTo>
                  <a:cubicBezTo>
                    <a:pt x="109369" y="122873"/>
                    <a:pt x="109496" y="123127"/>
                    <a:pt x="106125" y="129552"/>
                  </a:cubicBezTo>
                  <a:cubicBezTo>
                    <a:pt x="102754" y="135976"/>
                    <a:pt x="99764" y="138648"/>
                    <a:pt x="99764" y="133877"/>
                  </a:cubicBezTo>
                  <a:cubicBezTo>
                    <a:pt x="100642" y="131046"/>
                    <a:pt x="102372" y="128559"/>
                    <a:pt x="104726" y="126753"/>
                  </a:cubicBezTo>
                  <a:close/>
                  <a:moveTo>
                    <a:pt x="86534" y="291814"/>
                  </a:moveTo>
                  <a:cubicBezTo>
                    <a:pt x="88385" y="290745"/>
                    <a:pt x="90662" y="290745"/>
                    <a:pt x="92513" y="291814"/>
                  </a:cubicBezTo>
                  <a:cubicBezTo>
                    <a:pt x="93531" y="292831"/>
                    <a:pt x="91686" y="293595"/>
                    <a:pt x="88442" y="293467"/>
                  </a:cubicBezTo>
                  <a:cubicBezTo>
                    <a:pt x="85198" y="293340"/>
                    <a:pt x="84308" y="292768"/>
                    <a:pt x="86725" y="291814"/>
                  </a:cubicBezTo>
                  <a:close/>
                  <a:moveTo>
                    <a:pt x="85580" y="501717"/>
                  </a:moveTo>
                  <a:cubicBezTo>
                    <a:pt x="87456" y="501838"/>
                    <a:pt x="89085" y="503059"/>
                    <a:pt x="89714" y="504834"/>
                  </a:cubicBezTo>
                  <a:cubicBezTo>
                    <a:pt x="90287" y="506615"/>
                    <a:pt x="88442" y="508014"/>
                    <a:pt x="85580" y="508014"/>
                  </a:cubicBezTo>
                  <a:cubicBezTo>
                    <a:pt x="82718" y="508014"/>
                    <a:pt x="80937" y="506615"/>
                    <a:pt x="81445" y="504834"/>
                  </a:cubicBezTo>
                  <a:cubicBezTo>
                    <a:pt x="82056" y="503002"/>
                    <a:pt x="83716" y="501723"/>
                    <a:pt x="85644" y="501590"/>
                  </a:cubicBezTo>
                  <a:close/>
                  <a:moveTo>
                    <a:pt x="78265" y="3631189"/>
                  </a:moveTo>
                  <a:cubicBezTo>
                    <a:pt x="76102" y="3629446"/>
                    <a:pt x="75765" y="3626285"/>
                    <a:pt x="77508" y="3624122"/>
                  </a:cubicBezTo>
                  <a:cubicBezTo>
                    <a:pt x="77731" y="3623842"/>
                    <a:pt x="77985" y="3623588"/>
                    <a:pt x="78265" y="3623365"/>
                  </a:cubicBezTo>
                  <a:cubicBezTo>
                    <a:pt x="83672" y="3617958"/>
                    <a:pt x="86916" y="3618849"/>
                    <a:pt x="86916" y="3625782"/>
                  </a:cubicBezTo>
                  <a:cubicBezTo>
                    <a:pt x="87361" y="3633606"/>
                    <a:pt x="82781" y="3636722"/>
                    <a:pt x="78456" y="3631125"/>
                  </a:cubicBezTo>
                  <a:close/>
                  <a:moveTo>
                    <a:pt x="79664" y="4044635"/>
                  </a:moveTo>
                  <a:cubicBezTo>
                    <a:pt x="76917" y="4044603"/>
                    <a:pt x="74703" y="4042358"/>
                    <a:pt x="74703" y="4039610"/>
                  </a:cubicBezTo>
                  <a:cubicBezTo>
                    <a:pt x="74703" y="4034076"/>
                    <a:pt x="81445" y="4035030"/>
                    <a:pt x="83354" y="4040882"/>
                  </a:cubicBezTo>
                  <a:cubicBezTo>
                    <a:pt x="84181" y="4042663"/>
                    <a:pt x="82527" y="4044381"/>
                    <a:pt x="79855" y="4044381"/>
                  </a:cubicBezTo>
                  <a:close/>
                  <a:moveTo>
                    <a:pt x="80173" y="216312"/>
                  </a:moveTo>
                  <a:cubicBezTo>
                    <a:pt x="78214" y="220669"/>
                    <a:pt x="73094" y="222609"/>
                    <a:pt x="68737" y="220650"/>
                  </a:cubicBezTo>
                  <a:cubicBezTo>
                    <a:pt x="68285" y="220453"/>
                    <a:pt x="67859" y="220211"/>
                    <a:pt x="67452" y="219937"/>
                  </a:cubicBezTo>
                  <a:cubicBezTo>
                    <a:pt x="64081" y="216503"/>
                    <a:pt x="68152" y="212368"/>
                    <a:pt x="74958" y="212368"/>
                  </a:cubicBezTo>
                  <a:cubicBezTo>
                    <a:pt x="79283" y="212114"/>
                    <a:pt x="81127" y="213768"/>
                    <a:pt x="80364" y="216057"/>
                  </a:cubicBezTo>
                  <a:close/>
                  <a:moveTo>
                    <a:pt x="38002" y="20211"/>
                  </a:moveTo>
                  <a:cubicBezTo>
                    <a:pt x="41882" y="25109"/>
                    <a:pt x="45444" y="26572"/>
                    <a:pt x="49896" y="25236"/>
                  </a:cubicBezTo>
                  <a:cubicBezTo>
                    <a:pt x="54349" y="23900"/>
                    <a:pt x="56257" y="24600"/>
                    <a:pt x="56257" y="28098"/>
                  </a:cubicBezTo>
                  <a:cubicBezTo>
                    <a:pt x="56257" y="31597"/>
                    <a:pt x="53395" y="33060"/>
                    <a:pt x="47734" y="33123"/>
                  </a:cubicBezTo>
                  <a:cubicBezTo>
                    <a:pt x="42524" y="33174"/>
                    <a:pt x="37340" y="33817"/>
                    <a:pt x="32277" y="35031"/>
                  </a:cubicBezTo>
                  <a:cubicBezTo>
                    <a:pt x="25916" y="36685"/>
                    <a:pt x="25280" y="35731"/>
                    <a:pt x="25280" y="27335"/>
                  </a:cubicBezTo>
                  <a:cubicBezTo>
                    <a:pt x="25344" y="14359"/>
                    <a:pt x="31132" y="11115"/>
                    <a:pt x="38193" y="19957"/>
                  </a:cubicBezTo>
                  <a:close/>
                  <a:moveTo>
                    <a:pt x="56321" y="1900247"/>
                  </a:moveTo>
                  <a:cubicBezTo>
                    <a:pt x="54603" y="1901329"/>
                    <a:pt x="53204" y="1900247"/>
                    <a:pt x="53204" y="1897322"/>
                  </a:cubicBezTo>
                  <a:cubicBezTo>
                    <a:pt x="53204" y="1894396"/>
                    <a:pt x="54603" y="1892424"/>
                    <a:pt x="56321" y="1892424"/>
                  </a:cubicBezTo>
                  <a:cubicBezTo>
                    <a:pt x="57981" y="1892388"/>
                    <a:pt x="59367" y="1893688"/>
                    <a:pt x="59437" y="1895350"/>
                  </a:cubicBezTo>
                  <a:cubicBezTo>
                    <a:pt x="59247" y="1897389"/>
                    <a:pt x="58089" y="1899212"/>
                    <a:pt x="56321" y="1900247"/>
                  </a:cubicBezTo>
                  <a:close/>
                  <a:moveTo>
                    <a:pt x="59437" y="2914972"/>
                  </a:moveTo>
                  <a:cubicBezTo>
                    <a:pt x="59437" y="2916728"/>
                    <a:pt x="58013" y="2918153"/>
                    <a:pt x="56257" y="2918153"/>
                  </a:cubicBezTo>
                  <a:cubicBezTo>
                    <a:pt x="54502" y="2918153"/>
                    <a:pt x="53077" y="2916728"/>
                    <a:pt x="53077" y="2914972"/>
                  </a:cubicBezTo>
                  <a:cubicBezTo>
                    <a:pt x="53077" y="2913217"/>
                    <a:pt x="54502" y="2911792"/>
                    <a:pt x="56257" y="2911792"/>
                  </a:cubicBezTo>
                  <a:cubicBezTo>
                    <a:pt x="58013" y="2911792"/>
                    <a:pt x="59437" y="2913217"/>
                    <a:pt x="59437" y="2914972"/>
                  </a:cubicBezTo>
                  <a:close/>
                  <a:moveTo>
                    <a:pt x="50151" y="231132"/>
                  </a:moveTo>
                  <a:cubicBezTo>
                    <a:pt x="48427" y="231132"/>
                    <a:pt x="47034" y="229739"/>
                    <a:pt x="47034" y="228016"/>
                  </a:cubicBezTo>
                  <a:cubicBezTo>
                    <a:pt x="47034" y="226285"/>
                    <a:pt x="48421" y="224867"/>
                    <a:pt x="50151" y="224835"/>
                  </a:cubicBezTo>
                  <a:cubicBezTo>
                    <a:pt x="51855" y="224905"/>
                    <a:pt x="53204" y="226305"/>
                    <a:pt x="53204" y="228016"/>
                  </a:cubicBezTo>
                  <a:cubicBezTo>
                    <a:pt x="53134" y="229663"/>
                    <a:pt x="51798" y="230973"/>
                    <a:pt x="50151" y="231005"/>
                  </a:cubicBezTo>
                  <a:close/>
                  <a:moveTo>
                    <a:pt x="39274" y="2881515"/>
                  </a:moveTo>
                  <a:cubicBezTo>
                    <a:pt x="36475" y="2882596"/>
                    <a:pt x="34631" y="2881515"/>
                    <a:pt x="34631" y="2878653"/>
                  </a:cubicBezTo>
                  <a:cubicBezTo>
                    <a:pt x="34631" y="2873564"/>
                    <a:pt x="39465" y="2872292"/>
                    <a:pt x="42200" y="2876872"/>
                  </a:cubicBezTo>
                  <a:cubicBezTo>
                    <a:pt x="43154" y="2878271"/>
                    <a:pt x="41818" y="2880370"/>
                    <a:pt x="39274" y="2881388"/>
                  </a:cubicBezTo>
                  <a:close/>
                  <a:moveTo>
                    <a:pt x="43917" y="5959019"/>
                  </a:moveTo>
                  <a:cubicBezTo>
                    <a:pt x="43917" y="5961627"/>
                    <a:pt x="42518" y="5963727"/>
                    <a:pt x="40800" y="5963727"/>
                  </a:cubicBezTo>
                  <a:cubicBezTo>
                    <a:pt x="39083" y="5963727"/>
                    <a:pt x="37747" y="5961627"/>
                    <a:pt x="37747" y="5959019"/>
                  </a:cubicBezTo>
                  <a:cubicBezTo>
                    <a:pt x="37747" y="5956412"/>
                    <a:pt x="39147" y="5954312"/>
                    <a:pt x="40800" y="5954312"/>
                  </a:cubicBezTo>
                  <a:cubicBezTo>
                    <a:pt x="42454" y="5954312"/>
                    <a:pt x="43917" y="5956284"/>
                    <a:pt x="43917" y="5958892"/>
                  </a:cubicBezTo>
                  <a:close/>
                  <a:moveTo>
                    <a:pt x="26870" y="2763905"/>
                  </a:moveTo>
                  <a:cubicBezTo>
                    <a:pt x="25159" y="2760833"/>
                    <a:pt x="26266" y="2756966"/>
                    <a:pt x="29332" y="2755255"/>
                  </a:cubicBezTo>
                  <a:cubicBezTo>
                    <a:pt x="30064" y="2754848"/>
                    <a:pt x="30871" y="2754587"/>
                    <a:pt x="31705" y="2754491"/>
                  </a:cubicBezTo>
                  <a:cubicBezTo>
                    <a:pt x="33295" y="2754491"/>
                    <a:pt x="34631" y="2757354"/>
                    <a:pt x="34631" y="2760852"/>
                  </a:cubicBezTo>
                  <a:cubicBezTo>
                    <a:pt x="34758" y="2767276"/>
                    <a:pt x="30115" y="2769121"/>
                    <a:pt x="26870" y="2763778"/>
                  </a:cubicBezTo>
                  <a:close/>
                  <a:moveTo>
                    <a:pt x="36157" y="6001509"/>
                  </a:moveTo>
                  <a:cubicBezTo>
                    <a:pt x="38956" y="6001509"/>
                    <a:pt x="40355" y="6002908"/>
                    <a:pt x="39274" y="6004626"/>
                  </a:cubicBezTo>
                  <a:cubicBezTo>
                    <a:pt x="38193" y="6006343"/>
                    <a:pt x="36857" y="6007806"/>
                    <a:pt x="36157" y="6007806"/>
                  </a:cubicBezTo>
                  <a:cubicBezTo>
                    <a:pt x="35458" y="6007806"/>
                    <a:pt x="34185" y="6006407"/>
                    <a:pt x="33104" y="6004626"/>
                  </a:cubicBezTo>
                  <a:cubicBezTo>
                    <a:pt x="32023" y="6002845"/>
                    <a:pt x="33422" y="6001382"/>
                    <a:pt x="36157" y="6001382"/>
                  </a:cubicBezTo>
                  <a:close/>
                  <a:moveTo>
                    <a:pt x="37557" y="5983954"/>
                  </a:moveTo>
                  <a:cubicBezTo>
                    <a:pt x="34185" y="5979819"/>
                    <a:pt x="34249" y="5978483"/>
                    <a:pt x="37938" y="5976193"/>
                  </a:cubicBezTo>
                  <a:cubicBezTo>
                    <a:pt x="43281" y="5972822"/>
                    <a:pt x="51932" y="5980264"/>
                    <a:pt x="48751" y="5985480"/>
                  </a:cubicBezTo>
                  <a:cubicBezTo>
                    <a:pt x="45571" y="5990696"/>
                    <a:pt x="42327" y="5989614"/>
                    <a:pt x="37557" y="5983826"/>
                  </a:cubicBezTo>
                  <a:close/>
                  <a:moveTo>
                    <a:pt x="48561" y="3103758"/>
                  </a:moveTo>
                  <a:cubicBezTo>
                    <a:pt x="45927" y="3103828"/>
                    <a:pt x="43733" y="3101748"/>
                    <a:pt x="43663" y="3099115"/>
                  </a:cubicBezTo>
                  <a:cubicBezTo>
                    <a:pt x="43593" y="3096482"/>
                    <a:pt x="45673" y="3094293"/>
                    <a:pt x="48306" y="3094224"/>
                  </a:cubicBezTo>
                  <a:cubicBezTo>
                    <a:pt x="50940" y="3094154"/>
                    <a:pt x="53134" y="3096227"/>
                    <a:pt x="53204" y="3098861"/>
                  </a:cubicBezTo>
                  <a:cubicBezTo>
                    <a:pt x="53204" y="3098924"/>
                    <a:pt x="53204" y="3098988"/>
                    <a:pt x="53204" y="3099051"/>
                  </a:cubicBezTo>
                  <a:cubicBezTo>
                    <a:pt x="53134" y="3101577"/>
                    <a:pt x="51086" y="3103599"/>
                    <a:pt x="48561" y="3103631"/>
                  </a:cubicBezTo>
                  <a:close/>
                  <a:moveTo>
                    <a:pt x="22036" y="80511"/>
                  </a:moveTo>
                  <a:cubicBezTo>
                    <a:pt x="23805" y="81178"/>
                    <a:pt x="25026" y="82820"/>
                    <a:pt x="25153" y="84709"/>
                  </a:cubicBezTo>
                  <a:cubicBezTo>
                    <a:pt x="25026" y="86598"/>
                    <a:pt x="23805" y="88239"/>
                    <a:pt x="22036" y="88907"/>
                  </a:cubicBezTo>
                  <a:cubicBezTo>
                    <a:pt x="20383" y="89479"/>
                    <a:pt x="18920" y="87571"/>
                    <a:pt x="18920" y="84709"/>
                  </a:cubicBezTo>
                  <a:cubicBezTo>
                    <a:pt x="18920" y="81846"/>
                    <a:pt x="20573" y="79938"/>
                    <a:pt x="22036" y="80511"/>
                  </a:cubicBezTo>
                  <a:close/>
                  <a:moveTo>
                    <a:pt x="25153" y="2804741"/>
                  </a:moveTo>
                  <a:cubicBezTo>
                    <a:pt x="25153" y="2806465"/>
                    <a:pt x="23760" y="2807858"/>
                    <a:pt x="22036" y="2807858"/>
                  </a:cubicBezTo>
                  <a:cubicBezTo>
                    <a:pt x="20281" y="2807890"/>
                    <a:pt x="18831" y="2806497"/>
                    <a:pt x="18792" y="2804741"/>
                  </a:cubicBezTo>
                  <a:cubicBezTo>
                    <a:pt x="18761" y="2802985"/>
                    <a:pt x="20154" y="2801535"/>
                    <a:pt x="21909" y="2801497"/>
                  </a:cubicBezTo>
                  <a:cubicBezTo>
                    <a:pt x="23665" y="2801465"/>
                    <a:pt x="25121" y="2802858"/>
                    <a:pt x="25153" y="2804614"/>
                  </a:cubicBezTo>
                  <a:cubicBezTo>
                    <a:pt x="25153" y="2804658"/>
                    <a:pt x="25153" y="2804696"/>
                    <a:pt x="25153" y="2804741"/>
                  </a:cubicBezTo>
                  <a:close/>
                  <a:moveTo>
                    <a:pt x="15676" y="158684"/>
                  </a:moveTo>
                  <a:cubicBezTo>
                    <a:pt x="17444" y="158684"/>
                    <a:pt x="18888" y="160096"/>
                    <a:pt x="18920" y="161864"/>
                  </a:cubicBezTo>
                  <a:cubicBezTo>
                    <a:pt x="18920" y="163582"/>
                    <a:pt x="18347" y="164981"/>
                    <a:pt x="17584" y="164981"/>
                  </a:cubicBezTo>
                  <a:cubicBezTo>
                    <a:pt x="16821" y="164981"/>
                    <a:pt x="15358" y="163582"/>
                    <a:pt x="14276" y="161864"/>
                  </a:cubicBezTo>
                  <a:cubicBezTo>
                    <a:pt x="13195" y="160147"/>
                    <a:pt x="14085" y="158620"/>
                    <a:pt x="15676" y="158620"/>
                  </a:cubicBezTo>
                  <a:close/>
                  <a:moveTo>
                    <a:pt x="3463" y="3975113"/>
                  </a:moveTo>
                  <a:cubicBezTo>
                    <a:pt x="1733" y="3975081"/>
                    <a:pt x="346" y="3973662"/>
                    <a:pt x="346" y="3971932"/>
                  </a:cubicBezTo>
                  <a:cubicBezTo>
                    <a:pt x="346" y="3970208"/>
                    <a:pt x="1739" y="3968815"/>
                    <a:pt x="3463" y="3968815"/>
                  </a:cubicBezTo>
                  <a:cubicBezTo>
                    <a:pt x="5149" y="3968815"/>
                    <a:pt x="6516" y="3970183"/>
                    <a:pt x="6516" y="3971869"/>
                  </a:cubicBezTo>
                  <a:cubicBezTo>
                    <a:pt x="6516" y="3971888"/>
                    <a:pt x="6516" y="3971913"/>
                    <a:pt x="6516" y="3971932"/>
                  </a:cubicBezTo>
                  <a:cubicBezTo>
                    <a:pt x="6593" y="3973605"/>
                    <a:pt x="5327" y="3975042"/>
                    <a:pt x="3654" y="3975176"/>
                  </a:cubicBezTo>
                  <a:close/>
                  <a:moveTo>
                    <a:pt x="8615" y="862815"/>
                  </a:moveTo>
                  <a:cubicBezTo>
                    <a:pt x="4481" y="863642"/>
                    <a:pt x="3209" y="862370"/>
                    <a:pt x="3972" y="858108"/>
                  </a:cubicBezTo>
                  <a:cubicBezTo>
                    <a:pt x="5308" y="851238"/>
                    <a:pt x="14276" y="850284"/>
                    <a:pt x="14276" y="857027"/>
                  </a:cubicBezTo>
                  <a:cubicBezTo>
                    <a:pt x="13933" y="859965"/>
                    <a:pt x="11719" y="862338"/>
                    <a:pt x="8806" y="862879"/>
                  </a:cubicBezTo>
                  <a:close/>
                  <a:moveTo>
                    <a:pt x="8615" y="194240"/>
                  </a:moveTo>
                  <a:cubicBezTo>
                    <a:pt x="5753" y="186798"/>
                    <a:pt x="13640" y="182600"/>
                    <a:pt x="18347" y="189024"/>
                  </a:cubicBezTo>
                  <a:cubicBezTo>
                    <a:pt x="20249" y="191149"/>
                    <a:pt x="21031" y="194056"/>
                    <a:pt x="20446" y="196848"/>
                  </a:cubicBezTo>
                  <a:cubicBezTo>
                    <a:pt x="18093" y="199780"/>
                    <a:pt x="13812" y="200251"/>
                    <a:pt x="10880" y="197898"/>
                  </a:cubicBezTo>
                  <a:cubicBezTo>
                    <a:pt x="9735" y="196982"/>
                    <a:pt x="8921" y="195722"/>
                    <a:pt x="8552" y="194304"/>
                  </a:cubicBezTo>
                  <a:close/>
                  <a:moveTo>
                    <a:pt x="17838" y="2842079"/>
                  </a:moveTo>
                  <a:cubicBezTo>
                    <a:pt x="20573" y="2837626"/>
                    <a:pt x="25408" y="2842079"/>
                    <a:pt x="25408" y="2848884"/>
                  </a:cubicBezTo>
                  <a:cubicBezTo>
                    <a:pt x="25408" y="2852256"/>
                    <a:pt x="24135" y="2855245"/>
                    <a:pt x="22609" y="2855245"/>
                  </a:cubicBezTo>
                  <a:cubicBezTo>
                    <a:pt x="18920" y="2855054"/>
                    <a:pt x="15676" y="2845831"/>
                    <a:pt x="17775" y="2842142"/>
                  </a:cubicBezTo>
                  <a:close/>
                  <a:moveTo>
                    <a:pt x="20955" y="4006535"/>
                  </a:moveTo>
                  <a:cubicBezTo>
                    <a:pt x="20192" y="4006535"/>
                    <a:pt x="18729" y="4005135"/>
                    <a:pt x="17647" y="4003418"/>
                  </a:cubicBezTo>
                  <a:cubicBezTo>
                    <a:pt x="16566" y="4001700"/>
                    <a:pt x="17202" y="4000237"/>
                    <a:pt x="19047" y="4000237"/>
                  </a:cubicBezTo>
                  <a:cubicBezTo>
                    <a:pt x="20815" y="4000237"/>
                    <a:pt x="22259" y="4001649"/>
                    <a:pt x="22291" y="4003418"/>
                  </a:cubicBezTo>
                  <a:cubicBezTo>
                    <a:pt x="22036" y="4005199"/>
                    <a:pt x="21591" y="4006598"/>
                    <a:pt x="20892" y="4006598"/>
                  </a:cubicBezTo>
                  <a:close/>
                  <a:moveTo>
                    <a:pt x="22291" y="4020719"/>
                  </a:moveTo>
                  <a:cubicBezTo>
                    <a:pt x="22291" y="4017857"/>
                    <a:pt x="23690" y="4015948"/>
                    <a:pt x="25408" y="4016521"/>
                  </a:cubicBezTo>
                  <a:cubicBezTo>
                    <a:pt x="27189" y="4017170"/>
                    <a:pt x="28391" y="4018830"/>
                    <a:pt x="28461" y="4020719"/>
                  </a:cubicBezTo>
                  <a:cubicBezTo>
                    <a:pt x="28359" y="4022595"/>
                    <a:pt x="27163" y="4024243"/>
                    <a:pt x="25408" y="4024917"/>
                  </a:cubicBezTo>
                  <a:cubicBezTo>
                    <a:pt x="23627" y="4025553"/>
                    <a:pt x="22036" y="4023645"/>
                    <a:pt x="22036" y="4020782"/>
                  </a:cubicBezTo>
                  <a:close/>
                  <a:moveTo>
                    <a:pt x="26425" y="6137946"/>
                  </a:moveTo>
                  <a:cubicBezTo>
                    <a:pt x="25153" y="6134448"/>
                    <a:pt x="26870" y="6130822"/>
                    <a:pt x="31577" y="6127197"/>
                  </a:cubicBezTo>
                  <a:cubicBezTo>
                    <a:pt x="36284" y="6123571"/>
                    <a:pt x="37938" y="6120136"/>
                    <a:pt x="36539" y="6118164"/>
                  </a:cubicBezTo>
                  <a:cubicBezTo>
                    <a:pt x="35139" y="6116193"/>
                    <a:pt x="36221" y="6114602"/>
                    <a:pt x="38638" y="6114602"/>
                  </a:cubicBezTo>
                  <a:cubicBezTo>
                    <a:pt x="46334" y="6114602"/>
                    <a:pt x="46716" y="6118037"/>
                    <a:pt x="40355" y="6129041"/>
                  </a:cubicBezTo>
                  <a:cubicBezTo>
                    <a:pt x="32468" y="6142844"/>
                    <a:pt x="28970" y="6144816"/>
                    <a:pt x="26362" y="6138010"/>
                  </a:cubicBezTo>
                  <a:close/>
                  <a:moveTo>
                    <a:pt x="39147" y="6312802"/>
                  </a:moveTo>
                  <a:cubicBezTo>
                    <a:pt x="38129" y="6314520"/>
                    <a:pt x="36730" y="6315983"/>
                    <a:pt x="36030" y="6315983"/>
                  </a:cubicBezTo>
                  <a:cubicBezTo>
                    <a:pt x="35330" y="6315983"/>
                    <a:pt x="34058" y="6314520"/>
                    <a:pt x="32977" y="6312802"/>
                  </a:cubicBezTo>
                  <a:cubicBezTo>
                    <a:pt x="31896" y="6311085"/>
                    <a:pt x="32977" y="6309622"/>
                    <a:pt x="36030" y="6309622"/>
                  </a:cubicBezTo>
                  <a:cubicBezTo>
                    <a:pt x="39083" y="6309622"/>
                    <a:pt x="40355" y="6311149"/>
                    <a:pt x="39274" y="6312866"/>
                  </a:cubicBezTo>
                  <a:close/>
                  <a:moveTo>
                    <a:pt x="26234" y="6257337"/>
                  </a:moveTo>
                  <a:cubicBezTo>
                    <a:pt x="27189" y="6256383"/>
                    <a:pt x="29478" y="6258609"/>
                    <a:pt x="31387" y="6262171"/>
                  </a:cubicBezTo>
                  <a:cubicBezTo>
                    <a:pt x="33804" y="6266751"/>
                    <a:pt x="33867" y="6268532"/>
                    <a:pt x="31387" y="6268532"/>
                  </a:cubicBezTo>
                  <a:cubicBezTo>
                    <a:pt x="27761" y="6268786"/>
                    <a:pt x="23690" y="6260008"/>
                    <a:pt x="26234" y="6257337"/>
                  </a:cubicBezTo>
                  <a:close/>
                  <a:moveTo>
                    <a:pt x="17075" y="6284116"/>
                  </a:moveTo>
                  <a:cubicBezTo>
                    <a:pt x="92" y="6281699"/>
                    <a:pt x="92" y="6273875"/>
                    <a:pt x="17075" y="6273302"/>
                  </a:cubicBezTo>
                  <a:cubicBezTo>
                    <a:pt x="29796" y="6272857"/>
                    <a:pt x="30369" y="6273302"/>
                    <a:pt x="24008" y="6279981"/>
                  </a:cubicBezTo>
                  <a:cubicBezTo>
                    <a:pt x="22246" y="6282137"/>
                    <a:pt x="19797" y="6283619"/>
                    <a:pt x="17075" y="6284179"/>
                  </a:cubicBezTo>
                  <a:close/>
                  <a:moveTo>
                    <a:pt x="31514" y="6400898"/>
                  </a:moveTo>
                  <a:cubicBezTo>
                    <a:pt x="33231" y="6400898"/>
                    <a:pt x="34631" y="6402870"/>
                    <a:pt x="34631" y="6405224"/>
                  </a:cubicBezTo>
                  <a:cubicBezTo>
                    <a:pt x="34631" y="6407577"/>
                    <a:pt x="30623" y="6409421"/>
                    <a:pt x="20701" y="6409167"/>
                  </a:cubicBezTo>
                  <a:cubicBezTo>
                    <a:pt x="9633" y="6409167"/>
                    <a:pt x="6771" y="6407641"/>
                    <a:pt x="6771" y="6403252"/>
                  </a:cubicBezTo>
                  <a:cubicBezTo>
                    <a:pt x="6771" y="6396446"/>
                    <a:pt x="12495" y="6396191"/>
                    <a:pt x="21528" y="6402679"/>
                  </a:cubicBezTo>
                  <a:cubicBezTo>
                    <a:pt x="25408" y="6405415"/>
                    <a:pt x="28397" y="6406114"/>
                    <a:pt x="28397" y="6404206"/>
                  </a:cubicBezTo>
                  <a:cubicBezTo>
                    <a:pt x="28429" y="6402476"/>
                    <a:pt x="29784" y="6401064"/>
                    <a:pt x="31514" y="6400962"/>
                  </a:cubicBezTo>
                  <a:close/>
                  <a:moveTo>
                    <a:pt x="25153" y="6325587"/>
                  </a:moveTo>
                  <a:cubicBezTo>
                    <a:pt x="25153" y="6319227"/>
                    <a:pt x="35139" y="6323297"/>
                    <a:pt x="37875" y="6330867"/>
                  </a:cubicBezTo>
                  <a:cubicBezTo>
                    <a:pt x="39274" y="6334747"/>
                    <a:pt x="39465" y="6337927"/>
                    <a:pt x="37875" y="6337863"/>
                  </a:cubicBezTo>
                  <a:cubicBezTo>
                    <a:pt x="34185" y="6337736"/>
                    <a:pt x="25344" y="6329468"/>
                    <a:pt x="25344" y="6325651"/>
                  </a:cubicBezTo>
                  <a:close/>
                  <a:moveTo>
                    <a:pt x="37557" y="6375710"/>
                  </a:moveTo>
                  <a:cubicBezTo>
                    <a:pt x="35839" y="6375710"/>
                    <a:pt x="34440" y="6373611"/>
                    <a:pt x="34440" y="6371003"/>
                  </a:cubicBezTo>
                  <a:cubicBezTo>
                    <a:pt x="34440" y="6368395"/>
                    <a:pt x="35839" y="6366296"/>
                    <a:pt x="37557" y="6366296"/>
                  </a:cubicBezTo>
                  <a:cubicBezTo>
                    <a:pt x="39274" y="6366296"/>
                    <a:pt x="40610" y="6368395"/>
                    <a:pt x="40610" y="6371003"/>
                  </a:cubicBezTo>
                  <a:cubicBezTo>
                    <a:pt x="40610" y="6373611"/>
                    <a:pt x="39465" y="6375773"/>
                    <a:pt x="37747" y="6375773"/>
                  </a:cubicBezTo>
                  <a:close/>
                  <a:moveTo>
                    <a:pt x="59437" y="6301862"/>
                  </a:moveTo>
                  <a:cubicBezTo>
                    <a:pt x="54794" y="6307523"/>
                    <a:pt x="52504" y="6307714"/>
                    <a:pt x="47670" y="6302816"/>
                  </a:cubicBezTo>
                  <a:cubicBezTo>
                    <a:pt x="42836" y="6297918"/>
                    <a:pt x="42772" y="6287678"/>
                    <a:pt x="47352" y="6287678"/>
                  </a:cubicBezTo>
                  <a:cubicBezTo>
                    <a:pt x="49260" y="6287678"/>
                    <a:pt x="50023" y="6289776"/>
                    <a:pt x="49006" y="6292385"/>
                  </a:cubicBezTo>
                  <a:cubicBezTo>
                    <a:pt x="47988" y="6294992"/>
                    <a:pt x="49387" y="6297155"/>
                    <a:pt x="55367" y="6297155"/>
                  </a:cubicBezTo>
                  <a:cubicBezTo>
                    <a:pt x="61346" y="6297155"/>
                    <a:pt x="62681" y="6297855"/>
                    <a:pt x="59437" y="6301862"/>
                  </a:cubicBezTo>
                  <a:close/>
                  <a:moveTo>
                    <a:pt x="57911" y="155503"/>
                  </a:moveTo>
                  <a:cubicBezTo>
                    <a:pt x="55367" y="155503"/>
                    <a:pt x="53204" y="154931"/>
                    <a:pt x="53204" y="154295"/>
                  </a:cubicBezTo>
                  <a:cubicBezTo>
                    <a:pt x="53204" y="153659"/>
                    <a:pt x="55367" y="152196"/>
                    <a:pt x="57911" y="151242"/>
                  </a:cubicBezTo>
                  <a:cubicBezTo>
                    <a:pt x="60455" y="150288"/>
                    <a:pt x="62554" y="150797"/>
                    <a:pt x="62554" y="152450"/>
                  </a:cubicBezTo>
                  <a:cubicBezTo>
                    <a:pt x="62554" y="154104"/>
                    <a:pt x="60201" y="155503"/>
                    <a:pt x="57911" y="155503"/>
                  </a:cubicBezTo>
                  <a:close/>
                  <a:moveTo>
                    <a:pt x="63190" y="51188"/>
                  </a:moveTo>
                  <a:cubicBezTo>
                    <a:pt x="64551" y="48427"/>
                    <a:pt x="67108" y="46455"/>
                    <a:pt x="70123" y="45845"/>
                  </a:cubicBezTo>
                  <a:cubicBezTo>
                    <a:pt x="73685" y="45209"/>
                    <a:pt x="75148" y="46290"/>
                    <a:pt x="74258" y="49025"/>
                  </a:cubicBezTo>
                  <a:cubicBezTo>
                    <a:pt x="72922" y="51805"/>
                    <a:pt x="70352" y="53783"/>
                    <a:pt x="67325" y="54368"/>
                  </a:cubicBezTo>
                  <a:cubicBezTo>
                    <a:pt x="63826" y="55004"/>
                    <a:pt x="62300" y="53923"/>
                    <a:pt x="63190" y="51188"/>
                  </a:cubicBezTo>
                  <a:close/>
                  <a:moveTo>
                    <a:pt x="65480" y="249896"/>
                  </a:moveTo>
                  <a:cubicBezTo>
                    <a:pt x="67236" y="249858"/>
                    <a:pt x="68686" y="251258"/>
                    <a:pt x="68724" y="253013"/>
                  </a:cubicBezTo>
                  <a:cubicBezTo>
                    <a:pt x="68724" y="253013"/>
                    <a:pt x="68724" y="253013"/>
                    <a:pt x="68724" y="253013"/>
                  </a:cubicBezTo>
                  <a:cubicBezTo>
                    <a:pt x="68724" y="254794"/>
                    <a:pt x="68152" y="256194"/>
                    <a:pt x="67388" y="256194"/>
                  </a:cubicBezTo>
                  <a:cubicBezTo>
                    <a:pt x="66625" y="256194"/>
                    <a:pt x="65162" y="254794"/>
                    <a:pt x="64081" y="253013"/>
                  </a:cubicBezTo>
                  <a:cubicBezTo>
                    <a:pt x="62999" y="251232"/>
                    <a:pt x="63635" y="249896"/>
                    <a:pt x="65480" y="249896"/>
                  </a:cubicBezTo>
                  <a:close/>
                  <a:moveTo>
                    <a:pt x="65480" y="2610040"/>
                  </a:moveTo>
                  <a:cubicBezTo>
                    <a:pt x="67515" y="2606605"/>
                    <a:pt x="69296" y="2607495"/>
                    <a:pt x="73495" y="2614047"/>
                  </a:cubicBezTo>
                  <a:cubicBezTo>
                    <a:pt x="80237" y="2624415"/>
                    <a:pt x="78647" y="2626768"/>
                    <a:pt x="69615" y="2619644"/>
                  </a:cubicBezTo>
                  <a:cubicBezTo>
                    <a:pt x="64908" y="2616019"/>
                    <a:pt x="63572" y="2612966"/>
                    <a:pt x="65417" y="2610040"/>
                  </a:cubicBezTo>
                  <a:close/>
                  <a:moveTo>
                    <a:pt x="66561" y="5977465"/>
                  </a:moveTo>
                  <a:cubicBezTo>
                    <a:pt x="68788" y="5975239"/>
                    <a:pt x="77883" y="5982236"/>
                    <a:pt x="77883" y="5986243"/>
                  </a:cubicBezTo>
                  <a:cubicBezTo>
                    <a:pt x="77922" y="5987751"/>
                    <a:pt x="76726" y="5989004"/>
                    <a:pt x="75212" y="5989042"/>
                  </a:cubicBezTo>
                  <a:cubicBezTo>
                    <a:pt x="75212" y="5989042"/>
                    <a:pt x="75212" y="5989042"/>
                    <a:pt x="75212" y="5989042"/>
                  </a:cubicBezTo>
                  <a:cubicBezTo>
                    <a:pt x="71332" y="5988788"/>
                    <a:pt x="64399" y="5979501"/>
                    <a:pt x="66561" y="5977465"/>
                  </a:cubicBezTo>
                  <a:close/>
                  <a:moveTo>
                    <a:pt x="76166" y="6388622"/>
                  </a:moveTo>
                  <a:cubicBezTo>
                    <a:pt x="73495" y="6388622"/>
                    <a:pt x="72222" y="6387223"/>
                    <a:pt x="73240" y="6385442"/>
                  </a:cubicBezTo>
                  <a:cubicBezTo>
                    <a:pt x="74302" y="6383730"/>
                    <a:pt x="76077" y="6382592"/>
                    <a:pt x="78074" y="6382325"/>
                  </a:cubicBezTo>
                  <a:cubicBezTo>
                    <a:pt x="79728" y="6382357"/>
                    <a:pt x="81038" y="6383724"/>
                    <a:pt x="81000" y="6385378"/>
                  </a:cubicBezTo>
                  <a:cubicBezTo>
                    <a:pt x="81000" y="6385397"/>
                    <a:pt x="81000" y="6385423"/>
                    <a:pt x="81000" y="6385442"/>
                  </a:cubicBezTo>
                  <a:cubicBezTo>
                    <a:pt x="81127" y="6386968"/>
                    <a:pt x="79283" y="6388367"/>
                    <a:pt x="76293" y="6388367"/>
                  </a:cubicBezTo>
                  <a:close/>
                  <a:moveTo>
                    <a:pt x="80110" y="6270249"/>
                  </a:moveTo>
                  <a:cubicBezTo>
                    <a:pt x="73367" y="6263380"/>
                    <a:pt x="83163" y="6248813"/>
                    <a:pt x="92131" y="6252312"/>
                  </a:cubicBezTo>
                  <a:cubicBezTo>
                    <a:pt x="97220" y="6254284"/>
                    <a:pt x="97156" y="6254602"/>
                    <a:pt x="91623" y="6256828"/>
                  </a:cubicBezTo>
                  <a:cubicBezTo>
                    <a:pt x="86089" y="6259054"/>
                    <a:pt x="86343" y="6259245"/>
                    <a:pt x="92831" y="6259436"/>
                  </a:cubicBezTo>
                  <a:cubicBezTo>
                    <a:pt x="97983" y="6259436"/>
                    <a:pt x="99764" y="6261217"/>
                    <a:pt x="99192" y="6265160"/>
                  </a:cubicBezTo>
                  <a:cubicBezTo>
                    <a:pt x="98365" y="6270504"/>
                    <a:pt x="84371" y="6274193"/>
                    <a:pt x="80237" y="6270058"/>
                  </a:cubicBezTo>
                  <a:close/>
                  <a:moveTo>
                    <a:pt x="98365" y="6397782"/>
                  </a:moveTo>
                  <a:cubicBezTo>
                    <a:pt x="97602" y="6397782"/>
                    <a:pt x="96139" y="6396382"/>
                    <a:pt x="95057" y="6394665"/>
                  </a:cubicBezTo>
                  <a:cubicBezTo>
                    <a:pt x="93976" y="6392947"/>
                    <a:pt x="94676" y="6391485"/>
                    <a:pt x="96457" y="6391485"/>
                  </a:cubicBezTo>
                  <a:cubicBezTo>
                    <a:pt x="98225" y="6391485"/>
                    <a:pt x="99669" y="6392897"/>
                    <a:pt x="99701" y="6394665"/>
                  </a:cubicBezTo>
                  <a:cubicBezTo>
                    <a:pt x="99701" y="6396382"/>
                    <a:pt x="99128" y="6397782"/>
                    <a:pt x="98365" y="6397782"/>
                  </a:cubicBezTo>
                  <a:close/>
                  <a:moveTo>
                    <a:pt x="96838" y="6347468"/>
                  </a:moveTo>
                  <a:cubicBezTo>
                    <a:pt x="93340" y="6347468"/>
                    <a:pt x="90478" y="6346005"/>
                    <a:pt x="90478" y="6344351"/>
                  </a:cubicBezTo>
                  <a:cubicBezTo>
                    <a:pt x="90478" y="6342698"/>
                    <a:pt x="92513" y="6341171"/>
                    <a:pt x="94994" y="6341171"/>
                  </a:cubicBezTo>
                  <a:cubicBezTo>
                    <a:pt x="97494" y="6341190"/>
                    <a:pt x="99841" y="6342367"/>
                    <a:pt x="101355" y="6344351"/>
                  </a:cubicBezTo>
                  <a:cubicBezTo>
                    <a:pt x="102372" y="6346005"/>
                    <a:pt x="100337" y="6347468"/>
                    <a:pt x="96838" y="6347468"/>
                  </a:cubicBezTo>
                  <a:close/>
                  <a:moveTo>
                    <a:pt x="108924" y="6312866"/>
                  </a:moveTo>
                  <a:cubicBezTo>
                    <a:pt x="119292" y="6308541"/>
                    <a:pt x="127433" y="6310767"/>
                    <a:pt x="129978" y="6318527"/>
                  </a:cubicBezTo>
                  <a:cubicBezTo>
                    <a:pt x="131313" y="6322407"/>
                    <a:pt x="114903" y="6322916"/>
                    <a:pt x="104535" y="6319227"/>
                  </a:cubicBezTo>
                  <a:cubicBezTo>
                    <a:pt x="99637" y="6317446"/>
                    <a:pt x="100273" y="6316555"/>
                    <a:pt x="108924" y="6312866"/>
                  </a:cubicBezTo>
                  <a:close/>
                  <a:moveTo>
                    <a:pt x="105934" y="6378826"/>
                  </a:moveTo>
                  <a:cubicBezTo>
                    <a:pt x="105934" y="6374183"/>
                    <a:pt x="107524" y="6374756"/>
                    <a:pt x="115221" y="6382070"/>
                  </a:cubicBezTo>
                  <a:cubicBezTo>
                    <a:pt x="118866" y="6385117"/>
                    <a:pt x="122001" y="6388724"/>
                    <a:pt x="124508" y="6392756"/>
                  </a:cubicBezTo>
                  <a:cubicBezTo>
                    <a:pt x="124508" y="6395873"/>
                    <a:pt x="120309" y="6394665"/>
                    <a:pt x="112931" y="6389385"/>
                  </a:cubicBezTo>
                  <a:cubicBezTo>
                    <a:pt x="109248" y="6386975"/>
                    <a:pt x="106717" y="6383158"/>
                    <a:pt x="105934" y="6378826"/>
                  </a:cubicBezTo>
                  <a:close/>
                  <a:moveTo>
                    <a:pt x="128133" y="6413556"/>
                  </a:moveTo>
                  <a:cubicBezTo>
                    <a:pt x="125513" y="6413849"/>
                    <a:pt x="123153" y="6411966"/>
                    <a:pt x="122860" y="6409352"/>
                  </a:cubicBezTo>
                  <a:cubicBezTo>
                    <a:pt x="122758" y="6408461"/>
                    <a:pt x="122911" y="6407558"/>
                    <a:pt x="123299" y="6406750"/>
                  </a:cubicBezTo>
                  <a:cubicBezTo>
                    <a:pt x="125271" y="6403506"/>
                    <a:pt x="130741" y="6406305"/>
                    <a:pt x="130741" y="6410630"/>
                  </a:cubicBezTo>
                  <a:cubicBezTo>
                    <a:pt x="130811" y="6412150"/>
                    <a:pt x="129653" y="6413454"/>
                    <a:pt x="128133" y="6413556"/>
                  </a:cubicBezTo>
                  <a:close/>
                  <a:moveTo>
                    <a:pt x="141363" y="6379272"/>
                  </a:moveTo>
                  <a:cubicBezTo>
                    <a:pt x="138329" y="6382567"/>
                    <a:pt x="133253" y="6382929"/>
                    <a:pt x="129787" y="6380099"/>
                  </a:cubicBezTo>
                  <a:cubicBezTo>
                    <a:pt x="126225" y="6376409"/>
                    <a:pt x="130614" y="6373166"/>
                    <a:pt x="136911" y="6374883"/>
                  </a:cubicBezTo>
                  <a:cubicBezTo>
                    <a:pt x="140282" y="6375773"/>
                    <a:pt x="142318" y="6377745"/>
                    <a:pt x="141363" y="6379272"/>
                  </a:cubicBezTo>
                  <a:close/>
                  <a:moveTo>
                    <a:pt x="143144" y="6278264"/>
                  </a:moveTo>
                  <a:cubicBezTo>
                    <a:pt x="143144" y="6276540"/>
                    <a:pt x="144537" y="6275147"/>
                    <a:pt x="146261" y="6275147"/>
                  </a:cubicBezTo>
                  <a:cubicBezTo>
                    <a:pt x="147985" y="6275147"/>
                    <a:pt x="149378" y="6276546"/>
                    <a:pt x="149378" y="6278264"/>
                  </a:cubicBezTo>
                  <a:cubicBezTo>
                    <a:pt x="149378" y="6279987"/>
                    <a:pt x="147985" y="6281381"/>
                    <a:pt x="146261" y="6281381"/>
                  </a:cubicBezTo>
                  <a:cubicBezTo>
                    <a:pt x="146242" y="6281381"/>
                    <a:pt x="146217" y="6281381"/>
                    <a:pt x="146198" y="6281381"/>
                  </a:cubicBezTo>
                  <a:cubicBezTo>
                    <a:pt x="144480" y="6281489"/>
                    <a:pt x="142998" y="6280178"/>
                    <a:pt x="142896" y="6278461"/>
                  </a:cubicBezTo>
                  <a:cubicBezTo>
                    <a:pt x="142890" y="6278397"/>
                    <a:pt x="142890" y="6278327"/>
                    <a:pt x="142890" y="6278264"/>
                  </a:cubicBezTo>
                  <a:close/>
                  <a:moveTo>
                    <a:pt x="172467" y="6391357"/>
                  </a:moveTo>
                  <a:cubicBezTo>
                    <a:pt x="170031" y="6389125"/>
                    <a:pt x="166660" y="6388221"/>
                    <a:pt x="163435" y="6388940"/>
                  </a:cubicBezTo>
                  <a:cubicBezTo>
                    <a:pt x="148233" y="6390976"/>
                    <a:pt x="141045" y="6375264"/>
                    <a:pt x="152431" y="6364769"/>
                  </a:cubicBezTo>
                  <a:cubicBezTo>
                    <a:pt x="155929" y="6361589"/>
                    <a:pt x="158792" y="6360635"/>
                    <a:pt x="158792" y="6362670"/>
                  </a:cubicBezTo>
                  <a:cubicBezTo>
                    <a:pt x="158938" y="6364521"/>
                    <a:pt x="157590" y="6366156"/>
                    <a:pt x="155739" y="6366360"/>
                  </a:cubicBezTo>
                  <a:cubicBezTo>
                    <a:pt x="148042" y="6366360"/>
                    <a:pt x="153830" y="6373038"/>
                    <a:pt x="166552" y="6379081"/>
                  </a:cubicBezTo>
                  <a:cubicBezTo>
                    <a:pt x="174248" y="6382579"/>
                    <a:pt x="180482" y="6387604"/>
                    <a:pt x="180482" y="6390149"/>
                  </a:cubicBezTo>
                  <a:cubicBezTo>
                    <a:pt x="180291" y="6395428"/>
                    <a:pt x="175457" y="6396191"/>
                    <a:pt x="172467" y="6391357"/>
                  </a:cubicBezTo>
                  <a:close/>
                  <a:moveTo>
                    <a:pt x="184171" y="6379017"/>
                  </a:moveTo>
                  <a:cubicBezTo>
                    <a:pt x="178701" y="6370049"/>
                    <a:pt x="179337" y="6369158"/>
                    <a:pt x="188178" y="6373293"/>
                  </a:cubicBezTo>
                  <a:cubicBezTo>
                    <a:pt x="192440" y="6375264"/>
                    <a:pt x="195557" y="6378318"/>
                    <a:pt x="194921" y="6380099"/>
                  </a:cubicBezTo>
                  <a:cubicBezTo>
                    <a:pt x="193012" y="6385887"/>
                    <a:pt x="188115" y="6385378"/>
                    <a:pt x="184171" y="6379017"/>
                  </a:cubicBezTo>
                  <a:close/>
                  <a:moveTo>
                    <a:pt x="196193" y="6326096"/>
                  </a:moveTo>
                  <a:cubicBezTo>
                    <a:pt x="199246" y="6325524"/>
                    <a:pt x="201917" y="6327877"/>
                    <a:pt x="203062" y="6332457"/>
                  </a:cubicBezTo>
                  <a:cubicBezTo>
                    <a:pt x="204074" y="6335211"/>
                    <a:pt x="204207" y="6338214"/>
                    <a:pt x="203444" y="6341044"/>
                  </a:cubicBezTo>
                  <a:cubicBezTo>
                    <a:pt x="202681" y="6341807"/>
                    <a:pt x="202045" y="6341044"/>
                    <a:pt x="202045" y="6339136"/>
                  </a:cubicBezTo>
                  <a:cubicBezTo>
                    <a:pt x="202045" y="6337227"/>
                    <a:pt x="199564" y="6336019"/>
                    <a:pt x="196638" y="6336273"/>
                  </a:cubicBezTo>
                  <a:cubicBezTo>
                    <a:pt x="189768" y="6336592"/>
                    <a:pt x="189387" y="6327305"/>
                    <a:pt x="196193" y="6326096"/>
                  </a:cubicBezTo>
                  <a:close/>
                  <a:moveTo>
                    <a:pt x="205098" y="6410376"/>
                  </a:moveTo>
                  <a:cubicBezTo>
                    <a:pt x="203399" y="6410344"/>
                    <a:pt x="202045" y="6408957"/>
                    <a:pt x="202045" y="6407259"/>
                  </a:cubicBezTo>
                  <a:cubicBezTo>
                    <a:pt x="202045" y="6405503"/>
                    <a:pt x="203469" y="6404079"/>
                    <a:pt x="205225" y="6404079"/>
                  </a:cubicBezTo>
                  <a:cubicBezTo>
                    <a:pt x="206981" y="6404079"/>
                    <a:pt x="208405" y="6405503"/>
                    <a:pt x="208405" y="6407259"/>
                  </a:cubicBezTo>
                  <a:cubicBezTo>
                    <a:pt x="208412" y="6408983"/>
                    <a:pt x="207019" y="6410376"/>
                    <a:pt x="205295" y="6410382"/>
                  </a:cubicBezTo>
                  <a:cubicBezTo>
                    <a:pt x="205231" y="6410382"/>
                    <a:pt x="205161" y="6410382"/>
                    <a:pt x="205098" y="6410376"/>
                  </a:cubicBezTo>
                  <a:close/>
                  <a:moveTo>
                    <a:pt x="215975" y="6375773"/>
                  </a:moveTo>
                  <a:cubicBezTo>
                    <a:pt x="213379" y="6378082"/>
                    <a:pt x="209957" y="6379234"/>
                    <a:pt x="206497" y="6378954"/>
                  </a:cubicBezTo>
                  <a:cubicBezTo>
                    <a:pt x="202363" y="6378954"/>
                    <a:pt x="198928" y="6377555"/>
                    <a:pt x="198928" y="6375773"/>
                  </a:cubicBezTo>
                  <a:cubicBezTo>
                    <a:pt x="198928" y="6373993"/>
                    <a:pt x="203190" y="6372657"/>
                    <a:pt x="208405" y="6372657"/>
                  </a:cubicBezTo>
                  <a:cubicBezTo>
                    <a:pt x="213621" y="6372657"/>
                    <a:pt x="217120" y="6373993"/>
                    <a:pt x="215975" y="6375773"/>
                  </a:cubicBezTo>
                  <a:close/>
                  <a:moveTo>
                    <a:pt x="210568" y="6359808"/>
                  </a:moveTo>
                  <a:cubicBezTo>
                    <a:pt x="203253" y="6355483"/>
                    <a:pt x="203698" y="6350648"/>
                    <a:pt x="211331" y="6350648"/>
                  </a:cubicBezTo>
                  <a:cubicBezTo>
                    <a:pt x="214302" y="6350108"/>
                    <a:pt x="217151" y="6352080"/>
                    <a:pt x="217692" y="6355050"/>
                  </a:cubicBezTo>
                  <a:cubicBezTo>
                    <a:pt x="217813" y="6355699"/>
                    <a:pt x="217813" y="6356360"/>
                    <a:pt x="217692" y="6357009"/>
                  </a:cubicBezTo>
                  <a:cubicBezTo>
                    <a:pt x="217501" y="6364133"/>
                    <a:pt x="217756" y="6364070"/>
                    <a:pt x="210568" y="6359808"/>
                  </a:cubicBezTo>
                  <a:close/>
                  <a:moveTo>
                    <a:pt x="211904" y="6273239"/>
                  </a:moveTo>
                  <a:cubicBezTo>
                    <a:pt x="203762" y="6277500"/>
                    <a:pt x="202172" y="6277500"/>
                    <a:pt x="199182" y="6273239"/>
                  </a:cubicBezTo>
                  <a:cubicBezTo>
                    <a:pt x="196186" y="6270306"/>
                    <a:pt x="192179" y="6268646"/>
                    <a:pt x="187987" y="6268595"/>
                  </a:cubicBezTo>
                  <a:cubicBezTo>
                    <a:pt x="183980" y="6268595"/>
                    <a:pt x="180609" y="6267323"/>
                    <a:pt x="180609" y="6265797"/>
                  </a:cubicBezTo>
                  <a:cubicBezTo>
                    <a:pt x="180609" y="6264270"/>
                    <a:pt x="217501" y="6264715"/>
                    <a:pt x="220427" y="6267260"/>
                  </a:cubicBezTo>
                  <a:cubicBezTo>
                    <a:pt x="220745" y="6267959"/>
                    <a:pt x="216992" y="6270567"/>
                    <a:pt x="211904" y="6273239"/>
                  </a:cubicBezTo>
                  <a:close/>
                  <a:moveTo>
                    <a:pt x="220618" y="6333284"/>
                  </a:moveTo>
                  <a:cubicBezTo>
                    <a:pt x="221076" y="6330231"/>
                    <a:pt x="223926" y="6328119"/>
                    <a:pt x="226979" y="6328577"/>
                  </a:cubicBezTo>
                  <a:cubicBezTo>
                    <a:pt x="230477" y="6328577"/>
                    <a:pt x="233339" y="6330676"/>
                    <a:pt x="233339" y="6333284"/>
                  </a:cubicBezTo>
                  <a:cubicBezTo>
                    <a:pt x="233339" y="6335892"/>
                    <a:pt x="230604" y="6338054"/>
                    <a:pt x="226979" y="6338054"/>
                  </a:cubicBezTo>
                  <a:cubicBezTo>
                    <a:pt x="223957" y="6338538"/>
                    <a:pt x="221127" y="6336477"/>
                    <a:pt x="220643" y="6333462"/>
                  </a:cubicBezTo>
                  <a:cubicBezTo>
                    <a:pt x="220631" y="6333398"/>
                    <a:pt x="220624" y="6333341"/>
                    <a:pt x="220618" y="6333284"/>
                  </a:cubicBezTo>
                  <a:close/>
                  <a:moveTo>
                    <a:pt x="230668" y="6375773"/>
                  </a:moveTo>
                  <a:cubicBezTo>
                    <a:pt x="226851" y="6375773"/>
                    <a:pt x="223735" y="6374374"/>
                    <a:pt x="223735" y="6372657"/>
                  </a:cubicBezTo>
                  <a:cubicBezTo>
                    <a:pt x="223735" y="6368713"/>
                    <a:pt x="226979" y="6368713"/>
                    <a:pt x="233021" y="6372657"/>
                  </a:cubicBezTo>
                  <a:cubicBezTo>
                    <a:pt x="236774" y="6375074"/>
                    <a:pt x="236329" y="6375710"/>
                    <a:pt x="230668" y="6375773"/>
                  </a:cubicBezTo>
                  <a:close/>
                  <a:moveTo>
                    <a:pt x="255347" y="6388495"/>
                  </a:moveTo>
                  <a:cubicBezTo>
                    <a:pt x="252053" y="6388571"/>
                    <a:pt x="248885" y="6389786"/>
                    <a:pt x="246379" y="6391929"/>
                  </a:cubicBezTo>
                  <a:cubicBezTo>
                    <a:pt x="243962" y="6394410"/>
                    <a:pt x="242372" y="6394347"/>
                    <a:pt x="240845" y="6391929"/>
                  </a:cubicBezTo>
                  <a:cubicBezTo>
                    <a:pt x="239318" y="6389513"/>
                    <a:pt x="239064" y="6387986"/>
                    <a:pt x="239700" y="6387604"/>
                  </a:cubicBezTo>
                  <a:cubicBezTo>
                    <a:pt x="240336" y="6387223"/>
                    <a:pt x="243071" y="6385187"/>
                    <a:pt x="246061" y="6383025"/>
                  </a:cubicBezTo>
                  <a:cubicBezTo>
                    <a:pt x="251277" y="6379017"/>
                    <a:pt x="261136" y="6380862"/>
                    <a:pt x="261136" y="6385887"/>
                  </a:cubicBezTo>
                  <a:cubicBezTo>
                    <a:pt x="260881" y="6387096"/>
                    <a:pt x="258401" y="6388367"/>
                    <a:pt x="255347" y="6388367"/>
                  </a:cubicBezTo>
                  <a:close/>
                  <a:moveTo>
                    <a:pt x="275129" y="6353892"/>
                  </a:moveTo>
                  <a:cubicBezTo>
                    <a:pt x="271949" y="6353892"/>
                    <a:pt x="270232" y="6356691"/>
                    <a:pt x="270232" y="6361780"/>
                  </a:cubicBezTo>
                  <a:cubicBezTo>
                    <a:pt x="270232" y="6369540"/>
                    <a:pt x="266033" y="6372339"/>
                    <a:pt x="262662" y="6366741"/>
                  </a:cubicBezTo>
                  <a:cubicBezTo>
                    <a:pt x="260372" y="6363052"/>
                    <a:pt x="263807" y="6354020"/>
                    <a:pt x="267433" y="6354020"/>
                  </a:cubicBezTo>
                  <a:cubicBezTo>
                    <a:pt x="268959" y="6354020"/>
                    <a:pt x="270232" y="6351793"/>
                    <a:pt x="270232" y="6348995"/>
                  </a:cubicBezTo>
                  <a:cubicBezTo>
                    <a:pt x="270232" y="6343461"/>
                    <a:pt x="276592" y="6344479"/>
                    <a:pt x="278818" y="6350267"/>
                  </a:cubicBezTo>
                  <a:cubicBezTo>
                    <a:pt x="279518" y="6352112"/>
                    <a:pt x="277801" y="6353765"/>
                    <a:pt x="275129" y="6353765"/>
                  </a:cubicBezTo>
                  <a:close/>
                  <a:moveTo>
                    <a:pt x="290204" y="6397145"/>
                  </a:moveTo>
                  <a:cubicBezTo>
                    <a:pt x="287596" y="6399626"/>
                    <a:pt x="285370" y="6399880"/>
                    <a:pt x="284161" y="6397909"/>
                  </a:cubicBezTo>
                  <a:cubicBezTo>
                    <a:pt x="282317" y="6394983"/>
                    <a:pt x="290904" y="6389513"/>
                    <a:pt x="293321" y="6392057"/>
                  </a:cubicBezTo>
                  <a:cubicBezTo>
                    <a:pt x="293893" y="6392566"/>
                    <a:pt x="292494" y="6394856"/>
                    <a:pt x="290204" y="6397273"/>
                  </a:cubicBezTo>
                  <a:close/>
                  <a:moveTo>
                    <a:pt x="298918" y="6384996"/>
                  </a:moveTo>
                  <a:cubicBezTo>
                    <a:pt x="277801" y="6381625"/>
                    <a:pt x="272458" y="6375964"/>
                    <a:pt x="279264" y="6364197"/>
                  </a:cubicBezTo>
                  <a:cubicBezTo>
                    <a:pt x="282253" y="6359045"/>
                    <a:pt x="282698" y="6359172"/>
                    <a:pt x="284479" y="6365723"/>
                  </a:cubicBezTo>
                  <a:cubicBezTo>
                    <a:pt x="285981" y="6370055"/>
                    <a:pt x="289454" y="6373407"/>
                    <a:pt x="293830" y="6374756"/>
                  </a:cubicBezTo>
                  <a:cubicBezTo>
                    <a:pt x="297901" y="6375773"/>
                    <a:pt x="301208" y="6378572"/>
                    <a:pt x="301208" y="6381117"/>
                  </a:cubicBezTo>
                  <a:cubicBezTo>
                    <a:pt x="301208" y="6383661"/>
                    <a:pt x="300190" y="6385060"/>
                    <a:pt x="298918" y="6384869"/>
                  </a:cubicBezTo>
                  <a:close/>
                  <a:moveTo>
                    <a:pt x="302798" y="6312929"/>
                  </a:moveTo>
                  <a:cubicBezTo>
                    <a:pt x="300120" y="6316320"/>
                    <a:pt x="295197" y="6316899"/>
                    <a:pt x="291807" y="6314215"/>
                  </a:cubicBezTo>
                  <a:cubicBezTo>
                    <a:pt x="291330" y="6313839"/>
                    <a:pt x="290897" y="6313407"/>
                    <a:pt x="290522" y="6312929"/>
                  </a:cubicBezTo>
                  <a:cubicBezTo>
                    <a:pt x="289581" y="6311117"/>
                    <a:pt x="290255" y="6308884"/>
                    <a:pt x="292049" y="6307905"/>
                  </a:cubicBezTo>
                  <a:cubicBezTo>
                    <a:pt x="296628" y="6305170"/>
                    <a:pt x="305152" y="6308922"/>
                    <a:pt x="302798" y="6312802"/>
                  </a:cubicBezTo>
                  <a:close/>
                  <a:moveTo>
                    <a:pt x="301208" y="6283098"/>
                  </a:moveTo>
                  <a:cubicBezTo>
                    <a:pt x="297710" y="6285324"/>
                    <a:pt x="289823" y="6269995"/>
                    <a:pt x="292876" y="6266942"/>
                  </a:cubicBezTo>
                  <a:cubicBezTo>
                    <a:pt x="295929" y="6263889"/>
                    <a:pt x="304325" y="6271840"/>
                    <a:pt x="304325" y="6276992"/>
                  </a:cubicBezTo>
                  <a:cubicBezTo>
                    <a:pt x="304179" y="6279281"/>
                    <a:pt x="303040" y="6281393"/>
                    <a:pt x="301208" y="6282780"/>
                  </a:cubicBezTo>
                  <a:close/>
                  <a:moveTo>
                    <a:pt x="299872" y="6158810"/>
                  </a:moveTo>
                  <a:cubicBezTo>
                    <a:pt x="297392" y="6158778"/>
                    <a:pt x="295057" y="6157633"/>
                    <a:pt x="293512" y="6155693"/>
                  </a:cubicBezTo>
                  <a:cubicBezTo>
                    <a:pt x="292494" y="6153912"/>
                    <a:pt x="294529" y="6152512"/>
                    <a:pt x="298028" y="6152512"/>
                  </a:cubicBezTo>
                  <a:cubicBezTo>
                    <a:pt x="301526" y="6152512"/>
                    <a:pt x="304389" y="6153912"/>
                    <a:pt x="304389" y="6155693"/>
                  </a:cubicBezTo>
                  <a:cubicBezTo>
                    <a:pt x="304389" y="6157474"/>
                    <a:pt x="302289" y="6158682"/>
                    <a:pt x="299872" y="6158682"/>
                  </a:cubicBezTo>
                  <a:close/>
                  <a:moveTo>
                    <a:pt x="306933" y="157412"/>
                  </a:moveTo>
                  <a:cubicBezTo>
                    <a:pt x="306398" y="160452"/>
                    <a:pt x="304465" y="163066"/>
                    <a:pt x="301717" y="164472"/>
                  </a:cubicBezTo>
                  <a:cubicBezTo>
                    <a:pt x="299046" y="165363"/>
                    <a:pt x="297901" y="163836"/>
                    <a:pt x="298600" y="160274"/>
                  </a:cubicBezTo>
                  <a:cubicBezTo>
                    <a:pt x="299109" y="157202"/>
                    <a:pt x="301081" y="154575"/>
                    <a:pt x="303880" y="153214"/>
                  </a:cubicBezTo>
                  <a:cubicBezTo>
                    <a:pt x="306488" y="152132"/>
                    <a:pt x="307632" y="153659"/>
                    <a:pt x="306933" y="157412"/>
                  </a:cubicBezTo>
                  <a:close/>
                  <a:moveTo>
                    <a:pt x="298727" y="32360"/>
                  </a:moveTo>
                  <a:cubicBezTo>
                    <a:pt x="292367" y="25999"/>
                    <a:pt x="294339" y="19639"/>
                    <a:pt x="301971" y="20974"/>
                  </a:cubicBezTo>
                  <a:cubicBezTo>
                    <a:pt x="306252" y="21362"/>
                    <a:pt x="309630" y="24772"/>
                    <a:pt x="309986" y="29052"/>
                  </a:cubicBezTo>
                  <a:cubicBezTo>
                    <a:pt x="311067" y="36558"/>
                    <a:pt x="304961" y="38466"/>
                    <a:pt x="298727" y="32169"/>
                  </a:cubicBezTo>
                  <a:close/>
                  <a:moveTo>
                    <a:pt x="307442" y="6262743"/>
                  </a:moveTo>
                  <a:cubicBezTo>
                    <a:pt x="307442" y="6260988"/>
                    <a:pt x="308866" y="6259563"/>
                    <a:pt x="310622" y="6259563"/>
                  </a:cubicBezTo>
                  <a:cubicBezTo>
                    <a:pt x="312378" y="6259563"/>
                    <a:pt x="313802" y="6260988"/>
                    <a:pt x="313802" y="6262743"/>
                  </a:cubicBezTo>
                  <a:cubicBezTo>
                    <a:pt x="313802" y="6264499"/>
                    <a:pt x="312378" y="6265924"/>
                    <a:pt x="310622" y="6265924"/>
                  </a:cubicBezTo>
                  <a:cubicBezTo>
                    <a:pt x="308866" y="6265924"/>
                    <a:pt x="307442" y="6264499"/>
                    <a:pt x="307442" y="6262743"/>
                  </a:cubicBezTo>
                  <a:close/>
                  <a:moveTo>
                    <a:pt x="329323" y="6379017"/>
                  </a:moveTo>
                  <a:cubicBezTo>
                    <a:pt x="325888" y="6379017"/>
                    <a:pt x="311195" y="6359935"/>
                    <a:pt x="309604" y="6353956"/>
                  </a:cubicBezTo>
                  <a:cubicBezTo>
                    <a:pt x="308396" y="6349186"/>
                    <a:pt x="309604" y="6347150"/>
                    <a:pt x="315456" y="6345751"/>
                  </a:cubicBezTo>
                  <a:cubicBezTo>
                    <a:pt x="325188" y="6343270"/>
                    <a:pt x="332248" y="6346133"/>
                    <a:pt x="332248" y="6352620"/>
                  </a:cubicBezTo>
                  <a:cubicBezTo>
                    <a:pt x="332248" y="6355928"/>
                    <a:pt x="330531" y="6357137"/>
                    <a:pt x="327478" y="6355928"/>
                  </a:cubicBezTo>
                  <a:cubicBezTo>
                    <a:pt x="324425" y="6354719"/>
                    <a:pt x="323407" y="6355228"/>
                    <a:pt x="326079" y="6360317"/>
                  </a:cubicBezTo>
                  <a:cubicBezTo>
                    <a:pt x="329513" y="6366678"/>
                    <a:pt x="335302" y="6368777"/>
                    <a:pt x="335302" y="6363370"/>
                  </a:cubicBezTo>
                  <a:cubicBezTo>
                    <a:pt x="335302" y="6361653"/>
                    <a:pt x="337401" y="6360253"/>
                    <a:pt x="339945" y="6360253"/>
                  </a:cubicBezTo>
                  <a:cubicBezTo>
                    <a:pt x="346306" y="6360253"/>
                    <a:pt x="345860" y="6361907"/>
                    <a:pt x="337846" y="6371257"/>
                  </a:cubicBezTo>
                  <a:cubicBezTo>
                    <a:pt x="335556" y="6374342"/>
                    <a:pt x="332656" y="6376918"/>
                    <a:pt x="329323" y="6378826"/>
                  </a:cubicBezTo>
                  <a:close/>
                  <a:moveTo>
                    <a:pt x="346178" y="6388558"/>
                  </a:moveTo>
                  <a:cubicBezTo>
                    <a:pt x="343615" y="6388597"/>
                    <a:pt x="341510" y="6386542"/>
                    <a:pt x="341471" y="6383979"/>
                  </a:cubicBezTo>
                  <a:cubicBezTo>
                    <a:pt x="341471" y="6383979"/>
                    <a:pt x="341471" y="6383979"/>
                    <a:pt x="341471" y="6383979"/>
                  </a:cubicBezTo>
                  <a:cubicBezTo>
                    <a:pt x="341471" y="6381117"/>
                    <a:pt x="343316" y="6380035"/>
                    <a:pt x="346178" y="6381117"/>
                  </a:cubicBezTo>
                  <a:cubicBezTo>
                    <a:pt x="349041" y="6382198"/>
                    <a:pt x="350822" y="6384233"/>
                    <a:pt x="350822" y="6385760"/>
                  </a:cubicBezTo>
                  <a:cubicBezTo>
                    <a:pt x="350822" y="6387286"/>
                    <a:pt x="348723" y="6388367"/>
                    <a:pt x="346433" y="6388367"/>
                  </a:cubicBezTo>
                  <a:close/>
                  <a:moveTo>
                    <a:pt x="358582" y="6388558"/>
                  </a:moveTo>
                  <a:cubicBezTo>
                    <a:pt x="357501" y="6390276"/>
                    <a:pt x="356037" y="6391675"/>
                    <a:pt x="355274" y="6391675"/>
                  </a:cubicBezTo>
                  <a:cubicBezTo>
                    <a:pt x="354511" y="6391675"/>
                    <a:pt x="353938" y="6390276"/>
                    <a:pt x="353938" y="6388558"/>
                  </a:cubicBezTo>
                  <a:cubicBezTo>
                    <a:pt x="353970" y="6386790"/>
                    <a:pt x="355414" y="6385378"/>
                    <a:pt x="357182" y="6385378"/>
                  </a:cubicBezTo>
                  <a:cubicBezTo>
                    <a:pt x="359154" y="6385187"/>
                    <a:pt x="359663" y="6386650"/>
                    <a:pt x="358582" y="6388367"/>
                  </a:cubicBezTo>
                  <a:close/>
                  <a:moveTo>
                    <a:pt x="366278" y="6391166"/>
                  </a:moveTo>
                  <a:cubicBezTo>
                    <a:pt x="364624" y="6391739"/>
                    <a:pt x="363225" y="6389894"/>
                    <a:pt x="363225" y="6386968"/>
                  </a:cubicBezTo>
                  <a:cubicBezTo>
                    <a:pt x="363225" y="6384042"/>
                    <a:pt x="364624" y="6382198"/>
                    <a:pt x="366278" y="6382834"/>
                  </a:cubicBezTo>
                  <a:cubicBezTo>
                    <a:pt x="368053" y="6383463"/>
                    <a:pt x="369274" y="6385092"/>
                    <a:pt x="369395" y="6386968"/>
                  </a:cubicBezTo>
                  <a:cubicBezTo>
                    <a:pt x="369172" y="6388762"/>
                    <a:pt x="367970" y="6390282"/>
                    <a:pt x="366278" y="6390912"/>
                  </a:cubicBezTo>
                  <a:close/>
                  <a:moveTo>
                    <a:pt x="364179" y="6367441"/>
                  </a:moveTo>
                  <a:cubicBezTo>
                    <a:pt x="353811" y="6369413"/>
                    <a:pt x="355401" y="6365405"/>
                    <a:pt x="366724" y="6361080"/>
                  </a:cubicBezTo>
                  <a:cubicBezTo>
                    <a:pt x="372067" y="6359045"/>
                    <a:pt x="375565" y="6358218"/>
                    <a:pt x="374484" y="6359299"/>
                  </a:cubicBezTo>
                  <a:cubicBezTo>
                    <a:pt x="373402" y="6360381"/>
                    <a:pt x="375565" y="6362798"/>
                    <a:pt x="379318" y="6364706"/>
                  </a:cubicBezTo>
                  <a:cubicBezTo>
                    <a:pt x="383071" y="6366614"/>
                    <a:pt x="385678" y="6369540"/>
                    <a:pt x="385678" y="6371067"/>
                  </a:cubicBezTo>
                  <a:cubicBezTo>
                    <a:pt x="384724" y="6376346"/>
                    <a:pt x="380081" y="6376282"/>
                    <a:pt x="375692" y="6371067"/>
                  </a:cubicBezTo>
                  <a:cubicBezTo>
                    <a:pt x="372811" y="6367835"/>
                    <a:pt x="368422" y="6366379"/>
                    <a:pt x="364179" y="6367250"/>
                  </a:cubicBezTo>
                  <a:close/>
                  <a:moveTo>
                    <a:pt x="378682" y="6390021"/>
                  </a:moveTo>
                  <a:cubicBezTo>
                    <a:pt x="373275" y="6383661"/>
                    <a:pt x="377219" y="6380353"/>
                    <a:pt x="383198" y="6386396"/>
                  </a:cubicBezTo>
                  <a:cubicBezTo>
                    <a:pt x="385271" y="6388126"/>
                    <a:pt x="386919" y="6390301"/>
                    <a:pt x="388032" y="6392756"/>
                  </a:cubicBezTo>
                  <a:cubicBezTo>
                    <a:pt x="388032" y="6396318"/>
                    <a:pt x="382498" y="6394601"/>
                    <a:pt x="378682" y="6389831"/>
                  </a:cubicBezTo>
                  <a:close/>
                  <a:moveTo>
                    <a:pt x="402153" y="6369667"/>
                  </a:moveTo>
                  <a:cubicBezTo>
                    <a:pt x="401389" y="6369667"/>
                    <a:pt x="399926" y="6368268"/>
                    <a:pt x="398845" y="6366550"/>
                  </a:cubicBezTo>
                  <a:cubicBezTo>
                    <a:pt x="397764" y="6364833"/>
                    <a:pt x="398400" y="6363370"/>
                    <a:pt x="400245" y="6363370"/>
                  </a:cubicBezTo>
                  <a:cubicBezTo>
                    <a:pt x="402000" y="6363332"/>
                    <a:pt x="403450" y="6364731"/>
                    <a:pt x="403488" y="6366487"/>
                  </a:cubicBezTo>
                  <a:cubicBezTo>
                    <a:pt x="403488" y="6366506"/>
                    <a:pt x="403488" y="6366531"/>
                    <a:pt x="403488" y="6366550"/>
                  </a:cubicBezTo>
                  <a:cubicBezTo>
                    <a:pt x="403679" y="6368077"/>
                    <a:pt x="402916" y="6369476"/>
                    <a:pt x="402153" y="6369476"/>
                  </a:cubicBezTo>
                  <a:close/>
                  <a:moveTo>
                    <a:pt x="387523" y="6356310"/>
                  </a:moveTo>
                  <a:cubicBezTo>
                    <a:pt x="382880" y="6361080"/>
                    <a:pt x="378682" y="6361398"/>
                    <a:pt x="378682" y="6357137"/>
                  </a:cubicBezTo>
                  <a:cubicBezTo>
                    <a:pt x="378643" y="6355413"/>
                    <a:pt x="380011" y="6353994"/>
                    <a:pt x="381735" y="6353956"/>
                  </a:cubicBezTo>
                  <a:cubicBezTo>
                    <a:pt x="381735" y="6353956"/>
                    <a:pt x="381735" y="6353956"/>
                    <a:pt x="381735" y="6353956"/>
                  </a:cubicBezTo>
                  <a:cubicBezTo>
                    <a:pt x="383389" y="6353956"/>
                    <a:pt x="384088" y="6352175"/>
                    <a:pt x="383325" y="6350013"/>
                  </a:cubicBezTo>
                  <a:cubicBezTo>
                    <a:pt x="382606" y="6347277"/>
                    <a:pt x="383020" y="6344364"/>
                    <a:pt x="384470" y="6341934"/>
                  </a:cubicBezTo>
                  <a:cubicBezTo>
                    <a:pt x="386633" y="6338563"/>
                    <a:pt x="391594" y="6339263"/>
                    <a:pt x="409913" y="6345624"/>
                  </a:cubicBezTo>
                  <a:lnTo>
                    <a:pt x="432811" y="6353511"/>
                  </a:lnTo>
                  <a:lnTo>
                    <a:pt x="412075" y="6352939"/>
                  </a:lnTo>
                  <a:cubicBezTo>
                    <a:pt x="399100" y="6352748"/>
                    <a:pt x="389940" y="6353702"/>
                    <a:pt x="387523" y="6356119"/>
                  </a:cubicBezTo>
                  <a:close/>
                  <a:moveTo>
                    <a:pt x="439363" y="6372847"/>
                  </a:moveTo>
                  <a:cubicBezTo>
                    <a:pt x="431857" y="6372847"/>
                    <a:pt x="430585" y="6379208"/>
                    <a:pt x="437009" y="6384679"/>
                  </a:cubicBezTo>
                  <a:cubicBezTo>
                    <a:pt x="440781" y="6387528"/>
                    <a:pt x="442403" y="6392413"/>
                    <a:pt x="441080" y="6396955"/>
                  </a:cubicBezTo>
                  <a:cubicBezTo>
                    <a:pt x="439236" y="6403697"/>
                    <a:pt x="439045" y="6403697"/>
                    <a:pt x="432175" y="6398036"/>
                  </a:cubicBezTo>
                  <a:cubicBezTo>
                    <a:pt x="428671" y="6395364"/>
                    <a:pt x="426203" y="6391567"/>
                    <a:pt x="425179" y="6387286"/>
                  </a:cubicBezTo>
                  <a:cubicBezTo>
                    <a:pt x="425179" y="6384360"/>
                    <a:pt x="422634" y="6382261"/>
                    <a:pt x="418818" y="6382261"/>
                  </a:cubicBezTo>
                  <a:cubicBezTo>
                    <a:pt x="409086" y="6382261"/>
                    <a:pt x="411567" y="6375901"/>
                    <a:pt x="423398" y="6371067"/>
                  </a:cubicBezTo>
                  <a:cubicBezTo>
                    <a:pt x="435228" y="6366232"/>
                    <a:pt x="443625" y="6365278"/>
                    <a:pt x="443625" y="6369667"/>
                  </a:cubicBezTo>
                  <a:cubicBezTo>
                    <a:pt x="443815" y="6371257"/>
                    <a:pt x="441844" y="6372657"/>
                    <a:pt x="439363" y="6372657"/>
                  </a:cubicBezTo>
                  <a:close/>
                  <a:moveTo>
                    <a:pt x="453547" y="6356437"/>
                  </a:moveTo>
                  <a:cubicBezTo>
                    <a:pt x="451448" y="6359808"/>
                    <a:pt x="450494" y="6359808"/>
                    <a:pt x="448013" y="6356437"/>
                  </a:cubicBezTo>
                  <a:cubicBezTo>
                    <a:pt x="443752" y="6350712"/>
                    <a:pt x="444579" y="6343716"/>
                    <a:pt x="449731" y="6341998"/>
                  </a:cubicBezTo>
                  <a:cubicBezTo>
                    <a:pt x="452657" y="6340980"/>
                    <a:pt x="453484" y="6342125"/>
                    <a:pt x="452212" y="6345433"/>
                  </a:cubicBezTo>
                  <a:cubicBezTo>
                    <a:pt x="451194" y="6348168"/>
                    <a:pt x="451639" y="6350839"/>
                    <a:pt x="453166" y="6351412"/>
                  </a:cubicBezTo>
                  <a:cubicBezTo>
                    <a:pt x="454692" y="6351984"/>
                    <a:pt x="454883" y="6354020"/>
                    <a:pt x="453547" y="6356246"/>
                  </a:cubicBezTo>
                  <a:close/>
                  <a:moveTo>
                    <a:pt x="449985" y="6303198"/>
                  </a:moveTo>
                  <a:cubicBezTo>
                    <a:pt x="449985" y="6297664"/>
                    <a:pt x="450812" y="6297219"/>
                    <a:pt x="454629" y="6300463"/>
                  </a:cubicBezTo>
                  <a:cubicBezTo>
                    <a:pt x="457173" y="6302561"/>
                    <a:pt x="458509" y="6305551"/>
                    <a:pt x="457555" y="6306823"/>
                  </a:cubicBezTo>
                  <a:cubicBezTo>
                    <a:pt x="454565" y="6312103"/>
                    <a:pt x="449985" y="6309813"/>
                    <a:pt x="449985" y="6303007"/>
                  </a:cubicBezTo>
                  <a:close/>
                  <a:moveTo>
                    <a:pt x="495337" y="6403697"/>
                  </a:moveTo>
                  <a:lnTo>
                    <a:pt x="495337" y="6403697"/>
                  </a:lnTo>
                  <a:cubicBezTo>
                    <a:pt x="492220" y="6408849"/>
                    <a:pt x="488213" y="6408404"/>
                    <a:pt x="486114" y="6402743"/>
                  </a:cubicBezTo>
                  <a:cubicBezTo>
                    <a:pt x="484511" y="6399779"/>
                    <a:pt x="481407" y="6397947"/>
                    <a:pt x="478036" y="6397972"/>
                  </a:cubicBezTo>
                  <a:cubicBezTo>
                    <a:pt x="474538" y="6397972"/>
                    <a:pt x="471675" y="6396000"/>
                    <a:pt x="471675" y="6393583"/>
                  </a:cubicBezTo>
                  <a:cubicBezTo>
                    <a:pt x="471675" y="6387223"/>
                    <a:pt x="464551" y="6385696"/>
                    <a:pt x="460162" y="6391421"/>
                  </a:cubicBezTo>
                  <a:cubicBezTo>
                    <a:pt x="458127" y="6394220"/>
                    <a:pt x="456346" y="6394792"/>
                    <a:pt x="456282" y="6392820"/>
                  </a:cubicBezTo>
                  <a:cubicBezTo>
                    <a:pt x="457294" y="6388838"/>
                    <a:pt x="459234" y="6385155"/>
                    <a:pt x="461943" y="6382070"/>
                  </a:cubicBezTo>
                  <a:lnTo>
                    <a:pt x="467732" y="6374819"/>
                  </a:lnTo>
                  <a:lnTo>
                    <a:pt x="479372" y="6386269"/>
                  </a:lnTo>
                  <a:cubicBezTo>
                    <a:pt x="483831" y="6391058"/>
                    <a:pt x="488830" y="6395326"/>
                    <a:pt x="494256" y="6398990"/>
                  </a:cubicBezTo>
                  <a:cubicBezTo>
                    <a:pt x="496100" y="6399244"/>
                    <a:pt x="496609" y="6401471"/>
                    <a:pt x="495337" y="6403633"/>
                  </a:cubicBezTo>
                  <a:close/>
                  <a:moveTo>
                    <a:pt x="506850" y="6375074"/>
                  </a:moveTo>
                  <a:cubicBezTo>
                    <a:pt x="503097" y="6376346"/>
                    <a:pt x="494828" y="6367187"/>
                    <a:pt x="497373" y="6364642"/>
                  </a:cubicBezTo>
                  <a:cubicBezTo>
                    <a:pt x="499917" y="6362098"/>
                    <a:pt x="512448" y="6366805"/>
                    <a:pt x="511239" y="6370558"/>
                  </a:cubicBezTo>
                  <a:cubicBezTo>
                    <a:pt x="510425" y="6372536"/>
                    <a:pt x="508841" y="6374094"/>
                    <a:pt x="506850" y="6374883"/>
                  </a:cubicBezTo>
                  <a:close/>
                  <a:moveTo>
                    <a:pt x="515119" y="6357137"/>
                  </a:moveTo>
                  <a:cubicBezTo>
                    <a:pt x="513389" y="6357105"/>
                    <a:pt x="512002" y="6355686"/>
                    <a:pt x="512002" y="6353956"/>
                  </a:cubicBezTo>
                  <a:cubicBezTo>
                    <a:pt x="512002" y="6352232"/>
                    <a:pt x="513395" y="6350839"/>
                    <a:pt x="515119" y="6350839"/>
                  </a:cubicBezTo>
                  <a:cubicBezTo>
                    <a:pt x="516805" y="6350839"/>
                    <a:pt x="518172" y="6352207"/>
                    <a:pt x="518172" y="6353892"/>
                  </a:cubicBezTo>
                  <a:cubicBezTo>
                    <a:pt x="518172" y="6353912"/>
                    <a:pt x="518172" y="6353937"/>
                    <a:pt x="518172" y="6353956"/>
                  </a:cubicBezTo>
                  <a:cubicBezTo>
                    <a:pt x="518102" y="6355603"/>
                    <a:pt x="516766" y="6356914"/>
                    <a:pt x="515119" y="6356946"/>
                  </a:cubicBezTo>
                  <a:close/>
                  <a:moveTo>
                    <a:pt x="521480" y="6316237"/>
                  </a:moveTo>
                  <a:cubicBezTo>
                    <a:pt x="519826" y="6316237"/>
                    <a:pt x="518363" y="6314074"/>
                    <a:pt x="518363" y="6311467"/>
                  </a:cubicBezTo>
                  <a:cubicBezTo>
                    <a:pt x="518363" y="6308859"/>
                    <a:pt x="519826" y="6306760"/>
                    <a:pt x="521480" y="6306760"/>
                  </a:cubicBezTo>
                  <a:cubicBezTo>
                    <a:pt x="523133" y="6306760"/>
                    <a:pt x="524596" y="6308859"/>
                    <a:pt x="524596" y="6311467"/>
                  </a:cubicBezTo>
                  <a:cubicBezTo>
                    <a:pt x="524596" y="6314074"/>
                    <a:pt x="523006" y="6316046"/>
                    <a:pt x="521289" y="6316046"/>
                  </a:cubicBezTo>
                  <a:close/>
                  <a:moveTo>
                    <a:pt x="560216" y="6379844"/>
                  </a:moveTo>
                  <a:cubicBezTo>
                    <a:pt x="548767" y="6374311"/>
                    <a:pt x="538463" y="6376409"/>
                    <a:pt x="541134" y="6383661"/>
                  </a:cubicBezTo>
                  <a:cubicBezTo>
                    <a:pt x="543424" y="6389703"/>
                    <a:pt x="541834" y="6389640"/>
                    <a:pt x="536936" y="6383661"/>
                  </a:cubicBezTo>
                  <a:cubicBezTo>
                    <a:pt x="534926" y="6381110"/>
                    <a:pt x="532013" y="6379424"/>
                    <a:pt x="528795" y="6378954"/>
                  </a:cubicBezTo>
                  <a:cubicBezTo>
                    <a:pt x="526371" y="6378884"/>
                    <a:pt x="524463" y="6376867"/>
                    <a:pt x="524533" y="6374444"/>
                  </a:cubicBezTo>
                  <a:cubicBezTo>
                    <a:pt x="524533" y="6374437"/>
                    <a:pt x="524533" y="6374437"/>
                    <a:pt x="524533" y="6374437"/>
                  </a:cubicBezTo>
                  <a:cubicBezTo>
                    <a:pt x="524533" y="6371067"/>
                    <a:pt x="527141" y="6370303"/>
                    <a:pt x="534583" y="6371575"/>
                  </a:cubicBezTo>
                  <a:cubicBezTo>
                    <a:pt x="544187" y="6373166"/>
                    <a:pt x="544696" y="6372720"/>
                    <a:pt x="544696" y="6363179"/>
                  </a:cubicBezTo>
                  <a:cubicBezTo>
                    <a:pt x="544932" y="6356857"/>
                    <a:pt x="542088" y="6350808"/>
                    <a:pt x="537063" y="6346960"/>
                  </a:cubicBezTo>
                  <a:cubicBezTo>
                    <a:pt x="531021" y="6341998"/>
                    <a:pt x="530703" y="6340217"/>
                    <a:pt x="533820" y="6338054"/>
                  </a:cubicBezTo>
                  <a:cubicBezTo>
                    <a:pt x="540180" y="6333983"/>
                    <a:pt x="553410" y="6349440"/>
                    <a:pt x="551184" y="6358536"/>
                  </a:cubicBezTo>
                  <a:cubicBezTo>
                    <a:pt x="548958" y="6367632"/>
                    <a:pt x="555510" y="6373674"/>
                    <a:pt x="562634" y="6370875"/>
                  </a:cubicBezTo>
                  <a:cubicBezTo>
                    <a:pt x="565559" y="6369731"/>
                    <a:pt x="568994" y="6371384"/>
                    <a:pt x="570712" y="6375137"/>
                  </a:cubicBezTo>
                  <a:cubicBezTo>
                    <a:pt x="575419" y="6383979"/>
                    <a:pt x="571729" y="6385505"/>
                    <a:pt x="560026" y="6379844"/>
                  </a:cubicBezTo>
                  <a:close/>
                  <a:moveTo>
                    <a:pt x="574210" y="6359490"/>
                  </a:moveTo>
                  <a:lnTo>
                    <a:pt x="566450" y="6356182"/>
                  </a:lnTo>
                  <a:lnTo>
                    <a:pt x="575737" y="6353384"/>
                  </a:lnTo>
                  <a:cubicBezTo>
                    <a:pt x="586868" y="6350140"/>
                    <a:pt x="592783" y="6351857"/>
                    <a:pt x="592783" y="6358345"/>
                  </a:cubicBezTo>
                  <a:cubicBezTo>
                    <a:pt x="592783" y="6364833"/>
                    <a:pt x="585278" y="6364324"/>
                    <a:pt x="574019" y="6359490"/>
                  </a:cubicBezTo>
                  <a:close/>
                  <a:moveTo>
                    <a:pt x="604423" y="6402297"/>
                  </a:moveTo>
                  <a:cubicBezTo>
                    <a:pt x="599080" y="6401026"/>
                    <a:pt x="595900" y="6401598"/>
                    <a:pt x="595900" y="6403761"/>
                  </a:cubicBezTo>
                  <a:cubicBezTo>
                    <a:pt x="595900" y="6407577"/>
                    <a:pt x="591893" y="6408404"/>
                    <a:pt x="588776" y="6405224"/>
                  </a:cubicBezTo>
                  <a:cubicBezTo>
                    <a:pt x="582415" y="6398863"/>
                    <a:pt x="599526" y="6395110"/>
                    <a:pt x="608304" y="6401089"/>
                  </a:cubicBezTo>
                  <a:cubicBezTo>
                    <a:pt x="611547" y="6403633"/>
                    <a:pt x="610530" y="6403633"/>
                    <a:pt x="604233" y="6402297"/>
                  </a:cubicBezTo>
                  <a:close/>
                  <a:moveTo>
                    <a:pt x="613965" y="6362098"/>
                  </a:moveTo>
                  <a:cubicBezTo>
                    <a:pt x="613157" y="6365456"/>
                    <a:pt x="610568" y="6368096"/>
                    <a:pt x="607222" y="6368967"/>
                  </a:cubicBezTo>
                  <a:cubicBezTo>
                    <a:pt x="603088" y="6369731"/>
                    <a:pt x="601816" y="6368458"/>
                    <a:pt x="602579" y="6364324"/>
                  </a:cubicBezTo>
                  <a:cubicBezTo>
                    <a:pt x="603406" y="6360953"/>
                    <a:pt x="606026" y="6358313"/>
                    <a:pt x="609385" y="6357454"/>
                  </a:cubicBezTo>
                  <a:cubicBezTo>
                    <a:pt x="613583" y="6356628"/>
                    <a:pt x="614537" y="6357963"/>
                    <a:pt x="613583" y="6362098"/>
                  </a:cubicBezTo>
                  <a:close/>
                  <a:moveTo>
                    <a:pt x="603342" y="5791033"/>
                  </a:moveTo>
                  <a:cubicBezTo>
                    <a:pt x="606586" y="5785753"/>
                    <a:pt x="609194" y="5786708"/>
                    <a:pt x="615428" y="5795358"/>
                  </a:cubicBezTo>
                  <a:cubicBezTo>
                    <a:pt x="619626" y="5801210"/>
                    <a:pt x="619944" y="5803182"/>
                    <a:pt x="616763" y="5803182"/>
                  </a:cubicBezTo>
                  <a:cubicBezTo>
                    <a:pt x="609830" y="5803182"/>
                    <a:pt x="600861" y="5794977"/>
                    <a:pt x="603151" y="5791033"/>
                  </a:cubicBezTo>
                  <a:close/>
                  <a:moveTo>
                    <a:pt x="620707" y="6338054"/>
                  </a:moveTo>
                  <a:cubicBezTo>
                    <a:pt x="618977" y="6338023"/>
                    <a:pt x="617590" y="6336604"/>
                    <a:pt x="617590" y="6334874"/>
                  </a:cubicBezTo>
                  <a:cubicBezTo>
                    <a:pt x="617590" y="6333118"/>
                    <a:pt x="619015" y="6331694"/>
                    <a:pt x="620771" y="6331694"/>
                  </a:cubicBezTo>
                  <a:cubicBezTo>
                    <a:pt x="622526" y="6331694"/>
                    <a:pt x="623951" y="6333118"/>
                    <a:pt x="623951" y="6334874"/>
                  </a:cubicBezTo>
                  <a:cubicBezTo>
                    <a:pt x="623957" y="6336630"/>
                    <a:pt x="622539" y="6338061"/>
                    <a:pt x="620783" y="6338067"/>
                  </a:cubicBezTo>
                  <a:cubicBezTo>
                    <a:pt x="620694" y="6338067"/>
                    <a:pt x="620605" y="6338061"/>
                    <a:pt x="620516" y="6338054"/>
                  </a:cubicBezTo>
                  <a:close/>
                  <a:moveTo>
                    <a:pt x="617590" y="6325333"/>
                  </a:moveTo>
                  <a:cubicBezTo>
                    <a:pt x="617590" y="6323615"/>
                    <a:pt x="621788" y="6322153"/>
                    <a:pt x="626877" y="6322153"/>
                  </a:cubicBezTo>
                  <a:cubicBezTo>
                    <a:pt x="631965" y="6322153"/>
                    <a:pt x="636163" y="6323615"/>
                    <a:pt x="636163" y="6325333"/>
                  </a:cubicBezTo>
                  <a:cubicBezTo>
                    <a:pt x="636163" y="6327050"/>
                    <a:pt x="632029" y="6328450"/>
                    <a:pt x="626877" y="6328450"/>
                  </a:cubicBezTo>
                  <a:cubicBezTo>
                    <a:pt x="621725" y="6328450"/>
                    <a:pt x="617399" y="6327305"/>
                    <a:pt x="617399" y="6325460"/>
                  </a:cubicBezTo>
                  <a:close/>
                  <a:moveTo>
                    <a:pt x="650666" y="6385760"/>
                  </a:moveTo>
                  <a:cubicBezTo>
                    <a:pt x="644305" y="6385060"/>
                    <a:pt x="642906" y="6385760"/>
                    <a:pt x="644305" y="6389703"/>
                  </a:cubicBezTo>
                  <a:cubicBezTo>
                    <a:pt x="646977" y="6396764"/>
                    <a:pt x="644878" y="6395428"/>
                    <a:pt x="636672" y="6384805"/>
                  </a:cubicBezTo>
                  <a:cubicBezTo>
                    <a:pt x="633110" y="6381040"/>
                    <a:pt x="631132" y="6376053"/>
                    <a:pt x="631139" y="6370875"/>
                  </a:cubicBezTo>
                  <a:cubicBezTo>
                    <a:pt x="633428" y="6364896"/>
                    <a:pt x="639280" y="6364515"/>
                    <a:pt x="639280" y="6370875"/>
                  </a:cubicBezTo>
                  <a:cubicBezTo>
                    <a:pt x="639280" y="6373611"/>
                    <a:pt x="643669" y="6376282"/>
                    <a:pt x="650284" y="6377236"/>
                  </a:cubicBezTo>
                  <a:cubicBezTo>
                    <a:pt x="662624" y="6379972"/>
                    <a:pt x="662942" y="6387286"/>
                    <a:pt x="650475" y="6385887"/>
                  </a:cubicBezTo>
                  <a:close/>
                  <a:moveTo>
                    <a:pt x="660970" y="6341235"/>
                  </a:moveTo>
                  <a:cubicBezTo>
                    <a:pt x="660970" y="6339479"/>
                    <a:pt x="662395" y="6338054"/>
                    <a:pt x="664151" y="6338054"/>
                  </a:cubicBezTo>
                  <a:cubicBezTo>
                    <a:pt x="665906" y="6338054"/>
                    <a:pt x="667331" y="6339479"/>
                    <a:pt x="667331" y="6341235"/>
                  </a:cubicBezTo>
                  <a:cubicBezTo>
                    <a:pt x="667331" y="6342990"/>
                    <a:pt x="665906" y="6344415"/>
                    <a:pt x="664151" y="6344415"/>
                  </a:cubicBezTo>
                  <a:cubicBezTo>
                    <a:pt x="662395" y="6344415"/>
                    <a:pt x="660970" y="6342990"/>
                    <a:pt x="660970" y="6341235"/>
                  </a:cubicBezTo>
                  <a:close/>
                  <a:moveTo>
                    <a:pt x="668857" y="6382134"/>
                  </a:moveTo>
                  <a:cubicBezTo>
                    <a:pt x="666059" y="6382134"/>
                    <a:pt x="664977" y="6380290"/>
                    <a:pt x="666059" y="6377427"/>
                  </a:cubicBezTo>
                  <a:cubicBezTo>
                    <a:pt x="667903" y="6372593"/>
                    <a:pt x="673374" y="6373929"/>
                    <a:pt x="673374" y="6379208"/>
                  </a:cubicBezTo>
                  <a:cubicBezTo>
                    <a:pt x="673183" y="6380735"/>
                    <a:pt x="671147" y="6382070"/>
                    <a:pt x="668667" y="6382070"/>
                  </a:cubicBezTo>
                  <a:close/>
                  <a:moveTo>
                    <a:pt x="687176" y="6354783"/>
                  </a:moveTo>
                  <a:cubicBezTo>
                    <a:pt x="689275" y="6356602"/>
                    <a:pt x="690910" y="6358886"/>
                    <a:pt x="691947" y="6361462"/>
                  </a:cubicBezTo>
                  <a:cubicBezTo>
                    <a:pt x="691947" y="6364960"/>
                    <a:pt x="686477" y="6363179"/>
                    <a:pt x="682597" y="6358472"/>
                  </a:cubicBezTo>
                  <a:cubicBezTo>
                    <a:pt x="677190" y="6351857"/>
                    <a:pt x="681006" y="6348677"/>
                    <a:pt x="686986" y="6354719"/>
                  </a:cubicBezTo>
                  <a:close/>
                  <a:moveTo>
                    <a:pt x="686159" y="6407641"/>
                  </a:moveTo>
                  <a:cubicBezTo>
                    <a:pt x="683792" y="6406496"/>
                    <a:pt x="682794" y="6403652"/>
                    <a:pt x="683932" y="6401280"/>
                  </a:cubicBezTo>
                  <a:cubicBezTo>
                    <a:pt x="686667" y="6396827"/>
                    <a:pt x="695064" y="6400262"/>
                    <a:pt x="695064" y="6405859"/>
                  </a:cubicBezTo>
                  <a:cubicBezTo>
                    <a:pt x="695064" y="6411457"/>
                    <a:pt x="692074" y="6411521"/>
                    <a:pt x="685968" y="6407577"/>
                  </a:cubicBezTo>
                  <a:close/>
                  <a:moveTo>
                    <a:pt x="692519" y="6389767"/>
                  </a:moveTo>
                  <a:cubicBezTo>
                    <a:pt x="686858" y="6387350"/>
                    <a:pt x="682978" y="6384170"/>
                    <a:pt x="683932" y="6382643"/>
                  </a:cubicBezTo>
                  <a:cubicBezTo>
                    <a:pt x="685777" y="6379590"/>
                    <a:pt x="707467" y="6385442"/>
                    <a:pt x="707467" y="6389004"/>
                  </a:cubicBezTo>
                  <a:cubicBezTo>
                    <a:pt x="707276" y="6393647"/>
                    <a:pt x="702188" y="6393901"/>
                    <a:pt x="692329" y="6389703"/>
                  </a:cubicBezTo>
                  <a:close/>
                  <a:moveTo>
                    <a:pt x="692519" y="6328004"/>
                  </a:moveTo>
                  <a:cubicBezTo>
                    <a:pt x="687622" y="6323107"/>
                    <a:pt x="687685" y="6316046"/>
                    <a:pt x="692519" y="6316174"/>
                  </a:cubicBezTo>
                  <a:cubicBezTo>
                    <a:pt x="697354" y="6316301"/>
                    <a:pt x="707213" y="6323933"/>
                    <a:pt x="707213" y="6328195"/>
                  </a:cubicBezTo>
                  <a:cubicBezTo>
                    <a:pt x="707213" y="6332457"/>
                    <a:pt x="697099" y="6332775"/>
                    <a:pt x="692456" y="6327941"/>
                  </a:cubicBezTo>
                  <a:close/>
                  <a:moveTo>
                    <a:pt x="696336" y="6303261"/>
                  </a:moveTo>
                  <a:cubicBezTo>
                    <a:pt x="695254" y="6301417"/>
                    <a:pt x="694936" y="6299254"/>
                    <a:pt x="695763" y="6298491"/>
                  </a:cubicBezTo>
                  <a:cubicBezTo>
                    <a:pt x="697926" y="6296264"/>
                    <a:pt x="707340" y="6300653"/>
                    <a:pt x="707340" y="6303834"/>
                  </a:cubicBezTo>
                  <a:cubicBezTo>
                    <a:pt x="707340" y="6307014"/>
                    <a:pt x="698816" y="6307268"/>
                    <a:pt x="696272" y="6303198"/>
                  </a:cubicBezTo>
                  <a:close/>
                  <a:moveTo>
                    <a:pt x="705813" y="6243725"/>
                  </a:moveTo>
                  <a:cubicBezTo>
                    <a:pt x="704675" y="6241760"/>
                    <a:pt x="704675" y="6239330"/>
                    <a:pt x="705813" y="6237364"/>
                  </a:cubicBezTo>
                  <a:cubicBezTo>
                    <a:pt x="708357" y="6233166"/>
                    <a:pt x="716690" y="6236919"/>
                    <a:pt x="716690" y="6242262"/>
                  </a:cubicBezTo>
                  <a:cubicBezTo>
                    <a:pt x="716690" y="6247605"/>
                    <a:pt x="708612" y="6248368"/>
                    <a:pt x="705750" y="6243661"/>
                  </a:cubicBezTo>
                  <a:close/>
                  <a:moveTo>
                    <a:pt x="713700" y="6149205"/>
                  </a:moveTo>
                  <a:cubicBezTo>
                    <a:pt x="711646" y="6149001"/>
                    <a:pt x="709821" y="6147818"/>
                    <a:pt x="708803" y="6146024"/>
                  </a:cubicBezTo>
                  <a:cubicBezTo>
                    <a:pt x="707785" y="6144307"/>
                    <a:pt x="708803" y="6142908"/>
                    <a:pt x="711792" y="6142908"/>
                  </a:cubicBezTo>
                  <a:cubicBezTo>
                    <a:pt x="714782" y="6142908"/>
                    <a:pt x="716563" y="6144307"/>
                    <a:pt x="716563" y="6146024"/>
                  </a:cubicBezTo>
                  <a:cubicBezTo>
                    <a:pt x="716671" y="6147672"/>
                    <a:pt x="715418" y="6149096"/>
                    <a:pt x="713771" y="6149199"/>
                  </a:cubicBezTo>
                  <a:cubicBezTo>
                    <a:pt x="713751" y="6149205"/>
                    <a:pt x="713726" y="6149205"/>
                    <a:pt x="713700" y="6149205"/>
                  </a:cubicBezTo>
                  <a:close/>
                  <a:moveTo>
                    <a:pt x="721015" y="6180627"/>
                  </a:moveTo>
                  <a:cubicBezTo>
                    <a:pt x="723750" y="6180627"/>
                    <a:pt x="725913" y="6182026"/>
                    <a:pt x="725913" y="6183807"/>
                  </a:cubicBezTo>
                  <a:cubicBezTo>
                    <a:pt x="725951" y="6185467"/>
                    <a:pt x="724647" y="6186854"/>
                    <a:pt x="722987" y="6186924"/>
                  </a:cubicBezTo>
                  <a:cubicBezTo>
                    <a:pt x="720990" y="6186657"/>
                    <a:pt x="719215" y="6185518"/>
                    <a:pt x="718153" y="6183807"/>
                  </a:cubicBezTo>
                  <a:cubicBezTo>
                    <a:pt x="717072" y="6182090"/>
                    <a:pt x="718408" y="6181008"/>
                    <a:pt x="721015" y="6181008"/>
                  </a:cubicBezTo>
                  <a:close/>
                  <a:moveTo>
                    <a:pt x="724323" y="6199709"/>
                  </a:moveTo>
                  <a:cubicBezTo>
                    <a:pt x="723305" y="6201426"/>
                    <a:pt x="721842" y="6202826"/>
                    <a:pt x="721015" y="6202826"/>
                  </a:cubicBezTo>
                  <a:cubicBezTo>
                    <a:pt x="720189" y="6202826"/>
                    <a:pt x="719680" y="6201426"/>
                    <a:pt x="719680" y="6199709"/>
                  </a:cubicBezTo>
                  <a:cubicBezTo>
                    <a:pt x="719750" y="6197940"/>
                    <a:pt x="721219" y="6196554"/>
                    <a:pt x="722987" y="6196592"/>
                  </a:cubicBezTo>
                  <a:cubicBezTo>
                    <a:pt x="724768" y="6196465"/>
                    <a:pt x="725404" y="6197864"/>
                    <a:pt x="724323" y="6199582"/>
                  </a:cubicBezTo>
                  <a:close/>
                  <a:moveTo>
                    <a:pt x="728966" y="6375901"/>
                  </a:moveTo>
                  <a:cubicBezTo>
                    <a:pt x="727211" y="6375939"/>
                    <a:pt x="725760" y="6374540"/>
                    <a:pt x="725722" y="6372784"/>
                  </a:cubicBezTo>
                  <a:cubicBezTo>
                    <a:pt x="725690" y="6371028"/>
                    <a:pt x="727083" y="6369578"/>
                    <a:pt x="728839" y="6369540"/>
                  </a:cubicBezTo>
                  <a:cubicBezTo>
                    <a:pt x="730595" y="6369508"/>
                    <a:pt x="732051" y="6370901"/>
                    <a:pt x="732083" y="6372657"/>
                  </a:cubicBezTo>
                  <a:cubicBezTo>
                    <a:pt x="732083" y="6372701"/>
                    <a:pt x="732083" y="6372739"/>
                    <a:pt x="732083" y="6372784"/>
                  </a:cubicBezTo>
                  <a:cubicBezTo>
                    <a:pt x="732013" y="6374457"/>
                    <a:pt x="730639" y="6375773"/>
                    <a:pt x="728966" y="6375773"/>
                  </a:cubicBezTo>
                  <a:close/>
                  <a:moveTo>
                    <a:pt x="734436" y="6365469"/>
                  </a:moveTo>
                  <a:cubicBezTo>
                    <a:pt x="725086" y="6365469"/>
                    <a:pt x="716054" y="6360571"/>
                    <a:pt x="718471" y="6356628"/>
                  </a:cubicBezTo>
                  <a:cubicBezTo>
                    <a:pt x="720888" y="6352684"/>
                    <a:pt x="731192" y="6353320"/>
                    <a:pt x="736599" y="6359617"/>
                  </a:cubicBezTo>
                  <a:cubicBezTo>
                    <a:pt x="742006" y="6365914"/>
                    <a:pt x="741306" y="6365469"/>
                    <a:pt x="734436" y="6365469"/>
                  </a:cubicBezTo>
                  <a:close/>
                  <a:moveTo>
                    <a:pt x="743087" y="6315983"/>
                  </a:moveTo>
                  <a:cubicBezTo>
                    <a:pt x="740485" y="6315944"/>
                    <a:pt x="738412" y="6313814"/>
                    <a:pt x="738444" y="6311212"/>
                  </a:cubicBezTo>
                  <a:cubicBezTo>
                    <a:pt x="738444" y="6311212"/>
                    <a:pt x="738444" y="6311212"/>
                    <a:pt x="738444" y="6311212"/>
                  </a:cubicBezTo>
                  <a:cubicBezTo>
                    <a:pt x="738145" y="6308630"/>
                    <a:pt x="739989" y="6306295"/>
                    <a:pt x="742572" y="6305990"/>
                  </a:cubicBezTo>
                  <a:cubicBezTo>
                    <a:pt x="745154" y="6305691"/>
                    <a:pt x="747495" y="6307536"/>
                    <a:pt x="747794" y="6310118"/>
                  </a:cubicBezTo>
                  <a:cubicBezTo>
                    <a:pt x="747838" y="6310481"/>
                    <a:pt x="747838" y="6310850"/>
                    <a:pt x="747794" y="6311212"/>
                  </a:cubicBezTo>
                  <a:cubicBezTo>
                    <a:pt x="747832" y="6313845"/>
                    <a:pt x="745720" y="6316008"/>
                    <a:pt x="743087" y="6316046"/>
                  </a:cubicBezTo>
                  <a:cubicBezTo>
                    <a:pt x="743023" y="6316046"/>
                    <a:pt x="742960" y="6316046"/>
                    <a:pt x="742896" y="6316046"/>
                  </a:cubicBezTo>
                  <a:close/>
                  <a:moveTo>
                    <a:pt x="749448" y="6384933"/>
                  </a:moveTo>
                  <a:cubicBezTo>
                    <a:pt x="746967" y="6380926"/>
                    <a:pt x="747603" y="6380226"/>
                    <a:pt x="756572" y="6377491"/>
                  </a:cubicBezTo>
                  <a:cubicBezTo>
                    <a:pt x="760706" y="6376155"/>
                    <a:pt x="763505" y="6376664"/>
                    <a:pt x="763505" y="6378572"/>
                  </a:cubicBezTo>
                  <a:cubicBezTo>
                    <a:pt x="763060" y="6383724"/>
                    <a:pt x="751483" y="6389067"/>
                    <a:pt x="749003" y="6384996"/>
                  </a:cubicBezTo>
                  <a:close/>
                  <a:moveTo>
                    <a:pt x="768530" y="6340917"/>
                  </a:moveTo>
                  <a:cubicBezTo>
                    <a:pt x="767461" y="6343518"/>
                    <a:pt x="764491" y="6344759"/>
                    <a:pt x="761889" y="6343690"/>
                  </a:cubicBezTo>
                  <a:cubicBezTo>
                    <a:pt x="760630" y="6343175"/>
                    <a:pt x="759631" y="6342176"/>
                    <a:pt x="759116" y="6340917"/>
                  </a:cubicBezTo>
                  <a:cubicBezTo>
                    <a:pt x="758035" y="6339136"/>
                    <a:pt x="759434" y="6336846"/>
                    <a:pt x="762169" y="6335828"/>
                  </a:cubicBezTo>
                  <a:cubicBezTo>
                    <a:pt x="767385" y="6333665"/>
                    <a:pt x="770756" y="6336273"/>
                    <a:pt x="767830" y="6340980"/>
                  </a:cubicBezTo>
                  <a:close/>
                  <a:moveTo>
                    <a:pt x="769993" y="6289077"/>
                  </a:moveTo>
                  <a:cubicBezTo>
                    <a:pt x="769993" y="6286533"/>
                    <a:pt x="771329" y="6284497"/>
                    <a:pt x="772982" y="6284497"/>
                  </a:cubicBezTo>
                  <a:cubicBezTo>
                    <a:pt x="774636" y="6284497"/>
                    <a:pt x="775272" y="6286405"/>
                    <a:pt x="774382" y="6288823"/>
                  </a:cubicBezTo>
                  <a:cubicBezTo>
                    <a:pt x="772537" y="6293593"/>
                    <a:pt x="781251" y="6298364"/>
                    <a:pt x="783859" y="6294038"/>
                  </a:cubicBezTo>
                  <a:cubicBezTo>
                    <a:pt x="785386" y="6291494"/>
                    <a:pt x="804086" y="6298873"/>
                    <a:pt x="804086" y="6301989"/>
                  </a:cubicBezTo>
                  <a:cubicBezTo>
                    <a:pt x="804086" y="6302752"/>
                    <a:pt x="801288" y="6303388"/>
                    <a:pt x="797726" y="6303388"/>
                  </a:cubicBezTo>
                  <a:cubicBezTo>
                    <a:pt x="794164" y="6303388"/>
                    <a:pt x="791365" y="6301798"/>
                    <a:pt x="791365" y="6299890"/>
                  </a:cubicBezTo>
                  <a:cubicBezTo>
                    <a:pt x="791365" y="6297982"/>
                    <a:pt x="789202" y="6297282"/>
                    <a:pt x="786467" y="6298300"/>
                  </a:cubicBezTo>
                  <a:cubicBezTo>
                    <a:pt x="779788" y="6300844"/>
                    <a:pt x="769293" y="6295056"/>
                    <a:pt x="769293" y="6289140"/>
                  </a:cubicBezTo>
                  <a:close/>
                  <a:moveTo>
                    <a:pt x="779279" y="6328513"/>
                  </a:moveTo>
                  <a:cubicBezTo>
                    <a:pt x="779318" y="6330237"/>
                    <a:pt x="777950" y="6331656"/>
                    <a:pt x="776226" y="6331694"/>
                  </a:cubicBezTo>
                  <a:cubicBezTo>
                    <a:pt x="776207" y="6331694"/>
                    <a:pt x="776182" y="6331694"/>
                    <a:pt x="776163" y="6331694"/>
                  </a:cubicBezTo>
                  <a:cubicBezTo>
                    <a:pt x="774407" y="6331694"/>
                    <a:pt x="772982" y="6330269"/>
                    <a:pt x="772982" y="6328513"/>
                  </a:cubicBezTo>
                  <a:cubicBezTo>
                    <a:pt x="772982" y="6326758"/>
                    <a:pt x="774407" y="6325333"/>
                    <a:pt x="776163" y="6325333"/>
                  </a:cubicBezTo>
                  <a:cubicBezTo>
                    <a:pt x="777658" y="6325677"/>
                    <a:pt x="778682" y="6327050"/>
                    <a:pt x="778580" y="6328577"/>
                  </a:cubicBezTo>
                  <a:close/>
                  <a:moveTo>
                    <a:pt x="777180" y="6377300"/>
                  </a:moveTo>
                  <a:cubicBezTo>
                    <a:pt x="770820" y="6369667"/>
                    <a:pt x="770820" y="6369413"/>
                    <a:pt x="776608" y="6369413"/>
                  </a:cubicBezTo>
                  <a:cubicBezTo>
                    <a:pt x="779979" y="6369413"/>
                    <a:pt x="781951" y="6370685"/>
                    <a:pt x="781060" y="6372275"/>
                  </a:cubicBezTo>
                  <a:cubicBezTo>
                    <a:pt x="780170" y="6373865"/>
                    <a:pt x="781442" y="6375901"/>
                    <a:pt x="783923" y="6376918"/>
                  </a:cubicBezTo>
                  <a:cubicBezTo>
                    <a:pt x="786404" y="6377936"/>
                    <a:pt x="788566" y="6380162"/>
                    <a:pt x="788566" y="6381943"/>
                  </a:cubicBezTo>
                  <a:cubicBezTo>
                    <a:pt x="787866" y="6387350"/>
                    <a:pt x="783668" y="6385569"/>
                    <a:pt x="776481" y="6377364"/>
                  </a:cubicBezTo>
                  <a:close/>
                  <a:moveTo>
                    <a:pt x="791874" y="6400898"/>
                  </a:moveTo>
                  <a:cubicBezTo>
                    <a:pt x="789845" y="6400675"/>
                    <a:pt x="788045" y="6399493"/>
                    <a:pt x="787039" y="6397718"/>
                  </a:cubicBezTo>
                  <a:cubicBezTo>
                    <a:pt x="785958" y="6396000"/>
                    <a:pt x="787039" y="6394601"/>
                    <a:pt x="789966" y="6394601"/>
                  </a:cubicBezTo>
                  <a:cubicBezTo>
                    <a:pt x="792891" y="6394601"/>
                    <a:pt x="794800" y="6396000"/>
                    <a:pt x="794800" y="6397718"/>
                  </a:cubicBezTo>
                  <a:cubicBezTo>
                    <a:pt x="794933" y="6399397"/>
                    <a:pt x="793687" y="6400873"/>
                    <a:pt x="792001" y="6401006"/>
                  </a:cubicBezTo>
                  <a:cubicBezTo>
                    <a:pt x="791727" y="6401032"/>
                    <a:pt x="791448" y="6401013"/>
                    <a:pt x="791174" y="6400962"/>
                  </a:cubicBezTo>
                  <a:close/>
                  <a:moveTo>
                    <a:pt x="795563" y="6350712"/>
                  </a:moveTo>
                  <a:cubicBezTo>
                    <a:pt x="791556" y="6347341"/>
                    <a:pt x="789202" y="6342825"/>
                    <a:pt x="790347" y="6340154"/>
                  </a:cubicBezTo>
                  <a:cubicBezTo>
                    <a:pt x="791339" y="6337736"/>
                    <a:pt x="790640" y="6334951"/>
                    <a:pt x="788630" y="6333284"/>
                  </a:cubicBezTo>
                  <a:cubicBezTo>
                    <a:pt x="786149" y="6331694"/>
                    <a:pt x="786149" y="6329912"/>
                    <a:pt x="788630" y="6326923"/>
                  </a:cubicBezTo>
                  <a:cubicBezTo>
                    <a:pt x="793464" y="6321071"/>
                    <a:pt x="798871" y="6321262"/>
                    <a:pt x="796581" y="6327241"/>
                  </a:cubicBezTo>
                  <a:cubicBezTo>
                    <a:pt x="795563" y="6329849"/>
                    <a:pt x="796581" y="6331948"/>
                    <a:pt x="798680" y="6331948"/>
                  </a:cubicBezTo>
                  <a:cubicBezTo>
                    <a:pt x="800779" y="6331948"/>
                    <a:pt x="802623" y="6334429"/>
                    <a:pt x="802687" y="6337418"/>
                  </a:cubicBezTo>
                  <a:cubicBezTo>
                    <a:pt x="802973" y="6341744"/>
                    <a:pt x="803781" y="6346011"/>
                    <a:pt x="805104" y="6350140"/>
                  </a:cubicBezTo>
                  <a:cubicBezTo>
                    <a:pt x="807394" y="6358409"/>
                    <a:pt x="804404" y="6358727"/>
                    <a:pt x="794863" y="6350776"/>
                  </a:cubicBezTo>
                  <a:close/>
                  <a:moveTo>
                    <a:pt x="801351" y="6211540"/>
                  </a:moveTo>
                  <a:cubicBezTo>
                    <a:pt x="797598" y="6205179"/>
                    <a:pt x="797853" y="6205179"/>
                    <a:pt x="805422" y="6206515"/>
                  </a:cubicBezTo>
                  <a:cubicBezTo>
                    <a:pt x="809874" y="6207405"/>
                    <a:pt x="814263" y="6206896"/>
                    <a:pt x="815154" y="6205370"/>
                  </a:cubicBezTo>
                  <a:cubicBezTo>
                    <a:pt x="817825" y="6201045"/>
                    <a:pt x="822660" y="6202253"/>
                    <a:pt x="822660" y="6207214"/>
                  </a:cubicBezTo>
                  <a:cubicBezTo>
                    <a:pt x="822411" y="6210719"/>
                    <a:pt x="825058" y="6213760"/>
                    <a:pt x="828562" y="6214001"/>
                  </a:cubicBezTo>
                  <a:cubicBezTo>
                    <a:pt x="830292" y="6214122"/>
                    <a:pt x="831997" y="6213531"/>
                    <a:pt x="833282" y="6212367"/>
                  </a:cubicBezTo>
                  <a:cubicBezTo>
                    <a:pt x="838307" y="6208041"/>
                    <a:pt x="847466" y="6211158"/>
                    <a:pt x="847466" y="6217137"/>
                  </a:cubicBezTo>
                  <a:cubicBezTo>
                    <a:pt x="847466" y="6220317"/>
                    <a:pt x="843713" y="6221399"/>
                    <a:pt x="834300" y="6221081"/>
                  </a:cubicBezTo>
                  <a:cubicBezTo>
                    <a:pt x="811465" y="6220381"/>
                    <a:pt x="804850" y="6218409"/>
                    <a:pt x="800652" y="6211603"/>
                  </a:cubicBezTo>
                  <a:close/>
                  <a:moveTo>
                    <a:pt x="825077" y="6397718"/>
                  </a:moveTo>
                  <a:cubicBezTo>
                    <a:pt x="821515" y="6397718"/>
                    <a:pt x="813373" y="6387923"/>
                    <a:pt x="813373" y="6383661"/>
                  </a:cubicBezTo>
                  <a:cubicBezTo>
                    <a:pt x="813373" y="6379399"/>
                    <a:pt x="819416" y="6382897"/>
                    <a:pt x="823932" y="6390021"/>
                  </a:cubicBezTo>
                  <a:cubicBezTo>
                    <a:pt x="826985" y="6395746"/>
                    <a:pt x="827303" y="6397782"/>
                    <a:pt x="824377" y="6397782"/>
                  </a:cubicBezTo>
                  <a:close/>
                  <a:moveTo>
                    <a:pt x="844159" y="6410439"/>
                  </a:moveTo>
                  <a:cubicBezTo>
                    <a:pt x="841087" y="6409021"/>
                    <a:pt x="837525" y="6409135"/>
                    <a:pt x="834554" y="6410757"/>
                  </a:cubicBezTo>
                  <a:cubicBezTo>
                    <a:pt x="828193" y="6414129"/>
                    <a:pt x="823359" y="6409167"/>
                    <a:pt x="829275" y="6405478"/>
                  </a:cubicBezTo>
                  <a:cubicBezTo>
                    <a:pt x="835190" y="6401789"/>
                    <a:pt x="856626" y="6401662"/>
                    <a:pt x="856626" y="6405923"/>
                  </a:cubicBezTo>
                  <a:cubicBezTo>
                    <a:pt x="856626" y="6410185"/>
                    <a:pt x="848929" y="6413620"/>
                    <a:pt x="843586" y="6410312"/>
                  </a:cubicBezTo>
                  <a:close/>
                  <a:moveTo>
                    <a:pt x="860951" y="6368777"/>
                  </a:moveTo>
                  <a:cubicBezTo>
                    <a:pt x="859743" y="6367568"/>
                    <a:pt x="856944" y="6368077"/>
                    <a:pt x="854590" y="6369985"/>
                  </a:cubicBezTo>
                  <a:cubicBezTo>
                    <a:pt x="851219" y="6372847"/>
                    <a:pt x="851283" y="6374628"/>
                    <a:pt x="855099" y="6380099"/>
                  </a:cubicBezTo>
                  <a:cubicBezTo>
                    <a:pt x="857186" y="6382815"/>
                    <a:pt x="858744" y="6385900"/>
                    <a:pt x="859679" y="6389194"/>
                  </a:cubicBezTo>
                  <a:cubicBezTo>
                    <a:pt x="859679" y="6395110"/>
                    <a:pt x="853318" y="6390785"/>
                    <a:pt x="847784" y="6380798"/>
                  </a:cubicBezTo>
                  <a:lnTo>
                    <a:pt x="841424" y="6369922"/>
                  </a:lnTo>
                  <a:lnTo>
                    <a:pt x="851728" y="6363561"/>
                  </a:lnTo>
                  <a:cubicBezTo>
                    <a:pt x="866803" y="6354147"/>
                    <a:pt x="872909" y="6355355"/>
                    <a:pt x="866040" y="6366487"/>
                  </a:cubicBezTo>
                  <a:cubicBezTo>
                    <a:pt x="863941" y="6368777"/>
                    <a:pt x="861651" y="6369858"/>
                    <a:pt x="860379" y="6368649"/>
                  </a:cubicBezTo>
                  <a:close/>
                  <a:moveTo>
                    <a:pt x="872909" y="6382198"/>
                  </a:moveTo>
                  <a:cubicBezTo>
                    <a:pt x="866548" y="6382198"/>
                    <a:pt x="862859" y="6379653"/>
                    <a:pt x="862859" y="6375201"/>
                  </a:cubicBezTo>
                  <a:cubicBezTo>
                    <a:pt x="862859" y="6370749"/>
                    <a:pt x="876089" y="6373738"/>
                    <a:pt x="877616" y="6378254"/>
                  </a:cubicBezTo>
                  <a:cubicBezTo>
                    <a:pt x="877743" y="6380353"/>
                    <a:pt x="875708" y="6382070"/>
                    <a:pt x="872337" y="6382070"/>
                  </a:cubicBezTo>
                  <a:close/>
                  <a:moveTo>
                    <a:pt x="876726" y="6356755"/>
                  </a:moveTo>
                  <a:cubicBezTo>
                    <a:pt x="873673" y="6353257"/>
                    <a:pt x="872464" y="6350394"/>
                    <a:pt x="873991" y="6350394"/>
                  </a:cubicBezTo>
                  <a:cubicBezTo>
                    <a:pt x="875517" y="6350394"/>
                    <a:pt x="873991" y="6348295"/>
                    <a:pt x="871065" y="6345878"/>
                  </a:cubicBezTo>
                  <a:cubicBezTo>
                    <a:pt x="868139" y="6343461"/>
                    <a:pt x="866294" y="6339963"/>
                    <a:pt x="867375" y="6338118"/>
                  </a:cubicBezTo>
                  <a:cubicBezTo>
                    <a:pt x="871383" y="6331757"/>
                    <a:pt x="876916" y="6335001"/>
                    <a:pt x="882005" y="6347341"/>
                  </a:cubicBezTo>
                  <a:cubicBezTo>
                    <a:pt x="887094" y="6361525"/>
                    <a:pt x="884549" y="6366296"/>
                    <a:pt x="876153" y="6356882"/>
                  </a:cubicBezTo>
                  <a:close/>
                  <a:moveTo>
                    <a:pt x="878316" y="6171149"/>
                  </a:moveTo>
                  <a:cubicBezTo>
                    <a:pt x="878348" y="6169432"/>
                    <a:pt x="879715" y="6168039"/>
                    <a:pt x="881432" y="6167969"/>
                  </a:cubicBezTo>
                  <a:cubicBezTo>
                    <a:pt x="883163" y="6168001"/>
                    <a:pt x="884549" y="6169419"/>
                    <a:pt x="884549" y="6171149"/>
                  </a:cubicBezTo>
                  <a:cubicBezTo>
                    <a:pt x="884549" y="6172873"/>
                    <a:pt x="883156" y="6174266"/>
                    <a:pt x="881432" y="6174266"/>
                  </a:cubicBezTo>
                  <a:cubicBezTo>
                    <a:pt x="879696" y="6174546"/>
                    <a:pt x="878061" y="6173375"/>
                    <a:pt x="877782" y="6171639"/>
                  </a:cubicBezTo>
                  <a:cubicBezTo>
                    <a:pt x="877762" y="6171518"/>
                    <a:pt x="877750" y="6171397"/>
                    <a:pt x="877743" y="6171276"/>
                  </a:cubicBezTo>
                  <a:close/>
                  <a:moveTo>
                    <a:pt x="882768" y="5772778"/>
                  </a:moveTo>
                  <a:cubicBezTo>
                    <a:pt x="870047" y="5777739"/>
                    <a:pt x="867566" y="5769025"/>
                    <a:pt x="879906" y="5763237"/>
                  </a:cubicBezTo>
                  <a:cubicBezTo>
                    <a:pt x="886648" y="5760056"/>
                    <a:pt x="887666" y="5760311"/>
                    <a:pt x="887666" y="5765208"/>
                  </a:cubicBezTo>
                  <a:cubicBezTo>
                    <a:pt x="887526" y="5768631"/>
                    <a:pt x="885382" y="5771646"/>
                    <a:pt x="882196" y="5772905"/>
                  </a:cubicBezTo>
                  <a:close/>
                  <a:moveTo>
                    <a:pt x="887666" y="6013849"/>
                  </a:moveTo>
                  <a:cubicBezTo>
                    <a:pt x="887666" y="6012125"/>
                    <a:pt x="889059" y="6010732"/>
                    <a:pt x="890783" y="6010732"/>
                  </a:cubicBezTo>
                  <a:cubicBezTo>
                    <a:pt x="892507" y="6010732"/>
                    <a:pt x="893900" y="6012131"/>
                    <a:pt x="893900" y="6013849"/>
                  </a:cubicBezTo>
                  <a:cubicBezTo>
                    <a:pt x="893900" y="6015573"/>
                    <a:pt x="892507" y="6016966"/>
                    <a:pt x="890783" y="6016966"/>
                  </a:cubicBezTo>
                  <a:cubicBezTo>
                    <a:pt x="890764" y="6016966"/>
                    <a:pt x="890738" y="6016966"/>
                    <a:pt x="890719" y="6016966"/>
                  </a:cubicBezTo>
                  <a:cubicBezTo>
                    <a:pt x="889021" y="6017246"/>
                    <a:pt x="887418" y="6016100"/>
                    <a:pt x="887132" y="6014402"/>
                  </a:cubicBezTo>
                  <a:cubicBezTo>
                    <a:pt x="887113" y="6014262"/>
                    <a:pt x="887100" y="6014116"/>
                    <a:pt x="887094" y="6013976"/>
                  </a:cubicBezTo>
                  <a:close/>
                  <a:moveTo>
                    <a:pt x="893645" y="6274638"/>
                  </a:moveTo>
                  <a:cubicBezTo>
                    <a:pt x="891864" y="6274638"/>
                    <a:pt x="891228" y="6273239"/>
                    <a:pt x="892309" y="6271521"/>
                  </a:cubicBezTo>
                  <a:cubicBezTo>
                    <a:pt x="893391" y="6269804"/>
                    <a:pt x="894854" y="6268341"/>
                    <a:pt x="895617" y="6268341"/>
                  </a:cubicBezTo>
                  <a:cubicBezTo>
                    <a:pt x="896380" y="6268341"/>
                    <a:pt x="896953" y="6269804"/>
                    <a:pt x="896953" y="6271521"/>
                  </a:cubicBezTo>
                  <a:cubicBezTo>
                    <a:pt x="897214" y="6273258"/>
                    <a:pt x="896011" y="6274874"/>
                    <a:pt x="894275" y="6275134"/>
                  </a:cubicBezTo>
                  <a:cubicBezTo>
                    <a:pt x="893874" y="6275191"/>
                    <a:pt x="893467" y="6275179"/>
                    <a:pt x="893073" y="6275083"/>
                  </a:cubicBezTo>
                  <a:close/>
                  <a:moveTo>
                    <a:pt x="900006" y="5966334"/>
                  </a:moveTo>
                  <a:cubicBezTo>
                    <a:pt x="900006" y="5964604"/>
                    <a:pt x="901392" y="5963186"/>
                    <a:pt x="903123" y="5963154"/>
                  </a:cubicBezTo>
                  <a:cubicBezTo>
                    <a:pt x="904878" y="5963122"/>
                    <a:pt x="906328" y="5964515"/>
                    <a:pt x="906367" y="5966271"/>
                  </a:cubicBezTo>
                  <a:cubicBezTo>
                    <a:pt x="906398" y="5968026"/>
                    <a:pt x="905005" y="5969477"/>
                    <a:pt x="903250" y="5969515"/>
                  </a:cubicBezTo>
                  <a:cubicBezTo>
                    <a:pt x="901494" y="5969546"/>
                    <a:pt x="900044" y="5968153"/>
                    <a:pt x="900006" y="5966398"/>
                  </a:cubicBezTo>
                  <a:cubicBezTo>
                    <a:pt x="900006" y="5966379"/>
                    <a:pt x="900006" y="5966353"/>
                    <a:pt x="900006" y="5966334"/>
                  </a:cubicBezTo>
                  <a:close/>
                  <a:moveTo>
                    <a:pt x="904713" y="6380480"/>
                  </a:moveTo>
                  <a:cubicBezTo>
                    <a:pt x="898352" y="6375583"/>
                    <a:pt x="900896" y="6369031"/>
                    <a:pt x="909547" y="6369031"/>
                  </a:cubicBezTo>
                  <a:cubicBezTo>
                    <a:pt x="912549" y="6368706"/>
                    <a:pt x="915246" y="6370882"/>
                    <a:pt x="915570" y="6373884"/>
                  </a:cubicBezTo>
                  <a:cubicBezTo>
                    <a:pt x="915628" y="6374387"/>
                    <a:pt x="915609" y="6374896"/>
                    <a:pt x="915526" y="6375392"/>
                  </a:cubicBezTo>
                  <a:cubicBezTo>
                    <a:pt x="914954" y="6383852"/>
                    <a:pt x="910819" y="6385887"/>
                    <a:pt x="904140" y="6380926"/>
                  </a:cubicBezTo>
                  <a:close/>
                  <a:moveTo>
                    <a:pt x="927230" y="6406814"/>
                  </a:moveTo>
                  <a:cubicBezTo>
                    <a:pt x="925251" y="6403404"/>
                    <a:pt x="921836" y="6401070"/>
                    <a:pt x="917943" y="6400453"/>
                  </a:cubicBezTo>
                  <a:cubicBezTo>
                    <a:pt x="914890" y="6400453"/>
                    <a:pt x="912409" y="6398863"/>
                    <a:pt x="912409" y="6396891"/>
                  </a:cubicBezTo>
                  <a:cubicBezTo>
                    <a:pt x="912409" y="6394919"/>
                    <a:pt x="915844" y="6394092"/>
                    <a:pt x="922141" y="6395364"/>
                  </a:cubicBezTo>
                  <a:cubicBezTo>
                    <a:pt x="926231" y="6396248"/>
                    <a:pt x="930378" y="6396891"/>
                    <a:pt x="934544" y="6397273"/>
                  </a:cubicBezTo>
                  <a:cubicBezTo>
                    <a:pt x="936008" y="6397273"/>
                    <a:pt x="937216" y="6400835"/>
                    <a:pt x="937216" y="6405160"/>
                  </a:cubicBezTo>
                  <a:cubicBezTo>
                    <a:pt x="936644" y="6415146"/>
                    <a:pt x="932000" y="6415909"/>
                    <a:pt x="926657" y="6407259"/>
                  </a:cubicBezTo>
                  <a:close/>
                  <a:moveTo>
                    <a:pt x="931682" y="6384170"/>
                  </a:moveTo>
                  <a:cubicBezTo>
                    <a:pt x="929831" y="6382465"/>
                    <a:pt x="928521" y="6380251"/>
                    <a:pt x="927929" y="6377809"/>
                  </a:cubicBezTo>
                  <a:cubicBezTo>
                    <a:pt x="927929" y="6374819"/>
                    <a:pt x="945994" y="6381117"/>
                    <a:pt x="948284" y="6384933"/>
                  </a:cubicBezTo>
                  <a:cubicBezTo>
                    <a:pt x="950574" y="6388749"/>
                    <a:pt x="935371" y="6388940"/>
                    <a:pt x="931110" y="6384551"/>
                  </a:cubicBezTo>
                  <a:close/>
                  <a:moveTo>
                    <a:pt x="929583" y="6359744"/>
                  </a:moveTo>
                  <a:cubicBezTo>
                    <a:pt x="928756" y="6358345"/>
                    <a:pt x="930092" y="6355419"/>
                    <a:pt x="932636" y="6353384"/>
                  </a:cubicBezTo>
                  <a:cubicBezTo>
                    <a:pt x="935181" y="6351348"/>
                    <a:pt x="937216" y="6350839"/>
                    <a:pt x="937216" y="6352620"/>
                  </a:cubicBezTo>
                  <a:cubicBezTo>
                    <a:pt x="937216" y="6354401"/>
                    <a:pt x="939569" y="6355610"/>
                    <a:pt x="942368" y="6355419"/>
                  </a:cubicBezTo>
                  <a:cubicBezTo>
                    <a:pt x="944893" y="6355050"/>
                    <a:pt x="947399" y="6356227"/>
                    <a:pt x="948729" y="6358409"/>
                  </a:cubicBezTo>
                  <a:cubicBezTo>
                    <a:pt x="949492" y="6362798"/>
                    <a:pt x="931619" y="6364133"/>
                    <a:pt x="929011" y="6360190"/>
                  </a:cubicBezTo>
                  <a:close/>
                  <a:moveTo>
                    <a:pt x="955789" y="6332839"/>
                  </a:moveTo>
                  <a:cubicBezTo>
                    <a:pt x="952736" y="6329022"/>
                    <a:pt x="952863" y="6328132"/>
                    <a:pt x="956807" y="6328132"/>
                  </a:cubicBezTo>
                  <a:cubicBezTo>
                    <a:pt x="959351" y="6328081"/>
                    <a:pt x="961794" y="6329156"/>
                    <a:pt x="963486" y="6331058"/>
                  </a:cubicBezTo>
                  <a:cubicBezTo>
                    <a:pt x="965966" y="6336592"/>
                    <a:pt x="959224" y="6338182"/>
                    <a:pt x="955217" y="6333284"/>
                  </a:cubicBezTo>
                  <a:close/>
                  <a:moveTo>
                    <a:pt x="965139" y="6194493"/>
                  </a:moveTo>
                  <a:cubicBezTo>
                    <a:pt x="965139" y="6199518"/>
                    <a:pt x="960623" y="6202953"/>
                    <a:pt x="957825" y="6200090"/>
                  </a:cubicBezTo>
                  <a:cubicBezTo>
                    <a:pt x="955026" y="6197228"/>
                    <a:pt x="955789" y="6189722"/>
                    <a:pt x="960242" y="6189722"/>
                  </a:cubicBezTo>
                  <a:cubicBezTo>
                    <a:pt x="962786" y="6189684"/>
                    <a:pt x="965063" y="6188132"/>
                    <a:pt x="966030" y="6185779"/>
                  </a:cubicBezTo>
                  <a:cubicBezTo>
                    <a:pt x="966793" y="6183489"/>
                    <a:pt x="968574" y="6182980"/>
                    <a:pt x="970165" y="6184634"/>
                  </a:cubicBezTo>
                  <a:cubicBezTo>
                    <a:pt x="971755" y="6186288"/>
                    <a:pt x="971309" y="6188005"/>
                    <a:pt x="969020" y="6188832"/>
                  </a:cubicBezTo>
                  <a:cubicBezTo>
                    <a:pt x="966354" y="6189672"/>
                    <a:pt x="964548" y="6192146"/>
                    <a:pt x="964567" y="6194938"/>
                  </a:cubicBezTo>
                  <a:close/>
                  <a:moveTo>
                    <a:pt x="1016025" y="6382198"/>
                  </a:moveTo>
                  <a:cubicBezTo>
                    <a:pt x="1014626" y="6383826"/>
                    <a:pt x="1012578" y="6384755"/>
                    <a:pt x="1010428" y="6384742"/>
                  </a:cubicBezTo>
                  <a:cubicBezTo>
                    <a:pt x="1007756" y="6384742"/>
                    <a:pt x="1006866" y="6387541"/>
                    <a:pt x="1007884" y="6392629"/>
                  </a:cubicBezTo>
                  <a:cubicBezTo>
                    <a:pt x="1008901" y="6397718"/>
                    <a:pt x="1007884" y="6400517"/>
                    <a:pt x="1005848" y="6400517"/>
                  </a:cubicBezTo>
                  <a:cubicBezTo>
                    <a:pt x="1003813" y="6400517"/>
                    <a:pt x="1002413" y="6397654"/>
                    <a:pt x="1002413" y="6394156"/>
                  </a:cubicBezTo>
                  <a:cubicBezTo>
                    <a:pt x="1002413" y="6388177"/>
                    <a:pt x="999424" y="6386459"/>
                    <a:pt x="990773" y="6387795"/>
                  </a:cubicBezTo>
                  <a:cubicBezTo>
                    <a:pt x="988674" y="6387795"/>
                    <a:pt x="986893" y="6387096"/>
                    <a:pt x="986893" y="6385632"/>
                  </a:cubicBezTo>
                  <a:cubicBezTo>
                    <a:pt x="987523" y="6383082"/>
                    <a:pt x="988871" y="6380767"/>
                    <a:pt x="990773" y="6378954"/>
                  </a:cubicBezTo>
                  <a:cubicBezTo>
                    <a:pt x="993890" y="6375646"/>
                    <a:pt x="992554" y="6375010"/>
                    <a:pt x="983777" y="6375455"/>
                  </a:cubicBezTo>
                  <a:cubicBezTo>
                    <a:pt x="968129" y="6376346"/>
                    <a:pt x="967111" y="6375901"/>
                    <a:pt x="971055" y="6370685"/>
                  </a:cubicBezTo>
                  <a:cubicBezTo>
                    <a:pt x="976792" y="6364795"/>
                    <a:pt x="986213" y="6364674"/>
                    <a:pt x="992103" y="6370411"/>
                  </a:cubicBezTo>
                  <a:cubicBezTo>
                    <a:pt x="992840" y="6371130"/>
                    <a:pt x="993508" y="6371925"/>
                    <a:pt x="994081" y="6372784"/>
                  </a:cubicBezTo>
                  <a:cubicBezTo>
                    <a:pt x="997268" y="6377268"/>
                    <a:pt x="1002515" y="6379832"/>
                    <a:pt x="1008011" y="6379590"/>
                  </a:cubicBezTo>
                  <a:cubicBezTo>
                    <a:pt x="1012845" y="6379972"/>
                    <a:pt x="1016280" y="6381180"/>
                    <a:pt x="1015389" y="6382643"/>
                  </a:cubicBezTo>
                  <a:close/>
                  <a:moveTo>
                    <a:pt x="1025630" y="6384805"/>
                  </a:moveTo>
                  <a:cubicBezTo>
                    <a:pt x="1023086" y="6384805"/>
                    <a:pt x="1020987" y="6383406"/>
                    <a:pt x="1020987" y="6381625"/>
                  </a:cubicBezTo>
                  <a:cubicBezTo>
                    <a:pt x="1020987" y="6379844"/>
                    <a:pt x="1023086" y="6378508"/>
                    <a:pt x="1025630" y="6378508"/>
                  </a:cubicBezTo>
                  <a:cubicBezTo>
                    <a:pt x="1028174" y="6378508"/>
                    <a:pt x="1030273" y="6379908"/>
                    <a:pt x="1030273" y="6381625"/>
                  </a:cubicBezTo>
                  <a:cubicBezTo>
                    <a:pt x="1030273" y="6383343"/>
                    <a:pt x="1027602" y="6385251"/>
                    <a:pt x="1024994" y="6385251"/>
                  </a:cubicBezTo>
                  <a:close/>
                  <a:moveTo>
                    <a:pt x="1027665" y="6352620"/>
                  </a:moveTo>
                  <a:cubicBezTo>
                    <a:pt x="1025058" y="6353511"/>
                    <a:pt x="1023913" y="6352048"/>
                    <a:pt x="1024612" y="6348804"/>
                  </a:cubicBezTo>
                  <a:cubicBezTo>
                    <a:pt x="1025757" y="6342889"/>
                    <a:pt x="1031864" y="6341871"/>
                    <a:pt x="1031864" y="6347532"/>
                  </a:cubicBezTo>
                  <a:cubicBezTo>
                    <a:pt x="1031590" y="6350216"/>
                    <a:pt x="1029650" y="6352430"/>
                    <a:pt x="1027029" y="6353066"/>
                  </a:cubicBezTo>
                  <a:close/>
                  <a:moveTo>
                    <a:pt x="1068565" y="6374311"/>
                  </a:moveTo>
                  <a:cubicBezTo>
                    <a:pt x="1067420" y="6373166"/>
                    <a:pt x="1064494" y="6373993"/>
                    <a:pt x="1062204" y="6376028"/>
                  </a:cubicBezTo>
                  <a:cubicBezTo>
                    <a:pt x="1055207" y="6381943"/>
                    <a:pt x="1036761" y="6387604"/>
                    <a:pt x="1034917" y="6384424"/>
                  </a:cubicBezTo>
                  <a:cubicBezTo>
                    <a:pt x="1033447" y="6381746"/>
                    <a:pt x="1034427" y="6378381"/>
                    <a:pt x="1037105" y="6376912"/>
                  </a:cubicBezTo>
                  <a:cubicBezTo>
                    <a:pt x="1038479" y="6376155"/>
                    <a:pt x="1040113" y="6376015"/>
                    <a:pt x="1041595" y="6376537"/>
                  </a:cubicBezTo>
                  <a:cubicBezTo>
                    <a:pt x="1046792" y="6376988"/>
                    <a:pt x="1052014" y="6375971"/>
                    <a:pt x="1056670" y="6373611"/>
                  </a:cubicBezTo>
                  <a:cubicBezTo>
                    <a:pt x="1069710" y="6368077"/>
                    <a:pt x="1070791" y="6368013"/>
                    <a:pt x="1070791" y="6372720"/>
                  </a:cubicBezTo>
                  <a:cubicBezTo>
                    <a:pt x="1069964" y="6375201"/>
                    <a:pt x="1069010" y="6375901"/>
                    <a:pt x="1067929" y="6374756"/>
                  </a:cubicBezTo>
                  <a:close/>
                  <a:moveTo>
                    <a:pt x="1072445" y="6303007"/>
                  </a:moveTo>
                  <a:cubicBezTo>
                    <a:pt x="1075498" y="6303007"/>
                    <a:pt x="1085866" y="6316873"/>
                    <a:pt x="1085993" y="6321071"/>
                  </a:cubicBezTo>
                  <a:cubicBezTo>
                    <a:pt x="1086254" y="6322986"/>
                    <a:pt x="1084918" y="6324754"/>
                    <a:pt x="1083004" y="6325015"/>
                  </a:cubicBezTo>
                  <a:cubicBezTo>
                    <a:pt x="1083004" y="6325015"/>
                    <a:pt x="1083004" y="6325015"/>
                    <a:pt x="1083004" y="6325015"/>
                  </a:cubicBezTo>
                  <a:cubicBezTo>
                    <a:pt x="1079951" y="6325015"/>
                    <a:pt x="1078806" y="6322598"/>
                    <a:pt x="1079569" y="6317827"/>
                  </a:cubicBezTo>
                  <a:cubicBezTo>
                    <a:pt x="1079569" y="6316491"/>
                    <a:pt x="1077851" y="6314583"/>
                    <a:pt x="1075307" y="6313566"/>
                  </a:cubicBezTo>
                  <a:cubicBezTo>
                    <a:pt x="1070219" y="6312294"/>
                    <a:pt x="1067865" y="6303452"/>
                    <a:pt x="1071554" y="6303452"/>
                  </a:cubicBezTo>
                  <a:close/>
                  <a:moveTo>
                    <a:pt x="1085548" y="6372211"/>
                  </a:moveTo>
                  <a:cubicBezTo>
                    <a:pt x="1084149" y="6372211"/>
                    <a:pt x="1083004" y="6376409"/>
                    <a:pt x="1083004" y="6381625"/>
                  </a:cubicBezTo>
                  <a:cubicBezTo>
                    <a:pt x="1083004" y="6387986"/>
                    <a:pt x="1081477" y="6391039"/>
                    <a:pt x="1078106" y="6391039"/>
                  </a:cubicBezTo>
                  <a:cubicBezTo>
                    <a:pt x="1074735" y="6391039"/>
                    <a:pt x="1073653" y="6389004"/>
                    <a:pt x="1075371" y="6380862"/>
                  </a:cubicBezTo>
                  <a:cubicBezTo>
                    <a:pt x="1078488" y="6365851"/>
                    <a:pt x="1088092" y="6355801"/>
                    <a:pt x="1088092" y="6367505"/>
                  </a:cubicBezTo>
                  <a:cubicBezTo>
                    <a:pt x="1087520" y="6370494"/>
                    <a:pt x="1086375" y="6372657"/>
                    <a:pt x="1084912" y="6372657"/>
                  </a:cubicBezTo>
                  <a:close/>
                  <a:moveTo>
                    <a:pt x="1083004" y="6344033"/>
                  </a:moveTo>
                  <a:cubicBezTo>
                    <a:pt x="1083004" y="6338245"/>
                    <a:pt x="1098079" y="6332711"/>
                    <a:pt x="1102086" y="6336973"/>
                  </a:cubicBezTo>
                  <a:cubicBezTo>
                    <a:pt x="1104058" y="6339009"/>
                    <a:pt x="1105012" y="6341171"/>
                    <a:pt x="1104312" y="6341871"/>
                  </a:cubicBezTo>
                  <a:cubicBezTo>
                    <a:pt x="1100114" y="6345878"/>
                    <a:pt x="1082368" y="6347659"/>
                    <a:pt x="1082368" y="6344479"/>
                  </a:cubicBezTo>
                  <a:close/>
                  <a:moveTo>
                    <a:pt x="1096616" y="6356755"/>
                  </a:moveTo>
                  <a:cubicBezTo>
                    <a:pt x="1100992" y="6357811"/>
                    <a:pt x="1105005" y="6360005"/>
                    <a:pt x="1108256" y="6363116"/>
                  </a:cubicBezTo>
                  <a:cubicBezTo>
                    <a:pt x="1115062" y="6368904"/>
                    <a:pt x="1115125" y="6369476"/>
                    <a:pt x="1109337" y="6369476"/>
                  </a:cubicBezTo>
                  <a:cubicBezTo>
                    <a:pt x="1101450" y="6368904"/>
                    <a:pt x="1088919" y="6356946"/>
                    <a:pt x="1095979" y="6356946"/>
                  </a:cubicBezTo>
                  <a:close/>
                  <a:moveTo>
                    <a:pt x="1113344" y="6404333"/>
                  </a:moveTo>
                  <a:cubicBezTo>
                    <a:pt x="1112263" y="6407577"/>
                    <a:pt x="1111563" y="6407577"/>
                    <a:pt x="1109591" y="6404333"/>
                  </a:cubicBezTo>
                  <a:cubicBezTo>
                    <a:pt x="1107047" y="6400071"/>
                    <a:pt x="1109591" y="6395301"/>
                    <a:pt x="1112772" y="6398481"/>
                  </a:cubicBezTo>
                  <a:lnTo>
                    <a:pt x="1112772" y="6398481"/>
                  </a:lnTo>
                  <a:cubicBezTo>
                    <a:pt x="1113770" y="6400376"/>
                    <a:pt x="1113745" y="6402647"/>
                    <a:pt x="1112708" y="6404524"/>
                  </a:cubicBezTo>
                  <a:close/>
                  <a:moveTo>
                    <a:pt x="1113980" y="6388177"/>
                  </a:moveTo>
                  <a:cubicBezTo>
                    <a:pt x="1109146" y="6390785"/>
                    <a:pt x="1107620" y="6390594"/>
                    <a:pt x="1107620" y="6387096"/>
                  </a:cubicBezTo>
                  <a:cubicBezTo>
                    <a:pt x="1107620" y="6384615"/>
                    <a:pt x="1110418" y="6381880"/>
                    <a:pt x="1113980" y="6380735"/>
                  </a:cubicBezTo>
                  <a:cubicBezTo>
                    <a:pt x="1117542" y="6379590"/>
                    <a:pt x="1120341" y="6380290"/>
                    <a:pt x="1120341" y="6381816"/>
                  </a:cubicBezTo>
                  <a:cubicBezTo>
                    <a:pt x="1120341" y="6383343"/>
                    <a:pt x="1116779" y="6386523"/>
                    <a:pt x="1113344" y="6388367"/>
                  </a:cubicBezTo>
                  <a:close/>
                  <a:moveTo>
                    <a:pt x="1123458" y="6369095"/>
                  </a:moveTo>
                  <a:cubicBezTo>
                    <a:pt x="1121461" y="6368828"/>
                    <a:pt x="1119686" y="6367689"/>
                    <a:pt x="1118624" y="6365978"/>
                  </a:cubicBezTo>
                  <a:cubicBezTo>
                    <a:pt x="1117606" y="6364197"/>
                    <a:pt x="1118624" y="6362798"/>
                    <a:pt x="1121549" y="6362798"/>
                  </a:cubicBezTo>
                  <a:cubicBezTo>
                    <a:pt x="1124476" y="6362798"/>
                    <a:pt x="1126384" y="6364197"/>
                    <a:pt x="1126384" y="6365978"/>
                  </a:cubicBezTo>
                  <a:cubicBezTo>
                    <a:pt x="1126702" y="6367600"/>
                    <a:pt x="1125646" y="6369171"/>
                    <a:pt x="1124024" y="6369489"/>
                  </a:cubicBezTo>
                  <a:cubicBezTo>
                    <a:pt x="1123630" y="6369565"/>
                    <a:pt x="1123216" y="6369559"/>
                    <a:pt x="1122822" y="6369476"/>
                  </a:cubicBezTo>
                  <a:close/>
                  <a:moveTo>
                    <a:pt x="1114426" y="6341107"/>
                  </a:moveTo>
                  <a:cubicBezTo>
                    <a:pt x="1111563" y="6339263"/>
                    <a:pt x="1113917" y="6337927"/>
                    <a:pt x="1122186" y="6336910"/>
                  </a:cubicBezTo>
                  <a:cubicBezTo>
                    <a:pt x="1135670" y="6335192"/>
                    <a:pt x="1141268" y="6336910"/>
                    <a:pt x="1135289" y="6341107"/>
                  </a:cubicBezTo>
                  <a:cubicBezTo>
                    <a:pt x="1128674" y="6344956"/>
                    <a:pt x="1120538" y="6345096"/>
                    <a:pt x="1113790" y="6341489"/>
                  </a:cubicBezTo>
                  <a:close/>
                  <a:moveTo>
                    <a:pt x="1135670" y="6356564"/>
                  </a:moveTo>
                  <a:cubicBezTo>
                    <a:pt x="1135670" y="6354840"/>
                    <a:pt x="1137063" y="6353447"/>
                    <a:pt x="1138787" y="6353447"/>
                  </a:cubicBezTo>
                  <a:cubicBezTo>
                    <a:pt x="1140511" y="6353447"/>
                    <a:pt x="1141904" y="6354840"/>
                    <a:pt x="1141904" y="6356564"/>
                  </a:cubicBezTo>
                  <a:cubicBezTo>
                    <a:pt x="1141904" y="6358288"/>
                    <a:pt x="1140511" y="6359681"/>
                    <a:pt x="1138787" y="6359681"/>
                  </a:cubicBezTo>
                  <a:cubicBezTo>
                    <a:pt x="1137089" y="6359973"/>
                    <a:pt x="1135479" y="6358835"/>
                    <a:pt x="1135187" y="6357137"/>
                  </a:cubicBezTo>
                  <a:cubicBezTo>
                    <a:pt x="1135174" y="6357073"/>
                    <a:pt x="1135168" y="6357009"/>
                    <a:pt x="1135161" y="6356946"/>
                  </a:cubicBezTo>
                  <a:close/>
                  <a:moveTo>
                    <a:pt x="1139741" y="6392820"/>
                  </a:moveTo>
                  <a:cubicBezTo>
                    <a:pt x="1136815" y="6389449"/>
                    <a:pt x="1137388" y="6388304"/>
                    <a:pt x="1142794" y="6386841"/>
                  </a:cubicBezTo>
                  <a:cubicBezTo>
                    <a:pt x="1146064" y="6385773"/>
                    <a:pt x="1149638" y="6386243"/>
                    <a:pt x="1152526" y="6388113"/>
                  </a:cubicBezTo>
                  <a:cubicBezTo>
                    <a:pt x="1155687" y="6390212"/>
                    <a:pt x="1159421" y="6391255"/>
                    <a:pt x="1163212" y="6391103"/>
                  </a:cubicBezTo>
                  <a:cubicBezTo>
                    <a:pt x="1167410" y="6391103"/>
                    <a:pt x="1170273" y="6391611"/>
                    <a:pt x="1169573" y="6392248"/>
                  </a:cubicBezTo>
                  <a:cubicBezTo>
                    <a:pt x="1164484" y="6396573"/>
                    <a:pt x="1142413" y="6397273"/>
                    <a:pt x="1139105" y="6393202"/>
                  </a:cubicBezTo>
                  <a:close/>
                  <a:moveTo>
                    <a:pt x="1145021" y="6362798"/>
                  </a:moveTo>
                  <a:cubicBezTo>
                    <a:pt x="1144951" y="6361150"/>
                    <a:pt x="1146229" y="6359751"/>
                    <a:pt x="1147877" y="6359681"/>
                  </a:cubicBezTo>
                  <a:cubicBezTo>
                    <a:pt x="1147877" y="6359681"/>
                    <a:pt x="1147883" y="6359681"/>
                    <a:pt x="1147883" y="6359681"/>
                  </a:cubicBezTo>
                  <a:cubicBezTo>
                    <a:pt x="1149899" y="6359891"/>
                    <a:pt x="1151693" y="6361048"/>
                    <a:pt x="1152717" y="6362798"/>
                  </a:cubicBezTo>
                  <a:cubicBezTo>
                    <a:pt x="1153798" y="6364578"/>
                    <a:pt x="1152717" y="6365978"/>
                    <a:pt x="1149855" y="6365978"/>
                  </a:cubicBezTo>
                  <a:cubicBezTo>
                    <a:pt x="1146992" y="6365978"/>
                    <a:pt x="1144385" y="6364960"/>
                    <a:pt x="1144385" y="6363179"/>
                  </a:cubicBezTo>
                  <a:close/>
                  <a:moveTo>
                    <a:pt x="1162576" y="6350076"/>
                  </a:moveTo>
                  <a:cubicBezTo>
                    <a:pt x="1158384" y="6348111"/>
                    <a:pt x="1153658" y="6347621"/>
                    <a:pt x="1149155" y="6348677"/>
                  </a:cubicBezTo>
                  <a:cubicBezTo>
                    <a:pt x="1144066" y="6350013"/>
                    <a:pt x="1142095" y="6349567"/>
                    <a:pt x="1143430" y="6347341"/>
                  </a:cubicBezTo>
                  <a:cubicBezTo>
                    <a:pt x="1144766" y="6345115"/>
                    <a:pt x="1149791" y="6344224"/>
                    <a:pt x="1155325" y="6344479"/>
                  </a:cubicBezTo>
                  <a:cubicBezTo>
                    <a:pt x="1159580" y="6344829"/>
                    <a:pt x="1163861" y="6344593"/>
                    <a:pt x="1168046" y="6343779"/>
                  </a:cubicBezTo>
                  <a:cubicBezTo>
                    <a:pt x="1171163" y="6342571"/>
                    <a:pt x="1172690" y="6344669"/>
                    <a:pt x="1172690" y="6350140"/>
                  </a:cubicBezTo>
                  <a:cubicBezTo>
                    <a:pt x="1172244" y="6354592"/>
                    <a:pt x="1169128" y="6354529"/>
                    <a:pt x="1161940" y="6350267"/>
                  </a:cubicBezTo>
                  <a:close/>
                  <a:moveTo>
                    <a:pt x="1171354" y="6300081"/>
                  </a:moveTo>
                  <a:cubicBezTo>
                    <a:pt x="1168810" y="6300081"/>
                    <a:pt x="1166711" y="6298682"/>
                    <a:pt x="1166711" y="6296964"/>
                  </a:cubicBezTo>
                  <a:cubicBezTo>
                    <a:pt x="1166711" y="6295247"/>
                    <a:pt x="1168810" y="6293784"/>
                    <a:pt x="1171354" y="6293784"/>
                  </a:cubicBezTo>
                  <a:cubicBezTo>
                    <a:pt x="1173898" y="6293784"/>
                    <a:pt x="1175997" y="6295183"/>
                    <a:pt x="1175997" y="6296964"/>
                  </a:cubicBezTo>
                  <a:cubicBezTo>
                    <a:pt x="1175997" y="6298745"/>
                    <a:pt x="1173326" y="6300272"/>
                    <a:pt x="1170718" y="6300272"/>
                  </a:cubicBezTo>
                  <a:close/>
                  <a:moveTo>
                    <a:pt x="1178096" y="6082417"/>
                  </a:moveTo>
                  <a:cubicBezTo>
                    <a:pt x="1179089" y="6084287"/>
                    <a:pt x="1179089" y="6086526"/>
                    <a:pt x="1178096" y="6088396"/>
                  </a:cubicBezTo>
                  <a:cubicBezTo>
                    <a:pt x="1177079" y="6089478"/>
                    <a:pt x="1176379" y="6087633"/>
                    <a:pt x="1176506" y="6084325"/>
                  </a:cubicBezTo>
                  <a:cubicBezTo>
                    <a:pt x="1176633" y="6081018"/>
                    <a:pt x="1176506" y="6080064"/>
                    <a:pt x="1177460" y="6082608"/>
                  </a:cubicBezTo>
                  <a:close/>
                  <a:moveTo>
                    <a:pt x="1176761" y="6302435"/>
                  </a:moveTo>
                  <a:cubicBezTo>
                    <a:pt x="1177670" y="6300202"/>
                    <a:pt x="1179763" y="6298675"/>
                    <a:pt x="1182167" y="6298491"/>
                  </a:cubicBezTo>
                  <a:cubicBezTo>
                    <a:pt x="1184597" y="6298650"/>
                    <a:pt x="1186715" y="6300183"/>
                    <a:pt x="1187637" y="6302435"/>
                  </a:cubicBezTo>
                  <a:cubicBezTo>
                    <a:pt x="1188401" y="6304788"/>
                    <a:pt x="1186174" y="6306378"/>
                    <a:pt x="1182167" y="6306378"/>
                  </a:cubicBezTo>
                  <a:cubicBezTo>
                    <a:pt x="1178160" y="6306378"/>
                    <a:pt x="1175361" y="6304979"/>
                    <a:pt x="1176125" y="6302625"/>
                  </a:cubicBezTo>
                  <a:close/>
                  <a:moveTo>
                    <a:pt x="1183121" y="6397845"/>
                  </a:moveTo>
                  <a:cubicBezTo>
                    <a:pt x="1181277" y="6405224"/>
                    <a:pt x="1179114" y="6406178"/>
                    <a:pt x="1179114" y="6399626"/>
                  </a:cubicBezTo>
                  <a:cubicBezTo>
                    <a:pt x="1179063" y="6397184"/>
                    <a:pt x="1180119" y="6394849"/>
                    <a:pt x="1181976" y="6393265"/>
                  </a:cubicBezTo>
                  <a:cubicBezTo>
                    <a:pt x="1182803" y="6392311"/>
                    <a:pt x="1183312" y="6394347"/>
                    <a:pt x="1182422" y="6397782"/>
                  </a:cubicBezTo>
                  <a:close/>
                  <a:moveTo>
                    <a:pt x="1187129" y="6385124"/>
                  </a:moveTo>
                  <a:cubicBezTo>
                    <a:pt x="1186085" y="6386949"/>
                    <a:pt x="1184298" y="6388228"/>
                    <a:pt x="1182231" y="6388622"/>
                  </a:cubicBezTo>
                  <a:cubicBezTo>
                    <a:pt x="1178783" y="6387961"/>
                    <a:pt x="1176525" y="6384621"/>
                    <a:pt x="1177187" y="6381174"/>
                  </a:cubicBezTo>
                  <a:cubicBezTo>
                    <a:pt x="1177333" y="6380410"/>
                    <a:pt x="1177619" y="6379679"/>
                    <a:pt x="1178033" y="6379017"/>
                  </a:cubicBezTo>
                  <a:cubicBezTo>
                    <a:pt x="1181022" y="6375074"/>
                    <a:pt x="1189100" y="6380480"/>
                    <a:pt x="1186429" y="6384869"/>
                  </a:cubicBezTo>
                  <a:close/>
                  <a:moveTo>
                    <a:pt x="1185729" y="6322980"/>
                  </a:moveTo>
                  <a:cubicBezTo>
                    <a:pt x="1187065" y="6318972"/>
                    <a:pt x="1191517" y="6318082"/>
                    <a:pt x="1191517" y="6321771"/>
                  </a:cubicBezTo>
                  <a:cubicBezTo>
                    <a:pt x="1191517" y="6323107"/>
                    <a:pt x="1189991" y="6324633"/>
                    <a:pt x="1188083" y="6325269"/>
                  </a:cubicBezTo>
                  <a:cubicBezTo>
                    <a:pt x="1186174" y="6325906"/>
                    <a:pt x="1184393" y="6324633"/>
                    <a:pt x="1185029" y="6322725"/>
                  </a:cubicBezTo>
                  <a:close/>
                  <a:moveTo>
                    <a:pt x="1191517" y="6394919"/>
                  </a:moveTo>
                  <a:cubicBezTo>
                    <a:pt x="1189762" y="6394951"/>
                    <a:pt x="1188312" y="6393558"/>
                    <a:pt x="1188274" y="6391802"/>
                  </a:cubicBezTo>
                  <a:cubicBezTo>
                    <a:pt x="1188242" y="6390047"/>
                    <a:pt x="1189635" y="6388597"/>
                    <a:pt x="1191390" y="6388558"/>
                  </a:cubicBezTo>
                  <a:cubicBezTo>
                    <a:pt x="1193146" y="6388527"/>
                    <a:pt x="1194596" y="6389920"/>
                    <a:pt x="1194634" y="6391675"/>
                  </a:cubicBezTo>
                  <a:cubicBezTo>
                    <a:pt x="1194634" y="6391694"/>
                    <a:pt x="1194634" y="6391720"/>
                    <a:pt x="1194634" y="6391739"/>
                  </a:cubicBezTo>
                  <a:cubicBezTo>
                    <a:pt x="1194571" y="6393456"/>
                    <a:pt x="1193127" y="6394805"/>
                    <a:pt x="1191409" y="6394741"/>
                  </a:cubicBezTo>
                  <a:cubicBezTo>
                    <a:pt x="1191212" y="6394735"/>
                    <a:pt x="1191009" y="6394709"/>
                    <a:pt x="1190818" y="6394665"/>
                  </a:cubicBezTo>
                  <a:close/>
                  <a:moveTo>
                    <a:pt x="1194507" y="6337227"/>
                  </a:moveTo>
                  <a:cubicBezTo>
                    <a:pt x="1198769" y="6332839"/>
                    <a:pt x="1203921" y="6337863"/>
                    <a:pt x="1203921" y="6346323"/>
                  </a:cubicBezTo>
                  <a:cubicBezTo>
                    <a:pt x="1203921" y="6350776"/>
                    <a:pt x="1202140" y="6354020"/>
                    <a:pt x="1199659" y="6354020"/>
                  </a:cubicBezTo>
                  <a:cubicBezTo>
                    <a:pt x="1193871" y="6353765"/>
                    <a:pt x="1189864" y="6340917"/>
                    <a:pt x="1193807" y="6336973"/>
                  </a:cubicBezTo>
                  <a:close/>
                  <a:moveTo>
                    <a:pt x="1199596" y="6370240"/>
                  </a:moveTo>
                  <a:cubicBezTo>
                    <a:pt x="1197369" y="6366614"/>
                    <a:pt x="1203285" y="6361780"/>
                    <a:pt x="1206274" y="6364769"/>
                  </a:cubicBezTo>
                  <a:cubicBezTo>
                    <a:pt x="1207356" y="6365851"/>
                    <a:pt x="1206720" y="6368204"/>
                    <a:pt x="1204875" y="6370049"/>
                  </a:cubicBezTo>
                  <a:cubicBezTo>
                    <a:pt x="1203030" y="6371893"/>
                    <a:pt x="1200232" y="6372148"/>
                    <a:pt x="1198769" y="6369985"/>
                  </a:cubicBezTo>
                  <a:close/>
                  <a:moveTo>
                    <a:pt x="1207037" y="6399626"/>
                  </a:moveTo>
                  <a:cubicBezTo>
                    <a:pt x="1204684" y="6405224"/>
                    <a:pt x="1204366" y="6404969"/>
                    <a:pt x="1204175" y="6397273"/>
                  </a:cubicBezTo>
                  <a:cubicBezTo>
                    <a:pt x="1204175" y="6392566"/>
                    <a:pt x="1205320" y="6388622"/>
                    <a:pt x="1207037" y="6388622"/>
                  </a:cubicBezTo>
                  <a:cubicBezTo>
                    <a:pt x="1208755" y="6388622"/>
                    <a:pt x="1210027" y="6389703"/>
                    <a:pt x="1209964" y="6390976"/>
                  </a:cubicBezTo>
                  <a:cubicBezTo>
                    <a:pt x="1209035" y="6393889"/>
                    <a:pt x="1207820" y="6396700"/>
                    <a:pt x="1206338" y="6399372"/>
                  </a:cubicBezTo>
                  <a:close/>
                  <a:moveTo>
                    <a:pt x="1210154" y="6309940"/>
                  </a:moveTo>
                  <a:cubicBezTo>
                    <a:pt x="1210154" y="6308223"/>
                    <a:pt x="1212253" y="6306823"/>
                    <a:pt x="1214798" y="6306823"/>
                  </a:cubicBezTo>
                  <a:cubicBezTo>
                    <a:pt x="1217342" y="6306823"/>
                    <a:pt x="1219441" y="6308223"/>
                    <a:pt x="1219441" y="6309940"/>
                  </a:cubicBezTo>
                  <a:cubicBezTo>
                    <a:pt x="1219441" y="6311657"/>
                    <a:pt x="1217342" y="6313120"/>
                    <a:pt x="1214798" y="6313120"/>
                  </a:cubicBezTo>
                  <a:cubicBezTo>
                    <a:pt x="1212253" y="6313120"/>
                    <a:pt x="1209455" y="6311467"/>
                    <a:pt x="1209455" y="6309685"/>
                  </a:cubicBezTo>
                  <a:close/>
                  <a:moveTo>
                    <a:pt x="1221858" y="6386269"/>
                  </a:moveTo>
                  <a:cubicBezTo>
                    <a:pt x="1219950" y="6392120"/>
                    <a:pt x="1213271" y="6393075"/>
                    <a:pt x="1213271" y="6387477"/>
                  </a:cubicBezTo>
                  <a:cubicBezTo>
                    <a:pt x="1213271" y="6384761"/>
                    <a:pt x="1215453" y="6382548"/>
                    <a:pt x="1218169" y="6382516"/>
                  </a:cubicBezTo>
                  <a:cubicBezTo>
                    <a:pt x="1220141" y="6382070"/>
                    <a:pt x="1221794" y="6383788"/>
                    <a:pt x="1221158" y="6385823"/>
                  </a:cubicBezTo>
                  <a:close/>
                  <a:moveTo>
                    <a:pt x="1211490" y="6241753"/>
                  </a:moveTo>
                  <a:cubicBezTo>
                    <a:pt x="1210091" y="6238000"/>
                    <a:pt x="1210918" y="6237174"/>
                    <a:pt x="1214480" y="6238573"/>
                  </a:cubicBezTo>
                  <a:cubicBezTo>
                    <a:pt x="1217539" y="6239705"/>
                    <a:pt x="1220758" y="6240347"/>
                    <a:pt x="1224021" y="6240481"/>
                  </a:cubicBezTo>
                  <a:cubicBezTo>
                    <a:pt x="1226565" y="6240481"/>
                    <a:pt x="1227773" y="6241880"/>
                    <a:pt x="1226692" y="6243661"/>
                  </a:cubicBezTo>
                  <a:cubicBezTo>
                    <a:pt x="1223168" y="6247484"/>
                    <a:pt x="1217215" y="6247726"/>
                    <a:pt x="1213392" y="6244196"/>
                  </a:cubicBezTo>
                  <a:cubicBezTo>
                    <a:pt x="1212629" y="6243496"/>
                    <a:pt x="1211986" y="6242669"/>
                    <a:pt x="1211490" y="6241753"/>
                  </a:cubicBezTo>
                  <a:close/>
                  <a:moveTo>
                    <a:pt x="1228028" y="6295501"/>
                  </a:moveTo>
                  <a:cubicBezTo>
                    <a:pt x="1226374" y="6296582"/>
                    <a:pt x="1224975" y="6295501"/>
                    <a:pt x="1224975" y="6292512"/>
                  </a:cubicBezTo>
                  <a:cubicBezTo>
                    <a:pt x="1224975" y="6289522"/>
                    <a:pt x="1226374" y="6287614"/>
                    <a:pt x="1228028" y="6287614"/>
                  </a:cubicBezTo>
                  <a:cubicBezTo>
                    <a:pt x="1229713" y="6287576"/>
                    <a:pt x="1231107" y="6288918"/>
                    <a:pt x="1231145" y="6290603"/>
                  </a:cubicBezTo>
                  <a:cubicBezTo>
                    <a:pt x="1231145" y="6290603"/>
                    <a:pt x="1231145" y="6290603"/>
                    <a:pt x="1231145" y="6290603"/>
                  </a:cubicBezTo>
                  <a:cubicBezTo>
                    <a:pt x="1230909" y="6292626"/>
                    <a:pt x="1229758" y="6294426"/>
                    <a:pt x="1228028" y="6295501"/>
                  </a:cubicBezTo>
                  <a:close/>
                  <a:moveTo>
                    <a:pt x="1224975" y="6208996"/>
                  </a:moveTo>
                  <a:cubicBezTo>
                    <a:pt x="1221540" y="6208996"/>
                    <a:pt x="1218614" y="6207532"/>
                    <a:pt x="1218614" y="6205815"/>
                  </a:cubicBezTo>
                  <a:cubicBezTo>
                    <a:pt x="1218614" y="6204098"/>
                    <a:pt x="1221413" y="6202635"/>
                    <a:pt x="1224975" y="6202635"/>
                  </a:cubicBezTo>
                  <a:cubicBezTo>
                    <a:pt x="1228537" y="6202635"/>
                    <a:pt x="1231335" y="6204098"/>
                    <a:pt x="1231335" y="6205815"/>
                  </a:cubicBezTo>
                  <a:cubicBezTo>
                    <a:pt x="1231335" y="6207532"/>
                    <a:pt x="1228346" y="6209059"/>
                    <a:pt x="1224975" y="6209059"/>
                  </a:cubicBezTo>
                  <a:close/>
                  <a:moveTo>
                    <a:pt x="1230572" y="5647026"/>
                  </a:moveTo>
                  <a:cubicBezTo>
                    <a:pt x="1224212" y="5651288"/>
                    <a:pt x="1211108" y="5652687"/>
                    <a:pt x="1207928" y="5649443"/>
                  </a:cubicBezTo>
                  <a:cubicBezTo>
                    <a:pt x="1204748" y="5646199"/>
                    <a:pt x="1213907" y="5636722"/>
                    <a:pt x="1217724" y="5638566"/>
                  </a:cubicBezTo>
                  <a:cubicBezTo>
                    <a:pt x="1220013" y="5639457"/>
                    <a:pt x="1221858" y="5638566"/>
                    <a:pt x="1221858" y="5636658"/>
                  </a:cubicBezTo>
                  <a:cubicBezTo>
                    <a:pt x="1221858" y="5631697"/>
                    <a:pt x="1229745" y="5632397"/>
                    <a:pt x="1234071" y="5637676"/>
                  </a:cubicBezTo>
                  <a:cubicBezTo>
                    <a:pt x="1236933" y="5641365"/>
                    <a:pt x="1236360" y="5643210"/>
                    <a:pt x="1230572" y="5647090"/>
                  </a:cubicBezTo>
                  <a:close/>
                  <a:moveTo>
                    <a:pt x="1242340" y="6042217"/>
                  </a:moveTo>
                  <a:cubicBezTo>
                    <a:pt x="1251499" y="6042217"/>
                    <a:pt x="1251690" y="6044507"/>
                    <a:pt x="1243103" y="6052077"/>
                  </a:cubicBezTo>
                  <a:cubicBezTo>
                    <a:pt x="1235534" y="6058437"/>
                    <a:pt x="1235915" y="6058437"/>
                    <a:pt x="1233562" y="6056211"/>
                  </a:cubicBezTo>
                  <a:cubicBezTo>
                    <a:pt x="1229300" y="6051950"/>
                    <a:pt x="1235343" y="6042281"/>
                    <a:pt x="1242340" y="6042281"/>
                  </a:cubicBezTo>
                  <a:close/>
                  <a:moveTo>
                    <a:pt x="1232608" y="6315728"/>
                  </a:moveTo>
                  <a:cubicBezTo>
                    <a:pt x="1231730" y="6312917"/>
                    <a:pt x="1232436" y="6309857"/>
                    <a:pt x="1234452" y="6307714"/>
                  </a:cubicBezTo>
                  <a:cubicBezTo>
                    <a:pt x="1237887" y="6303579"/>
                    <a:pt x="1238905" y="6303579"/>
                    <a:pt x="1242848" y="6307714"/>
                  </a:cubicBezTo>
                  <a:cubicBezTo>
                    <a:pt x="1245329" y="6310258"/>
                    <a:pt x="1246474" y="6314074"/>
                    <a:pt x="1245265" y="6315792"/>
                  </a:cubicBezTo>
                  <a:cubicBezTo>
                    <a:pt x="1242740" y="6319303"/>
                    <a:pt x="1237855" y="6320098"/>
                    <a:pt x="1234344" y="6317579"/>
                  </a:cubicBezTo>
                  <a:cubicBezTo>
                    <a:pt x="1233683" y="6317096"/>
                    <a:pt x="1233091" y="6316517"/>
                    <a:pt x="1232608" y="6315856"/>
                  </a:cubicBezTo>
                  <a:close/>
                  <a:moveTo>
                    <a:pt x="1238968" y="6388241"/>
                  </a:moveTo>
                  <a:cubicBezTo>
                    <a:pt x="1233498" y="6385887"/>
                    <a:pt x="1233753" y="6385505"/>
                    <a:pt x="1241322" y="6385314"/>
                  </a:cubicBezTo>
                  <a:cubicBezTo>
                    <a:pt x="1245965" y="6385314"/>
                    <a:pt x="1249782" y="6386523"/>
                    <a:pt x="1249782" y="6388241"/>
                  </a:cubicBezTo>
                  <a:cubicBezTo>
                    <a:pt x="1249654" y="6392057"/>
                    <a:pt x="1247365" y="6392057"/>
                    <a:pt x="1238905" y="6388367"/>
                  </a:cubicBezTo>
                  <a:close/>
                  <a:moveTo>
                    <a:pt x="1252135" y="6383025"/>
                  </a:moveTo>
                  <a:cubicBezTo>
                    <a:pt x="1243421" y="6378381"/>
                    <a:pt x="1241449" y="6374247"/>
                    <a:pt x="1246347" y="6371194"/>
                  </a:cubicBezTo>
                  <a:cubicBezTo>
                    <a:pt x="1249527" y="6369222"/>
                    <a:pt x="1265429" y="6380989"/>
                    <a:pt x="1265429" y="6385314"/>
                  </a:cubicBezTo>
                  <a:cubicBezTo>
                    <a:pt x="1265429" y="6389640"/>
                    <a:pt x="1262376" y="6388749"/>
                    <a:pt x="1252071" y="6383152"/>
                  </a:cubicBezTo>
                  <a:close/>
                  <a:moveTo>
                    <a:pt x="1263775" y="6268532"/>
                  </a:moveTo>
                  <a:cubicBezTo>
                    <a:pt x="1262694" y="6266814"/>
                    <a:pt x="1264729" y="6265415"/>
                    <a:pt x="1268228" y="6265415"/>
                  </a:cubicBezTo>
                  <a:cubicBezTo>
                    <a:pt x="1271726" y="6265415"/>
                    <a:pt x="1274588" y="6266814"/>
                    <a:pt x="1274588" y="6268532"/>
                  </a:cubicBezTo>
                  <a:cubicBezTo>
                    <a:pt x="1274588" y="6270249"/>
                    <a:pt x="1272616" y="6271712"/>
                    <a:pt x="1270136" y="6271712"/>
                  </a:cubicBezTo>
                  <a:cubicBezTo>
                    <a:pt x="1267655" y="6271801"/>
                    <a:pt x="1265270" y="6270720"/>
                    <a:pt x="1263711" y="6268786"/>
                  </a:cubicBezTo>
                  <a:close/>
                  <a:moveTo>
                    <a:pt x="1272871" y="6346960"/>
                  </a:moveTo>
                  <a:cubicBezTo>
                    <a:pt x="1269054" y="6340599"/>
                    <a:pt x="1275543" y="6337355"/>
                    <a:pt x="1288073" y="6339454"/>
                  </a:cubicBezTo>
                  <a:cubicBezTo>
                    <a:pt x="1300604" y="6341553"/>
                    <a:pt x="1310463" y="6346705"/>
                    <a:pt x="1303911" y="6347595"/>
                  </a:cubicBezTo>
                  <a:cubicBezTo>
                    <a:pt x="1289409" y="6349885"/>
                    <a:pt x="1274270" y="6349567"/>
                    <a:pt x="1272807" y="6347214"/>
                  </a:cubicBezTo>
                  <a:close/>
                  <a:moveTo>
                    <a:pt x="1302703" y="6410121"/>
                  </a:moveTo>
                  <a:cubicBezTo>
                    <a:pt x="1299014" y="6410121"/>
                    <a:pt x="1295133" y="6403761"/>
                    <a:pt x="1297360" y="6401725"/>
                  </a:cubicBezTo>
                  <a:cubicBezTo>
                    <a:pt x="1299586" y="6399690"/>
                    <a:pt x="1305629" y="6403442"/>
                    <a:pt x="1305629" y="6407195"/>
                  </a:cubicBezTo>
                  <a:cubicBezTo>
                    <a:pt x="1305737" y="6408843"/>
                    <a:pt x="1304484" y="6410261"/>
                    <a:pt x="1302836" y="6410369"/>
                  </a:cubicBezTo>
                  <a:cubicBezTo>
                    <a:pt x="1302773" y="6410376"/>
                    <a:pt x="1302703" y="6410376"/>
                    <a:pt x="1302639" y="6410376"/>
                  </a:cubicBezTo>
                  <a:close/>
                  <a:moveTo>
                    <a:pt x="1312244" y="6381816"/>
                  </a:moveTo>
                  <a:cubicBezTo>
                    <a:pt x="1294879" y="6381816"/>
                    <a:pt x="1292144" y="6378826"/>
                    <a:pt x="1303848" y="6372529"/>
                  </a:cubicBezTo>
                  <a:cubicBezTo>
                    <a:pt x="1310208" y="6368904"/>
                    <a:pt x="1312371" y="6369222"/>
                    <a:pt x="1319749" y="6375137"/>
                  </a:cubicBezTo>
                  <a:lnTo>
                    <a:pt x="1328146" y="6381816"/>
                  </a:lnTo>
                  <a:close/>
                  <a:moveTo>
                    <a:pt x="1330436" y="6048260"/>
                  </a:moveTo>
                  <a:cubicBezTo>
                    <a:pt x="1328082" y="6052140"/>
                    <a:pt x="1327319" y="6052013"/>
                    <a:pt x="1325538" y="6047306"/>
                  </a:cubicBezTo>
                  <a:cubicBezTo>
                    <a:pt x="1323057" y="6040945"/>
                    <a:pt x="1326174" y="6036429"/>
                    <a:pt x="1330308" y="6040945"/>
                  </a:cubicBezTo>
                  <a:cubicBezTo>
                    <a:pt x="1331994" y="6043178"/>
                    <a:pt x="1332019" y="6046250"/>
                    <a:pt x="1330372" y="6048515"/>
                  </a:cubicBezTo>
                  <a:close/>
                  <a:moveTo>
                    <a:pt x="1331199" y="6034012"/>
                  </a:moveTo>
                  <a:cubicBezTo>
                    <a:pt x="1329100" y="6031659"/>
                    <a:pt x="1328591" y="6028987"/>
                    <a:pt x="1330117" y="6028033"/>
                  </a:cubicBezTo>
                  <a:cubicBezTo>
                    <a:pt x="1331644" y="6027079"/>
                    <a:pt x="1333743" y="6028669"/>
                    <a:pt x="1334824" y="6031468"/>
                  </a:cubicBezTo>
                  <a:cubicBezTo>
                    <a:pt x="1337305" y="6038528"/>
                    <a:pt x="1335906" y="6039482"/>
                    <a:pt x="1331135" y="6034267"/>
                  </a:cubicBezTo>
                  <a:close/>
                  <a:moveTo>
                    <a:pt x="1337241" y="6409294"/>
                  </a:moveTo>
                  <a:cubicBezTo>
                    <a:pt x="1331708" y="6403633"/>
                    <a:pt x="1332725" y="6396573"/>
                    <a:pt x="1338959" y="6397909"/>
                  </a:cubicBezTo>
                  <a:cubicBezTo>
                    <a:pt x="1342438" y="6399181"/>
                    <a:pt x="1344900" y="6402310"/>
                    <a:pt x="1345320" y="6405987"/>
                  </a:cubicBezTo>
                  <a:cubicBezTo>
                    <a:pt x="1346337" y="6414256"/>
                    <a:pt x="1342902" y="6415655"/>
                    <a:pt x="1337178" y="6409994"/>
                  </a:cubicBezTo>
                  <a:close/>
                  <a:moveTo>
                    <a:pt x="1362112" y="6372148"/>
                  </a:moveTo>
                  <a:cubicBezTo>
                    <a:pt x="1360363" y="6368917"/>
                    <a:pt x="1357303" y="6366595"/>
                    <a:pt x="1353716" y="6365787"/>
                  </a:cubicBezTo>
                  <a:cubicBezTo>
                    <a:pt x="1349772" y="6365787"/>
                    <a:pt x="1342775" y="6356882"/>
                    <a:pt x="1342775" y="6351857"/>
                  </a:cubicBezTo>
                  <a:cubicBezTo>
                    <a:pt x="1342775" y="6350839"/>
                    <a:pt x="1345956" y="6350076"/>
                    <a:pt x="1349772" y="6350140"/>
                  </a:cubicBezTo>
                  <a:cubicBezTo>
                    <a:pt x="1360636" y="6351024"/>
                    <a:pt x="1369376" y="6359420"/>
                    <a:pt x="1370699" y="6370240"/>
                  </a:cubicBezTo>
                  <a:cubicBezTo>
                    <a:pt x="1370508" y="6380544"/>
                    <a:pt x="1367328" y="6381243"/>
                    <a:pt x="1362048" y="6372657"/>
                  </a:cubicBezTo>
                  <a:close/>
                  <a:moveTo>
                    <a:pt x="1391307" y="6310767"/>
                  </a:moveTo>
                  <a:cubicBezTo>
                    <a:pt x="1385716" y="6314151"/>
                    <a:pt x="1379712" y="6316778"/>
                    <a:pt x="1373434" y="6318591"/>
                  </a:cubicBezTo>
                  <a:cubicBezTo>
                    <a:pt x="1364847" y="6320880"/>
                    <a:pt x="1364020" y="6320753"/>
                    <a:pt x="1368600" y="6317636"/>
                  </a:cubicBezTo>
                  <a:cubicBezTo>
                    <a:pt x="1373459" y="6314316"/>
                    <a:pt x="1378134" y="6310729"/>
                    <a:pt x="1382593" y="6306887"/>
                  </a:cubicBezTo>
                  <a:cubicBezTo>
                    <a:pt x="1391689" y="6299000"/>
                    <a:pt x="1394233" y="6298300"/>
                    <a:pt x="1396969" y="6302752"/>
                  </a:cubicBezTo>
                  <a:cubicBezTo>
                    <a:pt x="1397923" y="6304979"/>
                    <a:pt x="1395378" y="6308541"/>
                    <a:pt x="1391244" y="6311276"/>
                  </a:cubicBezTo>
                  <a:close/>
                  <a:moveTo>
                    <a:pt x="1403266" y="6170831"/>
                  </a:moveTo>
                  <a:cubicBezTo>
                    <a:pt x="1400403" y="6170831"/>
                    <a:pt x="1398559" y="6169432"/>
                    <a:pt x="1399131" y="6167651"/>
                  </a:cubicBezTo>
                  <a:cubicBezTo>
                    <a:pt x="1399748" y="6165870"/>
                    <a:pt x="1401383" y="6164636"/>
                    <a:pt x="1403266" y="6164534"/>
                  </a:cubicBezTo>
                  <a:cubicBezTo>
                    <a:pt x="1405142" y="6164655"/>
                    <a:pt x="1406770" y="6165883"/>
                    <a:pt x="1407400" y="6167651"/>
                  </a:cubicBezTo>
                  <a:cubicBezTo>
                    <a:pt x="1407909" y="6169877"/>
                    <a:pt x="1406001" y="6171276"/>
                    <a:pt x="1403202" y="6171276"/>
                  </a:cubicBezTo>
                  <a:close/>
                  <a:moveTo>
                    <a:pt x="1407909" y="6081145"/>
                  </a:moveTo>
                  <a:cubicBezTo>
                    <a:pt x="1407909" y="6073385"/>
                    <a:pt x="1412107" y="6070586"/>
                    <a:pt x="1415478" y="6076120"/>
                  </a:cubicBezTo>
                  <a:cubicBezTo>
                    <a:pt x="1416432" y="6077710"/>
                    <a:pt x="1419994" y="6078283"/>
                    <a:pt x="1423365" y="6077329"/>
                  </a:cubicBezTo>
                  <a:cubicBezTo>
                    <a:pt x="1432525" y="6074912"/>
                    <a:pt x="1430998" y="6082354"/>
                    <a:pt x="1421648" y="6085979"/>
                  </a:cubicBezTo>
                  <a:cubicBezTo>
                    <a:pt x="1409817" y="6090941"/>
                    <a:pt x="1407845" y="6090304"/>
                    <a:pt x="1407845" y="6081590"/>
                  </a:cubicBezTo>
                  <a:close/>
                  <a:moveTo>
                    <a:pt x="1420630" y="6216183"/>
                  </a:moveTo>
                  <a:cubicBezTo>
                    <a:pt x="1418786" y="6217188"/>
                    <a:pt x="1416471" y="6216539"/>
                    <a:pt x="1415415" y="6214720"/>
                  </a:cubicBezTo>
                  <a:cubicBezTo>
                    <a:pt x="1412489" y="6209886"/>
                    <a:pt x="1416559" y="6206769"/>
                    <a:pt x="1420503" y="6210776"/>
                  </a:cubicBezTo>
                  <a:cubicBezTo>
                    <a:pt x="1422793" y="6213511"/>
                    <a:pt x="1422857" y="6215293"/>
                    <a:pt x="1420694" y="6216628"/>
                  </a:cubicBezTo>
                  <a:close/>
                  <a:moveTo>
                    <a:pt x="1422539" y="6391039"/>
                  </a:moveTo>
                  <a:cubicBezTo>
                    <a:pt x="1420440" y="6394538"/>
                    <a:pt x="1417641" y="6397400"/>
                    <a:pt x="1416178" y="6397400"/>
                  </a:cubicBezTo>
                  <a:cubicBezTo>
                    <a:pt x="1414715" y="6397400"/>
                    <a:pt x="1413824" y="6394601"/>
                    <a:pt x="1413824" y="6391039"/>
                  </a:cubicBezTo>
                  <a:cubicBezTo>
                    <a:pt x="1413328" y="6388024"/>
                    <a:pt x="1415370" y="6385175"/>
                    <a:pt x="1418385" y="6384679"/>
                  </a:cubicBezTo>
                  <a:cubicBezTo>
                    <a:pt x="1418983" y="6384583"/>
                    <a:pt x="1419587" y="6384583"/>
                    <a:pt x="1420185" y="6384679"/>
                  </a:cubicBezTo>
                  <a:cubicBezTo>
                    <a:pt x="1425719" y="6385187"/>
                    <a:pt x="1425973" y="6386014"/>
                    <a:pt x="1422602" y="6391485"/>
                  </a:cubicBezTo>
                  <a:close/>
                  <a:moveTo>
                    <a:pt x="1424828" y="6343906"/>
                  </a:moveTo>
                  <a:cubicBezTo>
                    <a:pt x="1422284" y="6343906"/>
                    <a:pt x="1420185" y="6342443"/>
                    <a:pt x="1420185" y="6340726"/>
                  </a:cubicBezTo>
                  <a:cubicBezTo>
                    <a:pt x="1420185" y="6339009"/>
                    <a:pt x="1422284" y="6337609"/>
                    <a:pt x="1424828" y="6337609"/>
                  </a:cubicBezTo>
                  <a:cubicBezTo>
                    <a:pt x="1427373" y="6337609"/>
                    <a:pt x="1429472" y="6339009"/>
                    <a:pt x="1429472" y="6340726"/>
                  </a:cubicBezTo>
                  <a:cubicBezTo>
                    <a:pt x="1429472" y="6342443"/>
                    <a:pt x="1427754" y="6344351"/>
                    <a:pt x="1424892" y="6344351"/>
                  </a:cubicBezTo>
                  <a:close/>
                  <a:moveTo>
                    <a:pt x="1426355" y="6306123"/>
                  </a:moveTo>
                  <a:cubicBezTo>
                    <a:pt x="1422984" y="6306123"/>
                    <a:pt x="1419994" y="6304724"/>
                    <a:pt x="1419994" y="6303007"/>
                  </a:cubicBezTo>
                  <a:cubicBezTo>
                    <a:pt x="1419994" y="6301289"/>
                    <a:pt x="1422793" y="6299826"/>
                    <a:pt x="1426355" y="6299826"/>
                  </a:cubicBezTo>
                  <a:cubicBezTo>
                    <a:pt x="1429917" y="6299826"/>
                    <a:pt x="1432716" y="6301226"/>
                    <a:pt x="1432716" y="6303007"/>
                  </a:cubicBezTo>
                  <a:cubicBezTo>
                    <a:pt x="1432716" y="6304788"/>
                    <a:pt x="1429853" y="6306569"/>
                    <a:pt x="1426419" y="6306569"/>
                  </a:cubicBezTo>
                  <a:close/>
                  <a:moveTo>
                    <a:pt x="1429472" y="6180245"/>
                  </a:moveTo>
                  <a:cubicBezTo>
                    <a:pt x="1427754" y="6180245"/>
                    <a:pt x="1426355" y="6178146"/>
                    <a:pt x="1426355" y="6175538"/>
                  </a:cubicBezTo>
                  <a:cubicBezTo>
                    <a:pt x="1426355" y="6172930"/>
                    <a:pt x="1427754" y="6170831"/>
                    <a:pt x="1429472" y="6170831"/>
                  </a:cubicBezTo>
                  <a:cubicBezTo>
                    <a:pt x="1431189" y="6170831"/>
                    <a:pt x="1432589" y="6172930"/>
                    <a:pt x="1432589" y="6175538"/>
                  </a:cubicBezTo>
                  <a:cubicBezTo>
                    <a:pt x="1432589" y="6178146"/>
                    <a:pt x="1431253" y="6181008"/>
                    <a:pt x="1429535" y="6181008"/>
                  </a:cubicBezTo>
                  <a:close/>
                  <a:moveTo>
                    <a:pt x="1429472" y="6126751"/>
                  </a:moveTo>
                  <a:cubicBezTo>
                    <a:pt x="1427691" y="6126751"/>
                    <a:pt x="1427055" y="6125352"/>
                    <a:pt x="1428136" y="6123635"/>
                  </a:cubicBezTo>
                  <a:cubicBezTo>
                    <a:pt x="1429217" y="6121917"/>
                    <a:pt x="1430680" y="6120454"/>
                    <a:pt x="1431380" y="6120454"/>
                  </a:cubicBezTo>
                  <a:cubicBezTo>
                    <a:pt x="1432080" y="6120454"/>
                    <a:pt x="1432779" y="6121917"/>
                    <a:pt x="1432779" y="6123635"/>
                  </a:cubicBezTo>
                  <a:cubicBezTo>
                    <a:pt x="1432957" y="6125416"/>
                    <a:pt x="1431660" y="6127006"/>
                    <a:pt x="1429879" y="6127184"/>
                  </a:cubicBezTo>
                  <a:cubicBezTo>
                    <a:pt x="1429701" y="6127203"/>
                    <a:pt x="1429523" y="6127209"/>
                    <a:pt x="1429345" y="6127197"/>
                  </a:cubicBezTo>
                  <a:close/>
                  <a:moveTo>
                    <a:pt x="1431507" y="6039546"/>
                  </a:moveTo>
                  <a:cubicBezTo>
                    <a:pt x="1427754" y="6035729"/>
                    <a:pt x="1429790" y="6032422"/>
                    <a:pt x="1435832" y="6032422"/>
                  </a:cubicBezTo>
                  <a:cubicBezTo>
                    <a:pt x="1439267" y="6032422"/>
                    <a:pt x="1442193" y="6033631"/>
                    <a:pt x="1442193" y="6035221"/>
                  </a:cubicBezTo>
                  <a:cubicBezTo>
                    <a:pt x="1441939" y="6039164"/>
                    <a:pt x="1434115" y="6042472"/>
                    <a:pt x="1431380" y="6039991"/>
                  </a:cubicBezTo>
                  <a:close/>
                  <a:moveTo>
                    <a:pt x="1445119" y="6337609"/>
                  </a:moveTo>
                  <a:cubicBezTo>
                    <a:pt x="1443465" y="6337609"/>
                    <a:pt x="1442066" y="6335447"/>
                    <a:pt x="1442066" y="6332839"/>
                  </a:cubicBezTo>
                  <a:cubicBezTo>
                    <a:pt x="1442066" y="6330231"/>
                    <a:pt x="1443465" y="6328132"/>
                    <a:pt x="1445119" y="6328132"/>
                  </a:cubicBezTo>
                  <a:cubicBezTo>
                    <a:pt x="1446773" y="6328132"/>
                    <a:pt x="1448236" y="6330294"/>
                    <a:pt x="1448236" y="6332839"/>
                  </a:cubicBezTo>
                  <a:cubicBezTo>
                    <a:pt x="1448236" y="6335383"/>
                    <a:pt x="1446837" y="6338054"/>
                    <a:pt x="1444992" y="6338054"/>
                  </a:cubicBezTo>
                  <a:close/>
                  <a:moveTo>
                    <a:pt x="1446900" y="6343970"/>
                  </a:moveTo>
                  <a:cubicBezTo>
                    <a:pt x="1445946" y="6342380"/>
                    <a:pt x="1447282" y="6340344"/>
                    <a:pt x="1449826" y="6339327"/>
                  </a:cubicBezTo>
                  <a:cubicBezTo>
                    <a:pt x="1452370" y="6338309"/>
                    <a:pt x="1454469" y="6339327"/>
                    <a:pt x="1454469" y="6342125"/>
                  </a:cubicBezTo>
                  <a:cubicBezTo>
                    <a:pt x="1454342" y="6347913"/>
                    <a:pt x="1449508" y="6349058"/>
                    <a:pt x="1446837" y="6344669"/>
                  </a:cubicBezTo>
                  <a:close/>
                  <a:moveTo>
                    <a:pt x="1453261" y="6360635"/>
                  </a:moveTo>
                  <a:cubicBezTo>
                    <a:pt x="1456632" y="6359363"/>
                    <a:pt x="1460385" y="6357836"/>
                    <a:pt x="1461721" y="6357137"/>
                  </a:cubicBezTo>
                  <a:cubicBezTo>
                    <a:pt x="1463056" y="6356437"/>
                    <a:pt x="1464011" y="6357900"/>
                    <a:pt x="1464011" y="6360381"/>
                  </a:cubicBezTo>
                  <a:cubicBezTo>
                    <a:pt x="1463578" y="6364642"/>
                    <a:pt x="1459774" y="6367753"/>
                    <a:pt x="1455506" y="6367320"/>
                  </a:cubicBezTo>
                  <a:cubicBezTo>
                    <a:pt x="1453954" y="6367161"/>
                    <a:pt x="1452485" y="6366538"/>
                    <a:pt x="1451289" y="6365533"/>
                  </a:cubicBezTo>
                  <a:cubicBezTo>
                    <a:pt x="1447663" y="6364070"/>
                    <a:pt x="1448045" y="6363116"/>
                    <a:pt x="1453197" y="6361334"/>
                  </a:cubicBezTo>
                  <a:close/>
                  <a:moveTo>
                    <a:pt x="1475014" y="6382770"/>
                  </a:moveTo>
                  <a:cubicBezTo>
                    <a:pt x="1469131" y="6383921"/>
                    <a:pt x="1463966" y="6387414"/>
                    <a:pt x="1460703" y="6392438"/>
                  </a:cubicBezTo>
                  <a:cubicBezTo>
                    <a:pt x="1458604" y="6397718"/>
                    <a:pt x="1458222" y="6397845"/>
                    <a:pt x="1458031" y="6393202"/>
                  </a:cubicBezTo>
                  <a:cubicBezTo>
                    <a:pt x="1458031" y="6390149"/>
                    <a:pt x="1456441" y="6387668"/>
                    <a:pt x="1454724" y="6387668"/>
                  </a:cubicBezTo>
                  <a:cubicBezTo>
                    <a:pt x="1448681" y="6387668"/>
                    <a:pt x="1451734" y="6381307"/>
                    <a:pt x="1459049" y="6378381"/>
                  </a:cubicBezTo>
                  <a:cubicBezTo>
                    <a:pt x="1462560" y="6377287"/>
                    <a:pt x="1465607" y="6375048"/>
                    <a:pt x="1467700" y="6372021"/>
                  </a:cubicBezTo>
                  <a:cubicBezTo>
                    <a:pt x="1468527" y="6369476"/>
                    <a:pt x="1472279" y="6369031"/>
                    <a:pt x="1479022" y="6370494"/>
                  </a:cubicBezTo>
                  <a:cubicBezTo>
                    <a:pt x="1491362" y="6373865"/>
                    <a:pt x="1489835" y="6379081"/>
                    <a:pt x="1474633" y="6383470"/>
                  </a:cubicBezTo>
                  <a:close/>
                  <a:moveTo>
                    <a:pt x="1490153" y="6403379"/>
                  </a:moveTo>
                  <a:cubicBezTo>
                    <a:pt x="1487545" y="6403379"/>
                    <a:pt x="1486209" y="6401979"/>
                    <a:pt x="1487227" y="6400262"/>
                  </a:cubicBezTo>
                  <a:cubicBezTo>
                    <a:pt x="1488283" y="6398538"/>
                    <a:pt x="1490058" y="6397368"/>
                    <a:pt x="1492061" y="6397082"/>
                  </a:cubicBezTo>
                  <a:cubicBezTo>
                    <a:pt x="1493747" y="6397152"/>
                    <a:pt x="1495057" y="6398570"/>
                    <a:pt x="1494987" y="6400256"/>
                  </a:cubicBezTo>
                  <a:cubicBezTo>
                    <a:pt x="1494987" y="6400256"/>
                    <a:pt x="1494987" y="6400262"/>
                    <a:pt x="1494987" y="6400262"/>
                  </a:cubicBezTo>
                  <a:cubicBezTo>
                    <a:pt x="1494606" y="6402679"/>
                    <a:pt x="1492443" y="6404079"/>
                    <a:pt x="1489771" y="6404079"/>
                  </a:cubicBezTo>
                  <a:close/>
                  <a:moveTo>
                    <a:pt x="1498104" y="6382643"/>
                  </a:moveTo>
                  <a:cubicBezTo>
                    <a:pt x="1498104" y="6385378"/>
                    <a:pt x="1496832" y="6387668"/>
                    <a:pt x="1495305" y="6387668"/>
                  </a:cubicBezTo>
                  <a:cubicBezTo>
                    <a:pt x="1491171" y="6387668"/>
                    <a:pt x="1495305" y="6374120"/>
                    <a:pt x="1500712" y="6370049"/>
                  </a:cubicBezTo>
                  <a:cubicBezTo>
                    <a:pt x="1504719" y="6366996"/>
                    <a:pt x="1504528" y="6366105"/>
                    <a:pt x="1499376" y="6363052"/>
                  </a:cubicBezTo>
                  <a:cubicBezTo>
                    <a:pt x="1495623" y="6360826"/>
                    <a:pt x="1494987" y="6359490"/>
                    <a:pt x="1497786" y="6359426"/>
                  </a:cubicBezTo>
                  <a:cubicBezTo>
                    <a:pt x="1501793" y="6359426"/>
                    <a:pt x="1510189" y="6367950"/>
                    <a:pt x="1510507" y="6372148"/>
                  </a:cubicBezTo>
                  <a:cubicBezTo>
                    <a:pt x="1510507" y="6373293"/>
                    <a:pt x="1507836" y="6374883"/>
                    <a:pt x="1504147" y="6375837"/>
                  </a:cubicBezTo>
                  <a:cubicBezTo>
                    <a:pt x="1500534" y="6376562"/>
                    <a:pt x="1497881" y="6379660"/>
                    <a:pt x="1497722" y="6383343"/>
                  </a:cubicBezTo>
                  <a:close/>
                  <a:moveTo>
                    <a:pt x="1522656" y="6385696"/>
                  </a:moveTo>
                  <a:cubicBezTo>
                    <a:pt x="1519158" y="6388876"/>
                    <a:pt x="1507390" y="6390848"/>
                    <a:pt x="1507390" y="6388241"/>
                  </a:cubicBezTo>
                  <a:cubicBezTo>
                    <a:pt x="1507390" y="6385632"/>
                    <a:pt x="1520112" y="6380671"/>
                    <a:pt x="1522529" y="6383088"/>
                  </a:cubicBezTo>
                  <a:cubicBezTo>
                    <a:pt x="1523407" y="6383604"/>
                    <a:pt x="1523706" y="6384736"/>
                    <a:pt x="1523191" y="6385613"/>
                  </a:cubicBezTo>
                  <a:cubicBezTo>
                    <a:pt x="1522981" y="6385970"/>
                    <a:pt x="1522656" y="6386243"/>
                    <a:pt x="1522274" y="6386396"/>
                  </a:cubicBezTo>
                  <a:close/>
                  <a:moveTo>
                    <a:pt x="1512288" y="6347150"/>
                  </a:moveTo>
                  <a:cubicBezTo>
                    <a:pt x="1509935" y="6343334"/>
                    <a:pt x="1518649" y="6336337"/>
                    <a:pt x="1522783" y="6338818"/>
                  </a:cubicBezTo>
                  <a:cubicBezTo>
                    <a:pt x="1524742" y="6340363"/>
                    <a:pt x="1525932" y="6342685"/>
                    <a:pt x="1526027" y="6345178"/>
                  </a:cubicBezTo>
                  <a:cubicBezTo>
                    <a:pt x="1525646" y="6350966"/>
                    <a:pt x="1514705" y="6352366"/>
                    <a:pt x="1511907" y="6347850"/>
                  </a:cubicBezTo>
                  <a:close/>
                  <a:moveTo>
                    <a:pt x="1529271" y="6318463"/>
                  </a:moveTo>
                  <a:cubicBezTo>
                    <a:pt x="1527274" y="6318196"/>
                    <a:pt x="1525499" y="6317058"/>
                    <a:pt x="1524437" y="6315347"/>
                  </a:cubicBezTo>
                  <a:cubicBezTo>
                    <a:pt x="1523420" y="6313629"/>
                    <a:pt x="1524437" y="6312166"/>
                    <a:pt x="1527363" y="6312166"/>
                  </a:cubicBezTo>
                  <a:cubicBezTo>
                    <a:pt x="1530289" y="6312166"/>
                    <a:pt x="1532197" y="6313629"/>
                    <a:pt x="1532197" y="6315347"/>
                  </a:cubicBezTo>
                  <a:cubicBezTo>
                    <a:pt x="1532674" y="6316931"/>
                    <a:pt x="1531778" y="6318597"/>
                    <a:pt x="1530194" y="6319068"/>
                  </a:cubicBezTo>
                  <a:cubicBezTo>
                    <a:pt x="1529774" y="6319195"/>
                    <a:pt x="1529329" y="6319227"/>
                    <a:pt x="1528890" y="6319163"/>
                  </a:cubicBezTo>
                  <a:close/>
                  <a:moveTo>
                    <a:pt x="1538431" y="6384551"/>
                  </a:moveTo>
                  <a:cubicBezTo>
                    <a:pt x="1531307" y="6384551"/>
                    <a:pt x="1530098" y="6379781"/>
                    <a:pt x="1536586" y="6377236"/>
                  </a:cubicBezTo>
                  <a:cubicBezTo>
                    <a:pt x="1541102" y="6375455"/>
                    <a:pt x="1544601" y="6377236"/>
                    <a:pt x="1544601" y="6381943"/>
                  </a:cubicBezTo>
                  <a:cubicBezTo>
                    <a:pt x="1544219" y="6384042"/>
                    <a:pt x="1541420" y="6385251"/>
                    <a:pt x="1538049" y="6385251"/>
                  </a:cubicBezTo>
                  <a:close/>
                  <a:moveTo>
                    <a:pt x="1543392" y="6346769"/>
                  </a:moveTo>
                  <a:cubicBezTo>
                    <a:pt x="1538558" y="6346769"/>
                    <a:pt x="1534233" y="6338372"/>
                    <a:pt x="1537922" y="6336083"/>
                  </a:cubicBezTo>
                  <a:cubicBezTo>
                    <a:pt x="1539194" y="6335256"/>
                    <a:pt x="1541993" y="6337355"/>
                    <a:pt x="1544283" y="6340662"/>
                  </a:cubicBezTo>
                  <a:cubicBezTo>
                    <a:pt x="1546636" y="6346387"/>
                    <a:pt x="1546572" y="6347468"/>
                    <a:pt x="1543010" y="6347468"/>
                  </a:cubicBezTo>
                  <a:close/>
                  <a:moveTo>
                    <a:pt x="1549435" y="5736140"/>
                  </a:moveTo>
                  <a:cubicBezTo>
                    <a:pt x="1543583" y="5736140"/>
                    <a:pt x="1539321" y="5729016"/>
                    <a:pt x="1544155" y="5727362"/>
                  </a:cubicBezTo>
                  <a:cubicBezTo>
                    <a:pt x="1547081" y="5726345"/>
                    <a:pt x="1547145" y="5725072"/>
                    <a:pt x="1544155" y="5721574"/>
                  </a:cubicBezTo>
                  <a:cubicBezTo>
                    <a:pt x="1539703" y="5716167"/>
                    <a:pt x="1542374" y="5712669"/>
                    <a:pt x="1548990" y="5715213"/>
                  </a:cubicBezTo>
                  <a:cubicBezTo>
                    <a:pt x="1551852" y="5716358"/>
                    <a:pt x="1553760" y="5720938"/>
                    <a:pt x="1553760" y="5726663"/>
                  </a:cubicBezTo>
                  <a:cubicBezTo>
                    <a:pt x="1553760" y="5732387"/>
                    <a:pt x="1551979" y="5737094"/>
                    <a:pt x="1549053" y="5737094"/>
                  </a:cubicBezTo>
                  <a:close/>
                  <a:moveTo>
                    <a:pt x="1552870" y="6124144"/>
                  </a:moveTo>
                  <a:cubicBezTo>
                    <a:pt x="1555414" y="6117783"/>
                    <a:pt x="1563174" y="6118864"/>
                    <a:pt x="1563174" y="6125988"/>
                  </a:cubicBezTo>
                  <a:cubicBezTo>
                    <a:pt x="1563174" y="6129487"/>
                    <a:pt x="1561329" y="6132349"/>
                    <a:pt x="1559040" y="6132349"/>
                  </a:cubicBezTo>
                  <a:cubicBezTo>
                    <a:pt x="1552870" y="6133557"/>
                    <a:pt x="1550580" y="6130504"/>
                    <a:pt x="1552488" y="6125352"/>
                  </a:cubicBezTo>
                  <a:close/>
                  <a:moveTo>
                    <a:pt x="1563174" y="6365151"/>
                  </a:moveTo>
                  <a:cubicBezTo>
                    <a:pt x="1561520" y="6365151"/>
                    <a:pt x="1560121" y="6362925"/>
                    <a:pt x="1560121" y="6360253"/>
                  </a:cubicBezTo>
                  <a:cubicBezTo>
                    <a:pt x="1560121" y="6357582"/>
                    <a:pt x="1561520" y="6356182"/>
                    <a:pt x="1563174" y="6357264"/>
                  </a:cubicBezTo>
                  <a:cubicBezTo>
                    <a:pt x="1564891" y="6358351"/>
                    <a:pt x="1566036" y="6360145"/>
                    <a:pt x="1566291" y="6362161"/>
                  </a:cubicBezTo>
                  <a:cubicBezTo>
                    <a:pt x="1566971" y="6363707"/>
                    <a:pt x="1566265" y="6365507"/>
                    <a:pt x="1564720" y="6366181"/>
                  </a:cubicBezTo>
                  <a:cubicBezTo>
                    <a:pt x="1564115" y="6366449"/>
                    <a:pt x="1563435" y="6366512"/>
                    <a:pt x="1562792" y="6366360"/>
                  </a:cubicBezTo>
                  <a:close/>
                  <a:moveTo>
                    <a:pt x="1570680" y="6344224"/>
                  </a:moveTo>
                  <a:cubicBezTo>
                    <a:pt x="1568326" y="6350585"/>
                    <a:pt x="1563174" y="6351030"/>
                    <a:pt x="1563174" y="6344860"/>
                  </a:cubicBezTo>
                  <a:cubicBezTo>
                    <a:pt x="1563174" y="6340154"/>
                    <a:pt x="1568771" y="6335128"/>
                    <a:pt x="1571252" y="6337609"/>
                  </a:cubicBezTo>
                  <a:cubicBezTo>
                    <a:pt x="1571634" y="6339645"/>
                    <a:pt x="1571379" y="6342634"/>
                    <a:pt x="1570298" y="6345433"/>
                  </a:cubicBezTo>
                  <a:close/>
                  <a:moveTo>
                    <a:pt x="1571125" y="6138582"/>
                  </a:moveTo>
                  <a:cubicBezTo>
                    <a:pt x="1570425" y="6138582"/>
                    <a:pt x="1568899" y="6137183"/>
                    <a:pt x="1567817" y="6135466"/>
                  </a:cubicBezTo>
                  <a:cubicBezTo>
                    <a:pt x="1566736" y="6133748"/>
                    <a:pt x="1567436" y="6132349"/>
                    <a:pt x="1569217" y="6132349"/>
                  </a:cubicBezTo>
                  <a:cubicBezTo>
                    <a:pt x="1570972" y="6132279"/>
                    <a:pt x="1572454" y="6133647"/>
                    <a:pt x="1572524" y="6135396"/>
                  </a:cubicBezTo>
                  <a:cubicBezTo>
                    <a:pt x="1572524" y="6135421"/>
                    <a:pt x="1572524" y="6135440"/>
                    <a:pt x="1572524" y="6135466"/>
                  </a:cubicBezTo>
                  <a:cubicBezTo>
                    <a:pt x="1572143" y="6138391"/>
                    <a:pt x="1571507" y="6139791"/>
                    <a:pt x="1570743" y="6139791"/>
                  </a:cubicBezTo>
                  <a:close/>
                  <a:moveTo>
                    <a:pt x="1569407" y="2149079"/>
                  </a:moveTo>
                  <a:cubicBezTo>
                    <a:pt x="1567690" y="2149079"/>
                    <a:pt x="1566291" y="2146852"/>
                    <a:pt x="1566291" y="2144117"/>
                  </a:cubicBezTo>
                  <a:cubicBezTo>
                    <a:pt x="1566291" y="2141382"/>
                    <a:pt x="1567690" y="2140110"/>
                    <a:pt x="1569407" y="2141191"/>
                  </a:cubicBezTo>
                  <a:cubicBezTo>
                    <a:pt x="1571138" y="2142263"/>
                    <a:pt x="1572289" y="2144067"/>
                    <a:pt x="1572524" y="2146089"/>
                  </a:cubicBezTo>
                  <a:cubicBezTo>
                    <a:pt x="1573154" y="2147691"/>
                    <a:pt x="1572365" y="2149500"/>
                    <a:pt x="1570762" y="2150129"/>
                  </a:cubicBezTo>
                  <a:cubicBezTo>
                    <a:pt x="1570209" y="2150346"/>
                    <a:pt x="1569605" y="2150401"/>
                    <a:pt x="1569026" y="2150287"/>
                  </a:cubicBezTo>
                  <a:close/>
                  <a:moveTo>
                    <a:pt x="1572524" y="135213"/>
                  </a:moveTo>
                  <a:cubicBezTo>
                    <a:pt x="1572524" y="133368"/>
                    <a:pt x="1573924" y="132796"/>
                    <a:pt x="1575577" y="133813"/>
                  </a:cubicBezTo>
                  <a:cubicBezTo>
                    <a:pt x="1577231" y="134831"/>
                    <a:pt x="1578694" y="136421"/>
                    <a:pt x="1578694" y="137185"/>
                  </a:cubicBezTo>
                  <a:cubicBezTo>
                    <a:pt x="1578694" y="137948"/>
                    <a:pt x="1577295" y="138584"/>
                    <a:pt x="1575577" y="138584"/>
                  </a:cubicBezTo>
                  <a:cubicBezTo>
                    <a:pt x="1574070" y="138756"/>
                    <a:pt x="1572639" y="137859"/>
                    <a:pt x="1572143" y="136421"/>
                  </a:cubicBezTo>
                  <a:close/>
                  <a:moveTo>
                    <a:pt x="1575577" y="147934"/>
                  </a:moveTo>
                  <a:cubicBezTo>
                    <a:pt x="1575577" y="142464"/>
                    <a:pt x="1581048" y="141573"/>
                    <a:pt x="1584928" y="146217"/>
                  </a:cubicBezTo>
                  <a:cubicBezTo>
                    <a:pt x="1588808" y="150860"/>
                    <a:pt x="1587663" y="150924"/>
                    <a:pt x="1582193" y="150924"/>
                  </a:cubicBezTo>
                  <a:cubicBezTo>
                    <a:pt x="1578185" y="152387"/>
                    <a:pt x="1575196" y="151051"/>
                    <a:pt x="1575196" y="149397"/>
                  </a:cubicBezTo>
                  <a:close/>
                  <a:moveTo>
                    <a:pt x="1583210" y="207725"/>
                  </a:moveTo>
                  <a:cubicBezTo>
                    <a:pt x="1580539" y="212114"/>
                    <a:pt x="1578694" y="211287"/>
                    <a:pt x="1578694" y="205753"/>
                  </a:cubicBezTo>
                  <a:cubicBezTo>
                    <a:pt x="1578694" y="203082"/>
                    <a:pt x="1580094" y="201746"/>
                    <a:pt x="1581875" y="202827"/>
                  </a:cubicBezTo>
                  <a:cubicBezTo>
                    <a:pt x="1583770" y="203476"/>
                    <a:pt x="1584775" y="205543"/>
                    <a:pt x="1584126" y="207432"/>
                  </a:cubicBezTo>
                  <a:cubicBezTo>
                    <a:pt x="1583884" y="208138"/>
                    <a:pt x="1583433" y="208749"/>
                    <a:pt x="1582829" y="209188"/>
                  </a:cubicBezTo>
                  <a:close/>
                  <a:moveTo>
                    <a:pt x="1587981" y="5776530"/>
                  </a:moveTo>
                  <a:cubicBezTo>
                    <a:pt x="1586225" y="5776562"/>
                    <a:pt x="1584775" y="5775169"/>
                    <a:pt x="1584737" y="5773414"/>
                  </a:cubicBezTo>
                  <a:cubicBezTo>
                    <a:pt x="1584705" y="5771658"/>
                    <a:pt x="1586098" y="5770208"/>
                    <a:pt x="1587854" y="5770170"/>
                  </a:cubicBezTo>
                  <a:cubicBezTo>
                    <a:pt x="1589609" y="5770138"/>
                    <a:pt x="1591059" y="5771531"/>
                    <a:pt x="1591097" y="5773287"/>
                  </a:cubicBezTo>
                  <a:cubicBezTo>
                    <a:pt x="1591097" y="5773306"/>
                    <a:pt x="1591097" y="5773331"/>
                    <a:pt x="1591097" y="5773350"/>
                  </a:cubicBezTo>
                  <a:cubicBezTo>
                    <a:pt x="1592007" y="5774813"/>
                    <a:pt x="1591556" y="5776734"/>
                    <a:pt x="1590093" y="5777644"/>
                  </a:cubicBezTo>
                  <a:cubicBezTo>
                    <a:pt x="1589348" y="5778108"/>
                    <a:pt x="1588445" y="5778235"/>
                    <a:pt x="1587599" y="5777994"/>
                  </a:cubicBezTo>
                  <a:close/>
                  <a:moveTo>
                    <a:pt x="1600702" y="31342"/>
                  </a:moveTo>
                  <a:cubicBezTo>
                    <a:pt x="1607063" y="31342"/>
                    <a:pt x="1609862" y="32678"/>
                    <a:pt x="1608971" y="35286"/>
                  </a:cubicBezTo>
                  <a:cubicBezTo>
                    <a:pt x="1607572" y="39611"/>
                    <a:pt x="1601020" y="41265"/>
                    <a:pt x="1595041" y="38721"/>
                  </a:cubicBezTo>
                  <a:cubicBezTo>
                    <a:pt x="1587345" y="37131"/>
                    <a:pt x="1590716" y="32805"/>
                    <a:pt x="1600257" y="32805"/>
                  </a:cubicBezTo>
                  <a:close/>
                  <a:moveTo>
                    <a:pt x="1597586" y="67280"/>
                  </a:moveTo>
                  <a:cubicBezTo>
                    <a:pt x="1602038" y="61810"/>
                    <a:pt x="1606681" y="61428"/>
                    <a:pt x="1606681" y="66581"/>
                  </a:cubicBezTo>
                  <a:cubicBezTo>
                    <a:pt x="1608411" y="71421"/>
                    <a:pt x="1611267" y="75785"/>
                    <a:pt x="1615014" y="79302"/>
                  </a:cubicBezTo>
                  <a:cubicBezTo>
                    <a:pt x="1622392" y="87062"/>
                    <a:pt x="1622647" y="88080"/>
                    <a:pt x="1617304" y="87698"/>
                  </a:cubicBezTo>
                  <a:cubicBezTo>
                    <a:pt x="1606490" y="87062"/>
                    <a:pt x="1601911" y="84836"/>
                    <a:pt x="1597903" y="78284"/>
                  </a:cubicBezTo>
                  <a:cubicBezTo>
                    <a:pt x="1594341" y="74722"/>
                    <a:pt x="1594278" y="72178"/>
                    <a:pt x="1597140" y="68743"/>
                  </a:cubicBezTo>
                  <a:close/>
                  <a:moveTo>
                    <a:pt x="1604264" y="207216"/>
                  </a:moveTo>
                  <a:cubicBezTo>
                    <a:pt x="1607063" y="210015"/>
                    <a:pt x="1607063" y="211796"/>
                    <a:pt x="1604264" y="214595"/>
                  </a:cubicBezTo>
                  <a:cubicBezTo>
                    <a:pt x="1601465" y="217393"/>
                    <a:pt x="1600193" y="217012"/>
                    <a:pt x="1598603" y="212877"/>
                  </a:cubicBezTo>
                  <a:cubicBezTo>
                    <a:pt x="1595550" y="207152"/>
                    <a:pt x="1599048" y="203590"/>
                    <a:pt x="1603819" y="208297"/>
                  </a:cubicBezTo>
                  <a:close/>
                  <a:moveTo>
                    <a:pt x="1605282" y="6346260"/>
                  </a:moveTo>
                  <a:cubicBezTo>
                    <a:pt x="1602808" y="6346202"/>
                    <a:pt x="1600486" y="6345064"/>
                    <a:pt x="1598921" y="6343143"/>
                  </a:cubicBezTo>
                  <a:cubicBezTo>
                    <a:pt x="1597840" y="6341362"/>
                    <a:pt x="1599875" y="6339963"/>
                    <a:pt x="1603374" y="6339963"/>
                  </a:cubicBezTo>
                  <a:cubicBezTo>
                    <a:pt x="1606872" y="6339963"/>
                    <a:pt x="1609734" y="6341362"/>
                    <a:pt x="1609734" y="6343143"/>
                  </a:cubicBezTo>
                  <a:cubicBezTo>
                    <a:pt x="1609734" y="6344924"/>
                    <a:pt x="1607317" y="6347468"/>
                    <a:pt x="1604837" y="6347468"/>
                  </a:cubicBezTo>
                  <a:close/>
                  <a:moveTo>
                    <a:pt x="1614569" y="6380989"/>
                  </a:moveTo>
                  <a:cubicBezTo>
                    <a:pt x="1609416" y="6375264"/>
                    <a:pt x="1609480" y="6375074"/>
                    <a:pt x="1615713" y="6376728"/>
                  </a:cubicBezTo>
                  <a:cubicBezTo>
                    <a:pt x="1618767" y="6377357"/>
                    <a:pt x="1621572" y="6378858"/>
                    <a:pt x="1623792" y="6381053"/>
                  </a:cubicBezTo>
                  <a:lnTo>
                    <a:pt x="1623792" y="6381053"/>
                  </a:lnTo>
                  <a:cubicBezTo>
                    <a:pt x="1626781" y="6387859"/>
                    <a:pt x="1619085" y="6387859"/>
                    <a:pt x="1614123" y="6382198"/>
                  </a:cubicBezTo>
                  <a:close/>
                  <a:moveTo>
                    <a:pt x="1628371" y="6361907"/>
                  </a:moveTo>
                  <a:cubicBezTo>
                    <a:pt x="1626648" y="6361907"/>
                    <a:pt x="1625254" y="6360514"/>
                    <a:pt x="1625254" y="6358790"/>
                  </a:cubicBezTo>
                  <a:cubicBezTo>
                    <a:pt x="1625254" y="6357067"/>
                    <a:pt x="1626648" y="6355674"/>
                    <a:pt x="1628371" y="6355674"/>
                  </a:cubicBezTo>
                  <a:cubicBezTo>
                    <a:pt x="1630095" y="6355674"/>
                    <a:pt x="1631488" y="6357067"/>
                    <a:pt x="1631488" y="6358790"/>
                  </a:cubicBezTo>
                  <a:cubicBezTo>
                    <a:pt x="1632245" y="6360336"/>
                    <a:pt x="1631603" y="6362206"/>
                    <a:pt x="1630050" y="6362956"/>
                  </a:cubicBezTo>
                  <a:cubicBezTo>
                    <a:pt x="1629395" y="6363281"/>
                    <a:pt x="1628638" y="6363357"/>
                    <a:pt x="1627926" y="6363179"/>
                  </a:cubicBezTo>
                  <a:close/>
                  <a:moveTo>
                    <a:pt x="1620611" y="6339899"/>
                  </a:moveTo>
                  <a:lnTo>
                    <a:pt x="1629325" y="6339899"/>
                  </a:lnTo>
                  <a:cubicBezTo>
                    <a:pt x="1634344" y="6339956"/>
                    <a:pt x="1639305" y="6341038"/>
                    <a:pt x="1643892" y="6343079"/>
                  </a:cubicBezTo>
                  <a:cubicBezTo>
                    <a:pt x="1647771" y="6345178"/>
                    <a:pt x="1650252" y="6345178"/>
                    <a:pt x="1651588" y="6343079"/>
                  </a:cubicBezTo>
                  <a:cubicBezTo>
                    <a:pt x="1654514" y="6338309"/>
                    <a:pt x="1659348" y="6339263"/>
                    <a:pt x="1659348" y="6344606"/>
                  </a:cubicBezTo>
                  <a:cubicBezTo>
                    <a:pt x="1659418" y="6347125"/>
                    <a:pt x="1657472" y="6349236"/>
                    <a:pt x="1654959" y="6349376"/>
                  </a:cubicBezTo>
                  <a:cubicBezTo>
                    <a:pt x="1652084" y="6349434"/>
                    <a:pt x="1649222" y="6349822"/>
                    <a:pt x="1646436" y="6350522"/>
                  </a:cubicBezTo>
                  <a:cubicBezTo>
                    <a:pt x="1641131" y="6350280"/>
                    <a:pt x="1635979" y="6348658"/>
                    <a:pt x="1631488" y="6345814"/>
                  </a:cubicBezTo>
                  <a:close/>
                  <a:moveTo>
                    <a:pt x="1653178" y="6394792"/>
                  </a:moveTo>
                  <a:cubicBezTo>
                    <a:pt x="1653324" y="6397292"/>
                    <a:pt x="1651467" y="6399454"/>
                    <a:pt x="1648980" y="6399690"/>
                  </a:cubicBezTo>
                  <a:cubicBezTo>
                    <a:pt x="1646181" y="6399690"/>
                    <a:pt x="1644655" y="6394792"/>
                    <a:pt x="1644337" y="6384170"/>
                  </a:cubicBezTo>
                  <a:cubicBezTo>
                    <a:pt x="1643701" y="6367314"/>
                    <a:pt x="1647962" y="6361589"/>
                    <a:pt x="1655341" y="6369095"/>
                  </a:cubicBezTo>
                  <a:cubicBezTo>
                    <a:pt x="1659539" y="6373356"/>
                    <a:pt x="1659348" y="6374056"/>
                    <a:pt x="1653496" y="6375964"/>
                  </a:cubicBezTo>
                  <a:cubicBezTo>
                    <a:pt x="1644082" y="6379017"/>
                    <a:pt x="1645418" y="6383152"/>
                    <a:pt x="1656676" y="6385632"/>
                  </a:cubicBezTo>
                  <a:cubicBezTo>
                    <a:pt x="1663482" y="6387159"/>
                    <a:pt x="1665136" y="6388558"/>
                    <a:pt x="1662274" y="6390403"/>
                  </a:cubicBezTo>
                  <a:cubicBezTo>
                    <a:pt x="1660417" y="6391681"/>
                    <a:pt x="1658076" y="6392057"/>
                    <a:pt x="1655913" y="6391421"/>
                  </a:cubicBezTo>
                  <a:cubicBezTo>
                    <a:pt x="1653814" y="6391866"/>
                    <a:pt x="1652733" y="6393393"/>
                    <a:pt x="1652733" y="6396064"/>
                  </a:cubicBezTo>
                  <a:close/>
                  <a:moveTo>
                    <a:pt x="1667108" y="6405987"/>
                  </a:moveTo>
                  <a:cubicBezTo>
                    <a:pt x="1665569" y="6407933"/>
                    <a:pt x="1663228" y="6409078"/>
                    <a:pt x="1660747" y="6409103"/>
                  </a:cubicBezTo>
                  <a:cubicBezTo>
                    <a:pt x="1658267" y="6409103"/>
                    <a:pt x="1656231" y="6407704"/>
                    <a:pt x="1656231" y="6405987"/>
                  </a:cubicBezTo>
                  <a:cubicBezTo>
                    <a:pt x="1656231" y="6404269"/>
                    <a:pt x="1659157" y="6402806"/>
                    <a:pt x="1662592" y="6402806"/>
                  </a:cubicBezTo>
                  <a:cubicBezTo>
                    <a:pt x="1666027" y="6402806"/>
                    <a:pt x="1667744" y="6405541"/>
                    <a:pt x="1666663" y="6407259"/>
                  </a:cubicBezTo>
                  <a:close/>
                  <a:moveTo>
                    <a:pt x="1670225" y="2375520"/>
                  </a:moveTo>
                  <a:cubicBezTo>
                    <a:pt x="1669144" y="2373803"/>
                    <a:pt x="1670225" y="2372403"/>
                    <a:pt x="1673151" y="2372403"/>
                  </a:cubicBezTo>
                  <a:cubicBezTo>
                    <a:pt x="1676077" y="2372403"/>
                    <a:pt x="1677985" y="2373803"/>
                    <a:pt x="1677985" y="2375520"/>
                  </a:cubicBezTo>
                  <a:cubicBezTo>
                    <a:pt x="1678055" y="2377206"/>
                    <a:pt x="1676751" y="2378630"/>
                    <a:pt x="1675065" y="2378700"/>
                  </a:cubicBezTo>
                  <a:cubicBezTo>
                    <a:pt x="1675065" y="2378700"/>
                    <a:pt x="1675059" y="2378700"/>
                    <a:pt x="1675059" y="2378700"/>
                  </a:cubicBezTo>
                  <a:cubicBezTo>
                    <a:pt x="1673100" y="2378917"/>
                    <a:pt x="1671147" y="2378211"/>
                    <a:pt x="1669779" y="2376792"/>
                  </a:cubicBezTo>
                  <a:close/>
                  <a:moveTo>
                    <a:pt x="1676904" y="6278391"/>
                  </a:moveTo>
                  <a:cubicBezTo>
                    <a:pt x="1678303" y="6274702"/>
                    <a:pt x="1684155" y="6274702"/>
                    <a:pt x="1684155" y="6278391"/>
                  </a:cubicBezTo>
                  <a:cubicBezTo>
                    <a:pt x="1684155" y="6278963"/>
                    <a:pt x="1682119" y="6280235"/>
                    <a:pt x="1679639" y="6281190"/>
                  </a:cubicBezTo>
                  <a:cubicBezTo>
                    <a:pt x="1677158" y="6282144"/>
                    <a:pt x="1675313" y="6282780"/>
                    <a:pt x="1676458" y="6279663"/>
                  </a:cubicBezTo>
                  <a:close/>
                  <a:moveTo>
                    <a:pt x="1684155" y="6399690"/>
                  </a:moveTo>
                  <a:cubicBezTo>
                    <a:pt x="1682399" y="6399722"/>
                    <a:pt x="1680949" y="6398329"/>
                    <a:pt x="1680911" y="6396573"/>
                  </a:cubicBezTo>
                  <a:cubicBezTo>
                    <a:pt x="1680879" y="6394817"/>
                    <a:pt x="1682272" y="6393367"/>
                    <a:pt x="1684028" y="6393329"/>
                  </a:cubicBezTo>
                  <a:cubicBezTo>
                    <a:pt x="1685783" y="6393297"/>
                    <a:pt x="1687233" y="6394690"/>
                    <a:pt x="1687271" y="6396446"/>
                  </a:cubicBezTo>
                  <a:cubicBezTo>
                    <a:pt x="1687271" y="6396465"/>
                    <a:pt x="1687271" y="6396490"/>
                    <a:pt x="1687271" y="6396509"/>
                  </a:cubicBezTo>
                  <a:cubicBezTo>
                    <a:pt x="1688067" y="6398036"/>
                    <a:pt x="1687475" y="6399919"/>
                    <a:pt x="1685949" y="6400714"/>
                  </a:cubicBezTo>
                  <a:cubicBezTo>
                    <a:pt x="1685255" y="6401070"/>
                    <a:pt x="1684460" y="6401159"/>
                    <a:pt x="1683709" y="6400962"/>
                  </a:cubicBezTo>
                  <a:close/>
                  <a:moveTo>
                    <a:pt x="1682819" y="6374628"/>
                  </a:moveTo>
                  <a:cubicBezTo>
                    <a:pt x="1687462" y="6369922"/>
                    <a:pt x="1700375" y="6369285"/>
                    <a:pt x="1701901" y="6373738"/>
                  </a:cubicBezTo>
                  <a:cubicBezTo>
                    <a:pt x="1702855" y="6376409"/>
                    <a:pt x="1699611" y="6377682"/>
                    <a:pt x="1691533" y="6377682"/>
                  </a:cubicBezTo>
                  <a:cubicBezTo>
                    <a:pt x="1683455" y="6377682"/>
                    <a:pt x="1680402" y="6378190"/>
                    <a:pt x="1682183" y="6375901"/>
                  </a:cubicBezTo>
                  <a:close/>
                  <a:moveTo>
                    <a:pt x="1702728" y="6393711"/>
                  </a:moveTo>
                  <a:cubicBezTo>
                    <a:pt x="1697639" y="6393711"/>
                    <a:pt x="1693441" y="6392311"/>
                    <a:pt x="1693441" y="6390530"/>
                  </a:cubicBezTo>
                  <a:cubicBezTo>
                    <a:pt x="1693441" y="6388749"/>
                    <a:pt x="1697639" y="6387414"/>
                    <a:pt x="1702728" y="6387414"/>
                  </a:cubicBezTo>
                  <a:cubicBezTo>
                    <a:pt x="1707817" y="6387414"/>
                    <a:pt x="1712015" y="6388813"/>
                    <a:pt x="1712015" y="6390530"/>
                  </a:cubicBezTo>
                  <a:cubicBezTo>
                    <a:pt x="1712015" y="6392248"/>
                    <a:pt x="1707626" y="6394665"/>
                    <a:pt x="1702283" y="6394665"/>
                  </a:cubicBezTo>
                  <a:close/>
                  <a:moveTo>
                    <a:pt x="1720347" y="6409994"/>
                  </a:moveTo>
                  <a:cubicBezTo>
                    <a:pt x="1717358" y="6408277"/>
                    <a:pt x="1714877" y="6405796"/>
                    <a:pt x="1714877" y="6404524"/>
                  </a:cubicBezTo>
                  <a:cubicBezTo>
                    <a:pt x="1714877" y="6400962"/>
                    <a:pt x="1726962" y="6400898"/>
                    <a:pt x="1729125" y="6404524"/>
                  </a:cubicBezTo>
                  <a:cubicBezTo>
                    <a:pt x="1732051" y="6409994"/>
                    <a:pt x="1726072" y="6413429"/>
                    <a:pt x="1720347" y="6409994"/>
                  </a:cubicBezTo>
                  <a:close/>
                  <a:moveTo>
                    <a:pt x="1735804" y="6397845"/>
                  </a:moveTo>
                  <a:cubicBezTo>
                    <a:pt x="1730270" y="6392375"/>
                    <a:pt x="1728743" y="6384742"/>
                    <a:pt x="1732496" y="6380989"/>
                  </a:cubicBezTo>
                  <a:cubicBezTo>
                    <a:pt x="1736249" y="6377236"/>
                    <a:pt x="1745917" y="6388495"/>
                    <a:pt x="1745917" y="6394919"/>
                  </a:cubicBezTo>
                  <a:cubicBezTo>
                    <a:pt x="1745790" y="6402997"/>
                    <a:pt x="1741910" y="6404142"/>
                    <a:pt x="1735613" y="6397909"/>
                  </a:cubicBezTo>
                  <a:close/>
                  <a:moveTo>
                    <a:pt x="1748525" y="6249322"/>
                  </a:moveTo>
                  <a:cubicBezTo>
                    <a:pt x="1752532" y="6242453"/>
                    <a:pt x="1755776" y="6240418"/>
                    <a:pt x="1761628" y="6241117"/>
                  </a:cubicBezTo>
                  <a:cubicBezTo>
                    <a:pt x="1773141" y="6242453"/>
                    <a:pt x="1772823" y="6250849"/>
                    <a:pt x="1760992" y="6256001"/>
                  </a:cubicBezTo>
                  <a:cubicBezTo>
                    <a:pt x="1755395" y="6258418"/>
                    <a:pt x="1750052" y="6260899"/>
                    <a:pt x="1749034" y="6261472"/>
                  </a:cubicBezTo>
                  <a:cubicBezTo>
                    <a:pt x="1743691" y="6264652"/>
                    <a:pt x="1743437" y="6257337"/>
                    <a:pt x="1748080" y="6249386"/>
                  </a:cubicBezTo>
                  <a:close/>
                  <a:moveTo>
                    <a:pt x="1771424" y="6378890"/>
                  </a:moveTo>
                  <a:cubicBezTo>
                    <a:pt x="1775049" y="6378890"/>
                    <a:pt x="1777148" y="6380544"/>
                    <a:pt x="1776385" y="6382834"/>
                  </a:cubicBezTo>
                  <a:cubicBezTo>
                    <a:pt x="1774401" y="6387178"/>
                    <a:pt x="1769268" y="6389093"/>
                    <a:pt x="1764923" y="6387102"/>
                  </a:cubicBezTo>
                  <a:cubicBezTo>
                    <a:pt x="1764484" y="6386905"/>
                    <a:pt x="1764064" y="6386663"/>
                    <a:pt x="1763664" y="6386396"/>
                  </a:cubicBezTo>
                  <a:cubicBezTo>
                    <a:pt x="1760102" y="6383025"/>
                    <a:pt x="1764173" y="6378954"/>
                    <a:pt x="1771233" y="6378954"/>
                  </a:cubicBezTo>
                  <a:close/>
                  <a:moveTo>
                    <a:pt x="1752342" y="6328513"/>
                  </a:moveTo>
                  <a:cubicBezTo>
                    <a:pt x="1750618" y="6328513"/>
                    <a:pt x="1749225" y="6327120"/>
                    <a:pt x="1749225" y="6325397"/>
                  </a:cubicBezTo>
                  <a:cubicBezTo>
                    <a:pt x="1749225" y="6323641"/>
                    <a:pt x="1750650" y="6322216"/>
                    <a:pt x="1752405" y="6322216"/>
                  </a:cubicBezTo>
                  <a:cubicBezTo>
                    <a:pt x="1754161" y="6322216"/>
                    <a:pt x="1755586" y="6323641"/>
                    <a:pt x="1755586" y="6325397"/>
                  </a:cubicBezTo>
                  <a:cubicBezTo>
                    <a:pt x="1755630" y="6327120"/>
                    <a:pt x="1754269" y="6328545"/>
                    <a:pt x="1752551" y="6328590"/>
                  </a:cubicBezTo>
                  <a:cubicBezTo>
                    <a:pt x="1752418" y="6328596"/>
                    <a:pt x="1752284" y="6328590"/>
                    <a:pt x="1752151" y="6328577"/>
                  </a:cubicBezTo>
                  <a:close/>
                  <a:moveTo>
                    <a:pt x="1761437" y="6337991"/>
                  </a:moveTo>
                  <a:cubicBezTo>
                    <a:pt x="1763028" y="6337991"/>
                    <a:pt x="1765254" y="6340980"/>
                    <a:pt x="1766399" y="6344351"/>
                  </a:cubicBezTo>
                  <a:cubicBezTo>
                    <a:pt x="1768561" y="6351094"/>
                    <a:pt x="1764427" y="6358409"/>
                    <a:pt x="1760674" y="6354529"/>
                  </a:cubicBezTo>
                  <a:cubicBezTo>
                    <a:pt x="1756921" y="6350648"/>
                    <a:pt x="1757685" y="6338054"/>
                    <a:pt x="1760992" y="6338054"/>
                  </a:cubicBezTo>
                  <a:close/>
                  <a:moveTo>
                    <a:pt x="1782364" y="6399308"/>
                  </a:moveTo>
                  <a:cubicBezTo>
                    <a:pt x="1781792" y="6411521"/>
                    <a:pt x="1781474" y="6412030"/>
                    <a:pt x="1769643" y="6412920"/>
                  </a:cubicBezTo>
                  <a:cubicBezTo>
                    <a:pt x="1759656" y="6413747"/>
                    <a:pt x="1757939" y="6412920"/>
                    <a:pt x="1758829" y="6408340"/>
                  </a:cubicBezTo>
                  <a:cubicBezTo>
                    <a:pt x="1759720" y="6403761"/>
                    <a:pt x="1762773" y="6402679"/>
                    <a:pt x="1769007" y="6402552"/>
                  </a:cubicBezTo>
                  <a:cubicBezTo>
                    <a:pt x="1775240" y="6402425"/>
                    <a:pt x="1778675" y="6400644"/>
                    <a:pt x="1780456" y="6394601"/>
                  </a:cubicBezTo>
                  <a:cubicBezTo>
                    <a:pt x="1782237" y="6388558"/>
                    <a:pt x="1782428" y="6389513"/>
                    <a:pt x="1781919" y="6399372"/>
                  </a:cubicBezTo>
                  <a:close/>
                  <a:moveTo>
                    <a:pt x="1780265" y="6372593"/>
                  </a:moveTo>
                  <a:cubicBezTo>
                    <a:pt x="1778580" y="6372631"/>
                    <a:pt x="1777187" y="6371289"/>
                    <a:pt x="1777148" y="6369604"/>
                  </a:cubicBezTo>
                  <a:cubicBezTo>
                    <a:pt x="1777148" y="6369604"/>
                    <a:pt x="1777148" y="6369604"/>
                    <a:pt x="1777148" y="6369604"/>
                  </a:cubicBezTo>
                  <a:cubicBezTo>
                    <a:pt x="1777384" y="6367581"/>
                    <a:pt x="1778535" y="6365781"/>
                    <a:pt x="1780265" y="6364706"/>
                  </a:cubicBezTo>
                  <a:cubicBezTo>
                    <a:pt x="1781983" y="6363625"/>
                    <a:pt x="1783318" y="6364706"/>
                    <a:pt x="1783318" y="6367695"/>
                  </a:cubicBezTo>
                  <a:cubicBezTo>
                    <a:pt x="1783318" y="6370685"/>
                    <a:pt x="1781537" y="6372657"/>
                    <a:pt x="1779820" y="6372657"/>
                  </a:cubicBezTo>
                  <a:close/>
                  <a:moveTo>
                    <a:pt x="1778484" y="6309622"/>
                  </a:moveTo>
                  <a:cubicBezTo>
                    <a:pt x="1775240" y="6309622"/>
                    <a:pt x="1773968" y="6307332"/>
                    <a:pt x="1774604" y="6302816"/>
                  </a:cubicBezTo>
                  <a:cubicBezTo>
                    <a:pt x="1776067" y="6292766"/>
                    <a:pt x="1783318" y="6291621"/>
                    <a:pt x="1783318" y="6301544"/>
                  </a:cubicBezTo>
                  <a:cubicBezTo>
                    <a:pt x="1782873" y="6306887"/>
                    <a:pt x="1781219" y="6309685"/>
                    <a:pt x="1778039" y="6309685"/>
                  </a:cubicBezTo>
                  <a:close/>
                  <a:moveTo>
                    <a:pt x="1782746" y="6164280"/>
                  </a:moveTo>
                  <a:cubicBezTo>
                    <a:pt x="1778713" y="6168777"/>
                    <a:pt x="1771799" y="6169158"/>
                    <a:pt x="1767296" y="6165126"/>
                  </a:cubicBezTo>
                  <a:cubicBezTo>
                    <a:pt x="1766303" y="6164235"/>
                    <a:pt x="1765483" y="6163173"/>
                    <a:pt x="1764872" y="6161990"/>
                  </a:cubicBezTo>
                  <a:cubicBezTo>
                    <a:pt x="1760610" y="6153912"/>
                    <a:pt x="1760801" y="6150159"/>
                    <a:pt x="1765190" y="6154675"/>
                  </a:cubicBezTo>
                  <a:cubicBezTo>
                    <a:pt x="1768905" y="6156946"/>
                    <a:pt x="1773389" y="6157594"/>
                    <a:pt x="1777594" y="6156456"/>
                  </a:cubicBezTo>
                  <a:cubicBezTo>
                    <a:pt x="1786435" y="6154675"/>
                    <a:pt x="1788598" y="6157983"/>
                    <a:pt x="1782301" y="6164343"/>
                  </a:cubicBezTo>
                  <a:close/>
                  <a:moveTo>
                    <a:pt x="1786435" y="4760088"/>
                  </a:moveTo>
                  <a:cubicBezTo>
                    <a:pt x="1784781" y="4761170"/>
                    <a:pt x="1783318" y="4760597"/>
                    <a:pt x="1783318" y="4758880"/>
                  </a:cubicBezTo>
                  <a:cubicBezTo>
                    <a:pt x="1783560" y="4756806"/>
                    <a:pt x="1784699" y="4754949"/>
                    <a:pt x="1786435" y="4753791"/>
                  </a:cubicBezTo>
                  <a:cubicBezTo>
                    <a:pt x="1788152" y="4752710"/>
                    <a:pt x="1789552" y="4753282"/>
                    <a:pt x="1789552" y="4755000"/>
                  </a:cubicBezTo>
                  <a:cubicBezTo>
                    <a:pt x="1789253" y="4757188"/>
                    <a:pt x="1787930" y="4759096"/>
                    <a:pt x="1785990" y="4760152"/>
                  </a:cubicBezTo>
                  <a:close/>
                  <a:moveTo>
                    <a:pt x="1786435" y="2353321"/>
                  </a:moveTo>
                  <a:cubicBezTo>
                    <a:pt x="1786435" y="2350650"/>
                    <a:pt x="1787834" y="2348423"/>
                    <a:pt x="1789552" y="2348423"/>
                  </a:cubicBezTo>
                  <a:cubicBezTo>
                    <a:pt x="1791237" y="2348385"/>
                    <a:pt x="1792630" y="2349727"/>
                    <a:pt x="1792669" y="2351413"/>
                  </a:cubicBezTo>
                  <a:cubicBezTo>
                    <a:pt x="1792669" y="2351413"/>
                    <a:pt x="1792669" y="2351413"/>
                    <a:pt x="1792669" y="2351413"/>
                  </a:cubicBezTo>
                  <a:cubicBezTo>
                    <a:pt x="1792414" y="2353429"/>
                    <a:pt x="1791269" y="2355223"/>
                    <a:pt x="1789552" y="2356311"/>
                  </a:cubicBezTo>
                  <a:cubicBezTo>
                    <a:pt x="1787389" y="2357456"/>
                    <a:pt x="1785990" y="2356120"/>
                    <a:pt x="1785990" y="2353385"/>
                  </a:cubicBezTo>
                  <a:close/>
                  <a:moveTo>
                    <a:pt x="1792287" y="6280045"/>
                  </a:moveTo>
                  <a:cubicBezTo>
                    <a:pt x="1793813" y="6279027"/>
                    <a:pt x="1796803" y="6280045"/>
                    <a:pt x="1798648" y="6282907"/>
                  </a:cubicBezTo>
                  <a:cubicBezTo>
                    <a:pt x="1801764" y="6286787"/>
                    <a:pt x="1801573" y="6287614"/>
                    <a:pt x="1797630" y="6287614"/>
                  </a:cubicBezTo>
                  <a:cubicBezTo>
                    <a:pt x="1791651" y="6287678"/>
                    <a:pt x="1787834" y="6282780"/>
                    <a:pt x="1791842" y="6280108"/>
                  </a:cubicBezTo>
                  <a:close/>
                  <a:moveTo>
                    <a:pt x="1792669" y="6379208"/>
                  </a:moveTo>
                  <a:cubicBezTo>
                    <a:pt x="1792669" y="6375901"/>
                    <a:pt x="1800238" y="6372847"/>
                    <a:pt x="1807616" y="6372847"/>
                  </a:cubicBezTo>
                  <a:cubicBezTo>
                    <a:pt x="1810797" y="6372847"/>
                    <a:pt x="1809397" y="6374692"/>
                    <a:pt x="1803927" y="6377555"/>
                  </a:cubicBezTo>
                  <a:cubicBezTo>
                    <a:pt x="1793114" y="6382897"/>
                    <a:pt x="1792223" y="6383025"/>
                    <a:pt x="1792223" y="6379272"/>
                  </a:cubicBezTo>
                  <a:close/>
                  <a:moveTo>
                    <a:pt x="1801701" y="6399753"/>
                  </a:moveTo>
                  <a:cubicBezTo>
                    <a:pt x="1802400" y="6394092"/>
                    <a:pt x="1801701" y="6393393"/>
                    <a:pt x="1798648" y="6397718"/>
                  </a:cubicBezTo>
                  <a:cubicBezTo>
                    <a:pt x="1795594" y="6402043"/>
                    <a:pt x="1795594" y="6401407"/>
                    <a:pt x="1796358" y="6396318"/>
                  </a:cubicBezTo>
                  <a:cubicBezTo>
                    <a:pt x="1797884" y="6386650"/>
                    <a:pt x="1818938" y="6386905"/>
                    <a:pt x="1825235" y="6396700"/>
                  </a:cubicBezTo>
                  <a:cubicBezTo>
                    <a:pt x="1827843" y="6400707"/>
                    <a:pt x="1829624" y="6404142"/>
                    <a:pt x="1829115" y="6404269"/>
                  </a:cubicBezTo>
                  <a:cubicBezTo>
                    <a:pt x="1815058" y="6407768"/>
                    <a:pt x="1800492" y="6405351"/>
                    <a:pt x="1801256" y="6399817"/>
                  </a:cubicBezTo>
                  <a:close/>
                  <a:moveTo>
                    <a:pt x="1832296" y="6388304"/>
                  </a:moveTo>
                  <a:cubicBezTo>
                    <a:pt x="1830960" y="6388304"/>
                    <a:pt x="1829815" y="6386269"/>
                    <a:pt x="1829815" y="6383788"/>
                  </a:cubicBezTo>
                  <a:cubicBezTo>
                    <a:pt x="1829230" y="6380124"/>
                    <a:pt x="1827468" y="6376753"/>
                    <a:pt x="1824790" y="6374183"/>
                  </a:cubicBezTo>
                  <a:cubicBezTo>
                    <a:pt x="1818430" y="6367822"/>
                    <a:pt x="1821928" y="6363625"/>
                    <a:pt x="1829243" y="6368331"/>
                  </a:cubicBezTo>
                  <a:cubicBezTo>
                    <a:pt x="1832620" y="6371289"/>
                    <a:pt x="1834586" y="6375544"/>
                    <a:pt x="1834649" y="6380035"/>
                  </a:cubicBezTo>
                  <a:cubicBezTo>
                    <a:pt x="1834268" y="6384551"/>
                    <a:pt x="1833250" y="6388367"/>
                    <a:pt x="1831851" y="6388367"/>
                  </a:cubicBezTo>
                  <a:close/>
                  <a:moveTo>
                    <a:pt x="1830515" y="296457"/>
                  </a:moveTo>
                  <a:cubicBezTo>
                    <a:pt x="1824663" y="290478"/>
                    <a:pt x="1826062" y="287552"/>
                    <a:pt x="1834713" y="287552"/>
                  </a:cubicBezTo>
                  <a:cubicBezTo>
                    <a:pt x="1840501" y="287552"/>
                    <a:pt x="1842409" y="289015"/>
                    <a:pt x="1841710" y="292831"/>
                  </a:cubicBezTo>
                  <a:cubicBezTo>
                    <a:pt x="1839929" y="299701"/>
                    <a:pt x="1834840" y="301355"/>
                    <a:pt x="1830070" y="296520"/>
                  </a:cubicBezTo>
                  <a:close/>
                  <a:moveTo>
                    <a:pt x="1839356" y="6205561"/>
                  </a:moveTo>
                  <a:cubicBezTo>
                    <a:pt x="1841137" y="6205561"/>
                    <a:pt x="1841773" y="6206960"/>
                    <a:pt x="1840692" y="6208741"/>
                  </a:cubicBezTo>
                  <a:cubicBezTo>
                    <a:pt x="1839611" y="6210522"/>
                    <a:pt x="1838148" y="6211858"/>
                    <a:pt x="1837448" y="6211858"/>
                  </a:cubicBezTo>
                  <a:cubicBezTo>
                    <a:pt x="1836748" y="6211858"/>
                    <a:pt x="1836049" y="6210458"/>
                    <a:pt x="1836049" y="6208741"/>
                  </a:cubicBezTo>
                  <a:cubicBezTo>
                    <a:pt x="1836220" y="6207233"/>
                    <a:pt x="1837404" y="6206051"/>
                    <a:pt x="1838911" y="6205879"/>
                  </a:cubicBezTo>
                  <a:close/>
                  <a:moveTo>
                    <a:pt x="1852523" y="6398863"/>
                  </a:moveTo>
                  <a:cubicBezTo>
                    <a:pt x="1848280" y="6401451"/>
                    <a:pt x="1842842" y="6400930"/>
                    <a:pt x="1839165" y="6397591"/>
                  </a:cubicBezTo>
                  <a:cubicBezTo>
                    <a:pt x="1833886" y="6394156"/>
                    <a:pt x="1837066" y="6389894"/>
                    <a:pt x="1847244" y="6386714"/>
                  </a:cubicBezTo>
                  <a:cubicBezTo>
                    <a:pt x="1852205" y="6385251"/>
                    <a:pt x="1854304" y="6386269"/>
                    <a:pt x="1855449" y="6390912"/>
                  </a:cubicBezTo>
                  <a:cubicBezTo>
                    <a:pt x="1856772" y="6394124"/>
                    <a:pt x="1855271" y="6397807"/>
                    <a:pt x="1852078" y="6399181"/>
                  </a:cubicBezTo>
                  <a:close/>
                  <a:moveTo>
                    <a:pt x="1862382" y="334558"/>
                  </a:moveTo>
                  <a:cubicBezTo>
                    <a:pt x="1861364" y="336275"/>
                    <a:pt x="1859965" y="337674"/>
                    <a:pt x="1859265" y="337674"/>
                  </a:cubicBezTo>
                  <a:cubicBezTo>
                    <a:pt x="1858566" y="337674"/>
                    <a:pt x="1857230" y="336275"/>
                    <a:pt x="1856212" y="334558"/>
                  </a:cubicBezTo>
                  <a:cubicBezTo>
                    <a:pt x="1855194" y="332840"/>
                    <a:pt x="1856212" y="331377"/>
                    <a:pt x="1859265" y="331377"/>
                  </a:cubicBezTo>
                  <a:cubicBezTo>
                    <a:pt x="1862318" y="331377"/>
                    <a:pt x="1863018" y="333095"/>
                    <a:pt x="1861937" y="334876"/>
                  </a:cubicBezTo>
                  <a:close/>
                  <a:moveTo>
                    <a:pt x="1884072" y="150097"/>
                  </a:moveTo>
                  <a:cubicBezTo>
                    <a:pt x="1890433" y="152641"/>
                    <a:pt x="1889924" y="161546"/>
                    <a:pt x="1883309" y="161610"/>
                  </a:cubicBezTo>
                  <a:cubicBezTo>
                    <a:pt x="1879117" y="161813"/>
                    <a:pt x="1874964" y="162449"/>
                    <a:pt x="1870905" y="163518"/>
                  </a:cubicBezTo>
                  <a:cubicBezTo>
                    <a:pt x="1866771" y="164663"/>
                    <a:pt x="1863972" y="164027"/>
                    <a:pt x="1863972" y="161991"/>
                  </a:cubicBezTo>
                  <a:cubicBezTo>
                    <a:pt x="1863527" y="157030"/>
                    <a:pt x="1878284" y="148252"/>
                    <a:pt x="1883627" y="150351"/>
                  </a:cubicBezTo>
                  <a:close/>
                  <a:moveTo>
                    <a:pt x="1874976" y="2722624"/>
                  </a:moveTo>
                  <a:cubicBezTo>
                    <a:pt x="1872305" y="2722624"/>
                    <a:pt x="1870142" y="2721225"/>
                    <a:pt x="1870142" y="2719508"/>
                  </a:cubicBezTo>
                  <a:cubicBezTo>
                    <a:pt x="1870104" y="2717847"/>
                    <a:pt x="1871408" y="2716461"/>
                    <a:pt x="1873068" y="2716391"/>
                  </a:cubicBezTo>
                  <a:cubicBezTo>
                    <a:pt x="1875065" y="2716658"/>
                    <a:pt x="1876840" y="2717796"/>
                    <a:pt x="1877902" y="2719508"/>
                  </a:cubicBezTo>
                  <a:cubicBezTo>
                    <a:pt x="1878475" y="2721479"/>
                    <a:pt x="1877202" y="2722879"/>
                    <a:pt x="1874531" y="2722879"/>
                  </a:cubicBezTo>
                  <a:close/>
                  <a:moveTo>
                    <a:pt x="1880955" y="3902537"/>
                  </a:moveTo>
                  <a:cubicBezTo>
                    <a:pt x="1883557" y="3902537"/>
                    <a:pt x="1885662" y="3904642"/>
                    <a:pt x="1885662" y="3907244"/>
                  </a:cubicBezTo>
                  <a:cubicBezTo>
                    <a:pt x="1885662" y="3912141"/>
                    <a:pt x="1881973" y="3913604"/>
                    <a:pt x="1878411" y="3909852"/>
                  </a:cubicBezTo>
                  <a:cubicBezTo>
                    <a:pt x="1874849" y="3906099"/>
                    <a:pt x="1875676" y="3902791"/>
                    <a:pt x="1880510" y="3902791"/>
                  </a:cubicBezTo>
                  <a:close/>
                  <a:moveTo>
                    <a:pt x="1876312" y="399246"/>
                  </a:moveTo>
                  <a:cubicBezTo>
                    <a:pt x="1876312" y="396575"/>
                    <a:pt x="1877775" y="394348"/>
                    <a:pt x="1879429" y="394348"/>
                  </a:cubicBezTo>
                  <a:cubicBezTo>
                    <a:pt x="1881114" y="394310"/>
                    <a:pt x="1882507" y="395652"/>
                    <a:pt x="1882545" y="397338"/>
                  </a:cubicBezTo>
                  <a:cubicBezTo>
                    <a:pt x="1882545" y="397338"/>
                    <a:pt x="1882545" y="397338"/>
                    <a:pt x="1882545" y="397338"/>
                  </a:cubicBezTo>
                  <a:cubicBezTo>
                    <a:pt x="1882291" y="399354"/>
                    <a:pt x="1881146" y="401148"/>
                    <a:pt x="1879429" y="402236"/>
                  </a:cubicBezTo>
                  <a:cubicBezTo>
                    <a:pt x="1877330" y="403571"/>
                    <a:pt x="1875867" y="402236"/>
                    <a:pt x="1875867" y="399500"/>
                  </a:cubicBezTo>
                  <a:close/>
                  <a:moveTo>
                    <a:pt x="1868170" y="341364"/>
                  </a:moveTo>
                  <a:cubicBezTo>
                    <a:pt x="1871287" y="337865"/>
                    <a:pt x="1875803" y="335766"/>
                    <a:pt x="1878157" y="336720"/>
                  </a:cubicBezTo>
                  <a:cubicBezTo>
                    <a:pt x="1883945" y="338946"/>
                    <a:pt x="1883754" y="344035"/>
                    <a:pt x="1878157" y="344035"/>
                  </a:cubicBezTo>
                  <a:cubicBezTo>
                    <a:pt x="1872559" y="344035"/>
                    <a:pt x="1872177" y="347724"/>
                    <a:pt x="1877202" y="352813"/>
                  </a:cubicBezTo>
                  <a:cubicBezTo>
                    <a:pt x="1882228" y="357901"/>
                    <a:pt x="1875994" y="357583"/>
                    <a:pt x="1868743" y="352177"/>
                  </a:cubicBezTo>
                  <a:cubicBezTo>
                    <a:pt x="1862191" y="348233"/>
                    <a:pt x="1862191" y="347788"/>
                    <a:pt x="1867725" y="341872"/>
                  </a:cubicBezTo>
                  <a:close/>
                  <a:moveTo>
                    <a:pt x="1868170" y="2297919"/>
                  </a:moveTo>
                  <a:cubicBezTo>
                    <a:pt x="1870842" y="2297919"/>
                    <a:pt x="1873004" y="2299319"/>
                    <a:pt x="1873004" y="2301036"/>
                  </a:cubicBezTo>
                  <a:cubicBezTo>
                    <a:pt x="1873043" y="2302709"/>
                    <a:pt x="1871751" y="2304115"/>
                    <a:pt x="1870079" y="2304216"/>
                  </a:cubicBezTo>
                  <a:cubicBezTo>
                    <a:pt x="1868075" y="2303930"/>
                    <a:pt x="1866300" y="2302760"/>
                    <a:pt x="1865244" y="2301036"/>
                  </a:cubicBezTo>
                  <a:cubicBezTo>
                    <a:pt x="1863972" y="2299573"/>
                    <a:pt x="1865308" y="2298174"/>
                    <a:pt x="1867979" y="2298174"/>
                  </a:cubicBezTo>
                  <a:close/>
                  <a:moveTo>
                    <a:pt x="1865817" y="6229731"/>
                  </a:moveTo>
                  <a:cubicBezTo>
                    <a:pt x="1869442" y="6225979"/>
                    <a:pt x="1876058" y="6227569"/>
                    <a:pt x="1876058" y="6232212"/>
                  </a:cubicBezTo>
                  <a:cubicBezTo>
                    <a:pt x="1876153" y="6234636"/>
                    <a:pt x="1875148" y="6236976"/>
                    <a:pt x="1873322" y="6238573"/>
                  </a:cubicBezTo>
                  <a:cubicBezTo>
                    <a:pt x="1869760" y="6240862"/>
                    <a:pt x="1862764" y="6232848"/>
                    <a:pt x="1865626" y="6229986"/>
                  </a:cubicBezTo>
                  <a:close/>
                  <a:moveTo>
                    <a:pt x="1869888" y="6293720"/>
                  </a:moveTo>
                  <a:cubicBezTo>
                    <a:pt x="1869849" y="6292047"/>
                    <a:pt x="1871141" y="6290642"/>
                    <a:pt x="1872814" y="6290540"/>
                  </a:cubicBezTo>
                  <a:cubicBezTo>
                    <a:pt x="1874817" y="6290826"/>
                    <a:pt x="1876592" y="6291996"/>
                    <a:pt x="1877648" y="6293720"/>
                  </a:cubicBezTo>
                  <a:cubicBezTo>
                    <a:pt x="1878666" y="6295438"/>
                    <a:pt x="1877648" y="6296900"/>
                    <a:pt x="1874722" y="6296900"/>
                  </a:cubicBezTo>
                  <a:cubicBezTo>
                    <a:pt x="1871796" y="6296900"/>
                    <a:pt x="1869697" y="6295501"/>
                    <a:pt x="1869697" y="6293975"/>
                  </a:cubicBezTo>
                  <a:close/>
                  <a:moveTo>
                    <a:pt x="1877393" y="6381816"/>
                  </a:moveTo>
                  <a:cubicBezTo>
                    <a:pt x="1871923" y="6381816"/>
                    <a:pt x="1872877" y="6375074"/>
                    <a:pt x="1878602" y="6373102"/>
                  </a:cubicBezTo>
                  <a:cubicBezTo>
                    <a:pt x="1880637" y="6372466"/>
                    <a:pt x="1882291" y="6374120"/>
                    <a:pt x="1882291" y="6376855"/>
                  </a:cubicBezTo>
                  <a:cubicBezTo>
                    <a:pt x="1882431" y="6379590"/>
                    <a:pt x="1880332" y="6381924"/>
                    <a:pt x="1877591" y="6382064"/>
                  </a:cubicBezTo>
                  <a:cubicBezTo>
                    <a:pt x="1877463" y="6382070"/>
                    <a:pt x="1877330" y="6382070"/>
                    <a:pt x="1877202" y="6382070"/>
                  </a:cubicBezTo>
                  <a:close/>
                  <a:moveTo>
                    <a:pt x="1882100" y="6337800"/>
                  </a:moveTo>
                  <a:cubicBezTo>
                    <a:pt x="1880319" y="6337800"/>
                    <a:pt x="1879683" y="6336337"/>
                    <a:pt x="1880701" y="6334620"/>
                  </a:cubicBezTo>
                  <a:cubicBezTo>
                    <a:pt x="1881719" y="6332902"/>
                    <a:pt x="1883309" y="6331503"/>
                    <a:pt x="1884008" y="6331503"/>
                  </a:cubicBezTo>
                  <a:cubicBezTo>
                    <a:pt x="1884708" y="6331503"/>
                    <a:pt x="1885408" y="6332902"/>
                    <a:pt x="1885408" y="6334620"/>
                  </a:cubicBezTo>
                  <a:cubicBezTo>
                    <a:pt x="1885516" y="6336407"/>
                    <a:pt x="1884161" y="6337946"/>
                    <a:pt x="1882374" y="6338061"/>
                  </a:cubicBezTo>
                  <a:cubicBezTo>
                    <a:pt x="1882215" y="6338067"/>
                    <a:pt x="1882062" y="6338067"/>
                    <a:pt x="1881909" y="6338054"/>
                  </a:cubicBezTo>
                  <a:close/>
                  <a:moveTo>
                    <a:pt x="1887634" y="6252566"/>
                  </a:moveTo>
                  <a:cubicBezTo>
                    <a:pt x="1881273" y="6250277"/>
                    <a:pt x="1879174" y="6248686"/>
                    <a:pt x="1879174" y="6246206"/>
                  </a:cubicBezTo>
                  <a:cubicBezTo>
                    <a:pt x="1879174" y="6241562"/>
                    <a:pt x="1884581" y="6242898"/>
                    <a:pt x="1886489" y="6248050"/>
                  </a:cubicBezTo>
                  <a:cubicBezTo>
                    <a:pt x="1887316" y="6250976"/>
                    <a:pt x="1887825" y="6252948"/>
                    <a:pt x="1887443" y="6252821"/>
                  </a:cubicBezTo>
                  <a:close/>
                  <a:moveTo>
                    <a:pt x="1888525" y="3136325"/>
                  </a:moveTo>
                  <a:cubicBezTo>
                    <a:pt x="1883627" y="3142304"/>
                    <a:pt x="1879174" y="3142686"/>
                    <a:pt x="1879174" y="3136707"/>
                  </a:cubicBezTo>
                  <a:cubicBezTo>
                    <a:pt x="1879174" y="3132254"/>
                    <a:pt x="1888143" y="3127102"/>
                    <a:pt x="1890942" y="3129964"/>
                  </a:cubicBezTo>
                  <a:cubicBezTo>
                    <a:pt x="1891578" y="3131046"/>
                    <a:pt x="1890496" y="3134226"/>
                    <a:pt x="1888334" y="3136579"/>
                  </a:cubicBezTo>
                  <a:close/>
                  <a:moveTo>
                    <a:pt x="1894504" y="3150573"/>
                  </a:moveTo>
                  <a:cubicBezTo>
                    <a:pt x="1892723" y="3150573"/>
                    <a:pt x="1892087" y="3149110"/>
                    <a:pt x="1893104" y="3147393"/>
                  </a:cubicBezTo>
                  <a:cubicBezTo>
                    <a:pt x="1894122" y="3145675"/>
                    <a:pt x="1895712" y="3144276"/>
                    <a:pt x="1896412" y="3144276"/>
                  </a:cubicBezTo>
                  <a:cubicBezTo>
                    <a:pt x="1897112" y="3144276"/>
                    <a:pt x="1897811" y="3145675"/>
                    <a:pt x="1897811" y="3147393"/>
                  </a:cubicBezTo>
                  <a:cubicBezTo>
                    <a:pt x="1897887" y="3149218"/>
                    <a:pt x="1896463" y="3150758"/>
                    <a:pt x="1894637" y="3150827"/>
                  </a:cubicBezTo>
                  <a:cubicBezTo>
                    <a:pt x="1894529" y="3150834"/>
                    <a:pt x="1894421" y="3150834"/>
                    <a:pt x="1894313" y="3150827"/>
                  </a:cubicBezTo>
                  <a:close/>
                  <a:moveTo>
                    <a:pt x="1894504" y="130188"/>
                  </a:moveTo>
                  <a:cubicBezTo>
                    <a:pt x="1894504" y="125417"/>
                    <a:pt x="1906843" y="119947"/>
                    <a:pt x="1912568" y="122173"/>
                  </a:cubicBezTo>
                  <a:cubicBezTo>
                    <a:pt x="1917275" y="124018"/>
                    <a:pt x="1917148" y="124654"/>
                    <a:pt x="1911741" y="128534"/>
                  </a:cubicBezTo>
                  <a:cubicBezTo>
                    <a:pt x="1904808" y="134068"/>
                    <a:pt x="1894504" y="134958"/>
                    <a:pt x="1894504" y="130442"/>
                  </a:cubicBezTo>
                  <a:close/>
                  <a:moveTo>
                    <a:pt x="1915112" y="238320"/>
                  </a:moveTo>
                  <a:cubicBezTo>
                    <a:pt x="1912504" y="245126"/>
                    <a:pt x="1904808" y="244235"/>
                    <a:pt x="1902963" y="236921"/>
                  </a:cubicBezTo>
                  <a:cubicBezTo>
                    <a:pt x="1900737" y="228397"/>
                    <a:pt x="1907925" y="222609"/>
                    <a:pt x="1913013" y="228842"/>
                  </a:cubicBezTo>
                  <a:cubicBezTo>
                    <a:pt x="1915297" y="231628"/>
                    <a:pt x="1916079" y="235356"/>
                    <a:pt x="1915112" y="238829"/>
                  </a:cubicBezTo>
                  <a:close/>
                  <a:moveTo>
                    <a:pt x="1903790" y="6284052"/>
                  </a:moveTo>
                  <a:cubicBezTo>
                    <a:pt x="1905514" y="6284052"/>
                    <a:pt x="1906907" y="6285445"/>
                    <a:pt x="1906907" y="6287169"/>
                  </a:cubicBezTo>
                  <a:cubicBezTo>
                    <a:pt x="1906945" y="6288854"/>
                    <a:pt x="1905603" y="6290247"/>
                    <a:pt x="1903917" y="6290285"/>
                  </a:cubicBezTo>
                  <a:cubicBezTo>
                    <a:pt x="1903873" y="6290285"/>
                    <a:pt x="1903835" y="6290285"/>
                    <a:pt x="1903790" y="6290285"/>
                  </a:cubicBezTo>
                  <a:cubicBezTo>
                    <a:pt x="1902066" y="6290285"/>
                    <a:pt x="1900674" y="6288892"/>
                    <a:pt x="1900674" y="6287169"/>
                  </a:cubicBezTo>
                  <a:cubicBezTo>
                    <a:pt x="1900947" y="6285661"/>
                    <a:pt x="1902257" y="6284567"/>
                    <a:pt x="1903790" y="6284561"/>
                  </a:cubicBezTo>
                  <a:close/>
                  <a:moveTo>
                    <a:pt x="1902772" y="6392184"/>
                  </a:moveTo>
                  <a:cubicBezTo>
                    <a:pt x="1899211" y="6388558"/>
                    <a:pt x="1900483" y="6384805"/>
                    <a:pt x="1905317" y="6384805"/>
                  </a:cubicBezTo>
                  <a:cubicBezTo>
                    <a:pt x="1907918" y="6384837"/>
                    <a:pt x="1909992" y="6386975"/>
                    <a:pt x="1909960" y="6389576"/>
                  </a:cubicBezTo>
                  <a:cubicBezTo>
                    <a:pt x="1909960" y="6389576"/>
                    <a:pt x="1909960" y="6389576"/>
                    <a:pt x="1909960" y="6389576"/>
                  </a:cubicBezTo>
                  <a:cubicBezTo>
                    <a:pt x="1909960" y="6394856"/>
                    <a:pt x="1906334" y="6396191"/>
                    <a:pt x="1902772" y="6392566"/>
                  </a:cubicBezTo>
                  <a:close/>
                  <a:moveTo>
                    <a:pt x="1914413" y="303708"/>
                  </a:moveTo>
                  <a:cubicBezTo>
                    <a:pt x="1911677" y="303708"/>
                    <a:pt x="1910024" y="302054"/>
                    <a:pt x="1910723" y="299955"/>
                  </a:cubicBezTo>
                  <a:cubicBezTo>
                    <a:pt x="1912632" y="294103"/>
                    <a:pt x="1919310" y="293149"/>
                    <a:pt x="1919310" y="298683"/>
                  </a:cubicBezTo>
                  <a:cubicBezTo>
                    <a:pt x="1919349" y="301425"/>
                    <a:pt x="1917154" y="303670"/>
                    <a:pt x="1914413" y="303708"/>
                  </a:cubicBezTo>
                  <a:cubicBezTo>
                    <a:pt x="1914413" y="303708"/>
                    <a:pt x="1914413" y="303708"/>
                    <a:pt x="1914413" y="303708"/>
                  </a:cubicBezTo>
                  <a:close/>
                  <a:moveTo>
                    <a:pt x="1918420" y="6361589"/>
                  </a:moveTo>
                  <a:cubicBezTo>
                    <a:pt x="1916257" y="6359363"/>
                    <a:pt x="1922745" y="6347786"/>
                    <a:pt x="1926244" y="6347786"/>
                  </a:cubicBezTo>
                  <a:cubicBezTo>
                    <a:pt x="1927516" y="6347786"/>
                    <a:pt x="1928597" y="6351348"/>
                    <a:pt x="1928597" y="6355674"/>
                  </a:cubicBezTo>
                  <a:cubicBezTo>
                    <a:pt x="1928597" y="6362607"/>
                    <a:pt x="1923000" y="6365914"/>
                    <a:pt x="1918420" y="6361271"/>
                  </a:cubicBezTo>
                  <a:close/>
                  <a:moveTo>
                    <a:pt x="5274778" y="6404397"/>
                  </a:moveTo>
                  <a:cubicBezTo>
                    <a:pt x="5275841" y="6402686"/>
                    <a:pt x="5277615" y="6401547"/>
                    <a:pt x="5279613" y="6401280"/>
                  </a:cubicBezTo>
                  <a:cubicBezTo>
                    <a:pt x="5281273" y="6401350"/>
                    <a:pt x="5282577" y="6402737"/>
                    <a:pt x="5282539" y="6404397"/>
                  </a:cubicBezTo>
                  <a:cubicBezTo>
                    <a:pt x="5282539" y="6406114"/>
                    <a:pt x="5280376" y="6407577"/>
                    <a:pt x="5277704" y="6407577"/>
                  </a:cubicBezTo>
                  <a:cubicBezTo>
                    <a:pt x="5275033" y="6407577"/>
                    <a:pt x="5273697" y="6405796"/>
                    <a:pt x="5274778" y="6404079"/>
                  </a:cubicBezTo>
                  <a:close/>
                  <a:moveTo>
                    <a:pt x="6109240" y="6385887"/>
                  </a:moveTo>
                  <a:cubicBezTo>
                    <a:pt x="6110703" y="6382446"/>
                    <a:pt x="6111530" y="6378795"/>
                    <a:pt x="6111849" y="6375074"/>
                  </a:cubicBezTo>
                  <a:cubicBezTo>
                    <a:pt x="6112293" y="6363243"/>
                    <a:pt x="6118209" y="6370303"/>
                    <a:pt x="6118209" y="6382579"/>
                  </a:cubicBezTo>
                  <a:cubicBezTo>
                    <a:pt x="6118209" y="6389767"/>
                    <a:pt x="6116555" y="6396255"/>
                    <a:pt x="6114583" y="6396891"/>
                  </a:cubicBezTo>
                  <a:cubicBezTo>
                    <a:pt x="6109240" y="6398672"/>
                    <a:pt x="6106060" y="6392184"/>
                    <a:pt x="6109240" y="6385887"/>
                  </a:cubicBezTo>
                  <a:close/>
                  <a:moveTo>
                    <a:pt x="6021972" y="6275083"/>
                  </a:moveTo>
                  <a:cubicBezTo>
                    <a:pt x="6024643" y="6275083"/>
                    <a:pt x="6026806" y="6276483"/>
                    <a:pt x="6026806" y="6278264"/>
                  </a:cubicBezTo>
                  <a:cubicBezTo>
                    <a:pt x="6026870" y="6279924"/>
                    <a:pt x="6025533" y="6281310"/>
                    <a:pt x="6023879" y="6281381"/>
                  </a:cubicBezTo>
                  <a:cubicBezTo>
                    <a:pt x="6021908" y="6281113"/>
                    <a:pt x="6020127" y="6279975"/>
                    <a:pt x="6019045" y="6278264"/>
                  </a:cubicBezTo>
                  <a:cubicBezTo>
                    <a:pt x="6017646" y="6276419"/>
                    <a:pt x="6018982" y="6275083"/>
                    <a:pt x="6021653" y="6275083"/>
                  </a:cubicBezTo>
                  <a:close/>
                  <a:moveTo>
                    <a:pt x="6202425" y="6371830"/>
                  </a:moveTo>
                  <a:cubicBezTo>
                    <a:pt x="6193202" y="6372657"/>
                    <a:pt x="6191167" y="6371830"/>
                    <a:pt x="6192566" y="6368140"/>
                  </a:cubicBezTo>
                  <a:cubicBezTo>
                    <a:pt x="6193456" y="6364578"/>
                    <a:pt x="6192948" y="6360813"/>
                    <a:pt x="6191230" y="6357582"/>
                  </a:cubicBezTo>
                  <a:cubicBezTo>
                    <a:pt x="6188367" y="6352175"/>
                    <a:pt x="6189258" y="6351603"/>
                    <a:pt x="6201026" y="6351793"/>
                  </a:cubicBezTo>
                  <a:cubicBezTo>
                    <a:pt x="6212793" y="6351984"/>
                    <a:pt x="6213747" y="6352493"/>
                    <a:pt x="6213747" y="6361462"/>
                  </a:cubicBezTo>
                  <a:cubicBezTo>
                    <a:pt x="6213747" y="6370431"/>
                    <a:pt x="6213047" y="6371130"/>
                    <a:pt x="6202425" y="6371830"/>
                  </a:cubicBezTo>
                  <a:close/>
                  <a:moveTo>
                    <a:pt x="6492792" y="6293784"/>
                  </a:moveTo>
                  <a:cubicBezTo>
                    <a:pt x="6498262" y="6293784"/>
                    <a:pt x="6499153" y="6295629"/>
                    <a:pt x="6502206" y="6308732"/>
                  </a:cubicBezTo>
                  <a:cubicBezTo>
                    <a:pt x="6505259" y="6321835"/>
                    <a:pt x="6497053" y="6322662"/>
                    <a:pt x="6492092" y="6308732"/>
                  </a:cubicBezTo>
                  <a:cubicBezTo>
                    <a:pt x="6487131" y="6294802"/>
                    <a:pt x="6487385" y="6293975"/>
                    <a:pt x="6492792" y="6293975"/>
                  </a:cubicBezTo>
                  <a:close/>
                  <a:moveTo>
                    <a:pt x="6479053" y="6195638"/>
                  </a:moveTo>
                  <a:cubicBezTo>
                    <a:pt x="6479053" y="6193793"/>
                    <a:pt x="6482042" y="6193221"/>
                    <a:pt x="6485985" y="6194302"/>
                  </a:cubicBezTo>
                  <a:cubicBezTo>
                    <a:pt x="6489038" y="6195148"/>
                    <a:pt x="6492155" y="6195790"/>
                    <a:pt x="6495336" y="6196211"/>
                  </a:cubicBezTo>
                  <a:cubicBezTo>
                    <a:pt x="6496608" y="6196211"/>
                    <a:pt x="6497626" y="6197673"/>
                    <a:pt x="6497626" y="6199391"/>
                  </a:cubicBezTo>
                  <a:cubicBezTo>
                    <a:pt x="6497626" y="6201108"/>
                    <a:pt x="6496608" y="6202380"/>
                    <a:pt x="6495336" y="6202126"/>
                  </a:cubicBezTo>
                  <a:cubicBezTo>
                    <a:pt x="6481978" y="6200090"/>
                    <a:pt x="6479053" y="6198691"/>
                    <a:pt x="6479053" y="6195829"/>
                  </a:cubicBezTo>
                  <a:close/>
                  <a:moveTo>
                    <a:pt x="6459334" y="6081145"/>
                  </a:moveTo>
                  <a:cubicBezTo>
                    <a:pt x="6461752" y="6087506"/>
                    <a:pt x="6459907" y="6089478"/>
                    <a:pt x="6454182" y="6085916"/>
                  </a:cubicBezTo>
                  <a:cubicBezTo>
                    <a:pt x="6450429" y="6084236"/>
                    <a:pt x="6446231" y="6083906"/>
                    <a:pt x="6442224" y="6084962"/>
                  </a:cubicBezTo>
                  <a:cubicBezTo>
                    <a:pt x="6436754" y="6086361"/>
                    <a:pt x="6435227" y="6085661"/>
                    <a:pt x="6436245" y="6082481"/>
                  </a:cubicBezTo>
                  <a:cubicBezTo>
                    <a:pt x="6438344" y="6076311"/>
                    <a:pt x="6456917" y="6075293"/>
                    <a:pt x="6459080" y="6081527"/>
                  </a:cubicBezTo>
                  <a:close/>
                  <a:moveTo>
                    <a:pt x="6449666" y="6035666"/>
                  </a:moveTo>
                  <a:cubicBezTo>
                    <a:pt x="6452719" y="6039101"/>
                    <a:pt x="6454691" y="6042027"/>
                    <a:pt x="6453991" y="6042917"/>
                  </a:cubicBezTo>
                  <a:cubicBezTo>
                    <a:pt x="6451065" y="6045080"/>
                    <a:pt x="6442287" y="6041264"/>
                    <a:pt x="6440697" y="6037065"/>
                  </a:cubicBezTo>
                  <a:cubicBezTo>
                    <a:pt x="6437963" y="6030259"/>
                    <a:pt x="6443687" y="6029369"/>
                    <a:pt x="6449666" y="6036048"/>
                  </a:cubicBezTo>
                  <a:close/>
                  <a:moveTo>
                    <a:pt x="6453737" y="6018428"/>
                  </a:moveTo>
                  <a:cubicBezTo>
                    <a:pt x="6452083" y="6018053"/>
                    <a:pt x="6450557" y="6017194"/>
                    <a:pt x="6449348" y="6015948"/>
                  </a:cubicBezTo>
                  <a:cubicBezTo>
                    <a:pt x="6446613" y="6014262"/>
                    <a:pt x="6443433" y="6013442"/>
                    <a:pt x="6440189" y="6013594"/>
                  </a:cubicBezTo>
                  <a:cubicBezTo>
                    <a:pt x="6436181" y="6013505"/>
                    <a:pt x="6432365" y="6011833"/>
                    <a:pt x="6429566" y="6008951"/>
                  </a:cubicBezTo>
                  <a:cubicBezTo>
                    <a:pt x="6426322" y="6005007"/>
                    <a:pt x="6427467" y="6004562"/>
                    <a:pt x="6437517" y="6005898"/>
                  </a:cubicBezTo>
                  <a:cubicBezTo>
                    <a:pt x="6442351" y="6006108"/>
                    <a:pt x="6446994" y="6007602"/>
                    <a:pt x="6451065" y="6010223"/>
                  </a:cubicBezTo>
                  <a:cubicBezTo>
                    <a:pt x="6455327" y="6012812"/>
                    <a:pt x="6460161" y="6014179"/>
                    <a:pt x="6465122" y="6014167"/>
                  </a:cubicBezTo>
                  <a:cubicBezTo>
                    <a:pt x="6474663" y="6014930"/>
                    <a:pt x="6477399" y="6016393"/>
                    <a:pt x="6477080" y="6020528"/>
                  </a:cubicBezTo>
                  <a:cubicBezTo>
                    <a:pt x="6476635" y="6023123"/>
                    <a:pt x="6478353" y="6025591"/>
                    <a:pt x="6480960" y="6026042"/>
                  </a:cubicBezTo>
                  <a:cubicBezTo>
                    <a:pt x="6481470" y="6026131"/>
                    <a:pt x="6481978" y="6026138"/>
                    <a:pt x="6482488" y="6026061"/>
                  </a:cubicBezTo>
                  <a:cubicBezTo>
                    <a:pt x="6485413" y="6025762"/>
                    <a:pt x="6488021" y="6027861"/>
                    <a:pt x="6488339" y="6030768"/>
                  </a:cubicBezTo>
                  <a:cubicBezTo>
                    <a:pt x="6488339" y="6035920"/>
                    <a:pt x="6483568" y="6037129"/>
                    <a:pt x="6480834" y="6032676"/>
                  </a:cubicBezTo>
                  <a:cubicBezTo>
                    <a:pt x="6472564" y="6026653"/>
                    <a:pt x="6463468" y="6021971"/>
                    <a:pt x="6453737" y="6018810"/>
                  </a:cubicBezTo>
                  <a:close/>
                  <a:moveTo>
                    <a:pt x="6414555" y="6250976"/>
                  </a:moveTo>
                  <a:cubicBezTo>
                    <a:pt x="6413283" y="6251803"/>
                    <a:pt x="6410484" y="6250404"/>
                    <a:pt x="6408194" y="6247987"/>
                  </a:cubicBezTo>
                  <a:cubicBezTo>
                    <a:pt x="6404886" y="6244361"/>
                    <a:pt x="6405014" y="6243280"/>
                    <a:pt x="6408894" y="6241626"/>
                  </a:cubicBezTo>
                  <a:cubicBezTo>
                    <a:pt x="6412774" y="6239972"/>
                    <a:pt x="6431792" y="6251930"/>
                    <a:pt x="6432174" y="6256892"/>
                  </a:cubicBezTo>
                  <a:cubicBezTo>
                    <a:pt x="6432174" y="6258164"/>
                    <a:pt x="6428039" y="6259245"/>
                    <a:pt x="6422697" y="6259245"/>
                  </a:cubicBezTo>
                  <a:cubicBezTo>
                    <a:pt x="6415318" y="6259245"/>
                    <a:pt x="6413537" y="6258164"/>
                    <a:pt x="6414937" y="6254348"/>
                  </a:cubicBezTo>
                  <a:cubicBezTo>
                    <a:pt x="6416145" y="6251803"/>
                    <a:pt x="6415954" y="6250213"/>
                    <a:pt x="6414555" y="6250976"/>
                  </a:cubicBezTo>
                  <a:close/>
                  <a:moveTo>
                    <a:pt x="6342552" y="6257782"/>
                  </a:moveTo>
                  <a:cubicBezTo>
                    <a:pt x="6342552" y="6255238"/>
                    <a:pt x="6343951" y="6253075"/>
                    <a:pt x="6345605" y="6253075"/>
                  </a:cubicBezTo>
                  <a:cubicBezTo>
                    <a:pt x="6347259" y="6253075"/>
                    <a:pt x="6348722" y="6255238"/>
                    <a:pt x="6348722" y="6257782"/>
                  </a:cubicBezTo>
                  <a:cubicBezTo>
                    <a:pt x="6348722" y="6260326"/>
                    <a:pt x="6347322" y="6262553"/>
                    <a:pt x="6345605" y="6262553"/>
                  </a:cubicBezTo>
                  <a:cubicBezTo>
                    <a:pt x="6343887" y="6262553"/>
                    <a:pt x="6342678" y="6260390"/>
                    <a:pt x="6342678" y="6257782"/>
                  </a:cubicBezTo>
                  <a:close/>
                  <a:moveTo>
                    <a:pt x="6342552" y="6299763"/>
                  </a:moveTo>
                  <a:cubicBezTo>
                    <a:pt x="6340580" y="6303070"/>
                    <a:pt x="6339562" y="6302816"/>
                    <a:pt x="6337972" y="6298491"/>
                  </a:cubicBezTo>
                  <a:cubicBezTo>
                    <a:pt x="6335554" y="6292130"/>
                    <a:pt x="6337972" y="6288505"/>
                    <a:pt x="6342170" y="6292639"/>
                  </a:cubicBezTo>
                  <a:cubicBezTo>
                    <a:pt x="6343887" y="6294630"/>
                    <a:pt x="6344142" y="6297454"/>
                    <a:pt x="6342933" y="6299763"/>
                  </a:cubicBezTo>
                  <a:close/>
                  <a:moveTo>
                    <a:pt x="6338226" y="6149205"/>
                  </a:moveTo>
                  <a:cubicBezTo>
                    <a:pt x="6335301" y="6144371"/>
                    <a:pt x="6339308" y="6141254"/>
                    <a:pt x="6343315" y="6145261"/>
                  </a:cubicBezTo>
                  <a:cubicBezTo>
                    <a:pt x="6345541" y="6147551"/>
                    <a:pt x="6345605" y="6149332"/>
                    <a:pt x="6343315" y="6150604"/>
                  </a:cubicBezTo>
                  <a:cubicBezTo>
                    <a:pt x="6341534" y="6151635"/>
                    <a:pt x="6339308" y="6151037"/>
                    <a:pt x="6338290" y="6149281"/>
                  </a:cubicBezTo>
                  <a:cubicBezTo>
                    <a:pt x="6338226" y="6149256"/>
                    <a:pt x="6338226" y="6149230"/>
                    <a:pt x="6338226" y="6149205"/>
                  </a:cubicBezTo>
                  <a:close/>
                  <a:moveTo>
                    <a:pt x="6297772" y="6261535"/>
                  </a:moveTo>
                  <a:cubicBezTo>
                    <a:pt x="6296818" y="6258927"/>
                    <a:pt x="6293193" y="6257846"/>
                    <a:pt x="6288612" y="6258800"/>
                  </a:cubicBezTo>
                  <a:cubicBezTo>
                    <a:pt x="6283015" y="6259881"/>
                    <a:pt x="6280980" y="6258800"/>
                    <a:pt x="6280980" y="6255111"/>
                  </a:cubicBezTo>
                  <a:cubicBezTo>
                    <a:pt x="6280598" y="6251123"/>
                    <a:pt x="6279326" y="6247268"/>
                    <a:pt x="6277227" y="6243852"/>
                  </a:cubicBezTo>
                  <a:cubicBezTo>
                    <a:pt x="6271311" y="6234311"/>
                    <a:pt x="6277672" y="6231830"/>
                    <a:pt x="6285114" y="6240799"/>
                  </a:cubicBezTo>
                  <a:cubicBezTo>
                    <a:pt x="6289630" y="6245888"/>
                    <a:pt x="6294719" y="6250391"/>
                    <a:pt x="6300317" y="6254220"/>
                  </a:cubicBezTo>
                  <a:cubicBezTo>
                    <a:pt x="6305023" y="6257210"/>
                    <a:pt x="6308840" y="6261026"/>
                    <a:pt x="6308840" y="6262743"/>
                  </a:cubicBezTo>
                  <a:cubicBezTo>
                    <a:pt x="6308521" y="6267260"/>
                    <a:pt x="6299299" y="6266242"/>
                    <a:pt x="6297454" y="6261408"/>
                  </a:cubicBezTo>
                  <a:close/>
                  <a:moveTo>
                    <a:pt x="6296309" y="6294102"/>
                  </a:moveTo>
                  <a:cubicBezTo>
                    <a:pt x="6293002" y="6294102"/>
                    <a:pt x="6290266" y="6295501"/>
                    <a:pt x="6290266" y="6297282"/>
                  </a:cubicBezTo>
                  <a:cubicBezTo>
                    <a:pt x="6290266" y="6301099"/>
                    <a:pt x="6285051" y="6301417"/>
                    <a:pt x="6282825" y="6297727"/>
                  </a:cubicBezTo>
                  <a:cubicBezTo>
                    <a:pt x="6280598" y="6294038"/>
                    <a:pt x="6299680" y="6280363"/>
                    <a:pt x="6303306" y="6284052"/>
                  </a:cubicBezTo>
                  <a:cubicBezTo>
                    <a:pt x="6306931" y="6287741"/>
                    <a:pt x="6303306" y="6293975"/>
                    <a:pt x="6295991" y="6293975"/>
                  </a:cubicBezTo>
                  <a:close/>
                  <a:moveTo>
                    <a:pt x="6268703" y="6272284"/>
                  </a:moveTo>
                  <a:cubicBezTo>
                    <a:pt x="6266477" y="6268087"/>
                    <a:pt x="6266477" y="6265542"/>
                    <a:pt x="6268703" y="6264143"/>
                  </a:cubicBezTo>
                  <a:cubicBezTo>
                    <a:pt x="6272774" y="6261598"/>
                    <a:pt x="6280980" y="6268214"/>
                    <a:pt x="6280980" y="6274002"/>
                  </a:cubicBezTo>
                  <a:cubicBezTo>
                    <a:pt x="6280980" y="6279790"/>
                    <a:pt x="6272075" y="6279154"/>
                    <a:pt x="6268258" y="6272157"/>
                  </a:cubicBezTo>
                  <a:close/>
                  <a:moveTo>
                    <a:pt x="6280980" y="6314583"/>
                  </a:moveTo>
                  <a:cubicBezTo>
                    <a:pt x="6280980" y="6315410"/>
                    <a:pt x="6279581" y="6316046"/>
                    <a:pt x="6277863" y="6316046"/>
                  </a:cubicBezTo>
                  <a:cubicBezTo>
                    <a:pt x="6276082" y="6315976"/>
                    <a:pt x="6274683" y="6314469"/>
                    <a:pt x="6274746" y="6312681"/>
                  </a:cubicBezTo>
                  <a:cubicBezTo>
                    <a:pt x="6274746" y="6312681"/>
                    <a:pt x="6274746" y="6312675"/>
                    <a:pt x="6274746" y="6312675"/>
                  </a:cubicBezTo>
                  <a:cubicBezTo>
                    <a:pt x="6274746" y="6310830"/>
                    <a:pt x="6276146" y="6310194"/>
                    <a:pt x="6277863" y="6311276"/>
                  </a:cubicBezTo>
                  <a:cubicBezTo>
                    <a:pt x="6279581" y="6312357"/>
                    <a:pt x="6280980" y="6313884"/>
                    <a:pt x="6280980" y="6314583"/>
                  </a:cubicBezTo>
                  <a:close/>
                  <a:moveTo>
                    <a:pt x="6247713" y="6215165"/>
                  </a:moveTo>
                  <a:cubicBezTo>
                    <a:pt x="6249558" y="6222162"/>
                    <a:pt x="6247713" y="6223053"/>
                    <a:pt x="6240907" y="6218664"/>
                  </a:cubicBezTo>
                  <a:cubicBezTo>
                    <a:pt x="6237154" y="6216310"/>
                    <a:pt x="6237282" y="6214656"/>
                    <a:pt x="6241798" y="6207723"/>
                  </a:cubicBezTo>
                  <a:cubicBezTo>
                    <a:pt x="6247014" y="6199582"/>
                    <a:pt x="6254519" y="6197101"/>
                    <a:pt x="6257509" y="6202380"/>
                  </a:cubicBezTo>
                  <a:cubicBezTo>
                    <a:pt x="6258463" y="6203907"/>
                    <a:pt x="6256236" y="6205942"/>
                    <a:pt x="6252611" y="6206896"/>
                  </a:cubicBezTo>
                  <a:cubicBezTo>
                    <a:pt x="6247459" y="6208169"/>
                    <a:pt x="6246187" y="6210331"/>
                    <a:pt x="6247395" y="6215165"/>
                  </a:cubicBezTo>
                  <a:close/>
                  <a:moveTo>
                    <a:pt x="6161525" y="6133303"/>
                  </a:moveTo>
                  <a:cubicBezTo>
                    <a:pt x="6164324" y="6137883"/>
                    <a:pt x="6158981" y="6139664"/>
                    <a:pt x="6152811" y="6136102"/>
                  </a:cubicBezTo>
                  <a:cubicBezTo>
                    <a:pt x="6148613" y="6134251"/>
                    <a:pt x="6143842" y="6133850"/>
                    <a:pt x="6139390" y="6134957"/>
                  </a:cubicBezTo>
                  <a:cubicBezTo>
                    <a:pt x="6135002" y="6136757"/>
                    <a:pt x="6129976" y="6135211"/>
                    <a:pt x="6127305" y="6131267"/>
                  </a:cubicBezTo>
                  <a:cubicBezTo>
                    <a:pt x="6122089" y="6124335"/>
                    <a:pt x="6121644" y="6112631"/>
                    <a:pt x="6126478" y="6109641"/>
                  </a:cubicBezTo>
                  <a:cubicBezTo>
                    <a:pt x="6128895" y="6108051"/>
                    <a:pt x="6129531" y="6109641"/>
                    <a:pt x="6128323" y="6114221"/>
                  </a:cubicBezTo>
                  <a:cubicBezTo>
                    <a:pt x="6127114" y="6118800"/>
                    <a:pt x="6128323" y="6122108"/>
                    <a:pt x="6135447" y="6125734"/>
                  </a:cubicBezTo>
                  <a:cubicBezTo>
                    <a:pt x="6140599" y="6128367"/>
                    <a:pt x="6146197" y="6129944"/>
                    <a:pt x="6151984" y="6130377"/>
                  </a:cubicBezTo>
                  <a:cubicBezTo>
                    <a:pt x="6155292" y="6130173"/>
                    <a:pt x="6158600" y="6131217"/>
                    <a:pt x="6161208" y="6133303"/>
                  </a:cubicBezTo>
                  <a:close/>
                  <a:moveTo>
                    <a:pt x="6156818" y="5891596"/>
                  </a:moveTo>
                  <a:cubicBezTo>
                    <a:pt x="6158600" y="5891558"/>
                    <a:pt x="6159999" y="5892957"/>
                    <a:pt x="6160063" y="5894713"/>
                  </a:cubicBezTo>
                  <a:cubicBezTo>
                    <a:pt x="6160063" y="5894713"/>
                    <a:pt x="6160063" y="5894713"/>
                    <a:pt x="6160063" y="5894713"/>
                  </a:cubicBezTo>
                  <a:cubicBezTo>
                    <a:pt x="6160063" y="5896430"/>
                    <a:pt x="6159490" y="5897829"/>
                    <a:pt x="6158727" y="5897829"/>
                  </a:cubicBezTo>
                  <a:cubicBezTo>
                    <a:pt x="6157964" y="5897829"/>
                    <a:pt x="6156501" y="5896430"/>
                    <a:pt x="6155419" y="5894713"/>
                  </a:cubicBezTo>
                  <a:cubicBezTo>
                    <a:pt x="6154338" y="5892995"/>
                    <a:pt x="6154656" y="5891278"/>
                    <a:pt x="6156501" y="5891278"/>
                  </a:cubicBezTo>
                  <a:close/>
                  <a:moveTo>
                    <a:pt x="6138309" y="6146406"/>
                  </a:moveTo>
                  <a:cubicBezTo>
                    <a:pt x="6142762" y="6146406"/>
                    <a:pt x="6160063" y="6159127"/>
                    <a:pt x="6160063" y="6162753"/>
                  </a:cubicBezTo>
                  <a:cubicBezTo>
                    <a:pt x="6160063" y="6164152"/>
                    <a:pt x="6158345" y="6165234"/>
                    <a:pt x="6156183" y="6165107"/>
                  </a:cubicBezTo>
                  <a:cubicBezTo>
                    <a:pt x="6151030" y="6164598"/>
                    <a:pt x="6133348" y="6146088"/>
                    <a:pt x="6137991" y="6146088"/>
                  </a:cubicBezTo>
                  <a:close/>
                  <a:moveTo>
                    <a:pt x="6141680" y="6267260"/>
                  </a:moveTo>
                  <a:cubicBezTo>
                    <a:pt x="6140153" y="6269543"/>
                    <a:pt x="6137927" y="6271280"/>
                    <a:pt x="6135319" y="6272221"/>
                  </a:cubicBezTo>
                  <a:cubicBezTo>
                    <a:pt x="6132838" y="6272221"/>
                    <a:pt x="6126288" y="6262107"/>
                    <a:pt x="6126288" y="6258291"/>
                  </a:cubicBezTo>
                  <a:cubicBezTo>
                    <a:pt x="6126288" y="6255492"/>
                    <a:pt x="6136656" y="6256256"/>
                    <a:pt x="6141616" y="6259436"/>
                  </a:cubicBezTo>
                  <a:cubicBezTo>
                    <a:pt x="6144669" y="6261535"/>
                    <a:pt x="6144733" y="6262871"/>
                    <a:pt x="6141362" y="6267005"/>
                  </a:cubicBezTo>
                  <a:close/>
                  <a:moveTo>
                    <a:pt x="6054666" y="6140045"/>
                  </a:moveTo>
                  <a:cubicBezTo>
                    <a:pt x="6051358" y="6138252"/>
                    <a:pt x="6047478" y="6137838"/>
                    <a:pt x="6043852" y="6138900"/>
                  </a:cubicBezTo>
                  <a:cubicBezTo>
                    <a:pt x="6038573" y="6140618"/>
                    <a:pt x="6038255" y="6140173"/>
                    <a:pt x="6041690" y="6135974"/>
                  </a:cubicBezTo>
                  <a:cubicBezTo>
                    <a:pt x="6045125" y="6131776"/>
                    <a:pt x="6044743" y="6130695"/>
                    <a:pt x="6039336" y="6128978"/>
                  </a:cubicBezTo>
                  <a:cubicBezTo>
                    <a:pt x="6032085" y="6126624"/>
                    <a:pt x="6029986" y="6108496"/>
                    <a:pt x="6037047" y="6108496"/>
                  </a:cubicBezTo>
                  <a:cubicBezTo>
                    <a:pt x="6043471" y="6109387"/>
                    <a:pt x="6048305" y="6114755"/>
                    <a:pt x="6048495" y="6121217"/>
                  </a:cubicBezTo>
                  <a:cubicBezTo>
                    <a:pt x="6048495" y="6127578"/>
                    <a:pt x="6056892" y="6133049"/>
                    <a:pt x="6065670" y="6132285"/>
                  </a:cubicBezTo>
                  <a:cubicBezTo>
                    <a:pt x="6069231" y="6132285"/>
                    <a:pt x="6072030" y="6133685"/>
                    <a:pt x="6072030" y="6136483"/>
                  </a:cubicBezTo>
                  <a:cubicBezTo>
                    <a:pt x="6071395" y="6142271"/>
                    <a:pt x="6060963" y="6144243"/>
                    <a:pt x="6054347" y="6139918"/>
                  </a:cubicBezTo>
                  <a:close/>
                  <a:moveTo>
                    <a:pt x="6057783" y="6163325"/>
                  </a:moveTo>
                  <a:cubicBezTo>
                    <a:pt x="6057783" y="6164280"/>
                    <a:pt x="6055683" y="6165107"/>
                    <a:pt x="6053139" y="6165107"/>
                  </a:cubicBezTo>
                  <a:cubicBezTo>
                    <a:pt x="6050595" y="6165107"/>
                    <a:pt x="6048495" y="6163516"/>
                    <a:pt x="6048495" y="6161608"/>
                  </a:cubicBezTo>
                  <a:cubicBezTo>
                    <a:pt x="6048495" y="6159700"/>
                    <a:pt x="6046397" y="6158937"/>
                    <a:pt x="6043852" y="6159954"/>
                  </a:cubicBezTo>
                  <a:cubicBezTo>
                    <a:pt x="6041308" y="6160972"/>
                    <a:pt x="6039209" y="6159954"/>
                    <a:pt x="6039209" y="6157156"/>
                  </a:cubicBezTo>
                  <a:cubicBezTo>
                    <a:pt x="6039273" y="6154522"/>
                    <a:pt x="6041499" y="6152442"/>
                    <a:pt x="6044107" y="6152512"/>
                  </a:cubicBezTo>
                  <a:cubicBezTo>
                    <a:pt x="6044107" y="6152512"/>
                    <a:pt x="6044107" y="6152512"/>
                    <a:pt x="6044107" y="6152512"/>
                  </a:cubicBezTo>
                  <a:cubicBezTo>
                    <a:pt x="6048432" y="6152385"/>
                    <a:pt x="6057464" y="6159509"/>
                    <a:pt x="6057464" y="6163198"/>
                  </a:cubicBezTo>
                  <a:close/>
                  <a:moveTo>
                    <a:pt x="5850486" y="6046352"/>
                  </a:moveTo>
                  <a:cubicBezTo>
                    <a:pt x="5847243" y="6039991"/>
                    <a:pt x="5847561" y="6039228"/>
                    <a:pt x="5852903" y="6039228"/>
                  </a:cubicBezTo>
                  <a:cubicBezTo>
                    <a:pt x="5858247" y="6039228"/>
                    <a:pt x="5868741" y="6050105"/>
                    <a:pt x="5868741" y="6057292"/>
                  </a:cubicBezTo>
                  <a:cubicBezTo>
                    <a:pt x="5868741" y="6064480"/>
                    <a:pt x="5856466" y="6058183"/>
                    <a:pt x="5850169" y="6046225"/>
                  </a:cubicBezTo>
                  <a:close/>
                  <a:moveTo>
                    <a:pt x="5868741" y="6097238"/>
                  </a:moveTo>
                  <a:cubicBezTo>
                    <a:pt x="5868741" y="6099782"/>
                    <a:pt x="5867342" y="6101945"/>
                    <a:pt x="5865561" y="6101945"/>
                  </a:cubicBezTo>
                  <a:cubicBezTo>
                    <a:pt x="5863781" y="6101945"/>
                    <a:pt x="5862508" y="6099782"/>
                    <a:pt x="5862508" y="6097238"/>
                  </a:cubicBezTo>
                  <a:cubicBezTo>
                    <a:pt x="5862508" y="6094693"/>
                    <a:pt x="5863908" y="6092467"/>
                    <a:pt x="5865561" y="6092467"/>
                  </a:cubicBezTo>
                  <a:cubicBezTo>
                    <a:pt x="5867215" y="6092467"/>
                    <a:pt x="5868424" y="6094757"/>
                    <a:pt x="5868424" y="6097365"/>
                  </a:cubicBezTo>
                  <a:close/>
                  <a:moveTo>
                    <a:pt x="5780646" y="5598494"/>
                  </a:moveTo>
                  <a:cubicBezTo>
                    <a:pt x="5783318" y="5598494"/>
                    <a:pt x="5784971" y="5600212"/>
                    <a:pt x="5784335" y="5602247"/>
                  </a:cubicBezTo>
                  <a:cubicBezTo>
                    <a:pt x="5782363" y="5608099"/>
                    <a:pt x="5775685" y="5609053"/>
                    <a:pt x="5775685" y="5603519"/>
                  </a:cubicBezTo>
                  <a:cubicBezTo>
                    <a:pt x="5775748" y="5600937"/>
                    <a:pt x="5777720" y="5598819"/>
                    <a:pt x="5780328" y="5598621"/>
                  </a:cubicBezTo>
                  <a:close/>
                  <a:moveTo>
                    <a:pt x="5778802" y="5543219"/>
                  </a:moveTo>
                  <a:cubicBezTo>
                    <a:pt x="5778802" y="5539021"/>
                    <a:pt x="5780582" y="5535587"/>
                    <a:pt x="5782682" y="5535650"/>
                  </a:cubicBezTo>
                  <a:cubicBezTo>
                    <a:pt x="5788343" y="5535103"/>
                    <a:pt x="5793304" y="5539225"/>
                    <a:pt x="5793877" y="5544854"/>
                  </a:cubicBezTo>
                  <a:cubicBezTo>
                    <a:pt x="5793940" y="5545471"/>
                    <a:pt x="5793940" y="5546095"/>
                    <a:pt x="5793877" y="5546718"/>
                  </a:cubicBezTo>
                  <a:cubicBezTo>
                    <a:pt x="5791205" y="5558040"/>
                    <a:pt x="5778483" y="5554987"/>
                    <a:pt x="5778483" y="5543347"/>
                  </a:cubicBezTo>
                  <a:close/>
                  <a:moveTo>
                    <a:pt x="5784208" y="5989233"/>
                  </a:moveTo>
                  <a:cubicBezTo>
                    <a:pt x="5789042" y="5989805"/>
                    <a:pt x="5792795" y="5992159"/>
                    <a:pt x="5792795" y="5994703"/>
                  </a:cubicBezTo>
                  <a:cubicBezTo>
                    <a:pt x="5792795" y="6000555"/>
                    <a:pt x="5787897" y="6001827"/>
                    <a:pt x="5781155" y="5997820"/>
                  </a:cubicBezTo>
                  <a:cubicBezTo>
                    <a:pt x="5772568" y="5993113"/>
                    <a:pt x="5774349" y="5988279"/>
                    <a:pt x="5783890" y="5989360"/>
                  </a:cubicBezTo>
                  <a:close/>
                  <a:moveTo>
                    <a:pt x="5780900" y="6219872"/>
                  </a:moveTo>
                  <a:cubicBezTo>
                    <a:pt x="5780900" y="6222480"/>
                    <a:pt x="5779691" y="6224643"/>
                    <a:pt x="5778292" y="6224643"/>
                  </a:cubicBezTo>
                  <a:cubicBezTo>
                    <a:pt x="5776893" y="6224643"/>
                    <a:pt x="5775685" y="6222480"/>
                    <a:pt x="5775685" y="6219872"/>
                  </a:cubicBezTo>
                  <a:cubicBezTo>
                    <a:pt x="5775685" y="6217264"/>
                    <a:pt x="5776893" y="6215165"/>
                    <a:pt x="5778292" y="6215165"/>
                  </a:cubicBezTo>
                  <a:cubicBezTo>
                    <a:pt x="5779691" y="6215165"/>
                    <a:pt x="5780582" y="6217455"/>
                    <a:pt x="5780582" y="6220000"/>
                  </a:cubicBezTo>
                  <a:close/>
                  <a:moveTo>
                    <a:pt x="5788088" y="5589080"/>
                  </a:moveTo>
                  <a:cubicBezTo>
                    <a:pt x="5785671" y="5587554"/>
                    <a:pt x="5784653" y="5585264"/>
                    <a:pt x="5785926" y="5583928"/>
                  </a:cubicBezTo>
                  <a:cubicBezTo>
                    <a:pt x="5787197" y="5582592"/>
                    <a:pt x="5789806" y="5583292"/>
                    <a:pt x="5791841" y="5585327"/>
                  </a:cubicBezTo>
                  <a:cubicBezTo>
                    <a:pt x="5793877" y="5587363"/>
                    <a:pt x="5794830" y="5589589"/>
                    <a:pt x="5794003" y="5590416"/>
                  </a:cubicBezTo>
                  <a:cubicBezTo>
                    <a:pt x="5793177" y="5591243"/>
                    <a:pt x="5790250" y="5590734"/>
                    <a:pt x="5787770" y="5589462"/>
                  </a:cubicBezTo>
                  <a:close/>
                  <a:moveTo>
                    <a:pt x="5791014" y="4255048"/>
                  </a:moveTo>
                  <a:cubicBezTo>
                    <a:pt x="5789233" y="4255048"/>
                    <a:pt x="5788597" y="4253648"/>
                    <a:pt x="5789678" y="4251867"/>
                  </a:cubicBezTo>
                  <a:cubicBezTo>
                    <a:pt x="5790760" y="4250086"/>
                    <a:pt x="5792223" y="4248751"/>
                    <a:pt x="5792922" y="4248751"/>
                  </a:cubicBezTo>
                  <a:cubicBezTo>
                    <a:pt x="5793622" y="4248751"/>
                    <a:pt x="5794321" y="4250150"/>
                    <a:pt x="5794321" y="4251867"/>
                  </a:cubicBezTo>
                  <a:cubicBezTo>
                    <a:pt x="5794385" y="4253661"/>
                    <a:pt x="5792986" y="4255150"/>
                    <a:pt x="5791141" y="4255194"/>
                  </a:cubicBezTo>
                  <a:cubicBezTo>
                    <a:pt x="5791014" y="4255200"/>
                    <a:pt x="5790823" y="4255194"/>
                    <a:pt x="5790696" y="4255175"/>
                  </a:cubicBezTo>
                  <a:close/>
                  <a:moveTo>
                    <a:pt x="5774921" y="4202890"/>
                  </a:moveTo>
                  <a:cubicBezTo>
                    <a:pt x="5763790" y="4196529"/>
                    <a:pt x="5764172" y="4193094"/>
                    <a:pt x="5776257" y="4190168"/>
                  </a:cubicBezTo>
                  <a:cubicBezTo>
                    <a:pt x="5783890" y="4188451"/>
                    <a:pt x="5787070" y="4189278"/>
                    <a:pt x="5790187" y="4193667"/>
                  </a:cubicBezTo>
                  <a:cubicBezTo>
                    <a:pt x="5792350" y="4196529"/>
                    <a:pt x="5793813" y="4199900"/>
                    <a:pt x="5794321" y="4203462"/>
                  </a:cubicBezTo>
                  <a:cubicBezTo>
                    <a:pt x="5794003" y="4209187"/>
                    <a:pt x="5785289" y="4209187"/>
                    <a:pt x="5774603" y="4202826"/>
                  </a:cubicBezTo>
                  <a:close/>
                  <a:moveTo>
                    <a:pt x="5765762" y="5932177"/>
                  </a:moveTo>
                  <a:cubicBezTo>
                    <a:pt x="5769324" y="5932177"/>
                    <a:pt x="5772123" y="5933576"/>
                    <a:pt x="5772123" y="5935294"/>
                  </a:cubicBezTo>
                  <a:cubicBezTo>
                    <a:pt x="5772123" y="5937011"/>
                    <a:pt x="5770088" y="5938474"/>
                    <a:pt x="5767670" y="5938474"/>
                  </a:cubicBezTo>
                  <a:cubicBezTo>
                    <a:pt x="5765190" y="5938442"/>
                    <a:pt x="5762836" y="5937272"/>
                    <a:pt x="5761310" y="5935294"/>
                  </a:cubicBezTo>
                  <a:cubicBezTo>
                    <a:pt x="5760419" y="5933576"/>
                    <a:pt x="5762391" y="5932177"/>
                    <a:pt x="5765762" y="5932177"/>
                  </a:cubicBezTo>
                  <a:close/>
                  <a:moveTo>
                    <a:pt x="5759783" y="5689707"/>
                  </a:moveTo>
                  <a:cubicBezTo>
                    <a:pt x="5759783" y="5687862"/>
                    <a:pt x="5761182" y="5687226"/>
                    <a:pt x="5762900" y="5688307"/>
                  </a:cubicBezTo>
                  <a:cubicBezTo>
                    <a:pt x="5764617" y="5689389"/>
                    <a:pt x="5765953" y="5690852"/>
                    <a:pt x="5765953" y="5691615"/>
                  </a:cubicBezTo>
                  <a:cubicBezTo>
                    <a:pt x="5765953" y="5692378"/>
                    <a:pt x="5764617" y="5693015"/>
                    <a:pt x="5762900" y="5693015"/>
                  </a:cubicBezTo>
                  <a:cubicBezTo>
                    <a:pt x="5761182" y="5692912"/>
                    <a:pt x="5759846" y="5691443"/>
                    <a:pt x="5759910" y="5689707"/>
                  </a:cubicBezTo>
                  <a:close/>
                  <a:moveTo>
                    <a:pt x="5775239" y="1926899"/>
                  </a:moveTo>
                  <a:cubicBezTo>
                    <a:pt x="5773522" y="1926796"/>
                    <a:pt x="5772123" y="1925335"/>
                    <a:pt x="5772186" y="1923591"/>
                  </a:cubicBezTo>
                  <a:cubicBezTo>
                    <a:pt x="5772186" y="1921747"/>
                    <a:pt x="5773585" y="1921111"/>
                    <a:pt x="5775239" y="1922192"/>
                  </a:cubicBezTo>
                  <a:cubicBezTo>
                    <a:pt x="5776893" y="1923273"/>
                    <a:pt x="5778356" y="1924736"/>
                    <a:pt x="5778356" y="1925499"/>
                  </a:cubicBezTo>
                  <a:cubicBezTo>
                    <a:pt x="5778356" y="1926263"/>
                    <a:pt x="5777084" y="1926899"/>
                    <a:pt x="5775367" y="1926899"/>
                  </a:cubicBezTo>
                  <a:close/>
                  <a:moveTo>
                    <a:pt x="5778674" y="3523438"/>
                  </a:moveTo>
                  <a:cubicBezTo>
                    <a:pt x="5773776" y="3529481"/>
                    <a:pt x="5767988" y="3530244"/>
                    <a:pt x="5769833" y="3524647"/>
                  </a:cubicBezTo>
                  <a:cubicBezTo>
                    <a:pt x="5771296" y="3521937"/>
                    <a:pt x="5773904" y="3520061"/>
                    <a:pt x="5776957" y="3519558"/>
                  </a:cubicBezTo>
                  <a:cubicBezTo>
                    <a:pt x="5782172" y="3518350"/>
                    <a:pt x="5782363" y="3518858"/>
                    <a:pt x="5778802" y="3523247"/>
                  </a:cubicBezTo>
                  <a:close/>
                  <a:moveTo>
                    <a:pt x="5770787" y="419982"/>
                  </a:moveTo>
                  <a:cubicBezTo>
                    <a:pt x="5770024" y="419982"/>
                    <a:pt x="5768560" y="418583"/>
                    <a:pt x="5767543" y="416865"/>
                  </a:cubicBezTo>
                  <a:cubicBezTo>
                    <a:pt x="5766525" y="415148"/>
                    <a:pt x="5767097" y="413685"/>
                    <a:pt x="5768879" y="413685"/>
                  </a:cubicBezTo>
                  <a:cubicBezTo>
                    <a:pt x="5770660" y="413647"/>
                    <a:pt x="5772123" y="415071"/>
                    <a:pt x="5772186" y="416865"/>
                  </a:cubicBezTo>
                  <a:cubicBezTo>
                    <a:pt x="5772186" y="416865"/>
                    <a:pt x="5772186" y="416865"/>
                    <a:pt x="5772186" y="416865"/>
                  </a:cubicBezTo>
                  <a:cubicBezTo>
                    <a:pt x="5772123" y="418201"/>
                    <a:pt x="5771678" y="419791"/>
                    <a:pt x="5770914" y="419791"/>
                  </a:cubicBezTo>
                  <a:close/>
                  <a:moveTo>
                    <a:pt x="5784844" y="2688086"/>
                  </a:moveTo>
                  <a:cubicBezTo>
                    <a:pt x="5788788" y="2680644"/>
                    <a:pt x="5798711" y="2679626"/>
                    <a:pt x="5795975" y="2687004"/>
                  </a:cubicBezTo>
                  <a:cubicBezTo>
                    <a:pt x="5794957" y="2689504"/>
                    <a:pt x="5794321" y="2692137"/>
                    <a:pt x="5794067" y="2694828"/>
                  </a:cubicBezTo>
                  <a:cubicBezTo>
                    <a:pt x="5794067" y="2696418"/>
                    <a:pt x="5791268" y="2697754"/>
                    <a:pt x="5787706" y="2697754"/>
                  </a:cubicBezTo>
                  <a:cubicBezTo>
                    <a:pt x="5780709" y="2697754"/>
                    <a:pt x="5780328" y="2696545"/>
                    <a:pt x="5784844" y="2688086"/>
                  </a:cubicBezTo>
                  <a:close/>
                  <a:moveTo>
                    <a:pt x="5787706" y="485879"/>
                  </a:moveTo>
                  <a:cubicBezTo>
                    <a:pt x="5792350" y="485879"/>
                    <a:pt x="5797884" y="495166"/>
                    <a:pt x="5796039" y="500000"/>
                  </a:cubicBezTo>
                  <a:cubicBezTo>
                    <a:pt x="5794449" y="503765"/>
                    <a:pt x="5790187" y="505546"/>
                    <a:pt x="5786371" y="503981"/>
                  </a:cubicBezTo>
                  <a:cubicBezTo>
                    <a:pt x="5785162" y="503473"/>
                    <a:pt x="5784081" y="502652"/>
                    <a:pt x="5783318" y="501590"/>
                  </a:cubicBezTo>
                  <a:cubicBezTo>
                    <a:pt x="5780773" y="497710"/>
                    <a:pt x="5784144" y="485879"/>
                    <a:pt x="5787642" y="485879"/>
                  </a:cubicBezTo>
                  <a:close/>
                  <a:moveTo>
                    <a:pt x="5787706" y="4000301"/>
                  </a:moveTo>
                  <a:cubicBezTo>
                    <a:pt x="5791205" y="4000301"/>
                    <a:pt x="5794067" y="4002400"/>
                    <a:pt x="5794067" y="4005071"/>
                  </a:cubicBezTo>
                  <a:cubicBezTo>
                    <a:pt x="5794067" y="4009906"/>
                    <a:pt x="5792286" y="4010414"/>
                    <a:pt x="5785544" y="4007679"/>
                  </a:cubicBezTo>
                  <a:cubicBezTo>
                    <a:pt x="5778802" y="4004944"/>
                    <a:pt x="5780964" y="4000301"/>
                    <a:pt x="5787770" y="4000301"/>
                  </a:cubicBezTo>
                  <a:close/>
                  <a:moveTo>
                    <a:pt x="5789742" y="4143544"/>
                  </a:moveTo>
                  <a:cubicBezTo>
                    <a:pt x="5787579" y="4137820"/>
                    <a:pt x="5798901" y="4129296"/>
                    <a:pt x="5808824" y="4129296"/>
                  </a:cubicBezTo>
                  <a:cubicBezTo>
                    <a:pt x="5818746" y="4129296"/>
                    <a:pt x="5816584" y="4140046"/>
                    <a:pt x="5805516" y="4141318"/>
                  </a:cubicBezTo>
                  <a:cubicBezTo>
                    <a:pt x="5800873" y="4141891"/>
                    <a:pt x="5796993" y="4143608"/>
                    <a:pt x="5796993" y="4145262"/>
                  </a:cubicBezTo>
                  <a:cubicBezTo>
                    <a:pt x="5797057" y="4149905"/>
                    <a:pt x="5791713" y="4148696"/>
                    <a:pt x="5789806" y="4143544"/>
                  </a:cubicBezTo>
                  <a:close/>
                  <a:moveTo>
                    <a:pt x="5801700" y="3412062"/>
                  </a:moveTo>
                  <a:cubicBezTo>
                    <a:pt x="5800618" y="3413780"/>
                    <a:pt x="5799156" y="3415242"/>
                    <a:pt x="5798392" y="3415242"/>
                  </a:cubicBezTo>
                  <a:cubicBezTo>
                    <a:pt x="5797629" y="3415242"/>
                    <a:pt x="5796993" y="3413780"/>
                    <a:pt x="5796993" y="3412062"/>
                  </a:cubicBezTo>
                  <a:cubicBezTo>
                    <a:pt x="5797057" y="3410294"/>
                    <a:pt x="5798520" y="3408907"/>
                    <a:pt x="5800301" y="3408945"/>
                  </a:cubicBezTo>
                  <a:cubicBezTo>
                    <a:pt x="5802209" y="3408818"/>
                    <a:pt x="5802781" y="3410218"/>
                    <a:pt x="5801764" y="3411935"/>
                  </a:cubicBezTo>
                  <a:close/>
                  <a:moveTo>
                    <a:pt x="5801700" y="2087443"/>
                  </a:moveTo>
                  <a:cubicBezTo>
                    <a:pt x="5802718" y="2085693"/>
                    <a:pt x="5804498" y="2084536"/>
                    <a:pt x="5806534" y="2084327"/>
                  </a:cubicBezTo>
                  <a:cubicBezTo>
                    <a:pt x="5808188" y="2084395"/>
                    <a:pt x="5809460" y="2085788"/>
                    <a:pt x="5809396" y="2087438"/>
                  </a:cubicBezTo>
                  <a:cubicBezTo>
                    <a:pt x="5809396" y="2087439"/>
                    <a:pt x="5809396" y="2087441"/>
                    <a:pt x="5809396" y="2087443"/>
                  </a:cubicBezTo>
                  <a:cubicBezTo>
                    <a:pt x="5809396" y="2089161"/>
                    <a:pt x="5807298" y="2090624"/>
                    <a:pt x="5804626" y="2090624"/>
                  </a:cubicBezTo>
                  <a:cubicBezTo>
                    <a:pt x="5801954" y="2090624"/>
                    <a:pt x="5800682" y="2089033"/>
                    <a:pt x="5801764" y="2087316"/>
                  </a:cubicBezTo>
                  <a:close/>
                  <a:moveTo>
                    <a:pt x="5913330" y="285898"/>
                  </a:moveTo>
                  <a:cubicBezTo>
                    <a:pt x="5921727" y="283799"/>
                    <a:pt x="5930314" y="288888"/>
                    <a:pt x="5930314" y="296012"/>
                  </a:cubicBezTo>
                  <a:cubicBezTo>
                    <a:pt x="5930314" y="300273"/>
                    <a:pt x="5917592" y="301673"/>
                    <a:pt x="5909387" y="298238"/>
                  </a:cubicBezTo>
                  <a:cubicBezTo>
                    <a:pt x="5902836" y="295439"/>
                    <a:pt x="5905189" y="287870"/>
                    <a:pt x="5913394" y="285771"/>
                  </a:cubicBezTo>
                  <a:close/>
                  <a:moveTo>
                    <a:pt x="5916193" y="215421"/>
                  </a:moveTo>
                  <a:cubicBezTo>
                    <a:pt x="5918864" y="215421"/>
                    <a:pt x="5921027" y="216821"/>
                    <a:pt x="5921027" y="218538"/>
                  </a:cubicBezTo>
                  <a:cubicBezTo>
                    <a:pt x="5921091" y="220224"/>
                    <a:pt x="5919818" y="221649"/>
                    <a:pt x="5918101" y="221718"/>
                  </a:cubicBezTo>
                  <a:cubicBezTo>
                    <a:pt x="5918101" y="221718"/>
                    <a:pt x="5918101" y="221718"/>
                    <a:pt x="5918101" y="221718"/>
                  </a:cubicBezTo>
                  <a:cubicBezTo>
                    <a:pt x="5916066" y="221496"/>
                    <a:pt x="5914284" y="220313"/>
                    <a:pt x="5913266" y="218538"/>
                  </a:cubicBezTo>
                  <a:cubicBezTo>
                    <a:pt x="5912058" y="216694"/>
                    <a:pt x="5913585" y="215294"/>
                    <a:pt x="5916257" y="215294"/>
                  </a:cubicBezTo>
                  <a:close/>
                  <a:moveTo>
                    <a:pt x="5975793" y="372213"/>
                  </a:moveTo>
                  <a:cubicBezTo>
                    <a:pt x="5971595" y="372976"/>
                    <a:pt x="5970386" y="371704"/>
                    <a:pt x="5971150" y="367506"/>
                  </a:cubicBezTo>
                  <a:cubicBezTo>
                    <a:pt x="5972485" y="360636"/>
                    <a:pt x="5981454" y="359682"/>
                    <a:pt x="5981454" y="366425"/>
                  </a:cubicBezTo>
                  <a:cubicBezTo>
                    <a:pt x="5981008" y="369389"/>
                    <a:pt x="5978655" y="371698"/>
                    <a:pt x="5975665" y="372086"/>
                  </a:cubicBezTo>
                  <a:close/>
                  <a:moveTo>
                    <a:pt x="5983298" y="551776"/>
                  </a:moveTo>
                  <a:cubicBezTo>
                    <a:pt x="5985079" y="551776"/>
                    <a:pt x="5985715" y="553175"/>
                    <a:pt x="5984634" y="554893"/>
                  </a:cubicBezTo>
                  <a:cubicBezTo>
                    <a:pt x="5983553" y="556610"/>
                    <a:pt x="5982090" y="558009"/>
                    <a:pt x="5981327" y="558009"/>
                  </a:cubicBezTo>
                  <a:cubicBezTo>
                    <a:pt x="5980563" y="558009"/>
                    <a:pt x="5979991" y="556610"/>
                    <a:pt x="5979991" y="554893"/>
                  </a:cubicBezTo>
                  <a:cubicBezTo>
                    <a:pt x="5980054" y="553137"/>
                    <a:pt x="5981454" y="551738"/>
                    <a:pt x="5983234" y="551776"/>
                  </a:cubicBezTo>
                  <a:cubicBezTo>
                    <a:pt x="5983234" y="551776"/>
                    <a:pt x="5983298" y="551776"/>
                    <a:pt x="5983298" y="551776"/>
                  </a:cubicBezTo>
                  <a:close/>
                  <a:moveTo>
                    <a:pt x="5973757" y="408596"/>
                  </a:moveTo>
                  <a:cubicBezTo>
                    <a:pt x="5975474" y="409678"/>
                    <a:pt x="5976874" y="411141"/>
                    <a:pt x="5976874" y="411904"/>
                  </a:cubicBezTo>
                  <a:cubicBezTo>
                    <a:pt x="5976874" y="412667"/>
                    <a:pt x="5975474" y="413303"/>
                    <a:pt x="5973757" y="413303"/>
                  </a:cubicBezTo>
                  <a:cubicBezTo>
                    <a:pt x="5971977" y="413201"/>
                    <a:pt x="5970640" y="411751"/>
                    <a:pt x="5970640" y="409996"/>
                  </a:cubicBezTo>
                  <a:cubicBezTo>
                    <a:pt x="5970640" y="408342"/>
                    <a:pt x="5972103" y="407706"/>
                    <a:pt x="5973757" y="408787"/>
                  </a:cubicBezTo>
                  <a:close/>
                  <a:moveTo>
                    <a:pt x="5982917" y="610931"/>
                  </a:moveTo>
                  <a:cubicBezTo>
                    <a:pt x="5990486" y="606096"/>
                    <a:pt x="5993857" y="609022"/>
                    <a:pt x="5989659" y="616719"/>
                  </a:cubicBezTo>
                  <a:cubicBezTo>
                    <a:pt x="5987433" y="621337"/>
                    <a:pt x="5985779" y="626209"/>
                    <a:pt x="5984762" y="631221"/>
                  </a:cubicBezTo>
                  <a:cubicBezTo>
                    <a:pt x="5982281" y="643052"/>
                    <a:pt x="5973757" y="642607"/>
                    <a:pt x="5973757" y="630585"/>
                  </a:cubicBezTo>
                  <a:cubicBezTo>
                    <a:pt x="5973884" y="624918"/>
                    <a:pt x="5971340" y="619524"/>
                    <a:pt x="5966824" y="616083"/>
                  </a:cubicBezTo>
                  <a:lnTo>
                    <a:pt x="5959827" y="610867"/>
                  </a:lnTo>
                  <a:lnTo>
                    <a:pt x="5968350" y="612775"/>
                  </a:lnTo>
                  <a:cubicBezTo>
                    <a:pt x="5973248" y="613952"/>
                    <a:pt x="5978401" y="613367"/>
                    <a:pt x="5982917" y="611121"/>
                  </a:cubicBezTo>
                  <a:close/>
                  <a:moveTo>
                    <a:pt x="5979991" y="270887"/>
                  </a:moveTo>
                  <a:cubicBezTo>
                    <a:pt x="5979991" y="273049"/>
                    <a:pt x="5977383" y="274894"/>
                    <a:pt x="5974139" y="274894"/>
                  </a:cubicBezTo>
                  <a:cubicBezTo>
                    <a:pt x="5970895" y="274894"/>
                    <a:pt x="5967778" y="272032"/>
                    <a:pt x="5966697" y="266243"/>
                  </a:cubicBezTo>
                  <a:cubicBezTo>
                    <a:pt x="5965806" y="263101"/>
                    <a:pt x="5965552" y="259813"/>
                    <a:pt x="5965997" y="256575"/>
                  </a:cubicBezTo>
                  <a:cubicBezTo>
                    <a:pt x="5967906" y="254731"/>
                    <a:pt x="5979991" y="267070"/>
                    <a:pt x="5979991" y="271078"/>
                  </a:cubicBezTo>
                  <a:close/>
                  <a:moveTo>
                    <a:pt x="5973630" y="155694"/>
                  </a:moveTo>
                  <a:cubicBezTo>
                    <a:pt x="5974330" y="153137"/>
                    <a:pt x="5975856" y="150898"/>
                    <a:pt x="5978019" y="149334"/>
                  </a:cubicBezTo>
                  <a:cubicBezTo>
                    <a:pt x="5982917" y="145199"/>
                    <a:pt x="5987878" y="149842"/>
                    <a:pt x="5984380" y="155376"/>
                  </a:cubicBezTo>
                  <a:cubicBezTo>
                    <a:pt x="5982026" y="159383"/>
                    <a:pt x="5973757" y="159702"/>
                    <a:pt x="5973757" y="155885"/>
                  </a:cubicBezTo>
                  <a:close/>
                  <a:moveTo>
                    <a:pt x="5974902" y="242073"/>
                  </a:moveTo>
                  <a:cubicBezTo>
                    <a:pt x="5972294" y="235330"/>
                    <a:pt x="5975856" y="226871"/>
                    <a:pt x="5980627" y="228461"/>
                  </a:cubicBezTo>
                  <a:cubicBezTo>
                    <a:pt x="5982726" y="229161"/>
                    <a:pt x="5984507" y="233104"/>
                    <a:pt x="5984507" y="237111"/>
                  </a:cubicBezTo>
                  <a:cubicBezTo>
                    <a:pt x="5984634" y="245953"/>
                    <a:pt x="5977764" y="249515"/>
                    <a:pt x="5975030" y="242264"/>
                  </a:cubicBezTo>
                  <a:close/>
                  <a:moveTo>
                    <a:pt x="5981772" y="203400"/>
                  </a:moveTo>
                  <a:cubicBezTo>
                    <a:pt x="5979545" y="201173"/>
                    <a:pt x="5985651" y="193095"/>
                    <a:pt x="5989532" y="193095"/>
                  </a:cubicBezTo>
                  <a:cubicBezTo>
                    <a:pt x="5990995" y="193095"/>
                    <a:pt x="5992267" y="195067"/>
                    <a:pt x="5992267" y="197484"/>
                  </a:cubicBezTo>
                  <a:cubicBezTo>
                    <a:pt x="5992394" y="202382"/>
                    <a:pt x="5984825" y="206580"/>
                    <a:pt x="5982026" y="203590"/>
                  </a:cubicBezTo>
                  <a:close/>
                  <a:moveTo>
                    <a:pt x="5989150" y="307906"/>
                  </a:moveTo>
                  <a:cubicBezTo>
                    <a:pt x="5993094" y="303072"/>
                    <a:pt x="5999900" y="304599"/>
                    <a:pt x="5996783" y="309687"/>
                  </a:cubicBezTo>
                  <a:cubicBezTo>
                    <a:pt x="5995193" y="311544"/>
                    <a:pt x="5992839" y="312613"/>
                    <a:pt x="5990422" y="312613"/>
                  </a:cubicBezTo>
                  <a:cubicBezTo>
                    <a:pt x="5986352" y="312804"/>
                    <a:pt x="5986161" y="311977"/>
                    <a:pt x="5989277" y="308097"/>
                  </a:cubicBezTo>
                  <a:close/>
                  <a:moveTo>
                    <a:pt x="6167250" y="164726"/>
                  </a:moveTo>
                  <a:cubicBezTo>
                    <a:pt x="6166232" y="163009"/>
                    <a:pt x="6166742" y="161610"/>
                    <a:pt x="6168522" y="161610"/>
                  </a:cubicBezTo>
                  <a:cubicBezTo>
                    <a:pt x="6173929" y="158881"/>
                    <a:pt x="6178700" y="155096"/>
                    <a:pt x="6182643" y="150479"/>
                  </a:cubicBezTo>
                  <a:cubicBezTo>
                    <a:pt x="6191802" y="141192"/>
                    <a:pt x="6193584" y="140365"/>
                    <a:pt x="6193584" y="145517"/>
                  </a:cubicBezTo>
                  <a:cubicBezTo>
                    <a:pt x="6192057" y="151197"/>
                    <a:pt x="6188749" y="156216"/>
                    <a:pt x="6184043" y="159765"/>
                  </a:cubicBezTo>
                  <a:cubicBezTo>
                    <a:pt x="6173993" y="168797"/>
                    <a:pt x="6170494" y="170133"/>
                    <a:pt x="6167505" y="164917"/>
                  </a:cubicBezTo>
                  <a:close/>
                  <a:moveTo>
                    <a:pt x="6174310" y="184254"/>
                  </a:moveTo>
                  <a:cubicBezTo>
                    <a:pt x="6173420" y="186506"/>
                    <a:pt x="6171639" y="188293"/>
                    <a:pt x="6169413" y="189215"/>
                  </a:cubicBezTo>
                  <a:cubicBezTo>
                    <a:pt x="6167123" y="189978"/>
                    <a:pt x="6166423" y="188516"/>
                    <a:pt x="6167632" y="185462"/>
                  </a:cubicBezTo>
                  <a:cubicBezTo>
                    <a:pt x="6170049" y="179929"/>
                    <a:pt x="6176410" y="178784"/>
                    <a:pt x="6174565" y="184445"/>
                  </a:cubicBezTo>
                  <a:close/>
                  <a:moveTo>
                    <a:pt x="6174692" y="208806"/>
                  </a:moveTo>
                  <a:cubicBezTo>
                    <a:pt x="6179781" y="208806"/>
                    <a:pt x="6184424" y="210842"/>
                    <a:pt x="6185442" y="213513"/>
                  </a:cubicBezTo>
                  <a:cubicBezTo>
                    <a:pt x="6186460" y="216185"/>
                    <a:pt x="6188622" y="218220"/>
                    <a:pt x="6190403" y="218220"/>
                  </a:cubicBezTo>
                  <a:cubicBezTo>
                    <a:pt x="6192184" y="218220"/>
                    <a:pt x="6193584" y="216121"/>
                    <a:pt x="6193584" y="213513"/>
                  </a:cubicBezTo>
                  <a:cubicBezTo>
                    <a:pt x="6193584" y="210937"/>
                    <a:pt x="6195682" y="208838"/>
                    <a:pt x="6198227" y="208806"/>
                  </a:cubicBezTo>
                  <a:cubicBezTo>
                    <a:pt x="6200835" y="208806"/>
                    <a:pt x="6202934" y="210269"/>
                    <a:pt x="6202934" y="212050"/>
                  </a:cubicBezTo>
                  <a:cubicBezTo>
                    <a:pt x="6202934" y="213831"/>
                    <a:pt x="6200835" y="216121"/>
                    <a:pt x="6198227" y="217139"/>
                  </a:cubicBezTo>
                  <a:cubicBezTo>
                    <a:pt x="6195746" y="218048"/>
                    <a:pt x="6193902" y="220281"/>
                    <a:pt x="6193584" y="222927"/>
                  </a:cubicBezTo>
                  <a:cubicBezTo>
                    <a:pt x="6193202" y="225662"/>
                    <a:pt x="6191358" y="227965"/>
                    <a:pt x="6188749" y="228906"/>
                  </a:cubicBezTo>
                  <a:cubicBezTo>
                    <a:pt x="6180544" y="232086"/>
                    <a:pt x="6178127" y="231132"/>
                    <a:pt x="6178127" y="224517"/>
                  </a:cubicBezTo>
                  <a:cubicBezTo>
                    <a:pt x="6178127" y="221019"/>
                    <a:pt x="6176028" y="218157"/>
                    <a:pt x="6173484" y="218157"/>
                  </a:cubicBezTo>
                  <a:cubicBezTo>
                    <a:pt x="6170939" y="218157"/>
                    <a:pt x="6168840" y="219619"/>
                    <a:pt x="6168840" y="221337"/>
                  </a:cubicBezTo>
                  <a:cubicBezTo>
                    <a:pt x="6168840" y="223054"/>
                    <a:pt x="6165915" y="224454"/>
                    <a:pt x="6162480" y="224454"/>
                  </a:cubicBezTo>
                  <a:cubicBezTo>
                    <a:pt x="6157582" y="224454"/>
                    <a:pt x="6156501" y="223054"/>
                    <a:pt x="6157900" y="218538"/>
                  </a:cubicBezTo>
                  <a:cubicBezTo>
                    <a:pt x="6159299" y="215657"/>
                    <a:pt x="6158027" y="212197"/>
                    <a:pt x="6155165" y="210816"/>
                  </a:cubicBezTo>
                  <a:cubicBezTo>
                    <a:pt x="6154847" y="210670"/>
                    <a:pt x="6154529" y="210549"/>
                    <a:pt x="6154210" y="210460"/>
                  </a:cubicBezTo>
                  <a:cubicBezTo>
                    <a:pt x="6149059" y="208425"/>
                    <a:pt x="6149059" y="208043"/>
                    <a:pt x="6154720" y="204099"/>
                  </a:cubicBezTo>
                  <a:cubicBezTo>
                    <a:pt x="6162480" y="198375"/>
                    <a:pt x="6165787" y="198438"/>
                    <a:pt x="6165787" y="204099"/>
                  </a:cubicBezTo>
                  <a:cubicBezTo>
                    <a:pt x="6165978" y="207407"/>
                    <a:pt x="6169031" y="208997"/>
                    <a:pt x="6174946" y="208997"/>
                  </a:cubicBezTo>
                  <a:close/>
                  <a:moveTo>
                    <a:pt x="6279326" y="178720"/>
                  </a:moveTo>
                  <a:cubicBezTo>
                    <a:pt x="6288040" y="169179"/>
                    <a:pt x="6293638" y="171278"/>
                    <a:pt x="6290839" y="183045"/>
                  </a:cubicBezTo>
                  <a:cubicBezTo>
                    <a:pt x="6287659" y="196657"/>
                    <a:pt x="6280852" y="202891"/>
                    <a:pt x="6273983" y="198438"/>
                  </a:cubicBezTo>
                  <a:cubicBezTo>
                    <a:pt x="6269530" y="195640"/>
                    <a:pt x="6267622" y="195703"/>
                    <a:pt x="6264378" y="198438"/>
                  </a:cubicBezTo>
                  <a:cubicBezTo>
                    <a:pt x="6259672" y="203209"/>
                    <a:pt x="6256619" y="203336"/>
                    <a:pt x="6253947" y="198947"/>
                  </a:cubicBezTo>
                  <a:cubicBezTo>
                    <a:pt x="6251275" y="194558"/>
                    <a:pt x="6261007" y="186862"/>
                    <a:pt x="6267622" y="186735"/>
                  </a:cubicBezTo>
                  <a:cubicBezTo>
                    <a:pt x="6272266" y="185322"/>
                    <a:pt x="6276400" y="182606"/>
                    <a:pt x="6279581" y="178911"/>
                  </a:cubicBezTo>
                  <a:close/>
                  <a:moveTo>
                    <a:pt x="6281743" y="128788"/>
                  </a:moveTo>
                  <a:cubicBezTo>
                    <a:pt x="6289439" y="126944"/>
                    <a:pt x="6290266" y="127262"/>
                    <a:pt x="6287086" y="131142"/>
                  </a:cubicBezTo>
                  <a:cubicBezTo>
                    <a:pt x="6282443" y="136803"/>
                    <a:pt x="6271693" y="139983"/>
                    <a:pt x="6269530" y="136358"/>
                  </a:cubicBezTo>
                  <a:cubicBezTo>
                    <a:pt x="6267368" y="132732"/>
                    <a:pt x="6270167" y="131969"/>
                    <a:pt x="6281998" y="128979"/>
                  </a:cubicBezTo>
                  <a:close/>
                  <a:moveTo>
                    <a:pt x="6310875" y="108180"/>
                  </a:moveTo>
                  <a:cubicBezTo>
                    <a:pt x="6315328" y="107906"/>
                    <a:pt x="6319526" y="106163"/>
                    <a:pt x="6322897" y="103218"/>
                  </a:cubicBezTo>
                  <a:cubicBezTo>
                    <a:pt x="6326141" y="99911"/>
                    <a:pt x="6328812" y="99338"/>
                    <a:pt x="6330848" y="101437"/>
                  </a:cubicBezTo>
                  <a:cubicBezTo>
                    <a:pt x="6336381" y="107035"/>
                    <a:pt x="6330848" y="113141"/>
                    <a:pt x="6317172" y="116512"/>
                  </a:cubicBezTo>
                  <a:cubicBezTo>
                    <a:pt x="6310811" y="118001"/>
                    <a:pt x="6304578" y="119871"/>
                    <a:pt x="6298472" y="122110"/>
                  </a:cubicBezTo>
                  <a:cubicBezTo>
                    <a:pt x="6294719" y="123700"/>
                    <a:pt x="6293510" y="122873"/>
                    <a:pt x="6294020" y="119120"/>
                  </a:cubicBezTo>
                  <a:cubicBezTo>
                    <a:pt x="6295228" y="112887"/>
                    <a:pt x="6301843" y="108434"/>
                    <a:pt x="6311129" y="108371"/>
                  </a:cubicBezTo>
                  <a:close/>
                  <a:moveTo>
                    <a:pt x="6312592" y="87953"/>
                  </a:moveTo>
                  <a:cubicBezTo>
                    <a:pt x="6313483" y="89994"/>
                    <a:pt x="6314119" y="92125"/>
                    <a:pt x="6314501" y="94313"/>
                  </a:cubicBezTo>
                  <a:cubicBezTo>
                    <a:pt x="6314501" y="98766"/>
                    <a:pt x="6305659" y="94313"/>
                    <a:pt x="6304324" y="89288"/>
                  </a:cubicBezTo>
                  <a:cubicBezTo>
                    <a:pt x="6302606" y="81846"/>
                    <a:pt x="6310048" y="80701"/>
                    <a:pt x="6312783" y="88143"/>
                  </a:cubicBezTo>
                  <a:close/>
                  <a:moveTo>
                    <a:pt x="6348722" y="126880"/>
                  </a:moveTo>
                  <a:cubicBezTo>
                    <a:pt x="6344842" y="129863"/>
                    <a:pt x="6342997" y="134806"/>
                    <a:pt x="6344015" y="139602"/>
                  </a:cubicBezTo>
                  <a:cubicBezTo>
                    <a:pt x="6346177" y="146598"/>
                    <a:pt x="6345286" y="147171"/>
                    <a:pt x="6340834" y="141701"/>
                  </a:cubicBezTo>
                  <a:cubicBezTo>
                    <a:pt x="6336318" y="136014"/>
                    <a:pt x="6337208" y="127733"/>
                    <a:pt x="6342933" y="123197"/>
                  </a:cubicBezTo>
                  <a:cubicBezTo>
                    <a:pt x="6343569" y="122689"/>
                    <a:pt x="6344269" y="122237"/>
                    <a:pt x="6344969" y="121855"/>
                  </a:cubicBezTo>
                  <a:cubicBezTo>
                    <a:pt x="6354764" y="115431"/>
                    <a:pt x="6357308" y="118675"/>
                    <a:pt x="6348975" y="127071"/>
                  </a:cubicBezTo>
                  <a:close/>
                  <a:moveTo>
                    <a:pt x="6351711" y="171405"/>
                  </a:moveTo>
                  <a:cubicBezTo>
                    <a:pt x="6351711" y="172614"/>
                    <a:pt x="6348913" y="174395"/>
                    <a:pt x="6345350" y="175285"/>
                  </a:cubicBezTo>
                  <a:cubicBezTo>
                    <a:pt x="6338290" y="177193"/>
                    <a:pt x="6336572" y="169751"/>
                    <a:pt x="6343505" y="167080"/>
                  </a:cubicBezTo>
                  <a:cubicBezTo>
                    <a:pt x="6348340" y="165363"/>
                    <a:pt x="6351966" y="167271"/>
                    <a:pt x="6351966" y="171405"/>
                  </a:cubicBezTo>
                  <a:close/>
                  <a:moveTo>
                    <a:pt x="6355210" y="297665"/>
                  </a:moveTo>
                  <a:cubicBezTo>
                    <a:pt x="6356736" y="300299"/>
                    <a:pt x="6355909" y="303689"/>
                    <a:pt x="6353237" y="305247"/>
                  </a:cubicBezTo>
                  <a:cubicBezTo>
                    <a:pt x="6353237" y="305266"/>
                    <a:pt x="6353174" y="305279"/>
                    <a:pt x="6353174" y="305298"/>
                  </a:cubicBezTo>
                  <a:cubicBezTo>
                    <a:pt x="6350312" y="307963"/>
                    <a:pt x="6348722" y="311653"/>
                    <a:pt x="6348594" y="315539"/>
                  </a:cubicBezTo>
                  <a:cubicBezTo>
                    <a:pt x="6348594" y="320500"/>
                    <a:pt x="6346749" y="321900"/>
                    <a:pt x="6341598" y="321900"/>
                  </a:cubicBezTo>
                  <a:cubicBezTo>
                    <a:pt x="6337781" y="321900"/>
                    <a:pt x="6336381" y="320946"/>
                    <a:pt x="6338545" y="320055"/>
                  </a:cubicBezTo>
                  <a:cubicBezTo>
                    <a:pt x="6340707" y="319165"/>
                    <a:pt x="6342424" y="314330"/>
                    <a:pt x="6342424" y="309306"/>
                  </a:cubicBezTo>
                  <a:cubicBezTo>
                    <a:pt x="6342424" y="300400"/>
                    <a:pt x="6341915" y="300082"/>
                    <a:pt x="6327286" y="300082"/>
                  </a:cubicBezTo>
                  <a:cubicBezTo>
                    <a:pt x="6314183" y="300082"/>
                    <a:pt x="6311893" y="299128"/>
                    <a:pt x="6310239" y="293022"/>
                  </a:cubicBezTo>
                  <a:cubicBezTo>
                    <a:pt x="6307568" y="282718"/>
                    <a:pt x="6307885" y="278074"/>
                    <a:pt x="6311384" y="278074"/>
                  </a:cubicBezTo>
                  <a:cubicBezTo>
                    <a:pt x="6313102" y="278074"/>
                    <a:pt x="6314501" y="280046"/>
                    <a:pt x="6314501" y="282463"/>
                  </a:cubicBezTo>
                  <a:cubicBezTo>
                    <a:pt x="6314501" y="284880"/>
                    <a:pt x="6319907" y="287679"/>
                    <a:pt x="6329194" y="289269"/>
                  </a:cubicBezTo>
                  <a:cubicBezTo>
                    <a:pt x="6352474" y="293213"/>
                    <a:pt x="6352729" y="293277"/>
                    <a:pt x="6355463" y="297665"/>
                  </a:cubicBezTo>
                  <a:close/>
                  <a:moveTo>
                    <a:pt x="6402342" y="131842"/>
                  </a:moveTo>
                  <a:cubicBezTo>
                    <a:pt x="6398017" y="127453"/>
                    <a:pt x="6397890" y="126181"/>
                    <a:pt x="6401579" y="123827"/>
                  </a:cubicBezTo>
                  <a:cubicBezTo>
                    <a:pt x="6407939" y="119502"/>
                    <a:pt x="6410103" y="120265"/>
                    <a:pt x="6411183" y="127962"/>
                  </a:cubicBezTo>
                  <a:cubicBezTo>
                    <a:pt x="6411883" y="133305"/>
                    <a:pt x="6413855" y="134831"/>
                    <a:pt x="6419134" y="134322"/>
                  </a:cubicBezTo>
                  <a:cubicBezTo>
                    <a:pt x="6428548" y="132987"/>
                    <a:pt x="6427976" y="139474"/>
                    <a:pt x="6418371" y="143164"/>
                  </a:cubicBezTo>
                  <a:cubicBezTo>
                    <a:pt x="6414046" y="144817"/>
                    <a:pt x="6410611" y="147743"/>
                    <a:pt x="6410611" y="149524"/>
                  </a:cubicBezTo>
                  <a:cubicBezTo>
                    <a:pt x="6410611" y="151305"/>
                    <a:pt x="6413473" y="152387"/>
                    <a:pt x="6418371" y="151115"/>
                  </a:cubicBezTo>
                  <a:cubicBezTo>
                    <a:pt x="6423269" y="149842"/>
                    <a:pt x="6426068" y="150415"/>
                    <a:pt x="6426068" y="153659"/>
                  </a:cubicBezTo>
                  <a:cubicBezTo>
                    <a:pt x="6426068" y="156089"/>
                    <a:pt x="6427467" y="158315"/>
                    <a:pt x="6429630" y="159383"/>
                  </a:cubicBezTo>
                  <a:cubicBezTo>
                    <a:pt x="6432174" y="160210"/>
                    <a:pt x="6431983" y="162500"/>
                    <a:pt x="6428994" y="167334"/>
                  </a:cubicBezTo>
                  <a:cubicBezTo>
                    <a:pt x="6426704" y="171049"/>
                    <a:pt x="6423269" y="173924"/>
                    <a:pt x="6419198" y="175540"/>
                  </a:cubicBezTo>
                  <a:cubicBezTo>
                    <a:pt x="6414618" y="176748"/>
                    <a:pt x="6413728" y="175540"/>
                    <a:pt x="6414427" y="168670"/>
                  </a:cubicBezTo>
                  <a:cubicBezTo>
                    <a:pt x="6415127" y="161801"/>
                    <a:pt x="6413919" y="160147"/>
                    <a:pt x="6406731" y="159320"/>
                  </a:cubicBezTo>
                  <a:cubicBezTo>
                    <a:pt x="6397190" y="158175"/>
                    <a:pt x="6395981" y="155058"/>
                    <a:pt x="6402851" y="149270"/>
                  </a:cubicBezTo>
                  <a:cubicBezTo>
                    <a:pt x="6409721" y="143482"/>
                    <a:pt x="6409021" y="138330"/>
                    <a:pt x="6402597" y="131969"/>
                  </a:cubicBezTo>
                  <a:close/>
                  <a:moveTo>
                    <a:pt x="6500361" y="254858"/>
                  </a:moveTo>
                  <a:cubicBezTo>
                    <a:pt x="6503668" y="252676"/>
                    <a:pt x="6507676" y="251671"/>
                    <a:pt x="6511619" y="251995"/>
                  </a:cubicBezTo>
                  <a:cubicBezTo>
                    <a:pt x="6517026" y="254094"/>
                    <a:pt x="6524913" y="241182"/>
                    <a:pt x="6522942" y="233549"/>
                  </a:cubicBezTo>
                  <a:cubicBezTo>
                    <a:pt x="6521733" y="228906"/>
                    <a:pt x="6522496" y="227189"/>
                    <a:pt x="6525613" y="228461"/>
                  </a:cubicBezTo>
                  <a:cubicBezTo>
                    <a:pt x="6528475" y="229981"/>
                    <a:pt x="6530510" y="232754"/>
                    <a:pt x="6531083" y="235967"/>
                  </a:cubicBezTo>
                  <a:cubicBezTo>
                    <a:pt x="6531783" y="239401"/>
                    <a:pt x="6533691" y="242467"/>
                    <a:pt x="6536490" y="244553"/>
                  </a:cubicBezTo>
                  <a:cubicBezTo>
                    <a:pt x="6541642" y="247543"/>
                    <a:pt x="6542214" y="264335"/>
                    <a:pt x="6537253" y="267452"/>
                  </a:cubicBezTo>
                  <a:cubicBezTo>
                    <a:pt x="6534963" y="268584"/>
                    <a:pt x="6532228" y="267668"/>
                    <a:pt x="6531083" y="265410"/>
                  </a:cubicBezTo>
                  <a:cubicBezTo>
                    <a:pt x="6531020" y="265245"/>
                    <a:pt x="6530956" y="265079"/>
                    <a:pt x="6530892" y="264908"/>
                  </a:cubicBezTo>
                  <a:cubicBezTo>
                    <a:pt x="6528666" y="260837"/>
                    <a:pt x="6510601" y="259374"/>
                    <a:pt x="6496735" y="262109"/>
                  </a:cubicBezTo>
                  <a:cubicBezTo>
                    <a:pt x="6494064" y="264844"/>
                    <a:pt x="6492092" y="268183"/>
                    <a:pt x="6491011" y="271841"/>
                  </a:cubicBezTo>
                  <a:cubicBezTo>
                    <a:pt x="6485731" y="284562"/>
                    <a:pt x="6481024" y="288061"/>
                    <a:pt x="6475936" y="282463"/>
                  </a:cubicBezTo>
                  <a:cubicBezTo>
                    <a:pt x="6472437" y="278583"/>
                    <a:pt x="6472437" y="274958"/>
                    <a:pt x="6475936" y="260201"/>
                  </a:cubicBezTo>
                  <a:cubicBezTo>
                    <a:pt x="6478289" y="250469"/>
                    <a:pt x="6482297" y="241882"/>
                    <a:pt x="6484332" y="241119"/>
                  </a:cubicBezTo>
                  <a:cubicBezTo>
                    <a:pt x="6486367" y="240355"/>
                    <a:pt x="6487894" y="242136"/>
                    <a:pt x="6486304" y="249578"/>
                  </a:cubicBezTo>
                  <a:cubicBezTo>
                    <a:pt x="6484523" y="260582"/>
                    <a:pt x="6487958" y="261918"/>
                    <a:pt x="6500615" y="254858"/>
                  </a:cubicBezTo>
                  <a:close/>
                  <a:moveTo>
                    <a:pt x="6536172" y="721798"/>
                  </a:moveTo>
                  <a:cubicBezTo>
                    <a:pt x="6538716" y="721798"/>
                    <a:pt x="6540751" y="723261"/>
                    <a:pt x="6540751" y="724978"/>
                  </a:cubicBezTo>
                  <a:cubicBezTo>
                    <a:pt x="6540751" y="726696"/>
                    <a:pt x="6539734" y="727968"/>
                    <a:pt x="6538461" y="727777"/>
                  </a:cubicBezTo>
                  <a:cubicBezTo>
                    <a:pt x="6525740" y="725741"/>
                    <a:pt x="6516008" y="720399"/>
                    <a:pt x="6516008" y="715055"/>
                  </a:cubicBezTo>
                  <a:cubicBezTo>
                    <a:pt x="6516008" y="711939"/>
                    <a:pt x="6532483" y="702779"/>
                    <a:pt x="6538016" y="702779"/>
                  </a:cubicBezTo>
                  <a:cubicBezTo>
                    <a:pt x="6540434" y="702779"/>
                    <a:pt x="6539924" y="704815"/>
                    <a:pt x="6536617" y="708504"/>
                  </a:cubicBezTo>
                  <a:cubicBezTo>
                    <a:pt x="6530510" y="715882"/>
                    <a:pt x="6530256" y="721798"/>
                    <a:pt x="6536426" y="721798"/>
                  </a:cubicBezTo>
                  <a:close/>
                  <a:moveTo>
                    <a:pt x="6526312" y="1722147"/>
                  </a:moveTo>
                  <a:cubicBezTo>
                    <a:pt x="6513591" y="1714515"/>
                    <a:pt x="6513591" y="1709426"/>
                    <a:pt x="6524977" y="1709426"/>
                  </a:cubicBezTo>
                  <a:cubicBezTo>
                    <a:pt x="6536363" y="1709426"/>
                    <a:pt x="6545713" y="1716423"/>
                    <a:pt x="6543232" y="1723102"/>
                  </a:cubicBezTo>
                  <a:cubicBezTo>
                    <a:pt x="6540751" y="1729780"/>
                    <a:pt x="6538589" y="1729971"/>
                    <a:pt x="6526312" y="1722147"/>
                  </a:cubicBezTo>
                  <a:close/>
                  <a:moveTo>
                    <a:pt x="6541006" y="1740848"/>
                  </a:moveTo>
                  <a:cubicBezTo>
                    <a:pt x="6541006" y="1744792"/>
                    <a:pt x="6536172" y="1747590"/>
                    <a:pt x="6533691" y="1745110"/>
                  </a:cubicBezTo>
                  <a:cubicBezTo>
                    <a:pt x="6530256" y="1741548"/>
                    <a:pt x="6531592" y="1737858"/>
                    <a:pt x="6536426" y="1737858"/>
                  </a:cubicBezTo>
                  <a:cubicBezTo>
                    <a:pt x="6538971" y="1738113"/>
                    <a:pt x="6541006" y="1739449"/>
                    <a:pt x="6541006" y="1741230"/>
                  </a:cubicBezTo>
                  <a:close/>
                  <a:moveTo>
                    <a:pt x="6538016" y="2975971"/>
                  </a:moveTo>
                  <a:cubicBezTo>
                    <a:pt x="6539352" y="2976798"/>
                    <a:pt x="6539734" y="2980360"/>
                    <a:pt x="6538843" y="2983795"/>
                  </a:cubicBezTo>
                  <a:cubicBezTo>
                    <a:pt x="6537062" y="2990665"/>
                    <a:pt x="6533246" y="2992000"/>
                    <a:pt x="6530129" y="2986785"/>
                  </a:cubicBezTo>
                  <a:cubicBezTo>
                    <a:pt x="6527776" y="2983159"/>
                    <a:pt x="6534390" y="2974000"/>
                    <a:pt x="6538016" y="2976226"/>
                  </a:cubicBezTo>
                  <a:close/>
                  <a:moveTo>
                    <a:pt x="6534836" y="1840075"/>
                  </a:moveTo>
                  <a:cubicBezTo>
                    <a:pt x="6534900" y="1837512"/>
                    <a:pt x="6537062" y="1835490"/>
                    <a:pt x="6539607" y="1835561"/>
                  </a:cubicBezTo>
                  <a:cubicBezTo>
                    <a:pt x="6542151" y="1835631"/>
                    <a:pt x="6544186" y="1837766"/>
                    <a:pt x="6544122" y="1840330"/>
                  </a:cubicBezTo>
                  <a:cubicBezTo>
                    <a:pt x="6544059" y="1842843"/>
                    <a:pt x="6542024" y="1844845"/>
                    <a:pt x="6539479" y="1844846"/>
                  </a:cubicBezTo>
                  <a:cubicBezTo>
                    <a:pt x="6536999" y="1844814"/>
                    <a:pt x="6534963" y="1842830"/>
                    <a:pt x="6534836" y="1840330"/>
                  </a:cubicBezTo>
                  <a:close/>
                  <a:moveTo>
                    <a:pt x="6530256" y="5994894"/>
                  </a:moveTo>
                  <a:cubicBezTo>
                    <a:pt x="6535345" y="5999155"/>
                    <a:pt x="6536617" y="6005771"/>
                    <a:pt x="6531783" y="6002717"/>
                  </a:cubicBezTo>
                  <a:cubicBezTo>
                    <a:pt x="6530002" y="6001572"/>
                    <a:pt x="6529493" y="6002717"/>
                    <a:pt x="6530574" y="6005707"/>
                  </a:cubicBezTo>
                  <a:cubicBezTo>
                    <a:pt x="6533755" y="6014040"/>
                    <a:pt x="6523705" y="6011177"/>
                    <a:pt x="6519825" y="6002590"/>
                  </a:cubicBezTo>
                  <a:cubicBezTo>
                    <a:pt x="6516898" y="5996230"/>
                    <a:pt x="6517089" y="5994258"/>
                    <a:pt x="6520969" y="5992795"/>
                  </a:cubicBezTo>
                  <a:cubicBezTo>
                    <a:pt x="6524277" y="5992006"/>
                    <a:pt x="6527712" y="5992884"/>
                    <a:pt x="6530256" y="5995148"/>
                  </a:cubicBezTo>
                  <a:close/>
                  <a:moveTo>
                    <a:pt x="6533627" y="5979946"/>
                  </a:moveTo>
                  <a:lnTo>
                    <a:pt x="6533627" y="5979946"/>
                  </a:lnTo>
                  <a:cubicBezTo>
                    <a:pt x="6534772" y="5981695"/>
                    <a:pt x="6534900" y="5983883"/>
                    <a:pt x="6534137" y="5985798"/>
                  </a:cubicBezTo>
                  <a:cubicBezTo>
                    <a:pt x="6533119" y="5989042"/>
                    <a:pt x="6532419" y="5989042"/>
                    <a:pt x="6530447" y="5985798"/>
                  </a:cubicBezTo>
                  <a:cubicBezTo>
                    <a:pt x="6527839" y="5981791"/>
                    <a:pt x="6530447" y="5977020"/>
                    <a:pt x="6533627" y="5980201"/>
                  </a:cubicBezTo>
                  <a:close/>
                  <a:moveTo>
                    <a:pt x="6527266" y="6104934"/>
                  </a:moveTo>
                  <a:cubicBezTo>
                    <a:pt x="6524595" y="6104934"/>
                    <a:pt x="6522432" y="6103535"/>
                    <a:pt x="6522432" y="6101817"/>
                  </a:cubicBezTo>
                  <a:cubicBezTo>
                    <a:pt x="6522369" y="6100132"/>
                    <a:pt x="6523641" y="6098707"/>
                    <a:pt x="6525359" y="6098637"/>
                  </a:cubicBezTo>
                  <a:cubicBezTo>
                    <a:pt x="6525359" y="6098637"/>
                    <a:pt x="6525359" y="6098637"/>
                    <a:pt x="6525359" y="6098637"/>
                  </a:cubicBezTo>
                  <a:cubicBezTo>
                    <a:pt x="6527394" y="6098860"/>
                    <a:pt x="6529175" y="6100043"/>
                    <a:pt x="6530193" y="6101817"/>
                  </a:cubicBezTo>
                  <a:cubicBezTo>
                    <a:pt x="6531274" y="6103789"/>
                    <a:pt x="6529938" y="6105189"/>
                    <a:pt x="6527266" y="6105189"/>
                  </a:cubicBezTo>
                  <a:close/>
                  <a:moveTo>
                    <a:pt x="6491456" y="6019828"/>
                  </a:moveTo>
                  <a:cubicBezTo>
                    <a:pt x="6491456" y="6018746"/>
                    <a:pt x="6494891" y="6016202"/>
                    <a:pt x="6499216" y="6014294"/>
                  </a:cubicBezTo>
                  <a:cubicBezTo>
                    <a:pt x="6503541" y="6012386"/>
                    <a:pt x="6507040" y="6008887"/>
                    <a:pt x="6507167" y="6006661"/>
                  </a:cubicBezTo>
                  <a:cubicBezTo>
                    <a:pt x="6507294" y="6004435"/>
                    <a:pt x="6508439" y="6005453"/>
                    <a:pt x="6509774" y="6008887"/>
                  </a:cubicBezTo>
                  <a:cubicBezTo>
                    <a:pt x="6511237" y="6012030"/>
                    <a:pt x="6510856" y="6015719"/>
                    <a:pt x="6508757" y="6018492"/>
                  </a:cubicBezTo>
                  <a:cubicBezTo>
                    <a:pt x="6505195" y="6022308"/>
                    <a:pt x="6491456" y="6023390"/>
                    <a:pt x="6491456" y="6020082"/>
                  </a:cubicBezTo>
                  <a:close/>
                  <a:moveTo>
                    <a:pt x="6505386" y="6035729"/>
                  </a:moveTo>
                  <a:cubicBezTo>
                    <a:pt x="6504368" y="6037447"/>
                    <a:pt x="6502842" y="6038847"/>
                    <a:pt x="6502142" y="6038847"/>
                  </a:cubicBezTo>
                  <a:cubicBezTo>
                    <a:pt x="6501442" y="6038847"/>
                    <a:pt x="6500743" y="6037447"/>
                    <a:pt x="6500743" y="6035729"/>
                  </a:cubicBezTo>
                  <a:cubicBezTo>
                    <a:pt x="6500806" y="6033974"/>
                    <a:pt x="6502206" y="6032575"/>
                    <a:pt x="6503987" y="6032613"/>
                  </a:cubicBezTo>
                  <a:cubicBezTo>
                    <a:pt x="6503987" y="6032613"/>
                    <a:pt x="6504050" y="6032613"/>
                    <a:pt x="6504050" y="6032613"/>
                  </a:cubicBezTo>
                  <a:cubicBezTo>
                    <a:pt x="6505831" y="6032867"/>
                    <a:pt x="6506467" y="6034267"/>
                    <a:pt x="6505386" y="6035984"/>
                  </a:cubicBezTo>
                  <a:close/>
                  <a:moveTo>
                    <a:pt x="6500743" y="6090813"/>
                  </a:moveTo>
                  <a:cubicBezTo>
                    <a:pt x="6500743" y="6095711"/>
                    <a:pt x="6497053" y="6097174"/>
                    <a:pt x="6493491" y="6093421"/>
                  </a:cubicBezTo>
                  <a:cubicBezTo>
                    <a:pt x="6489929" y="6089669"/>
                    <a:pt x="6491265" y="6086043"/>
                    <a:pt x="6496099" y="6086043"/>
                  </a:cubicBezTo>
                  <a:cubicBezTo>
                    <a:pt x="6498707" y="6086075"/>
                    <a:pt x="6500806" y="6088205"/>
                    <a:pt x="6500743" y="6090801"/>
                  </a:cubicBezTo>
                  <a:cubicBezTo>
                    <a:pt x="6500743" y="6090890"/>
                    <a:pt x="6500743" y="6090979"/>
                    <a:pt x="6500743" y="6091068"/>
                  </a:cubicBezTo>
                  <a:close/>
                  <a:moveTo>
                    <a:pt x="6410866" y="6056783"/>
                  </a:moveTo>
                  <a:cubicBezTo>
                    <a:pt x="6392928" y="6056783"/>
                    <a:pt x="6390447" y="6052713"/>
                    <a:pt x="6406159" y="6049723"/>
                  </a:cubicBezTo>
                  <a:cubicBezTo>
                    <a:pt x="6417735" y="6047497"/>
                    <a:pt x="6426322" y="6049723"/>
                    <a:pt x="6426322" y="6054112"/>
                  </a:cubicBezTo>
                  <a:cubicBezTo>
                    <a:pt x="6426322" y="6055957"/>
                    <a:pt x="6419389" y="6057165"/>
                    <a:pt x="6410866" y="6057038"/>
                  </a:cubicBezTo>
                  <a:close/>
                  <a:moveTo>
                    <a:pt x="6417227" y="6080127"/>
                  </a:moveTo>
                  <a:cubicBezTo>
                    <a:pt x="6417227" y="6081654"/>
                    <a:pt x="6415127" y="6082926"/>
                    <a:pt x="6412583" y="6082926"/>
                  </a:cubicBezTo>
                  <a:cubicBezTo>
                    <a:pt x="6410039" y="6082926"/>
                    <a:pt x="6407939" y="6080846"/>
                    <a:pt x="6407939" y="6078283"/>
                  </a:cubicBezTo>
                  <a:cubicBezTo>
                    <a:pt x="6407939" y="6075484"/>
                    <a:pt x="6409721" y="6074403"/>
                    <a:pt x="6412583" y="6075484"/>
                  </a:cubicBezTo>
                  <a:cubicBezTo>
                    <a:pt x="6415445" y="6076566"/>
                    <a:pt x="6417036" y="6078792"/>
                    <a:pt x="6417036" y="6080382"/>
                  </a:cubicBezTo>
                  <a:close/>
                  <a:moveTo>
                    <a:pt x="6352156" y="5620439"/>
                  </a:moveTo>
                  <a:cubicBezTo>
                    <a:pt x="6352156" y="5618658"/>
                    <a:pt x="6354319" y="5617258"/>
                    <a:pt x="6356990" y="5617258"/>
                  </a:cubicBezTo>
                  <a:cubicBezTo>
                    <a:pt x="6359662" y="5617258"/>
                    <a:pt x="6360934" y="5618658"/>
                    <a:pt x="6359916" y="5620439"/>
                  </a:cubicBezTo>
                  <a:cubicBezTo>
                    <a:pt x="6358835" y="5622149"/>
                    <a:pt x="6357054" y="5623288"/>
                    <a:pt x="6355082" y="5623555"/>
                  </a:cubicBezTo>
                  <a:cubicBezTo>
                    <a:pt x="6353428" y="5623594"/>
                    <a:pt x="6352093" y="5622328"/>
                    <a:pt x="6351966" y="5620693"/>
                  </a:cubicBezTo>
                  <a:close/>
                  <a:moveTo>
                    <a:pt x="6358517" y="5922445"/>
                  </a:moveTo>
                  <a:cubicBezTo>
                    <a:pt x="6360170" y="5922515"/>
                    <a:pt x="6361507" y="5923934"/>
                    <a:pt x="6361443" y="5925619"/>
                  </a:cubicBezTo>
                  <a:cubicBezTo>
                    <a:pt x="6361443" y="5925619"/>
                    <a:pt x="6361443" y="5925625"/>
                    <a:pt x="6361443" y="5925625"/>
                  </a:cubicBezTo>
                  <a:cubicBezTo>
                    <a:pt x="6361443" y="5927343"/>
                    <a:pt x="6359281" y="5928743"/>
                    <a:pt x="6356609" y="5928743"/>
                  </a:cubicBezTo>
                  <a:cubicBezTo>
                    <a:pt x="6353937" y="5928743"/>
                    <a:pt x="6352665" y="5927343"/>
                    <a:pt x="6353683" y="5925625"/>
                  </a:cubicBezTo>
                  <a:cubicBezTo>
                    <a:pt x="6354700" y="5923997"/>
                    <a:pt x="6356418" y="5922922"/>
                    <a:pt x="6358326" y="5922700"/>
                  </a:cubicBezTo>
                  <a:close/>
                  <a:moveTo>
                    <a:pt x="6253120" y="5994830"/>
                  </a:moveTo>
                  <a:cubicBezTo>
                    <a:pt x="6254965" y="5994830"/>
                    <a:pt x="6255537" y="5996230"/>
                    <a:pt x="6254519" y="5997947"/>
                  </a:cubicBezTo>
                  <a:cubicBezTo>
                    <a:pt x="6253502" y="5999664"/>
                    <a:pt x="6251975" y="6001127"/>
                    <a:pt x="6251211" y="6001127"/>
                  </a:cubicBezTo>
                  <a:cubicBezTo>
                    <a:pt x="6250448" y="6001127"/>
                    <a:pt x="6249876" y="5999728"/>
                    <a:pt x="6249876" y="5997947"/>
                  </a:cubicBezTo>
                  <a:cubicBezTo>
                    <a:pt x="6250003" y="5996363"/>
                    <a:pt x="6251339" y="5995142"/>
                    <a:pt x="6252929" y="5995085"/>
                  </a:cubicBezTo>
                  <a:close/>
                  <a:moveTo>
                    <a:pt x="6248286" y="5953931"/>
                  </a:moveTo>
                  <a:cubicBezTo>
                    <a:pt x="6245487" y="5953931"/>
                    <a:pt x="6243579" y="5952532"/>
                    <a:pt x="6244151" y="5950750"/>
                  </a:cubicBezTo>
                  <a:cubicBezTo>
                    <a:pt x="6244851" y="5948467"/>
                    <a:pt x="6247268" y="5947182"/>
                    <a:pt x="6249558" y="5947888"/>
                  </a:cubicBezTo>
                  <a:cubicBezTo>
                    <a:pt x="6250957" y="5948308"/>
                    <a:pt x="6251975" y="5949383"/>
                    <a:pt x="6252420" y="5950750"/>
                  </a:cubicBezTo>
                  <a:cubicBezTo>
                    <a:pt x="6252801" y="5952786"/>
                    <a:pt x="6250957" y="5954185"/>
                    <a:pt x="6248095" y="5954185"/>
                  </a:cubicBezTo>
                  <a:close/>
                  <a:moveTo>
                    <a:pt x="6249876" y="5468099"/>
                  </a:moveTo>
                  <a:cubicBezTo>
                    <a:pt x="6249812" y="5465358"/>
                    <a:pt x="6252038" y="5463113"/>
                    <a:pt x="6254774" y="5463075"/>
                  </a:cubicBezTo>
                  <a:cubicBezTo>
                    <a:pt x="6254774" y="5463075"/>
                    <a:pt x="6254774" y="5463075"/>
                    <a:pt x="6254774" y="5463075"/>
                  </a:cubicBezTo>
                  <a:cubicBezTo>
                    <a:pt x="6257445" y="5463075"/>
                    <a:pt x="6259099" y="5464792"/>
                    <a:pt x="6258463" y="5466827"/>
                  </a:cubicBezTo>
                  <a:cubicBezTo>
                    <a:pt x="6256364" y="5472934"/>
                    <a:pt x="6249685" y="5473888"/>
                    <a:pt x="6249685" y="5468608"/>
                  </a:cubicBezTo>
                  <a:close/>
                  <a:moveTo>
                    <a:pt x="6254392" y="5368681"/>
                  </a:moveTo>
                  <a:cubicBezTo>
                    <a:pt x="6259481" y="5368681"/>
                    <a:pt x="6266223" y="5379367"/>
                    <a:pt x="6263169" y="5382421"/>
                  </a:cubicBezTo>
                  <a:lnTo>
                    <a:pt x="6263169" y="5382421"/>
                  </a:lnTo>
                  <a:cubicBezTo>
                    <a:pt x="6260307" y="5385346"/>
                    <a:pt x="6257763" y="5384902"/>
                    <a:pt x="6253565" y="5380640"/>
                  </a:cubicBezTo>
                  <a:cubicBezTo>
                    <a:pt x="6248286" y="5375678"/>
                    <a:pt x="6248731" y="5368936"/>
                    <a:pt x="6254201" y="5368936"/>
                  </a:cubicBezTo>
                  <a:close/>
                  <a:moveTo>
                    <a:pt x="6254392" y="5399849"/>
                  </a:moveTo>
                  <a:cubicBezTo>
                    <a:pt x="6252229" y="5396160"/>
                    <a:pt x="6258145" y="5390881"/>
                    <a:pt x="6264506" y="5390753"/>
                  </a:cubicBezTo>
                  <a:cubicBezTo>
                    <a:pt x="6270866" y="5390626"/>
                    <a:pt x="6272011" y="5396605"/>
                    <a:pt x="6265778" y="5399976"/>
                  </a:cubicBezTo>
                  <a:cubicBezTo>
                    <a:pt x="6257827" y="5404429"/>
                    <a:pt x="6256745" y="5404365"/>
                    <a:pt x="6254074" y="5400103"/>
                  </a:cubicBezTo>
                  <a:close/>
                  <a:moveTo>
                    <a:pt x="6264315" y="5176015"/>
                  </a:moveTo>
                  <a:cubicBezTo>
                    <a:pt x="6261389" y="5164884"/>
                    <a:pt x="6261707" y="5164503"/>
                    <a:pt x="6273284" y="5165266"/>
                  </a:cubicBezTo>
                  <a:cubicBezTo>
                    <a:pt x="6284860" y="5166029"/>
                    <a:pt x="6286005" y="5167429"/>
                    <a:pt x="6280280" y="5176779"/>
                  </a:cubicBezTo>
                  <a:cubicBezTo>
                    <a:pt x="6274555" y="5186129"/>
                    <a:pt x="6266350" y="5184984"/>
                    <a:pt x="6263996" y="5176015"/>
                  </a:cubicBezTo>
                  <a:close/>
                  <a:moveTo>
                    <a:pt x="6243961" y="4994162"/>
                  </a:moveTo>
                  <a:cubicBezTo>
                    <a:pt x="6236582" y="4998233"/>
                    <a:pt x="6235309" y="4998233"/>
                    <a:pt x="6232956" y="4994162"/>
                  </a:cubicBezTo>
                  <a:cubicBezTo>
                    <a:pt x="6230603" y="4990092"/>
                    <a:pt x="6242497" y="4977179"/>
                    <a:pt x="6246632" y="4979788"/>
                  </a:cubicBezTo>
                  <a:cubicBezTo>
                    <a:pt x="6251593" y="4983540"/>
                    <a:pt x="6250194" y="4990855"/>
                    <a:pt x="6243642" y="4994417"/>
                  </a:cubicBezTo>
                  <a:close/>
                  <a:moveTo>
                    <a:pt x="6246886" y="5146820"/>
                  </a:moveTo>
                  <a:cubicBezTo>
                    <a:pt x="6246886" y="5149428"/>
                    <a:pt x="6245487" y="5151527"/>
                    <a:pt x="6243770" y="5151527"/>
                  </a:cubicBezTo>
                  <a:cubicBezTo>
                    <a:pt x="6242052" y="5151527"/>
                    <a:pt x="6240653" y="5149428"/>
                    <a:pt x="6240653" y="5146820"/>
                  </a:cubicBezTo>
                  <a:cubicBezTo>
                    <a:pt x="6240653" y="5144212"/>
                    <a:pt x="6242052" y="5142113"/>
                    <a:pt x="6243770" y="5142113"/>
                  </a:cubicBezTo>
                  <a:cubicBezTo>
                    <a:pt x="6245487" y="5142113"/>
                    <a:pt x="6246568" y="5144594"/>
                    <a:pt x="6246568" y="5147138"/>
                  </a:cubicBezTo>
                  <a:close/>
                  <a:moveTo>
                    <a:pt x="6228631" y="5335606"/>
                  </a:moveTo>
                  <a:cubicBezTo>
                    <a:pt x="6228631" y="5333888"/>
                    <a:pt x="6230285" y="5335224"/>
                    <a:pt x="6232892" y="5338532"/>
                  </a:cubicBezTo>
                  <a:cubicBezTo>
                    <a:pt x="6238745" y="5346228"/>
                    <a:pt x="6239253" y="5359204"/>
                    <a:pt x="6233338" y="5359204"/>
                  </a:cubicBezTo>
                  <a:cubicBezTo>
                    <a:pt x="6230094" y="5359675"/>
                    <a:pt x="6227232" y="5361360"/>
                    <a:pt x="6225196" y="5363911"/>
                  </a:cubicBezTo>
                  <a:cubicBezTo>
                    <a:pt x="6221253" y="5368745"/>
                    <a:pt x="6209676" y="5370272"/>
                    <a:pt x="6209740" y="5366264"/>
                  </a:cubicBezTo>
                  <a:cubicBezTo>
                    <a:pt x="6209740" y="5364992"/>
                    <a:pt x="6213874" y="5361494"/>
                    <a:pt x="6219026" y="5358568"/>
                  </a:cubicBezTo>
                  <a:cubicBezTo>
                    <a:pt x="6227105" y="5354115"/>
                    <a:pt x="6230094" y="5347755"/>
                    <a:pt x="6228313" y="5335924"/>
                  </a:cubicBezTo>
                  <a:close/>
                  <a:moveTo>
                    <a:pt x="6170875" y="5522738"/>
                  </a:moveTo>
                  <a:cubicBezTo>
                    <a:pt x="6165469" y="5516695"/>
                    <a:pt x="6165533" y="5516377"/>
                    <a:pt x="6173547" y="5516377"/>
                  </a:cubicBezTo>
                  <a:cubicBezTo>
                    <a:pt x="6178636" y="5516377"/>
                    <a:pt x="6181753" y="5518095"/>
                    <a:pt x="6181753" y="5520893"/>
                  </a:cubicBezTo>
                  <a:cubicBezTo>
                    <a:pt x="6181434" y="5528844"/>
                    <a:pt x="6176410" y="5529608"/>
                    <a:pt x="6170558" y="5523056"/>
                  </a:cubicBezTo>
                  <a:close/>
                  <a:moveTo>
                    <a:pt x="6181307" y="5576232"/>
                  </a:moveTo>
                  <a:cubicBezTo>
                    <a:pt x="6180671" y="5578203"/>
                    <a:pt x="6179081" y="5578840"/>
                    <a:pt x="6177809" y="5577567"/>
                  </a:cubicBezTo>
                  <a:cubicBezTo>
                    <a:pt x="6176346" y="5575487"/>
                    <a:pt x="6175583" y="5572994"/>
                    <a:pt x="6175583" y="5570443"/>
                  </a:cubicBezTo>
                  <a:cubicBezTo>
                    <a:pt x="6175583" y="5566881"/>
                    <a:pt x="6176537" y="5566563"/>
                    <a:pt x="6179017" y="5569108"/>
                  </a:cubicBezTo>
                  <a:cubicBezTo>
                    <a:pt x="6180926" y="5571137"/>
                    <a:pt x="6181689" y="5574024"/>
                    <a:pt x="6180990" y="5576740"/>
                  </a:cubicBezTo>
                  <a:close/>
                  <a:moveTo>
                    <a:pt x="6172466" y="5755667"/>
                  </a:moveTo>
                  <a:cubicBezTo>
                    <a:pt x="6172466" y="5757385"/>
                    <a:pt x="6171893" y="5758784"/>
                    <a:pt x="6171130" y="5758784"/>
                  </a:cubicBezTo>
                  <a:cubicBezTo>
                    <a:pt x="6170367" y="5758784"/>
                    <a:pt x="6168904" y="5757385"/>
                    <a:pt x="6167822" y="5755667"/>
                  </a:cubicBezTo>
                  <a:cubicBezTo>
                    <a:pt x="6166742" y="5753950"/>
                    <a:pt x="6167377" y="5752487"/>
                    <a:pt x="6169222" y="5752487"/>
                  </a:cubicBezTo>
                  <a:cubicBezTo>
                    <a:pt x="6171003" y="5752621"/>
                    <a:pt x="6172275" y="5754147"/>
                    <a:pt x="6172148" y="5755896"/>
                  </a:cubicBezTo>
                  <a:cubicBezTo>
                    <a:pt x="6172148" y="5755928"/>
                    <a:pt x="6172148" y="5755954"/>
                    <a:pt x="6172148" y="5755985"/>
                  </a:cubicBezTo>
                  <a:close/>
                  <a:moveTo>
                    <a:pt x="6180544" y="4931319"/>
                  </a:moveTo>
                  <a:cubicBezTo>
                    <a:pt x="6177682" y="4931115"/>
                    <a:pt x="6175201" y="4929284"/>
                    <a:pt x="6174183" y="4926612"/>
                  </a:cubicBezTo>
                  <a:cubicBezTo>
                    <a:pt x="6172911" y="4923368"/>
                    <a:pt x="6174183" y="4921841"/>
                    <a:pt x="6178445" y="4921841"/>
                  </a:cubicBezTo>
                  <a:cubicBezTo>
                    <a:pt x="6181498" y="4921390"/>
                    <a:pt x="6184361" y="4923502"/>
                    <a:pt x="6184806" y="4926561"/>
                  </a:cubicBezTo>
                  <a:cubicBezTo>
                    <a:pt x="6184806" y="4926580"/>
                    <a:pt x="6184806" y="4926593"/>
                    <a:pt x="6184806" y="4926612"/>
                  </a:cubicBezTo>
                  <a:cubicBezTo>
                    <a:pt x="6185060" y="4929092"/>
                    <a:pt x="6183279" y="4931325"/>
                    <a:pt x="6180799" y="4931611"/>
                  </a:cubicBezTo>
                  <a:cubicBezTo>
                    <a:pt x="6180608" y="4931630"/>
                    <a:pt x="6180416" y="4931643"/>
                    <a:pt x="6180226" y="4931637"/>
                  </a:cubicBezTo>
                  <a:close/>
                  <a:moveTo>
                    <a:pt x="6149949" y="1112918"/>
                  </a:moveTo>
                  <a:cubicBezTo>
                    <a:pt x="6151157" y="1114127"/>
                    <a:pt x="6150649" y="1117434"/>
                    <a:pt x="6148931" y="1120297"/>
                  </a:cubicBezTo>
                  <a:cubicBezTo>
                    <a:pt x="6144606" y="1127230"/>
                    <a:pt x="6138372" y="1129011"/>
                    <a:pt x="6138372" y="1123286"/>
                  </a:cubicBezTo>
                  <a:cubicBezTo>
                    <a:pt x="6138372" y="1117562"/>
                    <a:pt x="6146705" y="1110247"/>
                    <a:pt x="6149631" y="1113236"/>
                  </a:cubicBezTo>
                  <a:close/>
                  <a:moveTo>
                    <a:pt x="6136656" y="133368"/>
                  </a:moveTo>
                  <a:cubicBezTo>
                    <a:pt x="6133984" y="133368"/>
                    <a:pt x="6132648" y="131969"/>
                    <a:pt x="6133729" y="130188"/>
                  </a:cubicBezTo>
                  <a:cubicBezTo>
                    <a:pt x="6134811" y="128477"/>
                    <a:pt x="6136592" y="127338"/>
                    <a:pt x="6138563" y="127071"/>
                  </a:cubicBezTo>
                  <a:cubicBezTo>
                    <a:pt x="6140217" y="127141"/>
                    <a:pt x="6141553" y="128528"/>
                    <a:pt x="6141489" y="130188"/>
                  </a:cubicBezTo>
                  <a:cubicBezTo>
                    <a:pt x="6141044" y="131969"/>
                    <a:pt x="6139009" y="133495"/>
                    <a:pt x="6136337" y="133495"/>
                  </a:cubicBezTo>
                  <a:close/>
                  <a:moveTo>
                    <a:pt x="6186078" y="369351"/>
                  </a:moveTo>
                  <a:cubicBezTo>
                    <a:pt x="6191039" y="369351"/>
                    <a:pt x="6201026" y="383344"/>
                    <a:pt x="6198163" y="386270"/>
                  </a:cubicBezTo>
                  <a:cubicBezTo>
                    <a:pt x="6195365" y="387739"/>
                    <a:pt x="6192184" y="388401"/>
                    <a:pt x="6189004" y="388178"/>
                  </a:cubicBezTo>
                  <a:cubicBezTo>
                    <a:pt x="6183025" y="388178"/>
                    <a:pt x="6181753" y="386525"/>
                    <a:pt x="6181753" y="378765"/>
                  </a:cubicBezTo>
                  <a:cubicBezTo>
                    <a:pt x="6181434" y="372913"/>
                    <a:pt x="6183088" y="369478"/>
                    <a:pt x="6185569" y="369478"/>
                  </a:cubicBezTo>
                  <a:close/>
                  <a:moveTo>
                    <a:pt x="6184869" y="296966"/>
                  </a:moveTo>
                  <a:cubicBezTo>
                    <a:pt x="6184869" y="295236"/>
                    <a:pt x="6186269" y="293817"/>
                    <a:pt x="6187986" y="293785"/>
                  </a:cubicBezTo>
                  <a:cubicBezTo>
                    <a:pt x="6189704" y="293817"/>
                    <a:pt x="6191103" y="295236"/>
                    <a:pt x="6191103" y="296966"/>
                  </a:cubicBezTo>
                  <a:cubicBezTo>
                    <a:pt x="6191103" y="298689"/>
                    <a:pt x="6189704" y="300082"/>
                    <a:pt x="6187986" y="300082"/>
                  </a:cubicBezTo>
                  <a:cubicBezTo>
                    <a:pt x="6186269" y="300267"/>
                    <a:pt x="6184742" y="299046"/>
                    <a:pt x="6184551" y="297347"/>
                  </a:cubicBezTo>
                  <a:close/>
                  <a:moveTo>
                    <a:pt x="6243134" y="276484"/>
                  </a:moveTo>
                  <a:cubicBezTo>
                    <a:pt x="6259989" y="267070"/>
                    <a:pt x="6268577" y="260137"/>
                    <a:pt x="6270421" y="255049"/>
                  </a:cubicBezTo>
                  <a:cubicBezTo>
                    <a:pt x="6273284" y="246016"/>
                    <a:pt x="6275001" y="250851"/>
                    <a:pt x="6272902" y="261855"/>
                  </a:cubicBezTo>
                  <a:cubicBezTo>
                    <a:pt x="6271821" y="267325"/>
                    <a:pt x="6268958" y="271777"/>
                    <a:pt x="6266541" y="271777"/>
                  </a:cubicBezTo>
                  <a:cubicBezTo>
                    <a:pt x="6264187" y="271847"/>
                    <a:pt x="6262280" y="273800"/>
                    <a:pt x="6262343" y="276166"/>
                  </a:cubicBezTo>
                  <a:cubicBezTo>
                    <a:pt x="6262343" y="278520"/>
                    <a:pt x="6259162" y="281318"/>
                    <a:pt x="6255346" y="282527"/>
                  </a:cubicBezTo>
                  <a:cubicBezTo>
                    <a:pt x="6239190" y="286852"/>
                    <a:pt x="6231302" y="283036"/>
                    <a:pt x="6242815" y="276611"/>
                  </a:cubicBezTo>
                  <a:close/>
                  <a:moveTo>
                    <a:pt x="6248477" y="209379"/>
                  </a:moveTo>
                  <a:cubicBezTo>
                    <a:pt x="6255537" y="206135"/>
                    <a:pt x="6262661" y="209379"/>
                    <a:pt x="6256682" y="213259"/>
                  </a:cubicBezTo>
                  <a:cubicBezTo>
                    <a:pt x="6253183" y="215110"/>
                    <a:pt x="6249621" y="216719"/>
                    <a:pt x="6245932" y="218093"/>
                  </a:cubicBezTo>
                  <a:cubicBezTo>
                    <a:pt x="6234992" y="222291"/>
                    <a:pt x="6237282" y="214658"/>
                    <a:pt x="6248158" y="209506"/>
                  </a:cubicBezTo>
                  <a:close/>
                  <a:moveTo>
                    <a:pt x="6304514" y="176875"/>
                  </a:moveTo>
                  <a:cubicBezTo>
                    <a:pt x="6298726" y="176112"/>
                    <a:pt x="6297326" y="174713"/>
                    <a:pt x="6299299" y="171532"/>
                  </a:cubicBezTo>
                  <a:cubicBezTo>
                    <a:pt x="6303242" y="165172"/>
                    <a:pt x="6319716" y="171532"/>
                    <a:pt x="6319716" y="179229"/>
                  </a:cubicBezTo>
                  <a:cubicBezTo>
                    <a:pt x="6319716" y="182517"/>
                    <a:pt x="6317490" y="185386"/>
                    <a:pt x="6314310" y="186226"/>
                  </a:cubicBezTo>
                  <a:cubicBezTo>
                    <a:pt x="6310557" y="186989"/>
                    <a:pt x="6309476" y="185844"/>
                    <a:pt x="6310685" y="182600"/>
                  </a:cubicBezTo>
                  <a:cubicBezTo>
                    <a:pt x="6311893" y="179356"/>
                    <a:pt x="6309794" y="177702"/>
                    <a:pt x="6304197" y="177003"/>
                  </a:cubicBezTo>
                  <a:close/>
                  <a:moveTo>
                    <a:pt x="6300698" y="226425"/>
                  </a:moveTo>
                  <a:cubicBezTo>
                    <a:pt x="6303433" y="227507"/>
                    <a:pt x="6304960" y="229669"/>
                    <a:pt x="6304006" y="231196"/>
                  </a:cubicBezTo>
                  <a:lnTo>
                    <a:pt x="6304006" y="231196"/>
                  </a:lnTo>
                  <a:cubicBezTo>
                    <a:pt x="6301779" y="234885"/>
                    <a:pt x="6288040" y="234822"/>
                    <a:pt x="6285750" y="231196"/>
                  </a:cubicBezTo>
                  <a:cubicBezTo>
                    <a:pt x="6283461" y="227570"/>
                    <a:pt x="6293701" y="224008"/>
                    <a:pt x="6300380" y="226553"/>
                  </a:cubicBezTo>
                  <a:close/>
                  <a:moveTo>
                    <a:pt x="6288740" y="348424"/>
                  </a:moveTo>
                  <a:cubicBezTo>
                    <a:pt x="6295037" y="349461"/>
                    <a:pt x="6301397" y="350122"/>
                    <a:pt x="6307822" y="350396"/>
                  </a:cubicBezTo>
                  <a:cubicBezTo>
                    <a:pt x="6311638" y="350396"/>
                    <a:pt x="6314756" y="351541"/>
                    <a:pt x="6314756" y="352940"/>
                  </a:cubicBezTo>
                  <a:cubicBezTo>
                    <a:pt x="6314756" y="358601"/>
                    <a:pt x="6284987" y="355930"/>
                    <a:pt x="6279135" y="349760"/>
                  </a:cubicBezTo>
                  <a:cubicBezTo>
                    <a:pt x="6276972" y="347661"/>
                    <a:pt x="6279898" y="347215"/>
                    <a:pt x="6288422" y="348551"/>
                  </a:cubicBezTo>
                  <a:close/>
                  <a:moveTo>
                    <a:pt x="6350184" y="345244"/>
                  </a:moveTo>
                  <a:cubicBezTo>
                    <a:pt x="6347131" y="348996"/>
                    <a:pt x="6344332" y="352495"/>
                    <a:pt x="6343824" y="353004"/>
                  </a:cubicBezTo>
                  <a:cubicBezTo>
                    <a:pt x="6343315" y="353513"/>
                    <a:pt x="6342424" y="352558"/>
                    <a:pt x="6341343" y="350777"/>
                  </a:cubicBezTo>
                  <a:cubicBezTo>
                    <a:pt x="6339434" y="348831"/>
                    <a:pt x="6336572" y="348297"/>
                    <a:pt x="6334092" y="349442"/>
                  </a:cubicBezTo>
                  <a:cubicBezTo>
                    <a:pt x="6331166" y="350459"/>
                    <a:pt x="6333519" y="347597"/>
                    <a:pt x="6339308" y="343081"/>
                  </a:cubicBezTo>
                  <a:cubicBezTo>
                    <a:pt x="6351266" y="333858"/>
                    <a:pt x="6358199" y="335512"/>
                    <a:pt x="6349866" y="345371"/>
                  </a:cubicBezTo>
                  <a:close/>
                  <a:moveTo>
                    <a:pt x="6347831" y="379464"/>
                  </a:moveTo>
                  <a:cubicBezTo>
                    <a:pt x="6343442" y="380355"/>
                    <a:pt x="6339880" y="379464"/>
                    <a:pt x="6339880" y="378256"/>
                  </a:cubicBezTo>
                  <a:cubicBezTo>
                    <a:pt x="6339880" y="373803"/>
                    <a:pt x="6349230" y="371259"/>
                    <a:pt x="6352601" y="374757"/>
                  </a:cubicBezTo>
                  <a:cubicBezTo>
                    <a:pt x="6354446" y="377047"/>
                    <a:pt x="6352856" y="378574"/>
                    <a:pt x="6347513" y="379591"/>
                  </a:cubicBezTo>
                  <a:close/>
                  <a:moveTo>
                    <a:pt x="6355400" y="391295"/>
                  </a:moveTo>
                  <a:cubicBezTo>
                    <a:pt x="6355400" y="393076"/>
                    <a:pt x="6353301" y="394476"/>
                    <a:pt x="6350820" y="394476"/>
                  </a:cubicBezTo>
                  <a:cubicBezTo>
                    <a:pt x="6344460" y="394476"/>
                    <a:pt x="6336000" y="412158"/>
                    <a:pt x="6338099" y="419918"/>
                  </a:cubicBezTo>
                  <a:cubicBezTo>
                    <a:pt x="6340198" y="427678"/>
                    <a:pt x="6337145" y="428251"/>
                    <a:pt x="6334410" y="421063"/>
                  </a:cubicBezTo>
                  <a:cubicBezTo>
                    <a:pt x="6333011" y="417310"/>
                    <a:pt x="6330021" y="416547"/>
                    <a:pt x="6322452" y="417947"/>
                  </a:cubicBezTo>
                  <a:cubicBezTo>
                    <a:pt x="6312783" y="419791"/>
                    <a:pt x="6312338" y="419473"/>
                    <a:pt x="6311129" y="408596"/>
                  </a:cubicBezTo>
                  <a:cubicBezTo>
                    <a:pt x="6309921" y="397719"/>
                    <a:pt x="6310557" y="397465"/>
                    <a:pt x="6315900" y="398928"/>
                  </a:cubicBezTo>
                  <a:cubicBezTo>
                    <a:pt x="6320734" y="399520"/>
                    <a:pt x="6325696" y="398635"/>
                    <a:pt x="6330021" y="396384"/>
                  </a:cubicBezTo>
                  <a:cubicBezTo>
                    <a:pt x="6341979" y="390341"/>
                    <a:pt x="6355082" y="387733"/>
                    <a:pt x="6355082" y="391422"/>
                  </a:cubicBezTo>
                  <a:close/>
                  <a:moveTo>
                    <a:pt x="6375946" y="421254"/>
                  </a:moveTo>
                  <a:cubicBezTo>
                    <a:pt x="6374864" y="418621"/>
                    <a:pt x="6372447" y="416808"/>
                    <a:pt x="6369585" y="416547"/>
                  </a:cubicBezTo>
                  <a:cubicBezTo>
                    <a:pt x="6362524" y="416547"/>
                    <a:pt x="6363860" y="411840"/>
                    <a:pt x="6372320" y="407261"/>
                  </a:cubicBezTo>
                  <a:cubicBezTo>
                    <a:pt x="6380779" y="402681"/>
                    <a:pt x="6386886" y="405161"/>
                    <a:pt x="6385041" y="414321"/>
                  </a:cubicBezTo>
                  <a:cubicBezTo>
                    <a:pt x="6384278" y="418137"/>
                    <a:pt x="6383642" y="422272"/>
                    <a:pt x="6383514" y="423608"/>
                  </a:cubicBezTo>
                  <a:cubicBezTo>
                    <a:pt x="6382751" y="427869"/>
                    <a:pt x="6377472" y="426215"/>
                    <a:pt x="6375627" y="421381"/>
                  </a:cubicBezTo>
                  <a:close/>
                  <a:moveTo>
                    <a:pt x="6378363" y="468005"/>
                  </a:moveTo>
                  <a:cubicBezTo>
                    <a:pt x="6375882" y="474366"/>
                    <a:pt x="6367804" y="474748"/>
                    <a:pt x="6367804" y="468323"/>
                  </a:cubicBezTo>
                  <a:cubicBezTo>
                    <a:pt x="6367804" y="463616"/>
                    <a:pt x="6375946" y="458337"/>
                    <a:pt x="6378808" y="461327"/>
                  </a:cubicBezTo>
                  <a:cubicBezTo>
                    <a:pt x="6379316" y="462281"/>
                    <a:pt x="6379126" y="465270"/>
                    <a:pt x="6378044" y="468133"/>
                  </a:cubicBezTo>
                  <a:close/>
                  <a:moveTo>
                    <a:pt x="6365132" y="378955"/>
                  </a:moveTo>
                  <a:cubicBezTo>
                    <a:pt x="6362015" y="376984"/>
                    <a:pt x="6361888" y="375711"/>
                    <a:pt x="6364560" y="373994"/>
                  </a:cubicBezTo>
                  <a:cubicBezTo>
                    <a:pt x="6367231" y="372277"/>
                    <a:pt x="6368948" y="372467"/>
                    <a:pt x="6369839" y="373422"/>
                  </a:cubicBezTo>
                  <a:cubicBezTo>
                    <a:pt x="6371429" y="374808"/>
                    <a:pt x="6371620" y="377232"/>
                    <a:pt x="6370221" y="378828"/>
                  </a:cubicBezTo>
                  <a:cubicBezTo>
                    <a:pt x="6368822" y="380425"/>
                    <a:pt x="6366405" y="380596"/>
                    <a:pt x="6364814" y="379210"/>
                  </a:cubicBezTo>
                  <a:close/>
                  <a:moveTo>
                    <a:pt x="6366086" y="489950"/>
                  </a:moveTo>
                  <a:cubicBezTo>
                    <a:pt x="6369139" y="488296"/>
                    <a:pt x="6371429" y="485510"/>
                    <a:pt x="6372447" y="482190"/>
                  </a:cubicBezTo>
                  <a:cubicBezTo>
                    <a:pt x="6374928" y="474303"/>
                    <a:pt x="6382243" y="474493"/>
                    <a:pt x="6384786" y="482190"/>
                  </a:cubicBezTo>
                  <a:cubicBezTo>
                    <a:pt x="6385804" y="485688"/>
                    <a:pt x="6388158" y="488550"/>
                    <a:pt x="6389812" y="488550"/>
                  </a:cubicBezTo>
                  <a:cubicBezTo>
                    <a:pt x="6391465" y="488550"/>
                    <a:pt x="6392101" y="491286"/>
                    <a:pt x="6391020" y="494911"/>
                  </a:cubicBezTo>
                  <a:cubicBezTo>
                    <a:pt x="6389812" y="499141"/>
                    <a:pt x="6391784" y="503625"/>
                    <a:pt x="6395727" y="505597"/>
                  </a:cubicBezTo>
                  <a:cubicBezTo>
                    <a:pt x="6402088" y="510050"/>
                    <a:pt x="6402088" y="510686"/>
                    <a:pt x="6397254" y="520163"/>
                  </a:cubicBezTo>
                  <a:cubicBezTo>
                    <a:pt x="6394518" y="525570"/>
                    <a:pt x="6390893" y="529259"/>
                    <a:pt x="6389620" y="528305"/>
                  </a:cubicBezTo>
                  <a:cubicBezTo>
                    <a:pt x="6388349" y="527351"/>
                    <a:pt x="6386059" y="529068"/>
                    <a:pt x="6384977" y="531994"/>
                  </a:cubicBezTo>
                  <a:cubicBezTo>
                    <a:pt x="6383705" y="534971"/>
                    <a:pt x="6384914" y="538418"/>
                    <a:pt x="6387713" y="540009"/>
                  </a:cubicBezTo>
                  <a:cubicBezTo>
                    <a:pt x="6390384" y="541503"/>
                    <a:pt x="6392165" y="544213"/>
                    <a:pt x="6392483" y="547260"/>
                  </a:cubicBezTo>
                  <a:cubicBezTo>
                    <a:pt x="6392483" y="554066"/>
                    <a:pt x="6386123" y="552730"/>
                    <a:pt x="6384087" y="545542"/>
                  </a:cubicBezTo>
                  <a:cubicBezTo>
                    <a:pt x="6383133" y="541453"/>
                    <a:pt x="6379316" y="538717"/>
                    <a:pt x="6375119" y="539182"/>
                  </a:cubicBezTo>
                  <a:cubicBezTo>
                    <a:pt x="6367422" y="539182"/>
                    <a:pt x="6365196" y="534793"/>
                    <a:pt x="6371048" y="531104"/>
                  </a:cubicBezTo>
                  <a:cubicBezTo>
                    <a:pt x="6373146" y="529011"/>
                    <a:pt x="6373846" y="525894"/>
                    <a:pt x="6372892" y="523089"/>
                  </a:cubicBezTo>
                  <a:cubicBezTo>
                    <a:pt x="6372065" y="519845"/>
                    <a:pt x="6372892" y="517110"/>
                    <a:pt x="6374164" y="517110"/>
                  </a:cubicBezTo>
                  <a:cubicBezTo>
                    <a:pt x="6375818" y="517212"/>
                    <a:pt x="6377090" y="518630"/>
                    <a:pt x="6377026" y="520290"/>
                  </a:cubicBezTo>
                  <a:cubicBezTo>
                    <a:pt x="6377026" y="524170"/>
                    <a:pt x="6388412" y="524425"/>
                    <a:pt x="6390766" y="520672"/>
                  </a:cubicBezTo>
                  <a:cubicBezTo>
                    <a:pt x="6391656" y="519082"/>
                    <a:pt x="6389684" y="517110"/>
                    <a:pt x="6386250" y="516220"/>
                  </a:cubicBezTo>
                  <a:cubicBezTo>
                    <a:pt x="6382815" y="515329"/>
                    <a:pt x="6379889" y="511894"/>
                    <a:pt x="6379889" y="506424"/>
                  </a:cubicBezTo>
                  <a:cubicBezTo>
                    <a:pt x="6379889" y="499491"/>
                    <a:pt x="6378553" y="498282"/>
                    <a:pt x="6370602" y="498282"/>
                  </a:cubicBezTo>
                  <a:cubicBezTo>
                    <a:pt x="6360871" y="498473"/>
                    <a:pt x="6357881" y="493257"/>
                    <a:pt x="6365768" y="490204"/>
                  </a:cubicBezTo>
                  <a:close/>
                  <a:moveTo>
                    <a:pt x="6396999" y="381818"/>
                  </a:moveTo>
                  <a:cubicBezTo>
                    <a:pt x="6404759" y="373803"/>
                    <a:pt x="6407622" y="368397"/>
                    <a:pt x="6406222" y="364707"/>
                  </a:cubicBezTo>
                  <a:cubicBezTo>
                    <a:pt x="6404250" y="359364"/>
                    <a:pt x="6412583" y="346961"/>
                    <a:pt x="6417926" y="346961"/>
                  </a:cubicBezTo>
                  <a:cubicBezTo>
                    <a:pt x="6424986" y="346961"/>
                    <a:pt x="6423587" y="357202"/>
                    <a:pt x="6415636" y="364771"/>
                  </a:cubicBezTo>
                  <a:cubicBezTo>
                    <a:pt x="6407685" y="372340"/>
                    <a:pt x="6407112" y="373104"/>
                    <a:pt x="6412774" y="377492"/>
                  </a:cubicBezTo>
                  <a:cubicBezTo>
                    <a:pt x="6416081" y="379871"/>
                    <a:pt x="6420152" y="380787"/>
                    <a:pt x="6424160" y="380037"/>
                  </a:cubicBezTo>
                  <a:cubicBezTo>
                    <a:pt x="6432365" y="377365"/>
                    <a:pt x="6430965" y="383408"/>
                    <a:pt x="6421997" y="389323"/>
                  </a:cubicBezTo>
                  <a:cubicBezTo>
                    <a:pt x="6418244" y="391467"/>
                    <a:pt x="6415445" y="395010"/>
                    <a:pt x="6414236" y="399182"/>
                  </a:cubicBezTo>
                  <a:cubicBezTo>
                    <a:pt x="6414236" y="402236"/>
                    <a:pt x="6411056" y="403826"/>
                    <a:pt x="6404823" y="403826"/>
                  </a:cubicBezTo>
                  <a:cubicBezTo>
                    <a:pt x="6399607" y="403826"/>
                    <a:pt x="6396109" y="402490"/>
                    <a:pt x="6397063" y="400900"/>
                  </a:cubicBezTo>
                  <a:cubicBezTo>
                    <a:pt x="6398017" y="399310"/>
                    <a:pt x="6395918" y="397020"/>
                    <a:pt x="6392292" y="395875"/>
                  </a:cubicBezTo>
                  <a:cubicBezTo>
                    <a:pt x="6385741" y="394094"/>
                    <a:pt x="6385932" y="393394"/>
                    <a:pt x="6396681" y="382263"/>
                  </a:cubicBezTo>
                  <a:close/>
                  <a:moveTo>
                    <a:pt x="6395473" y="290987"/>
                  </a:moveTo>
                  <a:cubicBezTo>
                    <a:pt x="6395473" y="289257"/>
                    <a:pt x="6396872" y="287838"/>
                    <a:pt x="6398589" y="287806"/>
                  </a:cubicBezTo>
                  <a:cubicBezTo>
                    <a:pt x="6400307" y="287838"/>
                    <a:pt x="6401706" y="289263"/>
                    <a:pt x="6401642" y="290987"/>
                  </a:cubicBezTo>
                  <a:cubicBezTo>
                    <a:pt x="6401642" y="290987"/>
                    <a:pt x="6401642" y="290987"/>
                    <a:pt x="6401642" y="290987"/>
                  </a:cubicBezTo>
                  <a:cubicBezTo>
                    <a:pt x="6401706" y="292672"/>
                    <a:pt x="6400371" y="294065"/>
                    <a:pt x="6398653" y="294103"/>
                  </a:cubicBezTo>
                  <a:cubicBezTo>
                    <a:pt x="6398653" y="294103"/>
                    <a:pt x="6398589" y="294103"/>
                    <a:pt x="6398589" y="294103"/>
                  </a:cubicBezTo>
                  <a:cubicBezTo>
                    <a:pt x="6396872" y="294103"/>
                    <a:pt x="6395473" y="292710"/>
                    <a:pt x="6395473" y="290987"/>
                  </a:cubicBezTo>
                  <a:close/>
                  <a:moveTo>
                    <a:pt x="6431283" y="323553"/>
                  </a:moveTo>
                  <a:cubicBezTo>
                    <a:pt x="6435482" y="318910"/>
                    <a:pt x="6439743" y="315984"/>
                    <a:pt x="6440697" y="317193"/>
                  </a:cubicBezTo>
                  <a:cubicBezTo>
                    <a:pt x="6441651" y="318401"/>
                    <a:pt x="6439553" y="321963"/>
                    <a:pt x="6436054" y="325525"/>
                  </a:cubicBezTo>
                  <a:cubicBezTo>
                    <a:pt x="6426449" y="334748"/>
                    <a:pt x="6422187" y="333158"/>
                    <a:pt x="6431156" y="323363"/>
                  </a:cubicBezTo>
                  <a:close/>
                  <a:moveTo>
                    <a:pt x="6435799" y="397974"/>
                  </a:moveTo>
                  <a:cubicBezTo>
                    <a:pt x="6435799" y="399698"/>
                    <a:pt x="6434400" y="401091"/>
                    <a:pt x="6432683" y="401091"/>
                  </a:cubicBezTo>
                  <a:cubicBezTo>
                    <a:pt x="6430965" y="401091"/>
                    <a:pt x="6429566" y="399698"/>
                    <a:pt x="6429566" y="397974"/>
                  </a:cubicBezTo>
                  <a:cubicBezTo>
                    <a:pt x="6429502" y="396250"/>
                    <a:pt x="6430901" y="394832"/>
                    <a:pt x="6432619" y="394794"/>
                  </a:cubicBezTo>
                  <a:cubicBezTo>
                    <a:pt x="6432619" y="394794"/>
                    <a:pt x="6432683" y="394794"/>
                    <a:pt x="6432683" y="394794"/>
                  </a:cubicBezTo>
                  <a:cubicBezTo>
                    <a:pt x="6434337" y="394857"/>
                    <a:pt x="6435609" y="396161"/>
                    <a:pt x="6435672" y="397783"/>
                  </a:cubicBezTo>
                  <a:close/>
                  <a:moveTo>
                    <a:pt x="6432683" y="577282"/>
                  </a:moveTo>
                  <a:cubicBezTo>
                    <a:pt x="6434400" y="577314"/>
                    <a:pt x="6435799" y="578733"/>
                    <a:pt x="6435799" y="580463"/>
                  </a:cubicBezTo>
                  <a:cubicBezTo>
                    <a:pt x="6435799" y="582187"/>
                    <a:pt x="6434400" y="583580"/>
                    <a:pt x="6432683" y="583580"/>
                  </a:cubicBezTo>
                  <a:cubicBezTo>
                    <a:pt x="6430965" y="583580"/>
                    <a:pt x="6429566" y="582187"/>
                    <a:pt x="6429566" y="580463"/>
                  </a:cubicBezTo>
                  <a:cubicBezTo>
                    <a:pt x="6429502" y="578752"/>
                    <a:pt x="6430839" y="577321"/>
                    <a:pt x="6432555" y="577219"/>
                  </a:cubicBezTo>
                  <a:close/>
                  <a:moveTo>
                    <a:pt x="6435609" y="495611"/>
                  </a:moveTo>
                  <a:lnTo>
                    <a:pt x="6441460" y="487787"/>
                  </a:lnTo>
                  <a:lnTo>
                    <a:pt x="6443560" y="496120"/>
                  </a:lnTo>
                  <a:cubicBezTo>
                    <a:pt x="6446803" y="509223"/>
                    <a:pt x="6444704" y="513294"/>
                    <a:pt x="6436563" y="509668"/>
                  </a:cubicBezTo>
                  <a:cubicBezTo>
                    <a:pt x="6428421" y="506042"/>
                    <a:pt x="6427976" y="505279"/>
                    <a:pt x="6435482" y="495420"/>
                  </a:cubicBezTo>
                  <a:close/>
                  <a:moveTo>
                    <a:pt x="6434209" y="599736"/>
                  </a:moveTo>
                  <a:cubicBezTo>
                    <a:pt x="6444450" y="593375"/>
                    <a:pt x="6450620" y="594138"/>
                    <a:pt x="6444832" y="601199"/>
                  </a:cubicBezTo>
                  <a:cubicBezTo>
                    <a:pt x="6441588" y="604086"/>
                    <a:pt x="6437390" y="605658"/>
                    <a:pt x="6433065" y="605588"/>
                  </a:cubicBezTo>
                  <a:lnTo>
                    <a:pt x="6424923" y="605588"/>
                  </a:lnTo>
                  <a:close/>
                  <a:moveTo>
                    <a:pt x="6506467" y="766005"/>
                  </a:moveTo>
                  <a:cubicBezTo>
                    <a:pt x="6501570" y="768657"/>
                    <a:pt x="6496353" y="770788"/>
                    <a:pt x="6491011" y="772366"/>
                  </a:cubicBezTo>
                  <a:cubicBezTo>
                    <a:pt x="6485604" y="772366"/>
                    <a:pt x="6488848" y="766005"/>
                    <a:pt x="6497371" y="759644"/>
                  </a:cubicBezTo>
                  <a:cubicBezTo>
                    <a:pt x="6502142" y="756254"/>
                    <a:pt x="6505895" y="751604"/>
                    <a:pt x="6508184" y="746223"/>
                  </a:cubicBezTo>
                  <a:cubicBezTo>
                    <a:pt x="6509902" y="739862"/>
                    <a:pt x="6510284" y="739862"/>
                    <a:pt x="6514545" y="748576"/>
                  </a:cubicBezTo>
                  <a:cubicBezTo>
                    <a:pt x="6516390" y="751814"/>
                    <a:pt x="6517916" y="755198"/>
                    <a:pt x="6519188" y="758690"/>
                  </a:cubicBezTo>
                  <a:cubicBezTo>
                    <a:pt x="6515245" y="761590"/>
                    <a:pt x="6510920" y="763982"/>
                    <a:pt x="6506340" y="765814"/>
                  </a:cubicBezTo>
                  <a:close/>
                  <a:moveTo>
                    <a:pt x="6511810" y="825668"/>
                  </a:moveTo>
                  <a:cubicBezTo>
                    <a:pt x="6510665" y="827545"/>
                    <a:pt x="6508694" y="828772"/>
                    <a:pt x="6506467" y="828976"/>
                  </a:cubicBezTo>
                  <a:cubicBezTo>
                    <a:pt x="6504432" y="828976"/>
                    <a:pt x="6504686" y="827195"/>
                    <a:pt x="6507103" y="824205"/>
                  </a:cubicBezTo>
                  <a:cubicBezTo>
                    <a:pt x="6511237" y="818926"/>
                    <a:pt x="6515054" y="820007"/>
                    <a:pt x="6511683" y="825287"/>
                  </a:cubicBezTo>
                  <a:close/>
                  <a:moveTo>
                    <a:pt x="6525867" y="1312517"/>
                  </a:moveTo>
                  <a:cubicBezTo>
                    <a:pt x="6527776" y="1314326"/>
                    <a:pt x="6528412" y="1317136"/>
                    <a:pt x="6527394" y="1319578"/>
                  </a:cubicBezTo>
                  <a:cubicBezTo>
                    <a:pt x="6526376" y="1321365"/>
                    <a:pt x="6524595" y="1322600"/>
                    <a:pt x="6522560" y="1322949"/>
                  </a:cubicBezTo>
                  <a:cubicBezTo>
                    <a:pt x="6518044" y="1322949"/>
                    <a:pt x="6516581" y="1318242"/>
                    <a:pt x="6519570" y="1313408"/>
                  </a:cubicBezTo>
                  <a:cubicBezTo>
                    <a:pt x="6521542" y="1309782"/>
                    <a:pt x="6523069" y="1309591"/>
                    <a:pt x="6525740" y="1312327"/>
                  </a:cubicBezTo>
                  <a:close/>
                  <a:moveTo>
                    <a:pt x="6521033" y="1219142"/>
                  </a:moveTo>
                  <a:cubicBezTo>
                    <a:pt x="6522051" y="1217425"/>
                    <a:pt x="6523578" y="1216025"/>
                    <a:pt x="6524277" y="1216025"/>
                  </a:cubicBezTo>
                  <a:cubicBezTo>
                    <a:pt x="6524977" y="1216025"/>
                    <a:pt x="6525676" y="1217425"/>
                    <a:pt x="6525676" y="1219142"/>
                  </a:cubicBezTo>
                  <a:cubicBezTo>
                    <a:pt x="6525613" y="1220933"/>
                    <a:pt x="6524150" y="1222357"/>
                    <a:pt x="6522369" y="1222322"/>
                  </a:cubicBezTo>
                  <a:cubicBezTo>
                    <a:pt x="6522369" y="1222322"/>
                    <a:pt x="6522369" y="1222322"/>
                    <a:pt x="6522369" y="1222322"/>
                  </a:cubicBezTo>
                  <a:cubicBezTo>
                    <a:pt x="6520461" y="1222132"/>
                    <a:pt x="6519825" y="1220669"/>
                    <a:pt x="6520906" y="1218951"/>
                  </a:cubicBezTo>
                  <a:close/>
                  <a:moveTo>
                    <a:pt x="6519443" y="1574706"/>
                  </a:moveTo>
                  <a:cubicBezTo>
                    <a:pt x="6522878" y="1574706"/>
                    <a:pt x="6525804" y="1576105"/>
                    <a:pt x="6525804" y="1577823"/>
                  </a:cubicBezTo>
                  <a:cubicBezTo>
                    <a:pt x="6525804" y="1579540"/>
                    <a:pt x="6523005" y="1581003"/>
                    <a:pt x="6519443" y="1581003"/>
                  </a:cubicBezTo>
                  <a:cubicBezTo>
                    <a:pt x="6515881" y="1581003"/>
                    <a:pt x="6513082" y="1579540"/>
                    <a:pt x="6513082" y="1577823"/>
                  </a:cubicBezTo>
                  <a:cubicBezTo>
                    <a:pt x="6513082" y="1576105"/>
                    <a:pt x="6515944" y="1574515"/>
                    <a:pt x="6519316" y="1574515"/>
                  </a:cubicBezTo>
                  <a:close/>
                  <a:moveTo>
                    <a:pt x="6517662" y="1631062"/>
                  </a:moveTo>
                  <a:cubicBezTo>
                    <a:pt x="6514036" y="1631062"/>
                    <a:pt x="6513337" y="1630172"/>
                    <a:pt x="6515818" y="1629154"/>
                  </a:cubicBezTo>
                  <a:cubicBezTo>
                    <a:pt x="6517662" y="1628181"/>
                    <a:pt x="6519889" y="1628181"/>
                    <a:pt x="6521733" y="1629154"/>
                  </a:cubicBezTo>
                  <a:cubicBezTo>
                    <a:pt x="6522687" y="1630299"/>
                    <a:pt x="6520778" y="1630998"/>
                    <a:pt x="6517534" y="1630871"/>
                  </a:cubicBezTo>
                  <a:close/>
                  <a:moveTo>
                    <a:pt x="6520461" y="1878685"/>
                  </a:moveTo>
                  <a:cubicBezTo>
                    <a:pt x="6518998" y="1881437"/>
                    <a:pt x="6516072" y="1883114"/>
                    <a:pt x="6512955" y="1883010"/>
                  </a:cubicBezTo>
                  <a:cubicBezTo>
                    <a:pt x="6506022" y="1883010"/>
                    <a:pt x="6504750" y="1872006"/>
                    <a:pt x="6511365" y="1869462"/>
                  </a:cubicBezTo>
                  <a:cubicBezTo>
                    <a:pt x="6515181" y="1868294"/>
                    <a:pt x="6519188" y="1870423"/>
                    <a:pt x="6520333" y="1874217"/>
                  </a:cubicBezTo>
                  <a:cubicBezTo>
                    <a:pt x="6520778" y="1875611"/>
                    <a:pt x="6520778" y="1877103"/>
                    <a:pt x="6520333" y="1878494"/>
                  </a:cubicBezTo>
                  <a:close/>
                  <a:moveTo>
                    <a:pt x="6449857" y="5906353"/>
                  </a:moveTo>
                  <a:cubicBezTo>
                    <a:pt x="6441206" y="5906353"/>
                    <a:pt x="6438852" y="5904763"/>
                    <a:pt x="6438852" y="5898783"/>
                  </a:cubicBezTo>
                  <a:cubicBezTo>
                    <a:pt x="6438852" y="5896239"/>
                    <a:pt x="6442478" y="5894585"/>
                    <a:pt x="6448140" y="5894585"/>
                  </a:cubicBezTo>
                  <a:cubicBezTo>
                    <a:pt x="6455200" y="5894585"/>
                    <a:pt x="6457490" y="5896048"/>
                    <a:pt x="6457490" y="5900501"/>
                  </a:cubicBezTo>
                  <a:cubicBezTo>
                    <a:pt x="6457490" y="5904953"/>
                    <a:pt x="6455136" y="5906162"/>
                    <a:pt x="6449730" y="5906162"/>
                  </a:cubicBezTo>
                  <a:close/>
                  <a:moveTo>
                    <a:pt x="6451637" y="5916593"/>
                  </a:moveTo>
                  <a:cubicBezTo>
                    <a:pt x="6449602" y="5916377"/>
                    <a:pt x="6447694" y="5915226"/>
                    <a:pt x="6446613" y="5913477"/>
                  </a:cubicBezTo>
                  <a:cubicBezTo>
                    <a:pt x="6445595" y="5911759"/>
                    <a:pt x="6446104" y="5910296"/>
                    <a:pt x="6447821" y="5910296"/>
                  </a:cubicBezTo>
                  <a:cubicBezTo>
                    <a:pt x="6449921" y="5910551"/>
                    <a:pt x="6451765" y="5911715"/>
                    <a:pt x="6452846" y="5913477"/>
                  </a:cubicBezTo>
                  <a:cubicBezTo>
                    <a:pt x="6453737" y="5915003"/>
                    <a:pt x="6453228" y="5916403"/>
                    <a:pt x="6451511" y="5916403"/>
                  </a:cubicBezTo>
                  <a:close/>
                  <a:moveTo>
                    <a:pt x="6366022" y="2842651"/>
                  </a:moveTo>
                  <a:cubicBezTo>
                    <a:pt x="6360807" y="2842651"/>
                    <a:pt x="6358263" y="2841188"/>
                    <a:pt x="6359026" y="2838707"/>
                  </a:cubicBezTo>
                  <a:cubicBezTo>
                    <a:pt x="6361443" y="2834840"/>
                    <a:pt x="6366595" y="2833682"/>
                    <a:pt x="6370412" y="2836118"/>
                  </a:cubicBezTo>
                  <a:cubicBezTo>
                    <a:pt x="6371493" y="2836774"/>
                    <a:pt x="6372383" y="2837664"/>
                    <a:pt x="6373019" y="2838707"/>
                  </a:cubicBezTo>
                  <a:cubicBezTo>
                    <a:pt x="6373719" y="2840997"/>
                    <a:pt x="6371175" y="2842460"/>
                    <a:pt x="6365895" y="2842460"/>
                  </a:cubicBezTo>
                  <a:close/>
                  <a:moveTo>
                    <a:pt x="6369139" y="5020432"/>
                  </a:moveTo>
                  <a:cubicBezTo>
                    <a:pt x="6368822" y="5022779"/>
                    <a:pt x="6367168" y="5024738"/>
                    <a:pt x="6364941" y="5025521"/>
                  </a:cubicBezTo>
                  <a:cubicBezTo>
                    <a:pt x="6362334" y="5026411"/>
                    <a:pt x="6361188" y="5024949"/>
                    <a:pt x="6361888" y="5021704"/>
                  </a:cubicBezTo>
                  <a:cubicBezTo>
                    <a:pt x="6362906" y="5015598"/>
                    <a:pt x="6369012" y="5014581"/>
                    <a:pt x="6369012" y="5020242"/>
                  </a:cubicBezTo>
                  <a:close/>
                  <a:moveTo>
                    <a:pt x="6353492" y="2407833"/>
                  </a:moveTo>
                  <a:cubicBezTo>
                    <a:pt x="6344396" y="2409168"/>
                    <a:pt x="6341979" y="2405161"/>
                    <a:pt x="6347895" y="2398482"/>
                  </a:cubicBezTo>
                  <a:cubicBezTo>
                    <a:pt x="6355146" y="2390404"/>
                    <a:pt x="6362015" y="2391104"/>
                    <a:pt x="6360616" y="2399818"/>
                  </a:cubicBezTo>
                  <a:cubicBezTo>
                    <a:pt x="6360170" y="2403743"/>
                    <a:pt x="6357245" y="2406929"/>
                    <a:pt x="6353365" y="2407642"/>
                  </a:cubicBezTo>
                  <a:close/>
                  <a:moveTo>
                    <a:pt x="6358263" y="2712256"/>
                  </a:moveTo>
                  <a:cubicBezTo>
                    <a:pt x="6358263" y="2717472"/>
                    <a:pt x="6353365" y="2718617"/>
                    <a:pt x="6350503" y="2713656"/>
                  </a:cubicBezTo>
                  <a:cubicBezTo>
                    <a:pt x="6347640" y="2708694"/>
                    <a:pt x="6351711" y="2703606"/>
                    <a:pt x="6355400" y="2705896"/>
                  </a:cubicBezTo>
                  <a:cubicBezTo>
                    <a:pt x="6357117" y="2707467"/>
                    <a:pt x="6358135" y="2709712"/>
                    <a:pt x="6358135" y="2712065"/>
                  </a:cubicBezTo>
                  <a:close/>
                  <a:moveTo>
                    <a:pt x="6287022" y="5562683"/>
                  </a:moveTo>
                  <a:cubicBezTo>
                    <a:pt x="6283905" y="5558867"/>
                    <a:pt x="6284160" y="5557595"/>
                    <a:pt x="6288422" y="5556322"/>
                  </a:cubicBezTo>
                  <a:cubicBezTo>
                    <a:pt x="6294783" y="5553905"/>
                    <a:pt x="6301144" y="5559312"/>
                    <a:pt x="6298027" y="5564273"/>
                  </a:cubicBezTo>
                  <a:cubicBezTo>
                    <a:pt x="6294909" y="5569235"/>
                    <a:pt x="6291411" y="5568026"/>
                    <a:pt x="6286896" y="5562493"/>
                  </a:cubicBezTo>
                  <a:close/>
                  <a:moveTo>
                    <a:pt x="6296309" y="5580112"/>
                  </a:moveTo>
                  <a:cubicBezTo>
                    <a:pt x="6296246" y="5581797"/>
                    <a:pt x="6294909" y="5583133"/>
                    <a:pt x="6293193" y="5583101"/>
                  </a:cubicBezTo>
                  <a:cubicBezTo>
                    <a:pt x="6293193" y="5583101"/>
                    <a:pt x="6293193" y="5583101"/>
                    <a:pt x="6293193" y="5583101"/>
                  </a:cubicBezTo>
                  <a:cubicBezTo>
                    <a:pt x="6291475" y="5583101"/>
                    <a:pt x="6290076" y="5580875"/>
                    <a:pt x="6290076" y="5578203"/>
                  </a:cubicBezTo>
                  <a:cubicBezTo>
                    <a:pt x="6290076" y="5575532"/>
                    <a:pt x="6291475" y="5574196"/>
                    <a:pt x="6293193" y="5575214"/>
                  </a:cubicBezTo>
                  <a:cubicBezTo>
                    <a:pt x="6294846" y="5576282"/>
                    <a:pt x="6295927" y="5578000"/>
                    <a:pt x="6296182" y="5579921"/>
                  </a:cubicBezTo>
                  <a:close/>
                  <a:moveTo>
                    <a:pt x="6288803" y="5760120"/>
                  </a:moveTo>
                  <a:cubicBezTo>
                    <a:pt x="6289949" y="5762486"/>
                    <a:pt x="6290076" y="5765202"/>
                    <a:pt x="6289249" y="5767689"/>
                  </a:cubicBezTo>
                  <a:cubicBezTo>
                    <a:pt x="6288040" y="5773223"/>
                    <a:pt x="6287849" y="5773223"/>
                    <a:pt x="6285559" y="5767689"/>
                  </a:cubicBezTo>
                  <a:cubicBezTo>
                    <a:pt x="6283270" y="5762155"/>
                    <a:pt x="6285305" y="5756494"/>
                    <a:pt x="6288676" y="5759929"/>
                  </a:cubicBezTo>
                  <a:close/>
                  <a:moveTo>
                    <a:pt x="6291093" y="5244902"/>
                  </a:moveTo>
                  <a:lnTo>
                    <a:pt x="6279262" y="5240704"/>
                  </a:lnTo>
                  <a:lnTo>
                    <a:pt x="6287976" y="5237333"/>
                  </a:lnTo>
                  <a:cubicBezTo>
                    <a:pt x="6298663" y="5233135"/>
                    <a:pt x="6308649" y="5237333"/>
                    <a:pt x="6308649" y="5246619"/>
                  </a:cubicBezTo>
                  <a:cubicBezTo>
                    <a:pt x="6308649" y="5252980"/>
                    <a:pt x="6307822" y="5254062"/>
                    <a:pt x="6304769" y="5250945"/>
                  </a:cubicBezTo>
                  <a:cubicBezTo>
                    <a:pt x="6300444" y="5248324"/>
                    <a:pt x="6295800" y="5246206"/>
                    <a:pt x="6290966" y="5244647"/>
                  </a:cubicBezTo>
                  <a:close/>
                  <a:moveTo>
                    <a:pt x="6283905" y="5355070"/>
                  </a:moveTo>
                  <a:cubicBezTo>
                    <a:pt x="6283905" y="5359967"/>
                    <a:pt x="6280217" y="5361430"/>
                    <a:pt x="6276654" y="5357677"/>
                  </a:cubicBezTo>
                  <a:cubicBezTo>
                    <a:pt x="6273093" y="5353924"/>
                    <a:pt x="6274364" y="5350362"/>
                    <a:pt x="6279262" y="5350362"/>
                  </a:cubicBezTo>
                  <a:cubicBezTo>
                    <a:pt x="6281679" y="5350458"/>
                    <a:pt x="6283652" y="5352386"/>
                    <a:pt x="6283778" y="5354815"/>
                  </a:cubicBezTo>
                  <a:close/>
                  <a:moveTo>
                    <a:pt x="6276018" y="5147647"/>
                  </a:moveTo>
                  <a:cubicBezTo>
                    <a:pt x="6280344" y="5148728"/>
                    <a:pt x="6283905" y="5151463"/>
                    <a:pt x="6283905" y="5154007"/>
                  </a:cubicBezTo>
                  <a:cubicBezTo>
                    <a:pt x="6283905" y="5156552"/>
                    <a:pt x="6279708" y="5158651"/>
                    <a:pt x="6274555" y="5159414"/>
                  </a:cubicBezTo>
                  <a:cubicBezTo>
                    <a:pt x="6265841" y="5160686"/>
                    <a:pt x="6265269" y="5160177"/>
                    <a:pt x="6265269" y="5150318"/>
                  </a:cubicBezTo>
                  <a:cubicBezTo>
                    <a:pt x="6265269" y="5144530"/>
                    <a:pt x="6266795" y="5139887"/>
                    <a:pt x="6268577" y="5139887"/>
                  </a:cubicBezTo>
                  <a:cubicBezTo>
                    <a:pt x="6270357" y="5139887"/>
                    <a:pt x="6270994" y="5141223"/>
                    <a:pt x="6269976" y="5142876"/>
                  </a:cubicBezTo>
                  <a:cubicBezTo>
                    <a:pt x="6268958" y="5144530"/>
                    <a:pt x="6271566" y="5146311"/>
                    <a:pt x="6275891" y="5147392"/>
                  </a:cubicBezTo>
                  <a:close/>
                  <a:moveTo>
                    <a:pt x="6214892" y="4372848"/>
                  </a:moveTo>
                  <a:cubicBezTo>
                    <a:pt x="6209231" y="4371321"/>
                    <a:pt x="6207259" y="4362353"/>
                    <a:pt x="6212602" y="4362353"/>
                  </a:cubicBezTo>
                  <a:cubicBezTo>
                    <a:pt x="6217945" y="4362353"/>
                    <a:pt x="6215782" y="4353702"/>
                    <a:pt x="6209485" y="4352048"/>
                  </a:cubicBezTo>
                  <a:cubicBezTo>
                    <a:pt x="6206050" y="4351158"/>
                    <a:pt x="6203125" y="4348868"/>
                    <a:pt x="6203125" y="4346960"/>
                  </a:cubicBezTo>
                  <a:cubicBezTo>
                    <a:pt x="6203125" y="4342635"/>
                    <a:pt x="6208276" y="4342444"/>
                    <a:pt x="6210821" y="4346642"/>
                  </a:cubicBezTo>
                  <a:cubicBezTo>
                    <a:pt x="6213556" y="4348983"/>
                    <a:pt x="6217118" y="4350134"/>
                    <a:pt x="6220680" y="4349822"/>
                  </a:cubicBezTo>
                  <a:cubicBezTo>
                    <a:pt x="6227041" y="4349822"/>
                    <a:pt x="6228313" y="4351031"/>
                    <a:pt x="6227041" y="4356183"/>
                  </a:cubicBezTo>
                  <a:cubicBezTo>
                    <a:pt x="6226150" y="4359618"/>
                    <a:pt x="6227041" y="4363243"/>
                    <a:pt x="6228249" y="4364197"/>
                  </a:cubicBezTo>
                  <a:cubicBezTo>
                    <a:pt x="6230094" y="4365775"/>
                    <a:pt x="6231112" y="4368122"/>
                    <a:pt x="6231048" y="4370558"/>
                  </a:cubicBezTo>
                  <a:cubicBezTo>
                    <a:pt x="6231048" y="4374565"/>
                    <a:pt x="6225578" y="4375392"/>
                    <a:pt x="6214765" y="4372594"/>
                  </a:cubicBezTo>
                  <a:close/>
                  <a:moveTo>
                    <a:pt x="6216482" y="4973236"/>
                  </a:moveTo>
                  <a:cubicBezTo>
                    <a:pt x="6222079" y="4967511"/>
                    <a:pt x="6223924" y="4968974"/>
                    <a:pt x="6223924" y="4979088"/>
                  </a:cubicBezTo>
                  <a:cubicBezTo>
                    <a:pt x="6223924" y="4989201"/>
                    <a:pt x="6220489" y="4991300"/>
                    <a:pt x="6215973" y="4982713"/>
                  </a:cubicBezTo>
                  <a:cubicBezTo>
                    <a:pt x="6213556" y="4979864"/>
                    <a:pt x="6213684" y="4975634"/>
                    <a:pt x="6216355" y="4972982"/>
                  </a:cubicBezTo>
                  <a:close/>
                  <a:moveTo>
                    <a:pt x="6183279" y="4432575"/>
                  </a:moveTo>
                  <a:cubicBezTo>
                    <a:pt x="6176919" y="4436837"/>
                    <a:pt x="6175392" y="4437028"/>
                    <a:pt x="6175392" y="4433466"/>
                  </a:cubicBezTo>
                  <a:cubicBezTo>
                    <a:pt x="6175392" y="4427105"/>
                    <a:pt x="6184297" y="4420299"/>
                    <a:pt x="6188113" y="4424179"/>
                  </a:cubicBezTo>
                  <a:cubicBezTo>
                    <a:pt x="6190149" y="4426259"/>
                    <a:pt x="6188495" y="4429032"/>
                    <a:pt x="6183152" y="4432511"/>
                  </a:cubicBezTo>
                  <a:close/>
                  <a:moveTo>
                    <a:pt x="6187795" y="4576137"/>
                  </a:moveTo>
                  <a:cubicBezTo>
                    <a:pt x="6187795" y="4582497"/>
                    <a:pt x="6184487" y="4584342"/>
                    <a:pt x="6180544" y="4580335"/>
                  </a:cubicBezTo>
                  <a:cubicBezTo>
                    <a:pt x="6176600" y="4576327"/>
                    <a:pt x="6178445" y="4569839"/>
                    <a:pt x="6183152" y="4569839"/>
                  </a:cubicBezTo>
                  <a:cubicBezTo>
                    <a:pt x="6185569" y="4569776"/>
                    <a:pt x="6187668" y="4572575"/>
                    <a:pt x="6187668" y="4576073"/>
                  </a:cubicBezTo>
                  <a:close/>
                  <a:moveTo>
                    <a:pt x="6156946" y="914973"/>
                  </a:moveTo>
                  <a:cubicBezTo>
                    <a:pt x="6152048" y="920952"/>
                    <a:pt x="6146323" y="921715"/>
                    <a:pt x="6148168" y="916118"/>
                  </a:cubicBezTo>
                  <a:cubicBezTo>
                    <a:pt x="6149631" y="913396"/>
                    <a:pt x="6152239" y="911511"/>
                    <a:pt x="6155292" y="911029"/>
                  </a:cubicBezTo>
                  <a:cubicBezTo>
                    <a:pt x="6160126" y="910075"/>
                    <a:pt x="6160571" y="910584"/>
                    <a:pt x="6156946" y="914973"/>
                  </a:cubicBezTo>
                  <a:close/>
                  <a:moveTo>
                    <a:pt x="6154847" y="1136962"/>
                  </a:moveTo>
                  <a:cubicBezTo>
                    <a:pt x="6151285" y="1136962"/>
                    <a:pt x="6150521" y="1136071"/>
                    <a:pt x="6153002" y="1135054"/>
                  </a:cubicBezTo>
                  <a:cubicBezTo>
                    <a:pt x="6154847" y="1134081"/>
                    <a:pt x="6157073" y="1134081"/>
                    <a:pt x="6158918" y="1135054"/>
                  </a:cubicBezTo>
                  <a:cubicBezTo>
                    <a:pt x="6160126" y="1136326"/>
                    <a:pt x="6158154" y="1136962"/>
                    <a:pt x="6154847" y="1136962"/>
                  </a:cubicBezTo>
                  <a:close/>
                  <a:moveTo>
                    <a:pt x="6151921" y="806713"/>
                  </a:moveTo>
                  <a:cubicBezTo>
                    <a:pt x="6149504" y="802712"/>
                    <a:pt x="6150776" y="797516"/>
                    <a:pt x="6154783" y="795099"/>
                  </a:cubicBezTo>
                  <a:cubicBezTo>
                    <a:pt x="6155738" y="794539"/>
                    <a:pt x="6156755" y="794164"/>
                    <a:pt x="6157836" y="793992"/>
                  </a:cubicBezTo>
                  <a:cubicBezTo>
                    <a:pt x="6160381" y="794017"/>
                    <a:pt x="6162734" y="792484"/>
                    <a:pt x="6163751" y="790112"/>
                  </a:cubicBezTo>
                  <a:cubicBezTo>
                    <a:pt x="6164897" y="786932"/>
                    <a:pt x="6166042" y="786932"/>
                    <a:pt x="6169285" y="790112"/>
                  </a:cubicBezTo>
                  <a:cubicBezTo>
                    <a:pt x="6172529" y="793292"/>
                    <a:pt x="6172021" y="795391"/>
                    <a:pt x="6165978" y="801879"/>
                  </a:cubicBezTo>
                  <a:cubicBezTo>
                    <a:pt x="6158027" y="810657"/>
                    <a:pt x="6154974" y="811675"/>
                    <a:pt x="6151921" y="806650"/>
                  </a:cubicBezTo>
                  <a:close/>
                  <a:moveTo>
                    <a:pt x="6161780" y="644833"/>
                  </a:moveTo>
                  <a:cubicBezTo>
                    <a:pt x="6162734" y="642225"/>
                    <a:pt x="6161780" y="640063"/>
                    <a:pt x="6160063" y="640063"/>
                  </a:cubicBezTo>
                  <a:cubicBezTo>
                    <a:pt x="6155483" y="640063"/>
                    <a:pt x="6155738" y="632175"/>
                    <a:pt x="6160508" y="628359"/>
                  </a:cubicBezTo>
                  <a:cubicBezTo>
                    <a:pt x="6165851" y="625611"/>
                    <a:pt x="6171702" y="623868"/>
                    <a:pt x="6177682" y="623207"/>
                  </a:cubicBezTo>
                  <a:cubicBezTo>
                    <a:pt x="6187668" y="621617"/>
                    <a:pt x="6191358" y="622253"/>
                    <a:pt x="6192629" y="625624"/>
                  </a:cubicBezTo>
                  <a:cubicBezTo>
                    <a:pt x="6194411" y="630394"/>
                    <a:pt x="6184933" y="643816"/>
                    <a:pt x="6181307" y="641526"/>
                  </a:cubicBezTo>
                  <a:cubicBezTo>
                    <a:pt x="6180035" y="640762"/>
                    <a:pt x="6177363" y="642289"/>
                    <a:pt x="6175265" y="644833"/>
                  </a:cubicBezTo>
                  <a:cubicBezTo>
                    <a:pt x="6170112" y="651067"/>
                    <a:pt x="6159363" y="651067"/>
                    <a:pt x="6161780" y="644770"/>
                  </a:cubicBezTo>
                  <a:close/>
                  <a:moveTo>
                    <a:pt x="6174501" y="569522"/>
                  </a:moveTo>
                  <a:cubicBezTo>
                    <a:pt x="6177236" y="568441"/>
                    <a:pt x="6179653" y="567996"/>
                    <a:pt x="6179908" y="568441"/>
                  </a:cubicBezTo>
                  <a:cubicBezTo>
                    <a:pt x="6184997" y="577600"/>
                    <a:pt x="6186714" y="586315"/>
                    <a:pt x="6184297" y="590767"/>
                  </a:cubicBezTo>
                  <a:cubicBezTo>
                    <a:pt x="6181880" y="595220"/>
                    <a:pt x="6172911" y="598400"/>
                    <a:pt x="6172212" y="595283"/>
                  </a:cubicBezTo>
                  <a:cubicBezTo>
                    <a:pt x="6169095" y="582562"/>
                    <a:pt x="6170176" y="570858"/>
                    <a:pt x="6174310" y="569459"/>
                  </a:cubicBezTo>
                  <a:close/>
                  <a:moveTo>
                    <a:pt x="6192121" y="2045208"/>
                  </a:moveTo>
                  <a:cubicBezTo>
                    <a:pt x="6191358" y="2042767"/>
                    <a:pt x="6188749" y="2041423"/>
                    <a:pt x="6186269" y="2042207"/>
                  </a:cubicBezTo>
                  <a:cubicBezTo>
                    <a:pt x="6186078" y="2042264"/>
                    <a:pt x="6185951" y="2042332"/>
                    <a:pt x="6185760" y="2042409"/>
                  </a:cubicBezTo>
                  <a:cubicBezTo>
                    <a:pt x="6183025" y="2043427"/>
                    <a:pt x="6181307" y="2042409"/>
                    <a:pt x="6181307" y="2038784"/>
                  </a:cubicBezTo>
                  <a:cubicBezTo>
                    <a:pt x="6181307" y="2035158"/>
                    <a:pt x="6182961" y="2034204"/>
                    <a:pt x="6185187" y="2035285"/>
                  </a:cubicBezTo>
                  <a:cubicBezTo>
                    <a:pt x="6187414" y="2036367"/>
                    <a:pt x="6191548" y="2038021"/>
                    <a:pt x="6194474" y="2039038"/>
                  </a:cubicBezTo>
                  <a:cubicBezTo>
                    <a:pt x="6197336" y="2039946"/>
                    <a:pt x="6199499" y="2042411"/>
                    <a:pt x="6199944" y="2045399"/>
                  </a:cubicBezTo>
                  <a:cubicBezTo>
                    <a:pt x="6200072" y="2050996"/>
                    <a:pt x="6194156" y="2050806"/>
                    <a:pt x="6191930" y="2045081"/>
                  </a:cubicBezTo>
                  <a:close/>
                  <a:moveTo>
                    <a:pt x="6201598" y="3173281"/>
                  </a:moveTo>
                  <a:cubicBezTo>
                    <a:pt x="6199372" y="3176906"/>
                    <a:pt x="6194029" y="3176970"/>
                    <a:pt x="6194029" y="3173281"/>
                  </a:cubicBezTo>
                  <a:cubicBezTo>
                    <a:pt x="6194029" y="3171754"/>
                    <a:pt x="6191485" y="3169782"/>
                    <a:pt x="6188304" y="3168956"/>
                  </a:cubicBezTo>
                  <a:cubicBezTo>
                    <a:pt x="6183534" y="3167683"/>
                    <a:pt x="6176473" y="3150891"/>
                    <a:pt x="6180735" y="3150891"/>
                  </a:cubicBezTo>
                  <a:cubicBezTo>
                    <a:pt x="6184997" y="3150891"/>
                    <a:pt x="6194029" y="3158142"/>
                    <a:pt x="6194029" y="3162086"/>
                  </a:cubicBezTo>
                  <a:cubicBezTo>
                    <a:pt x="6194283" y="3164910"/>
                    <a:pt x="6196064" y="3167359"/>
                    <a:pt x="6198672" y="3168447"/>
                  </a:cubicBezTo>
                  <a:cubicBezTo>
                    <a:pt x="6201026" y="3169528"/>
                    <a:pt x="6202361" y="3171627"/>
                    <a:pt x="6201407" y="3173154"/>
                  </a:cubicBezTo>
                  <a:close/>
                  <a:moveTo>
                    <a:pt x="6185314" y="801434"/>
                  </a:moveTo>
                  <a:cubicBezTo>
                    <a:pt x="6186651" y="794692"/>
                    <a:pt x="6197145" y="792020"/>
                    <a:pt x="6197145" y="798508"/>
                  </a:cubicBezTo>
                  <a:cubicBezTo>
                    <a:pt x="6196764" y="801364"/>
                    <a:pt x="6194919" y="803800"/>
                    <a:pt x="6192248" y="804869"/>
                  </a:cubicBezTo>
                  <a:cubicBezTo>
                    <a:pt x="6184806" y="807731"/>
                    <a:pt x="6184043" y="807286"/>
                    <a:pt x="6185124" y="801307"/>
                  </a:cubicBezTo>
                  <a:close/>
                  <a:moveTo>
                    <a:pt x="6197145" y="594520"/>
                  </a:moveTo>
                  <a:cubicBezTo>
                    <a:pt x="6195492" y="595601"/>
                    <a:pt x="6194029" y="594520"/>
                    <a:pt x="6194029" y="591594"/>
                  </a:cubicBezTo>
                  <a:cubicBezTo>
                    <a:pt x="6194029" y="588668"/>
                    <a:pt x="6195492" y="586696"/>
                    <a:pt x="6197145" y="586696"/>
                  </a:cubicBezTo>
                  <a:cubicBezTo>
                    <a:pt x="6198799" y="586658"/>
                    <a:pt x="6200199" y="587962"/>
                    <a:pt x="6200263" y="589622"/>
                  </a:cubicBezTo>
                  <a:cubicBezTo>
                    <a:pt x="6200008" y="591651"/>
                    <a:pt x="6198735" y="593426"/>
                    <a:pt x="6196955" y="594393"/>
                  </a:cubicBezTo>
                  <a:close/>
                  <a:moveTo>
                    <a:pt x="6194538" y="557691"/>
                  </a:moveTo>
                  <a:cubicBezTo>
                    <a:pt x="6191930" y="558582"/>
                    <a:pt x="6190784" y="557119"/>
                    <a:pt x="6191421" y="553811"/>
                  </a:cubicBezTo>
                  <a:cubicBezTo>
                    <a:pt x="6192629" y="547960"/>
                    <a:pt x="6198672" y="546878"/>
                    <a:pt x="6198672" y="552603"/>
                  </a:cubicBezTo>
                  <a:cubicBezTo>
                    <a:pt x="6198290" y="554931"/>
                    <a:pt x="6196573" y="556845"/>
                    <a:pt x="6194347" y="557564"/>
                  </a:cubicBezTo>
                  <a:close/>
                  <a:moveTo>
                    <a:pt x="6174310" y="802197"/>
                  </a:moveTo>
                  <a:cubicBezTo>
                    <a:pt x="6176155" y="797363"/>
                    <a:pt x="6181625" y="798699"/>
                    <a:pt x="6181625" y="803978"/>
                  </a:cubicBezTo>
                  <a:cubicBezTo>
                    <a:pt x="6181625" y="805568"/>
                    <a:pt x="6179590" y="806904"/>
                    <a:pt x="6177110" y="806904"/>
                  </a:cubicBezTo>
                  <a:cubicBezTo>
                    <a:pt x="6174629" y="806904"/>
                    <a:pt x="6172848" y="804932"/>
                    <a:pt x="6174119" y="802070"/>
                  </a:cubicBezTo>
                  <a:close/>
                  <a:moveTo>
                    <a:pt x="6172339" y="2379654"/>
                  </a:moveTo>
                  <a:cubicBezTo>
                    <a:pt x="6168077" y="2379654"/>
                    <a:pt x="6166360" y="2378955"/>
                    <a:pt x="6168459" y="2378064"/>
                  </a:cubicBezTo>
                  <a:cubicBezTo>
                    <a:pt x="6170939" y="2377174"/>
                    <a:pt x="6173738" y="2377174"/>
                    <a:pt x="6176219" y="2378064"/>
                  </a:cubicBezTo>
                  <a:cubicBezTo>
                    <a:pt x="6178190" y="2378764"/>
                    <a:pt x="6176410" y="2379464"/>
                    <a:pt x="6172148" y="2379464"/>
                  </a:cubicBezTo>
                  <a:close/>
                  <a:moveTo>
                    <a:pt x="6172339" y="2551394"/>
                  </a:moveTo>
                  <a:lnTo>
                    <a:pt x="6178700" y="2541916"/>
                  </a:lnTo>
                  <a:lnTo>
                    <a:pt x="6178700" y="2549931"/>
                  </a:lnTo>
                  <a:cubicBezTo>
                    <a:pt x="6178700" y="2554123"/>
                    <a:pt x="6179972" y="2558219"/>
                    <a:pt x="6182389" y="2561635"/>
                  </a:cubicBezTo>
                  <a:cubicBezTo>
                    <a:pt x="6185060" y="2564433"/>
                    <a:pt x="6183915" y="2566087"/>
                    <a:pt x="6177491" y="2568568"/>
                  </a:cubicBezTo>
                  <a:lnTo>
                    <a:pt x="6177491" y="2568568"/>
                  </a:lnTo>
                  <a:cubicBezTo>
                    <a:pt x="6174310" y="2569884"/>
                    <a:pt x="6171003" y="2570972"/>
                    <a:pt x="6167695" y="2571812"/>
                  </a:cubicBezTo>
                  <a:cubicBezTo>
                    <a:pt x="6163815" y="2571875"/>
                    <a:pt x="6166487" y="2559917"/>
                    <a:pt x="6172148" y="2551457"/>
                  </a:cubicBezTo>
                  <a:close/>
                  <a:moveTo>
                    <a:pt x="6179208" y="3253871"/>
                  </a:moveTo>
                  <a:cubicBezTo>
                    <a:pt x="6179717" y="3249927"/>
                    <a:pt x="6181562" y="3246747"/>
                    <a:pt x="6183279" y="3246747"/>
                  </a:cubicBezTo>
                  <a:cubicBezTo>
                    <a:pt x="6184997" y="3246747"/>
                    <a:pt x="6186841" y="3249927"/>
                    <a:pt x="6187350" y="3253871"/>
                  </a:cubicBezTo>
                  <a:cubicBezTo>
                    <a:pt x="6187859" y="3257815"/>
                    <a:pt x="6186777" y="3260932"/>
                    <a:pt x="6183279" y="3260932"/>
                  </a:cubicBezTo>
                  <a:cubicBezTo>
                    <a:pt x="6179781" y="3260932"/>
                    <a:pt x="6178254" y="3258705"/>
                    <a:pt x="6179208" y="3253871"/>
                  </a:cubicBezTo>
                  <a:close/>
                  <a:moveTo>
                    <a:pt x="6187922" y="3540930"/>
                  </a:moveTo>
                  <a:cubicBezTo>
                    <a:pt x="6187986" y="3539175"/>
                    <a:pt x="6189385" y="3537775"/>
                    <a:pt x="6191167" y="3537813"/>
                  </a:cubicBezTo>
                  <a:cubicBezTo>
                    <a:pt x="6191167" y="3537813"/>
                    <a:pt x="6191230" y="3537813"/>
                    <a:pt x="6191230" y="3537813"/>
                  </a:cubicBezTo>
                  <a:cubicBezTo>
                    <a:pt x="6193011" y="3537813"/>
                    <a:pt x="6193647" y="3539213"/>
                    <a:pt x="6192566" y="3540930"/>
                  </a:cubicBezTo>
                  <a:cubicBezTo>
                    <a:pt x="6191485" y="3542647"/>
                    <a:pt x="6190085" y="3544111"/>
                    <a:pt x="6189258" y="3544111"/>
                  </a:cubicBezTo>
                  <a:cubicBezTo>
                    <a:pt x="6188431" y="3544111"/>
                    <a:pt x="6187668" y="3542647"/>
                    <a:pt x="6187668" y="3540930"/>
                  </a:cubicBezTo>
                  <a:close/>
                  <a:moveTo>
                    <a:pt x="6202870" y="5000078"/>
                  </a:moveTo>
                  <a:cubicBezTo>
                    <a:pt x="6203633" y="5005421"/>
                    <a:pt x="6202298" y="5007139"/>
                    <a:pt x="6197464" y="5007139"/>
                  </a:cubicBezTo>
                  <a:cubicBezTo>
                    <a:pt x="6192629" y="5007139"/>
                    <a:pt x="6191103" y="5005103"/>
                    <a:pt x="6191103" y="4999060"/>
                  </a:cubicBezTo>
                  <a:cubicBezTo>
                    <a:pt x="6190784" y="4988692"/>
                    <a:pt x="6201152" y="4989647"/>
                    <a:pt x="6202616" y="5000078"/>
                  </a:cubicBezTo>
                  <a:close/>
                  <a:moveTo>
                    <a:pt x="6200517" y="3603265"/>
                  </a:moveTo>
                  <a:cubicBezTo>
                    <a:pt x="6198163" y="3604092"/>
                    <a:pt x="6197019" y="3602883"/>
                    <a:pt x="6197782" y="3600530"/>
                  </a:cubicBezTo>
                  <a:cubicBezTo>
                    <a:pt x="6198799" y="3598030"/>
                    <a:pt x="6200771" y="3596039"/>
                    <a:pt x="6203252" y="3594996"/>
                  </a:cubicBezTo>
                  <a:cubicBezTo>
                    <a:pt x="6205542" y="3594233"/>
                    <a:pt x="6206686" y="3595442"/>
                    <a:pt x="6205923" y="3597795"/>
                  </a:cubicBezTo>
                  <a:cubicBezTo>
                    <a:pt x="6204906" y="3600346"/>
                    <a:pt x="6202870" y="3602343"/>
                    <a:pt x="6200263" y="3603265"/>
                  </a:cubicBezTo>
                  <a:close/>
                  <a:moveTo>
                    <a:pt x="6213874" y="2486960"/>
                  </a:moveTo>
                  <a:cubicBezTo>
                    <a:pt x="6208467" y="2486960"/>
                    <a:pt x="6208340" y="2479327"/>
                    <a:pt x="6213874" y="2474811"/>
                  </a:cubicBezTo>
                  <a:cubicBezTo>
                    <a:pt x="6215910" y="2472464"/>
                    <a:pt x="6219408" y="2472190"/>
                    <a:pt x="6221761" y="2474207"/>
                  </a:cubicBezTo>
                  <a:cubicBezTo>
                    <a:pt x="6224115" y="2476216"/>
                    <a:pt x="6224369" y="2479753"/>
                    <a:pt x="6222398" y="2482094"/>
                  </a:cubicBezTo>
                  <a:cubicBezTo>
                    <a:pt x="6222143" y="2482336"/>
                    <a:pt x="6221952" y="2482558"/>
                    <a:pt x="6221698" y="2482762"/>
                  </a:cubicBezTo>
                  <a:cubicBezTo>
                    <a:pt x="6219662" y="2485185"/>
                    <a:pt x="6216737" y="2486699"/>
                    <a:pt x="6213620" y="2486960"/>
                  </a:cubicBezTo>
                  <a:close/>
                  <a:moveTo>
                    <a:pt x="6215782" y="2957653"/>
                  </a:moveTo>
                  <a:cubicBezTo>
                    <a:pt x="6215782" y="2958416"/>
                    <a:pt x="6214447" y="2959052"/>
                    <a:pt x="6212729" y="2959052"/>
                  </a:cubicBezTo>
                  <a:cubicBezTo>
                    <a:pt x="6210948" y="2959020"/>
                    <a:pt x="6209549" y="2957570"/>
                    <a:pt x="6209613" y="2955814"/>
                  </a:cubicBezTo>
                  <a:cubicBezTo>
                    <a:pt x="6209613" y="2955789"/>
                    <a:pt x="6209613" y="2955763"/>
                    <a:pt x="6209613" y="2955744"/>
                  </a:cubicBezTo>
                  <a:cubicBezTo>
                    <a:pt x="6209613" y="2953900"/>
                    <a:pt x="6211012" y="2953264"/>
                    <a:pt x="6212729" y="2954345"/>
                  </a:cubicBezTo>
                  <a:cubicBezTo>
                    <a:pt x="6214447" y="2955426"/>
                    <a:pt x="6215528" y="2956762"/>
                    <a:pt x="6215528" y="2957462"/>
                  </a:cubicBezTo>
                  <a:close/>
                  <a:moveTo>
                    <a:pt x="6221253" y="1450163"/>
                  </a:moveTo>
                  <a:cubicBezTo>
                    <a:pt x="6222270" y="1451181"/>
                    <a:pt x="6221635" y="1453598"/>
                    <a:pt x="6219853" y="1455443"/>
                  </a:cubicBezTo>
                  <a:cubicBezTo>
                    <a:pt x="6218072" y="1457287"/>
                    <a:pt x="6215910" y="1457733"/>
                    <a:pt x="6214574" y="1455443"/>
                  </a:cubicBezTo>
                  <a:cubicBezTo>
                    <a:pt x="6212094" y="1451817"/>
                    <a:pt x="6218009" y="1446983"/>
                    <a:pt x="6220998" y="1449972"/>
                  </a:cubicBezTo>
                  <a:close/>
                  <a:moveTo>
                    <a:pt x="6220871" y="2249578"/>
                  </a:moveTo>
                  <a:cubicBezTo>
                    <a:pt x="6222715" y="2244744"/>
                    <a:pt x="6228186" y="2246016"/>
                    <a:pt x="6228186" y="2251359"/>
                  </a:cubicBezTo>
                  <a:cubicBezTo>
                    <a:pt x="6228186" y="2252949"/>
                    <a:pt x="6226150" y="2254285"/>
                    <a:pt x="6223670" y="2254285"/>
                  </a:cubicBezTo>
                  <a:cubicBezTo>
                    <a:pt x="6221189" y="2254285"/>
                    <a:pt x="6219599" y="2252249"/>
                    <a:pt x="6220617" y="2249387"/>
                  </a:cubicBezTo>
                  <a:close/>
                  <a:moveTo>
                    <a:pt x="6222652" y="1438778"/>
                  </a:moveTo>
                  <a:cubicBezTo>
                    <a:pt x="6217373" y="1433435"/>
                    <a:pt x="6218009" y="1423639"/>
                    <a:pt x="6223542" y="1423639"/>
                  </a:cubicBezTo>
                  <a:cubicBezTo>
                    <a:pt x="6226659" y="1423639"/>
                    <a:pt x="6228186" y="1426819"/>
                    <a:pt x="6228186" y="1433117"/>
                  </a:cubicBezTo>
                  <a:cubicBezTo>
                    <a:pt x="6227932" y="1443485"/>
                    <a:pt x="6227613" y="1443866"/>
                    <a:pt x="6222398" y="1438587"/>
                  </a:cubicBezTo>
                  <a:close/>
                  <a:moveTo>
                    <a:pt x="6214447" y="1329310"/>
                  </a:moveTo>
                  <a:cubicBezTo>
                    <a:pt x="6209676" y="1329310"/>
                    <a:pt x="6206496" y="1327465"/>
                    <a:pt x="6206496" y="1324857"/>
                  </a:cubicBezTo>
                  <a:cubicBezTo>
                    <a:pt x="6206496" y="1320150"/>
                    <a:pt x="6217627" y="1321422"/>
                    <a:pt x="6220680" y="1326511"/>
                  </a:cubicBezTo>
                  <a:cubicBezTo>
                    <a:pt x="6221380" y="1327783"/>
                    <a:pt x="6218581" y="1329119"/>
                    <a:pt x="6214192" y="1329119"/>
                  </a:cubicBezTo>
                  <a:close/>
                  <a:moveTo>
                    <a:pt x="6243897" y="404271"/>
                  </a:moveTo>
                  <a:cubicBezTo>
                    <a:pt x="6245677" y="404271"/>
                    <a:pt x="6246314" y="405670"/>
                    <a:pt x="6245233" y="407388"/>
                  </a:cubicBezTo>
                  <a:cubicBezTo>
                    <a:pt x="6244151" y="409105"/>
                    <a:pt x="6242752" y="410568"/>
                    <a:pt x="6241989" y="410568"/>
                  </a:cubicBezTo>
                  <a:cubicBezTo>
                    <a:pt x="6241225" y="410568"/>
                    <a:pt x="6240589" y="409105"/>
                    <a:pt x="6240589" y="407388"/>
                  </a:cubicBezTo>
                  <a:cubicBezTo>
                    <a:pt x="6240526" y="405645"/>
                    <a:pt x="6241925" y="404182"/>
                    <a:pt x="6243642" y="404080"/>
                  </a:cubicBezTo>
                  <a:close/>
                  <a:moveTo>
                    <a:pt x="6240589" y="394921"/>
                  </a:moveTo>
                  <a:cubicBezTo>
                    <a:pt x="6240589" y="393267"/>
                    <a:pt x="6243388" y="390341"/>
                    <a:pt x="6246950" y="388560"/>
                  </a:cubicBezTo>
                  <a:cubicBezTo>
                    <a:pt x="6251784" y="385952"/>
                    <a:pt x="6253311" y="386207"/>
                    <a:pt x="6253311" y="389705"/>
                  </a:cubicBezTo>
                  <a:cubicBezTo>
                    <a:pt x="6252992" y="392574"/>
                    <a:pt x="6251085" y="395023"/>
                    <a:pt x="6248413" y="396066"/>
                  </a:cubicBezTo>
                  <a:cubicBezTo>
                    <a:pt x="6241289" y="398419"/>
                    <a:pt x="6240335" y="398292"/>
                    <a:pt x="6240335" y="394730"/>
                  </a:cubicBezTo>
                  <a:close/>
                  <a:moveTo>
                    <a:pt x="6245614" y="492367"/>
                  </a:moveTo>
                  <a:cubicBezTo>
                    <a:pt x="6250766" y="492367"/>
                    <a:pt x="6250957" y="493957"/>
                    <a:pt x="6246695" y="501972"/>
                  </a:cubicBezTo>
                  <a:lnTo>
                    <a:pt x="6246695" y="501972"/>
                  </a:lnTo>
                  <a:cubicBezTo>
                    <a:pt x="6243388" y="508332"/>
                    <a:pt x="6237536" y="510304"/>
                    <a:pt x="6237536" y="505215"/>
                  </a:cubicBezTo>
                  <a:cubicBezTo>
                    <a:pt x="6237282" y="498537"/>
                    <a:pt x="6241289" y="492176"/>
                    <a:pt x="6245360" y="492176"/>
                  </a:cubicBezTo>
                  <a:close/>
                  <a:moveTo>
                    <a:pt x="6266160" y="516983"/>
                  </a:moveTo>
                  <a:cubicBezTo>
                    <a:pt x="6270167" y="521054"/>
                    <a:pt x="6259799" y="536065"/>
                    <a:pt x="6252611" y="536065"/>
                  </a:cubicBezTo>
                  <a:cubicBezTo>
                    <a:pt x="6249176" y="536472"/>
                    <a:pt x="6245996" y="538177"/>
                    <a:pt x="6243706" y="540836"/>
                  </a:cubicBezTo>
                  <a:cubicBezTo>
                    <a:pt x="6239317" y="546242"/>
                    <a:pt x="6228186" y="547196"/>
                    <a:pt x="6228186" y="542298"/>
                  </a:cubicBezTo>
                  <a:cubicBezTo>
                    <a:pt x="6229076" y="538088"/>
                    <a:pt x="6230539" y="534036"/>
                    <a:pt x="6232638" y="530277"/>
                  </a:cubicBezTo>
                  <a:cubicBezTo>
                    <a:pt x="6237409" y="520545"/>
                    <a:pt x="6260435" y="511258"/>
                    <a:pt x="6265905" y="516792"/>
                  </a:cubicBezTo>
                  <a:close/>
                  <a:moveTo>
                    <a:pt x="6300253" y="413876"/>
                  </a:moveTo>
                  <a:cubicBezTo>
                    <a:pt x="6297963" y="416674"/>
                    <a:pt x="6296627" y="420128"/>
                    <a:pt x="6296437" y="423735"/>
                  </a:cubicBezTo>
                  <a:cubicBezTo>
                    <a:pt x="6296437" y="431749"/>
                    <a:pt x="6284923" y="431050"/>
                    <a:pt x="6282379" y="422908"/>
                  </a:cubicBezTo>
                  <a:cubicBezTo>
                    <a:pt x="6279834" y="414766"/>
                    <a:pt x="6280408" y="414257"/>
                    <a:pt x="6293510" y="411713"/>
                  </a:cubicBezTo>
                  <a:cubicBezTo>
                    <a:pt x="6302034" y="409868"/>
                    <a:pt x="6303242" y="410250"/>
                    <a:pt x="6300062" y="413685"/>
                  </a:cubicBezTo>
                  <a:close/>
                  <a:moveTo>
                    <a:pt x="6302034" y="439319"/>
                  </a:moveTo>
                  <a:cubicBezTo>
                    <a:pt x="6301016" y="446379"/>
                    <a:pt x="6289313" y="456047"/>
                    <a:pt x="6286195" y="452612"/>
                  </a:cubicBezTo>
                  <a:cubicBezTo>
                    <a:pt x="6285114" y="451531"/>
                    <a:pt x="6286195" y="446570"/>
                    <a:pt x="6288867" y="441608"/>
                  </a:cubicBezTo>
                  <a:cubicBezTo>
                    <a:pt x="6294083" y="430922"/>
                    <a:pt x="6303306" y="429078"/>
                    <a:pt x="6301779" y="439128"/>
                  </a:cubicBezTo>
                  <a:close/>
                  <a:moveTo>
                    <a:pt x="6285941" y="526969"/>
                  </a:moveTo>
                  <a:cubicBezTo>
                    <a:pt x="6288295" y="526969"/>
                    <a:pt x="6290202" y="524298"/>
                    <a:pt x="6290202" y="521054"/>
                  </a:cubicBezTo>
                  <a:cubicBezTo>
                    <a:pt x="6290202" y="514693"/>
                    <a:pt x="6297390" y="506997"/>
                    <a:pt x="6300570" y="510240"/>
                  </a:cubicBezTo>
                  <a:cubicBezTo>
                    <a:pt x="6304705" y="514375"/>
                    <a:pt x="6302415" y="522962"/>
                    <a:pt x="6295419" y="529323"/>
                  </a:cubicBezTo>
                  <a:cubicBezTo>
                    <a:pt x="6286958" y="537464"/>
                    <a:pt x="6271439" y="539309"/>
                    <a:pt x="6277799" y="531485"/>
                  </a:cubicBezTo>
                  <a:cubicBezTo>
                    <a:pt x="6279772" y="528992"/>
                    <a:pt x="6282570" y="527313"/>
                    <a:pt x="6285687" y="526778"/>
                  </a:cubicBezTo>
                  <a:close/>
                  <a:moveTo>
                    <a:pt x="6335110" y="587905"/>
                  </a:moveTo>
                  <a:cubicBezTo>
                    <a:pt x="6328240" y="582753"/>
                    <a:pt x="6330784" y="579063"/>
                    <a:pt x="6339308" y="581544"/>
                  </a:cubicBezTo>
                  <a:cubicBezTo>
                    <a:pt x="6345669" y="583516"/>
                    <a:pt x="6350757" y="596873"/>
                    <a:pt x="6347449" y="602280"/>
                  </a:cubicBezTo>
                  <a:cubicBezTo>
                    <a:pt x="6343442" y="608641"/>
                    <a:pt x="6336127" y="604125"/>
                    <a:pt x="6338989" y="596683"/>
                  </a:cubicBezTo>
                  <a:cubicBezTo>
                    <a:pt x="6339625" y="593121"/>
                    <a:pt x="6337972" y="589533"/>
                    <a:pt x="6334855" y="587714"/>
                  </a:cubicBezTo>
                  <a:close/>
                  <a:moveTo>
                    <a:pt x="6321306" y="567741"/>
                  </a:moveTo>
                  <a:cubicBezTo>
                    <a:pt x="6328876" y="562907"/>
                    <a:pt x="6345986" y="564052"/>
                    <a:pt x="6345986" y="569459"/>
                  </a:cubicBezTo>
                  <a:cubicBezTo>
                    <a:pt x="6345986" y="572003"/>
                    <a:pt x="6344714" y="574166"/>
                    <a:pt x="6343124" y="574166"/>
                  </a:cubicBezTo>
                  <a:cubicBezTo>
                    <a:pt x="6340771" y="574344"/>
                    <a:pt x="6338417" y="574789"/>
                    <a:pt x="6336191" y="575501"/>
                  </a:cubicBezTo>
                  <a:cubicBezTo>
                    <a:pt x="6332184" y="576036"/>
                    <a:pt x="6328049" y="575444"/>
                    <a:pt x="6324360" y="573784"/>
                  </a:cubicBezTo>
                  <a:cubicBezTo>
                    <a:pt x="6317872" y="570858"/>
                    <a:pt x="6317299" y="569968"/>
                    <a:pt x="6321053" y="567551"/>
                  </a:cubicBezTo>
                  <a:close/>
                  <a:moveTo>
                    <a:pt x="6319080" y="512467"/>
                  </a:moveTo>
                  <a:cubicBezTo>
                    <a:pt x="6321561" y="511430"/>
                    <a:pt x="6324042" y="510559"/>
                    <a:pt x="6326650" y="509859"/>
                  </a:cubicBezTo>
                  <a:cubicBezTo>
                    <a:pt x="6335873" y="506933"/>
                    <a:pt x="6338671" y="514248"/>
                    <a:pt x="6333011" y="526778"/>
                  </a:cubicBezTo>
                  <a:cubicBezTo>
                    <a:pt x="6326650" y="541154"/>
                    <a:pt x="6322070" y="540899"/>
                    <a:pt x="6320289" y="526015"/>
                  </a:cubicBezTo>
                  <a:cubicBezTo>
                    <a:pt x="6319526" y="521480"/>
                    <a:pt x="6319144" y="516881"/>
                    <a:pt x="6319144" y="512276"/>
                  </a:cubicBezTo>
                  <a:close/>
                  <a:moveTo>
                    <a:pt x="6346940" y="439764"/>
                  </a:moveTo>
                  <a:cubicBezTo>
                    <a:pt x="6343315" y="441990"/>
                    <a:pt x="6330530" y="436456"/>
                    <a:pt x="6330530" y="432640"/>
                  </a:cubicBezTo>
                  <a:cubicBezTo>
                    <a:pt x="6330530" y="428823"/>
                    <a:pt x="6336891" y="428760"/>
                    <a:pt x="6343887" y="433912"/>
                  </a:cubicBezTo>
                  <a:cubicBezTo>
                    <a:pt x="6346686" y="436138"/>
                    <a:pt x="6348086" y="438746"/>
                    <a:pt x="6346686" y="439573"/>
                  </a:cubicBezTo>
                  <a:close/>
                  <a:moveTo>
                    <a:pt x="6335491" y="479773"/>
                  </a:moveTo>
                  <a:cubicBezTo>
                    <a:pt x="6345159" y="479773"/>
                    <a:pt x="6345032" y="487088"/>
                    <a:pt x="6335491" y="493575"/>
                  </a:cubicBezTo>
                  <a:cubicBezTo>
                    <a:pt x="6332374" y="495859"/>
                    <a:pt x="6328940" y="497583"/>
                    <a:pt x="6325250" y="498664"/>
                  </a:cubicBezTo>
                  <a:cubicBezTo>
                    <a:pt x="6321816" y="498664"/>
                    <a:pt x="6311956" y="476211"/>
                    <a:pt x="6313992" y="473221"/>
                  </a:cubicBezTo>
                  <a:cubicBezTo>
                    <a:pt x="6316600" y="470041"/>
                    <a:pt x="6321306" y="469576"/>
                    <a:pt x="6324487" y="472184"/>
                  </a:cubicBezTo>
                  <a:cubicBezTo>
                    <a:pt x="6325505" y="473011"/>
                    <a:pt x="6326268" y="474093"/>
                    <a:pt x="6326713" y="475320"/>
                  </a:cubicBezTo>
                  <a:cubicBezTo>
                    <a:pt x="6328685" y="478055"/>
                    <a:pt x="6331865" y="479652"/>
                    <a:pt x="6335237" y="479582"/>
                  </a:cubicBezTo>
                  <a:close/>
                  <a:moveTo>
                    <a:pt x="6386376" y="736491"/>
                  </a:moveTo>
                  <a:cubicBezTo>
                    <a:pt x="6386376" y="731721"/>
                    <a:pt x="6392737" y="728349"/>
                    <a:pt x="6402152" y="728349"/>
                  </a:cubicBezTo>
                  <a:cubicBezTo>
                    <a:pt x="6409848" y="728349"/>
                    <a:pt x="6409721" y="733502"/>
                    <a:pt x="6402152" y="737763"/>
                  </a:cubicBezTo>
                  <a:cubicBezTo>
                    <a:pt x="6394582" y="742025"/>
                    <a:pt x="6393882" y="750103"/>
                    <a:pt x="6400625" y="750803"/>
                  </a:cubicBezTo>
                  <a:lnTo>
                    <a:pt x="6409148" y="751630"/>
                  </a:lnTo>
                  <a:cubicBezTo>
                    <a:pt x="6414236" y="752011"/>
                    <a:pt x="6418562" y="759008"/>
                    <a:pt x="6416145" y="762952"/>
                  </a:cubicBezTo>
                  <a:cubicBezTo>
                    <a:pt x="6413664" y="766208"/>
                    <a:pt x="6408957" y="766806"/>
                    <a:pt x="6405713" y="764294"/>
                  </a:cubicBezTo>
                  <a:cubicBezTo>
                    <a:pt x="6404695" y="763531"/>
                    <a:pt x="6403932" y="762519"/>
                    <a:pt x="6403424" y="761361"/>
                  </a:cubicBezTo>
                  <a:cubicBezTo>
                    <a:pt x="6402406" y="758671"/>
                    <a:pt x="6399925" y="756826"/>
                    <a:pt x="6397063" y="756655"/>
                  </a:cubicBezTo>
                  <a:cubicBezTo>
                    <a:pt x="6394964" y="756884"/>
                    <a:pt x="6393056" y="755389"/>
                    <a:pt x="6392737" y="753283"/>
                  </a:cubicBezTo>
                  <a:cubicBezTo>
                    <a:pt x="6392737" y="751312"/>
                    <a:pt x="6390130" y="750803"/>
                    <a:pt x="6386376" y="751948"/>
                  </a:cubicBezTo>
                  <a:cubicBezTo>
                    <a:pt x="6380016" y="753983"/>
                    <a:pt x="6371048" y="749085"/>
                    <a:pt x="6371048" y="743679"/>
                  </a:cubicBezTo>
                  <a:cubicBezTo>
                    <a:pt x="6371048" y="742152"/>
                    <a:pt x="6374546" y="740880"/>
                    <a:pt x="6378808" y="740880"/>
                  </a:cubicBezTo>
                  <a:cubicBezTo>
                    <a:pt x="6383070" y="740880"/>
                    <a:pt x="6386059" y="738908"/>
                    <a:pt x="6386059" y="736237"/>
                  </a:cubicBezTo>
                  <a:close/>
                  <a:moveTo>
                    <a:pt x="6383260" y="621362"/>
                  </a:moveTo>
                  <a:cubicBezTo>
                    <a:pt x="6383323" y="619568"/>
                    <a:pt x="6384786" y="618150"/>
                    <a:pt x="6386567" y="618182"/>
                  </a:cubicBezTo>
                  <a:cubicBezTo>
                    <a:pt x="6386567" y="618182"/>
                    <a:pt x="6386567" y="618182"/>
                    <a:pt x="6386567" y="618182"/>
                  </a:cubicBezTo>
                  <a:cubicBezTo>
                    <a:pt x="6388349" y="618182"/>
                    <a:pt x="6388985" y="619581"/>
                    <a:pt x="6387904" y="621362"/>
                  </a:cubicBezTo>
                  <a:cubicBezTo>
                    <a:pt x="6386822" y="623143"/>
                    <a:pt x="6385423" y="624479"/>
                    <a:pt x="6384660" y="624479"/>
                  </a:cubicBezTo>
                  <a:cubicBezTo>
                    <a:pt x="6383896" y="624479"/>
                    <a:pt x="6382751" y="622889"/>
                    <a:pt x="6382751" y="621171"/>
                  </a:cubicBezTo>
                  <a:close/>
                  <a:moveTo>
                    <a:pt x="6444513" y="723579"/>
                  </a:moveTo>
                  <a:cubicBezTo>
                    <a:pt x="6449475" y="725678"/>
                    <a:pt x="6449411" y="726060"/>
                    <a:pt x="6443687" y="728413"/>
                  </a:cubicBezTo>
                  <a:cubicBezTo>
                    <a:pt x="6434972" y="732102"/>
                    <a:pt x="6429757" y="731975"/>
                    <a:pt x="6429757" y="728413"/>
                  </a:cubicBezTo>
                  <a:cubicBezTo>
                    <a:pt x="6429757" y="724851"/>
                    <a:pt x="6437835" y="720780"/>
                    <a:pt x="6444196" y="723515"/>
                  </a:cubicBezTo>
                  <a:close/>
                  <a:moveTo>
                    <a:pt x="6435163" y="670467"/>
                  </a:moveTo>
                  <a:cubicBezTo>
                    <a:pt x="6437517" y="666587"/>
                    <a:pt x="6445277" y="677718"/>
                    <a:pt x="6445277" y="684842"/>
                  </a:cubicBezTo>
                  <a:cubicBezTo>
                    <a:pt x="6445277" y="693874"/>
                    <a:pt x="6436881" y="691203"/>
                    <a:pt x="6435036" y="681916"/>
                  </a:cubicBezTo>
                  <a:cubicBezTo>
                    <a:pt x="6433955" y="678119"/>
                    <a:pt x="6433892" y="674105"/>
                    <a:pt x="6434845" y="670276"/>
                  </a:cubicBezTo>
                  <a:close/>
                  <a:moveTo>
                    <a:pt x="6496608" y="1496342"/>
                  </a:moveTo>
                  <a:cubicBezTo>
                    <a:pt x="6494572" y="1493035"/>
                    <a:pt x="6497626" y="1483621"/>
                    <a:pt x="6500615" y="1483621"/>
                  </a:cubicBezTo>
                  <a:cubicBezTo>
                    <a:pt x="6506086" y="1483621"/>
                    <a:pt x="6511047" y="1489981"/>
                    <a:pt x="6509330" y="1494243"/>
                  </a:cubicBezTo>
                  <a:cubicBezTo>
                    <a:pt x="6507993" y="1498120"/>
                    <a:pt x="6503732" y="1500158"/>
                    <a:pt x="6499852" y="1498795"/>
                  </a:cubicBezTo>
                  <a:cubicBezTo>
                    <a:pt x="6498389" y="1498294"/>
                    <a:pt x="6497180" y="1497372"/>
                    <a:pt x="6496290" y="1496151"/>
                  </a:cubicBezTo>
                  <a:close/>
                  <a:moveTo>
                    <a:pt x="6503987" y="2329596"/>
                  </a:moveTo>
                  <a:cubicBezTo>
                    <a:pt x="6506022" y="2329818"/>
                    <a:pt x="6507803" y="2331001"/>
                    <a:pt x="6508820" y="2332776"/>
                  </a:cubicBezTo>
                  <a:cubicBezTo>
                    <a:pt x="6509902" y="2334493"/>
                    <a:pt x="6508820" y="2335893"/>
                    <a:pt x="6505895" y="2335893"/>
                  </a:cubicBezTo>
                  <a:cubicBezTo>
                    <a:pt x="6502969" y="2335893"/>
                    <a:pt x="6501060" y="2334493"/>
                    <a:pt x="6501060" y="2332776"/>
                  </a:cubicBezTo>
                  <a:cubicBezTo>
                    <a:pt x="6500997" y="2331224"/>
                    <a:pt x="6502078" y="2329850"/>
                    <a:pt x="6503605" y="2329596"/>
                  </a:cubicBezTo>
                  <a:close/>
                  <a:moveTo>
                    <a:pt x="6441143" y="2436074"/>
                  </a:moveTo>
                  <a:cubicBezTo>
                    <a:pt x="6443750" y="2431685"/>
                    <a:pt x="6445531" y="2426857"/>
                    <a:pt x="6446358" y="2421826"/>
                  </a:cubicBezTo>
                  <a:cubicBezTo>
                    <a:pt x="6449539" y="2407006"/>
                    <a:pt x="6454754" y="2409105"/>
                    <a:pt x="6453673" y="2425006"/>
                  </a:cubicBezTo>
                  <a:cubicBezTo>
                    <a:pt x="6452846" y="2436456"/>
                    <a:pt x="6451637" y="2438491"/>
                    <a:pt x="6445087" y="2439445"/>
                  </a:cubicBezTo>
                  <a:cubicBezTo>
                    <a:pt x="6438535" y="2440399"/>
                    <a:pt x="6438216" y="2439509"/>
                    <a:pt x="6440825" y="2436074"/>
                  </a:cubicBezTo>
                  <a:close/>
                  <a:moveTo>
                    <a:pt x="6439998" y="2047244"/>
                  </a:moveTo>
                  <a:cubicBezTo>
                    <a:pt x="6441079" y="2046162"/>
                    <a:pt x="6444260" y="2047625"/>
                    <a:pt x="6447185" y="2050551"/>
                  </a:cubicBezTo>
                  <a:cubicBezTo>
                    <a:pt x="6452019" y="2055449"/>
                    <a:pt x="6452019" y="2055894"/>
                    <a:pt x="6447185" y="2055894"/>
                  </a:cubicBezTo>
                  <a:cubicBezTo>
                    <a:pt x="6441715" y="2055894"/>
                    <a:pt x="6437008" y="2050297"/>
                    <a:pt x="6439998" y="2047244"/>
                  </a:cubicBezTo>
                  <a:close/>
                  <a:moveTo>
                    <a:pt x="6454500" y="2468450"/>
                  </a:moveTo>
                  <a:cubicBezTo>
                    <a:pt x="6456218" y="2471999"/>
                    <a:pt x="6457171" y="2475886"/>
                    <a:pt x="6457235" y="2479836"/>
                  </a:cubicBezTo>
                  <a:cubicBezTo>
                    <a:pt x="6457235" y="2488296"/>
                    <a:pt x="6452464" y="2489122"/>
                    <a:pt x="6448331" y="2481362"/>
                  </a:cubicBezTo>
                  <a:cubicBezTo>
                    <a:pt x="6444196" y="2473602"/>
                    <a:pt x="6450429" y="2461771"/>
                    <a:pt x="6454564" y="2468450"/>
                  </a:cubicBezTo>
                  <a:close/>
                  <a:moveTo>
                    <a:pt x="6458825" y="5630107"/>
                  </a:moveTo>
                  <a:cubicBezTo>
                    <a:pt x="6461370" y="5630069"/>
                    <a:pt x="6463405" y="5632092"/>
                    <a:pt x="6463468" y="5634623"/>
                  </a:cubicBezTo>
                  <a:cubicBezTo>
                    <a:pt x="6463468" y="5634623"/>
                    <a:pt x="6463468" y="5634623"/>
                    <a:pt x="6463468" y="5634623"/>
                  </a:cubicBezTo>
                  <a:cubicBezTo>
                    <a:pt x="6463468" y="5639902"/>
                    <a:pt x="6459016" y="5643464"/>
                    <a:pt x="6456154" y="5640539"/>
                  </a:cubicBezTo>
                  <a:cubicBezTo>
                    <a:pt x="6453291" y="5637613"/>
                    <a:pt x="6454246" y="5630107"/>
                    <a:pt x="6459080" y="5630107"/>
                  </a:cubicBezTo>
                  <a:close/>
                  <a:moveTo>
                    <a:pt x="6451320" y="5290508"/>
                  </a:moveTo>
                  <a:cubicBezTo>
                    <a:pt x="6449348" y="5290241"/>
                    <a:pt x="6447567" y="5289103"/>
                    <a:pt x="6446486" y="5287392"/>
                  </a:cubicBezTo>
                  <a:cubicBezTo>
                    <a:pt x="6445468" y="5285610"/>
                    <a:pt x="6446486" y="5284211"/>
                    <a:pt x="6449411" y="5284211"/>
                  </a:cubicBezTo>
                  <a:cubicBezTo>
                    <a:pt x="6452337" y="5284211"/>
                    <a:pt x="6454246" y="5285610"/>
                    <a:pt x="6454246" y="5287392"/>
                  </a:cubicBezTo>
                  <a:cubicBezTo>
                    <a:pt x="6454309" y="5289052"/>
                    <a:pt x="6452974" y="5290438"/>
                    <a:pt x="6451320" y="5290508"/>
                  </a:cubicBezTo>
                  <a:close/>
                  <a:moveTo>
                    <a:pt x="6459080" y="3009238"/>
                  </a:moveTo>
                  <a:cubicBezTo>
                    <a:pt x="6456535" y="3009238"/>
                    <a:pt x="6454437" y="3007775"/>
                    <a:pt x="6454437" y="3006058"/>
                  </a:cubicBezTo>
                  <a:cubicBezTo>
                    <a:pt x="6454437" y="3004340"/>
                    <a:pt x="6456535" y="3002941"/>
                    <a:pt x="6459080" y="3002941"/>
                  </a:cubicBezTo>
                  <a:cubicBezTo>
                    <a:pt x="6461624" y="3002941"/>
                    <a:pt x="6463723" y="3004340"/>
                    <a:pt x="6463723" y="3006058"/>
                  </a:cubicBezTo>
                  <a:cubicBezTo>
                    <a:pt x="6463723" y="3007775"/>
                    <a:pt x="6461433" y="3009238"/>
                    <a:pt x="6459080" y="3009238"/>
                  </a:cubicBezTo>
                  <a:close/>
                  <a:moveTo>
                    <a:pt x="6459080" y="4597763"/>
                  </a:moveTo>
                  <a:cubicBezTo>
                    <a:pt x="6460034" y="4599289"/>
                    <a:pt x="6458698" y="4601389"/>
                    <a:pt x="6456154" y="4602406"/>
                  </a:cubicBezTo>
                  <a:cubicBezTo>
                    <a:pt x="6453610" y="4603424"/>
                    <a:pt x="6451511" y="4602406"/>
                    <a:pt x="6451511" y="4599608"/>
                  </a:cubicBezTo>
                  <a:cubicBezTo>
                    <a:pt x="6451129" y="4594519"/>
                    <a:pt x="6455963" y="4593374"/>
                    <a:pt x="6458698" y="4597763"/>
                  </a:cubicBezTo>
                  <a:close/>
                  <a:moveTo>
                    <a:pt x="6448966" y="2804741"/>
                  </a:moveTo>
                  <a:cubicBezTo>
                    <a:pt x="6444896" y="2804741"/>
                    <a:pt x="6442224" y="2800925"/>
                    <a:pt x="6444069" y="2797935"/>
                  </a:cubicBezTo>
                  <a:cubicBezTo>
                    <a:pt x="6445913" y="2794946"/>
                    <a:pt x="6451511" y="2797490"/>
                    <a:pt x="6451511" y="2801752"/>
                  </a:cubicBezTo>
                  <a:cubicBezTo>
                    <a:pt x="6451574" y="2803329"/>
                    <a:pt x="6450366" y="2804671"/>
                    <a:pt x="6448775" y="2804741"/>
                  </a:cubicBezTo>
                  <a:cubicBezTo>
                    <a:pt x="6448712" y="2804741"/>
                    <a:pt x="6448648" y="2804741"/>
                    <a:pt x="6448584" y="2804741"/>
                  </a:cubicBezTo>
                  <a:close/>
                  <a:moveTo>
                    <a:pt x="6450747" y="5696831"/>
                  </a:moveTo>
                  <a:cubicBezTo>
                    <a:pt x="6454564" y="5697594"/>
                    <a:pt x="6455836" y="5700265"/>
                    <a:pt x="6455136" y="5705672"/>
                  </a:cubicBezTo>
                  <a:cubicBezTo>
                    <a:pt x="6453737" y="5715977"/>
                    <a:pt x="6449730" y="5719920"/>
                    <a:pt x="6447313" y="5713432"/>
                  </a:cubicBezTo>
                  <a:cubicBezTo>
                    <a:pt x="6443114" y="5703319"/>
                    <a:pt x="6444704" y="5695686"/>
                    <a:pt x="6450366" y="5696831"/>
                  </a:cubicBezTo>
                  <a:close/>
                  <a:moveTo>
                    <a:pt x="6454628" y="5669734"/>
                  </a:moveTo>
                  <a:cubicBezTo>
                    <a:pt x="6454628" y="5664582"/>
                    <a:pt x="6463087" y="5660638"/>
                    <a:pt x="6467794" y="5663373"/>
                  </a:cubicBezTo>
                  <a:cubicBezTo>
                    <a:pt x="6469829" y="5664646"/>
                    <a:pt x="6468939" y="5666999"/>
                    <a:pt x="6465377" y="5669734"/>
                  </a:cubicBezTo>
                  <a:cubicBezTo>
                    <a:pt x="6457681" y="5675332"/>
                    <a:pt x="6454246" y="5675268"/>
                    <a:pt x="6454246" y="5669734"/>
                  </a:cubicBezTo>
                  <a:close/>
                  <a:moveTo>
                    <a:pt x="6454628" y="1681566"/>
                  </a:moveTo>
                  <a:cubicBezTo>
                    <a:pt x="6450811" y="1679149"/>
                    <a:pt x="6450938" y="1678386"/>
                    <a:pt x="6455581" y="1676605"/>
                  </a:cubicBezTo>
                  <a:cubicBezTo>
                    <a:pt x="6457935" y="1675436"/>
                    <a:pt x="6460670" y="1675436"/>
                    <a:pt x="6463023" y="1676605"/>
                  </a:cubicBezTo>
                  <a:cubicBezTo>
                    <a:pt x="6466331" y="1680103"/>
                    <a:pt x="6459080" y="1684492"/>
                    <a:pt x="6454309" y="1681502"/>
                  </a:cubicBezTo>
                  <a:close/>
                  <a:moveTo>
                    <a:pt x="6451956" y="1960801"/>
                  </a:moveTo>
                  <a:cubicBezTo>
                    <a:pt x="6453927" y="1962837"/>
                    <a:pt x="6453355" y="1964491"/>
                    <a:pt x="6450238" y="1965699"/>
                  </a:cubicBezTo>
                  <a:cubicBezTo>
                    <a:pt x="6448140" y="1966769"/>
                    <a:pt x="6445595" y="1966413"/>
                    <a:pt x="6443878" y="1964809"/>
                  </a:cubicBezTo>
                  <a:cubicBezTo>
                    <a:pt x="6440952" y="1960611"/>
                    <a:pt x="6448076" y="1957112"/>
                    <a:pt x="6451637" y="1960738"/>
                  </a:cubicBezTo>
                  <a:close/>
                  <a:moveTo>
                    <a:pt x="6458698" y="1510208"/>
                  </a:moveTo>
                  <a:cubicBezTo>
                    <a:pt x="6465885" y="1508618"/>
                    <a:pt x="6467285" y="1509254"/>
                    <a:pt x="6466458" y="1513643"/>
                  </a:cubicBezTo>
                  <a:cubicBezTo>
                    <a:pt x="6465186" y="1520004"/>
                    <a:pt x="6462005" y="1520958"/>
                    <a:pt x="6449921" y="1518032"/>
                  </a:cubicBezTo>
                  <a:cubicBezTo>
                    <a:pt x="6439998" y="1515615"/>
                    <a:pt x="6441779" y="1513834"/>
                    <a:pt x="6458380" y="1510145"/>
                  </a:cubicBezTo>
                  <a:close/>
                  <a:moveTo>
                    <a:pt x="6412901" y="2049979"/>
                  </a:moveTo>
                  <a:cubicBezTo>
                    <a:pt x="6411947" y="2048452"/>
                    <a:pt x="6412901" y="2046353"/>
                    <a:pt x="6415763" y="2045399"/>
                  </a:cubicBezTo>
                  <a:cubicBezTo>
                    <a:pt x="6420597" y="2043491"/>
                    <a:pt x="6424732" y="2047434"/>
                    <a:pt x="6421424" y="2050806"/>
                  </a:cubicBezTo>
                  <a:cubicBezTo>
                    <a:pt x="6419834" y="2053109"/>
                    <a:pt x="6416654" y="2053674"/>
                    <a:pt x="6414364" y="2052064"/>
                  </a:cubicBezTo>
                  <a:cubicBezTo>
                    <a:pt x="6413537" y="2051524"/>
                    <a:pt x="6412965" y="2050780"/>
                    <a:pt x="6412583" y="2049915"/>
                  </a:cubicBezTo>
                  <a:close/>
                  <a:moveTo>
                    <a:pt x="6413728" y="2086362"/>
                  </a:moveTo>
                  <a:cubicBezTo>
                    <a:pt x="6412646" y="2091959"/>
                    <a:pt x="6407367" y="2095076"/>
                    <a:pt x="6404250" y="2091896"/>
                  </a:cubicBezTo>
                  <a:cubicBezTo>
                    <a:pt x="6401134" y="2088715"/>
                    <a:pt x="6405268" y="2081083"/>
                    <a:pt x="6410166" y="2081083"/>
                  </a:cubicBezTo>
                  <a:cubicBezTo>
                    <a:pt x="6412456" y="2081019"/>
                    <a:pt x="6413983" y="2083309"/>
                    <a:pt x="6413410" y="2086298"/>
                  </a:cubicBezTo>
                  <a:close/>
                  <a:moveTo>
                    <a:pt x="6420724" y="1843573"/>
                  </a:moveTo>
                  <a:cubicBezTo>
                    <a:pt x="6420343" y="1848535"/>
                    <a:pt x="6416527" y="1848408"/>
                    <a:pt x="6407112" y="1843573"/>
                  </a:cubicBezTo>
                  <a:cubicBezTo>
                    <a:pt x="6399861" y="1839566"/>
                    <a:pt x="6399035" y="1837976"/>
                    <a:pt x="6402152" y="1834096"/>
                  </a:cubicBezTo>
                  <a:cubicBezTo>
                    <a:pt x="6404187" y="1831460"/>
                    <a:pt x="6407685" y="1830435"/>
                    <a:pt x="6410866" y="1831552"/>
                  </a:cubicBezTo>
                  <a:cubicBezTo>
                    <a:pt x="6414236" y="1832861"/>
                    <a:pt x="6417862" y="1833510"/>
                    <a:pt x="6421488" y="1833460"/>
                  </a:cubicBezTo>
                  <a:cubicBezTo>
                    <a:pt x="6425495" y="1833460"/>
                    <a:pt x="6426258" y="1834287"/>
                    <a:pt x="6424032" y="1836958"/>
                  </a:cubicBezTo>
                  <a:cubicBezTo>
                    <a:pt x="6422315" y="1838831"/>
                    <a:pt x="6421106" y="1841074"/>
                    <a:pt x="6420407" y="1843510"/>
                  </a:cubicBezTo>
                  <a:close/>
                  <a:moveTo>
                    <a:pt x="6388030" y="5345974"/>
                  </a:moveTo>
                  <a:cubicBezTo>
                    <a:pt x="6387140" y="5343112"/>
                    <a:pt x="6385677" y="5338595"/>
                    <a:pt x="6384914" y="5335988"/>
                  </a:cubicBezTo>
                  <a:cubicBezTo>
                    <a:pt x="6384150" y="5333379"/>
                    <a:pt x="6385359" y="5331280"/>
                    <a:pt x="6387649" y="5331280"/>
                  </a:cubicBezTo>
                  <a:cubicBezTo>
                    <a:pt x="6389939" y="5331280"/>
                    <a:pt x="6392674" y="5334461"/>
                    <a:pt x="6393628" y="5338277"/>
                  </a:cubicBezTo>
                  <a:cubicBezTo>
                    <a:pt x="6395473" y="5346546"/>
                    <a:pt x="6390194" y="5354115"/>
                    <a:pt x="6387713" y="5345910"/>
                  </a:cubicBezTo>
                  <a:close/>
                  <a:moveTo>
                    <a:pt x="6391465" y="5649062"/>
                  </a:moveTo>
                  <a:cubicBezTo>
                    <a:pt x="6387331" y="5649462"/>
                    <a:pt x="6383642" y="5646441"/>
                    <a:pt x="6383260" y="5642313"/>
                  </a:cubicBezTo>
                  <a:cubicBezTo>
                    <a:pt x="6383260" y="5642275"/>
                    <a:pt x="6383260" y="5642231"/>
                    <a:pt x="6383260" y="5642192"/>
                  </a:cubicBezTo>
                  <a:cubicBezTo>
                    <a:pt x="6383260" y="5637676"/>
                    <a:pt x="6391847" y="5639393"/>
                    <a:pt x="6393691" y="5644355"/>
                  </a:cubicBezTo>
                  <a:cubicBezTo>
                    <a:pt x="6394391" y="5646708"/>
                    <a:pt x="6393438" y="5648998"/>
                    <a:pt x="6391147" y="5648998"/>
                  </a:cubicBezTo>
                  <a:close/>
                  <a:moveTo>
                    <a:pt x="6391020" y="4544078"/>
                  </a:moveTo>
                  <a:cubicBezTo>
                    <a:pt x="6385868" y="4544078"/>
                    <a:pt x="6383451" y="4543506"/>
                    <a:pt x="6385550" y="4542616"/>
                  </a:cubicBezTo>
                  <a:cubicBezTo>
                    <a:pt x="6388603" y="4541776"/>
                    <a:pt x="6391784" y="4541776"/>
                    <a:pt x="6394837" y="4542616"/>
                  </a:cubicBezTo>
                  <a:cubicBezTo>
                    <a:pt x="6397508" y="4543252"/>
                    <a:pt x="6395791" y="4543951"/>
                    <a:pt x="6390702" y="4544015"/>
                  </a:cubicBezTo>
                  <a:close/>
                  <a:moveTo>
                    <a:pt x="6386376" y="3556768"/>
                  </a:moveTo>
                  <a:cubicBezTo>
                    <a:pt x="6386376" y="3554987"/>
                    <a:pt x="6388540" y="3553588"/>
                    <a:pt x="6391211" y="3553588"/>
                  </a:cubicBezTo>
                  <a:cubicBezTo>
                    <a:pt x="6393882" y="3553588"/>
                    <a:pt x="6395218" y="3554987"/>
                    <a:pt x="6394137" y="3556768"/>
                  </a:cubicBezTo>
                  <a:cubicBezTo>
                    <a:pt x="6393056" y="3558479"/>
                    <a:pt x="6391274" y="3559618"/>
                    <a:pt x="6389303" y="3559885"/>
                  </a:cubicBezTo>
                  <a:cubicBezTo>
                    <a:pt x="6387649" y="3559993"/>
                    <a:pt x="6386186" y="3558715"/>
                    <a:pt x="6386059" y="3557029"/>
                  </a:cubicBezTo>
                  <a:cubicBezTo>
                    <a:pt x="6386059" y="3556921"/>
                    <a:pt x="6386059" y="3556813"/>
                    <a:pt x="6386059" y="3556705"/>
                  </a:cubicBezTo>
                  <a:close/>
                  <a:moveTo>
                    <a:pt x="6388158" y="2352049"/>
                  </a:moveTo>
                  <a:cubicBezTo>
                    <a:pt x="6386123" y="2348741"/>
                    <a:pt x="6395028" y="2340536"/>
                    <a:pt x="6397635" y="2343271"/>
                  </a:cubicBezTo>
                  <a:cubicBezTo>
                    <a:pt x="6398717" y="2345389"/>
                    <a:pt x="6398717" y="2347895"/>
                    <a:pt x="6397635" y="2350014"/>
                  </a:cubicBezTo>
                  <a:lnTo>
                    <a:pt x="6397635" y="2350014"/>
                  </a:lnTo>
                  <a:cubicBezTo>
                    <a:pt x="6395473" y="2355293"/>
                    <a:pt x="6390447" y="2356311"/>
                    <a:pt x="6387840" y="2351858"/>
                  </a:cubicBezTo>
                  <a:close/>
                  <a:moveTo>
                    <a:pt x="6396491" y="2318337"/>
                  </a:moveTo>
                  <a:cubicBezTo>
                    <a:pt x="6393056" y="2321836"/>
                    <a:pt x="6390511" y="2320309"/>
                    <a:pt x="6387013" y="2312485"/>
                  </a:cubicBezTo>
                  <a:cubicBezTo>
                    <a:pt x="6384596" y="2307206"/>
                    <a:pt x="6384532" y="2304089"/>
                    <a:pt x="6387013" y="2302753"/>
                  </a:cubicBezTo>
                  <a:cubicBezTo>
                    <a:pt x="6389494" y="2301418"/>
                    <a:pt x="6390447" y="2301227"/>
                    <a:pt x="6390766" y="2301863"/>
                  </a:cubicBezTo>
                  <a:lnTo>
                    <a:pt x="6395028" y="2309687"/>
                  </a:lnTo>
                  <a:cubicBezTo>
                    <a:pt x="6396427" y="2313312"/>
                    <a:pt x="6397254" y="2317192"/>
                    <a:pt x="6396172" y="2318274"/>
                  </a:cubicBezTo>
                  <a:close/>
                  <a:moveTo>
                    <a:pt x="6389112" y="2112695"/>
                  </a:moveTo>
                  <a:cubicBezTo>
                    <a:pt x="6389112" y="2116067"/>
                    <a:pt x="6387077" y="2119056"/>
                    <a:pt x="6384532" y="2119056"/>
                  </a:cubicBezTo>
                  <a:cubicBezTo>
                    <a:pt x="6381988" y="2119056"/>
                    <a:pt x="6379826" y="2115367"/>
                    <a:pt x="6379826" y="2105062"/>
                  </a:cubicBezTo>
                  <a:cubicBezTo>
                    <a:pt x="6379826" y="2087761"/>
                    <a:pt x="6383387" y="2085153"/>
                    <a:pt x="6393310" y="2095267"/>
                  </a:cubicBezTo>
                  <a:cubicBezTo>
                    <a:pt x="6400625" y="2102645"/>
                    <a:pt x="6400688" y="2103154"/>
                    <a:pt x="6395091" y="2104999"/>
                  </a:cubicBezTo>
                  <a:cubicBezTo>
                    <a:pt x="6391784" y="2106177"/>
                    <a:pt x="6389430" y="2109182"/>
                    <a:pt x="6389112" y="2112695"/>
                  </a:cubicBezTo>
                  <a:close/>
                  <a:moveTo>
                    <a:pt x="6338226" y="2020465"/>
                  </a:moveTo>
                  <a:cubicBezTo>
                    <a:pt x="6336636" y="2014104"/>
                    <a:pt x="6337399" y="2011369"/>
                    <a:pt x="6341279" y="2009906"/>
                  </a:cubicBezTo>
                  <a:cubicBezTo>
                    <a:pt x="6347640" y="2007235"/>
                    <a:pt x="6351456" y="2011115"/>
                    <a:pt x="6352792" y="2022628"/>
                  </a:cubicBezTo>
                  <a:cubicBezTo>
                    <a:pt x="6354255" y="2038084"/>
                    <a:pt x="6341851" y="2036303"/>
                    <a:pt x="6338226" y="2020465"/>
                  </a:cubicBezTo>
                  <a:close/>
                  <a:moveTo>
                    <a:pt x="6350566" y="2081273"/>
                  </a:moveTo>
                  <a:cubicBezTo>
                    <a:pt x="6349548" y="2082869"/>
                    <a:pt x="6347895" y="2083940"/>
                    <a:pt x="6346050" y="2084199"/>
                  </a:cubicBezTo>
                  <a:cubicBezTo>
                    <a:pt x="6341725" y="2084199"/>
                    <a:pt x="6339689" y="2078538"/>
                    <a:pt x="6342933" y="2076376"/>
                  </a:cubicBezTo>
                  <a:cubicBezTo>
                    <a:pt x="6346177" y="2074213"/>
                    <a:pt x="6352538" y="2077521"/>
                    <a:pt x="6350248" y="2081273"/>
                  </a:cubicBezTo>
                  <a:close/>
                  <a:moveTo>
                    <a:pt x="6346050" y="1165330"/>
                  </a:moveTo>
                  <a:cubicBezTo>
                    <a:pt x="6340261" y="1165330"/>
                    <a:pt x="6339689" y="1164504"/>
                    <a:pt x="6342361" y="1161578"/>
                  </a:cubicBezTo>
                  <a:cubicBezTo>
                    <a:pt x="6345032" y="1158652"/>
                    <a:pt x="6346877" y="1158652"/>
                    <a:pt x="6349802" y="1161578"/>
                  </a:cubicBezTo>
                  <a:cubicBezTo>
                    <a:pt x="6352729" y="1164504"/>
                    <a:pt x="6351520" y="1165458"/>
                    <a:pt x="6345732" y="1165458"/>
                  </a:cubicBezTo>
                  <a:close/>
                  <a:moveTo>
                    <a:pt x="6351711" y="1579604"/>
                  </a:moveTo>
                  <a:cubicBezTo>
                    <a:pt x="6350248" y="1587491"/>
                    <a:pt x="6342997" y="1588572"/>
                    <a:pt x="6342997" y="1580940"/>
                  </a:cubicBezTo>
                  <a:cubicBezTo>
                    <a:pt x="6342997" y="1577060"/>
                    <a:pt x="6344969" y="1574579"/>
                    <a:pt x="6347831" y="1574579"/>
                  </a:cubicBezTo>
                  <a:cubicBezTo>
                    <a:pt x="6350693" y="1574579"/>
                    <a:pt x="6352029" y="1576614"/>
                    <a:pt x="6351393" y="1579731"/>
                  </a:cubicBezTo>
                  <a:close/>
                  <a:moveTo>
                    <a:pt x="6346940" y="1394634"/>
                  </a:moveTo>
                  <a:cubicBezTo>
                    <a:pt x="6348594" y="1396345"/>
                    <a:pt x="6348913" y="1398923"/>
                    <a:pt x="6347767" y="1400995"/>
                  </a:cubicBezTo>
                  <a:cubicBezTo>
                    <a:pt x="6344778" y="1405956"/>
                    <a:pt x="6333647" y="1405193"/>
                    <a:pt x="6333647" y="1400041"/>
                  </a:cubicBezTo>
                  <a:cubicBezTo>
                    <a:pt x="6334791" y="1395401"/>
                    <a:pt x="6339498" y="1392563"/>
                    <a:pt x="6344142" y="1393702"/>
                  </a:cubicBezTo>
                  <a:cubicBezTo>
                    <a:pt x="6344969" y="1393921"/>
                    <a:pt x="6345859" y="1394278"/>
                    <a:pt x="6346622" y="1394761"/>
                  </a:cubicBezTo>
                  <a:close/>
                  <a:moveTo>
                    <a:pt x="6339244" y="1454171"/>
                  </a:moveTo>
                  <a:cubicBezTo>
                    <a:pt x="6342170" y="1451245"/>
                    <a:pt x="6343760" y="1451245"/>
                    <a:pt x="6346686" y="1454171"/>
                  </a:cubicBezTo>
                  <a:cubicBezTo>
                    <a:pt x="6349612" y="1457096"/>
                    <a:pt x="6348785" y="1457923"/>
                    <a:pt x="6342997" y="1457923"/>
                  </a:cubicBezTo>
                  <a:cubicBezTo>
                    <a:pt x="6337208" y="1457923"/>
                    <a:pt x="6336064" y="1457224"/>
                    <a:pt x="6338926" y="1454298"/>
                  </a:cubicBezTo>
                  <a:close/>
                  <a:moveTo>
                    <a:pt x="6350503" y="1923146"/>
                  </a:moveTo>
                  <a:cubicBezTo>
                    <a:pt x="6347259" y="1923782"/>
                    <a:pt x="6345859" y="1922637"/>
                    <a:pt x="6346749" y="1919966"/>
                  </a:cubicBezTo>
                  <a:cubicBezTo>
                    <a:pt x="6348340" y="1915068"/>
                    <a:pt x="6355273" y="1914241"/>
                    <a:pt x="6355527" y="1918884"/>
                  </a:cubicBezTo>
                  <a:cubicBezTo>
                    <a:pt x="6355336" y="1920729"/>
                    <a:pt x="6353046" y="1922637"/>
                    <a:pt x="6350184" y="1923273"/>
                  </a:cubicBezTo>
                  <a:close/>
                  <a:moveTo>
                    <a:pt x="6356863" y="2124972"/>
                  </a:moveTo>
                  <a:cubicBezTo>
                    <a:pt x="6363605" y="2126347"/>
                    <a:pt x="6368121" y="2132671"/>
                    <a:pt x="6367231" y="2139474"/>
                  </a:cubicBezTo>
                  <a:cubicBezTo>
                    <a:pt x="6365387" y="2149206"/>
                    <a:pt x="6359662" y="2147361"/>
                    <a:pt x="6356227" y="2136039"/>
                  </a:cubicBezTo>
                  <a:cubicBezTo>
                    <a:pt x="6353237" y="2127452"/>
                    <a:pt x="6353365" y="2125099"/>
                    <a:pt x="6356545" y="2125099"/>
                  </a:cubicBezTo>
                  <a:close/>
                  <a:moveTo>
                    <a:pt x="6355400" y="1854387"/>
                  </a:moveTo>
                  <a:cubicBezTo>
                    <a:pt x="6353619" y="1854387"/>
                    <a:pt x="6352219" y="1852963"/>
                    <a:pt x="6352219" y="1851206"/>
                  </a:cubicBezTo>
                  <a:cubicBezTo>
                    <a:pt x="6352219" y="1849450"/>
                    <a:pt x="6353619" y="1848026"/>
                    <a:pt x="6355400" y="1848026"/>
                  </a:cubicBezTo>
                  <a:cubicBezTo>
                    <a:pt x="6357181" y="1848026"/>
                    <a:pt x="6358580" y="1849450"/>
                    <a:pt x="6358580" y="1851206"/>
                  </a:cubicBezTo>
                  <a:cubicBezTo>
                    <a:pt x="6358580" y="1852963"/>
                    <a:pt x="6357181" y="1854387"/>
                    <a:pt x="6355400" y="1854387"/>
                  </a:cubicBezTo>
                  <a:close/>
                  <a:moveTo>
                    <a:pt x="6355400" y="1534824"/>
                  </a:moveTo>
                  <a:cubicBezTo>
                    <a:pt x="6355400" y="1530436"/>
                    <a:pt x="6372065" y="1511417"/>
                    <a:pt x="6375882" y="1511417"/>
                  </a:cubicBezTo>
                  <a:cubicBezTo>
                    <a:pt x="6382243" y="1511417"/>
                    <a:pt x="6381225" y="1516569"/>
                    <a:pt x="6373401" y="1527319"/>
                  </a:cubicBezTo>
                  <a:cubicBezTo>
                    <a:pt x="6367294" y="1535397"/>
                    <a:pt x="6355082" y="1540485"/>
                    <a:pt x="6355082" y="1534952"/>
                  </a:cubicBezTo>
                  <a:close/>
                  <a:moveTo>
                    <a:pt x="6436881" y="845196"/>
                  </a:moveTo>
                  <a:cubicBezTo>
                    <a:pt x="6446803" y="849903"/>
                    <a:pt x="6447313" y="852511"/>
                    <a:pt x="6439298" y="856899"/>
                  </a:cubicBezTo>
                  <a:cubicBezTo>
                    <a:pt x="6431283" y="861288"/>
                    <a:pt x="6429757" y="860970"/>
                    <a:pt x="6429757" y="855436"/>
                  </a:cubicBezTo>
                  <a:cubicBezTo>
                    <a:pt x="6429757" y="852829"/>
                    <a:pt x="6427022" y="850730"/>
                    <a:pt x="6423396" y="850730"/>
                  </a:cubicBezTo>
                  <a:cubicBezTo>
                    <a:pt x="6420407" y="851213"/>
                    <a:pt x="6417544" y="849152"/>
                    <a:pt x="6417036" y="846137"/>
                  </a:cubicBezTo>
                  <a:cubicBezTo>
                    <a:pt x="6417036" y="846073"/>
                    <a:pt x="6417036" y="846016"/>
                    <a:pt x="6417036" y="845959"/>
                  </a:cubicBezTo>
                  <a:cubicBezTo>
                    <a:pt x="6417036" y="840362"/>
                    <a:pt x="6425304" y="840044"/>
                    <a:pt x="6436563" y="845323"/>
                  </a:cubicBezTo>
                  <a:close/>
                  <a:moveTo>
                    <a:pt x="6433382" y="825541"/>
                  </a:moveTo>
                  <a:cubicBezTo>
                    <a:pt x="6434019" y="823754"/>
                    <a:pt x="6435609" y="822507"/>
                    <a:pt x="6437517" y="822361"/>
                  </a:cubicBezTo>
                  <a:cubicBezTo>
                    <a:pt x="6439425" y="822507"/>
                    <a:pt x="6441016" y="823754"/>
                    <a:pt x="6441651" y="825541"/>
                  </a:cubicBezTo>
                  <a:cubicBezTo>
                    <a:pt x="6442224" y="827258"/>
                    <a:pt x="6440380" y="828658"/>
                    <a:pt x="6437517" y="828658"/>
                  </a:cubicBezTo>
                  <a:cubicBezTo>
                    <a:pt x="6434655" y="828658"/>
                    <a:pt x="6432492" y="827386"/>
                    <a:pt x="6433065" y="825668"/>
                  </a:cubicBezTo>
                  <a:close/>
                  <a:moveTo>
                    <a:pt x="6452719" y="1089956"/>
                  </a:moveTo>
                  <a:cubicBezTo>
                    <a:pt x="6454500" y="1087903"/>
                    <a:pt x="6457108" y="1086760"/>
                    <a:pt x="6459843" y="1086839"/>
                  </a:cubicBezTo>
                  <a:cubicBezTo>
                    <a:pt x="6464359" y="1086839"/>
                    <a:pt x="6464423" y="1087348"/>
                    <a:pt x="6460479" y="1089956"/>
                  </a:cubicBezTo>
                  <a:cubicBezTo>
                    <a:pt x="6454373" y="1093963"/>
                    <a:pt x="6450302" y="1093963"/>
                    <a:pt x="6452719" y="1089956"/>
                  </a:cubicBezTo>
                  <a:close/>
                  <a:moveTo>
                    <a:pt x="6458253" y="1442340"/>
                  </a:moveTo>
                  <a:cubicBezTo>
                    <a:pt x="6456344" y="1449718"/>
                    <a:pt x="6454246" y="1450609"/>
                    <a:pt x="6454246" y="1444121"/>
                  </a:cubicBezTo>
                  <a:cubicBezTo>
                    <a:pt x="6454182" y="1441690"/>
                    <a:pt x="6455200" y="1439361"/>
                    <a:pt x="6457045" y="1437760"/>
                  </a:cubicBezTo>
                  <a:cubicBezTo>
                    <a:pt x="6458571" y="1436869"/>
                    <a:pt x="6459080" y="1438905"/>
                    <a:pt x="6458253" y="1442276"/>
                  </a:cubicBezTo>
                  <a:close/>
                  <a:moveTo>
                    <a:pt x="6451129" y="1075772"/>
                  </a:moveTo>
                  <a:cubicBezTo>
                    <a:pt x="6449475" y="1076853"/>
                    <a:pt x="6448012" y="1075772"/>
                    <a:pt x="6448012" y="1072846"/>
                  </a:cubicBezTo>
                  <a:cubicBezTo>
                    <a:pt x="6448012" y="1069920"/>
                    <a:pt x="6449475" y="1067948"/>
                    <a:pt x="6451129" y="1067948"/>
                  </a:cubicBezTo>
                  <a:cubicBezTo>
                    <a:pt x="6452783" y="1067912"/>
                    <a:pt x="6454182" y="1069212"/>
                    <a:pt x="6454246" y="1070874"/>
                  </a:cubicBezTo>
                  <a:cubicBezTo>
                    <a:pt x="6453991" y="1072896"/>
                    <a:pt x="6452846" y="1074700"/>
                    <a:pt x="6451129" y="1075772"/>
                  </a:cubicBezTo>
                  <a:close/>
                  <a:moveTo>
                    <a:pt x="6452719" y="1276897"/>
                  </a:moveTo>
                  <a:cubicBezTo>
                    <a:pt x="6457998" y="1280905"/>
                    <a:pt x="6458126" y="1281668"/>
                    <a:pt x="6453737" y="1281732"/>
                  </a:cubicBezTo>
                  <a:cubicBezTo>
                    <a:pt x="6450429" y="1281879"/>
                    <a:pt x="6447185" y="1282499"/>
                    <a:pt x="6444069" y="1283576"/>
                  </a:cubicBezTo>
                  <a:cubicBezTo>
                    <a:pt x="6438407" y="1285802"/>
                    <a:pt x="6435799" y="1279251"/>
                    <a:pt x="6437708" y="1268120"/>
                  </a:cubicBezTo>
                  <a:cubicBezTo>
                    <a:pt x="6439425" y="1259087"/>
                    <a:pt x="6446295" y="1258197"/>
                    <a:pt x="6446358" y="1267038"/>
                  </a:cubicBezTo>
                  <a:cubicBezTo>
                    <a:pt x="6447122" y="1271025"/>
                    <a:pt x="6449411" y="1274560"/>
                    <a:pt x="6452719" y="1276897"/>
                  </a:cubicBezTo>
                  <a:close/>
                  <a:moveTo>
                    <a:pt x="6445850" y="904287"/>
                  </a:moveTo>
                  <a:cubicBezTo>
                    <a:pt x="6443814" y="912110"/>
                    <a:pt x="6439870" y="914909"/>
                    <a:pt x="6437136" y="910647"/>
                  </a:cubicBezTo>
                  <a:cubicBezTo>
                    <a:pt x="6434719" y="906649"/>
                    <a:pt x="6435990" y="901448"/>
                    <a:pt x="6439998" y="899032"/>
                  </a:cubicBezTo>
                  <a:cubicBezTo>
                    <a:pt x="6440888" y="898477"/>
                    <a:pt x="6441906" y="898102"/>
                    <a:pt x="6442987" y="897926"/>
                  </a:cubicBezTo>
                  <a:cubicBezTo>
                    <a:pt x="6445976" y="898011"/>
                    <a:pt x="6446931" y="900152"/>
                    <a:pt x="6445850" y="904350"/>
                  </a:cubicBezTo>
                  <a:close/>
                  <a:moveTo>
                    <a:pt x="6410930" y="1549200"/>
                  </a:moveTo>
                  <a:cubicBezTo>
                    <a:pt x="6413410" y="1544493"/>
                    <a:pt x="6416209" y="1543602"/>
                    <a:pt x="6424096" y="1545129"/>
                  </a:cubicBezTo>
                  <a:cubicBezTo>
                    <a:pt x="6436372" y="1547546"/>
                    <a:pt x="6436181" y="1547355"/>
                    <a:pt x="6434019" y="1553143"/>
                  </a:cubicBezTo>
                  <a:cubicBezTo>
                    <a:pt x="6432810" y="1556260"/>
                    <a:pt x="6428039" y="1557914"/>
                    <a:pt x="6419961" y="1557914"/>
                  </a:cubicBezTo>
                  <a:cubicBezTo>
                    <a:pt x="6406477" y="1557914"/>
                    <a:pt x="6406413" y="1557787"/>
                    <a:pt x="6410930" y="1549200"/>
                  </a:cubicBezTo>
                  <a:close/>
                  <a:moveTo>
                    <a:pt x="6409848" y="1706627"/>
                  </a:moveTo>
                  <a:cubicBezTo>
                    <a:pt x="6404059" y="1706627"/>
                    <a:pt x="6400307" y="1701539"/>
                    <a:pt x="6404250" y="1698994"/>
                  </a:cubicBezTo>
                  <a:cubicBezTo>
                    <a:pt x="6405777" y="1698040"/>
                    <a:pt x="6408766" y="1699376"/>
                    <a:pt x="6410611" y="1701984"/>
                  </a:cubicBezTo>
                  <a:cubicBezTo>
                    <a:pt x="6413983" y="1705800"/>
                    <a:pt x="6413792" y="1706627"/>
                    <a:pt x="6409848" y="1706627"/>
                  </a:cubicBezTo>
                  <a:close/>
                  <a:moveTo>
                    <a:pt x="6409085" y="917263"/>
                  </a:moveTo>
                  <a:cubicBezTo>
                    <a:pt x="6412201" y="912238"/>
                    <a:pt x="6420152" y="912937"/>
                    <a:pt x="6420152" y="918280"/>
                  </a:cubicBezTo>
                  <a:cubicBezTo>
                    <a:pt x="6420343" y="920664"/>
                    <a:pt x="6419389" y="922997"/>
                    <a:pt x="6417671" y="924641"/>
                  </a:cubicBezTo>
                  <a:cubicBezTo>
                    <a:pt x="6413728" y="927058"/>
                    <a:pt x="6406731" y="921079"/>
                    <a:pt x="6409085" y="917263"/>
                  </a:cubicBezTo>
                  <a:close/>
                  <a:moveTo>
                    <a:pt x="6408449" y="906895"/>
                  </a:moveTo>
                  <a:cubicBezTo>
                    <a:pt x="6409975" y="902188"/>
                    <a:pt x="6417036" y="899580"/>
                    <a:pt x="6417036" y="903714"/>
                  </a:cubicBezTo>
                  <a:cubicBezTo>
                    <a:pt x="6417036" y="905432"/>
                    <a:pt x="6414809" y="907658"/>
                    <a:pt x="6412138" y="908739"/>
                  </a:cubicBezTo>
                  <a:cubicBezTo>
                    <a:pt x="6409466" y="909821"/>
                    <a:pt x="6407685" y="909185"/>
                    <a:pt x="6408194" y="906895"/>
                  </a:cubicBezTo>
                  <a:close/>
                  <a:moveTo>
                    <a:pt x="6421679" y="932338"/>
                  </a:moveTo>
                  <a:cubicBezTo>
                    <a:pt x="6423587" y="932457"/>
                    <a:pt x="6425177" y="933683"/>
                    <a:pt x="6425813" y="935454"/>
                  </a:cubicBezTo>
                  <a:cubicBezTo>
                    <a:pt x="6426386" y="937172"/>
                    <a:pt x="6424541" y="938571"/>
                    <a:pt x="6421679" y="938571"/>
                  </a:cubicBezTo>
                  <a:cubicBezTo>
                    <a:pt x="6418817" y="938571"/>
                    <a:pt x="6416972" y="937172"/>
                    <a:pt x="6417544" y="935454"/>
                  </a:cubicBezTo>
                  <a:cubicBezTo>
                    <a:pt x="6418307" y="933817"/>
                    <a:pt x="6419898" y="932735"/>
                    <a:pt x="6421679" y="932656"/>
                  </a:cubicBezTo>
                  <a:close/>
                  <a:moveTo>
                    <a:pt x="6420343" y="973237"/>
                  </a:moveTo>
                  <a:cubicBezTo>
                    <a:pt x="6422124" y="973237"/>
                    <a:pt x="6422760" y="974636"/>
                    <a:pt x="6421679" y="976354"/>
                  </a:cubicBezTo>
                  <a:cubicBezTo>
                    <a:pt x="6420597" y="978071"/>
                    <a:pt x="6419198" y="979534"/>
                    <a:pt x="6418435" y="979534"/>
                  </a:cubicBezTo>
                  <a:cubicBezTo>
                    <a:pt x="6417671" y="979534"/>
                    <a:pt x="6417036" y="978071"/>
                    <a:pt x="6417036" y="976354"/>
                  </a:cubicBezTo>
                  <a:cubicBezTo>
                    <a:pt x="6417227" y="974698"/>
                    <a:pt x="6418689" y="973477"/>
                    <a:pt x="6420343" y="973555"/>
                  </a:cubicBezTo>
                  <a:close/>
                  <a:moveTo>
                    <a:pt x="6418435" y="1303994"/>
                  </a:moveTo>
                  <a:cubicBezTo>
                    <a:pt x="6421997" y="1303294"/>
                    <a:pt x="6423460" y="1304439"/>
                    <a:pt x="6422569" y="1307174"/>
                  </a:cubicBezTo>
                  <a:cubicBezTo>
                    <a:pt x="6421234" y="1309919"/>
                    <a:pt x="6418689" y="1311876"/>
                    <a:pt x="6415700" y="1312454"/>
                  </a:cubicBezTo>
                  <a:cubicBezTo>
                    <a:pt x="6412138" y="1313154"/>
                    <a:pt x="6410611" y="1312009"/>
                    <a:pt x="6411502" y="1309337"/>
                  </a:cubicBezTo>
                  <a:cubicBezTo>
                    <a:pt x="6412901" y="1306705"/>
                    <a:pt x="6415509" y="1304876"/>
                    <a:pt x="6418435" y="1304376"/>
                  </a:cubicBezTo>
                  <a:close/>
                  <a:moveTo>
                    <a:pt x="6434019" y="1414861"/>
                  </a:moveTo>
                  <a:cubicBezTo>
                    <a:pt x="6426640" y="1422367"/>
                    <a:pt x="6425622" y="1421667"/>
                    <a:pt x="6422061" y="1406592"/>
                  </a:cubicBezTo>
                  <a:cubicBezTo>
                    <a:pt x="6419644" y="1396161"/>
                    <a:pt x="6425686" y="1394761"/>
                    <a:pt x="6433764" y="1403857"/>
                  </a:cubicBezTo>
                  <a:cubicBezTo>
                    <a:pt x="6438662" y="1409646"/>
                    <a:pt x="6438662" y="1410472"/>
                    <a:pt x="6434019" y="1415243"/>
                  </a:cubicBezTo>
                  <a:close/>
                  <a:moveTo>
                    <a:pt x="6427658" y="1313090"/>
                  </a:moveTo>
                  <a:cubicBezTo>
                    <a:pt x="6428675" y="1311372"/>
                    <a:pt x="6430202" y="1309973"/>
                    <a:pt x="6430901" y="1309973"/>
                  </a:cubicBezTo>
                  <a:cubicBezTo>
                    <a:pt x="6431602" y="1309973"/>
                    <a:pt x="6432301" y="1311372"/>
                    <a:pt x="6432301" y="1313090"/>
                  </a:cubicBezTo>
                  <a:cubicBezTo>
                    <a:pt x="6432238" y="1314846"/>
                    <a:pt x="6430839" y="1316242"/>
                    <a:pt x="6429057" y="1316209"/>
                  </a:cubicBezTo>
                  <a:cubicBezTo>
                    <a:pt x="6429057" y="1316208"/>
                    <a:pt x="6428994" y="1316207"/>
                    <a:pt x="6428994" y="1316207"/>
                  </a:cubicBezTo>
                  <a:cubicBezTo>
                    <a:pt x="6427276" y="1316461"/>
                    <a:pt x="6426831" y="1315062"/>
                    <a:pt x="6427912" y="1313344"/>
                  </a:cubicBezTo>
                  <a:close/>
                  <a:moveTo>
                    <a:pt x="6432301" y="886922"/>
                  </a:moveTo>
                  <a:cubicBezTo>
                    <a:pt x="6432238" y="884359"/>
                    <a:pt x="6434273" y="882221"/>
                    <a:pt x="6436817" y="882151"/>
                  </a:cubicBezTo>
                  <a:cubicBezTo>
                    <a:pt x="6436817" y="882151"/>
                    <a:pt x="6436817" y="882151"/>
                    <a:pt x="6436817" y="882151"/>
                  </a:cubicBezTo>
                  <a:cubicBezTo>
                    <a:pt x="6439616" y="882151"/>
                    <a:pt x="6440697" y="883996"/>
                    <a:pt x="6439616" y="886922"/>
                  </a:cubicBezTo>
                  <a:cubicBezTo>
                    <a:pt x="6438535" y="889848"/>
                    <a:pt x="6436563" y="891629"/>
                    <a:pt x="6435036" y="891629"/>
                  </a:cubicBezTo>
                  <a:cubicBezTo>
                    <a:pt x="6433510" y="891629"/>
                    <a:pt x="6432555" y="889594"/>
                    <a:pt x="6432555" y="887049"/>
                  </a:cubicBezTo>
                  <a:close/>
                  <a:moveTo>
                    <a:pt x="6418117" y="870575"/>
                  </a:moveTo>
                  <a:cubicBezTo>
                    <a:pt x="6423014" y="874264"/>
                    <a:pt x="6423205" y="875600"/>
                    <a:pt x="6419516" y="881643"/>
                  </a:cubicBezTo>
                  <a:cubicBezTo>
                    <a:pt x="6417163" y="885395"/>
                    <a:pt x="6414300" y="888449"/>
                    <a:pt x="6413156" y="888449"/>
                  </a:cubicBezTo>
                  <a:cubicBezTo>
                    <a:pt x="6410039" y="888449"/>
                    <a:pt x="6401325" y="875218"/>
                    <a:pt x="6401325" y="870448"/>
                  </a:cubicBezTo>
                  <a:cubicBezTo>
                    <a:pt x="6401325" y="865677"/>
                    <a:pt x="6411247" y="865423"/>
                    <a:pt x="6418371" y="870702"/>
                  </a:cubicBezTo>
                  <a:close/>
                  <a:moveTo>
                    <a:pt x="6402851" y="832983"/>
                  </a:moveTo>
                  <a:cubicBezTo>
                    <a:pt x="6400052" y="834064"/>
                    <a:pt x="6398208" y="832983"/>
                    <a:pt x="6398208" y="830184"/>
                  </a:cubicBezTo>
                  <a:cubicBezTo>
                    <a:pt x="6398208" y="827621"/>
                    <a:pt x="6400307" y="825541"/>
                    <a:pt x="6402851" y="825541"/>
                  </a:cubicBezTo>
                  <a:cubicBezTo>
                    <a:pt x="6405396" y="825541"/>
                    <a:pt x="6407494" y="826813"/>
                    <a:pt x="6407494" y="828340"/>
                  </a:cubicBezTo>
                  <a:cubicBezTo>
                    <a:pt x="6407494" y="829866"/>
                    <a:pt x="6405650" y="832093"/>
                    <a:pt x="6403105" y="833110"/>
                  </a:cubicBezTo>
                  <a:close/>
                  <a:moveTo>
                    <a:pt x="6398335" y="788967"/>
                  </a:moveTo>
                  <a:cubicBezTo>
                    <a:pt x="6395536" y="796409"/>
                    <a:pt x="6382688" y="806523"/>
                    <a:pt x="6382688" y="801307"/>
                  </a:cubicBezTo>
                  <a:cubicBezTo>
                    <a:pt x="6382688" y="796091"/>
                    <a:pt x="6395028" y="778345"/>
                    <a:pt x="6398144" y="778345"/>
                  </a:cubicBezTo>
                  <a:cubicBezTo>
                    <a:pt x="6401261" y="778345"/>
                    <a:pt x="6402278" y="779235"/>
                    <a:pt x="6398589" y="789094"/>
                  </a:cubicBezTo>
                  <a:close/>
                  <a:moveTo>
                    <a:pt x="6386376" y="951547"/>
                  </a:moveTo>
                  <a:cubicBezTo>
                    <a:pt x="6391529" y="947135"/>
                    <a:pt x="6398144" y="944859"/>
                    <a:pt x="6404950" y="945186"/>
                  </a:cubicBezTo>
                  <a:cubicBezTo>
                    <a:pt x="6415827" y="945186"/>
                    <a:pt x="6416781" y="945949"/>
                    <a:pt x="6416781" y="953900"/>
                  </a:cubicBezTo>
                  <a:cubicBezTo>
                    <a:pt x="6416781" y="961851"/>
                    <a:pt x="6405205" y="974445"/>
                    <a:pt x="6404059" y="968085"/>
                  </a:cubicBezTo>
                  <a:cubicBezTo>
                    <a:pt x="6404059" y="966749"/>
                    <a:pt x="6403233" y="964268"/>
                    <a:pt x="6402851" y="962487"/>
                  </a:cubicBezTo>
                  <a:cubicBezTo>
                    <a:pt x="6402342" y="960155"/>
                    <a:pt x="6402024" y="957798"/>
                    <a:pt x="6401770" y="955427"/>
                  </a:cubicBezTo>
                  <a:cubicBezTo>
                    <a:pt x="6401261" y="953016"/>
                    <a:pt x="6399098" y="951337"/>
                    <a:pt x="6396618" y="951483"/>
                  </a:cubicBezTo>
                  <a:cubicBezTo>
                    <a:pt x="6393819" y="951483"/>
                    <a:pt x="6392229" y="953773"/>
                    <a:pt x="6392737" y="957017"/>
                  </a:cubicBezTo>
                  <a:cubicBezTo>
                    <a:pt x="6393247" y="960261"/>
                    <a:pt x="6391338" y="962869"/>
                    <a:pt x="6386695" y="963378"/>
                  </a:cubicBezTo>
                  <a:cubicBezTo>
                    <a:pt x="6377981" y="964841"/>
                    <a:pt x="6377917" y="959879"/>
                    <a:pt x="6386631" y="951674"/>
                  </a:cubicBezTo>
                  <a:close/>
                  <a:moveTo>
                    <a:pt x="6383387" y="1000397"/>
                  </a:moveTo>
                  <a:cubicBezTo>
                    <a:pt x="6380016" y="992955"/>
                    <a:pt x="6380143" y="992828"/>
                    <a:pt x="6389048" y="995945"/>
                  </a:cubicBezTo>
                  <a:cubicBezTo>
                    <a:pt x="6394073" y="997726"/>
                    <a:pt x="6398208" y="1001160"/>
                    <a:pt x="6398208" y="1003577"/>
                  </a:cubicBezTo>
                  <a:cubicBezTo>
                    <a:pt x="6398462" y="1011083"/>
                    <a:pt x="6387267" y="1008666"/>
                    <a:pt x="6383642" y="1000524"/>
                  </a:cubicBezTo>
                  <a:close/>
                  <a:moveTo>
                    <a:pt x="6389112" y="1332236"/>
                  </a:moveTo>
                  <a:cubicBezTo>
                    <a:pt x="6390766" y="1332165"/>
                    <a:pt x="6392165" y="1333445"/>
                    <a:pt x="6392229" y="1335095"/>
                  </a:cubicBezTo>
                  <a:cubicBezTo>
                    <a:pt x="6392229" y="1335117"/>
                    <a:pt x="6392229" y="1335139"/>
                    <a:pt x="6392229" y="1335162"/>
                  </a:cubicBezTo>
                  <a:cubicBezTo>
                    <a:pt x="6392038" y="1337224"/>
                    <a:pt x="6390893" y="1339075"/>
                    <a:pt x="6389112" y="1340123"/>
                  </a:cubicBezTo>
                  <a:cubicBezTo>
                    <a:pt x="6387458" y="1341141"/>
                    <a:pt x="6386059" y="1339805"/>
                    <a:pt x="6386059" y="1337133"/>
                  </a:cubicBezTo>
                  <a:cubicBezTo>
                    <a:pt x="6386059" y="1334462"/>
                    <a:pt x="6387458" y="1332236"/>
                    <a:pt x="6389112" y="1332236"/>
                  </a:cubicBezTo>
                  <a:close/>
                  <a:moveTo>
                    <a:pt x="6375691" y="1688817"/>
                  </a:moveTo>
                  <a:cubicBezTo>
                    <a:pt x="6371111" y="1684110"/>
                    <a:pt x="6373782" y="1675205"/>
                    <a:pt x="6379826" y="1675205"/>
                  </a:cubicBezTo>
                  <a:cubicBezTo>
                    <a:pt x="6384405" y="1675205"/>
                    <a:pt x="6386186" y="1677304"/>
                    <a:pt x="6386186" y="1683029"/>
                  </a:cubicBezTo>
                  <a:cubicBezTo>
                    <a:pt x="6386059" y="1690344"/>
                    <a:pt x="6380398" y="1693588"/>
                    <a:pt x="6375691" y="1688817"/>
                  </a:cubicBezTo>
                  <a:close/>
                  <a:moveTo>
                    <a:pt x="6382942" y="1697213"/>
                  </a:moveTo>
                  <a:cubicBezTo>
                    <a:pt x="6382879" y="1698970"/>
                    <a:pt x="6381479" y="1700366"/>
                    <a:pt x="6379698" y="1700332"/>
                  </a:cubicBezTo>
                  <a:cubicBezTo>
                    <a:pt x="6379698" y="1700331"/>
                    <a:pt x="6379635" y="1700331"/>
                    <a:pt x="6379635" y="1700330"/>
                  </a:cubicBezTo>
                  <a:cubicBezTo>
                    <a:pt x="6377853" y="1700330"/>
                    <a:pt x="6377281" y="1698931"/>
                    <a:pt x="6378299" y="1697213"/>
                  </a:cubicBezTo>
                  <a:cubicBezTo>
                    <a:pt x="6379316" y="1695496"/>
                    <a:pt x="6380843" y="1694033"/>
                    <a:pt x="6381606" y="1694033"/>
                  </a:cubicBezTo>
                  <a:cubicBezTo>
                    <a:pt x="6382369" y="1694033"/>
                    <a:pt x="6382751" y="1695496"/>
                    <a:pt x="6382751" y="1697213"/>
                  </a:cubicBezTo>
                  <a:close/>
                  <a:moveTo>
                    <a:pt x="6381479" y="1351000"/>
                  </a:moveTo>
                  <a:cubicBezTo>
                    <a:pt x="6380207" y="1353896"/>
                    <a:pt x="6376835" y="1355216"/>
                    <a:pt x="6373910" y="1353947"/>
                  </a:cubicBezTo>
                  <a:cubicBezTo>
                    <a:pt x="6371684" y="1352952"/>
                    <a:pt x="6370284" y="1350606"/>
                    <a:pt x="6370538" y="1348137"/>
                  </a:cubicBezTo>
                  <a:cubicBezTo>
                    <a:pt x="6370348" y="1345255"/>
                    <a:pt x="6371365" y="1342422"/>
                    <a:pt x="6373337" y="1340314"/>
                  </a:cubicBezTo>
                  <a:cubicBezTo>
                    <a:pt x="6377090" y="1337960"/>
                    <a:pt x="6383959" y="1346865"/>
                    <a:pt x="6381479" y="1351000"/>
                  </a:cubicBezTo>
                  <a:close/>
                  <a:moveTo>
                    <a:pt x="6365895" y="1222132"/>
                  </a:moveTo>
                  <a:cubicBezTo>
                    <a:pt x="6360680" y="1222132"/>
                    <a:pt x="6360107" y="1219397"/>
                    <a:pt x="6363987" y="1213163"/>
                  </a:cubicBezTo>
                  <a:cubicBezTo>
                    <a:pt x="6366086" y="1209855"/>
                    <a:pt x="6366977" y="1210046"/>
                    <a:pt x="6368567" y="1214244"/>
                  </a:cubicBezTo>
                  <a:cubicBezTo>
                    <a:pt x="6369458" y="1216295"/>
                    <a:pt x="6370093" y="1218425"/>
                    <a:pt x="6370538" y="1220605"/>
                  </a:cubicBezTo>
                  <a:cubicBezTo>
                    <a:pt x="6370538" y="1221496"/>
                    <a:pt x="6368440" y="1222132"/>
                    <a:pt x="6365895" y="1222132"/>
                  </a:cubicBezTo>
                  <a:close/>
                  <a:moveTo>
                    <a:pt x="6365132" y="1192236"/>
                  </a:moveTo>
                  <a:cubicBezTo>
                    <a:pt x="6364305" y="1196562"/>
                    <a:pt x="6362397" y="1200060"/>
                    <a:pt x="6360871" y="1200060"/>
                  </a:cubicBezTo>
                  <a:cubicBezTo>
                    <a:pt x="6357690" y="1200060"/>
                    <a:pt x="6357372" y="1196307"/>
                    <a:pt x="6360044" y="1189310"/>
                  </a:cubicBezTo>
                  <a:cubicBezTo>
                    <a:pt x="6362715" y="1182314"/>
                    <a:pt x="6366722" y="1183522"/>
                    <a:pt x="6365132" y="1192236"/>
                  </a:cubicBezTo>
                  <a:close/>
                  <a:moveTo>
                    <a:pt x="6367231" y="1713370"/>
                  </a:moveTo>
                  <a:cubicBezTo>
                    <a:pt x="6373592" y="1701539"/>
                    <a:pt x="6386695" y="1705800"/>
                    <a:pt x="6387713" y="1719730"/>
                  </a:cubicBezTo>
                  <a:cubicBezTo>
                    <a:pt x="6388221" y="1726409"/>
                    <a:pt x="6385041" y="1726854"/>
                    <a:pt x="6380143" y="1720875"/>
                  </a:cubicBezTo>
                  <a:cubicBezTo>
                    <a:pt x="6377536" y="1718211"/>
                    <a:pt x="6373655" y="1717187"/>
                    <a:pt x="6370093" y="1718204"/>
                  </a:cubicBezTo>
                  <a:cubicBezTo>
                    <a:pt x="6364305" y="1719985"/>
                    <a:pt x="6364051" y="1719412"/>
                    <a:pt x="6367231" y="1713370"/>
                  </a:cubicBezTo>
                  <a:close/>
                  <a:moveTo>
                    <a:pt x="6387713" y="1429873"/>
                  </a:moveTo>
                  <a:cubicBezTo>
                    <a:pt x="6385677" y="1426565"/>
                    <a:pt x="6394073" y="1421349"/>
                    <a:pt x="6397126" y="1424212"/>
                  </a:cubicBezTo>
                  <a:cubicBezTo>
                    <a:pt x="6397953" y="1425038"/>
                    <a:pt x="6396618" y="1427392"/>
                    <a:pt x="6394137" y="1429491"/>
                  </a:cubicBezTo>
                  <a:cubicBezTo>
                    <a:pt x="6391656" y="1431590"/>
                    <a:pt x="6389112" y="1432162"/>
                    <a:pt x="6387713" y="1429873"/>
                  </a:cubicBezTo>
                  <a:close/>
                  <a:moveTo>
                    <a:pt x="6395345" y="1728826"/>
                  </a:moveTo>
                  <a:cubicBezTo>
                    <a:pt x="6397126" y="1728826"/>
                    <a:pt x="6398526" y="1730250"/>
                    <a:pt x="6398526" y="1732007"/>
                  </a:cubicBezTo>
                  <a:cubicBezTo>
                    <a:pt x="6398526" y="1733763"/>
                    <a:pt x="6397126" y="1735187"/>
                    <a:pt x="6395345" y="1735187"/>
                  </a:cubicBezTo>
                  <a:cubicBezTo>
                    <a:pt x="6393564" y="1735187"/>
                    <a:pt x="6392165" y="1733763"/>
                    <a:pt x="6392165" y="1732007"/>
                  </a:cubicBezTo>
                  <a:cubicBezTo>
                    <a:pt x="6392165" y="1730250"/>
                    <a:pt x="6393564" y="1728826"/>
                    <a:pt x="6395345" y="1728826"/>
                  </a:cubicBezTo>
                  <a:close/>
                  <a:moveTo>
                    <a:pt x="6395918" y="1045495"/>
                  </a:moveTo>
                  <a:cubicBezTo>
                    <a:pt x="6390893" y="1046194"/>
                    <a:pt x="6389557" y="1045495"/>
                    <a:pt x="6391084" y="1041551"/>
                  </a:cubicBezTo>
                  <a:cubicBezTo>
                    <a:pt x="6393247" y="1035699"/>
                    <a:pt x="6405777" y="1034681"/>
                    <a:pt x="6403806" y="1040533"/>
                  </a:cubicBezTo>
                  <a:cubicBezTo>
                    <a:pt x="6402088" y="1043293"/>
                    <a:pt x="6399162" y="1045083"/>
                    <a:pt x="6395918" y="1045367"/>
                  </a:cubicBezTo>
                  <a:close/>
                  <a:moveTo>
                    <a:pt x="6413919" y="1693206"/>
                  </a:moveTo>
                  <a:cubicBezTo>
                    <a:pt x="6413919" y="1680485"/>
                    <a:pt x="6427149" y="1672852"/>
                    <a:pt x="6430266" y="1683983"/>
                  </a:cubicBezTo>
                  <a:cubicBezTo>
                    <a:pt x="6431156" y="1686973"/>
                    <a:pt x="6432874" y="1691934"/>
                    <a:pt x="6434082" y="1694987"/>
                  </a:cubicBezTo>
                  <a:cubicBezTo>
                    <a:pt x="6435990" y="1699630"/>
                    <a:pt x="6434528" y="1700457"/>
                    <a:pt x="6425114" y="1700457"/>
                  </a:cubicBezTo>
                  <a:cubicBezTo>
                    <a:pt x="6415700" y="1700457"/>
                    <a:pt x="6413919" y="1699312"/>
                    <a:pt x="6413919" y="1693079"/>
                  </a:cubicBezTo>
                  <a:close/>
                  <a:moveTo>
                    <a:pt x="6431029" y="1832633"/>
                  </a:moveTo>
                  <a:cubicBezTo>
                    <a:pt x="6432555" y="1830647"/>
                    <a:pt x="6434909" y="1829472"/>
                    <a:pt x="6437390" y="1829453"/>
                  </a:cubicBezTo>
                  <a:cubicBezTo>
                    <a:pt x="6439870" y="1829453"/>
                    <a:pt x="6441842" y="1830916"/>
                    <a:pt x="6441842" y="1832633"/>
                  </a:cubicBezTo>
                  <a:cubicBezTo>
                    <a:pt x="6441842" y="1834350"/>
                    <a:pt x="6438980" y="1835750"/>
                    <a:pt x="6435482" y="1835750"/>
                  </a:cubicBezTo>
                  <a:cubicBezTo>
                    <a:pt x="6431983" y="1835750"/>
                    <a:pt x="6429948" y="1834223"/>
                    <a:pt x="6431029" y="1832506"/>
                  </a:cubicBezTo>
                  <a:close/>
                  <a:moveTo>
                    <a:pt x="6437390" y="1351699"/>
                  </a:moveTo>
                  <a:cubicBezTo>
                    <a:pt x="6435163" y="1348074"/>
                    <a:pt x="6441079" y="1343240"/>
                    <a:pt x="6444069" y="1346229"/>
                  </a:cubicBezTo>
                  <a:cubicBezTo>
                    <a:pt x="6445087" y="1347311"/>
                    <a:pt x="6444450" y="1349728"/>
                    <a:pt x="6442669" y="1351572"/>
                  </a:cubicBezTo>
                  <a:cubicBezTo>
                    <a:pt x="6440888" y="1353417"/>
                    <a:pt x="6438789" y="1353735"/>
                    <a:pt x="6437517" y="1351572"/>
                  </a:cubicBezTo>
                  <a:close/>
                  <a:moveTo>
                    <a:pt x="6465440" y="1407228"/>
                  </a:moveTo>
                  <a:cubicBezTo>
                    <a:pt x="6463278" y="1398896"/>
                    <a:pt x="6464677" y="1397051"/>
                    <a:pt x="6471038" y="1399532"/>
                  </a:cubicBezTo>
                  <a:cubicBezTo>
                    <a:pt x="6474027" y="1401187"/>
                    <a:pt x="6475872" y="1404372"/>
                    <a:pt x="6475808" y="1407801"/>
                  </a:cubicBezTo>
                  <a:cubicBezTo>
                    <a:pt x="6475936" y="1416261"/>
                    <a:pt x="6467794" y="1415815"/>
                    <a:pt x="6465440" y="1407101"/>
                  </a:cubicBezTo>
                  <a:close/>
                  <a:moveTo>
                    <a:pt x="6475808" y="1477196"/>
                  </a:moveTo>
                  <a:cubicBezTo>
                    <a:pt x="6475808" y="1478977"/>
                    <a:pt x="6475173" y="1480377"/>
                    <a:pt x="6474473" y="1480377"/>
                  </a:cubicBezTo>
                  <a:cubicBezTo>
                    <a:pt x="6473773" y="1480377"/>
                    <a:pt x="6472246" y="1478977"/>
                    <a:pt x="6471165" y="1477196"/>
                  </a:cubicBezTo>
                  <a:cubicBezTo>
                    <a:pt x="6470084" y="1475415"/>
                    <a:pt x="6470720" y="1474080"/>
                    <a:pt x="6472564" y="1474080"/>
                  </a:cubicBezTo>
                  <a:cubicBezTo>
                    <a:pt x="6474282" y="1473968"/>
                    <a:pt x="6475745" y="1475235"/>
                    <a:pt x="6475936" y="1476942"/>
                  </a:cubicBezTo>
                  <a:close/>
                  <a:moveTo>
                    <a:pt x="6466522" y="1297888"/>
                  </a:moveTo>
                  <a:cubicBezTo>
                    <a:pt x="6464805" y="1297853"/>
                    <a:pt x="6463405" y="1296439"/>
                    <a:pt x="6463405" y="1294707"/>
                  </a:cubicBezTo>
                  <a:cubicBezTo>
                    <a:pt x="6463405" y="1292986"/>
                    <a:pt x="6464805" y="1291591"/>
                    <a:pt x="6466522" y="1291591"/>
                  </a:cubicBezTo>
                  <a:cubicBezTo>
                    <a:pt x="6468239" y="1291591"/>
                    <a:pt x="6469639" y="1292986"/>
                    <a:pt x="6469639" y="1294707"/>
                  </a:cubicBezTo>
                  <a:cubicBezTo>
                    <a:pt x="6469511" y="1296293"/>
                    <a:pt x="6468239" y="1297543"/>
                    <a:pt x="6466649" y="1297633"/>
                  </a:cubicBezTo>
                  <a:close/>
                  <a:moveTo>
                    <a:pt x="6479688" y="1604538"/>
                  </a:moveTo>
                  <a:cubicBezTo>
                    <a:pt x="6485604" y="1612807"/>
                    <a:pt x="6482042" y="1618531"/>
                    <a:pt x="6475808" y="1610899"/>
                  </a:cubicBezTo>
                  <a:cubicBezTo>
                    <a:pt x="6473773" y="1608381"/>
                    <a:pt x="6470847" y="1606705"/>
                    <a:pt x="6467667" y="1606192"/>
                  </a:cubicBezTo>
                  <a:cubicBezTo>
                    <a:pt x="6465186" y="1606055"/>
                    <a:pt x="6463278" y="1603956"/>
                    <a:pt x="6463405" y="1601485"/>
                  </a:cubicBezTo>
                  <a:cubicBezTo>
                    <a:pt x="6463532" y="1593915"/>
                    <a:pt x="6473773" y="1595824"/>
                    <a:pt x="6479816" y="1604283"/>
                  </a:cubicBezTo>
                  <a:close/>
                  <a:moveTo>
                    <a:pt x="6485095" y="1692952"/>
                  </a:moveTo>
                  <a:cubicBezTo>
                    <a:pt x="6485095" y="1690026"/>
                    <a:pt x="6487767" y="1687990"/>
                    <a:pt x="6491456" y="1687990"/>
                  </a:cubicBezTo>
                  <a:cubicBezTo>
                    <a:pt x="6495145" y="1687990"/>
                    <a:pt x="6497371" y="1689644"/>
                    <a:pt x="6496608" y="1691934"/>
                  </a:cubicBezTo>
                  <a:cubicBezTo>
                    <a:pt x="6494891" y="1697659"/>
                    <a:pt x="6485222" y="1698486"/>
                    <a:pt x="6485222" y="1692697"/>
                  </a:cubicBezTo>
                  <a:close/>
                  <a:moveTo>
                    <a:pt x="6491456" y="1763556"/>
                  </a:moveTo>
                  <a:cubicBezTo>
                    <a:pt x="6491456" y="1765273"/>
                    <a:pt x="6490820" y="1766672"/>
                    <a:pt x="6490056" y="1766672"/>
                  </a:cubicBezTo>
                  <a:cubicBezTo>
                    <a:pt x="6489293" y="1766672"/>
                    <a:pt x="6487830" y="1765273"/>
                    <a:pt x="6486812" y="1763556"/>
                  </a:cubicBezTo>
                  <a:cubicBezTo>
                    <a:pt x="6485794" y="1761838"/>
                    <a:pt x="6486367" y="1760375"/>
                    <a:pt x="6488148" y="1760375"/>
                  </a:cubicBezTo>
                  <a:cubicBezTo>
                    <a:pt x="6489865" y="1760334"/>
                    <a:pt x="6491265" y="1761610"/>
                    <a:pt x="6491456" y="1763301"/>
                  </a:cubicBezTo>
                  <a:close/>
                  <a:moveTo>
                    <a:pt x="6490883" y="1820166"/>
                  </a:moveTo>
                  <a:cubicBezTo>
                    <a:pt x="6493364" y="1820166"/>
                    <a:pt x="6494572" y="1822901"/>
                    <a:pt x="6494000" y="1827226"/>
                  </a:cubicBezTo>
                  <a:cubicBezTo>
                    <a:pt x="6493046" y="1834032"/>
                    <a:pt x="6485413" y="1838167"/>
                    <a:pt x="6481279" y="1834096"/>
                  </a:cubicBezTo>
                  <a:cubicBezTo>
                    <a:pt x="6478544" y="1830916"/>
                    <a:pt x="6485985" y="1819912"/>
                    <a:pt x="6490883" y="1819912"/>
                  </a:cubicBezTo>
                  <a:close/>
                  <a:moveTo>
                    <a:pt x="6480579" y="2597318"/>
                  </a:moveTo>
                  <a:cubicBezTo>
                    <a:pt x="6483187" y="2597318"/>
                    <a:pt x="6485222" y="2598718"/>
                    <a:pt x="6485222" y="2600435"/>
                  </a:cubicBezTo>
                  <a:cubicBezTo>
                    <a:pt x="6485222" y="2602152"/>
                    <a:pt x="6483187" y="2603615"/>
                    <a:pt x="6480579" y="2603615"/>
                  </a:cubicBezTo>
                  <a:cubicBezTo>
                    <a:pt x="6477971" y="2603615"/>
                    <a:pt x="6475936" y="2602216"/>
                    <a:pt x="6475936" y="2600435"/>
                  </a:cubicBezTo>
                  <a:cubicBezTo>
                    <a:pt x="6475936" y="2598654"/>
                    <a:pt x="6478162" y="2597064"/>
                    <a:pt x="6480579" y="2597064"/>
                  </a:cubicBezTo>
                  <a:close/>
                  <a:moveTo>
                    <a:pt x="6483696" y="3258069"/>
                  </a:moveTo>
                  <a:cubicBezTo>
                    <a:pt x="6486431" y="3258069"/>
                    <a:pt x="6487830" y="3259469"/>
                    <a:pt x="6486812" y="3261186"/>
                  </a:cubicBezTo>
                  <a:cubicBezTo>
                    <a:pt x="6485794" y="3262903"/>
                    <a:pt x="6484332" y="3264303"/>
                    <a:pt x="6483696" y="3264303"/>
                  </a:cubicBezTo>
                  <a:cubicBezTo>
                    <a:pt x="6483060" y="3264303"/>
                    <a:pt x="6481661" y="3262903"/>
                    <a:pt x="6480579" y="3261186"/>
                  </a:cubicBezTo>
                  <a:cubicBezTo>
                    <a:pt x="6479497" y="3259469"/>
                    <a:pt x="6480960" y="3257815"/>
                    <a:pt x="6483696" y="3257815"/>
                  </a:cubicBezTo>
                  <a:close/>
                  <a:moveTo>
                    <a:pt x="6485222" y="3062986"/>
                  </a:moveTo>
                  <a:cubicBezTo>
                    <a:pt x="6483568" y="3062986"/>
                    <a:pt x="6482169" y="3060823"/>
                    <a:pt x="6482169" y="3058216"/>
                  </a:cubicBezTo>
                  <a:cubicBezTo>
                    <a:pt x="6482169" y="3055608"/>
                    <a:pt x="6483568" y="3053509"/>
                    <a:pt x="6485222" y="3053509"/>
                  </a:cubicBezTo>
                  <a:cubicBezTo>
                    <a:pt x="6486876" y="3053509"/>
                    <a:pt x="6488339" y="3055671"/>
                    <a:pt x="6488339" y="3058216"/>
                  </a:cubicBezTo>
                  <a:cubicBezTo>
                    <a:pt x="6488339" y="3060760"/>
                    <a:pt x="6486940" y="3062732"/>
                    <a:pt x="6485222" y="3062732"/>
                  </a:cubicBezTo>
                  <a:close/>
                  <a:moveTo>
                    <a:pt x="6494700" y="4056212"/>
                  </a:moveTo>
                  <a:cubicBezTo>
                    <a:pt x="6498771" y="4055194"/>
                    <a:pt x="6500679" y="4055894"/>
                    <a:pt x="6499852" y="4058247"/>
                  </a:cubicBezTo>
                  <a:cubicBezTo>
                    <a:pt x="6498389" y="4062763"/>
                    <a:pt x="6488339" y="4065117"/>
                    <a:pt x="6488339" y="4060919"/>
                  </a:cubicBezTo>
                  <a:cubicBezTo>
                    <a:pt x="6488339" y="4059010"/>
                    <a:pt x="6491202" y="4056911"/>
                    <a:pt x="6494700" y="4055957"/>
                  </a:cubicBezTo>
                  <a:close/>
                  <a:moveTo>
                    <a:pt x="6478162" y="1563511"/>
                  </a:moveTo>
                  <a:lnTo>
                    <a:pt x="6469448" y="1552507"/>
                  </a:lnTo>
                  <a:lnTo>
                    <a:pt x="6478925" y="1552507"/>
                  </a:lnTo>
                  <a:cubicBezTo>
                    <a:pt x="6485286" y="1552507"/>
                    <a:pt x="6488339" y="1554034"/>
                    <a:pt x="6488339" y="1557278"/>
                  </a:cubicBezTo>
                  <a:cubicBezTo>
                    <a:pt x="6488657" y="1560079"/>
                    <a:pt x="6490375" y="1562509"/>
                    <a:pt x="6492982" y="1563638"/>
                  </a:cubicBezTo>
                  <a:cubicBezTo>
                    <a:pt x="6495654" y="1564686"/>
                    <a:pt x="6497435" y="1567161"/>
                    <a:pt x="6497626" y="1569999"/>
                  </a:cubicBezTo>
                  <a:cubicBezTo>
                    <a:pt x="6497626" y="1578268"/>
                    <a:pt x="6486876" y="1574579"/>
                    <a:pt x="6478162" y="1563511"/>
                  </a:cubicBezTo>
                  <a:close/>
                  <a:moveTo>
                    <a:pt x="6480706" y="1267929"/>
                  </a:moveTo>
                  <a:cubicBezTo>
                    <a:pt x="6484332" y="1263031"/>
                    <a:pt x="6485222" y="1262777"/>
                    <a:pt x="6485222" y="1266720"/>
                  </a:cubicBezTo>
                  <a:lnTo>
                    <a:pt x="6485222" y="1266720"/>
                  </a:lnTo>
                  <a:cubicBezTo>
                    <a:pt x="6484841" y="1270163"/>
                    <a:pt x="6483187" y="1273328"/>
                    <a:pt x="6480515" y="1275562"/>
                  </a:cubicBezTo>
                  <a:cubicBezTo>
                    <a:pt x="6474663" y="1280587"/>
                    <a:pt x="6474727" y="1275880"/>
                    <a:pt x="6480706" y="1267929"/>
                  </a:cubicBezTo>
                  <a:close/>
                  <a:moveTo>
                    <a:pt x="6484078" y="1152864"/>
                  </a:moveTo>
                  <a:cubicBezTo>
                    <a:pt x="6486812" y="1152864"/>
                    <a:pt x="6488403" y="1155090"/>
                    <a:pt x="6487767" y="1158143"/>
                  </a:cubicBezTo>
                  <a:cubicBezTo>
                    <a:pt x="6486558" y="1164504"/>
                    <a:pt x="6480388" y="1167112"/>
                    <a:pt x="6477590" y="1162468"/>
                  </a:cubicBezTo>
                  <a:cubicBezTo>
                    <a:pt x="6475745" y="1159477"/>
                    <a:pt x="6476699" y="1155559"/>
                    <a:pt x="6479688" y="1153717"/>
                  </a:cubicBezTo>
                  <a:cubicBezTo>
                    <a:pt x="6480960" y="1152907"/>
                    <a:pt x="6482550" y="1152603"/>
                    <a:pt x="6484078" y="1152864"/>
                  </a:cubicBezTo>
                  <a:close/>
                  <a:moveTo>
                    <a:pt x="6488339" y="1417278"/>
                  </a:moveTo>
                  <a:cubicBezTo>
                    <a:pt x="6488339" y="1413716"/>
                    <a:pt x="6498580" y="1407674"/>
                    <a:pt x="6504432" y="1407801"/>
                  </a:cubicBezTo>
                  <a:cubicBezTo>
                    <a:pt x="6506721" y="1407801"/>
                    <a:pt x="6505386" y="1410600"/>
                    <a:pt x="6501188" y="1414162"/>
                  </a:cubicBezTo>
                  <a:cubicBezTo>
                    <a:pt x="6493237" y="1420904"/>
                    <a:pt x="6488339" y="1422049"/>
                    <a:pt x="6488339" y="1417278"/>
                  </a:cubicBezTo>
                  <a:close/>
                  <a:moveTo>
                    <a:pt x="6505386" y="1335352"/>
                  </a:moveTo>
                  <a:cubicBezTo>
                    <a:pt x="6502842" y="1335352"/>
                    <a:pt x="6500743" y="1333953"/>
                    <a:pt x="6500743" y="1332236"/>
                  </a:cubicBezTo>
                  <a:cubicBezTo>
                    <a:pt x="6500743" y="1330518"/>
                    <a:pt x="6502842" y="1329119"/>
                    <a:pt x="6505386" y="1329119"/>
                  </a:cubicBezTo>
                  <a:cubicBezTo>
                    <a:pt x="6507930" y="1329119"/>
                    <a:pt x="6510029" y="1330518"/>
                    <a:pt x="6510029" y="1332236"/>
                  </a:cubicBezTo>
                  <a:cubicBezTo>
                    <a:pt x="6510029" y="1333953"/>
                    <a:pt x="6507930" y="1335352"/>
                    <a:pt x="6505386" y="1335352"/>
                  </a:cubicBezTo>
                  <a:close/>
                  <a:moveTo>
                    <a:pt x="6493046" y="1206484"/>
                  </a:moveTo>
                  <a:cubicBezTo>
                    <a:pt x="6490756" y="1202668"/>
                    <a:pt x="6499789" y="1184349"/>
                    <a:pt x="6503923" y="1184349"/>
                  </a:cubicBezTo>
                  <a:cubicBezTo>
                    <a:pt x="6508057" y="1184349"/>
                    <a:pt x="6507612" y="1193763"/>
                    <a:pt x="6503096" y="1193826"/>
                  </a:cubicBezTo>
                  <a:cubicBezTo>
                    <a:pt x="6500933" y="1193826"/>
                    <a:pt x="6502397" y="1196434"/>
                    <a:pt x="6506277" y="1199488"/>
                  </a:cubicBezTo>
                  <a:cubicBezTo>
                    <a:pt x="6510157" y="1202541"/>
                    <a:pt x="6512637" y="1205848"/>
                    <a:pt x="6511237" y="1207311"/>
                  </a:cubicBezTo>
                  <a:cubicBezTo>
                    <a:pt x="6507993" y="1210555"/>
                    <a:pt x="6495209" y="1209983"/>
                    <a:pt x="6493046" y="1206484"/>
                  </a:cubicBezTo>
                  <a:close/>
                  <a:moveTo>
                    <a:pt x="6505386" y="1152864"/>
                  </a:moveTo>
                  <a:cubicBezTo>
                    <a:pt x="6501506" y="1156171"/>
                    <a:pt x="6500743" y="1155726"/>
                    <a:pt x="6500743" y="1150128"/>
                  </a:cubicBezTo>
                  <a:cubicBezTo>
                    <a:pt x="6500743" y="1145549"/>
                    <a:pt x="6498834" y="1143768"/>
                    <a:pt x="6494382" y="1143768"/>
                  </a:cubicBezTo>
                  <a:cubicBezTo>
                    <a:pt x="6489929" y="1143768"/>
                    <a:pt x="6488021" y="1141732"/>
                    <a:pt x="6488021" y="1139252"/>
                  </a:cubicBezTo>
                  <a:cubicBezTo>
                    <a:pt x="6488021" y="1132255"/>
                    <a:pt x="6494700" y="1129647"/>
                    <a:pt x="6497880" y="1135435"/>
                  </a:cubicBezTo>
                  <a:cubicBezTo>
                    <a:pt x="6499343" y="1138233"/>
                    <a:pt x="6502142" y="1140148"/>
                    <a:pt x="6505259" y="1140587"/>
                  </a:cubicBezTo>
                  <a:cubicBezTo>
                    <a:pt x="6507676" y="1140587"/>
                    <a:pt x="6509647" y="1142542"/>
                    <a:pt x="6509711" y="1144976"/>
                  </a:cubicBezTo>
                  <a:cubicBezTo>
                    <a:pt x="6509266" y="1148031"/>
                    <a:pt x="6507739" y="1150824"/>
                    <a:pt x="6505386" y="1152864"/>
                  </a:cubicBezTo>
                  <a:close/>
                  <a:moveTo>
                    <a:pt x="6476699" y="921079"/>
                  </a:moveTo>
                  <a:cubicBezTo>
                    <a:pt x="6471610" y="919044"/>
                    <a:pt x="6471738" y="910647"/>
                    <a:pt x="6476699" y="910647"/>
                  </a:cubicBezTo>
                  <a:cubicBezTo>
                    <a:pt x="6481661" y="910647"/>
                    <a:pt x="6488148" y="917008"/>
                    <a:pt x="6488148" y="920697"/>
                  </a:cubicBezTo>
                  <a:cubicBezTo>
                    <a:pt x="6488339" y="923433"/>
                    <a:pt x="6482869" y="923623"/>
                    <a:pt x="6476699" y="921079"/>
                  </a:cubicBezTo>
                  <a:close/>
                  <a:moveTo>
                    <a:pt x="6475745" y="1099179"/>
                  </a:moveTo>
                  <a:cubicBezTo>
                    <a:pt x="6477780" y="1099402"/>
                    <a:pt x="6479561" y="1100585"/>
                    <a:pt x="6480579" y="1102359"/>
                  </a:cubicBezTo>
                  <a:cubicBezTo>
                    <a:pt x="6481661" y="1104077"/>
                    <a:pt x="6480579" y="1105476"/>
                    <a:pt x="6477717" y="1105476"/>
                  </a:cubicBezTo>
                  <a:cubicBezTo>
                    <a:pt x="6474854" y="1105476"/>
                    <a:pt x="6472819" y="1104077"/>
                    <a:pt x="6472819" y="1102359"/>
                  </a:cubicBezTo>
                  <a:cubicBezTo>
                    <a:pt x="6472883" y="1100759"/>
                    <a:pt x="6474155" y="1099467"/>
                    <a:pt x="6475745" y="1099370"/>
                  </a:cubicBezTo>
                  <a:close/>
                  <a:moveTo>
                    <a:pt x="6471038" y="1239115"/>
                  </a:moveTo>
                  <a:cubicBezTo>
                    <a:pt x="6464105" y="1241850"/>
                    <a:pt x="6463532" y="1241595"/>
                    <a:pt x="6463532" y="1236316"/>
                  </a:cubicBezTo>
                  <a:cubicBezTo>
                    <a:pt x="6463532" y="1233708"/>
                    <a:pt x="6466331" y="1231609"/>
                    <a:pt x="6469893" y="1231609"/>
                  </a:cubicBezTo>
                  <a:cubicBezTo>
                    <a:pt x="6477144" y="1231546"/>
                    <a:pt x="6478162" y="1236380"/>
                    <a:pt x="6471038" y="1239051"/>
                  </a:cubicBezTo>
                  <a:close/>
                  <a:moveTo>
                    <a:pt x="6464677" y="784833"/>
                  </a:moveTo>
                  <a:cubicBezTo>
                    <a:pt x="6462005" y="784833"/>
                    <a:pt x="6460734" y="783370"/>
                    <a:pt x="6461752" y="781652"/>
                  </a:cubicBezTo>
                  <a:cubicBezTo>
                    <a:pt x="6463532" y="778726"/>
                    <a:pt x="6469511" y="780126"/>
                    <a:pt x="6469511" y="783433"/>
                  </a:cubicBezTo>
                  <a:cubicBezTo>
                    <a:pt x="6469766" y="784133"/>
                    <a:pt x="6467603" y="784769"/>
                    <a:pt x="6464932" y="784769"/>
                  </a:cubicBezTo>
                  <a:close/>
                  <a:moveTo>
                    <a:pt x="6460352" y="884696"/>
                  </a:moveTo>
                  <a:cubicBezTo>
                    <a:pt x="6458380" y="887448"/>
                    <a:pt x="6455963" y="889855"/>
                    <a:pt x="6453228" y="891820"/>
                  </a:cubicBezTo>
                  <a:cubicBezTo>
                    <a:pt x="6450047" y="891820"/>
                    <a:pt x="6447758" y="887049"/>
                    <a:pt x="6447758" y="880243"/>
                  </a:cubicBezTo>
                  <a:cubicBezTo>
                    <a:pt x="6447758" y="876236"/>
                    <a:pt x="6446040" y="872801"/>
                    <a:pt x="6443941" y="872674"/>
                  </a:cubicBezTo>
                  <a:cubicBezTo>
                    <a:pt x="6441842" y="872547"/>
                    <a:pt x="6443941" y="871084"/>
                    <a:pt x="6449348" y="869494"/>
                  </a:cubicBezTo>
                  <a:cubicBezTo>
                    <a:pt x="6466458" y="864278"/>
                    <a:pt x="6471801" y="871275"/>
                    <a:pt x="6460606" y="884632"/>
                  </a:cubicBezTo>
                  <a:close/>
                  <a:moveTo>
                    <a:pt x="6454437" y="754683"/>
                  </a:moveTo>
                  <a:cubicBezTo>
                    <a:pt x="6451256" y="756655"/>
                    <a:pt x="6444832" y="740880"/>
                    <a:pt x="6446740" y="735601"/>
                  </a:cubicBezTo>
                  <a:cubicBezTo>
                    <a:pt x="6449984" y="727014"/>
                    <a:pt x="6455836" y="731085"/>
                    <a:pt x="6456154" y="741961"/>
                  </a:cubicBezTo>
                  <a:cubicBezTo>
                    <a:pt x="6456854" y="746236"/>
                    <a:pt x="6456344" y="750618"/>
                    <a:pt x="6454691" y="754619"/>
                  </a:cubicBezTo>
                  <a:close/>
                  <a:moveTo>
                    <a:pt x="6434400" y="776500"/>
                  </a:moveTo>
                  <a:cubicBezTo>
                    <a:pt x="6435418" y="777518"/>
                    <a:pt x="6434400" y="780507"/>
                    <a:pt x="6432365" y="783179"/>
                  </a:cubicBezTo>
                  <a:cubicBezTo>
                    <a:pt x="6427340" y="789539"/>
                    <a:pt x="6422951" y="789539"/>
                    <a:pt x="6422951" y="783179"/>
                  </a:cubicBezTo>
                  <a:cubicBezTo>
                    <a:pt x="6423205" y="778027"/>
                    <a:pt x="6431474" y="773192"/>
                    <a:pt x="6434655" y="776436"/>
                  </a:cubicBezTo>
                  <a:close/>
                  <a:moveTo>
                    <a:pt x="6423078" y="792783"/>
                  </a:moveTo>
                  <a:cubicBezTo>
                    <a:pt x="6425431" y="794246"/>
                    <a:pt x="6424223" y="797427"/>
                    <a:pt x="6419580" y="802452"/>
                  </a:cubicBezTo>
                  <a:cubicBezTo>
                    <a:pt x="6411056" y="811675"/>
                    <a:pt x="6402660" y="812883"/>
                    <a:pt x="6407176" y="804233"/>
                  </a:cubicBezTo>
                  <a:cubicBezTo>
                    <a:pt x="6411693" y="795582"/>
                    <a:pt x="6419453" y="790239"/>
                    <a:pt x="6423333" y="792720"/>
                  </a:cubicBezTo>
                  <a:close/>
                  <a:moveTo>
                    <a:pt x="6421424" y="740753"/>
                  </a:moveTo>
                  <a:cubicBezTo>
                    <a:pt x="6420407" y="742470"/>
                    <a:pt x="6418943" y="743933"/>
                    <a:pt x="6418180" y="743933"/>
                  </a:cubicBezTo>
                  <a:cubicBezTo>
                    <a:pt x="6417417" y="743933"/>
                    <a:pt x="6416781" y="742470"/>
                    <a:pt x="6416781" y="740753"/>
                  </a:cubicBezTo>
                  <a:cubicBezTo>
                    <a:pt x="6416845" y="738997"/>
                    <a:pt x="6418244" y="737598"/>
                    <a:pt x="6420025" y="737636"/>
                  </a:cubicBezTo>
                  <a:cubicBezTo>
                    <a:pt x="6420025" y="737636"/>
                    <a:pt x="6420089" y="737636"/>
                    <a:pt x="6420089" y="737636"/>
                  </a:cubicBezTo>
                  <a:cubicBezTo>
                    <a:pt x="6422124" y="737572"/>
                    <a:pt x="6422760" y="738972"/>
                    <a:pt x="6421679" y="740689"/>
                  </a:cubicBezTo>
                  <a:close/>
                  <a:moveTo>
                    <a:pt x="6417990" y="657237"/>
                  </a:moveTo>
                  <a:cubicBezTo>
                    <a:pt x="6415763" y="663216"/>
                    <a:pt x="6408194" y="665824"/>
                    <a:pt x="6405586" y="661498"/>
                  </a:cubicBezTo>
                  <a:cubicBezTo>
                    <a:pt x="6402979" y="657173"/>
                    <a:pt x="6413156" y="648777"/>
                    <a:pt x="6417099" y="651321"/>
                  </a:cubicBezTo>
                  <a:cubicBezTo>
                    <a:pt x="6418753" y="652084"/>
                    <a:pt x="6419134" y="654756"/>
                    <a:pt x="6418244" y="657173"/>
                  </a:cubicBezTo>
                  <a:close/>
                  <a:moveTo>
                    <a:pt x="6406159" y="602344"/>
                  </a:moveTo>
                  <a:cubicBezTo>
                    <a:pt x="6405396" y="602344"/>
                    <a:pt x="6403932" y="600944"/>
                    <a:pt x="6402851" y="599227"/>
                  </a:cubicBezTo>
                  <a:cubicBezTo>
                    <a:pt x="6401770" y="597510"/>
                    <a:pt x="6402406" y="596047"/>
                    <a:pt x="6404250" y="596047"/>
                  </a:cubicBezTo>
                  <a:cubicBezTo>
                    <a:pt x="6406032" y="596008"/>
                    <a:pt x="6407431" y="597408"/>
                    <a:pt x="6407494" y="599163"/>
                  </a:cubicBezTo>
                  <a:cubicBezTo>
                    <a:pt x="6407494" y="599182"/>
                    <a:pt x="6407494" y="599208"/>
                    <a:pt x="6407494" y="599227"/>
                  </a:cubicBezTo>
                  <a:cubicBezTo>
                    <a:pt x="6407749" y="600881"/>
                    <a:pt x="6407112" y="602280"/>
                    <a:pt x="6406413" y="602280"/>
                  </a:cubicBezTo>
                  <a:close/>
                  <a:moveTo>
                    <a:pt x="6374928" y="759644"/>
                  </a:moveTo>
                  <a:cubicBezTo>
                    <a:pt x="6377536" y="759644"/>
                    <a:pt x="6379571" y="761043"/>
                    <a:pt x="6379571" y="762824"/>
                  </a:cubicBezTo>
                  <a:cubicBezTo>
                    <a:pt x="6379571" y="764605"/>
                    <a:pt x="6377536" y="765941"/>
                    <a:pt x="6374928" y="765941"/>
                  </a:cubicBezTo>
                  <a:cubicBezTo>
                    <a:pt x="6372320" y="765941"/>
                    <a:pt x="6370284" y="764542"/>
                    <a:pt x="6370284" y="762824"/>
                  </a:cubicBezTo>
                  <a:cubicBezTo>
                    <a:pt x="6370284" y="761107"/>
                    <a:pt x="6372638" y="759580"/>
                    <a:pt x="6375182" y="759580"/>
                  </a:cubicBezTo>
                  <a:close/>
                  <a:moveTo>
                    <a:pt x="6373401" y="1043141"/>
                  </a:moveTo>
                  <a:cubicBezTo>
                    <a:pt x="6373401" y="1044731"/>
                    <a:pt x="6365704" y="1046003"/>
                    <a:pt x="6356354" y="1046003"/>
                  </a:cubicBezTo>
                  <a:cubicBezTo>
                    <a:pt x="6340516" y="1046003"/>
                    <a:pt x="6334919" y="1042823"/>
                    <a:pt x="6342424" y="1038116"/>
                  </a:cubicBezTo>
                  <a:cubicBezTo>
                    <a:pt x="6346940" y="1035190"/>
                    <a:pt x="6373655" y="1039706"/>
                    <a:pt x="6373655" y="1043078"/>
                  </a:cubicBezTo>
                  <a:close/>
                  <a:moveTo>
                    <a:pt x="6341598" y="1131555"/>
                  </a:moveTo>
                  <a:cubicBezTo>
                    <a:pt x="6344969" y="1132658"/>
                    <a:pt x="6347831" y="1134911"/>
                    <a:pt x="6349676" y="1137916"/>
                  </a:cubicBezTo>
                  <a:cubicBezTo>
                    <a:pt x="6352347" y="1142241"/>
                    <a:pt x="6352093" y="1144277"/>
                    <a:pt x="6348467" y="1146503"/>
                  </a:cubicBezTo>
                  <a:cubicBezTo>
                    <a:pt x="6342488" y="1150383"/>
                    <a:pt x="6341088" y="1150319"/>
                    <a:pt x="6337081" y="1146185"/>
                  </a:cubicBezTo>
                  <a:cubicBezTo>
                    <a:pt x="6333074" y="1142050"/>
                    <a:pt x="6336191" y="1130601"/>
                    <a:pt x="6341979" y="1131491"/>
                  </a:cubicBezTo>
                  <a:close/>
                  <a:moveTo>
                    <a:pt x="6334664" y="778281"/>
                  </a:moveTo>
                  <a:cubicBezTo>
                    <a:pt x="6333647" y="780049"/>
                    <a:pt x="6331929" y="781277"/>
                    <a:pt x="6329893" y="781652"/>
                  </a:cubicBezTo>
                  <a:cubicBezTo>
                    <a:pt x="6326586" y="781290"/>
                    <a:pt x="6324233" y="778338"/>
                    <a:pt x="6324614" y="775056"/>
                  </a:cubicBezTo>
                  <a:cubicBezTo>
                    <a:pt x="6324742" y="773638"/>
                    <a:pt x="6325441" y="772321"/>
                    <a:pt x="6326459" y="771348"/>
                  </a:cubicBezTo>
                  <a:cubicBezTo>
                    <a:pt x="6331102" y="766959"/>
                    <a:pt x="6338226" y="772938"/>
                    <a:pt x="6335046" y="778217"/>
                  </a:cubicBezTo>
                  <a:close/>
                  <a:moveTo>
                    <a:pt x="6332947" y="1656060"/>
                  </a:moveTo>
                  <a:cubicBezTo>
                    <a:pt x="6332947" y="1659685"/>
                    <a:pt x="6323851" y="1659558"/>
                    <a:pt x="6321688" y="1656060"/>
                  </a:cubicBezTo>
                  <a:cubicBezTo>
                    <a:pt x="6320734" y="1654683"/>
                    <a:pt x="6320734" y="1652856"/>
                    <a:pt x="6321688" y="1651480"/>
                  </a:cubicBezTo>
                  <a:cubicBezTo>
                    <a:pt x="6324423" y="1648618"/>
                    <a:pt x="6333328" y="1652180"/>
                    <a:pt x="6333328" y="1655678"/>
                  </a:cubicBezTo>
                  <a:close/>
                  <a:moveTo>
                    <a:pt x="6326204" y="4062827"/>
                  </a:moveTo>
                  <a:cubicBezTo>
                    <a:pt x="6324614" y="4071032"/>
                    <a:pt x="6314374" y="4071923"/>
                    <a:pt x="6314374" y="4063844"/>
                  </a:cubicBezTo>
                  <a:cubicBezTo>
                    <a:pt x="6314374" y="4059328"/>
                    <a:pt x="6316346" y="4057484"/>
                    <a:pt x="6320734" y="4057484"/>
                  </a:cubicBezTo>
                  <a:cubicBezTo>
                    <a:pt x="6325123" y="4057484"/>
                    <a:pt x="6327286" y="4058629"/>
                    <a:pt x="6326586" y="4062445"/>
                  </a:cubicBezTo>
                  <a:close/>
                  <a:moveTo>
                    <a:pt x="6317872" y="4368205"/>
                  </a:moveTo>
                  <a:cubicBezTo>
                    <a:pt x="6314437" y="4368205"/>
                    <a:pt x="6311512" y="4366742"/>
                    <a:pt x="6311512" y="4365024"/>
                  </a:cubicBezTo>
                  <a:cubicBezTo>
                    <a:pt x="6311512" y="4363307"/>
                    <a:pt x="6314310" y="4361844"/>
                    <a:pt x="6317872" y="4361844"/>
                  </a:cubicBezTo>
                  <a:cubicBezTo>
                    <a:pt x="6321434" y="4361844"/>
                    <a:pt x="6324233" y="4363307"/>
                    <a:pt x="6324233" y="4365024"/>
                  </a:cubicBezTo>
                  <a:cubicBezTo>
                    <a:pt x="6324233" y="4366742"/>
                    <a:pt x="6321243" y="4368205"/>
                    <a:pt x="6317872" y="4368205"/>
                  </a:cubicBezTo>
                  <a:close/>
                  <a:moveTo>
                    <a:pt x="6324233" y="4660798"/>
                  </a:moveTo>
                  <a:cubicBezTo>
                    <a:pt x="6324233" y="4664232"/>
                    <a:pt x="6322833" y="4667158"/>
                    <a:pt x="6321116" y="4667158"/>
                  </a:cubicBezTo>
                  <a:cubicBezTo>
                    <a:pt x="6319399" y="4667158"/>
                    <a:pt x="6318062" y="4664296"/>
                    <a:pt x="6318062" y="4660798"/>
                  </a:cubicBezTo>
                  <a:cubicBezTo>
                    <a:pt x="6318062" y="4657299"/>
                    <a:pt x="6319462" y="4654437"/>
                    <a:pt x="6321116" y="4654437"/>
                  </a:cubicBezTo>
                  <a:cubicBezTo>
                    <a:pt x="6322769" y="4654437"/>
                    <a:pt x="6324042" y="4657554"/>
                    <a:pt x="6324042" y="4660798"/>
                  </a:cubicBezTo>
                  <a:close/>
                  <a:moveTo>
                    <a:pt x="6263615" y="3159669"/>
                  </a:moveTo>
                  <a:cubicBezTo>
                    <a:pt x="6260943" y="3159669"/>
                    <a:pt x="6259672" y="3158270"/>
                    <a:pt x="6260689" y="3156552"/>
                  </a:cubicBezTo>
                  <a:cubicBezTo>
                    <a:pt x="6261707" y="3154777"/>
                    <a:pt x="6263488" y="3153595"/>
                    <a:pt x="6265523" y="3153372"/>
                  </a:cubicBezTo>
                  <a:cubicBezTo>
                    <a:pt x="6267177" y="3153442"/>
                    <a:pt x="6268513" y="3154860"/>
                    <a:pt x="6268449" y="3156546"/>
                  </a:cubicBezTo>
                  <a:cubicBezTo>
                    <a:pt x="6268449" y="3156546"/>
                    <a:pt x="6268449" y="3156552"/>
                    <a:pt x="6268449" y="3156552"/>
                  </a:cubicBezTo>
                  <a:cubicBezTo>
                    <a:pt x="6268258" y="3158842"/>
                    <a:pt x="6266096" y="3160241"/>
                    <a:pt x="6263424" y="3160241"/>
                  </a:cubicBezTo>
                  <a:close/>
                  <a:moveTo>
                    <a:pt x="6266923" y="4710793"/>
                  </a:moveTo>
                  <a:cubicBezTo>
                    <a:pt x="6265841" y="4712574"/>
                    <a:pt x="6264378" y="4713973"/>
                    <a:pt x="6263615" y="4713973"/>
                  </a:cubicBezTo>
                  <a:cubicBezTo>
                    <a:pt x="6262852" y="4713973"/>
                    <a:pt x="6262280" y="4712574"/>
                    <a:pt x="6262280" y="4710793"/>
                  </a:cubicBezTo>
                  <a:cubicBezTo>
                    <a:pt x="6262343" y="4709037"/>
                    <a:pt x="6263742" y="4707644"/>
                    <a:pt x="6265523" y="4707676"/>
                  </a:cubicBezTo>
                  <a:cubicBezTo>
                    <a:pt x="6265523" y="4707676"/>
                    <a:pt x="6265523" y="4707676"/>
                    <a:pt x="6265523" y="4707676"/>
                  </a:cubicBezTo>
                  <a:cubicBezTo>
                    <a:pt x="6267113" y="4708248"/>
                    <a:pt x="6267750" y="4709648"/>
                    <a:pt x="6266732" y="4711683"/>
                  </a:cubicBezTo>
                  <a:close/>
                  <a:moveTo>
                    <a:pt x="6253756" y="1247956"/>
                  </a:moveTo>
                  <a:cubicBezTo>
                    <a:pt x="6254965" y="1246684"/>
                    <a:pt x="6259036" y="1247066"/>
                    <a:pt x="6262788" y="1248783"/>
                  </a:cubicBezTo>
                  <a:cubicBezTo>
                    <a:pt x="6268195" y="1251264"/>
                    <a:pt x="6268640" y="1252218"/>
                    <a:pt x="6264887" y="1253744"/>
                  </a:cubicBezTo>
                  <a:cubicBezTo>
                    <a:pt x="6259162" y="1256416"/>
                    <a:pt x="6250321" y="1251836"/>
                    <a:pt x="6253565" y="1248529"/>
                  </a:cubicBezTo>
                  <a:close/>
                  <a:moveTo>
                    <a:pt x="6261898" y="1594933"/>
                  </a:moveTo>
                  <a:cubicBezTo>
                    <a:pt x="6259863" y="1597032"/>
                    <a:pt x="6256173" y="1593343"/>
                    <a:pt x="6256173" y="1589145"/>
                  </a:cubicBezTo>
                  <a:cubicBezTo>
                    <a:pt x="6256173" y="1587173"/>
                    <a:pt x="6257636" y="1587364"/>
                    <a:pt x="6259863" y="1589590"/>
                  </a:cubicBezTo>
                  <a:cubicBezTo>
                    <a:pt x="6262089" y="1591816"/>
                    <a:pt x="6262470" y="1593979"/>
                    <a:pt x="6261898" y="1594933"/>
                  </a:cubicBezTo>
                  <a:close/>
                  <a:moveTo>
                    <a:pt x="6245932" y="654947"/>
                  </a:moveTo>
                  <a:cubicBezTo>
                    <a:pt x="6241098" y="653293"/>
                    <a:pt x="6248858" y="643243"/>
                    <a:pt x="6254901" y="643243"/>
                  </a:cubicBezTo>
                  <a:cubicBezTo>
                    <a:pt x="6260943" y="643243"/>
                    <a:pt x="6269085" y="657109"/>
                    <a:pt x="6266795" y="663279"/>
                  </a:cubicBezTo>
                  <a:cubicBezTo>
                    <a:pt x="6265714" y="666078"/>
                    <a:pt x="6263233" y="668241"/>
                    <a:pt x="6261262" y="668050"/>
                  </a:cubicBezTo>
                  <a:cubicBezTo>
                    <a:pt x="6251339" y="667032"/>
                    <a:pt x="6246568" y="664297"/>
                    <a:pt x="6248031" y="660481"/>
                  </a:cubicBezTo>
                  <a:cubicBezTo>
                    <a:pt x="6248985" y="658394"/>
                    <a:pt x="6248031" y="655952"/>
                    <a:pt x="6245932" y="655017"/>
                  </a:cubicBezTo>
                  <a:cubicBezTo>
                    <a:pt x="6245869" y="654966"/>
                    <a:pt x="6245741" y="654921"/>
                    <a:pt x="6245614" y="654883"/>
                  </a:cubicBezTo>
                  <a:close/>
                  <a:moveTo>
                    <a:pt x="6245932" y="571685"/>
                  </a:moveTo>
                  <a:cubicBezTo>
                    <a:pt x="6243961" y="574605"/>
                    <a:pt x="6240780" y="576462"/>
                    <a:pt x="6237282" y="576710"/>
                  </a:cubicBezTo>
                  <a:cubicBezTo>
                    <a:pt x="6230921" y="577600"/>
                    <a:pt x="6230476" y="577155"/>
                    <a:pt x="6234038" y="572766"/>
                  </a:cubicBezTo>
                  <a:cubicBezTo>
                    <a:pt x="6238808" y="566724"/>
                    <a:pt x="6247650" y="565960"/>
                    <a:pt x="6245805" y="571621"/>
                  </a:cubicBezTo>
                  <a:close/>
                  <a:moveTo>
                    <a:pt x="6248222" y="2402044"/>
                  </a:moveTo>
                  <a:cubicBezTo>
                    <a:pt x="6250830" y="2402044"/>
                    <a:pt x="6252865" y="2403444"/>
                    <a:pt x="6252865" y="2405225"/>
                  </a:cubicBezTo>
                  <a:cubicBezTo>
                    <a:pt x="6252865" y="2407006"/>
                    <a:pt x="6250830" y="2408341"/>
                    <a:pt x="6248222" y="2408341"/>
                  </a:cubicBezTo>
                  <a:cubicBezTo>
                    <a:pt x="6245614" y="2408341"/>
                    <a:pt x="6243579" y="2406942"/>
                    <a:pt x="6243579" y="2405225"/>
                  </a:cubicBezTo>
                  <a:cubicBezTo>
                    <a:pt x="6243579" y="2403507"/>
                    <a:pt x="6245551" y="2401981"/>
                    <a:pt x="6248095" y="2401981"/>
                  </a:cubicBezTo>
                  <a:close/>
                  <a:moveTo>
                    <a:pt x="6248222" y="2335956"/>
                  </a:moveTo>
                  <a:cubicBezTo>
                    <a:pt x="6245614" y="2335956"/>
                    <a:pt x="6244278" y="2334557"/>
                    <a:pt x="6245296" y="2332840"/>
                  </a:cubicBezTo>
                  <a:cubicBezTo>
                    <a:pt x="6246314" y="2331046"/>
                    <a:pt x="6248158" y="2329863"/>
                    <a:pt x="6250194" y="2329659"/>
                  </a:cubicBezTo>
                  <a:cubicBezTo>
                    <a:pt x="6251848" y="2329729"/>
                    <a:pt x="6253120" y="2331116"/>
                    <a:pt x="6253056" y="2332770"/>
                  </a:cubicBezTo>
                  <a:cubicBezTo>
                    <a:pt x="6253056" y="2332789"/>
                    <a:pt x="6253056" y="2332814"/>
                    <a:pt x="6253056" y="2332840"/>
                  </a:cubicBezTo>
                  <a:cubicBezTo>
                    <a:pt x="6252739" y="2334493"/>
                    <a:pt x="6250575" y="2335893"/>
                    <a:pt x="6247904" y="2335893"/>
                  </a:cubicBezTo>
                  <a:close/>
                  <a:moveTo>
                    <a:pt x="6250003" y="871465"/>
                  </a:moveTo>
                  <a:cubicBezTo>
                    <a:pt x="6250512" y="868622"/>
                    <a:pt x="6252611" y="866326"/>
                    <a:pt x="6255410" y="865550"/>
                  </a:cubicBezTo>
                  <a:cubicBezTo>
                    <a:pt x="6259162" y="864081"/>
                    <a:pt x="6262725" y="862160"/>
                    <a:pt x="6265969" y="859825"/>
                  </a:cubicBezTo>
                  <a:cubicBezTo>
                    <a:pt x="6268131" y="857052"/>
                    <a:pt x="6272138" y="856543"/>
                    <a:pt x="6274874" y="858700"/>
                  </a:cubicBezTo>
                  <a:cubicBezTo>
                    <a:pt x="6275319" y="859024"/>
                    <a:pt x="6275701" y="859406"/>
                    <a:pt x="6276018" y="859825"/>
                  </a:cubicBezTo>
                  <a:cubicBezTo>
                    <a:pt x="6278690" y="862115"/>
                    <a:pt x="6280153" y="865232"/>
                    <a:pt x="6279199" y="866759"/>
                  </a:cubicBezTo>
                  <a:cubicBezTo>
                    <a:pt x="6272838" y="872998"/>
                    <a:pt x="6264315" y="876535"/>
                    <a:pt x="6255410" y="876618"/>
                  </a:cubicBezTo>
                  <a:cubicBezTo>
                    <a:pt x="6252548" y="876376"/>
                    <a:pt x="6250194" y="874239"/>
                    <a:pt x="6249685" y="871402"/>
                  </a:cubicBezTo>
                  <a:close/>
                  <a:moveTo>
                    <a:pt x="6285878" y="869812"/>
                  </a:moveTo>
                  <a:cubicBezTo>
                    <a:pt x="6288612" y="869812"/>
                    <a:pt x="6290266" y="871465"/>
                    <a:pt x="6289567" y="873501"/>
                  </a:cubicBezTo>
                  <a:cubicBezTo>
                    <a:pt x="6287659" y="879353"/>
                    <a:pt x="6280980" y="880307"/>
                    <a:pt x="6280980" y="874773"/>
                  </a:cubicBezTo>
                  <a:cubicBezTo>
                    <a:pt x="6280916" y="872165"/>
                    <a:pt x="6282952" y="869983"/>
                    <a:pt x="6285559" y="869812"/>
                  </a:cubicBezTo>
                  <a:close/>
                  <a:moveTo>
                    <a:pt x="6283905" y="740753"/>
                  </a:moveTo>
                  <a:cubicBezTo>
                    <a:pt x="6285687" y="740753"/>
                    <a:pt x="6287086" y="742165"/>
                    <a:pt x="6287149" y="743933"/>
                  </a:cubicBezTo>
                  <a:cubicBezTo>
                    <a:pt x="6287149" y="745651"/>
                    <a:pt x="6286577" y="747050"/>
                    <a:pt x="6285814" y="747050"/>
                  </a:cubicBezTo>
                  <a:cubicBezTo>
                    <a:pt x="6285051" y="747050"/>
                    <a:pt x="6283588" y="745651"/>
                    <a:pt x="6282506" y="743933"/>
                  </a:cubicBezTo>
                  <a:cubicBezTo>
                    <a:pt x="6281425" y="742216"/>
                    <a:pt x="6281743" y="740689"/>
                    <a:pt x="6283588" y="740689"/>
                  </a:cubicBezTo>
                  <a:close/>
                  <a:moveTo>
                    <a:pt x="6281998" y="883614"/>
                  </a:moveTo>
                  <a:cubicBezTo>
                    <a:pt x="6284732" y="884608"/>
                    <a:pt x="6287595" y="885249"/>
                    <a:pt x="6290521" y="885523"/>
                  </a:cubicBezTo>
                  <a:cubicBezTo>
                    <a:pt x="6292111" y="885523"/>
                    <a:pt x="6293383" y="887558"/>
                    <a:pt x="6293383" y="890039"/>
                  </a:cubicBezTo>
                  <a:cubicBezTo>
                    <a:pt x="6293383" y="897099"/>
                    <a:pt x="6287404" y="899135"/>
                    <a:pt x="6285051" y="892774"/>
                  </a:cubicBezTo>
                  <a:cubicBezTo>
                    <a:pt x="6283905" y="889625"/>
                    <a:pt x="6282061" y="886776"/>
                    <a:pt x="6279644" y="884441"/>
                  </a:cubicBezTo>
                  <a:cubicBezTo>
                    <a:pt x="6277355" y="882533"/>
                    <a:pt x="6278308" y="882533"/>
                    <a:pt x="6281679" y="883551"/>
                  </a:cubicBezTo>
                  <a:close/>
                  <a:moveTo>
                    <a:pt x="6296882" y="995627"/>
                  </a:moveTo>
                  <a:cubicBezTo>
                    <a:pt x="6300189" y="995627"/>
                    <a:pt x="6303242" y="1007585"/>
                    <a:pt x="6301144" y="1011338"/>
                  </a:cubicBezTo>
                  <a:cubicBezTo>
                    <a:pt x="6297645" y="1015155"/>
                    <a:pt x="6291729" y="1015430"/>
                    <a:pt x="6287913" y="1011952"/>
                  </a:cubicBezTo>
                  <a:cubicBezTo>
                    <a:pt x="6287022" y="1011149"/>
                    <a:pt x="6286323" y="1010185"/>
                    <a:pt x="6285814" y="1009111"/>
                  </a:cubicBezTo>
                  <a:cubicBezTo>
                    <a:pt x="6283588" y="1004023"/>
                    <a:pt x="6290521" y="995563"/>
                    <a:pt x="6296563" y="995563"/>
                  </a:cubicBezTo>
                  <a:close/>
                  <a:moveTo>
                    <a:pt x="6293701" y="913255"/>
                  </a:moveTo>
                  <a:cubicBezTo>
                    <a:pt x="6295037" y="910508"/>
                    <a:pt x="6297645" y="908554"/>
                    <a:pt x="6300634" y="907976"/>
                  </a:cubicBezTo>
                  <a:cubicBezTo>
                    <a:pt x="6304197" y="907276"/>
                    <a:pt x="6305659" y="908358"/>
                    <a:pt x="6304769" y="911093"/>
                  </a:cubicBezTo>
                  <a:cubicBezTo>
                    <a:pt x="6303433" y="913855"/>
                    <a:pt x="6300889" y="915835"/>
                    <a:pt x="6297899" y="916436"/>
                  </a:cubicBezTo>
                  <a:cubicBezTo>
                    <a:pt x="6294337" y="917072"/>
                    <a:pt x="6292811" y="915990"/>
                    <a:pt x="6293701" y="913255"/>
                  </a:cubicBezTo>
                  <a:close/>
                  <a:moveTo>
                    <a:pt x="6298663" y="1112219"/>
                  </a:moveTo>
                  <a:cubicBezTo>
                    <a:pt x="6297645" y="1114695"/>
                    <a:pt x="6295736" y="1116667"/>
                    <a:pt x="6293256" y="1117689"/>
                  </a:cubicBezTo>
                  <a:cubicBezTo>
                    <a:pt x="6290903" y="1118452"/>
                    <a:pt x="6289758" y="1117307"/>
                    <a:pt x="6290521" y="1114954"/>
                  </a:cubicBezTo>
                  <a:cubicBezTo>
                    <a:pt x="6291475" y="1112449"/>
                    <a:pt x="6293447" y="1110451"/>
                    <a:pt x="6295927" y="1109420"/>
                  </a:cubicBezTo>
                  <a:cubicBezTo>
                    <a:pt x="6298281" y="1108657"/>
                    <a:pt x="6299426" y="1109801"/>
                    <a:pt x="6298663" y="1112219"/>
                  </a:cubicBezTo>
                  <a:close/>
                  <a:moveTo>
                    <a:pt x="6271375" y="1954695"/>
                  </a:moveTo>
                  <a:cubicBezTo>
                    <a:pt x="6267113" y="1954695"/>
                    <a:pt x="6265014" y="1953995"/>
                    <a:pt x="6267495" y="1953105"/>
                  </a:cubicBezTo>
                  <a:cubicBezTo>
                    <a:pt x="6270040" y="1952297"/>
                    <a:pt x="6272711" y="1952297"/>
                    <a:pt x="6275255" y="1953105"/>
                  </a:cubicBezTo>
                  <a:cubicBezTo>
                    <a:pt x="6277355" y="1953995"/>
                    <a:pt x="6275637" y="1954695"/>
                    <a:pt x="6271375" y="1954695"/>
                  </a:cubicBezTo>
                  <a:close/>
                  <a:moveTo>
                    <a:pt x="6265014" y="3100451"/>
                  </a:moveTo>
                  <a:cubicBezTo>
                    <a:pt x="6264951" y="3098791"/>
                    <a:pt x="6266286" y="3097404"/>
                    <a:pt x="6267940" y="3097334"/>
                  </a:cubicBezTo>
                  <a:cubicBezTo>
                    <a:pt x="6269976" y="3097544"/>
                    <a:pt x="6271757" y="3098701"/>
                    <a:pt x="6272774" y="3100451"/>
                  </a:cubicBezTo>
                  <a:cubicBezTo>
                    <a:pt x="6273856" y="3102168"/>
                    <a:pt x="6272774" y="3103631"/>
                    <a:pt x="6269849" y="3103631"/>
                  </a:cubicBezTo>
                  <a:cubicBezTo>
                    <a:pt x="6266923" y="3103631"/>
                    <a:pt x="6265142" y="3102422"/>
                    <a:pt x="6265142" y="3100451"/>
                  </a:cubicBezTo>
                  <a:close/>
                  <a:moveTo>
                    <a:pt x="6268131" y="2783305"/>
                  </a:moveTo>
                  <a:cubicBezTo>
                    <a:pt x="6271375" y="2776245"/>
                    <a:pt x="6276845" y="2770482"/>
                    <a:pt x="6283778" y="2766958"/>
                  </a:cubicBezTo>
                  <a:cubicBezTo>
                    <a:pt x="6287659" y="2766958"/>
                    <a:pt x="6287531" y="2772111"/>
                    <a:pt x="6283778" y="2779680"/>
                  </a:cubicBezTo>
                  <a:lnTo>
                    <a:pt x="6283778" y="2779680"/>
                  </a:lnTo>
                  <a:cubicBezTo>
                    <a:pt x="6280535" y="2785659"/>
                    <a:pt x="6268258" y="2788458"/>
                    <a:pt x="6268258" y="2783305"/>
                  </a:cubicBezTo>
                  <a:close/>
                  <a:moveTo>
                    <a:pt x="6277608" y="2724596"/>
                  </a:moveTo>
                  <a:cubicBezTo>
                    <a:pt x="6279581" y="2726593"/>
                    <a:pt x="6280661" y="2729341"/>
                    <a:pt x="6280535" y="2732165"/>
                  </a:cubicBezTo>
                  <a:cubicBezTo>
                    <a:pt x="6280535" y="2738526"/>
                    <a:pt x="6272457" y="2743233"/>
                    <a:pt x="6269658" y="2738526"/>
                  </a:cubicBezTo>
                  <a:cubicBezTo>
                    <a:pt x="6266859" y="2733819"/>
                    <a:pt x="6274174" y="2722306"/>
                    <a:pt x="6277736" y="2724596"/>
                  </a:cubicBezTo>
                  <a:close/>
                  <a:moveTo>
                    <a:pt x="6280280" y="2813264"/>
                  </a:moveTo>
                  <a:cubicBezTo>
                    <a:pt x="6282888" y="2815732"/>
                    <a:pt x="6285051" y="2818639"/>
                    <a:pt x="6286641" y="2821851"/>
                  </a:cubicBezTo>
                  <a:cubicBezTo>
                    <a:pt x="6286641" y="2826813"/>
                    <a:pt x="6280980" y="2822424"/>
                    <a:pt x="6277608" y="2814918"/>
                  </a:cubicBezTo>
                  <a:lnTo>
                    <a:pt x="6273792" y="2806268"/>
                  </a:lnTo>
                  <a:close/>
                  <a:moveTo>
                    <a:pt x="6282252" y="1966462"/>
                  </a:moveTo>
                  <a:cubicBezTo>
                    <a:pt x="6275128" y="1971742"/>
                    <a:pt x="6271248" y="1972187"/>
                    <a:pt x="6271248" y="1967671"/>
                  </a:cubicBezTo>
                  <a:cubicBezTo>
                    <a:pt x="6271248" y="1964173"/>
                    <a:pt x="6283969" y="1958194"/>
                    <a:pt x="6286705" y="1960547"/>
                  </a:cubicBezTo>
                  <a:cubicBezTo>
                    <a:pt x="6287722" y="1961374"/>
                    <a:pt x="6285687" y="1963855"/>
                    <a:pt x="6282379" y="1966462"/>
                  </a:cubicBezTo>
                  <a:close/>
                  <a:moveTo>
                    <a:pt x="6281298" y="1162405"/>
                  </a:moveTo>
                  <a:cubicBezTo>
                    <a:pt x="6281807" y="1157761"/>
                    <a:pt x="6284224" y="1154390"/>
                    <a:pt x="6286832" y="1154390"/>
                  </a:cubicBezTo>
                  <a:cubicBezTo>
                    <a:pt x="6289439" y="1154390"/>
                    <a:pt x="6291220" y="1157062"/>
                    <a:pt x="6290648" y="1163041"/>
                  </a:cubicBezTo>
                  <a:cubicBezTo>
                    <a:pt x="6289885" y="1170483"/>
                    <a:pt x="6290648" y="1171691"/>
                    <a:pt x="6297708" y="1171691"/>
                  </a:cubicBezTo>
                  <a:cubicBezTo>
                    <a:pt x="6301588" y="1171427"/>
                    <a:pt x="6305341" y="1173272"/>
                    <a:pt x="6307504" y="1176525"/>
                  </a:cubicBezTo>
                  <a:cubicBezTo>
                    <a:pt x="6310430" y="1184285"/>
                    <a:pt x="6307504" y="1184413"/>
                    <a:pt x="6293574" y="1177161"/>
                  </a:cubicBezTo>
                  <a:cubicBezTo>
                    <a:pt x="6282634" y="1171564"/>
                    <a:pt x="6280535" y="1169083"/>
                    <a:pt x="6281298" y="1162405"/>
                  </a:cubicBezTo>
                  <a:close/>
                  <a:moveTo>
                    <a:pt x="6311257" y="1295980"/>
                  </a:moveTo>
                  <a:cubicBezTo>
                    <a:pt x="6308776" y="1285866"/>
                    <a:pt x="6311257" y="1279187"/>
                    <a:pt x="6315073" y="1285421"/>
                  </a:cubicBezTo>
                  <a:cubicBezTo>
                    <a:pt x="6316600" y="1287910"/>
                    <a:pt x="6317554" y="1290718"/>
                    <a:pt x="6317809" y="1293626"/>
                  </a:cubicBezTo>
                  <a:cubicBezTo>
                    <a:pt x="6317872" y="1297379"/>
                    <a:pt x="6312084" y="1299478"/>
                    <a:pt x="6311257" y="1295980"/>
                  </a:cubicBezTo>
                  <a:close/>
                  <a:moveTo>
                    <a:pt x="6314756" y="2433403"/>
                  </a:moveTo>
                  <a:cubicBezTo>
                    <a:pt x="6314756" y="2435120"/>
                    <a:pt x="6312656" y="2436519"/>
                    <a:pt x="6310112" y="2436519"/>
                  </a:cubicBezTo>
                  <a:cubicBezTo>
                    <a:pt x="6307568" y="2436519"/>
                    <a:pt x="6305468" y="2435120"/>
                    <a:pt x="6305468" y="2433403"/>
                  </a:cubicBezTo>
                  <a:cubicBezTo>
                    <a:pt x="6305468" y="2431685"/>
                    <a:pt x="6307568" y="2430222"/>
                    <a:pt x="6310112" y="2430222"/>
                  </a:cubicBezTo>
                  <a:cubicBezTo>
                    <a:pt x="6312656" y="2430222"/>
                    <a:pt x="6314756" y="2431685"/>
                    <a:pt x="6314756" y="2433466"/>
                  </a:cubicBezTo>
                  <a:close/>
                  <a:moveTo>
                    <a:pt x="6310430" y="1267547"/>
                  </a:moveTo>
                  <a:cubicBezTo>
                    <a:pt x="6309285" y="1275307"/>
                    <a:pt x="6305468" y="1277025"/>
                    <a:pt x="6305468" y="1269773"/>
                  </a:cubicBezTo>
                  <a:cubicBezTo>
                    <a:pt x="6305468" y="1266021"/>
                    <a:pt x="6306741" y="1262967"/>
                    <a:pt x="6308267" y="1262967"/>
                  </a:cubicBezTo>
                  <a:cubicBezTo>
                    <a:pt x="6309794" y="1262967"/>
                    <a:pt x="6310811" y="1265066"/>
                    <a:pt x="6310430" y="1267611"/>
                  </a:cubicBezTo>
                  <a:close/>
                  <a:moveTo>
                    <a:pt x="6293065" y="1964618"/>
                  </a:moveTo>
                  <a:cubicBezTo>
                    <a:pt x="6294783" y="1964653"/>
                    <a:pt x="6296182" y="1966066"/>
                    <a:pt x="6296182" y="1967798"/>
                  </a:cubicBezTo>
                  <a:cubicBezTo>
                    <a:pt x="6296182" y="1969554"/>
                    <a:pt x="6294783" y="1970979"/>
                    <a:pt x="6293002" y="1970979"/>
                  </a:cubicBezTo>
                  <a:cubicBezTo>
                    <a:pt x="6291220" y="1970979"/>
                    <a:pt x="6289821" y="1969554"/>
                    <a:pt x="6289821" y="1967798"/>
                  </a:cubicBezTo>
                  <a:cubicBezTo>
                    <a:pt x="6289821" y="1966042"/>
                    <a:pt x="6291220" y="1964618"/>
                    <a:pt x="6293002" y="1964617"/>
                  </a:cubicBezTo>
                  <a:cubicBezTo>
                    <a:pt x="6293002" y="1964617"/>
                    <a:pt x="6293065" y="1964617"/>
                    <a:pt x="6293065" y="1964618"/>
                  </a:cubicBezTo>
                  <a:close/>
                  <a:moveTo>
                    <a:pt x="6296182" y="2641080"/>
                  </a:moveTo>
                  <a:cubicBezTo>
                    <a:pt x="6297899" y="2641112"/>
                    <a:pt x="6299299" y="2642537"/>
                    <a:pt x="6299235" y="2644260"/>
                  </a:cubicBezTo>
                  <a:cubicBezTo>
                    <a:pt x="6299235" y="2644260"/>
                    <a:pt x="6299235" y="2644260"/>
                    <a:pt x="6299235" y="2644260"/>
                  </a:cubicBezTo>
                  <a:cubicBezTo>
                    <a:pt x="6299299" y="2645946"/>
                    <a:pt x="6297963" y="2647339"/>
                    <a:pt x="6296246" y="2647377"/>
                  </a:cubicBezTo>
                  <a:cubicBezTo>
                    <a:pt x="6296246" y="2647377"/>
                    <a:pt x="6296182" y="2647377"/>
                    <a:pt x="6296182" y="2647377"/>
                  </a:cubicBezTo>
                  <a:cubicBezTo>
                    <a:pt x="6294464" y="2647377"/>
                    <a:pt x="6293065" y="2645984"/>
                    <a:pt x="6293065" y="2644260"/>
                  </a:cubicBezTo>
                  <a:cubicBezTo>
                    <a:pt x="6293065" y="2642530"/>
                    <a:pt x="6294464" y="2641112"/>
                    <a:pt x="6296182" y="2641080"/>
                  </a:cubicBezTo>
                  <a:close/>
                  <a:moveTo>
                    <a:pt x="6303878" y="4383916"/>
                  </a:moveTo>
                  <a:cubicBezTo>
                    <a:pt x="6302860" y="4385646"/>
                    <a:pt x="6301080" y="4386804"/>
                    <a:pt x="6299108" y="4387032"/>
                  </a:cubicBezTo>
                  <a:cubicBezTo>
                    <a:pt x="6297454" y="4387001"/>
                    <a:pt x="6296118" y="4385633"/>
                    <a:pt x="6296182" y="4383986"/>
                  </a:cubicBezTo>
                  <a:cubicBezTo>
                    <a:pt x="6296182" y="4383960"/>
                    <a:pt x="6296182" y="4383941"/>
                    <a:pt x="6296182" y="4383916"/>
                  </a:cubicBezTo>
                  <a:cubicBezTo>
                    <a:pt x="6296182" y="4382198"/>
                    <a:pt x="6298344" y="4380799"/>
                    <a:pt x="6301016" y="4380799"/>
                  </a:cubicBezTo>
                  <a:cubicBezTo>
                    <a:pt x="6303687" y="4380799"/>
                    <a:pt x="6304960" y="4382453"/>
                    <a:pt x="6303878" y="4384170"/>
                  </a:cubicBezTo>
                  <a:close/>
                  <a:moveTo>
                    <a:pt x="6303878" y="3603647"/>
                  </a:moveTo>
                  <a:cubicBezTo>
                    <a:pt x="6304960" y="3601866"/>
                    <a:pt x="6306423" y="3600466"/>
                    <a:pt x="6307186" y="3600466"/>
                  </a:cubicBezTo>
                  <a:cubicBezTo>
                    <a:pt x="6307949" y="3600466"/>
                    <a:pt x="6308521" y="3601866"/>
                    <a:pt x="6308521" y="3603647"/>
                  </a:cubicBezTo>
                  <a:cubicBezTo>
                    <a:pt x="6308458" y="3605402"/>
                    <a:pt x="6307059" y="3606795"/>
                    <a:pt x="6305277" y="3606764"/>
                  </a:cubicBezTo>
                  <a:cubicBezTo>
                    <a:pt x="6305277" y="3606764"/>
                    <a:pt x="6305277" y="3606764"/>
                    <a:pt x="6305277" y="3606764"/>
                  </a:cubicBezTo>
                  <a:cubicBezTo>
                    <a:pt x="6303433" y="3607018"/>
                    <a:pt x="6302860" y="3605619"/>
                    <a:pt x="6303878" y="3603901"/>
                  </a:cubicBezTo>
                  <a:close/>
                  <a:moveTo>
                    <a:pt x="6300062" y="4990855"/>
                  </a:moveTo>
                  <a:cubicBezTo>
                    <a:pt x="6302860" y="4993654"/>
                    <a:pt x="6302860" y="4995435"/>
                    <a:pt x="6300062" y="4998233"/>
                  </a:cubicBezTo>
                  <a:cubicBezTo>
                    <a:pt x="6297264" y="5001032"/>
                    <a:pt x="6295927" y="5000587"/>
                    <a:pt x="6294401" y="4996516"/>
                  </a:cubicBezTo>
                  <a:cubicBezTo>
                    <a:pt x="6291666" y="4989583"/>
                    <a:pt x="6295228" y="4986021"/>
                    <a:pt x="6300062" y="4990855"/>
                  </a:cubicBezTo>
                  <a:close/>
                  <a:moveTo>
                    <a:pt x="6300761" y="4519463"/>
                  </a:moveTo>
                  <a:cubicBezTo>
                    <a:pt x="6299998" y="4519463"/>
                    <a:pt x="6299362" y="4518063"/>
                    <a:pt x="6299362" y="4516282"/>
                  </a:cubicBezTo>
                  <a:cubicBezTo>
                    <a:pt x="6299426" y="4514514"/>
                    <a:pt x="6300889" y="4513127"/>
                    <a:pt x="6302670" y="4513165"/>
                  </a:cubicBezTo>
                  <a:cubicBezTo>
                    <a:pt x="6304450" y="4513165"/>
                    <a:pt x="6305087" y="4514565"/>
                    <a:pt x="6304006" y="4516282"/>
                  </a:cubicBezTo>
                  <a:cubicBezTo>
                    <a:pt x="6302924" y="4518000"/>
                    <a:pt x="6301397" y="4519463"/>
                    <a:pt x="6300634" y="4519463"/>
                  </a:cubicBezTo>
                  <a:close/>
                  <a:moveTo>
                    <a:pt x="6305787" y="4878143"/>
                  </a:moveTo>
                  <a:cubicBezTo>
                    <a:pt x="6307568" y="4878143"/>
                    <a:pt x="6308204" y="4879543"/>
                    <a:pt x="6307122" y="4881260"/>
                  </a:cubicBezTo>
                  <a:cubicBezTo>
                    <a:pt x="6306041" y="4882977"/>
                    <a:pt x="6304641" y="4884440"/>
                    <a:pt x="6303878" y="4884440"/>
                  </a:cubicBezTo>
                  <a:cubicBezTo>
                    <a:pt x="6303115" y="4884440"/>
                    <a:pt x="6302479" y="4883041"/>
                    <a:pt x="6302479" y="4881260"/>
                  </a:cubicBezTo>
                  <a:cubicBezTo>
                    <a:pt x="6302543" y="4879530"/>
                    <a:pt x="6303942" y="4878143"/>
                    <a:pt x="6305659" y="4878143"/>
                  </a:cubicBezTo>
                  <a:close/>
                  <a:moveTo>
                    <a:pt x="6305787" y="4549167"/>
                  </a:moveTo>
                  <a:cubicBezTo>
                    <a:pt x="6305787" y="4546432"/>
                    <a:pt x="6307186" y="4545160"/>
                    <a:pt x="6308903" y="4546241"/>
                  </a:cubicBezTo>
                  <a:cubicBezTo>
                    <a:pt x="6310621" y="4547214"/>
                    <a:pt x="6311257" y="4549396"/>
                    <a:pt x="6310303" y="4551139"/>
                  </a:cubicBezTo>
                  <a:cubicBezTo>
                    <a:pt x="6307313" y="4555464"/>
                    <a:pt x="6305468" y="4554701"/>
                    <a:pt x="6305468" y="4549167"/>
                  </a:cubicBezTo>
                  <a:close/>
                  <a:moveTo>
                    <a:pt x="6302924" y="2900979"/>
                  </a:moveTo>
                  <a:cubicBezTo>
                    <a:pt x="6300317" y="2897798"/>
                    <a:pt x="6300253" y="2895890"/>
                    <a:pt x="6302924" y="2894618"/>
                  </a:cubicBezTo>
                  <a:cubicBezTo>
                    <a:pt x="6306995" y="2892074"/>
                    <a:pt x="6315964" y="2898943"/>
                    <a:pt x="6313547" y="2902887"/>
                  </a:cubicBezTo>
                  <a:cubicBezTo>
                    <a:pt x="6311129" y="2906831"/>
                    <a:pt x="6306741" y="2906004"/>
                    <a:pt x="6302606" y="2900979"/>
                  </a:cubicBezTo>
                  <a:close/>
                  <a:moveTo>
                    <a:pt x="6317681" y="1143322"/>
                  </a:moveTo>
                  <a:cubicBezTo>
                    <a:pt x="6315836" y="1143322"/>
                    <a:pt x="6315264" y="1141923"/>
                    <a:pt x="6316282" y="1140142"/>
                  </a:cubicBezTo>
                  <a:cubicBezTo>
                    <a:pt x="6317299" y="1138361"/>
                    <a:pt x="6318826" y="1137025"/>
                    <a:pt x="6319589" y="1137025"/>
                  </a:cubicBezTo>
                  <a:cubicBezTo>
                    <a:pt x="6320352" y="1137025"/>
                    <a:pt x="6320925" y="1138425"/>
                    <a:pt x="6320925" y="1140142"/>
                  </a:cubicBezTo>
                  <a:cubicBezTo>
                    <a:pt x="6320925" y="1141898"/>
                    <a:pt x="6319526" y="1143322"/>
                    <a:pt x="6317745" y="1143323"/>
                  </a:cubicBezTo>
                  <a:cubicBezTo>
                    <a:pt x="6317745" y="1143323"/>
                    <a:pt x="6317681" y="1143323"/>
                    <a:pt x="6317681" y="1143322"/>
                  </a:cubicBezTo>
                  <a:close/>
                  <a:moveTo>
                    <a:pt x="6313292" y="735537"/>
                  </a:moveTo>
                  <a:cubicBezTo>
                    <a:pt x="6317681" y="738781"/>
                    <a:pt x="6317999" y="740689"/>
                    <a:pt x="6315073" y="746350"/>
                  </a:cubicBezTo>
                  <a:cubicBezTo>
                    <a:pt x="6313038" y="750103"/>
                    <a:pt x="6310112" y="753156"/>
                    <a:pt x="6308712" y="753156"/>
                  </a:cubicBezTo>
                  <a:cubicBezTo>
                    <a:pt x="6305659" y="753156"/>
                    <a:pt x="6299426" y="742979"/>
                    <a:pt x="6299426" y="737954"/>
                  </a:cubicBezTo>
                  <a:cubicBezTo>
                    <a:pt x="6299426" y="732929"/>
                    <a:pt x="6307694" y="731530"/>
                    <a:pt x="6313292" y="735664"/>
                  </a:cubicBezTo>
                  <a:close/>
                  <a:moveTo>
                    <a:pt x="6286832" y="570795"/>
                  </a:moveTo>
                  <a:cubicBezTo>
                    <a:pt x="6284923" y="572149"/>
                    <a:pt x="6282761" y="573021"/>
                    <a:pt x="6280471" y="573339"/>
                  </a:cubicBezTo>
                  <a:cubicBezTo>
                    <a:pt x="6279644" y="573339"/>
                    <a:pt x="6275001" y="572321"/>
                    <a:pt x="6270231" y="571558"/>
                  </a:cubicBezTo>
                  <a:cubicBezTo>
                    <a:pt x="6258590" y="569777"/>
                    <a:pt x="6261262" y="563098"/>
                    <a:pt x="6274110" y="561826"/>
                  </a:cubicBezTo>
                  <a:cubicBezTo>
                    <a:pt x="6286958" y="560554"/>
                    <a:pt x="6294020" y="566278"/>
                    <a:pt x="6286832" y="570858"/>
                  </a:cubicBezTo>
                  <a:close/>
                  <a:moveTo>
                    <a:pt x="6265905" y="548087"/>
                  </a:moveTo>
                  <a:cubicBezTo>
                    <a:pt x="6260562" y="548850"/>
                    <a:pt x="6258972" y="547514"/>
                    <a:pt x="6258972" y="542362"/>
                  </a:cubicBezTo>
                  <a:cubicBezTo>
                    <a:pt x="6258972" y="537210"/>
                    <a:pt x="6260562" y="536001"/>
                    <a:pt x="6265905" y="536637"/>
                  </a:cubicBezTo>
                  <a:cubicBezTo>
                    <a:pt x="6269785" y="537210"/>
                    <a:pt x="6272902" y="539754"/>
                    <a:pt x="6272902" y="542362"/>
                  </a:cubicBezTo>
                  <a:cubicBezTo>
                    <a:pt x="6272902" y="544970"/>
                    <a:pt x="6269785" y="547642"/>
                    <a:pt x="6265905" y="548214"/>
                  </a:cubicBezTo>
                  <a:close/>
                  <a:moveTo>
                    <a:pt x="6235883" y="2235075"/>
                  </a:moveTo>
                  <a:cubicBezTo>
                    <a:pt x="6238554" y="2235075"/>
                    <a:pt x="6239890" y="2236538"/>
                    <a:pt x="6238808" y="2238256"/>
                  </a:cubicBezTo>
                  <a:cubicBezTo>
                    <a:pt x="6237790" y="2240005"/>
                    <a:pt x="6236010" y="2241163"/>
                    <a:pt x="6233974" y="2241373"/>
                  </a:cubicBezTo>
                  <a:cubicBezTo>
                    <a:pt x="6232320" y="2241303"/>
                    <a:pt x="6230985" y="2239916"/>
                    <a:pt x="6231048" y="2238256"/>
                  </a:cubicBezTo>
                  <a:cubicBezTo>
                    <a:pt x="6231048" y="2236666"/>
                    <a:pt x="6233211" y="2235203"/>
                    <a:pt x="6235883" y="2235203"/>
                  </a:cubicBezTo>
                  <a:close/>
                  <a:moveTo>
                    <a:pt x="6241162" y="3617132"/>
                  </a:moveTo>
                  <a:cubicBezTo>
                    <a:pt x="6244215" y="3618232"/>
                    <a:pt x="6245741" y="3621590"/>
                    <a:pt x="6244660" y="3624624"/>
                  </a:cubicBezTo>
                  <a:cubicBezTo>
                    <a:pt x="6244087" y="3626259"/>
                    <a:pt x="6242815" y="3627544"/>
                    <a:pt x="6241162" y="3628135"/>
                  </a:cubicBezTo>
                  <a:cubicBezTo>
                    <a:pt x="6238872" y="3628899"/>
                    <a:pt x="6237282" y="3626673"/>
                    <a:pt x="6237282" y="3622602"/>
                  </a:cubicBezTo>
                  <a:cubicBezTo>
                    <a:pt x="6237282" y="3618531"/>
                    <a:pt x="6238872" y="3616495"/>
                    <a:pt x="6241162" y="3617259"/>
                  </a:cubicBezTo>
                  <a:close/>
                  <a:moveTo>
                    <a:pt x="6253883" y="2694828"/>
                  </a:moveTo>
                  <a:cubicBezTo>
                    <a:pt x="6261134" y="2693937"/>
                    <a:pt x="6262470" y="2694828"/>
                    <a:pt x="6260880" y="2698962"/>
                  </a:cubicBezTo>
                  <a:cubicBezTo>
                    <a:pt x="6260053" y="2701017"/>
                    <a:pt x="6259353" y="2703148"/>
                    <a:pt x="6258908" y="2705323"/>
                  </a:cubicBezTo>
                  <a:cubicBezTo>
                    <a:pt x="6258908" y="2706086"/>
                    <a:pt x="6255282" y="2706659"/>
                    <a:pt x="6250894" y="2706659"/>
                  </a:cubicBezTo>
                  <a:cubicBezTo>
                    <a:pt x="6239444" y="2707168"/>
                    <a:pt x="6242116" y="2696482"/>
                    <a:pt x="6253947" y="2695337"/>
                  </a:cubicBezTo>
                  <a:close/>
                  <a:moveTo>
                    <a:pt x="6258399" y="2775291"/>
                  </a:moveTo>
                  <a:cubicBezTo>
                    <a:pt x="6260371" y="2773319"/>
                    <a:pt x="6262089" y="2772301"/>
                    <a:pt x="6262280" y="2773065"/>
                  </a:cubicBezTo>
                  <a:cubicBezTo>
                    <a:pt x="6262470" y="2773828"/>
                    <a:pt x="6262852" y="2777708"/>
                    <a:pt x="6263297" y="2781588"/>
                  </a:cubicBezTo>
                  <a:cubicBezTo>
                    <a:pt x="6264187" y="2789984"/>
                    <a:pt x="6263933" y="2790111"/>
                    <a:pt x="6258781" y="2783814"/>
                  </a:cubicBezTo>
                  <a:cubicBezTo>
                    <a:pt x="6255855" y="2780443"/>
                    <a:pt x="6255537" y="2778408"/>
                    <a:pt x="6258463" y="2775609"/>
                  </a:cubicBezTo>
                  <a:close/>
                  <a:moveTo>
                    <a:pt x="6260116" y="4970373"/>
                  </a:moveTo>
                  <a:cubicBezTo>
                    <a:pt x="6261134" y="4967842"/>
                    <a:pt x="6261770" y="4965189"/>
                    <a:pt x="6262025" y="4962486"/>
                  </a:cubicBezTo>
                  <a:cubicBezTo>
                    <a:pt x="6262025" y="4960896"/>
                    <a:pt x="6264760" y="4959624"/>
                    <a:pt x="6268386" y="4959624"/>
                  </a:cubicBezTo>
                  <a:cubicBezTo>
                    <a:pt x="6275319" y="4959624"/>
                    <a:pt x="6276591" y="4965985"/>
                    <a:pt x="6270866" y="4971582"/>
                  </a:cubicBezTo>
                  <a:cubicBezTo>
                    <a:pt x="6265142" y="4977179"/>
                    <a:pt x="6257890" y="4976607"/>
                    <a:pt x="6260180" y="4970691"/>
                  </a:cubicBezTo>
                  <a:close/>
                  <a:moveTo>
                    <a:pt x="6275128" y="4892073"/>
                  </a:moveTo>
                  <a:cubicBezTo>
                    <a:pt x="6278054" y="4893339"/>
                    <a:pt x="6280408" y="4895591"/>
                    <a:pt x="6281807" y="4898434"/>
                  </a:cubicBezTo>
                  <a:cubicBezTo>
                    <a:pt x="6284160" y="4904795"/>
                    <a:pt x="6282570" y="4904095"/>
                    <a:pt x="6275827" y="4896526"/>
                  </a:cubicBezTo>
                  <a:cubicBezTo>
                    <a:pt x="6271184" y="4891565"/>
                    <a:pt x="6271057" y="4890801"/>
                    <a:pt x="6275191" y="4892391"/>
                  </a:cubicBezTo>
                  <a:close/>
                  <a:moveTo>
                    <a:pt x="6310811" y="5359331"/>
                  </a:moveTo>
                  <a:cubicBezTo>
                    <a:pt x="6317745" y="5359331"/>
                    <a:pt x="6320862" y="5360667"/>
                    <a:pt x="6320862" y="5363911"/>
                  </a:cubicBezTo>
                  <a:cubicBezTo>
                    <a:pt x="6320862" y="5369890"/>
                    <a:pt x="6314501" y="5369954"/>
                    <a:pt x="6306741" y="5363911"/>
                  </a:cubicBezTo>
                  <a:cubicBezTo>
                    <a:pt x="6301144" y="5359967"/>
                    <a:pt x="6301334" y="5359713"/>
                    <a:pt x="6310875" y="5359649"/>
                  </a:cubicBezTo>
                  <a:close/>
                  <a:moveTo>
                    <a:pt x="6313674" y="5242421"/>
                  </a:moveTo>
                  <a:cubicBezTo>
                    <a:pt x="6312847" y="5239177"/>
                    <a:pt x="6313292" y="5236061"/>
                    <a:pt x="6314692" y="5234916"/>
                  </a:cubicBezTo>
                  <a:cubicBezTo>
                    <a:pt x="6318635" y="5232435"/>
                    <a:pt x="6327413" y="5236760"/>
                    <a:pt x="6327413" y="5241276"/>
                  </a:cubicBezTo>
                  <a:cubicBezTo>
                    <a:pt x="6327159" y="5248337"/>
                    <a:pt x="6315455" y="5249418"/>
                    <a:pt x="6313738" y="5242739"/>
                  </a:cubicBezTo>
                  <a:close/>
                  <a:moveTo>
                    <a:pt x="6325377" y="3531389"/>
                  </a:moveTo>
                  <a:cubicBezTo>
                    <a:pt x="6322706" y="3531389"/>
                    <a:pt x="6321370" y="3529926"/>
                    <a:pt x="6322452" y="3528272"/>
                  </a:cubicBezTo>
                  <a:cubicBezTo>
                    <a:pt x="6323470" y="3526498"/>
                    <a:pt x="6325250" y="3525314"/>
                    <a:pt x="6327286" y="3525092"/>
                  </a:cubicBezTo>
                  <a:cubicBezTo>
                    <a:pt x="6328940" y="3525162"/>
                    <a:pt x="6330275" y="3526580"/>
                    <a:pt x="6330212" y="3528266"/>
                  </a:cubicBezTo>
                  <a:cubicBezTo>
                    <a:pt x="6330212" y="3528266"/>
                    <a:pt x="6330212" y="3528272"/>
                    <a:pt x="6330212" y="3528272"/>
                  </a:cubicBezTo>
                  <a:cubicBezTo>
                    <a:pt x="6330275" y="3530053"/>
                    <a:pt x="6328113" y="3531516"/>
                    <a:pt x="6325505" y="3531516"/>
                  </a:cubicBezTo>
                  <a:close/>
                  <a:moveTo>
                    <a:pt x="6328430" y="1798094"/>
                  </a:moveTo>
                  <a:cubicBezTo>
                    <a:pt x="6331483" y="1793069"/>
                    <a:pt x="6339498" y="1793833"/>
                    <a:pt x="6339498" y="1799176"/>
                  </a:cubicBezTo>
                  <a:cubicBezTo>
                    <a:pt x="6339562" y="1801453"/>
                    <a:pt x="6338671" y="1803657"/>
                    <a:pt x="6337018" y="1805218"/>
                  </a:cubicBezTo>
                  <a:cubicBezTo>
                    <a:pt x="6333137" y="1807826"/>
                    <a:pt x="6326141" y="1802102"/>
                    <a:pt x="6328494" y="1798476"/>
                  </a:cubicBezTo>
                  <a:close/>
                  <a:moveTo>
                    <a:pt x="6331293" y="2903078"/>
                  </a:moveTo>
                  <a:cubicBezTo>
                    <a:pt x="6333964" y="2900406"/>
                    <a:pt x="6342806" y="2908612"/>
                    <a:pt x="6340834" y="2911919"/>
                  </a:cubicBezTo>
                  <a:cubicBezTo>
                    <a:pt x="6339753" y="2913516"/>
                    <a:pt x="6338035" y="2914540"/>
                    <a:pt x="6336127" y="2914718"/>
                  </a:cubicBezTo>
                  <a:cubicBezTo>
                    <a:pt x="6332501" y="2914845"/>
                    <a:pt x="6328749" y="2905876"/>
                    <a:pt x="6331357" y="2903205"/>
                  </a:cubicBezTo>
                  <a:close/>
                  <a:moveTo>
                    <a:pt x="6342806" y="4475255"/>
                  </a:moveTo>
                  <a:cubicBezTo>
                    <a:pt x="6344396" y="4475255"/>
                    <a:pt x="6345669" y="4477418"/>
                    <a:pt x="6345669" y="4480026"/>
                  </a:cubicBezTo>
                  <a:cubicBezTo>
                    <a:pt x="6345669" y="4484860"/>
                    <a:pt x="6342042" y="4486387"/>
                    <a:pt x="6338545" y="4482698"/>
                  </a:cubicBezTo>
                  <a:cubicBezTo>
                    <a:pt x="6336127" y="4480344"/>
                    <a:pt x="6338926" y="4475383"/>
                    <a:pt x="6342869" y="4475383"/>
                  </a:cubicBezTo>
                  <a:close/>
                  <a:moveTo>
                    <a:pt x="6372256" y="2033822"/>
                  </a:moveTo>
                  <a:cubicBezTo>
                    <a:pt x="6369775" y="2037893"/>
                    <a:pt x="6358135" y="2038466"/>
                    <a:pt x="6358135" y="2034522"/>
                  </a:cubicBezTo>
                  <a:cubicBezTo>
                    <a:pt x="6358962" y="2031810"/>
                    <a:pt x="6360616" y="2029429"/>
                    <a:pt x="6362906" y="2027716"/>
                  </a:cubicBezTo>
                  <a:cubicBezTo>
                    <a:pt x="6368376" y="2022882"/>
                    <a:pt x="6375818" y="2027462"/>
                    <a:pt x="6372256" y="2033822"/>
                  </a:cubicBezTo>
                  <a:close/>
                  <a:moveTo>
                    <a:pt x="6373083" y="1979947"/>
                  </a:moveTo>
                  <a:cubicBezTo>
                    <a:pt x="6375182" y="1977785"/>
                    <a:pt x="6378744" y="1978675"/>
                    <a:pt x="6384023" y="1982619"/>
                  </a:cubicBezTo>
                  <a:cubicBezTo>
                    <a:pt x="6394010" y="1990124"/>
                    <a:pt x="6398208" y="1999347"/>
                    <a:pt x="6395282" y="2007362"/>
                  </a:cubicBezTo>
                  <a:cubicBezTo>
                    <a:pt x="6394073" y="2010131"/>
                    <a:pt x="6393819" y="2013199"/>
                    <a:pt x="6394455" y="2016140"/>
                  </a:cubicBezTo>
                  <a:cubicBezTo>
                    <a:pt x="6395282" y="2017539"/>
                    <a:pt x="6394455" y="2020719"/>
                    <a:pt x="6392101" y="2023200"/>
                  </a:cubicBezTo>
                  <a:cubicBezTo>
                    <a:pt x="6389684" y="2025371"/>
                    <a:pt x="6389430" y="2029110"/>
                    <a:pt x="6391593" y="2031552"/>
                  </a:cubicBezTo>
                  <a:cubicBezTo>
                    <a:pt x="6391784" y="2031724"/>
                    <a:pt x="6391910" y="2031888"/>
                    <a:pt x="6392101" y="2032041"/>
                  </a:cubicBezTo>
                  <a:cubicBezTo>
                    <a:pt x="6394010" y="2034395"/>
                    <a:pt x="6394646" y="2037194"/>
                    <a:pt x="6393500" y="2038402"/>
                  </a:cubicBezTo>
                  <a:cubicBezTo>
                    <a:pt x="6389303" y="2042727"/>
                    <a:pt x="6386250" y="2040183"/>
                    <a:pt x="6385741" y="2032041"/>
                  </a:cubicBezTo>
                  <a:cubicBezTo>
                    <a:pt x="6385741" y="2027271"/>
                    <a:pt x="6384977" y="2018430"/>
                    <a:pt x="6384660" y="2012323"/>
                  </a:cubicBezTo>
                  <a:cubicBezTo>
                    <a:pt x="6384341" y="2006217"/>
                    <a:pt x="6383896" y="1998266"/>
                    <a:pt x="6383642" y="1994450"/>
                  </a:cubicBezTo>
                  <a:cubicBezTo>
                    <a:pt x="6383260" y="1990362"/>
                    <a:pt x="6380589" y="1986858"/>
                    <a:pt x="6376709" y="1985481"/>
                  </a:cubicBezTo>
                  <a:cubicBezTo>
                    <a:pt x="6372065" y="1983573"/>
                    <a:pt x="6370984" y="1981855"/>
                    <a:pt x="6373083" y="1979693"/>
                  </a:cubicBezTo>
                  <a:close/>
                  <a:moveTo>
                    <a:pt x="6376390" y="5328037"/>
                  </a:moveTo>
                  <a:cubicBezTo>
                    <a:pt x="6378172" y="5328005"/>
                    <a:pt x="6379571" y="5329398"/>
                    <a:pt x="6379635" y="5331153"/>
                  </a:cubicBezTo>
                  <a:cubicBezTo>
                    <a:pt x="6379635" y="5331172"/>
                    <a:pt x="6379635" y="5331198"/>
                    <a:pt x="6379635" y="5331217"/>
                  </a:cubicBezTo>
                  <a:cubicBezTo>
                    <a:pt x="6379635" y="5332934"/>
                    <a:pt x="6378999" y="5334334"/>
                    <a:pt x="6378299" y="5334334"/>
                  </a:cubicBezTo>
                  <a:cubicBezTo>
                    <a:pt x="6377599" y="5334334"/>
                    <a:pt x="6376072" y="5332934"/>
                    <a:pt x="6374991" y="5331217"/>
                  </a:cubicBezTo>
                  <a:cubicBezTo>
                    <a:pt x="6373910" y="5329500"/>
                    <a:pt x="6374737" y="5328037"/>
                    <a:pt x="6376390" y="5328037"/>
                  </a:cubicBezTo>
                  <a:close/>
                  <a:moveTo>
                    <a:pt x="6381225" y="5491698"/>
                  </a:moveTo>
                  <a:cubicBezTo>
                    <a:pt x="6383070" y="5491806"/>
                    <a:pt x="6384723" y="5493040"/>
                    <a:pt x="6385296" y="5494814"/>
                  </a:cubicBezTo>
                  <a:cubicBezTo>
                    <a:pt x="6385932" y="5496532"/>
                    <a:pt x="6384087" y="5497931"/>
                    <a:pt x="6381225" y="5497931"/>
                  </a:cubicBezTo>
                  <a:cubicBezTo>
                    <a:pt x="6378363" y="5497931"/>
                    <a:pt x="6376518" y="5496532"/>
                    <a:pt x="6377090" y="5494814"/>
                  </a:cubicBezTo>
                  <a:cubicBezTo>
                    <a:pt x="6377726" y="5492982"/>
                    <a:pt x="6379444" y="5491742"/>
                    <a:pt x="6381416" y="5491698"/>
                  </a:cubicBezTo>
                  <a:close/>
                  <a:moveTo>
                    <a:pt x="6384469" y="5749688"/>
                  </a:moveTo>
                  <a:cubicBezTo>
                    <a:pt x="6390066" y="5749688"/>
                    <a:pt x="6398208" y="5761901"/>
                    <a:pt x="6396109" y="5767308"/>
                  </a:cubicBezTo>
                  <a:cubicBezTo>
                    <a:pt x="6394327" y="5770214"/>
                    <a:pt x="6391084" y="5771906"/>
                    <a:pt x="6387713" y="5771697"/>
                  </a:cubicBezTo>
                  <a:cubicBezTo>
                    <a:pt x="6382052" y="5771697"/>
                    <a:pt x="6380843" y="5769852"/>
                    <a:pt x="6380589" y="5760692"/>
                  </a:cubicBezTo>
                  <a:cubicBezTo>
                    <a:pt x="6380589" y="5753378"/>
                    <a:pt x="6381861" y="5749688"/>
                    <a:pt x="6384660" y="5749688"/>
                  </a:cubicBezTo>
                  <a:close/>
                  <a:moveTo>
                    <a:pt x="6393628" y="5966780"/>
                  </a:moveTo>
                  <a:cubicBezTo>
                    <a:pt x="6398462" y="5966780"/>
                    <a:pt x="6401325" y="5968560"/>
                    <a:pt x="6401325" y="5971486"/>
                  </a:cubicBezTo>
                  <a:cubicBezTo>
                    <a:pt x="6401325" y="5976321"/>
                    <a:pt x="6400625" y="5976511"/>
                    <a:pt x="6391274" y="5974031"/>
                  </a:cubicBezTo>
                  <a:cubicBezTo>
                    <a:pt x="6383323" y="5971868"/>
                    <a:pt x="6384977" y="5966780"/>
                    <a:pt x="6393819" y="5966780"/>
                  </a:cubicBezTo>
                  <a:close/>
                  <a:moveTo>
                    <a:pt x="6393628" y="5888924"/>
                  </a:moveTo>
                  <a:lnTo>
                    <a:pt x="6393628" y="5888924"/>
                  </a:lnTo>
                  <a:cubicBezTo>
                    <a:pt x="6394709" y="5890699"/>
                    <a:pt x="6394964" y="5892887"/>
                    <a:pt x="6394201" y="5894840"/>
                  </a:cubicBezTo>
                  <a:cubicBezTo>
                    <a:pt x="6393119" y="5898020"/>
                    <a:pt x="6392420" y="5898020"/>
                    <a:pt x="6390447" y="5894840"/>
                  </a:cubicBezTo>
                  <a:cubicBezTo>
                    <a:pt x="6388412" y="5890578"/>
                    <a:pt x="6390957" y="5885744"/>
                    <a:pt x="6394137" y="5888924"/>
                  </a:cubicBezTo>
                  <a:close/>
                  <a:moveTo>
                    <a:pt x="6397762" y="5960482"/>
                  </a:moveTo>
                  <a:cubicBezTo>
                    <a:pt x="6395981" y="5960482"/>
                    <a:pt x="6395345" y="5959083"/>
                    <a:pt x="6396363" y="5957302"/>
                  </a:cubicBezTo>
                  <a:cubicBezTo>
                    <a:pt x="6397381" y="5955521"/>
                    <a:pt x="6398908" y="5954185"/>
                    <a:pt x="6399671" y="5954185"/>
                  </a:cubicBezTo>
                  <a:cubicBezTo>
                    <a:pt x="6400434" y="5954185"/>
                    <a:pt x="6401006" y="5955585"/>
                    <a:pt x="6401006" y="5957302"/>
                  </a:cubicBezTo>
                  <a:cubicBezTo>
                    <a:pt x="6401006" y="5958899"/>
                    <a:pt x="6399861" y="5960260"/>
                    <a:pt x="6398271" y="5960482"/>
                  </a:cubicBezTo>
                  <a:close/>
                  <a:moveTo>
                    <a:pt x="6400498" y="5887843"/>
                  </a:moveTo>
                  <a:cubicBezTo>
                    <a:pt x="6393755" y="5887461"/>
                    <a:pt x="6388603" y="5884662"/>
                    <a:pt x="6388603" y="5881482"/>
                  </a:cubicBezTo>
                  <a:cubicBezTo>
                    <a:pt x="6388603" y="5877030"/>
                    <a:pt x="6401833" y="5879574"/>
                    <a:pt x="6403360" y="5884281"/>
                  </a:cubicBezTo>
                  <a:cubicBezTo>
                    <a:pt x="6403868" y="5885623"/>
                    <a:pt x="6403233" y="5887137"/>
                    <a:pt x="6401897" y="5887665"/>
                  </a:cubicBezTo>
                  <a:cubicBezTo>
                    <a:pt x="6401579" y="5887773"/>
                    <a:pt x="6401325" y="5887837"/>
                    <a:pt x="6401006" y="5887843"/>
                  </a:cubicBezTo>
                  <a:close/>
                  <a:moveTo>
                    <a:pt x="6394137" y="2142209"/>
                  </a:moveTo>
                  <a:cubicBezTo>
                    <a:pt x="6391211" y="2139220"/>
                    <a:pt x="6401197" y="2121918"/>
                    <a:pt x="6405841" y="2121918"/>
                  </a:cubicBezTo>
                  <a:cubicBezTo>
                    <a:pt x="6412201" y="2121918"/>
                    <a:pt x="6416590" y="2132032"/>
                    <a:pt x="6413028" y="2138520"/>
                  </a:cubicBezTo>
                  <a:cubicBezTo>
                    <a:pt x="6410739" y="2143672"/>
                    <a:pt x="6398462" y="2146025"/>
                    <a:pt x="6394646" y="2141955"/>
                  </a:cubicBezTo>
                  <a:close/>
                  <a:moveTo>
                    <a:pt x="6408194" y="5997947"/>
                  </a:moveTo>
                  <a:cubicBezTo>
                    <a:pt x="6414555" y="5993622"/>
                    <a:pt x="6416654" y="5994576"/>
                    <a:pt x="6414937" y="6001382"/>
                  </a:cubicBezTo>
                  <a:cubicBezTo>
                    <a:pt x="6413219" y="6008188"/>
                    <a:pt x="6409276" y="6009523"/>
                    <a:pt x="6406032" y="6004181"/>
                  </a:cubicBezTo>
                  <a:cubicBezTo>
                    <a:pt x="6405014" y="6001859"/>
                    <a:pt x="6405968" y="5999136"/>
                    <a:pt x="6408194" y="5997947"/>
                  </a:cubicBezTo>
                  <a:close/>
                  <a:moveTo>
                    <a:pt x="6412456" y="5840901"/>
                  </a:moveTo>
                  <a:cubicBezTo>
                    <a:pt x="6411438" y="5839184"/>
                    <a:pt x="6412010" y="5837784"/>
                    <a:pt x="6413792" y="5837784"/>
                  </a:cubicBezTo>
                  <a:cubicBezTo>
                    <a:pt x="6415573" y="5837714"/>
                    <a:pt x="6417036" y="5839082"/>
                    <a:pt x="6417099" y="5840831"/>
                  </a:cubicBezTo>
                  <a:cubicBezTo>
                    <a:pt x="6417099" y="5840856"/>
                    <a:pt x="6417099" y="5840876"/>
                    <a:pt x="6417099" y="5840901"/>
                  </a:cubicBezTo>
                  <a:cubicBezTo>
                    <a:pt x="6417099" y="5842618"/>
                    <a:pt x="6416463" y="5844081"/>
                    <a:pt x="6415763" y="5844081"/>
                  </a:cubicBezTo>
                  <a:cubicBezTo>
                    <a:pt x="6415063" y="5844081"/>
                    <a:pt x="6413473" y="5842618"/>
                    <a:pt x="6412392" y="5840901"/>
                  </a:cubicBezTo>
                  <a:close/>
                  <a:moveTo>
                    <a:pt x="6410930" y="2727967"/>
                  </a:moveTo>
                  <a:cubicBezTo>
                    <a:pt x="6412074" y="2723006"/>
                    <a:pt x="6417036" y="2719908"/>
                    <a:pt x="6421997" y="2721053"/>
                  </a:cubicBezTo>
                  <a:cubicBezTo>
                    <a:pt x="6422569" y="2721187"/>
                    <a:pt x="6423142" y="2721371"/>
                    <a:pt x="6423651" y="2721607"/>
                  </a:cubicBezTo>
                  <a:cubicBezTo>
                    <a:pt x="6425495" y="2722751"/>
                    <a:pt x="6425241" y="2725169"/>
                    <a:pt x="6423014" y="2727967"/>
                  </a:cubicBezTo>
                  <a:cubicBezTo>
                    <a:pt x="6418371" y="2733501"/>
                    <a:pt x="6410866" y="2733501"/>
                    <a:pt x="6410866" y="2727967"/>
                  </a:cubicBezTo>
                  <a:close/>
                  <a:moveTo>
                    <a:pt x="6426258" y="5759102"/>
                  </a:moveTo>
                  <a:cubicBezTo>
                    <a:pt x="6428039" y="5759064"/>
                    <a:pt x="6429439" y="5760463"/>
                    <a:pt x="6429502" y="5762219"/>
                  </a:cubicBezTo>
                  <a:cubicBezTo>
                    <a:pt x="6429502" y="5762238"/>
                    <a:pt x="6429502" y="5762263"/>
                    <a:pt x="6429502" y="5762282"/>
                  </a:cubicBezTo>
                  <a:cubicBezTo>
                    <a:pt x="6429502" y="5764000"/>
                    <a:pt x="6428866" y="5765399"/>
                    <a:pt x="6428167" y="5765399"/>
                  </a:cubicBezTo>
                  <a:cubicBezTo>
                    <a:pt x="6427467" y="5765399"/>
                    <a:pt x="6425941" y="5764000"/>
                    <a:pt x="6424859" y="5762282"/>
                  </a:cubicBezTo>
                  <a:cubicBezTo>
                    <a:pt x="6423778" y="5760565"/>
                    <a:pt x="6424351" y="5759102"/>
                    <a:pt x="6426195" y="5759102"/>
                  </a:cubicBezTo>
                  <a:close/>
                  <a:moveTo>
                    <a:pt x="6428994" y="1880720"/>
                  </a:moveTo>
                  <a:cubicBezTo>
                    <a:pt x="6421742" y="1878748"/>
                    <a:pt x="6419961" y="1872069"/>
                    <a:pt x="6424287" y="1862656"/>
                  </a:cubicBezTo>
                  <a:cubicBezTo>
                    <a:pt x="6428612" y="1853242"/>
                    <a:pt x="6431538" y="1852415"/>
                    <a:pt x="6434145" y="1860684"/>
                  </a:cubicBezTo>
                  <a:cubicBezTo>
                    <a:pt x="6435291" y="1864309"/>
                    <a:pt x="6437835" y="1866090"/>
                    <a:pt x="6440506" y="1865073"/>
                  </a:cubicBezTo>
                  <a:cubicBezTo>
                    <a:pt x="6444132" y="1863673"/>
                    <a:pt x="6444069" y="1865073"/>
                    <a:pt x="6440125" y="1873087"/>
                  </a:cubicBezTo>
                  <a:cubicBezTo>
                    <a:pt x="6438662" y="1876404"/>
                    <a:pt x="6436881" y="1879560"/>
                    <a:pt x="6434782" y="1882501"/>
                  </a:cubicBezTo>
                  <a:cubicBezTo>
                    <a:pt x="6432874" y="1881758"/>
                    <a:pt x="6430901" y="1881163"/>
                    <a:pt x="6428930" y="1880720"/>
                  </a:cubicBezTo>
                  <a:close/>
                  <a:moveTo>
                    <a:pt x="6433637" y="2510876"/>
                  </a:moveTo>
                  <a:cubicBezTo>
                    <a:pt x="6435163" y="2506042"/>
                    <a:pt x="6448457" y="2504515"/>
                    <a:pt x="6454500" y="2508523"/>
                  </a:cubicBezTo>
                  <a:cubicBezTo>
                    <a:pt x="6460543" y="2512530"/>
                    <a:pt x="6454500" y="2516919"/>
                    <a:pt x="6442669" y="2515647"/>
                  </a:cubicBezTo>
                  <a:cubicBezTo>
                    <a:pt x="6436245" y="2515265"/>
                    <a:pt x="6432683" y="2513357"/>
                    <a:pt x="6433637" y="2510876"/>
                  </a:cubicBezTo>
                  <a:close/>
                  <a:moveTo>
                    <a:pt x="6454628" y="5831169"/>
                  </a:moveTo>
                  <a:cubicBezTo>
                    <a:pt x="6449157" y="5820801"/>
                    <a:pt x="6451193" y="5816348"/>
                    <a:pt x="6457617" y="5824808"/>
                  </a:cubicBezTo>
                  <a:cubicBezTo>
                    <a:pt x="6460352" y="5827810"/>
                    <a:pt x="6462515" y="5831284"/>
                    <a:pt x="6463978" y="5835049"/>
                  </a:cubicBezTo>
                  <a:cubicBezTo>
                    <a:pt x="6463659" y="5840137"/>
                    <a:pt x="6457490" y="5837530"/>
                    <a:pt x="6454373" y="5831678"/>
                  </a:cubicBezTo>
                  <a:close/>
                  <a:moveTo>
                    <a:pt x="6457299" y="5728380"/>
                  </a:moveTo>
                  <a:cubicBezTo>
                    <a:pt x="6453673" y="5723927"/>
                    <a:pt x="6453927" y="5723419"/>
                    <a:pt x="6459016" y="5724436"/>
                  </a:cubicBezTo>
                  <a:cubicBezTo>
                    <a:pt x="6462069" y="5724894"/>
                    <a:pt x="6464677" y="5726758"/>
                    <a:pt x="6466140" y="5729461"/>
                  </a:cubicBezTo>
                  <a:cubicBezTo>
                    <a:pt x="6467730" y="5735758"/>
                    <a:pt x="6461942" y="5734868"/>
                    <a:pt x="6457045" y="5728889"/>
                  </a:cubicBezTo>
                  <a:close/>
                  <a:moveTo>
                    <a:pt x="6462260" y="5708280"/>
                  </a:moveTo>
                  <a:cubicBezTo>
                    <a:pt x="6461179" y="5706499"/>
                    <a:pt x="6462260" y="5705990"/>
                    <a:pt x="6465186" y="5707071"/>
                  </a:cubicBezTo>
                  <a:cubicBezTo>
                    <a:pt x="6468112" y="5708153"/>
                    <a:pt x="6470020" y="5709489"/>
                    <a:pt x="6470020" y="5710188"/>
                  </a:cubicBezTo>
                  <a:cubicBezTo>
                    <a:pt x="6469766" y="5713242"/>
                    <a:pt x="6463850" y="5711778"/>
                    <a:pt x="6462005" y="5708789"/>
                  </a:cubicBezTo>
                  <a:close/>
                  <a:moveTo>
                    <a:pt x="6448267" y="1636723"/>
                  </a:moveTo>
                  <a:cubicBezTo>
                    <a:pt x="6448267" y="1635069"/>
                    <a:pt x="6451002" y="1633797"/>
                    <a:pt x="6454628" y="1633797"/>
                  </a:cubicBezTo>
                  <a:cubicBezTo>
                    <a:pt x="6457617" y="1633964"/>
                    <a:pt x="6460479" y="1632825"/>
                    <a:pt x="6462515" y="1630680"/>
                  </a:cubicBezTo>
                  <a:cubicBezTo>
                    <a:pt x="6463723" y="1628772"/>
                    <a:pt x="6466522" y="1628963"/>
                    <a:pt x="6470275" y="1631316"/>
                  </a:cubicBezTo>
                  <a:cubicBezTo>
                    <a:pt x="6474027" y="1633670"/>
                    <a:pt x="6475554" y="1636023"/>
                    <a:pt x="6474791" y="1637168"/>
                  </a:cubicBezTo>
                  <a:cubicBezTo>
                    <a:pt x="6470911" y="1643147"/>
                    <a:pt x="6448012" y="1642766"/>
                    <a:pt x="6448012" y="1637232"/>
                  </a:cubicBezTo>
                  <a:close/>
                  <a:moveTo>
                    <a:pt x="6473073" y="1846118"/>
                  </a:moveTo>
                  <a:cubicBezTo>
                    <a:pt x="6474791" y="1847199"/>
                    <a:pt x="6476190" y="1848726"/>
                    <a:pt x="6476190" y="1849489"/>
                  </a:cubicBezTo>
                  <a:cubicBezTo>
                    <a:pt x="6476190" y="1850252"/>
                    <a:pt x="6474791" y="1850888"/>
                    <a:pt x="6473073" y="1850888"/>
                  </a:cubicBezTo>
                  <a:cubicBezTo>
                    <a:pt x="6471293" y="1850786"/>
                    <a:pt x="6469956" y="1849285"/>
                    <a:pt x="6470020" y="1847517"/>
                  </a:cubicBezTo>
                  <a:cubicBezTo>
                    <a:pt x="6469766" y="1846181"/>
                    <a:pt x="6471165" y="1845609"/>
                    <a:pt x="6472819" y="1846627"/>
                  </a:cubicBezTo>
                  <a:close/>
                  <a:moveTo>
                    <a:pt x="6479434" y="5739766"/>
                  </a:moveTo>
                  <a:cubicBezTo>
                    <a:pt x="6480960" y="5741992"/>
                    <a:pt x="6481661" y="5744702"/>
                    <a:pt x="6481406" y="5747399"/>
                  </a:cubicBezTo>
                  <a:cubicBezTo>
                    <a:pt x="6480770" y="5750210"/>
                    <a:pt x="6477971" y="5751972"/>
                    <a:pt x="6475173" y="5751342"/>
                  </a:cubicBezTo>
                  <a:cubicBezTo>
                    <a:pt x="6473200" y="5750897"/>
                    <a:pt x="6471674" y="5749364"/>
                    <a:pt x="6471229" y="5747399"/>
                  </a:cubicBezTo>
                  <a:cubicBezTo>
                    <a:pt x="6468112" y="5740783"/>
                    <a:pt x="6475236" y="5733977"/>
                    <a:pt x="6479116" y="5740275"/>
                  </a:cubicBezTo>
                  <a:close/>
                  <a:moveTo>
                    <a:pt x="6475681" y="5784736"/>
                  </a:moveTo>
                  <a:cubicBezTo>
                    <a:pt x="6477526" y="5783763"/>
                    <a:pt x="6479752" y="5783763"/>
                    <a:pt x="6481597" y="5784736"/>
                  </a:cubicBezTo>
                  <a:cubicBezTo>
                    <a:pt x="6482678" y="5785817"/>
                    <a:pt x="6480834" y="5786580"/>
                    <a:pt x="6477590" y="5786390"/>
                  </a:cubicBezTo>
                  <a:cubicBezTo>
                    <a:pt x="6474346" y="5786199"/>
                    <a:pt x="6472883" y="5786262"/>
                    <a:pt x="6475364" y="5785245"/>
                  </a:cubicBezTo>
                  <a:close/>
                  <a:moveTo>
                    <a:pt x="6475045" y="5589653"/>
                  </a:moveTo>
                  <a:cubicBezTo>
                    <a:pt x="6469448" y="5586091"/>
                    <a:pt x="6469575" y="5585900"/>
                    <a:pt x="6476381" y="5586409"/>
                  </a:cubicBezTo>
                  <a:cubicBezTo>
                    <a:pt x="6481978" y="5587547"/>
                    <a:pt x="6487131" y="5590212"/>
                    <a:pt x="6491265" y="5594105"/>
                  </a:cubicBezTo>
                  <a:cubicBezTo>
                    <a:pt x="6502587" y="5605555"/>
                    <a:pt x="6496162" y="5603774"/>
                    <a:pt x="6474727" y="5590161"/>
                  </a:cubicBezTo>
                  <a:close/>
                  <a:moveTo>
                    <a:pt x="6486876" y="5624510"/>
                  </a:moveTo>
                  <a:cubicBezTo>
                    <a:pt x="6483823" y="5625718"/>
                    <a:pt x="6482424" y="5625018"/>
                    <a:pt x="6483187" y="5622728"/>
                  </a:cubicBezTo>
                  <a:cubicBezTo>
                    <a:pt x="6484714" y="5618021"/>
                    <a:pt x="6491774" y="5615414"/>
                    <a:pt x="6491774" y="5619548"/>
                  </a:cubicBezTo>
                  <a:cubicBezTo>
                    <a:pt x="6491456" y="5621774"/>
                    <a:pt x="6489230" y="5624001"/>
                    <a:pt x="6486558" y="5625018"/>
                  </a:cubicBezTo>
                  <a:close/>
                  <a:moveTo>
                    <a:pt x="6488657" y="5777167"/>
                  </a:moveTo>
                  <a:cubicBezTo>
                    <a:pt x="6488657" y="5778922"/>
                    <a:pt x="6487258" y="5780347"/>
                    <a:pt x="6485477" y="5780347"/>
                  </a:cubicBezTo>
                  <a:cubicBezTo>
                    <a:pt x="6483696" y="5780347"/>
                    <a:pt x="6482297" y="5778922"/>
                    <a:pt x="6482297" y="5777167"/>
                  </a:cubicBezTo>
                  <a:cubicBezTo>
                    <a:pt x="6482297" y="5775411"/>
                    <a:pt x="6483696" y="5773986"/>
                    <a:pt x="6485477" y="5773986"/>
                  </a:cubicBezTo>
                  <a:cubicBezTo>
                    <a:pt x="6487258" y="5773986"/>
                    <a:pt x="6488657" y="5775411"/>
                    <a:pt x="6488657" y="5777167"/>
                  </a:cubicBezTo>
                  <a:close/>
                  <a:moveTo>
                    <a:pt x="6492728" y="5800765"/>
                  </a:moveTo>
                  <a:cubicBezTo>
                    <a:pt x="6495718" y="5799308"/>
                    <a:pt x="6499279" y="5799734"/>
                    <a:pt x="6501824" y="5801846"/>
                  </a:cubicBezTo>
                  <a:cubicBezTo>
                    <a:pt x="6506594" y="5806680"/>
                    <a:pt x="6504050" y="5808207"/>
                    <a:pt x="6494891" y="5805408"/>
                  </a:cubicBezTo>
                  <a:cubicBezTo>
                    <a:pt x="6487703" y="5804263"/>
                    <a:pt x="6487448" y="5803754"/>
                    <a:pt x="6492410" y="5801592"/>
                  </a:cubicBezTo>
                  <a:close/>
                  <a:moveTo>
                    <a:pt x="6499916" y="2379845"/>
                  </a:moveTo>
                  <a:cubicBezTo>
                    <a:pt x="6497944" y="2376601"/>
                    <a:pt x="6504050" y="2346897"/>
                    <a:pt x="6507421" y="2343271"/>
                  </a:cubicBezTo>
                  <a:cubicBezTo>
                    <a:pt x="6508820" y="2341745"/>
                    <a:pt x="6509902" y="2346388"/>
                    <a:pt x="6509838" y="2353512"/>
                  </a:cubicBezTo>
                  <a:cubicBezTo>
                    <a:pt x="6509457" y="2359586"/>
                    <a:pt x="6510665" y="2365661"/>
                    <a:pt x="6513337" y="2371131"/>
                  </a:cubicBezTo>
                  <a:cubicBezTo>
                    <a:pt x="6515372" y="2373224"/>
                    <a:pt x="6516008" y="2376264"/>
                    <a:pt x="6515118" y="2379018"/>
                  </a:cubicBezTo>
                  <a:lnTo>
                    <a:pt x="6515118" y="2379018"/>
                  </a:lnTo>
                  <a:cubicBezTo>
                    <a:pt x="6512446" y="2383662"/>
                    <a:pt x="6501760" y="2384234"/>
                    <a:pt x="6499597" y="2380672"/>
                  </a:cubicBezTo>
                  <a:close/>
                  <a:moveTo>
                    <a:pt x="6506912" y="5736267"/>
                  </a:moveTo>
                  <a:cubicBezTo>
                    <a:pt x="6508948" y="5736439"/>
                    <a:pt x="6510856" y="5737603"/>
                    <a:pt x="6511874" y="5739384"/>
                  </a:cubicBezTo>
                  <a:cubicBezTo>
                    <a:pt x="6512955" y="5741102"/>
                    <a:pt x="6512446" y="5742564"/>
                    <a:pt x="6510729" y="5742564"/>
                  </a:cubicBezTo>
                  <a:cubicBezTo>
                    <a:pt x="6508630" y="5742310"/>
                    <a:pt x="6506785" y="5741146"/>
                    <a:pt x="6505704" y="5739384"/>
                  </a:cubicBezTo>
                  <a:cubicBezTo>
                    <a:pt x="6504368" y="5738493"/>
                    <a:pt x="6504877" y="5737094"/>
                    <a:pt x="6506594" y="5737094"/>
                  </a:cubicBezTo>
                  <a:close/>
                  <a:moveTo>
                    <a:pt x="6511874" y="5717185"/>
                  </a:moveTo>
                  <a:cubicBezTo>
                    <a:pt x="6509330" y="5717185"/>
                    <a:pt x="6507230" y="5715786"/>
                    <a:pt x="6507230" y="5714005"/>
                  </a:cubicBezTo>
                  <a:cubicBezTo>
                    <a:pt x="6507230" y="5712224"/>
                    <a:pt x="6509330" y="5710888"/>
                    <a:pt x="6511874" y="5710888"/>
                  </a:cubicBezTo>
                  <a:cubicBezTo>
                    <a:pt x="6514418" y="5710888"/>
                    <a:pt x="6516581" y="5712287"/>
                    <a:pt x="6516581" y="5714005"/>
                  </a:cubicBezTo>
                  <a:cubicBezTo>
                    <a:pt x="6516581" y="5715722"/>
                    <a:pt x="6514164" y="5718203"/>
                    <a:pt x="6511556" y="5718203"/>
                  </a:cubicBezTo>
                  <a:close/>
                  <a:moveTo>
                    <a:pt x="6516263" y="2139792"/>
                  </a:moveTo>
                  <a:cubicBezTo>
                    <a:pt x="6512574" y="2139792"/>
                    <a:pt x="6508884" y="2130823"/>
                    <a:pt x="6511428" y="2128215"/>
                  </a:cubicBezTo>
                  <a:cubicBezTo>
                    <a:pt x="6513973" y="2125608"/>
                    <a:pt x="6523005" y="2133686"/>
                    <a:pt x="6520969" y="2136993"/>
                  </a:cubicBezTo>
                  <a:cubicBezTo>
                    <a:pt x="6520079" y="2139065"/>
                    <a:pt x="6518171" y="2140516"/>
                    <a:pt x="6515944" y="2140810"/>
                  </a:cubicBezTo>
                  <a:close/>
                  <a:moveTo>
                    <a:pt x="6512891" y="1800575"/>
                  </a:moveTo>
                  <a:cubicBezTo>
                    <a:pt x="6511874" y="1810625"/>
                    <a:pt x="6506530" y="1815650"/>
                    <a:pt x="6502778" y="1809734"/>
                  </a:cubicBezTo>
                  <a:cubicBezTo>
                    <a:pt x="6499025" y="1803819"/>
                    <a:pt x="6504432" y="1790652"/>
                    <a:pt x="6509139" y="1790652"/>
                  </a:cubicBezTo>
                  <a:cubicBezTo>
                    <a:pt x="6512255" y="1791606"/>
                    <a:pt x="6513210" y="1794469"/>
                    <a:pt x="6512574" y="1801593"/>
                  </a:cubicBezTo>
                  <a:close/>
                  <a:moveTo>
                    <a:pt x="6508248" y="1124240"/>
                  </a:moveTo>
                  <a:cubicBezTo>
                    <a:pt x="6504623" y="1124240"/>
                    <a:pt x="6503859" y="1123350"/>
                    <a:pt x="6506340" y="1122332"/>
                  </a:cubicBezTo>
                  <a:cubicBezTo>
                    <a:pt x="6508184" y="1121337"/>
                    <a:pt x="6510474" y="1121337"/>
                    <a:pt x="6512319" y="1122332"/>
                  </a:cubicBezTo>
                  <a:cubicBezTo>
                    <a:pt x="6513337" y="1123731"/>
                    <a:pt x="6511492" y="1124240"/>
                    <a:pt x="6508248" y="1124240"/>
                  </a:cubicBezTo>
                  <a:close/>
                  <a:moveTo>
                    <a:pt x="6500233" y="1055290"/>
                  </a:moveTo>
                  <a:cubicBezTo>
                    <a:pt x="6496162" y="1055290"/>
                    <a:pt x="6494446" y="1053509"/>
                    <a:pt x="6495082" y="1050011"/>
                  </a:cubicBezTo>
                  <a:cubicBezTo>
                    <a:pt x="6496544" y="1042251"/>
                    <a:pt x="6502778" y="1041487"/>
                    <a:pt x="6504686" y="1048866"/>
                  </a:cubicBezTo>
                  <a:cubicBezTo>
                    <a:pt x="6505958" y="1053764"/>
                    <a:pt x="6504877" y="1055354"/>
                    <a:pt x="6500233" y="1055354"/>
                  </a:cubicBezTo>
                  <a:close/>
                  <a:moveTo>
                    <a:pt x="6499025" y="892901"/>
                  </a:moveTo>
                  <a:cubicBezTo>
                    <a:pt x="6496417" y="893919"/>
                    <a:pt x="6494572" y="892901"/>
                    <a:pt x="6494572" y="890102"/>
                  </a:cubicBezTo>
                  <a:cubicBezTo>
                    <a:pt x="6494572" y="887304"/>
                    <a:pt x="6492728" y="886286"/>
                    <a:pt x="6489357" y="887558"/>
                  </a:cubicBezTo>
                  <a:cubicBezTo>
                    <a:pt x="6485985" y="888830"/>
                    <a:pt x="6484968" y="888385"/>
                    <a:pt x="6486495" y="885904"/>
                  </a:cubicBezTo>
                  <a:cubicBezTo>
                    <a:pt x="6489675" y="881840"/>
                    <a:pt x="6495527" y="881121"/>
                    <a:pt x="6499597" y="884303"/>
                  </a:cubicBezTo>
                  <a:cubicBezTo>
                    <a:pt x="6500488" y="884962"/>
                    <a:pt x="6501188" y="885762"/>
                    <a:pt x="6501760" y="886668"/>
                  </a:cubicBezTo>
                  <a:cubicBezTo>
                    <a:pt x="6502714" y="889161"/>
                    <a:pt x="6501506" y="891963"/>
                    <a:pt x="6499025" y="892965"/>
                  </a:cubicBezTo>
                  <a:close/>
                  <a:moveTo>
                    <a:pt x="6486304" y="859444"/>
                  </a:moveTo>
                  <a:cubicBezTo>
                    <a:pt x="6487194" y="857192"/>
                    <a:pt x="6489357" y="855659"/>
                    <a:pt x="6491774" y="855500"/>
                  </a:cubicBezTo>
                  <a:cubicBezTo>
                    <a:pt x="6494191" y="855685"/>
                    <a:pt x="6496290" y="857211"/>
                    <a:pt x="6497180" y="859444"/>
                  </a:cubicBezTo>
                  <a:cubicBezTo>
                    <a:pt x="6497944" y="861734"/>
                    <a:pt x="6495781" y="863324"/>
                    <a:pt x="6491774" y="863324"/>
                  </a:cubicBezTo>
                  <a:cubicBezTo>
                    <a:pt x="6487767" y="863324"/>
                    <a:pt x="6485286" y="861797"/>
                    <a:pt x="6485985" y="859507"/>
                  </a:cubicBezTo>
                  <a:close/>
                  <a:moveTo>
                    <a:pt x="6494572" y="690312"/>
                  </a:moveTo>
                  <a:cubicBezTo>
                    <a:pt x="6483123" y="690312"/>
                    <a:pt x="6480897" y="685796"/>
                    <a:pt x="6487703" y="676255"/>
                  </a:cubicBezTo>
                  <a:cubicBezTo>
                    <a:pt x="6497371" y="662770"/>
                    <a:pt x="6513146" y="668241"/>
                    <a:pt x="6506785" y="682616"/>
                  </a:cubicBezTo>
                  <a:cubicBezTo>
                    <a:pt x="6505004" y="687889"/>
                    <a:pt x="6499789" y="691152"/>
                    <a:pt x="6494255" y="690376"/>
                  </a:cubicBezTo>
                  <a:close/>
                  <a:moveTo>
                    <a:pt x="6484523" y="545415"/>
                  </a:moveTo>
                  <a:cubicBezTo>
                    <a:pt x="6474854" y="545415"/>
                    <a:pt x="6470275" y="539881"/>
                    <a:pt x="6477526" y="537083"/>
                  </a:cubicBezTo>
                  <a:cubicBezTo>
                    <a:pt x="6481215" y="536199"/>
                    <a:pt x="6485159" y="537420"/>
                    <a:pt x="6487703" y="540263"/>
                  </a:cubicBezTo>
                  <a:cubicBezTo>
                    <a:pt x="6492410" y="545415"/>
                    <a:pt x="6492155" y="545415"/>
                    <a:pt x="6484523" y="545415"/>
                  </a:cubicBezTo>
                  <a:close/>
                  <a:moveTo>
                    <a:pt x="6475236" y="584279"/>
                  </a:moveTo>
                  <a:cubicBezTo>
                    <a:pt x="6477590" y="586194"/>
                    <a:pt x="6478607" y="589368"/>
                    <a:pt x="6477717" y="592294"/>
                  </a:cubicBezTo>
                  <a:cubicBezTo>
                    <a:pt x="6475173" y="595805"/>
                    <a:pt x="6470211" y="596568"/>
                    <a:pt x="6466712" y="593992"/>
                  </a:cubicBezTo>
                  <a:cubicBezTo>
                    <a:pt x="6466013" y="593515"/>
                    <a:pt x="6465440" y="592943"/>
                    <a:pt x="6464996" y="592294"/>
                  </a:cubicBezTo>
                  <a:cubicBezTo>
                    <a:pt x="6464105" y="589476"/>
                    <a:pt x="6464868" y="586404"/>
                    <a:pt x="6466903" y="584279"/>
                  </a:cubicBezTo>
                  <a:cubicBezTo>
                    <a:pt x="6470275" y="580526"/>
                    <a:pt x="6471356" y="580526"/>
                    <a:pt x="6475236" y="584534"/>
                  </a:cubicBezTo>
                  <a:close/>
                  <a:moveTo>
                    <a:pt x="6467413" y="606224"/>
                  </a:moveTo>
                  <a:cubicBezTo>
                    <a:pt x="6469575" y="607114"/>
                    <a:pt x="6467794" y="607814"/>
                    <a:pt x="6463532" y="607814"/>
                  </a:cubicBezTo>
                  <a:cubicBezTo>
                    <a:pt x="6459271" y="607814"/>
                    <a:pt x="6457553" y="607114"/>
                    <a:pt x="6459652" y="606224"/>
                  </a:cubicBezTo>
                  <a:cubicBezTo>
                    <a:pt x="6462196" y="605410"/>
                    <a:pt x="6464932" y="605505"/>
                    <a:pt x="6467413" y="606478"/>
                  </a:cubicBezTo>
                  <a:close/>
                  <a:moveTo>
                    <a:pt x="6457362" y="495038"/>
                  </a:moveTo>
                  <a:cubicBezTo>
                    <a:pt x="6455645" y="495038"/>
                    <a:pt x="6454246" y="492939"/>
                    <a:pt x="6454246" y="490331"/>
                  </a:cubicBezTo>
                  <a:cubicBezTo>
                    <a:pt x="6454246" y="487724"/>
                    <a:pt x="6455645" y="485625"/>
                    <a:pt x="6457362" y="485625"/>
                  </a:cubicBezTo>
                  <a:cubicBezTo>
                    <a:pt x="6459080" y="485625"/>
                    <a:pt x="6460479" y="487724"/>
                    <a:pt x="6460479" y="490331"/>
                  </a:cubicBezTo>
                  <a:cubicBezTo>
                    <a:pt x="6460479" y="492939"/>
                    <a:pt x="6459080" y="495293"/>
                    <a:pt x="6457362" y="495293"/>
                  </a:cubicBezTo>
                  <a:close/>
                  <a:moveTo>
                    <a:pt x="6456663" y="530213"/>
                  </a:moveTo>
                  <a:cubicBezTo>
                    <a:pt x="6458825" y="531873"/>
                    <a:pt x="6459271" y="534990"/>
                    <a:pt x="6457617" y="537165"/>
                  </a:cubicBezTo>
                  <a:cubicBezTo>
                    <a:pt x="6457299" y="537522"/>
                    <a:pt x="6457045" y="537833"/>
                    <a:pt x="6456663" y="538100"/>
                  </a:cubicBezTo>
                  <a:cubicBezTo>
                    <a:pt x="6451065" y="544906"/>
                    <a:pt x="6444704" y="542935"/>
                    <a:pt x="6444704" y="534348"/>
                  </a:cubicBezTo>
                  <a:cubicBezTo>
                    <a:pt x="6444704" y="525761"/>
                    <a:pt x="6450557" y="524298"/>
                    <a:pt x="6456663" y="530468"/>
                  </a:cubicBezTo>
                  <a:close/>
                  <a:moveTo>
                    <a:pt x="6438280" y="638345"/>
                  </a:moveTo>
                  <a:cubicBezTo>
                    <a:pt x="6436690" y="646614"/>
                    <a:pt x="6429439" y="647759"/>
                    <a:pt x="6429439" y="639745"/>
                  </a:cubicBezTo>
                  <a:cubicBezTo>
                    <a:pt x="6429439" y="633956"/>
                    <a:pt x="6427912" y="633384"/>
                    <a:pt x="6419453" y="633956"/>
                  </a:cubicBezTo>
                  <a:cubicBezTo>
                    <a:pt x="6410992" y="634529"/>
                    <a:pt x="6409148" y="633956"/>
                    <a:pt x="6408258" y="629186"/>
                  </a:cubicBezTo>
                  <a:cubicBezTo>
                    <a:pt x="6407367" y="624415"/>
                    <a:pt x="6408258" y="623588"/>
                    <a:pt x="6420597" y="625560"/>
                  </a:cubicBezTo>
                  <a:cubicBezTo>
                    <a:pt x="6436245" y="628423"/>
                    <a:pt x="6439998" y="630967"/>
                    <a:pt x="6438280" y="638663"/>
                  </a:cubicBezTo>
                  <a:close/>
                  <a:moveTo>
                    <a:pt x="6409530" y="582244"/>
                  </a:moveTo>
                  <a:cubicBezTo>
                    <a:pt x="6402406" y="589177"/>
                    <a:pt x="6398462" y="588604"/>
                    <a:pt x="6398462" y="581099"/>
                  </a:cubicBezTo>
                  <a:cubicBezTo>
                    <a:pt x="6400243" y="574916"/>
                    <a:pt x="6406668" y="571322"/>
                    <a:pt x="6412837" y="573072"/>
                  </a:cubicBezTo>
                  <a:cubicBezTo>
                    <a:pt x="6412901" y="573097"/>
                    <a:pt x="6413028" y="573123"/>
                    <a:pt x="6413092" y="573148"/>
                  </a:cubicBezTo>
                  <a:cubicBezTo>
                    <a:pt x="6415445" y="574865"/>
                    <a:pt x="6414555" y="577919"/>
                    <a:pt x="6409530" y="582562"/>
                  </a:cubicBezTo>
                  <a:close/>
                  <a:moveTo>
                    <a:pt x="6406286" y="428887"/>
                  </a:moveTo>
                  <a:cubicBezTo>
                    <a:pt x="6396172" y="428887"/>
                    <a:pt x="6396618" y="425961"/>
                    <a:pt x="6408067" y="416738"/>
                  </a:cubicBezTo>
                  <a:cubicBezTo>
                    <a:pt x="6419516" y="407515"/>
                    <a:pt x="6422697" y="409805"/>
                    <a:pt x="6417608" y="421063"/>
                  </a:cubicBezTo>
                  <a:cubicBezTo>
                    <a:pt x="6416081" y="425999"/>
                    <a:pt x="6411438" y="429326"/>
                    <a:pt x="6406286" y="429205"/>
                  </a:cubicBezTo>
                  <a:close/>
                  <a:moveTo>
                    <a:pt x="6390702" y="465525"/>
                  </a:moveTo>
                  <a:cubicBezTo>
                    <a:pt x="6397890" y="462726"/>
                    <a:pt x="6398462" y="462917"/>
                    <a:pt x="6398462" y="468260"/>
                  </a:cubicBezTo>
                  <a:cubicBezTo>
                    <a:pt x="6398462" y="473603"/>
                    <a:pt x="6395791" y="474112"/>
                    <a:pt x="6389684" y="470232"/>
                  </a:cubicBezTo>
                  <a:cubicBezTo>
                    <a:pt x="6386376" y="468387"/>
                    <a:pt x="6386567" y="467433"/>
                    <a:pt x="6390702" y="465843"/>
                  </a:cubicBezTo>
                  <a:close/>
                  <a:moveTo>
                    <a:pt x="6371620" y="696101"/>
                  </a:moveTo>
                  <a:cubicBezTo>
                    <a:pt x="6374355" y="698899"/>
                    <a:pt x="6374101" y="700490"/>
                    <a:pt x="6370602" y="702461"/>
                  </a:cubicBezTo>
                  <a:cubicBezTo>
                    <a:pt x="6364241" y="706659"/>
                    <a:pt x="6361316" y="706214"/>
                    <a:pt x="6361316" y="700998"/>
                  </a:cubicBezTo>
                  <a:cubicBezTo>
                    <a:pt x="6361252" y="695146"/>
                    <a:pt x="6367358" y="692157"/>
                    <a:pt x="6371556" y="696419"/>
                  </a:cubicBezTo>
                  <a:close/>
                  <a:moveTo>
                    <a:pt x="6362842" y="907149"/>
                  </a:moveTo>
                  <a:cubicBezTo>
                    <a:pt x="6367104" y="907149"/>
                    <a:pt x="6370602" y="908548"/>
                    <a:pt x="6370602" y="910329"/>
                  </a:cubicBezTo>
                  <a:cubicBezTo>
                    <a:pt x="6370602" y="912110"/>
                    <a:pt x="6367104" y="913446"/>
                    <a:pt x="6362842" y="913446"/>
                  </a:cubicBezTo>
                  <a:cubicBezTo>
                    <a:pt x="6358580" y="913446"/>
                    <a:pt x="6355146" y="912047"/>
                    <a:pt x="6355146" y="910329"/>
                  </a:cubicBezTo>
                  <a:cubicBezTo>
                    <a:pt x="6355146" y="908612"/>
                    <a:pt x="6358517" y="907467"/>
                    <a:pt x="6362778" y="907467"/>
                  </a:cubicBezTo>
                  <a:close/>
                  <a:moveTo>
                    <a:pt x="6356990" y="727459"/>
                  </a:moveTo>
                  <a:cubicBezTo>
                    <a:pt x="6349802" y="735537"/>
                    <a:pt x="6345032" y="736046"/>
                    <a:pt x="6346368" y="728604"/>
                  </a:cubicBezTo>
                  <a:cubicBezTo>
                    <a:pt x="6347831" y="724972"/>
                    <a:pt x="6351266" y="722498"/>
                    <a:pt x="6355146" y="722243"/>
                  </a:cubicBezTo>
                  <a:cubicBezTo>
                    <a:pt x="6362715" y="721225"/>
                    <a:pt x="6362715" y="721225"/>
                    <a:pt x="6356926" y="727777"/>
                  </a:cubicBezTo>
                  <a:close/>
                  <a:moveTo>
                    <a:pt x="6358899" y="674411"/>
                  </a:moveTo>
                  <a:cubicBezTo>
                    <a:pt x="6356863" y="677585"/>
                    <a:pt x="6355591" y="681172"/>
                    <a:pt x="6355146" y="684906"/>
                  </a:cubicBezTo>
                  <a:cubicBezTo>
                    <a:pt x="6355146" y="687323"/>
                    <a:pt x="6351966" y="690185"/>
                    <a:pt x="6348149" y="691266"/>
                  </a:cubicBezTo>
                  <a:cubicBezTo>
                    <a:pt x="6341851" y="692589"/>
                    <a:pt x="6335491" y="693251"/>
                    <a:pt x="6329067" y="693238"/>
                  </a:cubicBezTo>
                  <a:cubicBezTo>
                    <a:pt x="6319399" y="693238"/>
                    <a:pt x="6317427" y="692221"/>
                    <a:pt x="6318317" y="687768"/>
                  </a:cubicBezTo>
                  <a:cubicBezTo>
                    <a:pt x="6319399" y="682234"/>
                    <a:pt x="6327222" y="681407"/>
                    <a:pt x="6336254" y="685033"/>
                  </a:cubicBezTo>
                  <a:cubicBezTo>
                    <a:pt x="6339498" y="686432"/>
                    <a:pt x="6342233" y="684079"/>
                    <a:pt x="6345159" y="677337"/>
                  </a:cubicBezTo>
                  <a:cubicBezTo>
                    <a:pt x="6349421" y="667541"/>
                    <a:pt x="6356481" y="662389"/>
                    <a:pt x="6360298" y="666269"/>
                  </a:cubicBezTo>
                  <a:cubicBezTo>
                    <a:pt x="6361634" y="667668"/>
                    <a:pt x="6360871" y="671357"/>
                    <a:pt x="6358835" y="674729"/>
                  </a:cubicBezTo>
                  <a:close/>
                  <a:moveTo>
                    <a:pt x="6278690" y="230687"/>
                  </a:moveTo>
                  <a:cubicBezTo>
                    <a:pt x="6273347" y="241564"/>
                    <a:pt x="6273347" y="241564"/>
                    <a:pt x="6268577" y="235648"/>
                  </a:cubicBezTo>
                  <a:cubicBezTo>
                    <a:pt x="6265650" y="232150"/>
                    <a:pt x="6266160" y="230814"/>
                    <a:pt x="6271248" y="229288"/>
                  </a:cubicBezTo>
                  <a:cubicBezTo>
                    <a:pt x="6274746" y="228206"/>
                    <a:pt x="6277608" y="225917"/>
                    <a:pt x="6277608" y="224326"/>
                  </a:cubicBezTo>
                  <a:cubicBezTo>
                    <a:pt x="6277608" y="222736"/>
                    <a:pt x="6278881" y="221432"/>
                    <a:pt x="6280471" y="221400"/>
                  </a:cubicBezTo>
                  <a:cubicBezTo>
                    <a:pt x="6281998" y="221591"/>
                    <a:pt x="6280980" y="225853"/>
                    <a:pt x="6278626" y="231005"/>
                  </a:cubicBezTo>
                  <a:close/>
                  <a:moveTo>
                    <a:pt x="6249748" y="299955"/>
                  </a:moveTo>
                  <a:cubicBezTo>
                    <a:pt x="6249748" y="304535"/>
                    <a:pt x="6241989" y="305235"/>
                    <a:pt x="6233020" y="301482"/>
                  </a:cubicBezTo>
                  <a:cubicBezTo>
                    <a:pt x="6228122" y="299383"/>
                    <a:pt x="6225324" y="296902"/>
                    <a:pt x="6226659" y="296012"/>
                  </a:cubicBezTo>
                  <a:cubicBezTo>
                    <a:pt x="6230603" y="294040"/>
                    <a:pt x="6249685" y="297347"/>
                    <a:pt x="6249685" y="300273"/>
                  </a:cubicBezTo>
                  <a:close/>
                  <a:moveTo>
                    <a:pt x="6222016" y="666396"/>
                  </a:moveTo>
                  <a:cubicBezTo>
                    <a:pt x="6211139" y="672057"/>
                    <a:pt x="6210376" y="672184"/>
                    <a:pt x="6207832" y="667859"/>
                  </a:cubicBezTo>
                  <a:cubicBezTo>
                    <a:pt x="6203633" y="661117"/>
                    <a:pt x="6209231" y="655138"/>
                    <a:pt x="6220171" y="655138"/>
                  </a:cubicBezTo>
                  <a:cubicBezTo>
                    <a:pt x="6233465" y="655774"/>
                    <a:pt x="6234165" y="660226"/>
                    <a:pt x="6221952" y="666714"/>
                  </a:cubicBezTo>
                  <a:close/>
                  <a:moveTo>
                    <a:pt x="6209294" y="813074"/>
                  </a:moveTo>
                  <a:cubicBezTo>
                    <a:pt x="6202934" y="817336"/>
                    <a:pt x="6200389" y="816445"/>
                    <a:pt x="6200389" y="809639"/>
                  </a:cubicBezTo>
                  <a:cubicBezTo>
                    <a:pt x="6200389" y="806141"/>
                    <a:pt x="6202425" y="803279"/>
                    <a:pt x="6204842" y="803279"/>
                  </a:cubicBezTo>
                  <a:cubicBezTo>
                    <a:pt x="6211012" y="803660"/>
                    <a:pt x="6214001" y="810148"/>
                    <a:pt x="6208977" y="813392"/>
                  </a:cubicBezTo>
                  <a:close/>
                  <a:moveTo>
                    <a:pt x="6205033" y="413176"/>
                  </a:moveTo>
                  <a:cubicBezTo>
                    <a:pt x="6203952" y="415778"/>
                    <a:pt x="6200962" y="417018"/>
                    <a:pt x="6198418" y="415949"/>
                  </a:cubicBezTo>
                  <a:cubicBezTo>
                    <a:pt x="6197145" y="415434"/>
                    <a:pt x="6196128" y="414435"/>
                    <a:pt x="6195619" y="413176"/>
                  </a:cubicBezTo>
                  <a:cubicBezTo>
                    <a:pt x="6192757" y="408469"/>
                    <a:pt x="6196064" y="405925"/>
                    <a:pt x="6201979" y="408278"/>
                  </a:cubicBezTo>
                  <a:cubicBezTo>
                    <a:pt x="6204651" y="409423"/>
                    <a:pt x="6205796" y="411840"/>
                    <a:pt x="6204651" y="413494"/>
                  </a:cubicBezTo>
                  <a:close/>
                  <a:moveTo>
                    <a:pt x="6185314" y="492176"/>
                  </a:moveTo>
                  <a:cubicBezTo>
                    <a:pt x="6191675" y="491794"/>
                    <a:pt x="6194792" y="502544"/>
                    <a:pt x="6190149" y="507315"/>
                  </a:cubicBezTo>
                  <a:cubicBezTo>
                    <a:pt x="6185505" y="512085"/>
                    <a:pt x="6176283" y="511195"/>
                    <a:pt x="6171066" y="503625"/>
                  </a:cubicBezTo>
                  <a:cubicBezTo>
                    <a:pt x="6165851" y="496056"/>
                    <a:pt x="6166614" y="496438"/>
                    <a:pt x="6173230" y="494530"/>
                  </a:cubicBezTo>
                  <a:cubicBezTo>
                    <a:pt x="6177110" y="493518"/>
                    <a:pt x="6181053" y="492831"/>
                    <a:pt x="6184997" y="492494"/>
                  </a:cubicBezTo>
                  <a:close/>
                  <a:moveTo>
                    <a:pt x="6178445" y="421318"/>
                  </a:moveTo>
                  <a:cubicBezTo>
                    <a:pt x="6173738" y="427042"/>
                    <a:pt x="6169413" y="427042"/>
                    <a:pt x="6169413" y="421318"/>
                  </a:cubicBezTo>
                  <a:cubicBezTo>
                    <a:pt x="6169413" y="415593"/>
                    <a:pt x="6174501" y="412222"/>
                    <a:pt x="6178826" y="414957"/>
                  </a:cubicBezTo>
                  <a:cubicBezTo>
                    <a:pt x="6180735" y="416547"/>
                    <a:pt x="6180608" y="418583"/>
                    <a:pt x="6178127" y="421636"/>
                  </a:cubicBezTo>
                  <a:close/>
                  <a:moveTo>
                    <a:pt x="6173866" y="403762"/>
                  </a:moveTo>
                  <a:cubicBezTo>
                    <a:pt x="6171194" y="403762"/>
                    <a:pt x="6169922" y="402299"/>
                    <a:pt x="6170939" y="400582"/>
                  </a:cubicBezTo>
                  <a:cubicBezTo>
                    <a:pt x="6171957" y="398833"/>
                    <a:pt x="6173738" y="397675"/>
                    <a:pt x="6175773" y="397465"/>
                  </a:cubicBezTo>
                  <a:cubicBezTo>
                    <a:pt x="6177427" y="397535"/>
                    <a:pt x="6178763" y="398922"/>
                    <a:pt x="6178700" y="400582"/>
                  </a:cubicBezTo>
                  <a:cubicBezTo>
                    <a:pt x="6178381" y="402617"/>
                    <a:pt x="6176219" y="404080"/>
                    <a:pt x="6173547" y="404080"/>
                  </a:cubicBezTo>
                  <a:close/>
                  <a:moveTo>
                    <a:pt x="6169540" y="318529"/>
                  </a:moveTo>
                  <a:cubicBezTo>
                    <a:pt x="6167632" y="322091"/>
                    <a:pt x="6164960" y="324889"/>
                    <a:pt x="6163625" y="324889"/>
                  </a:cubicBezTo>
                  <a:cubicBezTo>
                    <a:pt x="6158791" y="324889"/>
                    <a:pt x="6157264" y="320882"/>
                    <a:pt x="6159999" y="315666"/>
                  </a:cubicBezTo>
                  <a:cubicBezTo>
                    <a:pt x="6161525" y="312626"/>
                    <a:pt x="6161525" y="309038"/>
                    <a:pt x="6159999" y="305998"/>
                  </a:cubicBezTo>
                  <a:cubicBezTo>
                    <a:pt x="6156755" y="300655"/>
                    <a:pt x="6158854" y="296584"/>
                    <a:pt x="6164833" y="296584"/>
                  </a:cubicBezTo>
                  <a:cubicBezTo>
                    <a:pt x="6170813" y="296584"/>
                    <a:pt x="6173484" y="310768"/>
                    <a:pt x="6169222" y="318847"/>
                  </a:cubicBezTo>
                  <a:close/>
                  <a:moveTo>
                    <a:pt x="6161589" y="284244"/>
                  </a:moveTo>
                  <a:cubicBezTo>
                    <a:pt x="6156055" y="290605"/>
                    <a:pt x="6144606" y="292895"/>
                    <a:pt x="6144606" y="287806"/>
                  </a:cubicBezTo>
                  <a:cubicBezTo>
                    <a:pt x="6144606" y="282718"/>
                    <a:pt x="6156818" y="274004"/>
                    <a:pt x="6161907" y="275975"/>
                  </a:cubicBezTo>
                  <a:cubicBezTo>
                    <a:pt x="6166995" y="277947"/>
                    <a:pt x="6166487" y="278838"/>
                    <a:pt x="6161271" y="284626"/>
                  </a:cubicBezTo>
                  <a:close/>
                  <a:moveTo>
                    <a:pt x="6146133" y="2596746"/>
                  </a:moveTo>
                  <a:cubicBezTo>
                    <a:pt x="6147659" y="2594748"/>
                    <a:pt x="6150013" y="2593578"/>
                    <a:pt x="6152494" y="2593565"/>
                  </a:cubicBezTo>
                  <a:cubicBezTo>
                    <a:pt x="6154911" y="2593565"/>
                    <a:pt x="6156946" y="2594965"/>
                    <a:pt x="6156946" y="2596746"/>
                  </a:cubicBezTo>
                  <a:cubicBezTo>
                    <a:pt x="6156946" y="2598527"/>
                    <a:pt x="6154020" y="2599862"/>
                    <a:pt x="6150585" y="2599862"/>
                  </a:cubicBezTo>
                  <a:cubicBezTo>
                    <a:pt x="6147150" y="2599862"/>
                    <a:pt x="6144797" y="2598781"/>
                    <a:pt x="6145815" y="2597064"/>
                  </a:cubicBezTo>
                  <a:close/>
                  <a:moveTo>
                    <a:pt x="6158345" y="2024281"/>
                  </a:moveTo>
                  <a:cubicBezTo>
                    <a:pt x="6161844" y="2021355"/>
                    <a:pt x="6164706" y="2021673"/>
                    <a:pt x="6171066" y="2025935"/>
                  </a:cubicBezTo>
                  <a:cubicBezTo>
                    <a:pt x="6177427" y="2030197"/>
                    <a:pt x="6178190" y="2032296"/>
                    <a:pt x="6175137" y="2034013"/>
                  </a:cubicBezTo>
                  <a:cubicBezTo>
                    <a:pt x="6171130" y="2035822"/>
                    <a:pt x="6166805" y="2036713"/>
                    <a:pt x="6162416" y="2036621"/>
                  </a:cubicBezTo>
                  <a:cubicBezTo>
                    <a:pt x="6152748" y="2037003"/>
                    <a:pt x="6150712" y="2030769"/>
                    <a:pt x="6158027" y="2024599"/>
                  </a:cubicBezTo>
                  <a:close/>
                  <a:moveTo>
                    <a:pt x="6163179" y="4777135"/>
                  </a:moveTo>
                  <a:cubicBezTo>
                    <a:pt x="6164960" y="4777097"/>
                    <a:pt x="6166360" y="4778496"/>
                    <a:pt x="6166423" y="4780252"/>
                  </a:cubicBezTo>
                  <a:cubicBezTo>
                    <a:pt x="6166487" y="4782008"/>
                    <a:pt x="6165088" y="4783458"/>
                    <a:pt x="6163307" y="4783496"/>
                  </a:cubicBezTo>
                  <a:cubicBezTo>
                    <a:pt x="6161525" y="4783527"/>
                    <a:pt x="6160126" y="4782135"/>
                    <a:pt x="6160063" y="4780379"/>
                  </a:cubicBezTo>
                  <a:cubicBezTo>
                    <a:pt x="6160063" y="4780335"/>
                    <a:pt x="6160063" y="4780296"/>
                    <a:pt x="6160063" y="4780252"/>
                  </a:cubicBezTo>
                  <a:cubicBezTo>
                    <a:pt x="6160190" y="4778770"/>
                    <a:pt x="6161398" y="4777599"/>
                    <a:pt x="6162862" y="4777453"/>
                  </a:cubicBezTo>
                  <a:close/>
                  <a:moveTo>
                    <a:pt x="6165724" y="4932337"/>
                  </a:moveTo>
                  <a:cubicBezTo>
                    <a:pt x="6167569" y="4931363"/>
                    <a:pt x="6169795" y="4931363"/>
                    <a:pt x="6171639" y="4932337"/>
                  </a:cubicBezTo>
                  <a:cubicBezTo>
                    <a:pt x="6172657" y="4933418"/>
                    <a:pt x="6170875" y="4934181"/>
                    <a:pt x="6167569" y="4933990"/>
                  </a:cubicBezTo>
                  <a:cubicBezTo>
                    <a:pt x="6164261" y="4933799"/>
                    <a:pt x="6162925" y="4933609"/>
                    <a:pt x="6165405" y="4932654"/>
                  </a:cubicBezTo>
                  <a:close/>
                  <a:moveTo>
                    <a:pt x="6169222" y="4553747"/>
                  </a:moveTo>
                  <a:cubicBezTo>
                    <a:pt x="6167377" y="4553747"/>
                    <a:pt x="6166805" y="4552348"/>
                    <a:pt x="6167822" y="4550630"/>
                  </a:cubicBezTo>
                  <a:cubicBezTo>
                    <a:pt x="6168840" y="4548913"/>
                    <a:pt x="6170367" y="4547450"/>
                    <a:pt x="6171130" y="4547450"/>
                  </a:cubicBezTo>
                  <a:cubicBezTo>
                    <a:pt x="6171893" y="4547450"/>
                    <a:pt x="6172466" y="4548849"/>
                    <a:pt x="6172466" y="4550630"/>
                  </a:cubicBezTo>
                  <a:cubicBezTo>
                    <a:pt x="6172593" y="4552379"/>
                    <a:pt x="6171321" y="4553925"/>
                    <a:pt x="6169604" y="4554077"/>
                  </a:cubicBezTo>
                  <a:cubicBezTo>
                    <a:pt x="6169349" y="4554097"/>
                    <a:pt x="6169159" y="4554090"/>
                    <a:pt x="6168904" y="4554065"/>
                  </a:cubicBezTo>
                  <a:close/>
                  <a:moveTo>
                    <a:pt x="6167759" y="2829421"/>
                  </a:moveTo>
                  <a:cubicBezTo>
                    <a:pt x="6165405" y="2825401"/>
                    <a:pt x="6166678" y="2820210"/>
                    <a:pt x="6170749" y="2817831"/>
                  </a:cubicBezTo>
                  <a:cubicBezTo>
                    <a:pt x="6171766" y="2817214"/>
                    <a:pt x="6172911" y="2816833"/>
                    <a:pt x="6174119" y="2816699"/>
                  </a:cubicBezTo>
                  <a:cubicBezTo>
                    <a:pt x="6177110" y="2816699"/>
                    <a:pt x="6178890" y="2819625"/>
                    <a:pt x="6178890" y="2824587"/>
                  </a:cubicBezTo>
                  <a:cubicBezTo>
                    <a:pt x="6178381" y="2833173"/>
                    <a:pt x="6171321" y="2836099"/>
                    <a:pt x="6167441" y="2829739"/>
                  </a:cubicBezTo>
                  <a:close/>
                  <a:moveTo>
                    <a:pt x="6173166" y="4729430"/>
                  </a:moveTo>
                  <a:cubicBezTo>
                    <a:pt x="6174756" y="4724532"/>
                    <a:pt x="6181689" y="4723705"/>
                    <a:pt x="6181944" y="4728348"/>
                  </a:cubicBezTo>
                  <a:cubicBezTo>
                    <a:pt x="6181944" y="4730129"/>
                    <a:pt x="6179781" y="4731974"/>
                    <a:pt x="6176919" y="4732610"/>
                  </a:cubicBezTo>
                  <a:cubicBezTo>
                    <a:pt x="6174056" y="4733246"/>
                    <a:pt x="6171957" y="4732419"/>
                    <a:pt x="6172848" y="4729748"/>
                  </a:cubicBezTo>
                  <a:close/>
                  <a:moveTo>
                    <a:pt x="6184869" y="4978515"/>
                  </a:moveTo>
                  <a:cubicBezTo>
                    <a:pt x="6186587" y="4978515"/>
                    <a:pt x="6187986" y="4979908"/>
                    <a:pt x="6187986" y="4981632"/>
                  </a:cubicBezTo>
                  <a:cubicBezTo>
                    <a:pt x="6187986" y="4983362"/>
                    <a:pt x="6186587" y="4984781"/>
                    <a:pt x="6184869" y="4984812"/>
                  </a:cubicBezTo>
                  <a:cubicBezTo>
                    <a:pt x="6183152" y="4984743"/>
                    <a:pt x="6181816" y="4983350"/>
                    <a:pt x="6181753" y="4981632"/>
                  </a:cubicBezTo>
                  <a:cubicBezTo>
                    <a:pt x="6181944" y="4980163"/>
                    <a:pt x="6183088" y="4978999"/>
                    <a:pt x="6184551" y="4978833"/>
                  </a:cubicBezTo>
                  <a:close/>
                  <a:moveTo>
                    <a:pt x="6191230" y="5327718"/>
                  </a:moveTo>
                  <a:cubicBezTo>
                    <a:pt x="6193838" y="5327032"/>
                    <a:pt x="6196509" y="5328603"/>
                    <a:pt x="6197209" y="5331217"/>
                  </a:cubicBezTo>
                  <a:cubicBezTo>
                    <a:pt x="6197908" y="5333838"/>
                    <a:pt x="6196318" y="5336515"/>
                    <a:pt x="6193711" y="5337196"/>
                  </a:cubicBezTo>
                  <a:cubicBezTo>
                    <a:pt x="6192884" y="5337406"/>
                    <a:pt x="6192057" y="5337406"/>
                    <a:pt x="6191230" y="5337196"/>
                  </a:cubicBezTo>
                  <a:cubicBezTo>
                    <a:pt x="6187731" y="5337196"/>
                    <a:pt x="6184869" y="5335097"/>
                    <a:pt x="6184869" y="5332489"/>
                  </a:cubicBezTo>
                  <a:cubicBezTo>
                    <a:pt x="6184869" y="5329881"/>
                    <a:pt x="6187287" y="5328037"/>
                    <a:pt x="6190784" y="5328037"/>
                  </a:cubicBezTo>
                  <a:close/>
                  <a:moveTo>
                    <a:pt x="6184869" y="5662928"/>
                  </a:moveTo>
                  <a:cubicBezTo>
                    <a:pt x="6187223" y="5656567"/>
                    <a:pt x="6187414" y="5656567"/>
                    <a:pt x="6191230" y="5663755"/>
                  </a:cubicBezTo>
                  <a:cubicBezTo>
                    <a:pt x="6193202" y="5666757"/>
                    <a:pt x="6193902" y="5670421"/>
                    <a:pt x="6193138" y="5673932"/>
                  </a:cubicBezTo>
                  <a:cubicBezTo>
                    <a:pt x="6190403" y="5678321"/>
                    <a:pt x="6182261" y="5677685"/>
                    <a:pt x="6182516" y="5673042"/>
                  </a:cubicBezTo>
                  <a:cubicBezTo>
                    <a:pt x="6182707" y="5669715"/>
                    <a:pt x="6183343" y="5666426"/>
                    <a:pt x="6184297" y="5663246"/>
                  </a:cubicBezTo>
                  <a:close/>
                  <a:moveTo>
                    <a:pt x="6184869" y="5604600"/>
                  </a:moveTo>
                  <a:cubicBezTo>
                    <a:pt x="6186651" y="5604562"/>
                    <a:pt x="6188113" y="5605987"/>
                    <a:pt x="6188177" y="5607781"/>
                  </a:cubicBezTo>
                  <a:cubicBezTo>
                    <a:pt x="6188177" y="5607781"/>
                    <a:pt x="6188177" y="5607781"/>
                    <a:pt x="6188177" y="5607781"/>
                  </a:cubicBezTo>
                  <a:cubicBezTo>
                    <a:pt x="6188177" y="5609498"/>
                    <a:pt x="6187541" y="5610897"/>
                    <a:pt x="6186841" y="5610897"/>
                  </a:cubicBezTo>
                  <a:cubicBezTo>
                    <a:pt x="6186141" y="5610897"/>
                    <a:pt x="6184615" y="5609498"/>
                    <a:pt x="6183534" y="5607781"/>
                  </a:cubicBezTo>
                  <a:cubicBezTo>
                    <a:pt x="6182452" y="5606063"/>
                    <a:pt x="6182580" y="5604918"/>
                    <a:pt x="6184361" y="5604918"/>
                  </a:cubicBezTo>
                  <a:close/>
                  <a:moveTo>
                    <a:pt x="6189895" y="5562620"/>
                  </a:moveTo>
                  <a:cubicBezTo>
                    <a:pt x="6185569" y="5562620"/>
                    <a:pt x="6182452" y="5560711"/>
                    <a:pt x="6183025" y="5558994"/>
                  </a:cubicBezTo>
                  <a:cubicBezTo>
                    <a:pt x="6184424" y="5554669"/>
                    <a:pt x="6195110" y="5555051"/>
                    <a:pt x="6196637" y="5559440"/>
                  </a:cubicBezTo>
                  <a:cubicBezTo>
                    <a:pt x="6196828" y="5561920"/>
                    <a:pt x="6194092" y="5563192"/>
                    <a:pt x="6189385" y="5562938"/>
                  </a:cubicBezTo>
                  <a:close/>
                  <a:moveTo>
                    <a:pt x="6195174" y="5517331"/>
                  </a:moveTo>
                  <a:cubicBezTo>
                    <a:pt x="6191675" y="5507345"/>
                    <a:pt x="6195682" y="5501875"/>
                    <a:pt x="6199372" y="5511607"/>
                  </a:cubicBezTo>
                  <a:cubicBezTo>
                    <a:pt x="6200389" y="5514927"/>
                    <a:pt x="6200580" y="5518438"/>
                    <a:pt x="6199944" y="5521847"/>
                  </a:cubicBezTo>
                  <a:cubicBezTo>
                    <a:pt x="6198609" y="5526364"/>
                    <a:pt x="6197336" y="5525155"/>
                    <a:pt x="6194665" y="5517650"/>
                  </a:cubicBezTo>
                  <a:close/>
                  <a:moveTo>
                    <a:pt x="6199562" y="5478785"/>
                  </a:moveTo>
                  <a:cubicBezTo>
                    <a:pt x="6193838" y="5478785"/>
                    <a:pt x="6190021" y="5473633"/>
                    <a:pt x="6193965" y="5471153"/>
                  </a:cubicBezTo>
                  <a:cubicBezTo>
                    <a:pt x="6195492" y="5470199"/>
                    <a:pt x="6198481" y="5471153"/>
                    <a:pt x="6200326" y="5474078"/>
                  </a:cubicBezTo>
                  <a:cubicBezTo>
                    <a:pt x="6203188" y="5478213"/>
                    <a:pt x="6202997" y="5479104"/>
                    <a:pt x="6199054" y="5479104"/>
                  </a:cubicBezTo>
                  <a:close/>
                  <a:moveTo>
                    <a:pt x="6188177" y="5315315"/>
                  </a:moveTo>
                  <a:cubicBezTo>
                    <a:pt x="6188431" y="5313299"/>
                    <a:pt x="6189576" y="5311505"/>
                    <a:pt x="6191294" y="5310417"/>
                  </a:cubicBezTo>
                  <a:cubicBezTo>
                    <a:pt x="6193456" y="5308318"/>
                    <a:pt x="6194538" y="5305393"/>
                    <a:pt x="6194347" y="5302403"/>
                  </a:cubicBezTo>
                  <a:cubicBezTo>
                    <a:pt x="6194347" y="5297696"/>
                    <a:pt x="6196509" y="5296042"/>
                    <a:pt x="6203697" y="5296042"/>
                  </a:cubicBezTo>
                  <a:cubicBezTo>
                    <a:pt x="6215147" y="5296042"/>
                    <a:pt x="6215464" y="5300240"/>
                    <a:pt x="6204779" y="5310354"/>
                  </a:cubicBezTo>
                  <a:cubicBezTo>
                    <a:pt x="6195937" y="5318686"/>
                    <a:pt x="6187668" y="5321103"/>
                    <a:pt x="6187668" y="5315951"/>
                  </a:cubicBezTo>
                  <a:close/>
                  <a:moveTo>
                    <a:pt x="6225642" y="5499776"/>
                  </a:moveTo>
                  <a:cubicBezTo>
                    <a:pt x="6227804" y="5501856"/>
                    <a:pt x="6226214" y="5504654"/>
                    <a:pt x="6220871" y="5508172"/>
                  </a:cubicBezTo>
                  <a:cubicBezTo>
                    <a:pt x="6214511" y="5512434"/>
                    <a:pt x="6212984" y="5512624"/>
                    <a:pt x="6212984" y="5509062"/>
                  </a:cubicBezTo>
                  <a:cubicBezTo>
                    <a:pt x="6212475" y="5502829"/>
                    <a:pt x="6221380" y="5496277"/>
                    <a:pt x="6225133" y="5500412"/>
                  </a:cubicBezTo>
                  <a:close/>
                  <a:moveTo>
                    <a:pt x="6217945" y="5457541"/>
                  </a:moveTo>
                  <a:lnTo>
                    <a:pt x="6217945" y="5457541"/>
                  </a:lnTo>
                  <a:cubicBezTo>
                    <a:pt x="6219090" y="5459284"/>
                    <a:pt x="6219281" y="5461465"/>
                    <a:pt x="6218518" y="5463392"/>
                  </a:cubicBezTo>
                  <a:cubicBezTo>
                    <a:pt x="6217436" y="5466637"/>
                    <a:pt x="6216737" y="5466573"/>
                    <a:pt x="6214765" y="5463392"/>
                  </a:cubicBezTo>
                  <a:cubicBezTo>
                    <a:pt x="6211711" y="5459513"/>
                    <a:pt x="6214256" y="5454742"/>
                    <a:pt x="6217373" y="5457922"/>
                  </a:cubicBezTo>
                  <a:close/>
                  <a:moveTo>
                    <a:pt x="6222079" y="5378032"/>
                  </a:moveTo>
                  <a:cubicBezTo>
                    <a:pt x="6223670" y="5378032"/>
                    <a:pt x="6225896" y="5380958"/>
                    <a:pt x="6226977" y="5384393"/>
                  </a:cubicBezTo>
                  <a:cubicBezTo>
                    <a:pt x="6229331" y="5391898"/>
                    <a:pt x="6228504" y="5393361"/>
                    <a:pt x="6223034" y="5391389"/>
                  </a:cubicBezTo>
                  <a:cubicBezTo>
                    <a:pt x="6218072" y="5390244"/>
                    <a:pt x="6217373" y="5378413"/>
                    <a:pt x="6221571" y="5378413"/>
                  </a:cubicBezTo>
                  <a:close/>
                  <a:moveTo>
                    <a:pt x="6222970" y="5570443"/>
                  </a:moveTo>
                  <a:cubicBezTo>
                    <a:pt x="6220235" y="5573306"/>
                    <a:pt x="6218899" y="5572861"/>
                    <a:pt x="6217373" y="5568790"/>
                  </a:cubicBezTo>
                  <a:cubicBezTo>
                    <a:pt x="6214701" y="5561793"/>
                    <a:pt x="6218200" y="5558294"/>
                    <a:pt x="6222970" y="5563065"/>
                  </a:cubicBezTo>
                  <a:cubicBezTo>
                    <a:pt x="6225260" y="5566309"/>
                    <a:pt x="6225260" y="5568026"/>
                    <a:pt x="6222462" y="5570825"/>
                  </a:cubicBezTo>
                  <a:close/>
                  <a:moveTo>
                    <a:pt x="6216037" y="5530244"/>
                  </a:moveTo>
                  <a:cubicBezTo>
                    <a:pt x="6216037" y="5530943"/>
                    <a:pt x="6214001" y="5532343"/>
                    <a:pt x="6211394" y="5533297"/>
                  </a:cubicBezTo>
                  <a:cubicBezTo>
                    <a:pt x="6208786" y="5534251"/>
                    <a:pt x="6206750" y="5533742"/>
                    <a:pt x="6206750" y="5532088"/>
                  </a:cubicBezTo>
                  <a:cubicBezTo>
                    <a:pt x="6206750" y="5530434"/>
                    <a:pt x="6208849" y="5529035"/>
                    <a:pt x="6211394" y="5529035"/>
                  </a:cubicBezTo>
                  <a:cubicBezTo>
                    <a:pt x="6213938" y="5529035"/>
                    <a:pt x="6215528" y="5529989"/>
                    <a:pt x="6215528" y="5530625"/>
                  </a:cubicBezTo>
                  <a:close/>
                  <a:moveTo>
                    <a:pt x="6216037" y="5548117"/>
                  </a:moveTo>
                  <a:cubicBezTo>
                    <a:pt x="6216101" y="5549695"/>
                    <a:pt x="6214828" y="5551005"/>
                    <a:pt x="6213238" y="5551043"/>
                  </a:cubicBezTo>
                  <a:cubicBezTo>
                    <a:pt x="6213238" y="5551043"/>
                    <a:pt x="6213174" y="5551043"/>
                    <a:pt x="6213174" y="5551043"/>
                  </a:cubicBezTo>
                  <a:cubicBezTo>
                    <a:pt x="6209485" y="5551043"/>
                    <a:pt x="6205605" y="5544683"/>
                    <a:pt x="6207832" y="5542647"/>
                  </a:cubicBezTo>
                  <a:cubicBezTo>
                    <a:pt x="6210058" y="5540612"/>
                    <a:pt x="6215528" y="5544937"/>
                    <a:pt x="6215528" y="5548499"/>
                  </a:cubicBezTo>
                  <a:close/>
                  <a:moveTo>
                    <a:pt x="6206178" y="5558358"/>
                  </a:moveTo>
                  <a:cubicBezTo>
                    <a:pt x="6208023" y="5557366"/>
                    <a:pt x="6210312" y="5557366"/>
                    <a:pt x="6212157" y="5558358"/>
                  </a:cubicBezTo>
                  <a:cubicBezTo>
                    <a:pt x="6213174" y="5559376"/>
                    <a:pt x="6211330" y="5560139"/>
                    <a:pt x="6208086" y="5560012"/>
                  </a:cubicBezTo>
                  <a:cubicBezTo>
                    <a:pt x="6204842" y="5559884"/>
                    <a:pt x="6203188" y="5559757"/>
                    <a:pt x="6205669" y="5558740"/>
                  </a:cubicBezTo>
                  <a:close/>
                  <a:moveTo>
                    <a:pt x="6218899" y="5713114"/>
                  </a:moveTo>
                  <a:cubicBezTo>
                    <a:pt x="6220617" y="5714113"/>
                    <a:pt x="6221189" y="5716288"/>
                    <a:pt x="6220235" y="5718012"/>
                  </a:cubicBezTo>
                  <a:lnTo>
                    <a:pt x="6220235" y="5718012"/>
                  </a:lnTo>
                  <a:cubicBezTo>
                    <a:pt x="6215846" y="5721777"/>
                    <a:pt x="6209422" y="5721777"/>
                    <a:pt x="6205033" y="5718012"/>
                  </a:cubicBezTo>
                  <a:cubicBezTo>
                    <a:pt x="6202679" y="5714895"/>
                    <a:pt x="6214256" y="5710697"/>
                    <a:pt x="6218708" y="5713496"/>
                  </a:cubicBezTo>
                  <a:close/>
                  <a:moveTo>
                    <a:pt x="6218899" y="5812214"/>
                  </a:moveTo>
                  <a:cubicBezTo>
                    <a:pt x="6220680" y="5812144"/>
                    <a:pt x="6222143" y="5813512"/>
                    <a:pt x="6222207" y="5815267"/>
                  </a:cubicBezTo>
                  <a:cubicBezTo>
                    <a:pt x="6222207" y="5815286"/>
                    <a:pt x="6222207" y="5815312"/>
                    <a:pt x="6222207" y="5815331"/>
                  </a:cubicBezTo>
                  <a:cubicBezTo>
                    <a:pt x="6222207" y="5817112"/>
                    <a:pt x="6221571" y="5818511"/>
                    <a:pt x="6220871" y="5818511"/>
                  </a:cubicBezTo>
                  <a:cubicBezTo>
                    <a:pt x="6220171" y="5818511"/>
                    <a:pt x="6218644" y="5817112"/>
                    <a:pt x="6217564" y="5815331"/>
                  </a:cubicBezTo>
                  <a:cubicBezTo>
                    <a:pt x="6216482" y="5813550"/>
                    <a:pt x="6216673" y="5812596"/>
                    <a:pt x="6218454" y="5812596"/>
                  </a:cubicBezTo>
                  <a:close/>
                  <a:moveTo>
                    <a:pt x="6218899" y="5793514"/>
                  </a:moveTo>
                  <a:cubicBezTo>
                    <a:pt x="6218899" y="5789952"/>
                    <a:pt x="6220298" y="5787153"/>
                    <a:pt x="6222016" y="5787153"/>
                  </a:cubicBezTo>
                  <a:cubicBezTo>
                    <a:pt x="6223733" y="5787153"/>
                    <a:pt x="6225133" y="5789188"/>
                    <a:pt x="6225133" y="5791669"/>
                  </a:cubicBezTo>
                  <a:cubicBezTo>
                    <a:pt x="6225133" y="5794150"/>
                    <a:pt x="6223988" y="5796490"/>
                    <a:pt x="6222016" y="5798030"/>
                  </a:cubicBezTo>
                  <a:cubicBezTo>
                    <a:pt x="6220044" y="5799365"/>
                    <a:pt x="6218644" y="5797457"/>
                    <a:pt x="6218644" y="5793895"/>
                  </a:cubicBezTo>
                  <a:close/>
                  <a:moveTo>
                    <a:pt x="6213238" y="5699693"/>
                  </a:moveTo>
                  <a:cubicBezTo>
                    <a:pt x="6213747" y="5696551"/>
                    <a:pt x="6213238" y="5693332"/>
                    <a:pt x="6211839" y="5690470"/>
                  </a:cubicBezTo>
                  <a:cubicBezTo>
                    <a:pt x="6210567" y="5688530"/>
                    <a:pt x="6211076" y="5685935"/>
                    <a:pt x="6212984" y="5684618"/>
                  </a:cubicBezTo>
                  <a:cubicBezTo>
                    <a:pt x="6217945" y="5681501"/>
                    <a:pt x="6229458" y="5694223"/>
                    <a:pt x="6227168" y="5700265"/>
                  </a:cubicBezTo>
                  <a:cubicBezTo>
                    <a:pt x="6224306" y="5707708"/>
                    <a:pt x="6211839" y="5707199"/>
                    <a:pt x="6212984" y="5700075"/>
                  </a:cubicBezTo>
                  <a:close/>
                  <a:moveTo>
                    <a:pt x="6223924" y="5651733"/>
                  </a:moveTo>
                  <a:cubicBezTo>
                    <a:pt x="6218263" y="5651733"/>
                    <a:pt x="6214701" y="5642192"/>
                    <a:pt x="6218835" y="5637994"/>
                  </a:cubicBezTo>
                  <a:cubicBezTo>
                    <a:pt x="6220998" y="5635768"/>
                    <a:pt x="6222016" y="5636404"/>
                    <a:pt x="6222016" y="5640093"/>
                  </a:cubicBezTo>
                  <a:cubicBezTo>
                    <a:pt x="6222016" y="5643782"/>
                    <a:pt x="6223415" y="5645436"/>
                    <a:pt x="6225133" y="5645436"/>
                  </a:cubicBezTo>
                  <a:cubicBezTo>
                    <a:pt x="6226850" y="5645506"/>
                    <a:pt x="6228186" y="5646906"/>
                    <a:pt x="6228186" y="5648616"/>
                  </a:cubicBezTo>
                  <a:cubicBezTo>
                    <a:pt x="6227932" y="5650716"/>
                    <a:pt x="6226023" y="5652115"/>
                    <a:pt x="6223733" y="5652115"/>
                  </a:cubicBezTo>
                  <a:close/>
                  <a:moveTo>
                    <a:pt x="6222143" y="4540707"/>
                  </a:moveTo>
                  <a:cubicBezTo>
                    <a:pt x="6216864" y="4536955"/>
                    <a:pt x="6216609" y="4535619"/>
                    <a:pt x="6220171" y="4530848"/>
                  </a:cubicBezTo>
                  <a:cubicBezTo>
                    <a:pt x="6222143" y="4527744"/>
                    <a:pt x="6225832" y="4526275"/>
                    <a:pt x="6229394" y="4527223"/>
                  </a:cubicBezTo>
                  <a:cubicBezTo>
                    <a:pt x="6235247" y="4529512"/>
                    <a:pt x="6236200" y="4541025"/>
                    <a:pt x="6230539" y="4541216"/>
                  </a:cubicBezTo>
                  <a:cubicBezTo>
                    <a:pt x="6228249" y="4541216"/>
                    <a:pt x="6229076" y="4543124"/>
                    <a:pt x="6232384" y="4545669"/>
                  </a:cubicBezTo>
                  <a:cubicBezTo>
                    <a:pt x="6235692" y="4548213"/>
                    <a:pt x="6237218" y="4551648"/>
                    <a:pt x="6236073" y="4553492"/>
                  </a:cubicBezTo>
                  <a:cubicBezTo>
                    <a:pt x="6232830" y="4558835"/>
                    <a:pt x="6228186" y="4557372"/>
                    <a:pt x="6228186" y="4550884"/>
                  </a:cubicBezTo>
                  <a:cubicBezTo>
                    <a:pt x="6227486" y="4546896"/>
                    <a:pt x="6225260" y="4543353"/>
                    <a:pt x="6221888" y="4541089"/>
                  </a:cubicBezTo>
                  <a:close/>
                  <a:moveTo>
                    <a:pt x="6248349" y="3166157"/>
                  </a:moveTo>
                  <a:cubicBezTo>
                    <a:pt x="6245869" y="3162022"/>
                    <a:pt x="6249558" y="3156107"/>
                    <a:pt x="6253247" y="3158397"/>
                  </a:cubicBezTo>
                  <a:cubicBezTo>
                    <a:pt x="6255092" y="3159993"/>
                    <a:pt x="6256109" y="3162321"/>
                    <a:pt x="6256109" y="3164757"/>
                  </a:cubicBezTo>
                  <a:cubicBezTo>
                    <a:pt x="6255855" y="3170355"/>
                    <a:pt x="6250957" y="3171245"/>
                    <a:pt x="6248095" y="3166538"/>
                  </a:cubicBezTo>
                  <a:close/>
                  <a:moveTo>
                    <a:pt x="6261071" y="5011782"/>
                  </a:moveTo>
                  <a:cubicBezTo>
                    <a:pt x="6267050" y="5009492"/>
                    <a:pt x="6278754" y="5015407"/>
                    <a:pt x="6276209" y="5019478"/>
                  </a:cubicBezTo>
                  <a:cubicBezTo>
                    <a:pt x="6273792" y="5021660"/>
                    <a:pt x="6270612" y="5022741"/>
                    <a:pt x="6267368" y="5022468"/>
                  </a:cubicBezTo>
                  <a:cubicBezTo>
                    <a:pt x="6255855" y="5022849"/>
                    <a:pt x="6251657" y="5015725"/>
                    <a:pt x="6260752" y="5012163"/>
                  </a:cubicBezTo>
                  <a:close/>
                  <a:moveTo>
                    <a:pt x="6277863" y="5805917"/>
                  </a:moveTo>
                  <a:cubicBezTo>
                    <a:pt x="6281298" y="5805917"/>
                    <a:pt x="6284224" y="5807316"/>
                    <a:pt x="6284224" y="5809034"/>
                  </a:cubicBezTo>
                  <a:cubicBezTo>
                    <a:pt x="6284224" y="5810751"/>
                    <a:pt x="6281425" y="5812214"/>
                    <a:pt x="6277863" y="5812214"/>
                  </a:cubicBezTo>
                  <a:cubicBezTo>
                    <a:pt x="6274301" y="5812214"/>
                    <a:pt x="6271502" y="5810815"/>
                    <a:pt x="6271502" y="5809034"/>
                  </a:cubicBezTo>
                  <a:cubicBezTo>
                    <a:pt x="6271502" y="5807253"/>
                    <a:pt x="6274174" y="5806299"/>
                    <a:pt x="6277545" y="5806299"/>
                  </a:cubicBezTo>
                  <a:close/>
                  <a:moveTo>
                    <a:pt x="6283588" y="5925499"/>
                  </a:moveTo>
                  <a:cubicBezTo>
                    <a:pt x="6290903" y="5925499"/>
                    <a:pt x="6293383" y="5928106"/>
                    <a:pt x="6291284" y="5933640"/>
                  </a:cubicBezTo>
                  <a:cubicBezTo>
                    <a:pt x="6289885" y="5937196"/>
                    <a:pt x="6285814" y="5938932"/>
                    <a:pt x="6282252" y="5937514"/>
                  </a:cubicBezTo>
                  <a:cubicBezTo>
                    <a:pt x="6281425" y="5937164"/>
                    <a:pt x="6280598" y="5936649"/>
                    <a:pt x="6279962" y="5935993"/>
                  </a:cubicBezTo>
                  <a:cubicBezTo>
                    <a:pt x="6277608" y="5933799"/>
                    <a:pt x="6277417" y="5930097"/>
                    <a:pt x="6279644" y="5927725"/>
                  </a:cubicBezTo>
                  <a:cubicBezTo>
                    <a:pt x="6280598" y="5926694"/>
                    <a:pt x="6281870" y="5926039"/>
                    <a:pt x="6283270" y="5925880"/>
                  </a:cubicBezTo>
                  <a:close/>
                  <a:moveTo>
                    <a:pt x="6287149" y="6204607"/>
                  </a:moveTo>
                  <a:cubicBezTo>
                    <a:pt x="6290839" y="6203589"/>
                    <a:pt x="6293510" y="6204607"/>
                    <a:pt x="6293510" y="6206705"/>
                  </a:cubicBezTo>
                  <a:cubicBezTo>
                    <a:pt x="6293510" y="6208805"/>
                    <a:pt x="6290712" y="6210458"/>
                    <a:pt x="6287149" y="6210458"/>
                  </a:cubicBezTo>
                  <a:cubicBezTo>
                    <a:pt x="6283588" y="6210458"/>
                    <a:pt x="6280789" y="6209504"/>
                    <a:pt x="6280789" y="6208359"/>
                  </a:cubicBezTo>
                  <a:cubicBezTo>
                    <a:pt x="6280789" y="6207214"/>
                    <a:pt x="6283461" y="6205879"/>
                    <a:pt x="6286832" y="6204988"/>
                  </a:cubicBezTo>
                  <a:close/>
                  <a:moveTo>
                    <a:pt x="6293892" y="6218091"/>
                  </a:moveTo>
                  <a:cubicBezTo>
                    <a:pt x="6295291" y="6218091"/>
                    <a:pt x="6296500" y="6220890"/>
                    <a:pt x="6296500" y="6224452"/>
                  </a:cubicBezTo>
                  <a:lnTo>
                    <a:pt x="6296500" y="6233103"/>
                  </a:lnTo>
                  <a:cubicBezTo>
                    <a:pt x="6296309" y="6234591"/>
                    <a:pt x="6295291" y="6235850"/>
                    <a:pt x="6293892" y="6236347"/>
                  </a:cubicBezTo>
                  <a:cubicBezTo>
                    <a:pt x="6292429" y="6236792"/>
                    <a:pt x="6291348" y="6232912"/>
                    <a:pt x="6291348" y="6227696"/>
                  </a:cubicBezTo>
                  <a:cubicBezTo>
                    <a:pt x="6291348" y="6222480"/>
                    <a:pt x="6292111" y="6218473"/>
                    <a:pt x="6293701" y="6218473"/>
                  </a:cubicBezTo>
                  <a:close/>
                  <a:moveTo>
                    <a:pt x="6290266" y="5747971"/>
                  </a:moveTo>
                  <a:cubicBezTo>
                    <a:pt x="6290266" y="5745255"/>
                    <a:pt x="6292429" y="5743041"/>
                    <a:pt x="6295164" y="5743010"/>
                  </a:cubicBezTo>
                  <a:cubicBezTo>
                    <a:pt x="6297836" y="5743010"/>
                    <a:pt x="6299553" y="5744663"/>
                    <a:pt x="6298854" y="5746699"/>
                  </a:cubicBezTo>
                  <a:cubicBezTo>
                    <a:pt x="6296627" y="5752932"/>
                    <a:pt x="6289949" y="5753886"/>
                    <a:pt x="6289949" y="5748480"/>
                  </a:cubicBezTo>
                  <a:close/>
                  <a:moveTo>
                    <a:pt x="6294020" y="5601674"/>
                  </a:moveTo>
                  <a:cubicBezTo>
                    <a:pt x="6287659" y="5596650"/>
                    <a:pt x="6287659" y="5591688"/>
                    <a:pt x="6293638" y="5591688"/>
                  </a:cubicBezTo>
                  <a:cubicBezTo>
                    <a:pt x="6297009" y="5591688"/>
                    <a:pt x="6305787" y="5600975"/>
                    <a:pt x="6305787" y="5604409"/>
                  </a:cubicBezTo>
                  <a:cubicBezTo>
                    <a:pt x="6305787" y="5607844"/>
                    <a:pt x="6301652" y="5608544"/>
                    <a:pt x="6293701" y="5602183"/>
                  </a:cubicBezTo>
                  <a:close/>
                  <a:moveTo>
                    <a:pt x="6303878" y="5432543"/>
                  </a:moveTo>
                  <a:cubicBezTo>
                    <a:pt x="6310557" y="5430260"/>
                    <a:pt x="6317809" y="5433542"/>
                    <a:pt x="6320543" y="5440049"/>
                  </a:cubicBezTo>
                  <a:cubicBezTo>
                    <a:pt x="6322070" y="5444692"/>
                    <a:pt x="6319271" y="5444438"/>
                    <a:pt x="6307313" y="5439031"/>
                  </a:cubicBezTo>
                  <a:cubicBezTo>
                    <a:pt x="6298790" y="5436042"/>
                    <a:pt x="6298408" y="5435278"/>
                    <a:pt x="6303561" y="5433243"/>
                  </a:cubicBezTo>
                  <a:close/>
                  <a:moveTo>
                    <a:pt x="6318826" y="5748352"/>
                  </a:moveTo>
                  <a:cubicBezTo>
                    <a:pt x="6321688" y="5751278"/>
                    <a:pt x="6320862" y="5752105"/>
                    <a:pt x="6315073" y="5752105"/>
                  </a:cubicBezTo>
                  <a:cubicBezTo>
                    <a:pt x="6309285" y="5752105"/>
                    <a:pt x="6308712" y="5751278"/>
                    <a:pt x="6311384" y="5748352"/>
                  </a:cubicBezTo>
                  <a:cubicBezTo>
                    <a:pt x="6314055" y="5745427"/>
                    <a:pt x="6315582" y="5746126"/>
                    <a:pt x="6318508" y="5749052"/>
                  </a:cubicBezTo>
                  <a:close/>
                  <a:moveTo>
                    <a:pt x="6313547" y="5579094"/>
                  </a:moveTo>
                  <a:cubicBezTo>
                    <a:pt x="6310430" y="5579094"/>
                    <a:pt x="6309348" y="5576740"/>
                    <a:pt x="6310239" y="5571970"/>
                  </a:cubicBezTo>
                  <a:cubicBezTo>
                    <a:pt x="6311129" y="5567199"/>
                    <a:pt x="6311638" y="5564210"/>
                    <a:pt x="6311829" y="5563319"/>
                  </a:cubicBezTo>
                  <a:cubicBezTo>
                    <a:pt x="6312338" y="5560393"/>
                    <a:pt x="6318190" y="5571143"/>
                    <a:pt x="6318190" y="5575150"/>
                  </a:cubicBezTo>
                  <a:cubicBezTo>
                    <a:pt x="6318444" y="5577491"/>
                    <a:pt x="6316727" y="5579590"/>
                    <a:pt x="6314374" y="5579832"/>
                  </a:cubicBezTo>
                  <a:cubicBezTo>
                    <a:pt x="6313992" y="5579870"/>
                    <a:pt x="6313610" y="5579857"/>
                    <a:pt x="6313228" y="5579793"/>
                  </a:cubicBezTo>
                  <a:close/>
                  <a:moveTo>
                    <a:pt x="6308840" y="5585455"/>
                  </a:moveTo>
                  <a:cubicBezTo>
                    <a:pt x="6310621" y="5585385"/>
                    <a:pt x="6312084" y="5586752"/>
                    <a:pt x="6312147" y="5588508"/>
                  </a:cubicBezTo>
                  <a:cubicBezTo>
                    <a:pt x="6312211" y="5590263"/>
                    <a:pt x="6310875" y="5591739"/>
                    <a:pt x="6309094" y="5591809"/>
                  </a:cubicBezTo>
                  <a:cubicBezTo>
                    <a:pt x="6307313" y="5591879"/>
                    <a:pt x="6305850" y="5590518"/>
                    <a:pt x="6305787" y="5588762"/>
                  </a:cubicBezTo>
                  <a:cubicBezTo>
                    <a:pt x="6305787" y="5588718"/>
                    <a:pt x="6305787" y="5588680"/>
                    <a:pt x="6305787" y="5588635"/>
                  </a:cubicBezTo>
                  <a:cubicBezTo>
                    <a:pt x="6306041" y="5587261"/>
                    <a:pt x="6307122" y="5586199"/>
                    <a:pt x="6308521" y="5586027"/>
                  </a:cubicBezTo>
                  <a:close/>
                  <a:moveTo>
                    <a:pt x="6317618" y="5788997"/>
                  </a:moveTo>
                  <a:cubicBezTo>
                    <a:pt x="6325759" y="5791160"/>
                    <a:pt x="6326077" y="5794277"/>
                    <a:pt x="6319017" y="5802610"/>
                  </a:cubicBezTo>
                  <a:cubicBezTo>
                    <a:pt x="6311956" y="5810942"/>
                    <a:pt x="6309858" y="5810560"/>
                    <a:pt x="6308204" y="5799365"/>
                  </a:cubicBezTo>
                  <a:cubicBezTo>
                    <a:pt x="6306550" y="5788171"/>
                    <a:pt x="6307949" y="5787026"/>
                    <a:pt x="6317299" y="5789506"/>
                  </a:cubicBezTo>
                  <a:close/>
                  <a:moveTo>
                    <a:pt x="6304896" y="5404556"/>
                  </a:moveTo>
                  <a:cubicBezTo>
                    <a:pt x="6304006" y="5400962"/>
                    <a:pt x="6304006" y="5397209"/>
                    <a:pt x="6304896" y="5393616"/>
                  </a:cubicBezTo>
                  <a:cubicBezTo>
                    <a:pt x="6306423" y="5383375"/>
                    <a:pt x="6314882" y="5380385"/>
                    <a:pt x="6314882" y="5390117"/>
                  </a:cubicBezTo>
                  <a:cubicBezTo>
                    <a:pt x="6314882" y="5398068"/>
                    <a:pt x="6324487" y="5401693"/>
                    <a:pt x="6328113" y="5395142"/>
                  </a:cubicBezTo>
                  <a:cubicBezTo>
                    <a:pt x="6330212" y="5391325"/>
                    <a:pt x="6331865" y="5390944"/>
                    <a:pt x="6335110" y="5393679"/>
                  </a:cubicBezTo>
                  <a:cubicBezTo>
                    <a:pt x="6337336" y="5395524"/>
                    <a:pt x="6338417" y="5398469"/>
                    <a:pt x="6337781" y="5401312"/>
                  </a:cubicBezTo>
                  <a:cubicBezTo>
                    <a:pt x="6336191" y="5405701"/>
                    <a:pt x="6308267" y="5408500"/>
                    <a:pt x="6304896" y="5405001"/>
                  </a:cubicBezTo>
                  <a:close/>
                  <a:moveTo>
                    <a:pt x="6333328" y="5292925"/>
                  </a:moveTo>
                  <a:cubicBezTo>
                    <a:pt x="6329893" y="5292137"/>
                    <a:pt x="6327795" y="5288727"/>
                    <a:pt x="6328558" y="5285305"/>
                  </a:cubicBezTo>
                  <a:cubicBezTo>
                    <a:pt x="6328749" y="5284313"/>
                    <a:pt x="6329257" y="5283397"/>
                    <a:pt x="6329893" y="5282621"/>
                  </a:cubicBezTo>
                  <a:cubicBezTo>
                    <a:pt x="6334155" y="5278296"/>
                    <a:pt x="6341343" y="5284275"/>
                    <a:pt x="6338163" y="5289491"/>
                  </a:cubicBezTo>
                  <a:cubicBezTo>
                    <a:pt x="6337272" y="5291501"/>
                    <a:pt x="6335491" y="5292970"/>
                    <a:pt x="6333328" y="5293434"/>
                  </a:cubicBezTo>
                  <a:close/>
                  <a:moveTo>
                    <a:pt x="6337972" y="4974890"/>
                  </a:moveTo>
                  <a:cubicBezTo>
                    <a:pt x="6335491" y="4976989"/>
                    <a:pt x="6333964" y="4979660"/>
                    <a:pt x="6334664" y="4980805"/>
                  </a:cubicBezTo>
                  <a:cubicBezTo>
                    <a:pt x="6335364" y="4981950"/>
                    <a:pt x="6333901" y="4985576"/>
                    <a:pt x="6331547" y="4988947"/>
                  </a:cubicBezTo>
                  <a:cubicBezTo>
                    <a:pt x="6327477" y="4994481"/>
                    <a:pt x="6327159" y="4993972"/>
                    <a:pt x="6327159" y="4982141"/>
                  </a:cubicBezTo>
                  <a:cubicBezTo>
                    <a:pt x="6327159" y="4971964"/>
                    <a:pt x="6328430" y="4968974"/>
                    <a:pt x="6333519" y="4967702"/>
                  </a:cubicBezTo>
                  <a:cubicBezTo>
                    <a:pt x="6341216" y="4966112"/>
                    <a:pt x="6344015" y="4970628"/>
                    <a:pt x="6338226" y="4975653"/>
                  </a:cubicBezTo>
                  <a:close/>
                  <a:moveTo>
                    <a:pt x="6342361" y="5789824"/>
                  </a:moveTo>
                  <a:cubicBezTo>
                    <a:pt x="6343824" y="5789824"/>
                    <a:pt x="6345922" y="5791924"/>
                    <a:pt x="6346877" y="5794531"/>
                  </a:cubicBezTo>
                  <a:cubicBezTo>
                    <a:pt x="6347831" y="5797139"/>
                    <a:pt x="6346877" y="5799238"/>
                    <a:pt x="6344142" y="5799238"/>
                  </a:cubicBezTo>
                  <a:cubicBezTo>
                    <a:pt x="6341598" y="5799200"/>
                    <a:pt x="6339498" y="5797095"/>
                    <a:pt x="6339562" y="5794531"/>
                  </a:cubicBezTo>
                  <a:cubicBezTo>
                    <a:pt x="6339562" y="5794531"/>
                    <a:pt x="6339562" y="5794531"/>
                    <a:pt x="6339562" y="5794531"/>
                  </a:cubicBezTo>
                  <a:cubicBezTo>
                    <a:pt x="6339562" y="5793005"/>
                    <a:pt x="6340771" y="5790588"/>
                    <a:pt x="6342361" y="5790588"/>
                  </a:cubicBezTo>
                  <a:close/>
                  <a:moveTo>
                    <a:pt x="6344205" y="4575310"/>
                  </a:moveTo>
                  <a:cubicBezTo>
                    <a:pt x="6341661" y="4575310"/>
                    <a:pt x="6339562" y="4573910"/>
                    <a:pt x="6339562" y="4572193"/>
                  </a:cubicBezTo>
                  <a:cubicBezTo>
                    <a:pt x="6339562" y="4570475"/>
                    <a:pt x="6341661" y="4569013"/>
                    <a:pt x="6344205" y="4569013"/>
                  </a:cubicBezTo>
                  <a:cubicBezTo>
                    <a:pt x="6346749" y="4569013"/>
                    <a:pt x="6348849" y="4570412"/>
                    <a:pt x="6348849" y="4572193"/>
                  </a:cubicBezTo>
                  <a:cubicBezTo>
                    <a:pt x="6348849" y="4573974"/>
                    <a:pt x="6346749" y="4576073"/>
                    <a:pt x="6344205" y="4576073"/>
                  </a:cubicBezTo>
                  <a:close/>
                  <a:moveTo>
                    <a:pt x="6347576" y="2996389"/>
                  </a:moveTo>
                  <a:cubicBezTo>
                    <a:pt x="6345414" y="2992764"/>
                    <a:pt x="6351330" y="2987866"/>
                    <a:pt x="6353937" y="2990919"/>
                  </a:cubicBezTo>
                  <a:cubicBezTo>
                    <a:pt x="6355019" y="2991937"/>
                    <a:pt x="6354383" y="2994354"/>
                    <a:pt x="6352538" y="2996199"/>
                  </a:cubicBezTo>
                  <a:cubicBezTo>
                    <a:pt x="6350693" y="2998043"/>
                    <a:pt x="6348913" y="2999252"/>
                    <a:pt x="6347576" y="2997153"/>
                  </a:cubicBezTo>
                  <a:close/>
                  <a:moveTo>
                    <a:pt x="6359534" y="5570380"/>
                  </a:moveTo>
                  <a:cubicBezTo>
                    <a:pt x="6358771" y="5570380"/>
                    <a:pt x="6358135" y="5568981"/>
                    <a:pt x="6358135" y="5567263"/>
                  </a:cubicBezTo>
                  <a:cubicBezTo>
                    <a:pt x="6358199" y="5565469"/>
                    <a:pt x="6359662" y="5564051"/>
                    <a:pt x="6361443" y="5564083"/>
                  </a:cubicBezTo>
                  <a:cubicBezTo>
                    <a:pt x="6361443" y="5564083"/>
                    <a:pt x="6361443" y="5564083"/>
                    <a:pt x="6361443" y="5564083"/>
                  </a:cubicBezTo>
                  <a:cubicBezTo>
                    <a:pt x="6363224" y="5564083"/>
                    <a:pt x="6363860" y="5565482"/>
                    <a:pt x="6362778" y="5567263"/>
                  </a:cubicBezTo>
                  <a:cubicBezTo>
                    <a:pt x="6361697" y="5569044"/>
                    <a:pt x="6360298" y="5570380"/>
                    <a:pt x="6359534" y="5570380"/>
                  </a:cubicBezTo>
                  <a:close/>
                  <a:moveTo>
                    <a:pt x="6360234" y="5252344"/>
                  </a:moveTo>
                  <a:cubicBezTo>
                    <a:pt x="6354383" y="5252344"/>
                    <a:pt x="6351966" y="5249164"/>
                    <a:pt x="6351966" y="5241467"/>
                  </a:cubicBezTo>
                  <a:cubicBezTo>
                    <a:pt x="6351966" y="5235870"/>
                    <a:pt x="6353810" y="5234725"/>
                    <a:pt x="6362778" y="5234725"/>
                  </a:cubicBezTo>
                  <a:cubicBezTo>
                    <a:pt x="6369521" y="5234725"/>
                    <a:pt x="6373655" y="5236251"/>
                    <a:pt x="6373655" y="5238732"/>
                  </a:cubicBezTo>
                  <a:cubicBezTo>
                    <a:pt x="6373655" y="5241213"/>
                    <a:pt x="6371620" y="5241912"/>
                    <a:pt x="6369012" y="5240895"/>
                  </a:cubicBezTo>
                  <a:cubicBezTo>
                    <a:pt x="6366405" y="5239877"/>
                    <a:pt x="6364369" y="5240895"/>
                    <a:pt x="6364369" y="5245729"/>
                  </a:cubicBezTo>
                  <a:cubicBezTo>
                    <a:pt x="6364369" y="5249545"/>
                    <a:pt x="6362524" y="5252344"/>
                    <a:pt x="6360234" y="5252344"/>
                  </a:cubicBezTo>
                  <a:close/>
                  <a:moveTo>
                    <a:pt x="6367485" y="5845417"/>
                  </a:moveTo>
                  <a:cubicBezTo>
                    <a:pt x="6369585" y="5847567"/>
                    <a:pt x="6370666" y="5850493"/>
                    <a:pt x="6370538" y="5853495"/>
                  </a:cubicBezTo>
                  <a:cubicBezTo>
                    <a:pt x="6370538" y="5856866"/>
                    <a:pt x="6369139" y="5859856"/>
                    <a:pt x="6367485" y="5859856"/>
                  </a:cubicBezTo>
                  <a:cubicBezTo>
                    <a:pt x="6365831" y="5859856"/>
                    <a:pt x="6364369" y="5856230"/>
                    <a:pt x="6364369" y="5851778"/>
                  </a:cubicBezTo>
                  <a:cubicBezTo>
                    <a:pt x="6364369" y="5847325"/>
                    <a:pt x="6365704" y="5844526"/>
                    <a:pt x="6367485" y="5845608"/>
                  </a:cubicBezTo>
                  <a:close/>
                  <a:moveTo>
                    <a:pt x="6367485" y="5527381"/>
                  </a:moveTo>
                  <a:cubicBezTo>
                    <a:pt x="6363733" y="5522865"/>
                    <a:pt x="6364305" y="5522356"/>
                    <a:pt x="6372383" y="5523310"/>
                  </a:cubicBezTo>
                  <a:cubicBezTo>
                    <a:pt x="6377408" y="5523883"/>
                    <a:pt x="6381225" y="5525791"/>
                    <a:pt x="6380906" y="5527509"/>
                  </a:cubicBezTo>
                  <a:cubicBezTo>
                    <a:pt x="6379762" y="5533170"/>
                    <a:pt x="6371747" y="5533106"/>
                    <a:pt x="6367358" y="5527699"/>
                  </a:cubicBezTo>
                  <a:close/>
                  <a:moveTo>
                    <a:pt x="6378426" y="6101754"/>
                  </a:moveTo>
                  <a:cubicBezTo>
                    <a:pt x="6379507" y="6099973"/>
                    <a:pt x="6381352" y="6098796"/>
                    <a:pt x="6383451" y="6098573"/>
                  </a:cubicBezTo>
                  <a:cubicBezTo>
                    <a:pt x="6385105" y="6098573"/>
                    <a:pt x="6385677" y="6099973"/>
                    <a:pt x="6384660" y="6101754"/>
                  </a:cubicBezTo>
                  <a:cubicBezTo>
                    <a:pt x="6383514" y="6103490"/>
                    <a:pt x="6381670" y="6104635"/>
                    <a:pt x="6379635" y="6104871"/>
                  </a:cubicBezTo>
                  <a:cubicBezTo>
                    <a:pt x="6377790" y="6105189"/>
                    <a:pt x="6377281" y="6103789"/>
                    <a:pt x="6378299" y="6102072"/>
                  </a:cubicBezTo>
                  <a:close/>
                  <a:moveTo>
                    <a:pt x="6381034" y="6040373"/>
                  </a:moveTo>
                  <a:cubicBezTo>
                    <a:pt x="6382433" y="6035920"/>
                    <a:pt x="6395473" y="6034458"/>
                    <a:pt x="6395473" y="6038783"/>
                  </a:cubicBezTo>
                  <a:cubicBezTo>
                    <a:pt x="6395473" y="6040755"/>
                    <a:pt x="6396872" y="6041454"/>
                    <a:pt x="6398589" y="6040373"/>
                  </a:cubicBezTo>
                  <a:cubicBezTo>
                    <a:pt x="6400307" y="6039291"/>
                    <a:pt x="6401642" y="6039737"/>
                    <a:pt x="6401642" y="6041200"/>
                  </a:cubicBezTo>
                  <a:cubicBezTo>
                    <a:pt x="6401642" y="6042663"/>
                    <a:pt x="6396808" y="6043871"/>
                    <a:pt x="6390829" y="6043744"/>
                  </a:cubicBezTo>
                  <a:cubicBezTo>
                    <a:pt x="6384850" y="6043617"/>
                    <a:pt x="6380334" y="6042472"/>
                    <a:pt x="6380906" y="6040691"/>
                  </a:cubicBezTo>
                  <a:close/>
                  <a:moveTo>
                    <a:pt x="6421551" y="5855912"/>
                  </a:moveTo>
                  <a:cubicBezTo>
                    <a:pt x="6417417" y="5851269"/>
                    <a:pt x="6417036" y="5849552"/>
                    <a:pt x="6420280" y="5851205"/>
                  </a:cubicBezTo>
                  <a:cubicBezTo>
                    <a:pt x="6423524" y="5852859"/>
                    <a:pt x="6427340" y="5854131"/>
                    <a:pt x="6430329" y="5855149"/>
                  </a:cubicBezTo>
                  <a:cubicBezTo>
                    <a:pt x="6433319" y="5856167"/>
                    <a:pt x="6435799" y="5858393"/>
                    <a:pt x="6435799" y="5859920"/>
                  </a:cubicBezTo>
                  <a:cubicBezTo>
                    <a:pt x="6435672" y="5865262"/>
                    <a:pt x="6427276" y="5862973"/>
                    <a:pt x="6421424" y="5856167"/>
                  </a:cubicBezTo>
                  <a:close/>
                  <a:moveTo>
                    <a:pt x="6432683" y="5850124"/>
                  </a:moveTo>
                  <a:cubicBezTo>
                    <a:pt x="6432683" y="5848400"/>
                    <a:pt x="6434082" y="5847007"/>
                    <a:pt x="6435799" y="5847007"/>
                  </a:cubicBezTo>
                  <a:cubicBezTo>
                    <a:pt x="6437517" y="5847007"/>
                    <a:pt x="6438916" y="5848400"/>
                    <a:pt x="6438916" y="5850124"/>
                  </a:cubicBezTo>
                  <a:cubicBezTo>
                    <a:pt x="6438916" y="5851848"/>
                    <a:pt x="6437517" y="5853241"/>
                    <a:pt x="6435799" y="5853241"/>
                  </a:cubicBezTo>
                  <a:cubicBezTo>
                    <a:pt x="6434082" y="5853311"/>
                    <a:pt x="6432619" y="5851975"/>
                    <a:pt x="6432555" y="5850257"/>
                  </a:cubicBezTo>
                  <a:cubicBezTo>
                    <a:pt x="6432555" y="5850257"/>
                    <a:pt x="6432555" y="5850251"/>
                    <a:pt x="6432555" y="5850251"/>
                  </a:cubicBezTo>
                  <a:close/>
                  <a:moveTo>
                    <a:pt x="6446994" y="5980582"/>
                  </a:moveTo>
                  <a:cubicBezTo>
                    <a:pt x="6447949" y="5983114"/>
                    <a:pt x="6448203" y="5985874"/>
                    <a:pt x="6447630" y="5988533"/>
                  </a:cubicBezTo>
                  <a:cubicBezTo>
                    <a:pt x="6446231" y="5992858"/>
                    <a:pt x="6438852" y="5985734"/>
                    <a:pt x="6438852" y="5980073"/>
                  </a:cubicBezTo>
                  <a:cubicBezTo>
                    <a:pt x="6438852" y="5974412"/>
                    <a:pt x="6444768" y="5975112"/>
                    <a:pt x="6446867" y="5980837"/>
                  </a:cubicBezTo>
                  <a:close/>
                  <a:moveTo>
                    <a:pt x="6444959" y="5959974"/>
                  </a:moveTo>
                  <a:cubicBezTo>
                    <a:pt x="6441779" y="5953994"/>
                    <a:pt x="6442033" y="5953613"/>
                    <a:pt x="6447949" y="5956920"/>
                  </a:cubicBezTo>
                  <a:cubicBezTo>
                    <a:pt x="6451447" y="5958829"/>
                    <a:pt x="6454309" y="5961818"/>
                    <a:pt x="6454309" y="5963281"/>
                  </a:cubicBezTo>
                  <a:cubicBezTo>
                    <a:pt x="6454246" y="5969133"/>
                    <a:pt x="6448393" y="5966907"/>
                    <a:pt x="6444832" y="5960228"/>
                  </a:cubicBezTo>
                  <a:close/>
                  <a:moveTo>
                    <a:pt x="6459016" y="5994830"/>
                  </a:moveTo>
                  <a:cubicBezTo>
                    <a:pt x="6461561" y="5994830"/>
                    <a:pt x="6463659" y="5993431"/>
                    <a:pt x="6463659" y="5991713"/>
                  </a:cubicBezTo>
                  <a:cubicBezTo>
                    <a:pt x="6463659" y="5989996"/>
                    <a:pt x="6465759" y="5988533"/>
                    <a:pt x="6468303" y="5988533"/>
                  </a:cubicBezTo>
                  <a:cubicBezTo>
                    <a:pt x="6472883" y="5988533"/>
                    <a:pt x="6475173" y="5997884"/>
                    <a:pt x="6470656" y="5998010"/>
                  </a:cubicBezTo>
                  <a:cubicBezTo>
                    <a:pt x="6467539" y="5998392"/>
                    <a:pt x="6464423" y="5999054"/>
                    <a:pt x="6461370" y="5999982"/>
                  </a:cubicBezTo>
                  <a:cubicBezTo>
                    <a:pt x="6457171" y="6001064"/>
                    <a:pt x="6454373" y="6000428"/>
                    <a:pt x="6454373" y="5998329"/>
                  </a:cubicBezTo>
                  <a:cubicBezTo>
                    <a:pt x="6454373" y="5996230"/>
                    <a:pt x="6456344" y="5995085"/>
                    <a:pt x="6459080" y="5995085"/>
                  </a:cubicBezTo>
                  <a:close/>
                  <a:moveTo>
                    <a:pt x="6472946" y="5881546"/>
                  </a:moveTo>
                  <a:cubicBezTo>
                    <a:pt x="6471165" y="5881578"/>
                    <a:pt x="6469766" y="5880185"/>
                    <a:pt x="6469702" y="5878429"/>
                  </a:cubicBezTo>
                  <a:cubicBezTo>
                    <a:pt x="6469639" y="5876674"/>
                    <a:pt x="6471038" y="5875224"/>
                    <a:pt x="6472819" y="5875185"/>
                  </a:cubicBezTo>
                  <a:cubicBezTo>
                    <a:pt x="6474600" y="5875153"/>
                    <a:pt x="6475999" y="5876546"/>
                    <a:pt x="6476063" y="5878302"/>
                  </a:cubicBezTo>
                  <a:cubicBezTo>
                    <a:pt x="6476063" y="5878346"/>
                    <a:pt x="6476063" y="5878384"/>
                    <a:pt x="6476063" y="5878429"/>
                  </a:cubicBezTo>
                  <a:cubicBezTo>
                    <a:pt x="6476317" y="5880128"/>
                    <a:pt x="6475173" y="5881730"/>
                    <a:pt x="6473519" y="5882017"/>
                  </a:cubicBezTo>
                  <a:cubicBezTo>
                    <a:pt x="6473264" y="5882055"/>
                    <a:pt x="6473073" y="5882068"/>
                    <a:pt x="6472819" y="5882055"/>
                  </a:cubicBezTo>
                  <a:close/>
                  <a:moveTo>
                    <a:pt x="6474537" y="5867679"/>
                  </a:moveTo>
                  <a:cubicBezTo>
                    <a:pt x="6469384" y="5863482"/>
                    <a:pt x="6466331" y="5858965"/>
                    <a:pt x="6467730" y="5857566"/>
                  </a:cubicBezTo>
                  <a:cubicBezTo>
                    <a:pt x="6468812" y="5856389"/>
                    <a:pt x="6470720" y="5856332"/>
                    <a:pt x="6471865" y="5857445"/>
                  </a:cubicBezTo>
                  <a:cubicBezTo>
                    <a:pt x="6472056" y="5857629"/>
                    <a:pt x="6472246" y="5857839"/>
                    <a:pt x="6472373" y="5858075"/>
                  </a:cubicBezTo>
                  <a:cubicBezTo>
                    <a:pt x="6474727" y="5860651"/>
                    <a:pt x="6477462" y="5862807"/>
                    <a:pt x="6480515" y="5864435"/>
                  </a:cubicBezTo>
                  <a:cubicBezTo>
                    <a:pt x="6483568" y="5866026"/>
                    <a:pt x="6486113" y="5868481"/>
                    <a:pt x="6487767" y="5871496"/>
                  </a:cubicBezTo>
                  <a:cubicBezTo>
                    <a:pt x="6489548" y="5877666"/>
                    <a:pt x="6484523" y="5876139"/>
                    <a:pt x="6474409" y="5867934"/>
                  </a:cubicBezTo>
                  <a:close/>
                  <a:moveTo>
                    <a:pt x="6482106" y="5834349"/>
                  </a:moveTo>
                  <a:cubicBezTo>
                    <a:pt x="6483887" y="5834318"/>
                    <a:pt x="6485286" y="5835711"/>
                    <a:pt x="6485350" y="5837466"/>
                  </a:cubicBezTo>
                  <a:cubicBezTo>
                    <a:pt x="6485350" y="5837485"/>
                    <a:pt x="6485350" y="5837511"/>
                    <a:pt x="6485350" y="5837530"/>
                  </a:cubicBezTo>
                  <a:cubicBezTo>
                    <a:pt x="6485350" y="5839247"/>
                    <a:pt x="6484777" y="5840646"/>
                    <a:pt x="6484014" y="5840646"/>
                  </a:cubicBezTo>
                  <a:cubicBezTo>
                    <a:pt x="6483251" y="5840646"/>
                    <a:pt x="6481787" y="5839247"/>
                    <a:pt x="6480706" y="5837530"/>
                  </a:cubicBezTo>
                  <a:cubicBezTo>
                    <a:pt x="6479625" y="5835812"/>
                    <a:pt x="6480134" y="5834604"/>
                    <a:pt x="6481978" y="5834604"/>
                  </a:cubicBezTo>
                  <a:close/>
                  <a:moveTo>
                    <a:pt x="6484841" y="5826971"/>
                  </a:moveTo>
                  <a:cubicBezTo>
                    <a:pt x="6483887" y="5831742"/>
                    <a:pt x="6483441" y="5831742"/>
                    <a:pt x="6479370" y="5826971"/>
                  </a:cubicBezTo>
                  <a:cubicBezTo>
                    <a:pt x="6475300" y="5822201"/>
                    <a:pt x="6475490" y="5821183"/>
                    <a:pt x="6479370" y="5818702"/>
                  </a:cubicBezTo>
                  <a:cubicBezTo>
                    <a:pt x="6483759" y="5814943"/>
                    <a:pt x="6490311" y="5814943"/>
                    <a:pt x="6494700" y="5818702"/>
                  </a:cubicBezTo>
                  <a:cubicBezTo>
                    <a:pt x="6498452" y="5821183"/>
                    <a:pt x="6498071" y="5821755"/>
                    <a:pt x="6492601" y="5821819"/>
                  </a:cubicBezTo>
                  <a:cubicBezTo>
                    <a:pt x="6488975" y="5821450"/>
                    <a:pt x="6485541" y="5823721"/>
                    <a:pt x="6484523" y="5827225"/>
                  </a:cubicBezTo>
                  <a:close/>
                  <a:moveTo>
                    <a:pt x="6496799" y="5942036"/>
                  </a:moveTo>
                  <a:cubicBezTo>
                    <a:pt x="6502778" y="5935676"/>
                    <a:pt x="6505386" y="5934403"/>
                    <a:pt x="6509521" y="5937075"/>
                  </a:cubicBezTo>
                  <a:cubicBezTo>
                    <a:pt x="6517916" y="5942482"/>
                    <a:pt x="6515881" y="5949288"/>
                    <a:pt x="6506149" y="5948588"/>
                  </a:cubicBezTo>
                  <a:cubicBezTo>
                    <a:pt x="6501442" y="5948588"/>
                    <a:pt x="6498326" y="5949224"/>
                    <a:pt x="6499216" y="5950750"/>
                  </a:cubicBezTo>
                  <a:cubicBezTo>
                    <a:pt x="6501760" y="5954949"/>
                    <a:pt x="6496036" y="5957111"/>
                    <a:pt x="6492346" y="5953549"/>
                  </a:cubicBezTo>
                  <a:cubicBezTo>
                    <a:pt x="6490056" y="5951514"/>
                    <a:pt x="6491456" y="5947952"/>
                    <a:pt x="6496672" y="5942291"/>
                  </a:cubicBezTo>
                  <a:close/>
                  <a:moveTo>
                    <a:pt x="6507040" y="5834349"/>
                  </a:moveTo>
                  <a:cubicBezTo>
                    <a:pt x="6507103" y="5832626"/>
                    <a:pt x="6508503" y="5831265"/>
                    <a:pt x="6510220" y="5831296"/>
                  </a:cubicBezTo>
                  <a:cubicBezTo>
                    <a:pt x="6511938" y="5831334"/>
                    <a:pt x="6513337" y="5832753"/>
                    <a:pt x="6513273" y="5834477"/>
                  </a:cubicBezTo>
                  <a:cubicBezTo>
                    <a:pt x="6513210" y="5836175"/>
                    <a:pt x="6511874" y="5837530"/>
                    <a:pt x="6510157" y="5837530"/>
                  </a:cubicBezTo>
                  <a:cubicBezTo>
                    <a:pt x="6508439" y="5837600"/>
                    <a:pt x="6507040" y="5836302"/>
                    <a:pt x="6506912" y="5834604"/>
                  </a:cubicBezTo>
                  <a:close/>
                  <a:moveTo>
                    <a:pt x="6502269" y="5963154"/>
                  </a:moveTo>
                  <a:cubicBezTo>
                    <a:pt x="6501188" y="5961309"/>
                    <a:pt x="6500806" y="5959210"/>
                    <a:pt x="6501442" y="5958574"/>
                  </a:cubicBezTo>
                  <a:cubicBezTo>
                    <a:pt x="6503605" y="5956412"/>
                    <a:pt x="6516390" y="5960800"/>
                    <a:pt x="6516390" y="5963727"/>
                  </a:cubicBezTo>
                  <a:cubicBezTo>
                    <a:pt x="6516326" y="5967924"/>
                    <a:pt x="6504623" y="5967415"/>
                    <a:pt x="6502142" y="5963408"/>
                  </a:cubicBezTo>
                  <a:close/>
                  <a:moveTo>
                    <a:pt x="6514545" y="5756940"/>
                  </a:moveTo>
                  <a:cubicBezTo>
                    <a:pt x="6507103" y="5759865"/>
                    <a:pt x="6504813" y="5759293"/>
                    <a:pt x="6502842" y="5754141"/>
                  </a:cubicBezTo>
                  <a:cubicBezTo>
                    <a:pt x="6501570" y="5750770"/>
                    <a:pt x="6503160" y="5749434"/>
                    <a:pt x="6508566" y="5749434"/>
                  </a:cubicBezTo>
                  <a:cubicBezTo>
                    <a:pt x="6517408" y="5749688"/>
                    <a:pt x="6521224" y="5754840"/>
                    <a:pt x="6514418" y="5757194"/>
                  </a:cubicBezTo>
                  <a:close/>
                  <a:moveTo>
                    <a:pt x="6516390" y="3038879"/>
                  </a:moveTo>
                  <a:cubicBezTo>
                    <a:pt x="6516390" y="3036271"/>
                    <a:pt x="6517789" y="3034108"/>
                    <a:pt x="6519443" y="3034108"/>
                  </a:cubicBezTo>
                  <a:cubicBezTo>
                    <a:pt x="6521097" y="3034108"/>
                    <a:pt x="6522560" y="3036271"/>
                    <a:pt x="6522560" y="3038879"/>
                  </a:cubicBezTo>
                  <a:cubicBezTo>
                    <a:pt x="6522560" y="3041487"/>
                    <a:pt x="6521160" y="3043586"/>
                    <a:pt x="6519443" y="3043586"/>
                  </a:cubicBezTo>
                  <a:cubicBezTo>
                    <a:pt x="6517725" y="3043586"/>
                    <a:pt x="6516326" y="3041678"/>
                    <a:pt x="6516326" y="3039133"/>
                  </a:cubicBezTo>
                  <a:close/>
                  <a:moveTo>
                    <a:pt x="6520079" y="1856740"/>
                  </a:moveTo>
                  <a:cubicBezTo>
                    <a:pt x="6514927" y="1851524"/>
                    <a:pt x="6515436" y="1844846"/>
                    <a:pt x="6521033" y="1844846"/>
                  </a:cubicBezTo>
                  <a:cubicBezTo>
                    <a:pt x="6523578" y="1844846"/>
                    <a:pt x="6525676" y="1846118"/>
                    <a:pt x="6525676" y="1847708"/>
                  </a:cubicBezTo>
                  <a:cubicBezTo>
                    <a:pt x="6525931" y="1850409"/>
                    <a:pt x="6526567" y="1853063"/>
                    <a:pt x="6527521" y="1855595"/>
                  </a:cubicBezTo>
                  <a:cubicBezTo>
                    <a:pt x="6529620" y="1861701"/>
                    <a:pt x="6525295" y="1862401"/>
                    <a:pt x="6519951" y="1856995"/>
                  </a:cubicBezTo>
                  <a:close/>
                  <a:moveTo>
                    <a:pt x="6533500" y="5625972"/>
                  </a:moveTo>
                  <a:cubicBezTo>
                    <a:pt x="6538207" y="5626863"/>
                    <a:pt x="6541133" y="5629598"/>
                    <a:pt x="6541133" y="5632969"/>
                  </a:cubicBezTo>
                  <a:cubicBezTo>
                    <a:pt x="6541133" y="5640666"/>
                    <a:pt x="6526694" y="5640475"/>
                    <a:pt x="6524722" y="5632969"/>
                  </a:cubicBezTo>
                  <a:cubicBezTo>
                    <a:pt x="6522751" y="5625463"/>
                    <a:pt x="6524086" y="5624382"/>
                    <a:pt x="6533373" y="5626227"/>
                  </a:cubicBezTo>
                  <a:close/>
                  <a:moveTo>
                    <a:pt x="6528729" y="4085344"/>
                  </a:moveTo>
                  <a:cubicBezTo>
                    <a:pt x="6528729" y="4083817"/>
                    <a:pt x="6530829" y="4081718"/>
                    <a:pt x="6533436" y="4080700"/>
                  </a:cubicBezTo>
                  <a:cubicBezTo>
                    <a:pt x="6536044" y="4079683"/>
                    <a:pt x="6538080" y="4080700"/>
                    <a:pt x="6538080" y="4083499"/>
                  </a:cubicBezTo>
                  <a:cubicBezTo>
                    <a:pt x="6538080" y="4086062"/>
                    <a:pt x="6535981" y="4088142"/>
                    <a:pt x="6533436" y="4088142"/>
                  </a:cubicBezTo>
                  <a:cubicBezTo>
                    <a:pt x="6530701" y="4088333"/>
                    <a:pt x="6528603" y="4087125"/>
                    <a:pt x="6528603" y="4085598"/>
                  </a:cubicBezTo>
                  <a:close/>
                  <a:moveTo>
                    <a:pt x="6528348" y="1165776"/>
                  </a:moveTo>
                  <a:cubicBezTo>
                    <a:pt x="6522560" y="1169465"/>
                    <a:pt x="6516390" y="1169211"/>
                    <a:pt x="6516390" y="1165330"/>
                  </a:cubicBezTo>
                  <a:cubicBezTo>
                    <a:pt x="6516390" y="1161450"/>
                    <a:pt x="6524532" y="1158016"/>
                    <a:pt x="6529111" y="1160814"/>
                  </a:cubicBezTo>
                  <a:cubicBezTo>
                    <a:pt x="6531465" y="1162405"/>
                    <a:pt x="6531274" y="1163868"/>
                    <a:pt x="6528221" y="1165839"/>
                  </a:cubicBezTo>
                  <a:close/>
                  <a:moveTo>
                    <a:pt x="6531465" y="1407483"/>
                  </a:moveTo>
                  <a:cubicBezTo>
                    <a:pt x="6535536" y="1407483"/>
                    <a:pt x="6541387" y="1415625"/>
                    <a:pt x="6539097" y="1417978"/>
                  </a:cubicBezTo>
                  <a:cubicBezTo>
                    <a:pt x="6537062" y="1420484"/>
                    <a:pt x="6533373" y="1420861"/>
                    <a:pt x="6530892" y="1418821"/>
                  </a:cubicBezTo>
                  <a:cubicBezTo>
                    <a:pt x="6529366" y="1417598"/>
                    <a:pt x="6528539" y="1415710"/>
                    <a:pt x="6528729" y="1413780"/>
                  </a:cubicBezTo>
                  <a:cubicBezTo>
                    <a:pt x="6528603" y="1410472"/>
                    <a:pt x="6529875" y="1407737"/>
                    <a:pt x="6531337" y="1407737"/>
                  </a:cubicBezTo>
                  <a:close/>
                  <a:moveTo>
                    <a:pt x="6507930" y="862433"/>
                  </a:moveTo>
                  <a:cubicBezTo>
                    <a:pt x="6505577" y="859145"/>
                    <a:pt x="6503859" y="855487"/>
                    <a:pt x="6502714" y="851620"/>
                  </a:cubicBezTo>
                  <a:cubicBezTo>
                    <a:pt x="6501124" y="846468"/>
                    <a:pt x="6502142" y="844305"/>
                    <a:pt x="6506912" y="842779"/>
                  </a:cubicBezTo>
                  <a:cubicBezTo>
                    <a:pt x="6514609" y="840298"/>
                    <a:pt x="6518235" y="842333"/>
                    <a:pt x="6520333" y="850348"/>
                  </a:cubicBezTo>
                  <a:cubicBezTo>
                    <a:pt x="6522432" y="858362"/>
                    <a:pt x="6512319" y="868540"/>
                    <a:pt x="6507803" y="862688"/>
                  </a:cubicBezTo>
                  <a:close/>
                  <a:moveTo>
                    <a:pt x="6519443" y="820135"/>
                  </a:moveTo>
                  <a:cubicBezTo>
                    <a:pt x="6518934" y="816108"/>
                    <a:pt x="6517217" y="812336"/>
                    <a:pt x="6514481" y="809321"/>
                  </a:cubicBezTo>
                  <a:cubicBezTo>
                    <a:pt x="6509266" y="803406"/>
                    <a:pt x="6510920" y="797109"/>
                    <a:pt x="6517725" y="797109"/>
                  </a:cubicBezTo>
                  <a:cubicBezTo>
                    <a:pt x="6520842" y="797624"/>
                    <a:pt x="6523705" y="799303"/>
                    <a:pt x="6525676" y="801816"/>
                  </a:cubicBezTo>
                  <a:cubicBezTo>
                    <a:pt x="6528157" y="804595"/>
                    <a:pt x="6531656" y="806281"/>
                    <a:pt x="6535345" y="806523"/>
                  </a:cubicBezTo>
                  <a:cubicBezTo>
                    <a:pt x="6538207" y="806294"/>
                    <a:pt x="6540751" y="808367"/>
                    <a:pt x="6541133" y="811230"/>
                  </a:cubicBezTo>
                  <a:cubicBezTo>
                    <a:pt x="6541133" y="813901"/>
                    <a:pt x="6538398" y="816000"/>
                    <a:pt x="6534772" y="816000"/>
                  </a:cubicBezTo>
                  <a:cubicBezTo>
                    <a:pt x="6531401" y="815924"/>
                    <a:pt x="6528348" y="817749"/>
                    <a:pt x="6526758" y="820707"/>
                  </a:cubicBezTo>
                  <a:cubicBezTo>
                    <a:pt x="6524277" y="827322"/>
                    <a:pt x="6519316" y="826940"/>
                    <a:pt x="6519316" y="820389"/>
                  </a:cubicBezTo>
                  <a:close/>
                  <a:moveTo>
                    <a:pt x="6523895" y="786041"/>
                  </a:moveTo>
                  <a:lnTo>
                    <a:pt x="6533691" y="782924"/>
                  </a:lnTo>
                  <a:cubicBezTo>
                    <a:pt x="6536554" y="782034"/>
                    <a:pt x="6538080" y="782924"/>
                    <a:pt x="6537381" y="784960"/>
                  </a:cubicBezTo>
                  <a:cubicBezTo>
                    <a:pt x="6535727" y="790048"/>
                    <a:pt x="6523195" y="794374"/>
                    <a:pt x="6520906" y="790621"/>
                  </a:cubicBezTo>
                  <a:cubicBezTo>
                    <a:pt x="6519761" y="789221"/>
                    <a:pt x="6521097" y="787122"/>
                    <a:pt x="6523769" y="786296"/>
                  </a:cubicBezTo>
                  <a:close/>
                  <a:moveTo>
                    <a:pt x="6532673" y="697436"/>
                  </a:moveTo>
                  <a:cubicBezTo>
                    <a:pt x="6526312" y="701380"/>
                    <a:pt x="6510538" y="702716"/>
                    <a:pt x="6508630" y="699535"/>
                  </a:cubicBezTo>
                  <a:cubicBezTo>
                    <a:pt x="6505450" y="694383"/>
                    <a:pt x="6508057" y="693175"/>
                    <a:pt x="6522242" y="691902"/>
                  </a:cubicBezTo>
                  <a:cubicBezTo>
                    <a:pt x="6533563" y="691330"/>
                    <a:pt x="6538589" y="694002"/>
                    <a:pt x="6532546" y="697691"/>
                  </a:cubicBezTo>
                  <a:close/>
                  <a:moveTo>
                    <a:pt x="6525422" y="647505"/>
                  </a:moveTo>
                  <a:cubicBezTo>
                    <a:pt x="6527966" y="651219"/>
                    <a:pt x="6529175" y="655729"/>
                    <a:pt x="6528729" y="660226"/>
                  </a:cubicBezTo>
                  <a:cubicBezTo>
                    <a:pt x="6529239" y="664691"/>
                    <a:pt x="6528157" y="669188"/>
                    <a:pt x="6525676" y="672948"/>
                  </a:cubicBezTo>
                  <a:cubicBezTo>
                    <a:pt x="6523959" y="674029"/>
                    <a:pt x="6522560" y="672184"/>
                    <a:pt x="6522560" y="668877"/>
                  </a:cubicBezTo>
                  <a:cubicBezTo>
                    <a:pt x="6521987" y="663642"/>
                    <a:pt x="6520524" y="658541"/>
                    <a:pt x="6518235" y="653802"/>
                  </a:cubicBezTo>
                  <a:cubicBezTo>
                    <a:pt x="6510792" y="638027"/>
                    <a:pt x="6509330" y="630458"/>
                    <a:pt x="6513845" y="630522"/>
                  </a:cubicBezTo>
                  <a:cubicBezTo>
                    <a:pt x="6520969" y="630522"/>
                    <a:pt x="6525931" y="635547"/>
                    <a:pt x="6524022" y="640635"/>
                  </a:cubicBezTo>
                  <a:cubicBezTo>
                    <a:pt x="6522942" y="643046"/>
                    <a:pt x="6523450" y="645883"/>
                    <a:pt x="6525295" y="647759"/>
                  </a:cubicBezTo>
                  <a:close/>
                  <a:moveTo>
                    <a:pt x="6525040" y="591912"/>
                  </a:moveTo>
                  <a:cubicBezTo>
                    <a:pt x="6520397" y="596619"/>
                    <a:pt x="6510157" y="596937"/>
                    <a:pt x="6510157" y="592357"/>
                  </a:cubicBezTo>
                  <a:cubicBezTo>
                    <a:pt x="6510157" y="585170"/>
                    <a:pt x="6516898" y="576837"/>
                    <a:pt x="6522878" y="576837"/>
                  </a:cubicBezTo>
                  <a:cubicBezTo>
                    <a:pt x="6529430" y="577219"/>
                    <a:pt x="6530829" y="586187"/>
                    <a:pt x="6524913" y="592167"/>
                  </a:cubicBezTo>
                  <a:close/>
                  <a:moveTo>
                    <a:pt x="6530256" y="529768"/>
                  </a:moveTo>
                  <a:cubicBezTo>
                    <a:pt x="6527075" y="534984"/>
                    <a:pt x="6520842" y="533139"/>
                    <a:pt x="6513845" y="524870"/>
                  </a:cubicBezTo>
                  <a:cubicBezTo>
                    <a:pt x="6505513" y="515202"/>
                    <a:pt x="6505450" y="513930"/>
                    <a:pt x="6513273" y="513930"/>
                  </a:cubicBezTo>
                  <a:cubicBezTo>
                    <a:pt x="6521097" y="513930"/>
                    <a:pt x="6532737" y="525697"/>
                    <a:pt x="6530129" y="530022"/>
                  </a:cubicBezTo>
                  <a:close/>
                  <a:moveTo>
                    <a:pt x="6500424" y="420745"/>
                  </a:moveTo>
                  <a:cubicBezTo>
                    <a:pt x="6487003" y="427182"/>
                    <a:pt x="6478670" y="440972"/>
                    <a:pt x="6479180" y="455856"/>
                  </a:cubicBezTo>
                  <a:cubicBezTo>
                    <a:pt x="6479180" y="461072"/>
                    <a:pt x="6477780" y="463616"/>
                    <a:pt x="6475300" y="462726"/>
                  </a:cubicBezTo>
                  <a:cubicBezTo>
                    <a:pt x="6472946" y="461307"/>
                    <a:pt x="6471738" y="458541"/>
                    <a:pt x="6472373" y="455856"/>
                  </a:cubicBezTo>
                  <a:cubicBezTo>
                    <a:pt x="6473009" y="452422"/>
                    <a:pt x="6471865" y="450831"/>
                    <a:pt x="6469320" y="451722"/>
                  </a:cubicBezTo>
                  <a:cubicBezTo>
                    <a:pt x="6466522" y="453649"/>
                    <a:pt x="6464932" y="456963"/>
                    <a:pt x="6465249" y="460373"/>
                  </a:cubicBezTo>
                  <a:cubicBezTo>
                    <a:pt x="6464996" y="464755"/>
                    <a:pt x="6462642" y="468737"/>
                    <a:pt x="6458889" y="471058"/>
                  </a:cubicBezTo>
                  <a:cubicBezTo>
                    <a:pt x="6455455" y="472903"/>
                    <a:pt x="6449602" y="476274"/>
                    <a:pt x="6445722" y="478500"/>
                  </a:cubicBezTo>
                  <a:cubicBezTo>
                    <a:pt x="6443369" y="480250"/>
                    <a:pt x="6440634" y="481363"/>
                    <a:pt x="6437708" y="481745"/>
                  </a:cubicBezTo>
                  <a:cubicBezTo>
                    <a:pt x="6437072" y="481236"/>
                    <a:pt x="6434400" y="482762"/>
                    <a:pt x="6431728" y="484988"/>
                  </a:cubicBezTo>
                  <a:cubicBezTo>
                    <a:pt x="6427531" y="488487"/>
                    <a:pt x="6427022" y="488296"/>
                    <a:pt x="6428358" y="483398"/>
                  </a:cubicBezTo>
                  <a:cubicBezTo>
                    <a:pt x="6431474" y="478272"/>
                    <a:pt x="6436181" y="474309"/>
                    <a:pt x="6441779" y="472140"/>
                  </a:cubicBezTo>
                  <a:cubicBezTo>
                    <a:pt x="6452210" y="467178"/>
                    <a:pt x="6475936" y="438873"/>
                    <a:pt x="6475936" y="431304"/>
                  </a:cubicBezTo>
                  <a:cubicBezTo>
                    <a:pt x="6475936" y="426470"/>
                    <a:pt x="6457744" y="429269"/>
                    <a:pt x="6450493" y="435184"/>
                  </a:cubicBezTo>
                  <a:cubicBezTo>
                    <a:pt x="6446422" y="438555"/>
                    <a:pt x="6444132" y="441545"/>
                    <a:pt x="6445595" y="441545"/>
                  </a:cubicBezTo>
                  <a:cubicBezTo>
                    <a:pt x="6447058" y="441545"/>
                    <a:pt x="6446486" y="444471"/>
                    <a:pt x="6444704" y="447905"/>
                  </a:cubicBezTo>
                  <a:cubicBezTo>
                    <a:pt x="6440761" y="455348"/>
                    <a:pt x="6426704" y="456429"/>
                    <a:pt x="6424096" y="449496"/>
                  </a:cubicBezTo>
                  <a:cubicBezTo>
                    <a:pt x="6423078" y="446805"/>
                    <a:pt x="6420597" y="444960"/>
                    <a:pt x="6417735" y="444789"/>
                  </a:cubicBezTo>
                  <a:cubicBezTo>
                    <a:pt x="6415382" y="444789"/>
                    <a:pt x="6413410" y="443389"/>
                    <a:pt x="6413410" y="441608"/>
                  </a:cubicBezTo>
                  <a:cubicBezTo>
                    <a:pt x="6413410" y="437601"/>
                    <a:pt x="6420597" y="437537"/>
                    <a:pt x="6424478" y="441608"/>
                  </a:cubicBezTo>
                  <a:cubicBezTo>
                    <a:pt x="6426640" y="443351"/>
                    <a:pt x="6429693" y="443351"/>
                    <a:pt x="6431856" y="441608"/>
                  </a:cubicBezTo>
                  <a:cubicBezTo>
                    <a:pt x="6435354" y="439446"/>
                    <a:pt x="6435482" y="437856"/>
                    <a:pt x="6432555" y="434294"/>
                  </a:cubicBezTo>
                  <a:cubicBezTo>
                    <a:pt x="6430457" y="431609"/>
                    <a:pt x="6429757" y="428098"/>
                    <a:pt x="6430648" y="424816"/>
                  </a:cubicBezTo>
                  <a:cubicBezTo>
                    <a:pt x="6432238" y="420809"/>
                    <a:pt x="6437835" y="420046"/>
                    <a:pt x="6462451" y="420491"/>
                  </a:cubicBezTo>
                  <a:cubicBezTo>
                    <a:pt x="6491392" y="421063"/>
                    <a:pt x="6492155" y="420872"/>
                    <a:pt x="6495399" y="413176"/>
                  </a:cubicBezTo>
                  <a:cubicBezTo>
                    <a:pt x="6497244" y="408851"/>
                    <a:pt x="6499025" y="404843"/>
                    <a:pt x="6499406" y="404271"/>
                  </a:cubicBezTo>
                  <a:cubicBezTo>
                    <a:pt x="6499789" y="403699"/>
                    <a:pt x="6502969" y="404271"/>
                    <a:pt x="6506530" y="405225"/>
                  </a:cubicBezTo>
                  <a:cubicBezTo>
                    <a:pt x="6516326" y="408723"/>
                    <a:pt x="6514227" y="414512"/>
                    <a:pt x="6500297" y="421000"/>
                  </a:cubicBezTo>
                  <a:close/>
                  <a:moveTo>
                    <a:pt x="6469766" y="177384"/>
                  </a:moveTo>
                  <a:cubicBezTo>
                    <a:pt x="6462196" y="182282"/>
                    <a:pt x="6458889" y="180819"/>
                    <a:pt x="6464486" y="175094"/>
                  </a:cubicBezTo>
                  <a:cubicBezTo>
                    <a:pt x="6467349" y="172169"/>
                    <a:pt x="6470847" y="170833"/>
                    <a:pt x="6472056" y="172105"/>
                  </a:cubicBezTo>
                  <a:cubicBezTo>
                    <a:pt x="6473264" y="173377"/>
                    <a:pt x="6472183" y="176049"/>
                    <a:pt x="6469639" y="177639"/>
                  </a:cubicBezTo>
                  <a:close/>
                  <a:moveTo>
                    <a:pt x="6473391" y="221337"/>
                  </a:moveTo>
                  <a:cubicBezTo>
                    <a:pt x="6477080" y="221337"/>
                    <a:pt x="6479116" y="222991"/>
                    <a:pt x="6478417" y="225280"/>
                  </a:cubicBezTo>
                  <a:cubicBezTo>
                    <a:pt x="6476444" y="229625"/>
                    <a:pt x="6471293" y="231539"/>
                    <a:pt x="6466967" y="229549"/>
                  </a:cubicBezTo>
                  <a:cubicBezTo>
                    <a:pt x="6466522" y="229351"/>
                    <a:pt x="6466076" y="229110"/>
                    <a:pt x="6465695" y="228842"/>
                  </a:cubicBezTo>
                  <a:cubicBezTo>
                    <a:pt x="6462451" y="225662"/>
                    <a:pt x="6466522" y="221591"/>
                    <a:pt x="6473264" y="221591"/>
                  </a:cubicBezTo>
                  <a:close/>
                  <a:moveTo>
                    <a:pt x="6467730" y="298238"/>
                  </a:moveTo>
                  <a:cubicBezTo>
                    <a:pt x="6477335" y="297920"/>
                    <a:pt x="6478734" y="298238"/>
                    <a:pt x="6475490" y="301864"/>
                  </a:cubicBezTo>
                  <a:cubicBezTo>
                    <a:pt x="6471738" y="304859"/>
                    <a:pt x="6467413" y="307028"/>
                    <a:pt x="6462769" y="308224"/>
                  </a:cubicBezTo>
                  <a:cubicBezTo>
                    <a:pt x="6455264" y="310132"/>
                    <a:pt x="6454118" y="309560"/>
                    <a:pt x="6455072" y="304662"/>
                  </a:cubicBezTo>
                  <a:cubicBezTo>
                    <a:pt x="6456027" y="299764"/>
                    <a:pt x="6459080" y="298810"/>
                    <a:pt x="6467603" y="298492"/>
                  </a:cubicBezTo>
                  <a:close/>
                  <a:moveTo>
                    <a:pt x="6469511" y="345752"/>
                  </a:moveTo>
                  <a:cubicBezTo>
                    <a:pt x="6467031" y="343208"/>
                    <a:pt x="6469893" y="328642"/>
                    <a:pt x="6473328" y="326670"/>
                  </a:cubicBezTo>
                  <a:cubicBezTo>
                    <a:pt x="6474854" y="325780"/>
                    <a:pt x="6475936" y="326670"/>
                    <a:pt x="6475745" y="329087"/>
                  </a:cubicBezTo>
                  <a:cubicBezTo>
                    <a:pt x="6474982" y="337547"/>
                    <a:pt x="6471229" y="347851"/>
                    <a:pt x="6469384" y="346007"/>
                  </a:cubicBezTo>
                  <a:close/>
                  <a:moveTo>
                    <a:pt x="6470275" y="401663"/>
                  </a:moveTo>
                  <a:lnTo>
                    <a:pt x="6463914" y="408342"/>
                  </a:lnTo>
                  <a:lnTo>
                    <a:pt x="6463914" y="401981"/>
                  </a:lnTo>
                  <a:cubicBezTo>
                    <a:pt x="6463914" y="393649"/>
                    <a:pt x="6471674" y="386334"/>
                    <a:pt x="6474854" y="391613"/>
                  </a:cubicBezTo>
                  <a:cubicBezTo>
                    <a:pt x="6475681" y="393649"/>
                    <a:pt x="6473773" y="398228"/>
                    <a:pt x="6470147" y="401918"/>
                  </a:cubicBezTo>
                  <a:close/>
                  <a:moveTo>
                    <a:pt x="6463914" y="377174"/>
                  </a:moveTo>
                  <a:cubicBezTo>
                    <a:pt x="6466522" y="378828"/>
                    <a:pt x="6464423" y="381372"/>
                    <a:pt x="6457553" y="385253"/>
                  </a:cubicBezTo>
                  <a:cubicBezTo>
                    <a:pt x="6444832" y="392186"/>
                    <a:pt x="6442033" y="392504"/>
                    <a:pt x="6444132" y="386970"/>
                  </a:cubicBezTo>
                  <a:cubicBezTo>
                    <a:pt x="6446231" y="381436"/>
                    <a:pt x="6459080" y="374566"/>
                    <a:pt x="6463723" y="377429"/>
                  </a:cubicBezTo>
                  <a:close/>
                  <a:moveTo>
                    <a:pt x="6497880" y="288888"/>
                  </a:moveTo>
                  <a:cubicBezTo>
                    <a:pt x="6502142" y="283672"/>
                    <a:pt x="6505958" y="284880"/>
                    <a:pt x="6502587" y="290351"/>
                  </a:cubicBezTo>
                  <a:cubicBezTo>
                    <a:pt x="6501442" y="292227"/>
                    <a:pt x="6499470" y="293455"/>
                    <a:pt x="6497244" y="293658"/>
                  </a:cubicBezTo>
                  <a:cubicBezTo>
                    <a:pt x="6495018" y="293913"/>
                    <a:pt x="6495272" y="292132"/>
                    <a:pt x="6497689" y="289142"/>
                  </a:cubicBezTo>
                  <a:close/>
                  <a:moveTo>
                    <a:pt x="6477462" y="136230"/>
                  </a:moveTo>
                  <a:cubicBezTo>
                    <a:pt x="6473836" y="136230"/>
                    <a:pt x="6473073" y="135340"/>
                    <a:pt x="6475554" y="134322"/>
                  </a:cubicBezTo>
                  <a:cubicBezTo>
                    <a:pt x="6477399" y="133349"/>
                    <a:pt x="6479625" y="133349"/>
                    <a:pt x="6481470" y="134322"/>
                  </a:cubicBezTo>
                  <a:cubicBezTo>
                    <a:pt x="6482360" y="135785"/>
                    <a:pt x="6480515" y="136485"/>
                    <a:pt x="6477271" y="136358"/>
                  </a:cubicBezTo>
                  <a:close/>
                  <a:moveTo>
                    <a:pt x="6475045" y="149779"/>
                  </a:moveTo>
                  <a:cubicBezTo>
                    <a:pt x="6476127" y="151560"/>
                    <a:pt x="6474346" y="154549"/>
                    <a:pt x="6471165" y="156140"/>
                  </a:cubicBezTo>
                  <a:cubicBezTo>
                    <a:pt x="6465885" y="159791"/>
                    <a:pt x="6460988" y="164059"/>
                    <a:pt x="6456726" y="168861"/>
                  </a:cubicBezTo>
                  <a:cubicBezTo>
                    <a:pt x="6446549" y="179865"/>
                    <a:pt x="6446167" y="178529"/>
                    <a:pt x="6454564" y="162119"/>
                  </a:cubicBezTo>
                  <a:cubicBezTo>
                    <a:pt x="6460734" y="149906"/>
                    <a:pt x="6471038" y="143672"/>
                    <a:pt x="6474854" y="149906"/>
                  </a:cubicBezTo>
                  <a:close/>
                  <a:moveTo>
                    <a:pt x="6457490" y="195512"/>
                  </a:moveTo>
                  <a:cubicBezTo>
                    <a:pt x="6454628" y="200715"/>
                    <a:pt x="6451002" y="205511"/>
                    <a:pt x="6446867" y="209760"/>
                  </a:cubicBezTo>
                  <a:cubicBezTo>
                    <a:pt x="6436435" y="221464"/>
                    <a:pt x="6429375" y="221082"/>
                    <a:pt x="6435736" y="209061"/>
                  </a:cubicBezTo>
                  <a:cubicBezTo>
                    <a:pt x="6440697" y="199456"/>
                    <a:pt x="6457490" y="189215"/>
                    <a:pt x="6457299" y="195576"/>
                  </a:cubicBezTo>
                  <a:close/>
                  <a:moveTo>
                    <a:pt x="6448203" y="235839"/>
                  </a:moveTo>
                  <a:cubicBezTo>
                    <a:pt x="6448203" y="236539"/>
                    <a:pt x="6446867" y="237175"/>
                    <a:pt x="6445150" y="237175"/>
                  </a:cubicBezTo>
                  <a:cubicBezTo>
                    <a:pt x="6443369" y="237143"/>
                    <a:pt x="6441970" y="235693"/>
                    <a:pt x="6442033" y="233931"/>
                  </a:cubicBezTo>
                  <a:cubicBezTo>
                    <a:pt x="6442033" y="233912"/>
                    <a:pt x="6442033" y="233886"/>
                    <a:pt x="6442033" y="233867"/>
                  </a:cubicBezTo>
                  <a:cubicBezTo>
                    <a:pt x="6442033" y="232023"/>
                    <a:pt x="6443433" y="231387"/>
                    <a:pt x="6445150" y="232468"/>
                  </a:cubicBezTo>
                  <a:cubicBezTo>
                    <a:pt x="6446867" y="233549"/>
                    <a:pt x="6448012" y="235140"/>
                    <a:pt x="6448012" y="235967"/>
                  </a:cubicBezTo>
                  <a:close/>
                  <a:moveTo>
                    <a:pt x="6438025" y="263063"/>
                  </a:moveTo>
                  <a:cubicBezTo>
                    <a:pt x="6453927" y="254540"/>
                    <a:pt x="6454437" y="254540"/>
                    <a:pt x="6454437" y="262109"/>
                  </a:cubicBezTo>
                  <a:cubicBezTo>
                    <a:pt x="6454118" y="265881"/>
                    <a:pt x="6451637" y="269125"/>
                    <a:pt x="6448076" y="270378"/>
                  </a:cubicBezTo>
                  <a:cubicBezTo>
                    <a:pt x="6442987" y="271968"/>
                    <a:pt x="6442415" y="273049"/>
                    <a:pt x="6445722" y="275148"/>
                  </a:cubicBezTo>
                  <a:cubicBezTo>
                    <a:pt x="6449030" y="277248"/>
                    <a:pt x="6448903" y="278711"/>
                    <a:pt x="6446931" y="280301"/>
                  </a:cubicBezTo>
                  <a:cubicBezTo>
                    <a:pt x="6444959" y="281891"/>
                    <a:pt x="6439489" y="286661"/>
                    <a:pt x="6434209" y="291750"/>
                  </a:cubicBezTo>
                  <a:cubicBezTo>
                    <a:pt x="6427149" y="298111"/>
                    <a:pt x="6423841" y="299574"/>
                    <a:pt x="6422124" y="296775"/>
                  </a:cubicBezTo>
                  <a:cubicBezTo>
                    <a:pt x="6420407" y="293976"/>
                    <a:pt x="6423460" y="289842"/>
                    <a:pt x="6429566" y="284690"/>
                  </a:cubicBezTo>
                  <a:cubicBezTo>
                    <a:pt x="6441206" y="275021"/>
                    <a:pt x="6441651" y="272604"/>
                    <a:pt x="6432365" y="271141"/>
                  </a:cubicBezTo>
                  <a:cubicBezTo>
                    <a:pt x="6425750" y="270314"/>
                    <a:pt x="6426513" y="269233"/>
                    <a:pt x="6437835" y="263190"/>
                  </a:cubicBezTo>
                  <a:close/>
                  <a:moveTo>
                    <a:pt x="6431665" y="194622"/>
                  </a:moveTo>
                  <a:cubicBezTo>
                    <a:pt x="6428675" y="201129"/>
                    <a:pt x="6423205" y="206166"/>
                    <a:pt x="6416463" y="208615"/>
                  </a:cubicBezTo>
                  <a:cubicBezTo>
                    <a:pt x="6400498" y="216439"/>
                    <a:pt x="6398462" y="216630"/>
                    <a:pt x="6400815" y="210460"/>
                  </a:cubicBezTo>
                  <a:cubicBezTo>
                    <a:pt x="6402660" y="207375"/>
                    <a:pt x="6406032" y="205543"/>
                    <a:pt x="6409593" y="205689"/>
                  </a:cubicBezTo>
                  <a:cubicBezTo>
                    <a:pt x="6419325" y="205689"/>
                    <a:pt x="6425622" y="197802"/>
                    <a:pt x="6420724" y="191759"/>
                  </a:cubicBezTo>
                  <a:cubicBezTo>
                    <a:pt x="6417799" y="188197"/>
                    <a:pt x="6418307" y="186607"/>
                    <a:pt x="6423269" y="183872"/>
                  </a:cubicBezTo>
                  <a:cubicBezTo>
                    <a:pt x="6430520" y="179865"/>
                    <a:pt x="6433637" y="184127"/>
                    <a:pt x="6431283" y="194749"/>
                  </a:cubicBezTo>
                  <a:close/>
                  <a:moveTo>
                    <a:pt x="6395028" y="175540"/>
                  </a:moveTo>
                  <a:cubicBezTo>
                    <a:pt x="6390066" y="176875"/>
                    <a:pt x="6389303" y="178275"/>
                    <a:pt x="6391910" y="181392"/>
                  </a:cubicBezTo>
                  <a:cubicBezTo>
                    <a:pt x="6394137" y="186079"/>
                    <a:pt x="6394518" y="191429"/>
                    <a:pt x="6393056" y="196403"/>
                  </a:cubicBezTo>
                  <a:cubicBezTo>
                    <a:pt x="6391847" y="203476"/>
                    <a:pt x="6387458" y="209608"/>
                    <a:pt x="6381161" y="213004"/>
                  </a:cubicBezTo>
                  <a:cubicBezTo>
                    <a:pt x="6369648" y="219810"/>
                    <a:pt x="6366467" y="216630"/>
                    <a:pt x="6372638" y="204545"/>
                  </a:cubicBezTo>
                  <a:cubicBezTo>
                    <a:pt x="6374609" y="201008"/>
                    <a:pt x="6376136" y="197223"/>
                    <a:pt x="6377154" y="193286"/>
                  </a:cubicBezTo>
                  <a:cubicBezTo>
                    <a:pt x="6377154" y="189470"/>
                    <a:pt x="6393438" y="164981"/>
                    <a:pt x="6396236" y="164981"/>
                  </a:cubicBezTo>
                  <a:cubicBezTo>
                    <a:pt x="6401325" y="164917"/>
                    <a:pt x="6400562" y="173886"/>
                    <a:pt x="6394646" y="175476"/>
                  </a:cubicBezTo>
                  <a:close/>
                  <a:moveTo>
                    <a:pt x="6375436" y="167080"/>
                  </a:moveTo>
                  <a:cubicBezTo>
                    <a:pt x="6371048" y="172868"/>
                    <a:pt x="6366341" y="177575"/>
                    <a:pt x="6364941" y="177575"/>
                  </a:cubicBezTo>
                  <a:cubicBezTo>
                    <a:pt x="6363542" y="177575"/>
                    <a:pt x="6357436" y="164027"/>
                    <a:pt x="6359407" y="163582"/>
                  </a:cubicBezTo>
                  <a:cubicBezTo>
                    <a:pt x="6359789" y="163582"/>
                    <a:pt x="6364560" y="160210"/>
                    <a:pt x="6370030" y="156330"/>
                  </a:cubicBezTo>
                  <a:cubicBezTo>
                    <a:pt x="6373592" y="153525"/>
                    <a:pt x="6377536" y="151153"/>
                    <a:pt x="6381670" y="149270"/>
                  </a:cubicBezTo>
                  <a:cubicBezTo>
                    <a:pt x="6385232" y="149206"/>
                    <a:pt x="6382369" y="157412"/>
                    <a:pt x="6375055" y="167016"/>
                  </a:cubicBezTo>
                  <a:close/>
                  <a:moveTo>
                    <a:pt x="6361634" y="614938"/>
                  </a:moveTo>
                  <a:cubicBezTo>
                    <a:pt x="6361634" y="616662"/>
                    <a:pt x="6360234" y="618055"/>
                    <a:pt x="6358517" y="618055"/>
                  </a:cubicBezTo>
                  <a:cubicBezTo>
                    <a:pt x="6356800" y="618023"/>
                    <a:pt x="6355463" y="616636"/>
                    <a:pt x="6355463" y="614938"/>
                  </a:cubicBezTo>
                  <a:cubicBezTo>
                    <a:pt x="6355463" y="613227"/>
                    <a:pt x="6356800" y="611827"/>
                    <a:pt x="6358517" y="611757"/>
                  </a:cubicBezTo>
                  <a:cubicBezTo>
                    <a:pt x="6360044" y="611980"/>
                    <a:pt x="6361252" y="613303"/>
                    <a:pt x="6361252" y="614874"/>
                  </a:cubicBezTo>
                  <a:close/>
                  <a:moveTo>
                    <a:pt x="6291666" y="214722"/>
                  </a:moveTo>
                  <a:cubicBezTo>
                    <a:pt x="6288740" y="217075"/>
                    <a:pt x="6284478" y="216611"/>
                    <a:pt x="6282125" y="213685"/>
                  </a:cubicBezTo>
                  <a:cubicBezTo>
                    <a:pt x="6282061" y="213672"/>
                    <a:pt x="6282061" y="213653"/>
                    <a:pt x="6282061" y="213640"/>
                  </a:cubicBezTo>
                  <a:cubicBezTo>
                    <a:pt x="6279008" y="210269"/>
                    <a:pt x="6279517" y="209061"/>
                    <a:pt x="6284732" y="207280"/>
                  </a:cubicBezTo>
                  <a:cubicBezTo>
                    <a:pt x="6287913" y="206090"/>
                    <a:pt x="6291475" y="206491"/>
                    <a:pt x="6294273" y="208361"/>
                  </a:cubicBezTo>
                  <a:cubicBezTo>
                    <a:pt x="6295800" y="210524"/>
                    <a:pt x="6294909" y="212559"/>
                    <a:pt x="6291093" y="214658"/>
                  </a:cubicBezTo>
                  <a:close/>
                  <a:moveTo>
                    <a:pt x="6260626" y="163454"/>
                  </a:moveTo>
                  <a:cubicBezTo>
                    <a:pt x="6259162" y="160503"/>
                    <a:pt x="6256109" y="158646"/>
                    <a:pt x="6252801" y="158684"/>
                  </a:cubicBezTo>
                  <a:cubicBezTo>
                    <a:pt x="6249495" y="158684"/>
                    <a:pt x="6247650" y="157284"/>
                    <a:pt x="6248668" y="155567"/>
                  </a:cubicBezTo>
                  <a:cubicBezTo>
                    <a:pt x="6250957" y="151878"/>
                    <a:pt x="6268831" y="160338"/>
                    <a:pt x="6268831" y="165108"/>
                  </a:cubicBezTo>
                  <a:cubicBezTo>
                    <a:pt x="6268831" y="169879"/>
                    <a:pt x="6261898" y="168606"/>
                    <a:pt x="6260053" y="163391"/>
                  </a:cubicBezTo>
                  <a:close/>
                  <a:moveTo>
                    <a:pt x="6243706" y="186480"/>
                  </a:moveTo>
                  <a:cubicBezTo>
                    <a:pt x="6231684" y="190996"/>
                    <a:pt x="6219217" y="193604"/>
                    <a:pt x="6219217" y="191632"/>
                  </a:cubicBezTo>
                  <a:cubicBezTo>
                    <a:pt x="6219853" y="188891"/>
                    <a:pt x="6220935" y="186258"/>
                    <a:pt x="6222334" y="183809"/>
                  </a:cubicBezTo>
                  <a:cubicBezTo>
                    <a:pt x="6224688" y="179420"/>
                    <a:pt x="6228249" y="178148"/>
                    <a:pt x="6236391" y="178911"/>
                  </a:cubicBezTo>
                  <a:cubicBezTo>
                    <a:pt x="6249812" y="180119"/>
                    <a:pt x="6252484" y="182855"/>
                    <a:pt x="6243134" y="186417"/>
                  </a:cubicBezTo>
                  <a:close/>
                  <a:moveTo>
                    <a:pt x="6217818" y="209251"/>
                  </a:moveTo>
                  <a:cubicBezTo>
                    <a:pt x="6216864" y="207649"/>
                    <a:pt x="6217309" y="205575"/>
                    <a:pt x="6218899" y="204545"/>
                  </a:cubicBezTo>
                  <a:cubicBezTo>
                    <a:pt x="6222906" y="202000"/>
                    <a:pt x="6231621" y="206008"/>
                    <a:pt x="6229903" y="209379"/>
                  </a:cubicBezTo>
                  <a:lnTo>
                    <a:pt x="6229903" y="209379"/>
                  </a:lnTo>
                  <a:cubicBezTo>
                    <a:pt x="6227168" y="212801"/>
                    <a:pt x="6222143" y="213335"/>
                    <a:pt x="6218708" y="210581"/>
                  </a:cubicBezTo>
                  <a:cubicBezTo>
                    <a:pt x="6218200" y="210174"/>
                    <a:pt x="6217755" y="209703"/>
                    <a:pt x="6217373" y="209188"/>
                  </a:cubicBezTo>
                  <a:close/>
                  <a:moveTo>
                    <a:pt x="6221062" y="150860"/>
                  </a:moveTo>
                  <a:cubicBezTo>
                    <a:pt x="6216164" y="158429"/>
                    <a:pt x="6209994" y="160846"/>
                    <a:pt x="6205923" y="156776"/>
                  </a:cubicBezTo>
                  <a:cubicBezTo>
                    <a:pt x="6203061" y="153850"/>
                    <a:pt x="6212284" y="137693"/>
                    <a:pt x="6217691" y="135531"/>
                  </a:cubicBezTo>
                  <a:cubicBezTo>
                    <a:pt x="6224369" y="132668"/>
                    <a:pt x="6226341" y="141764"/>
                    <a:pt x="6220489" y="151051"/>
                  </a:cubicBezTo>
                  <a:close/>
                  <a:moveTo>
                    <a:pt x="6212475" y="262363"/>
                  </a:moveTo>
                  <a:cubicBezTo>
                    <a:pt x="6213938" y="266752"/>
                    <a:pt x="6226405" y="266625"/>
                    <a:pt x="6230730" y="262363"/>
                  </a:cubicBezTo>
                  <a:cubicBezTo>
                    <a:pt x="6235056" y="258102"/>
                    <a:pt x="6241416" y="260010"/>
                    <a:pt x="6238300" y="265099"/>
                  </a:cubicBezTo>
                  <a:cubicBezTo>
                    <a:pt x="6233847" y="268336"/>
                    <a:pt x="6228440" y="270034"/>
                    <a:pt x="6222906" y="269933"/>
                  </a:cubicBezTo>
                  <a:cubicBezTo>
                    <a:pt x="6213620" y="270569"/>
                    <a:pt x="6208531" y="272795"/>
                    <a:pt x="6205096" y="277756"/>
                  </a:cubicBezTo>
                  <a:cubicBezTo>
                    <a:pt x="6199308" y="286153"/>
                    <a:pt x="6198099" y="286280"/>
                    <a:pt x="6188495" y="278774"/>
                  </a:cubicBezTo>
                  <a:lnTo>
                    <a:pt x="6180990" y="272922"/>
                  </a:lnTo>
                  <a:lnTo>
                    <a:pt x="6196192" y="266116"/>
                  </a:lnTo>
                  <a:cubicBezTo>
                    <a:pt x="6204651" y="261664"/>
                    <a:pt x="6211012" y="260328"/>
                    <a:pt x="6211903" y="262300"/>
                  </a:cubicBezTo>
                  <a:close/>
                  <a:moveTo>
                    <a:pt x="6154783" y="183809"/>
                  </a:moveTo>
                  <a:cubicBezTo>
                    <a:pt x="6152366" y="190169"/>
                    <a:pt x="6152239" y="190169"/>
                    <a:pt x="6147023" y="184572"/>
                  </a:cubicBezTo>
                  <a:cubicBezTo>
                    <a:pt x="6144415" y="181926"/>
                    <a:pt x="6142571" y="178599"/>
                    <a:pt x="6141744" y="174967"/>
                  </a:cubicBezTo>
                  <a:cubicBezTo>
                    <a:pt x="6141744" y="170642"/>
                    <a:pt x="6153002" y="170006"/>
                    <a:pt x="6155483" y="174140"/>
                  </a:cubicBezTo>
                  <a:cubicBezTo>
                    <a:pt x="6156183" y="177391"/>
                    <a:pt x="6155738" y="180787"/>
                    <a:pt x="6154210" y="183745"/>
                  </a:cubicBezTo>
                  <a:close/>
                  <a:moveTo>
                    <a:pt x="6136528" y="93805"/>
                  </a:moveTo>
                  <a:cubicBezTo>
                    <a:pt x="6133665" y="94886"/>
                    <a:pt x="6131885" y="93805"/>
                    <a:pt x="6131885" y="90942"/>
                  </a:cubicBezTo>
                  <a:cubicBezTo>
                    <a:pt x="6131948" y="88404"/>
                    <a:pt x="6133984" y="86362"/>
                    <a:pt x="6136528" y="86362"/>
                  </a:cubicBezTo>
                  <a:cubicBezTo>
                    <a:pt x="6139072" y="86362"/>
                    <a:pt x="6141171" y="87635"/>
                    <a:pt x="6141171" y="89161"/>
                  </a:cubicBezTo>
                  <a:cubicBezTo>
                    <a:pt x="6141171" y="90688"/>
                    <a:pt x="6139072" y="92723"/>
                    <a:pt x="6136528" y="93805"/>
                  </a:cubicBezTo>
                  <a:close/>
                  <a:moveTo>
                    <a:pt x="6139136" y="5011400"/>
                  </a:moveTo>
                  <a:cubicBezTo>
                    <a:pt x="6135510" y="5015026"/>
                    <a:pt x="6132203" y="5013690"/>
                    <a:pt x="6128895" y="5007393"/>
                  </a:cubicBezTo>
                  <a:cubicBezTo>
                    <a:pt x="6127114" y="5004022"/>
                    <a:pt x="6126860" y="5000523"/>
                    <a:pt x="6128386" y="4999569"/>
                  </a:cubicBezTo>
                  <a:cubicBezTo>
                    <a:pt x="6131758" y="4997407"/>
                    <a:pt x="6141871" y="5008474"/>
                    <a:pt x="6139136" y="5011336"/>
                  </a:cubicBezTo>
                  <a:close/>
                  <a:moveTo>
                    <a:pt x="6150458" y="5126784"/>
                  </a:moveTo>
                  <a:cubicBezTo>
                    <a:pt x="6150458" y="5130918"/>
                    <a:pt x="6148423" y="5133144"/>
                    <a:pt x="6144479" y="5133144"/>
                  </a:cubicBezTo>
                  <a:cubicBezTo>
                    <a:pt x="6135829" y="5133144"/>
                    <a:pt x="6133729" y="5127737"/>
                    <a:pt x="6140853" y="5123858"/>
                  </a:cubicBezTo>
                  <a:cubicBezTo>
                    <a:pt x="6149313" y="5119151"/>
                    <a:pt x="6150458" y="5119469"/>
                    <a:pt x="6150458" y="5126720"/>
                  </a:cubicBezTo>
                  <a:close/>
                  <a:moveTo>
                    <a:pt x="6145815" y="3553588"/>
                  </a:moveTo>
                  <a:cubicBezTo>
                    <a:pt x="6146896" y="3551871"/>
                    <a:pt x="6148359" y="3550471"/>
                    <a:pt x="6149122" y="3550471"/>
                  </a:cubicBezTo>
                  <a:cubicBezTo>
                    <a:pt x="6149886" y="3550471"/>
                    <a:pt x="6150458" y="3551871"/>
                    <a:pt x="6150458" y="3553588"/>
                  </a:cubicBezTo>
                  <a:cubicBezTo>
                    <a:pt x="6150458" y="3555343"/>
                    <a:pt x="6149059" y="3556768"/>
                    <a:pt x="6147277" y="3556768"/>
                  </a:cubicBezTo>
                  <a:cubicBezTo>
                    <a:pt x="6147277" y="3556768"/>
                    <a:pt x="6147214" y="3556768"/>
                    <a:pt x="6147214" y="3556768"/>
                  </a:cubicBezTo>
                  <a:cubicBezTo>
                    <a:pt x="6145370" y="3556705"/>
                    <a:pt x="6144797" y="3555305"/>
                    <a:pt x="6145815" y="3553524"/>
                  </a:cubicBezTo>
                  <a:close/>
                  <a:moveTo>
                    <a:pt x="6135319" y="5885044"/>
                  </a:moveTo>
                  <a:cubicBezTo>
                    <a:pt x="6133220" y="5884860"/>
                    <a:pt x="6131376" y="5883671"/>
                    <a:pt x="6130358" y="5881864"/>
                  </a:cubicBezTo>
                  <a:cubicBezTo>
                    <a:pt x="6129277" y="5880147"/>
                    <a:pt x="6129785" y="5878747"/>
                    <a:pt x="6131503" y="5878747"/>
                  </a:cubicBezTo>
                  <a:cubicBezTo>
                    <a:pt x="6133538" y="5878963"/>
                    <a:pt x="6135447" y="5880115"/>
                    <a:pt x="6136528" y="5881864"/>
                  </a:cubicBezTo>
                  <a:cubicBezTo>
                    <a:pt x="6137609" y="5883581"/>
                    <a:pt x="6137037" y="5884981"/>
                    <a:pt x="6135319" y="5884981"/>
                  </a:cubicBezTo>
                  <a:close/>
                  <a:moveTo>
                    <a:pt x="6139581" y="5951068"/>
                  </a:moveTo>
                  <a:cubicBezTo>
                    <a:pt x="6141998" y="5955012"/>
                    <a:pt x="6140917" y="5955012"/>
                    <a:pt x="6135002" y="5951068"/>
                  </a:cubicBezTo>
                  <a:cubicBezTo>
                    <a:pt x="6132139" y="5949288"/>
                    <a:pt x="6131821" y="5948015"/>
                    <a:pt x="6133984" y="5948015"/>
                  </a:cubicBezTo>
                  <a:cubicBezTo>
                    <a:pt x="6136210" y="5948060"/>
                    <a:pt x="6138309" y="5949173"/>
                    <a:pt x="6139581" y="5951005"/>
                  </a:cubicBezTo>
                  <a:close/>
                  <a:moveTo>
                    <a:pt x="6119481" y="5954249"/>
                  </a:moveTo>
                  <a:cubicBezTo>
                    <a:pt x="6119481" y="5952493"/>
                    <a:pt x="6120880" y="5951068"/>
                    <a:pt x="6122661" y="5951068"/>
                  </a:cubicBezTo>
                  <a:cubicBezTo>
                    <a:pt x="6124443" y="5951068"/>
                    <a:pt x="6125842" y="5952493"/>
                    <a:pt x="6125842" y="5954249"/>
                  </a:cubicBezTo>
                  <a:cubicBezTo>
                    <a:pt x="6125842" y="5956004"/>
                    <a:pt x="6124443" y="5957429"/>
                    <a:pt x="6122661" y="5957429"/>
                  </a:cubicBezTo>
                  <a:cubicBezTo>
                    <a:pt x="6120880" y="5957429"/>
                    <a:pt x="6119481" y="5956004"/>
                    <a:pt x="6119481" y="5954249"/>
                  </a:cubicBezTo>
                  <a:close/>
                  <a:moveTo>
                    <a:pt x="6122598" y="5987261"/>
                  </a:moveTo>
                  <a:cubicBezTo>
                    <a:pt x="6122598" y="5989869"/>
                    <a:pt x="6122217" y="5991841"/>
                    <a:pt x="6121771" y="5991713"/>
                  </a:cubicBezTo>
                  <a:cubicBezTo>
                    <a:pt x="6112485" y="5988724"/>
                    <a:pt x="6109876" y="5982554"/>
                    <a:pt x="6117955" y="5982554"/>
                  </a:cubicBezTo>
                  <a:cubicBezTo>
                    <a:pt x="6120499" y="5982586"/>
                    <a:pt x="6122534" y="5984647"/>
                    <a:pt x="6122598" y="5987198"/>
                  </a:cubicBezTo>
                  <a:close/>
                  <a:moveTo>
                    <a:pt x="6121199" y="5604728"/>
                  </a:moveTo>
                  <a:cubicBezTo>
                    <a:pt x="6124252" y="5599703"/>
                    <a:pt x="6128768" y="5601674"/>
                    <a:pt x="6128768" y="5607971"/>
                  </a:cubicBezTo>
                  <a:cubicBezTo>
                    <a:pt x="6128959" y="5610859"/>
                    <a:pt x="6127941" y="5613702"/>
                    <a:pt x="6125969" y="5615795"/>
                  </a:cubicBezTo>
                  <a:cubicBezTo>
                    <a:pt x="6122661" y="5617831"/>
                    <a:pt x="6118718" y="5608544"/>
                    <a:pt x="6121199" y="5604664"/>
                  </a:cubicBezTo>
                  <a:close/>
                  <a:moveTo>
                    <a:pt x="6127941" y="5586091"/>
                  </a:moveTo>
                  <a:cubicBezTo>
                    <a:pt x="6120880" y="5586091"/>
                    <a:pt x="6115219" y="5580493"/>
                    <a:pt x="6117382" y="5575405"/>
                  </a:cubicBezTo>
                  <a:cubicBezTo>
                    <a:pt x="6120117" y="5568154"/>
                    <a:pt x="6124188" y="5569044"/>
                    <a:pt x="6128195" y="5578267"/>
                  </a:cubicBezTo>
                  <a:cubicBezTo>
                    <a:pt x="6130931" y="5584246"/>
                    <a:pt x="6130867" y="5586027"/>
                    <a:pt x="6127941" y="5586027"/>
                  </a:cubicBezTo>
                  <a:close/>
                  <a:moveTo>
                    <a:pt x="6018728" y="2184889"/>
                  </a:moveTo>
                  <a:cubicBezTo>
                    <a:pt x="6016056" y="2188280"/>
                    <a:pt x="6011158" y="2188859"/>
                    <a:pt x="6007724" y="2186174"/>
                  </a:cubicBezTo>
                  <a:cubicBezTo>
                    <a:pt x="6007278" y="2185799"/>
                    <a:pt x="6006833" y="2185366"/>
                    <a:pt x="6006451" y="2184889"/>
                  </a:cubicBezTo>
                  <a:cubicBezTo>
                    <a:pt x="6005561" y="2183077"/>
                    <a:pt x="6006197" y="2180869"/>
                    <a:pt x="6007978" y="2179864"/>
                  </a:cubicBezTo>
                  <a:cubicBezTo>
                    <a:pt x="6012558" y="2177193"/>
                    <a:pt x="6021081" y="2181009"/>
                    <a:pt x="6018728" y="2184826"/>
                  </a:cubicBezTo>
                  <a:close/>
                  <a:moveTo>
                    <a:pt x="6013067" y="2027016"/>
                  </a:moveTo>
                  <a:cubicBezTo>
                    <a:pt x="6019872" y="2019384"/>
                    <a:pt x="6026360" y="2019638"/>
                    <a:pt x="6024325" y="2027525"/>
                  </a:cubicBezTo>
                  <a:cubicBezTo>
                    <a:pt x="6021972" y="2036621"/>
                    <a:pt x="6015929" y="2040819"/>
                    <a:pt x="6011604" y="2036430"/>
                  </a:cubicBezTo>
                  <a:cubicBezTo>
                    <a:pt x="6008868" y="2033822"/>
                    <a:pt x="6009187" y="2031342"/>
                    <a:pt x="6013067" y="2026953"/>
                  </a:cubicBezTo>
                  <a:close/>
                  <a:moveTo>
                    <a:pt x="6012494" y="2220637"/>
                  </a:moveTo>
                  <a:cubicBezTo>
                    <a:pt x="6014848" y="2223105"/>
                    <a:pt x="6017646" y="2225108"/>
                    <a:pt x="6020763" y="2226552"/>
                  </a:cubicBezTo>
                  <a:cubicBezTo>
                    <a:pt x="6022417" y="2227131"/>
                    <a:pt x="6023307" y="2228944"/>
                    <a:pt x="6022735" y="2230598"/>
                  </a:cubicBezTo>
                  <a:cubicBezTo>
                    <a:pt x="6022608" y="2230928"/>
                    <a:pt x="6022417" y="2231240"/>
                    <a:pt x="6022226" y="2231514"/>
                  </a:cubicBezTo>
                  <a:cubicBezTo>
                    <a:pt x="6018537" y="2237874"/>
                    <a:pt x="6014148" y="2235902"/>
                    <a:pt x="6010904" y="2227188"/>
                  </a:cubicBezTo>
                  <a:cubicBezTo>
                    <a:pt x="6006833" y="2216184"/>
                    <a:pt x="6007087" y="2215103"/>
                    <a:pt x="6012494" y="2220573"/>
                  </a:cubicBezTo>
                  <a:close/>
                  <a:moveTo>
                    <a:pt x="6021781" y="2302499"/>
                  </a:moveTo>
                  <a:cubicBezTo>
                    <a:pt x="6027696" y="2300209"/>
                    <a:pt x="6031003" y="2302499"/>
                    <a:pt x="6028141" y="2307460"/>
                  </a:cubicBezTo>
                  <a:cubicBezTo>
                    <a:pt x="6026996" y="2310062"/>
                    <a:pt x="6023943" y="2311232"/>
                    <a:pt x="6021336" y="2310075"/>
                  </a:cubicBezTo>
                  <a:cubicBezTo>
                    <a:pt x="6020190" y="2309553"/>
                    <a:pt x="6019236" y="2308624"/>
                    <a:pt x="6018728" y="2307460"/>
                  </a:cubicBezTo>
                  <a:cubicBezTo>
                    <a:pt x="6017646" y="2305807"/>
                    <a:pt x="6019045" y="2303517"/>
                    <a:pt x="6021781" y="2302435"/>
                  </a:cubicBezTo>
                  <a:close/>
                  <a:moveTo>
                    <a:pt x="6030940" y="5192553"/>
                  </a:moveTo>
                  <a:cubicBezTo>
                    <a:pt x="6031958" y="5194194"/>
                    <a:pt x="6031449" y="5196331"/>
                    <a:pt x="6029859" y="5197387"/>
                  </a:cubicBezTo>
                  <a:cubicBezTo>
                    <a:pt x="6028269" y="5198393"/>
                    <a:pt x="6026106" y="5197909"/>
                    <a:pt x="6025152" y="5196300"/>
                  </a:cubicBezTo>
                  <a:cubicBezTo>
                    <a:pt x="6025088" y="5196281"/>
                    <a:pt x="6025088" y="5196262"/>
                    <a:pt x="6025088" y="5196242"/>
                  </a:cubicBezTo>
                  <a:cubicBezTo>
                    <a:pt x="6024070" y="5194589"/>
                    <a:pt x="6024579" y="5192445"/>
                    <a:pt x="6026233" y="5191408"/>
                  </a:cubicBezTo>
                  <a:cubicBezTo>
                    <a:pt x="6027823" y="5190397"/>
                    <a:pt x="6029859" y="5190848"/>
                    <a:pt x="6030877" y="5192413"/>
                  </a:cubicBezTo>
                  <a:cubicBezTo>
                    <a:pt x="6030940" y="5192439"/>
                    <a:pt x="6030940" y="5192464"/>
                    <a:pt x="6030940" y="5192490"/>
                  </a:cubicBezTo>
                  <a:close/>
                  <a:moveTo>
                    <a:pt x="6031322" y="5161195"/>
                  </a:moveTo>
                  <a:cubicBezTo>
                    <a:pt x="6037682" y="5154198"/>
                    <a:pt x="6045061" y="5157951"/>
                    <a:pt x="6045061" y="5168065"/>
                  </a:cubicBezTo>
                  <a:cubicBezTo>
                    <a:pt x="6045061" y="5172199"/>
                    <a:pt x="6042835" y="5173980"/>
                    <a:pt x="6037491" y="5173980"/>
                  </a:cubicBezTo>
                  <a:cubicBezTo>
                    <a:pt x="6027314" y="5173916"/>
                    <a:pt x="6024706" y="5168510"/>
                    <a:pt x="6031322" y="5161131"/>
                  </a:cubicBezTo>
                  <a:close/>
                  <a:moveTo>
                    <a:pt x="6032530" y="5142494"/>
                  </a:moveTo>
                  <a:cubicBezTo>
                    <a:pt x="6034311" y="5142456"/>
                    <a:pt x="6035710" y="5143856"/>
                    <a:pt x="6035774" y="5145611"/>
                  </a:cubicBezTo>
                  <a:cubicBezTo>
                    <a:pt x="6035774" y="5145630"/>
                    <a:pt x="6035774" y="5145656"/>
                    <a:pt x="6035774" y="5145675"/>
                  </a:cubicBezTo>
                  <a:cubicBezTo>
                    <a:pt x="6035774" y="5147392"/>
                    <a:pt x="6035138" y="5148791"/>
                    <a:pt x="6034438" y="5148791"/>
                  </a:cubicBezTo>
                  <a:cubicBezTo>
                    <a:pt x="6033739" y="5148791"/>
                    <a:pt x="6032212" y="5147392"/>
                    <a:pt x="6031131" y="5145675"/>
                  </a:cubicBezTo>
                  <a:cubicBezTo>
                    <a:pt x="6030050" y="5143958"/>
                    <a:pt x="6030686" y="5142431"/>
                    <a:pt x="6032530" y="5142431"/>
                  </a:cubicBezTo>
                  <a:close/>
                  <a:moveTo>
                    <a:pt x="6078645" y="168416"/>
                  </a:moveTo>
                  <a:cubicBezTo>
                    <a:pt x="6075147" y="162691"/>
                    <a:pt x="6075211" y="161228"/>
                    <a:pt x="6079154" y="158684"/>
                  </a:cubicBezTo>
                  <a:cubicBezTo>
                    <a:pt x="6085515" y="154804"/>
                    <a:pt x="6093847" y="154740"/>
                    <a:pt x="6096201" y="158684"/>
                  </a:cubicBezTo>
                  <a:cubicBezTo>
                    <a:pt x="6096646" y="162405"/>
                    <a:pt x="6095628" y="166158"/>
                    <a:pt x="6093339" y="169115"/>
                  </a:cubicBezTo>
                  <a:cubicBezTo>
                    <a:pt x="6090158" y="174694"/>
                    <a:pt x="6088123" y="180864"/>
                    <a:pt x="6087423" y="187243"/>
                  </a:cubicBezTo>
                  <a:cubicBezTo>
                    <a:pt x="6086151" y="198884"/>
                    <a:pt x="6081062" y="201746"/>
                    <a:pt x="6072284" y="195703"/>
                  </a:cubicBezTo>
                  <a:cubicBezTo>
                    <a:pt x="6067387" y="192268"/>
                    <a:pt x="6067577" y="191314"/>
                    <a:pt x="6074829" y="183618"/>
                  </a:cubicBezTo>
                  <a:cubicBezTo>
                    <a:pt x="6082080" y="175921"/>
                    <a:pt x="6082335" y="174331"/>
                    <a:pt x="6078645" y="168352"/>
                  </a:cubicBezTo>
                  <a:close/>
                  <a:moveTo>
                    <a:pt x="6123679" y="2224644"/>
                  </a:moveTo>
                  <a:cubicBezTo>
                    <a:pt x="6122344" y="2228238"/>
                    <a:pt x="6118400" y="2230089"/>
                    <a:pt x="6114774" y="2228772"/>
                  </a:cubicBezTo>
                  <a:cubicBezTo>
                    <a:pt x="6113820" y="2228416"/>
                    <a:pt x="6112929" y="2227856"/>
                    <a:pt x="6112230" y="2227125"/>
                  </a:cubicBezTo>
                  <a:cubicBezTo>
                    <a:pt x="6108858" y="2223690"/>
                    <a:pt x="6109876" y="2220764"/>
                    <a:pt x="6115093" y="2218538"/>
                  </a:cubicBezTo>
                  <a:cubicBezTo>
                    <a:pt x="6121962" y="2215675"/>
                    <a:pt x="6125842" y="2218601"/>
                    <a:pt x="6123679" y="2224644"/>
                  </a:cubicBezTo>
                  <a:close/>
                  <a:moveTo>
                    <a:pt x="6121008" y="434739"/>
                  </a:moveTo>
                  <a:cubicBezTo>
                    <a:pt x="6123616" y="435693"/>
                    <a:pt x="6125651" y="437792"/>
                    <a:pt x="6125651" y="439319"/>
                  </a:cubicBezTo>
                  <a:cubicBezTo>
                    <a:pt x="6125651" y="442626"/>
                    <a:pt x="6121390" y="443071"/>
                    <a:pt x="6118400" y="440018"/>
                  </a:cubicBezTo>
                  <a:cubicBezTo>
                    <a:pt x="6115410" y="436965"/>
                    <a:pt x="6116301" y="432513"/>
                    <a:pt x="6121008" y="434421"/>
                  </a:cubicBezTo>
                  <a:close/>
                  <a:moveTo>
                    <a:pt x="6045633" y="5547799"/>
                  </a:moveTo>
                  <a:cubicBezTo>
                    <a:pt x="6046969" y="5545051"/>
                    <a:pt x="6049513" y="5543099"/>
                    <a:pt x="6052503" y="5542520"/>
                  </a:cubicBezTo>
                  <a:cubicBezTo>
                    <a:pt x="6056065" y="5541820"/>
                    <a:pt x="6057528" y="5542901"/>
                    <a:pt x="6056637" y="5545636"/>
                  </a:cubicBezTo>
                  <a:cubicBezTo>
                    <a:pt x="6055302" y="5548397"/>
                    <a:pt x="6052757" y="5550356"/>
                    <a:pt x="6049768" y="5550916"/>
                  </a:cubicBezTo>
                  <a:cubicBezTo>
                    <a:pt x="6046333" y="5551679"/>
                    <a:pt x="6044870" y="5550534"/>
                    <a:pt x="6045633" y="5547799"/>
                  </a:cubicBezTo>
                  <a:close/>
                  <a:moveTo>
                    <a:pt x="6041817" y="5318814"/>
                  </a:moveTo>
                  <a:cubicBezTo>
                    <a:pt x="6041817" y="5317160"/>
                    <a:pt x="6044934" y="5313661"/>
                    <a:pt x="6048686" y="5310990"/>
                  </a:cubicBezTo>
                  <a:cubicBezTo>
                    <a:pt x="6056956" y="5305074"/>
                    <a:pt x="6063507" y="5309463"/>
                    <a:pt x="6057464" y="5316905"/>
                  </a:cubicBezTo>
                  <a:cubicBezTo>
                    <a:pt x="6053266" y="5322312"/>
                    <a:pt x="6041944" y="5323584"/>
                    <a:pt x="6041944" y="5318814"/>
                  </a:cubicBezTo>
                  <a:close/>
                  <a:moveTo>
                    <a:pt x="6050976" y="5702492"/>
                  </a:moveTo>
                  <a:cubicBezTo>
                    <a:pt x="6054475" y="5702492"/>
                    <a:pt x="6057337" y="5703891"/>
                    <a:pt x="6057337" y="5705609"/>
                  </a:cubicBezTo>
                  <a:cubicBezTo>
                    <a:pt x="6057337" y="5707326"/>
                    <a:pt x="6055365" y="5708789"/>
                    <a:pt x="6052885" y="5708789"/>
                  </a:cubicBezTo>
                  <a:cubicBezTo>
                    <a:pt x="6050404" y="5708802"/>
                    <a:pt x="6048050" y="5707618"/>
                    <a:pt x="6046524" y="5705609"/>
                  </a:cubicBezTo>
                  <a:cubicBezTo>
                    <a:pt x="6045633" y="5703955"/>
                    <a:pt x="6047606" y="5702492"/>
                    <a:pt x="6051103" y="5702492"/>
                  </a:cubicBezTo>
                  <a:close/>
                  <a:moveTo>
                    <a:pt x="6055810" y="5781110"/>
                  </a:moveTo>
                  <a:cubicBezTo>
                    <a:pt x="6058355" y="5781110"/>
                    <a:pt x="6060454" y="5783909"/>
                    <a:pt x="6060454" y="5787471"/>
                  </a:cubicBezTo>
                  <a:cubicBezTo>
                    <a:pt x="6060454" y="5794977"/>
                    <a:pt x="6055683" y="5795803"/>
                    <a:pt x="6053012" y="5788807"/>
                  </a:cubicBezTo>
                  <a:cubicBezTo>
                    <a:pt x="6050340" y="5781810"/>
                    <a:pt x="6050722" y="5781110"/>
                    <a:pt x="6055938" y="5781110"/>
                  </a:cubicBezTo>
                  <a:close/>
                  <a:moveTo>
                    <a:pt x="6057083" y="5798602"/>
                  </a:moveTo>
                  <a:cubicBezTo>
                    <a:pt x="6058673" y="5797597"/>
                    <a:pt x="6060836" y="5798080"/>
                    <a:pt x="6061790" y="5799690"/>
                  </a:cubicBezTo>
                  <a:cubicBezTo>
                    <a:pt x="6061853" y="5799709"/>
                    <a:pt x="6061853" y="5799728"/>
                    <a:pt x="6061853" y="5799747"/>
                  </a:cubicBezTo>
                  <a:cubicBezTo>
                    <a:pt x="6062998" y="5801293"/>
                    <a:pt x="6062680" y="5803487"/>
                    <a:pt x="6061153" y="5804645"/>
                  </a:cubicBezTo>
                  <a:cubicBezTo>
                    <a:pt x="6059627" y="5805803"/>
                    <a:pt x="6057400" y="5805484"/>
                    <a:pt x="6056256" y="5803939"/>
                  </a:cubicBezTo>
                  <a:cubicBezTo>
                    <a:pt x="6056129" y="5803780"/>
                    <a:pt x="6056001" y="5803615"/>
                    <a:pt x="6055938" y="5803436"/>
                  </a:cubicBezTo>
                  <a:cubicBezTo>
                    <a:pt x="6054983" y="5801745"/>
                    <a:pt x="6055556" y="5799614"/>
                    <a:pt x="6057209" y="5798602"/>
                  </a:cubicBezTo>
                  <a:close/>
                  <a:moveTo>
                    <a:pt x="6059309" y="4639044"/>
                  </a:moveTo>
                  <a:cubicBezTo>
                    <a:pt x="6053521" y="4639044"/>
                    <a:pt x="6046588" y="4630648"/>
                    <a:pt x="6050722" y="4628231"/>
                  </a:cubicBezTo>
                  <a:cubicBezTo>
                    <a:pt x="6055493" y="4626214"/>
                    <a:pt x="6060963" y="4628441"/>
                    <a:pt x="6062998" y="4633192"/>
                  </a:cubicBezTo>
                  <a:cubicBezTo>
                    <a:pt x="6063189" y="4633650"/>
                    <a:pt x="6063316" y="4634114"/>
                    <a:pt x="6063444" y="4634592"/>
                  </a:cubicBezTo>
                  <a:cubicBezTo>
                    <a:pt x="6063507" y="4636900"/>
                    <a:pt x="6061726" y="4638847"/>
                    <a:pt x="6059436" y="4639044"/>
                  </a:cubicBezTo>
                  <a:close/>
                  <a:moveTo>
                    <a:pt x="6054220" y="4052204"/>
                  </a:moveTo>
                  <a:cubicBezTo>
                    <a:pt x="6054220" y="4049342"/>
                    <a:pt x="6055619" y="4047434"/>
                    <a:pt x="6057337" y="4048006"/>
                  </a:cubicBezTo>
                  <a:cubicBezTo>
                    <a:pt x="6059118" y="4048674"/>
                    <a:pt x="6060327" y="4050315"/>
                    <a:pt x="6060454" y="4052204"/>
                  </a:cubicBezTo>
                  <a:cubicBezTo>
                    <a:pt x="6060390" y="4054106"/>
                    <a:pt x="6059118" y="4055760"/>
                    <a:pt x="6057337" y="4056402"/>
                  </a:cubicBezTo>
                  <a:cubicBezTo>
                    <a:pt x="6055747" y="4056975"/>
                    <a:pt x="6054347" y="4055130"/>
                    <a:pt x="6054347" y="4052204"/>
                  </a:cubicBezTo>
                  <a:close/>
                  <a:moveTo>
                    <a:pt x="6063380" y="3503211"/>
                  </a:moveTo>
                  <a:cubicBezTo>
                    <a:pt x="6060072" y="3503211"/>
                    <a:pt x="6057019" y="3501748"/>
                    <a:pt x="6057019" y="3500031"/>
                  </a:cubicBezTo>
                  <a:cubicBezTo>
                    <a:pt x="6057019" y="3498313"/>
                    <a:pt x="6060581" y="3496914"/>
                    <a:pt x="6064970" y="3496914"/>
                  </a:cubicBezTo>
                  <a:cubicBezTo>
                    <a:pt x="6069359" y="3496914"/>
                    <a:pt x="6072094" y="3498250"/>
                    <a:pt x="6070949" y="3500031"/>
                  </a:cubicBezTo>
                  <a:cubicBezTo>
                    <a:pt x="6068977" y="3502053"/>
                    <a:pt x="6066306" y="3503179"/>
                    <a:pt x="6063507" y="3503147"/>
                  </a:cubicBezTo>
                  <a:close/>
                  <a:moveTo>
                    <a:pt x="6082462" y="1590226"/>
                  </a:moveTo>
                  <a:cubicBezTo>
                    <a:pt x="6086978" y="1590226"/>
                    <a:pt x="6088250" y="1591689"/>
                    <a:pt x="6086914" y="1595188"/>
                  </a:cubicBezTo>
                  <a:cubicBezTo>
                    <a:pt x="6086087" y="1597241"/>
                    <a:pt x="6085451" y="1599372"/>
                    <a:pt x="6085069" y="1601548"/>
                  </a:cubicBezTo>
                  <a:cubicBezTo>
                    <a:pt x="6085069" y="1604283"/>
                    <a:pt x="6076038" y="1602757"/>
                    <a:pt x="6074193" y="1599704"/>
                  </a:cubicBezTo>
                  <a:cubicBezTo>
                    <a:pt x="6071648" y="1594933"/>
                    <a:pt x="6075719" y="1590226"/>
                    <a:pt x="6082780" y="1590226"/>
                  </a:cubicBezTo>
                  <a:close/>
                  <a:moveTo>
                    <a:pt x="6086533" y="1555624"/>
                  </a:moveTo>
                  <a:cubicBezTo>
                    <a:pt x="6089140" y="1555624"/>
                    <a:pt x="6090095" y="1557914"/>
                    <a:pt x="6089077" y="1561985"/>
                  </a:cubicBezTo>
                  <a:cubicBezTo>
                    <a:pt x="6087296" y="1568791"/>
                    <a:pt x="6083479" y="1570190"/>
                    <a:pt x="6080426" y="1565101"/>
                  </a:cubicBezTo>
                  <a:cubicBezTo>
                    <a:pt x="6078645" y="1562060"/>
                    <a:pt x="6079727" y="1558169"/>
                    <a:pt x="6082780" y="1556411"/>
                  </a:cubicBezTo>
                  <a:cubicBezTo>
                    <a:pt x="6083989" y="1555695"/>
                    <a:pt x="6085451" y="1555417"/>
                    <a:pt x="6086851" y="1555624"/>
                  </a:cubicBezTo>
                  <a:close/>
                  <a:moveTo>
                    <a:pt x="6086533" y="2771156"/>
                  </a:moveTo>
                  <a:cubicBezTo>
                    <a:pt x="6087550" y="2774591"/>
                    <a:pt x="6086851" y="2778293"/>
                    <a:pt x="6084688" y="2781143"/>
                  </a:cubicBezTo>
                  <a:cubicBezTo>
                    <a:pt x="6080172" y="2786677"/>
                    <a:pt x="6076610" y="2787122"/>
                    <a:pt x="6073684" y="2782351"/>
                  </a:cubicBezTo>
                  <a:cubicBezTo>
                    <a:pt x="6072539" y="2780443"/>
                    <a:pt x="6074511" y="2775991"/>
                    <a:pt x="6078073" y="2772365"/>
                  </a:cubicBezTo>
                  <a:cubicBezTo>
                    <a:pt x="6084561" y="2766386"/>
                    <a:pt x="6085324" y="2766259"/>
                    <a:pt x="6087169" y="2771156"/>
                  </a:cubicBezTo>
                  <a:close/>
                  <a:moveTo>
                    <a:pt x="6080172" y="2474366"/>
                  </a:moveTo>
                  <a:cubicBezTo>
                    <a:pt x="6081190" y="2472648"/>
                    <a:pt x="6082652" y="2471185"/>
                    <a:pt x="6083416" y="2471185"/>
                  </a:cubicBezTo>
                  <a:cubicBezTo>
                    <a:pt x="6084180" y="2471185"/>
                    <a:pt x="6084816" y="2472648"/>
                    <a:pt x="6084816" y="2474366"/>
                  </a:cubicBezTo>
                  <a:cubicBezTo>
                    <a:pt x="6084752" y="2476134"/>
                    <a:pt x="6083289" y="2477520"/>
                    <a:pt x="6081508" y="2477482"/>
                  </a:cubicBezTo>
                  <a:cubicBezTo>
                    <a:pt x="6080299" y="2477482"/>
                    <a:pt x="6079663" y="2476083"/>
                    <a:pt x="6080745" y="2474366"/>
                  </a:cubicBezTo>
                  <a:close/>
                  <a:moveTo>
                    <a:pt x="6075528" y="1915704"/>
                  </a:moveTo>
                  <a:cubicBezTo>
                    <a:pt x="6075528" y="1920920"/>
                    <a:pt x="6071076" y="1924482"/>
                    <a:pt x="6068214" y="1921556"/>
                  </a:cubicBezTo>
                  <a:cubicBezTo>
                    <a:pt x="6065351" y="1918630"/>
                    <a:pt x="6066178" y="1911124"/>
                    <a:pt x="6070822" y="1911124"/>
                  </a:cubicBezTo>
                  <a:cubicBezTo>
                    <a:pt x="6073366" y="1910773"/>
                    <a:pt x="6075719" y="1912547"/>
                    <a:pt x="6076038" y="1915088"/>
                  </a:cubicBezTo>
                  <a:cubicBezTo>
                    <a:pt x="6076101" y="1915292"/>
                    <a:pt x="6076101" y="1915498"/>
                    <a:pt x="6076101" y="1915704"/>
                  </a:cubicBezTo>
                  <a:close/>
                  <a:moveTo>
                    <a:pt x="6073938" y="687259"/>
                  </a:moveTo>
                  <a:cubicBezTo>
                    <a:pt x="6071395" y="687259"/>
                    <a:pt x="6069295" y="685796"/>
                    <a:pt x="6069295" y="684079"/>
                  </a:cubicBezTo>
                  <a:cubicBezTo>
                    <a:pt x="6069295" y="682361"/>
                    <a:pt x="6071395" y="680962"/>
                    <a:pt x="6073938" y="680962"/>
                  </a:cubicBezTo>
                  <a:cubicBezTo>
                    <a:pt x="6076483" y="680962"/>
                    <a:pt x="6078582" y="682361"/>
                    <a:pt x="6078582" y="684079"/>
                  </a:cubicBezTo>
                  <a:cubicBezTo>
                    <a:pt x="6078582" y="685796"/>
                    <a:pt x="6077437" y="687259"/>
                    <a:pt x="6074511" y="687259"/>
                  </a:cubicBezTo>
                  <a:close/>
                  <a:moveTo>
                    <a:pt x="6070822" y="705069"/>
                  </a:moveTo>
                  <a:cubicBezTo>
                    <a:pt x="6070758" y="707804"/>
                    <a:pt x="6069168" y="710266"/>
                    <a:pt x="6066688" y="711430"/>
                  </a:cubicBezTo>
                  <a:cubicBezTo>
                    <a:pt x="6063889" y="712384"/>
                    <a:pt x="6062934" y="710539"/>
                    <a:pt x="6063634" y="705069"/>
                  </a:cubicBezTo>
                  <a:cubicBezTo>
                    <a:pt x="6065351" y="697373"/>
                    <a:pt x="6071395" y="696864"/>
                    <a:pt x="6071395" y="705069"/>
                  </a:cubicBezTo>
                  <a:close/>
                  <a:moveTo>
                    <a:pt x="6066178" y="1099433"/>
                  </a:moveTo>
                  <a:cubicBezTo>
                    <a:pt x="6067896" y="1099468"/>
                    <a:pt x="6069295" y="1100882"/>
                    <a:pt x="6069295" y="1102614"/>
                  </a:cubicBezTo>
                  <a:cubicBezTo>
                    <a:pt x="6069295" y="1104335"/>
                    <a:pt x="6067896" y="1105731"/>
                    <a:pt x="6066178" y="1105731"/>
                  </a:cubicBezTo>
                  <a:cubicBezTo>
                    <a:pt x="6064461" y="1105696"/>
                    <a:pt x="6063125" y="1104311"/>
                    <a:pt x="6063125" y="1102614"/>
                  </a:cubicBezTo>
                  <a:cubicBezTo>
                    <a:pt x="6063062" y="1100858"/>
                    <a:pt x="6064461" y="1099392"/>
                    <a:pt x="6066178" y="1099340"/>
                  </a:cubicBezTo>
                  <a:cubicBezTo>
                    <a:pt x="6066369" y="1099334"/>
                    <a:pt x="6066560" y="1099344"/>
                    <a:pt x="6066751" y="1099370"/>
                  </a:cubicBezTo>
                  <a:close/>
                  <a:moveTo>
                    <a:pt x="6067577" y="4450322"/>
                  </a:moveTo>
                  <a:cubicBezTo>
                    <a:pt x="6070249" y="4450322"/>
                    <a:pt x="6072412" y="4451721"/>
                    <a:pt x="6072412" y="4453438"/>
                  </a:cubicBezTo>
                  <a:cubicBezTo>
                    <a:pt x="6072475" y="4455111"/>
                    <a:pt x="6071140" y="4456517"/>
                    <a:pt x="6069486" y="4456619"/>
                  </a:cubicBezTo>
                  <a:cubicBezTo>
                    <a:pt x="6067451" y="4456333"/>
                    <a:pt x="6065733" y="4455162"/>
                    <a:pt x="6064652" y="4453438"/>
                  </a:cubicBezTo>
                  <a:cubicBezTo>
                    <a:pt x="6064207" y="4451657"/>
                    <a:pt x="6065479" y="4450258"/>
                    <a:pt x="6068151" y="4450258"/>
                  </a:cubicBezTo>
                  <a:close/>
                  <a:moveTo>
                    <a:pt x="6069295" y="1977276"/>
                  </a:moveTo>
                  <a:cubicBezTo>
                    <a:pt x="6065351" y="1977276"/>
                    <a:pt x="6062934" y="1975686"/>
                    <a:pt x="6063889" y="1973332"/>
                  </a:cubicBezTo>
                  <a:cubicBezTo>
                    <a:pt x="6064906" y="1970346"/>
                    <a:pt x="6068214" y="1968768"/>
                    <a:pt x="6071204" y="1969807"/>
                  </a:cubicBezTo>
                  <a:cubicBezTo>
                    <a:pt x="6072857" y="1970382"/>
                    <a:pt x="6074129" y="1971680"/>
                    <a:pt x="6074701" y="1973332"/>
                  </a:cubicBezTo>
                  <a:cubicBezTo>
                    <a:pt x="6076101" y="1975622"/>
                    <a:pt x="6073875" y="1977212"/>
                    <a:pt x="6069868" y="1977212"/>
                  </a:cubicBezTo>
                  <a:close/>
                  <a:moveTo>
                    <a:pt x="6081126" y="3991968"/>
                  </a:moveTo>
                  <a:cubicBezTo>
                    <a:pt x="6081763" y="3995085"/>
                    <a:pt x="6080172" y="3997248"/>
                    <a:pt x="6077246" y="3997248"/>
                  </a:cubicBezTo>
                  <a:cubicBezTo>
                    <a:pt x="6074320" y="3997248"/>
                    <a:pt x="6072412" y="3994576"/>
                    <a:pt x="6072412" y="3990887"/>
                  </a:cubicBezTo>
                  <a:cubicBezTo>
                    <a:pt x="6072985" y="3982936"/>
                    <a:pt x="6080235" y="3984018"/>
                    <a:pt x="6081699" y="3991905"/>
                  </a:cubicBezTo>
                  <a:close/>
                  <a:moveTo>
                    <a:pt x="6083989" y="4345561"/>
                  </a:moveTo>
                  <a:cubicBezTo>
                    <a:pt x="6094166" y="4343589"/>
                    <a:pt x="6094865" y="4343970"/>
                    <a:pt x="6092321" y="4350713"/>
                  </a:cubicBezTo>
                  <a:cubicBezTo>
                    <a:pt x="6089776" y="4357455"/>
                    <a:pt x="6083670" y="4357455"/>
                    <a:pt x="6078900" y="4351540"/>
                  </a:cubicBezTo>
                  <a:cubicBezTo>
                    <a:pt x="6076610" y="4348041"/>
                    <a:pt x="6077437" y="4346833"/>
                    <a:pt x="6084561" y="4345497"/>
                  </a:cubicBezTo>
                  <a:close/>
                  <a:moveTo>
                    <a:pt x="6081953" y="4746286"/>
                  </a:moveTo>
                  <a:cubicBezTo>
                    <a:pt x="6078582" y="4739925"/>
                    <a:pt x="6080363" y="4736427"/>
                    <a:pt x="6086851" y="4736427"/>
                  </a:cubicBezTo>
                  <a:cubicBezTo>
                    <a:pt x="6089204" y="4736427"/>
                    <a:pt x="6090985" y="4739798"/>
                    <a:pt x="6090985" y="4744314"/>
                  </a:cubicBezTo>
                  <a:cubicBezTo>
                    <a:pt x="6091558" y="4753664"/>
                    <a:pt x="6086851" y="4754745"/>
                    <a:pt x="6082526" y="4746413"/>
                  </a:cubicBezTo>
                  <a:close/>
                  <a:moveTo>
                    <a:pt x="6094102" y="5644037"/>
                  </a:moveTo>
                  <a:cubicBezTo>
                    <a:pt x="6094102" y="5650398"/>
                    <a:pt x="6085960" y="5650398"/>
                    <a:pt x="6083479" y="5643655"/>
                  </a:cubicBezTo>
                  <a:cubicBezTo>
                    <a:pt x="6082462" y="5640857"/>
                    <a:pt x="6082207" y="5637803"/>
                    <a:pt x="6083034" y="5637295"/>
                  </a:cubicBezTo>
                  <a:cubicBezTo>
                    <a:pt x="6086533" y="5633987"/>
                    <a:pt x="6094674" y="5639393"/>
                    <a:pt x="6094674" y="5644164"/>
                  </a:cubicBezTo>
                  <a:close/>
                  <a:moveTo>
                    <a:pt x="6084306" y="5341903"/>
                  </a:moveTo>
                  <a:cubicBezTo>
                    <a:pt x="6089077" y="5346800"/>
                    <a:pt x="6089077" y="5347500"/>
                    <a:pt x="6083989" y="5351317"/>
                  </a:cubicBezTo>
                  <a:cubicBezTo>
                    <a:pt x="6080872" y="5353263"/>
                    <a:pt x="6079472" y="5357016"/>
                    <a:pt x="6080426" y="5360540"/>
                  </a:cubicBezTo>
                  <a:cubicBezTo>
                    <a:pt x="6081635" y="5363784"/>
                    <a:pt x="6080808" y="5365692"/>
                    <a:pt x="6078136" y="5365692"/>
                  </a:cubicBezTo>
                  <a:cubicBezTo>
                    <a:pt x="6072921" y="5365692"/>
                    <a:pt x="6070758" y="5341903"/>
                    <a:pt x="6075783" y="5338786"/>
                  </a:cubicBezTo>
                  <a:cubicBezTo>
                    <a:pt x="6078200" y="5337705"/>
                    <a:pt x="6082080" y="5339168"/>
                    <a:pt x="6084879" y="5342030"/>
                  </a:cubicBezTo>
                  <a:close/>
                  <a:moveTo>
                    <a:pt x="6081381" y="5749561"/>
                  </a:moveTo>
                  <a:cubicBezTo>
                    <a:pt x="6088504" y="5749561"/>
                    <a:pt x="6090985" y="5752233"/>
                    <a:pt x="6088950" y="5757703"/>
                  </a:cubicBezTo>
                  <a:cubicBezTo>
                    <a:pt x="6086914" y="5763173"/>
                    <a:pt x="6082144" y="5763300"/>
                    <a:pt x="6075910" y="5759293"/>
                  </a:cubicBezTo>
                  <a:cubicBezTo>
                    <a:pt x="6069677" y="5755286"/>
                    <a:pt x="6074639" y="5749688"/>
                    <a:pt x="6081953" y="5749688"/>
                  </a:cubicBezTo>
                  <a:close/>
                  <a:moveTo>
                    <a:pt x="6083734" y="5700265"/>
                  </a:moveTo>
                  <a:cubicBezTo>
                    <a:pt x="6080172" y="5696640"/>
                    <a:pt x="6081508" y="5692887"/>
                    <a:pt x="6086342" y="5692887"/>
                  </a:cubicBezTo>
                  <a:cubicBezTo>
                    <a:pt x="6088950" y="5692925"/>
                    <a:pt x="6091049" y="5695056"/>
                    <a:pt x="6090985" y="5697658"/>
                  </a:cubicBezTo>
                  <a:cubicBezTo>
                    <a:pt x="6090985" y="5697658"/>
                    <a:pt x="6090985" y="5697658"/>
                    <a:pt x="6090985" y="5697658"/>
                  </a:cubicBezTo>
                  <a:cubicBezTo>
                    <a:pt x="6091558" y="5702683"/>
                    <a:pt x="6087932" y="5703955"/>
                    <a:pt x="6084306" y="5700393"/>
                  </a:cubicBezTo>
                  <a:close/>
                  <a:moveTo>
                    <a:pt x="6104279" y="5734613"/>
                  </a:moveTo>
                  <a:cubicBezTo>
                    <a:pt x="6109049" y="5736216"/>
                    <a:pt x="6112421" y="5740580"/>
                    <a:pt x="6112676" y="5745617"/>
                  </a:cubicBezTo>
                  <a:cubicBezTo>
                    <a:pt x="6112676" y="5755095"/>
                    <a:pt x="6107078" y="5754649"/>
                    <a:pt x="6103452" y="5744854"/>
                  </a:cubicBezTo>
                  <a:cubicBezTo>
                    <a:pt x="6101481" y="5739702"/>
                    <a:pt x="6098872" y="5737666"/>
                    <a:pt x="6095756" y="5738939"/>
                  </a:cubicBezTo>
                  <a:cubicBezTo>
                    <a:pt x="6092639" y="5740211"/>
                    <a:pt x="6090985" y="5738939"/>
                    <a:pt x="6090985" y="5735695"/>
                  </a:cubicBezTo>
                  <a:cubicBezTo>
                    <a:pt x="6091558" y="5729779"/>
                    <a:pt x="6093911" y="5729398"/>
                    <a:pt x="6104852" y="5734741"/>
                  </a:cubicBezTo>
                  <a:close/>
                  <a:moveTo>
                    <a:pt x="6107778" y="5324538"/>
                  </a:moveTo>
                  <a:cubicBezTo>
                    <a:pt x="6104215" y="5324538"/>
                    <a:pt x="6103452" y="5323648"/>
                    <a:pt x="6105933" y="5322630"/>
                  </a:cubicBezTo>
                  <a:cubicBezTo>
                    <a:pt x="6107778" y="5321657"/>
                    <a:pt x="6110004" y="5321657"/>
                    <a:pt x="6111849" y="5322630"/>
                  </a:cubicBezTo>
                  <a:cubicBezTo>
                    <a:pt x="6113439" y="5324093"/>
                    <a:pt x="6111658" y="5324793"/>
                    <a:pt x="6108350" y="5324665"/>
                  </a:cubicBezTo>
                  <a:close/>
                  <a:moveTo>
                    <a:pt x="6108858" y="5386937"/>
                  </a:moveTo>
                  <a:cubicBezTo>
                    <a:pt x="6109559" y="5389227"/>
                    <a:pt x="6107459" y="5390881"/>
                    <a:pt x="6103643" y="5390881"/>
                  </a:cubicBezTo>
                  <a:cubicBezTo>
                    <a:pt x="6099827" y="5390881"/>
                    <a:pt x="6097282" y="5388845"/>
                    <a:pt x="6097282" y="5385919"/>
                  </a:cubicBezTo>
                  <a:cubicBezTo>
                    <a:pt x="6097791" y="5380258"/>
                    <a:pt x="6107459" y="5381085"/>
                    <a:pt x="6109240" y="5387064"/>
                  </a:cubicBezTo>
                  <a:close/>
                  <a:moveTo>
                    <a:pt x="6096137" y="4586441"/>
                  </a:moveTo>
                  <a:cubicBezTo>
                    <a:pt x="6092512" y="4582815"/>
                    <a:pt x="6093847" y="4579126"/>
                    <a:pt x="6098681" y="4579126"/>
                  </a:cubicBezTo>
                  <a:cubicBezTo>
                    <a:pt x="6101226" y="4579158"/>
                    <a:pt x="6103325" y="4581257"/>
                    <a:pt x="6103325" y="4583833"/>
                  </a:cubicBezTo>
                  <a:cubicBezTo>
                    <a:pt x="6103961" y="4588858"/>
                    <a:pt x="6100335" y="4590194"/>
                    <a:pt x="6096519" y="4586568"/>
                  </a:cubicBezTo>
                  <a:close/>
                  <a:moveTo>
                    <a:pt x="6098745" y="4387160"/>
                  </a:moveTo>
                  <a:cubicBezTo>
                    <a:pt x="6093275" y="4387160"/>
                    <a:pt x="6083543" y="4369413"/>
                    <a:pt x="6087614" y="4366869"/>
                  </a:cubicBezTo>
                  <a:cubicBezTo>
                    <a:pt x="6090477" y="4365088"/>
                    <a:pt x="6103325" y="4379590"/>
                    <a:pt x="6103325" y="4384488"/>
                  </a:cubicBezTo>
                  <a:cubicBezTo>
                    <a:pt x="6103961" y="4386078"/>
                    <a:pt x="6101925" y="4387287"/>
                    <a:pt x="6099381" y="4387287"/>
                  </a:cubicBezTo>
                  <a:close/>
                  <a:moveTo>
                    <a:pt x="6099890" y="1618404"/>
                  </a:moveTo>
                  <a:cubicBezTo>
                    <a:pt x="6094357" y="1618404"/>
                    <a:pt x="6093911" y="1617641"/>
                    <a:pt x="6097091" y="1613761"/>
                  </a:cubicBezTo>
                  <a:cubicBezTo>
                    <a:pt x="6100272" y="1609881"/>
                    <a:pt x="6106442" y="1610008"/>
                    <a:pt x="6106442" y="1615478"/>
                  </a:cubicBezTo>
                  <a:cubicBezTo>
                    <a:pt x="6107078" y="1617196"/>
                    <a:pt x="6104152" y="1618531"/>
                    <a:pt x="6100526" y="1618531"/>
                  </a:cubicBezTo>
                  <a:close/>
                  <a:moveTo>
                    <a:pt x="6107459" y="1960102"/>
                  </a:moveTo>
                  <a:cubicBezTo>
                    <a:pt x="6106060" y="1963662"/>
                    <a:pt x="6101989" y="1965405"/>
                    <a:pt x="6098491" y="1963995"/>
                  </a:cubicBezTo>
                  <a:cubicBezTo>
                    <a:pt x="6097727" y="1963704"/>
                    <a:pt x="6097028" y="1963292"/>
                    <a:pt x="6096455" y="1962773"/>
                  </a:cubicBezTo>
                  <a:cubicBezTo>
                    <a:pt x="6094293" y="1960611"/>
                    <a:pt x="6100781" y="1942483"/>
                    <a:pt x="6103643" y="1942483"/>
                  </a:cubicBezTo>
                  <a:cubicBezTo>
                    <a:pt x="6106505" y="1942483"/>
                    <a:pt x="6110004" y="1955077"/>
                    <a:pt x="6108095" y="1960229"/>
                  </a:cubicBezTo>
                  <a:close/>
                  <a:moveTo>
                    <a:pt x="6101798" y="2999633"/>
                  </a:moveTo>
                  <a:cubicBezTo>
                    <a:pt x="6100717" y="2997916"/>
                    <a:pt x="6101798" y="2996517"/>
                    <a:pt x="6104725" y="2996517"/>
                  </a:cubicBezTo>
                  <a:cubicBezTo>
                    <a:pt x="6107650" y="2996517"/>
                    <a:pt x="6109495" y="2997916"/>
                    <a:pt x="6109495" y="2999633"/>
                  </a:cubicBezTo>
                  <a:cubicBezTo>
                    <a:pt x="6109559" y="3001293"/>
                    <a:pt x="6108286" y="3002712"/>
                    <a:pt x="6106632" y="3002814"/>
                  </a:cubicBezTo>
                  <a:cubicBezTo>
                    <a:pt x="6104852" y="3002407"/>
                    <a:pt x="6103388" y="3001300"/>
                    <a:pt x="6102435" y="2999761"/>
                  </a:cubicBezTo>
                  <a:close/>
                  <a:moveTo>
                    <a:pt x="6103325" y="2243154"/>
                  </a:moveTo>
                  <a:cubicBezTo>
                    <a:pt x="6103325" y="2237175"/>
                    <a:pt x="6108605" y="2234058"/>
                    <a:pt x="6114711" y="2236411"/>
                  </a:cubicBezTo>
                  <a:cubicBezTo>
                    <a:pt x="6118591" y="2237938"/>
                    <a:pt x="6118782" y="2239210"/>
                    <a:pt x="6115729" y="2242772"/>
                  </a:cubicBezTo>
                  <a:cubicBezTo>
                    <a:pt x="6111467" y="2249069"/>
                    <a:pt x="6103961" y="2249196"/>
                    <a:pt x="6103961" y="2243281"/>
                  </a:cubicBezTo>
                  <a:close/>
                  <a:moveTo>
                    <a:pt x="6117319" y="3679276"/>
                  </a:moveTo>
                  <a:cubicBezTo>
                    <a:pt x="6119863" y="3679276"/>
                    <a:pt x="6121962" y="3680675"/>
                    <a:pt x="6121962" y="3682392"/>
                  </a:cubicBezTo>
                  <a:cubicBezTo>
                    <a:pt x="6121962" y="3684110"/>
                    <a:pt x="6119863" y="3685573"/>
                    <a:pt x="6117319" y="3685573"/>
                  </a:cubicBezTo>
                  <a:cubicBezTo>
                    <a:pt x="6114774" y="3685573"/>
                    <a:pt x="6112612" y="3684173"/>
                    <a:pt x="6112612" y="3682392"/>
                  </a:cubicBezTo>
                  <a:cubicBezTo>
                    <a:pt x="6112612" y="3680611"/>
                    <a:pt x="6115601" y="3679403"/>
                    <a:pt x="6117955" y="3679403"/>
                  </a:cubicBezTo>
                  <a:close/>
                  <a:moveTo>
                    <a:pt x="6090158" y="885713"/>
                  </a:moveTo>
                  <a:cubicBezTo>
                    <a:pt x="6087996" y="882088"/>
                    <a:pt x="6100590" y="878017"/>
                    <a:pt x="6109240" y="879353"/>
                  </a:cubicBezTo>
                  <a:cubicBezTo>
                    <a:pt x="6112230" y="879925"/>
                    <a:pt x="6114838" y="881833"/>
                    <a:pt x="6114965" y="883551"/>
                  </a:cubicBezTo>
                  <a:cubicBezTo>
                    <a:pt x="6114902" y="888131"/>
                    <a:pt x="6092639" y="889784"/>
                    <a:pt x="6090158" y="885713"/>
                  </a:cubicBezTo>
                  <a:close/>
                  <a:moveTo>
                    <a:pt x="6109240" y="386715"/>
                  </a:moveTo>
                  <a:cubicBezTo>
                    <a:pt x="6108159" y="389641"/>
                    <a:pt x="6106378" y="395493"/>
                    <a:pt x="6105361" y="399437"/>
                  </a:cubicBezTo>
                  <a:cubicBezTo>
                    <a:pt x="6103325" y="407642"/>
                    <a:pt x="6099445" y="409360"/>
                    <a:pt x="6097282" y="403062"/>
                  </a:cubicBezTo>
                  <a:cubicBezTo>
                    <a:pt x="6095120" y="396765"/>
                    <a:pt x="6099699" y="383471"/>
                    <a:pt x="6105552" y="382327"/>
                  </a:cubicBezTo>
                  <a:cubicBezTo>
                    <a:pt x="6109685" y="381690"/>
                    <a:pt x="6110576" y="382708"/>
                    <a:pt x="6109240" y="386715"/>
                  </a:cubicBezTo>
                  <a:close/>
                  <a:moveTo>
                    <a:pt x="6100590" y="555783"/>
                  </a:moveTo>
                  <a:cubicBezTo>
                    <a:pt x="6103262" y="554893"/>
                    <a:pt x="6104343" y="556356"/>
                    <a:pt x="6103707" y="559981"/>
                  </a:cubicBezTo>
                  <a:cubicBezTo>
                    <a:pt x="6103134" y="563015"/>
                    <a:pt x="6101162" y="565604"/>
                    <a:pt x="6098428" y="566978"/>
                  </a:cubicBezTo>
                  <a:cubicBezTo>
                    <a:pt x="6095756" y="567869"/>
                    <a:pt x="6094611" y="566406"/>
                    <a:pt x="6095311" y="562780"/>
                  </a:cubicBezTo>
                  <a:cubicBezTo>
                    <a:pt x="6095819" y="559790"/>
                    <a:pt x="6097727" y="557214"/>
                    <a:pt x="6100399" y="555783"/>
                  </a:cubicBezTo>
                  <a:close/>
                  <a:moveTo>
                    <a:pt x="6103388" y="744887"/>
                  </a:moveTo>
                  <a:cubicBezTo>
                    <a:pt x="6108159" y="749721"/>
                    <a:pt x="6108223" y="750739"/>
                    <a:pt x="6104152" y="753347"/>
                  </a:cubicBezTo>
                  <a:cubicBezTo>
                    <a:pt x="6093466" y="760217"/>
                    <a:pt x="6084434" y="753347"/>
                    <a:pt x="6092957" y="744442"/>
                  </a:cubicBezTo>
                  <a:cubicBezTo>
                    <a:pt x="6097410" y="739799"/>
                    <a:pt x="6098237" y="739799"/>
                    <a:pt x="6103198" y="744887"/>
                  </a:cubicBezTo>
                  <a:close/>
                  <a:moveTo>
                    <a:pt x="6088632" y="245253"/>
                  </a:moveTo>
                  <a:cubicBezTo>
                    <a:pt x="6088632" y="240101"/>
                    <a:pt x="6099572" y="233168"/>
                    <a:pt x="6104915" y="234949"/>
                  </a:cubicBezTo>
                  <a:cubicBezTo>
                    <a:pt x="6107014" y="235648"/>
                    <a:pt x="6105742" y="238892"/>
                    <a:pt x="6101608" y="243027"/>
                  </a:cubicBezTo>
                  <a:cubicBezTo>
                    <a:pt x="6093593" y="250978"/>
                    <a:pt x="6088441" y="251868"/>
                    <a:pt x="6088441" y="245253"/>
                  </a:cubicBezTo>
                  <a:close/>
                  <a:moveTo>
                    <a:pt x="6098364" y="152387"/>
                  </a:moveTo>
                  <a:cubicBezTo>
                    <a:pt x="6094420" y="152387"/>
                    <a:pt x="6087423" y="143164"/>
                    <a:pt x="6089650" y="140874"/>
                  </a:cubicBezTo>
                  <a:cubicBezTo>
                    <a:pt x="6092830" y="137630"/>
                    <a:pt x="6101035" y="142464"/>
                    <a:pt x="6101035" y="147234"/>
                  </a:cubicBezTo>
                  <a:cubicBezTo>
                    <a:pt x="6100845" y="150224"/>
                    <a:pt x="6099636" y="152387"/>
                    <a:pt x="6098173" y="152387"/>
                  </a:cubicBezTo>
                  <a:close/>
                  <a:moveTo>
                    <a:pt x="6070058" y="441990"/>
                  </a:moveTo>
                  <a:cubicBezTo>
                    <a:pt x="6070058" y="443644"/>
                    <a:pt x="6067069" y="444980"/>
                    <a:pt x="6063698" y="444980"/>
                  </a:cubicBezTo>
                  <a:cubicBezTo>
                    <a:pt x="6058227" y="444980"/>
                    <a:pt x="6057719" y="444153"/>
                    <a:pt x="6060963" y="440273"/>
                  </a:cubicBezTo>
                  <a:cubicBezTo>
                    <a:pt x="6064207" y="436393"/>
                    <a:pt x="6069868" y="436583"/>
                    <a:pt x="6069868" y="441990"/>
                  </a:cubicBezTo>
                  <a:close/>
                  <a:moveTo>
                    <a:pt x="6075338" y="461835"/>
                  </a:moveTo>
                  <a:cubicBezTo>
                    <a:pt x="6076419" y="463826"/>
                    <a:pt x="6076419" y="466205"/>
                    <a:pt x="6075338" y="468196"/>
                  </a:cubicBezTo>
                  <a:lnTo>
                    <a:pt x="6075338" y="468196"/>
                  </a:lnTo>
                  <a:cubicBezTo>
                    <a:pt x="6072730" y="475193"/>
                    <a:pt x="6051422" y="477419"/>
                    <a:pt x="6051422" y="470677"/>
                  </a:cubicBezTo>
                  <a:cubicBezTo>
                    <a:pt x="6051231" y="467496"/>
                    <a:pt x="6072921" y="459673"/>
                    <a:pt x="6075147" y="461835"/>
                  </a:cubicBezTo>
                  <a:close/>
                  <a:moveTo>
                    <a:pt x="6068977" y="669576"/>
                  </a:moveTo>
                  <a:cubicBezTo>
                    <a:pt x="6069995" y="670530"/>
                    <a:pt x="6068977" y="673520"/>
                    <a:pt x="6066814" y="675937"/>
                  </a:cubicBezTo>
                  <a:cubicBezTo>
                    <a:pt x="6061853" y="682298"/>
                    <a:pt x="6054093" y="682298"/>
                    <a:pt x="6054093" y="675937"/>
                  </a:cubicBezTo>
                  <a:cubicBezTo>
                    <a:pt x="6054347" y="671803"/>
                    <a:pt x="6065861" y="666269"/>
                    <a:pt x="6068977" y="669576"/>
                  </a:cubicBezTo>
                  <a:close/>
                  <a:moveTo>
                    <a:pt x="6058355" y="1964554"/>
                  </a:moveTo>
                  <a:cubicBezTo>
                    <a:pt x="6056192" y="1964554"/>
                    <a:pt x="6052821" y="1968180"/>
                    <a:pt x="6050912" y="1972505"/>
                  </a:cubicBezTo>
                  <a:cubicBezTo>
                    <a:pt x="6046905" y="1981474"/>
                    <a:pt x="6043661" y="1982491"/>
                    <a:pt x="6041054" y="1975622"/>
                  </a:cubicBezTo>
                  <a:cubicBezTo>
                    <a:pt x="6039145" y="1970724"/>
                    <a:pt x="6044679" y="1955204"/>
                    <a:pt x="6048241" y="1955204"/>
                  </a:cubicBezTo>
                  <a:cubicBezTo>
                    <a:pt x="6051803" y="1955204"/>
                    <a:pt x="6062107" y="1964427"/>
                    <a:pt x="6058355" y="1964554"/>
                  </a:cubicBezTo>
                  <a:close/>
                  <a:moveTo>
                    <a:pt x="6028269" y="5588953"/>
                  </a:moveTo>
                  <a:cubicBezTo>
                    <a:pt x="6037428" y="5585327"/>
                    <a:pt x="6037810" y="5585455"/>
                    <a:pt x="6041626" y="5593914"/>
                  </a:cubicBezTo>
                  <a:cubicBezTo>
                    <a:pt x="6045442" y="5602374"/>
                    <a:pt x="6044043" y="5603392"/>
                    <a:pt x="6031385" y="5596459"/>
                  </a:cubicBezTo>
                  <a:cubicBezTo>
                    <a:pt x="6022608" y="5591752"/>
                    <a:pt x="6022417" y="5591179"/>
                    <a:pt x="6028078" y="5588953"/>
                  </a:cubicBezTo>
                  <a:close/>
                  <a:moveTo>
                    <a:pt x="6039718" y="5606954"/>
                  </a:moveTo>
                  <a:cubicBezTo>
                    <a:pt x="6047478" y="5601992"/>
                    <a:pt x="6050213" y="5606954"/>
                    <a:pt x="6043725" y="5614332"/>
                  </a:cubicBezTo>
                  <a:cubicBezTo>
                    <a:pt x="6041562" y="5617207"/>
                    <a:pt x="6038637" y="5619414"/>
                    <a:pt x="6035265" y="5620693"/>
                  </a:cubicBezTo>
                  <a:cubicBezTo>
                    <a:pt x="6030495" y="5620693"/>
                    <a:pt x="6033739" y="5610643"/>
                    <a:pt x="6039273" y="5606954"/>
                  </a:cubicBezTo>
                  <a:close/>
                  <a:moveTo>
                    <a:pt x="6056892" y="5944072"/>
                  </a:moveTo>
                  <a:cubicBezTo>
                    <a:pt x="6057719" y="5946552"/>
                    <a:pt x="6055238" y="5948015"/>
                    <a:pt x="6050149" y="5948015"/>
                  </a:cubicBezTo>
                  <a:cubicBezTo>
                    <a:pt x="6045061" y="5948015"/>
                    <a:pt x="6042135" y="5946298"/>
                    <a:pt x="6042135" y="5943054"/>
                  </a:cubicBezTo>
                  <a:cubicBezTo>
                    <a:pt x="6041944" y="5937011"/>
                    <a:pt x="6054792" y="5937902"/>
                    <a:pt x="6056701" y="5943944"/>
                  </a:cubicBezTo>
                  <a:close/>
                  <a:moveTo>
                    <a:pt x="6052376" y="6058119"/>
                  </a:moveTo>
                  <a:cubicBezTo>
                    <a:pt x="6051485" y="6061618"/>
                    <a:pt x="6049386" y="6064480"/>
                    <a:pt x="6047668" y="6064480"/>
                  </a:cubicBezTo>
                  <a:cubicBezTo>
                    <a:pt x="6045952" y="6064480"/>
                    <a:pt x="6045442" y="6062254"/>
                    <a:pt x="6046460" y="6059519"/>
                  </a:cubicBezTo>
                  <a:cubicBezTo>
                    <a:pt x="6047351" y="6057477"/>
                    <a:pt x="6047987" y="6055340"/>
                    <a:pt x="6048369" y="6053158"/>
                  </a:cubicBezTo>
                  <a:cubicBezTo>
                    <a:pt x="6048369" y="6052458"/>
                    <a:pt x="6049641" y="6051822"/>
                    <a:pt x="6051167" y="6051822"/>
                  </a:cubicBezTo>
                  <a:cubicBezTo>
                    <a:pt x="6052694" y="6051822"/>
                    <a:pt x="6053076" y="6054557"/>
                    <a:pt x="6051994" y="6057992"/>
                  </a:cubicBezTo>
                  <a:close/>
                  <a:moveTo>
                    <a:pt x="6044743" y="6084389"/>
                  </a:moveTo>
                  <a:cubicBezTo>
                    <a:pt x="6047732" y="6087194"/>
                    <a:pt x="6051485" y="6089013"/>
                    <a:pt x="6055556" y="6089605"/>
                  </a:cubicBezTo>
                  <a:cubicBezTo>
                    <a:pt x="6062617" y="6089605"/>
                    <a:pt x="6061917" y="6094948"/>
                    <a:pt x="6054792" y="6098955"/>
                  </a:cubicBezTo>
                  <a:cubicBezTo>
                    <a:pt x="6052566" y="6100253"/>
                    <a:pt x="6050213" y="6101340"/>
                    <a:pt x="6047796" y="6102199"/>
                  </a:cubicBezTo>
                  <a:cubicBezTo>
                    <a:pt x="6045379" y="6102199"/>
                    <a:pt x="6039082" y="6089478"/>
                    <a:pt x="6039082" y="6084453"/>
                  </a:cubicBezTo>
                  <a:cubicBezTo>
                    <a:pt x="6039082" y="6079428"/>
                    <a:pt x="6039273" y="6079237"/>
                    <a:pt x="6044552" y="6084262"/>
                  </a:cubicBezTo>
                  <a:close/>
                  <a:moveTo>
                    <a:pt x="6057464" y="5872514"/>
                  </a:moveTo>
                  <a:cubicBezTo>
                    <a:pt x="6057464" y="5870790"/>
                    <a:pt x="6058863" y="5869397"/>
                    <a:pt x="6060581" y="5869397"/>
                  </a:cubicBezTo>
                  <a:cubicBezTo>
                    <a:pt x="6062298" y="5869397"/>
                    <a:pt x="6063698" y="5870790"/>
                    <a:pt x="6063698" y="5872514"/>
                  </a:cubicBezTo>
                  <a:cubicBezTo>
                    <a:pt x="6063698" y="5874237"/>
                    <a:pt x="6062298" y="5875630"/>
                    <a:pt x="6060581" y="5875630"/>
                  </a:cubicBezTo>
                  <a:cubicBezTo>
                    <a:pt x="6058863" y="5875630"/>
                    <a:pt x="6057464" y="5874237"/>
                    <a:pt x="6057464" y="5872514"/>
                  </a:cubicBezTo>
                  <a:cubicBezTo>
                    <a:pt x="6057464" y="5872476"/>
                    <a:pt x="6057464" y="5872431"/>
                    <a:pt x="6057464" y="5872386"/>
                  </a:cubicBezTo>
                  <a:close/>
                  <a:moveTo>
                    <a:pt x="6062107" y="5828434"/>
                  </a:moveTo>
                  <a:cubicBezTo>
                    <a:pt x="6061090" y="5826716"/>
                    <a:pt x="6061662" y="5825317"/>
                    <a:pt x="6063507" y="5825317"/>
                  </a:cubicBezTo>
                  <a:cubicBezTo>
                    <a:pt x="6065288" y="5825279"/>
                    <a:pt x="6066688" y="5826678"/>
                    <a:pt x="6066751" y="5828434"/>
                  </a:cubicBezTo>
                  <a:cubicBezTo>
                    <a:pt x="6066751" y="5828434"/>
                    <a:pt x="6066751" y="5828434"/>
                    <a:pt x="6066751" y="5828434"/>
                  </a:cubicBezTo>
                  <a:cubicBezTo>
                    <a:pt x="6066751" y="5830215"/>
                    <a:pt x="6066178" y="5831614"/>
                    <a:pt x="6065415" y="5831614"/>
                  </a:cubicBezTo>
                  <a:cubicBezTo>
                    <a:pt x="6064652" y="5831614"/>
                    <a:pt x="6063189" y="5830088"/>
                    <a:pt x="6062107" y="5828307"/>
                  </a:cubicBezTo>
                  <a:close/>
                  <a:moveTo>
                    <a:pt x="6065861" y="4641079"/>
                  </a:moveTo>
                  <a:cubicBezTo>
                    <a:pt x="6068595" y="4638344"/>
                    <a:pt x="6072985" y="4642097"/>
                    <a:pt x="6072985" y="4647440"/>
                  </a:cubicBezTo>
                  <a:cubicBezTo>
                    <a:pt x="6072985" y="4649921"/>
                    <a:pt x="6071712" y="4652020"/>
                    <a:pt x="6070186" y="4652020"/>
                  </a:cubicBezTo>
                  <a:cubicBezTo>
                    <a:pt x="6066814" y="4651638"/>
                    <a:pt x="6063444" y="4643433"/>
                    <a:pt x="6065861" y="4640952"/>
                  </a:cubicBezTo>
                  <a:close/>
                  <a:moveTo>
                    <a:pt x="6067896" y="4706849"/>
                  </a:moveTo>
                  <a:cubicBezTo>
                    <a:pt x="6068914" y="4704184"/>
                    <a:pt x="6071395" y="4702339"/>
                    <a:pt x="6074257" y="4702079"/>
                  </a:cubicBezTo>
                  <a:cubicBezTo>
                    <a:pt x="6079663" y="4702079"/>
                    <a:pt x="6086469" y="4713401"/>
                    <a:pt x="6083734" y="4717853"/>
                  </a:cubicBezTo>
                  <a:cubicBezTo>
                    <a:pt x="6078900" y="4725804"/>
                    <a:pt x="6064715" y="4715754"/>
                    <a:pt x="6067896" y="4706722"/>
                  </a:cubicBezTo>
                  <a:close/>
                  <a:moveTo>
                    <a:pt x="6074257" y="5888224"/>
                  </a:moveTo>
                  <a:cubicBezTo>
                    <a:pt x="6077310" y="5884987"/>
                    <a:pt x="6082462" y="5884847"/>
                    <a:pt x="6085706" y="5887913"/>
                  </a:cubicBezTo>
                  <a:cubicBezTo>
                    <a:pt x="6087423" y="5889554"/>
                    <a:pt x="6088313" y="5891882"/>
                    <a:pt x="6088186" y="5894267"/>
                  </a:cubicBezTo>
                  <a:cubicBezTo>
                    <a:pt x="6088186" y="5902409"/>
                    <a:pt x="6085133" y="5903872"/>
                    <a:pt x="6076610" y="5899928"/>
                  </a:cubicBezTo>
                  <a:cubicBezTo>
                    <a:pt x="6068087" y="5895985"/>
                    <a:pt x="6068151" y="5893440"/>
                    <a:pt x="6074511" y="5888415"/>
                  </a:cubicBezTo>
                  <a:close/>
                  <a:moveTo>
                    <a:pt x="6076801" y="6043553"/>
                  </a:moveTo>
                  <a:cubicBezTo>
                    <a:pt x="6079472" y="6040755"/>
                    <a:pt x="6085133" y="6045462"/>
                    <a:pt x="6085133" y="6050423"/>
                  </a:cubicBezTo>
                  <a:cubicBezTo>
                    <a:pt x="6085133" y="6052967"/>
                    <a:pt x="6083670" y="6055003"/>
                    <a:pt x="6081953" y="6055003"/>
                  </a:cubicBezTo>
                  <a:cubicBezTo>
                    <a:pt x="6078455" y="6054875"/>
                    <a:pt x="6074511" y="6045970"/>
                    <a:pt x="6077055" y="6043426"/>
                  </a:cubicBezTo>
                  <a:close/>
                  <a:moveTo>
                    <a:pt x="6082016" y="6006216"/>
                  </a:moveTo>
                  <a:cubicBezTo>
                    <a:pt x="6082016" y="6002972"/>
                    <a:pt x="6084052" y="6001445"/>
                    <a:pt x="6087423" y="6002081"/>
                  </a:cubicBezTo>
                  <a:cubicBezTo>
                    <a:pt x="6090794" y="6002717"/>
                    <a:pt x="6092575" y="6004562"/>
                    <a:pt x="6092257" y="6006280"/>
                  </a:cubicBezTo>
                  <a:cubicBezTo>
                    <a:pt x="6091430" y="6011559"/>
                    <a:pt x="6082271" y="6011559"/>
                    <a:pt x="6082271" y="6006089"/>
                  </a:cubicBezTo>
                  <a:close/>
                  <a:moveTo>
                    <a:pt x="6085896" y="5848661"/>
                  </a:moveTo>
                  <a:cubicBezTo>
                    <a:pt x="6080363" y="5846180"/>
                    <a:pt x="6075847" y="5842682"/>
                    <a:pt x="6075847" y="5840901"/>
                  </a:cubicBezTo>
                  <a:cubicBezTo>
                    <a:pt x="6075847" y="5839120"/>
                    <a:pt x="6077755" y="5838738"/>
                    <a:pt x="6082207" y="5840901"/>
                  </a:cubicBezTo>
                  <a:cubicBezTo>
                    <a:pt x="6086660" y="5843064"/>
                    <a:pt x="6087996" y="5843318"/>
                    <a:pt x="6086533" y="5839374"/>
                  </a:cubicBezTo>
                  <a:cubicBezTo>
                    <a:pt x="6083353" y="5831042"/>
                    <a:pt x="6093466" y="5834095"/>
                    <a:pt x="6097282" y="5842618"/>
                  </a:cubicBezTo>
                  <a:cubicBezTo>
                    <a:pt x="6098745" y="5845659"/>
                    <a:pt x="6099954" y="5848826"/>
                    <a:pt x="6100845" y="5852096"/>
                  </a:cubicBezTo>
                  <a:cubicBezTo>
                    <a:pt x="6100845" y="5854258"/>
                    <a:pt x="6097091" y="5853368"/>
                    <a:pt x="6086151" y="5848534"/>
                  </a:cubicBezTo>
                  <a:close/>
                  <a:moveTo>
                    <a:pt x="6098618" y="5903999"/>
                  </a:moveTo>
                  <a:cubicBezTo>
                    <a:pt x="6101481" y="5904190"/>
                    <a:pt x="6103961" y="5906028"/>
                    <a:pt x="6104979" y="5908706"/>
                  </a:cubicBezTo>
                  <a:cubicBezTo>
                    <a:pt x="6106187" y="5911887"/>
                    <a:pt x="6104979" y="5913413"/>
                    <a:pt x="6100654" y="5913413"/>
                  </a:cubicBezTo>
                  <a:cubicBezTo>
                    <a:pt x="6097601" y="5913871"/>
                    <a:pt x="6094738" y="5911759"/>
                    <a:pt x="6094293" y="5908706"/>
                  </a:cubicBezTo>
                  <a:cubicBezTo>
                    <a:pt x="6094102" y="5906219"/>
                    <a:pt x="6096010" y="5904056"/>
                    <a:pt x="6098491" y="5903879"/>
                  </a:cubicBezTo>
                  <a:cubicBezTo>
                    <a:pt x="6098618" y="5903866"/>
                    <a:pt x="6098809" y="5903866"/>
                    <a:pt x="6099000" y="5903872"/>
                  </a:cubicBezTo>
                  <a:close/>
                  <a:moveTo>
                    <a:pt x="6097219" y="5831614"/>
                  </a:moveTo>
                  <a:cubicBezTo>
                    <a:pt x="6093911" y="5831614"/>
                    <a:pt x="6090858" y="5830215"/>
                    <a:pt x="6090858" y="5828434"/>
                  </a:cubicBezTo>
                  <a:cubicBezTo>
                    <a:pt x="6090858" y="5824363"/>
                    <a:pt x="6110386" y="5826590"/>
                    <a:pt x="6111849" y="5830851"/>
                  </a:cubicBezTo>
                  <a:cubicBezTo>
                    <a:pt x="6113311" y="5835113"/>
                    <a:pt x="6107268" y="5838738"/>
                    <a:pt x="6104852" y="5834795"/>
                  </a:cubicBezTo>
                  <a:cubicBezTo>
                    <a:pt x="6103007" y="5832753"/>
                    <a:pt x="6100335" y="5831557"/>
                    <a:pt x="6097601" y="5831487"/>
                  </a:cubicBezTo>
                  <a:close/>
                  <a:moveTo>
                    <a:pt x="6104979" y="5774686"/>
                  </a:moveTo>
                  <a:cubicBezTo>
                    <a:pt x="6101925" y="5769725"/>
                    <a:pt x="6108477" y="5764318"/>
                    <a:pt x="6114583" y="5766735"/>
                  </a:cubicBezTo>
                  <a:cubicBezTo>
                    <a:pt x="6118782" y="5768325"/>
                    <a:pt x="6119100" y="5769597"/>
                    <a:pt x="6115983" y="5773096"/>
                  </a:cubicBezTo>
                  <a:cubicBezTo>
                    <a:pt x="6111785" y="5778820"/>
                    <a:pt x="6108223" y="5779266"/>
                    <a:pt x="6105361" y="5774559"/>
                  </a:cubicBezTo>
                  <a:close/>
                  <a:moveTo>
                    <a:pt x="6122217" y="5158269"/>
                  </a:moveTo>
                  <a:cubicBezTo>
                    <a:pt x="6122217" y="5161768"/>
                    <a:pt x="6120817" y="5164630"/>
                    <a:pt x="6119100" y="5164630"/>
                  </a:cubicBezTo>
                  <a:cubicBezTo>
                    <a:pt x="6117382" y="5164630"/>
                    <a:pt x="6115983" y="5161831"/>
                    <a:pt x="6115983" y="5158269"/>
                  </a:cubicBezTo>
                  <a:cubicBezTo>
                    <a:pt x="6115983" y="5154707"/>
                    <a:pt x="6117382" y="5151909"/>
                    <a:pt x="6119100" y="5151909"/>
                  </a:cubicBezTo>
                  <a:cubicBezTo>
                    <a:pt x="6120817" y="5151909"/>
                    <a:pt x="6122598" y="5154707"/>
                    <a:pt x="6122598" y="5158142"/>
                  </a:cubicBezTo>
                  <a:close/>
                  <a:moveTo>
                    <a:pt x="6122217" y="4915989"/>
                  </a:moveTo>
                  <a:cubicBezTo>
                    <a:pt x="6123997" y="4915989"/>
                    <a:pt x="6125397" y="4917401"/>
                    <a:pt x="6125461" y="4919170"/>
                  </a:cubicBezTo>
                  <a:cubicBezTo>
                    <a:pt x="6125461" y="4920887"/>
                    <a:pt x="6124888" y="4922286"/>
                    <a:pt x="6124124" y="4922286"/>
                  </a:cubicBezTo>
                  <a:cubicBezTo>
                    <a:pt x="6123361" y="4922286"/>
                    <a:pt x="6121898" y="4920887"/>
                    <a:pt x="6120817" y="4919170"/>
                  </a:cubicBezTo>
                  <a:cubicBezTo>
                    <a:pt x="6119736" y="4917452"/>
                    <a:pt x="6120563" y="4915862"/>
                    <a:pt x="6122407" y="4915862"/>
                  </a:cubicBezTo>
                  <a:close/>
                  <a:moveTo>
                    <a:pt x="6126796" y="4733246"/>
                  </a:moveTo>
                  <a:cubicBezTo>
                    <a:pt x="6117955" y="4741579"/>
                    <a:pt x="6103770" y="4738589"/>
                    <a:pt x="6103770" y="4728412"/>
                  </a:cubicBezTo>
                  <a:cubicBezTo>
                    <a:pt x="6103770" y="4725677"/>
                    <a:pt x="6107268" y="4725041"/>
                    <a:pt x="6115410" y="4726313"/>
                  </a:cubicBezTo>
                  <a:cubicBezTo>
                    <a:pt x="6129150" y="4728348"/>
                    <a:pt x="6130931" y="4729366"/>
                    <a:pt x="6126987" y="4733119"/>
                  </a:cubicBezTo>
                  <a:close/>
                  <a:moveTo>
                    <a:pt x="6119100" y="228016"/>
                  </a:moveTo>
                  <a:cubicBezTo>
                    <a:pt x="6115601" y="228016"/>
                    <a:pt x="6113566" y="226616"/>
                    <a:pt x="6114647" y="224835"/>
                  </a:cubicBezTo>
                  <a:cubicBezTo>
                    <a:pt x="6116173" y="222863"/>
                    <a:pt x="6118527" y="221712"/>
                    <a:pt x="6121008" y="221718"/>
                  </a:cubicBezTo>
                  <a:cubicBezTo>
                    <a:pt x="6123488" y="221718"/>
                    <a:pt x="6125461" y="223118"/>
                    <a:pt x="6125461" y="224835"/>
                  </a:cubicBezTo>
                  <a:cubicBezTo>
                    <a:pt x="6125461" y="226553"/>
                    <a:pt x="6122789" y="227888"/>
                    <a:pt x="6119290" y="227888"/>
                  </a:cubicBezTo>
                  <a:close/>
                  <a:moveTo>
                    <a:pt x="6108668" y="369605"/>
                  </a:moveTo>
                  <a:cubicBezTo>
                    <a:pt x="6104343" y="369573"/>
                    <a:pt x="6100081" y="370216"/>
                    <a:pt x="6095947" y="371513"/>
                  </a:cubicBezTo>
                  <a:cubicBezTo>
                    <a:pt x="6092766" y="372785"/>
                    <a:pt x="6091049" y="371513"/>
                    <a:pt x="6091049" y="368269"/>
                  </a:cubicBezTo>
                  <a:cubicBezTo>
                    <a:pt x="6091049" y="362354"/>
                    <a:pt x="6104279" y="356311"/>
                    <a:pt x="6111213" y="358983"/>
                  </a:cubicBezTo>
                  <a:cubicBezTo>
                    <a:pt x="6118146" y="361654"/>
                    <a:pt x="6117191" y="369478"/>
                    <a:pt x="6108858" y="369478"/>
                  </a:cubicBezTo>
                  <a:close/>
                  <a:moveTo>
                    <a:pt x="6100463" y="128534"/>
                  </a:moveTo>
                  <a:cubicBezTo>
                    <a:pt x="6091304" y="132478"/>
                    <a:pt x="6089140" y="132478"/>
                    <a:pt x="6084943" y="128534"/>
                  </a:cubicBezTo>
                  <a:cubicBezTo>
                    <a:pt x="6076928" y="121219"/>
                    <a:pt x="6073684" y="123255"/>
                    <a:pt x="6069359" y="138202"/>
                  </a:cubicBezTo>
                  <a:cubicBezTo>
                    <a:pt x="6065034" y="153150"/>
                    <a:pt x="6059500" y="156458"/>
                    <a:pt x="6056129" y="147553"/>
                  </a:cubicBezTo>
                  <a:cubicBezTo>
                    <a:pt x="6056383" y="141357"/>
                    <a:pt x="6058609" y="135410"/>
                    <a:pt x="6062489" y="130569"/>
                  </a:cubicBezTo>
                  <a:cubicBezTo>
                    <a:pt x="6069486" y="120392"/>
                    <a:pt x="6072284" y="118611"/>
                    <a:pt x="6079091" y="119947"/>
                  </a:cubicBezTo>
                  <a:cubicBezTo>
                    <a:pt x="6084243" y="120717"/>
                    <a:pt x="6089459" y="119966"/>
                    <a:pt x="6094166" y="117784"/>
                  </a:cubicBezTo>
                  <a:cubicBezTo>
                    <a:pt x="6099827" y="114668"/>
                    <a:pt x="6101989" y="114858"/>
                    <a:pt x="6105933" y="118929"/>
                  </a:cubicBezTo>
                  <a:cubicBezTo>
                    <a:pt x="6109876" y="123000"/>
                    <a:pt x="6110322" y="124272"/>
                    <a:pt x="6100654" y="128407"/>
                  </a:cubicBezTo>
                  <a:close/>
                  <a:moveTo>
                    <a:pt x="6053393" y="233295"/>
                  </a:moveTo>
                  <a:cubicBezTo>
                    <a:pt x="6048559" y="238193"/>
                    <a:pt x="6048114" y="238193"/>
                    <a:pt x="6046142" y="233295"/>
                  </a:cubicBezTo>
                  <a:cubicBezTo>
                    <a:pt x="6043344" y="225853"/>
                    <a:pt x="6049704" y="219365"/>
                    <a:pt x="6054856" y="224517"/>
                  </a:cubicBezTo>
                  <a:cubicBezTo>
                    <a:pt x="6057910" y="227380"/>
                    <a:pt x="6057592" y="229033"/>
                    <a:pt x="6053584" y="233168"/>
                  </a:cubicBezTo>
                  <a:close/>
                  <a:moveTo>
                    <a:pt x="6045633" y="532694"/>
                  </a:moveTo>
                  <a:cubicBezTo>
                    <a:pt x="6046969" y="529933"/>
                    <a:pt x="6049513" y="527974"/>
                    <a:pt x="6052503" y="527414"/>
                  </a:cubicBezTo>
                  <a:cubicBezTo>
                    <a:pt x="6056065" y="526651"/>
                    <a:pt x="6057528" y="527796"/>
                    <a:pt x="6056637" y="530531"/>
                  </a:cubicBezTo>
                  <a:cubicBezTo>
                    <a:pt x="6055302" y="533292"/>
                    <a:pt x="6052757" y="535276"/>
                    <a:pt x="6049768" y="535874"/>
                  </a:cubicBezTo>
                  <a:cubicBezTo>
                    <a:pt x="6046333" y="536447"/>
                    <a:pt x="6044870" y="535302"/>
                    <a:pt x="6045633" y="532694"/>
                  </a:cubicBezTo>
                  <a:close/>
                  <a:moveTo>
                    <a:pt x="6054983" y="1145612"/>
                  </a:moveTo>
                  <a:cubicBezTo>
                    <a:pt x="6057083" y="1146884"/>
                    <a:pt x="6056192" y="1149238"/>
                    <a:pt x="6052566" y="1151973"/>
                  </a:cubicBezTo>
                  <a:cubicBezTo>
                    <a:pt x="6045251" y="1157380"/>
                    <a:pt x="6041817" y="1157380"/>
                    <a:pt x="6041817" y="1151973"/>
                  </a:cubicBezTo>
                  <a:cubicBezTo>
                    <a:pt x="6041817" y="1146566"/>
                    <a:pt x="6050404" y="1142559"/>
                    <a:pt x="6055111" y="1145485"/>
                  </a:cubicBezTo>
                  <a:close/>
                  <a:moveTo>
                    <a:pt x="6043916" y="1953423"/>
                  </a:moveTo>
                  <a:cubicBezTo>
                    <a:pt x="6042898" y="1956158"/>
                    <a:pt x="6040544" y="1958321"/>
                    <a:pt x="6038764" y="1958321"/>
                  </a:cubicBezTo>
                  <a:cubicBezTo>
                    <a:pt x="6033739" y="1958321"/>
                    <a:pt x="6031258" y="1948971"/>
                    <a:pt x="6035265" y="1944963"/>
                  </a:cubicBezTo>
                  <a:cubicBezTo>
                    <a:pt x="6039273" y="1940956"/>
                    <a:pt x="6046651" y="1946553"/>
                    <a:pt x="6044043" y="1953423"/>
                  </a:cubicBezTo>
                  <a:close/>
                  <a:moveTo>
                    <a:pt x="6034120" y="3585010"/>
                  </a:moveTo>
                  <a:cubicBezTo>
                    <a:pt x="6035138" y="3586727"/>
                    <a:pt x="6034629" y="3588127"/>
                    <a:pt x="6032912" y="3588127"/>
                  </a:cubicBezTo>
                  <a:cubicBezTo>
                    <a:pt x="6030877" y="3587910"/>
                    <a:pt x="6028968" y="3586759"/>
                    <a:pt x="6027887" y="3585010"/>
                  </a:cubicBezTo>
                  <a:cubicBezTo>
                    <a:pt x="6026870" y="3583229"/>
                    <a:pt x="6027378" y="3581893"/>
                    <a:pt x="6029096" y="3581893"/>
                  </a:cubicBezTo>
                  <a:cubicBezTo>
                    <a:pt x="6031258" y="3582001"/>
                    <a:pt x="6033167" y="3583172"/>
                    <a:pt x="6034247" y="3585010"/>
                  </a:cubicBezTo>
                  <a:close/>
                  <a:moveTo>
                    <a:pt x="6015738" y="932592"/>
                  </a:moveTo>
                  <a:cubicBezTo>
                    <a:pt x="5997864" y="932592"/>
                    <a:pt x="5993793" y="929030"/>
                    <a:pt x="6004797" y="923051"/>
                  </a:cubicBezTo>
                  <a:cubicBezTo>
                    <a:pt x="6014148" y="917962"/>
                    <a:pt x="6030749" y="920379"/>
                    <a:pt x="6031958" y="927058"/>
                  </a:cubicBezTo>
                  <a:cubicBezTo>
                    <a:pt x="6032912" y="931829"/>
                    <a:pt x="6030622" y="932656"/>
                    <a:pt x="6015865" y="932656"/>
                  </a:cubicBezTo>
                  <a:close/>
                  <a:moveTo>
                    <a:pt x="5985016" y="2953582"/>
                  </a:moveTo>
                  <a:cubicBezTo>
                    <a:pt x="5981072" y="2949575"/>
                    <a:pt x="5982980" y="2946203"/>
                    <a:pt x="5989150" y="2946203"/>
                  </a:cubicBezTo>
                  <a:cubicBezTo>
                    <a:pt x="5992140" y="2945720"/>
                    <a:pt x="5995002" y="2947781"/>
                    <a:pt x="5995511" y="2950796"/>
                  </a:cubicBezTo>
                  <a:cubicBezTo>
                    <a:pt x="5995511" y="2950859"/>
                    <a:pt x="5995511" y="2950917"/>
                    <a:pt x="5995511" y="2950974"/>
                  </a:cubicBezTo>
                  <a:cubicBezTo>
                    <a:pt x="5995447" y="2956126"/>
                    <a:pt x="5988895" y="2957462"/>
                    <a:pt x="5985143" y="2953645"/>
                  </a:cubicBezTo>
                  <a:close/>
                  <a:moveTo>
                    <a:pt x="5992267" y="3424275"/>
                  </a:moveTo>
                  <a:cubicBezTo>
                    <a:pt x="5992203" y="3426068"/>
                    <a:pt x="5990740" y="3427487"/>
                    <a:pt x="5988959" y="3427455"/>
                  </a:cubicBezTo>
                  <a:cubicBezTo>
                    <a:pt x="5988959" y="3427455"/>
                    <a:pt x="5988959" y="3427455"/>
                    <a:pt x="5988959" y="3427455"/>
                  </a:cubicBezTo>
                  <a:cubicBezTo>
                    <a:pt x="5987179" y="3427455"/>
                    <a:pt x="5986542" y="3425992"/>
                    <a:pt x="5987624" y="3424275"/>
                  </a:cubicBezTo>
                  <a:cubicBezTo>
                    <a:pt x="5988705" y="3422557"/>
                    <a:pt x="5990104" y="3421158"/>
                    <a:pt x="5990868" y="3421158"/>
                  </a:cubicBezTo>
                  <a:cubicBezTo>
                    <a:pt x="5991631" y="3421158"/>
                    <a:pt x="5992394" y="3422812"/>
                    <a:pt x="5992394" y="3424529"/>
                  </a:cubicBezTo>
                  <a:close/>
                  <a:moveTo>
                    <a:pt x="5941381" y="3679149"/>
                  </a:moveTo>
                  <a:cubicBezTo>
                    <a:pt x="5933621" y="3679149"/>
                    <a:pt x="5930441" y="3677876"/>
                    <a:pt x="5931268" y="3675205"/>
                  </a:cubicBezTo>
                  <a:cubicBezTo>
                    <a:pt x="5932095" y="3672533"/>
                    <a:pt x="5936547" y="3671261"/>
                    <a:pt x="5941381" y="3671261"/>
                  </a:cubicBezTo>
                  <a:cubicBezTo>
                    <a:pt x="5946215" y="3671261"/>
                    <a:pt x="5950731" y="3673042"/>
                    <a:pt x="5951431" y="3675205"/>
                  </a:cubicBezTo>
                  <a:cubicBezTo>
                    <a:pt x="5952131" y="3677368"/>
                    <a:pt x="5948951" y="3679403"/>
                    <a:pt x="5941254" y="3679403"/>
                  </a:cubicBezTo>
                  <a:close/>
                  <a:moveTo>
                    <a:pt x="5949077" y="5621965"/>
                  </a:moveTo>
                  <a:cubicBezTo>
                    <a:pt x="5949077" y="5624573"/>
                    <a:pt x="5947742" y="5626736"/>
                    <a:pt x="5946024" y="5626736"/>
                  </a:cubicBezTo>
                  <a:cubicBezTo>
                    <a:pt x="5944307" y="5626736"/>
                    <a:pt x="5942908" y="5624573"/>
                    <a:pt x="5942908" y="5621965"/>
                  </a:cubicBezTo>
                  <a:cubicBezTo>
                    <a:pt x="5942908" y="5619357"/>
                    <a:pt x="5944307" y="5617258"/>
                    <a:pt x="5946024" y="5617258"/>
                  </a:cubicBezTo>
                  <a:cubicBezTo>
                    <a:pt x="5947742" y="5617258"/>
                    <a:pt x="5948951" y="5619675"/>
                    <a:pt x="5948951" y="5622220"/>
                  </a:cubicBezTo>
                  <a:close/>
                  <a:moveTo>
                    <a:pt x="5893867" y="6124461"/>
                  </a:moveTo>
                  <a:cubicBezTo>
                    <a:pt x="5893295" y="6132603"/>
                    <a:pt x="5894312" y="6139727"/>
                    <a:pt x="5896220" y="6140936"/>
                  </a:cubicBezTo>
                  <a:cubicBezTo>
                    <a:pt x="5898001" y="6141915"/>
                    <a:pt x="5898701" y="6144110"/>
                    <a:pt x="5897874" y="6145961"/>
                  </a:cubicBezTo>
                  <a:cubicBezTo>
                    <a:pt x="5895139" y="6150413"/>
                    <a:pt x="5891513" y="6149586"/>
                    <a:pt x="5885916" y="6143035"/>
                  </a:cubicBezTo>
                  <a:cubicBezTo>
                    <a:pt x="5881336" y="6137883"/>
                    <a:pt x="5881145" y="6135147"/>
                    <a:pt x="5884262" y="6122426"/>
                  </a:cubicBezTo>
                  <a:cubicBezTo>
                    <a:pt x="5888778" y="6104044"/>
                    <a:pt x="5895139" y="6105443"/>
                    <a:pt x="5893739" y="6124779"/>
                  </a:cubicBezTo>
                  <a:close/>
                  <a:moveTo>
                    <a:pt x="5890432" y="5923717"/>
                  </a:moveTo>
                  <a:cubicBezTo>
                    <a:pt x="5890432" y="5920028"/>
                    <a:pt x="5891322" y="5919265"/>
                    <a:pt x="5892340" y="5921809"/>
                  </a:cubicBezTo>
                  <a:cubicBezTo>
                    <a:pt x="5893485" y="5923775"/>
                    <a:pt x="5893485" y="5926204"/>
                    <a:pt x="5892340" y="5928170"/>
                  </a:cubicBezTo>
                  <a:cubicBezTo>
                    <a:pt x="5890941" y="5929187"/>
                    <a:pt x="5890178" y="5927343"/>
                    <a:pt x="5890304" y="5924035"/>
                  </a:cubicBezTo>
                  <a:close/>
                  <a:moveTo>
                    <a:pt x="5892531" y="5869015"/>
                  </a:moveTo>
                  <a:cubicBezTo>
                    <a:pt x="5878792" y="5864054"/>
                    <a:pt x="5882290" y="5859029"/>
                    <a:pt x="5898892" y="5860047"/>
                  </a:cubicBezTo>
                  <a:cubicBezTo>
                    <a:pt x="5910341" y="5860810"/>
                    <a:pt x="5913840" y="5862337"/>
                    <a:pt x="5914666" y="5866853"/>
                  </a:cubicBezTo>
                  <a:cubicBezTo>
                    <a:pt x="5916129" y="5874485"/>
                    <a:pt x="5911804" y="5878429"/>
                    <a:pt x="5905889" y="5874867"/>
                  </a:cubicBezTo>
                  <a:cubicBezTo>
                    <a:pt x="5901563" y="5872660"/>
                    <a:pt x="5897047" y="5870809"/>
                    <a:pt x="5892404" y="5869333"/>
                  </a:cubicBezTo>
                  <a:close/>
                  <a:moveTo>
                    <a:pt x="5850741" y="5903554"/>
                  </a:moveTo>
                  <a:cubicBezTo>
                    <a:pt x="5846797" y="5903554"/>
                    <a:pt x="5846670" y="5902663"/>
                    <a:pt x="5850232" y="5898020"/>
                  </a:cubicBezTo>
                  <a:cubicBezTo>
                    <a:pt x="5852458" y="5894967"/>
                    <a:pt x="5854685" y="5892041"/>
                    <a:pt x="5855003" y="5891660"/>
                  </a:cubicBezTo>
                  <a:cubicBezTo>
                    <a:pt x="5855320" y="5891278"/>
                    <a:pt x="5857293" y="5891660"/>
                    <a:pt x="5859138" y="5892741"/>
                  </a:cubicBezTo>
                  <a:cubicBezTo>
                    <a:pt x="5860982" y="5893822"/>
                    <a:pt x="5861618" y="5896112"/>
                    <a:pt x="5859138" y="5899101"/>
                  </a:cubicBezTo>
                  <a:cubicBezTo>
                    <a:pt x="5857038" y="5901760"/>
                    <a:pt x="5853985" y="5903478"/>
                    <a:pt x="5850614" y="5903872"/>
                  </a:cubicBezTo>
                  <a:close/>
                  <a:moveTo>
                    <a:pt x="5856147" y="5941273"/>
                  </a:moveTo>
                  <a:cubicBezTo>
                    <a:pt x="5856211" y="5942946"/>
                    <a:pt x="5854876" y="5944352"/>
                    <a:pt x="5853222" y="5944453"/>
                  </a:cubicBezTo>
                  <a:cubicBezTo>
                    <a:pt x="5851187" y="5944231"/>
                    <a:pt x="5849405" y="5943048"/>
                    <a:pt x="5848388" y="5941273"/>
                  </a:cubicBezTo>
                  <a:cubicBezTo>
                    <a:pt x="5847306" y="5939555"/>
                    <a:pt x="5848388" y="5938156"/>
                    <a:pt x="5851313" y="5938156"/>
                  </a:cubicBezTo>
                  <a:cubicBezTo>
                    <a:pt x="5854240" y="5938156"/>
                    <a:pt x="5856020" y="5939874"/>
                    <a:pt x="5856020" y="5941591"/>
                  </a:cubicBezTo>
                  <a:close/>
                  <a:moveTo>
                    <a:pt x="5824344" y="5812850"/>
                  </a:moveTo>
                  <a:cubicBezTo>
                    <a:pt x="5827334" y="5813423"/>
                    <a:pt x="5829496" y="5815331"/>
                    <a:pt x="5829178" y="5817048"/>
                  </a:cubicBezTo>
                  <a:cubicBezTo>
                    <a:pt x="5828097" y="5822519"/>
                    <a:pt x="5818937" y="5822455"/>
                    <a:pt x="5818937" y="5817048"/>
                  </a:cubicBezTo>
                  <a:cubicBezTo>
                    <a:pt x="5818810" y="5814059"/>
                    <a:pt x="5820846" y="5812532"/>
                    <a:pt x="5824216" y="5813168"/>
                  </a:cubicBezTo>
                  <a:close/>
                  <a:moveTo>
                    <a:pt x="5818937" y="5641111"/>
                  </a:moveTo>
                  <a:cubicBezTo>
                    <a:pt x="5818937" y="5638503"/>
                    <a:pt x="5820337" y="5636404"/>
                    <a:pt x="5822054" y="5636404"/>
                  </a:cubicBezTo>
                  <a:cubicBezTo>
                    <a:pt x="5823772" y="5636404"/>
                    <a:pt x="5825107" y="5638503"/>
                    <a:pt x="5825107" y="5641111"/>
                  </a:cubicBezTo>
                  <a:cubicBezTo>
                    <a:pt x="5825107" y="5643719"/>
                    <a:pt x="5823708" y="5645818"/>
                    <a:pt x="5822054" y="5645818"/>
                  </a:cubicBezTo>
                  <a:cubicBezTo>
                    <a:pt x="5820400" y="5645818"/>
                    <a:pt x="5818810" y="5643719"/>
                    <a:pt x="5818810" y="5641111"/>
                  </a:cubicBezTo>
                  <a:close/>
                  <a:moveTo>
                    <a:pt x="5828224" y="5703637"/>
                  </a:moveTo>
                  <a:cubicBezTo>
                    <a:pt x="5828224" y="5699502"/>
                    <a:pt x="5829051" y="5699248"/>
                    <a:pt x="5832868" y="5702492"/>
                  </a:cubicBezTo>
                  <a:cubicBezTo>
                    <a:pt x="5834775" y="5703840"/>
                    <a:pt x="5836366" y="5705571"/>
                    <a:pt x="5837511" y="5707580"/>
                  </a:cubicBezTo>
                  <a:cubicBezTo>
                    <a:pt x="5837511" y="5708216"/>
                    <a:pt x="5835411" y="5708789"/>
                    <a:pt x="5832868" y="5708789"/>
                  </a:cubicBezTo>
                  <a:cubicBezTo>
                    <a:pt x="5830260" y="5708719"/>
                    <a:pt x="5828161" y="5706588"/>
                    <a:pt x="5828097" y="5703955"/>
                  </a:cubicBezTo>
                  <a:close/>
                  <a:moveTo>
                    <a:pt x="5839419" y="5709171"/>
                  </a:moveTo>
                  <a:cubicBezTo>
                    <a:pt x="5845779" y="5706245"/>
                    <a:pt x="5848515" y="5706308"/>
                    <a:pt x="5852140" y="5709171"/>
                  </a:cubicBezTo>
                  <a:cubicBezTo>
                    <a:pt x="5855766" y="5712033"/>
                    <a:pt x="5856020" y="5713560"/>
                    <a:pt x="5851250" y="5717121"/>
                  </a:cubicBezTo>
                  <a:cubicBezTo>
                    <a:pt x="5846925" y="5721192"/>
                    <a:pt x="5840500" y="5722013"/>
                    <a:pt x="5835285" y="5719157"/>
                  </a:cubicBezTo>
                  <a:cubicBezTo>
                    <a:pt x="5828987" y="5716676"/>
                    <a:pt x="5830451" y="5713242"/>
                    <a:pt x="5839292" y="5709171"/>
                  </a:cubicBezTo>
                  <a:close/>
                  <a:moveTo>
                    <a:pt x="5902581" y="450450"/>
                  </a:moveTo>
                  <a:cubicBezTo>
                    <a:pt x="5902581" y="456811"/>
                    <a:pt x="5887633" y="455029"/>
                    <a:pt x="5883880" y="447842"/>
                  </a:cubicBezTo>
                  <a:cubicBezTo>
                    <a:pt x="5881972" y="444216"/>
                    <a:pt x="5881145" y="440527"/>
                    <a:pt x="5882036" y="439637"/>
                  </a:cubicBezTo>
                  <a:cubicBezTo>
                    <a:pt x="5884643" y="436838"/>
                    <a:pt x="5902454" y="446252"/>
                    <a:pt x="5902454" y="450450"/>
                  </a:cubicBezTo>
                  <a:close/>
                  <a:moveTo>
                    <a:pt x="5890877" y="375266"/>
                  </a:moveTo>
                  <a:cubicBezTo>
                    <a:pt x="5892213" y="372487"/>
                    <a:pt x="5894757" y="370508"/>
                    <a:pt x="5897810" y="369923"/>
                  </a:cubicBezTo>
                  <a:cubicBezTo>
                    <a:pt x="5901372" y="369223"/>
                    <a:pt x="5902836" y="370368"/>
                    <a:pt x="5901945" y="373104"/>
                  </a:cubicBezTo>
                  <a:cubicBezTo>
                    <a:pt x="5900609" y="375864"/>
                    <a:pt x="5898001" y="377823"/>
                    <a:pt x="5895011" y="378383"/>
                  </a:cubicBezTo>
                  <a:cubicBezTo>
                    <a:pt x="5891386" y="379083"/>
                    <a:pt x="5889859" y="377938"/>
                    <a:pt x="5890750" y="375266"/>
                  </a:cubicBezTo>
                  <a:close/>
                  <a:moveTo>
                    <a:pt x="5909960" y="2008698"/>
                  </a:moveTo>
                  <a:cubicBezTo>
                    <a:pt x="5903026" y="2008698"/>
                    <a:pt x="5902390" y="2007934"/>
                    <a:pt x="5905634" y="2003991"/>
                  </a:cubicBezTo>
                  <a:cubicBezTo>
                    <a:pt x="5907606" y="2001415"/>
                    <a:pt x="5910532" y="1999708"/>
                    <a:pt x="5913776" y="1999220"/>
                  </a:cubicBezTo>
                  <a:cubicBezTo>
                    <a:pt x="5916257" y="1999391"/>
                    <a:pt x="5918164" y="2001507"/>
                    <a:pt x="5918037" y="2003991"/>
                  </a:cubicBezTo>
                  <a:cubicBezTo>
                    <a:pt x="5917974" y="2006980"/>
                    <a:pt x="5914984" y="2008698"/>
                    <a:pt x="5909896" y="2008698"/>
                  </a:cubicBezTo>
                  <a:close/>
                  <a:moveTo>
                    <a:pt x="5921154" y="2139283"/>
                  </a:moveTo>
                  <a:cubicBezTo>
                    <a:pt x="5924335" y="2143163"/>
                    <a:pt x="5923889" y="2143990"/>
                    <a:pt x="5918419" y="2143990"/>
                  </a:cubicBezTo>
                  <a:cubicBezTo>
                    <a:pt x="5914794" y="2143990"/>
                    <a:pt x="5912058" y="2142591"/>
                    <a:pt x="5912058" y="2141001"/>
                  </a:cubicBezTo>
                  <a:cubicBezTo>
                    <a:pt x="5912058" y="2135594"/>
                    <a:pt x="5917274" y="2134513"/>
                    <a:pt x="5921091" y="2139283"/>
                  </a:cubicBezTo>
                  <a:close/>
                  <a:moveTo>
                    <a:pt x="5888842" y="2090496"/>
                  </a:moveTo>
                  <a:cubicBezTo>
                    <a:pt x="5891577" y="2090496"/>
                    <a:pt x="5893231" y="2092150"/>
                    <a:pt x="5892531" y="2094186"/>
                  </a:cubicBezTo>
                  <a:cubicBezTo>
                    <a:pt x="5890623" y="2100038"/>
                    <a:pt x="5883944" y="2100992"/>
                    <a:pt x="5883944" y="2095458"/>
                  </a:cubicBezTo>
                  <a:cubicBezTo>
                    <a:pt x="5883944" y="2092767"/>
                    <a:pt x="5886107" y="2090566"/>
                    <a:pt x="5888778" y="2090496"/>
                  </a:cubicBezTo>
                  <a:close/>
                  <a:moveTo>
                    <a:pt x="5899337" y="1898466"/>
                  </a:moveTo>
                  <a:cubicBezTo>
                    <a:pt x="5903344" y="1900257"/>
                    <a:pt x="5905634" y="1904448"/>
                    <a:pt x="5905062" y="1908771"/>
                  </a:cubicBezTo>
                  <a:cubicBezTo>
                    <a:pt x="5903980" y="1916340"/>
                    <a:pt x="5896348" y="1920347"/>
                    <a:pt x="5896348" y="1913351"/>
                  </a:cubicBezTo>
                  <a:cubicBezTo>
                    <a:pt x="5895902" y="1909994"/>
                    <a:pt x="5894184" y="1906933"/>
                    <a:pt x="5891577" y="1904764"/>
                  </a:cubicBezTo>
                  <a:cubicBezTo>
                    <a:pt x="5884580" y="1898912"/>
                    <a:pt x="5890750" y="1893887"/>
                    <a:pt x="5899337" y="1898466"/>
                  </a:cubicBezTo>
                  <a:close/>
                  <a:moveTo>
                    <a:pt x="5904616" y="2863132"/>
                  </a:moveTo>
                  <a:cubicBezTo>
                    <a:pt x="5905698" y="2865658"/>
                    <a:pt x="5905316" y="2868552"/>
                    <a:pt x="5903725" y="2870765"/>
                  </a:cubicBezTo>
                  <a:cubicBezTo>
                    <a:pt x="5900545" y="2873946"/>
                    <a:pt x="5890178" y="2867076"/>
                    <a:pt x="5890178" y="2861797"/>
                  </a:cubicBezTo>
                  <a:cubicBezTo>
                    <a:pt x="5890178" y="2856517"/>
                    <a:pt x="5902454" y="2857471"/>
                    <a:pt x="5904552" y="2863132"/>
                  </a:cubicBezTo>
                  <a:close/>
                  <a:moveTo>
                    <a:pt x="5907224" y="2895954"/>
                  </a:moveTo>
                  <a:cubicBezTo>
                    <a:pt x="5909769" y="2895954"/>
                    <a:pt x="5911867" y="2897353"/>
                    <a:pt x="5911867" y="2899134"/>
                  </a:cubicBezTo>
                  <a:cubicBezTo>
                    <a:pt x="5911867" y="2900915"/>
                    <a:pt x="5909769" y="2902251"/>
                    <a:pt x="5907224" y="2902251"/>
                  </a:cubicBezTo>
                  <a:cubicBezTo>
                    <a:pt x="5904680" y="2902251"/>
                    <a:pt x="5902517" y="2900788"/>
                    <a:pt x="5902517" y="2899134"/>
                  </a:cubicBezTo>
                  <a:cubicBezTo>
                    <a:pt x="5902517" y="2897480"/>
                    <a:pt x="5904552" y="2895954"/>
                    <a:pt x="5907160" y="2895954"/>
                  </a:cubicBezTo>
                  <a:close/>
                  <a:moveTo>
                    <a:pt x="5907224" y="2168860"/>
                  </a:moveTo>
                  <a:cubicBezTo>
                    <a:pt x="5904044" y="2174140"/>
                    <a:pt x="5893676" y="2178910"/>
                    <a:pt x="5891895" y="2175921"/>
                  </a:cubicBezTo>
                  <a:cubicBezTo>
                    <a:pt x="5889224" y="2171532"/>
                    <a:pt x="5902708" y="2158747"/>
                    <a:pt x="5906206" y="2162309"/>
                  </a:cubicBezTo>
                  <a:cubicBezTo>
                    <a:pt x="5907924" y="2164033"/>
                    <a:pt x="5908369" y="2166672"/>
                    <a:pt x="5907288" y="2168860"/>
                  </a:cubicBezTo>
                  <a:close/>
                  <a:moveTo>
                    <a:pt x="5906334" y="1943882"/>
                  </a:moveTo>
                  <a:cubicBezTo>
                    <a:pt x="5904235" y="1946286"/>
                    <a:pt x="5900545" y="1946528"/>
                    <a:pt x="5898192" y="1944422"/>
                  </a:cubicBezTo>
                  <a:cubicBezTo>
                    <a:pt x="5896729" y="1943189"/>
                    <a:pt x="5896029" y="1941354"/>
                    <a:pt x="5896220" y="1939493"/>
                  </a:cubicBezTo>
                  <a:cubicBezTo>
                    <a:pt x="5896220" y="1935995"/>
                    <a:pt x="5898192" y="1933132"/>
                    <a:pt x="5900545" y="1933132"/>
                  </a:cubicBezTo>
                  <a:cubicBezTo>
                    <a:pt x="5905253" y="1933196"/>
                    <a:pt x="5909450" y="1940829"/>
                    <a:pt x="5906397" y="1943882"/>
                  </a:cubicBezTo>
                  <a:close/>
                  <a:moveTo>
                    <a:pt x="5904998" y="1655233"/>
                  </a:moveTo>
                  <a:cubicBezTo>
                    <a:pt x="5903853" y="1661085"/>
                    <a:pt x="5900418" y="1662484"/>
                    <a:pt x="5892277" y="1660448"/>
                  </a:cubicBezTo>
                  <a:cubicBezTo>
                    <a:pt x="5884135" y="1658413"/>
                    <a:pt x="5889096" y="1650017"/>
                    <a:pt x="5898065" y="1650017"/>
                  </a:cubicBezTo>
                  <a:cubicBezTo>
                    <a:pt x="5903853" y="1650017"/>
                    <a:pt x="5905698" y="1651480"/>
                    <a:pt x="5905062" y="1655233"/>
                  </a:cubicBezTo>
                  <a:close/>
                  <a:moveTo>
                    <a:pt x="5885470" y="2751057"/>
                  </a:moveTo>
                  <a:cubicBezTo>
                    <a:pt x="5882672" y="2754676"/>
                    <a:pt x="5877519" y="2755350"/>
                    <a:pt x="5873894" y="2752558"/>
                  </a:cubicBezTo>
                  <a:cubicBezTo>
                    <a:pt x="5873767" y="2752462"/>
                    <a:pt x="5873639" y="2752367"/>
                    <a:pt x="5873512" y="2752265"/>
                  </a:cubicBezTo>
                  <a:cubicBezTo>
                    <a:pt x="5869759" y="2748449"/>
                    <a:pt x="5871350" y="2738653"/>
                    <a:pt x="5875675" y="2738653"/>
                  </a:cubicBezTo>
                  <a:cubicBezTo>
                    <a:pt x="5881463" y="2738653"/>
                    <a:pt x="5888015" y="2746986"/>
                    <a:pt x="5885534" y="2751057"/>
                  </a:cubicBezTo>
                  <a:close/>
                  <a:moveTo>
                    <a:pt x="5866770" y="3483175"/>
                  </a:moveTo>
                  <a:cubicBezTo>
                    <a:pt x="5869315" y="3484192"/>
                    <a:pt x="5871413" y="3485528"/>
                    <a:pt x="5871413" y="3486228"/>
                  </a:cubicBezTo>
                  <a:cubicBezTo>
                    <a:pt x="5871413" y="3486928"/>
                    <a:pt x="5869315" y="3487437"/>
                    <a:pt x="5866770" y="3487437"/>
                  </a:cubicBezTo>
                  <a:cubicBezTo>
                    <a:pt x="5864226" y="3487437"/>
                    <a:pt x="5862127" y="3486101"/>
                    <a:pt x="5862127" y="3484383"/>
                  </a:cubicBezTo>
                  <a:cubicBezTo>
                    <a:pt x="5862127" y="3482666"/>
                    <a:pt x="5864289" y="3482221"/>
                    <a:pt x="5866834" y="3483175"/>
                  </a:cubicBezTo>
                  <a:close/>
                  <a:moveTo>
                    <a:pt x="5857356" y="3242358"/>
                  </a:moveTo>
                  <a:cubicBezTo>
                    <a:pt x="5854685" y="3242358"/>
                    <a:pt x="5853413" y="3240959"/>
                    <a:pt x="5854430" y="3239242"/>
                  </a:cubicBezTo>
                  <a:cubicBezTo>
                    <a:pt x="5855448" y="3237467"/>
                    <a:pt x="5857229" y="3236284"/>
                    <a:pt x="5859264" y="3236061"/>
                  </a:cubicBezTo>
                  <a:cubicBezTo>
                    <a:pt x="5860918" y="3236131"/>
                    <a:pt x="5862254" y="3237549"/>
                    <a:pt x="5862191" y="3239235"/>
                  </a:cubicBezTo>
                  <a:cubicBezTo>
                    <a:pt x="5862191" y="3239235"/>
                    <a:pt x="5862191" y="3239242"/>
                    <a:pt x="5862191" y="3239242"/>
                  </a:cubicBezTo>
                  <a:cubicBezTo>
                    <a:pt x="5862191" y="3240641"/>
                    <a:pt x="5860027" y="3242358"/>
                    <a:pt x="5857356" y="3242358"/>
                  </a:cubicBezTo>
                  <a:close/>
                  <a:moveTo>
                    <a:pt x="5873194" y="1923400"/>
                  </a:moveTo>
                  <a:cubicBezTo>
                    <a:pt x="5868869" y="1925372"/>
                    <a:pt x="5865625" y="1926008"/>
                    <a:pt x="5865943" y="1924736"/>
                  </a:cubicBezTo>
                  <a:cubicBezTo>
                    <a:pt x="5865879" y="1921471"/>
                    <a:pt x="5865307" y="1918240"/>
                    <a:pt x="5864098" y="1915195"/>
                  </a:cubicBezTo>
                  <a:cubicBezTo>
                    <a:pt x="5860537" y="1904573"/>
                    <a:pt x="5863717" y="1903428"/>
                    <a:pt x="5873003" y="1912142"/>
                  </a:cubicBezTo>
                  <a:lnTo>
                    <a:pt x="5881082" y="1919775"/>
                  </a:lnTo>
                  <a:close/>
                  <a:moveTo>
                    <a:pt x="5871096" y="385125"/>
                  </a:moveTo>
                  <a:cubicBezTo>
                    <a:pt x="5869187" y="385761"/>
                    <a:pt x="5868169" y="384680"/>
                    <a:pt x="5868741" y="382772"/>
                  </a:cubicBezTo>
                  <a:cubicBezTo>
                    <a:pt x="5870078" y="378828"/>
                    <a:pt x="5874594" y="377874"/>
                    <a:pt x="5874594" y="381563"/>
                  </a:cubicBezTo>
                  <a:cubicBezTo>
                    <a:pt x="5874594" y="382517"/>
                    <a:pt x="5873003" y="384108"/>
                    <a:pt x="5871096" y="384807"/>
                  </a:cubicBezTo>
                  <a:close/>
                  <a:moveTo>
                    <a:pt x="5877456" y="626196"/>
                  </a:moveTo>
                  <a:cubicBezTo>
                    <a:pt x="5877456" y="628804"/>
                    <a:pt x="5876056" y="630903"/>
                    <a:pt x="5874339" y="630903"/>
                  </a:cubicBezTo>
                  <a:cubicBezTo>
                    <a:pt x="5872622" y="630903"/>
                    <a:pt x="5871222" y="628804"/>
                    <a:pt x="5871222" y="626196"/>
                  </a:cubicBezTo>
                  <a:cubicBezTo>
                    <a:pt x="5871222" y="623588"/>
                    <a:pt x="5872622" y="621489"/>
                    <a:pt x="5874339" y="621489"/>
                  </a:cubicBezTo>
                  <a:cubicBezTo>
                    <a:pt x="5876056" y="621489"/>
                    <a:pt x="5877710" y="623270"/>
                    <a:pt x="5877710" y="625878"/>
                  </a:cubicBezTo>
                  <a:close/>
                  <a:moveTo>
                    <a:pt x="5869506" y="717155"/>
                  </a:moveTo>
                  <a:cubicBezTo>
                    <a:pt x="5878537" y="719444"/>
                    <a:pt x="5880446" y="726250"/>
                    <a:pt x="5872812" y="729240"/>
                  </a:cubicBezTo>
                  <a:cubicBezTo>
                    <a:pt x="5866452" y="731657"/>
                    <a:pt x="5867470" y="731848"/>
                    <a:pt x="5860473" y="726632"/>
                  </a:cubicBezTo>
                  <a:cubicBezTo>
                    <a:pt x="5852331" y="720653"/>
                    <a:pt x="5858311" y="714419"/>
                    <a:pt x="5869506" y="717155"/>
                  </a:cubicBezTo>
                  <a:close/>
                  <a:moveTo>
                    <a:pt x="5862444" y="811929"/>
                  </a:moveTo>
                  <a:cubicBezTo>
                    <a:pt x="5864353" y="813755"/>
                    <a:pt x="5864925" y="816560"/>
                    <a:pt x="5863908" y="818990"/>
                  </a:cubicBezTo>
                  <a:cubicBezTo>
                    <a:pt x="5862890" y="820777"/>
                    <a:pt x="5861109" y="822011"/>
                    <a:pt x="5859074" y="822361"/>
                  </a:cubicBezTo>
                  <a:cubicBezTo>
                    <a:pt x="5854621" y="822361"/>
                    <a:pt x="5853094" y="817654"/>
                    <a:pt x="5856084" y="812820"/>
                  </a:cubicBezTo>
                  <a:cubicBezTo>
                    <a:pt x="5858120" y="809512"/>
                    <a:pt x="5859710" y="809321"/>
                    <a:pt x="5862444" y="812056"/>
                  </a:cubicBezTo>
                  <a:close/>
                  <a:moveTo>
                    <a:pt x="5855257" y="2229414"/>
                  </a:moveTo>
                  <a:cubicBezTo>
                    <a:pt x="5853349" y="2235203"/>
                    <a:pt x="5846670" y="2236220"/>
                    <a:pt x="5846670" y="2230623"/>
                  </a:cubicBezTo>
                  <a:cubicBezTo>
                    <a:pt x="5846670" y="2227907"/>
                    <a:pt x="5848833" y="2225693"/>
                    <a:pt x="5851568" y="2225662"/>
                  </a:cubicBezTo>
                  <a:cubicBezTo>
                    <a:pt x="5854303" y="2225789"/>
                    <a:pt x="5855957" y="2227443"/>
                    <a:pt x="5855257" y="2229542"/>
                  </a:cubicBezTo>
                  <a:close/>
                  <a:moveTo>
                    <a:pt x="5837638" y="3484701"/>
                  </a:moveTo>
                  <a:cubicBezTo>
                    <a:pt x="5835221" y="3480491"/>
                    <a:pt x="5836684" y="3475129"/>
                    <a:pt x="5840945" y="3472730"/>
                  </a:cubicBezTo>
                  <a:cubicBezTo>
                    <a:pt x="5842409" y="3471891"/>
                    <a:pt x="5844063" y="3471496"/>
                    <a:pt x="5845779" y="3471598"/>
                  </a:cubicBezTo>
                  <a:cubicBezTo>
                    <a:pt x="5850105" y="3471598"/>
                    <a:pt x="5850996" y="3477387"/>
                    <a:pt x="5847879" y="3485528"/>
                  </a:cubicBezTo>
                  <a:cubicBezTo>
                    <a:pt x="5845398" y="3492271"/>
                    <a:pt x="5841391" y="3491953"/>
                    <a:pt x="5837638" y="3484829"/>
                  </a:cubicBezTo>
                  <a:close/>
                  <a:moveTo>
                    <a:pt x="5849787" y="5674187"/>
                  </a:moveTo>
                  <a:cubicBezTo>
                    <a:pt x="5849787" y="5675815"/>
                    <a:pt x="5848515" y="5677144"/>
                    <a:pt x="5846861" y="5677176"/>
                  </a:cubicBezTo>
                  <a:cubicBezTo>
                    <a:pt x="5843236" y="5677176"/>
                    <a:pt x="5839292" y="5670815"/>
                    <a:pt x="5841518" y="5668780"/>
                  </a:cubicBezTo>
                  <a:cubicBezTo>
                    <a:pt x="5843744" y="5666745"/>
                    <a:pt x="5849787" y="5670625"/>
                    <a:pt x="5849787" y="5674314"/>
                  </a:cubicBezTo>
                  <a:close/>
                  <a:moveTo>
                    <a:pt x="5835666" y="3295279"/>
                  </a:moveTo>
                  <a:cubicBezTo>
                    <a:pt x="5834903" y="3295279"/>
                    <a:pt x="5834267" y="3293880"/>
                    <a:pt x="5834267" y="3292163"/>
                  </a:cubicBezTo>
                  <a:cubicBezTo>
                    <a:pt x="5834331" y="3290369"/>
                    <a:pt x="5835793" y="3288951"/>
                    <a:pt x="5837575" y="3288982"/>
                  </a:cubicBezTo>
                  <a:cubicBezTo>
                    <a:pt x="5837575" y="3288982"/>
                    <a:pt x="5837575" y="3288982"/>
                    <a:pt x="5837575" y="3288982"/>
                  </a:cubicBezTo>
                  <a:cubicBezTo>
                    <a:pt x="5839355" y="3288982"/>
                    <a:pt x="5839992" y="3290382"/>
                    <a:pt x="5838910" y="3292163"/>
                  </a:cubicBezTo>
                  <a:cubicBezTo>
                    <a:pt x="5837829" y="3293944"/>
                    <a:pt x="5836429" y="3295534"/>
                    <a:pt x="5835730" y="3295534"/>
                  </a:cubicBezTo>
                  <a:close/>
                  <a:moveTo>
                    <a:pt x="5848388" y="3250754"/>
                  </a:moveTo>
                  <a:cubicBezTo>
                    <a:pt x="5847243" y="3253369"/>
                    <a:pt x="5844253" y="3254590"/>
                    <a:pt x="5841646" y="3253470"/>
                  </a:cubicBezTo>
                  <a:cubicBezTo>
                    <a:pt x="5840373" y="3252949"/>
                    <a:pt x="5839419" y="3251976"/>
                    <a:pt x="5838910" y="3250754"/>
                  </a:cubicBezTo>
                  <a:cubicBezTo>
                    <a:pt x="5837892" y="3249037"/>
                    <a:pt x="5838910" y="3246747"/>
                    <a:pt x="5841963" y="3245666"/>
                  </a:cubicBezTo>
                  <a:cubicBezTo>
                    <a:pt x="5847879" y="3244076"/>
                    <a:pt x="5851250" y="3246620"/>
                    <a:pt x="5848451" y="3251263"/>
                  </a:cubicBezTo>
                  <a:close/>
                  <a:moveTo>
                    <a:pt x="5837256" y="2289905"/>
                  </a:moveTo>
                  <a:cubicBezTo>
                    <a:pt x="5832358" y="2295884"/>
                    <a:pt x="5829242" y="2295693"/>
                    <a:pt x="5826761" y="2289269"/>
                  </a:cubicBezTo>
                  <a:cubicBezTo>
                    <a:pt x="5825616" y="2284816"/>
                    <a:pt x="5828287" y="2280262"/>
                    <a:pt x="5832740" y="2279104"/>
                  </a:cubicBezTo>
                  <a:cubicBezTo>
                    <a:pt x="5833440" y="2278920"/>
                    <a:pt x="5834140" y="2278831"/>
                    <a:pt x="5834903" y="2278837"/>
                  </a:cubicBezTo>
                  <a:cubicBezTo>
                    <a:pt x="5839419" y="2279219"/>
                    <a:pt x="5840882" y="2286025"/>
                    <a:pt x="5837256" y="2290414"/>
                  </a:cubicBezTo>
                  <a:close/>
                  <a:moveTo>
                    <a:pt x="5829051" y="4617926"/>
                  </a:moveTo>
                  <a:cubicBezTo>
                    <a:pt x="5831786" y="4615191"/>
                    <a:pt x="5837384" y="4619835"/>
                    <a:pt x="5837384" y="4624860"/>
                  </a:cubicBezTo>
                  <a:cubicBezTo>
                    <a:pt x="5837384" y="4627340"/>
                    <a:pt x="5835921" y="4629376"/>
                    <a:pt x="5834203" y="4629376"/>
                  </a:cubicBezTo>
                  <a:cubicBezTo>
                    <a:pt x="5830451" y="4629566"/>
                    <a:pt x="5826507" y="4620662"/>
                    <a:pt x="5829369" y="4618117"/>
                  </a:cubicBezTo>
                  <a:close/>
                  <a:moveTo>
                    <a:pt x="5853222" y="5762092"/>
                  </a:moveTo>
                  <a:cubicBezTo>
                    <a:pt x="5851187" y="5761837"/>
                    <a:pt x="5849342" y="5760667"/>
                    <a:pt x="5848260" y="5758911"/>
                  </a:cubicBezTo>
                  <a:cubicBezTo>
                    <a:pt x="5847179" y="5757194"/>
                    <a:pt x="5847752" y="5755795"/>
                    <a:pt x="5849405" y="5755795"/>
                  </a:cubicBezTo>
                  <a:cubicBezTo>
                    <a:pt x="5851504" y="5755998"/>
                    <a:pt x="5853349" y="5757149"/>
                    <a:pt x="5854430" y="5758911"/>
                  </a:cubicBezTo>
                  <a:cubicBezTo>
                    <a:pt x="5855511" y="5760820"/>
                    <a:pt x="5854812" y="5762282"/>
                    <a:pt x="5853222" y="5762282"/>
                  </a:cubicBezTo>
                  <a:close/>
                  <a:moveTo>
                    <a:pt x="5860473" y="4509858"/>
                  </a:moveTo>
                  <a:cubicBezTo>
                    <a:pt x="5855766" y="4509858"/>
                    <a:pt x="5852903" y="4511639"/>
                    <a:pt x="5852903" y="4514565"/>
                  </a:cubicBezTo>
                  <a:cubicBezTo>
                    <a:pt x="5852903" y="4517491"/>
                    <a:pt x="5851504" y="4519272"/>
                    <a:pt x="5849787" y="4519272"/>
                  </a:cubicBezTo>
                  <a:cubicBezTo>
                    <a:pt x="5848069" y="4519272"/>
                    <a:pt x="5846670" y="4517173"/>
                    <a:pt x="5846670" y="4514565"/>
                  </a:cubicBezTo>
                  <a:cubicBezTo>
                    <a:pt x="5846670" y="4510112"/>
                    <a:pt x="5867852" y="4498790"/>
                    <a:pt x="5870714" y="4501843"/>
                  </a:cubicBezTo>
                  <a:cubicBezTo>
                    <a:pt x="5873576" y="4504896"/>
                    <a:pt x="5867533" y="4510049"/>
                    <a:pt x="5860473" y="4510049"/>
                  </a:cubicBezTo>
                  <a:close/>
                  <a:moveTo>
                    <a:pt x="5868424" y="5312135"/>
                  </a:moveTo>
                  <a:cubicBezTo>
                    <a:pt x="5868424" y="5313890"/>
                    <a:pt x="5867025" y="5315315"/>
                    <a:pt x="5865244" y="5315315"/>
                  </a:cubicBezTo>
                  <a:cubicBezTo>
                    <a:pt x="5863462" y="5315315"/>
                    <a:pt x="5862063" y="5313890"/>
                    <a:pt x="5862063" y="5312135"/>
                  </a:cubicBezTo>
                  <a:cubicBezTo>
                    <a:pt x="5862063" y="5310379"/>
                    <a:pt x="5863462" y="5308955"/>
                    <a:pt x="5865244" y="5308955"/>
                  </a:cubicBezTo>
                  <a:cubicBezTo>
                    <a:pt x="5867025" y="5308955"/>
                    <a:pt x="5868424" y="5310379"/>
                    <a:pt x="5868424" y="5312135"/>
                  </a:cubicBezTo>
                  <a:close/>
                  <a:moveTo>
                    <a:pt x="5867088" y="5699121"/>
                  </a:moveTo>
                  <a:cubicBezTo>
                    <a:pt x="5869823" y="5699121"/>
                    <a:pt x="5871477" y="5700838"/>
                    <a:pt x="5870777" y="5702874"/>
                  </a:cubicBezTo>
                  <a:cubicBezTo>
                    <a:pt x="5868869" y="5708725"/>
                    <a:pt x="5862191" y="5709680"/>
                    <a:pt x="5862191" y="5704082"/>
                  </a:cubicBezTo>
                  <a:cubicBezTo>
                    <a:pt x="5862318" y="5701442"/>
                    <a:pt x="5864417" y="5699343"/>
                    <a:pt x="5867088" y="5699312"/>
                  </a:cubicBezTo>
                  <a:close/>
                  <a:moveTo>
                    <a:pt x="5867088" y="5529608"/>
                  </a:moveTo>
                  <a:cubicBezTo>
                    <a:pt x="5866134" y="5528081"/>
                    <a:pt x="5867088" y="5525219"/>
                    <a:pt x="5869632" y="5523247"/>
                  </a:cubicBezTo>
                  <a:cubicBezTo>
                    <a:pt x="5872177" y="5521275"/>
                    <a:pt x="5874276" y="5520766"/>
                    <a:pt x="5875548" y="5524201"/>
                  </a:cubicBezTo>
                  <a:cubicBezTo>
                    <a:pt x="5876566" y="5526198"/>
                    <a:pt x="5876566" y="5528565"/>
                    <a:pt x="5875548" y="5530562"/>
                  </a:cubicBezTo>
                  <a:cubicBezTo>
                    <a:pt x="5873830" y="5532762"/>
                    <a:pt x="5870714" y="5533182"/>
                    <a:pt x="5868488" y="5531497"/>
                  </a:cubicBezTo>
                  <a:cubicBezTo>
                    <a:pt x="5867915" y="5531039"/>
                    <a:pt x="5867406" y="5530460"/>
                    <a:pt x="5867088" y="5529798"/>
                  </a:cubicBezTo>
                  <a:close/>
                  <a:moveTo>
                    <a:pt x="5871477" y="4992572"/>
                  </a:moveTo>
                  <a:cubicBezTo>
                    <a:pt x="5871477" y="4986784"/>
                    <a:pt x="5881145" y="4987611"/>
                    <a:pt x="5883117" y="4993590"/>
                  </a:cubicBezTo>
                  <a:cubicBezTo>
                    <a:pt x="5883880" y="4995880"/>
                    <a:pt x="5881718" y="4997534"/>
                    <a:pt x="5877965" y="4997534"/>
                  </a:cubicBezTo>
                  <a:cubicBezTo>
                    <a:pt x="5874212" y="4997534"/>
                    <a:pt x="5871477" y="4995689"/>
                    <a:pt x="5871477" y="4992763"/>
                  </a:cubicBezTo>
                  <a:close/>
                  <a:moveTo>
                    <a:pt x="5885916" y="4086043"/>
                  </a:moveTo>
                  <a:cubicBezTo>
                    <a:pt x="5889477" y="4085083"/>
                    <a:pt x="5893295" y="4085636"/>
                    <a:pt x="5896411" y="4087570"/>
                  </a:cubicBezTo>
                  <a:cubicBezTo>
                    <a:pt x="5900672" y="4090305"/>
                    <a:pt x="5902772" y="4089987"/>
                    <a:pt x="5905825" y="4086361"/>
                  </a:cubicBezTo>
                  <a:cubicBezTo>
                    <a:pt x="5908878" y="4082736"/>
                    <a:pt x="5910595" y="4082609"/>
                    <a:pt x="5913076" y="4085153"/>
                  </a:cubicBezTo>
                  <a:cubicBezTo>
                    <a:pt x="5915557" y="4087697"/>
                    <a:pt x="5914920" y="4089478"/>
                    <a:pt x="5911040" y="4091514"/>
                  </a:cubicBezTo>
                  <a:cubicBezTo>
                    <a:pt x="5907796" y="4093600"/>
                    <a:pt x="5905761" y="4097181"/>
                    <a:pt x="5905698" y="4101055"/>
                  </a:cubicBezTo>
                  <a:cubicBezTo>
                    <a:pt x="5905698" y="4109642"/>
                    <a:pt x="5899337" y="4112313"/>
                    <a:pt x="5897428" y="4104553"/>
                  </a:cubicBezTo>
                  <a:cubicBezTo>
                    <a:pt x="5896539" y="4101137"/>
                    <a:pt x="5893676" y="4098612"/>
                    <a:pt x="5890178" y="4098192"/>
                  </a:cubicBezTo>
                  <a:cubicBezTo>
                    <a:pt x="5882736" y="4097874"/>
                    <a:pt x="5879428" y="4088715"/>
                    <a:pt x="5885916" y="4086234"/>
                  </a:cubicBezTo>
                  <a:close/>
                  <a:moveTo>
                    <a:pt x="5917719" y="5019542"/>
                  </a:moveTo>
                  <a:cubicBezTo>
                    <a:pt x="5919437" y="5019542"/>
                    <a:pt x="5920836" y="5020935"/>
                    <a:pt x="5920836" y="5022659"/>
                  </a:cubicBezTo>
                  <a:cubicBezTo>
                    <a:pt x="5920836" y="5024389"/>
                    <a:pt x="5919437" y="5025807"/>
                    <a:pt x="5917719" y="5025839"/>
                  </a:cubicBezTo>
                  <a:cubicBezTo>
                    <a:pt x="5916002" y="5025769"/>
                    <a:pt x="5914666" y="5024376"/>
                    <a:pt x="5914603" y="5022659"/>
                  </a:cubicBezTo>
                  <a:cubicBezTo>
                    <a:pt x="5914730" y="5020928"/>
                    <a:pt x="5916257" y="5019625"/>
                    <a:pt x="5917974" y="5019733"/>
                  </a:cubicBezTo>
                  <a:close/>
                  <a:moveTo>
                    <a:pt x="5921027" y="3764128"/>
                  </a:moveTo>
                  <a:cubicBezTo>
                    <a:pt x="5922617" y="3764128"/>
                    <a:pt x="5923953" y="3766290"/>
                    <a:pt x="5923953" y="3768898"/>
                  </a:cubicBezTo>
                  <a:cubicBezTo>
                    <a:pt x="5923953" y="3773732"/>
                    <a:pt x="5920264" y="3775259"/>
                    <a:pt x="5916765" y="3771570"/>
                  </a:cubicBezTo>
                  <a:cubicBezTo>
                    <a:pt x="5914539" y="3769280"/>
                    <a:pt x="5917337" y="3764318"/>
                    <a:pt x="5921281" y="3764318"/>
                  </a:cubicBezTo>
                  <a:close/>
                  <a:moveTo>
                    <a:pt x="5920200" y="5583292"/>
                  </a:moveTo>
                  <a:cubicBezTo>
                    <a:pt x="5919119" y="5586473"/>
                    <a:pt x="5918355" y="5586473"/>
                    <a:pt x="5916447" y="5583292"/>
                  </a:cubicBezTo>
                  <a:cubicBezTo>
                    <a:pt x="5913840" y="5579030"/>
                    <a:pt x="5916447" y="5574196"/>
                    <a:pt x="5919627" y="5577376"/>
                  </a:cubicBezTo>
                  <a:lnTo>
                    <a:pt x="5919627" y="5577376"/>
                  </a:lnTo>
                  <a:cubicBezTo>
                    <a:pt x="5920772" y="5579062"/>
                    <a:pt x="5921027" y="5581167"/>
                    <a:pt x="5920454" y="5583101"/>
                  </a:cubicBezTo>
                  <a:close/>
                  <a:moveTo>
                    <a:pt x="5917719" y="5670943"/>
                  </a:moveTo>
                  <a:cubicBezTo>
                    <a:pt x="5917719" y="5672666"/>
                    <a:pt x="5916320" y="5674059"/>
                    <a:pt x="5914603" y="5674059"/>
                  </a:cubicBezTo>
                  <a:cubicBezTo>
                    <a:pt x="5912885" y="5674059"/>
                    <a:pt x="5911486" y="5672666"/>
                    <a:pt x="5911486" y="5670943"/>
                  </a:cubicBezTo>
                  <a:cubicBezTo>
                    <a:pt x="5911486" y="5669219"/>
                    <a:pt x="5912885" y="5667826"/>
                    <a:pt x="5914603" y="5667826"/>
                  </a:cubicBezTo>
                  <a:cubicBezTo>
                    <a:pt x="5916320" y="5667686"/>
                    <a:pt x="5917847" y="5668965"/>
                    <a:pt x="5917974" y="5670676"/>
                  </a:cubicBezTo>
                  <a:cubicBezTo>
                    <a:pt x="5917974" y="5670783"/>
                    <a:pt x="5917974" y="5670898"/>
                    <a:pt x="5917974" y="5671006"/>
                  </a:cubicBezTo>
                  <a:close/>
                  <a:moveTo>
                    <a:pt x="5914284" y="5646899"/>
                  </a:moveTo>
                  <a:cubicBezTo>
                    <a:pt x="5912122" y="5648553"/>
                    <a:pt x="5896029" y="5641492"/>
                    <a:pt x="5896029" y="5638885"/>
                  </a:cubicBezTo>
                  <a:cubicBezTo>
                    <a:pt x="5896029" y="5634432"/>
                    <a:pt x="5907479" y="5636150"/>
                    <a:pt x="5911613" y="5641111"/>
                  </a:cubicBezTo>
                  <a:cubicBezTo>
                    <a:pt x="5914031" y="5643846"/>
                    <a:pt x="5915239" y="5646708"/>
                    <a:pt x="5914539" y="5646708"/>
                  </a:cubicBezTo>
                  <a:close/>
                  <a:moveTo>
                    <a:pt x="5904044" y="5683537"/>
                  </a:moveTo>
                  <a:cubicBezTo>
                    <a:pt x="5901309" y="5683537"/>
                    <a:pt x="5899146" y="5681342"/>
                    <a:pt x="5899146" y="5678639"/>
                  </a:cubicBezTo>
                  <a:cubicBezTo>
                    <a:pt x="5899146" y="5678620"/>
                    <a:pt x="5899146" y="5678595"/>
                    <a:pt x="5899146" y="5678576"/>
                  </a:cubicBezTo>
                  <a:cubicBezTo>
                    <a:pt x="5899146" y="5672978"/>
                    <a:pt x="5905507" y="5673996"/>
                    <a:pt x="5907733" y="5679784"/>
                  </a:cubicBezTo>
                  <a:cubicBezTo>
                    <a:pt x="5908623" y="5681883"/>
                    <a:pt x="5906969" y="5683600"/>
                    <a:pt x="5904298" y="5683600"/>
                  </a:cubicBezTo>
                  <a:close/>
                  <a:moveTo>
                    <a:pt x="5894694" y="5585964"/>
                  </a:moveTo>
                  <a:cubicBezTo>
                    <a:pt x="5893930" y="5585964"/>
                    <a:pt x="5892468" y="5584564"/>
                    <a:pt x="5891386" y="5582847"/>
                  </a:cubicBezTo>
                  <a:cubicBezTo>
                    <a:pt x="5890304" y="5581129"/>
                    <a:pt x="5890941" y="5579730"/>
                    <a:pt x="5892722" y="5579730"/>
                  </a:cubicBezTo>
                  <a:cubicBezTo>
                    <a:pt x="5894503" y="5579660"/>
                    <a:pt x="5895966" y="5581028"/>
                    <a:pt x="5896029" y="5582777"/>
                  </a:cubicBezTo>
                  <a:cubicBezTo>
                    <a:pt x="5896029" y="5582802"/>
                    <a:pt x="5896029" y="5582821"/>
                    <a:pt x="5896029" y="5582847"/>
                  </a:cubicBezTo>
                  <a:cubicBezTo>
                    <a:pt x="5896284" y="5584628"/>
                    <a:pt x="5895648" y="5586027"/>
                    <a:pt x="5894948" y="5586027"/>
                  </a:cubicBezTo>
                  <a:close/>
                  <a:moveTo>
                    <a:pt x="5905698" y="4533583"/>
                  </a:moveTo>
                  <a:cubicBezTo>
                    <a:pt x="5905698" y="4530848"/>
                    <a:pt x="5907097" y="4529512"/>
                    <a:pt x="5908814" y="4530594"/>
                  </a:cubicBezTo>
                  <a:cubicBezTo>
                    <a:pt x="5910532" y="4531681"/>
                    <a:pt x="5911676" y="4533475"/>
                    <a:pt x="5911931" y="4535491"/>
                  </a:cubicBezTo>
                  <a:cubicBezTo>
                    <a:pt x="5911867" y="4537177"/>
                    <a:pt x="5910532" y="4538513"/>
                    <a:pt x="5908814" y="4538481"/>
                  </a:cubicBezTo>
                  <a:cubicBezTo>
                    <a:pt x="5908814" y="4538481"/>
                    <a:pt x="5908814" y="4538481"/>
                    <a:pt x="5908814" y="4538481"/>
                  </a:cubicBezTo>
                  <a:cubicBezTo>
                    <a:pt x="5906969" y="4538354"/>
                    <a:pt x="5905698" y="4536128"/>
                    <a:pt x="5905698" y="4533583"/>
                  </a:cubicBezTo>
                  <a:close/>
                  <a:moveTo>
                    <a:pt x="5912058" y="5971614"/>
                  </a:moveTo>
                  <a:cubicBezTo>
                    <a:pt x="5908433" y="5973903"/>
                    <a:pt x="5904680" y="5965825"/>
                    <a:pt x="5906652" y="5959910"/>
                  </a:cubicBezTo>
                  <a:cubicBezTo>
                    <a:pt x="5907479" y="5957302"/>
                    <a:pt x="5909260" y="5958320"/>
                    <a:pt x="5911613" y="5962772"/>
                  </a:cubicBezTo>
                  <a:cubicBezTo>
                    <a:pt x="5913967" y="5967225"/>
                    <a:pt x="5913840" y="5970214"/>
                    <a:pt x="5912058" y="5971486"/>
                  </a:cubicBezTo>
                  <a:close/>
                  <a:moveTo>
                    <a:pt x="5911359" y="5982045"/>
                  </a:moveTo>
                  <a:cubicBezTo>
                    <a:pt x="5912058" y="5984080"/>
                    <a:pt x="5910404" y="5985734"/>
                    <a:pt x="5907670" y="5985734"/>
                  </a:cubicBezTo>
                  <a:cubicBezTo>
                    <a:pt x="5904934" y="5985696"/>
                    <a:pt x="5902772" y="5983489"/>
                    <a:pt x="5902772" y="5980773"/>
                  </a:cubicBezTo>
                  <a:cubicBezTo>
                    <a:pt x="5902454" y="5975112"/>
                    <a:pt x="5909196" y="5976066"/>
                    <a:pt x="5911040" y="5981918"/>
                  </a:cubicBezTo>
                  <a:close/>
                  <a:moveTo>
                    <a:pt x="5915175" y="6161990"/>
                  </a:moveTo>
                  <a:cubicBezTo>
                    <a:pt x="5920391" y="6165030"/>
                    <a:pt x="5923889" y="6170367"/>
                    <a:pt x="5924525" y="6176365"/>
                  </a:cubicBezTo>
                  <a:cubicBezTo>
                    <a:pt x="5924525" y="6185143"/>
                    <a:pt x="5915239" y="6187242"/>
                    <a:pt x="5915111" y="6178464"/>
                  </a:cubicBezTo>
                  <a:cubicBezTo>
                    <a:pt x="5914603" y="6174272"/>
                    <a:pt x="5913013" y="6170284"/>
                    <a:pt x="5910468" y="6166888"/>
                  </a:cubicBezTo>
                  <a:cubicBezTo>
                    <a:pt x="5902772" y="6156838"/>
                    <a:pt x="5904871" y="6154611"/>
                    <a:pt x="5914857" y="6161926"/>
                  </a:cubicBezTo>
                  <a:close/>
                  <a:moveTo>
                    <a:pt x="5908814" y="6115048"/>
                  </a:moveTo>
                  <a:cubicBezTo>
                    <a:pt x="5908814" y="6111168"/>
                    <a:pt x="5910786" y="6108687"/>
                    <a:pt x="5913649" y="6108687"/>
                  </a:cubicBezTo>
                  <a:cubicBezTo>
                    <a:pt x="5916511" y="6108687"/>
                    <a:pt x="5918164" y="6110786"/>
                    <a:pt x="5917592" y="6113903"/>
                  </a:cubicBezTo>
                  <a:cubicBezTo>
                    <a:pt x="5915938" y="6121472"/>
                    <a:pt x="5908687" y="6122553"/>
                    <a:pt x="5908687" y="6114920"/>
                  </a:cubicBezTo>
                  <a:close/>
                  <a:moveTo>
                    <a:pt x="5915175" y="6001509"/>
                  </a:moveTo>
                  <a:cubicBezTo>
                    <a:pt x="5915111" y="5999836"/>
                    <a:pt x="5916447" y="5998431"/>
                    <a:pt x="5918101" y="5998329"/>
                  </a:cubicBezTo>
                  <a:cubicBezTo>
                    <a:pt x="5920137" y="5998602"/>
                    <a:pt x="5921918" y="5999773"/>
                    <a:pt x="5922935" y="6001509"/>
                  </a:cubicBezTo>
                  <a:cubicBezTo>
                    <a:pt x="5924016" y="6003226"/>
                    <a:pt x="5922935" y="6004626"/>
                    <a:pt x="5920009" y="6004626"/>
                  </a:cubicBezTo>
                  <a:cubicBezTo>
                    <a:pt x="5917084" y="6004626"/>
                    <a:pt x="5914857" y="6002908"/>
                    <a:pt x="5914857" y="6001382"/>
                  </a:cubicBezTo>
                  <a:close/>
                  <a:moveTo>
                    <a:pt x="5916320" y="5709870"/>
                  </a:moveTo>
                  <a:cubicBezTo>
                    <a:pt x="5918864" y="5707262"/>
                    <a:pt x="5927578" y="5711333"/>
                    <a:pt x="5927578" y="5715086"/>
                  </a:cubicBezTo>
                  <a:cubicBezTo>
                    <a:pt x="5927578" y="5716867"/>
                    <a:pt x="5925607" y="5718330"/>
                    <a:pt x="5923126" y="5718330"/>
                  </a:cubicBezTo>
                  <a:cubicBezTo>
                    <a:pt x="5917910" y="5718203"/>
                    <a:pt x="5913266" y="5712478"/>
                    <a:pt x="5916002" y="5709743"/>
                  </a:cubicBezTo>
                  <a:close/>
                  <a:moveTo>
                    <a:pt x="5926052" y="2933864"/>
                  </a:moveTo>
                  <a:cubicBezTo>
                    <a:pt x="5923508" y="2933864"/>
                    <a:pt x="5921408" y="2932464"/>
                    <a:pt x="5921408" y="2930683"/>
                  </a:cubicBezTo>
                  <a:cubicBezTo>
                    <a:pt x="5921408" y="2928902"/>
                    <a:pt x="5923508" y="2927566"/>
                    <a:pt x="5926052" y="2927566"/>
                  </a:cubicBezTo>
                  <a:cubicBezTo>
                    <a:pt x="5928596" y="2927566"/>
                    <a:pt x="5930696" y="2928966"/>
                    <a:pt x="5930696" y="2930683"/>
                  </a:cubicBezTo>
                  <a:cubicBezTo>
                    <a:pt x="5930696" y="2932401"/>
                    <a:pt x="5928278" y="2933736"/>
                    <a:pt x="5925734" y="2933736"/>
                  </a:cubicBezTo>
                  <a:close/>
                  <a:moveTo>
                    <a:pt x="5935529" y="4629694"/>
                  </a:moveTo>
                  <a:cubicBezTo>
                    <a:pt x="5938201" y="4629694"/>
                    <a:pt x="5939536" y="4631093"/>
                    <a:pt x="5938455" y="4632874"/>
                  </a:cubicBezTo>
                  <a:cubicBezTo>
                    <a:pt x="5937374" y="4634585"/>
                    <a:pt x="5935593" y="4635724"/>
                    <a:pt x="5933621" y="4635991"/>
                  </a:cubicBezTo>
                  <a:cubicBezTo>
                    <a:pt x="5931967" y="4635921"/>
                    <a:pt x="5930632" y="4634534"/>
                    <a:pt x="5930696" y="4632874"/>
                  </a:cubicBezTo>
                  <a:cubicBezTo>
                    <a:pt x="5930377" y="4630966"/>
                    <a:pt x="5932540" y="4629566"/>
                    <a:pt x="5935211" y="4629566"/>
                  </a:cubicBezTo>
                  <a:close/>
                  <a:moveTo>
                    <a:pt x="5939982" y="1914432"/>
                  </a:moveTo>
                  <a:cubicBezTo>
                    <a:pt x="5941763" y="1914362"/>
                    <a:pt x="5943226" y="1915728"/>
                    <a:pt x="5943290" y="1917483"/>
                  </a:cubicBezTo>
                  <a:cubicBezTo>
                    <a:pt x="5943353" y="1919238"/>
                    <a:pt x="5942017" y="1920717"/>
                    <a:pt x="5940237" y="1920787"/>
                  </a:cubicBezTo>
                  <a:cubicBezTo>
                    <a:pt x="5938455" y="1920857"/>
                    <a:pt x="5936993" y="1919491"/>
                    <a:pt x="5936929" y="1917736"/>
                  </a:cubicBezTo>
                  <a:cubicBezTo>
                    <a:pt x="5936929" y="1917674"/>
                    <a:pt x="5936929" y="1917611"/>
                    <a:pt x="5936929" y="1917549"/>
                  </a:cubicBezTo>
                  <a:cubicBezTo>
                    <a:pt x="5936865" y="1915918"/>
                    <a:pt x="5938073" y="1914502"/>
                    <a:pt x="5939664" y="1914305"/>
                  </a:cubicBezTo>
                  <a:close/>
                  <a:moveTo>
                    <a:pt x="5936865" y="465588"/>
                  </a:moveTo>
                  <a:cubicBezTo>
                    <a:pt x="5941000" y="462980"/>
                    <a:pt x="5946788" y="466733"/>
                    <a:pt x="5944498" y="470486"/>
                  </a:cubicBezTo>
                  <a:cubicBezTo>
                    <a:pt x="5943480" y="472083"/>
                    <a:pt x="5941827" y="473151"/>
                    <a:pt x="5939982" y="473412"/>
                  </a:cubicBezTo>
                  <a:cubicBezTo>
                    <a:pt x="5935339" y="473285"/>
                    <a:pt x="5933049" y="467624"/>
                    <a:pt x="5936547" y="465461"/>
                  </a:cubicBezTo>
                  <a:close/>
                  <a:moveTo>
                    <a:pt x="5944498" y="2455856"/>
                  </a:moveTo>
                  <a:cubicBezTo>
                    <a:pt x="5943480" y="2457427"/>
                    <a:pt x="5941827" y="2458476"/>
                    <a:pt x="5939982" y="2458718"/>
                  </a:cubicBezTo>
                  <a:cubicBezTo>
                    <a:pt x="5935656" y="2458718"/>
                    <a:pt x="5933621" y="2453121"/>
                    <a:pt x="5936865" y="2450895"/>
                  </a:cubicBezTo>
                  <a:cubicBezTo>
                    <a:pt x="5940109" y="2448668"/>
                    <a:pt x="5946470" y="2451912"/>
                    <a:pt x="5944180" y="2455729"/>
                  </a:cubicBezTo>
                  <a:close/>
                  <a:moveTo>
                    <a:pt x="5942780" y="639236"/>
                  </a:moveTo>
                  <a:cubicBezTo>
                    <a:pt x="5947042" y="634911"/>
                    <a:pt x="5954230" y="640953"/>
                    <a:pt x="5951050" y="646169"/>
                  </a:cubicBezTo>
                  <a:cubicBezTo>
                    <a:pt x="5950032" y="647975"/>
                    <a:pt x="5948250" y="649235"/>
                    <a:pt x="5946215" y="649604"/>
                  </a:cubicBezTo>
                  <a:cubicBezTo>
                    <a:pt x="5942717" y="649044"/>
                    <a:pt x="5940363" y="645781"/>
                    <a:pt x="5940936" y="642314"/>
                  </a:cubicBezTo>
                  <a:cubicBezTo>
                    <a:pt x="5941126" y="641125"/>
                    <a:pt x="5941636" y="640012"/>
                    <a:pt x="5942463" y="639109"/>
                  </a:cubicBezTo>
                  <a:close/>
                  <a:moveTo>
                    <a:pt x="5953021" y="681662"/>
                  </a:moveTo>
                  <a:cubicBezTo>
                    <a:pt x="5958174" y="676446"/>
                    <a:pt x="5960972" y="676955"/>
                    <a:pt x="5964598" y="683824"/>
                  </a:cubicBezTo>
                  <a:cubicBezTo>
                    <a:pt x="5966951" y="687087"/>
                    <a:pt x="5966252" y="691667"/>
                    <a:pt x="5963008" y="694046"/>
                  </a:cubicBezTo>
                  <a:cubicBezTo>
                    <a:pt x="5962817" y="694186"/>
                    <a:pt x="5962562" y="694320"/>
                    <a:pt x="5962372" y="694447"/>
                  </a:cubicBezTo>
                  <a:cubicBezTo>
                    <a:pt x="5952131" y="703097"/>
                    <a:pt x="5943290" y="691076"/>
                    <a:pt x="5952703" y="681535"/>
                  </a:cubicBezTo>
                  <a:close/>
                  <a:moveTo>
                    <a:pt x="5965742" y="734010"/>
                  </a:moveTo>
                  <a:cubicBezTo>
                    <a:pt x="5960400" y="734774"/>
                    <a:pt x="5959382" y="734010"/>
                    <a:pt x="5960654" y="729876"/>
                  </a:cubicBezTo>
                  <a:cubicBezTo>
                    <a:pt x="5962689" y="724533"/>
                    <a:pt x="5972676" y="724533"/>
                    <a:pt x="5972676" y="729876"/>
                  </a:cubicBezTo>
                  <a:lnTo>
                    <a:pt x="5972676" y="729876"/>
                  </a:lnTo>
                  <a:cubicBezTo>
                    <a:pt x="5972230" y="731466"/>
                    <a:pt x="5969305" y="733311"/>
                    <a:pt x="5965297" y="733883"/>
                  </a:cubicBezTo>
                  <a:close/>
                  <a:moveTo>
                    <a:pt x="5971086" y="1867235"/>
                  </a:moveTo>
                  <a:cubicBezTo>
                    <a:pt x="5971022" y="1869002"/>
                    <a:pt x="5969623" y="1870416"/>
                    <a:pt x="5967842" y="1870416"/>
                  </a:cubicBezTo>
                  <a:cubicBezTo>
                    <a:pt x="5966061" y="1870416"/>
                    <a:pt x="5965425" y="1868953"/>
                    <a:pt x="5966443" y="1867235"/>
                  </a:cubicBezTo>
                  <a:cubicBezTo>
                    <a:pt x="5967460" y="1865518"/>
                    <a:pt x="5968986" y="1864119"/>
                    <a:pt x="5969750" y="1864119"/>
                  </a:cubicBezTo>
                  <a:cubicBezTo>
                    <a:pt x="5970513" y="1864119"/>
                    <a:pt x="5970640" y="1865391"/>
                    <a:pt x="5970640" y="1867108"/>
                  </a:cubicBezTo>
                  <a:close/>
                  <a:moveTo>
                    <a:pt x="5962244" y="2747367"/>
                  </a:moveTo>
                  <a:cubicBezTo>
                    <a:pt x="5964089" y="2749257"/>
                    <a:pt x="5964916" y="2751947"/>
                    <a:pt x="5964407" y="2754555"/>
                  </a:cubicBezTo>
                  <a:cubicBezTo>
                    <a:pt x="5963516" y="2757163"/>
                    <a:pt x="5961862" y="2756718"/>
                    <a:pt x="5958937" y="2753219"/>
                  </a:cubicBezTo>
                  <a:cubicBezTo>
                    <a:pt x="5953721" y="2747177"/>
                    <a:pt x="5956583" y="2741961"/>
                    <a:pt x="5961799" y="2747240"/>
                  </a:cubicBezTo>
                  <a:close/>
                  <a:moveTo>
                    <a:pt x="5971086" y="1997821"/>
                  </a:moveTo>
                  <a:cubicBezTo>
                    <a:pt x="5982980" y="1991460"/>
                    <a:pt x="5986033" y="1993432"/>
                    <a:pt x="5985398" y="2006153"/>
                  </a:cubicBezTo>
                  <a:cubicBezTo>
                    <a:pt x="5984888" y="2017030"/>
                    <a:pt x="5978527" y="2021864"/>
                    <a:pt x="5975474" y="2013786"/>
                  </a:cubicBezTo>
                  <a:cubicBezTo>
                    <a:pt x="5974457" y="2011046"/>
                    <a:pt x="5972040" y="2009117"/>
                    <a:pt x="5969114" y="2008825"/>
                  </a:cubicBezTo>
                  <a:cubicBezTo>
                    <a:pt x="5960527" y="2008698"/>
                    <a:pt x="5961481" y="2002528"/>
                    <a:pt x="5970640" y="1997694"/>
                  </a:cubicBezTo>
                  <a:close/>
                  <a:moveTo>
                    <a:pt x="5982471" y="1848344"/>
                  </a:moveTo>
                  <a:cubicBezTo>
                    <a:pt x="5990677" y="1848344"/>
                    <a:pt x="5992394" y="1856104"/>
                    <a:pt x="5984825" y="1859030"/>
                  </a:cubicBezTo>
                  <a:cubicBezTo>
                    <a:pt x="5978464" y="1861511"/>
                    <a:pt x="5978464" y="1861574"/>
                    <a:pt x="5974648" y="1856740"/>
                  </a:cubicBezTo>
                  <a:cubicBezTo>
                    <a:pt x="5970831" y="1851906"/>
                    <a:pt x="5972740" y="1848217"/>
                    <a:pt x="5982026" y="1848217"/>
                  </a:cubicBezTo>
                  <a:close/>
                  <a:moveTo>
                    <a:pt x="5980627" y="656473"/>
                  </a:moveTo>
                  <a:cubicBezTo>
                    <a:pt x="5986542" y="652784"/>
                    <a:pt x="5986988" y="652975"/>
                    <a:pt x="5983616" y="658890"/>
                  </a:cubicBezTo>
                  <a:cubicBezTo>
                    <a:pt x="5981708" y="662452"/>
                    <a:pt x="5978846" y="665251"/>
                    <a:pt x="5977256" y="665251"/>
                  </a:cubicBezTo>
                  <a:cubicBezTo>
                    <a:pt x="5971722" y="665188"/>
                    <a:pt x="5973439" y="660608"/>
                    <a:pt x="5980181" y="656346"/>
                  </a:cubicBezTo>
                  <a:close/>
                  <a:moveTo>
                    <a:pt x="5985079" y="2795391"/>
                  </a:moveTo>
                  <a:cubicBezTo>
                    <a:pt x="5987624" y="2795423"/>
                    <a:pt x="5989722" y="2797522"/>
                    <a:pt x="5989722" y="2800098"/>
                  </a:cubicBezTo>
                  <a:cubicBezTo>
                    <a:pt x="5989722" y="2804996"/>
                    <a:pt x="5986033" y="2806458"/>
                    <a:pt x="5982471" y="2802769"/>
                  </a:cubicBezTo>
                  <a:cubicBezTo>
                    <a:pt x="5978909" y="2799080"/>
                    <a:pt x="5979800" y="2795264"/>
                    <a:pt x="5984634" y="2795264"/>
                  </a:cubicBezTo>
                  <a:close/>
                  <a:moveTo>
                    <a:pt x="5995893" y="2188133"/>
                  </a:moveTo>
                  <a:cubicBezTo>
                    <a:pt x="5992522" y="2188133"/>
                    <a:pt x="5989532" y="2186734"/>
                    <a:pt x="5989532" y="2185017"/>
                  </a:cubicBezTo>
                  <a:cubicBezTo>
                    <a:pt x="5989532" y="2183299"/>
                    <a:pt x="5992331" y="2181836"/>
                    <a:pt x="5995893" y="2181836"/>
                  </a:cubicBezTo>
                  <a:cubicBezTo>
                    <a:pt x="5999454" y="2181836"/>
                    <a:pt x="6002254" y="2183299"/>
                    <a:pt x="6002254" y="2185017"/>
                  </a:cubicBezTo>
                  <a:cubicBezTo>
                    <a:pt x="6002254" y="2186734"/>
                    <a:pt x="5998882" y="2188006"/>
                    <a:pt x="5995447" y="2188006"/>
                  </a:cubicBezTo>
                  <a:close/>
                  <a:moveTo>
                    <a:pt x="5999010" y="2276229"/>
                  </a:moveTo>
                  <a:cubicBezTo>
                    <a:pt x="5999010" y="2277985"/>
                    <a:pt x="5997610" y="2279410"/>
                    <a:pt x="5995829" y="2279410"/>
                  </a:cubicBezTo>
                  <a:cubicBezTo>
                    <a:pt x="5994048" y="2279410"/>
                    <a:pt x="5992649" y="2277985"/>
                    <a:pt x="5992649" y="2276229"/>
                  </a:cubicBezTo>
                  <a:cubicBezTo>
                    <a:pt x="5992649" y="2274474"/>
                    <a:pt x="5994048" y="2273049"/>
                    <a:pt x="5995829" y="2273049"/>
                  </a:cubicBezTo>
                  <a:cubicBezTo>
                    <a:pt x="5997610" y="2273049"/>
                    <a:pt x="5999010" y="2274474"/>
                    <a:pt x="5999010" y="2276229"/>
                  </a:cubicBezTo>
                  <a:close/>
                  <a:moveTo>
                    <a:pt x="5991695" y="2886158"/>
                  </a:moveTo>
                  <a:cubicBezTo>
                    <a:pt x="5992331" y="2888257"/>
                    <a:pt x="5990677" y="2889911"/>
                    <a:pt x="5988005" y="2889911"/>
                  </a:cubicBezTo>
                  <a:cubicBezTo>
                    <a:pt x="5985270" y="2889911"/>
                    <a:pt x="5983108" y="2887717"/>
                    <a:pt x="5983108" y="2885013"/>
                  </a:cubicBezTo>
                  <a:cubicBezTo>
                    <a:pt x="5983108" y="2884994"/>
                    <a:pt x="5983108" y="2884969"/>
                    <a:pt x="5983108" y="2884950"/>
                  </a:cubicBezTo>
                  <a:cubicBezTo>
                    <a:pt x="5983108" y="2879098"/>
                    <a:pt x="5989722" y="2880116"/>
                    <a:pt x="5991695" y="2886158"/>
                  </a:cubicBezTo>
                  <a:close/>
                  <a:moveTo>
                    <a:pt x="5981518" y="3110183"/>
                  </a:moveTo>
                  <a:cubicBezTo>
                    <a:pt x="5982598" y="3108402"/>
                    <a:pt x="5984061" y="3107002"/>
                    <a:pt x="5984825" y="3107002"/>
                  </a:cubicBezTo>
                  <a:cubicBezTo>
                    <a:pt x="5985589" y="3107002"/>
                    <a:pt x="5986161" y="3108402"/>
                    <a:pt x="5986161" y="3110183"/>
                  </a:cubicBezTo>
                  <a:cubicBezTo>
                    <a:pt x="5986097" y="3111938"/>
                    <a:pt x="5984698" y="3113331"/>
                    <a:pt x="5982917" y="3113299"/>
                  </a:cubicBezTo>
                  <a:cubicBezTo>
                    <a:pt x="5982917" y="3113299"/>
                    <a:pt x="5982917" y="3113299"/>
                    <a:pt x="5982917" y="3113299"/>
                  </a:cubicBezTo>
                  <a:cubicBezTo>
                    <a:pt x="5981072" y="3113045"/>
                    <a:pt x="5980500" y="3111646"/>
                    <a:pt x="5981518" y="3109928"/>
                  </a:cubicBezTo>
                  <a:close/>
                  <a:moveTo>
                    <a:pt x="6002890" y="5135052"/>
                  </a:moveTo>
                  <a:cubicBezTo>
                    <a:pt x="6003716" y="5137107"/>
                    <a:pt x="6004352" y="5139238"/>
                    <a:pt x="6004797" y="5141413"/>
                  </a:cubicBezTo>
                  <a:cubicBezTo>
                    <a:pt x="6004797" y="5142176"/>
                    <a:pt x="6002699" y="5142749"/>
                    <a:pt x="6000154" y="5142749"/>
                  </a:cubicBezTo>
                  <a:cubicBezTo>
                    <a:pt x="5997610" y="5142749"/>
                    <a:pt x="5995447" y="5139950"/>
                    <a:pt x="5995447" y="5136388"/>
                  </a:cubicBezTo>
                  <a:cubicBezTo>
                    <a:pt x="5995447" y="5128628"/>
                    <a:pt x="6000218" y="5127801"/>
                    <a:pt x="6002890" y="5134798"/>
                  </a:cubicBezTo>
                  <a:close/>
                  <a:moveTo>
                    <a:pt x="5999010" y="2095712"/>
                  </a:moveTo>
                  <a:cubicBezTo>
                    <a:pt x="6000854" y="2096857"/>
                    <a:pt x="6000536" y="2099338"/>
                    <a:pt x="5998373" y="2102073"/>
                  </a:cubicBezTo>
                  <a:cubicBezTo>
                    <a:pt x="5993666" y="2107798"/>
                    <a:pt x="5986161" y="2107798"/>
                    <a:pt x="5986161" y="2102073"/>
                  </a:cubicBezTo>
                  <a:cubicBezTo>
                    <a:pt x="5987179" y="2097050"/>
                    <a:pt x="5992140" y="2093819"/>
                    <a:pt x="5997165" y="2094857"/>
                  </a:cubicBezTo>
                  <a:cubicBezTo>
                    <a:pt x="5997801" y="2094990"/>
                    <a:pt x="5998437" y="2095192"/>
                    <a:pt x="5999010" y="2095458"/>
                  </a:cubicBezTo>
                  <a:close/>
                  <a:moveTo>
                    <a:pt x="5963135" y="556419"/>
                  </a:moveTo>
                  <a:cubicBezTo>
                    <a:pt x="5957665" y="560236"/>
                    <a:pt x="5952067" y="559091"/>
                    <a:pt x="5952067" y="554193"/>
                  </a:cubicBezTo>
                  <a:cubicBezTo>
                    <a:pt x="5952067" y="549295"/>
                    <a:pt x="5961036" y="543062"/>
                    <a:pt x="5967270" y="543062"/>
                  </a:cubicBezTo>
                  <a:cubicBezTo>
                    <a:pt x="5971086" y="542489"/>
                    <a:pt x="5967969" y="552476"/>
                    <a:pt x="5962944" y="555847"/>
                  </a:cubicBezTo>
                  <a:close/>
                  <a:moveTo>
                    <a:pt x="5956774" y="467369"/>
                  </a:moveTo>
                  <a:cubicBezTo>
                    <a:pt x="5955756" y="469087"/>
                    <a:pt x="5954357" y="470550"/>
                    <a:pt x="5953721" y="470550"/>
                  </a:cubicBezTo>
                  <a:cubicBezTo>
                    <a:pt x="5953085" y="470550"/>
                    <a:pt x="5951685" y="469087"/>
                    <a:pt x="5950605" y="467369"/>
                  </a:cubicBezTo>
                  <a:cubicBezTo>
                    <a:pt x="5949523" y="465652"/>
                    <a:pt x="5950605" y="464253"/>
                    <a:pt x="5953721" y="464253"/>
                  </a:cubicBezTo>
                  <a:cubicBezTo>
                    <a:pt x="5956838" y="464253"/>
                    <a:pt x="5957791" y="465270"/>
                    <a:pt x="5956583" y="466988"/>
                  </a:cubicBezTo>
                  <a:close/>
                  <a:moveTo>
                    <a:pt x="5953721" y="322663"/>
                  </a:moveTo>
                  <a:cubicBezTo>
                    <a:pt x="5952640" y="324412"/>
                    <a:pt x="5950731" y="325564"/>
                    <a:pt x="5948696" y="325780"/>
                  </a:cubicBezTo>
                  <a:cubicBezTo>
                    <a:pt x="5946979" y="325780"/>
                    <a:pt x="5946470" y="324380"/>
                    <a:pt x="5947487" y="322663"/>
                  </a:cubicBezTo>
                  <a:cubicBezTo>
                    <a:pt x="5948569" y="320901"/>
                    <a:pt x="5950414" y="319737"/>
                    <a:pt x="5952512" y="319483"/>
                  </a:cubicBezTo>
                  <a:cubicBezTo>
                    <a:pt x="5954166" y="319101"/>
                    <a:pt x="5954675" y="320564"/>
                    <a:pt x="5953658" y="322281"/>
                  </a:cubicBezTo>
                  <a:close/>
                  <a:moveTo>
                    <a:pt x="5935402" y="220892"/>
                  </a:moveTo>
                  <a:cubicBezTo>
                    <a:pt x="5936738" y="216757"/>
                    <a:pt x="5937692" y="212495"/>
                    <a:pt x="5938137" y="208170"/>
                  </a:cubicBezTo>
                  <a:cubicBezTo>
                    <a:pt x="5938709" y="204532"/>
                    <a:pt x="5940745" y="201313"/>
                    <a:pt x="5943862" y="199329"/>
                  </a:cubicBezTo>
                  <a:cubicBezTo>
                    <a:pt x="5947869" y="197039"/>
                    <a:pt x="5949841" y="198120"/>
                    <a:pt x="5952512" y="204163"/>
                  </a:cubicBezTo>
                  <a:cubicBezTo>
                    <a:pt x="5955184" y="210206"/>
                    <a:pt x="5954929" y="213322"/>
                    <a:pt x="5950223" y="219937"/>
                  </a:cubicBezTo>
                  <a:cubicBezTo>
                    <a:pt x="5942590" y="230115"/>
                    <a:pt x="5932095" y="230942"/>
                    <a:pt x="5935339" y="221019"/>
                  </a:cubicBezTo>
                  <a:close/>
                  <a:moveTo>
                    <a:pt x="5936674" y="2191250"/>
                  </a:moveTo>
                  <a:cubicBezTo>
                    <a:pt x="5936674" y="2196720"/>
                    <a:pt x="5911931" y="2195067"/>
                    <a:pt x="5909832" y="2189533"/>
                  </a:cubicBezTo>
                  <a:cubicBezTo>
                    <a:pt x="5906334" y="2180246"/>
                    <a:pt x="5913903" y="2176811"/>
                    <a:pt x="5925734" y="2182790"/>
                  </a:cubicBezTo>
                  <a:cubicBezTo>
                    <a:pt x="5931713" y="2185589"/>
                    <a:pt x="5936611" y="2189342"/>
                    <a:pt x="5936611" y="2191123"/>
                  </a:cubicBezTo>
                  <a:close/>
                  <a:moveTo>
                    <a:pt x="5931585" y="780189"/>
                  </a:moveTo>
                  <a:cubicBezTo>
                    <a:pt x="5930505" y="782842"/>
                    <a:pt x="5928087" y="784661"/>
                    <a:pt x="5925225" y="784896"/>
                  </a:cubicBezTo>
                  <a:cubicBezTo>
                    <a:pt x="5922745" y="784756"/>
                    <a:pt x="5920836" y="782670"/>
                    <a:pt x="5920900" y="780189"/>
                  </a:cubicBezTo>
                  <a:cubicBezTo>
                    <a:pt x="5921345" y="777162"/>
                    <a:pt x="5924080" y="775043"/>
                    <a:pt x="5927133" y="775463"/>
                  </a:cubicBezTo>
                  <a:cubicBezTo>
                    <a:pt x="5927197" y="775470"/>
                    <a:pt x="5927197" y="775476"/>
                    <a:pt x="5927261" y="775482"/>
                  </a:cubicBezTo>
                  <a:cubicBezTo>
                    <a:pt x="5931140" y="775355"/>
                    <a:pt x="5932731" y="776818"/>
                    <a:pt x="5931522" y="780062"/>
                  </a:cubicBezTo>
                  <a:close/>
                  <a:moveTo>
                    <a:pt x="5911295" y="249006"/>
                  </a:moveTo>
                  <a:cubicBezTo>
                    <a:pt x="5910086" y="255367"/>
                    <a:pt x="5903281" y="257402"/>
                    <a:pt x="5896348" y="253268"/>
                  </a:cubicBezTo>
                  <a:cubicBezTo>
                    <a:pt x="5891577" y="250844"/>
                    <a:pt x="5886679" y="248720"/>
                    <a:pt x="5881654" y="246907"/>
                  </a:cubicBezTo>
                  <a:cubicBezTo>
                    <a:pt x="5875293" y="244426"/>
                    <a:pt x="5871541" y="240991"/>
                    <a:pt x="5871541" y="237175"/>
                  </a:cubicBezTo>
                  <a:cubicBezTo>
                    <a:pt x="5871541" y="233359"/>
                    <a:pt x="5872622" y="231196"/>
                    <a:pt x="5873894" y="230814"/>
                  </a:cubicBezTo>
                  <a:cubicBezTo>
                    <a:pt x="5875166" y="230433"/>
                    <a:pt x="5881463" y="230115"/>
                    <a:pt x="5887824" y="229415"/>
                  </a:cubicBezTo>
                  <a:cubicBezTo>
                    <a:pt x="5897492" y="228397"/>
                    <a:pt x="5899464" y="229415"/>
                    <a:pt x="5899464" y="233931"/>
                  </a:cubicBezTo>
                  <a:cubicBezTo>
                    <a:pt x="5899782" y="237525"/>
                    <a:pt x="5902326" y="240533"/>
                    <a:pt x="5905825" y="241437"/>
                  </a:cubicBezTo>
                  <a:cubicBezTo>
                    <a:pt x="5909323" y="241907"/>
                    <a:pt x="5911740" y="245113"/>
                    <a:pt x="5911295" y="248593"/>
                  </a:cubicBezTo>
                  <a:cubicBezTo>
                    <a:pt x="5911295" y="248688"/>
                    <a:pt x="5911231" y="248783"/>
                    <a:pt x="5911231" y="248879"/>
                  </a:cubicBezTo>
                  <a:close/>
                  <a:moveTo>
                    <a:pt x="5880255" y="177257"/>
                  </a:moveTo>
                  <a:cubicBezTo>
                    <a:pt x="5873512" y="176875"/>
                    <a:pt x="5868424" y="174077"/>
                    <a:pt x="5868424" y="170896"/>
                  </a:cubicBezTo>
                  <a:cubicBezTo>
                    <a:pt x="5868424" y="166444"/>
                    <a:pt x="5881590" y="168988"/>
                    <a:pt x="5883117" y="173759"/>
                  </a:cubicBezTo>
                  <a:cubicBezTo>
                    <a:pt x="5883626" y="175107"/>
                    <a:pt x="5882927" y="176608"/>
                    <a:pt x="5881590" y="177124"/>
                  </a:cubicBezTo>
                  <a:cubicBezTo>
                    <a:pt x="5881145" y="177282"/>
                    <a:pt x="5880700" y="177333"/>
                    <a:pt x="5880255" y="177257"/>
                  </a:cubicBezTo>
                  <a:close/>
                  <a:moveTo>
                    <a:pt x="5888651" y="196339"/>
                  </a:moveTo>
                  <a:cubicBezTo>
                    <a:pt x="5886934" y="198496"/>
                    <a:pt x="5884262" y="199736"/>
                    <a:pt x="5881527" y="199710"/>
                  </a:cubicBezTo>
                  <a:cubicBezTo>
                    <a:pt x="5876756" y="199710"/>
                    <a:pt x="5876756" y="199265"/>
                    <a:pt x="5881527" y="194367"/>
                  </a:cubicBezTo>
                  <a:cubicBezTo>
                    <a:pt x="5886297" y="189470"/>
                    <a:pt x="5892277" y="190233"/>
                    <a:pt x="5888651" y="196212"/>
                  </a:cubicBezTo>
                  <a:close/>
                  <a:moveTo>
                    <a:pt x="5896220" y="133686"/>
                  </a:moveTo>
                  <a:cubicBezTo>
                    <a:pt x="5890241" y="137566"/>
                    <a:pt x="5888969" y="137503"/>
                    <a:pt x="5884517" y="132987"/>
                  </a:cubicBezTo>
                  <a:cubicBezTo>
                    <a:pt x="5878156" y="126626"/>
                    <a:pt x="5880318" y="123891"/>
                    <a:pt x="5889287" y="126117"/>
                  </a:cubicBezTo>
                  <a:cubicBezTo>
                    <a:pt x="5900482" y="128725"/>
                    <a:pt x="5901690" y="130061"/>
                    <a:pt x="5896220" y="133559"/>
                  </a:cubicBezTo>
                  <a:close/>
                  <a:moveTo>
                    <a:pt x="5894503" y="106526"/>
                  </a:moveTo>
                  <a:cubicBezTo>
                    <a:pt x="5887506" y="109197"/>
                    <a:pt x="5885789" y="108943"/>
                    <a:pt x="5879364" y="104173"/>
                  </a:cubicBezTo>
                  <a:cubicBezTo>
                    <a:pt x="5871859" y="98639"/>
                    <a:pt x="5877329" y="95267"/>
                    <a:pt x="5889796" y="97812"/>
                  </a:cubicBezTo>
                  <a:cubicBezTo>
                    <a:pt x="5900227" y="100165"/>
                    <a:pt x="5902199" y="103409"/>
                    <a:pt x="5894503" y="106526"/>
                  </a:cubicBezTo>
                  <a:close/>
                  <a:moveTo>
                    <a:pt x="5867279" y="87444"/>
                  </a:moveTo>
                  <a:cubicBezTo>
                    <a:pt x="5864098" y="84327"/>
                    <a:pt x="5864925" y="81083"/>
                    <a:pt x="5870205" y="75740"/>
                  </a:cubicBezTo>
                  <a:cubicBezTo>
                    <a:pt x="5875484" y="70397"/>
                    <a:pt x="5880763" y="71796"/>
                    <a:pt x="5880763" y="78730"/>
                  </a:cubicBezTo>
                  <a:cubicBezTo>
                    <a:pt x="5880763" y="83500"/>
                    <a:pt x="5870269" y="90306"/>
                    <a:pt x="5867533" y="87444"/>
                  </a:cubicBezTo>
                  <a:close/>
                  <a:moveTo>
                    <a:pt x="5880763" y="268661"/>
                  </a:moveTo>
                  <a:cubicBezTo>
                    <a:pt x="5880763" y="270251"/>
                    <a:pt x="5878601" y="272350"/>
                    <a:pt x="5875866" y="273431"/>
                  </a:cubicBezTo>
                  <a:cubicBezTo>
                    <a:pt x="5872240" y="274627"/>
                    <a:pt x="5868488" y="275269"/>
                    <a:pt x="5864671" y="275339"/>
                  </a:cubicBezTo>
                  <a:cubicBezTo>
                    <a:pt x="5859391" y="275339"/>
                    <a:pt x="5859010" y="274512"/>
                    <a:pt x="5862191" y="270569"/>
                  </a:cubicBezTo>
                  <a:cubicBezTo>
                    <a:pt x="5866325" y="265544"/>
                    <a:pt x="5880763" y="263763"/>
                    <a:pt x="5880763" y="268406"/>
                  </a:cubicBezTo>
                  <a:close/>
                  <a:moveTo>
                    <a:pt x="5862572" y="353958"/>
                  </a:moveTo>
                  <a:cubicBezTo>
                    <a:pt x="5864226" y="353958"/>
                    <a:pt x="5864798" y="355421"/>
                    <a:pt x="5863717" y="357138"/>
                  </a:cubicBezTo>
                  <a:cubicBezTo>
                    <a:pt x="5862635" y="358887"/>
                    <a:pt x="5860791" y="360039"/>
                    <a:pt x="5858756" y="360255"/>
                  </a:cubicBezTo>
                  <a:cubicBezTo>
                    <a:pt x="5857038" y="360255"/>
                    <a:pt x="5856466" y="358855"/>
                    <a:pt x="5857547" y="357138"/>
                  </a:cubicBezTo>
                  <a:cubicBezTo>
                    <a:pt x="5858564" y="355268"/>
                    <a:pt x="5860473" y="353996"/>
                    <a:pt x="5862572" y="353703"/>
                  </a:cubicBezTo>
                  <a:close/>
                  <a:moveTo>
                    <a:pt x="5860854" y="555084"/>
                  </a:moveTo>
                  <a:cubicBezTo>
                    <a:pt x="5858374" y="558964"/>
                    <a:pt x="5853921" y="559091"/>
                    <a:pt x="5845143" y="555465"/>
                  </a:cubicBezTo>
                  <a:cubicBezTo>
                    <a:pt x="5839419" y="553112"/>
                    <a:pt x="5839610" y="552603"/>
                    <a:pt x="5848006" y="549104"/>
                  </a:cubicBezTo>
                  <a:cubicBezTo>
                    <a:pt x="5857420" y="545415"/>
                    <a:pt x="5864671" y="548468"/>
                    <a:pt x="5861173" y="554829"/>
                  </a:cubicBezTo>
                  <a:close/>
                  <a:moveTo>
                    <a:pt x="5848133" y="350841"/>
                  </a:moveTo>
                  <a:cubicBezTo>
                    <a:pt x="5845462" y="350841"/>
                    <a:pt x="5844189" y="349442"/>
                    <a:pt x="5845207" y="347661"/>
                  </a:cubicBezTo>
                  <a:cubicBezTo>
                    <a:pt x="5846289" y="345950"/>
                    <a:pt x="5848069" y="344811"/>
                    <a:pt x="5850041" y="344544"/>
                  </a:cubicBezTo>
                  <a:cubicBezTo>
                    <a:pt x="5851695" y="344614"/>
                    <a:pt x="5853031" y="346000"/>
                    <a:pt x="5852967" y="347661"/>
                  </a:cubicBezTo>
                  <a:cubicBezTo>
                    <a:pt x="5852903" y="349187"/>
                    <a:pt x="5850741" y="350587"/>
                    <a:pt x="5848069" y="350587"/>
                  </a:cubicBezTo>
                  <a:close/>
                  <a:moveTo>
                    <a:pt x="5843681" y="291050"/>
                  </a:moveTo>
                  <a:cubicBezTo>
                    <a:pt x="5841963" y="291050"/>
                    <a:pt x="5840564" y="289657"/>
                    <a:pt x="5840564" y="287934"/>
                  </a:cubicBezTo>
                  <a:cubicBezTo>
                    <a:pt x="5840564" y="287914"/>
                    <a:pt x="5840564" y="287889"/>
                    <a:pt x="5840564" y="287870"/>
                  </a:cubicBezTo>
                  <a:cubicBezTo>
                    <a:pt x="5840564" y="286146"/>
                    <a:pt x="5841963" y="284753"/>
                    <a:pt x="5843681" y="284753"/>
                  </a:cubicBezTo>
                  <a:cubicBezTo>
                    <a:pt x="5845398" y="284785"/>
                    <a:pt x="5846734" y="286172"/>
                    <a:pt x="5846734" y="287870"/>
                  </a:cubicBezTo>
                  <a:cubicBezTo>
                    <a:pt x="5846734" y="289594"/>
                    <a:pt x="5845334" y="290987"/>
                    <a:pt x="5843617" y="290987"/>
                  </a:cubicBezTo>
                  <a:close/>
                  <a:moveTo>
                    <a:pt x="5850041" y="839853"/>
                  </a:moveTo>
                  <a:cubicBezTo>
                    <a:pt x="5850041" y="844750"/>
                    <a:pt x="5840628" y="846722"/>
                    <a:pt x="5836620" y="842715"/>
                  </a:cubicBezTo>
                  <a:cubicBezTo>
                    <a:pt x="5832613" y="838708"/>
                    <a:pt x="5834458" y="822742"/>
                    <a:pt x="5839101" y="822742"/>
                  </a:cubicBezTo>
                  <a:cubicBezTo>
                    <a:pt x="5843744" y="822742"/>
                    <a:pt x="5849787" y="831647"/>
                    <a:pt x="5849787" y="839598"/>
                  </a:cubicBezTo>
                  <a:close/>
                  <a:moveTo>
                    <a:pt x="5832740" y="360255"/>
                  </a:moveTo>
                  <a:cubicBezTo>
                    <a:pt x="5830069" y="360255"/>
                    <a:pt x="5828351" y="358601"/>
                    <a:pt x="5829051" y="356502"/>
                  </a:cubicBezTo>
                  <a:cubicBezTo>
                    <a:pt x="5830959" y="350714"/>
                    <a:pt x="5837638" y="349760"/>
                    <a:pt x="5837638" y="355293"/>
                  </a:cubicBezTo>
                  <a:cubicBezTo>
                    <a:pt x="5837511" y="358010"/>
                    <a:pt x="5835221" y="360109"/>
                    <a:pt x="5832486" y="360000"/>
                  </a:cubicBezTo>
                  <a:close/>
                  <a:moveTo>
                    <a:pt x="5829369" y="2125099"/>
                  </a:moveTo>
                  <a:cubicBezTo>
                    <a:pt x="5831977" y="2125064"/>
                    <a:pt x="5834076" y="2127142"/>
                    <a:pt x="5834140" y="2129741"/>
                  </a:cubicBezTo>
                  <a:cubicBezTo>
                    <a:pt x="5834203" y="2132341"/>
                    <a:pt x="5832104" y="2134476"/>
                    <a:pt x="5829496" y="2134512"/>
                  </a:cubicBezTo>
                  <a:cubicBezTo>
                    <a:pt x="5826888" y="2134547"/>
                    <a:pt x="5824790" y="2132468"/>
                    <a:pt x="5824726" y="2129869"/>
                  </a:cubicBezTo>
                  <a:cubicBezTo>
                    <a:pt x="5824726" y="2129848"/>
                    <a:pt x="5824726" y="2129827"/>
                    <a:pt x="5824726" y="2129806"/>
                  </a:cubicBezTo>
                  <a:cubicBezTo>
                    <a:pt x="5824662" y="2127242"/>
                    <a:pt x="5826761" y="2125134"/>
                    <a:pt x="5829305" y="2125099"/>
                  </a:cubicBezTo>
                  <a:cubicBezTo>
                    <a:pt x="5829305" y="2125099"/>
                    <a:pt x="5829369" y="2125099"/>
                    <a:pt x="5829369" y="2125099"/>
                  </a:cubicBezTo>
                  <a:close/>
                  <a:moveTo>
                    <a:pt x="5827270" y="135467"/>
                  </a:moveTo>
                  <a:cubicBezTo>
                    <a:pt x="5825744" y="139500"/>
                    <a:pt x="5822945" y="142935"/>
                    <a:pt x="5819319" y="145263"/>
                  </a:cubicBezTo>
                  <a:cubicBezTo>
                    <a:pt x="5812959" y="149715"/>
                    <a:pt x="5812322" y="149588"/>
                    <a:pt x="5812386" y="142528"/>
                  </a:cubicBezTo>
                  <a:cubicBezTo>
                    <a:pt x="5812386" y="138425"/>
                    <a:pt x="5813340" y="134380"/>
                    <a:pt x="5815185" y="130697"/>
                  </a:cubicBezTo>
                  <a:cubicBezTo>
                    <a:pt x="5817156" y="127548"/>
                    <a:pt x="5821354" y="126613"/>
                    <a:pt x="5824471" y="128598"/>
                  </a:cubicBezTo>
                  <a:cubicBezTo>
                    <a:pt x="5826825" y="130061"/>
                    <a:pt x="5827970" y="132777"/>
                    <a:pt x="5827524" y="135467"/>
                  </a:cubicBezTo>
                  <a:close/>
                  <a:moveTo>
                    <a:pt x="5814549" y="4154485"/>
                  </a:moveTo>
                  <a:cubicBezTo>
                    <a:pt x="5809396" y="4154485"/>
                    <a:pt x="5806407" y="4152767"/>
                    <a:pt x="5806407" y="4149778"/>
                  </a:cubicBezTo>
                  <a:cubicBezTo>
                    <a:pt x="5806280" y="4147303"/>
                    <a:pt x="5808188" y="4145211"/>
                    <a:pt x="5810669" y="4145071"/>
                  </a:cubicBezTo>
                  <a:cubicBezTo>
                    <a:pt x="5813912" y="4145541"/>
                    <a:pt x="5816775" y="4147227"/>
                    <a:pt x="5818810" y="4149778"/>
                  </a:cubicBezTo>
                  <a:cubicBezTo>
                    <a:pt x="5822054" y="4153721"/>
                    <a:pt x="5821418" y="4154485"/>
                    <a:pt x="5814549" y="4154485"/>
                  </a:cubicBezTo>
                  <a:close/>
                  <a:moveTo>
                    <a:pt x="5819764" y="5168700"/>
                  </a:moveTo>
                  <a:cubicBezTo>
                    <a:pt x="5816775" y="5171690"/>
                    <a:pt x="5809460" y="5171118"/>
                    <a:pt x="5809460" y="5167937"/>
                  </a:cubicBezTo>
                  <a:cubicBezTo>
                    <a:pt x="5809460" y="5164757"/>
                    <a:pt x="5818238" y="5161004"/>
                    <a:pt x="5820146" y="5164121"/>
                  </a:cubicBezTo>
                  <a:cubicBezTo>
                    <a:pt x="5821036" y="5165565"/>
                    <a:pt x="5820910" y="5167422"/>
                    <a:pt x="5819764" y="5168700"/>
                  </a:cubicBezTo>
                  <a:close/>
                  <a:moveTo>
                    <a:pt x="5812386" y="83119"/>
                  </a:moveTo>
                  <a:cubicBezTo>
                    <a:pt x="5810605" y="83119"/>
                    <a:pt x="5809969" y="81719"/>
                    <a:pt x="5811050" y="80002"/>
                  </a:cubicBezTo>
                  <a:cubicBezTo>
                    <a:pt x="5812132" y="78284"/>
                    <a:pt x="5813595" y="76821"/>
                    <a:pt x="5814358" y="76821"/>
                  </a:cubicBezTo>
                  <a:cubicBezTo>
                    <a:pt x="5815121" y="76821"/>
                    <a:pt x="5815693" y="78284"/>
                    <a:pt x="5815693" y="80002"/>
                  </a:cubicBezTo>
                  <a:cubicBezTo>
                    <a:pt x="5815630" y="81757"/>
                    <a:pt x="5814231" y="83157"/>
                    <a:pt x="5812449" y="83119"/>
                  </a:cubicBezTo>
                  <a:cubicBezTo>
                    <a:pt x="5812449" y="83119"/>
                    <a:pt x="5812386" y="83119"/>
                    <a:pt x="5812386" y="83119"/>
                  </a:cubicBezTo>
                  <a:close/>
                  <a:moveTo>
                    <a:pt x="5795085" y="5194462"/>
                  </a:moveTo>
                  <a:cubicBezTo>
                    <a:pt x="5797121" y="5189119"/>
                    <a:pt x="5803290" y="5188101"/>
                    <a:pt x="5803290" y="5192744"/>
                  </a:cubicBezTo>
                  <a:cubicBezTo>
                    <a:pt x="5803290" y="5194525"/>
                    <a:pt x="5805389" y="5195925"/>
                    <a:pt x="5807933" y="5195925"/>
                  </a:cubicBezTo>
                  <a:cubicBezTo>
                    <a:pt x="5810478" y="5195925"/>
                    <a:pt x="5812577" y="5194525"/>
                    <a:pt x="5812577" y="5192744"/>
                  </a:cubicBezTo>
                  <a:cubicBezTo>
                    <a:pt x="5812577" y="5187656"/>
                    <a:pt x="5821927" y="5189182"/>
                    <a:pt x="5823963" y="5194589"/>
                  </a:cubicBezTo>
                  <a:cubicBezTo>
                    <a:pt x="5825298" y="5197483"/>
                    <a:pt x="5828542" y="5198952"/>
                    <a:pt x="5831595" y="5198024"/>
                  </a:cubicBezTo>
                  <a:cubicBezTo>
                    <a:pt x="5835793" y="5196942"/>
                    <a:pt x="5837384" y="5198024"/>
                    <a:pt x="5837384" y="5202476"/>
                  </a:cubicBezTo>
                  <a:cubicBezTo>
                    <a:pt x="5837384" y="5209282"/>
                    <a:pt x="5834140" y="5210236"/>
                    <a:pt x="5828987" y="5205020"/>
                  </a:cubicBezTo>
                  <a:cubicBezTo>
                    <a:pt x="5826443" y="5202413"/>
                    <a:pt x="5823644" y="5202794"/>
                    <a:pt x="5818365" y="5206547"/>
                  </a:cubicBezTo>
                  <a:cubicBezTo>
                    <a:pt x="5815248" y="5208996"/>
                    <a:pt x="5811622" y="5210726"/>
                    <a:pt x="5807742" y="5211635"/>
                  </a:cubicBezTo>
                  <a:cubicBezTo>
                    <a:pt x="5801954" y="5211635"/>
                    <a:pt x="5793113" y="5199614"/>
                    <a:pt x="5795085" y="5194462"/>
                  </a:cubicBezTo>
                  <a:close/>
                  <a:moveTo>
                    <a:pt x="5796802" y="5938983"/>
                  </a:moveTo>
                  <a:cubicBezTo>
                    <a:pt x="5799601" y="5934276"/>
                    <a:pt x="5810223" y="5937711"/>
                    <a:pt x="5808569" y="5942800"/>
                  </a:cubicBezTo>
                  <a:lnTo>
                    <a:pt x="5808569" y="5942800"/>
                  </a:lnTo>
                  <a:cubicBezTo>
                    <a:pt x="5807170" y="5947188"/>
                    <a:pt x="5798265" y="5949160"/>
                    <a:pt x="5795848" y="5945535"/>
                  </a:cubicBezTo>
                  <a:cubicBezTo>
                    <a:pt x="5795148" y="5943423"/>
                    <a:pt x="5795530" y="5941120"/>
                    <a:pt x="5796802" y="5939301"/>
                  </a:cubicBezTo>
                  <a:close/>
                  <a:moveTo>
                    <a:pt x="5812195" y="5966462"/>
                  </a:moveTo>
                  <a:cubicBezTo>
                    <a:pt x="5814485" y="5967651"/>
                    <a:pt x="5815439" y="5970469"/>
                    <a:pt x="5814358" y="5972822"/>
                  </a:cubicBezTo>
                  <a:cubicBezTo>
                    <a:pt x="5813085" y="5975748"/>
                    <a:pt x="5809651" y="5977078"/>
                    <a:pt x="5806725" y="5975793"/>
                  </a:cubicBezTo>
                  <a:cubicBezTo>
                    <a:pt x="5804498" y="5974800"/>
                    <a:pt x="5803099" y="5972485"/>
                    <a:pt x="5803290" y="5970024"/>
                  </a:cubicBezTo>
                  <a:cubicBezTo>
                    <a:pt x="5803290" y="5963090"/>
                    <a:pt x="5805580" y="5962200"/>
                    <a:pt x="5812195" y="5966462"/>
                  </a:cubicBezTo>
                  <a:close/>
                  <a:moveTo>
                    <a:pt x="5815057" y="5910551"/>
                  </a:moveTo>
                  <a:cubicBezTo>
                    <a:pt x="5817220" y="5908484"/>
                    <a:pt x="5818238" y="5905494"/>
                    <a:pt x="5817793" y="5902536"/>
                  </a:cubicBezTo>
                  <a:cubicBezTo>
                    <a:pt x="5817156" y="5895730"/>
                    <a:pt x="5821609" y="5893313"/>
                    <a:pt x="5827652" y="5897193"/>
                  </a:cubicBezTo>
                  <a:cubicBezTo>
                    <a:pt x="5831214" y="5899483"/>
                    <a:pt x="5831214" y="5901264"/>
                    <a:pt x="5827652" y="5908706"/>
                  </a:cubicBezTo>
                  <a:cubicBezTo>
                    <a:pt x="5826061" y="5912720"/>
                    <a:pt x="5823327" y="5916187"/>
                    <a:pt x="5819828" y="5918693"/>
                  </a:cubicBezTo>
                  <a:cubicBezTo>
                    <a:pt x="5815057" y="5920219"/>
                    <a:pt x="5810923" y="5913159"/>
                    <a:pt x="5815057" y="5910551"/>
                  </a:cubicBezTo>
                  <a:close/>
                  <a:moveTo>
                    <a:pt x="5823644" y="6051695"/>
                  </a:moveTo>
                  <a:cubicBezTo>
                    <a:pt x="5826316" y="6051695"/>
                    <a:pt x="5827588" y="6053094"/>
                    <a:pt x="5826507" y="6054875"/>
                  </a:cubicBezTo>
                  <a:cubicBezTo>
                    <a:pt x="5825489" y="6056606"/>
                    <a:pt x="5823708" y="6057763"/>
                    <a:pt x="5821736" y="6057992"/>
                  </a:cubicBezTo>
                  <a:cubicBezTo>
                    <a:pt x="5820083" y="6057960"/>
                    <a:pt x="5818746" y="6056593"/>
                    <a:pt x="5818810" y="6054939"/>
                  </a:cubicBezTo>
                  <a:cubicBezTo>
                    <a:pt x="5818810" y="6054920"/>
                    <a:pt x="5818810" y="6054894"/>
                    <a:pt x="5818810" y="6054875"/>
                  </a:cubicBezTo>
                  <a:cubicBezTo>
                    <a:pt x="5818810" y="6053094"/>
                    <a:pt x="5820973" y="6051695"/>
                    <a:pt x="5823644" y="6051695"/>
                  </a:cubicBezTo>
                  <a:close/>
                  <a:moveTo>
                    <a:pt x="5828987" y="6023517"/>
                  </a:moveTo>
                  <a:cubicBezTo>
                    <a:pt x="5832104" y="6023383"/>
                    <a:pt x="5834903" y="6021520"/>
                    <a:pt x="5836238" y="6018683"/>
                  </a:cubicBezTo>
                  <a:cubicBezTo>
                    <a:pt x="5838592" y="6012322"/>
                    <a:pt x="5843617" y="6015757"/>
                    <a:pt x="5843617" y="6023390"/>
                  </a:cubicBezTo>
                  <a:cubicBezTo>
                    <a:pt x="5843617" y="6031023"/>
                    <a:pt x="5840118" y="6032994"/>
                    <a:pt x="5830896" y="6027970"/>
                  </a:cubicBezTo>
                  <a:cubicBezTo>
                    <a:pt x="5825171" y="6024598"/>
                    <a:pt x="5824662" y="6023581"/>
                    <a:pt x="5828987" y="6023517"/>
                  </a:cubicBezTo>
                  <a:close/>
                  <a:moveTo>
                    <a:pt x="5838147" y="5978547"/>
                  </a:moveTo>
                  <a:cubicBezTo>
                    <a:pt x="5839673" y="5973903"/>
                    <a:pt x="5852903" y="5971296"/>
                    <a:pt x="5852903" y="5975621"/>
                  </a:cubicBezTo>
                  <a:cubicBezTo>
                    <a:pt x="5852903" y="5977338"/>
                    <a:pt x="5850677" y="5979501"/>
                    <a:pt x="5848006" y="5980582"/>
                  </a:cubicBezTo>
                  <a:cubicBezTo>
                    <a:pt x="5840309" y="5983826"/>
                    <a:pt x="5836748" y="5982809"/>
                    <a:pt x="5838147" y="5978547"/>
                  </a:cubicBezTo>
                  <a:close/>
                  <a:moveTo>
                    <a:pt x="5865371" y="5855340"/>
                  </a:moveTo>
                  <a:cubicBezTo>
                    <a:pt x="5865371" y="5849297"/>
                    <a:pt x="5865371" y="5848979"/>
                    <a:pt x="5868741" y="5854386"/>
                  </a:cubicBezTo>
                  <a:cubicBezTo>
                    <a:pt x="5870395" y="5857013"/>
                    <a:pt x="5871159" y="5860123"/>
                    <a:pt x="5870905" y="5863227"/>
                  </a:cubicBezTo>
                  <a:cubicBezTo>
                    <a:pt x="5869187" y="5868316"/>
                    <a:pt x="5865244" y="5862591"/>
                    <a:pt x="5865371" y="5855340"/>
                  </a:cubicBezTo>
                  <a:close/>
                  <a:moveTo>
                    <a:pt x="5864162" y="5828243"/>
                  </a:moveTo>
                  <a:cubicBezTo>
                    <a:pt x="5860027" y="5818320"/>
                    <a:pt x="5860091" y="5817112"/>
                    <a:pt x="5864798" y="5815522"/>
                  </a:cubicBezTo>
                  <a:cubicBezTo>
                    <a:pt x="5871159" y="5812914"/>
                    <a:pt x="5883053" y="5825190"/>
                    <a:pt x="5877519" y="5828752"/>
                  </a:cubicBezTo>
                  <a:cubicBezTo>
                    <a:pt x="5874976" y="5830419"/>
                    <a:pt x="5872812" y="5832581"/>
                    <a:pt x="5871159" y="5835113"/>
                  </a:cubicBezTo>
                  <a:cubicBezTo>
                    <a:pt x="5869378" y="5838102"/>
                    <a:pt x="5867533" y="5836194"/>
                    <a:pt x="5864162" y="5828243"/>
                  </a:cubicBezTo>
                  <a:close/>
                  <a:moveTo>
                    <a:pt x="5880637" y="5765399"/>
                  </a:moveTo>
                  <a:cubicBezTo>
                    <a:pt x="5882417" y="5765361"/>
                    <a:pt x="5883817" y="5766761"/>
                    <a:pt x="5883880" y="5768516"/>
                  </a:cubicBezTo>
                  <a:cubicBezTo>
                    <a:pt x="5883880" y="5768516"/>
                    <a:pt x="5883880" y="5768516"/>
                    <a:pt x="5883880" y="5768516"/>
                  </a:cubicBezTo>
                  <a:cubicBezTo>
                    <a:pt x="5883880" y="5770297"/>
                    <a:pt x="5883244" y="5771697"/>
                    <a:pt x="5882545" y="5771697"/>
                  </a:cubicBezTo>
                  <a:cubicBezTo>
                    <a:pt x="5881845" y="5771697"/>
                    <a:pt x="5880318" y="5770297"/>
                    <a:pt x="5879237" y="5768516"/>
                  </a:cubicBezTo>
                  <a:cubicBezTo>
                    <a:pt x="5878156" y="5766735"/>
                    <a:pt x="5878792" y="5765399"/>
                    <a:pt x="5880637" y="5765399"/>
                  </a:cubicBezTo>
                  <a:close/>
                  <a:moveTo>
                    <a:pt x="5882672" y="6317700"/>
                  </a:moveTo>
                  <a:cubicBezTo>
                    <a:pt x="5881209" y="6311848"/>
                    <a:pt x="5882290" y="6309113"/>
                    <a:pt x="5887124" y="6306505"/>
                  </a:cubicBezTo>
                  <a:cubicBezTo>
                    <a:pt x="5890178" y="6304667"/>
                    <a:pt x="5893739" y="6303923"/>
                    <a:pt x="5897238" y="6304406"/>
                  </a:cubicBezTo>
                  <a:cubicBezTo>
                    <a:pt x="5899273" y="6305170"/>
                    <a:pt x="5904044" y="6302943"/>
                    <a:pt x="5907796" y="6299381"/>
                  </a:cubicBezTo>
                  <a:cubicBezTo>
                    <a:pt x="5916511" y="6291430"/>
                    <a:pt x="5923126" y="6295883"/>
                    <a:pt x="5923508" y="6310004"/>
                  </a:cubicBezTo>
                  <a:cubicBezTo>
                    <a:pt x="5923508" y="6319418"/>
                    <a:pt x="5923508" y="6319735"/>
                    <a:pt x="5913457" y="6317827"/>
                  </a:cubicBezTo>
                  <a:cubicBezTo>
                    <a:pt x="5903408" y="6315919"/>
                    <a:pt x="5902772" y="6316491"/>
                    <a:pt x="5899401" y="6326923"/>
                  </a:cubicBezTo>
                  <a:cubicBezTo>
                    <a:pt x="5896411" y="6336210"/>
                    <a:pt x="5894375" y="6338054"/>
                    <a:pt x="5886679" y="6338054"/>
                  </a:cubicBezTo>
                  <a:cubicBezTo>
                    <a:pt x="5882799" y="6337698"/>
                    <a:pt x="5878919" y="6338811"/>
                    <a:pt x="5875866" y="6341171"/>
                  </a:cubicBezTo>
                  <a:cubicBezTo>
                    <a:pt x="5873258" y="6343480"/>
                    <a:pt x="5869823" y="6344631"/>
                    <a:pt x="5866388" y="6344351"/>
                  </a:cubicBezTo>
                  <a:cubicBezTo>
                    <a:pt x="5855257" y="6344351"/>
                    <a:pt x="5856020" y="6332521"/>
                    <a:pt x="5867342" y="6329976"/>
                  </a:cubicBezTo>
                  <a:cubicBezTo>
                    <a:pt x="5883817" y="6326350"/>
                    <a:pt x="5884643" y="6325715"/>
                    <a:pt x="5882672" y="6317700"/>
                  </a:cubicBezTo>
                  <a:close/>
                  <a:moveTo>
                    <a:pt x="5916574" y="6259563"/>
                  </a:moveTo>
                  <a:cubicBezTo>
                    <a:pt x="5914475" y="6257331"/>
                    <a:pt x="5911550" y="6256122"/>
                    <a:pt x="5908496" y="6256256"/>
                  </a:cubicBezTo>
                  <a:cubicBezTo>
                    <a:pt x="5905189" y="6256256"/>
                    <a:pt x="5902135" y="6254729"/>
                    <a:pt x="5902135" y="6252884"/>
                  </a:cubicBezTo>
                  <a:cubicBezTo>
                    <a:pt x="5902135" y="6251040"/>
                    <a:pt x="5907542" y="6249959"/>
                    <a:pt x="5915366" y="6250531"/>
                  </a:cubicBezTo>
                  <a:cubicBezTo>
                    <a:pt x="5924525" y="6251230"/>
                    <a:pt x="5928532" y="6252948"/>
                    <a:pt x="5928532" y="6256192"/>
                  </a:cubicBezTo>
                  <a:cubicBezTo>
                    <a:pt x="5927705" y="6259996"/>
                    <a:pt x="5923889" y="6262387"/>
                    <a:pt x="5920073" y="6261535"/>
                  </a:cubicBezTo>
                  <a:cubicBezTo>
                    <a:pt x="5918737" y="6261236"/>
                    <a:pt x="5917528" y="6260549"/>
                    <a:pt x="5916574" y="6259563"/>
                  </a:cubicBezTo>
                  <a:close/>
                  <a:moveTo>
                    <a:pt x="5927578" y="6155565"/>
                  </a:moveTo>
                  <a:cubicBezTo>
                    <a:pt x="5923889" y="6155565"/>
                    <a:pt x="5910532" y="6139982"/>
                    <a:pt x="5912503" y="6138010"/>
                  </a:cubicBezTo>
                  <a:cubicBezTo>
                    <a:pt x="5914475" y="6136038"/>
                    <a:pt x="5926752" y="6143671"/>
                    <a:pt x="5928342" y="6149841"/>
                  </a:cubicBezTo>
                  <a:cubicBezTo>
                    <a:pt x="5929168" y="6152958"/>
                    <a:pt x="5928787" y="6155565"/>
                    <a:pt x="5927578" y="6155565"/>
                  </a:cubicBezTo>
                  <a:close/>
                  <a:moveTo>
                    <a:pt x="5922871" y="5954503"/>
                  </a:moveTo>
                  <a:cubicBezTo>
                    <a:pt x="5921918" y="5952977"/>
                    <a:pt x="5922871" y="5950878"/>
                    <a:pt x="5925670" y="5949923"/>
                  </a:cubicBezTo>
                  <a:cubicBezTo>
                    <a:pt x="5930505" y="5948015"/>
                    <a:pt x="5934639" y="5951959"/>
                    <a:pt x="5931331" y="5955330"/>
                  </a:cubicBezTo>
                  <a:cubicBezTo>
                    <a:pt x="5929550" y="5957518"/>
                    <a:pt x="5926370" y="5957855"/>
                    <a:pt x="5924208" y="5956087"/>
                  </a:cubicBezTo>
                  <a:cubicBezTo>
                    <a:pt x="5923634" y="5955654"/>
                    <a:pt x="5923190" y="5955114"/>
                    <a:pt x="5922871" y="5954503"/>
                  </a:cubicBezTo>
                  <a:close/>
                  <a:moveTo>
                    <a:pt x="5931840" y="5664582"/>
                  </a:moveTo>
                  <a:cubicBezTo>
                    <a:pt x="5929487" y="5660562"/>
                    <a:pt x="5930758" y="5655372"/>
                    <a:pt x="5934829" y="5652993"/>
                  </a:cubicBezTo>
                  <a:cubicBezTo>
                    <a:pt x="5935847" y="5652376"/>
                    <a:pt x="5936993" y="5651994"/>
                    <a:pt x="5938201" y="5651860"/>
                  </a:cubicBezTo>
                  <a:cubicBezTo>
                    <a:pt x="5943353" y="5651860"/>
                    <a:pt x="5944117" y="5654723"/>
                    <a:pt x="5941126" y="5662610"/>
                  </a:cubicBezTo>
                  <a:cubicBezTo>
                    <a:pt x="5938773" y="5668589"/>
                    <a:pt x="5934766" y="5669352"/>
                    <a:pt x="5931840" y="5664582"/>
                  </a:cubicBezTo>
                  <a:close/>
                  <a:moveTo>
                    <a:pt x="5948951" y="5719729"/>
                  </a:moveTo>
                  <a:cubicBezTo>
                    <a:pt x="5953594" y="5722655"/>
                    <a:pt x="5952767" y="5727616"/>
                    <a:pt x="5947678" y="5727616"/>
                  </a:cubicBezTo>
                  <a:cubicBezTo>
                    <a:pt x="5944752" y="5727973"/>
                    <a:pt x="5942526" y="5730256"/>
                    <a:pt x="5942144" y="5733151"/>
                  </a:cubicBezTo>
                  <a:cubicBezTo>
                    <a:pt x="5941126" y="5738303"/>
                    <a:pt x="5940936" y="5738239"/>
                    <a:pt x="5938837" y="5733151"/>
                  </a:cubicBezTo>
                  <a:cubicBezTo>
                    <a:pt x="5936293" y="5726472"/>
                    <a:pt x="5943862" y="5716676"/>
                    <a:pt x="5948951" y="5719729"/>
                  </a:cubicBezTo>
                  <a:close/>
                  <a:moveTo>
                    <a:pt x="5947424" y="1643656"/>
                  </a:moveTo>
                  <a:cubicBezTo>
                    <a:pt x="5944561" y="1639013"/>
                    <a:pt x="5947424" y="1636596"/>
                    <a:pt x="5953785" y="1637932"/>
                  </a:cubicBezTo>
                  <a:cubicBezTo>
                    <a:pt x="5958682" y="1638886"/>
                    <a:pt x="5958746" y="1639395"/>
                    <a:pt x="5954294" y="1643084"/>
                  </a:cubicBezTo>
                  <a:cubicBezTo>
                    <a:pt x="5950922" y="1645819"/>
                    <a:pt x="5948951" y="1646200"/>
                    <a:pt x="5947424" y="1643656"/>
                  </a:cubicBezTo>
                  <a:close/>
                  <a:moveTo>
                    <a:pt x="5961418" y="4137056"/>
                  </a:moveTo>
                  <a:cubicBezTo>
                    <a:pt x="5964598" y="4141000"/>
                    <a:pt x="5964152" y="4141763"/>
                    <a:pt x="5958682" y="4141763"/>
                  </a:cubicBezTo>
                  <a:cubicBezTo>
                    <a:pt x="5955057" y="4141763"/>
                    <a:pt x="5952321" y="4140427"/>
                    <a:pt x="5952321" y="4138774"/>
                  </a:cubicBezTo>
                  <a:cubicBezTo>
                    <a:pt x="5952067" y="4133494"/>
                    <a:pt x="5957538" y="4132477"/>
                    <a:pt x="5961418" y="4137183"/>
                  </a:cubicBezTo>
                  <a:close/>
                  <a:moveTo>
                    <a:pt x="5961418" y="5772968"/>
                  </a:moveTo>
                  <a:cubicBezTo>
                    <a:pt x="5961418" y="5775640"/>
                    <a:pt x="5960018" y="5777866"/>
                    <a:pt x="5958301" y="5777866"/>
                  </a:cubicBezTo>
                  <a:cubicBezTo>
                    <a:pt x="5956647" y="5777904"/>
                    <a:pt x="5955248" y="5776562"/>
                    <a:pt x="5955184" y="5774877"/>
                  </a:cubicBezTo>
                  <a:cubicBezTo>
                    <a:pt x="5955184" y="5774877"/>
                    <a:pt x="5955184" y="5774877"/>
                    <a:pt x="5955184" y="5774877"/>
                  </a:cubicBezTo>
                  <a:cubicBezTo>
                    <a:pt x="5955438" y="5772860"/>
                    <a:pt x="5956583" y="5771067"/>
                    <a:pt x="5958301" y="5769979"/>
                  </a:cubicBezTo>
                  <a:cubicBezTo>
                    <a:pt x="5960018" y="5769025"/>
                    <a:pt x="5961418" y="5770361"/>
                    <a:pt x="5961418" y="5773096"/>
                  </a:cubicBezTo>
                  <a:close/>
                  <a:moveTo>
                    <a:pt x="5964407" y="5793514"/>
                  </a:moveTo>
                  <a:cubicBezTo>
                    <a:pt x="5966824" y="5794563"/>
                    <a:pt x="5968986" y="5796102"/>
                    <a:pt x="5970768" y="5798030"/>
                  </a:cubicBezTo>
                  <a:cubicBezTo>
                    <a:pt x="5970768" y="5800320"/>
                    <a:pt x="5955120" y="5798984"/>
                    <a:pt x="5953658" y="5796567"/>
                  </a:cubicBezTo>
                  <a:cubicBezTo>
                    <a:pt x="5950795" y="5792178"/>
                    <a:pt x="5957982" y="5790206"/>
                    <a:pt x="5964407" y="5793641"/>
                  </a:cubicBezTo>
                  <a:close/>
                  <a:moveTo>
                    <a:pt x="5968860" y="2250596"/>
                  </a:moveTo>
                  <a:cubicBezTo>
                    <a:pt x="5965297" y="2250596"/>
                    <a:pt x="5964534" y="2249705"/>
                    <a:pt x="5967015" y="2248687"/>
                  </a:cubicBezTo>
                  <a:cubicBezTo>
                    <a:pt x="5968860" y="2247714"/>
                    <a:pt x="5971086" y="2247714"/>
                    <a:pt x="5972930" y="2248687"/>
                  </a:cubicBezTo>
                  <a:cubicBezTo>
                    <a:pt x="5973948" y="2250087"/>
                    <a:pt x="5972167" y="2250850"/>
                    <a:pt x="5968860" y="2250723"/>
                  </a:cubicBezTo>
                  <a:close/>
                  <a:moveTo>
                    <a:pt x="5971531" y="2044127"/>
                  </a:moveTo>
                  <a:cubicBezTo>
                    <a:pt x="5974394" y="2041201"/>
                    <a:pt x="5977892" y="2039865"/>
                    <a:pt x="5979037" y="2041201"/>
                  </a:cubicBezTo>
                  <a:cubicBezTo>
                    <a:pt x="5980181" y="2042537"/>
                    <a:pt x="5979037" y="2044826"/>
                    <a:pt x="5976811" y="2046417"/>
                  </a:cubicBezTo>
                  <a:cubicBezTo>
                    <a:pt x="5969305" y="2051442"/>
                    <a:pt x="5965870" y="2049979"/>
                    <a:pt x="5971531" y="2044254"/>
                  </a:cubicBezTo>
                  <a:close/>
                  <a:moveTo>
                    <a:pt x="5980881" y="5925753"/>
                  </a:moveTo>
                  <a:cubicBezTo>
                    <a:pt x="5981772" y="5929493"/>
                    <a:pt x="5985143" y="5932126"/>
                    <a:pt x="5988959" y="5932114"/>
                  </a:cubicBezTo>
                  <a:cubicBezTo>
                    <a:pt x="5993412" y="5932114"/>
                    <a:pt x="5995320" y="5934085"/>
                    <a:pt x="5995320" y="5938474"/>
                  </a:cubicBezTo>
                  <a:cubicBezTo>
                    <a:pt x="5995320" y="5942863"/>
                    <a:pt x="5995320" y="5944835"/>
                    <a:pt x="5994557" y="5944835"/>
                  </a:cubicBezTo>
                  <a:cubicBezTo>
                    <a:pt x="5986224" y="5939225"/>
                    <a:pt x="5979101" y="5931974"/>
                    <a:pt x="5973630" y="5923527"/>
                  </a:cubicBezTo>
                  <a:cubicBezTo>
                    <a:pt x="5973757" y="5917166"/>
                    <a:pt x="5979164" y="5919074"/>
                    <a:pt x="5980881" y="5925880"/>
                  </a:cubicBezTo>
                  <a:close/>
                  <a:moveTo>
                    <a:pt x="5986542" y="5567327"/>
                  </a:moveTo>
                  <a:cubicBezTo>
                    <a:pt x="5983234" y="5565228"/>
                    <a:pt x="5983744" y="5564083"/>
                    <a:pt x="5989086" y="5562365"/>
                  </a:cubicBezTo>
                  <a:cubicBezTo>
                    <a:pt x="5996783" y="5559884"/>
                    <a:pt x="6000218" y="5561793"/>
                    <a:pt x="5997165" y="5566818"/>
                  </a:cubicBezTo>
                  <a:cubicBezTo>
                    <a:pt x="5994748" y="5571016"/>
                    <a:pt x="5992267" y="5571143"/>
                    <a:pt x="5986542" y="5567454"/>
                  </a:cubicBezTo>
                  <a:close/>
                  <a:moveTo>
                    <a:pt x="6006769" y="5977465"/>
                  </a:moveTo>
                  <a:cubicBezTo>
                    <a:pt x="6013130" y="5979183"/>
                    <a:pt x="6014338" y="5980264"/>
                    <a:pt x="6010840" y="5982490"/>
                  </a:cubicBezTo>
                  <a:cubicBezTo>
                    <a:pt x="6004480" y="5986434"/>
                    <a:pt x="5999391" y="5986243"/>
                    <a:pt x="5996910" y="5982109"/>
                  </a:cubicBezTo>
                  <a:cubicBezTo>
                    <a:pt x="5993730" y="5977020"/>
                    <a:pt x="5997483" y="5975239"/>
                    <a:pt x="6006769" y="5977465"/>
                  </a:cubicBezTo>
                  <a:close/>
                  <a:moveTo>
                    <a:pt x="6003207" y="5897384"/>
                  </a:moveTo>
                  <a:cubicBezTo>
                    <a:pt x="6002190" y="5895667"/>
                    <a:pt x="6002762" y="5894267"/>
                    <a:pt x="6004607" y="5894267"/>
                  </a:cubicBezTo>
                  <a:cubicBezTo>
                    <a:pt x="6006451" y="5894267"/>
                    <a:pt x="6007851" y="5892168"/>
                    <a:pt x="6007851" y="5889560"/>
                  </a:cubicBezTo>
                  <a:cubicBezTo>
                    <a:pt x="6007851" y="5886953"/>
                    <a:pt x="6009059" y="5884853"/>
                    <a:pt x="6010586" y="5884853"/>
                  </a:cubicBezTo>
                  <a:cubicBezTo>
                    <a:pt x="6012112" y="5884853"/>
                    <a:pt x="6012558" y="5888352"/>
                    <a:pt x="6011731" y="5892677"/>
                  </a:cubicBezTo>
                  <a:cubicBezTo>
                    <a:pt x="6010204" y="5901137"/>
                    <a:pt x="6006578" y="5902981"/>
                    <a:pt x="6003207" y="5897511"/>
                  </a:cubicBezTo>
                  <a:close/>
                  <a:moveTo>
                    <a:pt x="6009568" y="5607971"/>
                  </a:moveTo>
                  <a:cubicBezTo>
                    <a:pt x="6007087" y="5607971"/>
                    <a:pt x="6005116" y="5606509"/>
                    <a:pt x="6005116" y="5604791"/>
                  </a:cubicBezTo>
                  <a:cubicBezTo>
                    <a:pt x="6005116" y="5603074"/>
                    <a:pt x="6007978" y="5601674"/>
                    <a:pt x="6011476" y="5601674"/>
                  </a:cubicBezTo>
                  <a:cubicBezTo>
                    <a:pt x="6014975" y="5601674"/>
                    <a:pt x="6017010" y="5603074"/>
                    <a:pt x="6015929" y="5604791"/>
                  </a:cubicBezTo>
                  <a:cubicBezTo>
                    <a:pt x="6014338" y="5606897"/>
                    <a:pt x="6011858" y="5608131"/>
                    <a:pt x="6009250" y="5608099"/>
                  </a:cubicBezTo>
                  <a:close/>
                  <a:moveTo>
                    <a:pt x="6008169" y="5548181"/>
                  </a:moveTo>
                  <a:cubicBezTo>
                    <a:pt x="6008232" y="5546463"/>
                    <a:pt x="6009568" y="5545070"/>
                    <a:pt x="6011285" y="5545001"/>
                  </a:cubicBezTo>
                  <a:cubicBezTo>
                    <a:pt x="6013003" y="5545032"/>
                    <a:pt x="6014402" y="5546451"/>
                    <a:pt x="6014402" y="5548181"/>
                  </a:cubicBezTo>
                  <a:cubicBezTo>
                    <a:pt x="6014402" y="5549905"/>
                    <a:pt x="6013003" y="5551298"/>
                    <a:pt x="6011285" y="5551298"/>
                  </a:cubicBezTo>
                  <a:cubicBezTo>
                    <a:pt x="6009504" y="5551444"/>
                    <a:pt x="6007978" y="5550140"/>
                    <a:pt x="6007851" y="5548384"/>
                  </a:cubicBezTo>
                  <a:cubicBezTo>
                    <a:pt x="6007851" y="5548359"/>
                    <a:pt x="6007851" y="5548334"/>
                    <a:pt x="6007851" y="5548308"/>
                  </a:cubicBezTo>
                  <a:close/>
                  <a:moveTo>
                    <a:pt x="6005116" y="2725169"/>
                  </a:moveTo>
                  <a:cubicBezTo>
                    <a:pt x="6005116" y="2716327"/>
                    <a:pt x="6009822" y="2713147"/>
                    <a:pt x="6015802" y="2717599"/>
                  </a:cubicBezTo>
                  <a:cubicBezTo>
                    <a:pt x="6018982" y="2719889"/>
                    <a:pt x="6020509" y="2723451"/>
                    <a:pt x="6019300" y="2725423"/>
                  </a:cubicBezTo>
                  <a:cubicBezTo>
                    <a:pt x="6016056" y="2730448"/>
                    <a:pt x="6004797" y="2730193"/>
                    <a:pt x="6004797" y="2725296"/>
                  </a:cubicBezTo>
                  <a:close/>
                  <a:moveTo>
                    <a:pt x="6019109" y="2898943"/>
                  </a:moveTo>
                  <a:cubicBezTo>
                    <a:pt x="6020890" y="2896017"/>
                    <a:pt x="6026806" y="2897417"/>
                    <a:pt x="6026806" y="2900724"/>
                  </a:cubicBezTo>
                  <a:cubicBezTo>
                    <a:pt x="6026806" y="2901488"/>
                    <a:pt x="6024643" y="2902124"/>
                    <a:pt x="6021972" y="2902124"/>
                  </a:cubicBezTo>
                  <a:cubicBezTo>
                    <a:pt x="6019300" y="2902124"/>
                    <a:pt x="6017710" y="2900788"/>
                    <a:pt x="6018791" y="2898880"/>
                  </a:cubicBezTo>
                  <a:close/>
                  <a:moveTo>
                    <a:pt x="6023689" y="5623683"/>
                  </a:moveTo>
                  <a:cubicBezTo>
                    <a:pt x="6025406" y="5623683"/>
                    <a:pt x="6026806" y="5626481"/>
                    <a:pt x="6026806" y="5630043"/>
                  </a:cubicBezTo>
                  <a:cubicBezTo>
                    <a:pt x="6026806" y="5633605"/>
                    <a:pt x="6025406" y="5636404"/>
                    <a:pt x="6023689" y="5636404"/>
                  </a:cubicBezTo>
                  <a:cubicBezTo>
                    <a:pt x="6021972" y="5636404"/>
                    <a:pt x="6020572" y="5633542"/>
                    <a:pt x="6020572" y="5630043"/>
                  </a:cubicBezTo>
                  <a:cubicBezTo>
                    <a:pt x="6020572" y="5626545"/>
                    <a:pt x="6021653" y="5623810"/>
                    <a:pt x="6023371" y="5623810"/>
                  </a:cubicBezTo>
                  <a:close/>
                  <a:moveTo>
                    <a:pt x="6028078" y="5646263"/>
                  </a:moveTo>
                  <a:cubicBezTo>
                    <a:pt x="6032912" y="5641429"/>
                    <a:pt x="6033167" y="5641429"/>
                    <a:pt x="6031385" y="5646263"/>
                  </a:cubicBezTo>
                  <a:cubicBezTo>
                    <a:pt x="6030240" y="5648731"/>
                    <a:pt x="6030813" y="5651644"/>
                    <a:pt x="6032785" y="5653514"/>
                  </a:cubicBezTo>
                  <a:cubicBezTo>
                    <a:pt x="6034566" y="5654615"/>
                    <a:pt x="6035774" y="5656453"/>
                    <a:pt x="6036092" y="5658539"/>
                  </a:cubicBezTo>
                  <a:cubicBezTo>
                    <a:pt x="6036092" y="5660193"/>
                    <a:pt x="6033994" y="5661529"/>
                    <a:pt x="6031322" y="5661529"/>
                  </a:cubicBezTo>
                  <a:cubicBezTo>
                    <a:pt x="6023816" y="5661593"/>
                    <a:pt x="6021844" y="5652306"/>
                    <a:pt x="6027759" y="5646708"/>
                  </a:cubicBezTo>
                  <a:close/>
                  <a:moveTo>
                    <a:pt x="6029096" y="5978992"/>
                  </a:moveTo>
                  <a:cubicBezTo>
                    <a:pt x="6026106" y="5977211"/>
                    <a:pt x="6023689" y="5974476"/>
                    <a:pt x="6023689" y="5972631"/>
                  </a:cubicBezTo>
                  <a:cubicBezTo>
                    <a:pt x="6023689" y="5968370"/>
                    <a:pt x="6032212" y="5972631"/>
                    <a:pt x="6034184" y="5977656"/>
                  </a:cubicBezTo>
                  <a:cubicBezTo>
                    <a:pt x="6036156" y="5982681"/>
                    <a:pt x="6035838" y="5983254"/>
                    <a:pt x="6028777" y="5979119"/>
                  </a:cubicBezTo>
                  <a:close/>
                  <a:moveTo>
                    <a:pt x="6030940" y="6046352"/>
                  </a:moveTo>
                  <a:cubicBezTo>
                    <a:pt x="6033420" y="6043808"/>
                    <a:pt x="6042262" y="6047561"/>
                    <a:pt x="6042262" y="6051123"/>
                  </a:cubicBezTo>
                  <a:lnTo>
                    <a:pt x="6042262" y="6051123"/>
                  </a:lnTo>
                  <a:cubicBezTo>
                    <a:pt x="6042262" y="6056402"/>
                    <a:pt x="6032785" y="6057929"/>
                    <a:pt x="6030877" y="6052967"/>
                  </a:cubicBezTo>
                  <a:cubicBezTo>
                    <a:pt x="6029795" y="6050963"/>
                    <a:pt x="6029668" y="6048565"/>
                    <a:pt x="6030622" y="6046479"/>
                  </a:cubicBezTo>
                  <a:close/>
                  <a:moveTo>
                    <a:pt x="6088186" y="6108242"/>
                  </a:moveTo>
                  <a:cubicBezTo>
                    <a:pt x="6092957" y="6108242"/>
                    <a:pt x="6095056" y="6109323"/>
                    <a:pt x="6093402" y="6110977"/>
                  </a:cubicBezTo>
                  <a:cubicBezTo>
                    <a:pt x="6088695" y="6115302"/>
                    <a:pt x="6073938" y="6117974"/>
                    <a:pt x="6072030" y="6114857"/>
                  </a:cubicBezTo>
                  <a:cubicBezTo>
                    <a:pt x="6070122" y="6111740"/>
                    <a:pt x="6077055" y="6108369"/>
                    <a:pt x="6087805" y="6108369"/>
                  </a:cubicBezTo>
                  <a:close/>
                  <a:moveTo>
                    <a:pt x="6091940" y="5923018"/>
                  </a:moveTo>
                  <a:cubicBezTo>
                    <a:pt x="6091940" y="5916657"/>
                    <a:pt x="6098681" y="5919074"/>
                    <a:pt x="6100335" y="5925753"/>
                  </a:cubicBezTo>
                  <a:cubicBezTo>
                    <a:pt x="6101989" y="5932432"/>
                    <a:pt x="6102689" y="5933131"/>
                    <a:pt x="6111022" y="5928615"/>
                  </a:cubicBezTo>
                  <a:cubicBezTo>
                    <a:pt x="6119354" y="5924099"/>
                    <a:pt x="6122470" y="5927979"/>
                    <a:pt x="6114393" y="5933767"/>
                  </a:cubicBezTo>
                  <a:cubicBezTo>
                    <a:pt x="6110512" y="5936502"/>
                    <a:pt x="6108414" y="5940446"/>
                    <a:pt x="6109495" y="5943117"/>
                  </a:cubicBezTo>
                  <a:cubicBezTo>
                    <a:pt x="6110576" y="5945789"/>
                    <a:pt x="6109495" y="5947761"/>
                    <a:pt x="6108032" y="5947761"/>
                  </a:cubicBezTo>
                  <a:cubicBezTo>
                    <a:pt x="6104088" y="5947888"/>
                    <a:pt x="6091558" y="5928615"/>
                    <a:pt x="6091558" y="5923145"/>
                  </a:cubicBezTo>
                  <a:close/>
                  <a:moveTo>
                    <a:pt x="6101481" y="6160272"/>
                  </a:moveTo>
                  <a:cubicBezTo>
                    <a:pt x="6103325" y="6161856"/>
                    <a:pt x="6104406" y="6164191"/>
                    <a:pt x="6104343" y="6166633"/>
                  </a:cubicBezTo>
                  <a:cubicBezTo>
                    <a:pt x="6104343" y="6171785"/>
                    <a:pt x="6099445" y="6172994"/>
                    <a:pt x="6096583" y="6167969"/>
                  </a:cubicBezTo>
                  <a:cubicBezTo>
                    <a:pt x="6093721" y="6162944"/>
                    <a:pt x="6097410" y="6158110"/>
                    <a:pt x="6101099" y="6160400"/>
                  </a:cubicBezTo>
                  <a:close/>
                  <a:moveTo>
                    <a:pt x="6106060" y="6001254"/>
                  </a:moveTo>
                  <a:cubicBezTo>
                    <a:pt x="6110067" y="6001254"/>
                    <a:pt x="6126033" y="6011114"/>
                    <a:pt x="6126033" y="6013594"/>
                  </a:cubicBezTo>
                  <a:cubicBezTo>
                    <a:pt x="6126033" y="6019955"/>
                    <a:pt x="6116364" y="6019446"/>
                    <a:pt x="6110576" y="6013149"/>
                  </a:cubicBezTo>
                  <a:cubicBezTo>
                    <a:pt x="6104788" y="6006852"/>
                    <a:pt x="6102180" y="6001382"/>
                    <a:pt x="6105678" y="6001382"/>
                  </a:cubicBezTo>
                  <a:close/>
                  <a:moveTo>
                    <a:pt x="6116746" y="6064162"/>
                  </a:moveTo>
                  <a:cubicBezTo>
                    <a:pt x="6116746" y="6065880"/>
                    <a:pt x="6116110" y="6067342"/>
                    <a:pt x="6115410" y="6067342"/>
                  </a:cubicBezTo>
                  <a:cubicBezTo>
                    <a:pt x="6114711" y="6067342"/>
                    <a:pt x="6113184" y="6065880"/>
                    <a:pt x="6112102" y="6064162"/>
                  </a:cubicBezTo>
                  <a:cubicBezTo>
                    <a:pt x="6111022" y="6062445"/>
                    <a:pt x="6111658" y="6061045"/>
                    <a:pt x="6113439" y="6061045"/>
                  </a:cubicBezTo>
                  <a:cubicBezTo>
                    <a:pt x="6115093" y="6061179"/>
                    <a:pt x="6116428" y="6062604"/>
                    <a:pt x="6116364" y="6064289"/>
                  </a:cubicBezTo>
                  <a:close/>
                  <a:moveTo>
                    <a:pt x="6105106" y="6085407"/>
                  </a:moveTo>
                  <a:cubicBezTo>
                    <a:pt x="6107014" y="6079491"/>
                    <a:pt x="6118273" y="6079046"/>
                    <a:pt x="6122852" y="6084453"/>
                  </a:cubicBezTo>
                  <a:cubicBezTo>
                    <a:pt x="6126288" y="6088714"/>
                    <a:pt x="6125333" y="6089351"/>
                    <a:pt x="6115347" y="6089351"/>
                  </a:cubicBezTo>
                  <a:cubicBezTo>
                    <a:pt x="6107142" y="6089478"/>
                    <a:pt x="6103898" y="6088205"/>
                    <a:pt x="6104725" y="6085598"/>
                  </a:cubicBezTo>
                  <a:close/>
                  <a:moveTo>
                    <a:pt x="6146387" y="6117655"/>
                  </a:moveTo>
                  <a:cubicBezTo>
                    <a:pt x="6145624" y="6117655"/>
                    <a:pt x="6144161" y="6116256"/>
                    <a:pt x="6143079" y="6114539"/>
                  </a:cubicBezTo>
                  <a:cubicBezTo>
                    <a:pt x="6141998" y="6112822"/>
                    <a:pt x="6142634" y="6111358"/>
                    <a:pt x="6144479" y="6111358"/>
                  </a:cubicBezTo>
                  <a:cubicBezTo>
                    <a:pt x="6146259" y="6111320"/>
                    <a:pt x="6147659" y="6112720"/>
                    <a:pt x="6147723" y="6114475"/>
                  </a:cubicBezTo>
                  <a:cubicBezTo>
                    <a:pt x="6147723" y="6114495"/>
                    <a:pt x="6147723" y="6114520"/>
                    <a:pt x="6147723" y="6114539"/>
                  </a:cubicBezTo>
                  <a:cubicBezTo>
                    <a:pt x="6147405" y="6116384"/>
                    <a:pt x="6146769" y="6117783"/>
                    <a:pt x="6146006" y="6117783"/>
                  </a:cubicBezTo>
                  <a:close/>
                  <a:moveTo>
                    <a:pt x="6140026" y="5645691"/>
                  </a:moveTo>
                  <a:cubicBezTo>
                    <a:pt x="6135065" y="5645691"/>
                    <a:pt x="6130295" y="5637295"/>
                    <a:pt x="6133665" y="5634114"/>
                  </a:cubicBezTo>
                  <a:cubicBezTo>
                    <a:pt x="6135891" y="5631888"/>
                    <a:pt x="6144988" y="5638948"/>
                    <a:pt x="6144988" y="5642955"/>
                  </a:cubicBezTo>
                  <a:cubicBezTo>
                    <a:pt x="6144288" y="5644609"/>
                    <a:pt x="6142126" y="5645818"/>
                    <a:pt x="6139518" y="5645818"/>
                  </a:cubicBezTo>
                  <a:close/>
                  <a:moveTo>
                    <a:pt x="6143397" y="5384583"/>
                  </a:moveTo>
                  <a:cubicBezTo>
                    <a:pt x="6138500" y="5384583"/>
                    <a:pt x="6133856" y="5378859"/>
                    <a:pt x="6136592" y="5376124"/>
                  </a:cubicBezTo>
                  <a:cubicBezTo>
                    <a:pt x="6139327" y="5373389"/>
                    <a:pt x="6147850" y="5377523"/>
                    <a:pt x="6147850" y="5381340"/>
                  </a:cubicBezTo>
                  <a:cubicBezTo>
                    <a:pt x="6147405" y="5383248"/>
                    <a:pt x="6145370" y="5384710"/>
                    <a:pt x="6142889" y="5384710"/>
                  </a:cubicBezTo>
                  <a:close/>
                  <a:moveTo>
                    <a:pt x="6152748" y="5730670"/>
                  </a:moveTo>
                  <a:cubicBezTo>
                    <a:pt x="6155356" y="5730670"/>
                    <a:pt x="6156691" y="5732069"/>
                    <a:pt x="6155610" y="5733787"/>
                  </a:cubicBezTo>
                  <a:cubicBezTo>
                    <a:pt x="6154592" y="5735561"/>
                    <a:pt x="6152811" y="5736744"/>
                    <a:pt x="6150776" y="5736967"/>
                  </a:cubicBezTo>
                  <a:cubicBezTo>
                    <a:pt x="6149122" y="5736897"/>
                    <a:pt x="6147787" y="5735478"/>
                    <a:pt x="6147850" y="5733793"/>
                  </a:cubicBezTo>
                  <a:cubicBezTo>
                    <a:pt x="6147850" y="5733793"/>
                    <a:pt x="6147850" y="5733787"/>
                    <a:pt x="6147850" y="5733787"/>
                  </a:cubicBezTo>
                  <a:cubicBezTo>
                    <a:pt x="6147405" y="5732196"/>
                    <a:pt x="6149567" y="5730797"/>
                    <a:pt x="6152239" y="5730797"/>
                  </a:cubicBezTo>
                  <a:close/>
                  <a:moveTo>
                    <a:pt x="6140853" y="2615510"/>
                  </a:moveTo>
                  <a:cubicBezTo>
                    <a:pt x="6133348" y="2611121"/>
                    <a:pt x="6136973" y="2606350"/>
                    <a:pt x="6147850" y="2606350"/>
                  </a:cubicBezTo>
                  <a:cubicBezTo>
                    <a:pt x="6158727" y="2606350"/>
                    <a:pt x="6163179" y="2612011"/>
                    <a:pt x="6156818" y="2616082"/>
                  </a:cubicBezTo>
                  <a:cubicBezTo>
                    <a:pt x="6151984" y="2619994"/>
                    <a:pt x="6144988" y="2619803"/>
                    <a:pt x="6140344" y="2615637"/>
                  </a:cubicBezTo>
                  <a:close/>
                  <a:moveTo>
                    <a:pt x="6159935" y="5763682"/>
                  </a:moveTo>
                  <a:cubicBezTo>
                    <a:pt x="6161653" y="5764769"/>
                    <a:pt x="6162798" y="5766563"/>
                    <a:pt x="6163052" y="5768579"/>
                  </a:cubicBezTo>
                  <a:cubicBezTo>
                    <a:pt x="6162988" y="5770265"/>
                    <a:pt x="6161653" y="5771601"/>
                    <a:pt x="6159935" y="5771569"/>
                  </a:cubicBezTo>
                  <a:cubicBezTo>
                    <a:pt x="6159935" y="5771569"/>
                    <a:pt x="6159935" y="5771569"/>
                    <a:pt x="6159935" y="5771569"/>
                  </a:cubicBezTo>
                  <a:cubicBezTo>
                    <a:pt x="6158281" y="5771569"/>
                    <a:pt x="6156882" y="5769343"/>
                    <a:pt x="6156882" y="5766671"/>
                  </a:cubicBezTo>
                  <a:cubicBezTo>
                    <a:pt x="6156882" y="5764000"/>
                    <a:pt x="6158091" y="5762791"/>
                    <a:pt x="6159744" y="5763809"/>
                  </a:cubicBezTo>
                  <a:close/>
                  <a:moveTo>
                    <a:pt x="6164515" y="5180150"/>
                  </a:moveTo>
                  <a:cubicBezTo>
                    <a:pt x="6170875" y="5173153"/>
                    <a:pt x="6177873" y="5174871"/>
                    <a:pt x="6172148" y="5181931"/>
                  </a:cubicBezTo>
                  <a:cubicBezTo>
                    <a:pt x="6170049" y="5184418"/>
                    <a:pt x="6166995" y="5185995"/>
                    <a:pt x="6163751" y="5186320"/>
                  </a:cubicBezTo>
                  <a:cubicBezTo>
                    <a:pt x="6159554" y="5186447"/>
                    <a:pt x="6159681" y="5185493"/>
                    <a:pt x="6164324" y="5180277"/>
                  </a:cubicBezTo>
                  <a:close/>
                  <a:moveTo>
                    <a:pt x="6174374" y="5448509"/>
                  </a:moveTo>
                  <a:cubicBezTo>
                    <a:pt x="6175456" y="5450633"/>
                    <a:pt x="6175456" y="5453126"/>
                    <a:pt x="6174374" y="5455251"/>
                  </a:cubicBezTo>
                  <a:lnTo>
                    <a:pt x="6174374" y="5455251"/>
                  </a:lnTo>
                  <a:cubicBezTo>
                    <a:pt x="6172339" y="5460530"/>
                    <a:pt x="6167441" y="5461612"/>
                    <a:pt x="6164833" y="5457286"/>
                  </a:cubicBezTo>
                  <a:cubicBezTo>
                    <a:pt x="6162607" y="5454106"/>
                    <a:pt x="6171512" y="5445901"/>
                    <a:pt x="6174183" y="5448636"/>
                  </a:cubicBezTo>
                  <a:close/>
                  <a:moveTo>
                    <a:pt x="6169795" y="5811769"/>
                  </a:moveTo>
                  <a:cubicBezTo>
                    <a:pt x="6171830" y="5813804"/>
                    <a:pt x="6172784" y="5816222"/>
                    <a:pt x="6171893" y="5817175"/>
                  </a:cubicBezTo>
                  <a:cubicBezTo>
                    <a:pt x="6169795" y="5819211"/>
                    <a:pt x="6166169" y="5815522"/>
                    <a:pt x="6166169" y="5811324"/>
                  </a:cubicBezTo>
                  <a:cubicBezTo>
                    <a:pt x="6165978" y="5809479"/>
                    <a:pt x="6167441" y="5809670"/>
                    <a:pt x="6169604" y="5812087"/>
                  </a:cubicBezTo>
                  <a:close/>
                  <a:moveTo>
                    <a:pt x="6173039" y="5897639"/>
                  </a:moveTo>
                  <a:cubicBezTo>
                    <a:pt x="6178636" y="5897639"/>
                    <a:pt x="6184742" y="5906225"/>
                    <a:pt x="6184742" y="5914494"/>
                  </a:cubicBezTo>
                  <a:cubicBezTo>
                    <a:pt x="6184742" y="5919646"/>
                    <a:pt x="6181117" y="5920855"/>
                    <a:pt x="6177491" y="5917357"/>
                  </a:cubicBezTo>
                  <a:cubicBezTo>
                    <a:pt x="6175964" y="5914526"/>
                    <a:pt x="6175265" y="5911333"/>
                    <a:pt x="6175456" y="5908134"/>
                  </a:cubicBezTo>
                  <a:cubicBezTo>
                    <a:pt x="6175710" y="5904775"/>
                    <a:pt x="6174247" y="5901506"/>
                    <a:pt x="6171576" y="5899483"/>
                  </a:cubicBezTo>
                  <a:cubicBezTo>
                    <a:pt x="6169031" y="5898656"/>
                    <a:pt x="6169604" y="5897957"/>
                    <a:pt x="6172848" y="5897766"/>
                  </a:cubicBezTo>
                  <a:close/>
                  <a:moveTo>
                    <a:pt x="6175456" y="5843954"/>
                  </a:moveTo>
                  <a:cubicBezTo>
                    <a:pt x="6175456" y="5840456"/>
                    <a:pt x="6176855" y="5837593"/>
                    <a:pt x="6178572" y="5837593"/>
                  </a:cubicBezTo>
                  <a:cubicBezTo>
                    <a:pt x="6180290" y="5837593"/>
                    <a:pt x="6181625" y="5840392"/>
                    <a:pt x="6181625" y="5843954"/>
                  </a:cubicBezTo>
                  <a:cubicBezTo>
                    <a:pt x="6181625" y="5847516"/>
                    <a:pt x="6180290" y="5850315"/>
                    <a:pt x="6178572" y="5850315"/>
                  </a:cubicBezTo>
                  <a:cubicBezTo>
                    <a:pt x="6176855" y="5850315"/>
                    <a:pt x="6175265" y="5847516"/>
                    <a:pt x="6175265" y="5843890"/>
                  </a:cubicBezTo>
                  <a:close/>
                  <a:moveTo>
                    <a:pt x="6180354" y="5794341"/>
                  </a:moveTo>
                  <a:cubicBezTo>
                    <a:pt x="6176791" y="5797718"/>
                    <a:pt x="6171130" y="5797553"/>
                    <a:pt x="6167759" y="5793978"/>
                  </a:cubicBezTo>
                  <a:cubicBezTo>
                    <a:pt x="6167695" y="5793927"/>
                    <a:pt x="6167695" y="5793883"/>
                    <a:pt x="6167632" y="5793832"/>
                  </a:cubicBezTo>
                  <a:cubicBezTo>
                    <a:pt x="6166232" y="5791606"/>
                    <a:pt x="6181753" y="5781110"/>
                    <a:pt x="6186714" y="5781110"/>
                  </a:cubicBezTo>
                  <a:cubicBezTo>
                    <a:pt x="6188622" y="5781110"/>
                    <a:pt x="6183279" y="5792242"/>
                    <a:pt x="6180163" y="5794468"/>
                  </a:cubicBezTo>
                  <a:close/>
                  <a:moveTo>
                    <a:pt x="6184742" y="5719666"/>
                  </a:moveTo>
                  <a:cubicBezTo>
                    <a:pt x="6177427" y="5727553"/>
                    <a:pt x="6172339" y="5729716"/>
                    <a:pt x="6172339" y="5724881"/>
                  </a:cubicBezTo>
                  <a:cubicBezTo>
                    <a:pt x="6172339" y="5720048"/>
                    <a:pt x="6187668" y="5707389"/>
                    <a:pt x="6189895" y="5709680"/>
                  </a:cubicBezTo>
                  <a:cubicBezTo>
                    <a:pt x="6190912" y="5710951"/>
                    <a:pt x="6188558" y="5715468"/>
                    <a:pt x="6184551" y="5719793"/>
                  </a:cubicBezTo>
                  <a:close/>
                  <a:moveTo>
                    <a:pt x="6192438" y="6065371"/>
                  </a:moveTo>
                  <a:cubicBezTo>
                    <a:pt x="6198290" y="6059455"/>
                    <a:pt x="6201662" y="6061936"/>
                    <a:pt x="6204588" y="6074403"/>
                  </a:cubicBezTo>
                  <a:cubicBezTo>
                    <a:pt x="6206941" y="6084580"/>
                    <a:pt x="6204588" y="6085089"/>
                    <a:pt x="6194538" y="6076692"/>
                  </a:cubicBezTo>
                  <a:cubicBezTo>
                    <a:pt x="6187604" y="6071159"/>
                    <a:pt x="6187478" y="6070332"/>
                    <a:pt x="6192248" y="6065498"/>
                  </a:cubicBezTo>
                  <a:close/>
                  <a:moveTo>
                    <a:pt x="6203379" y="5777866"/>
                  </a:moveTo>
                  <a:cubicBezTo>
                    <a:pt x="6201662" y="5777866"/>
                    <a:pt x="6200263" y="5775131"/>
                    <a:pt x="6200263" y="5771823"/>
                  </a:cubicBezTo>
                  <a:cubicBezTo>
                    <a:pt x="6200389" y="5768777"/>
                    <a:pt x="6198926" y="5765883"/>
                    <a:pt x="6196382" y="5764191"/>
                  </a:cubicBezTo>
                  <a:cubicBezTo>
                    <a:pt x="6193265" y="5762982"/>
                    <a:pt x="6193265" y="5762537"/>
                    <a:pt x="6196382" y="5762346"/>
                  </a:cubicBezTo>
                  <a:cubicBezTo>
                    <a:pt x="6198799" y="5761869"/>
                    <a:pt x="6200453" y="5759649"/>
                    <a:pt x="6200263" y="5757194"/>
                  </a:cubicBezTo>
                  <a:cubicBezTo>
                    <a:pt x="6200263" y="5754523"/>
                    <a:pt x="6201662" y="5753187"/>
                    <a:pt x="6203379" y="5754268"/>
                  </a:cubicBezTo>
                  <a:cubicBezTo>
                    <a:pt x="6205796" y="5758053"/>
                    <a:pt x="6206877" y="5762530"/>
                    <a:pt x="6206432" y="5766989"/>
                  </a:cubicBezTo>
                  <a:cubicBezTo>
                    <a:pt x="6206241" y="5773096"/>
                    <a:pt x="6204651" y="5777994"/>
                    <a:pt x="6203188" y="5777994"/>
                  </a:cubicBezTo>
                  <a:close/>
                  <a:moveTo>
                    <a:pt x="6209740" y="5847071"/>
                  </a:moveTo>
                  <a:cubicBezTo>
                    <a:pt x="6211520" y="5847039"/>
                    <a:pt x="6212920" y="5848432"/>
                    <a:pt x="6212984" y="5850188"/>
                  </a:cubicBezTo>
                  <a:cubicBezTo>
                    <a:pt x="6213047" y="5851943"/>
                    <a:pt x="6211648" y="5853393"/>
                    <a:pt x="6209867" y="5853432"/>
                  </a:cubicBezTo>
                  <a:cubicBezTo>
                    <a:pt x="6208086" y="5853463"/>
                    <a:pt x="6206686" y="5852070"/>
                    <a:pt x="6206623" y="5850315"/>
                  </a:cubicBezTo>
                  <a:cubicBezTo>
                    <a:pt x="6206623" y="5850296"/>
                    <a:pt x="6206623" y="5850270"/>
                    <a:pt x="6206623" y="5850251"/>
                  </a:cubicBezTo>
                  <a:cubicBezTo>
                    <a:pt x="6206623" y="5848693"/>
                    <a:pt x="6207832" y="5847389"/>
                    <a:pt x="6209358" y="5847198"/>
                  </a:cubicBezTo>
                  <a:close/>
                  <a:moveTo>
                    <a:pt x="6210121" y="6103599"/>
                  </a:moveTo>
                  <a:cubicBezTo>
                    <a:pt x="6211139" y="6102581"/>
                    <a:pt x="6213747" y="6103599"/>
                    <a:pt x="6215846" y="6106588"/>
                  </a:cubicBezTo>
                  <a:cubicBezTo>
                    <a:pt x="6220362" y="6112058"/>
                    <a:pt x="6219471" y="6112567"/>
                    <a:pt x="6212920" y="6108305"/>
                  </a:cubicBezTo>
                  <a:cubicBezTo>
                    <a:pt x="6210058" y="6106843"/>
                    <a:pt x="6208786" y="6104680"/>
                    <a:pt x="6209740" y="6103725"/>
                  </a:cubicBezTo>
                  <a:close/>
                  <a:moveTo>
                    <a:pt x="6214701" y="6002527"/>
                  </a:moveTo>
                  <a:cubicBezTo>
                    <a:pt x="6212094" y="5995530"/>
                    <a:pt x="6212284" y="5994957"/>
                    <a:pt x="6217500" y="5994957"/>
                  </a:cubicBezTo>
                  <a:cubicBezTo>
                    <a:pt x="6220044" y="5994919"/>
                    <a:pt x="6222079" y="5996942"/>
                    <a:pt x="6222143" y="5999474"/>
                  </a:cubicBezTo>
                  <a:cubicBezTo>
                    <a:pt x="6222143" y="5999474"/>
                    <a:pt x="6222143" y="5999474"/>
                    <a:pt x="6222143" y="5999474"/>
                  </a:cubicBezTo>
                  <a:cubicBezTo>
                    <a:pt x="6221761" y="6006280"/>
                    <a:pt x="6216482" y="6008442"/>
                    <a:pt x="6214320" y="6002908"/>
                  </a:cubicBezTo>
                  <a:close/>
                  <a:moveTo>
                    <a:pt x="6219599" y="6081272"/>
                  </a:moveTo>
                  <a:cubicBezTo>
                    <a:pt x="6220808" y="6075421"/>
                    <a:pt x="6225959" y="6073767"/>
                    <a:pt x="6227422" y="6078728"/>
                  </a:cubicBezTo>
                  <a:cubicBezTo>
                    <a:pt x="6228122" y="6080700"/>
                    <a:pt x="6226341" y="6083181"/>
                    <a:pt x="6223606" y="6084198"/>
                  </a:cubicBezTo>
                  <a:cubicBezTo>
                    <a:pt x="6220871" y="6085216"/>
                    <a:pt x="6218518" y="6084771"/>
                    <a:pt x="6219217" y="6081400"/>
                  </a:cubicBezTo>
                  <a:close/>
                  <a:moveTo>
                    <a:pt x="6225260" y="6020464"/>
                  </a:moveTo>
                  <a:cubicBezTo>
                    <a:pt x="6225260" y="6018937"/>
                    <a:pt x="6227359" y="6016838"/>
                    <a:pt x="6229903" y="6015821"/>
                  </a:cubicBezTo>
                  <a:cubicBezTo>
                    <a:pt x="6232447" y="6014803"/>
                    <a:pt x="6234546" y="6015821"/>
                    <a:pt x="6234546" y="6018683"/>
                  </a:cubicBezTo>
                  <a:cubicBezTo>
                    <a:pt x="6234483" y="6021221"/>
                    <a:pt x="6232447" y="6023263"/>
                    <a:pt x="6229903" y="6023263"/>
                  </a:cubicBezTo>
                  <a:cubicBezTo>
                    <a:pt x="6226977" y="6023390"/>
                    <a:pt x="6224879" y="6021990"/>
                    <a:pt x="6224879" y="6020591"/>
                  </a:cubicBezTo>
                  <a:close/>
                  <a:moveTo>
                    <a:pt x="6227168" y="5958129"/>
                  </a:moveTo>
                  <a:cubicBezTo>
                    <a:pt x="6226214" y="5956768"/>
                    <a:pt x="6226214" y="5954974"/>
                    <a:pt x="6227168" y="5953613"/>
                  </a:cubicBezTo>
                  <a:cubicBezTo>
                    <a:pt x="6229394" y="5950051"/>
                    <a:pt x="6237790" y="5950114"/>
                    <a:pt x="6237790" y="5953613"/>
                  </a:cubicBezTo>
                  <a:cubicBezTo>
                    <a:pt x="6237790" y="5957111"/>
                    <a:pt x="6229203" y="5960673"/>
                    <a:pt x="6226786" y="5958383"/>
                  </a:cubicBezTo>
                  <a:close/>
                  <a:moveTo>
                    <a:pt x="6235247" y="5163739"/>
                  </a:moveTo>
                  <a:cubicBezTo>
                    <a:pt x="6227804" y="5164503"/>
                    <a:pt x="6225260" y="5163421"/>
                    <a:pt x="6225260" y="5159796"/>
                  </a:cubicBezTo>
                  <a:cubicBezTo>
                    <a:pt x="6225260" y="5156170"/>
                    <a:pt x="6228440" y="5154898"/>
                    <a:pt x="6237981" y="5154898"/>
                  </a:cubicBezTo>
                  <a:cubicBezTo>
                    <a:pt x="6247522" y="5154898"/>
                    <a:pt x="6250384" y="5155979"/>
                    <a:pt x="6250384" y="5160686"/>
                  </a:cubicBezTo>
                  <a:cubicBezTo>
                    <a:pt x="6251085" y="5165158"/>
                    <a:pt x="6253311" y="5169235"/>
                    <a:pt x="6256745" y="5172199"/>
                  </a:cubicBezTo>
                  <a:cubicBezTo>
                    <a:pt x="6260943" y="5176524"/>
                    <a:pt x="6263233" y="5182376"/>
                    <a:pt x="6263106" y="5188419"/>
                  </a:cubicBezTo>
                  <a:cubicBezTo>
                    <a:pt x="6263106" y="5194207"/>
                    <a:pt x="6261770" y="5198914"/>
                    <a:pt x="6260180" y="5198914"/>
                  </a:cubicBezTo>
                  <a:cubicBezTo>
                    <a:pt x="6256682" y="5198507"/>
                    <a:pt x="6254201" y="5195346"/>
                    <a:pt x="6254583" y="5191860"/>
                  </a:cubicBezTo>
                  <a:cubicBezTo>
                    <a:pt x="6254710" y="5190957"/>
                    <a:pt x="6255028" y="5190085"/>
                    <a:pt x="6255473" y="5189310"/>
                  </a:cubicBezTo>
                  <a:cubicBezTo>
                    <a:pt x="6256555" y="5187465"/>
                    <a:pt x="6255473" y="5183585"/>
                    <a:pt x="6252865" y="5180659"/>
                  </a:cubicBezTo>
                  <a:cubicBezTo>
                    <a:pt x="6250130" y="5177269"/>
                    <a:pt x="6248095" y="5173318"/>
                    <a:pt x="6247014" y="5169082"/>
                  </a:cubicBezTo>
                  <a:cubicBezTo>
                    <a:pt x="6245105" y="5164121"/>
                    <a:pt x="6242815" y="5163294"/>
                    <a:pt x="6234865" y="5163867"/>
                  </a:cubicBezTo>
                  <a:close/>
                  <a:moveTo>
                    <a:pt x="6254837" y="6018937"/>
                  </a:moveTo>
                  <a:cubicBezTo>
                    <a:pt x="6250957" y="6020464"/>
                    <a:pt x="6250639" y="6021799"/>
                    <a:pt x="6253565" y="6025298"/>
                  </a:cubicBezTo>
                  <a:cubicBezTo>
                    <a:pt x="6258717" y="6031659"/>
                    <a:pt x="6253183" y="6035729"/>
                    <a:pt x="6244342" y="6032295"/>
                  </a:cubicBezTo>
                  <a:cubicBezTo>
                    <a:pt x="6240144" y="6030705"/>
                    <a:pt x="6237981" y="6027842"/>
                    <a:pt x="6238936" y="6025552"/>
                  </a:cubicBezTo>
                  <a:cubicBezTo>
                    <a:pt x="6239890" y="6023263"/>
                    <a:pt x="6241607" y="6019192"/>
                    <a:pt x="6242688" y="6016139"/>
                  </a:cubicBezTo>
                  <a:cubicBezTo>
                    <a:pt x="6244724" y="6011540"/>
                    <a:pt x="6250067" y="6009460"/>
                    <a:pt x="6254710" y="6011489"/>
                  </a:cubicBezTo>
                  <a:cubicBezTo>
                    <a:pt x="6255855" y="6012017"/>
                    <a:pt x="6256936" y="6012799"/>
                    <a:pt x="6257827" y="6013785"/>
                  </a:cubicBezTo>
                  <a:cubicBezTo>
                    <a:pt x="6258463" y="6015630"/>
                    <a:pt x="6257127" y="6017983"/>
                    <a:pt x="6254455" y="6019064"/>
                  </a:cubicBezTo>
                  <a:close/>
                  <a:moveTo>
                    <a:pt x="6256236" y="5966143"/>
                  </a:moveTo>
                  <a:cubicBezTo>
                    <a:pt x="6256236" y="5961755"/>
                    <a:pt x="6264506" y="5963154"/>
                    <a:pt x="6268958" y="5968179"/>
                  </a:cubicBezTo>
                  <a:cubicBezTo>
                    <a:pt x="6272202" y="5972122"/>
                    <a:pt x="6271821" y="5972949"/>
                    <a:pt x="6266732" y="5972949"/>
                  </a:cubicBezTo>
                  <a:cubicBezTo>
                    <a:pt x="6259608" y="5973077"/>
                    <a:pt x="6255855" y="5970532"/>
                    <a:pt x="6255855" y="5966271"/>
                  </a:cubicBezTo>
                  <a:close/>
                  <a:moveTo>
                    <a:pt x="6297264" y="5913858"/>
                  </a:moveTo>
                  <a:cubicBezTo>
                    <a:pt x="6295228" y="5907498"/>
                    <a:pt x="6307504" y="5909469"/>
                    <a:pt x="6313610" y="5916275"/>
                  </a:cubicBezTo>
                  <a:cubicBezTo>
                    <a:pt x="6316663" y="5919774"/>
                    <a:pt x="6317936" y="5922636"/>
                    <a:pt x="6316409" y="5922255"/>
                  </a:cubicBezTo>
                  <a:cubicBezTo>
                    <a:pt x="6307313" y="5921428"/>
                    <a:pt x="6298027" y="5917293"/>
                    <a:pt x="6296882" y="5913858"/>
                  </a:cubicBezTo>
                  <a:close/>
                  <a:moveTo>
                    <a:pt x="6320989" y="6262425"/>
                  </a:moveTo>
                  <a:cubicBezTo>
                    <a:pt x="6324106" y="6262368"/>
                    <a:pt x="6327031" y="6264060"/>
                    <a:pt x="6328558" y="6266814"/>
                  </a:cubicBezTo>
                  <a:cubicBezTo>
                    <a:pt x="6330720" y="6272539"/>
                    <a:pt x="6323215" y="6275592"/>
                    <a:pt x="6318635" y="6270949"/>
                  </a:cubicBezTo>
                  <a:cubicBezTo>
                    <a:pt x="6314055" y="6266305"/>
                    <a:pt x="6313992" y="6262553"/>
                    <a:pt x="6320607" y="6262553"/>
                  </a:cubicBezTo>
                  <a:close/>
                  <a:moveTo>
                    <a:pt x="6321434" y="6120900"/>
                  </a:moveTo>
                  <a:cubicBezTo>
                    <a:pt x="6318889" y="6119309"/>
                    <a:pt x="6317936" y="6116956"/>
                    <a:pt x="6319144" y="6115684"/>
                  </a:cubicBezTo>
                  <a:cubicBezTo>
                    <a:pt x="6320352" y="6114412"/>
                    <a:pt x="6323851" y="6115684"/>
                    <a:pt x="6326713" y="6118610"/>
                  </a:cubicBezTo>
                  <a:cubicBezTo>
                    <a:pt x="6331865" y="6124461"/>
                    <a:pt x="6328621" y="6125861"/>
                    <a:pt x="6321053" y="6121027"/>
                  </a:cubicBezTo>
                  <a:close/>
                  <a:moveTo>
                    <a:pt x="6326777" y="5900310"/>
                  </a:moveTo>
                  <a:cubicBezTo>
                    <a:pt x="6322070" y="5900310"/>
                    <a:pt x="6318253" y="5899165"/>
                    <a:pt x="6318253" y="5897384"/>
                  </a:cubicBezTo>
                  <a:cubicBezTo>
                    <a:pt x="6318253" y="5893759"/>
                    <a:pt x="6320607" y="5893759"/>
                    <a:pt x="6329067" y="5897384"/>
                  </a:cubicBezTo>
                  <a:cubicBezTo>
                    <a:pt x="6334219" y="5899928"/>
                    <a:pt x="6333901" y="5900246"/>
                    <a:pt x="6326395" y="5900437"/>
                  </a:cubicBezTo>
                  <a:close/>
                  <a:moveTo>
                    <a:pt x="6333710" y="6177446"/>
                  </a:moveTo>
                  <a:cubicBezTo>
                    <a:pt x="6335428" y="6177446"/>
                    <a:pt x="6336827" y="6178839"/>
                    <a:pt x="6336827" y="6180563"/>
                  </a:cubicBezTo>
                  <a:cubicBezTo>
                    <a:pt x="6336827" y="6182319"/>
                    <a:pt x="6335428" y="6183743"/>
                    <a:pt x="6333647" y="6183743"/>
                  </a:cubicBezTo>
                  <a:cubicBezTo>
                    <a:pt x="6331865" y="6183743"/>
                    <a:pt x="6330466" y="6182319"/>
                    <a:pt x="6330466" y="6180563"/>
                  </a:cubicBezTo>
                  <a:cubicBezTo>
                    <a:pt x="6330530" y="6178986"/>
                    <a:pt x="6331738" y="6177701"/>
                    <a:pt x="6333328" y="6177574"/>
                  </a:cubicBezTo>
                  <a:close/>
                  <a:moveTo>
                    <a:pt x="6336254" y="5992986"/>
                  </a:moveTo>
                  <a:cubicBezTo>
                    <a:pt x="6338099" y="5992012"/>
                    <a:pt x="6340325" y="5992012"/>
                    <a:pt x="6342170" y="5992986"/>
                  </a:cubicBezTo>
                  <a:cubicBezTo>
                    <a:pt x="6343251" y="5994067"/>
                    <a:pt x="6341407" y="5994766"/>
                    <a:pt x="6338099" y="5994639"/>
                  </a:cubicBezTo>
                  <a:cubicBezTo>
                    <a:pt x="6334791" y="5994512"/>
                    <a:pt x="6333392" y="5993940"/>
                    <a:pt x="6335873" y="5992922"/>
                  </a:cubicBezTo>
                  <a:close/>
                  <a:moveTo>
                    <a:pt x="6344523" y="5891214"/>
                  </a:moveTo>
                  <a:lnTo>
                    <a:pt x="6344523" y="5891214"/>
                  </a:lnTo>
                  <a:cubicBezTo>
                    <a:pt x="6343124" y="5888988"/>
                    <a:pt x="6341088" y="5889051"/>
                    <a:pt x="6338163" y="5891596"/>
                  </a:cubicBezTo>
                  <a:cubicBezTo>
                    <a:pt x="6335237" y="5894140"/>
                    <a:pt x="6333774" y="5894204"/>
                    <a:pt x="6333774" y="5891596"/>
                  </a:cubicBezTo>
                  <a:cubicBezTo>
                    <a:pt x="6333774" y="5888988"/>
                    <a:pt x="6336381" y="5886762"/>
                    <a:pt x="6339625" y="5885235"/>
                  </a:cubicBezTo>
                  <a:cubicBezTo>
                    <a:pt x="6344078" y="5882818"/>
                    <a:pt x="6346686" y="5883518"/>
                    <a:pt x="6350948" y="5888288"/>
                  </a:cubicBezTo>
                  <a:cubicBezTo>
                    <a:pt x="6355210" y="5893059"/>
                    <a:pt x="6355846" y="5894649"/>
                    <a:pt x="6351520" y="5894649"/>
                  </a:cubicBezTo>
                  <a:cubicBezTo>
                    <a:pt x="6348594" y="5894763"/>
                    <a:pt x="6345859" y="5893428"/>
                    <a:pt x="6344142" y="5891087"/>
                  </a:cubicBezTo>
                  <a:close/>
                  <a:moveTo>
                    <a:pt x="6360871" y="6166569"/>
                  </a:moveTo>
                  <a:cubicBezTo>
                    <a:pt x="6364114" y="6167842"/>
                    <a:pt x="6364877" y="6169432"/>
                    <a:pt x="6362906" y="6170768"/>
                  </a:cubicBezTo>
                  <a:cubicBezTo>
                    <a:pt x="6360489" y="6172822"/>
                    <a:pt x="6358708" y="6175475"/>
                    <a:pt x="6357627" y="6178464"/>
                  </a:cubicBezTo>
                  <a:cubicBezTo>
                    <a:pt x="6355210" y="6185206"/>
                    <a:pt x="6349676" y="6185652"/>
                    <a:pt x="6347259" y="6179354"/>
                  </a:cubicBezTo>
                  <a:cubicBezTo>
                    <a:pt x="6344842" y="6173057"/>
                    <a:pt x="6353937" y="6163898"/>
                    <a:pt x="6360489" y="6166442"/>
                  </a:cubicBezTo>
                  <a:close/>
                  <a:moveTo>
                    <a:pt x="6363542" y="6152512"/>
                  </a:moveTo>
                  <a:cubicBezTo>
                    <a:pt x="6360997" y="6152512"/>
                    <a:pt x="6359281" y="6149141"/>
                    <a:pt x="6359281" y="6144053"/>
                  </a:cubicBezTo>
                  <a:cubicBezTo>
                    <a:pt x="6359281" y="6136102"/>
                    <a:pt x="6359281" y="6135974"/>
                    <a:pt x="6363542" y="6141508"/>
                  </a:cubicBezTo>
                  <a:cubicBezTo>
                    <a:pt x="6365578" y="6144002"/>
                    <a:pt x="6367040" y="6146877"/>
                    <a:pt x="6367867" y="6149968"/>
                  </a:cubicBezTo>
                  <a:cubicBezTo>
                    <a:pt x="6367485" y="6151240"/>
                    <a:pt x="6365514" y="6152385"/>
                    <a:pt x="6363160" y="6152385"/>
                  </a:cubicBezTo>
                  <a:close/>
                  <a:moveTo>
                    <a:pt x="6359598" y="5914876"/>
                  </a:moveTo>
                  <a:cubicBezTo>
                    <a:pt x="6356481" y="5906671"/>
                    <a:pt x="6361443" y="5905526"/>
                    <a:pt x="6368631" y="5912777"/>
                  </a:cubicBezTo>
                  <a:lnTo>
                    <a:pt x="6375373" y="5919710"/>
                  </a:lnTo>
                  <a:lnTo>
                    <a:pt x="6368440" y="5919710"/>
                  </a:lnTo>
                  <a:cubicBezTo>
                    <a:pt x="6364687" y="5919958"/>
                    <a:pt x="6361061" y="5918031"/>
                    <a:pt x="6359217" y="5914749"/>
                  </a:cubicBezTo>
                  <a:close/>
                  <a:moveTo>
                    <a:pt x="6375119" y="6137501"/>
                  </a:moveTo>
                  <a:cubicBezTo>
                    <a:pt x="6377726" y="6134893"/>
                    <a:pt x="6386440" y="6138964"/>
                    <a:pt x="6386440" y="6142717"/>
                  </a:cubicBezTo>
                  <a:cubicBezTo>
                    <a:pt x="6386440" y="6144498"/>
                    <a:pt x="6384469" y="6145961"/>
                    <a:pt x="6381988" y="6145961"/>
                  </a:cubicBezTo>
                  <a:cubicBezTo>
                    <a:pt x="6376390" y="6146088"/>
                    <a:pt x="6372065" y="6140363"/>
                    <a:pt x="6374737" y="6137628"/>
                  </a:cubicBezTo>
                  <a:close/>
                  <a:moveTo>
                    <a:pt x="6377154" y="6112694"/>
                  </a:moveTo>
                  <a:cubicBezTo>
                    <a:pt x="6377154" y="6107478"/>
                    <a:pt x="6382052" y="6106715"/>
                    <a:pt x="6384914" y="6111422"/>
                  </a:cubicBezTo>
                  <a:cubicBezTo>
                    <a:pt x="6386567" y="6113426"/>
                    <a:pt x="6389239" y="6114335"/>
                    <a:pt x="6391784" y="6113776"/>
                  </a:cubicBezTo>
                  <a:cubicBezTo>
                    <a:pt x="6394264" y="6113006"/>
                    <a:pt x="6396999" y="6114164"/>
                    <a:pt x="6398144" y="6116511"/>
                  </a:cubicBezTo>
                  <a:cubicBezTo>
                    <a:pt x="6398844" y="6118419"/>
                    <a:pt x="6396236" y="6120009"/>
                    <a:pt x="6392292" y="6119946"/>
                  </a:cubicBezTo>
                  <a:cubicBezTo>
                    <a:pt x="6381161" y="6119946"/>
                    <a:pt x="6376773" y="6117846"/>
                    <a:pt x="6376773" y="6112822"/>
                  </a:cubicBezTo>
                  <a:close/>
                  <a:moveTo>
                    <a:pt x="6393946" y="6101563"/>
                  </a:moveTo>
                  <a:cubicBezTo>
                    <a:pt x="6390511" y="6095902"/>
                    <a:pt x="6399480" y="6092276"/>
                    <a:pt x="6412010" y="6094312"/>
                  </a:cubicBezTo>
                  <a:cubicBezTo>
                    <a:pt x="6421360" y="6095775"/>
                    <a:pt x="6423587" y="6095202"/>
                    <a:pt x="6423587" y="6091195"/>
                  </a:cubicBezTo>
                  <a:cubicBezTo>
                    <a:pt x="6423587" y="6088396"/>
                    <a:pt x="6424859" y="6086170"/>
                    <a:pt x="6426322" y="6086170"/>
                  </a:cubicBezTo>
                  <a:cubicBezTo>
                    <a:pt x="6427785" y="6086170"/>
                    <a:pt x="6429057" y="6089732"/>
                    <a:pt x="6429057" y="6094057"/>
                  </a:cubicBezTo>
                  <a:cubicBezTo>
                    <a:pt x="6429057" y="6100418"/>
                    <a:pt x="6427467" y="6101945"/>
                    <a:pt x="6421488" y="6101945"/>
                  </a:cubicBezTo>
                  <a:cubicBezTo>
                    <a:pt x="6416781" y="6101779"/>
                    <a:pt x="6412201" y="6100679"/>
                    <a:pt x="6407939" y="6098701"/>
                  </a:cubicBezTo>
                  <a:cubicBezTo>
                    <a:pt x="6403169" y="6096093"/>
                    <a:pt x="6401579" y="6096411"/>
                    <a:pt x="6401579" y="6100227"/>
                  </a:cubicBezTo>
                  <a:cubicBezTo>
                    <a:pt x="6401833" y="6106016"/>
                    <a:pt x="6396681" y="6106779"/>
                    <a:pt x="6393564" y="6101690"/>
                  </a:cubicBezTo>
                  <a:close/>
                  <a:moveTo>
                    <a:pt x="6487321" y="6161926"/>
                  </a:moveTo>
                  <a:cubicBezTo>
                    <a:pt x="6489929" y="6166251"/>
                    <a:pt x="6488721" y="6166951"/>
                    <a:pt x="6480197" y="6165552"/>
                  </a:cubicBezTo>
                  <a:cubicBezTo>
                    <a:pt x="6476381" y="6164916"/>
                    <a:pt x="6473200" y="6163071"/>
                    <a:pt x="6473200" y="6161481"/>
                  </a:cubicBezTo>
                  <a:cubicBezTo>
                    <a:pt x="6472819" y="6157601"/>
                    <a:pt x="6484523" y="6157919"/>
                    <a:pt x="6486940" y="6161926"/>
                  </a:cubicBezTo>
                  <a:close/>
                  <a:moveTo>
                    <a:pt x="6504241" y="6220635"/>
                  </a:moveTo>
                  <a:cubicBezTo>
                    <a:pt x="6497435" y="6220254"/>
                    <a:pt x="6491519" y="6218855"/>
                    <a:pt x="6491519" y="6217519"/>
                  </a:cubicBezTo>
                  <a:cubicBezTo>
                    <a:pt x="6491519" y="6216183"/>
                    <a:pt x="6492918" y="6215229"/>
                    <a:pt x="6494636" y="6215229"/>
                  </a:cubicBezTo>
                  <a:cubicBezTo>
                    <a:pt x="6496353" y="6215229"/>
                    <a:pt x="6497689" y="6213066"/>
                    <a:pt x="6497689" y="6210458"/>
                  </a:cubicBezTo>
                  <a:cubicBezTo>
                    <a:pt x="6497944" y="6207628"/>
                    <a:pt x="6500424" y="6205529"/>
                    <a:pt x="6503286" y="6205752"/>
                  </a:cubicBezTo>
                  <a:cubicBezTo>
                    <a:pt x="6509774" y="6206006"/>
                    <a:pt x="6515118" y="6210891"/>
                    <a:pt x="6516008" y="6217328"/>
                  </a:cubicBezTo>
                  <a:cubicBezTo>
                    <a:pt x="6516326" y="6220190"/>
                    <a:pt x="6512192" y="6221272"/>
                    <a:pt x="6503605" y="6220763"/>
                  </a:cubicBezTo>
                  <a:close/>
                  <a:moveTo>
                    <a:pt x="6532101" y="6180436"/>
                  </a:moveTo>
                  <a:cubicBezTo>
                    <a:pt x="6532101" y="6187560"/>
                    <a:pt x="6525740" y="6185970"/>
                    <a:pt x="6512383" y="6175665"/>
                  </a:cubicBezTo>
                  <a:cubicBezTo>
                    <a:pt x="6497944" y="6164534"/>
                    <a:pt x="6494000" y="6154484"/>
                    <a:pt x="6502651" y="6151113"/>
                  </a:cubicBezTo>
                  <a:cubicBezTo>
                    <a:pt x="6505195" y="6150159"/>
                    <a:pt x="6506976" y="6150350"/>
                    <a:pt x="6506658" y="6151622"/>
                  </a:cubicBezTo>
                  <a:cubicBezTo>
                    <a:pt x="6505131" y="6157347"/>
                    <a:pt x="6517217" y="6173757"/>
                    <a:pt x="6524277" y="6175538"/>
                  </a:cubicBezTo>
                  <a:cubicBezTo>
                    <a:pt x="6528221" y="6176810"/>
                    <a:pt x="6531719" y="6178973"/>
                    <a:pt x="6531719" y="6180563"/>
                  </a:cubicBezTo>
                  <a:close/>
                  <a:moveTo>
                    <a:pt x="6528984" y="6123953"/>
                  </a:moveTo>
                  <a:cubicBezTo>
                    <a:pt x="6527330" y="6123953"/>
                    <a:pt x="6525931" y="6121790"/>
                    <a:pt x="6525931" y="6119246"/>
                  </a:cubicBezTo>
                  <a:cubicBezTo>
                    <a:pt x="6525931" y="6116702"/>
                    <a:pt x="6527330" y="6114539"/>
                    <a:pt x="6528984" y="6114539"/>
                  </a:cubicBezTo>
                  <a:cubicBezTo>
                    <a:pt x="6530638" y="6114539"/>
                    <a:pt x="6532101" y="6116638"/>
                    <a:pt x="6532101" y="6119246"/>
                  </a:cubicBezTo>
                  <a:cubicBezTo>
                    <a:pt x="6532101" y="6121854"/>
                    <a:pt x="6530319" y="6124080"/>
                    <a:pt x="6528603" y="6124080"/>
                  </a:cubicBezTo>
                  <a:close/>
                  <a:moveTo>
                    <a:pt x="6544186" y="6092785"/>
                  </a:moveTo>
                  <a:lnTo>
                    <a:pt x="6544186" y="6092785"/>
                  </a:lnTo>
                  <a:cubicBezTo>
                    <a:pt x="6538525" y="6096411"/>
                    <a:pt x="6534390" y="6096411"/>
                    <a:pt x="6536617" y="6092785"/>
                  </a:cubicBezTo>
                  <a:cubicBezTo>
                    <a:pt x="6537571" y="6091195"/>
                    <a:pt x="6536617" y="6089223"/>
                    <a:pt x="6534454" y="6088460"/>
                  </a:cubicBezTo>
                  <a:cubicBezTo>
                    <a:pt x="6532292" y="6087697"/>
                    <a:pt x="6531528" y="6086043"/>
                    <a:pt x="6532610" y="6084771"/>
                  </a:cubicBezTo>
                  <a:cubicBezTo>
                    <a:pt x="6533691" y="6083498"/>
                    <a:pt x="6537762" y="6084198"/>
                    <a:pt x="6541578" y="6086297"/>
                  </a:cubicBezTo>
                  <a:cubicBezTo>
                    <a:pt x="6546667" y="6089414"/>
                    <a:pt x="6547239" y="6090686"/>
                    <a:pt x="6543804" y="6092913"/>
                  </a:cubicBezTo>
                  <a:close/>
                  <a:moveTo>
                    <a:pt x="6530574" y="5891151"/>
                  </a:moveTo>
                  <a:cubicBezTo>
                    <a:pt x="6533182" y="5891112"/>
                    <a:pt x="6535281" y="5893192"/>
                    <a:pt x="6535345" y="5895794"/>
                  </a:cubicBezTo>
                  <a:cubicBezTo>
                    <a:pt x="6535408" y="5898395"/>
                    <a:pt x="6533310" y="5900526"/>
                    <a:pt x="6530701" y="5900564"/>
                  </a:cubicBezTo>
                  <a:cubicBezTo>
                    <a:pt x="6528093" y="5900596"/>
                    <a:pt x="6525995" y="5898523"/>
                    <a:pt x="6525931" y="5895921"/>
                  </a:cubicBezTo>
                  <a:cubicBezTo>
                    <a:pt x="6525931" y="5895902"/>
                    <a:pt x="6525931" y="5895876"/>
                    <a:pt x="6525931" y="5895857"/>
                  </a:cubicBezTo>
                  <a:cubicBezTo>
                    <a:pt x="6525995" y="5893472"/>
                    <a:pt x="6527839" y="5891500"/>
                    <a:pt x="6530193" y="5891278"/>
                  </a:cubicBezTo>
                  <a:close/>
                  <a:moveTo>
                    <a:pt x="6524213" y="5969769"/>
                  </a:moveTo>
                  <a:cubicBezTo>
                    <a:pt x="6526758" y="5969674"/>
                    <a:pt x="6529048" y="5968147"/>
                    <a:pt x="6530066" y="5965825"/>
                  </a:cubicBezTo>
                  <a:cubicBezTo>
                    <a:pt x="6531846" y="5960864"/>
                    <a:pt x="6542787" y="5966716"/>
                    <a:pt x="6543931" y="5973268"/>
                  </a:cubicBezTo>
                  <a:cubicBezTo>
                    <a:pt x="6544505" y="5976321"/>
                    <a:pt x="6541451" y="5977720"/>
                    <a:pt x="6533818" y="5977847"/>
                  </a:cubicBezTo>
                  <a:cubicBezTo>
                    <a:pt x="6529556" y="5978273"/>
                    <a:pt x="6525231" y="5977841"/>
                    <a:pt x="6521097" y="5976575"/>
                  </a:cubicBezTo>
                  <a:cubicBezTo>
                    <a:pt x="6519507" y="5975284"/>
                    <a:pt x="6519188" y="5972924"/>
                    <a:pt x="6520524" y="5971302"/>
                  </a:cubicBezTo>
                  <a:cubicBezTo>
                    <a:pt x="6521288" y="5970335"/>
                    <a:pt x="6522496" y="5969807"/>
                    <a:pt x="6523705" y="5969896"/>
                  </a:cubicBezTo>
                  <a:close/>
                  <a:moveTo>
                    <a:pt x="6522687" y="5676604"/>
                  </a:moveTo>
                  <a:cubicBezTo>
                    <a:pt x="6526440" y="5675694"/>
                    <a:pt x="6530447" y="5676565"/>
                    <a:pt x="6533500" y="5678957"/>
                  </a:cubicBezTo>
                  <a:cubicBezTo>
                    <a:pt x="6539861" y="5683728"/>
                    <a:pt x="6537507" y="5684237"/>
                    <a:pt x="6525295" y="5680738"/>
                  </a:cubicBezTo>
                  <a:cubicBezTo>
                    <a:pt x="6519316" y="5679021"/>
                    <a:pt x="6518807" y="5678512"/>
                    <a:pt x="6522687" y="5676604"/>
                  </a:cubicBezTo>
                  <a:close/>
                  <a:moveTo>
                    <a:pt x="6546158" y="5769534"/>
                  </a:moveTo>
                  <a:cubicBezTo>
                    <a:pt x="6550992" y="5774432"/>
                    <a:pt x="6550992" y="5774813"/>
                    <a:pt x="6546158" y="5774813"/>
                  </a:cubicBezTo>
                  <a:cubicBezTo>
                    <a:pt x="6540497" y="5774813"/>
                    <a:pt x="6535853" y="5769279"/>
                    <a:pt x="6538843" y="5766163"/>
                  </a:cubicBezTo>
                  <a:cubicBezTo>
                    <a:pt x="6540306" y="5765081"/>
                    <a:pt x="6543550" y="5766608"/>
                    <a:pt x="6546412" y="5769534"/>
                  </a:cubicBezTo>
                  <a:close/>
                  <a:moveTo>
                    <a:pt x="6549593" y="5733914"/>
                  </a:moveTo>
                  <a:lnTo>
                    <a:pt x="6539161" y="5733914"/>
                  </a:lnTo>
                  <a:cubicBezTo>
                    <a:pt x="6527266" y="5733914"/>
                    <a:pt x="6521860" y="5728253"/>
                    <a:pt x="6529620" y="5723864"/>
                  </a:cubicBezTo>
                  <a:cubicBezTo>
                    <a:pt x="6532864" y="5722165"/>
                    <a:pt x="6534327" y="5718260"/>
                    <a:pt x="6532991" y="5714832"/>
                  </a:cubicBezTo>
                  <a:cubicBezTo>
                    <a:pt x="6529302" y="5703064"/>
                    <a:pt x="6539352" y="5708471"/>
                    <a:pt x="6544441" y="5721192"/>
                  </a:cubicBezTo>
                  <a:close/>
                  <a:moveTo>
                    <a:pt x="6550102" y="5586536"/>
                  </a:moveTo>
                  <a:cubicBezTo>
                    <a:pt x="6550102" y="5590734"/>
                    <a:pt x="6542532" y="5589653"/>
                    <a:pt x="6535981" y="5584564"/>
                  </a:cubicBezTo>
                  <a:cubicBezTo>
                    <a:pt x="6530829" y="5580557"/>
                    <a:pt x="6530574" y="5579412"/>
                    <a:pt x="6534518" y="5576868"/>
                  </a:cubicBezTo>
                  <a:cubicBezTo>
                    <a:pt x="6538461" y="5574323"/>
                    <a:pt x="6550356" y="5580620"/>
                    <a:pt x="6550356" y="5586536"/>
                  </a:cubicBezTo>
                  <a:close/>
                  <a:moveTo>
                    <a:pt x="6549275" y="5278486"/>
                  </a:moveTo>
                  <a:cubicBezTo>
                    <a:pt x="6547621" y="5282519"/>
                    <a:pt x="6543041" y="5284453"/>
                    <a:pt x="6538971" y="5282806"/>
                  </a:cubicBezTo>
                  <a:cubicBezTo>
                    <a:pt x="6537889" y="5282354"/>
                    <a:pt x="6536935" y="5281661"/>
                    <a:pt x="6536108" y="5280776"/>
                  </a:cubicBezTo>
                  <a:cubicBezTo>
                    <a:pt x="6534900" y="5278506"/>
                    <a:pt x="6535345" y="5275732"/>
                    <a:pt x="6537126" y="5273907"/>
                  </a:cubicBezTo>
                  <a:cubicBezTo>
                    <a:pt x="6541769" y="5269645"/>
                    <a:pt x="6551246" y="5273334"/>
                    <a:pt x="6549529" y="5278486"/>
                  </a:cubicBezTo>
                  <a:close/>
                  <a:moveTo>
                    <a:pt x="6545522" y="4940796"/>
                  </a:moveTo>
                  <a:cubicBezTo>
                    <a:pt x="6544377" y="4944282"/>
                    <a:pt x="6541324" y="4946775"/>
                    <a:pt x="6537698" y="4947157"/>
                  </a:cubicBezTo>
                  <a:cubicBezTo>
                    <a:pt x="6533246" y="4947157"/>
                    <a:pt x="6531973" y="4944931"/>
                    <a:pt x="6532164" y="4937680"/>
                  </a:cubicBezTo>
                  <a:cubicBezTo>
                    <a:pt x="6532355" y="4930428"/>
                    <a:pt x="6533373" y="4928457"/>
                    <a:pt x="6538907" y="4930174"/>
                  </a:cubicBezTo>
                  <a:cubicBezTo>
                    <a:pt x="6548130" y="4933100"/>
                    <a:pt x="6548130" y="4933354"/>
                    <a:pt x="6545776" y="4940669"/>
                  </a:cubicBezTo>
                  <a:close/>
                  <a:moveTo>
                    <a:pt x="6541769" y="1804137"/>
                  </a:moveTo>
                  <a:cubicBezTo>
                    <a:pt x="6536680" y="1810498"/>
                    <a:pt x="6531592" y="1812470"/>
                    <a:pt x="6531592" y="1808653"/>
                  </a:cubicBezTo>
                  <a:cubicBezTo>
                    <a:pt x="6531592" y="1803628"/>
                    <a:pt x="6538589" y="1794723"/>
                    <a:pt x="6542596" y="1794723"/>
                  </a:cubicBezTo>
                  <a:cubicBezTo>
                    <a:pt x="6548575" y="1794723"/>
                    <a:pt x="6548448" y="1796441"/>
                    <a:pt x="6541769" y="1804137"/>
                  </a:cubicBezTo>
                  <a:close/>
                  <a:moveTo>
                    <a:pt x="6539416" y="1619040"/>
                  </a:moveTo>
                  <a:cubicBezTo>
                    <a:pt x="6547239" y="1618150"/>
                    <a:pt x="6547811" y="1618595"/>
                    <a:pt x="6544250" y="1622984"/>
                  </a:cubicBezTo>
                  <a:cubicBezTo>
                    <a:pt x="6539416" y="1628899"/>
                    <a:pt x="6527394" y="1629790"/>
                    <a:pt x="6529302" y="1624065"/>
                  </a:cubicBezTo>
                  <a:cubicBezTo>
                    <a:pt x="6530066" y="1621903"/>
                    <a:pt x="6534709" y="1619613"/>
                    <a:pt x="6539543" y="1619040"/>
                  </a:cubicBezTo>
                  <a:close/>
                  <a:moveTo>
                    <a:pt x="6543995" y="1191219"/>
                  </a:moveTo>
                  <a:lnTo>
                    <a:pt x="6543995" y="1191219"/>
                  </a:lnTo>
                  <a:cubicBezTo>
                    <a:pt x="6543614" y="1194648"/>
                    <a:pt x="6541960" y="1197808"/>
                    <a:pt x="6539352" y="1200060"/>
                  </a:cubicBezTo>
                  <a:cubicBezTo>
                    <a:pt x="6533436" y="1205085"/>
                    <a:pt x="6533500" y="1200060"/>
                    <a:pt x="6539352" y="1192364"/>
                  </a:cubicBezTo>
                  <a:cubicBezTo>
                    <a:pt x="6543232" y="1187847"/>
                    <a:pt x="6544122" y="1187275"/>
                    <a:pt x="6544122" y="1191219"/>
                  </a:cubicBezTo>
                  <a:close/>
                  <a:moveTo>
                    <a:pt x="6544758" y="1005040"/>
                  </a:moveTo>
                  <a:cubicBezTo>
                    <a:pt x="6550420" y="1005040"/>
                    <a:pt x="6551119" y="1005677"/>
                    <a:pt x="6547112" y="1008157"/>
                  </a:cubicBezTo>
                  <a:cubicBezTo>
                    <a:pt x="6541069" y="1012101"/>
                    <a:pt x="6537825" y="1012101"/>
                    <a:pt x="6537825" y="1008157"/>
                  </a:cubicBezTo>
                  <a:cubicBezTo>
                    <a:pt x="6537953" y="1006440"/>
                    <a:pt x="6541069" y="1005040"/>
                    <a:pt x="6544886" y="1005040"/>
                  </a:cubicBezTo>
                  <a:close/>
                  <a:moveTo>
                    <a:pt x="6537317" y="1123223"/>
                  </a:moveTo>
                  <a:cubicBezTo>
                    <a:pt x="6536935" y="1126037"/>
                    <a:pt x="6535217" y="1128515"/>
                    <a:pt x="6532800" y="1129965"/>
                  </a:cubicBezTo>
                  <a:cubicBezTo>
                    <a:pt x="6528284" y="1131491"/>
                    <a:pt x="6524722" y="1117752"/>
                    <a:pt x="6528603" y="1113745"/>
                  </a:cubicBezTo>
                  <a:cubicBezTo>
                    <a:pt x="6532483" y="1109738"/>
                    <a:pt x="6538843" y="1116035"/>
                    <a:pt x="6537443" y="1123223"/>
                  </a:cubicBezTo>
                  <a:close/>
                  <a:moveTo>
                    <a:pt x="6527648" y="955491"/>
                  </a:moveTo>
                  <a:cubicBezTo>
                    <a:pt x="6534009" y="952565"/>
                    <a:pt x="6535408" y="952883"/>
                    <a:pt x="6536935" y="956826"/>
                  </a:cubicBezTo>
                  <a:cubicBezTo>
                    <a:pt x="6538016" y="959896"/>
                    <a:pt x="6536554" y="963268"/>
                    <a:pt x="6533627" y="964650"/>
                  </a:cubicBezTo>
                  <a:cubicBezTo>
                    <a:pt x="6530829" y="966189"/>
                    <a:pt x="6528920" y="968942"/>
                    <a:pt x="6528475" y="972092"/>
                  </a:cubicBezTo>
                  <a:cubicBezTo>
                    <a:pt x="6528475" y="974636"/>
                    <a:pt x="6525613" y="976672"/>
                    <a:pt x="6522115" y="976672"/>
                  </a:cubicBezTo>
                  <a:cubicBezTo>
                    <a:pt x="6517089" y="976672"/>
                    <a:pt x="6516135" y="975400"/>
                    <a:pt x="6517853" y="971201"/>
                  </a:cubicBezTo>
                  <a:cubicBezTo>
                    <a:pt x="6518998" y="968371"/>
                    <a:pt x="6519825" y="965398"/>
                    <a:pt x="6520206" y="962360"/>
                  </a:cubicBezTo>
                  <a:cubicBezTo>
                    <a:pt x="6520270" y="960515"/>
                    <a:pt x="6523705" y="957462"/>
                    <a:pt x="6527776" y="955491"/>
                  </a:cubicBezTo>
                  <a:close/>
                  <a:moveTo>
                    <a:pt x="6540878" y="874455"/>
                  </a:moveTo>
                  <a:cubicBezTo>
                    <a:pt x="6538652" y="877133"/>
                    <a:pt x="6537571" y="880580"/>
                    <a:pt x="6537825" y="884060"/>
                  </a:cubicBezTo>
                  <a:cubicBezTo>
                    <a:pt x="6537825" y="890420"/>
                    <a:pt x="6536235" y="891756"/>
                    <a:pt x="6530066" y="891756"/>
                  </a:cubicBezTo>
                  <a:cubicBezTo>
                    <a:pt x="6520906" y="891756"/>
                    <a:pt x="6521097" y="892392"/>
                    <a:pt x="6527013" y="877953"/>
                  </a:cubicBezTo>
                  <a:cubicBezTo>
                    <a:pt x="6530193" y="870321"/>
                    <a:pt x="6533373" y="866568"/>
                    <a:pt x="6537889" y="866568"/>
                  </a:cubicBezTo>
                  <a:cubicBezTo>
                    <a:pt x="6544441" y="866568"/>
                    <a:pt x="6546285" y="871147"/>
                    <a:pt x="6541006" y="874455"/>
                  </a:cubicBezTo>
                  <a:close/>
                  <a:moveTo>
                    <a:pt x="6540878" y="750167"/>
                  </a:moveTo>
                  <a:cubicBezTo>
                    <a:pt x="6539034" y="750167"/>
                    <a:pt x="6538461" y="748704"/>
                    <a:pt x="6539479" y="746986"/>
                  </a:cubicBezTo>
                  <a:cubicBezTo>
                    <a:pt x="6540497" y="745269"/>
                    <a:pt x="6542024" y="743870"/>
                    <a:pt x="6542787" y="743870"/>
                  </a:cubicBezTo>
                  <a:cubicBezTo>
                    <a:pt x="6543550" y="743870"/>
                    <a:pt x="6544122" y="745269"/>
                    <a:pt x="6544122" y="746986"/>
                  </a:cubicBezTo>
                  <a:cubicBezTo>
                    <a:pt x="6544059" y="748755"/>
                    <a:pt x="6542660" y="750167"/>
                    <a:pt x="6540878" y="750167"/>
                  </a:cubicBezTo>
                  <a:close/>
                  <a:moveTo>
                    <a:pt x="6544122" y="620535"/>
                  </a:moveTo>
                  <a:cubicBezTo>
                    <a:pt x="6543931" y="624886"/>
                    <a:pt x="6545140" y="629180"/>
                    <a:pt x="6547558" y="632812"/>
                  </a:cubicBezTo>
                  <a:cubicBezTo>
                    <a:pt x="6549593" y="635763"/>
                    <a:pt x="6550038" y="639490"/>
                    <a:pt x="6548893" y="642861"/>
                  </a:cubicBezTo>
                  <a:cubicBezTo>
                    <a:pt x="6547748" y="646487"/>
                    <a:pt x="6545649" y="649222"/>
                    <a:pt x="6544314" y="649222"/>
                  </a:cubicBezTo>
                  <a:cubicBezTo>
                    <a:pt x="6536554" y="649222"/>
                    <a:pt x="6529430" y="622825"/>
                    <a:pt x="6535217" y="615701"/>
                  </a:cubicBezTo>
                  <a:cubicBezTo>
                    <a:pt x="6541006" y="608577"/>
                    <a:pt x="6544122" y="610994"/>
                    <a:pt x="6544122" y="620535"/>
                  </a:cubicBezTo>
                  <a:close/>
                  <a:moveTo>
                    <a:pt x="6537762" y="397910"/>
                  </a:moveTo>
                  <a:cubicBezTo>
                    <a:pt x="6542214" y="397910"/>
                    <a:pt x="6549402" y="409932"/>
                    <a:pt x="6546349" y="412286"/>
                  </a:cubicBezTo>
                  <a:cubicBezTo>
                    <a:pt x="6543296" y="414639"/>
                    <a:pt x="6522432" y="416484"/>
                    <a:pt x="6522432" y="414448"/>
                  </a:cubicBezTo>
                  <a:cubicBezTo>
                    <a:pt x="6522687" y="408596"/>
                    <a:pt x="6532483" y="397783"/>
                    <a:pt x="6537762" y="397783"/>
                  </a:cubicBezTo>
                  <a:close/>
                  <a:moveTo>
                    <a:pt x="6519698" y="419918"/>
                  </a:moveTo>
                  <a:cubicBezTo>
                    <a:pt x="6521415" y="419918"/>
                    <a:pt x="6522369" y="423735"/>
                    <a:pt x="6521860" y="428314"/>
                  </a:cubicBezTo>
                  <a:cubicBezTo>
                    <a:pt x="6520842" y="437156"/>
                    <a:pt x="6515118" y="441418"/>
                    <a:pt x="6511747" y="435884"/>
                  </a:cubicBezTo>
                  <a:cubicBezTo>
                    <a:pt x="6509330" y="431749"/>
                    <a:pt x="6515245" y="419791"/>
                    <a:pt x="6519698" y="419791"/>
                  </a:cubicBezTo>
                  <a:close/>
                  <a:moveTo>
                    <a:pt x="6522432" y="311341"/>
                  </a:moveTo>
                  <a:cubicBezTo>
                    <a:pt x="6521097" y="313268"/>
                    <a:pt x="6519379" y="314890"/>
                    <a:pt x="6517408" y="316111"/>
                  </a:cubicBezTo>
                  <a:cubicBezTo>
                    <a:pt x="6516771" y="316111"/>
                    <a:pt x="6516263" y="313949"/>
                    <a:pt x="6516263" y="311341"/>
                  </a:cubicBezTo>
                  <a:cubicBezTo>
                    <a:pt x="6516390" y="308663"/>
                    <a:pt x="6518616" y="306564"/>
                    <a:pt x="6521288" y="306634"/>
                  </a:cubicBezTo>
                  <a:cubicBezTo>
                    <a:pt x="6525422" y="306507"/>
                    <a:pt x="6525613" y="307397"/>
                    <a:pt x="6522687" y="311214"/>
                  </a:cubicBezTo>
                  <a:close/>
                  <a:moveTo>
                    <a:pt x="6538398" y="315157"/>
                  </a:moveTo>
                  <a:cubicBezTo>
                    <a:pt x="6524849" y="322472"/>
                    <a:pt x="6521542" y="320755"/>
                    <a:pt x="6531465" y="311595"/>
                  </a:cubicBezTo>
                  <a:cubicBezTo>
                    <a:pt x="6534963" y="308555"/>
                    <a:pt x="6539543" y="306984"/>
                    <a:pt x="6544186" y="307207"/>
                  </a:cubicBezTo>
                  <a:cubicBezTo>
                    <a:pt x="6550229" y="307970"/>
                    <a:pt x="6549465" y="309051"/>
                    <a:pt x="6538398" y="315030"/>
                  </a:cubicBezTo>
                  <a:close/>
                  <a:moveTo>
                    <a:pt x="6542660" y="193350"/>
                  </a:moveTo>
                  <a:cubicBezTo>
                    <a:pt x="6546603" y="190042"/>
                    <a:pt x="6547048" y="190233"/>
                    <a:pt x="6545394" y="194495"/>
                  </a:cubicBezTo>
                  <a:cubicBezTo>
                    <a:pt x="6544377" y="197357"/>
                    <a:pt x="6542214" y="199647"/>
                    <a:pt x="6540687" y="199647"/>
                  </a:cubicBezTo>
                  <a:cubicBezTo>
                    <a:pt x="6536744" y="199520"/>
                    <a:pt x="6537317" y="197739"/>
                    <a:pt x="6542660" y="193223"/>
                  </a:cubicBezTo>
                  <a:close/>
                  <a:moveTo>
                    <a:pt x="6529556" y="204417"/>
                  </a:moveTo>
                  <a:cubicBezTo>
                    <a:pt x="6540497" y="204417"/>
                    <a:pt x="6542596" y="205371"/>
                    <a:pt x="6542596" y="210778"/>
                  </a:cubicBezTo>
                  <a:cubicBezTo>
                    <a:pt x="6542596" y="216185"/>
                    <a:pt x="6540878" y="217139"/>
                    <a:pt x="6526503" y="215994"/>
                  </a:cubicBezTo>
                  <a:cubicBezTo>
                    <a:pt x="6508375" y="214785"/>
                    <a:pt x="6494700" y="219429"/>
                    <a:pt x="6506086" y="223054"/>
                  </a:cubicBezTo>
                  <a:cubicBezTo>
                    <a:pt x="6511619" y="224835"/>
                    <a:pt x="6512001" y="226107"/>
                    <a:pt x="6508948" y="232850"/>
                  </a:cubicBezTo>
                  <a:cubicBezTo>
                    <a:pt x="6506976" y="237111"/>
                    <a:pt x="6504686" y="240546"/>
                    <a:pt x="6503859" y="240483"/>
                  </a:cubicBezTo>
                  <a:cubicBezTo>
                    <a:pt x="6499916" y="240483"/>
                    <a:pt x="6494763" y="230942"/>
                    <a:pt x="6492856" y="220701"/>
                  </a:cubicBezTo>
                  <a:cubicBezTo>
                    <a:pt x="6490947" y="210460"/>
                    <a:pt x="6492410" y="207216"/>
                    <a:pt x="6501124" y="194431"/>
                  </a:cubicBezTo>
                  <a:cubicBezTo>
                    <a:pt x="6506849" y="186098"/>
                    <a:pt x="6511874" y="178720"/>
                    <a:pt x="6512319" y="177957"/>
                  </a:cubicBezTo>
                  <a:cubicBezTo>
                    <a:pt x="6512764" y="177193"/>
                    <a:pt x="6514036" y="177575"/>
                    <a:pt x="6515181" y="178784"/>
                  </a:cubicBezTo>
                  <a:cubicBezTo>
                    <a:pt x="6516326" y="179992"/>
                    <a:pt x="6515181" y="183300"/>
                    <a:pt x="6512319" y="186353"/>
                  </a:cubicBezTo>
                  <a:cubicBezTo>
                    <a:pt x="6507993" y="191251"/>
                    <a:pt x="6507930" y="192714"/>
                    <a:pt x="6511938" y="198184"/>
                  </a:cubicBezTo>
                  <a:cubicBezTo>
                    <a:pt x="6515245" y="202573"/>
                    <a:pt x="6520079" y="204290"/>
                    <a:pt x="6529556" y="204290"/>
                  </a:cubicBezTo>
                  <a:close/>
                  <a:moveTo>
                    <a:pt x="6508184" y="161292"/>
                  </a:moveTo>
                  <a:cubicBezTo>
                    <a:pt x="6515499" y="162182"/>
                    <a:pt x="6518425" y="163900"/>
                    <a:pt x="6517344" y="166698"/>
                  </a:cubicBezTo>
                  <a:cubicBezTo>
                    <a:pt x="6514736" y="173695"/>
                    <a:pt x="6507803" y="174395"/>
                    <a:pt x="6501060" y="168479"/>
                  </a:cubicBezTo>
                  <a:cubicBezTo>
                    <a:pt x="6492982" y="161292"/>
                    <a:pt x="6494700" y="159574"/>
                    <a:pt x="6508184" y="161164"/>
                  </a:cubicBezTo>
                  <a:close/>
                  <a:moveTo>
                    <a:pt x="6541451" y="121028"/>
                  </a:moveTo>
                  <a:cubicBezTo>
                    <a:pt x="6551565" y="121028"/>
                    <a:pt x="6550356" y="126689"/>
                    <a:pt x="6538716" y="134068"/>
                  </a:cubicBezTo>
                  <a:cubicBezTo>
                    <a:pt x="6522115" y="144499"/>
                    <a:pt x="6521542" y="144627"/>
                    <a:pt x="6523959" y="136358"/>
                  </a:cubicBezTo>
                  <a:cubicBezTo>
                    <a:pt x="6525867" y="127879"/>
                    <a:pt x="6533119" y="121626"/>
                    <a:pt x="6541769" y="120901"/>
                  </a:cubicBezTo>
                  <a:close/>
                  <a:moveTo>
                    <a:pt x="6520015" y="95586"/>
                  </a:moveTo>
                  <a:cubicBezTo>
                    <a:pt x="6521605" y="90688"/>
                    <a:pt x="6528539" y="89861"/>
                    <a:pt x="6528793" y="94504"/>
                  </a:cubicBezTo>
                  <a:cubicBezTo>
                    <a:pt x="6528793" y="96222"/>
                    <a:pt x="6526631" y="98130"/>
                    <a:pt x="6523769" y="98766"/>
                  </a:cubicBezTo>
                  <a:cubicBezTo>
                    <a:pt x="6520906" y="99402"/>
                    <a:pt x="6519125" y="97875"/>
                    <a:pt x="6520015" y="95204"/>
                  </a:cubicBezTo>
                  <a:close/>
                  <a:moveTo>
                    <a:pt x="6495272" y="97112"/>
                  </a:moveTo>
                  <a:cubicBezTo>
                    <a:pt x="6498898" y="92342"/>
                    <a:pt x="6501442" y="86820"/>
                    <a:pt x="6502651" y="80956"/>
                  </a:cubicBezTo>
                  <a:cubicBezTo>
                    <a:pt x="6504750" y="70333"/>
                    <a:pt x="6505958" y="69443"/>
                    <a:pt x="6512764" y="73768"/>
                  </a:cubicBezTo>
                  <a:cubicBezTo>
                    <a:pt x="6516135" y="75931"/>
                    <a:pt x="6515690" y="77839"/>
                    <a:pt x="6510220" y="83309"/>
                  </a:cubicBezTo>
                  <a:cubicBezTo>
                    <a:pt x="6500933" y="92787"/>
                    <a:pt x="6502333" y="109834"/>
                    <a:pt x="6512574" y="111296"/>
                  </a:cubicBezTo>
                  <a:cubicBezTo>
                    <a:pt x="6517280" y="111933"/>
                    <a:pt x="6519379" y="114095"/>
                    <a:pt x="6518934" y="117657"/>
                  </a:cubicBezTo>
                  <a:cubicBezTo>
                    <a:pt x="6516771" y="129106"/>
                    <a:pt x="6497816" y="122873"/>
                    <a:pt x="6497816" y="110724"/>
                  </a:cubicBezTo>
                  <a:cubicBezTo>
                    <a:pt x="6497880" y="108123"/>
                    <a:pt x="6496353" y="105756"/>
                    <a:pt x="6493936" y="104745"/>
                  </a:cubicBezTo>
                  <a:cubicBezTo>
                    <a:pt x="6490883" y="103282"/>
                    <a:pt x="6491328" y="101310"/>
                    <a:pt x="6495272" y="96730"/>
                  </a:cubicBezTo>
                  <a:close/>
                  <a:moveTo>
                    <a:pt x="6490184" y="180183"/>
                  </a:moveTo>
                  <a:cubicBezTo>
                    <a:pt x="6489166" y="181264"/>
                    <a:pt x="6488466" y="179420"/>
                    <a:pt x="6488594" y="176049"/>
                  </a:cubicBezTo>
                  <a:cubicBezTo>
                    <a:pt x="6488721" y="172677"/>
                    <a:pt x="6489484" y="171660"/>
                    <a:pt x="6490438" y="174204"/>
                  </a:cubicBezTo>
                  <a:cubicBezTo>
                    <a:pt x="6491202" y="176010"/>
                    <a:pt x="6491138" y="178078"/>
                    <a:pt x="6490184" y="179801"/>
                  </a:cubicBezTo>
                  <a:close/>
                  <a:moveTo>
                    <a:pt x="6454628" y="80193"/>
                  </a:moveTo>
                  <a:cubicBezTo>
                    <a:pt x="6458635" y="78074"/>
                    <a:pt x="6462896" y="76497"/>
                    <a:pt x="6467349" y="75486"/>
                  </a:cubicBezTo>
                  <a:cubicBezTo>
                    <a:pt x="6471102" y="74710"/>
                    <a:pt x="6474346" y="72547"/>
                    <a:pt x="6476572" y="69443"/>
                  </a:cubicBezTo>
                  <a:cubicBezTo>
                    <a:pt x="6480007" y="63082"/>
                    <a:pt x="6487067" y="63082"/>
                    <a:pt x="6489293" y="69443"/>
                  </a:cubicBezTo>
                  <a:cubicBezTo>
                    <a:pt x="6490565" y="72941"/>
                    <a:pt x="6488339" y="75358"/>
                    <a:pt x="6481787" y="77648"/>
                  </a:cubicBezTo>
                  <a:cubicBezTo>
                    <a:pt x="6476826" y="79340"/>
                    <a:pt x="6472501" y="82514"/>
                    <a:pt x="6469448" y="86744"/>
                  </a:cubicBezTo>
                  <a:cubicBezTo>
                    <a:pt x="6465186" y="94759"/>
                    <a:pt x="6465631" y="96158"/>
                    <a:pt x="6471610" y="93805"/>
                  </a:cubicBezTo>
                  <a:cubicBezTo>
                    <a:pt x="6475554" y="92278"/>
                    <a:pt x="6476317" y="93105"/>
                    <a:pt x="6474663" y="97366"/>
                  </a:cubicBezTo>
                  <a:cubicBezTo>
                    <a:pt x="6473773" y="99561"/>
                    <a:pt x="6473073" y="101845"/>
                    <a:pt x="6472564" y="104173"/>
                  </a:cubicBezTo>
                  <a:cubicBezTo>
                    <a:pt x="6472564" y="104872"/>
                    <a:pt x="6469448" y="105508"/>
                    <a:pt x="6465631" y="105508"/>
                  </a:cubicBezTo>
                  <a:cubicBezTo>
                    <a:pt x="6456218" y="105508"/>
                    <a:pt x="6449602" y="110215"/>
                    <a:pt x="6452401" y="114795"/>
                  </a:cubicBezTo>
                  <a:cubicBezTo>
                    <a:pt x="6453355" y="120729"/>
                    <a:pt x="6452783" y="126810"/>
                    <a:pt x="6450811" y="132478"/>
                  </a:cubicBezTo>
                  <a:lnTo>
                    <a:pt x="6450811" y="132478"/>
                  </a:lnTo>
                  <a:cubicBezTo>
                    <a:pt x="6449984" y="137452"/>
                    <a:pt x="6448012" y="142171"/>
                    <a:pt x="6445087" y="146280"/>
                  </a:cubicBezTo>
                  <a:cubicBezTo>
                    <a:pt x="6437581" y="144442"/>
                    <a:pt x="6431919" y="138266"/>
                    <a:pt x="6430775" y="130633"/>
                  </a:cubicBezTo>
                  <a:cubicBezTo>
                    <a:pt x="6429502" y="124908"/>
                    <a:pt x="6426704" y="121156"/>
                    <a:pt x="6423524" y="121028"/>
                  </a:cubicBezTo>
                  <a:cubicBezTo>
                    <a:pt x="6420343" y="120901"/>
                    <a:pt x="6419961" y="120138"/>
                    <a:pt x="6424923" y="118102"/>
                  </a:cubicBezTo>
                  <a:cubicBezTo>
                    <a:pt x="6428739" y="116404"/>
                    <a:pt x="6431919" y="113415"/>
                    <a:pt x="6433764" y="109643"/>
                  </a:cubicBezTo>
                  <a:cubicBezTo>
                    <a:pt x="6435863" y="104363"/>
                    <a:pt x="6436245" y="104300"/>
                    <a:pt x="6438089" y="109261"/>
                  </a:cubicBezTo>
                  <a:cubicBezTo>
                    <a:pt x="6439489" y="113205"/>
                    <a:pt x="6441333" y="113841"/>
                    <a:pt x="6444450" y="111678"/>
                  </a:cubicBezTo>
                  <a:cubicBezTo>
                    <a:pt x="6447567" y="109515"/>
                    <a:pt x="6448012" y="107862"/>
                    <a:pt x="6445659" y="106272"/>
                  </a:cubicBezTo>
                  <a:cubicBezTo>
                    <a:pt x="6440252" y="100998"/>
                    <a:pt x="6436626" y="94212"/>
                    <a:pt x="6435163" y="86808"/>
                  </a:cubicBezTo>
                  <a:cubicBezTo>
                    <a:pt x="6435163" y="84963"/>
                    <a:pt x="6438025" y="83437"/>
                    <a:pt x="6441524" y="83437"/>
                  </a:cubicBezTo>
                  <a:cubicBezTo>
                    <a:pt x="6446104" y="83208"/>
                    <a:pt x="6450557" y="81967"/>
                    <a:pt x="6454628" y="79811"/>
                  </a:cubicBezTo>
                  <a:close/>
                  <a:moveTo>
                    <a:pt x="6434337" y="4755"/>
                  </a:moveTo>
                  <a:cubicBezTo>
                    <a:pt x="6437008" y="4755"/>
                    <a:pt x="6438726" y="6408"/>
                    <a:pt x="6438025" y="8444"/>
                  </a:cubicBezTo>
                  <a:cubicBezTo>
                    <a:pt x="6436118" y="14296"/>
                    <a:pt x="6429439" y="15250"/>
                    <a:pt x="6429439" y="9716"/>
                  </a:cubicBezTo>
                  <a:cubicBezTo>
                    <a:pt x="6429439" y="7000"/>
                    <a:pt x="6431602" y="4786"/>
                    <a:pt x="6434337" y="4755"/>
                  </a:cubicBezTo>
                  <a:close/>
                  <a:moveTo>
                    <a:pt x="6421615" y="17476"/>
                  </a:moveTo>
                  <a:cubicBezTo>
                    <a:pt x="6422697" y="15822"/>
                    <a:pt x="6424160" y="14359"/>
                    <a:pt x="6424923" y="14359"/>
                  </a:cubicBezTo>
                  <a:cubicBezTo>
                    <a:pt x="6425686" y="14359"/>
                    <a:pt x="6426258" y="15822"/>
                    <a:pt x="6426258" y="17476"/>
                  </a:cubicBezTo>
                  <a:cubicBezTo>
                    <a:pt x="6426258" y="19232"/>
                    <a:pt x="6424859" y="20656"/>
                    <a:pt x="6423078" y="20656"/>
                  </a:cubicBezTo>
                  <a:cubicBezTo>
                    <a:pt x="6423078" y="20656"/>
                    <a:pt x="6423014" y="20656"/>
                    <a:pt x="6423014" y="20656"/>
                  </a:cubicBezTo>
                  <a:cubicBezTo>
                    <a:pt x="6421234" y="20211"/>
                    <a:pt x="6420915" y="18812"/>
                    <a:pt x="6421679" y="17031"/>
                  </a:cubicBezTo>
                  <a:close/>
                  <a:moveTo>
                    <a:pt x="6415254" y="32042"/>
                  </a:moveTo>
                  <a:cubicBezTo>
                    <a:pt x="6428484" y="21738"/>
                    <a:pt x="6429375" y="21801"/>
                    <a:pt x="6429375" y="32551"/>
                  </a:cubicBezTo>
                  <a:cubicBezTo>
                    <a:pt x="6429375" y="39293"/>
                    <a:pt x="6427340" y="42092"/>
                    <a:pt x="6420533" y="44700"/>
                  </a:cubicBezTo>
                  <a:cubicBezTo>
                    <a:pt x="6415191" y="46379"/>
                    <a:pt x="6411183" y="50876"/>
                    <a:pt x="6410103" y="56403"/>
                  </a:cubicBezTo>
                  <a:cubicBezTo>
                    <a:pt x="6408130" y="66962"/>
                    <a:pt x="6415063" y="67598"/>
                    <a:pt x="6423714" y="57612"/>
                  </a:cubicBezTo>
                  <a:cubicBezTo>
                    <a:pt x="6430075" y="50552"/>
                    <a:pt x="6430075" y="52205"/>
                    <a:pt x="6424351" y="66453"/>
                  </a:cubicBezTo>
                  <a:cubicBezTo>
                    <a:pt x="6423014" y="69761"/>
                    <a:pt x="6424351" y="71924"/>
                    <a:pt x="6428994" y="73132"/>
                  </a:cubicBezTo>
                  <a:cubicBezTo>
                    <a:pt x="6433637" y="74341"/>
                    <a:pt x="6435354" y="76631"/>
                    <a:pt x="6435354" y="78793"/>
                  </a:cubicBezTo>
                  <a:cubicBezTo>
                    <a:pt x="6435354" y="83055"/>
                    <a:pt x="6408194" y="94822"/>
                    <a:pt x="6405268" y="91833"/>
                  </a:cubicBezTo>
                  <a:cubicBezTo>
                    <a:pt x="6404250" y="90815"/>
                    <a:pt x="6405713" y="89098"/>
                    <a:pt x="6408576" y="88016"/>
                  </a:cubicBezTo>
                  <a:cubicBezTo>
                    <a:pt x="6415763" y="85218"/>
                    <a:pt x="6414937" y="80447"/>
                    <a:pt x="6407112" y="80447"/>
                  </a:cubicBezTo>
                  <a:cubicBezTo>
                    <a:pt x="6403551" y="80447"/>
                    <a:pt x="6394391" y="86808"/>
                    <a:pt x="6387140" y="94568"/>
                  </a:cubicBezTo>
                  <a:cubicBezTo>
                    <a:pt x="6382369" y="100324"/>
                    <a:pt x="6376518" y="105133"/>
                    <a:pt x="6369966" y="108752"/>
                  </a:cubicBezTo>
                  <a:cubicBezTo>
                    <a:pt x="6367294" y="108752"/>
                    <a:pt x="6367358" y="107544"/>
                    <a:pt x="6369966" y="104173"/>
                  </a:cubicBezTo>
                  <a:cubicBezTo>
                    <a:pt x="6372002" y="102061"/>
                    <a:pt x="6372638" y="98982"/>
                    <a:pt x="6371684" y="96222"/>
                  </a:cubicBezTo>
                  <a:cubicBezTo>
                    <a:pt x="6370538" y="94377"/>
                    <a:pt x="6370793" y="93232"/>
                    <a:pt x="6372192" y="93741"/>
                  </a:cubicBezTo>
                  <a:cubicBezTo>
                    <a:pt x="6373528" y="94097"/>
                    <a:pt x="6374864" y="93315"/>
                    <a:pt x="6375245" y="91992"/>
                  </a:cubicBezTo>
                  <a:cubicBezTo>
                    <a:pt x="6375245" y="91858"/>
                    <a:pt x="6375309" y="91718"/>
                    <a:pt x="6375309" y="91578"/>
                  </a:cubicBezTo>
                  <a:cubicBezTo>
                    <a:pt x="6376390" y="89231"/>
                    <a:pt x="6378489" y="87469"/>
                    <a:pt x="6380970" y="86744"/>
                  </a:cubicBezTo>
                  <a:cubicBezTo>
                    <a:pt x="6383769" y="85726"/>
                    <a:pt x="6386059" y="83564"/>
                    <a:pt x="6386059" y="81846"/>
                  </a:cubicBezTo>
                  <a:cubicBezTo>
                    <a:pt x="6388094" y="75136"/>
                    <a:pt x="6393374" y="69888"/>
                    <a:pt x="6400052" y="67853"/>
                  </a:cubicBezTo>
                  <a:cubicBezTo>
                    <a:pt x="6402915" y="67853"/>
                    <a:pt x="6404187" y="63528"/>
                    <a:pt x="6404187" y="54050"/>
                  </a:cubicBezTo>
                  <a:cubicBezTo>
                    <a:pt x="6404632" y="41583"/>
                    <a:pt x="6406032" y="38784"/>
                    <a:pt x="6415318" y="31597"/>
                  </a:cubicBezTo>
                  <a:close/>
                  <a:moveTo>
                    <a:pt x="6378108" y="58503"/>
                  </a:moveTo>
                  <a:cubicBezTo>
                    <a:pt x="6383769" y="53796"/>
                    <a:pt x="6389048" y="56849"/>
                    <a:pt x="6389048" y="64863"/>
                  </a:cubicBezTo>
                  <a:cubicBezTo>
                    <a:pt x="6389048" y="71224"/>
                    <a:pt x="6388476" y="71224"/>
                    <a:pt x="6378999" y="68743"/>
                  </a:cubicBezTo>
                  <a:cubicBezTo>
                    <a:pt x="6372447" y="66644"/>
                    <a:pt x="6372192" y="63146"/>
                    <a:pt x="6378172" y="58057"/>
                  </a:cubicBezTo>
                  <a:close/>
                  <a:moveTo>
                    <a:pt x="6339562" y="7617"/>
                  </a:moveTo>
                  <a:cubicBezTo>
                    <a:pt x="6350057" y="3228"/>
                    <a:pt x="6350375" y="3355"/>
                    <a:pt x="6352283" y="10988"/>
                  </a:cubicBezTo>
                  <a:cubicBezTo>
                    <a:pt x="6353492" y="14359"/>
                    <a:pt x="6353683" y="18004"/>
                    <a:pt x="6352856" y="21483"/>
                  </a:cubicBezTo>
                  <a:cubicBezTo>
                    <a:pt x="6350248" y="25808"/>
                    <a:pt x="6343442" y="24473"/>
                    <a:pt x="6335745" y="18112"/>
                  </a:cubicBezTo>
                  <a:lnTo>
                    <a:pt x="6328494" y="12133"/>
                  </a:lnTo>
                  <a:close/>
                  <a:moveTo>
                    <a:pt x="6287340" y="79875"/>
                  </a:moveTo>
                  <a:cubicBezTo>
                    <a:pt x="6294210" y="77012"/>
                    <a:pt x="6296500" y="74214"/>
                    <a:pt x="6295800" y="69316"/>
                  </a:cubicBezTo>
                  <a:cubicBezTo>
                    <a:pt x="6295673" y="64583"/>
                    <a:pt x="6297454" y="59997"/>
                    <a:pt x="6300761" y="56594"/>
                  </a:cubicBezTo>
                  <a:cubicBezTo>
                    <a:pt x="6305723" y="51569"/>
                    <a:pt x="6308140" y="51188"/>
                    <a:pt x="6315582" y="53986"/>
                  </a:cubicBezTo>
                  <a:cubicBezTo>
                    <a:pt x="6323024" y="56785"/>
                    <a:pt x="6326523" y="56149"/>
                    <a:pt x="6338354" y="49534"/>
                  </a:cubicBezTo>
                  <a:cubicBezTo>
                    <a:pt x="6345095" y="45902"/>
                    <a:pt x="6351202" y="41195"/>
                    <a:pt x="6356418" y="35604"/>
                  </a:cubicBezTo>
                  <a:cubicBezTo>
                    <a:pt x="6359916" y="30515"/>
                    <a:pt x="6363924" y="29688"/>
                    <a:pt x="6382688" y="30261"/>
                  </a:cubicBezTo>
                  <a:cubicBezTo>
                    <a:pt x="6394964" y="30643"/>
                    <a:pt x="6404886" y="31915"/>
                    <a:pt x="6404886" y="33123"/>
                  </a:cubicBezTo>
                  <a:cubicBezTo>
                    <a:pt x="6404886" y="36622"/>
                    <a:pt x="6395791" y="39039"/>
                    <a:pt x="6382179" y="39102"/>
                  </a:cubicBezTo>
                  <a:cubicBezTo>
                    <a:pt x="6369458" y="39102"/>
                    <a:pt x="6369012" y="39738"/>
                    <a:pt x="6362270" y="54686"/>
                  </a:cubicBezTo>
                  <a:cubicBezTo>
                    <a:pt x="6359090" y="61130"/>
                    <a:pt x="6356800" y="67948"/>
                    <a:pt x="6355336" y="74977"/>
                  </a:cubicBezTo>
                  <a:cubicBezTo>
                    <a:pt x="6354637" y="78501"/>
                    <a:pt x="6352283" y="81458"/>
                    <a:pt x="6348975" y="82928"/>
                  </a:cubicBezTo>
                  <a:cubicBezTo>
                    <a:pt x="6340198" y="87762"/>
                    <a:pt x="6338862" y="86999"/>
                    <a:pt x="6342615" y="79620"/>
                  </a:cubicBezTo>
                  <a:cubicBezTo>
                    <a:pt x="6345859" y="73259"/>
                    <a:pt x="6345541" y="73259"/>
                    <a:pt x="6336891" y="75104"/>
                  </a:cubicBezTo>
                  <a:cubicBezTo>
                    <a:pt x="6329257" y="76758"/>
                    <a:pt x="6326523" y="75676"/>
                    <a:pt x="6320798" y="68298"/>
                  </a:cubicBezTo>
                  <a:lnTo>
                    <a:pt x="6313865" y="59457"/>
                  </a:lnTo>
                  <a:lnTo>
                    <a:pt x="6309285" y="66390"/>
                  </a:lnTo>
                  <a:cubicBezTo>
                    <a:pt x="6306295" y="70791"/>
                    <a:pt x="6303051" y="75040"/>
                    <a:pt x="6299617" y="79111"/>
                  </a:cubicBezTo>
                  <a:cubicBezTo>
                    <a:pt x="6293256" y="86299"/>
                    <a:pt x="6281679" y="90561"/>
                    <a:pt x="6279199" y="86553"/>
                  </a:cubicBezTo>
                  <a:cubicBezTo>
                    <a:pt x="6278435" y="85154"/>
                    <a:pt x="6281870" y="82101"/>
                    <a:pt x="6287340" y="79875"/>
                  </a:cubicBezTo>
                  <a:close/>
                  <a:moveTo>
                    <a:pt x="6251912" y="45081"/>
                  </a:moveTo>
                  <a:cubicBezTo>
                    <a:pt x="6242243" y="37131"/>
                    <a:pt x="6247904" y="34268"/>
                    <a:pt x="6260943" y="40502"/>
                  </a:cubicBezTo>
                  <a:cubicBezTo>
                    <a:pt x="6270739" y="45272"/>
                    <a:pt x="6271884" y="46862"/>
                    <a:pt x="6270231" y="54304"/>
                  </a:cubicBezTo>
                  <a:cubicBezTo>
                    <a:pt x="6268894" y="59247"/>
                    <a:pt x="6266096" y="63674"/>
                    <a:pt x="6262216" y="67026"/>
                  </a:cubicBezTo>
                  <a:cubicBezTo>
                    <a:pt x="6253883" y="72878"/>
                    <a:pt x="6254583" y="76376"/>
                    <a:pt x="6264633" y="80447"/>
                  </a:cubicBezTo>
                  <a:cubicBezTo>
                    <a:pt x="6272965" y="83818"/>
                    <a:pt x="6272774" y="84009"/>
                    <a:pt x="6256109" y="88143"/>
                  </a:cubicBezTo>
                  <a:cubicBezTo>
                    <a:pt x="6236010" y="93105"/>
                    <a:pt x="6237918" y="93041"/>
                    <a:pt x="6228186" y="88589"/>
                  </a:cubicBezTo>
                  <a:cubicBezTo>
                    <a:pt x="6217500" y="83691"/>
                    <a:pt x="6217564" y="83818"/>
                    <a:pt x="6221825" y="78475"/>
                  </a:cubicBezTo>
                  <a:cubicBezTo>
                    <a:pt x="6226532" y="74722"/>
                    <a:pt x="6232129" y="72350"/>
                    <a:pt x="6238109" y="71606"/>
                  </a:cubicBezTo>
                  <a:cubicBezTo>
                    <a:pt x="6248031" y="70015"/>
                    <a:pt x="6251211" y="67789"/>
                    <a:pt x="6254392" y="60093"/>
                  </a:cubicBezTo>
                  <a:cubicBezTo>
                    <a:pt x="6257572" y="52396"/>
                    <a:pt x="6257572" y="49979"/>
                    <a:pt x="6251657" y="45081"/>
                  </a:cubicBezTo>
                  <a:close/>
                  <a:moveTo>
                    <a:pt x="6223097" y="3482"/>
                  </a:moveTo>
                  <a:cubicBezTo>
                    <a:pt x="6224178" y="4564"/>
                    <a:pt x="6223542" y="7362"/>
                    <a:pt x="6221635" y="9843"/>
                  </a:cubicBezTo>
                  <a:cubicBezTo>
                    <a:pt x="6217564" y="14804"/>
                    <a:pt x="6213810" y="15250"/>
                    <a:pt x="6211267" y="11052"/>
                  </a:cubicBezTo>
                  <a:cubicBezTo>
                    <a:pt x="6208722" y="6854"/>
                    <a:pt x="6219981" y="556"/>
                    <a:pt x="6222843" y="3482"/>
                  </a:cubicBezTo>
                  <a:close/>
                  <a:moveTo>
                    <a:pt x="6214256" y="29625"/>
                  </a:moveTo>
                  <a:cubicBezTo>
                    <a:pt x="6213238" y="31400"/>
                    <a:pt x="6211457" y="32583"/>
                    <a:pt x="6209422" y="32805"/>
                  </a:cubicBezTo>
                  <a:cubicBezTo>
                    <a:pt x="6204079" y="32805"/>
                    <a:pt x="6206432" y="27271"/>
                    <a:pt x="6214001" y="22246"/>
                  </a:cubicBezTo>
                  <a:cubicBezTo>
                    <a:pt x="6220362" y="17921"/>
                    <a:pt x="6221952" y="17858"/>
                    <a:pt x="6225196" y="21865"/>
                  </a:cubicBezTo>
                  <a:cubicBezTo>
                    <a:pt x="6228440" y="25872"/>
                    <a:pt x="6227804" y="26508"/>
                    <a:pt x="6222588" y="26508"/>
                  </a:cubicBezTo>
                  <a:cubicBezTo>
                    <a:pt x="6219408" y="26254"/>
                    <a:pt x="6216291" y="27392"/>
                    <a:pt x="6214001" y="29625"/>
                  </a:cubicBezTo>
                  <a:close/>
                  <a:moveTo>
                    <a:pt x="6211584" y="116194"/>
                  </a:moveTo>
                  <a:cubicBezTo>
                    <a:pt x="6213556" y="111042"/>
                    <a:pt x="6218899" y="109834"/>
                    <a:pt x="6218899" y="114286"/>
                  </a:cubicBezTo>
                  <a:cubicBezTo>
                    <a:pt x="6218899" y="115876"/>
                    <a:pt x="6213684" y="120647"/>
                    <a:pt x="6207323" y="124463"/>
                  </a:cubicBezTo>
                  <a:cubicBezTo>
                    <a:pt x="6192121" y="134068"/>
                    <a:pt x="6191039" y="134513"/>
                    <a:pt x="6191039" y="131206"/>
                  </a:cubicBezTo>
                  <a:cubicBezTo>
                    <a:pt x="6191039" y="126499"/>
                    <a:pt x="6198163" y="120901"/>
                    <a:pt x="6204143" y="120901"/>
                  </a:cubicBezTo>
                  <a:cubicBezTo>
                    <a:pt x="6207196" y="120768"/>
                    <a:pt x="6209994" y="118961"/>
                    <a:pt x="6211330" y="116194"/>
                  </a:cubicBezTo>
                  <a:close/>
                  <a:moveTo>
                    <a:pt x="6151285" y="94949"/>
                  </a:moveTo>
                  <a:cubicBezTo>
                    <a:pt x="6151984" y="89861"/>
                    <a:pt x="6154020" y="88143"/>
                    <a:pt x="6158472" y="88589"/>
                  </a:cubicBezTo>
                  <a:cubicBezTo>
                    <a:pt x="6166551" y="89346"/>
                    <a:pt x="6174629" y="89619"/>
                    <a:pt x="6182707" y="89416"/>
                  </a:cubicBezTo>
                  <a:cubicBezTo>
                    <a:pt x="6199308" y="89416"/>
                    <a:pt x="6200580" y="89797"/>
                    <a:pt x="6198735" y="95776"/>
                  </a:cubicBezTo>
                  <a:cubicBezTo>
                    <a:pt x="6197655" y="99338"/>
                    <a:pt x="6198227" y="102137"/>
                    <a:pt x="6200135" y="102137"/>
                  </a:cubicBezTo>
                  <a:cubicBezTo>
                    <a:pt x="6201979" y="102207"/>
                    <a:pt x="6203506" y="103765"/>
                    <a:pt x="6203443" y="105635"/>
                  </a:cubicBezTo>
                  <a:cubicBezTo>
                    <a:pt x="6203443" y="107671"/>
                    <a:pt x="6200199" y="108561"/>
                    <a:pt x="6195682" y="107671"/>
                  </a:cubicBezTo>
                  <a:cubicBezTo>
                    <a:pt x="6191739" y="106659"/>
                    <a:pt x="6187541" y="107709"/>
                    <a:pt x="6184487" y="110470"/>
                  </a:cubicBezTo>
                  <a:cubicBezTo>
                    <a:pt x="6179463" y="115743"/>
                    <a:pt x="6171130" y="115952"/>
                    <a:pt x="6165851" y="110940"/>
                  </a:cubicBezTo>
                  <a:cubicBezTo>
                    <a:pt x="6165088" y="110196"/>
                    <a:pt x="6164388" y="109350"/>
                    <a:pt x="6163815" y="108434"/>
                  </a:cubicBezTo>
                  <a:cubicBezTo>
                    <a:pt x="6161971" y="105127"/>
                    <a:pt x="6158791" y="102799"/>
                    <a:pt x="6155101" y="102073"/>
                  </a:cubicBezTo>
                  <a:cubicBezTo>
                    <a:pt x="6151667" y="102010"/>
                    <a:pt x="6150394" y="99720"/>
                    <a:pt x="6151030" y="94949"/>
                  </a:cubicBezTo>
                  <a:close/>
                  <a:moveTo>
                    <a:pt x="6134811" y="57485"/>
                  </a:moveTo>
                  <a:cubicBezTo>
                    <a:pt x="6137037" y="60309"/>
                    <a:pt x="6140853" y="61212"/>
                    <a:pt x="6144097" y="59648"/>
                  </a:cubicBezTo>
                  <a:cubicBezTo>
                    <a:pt x="6154465" y="56340"/>
                    <a:pt x="6151857" y="61047"/>
                    <a:pt x="6141299" y="64800"/>
                  </a:cubicBezTo>
                  <a:cubicBezTo>
                    <a:pt x="6135002" y="67439"/>
                    <a:pt x="6129849" y="72153"/>
                    <a:pt x="6126605" y="78157"/>
                  </a:cubicBezTo>
                  <a:cubicBezTo>
                    <a:pt x="6123679" y="83755"/>
                    <a:pt x="6118018" y="93486"/>
                    <a:pt x="6113884" y="99847"/>
                  </a:cubicBezTo>
                  <a:cubicBezTo>
                    <a:pt x="6109749" y="106208"/>
                    <a:pt x="6105297" y="111424"/>
                    <a:pt x="6103770" y="111424"/>
                  </a:cubicBezTo>
                  <a:cubicBezTo>
                    <a:pt x="6099699" y="111424"/>
                    <a:pt x="6100335" y="94441"/>
                    <a:pt x="6104597" y="90179"/>
                  </a:cubicBezTo>
                  <a:cubicBezTo>
                    <a:pt x="6107332" y="87380"/>
                    <a:pt x="6106187" y="85726"/>
                    <a:pt x="6099763" y="83246"/>
                  </a:cubicBezTo>
                  <a:cubicBezTo>
                    <a:pt x="6089013" y="79111"/>
                    <a:pt x="6091621" y="74913"/>
                    <a:pt x="6108095" y="69952"/>
                  </a:cubicBezTo>
                  <a:cubicBezTo>
                    <a:pt x="6114965" y="67999"/>
                    <a:pt x="6121262" y="64469"/>
                    <a:pt x="6126478" y="59648"/>
                  </a:cubicBezTo>
                  <a:cubicBezTo>
                    <a:pt x="6130676" y="54495"/>
                    <a:pt x="6132266" y="54050"/>
                    <a:pt x="6134683" y="57485"/>
                  </a:cubicBezTo>
                  <a:close/>
                  <a:moveTo>
                    <a:pt x="6104025" y="18812"/>
                  </a:moveTo>
                  <a:cubicBezTo>
                    <a:pt x="6111976" y="13151"/>
                    <a:pt x="6118337" y="10924"/>
                    <a:pt x="6122344" y="12451"/>
                  </a:cubicBezTo>
                  <a:cubicBezTo>
                    <a:pt x="6128705" y="14423"/>
                    <a:pt x="6133729" y="23073"/>
                    <a:pt x="6130612" y="26190"/>
                  </a:cubicBezTo>
                  <a:cubicBezTo>
                    <a:pt x="6117827" y="28321"/>
                    <a:pt x="6104788" y="29002"/>
                    <a:pt x="6091812" y="28226"/>
                  </a:cubicBezTo>
                  <a:cubicBezTo>
                    <a:pt x="6095628" y="24861"/>
                    <a:pt x="6099636" y="21719"/>
                    <a:pt x="6103770" y="18812"/>
                  </a:cubicBezTo>
                  <a:close/>
                  <a:moveTo>
                    <a:pt x="6062680" y="71224"/>
                  </a:moveTo>
                  <a:cubicBezTo>
                    <a:pt x="6066878" y="67681"/>
                    <a:pt x="6069931" y="62961"/>
                    <a:pt x="6071395" y="57676"/>
                  </a:cubicBezTo>
                  <a:cubicBezTo>
                    <a:pt x="6072857" y="50704"/>
                    <a:pt x="6078455" y="45329"/>
                    <a:pt x="6085451" y="44064"/>
                  </a:cubicBezTo>
                  <a:cubicBezTo>
                    <a:pt x="6093275" y="41774"/>
                    <a:pt x="6096392" y="41965"/>
                    <a:pt x="6097346" y="44763"/>
                  </a:cubicBezTo>
                  <a:cubicBezTo>
                    <a:pt x="6098300" y="47562"/>
                    <a:pt x="6102816" y="48516"/>
                    <a:pt x="6107969" y="48516"/>
                  </a:cubicBezTo>
                  <a:cubicBezTo>
                    <a:pt x="6115983" y="48516"/>
                    <a:pt x="6116809" y="49216"/>
                    <a:pt x="6113502" y="53223"/>
                  </a:cubicBezTo>
                  <a:cubicBezTo>
                    <a:pt x="6111022" y="56016"/>
                    <a:pt x="6107587" y="57733"/>
                    <a:pt x="6103834" y="57994"/>
                  </a:cubicBezTo>
                  <a:cubicBezTo>
                    <a:pt x="6100908" y="58216"/>
                    <a:pt x="6098364" y="56111"/>
                    <a:pt x="6098046" y="53223"/>
                  </a:cubicBezTo>
                  <a:cubicBezTo>
                    <a:pt x="6098046" y="46862"/>
                    <a:pt x="6093148" y="47371"/>
                    <a:pt x="6085896" y="55259"/>
                  </a:cubicBezTo>
                  <a:cubicBezTo>
                    <a:pt x="6081381" y="60156"/>
                    <a:pt x="6080490" y="63528"/>
                    <a:pt x="6082589" y="67471"/>
                  </a:cubicBezTo>
                  <a:cubicBezTo>
                    <a:pt x="6084688" y="71415"/>
                    <a:pt x="6083861" y="74341"/>
                    <a:pt x="6079854" y="78030"/>
                  </a:cubicBezTo>
                  <a:cubicBezTo>
                    <a:pt x="6072985" y="84391"/>
                    <a:pt x="6065861" y="84391"/>
                    <a:pt x="6060772" y="78666"/>
                  </a:cubicBezTo>
                  <a:cubicBezTo>
                    <a:pt x="6057910" y="75168"/>
                    <a:pt x="6058355" y="73577"/>
                    <a:pt x="6062426" y="71224"/>
                  </a:cubicBezTo>
                  <a:close/>
                  <a:moveTo>
                    <a:pt x="6053076" y="21292"/>
                  </a:moveTo>
                  <a:cubicBezTo>
                    <a:pt x="6057337" y="23264"/>
                    <a:pt x="6060836" y="25999"/>
                    <a:pt x="6060836" y="27271"/>
                  </a:cubicBezTo>
                  <a:cubicBezTo>
                    <a:pt x="6060836" y="30961"/>
                    <a:pt x="6053139" y="30070"/>
                    <a:pt x="6049068" y="25872"/>
                  </a:cubicBezTo>
                  <a:cubicBezTo>
                    <a:pt x="6042644" y="19639"/>
                    <a:pt x="6044615" y="17476"/>
                    <a:pt x="6052821" y="21292"/>
                  </a:cubicBezTo>
                  <a:close/>
                  <a:moveTo>
                    <a:pt x="6049768" y="124018"/>
                  </a:moveTo>
                  <a:cubicBezTo>
                    <a:pt x="6052249" y="124075"/>
                    <a:pt x="6054602" y="125239"/>
                    <a:pt x="6056129" y="127198"/>
                  </a:cubicBezTo>
                  <a:cubicBezTo>
                    <a:pt x="6057147" y="128916"/>
                    <a:pt x="6055174" y="130315"/>
                    <a:pt x="6051676" y="130315"/>
                  </a:cubicBezTo>
                  <a:cubicBezTo>
                    <a:pt x="6048178" y="130315"/>
                    <a:pt x="6045315" y="128916"/>
                    <a:pt x="6045315" y="127198"/>
                  </a:cubicBezTo>
                  <a:cubicBezTo>
                    <a:pt x="6045315" y="125481"/>
                    <a:pt x="6047096" y="124018"/>
                    <a:pt x="6049513" y="124018"/>
                  </a:cubicBezTo>
                  <a:close/>
                  <a:moveTo>
                    <a:pt x="6032912" y="172677"/>
                  </a:moveTo>
                  <a:cubicBezTo>
                    <a:pt x="6036983" y="170070"/>
                    <a:pt x="6037491" y="170769"/>
                    <a:pt x="6040036" y="181455"/>
                  </a:cubicBezTo>
                  <a:cubicBezTo>
                    <a:pt x="6042071" y="190042"/>
                    <a:pt x="6040990" y="191123"/>
                    <a:pt x="6033675" y="187816"/>
                  </a:cubicBezTo>
                  <a:cubicBezTo>
                    <a:pt x="6028714" y="186098"/>
                    <a:pt x="6028332" y="175540"/>
                    <a:pt x="6032912" y="172677"/>
                  </a:cubicBezTo>
                  <a:close/>
                  <a:moveTo>
                    <a:pt x="6037300" y="205880"/>
                  </a:moveTo>
                  <a:cubicBezTo>
                    <a:pt x="6036220" y="207630"/>
                    <a:pt x="6034375" y="208781"/>
                    <a:pt x="6032340" y="208997"/>
                  </a:cubicBezTo>
                  <a:cubicBezTo>
                    <a:pt x="6030622" y="208997"/>
                    <a:pt x="6030050" y="207598"/>
                    <a:pt x="6031131" y="205880"/>
                  </a:cubicBezTo>
                  <a:cubicBezTo>
                    <a:pt x="6032212" y="204099"/>
                    <a:pt x="6034057" y="202923"/>
                    <a:pt x="6036156" y="202700"/>
                  </a:cubicBezTo>
                  <a:cubicBezTo>
                    <a:pt x="6037873" y="202700"/>
                    <a:pt x="6038382" y="204099"/>
                    <a:pt x="6037300" y="205880"/>
                  </a:cubicBezTo>
                  <a:close/>
                  <a:moveTo>
                    <a:pt x="6038318" y="423035"/>
                  </a:moveTo>
                  <a:cubicBezTo>
                    <a:pt x="6046269" y="423035"/>
                    <a:pt x="6046397" y="423353"/>
                    <a:pt x="6040608" y="427742"/>
                  </a:cubicBezTo>
                  <a:cubicBezTo>
                    <a:pt x="6034820" y="432131"/>
                    <a:pt x="6031576" y="433403"/>
                    <a:pt x="6028650" y="430350"/>
                  </a:cubicBezTo>
                  <a:cubicBezTo>
                    <a:pt x="6025724" y="427297"/>
                    <a:pt x="6029859" y="422971"/>
                    <a:pt x="6038318" y="423035"/>
                  </a:cubicBezTo>
                  <a:close/>
                  <a:moveTo>
                    <a:pt x="6021844" y="772175"/>
                  </a:moveTo>
                  <a:cubicBezTo>
                    <a:pt x="6015865" y="778147"/>
                    <a:pt x="6015929" y="787816"/>
                    <a:pt x="6021908" y="793763"/>
                  </a:cubicBezTo>
                  <a:cubicBezTo>
                    <a:pt x="6022417" y="794285"/>
                    <a:pt x="6022989" y="794762"/>
                    <a:pt x="6023562" y="795200"/>
                  </a:cubicBezTo>
                  <a:cubicBezTo>
                    <a:pt x="6026933" y="797821"/>
                    <a:pt x="6028905" y="801822"/>
                    <a:pt x="6028968" y="806077"/>
                  </a:cubicBezTo>
                  <a:lnTo>
                    <a:pt x="6028968" y="806077"/>
                  </a:lnTo>
                  <a:cubicBezTo>
                    <a:pt x="6027887" y="811548"/>
                    <a:pt x="6019999" y="814855"/>
                    <a:pt x="6016247" y="811293"/>
                  </a:cubicBezTo>
                  <a:cubicBezTo>
                    <a:pt x="6015038" y="809372"/>
                    <a:pt x="6014911" y="806981"/>
                    <a:pt x="6015865" y="804932"/>
                  </a:cubicBezTo>
                  <a:cubicBezTo>
                    <a:pt x="6018282" y="798572"/>
                    <a:pt x="6011540" y="788267"/>
                    <a:pt x="6001299" y="782924"/>
                  </a:cubicBezTo>
                  <a:cubicBezTo>
                    <a:pt x="5991059" y="777581"/>
                    <a:pt x="5991567" y="771984"/>
                    <a:pt x="6001299" y="771984"/>
                  </a:cubicBezTo>
                  <a:cubicBezTo>
                    <a:pt x="6005624" y="771227"/>
                    <a:pt x="6009631" y="768975"/>
                    <a:pt x="6012494" y="765623"/>
                  </a:cubicBezTo>
                  <a:cubicBezTo>
                    <a:pt x="6014975" y="762494"/>
                    <a:pt x="6018346" y="760255"/>
                    <a:pt x="6022226" y="759262"/>
                  </a:cubicBezTo>
                  <a:cubicBezTo>
                    <a:pt x="6027887" y="759580"/>
                    <a:pt x="6027633" y="767341"/>
                    <a:pt x="6021844" y="772175"/>
                  </a:cubicBezTo>
                  <a:close/>
                  <a:moveTo>
                    <a:pt x="6016374" y="699026"/>
                  </a:moveTo>
                  <a:cubicBezTo>
                    <a:pt x="6017137" y="701316"/>
                    <a:pt x="6015038" y="702970"/>
                    <a:pt x="6011222" y="702970"/>
                  </a:cubicBezTo>
                  <a:cubicBezTo>
                    <a:pt x="6007405" y="702970"/>
                    <a:pt x="6004861" y="700935"/>
                    <a:pt x="6004861" y="698009"/>
                  </a:cubicBezTo>
                  <a:cubicBezTo>
                    <a:pt x="6004797" y="692221"/>
                    <a:pt x="6014466" y="693047"/>
                    <a:pt x="6016374" y="699026"/>
                  </a:cubicBezTo>
                  <a:close/>
                  <a:moveTo>
                    <a:pt x="6011094" y="500127"/>
                  </a:moveTo>
                  <a:cubicBezTo>
                    <a:pt x="6015229" y="502671"/>
                    <a:pt x="6014848" y="512149"/>
                    <a:pt x="6010395" y="516728"/>
                  </a:cubicBezTo>
                  <a:cubicBezTo>
                    <a:pt x="6005943" y="521308"/>
                    <a:pt x="6003653" y="521435"/>
                    <a:pt x="6000790" y="518509"/>
                  </a:cubicBezTo>
                  <a:cubicBezTo>
                    <a:pt x="5997928" y="515583"/>
                    <a:pt x="6007469" y="497964"/>
                    <a:pt x="6011094" y="500127"/>
                  </a:cubicBezTo>
                  <a:close/>
                  <a:moveTo>
                    <a:pt x="6003334" y="219047"/>
                  </a:moveTo>
                  <a:cubicBezTo>
                    <a:pt x="6004161" y="219874"/>
                    <a:pt x="6001999" y="223118"/>
                    <a:pt x="5998564" y="226298"/>
                  </a:cubicBezTo>
                  <a:cubicBezTo>
                    <a:pt x="5995130" y="229479"/>
                    <a:pt x="5992203" y="230496"/>
                    <a:pt x="5992203" y="228715"/>
                  </a:cubicBezTo>
                  <a:cubicBezTo>
                    <a:pt x="5992394" y="224772"/>
                    <a:pt x="6001108" y="216948"/>
                    <a:pt x="6003334" y="219047"/>
                  </a:cubicBezTo>
                  <a:close/>
                  <a:moveTo>
                    <a:pt x="5996974" y="140238"/>
                  </a:moveTo>
                  <a:lnTo>
                    <a:pt x="5996974" y="140238"/>
                  </a:lnTo>
                  <a:cubicBezTo>
                    <a:pt x="5994939" y="143545"/>
                    <a:pt x="5989150" y="143609"/>
                    <a:pt x="5984252" y="140238"/>
                  </a:cubicBezTo>
                  <a:cubicBezTo>
                    <a:pt x="5981199" y="138202"/>
                    <a:pt x="5981199" y="136040"/>
                    <a:pt x="5984252" y="129297"/>
                  </a:cubicBezTo>
                  <a:cubicBezTo>
                    <a:pt x="5985334" y="126085"/>
                    <a:pt x="5987179" y="123178"/>
                    <a:pt x="5989659" y="120838"/>
                  </a:cubicBezTo>
                  <a:cubicBezTo>
                    <a:pt x="5992076" y="120965"/>
                    <a:pt x="5998437" y="137439"/>
                    <a:pt x="5996783" y="140238"/>
                  </a:cubicBezTo>
                  <a:close/>
                  <a:moveTo>
                    <a:pt x="5964662" y="87825"/>
                  </a:moveTo>
                  <a:cubicBezTo>
                    <a:pt x="5966824" y="85733"/>
                    <a:pt x="5967969" y="82807"/>
                    <a:pt x="5967778" y="79811"/>
                  </a:cubicBezTo>
                  <a:cubicBezTo>
                    <a:pt x="5967778" y="73959"/>
                    <a:pt x="5970323" y="73450"/>
                    <a:pt x="5989214" y="76631"/>
                  </a:cubicBezTo>
                  <a:cubicBezTo>
                    <a:pt x="5989977" y="76631"/>
                    <a:pt x="5987433" y="80256"/>
                    <a:pt x="5983553" y="84391"/>
                  </a:cubicBezTo>
                  <a:cubicBezTo>
                    <a:pt x="5979609" y="88614"/>
                    <a:pt x="5974648" y="91731"/>
                    <a:pt x="5969114" y="93423"/>
                  </a:cubicBezTo>
                  <a:cubicBezTo>
                    <a:pt x="5961354" y="94822"/>
                    <a:pt x="5958682" y="91515"/>
                    <a:pt x="5964471" y="87825"/>
                  </a:cubicBezTo>
                  <a:close/>
                  <a:moveTo>
                    <a:pt x="5958301" y="299319"/>
                  </a:moveTo>
                  <a:cubicBezTo>
                    <a:pt x="5968605" y="289460"/>
                    <a:pt x="5986352" y="287297"/>
                    <a:pt x="5986352" y="295884"/>
                  </a:cubicBezTo>
                  <a:cubicBezTo>
                    <a:pt x="5986352" y="299383"/>
                    <a:pt x="5984443" y="300464"/>
                    <a:pt x="5980372" y="299383"/>
                  </a:cubicBezTo>
                  <a:cubicBezTo>
                    <a:pt x="5975411" y="298988"/>
                    <a:pt x="5970577" y="301234"/>
                    <a:pt x="5967651" y="305298"/>
                  </a:cubicBezTo>
                  <a:cubicBezTo>
                    <a:pt x="5960082" y="313504"/>
                    <a:pt x="5958937" y="313885"/>
                    <a:pt x="5953339" y="310323"/>
                  </a:cubicBezTo>
                  <a:cubicBezTo>
                    <a:pt x="5950223" y="308542"/>
                    <a:pt x="5951749" y="305426"/>
                    <a:pt x="5958110" y="299319"/>
                  </a:cubicBezTo>
                  <a:close/>
                  <a:moveTo>
                    <a:pt x="5945579" y="170960"/>
                  </a:moveTo>
                  <a:cubicBezTo>
                    <a:pt x="5938519" y="174140"/>
                    <a:pt x="5935211" y="174395"/>
                    <a:pt x="5934448" y="171914"/>
                  </a:cubicBezTo>
                  <a:cubicBezTo>
                    <a:pt x="5933685" y="169433"/>
                    <a:pt x="5930886" y="169306"/>
                    <a:pt x="5926497" y="171024"/>
                  </a:cubicBezTo>
                  <a:cubicBezTo>
                    <a:pt x="5920709" y="173250"/>
                    <a:pt x="5919627" y="172487"/>
                    <a:pt x="5919246" y="165935"/>
                  </a:cubicBezTo>
                  <a:cubicBezTo>
                    <a:pt x="5918864" y="159383"/>
                    <a:pt x="5919882" y="158684"/>
                    <a:pt x="5923889" y="160528"/>
                  </a:cubicBezTo>
                  <a:cubicBezTo>
                    <a:pt x="5929932" y="162456"/>
                    <a:pt x="5936102" y="163842"/>
                    <a:pt x="5942335" y="164663"/>
                  </a:cubicBezTo>
                  <a:lnTo>
                    <a:pt x="5955629" y="166507"/>
                  </a:lnTo>
                  <a:close/>
                  <a:moveTo>
                    <a:pt x="5929042" y="76821"/>
                  </a:moveTo>
                  <a:cubicBezTo>
                    <a:pt x="5930949" y="76968"/>
                    <a:pt x="5932540" y="78214"/>
                    <a:pt x="5933176" y="80002"/>
                  </a:cubicBezTo>
                  <a:cubicBezTo>
                    <a:pt x="5933749" y="81719"/>
                    <a:pt x="5931840" y="83119"/>
                    <a:pt x="5929042" y="83119"/>
                  </a:cubicBezTo>
                  <a:cubicBezTo>
                    <a:pt x="5926243" y="83119"/>
                    <a:pt x="5924335" y="81719"/>
                    <a:pt x="5924907" y="80002"/>
                  </a:cubicBezTo>
                  <a:cubicBezTo>
                    <a:pt x="5925479" y="78272"/>
                    <a:pt x="5927006" y="77038"/>
                    <a:pt x="5928851" y="76821"/>
                  </a:cubicBezTo>
                  <a:close/>
                  <a:moveTo>
                    <a:pt x="5911867" y="103536"/>
                  </a:moveTo>
                  <a:cubicBezTo>
                    <a:pt x="5921091" y="102837"/>
                    <a:pt x="5939855" y="88525"/>
                    <a:pt x="5939855" y="82101"/>
                  </a:cubicBezTo>
                  <a:cubicBezTo>
                    <a:pt x="5939855" y="77966"/>
                    <a:pt x="5941827" y="76694"/>
                    <a:pt x="5946851" y="77394"/>
                  </a:cubicBezTo>
                  <a:cubicBezTo>
                    <a:pt x="5950668" y="77966"/>
                    <a:pt x="5953848" y="79811"/>
                    <a:pt x="5953848" y="81592"/>
                  </a:cubicBezTo>
                  <a:cubicBezTo>
                    <a:pt x="5953848" y="83373"/>
                    <a:pt x="5950668" y="86108"/>
                    <a:pt x="5946851" y="87953"/>
                  </a:cubicBezTo>
                  <a:cubicBezTo>
                    <a:pt x="5940745" y="90898"/>
                    <a:pt x="5938201" y="98232"/>
                    <a:pt x="5941126" y="104338"/>
                  </a:cubicBezTo>
                  <a:cubicBezTo>
                    <a:pt x="5941699" y="105521"/>
                    <a:pt x="5942463" y="106602"/>
                    <a:pt x="5943353" y="107544"/>
                  </a:cubicBezTo>
                  <a:cubicBezTo>
                    <a:pt x="5945897" y="110152"/>
                    <a:pt x="5943353" y="112759"/>
                    <a:pt x="5934193" y="117594"/>
                  </a:cubicBezTo>
                  <a:cubicBezTo>
                    <a:pt x="5920645" y="124590"/>
                    <a:pt x="5907160" y="126435"/>
                    <a:pt x="5910532" y="120774"/>
                  </a:cubicBezTo>
                  <a:cubicBezTo>
                    <a:pt x="5911676" y="118929"/>
                    <a:pt x="5910023" y="115558"/>
                    <a:pt x="5906906" y="113205"/>
                  </a:cubicBezTo>
                  <a:cubicBezTo>
                    <a:pt x="5900355" y="108371"/>
                    <a:pt x="5902517" y="104236"/>
                    <a:pt x="5911676" y="103536"/>
                  </a:cubicBezTo>
                  <a:close/>
                  <a:moveTo>
                    <a:pt x="5899782" y="42219"/>
                  </a:moveTo>
                  <a:cubicBezTo>
                    <a:pt x="5901563" y="42219"/>
                    <a:pt x="5902199" y="43682"/>
                    <a:pt x="5901118" y="45399"/>
                  </a:cubicBezTo>
                  <a:cubicBezTo>
                    <a:pt x="5900036" y="47117"/>
                    <a:pt x="5898637" y="48516"/>
                    <a:pt x="5897874" y="48516"/>
                  </a:cubicBezTo>
                  <a:cubicBezTo>
                    <a:pt x="5897111" y="48516"/>
                    <a:pt x="5896475" y="47117"/>
                    <a:pt x="5896475" y="45399"/>
                  </a:cubicBezTo>
                  <a:cubicBezTo>
                    <a:pt x="5896475" y="43771"/>
                    <a:pt x="5897747" y="42410"/>
                    <a:pt x="5899337" y="42219"/>
                  </a:cubicBezTo>
                  <a:close/>
                  <a:moveTo>
                    <a:pt x="5890304" y="7617"/>
                  </a:moveTo>
                  <a:cubicBezTo>
                    <a:pt x="5893930" y="7617"/>
                    <a:pt x="5896665" y="16395"/>
                    <a:pt x="5894503" y="21801"/>
                  </a:cubicBezTo>
                  <a:cubicBezTo>
                    <a:pt x="5892340" y="27208"/>
                    <a:pt x="5884071" y="28162"/>
                    <a:pt x="5884071" y="21801"/>
                  </a:cubicBezTo>
                  <a:cubicBezTo>
                    <a:pt x="5884071" y="15440"/>
                    <a:pt x="5887251" y="7617"/>
                    <a:pt x="5890114" y="7617"/>
                  </a:cubicBezTo>
                  <a:close/>
                  <a:moveTo>
                    <a:pt x="5808697" y="23391"/>
                  </a:moveTo>
                  <a:cubicBezTo>
                    <a:pt x="5811241" y="24409"/>
                    <a:pt x="5813658" y="25707"/>
                    <a:pt x="5815948" y="27271"/>
                  </a:cubicBezTo>
                  <a:cubicBezTo>
                    <a:pt x="5819383" y="30204"/>
                    <a:pt x="5824471" y="30204"/>
                    <a:pt x="5827906" y="27271"/>
                  </a:cubicBezTo>
                  <a:cubicBezTo>
                    <a:pt x="5833440" y="24466"/>
                    <a:pt x="5839292" y="22469"/>
                    <a:pt x="5845398" y="21356"/>
                  </a:cubicBezTo>
                  <a:cubicBezTo>
                    <a:pt x="5856847" y="19193"/>
                    <a:pt x="5857038" y="19321"/>
                    <a:pt x="5855003" y="27717"/>
                  </a:cubicBezTo>
                  <a:cubicBezTo>
                    <a:pt x="5852967" y="36113"/>
                    <a:pt x="5853413" y="36049"/>
                    <a:pt x="5866198" y="36049"/>
                  </a:cubicBezTo>
                  <a:cubicBezTo>
                    <a:pt x="5872304" y="35833"/>
                    <a:pt x="5878410" y="36940"/>
                    <a:pt x="5884071" y="39293"/>
                  </a:cubicBezTo>
                  <a:cubicBezTo>
                    <a:pt x="5888142" y="41965"/>
                    <a:pt x="5887951" y="43046"/>
                    <a:pt x="5882736" y="47053"/>
                  </a:cubicBezTo>
                  <a:cubicBezTo>
                    <a:pt x="5875421" y="52778"/>
                    <a:pt x="5868042" y="53032"/>
                    <a:pt x="5862954" y="47880"/>
                  </a:cubicBezTo>
                  <a:cubicBezTo>
                    <a:pt x="5859901" y="44827"/>
                    <a:pt x="5857865" y="44827"/>
                    <a:pt x="5853031" y="47880"/>
                  </a:cubicBezTo>
                  <a:cubicBezTo>
                    <a:pt x="5850677" y="49591"/>
                    <a:pt x="5848069" y="50902"/>
                    <a:pt x="5845271" y="51760"/>
                  </a:cubicBezTo>
                  <a:cubicBezTo>
                    <a:pt x="5841772" y="51760"/>
                    <a:pt x="5840118" y="41965"/>
                    <a:pt x="5842154" y="33632"/>
                  </a:cubicBezTo>
                  <a:lnTo>
                    <a:pt x="5844317" y="24982"/>
                  </a:lnTo>
                  <a:lnTo>
                    <a:pt x="5837065" y="31342"/>
                  </a:lnTo>
                  <a:cubicBezTo>
                    <a:pt x="5826761" y="40375"/>
                    <a:pt x="5816075" y="45972"/>
                    <a:pt x="5813022" y="44064"/>
                  </a:cubicBezTo>
                  <a:cubicBezTo>
                    <a:pt x="5809969" y="42156"/>
                    <a:pt x="5806343" y="23391"/>
                    <a:pt x="5808506" y="23391"/>
                  </a:cubicBezTo>
                  <a:close/>
                  <a:moveTo>
                    <a:pt x="5788533" y="43173"/>
                  </a:moveTo>
                  <a:cubicBezTo>
                    <a:pt x="5793495" y="36812"/>
                    <a:pt x="5797947" y="38276"/>
                    <a:pt x="5795848" y="45145"/>
                  </a:cubicBezTo>
                  <a:cubicBezTo>
                    <a:pt x="5794640" y="47836"/>
                    <a:pt x="5795148" y="50965"/>
                    <a:pt x="5797121" y="53160"/>
                  </a:cubicBezTo>
                  <a:cubicBezTo>
                    <a:pt x="5798901" y="54254"/>
                    <a:pt x="5800110" y="56105"/>
                    <a:pt x="5800364" y="58184"/>
                  </a:cubicBezTo>
                  <a:cubicBezTo>
                    <a:pt x="5800364" y="59775"/>
                    <a:pt x="5797756" y="61110"/>
                    <a:pt x="5794576" y="61110"/>
                  </a:cubicBezTo>
                  <a:cubicBezTo>
                    <a:pt x="5787452" y="61110"/>
                    <a:pt x="5783445" y="49280"/>
                    <a:pt x="5788343" y="42919"/>
                  </a:cubicBezTo>
                  <a:close/>
                  <a:moveTo>
                    <a:pt x="5781791" y="188007"/>
                  </a:moveTo>
                  <a:cubicBezTo>
                    <a:pt x="5786879" y="188007"/>
                    <a:pt x="5791077" y="189152"/>
                    <a:pt x="5791077" y="190551"/>
                  </a:cubicBezTo>
                  <a:cubicBezTo>
                    <a:pt x="5791077" y="195576"/>
                    <a:pt x="5779755" y="199392"/>
                    <a:pt x="5776066" y="195640"/>
                  </a:cubicBezTo>
                  <a:cubicBezTo>
                    <a:pt x="5770214" y="189915"/>
                    <a:pt x="5771614" y="188007"/>
                    <a:pt x="5781600" y="188007"/>
                  </a:cubicBezTo>
                  <a:close/>
                  <a:moveTo>
                    <a:pt x="5776385" y="205880"/>
                  </a:moveTo>
                  <a:cubicBezTo>
                    <a:pt x="5782745" y="204347"/>
                    <a:pt x="5788979" y="202217"/>
                    <a:pt x="5794957" y="199520"/>
                  </a:cubicBezTo>
                  <a:cubicBezTo>
                    <a:pt x="5801891" y="195512"/>
                    <a:pt x="5809651" y="195512"/>
                    <a:pt x="5809651" y="199520"/>
                  </a:cubicBezTo>
                  <a:cubicBezTo>
                    <a:pt x="5809651" y="201301"/>
                    <a:pt x="5806216" y="202700"/>
                    <a:pt x="5801954" y="202700"/>
                  </a:cubicBezTo>
                  <a:cubicBezTo>
                    <a:pt x="5797693" y="202700"/>
                    <a:pt x="5794194" y="204099"/>
                    <a:pt x="5794194" y="205817"/>
                  </a:cubicBezTo>
                  <a:cubicBezTo>
                    <a:pt x="5794194" y="207534"/>
                    <a:pt x="5796993" y="208997"/>
                    <a:pt x="5800555" y="208997"/>
                  </a:cubicBezTo>
                  <a:cubicBezTo>
                    <a:pt x="5809079" y="208997"/>
                    <a:pt x="5808442" y="217266"/>
                    <a:pt x="5799792" y="219619"/>
                  </a:cubicBezTo>
                  <a:cubicBezTo>
                    <a:pt x="5788915" y="222545"/>
                    <a:pt x="5785862" y="221973"/>
                    <a:pt x="5783826" y="216503"/>
                  </a:cubicBezTo>
                  <a:cubicBezTo>
                    <a:pt x="5782363" y="212686"/>
                    <a:pt x="5779501" y="211859"/>
                    <a:pt x="5772631" y="213259"/>
                  </a:cubicBezTo>
                  <a:cubicBezTo>
                    <a:pt x="5757875" y="216185"/>
                    <a:pt x="5761373" y="209633"/>
                    <a:pt x="5776194" y="205880"/>
                  </a:cubicBezTo>
                  <a:close/>
                  <a:moveTo>
                    <a:pt x="5758511" y="2666268"/>
                  </a:moveTo>
                  <a:cubicBezTo>
                    <a:pt x="5759592" y="2664551"/>
                    <a:pt x="5761055" y="2663152"/>
                    <a:pt x="5761818" y="2663152"/>
                  </a:cubicBezTo>
                  <a:cubicBezTo>
                    <a:pt x="5762582" y="2663152"/>
                    <a:pt x="5763217" y="2664551"/>
                    <a:pt x="5763217" y="2666268"/>
                  </a:cubicBezTo>
                  <a:cubicBezTo>
                    <a:pt x="5763154" y="2668037"/>
                    <a:pt x="5761691" y="2669423"/>
                    <a:pt x="5759910" y="2669385"/>
                  </a:cubicBezTo>
                  <a:cubicBezTo>
                    <a:pt x="5757938" y="2669385"/>
                    <a:pt x="5757302" y="2667986"/>
                    <a:pt x="5758320" y="2666268"/>
                  </a:cubicBezTo>
                  <a:close/>
                  <a:moveTo>
                    <a:pt x="5757747" y="6088333"/>
                  </a:moveTo>
                  <a:cubicBezTo>
                    <a:pt x="5771550" y="6084580"/>
                    <a:pt x="5774540" y="6085852"/>
                    <a:pt x="5774540" y="6095775"/>
                  </a:cubicBezTo>
                  <a:cubicBezTo>
                    <a:pt x="5774540" y="6105697"/>
                    <a:pt x="5767543" y="6109005"/>
                    <a:pt x="5764299" y="6100482"/>
                  </a:cubicBezTo>
                  <a:cubicBezTo>
                    <a:pt x="5762836" y="6097581"/>
                    <a:pt x="5759910" y="6095756"/>
                    <a:pt x="5756666" y="6095775"/>
                  </a:cubicBezTo>
                  <a:cubicBezTo>
                    <a:pt x="5748334" y="6095775"/>
                    <a:pt x="5749097" y="6090622"/>
                    <a:pt x="5757556" y="6088333"/>
                  </a:cubicBezTo>
                  <a:close/>
                  <a:moveTo>
                    <a:pt x="5754885" y="6156583"/>
                  </a:moveTo>
                  <a:cubicBezTo>
                    <a:pt x="5757175" y="6154357"/>
                    <a:pt x="5763217" y="6158301"/>
                    <a:pt x="5763217" y="6161990"/>
                  </a:cubicBezTo>
                  <a:cubicBezTo>
                    <a:pt x="5763217" y="6163618"/>
                    <a:pt x="5761946" y="6164947"/>
                    <a:pt x="5760292" y="6164979"/>
                  </a:cubicBezTo>
                  <a:cubicBezTo>
                    <a:pt x="5756412" y="6164979"/>
                    <a:pt x="5752532" y="6158810"/>
                    <a:pt x="5754694" y="6156583"/>
                  </a:cubicBezTo>
                  <a:close/>
                  <a:moveTo>
                    <a:pt x="5760101" y="6217073"/>
                  </a:moveTo>
                  <a:cubicBezTo>
                    <a:pt x="5760101" y="6217837"/>
                    <a:pt x="5758702" y="6218473"/>
                    <a:pt x="5756984" y="6218473"/>
                  </a:cubicBezTo>
                  <a:cubicBezTo>
                    <a:pt x="5755203" y="6218403"/>
                    <a:pt x="5753804" y="6216934"/>
                    <a:pt x="5753867" y="6215165"/>
                  </a:cubicBezTo>
                  <a:cubicBezTo>
                    <a:pt x="5753867" y="6213321"/>
                    <a:pt x="5755267" y="6212685"/>
                    <a:pt x="5756984" y="6213766"/>
                  </a:cubicBezTo>
                  <a:cubicBezTo>
                    <a:pt x="5758702" y="6214847"/>
                    <a:pt x="5759910" y="6216310"/>
                    <a:pt x="5759910" y="6217073"/>
                  </a:cubicBezTo>
                  <a:close/>
                  <a:moveTo>
                    <a:pt x="5724545" y="6232467"/>
                  </a:moveTo>
                  <a:cubicBezTo>
                    <a:pt x="5721745" y="6229979"/>
                    <a:pt x="5717929" y="6228860"/>
                    <a:pt x="5714240" y="6229413"/>
                  </a:cubicBezTo>
                  <a:cubicBezTo>
                    <a:pt x="5711759" y="6230368"/>
                    <a:pt x="5710488" y="6229413"/>
                    <a:pt x="5711251" y="6227124"/>
                  </a:cubicBezTo>
                  <a:cubicBezTo>
                    <a:pt x="5712714" y="6224382"/>
                    <a:pt x="5715448" y="6222499"/>
                    <a:pt x="5718501" y="6222035"/>
                  </a:cubicBezTo>
                  <a:cubicBezTo>
                    <a:pt x="5723336" y="6220540"/>
                    <a:pt x="5727789" y="6218148"/>
                    <a:pt x="5731732" y="6214975"/>
                  </a:cubicBezTo>
                  <a:cubicBezTo>
                    <a:pt x="5739683" y="6208614"/>
                    <a:pt x="5744454" y="6209632"/>
                    <a:pt x="5744454" y="6217391"/>
                  </a:cubicBezTo>
                  <a:cubicBezTo>
                    <a:pt x="5744454" y="6220381"/>
                    <a:pt x="5742672" y="6221590"/>
                    <a:pt x="5739937" y="6220509"/>
                  </a:cubicBezTo>
                  <a:cubicBezTo>
                    <a:pt x="5737775" y="6219497"/>
                    <a:pt x="5735166" y="6220012"/>
                    <a:pt x="5733576" y="6221780"/>
                  </a:cubicBezTo>
                  <a:cubicBezTo>
                    <a:pt x="5730651" y="6226615"/>
                    <a:pt x="5741019" y="6229032"/>
                    <a:pt x="5746298" y="6224706"/>
                  </a:cubicBezTo>
                  <a:cubicBezTo>
                    <a:pt x="5753613" y="6218346"/>
                    <a:pt x="5751641" y="6224706"/>
                    <a:pt x="5744263" y="6231449"/>
                  </a:cubicBezTo>
                  <a:cubicBezTo>
                    <a:pt x="5736884" y="6238191"/>
                    <a:pt x="5732432" y="6238636"/>
                    <a:pt x="5724354" y="6232467"/>
                  </a:cubicBezTo>
                  <a:close/>
                  <a:moveTo>
                    <a:pt x="5735294" y="6308350"/>
                  </a:moveTo>
                  <a:cubicBezTo>
                    <a:pt x="5735294" y="6313120"/>
                    <a:pt x="5727407" y="6314711"/>
                    <a:pt x="5724799" y="6310385"/>
                  </a:cubicBezTo>
                  <a:cubicBezTo>
                    <a:pt x="5724099" y="6308102"/>
                    <a:pt x="5724481" y="6305621"/>
                    <a:pt x="5725816" y="6303643"/>
                  </a:cubicBezTo>
                  <a:cubicBezTo>
                    <a:pt x="5728679" y="6298682"/>
                    <a:pt x="5735104" y="6301862"/>
                    <a:pt x="5735104" y="6308223"/>
                  </a:cubicBezTo>
                  <a:close/>
                  <a:moveTo>
                    <a:pt x="5733958" y="5565800"/>
                  </a:moveTo>
                  <a:cubicBezTo>
                    <a:pt x="5730714" y="5560775"/>
                    <a:pt x="5730078" y="5557340"/>
                    <a:pt x="5732177" y="5556068"/>
                  </a:cubicBezTo>
                  <a:cubicBezTo>
                    <a:pt x="5736694" y="5553269"/>
                    <a:pt x="5744390" y="5560521"/>
                    <a:pt x="5744390" y="5567581"/>
                  </a:cubicBezTo>
                  <a:cubicBezTo>
                    <a:pt x="5744390" y="5575723"/>
                    <a:pt x="5739874" y="5574959"/>
                    <a:pt x="5733958" y="5565800"/>
                  </a:cubicBezTo>
                  <a:close/>
                  <a:moveTo>
                    <a:pt x="5745153" y="5675268"/>
                  </a:moveTo>
                  <a:cubicBezTo>
                    <a:pt x="5741210" y="5677749"/>
                    <a:pt x="5729760" y="5669734"/>
                    <a:pt x="5731160" y="5665536"/>
                  </a:cubicBezTo>
                  <a:cubicBezTo>
                    <a:pt x="5733195" y="5659557"/>
                    <a:pt x="5740637" y="5660766"/>
                    <a:pt x="5744326" y="5667635"/>
                  </a:cubicBezTo>
                  <a:cubicBezTo>
                    <a:pt x="5746107" y="5671006"/>
                    <a:pt x="5746680" y="5674441"/>
                    <a:pt x="5745153" y="5675268"/>
                  </a:cubicBezTo>
                  <a:close/>
                  <a:moveTo>
                    <a:pt x="5747507" y="5805217"/>
                  </a:moveTo>
                  <a:cubicBezTo>
                    <a:pt x="5747507" y="5807533"/>
                    <a:pt x="5745598" y="5809416"/>
                    <a:pt x="5743308" y="5809416"/>
                  </a:cubicBezTo>
                  <a:cubicBezTo>
                    <a:pt x="5738284" y="5809416"/>
                    <a:pt x="5728170" y="5798666"/>
                    <a:pt x="5730587" y="5796058"/>
                  </a:cubicBezTo>
                  <a:cubicBezTo>
                    <a:pt x="5733004" y="5793450"/>
                    <a:pt x="5747507" y="5800574"/>
                    <a:pt x="5747507" y="5805217"/>
                  </a:cubicBezTo>
                  <a:close/>
                  <a:moveTo>
                    <a:pt x="5735867" y="6133557"/>
                  </a:moveTo>
                  <a:cubicBezTo>
                    <a:pt x="5742991" y="6133557"/>
                    <a:pt x="5748588" y="6139091"/>
                    <a:pt x="5746489" y="6144243"/>
                  </a:cubicBezTo>
                  <a:cubicBezTo>
                    <a:pt x="5744390" y="6149396"/>
                    <a:pt x="5740828" y="6150604"/>
                    <a:pt x="5735740" y="6145452"/>
                  </a:cubicBezTo>
                  <a:cubicBezTo>
                    <a:pt x="5730651" y="6140300"/>
                    <a:pt x="5730969" y="6133494"/>
                    <a:pt x="5735867" y="6133557"/>
                  </a:cubicBezTo>
                  <a:close/>
                  <a:moveTo>
                    <a:pt x="5739747" y="6166251"/>
                  </a:moveTo>
                  <a:cubicBezTo>
                    <a:pt x="5742228" y="6162944"/>
                    <a:pt x="5744263" y="6161990"/>
                    <a:pt x="5744326" y="6164025"/>
                  </a:cubicBezTo>
                  <a:cubicBezTo>
                    <a:pt x="5744135" y="6166449"/>
                    <a:pt x="5742863" y="6168650"/>
                    <a:pt x="5740828" y="6170004"/>
                  </a:cubicBezTo>
                  <a:cubicBezTo>
                    <a:pt x="5738347" y="6171531"/>
                    <a:pt x="5739111" y="6173630"/>
                    <a:pt x="5743181" y="6176683"/>
                  </a:cubicBezTo>
                  <a:cubicBezTo>
                    <a:pt x="5748970" y="6181008"/>
                    <a:pt x="5748906" y="6181199"/>
                    <a:pt x="5743181" y="6185652"/>
                  </a:cubicBezTo>
                  <a:cubicBezTo>
                    <a:pt x="5740255" y="6187980"/>
                    <a:pt x="5736820" y="6189532"/>
                    <a:pt x="5733131" y="6190168"/>
                  </a:cubicBezTo>
                  <a:cubicBezTo>
                    <a:pt x="5731160" y="6189939"/>
                    <a:pt x="5729379" y="6191319"/>
                    <a:pt x="5729060" y="6193284"/>
                  </a:cubicBezTo>
                  <a:cubicBezTo>
                    <a:pt x="5729060" y="6197864"/>
                    <a:pt x="5719838" y="6197164"/>
                    <a:pt x="5718120" y="6192521"/>
                  </a:cubicBezTo>
                  <a:cubicBezTo>
                    <a:pt x="5717039" y="6188654"/>
                    <a:pt x="5716275" y="6184691"/>
                    <a:pt x="5715894" y="6180690"/>
                  </a:cubicBezTo>
                  <a:cubicBezTo>
                    <a:pt x="5715195" y="6173821"/>
                    <a:pt x="5716339" y="6172803"/>
                    <a:pt x="5725244" y="6172548"/>
                  </a:cubicBezTo>
                  <a:cubicBezTo>
                    <a:pt x="5730714" y="6172561"/>
                    <a:pt x="5735993" y="6170284"/>
                    <a:pt x="5739747" y="6166251"/>
                  </a:cubicBezTo>
                  <a:close/>
                  <a:moveTo>
                    <a:pt x="5741401" y="6204416"/>
                  </a:moveTo>
                  <a:cubicBezTo>
                    <a:pt x="5739619" y="6205561"/>
                    <a:pt x="5737266" y="6204416"/>
                    <a:pt x="5736248" y="6201426"/>
                  </a:cubicBezTo>
                  <a:cubicBezTo>
                    <a:pt x="5733640" y="6194493"/>
                    <a:pt x="5736248" y="6192331"/>
                    <a:pt x="5741019" y="6197864"/>
                  </a:cubicBezTo>
                  <a:cubicBezTo>
                    <a:pt x="5743563" y="6200726"/>
                    <a:pt x="5743690" y="6202826"/>
                    <a:pt x="5741401" y="6204225"/>
                  </a:cubicBezTo>
                  <a:close/>
                  <a:moveTo>
                    <a:pt x="5719456" y="6117974"/>
                  </a:moveTo>
                  <a:cubicBezTo>
                    <a:pt x="5717612" y="6117974"/>
                    <a:pt x="5716975" y="6116574"/>
                    <a:pt x="5718057" y="6114857"/>
                  </a:cubicBezTo>
                  <a:cubicBezTo>
                    <a:pt x="5719138" y="6113140"/>
                    <a:pt x="5720601" y="6111676"/>
                    <a:pt x="5721364" y="6111676"/>
                  </a:cubicBezTo>
                  <a:cubicBezTo>
                    <a:pt x="5722127" y="6111676"/>
                    <a:pt x="5722700" y="6113076"/>
                    <a:pt x="5722700" y="6114857"/>
                  </a:cubicBezTo>
                  <a:cubicBezTo>
                    <a:pt x="5722572" y="6116536"/>
                    <a:pt x="5721173" y="6117821"/>
                    <a:pt x="5719456" y="6117783"/>
                  </a:cubicBezTo>
                  <a:close/>
                  <a:moveTo>
                    <a:pt x="5716466" y="5688498"/>
                  </a:moveTo>
                  <a:cubicBezTo>
                    <a:pt x="5714813" y="5689579"/>
                    <a:pt x="5713413" y="5688498"/>
                    <a:pt x="5713413" y="5685509"/>
                  </a:cubicBezTo>
                  <a:cubicBezTo>
                    <a:pt x="5713413" y="5682519"/>
                    <a:pt x="5714813" y="5680675"/>
                    <a:pt x="5716466" y="5680675"/>
                  </a:cubicBezTo>
                  <a:cubicBezTo>
                    <a:pt x="5718120" y="5680604"/>
                    <a:pt x="5719519" y="5681883"/>
                    <a:pt x="5719583" y="5683531"/>
                  </a:cubicBezTo>
                  <a:cubicBezTo>
                    <a:pt x="5719583" y="5683556"/>
                    <a:pt x="5719583" y="5683581"/>
                    <a:pt x="5719583" y="5683600"/>
                  </a:cubicBezTo>
                  <a:cubicBezTo>
                    <a:pt x="5719328" y="5685572"/>
                    <a:pt x="5718184" y="5687309"/>
                    <a:pt x="5716466" y="5688307"/>
                  </a:cubicBezTo>
                  <a:close/>
                  <a:moveTo>
                    <a:pt x="5750242" y="6112822"/>
                  </a:moveTo>
                  <a:cubicBezTo>
                    <a:pt x="5746743" y="6120582"/>
                    <a:pt x="5738220" y="6124461"/>
                    <a:pt x="5738220" y="6118292"/>
                  </a:cubicBezTo>
                  <a:cubicBezTo>
                    <a:pt x="5738220" y="6113776"/>
                    <a:pt x="5749860" y="6100482"/>
                    <a:pt x="5752023" y="6102644"/>
                  </a:cubicBezTo>
                  <a:cubicBezTo>
                    <a:pt x="5753040" y="6103535"/>
                    <a:pt x="5752277" y="6108114"/>
                    <a:pt x="5750242" y="6112631"/>
                  </a:cubicBezTo>
                  <a:close/>
                  <a:moveTo>
                    <a:pt x="5750623" y="3885681"/>
                  </a:moveTo>
                  <a:cubicBezTo>
                    <a:pt x="5750623" y="3890579"/>
                    <a:pt x="5746934" y="3892042"/>
                    <a:pt x="5743372" y="3888289"/>
                  </a:cubicBezTo>
                  <a:cubicBezTo>
                    <a:pt x="5739810" y="3884536"/>
                    <a:pt x="5741082" y="3880974"/>
                    <a:pt x="5745916" y="3880974"/>
                  </a:cubicBezTo>
                  <a:cubicBezTo>
                    <a:pt x="5748461" y="3880974"/>
                    <a:pt x="5750496" y="3882965"/>
                    <a:pt x="5750623" y="3885490"/>
                  </a:cubicBezTo>
                  <a:close/>
                  <a:moveTo>
                    <a:pt x="5742672" y="3855786"/>
                  </a:moveTo>
                  <a:cubicBezTo>
                    <a:pt x="5745344" y="3855786"/>
                    <a:pt x="5747507" y="3857185"/>
                    <a:pt x="5747507" y="3858902"/>
                  </a:cubicBezTo>
                  <a:cubicBezTo>
                    <a:pt x="5747570" y="3860588"/>
                    <a:pt x="5746298" y="3862013"/>
                    <a:pt x="5744581" y="3862083"/>
                  </a:cubicBezTo>
                  <a:cubicBezTo>
                    <a:pt x="5744581" y="3862083"/>
                    <a:pt x="5744581" y="3862083"/>
                    <a:pt x="5744581" y="3862083"/>
                  </a:cubicBezTo>
                  <a:cubicBezTo>
                    <a:pt x="5742545" y="3861860"/>
                    <a:pt x="5740764" y="3860677"/>
                    <a:pt x="5739747" y="3858902"/>
                  </a:cubicBezTo>
                  <a:cubicBezTo>
                    <a:pt x="5738729" y="3856994"/>
                    <a:pt x="5740319" y="3855595"/>
                    <a:pt x="5742672" y="3855595"/>
                  </a:cubicBezTo>
                  <a:close/>
                  <a:moveTo>
                    <a:pt x="5731986" y="4113776"/>
                  </a:moveTo>
                  <a:cubicBezTo>
                    <a:pt x="5733767" y="4113706"/>
                    <a:pt x="5735230" y="4115074"/>
                    <a:pt x="5735294" y="4116829"/>
                  </a:cubicBezTo>
                  <a:cubicBezTo>
                    <a:pt x="5735357" y="4118585"/>
                    <a:pt x="5734022" y="4120060"/>
                    <a:pt x="5732241" y="4120130"/>
                  </a:cubicBezTo>
                  <a:cubicBezTo>
                    <a:pt x="5730460" y="4120200"/>
                    <a:pt x="5728997" y="4118839"/>
                    <a:pt x="5728933" y="4117084"/>
                  </a:cubicBezTo>
                  <a:cubicBezTo>
                    <a:pt x="5728933" y="4117039"/>
                    <a:pt x="5728933" y="4117001"/>
                    <a:pt x="5728933" y="4116956"/>
                  </a:cubicBezTo>
                  <a:cubicBezTo>
                    <a:pt x="5728869" y="4115233"/>
                    <a:pt x="5730269" y="4113814"/>
                    <a:pt x="5731986" y="4113776"/>
                  </a:cubicBezTo>
                  <a:cubicBezTo>
                    <a:pt x="5731986" y="4113776"/>
                    <a:pt x="5731986" y="4113776"/>
                    <a:pt x="5731986" y="4113776"/>
                  </a:cubicBezTo>
                  <a:close/>
                  <a:moveTo>
                    <a:pt x="5724481" y="5819084"/>
                  </a:moveTo>
                  <a:cubicBezTo>
                    <a:pt x="5727216" y="5819084"/>
                    <a:pt x="5728869" y="5820737"/>
                    <a:pt x="5728170" y="5822837"/>
                  </a:cubicBezTo>
                  <a:cubicBezTo>
                    <a:pt x="5726262" y="5828625"/>
                    <a:pt x="5719583" y="5829579"/>
                    <a:pt x="5719583" y="5824045"/>
                  </a:cubicBezTo>
                  <a:cubicBezTo>
                    <a:pt x="5719456" y="5821310"/>
                    <a:pt x="5721619" y="5819001"/>
                    <a:pt x="5724354" y="5818899"/>
                  </a:cubicBezTo>
                  <a:cubicBezTo>
                    <a:pt x="5724417" y="5818893"/>
                    <a:pt x="5724417" y="5818893"/>
                    <a:pt x="5724481" y="5818893"/>
                  </a:cubicBezTo>
                  <a:close/>
                  <a:moveTo>
                    <a:pt x="5716466" y="323999"/>
                  </a:moveTo>
                  <a:cubicBezTo>
                    <a:pt x="5718248" y="325080"/>
                    <a:pt x="5719583" y="326607"/>
                    <a:pt x="5719583" y="327370"/>
                  </a:cubicBezTo>
                  <a:cubicBezTo>
                    <a:pt x="5719583" y="328133"/>
                    <a:pt x="5718248" y="328706"/>
                    <a:pt x="5716466" y="328706"/>
                  </a:cubicBezTo>
                  <a:cubicBezTo>
                    <a:pt x="5714685" y="328636"/>
                    <a:pt x="5713350" y="327160"/>
                    <a:pt x="5713413" y="325404"/>
                  </a:cubicBezTo>
                  <a:cubicBezTo>
                    <a:pt x="5713413" y="325404"/>
                    <a:pt x="5713413" y="325398"/>
                    <a:pt x="5713413" y="325398"/>
                  </a:cubicBezTo>
                  <a:cubicBezTo>
                    <a:pt x="5713413" y="323363"/>
                    <a:pt x="5714876" y="322790"/>
                    <a:pt x="5716466" y="323808"/>
                  </a:cubicBezTo>
                  <a:close/>
                  <a:moveTo>
                    <a:pt x="5713413" y="2770266"/>
                  </a:moveTo>
                  <a:cubicBezTo>
                    <a:pt x="5715131" y="2770298"/>
                    <a:pt x="5716530" y="2771723"/>
                    <a:pt x="5716466" y="2773446"/>
                  </a:cubicBezTo>
                  <a:cubicBezTo>
                    <a:pt x="5716466" y="2773446"/>
                    <a:pt x="5716466" y="2773446"/>
                    <a:pt x="5716466" y="2773446"/>
                  </a:cubicBezTo>
                  <a:cubicBezTo>
                    <a:pt x="5716530" y="2775132"/>
                    <a:pt x="5715195" y="2776525"/>
                    <a:pt x="5713477" y="2776563"/>
                  </a:cubicBezTo>
                  <a:cubicBezTo>
                    <a:pt x="5713477" y="2776563"/>
                    <a:pt x="5713413" y="2776563"/>
                    <a:pt x="5713413" y="2776563"/>
                  </a:cubicBezTo>
                  <a:cubicBezTo>
                    <a:pt x="5711696" y="2776563"/>
                    <a:pt x="5710297" y="2775170"/>
                    <a:pt x="5710297" y="2773446"/>
                  </a:cubicBezTo>
                  <a:cubicBezTo>
                    <a:pt x="5710169" y="2771691"/>
                    <a:pt x="5711505" y="2770183"/>
                    <a:pt x="5713286" y="2770082"/>
                  </a:cubicBezTo>
                  <a:cubicBezTo>
                    <a:pt x="5713350" y="2770075"/>
                    <a:pt x="5713350" y="2770075"/>
                    <a:pt x="5713413" y="2770075"/>
                  </a:cubicBezTo>
                  <a:close/>
                  <a:moveTo>
                    <a:pt x="5710297" y="3811706"/>
                  </a:moveTo>
                  <a:cubicBezTo>
                    <a:pt x="5712078" y="3811668"/>
                    <a:pt x="5713477" y="3813067"/>
                    <a:pt x="5713541" y="3814822"/>
                  </a:cubicBezTo>
                  <a:cubicBezTo>
                    <a:pt x="5713604" y="3816578"/>
                    <a:pt x="5712204" y="3818028"/>
                    <a:pt x="5710424" y="3818067"/>
                  </a:cubicBezTo>
                  <a:cubicBezTo>
                    <a:pt x="5708643" y="3818098"/>
                    <a:pt x="5707244" y="3816705"/>
                    <a:pt x="5707180" y="3814950"/>
                  </a:cubicBezTo>
                  <a:cubicBezTo>
                    <a:pt x="5707180" y="3814931"/>
                    <a:pt x="5707180" y="3814905"/>
                    <a:pt x="5707180" y="3814886"/>
                  </a:cubicBezTo>
                  <a:cubicBezTo>
                    <a:pt x="5707053" y="3813169"/>
                    <a:pt x="5708324" y="3811668"/>
                    <a:pt x="5710042" y="3811528"/>
                  </a:cubicBezTo>
                  <a:cubicBezTo>
                    <a:pt x="5710106" y="3811515"/>
                    <a:pt x="5710233" y="3811515"/>
                    <a:pt x="5710297" y="3811515"/>
                  </a:cubicBezTo>
                  <a:close/>
                  <a:moveTo>
                    <a:pt x="5704890" y="1744474"/>
                  </a:moveTo>
                  <a:cubicBezTo>
                    <a:pt x="5707498" y="1747145"/>
                    <a:pt x="5706862" y="1749244"/>
                    <a:pt x="5702409" y="1752679"/>
                  </a:cubicBezTo>
                  <a:cubicBezTo>
                    <a:pt x="5694140" y="1759040"/>
                    <a:pt x="5691723" y="1758594"/>
                    <a:pt x="5691723" y="1751089"/>
                  </a:cubicBezTo>
                  <a:cubicBezTo>
                    <a:pt x="5690960" y="1746800"/>
                    <a:pt x="5693822" y="1742707"/>
                    <a:pt x="5698084" y="1741947"/>
                  </a:cubicBezTo>
                  <a:cubicBezTo>
                    <a:pt x="5700565" y="1741513"/>
                    <a:pt x="5703045" y="1742261"/>
                    <a:pt x="5704890" y="1743965"/>
                  </a:cubicBezTo>
                  <a:close/>
                  <a:moveTo>
                    <a:pt x="5634349" y="4164407"/>
                  </a:moveTo>
                  <a:cubicBezTo>
                    <a:pt x="5631805" y="4164407"/>
                    <a:pt x="5629706" y="4163008"/>
                    <a:pt x="5629706" y="4161291"/>
                  </a:cubicBezTo>
                  <a:cubicBezTo>
                    <a:pt x="5629706" y="4159573"/>
                    <a:pt x="5631805" y="4158110"/>
                    <a:pt x="5634349" y="4158110"/>
                  </a:cubicBezTo>
                  <a:cubicBezTo>
                    <a:pt x="5636894" y="4158110"/>
                    <a:pt x="5638993" y="4159573"/>
                    <a:pt x="5638993" y="4161291"/>
                  </a:cubicBezTo>
                  <a:cubicBezTo>
                    <a:pt x="5638993" y="4163008"/>
                    <a:pt x="5636894" y="4163899"/>
                    <a:pt x="5634349" y="4163899"/>
                  </a:cubicBezTo>
                  <a:close/>
                  <a:moveTo>
                    <a:pt x="5638993" y="5292544"/>
                  </a:moveTo>
                  <a:cubicBezTo>
                    <a:pt x="5638993" y="5293307"/>
                    <a:pt x="5637593" y="5293943"/>
                    <a:pt x="5635876" y="5293943"/>
                  </a:cubicBezTo>
                  <a:cubicBezTo>
                    <a:pt x="5634159" y="5293841"/>
                    <a:pt x="5632759" y="5292378"/>
                    <a:pt x="5632823" y="5290636"/>
                  </a:cubicBezTo>
                  <a:cubicBezTo>
                    <a:pt x="5632823" y="5288791"/>
                    <a:pt x="5634222" y="5288155"/>
                    <a:pt x="5635876" y="5289236"/>
                  </a:cubicBezTo>
                  <a:cubicBezTo>
                    <a:pt x="5637530" y="5290317"/>
                    <a:pt x="5638993" y="5291272"/>
                    <a:pt x="5638993" y="5292035"/>
                  </a:cubicBezTo>
                  <a:close/>
                  <a:moveTo>
                    <a:pt x="5629515" y="3950433"/>
                  </a:moveTo>
                  <a:cubicBezTo>
                    <a:pt x="5631487" y="3950700"/>
                    <a:pt x="5633268" y="3951839"/>
                    <a:pt x="5634349" y="3953550"/>
                  </a:cubicBezTo>
                  <a:cubicBezTo>
                    <a:pt x="5635431" y="3955331"/>
                    <a:pt x="5634349" y="3956730"/>
                    <a:pt x="5631424" y="3956730"/>
                  </a:cubicBezTo>
                  <a:cubicBezTo>
                    <a:pt x="5628498" y="3956730"/>
                    <a:pt x="5626589" y="3955331"/>
                    <a:pt x="5626589" y="3953550"/>
                  </a:cubicBezTo>
                  <a:cubicBezTo>
                    <a:pt x="5626335" y="3951890"/>
                    <a:pt x="5627416" y="3950312"/>
                    <a:pt x="5629070" y="3950032"/>
                  </a:cubicBezTo>
                  <a:cubicBezTo>
                    <a:pt x="5629261" y="3950007"/>
                    <a:pt x="5629389" y="3949994"/>
                    <a:pt x="5629515" y="3949988"/>
                  </a:cubicBezTo>
                  <a:close/>
                  <a:moveTo>
                    <a:pt x="5627289" y="3021769"/>
                  </a:moveTo>
                  <a:cubicBezTo>
                    <a:pt x="5628879" y="3016871"/>
                    <a:pt x="5635812" y="3016044"/>
                    <a:pt x="5636067" y="3020687"/>
                  </a:cubicBezTo>
                  <a:cubicBezTo>
                    <a:pt x="5636067" y="3022405"/>
                    <a:pt x="5633904" y="3024313"/>
                    <a:pt x="5631042" y="3024885"/>
                  </a:cubicBezTo>
                  <a:cubicBezTo>
                    <a:pt x="5628180" y="3025458"/>
                    <a:pt x="5626398" y="3023995"/>
                    <a:pt x="5627289" y="3021323"/>
                  </a:cubicBezTo>
                  <a:close/>
                  <a:moveTo>
                    <a:pt x="5631105" y="5739193"/>
                  </a:moveTo>
                  <a:cubicBezTo>
                    <a:pt x="5638357" y="5733405"/>
                    <a:pt x="5646180" y="5732832"/>
                    <a:pt x="5644463" y="5738303"/>
                  </a:cubicBezTo>
                  <a:cubicBezTo>
                    <a:pt x="5643763" y="5740465"/>
                    <a:pt x="5639120" y="5742628"/>
                    <a:pt x="5634095" y="5743073"/>
                  </a:cubicBezTo>
                  <a:cubicBezTo>
                    <a:pt x="5625826" y="5743455"/>
                    <a:pt x="5625318" y="5743264"/>
                    <a:pt x="5631105" y="5738748"/>
                  </a:cubicBezTo>
                  <a:close/>
                  <a:moveTo>
                    <a:pt x="5638993" y="3948397"/>
                  </a:moveTo>
                  <a:cubicBezTo>
                    <a:pt x="5638993" y="3945790"/>
                    <a:pt x="5641728" y="3943691"/>
                    <a:pt x="5645353" y="3943691"/>
                  </a:cubicBezTo>
                  <a:cubicBezTo>
                    <a:pt x="5652732" y="3943691"/>
                    <a:pt x="5653559" y="3948525"/>
                    <a:pt x="5646626" y="3951196"/>
                  </a:cubicBezTo>
                  <a:cubicBezTo>
                    <a:pt x="5639693" y="3953868"/>
                    <a:pt x="5638993" y="3953677"/>
                    <a:pt x="5638993" y="3948397"/>
                  </a:cubicBezTo>
                  <a:close/>
                  <a:moveTo>
                    <a:pt x="5646753" y="3723419"/>
                  </a:moveTo>
                  <a:cubicBezTo>
                    <a:pt x="5649615" y="3718776"/>
                    <a:pt x="5654513" y="3719666"/>
                    <a:pt x="5654513" y="3724818"/>
                  </a:cubicBezTo>
                  <a:cubicBezTo>
                    <a:pt x="5654513" y="3727255"/>
                    <a:pt x="5653495" y="3729583"/>
                    <a:pt x="5651651" y="3731179"/>
                  </a:cubicBezTo>
                  <a:cubicBezTo>
                    <a:pt x="5647961" y="3733533"/>
                    <a:pt x="5644209" y="3727617"/>
                    <a:pt x="5646753" y="3723419"/>
                  </a:cubicBezTo>
                  <a:close/>
                  <a:moveTo>
                    <a:pt x="5662018" y="2960133"/>
                  </a:moveTo>
                  <a:cubicBezTo>
                    <a:pt x="5659602" y="2966494"/>
                    <a:pt x="5651396" y="2967003"/>
                    <a:pt x="5651396" y="2960897"/>
                  </a:cubicBezTo>
                  <a:cubicBezTo>
                    <a:pt x="5651778" y="2958002"/>
                    <a:pt x="5653750" y="2955560"/>
                    <a:pt x="5656484" y="2954536"/>
                  </a:cubicBezTo>
                  <a:cubicBezTo>
                    <a:pt x="5662973" y="2951928"/>
                    <a:pt x="5664499" y="2953455"/>
                    <a:pt x="5662018" y="2960006"/>
                  </a:cubicBezTo>
                  <a:close/>
                  <a:moveTo>
                    <a:pt x="5660683" y="2864723"/>
                  </a:moveTo>
                  <a:cubicBezTo>
                    <a:pt x="5660937" y="2862706"/>
                    <a:pt x="5662082" y="2860913"/>
                    <a:pt x="5663799" y="2859825"/>
                  </a:cubicBezTo>
                  <a:cubicBezTo>
                    <a:pt x="5665517" y="2858744"/>
                    <a:pt x="5666916" y="2859825"/>
                    <a:pt x="5666916" y="2862814"/>
                  </a:cubicBezTo>
                  <a:cubicBezTo>
                    <a:pt x="5666916" y="2865804"/>
                    <a:pt x="5665517" y="2867712"/>
                    <a:pt x="5663799" y="2867712"/>
                  </a:cubicBezTo>
                  <a:cubicBezTo>
                    <a:pt x="5662082" y="2867750"/>
                    <a:pt x="5660746" y="2866408"/>
                    <a:pt x="5660683" y="2864723"/>
                  </a:cubicBezTo>
                  <a:cubicBezTo>
                    <a:pt x="5660683" y="2864704"/>
                    <a:pt x="5660683" y="2864678"/>
                    <a:pt x="5660683" y="2864659"/>
                  </a:cubicBezTo>
                  <a:close/>
                  <a:moveTo>
                    <a:pt x="5657630" y="3814822"/>
                  </a:moveTo>
                  <a:cubicBezTo>
                    <a:pt x="5659602" y="3815090"/>
                    <a:pt x="5661382" y="3816228"/>
                    <a:pt x="5662464" y="3817939"/>
                  </a:cubicBezTo>
                  <a:cubicBezTo>
                    <a:pt x="5663482" y="3819720"/>
                    <a:pt x="5662464" y="3821120"/>
                    <a:pt x="5659538" y="3821120"/>
                  </a:cubicBezTo>
                  <a:cubicBezTo>
                    <a:pt x="5656612" y="3821120"/>
                    <a:pt x="5654704" y="3819720"/>
                    <a:pt x="5654704" y="3817939"/>
                  </a:cubicBezTo>
                  <a:cubicBezTo>
                    <a:pt x="5654640" y="3816279"/>
                    <a:pt x="5655976" y="3814892"/>
                    <a:pt x="5657630" y="3814822"/>
                  </a:cubicBezTo>
                  <a:close/>
                  <a:moveTo>
                    <a:pt x="5661892" y="3205466"/>
                  </a:moveTo>
                  <a:cubicBezTo>
                    <a:pt x="5664181" y="3203240"/>
                    <a:pt x="5670160" y="3207183"/>
                    <a:pt x="5670160" y="3210873"/>
                  </a:cubicBezTo>
                  <a:cubicBezTo>
                    <a:pt x="5670224" y="3212488"/>
                    <a:pt x="5668888" y="3213824"/>
                    <a:pt x="5667298" y="3213862"/>
                  </a:cubicBezTo>
                  <a:cubicBezTo>
                    <a:pt x="5667298" y="3213862"/>
                    <a:pt x="5667298" y="3213862"/>
                    <a:pt x="5667298" y="3213862"/>
                  </a:cubicBezTo>
                  <a:cubicBezTo>
                    <a:pt x="5663418" y="3213735"/>
                    <a:pt x="5659538" y="3207629"/>
                    <a:pt x="5661701" y="3205339"/>
                  </a:cubicBezTo>
                  <a:close/>
                  <a:moveTo>
                    <a:pt x="5669397" y="3796504"/>
                  </a:moveTo>
                  <a:cubicBezTo>
                    <a:pt x="5672386" y="3797076"/>
                    <a:pt x="5674549" y="3798984"/>
                    <a:pt x="5674231" y="3800702"/>
                  </a:cubicBezTo>
                  <a:cubicBezTo>
                    <a:pt x="5673150" y="3806172"/>
                    <a:pt x="5663990" y="3806108"/>
                    <a:pt x="5663990" y="3800702"/>
                  </a:cubicBezTo>
                  <a:cubicBezTo>
                    <a:pt x="5663990" y="3797267"/>
                    <a:pt x="5665835" y="3795740"/>
                    <a:pt x="5669206" y="3796376"/>
                  </a:cubicBezTo>
                  <a:close/>
                  <a:moveTo>
                    <a:pt x="5668634" y="5834731"/>
                  </a:moveTo>
                  <a:cubicBezTo>
                    <a:pt x="5671369" y="5834731"/>
                    <a:pt x="5672832" y="5836131"/>
                    <a:pt x="5671750" y="5837911"/>
                  </a:cubicBezTo>
                  <a:cubicBezTo>
                    <a:pt x="5670670" y="5839693"/>
                    <a:pt x="5669333" y="5841028"/>
                    <a:pt x="5668634" y="5841028"/>
                  </a:cubicBezTo>
                  <a:cubicBezTo>
                    <a:pt x="5667934" y="5841028"/>
                    <a:pt x="5666599" y="5839629"/>
                    <a:pt x="5665517" y="5837911"/>
                  </a:cubicBezTo>
                  <a:cubicBezTo>
                    <a:pt x="5664435" y="5836194"/>
                    <a:pt x="5665708" y="5834604"/>
                    <a:pt x="5668443" y="5834604"/>
                  </a:cubicBezTo>
                  <a:close/>
                  <a:moveTo>
                    <a:pt x="5672641" y="5853813"/>
                  </a:moveTo>
                  <a:cubicBezTo>
                    <a:pt x="5671559" y="5856994"/>
                    <a:pt x="5670860" y="5856994"/>
                    <a:pt x="5668888" y="5853813"/>
                  </a:cubicBezTo>
                  <a:cubicBezTo>
                    <a:pt x="5666344" y="5849552"/>
                    <a:pt x="5668888" y="5844717"/>
                    <a:pt x="5672069" y="5847961"/>
                  </a:cubicBezTo>
                  <a:lnTo>
                    <a:pt x="5672069" y="5847961"/>
                  </a:lnTo>
                  <a:cubicBezTo>
                    <a:pt x="5673150" y="5849787"/>
                    <a:pt x="5673277" y="5852001"/>
                    <a:pt x="5672450" y="5853941"/>
                  </a:cubicBezTo>
                  <a:close/>
                  <a:moveTo>
                    <a:pt x="5674867" y="6030132"/>
                  </a:moveTo>
                  <a:cubicBezTo>
                    <a:pt x="5676012" y="6032899"/>
                    <a:pt x="5676012" y="6036016"/>
                    <a:pt x="5674867" y="6038783"/>
                  </a:cubicBezTo>
                  <a:cubicBezTo>
                    <a:pt x="5672768" y="6045525"/>
                    <a:pt x="5668506" y="6047242"/>
                    <a:pt x="5665772" y="6042599"/>
                  </a:cubicBezTo>
                  <a:cubicBezTo>
                    <a:pt x="5663482" y="6039228"/>
                    <a:pt x="5671941" y="6027461"/>
                    <a:pt x="5674677" y="6030259"/>
                  </a:cubicBezTo>
                  <a:close/>
                  <a:moveTo>
                    <a:pt x="5668506" y="2401853"/>
                  </a:moveTo>
                  <a:cubicBezTo>
                    <a:pt x="5670351" y="2399799"/>
                    <a:pt x="5672959" y="2398654"/>
                    <a:pt x="5675694" y="2398737"/>
                  </a:cubicBezTo>
                  <a:cubicBezTo>
                    <a:pt x="5680211" y="2398737"/>
                    <a:pt x="5680274" y="2399246"/>
                    <a:pt x="5676267" y="2401853"/>
                  </a:cubicBezTo>
                  <a:cubicBezTo>
                    <a:pt x="5670351" y="2405988"/>
                    <a:pt x="5666026" y="2405988"/>
                    <a:pt x="5668443" y="2401981"/>
                  </a:cubicBezTo>
                  <a:close/>
                  <a:moveTo>
                    <a:pt x="5673150" y="2364071"/>
                  </a:moveTo>
                  <a:cubicBezTo>
                    <a:pt x="5666026" y="2364071"/>
                    <a:pt x="5664817" y="2359300"/>
                    <a:pt x="5671305" y="2356820"/>
                  </a:cubicBezTo>
                  <a:cubicBezTo>
                    <a:pt x="5675885" y="2354975"/>
                    <a:pt x="5679384" y="2356820"/>
                    <a:pt x="5679384" y="2361463"/>
                  </a:cubicBezTo>
                  <a:cubicBezTo>
                    <a:pt x="5679320" y="2363053"/>
                    <a:pt x="5676712" y="2364198"/>
                    <a:pt x="5673087" y="2364198"/>
                  </a:cubicBezTo>
                  <a:close/>
                  <a:moveTo>
                    <a:pt x="5670033" y="2348932"/>
                  </a:moveTo>
                  <a:cubicBezTo>
                    <a:pt x="5670033" y="2347278"/>
                    <a:pt x="5672260" y="2345052"/>
                    <a:pt x="5674994" y="2343971"/>
                  </a:cubicBezTo>
                  <a:cubicBezTo>
                    <a:pt x="5677730" y="2342890"/>
                    <a:pt x="5679447" y="2343526"/>
                    <a:pt x="5678620" y="2345816"/>
                  </a:cubicBezTo>
                  <a:cubicBezTo>
                    <a:pt x="5677030" y="2350650"/>
                    <a:pt x="5669969" y="2353258"/>
                    <a:pt x="5669969" y="2349059"/>
                  </a:cubicBezTo>
                  <a:close/>
                  <a:moveTo>
                    <a:pt x="5670415" y="2282590"/>
                  </a:moveTo>
                  <a:cubicBezTo>
                    <a:pt x="5666980" y="2280364"/>
                    <a:pt x="5667425" y="2279155"/>
                    <a:pt x="5672577" y="2276229"/>
                  </a:cubicBezTo>
                  <a:cubicBezTo>
                    <a:pt x="5684917" y="2269487"/>
                    <a:pt x="5693313" y="2273049"/>
                    <a:pt x="5684917" y="2281509"/>
                  </a:cubicBezTo>
                  <a:cubicBezTo>
                    <a:pt x="5681482" y="2285847"/>
                    <a:pt x="5675122" y="2286553"/>
                    <a:pt x="5670796" y="2283093"/>
                  </a:cubicBezTo>
                  <a:cubicBezTo>
                    <a:pt x="5670670" y="2282972"/>
                    <a:pt x="5670479" y="2282844"/>
                    <a:pt x="5670351" y="2282717"/>
                  </a:cubicBezTo>
                  <a:close/>
                  <a:moveTo>
                    <a:pt x="5674549" y="102900"/>
                  </a:moveTo>
                  <a:cubicBezTo>
                    <a:pt x="5676203" y="98384"/>
                    <a:pt x="5677030" y="98448"/>
                    <a:pt x="5682500" y="103536"/>
                  </a:cubicBezTo>
                  <a:cubicBezTo>
                    <a:pt x="5685362" y="105648"/>
                    <a:pt x="5687525" y="108510"/>
                    <a:pt x="5688861" y="111805"/>
                  </a:cubicBezTo>
                  <a:cubicBezTo>
                    <a:pt x="5688861" y="115622"/>
                    <a:pt x="5677220" y="115113"/>
                    <a:pt x="5674803" y="111169"/>
                  </a:cubicBezTo>
                  <a:cubicBezTo>
                    <a:pt x="5673659" y="108600"/>
                    <a:pt x="5673532" y="105680"/>
                    <a:pt x="5674486" y="103028"/>
                  </a:cubicBezTo>
                  <a:close/>
                  <a:moveTo>
                    <a:pt x="5691596" y="3822392"/>
                  </a:moveTo>
                  <a:cubicBezTo>
                    <a:pt x="5694268" y="3822392"/>
                    <a:pt x="5696430" y="3826463"/>
                    <a:pt x="5697130" y="3832632"/>
                  </a:cubicBezTo>
                  <a:cubicBezTo>
                    <a:pt x="5698402" y="3843509"/>
                    <a:pt x="5694967" y="3845799"/>
                    <a:pt x="5688797" y="3838294"/>
                  </a:cubicBezTo>
                  <a:cubicBezTo>
                    <a:pt x="5683963" y="3832632"/>
                    <a:pt x="5685744" y="3822519"/>
                    <a:pt x="5691532" y="3822519"/>
                  </a:cubicBezTo>
                  <a:close/>
                  <a:moveTo>
                    <a:pt x="5697956" y="5696068"/>
                  </a:moveTo>
                  <a:cubicBezTo>
                    <a:pt x="5699547" y="5696068"/>
                    <a:pt x="5700883" y="5698866"/>
                    <a:pt x="5700883" y="5702428"/>
                  </a:cubicBezTo>
                  <a:cubicBezTo>
                    <a:pt x="5700883" y="5708789"/>
                    <a:pt x="5696366" y="5710888"/>
                    <a:pt x="5693122" y="5705545"/>
                  </a:cubicBezTo>
                  <a:cubicBezTo>
                    <a:pt x="5691468" y="5702453"/>
                    <a:pt x="5692614" y="5698593"/>
                    <a:pt x="5695667" y="5696926"/>
                  </a:cubicBezTo>
                  <a:cubicBezTo>
                    <a:pt x="5696430" y="5696525"/>
                    <a:pt x="5697257" y="5696278"/>
                    <a:pt x="5698084" y="5696195"/>
                  </a:cubicBezTo>
                  <a:close/>
                  <a:moveTo>
                    <a:pt x="5694649" y="2787313"/>
                  </a:moveTo>
                  <a:cubicBezTo>
                    <a:pt x="5694522" y="2789164"/>
                    <a:pt x="5693313" y="2790767"/>
                    <a:pt x="5691596" y="2791447"/>
                  </a:cubicBezTo>
                  <a:cubicBezTo>
                    <a:pt x="5689878" y="2792020"/>
                    <a:pt x="5688479" y="2790175"/>
                    <a:pt x="5688479" y="2787313"/>
                  </a:cubicBezTo>
                  <a:cubicBezTo>
                    <a:pt x="5688479" y="2784450"/>
                    <a:pt x="5689878" y="2782479"/>
                    <a:pt x="5691596" y="2783115"/>
                  </a:cubicBezTo>
                  <a:cubicBezTo>
                    <a:pt x="5693441" y="2783763"/>
                    <a:pt x="5694712" y="2785481"/>
                    <a:pt x="5694776" y="2787440"/>
                  </a:cubicBezTo>
                  <a:close/>
                  <a:moveTo>
                    <a:pt x="5688606" y="28035"/>
                  </a:moveTo>
                  <a:cubicBezTo>
                    <a:pt x="5690832" y="29434"/>
                    <a:pt x="5690769" y="31469"/>
                    <a:pt x="5688225" y="34395"/>
                  </a:cubicBezTo>
                  <a:cubicBezTo>
                    <a:pt x="5683581" y="40120"/>
                    <a:pt x="5679193" y="40056"/>
                    <a:pt x="5679193" y="34395"/>
                  </a:cubicBezTo>
                  <a:cubicBezTo>
                    <a:pt x="5679193" y="28734"/>
                    <a:pt x="5684408" y="25427"/>
                    <a:pt x="5688734" y="28162"/>
                  </a:cubicBezTo>
                  <a:close/>
                  <a:moveTo>
                    <a:pt x="5676712" y="4755"/>
                  </a:moveTo>
                  <a:cubicBezTo>
                    <a:pt x="5684790" y="4755"/>
                    <a:pt x="5683645" y="12578"/>
                    <a:pt x="5674677" y="18557"/>
                  </a:cubicBezTo>
                  <a:cubicBezTo>
                    <a:pt x="5665708" y="24536"/>
                    <a:pt x="5664054" y="24918"/>
                    <a:pt x="5661573" y="18557"/>
                  </a:cubicBezTo>
                  <a:cubicBezTo>
                    <a:pt x="5659093" y="12197"/>
                    <a:pt x="5668061" y="4755"/>
                    <a:pt x="5676712" y="4755"/>
                  </a:cubicBezTo>
                  <a:close/>
                  <a:moveTo>
                    <a:pt x="5669906" y="224962"/>
                  </a:moveTo>
                  <a:cubicBezTo>
                    <a:pt x="5669969" y="226648"/>
                    <a:pt x="5668697" y="228073"/>
                    <a:pt x="5666980" y="228143"/>
                  </a:cubicBezTo>
                  <a:cubicBezTo>
                    <a:pt x="5666916" y="228143"/>
                    <a:pt x="5666916" y="228143"/>
                    <a:pt x="5666852" y="228143"/>
                  </a:cubicBezTo>
                  <a:cubicBezTo>
                    <a:pt x="5665136" y="228143"/>
                    <a:pt x="5663736" y="226750"/>
                    <a:pt x="5663736" y="225026"/>
                  </a:cubicBezTo>
                  <a:cubicBezTo>
                    <a:pt x="5663736" y="225007"/>
                    <a:pt x="5663736" y="224982"/>
                    <a:pt x="5663736" y="224962"/>
                  </a:cubicBezTo>
                  <a:cubicBezTo>
                    <a:pt x="5663736" y="223239"/>
                    <a:pt x="5665136" y="221846"/>
                    <a:pt x="5666852" y="221846"/>
                  </a:cubicBezTo>
                  <a:cubicBezTo>
                    <a:pt x="5668506" y="221807"/>
                    <a:pt x="5669843" y="223073"/>
                    <a:pt x="5669969" y="224708"/>
                  </a:cubicBezTo>
                  <a:close/>
                  <a:moveTo>
                    <a:pt x="5661001" y="372531"/>
                  </a:moveTo>
                  <a:cubicBezTo>
                    <a:pt x="5667362" y="368333"/>
                    <a:pt x="5670479" y="369160"/>
                    <a:pt x="5669397" y="374948"/>
                  </a:cubicBezTo>
                  <a:cubicBezTo>
                    <a:pt x="5668888" y="377645"/>
                    <a:pt x="5667234" y="379979"/>
                    <a:pt x="5664817" y="381309"/>
                  </a:cubicBezTo>
                  <a:cubicBezTo>
                    <a:pt x="5662273" y="382206"/>
                    <a:pt x="5659475" y="380870"/>
                    <a:pt x="5658584" y="378319"/>
                  </a:cubicBezTo>
                  <a:cubicBezTo>
                    <a:pt x="5657757" y="375966"/>
                    <a:pt x="5658838" y="373358"/>
                    <a:pt x="5661065" y="372277"/>
                  </a:cubicBezTo>
                  <a:close/>
                  <a:moveTo>
                    <a:pt x="5652923" y="102264"/>
                  </a:moveTo>
                  <a:cubicBezTo>
                    <a:pt x="5654768" y="102392"/>
                    <a:pt x="5656358" y="103619"/>
                    <a:pt x="5656994" y="105381"/>
                  </a:cubicBezTo>
                  <a:cubicBezTo>
                    <a:pt x="5657566" y="107162"/>
                    <a:pt x="5655721" y="108561"/>
                    <a:pt x="5652923" y="108561"/>
                  </a:cubicBezTo>
                  <a:cubicBezTo>
                    <a:pt x="5650124" y="108561"/>
                    <a:pt x="5648216" y="107162"/>
                    <a:pt x="5648788" y="105381"/>
                  </a:cubicBezTo>
                  <a:cubicBezTo>
                    <a:pt x="5649297" y="103479"/>
                    <a:pt x="5651014" y="102124"/>
                    <a:pt x="5652987" y="102010"/>
                  </a:cubicBezTo>
                  <a:close/>
                  <a:moveTo>
                    <a:pt x="5649615" y="2471440"/>
                  </a:moveTo>
                  <a:cubicBezTo>
                    <a:pt x="5652287" y="2471440"/>
                    <a:pt x="5654449" y="2472903"/>
                    <a:pt x="5654449" y="2474620"/>
                  </a:cubicBezTo>
                  <a:cubicBezTo>
                    <a:pt x="5654513" y="2476280"/>
                    <a:pt x="5653178" y="2477667"/>
                    <a:pt x="5651524" y="2477737"/>
                  </a:cubicBezTo>
                  <a:cubicBezTo>
                    <a:pt x="5649552" y="2477470"/>
                    <a:pt x="5647770" y="2476331"/>
                    <a:pt x="5646689" y="2474620"/>
                  </a:cubicBezTo>
                  <a:cubicBezTo>
                    <a:pt x="5645735" y="2472712"/>
                    <a:pt x="5647007" y="2471185"/>
                    <a:pt x="5649679" y="2471185"/>
                  </a:cubicBezTo>
                  <a:close/>
                  <a:moveTo>
                    <a:pt x="5653114" y="2842715"/>
                  </a:moveTo>
                  <a:cubicBezTo>
                    <a:pt x="5658902" y="2842715"/>
                    <a:pt x="5660810" y="2844177"/>
                    <a:pt x="5660111" y="2847930"/>
                  </a:cubicBezTo>
                  <a:cubicBezTo>
                    <a:pt x="5658965" y="2853719"/>
                    <a:pt x="5654958" y="2855627"/>
                    <a:pt x="5649043" y="2853210"/>
                  </a:cubicBezTo>
                  <a:cubicBezTo>
                    <a:pt x="5641919" y="2850029"/>
                    <a:pt x="5644908" y="2842460"/>
                    <a:pt x="5653178" y="2842460"/>
                  </a:cubicBezTo>
                  <a:close/>
                  <a:moveTo>
                    <a:pt x="5640901" y="690630"/>
                  </a:moveTo>
                  <a:cubicBezTo>
                    <a:pt x="5644972" y="690630"/>
                    <a:pt x="5645227" y="691457"/>
                    <a:pt x="5642046" y="695337"/>
                  </a:cubicBezTo>
                  <a:cubicBezTo>
                    <a:pt x="5640710" y="697239"/>
                    <a:pt x="5638993" y="698842"/>
                    <a:pt x="5637021" y="700044"/>
                  </a:cubicBezTo>
                  <a:cubicBezTo>
                    <a:pt x="5636385" y="700044"/>
                    <a:pt x="5635812" y="697945"/>
                    <a:pt x="5635812" y="695337"/>
                  </a:cubicBezTo>
                  <a:cubicBezTo>
                    <a:pt x="5635749" y="692634"/>
                    <a:pt x="5637912" y="690408"/>
                    <a:pt x="5640646" y="690370"/>
                  </a:cubicBezTo>
                  <a:cubicBezTo>
                    <a:pt x="5640774" y="690370"/>
                    <a:pt x="5640837" y="690370"/>
                    <a:pt x="5640965" y="690376"/>
                  </a:cubicBezTo>
                  <a:close/>
                  <a:moveTo>
                    <a:pt x="5616794" y="22119"/>
                  </a:moveTo>
                  <a:cubicBezTo>
                    <a:pt x="5617621" y="22946"/>
                    <a:pt x="5615713" y="26445"/>
                    <a:pt x="5612596" y="29879"/>
                  </a:cubicBezTo>
                  <a:cubicBezTo>
                    <a:pt x="5605662" y="37703"/>
                    <a:pt x="5594659" y="38403"/>
                    <a:pt x="5596121" y="30897"/>
                  </a:cubicBezTo>
                  <a:cubicBezTo>
                    <a:pt x="5597076" y="25745"/>
                    <a:pt x="5613741" y="18684"/>
                    <a:pt x="5616857" y="21865"/>
                  </a:cubicBezTo>
                  <a:close/>
                  <a:moveTo>
                    <a:pt x="5603119" y="323999"/>
                  </a:moveTo>
                  <a:cubicBezTo>
                    <a:pt x="5610942" y="317638"/>
                    <a:pt x="5615840" y="318020"/>
                    <a:pt x="5611070" y="323999"/>
                  </a:cubicBezTo>
                  <a:lnTo>
                    <a:pt x="5611070" y="323999"/>
                  </a:lnTo>
                  <a:cubicBezTo>
                    <a:pt x="5608779" y="326619"/>
                    <a:pt x="5605599" y="328260"/>
                    <a:pt x="5602164" y="328579"/>
                  </a:cubicBezTo>
                  <a:cubicBezTo>
                    <a:pt x="5597966" y="328388"/>
                    <a:pt x="5598157" y="327624"/>
                    <a:pt x="5603182" y="323744"/>
                  </a:cubicBezTo>
                  <a:close/>
                  <a:moveTo>
                    <a:pt x="5597330" y="193859"/>
                  </a:moveTo>
                  <a:cubicBezTo>
                    <a:pt x="5594531" y="189279"/>
                    <a:pt x="5604582" y="182536"/>
                    <a:pt x="5608462" y="186480"/>
                  </a:cubicBezTo>
                  <a:cubicBezTo>
                    <a:pt x="5610243" y="188248"/>
                    <a:pt x="5610751" y="190945"/>
                    <a:pt x="5609670" y="193223"/>
                  </a:cubicBezTo>
                  <a:cubicBezTo>
                    <a:pt x="5607062" y="196695"/>
                    <a:pt x="5602101" y="197382"/>
                    <a:pt x="5598602" y="194755"/>
                  </a:cubicBezTo>
                  <a:cubicBezTo>
                    <a:pt x="5598157" y="194418"/>
                    <a:pt x="5597775" y="194030"/>
                    <a:pt x="5597394" y="193604"/>
                  </a:cubicBezTo>
                  <a:close/>
                  <a:moveTo>
                    <a:pt x="5592432" y="3347692"/>
                  </a:moveTo>
                  <a:cubicBezTo>
                    <a:pt x="5594150" y="3348773"/>
                    <a:pt x="5595549" y="3350300"/>
                    <a:pt x="5595549" y="3351063"/>
                  </a:cubicBezTo>
                  <a:cubicBezTo>
                    <a:pt x="5595549" y="3351826"/>
                    <a:pt x="5594150" y="3352398"/>
                    <a:pt x="5592432" y="3352398"/>
                  </a:cubicBezTo>
                  <a:cubicBezTo>
                    <a:pt x="5590651" y="3352329"/>
                    <a:pt x="5589252" y="3350859"/>
                    <a:pt x="5589316" y="3349091"/>
                  </a:cubicBezTo>
                  <a:cubicBezTo>
                    <a:pt x="5589379" y="3346992"/>
                    <a:pt x="5590842" y="3346419"/>
                    <a:pt x="5592496" y="3347437"/>
                  </a:cubicBezTo>
                  <a:close/>
                  <a:moveTo>
                    <a:pt x="5593832" y="4130059"/>
                  </a:moveTo>
                  <a:cubicBezTo>
                    <a:pt x="5590460" y="4135593"/>
                    <a:pt x="5586263" y="4132795"/>
                    <a:pt x="5586263" y="4125034"/>
                  </a:cubicBezTo>
                  <a:cubicBezTo>
                    <a:pt x="5586263" y="4120709"/>
                    <a:pt x="5587471" y="4117211"/>
                    <a:pt x="5588997" y="4117211"/>
                  </a:cubicBezTo>
                  <a:cubicBezTo>
                    <a:pt x="5592687" y="4116766"/>
                    <a:pt x="5596121" y="4125925"/>
                    <a:pt x="5594023" y="4129614"/>
                  </a:cubicBezTo>
                  <a:close/>
                  <a:moveTo>
                    <a:pt x="5586072" y="3981918"/>
                  </a:moveTo>
                  <a:cubicBezTo>
                    <a:pt x="5589570" y="3981918"/>
                    <a:pt x="5592432" y="3983318"/>
                    <a:pt x="5592432" y="3985035"/>
                  </a:cubicBezTo>
                  <a:cubicBezTo>
                    <a:pt x="5592432" y="3986753"/>
                    <a:pt x="5590460" y="3988152"/>
                    <a:pt x="5587980" y="3988152"/>
                  </a:cubicBezTo>
                  <a:cubicBezTo>
                    <a:pt x="5585499" y="3988139"/>
                    <a:pt x="5583146" y="3986988"/>
                    <a:pt x="5581620" y="3985035"/>
                  </a:cubicBezTo>
                  <a:cubicBezTo>
                    <a:pt x="5580602" y="3982873"/>
                    <a:pt x="5582637" y="3981473"/>
                    <a:pt x="5586135" y="3981473"/>
                  </a:cubicBezTo>
                  <a:close/>
                  <a:moveTo>
                    <a:pt x="5584037" y="4287996"/>
                  </a:moveTo>
                  <a:cubicBezTo>
                    <a:pt x="5589061" y="4282844"/>
                    <a:pt x="5589634" y="4282844"/>
                    <a:pt x="5594659" y="4287996"/>
                  </a:cubicBezTo>
                  <a:cubicBezTo>
                    <a:pt x="5599684" y="4293148"/>
                    <a:pt x="5599365" y="4293339"/>
                    <a:pt x="5589316" y="4293339"/>
                  </a:cubicBezTo>
                  <a:cubicBezTo>
                    <a:pt x="5579266" y="4293339"/>
                    <a:pt x="5579075" y="4292639"/>
                    <a:pt x="5584100" y="4287551"/>
                  </a:cubicBezTo>
                  <a:close/>
                  <a:moveTo>
                    <a:pt x="5576149" y="15695"/>
                  </a:moveTo>
                  <a:cubicBezTo>
                    <a:pt x="5577230" y="16713"/>
                    <a:pt x="5576594" y="19130"/>
                    <a:pt x="5574749" y="20974"/>
                  </a:cubicBezTo>
                  <a:cubicBezTo>
                    <a:pt x="5572905" y="22819"/>
                    <a:pt x="5570806" y="23264"/>
                    <a:pt x="5569534" y="20974"/>
                  </a:cubicBezTo>
                  <a:cubicBezTo>
                    <a:pt x="5567372" y="17094"/>
                    <a:pt x="5573287" y="12260"/>
                    <a:pt x="5576212" y="15250"/>
                  </a:cubicBezTo>
                  <a:close/>
                  <a:moveTo>
                    <a:pt x="5566481" y="2042282"/>
                  </a:moveTo>
                  <a:cubicBezTo>
                    <a:pt x="5568452" y="2037066"/>
                    <a:pt x="5575895" y="2037194"/>
                    <a:pt x="5574813" y="2042282"/>
                  </a:cubicBezTo>
                  <a:cubicBezTo>
                    <a:pt x="5574813" y="2043872"/>
                    <a:pt x="5572015" y="2045653"/>
                    <a:pt x="5569407" y="2046226"/>
                  </a:cubicBezTo>
                  <a:cubicBezTo>
                    <a:pt x="5566799" y="2046798"/>
                    <a:pt x="5565272" y="2045335"/>
                    <a:pt x="5566545" y="2041837"/>
                  </a:cubicBezTo>
                  <a:close/>
                  <a:moveTo>
                    <a:pt x="5570170" y="2947475"/>
                  </a:moveTo>
                  <a:cubicBezTo>
                    <a:pt x="5572460" y="2946712"/>
                    <a:pt x="5573159" y="2948112"/>
                    <a:pt x="5571951" y="2951165"/>
                  </a:cubicBezTo>
                  <a:cubicBezTo>
                    <a:pt x="5570742" y="2954218"/>
                    <a:pt x="5568707" y="2956190"/>
                    <a:pt x="5567053" y="2956190"/>
                  </a:cubicBezTo>
                  <a:cubicBezTo>
                    <a:pt x="5563046" y="2955744"/>
                    <a:pt x="5565590" y="2948620"/>
                    <a:pt x="5570234" y="2947030"/>
                  </a:cubicBezTo>
                  <a:close/>
                  <a:moveTo>
                    <a:pt x="5551596" y="5960101"/>
                  </a:moveTo>
                  <a:cubicBezTo>
                    <a:pt x="5550388" y="5963574"/>
                    <a:pt x="5547271" y="5966042"/>
                    <a:pt x="5543582" y="5966462"/>
                  </a:cubicBezTo>
                  <a:cubicBezTo>
                    <a:pt x="5534168" y="5967797"/>
                    <a:pt x="5534804" y="5962581"/>
                    <a:pt x="5544663" y="5958065"/>
                  </a:cubicBezTo>
                  <a:cubicBezTo>
                    <a:pt x="5551724" y="5954567"/>
                    <a:pt x="5552551" y="5954758"/>
                    <a:pt x="5551660" y="5959656"/>
                  </a:cubicBezTo>
                  <a:close/>
                  <a:moveTo>
                    <a:pt x="5546636" y="5708725"/>
                  </a:moveTo>
                  <a:cubicBezTo>
                    <a:pt x="5548226" y="5703827"/>
                    <a:pt x="5555159" y="5703000"/>
                    <a:pt x="5555413" y="5707644"/>
                  </a:cubicBezTo>
                  <a:cubicBezTo>
                    <a:pt x="5555413" y="5709361"/>
                    <a:pt x="5553250" y="5711270"/>
                    <a:pt x="5550388" y="5711842"/>
                  </a:cubicBezTo>
                  <a:cubicBezTo>
                    <a:pt x="5547525" y="5712415"/>
                    <a:pt x="5545809" y="5710951"/>
                    <a:pt x="5546699" y="5708280"/>
                  </a:cubicBezTo>
                  <a:close/>
                  <a:moveTo>
                    <a:pt x="5524055" y="5935294"/>
                  </a:moveTo>
                  <a:cubicBezTo>
                    <a:pt x="5525836" y="5935262"/>
                    <a:pt x="5527235" y="5936655"/>
                    <a:pt x="5527299" y="5938411"/>
                  </a:cubicBezTo>
                  <a:cubicBezTo>
                    <a:pt x="5527362" y="5940166"/>
                    <a:pt x="5525963" y="5941617"/>
                    <a:pt x="5524182" y="5941655"/>
                  </a:cubicBezTo>
                  <a:cubicBezTo>
                    <a:pt x="5522401" y="5941686"/>
                    <a:pt x="5521002" y="5940293"/>
                    <a:pt x="5520938" y="5938538"/>
                  </a:cubicBezTo>
                  <a:cubicBezTo>
                    <a:pt x="5520938" y="5938519"/>
                    <a:pt x="5520938" y="5938493"/>
                    <a:pt x="5520938" y="5938474"/>
                  </a:cubicBezTo>
                  <a:cubicBezTo>
                    <a:pt x="5520874" y="5936751"/>
                    <a:pt x="5522274" y="5935332"/>
                    <a:pt x="5523991" y="5935294"/>
                  </a:cubicBezTo>
                  <a:cubicBezTo>
                    <a:pt x="5523991" y="5935294"/>
                    <a:pt x="5524055" y="5935294"/>
                    <a:pt x="5524055" y="5935294"/>
                  </a:cubicBezTo>
                  <a:close/>
                  <a:moveTo>
                    <a:pt x="5521193" y="4234630"/>
                  </a:moveTo>
                  <a:cubicBezTo>
                    <a:pt x="5521193" y="4231958"/>
                    <a:pt x="5522592" y="4230622"/>
                    <a:pt x="5524309" y="4231704"/>
                  </a:cubicBezTo>
                  <a:cubicBezTo>
                    <a:pt x="5526027" y="4232792"/>
                    <a:pt x="5527171" y="4234585"/>
                    <a:pt x="5527426" y="4236602"/>
                  </a:cubicBezTo>
                  <a:cubicBezTo>
                    <a:pt x="5527362" y="4238287"/>
                    <a:pt x="5526027" y="4239623"/>
                    <a:pt x="5524309" y="4239591"/>
                  </a:cubicBezTo>
                  <a:cubicBezTo>
                    <a:pt x="5524309" y="4239591"/>
                    <a:pt x="5524309" y="4239591"/>
                    <a:pt x="5524309" y="4239591"/>
                  </a:cubicBezTo>
                  <a:cubicBezTo>
                    <a:pt x="5522592" y="4239464"/>
                    <a:pt x="5521193" y="4237238"/>
                    <a:pt x="5521193" y="4234630"/>
                  </a:cubicBezTo>
                  <a:close/>
                  <a:moveTo>
                    <a:pt x="5525836" y="6303579"/>
                  </a:moveTo>
                  <a:cubicBezTo>
                    <a:pt x="5526917" y="6301798"/>
                    <a:pt x="5528380" y="6300399"/>
                    <a:pt x="5529144" y="6300399"/>
                  </a:cubicBezTo>
                  <a:cubicBezTo>
                    <a:pt x="5529907" y="6300399"/>
                    <a:pt x="5530479" y="6301798"/>
                    <a:pt x="5530479" y="6303579"/>
                  </a:cubicBezTo>
                  <a:cubicBezTo>
                    <a:pt x="5530415" y="6305335"/>
                    <a:pt x="5529016" y="6306734"/>
                    <a:pt x="5527235" y="6306696"/>
                  </a:cubicBezTo>
                  <a:cubicBezTo>
                    <a:pt x="5527235" y="6306696"/>
                    <a:pt x="5527235" y="6306696"/>
                    <a:pt x="5527235" y="6306696"/>
                  </a:cubicBezTo>
                  <a:cubicBezTo>
                    <a:pt x="5525454" y="6306569"/>
                    <a:pt x="5524818" y="6305170"/>
                    <a:pt x="5525836" y="6303452"/>
                  </a:cubicBezTo>
                  <a:close/>
                  <a:moveTo>
                    <a:pt x="5527998" y="4240800"/>
                  </a:moveTo>
                  <a:cubicBezTo>
                    <a:pt x="5532514" y="4237937"/>
                    <a:pt x="5537858" y="4244616"/>
                    <a:pt x="5535695" y="4250341"/>
                  </a:cubicBezTo>
                  <a:cubicBezTo>
                    <a:pt x="5534614" y="4253076"/>
                    <a:pt x="5532514" y="4255302"/>
                    <a:pt x="5530988" y="4255302"/>
                  </a:cubicBezTo>
                  <a:cubicBezTo>
                    <a:pt x="5526853" y="4255175"/>
                    <a:pt x="5524055" y="4242962"/>
                    <a:pt x="5527998" y="4240990"/>
                  </a:cubicBezTo>
                  <a:close/>
                  <a:moveTo>
                    <a:pt x="5537603" y="6152576"/>
                  </a:moveTo>
                  <a:cubicBezTo>
                    <a:pt x="5538494" y="6149077"/>
                    <a:pt x="5537984" y="6145452"/>
                    <a:pt x="5536394" y="6144498"/>
                  </a:cubicBezTo>
                  <a:cubicBezTo>
                    <a:pt x="5532133" y="6141763"/>
                    <a:pt x="5533087" y="6136801"/>
                    <a:pt x="5537921" y="6136801"/>
                  </a:cubicBezTo>
                  <a:cubicBezTo>
                    <a:pt x="5542755" y="6136801"/>
                    <a:pt x="5545999" y="6143162"/>
                    <a:pt x="5545999" y="6150859"/>
                  </a:cubicBezTo>
                  <a:cubicBezTo>
                    <a:pt x="5545681" y="6153765"/>
                    <a:pt x="5543709" y="6156240"/>
                    <a:pt x="5540974" y="6157219"/>
                  </a:cubicBezTo>
                  <a:cubicBezTo>
                    <a:pt x="5537158" y="6158364"/>
                    <a:pt x="5536331" y="6157283"/>
                    <a:pt x="5537603" y="6152449"/>
                  </a:cubicBezTo>
                  <a:close/>
                  <a:moveTo>
                    <a:pt x="5539829" y="6193412"/>
                  </a:moveTo>
                  <a:cubicBezTo>
                    <a:pt x="5539829" y="6195129"/>
                    <a:pt x="5537730" y="6196592"/>
                    <a:pt x="5535186" y="6196592"/>
                  </a:cubicBezTo>
                  <a:cubicBezTo>
                    <a:pt x="5532642" y="6196592"/>
                    <a:pt x="5530479" y="6195129"/>
                    <a:pt x="5530479" y="6193412"/>
                  </a:cubicBezTo>
                  <a:cubicBezTo>
                    <a:pt x="5530479" y="6191694"/>
                    <a:pt x="5532642" y="6190295"/>
                    <a:pt x="5535186" y="6190295"/>
                  </a:cubicBezTo>
                  <a:cubicBezTo>
                    <a:pt x="5537730" y="6190295"/>
                    <a:pt x="5539829" y="6191567"/>
                    <a:pt x="5539829" y="6193284"/>
                  </a:cubicBezTo>
                  <a:close/>
                  <a:moveTo>
                    <a:pt x="5535186" y="5800129"/>
                  </a:moveTo>
                  <a:cubicBezTo>
                    <a:pt x="5532642" y="5800129"/>
                    <a:pt x="5530479" y="5799556"/>
                    <a:pt x="5530479" y="5798857"/>
                  </a:cubicBezTo>
                  <a:cubicBezTo>
                    <a:pt x="5530479" y="5798157"/>
                    <a:pt x="5532642" y="5796821"/>
                    <a:pt x="5535186" y="5795867"/>
                  </a:cubicBezTo>
                  <a:cubicBezTo>
                    <a:pt x="5537730" y="5794913"/>
                    <a:pt x="5539829" y="5795422"/>
                    <a:pt x="5539829" y="5797076"/>
                  </a:cubicBezTo>
                  <a:cubicBezTo>
                    <a:pt x="5539829" y="5798730"/>
                    <a:pt x="5537730" y="5800001"/>
                    <a:pt x="5535186" y="5800001"/>
                  </a:cubicBezTo>
                  <a:close/>
                  <a:moveTo>
                    <a:pt x="5539512" y="4013658"/>
                  </a:moveTo>
                  <a:cubicBezTo>
                    <a:pt x="5535377" y="4016451"/>
                    <a:pt x="5530670" y="4018378"/>
                    <a:pt x="5525772" y="4019319"/>
                  </a:cubicBezTo>
                  <a:cubicBezTo>
                    <a:pt x="5519412" y="4019319"/>
                    <a:pt x="5520047" y="4010987"/>
                    <a:pt x="5526663" y="4008761"/>
                  </a:cubicBezTo>
                  <a:cubicBezTo>
                    <a:pt x="5530543" y="4007266"/>
                    <a:pt x="5534232" y="4005301"/>
                    <a:pt x="5537603" y="4002909"/>
                  </a:cubicBezTo>
                  <a:cubicBezTo>
                    <a:pt x="5542119" y="3999601"/>
                    <a:pt x="5543582" y="3999665"/>
                    <a:pt x="5545872" y="4003481"/>
                  </a:cubicBezTo>
                  <a:cubicBezTo>
                    <a:pt x="5548162" y="4007298"/>
                    <a:pt x="5546254" y="4009397"/>
                    <a:pt x="5539512" y="4013531"/>
                  </a:cubicBezTo>
                  <a:close/>
                  <a:moveTo>
                    <a:pt x="5552233" y="2863832"/>
                  </a:moveTo>
                  <a:cubicBezTo>
                    <a:pt x="5552106" y="2859049"/>
                    <a:pt x="5551470" y="2854297"/>
                    <a:pt x="5550325" y="2849648"/>
                  </a:cubicBezTo>
                  <a:cubicBezTo>
                    <a:pt x="5548798" y="2843987"/>
                    <a:pt x="5549752" y="2842587"/>
                    <a:pt x="5555031" y="2842587"/>
                  </a:cubicBezTo>
                  <a:cubicBezTo>
                    <a:pt x="5560310" y="2842587"/>
                    <a:pt x="5561392" y="2844432"/>
                    <a:pt x="5561392" y="2856772"/>
                  </a:cubicBezTo>
                  <a:cubicBezTo>
                    <a:pt x="5561392" y="2867267"/>
                    <a:pt x="5560184" y="2870893"/>
                    <a:pt x="5556749" y="2870893"/>
                  </a:cubicBezTo>
                  <a:cubicBezTo>
                    <a:pt x="5553314" y="2870893"/>
                    <a:pt x="5552233" y="2867903"/>
                    <a:pt x="5552169" y="2863705"/>
                  </a:cubicBezTo>
                  <a:close/>
                  <a:moveTo>
                    <a:pt x="5555413" y="3223276"/>
                  </a:moveTo>
                  <a:cubicBezTo>
                    <a:pt x="5555413" y="3225000"/>
                    <a:pt x="5554013" y="3226393"/>
                    <a:pt x="5552296" y="3226393"/>
                  </a:cubicBezTo>
                  <a:cubicBezTo>
                    <a:pt x="5550579" y="3226393"/>
                    <a:pt x="5549179" y="3225000"/>
                    <a:pt x="5549179" y="3223276"/>
                  </a:cubicBezTo>
                  <a:cubicBezTo>
                    <a:pt x="5549179" y="3221552"/>
                    <a:pt x="5550579" y="3220159"/>
                    <a:pt x="5552296" y="3220159"/>
                  </a:cubicBezTo>
                  <a:cubicBezTo>
                    <a:pt x="5554013" y="3220191"/>
                    <a:pt x="5555350" y="3221578"/>
                    <a:pt x="5555350" y="3223276"/>
                  </a:cubicBezTo>
                  <a:close/>
                  <a:moveTo>
                    <a:pt x="5554777" y="2543061"/>
                  </a:moveTo>
                  <a:cubicBezTo>
                    <a:pt x="5548925" y="2548977"/>
                    <a:pt x="5545490" y="2547514"/>
                    <a:pt x="5549179" y="2540517"/>
                  </a:cubicBezTo>
                  <a:cubicBezTo>
                    <a:pt x="5551024" y="2537082"/>
                    <a:pt x="5553823" y="2534156"/>
                    <a:pt x="5555540" y="2534156"/>
                  </a:cubicBezTo>
                  <a:cubicBezTo>
                    <a:pt x="5559547" y="2534093"/>
                    <a:pt x="5559166" y="2538354"/>
                    <a:pt x="5554713" y="2542680"/>
                  </a:cubicBezTo>
                  <a:close/>
                  <a:moveTo>
                    <a:pt x="5544663" y="2160019"/>
                  </a:moveTo>
                  <a:cubicBezTo>
                    <a:pt x="5545618" y="2161673"/>
                    <a:pt x="5544663" y="2162945"/>
                    <a:pt x="5543201" y="2162945"/>
                  </a:cubicBezTo>
                  <a:cubicBezTo>
                    <a:pt x="5539130" y="2162945"/>
                    <a:pt x="5538811" y="2151432"/>
                    <a:pt x="5542755" y="2148951"/>
                  </a:cubicBezTo>
                  <a:cubicBezTo>
                    <a:pt x="5544345" y="2147958"/>
                    <a:pt x="5546381" y="2148429"/>
                    <a:pt x="5547399" y="2150003"/>
                  </a:cubicBezTo>
                  <a:cubicBezTo>
                    <a:pt x="5547399" y="2150034"/>
                    <a:pt x="5547463" y="2150065"/>
                    <a:pt x="5547463" y="2150096"/>
                  </a:cubicBezTo>
                  <a:cubicBezTo>
                    <a:pt x="5548416" y="2151875"/>
                    <a:pt x="5547780" y="2154097"/>
                    <a:pt x="5546063" y="2155121"/>
                  </a:cubicBezTo>
                  <a:cubicBezTo>
                    <a:pt x="5544409" y="2156088"/>
                    <a:pt x="5543773" y="2158162"/>
                    <a:pt x="5544600" y="2159892"/>
                  </a:cubicBezTo>
                  <a:close/>
                  <a:moveTo>
                    <a:pt x="5547525" y="1949289"/>
                  </a:moveTo>
                  <a:cubicBezTo>
                    <a:pt x="5545172" y="1953041"/>
                    <a:pt x="5528443" y="1953041"/>
                    <a:pt x="5526090" y="1949289"/>
                  </a:cubicBezTo>
                  <a:cubicBezTo>
                    <a:pt x="5523736" y="1945536"/>
                    <a:pt x="5541483" y="1941401"/>
                    <a:pt x="5546063" y="1944327"/>
                  </a:cubicBezTo>
                  <a:cubicBezTo>
                    <a:pt x="5547716" y="1945340"/>
                    <a:pt x="5548289" y="1947429"/>
                    <a:pt x="5547463" y="1949161"/>
                  </a:cubicBezTo>
                  <a:close/>
                  <a:moveTo>
                    <a:pt x="5536204" y="1988916"/>
                  </a:moveTo>
                  <a:cubicBezTo>
                    <a:pt x="5535059" y="1995277"/>
                    <a:pt x="5528825" y="1997884"/>
                    <a:pt x="5526027" y="1993241"/>
                  </a:cubicBezTo>
                  <a:cubicBezTo>
                    <a:pt x="5523228" y="1988598"/>
                    <a:pt x="5526790" y="1983636"/>
                    <a:pt x="5532388" y="1983636"/>
                  </a:cubicBezTo>
                  <a:cubicBezTo>
                    <a:pt x="5535186" y="1983509"/>
                    <a:pt x="5536776" y="1985735"/>
                    <a:pt x="5536140" y="1988789"/>
                  </a:cubicBezTo>
                  <a:close/>
                  <a:moveTo>
                    <a:pt x="5530415" y="2829866"/>
                  </a:moveTo>
                  <a:cubicBezTo>
                    <a:pt x="5533405" y="2827188"/>
                    <a:pt x="5536840" y="2825032"/>
                    <a:pt x="5540529" y="2823505"/>
                  </a:cubicBezTo>
                  <a:cubicBezTo>
                    <a:pt x="5545172" y="2823505"/>
                    <a:pt x="5542692" y="2829866"/>
                    <a:pt x="5536840" y="2832792"/>
                  </a:cubicBezTo>
                  <a:cubicBezTo>
                    <a:pt x="5526727" y="2838453"/>
                    <a:pt x="5522337" y="2836354"/>
                    <a:pt x="5530415" y="2829866"/>
                  </a:cubicBezTo>
                  <a:close/>
                  <a:moveTo>
                    <a:pt x="5533214" y="2902569"/>
                  </a:moveTo>
                  <a:cubicBezTo>
                    <a:pt x="5538494" y="2895636"/>
                    <a:pt x="5548480" y="2895572"/>
                    <a:pt x="5544218" y="2902569"/>
                  </a:cubicBezTo>
                  <a:cubicBezTo>
                    <a:pt x="5543201" y="2904223"/>
                    <a:pt x="5545618" y="2908293"/>
                    <a:pt x="5549625" y="2911665"/>
                  </a:cubicBezTo>
                  <a:cubicBezTo>
                    <a:pt x="5557066" y="2918025"/>
                    <a:pt x="5556685" y="2918025"/>
                    <a:pt x="5537412" y="2915735"/>
                  </a:cubicBezTo>
                  <a:cubicBezTo>
                    <a:pt x="5525900" y="2914209"/>
                    <a:pt x="5525454" y="2912873"/>
                    <a:pt x="5533277" y="2902569"/>
                  </a:cubicBezTo>
                  <a:close/>
                  <a:moveTo>
                    <a:pt x="5552296" y="3960992"/>
                  </a:moveTo>
                  <a:cubicBezTo>
                    <a:pt x="5561265" y="3958129"/>
                    <a:pt x="5563873" y="3960992"/>
                    <a:pt x="5562283" y="3971869"/>
                  </a:cubicBezTo>
                  <a:cubicBezTo>
                    <a:pt x="5560693" y="3982745"/>
                    <a:pt x="5558403" y="3983699"/>
                    <a:pt x="5551279" y="3975685"/>
                  </a:cubicBezTo>
                  <a:cubicBezTo>
                    <a:pt x="5544155" y="3967670"/>
                    <a:pt x="5544663" y="3963409"/>
                    <a:pt x="5552169" y="3961119"/>
                  </a:cubicBezTo>
                  <a:close/>
                  <a:moveTo>
                    <a:pt x="5540974" y="1910297"/>
                  </a:moveTo>
                  <a:cubicBezTo>
                    <a:pt x="5540020" y="1908707"/>
                    <a:pt x="5542055" y="1904445"/>
                    <a:pt x="5545618" y="1900883"/>
                  </a:cubicBezTo>
                  <a:cubicBezTo>
                    <a:pt x="5550960" y="1895413"/>
                    <a:pt x="5552805" y="1895032"/>
                    <a:pt x="5556813" y="1898403"/>
                  </a:cubicBezTo>
                  <a:cubicBezTo>
                    <a:pt x="5559357" y="1900420"/>
                    <a:pt x="5561074" y="1903291"/>
                    <a:pt x="5561647" y="1906481"/>
                  </a:cubicBezTo>
                  <a:cubicBezTo>
                    <a:pt x="5561519" y="1911188"/>
                    <a:pt x="5543455" y="1914559"/>
                    <a:pt x="5540847" y="1910297"/>
                  </a:cubicBezTo>
                  <a:close/>
                  <a:moveTo>
                    <a:pt x="5546762" y="380927"/>
                  </a:moveTo>
                  <a:cubicBezTo>
                    <a:pt x="5554968" y="378765"/>
                    <a:pt x="5554395" y="378383"/>
                    <a:pt x="5557066" y="389132"/>
                  </a:cubicBezTo>
                  <a:cubicBezTo>
                    <a:pt x="5559484" y="398801"/>
                    <a:pt x="5554713" y="400582"/>
                    <a:pt x="5545363" y="393394"/>
                  </a:cubicBezTo>
                  <a:cubicBezTo>
                    <a:pt x="5537921" y="387733"/>
                    <a:pt x="5538430" y="383153"/>
                    <a:pt x="5546636" y="380927"/>
                  </a:cubicBezTo>
                  <a:close/>
                  <a:moveTo>
                    <a:pt x="5538557" y="369669"/>
                  </a:moveTo>
                  <a:cubicBezTo>
                    <a:pt x="5539575" y="371787"/>
                    <a:pt x="5539193" y="374306"/>
                    <a:pt x="5537603" y="376029"/>
                  </a:cubicBezTo>
                  <a:cubicBezTo>
                    <a:pt x="5535631" y="378065"/>
                    <a:pt x="5533914" y="377429"/>
                    <a:pt x="5532769" y="374312"/>
                  </a:cubicBezTo>
                  <a:cubicBezTo>
                    <a:pt x="5530415" y="368778"/>
                    <a:pt x="5535377" y="364644"/>
                    <a:pt x="5538430" y="369669"/>
                  </a:cubicBezTo>
                  <a:close/>
                  <a:moveTo>
                    <a:pt x="5532642" y="26190"/>
                  </a:moveTo>
                  <a:cubicBezTo>
                    <a:pt x="5535313" y="26190"/>
                    <a:pt x="5536840" y="28416"/>
                    <a:pt x="5536268" y="31406"/>
                  </a:cubicBezTo>
                  <a:cubicBezTo>
                    <a:pt x="5535122" y="37767"/>
                    <a:pt x="5528889" y="40375"/>
                    <a:pt x="5526090" y="35795"/>
                  </a:cubicBezTo>
                  <a:cubicBezTo>
                    <a:pt x="5523291" y="31215"/>
                    <a:pt x="5526727" y="26508"/>
                    <a:pt x="5532514" y="26508"/>
                  </a:cubicBezTo>
                  <a:close/>
                  <a:moveTo>
                    <a:pt x="5527553" y="1970597"/>
                  </a:moveTo>
                  <a:cubicBezTo>
                    <a:pt x="5529270" y="1970632"/>
                    <a:pt x="5530670" y="1972055"/>
                    <a:pt x="5530606" y="1973776"/>
                  </a:cubicBezTo>
                  <a:cubicBezTo>
                    <a:pt x="5530606" y="1973777"/>
                    <a:pt x="5530606" y="1973777"/>
                    <a:pt x="5530606" y="1973777"/>
                  </a:cubicBezTo>
                  <a:cubicBezTo>
                    <a:pt x="5530670" y="1975463"/>
                    <a:pt x="5529334" y="1976858"/>
                    <a:pt x="5527617" y="1976893"/>
                  </a:cubicBezTo>
                  <a:cubicBezTo>
                    <a:pt x="5527617" y="1976894"/>
                    <a:pt x="5527553" y="1976894"/>
                    <a:pt x="5527553" y="1976894"/>
                  </a:cubicBezTo>
                  <a:cubicBezTo>
                    <a:pt x="5525836" y="1976894"/>
                    <a:pt x="5524437" y="1975498"/>
                    <a:pt x="5524437" y="1973777"/>
                  </a:cubicBezTo>
                  <a:cubicBezTo>
                    <a:pt x="5524563" y="1972216"/>
                    <a:pt x="5525836" y="1971001"/>
                    <a:pt x="5527426" y="1970915"/>
                  </a:cubicBezTo>
                  <a:close/>
                  <a:moveTo>
                    <a:pt x="5522909" y="3062414"/>
                  </a:moveTo>
                  <a:cubicBezTo>
                    <a:pt x="5525454" y="3062414"/>
                    <a:pt x="5527553" y="3063813"/>
                    <a:pt x="5527553" y="3065530"/>
                  </a:cubicBezTo>
                  <a:cubicBezTo>
                    <a:pt x="5527553" y="3067248"/>
                    <a:pt x="5525454" y="3068647"/>
                    <a:pt x="5522909" y="3068647"/>
                  </a:cubicBezTo>
                  <a:cubicBezTo>
                    <a:pt x="5520366" y="3068647"/>
                    <a:pt x="5518266" y="3067248"/>
                    <a:pt x="5518266" y="3065530"/>
                  </a:cubicBezTo>
                  <a:cubicBezTo>
                    <a:pt x="5518266" y="3063813"/>
                    <a:pt x="5520238" y="3062732"/>
                    <a:pt x="5522783" y="3062732"/>
                  </a:cubicBezTo>
                  <a:close/>
                  <a:moveTo>
                    <a:pt x="5515150" y="2933418"/>
                  </a:moveTo>
                  <a:cubicBezTo>
                    <a:pt x="5516931" y="2933387"/>
                    <a:pt x="5518330" y="2934779"/>
                    <a:pt x="5518394" y="2936535"/>
                  </a:cubicBezTo>
                  <a:cubicBezTo>
                    <a:pt x="5518457" y="2938291"/>
                    <a:pt x="5517058" y="2939741"/>
                    <a:pt x="5515277" y="2939779"/>
                  </a:cubicBezTo>
                  <a:cubicBezTo>
                    <a:pt x="5513496" y="2939811"/>
                    <a:pt x="5512097" y="2938418"/>
                    <a:pt x="5512033" y="2936662"/>
                  </a:cubicBezTo>
                  <a:cubicBezTo>
                    <a:pt x="5512033" y="2936618"/>
                    <a:pt x="5512033" y="2936580"/>
                    <a:pt x="5512033" y="2936535"/>
                  </a:cubicBezTo>
                  <a:cubicBezTo>
                    <a:pt x="5512160" y="2934989"/>
                    <a:pt x="5513496" y="2933794"/>
                    <a:pt x="5515022" y="2933736"/>
                  </a:cubicBezTo>
                  <a:close/>
                  <a:moveTo>
                    <a:pt x="5514768" y="4062954"/>
                  </a:moveTo>
                  <a:cubicBezTo>
                    <a:pt x="5518394" y="4062954"/>
                    <a:pt x="5521129" y="4064226"/>
                    <a:pt x="5521129" y="4065880"/>
                  </a:cubicBezTo>
                  <a:cubicBezTo>
                    <a:pt x="5521129" y="4071350"/>
                    <a:pt x="5515722" y="4072241"/>
                    <a:pt x="5511842" y="4067597"/>
                  </a:cubicBezTo>
                  <a:cubicBezTo>
                    <a:pt x="5507962" y="4062954"/>
                    <a:pt x="5509171" y="4063272"/>
                    <a:pt x="5514641" y="4063272"/>
                  </a:cubicBezTo>
                  <a:close/>
                  <a:moveTo>
                    <a:pt x="5504273" y="170896"/>
                  </a:moveTo>
                  <a:cubicBezTo>
                    <a:pt x="5502237" y="173084"/>
                    <a:pt x="5499375" y="174255"/>
                    <a:pt x="5496386" y="174077"/>
                  </a:cubicBezTo>
                  <a:cubicBezTo>
                    <a:pt x="5493078" y="174077"/>
                    <a:pt x="5490025" y="172677"/>
                    <a:pt x="5490025" y="170896"/>
                  </a:cubicBezTo>
                  <a:cubicBezTo>
                    <a:pt x="5490025" y="169115"/>
                    <a:pt x="5493587" y="167780"/>
                    <a:pt x="5497976" y="167780"/>
                  </a:cubicBezTo>
                  <a:cubicBezTo>
                    <a:pt x="5502364" y="167780"/>
                    <a:pt x="5504973" y="169497"/>
                    <a:pt x="5504146" y="171214"/>
                  </a:cubicBezTo>
                  <a:close/>
                  <a:moveTo>
                    <a:pt x="5459303" y="6235520"/>
                  </a:moveTo>
                  <a:cubicBezTo>
                    <a:pt x="5455295" y="6238000"/>
                    <a:pt x="5446581" y="6231131"/>
                    <a:pt x="5448680" y="6227315"/>
                  </a:cubicBezTo>
                  <a:cubicBezTo>
                    <a:pt x="5449571" y="6225851"/>
                    <a:pt x="5447980" y="6220954"/>
                    <a:pt x="5445182" y="6216692"/>
                  </a:cubicBezTo>
                  <a:cubicBezTo>
                    <a:pt x="5440602" y="6209568"/>
                    <a:pt x="5440539" y="6208614"/>
                    <a:pt x="5445182" y="6206896"/>
                  </a:cubicBezTo>
                  <a:cubicBezTo>
                    <a:pt x="5451542" y="6204416"/>
                    <a:pt x="5457331" y="6208232"/>
                    <a:pt x="5455359" y="6213257"/>
                  </a:cubicBezTo>
                  <a:cubicBezTo>
                    <a:pt x="5454469" y="6215547"/>
                    <a:pt x="5457840" y="6222162"/>
                    <a:pt x="5462865" y="6227887"/>
                  </a:cubicBezTo>
                  <a:cubicBezTo>
                    <a:pt x="5466490" y="6231652"/>
                    <a:pt x="5469607" y="6235939"/>
                    <a:pt x="5471960" y="6240608"/>
                  </a:cubicBezTo>
                  <a:cubicBezTo>
                    <a:pt x="5471960" y="6241880"/>
                    <a:pt x="5469925" y="6242962"/>
                    <a:pt x="5467317" y="6242962"/>
                  </a:cubicBezTo>
                  <a:cubicBezTo>
                    <a:pt x="5462865" y="6242962"/>
                    <a:pt x="5461465" y="6240926"/>
                    <a:pt x="5462419" y="6235647"/>
                  </a:cubicBezTo>
                  <a:cubicBezTo>
                    <a:pt x="5462229" y="6234883"/>
                    <a:pt x="5460957" y="6234629"/>
                    <a:pt x="5459175" y="6235838"/>
                  </a:cubicBezTo>
                  <a:close/>
                  <a:moveTo>
                    <a:pt x="5452560" y="6361780"/>
                  </a:moveTo>
                  <a:cubicBezTo>
                    <a:pt x="5451415" y="6367377"/>
                    <a:pt x="5451352" y="6367441"/>
                    <a:pt x="5449189" y="6361780"/>
                  </a:cubicBezTo>
                  <a:cubicBezTo>
                    <a:pt x="5445754" y="6352875"/>
                    <a:pt x="5446263" y="6348295"/>
                    <a:pt x="5450334" y="6352430"/>
                  </a:cubicBezTo>
                  <a:lnTo>
                    <a:pt x="5450334" y="6352430"/>
                  </a:lnTo>
                  <a:cubicBezTo>
                    <a:pt x="5452433" y="6355178"/>
                    <a:pt x="5453196" y="6358727"/>
                    <a:pt x="5452433" y="6362098"/>
                  </a:cubicBezTo>
                  <a:close/>
                  <a:moveTo>
                    <a:pt x="5414396" y="6047497"/>
                  </a:moveTo>
                  <a:cubicBezTo>
                    <a:pt x="5420757" y="6046225"/>
                    <a:pt x="5421456" y="6046797"/>
                    <a:pt x="5418594" y="6050232"/>
                  </a:cubicBezTo>
                  <a:cubicBezTo>
                    <a:pt x="5414714" y="6055066"/>
                    <a:pt x="5406573" y="6056084"/>
                    <a:pt x="5406573" y="6051759"/>
                  </a:cubicBezTo>
                  <a:cubicBezTo>
                    <a:pt x="5406509" y="6050550"/>
                    <a:pt x="5410007" y="6048642"/>
                    <a:pt x="5414332" y="6047815"/>
                  </a:cubicBezTo>
                  <a:close/>
                  <a:moveTo>
                    <a:pt x="5406254" y="4962804"/>
                  </a:moveTo>
                  <a:cubicBezTo>
                    <a:pt x="5403074" y="4962804"/>
                    <a:pt x="5402692" y="4958988"/>
                    <a:pt x="5405364" y="4951991"/>
                  </a:cubicBezTo>
                  <a:cubicBezTo>
                    <a:pt x="5408035" y="4944994"/>
                    <a:pt x="5412106" y="4946203"/>
                    <a:pt x="5410452" y="4954917"/>
                  </a:cubicBezTo>
                  <a:cubicBezTo>
                    <a:pt x="5409562" y="4959751"/>
                    <a:pt x="5407654" y="4963123"/>
                    <a:pt x="5406191" y="4963123"/>
                  </a:cubicBezTo>
                  <a:close/>
                  <a:moveTo>
                    <a:pt x="5425336" y="91006"/>
                  </a:moveTo>
                  <a:cubicBezTo>
                    <a:pt x="5426291" y="86356"/>
                    <a:pt x="5430807" y="83354"/>
                    <a:pt x="5435450" y="84295"/>
                  </a:cubicBezTo>
                  <a:cubicBezTo>
                    <a:pt x="5436595" y="84518"/>
                    <a:pt x="5437612" y="84963"/>
                    <a:pt x="5438567" y="85599"/>
                  </a:cubicBezTo>
                  <a:cubicBezTo>
                    <a:pt x="5440221" y="87310"/>
                    <a:pt x="5440539" y="89867"/>
                    <a:pt x="5439457" y="91960"/>
                  </a:cubicBezTo>
                  <a:cubicBezTo>
                    <a:pt x="5436213" y="97239"/>
                    <a:pt x="5425146" y="96540"/>
                    <a:pt x="5425146" y="91324"/>
                  </a:cubicBezTo>
                  <a:close/>
                  <a:moveTo>
                    <a:pt x="5429980" y="117403"/>
                  </a:moveTo>
                  <a:cubicBezTo>
                    <a:pt x="5427118" y="117403"/>
                    <a:pt x="5425273" y="116003"/>
                    <a:pt x="5425845" y="114286"/>
                  </a:cubicBezTo>
                  <a:cubicBezTo>
                    <a:pt x="5426481" y="112492"/>
                    <a:pt x="5428071" y="111233"/>
                    <a:pt x="5429980" y="111106"/>
                  </a:cubicBezTo>
                  <a:cubicBezTo>
                    <a:pt x="5431824" y="111246"/>
                    <a:pt x="5433478" y="112499"/>
                    <a:pt x="5434050" y="114286"/>
                  </a:cubicBezTo>
                  <a:cubicBezTo>
                    <a:pt x="5434496" y="116321"/>
                    <a:pt x="5432588" y="117721"/>
                    <a:pt x="5429789" y="117721"/>
                  </a:cubicBezTo>
                  <a:close/>
                  <a:moveTo>
                    <a:pt x="5424700" y="2863514"/>
                  </a:moveTo>
                  <a:cubicBezTo>
                    <a:pt x="5419676" y="2868603"/>
                    <a:pt x="5417067" y="2868285"/>
                    <a:pt x="5414778" y="2862306"/>
                  </a:cubicBezTo>
                  <a:cubicBezTo>
                    <a:pt x="5412043" y="2854991"/>
                    <a:pt x="5412233" y="2854736"/>
                    <a:pt x="5420629" y="2854736"/>
                  </a:cubicBezTo>
                  <a:cubicBezTo>
                    <a:pt x="5429026" y="2854736"/>
                    <a:pt x="5430298" y="2857980"/>
                    <a:pt x="5424509" y="2863832"/>
                  </a:cubicBezTo>
                  <a:close/>
                  <a:moveTo>
                    <a:pt x="5417576" y="3911887"/>
                  </a:moveTo>
                  <a:cubicBezTo>
                    <a:pt x="5416750" y="3910488"/>
                    <a:pt x="5419548" y="3908579"/>
                    <a:pt x="5423937" y="3907434"/>
                  </a:cubicBezTo>
                  <a:cubicBezTo>
                    <a:pt x="5428326" y="3906290"/>
                    <a:pt x="5431633" y="3904063"/>
                    <a:pt x="5431633" y="3902409"/>
                  </a:cubicBezTo>
                  <a:cubicBezTo>
                    <a:pt x="5431633" y="3900756"/>
                    <a:pt x="5434559" y="3899356"/>
                    <a:pt x="5437994" y="3899356"/>
                  </a:cubicBezTo>
                  <a:cubicBezTo>
                    <a:pt x="5441429" y="3899356"/>
                    <a:pt x="5443910" y="3900883"/>
                    <a:pt x="5443274" y="3902791"/>
                  </a:cubicBezTo>
                  <a:cubicBezTo>
                    <a:pt x="5441365" y="3907562"/>
                    <a:pt x="5419357" y="3915449"/>
                    <a:pt x="5417385" y="3912205"/>
                  </a:cubicBezTo>
                  <a:close/>
                  <a:moveTo>
                    <a:pt x="5451861" y="4006280"/>
                  </a:moveTo>
                  <a:cubicBezTo>
                    <a:pt x="5458221" y="4006280"/>
                    <a:pt x="5460893" y="4014803"/>
                    <a:pt x="5456250" y="4020464"/>
                  </a:cubicBezTo>
                  <a:cubicBezTo>
                    <a:pt x="5451606" y="4026125"/>
                    <a:pt x="5440793" y="4026825"/>
                    <a:pt x="5440793" y="4021800"/>
                  </a:cubicBezTo>
                  <a:cubicBezTo>
                    <a:pt x="5440602" y="4015694"/>
                    <a:pt x="5447090" y="4006598"/>
                    <a:pt x="5451670" y="4006598"/>
                  </a:cubicBezTo>
                  <a:close/>
                  <a:moveTo>
                    <a:pt x="5450143" y="2980615"/>
                  </a:moveTo>
                  <a:cubicBezTo>
                    <a:pt x="5450143" y="2978834"/>
                    <a:pt x="5452306" y="2977434"/>
                    <a:pt x="5454977" y="2977434"/>
                  </a:cubicBezTo>
                  <a:cubicBezTo>
                    <a:pt x="5457649" y="2977434"/>
                    <a:pt x="5458921" y="2978834"/>
                    <a:pt x="5457840" y="2980615"/>
                  </a:cubicBezTo>
                  <a:cubicBezTo>
                    <a:pt x="5456822" y="2982364"/>
                    <a:pt x="5455041" y="2983522"/>
                    <a:pt x="5453006" y="2983732"/>
                  </a:cubicBezTo>
                  <a:cubicBezTo>
                    <a:pt x="5451415" y="2983770"/>
                    <a:pt x="5450080" y="2982536"/>
                    <a:pt x="5449952" y="2980933"/>
                  </a:cubicBezTo>
                  <a:close/>
                  <a:moveTo>
                    <a:pt x="5458030" y="5922382"/>
                  </a:moveTo>
                  <a:cubicBezTo>
                    <a:pt x="5460702" y="5922382"/>
                    <a:pt x="5462038" y="5923781"/>
                    <a:pt x="5460957" y="5925562"/>
                  </a:cubicBezTo>
                  <a:cubicBezTo>
                    <a:pt x="5459875" y="5927273"/>
                    <a:pt x="5458094" y="5928412"/>
                    <a:pt x="5456122" y="5928679"/>
                  </a:cubicBezTo>
                  <a:cubicBezTo>
                    <a:pt x="5454469" y="5928609"/>
                    <a:pt x="5453133" y="5927222"/>
                    <a:pt x="5453196" y="5925562"/>
                  </a:cubicBezTo>
                  <a:cubicBezTo>
                    <a:pt x="5453006" y="5924099"/>
                    <a:pt x="5455168" y="5922700"/>
                    <a:pt x="5457840" y="5922700"/>
                  </a:cubicBezTo>
                  <a:close/>
                  <a:moveTo>
                    <a:pt x="5448744" y="2895890"/>
                  </a:moveTo>
                  <a:cubicBezTo>
                    <a:pt x="5446581" y="2892392"/>
                    <a:pt x="5449825" y="2883169"/>
                    <a:pt x="5453196" y="2883169"/>
                  </a:cubicBezTo>
                  <a:cubicBezTo>
                    <a:pt x="5456568" y="2883169"/>
                    <a:pt x="5459557" y="2890865"/>
                    <a:pt x="5459557" y="2895890"/>
                  </a:cubicBezTo>
                  <a:cubicBezTo>
                    <a:pt x="5459239" y="2899961"/>
                    <a:pt x="5450843" y="2899961"/>
                    <a:pt x="5448553" y="2896208"/>
                  </a:cubicBezTo>
                  <a:close/>
                  <a:moveTo>
                    <a:pt x="5452815" y="265544"/>
                  </a:moveTo>
                  <a:cubicBezTo>
                    <a:pt x="5451034" y="265544"/>
                    <a:pt x="5450461" y="264144"/>
                    <a:pt x="5451479" y="262427"/>
                  </a:cubicBezTo>
                  <a:cubicBezTo>
                    <a:pt x="5452497" y="260710"/>
                    <a:pt x="5454023" y="259247"/>
                    <a:pt x="5454786" y="259247"/>
                  </a:cubicBezTo>
                  <a:cubicBezTo>
                    <a:pt x="5455550" y="259247"/>
                    <a:pt x="5456122" y="260710"/>
                    <a:pt x="5456122" y="262427"/>
                  </a:cubicBezTo>
                  <a:cubicBezTo>
                    <a:pt x="5456059" y="264183"/>
                    <a:pt x="5454660" y="265582"/>
                    <a:pt x="5452878" y="265544"/>
                  </a:cubicBezTo>
                  <a:cubicBezTo>
                    <a:pt x="5452878" y="265544"/>
                    <a:pt x="5452815" y="265544"/>
                    <a:pt x="5452815" y="265544"/>
                  </a:cubicBezTo>
                  <a:close/>
                  <a:moveTo>
                    <a:pt x="5452179" y="2494084"/>
                  </a:moveTo>
                  <a:cubicBezTo>
                    <a:pt x="5447027" y="2501907"/>
                    <a:pt x="5441938" y="2504134"/>
                    <a:pt x="5439457" y="2499745"/>
                  </a:cubicBezTo>
                  <a:cubicBezTo>
                    <a:pt x="5438376" y="2497964"/>
                    <a:pt x="5440348" y="2493384"/>
                    <a:pt x="5443910" y="2490013"/>
                  </a:cubicBezTo>
                  <a:cubicBezTo>
                    <a:pt x="5451861" y="2481808"/>
                    <a:pt x="5458221" y="2484924"/>
                    <a:pt x="5452179" y="2494147"/>
                  </a:cubicBezTo>
                  <a:close/>
                  <a:moveTo>
                    <a:pt x="5438376" y="6168923"/>
                  </a:moveTo>
                  <a:cubicBezTo>
                    <a:pt x="5443274" y="6170704"/>
                    <a:pt x="5442001" y="6193539"/>
                    <a:pt x="5436786" y="6196910"/>
                  </a:cubicBezTo>
                  <a:cubicBezTo>
                    <a:pt x="5431570" y="6200281"/>
                    <a:pt x="5428262" y="6200090"/>
                    <a:pt x="5426163" y="6194557"/>
                  </a:cubicBezTo>
                  <a:cubicBezTo>
                    <a:pt x="5423619" y="6187942"/>
                    <a:pt x="5433478" y="6167269"/>
                    <a:pt x="5438376" y="6168986"/>
                  </a:cubicBezTo>
                  <a:close/>
                  <a:moveTo>
                    <a:pt x="5434432" y="6295501"/>
                  </a:moveTo>
                  <a:cubicBezTo>
                    <a:pt x="5439775" y="6292130"/>
                    <a:pt x="5447154" y="6296328"/>
                    <a:pt x="5444864" y="6301862"/>
                  </a:cubicBezTo>
                  <a:cubicBezTo>
                    <a:pt x="5442574" y="6307396"/>
                    <a:pt x="5439330" y="6308223"/>
                    <a:pt x="5434687" y="6302244"/>
                  </a:cubicBezTo>
                  <a:cubicBezTo>
                    <a:pt x="5432015" y="6298936"/>
                    <a:pt x="5431952" y="6297091"/>
                    <a:pt x="5434432" y="6295501"/>
                  </a:cubicBezTo>
                  <a:close/>
                  <a:moveTo>
                    <a:pt x="5443719" y="6281317"/>
                  </a:moveTo>
                  <a:cubicBezTo>
                    <a:pt x="5441938" y="6281317"/>
                    <a:pt x="5440539" y="6279892"/>
                    <a:pt x="5440539" y="6278137"/>
                  </a:cubicBezTo>
                  <a:cubicBezTo>
                    <a:pt x="5440539" y="6276381"/>
                    <a:pt x="5441938" y="6274956"/>
                    <a:pt x="5443719" y="6274956"/>
                  </a:cubicBezTo>
                  <a:cubicBezTo>
                    <a:pt x="5445500" y="6274956"/>
                    <a:pt x="5446899" y="6276381"/>
                    <a:pt x="5446899" y="6278137"/>
                  </a:cubicBezTo>
                  <a:cubicBezTo>
                    <a:pt x="5446899" y="6279892"/>
                    <a:pt x="5445500" y="6281317"/>
                    <a:pt x="5443719" y="6281317"/>
                  </a:cubicBezTo>
                  <a:close/>
                  <a:moveTo>
                    <a:pt x="5465536" y="5987261"/>
                  </a:moveTo>
                  <a:cubicBezTo>
                    <a:pt x="5461275" y="5982045"/>
                    <a:pt x="5463692" y="5976130"/>
                    <a:pt x="5470052" y="5976130"/>
                  </a:cubicBezTo>
                  <a:cubicBezTo>
                    <a:pt x="5476413" y="5976130"/>
                    <a:pt x="5478321" y="5980710"/>
                    <a:pt x="5475904" y="5986879"/>
                  </a:cubicBezTo>
                  <a:cubicBezTo>
                    <a:pt x="5473487" y="5993049"/>
                    <a:pt x="5470370" y="5993304"/>
                    <a:pt x="5465536" y="5987325"/>
                  </a:cubicBezTo>
                  <a:close/>
                  <a:moveTo>
                    <a:pt x="5477812" y="3973840"/>
                  </a:moveTo>
                  <a:cubicBezTo>
                    <a:pt x="5477812" y="3971232"/>
                    <a:pt x="5479212" y="3969133"/>
                    <a:pt x="5480929" y="3969133"/>
                  </a:cubicBezTo>
                  <a:cubicBezTo>
                    <a:pt x="5482646" y="3969133"/>
                    <a:pt x="5484046" y="3971232"/>
                    <a:pt x="5484046" y="3973840"/>
                  </a:cubicBezTo>
                  <a:cubicBezTo>
                    <a:pt x="5484046" y="3976448"/>
                    <a:pt x="5482646" y="3978547"/>
                    <a:pt x="5480929" y="3978547"/>
                  </a:cubicBezTo>
                  <a:cubicBezTo>
                    <a:pt x="5479212" y="3978547"/>
                    <a:pt x="5477812" y="3976194"/>
                    <a:pt x="5477812" y="3973840"/>
                  </a:cubicBezTo>
                  <a:close/>
                  <a:moveTo>
                    <a:pt x="5480929" y="5554860"/>
                  </a:moveTo>
                  <a:cubicBezTo>
                    <a:pt x="5480929" y="5556615"/>
                    <a:pt x="5479530" y="5558040"/>
                    <a:pt x="5477749" y="5558040"/>
                  </a:cubicBezTo>
                  <a:cubicBezTo>
                    <a:pt x="5475968" y="5558040"/>
                    <a:pt x="5474568" y="5556615"/>
                    <a:pt x="5474568" y="5554860"/>
                  </a:cubicBezTo>
                  <a:cubicBezTo>
                    <a:pt x="5474568" y="5553104"/>
                    <a:pt x="5475968" y="5551679"/>
                    <a:pt x="5477749" y="5551679"/>
                  </a:cubicBezTo>
                  <a:cubicBezTo>
                    <a:pt x="5479530" y="5551679"/>
                    <a:pt x="5480929" y="5553104"/>
                    <a:pt x="5480929" y="5554860"/>
                  </a:cubicBezTo>
                  <a:close/>
                  <a:moveTo>
                    <a:pt x="5479530" y="2893091"/>
                  </a:moveTo>
                  <a:cubicBezTo>
                    <a:pt x="5478512" y="2891450"/>
                    <a:pt x="5479021" y="2889294"/>
                    <a:pt x="5480675" y="2888270"/>
                  </a:cubicBezTo>
                  <a:cubicBezTo>
                    <a:pt x="5480675" y="2888270"/>
                    <a:pt x="5480675" y="2888264"/>
                    <a:pt x="5480675" y="2888257"/>
                  </a:cubicBezTo>
                  <a:cubicBezTo>
                    <a:pt x="5482265" y="2887265"/>
                    <a:pt x="5484300" y="2887736"/>
                    <a:pt x="5485318" y="2889307"/>
                  </a:cubicBezTo>
                  <a:cubicBezTo>
                    <a:pt x="5485318" y="2889339"/>
                    <a:pt x="5485382" y="2889370"/>
                    <a:pt x="5485382" y="2889402"/>
                  </a:cubicBezTo>
                  <a:cubicBezTo>
                    <a:pt x="5486399" y="2891043"/>
                    <a:pt x="5485890" y="2893180"/>
                    <a:pt x="5484300" y="2894236"/>
                  </a:cubicBezTo>
                  <a:cubicBezTo>
                    <a:pt x="5482646" y="2895222"/>
                    <a:pt x="5480548" y="2894713"/>
                    <a:pt x="5479530" y="2893091"/>
                  </a:cubicBezTo>
                  <a:close/>
                  <a:moveTo>
                    <a:pt x="5479530" y="3330136"/>
                  </a:moveTo>
                  <a:cubicBezTo>
                    <a:pt x="5480229" y="3330136"/>
                    <a:pt x="5480865" y="3331535"/>
                    <a:pt x="5480865" y="3333316"/>
                  </a:cubicBezTo>
                  <a:cubicBezTo>
                    <a:pt x="5480802" y="3335072"/>
                    <a:pt x="5479402" y="3336471"/>
                    <a:pt x="5477622" y="3336433"/>
                  </a:cubicBezTo>
                  <a:cubicBezTo>
                    <a:pt x="5477622" y="3336433"/>
                    <a:pt x="5477558" y="3336433"/>
                    <a:pt x="5477558" y="3336433"/>
                  </a:cubicBezTo>
                  <a:cubicBezTo>
                    <a:pt x="5475777" y="3336433"/>
                    <a:pt x="5475141" y="3335034"/>
                    <a:pt x="5476222" y="3333316"/>
                  </a:cubicBezTo>
                  <a:cubicBezTo>
                    <a:pt x="5477304" y="3331599"/>
                    <a:pt x="5478766" y="3330136"/>
                    <a:pt x="5479530" y="3330136"/>
                  </a:cubicBezTo>
                  <a:close/>
                  <a:moveTo>
                    <a:pt x="5473169" y="2351858"/>
                  </a:moveTo>
                  <a:cubicBezTo>
                    <a:pt x="5470498" y="2351858"/>
                    <a:pt x="5469225" y="2350395"/>
                    <a:pt x="5470243" y="2348678"/>
                  </a:cubicBezTo>
                  <a:cubicBezTo>
                    <a:pt x="5471325" y="2346967"/>
                    <a:pt x="5473105" y="2345828"/>
                    <a:pt x="5475077" y="2345561"/>
                  </a:cubicBezTo>
                  <a:cubicBezTo>
                    <a:pt x="5476731" y="2345631"/>
                    <a:pt x="5478067" y="2347018"/>
                    <a:pt x="5478003" y="2348678"/>
                  </a:cubicBezTo>
                  <a:cubicBezTo>
                    <a:pt x="5477812" y="2350204"/>
                    <a:pt x="5475650" y="2351858"/>
                    <a:pt x="5473169" y="2351858"/>
                  </a:cubicBezTo>
                  <a:close/>
                  <a:moveTo>
                    <a:pt x="5474568" y="6198882"/>
                  </a:moveTo>
                  <a:cubicBezTo>
                    <a:pt x="5477113" y="6196337"/>
                    <a:pt x="5478003" y="6197228"/>
                    <a:pt x="5478003" y="6202317"/>
                  </a:cubicBezTo>
                  <a:cubicBezTo>
                    <a:pt x="5478003" y="6209886"/>
                    <a:pt x="5476413" y="6211031"/>
                    <a:pt x="5473169" y="6205815"/>
                  </a:cubicBezTo>
                  <a:cubicBezTo>
                    <a:pt x="5472024" y="6203417"/>
                    <a:pt x="5472533" y="6200587"/>
                    <a:pt x="5474378" y="6198691"/>
                  </a:cubicBezTo>
                  <a:close/>
                  <a:moveTo>
                    <a:pt x="5471833" y="5803436"/>
                  </a:moveTo>
                  <a:cubicBezTo>
                    <a:pt x="5471833" y="5799683"/>
                    <a:pt x="5484109" y="5792750"/>
                    <a:pt x="5486463" y="5795168"/>
                  </a:cubicBezTo>
                  <a:cubicBezTo>
                    <a:pt x="5487417" y="5796121"/>
                    <a:pt x="5486463" y="5799048"/>
                    <a:pt x="5484300" y="5801528"/>
                  </a:cubicBezTo>
                  <a:cubicBezTo>
                    <a:pt x="5479530" y="5806871"/>
                    <a:pt x="5471643" y="5807952"/>
                    <a:pt x="5471643" y="5803245"/>
                  </a:cubicBezTo>
                  <a:close/>
                  <a:moveTo>
                    <a:pt x="5490916" y="256893"/>
                  </a:moveTo>
                  <a:cubicBezTo>
                    <a:pt x="5499630" y="253586"/>
                    <a:pt x="5503255" y="255049"/>
                    <a:pt x="5500965" y="261091"/>
                  </a:cubicBezTo>
                  <a:cubicBezTo>
                    <a:pt x="5500011" y="265302"/>
                    <a:pt x="5495814" y="267923"/>
                    <a:pt x="5491552" y="266949"/>
                  </a:cubicBezTo>
                  <a:cubicBezTo>
                    <a:pt x="5489834" y="266555"/>
                    <a:pt x="5488308" y="265588"/>
                    <a:pt x="5487226" y="264208"/>
                  </a:cubicBezTo>
                  <a:cubicBezTo>
                    <a:pt x="5484046" y="260264"/>
                    <a:pt x="5484745" y="259183"/>
                    <a:pt x="5490661" y="256575"/>
                  </a:cubicBezTo>
                  <a:close/>
                  <a:moveTo>
                    <a:pt x="5482710" y="31533"/>
                  </a:moveTo>
                  <a:cubicBezTo>
                    <a:pt x="5486081" y="32360"/>
                    <a:pt x="5489516" y="32869"/>
                    <a:pt x="5493014" y="33060"/>
                  </a:cubicBezTo>
                  <a:cubicBezTo>
                    <a:pt x="5495495" y="33060"/>
                    <a:pt x="5496703" y="35922"/>
                    <a:pt x="5496067" y="40184"/>
                  </a:cubicBezTo>
                  <a:cubicBezTo>
                    <a:pt x="5495432" y="44445"/>
                    <a:pt x="5493205" y="46544"/>
                    <a:pt x="5490406" y="46099"/>
                  </a:cubicBezTo>
                  <a:cubicBezTo>
                    <a:pt x="5487863" y="45438"/>
                    <a:pt x="5485318" y="45050"/>
                    <a:pt x="5482710" y="44954"/>
                  </a:cubicBezTo>
                  <a:cubicBezTo>
                    <a:pt x="5479784" y="45272"/>
                    <a:pt x="5476922" y="46048"/>
                    <a:pt x="5474250" y="47244"/>
                  </a:cubicBezTo>
                  <a:cubicBezTo>
                    <a:pt x="5472024" y="48720"/>
                    <a:pt x="5469034" y="48109"/>
                    <a:pt x="5467572" y="45889"/>
                  </a:cubicBezTo>
                  <a:cubicBezTo>
                    <a:pt x="5467254" y="45406"/>
                    <a:pt x="5466999" y="44878"/>
                    <a:pt x="5466872" y="44318"/>
                  </a:cubicBezTo>
                  <a:cubicBezTo>
                    <a:pt x="5464073" y="37321"/>
                    <a:pt x="5474187" y="29180"/>
                    <a:pt x="5482455" y="31215"/>
                  </a:cubicBezTo>
                  <a:close/>
                  <a:moveTo>
                    <a:pt x="5462419" y="171469"/>
                  </a:moveTo>
                  <a:cubicBezTo>
                    <a:pt x="5464201" y="171469"/>
                    <a:pt x="5465600" y="172881"/>
                    <a:pt x="5465663" y="174649"/>
                  </a:cubicBezTo>
                  <a:cubicBezTo>
                    <a:pt x="5465663" y="176367"/>
                    <a:pt x="5465027" y="177766"/>
                    <a:pt x="5464328" y="177766"/>
                  </a:cubicBezTo>
                  <a:cubicBezTo>
                    <a:pt x="5463628" y="177766"/>
                    <a:pt x="5462101" y="176367"/>
                    <a:pt x="5461020" y="174649"/>
                  </a:cubicBezTo>
                  <a:cubicBezTo>
                    <a:pt x="5459939" y="172932"/>
                    <a:pt x="5460448" y="171214"/>
                    <a:pt x="5462165" y="171214"/>
                  </a:cubicBezTo>
                  <a:close/>
                  <a:moveTo>
                    <a:pt x="5465663" y="2037003"/>
                  </a:moveTo>
                  <a:cubicBezTo>
                    <a:pt x="5465663" y="2040883"/>
                    <a:pt x="5463692" y="2043364"/>
                    <a:pt x="5460766" y="2043364"/>
                  </a:cubicBezTo>
                  <a:cubicBezTo>
                    <a:pt x="5458603" y="2043460"/>
                    <a:pt x="5456822" y="2041803"/>
                    <a:pt x="5456695" y="2039662"/>
                  </a:cubicBezTo>
                  <a:cubicBezTo>
                    <a:pt x="5456695" y="2039147"/>
                    <a:pt x="5456758" y="2038632"/>
                    <a:pt x="5456949" y="2038148"/>
                  </a:cubicBezTo>
                  <a:cubicBezTo>
                    <a:pt x="5458158" y="2030133"/>
                    <a:pt x="5465409" y="2029052"/>
                    <a:pt x="5465409" y="2036748"/>
                  </a:cubicBezTo>
                  <a:close/>
                  <a:moveTo>
                    <a:pt x="5457267" y="118675"/>
                  </a:moveTo>
                  <a:cubicBezTo>
                    <a:pt x="5455041" y="130824"/>
                    <a:pt x="5449507" y="134640"/>
                    <a:pt x="5442192" y="129170"/>
                  </a:cubicBezTo>
                  <a:cubicBezTo>
                    <a:pt x="5436404" y="124908"/>
                    <a:pt x="5436595" y="124400"/>
                    <a:pt x="5446009" y="114986"/>
                  </a:cubicBezTo>
                  <a:cubicBezTo>
                    <a:pt x="5456440" y="104109"/>
                    <a:pt x="5459557" y="105127"/>
                    <a:pt x="5457013" y="118420"/>
                  </a:cubicBezTo>
                  <a:close/>
                  <a:moveTo>
                    <a:pt x="5441047" y="33060"/>
                  </a:moveTo>
                  <a:cubicBezTo>
                    <a:pt x="5442828" y="33060"/>
                    <a:pt x="5443465" y="34459"/>
                    <a:pt x="5442447" y="36176"/>
                  </a:cubicBezTo>
                  <a:cubicBezTo>
                    <a:pt x="5441429" y="37894"/>
                    <a:pt x="5439903" y="39357"/>
                    <a:pt x="5439139" y="39357"/>
                  </a:cubicBezTo>
                  <a:cubicBezTo>
                    <a:pt x="5438376" y="39357"/>
                    <a:pt x="5437740" y="37957"/>
                    <a:pt x="5437740" y="36176"/>
                  </a:cubicBezTo>
                  <a:cubicBezTo>
                    <a:pt x="5437676" y="34408"/>
                    <a:pt x="5439012" y="32907"/>
                    <a:pt x="5440793" y="32805"/>
                  </a:cubicBezTo>
                  <a:close/>
                  <a:moveTo>
                    <a:pt x="5425400" y="20338"/>
                  </a:moveTo>
                  <a:cubicBezTo>
                    <a:pt x="5427563" y="16840"/>
                    <a:pt x="5428835" y="16776"/>
                    <a:pt x="5432906" y="20338"/>
                  </a:cubicBezTo>
                  <a:cubicBezTo>
                    <a:pt x="5436977" y="23900"/>
                    <a:pt x="5437040" y="25554"/>
                    <a:pt x="5434369" y="28798"/>
                  </a:cubicBezTo>
                  <a:cubicBezTo>
                    <a:pt x="5432906" y="30827"/>
                    <a:pt x="5430807" y="32341"/>
                    <a:pt x="5428453" y="33123"/>
                  </a:cubicBezTo>
                  <a:cubicBezTo>
                    <a:pt x="5424255" y="32805"/>
                    <a:pt x="5422283" y="24727"/>
                    <a:pt x="5425146" y="20147"/>
                  </a:cubicBezTo>
                  <a:close/>
                  <a:moveTo>
                    <a:pt x="5424064" y="1702874"/>
                  </a:moveTo>
                  <a:cubicBezTo>
                    <a:pt x="5425146" y="1705292"/>
                    <a:pt x="5423682" y="1706818"/>
                    <a:pt x="5420184" y="1706818"/>
                  </a:cubicBezTo>
                  <a:cubicBezTo>
                    <a:pt x="5416686" y="1706818"/>
                    <a:pt x="5414460" y="1704337"/>
                    <a:pt x="5414205" y="1697404"/>
                  </a:cubicBezTo>
                  <a:cubicBezTo>
                    <a:pt x="5413823" y="1687036"/>
                    <a:pt x="5417385" y="1684683"/>
                    <a:pt x="5420566" y="1693461"/>
                  </a:cubicBezTo>
                  <a:cubicBezTo>
                    <a:pt x="5421138" y="1696323"/>
                    <a:pt x="5422856" y="1700521"/>
                    <a:pt x="5423810" y="1702684"/>
                  </a:cubicBezTo>
                  <a:close/>
                  <a:moveTo>
                    <a:pt x="5412997" y="73895"/>
                  </a:moveTo>
                  <a:cubicBezTo>
                    <a:pt x="5415986" y="73355"/>
                    <a:pt x="5418849" y="75327"/>
                    <a:pt x="5419357" y="78297"/>
                  </a:cubicBezTo>
                  <a:cubicBezTo>
                    <a:pt x="5419485" y="78946"/>
                    <a:pt x="5419485" y="79607"/>
                    <a:pt x="5419357" y="80256"/>
                  </a:cubicBezTo>
                  <a:cubicBezTo>
                    <a:pt x="5419357" y="86617"/>
                    <a:pt x="5417894" y="87317"/>
                    <a:pt x="5410834" y="84454"/>
                  </a:cubicBezTo>
                  <a:cubicBezTo>
                    <a:pt x="5407844" y="83926"/>
                    <a:pt x="5405873" y="81096"/>
                    <a:pt x="5406445" y="78125"/>
                  </a:cubicBezTo>
                  <a:cubicBezTo>
                    <a:pt x="5406954" y="75155"/>
                    <a:pt x="5409753" y="73177"/>
                    <a:pt x="5412742" y="73705"/>
                  </a:cubicBezTo>
                  <a:close/>
                  <a:moveTo>
                    <a:pt x="5407526" y="104872"/>
                  </a:moveTo>
                  <a:cubicBezTo>
                    <a:pt x="5409371" y="107175"/>
                    <a:pt x="5409816" y="110266"/>
                    <a:pt x="5408799" y="113014"/>
                  </a:cubicBezTo>
                  <a:cubicBezTo>
                    <a:pt x="5406445" y="119375"/>
                    <a:pt x="5391307" y="119375"/>
                    <a:pt x="5391307" y="113014"/>
                  </a:cubicBezTo>
                  <a:cubicBezTo>
                    <a:pt x="5391307" y="106653"/>
                    <a:pt x="5403201" y="100483"/>
                    <a:pt x="5407272" y="104681"/>
                  </a:cubicBezTo>
                  <a:close/>
                  <a:moveTo>
                    <a:pt x="5399258" y="2789094"/>
                  </a:moveTo>
                  <a:cubicBezTo>
                    <a:pt x="5396395" y="2789094"/>
                    <a:pt x="5394360" y="2786422"/>
                    <a:pt x="5394360" y="2782733"/>
                  </a:cubicBezTo>
                  <a:cubicBezTo>
                    <a:pt x="5394360" y="2775100"/>
                    <a:pt x="5401611" y="2776372"/>
                    <a:pt x="5403137" y="2784069"/>
                  </a:cubicBezTo>
                  <a:cubicBezTo>
                    <a:pt x="5403646" y="2786180"/>
                    <a:pt x="5402374" y="2788324"/>
                    <a:pt x="5400275" y="2788858"/>
                  </a:cubicBezTo>
                  <a:cubicBezTo>
                    <a:pt x="5399893" y="2788966"/>
                    <a:pt x="5399448" y="2788998"/>
                    <a:pt x="5399003" y="2788966"/>
                  </a:cubicBezTo>
                  <a:close/>
                  <a:moveTo>
                    <a:pt x="5394042" y="2860715"/>
                  </a:moveTo>
                  <a:cubicBezTo>
                    <a:pt x="5394423" y="2864977"/>
                    <a:pt x="5382656" y="2865995"/>
                    <a:pt x="5376741" y="2862115"/>
                  </a:cubicBezTo>
                  <a:cubicBezTo>
                    <a:pt x="5374578" y="2860296"/>
                    <a:pt x="5374260" y="2857052"/>
                    <a:pt x="5376041" y="2854857"/>
                  </a:cubicBezTo>
                  <a:cubicBezTo>
                    <a:pt x="5377313" y="2853343"/>
                    <a:pt x="5379348" y="2852675"/>
                    <a:pt x="5381257" y="2853146"/>
                  </a:cubicBezTo>
                  <a:cubicBezTo>
                    <a:pt x="5382974" y="2854227"/>
                    <a:pt x="5385328" y="2851938"/>
                    <a:pt x="5386536" y="2848057"/>
                  </a:cubicBezTo>
                  <a:lnTo>
                    <a:pt x="5388699" y="2840997"/>
                  </a:lnTo>
                  <a:lnTo>
                    <a:pt x="5391243" y="2848884"/>
                  </a:lnTo>
                  <a:cubicBezTo>
                    <a:pt x="5392452" y="2852739"/>
                    <a:pt x="5393342" y="2856702"/>
                    <a:pt x="5393787" y="2860715"/>
                  </a:cubicBezTo>
                  <a:close/>
                  <a:moveTo>
                    <a:pt x="5282983" y="6088142"/>
                  </a:moveTo>
                  <a:cubicBezTo>
                    <a:pt x="5284854" y="6089726"/>
                    <a:pt x="5285922" y="6092054"/>
                    <a:pt x="5285910" y="6094503"/>
                  </a:cubicBezTo>
                  <a:cubicBezTo>
                    <a:pt x="5285910" y="6099718"/>
                    <a:pt x="5281012" y="6100863"/>
                    <a:pt x="5278150" y="6095902"/>
                  </a:cubicBezTo>
                  <a:cubicBezTo>
                    <a:pt x="5275287" y="6090941"/>
                    <a:pt x="5279040" y="6085598"/>
                    <a:pt x="5282729" y="6088015"/>
                  </a:cubicBezTo>
                  <a:close/>
                  <a:moveTo>
                    <a:pt x="5272552" y="5920855"/>
                  </a:moveTo>
                  <a:cubicBezTo>
                    <a:pt x="5268227" y="5916403"/>
                    <a:pt x="5270580" y="5913413"/>
                    <a:pt x="5278404" y="5913413"/>
                  </a:cubicBezTo>
                  <a:cubicBezTo>
                    <a:pt x="5283429" y="5913413"/>
                    <a:pt x="5285910" y="5914876"/>
                    <a:pt x="5284765" y="5917357"/>
                  </a:cubicBezTo>
                  <a:cubicBezTo>
                    <a:pt x="5282678" y="5921618"/>
                    <a:pt x="5277532" y="5923374"/>
                    <a:pt x="5273277" y="5921288"/>
                  </a:cubicBezTo>
                  <a:cubicBezTo>
                    <a:pt x="5272940" y="5921122"/>
                    <a:pt x="5272609" y="5920938"/>
                    <a:pt x="5272298" y="5920728"/>
                  </a:cubicBezTo>
                  <a:close/>
                  <a:moveTo>
                    <a:pt x="5268036" y="5760120"/>
                  </a:moveTo>
                  <a:cubicBezTo>
                    <a:pt x="5265975" y="5759427"/>
                    <a:pt x="5264474" y="5757633"/>
                    <a:pt x="5264156" y="5755476"/>
                  </a:cubicBezTo>
                  <a:cubicBezTo>
                    <a:pt x="5264156" y="5751978"/>
                    <a:pt x="5285655" y="5754840"/>
                    <a:pt x="5289599" y="5758848"/>
                  </a:cubicBezTo>
                  <a:cubicBezTo>
                    <a:pt x="5292080" y="5761201"/>
                    <a:pt x="5274079" y="5762282"/>
                    <a:pt x="5267782" y="5759993"/>
                  </a:cubicBezTo>
                  <a:close/>
                  <a:moveTo>
                    <a:pt x="5234897" y="5774940"/>
                  </a:moveTo>
                  <a:cubicBezTo>
                    <a:pt x="5239387" y="5775564"/>
                    <a:pt x="5242517" y="5779711"/>
                    <a:pt x="5241887" y="5784202"/>
                  </a:cubicBezTo>
                  <a:cubicBezTo>
                    <a:pt x="5241664" y="5785792"/>
                    <a:pt x="5240984" y="5787280"/>
                    <a:pt x="5239922" y="5788489"/>
                  </a:cubicBezTo>
                  <a:cubicBezTo>
                    <a:pt x="5237505" y="5791478"/>
                    <a:pt x="5238204" y="5793514"/>
                    <a:pt x="5242657" y="5796376"/>
                  </a:cubicBezTo>
                  <a:cubicBezTo>
                    <a:pt x="5245964" y="5798475"/>
                    <a:pt x="5248700" y="5801592"/>
                    <a:pt x="5248700" y="5803309"/>
                  </a:cubicBezTo>
                  <a:cubicBezTo>
                    <a:pt x="5248700" y="5807062"/>
                    <a:pt x="5246028" y="5806998"/>
                    <a:pt x="5237568" y="5802800"/>
                  </a:cubicBezTo>
                  <a:cubicBezTo>
                    <a:pt x="5229108" y="5798602"/>
                    <a:pt x="5226819" y="5774813"/>
                    <a:pt x="5234642" y="5774813"/>
                  </a:cubicBezTo>
                  <a:close/>
                  <a:moveTo>
                    <a:pt x="5238141" y="5675141"/>
                  </a:moveTo>
                  <a:lnTo>
                    <a:pt x="5238141" y="5675141"/>
                  </a:lnTo>
                  <a:cubicBezTo>
                    <a:pt x="5239298" y="5676896"/>
                    <a:pt x="5239514" y="5679110"/>
                    <a:pt x="5238713" y="5681056"/>
                  </a:cubicBezTo>
                  <a:cubicBezTo>
                    <a:pt x="5237632" y="5684300"/>
                    <a:pt x="5236932" y="5684237"/>
                    <a:pt x="5235024" y="5681056"/>
                  </a:cubicBezTo>
                  <a:cubicBezTo>
                    <a:pt x="5232161" y="5676667"/>
                    <a:pt x="5234770" y="5672151"/>
                    <a:pt x="5237823" y="5675014"/>
                  </a:cubicBezTo>
                  <a:close/>
                  <a:moveTo>
                    <a:pt x="5237759" y="5587999"/>
                  </a:moveTo>
                  <a:cubicBezTo>
                    <a:pt x="5226500" y="5587999"/>
                    <a:pt x="5220203" y="5584182"/>
                    <a:pt x="5227582" y="5581638"/>
                  </a:cubicBezTo>
                  <a:cubicBezTo>
                    <a:pt x="5237505" y="5578013"/>
                    <a:pt x="5246664" y="5578712"/>
                    <a:pt x="5247873" y="5583229"/>
                  </a:cubicBezTo>
                  <a:cubicBezTo>
                    <a:pt x="5248318" y="5586345"/>
                    <a:pt x="5245646" y="5587681"/>
                    <a:pt x="5237823" y="5587872"/>
                  </a:cubicBezTo>
                  <a:close/>
                  <a:moveTo>
                    <a:pt x="5220776" y="6010923"/>
                  </a:moveTo>
                  <a:cubicBezTo>
                    <a:pt x="5222531" y="6010891"/>
                    <a:pt x="5223982" y="6012284"/>
                    <a:pt x="5224020" y="6014040"/>
                  </a:cubicBezTo>
                  <a:cubicBezTo>
                    <a:pt x="5224052" y="6015795"/>
                    <a:pt x="5222659" y="6017246"/>
                    <a:pt x="5220903" y="6017284"/>
                  </a:cubicBezTo>
                  <a:cubicBezTo>
                    <a:pt x="5219148" y="6017315"/>
                    <a:pt x="5217697" y="6015922"/>
                    <a:pt x="5217659" y="6014167"/>
                  </a:cubicBezTo>
                  <a:cubicBezTo>
                    <a:pt x="5217659" y="6014148"/>
                    <a:pt x="5217659" y="6014122"/>
                    <a:pt x="5217659" y="6014103"/>
                  </a:cubicBezTo>
                  <a:cubicBezTo>
                    <a:pt x="5217583" y="6012418"/>
                    <a:pt x="5218842" y="6010961"/>
                    <a:pt x="5220522" y="6010796"/>
                  </a:cubicBezTo>
                  <a:close/>
                  <a:moveTo>
                    <a:pt x="5214415" y="5790715"/>
                  </a:moveTo>
                  <a:cubicBezTo>
                    <a:pt x="5214415" y="5788959"/>
                    <a:pt x="5215840" y="5787535"/>
                    <a:pt x="5217596" y="5787535"/>
                  </a:cubicBezTo>
                  <a:cubicBezTo>
                    <a:pt x="5219351" y="5787535"/>
                    <a:pt x="5220776" y="5788959"/>
                    <a:pt x="5220776" y="5790715"/>
                  </a:cubicBezTo>
                  <a:cubicBezTo>
                    <a:pt x="5220776" y="5792471"/>
                    <a:pt x="5219351" y="5793895"/>
                    <a:pt x="5217596" y="5793895"/>
                  </a:cubicBezTo>
                  <a:cubicBezTo>
                    <a:pt x="5215840" y="5793895"/>
                    <a:pt x="5214415" y="5792471"/>
                    <a:pt x="5214415" y="5790715"/>
                  </a:cubicBezTo>
                  <a:close/>
                  <a:moveTo>
                    <a:pt x="5212062" y="5412316"/>
                  </a:moveTo>
                  <a:cubicBezTo>
                    <a:pt x="5213582" y="5409619"/>
                    <a:pt x="5216253" y="5407768"/>
                    <a:pt x="5219313" y="5407291"/>
                  </a:cubicBezTo>
                  <a:cubicBezTo>
                    <a:pt x="5222481" y="5406731"/>
                    <a:pt x="5225355" y="5405090"/>
                    <a:pt x="5227455" y="5402648"/>
                  </a:cubicBezTo>
                  <a:cubicBezTo>
                    <a:pt x="5228599" y="5400740"/>
                    <a:pt x="5230571" y="5400167"/>
                    <a:pt x="5231780" y="5401439"/>
                  </a:cubicBezTo>
                  <a:cubicBezTo>
                    <a:pt x="5232988" y="5402711"/>
                    <a:pt x="5231780" y="5406528"/>
                    <a:pt x="5228345" y="5409963"/>
                  </a:cubicBezTo>
                  <a:cubicBezTo>
                    <a:pt x="5222112" y="5416768"/>
                    <a:pt x="5209899" y="5418550"/>
                    <a:pt x="5211998" y="5412189"/>
                  </a:cubicBezTo>
                  <a:close/>
                  <a:moveTo>
                    <a:pt x="5187891" y="5359649"/>
                  </a:moveTo>
                  <a:cubicBezTo>
                    <a:pt x="5187128" y="5359649"/>
                    <a:pt x="5186492" y="5358250"/>
                    <a:pt x="5186492" y="5356533"/>
                  </a:cubicBezTo>
                  <a:cubicBezTo>
                    <a:pt x="5186523" y="5354739"/>
                    <a:pt x="5188006" y="5353320"/>
                    <a:pt x="5189799" y="5353352"/>
                  </a:cubicBezTo>
                  <a:cubicBezTo>
                    <a:pt x="5189799" y="5353352"/>
                    <a:pt x="5189799" y="5353352"/>
                    <a:pt x="5189799" y="5353352"/>
                  </a:cubicBezTo>
                  <a:cubicBezTo>
                    <a:pt x="5191580" y="5353352"/>
                    <a:pt x="5192216" y="5354751"/>
                    <a:pt x="5191135" y="5356533"/>
                  </a:cubicBezTo>
                  <a:cubicBezTo>
                    <a:pt x="5190054" y="5358313"/>
                    <a:pt x="5188527" y="5359522"/>
                    <a:pt x="5187827" y="5359522"/>
                  </a:cubicBezTo>
                  <a:close/>
                  <a:moveTo>
                    <a:pt x="5195079" y="5466001"/>
                  </a:moveTo>
                  <a:cubicBezTo>
                    <a:pt x="5195778" y="5468099"/>
                    <a:pt x="5194125" y="5469753"/>
                    <a:pt x="5191453" y="5469753"/>
                  </a:cubicBezTo>
                  <a:cubicBezTo>
                    <a:pt x="5188711" y="5469753"/>
                    <a:pt x="5186492" y="5467533"/>
                    <a:pt x="5186492" y="5464792"/>
                  </a:cubicBezTo>
                  <a:cubicBezTo>
                    <a:pt x="5186428" y="5459131"/>
                    <a:pt x="5193298" y="5460085"/>
                    <a:pt x="5195015" y="5465873"/>
                  </a:cubicBezTo>
                  <a:close/>
                  <a:moveTo>
                    <a:pt x="5182357" y="5341267"/>
                  </a:moveTo>
                  <a:cubicBezTo>
                    <a:pt x="5180131" y="5337641"/>
                    <a:pt x="5186046" y="5332807"/>
                    <a:pt x="5188718" y="5335797"/>
                  </a:cubicBezTo>
                  <a:cubicBezTo>
                    <a:pt x="5189736" y="5336878"/>
                    <a:pt x="5189100" y="5339231"/>
                    <a:pt x="5187318" y="5341076"/>
                  </a:cubicBezTo>
                  <a:cubicBezTo>
                    <a:pt x="5185538" y="5342921"/>
                    <a:pt x="5183439" y="5343302"/>
                    <a:pt x="5182103" y="5341394"/>
                  </a:cubicBezTo>
                  <a:close/>
                  <a:moveTo>
                    <a:pt x="5185474" y="5328545"/>
                  </a:moveTo>
                  <a:cubicBezTo>
                    <a:pt x="5183248" y="5324983"/>
                    <a:pt x="5191835" y="5313280"/>
                    <a:pt x="5194442" y="5315824"/>
                  </a:cubicBezTo>
                  <a:cubicBezTo>
                    <a:pt x="5195645" y="5318585"/>
                    <a:pt x="5195645" y="5321714"/>
                    <a:pt x="5194442" y="5324475"/>
                  </a:cubicBezTo>
                  <a:cubicBezTo>
                    <a:pt x="5192153" y="5331408"/>
                    <a:pt x="5188018" y="5333189"/>
                    <a:pt x="5185219" y="5328673"/>
                  </a:cubicBezTo>
                  <a:close/>
                  <a:moveTo>
                    <a:pt x="5189799" y="4431685"/>
                  </a:moveTo>
                  <a:cubicBezTo>
                    <a:pt x="5189799" y="4429904"/>
                    <a:pt x="5191835" y="4428504"/>
                    <a:pt x="5194252" y="4428504"/>
                  </a:cubicBezTo>
                  <a:cubicBezTo>
                    <a:pt x="5196758" y="4428492"/>
                    <a:pt x="5199117" y="4429675"/>
                    <a:pt x="5200613" y="4431685"/>
                  </a:cubicBezTo>
                  <a:cubicBezTo>
                    <a:pt x="5201694" y="4433402"/>
                    <a:pt x="5199722" y="4434801"/>
                    <a:pt x="5196160" y="4434801"/>
                  </a:cubicBezTo>
                  <a:cubicBezTo>
                    <a:pt x="5192598" y="4434801"/>
                    <a:pt x="5189545" y="4433084"/>
                    <a:pt x="5189545" y="4431367"/>
                  </a:cubicBezTo>
                  <a:close/>
                  <a:moveTo>
                    <a:pt x="5189799" y="4006725"/>
                  </a:moveTo>
                  <a:cubicBezTo>
                    <a:pt x="5189799" y="4004944"/>
                    <a:pt x="5191198" y="4004308"/>
                    <a:pt x="5192916" y="4005389"/>
                  </a:cubicBezTo>
                  <a:cubicBezTo>
                    <a:pt x="5194633" y="4006471"/>
                    <a:pt x="5195969" y="4007934"/>
                    <a:pt x="5195969" y="4008697"/>
                  </a:cubicBezTo>
                  <a:cubicBezTo>
                    <a:pt x="5195969" y="4009460"/>
                    <a:pt x="5194570" y="4010096"/>
                    <a:pt x="5192916" y="4010096"/>
                  </a:cubicBezTo>
                  <a:cubicBezTo>
                    <a:pt x="5191129" y="4010185"/>
                    <a:pt x="5189602" y="4008805"/>
                    <a:pt x="5189519" y="4007018"/>
                  </a:cubicBezTo>
                  <a:cubicBezTo>
                    <a:pt x="5189507" y="4006814"/>
                    <a:pt x="5189519" y="4006611"/>
                    <a:pt x="5189545" y="4006407"/>
                  </a:cubicBezTo>
                  <a:close/>
                  <a:moveTo>
                    <a:pt x="5190563" y="4471757"/>
                  </a:moveTo>
                  <a:cubicBezTo>
                    <a:pt x="5191491" y="4469550"/>
                    <a:pt x="5193577" y="4468049"/>
                    <a:pt x="5195969" y="4467877"/>
                  </a:cubicBezTo>
                  <a:cubicBezTo>
                    <a:pt x="5198361" y="4468049"/>
                    <a:pt x="5200447" y="4469550"/>
                    <a:pt x="5201376" y="4471757"/>
                  </a:cubicBezTo>
                  <a:cubicBezTo>
                    <a:pt x="5202203" y="4474111"/>
                    <a:pt x="5199976" y="4475701"/>
                    <a:pt x="5195969" y="4475701"/>
                  </a:cubicBezTo>
                  <a:cubicBezTo>
                    <a:pt x="5191962" y="4475701"/>
                    <a:pt x="5189545" y="4473793"/>
                    <a:pt x="5190308" y="4471439"/>
                  </a:cubicBezTo>
                  <a:close/>
                  <a:moveTo>
                    <a:pt x="5201566" y="5191917"/>
                  </a:moveTo>
                  <a:cubicBezTo>
                    <a:pt x="5204175" y="5189310"/>
                    <a:pt x="5205065" y="5190518"/>
                    <a:pt x="5205065" y="5196879"/>
                  </a:cubicBezTo>
                  <a:cubicBezTo>
                    <a:pt x="5205065" y="5206293"/>
                    <a:pt x="5202775" y="5207946"/>
                    <a:pt x="5199913" y="5200441"/>
                  </a:cubicBezTo>
                  <a:cubicBezTo>
                    <a:pt x="5198882" y="5197509"/>
                    <a:pt x="5199512" y="5194252"/>
                    <a:pt x="5201566" y="5191917"/>
                  </a:cubicBezTo>
                  <a:close/>
                  <a:moveTo>
                    <a:pt x="5210662" y="2144181"/>
                  </a:moveTo>
                  <a:cubicBezTo>
                    <a:pt x="5209670" y="2146657"/>
                    <a:pt x="5207718" y="2148629"/>
                    <a:pt x="5205256" y="2149651"/>
                  </a:cubicBezTo>
                  <a:cubicBezTo>
                    <a:pt x="5202902" y="2150478"/>
                    <a:pt x="5201757" y="2149269"/>
                    <a:pt x="5202521" y="2146916"/>
                  </a:cubicBezTo>
                  <a:cubicBezTo>
                    <a:pt x="5203494" y="2144412"/>
                    <a:pt x="5205446" y="2142413"/>
                    <a:pt x="5207927" y="2141382"/>
                  </a:cubicBezTo>
                  <a:cubicBezTo>
                    <a:pt x="5210281" y="2140619"/>
                    <a:pt x="5211425" y="2141955"/>
                    <a:pt x="5210662" y="2144181"/>
                  </a:cubicBezTo>
                  <a:close/>
                  <a:moveTo>
                    <a:pt x="5208118" y="2126689"/>
                  </a:moveTo>
                  <a:cubicBezTo>
                    <a:pt x="5208118" y="2124017"/>
                    <a:pt x="5210853" y="2121918"/>
                    <a:pt x="5214479" y="2121918"/>
                  </a:cubicBezTo>
                  <a:cubicBezTo>
                    <a:pt x="5217093" y="2121235"/>
                    <a:pt x="5219771" y="2122802"/>
                    <a:pt x="5220458" y="2125419"/>
                  </a:cubicBezTo>
                  <a:cubicBezTo>
                    <a:pt x="5221139" y="2128036"/>
                    <a:pt x="5219574" y="2130712"/>
                    <a:pt x="5216953" y="2131396"/>
                  </a:cubicBezTo>
                  <a:cubicBezTo>
                    <a:pt x="5216145" y="2131608"/>
                    <a:pt x="5215293" y="2131608"/>
                    <a:pt x="5214479" y="2131396"/>
                  </a:cubicBezTo>
                  <a:cubicBezTo>
                    <a:pt x="5210853" y="2131396"/>
                    <a:pt x="5208118" y="2129233"/>
                    <a:pt x="5208118" y="2126689"/>
                  </a:cubicBezTo>
                  <a:close/>
                  <a:moveTo>
                    <a:pt x="5209390" y="2164344"/>
                  </a:moveTo>
                  <a:cubicBezTo>
                    <a:pt x="5213270" y="2158938"/>
                    <a:pt x="5214543" y="2158747"/>
                    <a:pt x="5221667" y="2162627"/>
                  </a:cubicBezTo>
                  <a:cubicBezTo>
                    <a:pt x="5231017" y="2167716"/>
                    <a:pt x="5229554" y="2172295"/>
                    <a:pt x="5218613" y="2172295"/>
                  </a:cubicBezTo>
                  <a:cubicBezTo>
                    <a:pt x="5212252" y="2172295"/>
                    <a:pt x="5211171" y="2173440"/>
                    <a:pt x="5212761" y="2178656"/>
                  </a:cubicBezTo>
                  <a:cubicBezTo>
                    <a:pt x="5214352" y="2183872"/>
                    <a:pt x="5213334" y="2185017"/>
                    <a:pt x="5209899" y="2185017"/>
                  </a:cubicBezTo>
                  <a:cubicBezTo>
                    <a:pt x="5203793" y="2184889"/>
                    <a:pt x="5203475" y="2172550"/>
                    <a:pt x="5209390" y="2164344"/>
                  </a:cubicBezTo>
                  <a:close/>
                  <a:moveTo>
                    <a:pt x="5237187" y="2334366"/>
                  </a:moveTo>
                  <a:cubicBezTo>
                    <a:pt x="5234770" y="2328006"/>
                    <a:pt x="5238268" y="2319291"/>
                    <a:pt x="5242211" y="2321645"/>
                  </a:cubicBezTo>
                  <a:cubicBezTo>
                    <a:pt x="5244495" y="2324323"/>
                    <a:pt x="5245614" y="2327802"/>
                    <a:pt x="5245328" y="2331313"/>
                  </a:cubicBezTo>
                  <a:cubicBezTo>
                    <a:pt x="5245328" y="2339836"/>
                    <a:pt x="5239985" y="2341745"/>
                    <a:pt x="5237187" y="2334366"/>
                  </a:cubicBezTo>
                  <a:close/>
                  <a:moveTo>
                    <a:pt x="5239095" y="2375266"/>
                  </a:moveTo>
                  <a:cubicBezTo>
                    <a:pt x="5239095" y="2377810"/>
                    <a:pt x="5237759" y="2379973"/>
                    <a:pt x="5236041" y="2379973"/>
                  </a:cubicBezTo>
                  <a:cubicBezTo>
                    <a:pt x="5234324" y="2379973"/>
                    <a:pt x="5232925" y="2377810"/>
                    <a:pt x="5232925" y="2375266"/>
                  </a:cubicBezTo>
                  <a:cubicBezTo>
                    <a:pt x="5232925" y="2372721"/>
                    <a:pt x="5234324" y="2370495"/>
                    <a:pt x="5236041" y="2370495"/>
                  </a:cubicBezTo>
                  <a:cubicBezTo>
                    <a:pt x="5237759" y="2370495"/>
                    <a:pt x="5239095" y="2372658"/>
                    <a:pt x="5239095" y="2375266"/>
                  </a:cubicBezTo>
                  <a:close/>
                  <a:moveTo>
                    <a:pt x="5257732" y="204290"/>
                  </a:moveTo>
                  <a:cubicBezTo>
                    <a:pt x="5253470" y="209506"/>
                    <a:pt x="5249590" y="210333"/>
                    <a:pt x="5247300" y="206516"/>
                  </a:cubicBezTo>
                  <a:cubicBezTo>
                    <a:pt x="5245010" y="202700"/>
                    <a:pt x="5250798" y="195449"/>
                    <a:pt x="5256205" y="197548"/>
                  </a:cubicBezTo>
                  <a:cubicBezTo>
                    <a:pt x="5260530" y="199265"/>
                    <a:pt x="5260848" y="200474"/>
                    <a:pt x="5257732" y="204290"/>
                  </a:cubicBezTo>
                  <a:close/>
                  <a:moveTo>
                    <a:pt x="5262248" y="290541"/>
                  </a:moveTo>
                  <a:cubicBezTo>
                    <a:pt x="5263202" y="292202"/>
                    <a:pt x="5262699" y="294320"/>
                    <a:pt x="5261103" y="295376"/>
                  </a:cubicBezTo>
                  <a:cubicBezTo>
                    <a:pt x="5259468" y="296361"/>
                    <a:pt x="5257343" y="295853"/>
                    <a:pt x="5256332" y="294231"/>
                  </a:cubicBezTo>
                  <a:cubicBezTo>
                    <a:pt x="5255340" y="292577"/>
                    <a:pt x="5255849" y="290433"/>
                    <a:pt x="5257477" y="289396"/>
                  </a:cubicBezTo>
                  <a:cubicBezTo>
                    <a:pt x="5259087" y="288391"/>
                    <a:pt x="5261205" y="288875"/>
                    <a:pt x="5262209" y="290484"/>
                  </a:cubicBezTo>
                  <a:cubicBezTo>
                    <a:pt x="5262222" y="290503"/>
                    <a:pt x="5262235" y="290522"/>
                    <a:pt x="5262248" y="290541"/>
                  </a:cubicBezTo>
                  <a:close/>
                  <a:moveTo>
                    <a:pt x="5254615" y="1168320"/>
                  </a:moveTo>
                  <a:cubicBezTo>
                    <a:pt x="5254615" y="1170037"/>
                    <a:pt x="5254042" y="1171437"/>
                    <a:pt x="5253279" y="1171437"/>
                  </a:cubicBezTo>
                  <a:cubicBezTo>
                    <a:pt x="5252516" y="1171437"/>
                    <a:pt x="5251053" y="1170037"/>
                    <a:pt x="5249971" y="1168320"/>
                  </a:cubicBezTo>
                  <a:cubicBezTo>
                    <a:pt x="5248890" y="1166603"/>
                    <a:pt x="5249526" y="1165140"/>
                    <a:pt x="5251371" y="1165140"/>
                  </a:cubicBezTo>
                  <a:cubicBezTo>
                    <a:pt x="5253126" y="1165087"/>
                    <a:pt x="5254589" y="1166468"/>
                    <a:pt x="5254647" y="1168223"/>
                  </a:cubicBezTo>
                  <a:cubicBezTo>
                    <a:pt x="5254653" y="1168405"/>
                    <a:pt x="5254640" y="1168586"/>
                    <a:pt x="5254615" y="1168765"/>
                  </a:cubicBezTo>
                  <a:close/>
                  <a:moveTo>
                    <a:pt x="5253533" y="2176684"/>
                  </a:moveTo>
                  <a:cubicBezTo>
                    <a:pt x="5254551" y="2174006"/>
                    <a:pt x="5257032" y="2172168"/>
                    <a:pt x="5259894" y="2171977"/>
                  </a:cubicBezTo>
                  <a:cubicBezTo>
                    <a:pt x="5264538" y="2171977"/>
                    <a:pt x="5265555" y="2177702"/>
                    <a:pt x="5261803" y="2183299"/>
                  </a:cubicBezTo>
                  <a:cubicBezTo>
                    <a:pt x="5255773" y="2188261"/>
                    <a:pt x="5247828" y="2190252"/>
                    <a:pt x="5240176" y="2188706"/>
                  </a:cubicBezTo>
                  <a:cubicBezTo>
                    <a:pt x="5234579" y="2186543"/>
                    <a:pt x="5238586" y="2181391"/>
                    <a:pt x="5245901" y="2181391"/>
                  </a:cubicBezTo>
                  <a:cubicBezTo>
                    <a:pt x="5249049" y="2181404"/>
                    <a:pt x="5251963" y="2179725"/>
                    <a:pt x="5253533" y="2177002"/>
                  </a:cubicBezTo>
                  <a:close/>
                  <a:moveTo>
                    <a:pt x="5305564" y="2820134"/>
                  </a:moveTo>
                  <a:cubicBezTo>
                    <a:pt x="5308299" y="2820134"/>
                    <a:pt x="5310462" y="2821533"/>
                    <a:pt x="5310462" y="2823251"/>
                  </a:cubicBezTo>
                  <a:cubicBezTo>
                    <a:pt x="5310500" y="2824924"/>
                    <a:pt x="5309209" y="2826329"/>
                    <a:pt x="5307536" y="2826431"/>
                  </a:cubicBezTo>
                  <a:cubicBezTo>
                    <a:pt x="5305526" y="2826158"/>
                    <a:pt x="5303745" y="2824987"/>
                    <a:pt x="5302702" y="2823251"/>
                  </a:cubicBezTo>
                  <a:cubicBezTo>
                    <a:pt x="5301430" y="2821851"/>
                    <a:pt x="5302956" y="2820452"/>
                    <a:pt x="5305564" y="2820452"/>
                  </a:cubicBezTo>
                  <a:close/>
                  <a:moveTo>
                    <a:pt x="5301430" y="2137693"/>
                  </a:moveTo>
                  <a:cubicBezTo>
                    <a:pt x="5301430" y="2135961"/>
                    <a:pt x="5302816" y="2134547"/>
                    <a:pt x="5304546" y="2134513"/>
                  </a:cubicBezTo>
                  <a:cubicBezTo>
                    <a:pt x="5306302" y="2134478"/>
                    <a:pt x="5307752" y="2135873"/>
                    <a:pt x="5307790" y="2137629"/>
                  </a:cubicBezTo>
                  <a:cubicBezTo>
                    <a:pt x="5307822" y="2139385"/>
                    <a:pt x="5306429" y="2140837"/>
                    <a:pt x="5304674" y="2140872"/>
                  </a:cubicBezTo>
                  <a:cubicBezTo>
                    <a:pt x="5302918" y="2140907"/>
                    <a:pt x="5301468" y="2139512"/>
                    <a:pt x="5301430" y="2137756"/>
                  </a:cubicBezTo>
                  <a:cubicBezTo>
                    <a:pt x="5301430" y="2137735"/>
                    <a:pt x="5301430" y="2137714"/>
                    <a:pt x="5301430" y="2137693"/>
                  </a:cubicBezTo>
                  <a:close/>
                  <a:moveTo>
                    <a:pt x="5313515" y="2307333"/>
                  </a:moveTo>
                  <a:cubicBezTo>
                    <a:pt x="5311760" y="2307333"/>
                    <a:pt x="5310335" y="2305908"/>
                    <a:pt x="5310335" y="2304153"/>
                  </a:cubicBezTo>
                  <a:cubicBezTo>
                    <a:pt x="5310335" y="2302397"/>
                    <a:pt x="5311760" y="2300972"/>
                    <a:pt x="5313515" y="2300972"/>
                  </a:cubicBezTo>
                  <a:cubicBezTo>
                    <a:pt x="5315271" y="2300972"/>
                    <a:pt x="5316696" y="2302397"/>
                    <a:pt x="5316696" y="2304153"/>
                  </a:cubicBezTo>
                  <a:cubicBezTo>
                    <a:pt x="5316696" y="2305908"/>
                    <a:pt x="5315271" y="2307333"/>
                    <a:pt x="5313515" y="2307333"/>
                  </a:cubicBezTo>
                  <a:close/>
                  <a:moveTo>
                    <a:pt x="5318031" y="2687768"/>
                  </a:moveTo>
                  <a:cubicBezTo>
                    <a:pt x="5319055" y="2689409"/>
                    <a:pt x="5318553" y="2691565"/>
                    <a:pt x="5316912" y="2692589"/>
                  </a:cubicBezTo>
                  <a:cubicBezTo>
                    <a:pt x="5316905" y="2692589"/>
                    <a:pt x="5316893" y="2692595"/>
                    <a:pt x="5316886" y="2692602"/>
                  </a:cubicBezTo>
                  <a:cubicBezTo>
                    <a:pt x="5315277" y="2693607"/>
                    <a:pt x="5313159" y="2693123"/>
                    <a:pt x="5312154" y="2691514"/>
                  </a:cubicBezTo>
                  <a:cubicBezTo>
                    <a:pt x="5312141" y="2691495"/>
                    <a:pt x="5312128" y="2691476"/>
                    <a:pt x="5312116" y="2691457"/>
                  </a:cubicBezTo>
                  <a:cubicBezTo>
                    <a:pt x="5311162" y="2689797"/>
                    <a:pt x="5311664" y="2687679"/>
                    <a:pt x="5313261" y="2686623"/>
                  </a:cubicBezTo>
                  <a:cubicBezTo>
                    <a:pt x="5314902" y="2685675"/>
                    <a:pt x="5317001" y="2686235"/>
                    <a:pt x="5317955" y="2687876"/>
                  </a:cubicBezTo>
                  <a:cubicBezTo>
                    <a:pt x="5317980" y="2687927"/>
                    <a:pt x="5318006" y="2687971"/>
                    <a:pt x="5318031" y="2688022"/>
                  </a:cubicBezTo>
                  <a:close/>
                  <a:moveTo>
                    <a:pt x="5313706" y="3071891"/>
                  </a:moveTo>
                  <a:cubicBezTo>
                    <a:pt x="5315550" y="3071891"/>
                    <a:pt x="5316123" y="3073290"/>
                    <a:pt x="5315042" y="3075008"/>
                  </a:cubicBezTo>
                  <a:cubicBezTo>
                    <a:pt x="5313960" y="3076725"/>
                    <a:pt x="5312561" y="3078188"/>
                    <a:pt x="5311798" y="3078188"/>
                  </a:cubicBezTo>
                  <a:cubicBezTo>
                    <a:pt x="5311034" y="3078188"/>
                    <a:pt x="5310462" y="3076789"/>
                    <a:pt x="5310462" y="3075008"/>
                  </a:cubicBezTo>
                  <a:cubicBezTo>
                    <a:pt x="5310627" y="3073354"/>
                    <a:pt x="5312040" y="3072101"/>
                    <a:pt x="5313706" y="3072146"/>
                  </a:cubicBezTo>
                  <a:close/>
                  <a:moveTo>
                    <a:pt x="5313706" y="4094439"/>
                  </a:moveTo>
                  <a:cubicBezTo>
                    <a:pt x="5315550" y="4094439"/>
                    <a:pt x="5316123" y="4095839"/>
                    <a:pt x="5315042" y="4097620"/>
                  </a:cubicBezTo>
                  <a:cubicBezTo>
                    <a:pt x="5313960" y="4099401"/>
                    <a:pt x="5312561" y="4100737"/>
                    <a:pt x="5311798" y="4100737"/>
                  </a:cubicBezTo>
                  <a:cubicBezTo>
                    <a:pt x="5311034" y="4100737"/>
                    <a:pt x="5310462" y="4099337"/>
                    <a:pt x="5310462" y="4097620"/>
                  </a:cubicBezTo>
                  <a:cubicBezTo>
                    <a:pt x="5310595" y="4095941"/>
                    <a:pt x="5312020" y="4094656"/>
                    <a:pt x="5313706" y="4094694"/>
                  </a:cubicBezTo>
                  <a:close/>
                  <a:moveTo>
                    <a:pt x="5316632" y="4113840"/>
                  </a:moveTo>
                  <a:cubicBezTo>
                    <a:pt x="5318954" y="4114546"/>
                    <a:pt x="5320258" y="4117001"/>
                    <a:pt x="5319551" y="4119316"/>
                  </a:cubicBezTo>
                  <a:cubicBezTo>
                    <a:pt x="5319125" y="4120716"/>
                    <a:pt x="5318031" y="4121810"/>
                    <a:pt x="5316632" y="4122236"/>
                  </a:cubicBezTo>
                  <a:cubicBezTo>
                    <a:pt x="5314914" y="4122808"/>
                    <a:pt x="5313515" y="4120964"/>
                    <a:pt x="5313515" y="4118038"/>
                  </a:cubicBezTo>
                  <a:cubicBezTo>
                    <a:pt x="5313515" y="4115112"/>
                    <a:pt x="5314914" y="4113776"/>
                    <a:pt x="5316632" y="4114094"/>
                  </a:cubicBezTo>
                  <a:close/>
                  <a:moveTo>
                    <a:pt x="5319749" y="5557722"/>
                  </a:moveTo>
                  <a:cubicBezTo>
                    <a:pt x="5319749" y="5559446"/>
                    <a:pt x="5318356" y="5560839"/>
                    <a:pt x="5316632" y="5560839"/>
                  </a:cubicBezTo>
                  <a:cubicBezTo>
                    <a:pt x="5314908" y="5560839"/>
                    <a:pt x="5313515" y="5559446"/>
                    <a:pt x="5313515" y="5557722"/>
                  </a:cubicBezTo>
                  <a:cubicBezTo>
                    <a:pt x="5313515" y="5555998"/>
                    <a:pt x="5314908" y="5554605"/>
                    <a:pt x="5316632" y="5554605"/>
                  </a:cubicBezTo>
                  <a:cubicBezTo>
                    <a:pt x="5318330" y="5554605"/>
                    <a:pt x="5319717" y="5555960"/>
                    <a:pt x="5319749" y="5557658"/>
                  </a:cubicBezTo>
                  <a:close/>
                  <a:moveTo>
                    <a:pt x="5317523" y="5099751"/>
                  </a:moveTo>
                  <a:cubicBezTo>
                    <a:pt x="5318794" y="5098478"/>
                    <a:pt x="5321466" y="5099051"/>
                    <a:pt x="5323438" y="5101086"/>
                  </a:cubicBezTo>
                  <a:cubicBezTo>
                    <a:pt x="5325410" y="5103122"/>
                    <a:pt x="5326427" y="5105412"/>
                    <a:pt x="5325664" y="5106175"/>
                  </a:cubicBezTo>
                  <a:cubicBezTo>
                    <a:pt x="5324901" y="5106938"/>
                    <a:pt x="5322166" y="5106175"/>
                    <a:pt x="5319749" y="5104839"/>
                  </a:cubicBezTo>
                  <a:cubicBezTo>
                    <a:pt x="5317332" y="5103503"/>
                    <a:pt x="5316250" y="5100832"/>
                    <a:pt x="5317523" y="5099687"/>
                  </a:cubicBezTo>
                  <a:close/>
                  <a:moveTo>
                    <a:pt x="5323056" y="3789443"/>
                  </a:moveTo>
                  <a:cubicBezTo>
                    <a:pt x="5319367" y="3789443"/>
                    <a:pt x="5315423" y="3783083"/>
                    <a:pt x="5317649" y="3781047"/>
                  </a:cubicBezTo>
                  <a:cubicBezTo>
                    <a:pt x="5319876" y="3779012"/>
                    <a:pt x="5325918" y="3782764"/>
                    <a:pt x="5325918" y="3786454"/>
                  </a:cubicBezTo>
                  <a:cubicBezTo>
                    <a:pt x="5325918" y="3788044"/>
                    <a:pt x="5324646" y="3789348"/>
                    <a:pt x="5323056" y="3789380"/>
                  </a:cubicBezTo>
                  <a:close/>
                  <a:moveTo>
                    <a:pt x="5321466" y="3487373"/>
                  </a:moveTo>
                  <a:cubicBezTo>
                    <a:pt x="5316505" y="3487373"/>
                    <a:pt x="5311925" y="3481712"/>
                    <a:pt x="5314660" y="3478913"/>
                  </a:cubicBezTo>
                  <a:cubicBezTo>
                    <a:pt x="5317395" y="3476114"/>
                    <a:pt x="5325918" y="3480376"/>
                    <a:pt x="5325918" y="3484129"/>
                  </a:cubicBezTo>
                  <a:cubicBezTo>
                    <a:pt x="5325918" y="3486037"/>
                    <a:pt x="5323947" y="3487437"/>
                    <a:pt x="5321466" y="3487437"/>
                  </a:cubicBezTo>
                  <a:close/>
                  <a:moveTo>
                    <a:pt x="5324583" y="3269964"/>
                  </a:moveTo>
                  <a:cubicBezTo>
                    <a:pt x="5323559" y="3271783"/>
                    <a:pt x="5321797" y="3273061"/>
                    <a:pt x="5319749" y="3273462"/>
                  </a:cubicBezTo>
                  <a:cubicBezTo>
                    <a:pt x="5316301" y="3272794"/>
                    <a:pt x="5314043" y="3269461"/>
                    <a:pt x="5314704" y="3266014"/>
                  </a:cubicBezTo>
                  <a:cubicBezTo>
                    <a:pt x="5314851" y="3265250"/>
                    <a:pt x="5315137" y="3264519"/>
                    <a:pt x="5315550" y="3263857"/>
                  </a:cubicBezTo>
                  <a:cubicBezTo>
                    <a:pt x="5319176" y="3260232"/>
                    <a:pt x="5327254" y="3265638"/>
                    <a:pt x="5324583" y="3270027"/>
                  </a:cubicBezTo>
                  <a:close/>
                  <a:moveTo>
                    <a:pt x="5322038" y="2580208"/>
                  </a:moveTo>
                  <a:cubicBezTo>
                    <a:pt x="5320766" y="2585742"/>
                    <a:pt x="5320576" y="2585742"/>
                    <a:pt x="5318286" y="2580208"/>
                  </a:cubicBezTo>
                  <a:cubicBezTo>
                    <a:pt x="5315996" y="2574674"/>
                    <a:pt x="5318286" y="2569077"/>
                    <a:pt x="5321529" y="2572511"/>
                  </a:cubicBezTo>
                  <a:cubicBezTo>
                    <a:pt x="5322706" y="2574935"/>
                    <a:pt x="5322891" y="2577714"/>
                    <a:pt x="5322038" y="2580271"/>
                  </a:cubicBezTo>
                  <a:close/>
                  <a:moveTo>
                    <a:pt x="5313706" y="2084072"/>
                  </a:moveTo>
                  <a:cubicBezTo>
                    <a:pt x="5298249" y="2095203"/>
                    <a:pt x="5294115" y="2091641"/>
                    <a:pt x="5302702" y="2074658"/>
                  </a:cubicBezTo>
                  <a:cubicBezTo>
                    <a:pt x="5306518" y="2067153"/>
                    <a:pt x="5315423" y="2059011"/>
                    <a:pt x="5320321" y="2059011"/>
                  </a:cubicBezTo>
                  <a:cubicBezTo>
                    <a:pt x="5321434" y="2062000"/>
                    <a:pt x="5321968" y="2065173"/>
                    <a:pt x="5321911" y="2068361"/>
                  </a:cubicBezTo>
                  <a:cubicBezTo>
                    <a:pt x="5322751" y="2074802"/>
                    <a:pt x="5319469" y="2081079"/>
                    <a:pt x="5313706" y="2084072"/>
                  </a:cubicBezTo>
                  <a:close/>
                  <a:moveTo>
                    <a:pt x="5295069" y="2339137"/>
                  </a:moveTo>
                  <a:cubicBezTo>
                    <a:pt x="5295069" y="2337292"/>
                    <a:pt x="5296468" y="2336656"/>
                    <a:pt x="5298122" y="2337737"/>
                  </a:cubicBezTo>
                  <a:cubicBezTo>
                    <a:pt x="5299776" y="2338819"/>
                    <a:pt x="5301239" y="2340282"/>
                    <a:pt x="5301239" y="2341045"/>
                  </a:cubicBezTo>
                  <a:cubicBezTo>
                    <a:pt x="5301239" y="2341808"/>
                    <a:pt x="5299840" y="2342444"/>
                    <a:pt x="5298122" y="2342444"/>
                  </a:cubicBezTo>
                  <a:cubicBezTo>
                    <a:pt x="5296379" y="2342343"/>
                    <a:pt x="5295031" y="2340880"/>
                    <a:pt x="5295069" y="2339137"/>
                  </a:cubicBezTo>
                  <a:close/>
                  <a:moveTo>
                    <a:pt x="5293288" y="3257815"/>
                  </a:moveTo>
                  <a:cubicBezTo>
                    <a:pt x="5289663" y="3257815"/>
                    <a:pt x="5288899" y="3256924"/>
                    <a:pt x="5291380" y="3255907"/>
                  </a:cubicBezTo>
                  <a:cubicBezTo>
                    <a:pt x="5293250" y="3254914"/>
                    <a:pt x="5295489" y="3254914"/>
                    <a:pt x="5297359" y="3255907"/>
                  </a:cubicBezTo>
                  <a:cubicBezTo>
                    <a:pt x="5298249" y="3256924"/>
                    <a:pt x="5296405" y="3257688"/>
                    <a:pt x="5293161" y="3257560"/>
                  </a:cubicBezTo>
                  <a:close/>
                  <a:moveTo>
                    <a:pt x="5295069" y="2327751"/>
                  </a:moveTo>
                  <a:cubicBezTo>
                    <a:pt x="5295069" y="2324125"/>
                    <a:pt x="5295960" y="2323362"/>
                    <a:pt x="5296913" y="2325906"/>
                  </a:cubicBezTo>
                  <a:cubicBezTo>
                    <a:pt x="5297906" y="2327777"/>
                    <a:pt x="5297906" y="2330016"/>
                    <a:pt x="5296913" y="2331886"/>
                  </a:cubicBezTo>
                  <a:cubicBezTo>
                    <a:pt x="5295769" y="2332776"/>
                    <a:pt x="5295069" y="2331059"/>
                    <a:pt x="5295069" y="2327751"/>
                  </a:cubicBezTo>
                  <a:close/>
                  <a:moveTo>
                    <a:pt x="5316377" y="191823"/>
                  </a:moveTo>
                  <a:cubicBezTo>
                    <a:pt x="5313865" y="196091"/>
                    <a:pt x="5308363" y="197516"/>
                    <a:pt x="5304095" y="194997"/>
                  </a:cubicBezTo>
                  <a:cubicBezTo>
                    <a:pt x="5303745" y="194794"/>
                    <a:pt x="5303408" y="194558"/>
                    <a:pt x="5303084" y="194304"/>
                  </a:cubicBezTo>
                  <a:cubicBezTo>
                    <a:pt x="5299394" y="190615"/>
                    <a:pt x="5300857" y="187943"/>
                    <a:pt x="5308617" y="184445"/>
                  </a:cubicBezTo>
                  <a:cubicBezTo>
                    <a:pt x="5317713" y="180310"/>
                    <a:pt x="5322293" y="184699"/>
                    <a:pt x="5316505" y="191823"/>
                  </a:cubicBezTo>
                  <a:close/>
                  <a:moveTo>
                    <a:pt x="5311416" y="173759"/>
                  </a:moveTo>
                  <a:cubicBezTo>
                    <a:pt x="5307027" y="180819"/>
                    <a:pt x="5300794" y="181582"/>
                    <a:pt x="5293415" y="175921"/>
                  </a:cubicBezTo>
                  <a:cubicBezTo>
                    <a:pt x="5290107" y="173313"/>
                    <a:pt x="5288772" y="171087"/>
                    <a:pt x="5290362" y="170896"/>
                  </a:cubicBezTo>
                  <a:cubicBezTo>
                    <a:pt x="5295451" y="170426"/>
                    <a:pt x="5300412" y="169026"/>
                    <a:pt x="5304992" y="166762"/>
                  </a:cubicBezTo>
                  <a:cubicBezTo>
                    <a:pt x="5312434" y="163391"/>
                    <a:pt x="5315741" y="167016"/>
                    <a:pt x="5311543" y="173759"/>
                  </a:cubicBezTo>
                  <a:close/>
                  <a:moveTo>
                    <a:pt x="5295069" y="2002400"/>
                  </a:moveTo>
                  <a:cubicBezTo>
                    <a:pt x="5296850" y="2002400"/>
                    <a:pt x="5298249" y="2005136"/>
                    <a:pt x="5298249" y="2008761"/>
                  </a:cubicBezTo>
                  <a:cubicBezTo>
                    <a:pt x="5298249" y="2015949"/>
                    <a:pt x="5293415" y="2019956"/>
                    <a:pt x="5290489" y="2015122"/>
                  </a:cubicBezTo>
                  <a:cubicBezTo>
                    <a:pt x="5287563" y="2010288"/>
                    <a:pt x="5290616" y="2002400"/>
                    <a:pt x="5295069" y="2002400"/>
                  </a:cubicBezTo>
                  <a:close/>
                  <a:moveTo>
                    <a:pt x="5292080" y="2104172"/>
                  </a:moveTo>
                  <a:cubicBezTo>
                    <a:pt x="5292080" y="2106907"/>
                    <a:pt x="5290680" y="2109070"/>
                    <a:pt x="5288963" y="2109070"/>
                  </a:cubicBezTo>
                  <a:cubicBezTo>
                    <a:pt x="5287322" y="2109071"/>
                    <a:pt x="5285979" y="2107780"/>
                    <a:pt x="5285910" y="2106144"/>
                  </a:cubicBezTo>
                  <a:cubicBezTo>
                    <a:pt x="5286151" y="2104139"/>
                    <a:pt x="5287271" y="2102345"/>
                    <a:pt x="5288963" y="2101246"/>
                  </a:cubicBezTo>
                  <a:cubicBezTo>
                    <a:pt x="5290426" y="2100419"/>
                    <a:pt x="5291825" y="2101755"/>
                    <a:pt x="5291825" y="2104426"/>
                  </a:cubicBezTo>
                  <a:close/>
                  <a:moveTo>
                    <a:pt x="5286228" y="2290223"/>
                  </a:moveTo>
                  <a:cubicBezTo>
                    <a:pt x="5288199" y="2291495"/>
                    <a:pt x="5288072" y="2293594"/>
                    <a:pt x="5285910" y="2296584"/>
                  </a:cubicBezTo>
                  <a:cubicBezTo>
                    <a:pt x="5283747" y="2299573"/>
                    <a:pt x="5284192" y="2301927"/>
                    <a:pt x="5289472" y="2305679"/>
                  </a:cubicBezTo>
                  <a:cubicBezTo>
                    <a:pt x="5294751" y="2309432"/>
                    <a:pt x="5295514" y="2312040"/>
                    <a:pt x="5293288" y="2313885"/>
                  </a:cubicBezTo>
                  <a:cubicBezTo>
                    <a:pt x="5291062" y="2315729"/>
                    <a:pt x="5287881" y="2314712"/>
                    <a:pt x="5283111" y="2309496"/>
                  </a:cubicBezTo>
                  <a:cubicBezTo>
                    <a:pt x="5277259" y="2303135"/>
                    <a:pt x="5276750" y="2300782"/>
                    <a:pt x="5279613" y="2295184"/>
                  </a:cubicBezTo>
                  <a:cubicBezTo>
                    <a:pt x="5281266" y="2291559"/>
                    <a:pt x="5284256" y="2289396"/>
                    <a:pt x="5285973" y="2290477"/>
                  </a:cubicBezTo>
                  <a:close/>
                  <a:moveTo>
                    <a:pt x="5276560" y="3337960"/>
                  </a:moveTo>
                  <a:cubicBezTo>
                    <a:pt x="5276560" y="3338723"/>
                    <a:pt x="5275224" y="3339359"/>
                    <a:pt x="5273442" y="3339359"/>
                  </a:cubicBezTo>
                  <a:cubicBezTo>
                    <a:pt x="5271674" y="3339257"/>
                    <a:pt x="5270320" y="3337756"/>
                    <a:pt x="5270389" y="3335988"/>
                  </a:cubicBezTo>
                  <a:cubicBezTo>
                    <a:pt x="5270389" y="3334143"/>
                    <a:pt x="5271789" y="3333571"/>
                    <a:pt x="5273442" y="3334589"/>
                  </a:cubicBezTo>
                  <a:cubicBezTo>
                    <a:pt x="5275096" y="3335606"/>
                    <a:pt x="5276305" y="3337769"/>
                    <a:pt x="5276305" y="3338214"/>
                  </a:cubicBezTo>
                  <a:close/>
                  <a:moveTo>
                    <a:pt x="5273442" y="2763333"/>
                  </a:moveTo>
                  <a:cubicBezTo>
                    <a:pt x="5273442" y="2761552"/>
                    <a:pt x="5274906" y="2760916"/>
                    <a:pt x="5276560" y="2761997"/>
                  </a:cubicBezTo>
                  <a:cubicBezTo>
                    <a:pt x="5278213" y="2763078"/>
                    <a:pt x="5279676" y="2764541"/>
                    <a:pt x="5279676" y="2765305"/>
                  </a:cubicBezTo>
                  <a:cubicBezTo>
                    <a:pt x="5279676" y="2766068"/>
                    <a:pt x="5278277" y="2766704"/>
                    <a:pt x="5276560" y="2766704"/>
                  </a:cubicBezTo>
                  <a:cubicBezTo>
                    <a:pt x="5274778" y="2766742"/>
                    <a:pt x="5273290" y="2765362"/>
                    <a:pt x="5273188" y="2763587"/>
                  </a:cubicBezTo>
                  <a:close/>
                  <a:moveTo>
                    <a:pt x="5275224" y="3637931"/>
                  </a:moveTo>
                  <a:cubicBezTo>
                    <a:pt x="5274250" y="3639725"/>
                    <a:pt x="5272520" y="3640984"/>
                    <a:pt x="5270517" y="3641366"/>
                  </a:cubicBezTo>
                  <a:cubicBezTo>
                    <a:pt x="5266446" y="3641366"/>
                    <a:pt x="5264156" y="3632334"/>
                    <a:pt x="5267654" y="3630107"/>
                  </a:cubicBezTo>
                  <a:cubicBezTo>
                    <a:pt x="5271153" y="3627881"/>
                    <a:pt x="5277641" y="3633860"/>
                    <a:pt x="5274969" y="3638186"/>
                  </a:cubicBezTo>
                  <a:close/>
                  <a:moveTo>
                    <a:pt x="5281266" y="3881674"/>
                  </a:moveTo>
                  <a:cubicBezTo>
                    <a:pt x="5284065" y="3882691"/>
                    <a:pt x="5285401" y="3885045"/>
                    <a:pt x="5284383" y="3886762"/>
                  </a:cubicBezTo>
                  <a:cubicBezTo>
                    <a:pt x="5283263" y="3889376"/>
                    <a:pt x="5280242" y="3890598"/>
                    <a:pt x="5277622" y="3889478"/>
                  </a:cubicBezTo>
                  <a:cubicBezTo>
                    <a:pt x="5276400" y="3888957"/>
                    <a:pt x="5275427" y="3887984"/>
                    <a:pt x="5274906" y="3886762"/>
                  </a:cubicBezTo>
                  <a:cubicBezTo>
                    <a:pt x="5271852" y="3882182"/>
                    <a:pt x="5275160" y="3879575"/>
                    <a:pt x="5281012" y="3881928"/>
                  </a:cubicBezTo>
                  <a:close/>
                  <a:moveTo>
                    <a:pt x="5278150" y="2194049"/>
                  </a:moveTo>
                  <a:cubicBezTo>
                    <a:pt x="5275605" y="2194049"/>
                    <a:pt x="5273442" y="2192650"/>
                    <a:pt x="5273442" y="2190932"/>
                  </a:cubicBezTo>
                  <a:cubicBezTo>
                    <a:pt x="5273442" y="2189215"/>
                    <a:pt x="5275605" y="2187752"/>
                    <a:pt x="5278150" y="2187752"/>
                  </a:cubicBezTo>
                  <a:cubicBezTo>
                    <a:pt x="5280694" y="2187752"/>
                    <a:pt x="5282793" y="2189215"/>
                    <a:pt x="5282793" y="2190932"/>
                  </a:cubicBezTo>
                  <a:cubicBezTo>
                    <a:pt x="5282793" y="2192650"/>
                    <a:pt x="5280439" y="2194303"/>
                    <a:pt x="5277895" y="2194303"/>
                  </a:cubicBezTo>
                  <a:close/>
                  <a:moveTo>
                    <a:pt x="5271789" y="1722147"/>
                  </a:moveTo>
                  <a:cubicBezTo>
                    <a:pt x="5269181" y="1722147"/>
                    <a:pt x="5267845" y="1720684"/>
                    <a:pt x="5268927" y="1718967"/>
                  </a:cubicBezTo>
                  <a:cubicBezTo>
                    <a:pt x="5269951" y="1717217"/>
                    <a:pt x="5271744" y="1716060"/>
                    <a:pt x="5273761" y="1715850"/>
                  </a:cubicBezTo>
                  <a:cubicBezTo>
                    <a:pt x="5275408" y="1715919"/>
                    <a:pt x="5276693" y="1717312"/>
                    <a:pt x="5276623" y="1718961"/>
                  </a:cubicBezTo>
                  <a:cubicBezTo>
                    <a:pt x="5276623" y="1718963"/>
                    <a:pt x="5276623" y="1718965"/>
                    <a:pt x="5276623" y="1718967"/>
                  </a:cubicBezTo>
                  <a:cubicBezTo>
                    <a:pt x="5276305" y="1720939"/>
                    <a:pt x="5274206" y="1722147"/>
                    <a:pt x="5271471" y="1722147"/>
                  </a:cubicBezTo>
                  <a:close/>
                  <a:moveTo>
                    <a:pt x="5270262" y="2219237"/>
                  </a:moveTo>
                  <a:cubicBezTo>
                    <a:pt x="5272259" y="2219504"/>
                    <a:pt x="5274034" y="2220643"/>
                    <a:pt x="5275096" y="2222354"/>
                  </a:cubicBezTo>
                  <a:cubicBezTo>
                    <a:pt x="5276178" y="2224071"/>
                    <a:pt x="5275096" y="2225534"/>
                    <a:pt x="5272171" y="2225534"/>
                  </a:cubicBezTo>
                  <a:cubicBezTo>
                    <a:pt x="5269245" y="2225534"/>
                    <a:pt x="5267336" y="2224071"/>
                    <a:pt x="5267336" y="2222354"/>
                  </a:cubicBezTo>
                  <a:cubicBezTo>
                    <a:pt x="5267412" y="2220897"/>
                    <a:pt x="5268507" y="2219702"/>
                    <a:pt x="5269944" y="2219492"/>
                  </a:cubicBezTo>
                  <a:close/>
                  <a:moveTo>
                    <a:pt x="5271089" y="3379622"/>
                  </a:moveTo>
                  <a:cubicBezTo>
                    <a:pt x="5275733" y="3384393"/>
                    <a:pt x="5273188" y="3387001"/>
                    <a:pt x="5267336" y="3383375"/>
                  </a:cubicBezTo>
                  <a:cubicBezTo>
                    <a:pt x="5264919" y="3381849"/>
                    <a:pt x="5263901" y="3379559"/>
                    <a:pt x="5265174" y="3378287"/>
                  </a:cubicBezTo>
                  <a:cubicBezTo>
                    <a:pt x="5266446" y="3377015"/>
                    <a:pt x="5268736" y="3377841"/>
                    <a:pt x="5270771" y="3379877"/>
                  </a:cubicBezTo>
                  <a:close/>
                  <a:moveTo>
                    <a:pt x="5269626" y="3902028"/>
                  </a:moveTo>
                  <a:cubicBezTo>
                    <a:pt x="5286228" y="3899865"/>
                    <a:pt x="5287627" y="3902028"/>
                    <a:pt x="5274969" y="3910869"/>
                  </a:cubicBezTo>
                  <a:cubicBezTo>
                    <a:pt x="5271165" y="3913681"/>
                    <a:pt x="5267164" y="3916231"/>
                    <a:pt x="5263011" y="3918502"/>
                  </a:cubicBezTo>
                  <a:cubicBezTo>
                    <a:pt x="5260530" y="3918502"/>
                    <a:pt x="5257986" y="3913668"/>
                    <a:pt x="5257986" y="3908898"/>
                  </a:cubicBezTo>
                  <a:cubicBezTo>
                    <a:pt x="5257986" y="3904127"/>
                    <a:pt x="5260976" y="3903046"/>
                    <a:pt x="5269626" y="3902028"/>
                  </a:cubicBezTo>
                  <a:close/>
                  <a:moveTo>
                    <a:pt x="5248700" y="4421889"/>
                  </a:moveTo>
                  <a:cubicBezTo>
                    <a:pt x="5247166" y="4418613"/>
                    <a:pt x="5244170" y="4416254"/>
                    <a:pt x="5240621" y="4415528"/>
                  </a:cubicBezTo>
                  <a:cubicBezTo>
                    <a:pt x="5232035" y="4415528"/>
                    <a:pt x="5237314" y="4404652"/>
                    <a:pt x="5246409" y="4403570"/>
                  </a:cubicBezTo>
                  <a:cubicBezTo>
                    <a:pt x="5252770" y="4402807"/>
                    <a:pt x="5254933" y="4403888"/>
                    <a:pt x="5254933" y="4408277"/>
                  </a:cubicBezTo>
                  <a:cubicBezTo>
                    <a:pt x="5255130" y="4412571"/>
                    <a:pt x="5255766" y="4416832"/>
                    <a:pt x="5256841" y="4420999"/>
                  </a:cubicBezTo>
                  <a:cubicBezTo>
                    <a:pt x="5258940" y="4429967"/>
                    <a:pt x="5253025" y="4430540"/>
                    <a:pt x="5248445" y="4421889"/>
                  </a:cubicBezTo>
                  <a:close/>
                  <a:moveTo>
                    <a:pt x="5255060" y="5085948"/>
                  </a:moveTo>
                  <a:cubicBezTo>
                    <a:pt x="5255060" y="5087601"/>
                    <a:pt x="5253724" y="5088937"/>
                    <a:pt x="5252071" y="5088937"/>
                  </a:cubicBezTo>
                  <a:cubicBezTo>
                    <a:pt x="5252051" y="5088937"/>
                    <a:pt x="5252026" y="5088937"/>
                    <a:pt x="5252007" y="5088937"/>
                  </a:cubicBezTo>
                  <a:cubicBezTo>
                    <a:pt x="5250290" y="5088937"/>
                    <a:pt x="5248890" y="5086711"/>
                    <a:pt x="5248890" y="5084039"/>
                  </a:cubicBezTo>
                  <a:cubicBezTo>
                    <a:pt x="5248890" y="5081368"/>
                    <a:pt x="5250290" y="5080032"/>
                    <a:pt x="5252007" y="5081114"/>
                  </a:cubicBezTo>
                  <a:cubicBezTo>
                    <a:pt x="5253565" y="5082246"/>
                    <a:pt x="5254519" y="5084027"/>
                    <a:pt x="5254615" y="5085948"/>
                  </a:cubicBezTo>
                  <a:close/>
                  <a:moveTo>
                    <a:pt x="5237187" y="4339582"/>
                  </a:moveTo>
                  <a:cubicBezTo>
                    <a:pt x="5232289" y="4334175"/>
                    <a:pt x="5232352" y="4333793"/>
                    <a:pt x="5238458" y="4333793"/>
                  </a:cubicBezTo>
                  <a:cubicBezTo>
                    <a:pt x="5241582" y="4333596"/>
                    <a:pt x="5244648" y="4334754"/>
                    <a:pt x="5246855" y="4336974"/>
                  </a:cubicBezTo>
                  <a:cubicBezTo>
                    <a:pt x="5250595" y="4339480"/>
                    <a:pt x="5255098" y="4340586"/>
                    <a:pt x="5259576" y="4340090"/>
                  </a:cubicBezTo>
                  <a:cubicBezTo>
                    <a:pt x="5264073" y="4339575"/>
                    <a:pt x="5268596" y="4340726"/>
                    <a:pt x="5272298" y="4343334"/>
                  </a:cubicBezTo>
                  <a:cubicBezTo>
                    <a:pt x="5275478" y="4349441"/>
                    <a:pt x="5242784" y="4345942"/>
                    <a:pt x="5237187" y="4339582"/>
                  </a:cubicBezTo>
                  <a:close/>
                  <a:moveTo>
                    <a:pt x="5209835" y="4745840"/>
                  </a:moveTo>
                  <a:cubicBezTo>
                    <a:pt x="5213525" y="4742724"/>
                    <a:pt x="5215433" y="4742724"/>
                    <a:pt x="5218359" y="4745840"/>
                  </a:cubicBezTo>
                  <a:cubicBezTo>
                    <a:pt x="5221285" y="4748957"/>
                    <a:pt x="5221030" y="4750229"/>
                    <a:pt x="5217405" y="4752519"/>
                  </a:cubicBezTo>
                  <a:cubicBezTo>
                    <a:pt x="5208309" y="4758180"/>
                    <a:pt x="5201821" y="4752583"/>
                    <a:pt x="5209835" y="4745840"/>
                  </a:cubicBezTo>
                  <a:close/>
                  <a:moveTo>
                    <a:pt x="5209835" y="4418773"/>
                  </a:moveTo>
                  <a:cubicBezTo>
                    <a:pt x="5212571" y="4418773"/>
                    <a:pt x="5213970" y="4420172"/>
                    <a:pt x="5212889" y="4421889"/>
                  </a:cubicBezTo>
                  <a:cubicBezTo>
                    <a:pt x="5211807" y="4423607"/>
                    <a:pt x="5210472" y="4425070"/>
                    <a:pt x="5209835" y="4425070"/>
                  </a:cubicBezTo>
                  <a:cubicBezTo>
                    <a:pt x="5209199" y="4425070"/>
                    <a:pt x="5207800" y="4423670"/>
                    <a:pt x="5206719" y="4421889"/>
                  </a:cubicBezTo>
                  <a:cubicBezTo>
                    <a:pt x="5205637" y="4420108"/>
                    <a:pt x="5206910" y="4419090"/>
                    <a:pt x="5209708" y="4419090"/>
                  </a:cubicBezTo>
                  <a:close/>
                  <a:moveTo>
                    <a:pt x="5216196" y="5306028"/>
                  </a:moveTo>
                  <a:cubicBezTo>
                    <a:pt x="5225737" y="5306028"/>
                    <a:pt x="5228917" y="5312389"/>
                    <a:pt x="5221921" y="5317541"/>
                  </a:cubicBezTo>
                  <a:cubicBezTo>
                    <a:pt x="5214924" y="5322694"/>
                    <a:pt x="5211998" y="5322885"/>
                    <a:pt x="5208309" y="5315888"/>
                  </a:cubicBezTo>
                  <a:cubicBezTo>
                    <a:pt x="5204620" y="5308891"/>
                    <a:pt x="5206846" y="5306028"/>
                    <a:pt x="5216260" y="5306028"/>
                  </a:cubicBezTo>
                  <a:close/>
                  <a:moveTo>
                    <a:pt x="5221984" y="5133017"/>
                  </a:moveTo>
                  <a:cubicBezTo>
                    <a:pt x="5219504" y="5128883"/>
                    <a:pt x="5223193" y="5122967"/>
                    <a:pt x="5226882" y="5125257"/>
                  </a:cubicBezTo>
                  <a:cubicBezTo>
                    <a:pt x="5228727" y="5126853"/>
                    <a:pt x="5229776" y="5129182"/>
                    <a:pt x="5229744" y="5131618"/>
                  </a:cubicBezTo>
                  <a:cubicBezTo>
                    <a:pt x="5229808" y="5136834"/>
                    <a:pt x="5225101" y="5137851"/>
                    <a:pt x="5222048" y="5133017"/>
                  </a:cubicBezTo>
                  <a:close/>
                  <a:moveTo>
                    <a:pt x="5220458" y="4355865"/>
                  </a:moveTo>
                  <a:cubicBezTo>
                    <a:pt x="5223893" y="4355865"/>
                    <a:pt x="5226819" y="4357837"/>
                    <a:pt x="5226819" y="4360254"/>
                  </a:cubicBezTo>
                  <a:cubicBezTo>
                    <a:pt x="5226819" y="4364961"/>
                    <a:pt x="5219249" y="4369159"/>
                    <a:pt x="5216260" y="4366106"/>
                  </a:cubicBezTo>
                  <a:cubicBezTo>
                    <a:pt x="5213830" y="4363975"/>
                    <a:pt x="5213582" y="4360279"/>
                    <a:pt x="5215713" y="4357850"/>
                  </a:cubicBezTo>
                  <a:cubicBezTo>
                    <a:pt x="5216915" y="4356469"/>
                    <a:pt x="5218696" y="4355738"/>
                    <a:pt x="5220522" y="4355865"/>
                  </a:cubicBezTo>
                  <a:close/>
                  <a:moveTo>
                    <a:pt x="5213207" y="4246779"/>
                  </a:moveTo>
                  <a:cubicBezTo>
                    <a:pt x="5209454" y="4242962"/>
                    <a:pt x="5211108" y="4236284"/>
                    <a:pt x="5215814" y="4236284"/>
                  </a:cubicBezTo>
                  <a:cubicBezTo>
                    <a:pt x="5218422" y="4236284"/>
                    <a:pt x="5220458" y="4239082"/>
                    <a:pt x="5220458" y="4242644"/>
                  </a:cubicBezTo>
                  <a:cubicBezTo>
                    <a:pt x="5220522" y="4248814"/>
                    <a:pt x="5217278" y="4250786"/>
                    <a:pt x="5213270" y="4246779"/>
                  </a:cubicBezTo>
                  <a:close/>
                  <a:moveTo>
                    <a:pt x="5241576" y="4124144"/>
                  </a:moveTo>
                  <a:cubicBezTo>
                    <a:pt x="5245964" y="4128596"/>
                    <a:pt x="5248954" y="4132795"/>
                    <a:pt x="5247936" y="4133494"/>
                  </a:cubicBezTo>
                  <a:cubicBezTo>
                    <a:pt x="5245265" y="4135911"/>
                    <a:pt x="5230063" y="4128915"/>
                    <a:pt x="5228345" y="4124526"/>
                  </a:cubicBezTo>
                  <a:cubicBezTo>
                    <a:pt x="5225546" y="4116193"/>
                    <a:pt x="5233561" y="4115939"/>
                    <a:pt x="5241639" y="4124144"/>
                  </a:cubicBezTo>
                  <a:close/>
                  <a:moveTo>
                    <a:pt x="5236296" y="4071287"/>
                  </a:moveTo>
                  <a:cubicBezTo>
                    <a:pt x="5238255" y="4073430"/>
                    <a:pt x="5239241" y="4076280"/>
                    <a:pt x="5239031" y="4079174"/>
                  </a:cubicBezTo>
                  <a:cubicBezTo>
                    <a:pt x="5239031" y="4085534"/>
                    <a:pt x="5234579" y="4087443"/>
                    <a:pt x="5231462" y="4082418"/>
                  </a:cubicBezTo>
                  <a:cubicBezTo>
                    <a:pt x="5229108" y="4078347"/>
                    <a:pt x="5233052" y="4069251"/>
                    <a:pt x="5236360" y="4071287"/>
                  </a:cubicBezTo>
                  <a:close/>
                  <a:moveTo>
                    <a:pt x="5260785" y="4154421"/>
                  </a:moveTo>
                  <a:cubicBezTo>
                    <a:pt x="5260785" y="4159382"/>
                    <a:pt x="5243420" y="4158237"/>
                    <a:pt x="5239095" y="4152958"/>
                  </a:cubicBezTo>
                  <a:cubicBezTo>
                    <a:pt x="5236041" y="4149205"/>
                    <a:pt x="5236169" y="4147933"/>
                    <a:pt x="5239731" y="4146597"/>
                  </a:cubicBezTo>
                  <a:cubicBezTo>
                    <a:pt x="5245392" y="4144307"/>
                    <a:pt x="5260848" y="4150096"/>
                    <a:pt x="5260848" y="4154421"/>
                  </a:cubicBezTo>
                  <a:close/>
                  <a:moveTo>
                    <a:pt x="5251498" y="2251168"/>
                  </a:moveTo>
                  <a:cubicBezTo>
                    <a:pt x="5251498" y="2247606"/>
                    <a:pt x="5252897" y="2244807"/>
                    <a:pt x="5254551" y="2244807"/>
                  </a:cubicBezTo>
                  <a:cubicBezTo>
                    <a:pt x="5256205" y="2244807"/>
                    <a:pt x="5257668" y="2246843"/>
                    <a:pt x="5257668" y="2249323"/>
                  </a:cubicBezTo>
                  <a:cubicBezTo>
                    <a:pt x="5257617" y="2251798"/>
                    <a:pt x="5256478" y="2254126"/>
                    <a:pt x="5254551" y="2255684"/>
                  </a:cubicBezTo>
                  <a:cubicBezTo>
                    <a:pt x="5252961" y="2256766"/>
                    <a:pt x="5251562" y="2254666"/>
                    <a:pt x="5251562" y="2251168"/>
                  </a:cubicBezTo>
                  <a:close/>
                  <a:moveTo>
                    <a:pt x="5248381" y="3470135"/>
                  </a:moveTo>
                  <a:cubicBezTo>
                    <a:pt x="5246664" y="3471280"/>
                    <a:pt x="5245265" y="3468545"/>
                    <a:pt x="5245265" y="3463775"/>
                  </a:cubicBezTo>
                  <a:cubicBezTo>
                    <a:pt x="5245265" y="3459004"/>
                    <a:pt x="5246664" y="3456333"/>
                    <a:pt x="5248381" y="3457414"/>
                  </a:cubicBezTo>
                  <a:cubicBezTo>
                    <a:pt x="5251892" y="3459990"/>
                    <a:pt x="5252656" y="3464926"/>
                    <a:pt x="5250080" y="3468437"/>
                  </a:cubicBezTo>
                  <a:cubicBezTo>
                    <a:pt x="5249603" y="3469086"/>
                    <a:pt x="5249030" y="3469658"/>
                    <a:pt x="5248381" y="3470135"/>
                  </a:cubicBezTo>
                  <a:close/>
                  <a:moveTo>
                    <a:pt x="5231462" y="4192267"/>
                  </a:moveTo>
                  <a:cubicBezTo>
                    <a:pt x="5234006" y="4192267"/>
                    <a:pt x="5236105" y="4193667"/>
                    <a:pt x="5236105" y="4195384"/>
                  </a:cubicBezTo>
                  <a:cubicBezTo>
                    <a:pt x="5236105" y="4197102"/>
                    <a:pt x="5234006" y="4198564"/>
                    <a:pt x="5231462" y="4198564"/>
                  </a:cubicBezTo>
                  <a:cubicBezTo>
                    <a:pt x="5228917" y="4198564"/>
                    <a:pt x="5226819" y="4197102"/>
                    <a:pt x="5226819" y="4195384"/>
                  </a:cubicBezTo>
                  <a:cubicBezTo>
                    <a:pt x="5226819" y="4193667"/>
                    <a:pt x="5228854" y="4192267"/>
                    <a:pt x="5231462" y="4192267"/>
                  </a:cubicBezTo>
                  <a:close/>
                  <a:moveTo>
                    <a:pt x="5223702" y="3997184"/>
                  </a:moveTo>
                  <a:cubicBezTo>
                    <a:pt x="5221946" y="3997222"/>
                    <a:pt x="5220496" y="3995823"/>
                    <a:pt x="5220458" y="3994067"/>
                  </a:cubicBezTo>
                  <a:cubicBezTo>
                    <a:pt x="5220426" y="3992312"/>
                    <a:pt x="5221819" y="3990862"/>
                    <a:pt x="5223575" y="3990824"/>
                  </a:cubicBezTo>
                  <a:cubicBezTo>
                    <a:pt x="5225330" y="3990792"/>
                    <a:pt x="5226780" y="3992185"/>
                    <a:pt x="5226819" y="3993940"/>
                  </a:cubicBezTo>
                  <a:cubicBezTo>
                    <a:pt x="5226819" y="3993959"/>
                    <a:pt x="5226819" y="3993985"/>
                    <a:pt x="5226819" y="3994004"/>
                  </a:cubicBezTo>
                  <a:cubicBezTo>
                    <a:pt x="5226857" y="3995728"/>
                    <a:pt x="5225489" y="3997146"/>
                    <a:pt x="5223765" y="3997184"/>
                  </a:cubicBezTo>
                  <a:cubicBezTo>
                    <a:pt x="5223727" y="3997184"/>
                    <a:pt x="5223683" y="3997184"/>
                    <a:pt x="5223638" y="3997184"/>
                  </a:cubicBezTo>
                  <a:close/>
                  <a:moveTo>
                    <a:pt x="5224783" y="4205816"/>
                  </a:moveTo>
                  <a:cubicBezTo>
                    <a:pt x="5227327" y="4203208"/>
                    <a:pt x="5236105" y="4207279"/>
                    <a:pt x="5236105" y="4211032"/>
                  </a:cubicBezTo>
                  <a:cubicBezTo>
                    <a:pt x="5236105" y="4212813"/>
                    <a:pt x="5234070" y="4214275"/>
                    <a:pt x="5231653" y="4214275"/>
                  </a:cubicBezTo>
                  <a:cubicBezTo>
                    <a:pt x="5226628" y="4214275"/>
                    <a:pt x="5222048" y="4208551"/>
                    <a:pt x="5224720" y="4205816"/>
                  </a:cubicBezTo>
                  <a:close/>
                  <a:moveTo>
                    <a:pt x="5230635" y="4245189"/>
                  </a:moveTo>
                  <a:cubicBezTo>
                    <a:pt x="5232161" y="4240354"/>
                    <a:pt x="5241894" y="4239527"/>
                    <a:pt x="5243038" y="4244171"/>
                  </a:cubicBezTo>
                  <a:cubicBezTo>
                    <a:pt x="5243547" y="4245888"/>
                    <a:pt x="5240558" y="4247796"/>
                    <a:pt x="5236678" y="4248369"/>
                  </a:cubicBezTo>
                  <a:cubicBezTo>
                    <a:pt x="5231462" y="4249069"/>
                    <a:pt x="5229554" y="4248114"/>
                    <a:pt x="5230571" y="4245189"/>
                  </a:cubicBezTo>
                  <a:close/>
                  <a:moveTo>
                    <a:pt x="5265492" y="4176493"/>
                  </a:moveTo>
                  <a:cubicBezTo>
                    <a:pt x="5262884" y="4176493"/>
                    <a:pt x="5259131" y="4180055"/>
                    <a:pt x="5257795" y="4184380"/>
                  </a:cubicBezTo>
                  <a:cubicBezTo>
                    <a:pt x="5254869" y="4192140"/>
                    <a:pt x="5251435" y="4194112"/>
                    <a:pt x="5247618" y="4190295"/>
                  </a:cubicBezTo>
                  <a:cubicBezTo>
                    <a:pt x="5243802" y="4186479"/>
                    <a:pt x="5253979" y="4171213"/>
                    <a:pt x="5259449" y="4169051"/>
                  </a:cubicBezTo>
                  <a:cubicBezTo>
                    <a:pt x="5267400" y="4165934"/>
                    <a:pt x="5270199" y="4166697"/>
                    <a:pt x="5270199" y="4171786"/>
                  </a:cubicBezTo>
                  <a:cubicBezTo>
                    <a:pt x="5270199" y="4174387"/>
                    <a:pt x="5268093" y="4176493"/>
                    <a:pt x="5265492" y="4176493"/>
                  </a:cubicBezTo>
                  <a:cubicBezTo>
                    <a:pt x="5265473" y="4176493"/>
                    <a:pt x="5265447" y="4176493"/>
                    <a:pt x="5265428" y="4176493"/>
                  </a:cubicBezTo>
                  <a:close/>
                  <a:moveTo>
                    <a:pt x="5260912" y="2782160"/>
                  </a:moveTo>
                  <a:cubicBezTo>
                    <a:pt x="5259194" y="2782733"/>
                    <a:pt x="5257795" y="2780825"/>
                    <a:pt x="5257795" y="2777962"/>
                  </a:cubicBezTo>
                  <a:cubicBezTo>
                    <a:pt x="5257795" y="2775100"/>
                    <a:pt x="5259194" y="2773192"/>
                    <a:pt x="5260912" y="2773764"/>
                  </a:cubicBezTo>
                  <a:cubicBezTo>
                    <a:pt x="5263234" y="2774470"/>
                    <a:pt x="5264538" y="2776926"/>
                    <a:pt x="5263831" y="2779241"/>
                  </a:cubicBezTo>
                  <a:cubicBezTo>
                    <a:pt x="5263405" y="2780640"/>
                    <a:pt x="5262311" y="2781734"/>
                    <a:pt x="5260912" y="2782160"/>
                  </a:cubicBezTo>
                  <a:close/>
                  <a:moveTo>
                    <a:pt x="5241830" y="778917"/>
                  </a:moveTo>
                  <a:cubicBezTo>
                    <a:pt x="5240749" y="782097"/>
                    <a:pt x="5240049" y="782097"/>
                    <a:pt x="5238141" y="778917"/>
                  </a:cubicBezTo>
                  <a:cubicBezTo>
                    <a:pt x="5235533" y="774655"/>
                    <a:pt x="5238141" y="769821"/>
                    <a:pt x="5241257" y="773002"/>
                  </a:cubicBezTo>
                  <a:cubicBezTo>
                    <a:pt x="5242269" y="774821"/>
                    <a:pt x="5242390" y="777002"/>
                    <a:pt x="5241576" y="778917"/>
                  </a:cubicBezTo>
                  <a:close/>
                  <a:moveTo>
                    <a:pt x="5247109" y="2829866"/>
                  </a:moveTo>
                  <a:cubicBezTo>
                    <a:pt x="5246117" y="2831621"/>
                    <a:pt x="5244342" y="2832805"/>
                    <a:pt x="5242339" y="2833046"/>
                  </a:cubicBezTo>
                  <a:cubicBezTo>
                    <a:pt x="5240640" y="2832976"/>
                    <a:pt x="5239311" y="2831564"/>
                    <a:pt x="5239349" y="2829866"/>
                  </a:cubicBezTo>
                  <a:cubicBezTo>
                    <a:pt x="5239349" y="2828149"/>
                    <a:pt x="5241576" y="2826749"/>
                    <a:pt x="5244247" y="2826749"/>
                  </a:cubicBezTo>
                  <a:cubicBezTo>
                    <a:pt x="5246918" y="2826749"/>
                    <a:pt x="5247936" y="2828149"/>
                    <a:pt x="5246855" y="2829866"/>
                  </a:cubicBezTo>
                  <a:close/>
                  <a:moveTo>
                    <a:pt x="5242466" y="2839153"/>
                  </a:moveTo>
                  <a:cubicBezTo>
                    <a:pt x="5242275" y="2841194"/>
                    <a:pt x="5241117" y="2843013"/>
                    <a:pt x="5239349" y="2844050"/>
                  </a:cubicBezTo>
                  <a:cubicBezTo>
                    <a:pt x="5237695" y="2845132"/>
                    <a:pt x="5236296" y="2844050"/>
                    <a:pt x="5236296" y="2841061"/>
                  </a:cubicBezTo>
                  <a:cubicBezTo>
                    <a:pt x="5236296" y="2838071"/>
                    <a:pt x="5237695" y="2836163"/>
                    <a:pt x="5239349" y="2836163"/>
                  </a:cubicBezTo>
                  <a:cubicBezTo>
                    <a:pt x="5240952" y="2836233"/>
                    <a:pt x="5242211" y="2837550"/>
                    <a:pt x="5242211" y="2839153"/>
                  </a:cubicBezTo>
                  <a:close/>
                  <a:moveTo>
                    <a:pt x="5239349" y="3021832"/>
                  </a:moveTo>
                  <a:cubicBezTo>
                    <a:pt x="5239381" y="3023518"/>
                    <a:pt x="5238045" y="3024911"/>
                    <a:pt x="5236360" y="3024949"/>
                  </a:cubicBezTo>
                  <a:cubicBezTo>
                    <a:pt x="5236341" y="3024949"/>
                    <a:pt x="5236315" y="3024949"/>
                    <a:pt x="5236296" y="3024949"/>
                  </a:cubicBezTo>
                  <a:cubicBezTo>
                    <a:pt x="5234541" y="3024949"/>
                    <a:pt x="5233116" y="3023524"/>
                    <a:pt x="5233116" y="3021769"/>
                  </a:cubicBezTo>
                  <a:cubicBezTo>
                    <a:pt x="5233116" y="3020013"/>
                    <a:pt x="5234541" y="3018588"/>
                    <a:pt x="5236296" y="3018588"/>
                  </a:cubicBezTo>
                  <a:cubicBezTo>
                    <a:pt x="5237956" y="3018722"/>
                    <a:pt x="5239203" y="3020166"/>
                    <a:pt x="5239095" y="3021832"/>
                  </a:cubicBezTo>
                  <a:close/>
                  <a:moveTo>
                    <a:pt x="5237823" y="3942037"/>
                  </a:moveTo>
                  <a:cubicBezTo>
                    <a:pt x="5241766" y="3943563"/>
                    <a:pt x="5241894" y="3944899"/>
                    <a:pt x="5238650" y="3950242"/>
                  </a:cubicBezTo>
                  <a:cubicBezTo>
                    <a:pt x="5234133" y="3957621"/>
                    <a:pt x="5227391" y="3958320"/>
                    <a:pt x="5219567" y="3952341"/>
                  </a:cubicBezTo>
                  <a:cubicBezTo>
                    <a:pt x="5215369" y="3949224"/>
                    <a:pt x="5214797" y="3947443"/>
                    <a:pt x="5217659" y="3945980"/>
                  </a:cubicBezTo>
                  <a:cubicBezTo>
                    <a:pt x="5220522" y="3944518"/>
                    <a:pt x="5222239" y="3944454"/>
                    <a:pt x="5223193" y="3945472"/>
                  </a:cubicBezTo>
                  <a:cubicBezTo>
                    <a:pt x="5224147" y="3946489"/>
                    <a:pt x="5226946" y="3945790"/>
                    <a:pt x="5229172" y="3943881"/>
                  </a:cubicBezTo>
                  <a:cubicBezTo>
                    <a:pt x="5231589" y="3941903"/>
                    <a:pt x="5234808" y="3941216"/>
                    <a:pt x="5237823" y="3942037"/>
                  </a:cubicBezTo>
                  <a:close/>
                  <a:moveTo>
                    <a:pt x="5213143" y="3931160"/>
                  </a:moveTo>
                  <a:cubicBezTo>
                    <a:pt x="5214669" y="3928679"/>
                    <a:pt x="5216196" y="3928679"/>
                    <a:pt x="5218613" y="3931160"/>
                  </a:cubicBezTo>
                  <a:cubicBezTo>
                    <a:pt x="5220490" y="3932394"/>
                    <a:pt x="5221017" y="3934919"/>
                    <a:pt x="5219784" y="3936796"/>
                  </a:cubicBezTo>
                  <a:cubicBezTo>
                    <a:pt x="5219478" y="3937260"/>
                    <a:pt x="5219077" y="3937661"/>
                    <a:pt x="5218613" y="3937966"/>
                  </a:cubicBezTo>
                  <a:cubicBezTo>
                    <a:pt x="5214288" y="3942037"/>
                    <a:pt x="5209772" y="3936121"/>
                    <a:pt x="5212952" y="3930842"/>
                  </a:cubicBezTo>
                  <a:close/>
                  <a:moveTo>
                    <a:pt x="5220712" y="3072463"/>
                  </a:moveTo>
                  <a:cubicBezTo>
                    <a:pt x="5220712" y="3070708"/>
                    <a:pt x="5222137" y="3069283"/>
                    <a:pt x="5223893" y="3069283"/>
                  </a:cubicBezTo>
                  <a:cubicBezTo>
                    <a:pt x="5225648" y="3069283"/>
                    <a:pt x="5227073" y="3070708"/>
                    <a:pt x="5227073" y="3072463"/>
                  </a:cubicBezTo>
                  <a:cubicBezTo>
                    <a:pt x="5227073" y="3074219"/>
                    <a:pt x="5225648" y="3075644"/>
                    <a:pt x="5223893" y="3075644"/>
                  </a:cubicBezTo>
                  <a:cubicBezTo>
                    <a:pt x="5222137" y="3075644"/>
                    <a:pt x="5220712" y="3074219"/>
                    <a:pt x="5220712" y="3072463"/>
                  </a:cubicBezTo>
                  <a:close/>
                  <a:moveTo>
                    <a:pt x="5229999" y="3462630"/>
                  </a:moveTo>
                  <a:cubicBezTo>
                    <a:pt x="5228294" y="3462560"/>
                    <a:pt x="5226946" y="3461160"/>
                    <a:pt x="5226946" y="3459449"/>
                  </a:cubicBezTo>
                  <a:cubicBezTo>
                    <a:pt x="5226946" y="3457694"/>
                    <a:pt x="5228370" y="3456269"/>
                    <a:pt x="5230126" y="3456269"/>
                  </a:cubicBezTo>
                  <a:cubicBezTo>
                    <a:pt x="5231882" y="3456269"/>
                    <a:pt x="5233306" y="3457694"/>
                    <a:pt x="5233306" y="3459449"/>
                  </a:cubicBezTo>
                  <a:cubicBezTo>
                    <a:pt x="5233141" y="3461199"/>
                    <a:pt x="5231589" y="3462483"/>
                    <a:pt x="5229840" y="3462318"/>
                  </a:cubicBezTo>
                  <a:cubicBezTo>
                    <a:pt x="5229827" y="3462312"/>
                    <a:pt x="5229821" y="3462312"/>
                    <a:pt x="5229808" y="3462312"/>
                  </a:cubicBezTo>
                  <a:close/>
                  <a:moveTo>
                    <a:pt x="5223638" y="2795073"/>
                  </a:moveTo>
                  <a:cubicBezTo>
                    <a:pt x="5221921" y="2795645"/>
                    <a:pt x="5220522" y="2793737"/>
                    <a:pt x="5220522" y="2790875"/>
                  </a:cubicBezTo>
                  <a:cubicBezTo>
                    <a:pt x="5220522" y="2788012"/>
                    <a:pt x="5221921" y="2786104"/>
                    <a:pt x="5223638" y="2786677"/>
                  </a:cubicBezTo>
                  <a:cubicBezTo>
                    <a:pt x="5225960" y="2787383"/>
                    <a:pt x="5227264" y="2789838"/>
                    <a:pt x="5226558" y="2792153"/>
                  </a:cubicBezTo>
                  <a:cubicBezTo>
                    <a:pt x="5226132" y="2793553"/>
                    <a:pt x="5225037" y="2794647"/>
                    <a:pt x="5223638" y="2795073"/>
                  </a:cubicBezTo>
                  <a:close/>
                  <a:moveTo>
                    <a:pt x="5211235" y="3975494"/>
                  </a:moveTo>
                  <a:cubicBezTo>
                    <a:pt x="5212959" y="3975494"/>
                    <a:pt x="5214352" y="3976887"/>
                    <a:pt x="5214352" y="3978611"/>
                  </a:cubicBezTo>
                  <a:cubicBezTo>
                    <a:pt x="5214352" y="3980366"/>
                    <a:pt x="5212927" y="3981791"/>
                    <a:pt x="5211171" y="3981791"/>
                  </a:cubicBezTo>
                  <a:cubicBezTo>
                    <a:pt x="5209416" y="3981791"/>
                    <a:pt x="5207991" y="3980366"/>
                    <a:pt x="5207991" y="3978611"/>
                  </a:cubicBezTo>
                  <a:cubicBezTo>
                    <a:pt x="5207813" y="3976900"/>
                    <a:pt x="5209060" y="3975367"/>
                    <a:pt x="5210771" y="3975189"/>
                  </a:cubicBezTo>
                  <a:cubicBezTo>
                    <a:pt x="5210923" y="3975176"/>
                    <a:pt x="5211082" y="3975170"/>
                    <a:pt x="5211235" y="3975176"/>
                  </a:cubicBezTo>
                  <a:close/>
                  <a:moveTo>
                    <a:pt x="5217596" y="4166316"/>
                  </a:moveTo>
                  <a:cubicBezTo>
                    <a:pt x="5223956" y="4164535"/>
                    <a:pt x="5225101" y="4166316"/>
                    <a:pt x="5221921" y="4174775"/>
                  </a:cubicBezTo>
                  <a:cubicBezTo>
                    <a:pt x="5221412" y="4178248"/>
                    <a:pt x="5218181" y="4180659"/>
                    <a:pt x="5214708" y="4180150"/>
                  </a:cubicBezTo>
                  <a:cubicBezTo>
                    <a:pt x="5212615" y="4179845"/>
                    <a:pt x="5210815" y="4178522"/>
                    <a:pt x="5209899" y="4176620"/>
                  </a:cubicBezTo>
                  <a:cubicBezTo>
                    <a:pt x="5207037" y="4172167"/>
                    <a:pt x="5210026" y="4168160"/>
                    <a:pt x="5217405" y="4166188"/>
                  </a:cubicBezTo>
                  <a:close/>
                  <a:moveTo>
                    <a:pt x="5216260" y="4327369"/>
                  </a:moveTo>
                  <a:cubicBezTo>
                    <a:pt x="5215248" y="4329188"/>
                    <a:pt x="5213474" y="4330448"/>
                    <a:pt x="5211425" y="4330804"/>
                  </a:cubicBezTo>
                  <a:cubicBezTo>
                    <a:pt x="5207997" y="4330040"/>
                    <a:pt x="5205835" y="4326644"/>
                    <a:pt x="5206592" y="4323215"/>
                  </a:cubicBezTo>
                  <a:cubicBezTo>
                    <a:pt x="5206820" y="4322185"/>
                    <a:pt x="5207304" y="4321231"/>
                    <a:pt x="5207991" y="4320436"/>
                  </a:cubicBezTo>
                  <a:cubicBezTo>
                    <a:pt x="5212380" y="4315983"/>
                    <a:pt x="5219249" y="4322026"/>
                    <a:pt x="5216069" y="4327242"/>
                  </a:cubicBezTo>
                  <a:close/>
                  <a:moveTo>
                    <a:pt x="5207355" y="4384107"/>
                  </a:moveTo>
                  <a:cubicBezTo>
                    <a:pt x="5212443" y="4373739"/>
                    <a:pt x="5213716" y="4373293"/>
                    <a:pt x="5221475" y="4379209"/>
                  </a:cubicBezTo>
                  <a:cubicBezTo>
                    <a:pt x="5229236" y="4385124"/>
                    <a:pt x="5228282" y="4388368"/>
                    <a:pt x="5218549" y="4392948"/>
                  </a:cubicBezTo>
                  <a:cubicBezTo>
                    <a:pt x="5203920" y="4399627"/>
                    <a:pt x="5200676" y="4397082"/>
                    <a:pt x="5207164" y="4383979"/>
                  </a:cubicBezTo>
                  <a:close/>
                  <a:moveTo>
                    <a:pt x="5202139" y="5211763"/>
                  </a:moveTo>
                  <a:cubicBezTo>
                    <a:pt x="5202139" y="5213480"/>
                    <a:pt x="5201566" y="5214943"/>
                    <a:pt x="5200740" y="5214943"/>
                  </a:cubicBezTo>
                  <a:cubicBezTo>
                    <a:pt x="5199913" y="5214943"/>
                    <a:pt x="5198577" y="5213480"/>
                    <a:pt x="5197495" y="5211763"/>
                  </a:cubicBezTo>
                  <a:cubicBezTo>
                    <a:pt x="5196414" y="5210045"/>
                    <a:pt x="5197051" y="5208646"/>
                    <a:pt x="5198831" y="5208646"/>
                  </a:cubicBezTo>
                  <a:cubicBezTo>
                    <a:pt x="5200491" y="5208678"/>
                    <a:pt x="5201846" y="5209975"/>
                    <a:pt x="5201948" y="5211635"/>
                  </a:cubicBezTo>
                  <a:close/>
                  <a:moveTo>
                    <a:pt x="5209963" y="5340758"/>
                  </a:moveTo>
                  <a:cubicBezTo>
                    <a:pt x="5212297" y="5340675"/>
                    <a:pt x="5214364" y="5339231"/>
                    <a:pt x="5215242" y="5337069"/>
                  </a:cubicBezTo>
                  <a:cubicBezTo>
                    <a:pt x="5216005" y="5334715"/>
                    <a:pt x="5218677" y="5334270"/>
                    <a:pt x="5222493" y="5335797"/>
                  </a:cubicBezTo>
                  <a:cubicBezTo>
                    <a:pt x="5228218" y="5338150"/>
                    <a:pt x="5228154" y="5338405"/>
                    <a:pt x="5221475" y="5341012"/>
                  </a:cubicBezTo>
                  <a:cubicBezTo>
                    <a:pt x="5213397" y="5344193"/>
                    <a:pt x="5212443" y="5348709"/>
                    <a:pt x="5219376" y="5351444"/>
                  </a:cubicBezTo>
                  <a:cubicBezTo>
                    <a:pt x="5222048" y="5352462"/>
                    <a:pt x="5223511" y="5354433"/>
                    <a:pt x="5222748" y="5355769"/>
                  </a:cubicBezTo>
                  <a:cubicBezTo>
                    <a:pt x="5219822" y="5360540"/>
                    <a:pt x="5202139" y="5360031"/>
                    <a:pt x="5202139" y="5355260"/>
                  </a:cubicBezTo>
                  <a:cubicBezTo>
                    <a:pt x="5201948" y="5347309"/>
                    <a:pt x="5205574" y="5340631"/>
                    <a:pt x="5209772" y="5340631"/>
                  </a:cubicBezTo>
                  <a:close/>
                  <a:moveTo>
                    <a:pt x="5228473" y="5444628"/>
                  </a:moveTo>
                  <a:cubicBezTo>
                    <a:pt x="5231017" y="5444628"/>
                    <a:pt x="5233116" y="5446028"/>
                    <a:pt x="5233116" y="5447745"/>
                  </a:cubicBezTo>
                  <a:cubicBezTo>
                    <a:pt x="5233116" y="5449463"/>
                    <a:pt x="5231017" y="5450925"/>
                    <a:pt x="5228473" y="5450925"/>
                  </a:cubicBezTo>
                  <a:cubicBezTo>
                    <a:pt x="5225928" y="5450925"/>
                    <a:pt x="5223829" y="5449463"/>
                    <a:pt x="5223829" y="5447745"/>
                  </a:cubicBezTo>
                  <a:cubicBezTo>
                    <a:pt x="5223829" y="5446028"/>
                    <a:pt x="5225737" y="5444501"/>
                    <a:pt x="5228282" y="5444501"/>
                  </a:cubicBezTo>
                  <a:close/>
                  <a:moveTo>
                    <a:pt x="5236232" y="5341076"/>
                  </a:moveTo>
                  <a:cubicBezTo>
                    <a:pt x="5236232" y="5339550"/>
                    <a:pt x="5238332" y="5337450"/>
                    <a:pt x="5240939" y="5336496"/>
                  </a:cubicBezTo>
                  <a:cubicBezTo>
                    <a:pt x="5244947" y="5334906"/>
                    <a:pt x="5244629" y="5333570"/>
                    <a:pt x="5239095" y="5327973"/>
                  </a:cubicBezTo>
                  <a:cubicBezTo>
                    <a:pt x="5233561" y="5322376"/>
                    <a:pt x="5233434" y="5320340"/>
                    <a:pt x="5235978" y="5317732"/>
                  </a:cubicBezTo>
                  <a:cubicBezTo>
                    <a:pt x="5238522" y="5315124"/>
                    <a:pt x="5241957" y="5316842"/>
                    <a:pt x="5248700" y="5324093"/>
                  </a:cubicBezTo>
                  <a:lnTo>
                    <a:pt x="5258368" y="5333825"/>
                  </a:lnTo>
                  <a:lnTo>
                    <a:pt x="5248254" y="5338913"/>
                  </a:lnTo>
                  <a:cubicBezTo>
                    <a:pt x="5236550" y="5344574"/>
                    <a:pt x="5236041" y="5344702"/>
                    <a:pt x="5236041" y="5340949"/>
                  </a:cubicBezTo>
                  <a:close/>
                  <a:moveTo>
                    <a:pt x="5258177" y="5235106"/>
                  </a:moveTo>
                  <a:cubicBezTo>
                    <a:pt x="5258177" y="5231417"/>
                    <a:pt x="5259068" y="5230717"/>
                    <a:pt x="5260021" y="5233198"/>
                  </a:cubicBezTo>
                  <a:cubicBezTo>
                    <a:pt x="5261039" y="5235081"/>
                    <a:pt x="5261039" y="5237358"/>
                    <a:pt x="5260021" y="5239241"/>
                  </a:cubicBezTo>
                  <a:cubicBezTo>
                    <a:pt x="5258622" y="5240195"/>
                    <a:pt x="5257859" y="5238287"/>
                    <a:pt x="5257986" y="5234979"/>
                  </a:cubicBezTo>
                  <a:close/>
                  <a:moveTo>
                    <a:pt x="5256905" y="4372594"/>
                  </a:moveTo>
                  <a:cubicBezTo>
                    <a:pt x="5253343" y="4369032"/>
                    <a:pt x="5254615" y="4365279"/>
                    <a:pt x="5259512" y="4365279"/>
                  </a:cubicBezTo>
                  <a:cubicBezTo>
                    <a:pt x="5262076" y="4365317"/>
                    <a:pt x="5264124" y="4367422"/>
                    <a:pt x="5264092" y="4369986"/>
                  </a:cubicBezTo>
                  <a:cubicBezTo>
                    <a:pt x="5264092" y="4369986"/>
                    <a:pt x="5264092" y="4369986"/>
                    <a:pt x="5264092" y="4369986"/>
                  </a:cubicBezTo>
                  <a:cubicBezTo>
                    <a:pt x="5263901" y="4374947"/>
                    <a:pt x="5260276" y="4376219"/>
                    <a:pt x="5256905" y="4372594"/>
                  </a:cubicBezTo>
                  <a:close/>
                  <a:moveTo>
                    <a:pt x="5269626" y="5523883"/>
                  </a:moveTo>
                  <a:cubicBezTo>
                    <a:pt x="5274142" y="5523247"/>
                    <a:pt x="5276368" y="5524519"/>
                    <a:pt x="5276368" y="5527827"/>
                  </a:cubicBezTo>
                  <a:cubicBezTo>
                    <a:pt x="5276368" y="5531134"/>
                    <a:pt x="5273633" y="5532724"/>
                    <a:pt x="5268418" y="5532724"/>
                  </a:cubicBezTo>
                  <a:cubicBezTo>
                    <a:pt x="5258622" y="5532533"/>
                    <a:pt x="5259703" y="5525155"/>
                    <a:pt x="5269626" y="5523692"/>
                  </a:cubicBezTo>
                  <a:close/>
                  <a:moveTo>
                    <a:pt x="5287245" y="5400612"/>
                  </a:moveTo>
                  <a:cubicBezTo>
                    <a:pt x="5286609" y="5400612"/>
                    <a:pt x="5285210" y="5399213"/>
                    <a:pt x="5284129" y="5397496"/>
                  </a:cubicBezTo>
                  <a:cubicBezTo>
                    <a:pt x="5283047" y="5395778"/>
                    <a:pt x="5284447" y="5394315"/>
                    <a:pt x="5287245" y="5394315"/>
                  </a:cubicBezTo>
                  <a:cubicBezTo>
                    <a:pt x="5290044" y="5394315"/>
                    <a:pt x="5291443" y="5395714"/>
                    <a:pt x="5290362" y="5397496"/>
                  </a:cubicBezTo>
                  <a:cubicBezTo>
                    <a:pt x="5289281" y="5399276"/>
                    <a:pt x="5287818" y="5400422"/>
                    <a:pt x="5287182" y="5400422"/>
                  </a:cubicBezTo>
                  <a:close/>
                  <a:moveTo>
                    <a:pt x="5275987" y="4140491"/>
                  </a:moveTo>
                  <a:cubicBezTo>
                    <a:pt x="5273513" y="4141515"/>
                    <a:pt x="5270669" y="4140879"/>
                    <a:pt x="5268863" y="4138901"/>
                  </a:cubicBezTo>
                  <a:cubicBezTo>
                    <a:pt x="5267718" y="4136993"/>
                    <a:pt x="5269626" y="4135593"/>
                    <a:pt x="5273252" y="4135593"/>
                  </a:cubicBezTo>
                  <a:cubicBezTo>
                    <a:pt x="5276877" y="4135593"/>
                    <a:pt x="5279613" y="4133558"/>
                    <a:pt x="5279613" y="4128787"/>
                  </a:cubicBezTo>
                  <a:cubicBezTo>
                    <a:pt x="5279613" y="4122427"/>
                    <a:pt x="5279613" y="4122427"/>
                    <a:pt x="5285973" y="4127897"/>
                  </a:cubicBezTo>
                  <a:cubicBezTo>
                    <a:pt x="5292334" y="4133367"/>
                    <a:pt x="5293288" y="4133176"/>
                    <a:pt x="5298695" y="4129678"/>
                  </a:cubicBezTo>
                  <a:cubicBezTo>
                    <a:pt x="5304101" y="4126180"/>
                    <a:pt x="5305882" y="4126370"/>
                    <a:pt x="5309699" y="4130250"/>
                  </a:cubicBezTo>
                  <a:cubicBezTo>
                    <a:pt x="5313515" y="4134130"/>
                    <a:pt x="5313579" y="4135657"/>
                    <a:pt x="5308617" y="4141509"/>
                  </a:cubicBezTo>
                  <a:cubicBezTo>
                    <a:pt x="5302257" y="4149142"/>
                    <a:pt x="5299712" y="4149332"/>
                    <a:pt x="5288836" y="4143226"/>
                  </a:cubicBezTo>
                  <a:cubicBezTo>
                    <a:pt x="5284968" y="4140924"/>
                    <a:pt x="5280452" y="4139963"/>
                    <a:pt x="5275987" y="4140491"/>
                  </a:cubicBezTo>
                  <a:close/>
                  <a:moveTo>
                    <a:pt x="5316759" y="5435850"/>
                  </a:moveTo>
                  <a:cubicBezTo>
                    <a:pt x="5316759" y="5439603"/>
                    <a:pt x="5309190" y="5438586"/>
                    <a:pt x="5303020" y="5433942"/>
                  </a:cubicBezTo>
                  <a:cubicBezTo>
                    <a:pt x="5299840" y="5431589"/>
                    <a:pt x="5298249" y="5428091"/>
                    <a:pt x="5299394" y="5426182"/>
                  </a:cubicBezTo>
                  <a:cubicBezTo>
                    <a:pt x="5302702" y="5420458"/>
                    <a:pt x="5316441" y="5428027"/>
                    <a:pt x="5316568" y="5435850"/>
                  </a:cubicBezTo>
                  <a:close/>
                  <a:moveTo>
                    <a:pt x="5305755" y="5854704"/>
                  </a:moveTo>
                  <a:cubicBezTo>
                    <a:pt x="5312116" y="5852223"/>
                    <a:pt x="5320830" y="5855721"/>
                    <a:pt x="5318476" y="5859792"/>
                  </a:cubicBezTo>
                  <a:cubicBezTo>
                    <a:pt x="5316460" y="5861904"/>
                    <a:pt x="5313630" y="5863036"/>
                    <a:pt x="5310717" y="5862909"/>
                  </a:cubicBezTo>
                  <a:cubicBezTo>
                    <a:pt x="5302829" y="5862973"/>
                    <a:pt x="5299394" y="5857121"/>
                    <a:pt x="5305564" y="5854704"/>
                  </a:cubicBezTo>
                  <a:close/>
                  <a:moveTo>
                    <a:pt x="5313515" y="5871369"/>
                  </a:moveTo>
                  <a:cubicBezTo>
                    <a:pt x="5316187" y="5868570"/>
                    <a:pt x="5317777" y="5868824"/>
                    <a:pt x="5319876" y="5872259"/>
                  </a:cubicBezTo>
                  <a:cubicBezTo>
                    <a:pt x="5321307" y="5874320"/>
                    <a:pt x="5321746" y="5876903"/>
                    <a:pt x="5321085" y="5879320"/>
                  </a:cubicBezTo>
                  <a:cubicBezTo>
                    <a:pt x="5318922" y="5882882"/>
                    <a:pt x="5314724" y="5882436"/>
                    <a:pt x="5311988" y="5878365"/>
                  </a:cubicBezTo>
                  <a:cubicBezTo>
                    <a:pt x="5310965" y="5875980"/>
                    <a:pt x="5311492" y="5873207"/>
                    <a:pt x="5313324" y="5871369"/>
                  </a:cubicBezTo>
                  <a:close/>
                  <a:moveTo>
                    <a:pt x="5323820" y="5510589"/>
                  </a:moveTo>
                  <a:cubicBezTo>
                    <a:pt x="5326809" y="5510589"/>
                    <a:pt x="5329226" y="5511925"/>
                    <a:pt x="5329226" y="5513706"/>
                  </a:cubicBezTo>
                  <a:cubicBezTo>
                    <a:pt x="5329226" y="5517522"/>
                    <a:pt x="5328908" y="5517522"/>
                    <a:pt x="5322865" y="5513706"/>
                  </a:cubicBezTo>
                  <a:cubicBezTo>
                    <a:pt x="5318858" y="5511098"/>
                    <a:pt x="5318985" y="5510653"/>
                    <a:pt x="5323629" y="5510589"/>
                  </a:cubicBezTo>
                  <a:close/>
                  <a:moveTo>
                    <a:pt x="5328463" y="2267642"/>
                  </a:moveTo>
                  <a:cubicBezTo>
                    <a:pt x="5322102" y="2266052"/>
                    <a:pt x="5321339" y="2261854"/>
                    <a:pt x="5326109" y="2258801"/>
                  </a:cubicBezTo>
                  <a:cubicBezTo>
                    <a:pt x="5329862" y="2256447"/>
                    <a:pt x="5342393" y="2264844"/>
                    <a:pt x="5339530" y="2267770"/>
                  </a:cubicBezTo>
                  <a:cubicBezTo>
                    <a:pt x="5336668" y="2270695"/>
                    <a:pt x="5336859" y="2269932"/>
                    <a:pt x="5328272" y="2267642"/>
                  </a:cubicBezTo>
                  <a:close/>
                  <a:moveTo>
                    <a:pt x="5332852" y="2239401"/>
                  </a:moveTo>
                  <a:cubicBezTo>
                    <a:pt x="5334378" y="2231514"/>
                    <a:pt x="5341629" y="2230432"/>
                    <a:pt x="5341629" y="2238065"/>
                  </a:cubicBezTo>
                  <a:cubicBezTo>
                    <a:pt x="5341629" y="2241945"/>
                    <a:pt x="5339594" y="2244426"/>
                    <a:pt x="5336732" y="2244426"/>
                  </a:cubicBezTo>
                  <a:cubicBezTo>
                    <a:pt x="5333869" y="2244426"/>
                    <a:pt x="5332088" y="2242518"/>
                    <a:pt x="5332661" y="2239401"/>
                  </a:cubicBezTo>
                  <a:close/>
                  <a:moveTo>
                    <a:pt x="5331579" y="4102581"/>
                  </a:moveTo>
                  <a:cubicBezTo>
                    <a:pt x="5332406" y="4098256"/>
                    <a:pt x="5334251" y="4094694"/>
                    <a:pt x="5335778" y="4094694"/>
                  </a:cubicBezTo>
                  <a:cubicBezTo>
                    <a:pt x="5338958" y="4094694"/>
                    <a:pt x="5339276" y="4098510"/>
                    <a:pt x="5336605" y="4105444"/>
                  </a:cubicBezTo>
                  <a:cubicBezTo>
                    <a:pt x="5333233" y="4113331"/>
                    <a:pt x="5329735" y="4111232"/>
                    <a:pt x="5331389" y="4102581"/>
                  </a:cubicBezTo>
                  <a:close/>
                  <a:moveTo>
                    <a:pt x="5335396" y="3440304"/>
                  </a:moveTo>
                  <a:cubicBezTo>
                    <a:pt x="5341757" y="3436296"/>
                    <a:pt x="5348118" y="3436296"/>
                    <a:pt x="5348118" y="3440304"/>
                  </a:cubicBezTo>
                  <a:cubicBezTo>
                    <a:pt x="5348118" y="3442021"/>
                    <a:pt x="5344301" y="3443420"/>
                    <a:pt x="5339594" y="3443357"/>
                  </a:cubicBezTo>
                  <a:cubicBezTo>
                    <a:pt x="5332470" y="3443293"/>
                    <a:pt x="5331579" y="3442657"/>
                    <a:pt x="5335205" y="3440304"/>
                  </a:cubicBezTo>
                  <a:close/>
                  <a:moveTo>
                    <a:pt x="5352443" y="3453025"/>
                  </a:moveTo>
                  <a:cubicBezTo>
                    <a:pt x="5354987" y="3453025"/>
                    <a:pt x="5357086" y="3454488"/>
                    <a:pt x="5357086" y="3456205"/>
                  </a:cubicBezTo>
                  <a:cubicBezTo>
                    <a:pt x="5357086" y="3457923"/>
                    <a:pt x="5354987" y="3459322"/>
                    <a:pt x="5352443" y="3459322"/>
                  </a:cubicBezTo>
                  <a:cubicBezTo>
                    <a:pt x="5349898" y="3459322"/>
                    <a:pt x="5347799" y="3457923"/>
                    <a:pt x="5347799" y="3456205"/>
                  </a:cubicBezTo>
                  <a:cubicBezTo>
                    <a:pt x="5347799" y="3454488"/>
                    <a:pt x="5349708" y="3452834"/>
                    <a:pt x="5352315" y="3452834"/>
                  </a:cubicBezTo>
                  <a:close/>
                  <a:moveTo>
                    <a:pt x="5364655" y="3612997"/>
                  </a:moveTo>
                  <a:cubicBezTo>
                    <a:pt x="5361411" y="3613697"/>
                    <a:pt x="5360012" y="3612552"/>
                    <a:pt x="5360902" y="3609880"/>
                  </a:cubicBezTo>
                  <a:cubicBezTo>
                    <a:pt x="5362492" y="3604983"/>
                    <a:pt x="5369426" y="3604092"/>
                    <a:pt x="5369680" y="3608799"/>
                  </a:cubicBezTo>
                  <a:cubicBezTo>
                    <a:pt x="5369553" y="3610326"/>
                    <a:pt x="5367327" y="3612234"/>
                    <a:pt x="5364464" y="3612806"/>
                  </a:cubicBezTo>
                  <a:close/>
                  <a:moveTo>
                    <a:pt x="5366818" y="5391199"/>
                  </a:moveTo>
                  <a:cubicBezTo>
                    <a:pt x="5364719" y="5391033"/>
                    <a:pt x="5362811" y="5389844"/>
                    <a:pt x="5361793" y="5388018"/>
                  </a:cubicBezTo>
                  <a:cubicBezTo>
                    <a:pt x="5360712" y="5386301"/>
                    <a:pt x="5361221" y="5384902"/>
                    <a:pt x="5362938" y="5384902"/>
                  </a:cubicBezTo>
                  <a:cubicBezTo>
                    <a:pt x="5364973" y="5385118"/>
                    <a:pt x="5366881" y="5386269"/>
                    <a:pt x="5367963" y="5388018"/>
                  </a:cubicBezTo>
                  <a:cubicBezTo>
                    <a:pt x="5368853" y="5389608"/>
                    <a:pt x="5368345" y="5391008"/>
                    <a:pt x="5366627" y="5391008"/>
                  </a:cubicBezTo>
                  <a:close/>
                  <a:moveTo>
                    <a:pt x="5368281" y="2097430"/>
                  </a:moveTo>
                  <a:cubicBezTo>
                    <a:pt x="5367518" y="2095117"/>
                    <a:pt x="5367836" y="2092573"/>
                    <a:pt x="5369235" y="2090560"/>
                  </a:cubicBezTo>
                  <a:cubicBezTo>
                    <a:pt x="5372352" y="2085344"/>
                    <a:pt x="5382783" y="2088715"/>
                    <a:pt x="5380939" y="2094313"/>
                  </a:cubicBezTo>
                  <a:cubicBezTo>
                    <a:pt x="5379094" y="2099910"/>
                    <a:pt x="5370571" y="2101310"/>
                    <a:pt x="5368281" y="2097430"/>
                  </a:cubicBezTo>
                  <a:close/>
                  <a:moveTo>
                    <a:pt x="5378076" y="138330"/>
                  </a:moveTo>
                  <a:cubicBezTo>
                    <a:pt x="5377313" y="141713"/>
                    <a:pt x="5374705" y="144372"/>
                    <a:pt x="5371334" y="145199"/>
                  </a:cubicBezTo>
                  <a:cubicBezTo>
                    <a:pt x="5367263" y="146026"/>
                    <a:pt x="5365991" y="144754"/>
                    <a:pt x="5366754" y="140556"/>
                  </a:cubicBezTo>
                  <a:cubicBezTo>
                    <a:pt x="5367581" y="137197"/>
                    <a:pt x="5370125" y="134558"/>
                    <a:pt x="5373497" y="133686"/>
                  </a:cubicBezTo>
                  <a:cubicBezTo>
                    <a:pt x="5377758" y="133177"/>
                    <a:pt x="5378903" y="134513"/>
                    <a:pt x="5378076" y="138648"/>
                  </a:cubicBezTo>
                  <a:close/>
                  <a:moveTo>
                    <a:pt x="5364401" y="120583"/>
                  </a:moveTo>
                  <a:cubicBezTo>
                    <a:pt x="5361729" y="120583"/>
                    <a:pt x="5360075" y="118866"/>
                    <a:pt x="5360712" y="116830"/>
                  </a:cubicBezTo>
                  <a:cubicBezTo>
                    <a:pt x="5362683" y="110978"/>
                    <a:pt x="5369298" y="110024"/>
                    <a:pt x="5369298" y="115622"/>
                  </a:cubicBezTo>
                  <a:cubicBezTo>
                    <a:pt x="5369489" y="118319"/>
                    <a:pt x="5367518" y="120679"/>
                    <a:pt x="5364783" y="120888"/>
                  </a:cubicBezTo>
                  <a:cubicBezTo>
                    <a:pt x="5364655" y="120895"/>
                    <a:pt x="5364528" y="120901"/>
                    <a:pt x="5364401" y="120901"/>
                  </a:cubicBezTo>
                  <a:close/>
                  <a:moveTo>
                    <a:pt x="5366245" y="1662293"/>
                  </a:moveTo>
                  <a:cubicBezTo>
                    <a:pt x="5368026" y="1662258"/>
                    <a:pt x="5369426" y="1663654"/>
                    <a:pt x="5369489" y="1665410"/>
                  </a:cubicBezTo>
                  <a:cubicBezTo>
                    <a:pt x="5369553" y="1667166"/>
                    <a:pt x="5368154" y="1668618"/>
                    <a:pt x="5366373" y="1668653"/>
                  </a:cubicBezTo>
                  <a:cubicBezTo>
                    <a:pt x="5364592" y="1668688"/>
                    <a:pt x="5363192" y="1667292"/>
                    <a:pt x="5363129" y="1665536"/>
                  </a:cubicBezTo>
                  <a:cubicBezTo>
                    <a:pt x="5363129" y="1665494"/>
                    <a:pt x="5363129" y="1665452"/>
                    <a:pt x="5363129" y="1665410"/>
                  </a:cubicBezTo>
                  <a:cubicBezTo>
                    <a:pt x="5363319" y="1663814"/>
                    <a:pt x="5364655" y="1662603"/>
                    <a:pt x="5366245" y="1662611"/>
                  </a:cubicBezTo>
                  <a:close/>
                  <a:moveTo>
                    <a:pt x="5369298" y="2815173"/>
                  </a:moveTo>
                  <a:cubicBezTo>
                    <a:pt x="5369298" y="2817844"/>
                    <a:pt x="5365355" y="2817208"/>
                    <a:pt x="5359249" y="2813582"/>
                  </a:cubicBezTo>
                  <a:cubicBezTo>
                    <a:pt x="5353142" y="2809957"/>
                    <a:pt x="5352061" y="2801243"/>
                    <a:pt x="5358358" y="2801243"/>
                  </a:cubicBezTo>
                  <a:cubicBezTo>
                    <a:pt x="5362302" y="2801561"/>
                    <a:pt x="5369298" y="2810466"/>
                    <a:pt x="5369298" y="2815491"/>
                  </a:cubicBezTo>
                  <a:close/>
                  <a:moveTo>
                    <a:pt x="5358295" y="2902442"/>
                  </a:moveTo>
                  <a:cubicBezTo>
                    <a:pt x="5361857" y="2901742"/>
                    <a:pt x="5363319" y="2902823"/>
                    <a:pt x="5362429" y="2905558"/>
                  </a:cubicBezTo>
                  <a:cubicBezTo>
                    <a:pt x="5361093" y="2908319"/>
                    <a:pt x="5358549" y="2910304"/>
                    <a:pt x="5355559" y="2910901"/>
                  </a:cubicBezTo>
                  <a:cubicBezTo>
                    <a:pt x="5351997" y="2911601"/>
                    <a:pt x="5350534" y="2910456"/>
                    <a:pt x="5351425" y="2907721"/>
                  </a:cubicBezTo>
                  <a:cubicBezTo>
                    <a:pt x="5352824" y="2905100"/>
                    <a:pt x="5355368" y="2903269"/>
                    <a:pt x="5358295" y="2902760"/>
                  </a:cubicBezTo>
                  <a:close/>
                  <a:moveTo>
                    <a:pt x="5348562" y="5327718"/>
                  </a:moveTo>
                  <a:cubicBezTo>
                    <a:pt x="5352888" y="5327718"/>
                    <a:pt x="5366245" y="5335224"/>
                    <a:pt x="5366245" y="5337705"/>
                  </a:cubicBezTo>
                  <a:cubicBezTo>
                    <a:pt x="5366245" y="5342539"/>
                    <a:pt x="5357977" y="5340377"/>
                    <a:pt x="5352252" y="5334016"/>
                  </a:cubicBezTo>
                  <a:cubicBezTo>
                    <a:pt x="5349199" y="5330899"/>
                    <a:pt x="5347481" y="5328037"/>
                    <a:pt x="5348562" y="5328037"/>
                  </a:cubicBezTo>
                  <a:close/>
                  <a:moveTo>
                    <a:pt x="5357468" y="5467272"/>
                  </a:moveTo>
                  <a:cubicBezTo>
                    <a:pt x="5358231" y="5463908"/>
                    <a:pt x="5360839" y="5461255"/>
                    <a:pt x="5364210" y="5460403"/>
                  </a:cubicBezTo>
                  <a:cubicBezTo>
                    <a:pt x="5368345" y="5459640"/>
                    <a:pt x="5369553" y="5460912"/>
                    <a:pt x="5368790" y="5465046"/>
                  </a:cubicBezTo>
                  <a:cubicBezTo>
                    <a:pt x="5368026" y="5468430"/>
                    <a:pt x="5365418" y="5471089"/>
                    <a:pt x="5362048" y="5471916"/>
                  </a:cubicBezTo>
                  <a:cubicBezTo>
                    <a:pt x="5357977" y="5473061"/>
                    <a:pt x="5356704" y="5471725"/>
                    <a:pt x="5357468" y="5467591"/>
                  </a:cubicBezTo>
                  <a:close/>
                  <a:moveTo>
                    <a:pt x="5358422" y="5619548"/>
                  </a:moveTo>
                  <a:cubicBezTo>
                    <a:pt x="5362683" y="5620375"/>
                    <a:pt x="5365418" y="5622283"/>
                    <a:pt x="5364464" y="5623873"/>
                  </a:cubicBezTo>
                  <a:cubicBezTo>
                    <a:pt x="5363510" y="5625463"/>
                    <a:pt x="5362492" y="5626481"/>
                    <a:pt x="5362174" y="5626290"/>
                  </a:cubicBezTo>
                  <a:cubicBezTo>
                    <a:pt x="5360203" y="5625553"/>
                    <a:pt x="5358167" y="5624936"/>
                    <a:pt x="5356132" y="5624446"/>
                  </a:cubicBezTo>
                  <a:cubicBezTo>
                    <a:pt x="5347736" y="5622538"/>
                    <a:pt x="5349771" y="5618212"/>
                    <a:pt x="5358676" y="5619866"/>
                  </a:cubicBezTo>
                  <a:close/>
                  <a:moveTo>
                    <a:pt x="5371143" y="5588889"/>
                  </a:moveTo>
                  <a:cubicBezTo>
                    <a:pt x="5374451" y="5588889"/>
                    <a:pt x="5375786" y="5591116"/>
                    <a:pt x="5375087" y="5595759"/>
                  </a:cubicBezTo>
                  <a:cubicBezTo>
                    <a:pt x="5374005" y="5603392"/>
                    <a:pt x="5368026" y="5606763"/>
                    <a:pt x="5364783" y="5601484"/>
                  </a:cubicBezTo>
                  <a:cubicBezTo>
                    <a:pt x="5362747" y="5597330"/>
                    <a:pt x="5364401" y="5592292"/>
                    <a:pt x="5368599" y="5590231"/>
                  </a:cubicBezTo>
                  <a:cubicBezTo>
                    <a:pt x="5369362" y="5589856"/>
                    <a:pt x="5370189" y="5589595"/>
                    <a:pt x="5371016" y="5589462"/>
                  </a:cubicBezTo>
                  <a:close/>
                  <a:moveTo>
                    <a:pt x="5388126" y="35604"/>
                  </a:moveTo>
                  <a:cubicBezTo>
                    <a:pt x="5389971" y="35604"/>
                    <a:pt x="5390416" y="39166"/>
                    <a:pt x="5389208" y="44255"/>
                  </a:cubicBezTo>
                  <a:cubicBezTo>
                    <a:pt x="5386282" y="56976"/>
                    <a:pt x="5384946" y="56976"/>
                    <a:pt x="5384946" y="45590"/>
                  </a:cubicBezTo>
                  <a:cubicBezTo>
                    <a:pt x="5384819" y="40438"/>
                    <a:pt x="5386218" y="35922"/>
                    <a:pt x="5387999" y="35922"/>
                  </a:cubicBezTo>
                  <a:close/>
                  <a:moveTo>
                    <a:pt x="5381002" y="62510"/>
                  </a:moveTo>
                  <a:cubicBezTo>
                    <a:pt x="5387363" y="60156"/>
                    <a:pt x="5389335" y="62510"/>
                    <a:pt x="5386981" y="68871"/>
                  </a:cubicBezTo>
                  <a:cubicBezTo>
                    <a:pt x="5385455" y="71860"/>
                    <a:pt x="5382338" y="73724"/>
                    <a:pt x="5378967" y="73705"/>
                  </a:cubicBezTo>
                  <a:cubicBezTo>
                    <a:pt x="5371398" y="73705"/>
                    <a:pt x="5373115" y="65881"/>
                    <a:pt x="5380875" y="62828"/>
                  </a:cubicBezTo>
                  <a:close/>
                  <a:moveTo>
                    <a:pt x="5387363" y="88970"/>
                  </a:moveTo>
                  <a:cubicBezTo>
                    <a:pt x="5387872" y="88970"/>
                    <a:pt x="5386790" y="91896"/>
                    <a:pt x="5384946" y="95331"/>
                  </a:cubicBezTo>
                  <a:cubicBezTo>
                    <a:pt x="5379476" y="105763"/>
                    <a:pt x="5360139" y="101692"/>
                    <a:pt x="5360139" y="90243"/>
                  </a:cubicBezTo>
                  <a:cubicBezTo>
                    <a:pt x="5360012" y="87444"/>
                    <a:pt x="5373560" y="86808"/>
                    <a:pt x="5387236" y="89288"/>
                  </a:cubicBezTo>
                  <a:close/>
                  <a:moveTo>
                    <a:pt x="5361920" y="2080701"/>
                  </a:moveTo>
                  <a:cubicBezTo>
                    <a:pt x="5364592" y="2080701"/>
                    <a:pt x="5366245" y="2082418"/>
                    <a:pt x="5365610" y="2084454"/>
                  </a:cubicBezTo>
                  <a:cubicBezTo>
                    <a:pt x="5363638" y="2090306"/>
                    <a:pt x="5356959" y="2091260"/>
                    <a:pt x="5356959" y="2085726"/>
                  </a:cubicBezTo>
                  <a:cubicBezTo>
                    <a:pt x="5357086" y="2083110"/>
                    <a:pt x="5359249" y="2081049"/>
                    <a:pt x="5361857" y="2081019"/>
                  </a:cubicBezTo>
                  <a:close/>
                  <a:moveTo>
                    <a:pt x="5356959" y="2118484"/>
                  </a:moveTo>
                  <a:cubicBezTo>
                    <a:pt x="5356959" y="2120201"/>
                    <a:pt x="5354860" y="2121600"/>
                    <a:pt x="5352315" y="2121600"/>
                  </a:cubicBezTo>
                  <a:cubicBezTo>
                    <a:pt x="5349771" y="2121600"/>
                    <a:pt x="5347672" y="2120201"/>
                    <a:pt x="5347672" y="2118484"/>
                  </a:cubicBezTo>
                  <a:cubicBezTo>
                    <a:pt x="5347672" y="2116766"/>
                    <a:pt x="5349771" y="2115303"/>
                    <a:pt x="5352315" y="2115303"/>
                  </a:cubicBezTo>
                  <a:cubicBezTo>
                    <a:pt x="5354860" y="2115303"/>
                    <a:pt x="5356895" y="2117021"/>
                    <a:pt x="5356895" y="2118802"/>
                  </a:cubicBezTo>
                  <a:close/>
                  <a:moveTo>
                    <a:pt x="5337431" y="88525"/>
                  </a:moveTo>
                  <a:cubicBezTo>
                    <a:pt x="5338449" y="90408"/>
                    <a:pt x="5338449" y="92685"/>
                    <a:pt x="5337431" y="94568"/>
                  </a:cubicBezTo>
                  <a:cubicBezTo>
                    <a:pt x="5336414" y="95586"/>
                    <a:pt x="5335650" y="93741"/>
                    <a:pt x="5335778" y="90433"/>
                  </a:cubicBezTo>
                  <a:cubicBezTo>
                    <a:pt x="5335905" y="87126"/>
                    <a:pt x="5336350" y="86362"/>
                    <a:pt x="5337368" y="88843"/>
                  </a:cubicBezTo>
                  <a:close/>
                  <a:moveTo>
                    <a:pt x="5329544" y="102964"/>
                  </a:moveTo>
                  <a:cubicBezTo>
                    <a:pt x="5333806" y="112505"/>
                    <a:pt x="5338385" y="112187"/>
                    <a:pt x="5343474" y="101946"/>
                  </a:cubicBezTo>
                  <a:cubicBezTo>
                    <a:pt x="5348562" y="91705"/>
                    <a:pt x="5353906" y="86681"/>
                    <a:pt x="5353906" y="91451"/>
                  </a:cubicBezTo>
                  <a:cubicBezTo>
                    <a:pt x="5353778" y="93671"/>
                    <a:pt x="5352633" y="95713"/>
                    <a:pt x="5350789" y="96985"/>
                  </a:cubicBezTo>
                  <a:cubicBezTo>
                    <a:pt x="5348499" y="99663"/>
                    <a:pt x="5347354" y="103142"/>
                    <a:pt x="5347672" y="106653"/>
                  </a:cubicBezTo>
                  <a:cubicBezTo>
                    <a:pt x="5347990" y="111506"/>
                    <a:pt x="5344937" y="115933"/>
                    <a:pt x="5340230" y="117276"/>
                  </a:cubicBezTo>
                  <a:cubicBezTo>
                    <a:pt x="5336732" y="118382"/>
                    <a:pt x="5333742" y="120621"/>
                    <a:pt x="5331707" y="123636"/>
                  </a:cubicBezTo>
                  <a:cubicBezTo>
                    <a:pt x="5330880" y="126117"/>
                    <a:pt x="5329544" y="126053"/>
                    <a:pt x="5326936" y="123636"/>
                  </a:cubicBezTo>
                  <a:cubicBezTo>
                    <a:pt x="5324920" y="121442"/>
                    <a:pt x="5324220" y="118344"/>
                    <a:pt x="5325091" y="115495"/>
                  </a:cubicBezTo>
                  <a:cubicBezTo>
                    <a:pt x="5326364" y="112123"/>
                    <a:pt x="5325091" y="111424"/>
                    <a:pt x="5319431" y="112823"/>
                  </a:cubicBezTo>
                  <a:cubicBezTo>
                    <a:pt x="5314914" y="114585"/>
                    <a:pt x="5309819" y="112448"/>
                    <a:pt x="5307918" y="107989"/>
                  </a:cubicBezTo>
                  <a:cubicBezTo>
                    <a:pt x="5303084" y="99974"/>
                    <a:pt x="5303529" y="99338"/>
                    <a:pt x="5316059" y="96794"/>
                  </a:cubicBezTo>
                  <a:cubicBezTo>
                    <a:pt x="5324455" y="95267"/>
                    <a:pt x="5326237" y="96094"/>
                    <a:pt x="5329480" y="103282"/>
                  </a:cubicBezTo>
                  <a:close/>
                  <a:moveTo>
                    <a:pt x="5300794" y="29307"/>
                  </a:moveTo>
                  <a:cubicBezTo>
                    <a:pt x="5307790" y="29307"/>
                    <a:pt x="5314914" y="37194"/>
                    <a:pt x="5312116" y="42028"/>
                  </a:cubicBezTo>
                  <a:cubicBezTo>
                    <a:pt x="5307975" y="45870"/>
                    <a:pt x="5301741" y="46366"/>
                    <a:pt x="5297041" y="43237"/>
                  </a:cubicBezTo>
                  <a:cubicBezTo>
                    <a:pt x="5292525" y="38784"/>
                    <a:pt x="5295069" y="29625"/>
                    <a:pt x="5300730" y="29625"/>
                  </a:cubicBezTo>
                  <a:close/>
                  <a:moveTo>
                    <a:pt x="5301621" y="67090"/>
                  </a:moveTo>
                  <a:cubicBezTo>
                    <a:pt x="5305819" y="67090"/>
                    <a:pt x="5307536" y="68807"/>
                    <a:pt x="5306900" y="72305"/>
                  </a:cubicBezTo>
                  <a:cubicBezTo>
                    <a:pt x="5305628" y="78666"/>
                    <a:pt x="5301112" y="80511"/>
                    <a:pt x="5295387" y="76821"/>
                  </a:cubicBezTo>
                  <a:cubicBezTo>
                    <a:pt x="5289663" y="73132"/>
                    <a:pt x="5293606" y="67408"/>
                    <a:pt x="5301430" y="67408"/>
                  </a:cubicBezTo>
                  <a:close/>
                  <a:moveTo>
                    <a:pt x="5290235" y="111106"/>
                  </a:moveTo>
                  <a:cubicBezTo>
                    <a:pt x="5293034" y="111106"/>
                    <a:pt x="5294115" y="112950"/>
                    <a:pt x="5293034" y="115876"/>
                  </a:cubicBezTo>
                  <a:cubicBezTo>
                    <a:pt x="5291952" y="118802"/>
                    <a:pt x="5289981" y="120583"/>
                    <a:pt x="5288454" y="120583"/>
                  </a:cubicBezTo>
                  <a:cubicBezTo>
                    <a:pt x="5286927" y="120583"/>
                    <a:pt x="5285719" y="118420"/>
                    <a:pt x="5285719" y="115876"/>
                  </a:cubicBezTo>
                  <a:cubicBezTo>
                    <a:pt x="5285814" y="113459"/>
                    <a:pt x="5287754" y="111519"/>
                    <a:pt x="5290171" y="111424"/>
                  </a:cubicBezTo>
                  <a:close/>
                  <a:moveTo>
                    <a:pt x="5293606" y="152832"/>
                  </a:moveTo>
                  <a:cubicBezTo>
                    <a:pt x="5302702" y="149970"/>
                    <a:pt x="5304992" y="150224"/>
                    <a:pt x="5306328" y="153977"/>
                  </a:cubicBezTo>
                  <a:cubicBezTo>
                    <a:pt x="5307262" y="155993"/>
                    <a:pt x="5307262" y="158321"/>
                    <a:pt x="5306328" y="160338"/>
                  </a:cubicBezTo>
                  <a:cubicBezTo>
                    <a:pt x="5302269" y="162061"/>
                    <a:pt x="5297988" y="163200"/>
                    <a:pt x="5293606" y="163709"/>
                  </a:cubicBezTo>
                  <a:cubicBezTo>
                    <a:pt x="5278531" y="166444"/>
                    <a:pt x="5278340" y="157857"/>
                    <a:pt x="5293543" y="153150"/>
                  </a:cubicBezTo>
                  <a:close/>
                  <a:moveTo>
                    <a:pt x="5283365" y="93805"/>
                  </a:moveTo>
                  <a:cubicBezTo>
                    <a:pt x="5283810" y="95522"/>
                    <a:pt x="5280821" y="97430"/>
                    <a:pt x="5277004" y="98003"/>
                  </a:cubicBezTo>
                  <a:cubicBezTo>
                    <a:pt x="5271980" y="98766"/>
                    <a:pt x="5270135" y="98003"/>
                    <a:pt x="5271089" y="94886"/>
                  </a:cubicBezTo>
                  <a:cubicBezTo>
                    <a:pt x="5272425" y="90306"/>
                    <a:pt x="5282348" y="89479"/>
                    <a:pt x="5283302" y="94123"/>
                  </a:cubicBezTo>
                  <a:close/>
                  <a:moveTo>
                    <a:pt x="5268481" y="43873"/>
                  </a:moveTo>
                  <a:cubicBezTo>
                    <a:pt x="5273506" y="45845"/>
                    <a:pt x="5274842" y="53096"/>
                    <a:pt x="5270962" y="55513"/>
                  </a:cubicBezTo>
                  <a:cubicBezTo>
                    <a:pt x="5266846" y="57110"/>
                    <a:pt x="5262585" y="58305"/>
                    <a:pt x="5258241" y="59075"/>
                  </a:cubicBezTo>
                  <a:cubicBezTo>
                    <a:pt x="5250480" y="60792"/>
                    <a:pt x="5248191" y="60220"/>
                    <a:pt x="5248191" y="56722"/>
                  </a:cubicBezTo>
                  <a:cubicBezTo>
                    <a:pt x="5248445" y="50806"/>
                    <a:pt x="5262439" y="41837"/>
                    <a:pt x="5268418" y="44191"/>
                  </a:cubicBezTo>
                  <a:close/>
                  <a:moveTo>
                    <a:pt x="5254679" y="124081"/>
                  </a:moveTo>
                  <a:cubicBezTo>
                    <a:pt x="5254679" y="125608"/>
                    <a:pt x="5251943" y="126880"/>
                    <a:pt x="5248318" y="126880"/>
                  </a:cubicBezTo>
                  <a:cubicBezTo>
                    <a:pt x="5245061" y="127141"/>
                    <a:pt x="5242205" y="124718"/>
                    <a:pt x="5241944" y="121461"/>
                  </a:cubicBezTo>
                  <a:cubicBezTo>
                    <a:pt x="5241785" y="119515"/>
                    <a:pt x="5242599" y="117613"/>
                    <a:pt x="5244120" y="116385"/>
                  </a:cubicBezTo>
                  <a:cubicBezTo>
                    <a:pt x="5246664" y="114350"/>
                    <a:pt x="5254615" y="120265"/>
                    <a:pt x="5254615" y="124400"/>
                  </a:cubicBezTo>
                  <a:close/>
                  <a:moveTo>
                    <a:pt x="5239158" y="70206"/>
                  </a:moveTo>
                  <a:cubicBezTo>
                    <a:pt x="5240882" y="70206"/>
                    <a:pt x="5242275" y="71599"/>
                    <a:pt x="5242275" y="73323"/>
                  </a:cubicBezTo>
                  <a:cubicBezTo>
                    <a:pt x="5242275" y="73342"/>
                    <a:pt x="5242275" y="73368"/>
                    <a:pt x="5242275" y="73387"/>
                  </a:cubicBezTo>
                  <a:cubicBezTo>
                    <a:pt x="5242313" y="75072"/>
                    <a:pt x="5240971" y="76465"/>
                    <a:pt x="5239285" y="76503"/>
                  </a:cubicBezTo>
                  <a:cubicBezTo>
                    <a:pt x="5239247" y="76503"/>
                    <a:pt x="5239203" y="76503"/>
                    <a:pt x="5239158" y="76503"/>
                  </a:cubicBezTo>
                  <a:cubicBezTo>
                    <a:pt x="5237460" y="76472"/>
                    <a:pt x="5236105" y="75085"/>
                    <a:pt x="5236105" y="73387"/>
                  </a:cubicBezTo>
                  <a:cubicBezTo>
                    <a:pt x="5236258" y="71828"/>
                    <a:pt x="5237530" y="70613"/>
                    <a:pt x="5239095" y="70524"/>
                  </a:cubicBezTo>
                  <a:close/>
                  <a:moveTo>
                    <a:pt x="5231462" y="2194303"/>
                  </a:moveTo>
                  <a:cubicBezTo>
                    <a:pt x="5232543" y="2192586"/>
                    <a:pt x="5234006" y="2191187"/>
                    <a:pt x="5234706" y="2191187"/>
                  </a:cubicBezTo>
                  <a:cubicBezTo>
                    <a:pt x="5235405" y="2191187"/>
                    <a:pt x="5236105" y="2192586"/>
                    <a:pt x="5236105" y="2194303"/>
                  </a:cubicBezTo>
                  <a:cubicBezTo>
                    <a:pt x="5236067" y="2196097"/>
                    <a:pt x="5234591" y="2197515"/>
                    <a:pt x="5232798" y="2197484"/>
                  </a:cubicBezTo>
                  <a:cubicBezTo>
                    <a:pt x="5232798" y="2197484"/>
                    <a:pt x="5232798" y="2197484"/>
                    <a:pt x="5232798" y="2197484"/>
                  </a:cubicBezTo>
                  <a:cubicBezTo>
                    <a:pt x="5230953" y="2197484"/>
                    <a:pt x="5230317" y="2196021"/>
                    <a:pt x="5231462" y="2194303"/>
                  </a:cubicBezTo>
                  <a:close/>
                  <a:moveTo>
                    <a:pt x="5232289" y="2728603"/>
                  </a:moveTo>
                  <a:cubicBezTo>
                    <a:pt x="5235463" y="2725677"/>
                    <a:pt x="5240418" y="2725875"/>
                    <a:pt x="5243344" y="2729055"/>
                  </a:cubicBezTo>
                  <a:cubicBezTo>
                    <a:pt x="5244819" y="2730651"/>
                    <a:pt x="5245563" y="2732795"/>
                    <a:pt x="5245392" y="2734964"/>
                  </a:cubicBezTo>
                  <a:cubicBezTo>
                    <a:pt x="5245392" y="2744060"/>
                    <a:pt x="5240812" y="2745396"/>
                    <a:pt x="5234388" y="2738208"/>
                  </a:cubicBezTo>
                  <a:cubicBezTo>
                    <a:pt x="5230253" y="2733883"/>
                    <a:pt x="5229681" y="2731275"/>
                    <a:pt x="5232225" y="2728731"/>
                  </a:cubicBezTo>
                  <a:close/>
                  <a:moveTo>
                    <a:pt x="5229872" y="2464761"/>
                  </a:moveTo>
                  <a:cubicBezTo>
                    <a:pt x="5229872" y="2466485"/>
                    <a:pt x="5228479" y="2467878"/>
                    <a:pt x="5226755" y="2467878"/>
                  </a:cubicBezTo>
                  <a:cubicBezTo>
                    <a:pt x="5225031" y="2467878"/>
                    <a:pt x="5223638" y="2466478"/>
                    <a:pt x="5223638" y="2464761"/>
                  </a:cubicBezTo>
                  <a:cubicBezTo>
                    <a:pt x="5223638" y="2463037"/>
                    <a:pt x="5225037" y="2461644"/>
                    <a:pt x="5226755" y="2461644"/>
                  </a:cubicBezTo>
                  <a:cubicBezTo>
                    <a:pt x="5226774" y="2461644"/>
                    <a:pt x="5226800" y="2461644"/>
                    <a:pt x="5226819" y="2461644"/>
                  </a:cubicBezTo>
                  <a:cubicBezTo>
                    <a:pt x="5228536" y="2461714"/>
                    <a:pt x="5229878" y="2463164"/>
                    <a:pt x="5229808" y="2464882"/>
                  </a:cubicBezTo>
                  <a:cubicBezTo>
                    <a:pt x="5229808" y="2464882"/>
                    <a:pt x="5229808" y="2464888"/>
                    <a:pt x="5229808" y="2464888"/>
                  </a:cubicBezTo>
                  <a:close/>
                  <a:moveTo>
                    <a:pt x="5225674" y="123573"/>
                  </a:moveTo>
                  <a:cubicBezTo>
                    <a:pt x="5222302" y="126371"/>
                    <a:pt x="5220585" y="126435"/>
                    <a:pt x="5218995" y="123573"/>
                  </a:cubicBezTo>
                  <a:cubicBezTo>
                    <a:pt x="5215814" y="118484"/>
                    <a:pt x="5222811" y="112123"/>
                    <a:pt x="5226946" y="116321"/>
                  </a:cubicBezTo>
                  <a:cubicBezTo>
                    <a:pt x="5229108" y="118866"/>
                    <a:pt x="5228727" y="121028"/>
                    <a:pt x="5225610" y="123700"/>
                  </a:cubicBezTo>
                  <a:close/>
                  <a:moveTo>
                    <a:pt x="5227264" y="31406"/>
                  </a:moveTo>
                  <a:cubicBezTo>
                    <a:pt x="5228727" y="32296"/>
                    <a:pt x="5228473" y="35795"/>
                    <a:pt x="5226691" y="39166"/>
                  </a:cubicBezTo>
                  <a:cubicBezTo>
                    <a:pt x="5223066" y="46036"/>
                    <a:pt x="5218931" y="46990"/>
                    <a:pt x="5215624" y="41647"/>
                  </a:cubicBezTo>
                  <a:cubicBezTo>
                    <a:pt x="5213143" y="37703"/>
                    <a:pt x="5223066" y="28925"/>
                    <a:pt x="5227200" y="31533"/>
                  </a:cubicBezTo>
                  <a:close/>
                  <a:moveTo>
                    <a:pt x="5208754" y="73259"/>
                  </a:moveTo>
                  <a:cubicBezTo>
                    <a:pt x="5214288" y="70270"/>
                    <a:pt x="5216133" y="70588"/>
                    <a:pt x="5219504" y="75231"/>
                  </a:cubicBezTo>
                  <a:cubicBezTo>
                    <a:pt x="5221667" y="78284"/>
                    <a:pt x="5222748" y="81974"/>
                    <a:pt x="5221857" y="83500"/>
                  </a:cubicBezTo>
                  <a:cubicBezTo>
                    <a:pt x="5218690" y="85612"/>
                    <a:pt x="5214892" y="86553"/>
                    <a:pt x="5211108" y="86172"/>
                  </a:cubicBezTo>
                  <a:cubicBezTo>
                    <a:pt x="5200104" y="86299"/>
                    <a:pt x="5198704" y="78857"/>
                    <a:pt x="5208690" y="73387"/>
                  </a:cubicBezTo>
                  <a:close/>
                  <a:moveTo>
                    <a:pt x="5206655" y="4009651"/>
                  </a:moveTo>
                  <a:cubicBezTo>
                    <a:pt x="5210472" y="4006407"/>
                    <a:pt x="5211299" y="4006598"/>
                    <a:pt x="5211299" y="4010796"/>
                  </a:cubicBezTo>
                  <a:cubicBezTo>
                    <a:pt x="5211445" y="4013499"/>
                    <a:pt x="5209371" y="4015802"/>
                    <a:pt x="5206668" y="4015948"/>
                  </a:cubicBezTo>
                  <a:cubicBezTo>
                    <a:pt x="5206662" y="4015948"/>
                    <a:pt x="5206662" y="4015948"/>
                    <a:pt x="5206655" y="4015948"/>
                  </a:cubicBezTo>
                  <a:cubicBezTo>
                    <a:pt x="5204111" y="4015948"/>
                    <a:pt x="5202012" y="4015376"/>
                    <a:pt x="5202012" y="4014740"/>
                  </a:cubicBezTo>
                  <a:cubicBezTo>
                    <a:pt x="5203176" y="4012787"/>
                    <a:pt x="5204734" y="4011095"/>
                    <a:pt x="5206592" y="4009778"/>
                  </a:cubicBezTo>
                  <a:close/>
                  <a:moveTo>
                    <a:pt x="5205128" y="4136865"/>
                  </a:moveTo>
                  <a:cubicBezTo>
                    <a:pt x="5205128" y="4137565"/>
                    <a:pt x="5203030" y="4138964"/>
                    <a:pt x="5200422" y="4139919"/>
                  </a:cubicBezTo>
                  <a:cubicBezTo>
                    <a:pt x="5197814" y="4140873"/>
                    <a:pt x="5195778" y="4140427"/>
                    <a:pt x="5195778" y="4138710"/>
                  </a:cubicBezTo>
                  <a:cubicBezTo>
                    <a:pt x="5195778" y="4136993"/>
                    <a:pt x="5197877" y="4135657"/>
                    <a:pt x="5200422" y="4135657"/>
                  </a:cubicBezTo>
                  <a:cubicBezTo>
                    <a:pt x="5202966" y="4135657"/>
                    <a:pt x="5205065" y="4136166"/>
                    <a:pt x="5205065" y="4136802"/>
                  </a:cubicBezTo>
                  <a:close/>
                  <a:moveTo>
                    <a:pt x="5196796" y="2367442"/>
                  </a:moveTo>
                  <a:cubicBezTo>
                    <a:pt x="5198195" y="2367442"/>
                    <a:pt x="5198895" y="2370495"/>
                    <a:pt x="5198386" y="2374248"/>
                  </a:cubicBezTo>
                  <a:cubicBezTo>
                    <a:pt x="5197305" y="2381245"/>
                    <a:pt x="5192343" y="2384934"/>
                    <a:pt x="5188845" y="2381308"/>
                  </a:cubicBezTo>
                  <a:cubicBezTo>
                    <a:pt x="5186428" y="2378891"/>
                    <a:pt x="5193298" y="2367378"/>
                    <a:pt x="5196732" y="2367378"/>
                  </a:cubicBezTo>
                  <a:close/>
                  <a:moveTo>
                    <a:pt x="5176251" y="4397909"/>
                  </a:moveTo>
                  <a:cubicBezTo>
                    <a:pt x="5171989" y="4393584"/>
                    <a:pt x="5174215" y="4386905"/>
                    <a:pt x="5179495" y="4387986"/>
                  </a:cubicBezTo>
                  <a:cubicBezTo>
                    <a:pt x="5182345" y="4388362"/>
                    <a:pt x="5184590" y="4390607"/>
                    <a:pt x="5184965" y="4393457"/>
                  </a:cubicBezTo>
                  <a:cubicBezTo>
                    <a:pt x="5185213" y="4396364"/>
                    <a:pt x="5183063" y="4398921"/>
                    <a:pt x="5180156" y="4399169"/>
                  </a:cubicBezTo>
                  <a:cubicBezTo>
                    <a:pt x="5178706" y="4399296"/>
                    <a:pt x="5177268" y="4398813"/>
                    <a:pt x="5176187" y="4397846"/>
                  </a:cubicBezTo>
                  <a:close/>
                  <a:moveTo>
                    <a:pt x="5141394" y="158875"/>
                  </a:moveTo>
                  <a:cubicBezTo>
                    <a:pt x="5147119" y="154040"/>
                    <a:pt x="5155515" y="156712"/>
                    <a:pt x="5155515" y="163327"/>
                  </a:cubicBezTo>
                  <a:cubicBezTo>
                    <a:pt x="5155515" y="168543"/>
                    <a:pt x="5147246" y="169688"/>
                    <a:pt x="5140631" y="165490"/>
                  </a:cubicBezTo>
                  <a:cubicBezTo>
                    <a:pt x="5137387" y="163327"/>
                    <a:pt x="5137514" y="161991"/>
                    <a:pt x="5141331" y="158811"/>
                  </a:cubicBezTo>
                  <a:close/>
                  <a:moveTo>
                    <a:pt x="5136942" y="93041"/>
                  </a:moveTo>
                  <a:cubicBezTo>
                    <a:pt x="5137120" y="90949"/>
                    <a:pt x="5138245" y="89047"/>
                    <a:pt x="5139995" y="87889"/>
                  </a:cubicBezTo>
                  <a:cubicBezTo>
                    <a:pt x="5141712" y="86871"/>
                    <a:pt x="5143111" y="87380"/>
                    <a:pt x="5143111" y="89098"/>
                  </a:cubicBezTo>
                  <a:cubicBezTo>
                    <a:pt x="5142921" y="91184"/>
                    <a:pt x="5141769" y="93067"/>
                    <a:pt x="5139995" y="94186"/>
                  </a:cubicBezTo>
                  <a:cubicBezTo>
                    <a:pt x="5138214" y="95204"/>
                    <a:pt x="5136878" y="94695"/>
                    <a:pt x="5136878" y="92978"/>
                  </a:cubicBezTo>
                  <a:close/>
                  <a:moveTo>
                    <a:pt x="5141076" y="4234248"/>
                  </a:moveTo>
                  <a:cubicBezTo>
                    <a:pt x="5143048" y="4232213"/>
                    <a:pt x="5155515" y="4243471"/>
                    <a:pt x="5155515" y="4246970"/>
                  </a:cubicBezTo>
                  <a:cubicBezTo>
                    <a:pt x="5155515" y="4250468"/>
                    <a:pt x="5150744" y="4248178"/>
                    <a:pt x="5144893" y="4242199"/>
                  </a:cubicBezTo>
                  <a:cubicBezTo>
                    <a:pt x="5141585" y="4239082"/>
                    <a:pt x="5139867" y="4235329"/>
                    <a:pt x="5141013" y="4234184"/>
                  </a:cubicBezTo>
                  <a:close/>
                  <a:moveTo>
                    <a:pt x="5148009" y="4753600"/>
                  </a:moveTo>
                  <a:cubicBezTo>
                    <a:pt x="5150058" y="4754453"/>
                    <a:pt x="5152188" y="4755089"/>
                    <a:pt x="5154370" y="4755509"/>
                  </a:cubicBezTo>
                  <a:cubicBezTo>
                    <a:pt x="5155197" y="4755509"/>
                    <a:pt x="5155006" y="4756908"/>
                    <a:pt x="5153988" y="4758625"/>
                  </a:cubicBezTo>
                  <a:cubicBezTo>
                    <a:pt x="5150935" y="4763650"/>
                    <a:pt x="5143111" y="4762251"/>
                    <a:pt x="5143111" y="4756717"/>
                  </a:cubicBezTo>
                  <a:cubicBezTo>
                    <a:pt x="5143048" y="4753346"/>
                    <a:pt x="5144702" y="4752265"/>
                    <a:pt x="5147946" y="4753537"/>
                  </a:cubicBezTo>
                  <a:close/>
                  <a:moveTo>
                    <a:pt x="5157041" y="5227410"/>
                  </a:moveTo>
                  <a:cubicBezTo>
                    <a:pt x="5158931" y="5227557"/>
                    <a:pt x="5160553" y="5228803"/>
                    <a:pt x="5161176" y="5230591"/>
                  </a:cubicBezTo>
                  <a:cubicBezTo>
                    <a:pt x="5161748" y="5232308"/>
                    <a:pt x="5159904" y="5233707"/>
                    <a:pt x="5157041" y="5233707"/>
                  </a:cubicBezTo>
                  <a:cubicBezTo>
                    <a:pt x="5154179" y="5233707"/>
                    <a:pt x="5152398" y="5232308"/>
                    <a:pt x="5152907" y="5230591"/>
                  </a:cubicBezTo>
                  <a:cubicBezTo>
                    <a:pt x="5153505" y="5228797"/>
                    <a:pt x="5155101" y="5227525"/>
                    <a:pt x="5156978" y="5227346"/>
                  </a:cubicBezTo>
                  <a:close/>
                  <a:moveTo>
                    <a:pt x="5160222" y="5362830"/>
                  </a:moveTo>
                  <a:cubicBezTo>
                    <a:pt x="5157232" y="5357868"/>
                    <a:pt x="5161494" y="5346992"/>
                    <a:pt x="5166582" y="5346992"/>
                  </a:cubicBezTo>
                  <a:cubicBezTo>
                    <a:pt x="5169419" y="5347450"/>
                    <a:pt x="5171404" y="5350051"/>
                    <a:pt x="5171099" y="5352907"/>
                  </a:cubicBezTo>
                  <a:cubicBezTo>
                    <a:pt x="5170971" y="5360476"/>
                    <a:pt x="5163021" y="5367536"/>
                    <a:pt x="5160158" y="5362766"/>
                  </a:cubicBezTo>
                  <a:close/>
                  <a:moveTo>
                    <a:pt x="5166582" y="5601865"/>
                  </a:moveTo>
                  <a:cubicBezTo>
                    <a:pt x="5163911" y="5601865"/>
                    <a:pt x="5161748" y="5600466"/>
                    <a:pt x="5161748" y="5598685"/>
                  </a:cubicBezTo>
                  <a:cubicBezTo>
                    <a:pt x="5161710" y="5597025"/>
                    <a:pt x="5163014" y="5595638"/>
                    <a:pt x="5164674" y="5595568"/>
                  </a:cubicBezTo>
                  <a:cubicBezTo>
                    <a:pt x="5166691" y="5595778"/>
                    <a:pt x="5168484" y="5596936"/>
                    <a:pt x="5169509" y="5598685"/>
                  </a:cubicBezTo>
                  <a:cubicBezTo>
                    <a:pt x="5170462" y="5600402"/>
                    <a:pt x="5169127" y="5601802"/>
                    <a:pt x="5166456" y="5601802"/>
                  </a:cubicBezTo>
                  <a:close/>
                  <a:moveTo>
                    <a:pt x="5173261" y="5892486"/>
                  </a:moveTo>
                  <a:cubicBezTo>
                    <a:pt x="5174152" y="5893440"/>
                    <a:pt x="5172753" y="5896366"/>
                    <a:pt x="5170144" y="5898847"/>
                  </a:cubicBezTo>
                  <a:cubicBezTo>
                    <a:pt x="5164738" y="5904317"/>
                    <a:pt x="5158695" y="5905208"/>
                    <a:pt x="5158695" y="5900692"/>
                  </a:cubicBezTo>
                  <a:cubicBezTo>
                    <a:pt x="5158695" y="5896175"/>
                    <a:pt x="5170781" y="5890069"/>
                    <a:pt x="5173134" y="5892423"/>
                  </a:cubicBezTo>
                  <a:close/>
                  <a:moveTo>
                    <a:pt x="5170908" y="5941655"/>
                  </a:moveTo>
                  <a:cubicBezTo>
                    <a:pt x="5172937" y="5941877"/>
                    <a:pt x="5174731" y="5943060"/>
                    <a:pt x="5175742" y="5944835"/>
                  </a:cubicBezTo>
                  <a:cubicBezTo>
                    <a:pt x="5176760" y="5946552"/>
                    <a:pt x="5175742" y="5947952"/>
                    <a:pt x="5172816" y="5947952"/>
                  </a:cubicBezTo>
                  <a:cubicBezTo>
                    <a:pt x="5169890" y="5947952"/>
                    <a:pt x="5167982" y="5946552"/>
                    <a:pt x="5167982" y="5944835"/>
                  </a:cubicBezTo>
                  <a:cubicBezTo>
                    <a:pt x="5167874" y="5943168"/>
                    <a:pt x="5169120" y="5941725"/>
                    <a:pt x="5170781" y="5941591"/>
                  </a:cubicBezTo>
                  <a:close/>
                  <a:moveTo>
                    <a:pt x="5175742" y="5365883"/>
                  </a:moveTo>
                  <a:cubicBezTo>
                    <a:pt x="5174661" y="5364166"/>
                    <a:pt x="5175297" y="5362702"/>
                    <a:pt x="5177078" y="5362702"/>
                  </a:cubicBezTo>
                  <a:cubicBezTo>
                    <a:pt x="5178871" y="5362664"/>
                    <a:pt x="5180347" y="5364089"/>
                    <a:pt x="5180385" y="5365883"/>
                  </a:cubicBezTo>
                  <a:cubicBezTo>
                    <a:pt x="5180385" y="5365883"/>
                    <a:pt x="5180385" y="5365883"/>
                    <a:pt x="5180385" y="5365883"/>
                  </a:cubicBezTo>
                  <a:cubicBezTo>
                    <a:pt x="5180385" y="5367600"/>
                    <a:pt x="5179749" y="5369000"/>
                    <a:pt x="5179050" y="5369000"/>
                  </a:cubicBezTo>
                  <a:cubicBezTo>
                    <a:pt x="5178350" y="5369000"/>
                    <a:pt x="5176633" y="5367536"/>
                    <a:pt x="5175615" y="5365819"/>
                  </a:cubicBezTo>
                  <a:close/>
                  <a:moveTo>
                    <a:pt x="5183311" y="1938412"/>
                  </a:moveTo>
                  <a:cubicBezTo>
                    <a:pt x="5183311" y="1939175"/>
                    <a:pt x="5181975" y="1939811"/>
                    <a:pt x="5180258" y="1939811"/>
                  </a:cubicBezTo>
                  <a:cubicBezTo>
                    <a:pt x="5178471" y="1939742"/>
                    <a:pt x="5177071" y="1938235"/>
                    <a:pt x="5177142" y="1936445"/>
                  </a:cubicBezTo>
                  <a:cubicBezTo>
                    <a:pt x="5177142" y="1936443"/>
                    <a:pt x="5177142" y="1936442"/>
                    <a:pt x="5177142" y="1936440"/>
                  </a:cubicBezTo>
                  <a:cubicBezTo>
                    <a:pt x="5177142" y="1934659"/>
                    <a:pt x="5178541" y="1934023"/>
                    <a:pt x="5180258" y="1935104"/>
                  </a:cubicBezTo>
                  <a:cubicBezTo>
                    <a:pt x="5181975" y="1936185"/>
                    <a:pt x="5183311" y="1937330"/>
                    <a:pt x="5183311" y="1938412"/>
                  </a:cubicBezTo>
                  <a:close/>
                  <a:moveTo>
                    <a:pt x="5178859" y="1278869"/>
                  </a:moveTo>
                  <a:cubicBezTo>
                    <a:pt x="5177059" y="1281006"/>
                    <a:pt x="5174400" y="1282220"/>
                    <a:pt x="5171608" y="1282177"/>
                  </a:cubicBezTo>
                  <a:cubicBezTo>
                    <a:pt x="5166900" y="1282177"/>
                    <a:pt x="5166900" y="1281795"/>
                    <a:pt x="5171608" y="1276897"/>
                  </a:cubicBezTo>
                  <a:cubicBezTo>
                    <a:pt x="5176315" y="1272000"/>
                    <a:pt x="5182421" y="1272572"/>
                    <a:pt x="5178859" y="1278551"/>
                  </a:cubicBezTo>
                  <a:close/>
                  <a:moveTo>
                    <a:pt x="5172498" y="11115"/>
                  </a:moveTo>
                  <a:cubicBezTo>
                    <a:pt x="5175042" y="11115"/>
                    <a:pt x="5177142" y="12387"/>
                    <a:pt x="5177142" y="14041"/>
                  </a:cubicBezTo>
                  <a:cubicBezTo>
                    <a:pt x="5177142" y="18048"/>
                    <a:pt x="5172307" y="20847"/>
                    <a:pt x="5169827" y="18366"/>
                  </a:cubicBezTo>
                  <a:cubicBezTo>
                    <a:pt x="5166328" y="14486"/>
                    <a:pt x="5167855" y="11115"/>
                    <a:pt x="5172498" y="11115"/>
                  </a:cubicBezTo>
                  <a:close/>
                  <a:moveTo>
                    <a:pt x="5170144" y="84263"/>
                  </a:moveTo>
                  <a:cubicBezTo>
                    <a:pt x="5168618" y="88970"/>
                    <a:pt x="5159776" y="91197"/>
                    <a:pt x="5157423" y="87444"/>
                  </a:cubicBezTo>
                  <a:cubicBezTo>
                    <a:pt x="5156603" y="85116"/>
                    <a:pt x="5156959" y="82533"/>
                    <a:pt x="5158377" y="80511"/>
                  </a:cubicBezTo>
                  <a:cubicBezTo>
                    <a:pt x="5161494" y="75040"/>
                    <a:pt x="5171989" y="78348"/>
                    <a:pt x="5170144" y="83945"/>
                  </a:cubicBezTo>
                  <a:close/>
                  <a:moveTo>
                    <a:pt x="5141331" y="7935"/>
                  </a:moveTo>
                  <a:cubicBezTo>
                    <a:pt x="5147373" y="2147"/>
                    <a:pt x="5149790" y="1574"/>
                    <a:pt x="5155133" y="4436"/>
                  </a:cubicBezTo>
                  <a:cubicBezTo>
                    <a:pt x="5162575" y="8444"/>
                    <a:pt x="5163212" y="11179"/>
                    <a:pt x="5157932" y="16585"/>
                  </a:cubicBezTo>
                  <a:cubicBezTo>
                    <a:pt x="5153670" y="20911"/>
                    <a:pt x="5138023" y="21674"/>
                    <a:pt x="5135606" y="17667"/>
                  </a:cubicBezTo>
                  <a:cubicBezTo>
                    <a:pt x="5134652" y="16077"/>
                    <a:pt x="5137260" y="11688"/>
                    <a:pt x="5141331" y="7808"/>
                  </a:cubicBezTo>
                  <a:close/>
                  <a:moveTo>
                    <a:pt x="5136878" y="141510"/>
                  </a:moveTo>
                  <a:lnTo>
                    <a:pt x="5136878" y="141510"/>
                  </a:lnTo>
                  <a:cubicBezTo>
                    <a:pt x="5136878" y="144627"/>
                    <a:pt x="5125810" y="142655"/>
                    <a:pt x="5117796" y="138139"/>
                  </a:cubicBezTo>
                  <a:cubicBezTo>
                    <a:pt x="5106855" y="132096"/>
                    <a:pt x="5106855" y="127326"/>
                    <a:pt x="5117796" y="127326"/>
                  </a:cubicBezTo>
                  <a:cubicBezTo>
                    <a:pt x="5124793" y="127198"/>
                    <a:pt x="5136878" y="136040"/>
                    <a:pt x="5136878" y="141383"/>
                  </a:cubicBezTo>
                  <a:close/>
                  <a:moveTo>
                    <a:pt x="5078996" y="96985"/>
                  </a:moveTo>
                  <a:cubicBezTo>
                    <a:pt x="5061313" y="87889"/>
                    <a:pt x="5048146" y="77903"/>
                    <a:pt x="5050627" y="75231"/>
                  </a:cubicBezTo>
                  <a:cubicBezTo>
                    <a:pt x="5054125" y="71669"/>
                    <a:pt x="5074734" y="80892"/>
                    <a:pt x="5076579" y="86935"/>
                  </a:cubicBezTo>
                  <a:cubicBezTo>
                    <a:pt x="5077812" y="90198"/>
                    <a:pt x="5080859" y="92418"/>
                    <a:pt x="5084339" y="92596"/>
                  </a:cubicBezTo>
                  <a:cubicBezTo>
                    <a:pt x="5093371" y="92596"/>
                    <a:pt x="5102912" y="104109"/>
                    <a:pt x="5103866" y="116067"/>
                  </a:cubicBezTo>
                  <a:cubicBezTo>
                    <a:pt x="5104502" y="124654"/>
                    <a:pt x="5103230" y="127389"/>
                    <a:pt x="5097505" y="130124"/>
                  </a:cubicBezTo>
                  <a:cubicBezTo>
                    <a:pt x="5090190" y="133559"/>
                    <a:pt x="5090063" y="133368"/>
                    <a:pt x="5091145" y="118548"/>
                  </a:cubicBezTo>
                  <a:cubicBezTo>
                    <a:pt x="5092226" y="103727"/>
                    <a:pt x="5091526" y="103473"/>
                    <a:pt x="5078805" y="96985"/>
                  </a:cubicBezTo>
                  <a:close/>
                  <a:moveTo>
                    <a:pt x="5067864" y="1748862"/>
                  </a:moveTo>
                  <a:cubicBezTo>
                    <a:pt x="5068946" y="1749944"/>
                    <a:pt x="5068309" y="1752297"/>
                    <a:pt x="5066465" y="1754142"/>
                  </a:cubicBezTo>
                  <a:cubicBezTo>
                    <a:pt x="5064620" y="1755986"/>
                    <a:pt x="5062521" y="1756495"/>
                    <a:pt x="5061249" y="1754142"/>
                  </a:cubicBezTo>
                  <a:cubicBezTo>
                    <a:pt x="5058959" y="1750707"/>
                    <a:pt x="5064938" y="1745873"/>
                    <a:pt x="5067864" y="1748862"/>
                  </a:cubicBezTo>
                  <a:close/>
                  <a:moveTo>
                    <a:pt x="5059341" y="1039452"/>
                  </a:moveTo>
                  <a:cubicBezTo>
                    <a:pt x="5059341" y="1037607"/>
                    <a:pt x="5060740" y="1036971"/>
                    <a:pt x="5062458" y="1038053"/>
                  </a:cubicBezTo>
                  <a:cubicBezTo>
                    <a:pt x="5064175" y="1039134"/>
                    <a:pt x="5065574" y="1040597"/>
                    <a:pt x="5065574" y="1041360"/>
                  </a:cubicBezTo>
                  <a:cubicBezTo>
                    <a:pt x="5065574" y="1042123"/>
                    <a:pt x="5064175" y="1042760"/>
                    <a:pt x="5062458" y="1042760"/>
                  </a:cubicBezTo>
                  <a:cubicBezTo>
                    <a:pt x="5060689" y="1042691"/>
                    <a:pt x="5059303" y="1041220"/>
                    <a:pt x="5059341" y="1039452"/>
                  </a:cubicBezTo>
                  <a:close/>
                  <a:moveTo>
                    <a:pt x="5064175" y="916436"/>
                  </a:moveTo>
                  <a:cubicBezTo>
                    <a:pt x="5060613" y="917072"/>
                    <a:pt x="5059150" y="915990"/>
                    <a:pt x="5060041" y="913255"/>
                  </a:cubicBezTo>
                  <a:cubicBezTo>
                    <a:pt x="5061370" y="910511"/>
                    <a:pt x="5063914" y="908554"/>
                    <a:pt x="5066910" y="907976"/>
                  </a:cubicBezTo>
                  <a:cubicBezTo>
                    <a:pt x="5070472" y="907276"/>
                    <a:pt x="5071935" y="908358"/>
                    <a:pt x="5071045" y="911093"/>
                  </a:cubicBezTo>
                  <a:cubicBezTo>
                    <a:pt x="5069754" y="913882"/>
                    <a:pt x="5067196" y="915873"/>
                    <a:pt x="5064175" y="916436"/>
                  </a:cubicBezTo>
                  <a:close/>
                  <a:moveTo>
                    <a:pt x="5066147" y="329723"/>
                  </a:moveTo>
                  <a:cubicBezTo>
                    <a:pt x="5067546" y="328897"/>
                    <a:pt x="5068628" y="330360"/>
                    <a:pt x="5068628" y="333095"/>
                  </a:cubicBezTo>
                  <a:cubicBezTo>
                    <a:pt x="5068628" y="335830"/>
                    <a:pt x="5070027" y="337992"/>
                    <a:pt x="5071744" y="337992"/>
                  </a:cubicBezTo>
                  <a:cubicBezTo>
                    <a:pt x="5073462" y="337992"/>
                    <a:pt x="5074861" y="339964"/>
                    <a:pt x="5074861" y="342318"/>
                  </a:cubicBezTo>
                  <a:cubicBezTo>
                    <a:pt x="5074861" y="347215"/>
                    <a:pt x="5065765" y="355993"/>
                    <a:pt x="5065193" y="351732"/>
                  </a:cubicBezTo>
                  <a:cubicBezTo>
                    <a:pt x="5063603" y="341236"/>
                    <a:pt x="5064111" y="331059"/>
                    <a:pt x="5066083" y="329723"/>
                  </a:cubicBezTo>
                  <a:close/>
                  <a:moveTo>
                    <a:pt x="5070218" y="432322"/>
                  </a:moveTo>
                  <a:cubicBezTo>
                    <a:pt x="5071999" y="429459"/>
                    <a:pt x="5077914" y="430795"/>
                    <a:pt x="5077914" y="434166"/>
                  </a:cubicBezTo>
                  <a:cubicBezTo>
                    <a:pt x="5077914" y="434930"/>
                    <a:pt x="5075752" y="435502"/>
                    <a:pt x="5073080" y="435502"/>
                  </a:cubicBezTo>
                  <a:cubicBezTo>
                    <a:pt x="5070409" y="435502"/>
                    <a:pt x="5069136" y="434103"/>
                    <a:pt x="5070218" y="432322"/>
                  </a:cubicBezTo>
                  <a:close/>
                  <a:moveTo>
                    <a:pt x="5077914" y="1812088"/>
                  </a:moveTo>
                  <a:cubicBezTo>
                    <a:pt x="5081794" y="1807317"/>
                    <a:pt x="5087265" y="1808335"/>
                    <a:pt x="5087265" y="1813805"/>
                  </a:cubicBezTo>
                  <a:cubicBezTo>
                    <a:pt x="5087265" y="1815395"/>
                    <a:pt x="5084275" y="1816795"/>
                    <a:pt x="5080904" y="1816795"/>
                  </a:cubicBezTo>
                  <a:cubicBezTo>
                    <a:pt x="5075179" y="1816795"/>
                    <a:pt x="5074734" y="1815968"/>
                    <a:pt x="5077914" y="1812088"/>
                  </a:cubicBezTo>
                  <a:close/>
                  <a:moveTo>
                    <a:pt x="5082558" y="4296074"/>
                  </a:moveTo>
                  <a:cubicBezTo>
                    <a:pt x="5083632" y="4294331"/>
                    <a:pt x="5085426" y="4293161"/>
                    <a:pt x="5087455" y="4292894"/>
                  </a:cubicBezTo>
                  <a:cubicBezTo>
                    <a:pt x="5089115" y="4292996"/>
                    <a:pt x="5090387" y="4294414"/>
                    <a:pt x="5090318" y="4296074"/>
                  </a:cubicBezTo>
                  <a:cubicBezTo>
                    <a:pt x="5090318" y="4297792"/>
                    <a:pt x="5088218" y="4299191"/>
                    <a:pt x="5085547" y="4299191"/>
                  </a:cubicBezTo>
                  <a:cubicBezTo>
                    <a:pt x="5082876" y="4299191"/>
                    <a:pt x="5081540" y="4297792"/>
                    <a:pt x="5082558" y="4296074"/>
                  </a:cubicBezTo>
                  <a:close/>
                  <a:moveTo>
                    <a:pt x="5031672" y="1952087"/>
                  </a:moveTo>
                  <a:cubicBezTo>
                    <a:pt x="5033332" y="1952156"/>
                    <a:pt x="5034636" y="1953542"/>
                    <a:pt x="5034598" y="1955204"/>
                  </a:cubicBezTo>
                  <a:cubicBezTo>
                    <a:pt x="5034598" y="1956921"/>
                    <a:pt x="5032435" y="1958321"/>
                    <a:pt x="5029763" y="1958321"/>
                  </a:cubicBezTo>
                  <a:cubicBezTo>
                    <a:pt x="5027092" y="1958321"/>
                    <a:pt x="5025820" y="1956921"/>
                    <a:pt x="5026838" y="1955204"/>
                  </a:cubicBezTo>
                  <a:cubicBezTo>
                    <a:pt x="5027887" y="1953511"/>
                    <a:pt x="5029637" y="1952370"/>
                    <a:pt x="5031608" y="1952087"/>
                  </a:cubicBezTo>
                  <a:close/>
                  <a:moveTo>
                    <a:pt x="5033389" y="1827036"/>
                  </a:moveTo>
                  <a:lnTo>
                    <a:pt x="5033389" y="1827036"/>
                  </a:lnTo>
                  <a:cubicBezTo>
                    <a:pt x="5034496" y="1828809"/>
                    <a:pt x="5034706" y="1830998"/>
                    <a:pt x="5033962" y="1832951"/>
                  </a:cubicBezTo>
                  <a:cubicBezTo>
                    <a:pt x="5032881" y="1836131"/>
                    <a:pt x="5032181" y="1836131"/>
                    <a:pt x="5030209" y="1832951"/>
                  </a:cubicBezTo>
                  <a:cubicBezTo>
                    <a:pt x="5027919" y="1828689"/>
                    <a:pt x="5030209" y="1823919"/>
                    <a:pt x="5033325" y="1827036"/>
                  </a:cubicBezTo>
                  <a:close/>
                  <a:moveTo>
                    <a:pt x="5029827" y="1812724"/>
                  </a:moveTo>
                  <a:cubicBezTo>
                    <a:pt x="5027346" y="1806363"/>
                    <a:pt x="5029064" y="1797713"/>
                    <a:pt x="5033071" y="1796949"/>
                  </a:cubicBezTo>
                  <a:cubicBezTo>
                    <a:pt x="5034789" y="1796568"/>
                    <a:pt x="5036633" y="1799685"/>
                    <a:pt x="5037206" y="1803755"/>
                  </a:cubicBezTo>
                  <a:cubicBezTo>
                    <a:pt x="5038414" y="1812978"/>
                    <a:pt x="5032562" y="1820166"/>
                    <a:pt x="5029763" y="1812724"/>
                  </a:cubicBezTo>
                  <a:close/>
                  <a:moveTo>
                    <a:pt x="5026456" y="1662357"/>
                  </a:moveTo>
                  <a:cubicBezTo>
                    <a:pt x="5016215" y="1670498"/>
                    <a:pt x="5012335" y="1670562"/>
                    <a:pt x="5007374" y="1662357"/>
                  </a:cubicBezTo>
                  <a:cubicBezTo>
                    <a:pt x="5004130" y="1657014"/>
                    <a:pt x="5004257" y="1655678"/>
                    <a:pt x="5008201" y="1654151"/>
                  </a:cubicBezTo>
                  <a:cubicBezTo>
                    <a:pt x="5011362" y="1653104"/>
                    <a:pt x="5014771" y="1653104"/>
                    <a:pt x="5017933" y="1654151"/>
                  </a:cubicBezTo>
                  <a:cubicBezTo>
                    <a:pt x="5020992" y="1655193"/>
                    <a:pt x="5024363" y="1654670"/>
                    <a:pt x="5026965" y="1652752"/>
                  </a:cubicBezTo>
                  <a:cubicBezTo>
                    <a:pt x="5029509" y="1650589"/>
                    <a:pt x="5031672" y="1650526"/>
                    <a:pt x="5032817" y="1652434"/>
                  </a:cubicBezTo>
                  <a:cubicBezTo>
                    <a:pt x="5033962" y="1654342"/>
                    <a:pt x="5030908" y="1658540"/>
                    <a:pt x="5026392" y="1662357"/>
                  </a:cubicBezTo>
                  <a:close/>
                  <a:moveTo>
                    <a:pt x="4780678" y="6305106"/>
                  </a:moveTo>
                  <a:cubicBezTo>
                    <a:pt x="4776671" y="6299890"/>
                    <a:pt x="4774317" y="6287805"/>
                    <a:pt x="4777243" y="6286024"/>
                  </a:cubicBezTo>
                  <a:cubicBezTo>
                    <a:pt x="4781887" y="6283225"/>
                    <a:pt x="4776862" y="6272730"/>
                    <a:pt x="4769293" y="6269231"/>
                  </a:cubicBezTo>
                  <a:cubicBezTo>
                    <a:pt x="4761723" y="6265733"/>
                    <a:pt x="4758797" y="6259309"/>
                    <a:pt x="4763631" y="6259309"/>
                  </a:cubicBezTo>
                  <a:cubicBezTo>
                    <a:pt x="4768466" y="6259309"/>
                    <a:pt x="4795435" y="6273875"/>
                    <a:pt x="4795435" y="6276610"/>
                  </a:cubicBezTo>
                  <a:cubicBezTo>
                    <a:pt x="4795435" y="6279733"/>
                    <a:pt x="4796135" y="6282818"/>
                    <a:pt x="4797470" y="6285642"/>
                  </a:cubicBezTo>
                  <a:cubicBezTo>
                    <a:pt x="4799315" y="6288377"/>
                    <a:pt x="4798596" y="6292098"/>
                    <a:pt x="4795855" y="6293943"/>
                  </a:cubicBezTo>
                  <a:cubicBezTo>
                    <a:pt x="4795543" y="6294153"/>
                    <a:pt x="4795212" y="6294337"/>
                    <a:pt x="4794862" y="6294484"/>
                  </a:cubicBezTo>
                  <a:cubicBezTo>
                    <a:pt x="4790836" y="6298643"/>
                    <a:pt x="4788343" y="6304050"/>
                    <a:pt x="4787802" y="6309813"/>
                  </a:cubicBezTo>
                  <a:cubicBezTo>
                    <a:pt x="4785958" y="6321580"/>
                    <a:pt x="4782650" y="6325333"/>
                    <a:pt x="4779278" y="6319735"/>
                  </a:cubicBezTo>
                  <a:cubicBezTo>
                    <a:pt x="4778579" y="6317344"/>
                    <a:pt x="4779024" y="6314762"/>
                    <a:pt x="4780487" y="6312739"/>
                  </a:cubicBezTo>
                  <a:cubicBezTo>
                    <a:pt x="4781912" y="6310411"/>
                    <a:pt x="4781982" y="6307504"/>
                    <a:pt x="4780678" y="6305106"/>
                  </a:cubicBezTo>
                  <a:close/>
                  <a:moveTo>
                    <a:pt x="4715290" y="4642161"/>
                  </a:moveTo>
                  <a:cubicBezTo>
                    <a:pt x="4715290" y="4638662"/>
                    <a:pt x="4717325" y="4635800"/>
                    <a:pt x="4719933" y="4635800"/>
                  </a:cubicBezTo>
                  <a:cubicBezTo>
                    <a:pt x="4722541" y="4635800"/>
                    <a:pt x="4724577" y="4636372"/>
                    <a:pt x="4724577" y="4637136"/>
                  </a:cubicBezTo>
                  <a:cubicBezTo>
                    <a:pt x="4724971" y="4639324"/>
                    <a:pt x="4725607" y="4641455"/>
                    <a:pt x="4726485" y="4643496"/>
                  </a:cubicBezTo>
                  <a:cubicBezTo>
                    <a:pt x="4727821" y="4647122"/>
                    <a:pt x="4726485" y="4648521"/>
                    <a:pt x="4721778" y="4648521"/>
                  </a:cubicBezTo>
                  <a:cubicBezTo>
                    <a:pt x="4717071" y="4648521"/>
                    <a:pt x="4715290" y="4646422"/>
                    <a:pt x="4715290" y="4642161"/>
                  </a:cubicBezTo>
                  <a:close/>
                  <a:moveTo>
                    <a:pt x="4715290" y="6202698"/>
                  </a:moveTo>
                  <a:cubicBezTo>
                    <a:pt x="4711282" y="6202698"/>
                    <a:pt x="4708929" y="6201172"/>
                    <a:pt x="4709820" y="6198818"/>
                  </a:cubicBezTo>
                  <a:cubicBezTo>
                    <a:pt x="4710742" y="6196567"/>
                    <a:pt x="4712860" y="6195034"/>
                    <a:pt x="4715290" y="6194875"/>
                  </a:cubicBezTo>
                  <a:cubicBezTo>
                    <a:pt x="4717694" y="6195059"/>
                    <a:pt x="4719787" y="6196586"/>
                    <a:pt x="4720697" y="6198818"/>
                  </a:cubicBezTo>
                  <a:cubicBezTo>
                    <a:pt x="4721460" y="6201172"/>
                    <a:pt x="4719233" y="6202698"/>
                    <a:pt x="4715290" y="6202698"/>
                  </a:cubicBezTo>
                  <a:close/>
                  <a:moveTo>
                    <a:pt x="4743150" y="4330040"/>
                  </a:moveTo>
                  <a:cubicBezTo>
                    <a:pt x="4741496" y="4330613"/>
                    <a:pt x="4740033" y="4328705"/>
                    <a:pt x="4740033" y="4325842"/>
                  </a:cubicBezTo>
                  <a:cubicBezTo>
                    <a:pt x="4740033" y="4322980"/>
                    <a:pt x="4741496" y="4321072"/>
                    <a:pt x="4743150" y="4321644"/>
                  </a:cubicBezTo>
                  <a:cubicBezTo>
                    <a:pt x="4744944" y="4322287"/>
                    <a:pt x="4746171" y="4323940"/>
                    <a:pt x="4746266" y="4325842"/>
                  </a:cubicBezTo>
                  <a:cubicBezTo>
                    <a:pt x="4746139" y="4327731"/>
                    <a:pt x="4744918" y="4329373"/>
                    <a:pt x="4743150" y="4330040"/>
                  </a:cubicBezTo>
                  <a:close/>
                  <a:moveTo>
                    <a:pt x="4741687" y="4440526"/>
                  </a:moveTo>
                  <a:cubicBezTo>
                    <a:pt x="4738061" y="4440526"/>
                    <a:pt x="4737362" y="4439636"/>
                    <a:pt x="4739779" y="4438618"/>
                  </a:cubicBezTo>
                  <a:cubicBezTo>
                    <a:pt x="4741649" y="4437626"/>
                    <a:pt x="4743888" y="4437626"/>
                    <a:pt x="4745758" y="4438618"/>
                  </a:cubicBezTo>
                  <a:cubicBezTo>
                    <a:pt x="4746457" y="4439954"/>
                    <a:pt x="4744676" y="4440653"/>
                    <a:pt x="4741687" y="4440526"/>
                  </a:cubicBezTo>
                  <a:close/>
                  <a:moveTo>
                    <a:pt x="4735326" y="2228906"/>
                  </a:moveTo>
                  <a:cubicBezTo>
                    <a:pt x="4732655" y="2228906"/>
                    <a:pt x="4731383" y="2227506"/>
                    <a:pt x="4732400" y="2225725"/>
                  </a:cubicBezTo>
                  <a:cubicBezTo>
                    <a:pt x="4734181" y="2222799"/>
                    <a:pt x="4740097" y="2224199"/>
                    <a:pt x="4740097" y="2227570"/>
                  </a:cubicBezTo>
                  <a:cubicBezTo>
                    <a:pt x="4740033" y="2228270"/>
                    <a:pt x="4737934" y="2228906"/>
                    <a:pt x="4735326" y="2228906"/>
                  </a:cubicBezTo>
                  <a:close/>
                  <a:moveTo>
                    <a:pt x="4737044" y="4206388"/>
                  </a:moveTo>
                  <a:cubicBezTo>
                    <a:pt x="4737044" y="4208996"/>
                    <a:pt x="4735644" y="4211095"/>
                    <a:pt x="4733927" y="4211095"/>
                  </a:cubicBezTo>
                  <a:cubicBezTo>
                    <a:pt x="4732209" y="4211095"/>
                    <a:pt x="4730810" y="4208996"/>
                    <a:pt x="4730810" y="4206388"/>
                  </a:cubicBezTo>
                  <a:cubicBezTo>
                    <a:pt x="4730810" y="4203780"/>
                    <a:pt x="4732209" y="4201681"/>
                    <a:pt x="4733927" y="4201681"/>
                  </a:cubicBezTo>
                  <a:cubicBezTo>
                    <a:pt x="4735644" y="4201681"/>
                    <a:pt x="4736980" y="4203844"/>
                    <a:pt x="4736980" y="4206388"/>
                  </a:cubicBezTo>
                  <a:close/>
                  <a:moveTo>
                    <a:pt x="4742386" y="6221335"/>
                  </a:moveTo>
                  <a:cubicBezTo>
                    <a:pt x="4741560" y="6226360"/>
                    <a:pt x="4737362" y="6228141"/>
                    <a:pt x="4731637" y="6225788"/>
                  </a:cubicBezTo>
                  <a:cubicBezTo>
                    <a:pt x="4725912" y="6223434"/>
                    <a:pt x="4726485" y="6210204"/>
                    <a:pt x="4731065" y="6207342"/>
                  </a:cubicBezTo>
                  <a:cubicBezTo>
                    <a:pt x="4735644" y="6204479"/>
                    <a:pt x="4743341" y="6215165"/>
                    <a:pt x="4742323" y="6221335"/>
                  </a:cubicBezTo>
                  <a:close/>
                  <a:moveTo>
                    <a:pt x="4730747" y="4359109"/>
                  </a:moveTo>
                  <a:cubicBezTo>
                    <a:pt x="4724768" y="4362989"/>
                    <a:pt x="4719297" y="4362862"/>
                    <a:pt x="4716880" y="4359109"/>
                  </a:cubicBezTo>
                  <a:cubicBezTo>
                    <a:pt x="4714463" y="4355356"/>
                    <a:pt x="4723241" y="4351603"/>
                    <a:pt x="4729983" y="4354211"/>
                  </a:cubicBezTo>
                  <a:cubicBezTo>
                    <a:pt x="4734499" y="4355865"/>
                    <a:pt x="4734627" y="4356565"/>
                    <a:pt x="4730683" y="4359109"/>
                  </a:cubicBezTo>
                  <a:close/>
                  <a:moveTo>
                    <a:pt x="4720124" y="4429077"/>
                  </a:moveTo>
                  <a:cubicBezTo>
                    <a:pt x="4722140" y="4428123"/>
                    <a:pt x="4724469" y="4428123"/>
                    <a:pt x="4726485" y="4429077"/>
                  </a:cubicBezTo>
                  <a:cubicBezTo>
                    <a:pt x="4729792" y="4432448"/>
                    <a:pt x="4722923" y="4449113"/>
                    <a:pt x="4718915" y="4447714"/>
                  </a:cubicBezTo>
                  <a:cubicBezTo>
                    <a:pt x="4713636" y="4445996"/>
                    <a:pt x="4714336" y="4431812"/>
                    <a:pt x="4720060" y="4429268"/>
                  </a:cubicBezTo>
                  <a:close/>
                  <a:moveTo>
                    <a:pt x="4734690" y="6268659"/>
                  </a:moveTo>
                  <a:cubicBezTo>
                    <a:pt x="4735962" y="6268659"/>
                    <a:pt x="4737044" y="6272030"/>
                    <a:pt x="4737044" y="6276165"/>
                  </a:cubicBezTo>
                  <a:cubicBezTo>
                    <a:pt x="4737044" y="6283034"/>
                    <a:pt x="4730683" y="6288886"/>
                    <a:pt x="4726866" y="6285578"/>
                  </a:cubicBezTo>
                  <a:cubicBezTo>
                    <a:pt x="4724768" y="6283734"/>
                    <a:pt x="4731764" y="6268850"/>
                    <a:pt x="4734627" y="6268850"/>
                  </a:cubicBezTo>
                  <a:close/>
                  <a:moveTo>
                    <a:pt x="4735899" y="6247605"/>
                  </a:moveTo>
                  <a:cubicBezTo>
                    <a:pt x="4732209" y="6243852"/>
                    <a:pt x="4733927" y="6237174"/>
                    <a:pt x="4738570" y="6237174"/>
                  </a:cubicBezTo>
                  <a:cubicBezTo>
                    <a:pt x="4741102" y="6237135"/>
                    <a:pt x="4743175" y="6239158"/>
                    <a:pt x="4743213" y="6241689"/>
                  </a:cubicBezTo>
                  <a:cubicBezTo>
                    <a:pt x="4743213" y="6241689"/>
                    <a:pt x="4743213" y="6241689"/>
                    <a:pt x="4743213" y="6241689"/>
                  </a:cubicBezTo>
                  <a:cubicBezTo>
                    <a:pt x="4743150" y="6247160"/>
                    <a:pt x="4738761" y="6250976"/>
                    <a:pt x="4735835" y="6247796"/>
                  </a:cubicBezTo>
                  <a:close/>
                  <a:moveTo>
                    <a:pt x="4745821" y="4450067"/>
                  </a:moveTo>
                  <a:cubicBezTo>
                    <a:pt x="4753136" y="4450067"/>
                    <a:pt x="4755617" y="4452675"/>
                    <a:pt x="4753518" y="4458209"/>
                  </a:cubicBezTo>
                  <a:cubicBezTo>
                    <a:pt x="4751419" y="4463743"/>
                    <a:pt x="4748747" y="4463806"/>
                    <a:pt x="4743850" y="4458845"/>
                  </a:cubicBezTo>
                  <a:cubicBezTo>
                    <a:pt x="4738952" y="4453884"/>
                    <a:pt x="4739206" y="4450258"/>
                    <a:pt x="4745758" y="4450258"/>
                  </a:cubicBezTo>
                  <a:close/>
                  <a:moveTo>
                    <a:pt x="4775780" y="2055703"/>
                  </a:moveTo>
                  <a:cubicBezTo>
                    <a:pt x="4778382" y="2055668"/>
                    <a:pt x="4780513" y="2057747"/>
                    <a:pt x="4780551" y="2060346"/>
                  </a:cubicBezTo>
                  <a:cubicBezTo>
                    <a:pt x="4780583" y="2062946"/>
                    <a:pt x="4778509" y="2065081"/>
                    <a:pt x="4775908" y="2065117"/>
                  </a:cubicBezTo>
                  <a:cubicBezTo>
                    <a:pt x="4773306" y="2065151"/>
                    <a:pt x="4771175" y="2063073"/>
                    <a:pt x="4771137" y="2060473"/>
                  </a:cubicBezTo>
                  <a:cubicBezTo>
                    <a:pt x="4771137" y="2060452"/>
                    <a:pt x="4771137" y="2060431"/>
                    <a:pt x="4771137" y="2060410"/>
                  </a:cubicBezTo>
                  <a:cubicBezTo>
                    <a:pt x="4771239" y="2057934"/>
                    <a:pt x="4773242" y="2055959"/>
                    <a:pt x="4775717" y="2055894"/>
                  </a:cubicBezTo>
                  <a:close/>
                  <a:moveTo>
                    <a:pt x="4774254" y="92405"/>
                  </a:moveTo>
                  <a:cubicBezTo>
                    <a:pt x="4774254" y="90694"/>
                    <a:pt x="4775602" y="89295"/>
                    <a:pt x="4777307" y="89225"/>
                  </a:cubicBezTo>
                  <a:cubicBezTo>
                    <a:pt x="4779037" y="89257"/>
                    <a:pt x="4780424" y="90675"/>
                    <a:pt x="4780424" y="92405"/>
                  </a:cubicBezTo>
                  <a:cubicBezTo>
                    <a:pt x="4780424" y="94129"/>
                    <a:pt x="4779030" y="95522"/>
                    <a:pt x="4777307" y="95522"/>
                  </a:cubicBezTo>
                  <a:cubicBezTo>
                    <a:pt x="4775659" y="95522"/>
                    <a:pt x="4774292" y="94243"/>
                    <a:pt x="4774190" y="92596"/>
                  </a:cubicBezTo>
                  <a:close/>
                  <a:moveTo>
                    <a:pt x="4788629" y="4129105"/>
                  </a:moveTo>
                  <a:cubicBezTo>
                    <a:pt x="4794608" y="4129105"/>
                    <a:pt x="4796898" y="4135466"/>
                    <a:pt x="4792700" y="4140300"/>
                  </a:cubicBezTo>
                  <a:cubicBezTo>
                    <a:pt x="4788502" y="4145134"/>
                    <a:pt x="4778579" y="4146279"/>
                    <a:pt x="4775526" y="4141254"/>
                  </a:cubicBezTo>
                  <a:cubicBezTo>
                    <a:pt x="4773109" y="4137565"/>
                    <a:pt x="4782014" y="4129296"/>
                    <a:pt x="4788565" y="4129296"/>
                  </a:cubicBezTo>
                  <a:close/>
                  <a:moveTo>
                    <a:pt x="4783795" y="3425674"/>
                  </a:moveTo>
                  <a:cubicBezTo>
                    <a:pt x="4783795" y="3421985"/>
                    <a:pt x="4784685" y="3421221"/>
                    <a:pt x="4785639" y="3423766"/>
                  </a:cubicBezTo>
                  <a:cubicBezTo>
                    <a:pt x="4786657" y="3425649"/>
                    <a:pt x="4786657" y="3427926"/>
                    <a:pt x="4785639" y="3429808"/>
                  </a:cubicBezTo>
                  <a:cubicBezTo>
                    <a:pt x="4784304" y="3431017"/>
                    <a:pt x="4783604" y="3429172"/>
                    <a:pt x="4783731" y="3425865"/>
                  </a:cubicBezTo>
                  <a:close/>
                  <a:moveTo>
                    <a:pt x="4845494" y="4000110"/>
                  </a:moveTo>
                  <a:cubicBezTo>
                    <a:pt x="4845532" y="4001834"/>
                    <a:pt x="4844164" y="4003252"/>
                    <a:pt x="4842441" y="4003290"/>
                  </a:cubicBezTo>
                  <a:cubicBezTo>
                    <a:pt x="4842441" y="4003290"/>
                    <a:pt x="4842441" y="4003290"/>
                    <a:pt x="4842441" y="4003290"/>
                  </a:cubicBezTo>
                  <a:cubicBezTo>
                    <a:pt x="4840710" y="4003259"/>
                    <a:pt x="4839324" y="4001840"/>
                    <a:pt x="4839324" y="4000110"/>
                  </a:cubicBezTo>
                  <a:cubicBezTo>
                    <a:pt x="4839324" y="3998386"/>
                    <a:pt x="4840717" y="3996993"/>
                    <a:pt x="4842441" y="3996993"/>
                  </a:cubicBezTo>
                  <a:cubicBezTo>
                    <a:pt x="4844126" y="3997025"/>
                    <a:pt x="4845468" y="3998412"/>
                    <a:pt x="4845443" y="4000097"/>
                  </a:cubicBezTo>
                  <a:cubicBezTo>
                    <a:pt x="4845436" y="4000167"/>
                    <a:pt x="4845436" y="4000231"/>
                    <a:pt x="4845430" y="4000301"/>
                  </a:cubicBezTo>
                  <a:close/>
                  <a:moveTo>
                    <a:pt x="4842949" y="591976"/>
                  </a:moveTo>
                  <a:cubicBezTo>
                    <a:pt x="4840278" y="592866"/>
                    <a:pt x="4839133" y="591340"/>
                    <a:pt x="4839833" y="587778"/>
                  </a:cubicBezTo>
                  <a:cubicBezTo>
                    <a:pt x="4840348" y="584744"/>
                    <a:pt x="4842288" y="582142"/>
                    <a:pt x="4845048" y="580781"/>
                  </a:cubicBezTo>
                  <a:cubicBezTo>
                    <a:pt x="4847720" y="579827"/>
                    <a:pt x="4848801" y="581353"/>
                    <a:pt x="4848165" y="584979"/>
                  </a:cubicBezTo>
                  <a:cubicBezTo>
                    <a:pt x="4847650" y="588077"/>
                    <a:pt x="4845691" y="590748"/>
                    <a:pt x="4842886" y="592167"/>
                  </a:cubicBezTo>
                  <a:close/>
                  <a:moveTo>
                    <a:pt x="4839578" y="4149460"/>
                  </a:moveTo>
                  <a:cubicBezTo>
                    <a:pt x="4851537" y="4143989"/>
                    <a:pt x="4852300" y="4143989"/>
                    <a:pt x="4857261" y="4149460"/>
                  </a:cubicBezTo>
                  <a:cubicBezTo>
                    <a:pt x="4862222" y="4154930"/>
                    <a:pt x="4862159" y="4155057"/>
                    <a:pt x="4854208" y="4153658"/>
                  </a:cubicBezTo>
                  <a:cubicBezTo>
                    <a:pt x="4848928" y="4152704"/>
                    <a:pt x="4845239" y="4153658"/>
                    <a:pt x="4844222" y="4156393"/>
                  </a:cubicBezTo>
                  <a:cubicBezTo>
                    <a:pt x="4842657" y="4159141"/>
                    <a:pt x="4839686" y="4160782"/>
                    <a:pt x="4836525" y="4160654"/>
                  </a:cubicBezTo>
                  <a:cubicBezTo>
                    <a:pt x="4825394" y="4160782"/>
                    <a:pt x="4826857" y="4155439"/>
                    <a:pt x="4839515" y="4149651"/>
                  </a:cubicBezTo>
                  <a:close/>
                  <a:moveTo>
                    <a:pt x="4972008" y="4166252"/>
                  </a:moveTo>
                  <a:cubicBezTo>
                    <a:pt x="4969108" y="4170183"/>
                    <a:pt x="4963574" y="4171016"/>
                    <a:pt x="4959643" y="4168116"/>
                  </a:cubicBezTo>
                  <a:cubicBezTo>
                    <a:pt x="4958708" y="4167422"/>
                    <a:pt x="4957913" y="4166551"/>
                    <a:pt x="4957315" y="4165552"/>
                  </a:cubicBezTo>
                  <a:cubicBezTo>
                    <a:pt x="4954325" y="4161927"/>
                    <a:pt x="4954898" y="4160337"/>
                    <a:pt x="4959796" y="4157665"/>
                  </a:cubicBezTo>
                  <a:cubicBezTo>
                    <a:pt x="4972644" y="4150859"/>
                    <a:pt x="4981295" y="4156902"/>
                    <a:pt x="4971945" y="4166443"/>
                  </a:cubicBezTo>
                  <a:close/>
                  <a:moveTo>
                    <a:pt x="4963040" y="1955204"/>
                  </a:moveTo>
                  <a:cubicBezTo>
                    <a:pt x="4964808" y="1955168"/>
                    <a:pt x="4966277" y="1956554"/>
                    <a:pt x="4966347" y="1958321"/>
                  </a:cubicBezTo>
                  <a:cubicBezTo>
                    <a:pt x="4966347" y="1960102"/>
                    <a:pt x="4965775" y="1961501"/>
                    <a:pt x="4965011" y="1961501"/>
                  </a:cubicBezTo>
                  <a:cubicBezTo>
                    <a:pt x="4964248" y="1961501"/>
                    <a:pt x="4962785" y="1960102"/>
                    <a:pt x="4961704" y="1958321"/>
                  </a:cubicBezTo>
                  <a:cubicBezTo>
                    <a:pt x="4960623" y="1956540"/>
                    <a:pt x="4961259" y="1955204"/>
                    <a:pt x="4963040" y="1955204"/>
                  </a:cubicBezTo>
                  <a:close/>
                  <a:moveTo>
                    <a:pt x="4967874" y="1980647"/>
                  </a:moveTo>
                  <a:cubicBezTo>
                    <a:pt x="4970437" y="1980647"/>
                    <a:pt x="4972517" y="1982726"/>
                    <a:pt x="4972517" y="1985290"/>
                  </a:cubicBezTo>
                  <a:cubicBezTo>
                    <a:pt x="4972517" y="1985311"/>
                    <a:pt x="4972517" y="1985332"/>
                    <a:pt x="4972517" y="1985354"/>
                  </a:cubicBezTo>
                  <a:cubicBezTo>
                    <a:pt x="4972517" y="1990252"/>
                    <a:pt x="4968891" y="1991714"/>
                    <a:pt x="4965329" y="1987962"/>
                  </a:cubicBezTo>
                  <a:cubicBezTo>
                    <a:pt x="4961767" y="1984209"/>
                    <a:pt x="4963040" y="1980392"/>
                    <a:pt x="4967874" y="1980392"/>
                  </a:cubicBezTo>
                  <a:close/>
                  <a:moveTo>
                    <a:pt x="4971182" y="1722147"/>
                  </a:moveTo>
                  <a:cubicBezTo>
                    <a:pt x="4968510" y="1722147"/>
                    <a:pt x="4966347" y="1720684"/>
                    <a:pt x="4966347" y="1718967"/>
                  </a:cubicBezTo>
                  <a:cubicBezTo>
                    <a:pt x="4966309" y="1717305"/>
                    <a:pt x="4967613" y="1715919"/>
                    <a:pt x="4969273" y="1715850"/>
                  </a:cubicBezTo>
                  <a:cubicBezTo>
                    <a:pt x="4971270" y="1716116"/>
                    <a:pt x="4973045" y="1717259"/>
                    <a:pt x="4974107" y="1718967"/>
                  </a:cubicBezTo>
                  <a:cubicBezTo>
                    <a:pt x="4975125" y="1720939"/>
                    <a:pt x="4973853" y="1722147"/>
                    <a:pt x="4971182" y="1722147"/>
                  </a:cubicBezTo>
                  <a:close/>
                  <a:moveTo>
                    <a:pt x="4971182" y="999379"/>
                  </a:moveTo>
                  <a:cubicBezTo>
                    <a:pt x="4967683" y="995881"/>
                    <a:pt x="4969019" y="992128"/>
                    <a:pt x="4973853" y="992128"/>
                  </a:cubicBezTo>
                  <a:cubicBezTo>
                    <a:pt x="4976397" y="992128"/>
                    <a:pt x="4978496" y="993464"/>
                    <a:pt x="4978496" y="995118"/>
                  </a:cubicBezTo>
                  <a:cubicBezTo>
                    <a:pt x="4978751" y="999316"/>
                    <a:pt x="4973917" y="1002178"/>
                    <a:pt x="4971436" y="999634"/>
                  </a:cubicBezTo>
                  <a:close/>
                  <a:moveTo>
                    <a:pt x="4970673" y="1072782"/>
                  </a:moveTo>
                  <a:cubicBezTo>
                    <a:pt x="4969642" y="1075432"/>
                    <a:pt x="4967149" y="1077227"/>
                    <a:pt x="4964312" y="1077362"/>
                  </a:cubicBezTo>
                  <a:cubicBezTo>
                    <a:pt x="4959350" y="1077362"/>
                    <a:pt x="4958460" y="1069284"/>
                    <a:pt x="4963040" y="1066358"/>
                  </a:cubicBezTo>
                  <a:cubicBezTo>
                    <a:pt x="4967620" y="1063432"/>
                    <a:pt x="4972517" y="1067503"/>
                    <a:pt x="4970673" y="1072782"/>
                  </a:cubicBezTo>
                  <a:close/>
                  <a:moveTo>
                    <a:pt x="4961577" y="171214"/>
                  </a:moveTo>
                  <a:cubicBezTo>
                    <a:pt x="4956107" y="171214"/>
                    <a:pt x="4957061" y="164472"/>
                    <a:pt x="4962785" y="162500"/>
                  </a:cubicBezTo>
                  <a:cubicBezTo>
                    <a:pt x="4964821" y="161864"/>
                    <a:pt x="4966475" y="163518"/>
                    <a:pt x="4966475" y="166253"/>
                  </a:cubicBezTo>
                  <a:cubicBezTo>
                    <a:pt x="4966475" y="168995"/>
                    <a:pt x="4964255" y="171214"/>
                    <a:pt x="4961513" y="171214"/>
                  </a:cubicBezTo>
                  <a:cubicBezTo>
                    <a:pt x="4961494" y="171214"/>
                    <a:pt x="4961468" y="171214"/>
                    <a:pt x="4961449" y="171214"/>
                  </a:cubicBezTo>
                  <a:close/>
                  <a:moveTo>
                    <a:pt x="4961577" y="1894141"/>
                  </a:moveTo>
                  <a:cubicBezTo>
                    <a:pt x="4962404" y="1896194"/>
                    <a:pt x="4963021" y="1898325"/>
                    <a:pt x="4963421" y="1900502"/>
                  </a:cubicBezTo>
                  <a:cubicBezTo>
                    <a:pt x="4963421" y="1901265"/>
                    <a:pt x="4961323" y="1901838"/>
                    <a:pt x="4958778" y="1901838"/>
                  </a:cubicBezTo>
                  <a:cubicBezTo>
                    <a:pt x="4956234" y="1901838"/>
                    <a:pt x="4954135" y="1899039"/>
                    <a:pt x="4954135" y="1895477"/>
                  </a:cubicBezTo>
                  <a:cubicBezTo>
                    <a:pt x="4953944" y="1887908"/>
                    <a:pt x="4958714" y="1887081"/>
                    <a:pt x="4961386" y="1893887"/>
                  </a:cubicBezTo>
                  <a:close/>
                  <a:moveTo>
                    <a:pt x="4957252" y="2376792"/>
                  </a:moveTo>
                  <a:cubicBezTo>
                    <a:pt x="4959007" y="2376792"/>
                    <a:pt x="4960432" y="2378217"/>
                    <a:pt x="4960432" y="2379973"/>
                  </a:cubicBezTo>
                  <a:cubicBezTo>
                    <a:pt x="4960432" y="2381728"/>
                    <a:pt x="4959007" y="2383153"/>
                    <a:pt x="4957252" y="2383153"/>
                  </a:cubicBezTo>
                  <a:cubicBezTo>
                    <a:pt x="4955496" y="2383153"/>
                    <a:pt x="4954071" y="2381728"/>
                    <a:pt x="4954071" y="2379973"/>
                  </a:cubicBezTo>
                  <a:cubicBezTo>
                    <a:pt x="4954071" y="2378217"/>
                    <a:pt x="4955496" y="2376792"/>
                    <a:pt x="4957252" y="2376792"/>
                  </a:cubicBezTo>
                  <a:close/>
                  <a:moveTo>
                    <a:pt x="4959732" y="5278550"/>
                  </a:moveTo>
                  <a:cubicBezTo>
                    <a:pt x="4961195" y="5286183"/>
                    <a:pt x="4955089" y="5285420"/>
                    <a:pt x="4950891" y="5277469"/>
                  </a:cubicBezTo>
                  <a:cubicBezTo>
                    <a:pt x="4947901" y="5271808"/>
                    <a:pt x="4948283" y="5271108"/>
                    <a:pt x="4953117" y="5271999"/>
                  </a:cubicBezTo>
                  <a:cubicBezTo>
                    <a:pt x="4956304" y="5272825"/>
                    <a:pt x="4958778" y="5275345"/>
                    <a:pt x="4959541" y="5278550"/>
                  </a:cubicBezTo>
                  <a:close/>
                  <a:moveTo>
                    <a:pt x="4960305" y="5353034"/>
                  </a:moveTo>
                  <a:cubicBezTo>
                    <a:pt x="4960305" y="5356596"/>
                    <a:pt x="4958969" y="5359395"/>
                    <a:pt x="4957252" y="5359395"/>
                  </a:cubicBezTo>
                  <a:cubicBezTo>
                    <a:pt x="4955534" y="5359395"/>
                    <a:pt x="4954135" y="5357360"/>
                    <a:pt x="4954135" y="5354879"/>
                  </a:cubicBezTo>
                  <a:cubicBezTo>
                    <a:pt x="4954186" y="5352405"/>
                    <a:pt x="4955324" y="5350076"/>
                    <a:pt x="4957252" y="5348518"/>
                  </a:cubicBezTo>
                  <a:cubicBezTo>
                    <a:pt x="4958778" y="5347755"/>
                    <a:pt x="4960114" y="5349472"/>
                    <a:pt x="4960114" y="5353034"/>
                  </a:cubicBezTo>
                  <a:close/>
                  <a:moveTo>
                    <a:pt x="4942049" y="5366837"/>
                  </a:moveTo>
                  <a:cubicBezTo>
                    <a:pt x="4943385" y="5359904"/>
                    <a:pt x="4952417" y="5358950"/>
                    <a:pt x="4952417" y="5365692"/>
                  </a:cubicBezTo>
                  <a:cubicBezTo>
                    <a:pt x="4951985" y="5368681"/>
                    <a:pt x="4949669" y="5371048"/>
                    <a:pt x="4946693" y="5371544"/>
                  </a:cubicBezTo>
                  <a:cubicBezTo>
                    <a:pt x="4942558" y="5372371"/>
                    <a:pt x="4941286" y="5371098"/>
                    <a:pt x="4942049" y="5366837"/>
                  </a:cubicBezTo>
                  <a:close/>
                  <a:moveTo>
                    <a:pt x="4940014" y="4110341"/>
                  </a:moveTo>
                  <a:cubicBezTo>
                    <a:pt x="4938933" y="4108624"/>
                    <a:pt x="4939569" y="4107225"/>
                    <a:pt x="4941350" y="4107225"/>
                  </a:cubicBezTo>
                  <a:cubicBezTo>
                    <a:pt x="4943105" y="4107155"/>
                    <a:pt x="4944587" y="4108522"/>
                    <a:pt x="4944657" y="4110271"/>
                  </a:cubicBezTo>
                  <a:cubicBezTo>
                    <a:pt x="4944657" y="4110297"/>
                    <a:pt x="4944657" y="4110316"/>
                    <a:pt x="4944657" y="4110341"/>
                  </a:cubicBezTo>
                  <a:cubicBezTo>
                    <a:pt x="4944657" y="4112122"/>
                    <a:pt x="4944021" y="4113522"/>
                    <a:pt x="4943322" y="4113522"/>
                  </a:cubicBezTo>
                  <a:cubicBezTo>
                    <a:pt x="4942622" y="4113522"/>
                    <a:pt x="4941032" y="4112186"/>
                    <a:pt x="4940014" y="4110405"/>
                  </a:cubicBezTo>
                  <a:close/>
                  <a:moveTo>
                    <a:pt x="4947901" y="4041137"/>
                  </a:moveTo>
                  <a:cubicBezTo>
                    <a:pt x="4940141" y="4041137"/>
                    <a:pt x="4937025" y="4036048"/>
                    <a:pt x="4943385" y="4033631"/>
                  </a:cubicBezTo>
                  <a:cubicBezTo>
                    <a:pt x="4951145" y="4030578"/>
                    <a:pt x="4953944" y="4031341"/>
                    <a:pt x="4953944" y="4036430"/>
                  </a:cubicBezTo>
                  <a:cubicBezTo>
                    <a:pt x="4953581" y="4039407"/>
                    <a:pt x="4950884" y="4041537"/>
                    <a:pt x="4947901" y="4041200"/>
                  </a:cubicBezTo>
                  <a:close/>
                  <a:moveTo>
                    <a:pt x="4939823" y="1739131"/>
                  </a:moveTo>
                  <a:cubicBezTo>
                    <a:pt x="4938678" y="1742056"/>
                    <a:pt x="4936516" y="1744410"/>
                    <a:pt x="4934925" y="1744410"/>
                  </a:cubicBezTo>
                  <a:cubicBezTo>
                    <a:pt x="4930219" y="1744410"/>
                    <a:pt x="4928056" y="1734805"/>
                    <a:pt x="4931872" y="1730989"/>
                  </a:cubicBezTo>
                  <a:cubicBezTo>
                    <a:pt x="4936579" y="1726155"/>
                    <a:pt x="4942431" y="1732197"/>
                    <a:pt x="4939823" y="1739131"/>
                  </a:cubicBezTo>
                  <a:close/>
                  <a:moveTo>
                    <a:pt x="4921568" y="4195130"/>
                  </a:moveTo>
                  <a:cubicBezTo>
                    <a:pt x="4920537" y="4196930"/>
                    <a:pt x="4918769" y="4198183"/>
                    <a:pt x="4916734" y="4198564"/>
                  </a:cubicBezTo>
                  <a:cubicBezTo>
                    <a:pt x="4913305" y="4197801"/>
                    <a:pt x="4911143" y="4194405"/>
                    <a:pt x="4911900" y="4190976"/>
                  </a:cubicBezTo>
                  <a:cubicBezTo>
                    <a:pt x="4912129" y="4189946"/>
                    <a:pt x="4912612" y="4188992"/>
                    <a:pt x="4913299" y="4188196"/>
                  </a:cubicBezTo>
                  <a:cubicBezTo>
                    <a:pt x="4917624" y="4183744"/>
                    <a:pt x="4924748" y="4190105"/>
                    <a:pt x="4921568" y="4195130"/>
                  </a:cubicBezTo>
                  <a:close/>
                  <a:moveTo>
                    <a:pt x="4924494" y="5306028"/>
                  </a:moveTo>
                  <a:cubicBezTo>
                    <a:pt x="4927038" y="5306028"/>
                    <a:pt x="4929137" y="5307364"/>
                    <a:pt x="4929137" y="5309018"/>
                  </a:cubicBezTo>
                  <a:cubicBezTo>
                    <a:pt x="4929137" y="5312962"/>
                    <a:pt x="4924303" y="5315824"/>
                    <a:pt x="4921822" y="5313280"/>
                  </a:cubicBezTo>
                  <a:cubicBezTo>
                    <a:pt x="4918388" y="5309590"/>
                    <a:pt x="4919787" y="5306028"/>
                    <a:pt x="4924494" y="5306028"/>
                  </a:cubicBezTo>
                  <a:close/>
                  <a:moveTo>
                    <a:pt x="4918133" y="5359522"/>
                  </a:moveTo>
                  <a:cubicBezTo>
                    <a:pt x="4920989" y="5359318"/>
                    <a:pt x="4923463" y="5357487"/>
                    <a:pt x="4924494" y="5354815"/>
                  </a:cubicBezTo>
                  <a:cubicBezTo>
                    <a:pt x="4926275" y="5350045"/>
                    <a:pt x="4935752" y="5348073"/>
                    <a:pt x="4935689" y="5352462"/>
                  </a:cubicBezTo>
                  <a:cubicBezTo>
                    <a:pt x="4935625" y="5356851"/>
                    <a:pt x="4921759" y="5367982"/>
                    <a:pt x="4917879" y="5366646"/>
                  </a:cubicBezTo>
                  <a:cubicBezTo>
                    <a:pt x="4912281" y="5364801"/>
                    <a:pt x="4912599" y="5359522"/>
                    <a:pt x="4918006" y="5359522"/>
                  </a:cubicBezTo>
                  <a:close/>
                  <a:moveTo>
                    <a:pt x="4932508" y="4151368"/>
                  </a:moveTo>
                  <a:cubicBezTo>
                    <a:pt x="4928437" y="4151368"/>
                    <a:pt x="4926148" y="4142336"/>
                    <a:pt x="4929710" y="4140046"/>
                  </a:cubicBezTo>
                  <a:cubicBezTo>
                    <a:pt x="4933272" y="4137756"/>
                    <a:pt x="4939887" y="4143544"/>
                    <a:pt x="4937215" y="4147933"/>
                  </a:cubicBezTo>
                  <a:cubicBezTo>
                    <a:pt x="4936223" y="4149708"/>
                    <a:pt x="4934499" y="4150961"/>
                    <a:pt x="4932508" y="4151368"/>
                  </a:cubicBezTo>
                  <a:close/>
                  <a:moveTo>
                    <a:pt x="4930600" y="1668399"/>
                  </a:moveTo>
                  <a:cubicBezTo>
                    <a:pt x="4927420" y="1669099"/>
                    <a:pt x="4925957" y="1667891"/>
                    <a:pt x="4926847" y="1665219"/>
                  </a:cubicBezTo>
                  <a:cubicBezTo>
                    <a:pt x="4928437" y="1660321"/>
                    <a:pt x="4935434" y="1659494"/>
                    <a:pt x="4935625" y="1664201"/>
                  </a:cubicBezTo>
                  <a:cubicBezTo>
                    <a:pt x="4935625" y="1665919"/>
                    <a:pt x="4933335" y="1667827"/>
                    <a:pt x="4930473" y="1668399"/>
                  </a:cubicBezTo>
                  <a:close/>
                  <a:moveTo>
                    <a:pt x="4928056" y="1821756"/>
                  </a:moveTo>
                  <a:cubicBezTo>
                    <a:pt x="4927210" y="1823809"/>
                    <a:pt x="4926574" y="1825939"/>
                    <a:pt x="4926148" y="1828117"/>
                  </a:cubicBezTo>
                  <a:cubicBezTo>
                    <a:pt x="4926148" y="1830725"/>
                    <a:pt x="4920296" y="1829325"/>
                    <a:pt x="4918451" y="1826272"/>
                  </a:cubicBezTo>
                  <a:cubicBezTo>
                    <a:pt x="4915780" y="1821883"/>
                    <a:pt x="4919405" y="1816858"/>
                    <a:pt x="4925130" y="1816858"/>
                  </a:cubicBezTo>
                  <a:cubicBezTo>
                    <a:pt x="4928119" y="1816795"/>
                    <a:pt x="4929137" y="1818512"/>
                    <a:pt x="4927929" y="1821756"/>
                  </a:cubicBezTo>
                  <a:close/>
                  <a:moveTo>
                    <a:pt x="4924748" y="3123667"/>
                  </a:moveTo>
                  <a:cubicBezTo>
                    <a:pt x="4929010" y="3125321"/>
                    <a:pt x="4929264" y="3126593"/>
                    <a:pt x="4926148" y="3130410"/>
                  </a:cubicBezTo>
                  <a:cubicBezTo>
                    <a:pt x="4921631" y="3135943"/>
                    <a:pt x="4918006" y="3136325"/>
                    <a:pt x="4915144" y="3131618"/>
                  </a:cubicBezTo>
                  <a:cubicBezTo>
                    <a:pt x="4912281" y="3126911"/>
                    <a:pt x="4918578" y="3121505"/>
                    <a:pt x="4924621" y="3123667"/>
                  </a:cubicBezTo>
                  <a:close/>
                  <a:moveTo>
                    <a:pt x="4912981" y="4132477"/>
                  </a:moveTo>
                  <a:cubicBezTo>
                    <a:pt x="4909603" y="4133393"/>
                    <a:pt x="4906786" y="4135708"/>
                    <a:pt x="4905221" y="4138837"/>
                  </a:cubicBezTo>
                  <a:cubicBezTo>
                    <a:pt x="4897206" y="4151559"/>
                    <a:pt x="4890655" y="4144371"/>
                    <a:pt x="4890591" y="4122299"/>
                  </a:cubicBezTo>
                  <a:cubicBezTo>
                    <a:pt x="4890591" y="4105571"/>
                    <a:pt x="4892754" y="4103790"/>
                    <a:pt x="4899941" y="4114921"/>
                  </a:cubicBezTo>
                  <a:cubicBezTo>
                    <a:pt x="4902524" y="4119017"/>
                    <a:pt x="4906327" y="4122198"/>
                    <a:pt x="4910818" y="4124017"/>
                  </a:cubicBezTo>
                  <a:cubicBezTo>
                    <a:pt x="4917370" y="4125734"/>
                    <a:pt x="4919087" y="4132477"/>
                    <a:pt x="4912854" y="4132477"/>
                  </a:cubicBezTo>
                  <a:close/>
                  <a:moveTo>
                    <a:pt x="4899051" y="5281922"/>
                  </a:moveTo>
                  <a:cubicBezTo>
                    <a:pt x="4902168" y="5283193"/>
                    <a:pt x="4902168" y="5283575"/>
                    <a:pt x="4899051" y="5283766"/>
                  </a:cubicBezTo>
                  <a:cubicBezTo>
                    <a:pt x="4896678" y="5284186"/>
                    <a:pt x="4895006" y="5286323"/>
                    <a:pt x="4895171" y="5288727"/>
                  </a:cubicBezTo>
                  <a:cubicBezTo>
                    <a:pt x="4895171" y="5295088"/>
                    <a:pt x="4890846" y="5294770"/>
                    <a:pt x="4885820" y="5288727"/>
                  </a:cubicBezTo>
                  <a:cubicBezTo>
                    <a:pt x="4882895" y="5285165"/>
                    <a:pt x="4882704" y="5282048"/>
                    <a:pt x="4885185" y="5276515"/>
                  </a:cubicBezTo>
                  <a:cubicBezTo>
                    <a:pt x="4887665" y="5270981"/>
                    <a:pt x="4891036" y="5269009"/>
                    <a:pt x="4899623" y="5269009"/>
                  </a:cubicBezTo>
                  <a:cubicBezTo>
                    <a:pt x="4905984" y="5269009"/>
                    <a:pt x="4909864" y="5270281"/>
                    <a:pt x="4908910" y="5271871"/>
                  </a:cubicBezTo>
                  <a:cubicBezTo>
                    <a:pt x="4906862" y="5273869"/>
                    <a:pt x="4904069" y="5274912"/>
                    <a:pt x="4901214" y="5274734"/>
                  </a:cubicBezTo>
                  <a:cubicBezTo>
                    <a:pt x="4894344" y="5274607"/>
                    <a:pt x="4892945" y="5279504"/>
                    <a:pt x="4898924" y="5281922"/>
                  </a:cubicBezTo>
                  <a:close/>
                  <a:moveTo>
                    <a:pt x="4867247" y="4916753"/>
                  </a:moveTo>
                  <a:cubicBezTo>
                    <a:pt x="4871446" y="4915671"/>
                    <a:pt x="4873608" y="4916753"/>
                    <a:pt x="4873608" y="4920251"/>
                  </a:cubicBezTo>
                  <a:cubicBezTo>
                    <a:pt x="4873792" y="4922865"/>
                    <a:pt x="4871833" y="4925136"/>
                    <a:pt x="4869219" y="4925340"/>
                  </a:cubicBezTo>
                  <a:cubicBezTo>
                    <a:pt x="4865956" y="4925518"/>
                    <a:pt x="4862744" y="4926179"/>
                    <a:pt x="4859678" y="4927312"/>
                  </a:cubicBezTo>
                  <a:cubicBezTo>
                    <a:pt x="4855480" y="4928965"/>
                    <a:pt x="4854717" y="4927630"/>
                    <a:pt x="4855544" y="4920251"/>
                  </a:cubicBezTo>
                  <a:cubicBezTo>
                    <a:pt x="4856116" y="4915226"/>
                    <a:pt x="4857961" y="4911855"/>
                    <a:pt x="4859678" y="4912745"/>
                  </a:cubicBezTo>
                  <a:cubicBezTo>
                    <a:pt x="4861396" y="4913636"/>
                    <a:pt x="4862477" y="4915226"/>
                    <a:pt x="4862095" y="4916371"/>
                  </a:cubicBezTo>
                  <a:cubicBezTo>
                    <a:pt x="4861713" y="4917516"/>
                    <a:pt x="4863876" y="4917643"/>
                    <a:pt x="4867247" y="4916753"/>
                  </a:cubicBezTo>
                  <a:close/>
                  <a:moveTo>
                    <a:pt x="4849819" y="4371576"/>
                  </a:moveTo>
                  <a:cubicBezTo>
                    <a:pt x="4850900" y="4373293"/>
                    <a:pt x="4849819" y="4374693"/>
                    <a:pt x="4847211" y="4374693"/>
                  </a:cubicBezTo>
                  <a:cubicBezTo>
                    <a:pt x="4843973" y="4374845"/>
                    <a:pt x="4840780" y="4375494"/>
                    <a:pt x="4837733" y="4376601"/>
                  </a:cubicBezTo>
                  <a:cubicBezTo>
                    <a:pt x="4834490" y="4377873"/>
                    <a:pt x="4832772" y="4376601"/>
                    <a:pt x="4832772" y="4373484"/>
                  </a:cubicBezTo>
                  <a:cubicBezTo>
                    <a:pt x="4833027" y="4367823"/>
                    <a:pt x="4846893" y="4366297"/>
                    <a:pt x="4849819" y="4371576"/>
                  </a:cubicBezTo>
                  <a:close/>
                  <a:moveTo>
                    <a:pt x="4835889" y="4200282"/>
                  </a:moveTo>
                  <a:cubicBezTo>
                    <a:pt x="4835940" y="4197808"/>
                    <a:pt x="4837079" y="4195480"/>
                    <a:pt x="4839006" y="4193921"/>
                  </a:cubicBezTo>
                  <a:cubicBezTo>
                    <a:pt x="4840723" y="4192903"/>
                    <a:pt x="4842122" y="4194939"/>
                    <a:pt x="4842122" y="4198501"/>
                  </a:cubicBezTo>
                  <a:cubicBezTo>
                    <a:pt x="4842122" y="4202063"/>
                    <a:pt x="4840723" y="4204862"/>
                    <a:pt x="4839006" y="4204862"/>
                  </a:cubicBezTo>
                  <a:cubicBezTo>
                    <a:pt x="4837289" y="4204862"/>
                    <a:pt x="4836143" y="4202826"/>
                    <a:pt x="4836143" y="4200282"/>
                  </a:cubicBezTo>
                  <a:close/>
                  <a:moveTo>
                    <a:pt x="4847402" y="4357964"/>
                  </a:moveTo>
                  <a:cubicBezTo>
                    <a:pt x="4848292" y="4360254"/>
                    <a:pt x="4847402" y="4362099"/>
                    <a:pt x="4845748" y="4362099"/>
                  </a:cubicBezTo>
                  <a:cubicBezTo>
                    <a:pt x="4840978" y="4362099"/>
                    <a:pt x="4838433" y="4356565"/>
                    <a:pt x="4842059" y="4354275"/>
                  </a:cubicBezTo>
                  <a:cubicBezTo>
                    <a:pt x="4844196" y="4352144"/>
                    <a:pt x="4845328" y="4349212"/>
                    <a:pt x="4845176" y="4346197"/>
                  </a:cubicBezTo>
                  <a:cubicBezTo>
                    <a:pt x="4844680" y="4343182"/>
                    <a:pt x="4846721" y="4340332"/>
                    <a:pt x="4849736" y="4339836"/>
                  </a:cubicBezTo>
                  <a:cubicBezTo>
                    <a:pt x="4850334" y="4339741"/>
                    <a:pt x="4850939" y="4339741"/>
                    <a:pt x="4851537" y="4339836"/>
                  </a:cubicBezTo>
                  <a:cubicBezTo>
                    <a:pt x="4859360" y="4339836"/>
                    <a:pt x="4859551" y="4344925"/>
                    <a:pt x="4851854" y="4349822"/>
                  </a:cubicBezTo>
                  <a:cubicBezTo>
                    <a:pt x="4848738" y="4352112"/>
                    <a:pt x="4846766" y="4355483"/>
                    <a:pt x="4847656" y="4357964"/>
                  </a:cubicBezTo>
                  <a:close/>
                  <a:moveTo>
                    <a:pt x="4842122" y="4185779"/>
                  </a:moveTo>
                  <a:cubicBezTo>
                    <a:pt x="4842122" y="4183935"/>
                    <a:pt x="4843522" y="4183299"/>
                    <a:pt x="4845176" y="4184380"/>
                  </a:cubicBezTo>
                  <a:cubicBezTo>
                    <a:pt x="4846830" y="4185461"/>
                    <a:pt x="4848292" y="4186924"/>
                    <a:pt x="4848292" y="4187688"/>
                  </a:cubicBezTo>
                  <a:cubicBezTo>
                    <a:pt x="4848292" y="4188451"/>
                    <a:pt x="4846893" y="4189087"/>
                    <a:pt x="4845176" y="4189087"/>
                  </a:cubicBezTo>
                  <a:cubicBezTo>
                    <a:pt x="4843535" y="4188858"/>
                    <a:pt x="4842326" y="4187433"/>
                    <a:pt x="4842377" y="4185779"/>
                  </a:cubicBezTo>
                  <a:close/>
                  <a:moveTo>
                    <a:pt x="4857897" y="4361208"/>
                  </a:moveTo>
                  <a:cubicBezTo>
                    <a:pt x="4860187" y="4363498"/>
                    <a:pt x="4860187" y="4365215"/>
                    <a:pt x="4857897" y="4366551"/>
                  </a:cubicBezTo>
                  <a:cubicBezTo>
                    <a:pt x="4856065" y="4367588"/>
                    <a:pt x="4853737" y="4366945"/>
                    <a:pt x="4852694" y="4365114"/>
                  </a:cubicBezTo>
                  <a:cubicBezTo>
                    <a:pt x="4852688" y="4365107"/>
                    <a:pt x="4852688" y="4365094"/>
                    <a:pt x="4852681" y="4365088"/>
                  </a:cubicBezTo>
                  <a:cubicBezTo>
                    <a:pt x="4850137" y="4360254"/>
                    <a:pt x="4854208" y="4357201"/>
                    <a:pt x="4858152" y="4361208"/>
                  </a:cubicBezTo>
                  <a:close/>
                  <a:moveTo>
                    <a:pt x="4856434" y="4186861"/>
                  </a:moveTo>
                  <a:cubicBezTo>
                    <a:pt x="4855467" y="4185512"/>
                    <a:pt x="4855467" y="4183693"/>
                    <a:pt x="4856434" y="4182345"/>
                  </a:cubicBezTo>
                  <a:cubicBezTo>
                    <a:pt x="4858533" y="4178783"/>
                    <a:pt x="4866993" y="4178846"/>
                    <a:pt x="4866993" y="4182345"/>
                  </a:cubicBezTo>
                  <a:cubicBezTo>
                    <a:pt x="4866993" y="4185843"/>
                    <a:pt x="4859106" y="4189341"/>
                    <a:pt x="4856689" y="4186861"/>
                  </a:cubicBezTo>
                  <a:close/>
                  <a:moveTo>
                    <a:pt x="4864067" y="3515869"/>
                  </a:moveTo>
                  <a:cubicBezTo>
                    <a:pt x="4864067" y="3511925"/>
                    <a:pt x="4870428" y="3511925"/>
                    <a:pt x="4876788" y="3515869"/>
                  </a:cubicBezTo>
                  <a:cubicBezTo>
                    <a:pt x="4880414" y="3518286"/>
                    <a:pt x="4879523" y="3518986"/>
                    <a:pt x="4872908" y="3518986"/>
                  </a:cubicBezTo>
                  <a:cubicBezTo>
                    <a:pt x="4867884" y="3518922"/>
                    <a:pt x="4864067" y="3517523"/>
                    <a:pt x="4864067" y="3515869"/>
                  </a:cubicBezTo>
                  <a:close/>
                  <a:moveTo>
                    <a:pt x="4871827" y="2710475"/>
                  </a:moveTo>
                  <a:cubicBezTo>
                    <a:pt x="4874371" y="2710475"/>
                    <a:pt x="4876470" y="2713210"/>
                    <a:pt x="4876470" y="2716836"/>
                  </a:cubicBezTo>
                  <a:cubicBezTo>
                    <a:pt x="4876470" y="2723197"/>
                    <a:pt x="4873163" y="2724978"/>
                    <a:pt x="4869219" y="2721034"/>
                  </a:cubicBezTo>
                  <a:cubicBezTo>
                    <a:pt x="4865275" y="2717090"/>
                    <a:pt x="4867120" y="2710348"/>
                    <a:pt x="4871827" y="2710348"/>
                  </a:cubicBezTo>
                  <a:close/>
                  <a:moveTo>
                    <a:pt x="4899051" y="3157252"/>
                  </a:moveTo>
                  <a:cubicBezTo>
                    <a:pt x="4892690" y="3157252"/>
                    <a:pt x="4888874" y="3154708"/>
                    <a:pt x="4888874" y="3150446"/>
                  </a:cubicBezTo>
                  <a:cubicBezTo>
                    <a:pt x="4888874" y="3146184"/>
                    <a:pt x="4897143" y="3147456"/>
                    <a:pt x="4901595" y="3152545"/>
                  </a:cubicBezTo>
                  <a:cubicBezTo>
                    <a:pt x="4904458" y="3156298"/>
                    <a:pt x="4904139" y="3157125"/>
                    <a:pt x="4899051" y="3157125"/>
                  </a:cubicBezTo>
                  <a:close/>
                  <a:moveTo>
                    <a:pt x="4901277" y="3248464"/>
                  </a:moveTo>
                  <a:cubicBezTo>
                    <a:pt x="4901277" y="3250245"/>
                    <a:pt x="4900641" y="3251645"/>
                    <a:pt x="4899878" y="3251645"/>
                  </a:cubicBezTo>
                  <a:cubicBezTo>
                    <a:pt x="4899115" y="3251645"/>
                    <a:pt x="4897652" y="3250245"/>
                    <a:pt x="4896634" y="3248464"/>
                  </a:cubicBezTo>
                  <a:cubicBezTo>
                    <a:pt x="4895616" y="3246683"/>
                    <a:pt x="4896188" y="3245348"/>
                    <a:pt x="4897970" y="3245348"/>
                  </a:cubicBezTo>
                  <a:cubicBezTo>
                    <a:pt x="4899706" y="3245278"/>
                    <a:pt x="4901175" y="3246607"/>
                    <a:pt x="4901277" y="3248337"/>
                  </a:cubicBezTo>
                  <a:close/>
                  <a:moveTo>
                    <a:pt x="4891927" y="2162945"/>
                  </a:moveTo>
                  <a:cubicBezTo>
                    <a:pt x="4888174" y="2160464"/>
                    <a:pt x="4888683" y="2159892"/>
                    <a:pt x="4894280" y="2159892"/>
                  </a:cubicBezTo>
                  <a:cubicBezTo>
                    <a:pt x="4898160" y="2159892"/>
                    <a:pt x="4901277" y="2161228"/>
                    <a:pt x="4901277" y="2162945"/>
                  </a:cubicBezTo>
                  <a:cubicBezTo>
                    <a:pt x="4901277" y="2166761"/>
                    <a:pt x="4897970" y="2166761"/>
                    <a:pt x="4891927" y="2162818"/>
                  </a:cubicBezTo>
                  <a:close/>
                  <a:moveTo>
                    <a:pt x="4899687" y="3091164"/>
                  </a:moveTo>
                  <a:cubicBezTo>
                    <a:pt x="4900768" y="3092881"/>
                    <a:pt x="4900259" y="3094281"/>
                    <a:pt x="4898606" y="3094281"/>
                  </a:cubicBezTo>
                  <a:cubicBezTo>
                    <a:pt x="4895877" y="3094535"/>
                    <a:pt x="4893199" y="3095178"/>
                    <a:pt x="4890655" y="3096189"/>
                  </a:cubicBezTo>
                  <a:cubicBezTo>
                    <a:pt x="4887474" y="3097461"/>
                    <a:pt x="4885757" y="3096189"/>
                    <a:pt x="4885757" y="3093072"/>
                  </a:cubicBezTo>
                  <a:cubicBezTo>
                    <a:pt x="4885757" y="3087348"/>
                    <a:pt x="4896570" y="3085885"/>
                    <a:pt x="4899687" y="3091037"/>
                  </a:cubicBezTo>
                  <a:close/>
                  <a:moveTo>
                    <a:pt x="4889064" y="3968179"/>
                  </a:moveTo>
                  <a:cubicBezTo>
                    <a:pt x="4890782" y="3981346"/>
                    <a:pt x="4887156" y="3986816"/>
                    <a:pt x="4883849" y="3976067"/>
                  </a:cubicBezTo>
                  <a:cubicBezTo>
                    <a:pt x="4882958" y="3973013"/>
                    <a:pt x="4880923" y="3967352"/>
                    <a:pt x="4879396" y="3963345"/>
                  </a:cubicBezTo>
                  <a:cubicBezTo>
                    <a:pt x="4877870" y="3959338"/>
                    <a:pt x="4877743" y="3956285"/>
                    <a:pt x="4879396" y="3956285"/>
                  </a:cubicBezTo>
                  <a:cubicBezTo>
                    <a:pt x="4881203" y="3956247"/>
                    <a:pt x="4882997" y="3955992"/>
                    <a:pt x="4884739" y="3955521"/>
                  </a:cubicBezTo>
                  <a:cubicBezTo>
                    <a:pt x="4886266" y="3955076"/>
                    <a:pt x="4887983" y="3960737"/>
                    <a:pt x="4889064" y="3968052"/>
                  </a:cubicBezTo>
                  <a:close/>
                  <a:moveTo>
                    <a:pt x="4879778" y="3544238"/>
                  </a:moveTo>
                  <a:cubicBezTo>
                    <a:pt x="4877749" y="3543971"/>
                    <a:pt x="4875955" y="3542800"/>
                    <a:pt x="4874880" y="3541057"/>
                  </a:cubicBezTo>
                  <a:cubicBezTo>
                    <a:pt x="4873863" y="3539340"/>
                    <a:pt x="4874880" y="3537941"/>
                    <a:pt x="4877806" y="3537941"/>
                  </a:cubicBezTo>
                  <a:cubicBezTo>
                    <a:pt x="4880732" y="3537941"/>
                    <a:pt x="4882640" y="3539340"/>
                    <a:pt x="4882640" y="3541057"/>
                  </a:cubicBezTo>
                  <a:cubicBezTo>
                    <a:pt x="4882640" y="3542673"/>
                    <a:pt x="4881387" y="3544009"/>
                    <a:pt x="4879778" y="3544111"/>
                  </a:cubicBezTo>
                  <a:close/>
                  <a:moveTo>
                    <a:pt x="4868265" y="4036048"/>
                  </a:moveTo>
                  <a:cubicBezTo>
                    <a:pt x="4870937" y="4033313"/>
                    <a:pt x="4879841" y="4041518"/>
                    <a:pt x="4877806" y="4044826"/>
                  </a:cubicBezTo>
                  <a:cubicBezTo>
                    <a:pt x="4876738" y="4046423"/>
                    <a:pt x="4875008" y="4047446"/>
                    <a:pt x="4873099" y="4047625"/>
                  </a:cubicBezTo>
                  <a:cubicBezTo>
                    <a:pt x="4869410" y="4047497"/>
                    <a:pt x="4865657" y="4038529"/>
                    <a:pt x="4868265" y="4035921"/>
                  </a:cubicBezTo>
                  <a:close/>
                  <a:moveTo>
                    <a:pt x="4878251" y="4095521"/>
                  </a:moveTo>
                  <a:cubicBezTo>
                    <a:pt x="4884294" y="4092086"/>
                    <a:pt x="4898160" y="4094312"/>
                    <a:pt x="4898160" y="4098701"/>
                  </a:cubicBezTo>
                  <a:cubicBezTo>
                    <a:pt x="4898160" y="4100419"/>
                    <a:pt x="4896125" y="4100991"/>
                    <a:pt x="4893581" y="4100037"/>
                  </a:cubicBezTo>
                  <a:cubicBezTo>
                    <a:pt x="4891431" y="4098962"/>
                    <a:pt x="4888829" y="4099458"/>
                    <a:pt x="4887220" y="4101245"/>
                  </a:cubicBezTo>
                  <a:cubicBezTo>
                    <a:pt x="4884498" y="4104598"/>
                    <a:pt x="4879568" y="4105113"/>
                    <a:pt x="4876216" y="4102390"/>
                  </a:cubicBezTo>
                  <a:cubicBezTo>
                    <a:pt x="4875796" y="4102047"/>
                    <a:pt x="4875414" y="4101665"/>
                    <a:pt x="4875071" y="4101245"/>
                  </a:cubicBezTo>
                  <a:cubicBezTo>
                    <a:pt x="4874053" y="4099592"/>
                    <a:pt x="4875262" y="4096984"/>
                    <a:pt x="4878251" y="4095394"/>
                  </a:cubicBezTo>
                  <a:close/>
                  <a:moveTo>
                    <a:pt x="4892626" y="4065944"/>
                  </a:moveTo>
                  <a:cubicBezTo>
                    <a:pt x="4894598" y="4060092"/>
                    <a:pt x="4901277" y="4059138"/>
                    <a:pt x="4901277" y="4064671"/>
                  </a:cubicBezTo>
                  <a:cubicBezTo>
                    <a:pt x="4901277" y="4067387"/>
                    <a:pt x="4899096" y="4069601"/>
                    <a:pt x="4896379" y="4069633"/>
                  </a:cubicBezTo>
                  <a:cubicBezTo>
                    <a:pt x="4893644" y="4069251"/>
                    <a:pt x="4891991" y="4067852"/>
                    <a:pt x="4892626" y="4065816"/>
                  </a:cubicBezTo>
                  <a:close/>
                  <a:moveTo>
                    <a:pt x="4890718" y="4183808"/>
                  </a:moveTo>
                  <a:lnTo>
                    <a:pt x="4890718" y="4183808"/>
                  </a:lnTo>
                  <a:cubicBezTo>
                    <a:pt x="4891812" y="4185582"/>
                    <a:pt x="4892029" y="4187770"/>
                    <a:pt x="4891291" y="4189723"/>
                  </a:cubicBezTo>
                  <a:cubicBezTo>
                    <a:pt x="4890273" y="4192903"/>
                    <a:pt x="4889510" y="4192903"/>
                    <a:pt x="4887602" y="4189723"/>
                  </a:cubicBezTo>
                  <a:cubicBezTo>
                    <a:pt x="4884994" y="4185270"/>
                    <a:pt x="4887602" y="4180436"/>
                    <a:pt x="4890718" y="4183744"/>
                  </a:cubicBezTo>
                  <a:close/>
                  <a:moveTo>
                    <a:pt x="4904330" y="4053731"/>
                  </a:moveTo>
                  <a:cubicBezTo>
                    <a:pt x="4904330" y="4051950"/>
                    <a:pt x="4905730" y="4051314"/>
                    <a:pt x="4907447" y="4052332"/>
                  </a:cubicBezTo>
                  <a:cubicBezTo>
                    <a:pt x="4909165" y="4053349"/>
                    <a:pt x="4910564" y="4054939"/>
                    <a:pt x="4910564" y="4055703"/>
                  </a:cubicBezTo>
                  <a:cubicBezTo>
                    <a:pt x="4910564" y="4056466"/>
                    <a:pt x="4909165" y="4057102"/>
                    <a:pt x="4907447" y="4057102"/>
                  </a:cubicBezTo>
                  <a:cubicBezTo>
                    <a:pt x="4905660" y="4057038"/>
                    <a:pt x="4904260" y="4055531"/>
                    <a:pt x="4904324" y="4053744"/>
                  </a:cubicBezTo>
                  <a:cubicBezTo>
                    <a:pt x="4904324" y="4053699"/>
                    <a:pt x="4904324" y="4053648"/>
                    <a:pt x="4904330" y="4053604"/>
                  </a:cubicBezTo>
                  <a:close/>
                  <a:moveTo>
                    <a:pt x="4910691" y="1872006"/>
                  </a:moveTo>
                  <a:cubicBezTo>
                    <a:pt x="4908974" y="1873087"/>
                    <a:pt x="4907574" y="1872515"/>
                    <a:pt x="4907574" y="1870797"/>
                  </a:cubicBezTo>
                  <a:cubicBezTo>
                    <a:pt x="4907791" y="1868718"/>
                    <a:pt x="4908936" y="1866848"/>
                    <a:pt x="4910691" y="1865709"/>
                  </a:cubicBezTo>
                  <a:cubicBezTo>
                    <a:pt x="4912409" y="1864691"/>
                    <a:pt x="4913808" y="1865200"/>
                    <a:pt x="4913808" y="1866917"/>
                  </a:cubicBezTo>
                  <a:cubicBezTo>
                    <a:pt x="4913509" y="1868950"/>
                    <a:pt x="4912319" y="1870744"/>
                    <a:pt x="4910564" y="1871815"/>
                  </a:cubicBezTo>
                  <a:close/>
                  <a:moveTo>
                    <a:pt x="4907065" y="4008506"/>
                  </a:moveTo>
                  <a:cubicBezTo>
                    <a:pt x="4901913" y="4018175"/>
                    <a:pt x="4896952" y="4018047"/>
                    <a:pt x="4891673" y="4008188"/>
                  </a:cubicBezTo>
                  <a:cubicBezTo>
                    <a:pt x="4886393" y="3998329"/>
                    <a:pt x="4887220" y="3998774"/>
                    <a:pt x="4898479" y="3996039"/>
                  </a:cubicBezTo>
                  <a:cubicBezTo>
                    <a:pt x="4909737" y="3993304"/>
                    <a:pt x="4912599" y="3998456"/>
                    <a:pt x="4907065" y="4008506"/>
                  </a:cubicBezTo>
                  <a:close/>
                  <a:moveTo>
                    <a:pt x="4898160" y="1879702"/>
                  </a:moveTo>
                  <a:cubicBezTo>
                    <a:pt x="4894408" y="1877222"/>
                    <a:pt x="4894853" y="1876649"/>
                    <a:pt x="4900450" y="1876586"/>
                  </a:cubicBezTo>
                  <a:cubicBezTo>
                    <a:pt x="4904330" y="1876586"/>
                    <a:pt x="4907447" y="1877921"/>
                    <a:pt x="4907447" y="1879702"/>
                  </a:cubicBezTo>
                  <a:cubicBezTo>
                    <a:pt x="4907447" y="1883646"/>
                    <a:pt x="4904139" y="1883646"/>
                    <a:pt x="4898160" y="1879702"/>
                  </a:cubicBezTo>
                  <a:close/>
                  <a:moveTo>
                    <a:pt x="4899496" y="1857694"/>
                  </a:moveTo>
                  <a:cubicBezTo>
                    <a:pt x="4896888" y="1857694"/>
                    <a:pt x="4895553" y="1856231"/>
                    <a:pt x="4896634" y="1854450"/>
                  </a:cubicBezTo>
                  <a:cubicBezTo>
                    <a:pt x="4898415" y="1851524"/>
                    <a:pt x="4904330" y="1852987"/>
                    <a:pt x="4904330" y="1856295"/>
                  </a:cubicBezTo>
                  <a:cubicBezTo>
                    <a:pt x="4904330" y="1857058"/>
                    <a:pt x="4902168" y="1857694"/>
                    <a:pt x="4899496" y="1857694"/>
                  </a:cubicBezTo>
                  <a:close/>
                  <a:moveTo>
                    <a:pt x="4895362" y="1258133"/>
                  </a:moveTo>
                  <a:cubicBezTo>
                    <a:pt x="4893752" y="1259141"/>
                    <a:pt x="4891634" y="1258654"/>
                    <a:pt x="4890629" y="1257047"/>
                  </a:cubicBezTo>
                  <a:cubicBezTo>
                    <a:pt x="4890617" y="1257028"/>
                    <a:pt x="4890604" y="1257008"/>
                    <a:pt x="4890591" y="1256988"/>
                  </a:cubicBezTo>
                  <a:cubicBezTo>
                    <a:pt x="4889586" y="1255349"/>
                    <a:pt x="4890070" y="1253210"/>
                    <a:pt x="4891673" y="1252154"/>
                  </a:cubicBezTo>
                  <a:cubicBezTo>
                    <a:pt x="4893282" y="1251147"/>
                    <a:pt x="4895400" y="1251633"/>
                    <a:pt x="4896405" y="1253241"/>
                  </a:cubicBezTo>
                  <a:cubicBezTo>
                    <a:pt x="4896418" y="1253260"/>
                    <a:pt x="4896430" y="1253279"/>
                    <a:pt x="4896443" y="1253299"/>
                  </a:cubicBezTo>
                  <a:cubicBezTo>
                    <a:pt x="4897448" y="1254938"/>
                    <a:pt x="4896965" y="1257077"/>
                    <a:pt x="4895362" y="1258133"/>
                  </a:cubicBezTo>
                  <a:close/>
                  <a:moveTo>
                    <a:pt x="4895362" y="2144117"/>
                  </a:moveTo>
                  <a:cubicBezTo>
                    <a:pt x="4895362" y="2147997"/>
                    <a:pt x="4886966" y="2147997"/>
                    <a:pt x="4884676" y="2144117"/>
                  </a:cubicBezTo>
                  <a:cubicBezTo>
                    <a:pt x="4883703" y="2142408"/>
                    <a:pt x="4884294" y="2140233"/>
                    <a:pt x="4886005" y="2139258"/>
                  </a:cubicBezTo>
                  <a:cubicBezTo>
                    <a:pt x="4886030" y="2139245"/>
                    <a:pt x="4886050" y="2139232"/>
                    <a:pt x="4886075" y="2139220"/>
                  </a:cubicBezTo>
                  <a:cubicBezTo>
                    <a:pt x="4889262" y="2137746"/>
                    <a:pt x="4893047" y="2139136"/>
                    <a:pt x="4894516" y="2142325"/>
                  </a:cubicBezTo>
                  <a:cubicBezTo>
                    <a:pt x="4894783" y="2142893"/>
                    <a:pt x="4894955" y="2143497"/>
                    <a:pt x="4895044" y="2144117"/>
                  </a:cubicBezTo>
                  <a:close/>
                  <a:moveTo>
                    <a:pt x="4886075" y="240419"/>
                  </a:moveTo>
                  <a:cubicBezTo>
                    <a:pt x="4884351" y="240419"/>
                    <a:pt x="4882958" y="239026"/>
                    <a:pt x="4882958" y="237302"/>
                  </a:cubicBezTo>
                  <a:cubicBezTo>
                    <a:pt x="4882958" y="235578"/>
                    <a:pt x="4884351" y="234186"/>
                    <a:pt x="4886075" y="234186"/>
                  </a:cubicBezTo>
                  <a:cubicBezTo>
                    <a:pt x="4887799" y="234186"/>
                    <a:pt x="4889192" y="235578"/>
                    <a:pt x="4889192" y="237302"/>
                  </a:cubicBezTo>
                  <a:cubicBezTo>
                    <a:pt x="4889198" y="239026"/>
                    <a:pt x="4887812" y="240425"/>
                    <a:pt x="4886094" y="240438"/>
                  </a:cubicBezTo>
                  <a:cubicBezTo>
                    <a:pt x="4885980" y="240438"/>
                    <a:pt x="4885865" y="240432"/>
                    <a:pt x="4885757" y="240419"/>
                  </a:cubicBezTo>
                  <a:close/>
                  <a:moveTo>
                    <a:pt x="4883213" y="3237461"/>
                  </a:moveTo>
                  <a:cubicBezTo>
                    <a:pt x="4885057" y="3239057"/>
                    <a:pt x="4886107" y="3241385"/>
                    <a:pt x="4886075" y="3243821"/>
                  </a:cubicBezTo>
                  <a:cubicBezTo>
                    <a:pt x="4886075" y="3248973"/>
                    <a:pt x="4881177" y="3249864"/>
                    <a:pt x="4878315" y="3245221"/>
                  </a:cubicBezTo>
                  <a:cubicBezTo>
                    <a:pt x="4875453" y="3240577"/>
                    <a:pt x="4879205" y="3235171"/>
                    <a:pt x="4882895" y="3237461"/>
                  </a:cubicBezTo>
                  <a:close/>
                  <a:moveTo>
                    <a:pt x="4877615" y="2194303"/>
                  </a:moveTo>
                  <a:cubicBezTo>
                    <a:pt x="4874689" y="2194303"/>
                    <a:pt x="4873735" y="2192459"/>
                    <a:pt x="4874880" y="2189342"/>
                  </a:cubicBezTo>
                  <a:cubicBezTo>
                    <a:pt x="4875898" y="2186823"/>
                    <a:pt x="4876540" y="2184164"/>
                    <a:pt x="4876788" y="2181455"/>
                  </a:cubicBezTo>
                  <a:cubicBezTo>
                    <a:pt x="4876750" y="2179909"/>
                    <a:pt x="4877978" y="2178631"/>
                    <a:pt x="4879523" y="2178592"/>
                  </a:cubicBezTo>
                  <a:cubicBezTo>
                    <a:pt x="4879523" y="2178592"/>
                    <a:pt x="4879523" y="2178592"/>
                    <a:pt x="4879523" y="2178592"/>
                  </a:cubicBezTo>
                  <a:cubicBezTo>
                    <a:pt x="4880987" y="2178592"/>
                    <a:pt x="4882195" y="2182091"/>
                    <a:pt x="4882195" y="2186416"/>
                  </a:cubicBezTo>
                  <a:cubicBezTo>
                    <a:pt x="4882195" y="2190741"/>
                    <a:pt x="4880096" y="2194303"/>
                    <a:pt x="4877297" y="2194303"/>
                  </a:cubicBezTo>
                  <a:close/>
                  <a:moveTo>
                    <a:pt x="4874499" y="1704528"/>
                  </a:moveTo>
                  <a:cubicBezTo>
                    <a:pt x="4872717" y="1706655"/>
                    <a:pt x="4869550" y="1706935"/>
                    <a:pt x="4867419" y="1705152"/>
                  </a:cubicBezTo>
                  <a:cubicBezTo>
                    <a:pt x="4866897" y="1704716"/>
                    <a:pt x="4866471" y="1704179"/>
                    <a:pt x="4866166" y="1703574"/>
                  </a:cubicBezTo>
                  <a:cubicBezTo>
                    <a:pt x="4865212" y="1702048"/>
                    <a:pt x="4866166" y="1699185"/>
                    <a:pt x="4868710" y="1697213"/>
                  </a:cubicBezTo>
                  <a:cubicBezTo>
                    <a:pt x="4871255" y="1695242"/>
                    <a:pt x="4873354" y="1694733"/>
                    <a:pt x="4874689" y="1698104"/>
                  </a:cubicBezTo>
                  <a:cubicBezTo>
                    <a:pt x="4875618" y="1700280"/>
                    <a:pt x="4875427" y="1702773"/>
                    <a:pt x="4874181" y="1704783"/>
                  </a:cubicBezTo>
                  <a:close/>
                  <a:moveTo>
                    <a:pt x="4867502" y="2337419"/>
                  </a:moveTo>
                  <a:cubicBezTo>
                    <a:pt x="4867502" y="2338183"/>
                    <a:pt x="4866102" y="2338819"/>
                    <a:pt x="4864385" y="2338819"/>
                  </a:cubicBezTo>
                  <a:cubicBezTo>
                    <a:pt x="4862597" y="2338749"/>
                    <a:pt x="4861198" y="2337241"/>
                    <a:pt x="4861268" y="2335454"/>
                  </a:cubicBezTo>
                  <a:cubicBezTo>
                    <a:pt x="4861268" y="2335454"/>
                    <a:pt x="4861268" y="2335448"/>
                    <a:pt x="4861268" y="2335448"/>
                  </a:cubicBezTo>
                  <a:cubicBezTo>
                    <a:pt x="4861268" y="2333667"/>
                    <a:pt x="4862668" y="2333030"/>
                    <a:pt x="4864385" y="2334112"/>
                  </a:cubicBezTo>
                  <a:cubicBezTo>
                    <a:pt x="4866102" y="2335193"/>
                    <a:pt x="4867184" y="2336910"/>
                    <a:pt x="4867184" y="2337674"/>
                  </a:cubicBezTo>
                  <a:close/>
                  <a:moveTo>
                    <a:pt x="4861141" y="2087125"/>
                  </a:moveTo>
                  <a:cubicBezTo>
                    <a:pt x="4859424" y="2087125"/>
                    <a:pt x="4858024" y="2084263"/>
                    <a:pt x="4858024" y="2080764"/>
                  </a:cubicBezTo>
                  <a:cubicBezTo>
                    <a:pt x="4858024" y="2077266"/>
                    <a:pt x="4859424" y="2074404"/>
                    <a:pt x="4861141" y="2074404"/>
                  </a:cubicBezTo>
                  <a:cubicBezTo>
                    <a:pt x="4862858" y="2074404"/>
                    <a:pt x="4864258" y="2077202"/>
                    <a:pt x="4864258" y="2080764"/>
                  </a:cubicBezTo>
                  <a:cubicBezTo>
                    <a:pt x="4864258" y="2084327"/>
                    <a:pt x="4862540" y="2087380"/>
                    <a:pt x="4860950" y="2087380"/>
                  </a:cubicBezTo>
                  <a:close/>
                  <a:moveTo>
                    <a:pt x="4861141" y="2162563"/>
                  </a:moveTo>
                  <a:cubicBezTo>
                    <a:pt x="4861141" y="2164281"/>
                    <a:pt x="4860569" y="2165744"/>
                    <a:pt x="4859805" y="2165744"/>
                  </a:cubicBezTo>
                  <a:cubicBezTo>
                    <a:pt x="4859042" y="2165744"/>
                    <a:pt x="4857579" y="2164281"/>
                    <a:pt x="4856498" y="2162563"/>
                  </a:cubicBezTo>
                  <a:cubicBezTo>
                    <a:pt x="4855416" y="2160846"/>
                    <a:pt x="4856052" y="2159447"/>
                    <a:pt x="4857897" y="2159447"/>
                  </a:cubicBezTo>
                  <a:cubicBezTo>
                    <a:pt x="4859653" y="2159517"/>
                    <a:pt x="4861020" y="2160992"/>
                    <a:pt x="4860956" y="2162748"/>
                  </a:cubicBezTo>
                  <a:cubicBezTo>
                    <a:pt x="4860950" y="2162767"/>
                    <a:pt x="4860950" y="2162792"/>
                    <a:pt x="4860950" y="2162818"/>
                  </a:cubicBezTo>
                  <a:close/>
                  <a:moveTo>
                    <a:pt x="4865593" y="4022436"/>
                  </a:moveTo>
                  <a:cubicBezTo>
                    <a:pt x="4862986" y="4024561"/>
                    <a:pt x="4859653" y="4025566"/>
                    <a:pt x="4856307" y="4025235"/>
                  </a:cubicBezTo>
                  <a:cubicBezTo>
                    <a:pt x="4847847" y="4025235"/>
                    <a:pt x="4845748" y="4016775"/>
                    <a:pt x="4853445" y="4013786"/>
                  </a:cubicBezTo>
                  <a:cubicBezTo>
                    <a:pt x="4858660" y="4012005"/>
                    <a:pt x="4867947" y="4018365"/>
                    <a:pt x="4865403" y="4022691"/>
                  </a:cubicBezTo>
                  <a:close/>
                  <a:moveTo>
                    <a:pt x="4819733" y="4218092"/>
                  </a:moveTo>
                  <a:cubicBezTo>
                    <a:pt x="4816234" y="4214594"/>
                    <a:pt x="4817634" y="4210841"/>
                    <a:pt x="4822404" y="4210841"/>
                  </a:cubicBezTo>
                  <a:cubicBezTo>
                    <a:pt x="4824949" y="4210841"/>
                    <a:pt x="4827048" y="4212176"/>
                    <a:pt x="4827048" y="4213830"/>
                  </a:cubicBezTo>
                  <a:cubicBezTo>
                    <a:pt x="4826857" y="4218028"/>
                    <a:pt x="4822023" y="4220891"/>
                    <a:pt x="4819542" y="4218346"/>
                  </a:cubicBezTo>
                  <a:close/>
                  <a:moveTo>
                    <a:pt x="4823931" y="4379209"/>
                  </a:moveTo>
                  <a:cubicBezTo>
                    <a:pt x="4823931" y="4384107"/>
                    <a:pt x="4820305" y="4385570"/>
                    <a:pt x="4816743" y="4381817"/>
                  </a:cubicBezTo>
                  <a:cubicBezTo>
                    <a:pt x="4813181" y="4378064"/>
                    <a:pt x="4814453" y="4374438"/>
                    <a:pt x="4819288" y="4374438"/>
                  </a:cubicBezTo>
                  <a:cubicBezTo>
                    <a:pt x="4821883" y="4374572"/>
                    <a:pt x="4823880" y="4376785"/>
                    <a:pt x="4823746" y="4379380"/>
                  </a:cubicBezTo>
                  <a:cubicBezTo>
                    <a:pt x="4823746" y="4379412"/>
                    <a:pt x="4823740" y="4379438"/>
                    <a:pt x="4823740" y="4379463"/>
                  </a:cubicBezTo>
                  <a:close/>
                  <a:moveTo>
                    <a:pt x="4823931" y="4143226"/>
                  </a:moveTo>
                  <a:cubicBezTo>
                    <a:pt x="4823931" y="4140618"/>
                    <a:pt x="4825394" y="4138519"/>
                    <a:pt x="4827048" y="4138519"/>
                  </a:cubicBezTo>
                  <a:cubicBezTo>
                    <a:pt x="4828701" y="4138519"/>
                    <a:pt x="4830164" y="4140618"/>
                    <a:pt x="4830164" y="4143226"/>
                  </a:cubicBezTo>
                  <a:cubicBezTo>
                    <a:pt x="4830164" y="4145834"/>
                    <a:pt x="4828765" y="4147933"/>
                    <a:pt x="4827048" y="4147933"/>
                  </a:cubicBezTo>
                  <a:cubicBezTo>
                    <a:pt x="4825330" y="4147933"/>
                    <a:pt x="4823740" y="4146088"/>
                    <a:pt x="4823740" y="4143481"/>
                  </a:cubicBezTo>
                  <a:close/>
                  <a:moveTo>
                    <a:pt x="4830292" y="4117338"/>
                  </a:moveTo>
                  <a:cubicBezTo>
                    <a:pt x="4827315" y="4119882"/>
                    <a:pt x="4824961" y="4123082"/>
                    <a:pt x="4823422" y="4126688"/>
                  </a:cubicBezTo>
                  <a:cubicBezTo>
                    <a:pt x="4822398" y="4129684"/>
                    <a:pt x="4819758" y="4131834"/>
                    <a:pt x="4816616" y="4132222"/>
                  </a:cubicBezTo>
                  <a:cubicBezTo>
                    <a:pt x="4809619" y="4132222"/>
                    <a:pt x="4810955" y="4122172"/>
                    <a:pt x="4819097" y="4114349"/>
                  </a:cubicBezTo>
                  <a:cubicBezTo>
                    <a:pt x="4824122" y="4109514"/>
                    <a:pt x="4827493" y="4108369"/>
                    <a:pt x="4830673" y="4110469"/>
                  </a:cubicBezTo>
                  <a:cubicBezTo>
                    <a:pt x="4833854" y="4112568"/>
                    <a:pt x="4833917" y="4114221"/>
                    <a:pt x="4829783" y="4117593"/>
                  </a:cubicBezTo>
                  <a:close/>
                  <a:moveTo>
                    <a:pt x="4806757" y="4073385"/>
                  </a:moveTo>
                  <a:cubicBezTo>
                    <a:pt x="4804213" y="4072495"/>
                    <a:pt x="4804467" y="4069506"/>
                    <a:pt x="4807775" y="4062827"/>
                  </a:cubicBezTo>
                  <a:cubicBezTo>
                    <a:pt x="4813563" y="4050996"/>
                    <a:pt x="4817061" y="4050996"/>
                    <a:pt x="4817061" y="4062827"/>
                  </a:cubicBezTo>
                  <a:cubicBezTo>
                    <a:pt x="4816553" y="4072368"/>
                    <a:pt x="4812991" y="4075993"/>
                    <a:pt x="4806248" y="4073640"/>
                  </a:cubicBezTo>
                  <a:close/>
                  <a:moveTo>
                    <a:pt x="4808602" y="6160400"/>
                  </a:moveTo>
                  <a:cubicBezTo>
                    <a:pt x="4811489" y="6164598"/>
                    <a:pt x="4813442" y="6169375"/>
                    <a:pt x="4814326" y="6174393"/>
                  </a:cubicBezTo>
                  <a:cubicBezTo>
                    <a:pt x="4812927" y="6178337"/>
                    <a:pt x="4802559" y="6171213"/>
                    <a:pt x="4802559" y="6166315"/>
                  </a:cubicBezTo>
                  <a:cubicBezTo>
                    <a:pt x="4802126" y="6163205"/>
                    <a:pt x="4800237" y="6160489"/>
                    <a:pt x="4797470" y="6159000"/>
                  </a:cubicBezTo>
                  <a:cubicBezTo>
                    <a:pt x="4794672" y="6157410"/>
                    <a:pt x="4793399" y="6154484"/>
                    <a:pt x="4794608" y="6152639"/>
                  </a:cubicBezTo>
                  <a:cubicBezTo>
                    <a:pt x="4797725" y="6146851"/>
                    <a:pt x="4801159" y="6148759"/>
                    <a:pt x="4808093" y="6160654"/>
                  </a:cubicBezTo>
                  <a:close/>
                  <a:moveTo>
                    <a:pt x="4808220" y="4696354"/>
                  </a:moveTo>
                  <a:cubicBezTo>
                    <a:pt x="4810122" y="4695476"/>
                    <a:pt x="4812335" y="4695597"/>
                    <a:pt x="4814135" y="4696672"/>
                  </a:cubicBezTo>
                  <a:cubicBezTo>
                    <a:pt x="4815153" y="4697690"/>
                    <a:pt x="4813372" y="4698453"/>
                    <a:pt x="4810065" y="4698326"/>
                  </a:cubicBezTo>
                  <a:cubicBezTo>
                    <a:pt x="4806757" y="4698199"/>
                    <a:pt x="4805294" y="4697626"/>
                    <a:pt x="4807711" y="4696608"/>
                  </a:cubicBezTo>
                  <a:close/>
                  <a:moveTo>
                    <a:pt x="4788629" y="5897257"/>
                  </a:moveTo>
                  <a:cubicBezTo>
                    <a:pt x="4789710" y="5895539"/>
                    <a:pt x="4791173" y="5894140"/>
                    <a:pt x="4791937" y="5894140"/>
                  </a:cubicBezTo>
                  <a:cubicBezTo>
                    <a:pt x="4792700" y="5894140"/>
                    <a:pt x="4793272" y="5895539"/>
                    <a:pt x="4793272" y="5897257"/>
                  </a:cubicBezTo>
                  <a:cubicBezTo>
                    <a:pt x="4793234" y="5899051"/>
                    <a:pt x="4791758" y="5900475"/>
                    <a:pt x="4789965" y="5900437"/>
                  </a:cubicBezTo>
                  <a:cubicBezTo>
                    <a:pt x="4789965" y="5900437"/>
                    <a:pt x="4789965" y="5900437"/>
                    <a:pt x="4789965" y="5900437"/>
                  </a:cubicBezTo>
                  <a:cubicBezTo>
                    <a:pt x="4787675" y="5900692"/>
                    <a:pt x="4787039" y="5899292"/>
                    <a:pt x="4788120" y="5897511"/>
                  </a:cubicBezTo>
                  <a:close/>
                  <a:moveTo>
                    <a:pt x="4781632" y="4590957"/>
                  </a:moveTo>
                  <a:cubicBezTo>
                    <a:pt x="4776416" y="4591720"/>
                    <a:pt x="4774699" y="4590448"/>
                    <a:pt x="4774699" y="4585678"/>
                  </a:cubicBezTo>
                  <a:cubicBezTo>
                    <a:pt x="4774489" y="4582713"/>
                    <a:pt x="4775500" y="4579800"/>
                    <a:pt x="4777498" y="4577600"/>
                  </a:cubicBezTo>
                  <a:cubicBezTo>
                    <a:pt x="4782332" y="4574546"/>
                    <a:pt x="4790537" y="4579508"/>
                    <a:pt x="4789520" y="4584851"/>
                  </a:cubicBezTo>
                  <a:cubicBezTo>
                    <a:pt x="4788323" y="4588521"/>
                    <a:pt x="4784978" y="4591052"/>
                    <a:pt x="4781123" y="4591211"/>
                  </a:cubicBezTo>
                  <a:close/>
                  <a:moveTo>
                    <a:pt x="4791746" y="4336528"/>
                  </a:moveTo>
                  <a:cubicBezTo>
                    <a:pt x="4789201" y="4336528"/>
                    <a:pt x="4787102" y="4335129"/>
                    <a:pt x="4787102" y="4333348"/>
                  </a:cubicBezTo>
                  <a:cubicBezTo>
                    <a:pt x="4787102" y="4331567"/>
                    <a:pt x="4789201" y="4330231"/>
                    <a:pt x="4791746" y="4330231"/>
                  </a:cubicBezTo>
                  <a:cubicBezTo>
                    <a:pt x="4794290" y="4330231"/>
                    <a:pt x="4796389" y="4331631"/>
                    <a:pt x="4796389" y="4333348"/>
                  </a:cubicBezTo>
                  <a:cubicBezTo>
                    <a:pt x="4796389" y="4335065"/>
                    <a:pt x="4793781" y="4336974"/>
                    <a:pt x="4791237" y="4336974"/>
                  </a:cubicBezTo>
                  <a:close/>
                  <a:moveTo>
                    <a:pt x="4799442" y="4361971"/>
                  </a:moveTo>
                  <a:cubicBezTo>
                    <a:pt x="4795180" y="4361971"/>
                    <a:pt x="4795817" y="4355229"/>
                    <a:pt x="4800714" y="4348614"/>
                  </a:cubicBezTo>
                  <a:cubicBezTo>
                    <a:pt x="4805612" y="4341999"/>
                    <a:pt x="4808792" y="4341617"/>
                    <a:pt x="4808792" y="4347850"/>
                  </a:cubicBezTo>
                  <a:cubicBezTo>
                    <a:pt x="4808792" y="4350458"/>
                    <a:pt x="4807393" y="4352557"/>
                    <a:pt x="4805676" y="4352557"/>
                  </a:cubicBezTo>
                  <a:cubicBezTo>
                    <a:pt x="4803958" y="4352557"/>
                    <a:pt x="4802559" y="4354720"/>
                    <a:pt x="4802559" y="4357264"/>
                  </a:cubicBezTo>
                  <a:cubicBezTo>
                    <a:pt x="4802559" y="4359809"/>
                    <a:pt x="4800651" y="4361844"/>
                    <a:pt x="4798933" y="4361844"/>
                  </a:cubicBezTo>
                  <a:close/>
                  <a:moveTo>
                    <a:pt x="4805803" y="3311118"/>
                  </a:moveTo>
                  <a:cubicBezTo>
                    <a:pt x="4805841" y="3312841"/>
                    <a:pt x="4804473" y="3314260"/>
                    <a:pt x="4802750" y="3314298"/>
                  </a:cubicBezTo>
                  <a:cubicBezTo>
                    <a:pt x="4802731" y="3314298"/>
                    <a:pt x="4802705" y="3314298"/>
                    <a:pt x="4802686" y="3314298"/>
                  </a:cubicBezTo>
                  <a:cubicBezTo>
                    <a:pt x="4800931" y="3314298"/>
                    <a:pt x="4799506" y="3312873"/>
                    <a:pt x="4799506" y="3311118"/>
                  </a:cubicBezTo>
                  <a:cubicBezTo>
                    <a:pt x="4799506" y="3309362"/>
                    <a:pt x="4800931" y="3307937"/>
                    <a:pt x="4802686" y="3307937"/>
                  </a:cubicBezTo>
                  <a:cubicBezTo>
                    <a:pt x="4804283" y="3308198"/>
                    <a:pt x="4805415" y="3309635"/>
                    <a:pt x="4805294" y="3311245"/>
                  </a:cubicBezTo>
                  <a:close/>
                  <a:moveTo>
                    <a:pt x="4802686" y="3257688"/>
                  </a:moveTo>
                  <a:cubicBezTo>
                    <a:pt x="4802686" y="3255964"/>
                    <a:pt x="4804079" y="3254571"/>
                    <a:pt x="4805803" y="3254571"/>
                  </a:cubicBezTo>
                  <a:cubicBezTo>
                    <a:pt x="4807527" y="3254571"/>
                    <a:pt x="4808920" y="3255964"/>
                    <a:pt x="4808920" y="3257688"/>
                  </a:cubicBezTo>
                  <a:cubicBezTo>
                    <a:pt x="4808920" y="3259411"/>
                    <a:pt x="4807527" y="3260804"/>
                    <a:pt x="4805803" y="3260804"/>
                  </a:cubicBezTo>
                  <a:cubicBezTo>
                    <a:pt x="4804117" y="3261154"/>
                    <a:pt x="4802470" y="3260073"/>
                    <a:pt x="4802114" y="3258387"/>
                  </a:cubicBezTo>
                  <a:cubicBezTo>
                    <a:pt x="4802076" y="3258203"/>
                    <a:pt x="4802057" y="3258006"/>
                    <a:pt x="4802050" y="3257815"/>
                  </a:cubicBezTo>
                  <a:close/>
                  <a:moveTo>
                    <a:pt x="4809047" y="4110023"/>
                  </a:moveTo>
                  <a:cubicBezTo>
                    <a:pt x="4807202" y="4110023"/>
                    <a:pt x="4806630" y="4108624"/>
                    <a:pt x="4807647" y="4106907"/>
                  </a:cubicBezTo>
                  <a:cubicBezTo>
                    <a:pt x="4808665" y="4105189"/>
                    <a:pt x="4810192" y="4103790"/>
                    <a:pt x="4810955" y="4103790"/>
                  </a:cubicBezTo>
                  <a:cubicBezTo>
                    <a:pt x="4811718" y="4103790"/>
                    <a:pt x="4812291" y="4105189"/>
                    <a:pt x="4812291" y="4106907"/>
                  </a:cubicBezTo>
                  <a:cubicBezTo>
                    <a:pt x="4812564" y="4108643"/>
                    <a:pt x="4811381" y="4110271"/>
                    <a:pt x="4809651" y="4110545"/>
                  </a:cubicBezTo>
                  <a:cubicBezTo>
                    <a:pt x="4809123" y="4110628"/>
                    <a:pt x="4808589" y="4110583"/>
                    <a:pt x="4808093" y="4110405"/>
                  </a:cubicBezTo>
                  <a:close/>
                  <a:moveTo>
                    <a:pt x="4811655" y="2530976"/>
                  </a:moveTo>
                  <a:cubicBezTo>
                    <a:pt x="4809632" y="2530741"/>
                    <a:pt x="4807832" y="2529589"/>
                    <a:pt x="4806757" y="2527859"/>
                  </a:cubicBezTo>
                  <a:cubicBezTo>
                    <a:pt x="4805739" y="2526078"/>
                    <a:pt x="4806757" y="2524679"/>
                    <a:pt x="4809683" y="2524679"/>
                  </a:cubicBezTo>
                  <a:cubicBezTo>
                    <a:pt x="4812609" y="2524679"/>
                    <a:pt x="4814517" y="2526078"/>
                    <a:pt x="4814517" y="2527859"/>
                  </a:cubicBezTo>
                  <a:cubicBezTo>
                    <a:pt x="4814555" y="2529500"/>
                    <a:pt x="4813290" y="2530874"/>
                    <a:pt x="4811655" y="2530976"/>
                  </a:cubicBezTo>
                  <a:close/>
                  <a:moveTo>
                    <a:pt x="4805294" y="1791606"/>
                  </a:moveTo>
                  <a:cubicBezTo>
                    <a:pt x="4803538" y="1791641"/>
                    <a:pt x="4802088" y="1790247"/>
                    <a:pt x="4802050" y="1788490"/>
                  </a:cubicBezTo>
                  <a:cubicBezTo>
                    <a:pt x="4802018" y="1786734"/>
                    <a:pt x="4803411" y="1785282"/>
                    <a:pt x="4805167" y="1785247"/>
                  </a:cubicBezTo>
                  <a:cubicBezTo>
                    <a:pt x="4806922" y="1785212"/>
                    <a:pt x="4808373" y="1786607"/>
                    <a:pt x="4808411" y="1788363"/>
                  </a:cubicBezTo>
                  <a:cubicBezTo>
                    <a:pt x="4808411" y="1788384"/>
                    <a:pt x="4808411" y="1788405"/>
                    <a:pt x="4808411" y="1788426"/>
                  </a:cubicBezTo>
                  <a:cubicBezTo>
                    <a:pt x="4808449" y="1790147"/>
                    <a:pt x="4807081" y="1791571"/>
                    <a:pt x="4805358" y="1791606"/>
                  </a:cubicBezTo>
                  <a:cubicBezTo>
                    <a:pt x="4805339" y="1791606"/>
                    <a:pt x="4805313" y="1791606"/>
                    <a:pt x="4805294" y="1791606"/>
                  </a:cubicBezTo>
                  <a:close/>
                  <a:moveTo>
                    <a:pt x="4803131" y="3059806"/>
                  </a:moveTo>
                  <a:cubicBezTo>
                    <a:pt x="4800714" y="3062286"/>
                    <a:pt x="4799251" y="3062286"/>
                    <a:pt x="4797725" y="3059806"/>
                  </a:cubicBezTo>
                  <a:cubicBezTo>
                    <a:pt x="4794481" y="3054526"/>
                    <a:pt x="4799061" y="3048802"/>
                    <a:pt x="4803131" y="3053000"/>
                  </a:cubicBezTo>
                  <a:cubicBezTo>
                    <a:pt x="4804989" y="3054266"/>
                    <a:pt x="4805466" y="3056803"/>
                    <a:pt x="4804194" y="3058654"/>
                  </a:cubicBezTo>
                  <a:cubicBezTo>
                    <a:pt x="4803882" y="3059119"/>
                    <a:pt x="4803475" y="3059507"/>
                    <a:pt x="4803004" y="3059806"/>
                  </a:cubicBezTo>
                  <a:close/>
                  <a:moveTo>
                    <a:pt x="4799888" y="4234630"/>
                  </a:moveTo>
                  <a:cubicBezTo>
                    <a:pt x="4799188" y="4238573"/>
                    <a:pt x="4791682" y="4240354"/>
                    <a:pt x="4788756" y="4237365"/>
                  </a:cubicBezTo>
                  <a:cubicBezTo>
                    <a:pt x="4784367" y="4232912"/>
                    <a:pt x="4786721" y="4229541"/>
                    <a:pt x="4793527" y="4230495"/>
                  </a:cubicBezTo>
                  <a:cubicBezTo>
                    <a:pt x="4797407" y="4231131"/>
                    <a:pt x="4800205" y="4232976"/>
                    <a:pt x="4799888" y="4234630"/>
                  </a:cubicBezTo>
                  <a:close/>
                  <a:moveTo>
                    <a:pt x="4772600" y="3993940"/>
                  </a:moveTo>
                  <a:cubicBezTo>
                    <a:pt x="4774171" y="3992032"/>
                    <a:pt x="4776493" y="3990900"/>
                    <a:pt x="4778961" y="3990824"/>
                  </a:cubicBezTo>
                  <a:cubicBezTo>
                    <a:pt x="4781505" y="3990824"/>
                    <a:pt x="4782714" y="3992223"/>
                    <a:pt x="4781632" y="3993940"/>
                  </a:cubicBezTo>
                  <a:cubicBezTo>
                    <a:pt x="4780118" y="3995925"/>
                    <a:pt x="4777771" y="3997102"/>
                    <a:pt x="4775272" y="3997121"/>
                  </a:cubicBezTo>
                  <a:cubicBezTo>
                    <a:pt x="4772791" y="3997184"/>
                    <a:pt x="4771582" y="3995785"/>
                    <a:pt x="4772600" y="3994004"/>
                  </a:cubicBezTo>
                  <a:close/>
                  <a:moveTo>
                    <a:pt x="4783477" y="2103027"/>
                  </a:moveTo>
                  <a:cubicBezTo>
                    <a:pt x="4783445" y="2104748"/>
                    <a:pt x="4782020" y="2106115"/>
                    <a:pt x="4780296" y="2106080"/>
                  </a:cubicBezTo>
                  <a:cubicBezTo>
                    <a:pt x="4778579" y="2106045"/>
                    <a:pt x="4777212" y="2104621"/>
                    <a:pt x="4777243" y="2102900"/>
                  </a:cubicBezTo>
                  <a:cubicBezTo>
                    <a:pt x="4777281" y="2101204"/>
                    <a:pt x="4778662" y="2099847"/>
                    <a:pt x="4780360" y="2099847"/>
                  </a:cubicBezTo>
                  <a:cubicBezTo>
                    <a:pt x="4782084" y="2099845"/>
                    <a:pt x="4783477" y="2101240"/>
                    <a:pt x="4783477" y="2102961"/>
                  </a:cubicBezTo>
                  <a:cubicBezTo>
                    <a:pt x="4783477" y="2103004"/>
                    <a:pt x="4783477" y="2103047"/>
                    <a:pt x="4783477" y="2103091"/>
                  </a:cubicBezTo>
                  <a:close/>
                  <a:moveTo>
                    <a:pt x="4774508" y="3231609"/>
                  </a:moveTo>
                  <a:cubicBezTo>
                    <a:pt x="4776734" y="3233899"/>
                    <a:pt x="4776734" y="3235616"/>
                    <a:pt x="4774508" y="3236952"/>
                  </a:cubicBezTo>
                  <a:cubicBezTo>
                    <a:pt x="4772683" y="3238008"/>
                    <a:pt x="4770348" y="3237378"/>
                    <a:pt x="4769293" y="3235559"/>
                  </a:cubicBezTo>
                  <a:cubicBezTo>
                    <a:pt x="4769293" y="3235552"/>
                    <a:pt x="4769293" y="3235552"/>
                    <a:pt x="4769293" y="3235552"/>
                  </a:cubicBezTo>
                  <a:cubicBezTo>
                    <a:pt x="4766494" y="3230782"/>
                    <a:pt x="4770501" y="3227665"/>
                    <a:pt x="4774508" y="3231672"/>
                  </a:cubicBezTo>
                  <a:close/>
                  <a:moveTo>
                    <a:pt x="4770183" y="3250691"/>
                  </a:moveTo>
                  <a:cubicBezTo>
                    <a:pt x="4780169" y="3248783"/>
                    <a:pt x="4783477" y="3250245"/>
                    <a:pt x="4783477" y="3256543"/>
                  </a:cubicBezTo>
                  <a:cubicBezTo>
                    <a:pt x="4783477" y="3262840"/>
                    <a:pt x="4769928" y="3262522"/>
                    <a:pt x="4765158" y="3256543"/>
                  </a:cubicBezTo>
                  <a:cubicBezTo>
                    <a:pt x="4762359" y="3253108"/>
                    <a:pt x="4763313" y="3251899"/>
                    <a:pt x="4770183" y="3250564"/>
                  </a:cubicBezTo>
                  <a:close/>
                  <a:moveTo>
                    <a:pt x="4766430" y="4129423"/>
                  </a:moveTo>
                  <a:cubicBezTo>
                    <a:pt x="4763695" y="4132814"/>
                    <a:pt x="4758727" y="4133342"/>
                    <a:pt x="4755337" y="4130606"/>
                  </a:cubicBezTo>
                  <a:cubicBezTo>
                    <a:pt x="4754904" y="4130257"/>
                    <a:pt x="4754504" y="4129862"/>
                    <a:pt x="4754154" y="4129423"/>
                  </a:cubicBezTo>
                  <a:cubicBezTo>
                    <a:pt x="4753213" y="4127611"/>
                    <a:pt x="4753887" y="4125378"/>
                    <a:pt x="4755680" y="4124399"/>
                  </a:cubicBezTo>
                  <a:cubicBezTo>
                    <a:pt x="4760260" y="4121663"/>
                    <a:pt x="4768784" y="4125416"/>
                    <a:pt x="4766430" y="4129296"/>
                  </a:cubicBezTo>
                  <a:close/>
                  <a:moveTo>
                    <a:pt x="4762041" y="4432893"/>
                  </a:moveTo>
                  <a:cubicBezTo>
                    <a:pt x="4760432" y="4433898"/>
                    <a:pt x="4758314" y="4433415"/>
                    <a:pt x="4757309" y="4431805"/>
                  </a:cubicBezTo>
                  <a:cubicBezTo>
                    <a:pt x="4757296" y="4431786"/>
                    <a:pt x="4757283" y="4431767"/>
                    <a:pt x="4757271" y="4431748"/>
                  </a:cubicBezTo>
                  <a:cubicBezTo>
                    <a:pt x="4756278" y="4430095"/>
                    <a:pt x="4756787" y="4427951"/>
                    <a:pt x="4758416" y="4426914"/>
                  </a:cubicBezTo>
                  <a:cubicBezTo>
                    <a:pt x="4760050" y="4425928"/>
                    <a:pt x="4762175" y="4426437"/>
                    <a:pt x="4763186" y="4428059"/>
                  </a:cubicBezTo>
                  <a:cubicBezTo>
                    <a:pt x="4764064" y="4429687"/>
                    <a:pt x="4763568" y="4431716"/>
                    <a:pt x="4762041" y="4432766"/>
                  </a:cubicBezTo>
                  <a:close/>
                  <a:moveTo>
                    <a:pt x="4748048" y="4566659"/>
                  </a:moveTo>
                  <a:cubicBezTo>
                    <a:pt x="4750655" y="4566659"/>
                    <a:pt x="4752754" y="4567995"/>
                    <a:pt x="4752754" y="4569585"/>
                  </a:cubicBezTo>
                  <a:cubicBezTo>
                    <a:pt x="4752754" y="4573592"/>
                    <a:pt x="4747857" y="4576391"/>
                    <a:pt x="4745376" y="4573910"/>
                  </a:cubicBezTo>
                  <a:cubicBezTo>
                    <a:pt x="4741687" y="4570348"/>
                    <a:pt x="4743023" y="4566659"/>
                    <a:pt x="4748048" y="4566659"/>
                  </a:cubicBezTo>
                  <a:close/>
                  <a:moveTo>
                    <a:pt x="4746839" y="6290413"/>
                  </a:moveTo>
                  <a:cubicBezTo>
                    <a:pt x="4749320" y="6286533"/>
                    <a:pt x="4750401" y="6286723"/>
                    <a:pt x="4754090" y="6291685"/>
                  </a:cubicBezTo>
                  <a:cubicBezTo>
                    <a:pt x="4756431" y="6294522"/>
                    <a:pt x="4757429" y="6298236"/>
                    <a:pt x="4756825" y="6301862"/>
                  </a:cubicBezTo>
                  <a:cubicBezTo>
                    <a:pt x="4754536" y="6308223"/>
                    <a:pt x="4750465" y="6307396"/>
                    <a:pt x="4746839" y="6300653"/>
                  </a:cubicBezTo>
                  <a:cubicBezTo>
                    <a:pt x="4744950" y="6297619"/>
                    <a:pt x="4744854" y="6293796"/>
                    <a:pt x="4746585" y="6290667"/>
                  </a:cubicBezTo>
                  <a:close/>
                  <a:moveTo>
                    <a:pt x="4748493" y="6279472"/>
                  </a:moveTo>
                  <a:cubicBezTo>
                    <a:pt x="4745567" y="6271840"/>
                    <a:pt x="4750783" y="6272030"/>
                    <a:pt x="4760451" y="6279854"/>
                  </a:cubicBezTo>
                  <a:cubicBezTo>
                    <a:pt x="4765603" y="6283988"/>
                    <a:pt x="4769038" y="6287232"/>
                    <a:pt x="4768211" y="6286914"/>
                  </a:cubicBezTo>
                  <a:cubicBezTo>
                    <a:pt x="4767384" y="6286596"/>
                    <a:pt x="4762995" y="6285896"/>
                    <a:pt x="4758416" y="6285197"/>
                  </a:cubicBezTo>
                  <a:cubicBezTo>
                    <a:pt x="4754307" y="6285057"/>
                    <a:pt x="4750484" y="6283041"/>
                    <a:pt x="4748048" y="6279727"/>
                  </a:cubicBezTo>
                  <a:close/>
                  <a:moveTo>
                    <a:pt x="4796707" y="6315474"/>
                  </a:moveTo>
                  <a:cubicBezTo>
                    <a:pt x="4798361" y="6310258"/>
                    <a:pt x="4814708" y="6307459"/>
                    <a:pt x="4814708" y="6312357"/>
                  </a:cubicBezTo>
                  <a:cubicBezTo>
                    <a:pt x="4814409" y="6314501"/>
                    <a:pt x="4812469" y="6316021"/>
                    <a:pt x="4810319" y="6315792"/>
                  </a:cubicBezTo>
                  <a:cubicBezTo>
                    <a:pt x="4806992" y="6315970"/>
                    <a:pt x="4803710" y="6316657"/>
                    <a:pt x="4800587" y="6317827"/>
                  </a:cubicBezTo>
                  <a:cubicBezTo>
                    <a:pt x="4796580" y="6319545"/>
                    <a:pt x="4795435" y="6318845"/>
                    <a:pt x="4796453" y="6315728"/>
                  </a:cubicBezTo>
                  <a:close/>
                  <a:moveTo>
                    <a:pt x="4808538" y="4552920"/>
                  </a:moveTo>
                  <a:lnTo>
                    <a:pt x="4800778" y="4549549"/>
                  </a:lnTo>
                  <a:lnTo>
                    <a:pt x="4808093" y="4548277"/>
                  </a:lnTo>
                  <a:cubicBezTo>
                    <a:pt x="4811648" y="4547443"/>
                    <a:pt x="4815388" y="4548086"/>
                    <a:pt x="4818461" y="4550058"/>
                  </a:cubicBezTo>
                  <a:cubicBezTo>
                    <a:pt x="4822913" y="4555083"/>
                    <a:pt x="4816871" y="4556800"/>
                    <a:pt x="4808283" y="4553174"/>
                  </a:cubicBezTo>
                  <a:close/>
                  <a:moveTo>
                    <a:pt x="4823613" y="4733501"/>
                  </a:moveTo>
                  <a:cubicBezTo>
                    <a:pt x="4827684" y="4728158"/>
                    <a:pt x="4829974" y="4727140"/>
                    <a:pt x="4831627" y="4729811"/>
                  </a:cubicBezTo>
                  <a:cubicBezTo>
                    <a:pt x="4833281" y="4732483"/>
                    <a:pt x="4831309" y="4736172"/>
                    <a:pt x="4827620" y="4739670"/>
                  </a:cubicBezTo>
                  <a:cubicBezTo>
                    <a:pt x="4816362" y="4750293"/>
                    <a:pt x="4813818" y="4746349"/>
                    <a:pt x="4823359" y="4733755"/>
                  </a:cubicBezTo>
                  <a:close/>
                  <a:moveTo>
                    <a:pt x="4831882" y="4541407"/>
                  </a:moveTo>
                  <a:cubicBezTo>
                    <a:pt x="4830947" y="4539613"/>
                    <a:pt x="4831627" y="4537400"/>
                    <a:pt x="4833408" y="4536446"/>
                  </a:cubicBezTo>
                  <a:cubicBezTo>
                    <a:pt x="4837988" y="4533583"/>
                    <a:pt x="4846575" y="4537336"/>
                    <a:pt x="4844158" y="4541216"/>
                  </a:cubicBezTo>
                  <a:cubicBezTo>
                    <a:pt x="4841639" y="4544772"/>
                    <a:pt x="4836716" y="4545611"/>
                    <a:pt x="4833160" y="4543093"/>
                  </a:cubicBezTo>
                  <a:cubicBezTo>
                    <a:pt x="4832588" y="4542686"/>
                    <a:pt x="4832073" y="4542202"/>
                    <a:pt x="4831627" y="4541661"/>
                  </a:cubicBezTo>
                  <a:close/>
                  <a:moveTo>
                    <a:pt x="4844158" y="4651384"/>
                  </a:moveTo>
                  <a:cubicBezTo>
                    <a:pt x="4846766" y="4651384"/>
                    <a:pt x="4848801" y="4652783"/>
                    <a:pt x="4848801" y="4654501"/>
                  </a:cubicBezTo>
                  <a:cubicBezTo>
                    <a:pt x="4848801" y="4656218"/>
                    <a:pt x="4846766" y="4657617"/>
                    <a:pt x="4844158" y="4657617"/>
                  </a:cubicBezTo>
                  <a:cubicBezTo>
                    <a:pt x="4841550" y="4657617"/>
                    <a:pt x="4839515" y="4656218"/>
                    <a:pt x="4839515" y="4654501"/>
                  </a:cubicBezTo>
                  <a:cubicBezTo>
                    <a:pt x="4839515" y="4652783"/>
                    <a:pt x="4841359" y="4651638"/>
                    <a:pt x="4843904" y="4651638"/>
                  </a:cubicBezTo>
                  <a:close/>
                  <a:moveTo>
                    <a:pt x="4863240" y="5325620"/>
                  </a:moveTo>
                  <a:cubicBezTo>
                    <a:pt x="4868583" y="5330009"/>
                    <a:pt x="4868138" y="5335351"/>
                    <a:pt x="4862540" y="5333189"/>
                  </a:cubicBezTo>
                  <a:cubicBezTo>
                    <a:pt x="4860390" y="5332095"/>
                    <a:pt x="4857776" y="5332591"/>
                    <a:pt x="4856180" y="5334397"/>
                  </a:cubicBezTo>
                  <a:cubicBezTo>
                    <a:pt x="4853254" y="5339231"/>
                    <a:pt x="4845366" y="5337896"/>
                    <a:pt x="4845366" y="5332616"/>
                  </a:cubicBezTo>
                  <a:cubicBezTo>
                    <a:pt x="4845366" y="5327337"/>
                    <a:pt x="4858152" y="5321421"/>
                    <a:pt x="4863304" y="5325683"/>
                  </a:cubicBezTo>
                  <a:close/>
                  <a:moveTo>
                    <a:pt x="4873417" y="6237300"/>
                  </a:moveTo>
                  <a:cubicBezTo>
                    <a:pt x="4875027" y="6239928"/>
                    <a:pt x="4876031" y="6242886"/>
                    <a:pt x="4876343" y="6245951"/>
                  </a:cubicBezTo>
                  <a:cubicBezTo>
                    <a:pt x="4876343" y="6251612"/>
                    <a:pt x="4867247" y="6250785"/>
                    <a:pt x="4865021" y="6244933"/>
                  </a:cubicBezTo>
                  <a:cubicBezTo>
                    <a:pt x="4862540" y="6237873"/>
                    <a:pt x="4869601" y="6231258"/>
                    <a:pt x="4873481" y="6237364"/>
                  </a:cubicBezTo>
                  <a:close/>
                  <a:moveTo>
                    <a:pt x="4875135" y="4462661"/>
                  </a:moveTo>
                  <a:cubicBezTo>
                    <a:pt x="4867947" y="4470676"/>
                    <a:pt x="4860060" y="4471312"/>
                    <a:pt x="4861459" y="4463743"/>
                  </a:cubicBezTo>
                  <a:cubicBezTo>
                    <a:pt x="4862095" y="4460308"/>
                    <a:pt x="4865975" y="4457827"/>
                    <a:pt x="4871700" y="4457382"/>
                  </a:cubicBezTo>
                  <a:cubicBezTo>
                    <a:pt x="4880987" y="4455983"/>
                    <a:pt x="4880987" y="4455983"/>
                    <a:pt x="4875262" y="4462534"/>
                  </a:cubicBezTo>
                  <a:close/>
                  <a:moveTo>
                    <a:pt x="4878824" y="4148824"/>
                  </a:moveTo>
                  <a:cubicBezTo>
                    <a:pt x="4877482" y="4151584"/>
                    <a:pt x="4874905" y="4153543"/>
                    <a:pt x="4871890" y="4154103"/>
                  </a:cubicBezTo>
                  <a:cubicBezTo>
                    <a:pt x="4868392" y="4154803"/>
                    <a:pt x="4866929" y="4153721"/>
                    <a:pt x="4867756" y="4150986"/>
                  </a:cubicBezTo>
                  <a:cubicBezTo>
                    <a:pt x="4869092" y="4148207"/>
                    <a:pt x="4871662" y="4146228"/>
                    <a:pt x="4874689" y="4145643"/>
                  </a:cubicBezTo>
                  <a:cubicBezTo>
                    <a:pt x="4878315" y="4144816"/>
                    <a:pt x="4879778" y="4145961"/>
                    <a:pt x="4878888" y="4148696"/>
                  </a:cubicBezTo>
                  <a:close/>
                  <a:moveTo>
                    <a:pt x="4877106" y="4123381"/>
                  </a:moveTo>
                  <a:cubicBezTo>
                    <a:pt x="4872399" y="4123381"/>
                    <a:pt x="4872399" y="4122999"/>
                    <a:pt x="4877106" y="4118101"/>
                  </a:cubicBezTo>
                  <a:cubicBezTo>
                    <a:pt x="4881814" y="4113204"/>
                    <a:pt x="4887792" y="4114094"/>
                    <a:pt x="4884167" y="4120073"/>
                  </a:cubicBezTo>
                  <a:cubicBezTo>
                    <a:pt x="4882361" y="4122007"/>
                    <a:pt x="4879816" y="4123069"/>
                    <a:pt x="4877170" y="4122999"/>
                  </a:cubicBezTo>
                  <a:close/>
                  <a:moveTo>
                    <a:pt x="4884167" y="5759484"/>
                  </a:moveTo>
                  <a:cubicBezTo>
                    <a:pt x="4886711" y="5759484"/>
                    <a:pt x="4888810" y="5760883"/>
                    <a:pt x="4888810" y="5762664"/>
                  </a:cubicBezTo>
                  <a:cubicBezTo>
                    <a:pt x="4888810" y="5764445"/>
                    <a:pt x="4886711" y="5765781"/>
                    <a:pt x="4884167" y="5765781"/>
                  </a:cubicBezTo>
                  <a:cubicBezTo>
                    <a:pt x="4881623" y="5765781"/>
                    <a:pt x="4879523" y="5764382"/>
                    <a:pt x="4879523" y="5762664"/>
                  </a:cubicBezTo>
                  <a:cubicBezTo>
                    <a:pt x="4879523" y="5760947"/>
                    <a:pt x="4881623" y="5759102"/>
                    <a:pt x="4884230" y="5759102"/>
                  </a:cubicBezTo>
                  <a:close/>
                  <a:moveTo>
                    <a:pt x="4891291" y="6279790"/>
                  </a:moveTo>
                  <a:cubicBezTo>
                    <a:pt x="4894726" y="6283289"/>
                    <a:pt x="4895298" y="6286151"/>
                    <a:pt x="4893072" y="6288123"/>
                  </a:cubicBezTo>
                  <a:cubicBezTo>
                    <a:pt x="4890846" y="6290095"/>
                    <a:pt x="4888238" y="6289458"/>
                    <a:pt x="4884485" y="6285324"/>
                  </a:cubicBezTo>
                  <a:cubicBezTo>
                    <a:pt x="4877615" y="6277182"/>
                    <a:pt x="4884040" y="6272030"/>
                    <a:pt x="4891355" y="6279408"/>
                  </a:cubicBezTo>
                  <a:close/>
                  <a:moveTo>
                    <a:pt x="4887411" y="5385919"/>
                  </a:moveTo>
                  <a:cubicBezTo>
                    <a:pt x="4881050" y="5379558"/>
                    <a:pt x="4881368" y="5375233"/>
                    <a:pt x="4887411" y="5375233"/>
                  </a:cubicBezTo>
                  <a:cubicBezTo>
                    <a:pt x="4891863" y="5375233"/>
                    <a:pt x="4901150" y="5382293"/>
                    <a:pt x="4901150" y="5385728"/>
                  </a:cubicBezTo>
                  <a:cubicBezTo>
                    <a:pt x="4901150" y="5389163"/>
                    <a:pt x="4891482" y="5390054"/>
                    <a:pt x="4887411" y="5385919"/>
                  </a:cubicBezTo>
                  <a:close/>
                  <a:moveTo>
                    <a:pt x="4904267" y="5592388"/>
                  </a:moveTo>
                  <a:cubicBezTo>
                    <a:pt x="4905921" y="5592388"/>
                    <a:pt x="4906493" y="5594487"/>
                    <a:pt x="4905475" y="5597031"/>
                  </a:cubicBezTo>
                  <a:cubicBezTo>
                    <a:pt x="4904458" y="5599576"/>
                    <a:pt x="4903122" y="5601802"/>
                    <a:pt x="4902486" y="5601802"/>
                  </a:cubicBezTo>
                  <a:cubicBezTo>
                    <a:pt x="4901850" y="5601802"/>
                    <a:pt x="4901277" y="5599639"/>
                    <a:pt x="4901277" y="5597031"/>
                  </a:cubicBezTo>
                  <a:cubicBezTo>
                    <a:pt x="4901277" y="5594423"/>
                    <a:pt x="4902613" y="5592388"/>
                    <a:pt x="4904267" y="5592388"/>
                  </a:cubicBezTo>
                  <a:close/>
                  <a:moveTo>
                    <a:pt x="4908656" y="6309431"/>
                  </a:moveTo>
                  <a:cubicBezTo>
                    <a:pt x="4911448" y="6312122"/>
                    <a:pt x="4913490" y="6315499"/>
                    <a:pt x="4914571" y="6319227"/>
                  </a:cubicBezTo>
                  <a:cubicBezTo>
                    <a:pt x="4915716" y="6323806"/>
                    <a:pt x="4914571" y="6325587"/>
                    <a:pt x="4910246" y="6325587"/>
                  </a:cubicBezTo>
                  <a:cubicBezTo>
                    <a:pt x="4905921" y="6325587"/>
                    <a:pt x="4904330" y="6323297"/>
                    <a:pt x="4904330" y="6315728"/>
                  </a:cubicBezTo>
                  <a:cubicBezTo>
                    <a:pt x="4904330" y="6308159"/>
                    <a:pt x="4905157" y="6306441"/>
                    <a:pt x="4908656" y="6309431"/>
                  </a:cubicBezTo>
                  <a:close/>
                  <a:moveTo>
                    <a:pt x="4910564" y="5836512"/>
                  </a:moveTo>
                  <a:cubicBezTo>
                    <a:pt x="4910564" y="5835812"/>
                    <a:pt x="4912663" y="5834477"/>
                    <a:pt x="4915207" y="5833459"/>
                  </a:cubicBezTo>
                  <a:cubicBezTo>
                    <a:pt x="4917751" y="5832441"/>
                    <a:pt x="4919851" y="5833014"/>
                    <a:pt x="4919851" y="5834731"/>
                  </a:cubicBezTo>
                  <a:cubicBezTo>
                    <a:pt x="4919851" y="5836449"/>
                    <a:pt x="4917751" y="5837784"/>
                    <a:pt x="4915207" y="5837784"/>
                  </a:cubicBezTo>
                  <a:cubicBezTo>
                    <a:pt x="4912663" y="5837784"/>
                    <a:pt x="4910564" y="5837530"/>
                    <a:pt x="4910564" y="5836512"/>
                  </a:cubicBezTo>
                  <a:close/>
                  <a:moveTo>
                    <a:pt x="4932508" y="6271966"/>
                  </a:moveTo>
                  <a:cubicBezTo>
                    <a:pt x="4937215" y="6274956"/>
                    <a:pt x="4933781" y="6281381"/>
                    <a:pt x="4927610" y="6281381"/>
                  </a:cubicBezTo>
                  <a:cubicBezTo>
                    <a:pt x="4925193" y="6281381"/>
                    <a:pt x="4923158" y="6284243"/>
                    <a:pt x="4923158" y="6287741"/>
                  </a:cubicBezTo>
                  <a:cubicBezTo>
                    <a:pt x="4923158" y="6291240"/>
                    <a:pt x="4921759" y="6294102"/>
                    <a:pt x="4920041" y="6294102"/>
                  </a:cubicBezTo>
                  <a:cubicBezTo>
                    <a:pt x="4918324" y="6294102"/>
                    <a:pt x="4916924" y="6289331"/>
                    <a:pt x="4916924" y="6283479"/>
                  </a:cubicBezTo>
                  <a:cubicBezTo>
                    <a:pt x="4916734" y="6272284"/>
                    <a:pt x="4924112" y="6266878"/>
                    <a:pt x="4932508" y="6271966"/>
                  </a:cubicBezTo>
                  <a:close/>
                  <a:moveTo>
                    <a:pt x="4926148" y="5390117"/>
                  </a:moveTo>
                  <a:cubicBezTo>
                    <a:pt x="4926148" y="5383756"/>
                    <a:pt x="4936388" y="5376823"/>
                    <a:pt x="4947074" y="5376505"/>
                  </a:cubicBezTo>
                  <a:cubicBezTo>
                    <a:pt x="4960432" y="5376060"/>
                    <a:pt x="4960177" y="5382866"/>
                    <a:pt x="4946629" y="5389227"/>
                  </a:cubicBezTo>
                  <a:cubicBezTo>
                    <a:pt x="4933081" y="5395587"/>
                    <a:pt x="4926148" y="5395587"/>
                    <a:pt x="4926148" y="5390117"/>
                  </a:cubicBezTo>
                  <a:close/>
                  <a:moveTo>
                    <a:pt x="4957570" y="5829325"/>
                  </a:moveTo>
                  <a:cubicBezTo>
                    <a:pt x="4959414" y="5832505"/>
                    <a:pt x="4960241" y="5835685"/>
                    <a:pt x="4959541" y="5836385"/>
                  </a:cubicBezTo>
                  <a:cubicBezTo>
                    <a:pt x="4957379" y="5838611"/>
                    <a:pt x="4954071" y="5833904"/>
                    <a:pt x="4954198" y="5828561"/>
                  </a:cubicBezTo>
                  <a:cubicBezTo>
                    <a:pt x="4954135" y="5824808"/>
                    <a:pt x="4954707" y="5824808"/>
                    <a:pt x="4957442" y="5829325"/>
                  </a:cubicBezTo>
                  <a:close/>
                  <a:moveTo>
                    <a:pt x="4962213" y="5916403"/>
                  </a:moveTo>
                  <a:cubicBezTo>
                    <a:pt x="4966347" y="5916403"/>
                    <a:pt x="4966538" y="5917293"/>
                    <a:pt x="4963358" y="5921110"/>
                  </a:cubicBezTo>
                  <a:cubicBezTo>
                    <a:pt x="4961259" y="5923717"/>
                    <a:pt x="4959032" y="5925880"/>
                    <a:pt x="4958333" y="5925880"/>
                  </a:cubicBezTo>
                  <a:cubicBezTo>
                    <a:pt x="4957633" y="5925880"/>
                    <a:pt x="4957188" y="5923717"/>
                    <a:pt x="4957188" y="5921110"/>
                  </a:cubicBezTo>
                  <a:cubicBezTo>
                    <a:pt x="4957290" y="5918483"/>
                    <a:pt x="4959452" y="5916403"/>
                    <a:pt x="4962086" y="5916403"/>
                  </a:cubicBezTo>
                  <a:close/>
                  <a:moveTo>
                    <a:pt x="4962213" y="5268310"/>
                  </a:moveTo>
                  <a:cubicBezTo>
                    <a:pt x="4956997" y="5268310"/>
                    <a:pt x="4953244" y="5259786"/>
                    <a:pt x="4957379" y="5257178"/>
                  </a:cubicBezTo>
                  <a:cubicBezTo>
                    <a:pt x="4961513" y="5254570"/>
                    <a:pt x="4966538" y="5258259"/>
                    <a:pt x="4966538" y="5263539"/>
                  </a:cubicBezTo>
                  <a:cubicBezTo>
                    <a:pt x="4966716" y="5265994"/>
                    <a:pt x="4964865" y="5268125"/>
                    <a:pt x="4962417" y="5268297"/>
                  </a:cubicBezTo>
                  <a:cubicBezTo>
                    <a:pt x="4962283" y="5268310"/>
                    <a:pt x="4962156" y="5268310"/>
                    <a:pt x="4962022" y="5268310"/>
                  </a:cubicBezTo>
                  <a:close/>
                  <a:moveTo>
                    <a:pt x="4973026" y="6190168"/>
                  </a:moveTo>
                  <a:cubicBezTo>
                    <a:pt x="4976779" y="6190168"/>
                    <a:pt x="4978941" y="6191758"/>
                    <a:pt x="4978178" y="6194111"/>
                  </a:cubicBezTo>
                  <a:cubicBezTo>
                    <a:pt x="4976206" y="6200027"/>
                    <a:pt x="4966538" y="6200917"/>
                    <a:pt x="4966538" y="6195066"/>
                  </a:cubicBezTo>
                  <a:cubicBezTo>
                    <a:pt x="4966347" y="6192203"/>
                    <a:pt x="4968955" y="6190168"/>
                    <a:pt x="4972835" y="6190168"/>
                  </a:cubicBezTo>
                  <a:close/>
                  <a:moveTo>
                    <a:pt x="4971627" y="4033313"/>
                  </a:moveTo>
                  <a:cubicBezTo>
                    <a:pt x="4966347" y="4028034"/>
                    <a:pt x="4964693" y="4019192"/>
                    <a:pt x="4968955" y="4019192"/>
                  </a:cubicBezTo>
                  <a:cubicBezTo>
                    <a:pt x="4972174" y="4020662"/>
                    <a:pt x="4974941" y="4022971"/>
                    <a:pt x="4976970" y="4025871"/>
                  </a:cubicBezTo>
                  <a:cubicBezTo>
                    <a:pt x="4983839" y="4034203"/>
                    <a:pt x="4978941" y="4040946"/>
                    <a:pt x="4971436" y="4033313"/>
                  </a:cubicBezTo>
                  <a:close/>
                  <a:moveTo>
                    <a:pt x="4974616" y="871275"/>
                  </a:moveTo>
                  <a:cubicBezTo>
                    <a:pt x="4971754" y="866949"/>
                    <a:pt x="4970482" y="863387"/>
                    <a:pt x="4971627" y="863387"/>
                  </a:cubicBezTo>
                  <a:cubicBezTo>
                    <a:pt x="4972772" y="863387"/>
                    <a:pt x="4971627" y="860716"/>
                    <a:pt x="4968383" y="857408"/>
                  </a:cubicBezTo>
                  <a:cubicBezTo>
                    <a:pt x="4964503" y="853083"/>
                    <a:pt x="4964058" y="851048"/>
                    <a:pt x="4966665" y="849203"/>
                  </a:cubicBezTo>
                  <a:cubicBezTo>
                    <a:pt x="4969273" y="847358"/>
                    <a:pt x="4974934" y="851493"/>
                    <a:pt x="4981359" y="858108"/>
                  </a:cubicBezTo>
                  <a:cubicBezTo>
                    <a:pt x="4990772" y="867649"/>
                    <a:pt x="4991790" y="870066"/>
                    <a:pt x="4988419" y="874264"/>
                  </a:cubicBezTo>
                  <a:cubicBezTo>
                    <a:pt x="4982694" y="880943"/>
                    <a:pt x="4980277" y="880434"/>
                    <a:pt x="4974426" y="871275"/>
                  </a:cubicBezTo>
                  <a:close/>
                  <a:moveTo>
                    <a:pt x="4993698" y="993718"/>
                  </a:moveTo>
                  <a:cubicBezTo>
                    <a:pt x="4994780" y="994800"/>
                    <a:pt x="4993253" y="998107"/>
                    <a:pt x="4990391" y="1001033"/>
                  </a:cubicBezTo>
                  <a:cubicBezTo>
                    <a:pt x="4985557" y="1005931"/>
                    <a:pt x="4985112" y="1005931"/>
                    <a:pt x="4985112" y="1001033"/>
                  </a:cubicBezTo>
                  <a:cubicBezTo>
                    <a:pt x="4984921" y="995436"/>
                    <a:pt x="4990454" y="990665"/>
                    <a:pt x="4993508" y="993718"/>
                  </a:cubicBezTo>
                  <a:close/>
                  <a:moveTo>
                    <a:pt x="4992744" y="844369"/>
                  </a:moveTo>
                  <a:cubicBezTo>
                    <a:pt x="4990264" y="840234"/>
                    <a:pt x="4997388" y="836800"/>
                    <a:pt x="5000950" y="840362"/>
                  </a:cubicBezTo>
                  <a:cubicBezTo>
                    <a:pt x="5002921" y="842397"/>
                    <a:pt x="5002285" y="844114"/>
                    <a:pt x="4999232" y="845323"/>
                  </a:cubicBezTo>
                  <a:cubicBezTo>
                    <a:pt x="4997089" y="846436"/>
                    <a:pt x="4994474" y="846054"/>
                    <a:pt x="4992744" y="844369"/>
                  </a:cubicBezTo>
                  <a:close/>
                  <a:moveTo>
                    <a:pt x="5000632" y="1709426"/>
                  </a:moveTo>
                  <a:cubicBezTo>
                    <a:pt x="5002412" y="1709426"/>
                    <a:pt x="5003049" y="1710825"/>
                    <a:pt x="5001967" y="1712543"/>
                  </a:cubicBezTo>
                  <a:cubicBezTo>
                    <a:pt x="5000886" y="1714260"/>
                    <a:pt x="4999487" y="1715723"/>
                    <a:pt x="4998723" y="1715723"/>
                  </a:cubicBezTo>
                  <a:cubicBezTo>
                    <a:pt x="4997960" y="1715723"/>
                    <a:pt x="4997324" y="1714260"/>
                    <a:pt x="4997324" y="1712543"/>
                  </a:cubicBezTo>
                  <a:cubicBezTo>
                    <a:pt x="4997578" y="1710928"/>
                    <a:pt x="4998997" y="1709755"/>
                    <a:pt x="5000632" y="1709808"/>
                  </a:cubicBezTo>
                  <a:close/>
                  <a:moveTo>
                    <a:pt x="5004702" y="1806936"/>
                  </a:moveTo>
                  <a:cubicBezTo>
                    <a:pt x="5007367" y="1806830"/>
                    <a:pt x="5009619" y="1808906"/>
                    <a:pt x="5009727" y="1811574"/>
                  </a:cubicBezTo>
                  <a:cubicBezTo>
                    <a:pt x="5009727" y="1811597"/>
                    <a:pt x="5009727" y="1811620"/>
                    <a:pt x="5009727" y="1811643"/>
                  </a:cubicBezTo>
                  <a:cubicBezTo>
                    <a:pt x="5009727" y="1814251"/>
                    <a:pt x="5009218" y="1816413"/>
                    <a:pt x="5008583" y="1816413"/>
                  </a:cubicBezTo>
                  <a:cubicBezTo>
                    <a:pt x="5006591" y="1815194"/>
                    <a:pt x="5004880" y="1813569"/>
                    <a:pt x="5003557" y="1811643"/>
                  </a:cubicBezTo>
                  <a:cubicBezTo>
                    <a:pt x="5000377" y="1808144"/>
                    <a:pt x="5000632" y="1807317"/>
                    <a:pt x="5004702" y="1807317"/>
                  </a:cubicBezTo>
                  <a:close/>
                  <a:moveTo>
                    <a:pt x="5010427" y="978834"/>
                  </a:moveTo>
                  <a:cubicBezTo>
                    <a:pt x="5012399" y="973046"/>
                    <a:pt x="5019078" y="972028"/>
                    <a:pt x="5019078" y="977626"/>
                  </a:cubicBezTo>
                  <a:cubicBezTo>
                    <a:pt x="5019078" y="980366"/>
                    <a:pt x="5016858" y="982587"/>
                    <a:pt x="5014116" y="982587"/>
                  </a:cubicBezTo>
                  <a:cubicBezTo>
                    <a:pt x="5011445" y="982969"/>
                    <a:pt x="5009791" y="981315"/>
                    <a:pt x="5010427" y="979216"/>
                  </a:cubicBezTo>
                  <a:close/>
                  <a:moveTo>
                    <a:pt x="5019777" y="928521"/>
                  </a:moveTo>
                  <a:cubicBezTo>
                    <a:pt x="5021686" y="922669"/>
                    <a:pt x="5028364" y="921715"/>
                    <a:pt x="5028364" y="927249"/>
                  </a:cubicBezTo>
                  <a:cubicBezTo>
                    <a:pt x="5028364" y="929975"/>
                    <a:pt x="5026189" y="932205"/>
                    <a:pt x="5023466" y="932274"/>
                  </a:cubicBezTo>
                  <a:cubicBezTo>
                    <a:pt x="5020731" y="932656"/>
                    <a:pt x="5019078" y="930938"/>
                    <a:pt x="5019777" y="928903"/>
                  </a:cubicBezTo>
                  <a:close/>
                  <a:moveTo>
                    <a:pt x="5030400" y="121474"/>
                  </a:moveTo>
                  <a:cubicBezTo>
                    <a:pt x="5033834" y="120138"/>
                    <a:pt x="5037905" y="122428"/>
                    <a:pt x="5043121" y="128661"/>
                  </a:cubicBezTo>
                  <a:cubicBezTo>
                    <a:pt x="5046142" y="132083"/>
                    <a:pt x="5048591" y="135970"/>
                    <a:pt x="5050373" y="140174"/>
                  </a:cubicBezTo>
                  <a:cubicBezTo>
                    <a:pt x="5050373" y="142782"/>
                    <a:pt x="5035616" y="142973"/>
                    <a:pt x="5029446" y="140174"/>
                  </a:cubicBezTo>
                  <a:cubicBezTo>
                    <a:pt x="5023276" y="137375"/>
                    <a:pt x="5024421" y="124209"/>
                    <a:pt x="5030400" y="121855"/>
                  </a:cubicBezTo>
                  <a:close/>
                  <a:moveTo>
                    <a:pt x="5050054" y="150415"/>
                  </a:moveTo>
                  <a:cubicBezTo>
                    <a:pt x="5051772" y="149334"/>
                    <a:pt x="5053171" y="150415"/>
                    <a:pt x="5053171" y="153404"/>
                  </a:cubicBezTo>
                  <a:cubicBezTo>
                    <a:pt x="5053171" y="156394"/>
                    <a:pt x="5051772" y="158239"/>
                    <a:pt x="5050054" y="158239"/>
                  </a:cubicBezTo>
                  <a:cubicBezTo>
                    <a:pt x="5048407" y="158309"/>
                    <a:pt x="5047007" y="157030"/>
                    <a:pt x="5046937" y="155383"/>
                  </a:cubicBezTo>
                  <a:cubicBezTo>
                    <a:pt x="5046937" y="155357"/>
                    <a:pt x="5046937" y="155338"/>
                    <a:pt x="5046937" y="155313"/>
                  </a:cubicBezTo>
                  <a:cubicBezTo>
                    <a:pt x="5047345" y="153525"/>
                    <a:pt x="5048477" y="151986"/>
                    <a:pt x="5050054" y="151051"/>
                  </a:cubicBezTo>
                  <a:close/>
                  <a:moveTo>
                    <a:pt x="5043121" y="930048"/>
                  </a:moveTo>
                  <a:cubicBezTo>
                    <a:pt x="5041213" y="935900"/>
                    <a:pt x="5034534" y="936854"/>
                    <a:pt x="5034534" y="931320"/>
                  </a:cubicBezTo>
                  <a:cubicBezTo>
                    <a:pt x="5034534" y="928580"/>
                    <a:pt x="5036754" y="926358"/>
                    <a:pt x="5039496" y="926358"/>
                  </a:cubicBezTo>
                  <a:cubicBezTo>
                    <a:pt x="5042167" y="926358"/>
                    <a:pt x="5043821" y="928012"/>
                    <a:pt x="5043121" y="930048"/>
                  </a:cubicBezTo>
                  <a:close/>
                  <a:moveTo>
                    <a:pt x="5036315" y="205880"/>
                  </a:moveTo>
                  <a:cubicBezTo>
                    <a:pt x="5038923" y="205880"/>
                    <a:pt x="5040259" y="207280"/>
                    <a:pt x="5039178" y="208997"/>
                  </a:cubicBezTo>
                  <a:cubicBezTo>
                    <a:pt x="5038172" y="210772"/>
                    <a:pt x="5036372" y="211955"/>
                    <a:pt x="5034343" y="212177"/>
                  </a:cubicBezTo>
                  <a:cubicBezTo>
                    <a:pt x="5032671" y="212076"/>
                    <a:pt x="5031379" y="210670"/>
                    <a:pt x="5031417" y="208997"/>
                  </a:cubicBezTo>
                  <a:cubicBezTo>
                    <a:pt x="5031417" y="207280"/>
                    <a:pt x="5033644" y="205880"/>
                    <a:pt x="5036315" y="205880"/>
                  </a:cubicBezTo>
                  <a:close/>
                  <a:moveTo>
                    <a:pt x="5033007" y="1200060"/>
                  </a:moveTo>
                  <a:cubicBezTo>
                    <a:pt x="5035609" y="1197774"/>
                    <a:pt x="5039031" y="1196648"/>
                    <a:pt x="5042485" y="1196943"/>
                  </a:cubicBezTo>
                  <a:cubicBezTo>
                    <a:pt x="5046620" y="1196943"/>
                    <a:pt x="5050054" y="1198343"/>
                    <a:pt x="5050054" y="1200060"/>
                  </a:cubicBezTo>
                  <a:cubicBezTo>
                    <a:pt x="5050054" y="1201777"/>
                    <a:pt x="5045793" y="1203240"/>
                    <a:pt x="5040577" y="1203240"/>
                  </a:cubicBezTo>
                  <a:cubicBezTo>
                    <a:pt x="5035361" y="1203240"/>
                    <a:pt x="5031863" y="1201905"/>
                    <a:pt x="5033007" y="1200060"/>
                  </a:cubicBezTo>
                  <a:close/>
                  <a:moveTo>
                    <a:pt x="5046174" y="1785246"/>
                  </a:moveTo>
                  <a:cubicBezTo>
                    <a:pt x="5048992" y="1785934"/>
                    <a:pt x="5051473" y="1787603"/>
                    <a:pt x="5053171" y="1789953"/>
                  </a:cubicBezTo>
                  <a:cubicBezTo>
                    <a:pt x="5055334" y="1792561"/>
                    <a:pt x="5055652" y="1794660"/>
                    <a:pt x="5053934" y="1794660"/>
                  </a:cubicBezTo>
                  <a:cubicBezTo>
                    <a:pt x="5051136" y="1793932"/>
                    <a:pt x="5048668" y="1792272"/>
                    <a:pt x="5046937" y="1789953"/>
                  </a:cubicBezTo>
                  <a:cubicBezTo>
                    <a:pt x="5044838" y="1787408"/>
                    <a:pt x="5044457" y="1785309"/>
                    <a:pt x="5046174" y="1785309"/>
                  </a:cubicBezTo>
                  <a:close/>
                  <a:moveTo>
                    <a:pt x="5056224" y="5268246"/>
                  </a:moveTo>
                  <a:cubicBezTo>
                    <a:pt x="5057948" y="5268246"/>
                    <a:pt x="5059341" y="5269639"/>
                    <a:pt x="5059341" y="5271363"/>
                  </a:cubicBezTo>
                  <a:cubicBezTo>
                    <a:pt x="5059341" y="5273118"/>
                    <a:pt x="5057916" y="5274543"/>
                    <a:pt x="5056161" y="5274543"/>
                  </a:cubicBezTo>
                  <a:cubicBezTo>
                    <a:pt x="5054405" y="5274543"/>
                    <a:pt x="5052980" y="5273118"/>
                    <a:pt x="5052980" y="5271363"/>
                  </a:cubicBezTo>
                  <a:cubicBezTo>
                    <a:pt x="5053012" y="5269639"/>
                    <a:pt x="5054437" y="5268271"/>
                    <a:pt x="5056161" y="5268310"/>
                  </a:cubicBezTo>
                  <a:cubicBezTo>
                    <a:pt x="5056180" y="5268310"/>
                    <a:pt x="5056205" y="5268310"/>
                    <a:pt x="5056224" y="5268310"/>
                  </a:cubicBezTo>
                  <a:close/>
                  <a:moveTo>
                    <a:pt x="5102721" y="2288633"/>
                  </a:moveTo>
                  <a:cubicBezTo>
                    <a:pt x="5104451" y="2288665"/>
                    <a:pt x="5105838" y="2290083"/>
                    <a:pt x="5105838" y="2291813"/>
                  </a:cubicBezTo>
                  <a:cubicBezTo>
                    <a:pt x="5105838" y="2293537"/>
                    <a:pt x="5104445" y="2294930"/>
                    <a:pt x="5102721" y="2294930"/>
                  </a:cubicBezTo>
                  <a:cubicBezTo>
                    <a:pt x="5101016" y="2294898"/>
                    <a:pt x="5099636" y="2293518"/>
                    <a:pt x="5099604" y="2291813"/>
                  </a:cubicBezTo>
                  <a:cubicBezTo>
                    <a:pt x="5099668" y="2290121"/>
                    <a:pt x="5101029" y="2288760"/>
                    <a:pt x="5102721" y="2288696"/>
                  </a:cubicBezTo>
                  <a:close/>
                  <a:moveTo>
                    <a:pt x="5095152" y="460881"/>
                  </a:moveTo>
                  <a:cubicBezTo>
                    <a:pt x="5094159" y="459228"/>
                    <a:pt x="5094668" y="457084"/>
                    <a:pt x="5096297" y="456047"/>
                  </a:cubicBezTo>
                  <a:cubicBezTo>
                    <a:pt x="5097912" y="455068"/>
                    <a:pt x="5100018" y="455583"/>
                    <a:pt x="5101004" y="457192"/>
                  </a:cubicBezTo>
                  <a:cubicBezTo>
                    <a:pt x="5102009" y="458833"/>
                    <a:pt x="5101525" y="460970"/>
                    <a:pt x="5099922" y="462026"/>
                  </a:cubicBezTo>
                  <a:cubicBezTo>
                    <a:pt x="5098326" y="463050"/>
                    <a:pt x="5096201" y="462586"/>
                    <a:pt x="5095177" y="460983"/>
                  </a:cubicBezTo>
                  <a:cubicBezTo>
                    <a:pt x="5095171" y="460970"/>
                    <a:pt x="5095158" y="460958"/>
                    <a:pt x="5095152" y="460945"/>
                  </a:cubicBezTo>
                  <a:close/>
                  <a:moveTo>
                    <a:pt x="5104248" y="2279282"/>
                  </a:moveTo>
                  <a:cubicBezTo>
                    <a:pt x="5101576" y="2279282"/>
                    <a:pt x="5100304" y="2277819"/>
                    <a:pt x="5101322" y="2276039"/>
                  </a:cubicBezTo>
                  <a:cubicBezTo>
                    <a:pt x="5103103" y="2273176"/>
                    <a:pt x="5109082" y="2274576"/>
                    <a:pt x="5109082" y="2277883"/>
                  </a:cubicBezTo>
                  <a:cubicBezTo>
                    <a:pt x="5108954" y="2278646"/>
                    <a:pt x="5106792" y="2279282"/>
                    <a:pt x="5104248" y="2279282"/>
                  </a:cubicBezTo>
                  <a:close/>
                  <a:moveTo>
                    <a:pt x="5102848" y="391486"/>
                  </a:moveTo>
                  <a:cubicBezTo>
                    <a:pt x="5101131" y="391416"/>
                    <a:pt x="5099763" y="390023"/>
                    <a:pt x="5099731" y="388306"/>
                  </a:cubicBezTo>
                  <a:cubicBezTo>
                    <a:pt x="5099763" y="386601"/>
                    <a:pt x="5101144" y="385221"/>
                    <a:pt x="5102848" y="385189"/>
                  </a:cubicBezTo>
                  <a:cubicBezTo>
                    <a:pt x="5104572" y="385189"/>
                    <a:pt x="5105965" y="386582"/>
                    <a:pt x="5105965" y="388306"/>
                  </a:cubicBezTo>
                  <a:cubicBezTo>
                    <a:pt x="5105965" y="390061"/>
                    <a:pt x="5104540" y="391486"/>
                    <a:pt x="5102785" y="391486"/>
                  </a:cubicBezTo>
                  <a:cubicBezTo>
                    <a:pt x="5102766" y="391486"/>
                    <a:pt x="5102740" y="391486"/>
                    <a:pt x="5102721" y="391486"/>
                  </a:cubicBezTo>
                  <a:close/>
                  <a:moveTo>
                    <a:pt x="5094134" y="4317891"/>
                  </a:moveTo>
                  <a:cubicBezTo>
                    <a:pt x="5095126" y="4315379"/>
                    <a:pt x="5097105" y="4313382"/>
                    <a:pt x="5099604" y="4312358"/>
                  </a:cubicBezTo>
                  <a:cubicBezTo>
                    <a:pt x="5101894" y="4311594"/>
                    <a:pt x="5103039" y="4312803"/>
                    <a:pt x="5102276" y="4315156"/>
                  </a:cubicBezTo>
                  <a:cubicBezTo>
                    <a:pt x="5101283" y="4317650"/>
                    <a:pt x="5099337" y="4319641"/>
                    <a:pt x="5096869" y="4320690"/>
                  </a:cubicBezTo>
                  <a:cubicBezTo>
                    <a:pt x="5094452" y="4321453"/>
                    <a:pt x="5093244" y="4320245"/>
                    <a:pt x="5094007" y="4317891"/>
                  </a:cubicBezTo>
                  <a:close/>
                  <a:moveTo>
                    <a:pt x="5103802" y="6054875"/>
                  </a:moveTo>
                  <a:cubicBezTo>
                    <a:pt x="5109145" y="6054875"/>
                    <a:pt x="5116524" y="6068869"/>
                    <a:pt x="5113916" y="6073449"/>
                  </a:cubicBezTo>
                  <a:cubicBezTo>
                    <a:pt x="5109272" y="6081018"/>
                    <a:pt x="5105011" y="6077583"/>
                    <a:pt x="5101703" y="6063526"/>
                  </a:cubicBezTo>
                  <a:cubicBezTo>
                    <a:pt x="5100113" y="6057292"/>
                    <a:pt x="5100749" y="6054875"/>
                    <a:pt x="5103675" y="6054875"/>
                  </a:cubicBezTo>
                  <a:close/>
                  <a:moveTo>
                    <a:pt x="5114043" y="4778471"/>
                  </a:moveTo>
                  <a:cubicBezTo>
                    <a:pt x="5109463" y="4780252"/>
                    <a:pt x="5105965" y="4778471"/>
                    <a:pt x="5105965" y="4773764"/>
                  </a:cubicBezTo>
                  <a:cubicBezTo>
                    <a:pt x="5105965" y="4770265"/>
                    <a:pt x="5114488" y="4770456"/>
                    <a:pt x="5116651" y="4773764"/>
                  </a:cubicBezTo>
                  <a:cubicBezTo>
                    <a:pt x="5117414" y="4775290"/>
                    <a:pt x="5116269" y="4777517"/>
                    <a:pt x="5113916" y="4778471"/>
                  </a:cubicBezTo>
                  <a:close/>
                  <a:moveTo>
                    <a:pt x="5109082" y="951483"/>
                  </a:moveTo>
                  <a:cubicBezTo>
                    <a:pt x="5107326" y="951450"/>
                    <a:pt x="5105927" y="949999"/>
                    <a:pt x="5105965" y="948242"/>
                  </a:cubicBezTo>
                  <a:cubicBezTo>
                    <a:pt x="5105965" y="948220"/>
                    <a:pt x="5105965" y="948198"/>
                    <a:pt x="5105965" y="948176"/>
                  </a:cubicBezTo>
                  <a:cubicBezTo>
                    <a:pt x="5105965" y="946331"/>
                    <a:pt x="5107364" y="945695"/>
                    <a:pt x="5109082" y="946776"/>
                  </a:cubicBezTo>
                  <a:cubicBezTo>
                    <a:pt x="5110799" y="947858"/>
                    <a:pt x="5112198" y="949384"/>
                    <a:pt x="5112198" y="950147"/>
                  </a:cubicBezTo>
                  <a:cubicBezTo>
                    <a:pt x="5112198" y="950911"/>
                    <a:pt x="5110608" y="951483"/>
                    <a:pt x="5108954" y="951483"/>
                  </a:cubicBezTo>
                  <a:close/>
                  <a:moveTo>
                    <a:pt x="5116969" y="4286597"/>
                  </a:moveTo>
                  <a:cubicBezTo>
                    <a:pt x="5118903" y="4287945"/>
                    <a:pt x="5120506" y="4289707"/>
                    <a:pt x="5121676" y="4291749"/>
                  </a:cubicBezTo>
                  <a:cubicBezTo>
                    <a:pt x="5121676" y="4292385"/>
                    <a:pt x="5119577" y="4292894"/>
                    <a:pt x="5116969" y="4292894"/>
                  </a:cubicBezTo>
                  <a:cubicBezTo>
                    <a:pt x="5114317" y="4292722"/>
                    <a:pt x="5112281" y="4290464"/>
                    <a:pt x="5112389" y="4287805"/>
                  </a:cubicBezTo>
                  <a:cubicBezTo>
                    <a:pt x="5112071" y="4283607"/>
                    <a:pt x="5112898" y="4283417"/>
                    <a:pt x="5116969" y="4286597"/>
                  </a:cubicBezTo>
                  <a:close/>
                  <a:moveTo>
                    <a:pt x="5080586" y="5073"/>
                  </a:moveTo>
                  <a:cubicBezTo>
                    <a:pt x="5083410" y="5480"/>
                    <a:pt x="5085624" y="7712"/>
                    <a:pt x="5085992" y="10543"/>
                  </a:cubicBezTo>
                  <a:cubicBezTo>
                    <a:pt x="5086285" y="13443"/>
                    <a:pt x="5084173" y="16032"/>
                    <a:pt x="5081273" y="16325"/>
                  </a:cubicBezTo>
                  <a:cubicBezTo>
                    <a:pt x="5079822" y="16471"/>
                    <a:pt x="5078378" y="16013"/>
                    <a:pt x="5077278" y="15059"/>
                  </a:cubicBezTo>
                  <a:cubicBezTo>
                    <a:pt x="5072762" y="10670"/>
                    <a:pt x="5074925" y="4055"/>
                    <a:pt x="5080268" y="5073"/>
                  </a:cubicBezTo>
                  <a:close/>
                  <a:moveTo>
                    <a:pt x="5051581" y="39484"/>
                  </a:moveTo>
                  <a:cubicBezTo>
                    <a:pt x="5051899" y="30515"/>
                    <a:pt x="5062776" y="25363"/>
                    <a:pt x="5062776" y="34141"/>
                  </a:cubicBezTo>
                  <a:cubicBezTo>
                    <a:pt x="5062776" y="39611"/>
                    <a:pt x="5068119" y="40502"/>
                    <a:pt x="5074797" y="36240"/>
                  </a:cubicBezTo>
                  <a:cubicBezTo>
                    <a:pt x="5077469" y="34523"/>
                    <a:pt x="5082239" y="35413"/>
                    <a:pt x="5087519" y="38594"/>
                  </a:cubicBezTo>
                  <a:cubicBezTo>
                    <a:pt x="5095724" y="43428"/>
                    <a:pt x="5096742" y="43300"/>
                    <a:pt x="5105074" y="37067"/>
                  </a:cubicBezTo>
                  <a:cubicBezTo>
                    <a:pt x="5112453" y="31533"/>
                    <a:pt x="5114870" y="31088"/>
                    <a:pt x="5119259" y="34268"/>
                  </a:cubicBezTo>
                  <a:cubicBezTo>
                    <a:pt x="5125238" y="38721"/>
                    <a:pt x="5126383" y="56403"/>
                    <a:pt x="5120913" y="59711"/>
                  </a:cubicBezTo>
                  <a:cubicBezTo>
                    <a:pt x="5119004" y="60983"/>
                    <a:pt x="5115633" y="59711"/>
                    <a:pt x="5113471" y="56594"/>
                  </a:cubicBezTo>
                  <a:cubicBezTo>
                    <a:pt x="5107110" y="47817"/>
                    <a:pt x="5071045" y="48135"/>
                    <a:pt x="5052471" y="57040"/>
                  </a:cubicBezTo>
                  <a:cubicBezTo>
                    <a:pt x="5035107" y="65436"/>
                    <a:pt x="5034598" y="65499"/>
                    <a:pt x="5034598" y="59393"/>
                  </a:cubicBezTo>
                  <a:cubicBezTo>
                    <a:pt x="5035018" y="56365"/>
                    <a:pt x="5037810" y="54247"/>
                    <a:pt x="5040838" y="54667"/>
                  </a:cubicBezTo>
                  <a:cubicBezTo>
                    <a:pt x="5040876" y="54673"/>
                    <a:pt x="5040920" y="54680"/>
                    <a:pt x="5040958" y="54686"/>
                  </a:cubicBezTo>
                  <a:cubicBezTo>
                    <a:pt x="5047764" y="54813"/>
                    <a:pt x="5050881" y="50424"/>
                    <a:pt x="5051263" y="39484"/>
                  </a:cubicBezTo>
                  <a:close/>
                  <a:moveTo>
                    <a:pt x="5044139" y="27908"/>
                  </a:moveTo>
                  <a:cubicBezTo>
                    <a:pt x="5044139" y="33187"/>
                    <a:pt x="5039750" y="36685"/>
                    <a:pt x="5036824" y="33759"/>
                  </a:cubicBezTo>
                  <a:cubicBezTo>
                    <a:pt x="5033898" y="30833"/>
                    <a:pt x="5034852" y="23328"/>
                    <a:pt x="5039496" y="23328"/>
                  </a:cubicBezTo>
                  <a:cubicBezTo>
                    <a:pt x="5041913" y="23493"/>
                    <a:pt x="5043795" y="25484"/>
                    <a:pt x="5043821" y="27908"/>
                  </a:cubicBezTo>
                  <a:close/>
                  <a:moveTo>
                    <a:pt x="5037396" y="8316"/>
                  </a:moveTo>
                  <a:cubicBezTo>
                    <a:pt x="5039432" y="7680"/>
                    <a:pt x="5041022" y="9334"/>
                    <a:pt x="5041022" y="12069"/>
                  </a:cubicBezTo>
                  <a:cubicBezTo>
                    <a:pt x="5041060" y="14773"/>
                    <a:pt x="5038891" y="16992"/>
                    <a:pt x="5036188" y="17031"/>
                  </a:cubicBezTo>
                  <a:cubicBezTo>
                    <a:pt x="5036188" y="17031"/>
                    <a:pt x="5036188" y="17031"/>
                    <a:pt x="5036188" y="17031"/>
                  </a:cubicBezTo>
                  <a:cubicBezTo>
                    <a:pt x="5030400" y="17031"/>
                    <a:pt x="5031290" y="10288"/>
                    <a:pt x="5037078" y="8316"/>
                  </a:cubicBezTo>
                  <a:close/>
                  <a:moveTo>
                    <a:pt x="5022831" y="12578"/>
                  </a:moveTo>
                  <a:cubicBezTo>
                    <a:pt x="5024796" y="14690"/>
                    <a:pt x="5025788" y="17527"/>
                    <a:pt x="5025566" y="20402"/>
                  </a:cubicBezTo>
                  <a:cubicBezTo>
                    <a:pt x="5025833" y="23550"/>
                    <a:pt x="5023498" y="26324"/>
                    <a:pt x="5020350" y="26591"/>
                  </a:cubicBezTo>
                  <a:cubicBezTo>
                    <a:pt x="5017914" y="26801"/>
                    <a:pt x="5015611" y="25440"/>
                    <a:pt x="5014625" y="23201"/>
                  </a:cubicBezTo>
                  <a:cubicBezTo>
                    <a:pt x="5011826" y="19130"/>
                    <a:pt x="5018696" y="10161"/>
                    <a:pt x="5022513" y="12578"/>
                  </a:cubicBezTo>
                  <a:close/>
                  <a:moveTo>
                    <a:pt x="5018760" y="36685"/>
                  </a:moveTo>
                  <a:cubicBezTo>
                    <a:pt x="5020795" y="35986"/>
                    <a:pt x="5022449" y="37639"/>
                    <a:pt x="5022449" y="40375"/>
                  </a:cubicBezTo>
                  <a:cubicBezTo>
                    <a:pt x="5022487" y="43116"/>
                    <a:pt x="5020293" y="45361"/>
                    <a:pt x="5017551" y="45399"/>
                  </a:cubicBezTo>
                  <a:cubicBezTo>
                    <a:pt x="5017551" y="45399"/>
                    <a:pt x="5017551" y="45399"/>
                    <a:pt x="5017551" y="45399"/>
                  </a:cubicBezTo>
                  <a:cubicBezTo>
                    <a:pt x="5011763" y="45399"/>
                    <a:pt x="5012717" y="38594"/>
                    <a:pt x="5018442" y="36558"/>
                  </a:cubicBezTo>
                  <a:close/>
                  <a:moveTo>
                    <a:pt x="5023530" y="57676"/>
                  </a:moveTo>
                  <a:cubicBezTo>
                    <a:pt x="5028937" y="61174"/>
                    <a:pt x="5033325" y="65690"/>
                    <a:pt x="5033325" y="67789"/>
                  </a:cubicBezTo>
                  <a:cubicBezTo>
                    <a:pt x="5033325" y="74150"/>
                    <a:pt x="5027410" y="73705"/>
                    <a:pt x="5018187" y="66072"/>
                  </a:cubicBezTo>
                  <a:cubicBezTo>
                    <a:pt x="5005656" y="55640"/>
                    <a:pt x="5009918" y="49280"/>
                    <a:pt x="5023212" y="57676"/>
                  </a:cubicBezTo>
                  <a:close/>
                  <a:moveTo>
                    <a:pt x="4993889" y="73132"/>
                  </a:moveTo>
                  <a:cubicBezTo>
                    <a:pt x="4997197" y="69761"/>
                    <a:pt x="4998405" y="69888"/>
                    <a:pt x="5000759" y="73705"/>
                  </a:cubicBezTo>
                  <a:cubicBezTo>
                    <a:pt x="5002610" y="76433"/>
                    <a:pt x="5005612" y="78170"/>
                    <a:pt x="5008901" y="78412"/>
                  </a:cubicBezTo>
                  <a:cubicBezTo>
                    <a:pt x="5011591" y="78431"/>
                    <a:pt x="5014046" y="79951"/>
                    <a:pt x="5015261" y="82355"/>
                  </a:cubicBezTo>
                  <a:cubicBezTo>
                    <a:pt x="5017042" y="87825"/>
                    <a:pt x="5003239" y="87444"/>
                    <a:pt x="4995670" y="81783"/>
                  </a:cubicBezTo>
                  <a:cubicBezTo>
                    <a:pt x="4990709" y="78094"/>
                    <a:pt x="4990327" y="76503"/>
                    <a:pt x="4993571" y="73132"/>
                  </a:cubicBezTo>
                  <a:close/>
                  <a:moveTo>
                    <a:pt x="4987529" y="106653"/>
                  </a:moveTo>
                  <a:cubicBezTo>
                    <a:pt x="4984660" y="108485"/>
                    <a:pt x="4982911" y="111646"/>
                    <a:pt x="4982885" y="115049"/>
                  </a:cubicBezTo>
                  <a:cubicBezTo>
                    <a:pt x="4984030" y="120392"/>
                    <a:pt x="4965139" y="122809"/>
                    <a:pt x="4962022" y="117721"/>
                  </a:cubicBezTo>
                  <a:cubicBezTo>
                    <a:pt x="4958905" y="112632"/>
                    <a:pt x="4958714" y="114350"/>
                    <a:pt x="4975189" y="104999"/>
                  </a:cubicBezTo>
                  <a:cubicBezTo>
                    <a:pt x="4988037" y="97748"/>
                    <a:pt x="4997515" y="98893"/>
                    <a:pt x="4987147" y="106526"/>
                  </a:cubicBezTo>
                  <a:close/>
                  <a:moveTo>
                    <a:pt x="4954516" y="32805"/>
                  </a:moveTo>
                  <a:cubicBezTo>
                    <a:pt x="4964376" y="32805"/>
                    <a:pt x="4972899" y="38657"/>
                    <a:pt x="4972899" y="45527"/>
                  </a:cubicBezTo>
                  <a:cubicBezTo>
                    <a:pt x="4972466" y="49521"/>
                    <a:pt x="4970088" y="53051"/>
                    <a:pt x="4966538" y="54941"/>
                  </a:cubicBezTo>
                  <a:cubicBezTo>
                    <a:pt x="4961131" y="57930"/>
                    <a:pt x="4960177" y="57358"/>
                    <a:pt x="4960177" y="50552"/>
                  </a:cubicBezTo>
                  <a:cubicBezTo>
                    <a:pt x="4960648" y="46207"/>
                    <a:pt x="4957989" y="42130"/>
                    <a:pt x="4953817" y="40820"/>
                  </a:cubicBezTo>
                  <a:cubicBezTo>
                    <a:pt x="4945866" y="38085"/>
                    <a:pt x="4945993" y="32805"/>
                    <a:pt x="4954135" y="32805"/>
                  </a:cubicBezTo>
                  <a:close/>
                  <a:moveTo>
                    <a:pt x="4950636" y="107480"/>
                  </a:moveTo>
                  <a:cubicBezTo>
                    <a:pt x="4949981" y="110565"/>
                    <a:pt x="4947641" y="113027"/>
                    <a:pt x="4944594" y="113841"/>
                  </a:cubicBezTo>
                  <a:cubicBezTo>
                    <a:pt x="4938742" y="114986"/>
                    <a:pt x="4934162" y="105381"/>
                    <a:pt x="4938233" y="101119"/>
                  </a:cubicBezTo>
                  <a:cubicBezTo>
                    <a:pt x="4941388" y="98537"/>
                    <a:pt x="4946038" y="99001"/>
                    <a:pt x="4948613" y="102156"/>
                  </a:cubicBezTo>
                  <a:cubicBezTo>
                    <a:pt x="4949835" y="103651"/>
                    <a:pt x="4950427" y="105559"/>
                    <a:pt x="4950255" y="107480"/>
                  </a:cubicBezTo>
                  <a:close/>
                  <a:moveTo>
                    <a:pt x="4937088" y="32805"/>
                  </a:moveTo>
                  <a:cubicBezTo>
                    <a:pt x="4939760" y="32805"/>
                    <a:pt x="4941922" y="34205"/>
                    <a:pt x="4941922" y="35922"/>
                  </a:cubicBezTo>
                  <a:cubicBezTo>
                    <a:pt x="4942030" y="37569"/>
                    <a:pt x="4940777" y="38994"/>
                    <a:pt x="4939130" y="39096"/>
                  </a:cubicBezTo>
                  <a:cubicBezTo>
                    <a:pt x="4939111" y="39102"/>
                    <a:pt x="4939085" y="39102"/>
                    <a:pt x="4939060" y="39102"/>
                  </a:cubicBezTo>
                  <a:cubicBezTo>
                    <a:pt x="4937005" y="38899"/>
                    <a:pt x="4935180" y="37716"/>
                    <a:pt x="4934162" y="35922"/>
                  </a:cubicBezTo>
                  <a:cubicBezTo>
                    <a:pt x="4932508" y="34205"/>
                    <a:pt x="4934098" y="32805"/>
                    <a:pt x="4936706" y="32805"/>
                  </a:cubicBezTo>
                  <a:close/>
                  <a:moveTo>
                    <a:pt x="4937088" y="939907"/>
                  </a:moveTo>
                  <a:cubicBezTo>
                    <a:pt x="4933081" y="950466"/>
                    <a:pt x="4922649" y="943214"/>
                    <a:pt x="4916161" y="925341"/>
                  </a:cubicBezTo>
                  <a:cubicBezTo>
                    <a:pt x="4914444" y="920570"/>
                    <a:pt x="4915271" y="919998"/>
                    <a:pt x="4921059" y="921715"/>
                  </a:cubicBezTo>
                  <a:cubicBezTo>
                    <a:pt x="4931109" y="924959"/>
                    <a:pt x="4938869" y="933800"/>
                    <a:pt x="4936706" y="939780"/>
                  </a:cubicBezTo>
                  <a:close/>
                  <a:moveTo>
                    <a:pt x="4893962" y="39166"/>
                  </a:moveTo>
                  <a:cubicBezTo>
                    <a:pt x="4888047" y="34205"/>
                    <a:pt x="4887602" y="26445"/>
                    <a:pt x="4893517" y="26445"/>
                  </a:cubicBezTo>
                  <a:cubicBezTo>
                    <a:pt x="4904394" y="26445"/>
                    <a:pt x="4906238" y="36622"/>
                    <a:pt x="4897715" y="53986"/>
                  </a:cubicBezTo>
                  <a:cubicBezTo>
                    <a:pt x="4894026" y="61874"/>
                    <a:pt x="4886139" y="63591"/>
                    <a:pt x="4886139" y="56531"/>
                  </a:cubicBezTo>
                  <a:cubicBezTo>
                    <a:pt x="4886985" y="52797"/>
                    <a:pt x="4889268" y="49553"/>
                    <a:pt x="4892500" y="47499"/>
                  </a:cubicBezTo>
                  <a:cubicBezTo>
                    <a:pt x="4897588" y="43682"/>
                    <a:pt x="4897779" y="42919"/>
                    <a:pt x="4893581" y="39166"/>
                  </a:cubicBezTo>
                  <a:close/>
                  <a:moveTo>
                    <a:pt x="4880668" y="89416"/>
                  </a:moveTo>
                  <a:cubicBezTo>
                    <a:pt x="4884816" y="88843"/>
                    <a:pt x="4888664" y="86922"/>
                    <a:pt x="4891609" y="83945"/>
                  </a:cubicBezTo>
                  <a:cubicBezTo>
                    <a:pt x="4898669" y="76758"/>
                    <a:pt x="4924875" y="76122"/>
                    <a:pt x="4924875" y="83119"/>
                  </a:cubicBezTo>
                  <a:cubicBezTo>
                    <a:pt x="4924875" y="90115"/>
                    <a:pt x="4902295" y="97048"/>
                    <a:pt x="4896252" y="91960"/>
                  </a:cubicBezTo>
                  <a:cubicBezTo>
                    <a:pt x="4892436" y="88780"/>
                    <a:pt x="4890591" y="89606"/>
                    <a:pt x="4885566" y="96603"/>
                  </a:cubicBezTo>
                  <a:cubicBezTo>
                    <a:pt x="4882570" y="101374"/>
                    <a:pt x="4877558" y="104516"/>
                    <a:pt x="4871954" y="105127"/>
                  </a:cubicBezTo>
                  <a:cubicBezTo>
                    <a:pt x="4867820" y="105127"/>
                    <a:pt x="4864449" y="104427"/>
                    <a:pt x="4864449" y="103600"/>
                  </a:cubicBezTo>
                  <a:cubicBezTo>
                    <a:pt x="4864067" y="99402"/>
                    <a:pt x="4875262" y="89416"/>
                    <a:pt x="4880287" y="89416"/>
                  </a:cubicBezTo>
                  <a:close/>
                  <a:moveTo>
                    <a:pt x="4870619" y="76122"/>
                  </a:moveTo>
                  <a:cubicBezTo>
                    <a:pt x="4870619" y="80383"/>
                    <a:pt x="4859933" y="84900"/>
                    <a:pt x="4852681" y="83755"/>
                  </a:cubicBezTo>
                  <a:cubicBezTo>
                    <a:pt x="4846893" y="82864"/>
                    <a:pt x="4846321" y="81783"/>
                    <a:pt x="4849119" y="78157"/>
                  </a:cubicBezTo>
                  <a:cubicBezTo>
                    <a:pt x="4851918" y="74532"/>
                    <a:pt x="4870237" y="71860"/>
                    <a:pt x="4870237" y="76122"/>
                  </a:cubicBezTo>
                  <a:close/>
                  <a:moveTo>
                    <a:pt x="4847593" y="29625"/>
                  </a:moveTo>
                  <a:cubicBezTo>
                    <a:pt x="4854844" y="29625"/>
                    <a:pt x="4855544" y="35540"/>
                    <a:pt x="4849056" y="42346"/>
                  </a:cubicBezTo>
                  <a:cubicBezTo>
                    <a:pt x="4841486" y="50043"/>
                    <a:pt x="4840024" y="50234"/>
                    <a:pt x="4837670" y="44000"/>
                  </a:cubicBezTo>
                  <a:cubicBezTo>
                    <a:pt x="4836258" y="37512"/>
                    <a:pt x="4840373" y="31107"/>
                    <a:pt x="4846861" y="29695"/>
                  </a:cubicBezTo>
                  <a:cubicBezTo>
                    <a:pt x="4846976" y="29669"/>
                    <a:pt x="4847097" y="29644"/>
                    <a:pt x="4847211" y="29625"/>
                  </a:cubicBezTo>
                  <a:close/>
                  <a:moveTo>
                    <a:pt x="4839069" y="2156584"/>
                  </a:moveTo>
                  <a:cubicBezTo>
                    <a:pt x="4841086" y="2156794"/>
                    <a:pt x="4842879" y="2157952"/>
                    <a:pt x="4843904" y="2159701"/>
                  </a:cubicBezTo>
                  <a:cubicBezTo>
                    <a:pt x="4844985" y="2161418"/>
                    <a:pt x="4843904" y="2162818"/>
                    <a:pt x="4840978" y="2162818"/>
                  </a:cubicBezTo>
                  <a:cubicBezTo>
                    <a:pt x="4838052" y="2162818"/>
                    <a:pt x="4836143" y="2161418"/>
                    <a:pt x="4836143" y="2159701"/>
                  </a:cubicBezTo>
                  <a:cubicBezTo>
                    <a:pt x="4836105" y="2158041"/>
                    <a:pt x="4837409" y="2156654"/>
                    <a:pt x="4839069" y="2156584"/>
                  </a:cubicBezTo>
                  <a:close/>
                  <a:moveTo>
                    <a:pt x="4829401" y="3954122"/>
                  </a:moveTo>
                  <a:cubicBezTo>
                    <a:pt x="4831252" y="3953149"/>
                    <a:pt x="4833466" y="3953149"/>
                    <a:pt x="4835316" y="3954122"/>
                  </a:cubicBezTo>
                  <a:cubicBezTo>
                    <a:pt x="4836334" y="3955140"/>
                    <a:pt x="4834553" y="3955903"/>
                    <a:pt x="4831246" y="3955776"/>
                  </a:cubicBezTo>
                  <a:cubicBezTo>
                    <a:pt x="4827938" y="3955649"/>
                    <a:pt x="4826921" y="3955140"/>
                    <a:pt x="4829401" y="3954122"/>
                  </a:cubicBezTo>
                  <a:close/>
                  <a:moveTo>
                    <a:pt x="4829974" y="4097047"/>
                  </a:moveTo>
                  <a:cubicBezTo>
                    <a:pt x="4829974" y="4099210"/>
                    <a:pt x="4829592" y="4100991"/>
                    <a:pt x="4829210" y="4100927"/>
                  </a:cubicBezTo>
                  <a:cubicBezTo>
                    <a:pt x="4827365" y="4100927"/>
                    <a:pt x="4821959" y="4095902"/>
                    <a:pt x="4818143" y="4090941"/>
                  </a:cubicBezTo>
                  <a:cubicBezTo>
                    <a:pt x="4814326" y="4085980"/>
                    <a:pt x="4814708" y="4085980"/>
                    <a:pt x="4821959" y="4089351"/>
                  </a:cubicBezTo>
                  <a:cubicBezTo>
                    <a:pt x="4826348" y="4091450"/>
                    <a:pt x="4829974" y="4094694"/>
                    <a:pt x="4829974" y="4097047"/>
                  </a:cubicBezTo>
                  <a:close/>
                  <a:moveTo>
                    <a:pt x="4822913" y="95713"/>
                  </a:moveTo>
                  <a:cubicBezTo>
                    <a:pt x="4825839" y="95713"/>
                    <a:pt x="4826857" y="97494"/>
                    <a:pt x="4825648" y="100674"/>
                  </a:cubicBezTo>
                  <a:cubicBezTo>
                    <a:pt x="4824815" y="102729"/>
                    <a:pt x="4824173" y="104859"/>
                    <a:pt x="4823740" y="107035"/>
                  </a:cubicBezTo>
                  <a:cubicBezTo>
                    <a:pt x="4823740" y="109134"/>
                    <a:pt x="4815726" y="108561"/>
                    <a:pt x="4813436" y="106272"/>
                  </a:cubicBezTo>
                  <a:cubicBezTo>
                    <a:pt x="4811146" y="103982"/>
                    <a:pt x="4817443" y="95713"/>
                    <a:pt x="4822913" y="95713"/>
                  </a:cubicBezTo>
                  <a:close/>
                  <a:moveTo>
                    <a:pt x="4812927" y="1668908"/>
                  </a:moveTo>
                  <a:cubicBezTo>
                    <a:pt x="4815471" y="1668908"/>
                    <a:pt x="4817570" y="1670308"/>
                    <a:pt x="4817570" y="1672025"/>
                  </a:cubicBezTo>
                  <a:cubicBezTo>
                    <a:pt x="4817570" y="1673742"/>
                    <a:pt x="4815471" y="1675205"/>
                    <a:pt x="4812927" y="1675205"/>
                  </a:cubicBezTo>
                  <a:cubicBezTo>
                    <a:pt x="4810382" y="1675205"/>
                    <a:pt x="4808283" y="1673806"/>
                    <a:pt x="4808283" y="1672025"/>
                  </a:cubicBezTo>
                  <a:cubicBezTo>
                    <a:pt x="4808283" y="1670244"/>
                    <a:pt x="4810382" y="1668908"/>
                    <a:pt x="4812927" y="1668908"/>
                  </a:cubicBezTo>
                  <a:close/>
                  <a:moveTo>
                    <a:pt x="4803068" y="1767563"/>
                  </a:moveTo>
                  <a:cubicBezTo>
                    <a:pt x="4806331" y="1768692"/>
                    <a:pt x="4809734" y="1769377"/>
                    <a:pt x="4813181" y="1769598"/>
                  </a:cubicBezTo>
                  <a:cubicBezTo>
                    <a:pt x="4815598" y="1769598"/>
                    <a:pt x="4817570" y="1770998"/>
                    <a:pt x="4817570" y="1772715"/>
                  </a:cubicBezTo>
                  <a:cubicBezTo>
                    <a:pt x="4817570" y="1777422"/>
                    <a:pt x="4810637" y="1776341"/>
                    <a:pt x="4803576" y="1770616"/>
                  </a:cubicBezTo>
                  <a:cubicBezTo>
                    <a:pt x="4798170" y="1766164"/>
                    <a:pt x="4798106" y="1765782"/>
                    <a:pt x="4803068" y="1767563"/>
                  </a:cubicBezTo>
                  <a:close/>
                  <a:moveTo>
                    <a:pt x="4794735" y="1928489"/>
                  </a:moveTo>
                  <a:cubicBezTo>
                    <a:pt x="4796580" y="1923655"/>
                    <a:pt x="4802050" y="1924927"/>
                    <a:pt x="4802050" y="1930206"/>
                  </a:cubicBezTo>
                  <a:cubicBezTo>
                    <a:pt x="4802050" y="1931860"/>
                    <a:pt x="4800014" y="1933196"/>
                    <a:pt x="4797534" y="1933196"/>
                  </a:cubicBezTo>
                  <a:cubicBezTo>
                    <a:pt x="4795053" y="1933196"/>
                    <a:pt x="4793654" y="1931351"/>
                    <a:pt x="4794735" y="1928489"/>
                  </a:cubicBezTo>
                  <a:close/>
                  <a:moveTo>
                    <a:pt x="4797343" y="2217520"/>
                  </a:moveTo>
                  <a:cubicBezTo>
                    <a:pt x="4803259" y="2215166"/>
                    <a:pt x="4806630" y="2217520"/>
                    <a:pt x="4803704" y="2222418"/>
                  </a:cubicBezTo>
                  <a:cubicBezTo>
                    <a:pt x="4802584" y="2225032"/>
                    <a:pt x="4799563" y="2226253"/>
                    <a:pt x="4796942" y="2225134"/>
                  </a:cubicBezTo>
                  <a:cubicBezTo>
                    <a:pt x="4795721" y="2224612"/>
                    <a:pt x="4794748" y="2223639"/>
                    <a:pt x="4794226" y="2222418"/>
                  </a:cubicBezTo>
                  <a:cubicBezTo>
                    <a:pt x="4793272" y="2220891"/>
                    <a:pt x="4794608" y="2218601"/>
                    <a:pt x="4797343" y="2217520"/>
                  </a:cubicBezTo>
                  <a:close/>
                  <a:moveTo>
                    <a:pt x="4795880" y="4000301"/>
                  </a:moveTo>
                  <a:cubicBezTo>
                    <a:pt x="4795880" y="4002018"/>
                    <a:pt x="4793781" y="4003481"/>
                    <a:pt x="4791237" y="4003481"/>
                  </a:cubicBezTo>
                  <a:cubicBezTo>
                    <a:pt x="4788693" y="4003481"/>
                    <a:pt x="4786593" y="4002018"/>
                    <a:pt x="4786593" y="4000301"/>
                  </a:cubicBezTo>
                  <a:cubicBezTo>
                    <a:pt x="4786593" y="3998584"/>
                    <a:pt x="4788693" y="3997184"/>
                    <a:pt x="4791237" y="3997184"/>
                  </a:cubicBezTo>
                  <a:cubicBezTo>
                    <a:pt x="4793781" y="3997184"/>
                    <a:pt x="4795880" y="3998584"/>
                    <a:pt x="4795880" y="4000301"/>
                  </a:cubicBezTo>
                  <a:close/>
                  <a:moveTo>
                    <a:pt x="4789138" y="1979311"/>
                  </a:moveTo>
                  <a:cubicBezTo>
                    <a:pt x="4787929" y="1985672"/>
                    <a:pt x="4781696" y="1988280"/>
                    <a:pt x="4778961" y="1983700"/>
                  </a:cubicBezTo>
                  <a:cubicBezTo>
                    <a:pt x="4776225" y="1979120"/>
                    <a:pt x="4779660" y="1974095"/>
                    <a:pt x="4785321" y="1974095"/>
                  </a:cubicBezTo>
                  <a:cubicBezTo>
                    <a:pt x="4788120" y="1974095"/>
                    <a:pt x="4789710" y="1976576"/>
                    <a:pt x="4789138" y="1979311"/>
                  </a:cubicBezTo>
                  <a:close/>
                  <a:moveTo>
                    <a:pt x="4782777" y="35159"/>
                  </a:moveTo>
                  <a:cubicBezTo>
                    <a:pt x="4783604" y="37703"/>
                    <a:pt x="4780742" y="39102"/>
                    <a:pt x="4774508" y="39102"/>
                  </a:cubicBezTo>
                  <a:cubicBezTo>
                    <a:pt x="4768275" y="39102"/>
                    <a:pt x="4764904" y="37576"/>
                    <a:pt x="4764904" y="34141"/>
                  </a:cubicBezTo>
                  <a:cubicBezTo>
                    <a:pt x="4764840" y="28162"/>
                    <a:pt x="4780742" y="29052"/>
                    <a:pt x="4782714" y="35159"/>
                  </a:cubicBezTo>
                  <a:close/>
                  <a:moveTo>
                    <a:pt x="4761850" y="769058"/>
                  </a:moveTo>
                  <a:cubicBezTo>
                    <a:pt x="4763549" y="769090"/>
                    <a:pt x="4764904" y="770476"/>
                    <a:pt x="4764904" y="772175"/>
                  </a:cubicBezTo>
                  <a:cubicBezTo>
                    <a:pt x="4764904" y="773886"/>
                    <a:pt x="4763555" y="775285"/>
                    <a:pt x="4761850" y="775355"/>
                  </a:cubicBezTo>
                  <a:cubicBezTo>
                    <a:pt x="4760120" y="775323"/>
                    <a:pt x="4758734" y="773905"/>
                    <a:pt x="4758734" y="772175"/>
                  </a:cubicBezTo>
                  <a:cubicBezTo>
                    <a:pt x="4758734" y="770476"/>
                    <a:pt x="4760088" y="769090"/>
                    <a:pt x="4761787" y="769058"/>
                  </a:cubicBezTo>
                  <a:close/>
                  <a:moveTo>
                    <a:pt x="4765031" y="1341522"/>
                  </a:moveTo>
                  <a:cubicBezTo>
                    <a:pt x="4766564" y="1343757"/>
                    <a:pt x="4767257" y="1346459"/>
                    <a:pt x="4767002" y="1349155"/>
                  </a:cubicBezTo>
                  <a:cubicBezTo>
                    <a:pt x="4766290" y="1351983"/>
                    <a:pt x="4763421" y="1353700"/>
                    <a:pt x="4760597" y="1352989"/>
                  </a:cubicBezTo>
                  <a:cubicBezTo>
                    <a:pt x="4758708" y="1352516"/>
                    <a:pt x="4757232" y="1351042"/>
                    <a:pt x="4756762" y="1349155"/>
                  </a:cubicBezTo>
                  <a:cubicBezTo>
                    <a:pt x="4753963" y="1342222"/>
                    <a:pt x="4760769" y="1335416"/>
                    <a:pt x="4764967" y="1341713"/>
                  </a:cubicBezTo>
                  <a:close/>
                  <a:moveTo>
                    <a:pt x="4754090" y="2974445"/>
                  </a:moveTo>
                  <a:cubicBezTo>
                    <a:pt x="4755095" y="2972670"/>
                    <a:pt x="4756895" y="2971487"/>
                    <a:pt x="4758925" y="2971265"/>
                  </a:cubicBezTo>
                  <a:cubicBezTo>
                    <a:pt x="4760610" y="2971335"/>
                    <a:pt x="4761920" y="2972753"/>
                    <a:pt x="4761850" y="2974439"/>
                  </a:cubicBezTo>
                  <a:cubicBezTo>
                    <a:pt x="4761850" y="2974439"/>
                    <a:pt x="4761850" y="2974445"/>
                    <a:pt x="4761850" y="2974445"/>
                  </a:cubicBezTo>
                  <a:cubicBezTo>
                    <a:pt x="4761850" y="2976162"/>
                    <a:pt x="4759688" y="2977562"/>
                    <a:pt x="4757016" y="2977562"/>
                  </a:cubicBezTo>
                  <a:cubicBezTo>
                    <a:pt x="4754345" y="2977562"/>
                    <a:pt x="4752945" y="2976353"/>
                    <a:pt x="4754027" y="2974636"/>
                  </a:cubicBezTo>
                  <a:close/>
                  <a:moveTo>
                    <a:pt x="4761850" y="4060092"/>
                  </a:moveTo>
                  <a:cubicBezTo>
                    <a:pt x="4761850" y="4061745"/>
                    <a:pt x="4758861" y="4063081"/>
                    <a:pt x="4755489" y="4063081"/>
                  </a:cubicBezTo>
                  <a:cubicBezTo>
                    <a:pt x="4750019" y="4063081"/>
                    <a:pt x="4749574" y="4062254"/>
                    <a:pt x="4752754" y="4058374"/>
                  </a:cubicBezTo>
                  <a:cubicBezTo>
                    <a:pt x="4755935" y="4054494"/>
                    <a:pt x="4761787" y="4054812"/>
                    <a:pt x="4761787" y="4060282"/>
                  </a:cubicBezTo>
                  <a:close/>
                  <a:moveTo>
                    <a:pt x="4740733" y="20211"/>
                  </a:moveTo>
                  <a:cubicBezTo>
                    <a:pt x="4745440" y="12515"/>
                    <a:pt x="4754090" y="11306"/>
                    <a:pt x="4751292" y="18684"/>
                  </a:cubicBezTo>
                  <a:cubicBezTo>
                    <a:pt x="4750153" y="22138"/>
                    <a:pt x="4749529" y="25738"/>
                    <a:pt x="4749447" y="29370"/>
                  </a:cubicBezTo>
                  <a:cubicBezTo>
                    <a:pt x="4749460" y="32500"/>
                    <a:pt x="4747717" y="35375"/>
                    <a:pt x="4744931" y="36812"/>
                  </a:cubicBezTo>
                  <a:cubicBezTo>
                    <a:pt x="4738570" y="39484"/>
                    <a:pt x="4735771" y="28353"/>
                    <a:pt x="4740669" y="20402"/>
                  </a:cubicBezTo>
                  <a:close/>
                  <a:moveTo>
                    <a:pt x="4740097" y="1818449"/>
                  </a:moveTo>
                  <a:cubicBezTo>
                    <a:pt x="4740097" y="1823537"/>
                    <a:pt x="4734499" y="1824110"/>
                    <a:pt x="4727757" y="1819784"/>
                  </a:cubicBezTo>
                  <a:cubicBezTo>
                    <a:pt x="4724449" y="1817685"/>
                    <a:pt x="4724068" y="1815841"/>
                    <a:pt x="4726485" y="1813424"/>
                  </a:cubicBezTo>
                  <a:cubicBezTo>
                    <a:pt x="4730161" y="1810545"/>
                    <a:pt x="4735479" y="1811194"/>
                    <a:pt x="4738360" y="1814873"/>
                  </a:cubicBezTo>
                  <a:cubicBezTo>
                    <a:pt x="4739219" y="1815971"/>
                    <a:pt x="4739798" y="1817266"/>
                    <a:pt x="4740033" y="1818639"/>
                  </a:cubicBezTo>
                  <a:close/>
                  <a:moveTo>
                    <a:pt x="4733736" y="82928"/>
                  </a:moveTo>
                  <a:cubicBezTo>
                    <a:pt x="4735466" y="82959"/>
                    <a:pt x="4736853" y="84378"/>
                    <a:pt x="4736853" y="86108"/>
                  </a:cubicBezTo>
                  <a:cubicBezTo>
                    <a:pt x="4736853" y="87832"/>
                    <a:pt x="4735460" y="89225"/>
                    <a:pt x="4733736" y="89225"/>
                  </a:cubicBezTo>
                  <a:cubicBezTo>
                    <a:pt x="4732012" y="89225"/>
                    <a:pt x="4730619" y="87832"/>
                    <a:pt x="4730619" y="86108"/>
                  </a:cubicBezTo>
                  <a:cubicBezTo>
                    <a:pt x="4730721" y="84403"/>
                    <a:pt x="4732152" y="83080"/>
                    <a:pt x="4733863" y="83119"/>
                  </a:cubicBezTo>
                  <a:close/>
                  <a:moveTo>
                    <a:pt x="4733736" y="540899"/>
                  </a:moveTo>
                  <a:cubicBezTo>
                    <a:pt x="4735740" y="542426"/>
                    <a:pt x="4736967" y="544747"/>
                    <a:pt x="4737107" y="547260"/>
                  </a:cubicBezTo>
                  <a:cubicBezTo>
                    <a:pt x="4737107" y="552539"/>
                    <a:pt x="4729156" y="553621"/>
                    <a:pt x="4726103" y="548405"/>
                  </a:cubicBezTo>
                  <a:cubicBezTo>
                    <a:pt x="4723050" y="543189"/>
                    <a:pt x="4728965" y="538037"/>
                    <a:pt x="4733609" y="540772"/>
                  </a:cubicBezTo>
                  <a:close/>
                  <a:moveTo>
                    <a:pt x="4729347" y="555211"/>
                  </a:moveTo>
                  <a:cubicBezTo>
                    <a:pt x="4731923" y="555243"/>
                    <a:pt x="4733990" y="557342"/>
                    <a:pt x="4733990" y="559918"/>
                  </a:cubicBezTo>
                  <a:cubicBezTo>
                    <a:pt x="4733990" y="562494"/>
                    <a:pt x="4731923" y="564593"/>
                    <a:pt x="4729347" y="564625"/>
                  </a:cubicBezTo>
                  <a:cubicBezTo>
                    <a:pt x="4726771" y="564593"/>
                    <a:pt x="4724704" y="562494"/>
                    <a:pt x="4724704" y="559918"/>
                  </a:cubicBezTo>
                  <a:cubicBezTo>
                    <a:pt x="4724627" y="557437"/>
                    <a:pt x="4726491" y="555319"/>
                    <a:pt x="4728965" y="555084"/>
                  </a:cubicBezTo>
                  <a:close/>
                  <a:moveTo>
                    <a:pt x="4732273" y="4044699"/>
                  </a:moveTo>
                  <a:cubicBezTo>
                    <a:pt x="4731332" y="4046352"/>
                    <a:pt x="4729646" y="4047440"/>
                    <a:pt x="4727757" y="4047625"/>
                  </a:cubicBezTo>
                  <a:cubicBezTo>
                    <a:pt x="4723495" y="4047625"/>
                    <a:pt x="4721396" y="4041964"/>
                    <a:pt x="4724640" y="4039801"/>
                  </a:cubicBezTo>
                  <a:cubicBezTo>
                    <a:pt x="4727884" y="4037638"/>
                    <a:pt x="4734499" y="4040819"/>
                    <a:pt x="4732146" y="4044571"/>
                  </a:cubicBezTo>
                  <a:close/>
                  <a:moveTo>
                    <a:pt x="4724004" y="2105953"/>
                  </a:moveTo>
                  <a:cubicBezTo>
                    <a:pt x="4724958" y="2109006"/>
                    <a:pt x="4722796" y="2109451"/>
                    <a:pt x="4715226" y="2107798"/>
                  </a:cubicBezTo>
                  <a:cubicBezTo>
                    <a:pt x="4707657" y="2106144"/>
                    <a:pt x="4705812" y="2106589"/>
                    <a:pt x="4707339" y="2109006"/>
                  </a:cubicBezTo>
                  <a:cubicBezTo>
                    <a:pt x="4708866" y="2111423"/>
                    <a:pt x="4707339" y="2112505"/>
                    <a:pt x="4704604" y="2112505"/>
                  </a:cubicBezTo>
                  <a:cubicBezTo>
                    <a:pt x="4699261" y="2112505"/>
                    <a:pt x="4698243" y="2107034"/>
                    <a:pt x="4702568" y="2100292"/>
                  </a:cubicBezTo>
                  <a:cubicBezTo>
                    <a:pt x="4705749" y="2095140"/>
                    <a:pt x="4721778" y="2099401"/>
                    <a:pt x="4724004" y="2105953"/>
                  </a:cubicBezTo>
                  <a:close/>
                  <a:moveTo>
                    <a:pt x="4692646" y="5602883"/>
                  </a:moveTo>
                  <a:cubicBezTo>
                    <a:pt x="4690165" y="5600402"/>
                    <a:pt x="4692964" y="5595505"/>
                    <a:pt x="4696844" y="5595505"/>
                  </a:cubicBezTo>
                  <a:cubicBezTo>
                    <a:pt x="4698434" y="5595505"/>
                    <a:pt x="4699770" y="5597667"/>
                    <a:pt x="4699770" y="5600212"/>
                  </a:cubicBezTo>
                  <a:cubicBezTo>
                    <a:pt x="4699770" y="5605109"/>
                    <a:pt x="4696144" y="5606445"/>
                    <a:pt x="4692646" y="5602883"/>
                  </a:cubicBezTo>
                  <a:close/>
                  <a:moveTo>
                    <a:pt x="4693600" y="6219872"/>
                  </a:moveTo>
                  <a:cubicBezTo>
                    <a:pt x="4693504" y="6221774"/>
                    <a:pt x="4692277" y="6223428"/>
                    <a:pt x="4690483" y="6224070"/>
                  </a:cubicBezTo>
                  <a:cubicBezTo>
                    <a:pt x="4688766" y="6224706"/>
                    <a:pt x="4687366" y="6222798"/>
                    <a:pt x="4687366" y="6219872"/>
                  </a:cubicBezTo>
                  <a:cubicBezTo>
                    <a:pt x="4687366" y="6216947"/>
                    <a:pt x="4688766" y="6215165"/>
                    <a:pt x="4690483" y="6215738"/>
                  </a:cubicBezTo>
                  <a:cubicBezTo>
                    <a:pt x="4692283" y="6216400"/>
                    <a:pt x="4693511" y="6218079"/>
                    <a:pt x="4693600" y="6220000"/>
                  </a:cubicBezTo>
                  <a:close/>
                  <a:moveTo>
                    <a:pt x="4697925" y="6178782"/>
                  </a:moveTo>
                  <a:cubicBezTo>
                    <a:pt x="4698936" y="6176041"/>
                    <a:pt x="4699553" y="6173172"/>
                    <a:pt x="4699770" y="6170259"/>
                  </a:cubicBezTo>
                  <a:cubicBezTo>
                    <a:pt x="4699770" y="6167714"/>
                    <a:pt x="4700724" y="6167714"/>
                    <a:pt x="4703332" y="6170259"/>
                  </a:cubicBezTo>
                  <a:cubicBezTo>
                    <a:pt x="4705304" y="6172606"/>
                    <a:pt x="4705908" y="6175812"/>
                    <a:pt x="4704922" y="6178719"/>
                  </a:cubicBezTo>
                  <a:cubicBezTo>
                    <a:pt x="4703904" y="6181454"/>
                    <a:pt x="4701487" y="6183680"/>
                    <a:pt x="4699579" y="6183680"/>
                  </a:cubicBezTo>
                  <a:cubicBezTo>
                    <a:pt x="4697671" y="6183680"/>
                    <a:pt x="4697162" y="6181644"/>
                    <a:pt x="4697925" y="6178909"/>
                  </a:cubicBezTo>
                  <a:close/>
                  <a:moveTo>
                    <a:pt x="4693727" y="4606032"/>
                  </a:moveTo>
                  <a:cubicBezTo>
                    <a:pt x="4689147" y="4601070"/>
                    <a:pt x="4687366" y="4596364"/>
                    <a:pt x="4688638" y="4592865"/>
                  </a:cubicBezTo>
                  <a:cubicBezTo>
                    <a:pt x="4690420" y="4588158"/>
                    <a:pt x="4692010" y="4588794"/>
                    <a:pt x="4699897" y="4597636"/>
                  </a:cubicBezTo>
                  <a:cubicBezTo>
                    <a:pt x="4704985" y="4603297"/>
                    <a:pt x="4708357" y="4609212"/>
                    <a:pt x="4707402" y="4610802"/>
                  </a:cubicBezTo>
                  <a:cubicBezTo>
                    <a:pt x="4704604" y="4615509"/>
                    <a:pt x="4701360" y="4614428"/>
                    <a:pt x="4693727" y="4606159"/>
                  </a:cubicBezTo>
                  <a:close/>
                  <a:moveTo>
                    <a:pt x="4676681" y="2110660"/>
                  </a:moveTo>
                  <a:cubicBezTo>
                    <a:pt x="4679988" y="2113141"/>
                    <a:pt x="4681896" y="2116003"/>
                    <a:pt x="4680815" y="2117021"/>
                  </a:cubicBezTo>
                  <a:cubicBezTo>
                    <a:pt x="4679734" y="2118038"/>
                    <a:pt x="4675599" y="2116130"/>
                    <a:pt x="4671528" y="2112695"/>
                  </a:cubicBezTo>
                  <a:cubicBezTo>
                    <a:pt x="4663132" y="2105571"/>
                    <a:pt x="4667521" y="2103790"/>
                    <a:pt x="4676681" y="2110660"/>
                  </a:cubicBezTo>
                  <a:close/>
                  <a:moveTo>
                    <a:pt x="4664277" y="2087570"/>
                  </a:moveTo>
                  <a:cubicBezTo>
                    <a:pt x="4663304" y="2085861"/>
                    <a:pt x="4663895" y="2083686"/>
                    <a:pt x="4665606" y="2082711"/>
                  </a:cubicBezTo>
                  <a:cubicBezTo>
                    <a:pt x="4665632" y="2082698"/>
                    <a:pt x="4665651" y="2082685"/>
                    <a:pt x="4665676" y="2082673"/>
                  </a:cubicBezTo>
                  <a:cubicBezTo>
                    <a:pt x="4667330" y="2081528"/>
                    <a:pt x="4668793" y="2082673"/>
                    <a:pt x="4668793" y="2085535"/>
                  </a:cubicBezTo>
                  <a:cubicBezTo>
                    <a:pt x="4668793" y="2091069"/>
                    <a:pt x="4666885" y="2091896"/>
                    <a:pt x="4664277" y="2087570"/>
                  </a:cubicBezTo>
                  <a:close/>
                  <a:moveTo>
                    <a:pt x="4681196" y="2205562"/>
                  </a:moveTo>
                  <a:cubicBezTo>
                    <a:pt x="4682927" y="2206535"/>
                    <a:pt x="4683550" y="2208717"/>
                    <a:pt x="4682596" y="2210460"/>
                  </a:cubicBezTo>
                  <a:cubicBezTo>
                    <a:pt x="4679924" y="2214848"/>
                    <a:pt x="4678080" y="2214022"/>
                    <a:pt x="4678080" y="2208488"/>
                  </a:cubicBezTo>
                  <a:cubicBezTo>
                    <a:pt x="4678080" y="2205562"/>
                    <a:pt x="4679479" y="2204290"/>
                    <a:pt x="4681196" y="2205562"/>
                  </a:cubicBezTo>
                  <a:close/>
                  <a:moveTo>
                    <a:pt x="4682914" y="4207915"/>
                  </a:moveTo>
                  <a:cubicBezTo>
                    <a:pt x="4681915" y="4209677"/>
                    <a:pt x="4680198" y="4210911"/>
                    <a:pt x="4678207" y="4211286"/>
                  </a:cubicBezTo>
                  <a:cubicBezTo>
                    <a:pt x="4674072" y="4211286"/>
                    <a:pt x="4671846" y="4202254"/>
                    <a:pt x="4675345" y="4200027"/>
                  </a:cubicBezTo>
                  <a:cubicBezTo>
                    <a:pt x="4678843" y="4197801"/>
                    <a:pt x="4685522" y="4203335"/>
                    <a:pt x="4682914" y="4207724"/>
                  </a:cubicBezTo>
                  <a:close/>
                  <a:moveTo>
                    <a:pt x="4678080" y="4185525"/>
                  </a:moveTo>
                  <a:cubicBezTo>
                    <a:pt x="4678080" y="4180882"/>
                    <a:pt x="4682723" y="4182917"/>
                    <a:pt x="4686667" y="4189278"/>
                  </a:cubicBezTo>
                  <a:cubicBezTo>
                    <a:pt x="4688766" y="4192776"/>
                    <a:pt x="4689402" y="4195639"/>
                    <a:pt x="4688002" y="4195639"/>
                  </a:cubicBezTo>
                  <a:cubicBezTo>
                    <a:pt x="4683194" y="4194055"/>
                    <a:pt x="4679485" y="4190194"/>
                    <a:pt x="4678080" y="4185334"/>
                  </a:cubicBezTo>
                  <a:close/>
                  <a:moveTo>
                    <a:pt x="4693600" y="4384361"/>
                  </a:moveTo>
                  <a:cubicBezTo>
                    <a:pt x="4696971" y="4384361"/>
                    <a:pt x="4699961" y="4385760"/>
                    <a:pt x="4699961" y="4387478"/>
                  </a:cubicBezTo>
                  <a:cubicBezTo>
                    <a:pt x="4699961" y="4389195"/>
                    <a:pt x="4697162" y="4390658"/>
                    <a:pt x="4693600" y="4390658"/>
                  </a:cubicBezTo>
                  <a:cubicBezTo>
                    <a:pt x="4690038" y="4390658"/>
                    <a:pt x="4687239" y="4389259"/>
                    <a:pt x="4687239" y="4387478"/>
                  </a:cubicBezTo>
                  <a:cubicBezTo>
                    <a:pt x="4687239" y="4385697"/>
                    <a:pt x="4690165" y="4384170"/>
                    <a:pt x="4693600" y="4384170"/>
                  </a:cubicBezTo>
                  <a:close/>
                  <a:moveTo>
                    <a:pt x="4692582" y="3183394"/>
                  </a:moveTo>
                  <a:cubicBezTo>
                    <a:pt x="4691501" y="3181613"/>
                    <a:pt x="4693409" y="3177606"/>
                    <a:pt x="4696780" y="3174553"/>
                  </a:cubicBezTo>
                  <a:cubicBezTo>
                    <a:pt x="4700151" y="3171500"/>
                    <a:pt x="4703141" y="3170291"/>
                    <a:pt x="4703141" y="3171945"/>
                  </a:cubicBezTo>
                  <a:cubicBezTo>
                    <a:pt x="4702887" y="3177288"/>
                    <a:pt x="4694617" y="3186511"/>
                    <a:pt x="4692582" y="3183204"/>
                  </a:cubicBezTo>
                  <a:close/>
                  <a:moveTo>
                    <a:pt x="4705940" y="3536732"/>
                  </a:moveTo>
                  <a:cubicBezTo>
                    <a:pt x="4705940" y="3537432"/>
                    <a:pt x="4703077" y="3538004"/>
                    <a:pt x="4699579" y="3538004"/>
                  </a:cubicBezTo>
                  <a:cubicBezTo>
                    <a:pt x="4696081" y="3538004"/>
                    <a:pt x="4694045" y="3536668"/>
                    <a:pt x="4695063" y="3534951"/>
                  </a:cubicBezTo>
                  <a:cubicBezTo>
                    <a:pt x="4696717" y="3532089"/>
                    <a:pt x="4705940" y="3533552"/>
                    <a:pt x="4705940" y="3536541"/>
                  </a:cubicBezTo>
                  <a:close/>
                  <a:moveTo>
                    <a:pt x="4701169" y="2993972"/>
                  </a:moveTo>
                  <a:cubicBezTo>
                    <a:pt x="4698498" y="2998361"/>
                    <a:pt x="4694427" y="2997343"/>
                    <a:pt x="4692391" y="2991873"/>
                  </a:cubicBezTo>
                  <a:cubicBezTo>
                    <a:pt x="4689402" y="2984113"/>
                    <a:pt x="4690102" y="2981124"/>
                    <a:pt x="4694808" y="2981124"/>
                  </a:cubicBezTo>
                  <a:cubicBezTo>
                    <a:pt x="4699515" y="2981124"/>
                    <a:pt x="4703841" y="2989393"/>
                    <a:pt x="4701169" y="2993781"/>
                  </a:cubicBezTo>
                  <a:close/>
                  <a:moveTo>
                    <a:pt x="4715290" y="2014422"/>
                  </a:moveTo>
                  <a:cubicBezTo>
                    <a:pt x="4715290" y="2015758"/>
                    <a:pt x="4713700" y="2017348"/>
                    <a:pt x="4711791" y="2017984"/>
                  </a:cubicBezTo>
                  <a:cubicBezTo>
                    <a:pt x="4709883" y="2018620"/>
                    <a:pt x="4708802" y="2017603"/>
                    <a:pt x="4709438" y="2015631"/>
                  </a:cubicBezTo>
                  <a:cubicBezTo>
                    <a:pt x="4710774" y="2011433"/>
                    <a:pt x="4715290" y="2010479"/>
                    <a:pt x="4715290" y="2014168"/>
                  </a:cubicBezTo>
                  <a:close/>
                  <a:moveTo>
                    <a:pt x="4708929" y="95967"/>
                  </a:moveTo>
                  <a:cubicBezTo>
                    <a:pt x="4710647" y="95967"/>
                    <a:pt x="4712046" y="100229"/>
                    <a:pt x="4712046" y="105381"/>
                  </a:cubicBezTo>
                  <a:cubicBezTo>
                    <a:pt x="4712046" y="110533"/>
                    <a:pt x="4710647" y="114858"/>
                    <a:pt x="4708929" y="114858"/>
                  </a:cubicBezTo>
                  <a:cubicBezTo>
                    <a:pt x="4707212" y="114858"/>
                    <a:pt x="4705812" y="110597"/>
                    <a:pt x="4705812" y="105381"/>
                  </a:cubicBezTo>
                  <a:cubicBezTo>
                    <a:pt x="4705812" y="100165"/>
                    <a:pt x="4707402" y="95713"/>
                    <a:pt x="4709056" y="95713"/>
                  </a:cubicBezTo>
                  <a:close/>
                  <a:moveTo>
                    <a:pt x="4709629" y="517046"/>
                  </a:moveTo>
                  <a:cubicBezTo>
                    <a:pt x="4712428" y="519845"/>
                    <a:pt x="4712428" y="521563"/>
                    <a:pt x="4709629" y="524425"/>
                  </a:cubicBezTo>
                  <a:cubicBezTo>
                    <a:pt x="4706830" y="527287"/>
                    <a:pt x="4705494" y="526778"/>
                    <a:pt x="4703968" y="522707"/>
                  </a:cubicBezTo>
                  <a:cubicBezTo>
                    <a:pt x="4701487" y="515520"/>
                    <a:pt x="4705049" y="511958"/>
                    <a:pt x="4709883" y="516792"/>
                  </a:cubicBezTo>
                  <a:close/>
                  <a:moveTo>
                    <a:pt x="4704413" y="2030897"/>
                  </a:moveTo>
                  <a:cubicBezTo>
                    <a:pt x="4703344" y="2033496"/>
                    <a:pt x="4700374" y="2034738"/>
                    <a:pt x="4697773" y="2033670"/>
                  </a:cubicBezTo>
                  <a:cubicBezTo>
                    <a:pt x="4696513" y="2033153"/>
                    <a:pt x="4695515" y="2032155"/>
                    <a:pt x="4694999" y="2030897"/>
                  </a:cubicBezTo>
                  <a:cubicBezTo>
                    <a:pt x="4693918" y="2029116"/>
                    <a:pt x="4695317" y="2026826"/>
                    <a:pt x="4698052" y="2025744"/>
                  </a:cubicBezTo>
                  <a:cubicBezTo>
                    <a:pt x="4704095" y="2023264"/>
                    <a:pt x="4707402" y="2025808"/>
                    <a:pt x="4704540" y="2030515"/>
                  </a:cubicBezTo>
                  <a:close/>
                  <a:moveTo>
                    <a:pt x="4688384" y="86681"/>
                  </a:moveTo>
                  <a:cubicBezTo>
                    <a:pt x="4696081" y="86681"/>
                    <a:pt x="4704158" y="93614"/>
                    <a:pt x="4700660" y="97176"/>
                  </a:cubicBezTo>
                  <a:cubicBezTo>
                    <a:pt x="4695699" y="99593"/>
                    <a:pt x="4689911" y="99593"/>
                    <a:pt x="4684949" y="97176"/>
                  </a:cubicBezTo>
                  <a:cubicBezTo>
                    <a:pt x="4678080" y="93805"/>
                    <a:pt x="4680815" y="86299"/>
                    <a:pt x="4688511" y="86299"/>
                  </a:cubicBezTo>
                  <a:close/>
                  <a:moveTo>
                    <a:pt x="4692073" y="187371"/>
                  </a:moveTo>
                  <a:cubicBezTo>
                    <a:pt x="4689402" y="187371"/>
                    <a:pt x="4687239" y="185908"/>
                    <a:pt x="4687239" y="184190"/>
                  </a:cubicBezTo>
                  <a:cubicBezTo>
                    <a:pt x="4687201" y="182530"/>
                    <a:pt x="4688505" y="181144"/>
                    <a:pt x="4690165" y="181074"/>
                  </a:cubicBezTo>
                  <a:cubicBezTo>
                    <a:pt x="4692162" y="181341"/>
                    <a:pt x="4693937" y="182479"/>
                    <a:pt x="4694999" y="184190"/>
                  </a:cubicBezTo>
                  <a:cubicBezTo>
                    <a:pt x="4696208" y="185526"/>
                    <a:pt x="4694872" y="186989"/>
                    <a:pt x="4692200" y="186989"/>
                  </a:cubicBezTo>
                  <a:close/>
                  <a:moveTo>
                    <a:pt x="4682659" y="193159"/>
                  </a:moveTo>
                  <a:cubicBezTo>
                    <a:pt x="4692773" y="194367"/>
                    <a:pt x="4704222" y="204417"/>
                    <a:pt x="4701169" y="209442"/>
                  </a:cubicBezTo>
                  <a:cubicBezTo>
                    <a:pt x="4698116" y="214467"/>
                    <a:pt x="4693473" y="213131"/>
                    <a:pt x="4693473" y="207789"/>
                  </a:cubicBezTo>
                  <a:cubicBezTo>
                    <a:pt x="4693473" y="202446"/>
                    <a:pt x="4687112" y="201428"/>
                    <a:pt x="4681514" y="207025"/>
                  </a:cubicBezTo>
                  <a:cubicBezTo>
                    <a:pt x="4678461" y="210078"/>
                    <a:pt x="4677062" y="209951"/>
                    <a:pt x="4674708" y="206198"/>
                  </a:cubicBezTo>
                  <a:cubicBezTo>
                    <a:pt x="4669429" y="197230"/>
                    <a:pt x="4672864" y="191632"/>
                    <a:pt x="4682787" y="192777"/>
                  </a:cubicBezTo>
                  <a:close/>
                  <a:moveTo>
                    <a:pt x="4681451" y="1760312"/>
                  </a:moveTo>
                  <a:cubicBezTo>
                    <a:pt x="4688130" y="1760312"/>
                    <a:pt x="4688193" y="1760312"/>
                    <a:pt x="4682723" y="1766672"/>
                  </a:cubicBezTo>
                  <a:cubicBezTo>
                    <a:pt x="4677253" y="1773033"/>
                    <a:pt x="4662560" y="1775450"/>
                    <a:pt x="4662560" y="1769916"/>
                  </a:cubicBezTo>
                  <a:cubicBezTo>
                    <a:pt x="4662560" y="1765464"/>
                    <a:pt x="4673182" y="1760312"/>
                    <a:pt x="4681451" y="1760312"/>
                  </a:cubicBezTo>
                  <a:close/>
                  <a:moveTo>
                    <a:pt x="4664086" y="2873946"/>
                  </a:moveTo>
                  <a:cubicBezTo>
                    <a:pt x="4669684" y="2869239"/>
                    <a:pt x="4677189" y="2873946"/>
                    <a:pt x="4673563" y="2879925"/>
                  </a:cubicBezTo>
                  <a:cubicBezTo>
                    <a:pt x="4671146" y="2883996"/>
                    <a:pt x="4668666" y="2884186"/>
                    <a:pt x="4663195" y="2880688"/>
                  </a:cubicBezTo>
                  <a:cubicBezTo>
                    <a:pt x="4660015" y="2878589"/>
                    <a:pt x="4660206" y="2877253"/>
                    <a:pt x="4664086" y="2873946"/>
                  </a:cubicBezTo>
                  <a:close/>
                  <a:moveTo>
                    <a:pt x="4655436" y="1941465"/>
                  </a:moveTo>
                  <a:cubicBezTo>
                    <a:pt x="4653591" y="1943373"/>
                    <a:pt x="4643986" y="1931542"/>
                    <a:pt x="4643986" y="1927408"/>
                  </a:cubicBezTo>
                  <a:cubicBezTo>
                    <a:pt x="4643986" y="1921047"/>
                    <a:pt x="4649075" y="1923528"/>
                    <a:pt x="4652891" y="1932051"/>
                  </a:cubicBezTo>
                  <a:cubicBezTo>
                    <a:pt x="4654609" y="1934886"/>
                    <a:pt x="4655493" y="1938150"/>
                    <a:pt x="4655436" y="1941465"/>
                  </a:cubicBezTo>
                  <a:close/>
                  <a:moveTo>
                    <a:pt x="4645703" y="4513165"/>
                  </a:moveTo>
                  <a:cubicBezTo>
                    <a:pt x="4643032" y="4513165"/>
                    <a:pt x="4640870" y="4511766"/>
                    <a:pt x="4640870" y="4510049"/>
                  </a:cubicBezTo>
                  <a:cubicBezTo>
                    <a:pt x="4640799" y="4508363"/>
                    <a:pt x="4642103" y="4506938"/>
                    <a:pt x="4643789" y="4506868"/>
                  </a:cubicBezTo>
                  <a:cubicBezTo>
                    <a:pt x="4643789" y="4506868"/>
                    <a:pt x="4643795" y="4506868"/>
                    <a:pt x="4643795" y="4506868"/>
                  </a:cubicBezTo>
                  <a:cubicBezTo>
                    <a:pt x="4645825" y="4507091"/>
                    <a:pt x="4647624" y="4508274"/>
                    <a:pt x="4648630" y="4510049"/>
                  </a:cubicBezTo>
                  <a:cubicBezTo>
                    <a:pt x="4649711" y="4511766"/>
                    <a:pt x="4648375" y="4513165"/>
                    <a:pt x="4645703" y="4513165"/>
                  </a:cubicBezTo>
                  <a:close/>
                  <a:moveTo>
                    <a:pt x="4647103" y="4824840"/>
                  </a:moveTo>
                  <a:cubicBezTo>
                    <a:pt x="4647103" y="4826558"/>
                    <a:pt x="4646467" y="4827957"/>
                    <a:pt x="4645703" y="4827957"/>
                  </a:cubicBezTo>
                  <a:cubicBezTo>
                    <a:pt x="4644940" y="4827957"/>
                    <a:pt x="4643477" y="4826558"/>
                    <a:pt x="4642396" y="4824840"/>
                  </a:cubicBezTo>
                  <a:cubicBezTo>
                    <a:pt x="4641315" y="4823123"/>
                    <a:pt x="4642015" y="4821724"/>
                    <a:pt x="4643795" y="4821724"/>
                  </a:cubicBezTo>
                  <a:cubicBezTo>
                    <a:pt x="4645494" y="4821679"/>
                    <a:pt x="4646938" y="4822958"/>
                    <a:pt x="4647103" y="4824650"/>
                  </a:cubicBezTo>
                  <a:close/>
                  <a:moveTo>
                    <a:pt x="4617589" y="4761869"/>
                  </a:moveTo>
                  <a:cubicBezTo>
                    <a:pt x="4614664" y="4757035"/>
                    <a:pt x="4616826" y="4755509"/>
                    <a:pt x="4627321" y="4754682"/>
                  </a:cubicBezTo>
                  <a:cubicBezTo>
                    <a:pt x="4633682" y="4754237"/>
                    <a:pt x="4636226" y="4755509"/>
                    <a:pt x="4636226" y="4758753"/>
                  </a:cubicBezTo>
                  <a:cubicBezTo>
                    <a:pt x="4636226" y="4764223"/>
                    <a:pt x="4620833" y="4766831"/>
                    <a:pt x="4617589" y="4761678"/>
                  </a:cubicBezTo>
                  <a:close/>
                  <a:moveTo>
                    <a:pt x="4634700" y="5252917"/>
                  </a:moveTo>
                  <a:cubicBezTo>
                    <a:pt x="4634776" y="5254449"/>
                    <a:pt x="4633625" y="5255772"/>
                    <a:pt x="4632092" y="5255906"/>
                  </a:cubicBezTo>
                  <a:cubicBezTo>
                    <a:pt x="4628085" y="5255906"/>
                    <a:pt x="4625350" y="5252153"/>
                    <a:pt x="4627258" y="5249100"/>
                  </a:cubicBezTo>
                  <a:cubicBezTo>
                    <a:pt x="4629166" y="5246047"/>
                    <a:pt x="4634700" y="5248464"/>
                    <a:pt x="4634700" y="5252726"/>
                  </a:cubicBezTo>
                  <a:close/>
                  <a:moveTo>
                    <a:pt x="4625350" y="5520067"/>
                  </a:moveTo>
                  <a:cubicBezTo>
                    <a:pt x="4625318" y="5521790"/>
                    <a:pt x="4623893" y="5523152"/>
                    <a:pt x="4622169" y="5523120"/>
                  </a:cubicBezTo>
                  <a:cubicBezTo>
                    <a:pt x="4620452" y="5523082"/>
                    <a:pt x="4619084" y="5521663"/>
                    <a:pt x="4619116" y="5519939"/>
                  </a:cubicBezTo>
                  <a:cubicBezTo>
                    <a:pt x="4619154" y="5518241"/>
                    <a:pt x="4620534" y="5516886"/>
                    <a:pt x="4622232" y="5516886"/>
                  </a:cubicBezTo>
                  <a:cubicBezTo>
                    <a:pt x="4623957" y="5516886"/>
                    <a:pt x="4625350" y="5518279"/>
                    <a:pt x="4625350" y="5520003"/>
                  </a:cubicBezTo>
                  <a:close/>
                  <a:moveTo>
                    <a:pt x="4597490" y="4953963"/>
                  </a:moveTo>
                  <a:cubicBezTo>
                    <a:pt x="4599245" y="4953963"/>
                    <a:pt x="4600670" y="4955388"/>
                    <a:pt x="4600670" y="4957143"/>
                  </a:cubicBezTo>
                  <a:cubicBezTo>
                    <a:pt x="4600670" y="4958899"/>
                    <a:pt x="4599245" y="4960324"/>
                    <a:pt x="4597490" y="4960324"/>
                  </a:cubicBezTo>
                  <a:cubicBezTo>
                    <a:pt x="4595734" y="4960324"/>
                    <a:pt x="4594309" y="4958899"/>
                    <a:pt x="4594309" y="4957143"/>
                  </a:cubicBezTo>
                  <a:cubicBezTo>
                    <a:pt x="4594309" y="4955388"/>
                    <a:pt x="4595734" y="4953963"/>
                    <a:pt x="4597490" y="4953963"/>
                  </a:cubicBezTo>
                  <a:close/>
                  <a:moveTo>
                    <a:pt x="4591129" y="2134831"/>
                  </a:moveTo>
                  <a:cubicBezTo>
                    <a:pt x="4587694" y="2134831"/>
                    <a:pt x="4585658" y="2133431"/>
                    <a:pt x="4586676" y="2131714"/>
                  </a:cubicBezTo>
                  <a:cubicBezTo>
                    <a:pt x="4588197" y="2129735"/>
                    <a:pt x="4590543" y="2128563"/>
                    <a:pt x="4593037" y="2128534"/>
                  </a:cubicBezTo>
                  <a:cubicBezTo>
                    <a:pt x="4595454" y="2128534"/>
                    <a:pt x="4597490" y="2129933"/>
                    <a:pt x="4597490" y="2131714"/>
                  </a:cubicBezTo>
                  <a:cubicBezTo>
                    <a:pt x="4597490" y="2133495"/>
                    <a:pt x="4594627" y="2134513"/>
                    <a:pt x="4591065" y="2134513"/>
                  </a:cubicBezTo>
                  <a:close/>
                  <a:moveTo>
                    <a:pt x="4596154" y="6262553"/>
                  </a:moveTo>
                  <a:cubicBezTo>
                    <a:pt x="4598125" y="6259372"/>
                    <a:pt x="4606840" y="6262553"/>
                    <a:pt x="4606840" y="6266305"/>
                  </a:cubicBezTo>
                  <a:cubicBezTo>
                    <a:pt x="4606840" y="6270058"/>
                    <a:pt x="4599588" y="6270122"/>
                    <a:pt x="4596599" y="6267132"/>
                  </a:cubicBezTo>
                  <a:cubicBezTo>
                    <a:pt x="4595327" y="6265809"/>
                    <a:pt x="4595117" y="6263793"/>
                    <a:pt x="4596090" y="6262235"/>
                  </a:cubicBezTo>
                  <a:close/>
                  <a:moveTo>
                    <a:pt x="4604995" y="5664646"/>
                  </a:moveTo>
                  <a:cubicBezTo>
                    <a:pt x="4600161" y="5669098"/>
                    <a:pt x="4599270" y="5666108"/>
                    <a:pt x="4603405" y="5659430"/>
                  </a:cubicBezTo>
                  <a:cubicBezTo>
                    <a:pt x="4604868" y="5657076"/>
                    <a:pt x="4606776" y="5656377"/>
                    <a:pt x="4607667" y="5657840"/>
                  </a:cubicBezTo>
                  <a:cubicBezTo>
                    <a:pt x="4608557" y="5659302"/>
                    <a:pt x="4607285" y="5661847"/>
                    <a:pt x="4604931" y="5664073"/>
                  </a:cubicBezTo>
                  <a:close/>
                  <a:moveTo>
                    <a:pt x="4603723" y="5221622"/>
                  </a:moveTo>
                  <a:cubicBezTo>
                    <a:pt x="4603723" y="5218187"/>
                    <a:pt x="4605822" y="5215261"/>
                    <a:pt x="4608366" y="5215261"/>
                  </a:cubicBezTo>
                  <a:cubicBezTo>
                    <a:pt x="4610911" y="5215261"/>
                    <a:pt x="4613010" y="5215834"/>
                    <a:pt x="4613010" y="5216533"/>
                  </a:cubicBezTo>
                  <a:cubicBezTo>
                    <a:pt x="4613436" y="5218708"/>
                    <a:pt x="4614072" y="5220839"/>
                    <a:pt x="4614918" y="5222894"/>
                  </a:cubicBezTo>
                  <a:cubicBezTo>
                    <a:pt x="4616317" y="5226456"/>
                    <a:pt x="4614918" y="5227855"/>
                    <a:pt x="4610275" y="5227855"/>
                  </a:cubicBezTo>
                  <a:cubicBezTo>
                    <a:pt x="4605631" y="5227855"/>
                    <a:pt x="4603659" y="5225375"/>
                    <a:pt x="4603659" y="5221049"/>
                  </a:cubicBezTo>
                  <a:close/>
                  <a:moveTo>
                    <a:pt x="4606840" y="5136706"/>
                  </a:moveTo>
                  <a:cubicBezTo>
                    <a:pt x="4608595" y="5136674"/>
                    <a:pt x="4610046" y="5138067"/>
                    <a:pt x="4610084" y="5139823"/>
                  </a:cubicBezTo>
                  <a:cubicBezTo>
                    <a:pt x="4610115" y="5141579"/>
                    <a:pt x="4608723" y="5143029"/>
                    <a:pt x="4606967" y="5143067"/>
                  </a:cubicBezTo>
                  <a:cubicBezTo>
                    <a:pt x="4605211" y="5143099"/>
                    <a:pt x="4603761" y="5141706"/>
                    <a:pt x="4603723" y="5139950"/>
                  </a:cubicBezTo>
                  <a:cubicBezTo>
                    <a:pt x="4603723" y="5139931"/>
                    <a:pt x="4603723" y="5139906"/>
                    <a:pt x="4603723" y="5139887"/>
                  </a:cubicBezTo>
                  <a:cubicBezTo>
                    <a:pt x="4603373" y="5138201"/>
                    <a:pt x="4604454" y="5136554"/>
                    <a:pt x="4606140" y="5136197"/>
                  </a:cubicBezTo>
                  <a:cubicBezTo>
                    <a:pt x="4606350" y="5136153"/>
                    <a:pt x="4606560" y="5136134"/>
                    <a:pt x="4606776" y="5136134"/>
                  </a:cubicBezTo>
                  <a:close/>
                  <a:moveTo>
                    <a:pt x="4603723" y="4752837"/>
                  </a:moveTo>
                  <a:cubicBezTo>
                    <a:pt x="4603755" y="4751113"/>
                    <a:pt x="4605180" y="4749752"/>
                    <a:pt x="4606903" y="4749784"/>
                  </a:cubicBezTo>
                  <a:cubicBezTo>
                    <a:pt x="4608621" y="4749822"/>
                    <a:pt x="4609988" y="4751241"/>
                    <a:pt x="4609956" y="4752964"/>
                  </a:cubicBezTo>
                  <a:cubicBezTo>
                    <a:pt x="4609918" y="4754663"/>
                    <a:pt x="4608538" y="4756018"/>
                    <a:pt x="4606840" y="4756018"/>
                  </a:cubicBezTo>
                  <a:cubicBezTo>
                    <a:pt x="4605122" y="4756087"/>
                    <a:pt x="4603666" y="4754752"/>
                    <a:pt x="4603596" y="4753034"/>
                  </a:cubicBezTo>
                  <a:cubicBezTo>
                    <a:pt x="4603583" y="4752773"/>
                    <a:pt x="4603608" y="4752519"/>
                    <a:pt x="4603659" y="4752265"/>
                  </a:cubicBezTo>
                  <a:close/>
                  <a:moveTo>
                    <a:pt x="4613010" y="5010828"/>
                  </a:moveTo>
                  <a:cubicBezTo>
                    <a:pt x="4611311" y="5010796"/>
                    <a:pt x="4609956" y="5009409"/>
                    <a:pt x="4609956" y="5007711"/>
                  </a:cubicBezTo>
                  <a:cubicBezTo>
                    <a:pt x="4609956" y="5005955"/>
                    <a:pt x="4611381" y="5004530"/>
                    <a:pt x="4613137" y="5004530"/>
                  </a:cubicBezTo>
                  <a:cubicBezTo>
                    <a:pt x="4614892" y="5004530"/>
                    <a:pt x="4616317" y="5005955"/>
                    <a:pt x="4616317" y="5007711"/>
                  </a:cubicBezTo>
                  <a:cubicBezTo>
                    <a:pt x="4616025" y="5009308"/>
                    <a:pt x="4614561" y="5010414"/>
                    <a:pt x="4612946" y="5010255"/>
                  </a:cubicBezTo>
                  <a:close/>
                  <a:moveTo>
                    <a:pt x="4613010" y="4988820"/>
                  </a:moveTo>
                  <a:cubicBezTo>
                    <a:pt x="4611254" y="4988858"/>
                    <a:pt x="4609804" y="4987459"/>
                    <a:pt x="4609766" y="4985703"/>
                  </a:cubicBezTo>
                  <a:cubicBezTo>
                    <a:pt x="4609734" y="4983947"/>
                    <a:pt x="4611127" y="4982497"/>
                    <a:pt x="4612882" y="4982459"/>
                  </a:cubicBezTo>
                  <a:cubicBezTo>
                    <a:pt x="4614638" y="4982427"/>
                    <a:pt x="4616095" y="4983820"/>
                    <a:pt x="4616126" y="4985576"/>
                  </a:cubicBezTo>
                  <a:cubicBezTo>
                    <a:pt x="4616126" y="4985620"/>
                    <a:pt x="4616126" y="4985658"/>
                    <a:pt x="4616126" y="4985703"/>
                  </a:cubicBezTo>
                  <a:cubicBezTo>
                    <a:pt x="4615846" y="4987223"/>
                    <a:pt x="4614492" y="4988305"/>
                    <a:pt x="4612946" y="4988247"/>
                  </a:cubicBezTo>
                  <a:close/>
                  <a:moveTo>
                    <a:pt x="4611483" y="4136484"/>
                  </a:moveTo>
                  <a:cubicBezTo>
                    <a:pt x="4608939" y="4136484"/>
                    <a:pt x="4606840" y="4135084"/>
                    <a:pt x="4606840" y="4133367"/>
                  </a:cubicBezTo>
                  <a:cubicBezTo>
                    <a:pt x="4606840" y="4131650"/>
                    <a:pt x="4608939" y="4130187"/>
                    <a:pt x="4611483" y="4130187"/>
                  </a:cubicBezTo>
                  <a:cubicBezTo>
                    <a:pt x="4614027" y="4130187"/>
                    <a:pt x="4616126" y="4131650"/>
                    <a:pt x="4616126" y="4133367"/>
                  </a:cubicBezTo>
                  <a:cubicBezTo>
                    <a:pt x="4616126" y="4135084"/>
                    <a:pt x="4614027" y="4135593"/>
                    <a:pt x="4611420" y="4135593"/>
                  </a:cubicBezTo>
                  <a:close/>
                  <a:moveTo>
                    <a:pt x="4611483" y="3009620"/>
                  </a:moveTo>
                  <a:cubicBezTo>
                    <a:pt x="4607921" y="3010319"/>
                    <a:pt x="4606458" y="3009174"/>
                    <a:pt x="4607349" y="3006503"/>
                  </a:cubicBezTo>
                  <a:cubicBezTo>
                    <a:pt x="4608653" y="3003730"/>
                    <a:pt x="4611210" y="3001739"/>
                    <a:pt x="4614218" y="3001160"/>
                  </a:cubicBezTo>
                  <a:cubicBezTo>
                    <a:pt x="4617780" y="3000460"/>
                    <a:pt x="4619243" y="3001605"/>
                    <a:pt x="4618352" y="3004277"/>
                  </a:cubicBezTo>
                  <a:cubicBezTo>
                    <a:pt x="4616896" y="3006706"/>
                    <a:pt x="4614415" y="3008341"/>
                    <a:pt x="4611610" y="3008729"/>
                  </a:cubicBezTo>
                  <a:close/>
                  <a:moveTo>
                    <a:pt x="4616444" y="3018207"/>
                  </a:moveTo>
                  <a:cubicBezTo>
                    <a:pt x="4617653" y="3012291"/>
                    <a:pt x="4623696" y="3011210"/>
                    <a:pt x="4623696" y="3016934"/>
                  </a:cubicBezTo>
                  <a:cubicBezTo>
                    <a:pt x="4623365" y="3019262"/>
                    <a:pt x="4621775" y="3021222"/>
                    <a:pt x="4619561" y="3022023"/>
                  </a:cubicBezTo>
                  <a:cubicBezTo>
                    <a:pt x="4617080" y="3022023"/>
                    <a:pt x="4615872" y="3020560"/>
                    <a:pt x="4616572" y="3017316"/>
                  </a:cubicBezTo>
                  <a:close/>
                  <a:moveTo>
                    <a:pt x="4645195" y="1750771"/>
                  </a:moveTo>
                  <a:cubicBezTo>
                    <a:pt x="4647675" y="1758912"/>
                    <a:pt x="4643414" y="1760184"/>
                    <a:pt x="4637562" y="1752997"/>
                  </a:cubicBezTo>
                  <a:cubicBezTo>
                    <a:pt x="4634572" y="1749371"/>
                    <a:pt x="4634509" y="1747272"/>
                    <a:pt x="4637117" y="1744601"/>
                  </a:cubicBezTo>
                  <a:cubicBezTo>
                    <a:pt x="4641378" y="1739512"/>
                    <a:pt x="4642460" y="1740339"/>
                    <a:pt x="4645322" y="1749880"/>
                  </a:cubicBezTo>
                  <a:close/>
                  <a:moveTo>
                    <a:pt x="4643859" y="659654"/>
                  </a:moveTo>
                  <a:cubicBezTo>
                    <a:pt x="4643859" y="657809"/>
                    <a:pt x="4645259" y="657173"/>
                    <a:pt x="4646976" y="658254"/>
                  </a:cubicBezTo>
                  <a:cubicBezTo>
                    <a:pt x="4648693" y="659336"/>
                    <a:pt x="4650029" y="660799"/>
                    <a:pt x="4650029" y="661562"/>
                  </a:cubicBezTo>
                  <a:cubicBezTo>
                    <a:pt x="4650029" y="662325"/>
                    <a:pt x="4648693" y="662961"/>
                    <a:pt x="4646976" y="662961"/>
                  </a:cubicBezTo>
                  <a:cubicBezTo>
                    <a:pt x="4645182" y="662898"/>
                    <a:pt x="4643783" y="661396"/>
                    <a:pt x="4643846" y="659609"/>
                  </a:cubicBezTo>
                  <a:cubicBezTo>
                    <a:pt x="4643853" y="659323"/>
                    <a:pt x="4643904" y="659037"/>
                    <a:pt x="4643986" y="658763"/>
                  </a:cubicBezTo>
                  <a:close/>
                  <a:moveTo>
                    <a:pt x="4640742" y="1922701"/>
                  </a:moveTo>
                  <a:cubicBezTo>
                    <a:pt x="4640742" y="1925690"/>
                    <a:pt x="4631456" y="1927217"/>
                    <a:pt x="4629802" y="1924482"/>
                  </a:cubicBezTo>
                  <a:cubicBezTo>
                    <a:pt x="4628848" y="1922828"/>
                    <a:pt x="4630883" y="1921492"/>
                    <a:pt x="4634382" y="1921492"/>
                  </a:cubicBezTo>
                  <a:cubicBezTo>
                    <a:pt x="4637880" y="1921492"/>
                    <a:pt x="4640870" y="1921174"/>
                    <a:pt x="4640870" y="1921810"/>
                  </a:cubicBezTo>
                  <a:close/>
                  <a:moveTo>
                    <a:pt x="4635209" y="2940924"/>
                  </a:moveTo>
                  <a:cubicBezTo>
                    <a:pt x="4633936" y="2949829"/>
                    <a:pt x="4630311" y="2953137"/>
                    <a:pt x="4627321" y="2947984"/>
                  </a:cubicBezTo>
                  <a:cubicBezTo>
                    <a:pt x="4625413" y="2944677"/>
                    <a:pt x="4630692" y="2931446"/>
                    <a:pt x="4633682" y="2931446"/>
                  </a:cubicBezTo>
                  <a:cubicBezTo>
                    <a:pt x="4635527" y="2930683"/>
                    <a:pt x="4636099" y="2934818"/>
                    <a:pt x="4635336" y="2940033"/>
                  </a:cubicBezTo>
                  <a:close/>
                  <a:moveTo>
                    <a:pt x="4627194" y="1760312"/>
                  </a:moveTo>
                  <a:cubicBezTo>
                    <a:pt x="4624713" y="1760279"/>
                    <a:pt x="4622379" y="1759136"/>
                    <a:pt x="4620833" y="1757195"/>
                  </a:cubicBezTo>
                  <a:cubicBezTo>
                    <a:pt x="4619816" y="1755414"/>
                    <a:pt x="4621851" y="1754015"/>
                    <a:pt x="4625350" y="1754015"/>
                  </a:cubicBezTo>
                  <a:cubicBezTo>
                    <a:pt x="4628848" y="1754015"/>
                    <a:pt x="4631710" y="1755414"/>
                    <a:pt x="4631710" y="1757195"/>
                  </a:cubicBezTo>
                  <a:cubicBezTo>
                    <a:pt x="4631710" y="1758976"/>
                    <a:pt x="4629547" y="1760312"/>
                    <a:pt x="4627194" y="1760312"/>
                  </a:cubicBezTo>
                  <a:close/>
                  <a:moveTo>
                    <a:pt x="4628911" y="2898880"/>
                  </a:moveTo>
                  <a:cubicBezTo>
                    <a:pt x="4632600" y="2898880"/>
                    <a:pt x="4634636" y="2900470"/>
                    <a:pt x="4633936" y="2902760"/>
                  </a:cubicBezTo>
                  <a:cubicBezTo>
                    <a:pt x="4631926" y="2907129"/>
                    <a:pt x="4626749" y="2909044"/>
                    <a:pt x="4622379" y="2907034"/>
                  </a:cubicBezTo>
                  <a:cubicBezTo>
                    <a:pt x="4621972" y="2906843"/>
                    <a:pt x="4621584" y="2906627"/>
                    <a:pt x="4621215" y="2906385"/>
                  </a:cubicBezTo>
                  <a:cubicBezTo>
                    <a:pt x="4618035" y="2903205"/>
                    <a:pt x="4622105" y="2898880"/>
                    <a:pt x="4628911" y="2898880"/>
                  </a:cubicBezTo>
                  <a:close/>
                  <a:moveTo>
                    <a:pt x="4633046" y="4465587"/>
                  </a:moveTo>
                  <a:cubicBezTo>
                    <a:pt x="4630247" y="4460944"/>
                    <a:pt x="4633936" y="4452293"/>
                    <a:pt x="4637753" y="4454711"/>
                  </a:cubicBezTo>
                  <a:cubicBezTo>
                    <a:pt x="4639884" y="4456816"/>
                    <a:pt x="4641016" y="4459729"/>
                    <a:pt x="4640870" y="4462725"/>
                  </a:cubicBezTo>
                  <a:cubicBezTo>
                    <a:pt x="4640870" y="4469595"/>
                    <a:pt x="4636353" y="4471185"/>
                    <a:pt x="4633046" y="4465842"/>
                  </a:cubicBezTo>
                  <a:close/>
                  <a:moveTo>
                    <a:pt x="4645767" y="4498154"/>
                  </a:moveTo>
                  <a:cubicBezTo>
                    <a:pt x="4642269" y="4494592"/>
                    <a:pt x="4643668" y="4490903"/>
                    <a:pt x="4648439" y="4490903"/>
                  </a:cubicBezTo>
                  <a:cubicBezTo>
                    <a:pt x="4650983" y="4490903"/>
                    <a:pt x="4653082" y="4492239"/>
                    <a:pt x="4653082" y="4493829"/>
                  </a:cubicBezTo>
                  <a:cubicBezTo>
                    <a:pt x="4653273" y="4498091"/>
                    <a:pt x="4648439" y="4500889"/>
                    <a:pt x="4646276" y="4498409"/>
                  </a:cubicBezTo>
                  <a:close/>
                  <a:moveTo>
                    <a:pt x="4645131" y="46799"/>
                  </a:moveTo>
                  <a:cubicBezTo>
                    <a:pt x="4652510" y="52778"/>
                    <a:pt x="4653273" y="54686"/>
                    <a:pt x="4650220" y="60474"/>
                  </a:cubicBezTo>
                  <a:cubicBezTo>
                    <a:pt x="4648203" y="64024"/>
                    <a:pt x="4644609" y="66390"/>
                    <a:pt x="4640551" y="66835"/>
                  </a:cubicBezTo>
                  <a:cubicBezTo>
                    <a:pt x="4633046" y="66835"/>
                    <a:pt x="4632664" y="61937"/>
                    <a:pt x="4639915" y="57676"/>
                  </a:cubicBezTo>
                  <a:cubicBezTo>
                    <a:pt x="4644177" y="55131"/>
                    <a:pt x="4642205" y="54432"/>
                    <a:pt x="4630820" y="54368"/>
                  </a:cubicBezTo>
                  <a:cubicBezTo>
                    <a:pt x="4612246" y="54368"/>
                    <a:pt x="4610275" y="50806"/>
                    <a:pt x="4624904" y="44509"/>
                  </a:cubicBezTo>
                  <a:cubicBezTo>
                    <a:pt x="4636226" y="40247"/>
                    <a:pt x="4637053" y="40311"/>
                    <a:pt x="4645322" y="47053"/>
                  </a:cubicBezTo>
                  <a:close/>
                  <a:moveTo>
                    <a:pt x="4615872" y="7362"/>
                  </a:moveTo>
                  <a:cubicBezTo>
                    <a:pt x="4617589" y="7362"/>
                    <a:pt x="4618989" y="9525"/>
                    <a:pt x="4618989" y="12069"/>
                  </a:cubicBezTo>
                  <a:cubicBezTo>
                    <a:pt x="4618989" y="14614"/>
                    <a:pt x="4617589" y="16776"/>
                    <a:pt x="4615872" y="16776"/>
                  </a:cubicBezTo>
                  <a:cubicBezTo>
                    <a:pt x="4614155" y="16776"/>
                    <a:pt x="4612755" y="14677"/>
                    <a:pt x="4612755" y="12069"/>
                  </a:cubicBezTo>
                  <a:cubicBezTo>
                    <a:pt x="4612755" y="9461"/>
                    <a:pt x="4614473" y="7617"/>
                    <a:pt x="4616063" y="7617"/>
                  </a:cubicBezTo>
                  <a:close/>
                  <a:moveTo>
                    <a:pt x="4617208" y="2233040"/>
                  </a:moveTo>
                  <a:cubicBezTo>
                    <a:pt x="4620388" y="2231768"/>
                    <a:pt x="4622042" y="2233040"/>
                    <a:pt x="4622042" y="2236220"/>
                  </a:cubicBezTo>
                  <a:cubicBezTo>
                    <a:pt x="4622042" y="2241754"/>
                    <a:pt x="4620388" y="2242072"/>
                    <a:pt x="4611229" y="2238129"/>
                  </a:cubicBezTo>
                  <a:cubicBezTo>
                    <a:pt x="4607858" y="2236666"/>
                    <a:pt x="4606649" y="2235266"/>
                    <a:pt x="4608684" y="2235203"/>
                  </a:cubicBezTo>
                  <a:cubicBezTo>
                    <a:pt x="4611661" y="2234942"/>
                    <a:pt x="4614587" y="2234299"/>
                    <a:pt x="4617399" y="2233294"/>
                  </a:cubicBezTo>
                  <a:close/>
                  <a:moveTo>
                    <a:pt x="4608112" y="1917867"/>
                  </a:moveTo>
                  <a:cubicBezTo>
                    <a:pt x="4606076" y="1921174"/>
                    <a:pt x="4594182" y="1921365"/>
                    <a:pt x="4589030" y="1917867"/>
                  </a:cubicBezTo>
                  <a:cubicBezTo>
                    <a:pt x="4586994" y="1916531"/>
                    <a:pt x="4590747" y="1915386"/>
                    <a:pt x="4597490" y="1915195"/>
                  </a:cubicBezTo>
                  <a:cubicBezTo>
                    <a:pt x="4604232" y="1915004"/>
                    <a:pt x="4609002" y="1916340"/>
                    <a:pt x="4608112" y="1917867"/>
                  </a:cubicBezTo>
                  <a:close/>
                  <a:moveTo>
                    <a:pt x="4602324" y="52460"/>
                  </a:moveTo>
                  <a:cubicBezTo>
                    <a:pt x="4606840" y="56722"/>
                    <a:pt x="4607221" y="58821"/>
                    <a:pt x="4604359" y="61747"/>
                  </a:cubicBezTo>
                  <a:cubicBezTo>
                    <a:pt x="4601497" y="64672"/>
                    <a:pt x="4600543" y="64418"/>
                    <a:pt x="4600543" y="61747"/>
                  </a:cubicBezTo>
                  <a:cubicBezTo>
                    <a:pt x="4600307" y="58579"/>
                    <a:pt x="4599665" y="55462"/>
                    <a:pt x="4598634" y="52460"/>
                  </a:cubicBezTo>
                  <a:cubicBezTo>
                    <a:pt x="4596726" y="47244"/>
                    <a:pt x="4596917" y="47180"/>
                    <a:pt x="4602324" y="52460"/>
                  </a:cubicBezTo>
                  <a:close/>
                  <a:moveTo>
                    <a:pt x="4595963" y="740689"/>
                  </a:moveTo>
                  <a:cubicBezTo>
                    <a:pt x="4595575" y="743666"/>
                    <a:pt x="4593266" y="746019"/>
                    <a:pt x="4590302" y="746477"/>
                  </a:cubicBezTo>
                  <a:cubicBezTo>
                    <a:pt x="4586167" y="747304"/>
                    <a:pt x="4584895" y="745969"/>
                    <a:pt x="4585658" y="741771"/>
                  </a:cubicBezTo>
                  <a:cubicBezTo>
                    <a:pt x="4586931" y="734901"/>
                    <a:pt x="4595899" y="733947"/>
                    <a:pt x="4595899" y="740689"/>
                  </a:cubicBezTo>
                  <a:close/>
                  <a:moveTo>
                    <a:pt x="4587948" y="69189"/>
                  </a:moveTo>
                  <a:cubicBezTo>
                    <a:pt x="4591129" y="67153"/>
                    <a:pt x="4594945" y="75549"/>
                    <a:pt x="4592210" y="78094"/>
                  </a:cubicBezTo>
                  <a:cubicBezTo>
                    <a:pt x="4589475" y="80638"/>
                    <a:pt x="4585150" y="80065"/>
                    <a:pt x="4585150" y="75422"/>
                  </a:cubicBezTo>
                  <a:cubicBezTo>
                    <a:pt x="4585092" y="73043"/>
                    <a:pt x="4586091" y="70760"/>
                    <a:pt x="4587885" y="69189"/>
                  </a:cubicBezTo>
                  <a:close/>
                  <a:moveTo>
                    <a:pt x="4585086" y="4668939"/>
                  </a:moveTo>
                  <a:cubicBezTo>
                    <a:pt x="4586867" y="4667858"/>
                    <a:pt x="4588266" y="4668939"/>
                    <a:pt x="4588266" y="4671865"/>
                  </a:cubicBezTo>
                  <a:cubicBezTo>
                    <a:pt x="4588266" y="4677399"/>
                    <a:pt x="4586358" y="4678226"/>
                    <a:pt x="4583750" y="4673837"/>
                  </a:cubicBezTo>
                  <a:cubicBezTo>
                    <a:pt x="4582777" y="4672132"/>
                    <a:pt x="4583343" y="4669957"/>
                    <a:pt x="4585022" y="4668939"/>
                  </a:cubicBezTo>
                  <a:close/>
                  <a:moveTo>
                    <a:pt x="4566767" y="6196783"/>
                  </a:moveTo>
                  <a:cubicBezTo>
                    <a:pt x="4564223" y="6192012"/>
                    <a:pt x="4564795" y="6190422"/>
                    <a:pt x="4569757" y="6189214"/>
                  </a:cubicBezTo>
                  <a:cubicBezTo>
                    <a:pt x="4573128" y="6188323"/>
                    <a:pt x="4575100" y="6189214"/>
                    <a:pt x="4574082" y="6190486"/>
                  </a:cubicBezTo>
                  <a:cubicBezTo>
                    <a:pt x="4573064" y="6191758"/>
                    <a:pt x="4574527" y="6194175"/>
                    <a:pt x="4577199" y="6195256"/>
                  </a:cubicBezTo>
                  <a:cubicBezTo>
                    <a:pt x="4579870" y="6196337"/>
                    <a:pt x="4582033" y="6198373"/>
                    <a:pt x="4582033" y="6199899"/>
                  </a:cubicBezTo>
                  <a:cubicBezTo>
                    <a:pt x="4581969" y="6205243"/>
                    <a:pt x="4569948" y="6202698"/>
                    <a:pt x="4566704" y="6196783"/>
                  </a:cubicBezTo>
                  <a:close/>
                  <a:moveTo>
                    <a:pt x="4585150" y="6221844"/>
                  </a:moveTo>
                  <a:lnTo>
                    <a:pt x="4585150" y="6221844"/>
                  </a:lnTo>
                  <a:cubicBezTo>
                    <a:pt x="4585150" y="6225661"/>
                    <a:pt x="4570520" y="6225661"/>
                    <a:pt x="4568230" y="6221844"/>
                  </a:cubicBezTo>
                  <a:cubicBezTo>
                    <a:pt x="4567308" y="6220082"/>
                    <a:pt x="4567919" y="6217907"/>
                    <a:pt x="4569630" y="6216883"/>
                  </a:cubicBezTo>
                  <a:cubicBezTo>
                    <a:pt x="4573637" y="6214338"/>
                    <a:pt x="4585086" y="6217964"/>
                    <a:pt x="4585086" y="6221844"/>
                  </a:cubicBezTo>
                  <a:close/>
                  <a:moveTo>
                    <a:pt x="4479625" y="6254602"/>
                  </a:moveTo>
                  <a:cubicBezTo>
                    <a:pt x="4477952" y="6253788"/>
                    <a:pt x="4475936" y="6254487"/>
                    <a:pt x="4475122" y="6256166"/>
                  </a:cubicBezTo>
                  <a:cubicBezTo>
                    <a:pt x="4475116" y="6256173"/>
                    <a:pt x="4475116" y="6256185"/>
                    <a:pt x="4475109" y="6256192"/>
                  </a:cubicBezTo>
                  <a:cubicBezTo>
                    <a:pt x="4474028" y="6258787"/>
                    <a:pt x="4471051" y="6260015"/>
                    <a:pt x="4468456" y="6258933"/>
                  </a:cubicBezTo>
                  <a:cubicBezTo>
                    <a:pt x="4467610" y="6258577"/>
                    <a:pt x="4466879" y="6258005"/>
                    <a:pt x="4466332" y="6257273"/>
                  </a:cubicBezTo>
                  <a:cubicBezTo>
                    <a:pt x="4461879" y="6252757"/>
                    <a:pt x="4464678" y="6247033"/>
                    <a:pt x="4473456" y="6242580"/>
                  </a:cubicBezTo>
                  <a:cubicBezTo>
                    <a:pt x="4481279" y="6238636"/>
                    <a:pt x="4483124" y="6238573"/>
                    <a:pt x="4486177" y="6242580"/>
                  </a:cubicBezTo>
                  <a:cubicBezTo>
                    <a:pt x="4489230" y="6246587"/>
                    <a:pt x="4488848" y="6248114"/>
                    <a:pt x="4486177" y="6251676"/>
                  </a:cubicBezTo>
                  <a:cubicBezTo>
                    <a:pt x="4483824" y="6254029"/>
                    <a:pt x="4480898" y="6255429"/>
                    <a:pt x="4479562" y="6254602"/>
                  </a:cubicBezTo>
                  <a:close/>
                  <a:moveTo>
                    <a:pt x="4483760" y="6287996"/>
                  </a:moveTo>
                  <a:cubicBezTo>
                    <a:pt x="4481533" y="6290285"/>
                    <a:pt x="4479816" y="6290349"/>
                    <a:pt x="4478544" y="6287996"/>
                  </a:cubicBezTo>
                  <a:cubicBezTo>
                    <a:pt x="4476254" y="6284370"/>
                    <a:pt x="4482233" y="6279536"/>
                    <a:pt x="4484905" y="6282525"/>
                  </a:cubicBezTo>
                  <a:cubicBezTo>
                    <a:pt x="4486177" y="6283797"/>
                    <a:pt x="4485541" y="6286151"/>
                    <a:pt x="4483696" y="6287996"/>
                  </a:cubicBezTo>
                  <a:close/>
                  <a:moveTo>
                    <a:pt x="4476000" y="6272412"/>
                  </a:moveTo>
                  <a:cubicBezTo>
                    <a:pt x="4474918" y="6275592"/>
                    <a:pt x="4474219" y="6275592"/>
                    <a:pt x="4472247" y="6272412"/>
                  </a:cubicBezTo>
                  <a:cubicBezTo>
                    <a:pt x="4469703" y="6268150"/>
                    <a:pt x="4472247" y="6263316"/>
                    <a:pt x="4475427" y="6266496"/>
                  </a:cubicBezTo>
                  <a:lnTo>
                    <a:pt x="4475427" y="6266496"/>
                  </a:lnTo>
                  <a:cubicBezTo>
                    <a:pt x="4476502" y="6268284"/>
                    <a:pt x="4476693" y="6270466"/>
                    <a:pt x="4475936" y="6272412"/>
                  </a:cubicBezTo>
                  <a:close/>
                  <a:moveTo>
                    <a:pt x="4444196" y="6240608"/>
                  </a:moveTo>
                  <a:cubicBezTo>
                    <a:pt x="4445214" y="6238891"/>
                    <a:pt x="4446741" y="6237492"/>
                    <a:pt x="4447440" y="6237492"/>
                  </a:cubicBezTo>
                  <a:cubicBezTo>
                    <a:pt x="4448140" y="6237492"/>
                    <a:pt x="4448840" y="6238891"/>
                    <a:pt x="4448840" y="6240608"/>
                  </a:cubicBezTo>
                  <a:cubicBezTo>
                    <a:pt x="4448808" y="6242402"/>
                    <a:pt x="4447326" y="6243820"/>
                    <a:pt x="4445532" y="6243789"/>
                  </a:cubicBezTo>
                  <a:cubicBezTo>
                    <a:pt x="4445532" y="6243789"/>
                    <a:pt x="4445532" y="6243789"/>
                    <a:pt x="4445532" y="6243789"/>
                  </a:cubicBezTo>
                  <a:cubicBezTo>
                    <a:pt x="4443624" y="6243661"/>
                    <a:pt x="4442733" y="6242262"/>
                    <a:pt x="4444069" y="6240481"/>
                  </a:cubicBezTo>
                  <a:close/>
                  <a:moveTo>
                    <a:pt x="4439171" y="6051822"/>
                  </a:moveTo>
                  <a:cubicBezTo>
                    <a:pt x="4434782" y="6051822"/>
                    <a:pt x="4435991" y="6043553"/>
                    <a:pt x="4441079" y="6039101"/>
                  </a:cubicBezTo>
                  <a:cubicBezTo>
                    <a:pt x="4446168" y="6034648"/>
                    <a:pt x="4447122" y="6038083"/>
                    <a:pt x="4443814" y="6046734"/>
                  </a:cubicBezTo>
                  <a:cubicBezTo>
                    <a:pt x="4442733" y="6049469"/>
                    <a:pt x="4440570" y="6051695"/>
                    <a:pt x="4439044" y="6051695"/>
                  </a:cubicBezTo>
                  <a:close/>
                  <a:moveTo>
                    <a:pt x="4446868" y="5414988"/>
                  </a:moveTo>
                  <a:cubicBezTo>
                    <a:pt x="4442918" y="5414161"/>
                    <a:pt x="4438815" y="5415407"/>
                    <a:pt x="4435991" y="5418295"/>
                  </a:cubicBezTo>
                  <a:cubicBezTo>
                    <a:pt x="4432811" y="5421221"/>
                    <a:pt x="4430203" y="5421984"/>
                    <a:pt x="4430203" y="5420012"/>
                  </a:cubicBezTo>
                  <a:cubicBezTo>
                    <a:pt x="4430203" y="5415878"/>
                    <a:pt x="4440126" y="5409963"/>
                    <a:pt x="4447058" y="5409963"/>
                  </a:cubicBezTo>
                  <a:cubicBezTo>
                    <a:pt x="4449730" y="5409963"/>
                    <a:pt x="4451893" y="5411553"/>
                    <a:pt x="4451893" y="5413461"/>
                  </a:cubicBezTo>
                  <a:cubicBezTo>
                    <a:pt x="4451893" y="5415369"/>
                    <a:pt x="4449539" y="5415941"/>
                    <a:pt x="4446741" y="5414860"/>
                  </a:cubicBezTo>
                  <a:close/>
                  <a:moveTo>
                    <a:pt x="4351457" y="2645978"/>
                  </a:moveTo>
                  <a:cubicBezTo>
                    <a:pt x="4357182" y="2645978"/>
                    <a:pt x="4360489" y="2647568"/>
                    <a:pt x="4360489" y="2650430"/>
                  </a:cubicBezTo>
                  <a:cubicBezTo>
                    <a:pt x="4360489" y="2655582"/>
                    <a:pt x="4357182" y="2656791"/>
                    <a:pt x="4347132" y="2654692"/>
                  </a:cubicBezTo>
                  <a:cubicBezTo>
                    <a:pt x="4337082" y="2652593"/>
                    <a:pt x="4340389" y="2645850"/>
                    <a:pt x="4351330" y="2645850"/>
                  </a:cubicBezTo>
                  <a:close/>
                  <a:moveTo>
                    <a:pt x="4345096" y="317956"/>
                  </a:moveTo>
                  <a:cubicBezTo>
                    <a:pt x="4347723" y="319031"/>
                    <a:pt x="4349517" y="321493"/>
                    <a:pt x="4349740" y="324317"/>
                  </a:cubicBezTo>
                  <a:cubicBezTo>
                    <a:pt x="4349740" y="330296"/>
                    <a:pt x="4344651" y="329851"/>
                    <a:pt x="4342361" y="323744"/>
                  </a:cubicBezTo>
                  <a:cubicBezTo>
                    <a:pt x="4339372" y="316430"/>
                    <a:pt x="4339690" y="315921"/>
                    <a:pt x="4344842" y="317956"/>
                  </a:cubicBezTo>
                  <a:close/>
                  <a:moveTo>
                    <a:pt x="4455137" y="1956921"/>
                  </a:moveTo>
                  <a:cubicBezTo>
                    <a:pt x="4455137" y="1957685"/>
                    <a:pt x="4453737" y="1958321"/>
                    <a:pt x="4452020" y="1958321"/>
                  </a:cubicBezTo>
                  <a:cubicBezTo>
                    <a:pt x="4447250" y="1958321"/>
                    <a:pt x="4436118" y="1945917"/>
                    <a:pt x="4438026" y="1942673"/>
                  </a:cubicBezTo>
                  <a:cubicBezTo>
                    <a:pt x="4439935" y="1939429"/>
                    <a:pt x="4454882" y="1953169"/>
                    <a:pt x="4454882" y="1956921"/>
                  </a:cubicBezTo>
                  <a:close/>
                  <a:moveTo>
                    <a:pt x="4448776" y="1819721"/>
                  </a:moveTo>
                  <a:cubicBezTo>
                    <a:pt x="4448776" y="1817876"/>
                    <a:pt x="4450175" y="1817240"/>
                    <a:pt x="4451829" y="1818321"/>
                  </a:cubicBezTo>
                  <a:cubicBezTo>
                    <a:pt x="4453483" y="1819403"/>
                    <a:pt x="4454946" y="1820929"/>
                    <a:pt x="4454946" y="1821693"/>
                  </a:cubicBezTo>
                  <a:cubicBezTo>
                    <a:pt x="4454946" y="1822456"/>
                    <a:pt x="4453547" y="1823028"/>
                    <a:pt x="4451829" y="1823028"/>
                  </a:cubicBezTo>
                  <a:cubicBezTo>
                    <a:pt x="4450073" y="1822995"/>
                    <a:pt x="4448674" y="1821544"/>
                    <a:pt x="4448712" y="1819788"/>
                  </a:cubicBezTo>
                  <a:cubicBezTo>
                    <a:pt x="4448712" y="1819765"/>
                    <a:pt x="4448712" y="1819743"/>
                    <a:pt x="4448712" y="1819721"/>
                  </a:cubicBezTo>
                  <a:close/>
                  <a:moveTo>
                    <a:pt x="4451384" y="4424433"/>
                  </a:moveTo>
                  <a:cubicBezTo>
                    <a:pt x="4440634" y="4425706"/>
                    <a:pt x="4437008" y="4419536"/>
                    <a:pt x="4446232" y="4415783"/>
                  </a:cubicBezTo>
                  <a:cubicBezTo>
                    <a:pt x="4450175" y="4414193"/>
                    <a:pt x="4452020" y="4412730"/>
                    <a:pt x="4450303" y="4412603"/>
                  </a:cubicBezTo>
                  <a:cubicBezTo>
                    <a:pt x="4446804" y="4412603"/>
                    <a:pt x="4455073" y="4406242"/>
                    <a:pt x="4459017" y="4406242"/>
                  </a:cubicBezTo>
                  <a:cubicBezTo>
                    <a:pt x="4460416" y="4406242"/>
                    <a:pt x="4461116" y="4410122"/>
                    <a:pt x="4460607" y="4414829"/>
                  </a:cubicBezTo>
                  <a:cubicBezTo>
                    <a:pt x="4459780" y="4421508"/>
                    <a:pt x="4457681" y="4423734"/>
                    <a:pt x="4451320" y="4424433"/>
                  </a:cubicBezTo>
                  <a:close/>
                  <a:moveTo>
                    <a:pt x="4451829" y="4516282"/>
                  </a:moveTo>
                  <a:cubicBezTo>
                    <a:pt x="4451899" y="4517968"/>
                    <a:pt x="4450589" y="4519393"/>
                    <a:pt x="4448903" y="4519463"/>
                  </a:cubicBezTo>
                  <a:cubicBezTo>
                    <a:pt x="4448865" y="4519463"/>
                    <a:pt x="4448820" y="4519463"/>
                    <a:pt x="4448776" y="4519463"/>
                  </a:cubicBezTo>
                  <a:cubicBezTo>
                    <a:pt x="4447020" y="4519463"/>
                    <a:pt x="4445596" y="4518038"/>
                    <a:pt x="4445596" y="4516282"/>
                  </a:cubicBezTo>
                  <a:cubicBezTo>
                    <a:pt x="4445596" y="4514527"/>
                    <a:pt x="4447020" y="4513102"/>
                    <a:pt x="4448776" y="4513102"/>
                  </a:cubicBezTo>
                  <a:cubicBezTo>
                    <a:pt x="4450462" y="4513134"/>
                    <a:pt x="4451804" y="4514527"/>
                    <a:pt x="4451765" y="4516212"/>
                  </a:cubicBezTo>
                  <a:cubicBezTo>
                    <a:pt x="4451765" y="4516238"/>
                    <a:pt x="4451765" y="4516257"/>
                    <a:pt x="4451765" y="4516282"/>
                  </a:cubicBezTo>
                  <a:close/>
                  <a:moveTo>
                    <a:pt x="4411502" y="4445551"/>
                  </a:moveTo>
                  <a:cubicBezTo>
                    <a:pt x="4415637" y="4442943"/>
                    <a:pt x="4421488" y="4446696"/>
                    <a:pt x="4419199" y="4450449"/>
                  </a:cubicBezTo>
                  <a:cubicBezTo>
                    <a:pt x="4418187" y="4452058"/>
                    <a:pt x="4416508" y="4453133"/>
                    <a:pt x="4414619" y="4453375"/>
                  </a:cubicBezTo>
                  <a:cubicBezTo>
                    <a:pt x="4410294" y="4453375"/>
                    <a:pt x="4408004" y="4447714"/>
                    <a:pt x="4411439" y="4445551"/>
                  </a:cubicBezTo>
                  <a:close/>
                  <a:moveTo>
                    <a:pt x="4417863" y="6064289"/>
                  </a:moveTo>
                  <a:cubicBezTo>
                    <a:pt x="4419516" y="6064289"/>
                    <a:pt x="4420789" y="6066452"/>
                    <a:pt x="4420789" y="6068996"/>
                  </a:cubicBezTo>
                  <a:cubicBezTo>
                    <a:pt x="4420789" y="6073894"/>
                    <a:pt x="4417163" y="6075357"/>
                    <a:pt x="4413665" y="6071731"/>
                  </a:cubicBezTo>
                  <a:cubicBezTo>
                    <a:pt x="4410930" y="6069187"/>
                    <a:pt x="4413983" y="6064289"/>
                    <a:pt x="4417863" y="6064289"/>
                  </a:cubicBezTo>
                  <a:close/>
                  <a:moveTo>
                    <a:pt x="4380525" y="3374216"/>
                  </a:moveTo>
                  <a:cubicBezTo>
                    <a:pt x="4374737" y="3374216"/>
                    <a:pt x="4374165" y="3373325"/>
                    <a:pt x="4376773" y="3370399"/>
                  </a:cubicBezTo>
                  <a:cubicBezTo>
                    <a:pt x="4379380" y="3367474"/>
                    <a:pt x="4381352" y="3367474"/>
                    <a:pt x="4384215" y="3370399"/>
                  </a:cubicBezTo>
                  <a:cubicBezTo>
                    <a:pt x="4387077" y="3373325"/>
                    <a:pt x="4386314" y="3374216"/>
                    <a:pt x="4380525" y="3374216"/>
                  </a:cubicBezTo>
                  <a:close/>
                  <a:moveTo>
                    <a:pt x="4383579" y="3389927"/>
                  </a:moveTo>
                  <a:cubicBezTo>
                    <a:pt x="4383617" y="3391612"/>
                    <a:pt x="4382275" y="3393005"/>
                    <a:pt x="4380589" y="3393044"/>
                  </a:cubicBezTo>
                  <a:cubicBezTo>
                    <a:pt x="4380570" y="3393044"/>
                    <a:pt x="4380545" y="3393044"/>
                    <a:pt x="4380525" y="3393044"/>
                  </a:cubicBezTo>
                  <a:cubicBezTo>
                    <a:pt x="4378770" y="3393044"/>
                    <a:pt x="4377345" y="3391619"/>
                    <a:pt x="4377345" y="3389863"/>
                  </a:cubicBezTo>
                  <a:cubicBezTo>
                    <a:pt x="4377345" y="3388108"/>
                    <a:pt x="4378770" y="3386683"/>
                    <a:pt x="4380525" y="3386683"/>
                  </a:cubicBezTo>
                  <a:cubicBezTo>
                    <a:pt x="4382211" y="3386676"/>
                    <a:pt x="4383579" y="3388044"/>
                    <a:pt x="4383585" y="3389730"/>
                  </a:cubicBezTo>
                  <a:cubicBezTo>
                    <a:pt x="4383585" y="3389793"/>
                    <a:pt x="4383585" y="3389863"/>
                    <a:pt x="4383579" y="3389927"/>
                  </a:cubicBezTo>
                  <a:close/>
                  <a:moveTo>
                    <a:pt x="4351012" y="6139791"/>
                  </a:moveTo>
                  <a:cubicBezTo>
                    <a:pt x="4349905" y="6142335"/>
                    <a:pt x="4346947" y="6143506"/>
                    <a:pt x="4344403" y="6142399"/>
                  </a:cubicBezTo>
                  <a:cubicBezTo>
                    <a:pt x="4343366" y="6141947"/>
                    <a:pt x="4342514" y="6141165"/>
                    <a:pt x="4341979" y="6140173"/>
                  </a:cubicBezTo>
                  <a:cubicBezTo>
                    <a:pt x="4341025" y="6138646"/>
                    <a:pt x="4341979" y="6135720"/>
                    <a:pt x="4344587" y="6133812"/>
                  </a:cubicBezTo>
                  <a:cubicBezTo>
                    <a:pt x="4349485" y="6129677"/>
                    <a:pt x="4354383" y="6134321"/>
                    <a:pt x="4351012" y="6139791"/>
                  </a:cubicBezTo>
                  <a:close/>
                  <a:moveTo>
                    <a:pt x="4354001" y="2804487"/>
                  </a:moveTo>
                  <a:cubicBezTo>
                    <a:pt x="4355000" y="2806070"/>
                    <a:pt x="4354548" y="2808163"/>
                    <a:pt x="4352984" y="2809194"/>
                  </a:cubicBezTo>
                  <a:cubicBezTo>
                    <a:pt x="4351393" y="2810148"/>
                    <a:pt x="4349358" y="2808812"/>
                    <a:pt x="4348340" y="2806268"/>
                  </a:cubicBezTo>
                  <a:cubicBezTo>
                    <a:pt x="4346432" y="2801179"/>
                    <a:pt x="4351139" y="2799716"/>
                    <a:pt x="4354001" y="2804487"/>
                  </a:cubicBezTo>
                  <a:close/>
                  <a:moveTo>
                    <a:pt x="4349994" y="5250818"/>
                  </a:moveTo>
                  <a:cubicBezTo>
                    <a:pt x="4350509" y="5247784"/>
                    <a:pt x="4352449" y="5245182"/>
                    <a:pt x="4355210" y="5243821"/>
                  </a:cubicBezTo>
                  <a:cubicBezTo>
                    <a:pt x="4357881" y="5242867"/>
                    <a:pt x="4359026" y="5244393"/>
                    <a:pt x="4358326" y="5248019"/>
                  </a:cubicBezTo>
                  <a:cubicBezTo>
                    <a:pt x="4357792" y="5251047"/>
                    <a:pt x="4355858" y="5253635"/>
                    <a:pt x="4353111" y="5255015"/>
                  </a:cubicBezTo>
                  <a:cubicBezTo>
                    <a:pt x="4350439" y="5255906"/>
                    <a:pt x="4349294" y="5254380"/>
                    <a:pt x="4349994" y="5250818"/>
                  </a:cubicBezTo>
                  <a:close/>
                  <a:moveTo>
                    <a:pt x="4355719" y="3411935"/>
                  </a:moveTo>
                  <a:cubicBezTo>
                    <a:pt x="4353995" y="3411935"/>
                    <a:pt x="4352602" y="3410542"/>
                    <a:pt x="4352602" y="3408818"/>
                  </a:cubicBezTo>
                  <a:cubicBezTo>
                    <a:pt x="4352602" y="3407063"/>
                    <a:pt x="4354027" y="3405638"/>
                    <a:pt x="4355782" y="3405638"/>
                  </a:cubicBezTo>
                  <a:cubicBezTo>
                    <a:pt x="4357538" y="3405638"/>
                    <a:pt x="4358963" y="3407063"/>
                    <a:pt x="4358963" y="3408818"/>
                  </a:cubicBezTo>
                  <a:cubicBezTo>
                    <a:pt x="4358963" y="3410542"/>
                    <a:pt x="4357570" y="3411935"/>
                    <a:pt x="4355846" y="3411935"/>
                  </a:cubicBezTo>
                  <a:cubicBezTo>
                    <a:pt x="4355808" y="3411935"/>
                    <a:pt x="4355763" y="3411935"/>
                    <a:pt x="4355719" y="3411935"/>
                  </a:cubicBezTo>
                  <a:close/>
                  <a:moveTo>
                    <a:pt x="4362079" y="4393584"/>
                  </a:moveTo>
                  <a:cubicBezTo>
                    <a:pt x="4363797" y="4393584"/>
                    <a:pt x="4365196" y="4395747"/>
                    <a:pt x="4365196" y="4398291"/>
                  </a:cubicBezTo>
                  <a:cubicBezTo>
                    <a:pt x="4365196" y="4400835"/>
                    <a:pt x="4363797" y="4403062"/>
                    <a:pt x="4362079" y="4403062"/>
                  </a:cubicBezTo>
                  <a:cubicBezTo>
                    <a:pt x="4360362" y="4403062"/>
                    <a:pt x="4358963" y="4400899"/>
                    <a:pt x="4358963" y="4398291"/>
                  </a:cubicBezTo>
                  <a:cubicBezTo>
                    <a:pt x="4358963" y="4395683"/>
                    <a:pt x="4360044" y="4393648"/>
                    <a:pt x="4361888" y="4393648"/>
                  </a:cubicBezTo>
                  <a:close/>
                  <a:moveTo>
                    <a:pt x="4380716" y="517301"/>
                  </a:moveTo>
                  <a:cubicBezTo>
                    <a:pt x="4378993" y="517301"/>
                    <a:pt x="4377600" y="515908"/>
                    <a:pt x="4377600" y="514184"/>
                  </a:cubicBezTo>
                  <a:cubicBezTo>
                    <a:pt x="4377600" y="512454"/>
                    <a:pt x="4378986" y="511036"/>
                    <a:pt x="4380716" y="511004"/>
                  </a:cubicBezTo>
                  <a:cubicBezTo>
                    <a:pt x="4382440" y="511036"/>
                    <a:pt x="4383801" y="512460"/>
                    <a:pt x="4383769" y="514184"/>
                  </a:cubicBezTo>
                  <a:cubicBezTo>
                    <a:pt x="4383769" y="514184"/>
                    <a:pt x="4383769" y="514184"/>
                    <a:pt x="4383769" y="514184"/>
                  </a:cubicBezTo>
                  <a:cubicBezTo>
                    <a:pt x="4383808" y="515870"/>
                    <a:pt x="4382472" y="517269"/>
                    <a:pt x="4380786" y="517307"/>
                  </a:cubicBezTo>
                  <a:cubicBezTo>
                    <a:pt x="4380697" y="517307"/>
                    <a:pt x="4380615" y="517307"/>
                    <a:pt x="4380525" y="517301"/>
                  </a:cubicBezTo>
                  <a:close/>
                  <a:moveTo>
                    <a:pt x="4387077" y="3055226"/>
                  </a:moveTo>
                  <a:cubicBezTo>
                    <a:pt x="4387077" y="3055989"/>
                    <a:pt x="4385678" y="3056625"/>
                    <a:pt x="4383960" y="3056625"/>
                  </a:cubicBezTo>
                  <a:cubicBezTo>
                    <a:pt x="4382192" y="3056524"/>
                    <a:pt x="4380837" y="3055022"/>
                    <a:pt x="4380907" y="3053254"/>
                  </a:cubicBezTo>
                  <a:cubicBezTo>
                    <a:pt x="4380907" y="3051473"/>
                    <a:pt x="4382306" y="3050837"/>
                    <a:pt x="4383960" y="3051918"/>
                  </a:cubicBezTo>
                  <a:cubicBezTo>
                    <a:pt x="4385614" y="3053000"/>
                    <a:pt x="4386695" y="3054272"/>
                    <a:pt x="4386695" y="3055035"/>
                  </a:cubicBezTo>
                  <a:close/>
                  <a:moveTo>
                    <a:pt x="4381480" y="262045"/>
                  </a:moveTo>
                  <a:cubicBezTo>
                    <a:pt x="4376391" y="256830"/>
                    <a:pt x="4376836" y="246907"/>
                    <a:pt x="4382243" y="246907"/>
                  </a:cubicBezTo>
                  <a:cubicBezTo>
                    <a:pt x="4384660" y="246907"/>
                    <a:pt x="4387586" y="249896"/>
                    <a:pt x="4388604" y="253586"/>
                  </a:cubicBezTo>
                  <a:cubicBezTo>
                    <a:pt x="4390957" y="261537"/>
                    <a:pt x="4386250" y="267070"/>
                    <a:pt x="4381098" y="261855"/>
                  </a:cubicBezTo>
                  <a:close/>
                  <a:moveTo>
                    <a:pt x="4388604" y="111615"/>
                  </a:moveTo>
                  <a:cubicBezTo>
                    <a:pt x="4387560" y="113440"/>
                    <a:pt x="4385678" y="114630"/>
                    <a:pt x="4383579" y="114795"/>
                  </a:cubicBezTo>
                  <a:cubicBezTo>
                    <a:pt x="4381925" y="114795"/>
                    <a:pt x="4381352" y="113396"/>
                    <a:pt x="4382434" y="111615"/>
                  </a:cubicBezTo>
                  <a:cubicBezTo>
                    <a:pt x="4383547" y="109865"/>
                    <a:pt x="4385398" y="108714"/>
                    <a:pt x="4387459" y="108498"/>
                  </a:cubicBezTo>
                  <a:cubicBezTo>
                    <a:pt x="4388795" y="108307"/>
                    <a:pt x="4389303" y="109706"/>
                    <a:pt x="4388222" y="111424"/>
                  </a:cubicBezTo>
                  <a:close/>
                  <a:moveTo>
                    <a:pt x="4382243" y="160846"/>
                  </a:moveTo>
                  <a:cubicBezTo>
                    <a:pt x="4384870" y="161921"/>
                    <a:pt x="4386664" y="164383"/>
                    <a:pt x="4386886" y="167207"/>
                  </a:cubicBezTo>
                  <a:cubicBezTo>
                    <a:pt x="4386784" y="169675"/>
                    <a:pt x="4384711" y="171602"/>
                    <a:pt x="4382243" y="171532"/>
                  </a:cubicBezTo>
                  <a:cubicBezTo>
                    <a:pt x="4379699" y="171532"/>
                    <a:pt x="4377600" y="168797"/>
                    <a:pt x="4377600" y="165172"/>
                  </a:cubicBezTo>
                  <a:cubicBezTo>
                    <a:pt x="4377600" y="161546"/>
                    <a:pt x="4379126" y="159447"/>
                    <a:pt x="4382052" y="160656"/>
                  </a:cubicBezTo>
                  <a:close/>
                  <a:moveTo>
                    <a:pt x="4377790" y="290987"/>
                  </a:moveTo>
                  <a:cubicBezTo>
                    <a:pt x="4379571" y="290987"/>
                    <a:pt x="4380207" y="292386"/>
                    <a:pt x="4379126" y="294103"/>
                  </a:cubicBezTo>
                  <a:cubicBezTo>
                    <a:pt x="4378045" y="295821"/>
                    <a:pt x="4376645" y="297284"/>
                    <a:pt x="4375818" y="297284"/>
                  </a:cubicBezTo>
                  <a:cubicBezTo>
                    <a:pt x="4374991" y="297284"/>
                    <a:pt x="4374483" y="295884"/>
                    <a:pt x="4374483" y="294103"/>
                  </a:cubicBezTo>
                  <a:cubicBezTo>
                    <a:pt x="4374515" y="292399"/>
                    <a:pt x="4375895" y="291019"/>
                    <a:pt x="4377600" y="290987"/>
                  </a:cubicBezTo>
                  <a:close/>
                  <a:moveTo>
                    <a:pt x="4378808" y="455220"/>
                  </a:moveTo>
                  <a:cubicBezTo>
                    <a:pt x="4382052" y="471822"/>
                    <a:pt x="4374356" y="473794"/>
                    <a:pt x="4366087" y="458401"/>
                  </a:cubicBezTo>
                  <a:cubicBezTo>
                    <a:pt x="4361443" y="450068"/>
                    <a:pt x="4363415" y="445170"/>
                    <a:pt x="4371366" y="445170"/>
                  </a:cubicBezTo>
                  <a:cubicBezTo>
                    <a:pt x="4374865" y="444980"/>
                    <a:pt x="4377218" y="448160"/>
                    <a:pt x="4378617" y="455029"/>
                  </a:cubicBezTo>
                  <a:close/>
                  <a:moveTo>
                    <a:pt x="4371175" y="2861351"/>
                  </a:moveTo>
                  <a:cubicBezTo>
                    <a:pt x="4371207" y="2863037"/>
                    <a:pt x="4369871" y="2864430"/>
                    <a:pt x="4368186" y="2864468"/>
                  </a:cubicBezTo>
                  <a:cubicBezTo>
                    <a:pt x="4368166" y="2864468"/>
                    <a:pt x="4368141" y="2864468"/>
                    <a:pt x="4368122" y="2864468"/>
                  </a:cubicBezTo>
                  <a:cubicBezTo>
                    <a:pt x="4366398" y="2864468"/>
                    <a:pt x="4365006" y="2863075"/>
                    <a:pt x="4365006" y="2861351"/>
                  </a:cubicBezTo>
                  <a:cubicBezTo>
                    <a:pt x="4365006" y="2859621"/>
                    <a:pt x="4366392" y="2858203"/>
                    <a:pt x="4368122" y="2858171"/>
                  </a:cubicBezTo>
                  <a:cubicBezTo>
                    <a:pt x="4369846" y="2858203"/>
                    <a:pt x="4371207" y="2859628"/>
                    <a:pt x="4371175" y="2861351"/>
                  </a:cubicBezTo>
                  <a:cubicBezTo>
                    <a:pt x="4371175" y="2861351"/>
                    <a:pt x="4371175" y="2861351"/>
                    <a:pt x="4371175" y="2861351"/>
                  </a:cubicBezTo>
                  <a:close/>
                  <a:moveTo>
                    <a:pt x="4357754" y="342508"/>
                  </a:moveTo>
                  <a:cubicBezTo>
                    <a:pt x="4354192" y="338883"/>
                    <a:pt x="4355528" y="335194"/>
                    <a:pt x="4360362" y="335194"/>
                  </a:cubicBezTo>
                  <a:cubicBezTo>
                    <a:pt x="4362938" y="335225"/>
                    <a:pt x="4365006" y="337324"/>
                    <a:pt x="4365006" y="339901"/>
                  </a:cubicBezTo>
                  <a:cubicBezTo>
                    <a:pt x="4365006" y="344480"/>
                    <a:pt x="4361316" y="345816"/>
                    <a:pt x="4357754" y="342190"/>
                  </a:cubicBezTo>
                  <a:close/>
                  <a:moveTo>
                    <a:pt x="4363415" y="3940828"/>
                  </a:moveTo>
                  <a:cubicBezTo>
                    <a:pt x="4364490" y="3939098"/>
                    <a:pt x="4366290" y="3937947"/>
                    <a:pt x="4368313" y="3937712"/>
                  </a:cubicBezTo>
                  <a:cubicBezTo>
                    <a:pt x="4369960" y="3937781"/>
                    <a:pt x="4371245" y="3939174"/>
                    <a:pt x="4371175" y="3940822"/>
                  </a:cubicBezTo>
                  <a:cubicBezTo>
                    <a:pt x="4371175" y="3940822"/>
                    <a:pt x="4371175" y="3940828"/>
                    <a:pt x="4371175" y="3940828"/>
                  </a:cubicBezTo>
                  <a:cubicBezTo>
                    <a:pt x="4371175" y="3942609"/>
                    <a:pt x="4369012" y="3944009"/>
                    <a:pt x="4366341" y="3944009"/>
                  </a:cubicBezTo>
                  <a:cubicBezTo>
                    <a:pt x="4363670" y="3944009"/>
                    <a:pt x="4362397" y="3942037"/>
                    <a:pt x="4363415" y="3940510"/>
                  </a:cubicBezTo>
                  <a:close/>
                  <a:moveTo>
                    <a:pt x="4372765" y="6284561"/>
                  </a:moveTo>
                  <a:cubicBezTo>
                    <a:pt x="4375500" y="6284561"/>
                    <a:pt x="4376900" y="6285960"/>
                    <a:pt x="4375818" y="6287678"/>
                  </a:cubicBezTo>
                  <a:cubicBezTo>
                    <a:pt x="4374737" y="6289395"/>
                    <a:pt x="4373401" y="6290794"/>
                    <a:pt x="4372765" y="6290794"/>
                  </a:cubicBezTo>
                  <a:cubicBezTo>
                    <a:pt x="4372129" y="6290794"/>
                    <a:pt x="4370730" y="6289458"/>
                    <a:pt x="4369649" y="6287678"/>
                  </a:cubicBezTo>
                  <a:cubicBezTo>
                    <a:pt x="4368567" y="6285896"/>
                    <a:pt x="4369967" y="6284561"/>
                    <a:pt x="4372765" y="6284561"/>
                  </a:cubicBezTo>
                  <a:close/>
                  <a:moveTo>
                    <a:pt x="4387968" y="3750770"/>
                  </a:moveTo>
                  <a:cubicBezTo>
                    <a:pt x="4393056" y="3748735"/>
                    <a:pt x="4395982" y="3751088"/>
                    <a:pt x="4395982" y="3757131"/>
                  </a:cubicBezTo>
                  <a:cubicBezTo>
                    <a:pt x="4395982" y="3759421"/>
                    <a:pt x="4393183" y="3761329"/>
                    <a:pt x="4389621" y="3761329"/>
                  </a:cubicBezTo>
                  <a:cubicBezTo>
                    <a:pt x="4386708" y="3761787"/>
                    <a:pt x="4383973" y="3759790"/>
                    <a:pt x="4383515" y="3756876"/>
                  </a:cubicBezTo>
                  <a:cubicBezTo>
                    <a:pt x="4383057" y="3753963"/>
                    <a:pt x="4385054" y="3751228"/>
                    <a:pt x="4387968" y="3750770"/>
                  </a:cubicBezTo>
                  <a:close/>
                  <a:moveTo>
                    <a:pt x="4395791" y="4324379"/>
                  </a:moveTo>
                  <a:cubicBezTo>
                    <a:pt x="4399353" y="4324379"/>
                    <a:pt x="4402152" y="4325779"/>
                    <a:pt x="4402152" y="4327560"/>
                  </a:cubicBezTo>
                  <a:cubicBezTo>
                    <a:pt x="4402152" y="4329341"/>
                    <a:pt x="4400116" y="4330677"/>
                    <a:pt x="4397699" y="4330677"/>
                  </a:cubicBezTo>
                  <a:cubicBezTo>
                    <a:pt x="4395219" y="4330645"/>
                    <a:pt x="4392884" y="4329500"/>
                    <a:pt x="4391339" y="4327560"/>
                  </a:cubicBezTo>
                  <a:cubicBezTo>
                    <a:pt x="4390321" y="4325779"/>
                    <a:pt x="4392357" y="4324379"/>
                    <a:pt x="4395791" y="4324379"/>
                  </a:cubicBezTo>
                  <a:close/>
                  <a:moveTo>
                    <a:pt x="4398526" y="4290795"/>
                  </a:moveTo>
                  <a:cubicBezTo>
                    <a:pt x="4400377" y="4289822"/>
                    <a:pt x="4402591" y="4289822"/>
                    <a:pt x="4404442" y="4290795"/>
                  </a:cubicBezTo>
                  <a:cubicBezTo>
                    <a:pt x="4405460" y="4291876"/>
                    <a:pt x="4403678" y="4292639"/>
                    <a:pt x="4400371" y="4292449"/>
                  </a:cubicBezTo>
                  <a:cubicBezTo>
                    <a:pt x="4397063" y="4292258"/>
                    <a:pt x="4396045" y="4291876"/>
                    <a:pt x="4398526" y="4290795"/>
                  </a:cubicBezTo>
                  <a:close/>
                  <a:moveTo>
                    <a:pt x="4400625" y="4387287"/>
                  </a:moveTo>
                  <a:cubicBezTo>
                    <a:pt x="4402502" y="4388648"/>
                    <a:pt x="4404086" y="4390378"/>
                    <a:pt x="4405269" y="4392375"/>
                  </a:cubicBezTo>
                  <a:cubicBezTo>
                    <a:pt x="4405269" y="4393075"/>
                    <a:pt x="4403170" y="4393584"/>
                    <a:pt x="4400625" y="4393584"/>
                  </a:cubicBezTo>
                  <a:cubicBezTo>
                    <a:pt x="4397947" y="4393444"/>
                    <a:pt x="4395874" y="4391180"/>
                    <a:pt x="4395982" y="4388495"/>
                  </a:cubicBezTo>
                  <a:cubicBezTo>
                    <a:pt x="4395982" y="4384297"/>
                    <a:pt x="4396809" y="4384107"/>
                    <a:pt x="4400625" y="4387287"/>
                  </a:cubicBezTo>
                  <a:close/>
                  <a:moveTo>
                    <a:pt x="4402979" y="4266433"/>
                  </a:moveTo>
                  <a:cubicBezTo>
                    <a:pt x="4399226" y="4262108"/>
                    <a:pt x="4400689" y="4252185"/>
                    <a:pt x="4405078" y="4252185"/>
                  </a:cubicBezTo>
                  <a:cubicBezTo>
                    <a:pt x="4409467" y="4252185"/>
                    <a:pt x="4420916" y="4266751"/>
                    <a:pt x="4418753" y="4268978"/>
                  </a:cubicBezTo>
                  <a:cubicBezTo>
                    <a:pt x="4413608" y="4272222"/>
                    <a:pt x="4406846" y="4271134"/>
                    <a:pt x="4402979" y="4266433"/>
                  </a:cubicBezTo>
                  <a:close/>
                  <a:moveTo>
                    <a:pt x="4408640" y="2736999"/>
                  </a:moveTo>
                  <a:cubicBezTo>
                    <a:pt x="4408640" y="2733310"/>
                    <a:pt x="4409531" y="2732611"/>
                    <a:pt x="4410484" y="2735091"/>
                  </a:cubicBezTo>
                  <a:cubicBezTo>
                    <a:pt x="4411502" y="2736974"/>
                    <a:pt x="4411502" y="2739251"/>
                    <a:pt x="4410484" y="2741134"/>
                  </a:cubicBezTo>
                  <a:cubicBezTo>
                    <a:pt x="4409276" y="2741961"/>
                    <a:pt x="4408513" y="2739862"/>
                    <a:pt x="4408640" y="2736809"/>
                  </a:cubicBezTo>
                  <a:close/>
                  <a:moveTo>
                    <a:pt x="4411502" y="1848598"/>
                  </a:moveTo>
                  <a:cubicBezTo>
                    <a:pt x="4411744" y="1846594"/>
                    <a:pt x="4412863" y="1844800"/>
                    <a:pt x="4414555" y="1843701"/>
                  </a:cubicBezTo>
                  <a:cubicBezTo>
                    <a:pt x="4416273" y="1842619"/>
                    <a:pt x="4417672" y="1843701"/>
                    <a:pt x="4417672" y="1846627"/>
                  </a:cubicBezTo>
                  <a:cubicBezTo>
                    <a:pt x="4417672" y="1849553"/>
                    <a:pt x="4416273" y="1851588"/>
                    <a:pt x="4414555" y="1851588"/>
                  </a:cubicBezTo>
                  <a:cubicBezTo>
                    <a:pt x="4412870" y="1851589"/>
                    <a:pt x="4411502" y="1850224"/>
                    <a:pt x="4411502" y="1848537"/>
                  </a:cubicBezTo>
                  <a:cubicBezTo>
                    <a:pt x="4411502" y="1848494"/>
                    <a:pt x="4411502" y="1848451"/>
                    <a:pt x="4411502" y="1848408"/>
                  </a:cubicBezTo>
                  <a:close/>
                  <a:moveTo>
                    <a:pt x="4408195" y="6221780"/>
                  </a:moveTo>
                  <a:cubicBezTo>
                    <a:pt x="4409988" y="6221742"/>
                    <a:pt x="4411464" y="6223167"/>
                    <a:pt x="4411502" y="6224961"/>
                  </a:cubicBezTo>
                  <a:cubicBezTo>
                    <a:pt x="4411502" y="6224961"/>
                    <a:pt x="4411502" y="6224961"/>
                    <a:pt x="4411502" y="6224961"/>
                  </a:cubicBezTo>
                  <a:cubicBezTo>
                    <a:pt x="4411502" y="6226678"/>
                    <a:pt x="4410866" y="6228078"/>
                    <a:pt x="4410166" y="6228078"/>
                  </a:cubicBezTo>
                  <a:cubicBezTo>
                    <a:pt x="4409467" y="6228078"/>
                    <a:pt x="4407877" y="6226678"/>
                    <a:pt x="4406859" y="6224961"/>
                  </a:cubicBezTo>
                  <a:cubicBezTo>
                    <a:pt x="4405841" y="6223244"/>
                    <a:pt x="4406413" y="6221590"/>
                    <a:pt x="4408195" y="6221590"/>
                  </a:cubicBezTo>
                  <a:close/>
                  <a:moveTo>
                    <a:pt x="4415891" y="4418709"/>
                  </a:moveTo>
                  <a:cubicBezTo>
                    <a:pt x="4412329" y="4418709"/>
                    <a:pt x="4411566" y="4417818"/>
                    <a:pt x="4414046" y="4416801"/>
                  </a:cubicBezTo>
                  <a:cubicBezTo>
                    <a:pt x="4415897" y="4415827"/>
                    <a:pt x="4418111" y="4415827"/>
                    <a:pt x="4419962" y="4416801"/>
                  </a:cubicBezTo>
                  <a:cubicBezTo>
                    <a:pt x="4420980" y="4417946"/>
                    <a:pt x="4419199" y="4418645"/>
                    <a:pt x="4415891" y="4418518"/>
                  </a:cubicBezTo>
                  <a:close/>
                  <a:moveTo>
                    <a:pt x="4419199" y="3641684"/>
                  </a:moveTo>
                  <a:cubicBezTo>
                    <a:pt x="4418060" y="3639718"/>
                    <a:pt x="4418060" y="3637289"/>
                    <a:pt x="4419199" y="3635323"/>
                  </a:cubicBezTo>
                  <a:cubicBezTo>
                    <a:pt x="4422061" y="3630616"/>
                    <a:pt x="4430012" y="3631570"/>
                    <a:pt x="4430012" y="3636595"/>
                  </a:cubicBezTo>
                  <a:cubicBezTo>
                    <a:pt x="4430012" y="3641620"/>
                    <a:pt x="4421743" y="3645691"/>
                    <a:pt x="4419199" y="3641493"/>
                  </a:cubicBezTo>
                  <a:close/>
                  <a:moveTo>
                    <a:pt x="4420789" y="3395079"/>
                  </a:moveTo>
                  <a:cubicBezTo>
                    <a:pt x="4420789" y="3392363"/>
                    <a:pt x="4422971" y="3390149"/>
                    <a:pt x="4425687" y="3390118"/>
                  </a:cubicBezTo>
                  <a:cubicBezTo>
                    <a:pt x="4428358" y="3390118"/>
                    <a:pt x="4430076" y="3391835"/>
                    <a:pt x="4429376" y="3393870"/>
                  </a:cubicBezTo>
                  <a:cubicBezTo>
                    <a:pt x="4427467" y="3399531"/>
                    <a:pt x="4420789" y="3400485"/>
                    <a:pt x="4420789" y="3395015"/>
                  </a:cubicBezTo>
                  <a:close/>
                  <a:moveTo>
                    <a:pt x="4434719" y="4450449"/>
                  </a:moveTo>
                  <a:cubicBezTo>
                    <a:pt x="4439362" y="4450449"/>
                    <a:pt x="4442034" y="4451785"/>
                    <a:pt x="4441079" y="4453566"/>
                  </a:cubicBezTo>
                  <a:cubicBezTo>
                    <a:pt x="4438752" y="4457077"/>
                    <a:pt x="4434013" y="4458037"/>
                    <a:pt x="4430502" y="4455709"/>
                  </a:cubicBezTo>
                  <a:cubicBezTo>
                    <a:pt x="4429649" y="4455143"/>
                    <a:pt x="4428924" y="4454418"/>
                    <a:pt x="4428358" y="4453566"/>
                  </a:cubicBezTo>
                  <a:cubicBezTo>
                    <a:pt x="4427467" y="4451594"/>
                    <a:pt x="4430012" y="4450258"/>
                    <a:pt x="4434719" y="4450258"/>
                  </a:cubicBezTo>
                  <a:close/>
                  <a:moveTo>
                    <a:pt x="4451765" y="4002082"/>
                  </a:moveTo>
                  <a:cubicBezTo>
                    <a:pt x="4454195" y="4002241"/>
                    <a:pt x="4456313" y="4003774"/>
                    <a:pt x="4457236" y="4006026"/>
                  </a:cubicBezTo>
                  <a:cubicBezTo>
                    <a:pt x="4457999" y="4008379"/>
                    <a:pt x="4455773" y="4009969"/>
                    <a:pt x="4451765" y="4009969"/>
                  </a:cubicBezTo>
                  <a:cubicBezTo>
                    <a:pt x="4447758" y="4009969"/>
                    <a:pt x="4445405" y="4008379"/>
                    <a:pt x="4446359" y="4006026"/>
                  </a:cubicBezTo>
                  <a:cubicBezTo>
                    <a:pt x="4447211" y="4003717"/>
                    <a:pt x="4449316" y="4002107"/>
                    <a:pt x="4451765" y="4001891"/>
                  </a:cubicBezTo>
                  <a:close/>
                  <a:moveTo>
                    <a:pt x="4448712" y="3528590"/>
                  </a:moveTo>
                  <a:cubicBezTo>
                    <a:pt x="4448712" y="3526835"/>
                    <a:pt x="4450137" y="3525410"/>
                    <a:pt x="4451893" y="3525410"/>
                  </a:cubicBezTo>
                  <a:cubicBezTo>
                    <a:pt x="4453648" y="3525410"/>
                    <a:pt x="4455073" y="3526835"/>
                    <a:pt x="4455073" y="3528590"/>
                  </a:cubicBezTo>
                  <a:cubicBezTo>
                    <a:pt x="4455073" y="3530346"/>
                    <a:pt x="4453648" y="3531771"/>
                    <a:pt x="4451893" y="3531771"/>
                  </a:cubicBezTo>
                  <a:cubicBezTo>
                    <a:pt x="4450137" y="3531771"/>
                    <a:pt x="4448712" y="3530346"/>
                    <a:pt x="4448712" y="3528590"/>
                  </a:cubicBezTo>
                  <a:close/>
                  <a:moveTo>
                    <a:pt x="4447376" y="4167270"/>
                  </a:moveTo>
                  <a:cubicBezTo>
                    <a:pt x="4450112" y="4167270"/>
                    <a:pt x="4451765" y="4168924"/>
                    <a:pt x="4451066" y="4171022"/>
                  </a:cubicBezTo>
                  <a:cubicBezTo>
                    <a:pt x="4449158" y="4176811"/>
                    <a:pt x="4442479" y="4177829"/>
                    <a:pt x="4442479" y="4172231"/>
                  </a:cubicBezTo>
                  <a:cubicBezTo>
                    <a:pt x="4442371" y="4169496"/>
                    <a:pt x="4444508" y="4167187"/>
                    <a:pt x="4447243" y="4167085"/>
                  </a:cubicBezTo>
                  <a:cubicBezTo>
                    <a:pt x="4447288" y="4167079"/>
                    <a:pt x="4447332" y="4167079"/>
                    <a:pt x="4447376" y="4167079"/>
                  </a:cubicBezTo>
                  <a:close/>
                  <a:moveTo>
                    <a:pt x="4445596" y="4294484"/>
                  </a:moveTo>
                  <a:cubicBezTo>
                    <a:pt x="4447313" y="4295565"/>
                    <a:pt x="4448712" y="4297028"/>
                    <a:pt x="4448712" y="4297792"/>
                  </a:cubicBezTo>
                  <a:cubicBezTo>
                    <a:pt x="4448712" y="4298555"/>
                    <a:pt x="4447313" y="4299191"/>
                    <a:pt x="4445596" y="4299191"/>
                  </a:cubicBezTo>
                  <a:cubicBezTo>
                    <a:pt x="4443840" y="4299159"/>
                    <a:pt x="4442441" y="4297709"/>
                    <a:pt x="4442479" y="4295953"/>
                  </a:cubicBezTo>
                  <a:cubicBezTo>
                    <a:pt x="4442479" y="4295928"/>
                    <a:pt x="4442479" y="4295909"/>
                    <a:pt x="4442479" y="4295883"/>
                  </a:cubicBezTo>
                  <a:cubicBezTo>
                    <a:pt x="4442733" y="4294039"/>
                    <a:pt x="4443878" y="4293403"/>
                    <a:pt x="4445596" y="4294484"/>
                  </a:cubicBezTo>
                  <a:close/>
                  <a:moveTo>
                    <a:pt x="4453483" y="4384361"/>
                  </a:moveTo>
                  <a:cubicBezTo>
                    <a:pt x="4451613" y="4381384"/>
                    <a:pt x="4452510" y="4377460"/>
                    <a:pt x="4455487" y="4375590"/>
                  </a:cubicBezTo>
                  <a:cubicBezTo>
                    <a:pt x="4456784" y="4374775"/>
                    <a:pt x="4458330" y="4374457"/>
                    <a:pt x="4459844" y="4374693"/>
                  </a:cubicBezTo>
                  <a:cubicBezTo>
                    <a:pt x="4462515" y="4374693"/>
                    <a:pt x="4464105" y="4376919"/>
                    <a:pt x="4463533" y="4379972"/>
                  </a:cubicBezTo>
                  <a:cubicBezTo>
                    <a:pt x="4462451" y="4386269"/>
                    <a:pt x="4456218" y="4388941"/>
                    <a:pt x="4453483" y="4384361"/>
                  </a:cubicBezTo>
                  <a:close/>
                  <a:moveTo>
                    <a:pt x="4454882" y="4072686"/>
                  </a:moveTo>
                  <a:cubicBezTo>
                    <a:pt x="4449094" y="4072686"/>
                    <a:pt x="4448521" y="4071859"/>
                    <a:pt x="4451193" y="4068933"/>
                  </a:cubicBezTo>
                  <a:cubicBezTo>
                    <a:pt x="4453865" y="4066007"/>
                    <a:pt x="4455709" y="4065944"/>
                    <a:pt x="4458635" y="4068933"/>
                  </a:cubicBezTo>
                  <a:cubicBezTo>
                    <a:pt x="4461561" y="4071923"/>
                    <a:pt x="4460671" y="4072686"/>
                    <a:pt x="4454882" y="4072686"/>
                  </a:cubicBezTo>
                  <a:close/>
                  <a:moveTo>
                    <a:pt x="4453165" y="3210555"/>
                  </a:moveTo>
                  <a:cubicBezTo>
                    <a:pt x="4450493" y="3210555"/>
                    <a:pt x="4449158" y="3209092"/>
                    <a:pt x="4450239" y="3207374"/>
                  </a:cubicBezTo>
                  <a:cubicBezTo>
                    <a:pt x="4451301" y="3205663"/>
                    <a:pt x="4453076" y="3204525"/>
                    <a:pt x="4455073" y="3204258"/>
                  </a:cubicBezTo>
                  <a:cubicBezTo>
                    <a:pt x="4456727" y="3204289"/>
                    <a:pt x="4458037" y="3205657"/>
                    <a:pt x="4457999" y="3207304"/>
                  </a:cubicBezTo>
                  <a:cubicBezTo>
                    <a:pt x="4457999" y="3207330"/>
                    <a:pt x="4457999" y="3207349"/>
                    <a:pt x="4457999" y="3207374"/>
                  </a:cubicBezTo>
                  <a:cubicBezTo>
                    <a:pt x="4457999" y="3209155"/>
                    <a:pt x="4455836" y="3210555"/>
                    <a:pt x="4453165" y="3210555"/>
                  </a:cubicBezTo>
                  <a:close/>
                  <a:moveTo>
                    <a:pt x="4442733" y="1975367"/>
                  </a:moveTo>
                  <a:cubicBezTo>
                    <a:pt x="4442899" y="1978603"/>
                    <a:pt x="4443541" y="1981796"/>
                    <a:pt x="4444641" y="1984845"/>
                  </a:cubicBezTo>
                  <a:cubicBezTo>
                    <a:pt x="4445850" y="1988152"/>
                    <a:pt x="4444641" y="1989806"/>
                    <a:pt x="4441461" y="1989806"/>
                  </a:cubicBezTo>
                  <a:cubicBezTo>
                    <a:pt x="4435546" y="1989806"/>
                    <a:pt x="4431984" y="1982491"/>
                    <a:pt x="4434591" y="1975686"/>
                  </a:cubicBezTo>
                  <a:cubicBezTo>
                    <a:pt x="4437199" y="1968880"/>
                    <a:pt x="4442733" y="1969452"/>
                    <a:pt x="4442733" y="1975367"/>
                  </a:cubicBezTo>
                  <a:close/>
                  <a:moveTo>
                    <a:pt x="4437708" y="3193253"/>
                  </a:moveTo>
                  <a:cubicBezTo>
                    <a:pt x="4438662" y="3195861"/>
                    <a:pt x="4438344" y="3198024"/>
                    <a:pt x="4436945" y="3198024"/>
                  </a:cubicBezTo>
                  <a:cubicBezTo>
                    <a:pt x="4433472" y="3197521"/>
                    <a:pt x="4430820" y="3194659"/>
                    <a:pt x="4430584" y="3191155"/>
                  </a:cubicBezTo>
                  <a:cubicBezTo>
                    <a:pt x="4430012" y="3186702"/>
                    <a:pt x="4435546" y="3188292"/>
                    <a:pt x="4437454" y="3193253"/>
                  </a:cubicBezTo>
                  <a:close/>
                  <a:moveTo>
                    <a:pt x="4432938" y="2979852"/>
                  </a:moveTo>
                  <a:cubicBezTo>
                    <a:pt x="4431793" y="2985640"/>
                    <a:pt x="4427786" y="2987548"/>
                    <a:pt x="4421807" y="2985131"/>
                  </a:cubicBezTo>
                  <a:cubicBezTo>
                    <a:pt x="4414683" y="2982205"/>
                    <a:pt x="4417608" y="2974636"/>
                    <a:pt x="4425941" y="2974636"/>
                  </a:cubicBezTo>
                  <a:cubicBezTo>
                    <a:pt x="4431475" y="2974636"/>
                    <a:pt x="4433383" y="2976035"/>
                    <a:pt x="4432683" y="2979852"/>
                  </a:cubicBezTo>
                  <a:close/>
                  <a:moveTo>
                    <a:pt x="4419771" y="2908548"/>
                  </a:moveTo>
                  <a:cubicBezTo>
                    <a:pt x="4417030" y="2908548"/>
                    <a:pt x="4414810" y="2906328"/>
                    <a:pt x="4414810" y="2903587"/>
                  </a:cubicBezTo>
                  <a:cubicBezTo>
                    <a:pt x="4414810" y="2903567"/>
                    <a:pt x="4414810" y="2903542"/>
                    <a:pt x="4414810" y="2903523"/>
                  </a:cubicBezTo>
                  <a:cubicBezTo>
                    <a:pt x="4414810" y="2897989"/>
                    <a:pt x="4421552" y="2898943"/>
                    <a:pt x="4423460" y="2904795"/>
                  </a:cubicBezTo>
                  <a:cubicBezTo>
                    <a:pt x="4423651" y="2906831"/>
                    <a:pt x="4422188" y="2908548"/>
                    <a:pt x="4419516" y="2908548"/>
                  </a:cubicBezTo>
                  <a:close/>
                  <a:moveTo>
                    <a:pt x="4416400" y="536001"/>
                  </a:moveTo>
                  <a:cubicBezTo>
                    <a:pt x="4414269" y="536218"/>
                    <a:pt x="4412361" y="534672"/>
                    <a:pt x="4412144" y="532535"/>
                  </a:cubicBezTo>
                  <a:cubicBezTo>
                    <a:pt x="4412094" y="532058"/>
                    <a:pt x="4412138" y="531568"/>
                    <a:pt x="4412266" y="531104"/>
                  </a:cubicBezTo>
                  <a:cubicBezTo>
                    <a:pt x="4413728" y="524298"/>
                    <a:pt x="4419199" y="523852"/>
                    <a:pt x="4420471" y="530531"/>
                  </a:cubicBezTo>
                  <a:cubicBezTo>
                    <a:pt x="4420852" y="534157"/>
                    <a:pt x="4419326" y="536192"/>
                    <a:pt x="4416146" y="536192"/>
                  </a:cubicBezTo>
                  <a:close/>
                  <a:moveTo>
                    <a:pt x="4410039" y="513739"/>
                  </a:moveTo>
                  <a:cubicBezTo>
                    <a:pt x="4406413" y="513739"/>
                    <a:pt x="4405650" y="512848"/>
                    <a:pt x="4408131" y="511831"/>
                  </a:cubicBezTo>
                  <a:cubicBezTo>
                    <a:pt x="4409982" y="510857"/>
                    <a:pt x="4412195" y="510857"/>
                    <a:pt x="4414046" y="511831"/>
                  </a:cubicBezTo>
                  <a:cubicBezTo>
                    <a:pt x="4414746" y="513612"/>
                    <a:pt x="4412965" y="514057"/>
                    <a:pt x="4409721" y="513930"/>
                  </a:cubicBezTo>
                  <a:close/>
                  <a:moveTo>
                    <a:pt x="4408704" y="422717"/>
                  </a:moveTo>
                  <a:cubicBezTo>
                    <a:pt x="4406986" y="422717"/>
                    <a:pt x="4405587" y="420618"/>
                    <a:pt x="4405587" y="418010"/>
                  </a:cubicBezTo>
                  <a:cubicBezTo>
                    <a:pt x="4405587" y="415402"/>
                    <a:pt x="4406986" y="413303"/>
                    <a:pt x="4408704" y="413303"/>
                  </a:cubicBezTo>
                  <a:cubicBezTo>
                    <a:pt x="4410421" y="413303"/>
                    <a:pt x="4411820" y="415466"/>
                    <a:pt x="4411820" y="418010"/>
                  </a:cubicBezTo>
                  <a:cubicBezTo>
                    <a:pt x="4411820" y="420554"/>
                    <a:pt x="4410103" y="422908"/>
                    <a:pt x="4408385" y="422908"/>
                  </a:cubicBezTo>
                  <a:close/>
                  <a:moveTo>
                    <a:pt x="4407177" y="3525028"/>
                  </a:moveTo>
                  <a:cubicBezTo>
                    <a:pt x="4408195" y="3526746"/>
                    <a:pt x="4407686" y="3528209"/>
                    <a:pt x="4405968" y="3528209"/>
                  </a:cubicBezTo>
                  <a:cubicBezTo>
                    <a:pt x="4403901" y="3527954"/>
                    <a:pt x="4402056" y="3526790"/>
                    <a:pt x="4400943" y="3525028"/>
                  </a:cubicBezTo>
                  <a:cubicBezTo>
                    <a:pt x="4399926" y="3523311"/>
                    <a:pt x="4400434" y="3521912"/>
                    <a:pt x="4402152" y="3521912"/>
                  </a:cubicBezTo>
                  <a:cubicBezTo>
                    <a:pt x="4404130" y="3522261"/>
                    <a:pt x="4405854" y="3523476"/>
                    <a:pt x="4406859" y="3525219"/>
                  </a:cubicBezTo>
                  <a:close/>
                  <a:moveTo>
                    <a:pt x="4402533" y="1851206"/>
                  </a:moveTo>
                  <a:cubicBezTo>
                    <a:pt x="4400746" y="1851138"/>
                    <a:pt x="4399347" y="1849630"/>
                    <a:pt x="4399417" y="1847840"/>
                  </a:cubicBezTo>
                  <a:cubicBezTo>
                    <a:pt x="4399417" y="1847838"/>
                    <a:pt x="4399417" y="1847837"/>
                    <a:pt x="4399417" y="1847835"/>
                  </a:cubicBezTo>
                  <a:cubicBezTo>
                    <a:pt x="4399417" y="1845991"/>
                    <a:pt x="4400816" y="1845418"/>
                    <a:pt x="4402533" y="1846436"/>
                  </a:cubicBezTo>
                  <a:cubicBezTo>
                    <a:pt x="4404251" y="1847454"/>
                    <a:pt x="4405587" y="1849044"/>
                    <a:pt x="4405587" y="1849807"/>
                  </a:cubicBezTo>
                  <a:cubicBezTo>
                    <a:pt x="4405587" y="1850570"/>
                    <a:pt x="4403933" y="1851397"/>
                    <a:pt x="4402216" y="1851397"/>
                  </a:cubicBezTo>
                  <a:close/>
                  <a:moveTo>
                    <a:pt x="4404569" y="1881165"/>
                  </a:moveTo>
                  <a:cubicBezTo>
                    <a:pt x="4405587" y="1882183"/>
                    <a:pt x="4405014" y="1886127"/>
                    <a:pt x="4403297" y="1890007"/>
                  </a:cubicBezTo>
                  <a:lnTo>
                    <a:pt x="4400244" y="1896940"/>
                  </a:lnTo>
                  <a:lnTo>
                    <a:pt x="4398208" y="1889752"/>
                  </a:lnTo>
                  <a:cubicBezTo>
                    <a:pt x="4396682" y="1883073"/>
                    <a:pt x="4400753" y="1877158"/>
                    <a:pt x="4404569" y="1881165"/>
                  </a:cubicBezTo>
                  <a:close/>
                  <a:moveTo>
                    <a:pt x="4399226" y="3638758"/>
                  </a:moveTo>
                  <a:cubicBezTo>
                    <a:pt x="4399226" y="3642256"/>
                    <a:pt x="4397127" y="3645119"/>
                    <a:pt x="4394583" y="3645119"/>
                  </a:cubicBezTo>
                  <a:cubicBezTo>
                    <a:pt x="4392039" y="3645119"/>
                    <a:pt x="4389939" y="3642320"/>
                    <a:pt x="4389939" y="3638758"/>
                  </a:cubicBezTo>
                  <a:cubicBezTo>
                    <a:pt x="4389939" y="3635196"/>
                    <a:pt x="4391975" y="3632397"/>
                    <a:pt x="4394583" y="3632397"/>
                  </a:cubicBezTo>
                  <a:cubicBezTo>
                    <a:pt x="4397191" y="3632397"/>
                    <a:pt x="4399099" y="3635005"/>
                    <a:pt x="4399099" y="3638503"/>
                  </a:cubicBezTo>
                  <a:close/>
                  <a:moveTo>
                    <a:pt x="4387204" y="1715405"/>
                  </a:moveTo>
                  <a:cubicBezTo>
                    <a:pt x="4384596" y="1716296"/>
                    <a:pt x="4383388" y="1714833"/>
                    <a:pt x="4384088" y="1711589"/>
                  </a:cubicBezTo>
                  <a:cubicBezTo>
                    <a:pt x="4385296" y="1705673"/>
                    <a:pt x="4391339" y="1704655"/>
                    <a:pt x="4391339" y="1710316"/>
                  </a:cubicBezTo>
                  <a:cubicBezTo>
                    <a:pt x="4391008" y="1712647"/>
                    <a:pt x="4389418" y="1714604"/>
                    <a:pt x="4387204" y="1715405"/>
                  </a:cubicBezTo>
                  <a:close/>
                  <a:moveTo>
                    <a:pt x="4385487" y="73577"/>
                  </a:moveTo>
                  <a:cubicBezTo>
                    <a:pt x="4379126" y="80829"/>
                    <a:pt x="4378172" y="81020"/>
                    <a:pt x="4370666" y="76567"/>
                  </a:cubicBezTo>
                  <a:cubicBezTo>
                    <a:pt x="4365648" y="73597"/>
                    <a:pt x="4363981" y="67121"/>
                    <a:pt x="4366952" y="62103"/>
                  </a:cubicBezTo>
                  <a:cubicBezTo>
                    <a:pt x="4368078" y="60195"/>
                    <a:pt x="4369782" y="58693"/>
                    <a:pt x="4371811" y="57803"/>
                  </a:cubicBezTo>
                  <a:cubicBezTo>
                    <a:pt x="4377282" y="54813"/>
                    <a:pt x="4379508" y="55322"/>
                    <a:pt x="4384851" y="60665"/>
                  </a:cubicBezTo>
                  <a:cubicBezTo>
                    <a:pt x="4390830" y="67026"/>
                    <a:pt x="4390830" y="67344"/>
                    <a:pt x="4385487" y="73577"/>
                  </a:cubicBezTo>
                  <a:close/>
                  <a:moveTo>
                    <a:pt x="4370094" y="86299"/>
                  </a:moveTo>
                  <a:cubicBezTo>
                    <a:pt x="4372765" y="86299"/>
                    <a:pt x="4374101" y="87698"/>
                    <a:pt x="4373020" y="89416"/>
                  </a:cubicBezTo>
                  <a:cubicBezTo>
                    <a:pt x="4371964" y="91139"/>
                    <a:pt x="4370189" y="92310"/>
                    <a:pt x="4368186" y="92596"/>
                  </a:cubicBezTo>
                  <a:cubicBezTo>
                    <a:pt x="4366513" y="92494"/>
                    <a:pt x="4365222" y="91088"/>
                    <a:pt x="4365260" y="89416"/>
                  </a:cubicBezTo>
                  <a:cubicBezTo>
                    <a:pt x="4365006" y="87444"/>
                    <a:pt x="4367168" y="86299"/>
                    <a:pt x="4369839" y="86299"/>
                  </a:cubicBezTo>
                  <a:close/>
                  <a:moveTo>
                    <a:pt x="4366405" y="196403"/>
                  </a:moveTo>
                  <a:cubicBezTo>
                    <a:pt x="4367486" y="198120"/>
                    <a:pt x="4365578" y="199583"/>
                    <a:pt x="4362143" y="199583"/>
                  </a:cubicBezTo>
                  <a:cubicBezTo>
                    <a:pt x="4359103" y="199723"/>
                    <a:pt x="4356145" y="198565"/>
                    <a:pt x="4354001" y="196403"/>
                  </a:cubicBezTo>
                  <a:cubicBezTo>
                    <a:pt x="4352984" y="194685"/>
                    <a:pt x="4354892" y="193286"/>
                    <a:pt x="4358326" y="193286"/>
                  </a:cubicBezTo>
                  <a:cubicBezTo>
                    <a:pt x="4361348" y="193095"/>
                    <a:pt x="4364293" y="194234"/>
                    <a:pt x="4366405" y="196403"/>
                  </a:cubicBezTo>
                  <a:close/>
                  <a:moveTo>
                    <a:pt x="4357436" y="2578999"/>
                  </a:moveTo>
                  <a:lnTo>
                    <a:pt x="4357436" y="2578999"/>
                  </a:lnTo>
                  <a:cubicBezTo>
                    <a:pt x="4358594" y="2580755"/>
                    <a:pt x="4358810" y="2582968"/>
                    <a:pt x="4358008" y="2584915"/>
                  </a:cubicBezTo>
                  <a:cubicBezTo>
                    <a:pt x="4356991" y="2588095"/>
                    <a:pt x="4356228" y="2588095"/>
                    <a:pt x="4354319" y="2584915"/>
                  </a:cubicBezTo>
                  <a:cubicBezTo>
                    <a:pt x="4351839" y="2580844"/>
                    <a:pt x="4354447" y="2575819"/>
                    <a:pt x="4357563" y="2578999"/>
                  </a:cubicBezTo>
                  <a:close/>
                  <a:moveTo>
                    <a:pt x="4348913" y="6171276"/>
                  </a:moveTo>
                  <a:cubicBezTo>
                    <a:pt x="4356609" y="6171276"/>
                    <a:pt x="4358645" y="6172612"/>
                    <a:pt x="4358645" y="6177637"/>
                  </a:cubicBezTo>
                  <a:cubicBezTo>
                    <a:pt x="4358645" y="6181072"/>
                    <a:pt x="4356800" y="6183998"/>
                    <a:pt x="4354510" y="6183998"/>
                  </a:cubicBezTo>
                  <a:cubicBezTo>
                    <a:pt x="4350636" y="6183006"/>
                    <a:pt x="4347195" y="6180773"/>
                    <a:pt x="4344715" y="6177637"/>
                  </a:cubicBezTo>
                  <a:cubicBezTo>
                    <a:pt x="4339372" y="6171404"/>
                    <a:pt x="4339435" y="6171276"/>
                    <a:pt x="4349040" y="6171276"/>
                  </a:cubicBezTo>
                  <a:close/>
                  <a:moveTo>
                    <a:pt x="4360998" y="6357327"/>
                  </a:moveTo>
                  <a:cubicBezTo>
                    <a:pt x="4363606" y="6353498"/>
                    <a:pt x="4367123" y="6350369"/>
                    <a:pt x="4371239" y="6348231"/>
                  </a:cubicBezTo>
                  <a:cubicBezTo>
                    <a:pt x="4374292" y="6347468"/>
                    <a:pt x="4373910" y="6348550"/>
                    <a:pt x="4370221" y="6351603"/>
                  </a:cubicBezTo>
                  <a:cubicBezTo>
                    <a:pt x="4366532" y="6354656"/>
                    <a:pt x="4365387" y="6357963"/>
                    <a:pt x="4367741" y="6364324"/>
                  </a:cubicBezTo>
                  <a:cubicBezTo>
                    <a:pt x="4368981" y="6368211"/>
                    <a:pt x="4371461" y="6371588"/>
                    <a:pt x="4374801" y="6373929"/>
                  </a:cubicBezTo>
                  <a:cubicBezTo>
                    <a:pt x="4377981" y="6375201"/>
                    <a:pt x="4377918" y="6376219"/>
                    <a:pt x="4374165" y="6378890"/>
                  </a:cubicBezTo>
                  <a:cubicBezTo>
                    <a:pt x="4366786" y="6384170"/>
                    <a:pt x="4363033" y="6382961"/>
                    <a:pt x="4358963" y="6373929"/>
                  </a:cubicBezTo>
                  <a:cubicBezTo>
                    <a:pt x="4355426" y="6368630"/>
                    <a:pt x="4356348" y="6361538"/>
                    <a:pt x="4361125" y="6357327"/>
                  </a:cubicBezTo>
                  <a:close/>
                  <a:moveTo>
                    <a:pt x="4376582" y="6325524"/>
                  </a:moveTo>
                  <a:cubicBezTo>
                    <a:pt x="4371875" y="6333093"/>
                    <a:pt x="4369267" y="6333474"/>
                    <a:pt x="4366786" y="6326796"/>
                  </a:cubicBezTo>
                  <a:cubicBezTo>
                    <a:pt x="4364306" y="6320117"/>
                    <a:pt x="4364179" y="6319227"/>
                    <a:pt x="4372638" y="6319227"/>
                  </a:cubicBezTo>
                  <a:cubicBezTo>
                    <a:pt x="4379762" y="6319163"/>
                    <a:pt x="4380207" y="6319799"/>
                    <a:pt x="4376709" y="6325460"/>
                  </a:cubicBezTo>
                  <a:close/>
                  <a:moveTo>
                    <a:pt x="4375691" y="6250022"/>
                  </a:moveTo>
                  <a:cubicBezTo>
                    <a:pt x="4374674" y="6248305"/>
                    <a:pt x="4375310" y="6246905"/>
                    <a:pt x="4377091" y="6246905"/>
                  </a:cubicBezTo>
                  <a:cubicBezTo>
                    <a:pt x="4378859" y="6246867"/>
                    <a:pt x="4380328" y="6248254"/>
                    <a:pt x="4380398" y="6250022"/>
                  </a:cubicBezTo>
                  <a:cubicBezTo>
                    <a:pt x="4380398" y="6251739"/>
                    <a:pt x="4379762" y="6253139"/>
                    <a:pt x="4378999" y="6253139"/>
                  </a:cubicBezTo>
                  <a:cubicBezTo>
                    <a:pt x="4378236" y="6253139"/>
                    <a:pt x="4376900" y="6251676"/>
                    <a:pt x="4375818" y="6249959"/>
                  </a:cubicBezTo>
                  <a:close/>
                  <a:moveTo>
                    <a:pt x="4391530" y="6370875"/>
                  </a:moveTo>
                  <a:cubicBezTo>
                    <a:pt x="4397127" y="6375137"/>
                    <a:pt x="4397000" y="6375392"/>
                    <a:pt x="4388921" y="6375519"/>
                  </a:cubicBezTo>
                  <a:cubicBezTo>
                    <a:pt x="4384215" y="6375519"/>
                    <a:pt x="4380398" y="6374247"/>
                    <a:pt x="4380398" y="6372657"/>
                  </a:cubicBezTo>
                  <a:cubicBezTo>
                    <a:pt x="4380525" y="6367377"/>
                    <a:pt x="4385487" y="6366550"/>
                    <a:pt x="4391848" y="6371067"/>
                  </a:cubicBezTo>
                  <a:close/>
                  <a:moveTo>
                    <a:pt x="4380971" y="4490331"/>
                  </a:moveTo>
                  <a:cubicBezTo>
                    <a:pt x="4377282" y="4486578"/>
                    <a:pt x="4375818" y="4478372"/>
                    <a:pt x="4378808" y="4478372"/>
                  </a:cubicBezTo>
                  <a:cubicBezTo>
                    <a:pt x="4381766" y="4479994"/>
                    <a:pt x="4384399" y="4482151"/>
                    <a:pt x="4386568" y="4484733"/>
                  </a:cubicBezTo>
                  <a:cubicBezTo>
                    <a:pt x="4389151" y="4486934"/>
                    <a:pt x="4391301" y="4489580"/>
                    <a:pt x="4392929" y="4492557"/>
                  </a:cubicBezTo>
                  <a:cubicBezTo>
                    <a:pt x="4392865" y="4495737"/>
                    <a:pt x="4384787" y="4494210"/>
                    <a:pt x="4381098" y="4490521"/>
                  </a:cubicBezTo>
                  <a:close/>
                  <a:moveTo>
                    <a:pt x="4389685" y="4472075"/>
                  </a:moveTo>
                  <a:cubicBezTo>
                    <a:pt x="4384533" y="4472075"/>
                    <a:pt x="4380398" y="4470676"/>
                    <a:pt x="4380398" y="4468895"/>
                  </a:cubicBezTo>
                  <a:cubicBezTo>
                    <a:pt x="4380398" y="4467114"/>
                    <a:pt x="4382370" y="4465778"/>
                    <a:pt x="4384787" y="4465778"/>
                  </a:cubicBezTo>
                  <a:cubicBezTo>
                    <a:pt x="4387961" y="4465613"/>
                    <a:pt x="4391091" y="4464964"/>
                    <a:pt x="4394074" y="4463870"/>
                  </a:cubicBezTo>
                  <a:cubicBezTo>
                    <a:pt x="4397254" y="4462598"/>
                    <a:pt x="4398972" y="4463870"/>
                    <a:pt x="4398972" y="4466987"/>
                  </a:cubicBezTo>
                  <a:cubicBezTo>
                    <a:pt x="4398972" y="4470103"/>
                    <a:pt x="4396300" y="4472266"/>
                    <a:pt x="4389812" y="4472266"/>
                  </a:cubicBezTo>
                  <a:close/>
                  <a:moveTo>
                    <a:pt x="4397509" y="5882055"/>
                  </a:moveTo>
                  <a:cubicBezTo>
                    <a:pt x="4399411" y="5882169"/>
                    <a:pt x="4401045" y="5883429"/>
                    <a:pt x="4401643" y="5885235"/>
                  </a:cubicBezTo>
                  <a:cubicBezTo>
                    <a:pt x="4402279" y="5886953"/>
                    <a:pt x="4400371" y="5888352"/>
                    <a:pt x="4397509" y="5888352"/>
                  </a:cubicBezTo>
                  <a:cubicBezTo>
                    <a:pt x="4394646" y="5888352"/>
                    <a:pt x="4392865" y="5886953"/>
                    <a:pt x="4393438" y="5885235"/>
                  </a:cubicBezTo>
                  <a:cubicBezTo>
                    <a:pt x="4394023" y="5883448"/>
                    <a:pt x="4395632" y="5882195"/>
                    <a:pt x="4397509" y="5882055"/>
                  </a:cubicBezTo>
                  <a:close/>
                  <a:moveTo>
                    <a:pt x="4422188" y="6230622"/>
                  </a:moveTo>
                  <a:cubicBezTo>
                    <a:pt x="4424096" y="6231894"/>
                    <a:pt x="4423269" y="6233166"/>
                    <a:pt x="4420025" y="6233802"/>
                  </a:cubicBezTo>
                  <a:cubicBezTo>
                    <a:pt x="4412647" y="6235329"/>
                    <a:pt x="4413156" y="6240990"/>
                    <a:pt x="4420789" y="6243025"/>
                  </a:cubicBezTo>
                  <a:cubicBezTo>
                    <a:pt x="4431093" y="6245697"/>
                    <a:pt x="4427786" y="6250149"/>
                    <a:pt x="4415382" y="6250404"/>
                  </a:cubicBezTo>
                  <a:cubicBezTo>
                    <a:pt x="4405269" y="6250404"/>
                    <a:pt x="4404633" y="6250976"/>
                    <a:pt x="4410739" y="6253457"/>
                  </a:cubicBezTo>
                  <a:cubicBezTo>
                    <a:pt x="4414555" y="6254983"/>
                    <a:pt x="4417672" y="6257019"/>
                    <a:pt x="4417672" y="6257973"/>
                  </a:cubicBezTo>
                  <a:cubicBezTo>
                    <a:pt x="4417672" y="6260645"/>
                    <a:pt x="4410421" y="6259690"/>
                    <a:pt x="4404505" y="6256256"/>
                  </a:cubicBezTo>
                  <a:cubicBezTo>
                    <a:pt x="4401783" y="6254843"/>
                    <a:pt x="4399805" y="6252312"/>
                    <a:pt x="4399099" y="6249322"/>
                  </a:cubicBezTo>
                  <a:cubicBezTo>
                    <a:pt x="4399099" y="6243598"/>
                    <a:pt x="4418372" y="6227950"/>
                    <a:pt x="4422188" y="6230368"/>
                  </a:cubicBezTo>
                  <a:close/>
                  <a:moveTo>
                    <a:pt x="4412075" y="6291876"/>
                  </a:moveTo>
                  <a:cubicBezTo>
                    <a:pt x="4412711" y="6288568"/>
                    <a:pt x="4416463" y="6285960"/>
                    <a:pt x="4421616" y="6285515"/>
                  </a:cubicBezTo>
                  <a:cubicBezTo>
                    <a:pt x="4432302" y="6284243"/>
                    <a:pt x="4432620" y="6289077"/>
                    <a:pt x="4422188" y="6293847"/>
                  </a:cubicBezTo>
                  <a:cubicBezTo>
                    <a:pt x="4411757" y="6298618"/>
                    <a:pt x="4410930" y="6298109"/>
                    <a:pt x="4412075" y="6291621"/>
                  </a:cubicBezTo>
                  <a:close/>
                  <a:moveTo>
                    <a:pt x="4423651" y="4513165"/>
                  </a:moveTo>
                  <a:cubicBezTo>
                    <a:pt x="4423651" y="4511448"/>
                    <a:pt x="4421361" y="4510049"/>
                    <a:pt x="4418499" y="4510049"/>
                  </a:cubicBezTo>
                  <a:cubicBezTo>
                    <a:pt x="4414364" y="4510049"/>
                    <a:pt x="4414810" y="4508586"/>
                    <a:pt x="4420852" y="4502734"/>
                  </a:cubicBezTo>
                  <a:cubicBezTo>
                    <a:pt x="4429694" y="4494020"/>
                    <a:pt x="4433129" y="4495737"/>
                    <a:pt x="4430775" y="4507632"/>
                  </a:cubicBezTo>
                  <a:cubicBezTo>
                    <a:pt x="4429503" y="4515773"/>
                    <a:pt x="4423651" y="4520035"/>
                    <a:pt x="4423651" y="4513165"/>
                  </a:cubicBezTo>
                  <a:close/>
                  <a:moveTo>
                    <a:pt x="4460289" y="6054112"/>
                  </a:moveTo>
                  <a:cubicBezTo>
                    <a:pt x="4460925" y="6058501"/>
                    <a:pt x="4459653" y="6061172"/>
                    <a:pt x="4456918" y="6061172"/>
                  </a:cubicBezTo>
                  <a:cubicBezTo>
                    <a:pt x="4451002" y="6061172"/>
                    <a:pt x="4448458" y="6058056"/>
                    <a:pt x="4448458" y="6050932"/>
                  </a:cubicBezTo>
                  <a:cubicBezTo>
                    <a:pt x="4448712" y="6042409"/>
                    <a:pt x="4459271" y="6045207"/>
                    <a:pt x="4460543" y="6054112"/>
                  </a:cubicBezTo>
                  <a:close/>
                  <a:moveTo>
                    <a:pt x="4455455" y="6280872"/>
                  </a:moveTo>
                  <a:cubicBezTo>
                    <a:pt x="4456918" y="6270822"/>
                    <a:pt x="4464169" y="6269677"/>
                    <a:pt x="4464169" y="6279536"/>
                  </a:cubicBezTo>
                  <a:cubicBezTo>
                    <a:pt x="4464169" y="6284879"/>
                    <a:pt x="4462515" y="6287678"/>
                    <a:pt x="4459335" y="6287678"/>
                  </a:cubicBezTo>
                  <a:cubicBezTo>
                    <a:pt x="4456154" y="6287678"/>
                    <a:pt x="4454819" y="6285387"/>
                    <a:pt x="4455455" y="6280872"/>
                  </a:cubicBezTo>
                  <a:close/>
                  <a:moveTo>
                    <a:pt x="4461052" y="6029687"/>
                  </a:moveTo>
                  <a:cubicBezTo>
                    <a:pt x="4459297" y="6029725"/>
                    <a:pt x="4457846" y="6028326"/>
                    <a:pt x="4457808" y="6026570"/>
                  </a:cubicBezTo>
                  <a:cubicBezTo>
                    <a:pt x="4457776" y="6024814"/>
                    <a:pt x="4459169" y="6023364"/>
                    <a:pt x="4460925" y="6023326"/>
                  </a:cubicBezTo>
                  <a:cubicBezTo>
                    <a:pt x="4462680" y="6023295"/>
                    <a:pt x="4464137" y="6024687"/>
                    <a:pt x="4464169" y="6026443"/>
                  </a:cubicBezTo>
                  <a:cubicBezTo>
                    <a:pt x="4464169" y="6026487"/>
                    <a:pt x="4464169" y="6026526"/>
                    <a:pt x="4464169" y="6026570"/>
                  </a:cubicBezTo>
                  <a:cubicBezTo>
                    <a:pt x="4464169" y="6028294"/>
                    <a:pt x="4462776" y="6029687"/>
                    <a:pt x="4461052" y="6029687"/>
                  </a:cubicBezTo>
                  <a:close/>
                  <a:moveTo>
                    <a:pt x="4463024" y="4557182"/>
                  </a:moveTo>
                  <a:cubicBezTo>
                    <a:pt x="4459398" y="4554822"/>
                    <a:pt x="4456562" y="4551431"/>
                    <a:pt x="4454882" y="4547450"/>
                  </a:cubicBezTo>
                  <a:cubicBezTo>
                    <a:pt x="4454882" y="4544015"/>
                    <a:pt x="4463724" y="4541471"/>
                    <a:pt x="4468812" y="4543506"/>
                  </a:cubicBezTo>
                  <a:cubicBezTo>
                    <a:pt x="4472063" y="4544842"/>
                    <a:pt x="4473614" y="4548556"/>
                    <a:pt x="4472279" y="4551807"/>
                  </a:cubicBezTo>
                  <a:cubicBezTo>
                    <a:pt x="4471630" y="4553378"/>
                    <a:pt x="4470383" y="4554625"/>
                    <a:pt x="4468812" y="4555273"/>
                  </a:cubicBezTo>
                  <a:cubicBezTo>
                    <a:pt x="4466936" y="4556056"/>
                    <a:pt x="4465002" y="4556698"/>
                    <a:pt x="4463024" y="4557182"/>
                  </a:cubicBezTo>
                  <a:close/>
                  <a:moveTo>
                    <a:pt x="4495718" y="4065371"/>
                  </a:moveTo>
                  <a:cubicBezTo>
                    <a:pt x="4493237" y="4068990"/>
                    <a:pt x="4493988" y="4073913"/>
                    <a:pt x="4497435" y="4076630"/>
                  </a:cubicBezTo>
                  <a:cubicBezTo>
                    <a:pt x="4501888" y="4081591"/>
                    <a:pt x="4501888" y="4082100"/>
                    <a:pt x="4497435" y="4082100"/>
                  </a:cubicBezTo>
                  <a:cubicBezTo>
                    <a:pt x="4490184" y="4082100"/>
                    <a:pt x="4484714" y="4064671"/>
                    <a:pt x="4490693" y="4059837"/>
                  </a:cubicBezTo>
                  <a:cubicBezTo>
                    <a:pt x="4496672" y="4055003"/>
                    <a:pt x="4499980" y="4058120"/>
                    <a:pt x="4495718" y="4065371"/>
                  </a:cubicBezTo>
                  <a:close/>
                  <a:moveTo>
                    <a:pt x="4500425" y="3994004"/>
                  </a:moveTo>
                  <a:cubicBezTo>
                    <a:pt x="4502969" y="3994004"/>
                    <a:pt x="4504496" y="3996294"/>
                    <a:pt x="4503923" y="3999283"/>
                  </a:cubicBezTo>
                  <a:cubicBezTo>
                    <a:pt x="4502906" y="4004881"/>
                    <a:pt x="4497563" y="4007997"/>
                    <a:pt x="4494446" y="4004817"/>
                  </a:cubicBezTo>
                  <a:cubicBezTo>
                    <a:pt x="4491329" y="4001637"/>
                    <a:pt x="4495527" y="3994004"/>
                    <a:pt x="4500425" y="3994004"/>
                  </a:cubicBezTo>
                  <a:close/>
                  <a:moveTo>
                    <a:pt x="4504496" y="4186352"/>
                  </a:moveTo>
                  <a:cubicBezTo>
                    <a:pt x="4504496" y="4194112"/>
                    <a:pt x="4499344" y="4193857"/>
                    <a:pt x="4494446" y="4185970"/>
                  </a:cubicBezTo>
                  <a:cubicBezTo>
                    <a:pt x="4491679" y="4182255"/>
                    <a:pt x="4487430" y="4179934"/>
                    <a:pt x="4482806" y="4179609"/>
                  </a:cubicBezTo>
                  <a:cubicBezTo>
                    <a:pt x="4476445" y="4179291"/>
                    <a:pt x="4477145" y="4178783"/>
                    <a:pt x="4485859" y="4176684"/>
                  </a:cubicBezTo>
                  <a:cubicBezTo>
                    <a:pt x="4497944" y="4173567"/>
                    <a:pt x="4504496" y="4177002"/>
                    <a:pt x="4504496" y="4186352"/>
                  </a:cubicBezTo>
                  <a:close/>
                  <a:moveTo>
                    <a:pt x="4490502" y="4469022"/>
                  </a:moveTo>
                  <a:cubicBezTo>
                    <a:pt x="4489307" y="4466821"/>
                    <a:pt x="4489669" y="4464099"/>
                    <a:pt x="4491393" y="4462280"/>
                  </a:cubicBezTo>
                  <a:cubicBezTo>
                    <a:pt x="4495845" y="4457764"/>
                    <a:pt x="4506022" y="4460435"/>
                    <a:pt x="4506022" y="4466033"/>
                  </a:cubicBezTo>
                  <a:cubicBezTo>
                    <a:pt x="4506022" y="4471630"/>
                    <a:pt x="4493619" y="4474111"/>
                    <a:pt x="4490502" y="4469022"/>
                  </a:cubicBezTo>
                  <a:close/>
                  <a:moveTo>
                    <a:pt x="4505450" y="4557500"/>
                  </a:moveTo>
                  <a:cubicBezTo>
                    <a:pt x="4501379" y="4561698"/>
                    <a:pt x="4496799" y="4555910"/>
                    <a:pt x="4500043" y="4550630"/>
                  </a:cubicBezTo>
                  <a:cubicBezTo>
                    <a:pt x="4501506" y="4548149"/>
                    <a:pt x="4503033" y="4548149"/>
                    <a:pt x="4505450" y="4550630"/>
                  </a:cubicBezTo>
                  <a:cubicBezTo>
                    <a:pt x="4507346" y="4551839"/>
                    <a:pt x="4507905" y="4554351"/>
                    <a:pt x="4506697" y="4556253"/>
                  </a:cubicBezTo>
                  <a:cubicBezTo>
                    <a:pt x="4506378" y="4556755"/>
                    <a:pt x="4505953" y="4557182"/>
                    <a:pt x="4505450" y="4557500"/>
                  </a:cubicBezTo>
                  <a:close/>
                  <a:moveTo>
                    <a:pt x="4492283" y="4431367"/>
                  </a:moveTo>
                  <a:cubicBezTo>
                    <a:pt x="4499153" y="4431367"/>
                    <a:pt x="4499980" y="4434674"/>
                    <a:pt x="4494573" y="4440144"/>
                  </a:cubicBezTo>
                  <a:cubicBezTo>
                    <a:pt x="4489166" y="4445615"/>
                    <a:pt x="4486877" y="4444979"/>
                    <a:pt x="4484332" y="4440781"/>
                  </a:cubicBezTo>
                  <a:cubicBezTo>
                    <a:pt x="4481788" y="4436582"/>
                    <a:pt x="4485477" y="4431367"/>
                    <a:pt x="4492283" y="4431367"/>
                  </a:cubicBezTo>
                  <a:close/>
                  <a:moveTo>
                    <a:pt x="4490630" y="4391612"/>
                  </a:moveTo>
                  <a:cubicBezTo>
                    <a:pt x="4493365" y="4392630"/>
                    <a:pt x="4494700" y="4394983"/>
                    <a:pt x="4493619" y="4396701"/>
                  </a:cubicBezTo>
                  <a:cubicBezTo>
                    <a:pt x="4492550" y="4399302"/>
                    <a:pt x="4489580" y="4400543"/>
                    <a:pt x="4486978" y="4399474"/>
                  </a:cubicBezTo>
                  <a:cubicBezTo>
                    <a:pt x="4485719" y="4398959"/>
                    <a:pt x="4484720" y="4397960"/>
                    <a:pt x="4484205" y="4396701"/>
                  </a:cubicBezTo>
                  <a:cubicBezTo>
                    <a:pt x="4481407" y="4391867"/>
                    <a:pt x="4484651" y="4389322"/>
                    <a:pt x="4490630" y="4391612"/>
                  </a:cubicBezTo>
                  <a:close/>
                  <a:moveTo>
                    <a:pt x="4489675" y="4343271"/>
                  </a:moveTo>
                  <a:cubicBezTo>
                    <a:pt x="4491520" y="4343271"/>
                    <a:pt x="4491202" y="4345243"/>
                    <a:pt x="4488976" y="4347978"/>
                  </a:cubicBezTo>
                  <a:cubicBezTo>
                    <a:pt x="4487678" y="4349860"/>
                    <a:pt x="4486012" y="4351463"/>
                    <a:pt x="4484078" y="4352685"/>
                  </a:cubicBezTo>
                  <a:cubicBezTo>
                    <a:pt x="4483442" y="4352685"/>
                    <a:pt x="4484078" y="4350586"/>
                    <a:pt x="4484777" y="4347978"/>
                  </a:cubicBezTo>
                  <a:cubicBezTo>
                    <a:pt x="4485477" y="4345370"/>
                    <a:pt x="4487958" y="4343271"/>
                    <a:pt x="4489675" y="4343271"/>
                  </a:cubicBezTo>
                  <a:close/>
                  <a:moveTo>
                    <a:pt x="4488976" y="4327560"/>
                  </a:moveTo>
                  <a:cubicBezTo>
                    <a:pt x="4488976" y="4325836"/>
                    <a:pt x="4490369" y="4324443"/>
                    <a:pt x="4492092" y="4324443"/>
                  </a:cubicBezTo>
                  <a:cubicBezTo>
                    <a:pt x="4493816" y="4324443"/>
                    <a:pt x="4495209" y="4325836"/>
                    <a:pt x="4495209" y="4327560"/>
                  </a:cubicBezTo>
                  <a:cubicBezTo>
                    <a:pt x="4495209" y="4329284"/>
                    <a:pt x="4493816" y="4330677"/>
                    <a:pt x="4492092" y="4330677"/>
                  </a:cubicBezTo>
                  <a:cubicBezTo>
                    <a:pt x="4490369" y="4330677"/>
                    <a:pt x="4488976" y="4329284"/>
                    <a:pt x="4488976" y="4327560"/>
                  </a:cubicBezTo>
                  <a:close/>
                  <a:moveTo>
                    <a:pt x="4485604" y="4358982"/>
                  </a:moveTo>
                  <a:cubicBezTo>
                    <a:pt x="4489548" y="4358982"/>
                    <a:pt x="4490884" y="4361590"/>
                    <a:pt x="4493492" y="4373929"/>
                  </a:cubicBezTo>
                  <a:cubicBezTo>
                    <a:pt x="4496100" y="4386269"/>
                    <a:pt x="4492728" y="4386969"/>
                    <a:pt x="4484841" y="4376029"/>
                  </a:cubicBezTo>
                  <a:cubicBezTo>
                    <a:pt x="4479244" y="4368205"/>
                    <a:pt x="4479689" y="4358982"/>
                    <a:pt x="4485604" y="4358982"/>
                  </a:cubicBezTo>
                  <a:close/>
                  <a:moveTo>
                    <a:pt x="4481216" y="4582370"/>
                  </a:moveTo>
                  <a:cubicBezTo>
                    <a:pt x="4483824" y="4582370"/>
                    <a:pt x="4485859" y="4583769"/>
                    <a:pt x="4485859" y="4585550"/>
                  </a:cubicBezTo>
                  <a:cubicBezTo>
                    <a:pt x="4485859" y="4587331"/>
                    <a:pt x="4483824" y="4588667"/>
                    <a:pt x="4481216" y="4588667"/>
                  </a:cubicBezTo>
                  <a:cubicBezTo>
                    <a:pt x="4478608" y="4588667"/>
                    <a:pt x="4476572" y="4587268"/>
                    <a:pt x="4476572" y="4585550"/>
                  </a:cubicBezTo>
                  <a:cubicBezTo>
                    <a:pt x="4476572" y="4583833"/>
                    <a:pt x="4478671" y="4582370"/>
                    <a:pt x="4481216" y="4582370"/>
                  </a:cubicBezTo>
                  <a:close/>
                  <a:moveTo>
                    <a:pt x="4479943" y="6215992"/>
                  </a:moveTo>
                  <a:cubicBezTo>
                    <a:pt x="4487767" y="6215038"/>
                    <a:pt x="4497054" y="6225406"/>
                    <a:pt x="4493555" y="6231194"/>
                  </a:cubicBezTo>
                  <a:cubicBezTo>
                    <a:pt x="4491895" y="6234292"/>
                    <a:pt x="4488034" y="6235450"/>
                    <a:pt x="4484943" y="6233789"/>
                  </a:cubicBezTo>
                  <a:cubicBezTo>
                    <a:pt x="4483283" y="6232899"/>
                    <a:pt x="4482106" y="6231321"/>
                    <a:pt x="4481724" y="6229477"/>
                  </a:cubicBezTo>
                  <a:cubicBezTo>
                    <a:pt x="4480516" y="6226729"/>
                    <a:pt x="4477851" y="6224904"/>
                    <a:pt x="4474855" y="6224770"/>
                  </a:cubicBezTo>
                  <a:cubicBezTo>
                    <a:pt x="4467095" y="6224770"/>
                    <a:pt x="4471547" y="6217010"/>
                    <a:pt x="4479943" y="6215992"/>
                  </a:cubicBezTo>
                  <a:close/>
                  <a:moveTo>
                    <a:pt x="4479943" y="4425070"/>
                  </a:moveTo>
                  <a:cubicBezTo>
                    <a:pt x="4479943" y="4426825"/>
                    <a:pt x="4478518" y="4428250"/>
                    <a:pt x="4476763" y="4428250"/>
                  </a:cubicBezTo>
                  <a:cubicBezTo>
                    <a:pt x="4475007" y="4428250"/>
                    <a:pt x="4473583" y="4426825"/>
                    <a:pt x="4473583" y="4425070"/>
                  </a:cubicBezTo>
                  <a:cubicBezTo>
                    <a:pt x="4473583" y="4423314"/>
                    <a:pt x="4475007" y="4421889"/>
                    <a:pt x="4476763" y="4421889"/>
                  </a:cubicBezTo>
                  <a:cubicBezTo>
                    <a:pt x="4478518" y="4421889"/>
                    <a:pt x="4479943" y="4423314"/>
                    <a:pt x="4479943" y="4425070"/>
                  </a:cubicBezTo>
                  <a:close/>
                  <a:moveTo>
                    <a:pt x="4479943" y="4063272"/>
                  </a:moveTo>
                  <a:cubicBezTo>
                    <a:pt x="4478226" y="4063272"/>
                    <a:pt x="4476827" y="4060346"/>
                    <a:pt x="4476827" y="4056911"/>
                  </a:cubicBezTo>
                  <a:cubicBezTo>
                    <a:pt x="4476827" y="4053476"/>
                    <a:pt x="4478226" y="4051314"/>
                    <a:pt x="4479943" y="4052332"/>
                  </a:cubicBezTo>
                  <a:cubicBezTo>
                    <a:pt x="4481871" y="4053890"/>
                    <a:pt x="4483009" y="4056218"/>
                    <a:pt x="4483060" y="4058692"/>
                  </a:cubicBezTo>
                  <a:cubicBezTo>
                    <a:pt x="4482806" y="4061173"/>
                    <a:pt x="4481407" y="4063272"/>
                    <a:pt x="4479689" y="4063272"/>
                  </a:cubicBezTo>
                  <a:close/>
                  <a:moveTo>
                    <a:pt x="4476827" y="2302881"/>
                  </a:moveTo>
                  <a:cubicBezTo>
                    <a:pt x="4475173" y="2303962"/>
                    <a:pt x="4473774" y="2302881"/>
                    <a:pt x="4473774" y="2299891"/>
                  </a:cubicBezTo>
                  <a:cubicBezTo>
                    <a:pt x="4473774" y="2296902"/>
                    <a:pt x="4475173" y="2294993"/>
                    <a:pt x="4476827" y="2294993"/>
                  </a:cubicBezTo>
                  <a:cubicBezTo>
                    <a:pt x="4478512" y="2294955"/>
                    <a:pt x="4479905" y="2296297"/>
                    <a:pt x="4479943" y="2297983"/>
                  </a:cubicBezTo>
                  <a:cubicBezTo>
                    <a:pt x="4479943" y="2297983"/>
                    <a:pt x="4479943" y="2297983"/>
                    <a:pt x="4479943" y="2297983"/>
                  </a:cubicBezTo>
                  <a:cubicBezTo>
                    <a:pt x="4479632" y="2300044"/>
                    <a:pt x="4478385" y="2301850"/>
                    <a:pt x="4476572" y="2302881"/>
                  </a:cubicBezTo>
                  <a:close/>
                  <a:moveTo>
                    <a:pt x="4470721" y="885459"/>
                  </a:moveTo>
                  <a:cubicBezTo>
                    <a:pt x="4467286" y="885459"/>
                    <a:pt x="4463978" y="877254"/>
                    <a:pt x="4466459" y="874709"/>
                  </a:cubicBezTo>
                  <a:cubicBezTo>
                    <a:pt x="4470212" y="870957"/>
                    <a:pt x="4473519" y="872992"/>
                    <a:pt x="4473519" y="879162"/>
                  </a:cubicBezTo>
                  <a:cubicBezTo>
                    <a:pt x="4473519" y="882533"/>
                    <a:pt x="4472247" y="885459"/>
                    <a:pt x="4470721" y="885459"/>
                  </a:cubicBezTo>
                  <a:close/>
                  <a:moveTo>
                    <a:pt x="4479689" y="4455347"/>
                  </a:moveTo>
                  <a:cubicBezTo>
                    <a:pt x="4479689" y="4461135"/>
                    <a:pt x="4472120" y="4460817"/>
                    <a:pt x="4466968" y="4454838"/>
                  </a:cubicBezTo>
                  <a:cubicBezTo>
                    <a:pt x="4464041" y="4451276"/>
                    <a:pt x="4463851" y="4449049"/>
                    <a:pt x="4466459" y="4446441"/>
                  </a:cubicBezTo>
                  <a:cubicBezTo>
                    <a:pt x="4470784" y="4442307"/>
                    <a:pt x="4479689" y="4448350"/>
                    <a:pt x="4479689" y="4455347"/>
                  </a:cubicBezTo>
                  <a:close/>
                  <a:moveTo>
                    <a:pt x="4490502" y="6297219"/>
                  </a:moveTo>
                  <a:cubicBezTo>
                    <a:pt x="4494255" y="6293975"/>
                    <a:pt x="4495527" y="6294229"/>
                    <a:pt x="4496863" y="6298554"/>
                  </a:cubicBezTo>
                  <a:lnTo>
                    <a:pt x="4496863" y="6298554"/>
                  </a:lnTo>
                  <a:cubicBezTo>
                    <a:pt x="4499662" y="6305933"/>
                    <a:pt x="4493810" y="6311276"/>
                    <a:pt x="4489166" y="6305551"/>
                  </a:cubicBezTo>
                  <a:cubicBezTo>
                    <a:pt x="4486622" y="6301862"/>
                    <a:pt x="4486877" y="6300208"/>
                    <a:pt x="4490502" y="6297219"/>
                  </a:cubicBezTo>
                  <a:close/>
                  <a:moveTo>
                    <a:pt x="4495463" y="6197991"/>
                  </a:moveTo>
                  <a:cubicBezTo>
                    <a:pt x="4497245" y="6193157"/>
                    <a:pt x="4497881" y="6192903"/>
                    <a:pt x="4498072" y="6196910"/>
                  </a:cubicBezTo>
                  <a:cubicBezTo>
                    <a:pt x="4498332" y="6199931"/>
                    <a:pt x="4500171" y="6202590"/>
                    <a:pt x="4502906" y="6203907"/>
                  </a:cubicBezTo>
                  <a:cubicBezTo>
                    <a:pt x="4505882" y="6205542"/>
                    <a:pt x="4507683" y="6208716"/>
                    <a:pt x="4507549" y="6212112"/>
                  </a:cubicBezTo>
                  <a:cubicBezTo>
                    <a:pt x="4507549" y="6220317"/>
                    <a:pt x="4504241" y="6220063"/>
                    <a:pt x="4497944" y="6211285"/>
                  </a:cubicBezTo>
                  <a:cubicBezTo>
                    <a:pt x="4494834" y="6207603"/>
                    <a:pt x="4493886" y="6202552"/>
                    <a:pt x="4495463" y="6197991"/>
                  </a:cubicBezTo>
                  <a:close/>
                  <a:moveTo>
                    <a:pt x="4504814" y="4315220"/>
                  </a:moveTo>
                  <a:cubicBezTo>
                    <a:pt x="4502282" y="4313382"/>
                    <a:pt x="4501309" y="4310055"/>
                    <a:pt x="4502460" y="4307142"/>
                  </a:cubicBezTo>
                  <a:cubicBezTo>
                    <a:pt x="4504305" y="4302371"/>
                    <a:pt x="4505323" y="4302562"/>
                    <a:pt x="4513782" y="4308605"/>
                  </a:cubicBezTo>
                  <a:cubicBezTo>
                    <a:pt x="4517293" y="4310806"/>
                    <a:pt x="4520423" y="4313553"/>
                    <a:pt x="4523069" y="4316747"/>
                  </a:cubicBezTo>
                  <a:cubicBezTo>
                    <a:pt x="4523069" y="4319227"/>
                    <a:pt x="4509203" y="4318019"/>
                    <a:pt x="4504814" y="4315220"/>
                  </a:cubicBezTo>
                  <a:close/>
                  <a:moveTo>
                    <a:pt x="4536236" y="4673519"/>
                  </a:moveTo>
                  <a:cubicBezTo>
                    <a:pt x="4542597" y="4673519"/>
                    <a:pt x="4543296" y="4680261"/>
                    <a:pt x="4538526" y="4689421"/>
                  </a:cubicBezTo>
                  <a:cubicBezTo>
                    <a:pt x="4534646" y="4696672"/>
                    <a:pt x="4531338" y="4697117"/>
                    <a:pt x="4526377" y="4691075"/>
                  </a:cubicBezTo>
                  <a:cubicBezTo>
                    <a:pt x="4521415" y="4685032"/>
                    <a:pt x="4528285" y="4673519"/>
                    <a:pt x="4536236" y="4673519"/>
                  </a:cubicBezTo>
                  <a:close/>
                  <a:moveTo>
                    <a:pt x="4532356" y="4358855"/>
                  </a:moveTo>
                  <a:cubicBezTo>
                    <a:pt x="4532356" y="4355420"/>
                    <a:pt x="4533755" y="4352494"/>
                    <a:pt x="4535473" y="4352494"/>
                  </a:cubicBezTo>
                  <a:cubicBezTo>
                    <a:pt x="4537190" y="4352494"/>
                    <a:pt x="4538589" y="4355356"/>
                    <a:pt x="4538589" y="4358855"/>
                  </a:cubicBezTo>
                  <a:cubicBezTo>
                    <a:pt x="4538589" y="4362353"/>
                    <a:pt x="4537190" y="4365215"/>
                    <a:pt x="4535473" y="4365215"/>
                  </a:cubicBezTo>
                  <a:cubicBezTo>
                    <a:pt x="4533755" y="4365215"/>
                    <a:pt x="4532356" y="4362480"/>
                    <a:pt x="4532356" y="4358982"/>
                  </a:cubicBezTo>
                  <a:close/>
                  <a:moveTo>
                    <a:pt x="4535473" y="4310131"/>
                  </a:moveTo>
                  <a:cubicBezTo>
                    <a:pt x="4533755" y="4311149"/>
                    <a:pt x="4532356" y="4309114"/>
                    <a:pt x="4532356" y="4305552"/>
                  </a:cubicBezTo>
                  <a:cubicBezTo>
                    <a:pt x="4532356" y="4301990"/>
                    <a:pt x="4533755" y="4299191"/>
                    <a:pt x="4535473" y="4299191"/>
                  </a:cubicBezTo>
                  <a:cubicBezTo>
                    <a:pt x="4537190" y="4299191"/>
                    <a:pt x="4538589" y="4301226"/>
                    <a:pt x="4538589" y="4303771"/>
                  </a:cubicBezTo>
                  <a:cubicBezTo>
                    <a:pt x="4538576" y="4306290"/>
                    <a:pt x="4537432" y="4308675"/>
                    <a:pt x="4535473" y="4310259"/>
                  </a:cubicBezTo>
                  <a:close/>
                  <a:moveTo>
                    <a:pt x="4537571" y="4322535"/>
                  </a:moveTo>
                  <a:cubicBezTo>
                    <a:pt x="4536535" y="4325232"/>
                    <a:pt x="4534080" y="4327121"/>
                    <a:pt x="4531211" y="4327433"/>
                  </a:cubicBezTo>
                  <a:cubicBezTo>
                    <a:pt x="4523641" y="4327433"/>
                    <a:pt x="4522751" y="4323362"/>
                    <a:pt x="4529239" y="4318718"/>
                  </a:cubicBezTo>
                  <a:cubicBezTo>
                    <a:pt x="4535727" y="4314075"/>
                    <a:pt x="4540243" y="4315411"/>
                    <a:pt x="4537571" y="4322662"/>
                  </a:cubicBezTo>
                  <a:close/>
                  <a:moveTo>
                    <a:pt x="4532356" y="4492366"/>
                  </a:moveTo>
                  <a:cubicBezTo>
                    <a:pt x="4532553" y="4494745"/>
                    <a:pt x="4531663" y="4497079"/>
                    <a:pt x="4529939" y="4498727"/>
                  </a:cubicBezTo>
                  <a:cubicBezTo>
                    <a:pt x="4525932" y="4501207"/>
                    <a:pt x="4518998" y="4495419"/>
                    <a:pt x="4521352" y="4491603"/>
                  </a:cubicBezTo>
                  <a:cubicBezTo>
                    <a:pt x="4524405" y="4486450"/>
                    <a:pt x="4532356" y="4487214"/>
                    <a:pt x="4532356" y="4492493"/>
                  </a:cubicBezTo>
                  <a:close/>
                  <a:moveTo>
                    <a:pt x="4529748" y="4587013"/>
                  </a:moveTo>
                  <a:cubicBezTo>
                    <a:pt x="4530931" y="4590225"/>
                    <a:pt x="4531433" y="4593648"/>
                    <a:pt x="4531211" y="4597063"/>
                  </a:cubicBezTo>
                  <a:cubicBezTo>
                    <a:pt x="4529112" y="4599162"/>
                    <a:pt x="4519952" y="4586123"/>
                    <a:pt x="4519952" y="4580971"/>
                  </a:cubicBezTo>
                  <a:cubicBezTo>
                    <a:pt x="4519952" y="4572575"/>
                    <a:pt x="4527140" y="4576963"/>
                    <a:pt x="4529748" y="4587141"/>
                  </a:cubicBezTo>
                  <a:close/>
                  <a:moveTo>
                    <a:pt x="4524596" y="6181008"/>
                  </a:moveTo>
                  <a:cubicBezTo>
                    <a:pt x="4525677" y="6179291"/>
                    <a:pt x="4527204" y="6177892"/>
                    <a:pt x="4527903" y="6177892"/>
                  </a:cubicBezTo>
                  <a:cubicBezTo>
                    <a:pt x="4528603" y="6177892"/>
                    <a:pt x="4529302" y="6179291"/>
                    <a:pt x="4529302" y="6181008"/>
                  </a:cubicBezTo>
                  <a:cubicBezTo>
                    <a:pt x="4529264" y="6182802"/>
                    <a:pt x="4527789" y="6184221"/>
                    <a:pt x="4525995" y="6184189"/>
                  </a:cubicBezTo>
                  <a:cubicBezTo>
                    <a:pt x="4525995" y="6184189"/>
                    <a:pt x="4525995" y="6184189"/>
                    <a:pt x="4525995" y="6184189"/>
                  </a:cubicBezTo>
                  <a:cubicBezTo>
                    <a:pt x="4524214" y="6183871"/>
                    <a:pt x="4523578" y="6182408"/>
                    <a:pt x="4524596" y="6181008"/>
                  </a:cubicBezTo>
                  <a:close/>
                  <a:moveTo>
                    <a:pt x="4526186" y="5356723"/>
                  </a:moveTo>
                  <a:cubicBezTo>
                    <a:pt x="4526154" y="5354999"/>
                    <a:pt x="4527515" y="5353581"/>
                    <a:pt x="4529239" y="5353543"/>
                  </a:cubicBezTo>
                  <a:cubicBezTo>
                    <a:pt x="4529258" y="5353543"/>
                    <a:pt x="4529283" y="5353543"/>
                    <a:pt x="4529302" y="5353543"/>
                  </a:cubicBezTo>
                  <a:cubicBezTo>
                    <a:pt x="4531058" y="5353543"/>
                    <a:pt x="4532483" y="5354968"/>
                    <a:pt x="4532483" y="5356723"/>
                  </a:cubicBezTo>
                  <a:cubicBezTo>
                    <a:pt x="4532483" y="5358479"/>
                    <a:pt x="4531058" y="5359904"/>
                    <a:pt x="4529302" y="5359904"/>
                  </a:cubicBezTo>
                  <a:cubicBezTo>
                    <a:pt x="4527579" y="5359916"/>
                    <a:pt x="4526173" y="5358530"/>
                    <a:pt x="4526161" y="5356812"/>
                  </a:cubicBezTo>
                  <a:cubicBezTo>
                    <a:pt x="4526161" y="5356672"/>
                    <a:pt x="4526167" y="5356539"/>
                    <a:pt x="4526186" y="5356405"/>
                  </a:cubicBezTo>
                  <a:close/>
                  <a:moveTo>
                    <a:pt x="4537317" y="6090050"/>
                  </a:moveTo>
                  <a:cubicBezTo>
                    <a:pt x="4539467" y="6091602"/>
                    <a:pt x="4541013" y="6093847"/>
                    <a:pt x="4541706" y="6096411"/>
                  </a:cubicBezTo>
                  <a:cubicBezTo>
                    <a:pt x="4541706" y="6100164"/>
                    <a:pt x="4533246" y="6099909"/>
                    <a:pt x="4530829" y="6096029"/>
                  </a:cubicBezTo>
                  <a:cubicBezTo>
                    <a:pt x="4527522" y="6090241"/>
                    <a:pt x="4532483" y="6085598"/>
                    <a:pt x="4537317" y="6089732"/>
                  </a:cubicBezTo>
                  <a:close/>
                  <a:moveTo>
                    <a:pt x="4538780" y="4264525"/>
                  </a:moveTo>
                  <a:cubicBezTo>
                    <a:pt x="4536490" y="4265288"/>
                    <a:pt x="4535282" y="4264144"/>
                    <a:pt x="4536045" y="4261790"/>
                  </a:cubicBezTo>
                  <a:cubicBezTo>
                    <a:pt x="4537037" y="4259297"/>
                    <a:pt x="4538984" y="4257306"/>
                    <a:pt x="4541452" y="4256256"/>
                  </a:cubicBezTo>
                  <a:cubicBezTo>
                    <a:pt x="4543869" y="4255493"/>
                    <a:pt x="4545014" y="4256701"/>
                    <a:pt x="4544250" y="4258991"/>
                  </a:cubicBezTo>
                  <a:cubicBezTo>
                    <a:pt x="4543144" y="4261313"/>
                    <a:pt x="4541185" y="4263113"/>
                    <a:pt x="4538780" y="4264016"/>
                  </a:cubicBezTo>
                  <a:close/>
                  <a:moveTo>
                    <a:pt x="4577326" y="4233676"/>
                  </a:moveTo>
                  <a:cubicBezTo>
                    <a:pt x="4576245" y="4231895"/>
                    <a:pt x="4576881" y="4230495"/>
                    <a:pt x="4578725" y="4230495"/>
                  </a:cubicBezTo>
                  <a:cubicBezTo>
                    <a:pt x="4580481" y="4230457"/>
                    <a:pt x="4581931" y="4231856"/>
                    <a:pt x="4581969" y="4233612"/>
                  </a:cubicBezTo>
                  <a:cubicBezTo>
                    <a:pt x="4581969" y="4233631"/>
                    <a:pt x="4581969" y="4233656"/>
                    <a:pt x="4581969" y="4233676"/>
                  </a:cubicBezTo>
                  <a:cubicBezTo>
                    <a:pt x="4581969" y="4235393"/>
                    <a:pt x="4581397" y="4236792"/>
                    <a:pt x="4580634" y="4236792"/>
                  </a:cubicBezTo>
                  <a:cubicBezTo>
                    <a:pt x="4579870" y="4236792"/>
                    <a:pt x="4578407" y="4234630"/>
                    <a:pt x="4577326" y="4233167"/>
                  </a:cubicBezTo>
                  <a:close/>
                  <a:moveTo>
                    <a:pt x="4574654" y="6140300"/>
                  </a:moveTo>
                  <a:cubicBezTo>
                    <a:pt x="4567848" y="6140300"/>
                    <a:pt x="4565750" y="6135211"/>
                    <a:pt x="4568294" y="6124207"/>
                  </a:cubicBezTo>
                  <a:cubicBezTo>
                    <a:pt x="4570838" y="6113203"/>
                    <a:pt x="4574654" y="6115366"/>
                    <a:pt x="4577453" y="6130059"/>
                  </a:cubicBezTo>
                  <a:cubicBezTo>
                    <a:pt x="4578916" y="6137565"/>
                    <a:pt x="4578344" y="6139791"/>
                    <a:pt x="4574654" y="6139791"/>
                  </a:cubicBezTo>
                  <a:close/>
                  <a:moveTo>
                    <a:pt x="4577326" y="2361590"/>
                  </a:moveTo>
                  <a:cubicBezTo>
                    <a:pt x="4571538" y="2361590"/>
                    <a:pt x="4568866" y="2352240"/>
                    <a:pt x="4574145" y="2350204"/>
                  </a:cubicBezTo>
                  <a:cubicBezTo>
                    <a:pt x="4579425" y="2348169"/>
                    <a:pt x="4585150" y="2351477"/>
                    <a:pt x="4583051" y="2356947"/>
                  </a:cubicBezTo>
                  <a:cubicBezTo>
                    <a:pt x="4582026" y="2359256"/>
                    <a:pt x="4579838" y="2360840"/>
                    <a:pt x="4577326" y="2361081"/>
                  </a:cubicBezTo>
                  <a:close/>
                  <a:moveTo>
                    <a:pt x="4575799" y="4337546"/>
                  </a:moveTo>
                  <a:cubicBezTo>
                    <a:pt x="4575799" y="4339264"/>
                    <a:pt x="4573701" y="4340599"/>
                    <a:pt x="4571092" y="4340599"/>
                  </a:cubicBezTo>
                  <a:cubicBezTo>
                    <a:pt x="4568485" y="4340599"/>
                    <a:pt x="4566449" y="4340090"/>
                    <a:pt x="4566449" y="4339391"/>
                  </a:cubicBezTo>
                  <a:cubicBezTo>
                    <a:pt x="4566449" y="4338691"/>
                    <a:pt x="4568548" y="4337355"/>
                    <a:pt x="4571092" y="4336338"/>
                  </a:cubicBezTo>
                  <a:cubicBezTo>
                    <a:pt x="4573637" y="4335320"/>
                    <a:pt x="4575799" y="4335383"/>
                    <a:pt x="4575799" y="4337037"/>
                  </a:cubicBezTo>
                  <a:close/>
                  <a:moveTo>
                    <a:pt x="4566449" y="2643179"/>
                  </a:moveTo>
                  <a:cubicBezTo>
                    <a:pt x="4564795" y="2644260"/>
                    <a:pt x="4563396" y="2643179"/>
                    <a:pt x="4563396" y="2640189"/>
                  </a:cubicBezTo>
                  <a:cubicBezTo>
                    <a:pt x="4563396" y="2637200"/>
                    <a:pt x="4564795" y="2635292"/>
                    <a:pt x="4566449" y="2635292"/>
                  </a:cubicBezTo>
                  <a:cubicBezTo>
                    <a:pt x="4568135" y="2635253"/>
                    <a:pt x="4569528" y="2636596"/>
                    <a:pt x="4569566" y="2638281"/>
                  </a:cubicBezTo>
                  <a:cubicBezTo>
                    <a:pt x="4569566" y="2638281"/>
                    <a:pt x="4569566" y="2638281"/>
                    <a:pt x="4569566" y="2638281"/>
                  </a:cubicBezTo>
                  <a:cubicBezTo>
                    <a:pt x="4569191" y="2640119"/>
                    <a:pt x="4568058" y="2641710"/>
                    <a:pt x="4566449" y="2642670"/>
                  </a:cubicBezTo>
                  <a:close/>
                  <a:moveTo>
                    <a:pt x="4565304" y="1014836"/>
                  </a:moveTo>
                  <a:cubicBezTo>
                    <a:pt x="4569502" y="1010574"/>
                    <a:pt x="4577008" y="1016617"/>
                    <a:pt x="4574782" y="1022405"/>
                  </a:cubicBezTo>
                  <a:cubicBezTo>
                    <a:pt x="4573701" y="1025204"/>
                    <a:pt x="4571410" y="1027494"/>
                    <a:pt x="4569566" y="1027494"/>
                  </a:cubicBezTo>
                  <a:cubicBezTo>
                    <a:pt x="4565050" y="1027049"/>
                    <a:pt x="4561997" y="1017762"/>
                    <a:pt x="4565304" y="1014391"/>
                  </a:cubicBezTo>
                  <a:close/>
                  <a:moveTo>
                    <a:pt x="4563587" y="98829"/>
                  </a:moveTo>
                  <a:cubicBezTo>
                    <a:pt x="4561831" y="98798"/>
                    <a:pt x="4560432" y="97347"/>
                    <a:pt x="4560470" y="95586"/>
                  </a:cubicBezTo>
                  <a:cubicBezTo>
                    <a:pt x="4560470" y="95566"/>
                    <a:pt x="4560470" y="95541"/>
                    <a:pt x="4560470" y="95522"/>
                  </a:cubicBezTo>
                  <a:cubicBezTo>
                    <a:pt x="4560470" y="93677"/>
                    <a:pt x="4561869" y="93041"/>
                    <a:pt x="4563587" y="94123"/>
                  </a:cubicBezTo>
                  <a:cubicBezTo>
                    <a:pt x="4565304" y="95204"/>
                    <a:pt x="4566640" y="96730"/>
                    <a:pt x="4566640" y="97494"/>
                  </a:cubicBezTo>
                  <a:cubicBezTo>
                    <a:pt x="4566640" y="98257"/>
                    <a:pt x="4565113" y="98829"/>
                    <a:pt x="4563587" y="98829"/>
                  </a:cubicBezTo>
                  <a:close/>
                  <a:moveTo>
                    <a:pt x="4560661" y="1779012"/>
                  </a:moveTo>
                  <a:cubicBezTo>
                    <a:pt x="4562442" y="1779012"/>
                    <a:pt x="4563078" y="1780412"/>
                    <a:pt x="4562060" y="1782129"/>
                  </a:cubicBezTo>
                  <a:cubicBezTo>
                    <a:pt x="4561042" y="1783846"/>
                    <a:pt x="4559516" y="1785309"/>
                    <a:pt x="4558753" y="1785309"/>
                  </a:cubicBezTo>
                  <a:cubicBezTo>
                    <a:pt x="4557989" y="1785309"/>
                    <a:pt x="4557353" y="1783910"/>
                    <a:pt x="4557353" y="1782129"/>
                  </a:cubicBezTo>
                  <a:cubicBezTo>
                    <a:pt x="4557417" y="1780435"/>
                    <a:pt x="4558778" y="1779078"/>
                    <a:pt x="4560470" y="1779012"/>
                  </a:cubicBezTo>
                  <a:close/>
                  <a:moveTo>
                    <a:pt x="4562569" y="2321136"/>
                  </a:moveTo>
                  <a:cubicBezTo>
                    <a:pt x="4567530" y="2319291"/>
                    <a:pt x="4567721" y="2319609"/>
                    <a:pt x="4563968" y="2324316"/>
                  </a:cubicBezTo>
                  <a:cubicBezTo>
                    <a:pt x="4559325" y="2330105"/>
                    <a:pt x="4551247" y="2331504"/>
                    <a:pt x="4551247" y="2326479"/>
                  </a:cubicBezTo>
                  <a:cubicBezTo>
                    <a:pt x="4551177" y="2324819"/>
                    <a:pt x="4552449" y="2323400"/>
                    <a:pt x="4554109" y="2323299"/>
                  </a:cubicBezTo>
                  <a:cubicBezTo>
                    <a:pt x="4556952" y="2322955"/>
                    <a:pt x="4559732" y="2322224"/>
                    <a:pt x="4562378" y="2321136"/>
                  </a:cubicBezTo>
                  <a:close/>
                  <a:moveTo>
                    <a:pt x="4547367" y="4295565"/>
                  </a:moveTo>
                  <a:cubicBezTo>
                    <a:pt x="4550356" y="4292512"/>
                    <a:pt x="4552010" y="4292512"/>
                    <a:pt x="4554936" y="4295565"/>
                  </a:cubicBezTo>
                  <a:cubicBezTo>
                    <a:pt x="4559961" y="4300654"/>
                    <a:pt x="4554300" y="4306379"/>
                    <a:pt x="4548067" y="4302499"/>
                  </a:cubicBezTo>
                  <a:cubicBezTo>
                    <a:pt x="4544505" y="4300082"/>
                    <a:pt x="4544059" y="4298682"/>
                    <a:pt x="4547176" y="4295565"/>
                  </a:cubicBezTo>
                  <a:close/>
                  <a:moveTo>
                    <a:pt x="4544505" y="3012355"/>
                  </a:moveTo>
                  <a:cubicBezTo>
                    <a:pt x="4544575" y="3010586"/>
                    <a:pt x="4546044" y="3009200"/>
                    <a:pt x="4547812" y="3009238"/>
                  </a:cubicBezTo>
                  <a:cubicBezTo>
                    <a:pt x="4549593" y="3009238"/>
                    <a:pt x="4550229" y="3010637"/>
                    <a:pt x="4549148" y="3012355"/>
                  </a:cubicBezTo>
                  <a:cubicBezTo>
                    <a:pt x="4548067" y="3014072"/>
                    <a:pt x="4546668" y="3015535"/>
                    <a:pt x="4545904" y="3015535"/>
                  </a:cubicBezTo>
                  <a:cubicBezTo>
                    <a:pt x="4545141" y="3015535"/>
                    <a:pt x="4544505" y="3014072"/>
                    <a:pt x="4544505" y="3012355"/>
                  </a:cubicBezTo>
                  <a:close/>
                  <a:moveTo>
                    <a:pt x="4552074" y="4280300"/>
                  </a:moveTo>
                  <a:cubicBezTo>
                    <a:pt x="4549148" y="4280300"/>
                    <a:pt x="4547621" y="4278201"/>
                    <a:pt x="4548194" y="4275084"/>
                  </a:cubicBezTo>
                  <a:cubicBezTo>
                    <a:pt x="4549721" y="4267197"/>
                    <a:pt x="4556908" y="4266115"/>
                    <a:pt x="4556908" y="4273812"/>
                  </a:cubicBezTo>
                  <a:cubicBezTo>
                    <a:pt x="4557226" y="4277628"/>
                    <a:pt x="4555191" y="4280300"/>
                    <a:pt x="4552328" y="4280300"/>
                  </a:cubicBezTo>
                  <a:close/>
                  <a:moveTo>
                    <a:pt x="4555700" y="4117593"/>
                  </a:moveTo>
                  <a:lnTo>
                    <a:pt x="4555700" y="4117593"/>
                  </a:lnTo>
                  <a:cubicBezTo>
                    <a:pt x="4556832" y="4119335"/>
                    <a:pt x="4557048" y="4121517"/>
                    <a:pt x="4556272" y="4123444"/>
                  </a:cubicBezTo>
                  <a:cubicBezTo>
                    <a:pt x="4555191" y="4126625"/>
                    <a:pt x="4554491" y="4126625"/>
                    <a:pt x="4552519" y="4123444"/>
                  </a:cubicBezTo>
                  <a:cubicBezTo>
                    <a:pt x="4550229" y="4119183"/>
                    <a:pt x="4552837" y="4114349"/>
                    <a:pt x="4555954" y="4117593"/>
                  </a:cubicBezTo>
                  <a:close/>
                  <a:moveTo>
                    <a:pt x="4549339" y="4034903"/>
                  </a:moveTo>
                  <a:cubicBezTo>
                    <a:pt x="4548378" y="4033180"/>
                    <a:pt x="4548970" y="4031004"/>
                    <a:pt x="4550674" y="4030005"/>
                  </a:cubicBezTo>
                  <a:cubicBezTo>
                    <a:pt x="4553760" y="4028332"/>
                    <a:pt x="4557621" y="4029471"/>
                    <a:pt x="4559300" y="4032562"/>
                  </a:cubicBezTo>
                  <a:cubicBezTo>
                    <a:pt x="4559681" y="4033268"/>
                    <a:pt x="4559929" y="4034038"/>
                    <a:pt x="4560025" y="4034840"/>
                  </a:cubicBezTo>
                  <a:cubicBezTo>
                    <a:pt x="4560279" y="4038911"/>
                    <a:pt x="4551883" y="4038974"/>
                    <a:pt x="4549593" y="4035158"/>
                  </a:cubicBezTo>
                  <a:close/>
                  <a:moveTo>
                    <a:pt x="4558498" y="3008984"/>
                  </a:moveTo>
                  <a:cubicBezTo>
                    <a:pt x="4557862" y="3008984"/>
                    <a:pt x="4556463" y="3007521"/>
                    <a:pt x="4555382" y="3005803"/>
                  </a:cubicBezTo>
                  <a:cubicBezTo>
                    <a:pt x="4554300" y="3004086"/>
                    <a:pt x="4555382" y="3002687"/>
                    <a:pt x="4558498" y="3002687"/>
                  </a:cubicBezTo>
                  <a:cubicBezTo>
                    <a:pt x="4561615" y="3002687"/>
                    <a:pt x="4562633" y="3004086"/>
                    <a:pt x="4561615" y="3005803"/>
                  </a:cubicBezTo>
                  <a:cubicBezTo>
                    <a:pt x="4560597" y="3007521"/>
                    <a:pt x="4559389" y="3009238"/>
                    <a:pt x="4558753" y="3009238"/>
                  </a:cubicBezTo>
                  <a:close/>
                  <a:moveTo>
                    <a:pt x="4541452" y="1965826"/>
                  </a:moveTo>
                  <a:cubicBezTo>
                    <a:pt x="4541452" y="1962582"/>
                    <a:pt x="4543487" y="1961056"/>
                    <a:pt x="4546858" y="1961692"/>
                  </a:cubicBezTo>
                  <a:cubicBezTo>
                    <a:pt x="4550229" y="1962328"/>
                    <a:pt x="4552010" y="1964173"/>
                    <a:pt x="4551692" y="1965890"/>
                  </a:cubicBezTo>
                  <a:cubicBezTo>
                    <a:pt x="4550865" y="1971742"/>
                    <a:pt x="4541706" y="1971678"/>
                    <a:pt x="4541706" y="1966208"/>
                  </a:cubicBezTo>
                  <a:close/>
                  <a:moveTo>
                    <a:pt x="4543996" y="2983541"/>
                  </a:moveTo>
                  <a:cubicBezTo>
                    <a:pt x="4544568" y="2985258"/>
                    <a:pt x="4542724" y="2986658"/>
                    <a:pt x="4539861" y="2986658"/>
                  </a:cubicBezTo>
                  <a:cubicBezTo>
                    <a:pt x="4536999" y="2986658"/>
                    <a:pt x="4535218" y="2985258"/>
                    <a:pt x="4535727" y="2983541"/>
                  </a:cubicBezTo>
                  <a:cubicBezTo>
                    <a:pt x="4536369" y="2981779"/>
                    <a:pt x="4537991" y="2980558"/>
                    <a:pt x="4539861" y="2980424"/>
                  </a:cubicBezTo>
                  <a:cubicBezTo>
                    <a:pt x="4542069" y="2980392"/>
                    <a:pt x="4543996" y="2981900"/>
                    <a:pt x="4544505" y="2984050"/>
                  </a:cubicBezTo>
                  <a:close/>
                  <a:moveTo>
                    <a:pt x="4544505" y="4131650"/>
                  </a:moveTo>
                  <a:cubicBezTo>
                    <a:pt x="4544505" y="4132985"/>
                    <a:pt x="4542978" y="4134576"/>
                    <a:pt x="4541070" y="4135212"/>
                  </a:cubicBezTo>
                  <a:cubicBezTo>
                    <a:pt x="4539162" y="4135848"/>
                    <a:pt x="4538080" y="4134830"/>
                    <a:pt x="4538717" y="4132858"/>
                  </a:cubicBezTo>
                  <a:cubicBezTo>
                    <a:pt x="4540243" y="4128915"/>
                    <a:pt x="4544505" y="4127961"/>
                    <a:pt x="4544505" y="4131650"/>
                  </a:cubicBezTo>
                  <a:close/>
                  <a:moveTo>
                    <a:pt x="4528030" y="807858"/>
                  </a:moveTo>
                  <a:cubicBezTo>
                    <a:pt x="4525232" y="804996"/>
                    <a:pt x="4532165" y="796982"/>
                    <a:pt x="4535600" y="799144"/>
                  </a:cubicBezTo>
                  <a:cubicBezTo>
                    <a:pt x="4537425" y="800741"/>
                    <a:pt x="4538430" y="803081"/>
                    <a:pt x="4538335" y="805505"/>
                  </a:cubicBezTo>
                  <a:cubicBezTo>
                    <a:pt x="4538589" y="810021"/>
                    <a:pt x="4531783" y="811611"/>
                    <a:pt x="4528285" y="807858"/>
                  </a:cubicBezTo>
                  <a:close/>
                  <a:moveTo>
                    <a:pt x="4546413" y="4328387"/>
                  </a:moveTo>
                  <a:lnTo>
                    <a:pt x="4546413" y="4328387"/>
                  </a:lnTo>
                  <a:cubicBezTo>
                    <a:pt x="4547545" y="4330130"/>
                    <a:pt x="4547762" y="4332311"/>
                    <a:pt x="4546985" y="4334239"/>
                  </a:cubicBezTo>
                  <a:cubicBezTo>
                    <a:pt x="4545904" y="4337483"/>
                    <a:pt x="4545204" y="4337419"/>
                    <a:pt x="4543232" y="4334239"/>
                  </a:cubicBezTo>
                  <a:cubicBezTo>
                    <a:pt x="4540943" y="4330040"/>
                    <a:pt x="4543550" y="4325206"/>
                    <a:pt x="4546668" y="4328387"/>
                  </a:cubicBezTo>
                  <a:close/>
                  <a:moveTo>
                    <a:pt x="4552774" y="4508586"/>
                  </a:moveTo>
                  <a:cubicBezTo>
                    <a:pt x="4556590" y="4511321"/>
                    <a:pt x="4559707" y="4514946"/>
                    <a:pt x="4559707" y="4516473"/>
                  </a:cubicBezTo>
                  <a:cubicBezTo>
                    <a:pt x="4559707" y="4521307"/>
                    <a:pt x="4546985" y="4519844"/>
                    <a:pt x="4545395" y="4514819"/>
                  </a:cubicBezTo>
                  <a:cubicBezTo>
                    <a:pt x="4542724" y="4506296"/>
                    <a:pt x="4546095" y="4503434"/>
                    <a:pt x="4553346" y="4508586"/>
                  </a:cubicBezTo>
                  <a:close/>
                  <a:moveTo>
                    <a:pt x="4555000" y="4446887"/>
                  </a:moveTo>
                  <a:cubicBezTo>
                    <a:pt x="4552010" y="4442116"/>
                    <a:pt x="4556081" y="4439000"/>
                    <a:pt x="4560025" y="4443007"/>
                  </a:cubicBezTo>
                  <a:cubicBezTo>
                    <a:pt x="4562251" y="4445297"/>
                    <a:pt x="4562315" y="4447014"/>
                    <a:pt x="4560025" y="4448350"/>
                  </a:cubicBezTo>
                  <a:cubicBezTo>
                    <a:pt x="4558384" y="4448960"/>
                    <a:pt x="4556533" y="4448356"/>
                    <a:pt x="4555572" y="4446887"/>
                  </a:cubicBezTo>
                  <a:close/>
                  <a:moveTo>
                    <a:pt x="4561361" y="3201141"/>
                  </a:moveTo>
                  <a:cubicBezTo>
                    <a:pt x="4560279" y="3199423"/>
                    <a:pt x="4560915" y="3198024"/>
                    <a:pt x="4562696" y="3198024"/>
                  </a:cubicBezTo>
                  <a:cubicBezTo>
                    <a:pt x="4564452" y="3197986"/>
                    <a:pt x="4565902" y="3199385"/>
                    <a:pt x="4565940" y="3201141"/>
                  </a:cubicBezTo>
                  <a:cubicBezTo>
                    <a:pt x="4565940" y="3201141"/>
                    <a:pt x="4565940" y="3201141"/>
                    <a:pt x="4565940" y="3201141"/>
                  </a:cubicBezTo>
                  <a:cubicBezTo>
                    <a:pt x="4565940" y="3202858"/>
                    <a:pt x="4565368" y="3204321"/>
                    <a:pt x="4564604" y="3204321"/>
                  </a:cubicBezTo>
                  <a:cubicBezTo>
                    <a:pt x="4563841" y="3204321"/>
                    <a:pt x="4562887" y="3202858"/>
                    <a:pt x="4561869" y="3201141"/>
                  </a:cubicBezTo>
                  <a:close/>
                  <a:moveTo>
                    <a:pt x="4569057" y="6166506"/>
                  </a:moveTo>
                  <a:cubicBezTo>
                    <a:pt x="4571188" y="6168637"/>
                    <a:pt x="4572320" y="6171569"/>
                    <a:pt x="4572174" y="6174584"/>
                  </a:cubicBezTo>
                  <a:cubicBezTo>
                    <a:pt x="4572174" y="6180945"/>
                    <a:pt x="4567594" y="6182790"/>
                    <a:pt x="4564350" y="6177446"/>
                  </a:cubicBezTo>
                  <a:cubicBezTo>
                    <a:pt x="4561106" y="6172103"/>
                    <a:pt x="4565750" y="6164152"/>
                    <a:pt x="4569566" y="6166506"/>
                  </a:cubicBezTo>
                  <a:close/>
                  <a:moveTo>
                    <a:pt x="4582860" y="5661593"/>
                  </a:moveTo>
                  <a:cubicBezTo>
                    <a:pt x="4585531" y="5661593"/>
                    <a:pt x="4587694" y="5662992"/>
                    <a:pt x="4587694" y="5664709"/>
                  </a:cubicBezTo>
                  <a:cubicBezTo>
                    <a:pt x="4587732" y="5666382"/>
                    <a:pt x="4586441" y="5667788"/>
                    <a:pt x="4584768" y="5667890"/>
                  </a:cubicBezTo>
                  <a:cubicBezTo>
                    <a:pt x="4582758" y="5667616"/>
                    <a:pt x="4580977" y="5666446"/>
                    <a:pt x="4579934" y="5664709"/>
                  </a:cubicBezTo>
                  <a:cubicBezTo>
                    <a:pt x="4579361" y="5662992"/>
                    <a:pt x="4580697" y="5661593"/>
                    <a:pt x="4583369" y="5661593"/>
                  </a:cubicBezTo>
                  <a:close/>
                  <a:moveTo>
                    <a:pt x="4582860" y="2210014"/>
                  </a:moveTo>
                  <a:cubicBezTo>
                    <a:pt x="4580780" y="2212228"/>
                    <a:pt x="4577816" y="2213392"/>
                    <a:pt x="4574782" y="2213195"/>
                  </a:cubicBezTo>
                  <a:cubicBezTo>
                    <a:pt x="4571347" y="2213195"/>
                    <a:pt x="4569439" y="2211795"/>
                    <a:pt x="4570457" y="2210014"/>
                  </a:cubicBezTo>
                  <a:cubicBezTo>
                    <a:pt x="4572607" y="2207871"/>
                    <a:pt x="4575564" y="2206738"/>
                    <a:pt x="4578598" y="2206898"/>
                  </a:cubicBezTo>
                  <a:cubicBezTo>
                    <a:pt x="4582669" y="2206898"/>
                    <a:pt x="4584577" y="2208297"/>
                    <a:pt x="4583496" y="2210014"/>
                  </a:cubicBezTo>
                  <a:close/>
                  <a:moveTo>
                    <a:pt x="4527076" y="30197"/>
                  </a:moveTo>
                  <a:cubicBezTo>
                    <a:pt x="4532038" y="25999"/>
                    <a:pt x="4537126" y="29180"/>
                    <a:pt x="4539798" y="38276"/>
                  </a:cubicBezTo>
                  <a:cubicBezTo>
                    <a:pt x="4540790" y="42677"/>
                    <a:pt x="4544835" y="45698"/>
                    <a:pt x="4549339" y="45399"/>
                  </a:cubicBezTo>
                  <a:cubicBezTo>
                    <a:pt x="4552799" y="45177"/>
                    <a:pt x="4556196" y="46366"/>
                    <a:pt x="4558753" y="48707"/>
                  </a:cubicBezTo>
                  <a:cubicBezTo>
                    <a:pt x="4559898" y="50679"/>
                    <a:pt x="4564604" y="51188"/>
                    <a:pt x="4570011" y="49979"/>
                  </a:cubicBezTo>
                  <a:cubicBezTo>
                    <a:pt x="4578407" y="48135"/>
                    <a:pt x="4579171" y="48580"/>
                    <a:pt x="4578216" y="55259"/>
                  </a:cubicBezTo>
                  <a:cubicBezTo>
                    <a:pt x="4577072" y="63782"/>
                    <a:pt x="4568039" y="66899"/>
                    <a:pt x="4565495" y="59711"/>
                  </a:cubicBezTo>
                  <a:cubicBezTo>
                    <a:pt x="4564159" y="56276"/>
                    <a:pt x="4559134" y="54813"/>
                    <a:pt x="4549339" y="54813"/>
                  </a:cubicBezTo>
                  <a:cubicBezTo>
                    <a:pt x="4538271" y="54813"/>
                    <a:pt x="4533691" y="53223"/>
                    <a:pt x="4529176" y="47753"/>
                  </a:cubicBezTo>
                  <a:cubicBezTo>
                    <a:pt x="4522242" y="39357"/>
                    <a:pt x="4521670" y="34777"/>
                    <a:pt x="4527076" y="30197"/>
                  </a:cubicBezTo>
                  <a:close/>
                  <a:moveTo>
                    <a:pt x="4524214" y="2387224"/>
                  </a:moveTo>
                  <a:cubicBezTo>
                    <a:pt x="4526758" y="2384616"/>
                    <a:pt x="4535473" y="2388687"/>
                    <a:pt x="4535473" y="2392440"/>
                  </a:cubicBezTo>
                  <a:cubicBezTo>
                    <a:pt x="4535473" y="2394221"/>
                    <a:pt x="4533501" y="2395684"/>
                    <a:pt x="4531020" y="2395684"/>
                  </a:cubicBezTo>
                  <a:cubicBezTo>
                    <a:pt x="4526122" y="2395684"/>
                    <a:pt x="4521479" y="2390022"/>
                    <a:pt x="4524214" y="2387224"/>
                  </a:cubicBezTo>
                  <a:close/>
                  <a:moveTo>
                    <a:pt x="4532356" y="4217074"/>
                  </a:moveTo>
                  <a:cubicBezTo>
                    <a:pt x="4532356" y="4218664"/>
                    <a:pt x="4530193" y="4220763"/>
                    <a:pt x="4527522" y="4221781"/>
                  </a:cubicBezTo>
                  <a:cubicBezTo>
                    <a:pt x="4518934" y="4225152"/>
                    <a:pt x="4515881" y="4224007"/>
                    <a:pt x="4519952" y="4218982"/>
                  </a:cubicBezTo>
                  <a:cubicBezTo>
                    <a:pt x="4524023" y="4213957"/>
                    <a:pt x="4532356" y="4212558"/>
                    <a:pt x="4532356" y="4217074"/>
                  </a:cubicBezTo>
                  <a:close/>
                  <a:moveTo>
                    <a:pt x="4519634" y="3978293"/>
                  </a:moveTo>
                  <a:cubicBezTo>
                    <a:pt x="4519634" y="3980048"/>
                    <a:pt x="4518210" y="3981473"/>
                    <a:pt x="4516454" y="3981473"/>
                  </a:cubicBezTo>
                  <a:cubicBezTo>
                    <a:pt x="4514699" y="3981473"/>
                    <a:pt x="4513274" y="3980048"/>
                    <a:pt x="4513274" y="3978293"/>
                  </a:cubicBezTo>
                  <a:cubicBezTo>
                    <a:pt x="4513274" y="3976537"/>
                    <a:pt x="4514699" y="3975113"/>
                    <a:pt x="4516454" y="3975113"/>
                  </a:cubicBezTo>
                  <a:cubicBezTo>
                    <a:pt x="4518210" y="3975113"/>
                    <a:pt x="4519634" y="3976537"/>
                    <a:pt x="4519634" y="3978293"/>
                  </a:cubicBezTo>
                  <a:close/>
                  <a:moveTo>
                    <a:pt x="4516581" y="2062191"/>
                  </a:moveTo>
                  <a:cubicBezTo>
                    <a:pt x="4514737" y="2065626"/>
                    <a:pt x="4511874" y="2068552"/>
                    <a:pt x="4510220" y="2068552"/>
                  </a:cubicBezTo>
                  <a:cubicBezTo>
                    <a:pt x="4505259" y="2068552"/>
                    <a:pt x="4506849" y="2059901"/>
                    <a:pt x="4512128" y="2057866"/>
                  </a:cubicBezTo>
                  <a:cubicBezTo>
                    <a:pt x="4519952" y="2054876"/>
                    <a:pt x="4520461" y="2055385"/>
                    <a:pt x="4516899" y="2062191"/>
                  </a:cubicBezTo>
                  <a:close/>
                  <a:moveTo>
                    <a:pt x="4509139" y="1173790"/>
                  </a:moveTo>
                  <a:cubicBezTo>
                    <a:pt x="4511684" y="1172773"/>
                    <a:pt x="4513782" y="1173281"/>
                    <a:pt x="4513782" y="1174808"/>
                  </a:cubicBezTo>
                  <a:cubicBezTo>
                    <a:pt x="4513782" y="1179070"/>
                    <a:pt x="4508249" y="1181741"/>
                    <a:pt x="4506277" y="1178434"/>
                  </a:cubicBezTo>
                  <a:cubicBezTo>
                    <a:pt x="4505323" y="1176843"/>
                    <a:pt x="4506658" y="1174744"/>
                    <a:pt x="4509139" y="1173790"/>
                  </a:cubicBezTo>
                  <a:close/>
                  <a:moveTo>
                    <a:pt x="4513083" y="4245125"/>
                  </a:moveTo>
                  <a:cubicBezTo>
                    <a:pt x="4513782" y="4247160"/>
                    <a:pt x="4512065" y="4248878"/>
                    <a:pt x="4509393" y="4248878"/>
                  </a:cubicBezTo>
                  <a:cubicBezTo>
                    <a:pt x="4506677" y="4248846"/>
                    <a:pt x="4504496" y="4246632"/>
                    <a:pt x="4504496" y="4243916"/>
                  </a:cubicBezTo>
                  <a:cubicBezTo>
                    <a:pt x="4504496" y="4238319"/>
                    <a:pt x="4511175" y="4239273"/>
                    <a:pt x="4513083" y="4245125"/>
                  </a:cubicBezTo>
                  <a:close/>
                  <a:moveTo>
                    <a:pt x="4501570" y="2011814"/>
                  </a:moveTo>
                  <a:cubicBezTo>
                    <a:pt x="4497881" y="2011814"/>
                    <a:pt x="4494001" y="2005454"/>
                    <a:pt x="4496227" y="2003418"/>
                  </a:cubicBezTo>
                  <a:cubicBezTo>
                    <a:pt x="4498453" y="2001383"/>
                    <a:pt x="4504496" y="2005199"/>
                    <a:pt x="4504496" y="2008888"/>
                  </a:cubicBezTo>
                  <a:cubicBezTo>
                    <a:pt x="4504464" y="2010490"/>
                    <a:pt x="4503173" y="2011781"/>
                    <a:pt x="4501570" y="2011814"/>
                  </a:cubicBezTo>
                  <a:close/>
                  <a:moveTo>
                    <a:pt x="4503287" y="1949670"/>
                  </a:moveTo>
                  <a:cubicBezTo>
                    <a:pt x="4503287" y="1957939"/>
                    <a:pt x="4502587" y="1964618"/>
                    <a:pt x="4501188" y="1964618"/>
                  </a:cubicBezTo>
                  <a:cubicBezTo>
                    <a:pt x="4496927" y="1964618"/>
                    <a:pt x="4494828" y="1958639"/>
                    <a:pt x="4496672" y="1952405"/>
                  </a:cubicBezTo>
                  <a:cubicBezTo>
                    <a:pt x="4497963" y="1949519"/>
                    <a:pt x="4496666" y="1946133"/>
                    <a:pt x="4493784" y="1944842"/>
                  </a:cubicBezTo>
                  <a:cubicBezTo>
                    <a:pt x="4493727" y="1944818"/>
                    <a:pt x="4493676" y="1944795"/>
                    <a:pt x="4493619" y="1944772"/>
                  </a:cubicBezTo>
                  <a:cubicBezTo>
                    <a:pt x="4485922" y="1941783"/>
                    <a:pt x="4487767" y="1932687"/>
                    <a:pt x="4495845" y="1933896"/>
                  </a:cubicBezTo>
                  <a:cubicBezTo>
                    <a:pt x="4502015" y="1934595"/>
                    <a:pt x="4502969" y="1936758"/>
                    <a:pt x="4503287" y="1949670"/>
                  </a:cubicBezTo>
                  <a:close/>
                  <a:moveTo>
                    <a:pt x="4487640" y="60856"/>
                  </a:moveTo>
                  <a:cubicBezTo>
                    <a:pt x="4489166" y="58375"/>
                    <a:pt x="4490630" y="58375"/>
                    <a:pt x="4493046" y="60856"/>
                  </a:cubicBezTo>
                  <a:cubicBezTo>
                    <a:pt x="4494923" y="62090"/>
                    <a:pt x="4495451" y="64615"/>
                    <a:pt x="4494217" y="66492"/>
                  </a:cubicBezTo>
                  <a:cubicBezTo>
                    <a:pt x="4493912" y="66956"/>
                    <a:pt x="4493511" y="67357"/>
                    <a:pt x="4493046" y="67662"/>
                  </a:cubicBezTo>
                  <a:cubicBezTo>
                    <a:pt x="4488976" y="71860"/>
                    <a:pt x="4484396" y="66135"/>
                    <a:pt x="4487640" y="60856"/>
                  </a:cubicBezTo>
                  <a:close/>
                  <a:moveTo>
                    <a:pt x="4494001" y="73577"/>
                  </a:moveTo>
                  <a:cubicBezTo>
                    <a:pt x="4501061" y="73577"/>
                    <a:pt x="4502778" y="80638"/>
                    <a:pt x="4496799" y="85027"/>
                  </a:cubicBezTo>
                  <a:cubicBezTo>
                    <a:pt x="4490820" y="89416"/>
                    <a:pt x="4487067" y="90370"/>
                    <a:pt x="4484460" y="86044"/>
                  </a:cubicBezTo>
                  <a:cubicBezTo>
                    <a:pt x="4481852" y="81719"/>
                    <a:pt x="4488276" y="73705"/>
                    <a:pt x="4493619" y="73705"/>
                  </a:cubicBezTo>
                  <a:close/>
                  <a:moveTo>
                    <a:pt x="4482360" y="170451"/>
                  </a:moveTo>
                  <a:cubicBezTo>
                    <a:pt x="4477145" y="175794"/>
                    <a:pt x="4474409" y="175222"/>
                    <a:pt x="4472247" y="168416"/>
                  </a:cubicBezTo>
                  <a:cubicBezTo>
                    <a:pt x="4469639" y="159956"/>
                    <a:pt x="4473456" y="152259"/>
                    <a:pt x="4480198" y="152259"/>
                  </a:cubicBezTo>
                  <a:cubicBezTo>
                    <a:pt x="4486940" y="152259"/>
                    <a:pt x="4488213" y="164472"/>
                    <a:pt x="4482170" y="170578"/>
                  </a:cubicBezTo>
                  <a:close/>
                  <a:moveTo>
                    <a:pt x="4472183" y="4755"/>
                  </a:moveTo>
                  <a:cubicBezTo>
                    <a:pt x="4477208" y="4755"/>
                    <a:pt x="4479753" y="6217"/>
                    <a:pt x="4478926" y="8698"/>
                  </a:cubicBezTo>
                  <a:cubicBezTo>
                    <a:pt x="4476954" y="14741"/>
                    <a:pt x="4464169" y="15631"/>
                    <a:pt x="4464169" y="9716"/>
                  </a:cubicBezTo>
                  <a:cubicBezTo>
                    <a:pt x="4464169" y="6217"/>
                    <a:pt x="4466968" y="4755"/>
                    <a:pt x="4472183" y="4755"/>
                  </a:cubicBezTo>
                  <a:close/>
                  <a:moveTo>
                    <a:pt x="4462642" y="3638758"/>
                  </a:moveTo>
                  <a:cubicBezTo>
                    <a:pt x="4463724" y="3636977"/>
                    <a:pt x="4465187" y="3635578"/>
                    <a:pt x="4465950" y="3635578"/>
                  </a:cubicBezTo>
                  <a:cubicBezTo>
                    <a:pt x="4466713" y="3635578"/>
                    <a:pt x="4467286" y="3636977"/>
                    <a:pt x="4467286" y="3638758"/>
                  </a:cubicBezTo>
                  <a:cubicBezTo>
                    <a:pt x="4467254" y="3640514"/>
                    <a:pt x="4465804" y="3641913"/>
                    <a:pt x="4464041" y="3641875"/>
                  </a:cubicBezTo>
                  <a:cubicBezTo>
                    <a:pt x="4464022" y="3641875"/>
                    <a:pt x="4463997" y="3641875"/>
                    <a:pt x="4463978" y="3641875"/>
                  </a:cubicBezTo>
                  <a:cubicBezTo>
                    <a:pt x="4462197" y="3641620"/>
                    <a:pt x="4461815" y="3640221"/>
                    <a:pt x="4462642" y="3638503"/>
                  </a:cubicBezTo>
                  <a:close/>
                  <a:moveTo>
                    <a:pt x="4461052" y="2373930"/>
                  </a:moveTo>
                  <a:cubicBezTo>
                    <a:pt x="4461052" y="2377746"/>
                    <a:pt x="4461052" y="2377746"/>
                    <a:pt x="4454691" y="2373930"/>
                  </a:cubicBezTo>
                  <a:cubicBezTo>
                    <a:pt x="4450748" y="2371322"/>
                    <a:pt x="4450875" y="2370877"/>
                    <a:pt x="4455455" y="2370813"/>
                  </a:cubicBezTo>
                  <a:cubicBezTo>
                    <a:pt x="4458635" y="2370559"/>
                    <a:pt x="4461052" y="2371958"/>
                    <a:pt x="4461052" y="2373675"/>
                  </a:cubicBezTo>
                  <a:close/>
                  <a:moveTo>
                    <a:pt x="4458826" y="499936"/>
                  </a:moveTo>
                  <a:cubicBezTo>
                    <a:pt x="4457853" y="500935"/>
                    <a:pt x="4456530" y="501501"/>
                    <a:pt x="4455137" y="501526"/>
                  </a:cubicBezTo>
                  <a:cubicBezTo>
                    <a:pt x="4432811" y="497010"/>
                    <a:pt x="4431666" y="496183"/>
                    <a:pt x="4437899" y="489187"/>
                  </a:cubicBezTo>
                  <a:cubicBezTo>
                    <a:pt x="4440272" y="486108"/>
                    <a:pt x="4443573" y="483875"/>
                    <a:pt x="4447313" y="482826"/>
                  </a:cubicBezTo>
                  <a:cubicBezTo>
                    <a:pt x="4451893" y="482699"/>
                    <a:pt x="4461815" y="496947"/>
                    <a:pt x="4458826" y="499682"/>
                  </a:cubicBezTo>
                  <a:close/>
                  <a:moveTo>
                    <a:pt x="4433383" y="187625"/>
                  </a:moveTo>
                  <a:cubicBezTo>
                    <a:pt x="4434197" y="184903"/>
                    <a:pt x="4435870" y="182511"/>
                    <a:pt x="4438154" y="180819"/>
                  </a:cubicBezTo>
                  <a:cubicBezTo>
                    <a:pt x="4443624" y="176239"/>
                    <a:pt x="4450875" y="180819"/>
                    <a:pt x="4447504" y="187180"/>
                  </a:cubicBezTo>
                  <a:cubicBezTo>
                    <a:pt x="4444832" y="190742"/>
                    <a:pt x="4433192" y="191314"/>
                    <a:pt x="4433192" y="187371"/>
                  </a:cubicBezTo>
                  <a:close/>
                  <a:moveTo>
                    <a:pt x="4448903" y="18875"/>
                  </a:moveTo>
                  <a:cubicBezTo>
                    <a:pt x="4452083" y="22819"/>
                    <a:pt x="4451765" y="23582"/>
                    <a:pt x="4446931" y="23391"/>
                  </a:cubicBezTo>
                  <a:cubicBezTo>
                    <a:pt x="4438853" y="23010"/>
                    <a:pt x="4433383" y="20465"/>
                    <a:pt x="4433383" y="17031"/>
                  </a:cubicBezTo>
                  <a:cubicBezTo>
                    <a:pt x="4433192" y="12133"/>
                    <a:pt x="4444514" y="13469"/>
                    <a:pt x="4448712" y="18621"/>
                  </a:cubicBezTo>
                  <a:close/>
                  <a:moveTo>
                    <a:pt x="4434846" y="36176"/>
                  </a:moveTo>
                  <a:cubicBezTo>
                    <a:pt x="4437645" y="36176"/>
                    <a:pt x="4438662" y="38021"/>
                    <a:pt x="4437645" y="40947"/>
                  </a:cubicBezTo>
                  <a:cubicBezTo>
                    <a:pt x="4436627" y="43873"/>
                    <a:pt x="4434591" y="45654"/>
                    <a:pt x="4433065" y="45654"/>
                  </a:cubicBezTo>
                  <a:cubicBezTo>
                    <a:pt x="4431538" y="45654"/>
                    <a:pt x="4430266" y="43491"/>
                    <a:pt x="4430266" y="40947"/>
                  </a:cubicBezTo>
                  <a:cubicBezTo>
                    <a:pt x="4430082" y="38352"/>
                    <a:pt x="4432041" y="36106"/>
                    <a:pt x="4434636" y="35922"/>
                  </a:cubicBezTo>
                  <a:cubicBezTo>
                    <a:pt x="4434643" y="35922"/>
                    <a:pt x="4434649" y="35922"/>
                    <a:pt x="4434655" y="35922"/>
                  </a:cubicBezTo>
                  <a:close/>
                  <a:moveTo>
                    <a:pt x="4436500" y="525951"/>
                  </a:moveTo>
                  <a:cubicBezTo>
                    <a:pt x="4436652" y="522160"/>
                    <a:pt x="4439852" y="519215"/>
                    <a:pt x="4443643" y="519368"/>
                  </a:cubicBezTo>
                  <a:cubicBezTo>
                    <a:pt x="4445933" y="519464"/>
                    <a:pt x="4448025" y="520691"/>
                    <a:pt x="4449221" y="522644"/>
                  </a:cubicBezTo>
                  <a:cubicBezTo>
                    <a:pt x="4453610" y="528051"/>
                    <a:pt x="4451002" y="536637"/>
                    <a:pt x="4444896" y="536637"/>
                  </a:cubicBezTo>
                  <a:cubicBezTo>
                    <a:pt x="4441658" y="537095"/>
                    <a:pt x="4438720" y="538781"/>
                    <a:pt x="4436691" y="541344"/>
                  </a:cubicBezTo>
                  <a:cubicBezTo>
                    <a:pt x="4434687" y="543920"/>
                    <a:pt x="4431774" y="545625"/>
                    <a:pt x="4428549" y="546115"/>
                  </a:cubicBezTo>
                  <a:cubicBezTo>
                    <a:pt x="4422188" y="546115"/>
                    <a:pt x="4423397" y="538736"/>
                    <a:pt x="4430457" y="534220"/>
                  </a:cubicBezTo>
                  <a:cubicBezTo>
                    <a:pt x="4433593" y="532306"/>
                    <a:pt x="4435749" y="529132"/>
                    <a:pt x="4436373" y="525506"/>
                  </a:cubicBezTo>
                  <a:close/>
                  <a:moveTo>
                    <a:pt x="4413029" y="4755"/>
                  </a:moveTo>
                  <a:cubicBezTo>
                    <a:pt x="4415573" y="4755"/>
                    <a:pt x="4417672" y="6154"/>
                    <a:pt x="4417672" y="7871"/>
                  </a:cubicBezTo>
                  <a:cubicBezTo>
                    <a:pt x="4417672" y="9589"/>
                    <a:pt x="4420598" y="11052"/>
                    <a:pt x="4424033" y="11052"/>
                  </a:cubicBezTo>
                  <a:cubicBezTo>
                    <a:pt x="4429249" y="11052"/>
                    <a:pt x="4430076" y="12324"/>
                    <a:pt x="4428294" y="18112"/>
                  </a:cubicBezTo>
                  <a:cubicBezTo>
                    <a:pt x="4427137" y="22030"/>
                    <a:pt x="4425375" y="25738"/>
                    <a:pt x="4423078" y="29116"/>
                  </a:cubicBezTo>
                  <a:cubicBezTo>
                    <a:pt x="4417990" y="35477"/>
                    <a:pt x="4410739" y="33950"/>
                    <a:pt x="4412965" y="26763"/>
                  </a:cubicBezTo>
                  <a:cubicBezTo>
                    <a:pt x="4414110" y="23137"/>
                    <a:pt x="4413537" y="20402"/>
                    <a:pt x="4411629" y="20402"/>
                  </a:cubicBezTo>
                  <a:cubicBezTo>
                    <a:pt x="4409721" y="20402"/>
                    <a:pt x="4408322" y="16840"/>
                    <a:pt x="4408322" y="12515"/>
                  </a:cubicBezTo>
                  <a:cubicBezTo>
                    <a:pt x="4408322" y="8189"/>
                    <a:pt x="4410166" y="4755"/>
                    <a:pt x="4413029" y="4755"/>
                  </a:cubicBezTo>
                  <a:close/>
                  <a:moveTo>
                    <a:pt x="4410166" y="54877"/>
                  </a:moveTo>
                  <a:cubicBezTo>
                    <a:pt x="4413919" y="50615"/>
                    <a:pt x="4416527" y="49661"/>
                    <a:pt x="4417227" y="52078"/>
                  </a:cubicBezTo>
                  <a:cubicBezTo>
                    <a:pt x="4417596" y="54603"/>
                    <a:pt x="4416419" y="57110"/>
                    <a:pt x="4414237" y="58439"/>
                  </a:cubicBezTo>
                  <a:cubicBezTo>
                    <a:pt x="4406477" y="63273"/>
                    <a:pt x="4404569" y="61238"/>
                    <a:pt x="4410166" y="54622"/>
                  </a:cubicBezTo>
                  <a:close/>
                  <a:moveTo>
                    <a:pt x="4408385" y="121346"/>
                  </a:moveTo>
                  <a:cubicBezTo>
                    <a:pt x="4408385" y="123000"/>
                    <a:pt x="4404633" y="124272"/>
                    <a:pt x="4399989" y="124272"/>
                  </a:cubicBezTo>
                  <a:cubicBezTo>
                    <a:pt x="4392229" y="124272"/>
                    <a:pt x="4391975" y="123891"/>
                    <a:pt x="4396618" y="119184"/>
                  </a:cubicBezTo>
                  <a:cubicBezTo>
                    <a:pt x="4401261" y="114477"/>
                    <a:pt x="4408385" y="115240"/>
                    <a:pt x="4408385" y="121092"/>
                  </a:cubicBezTo>
                  <a:close/>
                  <a:moveTo>
                    <a:pt x="4398208" y="37258"/>
                  </a:moveTo>
                  <a:cubicBezTo>
                    <a:pt x="4399035" y="38085"/>
                    <a:pt x="4398908" y="41011"/>
                    <a:pt x="4398208" y="43618"/>
                  </a:cubicBezTo>
                  <a:cubicBezTo>
                    <a:pt x="4396300" y="48580"/>
                    <a:pt x="4380716" y="50552"/>
                    <a:pt x="4380716" y="45845"/>
                  </a:cubicBezTo>
                  <a:cubicBezTo>
                    <a:pt x="4380525" y="42919"/>
                    <a:pt x="4396173" y="35095"/>
                    <a:pt x="4398208" y="37258"/>
                  </a:cubicBezTo>
                  <a:close/>
                  <a:moveTo>
                    <a:pt x="4368567" y="17858"/>
                  </a:moveTo>
                  <a:cubicBezTo>
                    <a:pt x="4369757" y="14372"/>
                    <a:pt x="4372854" y="11891"/>
                    <a:pt x="4376518" y="11497"/>
                  </a:cubicBezTo>
                  <a:cubicBezTo>
                    <a:pt x="4384151" y="10352"/>
                    <a:pt x="4385550" y="13850"/>
                    <a:pt x="4379762" y="19702"/>
                  </a:cubicBezTo>
                  <a:cubicBezTo>
                    <a:pt x="4373974" y="25554"/>
                    <a:pt x="4367486" y="24155"/>
                    <a:pt x="4368694" y="17858"/>
                  </a:cubicBezTo>
                  <a:close/>
                  <a:moveTo>
                    <a:pt x="4365069" y="38912"/>
                  </a:moveTo>
                  <a:cubicBezTo>
                    <a:pt x="4373465" y="33505"/>
                    <a:pt x="4378808" y="37639"/>
                    <a:pt x="4375373" y="46672"/>
                  </a:cubicBezTo>
                  <a:cubicBezTo>
                    <a:pt x="4373020" y="53032"/>
                    <a:pt x="4369839" y="53032"/>
                    <a:pt x="4364687" y="46672"/>
                  </a:cubicBezTo>
                  <a:cubicBezTo>
                    <a:pt x="4361443" y="42919"/>
                    <a:pt x="4361507" y="41265"/>
                    <a:pt x="4365196" y="38912"/>
                  </a:cubicBezTo>
                  <a:close/>
                  <a:moveTo>
                    <a:pt x="4358708" y="59520"/>
                  </a:moveTo>
                  <a:cubicBezTo>
                    <a:pt x="4360426" y="58503"/>
                    <a:pt x="4361825" y="59520"/>
                    <a:pt x="4361825" y="62510"/>
                  </a:cubicBezTo>
                  <a:cubicBezTo>
                    <a:pt x="4361825" y="65499"/>
                    <a:pt x="4360426" y="67408"/>
                    <a:pt x="4358708" y="67408"/>
                  </a:cubicBezTo>
                  <a:cubicBezTo>
                    <a:pt x="4357067" y="67408"/>
                    <a:pt x="4355725" y="66116"/>
                    <a:pt x="4355655" y="64482"/>
                  </a:cubicBezTo>
                  <a:cubicBezTo>
                    <a:pt x="4355909" y="62446"/>
                    <a:pt x="4357048" y="60633"/>
                    <a:pt x="4358772" y="59520"/>
                  </a:cubicBezTo>
                  <a:close/>
                  <a:moveTo>
                    <a:pt x="4347323" y="157412"/>
                  </a:moveTo>
                  <a:cubicBezTo>
                    <a:pt x="4348976" y="153086"/>
                    <a:pt x="4364942" y="148507"/>
                    <a:pt x="4364942" y="152323"/>
                  </a:cubicBezTo>
                  <a:cubicBezTo>
                    <a:pt x="4363123" y="155879"/>
                    <a:pt x="4360585" y="159015"/>
                    <a:pt x="4357500" y="161546"/>
                  </a:cubicBezTo>
                  <a:cubicBezTo>
                    <a:pt x="4350058" y="168670"/>
                    <a:pt x="4344079" y="166189"/>
                    <a:pt x="4347323" y="157412"/>
                  </a:cubicBezTo>
                  <a:close/>
                  <a:moveTo>
                    <a:pt x="4345732" y="216057"/>
                  </a:moveTo>
                  <a:cubicBezTo>
                    <a:pt x="4347768" y="215358"/>
                    <a:pt x="4349422" y="217075"/>
                    <a:pt x="4349422" y="219810"/>
                  </a:cubicBezTo>
                  <a:cubicBezTo>
                    <a:pt x="4349460" y="222514"/>
                    <a:pt x="4347291" y="224733"/>
                    <a:pt x="4344587" y="224772"/>
                  </a:cubicBezTo>
                  <a:cubicBezTo>
                    <a:pt x="4344568" y="224772"/>
                    <a:pt x="4344543" y="224772"/>
                    <a:pt x="4344524" y="224772"/>
                  </a:cubicBezTo>
                  <a:cubicBezTo>
                    <a:pt x="4339117" y="224708"/>
                    <a:pt x="4340071" y="217966"/>
                    <a:pt x="4345796" y="215994"/>
                  </a:cubicBezTo>
                  <a:close/>
                  <a:moveTo>
                    <a:pt x="4342616" y="172741"/>
                  </a:moveTo>
                  <a:cubicBezTo>
                    <a:pt x="4344524" y="177003"/>
                    <a:pt x="4345096" y="181010"/>
                    <a:pt x="4343888" y="181582"/>
                  </a:cubicBezTo>
                  <a:cubicBezTo>
                    <a:pt x="4339372" y="183872"/>
                    <a:pt x="4327731" y="175921"/>
                    <a:pt x="4327731" y="170578"/>
                  </a:cubicBezTo>
                  <a:cubicBezTo>
                    <a:pt x="4327795" y="162119"/>
                    <a:pt x="4338672" y="163772"/>
                    <a:pt x="4342679" y="172677"/>
                  </a:cubicBezTo>
                  <a:close/>
                  <a:moveTo>
                    <a:pt x="4335492" y="3305011"/>
                  </a:moveTo>
                  <a:cubicBezTo>
                    <a:pt x="4334410" y="3306792"/>
                    <a:pt x="4333011" y="3308192"/>
                    <a:pt x="4332184" y="3308192"/>
                  </a:cubicBezTo>
                  <a:cubicBezTo>
                    <a:pt x="4331357" y="3308192"/>
                    <a:pt x="4330848" y="3306792"/>
                    <a:pt x="4330848" y="3305011"/>
                  </a:cubicBezTo>
                  <a:cubicBezTo>
                    <a:pt x="4330880" y="3303256"/>
                    <a:pt x="4332337" y="3301863"/>
                    <a:pt x="4334092" y="3301894"/>
                  </a:cubicBezTo>
                  <a:cubicBezTo>
                    <a:pt x="4334092" y="3301894"/>
                    <a:pt x="4334092" y="3301894"/>
                    <a:pt x="4334092" y="3301894"/>
                  </a:cubicBezTo>
                  <a:cubicBezTo>
                    <a:pt x="4336000" y="3301831"/>
                    <a:pt x="4336637" y="3303230"/>
                    <a:pt x="4335555" y="3304948"/>
                  </a:cubicBezTo>
                  <a:close/>
                  <a:moveTo>
                    <a:pt x="4321880" y="39102"/>
                  </a:moveTo>
                  <a:cubicBezTo>
                    <a:pt x="4326269" y="39102"/>
                    <a:pt x="4331993" y="53668"/>
                    <a:pt x="4329894" y="59329"/>
                  </a:cubicBezTo>
                  <a:cubicBezTo>
                    <a:pt x="4327795" y="64990"/>
                    <a:pt x="4322897" y="65690"/>
                    <a:pt x="4320671" y="61874"/>
                  </a:cubicBezTo>
                  <a:cubicBezTo>
                    <a:pt x="4318445" y="58057"/>
                    <a:pt x="4319017" y="39102"/>
                    <a:pt x="4321880" y="39102"/>
                  </a:cubicBezTo>
                  <a:close/>
                  <a:moveTo>
                    <a:pt x="4324678" y="187752"/>
                  </a:moveTo>
                  <a:cubicBezTo>
                    <a:pt x="4324678" y="191123"/>
                    <a:pt x="4316791" y="192396"/>
                    <a:pt x="4310367" y="189978"/>
                  </a:cubicBezTo>
                  <a:cubicBezTo>
                    <a:pt x="4300508" y="186226"/>
                    <a:pt x="4297073" y="170896"/>
                    <a:pt x="4306105" y="170896"/>
                  </a:cubicBezTo>
                  <a:cubicBezTo>
                    <a:pt x="4313579" y="174916"/>
                    <a:pt x="4319959" y="180698"/>
                    <a:pt x="4324678" y="187752"/>
                  </a:cubicBezTo>
                  <a:close/>
                  <a:moveTo>
                    <a:pt x="4303370" y="5973077"/>
                  </a:moveTo>
                  <a:cubicBezTo>
                    <a:pt x="4299745" y="5973077"/>
                    <a:pt x="4297009" y="5971614"/>
                    <a:pt x="4297009" y="5969896"/>
                  </a:cubicBezTo>
                  <a:cubicBezTo>
                    <a:pt x="4297009" y="5965507"/>
                    <a:pt x="4303688" y="5966143"/>
                    <a:pt x="4310176" y="5971168"/>
                  </a:cubicBezTo>
                  <a:cubicBezTo>
                    <a:pt x="4315074" y="5974921"/>
                    <a:pt x="4315137" y="5975812"/>
                    <a:pt x="4310939" y="5979374"/>
                  </a:cubicBezTo>
                  <a:cubicBezTo>
                    <a:pt x="4306741" y="5982936"/>
                    <a:pt x="4306487" y="5982554"/>
                    <a:pt x="4308141" y="5978229"/>
                  </a:cubicBezTo>
                  <a:cubicBezTo>
                    <a:pt x="4309794" y="5973903"/>
                    <a:pt x="4308141" y="5973077"/>
                    <a:pt x="4303370" y="5973077"/>
                  </a:cubicBezTo>
                  <a:close/>
                  <a:moveTo>
                    <a:pt x="4304451" y="6029878"/>
                  </a:moveTo>
                  <a:cubicBezTo>
                    <a:pt x="4301780" y="6034267"/>
                    <a:pt x="4299871" y="6033440"/>
                    <a:pt x="4299871" y="6027906"/>
                  </a:cubicBezTo>
                  <a:cubicBezTo>
                    <a:pt x="4299871" y="6025235"/>
                    <a:pt x="4301335" y="6023899"/>
                    <a:pt x="4303052" y="6024980"/>
                  </a:cubicBezTo>
                  <a:cubicBezTo>
                    <a:pt x="4304782" y="6025953"/>
                    <a:pt x="4305405" y="6028135"/>
                    <a:pt x="4304451" y="6029878"/>
                  </a:cubicBezTo>
                  <a:close/>
                  <a:moveTo>
                    <a:pt x="4295228" y="2782669"/>
                  </a:moveTo>
                  <a:cubicBezTo>
                    <a:pt x="4296290" y="2780958"/>
                    <a:pt x="4298065" y="2779820"/>
                    <a:pt x="4300062" y="2779553"/>
                  </a:cubicBezTo>
                  <a:cubicBezTo>
                    <a:pt x="4301716" y="2779584"/>
                    <a:pt x="4303027" y="2780952"/>
                    <a:pt x="4302989" y="2782599"/>
                  </a:cubicBezTo>
                  <a:cubicBezTo>
                    <a:pt x="4302989" y="2782625"/>
                    <a:pt x="4302989" y="2782644"/>
                    <a:pt x="4302989" y="2782669"/>
                  </a:cubicBezTo>
                  <a:cubicBezTo>
                    <a:pt x="4302989" y="2784387"/>
                    <a:pt x="4300826" y="2785850"/>
                    <a:pt x="4298154" y="2785850"/>
                  </a:cubicBezTo>
                  <a:cubicBezTo>
                    <a:pt x="4295483" y="2785850"/>
                    <a:pt x="4294211" y="2784387"/>
                    <a:pt x="4295228" y="2782669"/>
                  </a:cubicBezTo>
                  <a:close/>
                  <a:moveTo>
                    <a:pt x="4296818" y="3462312"/>
                  </a:moveTo>
                  <a:cubicBezTo>
                    <a:pt x="4296818" y="3464029"/>
                    <a:pt x="4296183" y="3465429"/>
                    <a:pt x="4295419" y="3465429"/>
                  </a:cubicBezTo>
                  <a:cubicBezTo>
                    <a:pt x="4294656" y="3465429"/>
                    <a:pt x="4293193" y="3464029"/>
                    <a:pt x="4292112" y="3462312"/>
                  </a:cubicBezTo>
                  <a:cubicBezTo>
                    <a:pt x="4291030" y="3460594"/>
                    <a:pt x="4291730" y="3459131"/>
                    <a:pt x="4293511" y="3459131"/>
                  </a:cubicBezTo>
                  <a:cubicBezTo>
                    <a:pt x="4295305" y="3459093"/>
                    <a:pt x="4296780" y="3460518"/>
                    <a:pt x="4296818" y="3462312"/>
                  </a:cubicBezTo>
                  <a:cubicBezTo>
                    <a:pt x="4296818" y="3462312"/>
                    <a:pt x="4296818" y="3462312"/>
                    <a:pt x="4296818" y="3462312"/>
                  </a:cubicBezTo>
                  <a:close/>
                  <a:moveTo>
                    <a:pt x="4288104" y="406561"/>
                  </a:moveTo>
                  <a:cubicBezTo>
                    <a:pt x="4268005" y="406052"/>
                    <a:pt x="4263043" y="403889"/>
                    <a:pt x="4269722" y="398546"/>
                  </a:cubicBezTo>
                  <a:cubicBezTo>
                    <a:pt x="4276400" y="393203"/>
                    <a:pt x="4291794" y="394730"/>
                    <a:pt x="4299935" y="401091"/>
                  </a:cubicBezTo>
                  <a:lnTo>
                    <a:pt x="4307632" y="407070"/>
                  </a:lnTo>
                  <a:close/>
                  <a:moveTo>
                    <a:pt x="4270612" y="4700043"/>
                  </a:moveTo>
                  <a:cubicBezTo>
                    <a:pt x="4271948" y="4707294"/>
                    <a:pt x="4271503" y="4711493"/>
                    <a:pt x="4269404" y="4711493"/>
                  </a:cubicBezTo>
                  <a:cubicBezTo>
                    <a:pt x="4264951" y="4711493"/>
                    <a:pt x="4263806" y="4708885"/>
                    <a:pt x="4261326" y="4693810"/>
                  </a:cubicBezTo>
                  <a:cubicBezTo>
                    <a:pt x="4259481" y="4682424"/>
                    <a:pt x="4259990" y="4680707"/>
                    <a:pt x="4265588" y="4679180"/>
                  </a:cubicBezTo>
                  <a:cubicBezTo>
                    <a:pt x="4272838" y="4677272"/>
                    <a:pt x="4277864" y="4682615"/>
                    <a:pt x="4271948" y="4686240"/>
                  </a:cubicBezTo>
                  <a:cubicBezTo>
                    <a:pt x="4269722" y="4687640"/>
                    <a:pt x="4269149" y="4692601"/>
                    <a:pt x="4270612" y="4699916"/>
                  </a:cubicBezTo>
                  <a:close/>
                  <a:moveTo>
                    <a:pt x="4268641" y="6283289"/>
                  </a:moveTo>
                  <a:cubicBezTo>
                    <a:pt x="4267050" y="6284243"/>
                    <a:pt x="4265651" y="6284243"/>
                    <a:pt x="4265460" y="6283289"/>
                  </a:cubicBezTo>
                  <a:cubicBezTo>
                    <a:pt x="4265269" y="6282334"/>
                    <a:pt x="4264824" y="6280490"/>
                    <a:pt x="4264570" y="6279154"/>
                  </a:cubicBezTo>
                  <a:cubicBezTo>
                    <a:pt x="4263940" y="6276902"/>
                    <a:pt x="4262973" y="6274759"/>
                    <a:pt x="4261707" y="6272793"/>
                  </a:cubicBezTo>
                  <a:cubicBezTo>
                    <a:pt x="4260117" y="6270313"/>
                    <a:pt x="4260880" y="6268850"/>
                    <a:pt x="4263743" y="6268850"/>
                  </a:cubicBezTo>
                  <a:cubicBezTo>
                    <a:pt x="4266605" y="6268850"/>
                    <a:pt x="4268895" y="6271712"/>
                    <a:pt x="4269785" y="6275210"/>
                  </a:cubicBezTo>
                  <a:cubicBezTo>
                    <a:pt x="4270676" y="6278709"/>
                    <a:pt x="4270167" y="6282207"/>
                    <a:pt x="4268641" y="6283161"/>
                  </a:cubicBezTo>
                  <a:close/>
                  <a:moveTo>
                    <a:pt x="4280917" y="2872483"/>
                  </a:moveTo>
                  <a:cubicBezTo>
                    <a:pt x="4286323" y="2870829"/>
                    <a:pt x="4287850" y="2871338"/>
                    <a:pt x="4286832" y="2874518"/>
                  </a:cubicBezTo>
                  <a:cubicBezTo>
                    <a:pt x="4285815" y="2877698"/>
                    <a:pt x="4281426" y="2879225"/>
                    <a:pt x="4276464" y="2879797"/>
                  </a:cubicBezTo>
                  <a:cubicBezTo>
                    <a:pt x="4266096" y="2880879"/>
                    <a:pt x="4269022" y="2876045"/>
                    <a:pt x="4280917" y="2872355"/>
                  </a:cubicBezTo>
                  <a:close/>
                  <a:moveTo>
                    <a:pt x="4268895" y="352495"/>
                  </a:moveTo>
                  <a:cubicBezTo>
                    <a:pt x="4268895" y="347979"/>
                    <a:pt x="4274874" y="351413"/>
                    <a:pt x="4279454" y="358537"/>
                  </a:cubicBezTo>
                  <a:cubicBezTo>
                    <a:pt x="4284033" y="365661"/>
                    <a:pt x="4283906" y="366425"/>
                    <a:pt x="4279899" y="366425"/>
                  </a:cubicBezTo>
                  <a:cubicBezTo>
                    <a:pt x="4275892" y="366425"/>
                    <a:pt x="4268895" y="357456"/>
                    <a:pt x="4268895" y="352368"/>
                  </a:cubicBezTo>
                  <a:close/>
                  <a:moveTo>
                    <a:pt x="4309794" y="205308"/>
                  </a:moveTo>
                  <a:cubicBezTo>
                    <a:pt x="4311448" y="206962"/>
                    <a:pt x="4310748" y="209697"/>
                    <a:pt x="4308077" y="211669"/>
                  </a:cubicBezTo>
                  <a:cubicBezTo>
                    <a:pt x="4305405" y="213640"/>
                    <a:pt x="4302861" y="214340"/>
                    <a:pt x="4301716" y="212305"/>
                  </a:cubicBezTo>
                  <a:cubicBezTo>
                    <a:pt x="4300126" y="210511"/>
                    <a:pt x="4297556" y="209945"/>
                    <a:pt x="4295356" y="210905"/>
                  </a:cubicBezTo>
                  <a:cubicBezTo>
                    <a:pt x="4292811" y="211923"/>
                    <a:pt x="4290776" y="211287"/>
                    <a:pt x="4290776" y="209569"/>
                  </a:cubicBezTo>
                  <a:cubicBezTo>
                    <a:pt x="4290585" y="205371"/>
                    <a:pt x="4306360" y="201937"/>
                    <a:pt x="4309794" y="205181"/>
                  </a:cubicBezTo>
                  <a:close/>
                  <a:moveTo>
                    <a:pt x="4290712" y="188388"/>
                  </a:moveTo>
                  <a:cubicBezTo>
                    <a:pt x="4290712" y="182855"/>
                    <a:pt x="4297454" y="183809"/>
                    <a:pt x="4299299" y="189661"/>
                  </a:cubicBezTo>
                  <a:cubicBezTo>
                    <a:pt x="4299999" y="191696"/>
                    <a:pt x="4298345" y="193413"/>
                    <a:pt x="4295674" y="193413"/>
                  </a:cubicBezTo>
                  <a:cubicBezTo>
                    <a:pt x="4292900" y="193451"/>
                    <a:pt x="4290623" y="191232"/>
                    <a:pt x="4290585" y="188452"/>
                  </a:cubicBezTo>
                  <a:cubicBezTo>
                    <a:pt x="4290585" y="188388"/>
                    <a:pt x="4290585" y="188325"/>
                    <a:pt x="4290585" y="188261"/>
                  </a:cubicBezTo>
                  <a:close/>
                  <a:moveTo>
                    <a:pt x="4312402" y="1823092"/>
                  </a:moveTo>
                  <a:cubicBezTo>
                    <a:pt x="4310679" y="1823092"/>
                    <a:pt x="4309286" y="1821696"/>
                    <a:pt x="4309286" y="1819975"/>
                  </a:cubicBezTo>
                  <a:cubicBezTo>
                    <a:pt x="4309286" y="1818254"/>
                    <a:pt x="4310679" y="1816858"/>
                    <a:pt x="4312402" y="1816858"/>
                  </a:cubicBezTo>
                  <a:cubicBezTo>
                    <a:pt x="4314126" y="1816858"/>
                    <a:pt x="4315519" y="1818254"/>
                    <a:pt x="4315519" y="1819975"/>
                  </a:cubicBezTo>
                  <a:cubicBezTo>
                    <a:pt x="4315487" y="1821696"/>
                    <a:pt x="4314062" y="1823064"/>
                    <a:pt x="4312339" y="1823030"/>
                  </a:cubicBezTo>
                  <a:cubicBezTo>
                    <a:pt x="4312320" y="1823030"/>
                    <a:pt x="4312294" y="1823029"/>
                    <a:pt x="4312275" y="1823028"/>
                  </a:cubicBezTo>
                  <a:close/>
                  <a:moveTo>
                    <a:pt x="4314819" y="2912364"/>
                  </a:moveTo>
                  <a:cubicBezTo>
                    <a:pt x="4312911" y="2918153"/>
                    <a:pt x="4306232" y="2919170"/>
                    <a:pt x="4306232" y="2913573"/>
                  </a:cubicBezTo>
                  <a:cubicBezTo>
                    <a:pt x="4306232" y="2910857"/>
                    <a:pt x="4308414" y="2908643"/>
                    <a:pt x="4311130" y="2908612"/>
                  </a:cubicBezTo>
                  <a:cubicBezTo>
                    <a:pt x="4313675" y="2908548"/>
                    <a:pt x="4315519" y="2910202"/>
                    <a:pt x="4314692" y="2912301"/>
                  </a:cubicBezTo>
                  <a:close/>
                  <a:moveTo>
                    <a:pt x="4312275" y="1491126"/>
                  </a:moveTo>
                  <a:cubicBezTo>
                    <a:pt x="4316410" y="1488582"/>
                    <a:pt x="4322261" y="1492271"/>
                    <a:pt x="4319908" y="1496024"/>
                  </a:cubicBezTo>
                  <a:cubicBezTo>
                    <a:pt x="4318922" y="1497644"/>
                    <a:pt x="4317268" y="1498740"/>
                    <a:pt x="4315392" y="1499014"/>
                  </a:cubicBezTo>
                  <a:cubicBezTo>
                    <a:pt x="4311066" y="1499014"/>
                    <a:pt x="4308777" y="1493162"/>
                    <a:pt x="4312275" y="1491126"/>
                  </a:cubicBezTo>
                  <a:close/>
                  <a:moveTo>
                    <a:pt x="4312784" y="595220"/>
                  </a:moveTo>
                  <a:cubicBezTo>
                    <a:pt x="4307250" y="589559"/>
                    <a:pt x="4308586" y="583389"/>
                    <a:pt x="4315392" y="583389"/>
                  </a:cubicBezTo>
                  <a:cubicBezTo>
                    <a:pt x="4318362" y="582848"/>
                    <a:pt x="4321212" y="584820"/>
                    <a:pt x="4321752" y="587790"/>
                  </a:cubicBezTo>
                  <a:cubicBezTo>
                    <a:pt x="4321867" y="588439"/>
                    <a:pt x="4321867" y="589101"/>
                    <a:pt x="4321752" y="589749"/>
                  </a:cubicBezTo>
                  <a:cubicBezTo>
                    <a:pt x="4321880" y="597255"/>
                    <a:pt x="4317427" y="599927"/>
                    <a:pt x="4312784" y="595220"/>
                  </a:cubicBezTo>
                  <a:close/>
                  <a:moveTo>
                    <a:pt x="4304769" y="323172"/>
                  </a:moveTo>
                  <a:lnTo>
                    <a:pt x="4296818" y="314521"/>
                  </a:lnTo>
                  <a:lnTo>
                    <a:pt x="4303752" y="311913"/>
                  </a:lnTo>
                  <a:cubicBezTo>
                    <a:pt x="4310081" y="310279"/>
                    <a:pt x="4316530" y="314082"/>
                    <a:pt x="4318165" y="320411"/>
                  </a:cubicBezTo>
                  <a:cubicBezTo>
                    <a:pt x="4318489" y="321664"/>
                    <a:pt x="4318604" y="322962"/>
                    <a:pt x="4318508" y="324253"/>
                  </a:cubicBezTo>
                  <a:cubicBezTo>
                    <a:pt x="4318508" y="332140"/>
                    <a:pt x="4312530" y="331632"/>
                    <a:pt x="4304769" y="323172"/>
                  </a:cubicBezTo>
                  <a:close/>
                  <a:moveTo>
                    <a:pt x="4307632" y="243599"/>
                  </a:moveTo>
                  <a:cubicBezTo>
                    <a:pt x="4305087" y="243599"/>
                    <a:pt x="4302989" y="242200"/>
                    <a:pt x="4302989" y="240419"/>
                  </a:cubicBezTo>
                  <a:cubicBezTo>
                    <a:pt x="4302989" y="238638"/>
                    <a:pt x="4305087" y="237302"/>
                    <a:pt x="4307632" y="237302"/>
                  </a:cubicBezTo>
                  <a:cubicBezTo>
                    <a:pt x="4310176" y="237302"/>
                    <a:pt x="4312275" y="238702"/>
                    <a:pt x="4312275" y="240419"/>
                  </a:cubicBezTo>
                  <a:cubicBezTo>
                    <a:pt x="4312275" y="242136"/>
                    <a:pt x="4310239" y="243599"/>
                    <a:pt x="4307632" y="243599"/>
                  </a:cubicBezTo>
                  <a:close/>
                  <a:moveTo>
                    <a:pt x="4310049" y="226298"/>
                  </a:moveTo>
                  <a:cubicBezTo>
                    <a:pt x="4310430" y="228016"/>
                    <a:pt x="4307250" y="229860"/>
                    <a:pt x="4302861" y="230369"/>
                  </a:cubicBezTo>
                  <a:cubicBezTo>
                    <a:pt x="4294910" y="231323"/>
                    <a:pt x="4290585" y="229097"/>
                    <a:pt x="4290585" y="224008"/>
                  </a:cubicBezTo>
                  <a:cubicBezTo>
                    <a:pt x="4290585" y="220128"/>
                    <a:pt x="4309158" y="222355"/>
                    <a:pt x="4310049" y="226298"/>
                  </a:cubicBezTo>
                  <a:close/>
                  <a:moveTo>
                    <a:pt x="4304515" y="1892297"/>
                  </a:moveTo>
                  <a:cubicBezTo>
                    <a:pt x="4305596" y="1890516"/>
                    <a:pt x="4307123" y="1889116"/>
                    <a:pt x="4307822" y="1889116"/>
                  </a:cubicBezTo>
                  <a:cubicBezTo>
                    <a:pt x="4308522" y="1889116"/>
                    <a:pt x="4309222" y="1890516"/>
                    <a:pt x="4309222" y="1892297"/>
                  </a:cubicBezTo>
                  <a:cubicBezTo>
                    <a:pt x="4309190" y="1894053"/>
                    <a:pt x="4307740" y="1895449"/>
                    <a:pt x="4305978" y="1895415"/>
                  </a:cubicBezTo>
                  <a:cubicBezTo>
                    <a:pt x="4305959" y="1895415"/>
                    <a:pt x="4305933" y="1895414"/>
                    <a:pt x="4305914" y="1895413"/>
                  </a:cubicBezTo>
                  <a:cubicBezTo>
                    <a:pt x="4304133" y="1895413"/>
                    <a:pt x="4303497" y="1893887"/>
                    <a:pt x="4304515" y="1892297"/>
                  </a:cubicBezTo>
                  <a:close/>
                  <a:moveTo>
                    <a:pt x="4315519" y="6183871"/>
                  </a:moveTo>
                  <a:cubicBezTo>
                    <a:pt x="4317535" y="6184080"/>
                    <a:pt x="4319329" y="6185238"/>
                    <a:pt x="4320353" y="6186987"/>
                  </a:cubicBezTo>
                  <a:cubicBezTo>
                    <a:pt x="4321434" y="6188705"/>
                    <a:pt x="4320353" y="6190168"/>
                    <a:pt x="4317427" y="6190168"/>
                  </a:cubicBezTo>
                  <a:cubicBezTo>
                    <a:pt x="4314501" y="6190168"/>
                    <a:pt x="4312593" y="6188705"/>
                    <a:pt x="4312593" y="6186987"/>
                  </a:cubicBezTo>
                  <a:cubicBezTo>
                    <a:pt x="4312555" y="6185327"/>
                    <a:pt x="4313859" y="6183941"/>
                    <a:pt x="4315519" y="6183871"/>
                  </a:cubicBezTo>
                  <a:close/>
                  <a:moveTo>
                    <a:pt x="4320290" y="4371576"/>
                  </a:moveTo>
                  <a:cubicBezTo>
                    <a:pt x="4315265" y="4371576"/>
                    <a:pt x="4310557" y="4363180"/>
                    <a:pt x="4313929" y="4359999"/>
                  </a:cubicBezTo>
                  <a:cubicBezTo>
                    <a:pt x="4316092" y="4357773"/>
                    <a:pt x="4325187" y="4364834"/>
                    <a:pt x="4325187" y="4368777"/>
                  </a:cubicBezTo>
                  <a:cubicBezTo>
                    <a:pt x="4324678" y="4370304"/>
                    <a:pt x="4322579" y="4371576"/>
                    <a:pt x="4319972" y="4371576"/>
                  </a:cubicBezTo>
                  <a:close/>
                  <a:moveTo>
                    <a:pt x="4302798" y="65690"/>
                  </a:moveTo>
                  <a:cubicBezTo>
                    <a:pt x="4294847" y="74150"/>
                    <a:pt x="4289186" y="75740"/>
                    <a:pt x="4286005" y="70397"/>
                  </a:cubicBezTo>
                  <a:cubicBezTo>
                    <a:pt x="4282825" y="65054"/>
                    <a:pt x="4287023" y="58630"/>
                    <a:pt x="4296946" y="56403"/>
                  </a:cubicBezTo>
                  <a:cubicBezTo>
                    <a:pt x="4309858" y="53478"/>
                    <a:pt x="4311575" y="56149"/>
                    <a:pt x="4302798" y="65690"/>
                  </a:cubicBezTo>
                  <a:close/>
                  <a:moveTo>
                    <a:pt x="4291984" y="41392"/>
                  </a:moveTo>
                  <a:cubicBezTo>
                    <a:pt x="4292939" y="42410"/>
                    <a:pt x="4291984" y="45145"/>
                    <a:pt x="4290330" y="47753"/>
                  </a:cubicBezTo>
                  <a:cubicBezTo>
                    <a:pt x="4285878" y="53223"/>
                    <a:pt x="4281426" y="53160"/>
                    <a:pt x="4281426" y="47753"/>
                  </a:cubicBezTo>
                  <a:cubicBezTo>
                    <a:pt x="4281426" y="42346"/>
                    <a:pt x="4288804" y="38339"/>
                    <a:pt x="4291857" y="41392"/>
                  </a:cubicBezTo>
                  <a:close/>
                  <a:moveTo>
                    <a:pt x="4284860" y="136803"/>
                  </a:moveTo>
                  <a:cubicBezTo>
                    <a:pt x="4287271" y="138934"/>
                    <a:pt x="4289255" y="141503"/>
                    <a:pt x="4290712" y="144372"/>
                  </a:cubicBezTo>
                  <a:cubicBezTo>
                    <a:pt x="4290712" y="148061"/>
                    <a:pt x="4275765" y="145581"/>
                    <a:pt x="4274302" y="141637"/>
                  </a:cubicBezTo>
                  <a:cubicBezTo>
                    <a:pt x="4270994" y="133750"/>
                    <a:pt x="4278372" y="130506"/>
                    <a:pt x="4284733" y="136930"/>
                  </a:cubicBezTo>
                  <a:close/>
                  <a:moveTo>
                    <a:pt x="4272139" y="216757"/>
                  </a:moveTo>
                  <a:cubicBezTo>
                    <a:pt x="4274556" y="218220"/>
                    <a:pt x="4274556" y="220128"/>
                    <a:pt x="4272139" y="223118"/>
                  </a:cubicBezTo>
                  <a:cubicBezTo>
                    <a:pt x="4267941" y="228206"/>
                    <a:pt x="4264188" y="228779"/>
                    <a:pt x="4261707" y="224772"/>
                  </a:cubicBezTo>
                  <a:cubicBezTo>
                    <a:pt x="4259227" y="220764"/>
                    <a:pt x="4267877" y="214276"/>
                    <a:pt x="4272012" y="216884"/>
                  </a:cubicBezTo>
                  <a:close/>
                  <a:moveTo>
                    <a:pt x="4226215" y="520481"/>
                  </a:moveTo>
                  <a:cubicBezTo>
                    <a:pt x="4226215" y="510368"/>
                    <a:pt x="4229904" y="501399"/>
                    <a:pt x="4234547" y="501399"/>
                  </a:cubicBezTo>
                  <a:cubicBezTo>
                    <a:pt x="4236074" y="501399"/>
                    <a:pt x="4236392" y="518573"/>
                    <a:pt x="4235119" y="533648"/>
                  </a:cubicBezTo>
                  <a:cubicBezTo>
                    <a:pt x="4234833" y="535111"/>
                    <a:pt x="4233491" y="536129"/>
                    <a:pt x="4232003" y="536001"/>
                  </a:cubicBezTo>
                  <a:cubicBezTo>
                    <a:pt x="4227614" y="536192"/>
                    <a:pt x="4226469" y="532694"/>
                    <a:pt x="4226087" y="520608"/>
                  </a:cubicBezTo>
                  <a:close/>
                  <a:moveTo>
                    <a:pt x="4226215" y="5842046"/>
                  </a:moveTo>
                  <a:cubicBezTo>
                    <a:pt x="4224427" y="5843102"/>
                    <a:pt x="4222131" y="5842504"/>
                    <a:pt x="4221075" y="5840723"/>
                  </a:cubicBezTo>
                  <a:cubicBezTo>
                    <a:pt x="4221050" y="5840672"/>
                    <a:pt x="4221024" y="5840627"/>
                    <a:pt x="4220999" y="5840583"/>
                  </a:cubicBezTo>
                  <a:cubicBezTo>
                    <a:pt x="4218009" y="5835812"/>
                    <a:pt x="4222080" y="5832696"/>
                    <a:pt x="4226024" y="5836703"/>
                  </a:cubicBezTo>
                  <a:cubicBezTo>
                    <a:pt x="4228059" y="5839120"/>
                    <a:pt x="4228123" y="5840837"/>
                    <a:pt x="4226024" y="5842173"/>
                  </a:cubicBezTo>
                  <a:close/>
                  <a:moveTo>
                    <a:pt x="4238936" y="3201014"/>
                  </a:moveTo>
                  <a:cubicBezTo>
                    <a:pt x="4240399" y="3201014"/>
                    <a:pt x="4241162" y="3204894"/>
                    <a:pt x="4240653" y="3209664"/>
                  </a:cubicBezTo>
                  <a:cubicBezTo>
                    <a:pt x="4239508" y="3219714"/>
                    <a:pt x="4228822" y="3224039"/>
                    <a:pt x="4228822" y="3214498"/>
                  </a:cubicBezTo>
                  <a:cubicBezTo>
                    <a:pt x="4228632" y="3208456"/>
                    <a:pt x="4234102" y="3201141"/>
                    <a:pt x="4238745" y="3201141"/>
                  </a:cubicBezTo>
                  <a:close/>
                  <a:moveTo>
                    <a:pt x="4237918" y="2826622"/>
                  </a:moveTo>
                  <a:cubicBezTo>
                    <a:pt x="4239674" y="2826584"/>
                    <a:pt x="4241124" y="2827983"/>
                    <a:pt x="4241162" y="2829739"/>
                  </a:cubicBezTo>
                  <a:cubicBezTo>
                    <a:pt x="4241162" y="2829739"/>
                    <a:pt x="4241162" y="2829739"/>
                    <a:pt x="4241162" y="2829739"/>
                  </a:cubicBezTo>
                  <a:cubicBezTo>
                    <a:pt x="4241162" y="2831520"/>
                    <a:pt x="4240590" y="2832919"/>
                    <a:pt x="4239826" y="2832919"/>
                  </a:cubicBezTo>
                  <a:cubicBezTo>
                    <a:pt x="4239063" y="2832919"/>
                    <a:pt x="4237600" y="2831520"/>
                    <a:pt x="4236519" y="2829739"/>
                  </a:cubicBezTo>
                  <a:cubicBezTo>
                    <a:pt x="4235437" y="2827958"/>
                    <a:pt x="4235946" y="2826749"/>
                    <a:pt x="4237728" y="2826749"/>
                  </a:cubicBezTo>
                  <a:close/>
                  <a:moveTo>
                    <a:pt x="4234992" y="2658254"/>
                  </a:moveTo>
                  <a:cubicBezTo>
                    <a:pt x="4234992" y="2655010"/>
                    <a:pt x="4237028" y="2653483"/>
                    <a:pt x="4240399" y="2654183"/>
                  </a:cubicBezTo>
                  <a:cubicBezTo>
                    <a:pt x="4243770" y="2654883"/>
                    <a:pt x="4245551" y="2656600"/>
                    <a:pt x="4245233" y="2658317"/>
                  </a:cubicBezTo>
                  <a:cubicBezTo>
                    <a:pt x="4243961" y="2663915"/>
                    <a:pt x="4234801" y="2663851"/>
                    <a:pt x="4234801" y="2658381"/>
                  </a:cubicBezTo>
                  <a:close/>
                  <a:moveTo>
                    <a:pt x="4244279" y="661944"/>
                  </a:moveTo>
                  <a:cubicBezTo>
                    <a:pt x="4244241" y="660271"/>
                    <a:pt x="4245532" y="658865"/>
                    <a:pt x="4247205" y="658763"/>
                  </a:cubicBezTo>
                  <a:cubicBezTo>
                    <a:pt x="4249209" y="659049"/>
                    <a:pt x="4250983" y="660220"/>
                    <a:pt x="4252039" y="661944"/>
                  </a:cubicBezTo>
                  <a:cubicBezTo>
                    <a:pt x="4253120" y="663661"/>
                    <a:pt x="4252039" y="665060"/>
                    <a:pt x="4249113" y="665060"/>
                  </a:cubicBezTo>
                  <a:cubicBezTo>
                    <a:pt x="4246187" y="665060"/>
                    <a:pt x="4244088" y="663788"/>
                    <a:pt x="4244088" y="662071"/>
                  </a:cubicBezTo>
                  <a:close/>
                  <a:moveTo>
                    <a:pt x="4250640" y="3672979"/>
                  </a:moveTo>
                  <a:cubicBezTo>
                    <a:pt x="4252421" y="3672979"/>
                    <a:pt x="4253057" y="3674378"/>
                    <a:pt x="4251975" y="3676095"/>
                  </a:cubicBezTo>
                  <a:cubicBezTo>
                    <a:pt x="4250894" y="3677813"/>
                    <a:pt x="4249495" y="3679276"/>
                    <a:pt x="4248731" y="3679276"/>
                  </a:cubicBezTo>
                  <a:cubicBezTo>
                    <a:pt x="4247968" y="3679276"/>
                    <a:pt x="4247332" y="3677876"/>
                    <a:pt x="4247332" y="3676095"/>
                  </a:cubicBezTo>
                  <a:cubicBezTo>
                    <a:pt x="4247466" y="3674429"/>
                    <a:pt x="4248840" y="3673131"/>
                    <a:pt x="4250513" y="3673106"/>
                  </a:cubicBezTo>
                  <a:close/>
                  <a:moveTo>
                    <a:pt x="4248350" y="204417"/>
                  </a:moveTo>
                  <a:cubicBezTo>
                    <a:pt x="4243198" y="206071"/>
                    <a:pt x="4243198" y="205817"/>
                    <a:pt x="4248731" y="201237"/>
                  </a:cubicBezTo>
                  <a:cubicBezTo>
                    <a:pt x="4255601" y="195576"/>
                    <a:pt x="4259735" y="194876"/>
                    <a:pt x="4259735" y="199456"/>
                  </a:cubicBezTo>
                  <a:cubicBezTo>
                    <a:pt x="4259806" y="201084"/>
                    <a:pt x="4258565" y="202471"/>
                    <a:pt x="4256937" y="202573"/>
                  </a:cubicBezTo>
                  <a:cubicBezTo>
                    <a:pt x="4253966" y="202878"/>
                    <a:pt x="4251040" y="203540"/>
                    <a:pt x="4248223" y="204545"/>
                  </a:cubicBezTo>
                  <a:close/>
                  <a:moveTo>
                    <a:pt x="4258273" y="133495"/>
                  </a:moveTo>
                  <a:cubicBezTo>
                    <a:pt x="4255728" y="133495"/>
                    <a:pt x="4253693" y="132096"/>
                    <a:pt x="4253693" y="130315"/>
                  </a:cubicBezTo>
                  <a:cubicBezTo>
                    <a:pt x="4253693" y="128534"/>
                    <a:pt x="4255728" y="127198"/>
                    <a:pt x="4258273" y="127198"/>
                  </a:cubicBezTo>
                  <a:cubicBezTo>
                    <a:pt x="4260817" y="127198"/>
                    <a:pt x="4262979" y="128598"/>
                    <a:pt x="4262979" y="130315"/>
                  </a:cubicBezTo>
                  <a:cubicBezTo>
                    <a:pt x="4262979" y="132032"/>
                    <a:pt x="4260626" y="133495"/>
                    <a:pt x="4258273" y="133495"/>
                  </a:cubicBezTo>
                  <a:close/>
                  <a:moveTo>
                    <a:pt x="4253820" y="116067"/>
                  </a:moveTo>
                  <a:cubicBezTo>
                    <a:pt x="4255696" y="114534"/>
                    <a:pt x="4256383" y="111977"/>
                    <a:pt x="4255537" y="109706"/>
                  </a:cubicBezTo>
                  <a:cubicBezTo>
                    <a:pt x="4254647" y="107353"/>
                    <a:pt x="4254838" y="105381"/>
                    <a:pt x="4256046" y="105381"/>
                  </a:cubicBezTo>
                  <a:cubicBezTo>
                    <a:pt x="4259163" y="105381"/>
                    <a:pt x="4265714" y="120329"/>
                    <a:pt x="4263616" y="122491"/>
                  </a:cubicBezTo>
                  <a:cubicBezTo>
                    <a:pt x="4260092" y="125137"/>
                    <a:pt x="4255118" y="124609"/>
                    <a:pt x="4252230" y="121283"/>
                  </a:cubicBezTo>
                  <a:cubicBezTo>
                    <a:pt x="4251161" y="119470"/>
                    <a:pt x="4251759" y="117142"/>
                    <a:pt x="4253566" y="116067"/>
                  </a:cubicBezTo>
                  <a:close/>
                  <a:moveTo>
                    <a:pt x="4243070" y="35731"/>
                  </a:moveTo>
                  <a:cubicBezTo>
                    <a:pt x="4247078" y="32360"/>
                    <a:pt x="4248350" y="32360"/>
                    <a:pt x="4250513" y="35731"/>
                  </a:cubicBezTo>
                  <a:cubicBezTo>
                    <a:pt x="4251944" y="38314"/>
                    <a:pt x="4252287" y="41354"/>
                    <a:pt x="4251467" y="44191"/>
                  </a:cubicBezTo>
                  <a:cubicBezTo>
                    <a:pt x="4249367" y="49725"/>
                    <a:pt x="4238173" y="49661"/>
                    <a:pt x="4238173" y="44191"/>
                  </a:cubicBezTo>
                  <a:cubicBezTo>
                    <a:pt x="4238618" y="40890"/>
                    <a:pt x="4240272" y="37875"/>
                    <a:pt x="4242816" y="35731"/>
                  </a:cubicBezTo>
                  <a:close/>
                  <a:moveTo>
                    <a:pt x="4230922" y="164218"/>
                  </a:moveTo>
                  <a:cubicBezTo>
                    <a:pt x="4232639" y="170960"/>
                    <a:pt x="4236710" y="172741"/>
                    <a:pt x="4248223" y="171787"/>
                  </a:cubicBezTo>
                  <a:cubicBezTo>
                    <a:pt x="4251721" y="171787"/>
                    <a:pt x="4253693" y="173504"/>
                    <a:pt x="4253693" y="177575"/>
                  </a:cubicBezTo>
                  <a:cubicBezTo>
                    <a:pt x="4253693" y="184699"/>
                    <a:pt x="4249431" y="185017"/>
                    <a:pt x="4237791" y="178784"/>
                  </a:cubicBezTo>
                  <a:cubicBezTo>
                    <a:pt x="4226151" y="172550"/>
                    <a:pt x="4220872" y="165490"/>
                    <a:pt x="4225070" y="160974"/>
                  </a:cubicBezTo>
                  <a:cubicBezTo>
                    <a:pt x="4227995" y="158048"/>
                    <a:pt x="4229268" y="158811"/>
                    <a:pt x="4230667" y="164218"/>
                  </a:cubicBezTo>
                  <a:close/>
                  <a:moveTo>
                    <a:pt x="4221126" y="69443"/>
                  </a:moveTo>
                  <a:cubicBezTo>
                    <a:pt x="4223988" y="68298"/>
                    <a:pt x="4225769" y="69443"/>
                    <a:pt x="4225769" y="72242"/>
                  </a:cubicBezTo>
                  <a:cubicBezTo>
                    <a:pt x="4225738" y="74780"/>
                    <a:pt x="4223664" y="76821"/>
                    <a:pt x="4221126" y="76821"/>
                  </a:cubicBezTo>
                  <a:cubicBezTo>
                    <a:pt x="4218582" y="76821"/>
                    <a:pt x="4216483" y="75613"/>
                    <a:pt x="4216483" y="74023"/>
                  </a:cubicBezTo>
                  <a:cubicBezTo>
                    <a:pt x="4216483" y="72433"/>
                    <a:pt x="4218327" y="70397"/>
                    <a:pt x="4220872" y="69443"/>
                  </a:cubicBezTo>
                  <a:close/>
                  <a:moveTo>
                    <a:pt x="4222653" y="188897"/>
                  </a:moveTo>
                  <a:cubicBezTo>
                    <a:pt x="4222723" y="191251"/>
                    <a:pt x="4220872" y="193216"/>
                    <a:pt x="4218524" y="193286"/>
                  </a:cubicBezTo>
                  <a:cubicBezTo>
                    <a:pt x="4218518" y="193286"/>
                    <a:pt x="4218518" y="193286"/>
                    <a:pt x="4218518" y="193286"/>
                  </a:cubicBezTo>
                  <a:cubicBezTo>
                    <a:pt x="4212793" y="193286"/>
                    <a:pt x="4210440" y="190233"/>
                    <a:pt x="4212157" y="185272"/>
                  </a:cubicBezTo>
                  <a:cubicBezTo>
                    <a:pt x="4213875" y="180310"/>
                    <a:pt x="4222398" y="182855"/>
                    <a:pt x="4222398" y="189215"/>
                  </a:cubicBezTo>
                  <a:close/>
                  <a:moveTo>
                    <a:pt x="4218772" y="1658222"/>
                  </a:moveTo>
                  <a:cubicBezTo>
                    <a:pt x="4217437" y="1663692"/>
                    <a:pt x="4217310" y="1663756"/>
                    <a:pt x="4215020" y="1658222"/>
                  </a:cubicBezTo>
                  <a:cubicBezTo>
                    <a:pt x="4212730" y="1652688"/>
                    <a:pt x="4215020" y="1647027"/>
                    <a:pt x="4218327" y="1650526"/>
                  </a:cubicBezTo>
                  <a:cubicBezTo>
                    <a:pt x="4219472" y="1653062"/>
                    <a:pt x="4219536" y="1655953"/>
                    <a:pt x="4218518" y="1658540"/>
                  </a:cubicBezTo>
                  <a:close/>
                  <a:moveTo>
                    <a:pt x="4169731" y="6182281"/>
                  </a:moveTo>
                  <a:cubicBezTo>
                    <a:pt x="4166615" y="6178464"/>
                    <a:pt x="4166678" y="6177574"/>
                    <a:pt x="4170113" y="6177574"/>
                  </a:cubicBezTo>
                  <a:cubicBezTo>
                    <a:pt x="4178000" y="6177574"/>
                    <a:pt x="4188305" y="6181454"/>
                    <a:pt x="4188305" y="6183934"/>
                  </a:cubicBezTo>
                  <a:cubicBezTo>
                    <a:pt x="4188305" y="6188832"/>
                    <a:pt x="4173866" y="6187369"/>
                    <a:pt x="4169731" y="6182281"/>
                  </a:cubicBezTo>
                  <a:close/>
                  <a:moveTo>
                    <a:pt x="4186778" y="6287487"/>
                  </a:moveTo>
                  <a:cubicBezTo>
                    <a:pt x="4187032" y="6290394"/>
                    <a:pt x="4184882" y="6292951"/>
                    <a:pt x="4181982" y="6293205"/>
                  </a:cubicBezTo>
                  <a:cubicBezTo>
                    <a:pt x="4180557" y="6293332"/>
                    <a:pt x="4179145" y="6292874"/>
                    <a:pt x="4178064" y="6291939"/>
                  </a:cubicBezTo>
                  <a:cubicBezTo>
                    <a:pt x="4173802" y="6287614"/>
                    <a:pt x="4176028" y="6280935"/>
                    <a:pt x="4181371" y="6281953"/>
                  </a:cubicBezTo>
                  <a:cubicBezTo>
                    <a:pt x="4184215" y="6282366"/>
                    <a:pt x="4186434" y="6284631"/>
                    <a:pt x="4186778" y="6287487"/>
                  </a:cubicBezTo>
                  <a:close/>
                  <a:moveTo>
                    <a:pt x="4169731" y="6221590"/>
                  </a:moveTo>
                  <a:cubicBezTo>
                    <a:pt x="4169731" y="6223307"/>
                    <a:pt x="4169095" y="6224770"/>
                    <a:pt x="4168332" y="6224770"/>
                  </a:cubicBezTo>
                  <a:cubicBezTo>
                    <a:pt x="4167569" y="6224770"/>
                    <a:pt x="4166106" y="6223307"/>
                    <a:pt x="4165025" y="6221590"/>
                  </a:cubicBezTo>
                  <a:cubicBezTo>
                    <a:pt x="4163943" y="6219872"/>
                    <a:pt x="4164643" y="6218473"/>
                    <a:pt x="4166424" y="6218473"/>
                  </a:cubicBezTo>
                  <a:cubicBezTo>
                    <a:pt x="4168179" y="6218403"/>
                    <a:pt x="4169661" y="6219770"/>
                    <a:pt x="4169731" y="6221526"/>
                  </a:cubicBezTo>
                  <a:cubicBezTo>
                    <a:pt x="4169731" y="6221545"/>
                    <a:pt x="4169731" y="6221571"/>
                    <a:pt x="4169731" y="6221590"/>
                  </a:cubicBezTo>
                  <a:close/>
                  <a:moveTo>
                    <a:pt x="4171258" y="2820961"/>
                  </a:moveTo>
                  <a:cubicBezTo>
                    <a:pt x="4172148" y="2821851"/>
                    <a:pt x="4170876" y="2826685"/>
                    <a:pt x="4168332" y="2831583"/>
                  </a:cubicBezTo>
                  <a:cubicBezTo>
                    <a:pt x="4164388" y="2839280"/>
                    <a:pt x="4163498" y="2839789"/>
                    <a:pt x="4161653" y="2834954"/>
                  </a:cubicBezTo>
                  <a:cubicBezTo>
                    <a:pt x="4159809" y="2830120"/>
                    <a:pt x="4167760" y="2817462"/>
                    <a:pt x="4171258" y="2820961"/>
                  </a:cubicBezTo>
                  <a:close/>
                  <a:moveTo>
                    <a:pt x="4160445" y="2602852"/>
                  </a:moveTo>
                  <a:cubicBezTo>
                    <a:pt x="4158727" y="2603361"/>
                    <a:pt x="4157328" y="2601516"/>
                    <a:pt x="4157328" y="2598654"/>
                  </a:cubicBezTo>
                  <a:cubicBezTo>
                    <a:pt x="4157328" y="2595792"/>
                    <a:pt x="4158727" y="2593883"/>
                    <a:pt x="4160445" y="2594456"/>
                  </a:cubicBezTo>
                  <a:cubicBezTo>
                    <a:pt x="4162200" y="2595130"/>
                    <a:pt x="4163396" y="2596778"/>
                    <a:pt x="4163498" y="2598654"/>
                  </a:cubicBezTo>
                  <a:cubicBezTo>
                    <a:pt x="4163364" y="2600524"/>
                    <a:pt x="4162181" y="2602152"/>
                    <a:pt x="4160445" y="2602852"/>
                  </a:cubicBezTo>
                  <a:close/>
                  <a:moveTo>
                    <a:pt x="4163243" y="3517523"/>
                  </a:moveTo>
                  <a:cubicBezTo>
                    <a:pt x="4164853" y="3516518"/>
                    <a:pt x="4166971" y="3517001"/>
                    <a:pt x="4167976" y="3518610"/>
                  </a:cubicBezTo>
                  <a:cubicBezTo>
                    <a:pt x="4167989" y="3518629"/>
                    <a:pt x="4168001" y="3518649"/>
                    <a:pt x="4168014" y="3518668"/>
                  </a:cubicBezTo>
                  <a:cubicBezTo>
                    <a:pt x="4169006" y="3520321"/>
                    <a:pt x="4168497" y="3522465"/>
                    <a:pt x="4166869" y="3523502"/>
                  </a:cubicBezTo>
                  <a:cubicBezTo>
                    <a:pt x="4165234" y="3524488"/>
                    <a:pt x="4163110" y="3523979"/>
                    <a:pt x="4162098" y="3522357"/>
                  </a:cubicBezTo>
                  <a:cubicBezTo>
                    <a:pt x="4161144" y="3520697"/>
                    <a:pt x="4161647" y="3518579"/>
                    <a:pt x="4163243" y="3517523"/>
                  </a:cubicBezTo>
                  <a:close/>
                  <a:moveTo>
                    <a:pt x="4165724" y="3314807"/>
                  </a:moveTo>
                  <a:cubicBezTo>
                    <a:pt x="4170685" y="3306792"/>
                    <a:pt x="4174184" y="3308828"/>
                    <a:pt x="4174693" y="3319895"/>
                  </a:cubicBezTo>
                  <a:cubicBezTo>
                    <a:pt x="4174693" y="3326892"/>
                    <a:pt x="4173802" y="3330136"/>
                    <a:pt x="4170813" y="3330136"/>
                  </a:cubicBezTo>
                  <a:cubicBezTo>
                    <a:pt x="4164897" y="3330136"/>
                    <a:pt x="4161780" y="3321040"/>
                    <a:pt x="4165724" y="3314807"/>
                  </a:cubicBezTo>
                  <a:close/>
                  <a:moveTo>
                    <a:pt x="4186969" y="4412730"/>
                  </a:moveTo>
                  <a:cubicBezTo>
                    <a:pt x="4189640" y="4412730"/>
                    <a:pt x="4190912" y="4414129"/>
                    <a:pt x="4189831" y="4415846"/>
                  </a:cubicBezTo>
                  <a:cubicBezTo>
                    <a:pt x="4188826" y="4417621"/>
                    <a:pt x="4187026" y="4418804"/>
                    <a:pt x="4184997" y="4419027"/>
                  </a:cubicBezTo>
                  <a:cubicBezTo>
                    <a:pt x="4183337" y="4418925"/>
                    <a:pt x="4182065" y="4417507"/>
                    <a:pt x="4182135" y="4415846"/>
                  </a:cubicBezTo>
                  <a:cubicBezTo>
                    <a:pt x="4181944" y="4413875"/>
                    <a:pt x="4184297" y="4412730"/>
                    <a:pt x="4186969" y="4412730"/>
                  </a:cubicBezTo>
                  <a:close/>
                  <a:moveTo>
                    <a:pt x="4185188" y="3173472"/>
                  </a:moveTo>
                  <a:cubicBezTo>
                    <a:pt x="4185417" y="3171398"/>
                    <a:pt x="4186555" y="3169528"/>
                    <a:pt x="4188305" y="3168383"/>
                  </a:cubicBezTo>
                  <a:cubicBezTo>
                    <a:pt x="4190022" y="3167302"/>
                    <a:pt x="4191421" y="3167874"/>
                    <a:pt x="4191421" y="3169592"/>
                  </a:cubicBezTo>
                  <a:cubicBezTo>
                    <a:pt x="4191205" y="3171672"/>
                    <a:pt x="4190060" y="3173542"/>
                    <a:pt x="4188305" y="3174680"/>
                  </a:cubicBezTo>
                  <a:cubicBezTo>
                    <a:pt x="4186651" y="3175444"/>
                    <a:pt x="4185188" y="3174935"/>
                    <a:pt x="4185188" y="3173217"/>
                  </a:cubicBezTo>
                  <a:close/>
                  <a:moveTo>
                    <a:pt x="4184615" y="3041105"/>
                  </a:moveTo>
                  <a:cubicBezTo>
                    <a:pt x="4183642" y="3043611"/>
                    <a:pt x="4181690" y="3045609"/>
                    <a:pt x="4179209" y="3046639"/>
                  </a:cubicBezTo>
                  <a:cubicBezTo>
                    <a:pt x="4176919" y="3047402"/>
                    <a:pt x="4175710" y="3046257"/>
                    <a:pt x="4176537" y="3043904"/>
                  </a:cubicBezTo>
                  <a:cubicBezTo>
                    <a:pt x="4177472" y="3041372"/>
                    <a:pt x="4179438" y="3039362"/>
                    <a:pt x="4181944" y="3038370"/>
                  </a:cubicBezTo>
                  <a:cubicBezTo>
                    <a:pt x="4184234" y="3037352"/>
                    <a:pt x="4185378" y="3038815"/>
                    <a:pt x="4184615" y="3040851"/>
                  </a:cubicBezTo>
                  <a:close/>
                  <a:moveTo>
                    <a:pt x="4178827" y="6158937"/>
                  </a:moveTo>
                  <a:cubicBezTo>
                    <a:pt x="4180856" y="6159159"/>
                    <a:pt x="4182656" y="6160342"/>
                    <a:pt x="4183661" y="6162117"/>
                  </a:cubicBezTo>
                  <a:cubicBezTo>
                    <a:pt x="4184743" y="6163834"/>
                    <a:pt x="4183661" y="6165234"/>
                    <a:pt x="4180735" y="6165234"/>
                  </a:cubicBezTo>
                  <a:cubicBezTo>
                    <a:pt x="4177809" y="6165234"/>
                    <a:pt x="4175901" y="6163834"/>
                    <a:pt x="4175901" y="6162117"/>
                  </a:cubicBezTo>
                  <a:cubicBezTo>
                    <a:pt x="4175691" y="6160444"/>
                    <a:pt x="4176874" y="6158917"/>
                    <a:pt x="4178547" y="6158708"/>
                  </a:cubicBezTo>
                  <a:cubicBezTo>
                    <a:pt x="4178643" y="6158695"/>
                    <a:pt x="4178732" y="6158682"/>
                    <a:pt x="4178827" y="6158682"/>
                  </a:cubicBezTo>
                  <a:close/>
                  <a:moveTo>
                    <a:pt x="4181053" y="4561634"/>
                  </a:moveTo>
                  <a:cubicBezTo>
                    <a:pt x="4177173" y="4557690"/>
                    <a:pt x="4179018" y="4554319"/>
                    <a:pt x="4185188" y="4554319"/>
                  </a:cubicBezTo>
                  <a:cubicBezTo>
                    <a:pt x="4188686" y="4554319"/>
                    <a:pt x="4191549" y="4556418"/>
                    <a:pt x="4191549" y="4559026"/>
                  </a:cubicBezTo>
                  <a:cubicBezTo>
                    <a:pt x="4191421" y="4563542"/>
                    <a:pt x="4184870" y="4565387"/>
                    <a:pt x="4181053" y="4561380"/>
                  </a:cubicBezTo>
                  <a:close/>
                  <a:moveTo>
                    <a:pt x="4190467" y="4319482"/>
                  </a:moveTo>
                  <a:cubicBezTo>
                    <a:pt x="4186205" y="4315156"/>
                    <a:pt x="4188368" y="4308478"/>
                    <a:pt x="4193775" y="4309495"/>
                  </a:cubicBezTo>
                  <a:cubicBezTo>
                    <a:pt x="4196599" y="4309896"/>
                    <a:pt x="4198812" y="4312135"/>
                    <a:pt x="4199182" y="4314966"/>
                  </a:cubicBezTo>
                  <a:cubicBezTo>
                    <a:pt x="4199321" y="4317879"/>
                    <a:pt x="4197076" y="4320353"/>
                    <a:pt x="4194169" y="4320499"/>
                  </a:cubicBezTo>
                  <a:cubicBezTo>
                    <a:pt x="4192814" y="4320563"/>
                    <a:pt x="4191491" y="4320105"/>
                    <a:pt x="4190467" y="4319227"/>
                  </a:cubicBezTo>
                  <a:close/>
                  <a:moveTo>
                    <a:pt x="4196256" y="3626164"/>
                  </a:moveTo>
                  <a:cubicBezTo>
                    <a:pt x="4193584" y="3626164"/>
                    <a:pt x="4191421" y="3624764"/>
                    <a:pt x="4191421" y="3622983"/>
                  </a:cubicBezTo>
                  <a:cubicBezTo>
                    <a:pt x="4191383" y="3621323"/>
                    <a:pt x="4192687" y="3619937"/>
                    <a:pt x="4194347" y="3619867"/>
                  </a:cubicBezTo>
                  <a:cubicBezTo>
                    <a:pt x="4196344" y="3620134"/>
                    <a:pt x="4198119" y="3621272"/>
                    <a:pt x="4199182" y="3622983"/>
                  </a:cubicBezTo>
                  <a:cubicBezTo>
                    <a:pt x="4200199" y="3624510"/>
                    <a:pt x="4198927" y="3625909"/>
                    <a:pt x="4196256" y="3625909"/>
                  </a:cubicBezTo>
                  <a:close/>
                  <a:moveTo>
                    <a:pt x="4197591" y="3220477"/>
                  </a:moveTo>
                  <a:cubicBezTo>
                    <a:pt x="4197782" y="3218436"/>
                    <a:pt x="4198940" y="3216616"/>
                    <a:pt x="4200708" y="3215580"/>
                  </a:cubicBezTo>
                  <a:cubicBezTo>
                    <a:pt x="4202425" y="3214498"/>
                    <a:pt x="4203825" y="3215580"/>
                    <a:pt x="4203825" y="3218506"/>
                  </a:cubicBezTo>
                  <a:cubicBezTo>
                    <a:pt x="4203825" y="3221431"/>
                    <a:pt x="4202425" y="3223403"/>
                    <a:pt x="4200708" y="3223403"/>
                  </a:cubicBezTo>
                  <a:cubicBezTo>
                    <a:pt x="4199061" y="3223480"/>
                    <a:pt x="4197661" y="3222201"/>
                    <a:pt x="4197585" y="3220547"/>
                  </a:cubicBezTo>
                  <a:cubicBezTo>
                    <a:pt x="4197585" y="3220439"/>
                    <a:pt x="4197585" y="3220331"/>
                    <a:pt x="4197591" y="3220223"/>
                  </a:cubicBezTo>
                  <a:close/>
                  <a:moveTo>
                    <a:pt x="4205542" y="180565"/>
                  </a:moveTo>
                  <a:cubicBezTo>
                    <a:pt x="4204537" y="182397"/>
                    <a:pt x="4202763" y="183675"/>
                    <a:pt x="4200708" y="184063"/>
                  </a:cubicBezTo>
                  <a:cubicBezTo>
                    <a:pt x="4197261" y="183376"/>
                    <a:pt x="4195022" y="180030"/>
                    <a:pt x="4195709" y="176583"/>
                  </a:cubicBezTo>
                  <a:cubicBezTo>
                    <a:pt x="4195855" y="175858"/>
                    <a:pt x="4196122" y="175158"/>
                    <a:pt x="4196510" y="174522"/>
                  </a:cubicBezTo>
                  <a:cubicBezTo>
                    <a:pt x="4200199" y="170515"/>
                    <a:pt x="4208277" y="175921"/>
                    <a:pt x="4205542" y="180310"/>
                  </a:cubicBezTo>
                  <a:close/>
                  <a:moveTo>
                    <a:pt x="4207387" y="2707168"/>
                  </a:moveTo>
                  <a:cubicBezTo>
                    <a:pt x="4209231" y="2707168"/>
                    <a:pt x="4209868" y="2708567"/>
                    <a:pt x="4208786" y="2710348"/>
                  </a:cubicBezTo>
                  <a:cubicBezTo>
                    <a:pt x="4207705" y="2712129"/>
                    <a:pt x="4206242" y="2713465"/>
                    <a:pt x="4205479" y="2713465"/>
                  </a:cubicBezTo>
                  <a:cubicBezTo>
                    <a:pt x="4204715" y="2713465"/>
                    <a:pt x="4204143" y="2712065"/>
                    <a:pt x="4204143" y="2710348"/>
                  </a:cubicBezTo>
                  <a:cubicBezTo>
                    <a:pt x="4204143" y="2708593"/>
                    <a:pt x="4205568" y="2707168"/>
                    <a:pt x="4207323" y="2707168"/>
                  </a:cubicBezTo>
                  <a:cubicBezTo>
                    <a:pt x="4207342" y="2707168"/>
                    <a:pt x="4207368" y="2707168"/>
                    <a:pt x="4207387" y="2707168"/>
                  </a:cubicBezTo>
                  <a:close/>
                  <a:moveTo>
                    <a:pt x="4205924" y="3575596"/>
                  </a:moveTo>
                  <a:cubicBezTo>
                    <a:pt x="4208595" y="3575596"/>
                    <a:pt x="4210313" y="3577250"/>
                    <a:pt x="4209613" y="3579285"/>
                  </a:cubicBezTo>
                  <a:cubicBezTo>
                    <a:pt x="4207705" y="3585137"/>
                    <a:pt x="4201026" y="3586091"/>
                    <a:pt x="4201026" y="3580557"/>
                  </a:cubicBezTo>
                  <a:cubicBezTo>
                    <a:pt x="4201020" y="3577962"/>
                    <a:pt x="4203017" y="3575793"/>
                    <a:pt x="4205606" y="3575596"/>
                  </a:cubicBezTo>
                  <a:close/>
                  <a:moveTo>
                    <a:pt x="4207196" y="2924259"/>
                  </a:moveTo>
                  <a:cubicBezTo>
                    <a:pt x="4205498" y="2924227"/>
                    <a:pt x="4204143" y="2922840"/>
                    <a:pt x="4204143" y="2921142"/>
                  </a:cubicBezTo>
                  <a:cubicBezTo>
                    <a:pt x="4204143" y="2919387"/>
                    <a:pt x="4205568" y="2917962"/>
                    <a:pt x="4207323" y="2917962"/>
                  </a:cubicBezTo>
                  <a:cubicBezTo>
                    <a:pt x="4209079" y="2917962"/>
                    <a:pt x="4210504" y="2919387"/>
                    <a:pt x="4210504" y="2921142"/>
                  </a:cubicBezTo>
                  <a:cubicBezTo>
                    <a:pt x="4210605" y="2922828"/>
                    <a:pt x="4209321" y="2924272"/>
                    <a:pt x="4207641" y="2924373"/>
                  </a:cubicBezTo>
                  <a:cubicBezTo>
                    <a:pt x="4207387" y="2924386"/>
                    <a:pt x="4207126" y="2924373"/>
                    <a:pt x="4206878" y="2924322"/>
                  </a:cubicBezTo>
                  <a:close/>
                  <a:moveTo>
                    <a:pt x="4207387" y="168098"/>
                  </a:moveTo>
                  <a:cubicBezTo>
                    <a:pt x="4202934" y="168098"/>
                    <a:pt x="4201599" y="166635"/>
                    <a:pt x="4202871" y="163200"/>
                  </a:cubicBezTo>
                  <a:cubicBezTo>
                    <a:pt x="4204906" y="157857"/>
                    <a:pt x="4210631" y="158557"/>
                    <a:pt x="4212539" y="164345"/>
                  </a:cubicBezTo>
                  <a:cubicBezTo>
                    <a:pt x="4213112" y="166444"/>
                    <a:pt x="4210821" y="168098"/>
                    <a:pt x="4207387" y="168098"/>
                  </a:cubicBezTo>
                  <a:close/>
                  <a:moveTo>
                    <a:pt x="4205097" y="59648"/>
                  </a:moveTo>
                  <a:cubicBezTo>
                    <a:pt x="4204225" y="56753"/>
                    <a:pt x="4205867" y="53707"/>
                    <a:pt x="4208761" y="52835"/>
                  </a:cubicBezTo>
                  <a:cubicBezTo>
                    <a:pt x="4210173" y="52409"/>
                    <a:pt x="4211693" y="52574"/>
                    <a:pt x="4212984" y="53287"/>
                  </a:cubicBezTo>
                  <a:cubicBezTo>
                    <a:pt x="4214638" y="54304"/>
                    <a:pt x="4214320" y="58948"/>
                    <a:pt x="4212285" y="64482"/>
                  </a:cubicBezTo>
                  <a:cubicBezTo>
                    <a:pt x="4210249" y="70015"/>
                    <a:pt x="4207768" y="73895"/>
                    <a:pt x="4206560" y="73895"/>
                  </a:cubicBezTo>
                  <a:cubicBezTo>
                    <a:pt x="4202553" y="73895"/>
                    <a:pt x="4199690" y="66453"/>
                    <a:pt x="4203189" y="65245"/>
                  </a:cubicBezTo>
                  <a:cubicBezTo>
                    <a:pt x="4205173" y="64354"/>
                    <a:pt x="4206064" y="62020"/>
                    <a:pt x="4205167" y="60029"/>
                  </a:cubicBezTo>
                  <a:cubicBezTo>
                    <a:pt x="4205110" y="59902"/>
                    <a:pt x="4205040" y="59775"/>
                    <a:pt x="4204970" y="59648"/>
                  </a:cubicBezTo>
                  <a:close/>
                  <a:moveTo>
                    <a:pt x="4192376" y="15123"/>
                  </a:moveTo>
                  <a:cubicBezTo>
                    <a:pt x="4194856" y="12642"/>
                    <a:pt x="4203761" y="16395"/>
                    <a:pt x="4203761" y="19957"/>
                  </a:cubicBezTo>
                  <a:lnTo>
                    <a:pt x="4203761" y="19957"/>
                  </a:lnTo>
                  <a:cubicBezTo>
                    <a:pt x="4203761" y="25236"/>
                    <a:pt x="4194284" y="26763"/>
                    <a:pt x="4192439" y="21801"/>
                  </a:cubicBezTo>
                  <a:cubicBezTo>
                    <a:pt x="4191294" y="19651"/>
                    <a:pt x="4191294" y="17082"/>
                    <a:pt x="4192439" y="14932"/>
                  </a:cubicBezTo>
                  <a:close/>
                  <a:moveTo>
                    <a:pt x="4194665" y="2788966"/>
                  </a:moveTo>
                  <a:cubicBezTo>
                    <a:pt x="4196421" y="2788897"/>
                    <a:pt x="4197903" y="2790264"/>
                    <a:pt x="4197973" y="2792020"/>
                  </a:cubicBezTo>
                  <a:cubicBezTo>
                    <a:pt x="4198043" y="2793775"/>
                    <a:pt x="4196675" y="2795251"/>
                    <a:pt x="4194920" y="2795321"/>
                  </a:cubicBezTo>
                  <a:cubicBezTo>
                    <a:pt x="4193164" y="2795391"/>
                    <a:pt x="4191682" y="2794030"/>
                    <a:pt x="4191612" y="2792274"/>
                  </a:cubicBezTo>
                  <a:cubicBezTo>
                    <a:pt x="4191612" y="2792230"/>
                    <a:pt x="4191612" y="2792191"/>
                    <a:pt x="4191612" y="2792147"/>
                  </a:cubicBezTo>
                  <a:cubicBezTo>
                    <a:pt x="4191574" y="2790423"/>
                    <a:pt x="4192942" y="2789005"/>
                    <a:pt x="4194665" y="2788966"/>
                  </a:cubicBezTo>
                  <a:cubicBezTo>
                    <a:pt x="4194665" y="2788966"/>
                    <a:pt x="4194665" y="2788966"/>
                    <a:pt x="4194665" y="2788966"/>
                  </a:cubicBezTo>
                  <a:close/>
                  <a:moveTo>
                    <a:pt x="4188305" y="53414"/>
                  </a:moveTo>
                  <a:cubicBezTo>
                    <a:pt x="4191612" y="57421"/>
                    <a:pt x="4191485" y="59139"/>
                    <a:pt x="4187732" y="62955"/>
                  </a:cubicBezTo>
                  <a:cubicBezTo>
                    <a:pt x="4182262" y="68489"/>
                    <a:pt x="4178891" y="65817"/>
                    <a:pt x="4178891" y="55895"/>
                  </a:cubicBezTo>
                  <a:cubicBezTo>
                    <a:pt x="4179018" y="47371"/>
                    <a:pt x="4182771" y="46417"/>
                    <a:pt x="4188305" y="53414"/>
                  </a:cubicBezTo>
                  <a:close/>
                  <a:moveTo>
                    <a:pt x="4186842" y="724978"/>
                  </a:moveTo>
                  <a:cubicBezTo>
                    <a:pt x="4184170" y="724978"/>
                    <a:pt x="4182008" y="723579"/>
                    <a:pt x="4182008" y="721798"/>
                  </a:cubicBezTo>
                  <a:cubicBezTo>
                    <a:pt x="4181969" y="720157"/>
                    <a:pt x="4183235" y="718783"/>
                    <a:pt x="4184870" y="718681"/>
                  </a:cubicBezTo>
                  <a:cubicBezTo>
                    <a:pt x="4186886" y="718891"/>
                    <a:pt x="4188680" y="720049"/>
                    <a:pt x="4189704" y="721798"/>
                  </a:cubicBezTo>
                  <a:cubicBezTo>
                    <a:pt x="4190912" y="723515"/>
                    <a:pt x="4189640" y="724978"/>
                    <a:pt x="4186969" y="724978"/>
                  </a:cubicBezTo>
                  <a:close/>
                  <a:moveTo>
                    <a:pt x="4176728" y="2922414"/>
                  </a:moveTo>
                  <a:cubicBezTo>
                    <a:pt x="4177911" y="2921327"/>
                    <a:pt x="4179444" y="2920697"/>
                    <a:pt x="4181053" y="2920633"/>
                  </a:cubicBezTo>
                  <a:cubicBezTo>
                    <a:pt x="4183986" y="2919800"/>
                    <a:pt x="4186644" y="2918197"/>
                    <a:pt x="4188750" y="2915990"/>
                  </a:cubicBezTo>
                  <a:cubicBezTo>
                    <a:pt x="4192248" y="2912810"/>
                    <a:pt x="4194538" y="2912364"/>
                    <a:pt x="4195938" y="2914654"/>
                  </a:cubicBezTo>
                  <a:cubicBezTo>
                    <a:pt x="4197337" y="2916944"/>
                    <a:pt x="4194347" y="2919361"/>
                    <a:pt x="4189577" y="2921015"/>
                  </a:cubicBezTo>
                  <a:cubicBezTo>
                    <a:pt x="4180863" y="2924322"/>
                    <a:pt x="4173866" y="2925277"/>
                    <a:pt x="4176728" y="2922414"/>
                  </a:cubicBezTo>
                  <a:close/>
                  <a:moveTo>
                    <a:pt x="4157646" y="327243"/>
                  </a:moveTo>
                  <a:cubicBezTo>
                    <a:pt x="4160254" y="324571"/>
                    <a:pt x="4175710" y="328897"/>
                    <a:pt x="4175710" y="332268"/>
                  </a:cubicBezTo>
                  <a:cubicBezTo>
                    <a:pt x="4175710" y="333858"/>
                    <a:pt x="4173293" y="335066"/>
                    <a:pt x="4170304" y="335066"/>
                  </a:cubicBezTo>
                  <a:cubicBezTo>
                    <a:pt x="4163752" y="334748"/>
                    <a:pt x="4155292" y="329533"/>
                    <a:pt x="4157837" y="326988"/>
                  </a:cubicBezTo>
                  <a:close/>
                  <a:moveTo>
                    <a:pt x="4169540" y="1072909"/>
                  </a:moveTo>
                  <a:cubicBezTo>
                    <a:pt x="4169579" y="1075473"/>
                    <a:pt x="4167524" y="1077581"/>
                    <a:pt x="4164961" y="1077616"/>
                  </a:cubicBezTo>
                  <a:cubicBezTo>
                    <a:pt x="4164961" y="1077616"/>
                    <a:pt x="4164961" y="1077616"/>
                    <a:pt x="4164961" y="1077616"/>
                  </a:cubicBezTo>
                  <a:cubicBezTo>
                    <a:pt x="4162226" y="1077616"/>
                    <a:pt x="4161144" y="1075772"/>
                    <a:pt x="4162226" y="1072909"/>
                  </a:cubicBezTo>
                  <a:cubicBezTo>
                    <a:pt x="4163307" y="1070047"/>
                    <a:pt x="4165215" y="1068202"/>
                    <a:pt x="4166742" y="1068202"/>
                  </a:cubicBezTo>
                  <a:cubicBezTo>
                    <a:pt x="4168268" y="1068202"/>
                    <a:pt x="4169731" y="1070047"/>
                    <a:pt x="4169731" y="1072655"/>
                  </a:cubicBezTo>
                  <a:close/>
                  <a:moveTo>
                    <a:pt x="4164834" y="1927153"/>
                  </a:moveTo>
                  <a:cubicBezTo>
                    <a:pt x="4168968" y="1928934"/>
                    <a:pt x="4169477" y="1929888"/>
                    <a:pt x="4166424" y="1930016"/>
                  </a:cubicBezTo>
                  <a:cubicBezTo>
                    <a:pt x="4163135" y="1929862"/>
                    <a:pt x="4159942" y="1928877"/>
                    <a:pt x="4157137" y="1927153"/>
                  </a:cubicBezTo>
                  <a:cubicBezTo>
                    <a:pt x="4151667" y="1923146"/>
                    <a:pt x="4156501" y="1923146"/>
                    <a:pt x="4165025" y="1926899"/>
                  </a:cubicBezTo>
                  <a:close/>
                  <a:moveTo>
                    <a:pt x="4155547" y="2996898"/>
                  </a:moveTo>
                  <a:cubicBezTo>
                    <a:pt x="4156628" y="2998616"/>
                    <a:pt x="4156119" y="3000015"/>
                    <a:pt x="4154402" y="3000015"/>
                  </a:cubicBezTo>
                  <a:cubicBezTo>
                    <a:pt x="4152341" y="2999799"/>
                    <a:pt x="4150490" y="2998647"/>
                    <a:pt x="4149377" y="2996898"/>
                  </a:cubicBezTo>
                  <a:cubicBezTo>
                    <a:pt x="4148296" y="2995181"/>
                    <a:pt x="4148868" y="2993718"/>
                    <a:pt x="4150586" y="2993718"/>
                  </a:cubicBezTo>
                  <a:cubicBezTo>
                    <a:pt x="4152665" y="2993839"/>
                    <a:pt x="4154574" y="2994920"/>
                    <a:pt x="4155738" y="2996644"/>
                  </a:cubicBezTo>
                  <a:close/>
                  <a:moveTo>
                    <a:pt x="4136465" y="36176"/>
                  </a:moveTo>
                  <a:cubicBezTo>
                    <a:pt x="4140122" y="35865"/>
                    <a:pt x="4143748" y="35210"/>
                    <a:pt x="4147278" y="34205"/>
                  </a:cubicBezTo>
                  <a:cubicBezTo>
                    <a:pt x="4152430" y="32805"/>
                    <a:pt x="4154275" y="33696"/>
                    <a:pt x="4154275" y="37385"/>
                  </a:cubicBezTo>
                  <a:cubicBezTo>
                    <a:pt x="4154116" y="40368"/>
                    <a:pt x="4151565" y="42652"/>
                    <a:pt x="4148582" y="42493"/>
                  </a:cubicBezTo>
                  <a:cubicBezTo>
                    <a:pt x="4148505" y="42486"/>
                    <a:pt x="4148436" y="42480"/>
                    <a:pt x="4148359" y="42474"/>
                  </a:cubicBezTo>
                  <a:cubicBezTo>
                    <a:pt x="4144657" y="42556"/>
                    <a:pt x="4140994" y="43199"/>
                    <a:pt x="4137483" y="44382"/>
                  </a:cubicBezTo>
                  <a:cubicBezTo>
                    <a:pt x="4134238" y="45654"/>
                    <a:pt x="4132585" y="44382"/>
                    <a:pt x="4132585" y="41265"/>
                  </a:cubicBezTo>
                  <a:cubicBezTo>
                    <a:pt x="4132133" y="38778"/>
                    <a:pt x="4133787" y="36393"/>
                    <a:pt x="4136274" y="35941"/>
                  </a:cubicBezTo>
                  <a:cubicBezTo>
                    <a:pt x="4136319" y="35935"/>
                    <a:pt x="4136357" y="35928"/>
                    <a:pt x="4136401" y="35922"/>
                  </a:cubicBezTo>
                  <a:close/>
                  <a:moveTo>
                    <a:pt x="4106124" y="230814"/>
                  </a:moveTo>
                  <a:cubicBezTo>
                    <a:pt x="4104916" y="226998"/>
                    <a:pt x="4105806" y="224962"/>
                    <a:pt x="4108732" y="224962"/>
                  </a:cubicBezTo>
                  <a:cubicBezTo>
                    <a:pt x="4113884" y="224962"/>
                    <a:pt x="4115093" y="239147"/>
                    <a:pt x="4110449" y="247797"/>
                  </a:cubicBezTo>
                  <a:cubicBezTo>
                    <a:pt x="4106760" y="254794"/>
                    <a:pt x="4082971" y="255748"/>
                    <a:pt x="4082971" y="248942"/>
                  </a:cubicBezTo>
                  <a:cubicBezTo>
                    <a:pt x="4084212" y="243930"/>
                    <a:pt x="4089281" y="240877"/>
                    <a:pt x="4094293" y="242117"/>
                  </a:cubicBezTo>
                  <a:cubicBezTo>
                    <a:pt x="4094770" y="242232"/>
                    <a:pt x="4095241" y="242391"/>
                    <a:pt x="4095693" y="242582"/>
                  </a:cubicBezTo>
                  <a:cubicBezTo>
                    <a:pt x="4100654" y="245380"/>
                    <a:pt x="4108032" y="236921"/>
                    <a:pt x="4106061" y="230560"/>
                  </a:cubicBezTo>
                  <a:close/>
                  <a:moveTo>
                    <a:pt x="4101544" y="2828594"/>
                  </a:moveTo>
                  <a:cubicBezTo>
                    <a:pt x="4103313" y="2829631"/>
                    <a:pt x="4104470" y="2831450"/>
                    <a:pt x="4104661" y="2833491"/>
                  </a:cubicBezTo>
                  <a:cubicBezTo>
                    <a:pt x="4104591" y="2835152"/>
                    <a:pt x="4103204" y="2836456"/>
                    <a:pt x="4101544" y="2836417"/>
                  </a:cubicBezTo>
                  <a:cubicBezTo>
                    <a:pt x="4099890" y="2836417"/>
                    <a:pt x="4098491" y="2834191"/>
                    <a:pt x="4098491" y="2831520"/>
                  </a:cubicBezTo>
                  <a:cubicBezTo>
                    <a:pt x="4098491" y="2828848"/>
                    <a:pt x="4099827" y="2827258"/>
                    <a:pt x="4101481" y="2828339"/>
                  </a:cubicBezTo>
                  <a:close/>
                  <a:moveTo>
                    <a:pt x="4094357" y="2793419"/>
                  </a:moveTo>
                  <a:cubicBezTo>
                    <a:pt x="4090795" y="2789793"/>
                    <a:pt x="4092067" y="2786104"/>
                    <a:pt x="4096901" y="2786104"/>
                  </a:cubicBezTo>
                  <a:cubicBezTo>
                    <a:pt x="4099465" y="2786104"/>
                    <a:pt x="4101544" y="2788184"/>
                    <a:pt x="4101544" y="2790747"/>
                  </a:cubicBezTo>
                  <a:cubicBezTo>
                    <a:pt x="4101544" y="2790767"/>
                    <a:pt x="4101544" y="2790792"/>
                    <a:pt x="4101544" y="2790811"/>
                  </a:cubicBezTo>
                  <a:cubicBezTo>
                    <a:pt x="4101481" y="2795454"/>
                    <a:pt x="4097855" y="2797108"/>
                    <a:pt x="4094293" y="2793165"/>
                  </a:cubicBezTo>
                  <a:close/>
                  <a:moveTo>
                    <a:pt x="4101544" y="388560"/>
                  </a:moveTo>
                  <a:cubicBezTo>
                    <a:pt x="4101576" y="386855"/>
                    <a:pt x="4102956" y="385475"/>
                    <a:pt x="4104661" y="385443"/>
                  </a:cubicBezTo>
                  <a:cubicBezTo>
                    <a:pt x="4106385" y="385443"/>
                    <a:pt x="4107778" y="386836"/>
                    <a:pt x="4107778" y="388560"/>
                  </a:cubicBezTo>
                  <a:cubicBezTo>
                    <a:pt x="4107778" y="390290"/>
                    <a:pt x="4106391" y="391709"/>
                    <a:pt x="4104661" y="391740"/>
                  </a:cubicBezTo>
                  <a:cubicBezTo>
                    <a:pt x="4102867" y="391709"/>
                    <a:pt x="4101443" y="390233"/>
                    <a:pt x="4101474" y="388439"/>
                  </a:cubicBezTo>
                  <a:cubicBezTo>
                    <a:pt x="4101474" y="388395"/>
                    <a:pt x="4101481" y="388350"/>
                    <a:pt x="4101481" y="388306"/>
                  </a:cubicBezTo>
                  <a:close/>
                  <a:moveTo>
                    <a:pt x="4089141" y="2013405"/>
                  </a:moveTo>
                  <a:cubicBezTo>
                    <a:pt x="4089141" y="2016004"/>
                    <a:pt x="4087035" y="2018111"/>
                    <a:pt x="4084434" y="2018111"/>
                  </a:cubicBezTo>
                  <a:cubicBezTo>
                    <a:pt x="4081832" y="2018111"/>
                    <a:pt x="4079727" y="2016004"/>
                    <a:pt x="4079727" y="2013405"/>
                  </a:cubicBezTo>
                  <a:cubicBezTo>
                    <a:pt x="4079727" y="2010805"/>
                    <a:pt x="4081832" y="2008698"/>
                    <a:pt x="4084434" y="2008698"/>
                  </a:cubicBezTo>
                  <a:cubicBezTo>
                    <a:pt x="4087035" y="2008698"/>
                    <a:pt x="4089141" y="2010805"/>
                    <a:pt x="4089141" y="2013405"/>
                  </a:cubicBezTo>
                  <a:close/>
                  <a:moveTo>
                    <a:pt x="4073812" y="3213735"/>
                  </a:moveTo>
                  <a:cubicBezTo>
                    <a:pt x="4075529" y="3213735"/>
                    <a:pt x="4077819" y="3215898"/>
                    <a:pt x="4078837" y="3218569"/>
                  </a:cubicBezTo>
                  <a:cubicBezTo>
                    <a:pt x="4080999" y="3224357"/>
                    <a:pt x="4079727" y="3225948"/>
                    <a:pt x="4074448" y="3224039"/>
                  </a:cubicBezTo>
                  <a:cubicBezTo>
                    <a:pt x="4069168" y="3222131"/>
                    <a:pt x="4069168" y="3213735"/>
                    <a:pt x="4073812" y="3213735"/>
                  </a:cubicBezTo>
                  <a:close/>
                  <a:moveTo>
                    <a:pt x="4073812" y="2905240"/>
                  </a:moveTo>
                  <a:cubicBezTo>
                    <a:pt x="4073812" y="2903517"/>
                    <a:pt x="4075205" y="2902124"/>
                    <a:pt x="4076928" y="2902124"/>
                  </a:cubicBezTo>
                  <a:cubicBezTo>
                    <a:pt x="4078614" y="2902124"/>
                    <a:pt x="4079981" y="2903491"/>
                    <a:pt x="4079981" y="2905177"/>
                  </a:cubicBezTo>
                  <a:cubicBezTo>
                    <a:pt x="4079981" y="2905196"/>
                    <a:pt x="4079981" y="2905221"/>
                    <a:pt x="4079981" y="2905240"/>
                  </a:cubicBezTo>
                  <a:cubicBezTo>
                    <a:pt x="4080020" y="2906964"/>
                    <a:pt x="4078652" y="2908383"/>
                    <a:pt x="4076928" y="2908421"/>
                  </a:cubicBezTo>
                  <a:cubicBezTo>
                    <a:pt x="4076928" y="2908421"/>
                    <a:pt x="4076928" y="2908421"/>
                    <a:pt x="4076928" y="2908421"/>
                  </a:cubicBezTo>
                  <a:cubicBezTo>
                    <a:pt x="4075198" y="2908389"/>
                    <a:pt x="4073812" y="2906970"/>
                    <a:pt x="4073812" y="2905240"/>
                  </a:cubicBezTo>
                  <a:close/>
                  <a:moveTo>
                    <a:pt x="4076038" y="4525251"/>
                  </a:moveTo>
                  <a:cubicBezTo>
                    <a:pt x="4078964" y="4522261"/>
                    <a:pt x="4080236" y="4522579"/>
                    <a:pt x="4081890" y="4526777"/>
                  </a:cubicBezTo>
                  <a:cubicBezTo>
                    <a:pt x="4084434" y="4533647"/>
                    <a:pt x="4082653" y="4535491"/>
                    <a:pt x="4076865" y="4531866"/>
                  </a:cubicBezTo>
                  <a:cubicBezTo>
                    <a:pt x="4073112" y="4529767"/>
                    <a:pt x="4072921" y="4528304"/>
                    <a:pt x="4075847" y="4525378"/>
                  </a:cubicBezTo>
                  <a:close/>
                  <a:moveTo>
                    <a:pt x="4081063" y="3010129"/>
                  </a:moveTo>
                  <a:cubicBezTo>
                    <a:pt x="4083289" y="3007902"/>
                    <a:pt x="4089332" y="3011846"/>
                    <a:pt x="4089332" y="3015535"/>
                  </a:cubicBezTo>
                  <a:cubicBezTo>
                    <a:pt x="4089332" y="3017163"/>
                    <a:pt x="4088034" y="3018493"/>
                    <a:pt x="4086406" y="3018525"/>
                  </a:cubicBezTo>
                  <a:cubicBezTo>
                    <a:pt x="4082526" y="3018652"/>
                    <a:pt x="4078646" y="3012546"/>
                    <a:pt x="4080872" y="3010256"/>
                  </a:cubicBezTo>
                  <a:close/>
                  <a:moveTo>
                    <a:pt x="4089332" y="4506741"/>
                  </a:moveTo>
                  <a:cubicBezTo>
                    <a:pt x="4091087" y="4506741"/>
                    <a:pt x="4092512" y="4508166"/>
                    <a:pt x="4092512" y="4509921"/>
                  </a:cubicBezTo>
                  <a:cubicBezTo>
                    <a:pt x="4092512" y="4511677"/>
                    <a:pt x="4091087" y="4513102"/>
                    <a:pt x="4089332" y="4513102"/>
                  </a:cubicBezTo>
                  <a:cubicBezTo>
                    <a:pt x="4087576" y="4513102"/>
                    <a:pt x="4086151" y="4511677"/>
                    <a:pt x="4086151" y="4509921"/>
                  </a:cubicBezTo>
                  <a:cubicBezTo>
                    <a:pt x="4086151" y="4508166"/>
                    <a:pt x="4087576" y="4506741"/>
                    <a:pt x="4089332" y="4506741"/>
                  </a:cubicBezTo>
                  <a:close/>
                  <a:moveTo>
                    <a:pt x="4090477" y="2922541"/>
                  </a:moveTo>
                  <a:cubicBezTo>
                    <a:pt x="4089396" y="2925181"/>
                    <a:pt x="4086953" y="2927013"/>
                    <a:pt x="4084116" y="2927312"/>
                  </a:cubicBezTo>
                  <a:cubicBezTo>
                    <a:pt x="4080236" y="2927312"/>
                    <a:pt x="4080109" y="2926422"/>
                    <a:pt x="4083225" y="2922541"/>
                  </a:cubicBezTo>
                  <a:cubicBezTo>
                    <a:pt x="4084790" y="2920334"/>
                    <a:pt x="4087016" y="2918687"/>
                    <a:pt x="4089586" y="2917835"/>
                  </a:cubicBezTo>
                  <a:cubicBezTo>
                    <a:pt x="4090858" y="2917962"/>
                    <a:pt x="4091240" y="2920124"/>
                    <a:pt x="4090286" y="2922669"/>
                  </a:cubicBezTo>
                  <a:close/>
                  <a:moveTo>
                    <a:pt x="4076165" y="2858044"/>
                  </a:moveTo>
                  <a:cubicBezTo>
                    <a:pt x="4071458" y="2858044"/>
                    <a:pt x="4067578" y="2856644"/>
                    <a:pt x="4067578" y="2854927"/>
                  </a:cubicBezTo>
                  <a:cubicBezTo>
                    <a:pt x="4067578" y="2850920"/>
                    <a:pt x="4073939" y="2850920"/>
                    <a:pt x="4080300" y="2854927"/>
                  </a:cubicBezTo>
                  <a:cubicBezTo>
                    <a:pt x="4083480" y="2857408"/>
                    <a:pt x="4082590" y="2858107"/>
                    <a:pt x="4075975" y="2858171"/>
                  </a:cubicBezTo>
                  <a:close/>
                  <a:moveTo>
                    <a:pt x="4070695" y="6215229"/>
                  </a:moveTo>
                  <a:cubicBezTo>
                    <a:pt x="4062426" y="6199518"/>
                    <a:pt x="4073176" y="6206642"/>
                    <a:pt x="4082780" y="6223180"/>
                  </a:cubicBezTo>
                  <a:cubicBezTo>
                    <a:pt x="4086215" y="6229095"/>
                    <a:pt x="4087742" y="6234693"/>
                    <a:pt x="4086279" y="6235901"/>
                  </a:cubicBezTo>
                  <a:cubicBezTo>
                    <a:pt x="4084523" y="6236779"/>
                    <a:pt x="4082386" y="6236067"/>
                    <a:pt x="4081508" y="6234311"/>
                  </a:cubicBezTo>
                  <a:cubicBezTo>
                    <a:pt x="4079396" y="6232257"/>
                    <a:pt x="4076242" y="6231703"/>
                    <a:pt x="4073557" y="6232912"/>
                  </a:cubicBezTo>
                  <a:cubicBezTo>
                    <a:pt x="4067197" y="6234947"/>
                    <a:pt x="4064843" y="6227060"/>
                    <a:pt x="4070695" y="6223371"/>
                  </a:cubicBezTo>
                  <a:cubicBezTo>
                    <a:pt x="4072775" y="6221971"/>
                    <a:pt x="4072711" y="6219300"/>
                    <a:pt x="4070504" y="6215356"/>
                  </a:cubicBezTo>
                  <a:close/>
                  <a:moveTo>
                    <a:pt x="4090986" y="6177065"/>
                  </a:moveTo>
                  <a:cubicBezTo>
                    <a:pt x="4094611" y="6174075"/>
                    <a:pt x="4096710" y="6173948"/>
                    <a:pt x="4099318" y="6176619"/>
                  </a:cubicBezTo>
                  <a:cubicBezTo>
                    <a:pt x="4101926" y="6179291"/>
                    <a:pt x="4102244" y="6180754"/>
                    <a:pt x="4101481" y="6181454"/>
                  </a:cubicBezTo>
                  <a:cubicBezTo>
                    <a:pt x="4098886" y="6182955"/>
                    <a:pt x="4096106" y="6184106"/>
                    <a:pt x="4093212" y="6184888"/>
                  </a:cubicBezTo>
                  <a:cubicBezTo>
                    <a:pt x="4085007" y="6187751"/>
                    <a:pt x="4083798" y="6183362"/>
                    <a:pt x="4090795" y="6177446"/>
                  </a:cubicBezTo>
                  <a:close/>
                  <a:moveTo>
                    <a:pt x="4097346" y="3575214"/>
                  </a:moveTo>
                  <a:cubicBezTo>
                    <a:pt x="4094675" y="3575214"/>
                    <a:pt x="4092449" y="3573751"/>
                    <a:pt x="4092449" y="3572034"/>
                  </a:cubicBezTo>
                  <a:cubicBezTo>
                    <a:pt x="4092410" y="3570374"/>
                    <a:pt x="4093715" y="3568987"/>
                    <a:pt x="4095375" y="3568917"/>
                  </a:cubicBezTo>
                  <a:cubicBezTo>
                    <a:pt x="4097391" y="3569127"/>
                    <a:pt x="4099185" y="3570285"/>
                    <a:pt x="4100209" y="3572034"/>
                  </a:cubicBezTo>
                  <a:cubicBezTo>
                    <a:pt x="4101036" y="3574133"/>
                    <a:pt x="4099700" y="3575596"/>
                    <a:pt x="4097092" y="3575596"/>
                  </a:cubicBezTo>
                  <a:close/>
                  <a:moveTo>
                    <a:pt x="4098682" y="4569394"/>
                  </a:moveTo>
                  <a:cubicBezTo>
                    <a:pt x="4098644" y="4571188"/>
                    <a:pt x="4097168" y="4572606"/>
                    <a:pt x="4095375" y="4572575"/>
                  </a:cubicBezTo>
                  <a:cubicBezTo>
                    <a:pt x="4095375" y="4572575"/>
                    <a:pt x="4095375" y="4572575"/>
                    <a:pt x="4095375" y="4572575"/>
                  </a:cubicBezTo>
                  <a:cubicBezTo>
                    <a:pt x="4093593" y="4572575"/>
                    <a:pt x="4092958" y="4571175"/>
                    <a:pt x="4094039" y="4569394"/>
                  </a:cubicBezTo>
                  <a:cubicBezTo>
                    <a:pt x="4095120" y="4567613"/>
                    <a:pt x="4096583" y="4566277"/>
                    <a:pt x="4097346" y="4566277"/>
                  </a:cubicBezTo>
                  <a:cubicBezTo>
                    <a:pt x="4098110" y="4566277"/>
                    <a:pt x="4098428" y="4568058"/>
                    <a:pt x="4098428" y="4569776"/>
                  </a:cubicBezTo>
                  <a:close/>
                  <a:moveTo>
                    <a:pt x="4101672" y="2905240"/>
                  </a:moveTo>
                  <a:cubicBezTo>
                    <a:pt x="4098619" y="2911029"/>
                    <a:pt x="4088950" y="2913891"/>
                    <a:pt x="4089459" y="2908930"/>
                  </a:cubicBezTo>
                  <a:cubicBezTo>
                    <a:pt x="4089459" y="2906067"/>
                    <a:pt x="4104852" y="2894427"/>
                    <a:pt x="4104852" y="2897226"/>
                  </a:cubicBezTo>
                  <a:cubicBezTo>
                    <a:pt x="4104146" y="2900184"/>
                    <a:pt x="4102988" y="2903014"/>
                    <a:pt x="4101417" y="2905622"/>
                  </a:cubicBezTo>
                  <a:close/>
                  <a:moveTo>
                    <a:pt x="4101672" y="2856581"/>
                  </a:moveTo>
                  <a:cubicBezTo>
                    <a:pt x="4101672" y="2853273"/>
                    <a:pt x="4104407" y="2851492"/>
                    <a:pt x="4109432" y="2851492"/>
                  </a:cubicBezTo>
                  <a:cubicBezTo>
                    <a:pt x="4114457" y="2851492"/>
                    <a:pt x="4117192" y="2852955"/>
                    <a:pt x="4117192" y="2854673"/>
                  </a:cubicBezTo>
                  <a:cubicBezTo>
                    <a:pt x="4117262" y="2856301"/>
                    <a:pt x="4116021" y="2857688"/>
                    <a:pt x="4114393" y="2857789"/>
                  </a:cubicBezTo>
                  <a:cubicBezTo>
                    <a:pt x="4111728" y="2858063"/>
                    <a:pt x="4109120" y="2858705"/>
                    <a:pt x="4106633" y="2859698"/>
                  </a:cubicBezTo>
                  <a:cubicBezTo>
                    <a:pt x="4103198" y="2861351"/>
                    <a:pt x="4101481" y="2860270"/>
                    <a:pt x="4101481" y="2856963"/>
                  </a:cubicBezTo>
                  <a:close/>
                  <a:moveTo>
                    <a:pt x="4121899" y="2813773"/>
                  </a:moveTo>
                  <a:cubicBezTo>
                    <a:pt x="4124462" y="2813805"/>
                    <a:pt x="4126510" y="2815917"/>
                    <a:pt x="4126479" y="2818480"/>
                  </a:cubicBezTo>
                  <a:cubicBezTo>
                    <a:pt x="4126479" y="2818480"/>
                    <a:pt x="4126479" y="2818480"/>
                    <a:pt x="4126479" y="2818480"/>
                  </a:cubicBezTo>
                  <a:cubicBezTo>
                    <a:pt x="4126479" y="2821088"/>
                    <a:pt x="4126479" y="2823060"/>
                    <a:pt x="4125779" y="2822933"/>
                  </a:cubicBezTo>
                  <a:cubicBezTo>
                    <a:pt x="4116238" y="2820325"/>
                    <a:pt x="4113630" y="2814155"/>
                    <a:pt x="4121708" y="2814155"/>
                  </a:cubicBezTo>
                  <a:close/>
                  <a:moveTo>
                    <a:pt x="4121899" y="3292035"/>
                  </a:moveTo>
                  <a:cubicBezTo>
                    <a:pt x="4122916" y="3290254"/>
                    <a:pt x="4124379" y="3288855"/>
                    <a:pt x="4125143" y="3288855"/>
                  </a:cubicBezTo>
                  <a:cubicBezTo>
                    <a:pt x="4125906" y="3288855"/>
                    <a:pt x="4126479" y="3290254"/>
                    <a:pt x="4126479" y="3292035"/>
                  </a:cubicBezTo>
                  <a:cubicBezTo>
                    <a:pt x="4126447" y="3293791"/>
                    <a:pt x="4124990" y="3295184"/>
                    <a:pt x="4123235" y="3295152"/>
                  </a:cubicBezTo>
                  <a:cubicBezTo>
                    <a:pt x="4123235" y="3295152"/>
                    <a:pt x="4123235" y="3295152"/>
                    <a:pt x="4123235" y="3295152"/>
                  </a:cubicBezTo>
                  <a:cubicBezTo>
                    <a:pt x="4121263" y="3295534"/>
                    <a:pt x="4120626" y="3294135"/>
                    <a:pt x="4121708" y="3292417"/>
                  </a:cubicBezTo>
                  <a:close/>
                  <a:moveTo>
                    <a:pt x="4128259" y="4545096"/>
                  </a:moveTo>
                  <a:lnTo>
                    <a:pt x="4128259" y="4545096"/>
                  </a:lnTo>
                  <a:cubicBezTo>
                    <a:pt x="4129391" y="4546839"/>
                    <a:pt x="4129608" y="4549021"/>
                    <a:pt x="4128832" y="4550948"/>
                  </a:cubicBezTo>
                  <a:cubicBezTo>
                    <a:pt x="4127750" y="4554192"/>
                    <a:pt x="4127051" y="4554129"/>
                    <a:pt x="4125079" y="4550948"/>
                  </a:cubicBezTo>
                  <a:cubicBezTo>
                    <a:pt x="4122471" y="4547068"/>
                    <a:pt x="4125015" y="4542297"/>
                    <a:pt x="4128196" y="4545478"/>
                  </a:cubicBezTo>
                  <a:close/>
                  <a:moveTo>
                    <a:pt x="4136274" y="513612"/>
                  </a:moveTo>
                  <a:cubicBezTo>
                    <a:pt x="4139200" y="516538"/>
                    <a:pt x="4138882" y="518509"/>
                    <a:pt x="4134811" y="522644"/>
                  </a:cubicBezTo>
                  <a:cubicBezTo>
                    <a:pt x="4130740" y="526778"/>
                    <a:pt x="4129532" y="527542"/>
                    <a:pt x="4127560" y="522644"/>
                  </a:cubicBezTo>
                  <a:cubicBezTo>
                    <a:pt x="4124697" y="514947"/>
                    <a:pt x="4131058" y="508396"/>
                    <a:pt x="4136274" y="513612"/>
                  </a:cubicBezTo>
                  <a:close/>
                  <a:moveTo>
                    <a:pt x="4129404" y="221591"/>
                  </a:moveTo>
                  <a:cubicBezTo>
                    <a:pt x="4129404" y="217520"/>
                    <a:pt x="4130994" y="215231"/>
                    <a:pt x="4133284" y="216057"/>
                  </a:cubicBezTo>
                  <a:cubicBezTo>
                    <a:pt x="4135530" y="217005"/>
                    <a:pt x="4137037" y="219155"/>
                    <a:pt x="4137165" y="221591"/>
                  </a:cubicBezTo>
                  <a:cubicBezTo>
                    <a:pt x="4137018" y="224002"/>
                    <a:pt x="4135511" y="226126"/>
                    <a:pt x="4133284" y="227061"/>
                  </a:cubicBezTo>
                  <a:cubicBezTo>
                    <a:pt x="4131058" y="227888"/>
                    <a:pt x="4129404" y="225662"/>
                    <a:pt x="4129404" y="221591"/>
                  </a:cubicBezTo>
                  <a:close/>
                  <a:moveTo>
                    <a:pt x="4136719" y="4612202"/>
                  </a:moveTo>
                  <a:cubicBezTo>
                    <a:pt x="4139900" y="4614619"/>
                    <a:pt x="4141998" y="4617926"/>
                    <a:pt x="4141362" y="4619517"/>
                  </a:cubicBezTo>
                  <a:cubicBezTo>
                    <a:pt x="4139772" y="4623778"/>
                    <a:pt x="4126288" y="4616909"/>
                    <a:pt x="4126288" y="4611820"/>
                  </a:cubicBezTo>
                  <a:cubicBezTo>
                    <a:pt x="4126288" y="4606732"/>
                    <a:pt x="4129404" y="4606541"/>
                    <a:pt x="4136719" y="4612202"/>
                  </a:cubicBezTo>
                  <a:close/>
                  <a:moveTo>
                    <a:pt x="4134175" y="149461"/>
                  </a:moveTo>
                  <a:cubicBezTo>
                    <a:pt x="4133265" y="147648"/>
                    <a:pt x="4133940" y="145441"/>
                    <a:pt x="4135701" y="144436"/>
                  </a:cubicBezTo>
                  <a:cubicBezTo>
                    <a:pt x="4139900" y="141764"/>
                    <a:pt x="4148041" y="144881"/>
                    <a:pt x="4148041" y="149079"/>
                  </a:cubicBezTo>
                  <a:cubicBezTo>
                    <a:pt x="4148041" y="153277"/>
                    <a:pt x="4136656" y="153404"/>
                    <a:pt x="4134175" y="149461"/>
                  </a:cubicBezTo>
                  <a:close/>
                  <a:moveTo>
                    <a:pt x="4129786" y="81083"/>
                  </a:moveTo>
                  <a:cubicBezTo>
                    <a:pt x="4135002" y="74722"/>
                    <a:pt x="4141808" y="75931"/>
                    <a:pt x="4141808" y="83119"/>
                  </a:cubicBezTo>
                  <a:cubicBezTo>
                    <a:pt x="4141808" y="87126"/>
                    <a:pt x="4139709" y="89479"/>
                    <a:pt x="4136147" y="89479"/>
                  </a:cubicBezTo>
                  <a:cubicBezTo>
                    <a:pt x="4128259" y="89416"/>
                    <a:pt x="4125715" y="86108"/>
                    <a:pt x="4129786" y="81083"/>
                  </a:cubicBezTo>
                  <a:close/>
                  <a:moveTo>
                    <a:pt x="4129786" y="128661"/>
                  </a:moveTo>
                  <a:cubicBezTo>
                    <a:pt x="4134047" y="123509"/>
                    <a:pt x="4137864" y="124654"/>
                    <a:pt x="4134493" y="130124"/>
                  </a:cubicBezTo>
                  <a:cubicBezTo>
                    <a:pt x="4133335" y="132020"/>
                    <a:pt x="4131357" y="133266"/>
                    <a:pt x="4129150" y="133495"/>
                  </a:cubicBezTo>
                  <a:cubicBezTo>
                    <a:pt x="4126797" y="133495"/>
                    <a:pt x="4127051" y="131969"/>
                    <a:pt x="4129468" y="128661"/>
                  </a:cubicBezTo>
                  <a:close/>
                  <a:moveTo>
                    <a:pt x="4129786" y="180692"/>
                  </a:moveTo>
                  <a:cubicBezTo>
                    <a:pt x="4131631" y="180692"/>
                    <a:pt x="4132203" y="182091"/>
                    <a:pt x="4131122" y="183809"/>
                  </a:cubicBezTo>
                  <a:cubicBezTo>
                    <a:pt x="4130041" y="185526"/>
                    <a:pt x="4128641" y="186989"/>
                    <a:pt x="4127878" y="186989"/>
                  </a:cubicBezTo>
                  <a:cubicBezTo>
                    <a:pt x="4127115" y="186989"/>
                    <a:pt x="4126479" y="185526"/>
                    <a:pt x="4126479" y="183809"/>
                  </a:cubicBezTo>
                  <a:cubicBezTo>
                    <a:pt x="4126542" y="182117"/>
                    <a:pt x="4127903" y="180755"/>
                    <a:pt x="4129595" y="180692"/>
                  </a:cubicBezTo>
                  <a:close/>
                  <a:moveTo>
                    <a:pt x="4125143" y="199774"/>
                  </a:moveTo>
                  <a:cubicBezTo>
                    <a:pt x="4127623" y="199774"/>
                    <a:pt x="4129595" y="202636"/>
                    <a:pt x="4129595" y="206135"/>
                  </a:cubicBezTo>
                  <a:cubicBezTo>
                    <a:pt x="4129595" y="213004"/>
                    <a:pt x="4127305" y="213895"/>
                    <a:pt x="4120690" y="209633"/>
                  </a:cubicBezTo>
                  <a:cubicBezTo>
                    <a:pt x="4115474" y="206071"/>
                    <a:pt x="4118337" y="199520"/>
                    <a:pt x="4124697" y="199520"/>
                  </a:cubicBezTo>
                  <a:close/>
                  <a:moveTo>
                    <a:pt x="4121899" y="316239"/>
                  </a:moveTo>
                  <a:cubicBezTo>
                    <a:pt x="4124379" y="316239"/>
                    <a:pt x="4126479" y="317574"/>
                    <a:pt x="4126479" y="319165"/>
                  </a:cubicBezTo>
                  <a:cubicBezTo>
                    <a:pt x="4126479" y="323172"/>
                    <a:pt x="4121644" y="325971"/>
                    <a:pt x="4119227" y="323490"/>
                  </a:cubicBezTo>
                  <a:cubicBezTo>
                    <a:pt x="4115474" y="319673"/>
                    <a:pt x="4116874" y="315984"/>
                    <a:pt x="4121708" y="315984"/>
                  </a:cubicBezTo>
                  <a:close/>
                  <a:moveTo>
                    <a:pt x="4115665" y="2093613"/>
                  </a:moveTo>
                  <a:cubicBezTo>
                    <a:pt x="4114902" y="2093613"/>
                    <a:pt x="4113439" y="2092214"/>
                    <a:pt x="4112358" y="2090496"/>
                  </a:cubicBezTo>
                  <a:cubicBezTo>
                    <a:pt x="4111276" y="2088779"/>
                    <a:pt x="4111976" y="2087316"/>
                    <a:pt x="4113757" y="2087316"/>
                  </a:cubicBezTo>
                  <a:cubicBezTo>
                    <a:pt x="4115513" y="2087281"/>
                    <a:pt x="4116963" y="2088676"/>
                    <a:pt x="4117001" y="2090432"/>
                  </a:cubicBezTo>
                  <a:cubicBezTo>
                    <a:pt x="4117001" y="2090454"/>
                    <a:pt x="4117001" y="2090475"/>
                    <a:pt x="4117001" y="2090496"/>
                  </a:cubicBezTo>
                  <a:cubicBezTo>
                    <a:pt x="4117001" y="2092214"/>
                    <a:pt x="4116429" y="2093613"/>
                    <a:pt x="4115665" y="2093613"/>
                  </a:cubicBezTo>
                  <a:close/>
                  <a:moveTo>
                    <a:pt x="4105170" y="57485"/>
                  </a:moveTo>
                  <a:cubicBezTo>
                    <a:pt x="4106379" y="48516"/>
                    <a:pt x="4115474" y="47562"/>
                    <a:pt x="4115474" y="56340"/>
                  </a:cubicBezTo>
                  <a:cubicBezTo>
                    <a:pt x="4115519" y="59813"/>
                    <a:pt x="4113178" y="62866"/>
                    <a:pt x="4109813" y="63718"/>
                  </a:cubicBezTo>
                  <a:cubicBezTo>
                    <a:pt x="4105615" y="64545"/>
                    <a:pt x="4104343" y="63209"/>
                    <a:pt x="4105170" y="57485"/>
                  </a:cubicBezTo>
                  <a:close/>
                  <a:moveTo>
                    <a:pt x="4116047" y="93677"/>
                  </a:moveTo>
                  <a:cubicBezTo>
                    <a:pt x="4117064" y="94695"/>
                    <a:pt x="4116047" y="97748"/>
                    <a:pt x="4113948" y="100356"/>
                  </a:cubicBezTo>
                  <a:cubicBezTo>
                    <a:pt x="4108923" y="106717"/>
                    <a:pt x="4104598" y="106717"/>
                    <a:pt x="4104598" y="100356"/>
                  </a:cubicBezTo>
                  <a:cubicBezTo>
                    <a:pt x="4104598" y="95267"/>
                    <a:pt x="4112867" y="90433"/>
                    <a:pt x="4116047" y="93805"/>
                  </a:cubicBezTo>
                  <a:close/>
                  <a:moveTo>
                    <a:pt x="4109686" y="137821"/>
                  </a:moveTo>
                  <a:cubicBezTo>
                    <a:pt x="4112497" y="139029"/>
                    <a:pt x="4114145" y="141981"/>
                    <a:pt x="4113693" y="145008"/>
                  </a:cubicBezTo>
                  <a:cubicBezTo>
                    <a:pt x="4112167" y="152959"/>
                    <a:pt x="4105743" y="153595"/>
                    <a:pt x="4103389" y="146026"/>
                  </a:cubicBezTo>
                  <a:cubicBezTo>
                    <a:pt x="4101036" y="138457"/>
                    <a:pt x="4102626" y="135149"/>
                    <a:pt x="4109368" y="137821"/>
                  </a:cubicBezTo>
                  <a:close/>
                  <a:moveTo>
                    <a:pt x="4087551" y="40438"/>
                  </a:moveTo>
                  <a:cubicBezTo>
                    <a:pt x="4088384" y="38384"/>
                    <a:pt x="4089027" y="36253"/>
                    <a:pt x="4089459" y="34077"/>
                  </a:cubicBezTo>
                  <a:cubicBezTo>
                    <a:pt x="4089459" y="33314"/>
                    <a:pt x="4091495" y="32742"/>
                    <a:pt x="4094102" y="32742"/>
                  </a:cubicBezTo>
                  <a:cubicBezTo>
                    <a:pt x="4096710" y="32742"/>
                    <a:pt x="4098746" y="35540"/>
                    <a:pt x="4098746" y="39102"/>
                  </a:cubicBezTo>
                  <a:cubicBezTo>
                    <a:pt x="4098746" y="42664"/>
                    <a:pt x="4096647" y="45463"/>
                    <a:pt x="4092385" y="45463"/>
                  </a:cubicBezTo>
                  <a:cubicBezTo>
                    <a:pt x="4088123" y="45463"/>
                    <a:pt x="4085897" y="44000"/>
                    <a:pt x="4087233" y="40438"/>
                  </a:cubicBezTo>
                  <a:close/>
                  <a:moveTo>
                    <a:pt x="4085070" y="84009"/>
                  </a:moveTo>
                  <a:cubicBezTo>
                    <a:pt x="4086202" y="85752"/>
                    <a:pt x="4086419" y="87934"/>
                    <a:pt x="4085643" y="89861"/>
                  </a:cubicBezTo>
                  <a:cubicBezTo>
                    <a:pt x="4084625" y="93041"/>
                    <a:pt x="4083925" y="93041"/>
                    <a:pt x="4081954" y="89861"/>
                  </a:cubicBezTo>
                  <a:cubicBezTo>
                    <a:pt x="4079028" y="85599"/>
                    <a:pt x="4081635" y="81083"/>
                    <a:pt x="4084752" y="84009"/>
                  </a:cubicBezTo>
                  <a:close/>
                  <a:moveTo>
                    <a:pt x="4081699" y="1967798"/>
                  </a:moveTo>
                  <a:cubicBezTo>
                    <a:pt x="4084434" y="1967798"/>
                    <a:pt x="4085834" y="1969198"/>
                    <a:pt x="4084752" y="1970915"/>
                  </a:cubicBezTo>
                  <a:cubicBezTo>
                    <a:pt x="4083671" y="1972632"/>
                    <a:pt x="4082335" y="1974095"/>
                    <a:pt x="4081699" y="1974095"/>
                  </a:cubicBezTo>
                  <a:cubicBezTo>
                    <a:pt x="4081063" y="1974095"/>
                    <a:pt x="4079663" y="1972696"/>
                    <a:pt x="4078582" y="1970915"/>
                  </a:cubicBezTo>
                  <a:cubicBezTo>
                    <a:pt x="4077501" y="1969134"/>
                    <a:pt x="4078646" y="1967798"/>
                    <a:pt x="4081381" y="1967798"/>
                  </a:cubicBezTo>
                  <a:close/>
                  <a:moveTo>
                    <a:pt x="4070886" y="210524"/>
                  </a:moveTo>
                  <a:cubicBezTo>
                    <a:pt x="4066433" y="215930"/>
                    <a:pt x="4064525" y="216503"/>
                    <a:pt x="4064525" y="212495"/>
                  </a:cubicBezTo>
                  <a:cubicBezTo>
                    <a:pt x="4064525" y="210969"/>
                    <a:pt x="4066815" y="208743"/>
                    <a:pt x="4069614" y="207661"/>
                  </a:cubicBezTo>
                  <a:cubicBezTo>
                    <a:pt x="4073812" y="206008"/>
                    <a:pt x="4073812" y="206516"/>
                    <a:pt x="4070568" y="210524"/>
                  </a:cubicBezTo>
                  <a:close/>
                  <a:moveTo>
                    <a:pt x="4066624" y="43237"/>
                  </a:moveTo>
                  <a:cubicBezTo>
                    <a:pt x="4067712" y="45355"/>
                    <a:pt x="4067712" y="47861"/>
                    <a:pt x="4066624" y="49979"/>
                  </a:cubicBezTo>
                  <a:cubicBezTo>
                    <a:pt x="4064652" y="55068"/>
                    <a:pt x="4055239" y="56785"/>
                    <a:pt x="4055239" y="52078"/>
                  </a:cubicBezTo>
                  <a:cubicBezTo>
                    <a:pt x="4055239" y="47371"/>
                    <a:pt x="4064143" y="41011"/>
                    <a:pt x="4066306" y="43237"/>
                  </a:cubicBezTo>
                  <a:close/>
                  <a:moveTo>
                    <a:pt x="4049132" y="3396224"/>
                  </a:moveTo>
                  <a:cubicBezTo>
                    <a:pt x="4050856" y="3396224"/>
                    <a:pt x="4052249" y="3397617"/>
                    <a:pt x="4052249" y="3399341"/>
                  </a:cubicBezTo>
                  <a:cubicBezTo>
                    <a:pt x="4052249" y="3401096"/>
                    <a:pt x="4050824" y="3402521"/>
                    <a:pt x="4049068" y="3402521"/>
                  </a:cubicBezTo>
                  <a:cubicBezTo>
                    <a:pt x="4047313" y="3402521"/>
                    <a:pt x="4045888" y="3401096"/>
                    <a:pt x="4045888" y="3399341"/>
                  </a:cubicBezTo>
                  <a:cubicBezTo>
                    <a:pt x="4045882" y="3397693"/>
                    <a:pt x="4047166" y="3396326"/>
                    <a:pt x="4048814" y="3396224"/>
                  </a:cubicBezTo>
                  <a:close/>
                  <a:moveTo>
                    <a:pt x="4045443" y="211541"/>
                  </a:moveTo>
                  <a:cubicBezTo>
                    <a:pt x="4048305" y="208552"/>
                    <a:pt x="4049959" y="208552"/>
                    <a:pt x="4052885" y="211541"/>
                  </a:cubicBezTo>
                  <a:cubicBezTo>
                    <a:pt x="4055811" y="214531"/>
                    <a:pt x="4054921" y="215294"/>
                    <a:pt x="4049132" y="215294"/>
                  </a:cubicBezTo>
                  <a:cubicBezTo>
                    <a:pt x="4043344" y="215294"/>
                    <a:pt x="4042008" y="214658"/>
                    <a:pt x="4045125" y="211541"/>
                  </a:cubicBezTo>
                  <a:close/>
                  <a:moveTo>
                    <a:pt x="4052249" y="4538354"/>
                  </a:moveTo>
                  <a:cubicBezTo>
                    <a:pt x="4053973" y="4538354"/>
                    <a:pt x="4055365" y="4539747"/>
                    <a:pt x="4055365" y="4541471"/>
                  </a:cubicBezTo>
                  <a:cubicBezTo>
                    <a:pt x="4055365" y="4543226"/>
                    <a:pt x="4053941" y="4544651"/>
                    <a:pt x="4052185" y="4544651"/>
                  </a:cubicBezTo>
                  <a:cubicBezTo>
                    <a:pt x="4050430" y="4544651"/>
                    <a:pt x="4049005" y="4543226"/>
                    <a:pt x="4049005" y="4541471"/>
                  </a:cubicBezTo>
                  <a:cubicBezTo>
                    <a:pt x="4048999" y="4539823"/>
                    <a:pt x="4050284" y="4538456"/>
                    <a:pt x="4051931" y="4538354"/>
                  </a:cubicBezTo>
                  <a:close/>
                  <a:moveTo>
                    <a:pt x="4052567" y="22246"/>
                  </a:moveTo>
                  <a:cubicBezTo>
                    <a:pt x="4054081" y="23245"/>
                    <a:pt x="4055098" y="24842"/>
                    <a:pt x="4055365" y="26635"/>
                  </a:cubicBezTo>
                  <a:cubicBezTo>
                    <a:pt x="4055365" y="30007"/>
                    <a:pt x="4047224" y="32996"/>
                    <a:pt x="4044807" y="30770"/>
                  </a:cubicBezTo>
                  <a:cubicBezTo>
                    <a:pt x="4042390" y="28544"/>
                    <a:pt x="4049005" y="19957"/>
                    <a:pt x="4052249" y="21992"/>
                  </a:cubicBezTo>
                  <a:close/>
                  <a:moveTo>
                    <a:pt x="4037301" y="18366"/>
                  </a:moveTo>
                  <a:cubicBezTo>
                    <a:pt x="4038828" y="10479"/>
                    <a:pt x="4046015" y="9398"/>
                    <a:pt x="4046015" y="17031"/>
                  </a:cubicBezTo>
                  <a:cubicBezTo>
                    <a:pt x="4046015" y="20911"/>
                    <a:pt x="4044044" y="23391"/>
                    <a:pt x="4041181" y="23391"/>
                  </a:cubicBezTo>
                  <a:cubicBezTo>
                    <a:pt x="4038319" y="23391"/>
                    <a:pt x="4036411" y="21229"/>
                    <a:pt x="4036983" y="18112"/>
                  </a:cubicBezTo>
                  <a:close/>
                  <a:moveTo>
                    <a:pt x="4038065" y="3572416"/>
                  </a:moveTo>
                  <a:cubicBezTo>
                    <a:pt x="4034439" y="3572416"/>
                    <a:pt x="4033676" y="3571525"/>
                    <a:pt x="4036156" y="3570507"/>
                  </a:cubicBezTo>
                  <a:cubicBezTo>
                    <a:pt x="4038007" y="3569534"/>
                    <a:pt x="4040221" y="3569534"/>
                    <a:pt x="4042072" y="3570507"/>
                  </a:cubicBezTo>
                  <a:cubicBezTo>
                    <a:pt x="4042835" y="3571589"/>
                    <a:pt x="4040991" y="3572288"/>
                    <a:pt x="4037747" y="3572161"/>
                  </a:cubicBezTo>
                  <a:close/>
                  <a:moveTo>
                    <a:pt x="4039273" y="143991"/>
                  </a:moveTo>
                  <a:cubicBezTo>
                    <a:pt x="4039909" y="147107"/>
                    <a:pt x="4038319" y="149206"/>
                    <a:pt x="4035393" y="149206"/>
                  </a:cubicBezTo>
                  <a:cubicBezTo>
                    <a:pt x="4032467" y="149206"/>
                    <a:pt x="4030559" y="146535"/>
                    <a:pt x="4030559" y="142846"/>
                  </a:cubicBezTo>
                  <a:cubicBezTo>
                    <a:pt x="4030241" y="135022"/>
                    <a:pt x="4037492" y="136103"/>
                    <a:pt x="4038955" y="143991"/>
                  </a:cubicBezTo>
                  <a:close/>
                  <a:moveTo>
                    <a:pt x="4025852" y="445934"/>
                  </a:moveTo>
                  <a:cubicBezTo>
                    <a:pt x="4025680" y="443332"/>
                    <a:pt x="4027016" y="440858"/>
                    <a:pt x="4029287" y="439573"/>
                  </a:cubicBezTo>
                  <a:cubicBezTo>
                    <a:pt x="4031386" y="438873"/>
                    <a:pt x="4032721" y="443771"/>
                    <a:pt x="4032849" y="452294"/>
                  </a:cubicBezTo>
                  <a:cubicBezTo>
                    <a:pt x="4032849" y="466542"/>
                    <a:pt x="4029096" y="473285"/>
                    <a:pt x="4022035" y="470677"/>
                  </a:cubicBezTo>
                  <a:cubicBezTo>
                    <a:pt x="4017074" y="468896"/>
                    <a:pt x="4017074" y="459609"/>
                    <a:pt x="4022035" y="454584"/>
                  </a:cubicBezTo>
                  <a:cubicBezTo>
                    <a:pt x="4024116" y="452161"/>
                    <a:pt x="4025343" y="449120"/>
                    <a:pt x="4025534" y="445934"/>
                  </a:cubicBezTo>
                  <a:close/>
                  <a:moveTo>
                    <a:pt x="4017837" y="243854"/>
                  </a:moveTo>
                  <a:cubicBezTo>
                    <a:pt x="4013868" y="247632"/>
                    <a:pt x="4007590" y="247479"/>
                    <a:pt x="4003812" y="243504"/>
                  </a:cubicBezTo>
                  <a:cubicBezTo>
                    <a:pt x="4003373" y="243046"/>
                    <a:pt x="4002979" y="242543"/>
                    <a:pt x="4002635" y="242009"/>
                  </a:cubicBezTo>
                  <a:cubicBezTo>
                    <a:pt x="4000415" y="239376"/>
                    <a:pt x="3997280" y="237697"/>
                    <a:pt x="3993857" y="237302"/>
                  </a:cubicBezTo>
                  <a:cubicBezTo>
                    <a:pt x="3989469" y="237302"/>
                    <a:pt x="3989405" y="236793"/>
                    <a:pt x="3993857" y="232532"/>
                  </a:cubicBezTo>
                  <a:cubicBezTo>
                    <a:pt x="3997960" y="228989"/>
                    <a:pt x="4003666" y="227965"/>
                    <a:pt x="4008742" y="229860"/>
                  </a:cubicBezTo>
                  <a:cubicBezTo>
                    <a:pt x="4019364" y="232150"/>
                    <a:pt x="4024325" y="239529"/>
                    <a:pt x="4017520" y="243854"/>
                  </a:cubicBezTo>
                  <a:close/>
                  <a:moveTo>
                    <a:pt x="4013321" y="3103949"/>
                  </a:moveTo>
                  <a:cubicBezTo>
                    <a:pt x="4010561" y="3106054"/>
                    <a:pt x="4007113" y="3107053"/>
                    <a:pt x="4003653" y="3106748"/>
                  </a:cubicBezTo>
                  <a:cubicBezTo>
                    <a:pt x="3997292" y="3106748"/>
                    <a:pt x="3996402" y="3105921"/>
                    <a:pt x="3999264" y="3102359"/>
                  </a:cubicBezTo>
                  <a:cubicBezTo>
                    <a:pt x="4002763" y="3097716"/>
                    <a:pt x="4015866" y="3099179"/>
                    <a:pt x="4013003" y="3103949"/>
                  </a:cubicBezTo>
                  <a:close/>
                  <a:moveTo>
                    <a:pt x="3999519" y="3028129"/>
                  </a:moveTo>
                  <a:cubicBezTo>
                    <a:pt x="3999557" y="3026336"/>
                    <a:pt x="4001032" y="3024917"/>
                    <a:pt x="4002826" y="3024949"/>
                  </a:cubicBezTo>
                  <a:cubicBezTo>
                    <a:pt x="4002826" y="3024949"/>
                    <a:pt x="4002826" y="3024949"/>
                    <a:pt x="4002826" y="3024949"/>
                  </a:cubicBezTo>
                  <a:cubicBezTo>
                    <a:pt x="4004671" y="3024949"/>
                    <a:pt x="4005243" y="3026348"/>
                    <a:pt x="4004162" y="3028129"/>
                  </a:cubicBezTo>
                  <a:cubicBezTo>
                    <a:pt x="4003081" y="3029910"/>
                    <a:pt x="4001681" y="3031246"/>
                    <a:pt x="4000918" y="3031246"/>
                  </a:cubicBezTo>
                  <a:cubicBezTo>
                    <a:pt x="4000155" y="3031246"/>
                    <a:pt x="3999201" y="3029847"/>
                    <a:pt x="3999201" y="3028129"/>
                  </a:cubicBezTo>
                  <a:close/>
                  <a:moveTo>
                    <a:pt x="4013321" y="3047212"/>
                  </a:moveTo>
                  <a:cubicBezTo>
                    <a:pt x="4010650" y="3047212"/>
                    <a:pt x="4009314" y="3045812"/>
                    <a:pt x="4010396" y="3044095"/>
                  </a:cubicBezTo>
                  <a:cubicBezTo>
                    <a:pt x="4011451" y="3042371"/>
                    <a:pt x="4013226" y="3041201"/>
                    <a:pt x="4015229" y="3040914"/>
                  </a:cubicBezTo>
                  <a:cubicBezTo>
                    <a:pt x="4016902" y="3041016"/>
                    <a:pt x="4018193" y="3042422"/>
                    <a:pt x="4018155" y="3044095"/>
                  </a:cubicBezTo>
                  <a:cubicBezTo>
                    <a:pt x="4017837" y="3045558"/>
                    <a:pt x="4015675" y="3046957"/>
                    <a:pt x="4013003" y="3046957"/>
                  </a:cubicBezTo>
                  <a:close/>
                  <a:moveTo>
                    <a:pt x="4016565" y="2968847"/>
                  </a:moveTo>
                  <a:cubicBezTo>
                    <a:pt x="4015548" y="2971010"/>
                    <a:pt x="4013894" y="2975208"/>
                    <a:pt x="4012812" y="2978325"/>
                  </a:cubicBezTo>
                  <a:cubicBezTo>
                    <a:pt x="4011101" y="2981855"/>
                    <a:pt x="4007438" y="2984011"/>
                    <a:pt x="4003526" y="2983795"/>
                  </a:cubicBezTo>
                  <a:cubicBezTo>
                    <a:pt x="3994239" y="2983795"/>
                    <a:pt x="3994175" y="2980488"/>
                    <a:pt x="4003526" y="2971773"/>
                  </a:cubicBezTo>
                  <a:cubicBezTo>
                    <a:pt x="4011095" y="2964586"/>
                    <a:pt x="4019428" y="2962487"/>
                    <a:pt x="4016565" y="2968847"/>
                  </a:cubicBezTo>
                  <a:close/>
                  <a:moveTo>
                    <a:pt x="3965680" y="2944295"/>
                  </a:moveTo>
                  <a:cubicBezTo>
                    <a:pt x="3960209" y="2946013"/>
                    <a:pt x="3959319" y="2945440"/>
                    <a:pt x="3960591" y="2941560"/>
                  </a:cubicBezTo>
                  <a:cubicBezTo>
                    <a:pt x="3962753" y="2935772"/>
                    <a:pt x="3985080" y="2928839"/>
                    <a:pt x="3990486" y="2932464"/>
                  </a:cubicBezTo>
                  <a:cubicBezTo>
                    <a:pt x="3992401" y="2933749"/>
                    <a:pt x="3994570" y="2934621"/>
                    <a:pt x="3996847" y="2935008"/>
                  </a:cubicBezTo>
                  <a:cubicBezTo>
                    <a:pt x="3998437" y="2935008"/>
                    <a:pt x="4000282" y="2936790"/>
                    <a:pt x="4000981" y="2938952"/>
                  </a:cubicBezTo>
                  <a:cubicBezTo>
                    <a:pt x="4002572" y="2943786"/>
                    <a:pt x="3994621" y="2944104"/>
                    <a:pt x="3985843" y="2939525"/>
                  </a:cubicBezTo>
                  <a:cubicBezTo>
                    <a:pt x="3982949" y="2937368"/>
                    <a:pt x="3979031" y="2937216"/>
                    <a:pt x="3975984" y="2939143"/>
                  </a:cubicBezTo>
                  <a:cubicBezTo>
                    <a:pt x="3972848" y="2941458"/>
                    <a:pt x="3969369" y="2943284"/>
                    <a:pt x="3965680" y="2944550"/>
                  </a:cubicBezTo>
                  <a:close/>
                  <a:moveTo>
                    <a:pt x="3971086" y="2997980"/>
                  </a:moveTo>
                  <a:cubicBezTo>
                    <a:pt x="3971086" y="3006948"/>
                    <a:pt x="3970641" y="3007266"/>
                    <a:pt x="3965489" y="3002050"/>
                  </a:cubicBezTo>
                  <a:cubicBezTo>
                    <a:pt x="3960336" y="2996835"/>
                    <a:pt x="3960845" y="2990092"/>
                    <a:pt x="3966443" y="2990092"/>
                  </a:cubicBezTo>
                  <a:cubicBezTo>
                    <a:pt x="3969559" y="2990347"/>
                    <a:pt x="3971341" y="2993336"/>
                    <a:pt x="3971341" y="2998234"/>
                  </a:cubicBezTo>
                  <a:close/>
                  <a:moveTo>
                    <a:pt x="3961800" y="2920888"/>
                  </a:moveTo>
                  <a:cubicBezTo>
                    <a:pt x="3963237" y="2917631"/>
                    <a:pt x="3966144" y="2915265"/>
                    <a:pt x="3969623" y="2914527"/>
                  </a:cubicBezTo>
                  <a:cubicBezTo>
                    <a:pt x="3975984" y="2914527"/>
                    <a:pt x="3975221" y="2919997"/>
                    <a:pt x="3968160" y="2923814"/>
                  </a:cubicBezTo>
                  <a:cubicBezTo>
                    <a:pt x="3959764" y="2928902"/>
                    <a:pt x="3958301" y="2928203"/>
                    <a:pt x="3962054" y="2921142"/>
                  </a:cubicBezTo>
                  <a:close/>
                  <a:moveTo>
                    <a:pt x="3992776" y="2881515"/>
                  </a:moveTo>
                  <a:cubicBezTo>
                    <a:pt x="3992776" y="2886413"/>
                    <a:pt x="3989151" y="2887876"/>
                    <a:pt x="3985652" y="2884250"/>
                  </a:cubicBezTo>
                  <a:cubicBezTo>
                    <a:pt x="3983172" y="2881769"/>
                    <a:pt x="3985652" y="2876808"/>
                    <a:pt x="3989850" y="2876808"/>
                  </a:cubicBezTo>
                  <a:cubicBezTo>
                    <a:pt x="3991758" y="2877062"/>
                    <a:pt x="3993031" y="2879161"/>
                    <a:pt x="3993031" y="2881769"/>
                  </a:cubicBezTo>
                  <a:close/>
                  <a:moveTo>
                    <a:pt x="4002890" y="2023264"/>
                  </a:moveTo>
                  <a:cubicBezTo>
                    <a:pt x="4004162" y="2023963"/>
                    <a:pt x="4003780" y="2027271"/>
                    <a:pt x="4001999" y="2030642"/>
                  </a:cubicBezTo>
                  <a:cubicBezTo>
                    <a:pt x="3998755" y="2037003"/>
                    <a:pt x="3995639" y="2038275"/>
                    <a:pt x="3992013" y="2034904"/>
                  </a:cubicBezTo>
                  <a:cubicBezTo>
                    <a:pt x="3989914" y="2032805"/>
                    <a:pt x="4000091" y="2021864"/>
                    <a:pt x="4003144" y="2023518"/>
                  </a:cubicBezTo>
                  <a:close/>
                  <a:moveTo>
                    <a:pt x="4006706" y="2439509"/>
                  </a:moveTo>
                  <a:cubicBezTo>
                    <a:pt x="4004162" y="2439509"/>
                    <a:pt x="4002063" y="2438046"/>
                    <a:pt x="4002063" y="2436328"/>
                  </a:cubicBezTo>
                  <a:cubicBezTo>
                    <a:pt x="4002063" y="2434611"/>
                    <a:pt x="4004162" y="2433212"/>
                    <a:pt x="4006706" y="2433212"/>
                  </a:cubicBezTo>
                  <a:cubicBezTo>
                    <a:pt x="4009250" y="2433212"/>
                    <a:pt x="4011349" y="2434611"/>
                    <a:pt x="4011349" y="2436328"/>
                  </a:cubicBezTo>
                  <a:cubicBezTo>
                    <a:pt x="4011349" y="2438046"/>
                    <a:pt x="4009569" y="2439763"/>
                    <a:pt x="4006961" y="2439763"/>
                  </a:cubicBezTo>
                  <a:close/>
                  <a:moveTo>
                    <a:pt x="4000346" y="218093"/>
                  </a:moveTo>
                  <a:cubicBezTo>
                    <a:pt x="4002126" y="215231"/>
                    <a:pt x="4008042" y="216630"/>
                    <a:pt x="4008042" y="219937"/>
                  </a:cubicBezTo>
                  <a:cubicBezTo>
                    <a:pt x="4008042" y="220701"/>
                    <a:pt x="4005943" y="221337"/>
                    <a:pt x="4003271" y="221337"/>
                  </a:cubicBezTo>
                  <a:cubicBezTo>
                    <a:pt x="4000600" y="221337"/>
                    <a:pt x="3999773" y="220128"/>
                    <a:pt x="4000791" y="218347"/>
                  </a:cubicBezTo>
                  <a:close/>
                  <a:moveTo>
                    <a:pt x="4017392" y="62828"/>
                  </a:moveTo>
                  <a:cubicBezTo>
                    <a:pt x="4017392" y="65499"/>
                    <a:pt x="4013958" y="67153"/>
                    <a:pt x="4008296" y="67153"/>
                  </a:cubicBezTo>
                  <a:cubicBezTo>
                    <a:pt x="3998692" y="67153"/>
                    <a:pt x="3993094" y="62192"/>
                    <a:pt x="3997674" y="57676"/>
                  </a:cubicBezTo>
                  <a:cubicBezTo>
                    <a:pt x="4002254" y="53160"/>
                    <a:pt x="4017837" y="58057"/>
                    <a:pt x="4017837" y="63082"/>
                  </a:cubicBezTo>
                  <a:close/>
                  <a:moveTo>
                    <a:pt x="3994112" y="32551"/>
                  </a:moveTo>
                  <a:cubicBezTo>
                    <a:pt x="3996910" y="32551"/>
                    <a:pt x="3998310" y="33950"/>
                    <a:pt x="3997229" y="35668"/>
                  </a:cubicBezTo>
                  <a:cubicBezTo>
                    <a:pt x="3996147" y="37385"/>
                    <a:pt x="3994812" y="38848"/>
                    <a:pt x="3994112" y="38848"/>
                  </a:cubicBezTo>
                  <a:cubicBezTo>
                    <a:pt x="3993412" y="38848"/>
                    <a:pt x="3992077" y="37449"/>
                    <a:pt x="3990995" y="35668"/>
                  </a:cubicBezTo>
                  <a:cubicBezTo>
                    <a:pt x="3989914" y="33887"/>
                    <a:pt x="3991822" y="32805"/>
                    <a:pt x="3994557" y="32805"/>
                  </a:cubicBezTo>
                  <a:close/>
                  <a:moveTo>
                    <a:pt x="3983299" y="164663"/>
                  </a:moveTo>
                  <a:cubicBezTo>
                    <a:pt x="3985023" y="164695"/>
                    <a:pt x="3986384" y="166119"/>
                    <a:pt x="3986352" y="167843"/>
                  </a:cubicBezTo>
                  <a:cubicBezTo>
                    <a:pt x="3986352" y="167843"/>
                    <a:pt x="3986352" y="167843"/>
                    <a:pt x="3986352" y="167843"/>
                  </a:cubicBezTo>
                  <a:cubicBezTo>
                    <a:pt x="3986384" y="169529"/>
                    <a:pt x="3985048" y="170922"/>
                    <a:pt x="3983363" y="170960"/>
                  </a:cubicBezTo>
                  <a:cubicBezTo>
                    <a:pt x="3983343" y="170960"/>
                    <a:pt x="3983318" y="170960"/>
                    <a:pt x="3983299" y="170960"/>
                  </a:cubicBezTo>
                  <a:cubicBezTo>
                    <a:pt x="3981575" y="170960"/>
                    <a:pt x="3980182" y="169567"/>
                    <a:pt x="3980182" y="167843"/>
                  </a:cubicBezTo>
                  <a:cubicBezTo>
                    <a:pt x="3980309" y="166094"/>
                    <a:pt x="3981829" y="164777"/>
                    <a:pt x="3983585" y="164905"/>
                  </a:cubicBezTo>
                  <a:cubicBezTo>
                    <a:pt x="3983636" y="164905"/>
                    <a:pt x="3983693" y="164911"/>
                    <a:pt x="3983744" y="164917"/>
                  </a:cubicBezTo>
                  <a:close/>
                  <a:moveTo>
                    <a:pt x="3983299" y="181900"/>
                  </a:moveTo>
                  <a:cubicBezTo>
                    <a:pt x="3988578" y="178593"/>
                    <a:pt x="3995639" y="182918"/>
                    <a:pt x="3993603" y="188261"/>
                  </a:cubicBezTo>
                  <a:cubicBezTo>
                    <a:pt x="3991568" y="193604"/>
                    <a:pt x="3980055" y="194622"/>
                    <a:pt x="3980055" y="188261"/>
                  </a:cubicBezTo>
                  <a:cubicBezTo>
                    <a:pt x="3980360" y="185761"/>
                    <a:pt x="3981760" y="183529"/>
                    <a:pt x="3983871" y="182155"/>
                  </a:cubicBezTo>
                  <a:close/>
                  <a:moveTo>
                    <a:pt x="3975412" y="2886285"/>
                  </a:moveTo>
                  <a:cubicBezTo>
                    <a:pt x="3977988" y="2886317"/>
                    <a:pt x="3980055" y="2888416"/>
                    <a:pt x="3980055" y="2890992"/>
                  </a:cubicBezTo>
                  <a:cubicBezTo>
                    <a:pt x="3980055" y="2895890"/>
                    <a:pt x="3976429" y="2897353"/>
                    <a:pt x="3972804" y="2893600"/>
                  </a:cubicBezTo>
                  <a:cubicBezTo>
                    <a:pt x="3969178" y="2889847"/>
                    <a:pt x="3971150" y="2886540"/>
                    <a:pt x="3975984" y="2886540"/>
                  </a:cubicBezTo>
                  <a:close/>
                  <a:moveTo>
                    <a:pt x="3967715" y="257529"/>
                  </a:moveTo>
                  <a:cubicBezTo>
                    <a:pt x="3969420" y="258528"/>
                    <a:pt x="3970011" y="260703"/>
                    <a:pt x="3969051" y="262427"/>
                  </a:cubicBezTo>
                  <a:cubicBezTo>
                    <a:pt x="3966443" y="266816"/>
                    <a:pt x="3964535" y="265989"/>
                    <a:pt x="3964535" y="260455"/>
                  </a:cubicBezTo>
                  <a:cubicBezTo>
                    <a:pt x="3965107" y="258038"/>
                    <a:pt x="3966570" y="256702"/>
                    <a:pt x="3968287" y="257784"/>
                  </a:cubicBezTo>
                  <a:close/>
                  <a:moveTo>
                    <a:pt x="3961354" y="2632875"/>
                  </a:moveTo>
                  <a:cubicBezTo>
                    <a:pt x="3959510" y="2634019"/>
                    <a:pt x="3957220" y="2632875"/>
                    <a:pt x="3956138" y="2629885"/>
                  </a:cubicBezTo>
                  <a:cubicBezTo>
                    <a:pt x="3953531" y="2622952"/>
                    <a:pt x="3956138" y="2620853"/>
                    <a:pt x="3960909" y="2626323"/>
                  </a:cubicBezTo>
                  <a:cubicBezTo>
                    <a:pt x="3964280" y="2629694"/>
                    <a:pt x="3964407" y="2631730"/>
                    <a:pt x="3962181" y="2633129"/>
                  </a:cubicBezTo>
                  <a:close/>
                  <a:moveTo>
                    <a:pt x="3953785" y="2587841"/>
                  </a:moveTo>
                  <a:cubicBezTo>
                    <a:pt x="3951559" y="2584215"/>
                    <a:pt x="3957474" y="2579381"/>
                    <a:pt x="3960146" y="2582371"/>
                  </a:cubicBezTo>
                  <a:cubicBezTo>
                    <a:pt x="3961163" y="2583452"/>
                    <a:pt x="3960527" y="2585869"/>
                    <a:pt x="3958683" y="2587714"/>
                  </a:cubicBezTo>
                  <a:cubicBezTo>
                    <a:pt x="3956838" y="2589558"/>
                    <a:pt x="3955884" y="2590258"/>
                    <a:pt x="3954612" y="2588095"/>
                  </a:cubicBezTo>
                  <a:close/>
                  <a:moveTo>
                    <a:pt x="3949714" y="518255"/>
                  </a:moveTo>
                  <a:cubicBezTo>
                    <a:pt x="3952449" y="515456"/>
                    <a:pt x="3964662" y="523407"/>
                    <a:pt x="3962436" y="526651"/>
                  </a:cubicBezTo>
                  <a:cubicBezTo>
                    <a:pt x="3959879" y="529870"/>
                    <a:pt x="3955191" y="530398"/>
                    <a:pt x="3951979" y="527841"/>
                  </a:cubicBezTo>
                  <a:cubicBezTo>
                    <a:pt x="3950973" y="527039"/>
                    <a:pt x="3950197" y="525996"/>
                    <a:pt x="3949714" y="524807"/>
                  </a:cubicBezTo>
                  <a:cubicBezTo>
                    <a:pt x="3949714" y="522389"/>
                    <a:pt x="3949587" y="519464"/>
                    <a:pt x="3950541" y="518509"/>
                  </a:cubicBezTo>
                  <a:close/>
                  <a:moveTo>
                    <a:pt x="3938901" y="3157570"/>
                  </a:moveTo>
                  <a:cubicBezTo>
                    <a:pt x="3941000" y="3156870"/>
                    <a:pt x="3942590" y="3158588"/>
                    <a:pt x="3942590" y="3161323"/>
                  </a:cubicBezTo>
                  <a:cubicBezTo>
                    <a:pt x="3942622" y="3164026"/>
                    <a:pt x="3940459" y="3166246"/>
                    <a:pt x="3937756" y="3166284"/>
                  </a:cubicBezTo>
                  <a:cubicBezTo>
                    <a:pt x="3937737" y="3166284"/>
                    <a:pt x="3937712" y="3166284"/>
                    <a:pt x="3937692" y="3166284"/>
                  </a:cubicBezTo>
                  <a:cubicBezTo>
                    <a:pt x="3933049" y="3166538"/>
                    <a:pt x="3933876" y="3159669"/>
                    <a:pt x="3939728" y="3157824"/>
                  </a:cubicBezTo>
                  <a:close/>
                  <a:moveTo>
                    <a:pt x="3933876" y="3053254"/>
                  </a:moveTo>
                  <a:cubicBezTo>
                    <a:pt x="3933876" y="3051537"/>
                    <a:pt x="3936039" y="3050137"/>
                    <a:pt x="3938710" y="3050137"/>
                  </a:cubicBezTo>
                  <a:cubicBezTo>
                    <a:pt x="3941382" y="3050137"/>
                    <a:pt x="3942654" y="3051537"/>
                    <a:pt x="3941636" y="3053254"/>
                  </a:cubicBezTo>
                  <a:cubicBezTo>
                    <a:pt x="3940580" y="3054978"/>
                    <a:pt x="3938806" y="3056148"/>
                    <a:pt x="3936802" y="3056435"/>
                  </a:cubicBezTo>
                  <a:cubicBezTo>
                    <a:pt x="3935129" y="3056333"/>
                    <a:pt x="3933838" y="3054927"/>
                    <a:pt x="3933876" y="3053254"/>
                  </a:cubicBezTo>
                  <a:close/>
                  <a:moveTo>
                    <a:pt x="3935402" y="4022309"/>
                  </a:moveTo>
                  <a:cubicBezTo>
                    <a:pt x="3936477" y="4020579"/>
                    <a:pt x="3938278" y="4019428"/>
                    <a:pt x="3940300" y="4019192"/>
                  </a:cubicBezTo>
                  <a:cubicBezTo>
                    <a:pt x="3941948" y="4019262"/>
                    <a:pt x="3943233" y="4020655"/>
                    <a:pt x="3943163" y="4022303"/>
                  </a:cubicBezTo>
                  <a:cubicBezTo>
                    <a:pt x="3943163" y="4022303"/>
                    <a:pt x="3943163" y="4022309"/>
                    <a:pt x="3943163" y="4022309"/>
                  </a:cubicBezTo>
                  <a:cubicBezTo>
                    <a:pt x="3943163" y="4024090"/>
                    <a:pt x="3941000" y="4025489"/>
                    <a:pt x="3938329" y="4025489"/>
                  </a:cubicBezTo>
                  <a:cubicBezTo>
                    <a:pt x="3935657" y="4025489"/>
                    <a:pt x="3934639" y="4024090"/>
                    <a:pt x="3935657" y="4022309"/>
                  </a:cubicBezTo>
                  <a:close/>
                  <a:moveTo>
                    <a:pt x="3941763" y="5387827"/>
                  </a:moveTo>
                  <a:cubicBezTo>
                    <a:pt x="3944435" y="5387827"/>
                    <a:pt x="3946152" y="5389545"/>
                    <a:pt x="3945453" y="5391580"/>
                  </a:cubicBezTo>
                  <a:cubicBezTo>
                    <a:pt x="3943544" y="5397432"/>
                    <a:pt x="3936865" y="5398386"/>
                    <a:pt x="3936865" y="5392789"/>
                  </a:cubicBezTo>
                  <a:cubicBezTo>
                    <a:pt x="3936821" y="5390085"/>
                    <a:pt x="3938977" y="5387859"/>
                    <a:pt x="3941687" y="5387814"/>
                  </a:cubicBezTo>
                  <a:cubicBezTo>
                    <a:pt x="3941840" y="5387808"/>
                    <a:pt x="3941992" y="5387814"/>
                    <a:pt x="3942145" y="5387827"/>
                  </a:cubicBezTo>
                  <a:close/>
                  <a:moveTo>
                    <a:pt x="3941000" y="2938952"/>
                  </a:moveTo>
                  <a:cubicBezTo>
                    <a:pt x="3935975" y="2940860"/>
                    <a:pt x="3935784" y="2940479"/>
                    <a:pt x="3939601" y="2935835"/>
                  </a:cubicBezTo>
                  <a:cubicBezTo>
                    <a:pt x="3944244" y="2929984"/>
                    <a:pt x="3952322" y="2928648"/>
                    <a:pt x="3952322" y="2933673"/>
                  </a:cubicBezTo>
                  <a:cubicBezTo>
                    <a:pt x="3952430" y="2935282"/>
                    <a:pt x="3951209" y="2936681"/>
                    <a:pt x="3949593" y="2936783"/>
                  </a:cubicBezTo>
                  <a:cubicBezTo>
                    <a:pt x="3949574" y="2936790"/>
                    <a:pt x="3949549" y="2936790"/>
                    <a:pt x="3949523" y="2936790"/>
                  </a:cubicBezTo>
                  <a:cubicBezTo>
                    <a:pt x="3946725" y="2937165"/>
                    <a:pt x="3943983" y="2937915"/>
                    <a:pt x="3941382" y="2939016"/>
                  </a:cubicBezTo>
                  <a:close/>
                  <a:moveTo>
                    <a:pt x="3943353" y="2881133"/>
                  </a:moveTo>
                  <a:cubicBezTo>
                    <a:pt x="3939385" y="2880109"/>
                    <a:pt x="3935295" y="2882291"/>
                    <a:pt x="3933940" y="2886158"/>
                  </a:cubicBezTo>
                  <a:cubicBezTo>
                    <a:pt x="3930060" y="2893409"/>
                    <a:pt x="3925925" y="2894554"/>
                    <a:pt x="3922681" y="2889275"/>
                  </a:cubicBezTo>
                  <a:cubicBezTo>
                    <a:pt x="3919437" y="2883996"/>
                    <a:pt x="3934321" y="2870638"/>
                    <a:pt x="3942272" y="2872737"/>
                  </a:cubicBezTo>
                  <a:cubicBezTo>
                    <a:pt x="3946152" y="2873755"/>
                    <a:pt x="3949269" y="2876426"/>
                    <a:pt x="3949269" y="2878653"/>
                  </a:cubicBezTo>
                  <a:cubicBezTo>
                    <a:pt x="3949269" y="2880879"/>
                    <a:pt x="3947233" y="2882151"/>
                    <a:pt x="3943735" y="2881197"/>
                  </a:cubicBezTo>
                  <a:close/>
                  <a:moveTo>
                    <a:pt x="3927515" y="2928966"/>
                  </a:moveTo>
                  <a:cubicBezTo>
                    <a:pt x="3927553" y="2931529"/>
                    <a:pt x="3925499" y="2933635"/>
                    <a:pt x="3922936" y="2933673"/>
                  </a:cubicBezTo>
                  <a:cubicBezTo>
                    <a:pt x="3922936" y="2933673"/>
                    <a:pt x="3922936" y="2933673"/>
                    <a:pt x="3922936" y="2933673"/>
                  </a:cubicBezTo>
                  <a:cubicBezTo>
                    <a:pt x="3920321" y="2933367"/>
                    <a:pt x="3918445" y="2931001"/>
                    <a:pt x="3918744" y="2928387"/>
                  </a:cubicBezTo>
                  <a:cubicBezTo>
                    <a:pt x="3919005" y="2926186"/>
                    <a:pt x="3920735" y="2924450"/>
                    <a:pt x="3922936" y="2924195"/>
                  </a:cubicBezTo>
                  <a:cubicBezTo>
                    <a:pt x="3925531" y="2924055"/>
                    <a:pt x="3927751" y="2926046"/>
                    <a:pt x="3927891" y="2928641"/>
                  </a:cubicBezTo>
                  <a:cubicBezTo>
                    <a:pt x="3927897" y="2928769"/>
                    <a:pt x="3927903" y="2928902"/>
                    <a:pt x="3927897" y="2929029"/>
                  </a:cubicBezTo>
                  <a:close/>
                  <a:moveTo>
                    <a:pt x="3930632" y="2829802"/>
                  </a:moveTo>
                  <a:cubicBezTo>
                    <a:pt x="3930632" y="2828085"/>
                    <a:pt x="3932731" y="2826685"/>
                    <a:pt x="3935275" y="2826685"/>
                  </a:cubicBezTo>
                  <a:cubicBezTo>
                    <a:pt x="3937820" y="2826685"/>
                    <a:pt x="3939919" y="2828085"/>
                    <a:pt x="3939919" y="2829802"/>
                  </a:cubicBezTo>
                  <a:cubicBezTo>
                    <a:pt x="3939919" y="2831520"/>
                    <a:pt x="3937883" y="2832983"/>
                    <a:pt x="3935275" y="2832983"/>
                  </a:cubicBezTo>
                  <a:cubicBezTo>
                    <a:pt x="3932667" y="2832983"/>
                    <a:pt x="3931014" y="2831647"/>
                    <a:pt x="3931014" y="2829866"/>
                  </a:cubicBezTo>
                  <a:close/>
                  <a:moveTo>
                    <a:pt x="3943353" y="287425"/>
                  </a:moveTo>
                  <a:cubicBezTo>
                    <a:pt x="3948887" y="284435"/>
                    <a:pt x="3949714" y="284753"/>
                    <a:pt x="3948697" y="289651"/>
                  </a:cubicBezTo>
                  <a:cubicBezTo>
                    <a:pt x="3948016" y="292927"/>
                    <a:pt x="3945560" y="295554"/>
                    <a:pt x="3942336" y="296457"/>
                  </a:cubicBezTo>
                  <a:cubicBezTo>
                    <a:pt x="3935148" y="297920"/>
                    <a:pt x="3935848" y="291750"/>
                    <a:pt x="3943735" y="287488"/>
                  </a:cubicBezTo>
                  <a:close/>
                  <a:moveTo>
                    <a:pt x="3933876" y="2757545"/>
                  </a:moveTo>
                  <a:cubicBezTo>
                    <a:pt x="3932158" y="2757545"/>
                    <a:pt x="3930759" y="2755318"/>
                    <a:pt x="3930759" y="2752583"/>
                  </a:cubicBezTo>
                  <a:cubicBezTo>
                    <a:pt x="3930759" y="2749848"/>
                    <a:pt x="3932158" y="2748576"/>
                    <a:pt x="3933876" y="2749657"/>
                  </a:cubicBezTo>
                  <a:cubicBezTo>
                    <a:pt x="3935593" y="2750745"/>
                    <a:pt x="3936738" y="2752539"/>
                    <a:pt x="3936993" y="2754555"/>
                  </a:cubicBezTo>
                  <a:cubicBezTo>
                    <a:pt x="3936923" y="2756228"/>
                    <a:pt x="3935549" y="2757545"/>
                    <a:pt x="3933876" y="2757545"/>
                  </a:cubicBezTo>
                  <a:close/>
                  <a:moveTo>
                    <a:pt x="3930187" y="2616909"/>
                  </a:moveTo>
                  <a:cubicBezTo>
                    <a:pt x="3932038" y="2615936"/>
                    <a:pt x="3934251" y="2615936"/>
                    <a:pt x="3936102" y="2616909"/>
                  </a:cubicBezTo>
                  <a:cubicBezTo>
                    <a:pt x="3937184" y="2617990"/>
                    <a:pt x="3935339" y="2618690"/>
                    <a:pt x="3932095" y="2618563"/>
                  </a:cubicBezTo>
                  <a:cubicBezTo>
                    <a:pt x="3928851" y="2618436"/>
                    <a:pt x="3927961" y="2617927"/>
                    <a:pt x="3930441" y="2616909"/>
                  </a:cubicBezTo>
                  <a:close/>
                  <a:moveTo>
                    <a:pt x="3936102" y="2588858"/>
                  </a:moveTo>
                  <a:cubicBezTo>
                    <a:pt x="3937184" y="2589940"/>
                    <a:pt x="3935339" y="2590639"/>
                    <a:pt x="3932095" y="2590512"/>
                  </a:cubicBezTo>
                  <a:cubicBezTo>
                    <a:pt x="3928851" y="2590385"/>
                    <a:pt x="3927706" y="2589622"/>
                    <a:pt x="3930187" y="2588604"/>
                  </a:cubicBezTo>
                  <a:cubicBezTo>
                    <a:pt x="3932152" y="2587618"/>
                    <a:pt x="3934480" y="2587714"/>
                    <a:pt x="3936357" y="2588858"/>
                  </a:cubicBezTo>
                  <a:close/>
                  <a:moveTo>
                    <a:pt x="3927643" y="2088906"/>
                  </a:moveTo>
                  <a:cubicBezTo>
                    <a:pt x="3929360" y="2087825"/>
                    <a:pt x="3930759" y="2088906"/>
                    <a:pt x="3930759" y="2091832"/>
                  </a:cubicBezTo>
                  <a:cubicBezTo>
                    <a:pt x="3930759" y="2094758"/>
                    <a:pt x="3929360" y="2096794"/>
                    <a:pt x="3927643" y="2096794"/>
                  </a:cubicBezTo>
                  <a:cubicBezTo>
                    <a:pt x="3925982" y="2096794"/>
                    <a:pt x="3924621" y="2095465"/>
                    <a:pt x="3924589" y="2093804"/>
                  </a:cubicBezTo>
                  <a:cubicBezTo>
                    <a:pt x="3924908" y="2091760"/>
                    <a:pt x="3926122" y="2089963"/>
                    <a:pt x="3927897" y="2088906"/>
                  </a:cubicBezTo>
                  <a:close/>
                  <a:moveTo>
                    <a:pt x="3919437" y="2192204"/>
                  </a:moveTo>
                  <a:cubicBezTo>
                    <a:pt x="3921600" y="2189978"/>
                    <a:pt x="3927643" y="2193922"/>
                    <a:pt x="3927643" y="2197675"/>
                  </a:cubicBezTo>
                  <a:cubicBezTo>
                    <a:pt x="3927643" y="2199265"/>
                    <a:pt x="3926370" y="2200569"/>
                    <a:pt x="3924780" y="2200600"/>
                  </a:cubicBezTo>
                  <a:cubicBezTo>
                    <a:pt x="3921155" y="2200600"/>
                    <a:pt x="3917465" y="2194494"/>
                    <a:pt x="3919692" y="2192204"/>
                  </a:cubicBezTo>
                  <a:close/>
                  <a:moveTo>
                    <a:pt x="3921664" y="2759771"/>
                  </a:moveTo>
                  <a:cubicBezTo>
                    <a:pt x="3930696" y="2762188"/>
                    <a:pt x="3932731" y="2767658"/>
                    <a:pt x="3924144" y="2766132"/>
                  </a:cubicBezTo>
                  <a:cubicBezTo>
                    <a:pt x="3920251" y="2765540"/>
                    <a:pt x="3916308" y="2766787"/>
                    <a:pt x="3913458" y="2769503"/>
                  </a:cubicBezTo>
                  <a:cubicBezTo>
                    <a:pt x="3910659" y="2773128"/>
                    <a:pt x="3909578" y="2773192"/>
                    <a:pt x="3907543" y="2769821"/>
                  </a:cubicBezTo>
                  <a:cubicBezTo>
                    <a:pt x="3904489" y="2764605"/>
                    <a:pt x="3914031" y="2757672"/>
                    <a:pt x="3921918" y="2759771"/>
                  </a:cubicBezTo>
                  <a:close/>
                  <a:moveTo>
                    <a:pt x="3913522" y="3005803"/>
                  </a:moveTo>
                  <a:cubicBezTo>
                    <a:pt x="3909896" y="3005803"/>
                    <a:pt x="3909133" y="3004913"/>
                    <a:pt x="3911613" y="3003895"/>
                  </a:cubicBezTo>
                  <a:cubicBezTo>
                    <a:pt x="3913465" y="3002922"/>
                    <a:pt x="3915678" y="3002922"/>
                    <a:pt x="3917529" y="3003895"/>
                  </a:cubicBezTo>
                  <a:cubicBezTo>
                    <a:pt x="3918801" y="3005231"/>
                    <a:pt x="3917020" y="3005994"/>
                    <a:pt x="3913776" y="3005803"/>
                  </a:cubicBezTo>
                  <a:close/>
                  <a:moveTo>
                    <a:pt x="3888460" y="3281286"/>
                  </a:moveTo>
                  <a:cubicBezTo>
                    <a:pt x="3887443" y="3279155"/>
                    <a:pt x="3887443" y="3276674"/>
                    <a:pt x="3888460" y="3274543"/>
                  </a:cubicBezTo>
                  <a:cubicBezTo>
                    <a:pt x="3891641" y="3271363"/>
                    <a:pt x="3899846" y="3276261"/>
                    <a:pt x="3899846" y="3281286"/>
                  </a:cubicBezTo>
                  <a:cubicBezTo>
                    <a:pt x="3900037" y="3287583"/>
                    <a:pt x="3891068" y="3287519"/>
                    <a:pt x="3888715" y="3281286"/>
                  </a:cubicBezTo>
                  <a:close/>
                  <a:moveTo>
                    <a:pt x="3893167" y="6219173"/>
                  </a:moveTo>
                  <a:cubicBezTo>
                    <a:pt x="3892150" y="6222417"/>
                    <a:pt x="3891386" y="6222417"/>
                    <a:pt x="3889478" y="6219173"/>
                  </a:cubicBezTo>
                  <a:cubicBezTo>
                    <a:pt x="3886870" y="6214975"/>
                    <a:pt x="3889478" y="6210141"/>
                    <a:pt x="3892595" y="6213321"/>
                  </a:cubicBezTo>
                  <a:lnTo>
                    <a:pt x="3892595" y="6213321"/>
                  </a:lnTo>
                  <a:cubicBezTo>
                    <a:pt x="3893727" y="6215064"/>
                    <a:pt x="3893943" y="6217245"/>
                    <a:pt x="3893167" y="6219173"/>
                  </a:cubicBezTo>
                  <a:close/>
                  <a:moveTo>
                    <a:pt x="3903090" y="2572193"/>
                  </a:moveTo>
                  <a:cubicBezTo>
                    <a:pt x="3903090" y="2573911"/>
                    <a:pt x="3902518" y="2575374"/>
                    <a:pt x="3901754" y="2575374"/>
                  </a:cubicBezTo>
                  <a:cubicBezTo>
                    <a:pt x="3900991" y="2575374"/>
                    <a:pt x="3899528" y="2573911"/>
                    <a:pt x="3898510" y="2572193"/>
                  </a:cubicBezTo>
                  <a:cubicBezTo>
                    <a:pt x="3897493" y="2570476"/>
                    <a:pt x="3898065" y="2569077"/>
                    <a:pt x="3899846" y="2569077"/>
                  </a:cubicBezTo>
                  <a:cubicBezTo>
                    <a:pt x="3901487" y="2569032"/>
                    <a:pt x="3902893" y="2570247"/>
                    <a:pt x="3903090" y="2571875"/>
                  </a:cubicBezTo>
                  <a:close/>
                  <a:moveTo>
                    <a:pt x="3904680" y="2109642"/>
                  </a:moveTo>
                  <a:cubicBezTo>
                    <a:pt x="3907479" y="2109642"/>
                    <a:pt x="3908815" y="2111105"/>
                    <a:pt x="3907797" y="2112823"/>
                  </a:cubicBezTo>
                  <a:cubicBezTo>
                    <a:pt x="3906779" y="2114540"/>
                    <a:pt x="3905316" y="2115939"/>
                    <a:pt x="3904680" y="2115939"/>
                  </a:cubicBezTo>
                  <a:cubicBezTo>
                    <a:pt x="3904044" y="2115939"/>
                    <a:pt x="3902645" y="2114540"/>
                    <a:pt x="3901563" y="2112823"/>
                  </a:cubicBezTo>
                  <a:cubicBezTo>
                    <a:pt x="3900482" y="2111105"/>
                    <a:pt x="3902072" y="2109324"/>
                    <a:pt x="3904680" y="2109324"/>
                  </a:cubicBezTo>
                  <a:close/>
                  <a:moveTo>
                    <a:pt x="3900037" y="2693492"/>
                  </a:moveTo>
                  <a:cubicBezTo>
                    <a:pt x="3900037" y="2696036"/>
                    <a:pt x="3898828" y="2698072"/>
                    <a:pt x="3897238" y="2698072"/>
                  </a:cubicBezTo>
                  <a:cubicBezTo>
                    <a:pt x="3893867" y="2698072"/>
                    <a:pt x="3890496" y="2689930"/>
                    <a:pt x="3892977" y="2687449"/>
                  </a:cubicBezTo>
                  <a:cubicBezTo>
                    <a:pt x="3895457" y="2684969"/>
                    <a:pt x="3900037" y="2688086"/>
                    <a:pt x="3900037" y="2693174"/>
                  </a:cubicBezTo>
                  <a:close/>
                  <a:moveTo>
                    <a:pt x="3894249" y="2795582"/>
                  </a:moveTo>
                  <a:cubicBezTo>
                    <a:pt x="3899719" y="2795582"/>
                    <a:pt x="3900164" y="2796345"/>
                    <a:pt x="3896920" y="2800289"/>
                  </a:cubicBezTo>
                  <a:cubicBezTo>
                    <a:pt x="3895387" y="2802540"/>
                    <a:pt x="3893148" y="2804219"/>
                    <a:pt x="3890560" y="2805059"/>
                  </a:cubicBezTo>
                  <a:cubicBezTo>
                    <a:pt x="3889033" y="2805059"/>
                    <a:pt x="3887824" y="2802896"/>
                    <a:pt x="3887824" y="2800289"/>
                  </a:cubicBezTo>
                  <a:cubicBezTo>
                    <a:pt x="3887824" y="2797681"/>
                    <a:pt x="3890432" y="2795264"/>
                    <a:pt x="3894249" y="2795264"/>
                  </a:cubicBezTo>
                  <a:close/>
                  <a:moveTo>
                    <a:pt x="3894757" y="2921778"/>
                  </a:moveTo>
                  <a:cubicBezTo>
                    <a:pt x="3892531" y="2924004"/>
                    <a:pt x="3890814" y="2924068"/>
                    <a:pt x="3889478" y="2921778"/>
                  </a:cubicBezTo>
                  <a:cubicBezTo>
                    <a:pt x="3887252" y="2918216"/>
                    <a:pt x="3893231" y="2913318"/>
                    <a:pt x="3896157" y="2916308"/>
                  </a:cubicBezTo>
                  <a:cubicBezTo>
                    <a:pt x="3897238" y="2917199"/>
                    <a:pt x="3896602" y="2919616"/>
                    <a:pt x="3894757" y="2921460"/>
                  </a:cubicBezTo>
                  <a:close/>
                  <a:moveTo>
                    <a:pt x="3887697" y="2732611"/>
                  </a:moveTo>
                  <a:cubicBezTo>
                    <a:pt x="3885280" y="2736491"/>
                    <a:pt x="3884580" y="2736363"/>
                    <a:pt x="3882799" y="2731656"/>
                  </a:cubicBezTo>
                  <a:cubicBezTo>
                    <a:pt x="3880255" y="2725296"/>
                    <a:pt x="3883372" y="2720780"/>
                    <a:pt x="3887570" y="2725296"/>
                  </a:cubicBezTo>
                  <a:cubicBezTo>
                    <a:pt x="3889007" y="2727395"/>
                    <a:pt x="3889058" y="2730143"/>
                    <a:pt x="3887697" y="2732293"/>
                  </a:cubicBezTo>
                  <a:close/>
                  <a:moveTo>
                    <a:pt x="3882990" y="2508968"/>
                  </a:moveTo>
                  <a:cubicBezTo>
                    <a:pt x="3881928" y="2510679"/>
                    <a:pt x="3880153" y="2511817"/>
                    <a:pt x="3878156" y="2512085"/>
                  </a:cubicBezTo>
                  <a:cubicBezTo>
                    <a:pt x="3876496" y="2512015"/>
                    <a:pt x="3875192" y="2510628"/>
                    <a:pt x="3875230" y="2508968"/>
                  </a:cubicBezTo>
                  <a:cubicBezTo>
                    <a:pt x="3875230" y="2507250"/>
                    <a:pt x="3877393" y="2505787"/>
                    <a:pt x="3880064" y="2505787"/>
                  </a:cubicBezTo>
                  <a:cubicBezTo>
                    <a:pt x="3882736" y="2505787"/>
                    <a:pt x="3884071" y="2507250"/>
                    <a:pt x="3882990" y="2508968"/>
                  </a:cubicBezTo>
                  <a:close/>
                  <a:moveTo>
                    <a:pt x="3870269" y="2543570"/>
                  </a:moveTo>
                  <a:cubicBezTo>
                    <a:pt x="3869251" y="2541853"/>
                    <a:pt x="3870269" y="2540390"/>
                    <a:pt x="3873004" y="2540390"/>
                  </a:cubicBezTo>
                  <a:cubicBezTo>
                    <a:pt x="3875491" y="2540453"/>
                    <a:pt x="3877819" y="2541617"/>
                    <a:pt x="3879365" y="2543570"/>
                  </a:cubicBezTo>
                  <a:cubicBezTo>
                    <a:pt x="3880446" y="2545288"/>
                    <a:pt x="3879365" y="2546687"/>
                    <a:pt x="3876630" y="2546687"/>
                  </a:cubicBezTo>
                  <a:cubicBezTo>
                    <a:pt x="3874270" y="2546541"/>
                    <a:pt x="3872075" y="2545408"/>
                    <a:pt x="3870587" y="2543570"/>
                  </a:cubicBezTo>
                  <a:close/>
                  <a:moveTo>
                    <a:pt x="3874912" y="2855245"/>
                  </a:moveTo>
                  <a:cubicBezTo>
                    <a:pt x="3874912" y="2856963"/>
                    <a:pt x="3874276" y="2858362"/>
                    <a:pt x="3873577" y="2858362"/>
                  </a:cubicBezTo>
                  <a:cubicBezTo>
                    <a:pt x="3872877" y="2858362"/>
                    <a:pt x="3871350" y="2856963"/>
                    <a:pt x="3870269" y="2855245"/>
                  </a:cubicBezTo>
                  <a:cubicBezTo>
                    <a:pt x="3869188" y="2853528"/>
                    <a:pt x="3869824" y="2852065"/>
                    <a:pt x="3871605" y="2852065"/>
                  </a:cubicBezTo>
                  <a:cubicBezTo>
                    <a:pt x="3873386" y="2851849"/>
                    <a:pt x="3875001" y="2853114"/>
                    <a:pt x="3875218" y="2854895"/>
                  </a:cubicBezTo>
                  <a:cubicBezTo>
                    <a:pt x="3875224" y="2854946"/>
                    <a:pt x="3875224" y="2855003"/>
                    <a:pt x="3875230" y="2855054"/>
                  </a:cubicBezTo>
                  <a:close/>
                  <a:moveTo>
                    <a:pt x="3880128" y="2769694"/>
                  </a:moveTo>
                  <a:cubicBezTo>
                    <a:pt x="3881267" y="2771659"/>
                    <a:pt x="3881267" y="2774089"/>
                    <a:pt x="3880128" y="2776054"/>
                  </a:cubicBezTo>
                  <a:cubicBezTo>
                    <a:pt x="3879110" y="2777072"/>
                    <a:pt x="3878411" y="2775227"/>
                    <a:pt x="3878538" y="2771920"/>
                  </a:cubicBezTo>
                  <a:cubicBezTo>
                    <a:pt x="3878665" y="2768612"/>
                    <a:pt x="3879492" y="2767022"/>
                    <a:pt x="3880446" y="2769503"/>
                  </a:cubicBezTo>
                  <a:close/>
                  <a:moveTo>
                    <a:pt x="3873767" y="2090687"/>
                  </a:moveTo>
                  <a:cubicBezTo>
                    <a:pt x="3871026" y="2090652"/>
                    <a:pt x="3868831" y="2088403"/>
                    <a:pt x="3868870" y="2085663"/>
                  </a:cubicBezTo>
                  <a:cubicBezTo>
                    <a:pt x="3868870" y="2085663"/>
                    <a:pt x="3868870" y="2085662"/>
                    <a:pt x="3868870" y="2085662"/>
                  </a:cubicBezTo>
                  <a:cubicBezTo>
                    <a:pt x="3868870" y="2080128"/>
                    <a:pt x="3875548" y="2081083"/>
                    <a:pt x="3877456" y="2086934"/>
                  </a:cubicBezTo>
                  <a:cubicBezTo>
                    <a:pt x="3878283" y="2088779"/>
                    <a:pt x="3876630" y="2090496"/>
                    <a:pt x="3873958" y="2090496"/>
                  </a:cubicBezTo>
                  <a:close/>
                  <a:moveTo>
                    <a:pt x="3873767" y="3012546"/>
                  </a:moveTo>
                  <a:cubicBezTo>
                    <a:pt x="3876439" y="3012546"/>
                    <a:pt x="3877711" y="3013945"/>
                    <a:pt x="3876630" y="3015726"/>
                  </a:cubicBezTo>
                  <a:cubicBezTo>
                    <a:pt x="3875605" y="3017475"/>
                    <a:pt x="3873812" y="3018633"/>
                    <a:pt x="3871795" y="3018843"/>
                  </a:cubicBezTo>
                  <a:cubicBezTo>
                    <a:pt x="3870148" y="3018773"/>
                    <a:pt x="3868863" y="3017380"/>
                    <a:pt x="3868933" y="3015732"/>
                  </a:cubicBezTo>
                  <a:cubicBezTo>
                    <a:pt x="3868933" y="3015732"/>
                    <a:pt x="3868933" y="3015726"/>
                    <a:pt x="3868933" y="3015726"/>
                  </a:cubicBezTo>
                  <a:cubicBezTo>
                    <a:pt x="3869060" y="3013754"/>
                    <a:pt x="3871223" y="3012355"/>
                    <a:pt x="3873894" y="3012355"/>
                  </a:cubicBezTo>
                  <a:close/>
                  <a:moveTo>
                    <a:pt x="3873767" y="3040851"/>
                  </a:moveTo>
                  <a:cubicBezTo>
                    <a:pt x="3874785" y="3039133"/>
                    <a:pt x="3876312" y="3037734"/>
                    <a:pt x="3877011" y="3037734"/>
                  </a:cubicBezTo>
                  <a:cubicBezTo>
                    <a:pt x="3877711" y="3037734"/>
                    <a:pt x="3878411" y="3039133"/>
                    <a:pt x="3878411" y="3040851"/>
                  </a:cubicBezTo>
                  <a:cubicBezTo>
                    <a:pt x="3878340" y="3042625"/>
                    <a:pt x="3876884" y="3044031"/>
                    <a:pt x="3875103" y="3044031"/>
                  </a:cubicBezTo>
                  <a:cubicBezTo>
                    <a:pt x="3873258" y="3043840"/>
                    <a:pt x="3872622" y="3042377"/>
                    <a:pt x="3873703" y="3040660"/>
                  </a:cubicBezTo>
                  <a:close/>
                  <a:moveTo>
                    <a:pt x="3878156" y="3048929"/>
                  </a:moveTo>
                  <a:cubicBezTo>
                    <a:pt x="3879721" y="3047918"/>
                    <a:pt x="3881807" y="3048369"/>
                    <a:pt x="3882819" y="3049934"/>
                  </a:cubicBezTo>
                  <a:cubicBezTo>
                    <a:pt x="3882831" y="3049959"/>
                    <a:pt x="3882850" y="3049985"/>
                    <a:pt x="3882863" y="3050010"/>
                  </a:cubicBezTo>
                  <a:cubicBezTo>
                    <a:pt x="3883868" y="3051651"/>
                    <a:pt x="3883385" y="3053788"/>
                    <a:pt x="3881782" y="3054844"/>
                  </a:cubicBezTo>
                  <a:cubicBezTo>
                    <a:pt x="3880173" y="3055849"/>
                    <a:pt x="3878054" y="3055366"/>
                    <a:pt x="3877049" y="3053757"/>
                  </a:cubicBezTo>
                  <a:cubicBezTo>
                    <a:pt x="3877037" y="3053738"/>
                    <a:pt x="3877024" y="3053719"/>
                    <a:pt x="3877011" y="3053699"/>
                  </a:cubicBezTo>
                  <a:cubicBezTo>
                    <a:pt x="3875923" y="3052103"/>
                    <a:pt x="3876337" y="3049927"/>
                    <a:pt x="3877934" y="3048840"/>
                  </a:cubicBezTo>
                  <a:cubicBezTo>
                    <a:pt x="3877984" y="3048802"/>
                    <a:pt x="3878042" y="3048770"/>
                    <a:pt x="3878092" y="3048738"/>
                  </a:cubicBezTo>
                  <a:close/>
                  <a:moveTo>
                    <a:pt x="3881146" y="2836354"/>
                  </a:moveTo>
                  <a:cubicBezTo>
                    <a:pt x="3879428" y="2836354"/>
                    <a:pt x="3878919" y="2834954"/>
                    <a:pt x="3879937" y="2833237"/>
                  </a:cubicBezTo>
                  <a:cubicBezTo>
                    <a:pt x="3881050" y="2831475"/>
                    <a:pt x="3882895" y="2830311"/>
                    <a:pt x="3884962" y="2830057"/>
                  </a:cubicBezTo>
                  <a:cubicBezTo>
                    <a:pt x="3886680" y="2830057"/>
                    <a:pt x="3887188" y="2831520"/>
                    <a:pt x="3886171" y="2833237"/>
                  </a:cubicBezTo>
                  <a:cubicBezTo>
                    <a:pt x="3885007" y="2834929"/>
                    <a:pt x="3883130" y="2836004"/>
                    <a:pt x="3881082" y="2836163"/>
                  </a:cubicBezTo>
                  <a:close/>
                  <a:moveTo>
                    <a:pt x="3887888" y="2927630"/>
                  </a:moveTo>
                  <a:cubicBezTo>
                    <a:pt x="3889669" y="2927630"/>
                    <a:pt x="3890305" y="2929029"/>
                    <a:pt x="3889224" y="2930747"/>
                  </a:cubicBezTo>
                  <a:cubicBezTo>
                    <a:pt x="3888142" y="2932464"/>
                    <a:pt x="3886743" y="2933927"/>
                    <a:pt x="3885980" y="2933927"/>
                  </a:cubicBezTo>
                  <a:cubicBezTo>
                    <a:pt x="3885216" y="2933927"/>
                    <a:pt x="3884580" y="2932528"/>
                    <a:pt x="3884580" y="2930747"/>
                  </a:cubicBezTo>
                  <a:cubicBezTo>
                    <a:pt x="3884549" y="2928953"/>
                    <a:pt x="3885967" y="2927477"/>
                    <a:pt x="3887761" y="2927439"/>
                  </a:cubicBezTo>
                  <a:cubicBezTo>
                    <a:pt x="3887780" y="2927439"/>
                    <a:pt x="3887805" y="2927439"/>
                    <a:pt x="3887824" y="2927439"/>
                  </a:cubicBezTo>
                  <a:close/>
                  <a:moveTo>
                    <a:pt x="3903345" y="4412730"/>
                  </a:moveTo>
                  <a:cubicBezTo>
                    <a:pt x="3905125" y="4412730"/>
                    <a:pt x="3905762" y="4414129"/>
                    <a:pt x="3904680" y="4415846"/>
                  </a:cubicBezTo>
                  <a:cubicBezTo>
                    <a:pt x="3903599" y="4417564"/>
                    <a:pt x="3902200" y="4419027"/>
                    <a:pt x="3901373" y="4419027"/>
                  </a:cubicBezTo>
                  <a:cubicBezTo>
                    <a:pt x="3900546" y="4419027"/>
                    <a:pt x="3900037" y="4417627"/>
                    <a:pt x="3900037" y="4415846"/>
                  </a:cubicBezTo>
                  <a:cubicBezTo>
                    <a:pt x="3900069" y="4414091"/>
                    <a:pt x="3901519" y="4412692"/>
                    <a:pt x="3903281" y="4412730"/>
                  </a:cubicBezTo>
                  <a:cubicBezTo>
                    <a:pt x="3903300" y="4412730"/>
                    <a:pt x="3903326" y="4412730"/>
                    <a:pt x="3903345" y="4412730"/>
                  </a:cubicBezTo>
                  <a:close/>
                  <a:moveTo>
                    <a:pt x="3900864" y="2736681"/>
                  </a:moveTo>
                  <a:cubicBezTo>
                    <a:pt x="3903726" y="2733755"/>
                    <a:pt x="3907225" y="2732420"/>
                    <a:pt x="3908369" y="2733755"/>
                  </a:cubicBezTo>
                  <a:cubicBezTo>
                    <a:pt x="3909514" y="2735091"/>
                    <a:pt x="3908369" y="2737381"/>
                    <a:pt x="3906143" y="2739035"/>
                  </a:cubicBezTo>
                  <a:cubicBezTo>
                    <a:pt x="3898574" y="2743615"/>
                    <a:pt x="3895266" y="2742152"/>
                    <a:pt x="3900864" y="2736427"/>
                  </a:cubicBezTo>
                  <a:close/>
                  <a:moveTo>
                    <a:pt x="3914221" y="165235"/>
                  </a:moveTo>
                  <a:cubicBezTo>
                    <a:pt x="3916957" y="165235"/>
                    <a:pt x="3918610" y="166889"/>
                    <a:pt x="3917911" y="168925"/>
                  </a:cubicBezTo>
                  <a:cubicBezTo>
                    <a:pt x="3916002" y="174776"/>
                    <a:pt x="3909324" y="175731"/>
                    <a:pt x="3909324" y="170197"/>
                  </a:cubicBezTo>
                  <a:cubicBezTo>
                    <a:pt x="3909184" y="167462"/>
                    <a:pt x="3911289" y="165127"/>
                    <a:pt x="3914024" y="164987"/>
                  </a:cubicBezTo>
                  <a:cubicBezTo>
                    <a:pt x="3914088" y="164981"/>
                    <a:pt x="3914158" y="164981"/>
                    <a:pt x="3914221" y="164981"/>
                  </a:cubicBezTo>
                  <a:close/>
                  <a:moveTo>
                    <a:pt x="3909133" y="1276452"/>
                  </a:moveTo>
                  <a:cubicBezTo>
                    <a:pt x="3911486" y="1275625"/>
                    <a:pt x="3912631" y="1276834"/>
                    <a:pt x="3911868" y="1279187"/>
                  </a:cubicBezTo>
                  <a:cubicBezTo>
                    <a:pt x="3910895" y="1281712"/>
                    <a:pt x="3908910" y="1283717"/>
                    <a:pt x="3906398" y="1284721"/>
                  </a:cubicBezTo>
                  <a:cubicBezTo>
                    <a:pt x="3904108" y="1285484"/>
                    <a:pt x="3902899" y="1284276"/>
                    <a:pt x="3903726" y="1281922"/>
                  </a:cubicBezTo>
                  <a:cubicBezTo>
                    <a:pt x="3904642" y="1279338"/>
                    <a:pt x="3906608" y="1277259"/>
                    <a:pt x="3909133" y="1276198"/>
                  </a:cubicBezTo>
                  <a:close/>
                  <a:moveTo>
                    <a:pt x="3906207" y="273749"/>
                  </a:moveTo>
                  <a:cubicBezTo>
                    <a:pt x="3906207" y="277120"/>
                    <a:pt x="3904617" y="278520"/>
                    <a:pt x="3901754" y="277375"/>
                  </a:cubicBezTo>
                  <a:cubicBezTo>
                    <a:pt x="3898892" y="276230"/>
                    <a:pt x="3896539" y="278074"/>
                    <a:pt x="3895394" y="281764"/>
                  </a:cubicBezTo>
                  <a:cubicBezTo>
                    <a:pt x="3893104" y="289142"/>
                    <a:pt x="3888206" y="289778"/>
                    <a:pt x="3885662" y="282972"/>
                  </a:cubicBezTo>
                  <a:cubicBezTo>
                    <a:pt x="3883118" y="276166"/>
                    <a:pt x="3886807" y="273240"/>
                    <a:pt x="3897811" y="270251"/>
                  </a:cubicBezTo>
                  <a:cubicBezTo>
                    <a:pt x="3904489" y="268533"/>
                    <a:pt x="3906207" y="269169"/>
                    <a:pt x="3906207" y="273495"/>
                  </a:cubicBezTo>
                  <a:close/>
                  <a:moveTo>
                    <a:pt x="3893804" y="204354"/>
                  </a:moveTo>
                  <a:cubicBezTo>
                    <a:pt x="3893746" y="206815"/>
                    <a:pt x="3892633" y="209131"/>
                    <a:pt x="3890750" y="210714"/>
                  </a:cubicBezTo>
                  <a:cubicBezTo>
                    <a:pt x="3889033" y="211732"/>
                    <a:pt x="3887633" y="209697"/>
                    <a:pt x="3887633" y="206198"/>
                  </a:cubicBezTo>
                  <a:cubicBezTo>
                    <a:pt x="3887633" y="202700"/>
                    <a:pt x="3889033" y="199838"/>
                    <a:pt x="3890750" y="199838"/>
                  </a:cubicBezTo>
                  <a:cubicBezTo>
                    <a:pt x="3892468" y="199838"/>
                    <a:pt x="3893804" y="201937"/>
                    <a:pt x="3893804" y="204099"/>
                  </a:cubicBezTo>
                  <a:close/>
                  <a:moveTo>
                    <a:pt x="3880383" y="60347"/>
                  </a:moveTo>
                  <a:cubicBezTo>
                    <a:pt x="3882736" y="57930"/>
                    <a:pt x="3890750" y="63909"/>
                    <a:pt x="3890750" y="68044"/>
                  </a:cubicBezTo>
                  <a:cubicBezTo>
                    <a:pt x="3890750" y="69551"/>
                    <a:pt x="3889523" y="70779"/>
                    <a:pt x="3888015" y="70779"/>
                  </a:cubicBezTo>
                  <a:cubicBezTo>
                    <a:pt x="3884008" y="70524"/>
                    <a:pt x="3878092" y="62446"/>
                    <a:pt x="3880383" y="60093"/>
                  </a:cubicBezTo>
                  <a:close/>
                  <a:moveTo>
                    <a:pt x="3878538" y="251868"/>
                  </a:moveTo>
                  <a:cubicBezTo>
                    <a:pt x="3880427" y="253427"/>
                    <a:pt x="3881489" y="255780"/>
                    <a:pt x="3881400" y="258229"/>
                  </a:cubicBezTo>
                  <a:cubicBezTo>
                    <a:pt x="3881400" y="263381"/>
                    <a:pt x="3876566" y="264272"/>
                    <a:pt x="3873703" y="259565"/>
                  </a:cubicBezTo>
                  <a:cubicBezTo>
                    <a:pt x="3870841" y="254858"/>
                    <a:pt x="3874848" y="249260"/>
                    <a:pt x="3878538" y="251614"/>
                  </a:cubicBezTo>
                  <a:close/>
                  <a:moveTo>
                    <a:pt x="3869442" y="22056"/>
                  </a:moveTo>
                  <a:lnTo>
                    <a:pt x="3872432" y="29625"/>
                  </a:lnTo>
                  <a:cubicBezTo>
                    <a:pt x="3875675" y="37830"/>
                    <a:pt x="3874976" y="44318"/>
                    <a:pt x="3871286" y="40565"/>
                  </a:cubicBezTo>
                  <a:cubicBezTo>
                    <a:pt x="3869633" y="37353"/>
                    <a:pt x="3868927" y="33734"/>
                    <a:pt x="3869251" y="30134"/>
                  </a:cubicBezTo>
                  <a:close/>
                  <a:moveTo>
                    <a:pt x="3869060" y="122746"/>
                  </a:moveTo>
                  <a:cubicBezTo>
                    <a:pt x="3870968" y="124311"/>
                    <a:pt x="3872088" y="126639"/>
                    <a:pt x="3872113" y="129106"/>
                  </a:cubicBezTo>
                  <a:cubicBezTo>
                    <a:pt x="3872113" y="131651"/>
                    <a:pt x="3870714" y="133686"/>
                    <a:pt x="3869060" y="133686"/>
                  </a:cubicBezTo>
                  <a:cubicBezTo>
                    <a:pt x="3867406" y="133686"/>
                    <a:pt x="3865944" y="130760"/>
                    <a:pt x="3865944" y="127326"/>
                  </a:cubicBezTo>
                  <a:cubicBezTo>
                    <a:pt x="3865944" y="123891"/>
                    <a:pt x="3867343" y="121410"/>
                    <a:pt x="3869060" y="122491"/>
                  </a:cubicBezTo>
                  <a:close/>
                  <a:moveTo>
                    <a:pt x="3865180" y="112887"/>
                  </a:moveTo>
                  <a:cubicBezTo>
                    <a:pt x="3866198" y="113968"/>
                    <a:pt x="3865562" y="116321"/>
                    <a:pt x="3863781" y="118166"/>
                  </a:cubicBezTo>
                  <a:cubicBezTo>
                    <a:pt x="3862000" y="120011"/>
                    <a:pt x="3859773" y="120519"/>
                    <a:pt x="3858502" y="118166"/>
                  </a:cubicBezTo>
                  <a:cubicBezTo>
                    <a:pt x="3856275" y="114604"/>
                    <a:pt x="3862191" y="109770"/>
                    <a:pt x="3865180" y="112887"/>
                  </a:cubicBezTo>
                  <a:close/>
                  <a:moveTo>
                    <a:pt x="3860982" y="243727"/>
                  </a:moveTo>
                  <a:cubicBezTo>
                    <a:pt x="3864544" y="243727"/>
                    <a:pt x="3869060" y="250087"/>
                    <a:pt x="3869060" y="254985"/>
                  </a:cubicBezTo>
                  <a:cubicBezTo>
                    <a:pt x="3869060" y="257656"/>
                    <a:pt x="3863972" y="256194"/>
                    <a:pt x="3860346" y="252568"/>
                  </a:cubicBezTo>
                  <a:cubicBezTo>
                    <a:pt x="3855385" y="247352"/>
                    <a:pt x="3855639" y="243599"/>
                    <a:pt x="3860982" y="243599"/>
                  </a:cubicBezTo>
                  <a:close/>
                  <a:moveTo>
                    <a:pt x="3796357" y="174776"/>
                  </a:moveTo>
                  <a:cubicBezTo>
                    <a:pt x="3797502" y="176659"/>
                    <a:pt x="3797267" y="179064"/>
                    <a:pt x="3795785" y="180692"/>
                  </a:cubicBezTo>
                  <a:cubicBezTo>
                    <a:pt x="3793088" y="182937"/>
                    <a:pt x="3789074" y="182575"/>
                    <a:pt x="3786829" y="179878"/>
                  </a:cubicBezTo>
                  <a:cubicBezTo>
                    <a:pt x="3785875" y="178733"/>
                    <a:pt x="3785353" y="177282"/>
                    <a:pt x="3785353" y="175794"/>
                  </a:cubicBezTo>
                  <a:cubicBezTo>
                    <a:pt x="3785353" y="170451"/>
                    <a:pt x="3793368" y="169688"/>
                    <a:pt x="3796357" y="174649"/>
                  </a:cubicBezTo>
                  <a:close/>
                  <a:moveTo>
                    <a:pt x="3789297" y="100165"/>
                  </a:moveTo>
                  <a:cubicBezTo>
                    <a:pt x="3791396" y="97939"/>
                    <a:pt x="3800810" y="102328"/>
                    <a:pt x="3800810" y="105508"/>
                  </a:cubicBezTo>
                  <a:cubicBezTo>
                    <a:pt x="3800810" y="108689"/>
                    <a:pt x="3792350" y="109007"/>
                    <a:pt x="3789869" y="104936"/>
                  </a:cubicBezTo>
                  <a:cubicBezTo>
                    <a:pt x="3788788" y="103091"/>
                    <a:pt x="3788470" y="100928"/>
                    <a:pt x="3789297" y="100165"/>
                  </a:cubicBezTo>
                  <a:close/>
                  <a:moveTo>
                    <a:pt x="3795658" y="238638"/>
                  </a:moveTo>
                  <a:cubicBezTo>
                    <a:pt x="3796491" y="236584"/>
                    <a:pt x="3797133" y="234453"/>
                    <a:pt x="3797566" y="232277"/>
                  </a:cubicBezTo>
                  <a:cubicBezTo>
                    <a:pt x="3797566" y="231578"/>
                    <a:pt x="3801700" y="230942"/>
                    <a:pt x="3806853" y="230942"/>
                  </a:cubicBezTo>
                  <a:cubicBezTo>
                    <a:pt x="3813213" y="230942"/>
                    <a:pt x="3816139" y="232532"/>
                    <a:pt x="3816139" y="235712"/>
                  </a:cubicBezTo>
                  <a:cubicBezTo>
                    <a:pt x="3816610" y="239662"/>
                    <a:pt x="3817933" y="243459"/>
                    <a:pt x="3820019" y="246843"/>
                  </a:cubicBezTo>
                  <a:cubicBezTo>
                    <a:pt x="3823199" y="252059"/>
                    <a:pt x="3823072" y="253713"/>
                    <a:pt x="3819256" y="256194"/>
                  </a:cubicBezTo>
                  <a:cubicBezTo>
                    <a:pt x="3811178" y="261409"/>
                    <a:pt x="3806534" y="258992"/>
                    <a:pt x="3806534" y="249324"/>
                  </a:cubicBezTo>
                  <a:cubicBezTo>
                    <a:pt x="3806534" y="245508"/>
                    <a:pt x="3804245" y="243536"/>
                    <a:pt x="3800174" y="243536"/>
                  </a:cubicBezTo>
                  <a:cubicBezTo>
                    <a:pt x="3796103" y="243536"/>
                    <a:pt x="3794513" y="242200"/>
                    <a:pt x="3795848" y="238638"/>
                  </a:cubicBezTo>
                  <a:close/>
                  <a:moveTo>
                    <a:pt x="3813022" y="2757481"/>
                  </a:moveTo>
                  <a:cubicBezTo>
                    <a:pt x="3814746" y="2757443"/>
                    <a:pt x="3816165" y="2758810"/>
                    <a:pt x="3816203" y="2760534"/>
                  </a:cubicBezTo>
                  <a:cubicBezTo>
                    <a:pt x="3816235" y="2762252"/>
                    <a:pt x="3814873" y="2763676"/>
                    <a:pt x="3813150" y="2763714"/>
                  </a:cubicBezTo>
                  <a:cubicBezTo>
                    <a:pt x="3811426" y="2763746"/>
                    <a:pt x="3810007" y="2762379"/>
                    <a:pt x="3809969" y="2760661"/>
                  </a:cubicBezTo>
                  <a:cubicBezTo>
                    <a:pt x="3809969" y="2760642"/>
                    <a:pt x="3809969" y="2760617"/>
                    <a:pt x="3809969" y="2760598"/>
                  </a:cubicBezTo>
                  <a:cubicBezTo>
                    <a:pt x="3810001" y="2758925"/>
                    <a:pt x="3811350" y="2757576"/>
                    <a:pt x="3813022" y="2757545"/>
                  </a:cubicBezTo>
                  <a:close/>
                  <a:moveTo>
                    <a:pt x="3808761" y="1902983"/>
                  </a:moveTo>
                  <a:cubicBezTo>
                    <a:pt x="3807552" y="1899866"/>
                    <a:pt x="3808252" y="1898466"/>
                    <a:pt x="3810542" y="1899230"/>
                  </a:cubicBezTo>
                  <a:cubicBezTo>
                    <a:pt x="3812781" y="1900149"/>
                    <a:pt x="3814549" y="1901941"/>
                    <a:pt x="3815439" y="1904191"/>
                  </a:cubicBezTo>
                  <a:cubicBezTo>
                    <a:pt x="3817475" y="1909916"/>
                    <a:pt x="3811114" y="1908771"/>
                    <a:pt x="3808951" y="1903046"/>
                  </a:cubicBezTo>
                  <a:close/>
                  <a:moveTo>
                    <a:pt x="3814804" y="278265"/>
                  </a:moveTo>
                  <a:cubicBezTo>
                    <a:pt x="3815827" y="276516"/>
                    <a:pt x="3817621" y="275358"/>
                    <a:pt x="3819637" y="275148"/>
                  </a:cubicBezTo>
                  <a:cubicBezTo>
                    <a:pt x="3821285" y="275218"/>
                    <a:pt x="3822570" y="276611"/>
                    <a:pt x="3822500" y="278259"/>
                  </a:cubicBezTo>
                  <a:cubicBezTo>
                    <a:pt x="3822500" y="278259"/>
                    <a:pt x="3822500" y="278265"/>
                    <a:pt x="3822500" y="278265"/>
                  </a:cubicBezTo>
                  <a:cubicBezTo>
                    <a:pt x="3822500" y="279983"/>
                    <a:pt x="3820401" y="281446"/>
                    <a:pt x="3817729" y="281446"/>
                  </a:cubicBezTo>
                  <a:cubicBezTo>
                    <a:pt x="3815058" y="281446"/>
                    <a:pt x="3813722" y="279919"/>
                    <a:pt x="3814804" y="278265"/>
                  </a:cubicBezTo>
                  <a:close/>
                  <a:moveTo>
                    <a:pt x="3799283" y="2898880"/>
                  </a:moveTo>
                  <a:cubicBezTo>
                    <a:pt x="3800365" y="2897099"/>
                    <a:pt x="3801827" y="2895699"/>
                    <a:pt x="3802591" y="2895699"/>
                  </a:cubicBezTo>
                  <a:cubicBezTo>
                    <a:pt x="3803354" y="2895699"/>
                    <a:pt x="3803927" y="2897099"/>
                    <a:pt x="3803927" y="2898880"/>
                  </a:cubicBezTo>
                  <a:cubicBezTo>
                    <a:pt x="3803857" y="2900648"/>
                    <a:pt x="3802387" y="2902035"/>
                    <a:pt x="3800619" y="2901996"/>
                  </a:cubicBezTo>
                  <a:cubicBezTo>
                    <a:pt x="3798902" y="2902251"/>
                    <a:pt x="3798265" y="2900788"/>
                    <a:pt x="3799283" y="2898880"/>
                  </a:cubicBezTo>
                  <a:close/>
                  <a:moveTo>
                    <a:pt x="3797757" y="2804487"/>
                  </a:moveTo>
                  <a:cubicBezTo>
                    <a:pt x="3797757" y="2802763"/>
                    <a:pt x="3799149" y="2801370"/>
                    <a:pt x="3800874" y="2801370"/>
                  </a:cubicBezTo>
                  <a:cubicBezTo>
                    <a:pt x="3802597" y="2801370"/>
                    <a:pt x="3803990" y="2802769"/>
                    <a:pt x="3803990" y="2804487"/>
                  </a:cubicBezTo>
                  <a:cubicBezTo>
                    <a:pt x="3803990" y="2806210"/>
                    <a:pt x="3802591" y="2807603"/>
                    <a:pt x="3800874" y="2807603"/>
                  </a:cubicBezTo>
                  <a:cubicBezTo>
                    <a:pt x="3800854" y="2807603"/>
                    <a:pt x="3800829" y="2807603"/>
                    <a:pt x="3800810" y="2807603"/>
                  </a:cubicBezTo>
                  <a:cubicBezTo>
                    <a:pt x="3799207" y="2807578"/>
                    <a:pt x="3797884" y="2806338"/>
                    <a:pt x="3797757" y="2804741"/>
                  </a:cubicBezTo>
                  <a:close/>
                  <a:moveTo>
                    <a:pt x="3807234" y="4333539"/>
                  </a:moveTo>
                  <a:cubicBezTo>
                    <a:pt x="3809015" y="4333539"/>
                    <a:pt x="3809651" y="4335002"/>
                    <a:pt x="3808570" y="4336719"/>
                  </a:cubicBezTo>
                  <a:cubicBezTo>
                    <a:pt x="3807489" y="4338437"/>
                    <a:pt x="3806089" y="4339836"/>
                    <a:pt x="3805326" y="4339836"/>
                  </a:cubicBezTo>
                  <a:cubicBezTo>
                    <a:pt x="3804563" y="4339836"/>
                    <a:pt x="3803927" y="4338437"/>
                    <a:pt x="3803927" y="4336719"/>
                  </a:cubicBezTo>
                  <a:cubicBezTo>
                    <a:pt x="3804124" y="4335040"/>
                    <a:pt x="3805549" y="4333781"/>
                    <a:pt x="3807234" y="4333793"/>
                  </a:cubicBezTo>
                  <a:close/>
                  <a:moveTo>
                    <a:pt x="3797757" y="2431685"/>
                  </a:moveTo>
                  <a:cubicBezTo>
                    <a:pt x="3797757" y="2428314"/>
                    <a:pt x="3804117" y="2433657"/>
                    <a:pt x="3807171" y="2439827"/>
                  </a:cubicBezTo>
                  <a:cubicBezTo>
                    <a:pt x="3808888" y="2443198"/>
                    <a:pt x="3809269" y="2446188"/>
                    <a:pt x="3807870" y="2446188"/>
                  </a:cubicBezTo>
                  <a:cubicBezTo>
                    <a:pt x="3805453" y="2446060"/>
                    <a:pt x="3797757" y="2435184"/>
                    <a:pt x="3797757" y="2431749"/>
                  </a:cubicBezTo>
                  <a:close/>
                  <a:moveTo>
                    <a:pt x="3798583" y="2167143"/>
                  </a:moveTo>
                  <a:cubicBezTo>
                    <a:pt x="3799538" y="2166189"/>
                    <a:pt x="3803227" y="2168352"/>
                    <a:pt x="3806789" y="2171977"/>
                  </a:cubicBezTo>
                  <a:cubicBezTo>
                    <a:pt x="3810351" y="2175603"/>
                    <a:pt x="3811878" y="2178338"/>
                    <a:pt x="3808951" y="2178338"/>
                  </a:cubicBezTo>
                  <a:cubicBezTo>
                    <a:pt x="3803990" y="2178592"/>
                    <a:pt x="3796039" y="2169878"/>
                    <a:pt x="3798583" y="2167397"/>
                  </a:cubicBezTo>
                  <a:close/>
                  <a:moveTo>
                    <a:pt x="3813468" y="3603838"/>
                  </a:moveTo>
                  <a:cubicBezTo>
                    <a:pt x="3815248" y="3603838"/>
                    <a:pt x="3815821" y="3605237"/>
                    <a:pt x="3814804" y="3606954"/>
                  </a:cubicBezTo>
                  <a:cubicBezTo>
                    <a:pt x="3813786" y="3608672"/>
                    <a:pt x="3812259" y="3610135"/>
                    <a:pt x="3811496" y="3610135"/>
                  </a:cubicBezTo>
                  <a:cubicBezTo>
                    <a:pt x="3810733" y="3610135"/>
                    <a:pt x="3810160" y="3608672"/>
                    <a:pt x="3810160" y="3606954"/>
                  </a:cubicBezTo>
                  <a:cubicBezTo>
                    <a:pt x="3810230" y="3605199"/>
                    <a:pt x="3811706" y="3603831"/>
                    <a:pt x="3813461" y="3603901"/>
                  </a:cubicBezTo>
                  <a:cubicBezTo>
                    <a:pt x="3813461" y="3603901"/>
                    <a:pt x="3813468" y="3603901"/>
                    <a:pt x="3813468" y="3603901"/>
                  </a:cubicBezTo>
                  <a:close/>
                  <a:moveTo>
                    <a:pt x="3814613" y="2977434"/>
                  </a:moveTo>
                  <a:cubicBezTo>
                    <a:pt x="3813633" y="2975056"/>
                    <a:pt x="3814186" y="2972314"/>
                    <a:pt x="3816012" y="2970501"/>
                  </a:cubicBezTo>
                  <a:cubicBezTo>
                    <a:pt x="3818556" y="2967957"/>
                    <a:pt x="3819447" y="2968847"/>
                    <a:pt x="3819447" y="2973936"/>
                  </a:cubicBezTo>
                  <a:cubicBezTo>
                    <a:pt x="3819383" y="2981569"/>
                    <a:pt x="3817857" y="2982777"/>
                    <a:pt x="3814613" y="2977498"/>
                  </a:cubicBezTo>
                  <a:close/>
                  <a:moveTo>
                    <a:pt x="3817857" y="2427105"/>
                  </a:moveTo>
                  <a:cubicBezTo>
                    <a:pt x="3816839" y="2425324"/>
                    <a:pt x="3817857" y="2423925"/>
                    <a:pt x="3820782" y="2423925"/>
                  </a:cubicBezTo>
                  <a:cubicBezTo>
                    <a:pt x="3823708" y="2423925"/>
                    <a:pt x="3825616" y="2425324"/>
                    <a:pt x="3825616" y="2427105"/>
                  </a:cubicBezTo>
                  <a:cubicBezTo>
                    <a:pt x="3825687" y="2428753"/>
                    <a:pt x="3824408" y="2430152"/>
                    <a:pt x="3822761" y="2430222"/>
                  </a:cubicBezTo>
                  <a:cubicBezTo>
                    <a:pt x="3822761" y="2430222"/>
                    <a:pt x="3822754" y="2430222"/>
                    <a:pt x="3822754" y="2430222"/>
                  </a:cubicBezTo>
                  <a:cubicBezTo>
                    <a:pt x="3820744" y="2430000"/>
                    <a:pt x="3818944" y="2428874"/>
                    <a:pt x="3817857" y="2427169"/>
                  </a:cubicBezTo>
                  <a:close/>
                  <a:moveTo>
                    <a:pt x="3833059" y="2485052"/>
                  </a:moveTo>
                  <a:cubicBezTo>
                    <a:pt x="3833886" y="2482997"/>
                    <a:pt x="3834503" y="2480866"/>
                    <a:pt x="3834903" y="2478691"/>
                  </a:cubicBezTo>
                  <a:cubicBezTo>
                    <a:pt x="3834903" y="2477928"/>
                    <a:pt x="3836366" y="2477355"/>
                    <a:pt x="3838020" y="2477355"/>
                  </a:cubicBezTo>
                  <a:cubicBezTo>
                    <a:pt x="3839674" y="2477355"/>
                    <a:pt x="3841137" y="2480217"/>
                    <a:pt x="3841137" y="2483716"/>
                  </a:cubicBezTo>
                  <a:cubicBezTo>
                    <a:pt x="3841137" y="2487214"/>
                    <a:pt x="3839038" y="2490077"/>
                    <a:pt x="3836175" y="2490077"/>
                  </a:cubicBezTo>
                  <a:cubicBezTo>
                    <a:pt x="3833313" y="2490077"/>
                    <a:pt x="3832105" y="2488359"/>
                    <a:pt x="3833059" y="2485433"/>
                  </a:cubicBezTo>
                  <a:close/>
                  <a:moveTo>
                    <a:pt x="3833377" y="1898530"/>
                  </a:moveTo>
                  <a:cubicBezTo>
                    <a:pt x="3834458" y="1896749"/>
                    <a:pt x="3835921" y="1895350"/>
                    <a:pt x="3836684" y="1895350"/>
                  </a:cubicBezTo>
                  <a:cubicBezTo>
                    <a:pt x="3837448" y="1895350"/>
                    <a:pt x="3838020" y="1896749"/>
                    <a:pt x="3838020" y="1898530"/>
                  </a:cubicBezTo>
                  <a:cubicBezTo>
                    <a:pt x="3837982" y="1900286"/>
                    <a:pt x="3836531" y="1901682"/>
                    <a:pt x="3834776" y="1901647"/>
                  </a:cubicBezTo>
                  <a:cubicBezTo>
                    <a:pt x="3834776" y="1901647"/>
                    <a:pt x="3834776" y="1901647"/>
                    <a:pt x="3834776" y="1901647"/>
                  </a:cubicBezTo>
                  <a:cubicBezTo>
                    <a:pt x="3832931" y="1901710"/>
                    <a:pt x="3832105" y="1900247"/>
                    <a:pt x="3833377" y="1898594"/>
                  </a:cubicBezTo>
                  <a:close/>
                  <a:moveTo>
                    <a:pt x="3835349" y="2530085"/>
                  </a:moveTo>
                  <a:cubicBezTo>
                    <a:pt x="3839546" y="2534283"/>
                    <a:pt x="3831214" y="2537527"/>
                    <a:pt x="3825426" y="2533965"/>
                  </a:cubicBezTo>
                  <a:cubicBezTo>
                    <a:pt x="3821991" y="2531739"/>
                    <a:pt x="3822246" y="2530849"/>
                    <a:pt x="3826698" y="2529131"/>
                  </a:cubicBezTo>
                  <a:cubicBezTo>
                    <a:pt x="3829522" y="2527859"/>
                    <a:pt x="3832811" y="2528177"/>
                    <a:pt x="3835349" y="2529958"/>
                  </a:cubicBezTo>
                  <a:close/>
                  <a:moveTo>
                    <a:pt x="3828988" y="2751120"/>
                  </a:moveTo>
                  <a:cubicBezTo>
                    <a:pt x="3828988" y="2752901"/>
                    <a:pt x="3828352" y="2754301"/>
                    <a:pt x="3827652" y="2754301"/>
                  </a:cubicBezTo>
                  <a:cubicBezTo>
                    <a:pt x="3826952" y="2754301"/>
                    <a:pt x="3825426" y="2752901"/>
                    <a:pt x="3824345" y="2751120"/>
                  </a:cubicBezTo>
                  <a:cubicBezTo>
                    <a:pt x="3823263" y="2749339"/>
                    <a:pt x="3823899" y="2748003"/>
                    <a:pt x="3825744" y="2748003"/>
                  </a:cubicBezTo>
                  <a:cubicBezTo>
                    <a:pt x="3827423" y="2748105"/>
                    <a:pt x="3828733" y="2749498"/>
                    <a:pt x="3828733" y="2751184"/>
                  </a:cubicBezTo>
                  <a:close/>
                  <a:moveTo>
                    <a:pt x="3827461" y="3474842"/>
                  </a:moveTo>
                  <a:cubicBezTo>
                    <a:pt x="3830005" y="3474842"/>
                    <a:pt x="3832105" y="3476242"/>
                    <a:pt x="3832105" y="3477959"/>
                  </a:cubicBezTo>
                  <a:cubicBezTo>
                    <a:pt x="3832105" y="3479676"/>
                    <a:pt x="3830005" y="3481139"/>
                    <a:pt x="3827461" y="3481139"/>
                  </a:cubicBezTo>
                  <a:cubicBezTo>
                    <a:pt x="3824917" y="3481139"/>
                    <a:pt x="3822754" y="3479676"/>
                    <a:pt x="3822754" y="3477959"/>
                  </a:cubicBezTo>
                  <a:cubicBezTo>
                    <a:pt x="3822754" y="3476242"/>
                    <a:pt x="3824663" y="3474906"/>
                    <a:pt x="3827207" y="3474906"/>
                  </a:cubicBezTo>
                  <a:close/>
                  <a:moveTo>
                    <a:pt x="3835412" y="4415274"/>
                  </a:moveTo>
                  <a:cubicBezTo>
                    <a:pt x="3842155" y="4405606"/>
                    <a:pt x="3853794" y="4402553"/>
                    <a:pt x="3853794" y="4410822"/>
                  </a:cubicBezTo>
                  <a:cubicBezTo>
                    <a:pt x="3853794" y="4413398"/>
                    <a:pt x="3851727" y="4415497"/>
                    <a:pt x="3849151" y="4415528"/>
                  </a:cubicBezTo>
                  <a:cubicBezTo>
                    <a:pt x="3846264" y="4415923"/>
                    <a:pt x="3844209" y="4418543"/>
                    <a:pt x="3844508" y="4421444"/>
                  </a:cubicBezTo>
                  <a:cubicBezTo>
                    <a:pt x="3844508" y="4425642"/>
                    <a:pt x="3842282" y="4427359"/>
                    <a:pt x="3836748" y="4427359"/>
                  </a:cubicBezTo>
                  <a:cubicBezTo>
                    <a:pt x="3827143" y="4427423"/>
                    <a:pt x="3827016" y="4426851"/>
                    <a:pt x="3835158" y="4415338"/>
                  </a:cubicBezTo>
                  <a:close/>
                  <a:moveTo>
                    <a:pt x="3850932" y="4436264"/>
                  </a:moveTo>
                  <a:cubicBezTo>
                    <a:pt x="3848324" y="4433084"/>
                    <a:pt x="3848261" y="4431239"/>
                    <a:pt x="3850932" y="4429904"/>
                  </a:cubicBezTo>
                  <a:cubicBezTo>
                    <a:pt x="3854774" y="4427436"/>
                    <a:pt x="3859888" y="4428542"/>
                    <a:pt x="3862363" y="4432384"/>
                  </a:cubicBezTo>
                  <a:cubicBezTo>
                    <a:pt x="3863107" y="4433548"/>
                    <a:pt x="3863552" y="4434884"/>
                    <a:pt x="3863654" y="4436264"/>
                  </a:cubicBezTo>
                  <a:cubicBezTo>
                    <a:pt x="3862827" y="4442053"/>
                    <a:pt x="3855512" y="4442244"/>
                    <a:pt x="3850678" y="4436328"/>
                  </a:cubicBezTo>
                  <a:close/>
                  <a:moveTo>
                    <a:pt x="3861555" y="4620025"/>
                  </a:moveTo>
                  <a:cubicBezTo>
                    <a:pt x="3858877" y="4623416"/>
                    <a:pt x="3853954" y="4623994"/>
                    <a:pt x="3850563" y="4621310"/>
                  </a:cubicBezTo>
                  <a:cubicBezTo>
                    <a:pt x="3850086" y="4620935"/>
                    <a:pt x="3849654" y="4620503"/>
                    <a:pt x="3849279" y="4620025"/>
                  </a:cubicBezTo>
                  <a:cubicBezTo>
                    <a:pt x="3848343" y="4618232"/>
                    <a:pt x="3849024" y="4616018"/>
                    <a:pt x="3850805" y="4615064"/>
                  </a:cubicBezTo>
                  <a:cubicBezTo>
                    <a:pt x="3855130" y="4612520"/>
                    <a:pt x="3863908" y="4616273"/>
                    <a:pt x="3861300" y="4620089"/>
                  </a:cubicBezTo>
                  <a:close/>
                  <a:moveTo>
                    <a:pt x="3860791" y="3245157"/>
                  </a:moveTo>
                  <a:cubicBezTo>
                    <a:pt x="3861682" y="3245157"/>
                    <a:pt x="3864099" y="3247256"/>
                    <a:pt x="3866198" y="3249864"/>
                  </a:cubicBezTo>
                  <a:cubicBezTo>
                    <a:pt x="3868297" y="3252472"/>
                    <a:pt x="3869378" y="3254571"/>
                    <a:pt x="3868488" y="3254571"/>
                  </a:cubicBezTo>
                  <a:cubicBezTo>
                    <a:pt x="3866325" y="3253470"/>
                    <a:pt x="3864468" y="3251855"/>
                    <a:pt x="3863081" y="3249864"/>
                  </a:cubicBezTo>
                  <a:cubicBezTo>
                    <a:pt x="3860728" y="3247320"/>
                    <a:pt x="3859710" y="3245221"/>
                    <a:pt x="3860537" y="3245221"/>
                  </a:cubicBezTo>
                  <a:close/>
                  <a:moveTo>
                    <a:pt x="3866198" y="4195829"/>
                  </a:moveTo>
                  <a:cubicBezTo>
                    <a:pt x="3867966" y="4196497"/>
                    <a:pt x="3869188" y="4198138"/>
                    <a:pt x="3869315" y="4200027"/>
                  </a:cubicBezTo>
                  <a:cubicBezTo>
                    <a:pt x="3869219" y="4201929"/>
                    <a:pt x="3867992" y="4203583"/>
                    <a:pt x="3866198" y="4204226"/>
                  </a:cubicBezTo>
                  <a:cubicBezTo>
                    <a:pt x="3864481" y="4204798"/>
                    <a:pt x="3863081" y="4202953"/>
                    <a:pt x="3863081" y="4200027"/>
                  </a:cubicBezTo>
                  <a:cubicBezTo>
                    <a:pt x="3863081" y="4197102"/>
                    <a:pt x="3864226" y="4195321"/>
                    <a:pt x="3865944" y="4195893"/>
                  </a:cubicBezTo>
                  <a:close/>
                  <a:moveTo>
                    <a:pt x="3855512" y="2148697"/>
                  </a:moveTo>
                  <a:cubicBezTo>
                    <a:pt x="3856466" y="2146089"/>
                    <a:pt x="3858756" y="2143990"/>
                    <a:pt x="3860410" y="2143990"/>
                  </a:cubicBezTo>
                  <a:cubicBezTo>
                    <a:pt x="3862064" y="2143990"/>
                    <a:pt x="3861936" y="2145962"/>
                    <a:pt x="3859710" y="2148697"/>
                  </a:cubicBezTo>
                  <a:cubicBezTo>
                    <a:pt x="3858406" y="2150577"/>
                    <a:pt x="3856746" y="2152178"/>
                    <a:pt x="3854812" y="2153404"/>
                  </a:cubicBezTo>
                  <a:cubicBezTo>
                    <a:pt x="3854176" y="2153404"/>
                    <a:pt x="3854558" y="2151241"/>
                    <a:pt x="3855512" y="2148697"/>
                  </a:cubicBezTo>
                  <a:close/>
                  <a:moveTo>
                    <a:pt x="3855512" y="4264271"/>
                  </a:moveTo>
                  <a:cubicBezTo>
                    <a:pt x="3851696" y="4270631"/>
                    <a:pt x="3847561" y="4267896"/>
                    <a:pt x="3847561" y="4259246"/>
                  </a:cubicBezTo>
                  <a:cubicBezTo>
                    <a:pt x="3847561" y="4250595"/>
                    <a:pt x="3848006" y="4251104"/>
                    <a:pt x="3852586" y="4255747"/>
                  </a:cubicBezTo>
                  <a:cubicBezTo>
                    <a:pt x="3855130" y="4258546"/>
                    <a:pt x="3856466" y="4262426"/>
                    <a:pt x="3855258" y="4264271"/>
                  </a:cubicBezTo>
                  <a:close/>
                  <a:moveTo>
                    <a:pt x="3850423" y="2479072"/>
                  </a:moveTo>
                  <a:cubicBezTo>
                    <a:pt x="3850423" y="2481744"/>
                    <a:pt x="3849024" y="2483970"/>
                    <a:pt x="3847307" y="2483970"/>
                  </a:cubicBezTo>
                  <a:cubicBezTo>
                    <a:pt x="3845672" y="2483970"/>
                    <a:pt x="3844324" y="2482679"/>
                    <a:pt x="3844253" y="2481044"/>
                  </a:cubicBezTo>
                  <a:cubicBezTo>
                    <a:pt x="3844476" y="2479034"/>
                    <a:pt x="3845602" y="2477234"/>
                    <a:pt x="3847307" y="2476147"/>
                  </a:cubicBezTo>
                  <a:cubicBezTo>
                    <a:pt x="3849024" y="2474874"/>
                    <a:pt x="3850423" y="2476147"/>
                    <a:pt x="3850423" y="2479072"/>
                  </a:cubicBezTo>
                  <a:close/>
                  <a:moveTo>
                    <a:pt x="3842663" y="1910234"/>
                  </a:moveTo>
                  <a:cubicBezTo>
                    <a:pt x="3845309" y="1911281"/>
                    <a:pt x="3847116" y="1913756"/>
                    <a:pt x="3847307" y="1916594"/>
                  </a:cubicBezTo>
                  <a:cubicBezTo>
                    <a:pt x="3847307" y="1922574"/>
                    <a:pt x="3842282" y="1922128"/>
                    <a:pt x="3839928" y="1916022"/>
                  </a:cubicBezTo>
                  <a:cubicBezTo>
                    <a:pt x="3837257" y="1908516"/>
                    <a:pt x="3837511" y="1908008"/>
                    <a:pt x="3842663" y="1910043"/>
                  </a:cubicBezTo>
                  <a:close/>
                  <a:moveTo>
                    <a:pt x="3834903" y="32996"/>
                  </a:moveTo>
                  <a:cubicBezTo>
                    <a:pt x="3836621" y="32996"/>
                    <a:pt x="3838020" y="35095"/>
                    <a:pt x="3838020" y="37703"/>
                  </a:cubicBezTo>
                  <a:cubicBezTo>
                    <a:pt x="3838020" y="40311"/>
                    <a:pt x="3836621" y="42410"/>
                    <a:pt x="3834903" y="42410"/>
                  </a:cubicBezTo>
                  <a:cubicBezTo>
                    <a:pt x="3833186" y="42410"/>
                    <a:pt x="3831850" y="40311"/>
                    <a:pt x="3831850" y="37703"/>
                  </a:cubicBezTo>
                  <a:cubicBezTo>
                    <a:pt x="3831850" y="35095"/>
                    <a:pt x="3833249" y="32805"/>
                    <a:pt x="3834903" y="32805"/>
                  </a:cubicBezTo>
                  <a:close/>
                  <a:moveTo>
                    <a:pt x="3831596" y="135086"/>
                  </a:moveTo>
                  <a:cubicBezTo>
                    <a:pt x="3833841" y="137210"/>
                    <a:pt x="3835043" y="140206"/>
                    <a:pt x="3834903" y="143291"/>
                  </a:cubicBezTo>
                  <a:cubicBezTo>
                    <a:pt x="3834903" y="150606"/>
                    <a:pt x="3826253" y="151496"/>
                    <a:pt x="3823581" y="144499"/>
                  </a:cubicBezTo>
                  <a:cubicBezTo>
                    <a:pt x="3821355" y="138330"/>
                    <a:pt x="3826825" y="131969"/>
                    <a:pt x="3831596" y="134895"/>
                  </a:cubicBezTo>
                  <a:close/>
                  <a:moveTo>
                    <a:pt x="3815567" y="96921"/>
                  </a:moveTo>
                  <a:cubicBezTo>
                    <a:pt x="3816648" y="98003"/>
                    <a:pt x="3816012" y="100356"/>
                    <a:pt x="3814167" y="102201"/>
                  </a:cubicBezTo>
                  <a:cubicBezTo>
                    <a:pt x="3812323" y="104045"/>
                    <a:pt x="3810224" y="104554"/>
                    <a:pt x="3808888" y="102201"/>
                  </a:cubicBezTo>
                  <a:cubicBezTo>
                    <a:pt x="3806662" y="98893"/>
                    <a:pt x="3812577" y="93805"/>
                    <a:pt x="3815567" y="97048"/>
                  </a:cubicBezTo>
                  <a:close/>
                  <a:moveTo>
                    <a:pt x="3814931" y="201301"/>
                  </a:moveTo>
                  <a:cubicBezTo>
                    <a:pt x="3820910" y="205944"/>
                    <a:pt x="3825362" y="211350"/>
                    <a:pt x="3824726" y="213259"/>
                  </a:cubicBezTo>
                  <a:cubicBezTo>
                    <a:pt x="3822627" y="219619"/>
                    <a:pt x="3813213" y="219174"/>
                    <a:pt x="3813213" y="212559"/>
                  </a:cubicBezTo>
                  <a:cubicBezTo>
                    <a:pt x="3813289" y="209245"/>
                    <a:pt x="3811496" y="206166"/>
                    <a:pt x="3808570" y="204608"/>
                  </a:cubicBezTo>
                  <a:cubicBezTo>
                    <a:pt x="3805873" y="203381"/>
                    <a:pt x="3804085" y="200760"/>
                    <a:pt x="3803927" y="197802"/>
                  </a:cubicBezTo>
                  <a:cubicBezTo>
                    <a:pt x="3803927" y="194049"/>
                    <a:pt x="3806662" y="194813"/>
                    <a:pt x="3814931" y="201428"/>
                  </a:cubicBezTo>
                  <a:close/>
                  <a:moveTo>
                    <a:pt x="3796485" y="4118"/>
                  </a:moveTo>
                  <a:cubicBezTo>
                    <a:pt x="3800810" y="4118"/>
                    <a:pt x="3804754" y="12833"/>
                    <a:pt x="3802209" y="16840"/>
                  </a:cubicBezTo>
                  <a:cubicBezTo>
                    <a:pt x="3799665" y="20847"/>
                    <a:pt x="3786117" y="20402"/>
                    <a:pt x="3783509" y="16077"/>
                  </a:cubicBezTo>
                  <a:cubicBezTo>
                    <a:pt x="3780901" y="11751"/>
                    <a:pt x="3790060" y="4755"/>
                    <a:pt x="3796485" y="4755"/>
                  </a:cubicBezTo>
                  <a:close/>
                  <a:moveTo>
                    <a:pt x="3784590" y="23201"/>
                  </a:moveTo>
                  <a:cubicBezTo>
                    <a:pt x="3790232" y="23557"/>
                    <a:pt x="3794525" y="28416"/>
                    <a:pt x="3794169" y="34065"/>
                  </a:cubicBezTo>
                  <a:cubicBezTo>
                    <a:pt x="3794163" y="34217"/>
                    <a:pt x="3794150" y="34370"/>
                    <a:pt x="3794131" y="34523"/>
                  </a:cubicBezTo>
                  <a:cubicBezTo>
                    <a:pt x="3793476" y="37843"/>
                    <a:pt x="3791021" y="40521"/>
                    <a:pt x="3787771" y="41456"/>
                  </a:cubicBezTo>
                  <a:cubicBezTo>
                    <a:pt x="3783572" y="42283"/>
                    <a:pt x="3782364" y="40311"/>
                    <a:pt x="3782364" y="32869"/>
                  </a:cubicBezTo>
                  <a:cubicBezTo>
                    <a:pt x="3782236" y="27717"/>
                    <a:pt x="3783254" y="23391"/>
                    <a:pt x="3784590" y="23391"/>
                  </a:cubicBezTo>
                  <a:close/>
                  <a:moveTo>
                    <a:pt x="3776067" y="2716454"/>
                  </a:moveTo>
                  <a:cubicBezTo>
                    <a:pt x="3777860" y="2712931"/>
                    <a:pt x="3781302" y="2710539"/>
                    <a:pt x="3785226" y="2710094"/>
                  </a:cubicBezTo>
                  <a:cubicBezTo>
                    <a:pt x="3788585" y="2709966"/>
                    <a:pt x="3791504" y="2707753"/>
                    <a:pt x="3792541" y="2704560"/>
                  </a:cubicBezTo>
                  <a:cubicBezTo>
                    <a:pt x="3793368" y="2701189"/>
                    <a:pt x="3794068" y="2702397"/>
                    <a:pt x="3794258" y="2707677"/>
                  </a:cubicBezTo>
                  <a:cubicBezTo>
                    <a:pt x="3794576" y="2714355"/>
                    <a:pt x="3793241" y="2716391"/>
                    <a:pt x="3788470" y="2716391"/>
                  </a:cubicBezTo>
                  <a:cubicBezTo>
                    <a:pt x="3785035" y="2716391"/>
                    <a:pt x="3782109" y="2717790"/>
                    <a:pt x="3782109" y="2719508"/>
                  </a:cubicBezTo>
                  <a:cubicBezTo>
                    <a:pt x="3782109" y="2721225"/>
                    <a:pt x="3780010" y="2722624"/>
                    <a:pt x="3777403" y="2722624"/>
                  </a:cubicBezTo>
                  <a:cubicBezTo>
                    <a:pt x="3773650" y="2722879"/>
                    <a:pt x="3773395" y="2721607"/>
                    <a:pt x="3776067" y="2716645"/>
                  </a:cubicBezTo>
                  <a:close/>
                  <a:moveTo>
                    <a:pt x="3782873" y="3813868"/>
                  </a:moveTo>
                  <a:cubicBezTo>
                    <a:pt x="3778484" y="3809480"/>
                    <a:pt x="3777911" y="3799875"/>
                    <a:pt x="3781918" y="3797394"/>
                  </a:cubicBezTo>
                  <a:cubicBezTo>
                    <a:pt x="3785926" y="3794913"/>
                    <a:pt x="3790633" y="3801529"/>
                    <a:pt x="3792032" y="3809480"/>
                  </a:cubicBezTo>
                  <a:cubicBezTo>
                    <a:pt x="3793431" y="3817430"/>
                    <a:pt x="3788089" y="3819339"/>
                    <a:pt x="3782873" y="3814059"/>
                  </a:cubicBezTo>
                  <a:close/>
                  <a:moveTo>
                    <a:pt x="3754377" y="4286597"/>
                  </a:moveTo>
                  <a:cubicBezTo>
                    <a:pt x="3754377" y="4297982"/>
                    <a:pt x="3749288" y="4298619"/>
                    <a:pt x="3744454" y="4287933"/>
                  </a:cubicBezTo>
                  <a:cubicBezTo>
                    <a:pt x="3741910" y="4282208"/>
                    <a:pt x="3741846" y="4279028"/>
                    <a:pt x="3744454" y="4276547"/>
                  </a:cubicBezTo>
                  <a:cubicBezTo>
                    <a:pt x="3749415" y="4271522"/>
                    <a:pt x="3754377" y="4276483"/>
                    <a:pt x="3754377" y="4286788"/>
                  </a:cubicBezTo>
                  <a:close/>
                  <a:moveTo>
                    <a:pt x="3751260" y="3311054"/>
                  </a:moveTo>
                  <a:cubicBezTo>
                    <a:pt x="3751292" y="3309298"/>
                    <a:pt x="3752742" y="3307899"/>
                    <a:pt x="3754498" y="3307937"/>
                  </a:cubicBezTo>
                  <a:cubicBezTo>
                    <a:pt x="3754523" y="3307937"/>
                    <a:pt x="3754548" y="3307937"/>
                    <a:pt x="3754567" y="3307937"/>
                  </a:cubicBezTo>
                  <a:cubicBezTo>
                    <a:pt x="3756349" y="3307937"/>
                    <a:pt x="3756985" y="3309337"/>
                    <a:pt x="3755903" y="3311054"/>
                  </a:cubicBezTo>
                  <a:cubicBezTo>
                    <a:pt x="3754822" y="3312771"/>
                    <a:pt x="3753359" y="3314234"/>
                    <a:pt x="3752596" y="3314234"/>
                  </a:cubicBezTo>
                  <a:cubicBezTo>
                    <a:pt x="3751832" y="3314234"/>
                    <a:pt x="3751260" y="3313026"/>
                    <a:pt x="3751260" y="3311245"/>
                  </a:cubicBezTo>
                  <a:close/>
                  <a:moveTo>
                    <a:pt x="3750560" y="4305806"/>
                  </a:moveTo>
                  <a:cubicBezTo>
                    <a:pt x="3749224" y="4308586"/>
                    <a:pt x="3746655" y="4310564"/>
                    <a:pt x="3743627" y="4311149"/>
                  </a:cubicBezTo>
                  <a:cubicBezTo>
                    <a:pt x="3740128" y="4311785"/>
                    <a:pt x="3738666" y="4310704"/>
                    <a:pt x="3739493" y="4307969"/>
                  </a:cubicBezTo>
                  <a:cubicBezTo>
                    <a:pt x="3740841" y="4305202"/>
                    <a:pt x="3743404" y="4303230"/>
                    <a:pt x="3746426" y="4302626"/>
                  </a:cubicBezTo>
                  <a:cubicBezTo>
                    <a:pt x="3749988" y="4302117"/>
                    <a:pt x="3751451" y="4303262"/>
                    <a:pt x="3750560" y="4305997"/>
                  </a:cubicBezTo>
                  <a:close/>
                  <a:moveTo>
                    <a:pt x="3741973" y="1846690"/>
                  </a:moveTo>
                  <a:cubicBezTo>
                    <a:pt x="3739556" y="1843764"/>
                    <a:pt x="3739365" y="1841920"/>
                    <a:pt x="3741401" y="1841920"/>
                  </a:cubicBezTo>
                  <a:cubicBezTo>
                    <a:pt x="3743602" y="1842177"/>
                    <a:pt x="3745567" y="1843416"/>
                    <a:pt x="3746744" y="1845291"/>
                  </a:cubicBezTo>
                  <a:cubicBezTo>
                    <a:pt x="3750051" y="1850761"/>
                    <a:pt x="3746235" y="1851906"/>
                    <a:pt x="3741973" y="1846690"/>
                  </a:cubicBezTo>
                  <a:close/>
                  <a:moveTo>
                    <a:pt x="3740574" y="3858711"/>
                  </a:moveTo>
                  <a:cubicBezTo>
                    <a:pt x="3741337" y="3858711"/>
                    <a:pt x="3741910" y="3860174"/>
                    <a:pt x="3741910" y="3861892"/>
                  </a:cubicBezTo>
                  <a:cubicBezTo>
                    <a:pt x="3741878" y="3863647"/>
                    <a:pt x="3740421" y="3865040"/>
                    <a:pt x="3738666" y="3865009"/>
                  </a:cubicBezTo>
                  <a:cubicBezTo>
                    <a:pt x="3738666" y="3865009"/>
                    <a:pt x="3738666" y="3865009"/>
                    <a:pt x="3738666" y="3865009"/>
                  </a:cubicBezTo>
                  <a:cubicBezTo>
                    <a:pt x="3736885" y="3865009"/>
                    <a:pt x="3736249" y="3863609"/>
                    <a:pt x="3737266" y="3861892"/>
                  </a:cubicBezTo>
                  <a:cubicBezTo>
                    <a:pt x="3738284" y="3860174"/>
                    <a:pt x="3739811" y="3858711"/>
                    <a:pt x="3740574" y="3858711"/>
                  </a:cubicBezTo>
                  <a:close/>
                  <a:moveTo>
                    <a:pt x="3746934" y="6227887"/>
                  </a:moveTo>
                  <a:cubicBezTo>
                    <a:pt x="3754249" y="6227887"/>
                    <a:pt x="3757430" y="6229223"/>
                    <a:pt x="3756539" y="6231830"/>
                  </a:cubicBezTo>
                  <a:cubicBezTo>
                    <a:pt x="3755203" y="6235965"/>
                    <a:pt x="3742927" y="6238191"/>
                    <a:pt x="3736376" y="6235329"/>
                  </a:cubicBezTo>
                  <a:cubicBezTo>
                    <a:pt x="3729824" y="6232467"/>
                    <a:pt x="3735867" y="6227887"/>
                    <a:pt x="3747062" y="6227887"/>
                  </a:cubicBezTo>
                  <a:close/>
                  <a:moveTo>
                    <a:pt x="3753295" y="4702397"/>
                  </a:moveTo>
                  <a:cubicBezTo>
                    <a:pt x="3751069" y="4698835"/>
                    <a:pt x="3756985" y="4693937"/>
                    <a:pt x="3759656" y="4696990"/>
                  </a:cubicBezTo>
                  <a:cubicBezTo>
                    <a:pt x="3760674" y="4698008"/>
                    <a:pt x="3760038" y="4700425"/>
                    <a:pt x="3758257" y="4702269"/>
                  </a:cubicBezTo>
                  <a:cubicBezTo>
                    <a:pt x="3756476" y="4704114"/>
                    <a:pt x="3754377" y="4704559"/>
                    <a:pt x="3753105" y="4702397"/>
                  </a:cubicBezTo>
                  <a:close/>
                  <a:moveTo>
                    <a:pt x="3766907" y="4396764"/>
                  </a:moveTo>
                  <a:cubicBezTo>
                    <a:pt x="3766907" y="4398482"/>
                    <a:pt x="3764872" y="4399881"/>
                    <a:pt x="3762264" y="4399881"/>
                  </a:cubicBezTo>
                  <a:cubicBezTo>
                    <a:pt x="3759656" y="4399881"/>
                    <a:pt x="3757620" y="4398482"/>
                    <a:pt x="3757620" y="4396764"/>
                  </a:cubicBezTo>
                  <a:cubicBezTo>
                    <a:pt x="3757620" y="4395047"/>
                    <a:pt x="3759720" y="4393584"/>
                    <a:pt x="3762264" y="4393584"/>
                  </a:cubicBezTo>
                  <a:cubicBezTo>
                    <a:pt x="3764808" y="4393584"/>
                    <a:pt x="3766716" y="4395047"/>
                    <a:pt x="3766716" y="4396764"/>
                  </a:cubicBezTo>
                  <a:close/>
                  <a:moveTo>
                    <a:pt x="3768497" y="2546687"/>
                  </a:moveTo>
                  <a:cubicBezTo>
                    <a:pt x="3771010" y="2548780"/>
                    <a:pt x="3772664" y="2551725"/>
                    <a:pt x="3773141" y="2554956"/>
                  </a:cubicBezTo>
                  <a:cubicBezTo>
                    <a:pt x="3773141" y="2560871"/>
                    <a:pt x="3767988" y="2560426"/>
                    <a:pt x="3765699" y="2554320"/>
                  </a:cubicBezTo>
                  <a:cubicBezTo>
                    <a:pt x="3762137" y="2545669"/>
                    <a:pt x="3763345" y="2542680"/>
                    <a:pt x="3768497" y="2546687"/>
                  </a:cubicBezTo>
                  <a:close/>
                  <a:moveTo>
                    <a:pt x="3764108" y="6297155"/>
                  </a:moveTo>
                  <a:cubicBezTo>
                    <a:pt x="3767925" y="6297155"/>
                    <a:pt x="3770024" y="6298745"/>
                    <a:pt x="3769261" y="6301099"/>
                  </a:cubicBezTo>
                  <a:cubicBezTo>
                    <a:pt x="3767289" y="6307014"/>
                    <a:pt x="3757620" y="6307841"/>
                    <a:pt x="3757620" y="6302053"/>
                  </a:cubicBezTo>
                  <a:cubicBezTo>
                    <a:pt x="3757430" y="6299191"/>
                    <a:pt x="3760101" y="6297155"/>
                    <a:pt x="3763918" y="6297155"/>
                  </a:cubicBezTo>
                  <a:close/>
                  <a:moveTo>
                    <a:pt x="3771423" y="3311690"/>
                  </a:moveTo>
                  <a:cubicBezTo>
                    <a:pt x="3774464" y="3312173"/>
                    <a:pt x="3777104" y="3314056"/>
                    <a:pt x="3778547" y="3316779"/>
                  </a:cubicBezTo>
                  <a:cubicBezTo>
                    <a:pt x="3780392" y="3322376"/>
                    <a:pt x="3774667" y="3321676"/>
                    <a:pt x="3769770" y="3315634"/>
                  </a:cubicBezTo>
                  <a:cubicBezTo>
                    <a:pt x="3765953" y="3311245"/>
                    <a:pt x="3766208" y="3310672"/>
                    <a:pt x="3771232" y="3311690"/>
                  </a:cubicBezTo>
                  <a:close/>
                  <a:moveTo>
                    <a:pt x="3776257" y="3113045"/>
                  </a:moveTo>
                  <a:cubicBezTo>
                    <a:pt x="3776257" y="3114762"/>
                    <a:pt x="3774159" y="3116225"/>
                    <a:pt x="3771550" y="3116225"/>
                  </a:cubicBezTo>
                  <a:cubicBezTo>
                    <a:pt x="3768943" y="3116225"/>
                    <a:pt x="3766907" y="3114762"/>
                    <a:pt x="3766907" y="3113045"/>
                  </a:cubicBezTo>
                  <a:cubicBezTo>
                    <a:pt x="3766907" y="3111327"/>
                    <a:pt x="3769006" y="3109928"/>
                    <a:pt x="3771550" y="3109928"/>
                  </a:cubicBezTo>
                  <a:cubicBezTo>
                    <a:pt x="3774095" y="3109928"/>
                    <a:pt x="3776067" y="3111327"/>
                    <a:pt x="3776067" y="3113045"/>
                  </a:cubicBezTo>
                  <a:close/>
                  <a:moveTo>
                    <a:pt x="3770215" y="1525538"/>
                  </a:moveTo>
                  <a:cubicBezTo>
                    <a:pt x="3771741" y="1524584"/>
                    <a:pt x="3772950" y="1525538"/>
                    <a:pt x="3772950" y="1527128"/>
                  </a:cubicBezTo>
                  <a:cubicBezTo>
                    <a:pt x="3773064" y="1528805"/>
                    <a:pt x="3771824" y="1530268"/>
                    <a:pt x="3770151" y="1530436"/>
                  </a:cubicBezTo>
                  <a:cubicBezTo>
                    <a:pt x="3768625" y="1530436"/>
                    <a:pt x="3768052" y="1533298"/>
                    <a:pt x="3768943" y="1536796"/>
                  </a:cubicBezTo>
                  <a:cubicBezTo>
                    <a:pt x="3770660" y="1543157"/>
                    <a:pt x="3767798" y="1544747"/>
                    <a:pt x="3761755" y="1540676"/>
                  </a:cubicBezTo>
                  <a:cubicBezTo>
                    <a:pt x="3757875" y="1538068"/>
                    <a:pt x="3754186" y="1517905"/>
                    <a:pt x="3757620" y="1517905"/>
                  </a:cubicBezTo>
                  <a:cubicBezTo>
                    <a:pt x="3760031" y="1518858"/>
                    <a:pt x="3762105" y="1520494"/>
                    <a:pt x="3763600" y="1522612"/>
                  </a:cubicBezTo>
                  <a:cubicBezTo>
                    <a:pt x="3765699" y="1524965"/>
                    <a:pt x="3768497" y="1526428"/>
                    <a:pt x="3770215" y="1525538"/>
                  </a:cubicBezTo>
                  <a:close/>
                  <a:moveTo>
                    <a:pt x="3762900" y="32233"/>
                  </a:moveTo>
                  <a:cubicBezTo>
                    <a:pt x="3763600" y="34268"/>
                    <a:pt x="3761946" y="35922"/>
                    <a:pt x="3759274" y="35922"/>
                  </a:cubicBezTo>
                  <a:cubicBezTo>
                    <a:pt x="3756571" y="35922"/>
                    <a:pt x="3754377" y="33728"/>
                    <a:pt x="3754377" y="31024"/>
                  </a:cubicBezTo>
                  <a:cubicBezTo>
                    <a:pt x="3754377" y="31005"/>
                    <a:pt x="3754377" y="30980"/>
                    <a:pt x="3754377" y="30961"/>
                  </a:cubicBezTo>
                  <a:cubicBezTo>
                    <a:pt x="3754377" y="25427"/>
                    <a:pt x="3761055" y="26381"/>
                    <a:pt x="3762900" y="32233"/>
                  </a:cubicBezTo>
                  <a:close/>
                  <a:moveTo>
                    <a:pt x="3757748" y="3058661"/>
                  </a:moveTo>
                  <a:cubicBezTo>
                    <a:pt x="3759974" y="3060887"/>
                    <a:pt x="3760038" y="3062668"/>
                    <a:pt x="3757748" y="3063940"/>
                  </a:cubicBezTo>
                  <a:cubicBezTo>
                    <a:pt x="3756018" y="3065021"/>
                    <a:pt x="3753747" y="3064494"/>
                    <a:pt x="3752665" y="3062770"/>
                  </a:cubicBezTo>
                  <a:cubicBezTo>
                    <a:pt x="3752615" y="3062693"/>
                    <a:pt x="3752570" y="3062617"/>
                    <a:pt x="3752532" y="3062541"/>
                  </a:cubicBezTo>
                  <a:cubicBezTo>
                    <a:pt x="3749733" y="3057897"/>
                    <a:pt x="3753804" y="3054590"/>
                    <a:pt x="3757748" y="3058661"/>
                  </a:cubicBezTo>
                  <a:close/>
                  <a:moveTo>
                    <a:pt x="3753486" y="3070237"/>
                  </a:moveTo>
                  <a:cubicBezTo>
                    <a:pt x="3754567" y="3071319"/>
                    <a:pt x="3752723" y="3072018"/>
                    <a:pt x="3749415" y="3071891"/>
                  </a:cubicBezTo>
                  <a:cubicBezTo>
                    <a:pt x="3746108" y="3071764"/>
                    <a:pt x="3745090" y="3071001"/>
                    <a:pt x="3747571" y="3069983"/>
                  </a:cubicBezTo>
                  <a:cubicBezTo>
                    <a:pt x="3749466" y="3069086"/>
                    <a:pt x="3751680" y="3069181"/>
                    <a:pt x="3753486" y="3070237"/>
                  </a:cubicBezTo>
                  <a:close/>
                  <a:moveTo>
                    <a:pt x="3750687" y="1551680"/>
                  </a:moveTo>
                  <a:cubicBezTo>
                    <a:pt x="3749746" y="1554907"/>
                    <a:pt x="3747106" y="1557352"/>
                    <a:pt x="3743818" y="1558041"/>
                  </a:cubicBezTo>
                  <a:cubicBezTo>
                    <a:pt x="3739493" y="1558932"/>
                    <a:pt x="3738475" y="1558041"/>
                    <a:pt x="3739874" y="1554161"/>
                  </a:cubicBezTo>
                  <a:cubicBezTo>
                    <a:pt x="3741273" y="1550281"/>
                    <a:pt x="3739874" y="1549136"/>
                    <a:pt x="3735867" y="1549136"/>
                  </a:cubicBezTo>
                  <a:cubicBezTo>
                    <a:pt x="3728489" y="1549136"/>
                    <a:pt x="3724545" y="1543411"/>
                    <a:pt x="3730397" y="1541122"/>
                  </a:cubicBezTo>
                  <a:cubicBezTo>
                    <a:pt x="3737775" y="1538450"/>
                    <a:pt x="3751832" y="1545638"/>
                    <a:pt x="3750687" y="1551680"/>
                  </a:cubicBezTo>
                  <a:close/>
                  <a:moveTo>
                    <a:pt x="3737966" y="58757"/>
                  </a:moveTo>
                  <a:cubicBezTo>
                    <a:pt x="3738538" y="61810"/>
                    <a:pt x="3737966" y="64227"/>
                    <a:pt x="3736440" y="64164"/>
                  </a:cubicBezTo>
                  <a:cubicBezTo>
                    <a:pt x="3731732" y="64164"/>
                    <a:pt x="3723018" y="57803"/>
                    <a:pt x="3723018" y="54495"/>
                  </a:cubicBezTo>
                  <a:cubicBezTo>
                    <a:pt x="3723336" y="49280"/>
                    <a:pt x="3737203" y="52969"/>
                    <a:pt x="3738284" y="58757"/>
                  </a:cubicBezTo>
                  <a:close/>
                  <a:moveTo>
                    <a:pt x="3673087" y="6327814"/>
                  </a:moveTo>
                  <a:cubicBezTo>
                    <a:pt x="3674931" y="6333348"/>
                    <a:pt x="3666153" y="6332711"/>
                    <a:pt x="3661446" y="6326923"/>
                  </a:cubicBezTo>
                  <a:cubicBezTo>
                    <a:pt x="3656740" y="6321135"/>
                    <a:pt x="3657249" y="6320562"/>
                    <a:pt x="3670797" y="6317827"/>
                  </a:cubicBezTo>
                  <a:cubicBezTo>
                    <a:pt x="3679956" y="6316046"/>
                    <a:pt x="3680847" y="6316301"/>
                    <a:pt x="3676712" y="6319799"/>
                  </a:cubicBezTo>
                  <a:cubicBezTo>
                    <a:pt x="3674174" y="6321644"/>
                    <a:pt x="3672801" y="6324690"/>
                    <a:pt x="3673087" y="6327814"/>
                  </a:cubicBezTo>
                  <a:close/>
                  <a:moveTo>
                    <a:pt x="3651015" y="3554542"/>
                  </a:moveTo>
                  <a:cubicBezTo>
                    <a:pt x="3650086" y="3553181"/>
                    <a:pt x="3650086" y="3551387"/>
                    <a:pt x="3651015" y="3550026"/>
                  </a:cubicBezTo>
                  <a:cubicBezTo>
                    <a:pt x="3653178" y="3546464"/>
                    <a:pt x="3661637" y="3546528"/>
                    <a:pt x="3661637" y="3550026"/>
                  </a:cubicBezTo>
                  <a:cubicBezTo>
                    <a:pt x="3661637" y="3553524"/>
                    <a:pt x="3653305" y="3556896"/>
                    <a:pt x="3650888" y="3554479"/>
                  </a:cubicBezTo>
                  <a:close/>
                  <a:moveTo>
                    <a:pt x="3661510" y="4090241"/>
                  </a:moveTo>
                  <a:cubicBezTo>
                    <a:pt x="3661510" y="4091005"/>
                    <a:pt x="3659284" y="4091641"/>
                    <a:pt x="3656676" y="4091641"/>
                  </a:cubicBezTo>
                  <a:cubicBezTo>
                    <a:pt x="3654068" y="4091641"/>
                    <a:pt x="3652669" y="4090178"/>
                    <a:pt x="3653750" y="4088397"/>
                  </a:cubicBezTo>
                  <a:cubicBezTo>
                    <a:pt x="3655404" y="4085471"/>
                    <a:pt x="3661383" y="4086870"/>
                    <a:pt x="3661383" y="4090178"/>
                  </a:cubicBezTo>
                  <a:close/>
                  <a:moveTo>
                    <a:pt x="3652033" y="4113776"/>
                  </a:moveTo>
                  <a:cubicBezTo>
                    <a:pt x="3653877" y="4110278"/>
                    <a:pt x="3656040" y="4107415"/>
                    <a:pt x="3656803" y="4107415"/>
                  </a:cubicBezTo>
                  <a:cubicBezTo>
                    <a:pt x="3657567" y="4107415"/>
                    <a:pt x="3658266" y="4110214"/>
                    <a:pt x="3658266" y="4113776"/>
                  </a:cubicBezTo>
                  <a:cubicBezTo>
                    <a:pt x="3658266" y="4117338"/>
                    <a:pt x="3656167" y="4120137"/>
                    <a:pt x="3653496" y="4120137"/>
                  </a:cubicBezTo>
                  <a:cubicBezTo>
                    <a:pt x="3649679" y="4120137"/>
                    <a:pt x="3649425" y="4118610"/>
                    <a:pt x="3652033" y="4113776"/>
                  </a:cubicBezTo>
                  <a:close/>
                  <a:moveTo>
                    <a:pt x="3670224" y="4319672"/>
                  </a:moveTo>
                  <a:cubicBezTo>
                    <a:pt x="3677666" y="4319227"/>
                    <a:pt x="3682564" y="4319672"/>
                    <a:pt x="3681101" y="4321326"/>
                  </a:cubicBezTo>
                  <a:cubicBezTo>
                    <a:pt x="3676394" y="4325842"/>
                    <a:pt x="3658966" y="4328259"/>
                    <a:pt x="3656803" y="4324761"/>
                  </a:cubicBezTo>
                  <a:cubicBezTo>
                    <a:pt x="3654640" y="4321263"/>
                    <a:pt x="3654005" y="4320627"/>
                    <a:pt x="3670224" y="4319482"/>
                  </a:cubicBezTo>
                  <a:close/>
                  <a:moveTo>
                    <a:pt x="3683836" y="1554415"/>
                  </a:moveTo>
                  <a:cubicBezTo>
                    <a:pt x="3691406" y="1552571"/>
                    <a:pt x="3692360" y="1553207"/>
                    <a:pt x="3692360" y="1560267"/>
                  </a:cubicBezTo>
                  <a:cubicBezTo>
                    <a:pt x="3692360" y="1569427"/>
                    <a:pt x="3683200" y="1571271"/>
                    <a:pt x="3676776" y="1563384"/>
                  </a:cubicBezTo>
                  <a:cubicBezTo>
                    <a:pt x="3672196" y="1557723"/>
                    <a:pt x="3672641" y="1557151"/>
                    <a:pt x="3683836" y="1554415"/>
                  </a:cubicBezTo>
                  <a:close/>
                  <a:moveTo>
                    <a:pt x="3680274" y="57040"/>
                  </a:moveTo>
                  <a:cubicBezTo>
                    <a:pt x="3682481" y="59285"/>
                    <a:pt x="3682481" y="61066"/>
                    <a:pt x="3680274" y="62383"/>
                  </a:cubicBezTo>
                  <a:cubicBezTo>
                    <a:pt x="3678430" y="63445"/>
                    <a:pt x="3676070" y="62821"/>
                    <a:pt x="3674995" y="60983"/>
                  </a:cubicBezTo>
                  <a:cubicBezTo>
                    <a:pt x="3672260" y="56149"/>
                    <a:pt x="3676331" y="52969"/>
                    <a:pt x="3680274" y="57040"/>
                  </a:cubicBezTo>
                  <a:close/>
                  <a:moveTo>
                    <a:pt x="3693886" y="4239464"/>
                  </a:moveTo>
                  <a:cubicBezTo>
                    <a:pt x="3691088" y="4239464"/>
                    <a:pt x="3689179" y="4238001"/>
                    <a:pt x="3689752" y="4236284"/>
                  </a:cubicBezTo>
                  <a:cubicBezTo>
                    <a:pt x="3690394" y="4234522"/>
                    <a:pt x="3692016" y="4233300"/>
                    <a:pt x="3693886" y="4233167"/>
                  </a:cubicBezTo>
                  <a:cubicBezTo>
                    <a:pt x="3695769" y="4233269"/>
                    <a:pt x="3697404" y="4234503"/>
                    <a:pt x="3698021" y="4236284"/>
                  </a:cubicBezTo>
                  <a:cubicBezTo>
                    <a:pt x="3698530" y="4238001"/>
                    <a:pt x="3696748" y="4239464"/>
                    <a:pt x="3693886" y="4239464"/>
                  </a:cubicBezTo>
                  <a:close/>
                  <a:moveTo>
                    <a:pt x="3698212" y="4283226"/>
                  </a:moveTo>
                  <a:cubicBezTo>
                    <a:pt x="3700819" y="4284943"/>
                    <a:pt x="3701137" y="4286533"/>
                    <a:pt x="3699102" y="4287869"/>
                  </a:cubicBezTo>
                  <a:cubicBezTo>
                    <a:pt x="3697296" y="4288950"/>
                    <a:pt x="3694949" y="4288359"/>
                    <a:pt x="3693867" y="4286546"/>
                  </a:cubicBezTo>
                  <a:cubicBezTo>
                    <a:pt x="3693854" y="4286520"/>
                    <a:pt x="3693835" y="4286495"/>
                    <a:pt x="3693823" y="4286470"/>
                  </a:cubicBezTo>
                  <a:cubicBezTo>
                    <a:pt x="3690960" y="4281826"/>
                    <a:pt x="3693186" y="4280109"/>
                    <a:pt x="3698530" y="4283226"/>
                  </a:cubicBezTo>
                  <a:close/>
                  <a:moveTo>
                    <a:pt x="3683073" y="2301291"/>
                  </a:moveTo>
                  <a:cubicBezTo>
                    <a:pt x="3684829" y="2301291"/>
                    <a:pt x="3686253" y="2302715"/>
                    <a:pt x="3686253" y="2304471"/>
                  </a:cubicBezTo>
                  <a:cubicBezTo>
                    <a:pt x="3686253" y="2306226"/>
                    <a:pt x="3684829" y="2307651"/>
                    <a:pt x="3683073" y="2307651"/>
                  </a:cubicBezTo>
                  <a:cubicBezTo>
                    <a:pt x="3681317" y="2307651"/>
                    <a:pt x="3679893" y="2306226"/>
                    <a:pt x="3679893" y="2304471"/>
                  </a:cubicBezTo>
                  <a:cubicBezTo>
                    <a:pt x="3679893" y="2302715"/>
                    <a:pt x="3681317" y="2301291"/>
                    <a:pt x="3683073" y="2301291"/>
                  </a:cubicBezTo>
                  <a:close/>
                  <a:moveTo>
                    <a:pt x="3679956" y="1777231"/>
                  </a:moveTo>
                  <a:cubicBezTo>
                    <a:pt x="3679956" y="1774560"/>
                    <a:pt x="3681356" y="1773224"/>
                    <a:pt x="3683073" y="1774305"/>
                  </a:cubicBezTo>
                  <a:cubicBezTo>
                    <a:pt x="3684816" y="1775355"/>
                    <a:pt x="3685948" y="1777176"/>
                    <a:pt x="3686126" y="1779203"/>
                  </a:cubicBezTo>
                  <a:cubicBezTo>
                    <a:pt x="3686126" y="1780819"/>
                    <a:pt x="3684816" y="1782130"/>
                    <a:pt x="3683200" y="1782132"/>
                  </a:cubicBezTo>
                  <a:cubicBezTo>
                    <a:pt x="3683162" y="1782132"/>
                    <a:pt x="3683118" y="1782131"/>
                    <a:pt x="3683073" y="1782129"/>
                  </a:cubicBezTo>
                  <a:cubicBezTo>
                    <a:pt x="3681356" y="1782129"/>
                    <a:pt x="3679956" y="1779966"/>
                    <a:pt x="3679956" y="1777231"/>
                  </a:cubicBezTo>
                  <a:close/>
                  <a:moveTo>
                    <a:pt x="3683073" y="4145071"/>
                  </a:moveTo>
                  <a:cubicBezTo>
                    <a:pt x="3683073" y="4146788"/>
                    <a:pt x="3682437" y="4148188"/>
                    <a:pt x="3681673" y="4148188"/>
                  </a:cubicBezTo>
                  <a:cubicBezTo>
                    <a:pt x="3680910" y="4148188"/>
                    <a:pt x="3679447" y="4146788"/>
                    <a:pt x="3678366" y="4145071"/>
                  </a:cubicBezTo>
                  <a:cubicBezTo>
                    <a:pt x="3677285" y="4143353"/>
                    <a:pt x="3677985" y="4141891"/>
                    <a:pt x="3679765" y="4141891"/>
                  </a:cubicBezTo>
                  <a:cubicBezTo>
                    <a:pt x="3681559" y="4141852"/>
                    <a:pt x="3683035" y="4143277"/>
                    <a:pt x="3683073" y="4145071"/>
                  </a:cubicBezTo>
                  <a:cubicBezTo>
                    <a:pt x="3683073" y="4145071"/>
                    <a:pt x="3683073" y="4145071"/>
                    <a:pt x="3683073" y="4145071"/>
                  </a:cubicBezTo>
                  <a:close/>
                  <a:moveTo>
                    <a:pt x="3688289" y="4347723"/>
                  </a:moveTo>
                  <a:cubicBezTo>
                    <a:pt x="3687080" y="4351476"/>
                    <a:pt x="3683137" y="4352367"/>
                    <a:pt x="3676076" y="4350522"/>
                  </a:cubicBezTo>
                  <a:cubicBezTo>
                    <a:pt x="3672578" y="4350191"/>
                    <a:pt x="3670015" y="4347081"/>
                    <a:pt x="3670345" y="4343589"/>
                  </a:cubicBezTo>
                  <a:cubicBezTo>
                    <a:pt x="3670549" y="4341496"/>
                    <a:pt x="3671764" y="4339645"/>
                    <a:pt x="3673596" y="4338627"/>
                  </a:cubicBezTo>
                  <a:cubicBezTo>
                    <a:pt x="3677476" y="4336401"/>
                    <a:pt x="3689561" y="4343780"/>
                    <a:pt x="3688289" y="4347723"/>
                  </a:cubicBezTo>
                  <a:close/>
                  <a:moveTo>
                    <a:pt x="3688861" y="4100991"/>
                  </a:moveTo>
                  <a:cubicBezTo>
                    <a:pt x="3691215" y="4100991"/>
                    <a:pt x="3695222" y="4115430"/>
                    <a:pt x="3695222" y="4123381"/>
                  </a:cubicBezTo>
                  <a:cubicBezTo>
                    <a:pt x="3695222" y="4128088"/>
                    <a:pt x="3689815" y="4126434"/>
                    <a:pt x="3687844" y="4121218"/>
                  </a:cubicBezTo>
                  <a:cubicBezTo>
                    <a:pt x="3685235" y="4113776"/>
                    <a:pt x="3685808" y="4101055"/>
                    <a:pt x="3688861" y="4101055"/>
                  </a:cubicBezTo>
                  <a:close/>
                  <a:moveTo>
                    <a:pt x="3692550" y="2987166"/>
                  </a:moveTo>
                  <a:cubicBezTo>
                    <a:pt x="3694141" y="2987166"/>
                    <a:pt x="3695413" y="2989329"/>
                    <a:pt x="3695413" y="2991937"/>
                  </a:cubicBezTo>
                  <a:cubicBezTo>
                    <a:pt x="3695413" y="2996771"/>
                    <a:pt x="3691787" y="2998298"/>
                    <a:pt x="3688353" y="2994608"/>
                  </a:cubicBezTo>
                  <a:cubicBezTo>
                    <a:pt x="3685808" y="2992128"/>
                    <a:pt x="3688607" y="2987166"/>
                    <a:pt x="3692550" y="2987166"/>
                  </a:cubicBezTo>
                  <a:close/>
                  <a:moveTo>
                    <a:pt x="3687971" y="4154930"/>
                  </a:moveTo>
                  <a:cubicBezTo>
                    <a:pt x="3685363" y="4150668"/>
                    <a:pt x="3687971" y="4145834"/>
                    <a:pt x="3691088" y="4149014"/>
                  </a:cubicBezTo>
                  <a:lnTo>
                    <a:pt x="3691088" y="4149014"/>
                  </a:lnTo>
                  <a:cubicBezTo>
                    <a:pt x="3692245" y="4150770"/>
                    <a:pt x="3692462" y="4152984"/>
                    <a:pt x="3691660" y="4154930"/>
                  </a:cubicBezTo>
                  <a:cubicBezTo>
                    <a:pt x="3690642" y="4158301"/>
                    <a:pt x="3689879" y="4158301"/>
                    <a:pt x="3687971" y="4154930"/>
                  </a:cubicBezTo>
                  <a:close/>
                  <a:moveTo>
                    <a:pt x="3696876" y="4223944"/>
                  </a:moveTo>
                  <a:cubicBezTo>
                    <a:pt x="3694204" y="4228269"/>
                    <a:pt x="3692360" y="4227442"/>
                    <a:pt x="3692360" y="4221972"/>
                  </a:cubicBezTo>
                  <a:cubicBezTo>
                    <a:pt x="3692360" y="4219237"/>
                    <a:pt x="3693759" y="4217901"/>
                    <a:pt x="3695477" y="4219046"/>
                  </a:cubicBezTo>
                  <a:cubicBezTo>
                    <a:pt x="3697206" y="4220019"/>
                    <a:pt x="3697830" y="4222201"/>
                    <a:pt x="3696876" y="4223944"/>
                  </a:cubicBezTo>
                  <a:close/>
                  <a:moveTo>
                    <a:pt x="3692169" y="2609658"/>
                  </a:moveTo>
                  <a:cubicBezTo>
                    <a:pt x="3690451" y="2609658"/>
                    <a:pt x="3689052" y="2607432"/>
                    <a:pt x="3689052" y="2604760"/>
                  </a:cubicBezTo>
                  <a:cubicBezTo>
                    <a:pt x="3689052" y="2602089"/>
                    <a:pt x="3690451" y="2600689"/>
                    <a:pt x="3692169" y="2601771"/>
                  </a:cubicBezTo>
                  <a:cubicBezTo>
                    <a:pt x="3693867" y="2602865"/>
                    <a:pt x="3694987" y="2604658"/>
                    <a:pt x="3695222" y="2606668"/>
                  </a:cubicBezTo>
                  <a:cubicBezTo>
                    <a:pt x="3695222" y="2608322"/>
                    <a:pt x="3693886" y="2609658"/>
                    <a:pt x="3692232" y="2609658"/>
                  </a:cubicBezTo>
                  <a:cubicBezTo>
                    <a:pt x="3692213" y="2609658"/>
                    <a:pt x="3692188" y="2609658"/>
                    <a:pt x="3692169" y="2609658"/>
                  </a:cubicBezTo>
                  <a:close/>
                  <a:moveTo>
                    <a:pt x="3678175" y="2656854"/>
                  </a:moveTo>
                  <a:cubicBezTo>
                    <a:pt x="3680910" y="2656854"/>
                    <a:pt x="3681992" y="2658699"/>
                    <a:pt x="3680910" y="2661561"/>
                  </a:cubicBezTo>
                  <a:cubicBezTo>
                    <a:pt x="3679829" y="2664424"/>
                    <a:pt x="3678684" y="2666268"/>
                    <a:pt x="3678175" y="2666268"/>
                  </a:cubicBezTo>
                  <a:cubicBezTo>
                    <a:pt x="3677666" y="2666268"/>
                    <a:pt x="3676521" y="2664169"/>
                    <a:pt x="3675567" y="2661561"/>
                  </a:cubicBezTo>
                  <a:cubicBezTo>
                    <a:pt x="3674613" y="2658953"/>
                    <a:pt x="3675694" y="2657172"/>
                    <a:pt x="3678366" y="2657172"/>
                  </a:cubicBezTo>
                  <a:close/>
                  <a:moveTo>
                    <a:pt x="3675822" y="4306760"/>
                  </a:moveTo>
                  <a:cubicBezTo>
                    <a:pt x="3676840" y="4307778"/>
                    <a:pt x="3675058" y="4308541"/>
                    <a:pt x="3671751" y="4308414"/>
                  </a:cubicBezTo>
                  <a:cubicBezTo>
                    <a:pt x="3668443" y="4308287"/>
                    <a:pt x="3667426" y="4307523"/>
                    <a:pt x="3669906" y="4306506"/>
                  </a:cubicBezTo>
                  <a:cubicBezTo>
                    <a:pt x="3671853" y="4305545"/>
                    <a:pt x="3674155" y="4305641"/>
                    <a:pt x="3676013" y="4306760"/>
                  </a:cubicBezTo>
                  <a:close/>
                  <a:moveTo>
                    <a:pt x="3670479" y="6281381"/>
                  </a:moveTo>
                  <a:cubicBezTo>
                    <a:pt x="3670447" y="6283174"/>
                    <a:pt x="3668965" y="6284599"/>
                    <a:pt x="3667171" y="6284561"/>
                  </a:cubicBezTo>
                  <a:cubicBezTo>
                    <a:pt x="3667171" y="6284561"/>
                    <a:pt x="3667171" y="6284561"/>
                    <a:pt x="3667171" y="6284561"/>
                  </a:cubicBezTo>
                  <a:cubicBezTo>
                    <a:pt x="3665390" y="6284561"/>
                    <a:pt x="3664754" y="6283161"/>
                    <a:pt x="3665835" y="6281381"/>
                  </a:cubicBezTo>
                  <a:cubicBezTo>
                    <a:pt x="3666917" y="6279599"/>
                    <a:pt x="3668380" y="6278264"/>
                    <a:pt x="3669079" y="6278264"/>
                  </a:cubicBezTo>
                  <a:cubicBezTo>
                    <a:pt x="3669779" y="6278264"/>
                    <a:pt x="3670670" y="6279663"/>
                    <a:pt x="3670670" y="6281381"/>
                  </a:cubicBezTo>
                  <a:close/>
                  <a:moveTo>
                    <a:pt x="3678684" y="4492175"/>
                  </a:moveTo>
                  <a:cubicBezTo>
                    <a:pt x="3675567" y="4488995"/>
                    <a:pt x="3676267" y="4476019"/>
                    <a:pt x="3679765" y="4473856"/>
                  </a:cubicBezTo>
                  <a:cubicBezTo>
                    <a:pt x="3681483" y="4472775"/>
                    <a:pt x="3682882" y="4473411"/>
                    <a:pt x="3682882" y="4475192"/>
                  </a:cubicBezTo>
                  <a:cubicBezTo>
                    <a:pt x="3682882" y="4480662"/>
                    <a:pt x="3691342" y="4479008"/>
                    <a:pt x="3693695" y="4473029"/>
                  </a:cubicBezTo>
                  <a:cubicBezTo>
                    <a:pt x="3696049" y="4467050"/>
                    <a:pt x="3696112" y="4468068"/>
                    <a:pt x="3698466" y="4473856"/>
                  </a:cubicBezTo>
                  <a:cubicBezTo>
                    <a:pt x="3702346" y="4483397"/>
                    <a:pt x="3701964" y="4484860"/>
                    <a:pt x="3695603" y="4484860"/>
                  </a:cubicBezTo>
                  <a:cubicBezTo>
                    <a:pt x="3692366" y="4484841"/>
                    <a:pt x="3689408" y="4486667"/>
                    <a:pt x="3687971" y="4489567"/>
                  </a:cubicBezTo>
                  <a:cubicBezTo>
                    <a:pt x="3686253" y="4494592"/>
                    <a:pt x="3682373" y="4495419"/>
                    <a:pt x="3678875" y="4492175"/>
                  </a:cubicBezTo>
                  <a:close/>
                  <a:moveTo>
                    <a:pt x="3698975" y="4417500"/>
                  </a:moveTo>
                  <a:cubicBezTo>
                    <a:pt x="3698084" y="4415910"/>
                    <a:pt x="3698975" y="4415656"/>
                    <a:pt x="3700947" y="4416928"/>
                  </a:cubicBezTo>
                  <a:cubicBezTo>
                    <a:pt x="3703071" y="4418378"/>
                    <a:pt x="3704407" y="4420725"/>
                    <a:pt x="3704572" y="4423289"/>
                  </a:cubicBezTo>
                  <a:cubicBezTo>
                    <a:pt x="3705030" y="4426125"/>
                    <a:pt x="3707174" y="4428396"/>
                    <a:pt x="3709979" y="4429013"/>
                  </a:cubicBezTo>
                  <a:cubicBezTo>
                    <a:pt x="3715067" y="4430349"/>
                    <a:pt x="3715067" y="4430476"/>
                    <a:pt x="3709979" y="4430794"/>
                  </a:cubicBezTo>
                  <a:cubicBezTo>
                    <a:pt x="3706678" y="4430807"/>
                    <a:pt x="3703726" y="4428746"/>
                    <a:pt x="3702600" y="4425642"/>
                  </a:cubicBezTo>
                  <a:cubicBezTo>
                    <a:pt x="3701595" y="4422875"/>
                    <a:pt x="3700444" y="4420153"/>
                    <a:pt x="3699165" y="4417500"/>
                  </a:cubicBezTo>
                  <a:close/>
                  <a:moveTo>
                    <a:pt x="3708770" y="4344225"/>
                  </a:moveTo>
                  <a:cubicBezTo>
                    <a:pt x="3711315" y="4341617"/>
                    <a:pt x="3720029" y="4345688"/>
                    <a:pt x="3720029" y="4349441"/>
                  </a:cubicBezTo>
                  <a:cubicBezTo>
                    <a:pt x="3720029" y="4351222"/>
                    <a:pt x="3718057" y="4352685"/>
                    <a:pt x="3715576" y="4352685"/>
                  </a:cubicBezTo>
                  <a:cubicBezTo>
                    <a:pt x="3710869" y="4352685"/>
                    <a:pt x="3706226" y="4346960"/>
                    <a:pt x="3708961" y="4344225"/>
                  </a:cubicBezTo>
                  <a:close/>
                  <a:moveTo>
                    <a:pt x="3716976" y="3427710"/>
                  </a:moveTo>
                  <a:cubicBezTo>
                    <a:pt x="3715245" y="3427678"/>
                    <a:pt x="3713859" y="3426259"/>
                    <a:pt x="3713859" y="3424529"/>
                  </a:cubicBezTo>
                  <a:cubicBezTo>
                    <a:pt x="3713859" y="3422774"/>
                    <a:pt x="3715283" y="3421349"/>
                    <a:pt x="3717039" y="3421349"/>
                  </a:cubicBezTo>
                  <a:cubicBezTo>
                    <a:pt x="3718795" y="3421349"/>
                    <a:pt x="3720219" y="3422774"/>
                    <a:pt x="3720219" y="3424529"/>
                  </a:cubicBezTo>
                  <a:cubicBezTo>
                    <a:pt x="3720219" y="3426240"/>
                    <a:pt x="3718871" y="3427639"/>
                    <a:pt x="3717166" y="3427710"/>
                  </a:cubicBezTo>
                  <a:close/>
                  <a:moveTo>
                    <a:pt x="3707625" y="3084231"/>
                  </a:moveTo>
                  <a:cubicBezTo>
                    <a:pt x="3707625" y="3079778"/>
                    <a:pt x="3723972" y="3082386"/>
                    <a:pt x="3725499" y="3087093"/>
                  </a:cubicBezTo>
                  <a:cubicBezTo>
                    <a:pt x="3726262" y="3089319"/>
                    <a:pt x="3724354" y="3090910"/>
                    <a:pt x="3721110" y="3090782"/>
                  </a:cubicBezTo>
                  <a:cubicBezTo>
                    <a:pt x="3713159" y="3090401"/>
                    <a:pt x="3707816" y="3087856"/>
                    <a:pt x="3707816" y="3084231"/>
                  </a:cubicBezTo>
                  <a:close/>
                  <a:moveTo>
                    <a:pt x="3710551" y="2270059"/>
                  </a:moveTo>
                  <a:cubicBezTo>
                    <a:pt x="3712307" y="2269989"/>
                    <a:pt x="3713789" y="2271357"/>
                    <a:pt x="3713859" y="2273113"/>
                  </a:cubicBezTo>
                  <a:cubicBezTo>
                    <a:pt x="3713859" y="2273132"/>
                    <a:pt x="3713859" y="2273157"/>
                    <a:pt x="3713859" y="2273176"/>
                  </a:cubicBezTo>
                  <a:cubicBezTo>
                    <a:pt x="3713859" y="2274894"/>
                    <a:pt x="3713223" y="2276293"/>
                    <a:pt x="3712523" y="2276293"/>
                  </a:cubicBezTo>
                  <a:cubicBezTo>
                    <a:pt x="3711824" y="2276293"/>
                    <a:pt x="3710233" y="2274894"/>
                    <a:pt x="3709215" y="2273176"/>
                  </a:cubicBezTo>
                  <a:cubicBezTo>
                    <a:pt x="3708198" y="2271459"/>
                    <a:pt x="3708961" y="2269869"/>
                    <a:pt x="3710742" y="2269869"/>
                  </a:cubicBezTo>
                  <a:close/>
                  <a:moveTo>
                    <a:pt x="3717612" y="150415"/>
                  </a:moveTo>
                  <a:cubicBezTo>
                    <a:pt x="3723972" y="144754"/>
                    <a:pt x="3723972" y="144754"/>
                    <a:pt x="3722191" y="150415"/>
                  </a:cubicBezTo>
                  <a:cubicBezTo>
                    <a:pt x="3721129" y="153175"/>
                    <a:pt x="3720423" y="156063"/>
                    <a:pt x="3720092" y="159002"/>
                  </a:cubicBezTo>
                  <a:cubicBezTo>
                    <a:pt x="3720092" y="162691"/>
                    <a:pt x="3714813" y="162818"/>
                    <a:pt x="3712650" y="159002"/>
                  </a:cubicBezTo>
                  <a:cubicBezTo>
                    <a:pt x="3711824" y="157412"/>
                    <a:pt x="3714050" y="153659"/>
                    <a:pt x="3717612" y="150415"/>
                  </a:cubicBezTo>
                  <a:close/>
                  <a:moveTo>
                    <a:pt x="3713922" y="1568854"/>
                  </a:moveTo>
                  <a:cubicBezTo>
                    <a:pt x="3713573" y="1571709"/>
                    <a:pt x="3711696" y="1574146"/>
                    <a:pt x="3709025" y="1575215"/>
                  </a:cubicBezTo>
                  <a:cubicBezTo>
                    <a:pt x="3702028" y="1577950"/>
                    <a:pt x="3699102" y="1577632"/>
                    <a:pt x="3696748" y="1573752"/>
                  </a:cubicBezTo>
                  <a:cubicBezTo>
                    <a:pt x="3694395" y="1569872"/>
                    <a:pt x="3695031" y="1568663"/>
                    <a:pt x="3705399" y="1566056"/>
                  </a:cubicBezTo>
                  <a:cubicBezTo>
                    <a:pt x="3711951" y="1564911"/>
                    <a:pt x="3714050" y="1565547"/>
                    <a:pt x="3714050" y="1569109"/>
                  </a:cubicBezTo>
                  <a:close/>
                  <a:moveTo>
                    <a:pt x="3698530" y="1555624"/>
                  </a:moveTo>
                  <a:cubicBezTo>
                    <a:pt x="3698530" y="1553903"/>
                    <a:pt x="3699922" y="1552507"/>
                    <a:pt x="3701646" y="1552507"/>
                  </a:cubicBezTo>
                  <a:cubicBezTo>
                    <a:pt x="3703370" y="1552507"/>
                    <a:pt x="3704763" y="1553903"/>
                    <a:pt x="3704763" y="1555624"/>
                  </a:cubicBezTo>
                  <a:cubicBezTo>
                    <a:pt x="3704763" y="1557345"/>
                    <a:pt x="3703370" y="1558741"/>
                    <a:pt x="3701646" y="1558741"/>
                  </a:cubicBezTo>
                  <a:cubicBezTo>
                    <a:pt x="3699922" y="1558741"/>
                    <a:pt x="3698530" y="1557345"/>
                    <a:pt x="3698530" y="1555624"/>
                  </a:cubicBezTo>
                  <a:close/>
                  <a:moveTo>
                    <a:pt x="3704890" y="249133"/>
                  </a:moveTo>
                  <a:cubicBezTo>
                    <a:pt x="3704890" y="250405"/>
                    <a:pt x="3703300" y="251995"/>
                    <a:pt x="3701392" y="252632"/>
                  </a:cubicBezTo>
                  <a:cubicBezTo>
                    <a:pt x="3699484" y="253268"/>
                    <a:pt x="3698466" y="252250"/>
                    <a:pt x="3699038" y="250278"/>
                  </a:cubicBezTo>
                  <a:cubicBezTo>
                    <a:pt x="3700247" y="246462"/>
                    <a:pt x="3704890" y="245444"/>
                    <a:pt x="3704890" y="249133"/>
                  </a:cubicBezTo>
                  <a:close/>
                  <a:moveTo>
                    <a:pt x="3703809" y="207407"/>
                  </a:moveTo>
                  <a:cubicBezTo>
                    <a:pt x="3702422" y="209697"/>
                    <a:pt x="3700094" y="211255"/>
                    <a:pt x="3697448" y="211669"/>
                  </a:cubicBezTo>
                  <a:cubicBezTo>
                    <a:pt x="3693059" y="212495"/>
                    <a:pt x="3692423" y="211350"/>
                    <a:pt x="3694268" y="205308"/>
                  </a:cubicBezTo>
                  <a:cubicBezTo>
                    <a:pt x="3695044" y="202210"/>
                    <a:pt x="3696240" y="199233"/>
                    <a:pt x="3697830" y="196466"/>
                  </a:cubicBezTo>
                  <a:cubicBezTo>
                    <a:pt x="3699547" y="194304"/>
                    <a:pt x="3704890" y="203718"/>
                    <a:pt x="3703682" y="207407"/>
                  </a:cubicBezTo>
                  <a:close/>
                  <a:moveTo>
                    <a:pt x="3697003" y="155885"/>
                  </a:moveTo>
                  <a:cubicBezTo>
                    <a:pt x="3697601" y="159517"/>
                    <a:pt x="3697244" y="163238"/>
                    <a:pt x="3695985" y="166698"/>
                  </a:cubicBezTo>
                  <a:cubicBezTo>
                    <a:pt x="3693505" y="175794"/>
                    <a:pt x="3693441" y="175858"/>
                    <a:pt x="3691088" y="168543"/>
                  </a:cubicBezTo>
                  <a:cubicBezTo>
                    <a:pt x="3688734" y="161228"/>
                    <a:pt x="3693186" y="152196"/>
                    <a:pt x="3696876" y="155885"/>
                  </a:cubicBezTo>
                  <a:close/>
                  <a:moveTo>
                    <a:pt x="3686762" y="38848"/>
                  </a:moveTo>
                  <a:cubicBezTo>
                    <a:pt x="3690261" y="42156"/>
                    <a:pt x="3692232" y="46417"/>
                    <a:pt x="3691088" y="48325"/>
                  </a:cubicBezTo>
                  <a:cubicBezTo>
                    <a:pt x="3688098" y="53223"/>
                    <a:pt x="3685235" y="52460"/>
                    <a:pt x="3679193" y="45336"/>
                  </a:cubicBezTo>
                  <a:cubicBezTo>
                    <a:pt x="3668825" y="33187"/>
                    <a:pt x="3674995" y="27844"/>
                    <a:pt x="3686635" y="38848"/>
                  </a:cubicBezTo>
                  <a:close/>
                  <a:moveTo>
                    <a:pt x="3670479" y="1574515"/>
                  </a:moveTo>
                  <a:cubicBezTo>
                    <a:pt x="3672476" y="1574780"/>
                    <a:pt x="3674251" y="1575923"/>
                    <a:pt x="3675313" y="1577632"/>
                  </a:cubicBezTo>
                  <a:cubicBezTo>
                    <a:pt x="3676394" y="1579349"/>
                    <a:pt x="3675313" y="1580812"/>
                    <a:pt x="3672387" y="1580812"/>
                  </a:cubicBezTo>
                  <a:cubicBezTo>
                    <a:pt x="3669461" y="1580812"/>
                    <a:pt x="3667553" y="1579349"/>
                    <a:pt x="3667553" y="1577632"/>
                  </a:cubicBezTo>
                  <a:cubicBezTo>
                    <a:pt x="3667515" y="1575970"/>
                    <a:pt x="3668819" y="1574584"/>
                    <a:pt x="3670479" y="1574515"/>
                  </a:cubicBezTo>
                  <a:close/>
                  <a:moveTo>
                    <a:pt x="3662146" y="2233358"/>
                  </a:moveTo>
                  <a:cubicBezTo>
                    <a:pt x="3664309" y="2231132"/>
                    <a:pt x="3673723" y="2235521"/>
                    <a:pt x="3673723" y="2238701"/>
                  </a:cubicBezTo>
                  <a:cubicBezTo>
                    <a:pt x="3673723" y="2241881"/>
                    <a:pt x="3665263" y="2242200"/>
                    <a:pt x="3662782" y="2238129"/>
                  </a:cubicBezTo>
                  <a:cubicBezTo>
                    <a:pt x="3661637" y="2236284"/>
                    <a:pt x="3661383" y="2234121"/>
                    <a:pt x="3662146" y="2233358"/>
                  </a:cubicBezTo>
                  <a:close/>
                  <a:moveTo>
                    <a:pt x="3656676" y="1565038"/>
                  </a:moveTo>
                  <a:cubicBezTo>
                    <a:pt x="3657758" y="1563320"/>
                    <a:pt x="3659220" y="1561921"/>
                    <a:pt x="3659984" y="1561921"/>
                  </a:cubicBezTo>
                  <a:cubicBezTo>
                    <a:pt x="3660747" y="1561921"/>
                    <a:pt x="3661383" y="1563320"/>
                    <a:pt x="3661383" y="1565038"/>
                  </a:cubicBezTo>
                  <a:cubicBezTo>
                    <a:pt x="3661345" y="1566829"/>
                    <a:pt x="3659869" y="1568253"/>
                    <a:pt x="3658075" y="1568218"/>
                  </a:cubicBezTo>
                  <a:cubicBezTo>
                    <a:pt x="3658075" y="1568218"/>
                    <a:pt x="3658075" y="1568218"/>
                    <a:pt x="3658075" y="1568218"/>
                  </a:cubicBezTo>
                  <a:cubicBezTo>
                    <a:pt x="3656294" y="1568218"/>
                    <a:pt x="3655658" y="1566819"/>
                    <a:pt x="3656676" y="1565038"/>
                  </a:cubicBezTo>
                  <a:close/>
                  <a:moveTo>
                    <a:pt x="3655149" y="2228906"/>
                  </a:moveTo>
                  <a:cubicBezTo>
                    <a:pt x="3655219" y="2230591"/>
                    <a:pt x="3653916" y="2232016"/>
                    <a:pt x="3652230" y="2232086"/>
                  </a:cubicBezTo>
                  <a:cubicBezTo>
                    <a:pt x="3652230" y="2232086"/>
                    <a:pt x="3652223" y="2232086"/>
                    <a:pt x="3652223" y="2232086"/>
                  </a:cubicBezTo>
                  <a:cubicBezTo>
                    <a:pt x="3650220" y="2231800"/>
                    <a:pt x="3648445" y="2230629"/>
                    <a:pt x="3647390" y="2228906"/>
                  </a:cubicBezTo>
                  <a:cubicBezTo>
                    <a:pt x="3646372" y="2227188"/>
                    <a:pt x="3647390" y="2225789"/>
                    <a:pt x="3650315" y="2225789"/>
                  </a:cubicBezTo>
                  <a:cubicBezTo>
                    <a:pt x="3653241" y="2225789"/>
                    <a:pt x="3655149" y="2227188"/>
                    <a:pt x="3655149" y="2228906"/>
                  </a:cubicBezTo>
                  <a:close/>
                  <a:moveTo>
                    <a:pt x="3645863" y="102010"/>
                  </a:moveTo>
                  <a:cubicBezTo>
                    <a:pt x="3647587" y="102010"/>
                    <a:pt x="3648980" y="103403"/>
                    <a:pt x="3648980" y="105127"/>
                  </a:cubicBezTo>
                  <a:cubicBezTo>
                    <a:pt x="3649012" y="106850"/>
                    <a:pt x="3647650" y="108269"/>
                    <a:pt x="3645926" y="108307"/>
                  </a:cubicBezTo>
                  <a:cubicBezTo>
                    <a:pt x="3645907" y="108307"/>
                    <a:pt x="3645882" y="108307"/>
                    <a:pt x="3645863" y="108307"/>
                  </a:cubicBezTo>
                  <a:cubicBezTo>
                    <a:pt x="3644139" y="108307"/>
                    <a:pt x="3642746" y="106914"/>
                    <a:pt x="3642746" y="105190"/>
                  </a:cubicBezTo>
                  <a:cubicBezTo>
                    <a:pt x="3642746" y="105171"/>
                    <a:pt x="3642746" y="105146"/>
                    <a:pt x="3642746" y="105127"/>
                  </a:cubicBezTo>
                  <a:cubicBezTo>
                    <a:pt x="3642746" y="103403"/>
                    <a:pt x="3644139" y="102010"/>
                    <a:pt x="3645863" y="102010"/>
                  </a:cubicBezTo>
                  <a:close/>
                  <a:moveTo>
                    <a:pt x="3620865" y="942069"/>
                  </a:moveTo>
                  <a:cubicBezTo>
                    <a:pt x="3619084" y="942069"/>
                    <a:pt x="3618448" y="940670"/>
                    <a:pt x="3619530" y="938889"/>
                  </a:cubicBezTo>
                  <a:cubicBezTo>
                    <a:pt x="3620611" y="937108"/>
                    <a:pt x="3622074" y="935772"/>
                    <a:pt x="3622837" y="935772"/>
                  </a:cubicBezTo>
                  <a:cubicBezTo>
                    <a:pt x="3623600" y="935772"/>
                    <a:pt x="3624109" y="937172"/>
                    <a:pt x="3624109" y="938889"/>
                  </a:cubicBezTo>
                  <a:cubicBezTo>
                    <a:pt x="3624109" y="940645"/>
                    <a:pt x="3622684" y="942069"/>
                    <a:pt x="3620929" y="942070"/>
                  </a:cubicBezTo>
                  <a:cubicBezTo>
                    <a:pt x="3620910" y="942070"/>
                    <a:pt x="3620884" y="942070"/>
                    <a:pt x="3620865" y="942069"/>
                  </a:cubicBezTo>
                  <a:close/>
                  <a:moveTo>
                    <a:pt x="3620865" y="1216025"/>
                  </a:moveTo>
                  <a:cubicBezTo>
                    <a:pt x="3620935" y="1217548"/>
                    <a:pt x="3619778" y="1218849"/>
                    <a:pt x="3618257" y="1218951"/>
                  </a:cubicBezTo>
                  <a:cubicBezTo>
                    <a:pt x="3614250" y="1218951"/>
                    <a:pt x="3611897" y="1215198"/>
                    <a:pt x="3613423" y="1212209"/>
                  </a:cubicBezTo>
                  <a:cubicBezTo>
                    <a:pt x="3614950" y="1209219"/>
                    <a:pt x="3621056" y="1211700"/>
                    <a:pt x="3621056" y="1216025"/>
                  </a:cubicBezTo>
                  <a:close/>
                  <a:moveTo>
                    <a:pt x="3632823" y="1767690"/>
                  </a:moveTo>
                  <a:cubicBezTo>
                    <a:pt x="3638039" y="1772715"/>
                    <a:pt x="3641601" y="1778058"/>
                    <a:pt x="3640710" y="1779521"/>
                  </a:cubicBezTo>
                  <a:cubicBezTo>
                    <a:pt x="3638612" y="1782892"/>
                    <a:pt x="3638484" y="1782892"/>
                    <a:pt x="3632633" y="1778249"/>
                  </a:cubicBezTo>
                  <a:cubicBezTo>
                    <a:pt x="3629363" y="1775051"/>
                    <a:pt x="3626978" y="1771063"/>
                    <a:pt x="3625699" y="1766672"/>
                  </a:cubicBezTo>
                  <a:lnTo>
                    <a:pt x="3623410" y="1758785"/>
                  </a:lnTo>
                  <a:close/>
                  <a:moveTo>
                    <a:pt x="3629770" y="268788"/>
                  </a:moveTo>
                  <a:cubicBezTo>
                    <a:pt x="3628116" y="268788"/>
                    <a:pt x="3627544" y="267325"/>
                    <a:pt x="3628625" y="265607"/>
                  </a:cubicBezTo>
                  <a:cubicBezTo>
                    <a:pt x="3629738" y="263858"/>
                    <a:pt x="3631589" y="262707"/>
                    <a:pt x="3633650" y="262491"/>
                  </a:cubicBezTo>
                  <a:cubicBezTo>
                    <a:pt x="3635368" y="262491"/>
                    <a:pt x="3635877" y="263890"/>
                    <a:pt x="3634795" y="265607"/>
                  </a:cubicBezTo>
                  <a:cubicBezTo>
                    <a:pt x="3633739" y="267331"/>
                    <a:pt x="3631964" y="268502"/>
                    <a:pt x="3629961" y="268788"/>
                  </a:cubicBezTo>
                  <a:close/>
                  <a:moveTo>
                    <a:pt x="3624491" y="147171"/>
                  </a:moveTo>
                  <a:cubicBezTo>
                    <a:pt x="3625827" y="140238"/>
                    <a:pt x="3634795" y="139284"/>
                    <a:pt x="3634795" y="146026"/>
                  </a:cubicBezTo>
                  <a:cubicBezTo>
                    <a:pt x="3634426" y="149009"/>
                    <a:pt x="3632111" y="151382"/>
                    <a:pt x="3629134" y="151814"/>
                  </a:cubicBezTo>
                  <a:cubicBezTo>
                    <a:pt x="3625190" y="152641"/>
                    <a:pt x="3623918" y="151369"/>
                    <a:pt x="3624682" y="147171"/>
                  </a:cubicBezTo>
                  <a:close/>
                  <a:moveTo>
                    <a:pt x="3631233" y="177512"/>
                  </a:moveTo>
                  <a:cubicBezTo>
                    <a:pt x="3634986" y="177512"/>
                    <a:pt x="3639311" y="186162"/>
                    <a:pt x="3639439" y="194049"/>
                  </a:cubicBezTo>
                  <a:cubicBezTo>
                    <a:pt x="3639439" y="198502"/>
                    <a:pt x="3626717" y="196403"/>
                    <a:pt x="3625127" y="191696"/>
                  </a:cubicBezTo>
                  <a:cubicBezTo>
                    <a:pt x="3622837" y="185208"/>
                    <a:pt x="3626145" y="177512"/>
                    <a:pt x="3631424" y="177512"/>
                  </a:cubicBezTo>
                  <a:close/>
                  <a:moveTo>
                    <a:pt x="3627035" y="297093"/>
                  </a:moveTo>
                  <a:cubicBezTo>
                    <a:pt x="3628721" y="297055"/>
                    <a:pt x="3630114" y="298397"/>
                    <a:pt x="3630152" y="300082"/>
                  </a:cubicBezTo>
                  <a:cubicBezTo>
                    <a:pt x="3630152" y="300082"/>
                    <a:pt x="3630152" y="300082"/>
                    <a:pt x="3630152" y="300082"/>
                  </a:cubicBezTo>
                  <a:cubicBezTo>
                    <a:pt x="3629898" y="302099"/>
                    <a:pt x="3628753" y="303893"/>
                    <a:pt x="3627035" y="304980"/>
                  </a:cubicBezTo>
                  <a:cubicBezTo>
                    <a:pt x="3625381" y="305998"/>
                    <a:pt x="3623918" y="304980"/>
                    <a:pt x="3623918" y="301991"/>
                  </a:cubicBezTo>
                  <a:cubicBezTo>
                    <a:pt x="3623918" y="299001"/>
                    <a:pt x="3625572" y="297347"/>
                    <a:pt x="3627226" y="297347"/>
                  </a:cubicBezTo>
                  <a:close/>
                  <a:moveTo>
                    <a:pt x="3623918" y="671485"/>
                  </a:moveTo>
                  <a:cubicBezTo>
                    <a:pt x="3625642" y="671485"/>
                    <a:pt x="3627035" y="672878"/>
                    <a:pt x="3627035" y="674601"/>
                  </a:cubicBezTo>
                  <a:cubicBezTo>
                    <a:pt x="3627035" y="674620"/>
                    <a:pt x="3627035" y="674646"/>
                    <a:pt x="3627035" y="674665"/>
                  </a:cubicBezTo>
                  <a:cubicBezTo>
                    <a:pt x="3627073" y="676351"/>
                    <a:pt x="3625731" y="677744"/>
                    <a:pt x="3624045" y="677782"/>
                  </a:cubicBezTo>
                  <a:cubicBezTo>
                    <a:pt x="3624007" y="677782"/>
                    <a:pt x="3623963" y="677782"/>
                    <a:pt x="3623918" y="677782"/>
                  </a:cubicBezTo>
                  <a:cubicBezTo>
                    <a:pt x="3622220" y="677750"/>
                    <a:pt x="3620865" y="676363"/>
                    <a:pt x="3620865" y="674665"/>
                  </a:cubicBezTo>
                  <a:cubicBezTo>
                    <a:pt x="3620827" y="672941"/>
                    <a:pt x="3622195" y="671516"/>
                    <a:pt x="3623918" y="671485"/>
                  </a:cubicBezTo>
                  <a:cubicBezTo>
                    <a:pt x="3623982" y="671478"/>
                    <a:pt x="3624045" y="671485"/>
                    <a:pt x="3624109" y="671485"/>
                  </a:cubicBezTo>
                  <a:close/>
                  <a:moveTo>
                    <a:pt x="3611515" y="28098"/>
                  </a:moveTo>
                  <a:cubicBezTo>
                    <a:pt x="3615649" y="25490"/>
                    <a:pt x="3621501" y="29243"/>
                    <a:pt x="3619212" y="32996"/>
                  </a:cubicBezTo>
                  <a:cubicBezTo>
                    <a:pt x="3618213" y="34593"/>
                    <a:pt x="3616559" y="35661"/>
                    <a:pt x="3614695" y="35922"/>
                  </a:cubicBezTo>
                  <a:cubicBezTo>
                    <a:pt x="3610497" y="35922"/>
                    <a:pt x="3608271" y="30197"/>
                    <a:pt x="3611706" y="28098"/>
                  </a:cubicBezTo>
                  <a:close/>
                  <a:moveTo>
                    <a:pt x="3614950" y="2111423"/>
                  </a:moveTo>
                  <a:cubicBezTo>
                    <a:pt x="3620038" y="2106971"/>
                    <a:pt x="3620611" y="2105062"/>
                    <a:pt x="3617621" y="2101310"/>
                  </a:cubicBezTo>
                  <a:cubicBezTo>
                    <a:pt x="3612596" y="2094949"/>
                    <a:pt x="3616985" y="2095521"/>
                    <a:pt x="3623092" y="2101755"/>
                  </a:cubicBezTo>
                  <a:cubicBezTo>
                    <a:pt x="3626526" y="2104898"/>
                    <a:pt x="3631246" y="2106221"/>
                    <a:pt x="3635813" y="2105317"/>
                  </a:cubicBezTo>
                  <a:cubicBezTo>
                    <a:pt x="3640933" y="2104113"/>
                    <a:pt x="3646162" y="2106810"/>
                    <a:pt x="3648153" y="2111678"/>
                  </a:cubicBezTo>
                  <a:cubicBezTo>
                    <a:pt x="3650824" y="2115812"/>
                    <a:pt x="3652351" y="2119947"/>
                    <a:pt x="3651460" y="2120773"/>
                  </a:cubicBezTo>
                  <a:cubicBezTo>
                    <a:pt x="3649234" y="2123063"/>
                    <a:pt x="3639757" y="2118865"/>
                    <a:pt x="3639757" y="2115558"/>
                  </a:cubicBezTo>
                  <a:cubicBezTo>
                    <a:pt x="3639757" y="2114031"/>
                    <a:pt x="3636004" y="2112759"/>
                    <a:pt x="3631424" y="2112759"/>
                  </a:cubicBezTo>
                  <a:cubicBezTo>
                    <a:pt x="3625063" y="2112759"/>
                    <a:pt x="3623855" y="2113586"/>
                    <a:pt x="3626780" y="2116512"/>
                  </a:cubicBezTo>
                  <a:cubicBezTo>
                    <a:pt x="3628842" y="2118666"/>
                    <a:pt x="3630139" y="2121437"/>
                    <a:pt x="3630470" y="2124399"/>
                  </a:cubicBezTo>
                  <a:cubicBezTo>
                    <a:pt x="3630470" y="2129042"/>
                    <a:pt x="3625827" y="2129360"/>
                    <a:pt x="3615777" y="2125226"/>
                  </a:cubicBezTo>
                  <a:cubicBezTo>
                    <a:pt x="3606999" y="2121473"/>
                    <a:pt x="3606872" y="2118611"/>
                    <a:pt x="3615141" y="2111423"/>
                  </a:cubicBezTo>
                  <a:close/>
                  <a:moveTo>
                    <a:pt x="3583146" y="4453247"/>
                  </a:moveTo>
                  <a:cubicBezTo>
                    <a:pt x="3576086" y="4452357"/>
                    <a:pt x="3561838" y="4443070"/>
                    <a:pt x="3562792" y="4440017"/>
                  </a:cubicBezTo>
                  <a:cubicBezTo>
                    <a:pt x="3565272" y="4432511"/>
                    <a:pt x="3573033" y="4434356"/>
                    <a:pt x="3578567" y="4443834"/>
                  </a:cubicBezTo>
                  <a:cubicBezTo>
                    <a:pt x="3580621" y="4446702"/>
                    <a:pt x="3582211" y="4449883"/>
                    <a:pt x="3583273" y="4453247"/>
                  </a:cubicBezTo>
                  <a:close/>
                  <a:moveTo>
                    <a:pt x="3585245" y="4513165"/>
                  </a:moveTo>
                  <a:cubicBezTo>
                    <a:pt x="3584234" y="4514896"/>
                    <a:pt x="3582466" y="4516053"/>
                    <a:pt x="3580475" y="4516282"/>
                  </a:cubicBezTo>
                  <a:cubicBezTo>
                    <a:pt x="3578815" y="4516212"/>
                    <a:pt x="3577511" y="4514826"/>
                    <a:pt x="3577549" y="4513165"/>
                  </a:cubicBezTo>
                  <a:cubicBezTo>
                    <a:pt x="3577549" y="4511448"/>
                    <a:pt x="3579711" y="4510049"/>
                    <a:pt x="3582383" y="4510049"/>
                  </a:cubicBezTo>
                  <a:cubicBezTo>
                    <a:pt x="3585054" y="4510049"/>
                    <a:pt x="3586454" y="4511448"/>
                    <a:pt x="3585373" y="4513165"/>
                  </a:cubicBezTo>
                  <a:close/>
                  <a:moveTo>
                    <a:pt x="3525900" y="4526459"/>
                  </a:moveTo>
                  <a:cubicBezTo>
                    <a:pt x="3523419" y="4524869"/>
                    <a:pt x="3524437" y="4521498"/>
                    <a:pt x="3529271" y="4515328"/>
                  </a:cubicBezTo>
                  <a:lnTo>
                    <a:pt x="3536204" y="4506487"/>
                  </a:lnTo>
                  <a:lnTo>
                    <a:pt x="3536649" y="4517682"/>
                  </a:lnTo>
                  <a:cubicBezTo>
                    <a:pt x="3537158" y="4528749"/>
                    <a:pt x="3533851" y="4531484"/>
                    <a:pt x="3526027" y="4526459"/>
                  </a:cubicBezTo>
                  <a:close/>
                  <a:moveTo>
                    <a:pt x="3535695" y="6306569"/>
                  </a:moveTo>
                  <a:cubicBezTo>
                    <a:pt x="3534633" y="6308280"/>
                    <a:pt x="3532858" y="6309418"/>
                    <a:pt x="3530861" y="6309685"/>
                  </a:cubicBezTo>
                  <a:cubicBezTo>
                    <a:pt x="3529201" y="6309616"/>
                    <a:pt x="3527897" y="6308229"/>
                    <a:pt x="3527935" y="6306569"/>
                  </a:cubicBezTo>
                  <a:cubicBezTo>
                    <a:pt x="3527935" y="6304851"/>
                    <a:pt x="3530098" y="6303452"/>
                    <a:pt x="3532769" y="6303452"/>
                  </a:cubicBezTo>
                  <a:cubicBezTo>
                    <a:pt x="3535441" y="6303452"/>
                    <a:pt x="3536840" y="6304851"/>
                    <a:pt x="3535822" y="6306569"/>
                  </a:cubicBezTo>
                  <a:close/>
                  <a:moveTo>
                    <a:pt x="3561774" y="872292"/>
                  </a:moveTo>
                  <a:cubicBezTo>
                    <a:pt x="3568771" y="867840"/>
                    <a:pt x="3576913" y="872292"/>
                    <a:pt x="3573096" y="878653"/>
                  </a:cubicBezTo>
                  <a:cubicBezTo>
                    <a:pt x="3569789" y="883932"/>
                    <a:pt x="3543455" y="881007"/>
                    <a:pt x="3543455" y="875282"/>
                  </a:cubicBezTo>
                  <a:cubicBezTo>
                    <a:pt x="3543455" y="873564"/>
                    <a:pt x="3546127" y="873056"/>
                    <a:pt x="3549434" y="874137"/>
                  </a:cubicBezTo>
                  <a:cubicBezTo>
                    <a:pt x="3553671" y="875136"/>
                    <a:pt x="3558136" y="874474"/>
                    <a:pt x="3561902" y="872292"/>
                  </a:cubicBezTo>
                  <a:close/>
                  <a:moveTo>
                    <a:pt x="3553314" y="321518"/>
                  </a:moveTo>
                  <a:cubicBezTo>
                    <a:pt x="3551088" y="322281"/>
                    <a:pt x="3550325" y="320882"/>
                    <a:pt x="3551534" y="317829"/>
                  </a:cubicBezTo>
                  <a:cubicBezTo>
                    <a:pt x="3553696" y="312104"/>
                    <a:pt x="3560120" y="310896"/>
                    <a:pt x="3558212" y="316557"/>
                  </a:cubicBezTo>
                  <a:cubicBezTo>
                    <a:pt x="3557353" y="318783"/>
                    <a:pt x="3555630" y="320570"/>
                    <a:pt x="3553442" y="321518"/>
                  </a:cubicBezTo>
                  <a:close/>
                  <a:moveTo>
                    <a:pt x="3563046" y="184890"/>
                  </a:moveTo>
                  <a:cubicBezTo>
                    <a:pt x="3565272" y="182600"/>
                    <a:pt x="3571315" y="186607"/>
                    <a:pt x="3571315" y="190297"/>
                  </a:cubicBezTo>
                  <a:cubicBezTo>
                    <a:pt x="3571347" y="191912"/>
                    <a:pt x="3570069" y="193248"/>
                    <a:pt x="3568453" y="193286"/>
                  </a:cubicBezTo>
                  <a:cubicBezTo>
                    <a:pt x="3568434" y="193286"/>
                    <a:pt x="3568409" y="193286"/>
                    <a:pt x="3568389" y="193286"/>
                  </a:cubicBezTo>
                  <a:cubicBezTo>
                    <a:pt x="3564955" y="193286"/>
                    <a:pt x="3561011" y="187116"/>
                    <a:pt x="3563173" y="184890"/>
                  </a:cubicBezTo>
                  <a:close/>
                  <a:moveTo>
                    <a:pt x="3576149" y="133495"/>
                  </a:moveTo>
                  <a:cubicBezTo>
                    <a:pt x="3575450" y="133495"/>
                    <a:pt x="3573923" y="132096"/>
                    <a:pt x="3572905" y="130315"/>
                  </a:cubicBezTo>
                  <a:cubicBezTo>
                    <a:pt x="3571888" y="128534"/>
                    <a:pt x="3572460" y="127198"/>
                    <a:pt x="3574241" y="127198"/>
                  </a:cubicBezTo>
                  <a:cubicBezTo>
                    <a:pt x="3576009" y="127160"/>
                    <a:pt x="3577479" y="128547"/>
                    <a:pt x="3577549" y="130315"/>
                  </a:cubicBezTo>
                  <a:cubicBezTo>
                    <a:pt x="3577676" y="131969"/>
                    <a:pt x="3577040" y="133495"/>
                    <a:pt x="3576277" y="133495"/>
                  </a:cubicBezTo>
                  <a:close/>
                  <a:moveTo>
                    <a:pt x="3577740" y="146217"/>
                  </a:moveTo>
                  <a:cubicBezTo>
                    <a:pt x="3579330" y="146217"/>
                    <a:pt x="3580602" y="148316"/>
                    <a:pt x="3580602" y="150924"/>
                  </a:cubicBezTo>
                  <a:cubicBezTo>
                    <a:pt x="3580602" y="155758"/>
                    <a:pt x="3576976" y="157284"/>
                    <a:pt x="3573541" y="153659"/>
                  </a:cubicBezTo>
                  <a:cubicBezTo>
                    <a:pt x="3571315" y="151051"/>
                    <a:pt x="3573923" y="146090"/>
                    <a:pt x="3577676" y="146090"/>
                  </a:cubicBezTo>
                  <a:close/>
                  <a:moveTo>
                    <a:pt x="3565336" y="2474238"/>
                  </a:moveTo>
                  <a:cubicBezTo>
                    <a:pt x="3566926" y="2474238"/>
                    <a:pt x="3568199" y="2476337"/>
                    <a:pt x="3568199" y="2478945"/>
                  </a:cubicBezTo>
                  <a:cubicBezTo>
                    <a:pt x="3568199" y="2483779"/>
                    <a:pt x="3564573" y="2485306"/>
                    <a:pt x="3561075" y="2481617"/>
                  </a:cubicBezTo>
                  <a:cubicBezTo>
                    <a:pt x="3558594" y="2479072"/>
                    <a:pt x="3561520" y="2474366"/>
                    <a:pt x="3565463" y="2474366"/>
                  </a:cubicBezTo>
                  <a:close/>
                  <a:moveTo>
                    <a:pt x="3565336" y="2178465"/>
                  </a:moveTo>
                  <a:cubicBezTo>
                    <a:pt x="3565336" y="2174967"/>
                    <a:pt x="3566608" y="2172104"/>
                    <a:pt x="3568135" y="2172104"/>
                  </a:cubicBezTo>
                  <a:cubicBezTo>
                    <a:pt x="3569661" y="2172104"/>
                    <a:pt x="3570234" y="2174903"/>
                    <a:pt x="3569280" y="2178465"/>
                  </a:cubicBezTo>
                  <a:cubicBezTo>
                    <a:pt x="3568326" y="2182027"/>
                    <a:pt x="3567181" y="2184826"/>
                    <a:pt x="3566545" y="2184826"/>
                  </a:cubicBezTo>
                  <a:cubicBezTo>
                    <a:pt x="3565909" y="2184826"/>
                    <a:pt x="3565272" y="2182027"/>
                    <a:pt x="3565272" y="2178592"/>
                  </a:cubicBezTo>
                  <a:close/>
                  <a:moveTo>
                    <a:pt x="3554714" y="1489409"/>
                  </a:moveTo>
                  <a:cubicBezTo>
                    <a:pt x="3551075" y="1490712"/>
                    <a:pt x="3547819" y="1492898"/>
                    <a:pt x="3545236" y="1495770"/>
                  </a:cubicBezTo>
                  <a:cubicBezTo>
                    <a:pt x="3543105" y="1498046"/>
                    <a:pt x="3540084" y="1499278"/>
                    <a:pt x="3536967" y="1499141"/>
                  </a:cubicBezTo>
                  <a:cubicBezTo>
                    <a:pt x="3531688" y="1499141"/>
                    <a:pt x="3532515" y="1497423"/>
                    <a:pt x="3541992" y="1488264"/>
                  </a:cubicBezTo>
                  <a:cubicBezTo>
                    <a:pt x="3548353" y="1481903"/>
                    <a:pt x="3555286" y="1478214"/>
                    <a:pt x="3557767" y="1479168"/>
                  </a:cubicBezTo>
                  <a:cubicBezTo>
                    <a:pt x="3564382" y="1481649"/>
                    <a:pt x="3563046" y="1486165"/>
                    <a:pt x="3554714" y="1489409"/>
                  </a:cubicBezTo>
                  <a:close/>
                  <a:moveTo>
                    <a:pt x="3541992" y="2376601"/>
                  </a:moveTo>
                  <a:cubicBezTo>
                    <a:pt x="3540873" y="2379216"/>
                    <a:pt x="3537852" y="2380437"/>
                    <a:pt x="3535231" y="2379317"/>
                  </a:cubicBezTo>
                  <a:cubicBezTo>
                    <a:pt x="3534010" y="2378796"/>
                    <a:pt x="3533036" y="2377823"/>
                    <a:pt x="3532515" y="2376601"/>
                  </a:cubicBezTo>
                  <a:cubicBezTo>
                    <a:pt x="3531497" y="2374820"/>
                    <a:pt x="3532833" y="2372531"/>
                    <a:pt x="3535568" y="2371513"/>
                  </a:cubicBezTo>
                  <a:cubicBezTo>
                    <a:pt x="3541674" y="2369350"/>
                    <a:pt x="3544982" y="2371894"/>
                    <a:pt x="3542183" y="2376601"/>
                  </a:cubicBezTo>
                  <a:close/>
                  <a:moveTo>
                    <a:pt x="3544410" y="1751280"/>
                  </a:moveTo>
                  <a:cubicBezTo>
                    <a:pt x="3546381" y="1750535"/>
                    <a:pt x="3548582" y="1751529"/>
                    <a:pt x="3549326" y="1753501"/>
                  </a:cubicBezTo>
                  <a:cubicBezTo>
                    <a:pt x="3549530" y="1754030"/>
                    <a:pt x="3549606" y="1754597"/>
                    <a:pt x="3549562" y="1755160"/>
                  </a:cubicBezTo>
                  <a:cubicBezTo>
                    <a:pt x="3549562" y="1758085"/>
                    <a:pt x="3546954" y="1760121"/>
                    <a:pt x="3543201" y="1760121"/>
                  </a:cubicBezTo>
                  <a:cubicBezTo>
                    <a:pt x="3535759" y="1760312"/>
                    <a:pt x="3536840" y="1752806"/>
                    <a:pt x="3544600" y="1751280"/>
                  </a:cubicBezTo>
                  <a:close/>
                  <a:moveTo>
                    <a:pt x="3543519" y="3362130"/>
                  </a:moveTo>
                  <a:cubicBezTo>
                    <a:pt x="3547654" y="3362703"/>
                    <a:pt x="3550770" y="3364611"/>
                    <a:pt x="3550389" y="3366328"/>
                  </a:cubicBezTo>
                  <a:cubicBezTo>
                    <a:pt x="3549053" y="3371608"/>
                    <a:pt x="3544536" y="3371544"/>
                    <a:pt x="3540084" y="3366328"/>
                  </a:cubicBezTo>
                  <a:cubicBezTo>
                    <a:pt x="3535632" y="3361113"/>
                    <a:pt x="3537031" y="3361176"/>
                    <a:pt x="3543710" y="3362130"/>
                  </a:cubicBezTo>
                  <a:close/>
                  <a:moveTo>
                    <a:pt x="3535822" y="1524138"/>
                  </a:moveTo>
                  <a:cubicBezTo>
                    <a:pt x="3538456" y="1524068"/>
                    <a:pt x="3540650" y="1526147"/>
                    <a:pt x="3540720" y="1528780"/>
                  </a:cubicBezTo>
                  <a:cubicBezTo>
                    <a:pt x="3540790" y="1531414"/>
                    <a:pt x="3538710" y="1533606"/>
                    <a:pt x="3536077" y="1533676"/>
                  </a:cubicBezTo>
                  <a:cubicBezTo>
                    <a:pt x="3533444" y="1533746"/>
                    <a:pt x="3531249" y="1531668"/>
                    <a:pt x="3531179" y="1529034"/>
                  </a:cubicBezTo>
                  <a:cubicBezTo>
                    <a:pt x="3531179" y="1528971"/>
                    <a:pt x="3531179" y="1528908"/>
                    <a:pt x="3531179" y="1528845"/>
                  </a:cubicBezTo>
                  <a:cubicBezTo>
                    <a:pt x="3531179" y="1526270"/>
                    <a:pt x="3533246" y="1524173"/>
                    <a:pt x="3535822" y="1524138"/>
                  </a:cubicBezTo>
                  <a:close/>
                  <a:moveTo>
                    <a:pt x="3534232" y="2356756"/>
                  </a:moveTo>
                  <a:cubicBezTo>
                    <a:pt x="3534232" y="2362163"/>
                    <a:pt x="3528889" y="2368078"/>
                    <a:pt x="3526918" y="2364898"/>
                  </a:cubicBezTo>
                  <a:cubicBezTo>
                    <a:pt x="3525900" y="2363180"/>
                    <a:pt x="3526918" y="2360063"/>
                    <a:pt x="3529653" y="2357901"/>
                  </a:cubicBezTo>
                  <a:cubicBezTo>
                    <a:pt x="3532388" y="2355738"/>
                    <a:pt x="3534232" y="2355229"/>
                    <a:pt x="3534232" y="2356756"/>
                  </a:cubicBezTo>
                  <a:close/>
                  <a:moveTo>
                    <a:pt x="3531306" y="4272412"/>
                  </a:moveTo>
                  <a:cubicBezTo>
                    <a:pt x="3534805" y="4270186"/>
                    <a:pt x="3543583" y="4276165"/>
                    <a:pt x="3543583" y="4280681"/>
                  </a:cubicBezTo>
                  <a:cubicBezTo>
                    <a:pt x="3543583" y="4282208"/>
                    <a:pt x="3540084" y="4283480"/>
                    <a:pt x="3535822" y="4283480"/>
                  </a:cubicBezTo>
                  <a:cubicBezTo>
                    <a:pt x="3527935" y="4283480"/>
                    <a:pt x="3525009" y="4276356"/>
                    <a:pt x="3531306" y="4272412"/>
                  </a:cubicBezTo>
                  <a:close/>
                  <a:moveTo>
                    <a:pt x="3542183" y="4246015"/>
                  </a:moveTo>
                  <a:cubicBezTo>
                    <a:pt x="3541159" y="4244374"/>
                    <a:pt x="3541662" y="4242218"/>
                    <a:pt x="3543303" y="4241194"/>
                  </a:cubicBezTo>
                  <a:cubicBezTo>
                    <a:pt x="3543309" y="4241194"/>
                    <a:pt x="3543322" y="4241188"/>
                    <a:pt x="3543328" y="4241181"/>
                  </a:cubicBezTo>
                  <a:cubicBezTo>
                    <a:pt x="3544906" y="4240189"/>
                    <a:pt x="3546985" y="4240660"/>
                    <a:pt x="3547978" y="4242231"/>
                  </a:cubicBezTo>
                  <a:cubicBezTo>
                    <a:pt x="3547997" y="4242263"/>
                    <a:pt x="3548016" y="4242294"/>
                    <a:pt x="3548035" y="4242326"/>
                  </a:cubicBezTo>
                  <a:cubicBezTo>
                    <a:pt x="3549040" y="4243967"/>
                    <a:pt x="3548557" y="4246104"/>
                    <a:pt x="3546954" y="4247160"/>
                  </a:cubicBezTo>
                  <a:cubicBezTo>
                    <a:pt x="3545319" y="4248146"/>
                    <a:pt x="3543194" y="4247638"/>
                    <a:pt x="3542183" y="4246015"/>
                  </a:cubicBezTo>
                  <a:close/>
                  <a:moveTo>
                    <a:pt x="3545363" y="4205180"/>
                  </a:moveTo>
                  <a:cubicBezTo>
                    <a:pt x="3544410" y="4203653"/>
                    <a:pt x="3545363" y="4200854"/>
                    <a:pt x="3547590" y="4198819"/>
                  </a:cubicBezTo>
                  <a:cubicBezTo>
                    <a:pt x="3552360" y="4194812"/>
                    <a:pt x="3560757" y="4199264"/>
                    <a:pt x="3557703" y="4204226"/>
                  </a:cubicBezTo>
                  <a:cubicBezTo>
                    <a:pt x="3555388" y="4207832"/>
                    <a:pt x="3550586" y="4208882"/>
                    <a:pt x="3546979" y="4206566"/>
                  </a:cubicBezTo>
                  <a:cubicBezTo>
                    <a:pt x="3546381" y="4206178"/>
                    <a:pt x="3545834" y="4205714"/>
                    <a:pt x="3545363" y="4205180"/>
                  </a:cubicBezTo>
                  <a:close/>
                  <a:moveTo>
                    <a:pt x="3557449" y="3367791"/>
                  </a:moveTo>
                  <a:cubicBezTo>
                    <a:pt x="3554841" y="3363530"/>
                    <a:pt x="3557894" y="3355070"/>
                    <a:pt x="3562092" y="3355070"/>
                  </a:cubicBezTo>
                  <a:cubicBezTo>
                    <a:pt x="3563810" y="3355070"/>
                    <a:pt x="3565272" y="3358568"/>
                    <a:pt x="3565272" y="3362957"/>
                  </a:cubicBezTo>
                  <a:cubicBezTo>
                    <a:pt x="3565272" y="3371226"/>
                    <a:pt x="3561011" y="3373707"/>
                    <a:pt x="3557449" y="3367791"/>
                  </a:cubicBezTo>
                  <a:close/>
                  <a:moveTo>
                    <a:pt x="3573860" y="3807826"/>
                  </a:moveTo>
                  <a:cubicBezTo>
                    <a:pt x="3574559" y="3809861"/>
                    <a:pt x="3572842" y="3811515"/>
                    <a:pt x="3570170" y="3811515"/>
                  </a:cubicBezTo>
                  <a:cubicBezTo>
                    <a:pt x="3567454" y="3811483"/>
                    <a:pt x="3565272" y="3809270"/>
                    <a:pt x="3565272" y="3806554"/>
                  </a:cubicBezTo>
                  <a:cubicBezTo>
                    <a:pt x="3565272" y="3801020"/>
                    <a:pt x="3571951" y="3802101"/>
                    <a:pt x="3573860" y="3807826"/>
                  </a:cubicBezTo>
                  <a:close/>
                  <a:moveTo>
                    <a:pt x="3573351" y="3642447"/>
                  </a:moveTo>
                  <a:cubicBezTo>
                    <a:pt x="3571124" y="3638821"/>
                    <a:pt x="3577040" y="3633987"/>
                    <a:pt x="3579711" y="3636977"/>
                  </a:cubicBezTo>
                  <a:cubicBezTo>
                    <a:pt x="3580793" y="3638058"/>
                    <a:pt x="3580157" y="3640412"/>
                    <a:pt x="3578312" y="3642256"/>
                  </a:cubicBezTo>
                  <a:cubicBezTo>
                    <a:pt x="3576467" y="3644101"/>
                    <a:pt x="3574623" y="3644292"/>
                    <a:pt x="3573351" y="3642129"/>
                  </a:cubicBezTo>
                  <a:close/>
                  <a:moveTo>
                    <a:pt x="3544346" y="910584"/>
                  </a:moveTo>
                  <a:cubicBezTo>
                    <a:pt x="3545618" y="910584"/>
                    <a:pt x="3546636" y="913065"/>
                    <a:pt x="3546636" y="916118"/>
                  </a:cubicBezTo>
                  <a:cubicBezTo>
                    <a:pt x="3546636" y="921906"/>
                    <a:pt x="3535504" y="931065"/>
                    <a:pt x="3533278" y="927058"/>
                  </a:cubicBezTo>
                  <a:cubicBezTo>
                    <a:pt x="3531834" y="923365"/>
                    <a:pt x="3530709" y="919556"/>
                    <a:pt x="3529907" y="915672"/>
                  </a:cubicBezTo>
                  <a:cubicBezTo>
                    <a:pt x="3527935" y="907404"/>
                    <a:pt x="3528317" y="906767"/>
                    <a:pt x="3534868" y="908612"/>
                  </a:cubicBezTo>
                  <a:cubicBezTo>
                    <a:pt x="3537985" y="909469"/>
                    <a:pt x="3541146" y="910128"/>
                    <a:pt x="3544346" y="910584"/>
                  </a:cubicBezTo>
                  <a:close/>
                  <a:moveTo>
                    <a:pt x="3534042" y="930875"/>
                  </a:moveTo>
                  <a:cubicBezTo>
                    <a:pt x="3536255" y="933046"/>
                    <a:pt x="3537451" y="936046"/>
                    <a:pt x="3537349" y="939143"/>
                  </a:cubicBezTo>
                  <a:cubicBezTo>
                    <a:pt x="3537349" y="946395"/>
                    <a:pt x="3528635" y="947285"/>
                    <a:pt x="3526027" y="940288"/>
                  </a:cubicBezTo>
                  <a:cubicBezTo>
                    <a:pt x="3523737" y="934373"/>
                    <a:pt x="3529271" y="927949"/>
                    <a:pt x="3534042" y="930875"/>
                  </a:cubicBezTo>
                  <a:close/>
                  <a:moveTo>
                    <a:pt x="3526790" y="1769598"/>
                  </a:moveTo>
                  <a:cubicBezTo>
                    <a:pt x="3525773" y="1771316"/>
                    <a:pt x="3524309" y="1772715"/>
                    <a:pt x="3523546" y="1772715"/>
                  </a:cubicBezTo>
                  <a:cubicBezTo>
                    <a:pt x="3522783" y="1772715"/>
                    <a:pt x="3522211" y="1771316"/>
                    <a:pt x="3522211" y="1769598"/>
                  </a:cubicBezTo>
                  <a:cubicBezTo>
                    <a:pt x="3522211" y="1767842"/>
                    <a:pt x="3523636" y="1766418"/>
                    <a:pt x="3525391" y="1766417"/>
                  </a:cubicBezTo>
                  <a:cubicBezTo>
                    <a:pt x="3525410" y="1766417"/>
                    <a:pt x="3525435" y="1766417"/>
                    <a:pt x="3525454" y="1766418"/>
                  </a:cubicBezTo>
                  <a:cubicBezTo>
                    <a:pt x="3526790" y="1766672"/>
                    <a:pt x="3527553" y="1767817"/>
                    <a:pt x="3526790" y="1769598"/>
                  </a:cubicBezTo>
                  <a:close/>
                  <a:moveTo>
                    <a:pt x="3537794" y="4343271"/>
                  </a:moveTo>
                  <a:cubicBezTo>
                    <a:pt x="3540911" y="4343271"/>
                    <a:pt x="3546954" y="4353575"/>
                    <a:pt x="3546954" y="4358791"/>
                  </a:cubicBezTo>
                  <a:cubicBezTo>
                    <a:pt x="3546954" y="4361526"/>
                    <a:pt x="3538176" y="4363943"/>
                    <a:pt x="3537476" y="4361335"/>
                  </a:cubicBezTo>
                  <a:cubicBezTo>
                    <a:pt x="3535123" y="4354020"/>
                    <a:pt x="3535377" y="4343271"/>
                    <a:pt x="3537476" y="4343271"/>
                  </a:cubicBezTo>
                  <a:close/>
                  <a:moveTo>
                    <a:pt x="3544155" y="4291113"/>
                  </a:moveTo>
                  <a:cubicBezTo>
                    <a:pt x="3544155" y="4282844"/>
                    <a:pt x="3552424" y="4276547"/>
                    <a:pt x="3558721" y="4279982"/>
                  </a:cubicBezTo>
                  <a:cubicBezTo>
                    <a:pt x="3562537" y="4281992"/>
                    <a:pt x="3566462" y="4283773"/>
                    <a:pt x="3570488" y="4285325"/>
                  </a:cubicBezTo>
                  <a:lnTo>
                    <a:pt x="3576849" y="4287614"/>
                  </a:lnTo>
                  <a:lnTo>
                    <a:pt x="3570488" y="4289014"/>
                  </a:lnTo>
                  <a:cubicBezTo>
                    <a:pt x="3567162" y="4289707"/>
                    <a:pt x="3564026" y="4291145"/>
                    <a:pt x="3561329" y="4293212"/>
                  </a:cubicBezTo>
                  <a:cubicBezTo>
                    <a:pt x="3555795" y="4298237"/>
                    <a:pt x="3543583" y="4296520"/>
                    <a:pt x="3543583" y="4291113"/>
                  </a:cubicBezTo>
                  <a:close/>
                  <a:moveTo>
                    <a:pt x="3574559" y="3318687"/>
                  </a:moveTo>
                  <a:cubicBezTo>
                    <a:pt x="3574559" y="3315252"/>
                    <a:pt x="3593641" y="3304757"/>
                    <a:pt x="3595868" y="3306983"/>
                  </a:cubicBezTo>
                  <a:cubicBezTo>
                    <a:pt x="3596885" y="3308001"/>
                    <a:pt x="3594277" y="3311563"/>
                    <a:pt x="3590016" y="3314870"/>
                  </a:cubicBezTo>
                  <a:cubicBezTo>
                    <a:pt x="3582129" y="3320722"/>
                    <a:pt x="3574559" y="3322567"/>
                    <a:pt x="3574559" y="3318687"/>
                  </a:cubicBezTo>
                  <a:close/>
                  <a:moveTo>
                    <a:pt x="3590843" y="939780"/>
                  </a:moveTo>
                  <a:cubicBezTo>
                    <a:pt x="3584482" y="937172"/>
                    <a:pt x="3586199" y="923687"/>
                    <a:pt x="3593387" y="921333"/>
                  </a:cubicBezTo>
                  <a:cubicBezTo>
                    <a:pt x="3600574" y="918980"/>
                    <a:pt x="3603246" y="920570"/>
                    <a:pt x="3604518" y="932465"/>
                  </a:cubicBezTo>
                  <a:cubicBezTo>
                    <a:pt x="3605536" y="942133"/>
                    <a:pt x="3601401" y="944296"/>
                    <a:pt x="3590843" y="939780"/>
                  </a:cubicBezTo>
                  <a:close/>
                  <a:moveTo>
                    <a:pt x="3607062" y="2471885"/>
                  </a:moveTo>
                  <a:cubicBezTo>
                    <a:pt x="3611769" y="2473030"/>
                    <a:pt x="3611197" y="2473539"/>
                    <a:pt x="3604645" y="2473793"/>
                  </a:cubicBezTo>
                  <a:cubicBezTo>
                    <a:pt x="3600645" y="2474480"/>
                    <a:pt x="3596606" y="2472794"/>
                    <a:pt x="3594277" y="2469468"/>
                  </a:cubicBezTo>
                  <a:cubicBezTo>
                    <a:pt x="3593050" y="2466688"/>
                    <a:pt x="3590429" y="2464774"/>
                    <a:pt x="3587408" y="2464443"/>
                  </a:cubicBezTo>
                  <a:cubicBezTo>
                    <a:pt x="3583909" y="2464443"/>
                    <a:pt x="3583591" y="2463680"/>
                    <a:pt x="3586390" y="2462535"/>
                  </a:cubicBezTo>
                  <a:cubicBezTo>
                    <a:pt x="3589806" y="2462019"/>
                    <a:pt x="3593260" y="2463183"/>
                    <a:pt x="3595677" y="2465651"/>
                  </a:cubicBezTo>
                  <a:cubicBezTo>
                    <a:pt x="3598978" y="2468565"/>
                    <a:pt x="3602858" y="2470759"/>
                    <a:pt x="3607062" y="2472076"/>
                  </a:cubicBezTo>
                  <a:close/>
                  <a:moveTo>
                    <a:pt x="3584037" y="865105"/>
                  </a:moveTo>
                  <a:cubicBezTo>
                    <a:pt x="3579775" y="859953"/>
                    <a:pt x="3582192" y="853974"/>
                    <a:pt x="3588553" y="853974"/>
                  </a:cubicBezTo>
                  <a:cubicBezTo>
                    <a:pt x="3593387" y="853974"/>
                    <a:pt x="3602483" y="862370"/>
                    <a:pt x="3602483" y="866695"/>
                  </a:cubicBezTo>
                  <a:cubicBezTo>
                    <a:pt x="3602483" y="871020"/>
                    <a:pt x="3588108" y="870130"/>
                    <a:pt x="3584037" y="865105"/>
                  </a:cubicBezTo>
                  <a:close/>
                  <a:moveTo>
                    <a:pt x="3596758" y="4361844"/>
                  </a:moveTo>
                  <a:cubicBezTo>
                    <a:pt x="3598539" y="4361844"/>
                    <a:pt x="3599175" y="4363307"/>
                    <a:pt x="3598094" y="4365024"/>
                  </a:cubicBezTo>
                  <a:cubicBezTo>
                    <a:pt x="3597012" y="4366742"/>
                    <a:pt x="3595613" y="4368205"/>
                    <a:pt x="3594850" y="4368205"/>
                  </a:cubicBezTo>
                  <a:cubicBezTo>
                    <a:pt x="3594087" y="4368205"/>
                    <a:pt x="3593450" y="4366742"/>
                    <a:pt x="3593450" y="4365024"/>
                  </a:cubicBezTo>
                  <a:cubicBezTo>
                    <a:pt x="3593521" y="4363250"/>
                    <a:pt x="3594977" y="4361844"/>
                    <a:pt x="3596758" y="4361844"/>
                  </a:cubicBezTo>
                  <a:close/>
                  <a:moveTo>
                    <a:pt x="3590397" y="2489186"/>
                  </a:moveTo>
                  <a:cubicBezTo>
                    <a:pt x="3590397" y="2487151"/>
                    <a:pt x="3592179" y="2487341"/>
                    <a:pt x="3594977" y="2489695"/>
                  </a:cubicBezTo>
                  <a:cubicBezTo>
                    <a:pt x="3597012" y="2491724"/>
                    <a:pt x="3600021" y="2492417"/>
                    <a:pt x="3602737" y="2491476"/>
                  </a:cubicBezTo>
                  <a:cubicBezTo>
                    <a:pt x="3604518" y="2490395"/>
                    <a:pt x="3605918" y="2490967"/>
                    <a:pt x="3605918" y="2492812"/>
                  </a:cubicBezTo>
                  <a:cubicBezTo>
                    <a:pt x="3605758" y="2494669"/>
                    <a:pt x="3604124" y="2496043"/>
                    <a:pt x="3602273" y="2495884"/>
                  </a:cubicBezTo>
                  <a:cubicBezTo>
                    <a:pt x="3602215" y="2495877"/>
                    <a:pt x="3602158" y="2495871"/>
                    <a:pt x="3602101" y="2495865"/>
                  </a:cubicBezTo>
                  <a:cubicBezTo>
                    <a:pt x="3595041" y="2495674"/>
                    <a:pt x="3590016" y="2492812"/>
                    <a:pt x="3590016" y="2489440"/>
                  </a:cubicBezTo>
                  <a:close/>
                  <a:moveTo>
                    <a:pt x="3601274" y="2713210"/>
                  </a:moveTo>
                  <a:cubicBezTo>
                    <a:pt x="3602356" y="2711493"/>
                    <a:pt x="3603818" y="2710094"/>
                    <a:pt x="3604582" y="2710094"/>
                  </a:cubicBezTo>
                  <a:cubicBezTo>
                    <a:pt x="3605345" y="2710094"/>
                    <a:pt x="3605918" y="2711493"/>
                    <a:pt x="3605918" y="2713210"/>
                  </a:cubicBezTo>
                  <a:cubicBezTo>
                    <a:pt x="3605886" y="2714979"/>
                    <a:pt x="3604442" y="2716391"/>
                    <a:pt x="3602674" y="2716391"/>
                  </a:cubicBezTo>
                  <a:cubicBezTo>
                    <a:pt x="3600447" y="2716645"/>
                    <a:pt x="3599875" y="2715182"/>
                    <a:pt x="3600893" y="2713465"/>
                  </a:cubicBezTo>
                  <a:close/>
                  <a:moveTo>
                    <a:pt x="3617621" y="4156584"/>
                  </a:moveTo>
                  <a:cubicBezTo>
                    <a:pt x="3618321" y="4158810"/>
                    <a:pt x="3616286" y="4160527"/>
                    <a:pt x="3612914" y="4160527"/>
                  </a:cubicBezTo>
                  <a:cubicBezTo>
                    <a:pt x="3606553" y="4160527"/>
                    <a:pt x="3602801" y="4157983"/>
                    <a:pt x="3602801" y="4153467"/>
                  </a:cubicBezTo>
                  <a:cubicBezTo>
                    <a:pt x="3602801" y="4148951"/>
                    <a:pt x="3615840" y="4152258"/>
                    <a:pt x="3617239" y="4156838"/>
                  </a:cubicBezTo>
                  <a:close/>
                  <a:moveTo>
                    <a:pt x="3612151" y="4248623"/>
                  </a:moveTo>
                  <a:cubicBezTo>
                    <a:pt x="3612151" y="4250347"/>
                    <a:pt x="3610758" y="4251740"/>
                    <a:pt x="3609034" y="4251740"/>
                  </a:cubicBezTo>
                  <a:cubicBezTo>
                    <a:pt x="3607311" y="4251740"/>
                    <a:pt x="3605918" y="4250347"/>
                    <a:pt x="3605918" y="4248623"/>
                  </a:cubicBezTo>
                  <a:cubicBezTo>
                    <a:pt x="3605918" y="4246899"/>
                    <a:pt x="3607311" y="4245507"/>
                    <a:pt x="3609034" y="4245507"/>
                  </a:cubicBezTo>
                  <a:cubicBezTo>
                    <a:pt x="3610707" y="4245704"/>
                    <a:pt x="3611916" y="4247199"/>
                    <a:pt x="3611769" y="4248878"/>
                  </a:cubicBezTo>
                  <a:close/>
                  <a:moveTo>
                    <a:pt x="3615586" y="4317828"/>
                  </a:moveTo>
                  <a:cubicBezTo>
                    <a:pt x="3621947" y="4317828"/>
                    <a:pt x="3622964" y="4321644"/>
                    <a:pt x="3618257" y="4330549"/>
                  </a:cubicBezTo>
                  <a:cubicBezTo>
                    <a:pt x="3614504" y="4337610"/>
                    <a:pt x="3605918" y="4338755"/>
                    <a:pt x="3605918" y="4332203"/>
                  </a:cubicBezTo>
                  <a:cubicBezTo>
                    <a:pt x="3605536" y="4323680"/>
                    <a:pt x="3609480" y="4318082"/>
                    <a:pt x="3615204" y="4318082"/>
                  </a:cubicBezTo>
                  <a:close/>
                  <a:moveTo>
                    <a:pt x="3634922" y="4415910"/>
                  </a:moveTo>
                  <a:cubicBezTo>
                    <a:pt x="3638103" y="4421126"/>
                    <a:pt x="3631996" y="4425706"/>
                    <a:pt x="3627607" y="4421317"/>
                  </a:cubicBezTo>
                  <a:cubicBezTo>
                    <a:pt x="3625769" y="4419606"/>
                    <a:pt x="3624465" y="4417392"/>
                    <a:pt x="3623855" y="4414956"/>
                  </a:cubicBezTo>
                  <a:cubicBezTo>
                    <a:pt x="3624109" y="4411267"/>
                    <a:pt x="3632760" y="4411967"/>
                    <a:pt x="3634922" y="4415910"/>
                  </a:cubicBezTo>
                  <a:close/>
                  <a:moveTo>
                    <a:pt x="3630788" y="4343461"/>
                  </a:moveTo>
                  <a:cubicBezTo>
                    <a:pt x="3631615" y="4336465"/>
                    <a:pt x="3639375" y="4329786"/>
                    <a:pt x="3639375" y="4336083"/>
                  </a:cubicBezTo>
                  <a:cubicBezTo>
                    <a:pt x="3638510" y="4339372"/>
                    <a:pt x="3636894" y="4342419"/>
                    <a:pt x="3634668" y="4344988"/>
                  </a:cubicBezTo>
                  <a:cubicBezTo>
                    <a:pt x="3630343" y="4350904"/>
                    <a:pt x="3630216" y="4350904"/>
                    <a:pt x="3631042" y="4343461"/>
                  </a:cubicBezTo>
                  <a:close/>
                  <a:moveTo>
                    <a:pt x="3622837" y="2241500"/>
                  </a:moveTo>
                  <a:cubicBezTo>
                    <a:pt x="3622074" y="2241500"/>
                    <a:pt x="3620547" y="2240100"/>
                    <a:pt x="3619530" y="2238383"/>
                  </a:cubicBezTo>
                  <a:cubicBezTo>
                    <a:pt x="3618512" y="2236666"/>
                    <a:pt x="3619084" y="2235203"/>
                    <a:pt x="3620865" y="2235203"/>
                  </a:cubicBezTo>
                  <a:cubicBezTo>
                    <a:pt x="3622621" y="2235165"/>
                    <a:pt x="3624071" y="2236564"/>
                    <a:pt x="3624109" y="2238319"/>
                  </a:cubicBezTo>
                  <a:cubicBezTo>
                    <a:pt x="3624109" y="2238339"/>
                    <a:pt x="3624109" y="2238364"/>
                    <a:pt x="3624109" y="2238383"/>
                  </a:cubicBezTo>
                  <a:cubicBezTo>
                    <a:pt x="3624109" y="2240100"/>
                    <a:pt x="3623537" y="2241500"/>
                    <a:pt x="3622837" y="2241500"/>
                  </a:cubicBezTo>
                  <a:close/>
                  <a:moveTo>
                    <a:pt x="3618957" y="4474111"/>
                  </a:moveTo>
                  <a:cubicBezTo>
                    <a:pt x="3622837" y="4466541"/>
                    <a:pt x="3623155" y="4466478"/>
                    <a:pt x="3626654" y="4472139"/>
                  </a:cubicBezTo>
                  <a:cubicBezTo>
                    <a:pt x="3628676" y="4475395"/>
                    <a:pt x="3629942" y="4479072"/>
                    <a:pt x="3630343" y="4482888"/>
                  </a:cubicBezTo>
                  <a:cubicBezTo>
                    <a:pt x="3630343" y="4485878"/>
                    <a:pt x="3627480" y="4487659"/>
                    <a:pt x="3622583" y="4487659"/>
                  </a:cubicBezTo>
                  <a:cubicBezTo>
                    <a:pt x="3613805" y="4487977"/>
                    <a:pt x="3613169" y="4485687"/>
                    <a:pt x="3618957" y="4474429"/>
                  </a:cubicBezTo>
                  <a:close/>
                  <a:moveTo>
                    <a:pt x="3627226" y="5047720"/>
                  </a:moveTo>
                  <a:cubicBezTo>
                    <a:pt x="3627226" y="5049476"/>
                    <a:pt x="3625801" y="5050900"/>
                    <a:pt x="3624045" y="5050900"/>
                  </a:cubicBezTo>
                  <a:cubicBezTo>
                    <a:pt x="3622290" y="5050900"/>
                    <a:pt x="3620865" y="5049476"/>
                    <a:pt x="3620865" y="5047720"/>
                  </a:cubicBezTo>
                  <a:cubicBezTo>
                    <a:pt x="3620865" y="5045964"/>
                    <a:pt x="3622290" y="5044540"/>
                    <a:pt x="3624045" y="5044540"/>
                  </a:cubicBezTo>
                  <a:cubicBezTo>
                    <a:pt x="3625801" y="5044540"/>
                    <a:pt x="3627226" y="5045964"/>
                    <a:pt x="3627226" y="5047720"/>
                  </a:cubicBezTo>
                  <a:close/>
                  <a:moveTo>
                    <a:pt x="3620865" y="6229350"/>
                  </a:moveTo>
                  <a:cubicBezTo>
                    <a:pt x="3622487" y="6228351"/>
                    <a:pt x="3624605" y="6228834"/>
                    <a:pt x="3625636" y="6230431"/>
                  </a:cubicBezTo>
                  <a:cubicBezTo>
                    <a:pt x="3626590" y="6232091"/>
                    <a:pt x="3626087" y="6234209"/>
                    <a:pt x="3624491" y="6235265"/>
                  </a:cubicBezTo>
                  <a:cubicBezTo>
                    <a:pt x="3622729" y="6236054"/>
                    <a:pt x="3620655" y="6235265"/>
                    <a:pt x="3619867" y="6233497"/>
                  </a:cubicBezTo>
                  <a:cubicBezTo>
                    <a:pt x="3619224" y="6232047"/>
                    <a:pt x="3619631" y="6230349"/>
                    <a:pt x="3620865" y="6229350"/>
                  </a:cubicBezTo>
                  <a:close/>
                  <a:moveTo>
                    <a:pt x="3624173" y="5076025"/>
                  </a:moveTo>
                  <a:cubicBezTo>
                    <a:pt x="3624205" y="5074321"/>
                    <a:pt x="3625585" y="5072940"/>
                    <a:pt x="3627289" y="5072908"/>
                  </a:cubicBezTo>
                  <a:cubicBezTo>
                    <a:pt x="3629045" y="5072908"/>
                    <a:pt x="3630470" y="5074333"/>
                    <a:pt x="3630470" y="5076089"/>
                  </a:cubicBezTo>
                  <a:cubicBezTo>
                    <a:pt x="3630470" y="5077844"/>
                    <a:pt x="3629045" y="5079269"/>
                    <a:pt x="3627289" y="5079269"/>
                  </a:cubicBezTo>
                  <a:cubicBezTo>
                    <a:pt x="3625629" y="5079275"/>
                    <a:pt x="3624243" y="5077997"/>
                    <a:pt x="3624109" y="5076343"/>
                  </a:cubicBezTo>
                  <a:close/>
                  <a:moveTo>
                    <a:pt x="3627417" y="4523088"/>
                  </a:moveTo>
                  <a:cubicBezTo>
                    <a:pt x="3628473" y="4519940"/>
                    <a:pt x="3630088" y="4517007"/>
                    <a:pt x="3632187" y="4514438"/>
                  </a:cubicBezTo>
                  <a:cubicBezTo>
                    <a:pt x="3636131" y="4509158"/>
                    <a:pt x="3637339" y="4508904"/>
                    <a:pt x="3639693" y="4512784"/>
                  </a:cubicBezTo>
                  <a:cubicBezTo>
                    <a:pt x="3641423" y="4515449"/>
                    <a:pt x="3641219" y="4518928"/>
                    <a:pt x="3639184" y="4521371"/>
                  </a:cubicBezTo>
                  <a:cubicBezTo>
                    <a:pt x="3635558" y="4526078"/>
                    <a:pt x="3627226" y="4527223"/>
                    <a:pt x="3627353" y="4523406"/>
                  </a:cubicBezTo>
                  <a:close/>
                  <a:moveTo>
                    <a:pt x="3600638" y="55640"/>
                  </a:moveTo>
                  <a:cubicBezTo>
                    <a:pt x="3603119" y="53160"/>
                    <a:pt x="3608653" y="58184"/>
                    <a:pt x="3608653" y="62891"/>
                  </a:cubicBezTo>
                  <a:cubicBezTo>
                    <a:pt x="3608653" y="65372"/>
                    <a:pt x="3607444" y="67408"/>
                    <a:pt x="3605918" y="67408"/>
                  </a:cubicBezTo>
                  <a:cubicBezTo>
                    <a:pt x="3602737" y="67408"/>
                    <a:pt x="3598476" y="57803"/>
                    <a:pt x="3600638" y="55640"/>
                  </a:cubicBezTo>
                  <a:close/>
                  <a:moveTo>
                    <a:pt x="3588362" y="168289"/>
                  </a:moveTo>
                  <a:cubicBezTo>
                    <a:pt x="3590079" y="165553"/>
                    <a:pt x="3591670" y="165553"/>
                    <a:pt x="3594723" y="168289"/>
                  </a:cubicBezTo>
                  <a:cubicBezTo>
                    <a:pt x="3596873" y="169840"/>
                    <a:pt x="3598418" y="172086"/>
                    <a:pt x="3599112" y="174649"/>
                  </a:cubicBezTo>
                  <a:cubicBezTo>
                    <a:pt x="3599112" y="178148"/>
                    <a:pt x="3595677" y="178084"/>
                    <a:pt x="3590206" y="174649"/>
                  </a:cubicBezTo>
                  <a:cubicBezTo>
                    <a:pt x="3588057" y="173307"/>
                    <a:pt x="3587262" y="170572"/>
                    <a:pt x="3588362" y="168289"/>
                  </a:cubicBezTo>
                  <a:close/>
                  <a:moveTo>
                    <a:pt x="3587471" y="659972"/>
                  </a:moveTo>
                  <a:cubicBezTo>
                    <a:pt x="3588807" y="653102"/>
                    <a:pt x="3597776" y="652148"/>
                    <a:pt x="3597776" y="658890"/>
                  </a:cubicBezTo>
                  <a:cubicBezTo>
                    <a:pt x="3597388" y="661867"/>
                    <a:pt x="3595079" y="664221"/>
                    <a:pt x="3592115" y="664679"/>
                  </a:cubicBezTo>
                  <a:cubicBezTo>
                    <a:pt x="3587980" y="665442"/>
                    <a:pt x="3586708" y="664170"/>
                    <a:pt x="3587471" y="659908"/>
                  </a:cubicBezTo>
                  <a:close/>
                  <a:moveTo>
                    <a:pt x="3586963" y="183809"/>
                  </a:moveTo>
                  <a:cubicBezTo>
                    <a:pt x="3586963" y="185526"/>
                    <a:pt x="3584864" y="186989"/>
                    <a:pt x="3582319" y="186989"/>
                  </a:cubicBezTo>
                  <a:cubicBezTo>
                    <a:pt x="3579775" y="186989"/>
                    <a:pt x="3577676" y="185526"/>
                    <a:pt x="3577676" y="183809"/>
                  </a:cubicBezTo>
                  <a:cubicBezTo>
                    <a:pt x="3577676" y="182091"/>
                    <a:pt x="3579775" y="180692"/>
                    <a:pt x="3582319" y="180692"/>
                  </a:cubicBezTo>
                  <a:cubicBezTo>
                    <a:pt x="3584864" y="180692"/>
                    <a:pt x="3586963" y="182091"/>
                    <a:pt x="3586963" y="183809"/>
                  </a:cubicBezTo>
                  <a:close/>
                  <a:moveTo>
                    <a:pt x="3562156" y="46990"/>
                  </a:moveTo>
                  <a:cubicBezTo>
                    <a:pt x="3563873" y="45908"/>
                    <a:pt x="3570107" y="48834"/>
                    <a:pt x="3576022" y="53350"/>
                  </a:cubicBezTo>
                  <a:cubicBezTo>
                    <a:pt x="3584991" y="60284"/>
                    <a:pt x="3586263" y="62701"/>
                    <a:pt x="3583719" y="67662"/>
                  </a:cubicBezTo>
                  <a:cubicBezTo>
                    <a:pt x="3578885" y="76694"/>
                    <a:pt x="3571570" y="74913"/>
                    <a:pt x="3569407" y="64227"/>
                  </a:cubicBezTo>
                  <a:cubicBezTo>
                    <a:pt x="3568389" y="59011"/>
                    <a:pt x="3565654" y="54750"/>
                    <a:pt x="3563046" y="54750"/>
                  </a:cubicBezTo>
                  <a:cubicBezTo>
                    <a:pt x="3558594" y="54813"/>
                    <a:pt x="3557640" y="49788"/>
                    <a:pt x="3562156" y="46990"/>
                  </a:cubicBezTo>
                  <a:close/>
                  <a:moveTo>
                    <a:pt x="3569725" y="112505"/>
                  </a:moveTo>
                  <a:cubicBezTo>
                    <a:pt x="3576467" y="115177"/>
                    <a:pt x="3576086" y="119820"/>
                    <a:pt x="3568326" y="121855"/>
                  </a:cubicBezTo>
                  <a:cubicBezTo>
                    <a:pt x="3562983" y="123255"/>
                    <a:pt x="3562537" y="124654"/>
                    <a:pt x="3565209" y="131842"/>
                  </a:cubicBezTo>
                  <a:cubicBezTo>
                    <a:pt x="3566716" y="135467"/>
                    <a:pt x="3567766" y="139271"/>
                    <a:pt x="3568326" y="143164"/>
                  </a:cubicBezTo>
                  <a:cubicBezTo>
                    <a:pt x="3568326" y="148570"/>
                    <a:pt x="3563237" y="146153"/>
                    <a:pt x="3559548" y="139029"/>
                  </a:cubicBezTo>
                  <a:cubicBezTo>
                    <a:pt x="3553124" y="126499"/>
                    <a:pt x="3559930" y="108689"/>
                    <a:pt x="3569725" y="112505"/>
                  </a:cubicBezTo>
                  <a:close/>
                  <a:moveTo>
                    <a:pt x="3547208" y="238065"/>
                  </a:moveTo>
                  <a:cubicBezTo>
                    <a:pt x="3548544" y="227189"/>
                    <a:pt x="3555222" y="225344"/>
                    <a:pt x="3557703" y="235394"/>
                  </a:cubicBezTo>
                  <a:cubicBezTo>
                    <a:pt x="3560184" y="245444"/>
                    <a:pt x="3558785" y="248815"/>
                    <a:pt x="3551915" y="247352"/>
                  </a:cubicBezTo>
                  <a:cubicBezTo>
                    <a:pt x="3547908" y="246462"/>
                    <a:pt x="3546572" y="243917"/>
                    <a:pt x="3547208" y="238065"/>
                  </a:cubicBezTo>
                  <a:close/>
                  <a:moveTo>
                    <a:pt x="3554459" y="438810"/>
                  </a:moveTo>
                  <a:cubicBezTo>
                    <a:pt x="3555598" y="440775"/>
                    <a:pt x="3555598" y="443205"/>
                    <a:pt x="3554459" y="445170"/>
                  </a:cubicBezTo>
                  <a:cubicBezTo>
                    <a:pt x="3551660" y="449877"/>
                    <a:pt x="3543646" y="448987"/>
                    <a:pt x="3543646" y="443898"/>
                  </a:cubicBezTo>
                  <a:cubicBezTo>
                    <a:pt x="3543646" y="438810"/>
                    <a:pt x="3552233" y="434612"/>
                    <a:pt x="3554459" y="438810"/>
                  </a:cubicBezTo>
                  <a:close/>
                  <a:moveTo>
                    <a:pt x="3543519" y="465461"/>
                  </a:moveTo>
                  <a:cubicBezTo>
                    <a:pt x="3547654" y="462853"/>
                    <a:pt x="3553505" y="466606"/>
                    <a:pt x="3551216" y="470359"/>
                  </a:cubicBezTo>
                  <a:cubicBezTo>
                    <a:pt x="3550204" y="471968"/>
                    <a:pt x="3548525" y="473043"/>
                    <a:pt x="3546636" y="473285"/>
                  </a:cubicBezTo>
                  <a:cubicBezTo>
                    <a:pt x="3542310" y="473285"/>
                    <a:pt x="3540084" y="467624"/>
                    <a:pt x="3543519" y="465461"/>
                  </a:cubicBezTo>
                  <a:close/>
                  <a:moveTo>
                    <a:pt x="3540466" y="729494"/>
                  </a:moveTo>
                  <a:cubicBezTo>
                    <a:pt x="3540466" y="732420"/>
                    <a:pt x="3537794" y="734456"/>
                    <a:pt x="3534105" y="734456"/>
                  </a:cubicBezTo>
                  <a:cubicBezTo>
                    <a:pt x="3526536" y="734456"/>
                    <a:pt x="3527745" y="727077"/>
                    <a:pt x="3535377" y="725551"/>
                  </a:cubicBezTo>
                  <a:cubicBezTo>
                    <a:pt x="3537413" y="724876"/>
                    <a:pt x="3539607" y="725983"/>
                    <a:pt x="3540281" y="728019"/>
                  </a:cubicBezTo>
                  <a:cubicBezTo>
                    <a:pt x="3540434" y="728496"/>
                    <a:pt x="3540498" y="728992"/>
                    <a:pt x="3540466" y="729494"/>
                  </a:cubicBezTo>
                  <a:close/>
                  <a:moveTo>
                    <a:pt x="3527299" y="17476"/>
                  </a:moveTo>
                  <a:cubicBezTo>
                    <a:pt x="3530289" y="18048"/>
                    <a:pt x="3532451" y="19957"/>
                    <a:pt x="3532070" y="21674"/>
                  </a:cubicBezTo>
                  <a:cubicBezTo>
                    <a:pt x="3531052" y="27081"/>
                    <a:pt x="3521892" y="27081"/>
                    <a:pt x="3521892" y="21674"/>
                  </a:cubicBezTo>
                  <a:cubicBezTo>
                    <a:pt x="3521892" y="18557"/>
                    <a:pt x="3523928" y="16967"/>
                    <a:pt x="3527299" y="17476"/>
                  </a:cubicBezTo>
                  <a:close/>
                  <a:moveTo>
                    <a:pt x="3519730" y="84073"/>
                  </a:moveTo>
                  <a:cubicBezTo>
                    <a:pt x="3522465" y="81274"/>
                    <a:pt x="3528062" y="85981"/>
                    <a:pt x="3528062" y="91006"/>
                  </a:cubicBezTo>
                  <a:cubicBezTo>
                    <a:pt x="3528062" y="93486"/>
                    <a:pt x="3526599" y="95522"/>
                    <a:pt x="3524882" y="95522"/>
                  </a:cubicBezTo>
                  <a:cubicBezTo>
                    <a:pt x="3521129" y="95713"/>
                    <a:pt x="3517185" y="86871"/>
                    <a:pt x="3519730" y="84263"/>
                  </a:cubicBezTo>
                  <a:close/>
                  <a:moveTo>
                    <a:pt x="3473933" y="4198374"/>
                  </a:moveTo>
                  <a:cubicBezTo>
                    <a:pt x="3467127" y="4198374"/>
                    <a:pt x="3464837" y="4192013"/>
                    <a:pt x="3469798" y="4186861"/>
                  </a:cubicBezTo>
                  <a:cubicBezTo>
                    <a:pt x="3476540" y="4180118"/>
                    <a:pt x="3489453" y="4191059"/>
                    <a:pt x="3486400" y="4200918"/>
                  </a:cubicBezTo>
                  <a:cubicBezTo>
                    <a:pt x="3485191" y="4204671"/>
                    <a:pt x="3482074" y="4207788"/>
                    <a:pt x="3479467" y="4207788"/>
                  </a:cubicBezTo>
                  <a:cubicBezTo>
                    <a:pt x="3476859" y="4207788"/>
                    <a:pt x="3475396" y="4206007"/>
                    <a:pt x="3476540" y="4203081"/>
                  </a:cubicBezTo>
                  <a:cubicBezTo>
                    <a:pt x="3477686" y="4200155"/>
                    <a:pt x="3476540" y="4198564"/>
                    <a:pt x="3473933" y="4198564"/>
                  </a:cubicBezTo>
                  <a:close/>
                  <a:moveTo>
                    <a:pt x="3424192" y="6344161"/>
                  </a:moveTo>
                  <a:cubicBezTo>
                    <a:pt x="3421647" y="6344161"/>
                    <a:pt x="3419549" y="6342698"/>
                    <a:pt x="3419549" y="6340980"/>
                  </a:cubicBezTo>
                  <a:cubicBezTo>
                    <a:pt x="3419549" y="6339263"/>
                    <a:pt x="3421647" y="6337863"/>
                    <a:pt x="3424192" y="6337863"/>
                  </a:cubicBezTo>
                  <a:cubicBezTo>
                    <a:pt x="3426736" y="6337863"/>
                    <a:pt x="3428835" y="6339263"/>
                    <a:pt x="3428835" y="6340980"/>
                  </a:cubicBezTo>
                  <a:cubicBezTo>
                    <a:pt x="3428835" y="6342698"/>
                    <a:pt x="3426800" y="6344351"/>
                    <a:pt x="3424192" y="6344351"/>
                  </a:cubicBezTo>
                  <a:close/>
                  <a:moveTo>
                    <a:pt x="3428835" y="6367505"/>
                  </a:moveTo>
                  <a:cubicBezTo>
                    <a:pt x="3428835" y="6370195"/>
                    <a:pt x="3426692" y="6372396"/>
                    <a:pt x="3424001" y="6372466"/>
                  </a:cubicBezTo>
                  <a:cubicBezTo>
                    <a:pt x="3421266" y="6372466"/>
                    <a:pt x="3419612" y="6370749"/>
                    <a:pt x="3420248" y="6368713"/>
                  </a:cubicBezTo>
                  <a:cubicBezTo>
                    <a:pt x="3422220" y="6363052"/>
                    <a:pt x="3428835" y="6362098"/>
                    <a:pt x="3428835" y="6367695"/>
                  </a:cubicBezTo>
                  <a:close/>
                  <a:moveTo>
                    <a:pt x="3426545" y="4166697"/>
                  </a:moveTo>
                  <a:cubicBezTo>
                    <a:pt x="3421902" y="4161927"/>
                    <a:pt x="3421393" y="4145134"/>
                    <a:pt x="3425909" y="4145134"/>
                  </a:cubicBezTo>
                  <a:cubicBezTo>
                    <a:pt x="3428225" y="4145605"/>
                    <a:pt x="3430082" y="4147322"/>
                    <a:pt x="3430744" y="4149587"/>
                  </a:cubicBezTo>
                  <a:cubicBezTo>
                    <a:pt x="3431767" y="4153747"/>
                    <a:pt x="3432009" y="4158059"/>
                    <a:pt x="3431443" y="4162308"/>
                  </a:cubicBezTo>
                  <a:cubicBezTo>
                    <a:pt x="3430616" y="4168987"/>
                    <a:pt x="3429662" y="4169814"/>
                    <a:pt x="3426545" y="4166634"/>
                  </a:cubicBezTo>
                  <a:close/>
                  <a:moveTo>
                    <a:pt x="3429408" y="650176"/>
                  </a:moveTo>
                  <a:cubicBezTo>
                    <a:pt x="3428072" y="640508"/>
                    <a:pt x="3436150" y="641208"/>
                    <a:pt x="3442702" y="651385"/>
                  </a:cubicBezTo>
                  <a:cubicBezTo>
                    <a:pt x="3449253" y="661562"/>
                    <a:pt x="3448490" y="661753"/>
                    <a:pt x="3438186" y="659145"/>
                  </a:cubicBezTo>
                  <a:cubicBezTo>
                    <a:pt x="3433663" y="658254"/>
                    <a:pt x="3430171" y="654654"/>
                    <a:pt x="3429408" y="650113"/>
                  </a:cubicBezTo>
                  <a:close/>
                  <a:moveTo>
                    <a:pt x="3433479" y="316048"/>
                  </a:moveTo>
                  <a:cubicBezTo>
                    <a:pt x="3434560" y="314330"/>
                    <a:pt x="3436086" y="312868"/>
                    <a:pt x="3436786" y="312868"/>
                  </a:cubicBezTo>
                  <a:cubicBezTo>
                    <a:pt x="3437486" y="312868"/>
                    <a:pt x="3438186" y="314330"/>
                    <a:pt x="3438186" y="316048"/>
                  </a:cubicBezTo>
                  <a:cubicBezTo>
                    <a:pt x="3438116" y="317816"/>
                    <a:pt x="3436646" y="319203"/>
                    <a:pt x="3434878" y="319165"/>
                  </a:cubicBezTo>
                  <a:cubicBezTo>
                    <a:pt x="3433097" y="319101"/>
                    <a:pt x="3432461" y="317702"/>
                    <a:pt x="3433479" y="315984"/>
                  </a:cubicBezTo>
                  <a:close/>
                  <a:moveTo>
                    <a:pt x="3432588" y="4439190"/>
                  </a:moveTo>
                  <a:cubicBezTo>
                    <a:pt x="3435450" y="4436328"/>
                    <a:pt x="3452306" y="4442180"/>
                    <a:pt x="3451670" y="4445869"/>
                  </a:cubicBezTo>
                  <a:cubicBezTo>
                    <a:pt x="3450830" y="4447828"/>
                    <a:pt x="3449062" y="4449240"/>
                    <a:pt x="3446963" y="4449622"/>
                  </a:cubicBezTo>
                  <a:cubicBezTo>
                    <a:pt x="3441620" y="4450894"/>
                    <a:pt x="3429726" y="4442053"/>
                    <a:pt x="3432588" y="4439127"/>
                  </a:cubicBezTo>
                  <a:close/>
                  <a:moveTo>
                    <a:pt x="3450462" y="4371385"/>
                  </a:moveTo>
                  <a:cubicBezTo>
                    <a:pt x="3450462" y="4369540"/>
                    <a:pt x="3451861" y="4368904"/>
                    <a:pt x="3453515" y="4369986"/>
                  </a:cubicBezTo>
                  <a:cubicBezTo>
                    <a:pt x="3455169" y="4371067"/>
                    <a:pt x="3456631" y="4372594"/>
                    <a:pt x="3456631" y="4373357"/>
                  </a:cubicBezTo>
                  <a:cubicBezTo>
                    <a:pt x="3456631" y="4374120"/>
                    <a:pt x="3455232" y="4374693"/>
                    <a:pt x="3453515" y="4374693"/>
                  </a:cubicBezTo>
                  <a:cubicBezTo>
                    <a:pt x="3451759" y="4374623"/>
                    <a:pt x="3450392" y="4373147"/>
                    <a:pt x="3450462" y="4371392"/>
                  </a:cubicBezTo>
                  <a:cubicBezTo>
                    <a:pt x="3450462" y="4371392"/>
                    <a:pt x="3450462" y="4371385"/>
                    <a:pt x="3450462" y="4371385"/>
                  </a:cubicBezTo>
                  <a:close/>
                  <a:moveTo>
                    <a:pt x="3454914" y="4415592"/>
                  </a:moveTo>
                  <a:cubicBezTo>
                    <a:pt x="3457586" y="4415592"/>
                    <a:pt x="3459748" y="4417055"/>
                    <a:pt x="3459748" y="4418773"/>
                  </a:cubicBezTo>
                  <a:cubicBezTo>
                    <a:pt x="3459818" y="4420420"/>
                    <a:pt x="3458540" y="4421819"/>
                    <a:pt x="3456892" y="4421889"/>
                  </a:cubicBezTo>
                  <a:cubicBezTo>
                    <a:pt x="3456867" y="4421889"/>
                    <a:pt x="3456848" y="4421889"/>
                    <a:pt x="3456822" y="4421889"/>
                  </a:cubicBezTo>
                  <a:cubicBezTo>
                    <a:pt x="3454825" y="4421622"/>
                    <a:pt x="3453057" y="4420483"/>
                    <a:pt x="3451988" y="4418773"/>
                  </a:cubicBezTo>
                  <a:cubicBezTo>
                    <a:pt x="3451098" y="4417055"/>
                    <a:pt x="3452370" y="4415592"/>
                    <a:pt x="3455041" y="4415592"/>
                  </a:cubicBezTo>
                  <a:close/>
                  <a:moveTo>
                    <a:pt x="3458476" y="4060092"/>
                  </a:moveTo>
                  <a:cubicBezTo>
                    <a:pt x="3455735" y="4060092"/>
                    <a:pt x="3453515" y="4057872"/>
                    <a:pt x="3453515" y="4055130"/>
                  </a:cubicBezTo>
                  <a:cubicBezTo>
                    <a:pt x="3453515" y="4049533"/>
                    <a:pt x="3460257" y="4050551"/>
                    <a:pt x="3462102" y="4056339"/>
                  </a:cubicBezTo>
                  <a:cubicBezTo>
                    <a:pt x="3463183" y="4058438"/>
                    <a:pt x="3461275" y="4060092"/>
                    <a:pt x="3458604" y="4060092"/>
                  </a:cubicBezTo>
                  <a:close/>
                  <a:moveTo>
                    <a:pt x="3453578" y="2113713"/>
                  </a:moveTo>
                  <a:cubicBezTo>
                    <a:pt x="3453578" y="2109960"/>
                    <a:pt x="3476604" y="2109197"/>
                    <a:pt x="3485382" y="2112632"/>
                  </a:cubicBezTo>
                  <a:cubicBezTo>
                    <a:pt x="3490699" y="2115081"/>
                    <a:pt x="3495248" y="2118929"/>
                    <a:pt x="3498549" y="2123763"/>
                  </a:cubicBezTo>
                  <a:cubicBezTo>
                    <a:pt x="3501411" y="2128215"/>
                    <a:pt x="3502938" y="2132795"/>
                    <a:pt x="3501793" y="2133877"/>
                  </a:cubicBezTo>
                  <a:cubicBezTo>
                    <a:pt x="3500648" y="2134958"/>
                    <a:pt x="3499821" y="2134322"/>
                    <a:pt x="3499821" y="2132477"/>
                  </a:cubicBezTo>
                  <a:cubicBezTo>
                    <a:pt x="3499821" y="2130633"/>
                    <a:pt x="3496004" y="2127071"/>
                    <a:pt x="3491297" y="2124653"/>
                  </a:cubicBezTo>
                  <a:cubicBezTo>
                    <a:pt x="3486590" y="2122236"/>
                    <a:pt x="3479658" y="2118293"/>
                    <a:pt x="3475714" y="2115748"/>
                  </a:cubicBezTo>
                  <a:cubicBezTo>
                    <a:pt x="3469671" y="2111932"/>
                    <a:pt x="3468272" y="2111868"/>
                    <a:pt x="3465982" y="2115748"/>
                  </a:cubicBezTo>
                  <a:cubicBezTo>
                    <a:pt x="3463692" y="2119629"/>
                    <a:pt x="3453706" y="2118166"/>
                    <a:pt x="3453706" y="2113395"/>
                  </a:cubicBezTo>
                  <a:close/>
                  <a:moveTo>
                    <a:pt x="3476795" y="895191"/>
                  </a:moveTo>
                  <a:cubicBezTo>
                    <a:pt x="3477813" y="893474"/>
                    <a:pt x="3479339" y="892074"/>
                    <a:pt x="3480102" y="892074"/>
                  </a:cubicBezTo>
                  <a:cubicBezTo>
                    <a:pt x="3480866" y="892074"/>
                    <a:pt x="3481438" y="893474"/>
                    <a:pt x="3481438" y="895191"/>
                  </a:cubicBezTo>
                  <a:cubicBezTo>
                    <a:pt x="3481406" y="896982"/>
                    <a:pt x="3479925" y="898406"/>
                    <a:pt x="3478131" y="898371"/>
                  </a:cubicBezTo>
                  <a:cubicBezTo>
                    <a:pt x="3478131" y="898371"/>
                    <a:pt x="3478131" y="898371"/>
                    <a:pt x="3478131" y="898371"/>
                  </a:cubicBezTo>
                  <a:cubicBezTo>
                    <a:pt x="3476477" y="898053"/>
                    <a:pt x="3475905" y="896590"/>
                    <a:pt x="3476922" y="894873"/>
                  </a:cubicBezTo>
                  <a:close/>
                  <a:moveTo>
                    <a:pt x="3511016" y="918089"/>
                  </a:moveTo>
                  <a:cubicBezTo>
                    <a:pt x="3512542" y="924450"/>
                    <a:pt x="3511524" y="926168"/>
                    <a:pt x="3505673" y="927758"/>
                  </a:cubicBezTo>
                  <a:cubicBezTo>
                    <a:pt x="3495750" y="930493"/>
                    <a:pt x="3495050" y="930366"/>
                    <a:pt x="3491170" y="925659"/>
                  </a:cubicBezTo>
                  <a:cubicBezTo>
                    <a:pt x="3488244" y="922033"/>
                    <a:pt x="3491170" y="906577"/>
                    <a:pt x="3496132" y="898562"/>
                  </a:cubicBezTo>
                  <a:cubicBezTo>
                    <a:pt x="3498040" y="895255"/>
                    <a:pt x="3509235" y="910329"/>
                    <a:pt x="3511143" y="917771"/>
                  </a:cubicBezTo>
                  <a:close/>
                  <a:moveTo>
                    <a:pt x="3496958" y="593184"/>
                  </a:moveTo>
                  <a:cubicBezTo>
                    <a:pt x="3496958" y="591429"/>
                    <a:pt x="3498383" y="590004"/>
                    <a:pt x="3500139" y="590004"/>
                  </a:cubicBezTo>
                  <a:cubicBezTo>
                    <a:pt x="3500158" y="590004"/>
                    <a:pt x="3500183" y="590004"/>
                    <a:pt x="3500202" y="590004"/>
                  </a:cubicBezTo>
                  <a:cubicBezTo>
                    <a:pt x="3502047" y="590004"/>
                    <a:pt x="3502620" y="591403"/>
                    <a:pt x="3501602" y="593184"/>
                  </a:cubicBezTo>
                  <a:cubicBezTo>
                    <a:pt x="3500584" y="594965"/>
                    <a:pt x="3499058" y="596301"/>
                    <a:pt x="3498294" y="596301"/>
                  </a:cubicBezTo>
                  <a:cubicBezTo>
                    <a:pt x="3497531" y="596301"/>
                    <a:pt x="3497086" y="594584"/>
                    <a:pt x="3497086" y="592866"/>
                  </a:cubicBezTo>
                  <a:close/>
                  <a:moveTo>
                    <a:pt x="3500139" y="2018557"/>
                  </a:moveTo>
                  <a:cubicBezTo>
                    <a:pt x="3497594" y="2016967"/>
                    <a:pt x="3496513" y="2014677"/>
                    <a:pt x="3497658" y="2013532"/>
                  </a:cubicBezTo>
                  <a:cubicBezTo>
                    <a:pt x="3500520" y="2010606"/>
                    <a:pt x="3509362" y="2014295"/>
                    <a:pt x="3509362" y="2018366"/>
                  </a:cubicBezTo>
                  <a:cubicBezTo>
                    <a:pt x="3509362" y="2022437"/>
                    <a:pt x="3506245" y="2022119"/>
                    <a:pt x="3500266" y="2018239"/>
                  </a:cubicBezTo>
                  <a:close/>
                  <a:moveTo>
                    <a:pt x="3506500" y="2162945"/>
                  </a:moveTo>
                  <a:cubicBezTo>
                    <a:pt x="3506264" y="2164987"/>
                    <a:pt x="3505119" y="2166806"/>
                    <a:pt x="3503383" y="2167906"/>
                  </a:cubicBezTo>
                  <a:cubicBezTo>
                    <a:pt x="3501665" y="2168924"/>
                    <a:pt x="3500266" y="2167906"/>
                    <a:pt x="3500266" y="2164917"/>
                  </a:cubicBezTo>
                  <a:cubicBezTo>
                    <a:pt x="3500266" y="2161927"/>
                    <a:pt x="3501665" y="2160019"/>
                    <a:pt x="3503383" y="2160019"/>
                  </a:cubicBezTo>
                  <a:cubicBezTo>
                    <a:pt x="3504884" y="2160032"/>
                    <a:pt x="3506156" y="2161139"/>
                    <a:pt x="3506372" y="2162627"/>
                  </a:cubicBezTo>
                  <a:close/>
                  <a:moveTo>
                    <a:pt x="3505164" y="1468037"/>
                  </a:moveTo>
                  <a:cubicBezTo>
                    <a:pt x="3509489" y="1472489"/>
                    <a:pt x="3509489" y="1473125"/>
                    <a:pt x="3505164" y="1474906"/>
                  </a:cubicBezTo>
                  <a:cubicBezTo>
                    <a:pt x="3502702" y="1476106"/>
                    <a:pt x="3499732" y="1475082"/>
                    <a:pt x="3498530" y="1472619"/>
                  </a:cubicBezTo>
                  <a:cubicBezTo>
                    <a:pt x="3498441" y="1472432"/>
                    <a:pt x="3498364" y="1472240"/>
                    <a:pt x="3498294" y="1472044"/>
                  </a:cubicBezTo>
                  <a:cubicBezTo>
                    <a:pt x="3495432" y="1464920"/>
                    <a:pt x="3499630" y="1462503"/>
                    <a:pt x="3505164" y="1468037"/>
                  </a:cubicBezTo>
                  <a:close/>
                  <a:moveTo>
                    <a:pt x="3506881" y="1964618"/>
                  </a:moveTo>
                  <a:cubicBezTo>
                    <a:pt x="3502874" y="1964618"/>
                    <a:pt x="3500139" y="1960929"/>
                    <a:pt x="3502047" y="1957875"/>
                  </a:cubicBezTo>
                  <a:cubicBezTo>
                    <a:pt x="3503955" y="1954822"/>
                    <a:pt x="3509489" y="1957430"/>
                    <a:pt x="3509489" y="1961692"/>
                  </a:cubicBezTo>
                  <a:cubicBezTo>
                    <a:pt x="3509559" y="1963215"/>
                    <a:pt x="3508401" y="1964515"/>
                    <a:pt x="3506881" y="1964618"/>
                  </a:cubicBezTo>
                  <a:close/>
                  <a:moveTo>
                    <a:pt x="3490407" y="243536"/>
                  </a:moveTo>
                  <a:cubicBezTo>
                    <a:pt x="3488817" y="248243"/>
                    <a:pt x="3484682" y="243981"/>
                    <a:pt x="3484682" y="237748"/>
                  </a:cubicBezTo>
                  <a:cubicBezTo>
                    <a:pt x="3484682" y="234186"/>
                    <a:pt x="3485573" y="233804"/>
                    <a:pt x="3488117" y="236412"/>
                  </a:cubicBezTo>
                  <a:cubicBezTo>
                    <a:pt x="3490000" y="238269"/>
                    <a:pt x="3490859" y="240928"/>
                    <a:pt x="3490407" y="243536"/>
                  </a:cubicBezTo>
                  <a:close/>
                  <a:moveTo>
                    <a:pt x="3488626" y="1926899"/>
                  </a:moveTo>
                  <a:cubicBezTo>
                    <a:pt x="3490216" y="1926899"/>
                    <a:pt x="3490725" y="1928998"/>
                    <a:pt x="3489771" y="1931606"/>
                  </a:cubicBezTo>
                  <a:cubicBezTo>
                    <a:pt x="3488817" y="1934214"/>
                    <a:pt x="3489326" y="1936313"/>
                    <a:pt x="3490979" y="1936313"/>
                  </a:cubicBezTo>
                  <a:cubicBezTo>
                    <a:pt x="3492665" y="1936346"/>
                    <a:pt x="3494007" y="1937740"/>
                    <a:pt x="3493969" y="1939426"/>
                  </a:cubicBezTo>
                  <a:cubicBezTo>
                    <a:pt x="3493969" y="1939449"/>
                    <a:pt x="3493969" y="1939471"/>
                    <a:pt x="3493969" y="1939493"/>
                  </a:cubicBezTo>
                  <a:cubicBezTo>
                    <a:pt x="3493969" y="1944582"/>
                    <a:pt x="3489517" y="1943055"/>
                    <a:pt x="3485573" y="1936694"/>
                  </a:cubicBezTo>
                  <a:cubicBezTo>
                    <a:pt x="3481629" y="1930334"/>
                    <a:pt x="3483092" y="1926899"/>
                    <a:pt x="3488626" y="1926899"/>
                  </a:cubicBezTo>
                  <a:close/>
                  <a:moveTo>
                    <a:pt x="3475332" y="4159510"/>
                  </a:moveTo>
                  <a:cubicBezTo>
                    <a:pt x="3475332" y="4156838"/>
                    <a:pt x="3476731" y="4154612"/>
                    <a:pt x="3478449" y="4154612"/>
                  </a:cubicBezTo>
                  <a:cubicBezTo>
                    <a:pt x="3480134" y="4154574"/>
                    <a:pt x="3481527" y="4155916"/>
                    <a:pt x="3481566" y="4157601"/>
                  </a:cubicBezTo>
                  <a:cubicBezTo>
                    <a:pt x="3481566" y="4157601"/>
                    <a:pt x="3481566" y="4157601"/>
                    <a:pt x="3481566" y="4157601"/>
                  </a:cubicBezTo>
                  <a:cubicBezTo>
                    <a:pt x="3481311" y="4159618"/>
                    <a:pt x="3480166" y="4161412"/>
                    <a:pt x="3478449" y="4162499"/>
                  </a:cubicBezTo>
                  <a:cubicBezTo>
                    <a:pt x="3476731" y="4163390"/>
                    <a:pt x="3475332" y="4162118"/>
                    <a:pt x="3475332" y="4159382"/>
                  </a:cubicBezTo>
                  <a:close/>
                  <a:moveTo>
                    <a:pt x="3478449" y="4173503"/>
                  </a:moveTo>
                  <a:cubicBezTo>
                    <a:pt x="3478449" y="4179864"/>
                    <a:pt x="3475141" y="4181708"/>
                    <a:pt x="3471452" y="4177892"/>
                  </a:cubicBezTo>
                  <a:cubicBezTo>
                    <a:pt x="3468971" y="4175348"/>
                    <a:pt x="3472215" y="4167206"/>
                    <a:pt x="3475714" y="4167206"/>
                  </a:cubicBezTo>
                  <a:cubicBezTo>
                    <a:pt x="3477240" y="4167079"/>
                    <a:pt x="3478449" y="4169941"/>
                    <a:pt x="3478449" y="4173376"/>
                  </a:cubicBezTo>
                  <a:close/>
                  <a:moveTo>
                    <a:pt x="3480484" y="3265766"/>
                  </a:moveTo>
                  <a:cubicBezTo>
                    <a:pt x="3481438" y="3263177"/>
                    <a:pt x="3483779" y="3261351"/>
                    <a:pt x="3486527" y="3261059"/>
                  </a:cubicBezTo>
                  <a:cubicBezTo>
                    <a:pt x="3489020" y="3261160"/>
                    <a:pt x="3490954" y="3263266"/>
                    <a:pt x="3490852" y="3265759"/>
                  </a:cubicBezTo>
                  <a:cubicBezTo>
                    <a:pt x="3490852" y="3265759"/>
                    <a:pt x="3490852" y="3265766"/>
                    <a:pt x="3490852" y="3265766"/>
                  </a:cubicBezTo>
                  <a:cubicBezTo>
                    <a:pt x="3490432" y="3268793"/>
                    <a:pt x="3487640" y="3270912"/>
                    <a:pt x="3484612" y="3270492"/>
                  </a:cubicBezTo>
                  <a:cubicBezTo>
                    <a:pt x="3484574" y="3270485"/>
                    <a:pt x="3484530" y="3270479"/>
                    <a:pt x="3484491" y="3270473"/>
                  </a:cubicBezTo>
                  <a:cubicBezTo>
                    <a:pt x="3480611" y="3270345"/>
                    <a:pt x="3479276" y="3268882"/>
                    <a:pt x="3480484" y="3265638"/>
                  </a:cubicBezTo>
                  <a:close/>
                  <a:moveTo>
                    <a:pt x="3481566" y="2520099"/>
                  </a:moveTo>
                  <a:cubicBezTo>
                    <a:pt x="3481566" y="2516855"/>
                    <a:pt x="3483601" y="2515329"/>
                    <a:pt x="3487036" y="2515965"/>
                  </a:cubicBezTo>
                  <a:cubicBezTo>
                    <a:pt x="3490470" y="2516601"/>
                    <a:pt x="3492124" y="2518445"/>
                    <a:pt x="3491806" y="2520163"/>
                  </a:cubicBezTo>
                  <a:cubicBezTo>
                    <a:pt x="3490725" y="2525506"/>
                    <a:pt x="3481566" y="2525442"/>
                    <a:pt x="3481566" y="2519972"/>
                  </a:cubicBezTo>
                  <a:close/>
                  <a:moveTo>
                    <a:pt x="3481566" y="2151687"/>
                  </a:moveTo>
                  <a:cubicBezTo>
                    <a:pt x="3481566" y="2146153"/>
                    <a:pt x="3488244" y="2147107"/>
                    <a:pt x="3490152" y="2152959"/>
                  </a:cubicBezTo>
                  <a:cubicBezTo>
                    <a:pt x="3490852" y="2154994"/>
                    <a:pt x="3489135" y="2156711"/>
                    <a:pt x="3486463" y="2156711"/>
                  </a:cubicBezTo>
                  <a:cubicBezTo>
                    <a:pt x="3483690" y="2156642"/>
                    <a:pt x="3481496" y="2154337"/>
                    <a:pt x="3481566" y="2151562"/>
                  </a:cubicBezTo>
                  <a:cubicBezTo>
                    <a:pt x="3481566" y="2151561"/>
                    <a:pt x="3481566" y="2151561"/>
                    <a:pt x="3481566" y="2151559"/>
                  </a:cubicBezTo>
                  <a:close/>
                  <a:moveTo>
                    <a:pt x="3489517" y="2257402"/>
                  </a:moveTo>
                  <a:cubicBezTo>
                    <a:pt x="3486845" y="2257402"/>
                    <a:pt x="3484682" y="2255939"/>
                    <a:pt x="3484682" y="2254221"/>
                  </a:cubicBezTo>
                  <a:cubicBezTo>
                    <a:pt x="3484644" y="2252561"/>
                    <a:pt x="3485948" y="2251174"/>
                    <a:pt x="3487608" y="2251105"/>
                  </a:cubicBezTo>
                  <a:cubicBezTo>
                    <a:pt x="3489599" y="2251333"/>
                    <a:pt x="3491368" y="2252491"/>
                    <a:pt x="3492379" y="2254221"/>
                  </a:cubicBezTo>
                  <a:cubicBezTo>
                    <a:pt x="3493460" y="2255811"/>
                    <a:pt x="3492188" y="2257274"/>
                    <a:pt x="3489517" y="2257274"/>
                  </a:cubicBezTo>
                  <a:close/>
                  <a:moveTo>
                    <a:pt x="3484682" y="4351222"/>
                  </a:moveTo>
                  <a:cubicBezTo>
                    <a:pt x="3486336" y="4352303"/>
                    <a:pt x="3487735" y="4353829"/>
                    <a:pt x="3487735" y="4354593"/>
                  </a:cubicBezTo>
                  <a:cubicBezTo>
                    <a:pt x="3487735" y="4355356"/>
                    <a:pt x="3486336" y="4355992"/>
                    <a:pt x="3484682" y="4355992"/>
                  </a:cubicBezTo>
                  <a:cubicBezTo>
                    <a:pt x="3482895" y="4355922"/>
                    <a:pt x="3481496" y="4354415"/>
                    <a:pt x="3481566" y="4352627"/>
                  </a:cubicBezTo>
                  <a:cubicBezTo>
                    <a:pt x="3481566" y="4352627"/>
                    <a:pt x="3481566" y="4352621"/>
                    <a:pt x="3481566" y="4352621"/>
                  </a:cubicBezTo>
                  <a:cubicBezTo>
                    <a:pt x="3481566" y="4350713"/>
                    <a:pt x="3482965" y="4350077"/>
                    <a:pt x="3484682" y="4351094"/>
                  </a:cubicBezTo>
                  <a:close/>
                  <a:moveTo>
                    <a:pt x="3486209" y="6344415"/>
                  </a:moveTo>
                  <a:cubicBezTo>
                    <a:pt x="3488053" y="6341489"/>
                    <a:pt x="3493969" y="6342889"/>
                    <a:pt x="3493969" y="6346196"/>
                  </a:cubicBezTo>
                  <a:cubicBezTo>
                    <a:pt x="3493969" y="6346960"/>
                    <a:pt x="3491806" y="6347595"/>
                    <a:pt x="3489135" y="6347595"/>
                  </a:cubicBezTo>
                  <a:cubicBezTo>
                    <a:pt x="3486463" y="6347595"/>
                    <a:pt x="3485191" y="6346005"/>
                    <a:pt x="3486209" y="6344288"/>
                  </a:cubicBezTo>
                  <a:close/>
                  <a:moveTo>
                    <a:pt x="3492061" y="4442562"/>
                  </a:moveTo>
                  <a:cubicBezTo>
                    <a:pt x="3492926" y="4440520"/>
                    <a:pt x="3493568" y="4438382"/>
                    <a:pt x="3493969" y="4436201"/>
                  </a:cubicBezTo>
                  <a:cubicBezTo>
                    <a:pt x="3493969" y="4435501"/>
                    <a:pt x="3496768" y="4434865"/>
                    <a:pt x="3500330" y="4434865"/>
                  </a:cubicBezTo>
                  <a:cubicBezTo>
                    <a:pt x="3507390" y="4434865"/>
                    <a:pt x="3508281" y="4438173"/>
                    <a:pt x="3502810" y="4443706"/>
                  </a:cubicBezTo>
                  <a:cubicBezTo>
                    <a:pt x="3497340" y="4449240"/>
                    <a:pt x="3489835" y="4448032"/>
                    <a:pt x="3492061" y="4442116"/>
                  </a:cubicBezTo>
                  <a:close/>
                  <a:moveTo>
                    <a:pt x="3507899" y="4457000"/>
                  </a:moveTo>
                  <a:cubicBezTo>
                    <a:pt x="3510443" y="4457000"/>
                    <a:pt x="3512542" y="4458400"/>
                    <a:pt x="3512542" y="4460117"/>
                  </a:cubicBezTo>
                  <a:cubicBezTo>
                    <a:pt x="3512542" y="4461834"/>
                    <a:pt x="3510443" y="4463234"/>
                    <a:pt x="3507899" y="4463234"/>
                  </a:cubicBezTo>
                  <a:cubicBezTo>
                    <a:pt x="3505355" y="4463234"/>
                    <a:pt x="3503256" y="4461834"/>
                    <a:pt x="3503256" y="4460117"/>
                  </a:cubicBezTo>
                  <a:cubicBezTo>
                    <a:pt x="3503256" y="4458400"/>
                    <a:pt x="3505355" y="4456555"/>
                    <a:pt x="3507708" y="4456555"/>
                  </a:cubicBezTo>
                  <a:close/>
                  <a:moveTo>
                    <a:pt x="3505545" y="2299828"/>
                  </a:moveTo>
                  <a:cubicBezTo>
                    <a:pt x="3502747" y="2297029"/>
                    <a:pt x="3506627" y="2288951"/>
                    <a:pt x="3509807" y="2290923"/>
                  </a:cubicBezTo>
                  <a:cubicBezTo>
                    <a:pt x="3511620" y="2292532"/>
                    <a:pt x="3512625" y="2294860"/>
                    <a:pt x="3512542" y="2297283"/>
                  </a:cubicBezTo>
                  <a:cubicBezTo>
                    <a:pt x="3512542" y="2301418"/>
                    <a:pt x="3508853" y="2302753"/>
                    <a:pt x="3505545" y="2299382"/>
                  </a:cubicBezTo>
                  <a:close/>
                  <a:moveTo>
                    <a:pt x="3508344" y="2032677"/>
                  </a:moveTo>
                  <a:cubicBezTo>
                    <a:pt x="3506436" y="2027525"/>
                    <a:pt x="3511079" y="2026317"/>
                    <a:pt x="3514005" y="2030897"/>
                  </a:cubicBezTo>
                  <a:cubicBezTo>
                    <a:pt x="3514959" y="2032503"/>
                    <a:pt x="3514482" y="2034575"/>
                    <a:pt x="3512924" y="2035603"/>
                  </a:cubicBezTo>
                  <a:cubicBezTo>
                    <a:pt x="3511397" y="2036176"/>
                    <a:pt x="3509298" y="2034840"/>
                    <a:pt x="3508344" y="2032296"/>
                  </a:cubicBezTo>
                  <a:close/>
                  <a:moveTo>
                    <a:pt x="3514069" y="891756"/>
                  </a:moveTo>
                  <a:cubicBezTo>
                    <a:pt x="3512988" y="893474"/>
                    <a:pt x="3511588" y="894873"/>
                    <a:pt x="3510761" y="894873"/>
                  </a:cubicBezTo>
                  <a:cubicBezTo>
                    <a:pt x="3509934" y="894873"/>
                    <a:pt x="3509426" y="893474"/>
                    <a:pt x="3509426" y="891756"/>
                  </a:cubicBezTo>
                  <a:cubicBezTo>
                    <a:pt x="3509426" y="890000"/>
                    <a:pt x="3510850" y="888576"/>
                    <a:pt x="3512606" y="888575"/>
                  </a:cubicBezTo>
                  <a:cubicBezTo>
                    <a:pt x="3512625" y="888575"/>
                    <a:pt x="3512650" y="888575"/>
                    <a:pt x="3512670" y="888576"/>
                  </a:cubicBezTo>
                  <a:cubicBezTo>
                    <a:pt x="3514578" y="888894"/>
                    <a:pt x="3515150" y="889975"/>
                    <a:pt x="3514069" y="891756"/>
                  </a:cubicBezTo>
                  <a:close/>
                  <a:moveTo>
                    <a:pt x="3510634" y="734456"/>
                  </a:moveTo>
                  <a:cubicBezTo>
                    <a:pt x="3507390" y="734456"/>
                    <a:pt x="3506309" y="732675"/>
                    <a:pt x="3507517" y="729431"/>
                  </a:cubicBezTo>
                  <a:cubicBezTo>
                    <a:pt x="3508357" y="727376"/>
                    <a:pt x="3508999" y="725245"/>
                    <a:pt x="3509426" y="723070"/>
                  </a:cubicBezTo>
                  <a:cubicBezTo>
                    <a:pt x="3509426" y="722180"/>
                    <a:pt x="3510825" y="722434"/>
                    <a:pt x="3512479" y="723452"/>
                  </a:cubicBezTo>
                  <a:cubicBezTo>
                    <a:pt x="3514406" y="725010"/>
                    <a:pt x="3515544" y="727338"/>
                    <a:pt x="3515595" y="729812"/>
                  </a:cubicBezTo>
                  <a:cubicBezTo>
                    <a:pt x="3515494" y="732433"/>
                    <a:pt x="3513318" y="734494"/>
                    <a:pt x="3510697" y="734456"/>
                  </a:cubicBezTo>
                  <a:close/>
                  <a:moveTo>
                    <a:pt x="3518903" y="4258292"/>
                  </a:moveTo>
                  <a:cubicBezTo>
                    <a:pt x="3520684" y="4258292"/>
                    <a:pt x="3521320" y="4259691"/>
                    <a:pt x="3520239" y="4261472"/>
                  </a:cubicBezTo>
                  <a:cubicBezTo>
                    <a:pt x="3519157" y="4263253"/>
                    <a:pt x="3517758" y="4264589"/>
                    <a:pt x="3516995" y="4264589"/>
                  </a:cubicBezTo>
                  <a:cubicBezTo>
                    <a:pt x="3516232" y="4264589"/>
                    <a:pt x="3515595" y="4263189"/>
                    <a:pt x="3515595" y="4261472"/>
                  </a:cubicBezTo>
                  <a:cubicBezTo>
                    <a:pt x="3515627" y="4259678"/>
                    <a:pt x="3517109" y="4258253"/>
                    <a:pt x="3518903" y="4258292"/>
                  </a:cubicBezTo>
                  <a:cubicBezTo>
                    <a:pt x="3518922" y="4258292"/>
                    <a:pt x="3518948" y="4258292"/>
                    <a:pt x="3518967" y="4258292"/>
                  </a:cubicBezTo>
                  <a:close/>
                  <a:moveTo>
                    <a:pt x="3512542" y="120901"/>
                  </a:moveTo>
                  <a:cubicBezTo>
                    <a:pt x="3514387" y="120901"/>
                    <a:pt x="3514959" y="122300"/>
                    <a:pt x="3513941" y="124018"/>
                  </a:cubicBezTo>
                  <a:cubicBezTo>
                    <a:pt x="3512924" y="125735"/>
                    <a:pt x="3511461" y="127198"/>
                    <a:pt x="3510634" y="127198"/>
                  </a:cubicBezTo>
                  <a:cubicBezTo>
                    <a:pt x="3509807" y="127198"/>
                    <a:pt x="3509298" y="125735"/>
                    <a:pt x="3509298" y="124018"/>
                  </a:cubicBezTo>
                  <a:cubicBezTo>
                    <a:pt x="3509330" y="122262"/>
                    <a:pt x="3510774" y="120863"/>
                    <a:pt x="3512529" y="120888"/>
                  </a:cubicBezTo>
                  <a:cubicBezTo>
                    <a:pt x="3512599" y="120895"/>
                    <a:pt x="3512663" y="120895"/>
                    <a:pt x="3512733" y="120901"/>
                  </a:cubicBezTo>
                  <a:close/>
                  <a:moveTo>
                    <a:pt x="3510507" y="218411"/>
                  </a:moveTo>
                  <a:cubicBezTo>
                    <a:pt x="3513350" y="218646"/>
                    <a:pt x="3515812" y="220465"/>
                    <a:pt x="3516868" y="223118"/>
                  </a:cubicBezTo>
                  <a:cubicBezTo>
                    <a:pt x="3518648" y="227952"/>
                    <a:pt x="3516868" y="228588"/>
                    <a:pt x="3510507" y="225789"/>
                  </a:cubicBezTo>
                  <a:cubicBezTo>
                    <a:pt x="3505037" y="223627"/>
                    <a:pt x="3505355" y="218411"/>
                    <a:pt x="3510697" y="218411"/>
                  </a:cubicBezTo>
                  <a:close/>
                  <a:moveTo>
                    <a:pt x="3506754" y="233422"/>
                  </a:moveTo>
                  <a:cubicBezTo>
                    <a:pt x="3510761" y="237557"/>
                    <a:pt x="3505545" y="240801"/>
                    <a:pt x="3500393" y="237493"/>
                  </a:cubicBezTo>
                  <a:cubicBezTo>
                    <a:pt x="3497340" y="235585"/>
                    <a:pt x="3497213" y="234376"/>
                    <a:pt x="3500075" y="232659"/>
                  </a:cubicBezTo>
                  <a:cubicBezTo>
                    <a:pt x="3502353" y="231450"/>
                    <a:pt x="3505151" y="231889"/>
                    <a:pt x="3506945" y="233740"/>
                  </a:cubicBezTo>
                  <a:close/>
                  <a:moveTo>
                    <a:pt x="3499948" y="202700"/>
                  </a:moveTo>
                  <a:cubicBezTo>
                    <a:pt x="3500018" y="204360"/>
                    <a:pt x="3498746" y="205779"/>
                    <a:pt x="3497086" y="205880"/>
                  </a:cubicBezTo>
                  <a:cubicBezTo>
                    <a:pt x="3495057" y="205607"/>
                    <a:pt x="3493263" y="204443"/>
                    <a:pt x="3492188" y="202700"/>
                  </a:cubicBezTo>
                  <a:cubicBezTo>
                    <a:pt x="3491170" y="200983"/>
                    <a:pt x="3492188" y="199583"/>
                    <a:pt x="3495178" y="199583"/>
                  </a:cubicBezTo>
                  <a:cubicBezTo>
                    <a:pt x="3498167" y="199583"/>
                    <a:pt x="3500139" y="200983"/>
                    <a:pt x="3500139" y="202700"/>
                  </a:cubicBezTo>
                  <a:close/>
                  <a:moveTo>
                    <a:pt x="3493969" y="21928"/>
                  </a:moveTo>
                  <a:cubicBezTo>
                    <a:pt x="3495883" y="23474"/>
                    <a:pt x="3496965" y="25828"/>
                    <a:pt x="3496895" y="28289"/>
                  </a:cubicBezTo>
                  <a:cubicBezTo>
                    <a:pt x="3496895" y="33505"/>
                    <a:pt x="3491997" y="34650"/>
                    <a:pt x="3489135" y="29688"/>
                  </a:cubicBezTo>
                  <a:cubicBezTo>
                    <a:pt x="3486273" y="24727"/>
                    <a:pt x="3490470" y="19575"/>
                    <a:pt x="3494160" y="21928"/>
                  </a:cubicBezTo>
                  <a:close/>
                  <a:moveTo>
                    <a:pt x="3490470" y="163264"/>
                  </a:moveTo>
                  <a:cubicBezTo>
                    <a:pt x="3495750" y="166507"/>
                    <a:pt x="3494351" y="170387"/>
                    <a:pt x="3487163" y="172296"/>
                  </a:cubicBezTo>
                  <a:cubicBezTo>
                    <a:pt x="3482265" y="173568"/>
                    <a:pt x="3481120" y="175412"/>
                    <a:pt x="3482901" y="179674"/>
                  </a:cubicBezTo>
                  <a:cubicBezTo>
                    <a:pt x="3484173" y="182855"/>
                    <a:pt x="3485891" y="187879"/>
                    <a:pt x="3486718" y="190933"/>
                  </a:cubicBezTo>
                  <a:cubicBezTo>
                    <a:pt x="3487545" y="193986"/>
                    <a:pt x="3486718" y="196403"/>
                    <a:pt x="3484937" y="196403"/>
                  </a:cubicBezTo>
                  <a:cubicBezTo>
                    <a:pt x="3480293" y="196403"/>
                    <a:pt x="3475396" y="186226"/>
                    <a:pt x="3476032" y="177893"/>
                  </a:cubicBezTo>
                  <a:cubicBezTo>
                    <a:pt x="3476668" y="169561"/>
                    <a:pt x="3486018" y="160338"/>
                    <a:pt x="3490661" y="163264"/>
                  </a:cubicBezTo>
                  <a:close/>
                  <a:moveTo>
                    <a:pt x="3465854" y="732866"/>
                  </a:moveTo>
                  <a:cubicBezTo>
                    <a:pt x="3465854" y="735442"/>
                    <a:pt x="3467922" y="737541"/>
                    <a:pt x="3470498" y="737572"/>
                  </a:cubicBezTo>
                  <a:cubicBezTo>
                    <a:pt x="3473061" y="737572"/>
                    <a:pt x="3475141" y="739652"/>
                    <a:pt x="3475141" y="742216"/>
                  </a:cubicBezTo>
                  <a:cubicBezTo>
                    <a:pt x="3475141" y="742235"/>
                    <a:pt x="3475141" y="742260"/>
                    <a:pt x="3475141" y="742279"/>
                  </a:cubicBezTo>
                  <a:cubicBezTo>
                    <a:pt x="3475141" y="748640"/>
                    <a:pt x="3463946" y="748195"/>
                    <a:pt x="3461593" y="741516"/>
                  </a:cubicBezTo>
                  <a:cubicBezTo>
                    <a:pt x="3460512" y="738463"/>
                    <a:pt x="3458858" y="734201"/>
                    <a:pt x="3457904" y="732039"/>
                  </a:cubicBezTo>
                  <a:cubicBezTo>
                    <a:pt x="3456950" y="729876"/>
                    <a:pt x="3457904" y="728159"/>
                    <a:pt x="3460957" y="728159"/>
                  </a:cubicBezTo>
                  <a:cubicBezTo>
                    <a:pt x="3463622" y="728019"/>
                    <a:pt x="3465899" y="730067"/>
                    <a:pt x="3466039" y="732732"/>
                  </a:cubicBezTo>
                  <a:cubicBezTo>
                    <a:pt x="3466045" y="732776"/>
                    <a:pt x="3466045" y="732821"/>
                    <a:pt x="3466045" y="732866"/>
                  </a:cubicBezTo>
                  <a:close/>
                  <a:moveTo>
                    <a:pt x="3459494" y="567487"/>
                  </a:moveTo>
                  <a:cubicBezTo>
                    <a:pt x="3461179" y="567487"/>
                    <a:pt x="3462547" y="568854"/>
                    <a:pt x="3462547" y="570540"/>
                  </a:cubicBezTo>
                  <a:cubicBezTo>
                    <a:pt x="3462547" y="570559"/>
                    <a:pt x="3462547" y="570585"/>
                    <a:pt x="3462547" y="570604"/>
                  </a:cubicBezTo>
                  <a:cubicBezTo>
                    <a:pt x="3462585" y="572327"/>
                    <a:pt x="3461217" y="573746"/>
                    <a:pt x="3459494" y="573784"/>
                  </a:cubicBezTo>
                  <a:cubicBezTo>
                    <a:pt x="3459494" y="573784"/>
                    <a:pt x="3459494" y="573784"/>
                    <a:pt x="3459494" y="573784"/>
                  </a:cubicBezTo>
                  <a:cubicBezTo>
                    <a:pt x="3457764" y="573752"/>
                    <a:pt x="3456377" y="572334"/>
                    <a:pt x="3456377" y="570604"/>
                  </a:cubicBezTo>
                  <a:cubicBezTo>
                    <a:pt x="3456466" y="568886"/>
                    <a:pt x="3457935" y="567563"/>
                    <a:pt x="3459653" y="567659"/>
                  </a:cubicBezTo>
                  <a:cubicBezTo>
                    <a:pt x="3459729" y="567665"/>
                    <a:pt x="3459806" y="567671"/>
                    <a:pt x="3459875" y="567678"/>
                  </a:cubicBezTo>
                  <a:close/>
                  <a:moveTo>
                    <a:pt x="3451734" y="60920"/>
                  </a:moveTo>
                  <a:cubicBezTo>
                    <a:pt x="3453629" y="61047"/>
                    <a:pt x="3455258" y="62306"/>
                    <a:pt x="3455868" y="64100"/>
                  </a:cubicBezTo>
                  <a:cubicBezTo>
                    <a:pt x="3456441" y="65817"/>
                    <a:pt x="3454596" y="67217"/>
                    <a:pt x="3451734" y="67217"/>
                  </a:cubicBezTo>
                  <a:cubicBezTo>
                    <a:pt x="3448871" y="67217"/>
                    <a:pt x="3447027" y="65817"/>
                    <a:pt x="3447599" y="64100"/>
                  </a:cubicBezTo>
                  <a:cubicBezTo>
                    <a:pt x="3448324" y="62249"/>
                    <a:pt x="3450131" y="61053"/>
                    <a:pt x="3452116" y="61110"/>
                  </a:cubicBezTo>
                  <a:close/>
                  <a:moveTo>
                    <a:pt x="3442638" y="136421"/>
                  </a:moveTo>
                  <a:cubicBezTo>
                    <a:pt x="3445176" y="136523"/>
                    <a:pt x="3447161" y="138654"/>
                    <a:pt x="3447090" y="141192"/>
                  </a:cubicBezTo>
                  <a:cubicBezTo>
                    <a:pt x="3447090" y="145899"/>
                    <a:pt x="3440730" y="147553"/>
                    <a:pt x="3436850" y="143863"/>
                  </a:cubicBezTo>
                  <a:cubicBezTo>
                    <a:pt x="3432970" y="140174"/>
                    <a:pt x="3437740" y="136612"/>
                    <a:pt x="3443020" y="136612"/>
                  </a:cubicBezTo>
                  <a:close/>
                  <a:moveTo>
                    <a:pt x="3431761" y="171024"/>
                  </a:moveTo>
                  <a:cubicBezTo>
                    <a:pt x="3433606" y="171024"/>
                    <a:pt x="3434178" y="172487"/>
                    <a:pt x="3433097" y="174204"/>
                  </a:cubicBezTo>
                  <a:cubicBezTo>
                    <a:pt x="3432015" y="175921"/>
                    <a:pt x="3430616" y="177321"/>
                    <a:pt x="3429853" y="177321"/>
                  </a:cubicBezTo>
                  <a:cubicBezTo>
                    <a:pt x="3429090" y="177321"/>
                    <a:pt x="3428453" y="175921"/>
                    <a:pt x="3428453" y="174204"/>
                  </a:cubicBezTo>
                  <a:cubicBezTo>
                    <a:pt x="3428619" y="172385"/>
                    <a:pt x="3430222" y="171043"/>
                    <a:pt x="3432041" y="171202"/>
                  </a:cubicBezTo>
                  <a:cubicBezTo>
                    <a:pt x="3432073" y="171208"/>
                    <a:pt x="3432111" y="171208"/>
                    <a:pt x="3432143" y="171214"/>
                  </a:cubicBezTo>
                  <a:close/>
                  <a:moveTo>
                    <a:pt x="3431380" y="297729"/>
                  </a:moveTo>
                  <a:cubicBezTo>
                    <a:pt x="3435838" y="298454"/>
                    <a:pt x="3440405" y="297405"/>
                    <a:pt x="3444101" y="294803"/>
                  </a:cubicBezTo>
                  <a:cubicBezTo>
                    <a:pt x="3449762" y="290796"/>
                    <a:pt x="3450462" y="290859"/>
                    <a:pt x="3450462" y="294803"/>
                  </a:cubicBezTo>
                  <a:cubicBezTo>
                    <a:pt x="3449826" y="298276"/>
                    <a:pt x="3447586" y="301247"/>
                    <a:pt x="3444419" y="302818"/>
                  </a:cubicBezTo>
                  <a:cubicBezTo>
                    <a:pt x="3434496" y="308224"/>
                    <a:pt x="3425337" y="306380"/>
                    <a:pt x="3425337" y="298874"/>
                  </a:cubicBezTo>
                  <a:cubicBezTo>
                    <a:pt x="3425782" y="297665"/>
                    <a:pt x="3428453" y="297347"/>
                    <a:pt x="3431761" y="297920"/>
                  </a:cubicBezTo>
                  <a:close/>
                  <a:moveTo>
                    <a:pt x="3422474" y="57803"/>
                  </a:moveTo>
                  <a:cubicBezTo>
                    <a:pt x="3424128" y="57803"/>
                    <a:pt x="3425400" y="59902"/>
                    <a:pt x="3425400" y="62510"/>
                  </a:cubicBezTo>
                  <a:cubicBezTo>
                    <a:pt x="3425400" y="67344"/>
                    <a:pt x="3421775" y="68871"/>
                    <a:pt x="3418276" y="65245"/>
                  </a:cubicBezTo>
                  <a:cubicBezTo>
                    <a:pt x="3416114" y="62891"/>
                    <a:pt x="3418658" y="57994"/>
                    <a:pt x="3422856" y="57994"/>
                  </a:cubicBezTo>
                  <a:close/>
                  <a:moveTo>
                    <a:pt x="3418658" y="227380"/>
                  </a:moveTo>
                  <a:cubicBezTo>
                    <a:pt x="3419491" y="229943"/>
                    <a:pt x="3419491" y="232703"/>
                    <a:pt x="3418658" y="235267"/>
                  </a:cubicBezTo>
                  <a:cubicBezTo>
                    <a:pt x="3417767" y="237429"/>
                    <a:pt x="3417068" y="235648"/>
                    <a:pt x="3417068" y="231323"/>
                  </a:cubicBezTo>
                  <a:cubicBezTo>
                    <a:pt x="3417068" y="226998"/>
                    <a:pt x="3417641" y="224899"/>
                    <a:pt x="3418658" y="227380"/>
                  </a:cubicBezTo>
                  <a:close/>
                  <a:moveTo>
                    <a:pt x="3419358" y="306825"/>
                  </a:moveTo>
                  <a:cubicBezTo>
                    <a:pt x="3420821" y="306825"/>
                    <a:pt x="3422793" y="309496"/>
                    <a:pt x="3423620" y="312804"/>
                  </a:cubicBezTo>
                  <a:cubicBezTo>
                    <a:pt x="3425337" y="319483"/>
                    <a:pt x="3421966" y="326988"/>
                    <a:pt x="3418722" y="323681"/>
                  </a:cubicBezTo>
                  <a:cubicBezTo>
                    <a:pt x="3415478" y="320373"/>
                    <a:pt x="3415987" y="306507"/>
                    <a:pt x="3419231" y="306507"/>
                  </a:cubicBezTo>
                  <a:close/>
                  <a:moveTo>
                    <a:pt x="3421266" y="2185208"/>
                  </a:moveTo>
                  <a:cubicBezTo>
                    <a:pt x="3423810" y="2185208"/>
                    <a:pt x="3425909" y="2186543"/>
                    <a:pt x="3425909" y="2188133"/>
                  </a:cubicBezTo>
                  <a:cubicBezTo>
                    <a:pt x="3425909" y="2192141"/>
                    <a:pt x="3421012" y="2195003"/>
                    <a:pt x="3418594" y="2192459"/>
                  </a:cubicBezTo>
                  <a:cubicBezTo>
                    <a:pt x="3414969" y="2188579"/>
                    <a:pt x="3416305" y="2184889"/>
                    <a:pt x="3421139" y="2184889"/>
                  </a:cubicBezTo>
                  <a:close/>
                  <a:moveTo>
                    <a:pt x="3392834" y="212941"/>
                  </a:moveTo>
                  <a:cubicBezTo>
                    <a:pt x="3396968" y="209442"/>
                    <a:pt x="3404219" y="213577"/>
                    <a:pt x="3404219" y="219301"/>
                  </a:cubicBezTo>
                  <a:cubicBezTo>
                    <a:pt x="3404219" y="220701"/>
                    <a:pt x="3400721" y="221846"/>
                    <a:pt x="3396459" y="221846"/>
                  </a:cubicBezTo>
                  <a:cubicBezTo>
                    <a:pt x="3387809" y="221591"/>
                    <a:pt x="3386346" y="217966"/>
                    <a:pt x="3392706" y="212623"/>
                  </a:cubicBezTo>
                  <a:close/>
                  <a:moveTo>
                    <a:pt x="3394869" y="2036812"/>
                  </a:moveTo>
                  <a:cubicBezTo>
                    <a:pt x="3390671" y="2036812"/>
                    <a:pt x="3388890" y="2036112"/>
                    <a:pt x="3391052" y="2035222"/>
                  </a:cubicBezTo>
                  <a:cubicBezTo>
                    <a:pt x="3393552" y="2034397"/>
                    <a:pt x="3396249" y="2034397"/>
                    <a:pt x="3398749" y="2035222"/>
                  </a:cubicBezTo>
                  <a:cubicBezTo>
                    <a:pt x="3400784" y="2035794"/>
                    <a:pt x="3399067" y="2036494"/>
                    <a:pt x="3394742" y="2036494"/>
                  </a:cubicBezTo>
                  <a:close/>
                  <a:moveTo>
                    <a:pt x="3396459" y="2090814"/>
                  </a:moveTo>
                  <a:cubicBezTo>
                    <a:pt x="3395378" y="2092532"/>
                    <a:pt x="3393915" y="2093931"/>
                    <a:pt x="3393152" y="2093931"/>
                  </a:cubicBezTo>
                  <a:cubicBezTo>
                    <a:pt x="3392388" y="2093931"/>
                    <a:pt x="3391816" y="2092532"/>
                    <a:pt x="3391816" y="2090814"/>
                  </a:cubicBezTo>
                  <a:cubicBezTo>
                    <a:pt x="3391816" y="2089058"/>
                    <a:pt x="3393241" y="2087634"/>
                    <a:pt x="3394996" y="2087633"/>
                  </a:cubicBezTo>
                  <a:cubicBezTo>
                    <a:pt x="3395015" y="2087633"/>
                    <a:pt x="3395041" y="2087633"/>
                    <a:pt x="3395060" y="2087634"/>
                  </a:cubicBezTo>
                  <a:cubicBezTo>
                    <a:pt x="3396777" y="2087316"/>
                    <a:pt x="3397413" y="2088715"/>
                    <a:pt x="3396332" y="2090496"/>
                  </a:cubicBezTo>
                  <a:close/>
                  <a:moveTo>
                    <a:pt x="3390099" y="325716"/>
                  </a:moveTo>
                  <a:cubicBezTo>
                    <a:pt x="3391180" y="323999"/>
                    <a:pt x="3392643" y="322599"/>
                    <a:pt x="3393406" y="322599"/>
                  </a:cubicBezTo>
                  <a:cubicBezTo>
                    <a:pt x="3394169" y="322599"/>
                    <a:pt x="3394742" y="323999"/>
                    <a:pt x="3394742" y="325716"/>
                  </a:cubicBezTo>
                  <a:cubicBezTo>
                    <a:pt x="3394704" y="327472"/>
                    <a:pt x="3393253" y="328865"/>
                    <a:pt x="3391498" y="328833"/>
                  </a:cubicBezTo>
                  <a:cubicBezTo>
                    <a:pt x="3391498" y="328833"/>
                    <a:pt x="3391498" y="328833"/>
                    <a:pt x="3391498" y="328833"/>
                  </a:cubicBezTo>
                  <a:cubicBezTo>
                    <a:pt x="3389717" y="328515"/>
                    <a:pt x="3389081" y="327115"/>
                    <a:pt x="3390099" y="325398"/>
                  </a:cubicBezTo>
                  <a:close/>
                  <a:moveTo>
                    <a:pt x="3402820" y="2238701"/>
                  </a:moveTo>
                  <a:cubicBezTo>
                    <a:pt x="3402120" y="2238701"/>
                    <a:pt x="3400593" y="2237238"/>
                    <a:pt x="3399512" y="2235521"/>
                  </a:cubicBezTo>
                  <a:cubicBezTo>
                    <a:pt x="3398431" y="2233803"/>
                    <a:pt x="3399131" y="2232404"/>
                    <a:pt x="3400912" y="2232404"/>
                  </a:cubicBezTo>
                  <a:cubicBezTo>
                    <a:pt x="3402680" y="2232366"/>
                    <a:pt x="3404149" y="2233752"/>
                    <a:pt x="3404219" y="2235521"/>
                  </a:cubicBezTo>
                  <a:cubicBezTo>
                    <a:pt x="3404092" y="2236920"/>
                    <a:pt x="3403456" y="2238383"/>
                    <a:pt x="3402693" y="2238383"/>
                  </a:cubicBezTo>
                  <a:close/>
                  <a:moveTo>
                    <a:pt x="3403265" y="6327305"/>
                  </a:moveTo>
                  <a:cubicBezTo>
                    <a:pt x="3401993" y="6332775"/>
                    <a:pt x="3401802" y="6332839"/>
                    <a:pt x="3399512" y="6327305"/>
                  </a:cubicBezTo>
                  <a:cubicBezTo>
                    <a:pt x="3397223" y="6321771"/>
                    <a:pt x="3399512" y="6316110"/>
                    <a:pt x="3402820" y="6319545"/>
                  </a:cubicBezTo>
                  <a:cubicBezTo>
                    <a:pt x="3403952" y="6321981"/>
                    <a:pt x="3404111" y="6324754"/>
                    <a:pt x="3403265" y="6327305"/>
                  </a:cubicBezTo>
                  <a:close/>
                  <a:moveTo>
                    <a:pt x="3383547" y="2078347"/>
                  </a:moveTo>
                  <a:cubicBezTo>
                    <a:pt x="3388190" y="2073641"/>
                    <a:pt x="3388572" y="2073831"/>
                    <a:pt x="3388572" y="2080065"/>
                  </a:cubicBezTo>
                  <a:cubicBezTo>
                    <a:pt x="3388572" y="2087889"/>
                    <a:pt x="3383801" y="2092087"/>
                    <a:pt x="3380685" y="2086934"/>
                  </a:cubicBezTo>
                  <a:cubicBezTo>
                    <a:pt x="3379476" y="2085153"/>
                    <a:pt x="3380812" y="2081273"/>
                    <a:pt x="3383547" y="2078347"/>
                  </a:cubicBezTo>
                  <a:close/>
                  <a:moveTo>
                    <a:pt x="3385455" y="6319036"/>
                  </a:moveTo>
                  <a:cubicBezTo>
                    <a:pt x="3385455" y="6320753"/>
                    <a:pt x="3384883" y="6322153"/>
                    <a:pt x="3384119" y="6322153"/>
                  </a:cubicBezTo>
                  <a:cubicBezTo>
                    <a:pt x="3383356" y="6322153"/>
                    <a:pt x="3381893" y="6320753"/>
                    <a:pt x="3380812" y="6319036"/>
                  </a:cubicBezTo>
                  <a:cubicBezTo>
                    <a:pt x="3379731" y="6317318"/>
                    <a:pt x="3380430" y="6315919"/>
                    <a:pt x="3382211" y="6315919"/>
                  </a:cubicBezTo>
                  <a:cubicBezTo>
                    <a:pt x="3383967" y="6315881"/>
                    <a:pt x="3385417" y="6317280"/>
                    <a:pt x="3385455" y="6319036"/>
                  </a:cubicBezTo>
                  <a:cubicBezTo>
                    <a:pt x="3385455" y="6319080"/>
                    <a:pt x="3385455" y="6319119"/>
                    <a:pt x="3385455" y="6319163"/>
                  </a:cubicBezTo>
                  <a:close/>
                  <a:moveTo>
                    <a:pt x="3383420" y="6340599"/>
                  </a:moveTo>
                  <a:cubicBezTo>
                    <a:pt x="3387554" y="6338182"/>
                    <a:pt x="3390162" y="6338245"/>
                    <a:pt x="3392579" y="6340599"/>
                  </a:cubicBezTo>
                  <a:cubicBezTo>
                    <a:pt x="3394996" y="6342952"/>
                    <a:pt x="3393533" y="6344033"/>
                    <a:pt x="3386855" y="6343970"/>
                  </a:cubicBezTo>
                  <a:cubicBezTo>
                    <a:pt x="3378840" y="6344161"/>
                    <a:pt x="3378458" y="6343716"/>
                    <a:pt x="3383420" y="6340726"/>
                  </a:cubicBezTo>
                  <a:close/>
                  <a:moveTo>
                    <a:pt x="3374133" y="4373"/>
                  </a:moveTo>
                  <a:cubicBezTo>
                    <a:pt x="3376423" y="6663"/>
                    <a:pt x="3375914" y="9207"/>
                    <a:pt x="3372479" y="12642"/>
                  </a:cubicBezTo>
                  <a:cubicBezTo>
                    <a:pt x="3369045" y="16077"/>
                    <a:pt x="3366882" y="16649"/>
                    <a:pt x="3365355" y="14105"/>
                  </a:cubicBezTo>
                  <a:cubicBezTo>
                    <a:pt x="3362239" y="8825"/>
                    <a:pt x="3370126" y="175"/>
                    <a:pt x="3374133" y="4373"/>
                  </a:cubicBezTo>
                  <a:close/>
                  <a:moveTo>
                    <a:pt x="3368345" y="111424"/>
                  </a:moveTo>
                  <a:cubicBezTo>
                    <a:pt x="3370889" y="111424"/>
                    <a:pt x="3372988" y="112887"/>
                    <a:pt x="3372988" y="114604"/>
                  </a:cubicBezTo>
                  <a:cubicBezTo>
                    <a:pt x="3372988" y="116321"/>
                    <a:pt x="3370889" y="117721"/>
                    <a:pt x="3368345" y="117721"/>
                  </a:cubicBezTo>
                  <a:cubicBezTo>
                    <a:pt x="3365801" y="117721"/>
                    <a:pt x="3363701" y="116321"/>
                    <a:pt x="3363701" y="114604"/>
                  </a:cubicBezTo>
                  <a:cubicBezTo>
                    <a:pt x="3363701" y="112887"/>
                    <a:pt x="3365864" y="111424"/>
                    <a:pt x="3368408" y="111424"/>
                  </a:cubicBezTo>
                  <a:close/>
                  <a:moveTo>
                    <a:pt x="3372988" y="202446"/>
                  </a:moveTo>
                  <a:cubicBezTo>
                    <a:pt x="3372988" y="206962"/>
                    <a:pt x="3371016" y="208806"/>
                    <a:pt x="3366627" y="208806"/>
                  </a:cubicBezTo>
                  <a:cubicBezTo>
                    <a:pt x="3362239" y="208806"/>
                    <a:pt x="3360267" y="207089"/>
                    <a:pt x="3361221" y="203336"/>
                  </a:cubicBezTo>
                  <a:cubicBezTo>
                    <a:pt x="3362811" y="195576"/>
                    <a:pt x="3373052" y="194431"/>
                    <a:pt x="3373052" y="202446"/>
                  </a:cubicBezTo>
                  <a:close/>
                  <a:moveTo>
                    <a:pt x="3350662" y="158684"/>
                  </a:moveTo>
                  <a:cubicBezTo>
                    <a:pt x="3357188" y="158913"/>
                    <a:pt x="3362576" y="163849"/>
                    <a:pt x="3363383" y="170324"/>
                  </a:cubicBezTo>
                  <a:cubicBezTo>
                    <a:pt x="3363383" y="176239"/>
                    <a:pt x="3355878" y="175285"/>
                    <a:pt x="3349962" y="168606"/>
                  </a:cubicBezTo>
                  <a:cubicBezTo>
                    <a:pt x="3344047" y="161928"/>
                    <a:pt x="3343792" y="158684"/>
                    <a:pt x="3350726" y="158684"/>
                  </a:cubicBezTo>
                  <a:close/>
                  <a:moveTo>
                    <a:pt x="3342775" y="562398"/>
                  </a:moveTo>
                  <a:cubicBezTo>
                    <a:pt x="3338831" y="559472"/>
                    <a:pt x="3336312" y="555014"/>
                    <a:pt x="3335841" y="550122"/>
                  </a:cubicBezTo>
                  <a:cubicBezTo>
                    <a:pt x="3335841" y="543443"/>
                    <a:pt x="3336541" y="543062"/>
                    <a:pt x="3344810" y="545988"/>
                  </a:cubicBezTo>
                  <a:cubicBezTo>
                    <a:pt x="3352335" y="547578"/>
                    <a:pt x="3357150" y="554969"/>
                    <a:pt x="3355566" y="562494"/>
                  </a:cubicBezTo>
                  <a:cubicBezTo>
                    <a:pt x="3355477" y="562914"/>
                    <a:pt x="3355369" y="563327"/>
                    <a:pt x="3355242" y="563734"/>
                  </a:cubicBezTo>
                  <a:cubicBezTo>
                    <a:pt x="3353588" y="568759"/>
                    <a:pt x="3351489" y="568505"/>
                    <a:pt x="3342838" y="562398"/>
                  </a:cubicBezTo>
                  <a:close/>
                  <a:moveTo>
                    <a:pt x="3349644" y="1543221"/>
                  </a:moveTo>
                  <a:cubicBezTo>
                    <a:pt x="3346973" y="1547609"/>
                    <a:pt x="3345128" y="1546783"/>
                    <a:pt x="3345128" y="1541312"/>
                  </a:cubicBezTo>
                  <a:cubicBezTo>
                    <a:pt x="3345128" y="1538577"/>
                    <a:pt x="3346527" y="1537241"/>
                    <a:pt x="3348245" y="1538323"/>
                  </a:cubicBezTo>
                  <a:cubicBezTo>
                    <a:pt x="3349994" y="1539275"/>
                    <a:pt x="3350649" y="1541463"/>
                    <a:pt x="3349708" y="1543221"/>
                  </a:cubicBezTo>
                  <a:close/>
                  <a:moveTo>
                    <a:pt x="3344747" y="6306823"/>
                  </a:moveTo>
                  <a:cubicBezTo>
                    <a:pt x="3355942" y="6306823"/>
                    <a:pt x="3355942" y="6306823"/>
                    <a:pt x="3347482" y="6310194"/>
                  </a:cubicBezTo>
                  <a:cubicBezTo>
                    <a:pt x="3342775" y="6311976"/>
                    <a:pt x="3338895" y="6314711"/>
                    <a:pt x="3338895" y="6316555"/>
                  </a:cubicBezTo>
                  <a:cubicBezTo>
                    <a:pt x="3338895" y="6319927"/>
                    <a:pt x="3331644" y="6320499"/>
                    <a:pt x="3328591" y="6317382"/>
                  </a:cubicBezTo>
                  <a:cubicBezTo>
                    <a:pt x="3324392" y="6312739"/>
                    <a:pt x="3333997" y="6306569"/>
                    <a:pt x="3344810" y="6306823"/>
                  </a:cubicBezTo>
                  <a:close/>
                  <a:moveTo>
                    <a:pt x="3342647" y="6342316"/>
                  </a:moveTo>
                  <a:cubicBezTo>
                    <a:pt x="3347927" y="6336973"/>
                    <a:pt x="3359440" y="6338690"/>
                    <a:pt x="3355942" y="6344288"/>
                  </a:cubicBezTo>
                  <a:cubicBezTo>
                    <a:pt x="3353124" y="6346641"/>
                    <a:pt x="3349485" y="6347780"/>
                    <a:pt x="3345828" y="6347468"/>
                  </a:cubicBezTo>
                  <a:cubicBezTo>
                    <a:pt x="3338259" y="6347468"/>
                    <a:pt x="3338004" y="6347086"/>
                    <a:pt x="3342711" y="6342316"/>
                  </a:cubicBezTo>
                  <a:close/>
                  <a:moveTo>
                    <a:pt x="3344174" y="343717"/>
                  </a:moveTo>
                  <a:cubicBezTo>
                    <a:pt x="3336032" y="351477"/>
                    <a:pt x="3333933" y="352050"/>
                    <a:pt x="3331071" y="347215"/>
                  </a:cubicBezTo>
                  <a:cubicBezTo>
                    <a:pt x="3329926" y="345371"/>
                    <a:pt x="3331516" y="340855"/>
                    <a:pt x="3334633" y="337611"/>
                  </a:cubicBezTo>
                  <a:cubicBezTo>
                    <a:pt x="3339403" y="332268"/>
                    <a:pt x="3339594" y="330932"/>
                    <a:pt x="3335715" y="328515"/>
                  </a:cubicBezTo>
                  <a:cubicBezTo>
                    <a:pt x="3331834" y="326098"/>
                    <a:pt x="3332089" y="324762"/>
                    <a:pt x="3334760" y="322154"/>
                  </a:cubicBezTo>
                  <a:cubicBezTo>
                    <a:pt x="3337432" y="319546"/>
                    <a:pt x="3339912" y="320182"/>
                    <a:pt x="3344810" y="325144"/>
                  </a:cubicBezTo>
                  <a:cubicBezTo>
                    <a:pt x="3353079" y="333413"/>
                    <a:pt x="3353015" y="335512"/>
                    <a:pt x="3344238" y="343717"/>
                  </a:cubicBezTo>
                  <a:close/>
                  <a:moveTo>
                    <a:pt x="3328145" y="278265"/>
                  </a:moveTo>
                  <a:cubicBezTo>
                    <a:pt x="3327064" y="276548"/>
                    <a:pt x="3329163" y="275148"/>
                    <a:pt x="3332788" y="275148"/>
                  </a:cubicBezTo>
                  <a:cubicBezTo>
                    <a:pt x="3336414" y="275148"/>
                    <a:pt x="3338513" y="276548"/>
                    <a:pt x="3337432" y="278265"/>
                  </a:cubicBezTo>
                  <a:cubicBezTo>
                    <a:pt x="3336465" y="279989"/>
                    <a:pt x="3334747" y="281166"/>
                    <a:pt x="3332788" y="281446"/>
                  </a:cubicBezTo>
                  <a:cubicBezTo>
                    <a:pt x="3330829" y="281166"/>
                    <a:pt x="3329112" y="279989"/>
                    <a:pt x="3328145" y="278265"/>
                  </a:cubicBezTo>
                  <a:close/>
                  <a:moveTo>
                    <a:pt x="3335269" y="110915"/>
                  </a:moveTo>
                  <a:cubicBezTo>
                    <a:pt x="3338132" y="107925"/>
                    <a:pt x="3339785" y="107925"/>
                    <a:pt x="3342711" y="110915"/>
                  </a:cubicBezTo>
                  <a:cubicBezTo>
                    <a:pt x="3345637" y="113904"/>
                    <a:pt x="3344810" y="114668"/>
                    <a:pt x="3338958" y="114668"/>
                  </a:cubicBezTo>
                  <a:cubicBezTo>
                    <a:pt x="3333106" y="114668"/>
                    <a:pt x="3332407" y="113777"/>
                    <a:pt x="3335269" y="110851"/>
                  </a:cubicBezTo>
                  <a:close/>
                  <a:moveTo>
                    <a:pt x="3325029" y="251932"/>
                  </a:moveTo>
                  <a:cubicBezTo>
                    <a:pt x="3326879" y="248739"/>
                    <a:pt x="3330588" y="247123"/>
                    <a:pt x="3334188" y="247925"/>
                  </a:cubicBezTo>
                  <a:cubicBezTo>
                    <a:pt x="3340548" y="250278"/>
                    <a:pt x="3340548" y="259374"/>
                    <a:pt x="3334188" y="259374"/>
                  </a:cubicBezTo>
                  <a:cubicBezTo>
                    <a:pt x="3331644" y="259374"/>
                    <a:pt x="3329544" y="260837"/>
                    <a:pt x="3329544" y="262554"/>
                  </a:cubicBezTo>
                  <a:cubicBezTo>
                    <a:pt x="3329544" y="264272"/>
                    <a:pt x="3327445" y="265671"/>
                    <a:pt x="3324901" y="265671"/>
                  </a:cubicBezTo>
                  <a:cubicBezTo>
                    <a:pt x="3319240" y="265544"/>
                    <a:pt x="3319176" y="259565"/>
                    <a:pt x="3325029" y="251868"/>
                  </a:cubicBezTo>
                  <a:close/>
                  <a:moveTo>
                    <a:pt x="3318668" y="2198311"/>
                  </a:moveTo>
                  <a:cubicBezTo>
                    <a:pt x="3316950" y="2202827"/>
                    <a:pt x="3304928" y="2211032"/>
                    <a:pt x="3304992" y="2207534"/>
                  </a:cubicBezTo>
                  <a:cubicBezTo>
                    <a:pt x="3305984" y="2202292"/>
                    <a:pt x="3309769" y="2198018"/>
                    <a:pt x="3314851" y="2196402"/>
                  </a:cubicBezTo>
                  <a:cubicBezTo>
                    <a:pt x="3318223" y="2195321"/>
                    <a:pt x="3319558" y="2195957"/>
                    <a:pt x="3318604" y="2198501"/>
                  </a:cubicBezTo>
                  <a:close/>
                  <a:moveTo>
                    <a:pt x="3298759" y="369351"/>
                  </a:moveTo>
                  <a:cubicBezTo>
                    <a:pt x="3298759" y="365407"/>
                    <a:pt x="3306582" y="362990"/>
                    <a:pt x="3311035" y="366043"/>
                  </a:cubicBezTo>
                  <a:cubicBezTo>
                    <a:pt x="3313197" y="367379"/>
                    <a:pt x="3314533" y="369796"/>
                    <a:pt x="3313897" y="371259"/>
                  </a:cubicBezTo>
                  <a:cubicBezTo>
                    <a:pt x="3312370" y="374821"/>
                    <a:pt x="3298695" y="373167"/>
                    <a:pt x="3298695" y="369542"/>
                  </a:cubicBezTo>
                  <a:close/>
                  <a:moveTo>
                    <a:pt x="3307282" y="262300"/>
                  </a:moveTo>
                  <a:cubicBezTo>
                    <a:pt x="3308554" y="262300"/>
                    <a:pt x="3311480" y="265289"/>
                    <a:pt x="3313643" y="268661"/>
                  </a:cubicBezTo>
                  <a:cubicBezTo>
                    <a:pt x="3318349" y="276293"/>
                    <a:pt x="3314342" y="282909"/>
                    <a:pt x="3308554" y="277057"/>
                  </a:cubicBezTo>
                  <a:cubicBezTo>
                    <a:pt x="3304483" y="273431"/>
                    <a:pt x="3303529" y="262491"/>
                    <a:pt x="3307218" y="262491"/>
                  </a:cubicBezTo>
                  <a:close/>
                  <a:moveTo>
                    <a:pt x="3301812" y="314203"/>
                  </a:moveTo>
                  <a:cubicBezTo>
                    <a:pt x="3304992" y="318083"/>
                    <a:pt x="3304801" y="318910"/>
                    <a:pt x="3300985" y="318910"/>
                  </a:cubicBezTo>
                  <a:cubicBezTo>
                    <a:pt x="3298141" y="318675"/>
                    <a:pt x="3295680" y="316856"/>
                    <a:pt x="3294624" y="314203"/>
                  </a:cubicBezTo>
                  <a:cubicBezTo>
                    <a:pt x="3293607" y="311595"/>
                    <a:pt x="3293988" y="309496"/>
                    <a:pt x="3295451" y="309496"/>
                  </a:cubicBezTo>
                  <a:cubicBezTo>
                    <a:pt x="3298040" y="310374"/>
                    <a:pt x="3300260" y="312098"/>
                    <a:pt x="3301748" y="314394"/>
                  </a:cubicBezTo>
                  <a:close/>
                  <a:moveTo>
                    <a:pt x="3295451" y="219810"/>
                  </a:moveTo>
                  <a:cubicBezTo>
                    <a:pt x="3295451" y="217202"/>
                    <a:pt x="3296850" y="215103"/>
                    <a:pt x="3298568" y="215103"/>
                  </a:cubicBezTo>
                  <a:cubicBezTo>
                    <a:pt x="3300285" y="215103"/>
                    <a:pt x="3301621" y="217202"/>
                    <a:pt x="3301621" y="219810"/>
                  </a:cubicBezTo>
                  <a:cubicBezTo>
                    <a:pt x="3301621" y="222418"/>
                    <a:pt x="3300285" y="224517"/>
                    <a:pt x="3298568" y="224517"/>
                  </a:cubicBezTo>
                  <a:cubicBezTo>
                    <a:pt x="3296850" y="224517"/>
                    <a:pt x="3295578" y="222609"/>
                    <a:pt x="3295578" y="220001"/>
                  </a:cubicBezTo>
                  <a:close/>
                  <a:moveTo>
                    <a:pt x="3303211" y="205689"/>
                  </a:moveTo>
                  <a:cubicBezTo>
                    <a:pt x="3304293" y="207407"/>
                    <a:pt x="3303720" y="208806"/>
                    <a:pt x="3302002" y="208806"/>
                  </a:cubicBezTo>
                  <a:cubicBezTo>
                    <a:pt x="3299942" y="208590"/>
                    <a:pt x="3298091" y="207439"/>
                    <a:pt x="3296978" y="205689"/>
                  </a:cubicBezTo>
                  <a:cubicBezTo>
                    <a:pt x="3295960" y="203908"/>
                    <a:pt x="3296469" y="202509"/>
                    <a:pt x="3298186" y="202509"/>
                  </a:cubicBezTo>
                  <a:cubicBezTo>
                    <a:pt x="3300349" y="202738"/>
                    <a:pt x="3302263" y="203991"/>
                    <a:pt x="3303338" y="205880"/>
                  </a:cubicBezTo>
                  <a:close/>
                  <a:moveTo>
                    <a:pt x="3298568" y="100483"/>
                  </a:moveTo>
                  <a:cubicBezTo>
                    <a:pt x="3298568" y="102201"/>
                    <a:pt x="3292207" y="101755"/>
                    <a:pt x="3286928" y="99720"/>
                  </a:cubicBezTo>
                  <a:cubicBezTo>
                    <a:pt x="3284046" y="99071"/>
                    <a:pt x="3282246" y="96209"/>
                    <a:pt x="3282895" y="93327"/>
                  </a:cubicBezTo>
                  <a:cubicBezTo>
                    <a:pt x="3283512" y="90599"/>
                    <a:pt x="3286132" y="88811"/>
                    <a:pt x="3288899" y="89225"/>
                  </a:cubicBezTo>
                  <a:cubicBezTo>
                    <a:pt x="3294611" y="89969"/>
                    <a:pt x="3298841" y="94911"/>
                    <a:pt x="3298695" y="100674"/>
                  </a:cubicBezTo>
                  <a:close/>
                  <a:moveTo>
                    <a:pt x="3284574" y="309496"/>
                  </a:moveTo>
                  <a:cubicBezTo>
                    <a:pt x="3287182" y="309496"/>
                    <a:pt x="3289218" y="310832"/>
                    <a:pt x="3289218" y="312422"/>
                  </a:cubicBezTo>
                  <a:cubicBezTo>
                    <a:pt x="3289218" y="316430"/>
                    <a:pt x="3284383" y="319228"/>
                    <a:pt x="3281966" y="316748"/>
                  </a:cubicBezTo>
                  <a:cubicBezTo>
                    <a:pt x="3278722" y="313376"/>
                    <a:pt x="3279931" y="309687"/>
                    <a:pt x="3284701" y="309687"/>
                  </a:cubicBezTo>
                  <a:close/>
                  <a:moveTo>
                    <a:pt x="3279931" y="218602"/>
                  </a:moveTo>
                  <a:cubicBezTo>
                    <a:pt x="3280147" y="216522"/>
                    <a:pt x="3281292" y="214652"/>
                    <a:pt x="3283048" y="213513"/>
                  </a:cubicBezTo>
                  <a:cubicBezTo>
                    <a:pt x="3284765" y="212432"/>
                    <a:pt x="3286164" y="213004"/>
                    <a:pt x="3286164" y="214722"/>
                  </a:cubicBezTo>
                  <a:cubicBezTo>
                    <a:pt x="3285948" y="216802"/>
                    <a:pt x="3284803" y="218672"/>
                    <a:pt x="3283048" y="219810"/>
                  </a:cubicBezTo>
                  <a:cubicBezTo>
                    <a:pt x="3281457" y="221019"/>
                    <a:pt x="3280058" y="220510"/>
                    <a:pt x="3280058" y="218793"/>
                  </a:cubicBezTo>
                  <a:close/>
                  <a:moveTo>
                    <a:pt x="3284956" y="238447"/>
                  </a:moveTo>
                  <a:cubicBezTo>
                    <a:pt x="3282284" y="231387"/>
                    <a:pt x="3282539" y="230814"/>
                    <a:pt x="3287691" y="230814"/>
                  </a:cubicBezTo>
                  <a:cubicBezTo>
                    <a:pt x="3290299" y="230814"/>
                    <a:pt x="3292334" y="233613"/>
                    <a:pt x="3292334" y="237175"/>
                  </a:cubicBezTo>
                  <a:cubicBezTo>
                    <a:pt x="3292461" y="244808"/>
                    <a:pt x="3287691" y="245635"/>
                    <a:pt x="3285083" y="238638"/>
                  </a:cubicBezTo>
                  <a:close/>
                  <a:moveTo>
                    <a:pt x="3288709" y="58503"/>
                  </a:moveTo>
                  <a:lnTo>
                    <a:pt x="3288709" y="58503"/>
                  </a:lnTo>
                  <a:cubicBezTo>
                    <a:pt x="3288314" y="62192"/>
                    <a:pt x="3285840" y="65334"/>
                    <a:pt x="3282348" y="66581"/>
                  </a:cubicBezTo>
                  <a:cubicBezTo>
                    <a:pt x="3275987" y="67789"/>
                    <a:pt x="3275669" y="66008"/>
                    <a:pt x="3280122" y="57548"/>
                  </a:cubicBezTo>
                  <a:cubicBezTo>
                    <a:pt x="3284574" y="49089"/>
                    <a:pt x="3290045" y="50106"/>
                    <a:pt x="3288836" y="58693"/>
                  </a:cubicBezTo>
                  <a:close/>
                  <a:moveTo>
                    <a:pt x="3250544" y="13978"/>
                  </a:moveTo>
                  <a:cubicBezTo>
                    <a:pt x="3253915" y="10543"/>
                    <a:pt x="3272680" y="22501"/>
                    <a:pt x="3277386" y="31088"/>
                  </a:cubicBezTo>
                  <a:cubicBezTo>
                    <a:pt x="3278722" y="33505"/>
                    <a:pt x="3278531" y="36367"/>
                    <a:pt x="3276941" y="37449"/>
                  </a:cubicBezTo>
                  <a:cubicBezTo>
                    <a:pt x="3275351" y="38530"/>
                    <a:pt x="3273061" y="36367"/>
                    <a:pt x="3271980" y="32805"/>
                  </a:cubicBezTo>
                  <a:cubicBezTo>
                    <a:pt x="3270454" y="28035"/>
                    <a:pt x="3267782" y="26445"/>
                    <a:pt x="3261994" y="27208"/>
                  </a:cubicBezTo>
                  <a:cubicBezTo>
                    <a:pt x="3253280" y="28226"/>
                    <a:pt x="3245583" y="19384"/>
                    <a:pt x="3250862" y="13978"/>
                  </a:cubicBezTo>
                  <a:close/>
                  <a:moveTo>
                    <a:pt x="3252707" y="336084"/>
                  </a:moveTo>
                  <a:cubicBezTo>
                    <a:pt x="3254742" y="334049"/>
                    <a:pt x="3267337" y="341745"/>
                    <a:pt x="3267337" y="345053"/>
                  </a:cubicBezTo>
                  <a:cubicBezTo>
                    <a:pt x="3267337" y="346389"/>
                    <a:pt x="3264538" y="347406"/>
                    <a:pt x="3260976" y="347406"/>
                  </a:cubicBezTo>
                  <a:cubicBezTo>
                    <a:pt x="3255379" y="347406"/>
                    <a:pt x="3249590" y="339583"/>
                    <a:pt x="3253280" y="336084"/>
                  </a:cubicBezTo>
                  <a:close/>
                  <a:moveTo>
                    <a:pt x="3258050" y="6300272"/>
                  </a:moveTo>
                  <a:cubicBezTo>
                    <a:pt x="3258018" y="6302040"/>
                    <a:pt x="3256574" y="6303452"/>
                    <a:pt x="3254806" y="6303452"/>
                  </a:cubicBezTo>
                  <a:cubicBezTo>
                    <a:pt x="3253025" y="6303452"/>
                    <a:pt x="3252325" y="6301989"/>
                    <a:pt x="3253407" y="6300272"/>
                  </a:cubicBezTo>
                  <a:cubicBezTo>
                    <a:pt x="3254488" y="6298554"/>
                    <a:pt x="3255951" y="6297155"/>
                    <a:pt x="3256714" y="6297155"/>
                  </a:cubicBezTo>
                  <a:cubicBezTo>
                    <a:pt x="3257477" y="6297155"/>
                    <a:pt x="3258368" y="6298554"/>
                    <a:pt x="3258368" y="6300272"/>
                  </a:cubicBezTo>
                  <a:close/>
                  <a:moveTo>
                    <a:pt x="3261485" y="2625369"/>
                  </a:moveTo>
                  <a:cubicBezTo>
                    <a:pt x="3263170" y="2625331"/>
                    <a:pt x="3264563" y="2626673"/>
                    <a:pt x="3264602" y="2628358"/>
                  </a:cubicBezTo>
                  <a:cubicBezTo>
                    <a:pt x="3264602" y="2628358"/>
                    <a:pt x="3264602" y="2628358"/>
                    <a:pt x="3264602" y="2628358"/>
                  </a:cubicBezTo>
                  <a:cubicBezTo>
                    <a:pt x="3264347" y="2630375"/>
                    <a:pt x="3263202" y="2632169"/>
                    <a:pt x="3261485" y="2633256"/>
                  </a:cubicBezTo>
                  <a:cubicBezTo>
                    <a:pt x="3259768" y="2634274"/>
                    <a:pt x="3258368" y="2632938"/>
                    <a:pt x="3258368" y="2630267"/>
                  </a:cubicBezTo>
                  <a:cubicBezTo>
                    <a:pt x="3258368" y="2627595"/>
                    <a:pt x="3259640" y="2625369"/>
                    <a:pt x="3261485" y="2625369"/>
                  </a:cubicBezTo>
                  <a:close/>
                  <a:moveTo>
                    <a:pt x="3261485" y="3278296"/>
                  </a:moveTo>
                  <a:cubicBezTo>
                    <a:pt x="3265619" y="3275688"/>
                    <a:pt x="3271471" y="3279441"/>
                    <a:pt x="3269181" y="3283194"/>
                  </a:cubicBezTo>
                  <a:cubicBezTo>
                    <a:pt x="3268183" y="3284790"/>
                    <a:pt x="3266529" y="3285859"/>
                    <a:pt x="3264665" y="3286120"/>
                  </a:cubicBezTo>
                  <a:cubicBezTo>
                    <a:pt x="3260276" y="3286120"/>
                    <a:pt x="3257986" y="3280522"/>
                    <a:pt x="3261421" y="3278296"/>
                  </a:cubicBezTo>
                  <a:close/>
                  <a:moveTo>
                    <a:pt x="3265174" y="206898"/>
                  </a:moveTo>
                  <a:cubicBezTo>
                    <a:pt x="3266510" y="200028"/>
                    <a:pt x="3275478" y="199074"/>
                    <a:pt x="3275478" y="205817"/>
                  </a:cubicBezTo>
                  <a:cubicBezTo>
                    <a:pt x="3275091" y="208794"/>
                    <a:pt x="3272781" y="211147"/>
                    <a:pt x="3269817" y="211605"/>
                  </a:cubicBezTo>
                  <a:cubicBezTo>
                    <a:pt x="3265619" y="212368"/>
                    <a:pt x="3264347" y="211096"/>
                    <a:pt x="3265110" y="206898"/>
                  </a:cubicBezTo>
                  <a:close/>
                  <a:moveTo>
                    <a:pt x="3240558" y="118866"/>
                  </a:moveTo>
                  <a:cubicBezTo>
                    <a:pt x="3243420" y="115940"/>
                    <a:pt x="3258686" y="126944"/>
                    <a:pt x="3256587" y="130442"/>
                  </a:cubicBezTo>
                  <a:cubicBezTo>
                    <a:pt x="3255671" y="132026"/>
                    <a:pt x="3254119" y="133139"/>
                    <a:pt x="3252325" y="133495"/>
                  </a:cubicBezTo>
                  <a:cubicBezTo>
                    <a:pt x="3248573" y="133495"/>
                    <a:pt x="3238586" y="121028"/>
                    <a:pt x="3240558" y="118866"/>
                  </a:cubicBezTo>
                  <a:close/>
                  <a:moveTo>
                    <a:pt x="3241003" y="260201"/>
                  </a:moveTo>
                  <a:cubicBezTo>
                    <a:pt x="3242721" y="255557"/>
                    <a:pt x="3243420" y="255430"/>
                    <a:pt x="3245901" y="259437"/>
                  </a:cubicBezTo>
                  <a:cubicBezTo>
                    <a:pt x="3247657" y="262535"/>
                    <a:pt x="3248681" y="265995"/>
                    <a:pt x="3248891" y="269551"/>
                  </a:cubicBezTo>
                  <a:cubicBezTo>
                    <a:pt x="3248891" y="272604"/>
                    <a:pt x="3247491" y="275085"/>
                    <a:pt x="3245710" y="275085"/>
                  </a:cubicBezTo>
                  <a:cubicBezTo>
                    <a:pt x="3241385" y="275085"/>
                    <a:pt x="3238714" y="266689"/>
                    <a:pt x="3241194" y="260201"/>
                  </a:cubicBezTo>
                  <a:close/>
                  <a:moveTo>
                    <a:pt x="3242721" y="334876"/>
                  </a:moveTo>
                  <a:cubicBezTo>
                    <a:pt x="3242721" y="336599"/>
                    <a:pt x="3241328" y="337992"/>
                    <a:pt x="3239604" y="337992"/>
                  </a:cubicBezTo>
                  <a:cubicBezTo>
                    <a:pt x="3237880" y="337992"/>
                    <a:pt x="3236487" y="336599"/>
                    <a:pt x="3236487" y="334876"/>
                  </a:cubicBezTo>
                  <a:cubicBezTo>
                    <a:pt x="3236455" y="333152"/>
                    <a:pt x="3237816" y="331733"/>
                    <a:pt x="3239541" y="331695"/>
                  </a:cubicBezTo>
                  <a:cubicBezTo>
                    <a:pt x="3239560" y="331695"/>
                    <a:pt x="3239585" y="331695"/>
                    <a:pt x="3239604" y="331695"/>
                  </a:cubicBezTo>
                  <a:cubicBezTo>
                    <a:pt x="3241321" y="331587"/>
                    <a:pt x="3242804" y="332897"/>
                    <a:pt x="3242905" y="334615"/>
                  </a:cubicBezTo>
                  <a:cubicBezTo>
                    <a:pt x="3242912" y="334704"/>
                    <a:pt x="3242912" y="334787"/>
                    <a:pt x="3242912" y="334876"/>
                  </a:cubicBezTo>
                  <a:close/>
                  <a:moveTo>
                    <a:pt x="3244502" y="159065"/>
                  </a:moveTo>
                  <a:cubicBezTo>
                    <a:pt x="3241957" y="154867"/>
                    <a:pt x="3244502" y="150033"/>
                    <a:pt x="3247682" y="153214"/>
                  </a:cubicBezTo>
                  <a:cubicBezTo>
                    <a:pt x="3248814" y="154956"/>
                    <a:pt x="3249030" y="157138"/>
                    <a:pt x="3248255" y="159065"/>
                  </a:cubicBezTo>
                  <a:cubicBezTo>
                    <a:pt x="3247364" y="162309"/>
                    <a:pt x="3246919" y="162309"/>
                    <a:pt x="3244693" y="159065"/>
                  </a:cubicBezTo>
                  <a:close/>
                  <a:moveTo>
                    <a:pt x="3234897" y="168225"/>
                  </a:moveTo>
                  <a:cubicBezTo>
                    <a:pt x="3236258" y="165369"/>
                    <a:pt x="3239674" y="164160"/>
                    <a:pt x="3242530" y="165528"/>
                  </a:cubicBezTo>
                  <a:cubicBezTo>
                    <a:pt x="3244648" y="166539"/>
                    <a:pt x="3245933" y="168746"/>
                    <a:pt x="3245774" y="171087"/>
                  </a:cubicBezTo>
                  <a:cubicBezTo>
                    <a:pt x="3245971" y="173962"/>
                    <a:pt x="3244985" y="176786"/>
                    <a:pt x="3243039" y="178911"/>
                  </a:cubicBezTo>
                  <a:cubicBezTo>
                    <a:pt x="3239477" y="181264"/>
                    <a:pt x="3232607" y="172296"/>
                    <a:pt x="3235088" y="168225"/>
                  </a:cubicBezTo>
                  <a:close/>
                  <a:moveTo>
                    <a:pt x="3234515" y="191123"/>
                  </a:moveTo>
                  <a:cubicBezTo>
                    <a:pt x="3237060" y="188516"/>
                    <a:pt x="3245774" y="192523"/>
                    <a:pt x="3245774" y="196339"/>
                  </a:cubicBezTo>
                  <a:cubicBezTo>
                    <a:pt x="3245774" y="198120"/>
                    <a:pt x="3243802" y="199583"/>
                    <a:pt x="3241321" y="199583"/>
                  </a:cubicBezTo>
                  <a:cubicBezTo>
                    <a:pt x="3236614" y="199583"/>
                    <a:pt x="3231971" y="193859"/>
                    <a:pt x="3234706" y="191123"/>
                  </a:cubicBezTo>
                  <a:close/>
                  <a:moveTo>
                    <a:pt x="3214861" y="188579"/>
                  </a:moveTo>
                  <a:cubicBezTo>
                    <a:pt x="3216566" y="189578"/>
                    <a:pt x="3217157" y="191753"/>
                    <a:pt x="3216196" y="193477"/>
                  </a:cubicBezTo>
                  <a:cubicBezTo>
                    <a:pt x="3213589" y="197866"/>
                    <a:pt x="3211681" y="197039"/>
                    <a:pt x="3211681" y="191505"/>
                  </a:cubicBezTo>
                  <a:cubicBezTo>
                    <a:pt x="3211871" y="188834"/>
                    <a:pt x="3213334" y="187498"/>
                    <a:pt x="3215115" y="188579"/>
                  </a:cubicBezTo>
                  <a:close/>
                  <a:moveTo>
                    <a:pt x="3201567" y="614747"/>
                  </a:moveTo>
                  <a:cubicBezTo>
                    <a:pt x="3200231" y="614747"/>
                    <a:pt x="3200040" y="618309"/>
                    <a:pt x="3201122" y="622634"/>
                  </a:cubicBezTo>
                  <a:cubicBezTo>
                    <a:pt x="3202585" y="628423"/>
                    <a:pt x="3201821" y="630522"/>
                    <a:pt x="3198387" y="630522"/>
                  </a:cubicBezTo>
                  <a:cubicBezTo>
                    <a:pt x="3192662" y="630522"/>
                    <a:pt x="3188464" y="615129"/>
                    <a:pt x="3192916" y="610549"/>
                  </a:cubicBezTo>
                  <a:cubicBezTo>
                    <a:pt x="3195117" y="607477"/>
                    <a:pt x="3196281" y="603775"/>
                    <a:pt x="3196224" y="599990"/>
                  </a:cubicBezTo>
                  <a:cubicBezTo>
                    <a:pt x="3196224" y="594965"/>
                    <a:pt x="3198005" y="592803"/>
                    <a:pt x="3202203" y="592803"/>
                  </a:cubicBezTo>
                  <a:cubicBezTo>
                    <a:pt x="3205027" y="592612"/>
                    <a:pt x="3207800" y="593579"/>
                    <a:pt x="3209899" y="595474"/>
                  </a:cubicBezTo>
                  <a:cubicBezTo>
                    <a:pt x="3212062" y="598782"/>
                    <a:pt x="3205129" y="614811"/>
                    <a:pt x="3201758" y="614811"/>
                  </a:cubicBezTo>
                  <a:close/>
                  <a:moveTo>
                    <a:pt x="3201058" y="1502067"/>
                  </a:moveTo>
                  <a:cubicBezTo>
                    <a:pt x="3198387" y="1502067"/>
                    <a:pt x="3196224" y="1500667"/>
                    <a:pt x="3196224" y="1498950"/>
                  </a:cubicBezTo>
                  <a:cubicBezTo>
                    <a:pt x="3196154" y="1497265"/>
                    <a:pt x="3197458" y="1495841"/>
                    <a:pt x="3199144" y="1495770"/>
                  </a:cubicBezTo>
                  <a:cubicBezTo>
                    <a:pt x="3199150" y="1495770"/>
                    <a:pt x="3199150" y="1495770"/>
                    <a:pt x="3199150" y="1495770"/>
                  </a:cubicBezTo>
                  <a:cubicBezTo>
                    <a:pt x="3201153" y="1496012"/>
                    <a:pt x="3202928" y="1497193"/>
                    <a:pt x="3203920" y="1498950"/>
                  </a:cubicBezTo>
                  <a:cubicBezTo>
                    <a:pt x="3205193" y="1500731"/>
                    <a:pt x="3203920" y="1502130"/>
                    <a:pt x="3201249" y="1502130"/>
                  </a:cubicBezTo>
                  <a:close/>
                  <a:moveTo>
                    <a:pt x="3196033" y="397783"/>
                  </a:moveTo>
                  <a:cubicBezTo>
                    <a:pt x="3197789" y="397745"/>
                    <a:pt x="3199239" y="399144"/>
                    <a:pt x="3199277" y="400900"/>
                  </a:cubicBezTo>
                  <a:cubicBezTo>
                    <a:pt x="3199277" y="400900"/>
                    <a:pt x="3199277" y="400900"/>
                    <a:pt x="3199277" y="400900"/>
                  </a:cubicBezTo>
                  <a:cubicBezTo>
                    <a:pt x="3199277" y="402617"/>
                    <a:pt x="3198704" y="404080"/>
                    <a:pt x="3197941" y="404080"/>
                  </a:cubicBezTo>
                  <a:cubicBezTo>
                    <a:pt x="3197178" y="404080"/>
                    <a:pt x="3195715" y="402617"/>
                    <a:pt x="3194634" y="400900"/>
                  </a:cubicBezTo>
                  <a:cubicBezTo>
                    <a:pt x="3193552" y="399182"/>
                    <a:pt x="3194379" y="397783"/>
                    <a:pt x="3196033" y="397783"/>
                  </a:cubicBezTo>
                  <a:close/>
                  <a:moveTo>
                    <a:pt x="3208755" y="168098"/>
                  </a:moveTo>
                  <a:cubicBezTo>
                    <a:pt x="3207031" y="168066"/>
                    <a:pt x="3205670" y="166641"/>
                    <a:pt x="3205701" y="164917"/>
                  </a:cubicBezTo>
                  <a:cubicBezTo>
                    <a:pt x="3205701" y="164917"/>
                    <a:pt x="3205701" y="164917"/>
                    <a:pt x="3205701" y="164917"/>
                  </a:cubicBezTo>
                  <a:cubicBezTo>
                    <a:pt x="3205701" y="163219"/>
                    <a:pt x="3207056" y="161832"/>
                    <a:pt x="3208755" y="161801"/>
                  </a:cubicBezTo>
                  <a:cubicBezTo>
                    <a:pt x="3210440" y="161762"/>
                    <a:pt x="3211833" y="163105"/>
                    <a:pt x="3211871" y="164790"/>
                  </a:cubicBezTo>
                  <a:cubicBezTo>
                    <a:pt x="3211871" y="164835"/>
                    <a:pt x="3211871" y="164873"/>
                    <a:pt x="3211871" y="164917"/>
                  </a:cubicBezTo>
                  <a:cubicBezTo>
                    <a:pt x="3211903" y="166641"/>
                    <a:pt x="3210542" y="168059"/>
                    <a:pt x="3208818" y="168098"/>
                  </a:cubicBezTo>
                  <a:cubicBezTo>
                    <a:pt x="3208799" y="168098"/>
                    <a:pt x="3208774" y="168098"/>
                    <a:pt x="3208755" y="168098"/>
                  </a:cubicBezTo>
                  <a:close/>
                  <a:moveTo>
                    <a:pt x="3205701" y="87825"/>
                  </a:moveTo>
                  <a:cubicBezTo>
                    <a:pt x="3210345" y="84963"/>
                    <a:pt x="3214988" y="88970"/>
                    <a:pt x="3212952" y="94186"/>
                  </a:cubicBezTo>
                  <a:cubicBezTo>
                    <a:pt x="3211973" y="96737"/>
                    <a:pt x="3209632" y="98511"/>
                    <a:pt x="3206910" y="98766"/>
                  </a:cubicBezTo>
                  <a:cubicBezTo>
                    <a:pt x="3201948" y="98829"/>
                    <a:pt x="3201058" y="90751"/>
                    <a:pt x="3205701" y="87825"/>
                  </a:cubicBezTo>
                  <a:close/>
                  <a:moveTo>
                    <a:pt x="3200995" y="378892"/>
                  </a:moveTo>
                  <a:cubicBezTo>
                    <a:pt x="3202896" y="378987"/>
                    <a:pt x="3204550" y="380215"/>
                    <a:pt x="3205193" y="382008"/>
                  </a:cubicBezTo>
                  <a:cubicBezTo>
                    <a:pt x="3205701" y="383789"/>
                    <a:pt x="3203920" y="385189"/>
                    <a:pt x="3200995" y="385189"/>
                  </a:cubicBezTo>
                  <a:cubicBezTo>
                    <a:pt x="3198069" y="385189"/>
                    <a:pt x="3196351" y="383789"/>
                    <a:pt x="3196924" y="382008"/>
                  </a:cubicBezTo>
                  <a:cubicBezTo>
                    <a:pt x="3197547" y="380259"/>
                    <a:pt x="3199144" y="379038"/>
                    <a:pt x="3200995" y="378892"/>
                  </a:cubicBezTo>
                  <a:close/>
                  <a:moveTo>
                    <a:pt x="3193298" y="76821"/>
                  </a:moveTo>
                  <a:cubicBezTo>
                    <a:pt x="3195028" y="76853"/>
                    <a:pt x="3196415" y="78272"/>
                    <a:pt x="3196415" y="80002"/>
                  </a:cubicBezTo>
                  <a:cubicBezTo>
                    <a:pt x="3196415" y="81726"/>
                    <a:pt x="3195022" y="83119"/>
                    <a:pt x="3193298" y="83119"/>
                  </a:cubicBezTo>
                  <a:cubicBezTo>
                    <a:pt x="3191574" y="83119"/>
                    <a:pt x="3190181" y="81726"/>
                    <a:pt x="3190181" y="80002"/>
                  </a:cubicBezTo>
                  <a:cubicBezTo>
                    <a:pt x="3190181" y="78272"/>
                    <a:pt x="3191568" y="76853"/>
                    <a:pt x="3193298" y="76821"/>
                  </a:cubicBezTo>
                  <a:close/>
                  <a:moveTo>
                    <a:pt x="3199277" y="1925181"/>
                  </a:moveTo>
                  <a:cubicBezTo>
                    <a:pt x="3201376" y="1926517"/>
                    <a:pt x="3201185" y="1929252"/>
                    <a:pt x="3198704" y="1933323"/>
                  </a:cubicBezTo>
                  <a:cubicBezTo>
                    <a:pt x="3194316" y="1940384"/>
                    <a:pt x="3187065" y="1941528"/>
                    <a:pt x="3187065" y="1935168"/>
                  </a:cubicBezTo>
                  <a:cubicBezTo>
                    <a:pt x="3187065" y="1928807"/>
                    <a:pt x="3195270" y="1922701"/>
                    <a:pt x="3199277" y="1925181"/>
                  </a:cubicBezTo>
                  <a:close/>
                  <a:moveTo>
                    <a:pt x="3180640" y="245380"/>
                  </a:moveTo>
                  <a:cubicBezTo>
                    <a:pt x="3182205" y="244369"/>
                    <a:pt x="3184291" y="244821"/>
                    <a:pt x="3185302" y="246385"/>
                  </a:cubicBezTo>
                  <a:cubicBezTo>
                    <a:pt x="3185315" y="246411"/>
                    <a:pt x="3185334" y="246436"/>
                    <a:pt x="3185347" y="246462"/>
                  </a:cubicBezTo>
                  <a:cubicBezTo>
                    <a:pt x="3186352" y="248103"/>
                    <a:pt x="3185869" y="250240"/>
                    <a:pt x="3184266" y="251296"/>
                  </a:cubicBezTo>
                  <a:cubicBezTo>
                    <a:pt x="3182656" y="252301"/>
                    <a:pt x="3180539" y="251817"/>
                    <a:pt x="3179533" y="250208"/>
                  </a:cubicBezTo>
                  <a:cubicBezTo>
                    <a:pt x="3179521" y="250189"/>
                    <a:pt x="3179508" y="250170"/>
                    <a:pt x="3179495" y="250151"/>
                  </a:cubicBezTo>
                  <a:cubicBezTo>
                    <a:pt x="3178509" y="248516"/>
                    <a:pt x="3179024" y="246392"/>
                    <a:pt x="3180640" y="245380"/>
                  </a:cubicBezTo>
                  <a:close/>
                  <a:moveTo>
                    <a:pt x="3176569" y="296266"/>
                  </a:moveTo>
                  <a:cubicBezTo>
                    <a:pt x="3179050" y="293722"/>
                    <a:pt x="3187065" y="297029"/>
                    <a:pt x="3187065" y="300591"/>
                  </a:cubicBezTo>
                  <a:cubicBezTo>
                    <a:pt x="3187065" y="302118"/>
                    <a:pt x="3184329" y="303390"/>
                    <a:pt x="3180704" y="303390"/>
                  </a:cubicBezTo>
                  <a:cubicBezTo>
                    <a:pt x="3174852" y="303708"/>
                    <a:pt x="3172816" y="300082"/>
                    <a:pt x="3176569" y="296266"/>
                  </a:cubicBezTo>
                  <a:close/>
                  <a:moveTo>
                    <a:pt x="3184011" y="343081"/>
                  </a:moveTo>
                  <a:cubicBezTo>
                    <a:pt x="3184011" y="349060"/>
                    <a:pt x="3171862" y="348615"/>
                    <a:pt x="3169573" y="342572"/>
                  </a:cubicBezTo>
                  <a:cubicBezTo>
                    <a:pt x="3167283" y="336529"/>
                    <a:pt x="3168936" y="334748"/>
                    <a:pt x="3177142" y="336911"/>
                  </a:cubicBezTo>
                  <a:cubicBezTo>
                    <a:pt x="3180895" y="337929"/>
                    <a:pt x="3184011" y="340664"/>
                    <a:pt x="3184011" y="343081"/>
                  </a:cubicBezTo>
                  <a:close/>
                  <a:moveTo>
                    <a:pt x="3174661" y="67408"/>
                  </a:moveTo>
                  <a:cubicBezTo>
                    <a:pt x="3174661" y="69106"/>
                    <a:pt x="3173306" y="70493"/>
                    <a:pt x="3171608" y="70524"/>
                  </a:cubicBezTo>
                  <a:cubicBezTo>
                    <a:pt x="3169884" y="70524"/>
                    <a:pt x="3168491" y="69131"/>
                    <a:pt x="3168491" y="67408"/>
                  </a:cubicBezTo>
                  <a:cubicBezTo>
                    <a:pt x="3168491" y="65684"/>
                    <a:pt x="3169884" y="64291"/>
                    <a:pt x="3171608" y="64291"/>
                  </a:cubicBezTo>
                  <a:cubicBezTo>
                    <a:pt x="3173306" y="64323"/>
                    <a:pt x="3174661" y="65709"/>
                    <a:pt x="3174661" y="67408"/>
                  </a:cubicBezTo>
                  <a:close/>
                  <a:moveTo>
                    <a:pt x="3163085" y="21483"/>
                  </a:moveTo>
                  <a:cubicBezTo>
                    <a:pt x="3163848" y="20720"/>
                    <a:pt x="3166265" y="22246"/>
                    <a:pt x="3168427" y="24854"/>
                  </a:cubicBezTo>
                  <a:cubicBezTo>
                    <a:pt x="3170590" y="27462"/>
                    <a:pt x="3171099" y="29625"/>
                    <a:pt x="3169064" y="29625"/>
                  </a:cubicBezTo>
                  <a:cubicBezTo>
                    <a:pt x="3165311" y="29625"/>
                    <a:pt x="3160922" y="23837"/>
                    <a:pt x="3163085" y="21483"/>
                  </a:cubicBezTo>
                  <a:close/>
                  <a:moveTo>
                    <a:pt x="3148137" y="388306"/>
                  </a:moveTo>
                  <a:cubicBezTo>
                    <a:pt x="3145529" y="388306"/>
                    <a:pt x="3144193" y="386906"/>
                    <a:pt x="3145275" y="385125"/>
                  </a:cubicBezTo>
                  <a:cubicBezTo>
                    <a:pt x="3147056" y="382199"/>
                    <a:pt x="3152971" y="383599"/>
                    <a:pt x="3152971" y="386970"/>
                  </a:cubicBezTo>
                  <a:cubicBezTo>
                    <a:pt x="3152971" y="387733"/>
                    <a:pt x="3150808" y="388306"/>
                    <a:pt x="3148137" y="388306"/>
                  </a:cubicBezTo>
                  <a:close/>
                  <a:moveTo>
                    <a:pt x="3152971" y="404080"/>
                  </a:moveTo>
                  <a:cubicBezTo>
                    <a:pt x="3153009" y="405766"/>
                    <a:pt x="3151667" y="407159"/>
                    <a:pt x="3149982" y="407197"/>
                  </a:cubicBezTo>
                  <a:cubicBezTo>
                    <a:pt x="3149937" y="407197"/>
                    <a:pt x="3149899" y="407197"/>
                    <a:pt x="3149854" y="407197"/>
                  </a:cubicBezTo>
                  <a:cubicBezTo>
                    <a:pt x="3148156" y="407165"/>
                    <a:pt x="3146801" y="405778"/>
                    <a:pt x="3146801" y="404080"/>
                  </a:cubicBezTo>
                  <a:cubicBezTo>
                    <a:pt x="3146763" y="402356"/>
                    <a:pt x="3148131" y="400938"/>
                    <a:pt x="3149854" y="400900"/>
                  </a:cubicBezTo>
                  <a:cubicBezTo>
                    <a:pt x="3149854" y="400900"/>
                    <a:pt x="3149854" y="400900"/>
                    <a:pt x="3149854" y="400900"/>
                  </a:cubicBezTo>
                  <a:cubicBezTo>
                    <a:pt x="3151578" y="400900"/>
                    <a:pt x="3152971" y="402293"/>
                    <a:pt x="3152971" y="404017"/>
                  </a:cubicBezTo>
                  <a:cubicBezTo>
                    <a:pt x="3152971" y="404036"/>
                    <a:pt x="3152971" y="404061"/>
                    <a:pt x="3152971" y="404080"/>
                  </a:cubicBezTo>
                  <a:close/>
                  <a:moveTo>
                    <a:pt x="3146610" y="325398"/>
                  </a:moveTo>
                  <a:cubicBezTo>
                    <a:pt x="3141967" y="325398"/>
                    <a:pt x="3136497" y="312677"/>
                    <a:pt x="3138659" y="307270"/>
                  </a:cubicBezTo>
                  <a:cubicBezTo>
                    <a:pt x="3140186" y="303199"/>
                    <a:pt x="3141458" y="303899"/>
                    <a:pt x="3145020" y="311023"/>
                  </a:cubicBezTo>
                  <a:cubicBezTo>
                    <a:pt x="3147056" y="314649"/>
                    <a:pt x="3148557" y="318548"/>
                    <a:pt x="3149473" y="322599"/>
                  </a:cubicBezTo>
                  <a:cubicBezTo>
                    <a:pt x="3149447" y="324037"/>
                    <a:pt x="3148360" y="325239"/>
                    <a:pt x="3146929" y="325398"/>
                  </a:cubicBezTo>
                  <a:close/>
                  <a:moveTo>
                    <a:pt x="3138787" y="662071"/>
                  </a:moveTo>
                  <a:cubicBezTo>
                    <a:pt x="3142349" y="662071"/>
                    <a:pt x="3146865" y="668431"/>
                    <a:pt x="3146865" y="673329"/>
                  </a:cubicBezTo>
                  <a:cubicBezTo>
                    <a:pt x="3146865" y="675428"/>
                    <a:pt x="3138787" y="674856"/>
                    <a:pt x="3136497" y="672566"/>
                  </a:cubicBezTo>
                  <a:cubicBezTo>
                    <a:pt x="3132808" y="668813"/>
                    <a:pt x="3134270" y="662071"/>
                    <a:pt x="3138787" y="662071"/>
                  </a:cubicBezTo>
                  <a:close/>
                  <a:moveTo>
                    <a:pt x="3145147" y="1948907"/>
                  </a:moveTo>
                  <a:cubicBezTo>
                    <a:pt x="3147641" y="1948955"/>
                    <a:pt x="3149975" y="1950123"/>
                    <a:pt x="3151508" y="1952087"/>
                  </a:cubicBezTo>
                  <a:cubicBezTo>
                    <a:pt x="3152589" y="1953805"/>
                    <a:pt x="3151508" y="1955204"/>
                    <a:pt x="3148773" y="1955204"/>
                  </a:cubicBezTo>
                  <a:cubicBezTo>
                    <a:pt x="3146292" y="1955163"/>
                    <a:pt x="3143964" y="1954020"/>
                    <a:pt x="3142412" y="1952087"/>
                  </a:cubicBezTo>
                  <a:cubicBezTo>
                    <a:pt x="3141076" y="1950306"/>
                    <a:pt x="3142285" y="1948907"/>
                    <a:pt x="3145147" y="1948907"/>
                  </a:cubicBezTo>
                  <a:close/>
                  <a:moveTo>
                    <a:pt x="3150109" y="1878239"/>
                  </a:moveTo>
                  <a:cubicBezTo>
                    <a:pt x="3150109" y="1875377"/>
                    <a:pt x="3152017" y="1874296"/>
                    <a:pt x="3154816" y="1875377"/>
                  </a:cubicBezTo>
                  <a:cubicBezTo>
                    <a:pt x="3157615" y="1876458"/>
                    <a:pt x="3159459" y="1878494"/>
                    <a:pt x="3159459" y="1880020"/>
                  </a:cubicBezTo>
                  <a:cubicBezTo>
                    <a:pt x="3159459" y="1881547"/>
                    <a:pt x="3157360" y="1882819"/>
                    <a:pt x="3154816" y="1882819"/>
                  </a:cubicBezTo>
                  <a:cubicBezTo>
                    <a:pt x="3152259" y="1882995"/>
                    <a:pt x="3150039" y="1881064"/>
                    <a:pt x="3149867" y="1878505"/>
                  </a:cubicBezTo>
                  <a:cubicBezTo>
                    <a:pt x="3149861" y="1878417"/>
                    <a:pt x="3149854" y="1878328"/>
                    <a:pt x="3149854" y="1878239"/>
                  </a:cubicBezTo>
                  <a:close/>
                  <a:moveTo>
                    <a:pt x="3153226" y="361400"/>
                  </a:moveTo>
                  <a:cubicBezTo>
                    <a:pt x="3153226" y="358665"/>
                    <a:pt x="3154688" y="357393"/>
                    <a:pt x="3156406" y="358474"/>
                  </a:cubicBezTo>
                  <a:cubicBezTo>
                    <a:pt x="3158123" y="359434"/>
                    <a:pt x="3158734" y="361610"/>
                    <a:pt x="3157767" y="363321"/>
                  </a:cubicBezTo>
                  <a:cubicBezTo>
                    <a:pt x="3157760" y="363340"/>
                    <a:pt x="3157754" y="363353"/>
                    <a:pt x="3157741" y="363372"/>
                  </a:cubicBezTo>
                  <a:cubicBezTo>
                    <a:pt x="3154879" y="367761"/>
                    <a:pt x="3152971" y="366934"/>
                    <a:pt x="3152971" y="361400"/>
                  </a:cubicBezTo>
                  <a:close/>
                  <a:moveTo>
                    <a:pt x="3166519" y="1961438"/>
                  </a:moveTo>
                  <a:cubicBezTo>
                    <a:pt x="3167601" y="1965572"/>
                    <a:pt x="3166519" y="1967798"/>
                    <a:pt x="3163784" y="1967798"/>
                  </a:cubicBezTo>
                  <a:cubicBezTo>
                    <a:pt x="3161049" y="1967798"/>
                    <a:pt x="3159459" y="1964554"/>
                    <a:pt x="3159459" y="1959720"/>
                  </a:cubicBezTo>
                  <a:cubicBezTo>
                    <a:pt x="3159205" y="1950688"/>
                    <a:pt x="3163784" y="1951769"/>
                    <a:pt x="3166265" y="1961438"/>
                  </a:cubicBezTo>
                  <a:close/>
                  <a:moveTo>
                    <a:pt x="3162512" y="292768"/>
                  </a:moveTo>
                  <a:cubicBezTo>
                    <a:pt x="3162512" y="290796"/>
                    <a:pt x="3164039" y="290987"/>
                    <a:pt x="3166201" y="293277"/>
                  </a:cubicBezTo>
                  <a:cubicBezTo>
                    <a:pt x="3168364" y="295566"/>
                    <a:pt x="3169191" y="297729"/>
                    <a:pt x="3168300" y="298620"/>
                  </a:cubicBezTo>
                  <a:cubicBezTo>
                    <a:pt x="3165947" y="300719"/>
                    <a:pt x="3162258" y="296966"/>
                    <a:pt x="3162258" y="292768"/>
                  </a:cubicBezTo>
                  <a:close/>
                  <a:moveTo>
                    <a:pt x="3165629" y="142909"/>
                  </a:moveTo>
                  <a:cubicBezTo>
                    <a:pt x="3163873" y="142877"/>
                    <a:pt x="3162474" y="141427"/>
                    <a:pt x="3162512" y="139665"/>
                  </a:cubicBezTo>
                  <a:cubicBezTo>
                    <a:pt x="3162512" y="139646"/>
                    <a:pt x="3162512" y="139621"/>
                    <a:pt x="3162512" y="139602"/>
                  </a:cubicBezTo>
                  <a:cubicBezTo>
                    <a:pt x="3162512" y="137757"/>
                    <a:pt x="3163912" y="137121"/>
                    <a:pt x="3165629" y="138202"/>
                  </a:cubicBezTo>
                  <a:cubicBezTo>
                    <a:pt x="3167346" y="139284"/>
                    <a:pt x="3168746" y="140747"/>
                    <a:pt x="3168746" y="141510"/>
                  </a:cubicBezTo>
                  <a:cubicBezTo>
                    <a:pt x="3168746" y="142273"/>
                    <a:pt x="3167092" y="142909"/>
                    <a:pt x="3165374" y="142909"/>
                  </a:cubicBezTo>
                  <a:close/>
                  <a:moveTo>
                    <a:pt x="3161367" y="57994"/>
                  </a:moveTo>
                  <a:cubicBezTo>
                    <a:pt x="3165692" y="57994"/>
                    <a:pt x="3165820" y="58757"/>
                    <a:pt x="3162258" y="63464"/>
                  </a:cubicBezTo>
                  <a:lnTo>
                    <a:pt x="3157233" y="70270"/>
                  </a:lnTo>
                  <a:cubicBezTo>
                    <a:pt x="3156724" y="71033"/>
                    <a:pt x="3156342" y="68552"/>
                    <a:pt x="3156342" y="64800"/>
                  </a:cubicBezTo>
                  <a:cubicBezTo>
                    <a:pt x="3156342" y="61047"/>
                    <a:pt x="3157869" y="57994"/>
                    <a:pt x="3161113" y="57994"/>
                  </a:cubicBezTo>
                  <a:close/>
                  <a:moveTo>
                    <a:pt x="3159459" y="109706"/>
                  </a:moveTo>
                  <a:cubicBezTo>
                    <a:pt x="3159459" y="115367"/>
                    <a:pt x="3151190" y="121982"/>
                    <a:pt x="3148900" y="118166"/>
                  </a:cubicBezTo>
                  <a:cubicBezTo>
                    <a:pt x="3147876" y="115596"/>
                    <a:pt x="3147876" y="112728"/>
                    <a:pt x="3148900" y="110152"/>
                  </a:cubicBezTo>
                  <a:cubicBezTo>
                    <a:pt x="3150045" y="107226"/>
                    <a:pt x="3148900" y="105127"/>
                    <a:pt x="3146865" y="105127"/>
                  </a:cubicBezTo>
                  <a:cubicBezTo>
                    <a:pt x="3144829" y="105127"/>
                    <a:pt x="3143748" y="104300"/>
                    <a:pt x="3144766" y="103282"/>
                  </a:cubicBezTo>
                  <a:cubicBezTo>
                    <a:pt x="3147501" y="100165"/>
                    <a:pt x="3159205" y="105317"/>
                    <a:pt x="3159205" y="109706"/>
                  </a:cubicBezTo>
                  <a:close/>
                  <a:moveTo>
                    <a:pt x="3144511" y="32296"/>
                  </a:moveTo>
                  <a:cubicBezTo>
                    <a:pt x="3145720" y="23328"/>
                    <a:pt x="3154816" y="22374"/>
                    <a:pt x="3154816" y="31215"/>
                  </a:cubicBezTo>
                  <a:cubicBezTo>
                    <a:pt x="3154835" y="34663"/>
                    <a:pt x="3152500" y="37684"/>
                    <a:pt x="3149155" y="38530"/>
                  </a:cubicBezTo>
                  <a:cubicBezTo>
                    <a:pt x="3144448" y="39420"/>
                    <a:pt x="3143430" y="38021"/>
                    <a:pt x="3144257" y="32296"/>
                  </a:cubicBezTo>
                  <a:close/>
                  <a:moveTo>
                    <a:pt x="3140822" y="70461"/>
                  </a:moveTo>
                  <a:cubicBezTo>
                    <a:pt x="3142552" y="70493"/>
                    <a:pt x="3143939" y="71911"/>
                    <a:pt x="3143939" y="73641"/>
                  </a:cubicBezTo>
                  <a:cubicBezTo>
                    <a:pt x="3143939" y="75365"/>
                    <a:pt x="3142546" y="76758"/>
                    <a:pt x="3140822" y="76758"/>
                  </a:cubicBezTo>
                  <a:cubicBezTo>
                    <a:pt x="3139124" y="76726"/>
                    <a:pt x="3137769" y="75339"/>
                    <a:pt x="3137769" y="73641"/>
                  </a:cubicBezTo>
                  <a:cubicBezTo>
                    <a:pt x="3137788" y="72044"/>
                    <a:pt x="3138984" y="70715"/>
                    <a:pt x="3140568" y="70524"/>
                  </a:cubicBezTo>
                  <a:close/>
                  <a:moveTo>
                    <a:pt x="3117605" y="116512"/>
                  </a:moveTo>
                  <a:cubicBezTo>
                    <a:pt x="3120468" y="115431"/>
                    <a:pt x="3122249" y="116512"/>
                    <a:pt x="3122249" y="119375"/>
                  </a:cubicBezTo>
                  <a:cubicBezTo>
                    <a:pt x="3122249" y="124400"/>
                    <a:pt x="3117415" y="125735"/>
                    <a:pt x="3114680" y="121156"/>
                  </a:cubicBezTo>
                  <a:cubicBezTo>
                    <a:pt x="3113344" y="119693"/>
                    <a:pt x="3114807" y="117594"/>
                    <a:pt x="3117351" y="116576"/>
                  </a:cubicBezTo>
                  <a:close/>
                  <a:moveTo>
                    <a:pt x="3120531" y="2209951"/>
                  </a:moveTo>
                  <a:cubicBezTo>
                    <a:pt x="3117860" y="2209951"/>
                    <a:pt x="3116588" y="2208551"/>
                    <a:pt x="3117605" y="2206770"/>
                  </a:cubicBezTo>
                  <a:cubicBezTo>
                    <a:pt x="3119450" y="2203844"/>
                    <a:pt x="3125366" y="2205244"/>
                    <a:pt x="3125366" y="2208615"/>
                  </a:cubicBezTo>
                  <a:cubicBezTo>
                    <a:pt x="3125111" y="2209442"/>
                    <a:pt x="3122949" y="2210014"/>
                    <a:pt x="3120277" y="2210014"/>
                  </a:cubicBezTo>
                  <a:close/>
                  <a:moveTo>
                    <a:pt x="3125366" y="3430572"/>
                  </a:moveTo>
                  <a:cubicBezTo>
                    <a:pt x="3125130" y="3432594"/>
                    <a:pt x="3123979" y="3434395"/>
                    <a:pt x="3122249" y="3435469"/>
                  </a:cubicBezTo>
                  <a:cubicBezTo>
                    <a:pt x="3120531" y="3436551"/>
                    <a:pt x="3119132" y="3435469"/>
                    <a:pt x="3119132" y="3432544"/>
                  </a:cubicBezTo>
                  <a:cubicBezTo>
                    <a:pt x="3119132" y="3429618"/>
                    <a:pt x="3120531" y="3427646"/>
                    <a:pt x="3122249" y="3427646"/>
                  </a:cubicBezTo>
                  <a:cubicBezTo>
                    <a:pt x="3123839" y="3427748"/>
                    <a:pt x="3125079" y="3429045"/>
                    <a:pt x="3125111" y="3430635"/>
                  </a:cubicBezTo>
                  <a:close/>
                  <a:moveTo>
                    <a:pt x="3116397" y="280173"/>
                  </a:moveTo>
                  <a:cubicBezTo>
                    <a:pt x="3113471" y="276548"/>
                    <a:pt x="3114361" y="275339"/>
                    <a:pt x="3120977" y="273813"/>
                  </a:cubicBezTo>
                  <a:cubicBezTo>
                    <a:pt x="3123985" y="272712"/>
                    <a:pt x="3127236" y="272426"/>
                    <a:pt x="3130390" y="272986"/>
                  </a:cubicBezTo>
                  <a:cubicBezTo>
                    <a:pt x="3131027" y="273622"/>
                    <a:pt x="3128991" y="276548"/>
                    <a:pt x="3125811" y="279347"/>
                  </a:cubicBezTo>
                  <a:cubicBezTo>
                    <a:pt x="3120659" y="283863"/>
                    <a:pt x="3119259" y="283990"/>
                    <a:pt x="3116143" y="280237"/>
                  </a:cubicBezTo>
                  <a:close/>
                  <a:moveTo>
                    <a:pt x="3077787" y="3985544"/>
                  </a:moveTo>
                  <a:cubicBezTo>
                    <a:pt x="3073271" y="3980964"/>
                    <a:pt x="3076388" y="3979183"/>
                    <a:pt x="3089682" y="3979183"/>
                  </a:cubicBezTo>
                  <a:cubicBezTo>
                    <a:pt x="3105711" y="3979183"/>
                    <a:pt x="3108255" y="3983000"/>
                    <a:pt x="3093944" y="3985926"/>
                  </a:cubicBezTo>
                  <a:cubicBezTo>
                    <a:pt x="3081540" y="3988216"/>
                    <a:pt x="3080141" y="3988216"/>
                    <a:pt x="3077533" y="3985608"/>
                  </a:cubicBezTo>
                  <a:close/>
                  <a:moveTo>
                    <a:pt x="3085039" y="6281317"/>
                  </a:moveTo>
                  <a:cubicBezTo>
                    <a:pt x="3085039" y="6283098"/>
                    <a:pt x="3084466" y="6284497"/>
                    <a:pt x="3083703" y="6284497"/>
                  </a:cubicBezTo>
                  <a:cubicBezTo>
                    <a:pt x="3082939" y="6284497"/>
                    <a:pt x="3081477" y="6283098"/>
                    <a:pt x="3080395" y="6281317"/>
                  </a:cubicBezTo>
                  <a:cubicBezTo>
                    <a:pt x="3079314" y="6279536"/>
                    <a:pt x="3079950" y="6278200"/>
                    <a:pt x="3081731" y="6278200"/>
                  </a:cubicBezTo>
                  <a:cubicBezTo>
                    <a:pt x="3083436" y="6278270"/>
                    <a:pt x="3084784" y="6279676"/>
                    <a:pt x="3084784" y="6281381"/>
                  </a:cubicBezTo>
                  <a:close/>
                  <a:moveTo>
                    <a:pt x="3068691" y="355993"/>
                  </a:moveTo>
                  <a:cubicBezTo>
                    <a:pt x="3063476" y="349632"/>
                    <a:pt x="3063476" y="348806"/>
                    <a:pt x="3068691" y="345053"/>
                  </a:cubicBezTo>
                  <a:cubicBezTo>
                    <a:pt x="3076197" y="339455"/>
                    <a:pt x="3079059" y="340091"/>
                    <a:pt x="3079059" y="347343"/>
                  </a:cubicBezTo>
                  <a:cubicBezTo>
                    <a:pt x="3079059" y="350841"/>
                    <a:pt x="3080459" y="353703"/>
                    <a:pt x="3082113" y="353703"/>
                  </a:cubicBezTo>
                  <a:cubicBezTo>
                    <a:pt x="3083766" y="353703"/>
                    <a:pt x="3085230" y="355866"/>
                    <a:pt x="3085230" y="358410"/>
                  </a:cubicBezTo>
                  <a:cubicBezTo>
                    <a:pt x="3084784" y="365534"/>
                    <a:pt x="3074734" y="364071"/>
                    <a:pt x="3068437" y="356057"/>
                  </a:cubicBezTo>
                  <a:close/>
                  <a:moveTo>
                    <a:pt x="3072635" y="6298618"/>
                  </a:moveTo>
                  <a:cubicBezTo>
                    <a:pt x="3072635" y="6303579"/>
                    <a:pt x="3069010" y="6304979"/>
                    <a:pt x="3065447" y="6301226"/>
                  </a:cubicBezTo>
                  <a:cubicBezTo>
                    <a:pt x="3061885" y="6297473"/>
                    <a:pt x="3063158" y="6293911"/>
                    <a:pt x="3067992" y="6293911"/>
                  </a:cubicBezTo>
                  <a:cubicBezTo>
                    <a:pt x="3070492" y="6294083"/>
                    <a:pt x="3072419" y="6296176"/>
                    <a:pt x="3072381" y="6298682"/>
                  </a:cubicBezTo>
                  <a:close/>
                  <a:moveTo>
                    <a:pt x="3012717" y="336593"/>
                  </a:moveTo>
                  <a:cubicBezTo>
                    <a:pt x="3010300" y="330232"/>
                    <a:pt x="3017869" y="324444"/>
                    <a:pt x="3022513" y="329215"/>
                  </a:cubicBezTo>
                  <a:cubicBezTo>
                    <a:pt x="3024580" y="331307"/>
                    <a:pt x="3025865" y="334049"/>
                    <a:pt x="3026138" y="336975"/>
                  </a:cubicBezTo>
                  <a:cubicBezTo>
                    <a:pt x="3025884" y="342636"/>
                    <a:pt x="3014625" y="342254"/>
                    <a:pt x="3012463" y="336657"/>
                  </a:cubicBezTo>
                  <a:close/>
                  <a:moveTo>
                    <a:pt x="3023531" y="3847326"/>
                  </a:moveTo>
                  <a:cubicBezTo>
                    <a:pt x="3021800" y="3848407"/>
                    <a:pt x="3019529" y="3847879"/>
                    <a:pt x="3018448" y="3846155"/>
                  </a:cubicBezTo>
                  <a:cubicBezTo>
                    <a:pt x="3018397" y="3846079"/>
                    <a:pt x="3018353" y="3846003"/>
                    <a:pt x="3018315" y="3845926"/>
                  </a:cubicBezTo>
                  <a:cubicBezTo>
                    <a:pt x="3015389" y="3841092"/>
                    <a:pt x="3019396" y="3837976"/>
                    <a:pt x="3023403" y="3841983"/>
                  </a:cubicBezTo>
                  <a:cubicBezTo>
                    <a:pt x="3025375" y="3844336"/>
                    <a:pt x="3025375" y="3846054"/>
                    <a:pt x="3023276" y="3847389"/>
                  </a:cubicBezTo>
                  <a:close/>
                  <a:moveTo>
                    <a:pt x="3011318" y="4333157"/>
                  </a:moveTo>
                  <a:cubicBezTo>
                    <a:pt x="3013354" y="4335193"/>
                    <a:pt x="3013672" y="4336846"/>
                    <a:pt x="3012081" y="4336783"/>
                  </a:cubicBezTo>
                  <a:cubicBezTo>
                    <a:pt x="3006745" y="4334817"/>
                    <a:pt x="3002725" y="4330339"/>
                    <a:pt x="3001332" y="4324825"/>
                  </a:cubicBezTo>
                  <a:cubicBezTo>
                    <a:pt x="3001332" y="4320054"/>
                    <a:pt x="3010110" y="4314202"/>
                    <a:pt x="3014053" y="4316492"/>
                  </a:cubicBezTo>
                  <a:cubicBezTo>
                    <a:pt x="3016470" y="4318019"/>
                    <a:pt x="3016025" y="4320309"/>
                    <a:pt x="3012717" y="4324061"/>
                  </a:cubicBezTo>
                  <a:cubicBezTo>
                    <a:pt x="3009410" y="4327814"/>
                    <a:pt x="3008201" y="4330358"/>
                    <a:pt x="3011063" y="4333221"/>
                  </a:cubicBezTo>
                  <a:close/>
                  <a:moveTo>
                    <a:pt x="2970927" y="271205"/>
                  </a:moveTo>
                  <a:cubicBezTo>
                    <a:pt x="2972963" y="273240"/>
                    <a:pt x="2973917" y="275594"/>
                    <a:pt x="2972963" y="276548"/>
                  </a:cubicBezTo>
                  <a:cubicBezTo>
                    <a:pt x="2970927" y="278647"/>
                    <a:pt x="2967238" y="274894"/>
                    <a:pt x="2967238" y="270696"/>
                  </a:cubicBezTo>
                  <a:cubicBezTo>
                    <a:pt x="2967047" y="268788"/>
                    <a:pt x="2968510" y="268979"/>
                    <a:pt x="2970673" y="271268"/>
                  </a:cubicBezTo>
                  <a:close/>
                  <a:moveTo>
                    <a:pt x="2962404" y="158239"/>
                  </a:moveTo>
                  <a:cubicBezTo>
                    <a:pt x="2959923" y="154168"/>
                    <a:pt x="2961450" y="152641"/>
                    <a:pt x="2968765" y="151878"/>
                  </a:cubicBezTo>
                  <a:cubicBezTo>
                    <a:pt x="2972072" y="151433"/>
                    <a:pt x="2975126" y="152450"/>
                    <a:pt x="2975126" y="154168"/>
                  </a:cubicBezTo>
                  <a:cubicBezTo>
                    <a:pt x="2976143" y="158366"/>
                    <a:pt x="2964567" y="162182"/>
                    <a:pt x="2962149" y="158302"/>
                  </a:cubicBezTo>
                  <a:close/>
                  <a:moveTo>
                    <a:pt x="2975825" y="6328513"/>
                  </a:moveTo>
                  <a:cubicBezTo>
                    <a:pt x="2977250" y="6330421"/>
                    <a:pt x="2978312" y="6332578"/>
                    <a:pt x="2978942" y="6334874"/>
                  </a:cubicBezTo>
                  <a:cubicBezTo>
                    <a:pt x="2974241" y="6332387"/>
                    <a:pt x="2970222" y="6328780"/>
                    <a:pt x="2967238" y="6324379"/>
                  </a:cubicBezTo>
                  <a:cubicBezTo>
                    <a:pt x="2967047" y="6320117"/>
                    <a:pt x="2971882" y="6322534"/>
                    <a:pt x="2975571" y="6328577"/>
                  </a:cubicBezTo>
                  <a:close/>
                  <a:moveTo>
                    <a:pt x="2975253" y="4514501"/>
                  </a:moveTo>
                  <a:cubicBezTo>
                    <a:pt x="2973783" y="4512167"/>
                    <a:pt x="2973077" y="4509432"/>
                    <a:pt x="2973217" y="4506677"/>
                  </a:cubicBezTo>
                  <a:cubicBezTo>
                    <a:pt x="2973217" y="4499872"/>
                    <a:pt x="2981105" y="4498917"/>
                    <a:pt x="2983522" y="4505405"/>
                  </a:cubicBezTo>
                  <a:cubicBezTo>
                    <a:pt x="2985430" y="4509985"/>
                    <a:pt x="2978560" y="4517554"/>
                    <a:pt x="2975253" y="4514501"/>
                  </a:cubicBezTo>
                  <a:close/>
                  <a:moveTo>
                    <a:pt x="2984030" y="1417596"/>
                  </a:moveTo>
                  <a:cubicBezTo>
                    <a:pt x="2986702" y="1413144"/>
                    <a:pt x="2990709" y="1415943"/>
                    <a:pt x="2992681" y="1423957"/>
                  </a:cubicBezTo>
                  <a:cubicBezTo>
                    <a:pt x="2993635" y="1427456"/>
                    <a:pt x="2993253" y="1430318"/>
                    <a:pt x="2991918" y="1430318"/>
                  </a:cubicBezTo>
                  <a:cubicBezTo>
                    <a:pt x="2987656" y="1429555"/>
                    <a:pt x="2981932" y="1420713"/>
                    <a:pt x="2984030" y="1417278"/>
                  </a:cubicBezTo>
                  <a:close/>
                  <a:moveTo>
                    <a:pt x="2986130" y="251932"/>
                  </a:moveTo>
                  <a:cubicBezTo>
                    <a:pt x="2979769" y="245253"/>
                    <a:pt x="2979769" y="244172"/>
                    <a:pt x="2984158" y="240419"/>
                  </a:cubicBezTo>
                  <a:cubicBezTo>
                    <a:pt x="2988547" y="236666"/>
                    <a:pt x="2990518" y="237175"/>
                    <a:pt x="2998978" y="241309"/>
                  </a:cubicBezTo>
                  <a:cubicBezTo>
                    <a:pt x="3007438" y="245444"/>
                    <a:pt x="3008201" y="246398"/>
                    <a:pt x="3001713" y="246525"/>
                  </a:cubicBezTo>
                  <a:cubicBezTo>
                    <a:pt x="2995225" y="246652"/>
                    <a:pt x="2994971" y="248052"/>
                    <a:pt x="2996497" y="252886"/>
                  </a:cubicBezTo>
                  <a:cubicBezTo>
                    <a:pt x="2998851" y="261473"/>
                    <a:pt x="2994398" y="261028"/>
                    <a:pt x="2986130" y="251932"/>
                  </a:cubicBezTo>
                  <a:close/>
                  <a:moveTo>
                    <a:pt x="2985684" y="142909"/>
                  </a:moveTo>
                  <a:cubicBezTo>
                    <a:pt x="2985684" y="141211"/>
                    <a:pt x="2987039" y="139824"/>
                    <a:pt x="2988737" y="139792"/>
                  </a:cubicBezTo>
                  <a:cubicBezTo>
                    <a:pt x="2990461" y="139792"/>
                    <a:pt x="2991854" y="141186"/>
                    <a:pt x="2991854" y="142909"/>
                  </a:cubicBezTo>
                  <a:cubicBezTo>
                    <a:pt x="2991854" y="144639"/>
                    <a:pt x="2990468" y="146058"/>
                    <a:pt x="2988737" y="146090"/>
                  </a:cubicBezTo>
                  <a:cubicBezTo>
                    <a:pt x="2987007" y="146058"/>
                    <a:pt x="2985621" y="144639"/>
                    <a:pt x="2985621" y="142909"/>
                  </a:cubicBezTo>
                  <a:close/>
                  <a:moveTo>
                    <a:pt x="2994907" y="3655805"/>
                  </a:moveTo>
                  <a:cubicBezTo>
                    <a:pt x="2994907" y="3652561"/>
                    <a:pt x="2996943" y="3651034"/>
                    <a:pt x="3000314" y="3651670"/>
                  </a:cubicBezTo>
                  <a:cubicBezTo>
                    <a:pt x="3003685" y="3652306"/>
                    <a:pt x="3005466" y="3654087"/>
                    <a:pt x="3005148" y="3655868"/>
                  </a:cubicBezTo>
                  <a:cubicBezTo>
                    <a:pt x="3004067" y="3661275"/>
                    <a:pt x="2994907" y="3661275"/>
                    <a:pt x="2994907" y="3655805"/>
                  </a:cubicBezTo>
                  <a:close/>
                  <a:moveTo>
                    <a:pt x="3007629" y="6287678"/>
                  </a:moveTo>
                  <a:cubicBezTo>
                    <a:pt x="3009244" y="6287748"/>
                    <a:pt x="3010497" y="6289109"/>
                    <a:pt x="3010434" y="6290724"/>
                  </a:cubicBezTo>
                  <a:cubicBezTo>
                    <a:pt x="3010427" y="6290743"/>
                    <a:pt x="3010427" y="6290769"/>
                    <a:pt x="3010427" y="6290794"/>
                  </a:cubicBezTo>
                  <a:cubicBezTo>
                    <a:pt x="3010427" y="6295819"/>
                    <a:pt x="3002349" y="6294484"/>
                    <a:pt x="2997706" y="6288695"/>
                  </a:cubicBezTo>
                  <a:cubicBezTo>
                    <a:pt x="2993953" y="6283988"/>
                    <a:pt x="2994080" y="6283607"/>
                    <a:pt x="2999105" y="6285515"/>
                  </a:cubicBezTo>
                  <a:cubicBezTo>
                    <a:pt x="3001815" y="6286615"/>
                    <a:pt x="3004658" y="6287340"/>
                    <a:pt x="3007565" y="6287678"/>
                  </a:cubicBezTo>
                  <a:close/>
                  <a:moveTo>
                    <a:pt x="2994907" y="363181"/>
                  </a:moveTo>
                  <a:cubicBezTo>
                    <a:pt x="2994907" y="361451"/>
                    <a:pt x="2996294" y="360032"/>
                    <a:pt x="2998024" y="360000"/>
                  </a:cubicBezTo>
                  <a:cubicBezTo>
                    <a:pt x="2999748" y="360032"/>
                    <a:pt x="3001109" y="361457"/>
                    <a:pt x="3001077" y="363181"/>
                  </a:cubicBezTo>
                  <a:cubicBezTo>
                    <a:pt x="3001077" y="363181"/>
                    <a:pt x="3001077" y="363181"/>
                    <a:pt x="3001077" y="363181"/>
                  </a:cubicBezTo>
                  <a:cubicBezTo>
                    <a:pt x="3001109" y="364866"/>
                    <a:pt x="2999773" y="366259"/>
                    <a:pt x="2998088" y="366298"/>
                  </a:cubicBezTo>
                  <a:cubicBezTo>
                    <a:pt x="2998069" y="366298"/>
                    <a:pt x="2998043" y="366298"/>
                    <a:pt x="2998024" y="366298"/>
                  </a:cubicBezTo>
                  <a:cubicBezTo>
                    <a:pt x="2996300" y="366298"/>
                    <a:pt x="2994907" y="364905"/>
                    <a:pt x="2994907" y="363181"/>
                  </a:cubicBezTo>
                  <a:close/>
                  <a:moveTo>
                    <a:pt x="3001268" y="268597"/>
                  </a:moveTo>
                  <a:cubicBezTo>
                    <a:pt x="3001268" y="266752"/>
                    <a:pt x="3002667" y="266116"/>
                    <a:pt x="3004385" y="267198"/>
                  </a:cubicBezTo>
                  <a:cubicBezTo>
                    <a:pt x="3006102" y="268279"/>
                    <a:pt x="3007501" y="269742"/>
                    <a:pt x="3007501" y="270505"/>
                  </a:cubicBezTo>
                  <a:cubicBezTo>
                    <a:pt x="3007501" y="271268"/>
                    <a:pt x="3006102" y="271905"/>
                    <a:pt x="3004385" y="271905"/>
                  </a:cubicBezTo>
                  <a:cubicBezTo>
                    <a:pt x="3002591" y="271943"/>
                    <a:pt x="3001115" y="270518"/>
                    <a:pt x="3001077" y="268724"/>
                  </a:cubicBezTo>
                  <a:cubicBezTo>
                    <a:pt x="3001077" y="268680"/>
                    <a:pt x="3001077" y="268641"/>
                    <a:pt x="3001077" y="268597"/>
                  </a:cubicBezTo>
                  <a:close/>
                  <a:moveTo>
                    <a:pt x="3005212" y="291750"/>
                  </a:moveTo>
                  <a:cubicBezTo>
                    <a:pt x="3008074" y="288824"/>
                    <a:pt x="3011572" y="287488"/>
                    <a:pt x="3012781" y="288824"/>
                  </a:cubicBezTo>
                  <a:cubicBezTo>
                    <a:pt x="3013989" y="290160"/>
                    <a:pt x="3012781" y="292450"/>
                    <a:pt x="3010491" y="294040"/>
                  </a:cubicBezTo>
                  <a:cubicBezTo>
                    <a:pt x="3002795" y="298874"/>
                    <a:pt x="2999424" y="297347"/>
                    <a:pt x="3005212" y="291750"/>
                  </a:cubicBezTo>
                  <a:close/>
                  <a:moveTo>
                    <a:pt x="3009028" y="120901"/>
                  </a:moveTo>
                  <a:cubicBezTo>
                    <a:pt x="3006484" y="120901"/>
                    <a:pt x="3004385" y="119438"/>
                    <a:pt x="3004385" y="117721"/>
                  </a:cubicBezTo>
                  <a:cubicBezTo>
                    <a:pt x="3004385" y="116003"/>
                    <a:pt x="3006484" y="114604"/>
                    <a:pt x="3009028" y="114604"/>
                  </a:cubicBezTo>
                  <a:cubicBezTo>
                    <a:pt x="3011572" y="114604"/>
                    <a:pt x="3013672" y="116003"/>
                    <a:pt x="3013672" y="117721"/>
                  </a:cubicBezTo>
                  <a:cubicBezTo>
                    <a:pt x="3013672" y="119438"/>
                    <a:pt x="3011572" y="120901"/>
                    <a:pt x="3008837" y="120901"/>
                  </a:cubicBezTo>
                  <a:close/>
                  <a:moveTo>
                    <a:pt x="3005593" y="169370"/>
                  </a:moveTo>
                  <a:cubicBezTo>
                    <a:pt x="3003367" y="175349"/>
                    <a:pt x="3000759" y="175731"/>
                    <a:pt x="2995734" y="170578"/>
                  </a:cubicBezTo>
                  <a:cubicBezTo>
                    <a:pt x="2990709" y="165426"/>
                    <a:pt x="2991282" y="158620"/>
                    <a:pt x="2998024" y="158620"/>
                  </a:cubicBezTo>
                  <a:cubicBezTo>
                    <a:pt x="3004766" y="158620"/>
                    <a:pt x="3008010" y="162691"/>
                    <a:pt x="3005212" y="169370"/>
                  </a:cubicBezTo>
                  <a:close/>
                  <a:moveTo>
                    <a:pt x="3009728" y="6312866"/>
                  </a:moveTo>
                  <a:lnTo>
                    <a:pt x="3017615" y="6319227"/>
                  </a:lnTo>
                  <a:lnTo>
                    <a:pt x="3010046" y="6319227"/>
                  </a:lnTo>
                  <a:cubicBezTo>
                    <a:pt x="3002667" y="6319227"/>
                    <a:pt x="2995098" y="6314138"/>
                    <a:pt x="2995098" y="6309177"/>
                  </a:cubicBezTo>
                  <a:cubicBezTo>
                    <a:pt x="2995098" y="6304215"/>
                    <a:pt x="3001395" y="6306378"/>
                    <a:pt x="3009537" y="6312866"/>
                  </a:cubicBezTo>
                  <a:close/>
                  <a:moveTo>
                    <a:pt x="3034789" y="278965"/>
                  </a:moveTo>
                  <a:cubicBezTo>
                    <a:pt x="3044902" y="279537"/>
                    <a:pt x="3049355" y="281128"/>
                    <a:pt x="3049355" y="284244"/>
                  </a:cubicBezTo>
                  <a:cubicBezTo>
                    <a:pt x="3049355" y="290160"/>
                    <a:pt x="3045729" y="290605"/>
                    <a:pt x="3029891" y="287107"/>
                  </a:cubicBezTo>
                  <a:cubicBezTo>
                    <a:pt x="3012654" y="283227"/>
                    <a:pt x="3015834" y="278265"/>
                    <a:pt x="3034598" y="278965"/>
                  </a:cubicBezTo>
                  <a:close/>
                  <a:moveTo>
                    <a:pt x="3026075" y="257784"/>
                  </a:moveTo>
                  <a:cubicBezTo>
                    <a:pt x="3027792" y="256702"/>
                    <a:pt x="3029192" y="257784"/>
                    <a:pt x="3029192" y="260710"/>
                  </a:cubicBezTo>
                  <a:cubicBezTo>
                    <a:pt x="3029192" y="266243"/>
                    <a:pt x="3027347" y="267070"/>
                    <a:pt x="3024675" y="262682"/>
                  </a:cubicBezTo>
                  <a:cubicBezTo>
                    <a:pt x="3023690" y="260990"/>
                    <a:pt x="3024224" y="258820"/>
                    <a:pt x="3025884" y="257784"/>
                  </a:cubicBezTo>
                  <a:close/>
                  <a:moveTo>
                    <a:pt x="3046556" y="247607"/>
                  </a:moveTo>
                  <a:cubicBezTo>
                    <a:pt x="3047688" y="249349"/>
                    <a:pt x="3047905" y="251531"/>
                    <a:pt x="3047129" y="253458"/>
                  </a:cubicBezTo>
                  <a:cubicBezTo>
                    <a:pt x="3046047" y="256702"/>
                    <a:pt x="3045348" y="256702"/>
                    <a:pt x="3043440" y="253458"/>
                  </a:cubicBezTo>
                  <a:cubicBezTo>
                    <a:pt x="3040641" y="249197"/>
                    <a:pt x="3043376" y="244363"/>
                    <a:pt x="3046365" y="247607"/>
                  </a:cubicBezTo>
                  <a:close/>
                  <a:moveTo>
                    <a:pt x="3035171" y="323935"/>
                  </a:moveTo>
                  <a:cubicBezTo>
                    <a:pt x="3037136" y="325481"/>
                    <a:pt x="3038338" y="327796"/>
                    <a:pt x="3038478" y="330296"/>
                  </a:cubicBezTo>
                  <a:cubicBezTo>
                    <a:pt x="3038478" y="335639"/>
                    <a:pt x="3030527" y="336657"/>
                    <a:pt x="3027474" y="331441"/>
                  </a:cubicBezTo>
                  <a:cubicBezTo>
                    <a:pt x="3026196" y="328470"/>
                    <a:pt x="3027570" y="325029"/>
                    <a:pt x="3030540" y="323757"/>
                  </a:cubicBezTo>
                  <a:cubicBezTo>
                    <a:pt x="3031952" y="323146"/>
                    <a:pt x="3033549" y="323121"/>
                    <a:pt x="3034980" y="323681"/>
                  </a:cubicBezTo>
                  <a:close/>
                  <a:moveTo>
                    <a:pt x="3038224" y="394857"/>
                  </a:moveTo>
                  <a:cubicBezTo>
                    <a:pt x="3044584" y="394857"/>
                    <a:pt x="3054253" y="401218"/>
                    <a:pt x="3052344" y="404462"/>
                  </a:cubicBezTo>
                  <a:cubicBezTo>
                    <a:pt x="3049609" y="408978"/>
                    <a:pt x="3045984" y="408087"/>
                    <a:pt x="3040005" y="401154"/>
                  </a:cubicBezTo>
                  <a:cubicBezTo>
                    <a:pt x="3036379" y="396956"/>
                    <a:pt x="3035679" y="394603"/>
                    <a:pt x="3038033" y="394603"/>
                  </a:cubicBezTo>
                  <a:close/>
                  <a:moveTo>
                    <a:pt x="3041595" y="1222386"/>
                  </a:moveTo>
                  <a:cubicBezTo>
                    <a:pt x="3043319" y="1222386"/>
                    <a:pt x="3044712" y="1223782"/>
                    <a:pt x="3044712" y="1225503"/>
                  </a:cubicBezTo>
                  <a:cubicBezTo>
                    <a:pt x="3044712" y="1227235"/>
                    <a:pt x="3043325" y="1228649"/>
                    <a:pt x="3041595" y="1228683"/>
                  </a:cubicBezTo>
                  <a:cubicBezTo>
                    <a:pt x="3039865" y="1228649"/>
                    <a:pt x="3038478" y="1227235"/>
                    <a:pt x="3038478" y="1225503"/>
                  </a:cubicBezTo>
                  <a:cubicBezTo>
                    <a:pt x="3038332" y="1223787"/>
                    <a:pt x="3039611" y="1222281"/>
                    <a:pt x="3041321" y="1222137"/>
                  </a:cubicBezTo>
                  <a:cubicBezTo>
                    <a:pt x="3041353" y="1222135"/>
                    <a:pt x="3041379" y="1222133"/>
                    <a:pt x="3041404" y="1222132"/>
                  </a:cubicBezTo>
                  <a:close/>
                  <a:moveTo>
                    <a:pt x="3045093" y="4425451"/>
                  </a:moveTo>
                  <a:cubicBezTo>
                    <a:pt x="3047809" y="4425318"/>
                    <a:pt x="3050436" y="4426443"/>
                    <a:pt x="3052217" y="4428504"/>
                  </a:cubicBezTo>
                  <a:cubicBezTo>
                    <a:pt x="3054635" y="4432511"/>
                    <a:pt x="3050564" y="4432511"/>
                    <a:pt x="3044521" y="4428504"/>
                  </a:cubicBezTo>
                  <a:cubicBezTo>
                    <a:pt x="3040514" y="4425451"/>
                    <a:pt x="3040577" y="4425451"/>
                    <a:pt x="3045093" y="4425451"/>
                  </a:cubicBezTo>
                  <a:close/>
                  <a:moveTo>
                    <a:pt x="3050500" y="6347786"/>
                  </a:moveTo>
                  <a:cubicBezTo>
                    <a:pt x="3052294" y="6347748"/>
                    <a:pt x="3053769" y="6349173"/>
                    <a:pt x="3053808" y="6350966"/>
                  </a:cubicBezTo>
                  <a:cubicBezTo>
                    <a:pt x="3053808" y="6350966"/>
                    <a:pt x="3053808" y="6350966"/>
                    <a:pt x="3053808" y="6350966"/>
                  </a:cubicBezTo>
                  <a:cubicBezTo>
                    <a:pt x="3053808" y="6352684"/>
                    <a:pt x="3053171" y="6354084"/>
                    <a:pt x="3052408" y="6354084"/>
                  </a:cubicBezTo>
                  <a:cubicBezTo>
                    <a:pt x="3051645" y="6354084"/>
                    <a:pt x="3050246" y="6352684"/>
                    <a:pt x="3049164" y="6350966"/>
                  </a:cubicBezTo>
                  <a:cubicBezTo>
                    <a:pt x="3048083" y="6349249"/>
                    <a:pt x="3048719" y="6347468"/>
                    <a:pt x="3050500" y="6347468"/>
                  </a:cubicBezTo>
                  <a:close/>
                  <a:moveTo>
                    <a:pt x="3050500" y="354021"/>
                  </a:moveTo>
                  <a:cubicBezTo>
                    <a:pt x="3048719" y="354021"/>
                    <a:pt x="3048083" y="352622"/>
                    <a:pt x="3049164" y="350905"/>
                  </a:cubicBezTo>
                  <a:cubicBezTo>
                    <a:pt x="3050246" y="349187"/>
                    <a:pt x="3051708" y="347724"/>
                    <a:pt x="3052408" y="347724"/>
                  </a:cubicBezTo>
                  <a:cubicBezTo>
                    <a:pt x="3053108" y="347724"/>
                    <a:pt x="3053808" y="349187"/>
                    <a:pt x="3053808" y="350905"/>
                  </a:cubicBezTo>
                  <a:cubicBezTo>
                    <a:pt x="3053610" y="352558"/>
                    <a:pt x="3052167" y="353780"/>
                    <a:pt x="3050500" y="353703"/>
                  </a:cubicBezTo>
                  <a:close/>
                  <a:moveTo>
                    <a:pt x="3045030" y="187180"/>
                  </a:moveTo>
                  <a:cubicBezTo>
                    <a:pt x="3049291" y="177448"/>
                    <a:pt x="3052154" y="175731"/>
                    <a:pt x="3055334" y="180819"/>
                  </a:cubicBezTo>
                  <a:cubicBezTo>
                    <a:pt x="3057478" y="182975"/>
                    <a:pt x="3060442" y="184108"/>
                    <a:pt x="3063476" y="183936"/>
                  </a:cubicBezTo>
                  <a:cubicBezTo>
                    <a:pt x="3067992" y="183936"/>
                    <a:pt x="3069264" y="185462"/>
                    <a:pt x="3068119" y="189470"/>
                  </a:cubicBezTo>
                  <a:cubicBezTo>
                    <a:pt x="3066974" y="193477"/>
                    <a:pt x="3069773" y="197421"/>
                    <a:pt x="3077151" y="202827"/>
                  </a:cubicBezTo>
                  <a:cubicBezTo>
                    <a:pt x="3084530" y="208234"/>
                    <a:pt x="3087583" y="212877"/>
                    <a:pt x="3087138" y="216948"/>
                  </a:cubicBezTo>
                  <a:cubicBezTo>
                    <a:pt x="3086120" y="225026"/>
                    <a:pt x="3078424" y="226425"/>
                    <a:pt x="3071808" y="219747"/>
                  </a:cubicBezTo>
                  <a:cubicBezTo>
                    <a:pt x="3066841" y="215968"/>
                    <a:pt x="3061001" y="213494"/>
                    <a:pt x="3054825" y="212559"/>
                  </a:cubicBezTo>
                  <a:cubicBezTo>
                    <a:pt x="3041150" y="210206"/>
                    <a:pt x="3038224" y="202509"/>
                    <a:pt x="3045030" y="186862"/>
                  </a:cubicBezTo>
                  <a:close/>
                  <a:moveTo>
                    <a:pt x="3050436" y="94123"/>
                  </a:moveTo>
                  <a:cubicBezTo>
                    <a:pt x="3052917" y="97239"/>
                    <a:pt x="3053108" y="99275"/>
                    <a:pt x="3050818" y="100483"/>
                  </a:cubicBezTo>
                  <a:cubicBezTo>
                    <a:pt x="3048528" y="101692"/>
                    <a:pt x="3046684" y="100483"/>
                    <a:pt x="3045666" y="97494"/>
                  </a:cubicBezTo>
                  <a:cubicBezTo>
                    <a:pt x="3043376" y="90433"/>
                    <a:pt x="3045920" y="88271"/>
                    <a:pt x="3050436" y="93805"/>
                  </a:cubicBezTo>
                  <a:close/>
                  <a:moveTo>
                    <a:pt x="3047574" y="58312"/>
                  </a:moveTo>
                  <a:cubicBezTo>
                    <a:pt x="3047606" y="56518"/>
                    <a:pt x="3049088" y="55100"/>
                    <a:pt x="3050882" y="55131"/>
                  </a:cubicBezTo>
                  <a:cubicBezTo>
                    <a:pt x="3050882" y="55131"/>
                    <a:pt x="3050882" y="55131"/>
                    <a:pt x="3050882" y="55131"/>
                  </a:cubicBezTo>
                  <a:cubicBezTo>
                    <a:pt x="3052663" y="55131"/>
                    <a:pt x="3053299" y="56531"/>
                    <a:pt x="3052217" y="58312"/>
                  </a:cubicBezTo>
                  <a:cubicBezTo>
                    <a:pt x="3051136" y="60093"/>
                    <a:pt x="3049737" y="61428"/>
                    <a:pt x="3048973" y="61428"/>
                  </a:cubicBezTo>
                  <a:cubicBezTo>
                    <a:pt x="3048210" y="61428"/>
                    <a:pt x="3047574" y="59711"/>
                    <a:pt x="3047574" y="57994"/>
                  </a:cubicBezTo>
                  <a:close/>
                  <a:moveTo>
                    <a:pt x="3071490" y="130633"/>
                  </a:moveTo>
                  <a:cubicBezTo>
                    <a:pt x="3065956" y="130633"/>
                    <a:pt x="3058260" y="121855"/>
                    <a:pt x="3061250" y="118866"/>
                  </a:cubicBezTo>
                  <a:cubicBezTo>
                    <a:pt x="3064239" y="115876"/>
                    <a:pt x="3073080" y="121792"/>
                    <a:pt x="3074798" y="126944"/>
                  </a:cubicBezTo>
                  <a:cubicBezTo>
                    <a:pt x="3075497" y="128661"/>
                    <a:pt x="3073971" y="130315"/>
                    <a:pt x="3071490" y="130315"/>
                  </a:cubicBezTo>
                  <a:close/>
                  <a:moveTo>
                    <a:pt x="3077851" y="144627"/>
                  </a:moveTo>
                  <a:cubicBezTo>
                    <a:pt x="3076833" y="147298"/>
                    <a:pt x="3074671" y="149524"/>
                    <a:pt x="3073017" y="149524"/>
                  </a:cubicBezTo>
                  <a:cubicBezTo>
                    <a:pt x="3067674" y="149524"/>
                    <a:pt x="3065893" y="143164"/>
                    <a:pt x="3069836" y="138266"/>
                  </a:cubicBezTo>
                  <a:cubicBezTo>
                    <a:pt x="3074225" y="131969"/>
                    <a:pt x="3080268" y="136994"/>
                    <a:pt x="3077533" y="144309"/>
                  </a:cubicBezTo>
                  <a:close/>
                  <a:moveTo>
                    <a:pt x="3094389" y="287934"/>
                  </a:moveTo>
                  <a:cubicBezTo>
                    <a:pt x="3094389" y="291432"/>
                    <a:pt x="3093180" y="294294"/>
                    <a:pt x="3091717" y="294294"/>
                  </a:cubicBezTo>
                  <a:cubicBezTo>
                    <a:pt x="3087647" y="294294"/>
                    <a:pt x="3081795" y="286216"/>
                    <a:pt x="3084085" y="283799"/>
                  </a:cubicBezTo>
                  <a:cubicBezTo>
                    <a:pt x="3086171" y="281376"/>
                    <a:pt x="3089822" y="281102"/>
                    <a:pt x="3092245" y="283182"/>
                  </a:cubicBezTo>
                  <a:cubicBezTo>
                    <a:pt x="3093536" y="284295"/>
                    <a:pt x="3094274" y="285911"/>
                    <a:pt x="3094262" y="287615"/>
                  </a:cubicBezTo>
                  <a:close/>
                  <a:moveTo>
                    <a:pt x="3087901" y="131969"/>
                  </a:moveTo>
                  <a:cubicBezTo>
                    <a:pt x="3087901" y="129361"/>
                    <a:pt x="3089300" y="127262"/>
                    <a:pt x="3091018" y="127262"/>
                  </a:cubicBezTo>
                  <a:cubicBezTo>
                    <a:pt x="3092735" y="127262"/>
                    <a:pt x="3094071" y="129361"/>
                    <a:pt x="3094071" y="131969"/>
                  </a:cubicBezTo>
                  <a:cubicBezTo>
                    <a:pt x="3094071" y="134577"/>
                    <a:pt x="3092735" y="136676"/>
                    <a:pt x="3091018" y="136676"/>
                  </a:cubicBezTo>
                  <a:cubicBezTo>
                    <a:pt x="3089300" y="136676"/>
                    <a:pt x="3087901" y="134513"/>
                    <a:pt x="3087901" y="131969"/>
                  </a:cubicBezTo>
                  <a:close/>
                  <a:moveTo>
                    <a:pt x="3091018" y="3439095"/>
                  </a:moveTo>
                  <a:cubicBezTo>
                    <a:pt x="3091018" y="3441512"/>
                    <a:pt x="3089745" y="3443484"/>
                    <a:pt x="3088283" y="3443484"/>
                  </a:cubicBezTo>
                  <a:cubicBezTo>
                    <a:pt x="3084403" y="3443484"/>
                    <a:pt x="3078296" y="3435406"/>
                    <a:pt x="3080459" y="3433180"/>
                  </a:cubicBezTo>
                  <a:cubicBezTo>
                    <a:pt x="3082621" y="3430953"/>
                    <a:pt x="3091018" y="3434325"/>
                    <a:pt x="3091018" y="3439032"/>
                  </a:cubicBezTo>
                  <a:close/>
                  <a:moveTo>
                    <a:pt x="3084657" y="386525"/>
                  </a:moveTo>
                  <a:cubicBezTo>
                    <a:pt x="3084657" y="380991"/>
                    <a:pt x="3091018" y="381945"/>
                    <a:pt x="3093244" y="387797"/>
                  </a:cubicBezTo>
                  <a:cubicBezTo>
                    <a:pt x="3093944" y="389832"/>
                    <a:pt x="3092290" y="391550"/>
                    <a:pt x="3089618" y="391550"/>
                  </a:cubicBezTo>
                  <a:cubicBezTo>
                    <a:pt x="3086871" y="391448"/>
                    <a:pt x="3084714" y="389152"/>
                    <a:pt x="3084784" y="386397"/>
                  </a:cubicBezTo>
                  <a:close/>
                  <a:moveTo>
                    <a:pt x="3087901" y="2704051"/>
                  </a:moveTo>
                  <a:cubicBezTo>
                    <a:pt x="3087869" y="2702327"/>
                    <a:pt x="3089230" y="2700909"/>
                    <a:pt x="3090954" y="2700871"/>
                  </a:cubicBezTo>
                  <a:cubicBezTo>
                    <a:pt x="3090973" y="2700871"/>
                    <a:pt x="3090999" y="2700871"/>
                    <a:pt x="3091018" y="2700871"/>
                  </a:cubicBezTo>
                  <a:cubicBezTo>
                    <a:pt x="3092773" y="2700871"/>
                    <a:pt x="3094198" y="2702295"/>
                    <a:pt x="3094198" y="2704051"/>
                  </a:cubicBezTo>
                  <a:cubicBezTo>
                    <a:pt x="3094198" y="2705806"/>
                    <a:pt x="3092773" y="2707231"/>
                    <a:pt x="3091018" y="2707231"/>
                  </a:cubicBezTo>
                  <a:cubicBezTo>
                    <a:pt x="3089294" y="2707231"/>
                    <a:pt x="3087901" y="2705838"/>
                    <a:pt x="3087901" y="2704115"/>
                  </a:cubicBezTo>
                  <a:cubicBezTo>
                    <a:pt x="3087901" y="2704095"/>
                    <a:pt x="3087901" y="2704070"/>
                    <a:pt x="3087901" y="2704051"/>
                  </a:cubicBezTo>
                  <a:close/>
                  <a:moveTo>
                    <a:pt x="3105329" y="4105062"/>
                  </a:moveTo>
                  <a:cubicBezTo>
                    <a:pt x="3106283" y="4106016"/>
                    <a:pt x="3104121" y="4108369"/>
                    <a:pt x="3100559" y="4110278"/>
                  </a:cubicBezTo>
                  <a:cubicBezTo>
                    <a:pt x="3096997" y="4112186"/>
                    <a:pt x="3094198" y="4112758"/>
                    <a:pt x="3094198" y="4110278"/>
                  </a:cubicBezTo>
                  <a:cubicBezTo>
                    <a:pt x="3094262" y="4106652"/>
                    <a:pt x="3102785" y="4102454"/>
                    <a:pt x="3105329" y="4105062"/>
                  </a:cubicBezTo>
                  <a:close/>
                  <a:moveTo>
                    <a:pt x="3103421" y="1303994"/>
                  </a:moveTo>
                  <a:cubicBezTo>
                    <a:pt x="3103421" y="1302340"/>
                    <a:pt x="3105520" y="1301768"/>
                    <a:pt x="3108064" y="1302786"/>
                  </a:cubicBezTo>
                  <a:cubicBezTo>
                    <a:pt x="3110609" y="1303803"/>
                    <a:pt x="3112708" y="1305139"/>
                    <a:pt x="3112708" y="1305839"/>
                  </a:cubicBezTo>
                  <a:cubicBezTo>
                    <a:pt x="3112708" y="1306538"/>
                    <a:pt x="3110609" y="1307047"/>
                    <a:pt x="3108064" y="1307047"/>
                  </a:cubicBezTo>
                  <a:cubicBezTo>
                    <a:pt x="3105520" y="1307047"/>
                    <a:pt x="3103421" y="1305648"/>
                    <a:pt x="3103421" y="1303994"/>
                  </a:cubicBezTo>
                  <a:close/>
                  <a:moveTo>
                    <a:pt x="3106983" y="4122999"/>
                  </a:moveTo>
                  <a:cubicBezTo>
                    <a:pt x="3113344" y="4122999"/>
                    <a:pt x="3116079" y="4124399"/>
                    <a:pt x="3115252" y="4126943"/>
                  </a:cubicBezTo>
                  <a:cubicBezTo>
                    <a:pt x="3111658" y="4131872"/>
                    <a:pt x="3104979" y="4133393"/>
                    <a:pt x="3099605" y="4130505"/>
                  </a:cubicBezTo>
                  <a:cubicBezTo>
                    <a:pt x="3094771" y="4125798"/>
                    <a:pt x="3097569" y="4122999"/>
                    <a:pt x="3106983" y="4122999"/>
                  </a:cubicBezTo>
                  <a:close/>
                  <a:moveTo>
                    <a:pt x="3101831" y="230687"/>
                  </a:moveTo>
                  <a:cubicBezTo>
                    <a:pt x="3099477" y="226807"/>
                    <a:pt x="3106474" y="221082"/>
                    <a:pt x="3110418" y="223563"/>
                  </a:cubicBezTo>
                  <a:cubicBezTo>
                    <a:pt x="3112103" y="225109"/>
                    <a:pt x="3113007" y="227322"/>
                    <a:pt x="3112898" y="229606"/>
                  </a:cubicBezTo>
                  <a:cubicBezTo>
                    <a:pt x="3112708" y="234949"/>
                    <a:pt x="3104757" y="235712"/>
                    <a:pt x="3101640" y="230687"/>
                  </a:cubicBezTo>
                  <a:close/>
                  <a:moveTo>
                    <a:pt x="3110163" y="178593"/>
                  </a:moveTo>
                  <a:lnTo>
                    <a:pt x="3110163" y="178593"/>
                  </a:lnTo>
                  <a:cubicBezTo>
                    <a:pt x="3106092" y="183554"/>
                    <a:pt x="3095534" y="187243"/>
                    <a:pt x="3092926" y="184636"/>
                  </a:cubicBezTo>
                  <a:cubicBezTo>
                    <a:pt x="3092036" y="183745"/>
                    <a:pt x="3094198" y="178784"/>
                    <a:pt x="3097824" y="173695"/>
                  </a:cubicBezTo>
                  <a:cubicBezTo>
                    <a:pt x="3103675" y="165363"/>
                    <a:pt x="3104820" y="164917"/>
                    <a:pt x="3109082" y="169243"/>
                  </a:cubicBezTo>
                  <a:cubicBezTo>
                    <a:pt x="3113344" y="173568"/>
                    <a:pt x="3112962" y="175031"/>
                    <a:pt x="3109972" y="178593"/>
                  </a:cubicBezTo>
                  <a:close/>
                  <a:moveTo>
                    <a:pt x="3111308" y="105127"/>
                  </a:moveTo>
                  <a:cubicBezTo>
                    <a:pt x="3112390" y="106908"/>
                    <a:pt x="3111881" y="108307"/>
                    <a:pt x="3110163" y="108307"/>
                  </a:cubicBezTo>
                  <a:cubicBezTo>
                    <a:pt x="3108083" y="108084"/>
                    <a:pt x="3106233" y="106908"/>
                    <a:pt x="3105139" y="105127"/>
                  </a:cubicBezTo>
                  <a:cubicBezTo>
                    <a:pt x="3104057" y="103409"/>
                    <a:pt x="3104630" y="102010"/>
                    <a:pt x="3106347" y="102010"/>
                  </a:cubicBezTo>
                  <a:cubicBezTo>
                    <a:pt x="3108325" y="102283"/>
                    <a:pt x="3110075" y="103428"/>
                    <a:pt x="3111118" y="105127"/>
                  </a:cubicBezTo>
                  <a:close/>
                  <a:moveTo>
                    <a:pt x="3090445" y="52969"/>
                  </a:moveTo>
                  <a:cubicBezTo>
                    <a:pt x="3092945" y="51162"/>
                    <a:pt x="3094376" y="48230"/>
                    <a:pt x="3094262" y="45145"/>
                  </a:cubicBezTo>
                  <a:cubicBezTo>
                    <a:pt x="3094262" y="37512"/>
                    <a:pt x="3102404" y="37258"/>
                    <a:pt x="3106347" y="44763"/>
                  </a:cubicBezTo>
                  <a:cubicBezTo>
                    <a:pt x="3109782" y="51124"/>
                    <a:pt x="3105838" y="60983"/>
                    <a:pt x="3102149" y="55004"/>
                  </a:cubicBezTo>
                  <a:cubicBezTo>
                    <a:pt x="3099770" y="52759"/>
                    <a:pt x="3096335" y="52021"/>
                    <a:pt x="3093244" y="53096"/>
                  </a:cubicBezTo>
                  <a:cubicBezTo>
                    <a:pt x="3089364" y="54050"/>
                    <a:pt x="3087901" y="53923"/>
                    <a:pt x="3090254" y="52969"/>
                  </a:cubicBezTo>
                  <a:close/>
                  <a:moveTo>
                    <a:pt x="3080650" y="16585"/>
                  </a:moveTo>
                  <a:cubicBezTo>
                    <a:pt x="3082621" y="13342"/>
                    <a:pt x="3088092" y="16140"/>
                    <a:pt x="3088092" y="20402"/>
                  </a:cubicBezTo>
                  <a:cubicBezTo>
                    <a:pt x="3088162" y="21922"/>
                    <a:pt x="3087004" y="23226"/>
                    <a:pt x="3085484" y="23328"/>
                  </a:cubicBezTo>
                  <a:cubicBezTo>
                    <a:pt x="3081540" y="23328"/>
                    <a:pt x="3078614" y="19639"/>
                    <a:pt x="3080459" y="16585"/>
                  </a:cubicBezTo>
                  <a:close/>
                  <a:moveTo>
                    <a:pt x="3081858" y="39102"/>
                  </a:moveTo>
                  <a:cubicBezTo>
                    <a:pt x="3083582" y="39102"/>
                    <a:pt x="3084975" y="40495"/>
                    <a:pt x="3084975" y="42219"/>
                  </a:cubicBezTo>
                  <a:cubicBezTo>
                    <a:pt x="3085007" y="43943"/>
                    <a:pt x="3083646" y="45361"/>
                    <a:pt x="3081922" y="45399"/>
                  </a:cubicBezTo>
                  <a:cubicBezTo>
                    <a:pt x="3081903" y="45399"/>
                    <a:pt x="3081877" y="45399"/>
                    <a:pt x="3081858" y="45399"/>
                  </a:cubicBezTo>
                  <a:cubicBezTo>
                    <a:pt x="3080134" y="45368"/>
                    <a:pt x="3078767" y="43943"/>
                    <a:pt x="3078805" y="42219"/>
                  </a:cubicBezTo>
                  <a:cubicBezTo>
                    <a:pt x="3078805" y="42219"/>
                    <a:pt x="3078805" y="42219"/>
                    <a:pt x="3078805" y="42219"/>
                  </a:cubicBezTo>
                  <a:cubicBezTo>
                    <a:pt x="3078792" y="40635"/>
                    <a:pt x="3079969" y="39293"/>
                    <a:pt x="3081540" y="39102"/>
                  </a:cubicBezTo>
                  <a:close/>
                  <a:moveTo>
                    <a:pt x="3086438" y="84454"/>
                  </a:moveTo>
                  <a:cubicBezTo>
                    <a:pt x="3091609" y="88341"/>
                    <a:pt x="3096329" y="92799"/>
                    <a:pt x="3100495" y="97748"/>
                  </a:cubicBezTo>
                  <a:cubicBezTo>
                    <a:pt x="3099490" y="100076"/>
                    <a:pt x="3097963" y="102137"/>
                    <a:pt x="3096043" y="103791"/>
                  </a:cubicBezTo>
                  <a:cubicBezTo>
                    <a:pt x="3089682" y="110660"/>
                    <a:pt x="3085993" y="109261"/>
                    <a:pt x="3083894" y="98829"/>
                  </a:cubicBezTo>
                  <a:cubicBezTo>
                    <a:pt x="3082431" y="91451"/>
                    <a:pt x="3080395" y="89416"/>
                    <a:pt x="3074416" y="89416"/>
                  </a:cubicBezTo>
                  <a:cubicBezTo>
                    <a:pt x="3064621" y="89416"/>
                    <a:pt x="3062776" y="86172"/>
                    <a:pt x="3068056" y="78730"/>
                  </a:cubicBezTo>
                  <a:cubicBezTo>
                    <a:pt x="3072063" y="73005"/>
                    <a:pt x="3072826" y="73259"/>
                    <a:pt x="3086247" y="84454"/>
                  </a:cubicBezTo>
                  <a:close/>
                  <a:moveTo>
                    <a:pt x="3058133" y="11115"/>
                  </a:moveTo>
                  <a:cubicBezTo>
                    <a:pt x="3061822" y="5073"/>
                    <a:pt x="3066147" y="6917"/>
                    <a:pt x="3069455" y="15759"/>
                  </a:cubicBezTo>
                  <a:cubicBezTo>
                    <a:pt x="3073526" y="26572"/>
                    <a:pt x="3071808" y="27844"/>
                    <a:pt x="3063094" y="20593"/>
                  </a:cubicBezTo>
                  <a:cubicBezTo>
                    <a:pt x="3058960" y="17476"/>
                    <a:pt x="3056861" y="13342"/>
                    <a:pt x="3058133" y="11115"/>
                  </a:cubicBezTo>
                  <a:close/>
                  <a:moveTo>
                    <a:pt x="3058832" y="64672"/>
                  </a:moveTo>
                  <a:cubicBezTo>
                    <a:pt x="3061332" y="66841"/>
                    <a:pt x="3062732" y="70015"/>
                    <a:pt x="3062649" y="73323"/>
                  </a:cubicBezTo>
                  <a:cubicBezTo>
                    <a:pt x="3061059" y="78157"/>
                    <a:pt x="3053808" y="70779"/>
                    <a:pt x="3053808" y="64354"/>
                  </a:cubicBezTo>
                  <a:cubicBezTo>
                    <a:pt x="3053808" y="60411"/>
                    <a:pt x="3054444" y="60474"/>
                    <a:pt x="3058832" y="64863"/>
                  </a:cubicBezTo>
                  <a:close/>
                  <a:moveTo>
                    <a:pt x="3038287" y="37321"/>
                  </a:moveTo>
                  <a:cubicBezTo>
                    <a:pt x="3042358" y="34777"/>
                    <a:pt x="3053808" y="38403"/>
                    <a:pt x="3053808" y="42283"/>
                  </a:cubicBezTo>
                  <a:cubicBezTo>
                    <a:pt x="3053808" y="46163"/>
                    <a:pt x="3039178" y="46099"/>
                    <a:pt x="3036888" y="42283"/>
                  </a:cubicBezTo>
                  <a:cubicBezTo>
                    <a:pt x="3036080" y="40565"/>
                    <a:pt x="3036684" y="38524"/>
                    <a:pt x="3038287" y="37512"/>
                  </a:cubicBezTo>
                  <a:close/>
                  <a:moveTo>
                    <a:pt x="3040196" y="49216"/>
                  </a:moveTo>
                  <a:cubicBezTo>
                    <a:pt x="3041328" y="50959"/>
                    <a:pt x="3041544" y="53140"/>
                    <a:pt x="3040768" y="55068"/>
                  </a:cubicBezTo>
                  <a:cubicBezTo>
                    <a:pt x="3039687" y="58248"/>
                    <a:pt x="3038987" y="58248"/>
                    <a:pt x="3037015" y="55068"/>
                  </a:cubicBezTo>
                  <a:cubicBezTo>
                    <a:pt x="3034407" y="50997"/>
                    <a:pt x="3037015" y="46163"/>
                    <a:pt x="3040196" y="49280"/>
                  </a:cubicBezTo>
                  <a:close/>
                  <a:moveTo>
                    <a:pt x="3038478" y="69252"/>
                  </a:moveTo>
                  <a:cubicBezTo>
                    <a:pt x="3039992" y="72681"/>
                    <a:pt x="3040774" y="76383"/>
                    <a:pt x="3040768" y="80129"/>
                  </a:cubicBezTo>
                  <a:cubicBezTo>
                    <a:pt x="3039496" y="83691"/>
                    <a:pt x="3029001" y="70079"/>
                    <a:pt x="3029001" y="64990"/>
                  </a:cubicBezTo>
                  <a:cubicBezTo>
                    <a:pt x="3029001" y="57994"/>
                    <a:pt x="3035234" y="60856"/>
                    <a:pt x="3038478" y="69443"/>
                  </a:cubicBezTo>
                  <a:close/>
                  <a:moveTo>
                    <a:pt x="3021431" y="84900"/>
                  </a:moveTo>
                  <a:cubicBezTo>
                    <a:pt x="3030209" y="81465"/>
                    <a:pt x="3037651" y="94822"/>
                    <a:pt x="3033326" y="106272"/>
                  </a:cubicBezTo>
                  <a:cubicBezTo>
                    <a:pt x="3030909" y="112632"/>
                    <a:pt x="3026266" y="112632"/>
                    <a:pt x="3023912" y="106272"/>
                  </a:cubicBezTo>
                  <a:cubicBezTo>
                    <a:pt x="3023136" y="103835"/>
                    <a:pt x="3021126" y="101997"/>
                    <a:pt x="3018633" y="101437"/>
                  </a:cubicBezTo>
                  <a:cubicBezTo>
                    <a:pt x="3013901" y="99752"/>
                    <a:pt x="3009575" y="97112"/>
                    <a:pt x="3005911" y="93677"/>
                  </a:cubicBezTo>
                  <a:cubicBezTo>
                    <a:pt x="2999042" y="88016"/>
                    <a:pt x="2997515" y="85090"/>
                    <a:pt x="3000123" y="82482"/>
                  </a:cubicBezTo>
                  <a:cubicBezTo>
                    <a:pt x="3002731" y="79875"/>
                    <a:pt x="3005403" y="79938"/>
                    <a:pt x="3010364" y="82482"/>
                  </a:cubicBezTo>
                  <a:cubicBezTo>
                    <a:pt x="3013633" y="84620"/>
                    <a:pt x="3017551" y="85548"/>
                    <a:pt x="3021431" y="85090"/>
                  </a:cubicBezTo>
                  <a:close/>
                  <a:moveTo>
                    <a:pt x="2996561" y="24282"/>
                  </a:moveTo>
                  <a:cubicBezTo>
                    <a:pt x="3004003" y="21356"/>
                    <a:pt x="3009283" y="28035"/>
                    <a:pt x="3004321" y="34077"/>
                  </a:cubicBezTo>
                  <a:cubicBezTo>
                    <a:pt x="3001586" y="37321"/>
                    <a:pt x="3001459" y="38912"/>
                    <a:pt x="3003812" y="38912"/>
                  </a:cubicBezTo>
                  <a:cubicBezTo>
                    <a:pt x="3005625" y="38835"/>
                    <a:pt x="3007177" y="40215"/>
                    <a:pt x="3007311" y="42028"/>
                  </a:cubicBezTo>
                  <a:cubicBezTo>
                    <a:pt x="3007311" y="48389"/>
                    <a:pt x="3000950" y="44891"/>
                    <a:pt x="2996434" y="35668"/>
                  </a:cubicBezTo>
                  <a:cubicBezTo>
                    <a:pt x="2991918" y="26445"/>
                    <a:pt x="2992045" y="26190"/>
                    <a:pt x="2996561" y="24473"/>
                  </a:cubicBezTo>
                  <a:close/>
                  <a:moveTo>
                    <a:pt x="3000568" y="57803"/>
                  </a:moveTo>
                  <a:cubicBezTo>
                    <a:pt x="3002986" y="57803"/>
                    <a:pt x="3004257" y="60538"/>
                    <a:pt x="3003685" y="64609"/>
                  </a:cubicBezTo>
                  <a:cubicBezTo>
                    <a:pt x="3003112" y="68680"/>
                    <a:pt x="3001268" y="71796"/>
                    <a:pt x="2999551" y="72242"/>
                  </a:cubicBezTo>
                  <a:cubicBezTo>
                    <a:pt x="2994907" y="73514"/>
                    <a:pt x="2982504" y="67853"/>
                    <a:pt x="2982504" y="64545"/>
                  </a:cubicBezTo>
                  <a:cubicBezTo>
                    <a:pt x="2982504" y="61238"/>
                    <a:pt x="2992490" y="58121"/>
                    <a:pt x="3000568" y="57994"/>
                  </a:cubicBezTo>
                  <a:close/>
                  <a:moveTo>
                    <a:pt x="2981868" y="85345"/>
                  </a:moveTo>
                  <a:cubicBezTo>
                    <a:pt x="2980379" y="89161"/>
                    <a:pt x="2977701" y="92392"/>
                    <a:pt x="2974235" y="94568"/>
                  </a:cubicBezTo>
                  <a:cubicBezTo>
                    <a:pt x="2967874" y="98702"/>
                    <a:pt x="2967175" y="98511"/>
                    <a:pt x="2964121" y="92787"/>
                  </a:cubicBezTo>
                  <a:cubicBezTo>
                    <a:pt x="2961068" y="87062"/>
                    <a:pt x="2961959" y="85599"/>
                    <a:pt x="2967365" y="81783"/>
                  </a:cubicBezTo>
                  <a:cubicBezTo>
                    <a:pt x="2974935" y="76567"/>
                    <a:pt x="2983203" y="78602"/>
                    <a:pt x="2981868" y="85536"/>
                  </a:cubicBezTo>
                  <a:close/>
                  <a:moveTo>
                    <a:pt x="2965457" y="13723"/>
                  </a:moveTo>
                  <a:cubicBezTo>
                    <a:pt x="2968033" y="13755"/>
                    <a:pt x="2970100" y="15854"/>
                    <a:pt x="2970100" y="18430"/>
                  </a:cubicBezTo>
                  <a:cubicBezTo>
                    <a:pt x="2970100" y="23391"/>
                    <a:pt x="2966475" y="24791"/>
                    <a:pt x="2962849" y="21038"/>
                  </a:cubicBezTo>
                  <a:cubicBezTo>
                    <a:pt x="2959224" y="17285"/>
                    <a:pt x="2960687" y="13914"/>
                    <a:pt x="2965457" y="13914"/>
                  </a:cubicBezTo>
                  <a:close/>
                  <a:moveTo>
                    <a:pt x="2963358" y="125608"/>
                  </a:moveTo>
                  <a:cubicBezTo>
                    <a:pt x="2966589" y="128101"/>
                    <a:pt x="2968943" y="131555"/>
                    <a:pt x="2970100" y="135467"/>
                  </a:cubicBezTo>
                  <a:cubicBezTo>
                    <a:pt x="2970100" y="137566"/>
                    <a:pt x="2966602" y="139284"/>
                    <a:pt x="2962340" y="139284"/>
                  </a:cubicBezTo>
                  <a:cubicBezTo>
                    <a:pt x="2954517" y="139284"/>
                    <a:pt x="2952100" y="135722"/>
                    <a:pt x="2957570" y="132287"/>
                  </a:cubicBezTo>
                  <a:cubicBezTo>
                    <a:pt x="2959224" y="131269"/>
                    <a:pt x="2959669" y="128025"/>
                    <a:pt x="2958587" y="125036"/>
                  </a:cubicBezTo>
                  <a:cubicBezTo>
                    <a:pt x="2956870" y="119947"/>
                    <a:pt x="2957506" y="120074"/>
                    <a:pt x="2963358" y="125608"/>
                  </a:cubicBezTo>
                  <a:close/>
                  <a:moveTo>
                    <a:pt x="2954326" y="215103"/>
                  </a:moveTo>
                  <a:cubicBezTo>
                    <a:pt x="2954326" y="213259"/>
                    <a:pt x="2955725" y="212623"/>
                    <a:pt x="2957443" y="213704"/>
                  </a:cubicBezTo>
                  <a:cubicBezTo>
                    <a:pt x="2959160" y="214785"/>
                    <a:pt x="2960559" y="216248"/>
                    <a:pt x="2960559" y="217075"/>
                  </a:cubicBezTo>
                  <a:cubicBezTo>
                    <a:pt x="2960559" y="217902"/>
                    <a:pt x="2959160" y="218411"/>
                    <a:pt x="2957443" y="218411"/>
                  </a:cubicBezTo>
                  <a:cubicBezTo>
                    <a:pt x="2955687" y="218379"/>
                    <a:pt x="2954288" y="216929"/>
                    <a:pt x="2954326" y="215167"/>
                  </a:cubicBezTo>
                  <a:cubicBezTo>
                    <a:pt x="2954326" y="215148"/>
                    <a:pt x="2954326" y="215122"/>
                    <a:pt x="2954326" y="215103"/>
                  </a:cubicBezTo>
                  <a:close/>
                  <a:moveTo>
                    <a:pt x="2959224" y="278202"/>
                  </a:moveTo>
                  <a:cubicBezTo>
                    <a:pt x="2959923" y="278202"/>
                    <a:pt x="2960559" y="279601"/>
                    <a:pt x="2960559" y="281382"/>
                  </a:cubicBezTo>
                  <a:cubicBezTo>
                    <a:pt x="2960527" y="283138"/>
                    <a:pt x="2959077" y="284537"/>
                    <a:pt x="2957315" y="284499"/>
                  </a:cubicBezTo>
                  <a:cubicBezTo>
                    <a:pt x="2957296" y="284499"/>
                    <a:pt x="2957271" y="284499"/>
                    <a:pt x="2957252" y="284499"/>
                  </a:cubicBezTo>
                  <a:cubicBezTo>
                    <a:pt x="2955471" y="284499"/>
                    <a:pt x="2954835" y="283099"/>
                    <a:pt x="2955916" y="281382"/>
                  </a:cubicBezTo>
                  <a:cubicBezTo>
                    <a:pt x="2956997" y="279665"/>
                    <a:pt x="2958715" y="278265"/>
                    <a:pt x="2959478" y="278265"/>
                  </a:cubicBezTo>
                  <a:close/>
                  <a:moveTo>
                    <a:pt x="2949174" y="27526"/>
                  </a:moveTo>
                  <a:cubicBezTo>
                    <a:pt x="2951400" y="25300"/>
                    <a:pt x="2957443" y="29243"/>
                    <a:pt x="2957443" y="32996"/>
                  </a:cubicBezTo>
                  <a:cubicBezTo>
                    <a:pt x="2957443" y="34612"/>
                    <a:pt x="2956132" y="35922"/>
                    <a:pt x="2954517" y="35922"/>
                  </a:cubicBezTo>
                  <a:cubicBezTo>
                    <a:pt x="2951146" y="35922"/>
                    <a:pt x="2947202" y="29816"/>
                    <a:pt x="2949428" y="27526"/>
                  </a:cubicBezTo>
                  <a:close/>
                  <a:moveTo>
                    <a:pt x="2952799" y="6360063"/>
                  </a:moveTo>
                  <a:cubicBezTo>
                    <a:pt x="2955038" y="6361723"/>
                    <a:pt x="2956667" y="6364070"/>
                    <a:pt x="2957443" y="6366741"/>
                  </a:cubicBezTo>
                  <a:cubicBezTo>
                    <a:pt x="2957443" y="6369985"/>
                    <a:pt x="2953181" y="6370367"/>
                    <a:pt x="2950191" y="6367377"/>
                  </a:cubicBezTo>
                  <a:cubicBezTo>
                    <a:pt x="2948888" y="6365507"/>
                    <a:pt x="2948181" y="6363294"/>
                    <a:pt x="2948156" y="6361016"/>
                  </a:cubicBezTo>
                  <a:cubicBezTo>
                    <a:pt x="2948411" y="6357009"/>
                    <a:pt x="2949301" y="6356882"/>
                    <a:pt x="2953054" y="6360063"/>
                  </a:cubicBezTo>
                  <a:close/>
                  <a:moveTo>
                    <a:pt x="2946439" y="4349568"/>
                  </a:moveTo>
                  <a:cubicBezTo>
                    <a:pt x="2945357" y="4347787"/>
                    <a:pt x="2945993" y="4346388"/>
                    <a:pt x="2947774" y="4346388"/>
                  </a:cubicBezTo>
                  <a:cubicBezTo>
                    <a:pt x="2949568" y="4346349"/>
                    <a:pt x="2951044" y="4347774"/>
                    <a:pt x="2951082" y="4349568"/>
                  </a:cubicBezTo>
                  <a:cubicBezTo>
                    <a:pt x="2951082" y="4349568"/>
                    <a:pt x="2951082" y="4349568"/>
                    <a:pt x="2951082" y="4349568"/>
                  </a:cubicBezTo>
                  <a:cubicBezTo>
                    <a:pt x="2951082" y="4351285"/>
                    <a:pt x="2950446" y="4352685"/>
                    <a:pt x="2949683" y="4352685"/>
                  </a:cubicBezTo>
                  <a:cubicBezTo>
                    <a:pt x="2948919" y="4352685"/>
                    <a:pt x="2947965" y="4351285"/>
                    <a:pt x="2946884" y="4349568"/>
                  </a:cubicBezTo>
                  <a:close/>
                  <a:moveTo>
                    <a:pt x="2950510" y="1769598"/>
                  </a:moveTo>
                  <a:cubicBezTo>
                    <a:pt x="2941541" y="1769598"/>
                    <a:pt x="2944149" y="1755732"/>
                    <a:pt x="2953372" y="1754396"/>
                  </a:cubicBezTo>
                  <a:cubicBezTo>
                    <a:pt x="2960559" y="1753379"/>
                    <a:pt x="2961768" y="1755859"/>
                    <a:pt x="2958461" y="1764573"/>
                  </a:cubicBezTo>
                  <a:cubicBezTo>
                    <a:pt x="2957055" y="1767487"/>
                    <a:pt x="2954186" y="1769411"/>
                    <a:pt x="2950955" y="1769598"/>
                  </a:cubicBezTo>
                  <a:close/>
                  <a:moveTo>
                    <a:pt x="2946439" y="262491"/>
                  </a:moveTo>
                  <a:cubicBezTo>
                    <a:pt x="2945357" y="260773"/>
                    <a:pt x="2945993" y="259310"/>
                    <a:pt x="2947774" y="259310"/>
                  </a:cubicBezTo>
                  <a:cubicBezTo>
                    <a:pt x="2949568" y="259272"/>
                    <a:pt x="2951044" y="260697"/>
                    <a:pt x="2951082" y="262491"/>
                  </a:cubicBezTo>
                  <a:cubicBezTo>
                    <a:pt x="2951082" y="262491"/>
                    <a:pt x="2951082" y="262491"/>
                    <a:pt x="2951082" y="262491"/>
                  </a:cubicBezTo>
                  <a:cubicBezTo>
                    <a:pt x="2951082" y="264208"/>
                    <a:pt x="2950446" y="265607"/>
                    <a:pt x="2949683" y="265607"/>
                  </a:cubicBezTo>
                  <a:cubicBezTo>
                    <a:pt x="2948919" y="265607"/>
                    <a:pt x="2947965" y="264208"/>
                    <a:pt x="2946884" y="262491"/>
                  </a:cubicBezTo>
                  <a:close/>
                  <a:moveTo>
                    <a:pt x="2941859" y="232532"/>
                  </a:moveTo>
                  <a:cubicBezTo>
                    <a:pt x="2935943" y="237938"/>
                    <a:pt x="2935498" y="237875"/>
                    <a:pt x="2932509" y="229606"/>
                  </a:cubicBezTo>
                  <a:cubicBezTo>
                    <a:pt x="2930868" y="226095"/>
                    <a:pt x="2930333" y="222170"/>
                    <a:pt x="2930982" y="218347"/>
                  </a:cubicBezTo>
                  <a:cubicBezTo>
                    <a:pt x="2931936" y="216757"/>
                    <a:pt x="2929201" y="213195"/>
                    <a:pt x="2924621" y="210396"/>
                  </a:cubicBezTo>
                  <a:cubicBezTo>
                    <a:pt x="2916162" y="204735"/>
                    <a:pt x="2916671" y="198629"/>
                    <a:pt x="2925321" y="201682"/>
                  </a:cubicBezTo>
                  <a:cubicBezTo>
                    <a:pt x="2930982" y="203590"/>
                    <a:pt x="2947711" y="220764"/>
                    <a:pt x="2947711" y="224644"/>
                  </a:cubicBezTo>
                  <a:cubicBezTo>
                    <a:pt x="2946540" y="227659"/>
                    <a:pt x="2944696" y="230356"/>
                    <a:pt x="2942304" y="232532"/>
                  </a:cubicBezTo>
                  <a:close/>
                  <a:moveTo>
                    <a:pt x="2898352" y="788013"/>
                  </a:moveTo>
                  <a:cubicBezTo>
                    <a:pt x="2898352" y="784705"/>
                    <a:pt x="2908338" y="778472"/>
                    <a:pt x="2913681" y="778472"/>
                  </a:cubicBezTo>
                  <a:cubicBezTo>
                    <a:pt x="2919024" y="778472"/>
                    <a:pt x="2917561" y="786995"/>
                    <a:pt x="2912091" y="789158"/>
                  </a:cubicBezTo>
                  <a:cubicBezTo>
                    <a:pt x="2905221" y="791957"/>
                    <a:pt x="2898797" y="791448"/>
                    <a:pt x="2898797" y="788013"/>
                  </a:cubicBezTo>
                  <a:close/>
                  <a:moveTo>
                    <a:pt x="2911073" y="2546878"/>
                  </a:moveTo>
                  <a:cubicBezTo>
                    <a:pt x="2911041" y="2548563"/>
                    <a:pt x="2909642" y="2549899"/>
                    <a:pt x="2907956" y="2549867"/>
                  </a:cubicBezTo>
                  <a:cubicBezTo>
                    <a:pt x="2907956" y="2549867"/>
                    <a:pt x="2907956" y="2549867"/>
                    <a:pt x="2907956" y="2549867"/>
                  </a:cubicBezTo>
                  <a:cubicBezTo>
                    <a:pt x="2906303" y="2549867"/>
                    <a:pt x="2904903" y="2547641"/>
                    <a:pt x="2904903" y="2544969"/>
                  </a:cubicBezTo>
                  <a:cubicBezTo>
                    <a:pt x="2904903" y="2542298"/>
                    <a:pt x="2906303" y="2540899"/>
                    <a:pt x="2907956" y="2541980"/>
                  </a:cubicBezTo>
                  <a:cubicBezTo>
                    <a:pt x="2909724" y="2543036"/>
                    <a:pt x="2910914" y="2544836"/>
                    <a:pt x="2911200" y="2546878"/>
                  </a:cubicBezTo>
                  <a:close/>
                  <a:moveTo>
                    <a:pt x="2897143" y="746795"/>
                  </a:moveTo>
                  <a:cubicBezTo>
                    <a:pt x="2898205" y="745084"/>
                    <a:pt x="2899980" y="743946"/>
                    <a:pt x="2901977" y="743679"/>
                  </a:cubicBezTo>
                  <a:cubicBezTo>
                    <a:pt x="2903637" y="743749"/>
                    <a:pt x="2904941" y="745135"/>
                    <a:pt x="2904903" y="746795"/>
                  </a:cubicBezTo>
                  <a:cubicBezTo>
                    <a:pt x="2904903" y="748513"/>
                    <a:pt x="2902677" y="749976"/>
                    <a:pt x="2900069" y="749976"/>
                  </a:cubicBezTo>
                  <a:cubicBezTo>
                    <a:pt x="2897461" y="749976"/>
                    <a:pt x="2896189" y="748958"/>
                    <a:pt x="2897079" y="746986"/>
                  </a:cubicBezTo>
                  <a:close/>
                  <a:moveTo>
                    <a:pt x="2915462" y="768040"/>
                  </a:moveTo>
                  <a:cubicBezTo>
                    <a:pt x="2910246" y="756909"/>
                    <a:pt x="2911073" y="746795"/>
                    <a:pt x="2917179" y="746795"/>
                  </a:cubicBezTo>
                  <a:cubicBezTo>
                    <a:pt x="2918960" y="746795"/>
                    <a:pt x="2920360" y="749658"/>
                    <a:pt x="2920360" y="753156"/>
                  </a:cubicBezTo>
                  <a:cubicBezTo>
                    <a:pt x="2920614" y="757640"/>
                    <a:pt x="2921924" y="761998"/>
                    <a:pt x="2924176" y="765878"/>
                  </a:cubicBezTo>
                  <a:cubicBezTo>
                    <a:pt x="2927102" y="770585"/>
                    <a:pt x="2927102" y="772874"/>
                    <a:pt x="2924176" y="775737"/>
                  </a:cubicBezTo>
                  <a:cubicBezTo>
                    <a:pt x="2921250" y="778599"/>
                    <a:pt x="2919596" y="776754"/>
                    <a:pt x="2915589" y="768040"/>
                  </a:cubicBezTo>
                  <a:close/>
                  <a:moveTo>
                    <a:pt x="2921823" y="282145"/>
                  </a:moveTo>
                  <a:cubicBezTo>
                    <a:pt x="2919412" y="278246"/>
                    <a:pt x="2919412" y="273323"/>
                    <a:pt x="2921823" y="269424"/>
                  </a:cubicBezTo>
                  <a:cubicBezTo>
                    <a:pt x="2925575" y="261155"/>
                    <a:pt x="2929774" y="259819"/>
                    <a:pt x="2929774" y="266816"/>
                  </a:cubicBezTo>
                  <a:cubicBezTo>
                    <a:pt x="2929742" y="269379"/>
                    <a:pt x="2931790" y="271485"/>
                    <a:pt x="2934353" y="271523"/>
                  </a:cubicBezTo>
                  <a:cubicBezTo>
                    <a:pt x="2934372" y="271523"/>
                    <a:pt x="2934398" y="271523"/>
                    <a:pt x="2934417" y="271523"/>
                  </a:cubicBezTo>
                  <a:cubicBezTo>
                    <a:pt x="2940778" y="271523"/>
                    <a:pt x="2940142" y="280173"/>
                    <a:pt x="2933081" y="284244"/>
                  </a:cubicBezTo>
                  <a:lnTo>
                    <a:pt x="2933081" y="284244"/>
                  </a:lnTo>
                  <a:cubicBezTo>
                    <a:pt x="2925448" y="288570"/>
                    <a:pt x="2925703" y="288570"/>
                    <a:pt x="2921823" y="282336"/>
                  </a:cubicBezTo>
                  <a:close/>
                  <a:moveTo>
                    <a:pt x="2942177" y="43618"/>
                  </a:moveTo>
                  <a:cubicBezTo>
                    <a:pt x="2943894" y="44700"/>
                    <a:pt x="2945294" y="46163"/>
                    <a:pt x="2945294" y="46990"/>
                  </a:cubicBezTo>
                  <a:cubicBezTo>
                    <a:pt x="2945294" y="47817"/>
                    <a:pt x="2943894" y="48325"/>
                    <a:pt x="2942177" y="48325"/>
                  </a:cubicBezTo>
                  <a:cubicBezTo>
                    <a:pt x="2940422" y="48255"/>
                    <a:pt x="2939054" y="46780"/>
                    <a:pt x="2939124" y="45024"/>
                  </a:cubicBezTo>
                  <a:cubicBezTo>
                    <a:pt x="2939124" y="45024"/>
                    <a:pt x="2939124" y="45018"/>
                    <a:pt x="2939124" y="45018"/>
                  </a:cubicBezTo>
                  <a:cubicBezTo>
                    <a:pt x="2939124" y="43364"/>
                    <a:pt x="2940523" y="42919"/>
                    <a:pt x="2942177" y="43809"/>
                  </a:cubicBezTo>
                  <a:close/>
                  <a:moveTo>
                    <a:pt x="2932890" y="96921"/>
                  </a:moveTo>
                  <a:cubicBezTo>
                    <a:pt x="2932420" y="93690"/>
                    <a:pt x="2934652" y="90688"/>
                    <a:pt x="2937890" y="90211"/>
                  </a:cubicBezTo>
                  <a:cubicBezTo>
                    <a:pt x="2939709" y="89944"/>
                    <a:pt x="2941560" y="90541"/>
                    <a:pt x="2942877" y="91833"/>
                  </a:cubicBezTo>
                  <a:cubicBezTo>
                    <a:pt x="2944849" y="94422"/>
                    <a:pt x="2945147" y="97914"/>
                    <a:pt x="2943640" y="100801"/>
                  </a:cubicBezTo>
                  <a:cubicBezTo>
                    <a:pt x="2941503" y="105069"/>
                    <a:pt x="2940103" y="109674"/>
                    <a:pt x="2939505" y="114413"/>
                  </a:cubicBezTo>
                  <a:cubicBezTo>
                    <a:pt x="2938997" y="118675"/>
                    <a:pt x="2935180" y="118357"/>
                    <a:pt x="2928565" y="113459"/>
                  </a:cubicBezTo>
                  <a:cubicBezTo>
                    <a:pt x="2923540" y="109706"/>
                    <a:pt x="2923477" y="109007"/>
                    <a:pt x="2927992" y="105190"/>
                  </a:cubicBezTo>
                  <a:cubicBezTo>
                    <a:pt x="2930556" y="103187"/>
                    <a:pt x="2932299" y="100311"/>
                    <a:pt x="2932890" y="97112"/>
                  </a:cubicBezTo>
                  <a:close/>
                  <a:moveTo>
                    <a:pt x="2922077" y="23137"/>
                  </a:moveTo>
                  <a:cubicBezTo>
                    <a:pt x="2924679" y="23169"/>
                    <a:pt x="2926752" y="25306"/>
                    <a:pt x="2926720" y="27908"/>
                  </a:cubicBezTo>
                  <a:cubicBezTo>
                    <a:pt x="2926720" y="27908"/>
                    <a:pt x="2926720" y="27908"/>
                    <a:pt x="2926720" y="27908"/>
                  </a:cubicBezTo>
                  <a:cubicBezTo>
                    <a:pt x="2926720" y="30484"/>
                    <a:pt x="2924653" y="32583"/>
                    <a:pt x="2922077" y="32614"/>
                  </a:cubicBezTo>
                  <a:cubicBezTo>
                    <a:pt x="2919501" y="32583"/>
                    <a:pt x="2917434" y="30484"/>
                    <a:pt x="2917434" y="27908"/>
                  </a:cubicBezTo>
                  <a:cubicBezTo>
                    <a:pt x="2917504" y="25382"/>
                    <a:pt x="2919552" y="23360"/>
                    <a:pt x="2922077" y="23328"/>
                  </a:cubicBezTo>
                  <a:close/>
                  <a:moveTo>
                    <a:pt x="2917307" y="133432"/>
                  </a:moveTo>
                  <a:cubicBezTo>
                    <a:pt x="2919724" y="129488"/>
                    <a:pt x="2921060" y="129679"/>
                    <a:pt x="2926530" y="134704"/>
                  </a:cubicBezTo>
                  <a:cubicBezTo>
                    <a:pt x="2929646" y="137255"/>
                    <a:pt x="2931872" y="140734"/>
                    <a:pt x="2932890" y="144627"/>
                  </a:cubicBezTo>
                  <a:cubicBezTo>
                    <a:pt x="2932890" y="150606"/>
                    <a:pt x="2929074" y="151814"/>
                    <a:pt x="2921314" y="148125"/>
                  </a:cubicBezTo>
                  <a:cubicBezTo>
                    <a:pt x="2913554" y="144436"/>
                    <a:pt x="2912727" y="140937"/>
                    <a:pt x="2917307" y="133623"/>
                  </a:cubicBezTo>
                  <a:close/>
                  <a:moveTo>
                    <a:pt x="2909992" y="83818"/>
                  </a:moveTo>
                  <a:cubicBezTo>
                    <a:pt x="2911124" y="85561"/>
                    <a:pt x="2911340" y="87743"/>
                    <a:pt x="2910564" y="89670"/>
                  </a:cubicBezTo>
                  <a:cubicBezTo>
                    <a:pt x="2909483" y="92850"/>
                    <a:pt x="2908783" y="92850"/>
                    <a:pt x="2906812" y="89670"/>
                  </a:cubicBezTo>
                  <a:cubicBezTo>
                    <a:pt x="2904267" y="85599"/>
                    <a:pt x="2906875" y="81083"/>
                    <a:pt x="2909801" y="84009"/>
                  </a:cubicBezTo>
                  <a:close/>
                  <a:moveTo>
                    <a:pt x="2906112" y="168925"/>
                  </a:moveTo>
                  <a:cubicBezTo>
                    <a:pt x="2909165" y="165808"/>
                    <a:pt x="2924240" y="173822"/>
                    <a:pt x="2922077" y="177321"/>
                  </a:cubicBezTo>
                  <a:cubicBezTo>
                    <a:pt x="2920678" y="179273"/>
                    <a:pt x="2918439" y="180450"/>
                    <a:pt x="2916034" y="180501"/>
                  </a:cubicBezTo>
                  <a:cubicBezTo>
                    <a:pt x="2911009" y="180692"/>
                    <a:pt x="2903440" y="171851"/>
                    <a:pt x="2906112" y="169115"/>
                  </a:cubicBezTo>
                  <a:close/>
                  <a:moveTo>
                    <a:pt x="2905030" y="186798"/>
                  </a:moveTo>
                  <a:cubicBezTo>
                    <a:pt x="2906684" y="186798"/>
                    <a:pt x="2908083" y="188897"/>
                    <a:pt x="2908083" y="191505"/>
                  </a:cubicBezTo>
                  <a:cubicBezTo>
                    <a:pt x="2908083" y="194113"/>
                    <a:pt x="2906684" y="196212"/>
                    <a:pt x="2905030" y="196212"/>
                  </a:cubicBezTo>
                  <a:cubicBezTo>
                    <a:pt x="2903377" y="196212"/>
                    <a:pt x="2901914" y="194113"/>
                    <a:pt x="2901914" y="191505"/>
                  </a:cubicBezTo>
                  <a:cubicBezTo>
                    <a:pt x="2901914" y="188897"/>
                    <a:pt x="2903440" y="186989"/>
                    <a:pt x="2905030" y="186989"/>
                  </a:cubicBezTo>
                  <a:close/>
                  <a:moveTo>
                    <a:pt x="2891864" y="221464"/>
                  </a:moveTo>
                  <a:cubicBezTo>
                    <a:pt x="2901532" y="221464"/>
                    <a:pt x="2915780" y="232150"/>
                    <a:pt x="2912790" y="237048"/>
                  </a:cubicBezTo>
                  <a:cubicBezTo>
                    <a:pt x="2909801" y="241946"/>
                    <a:pt x="2905348" y="240864"/>
                    <a:pt x="2893390" y="234758"/>
                  </a:cubicBezTo>
                  <a:cubicBezTo>
                    <a:pt x="2881432" y="228652"/>
                    <a:pt x="2880160" y="221528"/>
                    <a:pt x="2891864" y="221655"/>
                  </a:cubicBezTo>
                  <a:close/>
                  <a:moveTo>
                    <a:pt x="2895680" y="5506836"/>
                  </a:moveTo>
                  <a:cubicBezTo>
                    <a:pt x="2895483" y="5508910"/>
                    <a:pt x="2894363" y="5510780"/>
                    <a:pt x="2892627" y="5511925"/>
                  </a:cubicBezTo>
                  <a:cubicBezTo>
                    <a:pt x="2890910" y="5513006"/>
                    <a:pt x="2889510" y="5512434"/>
                    <a:pt x="2889510" y="5510716"/>
                  </a:cubicBezTo>
                  <a:cubicBezTo>
                    <a:pt x="2889726" y="5508636"/>
                    <a:pt x="2890871" y="5506766"/>
                    <a:pt x="2892627" y="5505628"/>
                  </a:cubicBezTo>
                  <a:cubicBezTo>
                    <a:pt x="2894344" y="5504737"/>
                    <a:pt x="2895680" y="5505310"/>
                    <a:pt x="2895680" y="5506773"/>
                  </a:cubicBezTo>
                  <a:close/>
                  <a:moveTo>
                    <a:pt x="2888747" y="263063"/>
                  </a:moveTo>
                  <a:cubicBezTo>
                    <a:pt x="2887347" y="267452"/>
                    <a:pt x="2873990" y="270505"/>
                    <a:pt x="2874054" y="266434"/>
                  </a:cubicBezTo>
                  <a:cubicBezTo>
                    <a:pt x="2874543" y="263947"/>
                    <a:pt x="2875491" y="261575"/>
                    <a:pt x="2876852" y="259437"/>
                  </a:cubicBezTo>
                  <a:cubicBezTo>
                    <a:pt x="2880160" y="254349"/>
                    <a:pt x="2890719" y="257529"/>
                    <a:pt x="2888747" y="263254"/>
                  </a:cubicBezTo>
                  <a:close/>
                  <a:moveTo>
                    <a:pt x="2872782" y="246462"/>
                  </a:moveTo>
                  <a:cubicBezTo>
                    <a:pt x="2874753" y="243218"/>
                    <a:pt x="2880223" y="246016"/>
                    <a:pt x="2880223" y="250278"/>
                  </a:cubicBezTo>
                  <a:cubicBezTo>
                    <a:pt x="2880294" y="251798"/>
                    <a:pt x="2879136" y="253102"/>
                    <a:pt x="2877616" y="253204"/>
                  </a:cubicBezTo>
                  <a:cubicBezTo>
                    <a:pt x="2873608" y="252822"/>
                    <a:pt x="2870873" y="249324"/>
                    <a:pt x="2872782" y="246462"/>
                  </a:cubicBezTo>
                  <a:close/>
                  <a:moveTo>
                    <a:pt x="2880414" y="105317"/>
                  </a:moveTo>
                  <a:cubicBezTo>
                    <a:pt x="2882195" y="105317"/>
                    <a:pt x="2882832" y="106780"/>
                    <a:pt x="2881750" y="108498"/>
                  </a:cubicBezTo>
                  <a:cubicBezTo>
                    <a:pt x="2880669" y="110215"/>
                    <a:pt x="2879270" y="111615"/>
                    <a:pt x="2878506" y="111615"/>
                  </a:cubicBezTo>
                  <a:cubicBezTo>
                    <a:pt x="2877743" y="111615"/>
                    <a:pt x="2877107" y="110215"/>
                    <a:pt x="2877107" y="108498"/>
                  </a:cubicBezTo>
                  <a:cubicBezTo>
                    <a:pt x="2877069" y="106672"/>
                    <a:pt x="2878525" y="105165"/>
                    <a:pt x="2880351" y="105127"/>
                  </a:cubicBezTo>
                  <a:cubicBezTo>
                    <a:pt x="2880370" y="105127"/>
                    <a:pt x="2880395" y="105127"/>
                    <a:pt x="2880414" y="105127"/>
                  </a:cubicBezTo>
                  <a:close/>
                  <a:moveTo>
                    <a:pt x="2876471" y="140429"/>
                  </a:moveTo>
                  <a:cubicBezTo>
                    <a:pt x="2875390" y="143609"/>
                    <a:pt x="2874690" y="143609"/>
                    <a:pt x="2872718" y="140429"/>
                  </a:cubicBezTo>
                  <a:cubicBezTo>
                    <a:pt x="2870746" y="137248"/>
                    <a:pt x="2872718" y="131396"/>
                    <a:pt x="2875898" y="134577"/>
                  </a:cubicBezTo>
                  <a:cubicBezTo>
                    <a:pt x="2876916" y="136288"/>
                    <a:pt x="2877126" y="138361"/>
                    <a:pt x="2876471" y="140238"/>
                  </a:cubicBezTo>
                  <a:close/>
                  <a:moveTo>
                    <a:pt x="2861396" y="69316"/>
                  </a:moveTo>
                  <a:cubicBezTo>
                    <a:pt x="2864894" y="67090"/>
                    <a:pt x="2877616" y="83055"/>
                    <a:pt x="2875326" y="86871"/>
                  </a:cubicBezTo>
                  <a:cubicBezTo>
                    <a:pt x="2871045" y="90211"/>
                    <a:pt x="2865123" y="90465"/>
                    <a:pt x="2860569" y="87507"/>
                  </a:cubicBezTo>
                  <a:cubicBezTo>
                    <a:pt x="2857516" y="84200"/>
                    <a:pt x="2858088" y="71224"/>
                    <a:pt x="2861396" y="69125"/>
                  </a:cubicBezTo>
                  <a:close/>
                  <a:moveTo>
                    <a:pt x="2856943" y="2594074"/>
                  </a:moveTo>
                  <a:cubicBezTo>
                    <a:pt x="2855926" y="2592357"/>
                    <a:pt x="2856562" y="2590957"/>
                    <a:pt x="2858343" y="2590957"/>
                  </a:cubicBezTo>
                  <a:cubicBezTo>
                    <a:pt x="2860098" y="2590919"/>
                    <a:pt x="2861549" y="2592319"/>
                    <a:pt x="2861587" y="2594074"/>
                  </a:cubicBezTo>
                  <a:cubicBezTo>
                    <a:pt x="2861587" y="2594074"/>
                    <a:pt x="2861587" y="2594074"/>
                    <a:pt x="2861587" y="2594074"/>
                  </a:cubicBezTo>
                  <a:cubicBezTo>
                    <a:pt x="2861587" y="2595855"/>
                    <a:pt x="2861014" y="2597255"/>
                    <a:pt x="2860251" y="2597255"/>
                  </a:cubicBezTo>
                  <a:cubicBezTo>
                    <a:pt x="2859488" y="2597255"/>
                    <a:pt x="2858025" y="2595664"/>
                    <a:pt x="2856943" y="2593883"/>
                  </a:cubicBezTo>
                  <a:close/>
                  <a:moveTo>
                    <a:pt x="2856943" y="6212367"/>
                  </a:moveTo>
                  <a:cubicBezTo>
                    <a:pt x="2855926" y="6214084"/>
                    <a:pt x="2854463" y="6215547"/>
                    <a:pt x="2853699" y="6215547"/>
                  </a:cubicBezTo>
                  <a:cubicBezTo>
                    <a:pt x="2852936" y="6215547"/>
                    <a:pt x="2852300" y="6214084"/>
                    <a:pt x="2852300" y="6212367"/>
                  </a:cubicBezTo>
                  <a:cubicBezTo>
                    <a:pt x="2852370" y="6210598"/>
                    <a:pt x="2853840" y="6209212"/>
                    <a:pt x="2855608" y="6209250"/>
                  </a:cubicBezTo>
                  <a:cubicBezTo>
                    <a:pt x="2857389" y="6209059"/>
                    <a:pt x="2858025" y="6210458"/>
                    <a:pt x="2856943" y="6212176"/>
                  </a:cubicBezTo>
                  <a:close/>
                  <a:moveTo>
                    <a:pt x="2864894" y="2760852"/>
                  </a:moveTo>
                  <a:cubicBezTo>
                    <a:pt x="2866675" y="2760852"/>
                    <a:pt x="2867311" y="2762252"/>
                    <a:pt x="2866230" y="2763969"/>
                  </a:cubicBezTo>
                  <a:cubicBezTo>
                    <a:pt x="2865149" y="2765686"/>
                    <a:pt x="2863749" y="2767149"/>
                    <a:pt x="2862986" y="2767149"/>
                  </a:cubicBezTo>
                  <a:cubicBezTo>
                    <a:pt x="2862223" y="2767149"/>
                    <a:pt x="2861587" y="2765686"/>
                    <a:pt x="2861587" y="2763969"/>
                  </a:cubicBezTo>
                  <a:cubicBezTo>
                    <a:pt x="2861549" y="2762175"/>
                    <a:pt x="2862973" y="2760699"/>
                    <a:pt x="2864767" y="2760661"/>
                  </a:cubicBezTo>
                  <a:cubicBezTo>
                    <a:pt x="2864812" y="2760661"/>
                    <a:pt x="2864850" y="2760661"/>
                    <a:pt x="2864894" y="2760661"/>
                  </a:cubicBezTo>
                  <a:close/>
                  <a:moveTo>
                    <a:pt x="2857643" y="744506"/>
                  </a:moveTo>
                  <a:cubicBezTo>
                    <a:pt x="2851600" y="737700"/>
                    <a:pt x="2855099" y="730003"/>
                    <a:pt x="2863558" y="731784"/>
                  </a:cubicBezTo>
                  <a:cubicBezTo>
                    <a:pt x="2867311" y="732547"/>
                    <a:pt x="2869347" y="735601"/>
                    <a:pt x="2869347" y="740498"/>
                  </a:cubicBezTo>
                  <a:cubicBezTo>
                    <a:pt x="2869347" y="750103"/>
                    <a:pt x="2864195" y="751948"/>
                    <a:pt x="2857643" y="744633"/>
                  </a:cubicBezTo>
                  <a:close/>
                  <a:moveTo>
                    <a:pt x="2855417" y="366170"/>
                  </a:moveTo>
                  <a:cubicBezTo>
                    <a:pt x="2855417" y="364453"/>
                    <a:pt x="2857516" y="363054"/>
                    <a:pt x="2860060" y="363054"/>
                  </a:cubicBezTo>
                  <a:cubicBezTo>
                    <a:pt x="2862605" y="363054"/>
                    <a:pt x="2864703" y="364453"/>
                    <a:pt x="2864703" y="366170"/>
                  </a:cubicBezTo>
                  <a:cubicBezTo>
                    <a:pt x="2864703" y="367888"/>
                    <a:pt x="2862605" y="369351"/>
                    <a:pt x="2860060" y="369351"/>
                  </a:cubicBezTo>
                  <a:cubicBezTo>
                    <a:pt x="2857516" y="369351"/>
                    <a:pt x="2855417" y="368078"/>
                    <a:pt x="2855417" y="366298"/>
                  </a:cubicBezTo>
                  <a:close/>
                  <a:moveTo>
                    <a:pt x="2861778" y="271777"/>
                  </a:moveTo>
                  <a:cubicBezTo>
                    <a:pt x="2860079" y="271746"/>
                    <a:pt x="2858724" y="270359"/>
                    <a:pt x="2858724" y="268661"/>
                  </a:cubicBezTo>
                  <a:cubicBezTo>
                    <a:pt x="2858686" y="266937"/>
                    <a:pt x="2860054" y="265518"/>
                    <a:pt x="2861778" y="265480"/>
                  </a:cubicBezTo>
                  <a:cubicBezTo>
                    <a:pt x="2861778" y="265480"/>
                    <a:pt x="2861778" y="265480"/>
                    <a:pt x="2861778" y="265480"/>
                  </a:cubicBezTo>
                  <a:cubicBezTo>
                    <a:pt x="2863501" y="265480"/>
                    <a:pt x="2864894" y="266873"/>
                    <a:pt x="2864894" y="268597"/>
                  </a:cubicBezTo>
                  <a:cubicBezTo>
                    <a:pt x="2864894" y="268616"/>
                    <a:pt x="2864894" y="268641"/>
                    <a:pt x="2864894" y="268661"/>
                  </a:cubicBezTo>
                  <a:cubicBezTo>
                    <a:pt x="2864971" y="270378"/>
                    <a:pt x="2863635" y="271835"/>
                    <a:pt x="2861911" y="271905"/>
                  </a:cubicBezTo>
                  <a:cubicBezTo>
                    <a:pt x="2861803" y="271911"/>
                    <a:pt x="2861695" y="271911"/>
                    <a:pt x="2861587" y="271905"/>
                  </a:cubicBezTo>
                  <a:close/>
                  <a:moveTo>
                    <a:pt x="2860696" y="181519"/>
                  </a:moveTo>
                  <a:cubicBezTo>
                    <a:pt x="2857198" y="177957"/>
                    <a:pt x="2858534" y="174268"/>
                    <a:pt x="2863368" y="174268"/>
                  </a:cubicBezTo>
                  <a:cubicBezTo>
                    <a:pt x="2865912" y="174268"/>
                    <a:pt x="2868011" y="175603"/>
                    <a:pt x="2868011" y="177193"/>
                  </a:cubicBezTo>
                  <a:cubicBezTo>
                    <a:pt x="2867820" y="181328"/>
                    <a:pt x="2862986" y="184190"/>
                    <a:pt x="2860505" y="181646"/>
                  </a:cubicBezTo>
                  <a:close/>
                  <a:moveTo>
                    <a:pt x="2863368" y="123891"/>
                  </a:moveTo>
                  <a:cubicBezTo>
                    <a:pt x="2860760" y="123891"/>
                    <a:pt x="2858724" y="121092"/>
                    <a:pt x="2858724" y="117530"/>
                  </a:cubicBezTo>
                  <a:cubicBezTo>
                    <a:pt x="2858724" y="113968"/>
                    <a:pt x="2860760" y="111169"/>
                    <a:pt x="2863368" y="111169"/>
                  </a:cubicBezTo>
                  <a:cubicBezTo>
                    <a:pt x="2865976" y="111169"/>
                    <a:pt x="2868011" y="113968"/>
                    <a:pt x="2868011" y="117530"/>
                  </a:cubicBezTo>
                  <a:cubicBezTo>
                    <a:pt x="2868011" y="121092"/>
                    <a:pt x="2865721" y="124018"/>
                    <a:pt x="2863177" y="124018"/>
                  </a:cubicBezTo>
                  <a:close/>
                  <a:moveTo>
                    <a:pt x="2850646" y="52587"/>
                  </a:moveTo>
                  <a:cubicBezTo>
                    <a:pt x="2852872" y="50361"/>
                    <a:pt x="2858915" y="54304"/>
                    <a:pt x="2858915" y="58057"/>
                  </a:cubicBezTo>
                  <a:cubicBezTo>
                    <a:pt x="2858883" y="59660"/>
                    <a:pt x="2857592" y="60951"/>
                    <a:pt x="2855989" y="60983"/>
                  </a:cubicBezTo>
                  <a:cubicBezTo>
                    <a:pt x="2851919" y="61110"/>
                    <a:pt x="2848038" y="55004"/>
                    <a:pt x="2850265" y="52714"/>
                  </a:cubicBezTo>
                  <a:close/>
                  <a:moveTo>
                    <a:pt x="2852682" y="257847"/>
                  </a:moveTo>
                  <a:cubicBezTo>
                    <a:pt x="2852682" y="260328"/>
                    <a:pt x="2851282" y="262363"/>
                    <a:pt x="2849501" y="262363"/>
                  </a:cubicBezTo>
                  <a:cubicBezTo>
                    <a:pt x="2845748" y="262363"/>
                    <a:pt x="2841805" y="253458"/>
                    <a:pt x="2844349" y="250914"/>
                  </a:cubicBezTo>
                  <a:cubicBezTo>
                    <a:pt x="2846893" y="248370"/>
                    <a:pt x="2852554" y="252822"/>
                    <a:pt x="2852554" y="257975"/>
                  </a:cubicBezTo>
                  <a:close/>
                  <a:moveTo>
                    <a:pt x="2850074" y="157412"/>
                  </a:moveTo>
                  <a:cubicBezTo>
                    <a:pt x="2851092" y="159409"/>
                    <a:pt x="2851092" y="161775"/>
                    <a:pt x="2850074" y="163772"/>
                  </a:cubicBezTo>
                  <a:cubicBezTo>
                    <a:pt x="2848229" y="168543"/>
                    <a:pt x="2839706" y="170133"/>
                    <a:pt x="2839706" y="165363"/>
                  </a:cubicBezTo>
                  <a:cubicBezTo>
                    <a:pt x="2839706" y="160592"/>
                    <a:pt x="2847848" y="155185"/>
                    <a:pt x="2850074" y="157412"/>
                  </a:cubicBezTo>
                  <a:close/>
                  <a:moveTo>
                    <a:pt x="2835953" y="32424"/>
                  </a:moveTo>
                  <a:cubicBezTo>
                    <a:pt x="2839706" y="28607"/>
                    <a:pt x="2847530" y="37321"/>
                    <a:pt x="2844667" y="42092"/>
                  </a:cubicBezTo>
                  <a:cubicBezTo>
                    <a:pt x="2843560" y="43879"/>
                    <a:pt x="2841722" y="45094"/>
                    <a:pt x="2839642" y="45399"/>
                  </a:cubicBezTo>
                  <a:cubicBezTo>
                    <a:pt x="2835126" y="45399"/>
                    <a:pt x="2832455" y="35986"/>
                    <a:pt x="2835953" y="32424"/>
                  </a:cubicBezTo>
                  <a:close/>
                  <a:moveTo>
                    <a:pt x="2837034" y="207280"/>
                  </a:moveTo>
                  <a:cubicBezTo>
                    <a:pt x="2841805" y="204290"/>
                    <a:pt x="2843013" y="206707"/>
                    <a:pt x="2840978" y="214658"/>
                  </a:cubicBezTo>
                  <a:cubicBezTo>
                    <a:pt x="2840024" y="218475"/>
                    <a:pt x="2837989" y="221591"/>
                    <a:pt x="2836462" y="221591"/>
                  </a:cubicBezTo>
                  <a:cubicBezTo>
                    <a:pt x="2832582" y="221591"/>
                    <a:pt x="2833027" y="209824"/>
                    <a:pt x="2837034" y="207280"/>
                  </a:cubicBezTo>
                  <a:close/>
                  <a:moveTo>
                    <a:pt x="2834172" y="326734"/>
                  </a:moveTo>
                  <a:cubicBezTo>
                    <a:pt x="2832645" y="327624"/>
                    <a:pt x="2832136" y="331950"/>
                    <a:pt x="2832963" y="336339"/>
                  </a:cubicBezTo>
                  <a:cubicBezTo>
                    <a:pt x="2834172" y="343081"/>
                    <a:pt x="2833345" y="344226"/>
                    <a:pt x="2827112" y="344099"/>
                  </a:cubicBezTo>
                  <a:cubicBezTo>
                    <a:pt x="2817571" y="344099"/>
                    <a:pt x="2805803" y="339010"/>
                    <a:pt x="2805803" y="335321"/>
                  </a:cubicBezTo>
                  <a:cubicBezTo>
                    <a:pt x="2805803" y="331632"/>
                    <a:pt x="2818525" y="323045"/>
                    <a:pt x="2828702" y="320500"/>
                  </a:cubicBezTo>
                  <a:cubicBezTo>
                    <a:pt x="2836462" y="318529"/>
                    <a:pt x="2840215" y="322790"/>
                    <a:pt x="2834172" y="326734"/>
                  </a:cubicBezTo>
                  <a:close/>
                  <a:moveTo>
                    <a:pt x="2843013" y="3501812"/>
                  </a:moveTo>
                  <a:cubicBezTo>
                    <a:pt x="2843013" y="3502575"/>
                    <a:pt x="2840851" y="3503211"/>
                    <a:pt x="2838179" y="3503211"/>
                  </a:cubicBezTo>
                  <a:cubicBezTo>
                    <a:pt x="2835508" y="3503211"/>
                    <a:pt x="2834236" y="3501748"/>
                    <a:pt x="2835317" y="3500031"/>
                  </a:cubicBezTo>
                  <a:cubicBezTo>
                    <a:pt x="2837098" y="3497105"/>
                    <a:pt x="2843013" y="3498504"/>
                    <a:pt x="2843013" y="3501812"/>
                  </a:cubicBezTo>
                  <a:close/>
                  <a:moveTo>
                    <a:pt x="2808602" y="870893"/>
                  </a:moveTo>
                  <a:cubicBezTo>
                    <a:pt x="2806630" y="868412"/>
                    <a:pt x="2805930" y="865423"/>
                    <a:pt x="2807203" y="864151"/>
                  </a:cubicBezTo>
                  <a:cubicBezTo>
                    <a:pt x="2809429" y="861861"/>
                    <a:pt x="2818206" y="871783"/>
                    <a:pt x="2818206" y="876872"/>
                  </a:cubicBezTo>
                  <a:cubicBezTo>
                    <a:pt x="2818206" y="878271"/>
                    <a:pt x="2815090" y="879289"/>
                    <a:pt x="2811274" y="879162"/>
                  </a:cubicBezTo>
                  <a:cubicBezTo>
                    <a:pt x="2807457" y="879035"/>
                    <a:pt x="2806058" y="878208"/>
                    <a:pt x="2808284" y="877254"/>
                  </a:cubicBezTo>
                  <a:cubicBezTo>
                    <a:pt x="2810510" y="876300"/>
                    <a:pt x="2811464" y="874391"/>
                    <a:pt x="2808602" y="870893"/>
                  </a:cubicBezTo>
                  <a:close/>
                  <a:moveTo>
                    <a:pt x="2822850" y="2175476"/>
                  </a:moveTo>
                  <a:cubicBezTo>
                    <a:pt x="2825458" y="2175476"/>
                    <a:pt x="2827493" y="2178211"/>
                    <a:pt x="2827493" y="2181836"/>
                  </a:cubicBezTo>
                  <a:cubicBezTo>
                    <a:pt x="2827493" y="2185462"/>
                    <a:pt x="2827493" y="2188197"/>
                    <a:pt x="2826730" y="2188197"/>
                  </a:cubicBezTo>
                  <a:cubicBezTo>
                    <a:pt x="2817380" y="2184762"/>
                    <a:pt x="2814390" y="2175476"/>
                    <a:pt x="2822850" y="2175476"/>
                  </a:cubicBezTo>
                  <a:close/>
                  <a:moveTo>
                    <a:pt x="2818206" y="397592"/>
                  </a:moveTo>
                  <a:cubicBezTo>
                    <a:pt x="2818206" y="395748"/>
                    <a:pt x="2819606" y="395112"/>
                    <a:pt x="2821324" y="396193"/>
                  </a:cubicBezTo>
                  <a:cubicBezTo>
                    <a:pt x="2823041" y="397274"/>
                    <a:pt x="2824440" y="398737"/>
                    <a:pt x="2824440" y="399500"/>
                  </a:cubicBezTo>
                  <a:cubicBezTo>
                    <a:pt x="2824440" y="400264"/>
                    <a:pt x="2823041" y="400900"/>
                    <a:pt x="2821324" y="400900"/>
                  </a:cubicBezTo>
                  <a:cubicBezTo>
                    <a:pt x="2819568" y="400868"/>
                    <a:pt x="2818168" y="399418"/>
                    <a:pt x="2818206" y="397656"/>
                  </a:cubicBezTo>
                  <a:cubicBezTo>
                    <a:pt x="2818206" y="397637"/>
                    <a:pt x="2818206" y="397611"/>
                    <a:pt x="2818206" y="397592"/>
                  </a:cubicBezTo>
                  <a:close/>
                  <a:moveTo>
                    <a:pt x="2822850" y="366298"/>
                  </a:moveTo>
                  <a:cubicBezTo>
                    <a:pt x="2820356" y="366367"/>
                    <a:pt x="2818277" y="364408"/>
                    <a:pt x="2818206" y="361915"/>
                  </a:cubicBezTo>
                  <a:cubicBezTo>
                    <a:pt x="2818206" y="361909"/>
                    <a:pt x="2818206" y="361909"/>
                    <a:pt x="2818206" y="361909"/>
                  </a:cubicBezTo>
                  <a:cubicBezTo>
                    <a:pt x="2818429" y="359084"/>
                    <a:pt x="2820223" y="356623"/>
                    <a:pt x="2822850" y="355548"/>
                  </a:cubicBezTo>
                  <a:cubicBezTo>
                    <a:pt x="2826030" y="354339"/>
                    <a:pt x="2827493" y="355548"/>
                    <a:pt x="2827493" y="359937"/>
                  </a:cubicBezTo>
                  <a:cubicBezTo>
                    <a:pt x="2827493" y="364326"/>
                    <a:pt x="2825458" y="366298"/>
                    <a:pt x="2822850" y="366298"/>
                  </a:cubicBezTo>
                  <a:close/>
                  <a:moveTo>
                    <a:pt x="2826857" y="89034"/>
                  </a:moveTo>
                  <a:cubicBezTo>
                    <a:pt x="2832836" y="88080"/>
                    <a:pt x="2834108" y="89861"/>
                    <a:pt x="2830610" y="94123"/>
                  </a:cubicBezTo>
                  <a:cubicBezTo>
                    <a:pt x="2828613" y="96661"/>
                    <a:pt x="2825725" y="98340"/>
                    <a:pt x="2822532" y="98829"/>
                  </a:cubicBezTo>
                  <a:cubicBezTo>
                    <a:pt x="2817189" y="98829"/>
                    <a:pt x="2813309" y="83755"/>
                    <a:pt x="2817571" y="79747"/>
                  </a:cubicBezTo>
                  <a:cubicBezTo>
                    <a:pt x="2819447" y="77566"/>
                    <a:pt x="2822742" y="77318"/>
                    <a:pt x="2824924" y="79194"/>
                  </a:cubicBezTo>
                  <a:cubicBezTo>
                    <a:pt x="2826673" y="80701"/>
                    <a:pt x="2827226" y="83176"/>
                    <a:pt x="2826285" y="85281"/>
                  </a:cubicBezTo>
                  <a:cubicBezTo>
                    <a:pt x="2825394" y="87444"/>
                    <a:pt x="2825649" y="89225"/>
                    <a:pt x="2827112" y="89034"/>
                  </a:cubicBezTo>
                  <a:close/>
                  <a:moveTo>
                    <a:pt x="2819033" y="216566"/>
                  </a:moveTo>
                  <a:cubicBezTo>
                    <a:pt x="2819797" y="215739"/>
                    <a:pt x="2822214" y="217330"/>
                    <a:pt x="2824377" y="219937"/>
                  </a:cubicBezTo>
                  <a:cubicBezTo>
                    <a:pt x="2826539" y="222545"/>
                    <a:pt x="2827048" y="224708"/>
                    <a:pt x="2824949" y="224708"/>
                  </a:cubicBezTo>
                  <a:cubicBezTo>
                    <a:pt x="2821260" y="224708"/>
                    <a:pt x="2816871" y="218729"/>
                    <a:pt x="2819033" y="216566"/>
                  </a:cubicBezTo>
                  <a:close/>
                  <a:moveTo>
                    <a:pt x="2818206" y="131969"/>
                  </a:moveTo>
                  <a:cubicBezTo>
                    <a:pt x="2818206" y="126181"/>
                    <a:pt x="2827875" y="127071"/>
                    <a:pt x="2829847" y="132987"/>
                  </a:cubicBezTo>
                  <a:cubicBezTo>
                    <a:pt x="2830610" y="135340"/>
                    <a:pt x="2828448" y="136930"/>
                    <a:pt x="2824695" y="136930"/>
                  </a:cubicBezTo>
                  <a:cubicBezTo>
                    <a:pt x="2820942" y="136930"/>
                    <a:pt x="2818206" y="134577"/>
                    <a:pt x="2818206" y="131969"/>
                  </a:cubicBezTo>
                  <a:close/>
                  <a:moveTo>
                    <a:pt x="2824122" y="294231"/>
                  </a:moveTo>
                  <a:cubicBezTo>
                    <a:pt x="2827557" y="294231"/>
                    <a:pt x="2833918" y="311913"/>
                    <a:pt x="2831437" y="314458"/>
                  </a:cubicBezTo>
                  <a:cubicBezTo>
                    <a:pt x="2829503" y="316690"/>
                    <a:pt x="2826132" y="316932"/>
                    <a:pt x="2823899" y="314998"/>
                  </a:cubicBezTo>
                  <a:cubicBezTo>
                    <a:pt x="2823709" y="314833"/>
                    <a:pt x="2823524" y="314649"/>
                    <a:pt x="2823359" y="314458"/>
                  </a:cubicBezTo>
                  <a:cubicBezTo>
                    <a:pt x="2820306" y="310705"/>
                    <a:pt x="2820751" y="293913"/>
                    <a:pt x="2824122" y="293913"/>
                  </a:cubicBezTo>
                  <a:close/>
                  <a:moveTo>
                    <a:pt x="2819797" y="49979"/>
                  </a:moveTo>
                  <a:cubicBezTo>
                    <a:pt x="2824631" y="48071"/>
                    <a:pt x="2833727" y="53796"/>
                    <a:pt x="2833727" y="58693"/>
                  </a:cubicBezTo>
                  <a:cubicBezTo>
                    <a:pt x="2833727" y="60220"/>
                    <a:pt x="2829529" y="61428"/>
                    <a:pt x="2824440" y="61428"/>
                  </a:cubicBezTo>
                  <a:cubicBezTo>
                    <a:pt x="2814390" y="61110"/>
                    <a:pt x="2811146" y="53032"/>
                    <a:pt x="2819797" y="49661"/>
                  </a:cubicBezTo>
                  <a:close/>
                  <a:moveTo>
                    <a:pt x="2814009" y="179420"/>
                  </a:moveTo>
                  <a:cubicBezTo>
                    <a:pt x="2812991" y="182028"/>
                    <a:pt x="2810956" y="184127"/>
                    <a:pt x="2809429" y="184127"/>
                  </a:cubicBezTo>
                  <a:cubicBezTo>
                    <a:pt x="2805485" y="184127"/>
                    <a:pt x="2802305" y="170706"/>
                    <a:pt x="2805422" y="167525"/>
                  </a:cubicBezTo>
                  <a:cubicBezTo>
                    <a:pt x="2808538" y="164345"/>
                    <a:pt x="2816171" y="173377"/>
                    <a:pt x="2814009" y="179102"/>
                  </a:cubicBezTo>
                  <a:close/>
                  <a:moveTo>
                    <a:pt x="2789711" y="52969"/>
                  </a:moveTo>
                  <a:cubicBezTo>
                    <a:pt x="2791581" y="51976"/>
                    <a:pt x="2793820" y="51976"/>
                    <a:pt x="2795690" y="52969"/>
                  </a:cubicBezTo>
                  <a:cubicBezTo>
                    <a:pt x="2796707" y="54050"/>
                    <a:pt x="2794926" y="54750"/>
                    <a:pt x="2791619" y="54622"/>
                  </a:cubicBezTo>
                  <a:cubicBezTo>
                    <a:pt x="2788311" y="54495"/>
                    <a:pt x="2787230" y="53668"/>
                    <a:pt x="2789711" y="52651"/>
                  </a:cubicBezTo>
                  <a:close/>
                  <a:moveTo>
                    <a:pt x="2808793" y="138584"/>
                  </a:moveTo>
                  <a:cubicBezTo>
                    <a:pt x="2808793" y="139411"/>
                    <a:pt x="2804595" y="140111"/>
                    <a:pt x="2799443" y="140111"/>
                  </a:cubicBezTo>
                  <a:cubicBezTo>
                    <a:pt x="2790792" y="140111"/>
                    <a:pt x="2783668" y="133050"/>
                    <a:pt x="2787993" y="128725"/>
                  </a:cubicBezTo>
                  <a:cubicBezTo>
                    <a:pt x="2789838" y="126626"/>
                    <a:pt x="2808920" y="135722"/>
                    <a:pt x="2808920" y="138330"/>
                  </a:cubicBezTo>
                  <a:close/>
                  <a:moveTo>
                    <a:pt x="2726103" y="6357518"/>
                  </a:moveTo>
                  <a:cubicBezTo>
                    <a:pt x="2727032" y="6361150"/>
                    <a:pt x="2727032" y="6364954"/>
                    <a:pt x="2726103" y="6368586"/>
                  </a:cubicBezTo>
                  <a:cubicBezTo>
                    <a:pt x="2723209" y="6372987"/>
                    <a:pt x="2717294" y="6374209"/>
                    <a:pt x="2712892" y="6371315"/>
                  </a:cubicBezTo>
                  <a:cubicBezTo>
                    <a:pt x="2712282" y="6370914"/>
                    <a:pt x="2711722" y="6370450"/>
                    <a:pt x="2711220" y="6369922"/>
                  </a:cubicBezTo>
                  <a:cubicBezTo>
                    <a:pt x="2710202" y="6368268"/>
                    <a:pt x="2713000" y="6361080"/>
                    <a:pt x="2717580" y="6353956"/>
                  </a:cubicBezTo>
                  <a:cubicBezTo>
                    <a:pt x="2723941" y="6343398"/>
                    <a:pt x="2726485" y="6341744"/>
                    <a:pt x="2730302" y="6344797"/>
                  </a:cubicBezTo>
                  <a:cubicBezTo>
                    <a:pt x="2736662" y="6349885"/>
                    <a:pt x="2735962" y="6355228"/>
                    <a:pt x="2729729" y="6352811"/>
                  </a:cubicBezTo>
                  <a:cubicBezTo>
                    <a:pt x="2725340" y="6350966"/>
                    <a:pt x="2724831" y="6351984"/>
                    <a:pt x="2726231" y="6357200"/>
                  </a:cubicBezTo>
                  <a:close/>
                  <a:moveTo>
                    <a:pt x="2715799" y="6184189"/>
                  </a:moveTo>
                  <a:cubicBezTo>
                    <a:pt x="2710011" y="6184189"/>
                    <a:pt x="2709438" y="6183362"/>
                    <a:pt x="2712046" y="6180372"/>
                  </a:cubicBezTo>
                  <a:cubicBezTo>
                    <a:pt x="2714654" y="6177383"/>
                    <a:pt x="2716626" y="6177446"/>
                    <a:pt x="2719552" y="6180372"/>
                  </a:cubicBezTo>
                  <a:cubicBezTo>
                    <a:pt x="2722478" y="6183298"/>
                    <a:pt x="2721715" y="6183871"/>
                    <a:pt x="2715926" y="6183871"/>
                  </a:cubicBezTo>
                  <a:close/>
                  <a:moveTo>
                    <a:pt x="2723559" y="6316365"/>
                  </a:moveTo>
                  <a:cubicBezTo>
                    <a:pt x="2724641" y="6318082"/>
                    <a:pt x="2724068" y="6319481"/>
                    <a:pt x="2722351" y="6319481"/>
                  </a:cubicBezTo>
                  <a:cubicBezTo>
                    <a:pt x="2720290" y="6319265"/>
                    <a:pt x="2718439" y="6318113"/>
                    <a:pt x="2717326" y="6316365"/>
                  </a:cubicBezTo>
                  <a:cubicBezTo>
                    <a:pt x="2716308" y="6314647"/>
                    <a:pt x="2716817" y="6313184"/>
                    <a:pt x="2718534" y="6313184"/>
                  </a:cubicBezTo>
                  <a:cubicBezTo>
                    <a:pt x="2720589" y="6313324"/>
                    <a:pt x="2722478" y="6314373"/>
                    <a:pt x="2723686" y="6316046"/>
                  </a:cubicBezTo>
                  <a:close/>
                  <a:moveTo>
                    <a:pt x="2748048" y="314712"/>
                  </a:moveTo>
                  <a:cubicBezTo>
                    <a:pt x="2749129" y="319037"/>
                    <a:pt x="2749193" y="322599"/>
                    <a:pt x="2748048" y="322599"/>
                  </a:cubicBezTo>
                  <a:cubicBezTo>
                    <a:pt x="2746903" y="322599"/>
                    <a:pt x="2745440" y="319737"/>
                    <a:pt x="2744550" y="316239"/>
                  </a:cubicBezTo>
                  <a:cubicBezTo>
                    <a:pt x="2743659" y="312740"/>
                    <a:pt x="2740988" y="309878"/>
                    <a:pt x="2738634" y="309878"/>
                  </a:cubicBezTo>
                  <a:cubicBezTo>
                    <a:pt x="2732718" y="309878"/>
                    <a:pt x="2733227" y="301545"/>
                    <a:pt x="2739270" y="299192"/>
                  </a:cubicBezTo>
                  <a:cubicBezTo>
                    <a:pt x="2747539" y="295948"/>
                    <a:pt x="2752946" y="297093"/>
                    <a:pt x="2752946" y="301991"/>
                  </a:cubicBezTo>
                  <a:cubicBezTo>
                    <a:pt x="2752946" y="304599"/>
                    <a:pt x="2751419" y="306698"/>
                    <a:pt x="2749511" y="306698"/>
                  </a:cubicBezTo>
                  <a:cubicBezTo>
                    <a:pt x="2747603" y="306698"/>
                    <a:pt x="2747030" y="309560"/>
                    <a:pt x="2748175" y="314394"/>
                  </a:cubicBezTo>
                  <a:close/>
                  <a:moveTo>
                    <a:pt x="2748048" y="333794"/>
                  </a:moveTo>
                  <a:cubicBezTo>
                    <a:pt x="2747157" y="336402"/>
                    <a:pt x="2745122" y="338438"/>
                    <a:pt x="2743723" y="338438"/>
                  </a:cubicBezTo>
                  <a:cubicBezTo>
                    <a:pt x="2740307" y="337617"/>
                    <a:pt x="2738208" y="334182"/>
                    <a:pt x="2739028" y="330767"/>
                  </a:cubicBezTo>
                  <a:cubicBezTo>
                    <a:pt x="2739238" y="329901"/>
                    <a:pt x="2739620" y="329094"/>
                    <a:pt x="2740161" y="328388"/>
                  </a:cubicBezTo>
                  <a:cubicBezTo>
                    <a:pt x="2744422" y="323617"/>
                    <a:pt x="2750210" y="327624"/>
                    <a:pt x="2747984" y="333349"/>
                  </a:cubicBezTo>
                  <a:close/>
                  <a:moveTo>
                    <a:pt x="2737680" y="162055"/>
                  </a:moveTo>
                  <a:cubicBezTo>
                    <a:pt x="2735912" y="161985"/>
                    <a:pt x="2734525" y="160516"/>
                    <a:pt x="2734563" y="158747"/>
                  </a:cubicBezTo>
                  <a:cubicBezTo>
                    <a:pt x="2734563" y="156903"/>
                    <a:pt x="2735962" y="156267"/>
                    <a:pt x="2737680" y="157348"/>
                  </a:cubicBezTo>
                  <a:cubicBezTo>
                    <a:pt x="2739398" y="158429"/>
                    <a:pt x="2740797" y="159892"/>
                    <a:pt x="2740797" y="160656"/>
                  </a:cubicBezTo>
                  <a:cubicBezTo>
                    <a:pt x="2740797" y="161419"/>
                    <a:pt x="2739334" y="161801"/>
                    <a:pt x="2737616" y="161801"/>
                  </a:cubicBezTo>
                  <a:close/>
                  <a:moveTo>
                    <a:pt x="2737680" y="217139"/>
                  </a:moveTo>
                  <a:cubicBezTo>
                    <a:pt x="2737680" y="225344"/>
                    <a:pt x="2736980" y="226362"/>
                    <a:pt x="2733545" y="222863"/>
                  </a:cubicBezTo>
                  <a:cubicBezTo>
                    <a:pt x="2730111" y="219365"/>
                    <a:pt x="2731128" y="209251"/>
                    <a:pt x="2734563" y="209251"/>
                  </a:cubicBezTo>
                  <a:cubicBezTo>
                    <a:pt x="2736217" y="208997"/>
                    <a:pt x="2737616" y="212559"/>
                    <a:pt x="2737616" y="216884"/>
                  </a:cubicBezTo>
                  <a:close/>
                  <a:moveTo>
                    <a:pt x="2740797" y="385761"/>
                  </a:moveTo>
                  <a:cubicBezTo>
                    <a:pt x="2740797" y="391613"/>
                    <a:pt x="2731828" y="394157"/>
                    <a:pt x="2727376" y="389641"/>
                  </a:cubicBezTo>
                  <a:cubicBezTo>
                    <a:pt x="2724259" y="386461"/>
                    <a:pt x="2724895" y="376029"/>
                    <a:pt x="2728139" y="376029"/>
                  </a:cubicBezTo>
                  <a:cubicBezTo>
                    <a:pt x="2735136" y="375775"/>
                    <a:pt x="2740733" y="380037"/>
                    <a:pt x="2740733" y="385507"/>
                  </a:cubicBezTo>
                  <a:close/>
                  <a:moveTo>
                    <a:pt x="2740797" y="6114920"/>
                  </a:moveTo>
                  <a:cubicBezTo>
                    <a:pt x="2740759" y="6116644"/>
                    <a:pt x="2739340" y="6118005"/>
                    <a:pt x="2737616" y="6117974"/>
                  </a:cubicBezTo>
                  <a:cubicBezTo>
                    <a:pt x="2735899" y="6117935"/>
                    <a:pt x="2734531" y="6116517"/>
                    <a:pt x="2734563" y="6114793"/>
                  </a:cubicBezTo>
                  <a:cubicBezTo>
                    <a:pt x="2734601" y="6113095"/>
                    <a:pt x="2735982" y="6111740"/>
                    <a:pt x="2737680" y="6111740"/>
                  </a:cubicBezTo>
                  <a:cubicBezTo>
                    <a:pt x="2739302" y="6111772"/>
                    <a:pt x="2740631" y="6113044"/>
                    <a:pt x="2740733" y="6114666"/>
                  </a:cubicBezTo>
                  <a:close/>
                  <a:moveTo>
                    <a:pt x="2733164" y="6300399"/>
                  </a:moveTo>
                  <a:cubicBezTo>
                    <a:pt x="2738761" y="6294038"/>
                    <a:pt x="2743913" y="6292321"/>
                    <a:pt x="2743850" y="6296582"/>
                  </a:cubicBezTo>
                  <a:cubicBezTo>
                    <a:pt x="2743850" y="6297855"/>
                    <a:pt x="2740224" y="6300653"/>
                    <a:pt x="2735772" y="6302943"/>
                  </a:cubicBezTo>
                  <a:cubicBezTo>
                    <a:pt x="2727757" y="6306251"/>
                    <a:pt x="2727694" y="6306187"/>
                    <a:pt x="2733100" y="6300144"/>
                  </a:cubicBezTo>
                  <a:close/>
                  <a:moveTo>
                    <a:pt x="2741878" y="354594"/>
                  </a:moveTo>
                  <a:cubicBezTo>
                    <a:pt x="2744359" y="351986"/>
                    <a:pt x="2753136" y="355993"/>
                    <a:pt x="2753136" y="359810"/>
                  </a:cubicBezTo>
                  <a:cubicBezTo>
                    <a:pt x="2753136" y="361591"/>
                    <a:pt x="2751101" y="363054"/>
                    <a:pt x="2748684" y="363054"/>
                  </a:cubicBezTo>
                  <a:cubicBezTo>
                    <a:pt x="2743723" y="363181"/>
                    <a:pt x="2739143" y="357456"/>
                    <a:pt x="2741878" y="354594"/>
                  </a:cubicBezTo>
                  <a:close/>
                  <a:moveTo>
                    <a:pt x="2745949" y="2458527"/>
                  </a:moveTo>
                  <a:cubicBezTo>
                    <a:pt x="2748201" y="2458642"/>
                    <a:pt x="2750268" y="2459793"/>
                    <a:pt x="2751546" y="2461644"/>
                  </a:cubicBezTo>
                  <a:cubicBezTo>
                    <a:pt x="2753963" y="2465524"/>
                    <a:pt x="2752882" y="2465524"/>
                    <a:pt x="2746903" y="2461644"/>
                  </a:cubicBezTo>
                  <a:cubicBezTo>
                    <a:pt x="2744422" y="2459990"/>
                    <a:pt x="2743786" y="2458718"/>
                    <a:pt x="2745949" y="2458655"/>
                  </a:cubicBezTo>
                  <a:close/>
                  <a:moveTo>
                    <a:pt x="2753136" y="4053667"/>
                  </a:moveTo>
                  <a:cubicBezTo>
                    <a:pt x="2754892" y="4053629"/>
                    <a:pt x="2756342" y="4055029"/>
                    <a:pt x="2756381" y="4056784"/>
                  </a:cubicBezTo>
                  <a:cubicBezTo>
                    <a:pt x="2756412" y="4058540"/>
                    <a:pt x="2755019" y="4059990"/>
                    <a:pt x="2753264" y="4060028"/>
                  </a:cubicBezTo>
                  <a:cubicBezTo>
                    <a:pt x="2751508" y="4060060"/>
                    <a:pt x="2750058" y="4058667"/>
                    <a:pt x="2750020" y="4056911"/>
                  </a:cubicBezTo>
                  <a:cubicBezTo>
                    <a:pt x="2750020" y="4056892"/>
                    <a:pt x="2750020" y="4056867"/>
                    <a:pt x="2750020" y="4056848"/>
                  </a:cubicBezTo>
                  <a:cubicBezTo>
                    <a:pt x="2750052" y="4055149"/>
                    <a:pt x="2751438" y="4053795"/>
                    <a:pt x="2753136" y="4053795"/>
                  </a:cubicBezTo>
                  <a:close/>
                  <a:moveTo>
                    <a:pt x="2757462" y="6319290"/>
                  </a:moveTo>
                  <a:cubicBezTo>
                    <a:pt x="2761151" y="6316174"/>
                    <a:pt x="2762678" y="6316809"/>
                    <a:pt x="2765604" y="6322280"/>
                  </a:cubicBezTo>
                  <a:cubicBezTo>
                    <a:pt x="2770565" y="6331694"/>
                    <a:pt x="2765095" y="6336655"/>
                    <a:pt x="2758225" y="6329022"/>
                  </a:cubicBezTo>
                  <a:cubicBezTo>
                    <a:pt x="2753645" y="6323997"/>
                    <a:pt x="2753582" y="6322725"/>
                    <a:pt x="2757462" y="6319418"/>
                  </a:cubicBezTo>
                  <a:close/>
                  <a:moveTo>
                    <a:pt x="2756253" y="326734"/>
                  </a:moveTo>
                  <a:cubicBezTo>
                    <a:pt x="2756253" y="321709"/>
                    <a:pt x="2764459" y="316875"/>
                    <a:pt x="2767639" y="320373"/>
                  </a:cubicBezTo>
                  <a:cubicBezTo>
                    <a:pt x="2768657" y="321391"/>
                    <a:pt x="2767639" y="324380"/>
                    <a:pt x="2765604" y="327052"/>
                  </a:cubicBezTo>
                  <a:cubicBezTo>
                    <a:pt x="2760578" y="333031"/>
                    <a:pt x="2756253" y="333031"/>
                    <a:pt x="2756253" y="326861"/>
                  </a:cubicBezTo>
                  <a:close/>
                  <a:moveTo>
                    <a:pt x="2765540" y="4640634"/>
                  </a:moveTo>
                  <a:cubicBezTo>
                    <a:pt x="2765540" y="4637963"/>
                    <a:pt x="2766939" y="4635736"/>
                    <a:pt x="2768593" y="4635736"/>
                  </a:cubicBezTo>
                  <a:cubicBezTo>
                    <a:pt x="2770279" y="4635698"/>
                    <a:pt x="2771672" y="4637040"/>
                    <a:pt x="2771710" y="4638726"/>
                  </a:cubicBezTo>
                  <a:cubicBezTo>
                    <a:pt x="2771710" y="4638726"/>
                    <a:pt x="2771710" y="4638726"/>
                    <a:pt x="2771710" y="4638726"/>
                  </a:cubicBezTo>
                  <a:cubicBezTo>
                    <a:pt x="2771455" y="4640742"/>
                    <a:pt x="2770311" y="4642536"/>
                    <a:pt x="2768593" y="4643624"/>
                  </a:cubicBezTo>
                  <a:cubicBezTo>
                    <a:pt x="2766939" y="4644832"/>
                    <a:pt x="2765540" y="4643433"/>
                    <a:pt x="2765540" y="4640761"/>
                  </a:cubicBezTo>
                  <a:close/>
                  <a:moveTo>
                    <a:pt x="2768593" y="366234"/>
                  </a:moveTo>
                  <a:cubicBezTo>
                    <a:pt x="2768593" y="370368"/>
                    <a:pt x="2760260" y="370305"/>
                    <a:pt x="2757716" y="366234"/>
                  </a:cubicBezTo>
                  <a:cubicBezTo>
                    <a:pt x="2756698" y="364453"/>
                    <a:pt x="2757716" y="362227"/>
                    <a:pt x="2760706" y="361209"/>
                  </a:cubicBezTo>
                  <a:cubicBezTo>
                    <a:pt x="2763695" y="360191"/>
                    <a:pt x="2764904" y="356947"/>
                    <a:pt x="2763632" y="351732"/>
                  </a:cubicBezTo>
                  <a:cubicBezTo>
                    <a:pt x="2761278" y="342381"/>
                    <a:pt x="2764586" y="342127"/>
                    <a:pt x="2772155" y="351032"/>
                  </a:cubicBezTo>
                  <a:cubicBezTo>
                    <a:pt x="2779724" y="359937"/>
                    <a:pt x="2779534" y="363117"/>
                    <a:pt x="2773300" y="363117"/>
                  </a:cubicBezTo>
                  <a:cubicBezTo>
                    <a:pt x="2770692" y="363181"/>
                    <a:pt x="2768593" y="364580"/>
                    <a:pt x="2768593" y="366298"/>
                  </a:cubicBezTo>
                  <a:close/>
                  <a:moveTo>
                    <a:pt x="2774954" y="171024"/>
                  </a:moveTo>
                  <a:cubicBezTo>
                    <a:pt x="2774954" y="167462"/>
                    <a:pt x="2773681" y="165299"/>
                    <a:pt x="2772155" y="166317"/>
                  </a:cubicBezTo>
                  <a:cubicBezTo>
                    <a:pt x="2768466" y="168606"/>
                    <a:pt x="2759434" y="165044"/>
                    <a:pt x="2759434" y="161292"/>
                  </a:cubicBezTo>
                  <a:cubicBezTo>
                    <a:pt x="2759434" y="159702"/>
                    <a:pt x="2762550" y="157221"/>
                    <a:pt x="2766367" y="155821"/>
                  </a:cubicBezTo>
                  <a:cubicBezTo>
                    <a:pt x="2771710" y="153786"/>
                    <a:pt x="2774508" y="154867"/>
                    <a:pt x="2779088" y="160719"/>
                  </a:cubicBezTo>
                  <a:cubicBezTo>
                    <a:pt x="2782046" y="164040"/>
                    <a:pt x="2783521" y="168435"/>
                    <a:pt x="2783159" y="172868"/>
                  </a:cubicBezTo>
                  <a:cubicBezTo>
                    <a:pt x="2780361" y="179801"/>
                    <a:pt x="2774827" y="178529"/>
                    <a:pt x="2774827" y="171087"/>
                  </a:cubicBezTo>
                  <a:close/>
                  <a:moveTo>
                    <a:pt x="2776862" y="92532"/>
                  </a:moveTo>
                  <a:cubicBezTo>
                    <a:pt x="2774375" y="92469"/>
                    <a:pt x="2772047" y="91305"/>
                    <a:pt x="2770501" y="89352"/>
                  </a:cubicBezTo>
                  <a:cubicBezTo>
                    <a:pt x="2769420" y="87635"/>
                    <a:pt x="2770501" y="86235"/>
                    <a:pt x="2773237" y="86235"/>
                  </a:cubicBezTo>
                  <a:cubicBezTo>
                    <a:pt x="2775711" y="86293"/>
                    <a:pt x="2778032" y="87431"/>
                    <a:pt x="2779597" y="89352"/>
                  </a:cubicBezTo>
                  <a:cubicBezTo>
                    <a:pt x="2780551" y="91133"/>
                    <a:pt x="2779279" y="92596"/>
                    <a:pt x="2776735" y="92596"/>
                  </a:cubicBezTo>
                  <a:close/>
                  <a:moveTo>
                    <a:pt x="2780424" y="135976"/>
                  </a:moveTo>
                  <a:cubicBezTo>
                    <a:pt x="2781124" y="138011"/>
                    <a:pt x="2779470" y="139729"/>
                    <a:pt x="2776799" y="139729"/>
                  </a:cubicBezTo>
                  <a:cubicBezTo>
                    <a:pt x="2774051" y="139697"/>
                    <a:pt x="2771837" y="137452"/>
                    <a:pt x="2771837" y="134704"/>
                  </a:cubicBezTo>
                  <a:cubicBezTo>
                    <a:pt x="2771710" y="129234"/>
                    <a:pt x="2778389" y="130188"/>
                    <a:pt x="2780297" y="136040"/>
                  </a:cubicBezTo>
                  <a:close/>
                  <a:moveTo>
                    <a:pt x="2772791" y="74786"/>
                  </a:moveTo>
                  <a:cubicBezTo>
                    <a:pt x="2771023" y="76974"/>
                    <a:pt x="2767824" y="77311"/>
                    <a:pt x="2765635" y="75543"/>
                  </a:cubicBezTo>
                  <a:cubicBezTo>
                    <a:pt x="2765095" y="75110"/>
                    <a:pt x="2764656" y="74570"/>
                    <a:pt x="2764331" y="73959"/>
                  </a:cubicBezTo>
                  <a:cubicBezTo>
                    <a:pt x="2763377" y="72433"/>
                    <a:pt x="2764331" y="70333"/>
                    <a:pt x="2767130" y="69379"/>
                  </a:cubicBezTo>
                  <a:cubicBezTo>
                    <a:pt x="2771837" y="67598"/>
                    <a:pt x="2776226" y="71478"/>
                    <a:pt x="2772664" y="74722"/>
                  </a:cubicBezTo>
                  <a:close/>
                  <a:moveTo>
                    <a:pt x="2779724" y="362990"/>
                  </a:moveTo>
                  <a:cubicBezTo>
                    <a:pt x="2781505" y="359937"/>
                    <a:pt x="2783032" y="360318"/>
                    <a:pt x="2786085" y="364517"/>
                  </a:cubicBezTo>
                  <a:cubicBezTo>
                    <a:pt x="2788248" y="367506"/>
                    <a:pt x="2791555" y="369096"/>
                    <a:pt x="2793336" y="367951"/>
                  </a:cubicBezTo>
                  <a:cubicBezTo>
                    <a:pt x="2795117" y="366806"/>
                    <a:pt x="2796644" y="367379"/>
                    <a:pt x="2796644" y="369223"/>
                  </a:cubicBezTo>
                  <a:cubicBezTo>
                    <a:pt x="2796644" y="373231"/>
                    <a:pt x="2787485" y="373485"/>
                    <a:pt x="2781505" y="369669"/>
                  </a:cubicBezTo>
                  <a:cubicBezTo>
                    <a:pt x="2779190" y="368492"/>
                    <a:pt x="2778261" y="365661"/>
                    <a:pt x="2779438" y="363340"/>
                  </a:cubicBezTo>
                  <a:cubicBezTo>
                    <a:pt x="2779489" y="363244"/>
                    <a:pt x="2779540" y="363149"/>
                    <a:pt x="2779597" y="363054"/>
                  </a:cubicBezTo>
                  <a:close/>
                  <a:moveTo>
                    <a:pt x="2787357" y="337929"/>
                  </a:moveTo>
                  <a:cubicBezTo>
                    <a:pt x="2787357" y="336230"/>
                    <a:pt x="2788712" y="334844"/>
                    <a:pt x="2790410" y="334812"/>
                  </a:cubicBezTo>
                  <a:cubicBezTo>
                    <a:pt x="2792134" y="334812"/>
                    <a:pt x="2793527" y="336205"/>
                    <a:pt x="2793527" y="337929"/>
                  </a:cubicBezTo>
                  <a:cubicBezTo>
                    <a:pt x="2793527" y="339652"/>
                    <a:pt x="2792134" y="341045"/>
                    <a:pt x="2790410" y="341045"/>
                  </a:cubicBezTo>
                  <a:cubicBezTo>
                    <a:pt x="2788686" y="341084"/>
                    <a:pt x="2787268" y="339716"/>
                    <a:pt x="2787230" y="337992"/>
                  </a:cubicBezTo>
                  <a:cubicBezTo>
                    <a:pt x="2787230" y="337992"/>
                    <a:pt x="2787230" y="337992"/>
                    <a:pt x="2787230" y="337992"/>
                  </a:cubicBezTo>
                  <a:close/>
                  <a:moveTo>
                    <a:pt x="2785258" y="6310640"/>
                  </a:moveTo>
                  <a:cubicBezTo>
                    <a:pt x="2787103" y="6308795"/>
                    <a:pt x="2799761" y="6319481"/>
                    <a:pt x="2799761" y="6322852"/>
                  </a:cubicBezTo>
                  <a:cubicBezTo>
                    <a:pt x="2799761" y="6324252"/>
                    <a:pt x="2797725" y="6325333"/>
                    <a:pt x="2795244" y="6325333"/>
                  </a:cubicBezTo>
                  <a:cubicBezTo>
                    <a:pt x="2790474" y="6325460"/>
                    <a:pt x="2782587" y="6313566"/>
                    <a:pt x="2785131" y="6310767"/>
                  </a:cubicBezTo>
                  <a:close/>
                  <a:moveTo>
                    <a:pt x="2788947" y="183809"/>
                  </a:moveTo>
                  <a:cubicBezTo>
                    <a:pt x="2791295" y="181601"/>
                    <a:pt x="2794449" y="180476"/>
                    <a:pt x="2797661" y="180692"/>
                  </a:cubicBezTo>
                  <a:cubicBezTo>
                    <a:pt x="2803195" y="180692"/>
                    <a:pt x="2803577" y="181328"/>
                    <a:pt x="2799824" y="183809"/>
                  </a:cubicBezTo>
                  <a:cubicBezTo>
                    <a:pt x="2793527" y="187816"/>
                    <a:pt x="2786340" y="187816"/>
                    <a:pt x="2788947" y="183809"/>
                  </a:cubicBezTo>
                  <a:close/>
                  <a:moveTo>
                    <a:pt x="2779852" y="5709"/>
                  </a:moveTo>
                  <a:cubicBezTo>
                    <a:pt x="2788947" y="11751"/>
                    <a:pt x="2789647" y="16840"/>
                    <a:pt x="2781378" y="16840"/>
                  </a:cubicBezTo>
                  <a:cubicBezTo>
                    <a:pt x="2778414" y="16700"/>
                    <a:pt x="2775533" y="17858"/>
                    <a:pt x="2773491" y="20020"/>
                  </a:cubicBezTo>
                  <a:cubicBezTo>
                    <a:pt x="2770946" y="24155"/>
                    <a:pt x="2767766" y="24027"/>
                    <a:pt x="2763250" y="19384"/>
                  </a:cubicBezTo>
                  <a:cubicBezTo>
                    <a:pt x="2752882" y="9207"/>
                    <a:pt x="2767066" y="-2497"/>
                    <a:pt x="2779661" y="5899"/>
                  </a:cubicBezTo>
                  <a:close/>
                  <a:moveTo>
                    <a:pt x="2760769" y="128089"/>
                  </a:moveTo>
                  <a:cubicBezTo>
                    <a:pt x="2757207" y="131651"/>
                    <a:pt x="2753900" y="130315"/>
                    <a:pt x="2750465" y="123827"/>
                  </a:cubicBezTo>
                  <a:cubicBezTo>
                    <a:pt x="2747857" y="118929"/>
                    <a:pt x="2748112" y="117466"/>
                    <a:pt x="2751546" y="117466"/>
                  </a:cubicBezTo>
                  <a:cubicBezTo>
                    <a:pt x="2756444" y="117721"/>
                    <a:pt x="2763123" y="125608"/>
                    <a:pt x="2760324" y="128280"/>
                  </a:cubicBezTo>
                  <a:close/>
                  <a:moveTo>
                    <a:pt x="2744168" y="13596"/>
                  </a:moveTo>
                  <a:cubicBezTo>
                    <a:pt x="2747730" y="7808"/>
                    <a:pt x="2751928" y="11433"/>
                    <a:pt x="2749447" y="18048"/>
                  </a:cubicBezTo>
                  <a:cubicBezTo>
                    <a:pt x="2748366" y="20720"/>
                    <a:pt x="2746140" y="22883"/>
                    <a:pt x="2744359" y="22883"/>
                  </a:cubicBezTo>
                  <a:cubicBezTo>
                    <a:pt x="2739970" y="23328"/>
                    <a:pt x="2739906" y="20084"/>
                    <a:pt x="2743723" y="14041"/>
                  </a:cubicBezTo>
                  <a:close/>
                  <a:moveTo>
                    <a:pt x="2747348" y="76376"/>
                  </a:moveTo>
                  <a:cubicBezTo>
                    <a:pt x="2747348" y="78157"/>
                    <a:pt x="2746776" y="79556"/>
                    <a:pt x="2746013" y="79556"/>
                  </a:cubicBezTo>
                  <a:cubicBezTo>
                    <a:pt x="2745249" y="79556"/>
                    <a:pt x="2743786" y="78157"/>
                    <a:pt x="2742705" y="76376"/>
                  </a:cubicBezTo>
                  <a:cubicBezTo>
                    <a:pt x="2741624" y="74595"/>
                    <a:pt x="2742323" y="73259"/>
                    <a:pt x="2744104" y="73259"/>
                  </a:cubicBezTo>
                  <a:cubicBezTo>
                    <a:pt x="2745847" y="73457"/>
                    <a:pt x="2747107" y="75028"/>
                    <a:pt x="2746909" y="76777"/>
                  </a:cubicBezTo>
                  <a:cubicBezTo>
                    <a:pt x="2746909" y="76790"/>
                    <a:pt x="2746903" y="76809"/>
                    <a:pt x="2746903" y="76821"/>
                  </a:cubicBezTo>
                  <a:close/>
                  <a:moveTo>
                    <a:pt x="2738062" y="92151"/>
                  </a:moveTo>
                  <a:cubicBezTo>
                    <a:pt x="2739785" y="92151"/>
                    <a:pt x="2741178" y="93544"/>
                    <a:pt x="2741178" y="95267"/>
                  </a:cubicBezTo>
                  <a:cubicBezTo>
                    <a:pt x="2741178" y="96991"/>
                    <a:pt x="2739785" y="98384"/>
                    <a:pt x="2738062" y="98384"/>
                  </a:cubicBezTo>
                  <a:cubicBezTo>
                    <a:pt x="2736338" y="98384"/>
                    <a:pt x="2734945" y="96991"/>
                    <a:pt x="2734945" y="95267"/>
                  </a:cubicBezTo>
                  <a:cubicBezTo>
                    <a:pt x="2735136" y="93874"/>
                    <a:pt x="2736223" y="92787"/>
                    <a:pt x="2737616" y="92596"/>
                  </a:cubicBezTo>
                  <a:close/>
                  <a:moveTo>
                    <a:pt x="2728457" y="110851"/>
                  </a:moveTo>
                  <a:cubicBezTo>
                    <a:pt x="2731975" y="112410"/>
                    <a:pt x="2733857" y="116277"/>
                    <a:pt x="2732909" y="120011"/>
                  </a:cubicBezTo>
                  <a:cubicBezTo>
                    <a:pt x="2731765" y="124400"/>
                    <a:pt x="2733418" y="126371"/>
                    <a:pt x="2739270" y="127962"/>
                  </a:cubicBezTo>
                  <a:cubicBezTo>
                    <a:pt x="2748557" y="130315"/>
                    <a:pt x="2749511" y="135340"/>
                    <a:pt x="2741815" y="141255"/>
                  </a:cubicBezTo>
                  <a:cubicBezTo>
                    <a:pt x="2734118" y="147171"/>
                    <a:pt x="2728648" y="146598"/>
                    <a:pt x="2728648" y="140111"/>
                  </a:cubicBezTo>
                  <a:cubicBezTo>
                    <a:pt x="2727961" y="134946"/>
                    <a:pt x="2726345" y="129946"/>
                    <a:pt x="2723877" y="125354"/>
                  </a:cubicBezTo>
                  <a:cubicBezTo>
                    <a:pt x="2717453" y="113968"/>
                    <a:pt x="2719679" y="106526"/>
                    <a:pt x="2728012" y="111296"/>
                  </a:cubicBezTo>
                  <a:close/>
                  <a:moveTo>
                    <a:pt x="2722605" y="202255"/>
                  </a:moveTo>
                  <a:cubicBezTo>
                    <a:pt x="2724329" y="202286"/>
                    <a:pt x="2725690" y="203711"/>
                    <a:pt x="2725658" y="205435"/>
                  </a:cubicBezTo>
                  <a:cubicBezTo>
                    <a:pt x="2725658" y="205435"/>
                    <a:pt x="2725658" y="205435"/>
                    <a:pt x="2725658" y="205435"/>
                  </a:cubicBezTo>
                  <a:cubicBezTo>
                    <a:pt x="2725658" y="207133"/>
                    <a:pt x="2724303" y="208520"/>
                    <a:pt x="2722605" y="208552"/>
                  </a:cubicBezTo>
                  <a:cubicBezTo>
                    <a:pt x="2720881" y="208552"/>
                    <a:pt x="2719488" y="207159"/>
                    <a:pt x="2719488" y="205435"/>
                  </a:cubicBezTo>
                  <a:cubicBezTo>
                    <a:pt x="2719647" y="204023"/>
                    <a:pt x="2720748" y="202897"/>
                    <a:pt x="2722160" y="202700"/>
                  </a:cubicBezTo>
                  <a:close/>
                  <a:moveTo>
                    <a:pt x="2718979" y="1874805"/>
                  </a:moveTo>
                  <a:cubicBezTo>
                    <a:pt x="2720748" y="1875840"/>
                    <a:pt x="2721906" y="1877663"/>
                    <a:pt x="2722096" y="1879702"/>
                  </a:cubicBezTo>
                  <a:cubicBezTo>
                    <a:pt x="2722026" y="1881364"/>
                    <a:pt x="2720640" y="1882664"/>
                    <a:pt x="2718979" y="1882628"/>
                  </a:cubicBezTo>
                  <a:cubicBezTo>
                    <a:pt x="2717262" y="1882628"/>
                    <a:pt x="2715863" y="1880466"/>
                    <a:pt x="2715863" y="1877730"/>
                  </a:cubicBezTo>
                  <a:cubicBezTo>
                    <a:pt x="2715863" y="1874995"/>
                    <a:pt x="2717326" y="1873914"/>
                    <a:pt x="2718979" y="1874805"/>
                  </a:cubicBezTo>
                  <a:close/>
                  <a:moveTo>
                    <a:pt x="2717135" y="305171"/>
                  </a:moveTo>
                  <a:cubicBezTo>
                    <a:pt x="2719743" y="311977"/>
                    <a:pt x="2707212" y="310323"/>
                    <a:pt x="2703587" y="303390"/>
                  </a:cubicBezTo>
                  <a:cubicBezTo>
                    <a:pt x="2702162" y="300960"/>
                    <a:pt x="2701068" y="298352"/>
                    <a:pt x="2700343" y="295630"/>
                  </a:cubicBezTo>
                  <a:cubicBezTo>
                    <a:pt x="2700406" y="292450"/>
                    <a:pt x="2715608" y="301164"/>
                    <a:pt x="2717198" y="305362"/>
                  </a:cubicBezTo>
                  <a:close/>
                  <a:moveTo>
                    <a:pt x="2676363" y="383090"/>
                  </a:moveTo>
                  <a:cubicBezTo>
                    <a:pt x="2679161" y="380291"/>
                    <a:pt x="2695445" y="386270"/>
                    <a:pt x="2696526" y="390723"/>
                  </a:cubicBezTo>
                  <a:cubicBezTo>
                    <a:pt x="2697226" y="392758"/>
                    <a:pt x="2695254" y="394348"/>
                    <a:pt x="2692074" y="394348"/>
                  </a:cubicBezTo>
                  <a:cubicBezTo>
                    <a:pt x="2685395" y="394412"/>
                    <a:pt x="2673691" y="386397"/>
                    <a:pt x="2676426" y="383281"/>
                  </a:cubicBezTo>
                  <a:close/>
                  <a:moveTo>
                    <a:pt x="2689529" y="2700680"/>
                  </a:moveTo>
                  <a:cubicBezTo>
                    <a:pt x="2688448" y="2702461"/>
                    <a:pt x="2686985" y="2703860"/>
                    <a:pt x="2686222" y="2703860"/>
                  </a:cubicBezTo>
                  <a:cubicBezTo>
                    <a:pt x="2685458" y="2703860"/>
                    <a:pt x="2684822" y="2702461"/>
                    <a:pt x="2684822" y="2700680"/>
                  </a:cubicBezTo>
                  <a:cubicBezTo>
                    <a:pt x="2684892" y="2698911"/>
                    <a:pt x="2686362" y="2697525"/>
                    <a:pt x="2688130" y="2697563"/>
                  </a:cubicBezTo>
                  <a:cubicBezTo>
                    <a:pt x="2690038" y="2697754"/>
                    <a:pt x="2690611" y="2699153"/>
                    <a:pt x="2689593" y="2700871"/>
                  </a:cubicBezTo>
                  <a:close/>
                  <a:moveTo>
                    <a:pt x="2681769" y="3346992"/>
                  </a:moveTo>
                  <a:cubicBezTo>
                    <a:pt x="2681769" y="3349708"/>
                    <a:pt x="2679588" y="3351922"/>
                    <a:pt x="2676872" y="3351953"/>
                  </a:cubicBezTo>
                  <a:cubicBezTo>
                    <a:pt x="2674137" y="3351953"/>
                    <a:pt x="2672483" y="3350300"/>
                    <a:pt x="2673182" y="3348264"/>
                  </a:cubicBezTo>
                  <a:cubicBezTo>
                    <a:pt x="2675154" y="3342603"/>
                    <a:pt x="2681833" y="3341649"/>
                    <a:pt x="2681833" y="3347183"/>
                  </a:cubicBezTo>
                  <a:close/>
                  <a:moveTo>
                    <a:pt x="2681769" y="160846"/>
                  </a:moveTo>
                  <a:cubicBezTo>
                    <a:pt x="2682125" y="157781"/>
                    <a:pt x="2683150" y="154829"/>
                    <a:pt x="2684759" y="152196"/>
                  </a:cubicBezTo>
                  <a:cubicBezTo>
                    <a:pt x="2688639" y="145835"/>
                    <a:pt x="2695826" y="152641"/>
                    <a:pt x="2693155" y="159829"/>
                  </a:cubicBezTo>
                  <a:cubicBezTo>
                    <a:pt x="2690992" y="165871"/>
                    <a:pt x="2681833" y="166698"/>
                    <a:pt x="2681833" y="161037"/>
                  </a:cubicBezTo>
                  <a:close/>
                  <a:moveTo>
                    <a:pt x="2695699" y="948176"/>
                  </a:moveTo>
                  <a:cubicBezTo>
                    <a:pt x="2696755" y="946449"/>
                    <a:pt x="2698530" y="945283"/>
                    <a:pt x="2700533" y="944995"/>
                  </a:cubicBezTo>
                  <a:cubicBezTo>
                    <a:pt x="2702219" y="945064"/>
                    <a:pt x="2703529" y="946486"/>
                    <a:pt x="2703459" y="948171"/>
                  </a:cubicBezTo>
                  <a:cubicBezTo>
                    <a:pt x="2703459" y="948172"/>
                    <a:pt x="2703459" y="948174"/>
                    <a:pt x="2703459" y="948176"/>
                  </a:cubicBezTo>
                  <a:cubicBezTo>
                    <a:pt x="2703459" y="949893"/>
                    <a:pt x="2701297" y="951292"/>
                    <a:pt x="2698625" y="951292"/>
                  </a:cubicBezTo>
                  <a:cubicBezTo>
                    <a:pt x="2695954" y="951292"/>
                    <a:pt x="2694745" y="950084"/>
                    <a:pt x="2695763" y="948366"/>
                  </a:cubicBezTo>
                  <a:close/>
                  <a:moveTo>
                    <a:pt x="2700343" y="223054"/>
                  </a:moveTo>
                  <a:cubicBezTo>
                    <a:pt x="2700343" y="219810"/>
                    <a:pt x="2703141" y="218093"/>
                    <a:pt x="2708357" y="218093"/>
                  </a:cubicBezTo>
                  <a:cubicBezTo>
                    <a:pt x="2713573" y="218093"/>
                    <a:pt x="2715926" y="219619"/>
                    <a:pt x="2715100" y="222037"/>
                  </a:cubicBezTo>
                  <a:cubicBezTo>
                    <a:pt x="2713191" y="228397"/>
                    <a:pt x="2700406" y="229288"/>
                    <a:pt x="2700406" y="223372"/>
                  </a:cubicBezTo>
                  <a:close/>
                  <a:moveTo>
                    <a:pt x="2711538" y="95140"/>
                  </a:moveTo>
                  <a:cubicBezTo>
                    <a:pt x="2715863" y="91515"/>
                    <a:pt x="2716308" y="91896"/>
                    <a:pt x="2715354" y="98448"/>
                  </a:cubicBezTo>
                  <a:cubicBezTo>
                    <a:pt x="2715144" y="101965"/>
                    <a:pt x="2713337" y="105197"/>
                    <a:pt x="2710456" y="107226"/>
                  </a:cubicBezTo>
                  <a:cubicBezTo>
                    <a:pt x="2704922" y="109388"/>
                    <a:pt x="2705749" y="100165"/>
                    <a:pt x="2711601" y="95458"/>
                  </a:cubicBezTo>
                  <a:close/>
                  <a:moveTo>
                    <a:pt x="2706576" y="207280"/>
                  </a:moveTo>
                  <a:cubicBezTo>
                    <a:pt x="2706576" y="212559"/>
                    <a:pt x="2698625" y="213640"/>
                    <a:pt x="2695508" y="208425"/>
                  </a:cubicBezTo>
                  <a:cubicBezTo>
                    <a:pt x="2692392" y="203209"/>
                    <a:pt x="2698816" y="197866"/>
                    <a:pt x="2703205" y="200665"/>
                  </a:cubicBezTo>
                  <a:cubicBezTo>
                    <a:pt x="2705386" y="202299"/>
                    <a:pt x="2706659" y="204875"/>
                    <a:pt x="2706640" y="207598"/>
                  </a:cubicBezTo>
                  <a:close/>
                  <a:moveTo>
                    <a:pt x="2699261" y="43555"/>
                  </a:moveTo>
                  <a:cubicBezTo>
                    <a:pt x="2697525" y="45565"/>
                    <a:pt x="2695343" y="47155"/>
                    <a:pt x="2692901" y="48198"/>
                  </a:cubicBezTo>
                  <a:cubicBezTo>
                    <a:pt x="2689402" y="48198"/>
                    <a:pt x="2691247" y="39484"/>
                    <a:pt x="2695508" y="35858"/>
                  </a:cubicBezTo>
                  <a:cubicBezTo>
                    <a:pt x="2701742" y="30897"/>
                    <a:pt x="2705241" y="37830"/>
                    <a:pt x="2699325" y="43873"/>
                  </a:cubicBezTo>
                  <a:close/>
                  <a:moveTo>
                    <a:pt x="2686540" y="19893"/>
                  </a:moveTo>
                  <a:cubicBezTo>
                    <a:pt x="2690356" y="16649"/>
                    <a:pt x="2691183" y="16903"/>
                    <a:pt x="2691183" y="21102"/>
                  </a:cubicBezTo>
                  <a:cubicBezTo>
                    <a:pt x="2691291" y="23786"/>
                    <a:pt x="2689218" y="26050"/>
                    <a:pt x="2686540" y="26190"/>
                  </a:cubicBezTo>
                  <a:cubicBezTo>
                    <a:pt x="2683996" y="26190"/>
                    <a:pt x="2681896" y="25681"/>
                    <a:pt x="2681896" y="24982"/>
                  </a:cubicBezTo>
                  <a:cubicBezTo>
                    <a:pt x="2683099" y="23105"/>
                    <a:pt x="2684651" y="21483"/>
                    <a:pt x="2686476" y="20211"/>
                  </a:cubicBezTo>
                  <a:close/>
                  <a:moveTo>
                    <a:pt x="2681896" y="343781"/>
                  </a:moveTo>
                  <a:cubicBezTo>
                    <a:pt x="2681896" y="347724"/>
                    <a:pt x="2677062" y="350587"/>
                    <a:pt x="2674582" y="348042"/>
                  </a:cubicBezTo>
                  <a:cubicBezTo>
                    <a:pt x="2671083" y="344544"/>
                    <a:pt x="2672419" y="340791"/>
                    <a:pt x="2677253" y="340791"/>
                  </a:cubicBezTo>
                  <a:cubicBezTo>
                    <a:pt x="2679734" y="341109"/>
                    <a:pt x="2681833" y="342445"/>
                    <a:pt x="2681833" y="344099"/>
                  </a:cubicBezTo>
                  <a:close/>
                  <a:moveTo>
                    <a:pt x="2663132" y="40820"/>
                  </a:moveTo>
                  <a:cubicBezTo>
                    <a:pt x="2666885" y="37067"/>
                    <a:pt x="2672483" y="42728"/>
                    <a:pt x="2672546" y="50361"/>
                  </a:cubicBezTo>
                  <a:lnTo>
                    <a:pt x="2672546" y="50361"/>
                  </a:lnTo>
                  <a:cubicBezTo>
                    <a:pt x="2672546" y="57421"/>
                    <a:pt x="2666758" y="57867"/>
                    <a:pt x="2663196" y="51124"/>
                  </a:cubicBezTo>
                  <a:cubicBezTo>
                    <a:pt x="2660461" y="46417"/>
                    <a:pt x="2660461" y="43809"/>
                    <a:pt x="2663069" y="41138"/>
                  </a:cubicBezTo>
                  <a:close/>
                  <a:moveTo>
                    <a:pt x="2649012" y="13914"/>
                  </a:moveTo>
                  <a:cubicBezTo>
                    <a:pt x="2650557" y="11974"/>
                    <a:pt x="2652892" y="10829"/>
                    <a:pt x="2655372" y="10797"/>
                  </a:cubicBezTo>
                  <a:cubicBezTo>
                    <a:pt x="2657789" y="10797"/>
                    <a:pt x="2659825" y="12197"/>
                    <a:pt x="2659825" y="13914"/>
                  </a:cubicBezTo>
                  <a:cubicBezTo>
                    <a:pt x="2659825" y="15631"/>
                    <a:pt x="2656899" y="17031"/>
                    <a:pt x="2653464" y="17031"/>
                  </a:cubicBezTo>
                  <a:cubicBezTo>
                    <a:pt x="2650029" y="17031"/>
                    <a:pt x="2648248" y="15631"/>
                    <a:pt x="2649012" y="13914"/>
                  </a:cubicBezTo>
                  <a:close/>
                  <a:moveTo>
                    <a:pt x="2649012" y="51697"/>
                  </a:moveTo>
                  <a:cubicBezTo>
                    <a:pt x="2657675" y="56245"/>
                    <a:pt x="2665645" y="62007"/>
                    <a:pt x="2672673" y="68807"/>
                  </a:cubicBezTo>
                  <a:cubicBezTo>
                    <a:pt x="2673819" y="70423"/>
                    <a:pt x="2674035" y="72522"/>
                    <a:pt x="2673246" y="74341"/>
                  </a:cubicBezTo>
                  <a:cubicBezTo>
                    <a:pt x="2670447" y="78920"/>
                    <a:pt x="2663769" y="76949"/>
                    <a:pt x="2655500" y="69125"/>
                  </a:cubicBezTo>
                  <a:cubicBezTo>
                    <a:pt x="2649012" y="62319"/>
                    <a:pt x="2644750" y="51697"/>
                    <a:pt x="2649457" y="51697"/>
                  </a:cubicBezTo>
                  <a:close/>
                  <a:moveTo>
                    <a:pt x="2628276" y="6378190"/>
                  </a:moveTo>
                  <a:cubicBezTo>
                    <a:pt x="2629993" y="6369031"/>
                    <a:pt x="2635336" y="6363116"/>
                    <a:pt x="2635336" y="6370431"/>
                  </a:cubicBezTo>
                  <a:cubicBezTo>
                    <a:pt x="2634751" y="6374183"/>
                    <a:pt x="2633269" y="6377739"/>
                    <a:pt x="2631011" y="6380798"/>
                  </a:cubicBezTo>
                  <a:cubicBezTo>
                    <a:pt x="2626876" y="6386332"/>
                    <a:pt x="2626749" y="6386141"/>
                    <a:pt x="2628276" y="6378190"/>
                  </a:cubicBezTo>
                  <a:close/>
                  <a:moveTo>
                    <a:pt x="2624459" y="6278391"/>
                  </a:moveTo>
                  <a:cubicBezTo>
                    <a:pt x="2623441" y="6276610"/>
                    <a:pt x="2623950" y="6275210"/>
                    <a:pt x="2625668" y="6275210"/>
                  </a:cubicBezTo>
                  <a:cubicBezTo>
                    <a:pt x="2627748" y="6275433"/>
                    <a:pt x="2629599" y="6276610"/>
                    <a:pt x="2630693" y="6278391"/>
                  </a:cubicBezTo>
                  <a:cubicBezTo>
                    <a:pt x="2631774" y="6280108"/>
                    <a:pt x="2631202" y="6281508"/>
                    <a:pt x="2629484" y="6281508"/>
                  </a:cubicBezTo>
                  <a:cubicBezTo>
                    <a:pt x="2627398" y="6281259"/>
                    <a:pt x="2625541" y="6280064"/>
                    <a:pt x="2624459" y="6278264"/>
                  </a:cubicBezTo>
                  <a:close/>
                  <a:moveTo>
                    <a:pt x="2633746" y="6240736"/>
                  </a:moveTo>
                  <a:cubicBezTo>
                    <a:pt x="2636360" y="6237250"/>
                    <a:pt x="2641303" y="6236544"/>
                    <a:pt x="2644788" y="6239158"/>
                  </a:cubicBezTo>
                  <a:cubicBezTo>
                    <a:pt x="2645189" y="6239457"/>
                    <a:pt x="2645558" y="6239794"/>
                    <a:pt x="2645895" y="6240163"/>
                  </a:cubicBezTo>
                  <a:cubicBezTo>
                    <a:pt x="2646786" y="6241626"/>
                    <a:pt x="2645895" y="6245315"/>
                    <a:pt x="2643605" y="6248305"/>
                  </a:cubicBezTo>
                  <a:cubicBezTo>
                    <a:pt x="2640043" y="6253202"/>
                    <a:pt x="2639280" y="6253266"/>
                    <a:pt x="2635654" y="6248877"/>
                  </a:cubicBezTo>
                  <a:cubicBezTo>
                    <a:pt x="2633504" y="6246702"/>
                    <a:pt x="2632766" y="6243502"/>
                    <a:pt x="2633746" y="6240608"/>
                  </a:cubicBezTo>
                  <a:close/>
                  <a:moveTo>
                    <a:pt x="2647167" y="1449782"/>
                  </a:moveTo>
                  <a:cubicBezTo>
                    <a:pt x="2648999" y="1448725"/>
                    <a:pt x="2651251" y="1448725"/>
                    <a:pt x="2653083" y="1449782"/>
                  </a:cubicBezTo>
                  <a:cubicBezTo>
                    <a:pt x="2654100" y="1450799"/>
                    <a:pt x="2652319" y="1451563"/>
                    <a:pt x="2649012" y="1451435"/>
                  </a:cubicBezTo>
                  <a:cubicBezTo>
                    <a:pt x="2645704" y="1451308"/>
                    <a:pt x="2644686" y="1450672"/>
                    <a:pt x="2647167" y="1449654"/>
                  </a:cubicBezTo>
                  <a:close/>
                  <a:moveTo>
                    <a:pt x="2647739" y="199456"/>
                  </a:moveTo>
                  <a:cubicBezTo>
                    <a:pt x="2647739" y="194558"/>
                    <a:pt x="2646404" y="193095"/>
                    <a:pt x="2642715" y="194685"/>
                  </a:cubicBezTo>
                  <a:cubicBezTo>
                    <a:pt x="2637562" y="196657"/>
                    <a:pt x="2629103" y="191696"/>
                    <a:pt x="2629103" y="186671"/>
                  </a:cubicBezTo>
                  <a:cubicBezTo>
                    <a:pt x="2629103" y="185144"/>
                    <a:pt x="2637181" y="184317"/>
                    <a:pt x="2646976" y="184890"/>
                  </a:cubicBezTo>
                  <a:cubicBezTo>
                    <a:pt x="2662814" y="185844"/>
                    <a:pt x="2664913" y="186735"/>
                    <a:pt x="2666058" y="193159"/>
                  </a:cubicBezTo>
                  <a:cubicBezTo>
                    <a:pt x="2666573" y="198069"/>
                    <a:pt x="2666294" y="203031"/>
                    <a:pt x="2665231" y="207852"/>
                  </a:cubicBezTo>
                  <a:cubicBezTo>
                    <a:pt x="2661733" y="220637"/>
                    <a:pt x="2647739" y="213831"/>
                    <a:pt x="2647739" y="199329"/>
                  </a:cubicBezTo>
                  <a:close/>
                  <a:moveTo>
                    <a:pt x="2658553" y="105254"/>
                  </a:moveTo>
                  <a:cubicBezTo>
                    <a:pt x="2655951" y="102970"/>
                    <a:pt x="2652529" y="101845"/>
                    <a:pt x="2649075" y="102137"/>
                  </a:cubicBezTo>
                  <a:cubicBezTo>
                    <a:pt x="2644686" y="102137"/>
                    <a:pt x="2641506" y="100292"/>
                    <a:pt x="2641506" y="97748"/>
                  </a:cubicBezTo>
                  <a:cubicBezTo>
                    <a:pt x="2641506" y="91896"/>
                    <a:pt x="2649775" y="88970"/>
                    <a:pt x="2656390" y="92532"/>
                  </a:cubicBezTo>
                  <a:cubicBezTo>
                    <a:pt x="2659952" y="94390"/>
                    <a:pt x="2663654" y="95961"/>
                    <a:pt x="2667458" y="97239"/>
                  </a:cubicBezTo>
                  <a:cubicBezTo>
                    <a:pt x="2672165" y="98702"/>
                    <a:pt x="2672546" y="99911"/>
                    <a:pt x="2669430" y="103600"/>
                  </a:cubicBezTo>
                  <a:cubicBezTo>
                    <a:pt x="2664932" y="109070"/>
                    <a:pt x="2661307" y="109579"/>
                    <a:pt x="2658553" y="105127"/>
                  </a:cubicBezTo>
                  <a:close/>
                  <a:moveTo>
                    <a:pt x="2669430" y="6354401"/>
                  </a:moveTo>
                  <a:cubicBezTo>
                    <a:pt x="2671204" y="6355069"/>
                    <a:pt x="2672419" y="6356710"/>
                    <a:pt x="2672546" y="6358599"/>
                  </a:cubicBezTo>
                  <a:cubicBezTo>
                    <a:pt x="2672451" y="6360501"/>
                    <a:pt x="2671223" y="6362155"/>
                    <a:pt x="2669430" y="6362798"/>
                  </a:cubicBezTo>
                  <a:cubicBezTo>
                    <a:pt x="2667712" y="6363370"/>
                    <a:pt x="2666313" y="6361525"/>
                    <a:pt x="2666313" y="6358599"/>
                  </a:cubicBezTo>
                  <a:cubicBezTo>
                    <a:pt x="2666313" y="6355674"/>
                    <a:pt x="2667712" y="6353702"/>
                    <a:pt x="2669430" y="6354274"/>
                  </a:cubicBezTo>
                  <a:close/>
                  <a:moveTo>
                    <a:pt x="2641697" y="11115"/>
                  </a:moveTo>
                  <a:cubicBezTo>
                    <a:pt x="2643542" y="11115"/>
                    <a:pt x="2644177" y="12515"/>
                    <a:pt x="2643096" y="14232"/>
                  </a:cubicBezTo>
                  <a:cubicBezTo>
                    <a:pt x="2642015" y="15949"/>
                    <a:pt x="2640552" y="17349"/>
                    <a:pt x="2639789" y="17349"/>
                  </a:cubicBezTo>
                  <a:cubicBezTo>
                    <a:pt x="2639025" y="17349"/>
                    <a:pt x="2638453" y="15949"/>
                    <a:pt x="2638453" y="14232"/>
                  </a:cubicBezTo>
                  <a:cubicBezTo>
                    <a:pt x="2638491" y="12476"/>
                    <a:pt x="2639941" y="11083"/>
                    <a:pt x="2641697" y="11115"/>
                  </a:cubicBezTo>
                  <a:cubicBezTo>
                    <a:pt x="2641697" y="11115"/>
                    <a:pt x="2641697" y="11115"/>
                    <a:pt x="2641697" y="11115"/>
                  </a:cubicBezTo>
                  <a:close/>
                  <a:moveTo>
                    <a:pt x="2636863" y="149524"/>
                  </a:moveTo>
                  <a:cubicBezTo>
                    <a:pt x="2637944" y="151242"/>
                    <a:pt x="2636863" y="152705"/>
                    <a:pt x="2634000" y="152705"/>
                  </a:cubicBezTo>
                  <a:cubicBezTo>
                    <a:pt x="2631138" y="152705"/>
                    <a:pt x="2629103" y="151242"/>
                    <a:pt x="2629103" y="149524"/>
                  </a:cubicBezTo>
                  <a:cubicBezTo>
                    <a:pt x="2629103" y="147851"/>
                    <a:pt x="2630419" y="146478"/>
                    <a:pt x="2632092" y="146408"/>
                  </a:cubicBezTo>
                  <a:cubicBezTo>
                    <a:pt x="2634026" y="146567"/>
                    <a:pt x="2635781" y="147597"/>
                    <a:pt x="2636863" y="149206"/>
                  </a:cubicBezTo>
                  <a:close/>
                  <a:moveTo>
                    <a:pt x="2634636" y="35668"/>
                  </a:moveTo>
                  <a:cubicBezTo>
                    <a:pt x="2635336" y="37703"/>
                    <a:pt x="2633619" y="39420"/>
                    <a:pt x="2630947" y="39420"/>
                  </a:cubicBezTo>
                  <a:cubicBezTo>
                    <a:pt x="2628200" y="39389"/>
                    <a:pt x="2625986" y="37143"/>
                    <a:pt x="2625986" y="34395"/>
                  </a:cubicBezTo>
                  <a:cubicBezTo>
                    <a:pt x="2625986" y="28544"/>
                    <a:pt x="2632728" y="29498"/>
                    <a:pt x="2634636" y="35350"/>
                  </a:cubicBezTo>
                  <a:close/>
                  <a:moveTo>
                    <a:pt x="2617208" y="131969"/>
                  </a:moveTo>
                  <a:cubicBezTo>
                    <a:pt x="2619307" y="129870"/>
                    <a:pt x="2635336" y="134259"/>
                    <a:pt x="2635336" y="136994"/>
                  </a:cubicBezTo>
                  <a:cubicBezTo>
                    <a:pt x="2635336" y="140937"/>
                    <a:pt x="2620643" y="140429"/>
                    <a:pt x="2618162" y="136421"/>
                  </a:cubicBezTo>
                  <a:cubicBezTo>
                    <a:pt x="2617208" y="134577"/>
                    <a:pt x="2616572" y="132605"/>
                    <a:pt x="2617208" y="131969"/>
                  </a:cubicBezTo>
                  <a:close/>
                  <a:moveTo>
                    <a:pt x="2616763" y="6297155"/>
                  </a:moveTo>
                  <a:cubicBezTo>
                    <a:pt x="2618461" y="6297187"/>
                    <a:pt x="2619816" y="6298573"/>
                    <a:pt x="2619816" y="6300272"/>
                  </a:cubicBezTo>
                  <a:cubicBezTo>
                    <a:pt x="2619816" y="6302027"/>
                    <a:pt x="2618391" y="6303452"/>
                    <a:pt x="2616635" y="6303452"/>
                  </a:cubicBezTo>
                  <a:cubicBezTo>
                    <a:pt x="2614880" y="6303452"/>
                    <a:pt x="2613455" y="6302027"/>
                    <a:pt x="2613455" y="6300272"/>
                  </a:cubicBezTo>
                  <a:cubicBezTo>
                    <a:pt x="2613449" y="6298548"/>
                    <a:pt x="2614842" y="6297155"/>
                    <a:pt x="2616566" y="6297148"/>
                  </a:cubicBezTo>
                  <a:cubicBezTo>
                    <a:pt x="2616629" y="6297148"/>
                    <a:pt x="2616699" y="6297148"/>
                    <a:pt x="2616763" y="6297155"/>
                  </a:cubicBezTo>
                  <a:close/>
                  <a:moveTo>
                    <a:pt x="2613837" y="6369476"/>
                  </a:moveTo>
                  <a:cubicBezTo>
                    <a:pt x="2615618" y="6369476"/>
                    <a:pt x="2616254" y="6370875"/>
                    <a:pt x="2615173" y="6372657"/>
                  </a:cubicBezTo>
                  <a:cubicBezTo>
                    <a:pt x="2614091" y="6374437"/>
                    <a:pt x="2612692" y="6375773"/>
                    <a:pt x="2611865" y="6375773"/>
                  </a:cubicBezTo>
                  <a:cubicBezTo>
                    <a:pt x="2611038" y="6375773"/>
                    <a:pt x="2610529" y="6374374"/>
                    <a:pt x="2610529" y="6372657"/>
                  </a:cubicBezTo>
                  <a:cubicBezTo>
                    <a:pt x="2610567" y="6370863"/>
                    <a:pt x="2612043" y="6369444"/>
                    <a:pt x="2613837" y="6369476"/>
                  </a:cubicBezTo>
                  <a:cubicBezTo>
                    <a:pt x="2613837" y="6369476"/>
                    <a:pt x="2613837" y="6369476"/>
                    <a:pt x="2613837" y="6369476"/>
                  </a:cubicBezTo>
                  <a:close/>
                  <a:moveTo>
                    <a:pt x="2602451" y="55640"/>
                  </a:moveTo>
                  <a:cubicBezTo>
                    <a:pt x="2607094" y="50933"/>
                    <a:pt x="2607413" y="51061"/>
                    <a:pt x="2607413" y="57294"/>
                  </a:cubicBezTo>
                  <a:cubicBezTo>
                    <a:pt x="2607413" y="65181"/>
                    <a:pt x="2602642" y="69316"/>
                    <a:pt x="2599525" y="64227"/>
                  </a:cubicBezTo>
                  <a:cubicBezTo>
                    <a:pt x="2598126" y="62001"/>
                    <a:pt x="2599652" y="58248"/>
                    <a:pt x="2602451" y="55640"/>
                  </a:cubicBezTo>
                  <a:close/>
                  <a:moveTo>
                    <a:pt x="2599652" y="92787"/>
                  </a:moveTo>
                  <a:cubicBezTo>
                    <a:pt x="2601936" y="94409"/>
                    <a:pt x="2603596" y="96769"/>
                    <a:pt x="2604359" y="99466"/>
                  </a:cubicBezTo>
                  <a:cubicBezTo>
                    <a:pt x="2604359" y="100928"/>
                    <a:pt x="2602261" y="102201"/>
                    <a:pt x="2599652" y="102201"/>
                  </a:cubicBezTo>
                  <a:cubicBezTo>
                    <a:pt x="2597045" y="102201"/>
                    <a:pt x="2595009" y="99338"/>
                    <a:pt x="2595009" y="95840"/>
                  </a:cubicBezTo>
                  <a:cubicBezTo>
                    <a:pt x="2595009" y="89734"/>
                    <a:pt x="2595836" y="89288"/>
                    <a:pt x="2599652" y="92596"/>
                  </a:cubicBezTo>
                  <a:close/>
                  <a:moveTo>
                    <a:pt x="2591193" y="211732"/>
                  </a:moveTo>
                  <a:cubicBezTo>
                    <a:pt x="2591893" y="213831"/>
                    <a:pt x="2590239" y="215485"/>
                    <a:pt x="2587567" y="215485"/>
                  </a:cubicBezTo>
                  <a:cubicBezTo>
                    <a:pt x="2584838" y="215453"/>
                    <a:pt x="2582638" y="213252"/>
                    <a:pt x="2582606" y="210524"/>
                  </a:cubicBezTo>
                  <a:cubicBezTo>
                    <a:pt x="2582606" y="204735"/>
                    <a:pt x="2589348" y="205689"/>
                    <a:pt x="2591193" y="211541"/>
                  </a:cubicBezTo>
                  <a:close/>
                  <a:moveTo>
                    <a:pt x="2571602" y="261155"/>
                  </a:moveTo>
                  <a:cubicBezTo>
                    <a:pt x="2567022" y="263445"/>
                    <a:pt x="2564033" y="259692"/>
                    <a:pt x="2564033" y="251677"/>
                  </a:cubicBezTo>
                  <a:cubicBezTo>
                    <a:pt x="2564033" y="241818"/>
                    <a:pt x="2566386" y="240737"/>
                    <a:pt x="2576754" y="245953"/>
                  </a:cubicBezTo>
                  <a:cubicBezTo>
                    <a:pt x="2587122" y="251169"/>
                    <a:pt x="2588267" y="254794"/>
                    <a:pt x="2580443" y="257593"/>
                  </a:cubicBezTo>
                  <a:cubicBezTo>
                    <a:pt x="2577326" y="258483"/>
                    <a:pt x="2573383" y="260074"/>
                    <a:pt x="2571602" y="260964"/>
                  </a:cubicBezTo>
                  <a:close/>
                  <a:moveTo>
                    <a:pt x="2567595" y="382390"/>
                  </a:moveTo>
                  <a:cubicBezTo>
                    <a:pt x="2562697" y="388751"/>
                    <a:pt x="2561743" y="388751"/>
                    <a:pt x="2560025" y="384298"/>
                  </a:cubicBezTo>
                  <a:cubicBezTo>
                    <a:pt x="2556145" y="374121"/>
                    <a:pt x="2566386" y="363753"/>
                    <a:pt x="2571602" y="372467"/>
                  </a:cubicBezTo>
                  <a:cubicBezTo>
                    <a:pt x="2572683" y="373676"/>
                    <a:pt x="2570711" y="378256"/>
                    <a:pt x="2567595" y="382199"/>
                  </a:cubicBezTo>
                  <a:close/>
                  <a:moveTo>
                    <a:pt x="2574846" y="196594"/>
                  </a:moveTo>
                  <a:cubicBezTo>
                    <a:pt x="2575927" y="194876"/>
                    <a:pt x="2577454" y="193477"/>
                    <a:pt x="2578153" y="193477"/>
                  </a:cubicBezTo>
                  <a:cubicBezTo>
                    <a:pt x="2578853" y="193477"/>
                    <a:pt x="2579553" y="194876"/>
                    <a:pt x="2579553" y="196594"/>
                  </a:cubicBezTo>
                  <a:cubicBezTo>
                    <a:pt x="2579521" y="198387"/>
                    <a:pt x="2578039" y="199806"/>
                    <a:pt x="2576245" y="199774"/>
                  </a:cubicBezTo>
                  <a:cubicBezTo>
                    <a:pt x="2576245" y="199774"/>
                    <a:pt x="2576245" y="199774"/>
                    <a:pt x="2576245" y="199774"/>
                  </a:cubicBezTo>
                  <a:cubicBezTo>
                    <a:pt x="2574464" y="199583"/>
                    <a:pt x="2573828" y="198120"/>
                    <a:pt x="2574846" y="196403"/>
                  </a:cubicBezTo>
                  <a:close/>
                  <a:moveTo>
                    <a:pt x="2580825" y="81592"/>
                  </a:moveTo>
                  <a:cubicBezTo>
                    <a:pt x="2584387" y="76631"/>
                    <a:pt x="2584896" y="76567"/>
                    <a:pt x="2586677" y="81592"/>
                  </a:cubicBezTo>
                  <a:cubicBezTo>
                    <a:pt x="2587694" y="84798"/>
                    <a:pt x="2587694" y="88245"/>
                    <a:pt x="2586677" y="91451"/>
                  </a:cubicBezTo>
                  <a:cubicBezTo>
                    <a:pt x="2585659" y="94059"/>
                    <a:pt x="2583814" y="96158"/>
                    <a:pt x="2582415" y="96158"/>
                  </a:cubicBezTo>
                  <a:cubicBezTo>
                    <a:pt x="2578026" y="95713"/>
                    <a:pt x="2576881" y="86871"/>
                    <a:pt x="2580825" y="81401"/>
                  </a:cubicBezTo>
                  <a:close/>
                  <a:moveTo>
                    <a:pt x="2576690" y="108498"/>
                  </a:moveTo>
                  <a:cubicBezTo>
                    <a:pt x="2580316" y="108498"/>
                    <a:pt x="2582606" y="110152"/>
                    <a:pt x="2581906" y="112251"/>
                  </a:cubicBezTo>
                  <a:cubicBezTo>
                    <a:pt x="2581302" y="115495"/>
                    <a:pt x="2578179" y="117638"/>
                    <a:pt x="2574929" y="117027"/>
                  </a:cubicBezTo>
                  <a:cubicBezTo>
                    <a:pt x="2573993" y="116856"/>
                    <a:pt x="2573116" y="116461"/>
                    <a:pt x="2572365" y="115876"/>
                  </a:cubicBezTo>
                  <a:cubicBezTo>
                    <a:pt x="2568358" y="111615"/>
                    <a:pt x="2570266" y="108307"/>
                    <a:pt x="2576690" y="108307"/>
                  </a:cubicBezTo>
                  <a:close/>
                  <a:moveTo>
                    <a:pt x="2557608" y="83055"/>
                  </a:moveTo>
                  <a:cubicBezTo>
                    <a:pt x="2559103" y="79824"/>
                    <a:pt x="2562022" y="77470"/>
                    <a:pt x="2565495" y="76694"/>
                  </a:cubicBezTo>
                  <a:cubicBezTo>
                    <a:pt x="2570584" y="76694"/>
                    <a:pt x="2571856" y="81656"/>
                    <a:pt x="2567086" y="84518"/>
                  </a:cubicBezTo>
                  <a:cubicBezTo>
                    <a:pt x="2565356" y="86159"/>
                    <a:pt x="2564866" y="88722"/>
                    <a:pt x="2565877" y="90879"/>
                  </a:cubicBezTo>
                  <a:cubicBezTo>
                    <a:pt x="2566831" y="93359"/>
                    <a:pt x="2566768" y="95458"/>
                    <a:pt x="2565877" y="95458"/>
                  </a:cubicBezTo>
                  <a:cubicBezTo>
                    <a:pt x="2564986" y="95458"/>
                    <a:pt x="2563969" y="94059"/>
                    <a:pt x="2563969" y="92342"/>
                  </a:cubicBezTo>
                  <a:cubicBezTo>
                    <a:pt x="2563969" y="90624"/>
                    <a:pt x="2561870" y="89161"/>
                    <a:pt x="2559262" y="89161"/>
                  </a:cubicBezTo>
                  <a:cubicBezTo>
                    <a:pt x="2555509" y="89416"/>
                    <a:pt x="2555191" y="88143"/>
                    <a:pt x="2557799" y="83119"/>
                  </a:cubicBezTo>
                  <a:close/>
                  <a:moveTo>
                    <a:pt x="2543678" y="66199"/>
                  </a:moveTo>
                  <a:cubicBezTo>
                    <a:pt x="2546541" y="65118"/>
                    <a:pt x="2548321" y="66199"/>
                    <a:pt x="2548321" y="68998"/>
                  </a:cubicBezTo>
                  <a:cubicBezTo>
                    <a:pt x="2548321" y="74086"/>
                    <a:pt x="2543487" y="75358"/>
                    <a:pt x="2540816" y="70842"/>
                  </a:cubicBezTo>
                  <a:cubicBezTo>
                    <a:pt x="2540053" y="69316"/>
                    <a:pt x="2541388" y="67280"/>
                    <a:pt x="2543869" y="66263"/>
                  </a:cubicBezTo>
                  <a:close/>
                  <a:moveTo>
                    <a:pt x="2543678" y="86235"/>
                  </a:moveTo>
                  <a:cubicBezTo>
                    <a:pt x="2546210" y="86197"/>
                    <a:pt x="2548283" y="88220"/>
                    <a:pt x="2548321" y="90751"/>
                  </a:cubicBezTo>
                  <a:cubicBezTo>
                    <a:pt x="2548321" y="90751"/>
                    <a:pt x="2548321" y="90751"/>
                    <a:pt x="2548321" y="90751"/>
                  </a:cubicBezTo>
                  <a:cubicBezTo>
                    <a:pt x="2548321" y="96031"/>
                    <a:pt x="2543932" y="99529"/>
                    <a:pt x="2541070" y="96603"/>
                  </a:cubicBezTo>
                  <a:cubicBezTo>
                    <a:pt x="2538208" y="93677"/>
                    <a:pt x="2539226" y="86299"/>
                    <a:pt x="2543869" y="86299"/>
                  </a:cubicBezTo>
                  <a:close/>
                  <a:moveTo>
                    <a:pt x="2548321" y="327942"/>
                  </a:moveTo>
                  <a:cubicBezTo>
                    <a:pt x="2548321" y="329660"/>
                    <a:pt x="2546159" y="331886"/>
                    <a:pt x="2543424" y="332967"/>
                  </a:cubicBezTo>
                  <a:cubicBezTo>
                    <a:pt x="2540688" y="334049"/>
                    <a:pt x="2539035" y="333413"/>
                    <a:pt x="2539735" y="331123"/>
                  </a:cubicBezTo>
                  <a:cubicBezTo>
                    <a:pt x="2541515" y="326416"/>
                    <a:pt x="2548512" y="323808"/>
                    <a:pt x="2548512" y="327942"/>
                  </a:cubicBezTo>
                  <a:close/>
                  <a:moveTo>
                    <a:pt x="2543678" y="265607"/>
                  </a:moveTo>
                  <a:cubicBezTo>
                    <a:pt x="2544740" y="263896"/>
                    <a:pt x="2546515" y="262758"/>
                    <a:pt x="2548512" y="262491"/>
                  </a:cubicBezTo>
                  <a:cubicBezTo>
                    <a:pt x="2550166" y="262522"/>
                    <a:pt x="2551477" y="263890"/>
                    <a:pt x="2551438" y="265537"/>
                  </a:cubicBezTo>
                  <a:cubicBezTo>
                    <a:pt x="2551438" y="265563"/>
                    <a:pt x="2551438" y="265582"/>
                    <a:pt x="2551438" y="265607"/>
                  </a:cubicBezTo>
                  <a:cubicBezTo>
                    <a:pt x="2551438" y="267325"/>
                    <a:pt x="2549276" y="268788"/>
                    <a:pt x="2546604" y="268788"/>
                  </a:cubicBezTo>
                  <a:cubicBezTo>
                    <a:pt x="2543932" y="268788"/>
                    <a:pt x="2542851" y="267325"/>
                    <a:pt x="2543869" y="265544"/>
                  </a:cubicBezTo>
                  <a:close/>
                  <a:moveTo>
                    <a:pt x="2534519" y="70206"/>
                  </a:moveTo>
                  <a:cubicBezTo>
                    <a:pt x="2536618" y="73641"/>
                    <a:pt x="2528731" y="80701"/>
                    <a:pt x="2525932" y="77839"/>
                  </a:cubicBezTo>
                  <a:cubicBezTo>
                    <a:pt x="2524520" y="76026"/>
                    <a:pt x="2523782" y="73775"/>
                    <a:pt x="2523833" y="71478"/>
                  </a:cubicBezTo>
                  <a:cubicBezTo>
                    <a:pt x="2523705" y="66899"/>
                    <a:pt x="2531720" y="65881"/>
                    <a:pt x="2534519" y="70206"/>
                  </a:cubicBezTo>
                  <a:close/>
                  <a:moveTo>
                    <a:pt x="2533183" y="328579"/>
                  </a:moveTo>
                  <a:cubicBezTo>
                    <a:pt x="2533183" y="330302"/>
                    <a:pt x="2531790" y="331695"/>
                    <a:pt x="2530066" y="331695"/>
                  </a:cubicBezTo>
                  <a:cubicBezTo>
                    <a:pt x="2528342" y="331695"/>
                    <a:pt x="2526950" y="330302"/>
                    <a:pt x="2526950" y="328579"/>
                  </a:cubicBezTo>
                  <a:cubicBezTo>
                    <a:pt x="2526950" y="326848"/>
                    <a:pt x="2528336" y="325430"/>
                    <a:pt x="2530066" y="325398"/>
                  </a:cubicBezTo>
                  <a:cubicBezTo>
                    <a:pt x="2531746" y="325500"/>
                    <a:pt x="2533056" y="326893"/>
                    <a:pt x="2533056" y="328579"/>
                  </a:cubicBezTo>
                  <a:close/>
                  <a:moveTo>
                    <a:pt x="2491202" y="6245442"/>
                  </a:moveTo>
                  <a:cubicBezTo>
                    <a:pt x="2487004" y="6244424"/>
                    <a:pt x="2483569" y="6242135"/>
                    <a:pt x="2483569" y="6240481"/>
                  </a:cubicBezTo>
                  <a:cubicBezTo>
                    <a:pt x="2483569" y="6235456"/>
                    <a:pt x="2493428" y="6236856"/>
                    <a:pt x="2499853" y="6242771"/>
                  </a:cubicBezTo>
                  <a:cubicBezTo>
                    <a:pt x="2506277" y="6248686"/>
                    <a:pt x="2506214" y="6247923"/>
                    <a:pt x="2508822" y="6242771"/>
                  </a:cubicBezTo>
                  <a:cubicBezTo>
                    <a:pt x="2511022" y="6239508"/>
                    <a:pt x="2514680" y="6237530"/>
                    <a:pt x="2518617" y="6237492"/>
                  </a:cubicBezTo>
                  <a:lnTo>
                    <a:pt x="2525423" y="6237492"/>
                  </a:lnTo>
                  <a:lnTo>
                    <a:pt x="2518426" y="6243407"/>
                  </a:lnTo>
                  <a:cubicBezTo>
                    <a:pt x="2515214" y="6245741"/>
                    <a:pt x="2512797" y="6249004"/>
                    <a:pt x="2511493" y="6252757"/>
                  </a:cubicBezTo>
                  <a:cubicBezTo>
                    <a:pt x="2511493" y="6257528"/>
                    <a:pt x="2506722" y="6257019"/>
                    <a:pt x="2502461" y="6251739"/>
                  </a:cubicBezTo>
                  <a:cubicBezTo>
                    <a:pt x="2499274" y="6248686"/>
                    <a:pt x="2495349" y="6246517"/>
                    <a:pt x="2491075" y="6245442"/>
                  </a:cubicBezTo>
                  <a:close/>
                  <a:moveTo>
                    <a:pt x="2488531" y="6364515"/>
                  </a:moveTo>
                  <a:cubicBezTo>
                    <a:pt x="2487386" y="6361462"/>
                    <a:pt x="2488086" y="6359999"/>
                    <a:pt x="2490375" y="6360762"/>
                  </a:cubicBezTo>
                  <a:cubicBezTo>
                    <a:pt x="2492595" y="6361704"/>
                    <a:pt x="2494357" y="6363491"/>
                    <a:pt x="2495273" y="6365723"/>
                  </a:cubicBezTo>
                  <a:cubicBezTo>
                    <a:pt x="2496990" y="6371448"/>
                    <a:pt x="2490566" y="6370240"/>
                    <a:pt x="2488404" y="6364515"/>
                  </a:cubicBezTo>
                  <a:close/>
                  <a:moveTo>
                    <a:pt x="2446232" y="2858171"/>
                  </a:moveTo>
                  <a:cubicBezTo>
                    <a:pt x="2447962" y="2858203"/>
                    <a:pt x="2449349" y="2859621"/>
                    <a:pt x="2449349" y="2861351"/>
                  </a:cubicBezTo>
                  <a:cubicBezTo>
                    <a:pt x="2449349" y="2863107"/>
                    <a:pt x="2447924" y="2864532"/>
                    <a:pt x="2446168" y="2864532"/>
                  </a:cubicBezTo>
                  <a:cubicBezTo>
                    <a:pt x="2444413" y="2864532"/>
                    <a:pt x="2442988" y="2863107"/>
                    <a:pt x="2442988" y="2861351"/>
                  </a:cubicBezTo>
                  <a:cubicBezTo>
                    <a:pt x="2442988" y="2859596"/>
                    <a:pt x="2444413" y="2858171"/>
                    <a:pt x="2446168" y="2858171"/>
                  </a:cubicBezTo>
                  <a:cubicBezTo>
                    <a:pt x="2446187" y="2858171"/>
                    <a:pt x="2446213" y="2858171"/>
                    <a:pt x="2446232" y="2858171"/>
                  </a:cubicBezTo>
                  <a:close/>
                  <a:moveTo>
                    <a:pt x="2444197" y="2163327"/>
                  </a:moveTo>
                  <a:cubicBezTo>
                    <a:pt x="2449158" y="2159129"/>
                    <a:pt x="2452402" y="2161673"/>
                    <a:pt x="2452402" y="2169687"/>
                  </a:cubicBezTo>
                  <a:cubicBezTo>
                    <a:pt x="2452402" y="2176493"/>
                    <a:pt x="2448395" y="2177129"/>
                    <a:pt x="2443497" y="2171150"/>
                  </a:cubicBezTo>
                  <a:cubicBezTo>
                    <a:pt x="2440826" y="2167906"/>
                    <a:pt x="2441016" y="2165998"/>
                    <a:pt x="2444197" y="2163327"/>
                  </a:cubicBezTo>
                  <a:close/>
                  <a:moveTo>
                    <a:pt x="2452784" y="6135720"/>
                  </a:moveTo>
                  <a:cubicBezTo>
                    <a:pt x="2455010" y="6138010"/>
                    <a:pt x="2455010" y="6139727"/>
                    <a:pt x="2452784" y="6141063"/>
                  </a:cubicBezTo>
                  <a:cubicBezTo>
                    <a:pt x="2450958" y="6142119"/>
                    <a:pt x="2448623" y="6141489"/>
                    <a:pt x="2447568" y="6139670"/>
                  </a:cubicBezTo>
                  <a:cubicBezTo>
                    <a:pt x="2447568" y="6139664"/>
                    <a:pt x="2447568" y="6139664"/>
                    <a:pt x="2447568" y="6139664"/>
                  </a:cubicBezTo>
                  <a:cubicBezTo>
                    <a:pt x="2444769" y="6134829"/>
                    <a:pt x="2448776" y="6131713"/>
                    <a:pt x="2452784" y="6135720"/>
                  </a:cubicBezTo>
                  <a:close/>
                  <a:moveTo>
                    <a:pt x="2457109" y="2117657"/>
                  </a:moveTo>
                  <a:cubicBezTo>
                    <a:pt x="2460480" y="2116321"/>
                    <a:pt x="2461752" y="2117657"/>
                    <a:pt x="2461752" y="2123636"/>
                  </a:cubicBezTo>
                  <a:cubicBezTo>
                    <a:pt x="2462038" y="2126164"/>
                    <a:pt x="2461778" y="2128724"/>
                    <a:pt x="2460989" y="2131141"/>
                  </a:cubicBezTo>
                  <a:cubicBezTo>
                    <a:pt x="2451384" y="2128025"/>
                    <a:pt x="2449222" y="2120710"/>
                    <a:pt x="2457109" y="2117657"/>
                  </a:cubicBezTo>
                  <a:close/>
                  <a:moveTo>
                    <a:pt x="2479435" y="2064163"/>
                  </a:moveTo>
                  <a:cubicBezTo>
                    <a:pt x="2478545" y="2065054"/>
                    <a:pt x="2476891" y="2064163"/>
                    <a:pt x="2475746" y="2062255"/>
                  </a:cubicBezTo>
                  <a:cubicBezTo>
                    <a:pt x="2474601" y="2060347"/>
                    <a:pt x="2470784" y="2059711"/>
                    <a:pt x="2467286" y="2060792"/>
                  </a:cubicBezTo>
                  <a:cubicBezTo>
                    <a:pt x="2463788" y="2061873"/>
                    <a:pt x="2461689" y="2061682"/>
                    <a:pt x="2463088" y="2059392"/>
                  </a:cubicBezTo>
                  <a:cubicBezTo>
                    <a:pt x="2467356" y="2055019"/>
                    <a:pt x="2474366" y="2054935"/>
                    <a:pt x="2478742" y="2059205"/>
                  </a:cubicBezTo>
                  <a:cubicBezTo>
                    <a:pt x="2478805" y="2059267"/>
                    <a:pt x="2478863" y="2059330"/>
                    <a:pt x="2478926" y="2059392"/>
                  </a:cubicBezTo>
                  <a:cubicBezTo>
                    <a:pt x="2479982" y="2060759"/>
                    <a:pt x="2480179" y="2062604"/>
                    <a:pt x="2479435" y="2064163"/>
                  </a:cubicBezTo>
                  <a:close/>
                  <a:moveTo>
                    <a:pt x="2482107" y="3883900"/>
                  </a:moveTo>
                  <a:cubicBezTo>
                    <a:pt x="2482806" y="3883900"/>
                    <a:pt x="2483442" y="3885299"/>
                    <a:pt x="2483442" y="3887080"/>
                  </a:cubicBezTo>
                  <a:cubicBezTo>
                    <a:pt x="2483411" y="3888836"/>
                    <a:pt x="2481960" y="3890235"/>
                    <a:pt x="2480198" y="3890197"/>
                  </a:cubicBezTo>
                  <a:cubicBezTo>
                    <a:pt x="2480179" y="3890197"/>
                    <a:pt x="2480154" y="3890197"/>
                    <a:pt x="2480135" y="3890197"/>
                  </a:cubicBezTo>
                  <a:cubicBezTo>
                    <a:pt x="2478354" y="3890197"/>
                    <a:pt x="2477718" y="3888798"/>
                    <a:pt x="2478799" y="3887080"/>
                  </a:cubicBezTo>
                  <a:cubicBezTo>
                    <a:pt x="2479880" y="3885363"/>
                    <a:pt x="2481343" y="3883900"/>
                    <a:pt x="2482107" y="3883900"/>
                  </a:cubicBezTo>
                  <a:close/>
                  <a:moveTo>
                    <a:pt x="2467095" y="6163071"/>
                  </a:moveTo>
                  <a:cubicBezTo>
                    <a:pt x="2468113" y="6164089"/>
                    <a:pt x="2466332" y="6164852"/>
                    <a:pt x="2463024" y="6164725"/>
                  </a:cubicBezTo>
                  <a:cubicBezTo>
                    <a:pt x="2459717" y="6164598"/>
                    <a:pt x="2458699" y="6163834"/>
                    <a:pt x="2461180" y="6162817"/>
                  </a:cubicBezTo>
                  <a:cubicBezTo>
                    <a:pt x="2463075" y="6161920"/>
                    <a:pt x="2465282" y="6162015"/>
                    <a:pt x="2467095" y="6163071"/>
                  </a:cubicBezTo>
                  <a:close/>
                  <a:moveTo>
                    <a:pt x="2462197" y="2699408"/>
                  </a:moveTo>
                  <a:cubicBezTo>
                    <a:pt x="2463152" y="2698390"/>
                    <a:pt x="2465759" y="2699726"/>
                    <a:pt x="2467922" y="2702397"/>
                  </a:cubicBezTo>
                  <a:cubicBezTo>
                    <a:pt x="2472374" y="2707867"/>
                    <a:pt x="2471484" y="2708376"/>
                    <a:pt x="2464933" y="2704178"/>
                  </a:cubicBezTo>
                  <a:cubicBezTo>
                    <a:pt x="2462388" y="2702524"/>
                    <a:pt x="2461180" y="2700425"/>
                    <a:pt x="2462197" y="2699408"/>
                  </a:cubicBezTo>
                  <a:close/>
                  <a:moveTo>
                    <a:pt x="2464551" y="6152385"/>
                  </a:moveTo>
                  <a:cubicBezTo>
                    <a:pt x="2464551" y="6150668"/>
                    <a:pt x="2467477" y="6149268"/>
                    <a:pt x="2470912" y="6149268"/>
                  </a:cubicBezTo>
                  <a:cubicBezTo>
                    <a:pt x="2474346" y="6149268"/>
                    <a:pt x="2476445" y="6150668"/>
                    <a:pt x="2475364" y="6152385"/>
                  </a:cubicBezTo>
                  <a:cubicBezTo>
                    <a:pt x="2473838" y="6154357"/>
                    <a:pt x="2471497" y="6155527"/>
                    <a:pt x="2469003" y="6155565"/>
                  </a:cubicBezTo>
                  <a:cubicBezTo>
                    <a:pt x="2466841" y="6155565"/>
                    <a:pt x="2464551" y="6154103"/>
                    <a:pt x="2464551" y="6152385"/>
                  </a:cubicBezTo>
                  <a:close/>
                  <a:moveTo>
                    <a:pt x="2469258" y="54877"/>
                  </a:moveTo>
                  <a:cubicBezTo>
                    <a:pt x="2466714" y="50679"/>
                    <a:pt x="2470276" y="39102"/>
                    <a:pt x="2474092" y="39102"/>
                  </a:cubicBezTo>
                  <a:cubicBezTo>
                    <a:pt x="2475682" y="39102"/>
                    <a:pt x="2477018" y="42537"/>
                    <a:pt x="2477018" y="46799"/>
                  </a:cubicBezTo>
                  <a:cubicBezTo>
                    <a:pt x="2477272" y="55195"/>
                    <a:pt x="2472629" y="59965"/>
                    <a:pt x="2469512" y="54877"/>
                  </a:cubicBezTo>
                  <a:close/>
                  <a:moveTo>
                    <a:pt x="2470912" y="865423"/>
                  </a:moveTo>
                  <a:cubicBezTo>
                    <a:pt x="2473965" y="872165"/>
                    <a:pt x="2473901" y="874391"/>
                    <a:pt x="2470912" y="876427"/>
                  </a:cubicBezTo>
                  <a:cubicBezTo>
                    <a:pt x="2469016" y="877782"/>
                    <a:pt x="2466847" y="878698"/>
                    <a:pt x="2464551" y="879098"/>
                  </a:cubicBezTo>
                  <a:cubicBezTo>
                    <a:pt x="2461180" y="879098"/>
                    <a:pt x="2458508" y="871147"/>
                    <a:pt x="2459717" y="864660"/>
                  </a:cubicBezTo>
                  <a:cubicBezTo>
                    <a:pt x="2460862" y="855882"/>
                    <a:pt x="2466586" y="856263"/>
                    <a:pt x="2470912" y="865423"/>
                  </a:cubicBezTo>
                  <a:close/>
                  <a:moveTo>
                    <a:pt x="2458890" y="369287"/>
                  </a:moveTo>
                  <a:cubicBezTo>
                    <a:pt x="2457166" y="369287"/>
                    <a:pt x="2455773" y="367894"/>
                    <a:pt x="2455773" y="366170"/>
                  </a:cubicBezTo>
                  <a:cubicBezTo>
                    <a:pt x="2455773" y="366151"/>
                    <a:pt x="2455773" y="366126"/>
                    <a:pt x="2455773" y="366107"/>
                  </a:cubicBezTo>
                  <a:cubicBezTo>
                    <a:pt x="2455773" y="364383"/>
                    <a:pt x="2457166" y="362990"/>
                    <a:pt x="2458890" y="362990"/>
                  </a:cubicBezTo>
                  <a:cubicBezTo>
                    <a:pt x="2460614" y="362990"/>
                    <a:pt x="2462006" y="364383"/>
                    <a:pt x="2462006" y="366107"/>
                  </a:cubicBezTo>
                  <a:cubicBezTo>
                    <a:pt x="2462153" y="367824"/>
                    <a:pt x="2460881" y="369332"/>
                    <a:pt x="2459170" y="369478"/>
                  </a:cubicBezTo>
                  <a:cubicBezTo>
                    <a:pt x="2458991" y="369491"/>
                    <a:pt x="2458814" y="369491"/>
                    <a:pt x="2458635" y="369478"/>
                  </a:cubicBezTo>
                  <a:close/>
                  <a:moveTo>
                    <a:pt x="2455773" y="38912"/>
                  </a:moveTo>
                  <a:cubicBezTo>
                    <a:pt x="2454043" y="38880"/>
                    <a:pt x="2452656" y="37461"/>
                    <a:pt x="2452656" y="35731"/>
                  </a:cubicBezTo>
                  <a:cubicBezTo>
                    <a:pt x="2452688" y="34027"/>
                    <a:pt x="2454068" y="32646"/>
                    <a:pt x="2455773" y="32614"/>
                  </a:cubicBezTo>
                  <a:cubicBezTo>
                    <a:pt x="2457497" y="32614"/>
                    <a:pt x="2458890" y="34007"/>
                    <a:pt x="2458890" y="35731"/>
                  </a:cubicBezTo>
                  <a:cubicBezTo>
                    <a:pt x="2459036" y="37449"/>
                    <a:pt x="2457764" y="38956"/>
                    <a:pt x="2456053" y="39102"/>
                  </a:cubicBezTo>
                  <a:cubicBezTo>
                    <a:pt x="2455875" y="39115"/>
                    <a:pt x="2455697" y="39115"/>
                    <a:pt x="2455519" y="39102"/>
                  </a:cubicBezTo>
                  <a:close/>
                  <a:moveTo>
                    <a:pt x="2458763" y="6242008"/>
                  </a:moveTo>
                  <a:cubicBezTo>
                    <a:pt x="2463660" y="6238891"/>
                    <a:pt x="2478227" y="6242898"/>
                    <a:pt x="2475873" y="6246715"/>
                  </a:cubicBezTo>
                  <a:cubicBezTo>
                    <a:pt x="2473519" y="6250531"/>
                    <a:pt x="2464996" y="6250595"/>
                    <a:pt x="2459335" y="6246715"/>
                  </a:cubicBezTo>
                  <a:cubicBezTo>
                    <a:pt x="2456027" y="6245124"/>
                    <a:pt x="2455837" y="6243852"/>
                    <a:pt x="2458508" y="6242198"/>
                  </a:cubicBezTo>
                  <a:close/>
                  <a:moveTo>
                    <a:pt x="2468240" y="6289776"/>
                  </a:moveTo>
                  <a:cubicBezTo>
                    <a:pt x="2471840" y="6290597"/>
                    <a:pt x="2475618" y="6289885"/>
                    <a:pt x="2478672" y="6287805"/>
                  </a:cubicBezTo>
                  <a:cubicBezTo>
                    <a:pt x="2481979" y="6285006"/>
                    <a:pt x="2483315" y="6285578"/>
                    <a:pt x="2484524" y="6290349"/>
                  </a:cubicBezTo>
                  <a:cubicBezTo>
                    <a:pt x="2485700" y="6293377"/>
                    <a:pt x="2484415" y="6296799"/>
                    <a:pt x="2481534" y="6298300"/>
                  </a:cubicBezTo>
                  <a:cubicBezTo>
                    <a:pt x="2475936" y="6300762"/>
                    <a:pt x="2469544" y="6300647"/>
                    <a:pt x="2464042" y="6297982"/>
                  </a:cubicBezTo>
                  <a:cubicBezTo>
                    <a:pt x="2459271" y="6293593"/>
                    <a:pt x="2461943" y="6288314"/>
                    <a:pt x="2467986" y="6289967"/>
                  </a:cubicBezTo>
                  <a:close/>
                  <a:moveTo>
                    <a:pt x="2514419" y="2027462"/>
                  </a:moveTo>
                  <a:cubicBezTo>
                    <a:pt x="2512714" y="2027394"/>
                    <a:pt x="2511366" y="2025989"/>
                    <a:pt x="2511366" y="2024281"/>
                  </a:cubicBezTo>
                  <a:cubicBezTo>
                    <a:pt x="2511366" y="2022525"/>
                    <a:pt x="2512790" y="2021101"/>
                    <a:pt x="2514546" y="2021101"/>
                  </a:cubicBezTo>
                  <a:cubicBezTo>
                    <a:pt x="2516302" y="2021101"/>
                    <a:pt x="2517726" y="2022525"/>
                    <a:pt x="2517726" y="2024281"/>
                  </a:cubicBezTo>
                  <a:cubicBezTo>
                    <a:pt x="2517726" y="2026038"/>
                    <a:pt x="2516308" y="2027463"/>
                    <a:pt x="2514546" y="2027464"/>
                  </a:cubicBezTo>
                  <a:cubicBezTo>
                    <a:pt x="2514508" y="2027464"/>
                    <a:pt x="2514463" y="2027464"/>
                    <a:pt x="2514419" y="2027462"/>
                  </a:cubicBezTo>
                  <a:close/>
                  <a:moveTo>
                    <a:pt x="2518363" y="3932241"/>
                  </a:moveTo>
                  <a:cubicBezTo>
                    <a:pt x="2514164" y="3936503"/>
                    <a:pt x="2508249" y="3932687"/>
                    <a:pt x="2508249" y="3925881"/>
                  </a:cubicBezTo>
                  <a:cubicBezTo>
                    <a:pt x="2508249" y="3923559"/>
                    <a:pt x="2510125" y="3921682"/>
                    <a:pt x="2512447" y="3921682"/>
                  </a:cubicBezTo>
                  <a:cubicBezTo>
                    <a:pt x="2512485" y="3921682"/>
                    <a:pt x="2512530" y="3921682"/>
                    <a:pt x="2512574" y="3921682"/>
                  </a:cubicBezTo>
                  <a:cubicBezTo>
                    <a:pt x="2517218" y="3921682"/>
                    <a:pt x="2521352" y="3929315"/>
                    <a:pt x="2518363" y="3932369"/>
                  </a:cubicBezTo>
                  <a:close/>
                  <a:moveTo>
                    <a:pt x="2511557" y="340982"/>
                  </a:moveTo>
                  <a:cubicBezTo>
                    <a:pt x="2507168" y="340982"/>
                    <a:pt x="2505196" y="339010"/>
                    <a:pt x="2505196" y="334621"/>
                  </a:cubicBezTo>
                  <a:cubicBezTo>
                    <a:pt x="2505196" y="326543"/>
                    <a:pt x="2515500" y="327434"/>
                    <a:pt x="2517027" y="335702"/>
                  </a:cubicBezTo>
                  <a:cubicBezTo>
                    <a:pt x="2517663" y="339455"/>
                    <a:pt x="2516009" y="341109"/>
                    <a:pt x="2511557" y="341109"/>
                  </a:cubicBezTo>
                  <a:close/>
                  <a:moveTo>
                    <a:pt x="2506659" y="246462"/>
                  </a:moveTo>
                  <a:cubicBezTo>
                    <a:pt x="2505654" y="248236"/>
                    <a:pt x="2503854" y="249419"/>
                    <a:pt x="2501825" y="249642"/>
                  </a:cubicBezTo>
                  <a:cubicBezTo>
                    <a:pt x="2500165" y="249540"/>
                    <a:pt x="2498892" y="248122"/>
                    <a:pt x="2498962" y="246462"/>
                  </a:cubicBezTo>
                  <a:cubicBezTo>
                    <a:pt x="2498962" y="244744"/>
                    <a:pt x="2501125" y="243345"/>
                    <a:pt x="2503796" y="243345"/>
                  </a:cubicBezTo>
                  <a:cubicBezTo>
                    <a:pt x="2506468" y="243345"/>
                    <a:pt x="2507740" y="244999"/>
                    <a:pt x="2506659" y="246462"/>
                  </a:cubicBezTo>
                  <a:close/>
                  <a:moveTo>
                    <a:pt x="2524914" y="6287041"/>
                  </a:moveTo>
                  <a:lnTo>
                    <a:pt x="2524914" y="6287041"/>
                  </a:lnTo>
                  <a:cubicBezTo>
                    <a:pt x="2528603" y="6288505"/>
                    <a:pt x="2524914" y="6289395"/>
                    <a:pt x="2514991" y="6289395"/>
                  </a:cubicBezTo>
                  <a:cubicBezTo>
                    <a:pt x="2506405" y="6289395"/>
                    <a:pt x="2499980" y="6288250"/>
                    <a:pt x="2500871" y="6286851"/>
                  </a:cubicBezTo>
                  <a:cubicBezTo>
                    <a:pt x="2502715" y="6283988"/>
                    <a:pt x="2516899" y="6284116"/>
                    <a:pt x="2524914" y="6287296"/>
                  </a:cubicBezTo>
                  <a:close/>
                  <a:moveTo>
                    <a:pt x="2503606" y="6362925"/>
                  </a:moveTo>
                  <a:cubicBezTo>
                    <a:pt x="2501125" y="6358917"/>
                    <a:pt x="2517536" y="6358854"/>
                    <a:pt x="2523705" y="6362925"/>
                  </a:cubicBezTo>
                  <a:cubicBezTo>
                    <a:pt x="2527141" y="6365151"/>
                    <a:pt x="2527458" y="6366805"/>
                    <a:pt x="2524850" y="6369285"/>
                  </a:cubicBezTo>
                  <a:cubicBezTo>
                    <a:pt x="2522243" y="6371766"/>
                    <a:pt x="2520780" y="6371830"/>
                    <a:pt x="2519253" y="6369285"/>
                  </a:cubicBezTo>
                  <a:cubicBezTo>
                    <a:pt x="2517269" y="6367015"/>
                    <a:pt x="2514374" y="6365755"/>
                    <a:pt x="2511366" y="6365851"/>
                  </a:cubicBezTo>
                  <a:cubicBezTo>
                    <a:pt x="2508516" y="6366131"/>
                    <a:pt x="2505679" y="6365157"/>
                    <a:pt x="2503606" y="6363179"/>
                  </a:cubicBezTo>
                  <a:close/>
                  <a:moveTo>
                    <a:pt x="2511366" y="6380480"/>
                  </a:moveTo>
                  <a:cubicBezTo>
                    <a:pt x="2511366" y="6381180"/>
                    <a:pt x="2509140" y="6381816"/>
                    <a:pt x="2506531" y="6381816"/>
                  </a:cubicBezTo>
                  <a:cubicBezTo>
                    <a:pt x="2503924" y="6381816"/>
                    <a:pt x="2502588" y="6380417"/>
                    <a:pt x="2503606" y="6378636"/>
                  </a:cubicBezTo>
                  <a:cubicBezTo>
                    <a:pt x="2505387" y="6375964"/>
                    <a:pt x="2511366" y="6377364"/>
                    <a:pt x="2511366" y="6380735"/>
                  </a:cubicBezTo>
                  <a:close/>
                  <a:moveTo>
                    <a:pt x="2524087" y="381754"/>
                  </a:moveTo>
                  <a:cubicBezTo>
                    <a:pt x="2520461" y="381754"/>
                    <a:pt x="2516582" y="375393"/>
                    <a:pt x="2518744" y="373422"/>
                  </a:cubicBezTo>
                  <a:cubicBezTo>
                    <a:pt x="2520907" y="371450"/>
                    <a:pt x="2527013" y="375139"/>
                    <a:pt x="2527013" y="378828"/>
                  </a:cubicBezTo>
                  <a:cubicBezTo>
                    <a:pt x="2527160" y="380437"/>
                    <a:pt x="2525970" y="381862"/>
                    <a:pt x="2524361" y="382002"/>
                  </a:cubicBezTo>
                  <a:cubicBezTo>
                    <a:pt x="2524208" y="382015"/>
                    <a:pt x="2524049" y="382021"/>
                    <a:pt x="2523896" y="382008"/>
                  </a:cubicBezTo>
                  <a:close/>
                  <a:moveTo>
                    <a:pt x="2530130" y="51442"/>
                  </a:moveTo>
                  <a:cubicBezTo>
                    <a:pt x="2530130" y="54941"/>
                    <a:pt x="2528094" y="57803"/>
                    <a:pt x="2525487" y="57803"/>
                  </a:cubicBezTo>
                  <a:cubicBezTo>
                    <a:pt x="2522879" y="57803"/>
                    <a:pt x="2520843" y="55004"/>
                    <a:pt x="2520843" y="51442"/>
                  </a:cubicBezTo>
                  <a:cubicBezTo>
                    <a:pt x="2520843" y="47880"/>
                    <a:pt x="2522879" y="45081"/>
                    <a:pt x="2525487" y="45081"/>
                  </a:cubicBezTo>
                  <a:cubicBezTo>
                    <a:pt x="2528094" y="45081"/>
                    <a:pt x="2529939" y="48198"/>
                    <a:pt x="2529939" y="51697"/>
                  </a:cubicBezTo>
                  <a:close/>
                  <a:moveTo>
                    <a:pt x="2521988" y="25999"/>
                  </a:moveTo>
                  <a:cubicBezTo>
                    <a:pt x="2524787" y="25999"/>
                    <a:pt x="2525677" y="28607"/>
                    <a:pt x="2524723" y="33887"/>
                  </a:cubicBezTo>
                  <a:cubicBezTo>
                    <a:pt x="2523070" y="42474"/>
                    <a:pt x="2522879" y="42728"/>
                    <a:pt x="2519762" y="39611"/>
                  </a:cubicBezTo>
                  <a:cubicBezTo>
                    <a:pt x="2516645" y="36495"/>
                    <a:pt x="2517472" y="26508"/>
                    <a:pt x="2521797" y="26508"/>
                  </a:cubicBezTo>
                  <a:close/>
                  <a:moveTo>
                    <a:pt x="2523388" y="93105"/>
                  </a:moveTo>
                  <a:cubicBezTo>
                    <a:pt x="2523960" y="96222"/>
                    <a:pt x="2522370" y="98321"/>
                    <a:pt x="2519508" y="98321"/>
                  </a:cubicBezTo>
                  <a:cubicBezTo>
                    <a:pt x="2516645" y="98321"/>
                    <a:pt x="2514610" y="95649"/>
                    <a:pt x="2514610" y="91960"/>
                  </a:cubicBezTo>
                  <a:cubicBezTo>
                    <a:pt x="2514419" y="84645"/>
                    <a:pt x="2521797" y="85726"/>
                    <a:pt x="2523197" y="93805"/>
                  </a:cubicBezTo>
                  <a:close/>
                  <a:moveTo>
                    <a:pt x="2502206" y="110915"/>
                  </a:moveTo>
                  <a:cubicBezTo>
                    <a:pt x="2512702" y="96031"/>
                    <a:pt x="2526314" y="100420"/>
                    <a:pt x="2516582" y="115495"/>
                  </a:cubicBezTo>
                  <a:cubicBezTo>
                    <a:pt x="2512384" y="121855"/>
                    <a:pt x="2512384" y="123191"/>
                    <a:pt x="2516582" y="124718"/>
                  </a:cubicBezTo>
                  <a:cubicBezTo>
                    <a:pt x="2518878" y="125462"/>
                    <a:pt x="2520602" y="127383"/>
                    <a:pt x="2521098" y="129743"/>
                  </a:cubicBezTo>
                  <a:cubicBezTo>
                    <a:pt x="2521098" y="135658"/>
                    <a:pt x="2511239" y="133050"/>
                    <a:pt x="2509585" y="126689"/>
                  </a:cubicBezTo>
                  <a:cubicBezTo>
                    <a:pt x="2508739" y="123108"/>
                    <a:pt x="2505628" y="120513"/>
                    <a:pt x="2501952" y="120329"/>
                  </a:cubicBezTo>
                  <a:cubicBezTo>
                    <a:pt x="2495591" y="120901"/>
                    <a:pt x="2495655" y="120647"/>
                    <a:pt x="2502016" y="111424"/>
                  </a:cubicBezTo>
                  <a:close/>
                  <a:moveTo>
                    <a:pt x="2489803" y="274576"/>
                  </a:moveTo>
                  <a:cubicBezTo>
                    <a:pt x="2491520" y="274576"/>
                    <a:pt x="2492920" y="276611"/>
                    <a:pt x="2492920" y="279092"/>
                  </a:cubicBezTo>
                  <a:cubicBezTo>
                    <a:pt x="2492869" y="281566"/>
                    <a:pt x="2491730" y="283894"/>
                    <a:pt x="2489803" y="285453"/>
                  </a:cubicBezTo>
                  <a:cubicBezTo>
                    <a:pt x="2488149" y="286471"/>
                    <a:pt x="2486750" y="284499"/>
                    <a:pt x="2486750" y="280873"/>
                  </a:cubicBezTo>
                  <a:cubicBezTo>
                    <a:pt x="2486750" y="277248"/>
                    <a:pt x="2487958" y="275085"/>
                    <a:pt x="2489612" y="275085"/>
                  </a:cubicBezTo>
                  <a:close/>
                  <a:moveTo>
                    <a:pt x="2485923" y="344226"/>
                  </a:moveTo>
                  <a:cubicBezTo>
                    <a:pt x="2484778" y="347215"/>
                    <a:pt x="2483633" y="346643"/>
                    <a:pt x="2481979" y="342190"/>
                  </a:cubicBezTo>
                  <a:cubicBezTo>
                    <a:pt x="2480707" y="338756"/>
                    <a:pt x="2478926" y="334494"/>
                    <a:pt x="2478099" y="332777"/>
                  </a:cubicBezTo>
                  <a:cubicBezTo>
                    <a:pt x="2477272" y="331059"/>
                    <a:pt x="2478990" y="331950"/>
                    <a:pt x="2482043" y="334812"/>
                  </a:cubicBezTo>
                  <a:cubicBezTo>
                    <a:pt x="2484905" y="337255"/>
                    <a:pt x="2486304" y="341014"/>
                    <a:pt x="2485732" y="344735"/>
                  </a:cubicBezTo>
                  <a:close/>
                  <a:moveTo>
                    <a:pt x="2443115" y="4755"/>
                  </a:moveTo>
                  <a:cubicBezTo>
                    <a:pt x="2445074" y="5022"/>
                    <a:pt x="2446455" y="6803"/>
                    <a:pt x="2446232" y="8762"/>
                  </a:cubicBezTo>
                  <a:cubicBezTo>
                    <a:pt x="2446232" y="10988"/>
                    <a:pt x="2448649" y="13023"/>
                    <a:pt x="2451702" y="13278"/>
                  </a:cubicBezTo>
                  <a:cubicBezTo>
                    <a:pt x="2464869" y="14296"/>
                    <a:pt x="2486432" y="21229"/>
                    <a:pt x="2484842" y="23900"/>
                  </a:cubicBezTo>
                  <a:cubicBezTo>
                    <a:pt x="2484002" y="25484"/>
                    <a:pt x="2482037" y="26082"/>
                    <a:pt x="2480453" y="25242"/>
                  </a:cubicBezTo>
                  <a:cubicBezTo>
                    <a:pt x="2480415" y="25223"/>
                    <a:pt x="2480370" y="25198"/>
                    <a:pt x="2480325" y="25172"/>
                  </a:cubicBezTo>
                  <a:cubicBezTo>
                    <a:pt x="2478633" y="24377"/>
                    <a:pt x="2476624" y="25052"/>
                    <a:pt x="2475746" y="26699"/>
                  </a:cubicBezTo>
                  <a:cubicBezTo>
                    <a:pt x="2471402" y="31024"/>
                    <a:pt x="2464379" y="31024"/>
                    <a:pt x="2460035" y="26699"/>
                  </a:cubicBezTo>
                  <a:cubicBezTo>
                    <a:pt x="2457955" y="24613"/>
                    <a:pt x="2454870" y="23900"/>
                    <a:pt x="2452084" y="24854"/>
                  </a:cubicBezTo>
                  <a:cubicBezTo>
                    <a:pt x="2447950" y="25999"/>
                    <a:pt x="2446232" y="24854"/>
                    <a:pt x="2446232" y="20656"/>
                  </a:cubicBezTo>
                  <a:cubicBezTo>
                    <a:pt x="2446372" y="17718"/>
                    <a:pt x="2445233" y="14868"/>
                    <a:pt x="2443115" y="12833"/>
                  </a:cubicBezTo>
                  <a:cubicBezTo>
                    <a:pt x="2441411" y="11745"/>
                    <a:pt x="2440285" y="9945"/>
                    <a:pt x="2440062" y="7935"/>
                  </a:cubicBezTo>
                  <a:cubicBezTo>
                    <a:pt x="2439992" y="6249"/>
                    <a:pt x="2441302" y="4824"/>
                    <a:pt x="2442988" y="4755"/>
                  </a:cubicBezTo>
                  <a:cubicBezTo>
                    <a:pt x="2443026" y="4755"/>
                    <a:pt x="2443071" y="4755"/>
                    <a:pt x="2443115" y="4755"/>
                  </a:cubicBezTo>
                  <a:close/>
                  <a:moveTo>
                    <a:pt x="2437963" y="329851"/>
                  </a:moveTo>
                  <a:cubicBezTo>
                    <a:pt x="2440189" y="327624"/>
                    <a:pt x="2446232" y="331568"/>
                    <a:pt x="2446232" y="335321"/>
                  </a:cubicBezTo>
                  <a:cubicBezTo>
                    <a:pt x="2446232" y="336936"/>
                    <a:pt x="2444922" y="338247"/>
                    <a:pt x="2443306" y="338247"/>
                  </a:cubicBezTo>
                  <a:cubicBezTo>
                    <a:pt x="2439681" y="337992"/>
                    <a:pt x="2435800" y="331886"/>
                    <a:pt x="2437963" y="329596"/>
                  </a:cubicBezTo>
                  <a:close/>
                  <a:moveTo>
                    <a:pt x="2430712" y="297347"/>
                  </a:moveTo>
                  <a:cubicBezTo>
                    <a:pt x="2433301" y="299561"/>
                    <a:pt x="2435457" y="302232"/>
                    <a:pt x="2437073" y="305235"/>
                  </a:cubicBezTo>
                  <a:cubicBezTo>
                    <a:pt x="2437073" y="307525"/>
                    <a:pt x="2429122" y="307143"/>
                    <a:pt x="2426705" y="304662"/>
                  </a:cubicBezTo>
                  <a:cubicBezTo>
                    <a:pt x="2425267" y="302315"/>
                    <a:pt x="2424561" y="299593"/>
                    <a:pt x="2424669" y="296839"/>
                  </a:cubicBezTo>
                  <a:cubicBezTo>
                    <a:pt x="2424542" y="290987"/>
                    <a:pt x="2424924" y="290987"/>
                    <a:pt x="2430712" y="297347"/>
                  </a:cubicBezTo>
                  <a:close/>
                  <a:moveTo>
                    <a:pt x="2415064" y="119247"/>
                  </a:moveTo>
                  <a:cubicBezTo>
                    <a:pt x="2419453" y="116512"/>
                    <a:pt x="2424542" y="119947"/>
                    <a:pt x="2424542" y="125608"/>
                  </a:cubicBezTo>
                  <a:cubicBezTo>
                    <a:pt x="2424542" y="131269"/>
                    <a:pt x="2420217" y="131460"/>
                    <a:pt x="2415446" y="125608"/>
                  </a:cubicBezTo>
                  <a:cubicBezTo>
                    <a:pt x="2413029" y="122873"/>
                    <a:pt x="2412902" y="120838"/>
                    <a:pt x="2415064" y="119247"/>
                  </a:cubicBezTo>
                  <a:close/>
                  <a:moveTo>
                    <a:pt x="2420026" y="791066"/>
                  </a:moveTo>
                  <a:cubicBezTo>
                    <a:pt x="2426387" y="791066"/>
                    <a:pt x="2429249" y="797427"/>
                    <a:pt x="2424287" y="800798"/>
                  </a:cubicBezTo>
                  <a:lnTo>
                    <a:pt x="2424287" y="800798"/>
                  </a:lnTo>
                  <a:cubicBezTo>
                    <a:pt x="2418690" y="804424"/>
                    <a:pt x="2416146" y="804360"/>
                    <a:pt x="2413856" y="800480"/>
                  </a:cubicBezTo>
                  <a:cubicBezTo>
                    <a:pt x="2412151" y="797408"/>
                    <a:pt x="2413265" y="793534"/>
                    <a:pt x="2416337" y="791836"/>
                  </a:cubicBezTo>
                  <a:cubicBezTo>
                    <a:pt x="2417462" y="791212"/>
                    <a:pt x="2418747" y="790945"/>
                    <a:pt x="2420026" y="791066"/>
                  </a:cubicBezTo>
                  <a:close/>
                  <a:moveTo>
                    <a:pt x="2404506" y="158620"/>
                  </a:moveTo>
                  <a:cubicBezTo>
                    <a:pt x="2407113" y="158620"/>
                    <a:pt x="2409149" y="159956"/>
                    <a:pt x="2409149" y="161610"/>
                  </a:cubicBezTo>
                  <a:cubicBezTo>
                    <a:pt x="2409149" y="165553"/>
                    <a:pt x="2404315" y="168416"/>
                    <a:pt x="2401898" y="165871"/>
                  </a:cubicBezTo>
                  <a:cubicBezTo>
                    <a:pt x="2398272" y="162373"/>
                    <a:pt x="2399608" y="158620"/>
                    <a:pt x="2404378" y="158620"/>
                  </a:cubicBezTo>
                  <a:close/>
                  <a:moveTo>
                    <a:pt x="2389049" y="372595"/>
                  </a:moveTo>
                  <a:cubicBezTo>
                    <a:pt x="2386505" y="372595"/>
                    <a:pt x="2384406" y="371195"/>
                    <a:pt x="2384406" y="369478"/>
                  </a:cubicBezTo>
                  <a:cubicBezTo>
                    <a:pt x="2384406" y="367761"/>
                    <a:pt x="2386505" y="366298"/>
                    <a:pt x="2389049" y="366298"/>
                  </a:cubicBezTo>
                  <a:cubicBezTo>
                    <a:pt x="2391594" y="366298"/>
                    <a:pt x="2393692" y="367761"/>
                    <a:pt x="2393692" y="369478"/>
                  </a:cubicBezTo>
                  <a:cubicBezTo>
                    <a:pt x="2393692" y="371195"/>
                    <a:pt x="2391466" y="372595"/>
                    <a:pt x="2388922" y="372595"/>
                  </a:cubicBezTo>
                  <a:close/>
                  <a:moveTo>
                    <a:pt x="2390576" y="2216311"/>
                  </a:moveTo>
                  <a:cubicBezTo>
                    <a:pt x="2390576" y="2218092"/>
                    <a:pt x="2388477" y="2219492"/>
                    <a:pt x="2385933" y="2219492"/>
                  </a:cubicBezTo>
                  <a:cubicBezTo>
                    <a:pt x="2383388" y="2219492"/>
                    <a:pt x="2381289" y="2218092"/>
                    <a:pt x="2381289" y="2216311"/>
                  </a:cubicBezTo>
                  <a:cubicBezTo>
                    <a:pt x="2381289" y="2214530"/>
                    <a:pt x="2383388" y="2213195"/>
                    <a:pt x="2385933" y="2213195"/>
                  </a:cubicBezTo>
                  <a:cubicBezTo>
                    <a:pt x="2388477" y="2213195"/>
                    <a:pt x="2390448" y="2214594"/>
                    <a:pt x="2390448" y="2216311"/>
                  </a:cubicBezTo>
                  <a:close/>
                  <a:moveTo>
                    <a:pt x="2396936" y="6306569"/>
                  </a:moveTo>
                  <a:cubicBezTo>
                    <a:pt x="2398692" y="6306499"/>
                    <a:pt x="2400174" y="6307866"/>
                    <a:pt x="2400244" y="6309622"/>
                  </a:cubicBezTo>
                  <a:cubicBezTo>
                    <a:pt x="2400314" y="6311377"/>
                    <a:pt x="2398946" y="6312853"/>
                    <a:pt x="2397191" y="6312923"/>
                  </a:cubicBezTo>
                  <a:cubicBezTo>
                    <a:pt x="2395435" y="6312993"/>
                    <a:pt x="2393953" y="6311625"/>
                    <a:pt x="2393883" y="6309876"/>
                  </a:cubicBezTo>
                  <a:cubicBezTo>
                    <a:pt x="2393883" y="6309813"/>
                    <a:pt x="2393883" y="6309749"/>
                    <a:pt x="2393883" y="6309685"/>
                  </a:cubicBezTo>
                  <a:cubicBezTo>
                    <a:pt x="2393871" y="6308102"/>
                    <a:pt x="2395047" y="6306760"/>
                    <a:pt x="2396619" y="6306569"/>
                  </a:cubicBezTo>
                  <a:close/>
                  <a:moveTo>
                    <a:pt x="2398209" y="2021101"/>
                  </a:moveTo>
                  <a:cubicBezTo>
                    <a:pt x="2397127" y="2019320"/>
                    <a:pt x="2397763" y="2017921"/>
                    <a:pt x="2399545" y="2017921"/>
                  </a:cubicBezTo>
                  <a:cubicBezTo>
                    <a:pt x="2401338" y="2017885"/>
                    <a:pt x="2402814" y="2019309"/>
                    <a:pt x="2402852" y="2021100"/>
                  </a:cubicBezTo>
                  <a:cubicBezTo>
                    <a:pt x="2402852" y="2021100"/>
                    <a:pt x="2402852" y="2021100"/>
                    <a:pt x="2402852" y="2021101"/>
                  </a:cubicBezTo>
                  <a:cubicBezTo>
                    <a:pt x="2402852" y="2022818"/>
                    <a:pt x="2402216" y="2024218"/>
                    <a:pt x="2401516" y="2024218"/>
                  </a:cubicBezTo>
                  <a:cubicBezTo>
                    <a:pt x="2400816" y="2024218"/>
                    <a:pt x="2399290" y="2023009"/>
                    <a:pt x="2398209" y="2021101"/>
                  </a:cubicBezTo>
                  <a:close/>
                  <a:moveTo>
                    <a:pt x="2389177" y="134640"/>
                  </a:moveTo>
                  <a:cubicBezTo>
                    <a:pt x="2399481" y="134640"/>
                    <a:pt x="2403997" y="139093"/>
                    <a:pt x="2399226" y="145008"/>
                  </a:cubicBezTo>
                  <a:cubicBezTo>
                    <a:pt x="2395410" y="149588"/>
                    <a:pt x="2394583" y="149588"/>
                    <a:pt x="2385042" y="145008"/>
                  </a:cubicBezTo>
                  <a:cubicBezTo>
                    <a:pt x="2375501" y="140429"/>
                    <a:pt x="2377854" y="135086"/>
                    <a:pt x="2389177" y="134831"/>
                  </a:cubicBezTo>
                  <a:close/>
                  <a:moveTo>
                    <a:pt x="2378045" y="353513"/>
                  </a:moveTo>
                  <a:cubicBezTo>
                    <a:pt x="2379775" y="353544"/>
                    <a:pt x="2381162" y="354963"/>
                    <a:pt x="2381162" y="356693"/>
                  </a:cubicBezTo>
                  <a:cubicBezTo>
                    <a:pt x="2381162" y="358417"/>
                    <a:pt x="2379769" y="359810"/>
                    <a:pt x="2378045" y="359810"/>
                  </a:cubicBezTo>
                  <a:cubicBezTo>
                    <a:pt x="2376322" y="359810"/>
                    <a:pt x="2374928" y="358417"/>
                    <a:pt x="2374928" y="356693"/>
                  </a:cubicBezTo>
                  <a:cubicBezTo>
                    <a:pt x="2375030" y="355033"/>
                    <a:pt x="2376385" y="353735"/>
                    <a:pt x="2378045" y="353703"/>
                  </a:cubicBezTo>
                  <a:close/>
                  <a:moveTo>
                    <a:pt x="2371685" y="120710"/>
                  </a:moveTo>
                  <a:cubicBezTo>
                    <a:pt x="2373383" y="120742"/>
                    <a:pt x="2374738" y="122129"/>
                    <a:pt x="2374738" y="123827"/>
                  </a:cubicBezTo>
                  <a:cubicBezTo>
                    <a:pt x="2374738" y="125538"/>
                    <a:pt x="2373389" y="126937"/>
                    <a:pt x="2371685" y="127007"/>
                  </a:cubicBezTo>
                  <a:cubicBezTo>
                    <a:pt x="2369954" y="126976"/>
                    <a:pt x="2368568" y="125557"/>
                    <a:pt x="2368568" y="123827"/>
                  </a:cubicBezTo>
                  <a:cubicBezTo>
                    <a:pt x="2368670" y="122110"/>
                    <a:pt x="2370145" y="120799"/>
                    <a:pt x="2371862" y="120901"/>
                  </a:cubicBezTo>
                  <a:cubicBezTo>
                    <a:pt x="2371869" y="120901"/>
                    <a:pt x="2371869" y="120901"/>
                    <a:pt x="2371875" y="120901"/>
                  </a:cubicBezTo>
                  <a:close/>
                  <a:moveTo>
                    <a:pt x="2373529" y="2193286"/>
                  </a:moveTo>
                  <a:cubicBezTo>
                    <a:pt x="2372512" y="2194303"/>
                    <a:pt x="2371812" y="2192459"/>
                    <a:pt x="2371939" y="2189151"/>
                  </a:cubicBezTo>
                  <a:cubicBezTo>
                    <a:pt x="2372066" y="2185844"/>
                    <a:pt x="2372830" y="2184699"/>
                    <a:pt x="2373783" y="2187243"/>
                  </a:cubicBezTo>
                  <a:cubicBezTo>
                    <a:pt x="2374852" y="2189189"/>
                    <a:pt x="2374827" y="2191549"/>
                    <a:pt x="2373720" y="2193476"/>
                  </a:cubicBezTo>
                  <a:close/>
                  <a:moveTo>
                    <a:pt x="2371685" y="5949415"/>
                  </a:moveTo>
                  <a:cubicBezTo>
                    <a:pt x="2371685" y="5951959"/>
                    <a:pt x="2370221" y="5953994"/>
                    <a:pt x="2368504" y="5953994"/>
                  </a:cubicBezTo>
                  <a:cubicBezTo>
                    <a:pt x="2364751" y="5953994"/>
                    <a:pt x="2360808" y="5945089"/>
                    <a:pt x="2363352" y="5942545"/>
                  </a:cubicBezTo>
                  <a:cubicBezTo>
                    <a:pt x="2365896" y="5940001"/>
                    <a:pt x="2371875" y="5944644"/>
                    <a:pt x="2371875" y="5949606"/>
                  </a:cubicBezTo>
                  <a:close/>
                  <a:moveTo>
                    <a:pt x="2348214" y="175858"/>
                  </a:moveTo>
                  <a:cubicBezTo>
                    <a:pt x="2343125" y="171914"/>
                    <a:pt x="2342998" y="171214"/>
                    <a:pt x="2347323" y="171151"/>
                  </a:cubicBezTo>
                  <a:cubicBezTo>
                    <a:pt x="2350319" y="171240"/>
                    <a:pt x="2352990" y="173053"/>
                    <a:pt x="2354193" y="175794"/>
                  </a:cubicBezTo>
                  <a:lnTo>
                    <a:pt x="2354193" y="175794"/>
                  </a:lnTo>
                  <a:cubicBezTo>
                    <a:pt x="2356419" y="181837"/>
                    <a:pt x="2355973" y="181837"/>
                    <a:pt x="2348404" y="176049"/>
                  </a:cubicBezTo>
                  <a:close/>
                  <a:moveTo>
                    <a:pt x="2352984" y="819689"/>
                  </a:moveTo>
                  <a:cubicBezTo>
                    <a:pt x="2358391" y="818862"/>
                    <a:pt x="2359345" y="819689"/>
                    <a:pt x="2358391" y="823378"/>
                  </a:cubicBezTo>
                  <a:cubicBezTo>
                    <a:pt x="2357494" y="826470"/>
                    <a:pt x="2358486" y="829809"/>
                    <a:pt x="2360935" y="831902"/>
                  </a:cubicBezTo>
                  <a:cubicBezTo>
                    <a:pt x="2363415" y="833937"/>
                    <a:pt x="2364624" y="836863"/>
                    <a:pt x="2363734" y="838263"/>
                  </a:cubicBezTo>
                  <a:cubicBezTo>
                    <a:pt x="2360998" y="842715"/>
                    <a:pt x="2356673" y="841570"/>
                    <a:pt x="2349740" y="834573"/>
                  </a:cubicBezTo>
                  <a:cubicBezTo>
                    <a:pt x="2342807" y="827577"/>
                    <a:pt x="2343697" y="821343"/>
                    <a:pt x="2353175" y="819880"/>
                  </a:cubicBezTo>
                  <a:close/>
                  <a:moveTo>
                    <a:pt x="2361762" y="2209823"/>
                  </a:moveTo>
                  <a:cubicBezTo>
                    <a:pt x="2359039" y="2209906"/>
                    <a:pt x="2356425" y="2208761"/>
                    <a:pt x="2354638" y="2206707"/>
                  </a:cubicBezTo>
                  <a:cubicBezTo>
                    <a:pt x="2352157" y="2202699"/>
                    <a:pt x="2356291" y="2202699"/>
                    <a:pt x="2362334" y="2206707"/>
                  </a:cubicBezTo>
                  <a:cubicBezTo>
                    <a:pt x="2366532" y="2209505"/>
                    <a:pt x="2366469" y="2209951"/>
                    <a:pt x="2361953" y="2210014"/>
                  </a:cubicBezTo>
                  <a:close/>
                  <a:moveTo>
                    <a:pt x="2353047" y="2587395"/>
                  </a:moveTo>
                  <a:cubicBezTo>
                    <a:pt x="2353047" y="2589119"/>
                    <a:pt x="2351654" y="2590512"/>
                    <a:pt x="2349931" y="2590512"/>
                  </a:cubicBezTo>
                  <a:cubicBezTo>
                    <a:pt x="2348207" y="2590512"/>
                    <a:pt x="2346814" y="2589119"/>
                    <a:pt x="2346814" y="2587395"/>
                  </a:cubicBezTo>
                  <a:cubicBezTo>
                    <a:pt x="2346814" y="2585672"/>
                    <a:pt x="2348207" y="2584279"/>
                    <a:pt x="2349931" y="2584279"/>
                  </a:cubicBezTo>
                  <a:cubicBezTo>
                    <a:pt x="2351648" y="2584171"/>
                    <a:pt x="2353130" y="2585475"/>
                    <a:pt x="2353238" y="2587192"/>
                  </a:cubicBezTo>
                  <a:cubicBezTo>
                    <a:pt x="2353245" y="2587325"/>
                    <a:pt x="2353245" y="2587453"/>
                    <a:pt x="2353238" y="2587586"/>
                  </a:cubicBezTo>
                  <a:close/>
                  <a:moveTo>
                    <a:pt x="2347641" y="2625941"/>
                  </a:moveTo>
                  <a:cubicBezTo>
                    <a:pt x="2350548" y="2625515"/>
                    <a:pt x="2352787" y="2623143"/>
                    <a:pt x="2353047" y="2620217"/>
                  </a:cubicBezTo>
                  <a:cubicBezTo>
                    <a:pt x="2353047" y="2613856"/>
                    <a:pt x="2357309" y="2614556"/>
                    <a:pt x="2363288" y="2621298"/>
                  </a:cubicBezTo>
                  <a:cubicBezTo>
                    <a:pt x="2367932" y="2626514"/>
                    <a:pt x="2367486" y="2626896"/>
                    <a:pt x="2355210" y="2627023"/>
                  </a:cubicBezTo>
                  <a:cubicBezTo>
                    <a:pt x="2348277" y="2627341"/>
                    <a:pt x="2344842" y="2626832"/>
                    <a:pt x="2347832" y="2626132"/>
                  </a:cubicBezTo>
                  <a:close/>
                  <a:moveTo>
                    <a:pt x="2366151" y="355166"/>
                  </a:moveTo>
                  <a:cubicBezTo>
                    <a:pt x="2363702" y="356502"/>
                    <a:pt x="2360922" y="357119"/>
                    <a:pt x="2358136" y="356947"/>
                  </a:cubicBezTo>
                  <a:cubicBezTo>
                    <a:pt x="2353493" y="356947"/>
                    <a:pt x="2352729" y="355993"/>
                    <a:pt x="2355274" y="353385"/>
                  </a:cubicBezTo>
                  <a:cubicBezTo>
                    <a:pt x="2357233" y="351293"/>
                    <a:pt x="2357958" y="348322"/>
                    <a:pt x="2357182" y="345562"/>
                  </a:cubicBezTo>
                  <a:cubicBezTo>
                    <a:pt x="2356355" y="344169"/>
                    <a:pt x="2356819" y="342375"/>
                    <a:pt x="2358206" y="341554"/>
                  </a:cubicBezTo>
                  <a:cubicBezTo>
                    <a:pt x="2358778" y="341211"/>
                    <a:pt x="2359453" y="341077"/>
                    <a:pt x="2360108" y="341173"/>
                  </a:cubicBezTo>
                  <a:cubicBezTo>
                    <a:pt x="2364942" y="341109"/>
                    <a:pt x="2369585" y="351859"/>
                    <a:pt x="2366341" y="355103"/>
                  </a:cubicBezTo>
                  <a:close/>
                  <a:moveTo>
                    <a:pt x="2356419" y="102010"/>
                  </a:moveTo>
                  <a:cubicBezTo>
                    <a:pt x="2360044" y="102010"/>
                    <a:pt x="2362334" y="103664"/>
                    <a:pt x="2361635" y="105763"/>
                  </a:cubicBezTo>
                  <a:cubicBezTo>
                    <a:pt x="2360706" y="109153"/>
                    <a:pt x="2357208" y="111144"/>
                    <a:pt x="2353817" y="110215"/>
                  </a:cubicBezTo>
                  <a:cubicBezTo>
                    <a:pt x="2353207" y="110050"/>
                    <a:pt x="2352628" y="109789"/>
                    <a:pt x="2352094" y="109452"/>
                  </a:cubicBezTo>
                  <a:cubicBezTo>
                    <a:pt x="2348214" y="105317"/>
                    <a:pt x="2350058" y="102010"/>
                    <a:pt x="2356419" y="102010"/>
                  </a:cubicBezTo>
                  <a:close/>
                  <a:moveTo>
                    <a:pt x="2328241" y="51697"/>
                  </a:moveTo>
                  <a:cubicBezTo>
                    <a:pt x="2329965" y="51697"/>
                    <a:pt x="2331358" y="53090"/>
                    <a:pt x="2331358" y="54813"/>
                  </a:cubicBezTo>
                  <a:cubicBezTo>
                    <a:pt x="2331358" y="56543"/>
                    <a:pt x="2329971" y="57962"/>
                    <a:pt x="2328241" y="57994"/>
                  </a:cubicBezTo>
                  <a:cubicBezTo>
                    <a:pt x="2326523" y="57924"/>
                    <a:pt x="2325156" y="56531"/>
                    <a:pt x="2325124" y="54813"/>
                  </a:cubicBezTo>
                  <a:cubicBezTo>
                    <a:pt x="2325156" y="53058"/>
                    <a:pt x="2326606" y="51658"/>
                    <a:pt x="2328368" y="51697"/>
                  </a:cubicBezTo>
                  <a:cubicBezTo>
                    <a:pt x="2328387" y="51697"/>
                    <a:pt x="2328412" y="51697"/>
                    <a:pt x="2328431" y="51697"/>
                  </a:cubicBezTo>
                  <a:close/>
                  <a:moveTo>
                    <a:pt x="2335365" y="139411"/>
                  </a:moveTo>
                  <a:cubicBezTo>
                    <a:pt x="2337890" y="141567"/>
                    <a:pt x="2341077" y="142801"/>
                    <a:pt x="2344397" y="142909"/>
                  </a:cubicBezTo>
                  <a:cubicBezTo>
                    <a:pt x="2347208" y="142725"/>
                    <a:pt x="2349664" y="144811"/>
                    <a:pt x="2349931" y="147616"/>
                  </a:cubicBezTo>
                  <a:cubicBezTo>
                    <a:pt x="2349931" y="152896"/>
                    <a:pt x="2349549" y="152896"/>
                    <a:pt x="2335237" y="148125"/>
                  </a:cubicBezTo>
                  <a:cubicBezTo>
                    <a:pt x="2329704" y="146280"/>
                    <a:pt x="2325124" y="143736"/>
                    <a:pt x="2325124" y="142464"/>
                  </a:cubicBezTo>
                  <a:cubicBezTo>
                    <a:pt x="2325315" y="138330"/>
                    <a:pt x="2332121" y="135976"/>
                    <a:pt x="2335555" y="139411"/>
                  </a:cubicBezTo>
                  <a:close/>
                  <a:moveTo>
                    <a:pt x="2328241" y="3223276"/>
                  </a:moveTo>
                  <a:cubicBezTo>
                    <a:pt x="2325569" y="3221622"/>
                    <a:pt x="2325633" y="3220541"/>
                    <a:pt x="2328241" y="3218823"/>
                  </a:cubicBezTo>
                  <a:cubicBezTo>
                    <a:pt x="2332439" y="3216216"/>
                    <a:pt x="2340962" y="3218823"/>
                    <a:pt x="2340962" y="3222831"/>
                  </a:cubicBezTo>
                  <a:cubicBezTo>
                    <a:pt x="2340962" y="3226838"/>
                    <a:pt x="2333202" y="3226138"/>
                    <a:pt x="2328241" y="3223276"/>
                  </a:cubicBezTo>
                  <a:close/>
                  <a:moveTo>
                    <a:pt x="2340962" y="3239178"/>
                  </a:moveTo>
                  <a:cubicBezTo>
                    <a:pt x="2340924" y="3240902"/>
                    <a:pt x="2339506" y="3242263"/>
                    <a:pt x="2337782" y="3242231"/>
                  </a:cubicBezTo>
                  <a:cubicBezTo>
                    <a:pt x="2336058" y="3242193"/>
                    <a:pt x="2334697" y="3240768"/>
                    <a:pt x="2334729" y="3239051"/>
                  </a:cubicBezTo>
                  <a:cubicBezTo>
                    <a:pt x="2334767" y="3237327"/>
                    <a:pt x="2336192" y="3235966"/>
                    <a:pt x="2337909" y="3235997"/>
                  </a:cubicBezTo>
                  <a:cubicBezTo>
                    <a:pt x="2339487" y="3236093"/>
                    <a:pt x="2340739" y="3237346"/>
                    <a:pt x="2340835" y="3238923"/>
                  </a:cubicBezTo>
                  <a:close/>
                  <a:moveTo>
                    <a:pt x="2323916" y="27017"/>
                  </a:moveTo>
                  <a:cubicBezTo>
                    <a:pt x="2324488" y="27589"/>
                    <a:pt x="2323025" y="30833"/>
                    <a:pt x="2320608" y="34205"/>
                  </a:cubicBezTo>
                  <a:cubicBezTo>
                    <a:pt x="2316919" y="39293"/>
                    <a:pt x="2316219" y="39484"/>
                    <a:pt x="2316219" y="35159"/>
                  </a:cubicBezTo>
                  <a:cubicBezTo>
                    <a:pt x="2316219" y="30833"/>
                    <a:pt x="2321435" y="24600"/>
                    <a:pt x="2323788" y="27017"/>
                  </a:cubicBezTo>
                  <a:close/>
                  <a:moveTo>
                    <a:pt x="2313420" y="166953"/>
                  </a:moveTo>
                  <a:cubicBezTo>
                    <a:pt x="2308204" y="164154"/>
                    <a:pt x="2307060" y="162246"/>
                    <a:pt x="2309858" y="160592"/>
                  </a:cubicBezTo>
                  <a:cubicBezTo>
                    <a:pt x="2313051" y="159517"/>
                    <a:pt x="2316582" y="160586"/>
                    <a:pt x="2318636" y="163264"/>
                  </a:cubicBezTo>
                  <a:cubicBezTo>
                    <a:pt x="2325188" y="169688"/>
                    <a:pt x="2322389" y="171660"/>
                    <a:pt x="2313293" y="166698"/>
                  </a:cubicBezTo>
                  <a:close/>
                  <a:moveTo>
                    <a:pt x="2319272" y="311659"/>
                  </a:moveTo>
                  <a:cubicBezTo>
                    <a:pt x="2319272" y="312422"/>
                    <a:pt x="2317873" y="313058"/>
                    <a:pt x="2316219" y="313058"/>
                  </a:cubicBezTo>
                  <a:cubicBezTo>
                    <a:pt x="2314463" y="313027"/>
                    <a:pt x="2313064" y="311576"/>
                    <a:pt x="2313102" y="309814"/>
                  </a:cubicBezTo>
                  <a:cubicBezTo>
                    <a:pt x="2313102" y="309795"/>
                    <a:pt x="2313102" y="309770"/>
                    <a:pt x="2313102" y="309751"/>
                  </a:cubicBezTo>
                  <a:cubicBezTo>
                    <a:pt x="2313102" y="307906"/>
                    <a:pt x="2314501" y="307270"/>
                    <a:pt x="2316219" y="308351"/>
                  </a:cubicBezTo>
                  <a:cubicBezTo>
                    <a:pt x="2317937" y="309433"/>
                    <a:pt x="2319145" y="310641"/>
                    <a:pt x="2319145" y="311405"/>
                  </a:cubicBezTo>
                  <a:close/>
                  <a:moveTo>
                    <a:pt x="2314375" y="75994"/>
                  </a:moveTo>
                  <a:cubicBezTo>
                    <a:pt x="2315379" y="77954"/>
                    <a:pt x="2315717" y="80186"/>
                    <a:pt x="2315328" y="82355"/>
                  </a:cubicBezTo>
                  <a:cubicBezTo>
                    <a:pt x="2313802" y="83818"/>
                    <a:pt x="2306869" y="76503"/>
                    <a:pt x="2306869" y="73450"/>
                  </a:cubicBezTo>
                  <a:cubicBezTo>
                    <a:pt x="2306742" y="68362"/>
                    <a:pt x="2312275" y="70461"/>
                    <a:pt x="2314247" y="75740"/>
                  </a:cubicBezTo>
                  <a:close/>
                  <a:moveTo>
                    <a:pt x="2305533" y="89416"/>
                  </a:moveTo>
                  <a:cubicBezTo>
                    <a:pt x="2306614" y="87698"/>
                    <a:pt x="2308077" y="86299"/>
                    <a:pt x="2308841" y="86299"/>
                  </a:cubicBezTo>
                  <a:cubicBezTo>
                    <a:pt x="2309604" y="86299"/>
                    <a:pt x="2310176" y="87698"/>
                    <a:pt x="2310176" y="89416"/>
                  </a:cubicBezTo>
                  <a:cubicBezTo>
                    <a:pt x="2310138" y="91209"/>
                    <a:pt x="2308663" y="92628"/>
                    <a:pt x="2306869" y="92596"/>
                  </a:cubicBezTo>
                  <a:cubicBezTo>
                    <a:pt x="2306869" y="92596"/>
                    <a:pt x="2306869" y="92596"/>
                    <a:pt x="2306869" y="92596"/>
                  </a:cubicBezTo>
                  <a:cubicBezTo>
                    <a:pt x="2304770" y="92596"/>
                    <a:pt x="2304134" y="91133"/>
                    <a:pt x="2305533" y="89416"/>
                  </a:cubicBezTo>
                  <a:close/>
                  <a:moveTo>
                    <a:pt x="2315328" y="125799"/>
                  </a:moveTo>
                  <a:cubicBezTo>
                    <a:pt x="2317873" y="132605"/>
                    <a:pt x="2312403" y="137630"/>
                    <a:pt x="2307696" y="132859"/>
                  </a:cubicBezTo>
                  <a:cubicBezTo>
                    <a:pt x="2305610" y="130716"/>
                    <a:pt x="2304286" y="127942"/>
                    <a:pt x="2303943" y="124972"/>
                  </a:cubicBezTo>
                  <a:cubicBezTo>
                    <a:pt x="2303625" y="119247"/>
                    <a:pt x="2312784" y="119883"/>
                    <a:pt x="2315010" y="125608"/>
                  </a:cubicBezTo>
                  <a:close/>
                  <a:moveTo>
                    <a:pt x="2310813" y="816954"/>
                  </a:moveTo>
                  <a:cubicBezTo>
                    <a:pt x="2324615" y="811675"/>
                    <a:pt x="2330213" y="817399"/>
                    <a:pt x="2319463" y="825796"/>
                  </a:cubicBezTo>
                  <a:cubicBezTo>
                    <a:pt x="2311321" y="832156"/>
                    <a:pt x="2306360" y="833365"/>
                    <a:pt x="2302925" y="829866"/>
                  </a:cubicBezTo>
                  <a:cubicBezTo>
                    <a:pt x="2298155" y="825287"/>
                    <a:pt x="2301017" y="820580"/>
                    <a:pt x="2310495" y="816954"/>
                  </a:cubicBezTo>
                  <a:close/>
                  <a:moveTo>
                    <a:pt x="2322580" y="6378954"/>
                  </a:moveTo>
                  <a:cubicBezTo>
                    <a:pt x="2322580" y="6380671"/>
                    <a:pt x="2319781" y="6382070"/>
                    <a:pt x="2316219" y="6382070"/>
                  </a:cubicBezTo>
                  <a:cubicBezTo>
                    <a:pt x="2312657" y="6382070"/>
                    <a:pt x="2309858" y="6380671"/>
                    <a:pt x="2309858" y="6378954"/>
                  </a:cubicBezTo>
                  <a:cubicBezTo>
                    <a:pt x="2309858" y="6377236"/>
                    <a:pt x="2312657" y="6375773"/>
                    <a:pt x="2316219" y="6375773"/>
                  </a:cubicBezTo>
                  <a:cubicBezTo>
                    <a:pt x="2319781" y="6375773"/>
                    <a:pt x="2322262" y="6377236"/>
                    <a:pt x="2322262" y="6378954"/>
                  </a:cubicBezTo>
                  <a:close/>
                  <a:moveTo>
                    <a:pt x="2309477" y="6170640"/>
                  </a:moveTo>
                  <a:cubicBezTo>
                    <a:pt x="2309121" y="6173872"/>
                    <a:pt x="2307740" y="6176906"/>
                    <a:pt x="2305533" y="6179291"/>
                  </a:cubicBezTo>
                  <a:cubicBezTo>
                    <a:pt x="2300954" y="6185143"/>
                    <a:pt x="2300763" y="6185016"/>
                    <a:pt x="2301589" y="6175984"/>
                  </a:cubicBezTo>
                  <a:cubicBezTo>
                    <a:pt x="2302416" y="6166951"/>
                    <a:pt x="2306996" y="6164152"/>
                    <a:pt x="2309159" y="6170640"/>
                  </a:cubicBezTo>
                  <a:close/>
                  <a:moveTo>
                    <a:pt x="2301526" y="183173"/>
                  </a:moveTo>
                  <a:cubicBezTo>
                    <a:pt x="2304388" y="186098"/>
                    <a:pt x="2303052" y="186989"/>
                    <a:pt x="2295165" y="186989"/>
                  </a:cubicBezTo>
                  <a:cubicBezTo>
                    <a:pt x="2285052" y="186989"/>
                    <a:pt x="2281680" y="181900"/>
                    <a:pt x="2289695" y="178784"/>
                  </a:cubicBezTo>
                  <a:cubicBezTo>
                    <a:pt x="2292220" y="177810"/>
                    <a:pt x="2293479" y="174980"/>
                    <a:pt x="2292506" y="172455"/>
                  </a:cubicBezTo>
                  <a:cubicBezTo>
                    <a:pt x="2292500" y="172442"/>
                    <a:pt x="2292500" y="172436"/>
                    <a:pt x="2292494" y="172423"/>
                  </a:cubicBezTo>
                  <a:cubicBezTo>
                    <a:pt x="2291539" y="169942"/>
                    <a:pt x="2292494" y="167970"/>
                    <a:pt x="2294211" y="167970"/>
                  </a:cubicBezTo>
                  <a:cubicBezTo>
                    <a:pt x="2295928" y="167970"/>
                    <a:pt x="2297646" y="170515"/>
                    <a:pt x="2297646" y="173632"/>
                  </a:cubicBezTo>
                  <a:cubicBezTo>
                    <a:pt x="2297716" y="177124"/>
                    <a:pt x="2298975" y="180488"/>
                    <a:pt x="2301208" y="183173"/>
                  </a:cubicBezTo>
                  <a:close/>
                  <a:moveTo>
                    <a:pt x="2283652" y="2249578"/>
                  </a:moveTo>
                  <a:cubicBezTo>
                    <a:pt x="2278118" y="2245507"/>
                    <a:pt x="2278118" y="2244935"/>
                    <a:pt x="2282889" y="2243217"/>
                  </a:cubicBezTo>
                  <a:cubicBezTo>
                    <a:pt x="2289250" y="2240673"/>
                    <a:pt x="2294656" y="2243662"/>
                    <a:pt x="2294656" y="2249578"/>
                  </a:cubicBezTo>
                  <a:cubicBezTo>
                    <a:pt x="2294656" y="2255493"/>
                    <a:pt x="2290967" y="2255303"/>
                    <a:pt x="2283334" y="2249578"/>
                  </a:cubicBezTo>
                  <a:close/>
                  <a:moveTo>
                    <a:pt x="2293956" y="3360286"/>
                  </a:moveTo>
                  <a:cubicBezTo>
                    <a:pt x="2291730" y="3362512"/>
                    <a:pt x="2288486" y="3357742"/>
                    <a:pt x="2288614" y="3352398"/>
                  </a:cubicBezTo>
                  <a:cubicBezTo>
                    <a:pt x="2288614" y="3348328"/>
                    <a:pt x="2289250" y="3348455"/>
                    <a:pt x="2291921" y="3353162"/>
                  </a:cubicBezTo>
                  <a:cubicBezTo>
                    <a:pt x="2293448" y="3356342"/>
                    <a:pt x="2294338" y="3359523"/>
                    <a:pt x="2293639" y="3360286"/>
                  </a:cubicBezTo>
                  <a:close/>
                  <a:moveTo>
                    <a:pt x="2264443" y="304471"/>
                  </a:moveTo>
                  <a:cubicBezTo>
                    <a:pt x="2260690" y="302881"/>
                    <a:pt x="2258845" y="293913"/>
                    <a:pt x="2262344" y="293913"/>
                  </a:cubicBezTo>
                  <a:cubicBezTo>
                    <a:pt x="2265842" y="293913"/>
                    <a:pt x="2276083" y="300719"/>
                    <a:pt x="2276083" y="303517"/>
                  </a:cubicBezTo>
                  <a:cubicBezTo>
                    <a:pt x="2276083" y="306316"/>
                    <a:pt x="2270613" y="307143"/>
                    <a:pt x="2264125" y="304471"/>
                  </a:cubicBezTo>
                  <a:close/>
                  <a:moveTo>
                    <a:pt x="2272966" y="2675682"/>
                  </a:moveTo>
                  <a:cubicBezTo>
                    <a:pt x="2272966" y="2679181"/>
                    <a:pt x="2271567" y="2682043"/>
                    <a:pt x="2269850" y="2682043"/>
                  </a:cubicBezTo>
                  <a:cubicBezTo>
                    <a:pt x="2268132" y="2682043"/>
                    <a:pt x="2266796" y="2679244"/>
                    <a:pt x="2266796" y="2675682"/>
                  </a:cubicBezTo>
                  <a:cubicBezTo>
                    <a:pt x="2266796" y="2672120"/>
                    <a:pt x="2268196" y="2669321"/>
                    <a:pt x="2269850" y="2669321"/>
                  </a:cubicBezTo>
                  <a:cubicBezTo>
                    <a:pt x="2271503" y="2669321"/>
                    <a:pt x="2272648" y="2672247"/>
                    <a:pt x="2272648" y="2675682"/>
                  </a:cubicBezTo>
                  <a:close/>
                  <a:moveTo>
                    <a:pt x="2251403" y="435502"/>
                  </a:moveTo>
                  <a:cubicBezTo>
                    <a:pt x="2252803" y="435502"/>
                    <a:pt x="2254902" y="438492"/>
                    <a:pt x="2256046" y="441863"/>
                  </a:cubicBezTo>
                  <a:cubicBezTo>
                    <a:pt x="2258655" y="450386"/>
                    <a:pt x="2253566" y="455984"/>
                    <a:pt x="2248605" y="450005"/>
                  </a:cubicBezTo>
                  <a:cubicBezTo>
                    <a:pt x="2244534" y="445679"/>
                    <a:pt x="2246505" y="435502"/>
                    <a:pt x="2251085" y="435502"/>
                  </a:cubicBezTo>
                  <a:close/>
                  <a:moveTo>
                    <a:pt x="2246633" y="394603"/>
                  </a:moveTo>
                  <a:cubicBezTo>
                    <a:pt x="2247746" y="392854"/>
                    <a:pt x="2249597" y="391702"/>
                    <a:pt x="2251658" y="391486"/>
                  </a:cubicBezTo>
                  <a:cubicBezTo>
                    <a:pt x="2253375" y="391486"/>
                    <a:pt x="2253884" y="392885"/>
                    <a:pt x="2252803" y="394603"/>
                  </a:cubicBezTo>
                  <a:cubicBezTo>
                    <a:pt x="2251734" y="396377"/>
                    <a:pt x="2249896" y="397548"/>
                    <a:pt x="2247841" y="397783"/>
                  </a:cubicBezTo>
                  <a:cubicBezTo>
                    <a:pt x="2245806" y="397783"/>
                    <a:pt x="2245234" y="396320"/>
                    <a:pt x="2246315" y="394603"/>
                  </a:cubicBezTo>
                  <a:close/>
                  <a:moveTo>
                    <a:pt x="2257446" y="2099910"/>
                  </a:moveTo>
                  <a:cubicBezTo>
                    <a:pt x="2259202" y="2099840"/>
                    <a:pt x="2260683" y="2101206"/>
                    <a:pt x="2260754" y="2102961"/>
                  </a:cubicBezTo>
                  <a:cubicBezTo>
                    <a:pt x="2260824" y="2104716"/>
                    <a:pt x="2259456" y="2106196"/>
                    <a:pt x="2257700" y="2106266"/>
                  </a:cubicBezTo>
                  <a:cubicBezTo>
                    <a:pt x="2255945" y="2106336"/>
                    <a:pt x="2254463" y="2104970"/>
                    <a:pt x="2254393" y="2103215"/>
                  </a:cubicBezTo>
                  <a:cubicBezTo>
                    <a:pt x="2254393" y="2103174"/>
                    <a:pt x="2254393" y="2103132"/>
                    <a:pt x="2254393" y="2103091"/>
                  </a:cubicBezTo>
                  <a:cubicBezTo>
                    <a:pt x="2254348" y="2101484"/>
                    <a:pt x="2255531" y="2100106"/>
                    <a:pt x="2257128" y="2099910"/>
                  </a:cubicBezTo>
                  <a:close/>
                  <a:moveTo>
                    <a:pt x="2253820" y="2526651"/>
                  </a:moveTo>
                  <a:cubicBezTo>
                    <a:pt x="2255347" y="2525633"/>
                    <a:pt x="2259164" y="2527668"/>
                    <a:pt x="2262153" y="2531040"/>
                  </a:cubicBezTo>
                  <a:cubicBezTo>
                    <a:pt x="2268514" y="2538163"/>
                    <a:pt x="2264888" y="2539245"/>
                    <a:pt x="2256492" y="2532757"/>
                  </a:cubicBezTo>
                  <a:cubicBezTo>
                    <a:pt x="2253121" y="2530404"/>
                    <a:pt x="2251849" y="2527668"/>
                    <a:pt x="2253502" y="2526651"/>
                  </a:cubicBezTo>
                  <a:close/>
                  <a:moveTo>
                    <a:pt x="2261008" y="6066515"/>
                  </a:moveTo>
                  <a:cubicBezTo>
                    <a:pt x="2263044" y="6068551"/>
                    <a:pt x="2263997" y="6070968"/>
                    <a:pt x="2263044" y="6071859"/>
                  </a:cubicBezTo>
                  <a:cubicBezTo>
                    <a:pt x="2261008" y="6073957"/>
                    <a:pt x="2257319" y="6070268"/>
                    <a:pt x="2257319" y="6066070"/>
                  </a:cubicBezTo>
                  <a:cubicBezTo>
                    <a:pt x="2257128" y="6064289"/>
                    <a:pt x="2258655" y="6064480"/>
                    <a:pt x="2261008" y="6066515"/>
                  </a:cubicBezTo>
                  <a:close/>
                  <a:moveTo>
                    <a:pt x="2261962" y="2628231"/>
                  </a:moveTo>
                  <a:cubicBezTo>
                    <a:pt x="2259164" y="2628231"/>
                    <a:pt x="2257319" y="2626832"/>
                    <a:pt x="2257891" y="2625115"/>
                  </a:cubicBezTo>
                  <a:cubicBezTo>
                    <a:pt x="2258502" y="2623353"/>
                    <a:pt x="2260105" y="2622125"/>
                    <a:pt x="2261962" y="2621998"/>
                  </a:cubicBezTo>
                  <a:cubicBezTo>
                    <a:pt x="2263851" y="2622125"/>
                    <a:pt x="2265492" y="2623346"/>
                    <a:pt x="2266160" y="2625115"/>
                  </a:cubicBezTo>
                  <a:cubicBezTo>
                    <a:pt x="2266478" y="2627086"/>
                    <a:pt x="2264697" y="2628486"/>
                    <a:pt x="2261771" y="2628486"/>
                  </a:cubicBezTo>
                  <a:close/>
                  <a:moveTo>
                    <a:pt x="2251149" y="243727"/>
                  </a:moveTo>
                  <a:cubicBezTo>
                    <a:pt x="2251880" y="241182"/>
                    <a:pt x="2253420" y="238950"/>
                    <a:pt x="2255538" y="237366"/>
                  </a:cubicBezTo>
                  <a:cubicBezTo>
                    <a:pt x="2259036" y="234440"/>
                    <a:pt x="2260563" y="234885"/>
                    <a:pt x="2262980" y="239210"/>
                  </a:cubicBezTo>
                  <a:cubicBezTo>
                    <a:pt x="2265397" y="243536"/>
                    <a:pt x="2266796" y="244108"/>
                    <a:pt x="2271058" y="240546"/>
                  </a:cubicBezTo>
                  <a:cubicBezTo>
                    <a:pt x="2276528" y="235967"/>
                    <a:pt x="2280917" y="237811"/>
                    <a:pt x="2277419" y="243281"/>
                  </a:cubicBezTo>
                  <a:cubicBezTo>
                    <a:pt x="2275002" y="247416"/>
                    <a:pt x="2250958" y="247988"/>
                    <a:pt x="2250958" y="243981"/>
                  </a:cubicBezTo>
                  <a:close/>
                  <a:moveTo>
                    <a:pt x="2279073" y="288951"/>
                  </a:moveTo>
                  <a:cubicBezTo>
                    <a:pt x="2280790" y="290033"/>
                    <a:pt x="2282126" y="291559"/>
                    <a:pt x="2282126" y="292259"/>
                  </a:cubicBezTo>
                  <a:cubicBezTo>
                    <a:pt x="2282126" y="292958"/>
                    <a:pt x="2280790" y="293658"/>
                    <a:pt x="2279073" y="293658"/>
                  </a:cubicBezTo>
                  <a:cubicBezTo>
                    <a:pt x="2277317" y="293626"/>
                    <a:pt x="2275918" y="292176"/>
                    <a:pt x="2275956" y="290414"/>
                  </a:cubicBezTo>
                  <a:cubicBezTo>
                    <a:pt x="2275956" y="290395"/>
                    <a:pt x="2275956" y="290370"/>
                    <a:pt x="2275956" y="290351"/>
                  </a:cubicBezTo>
                  <a:cubicBezTo>
                    <a:pt x="2275765" y="288760"/>
                    <a:pt x="2277164" y="288124"/>
                    <a:pt x="2278882" y="289206"/>
                  </a:cubicBezTo>
                  <a:close/>
                  <a:moveTo>
                    <a:pt x="2282126" y="274830"/>
                  </a:moveTo>
                  <a:cubicBezTo>
                    <a:pt x="2282164" y="273037"/>
                    <a:pt x="2283639" y="271618"/>
                    <a:pt x="2285433" y="271650"/>
                  </a:cubicBezTo>
                  <a:cubicBezTo>
                    <a:pt x="2285433" y="271650"/>
                    <a:pt x="2285433" y="271650"/>
                    <a:pt x="2285433" y="271650"/>
                  </a:cubicBezTo>
                  <a:cubicBezTo>
                    <a:pt x="2287214" y="271650"/>
                    <a:pt x="2287850" y="273049"/>
                    <a:pt x="2286769" y="274830"/>
                  </a:cubicBezTo>
                  <a:cubicBezTo>
                    <a:pt x="2285688" y="276611"/>
                    <a:pt x="2284288" y="277947"/>
                    <a:pt x="2283525" y="277947"/>
                  </a:cubicBezTo>
                  <a:cubicBezTo>
                    <a:pt x="2282762" y="277947"/>
                    <a:pt x="2281935" y="276802"/>
                    <a:pt x="2281935" y="275085"/>
                  </a:cubicBezTo>
                  <a:close/>
                  <a:moveTo>
                    <a:pt x="2297646" y="5439731"/>
                  </a:moveTo>
                  <a:cubicBezTo>
                    <a:pt x="2299363" y="5440812"/>
                    <a:pt x="2300763" y="5442339"/>
                    <a:pt x="2300763" y="5443102"/>
                  </a:cubicBezTo>
                  <a:cubicBezTo>
                    <a:pt x="2300763" y="5443865"/>
                    <a:pt x="2299363" y="5444501"/>
                    <a:pt x="2297646" y="5444501"/>
                  </a:cubicBezTo>
                  <a:cubicBezTo>
                    <a:pt x="2295858" y="5444431"/>
                    <a:pt x="2294459" y="5442924"/>
                    <a:pt x="2294529" y="5441137"/>
                  </a:cubicBezTo>
                  <a:cubicBezTo>
                    <a:pt x="2294529" y="5441137"/>
                    <a:pt x="2294529" y="5441130"/>
                    <a:pt x="2294529" y="5441130"/>
                  </a:cubicBezTo>
                  <a:cubicBezTo>
                    <a:pt x="2294338" y="5439286"/>
                    <a:pt x="2295738" y="5438713"/>
                    <a:pt x="2297455" y="5439731"/>
                  </a:cubicBezTo>
                  <a:close/>
                  <a:moveTo>
                    <a:pt x="2296946" y="60538"/>
                  </a:moveTo>
                  <a:cubicBezTo>
                    <a:pt x="2297646" y="62573"/>
                    <a:pt x="2295928" y="64291"/>
                    <a:pt x="2293257" y="64291"/>
                  </a:cubicBezTo>
                  <a:cubicBezTo>
                    <a:pt x="2290515" y="64259"/>
                    <a:pt x="2288321" y="62007"/>
                    <a:pt x="2288359" y="59266"/>
                  </a:cubicBezTo>
                  <a:cubicBezTo>
                    <a:pt x="2288359" y="59266"/>
                    <a:pt x="2288359" y="59266"/>
                    <a:pt x="2288359" y="59266"/>
                  </a:cubicBezTo>
                  <a:cubicBezTo>
                    <a:pt x="2288168" y="53732"/>
                    <a:pt x="2294847" y="54686"/>
                    <a:pt x="2296755" y="60538"/>
                  </a:cubicBezTo>
                  <a:close/>
                  <a:moveTo>
                    <a:pt x="2288741" y="117784"/>
                  </a:moveTo>
                  <a:cubicBezTo>
                    <a:pt x="2296310" y="117784"/>
                    <a:pt x="2296246" y="123000"/>
                    <a:pt x="2288741" y="127135"/>
                  </a:cubicBezTo>
                  <a:cubicBezTo>
                    <a:pt x="2281235" y="131269"/>
                    <a:pt x="2279581" y="131269"/>
                    <a:pt x="2281426" y="124081"/>
                  </a:cubicBezTo>
                  <a:cubicBezTo>
                    <a:pt x="2282246" y="120685"/>
                    <a:pt x="2285083" y="118153"/>
                    <a:pt x="2288550" y="117721"/>
                  </a:cubicBezTo>
                  <a:close/>
                  <a:moveTo>
                    <a:pt x="2262535" y="23519"/>
                  </a:moveTo>
                  <a:cubicBezTo>
                    <a:pt x="2270422" y="23519"/>
                    <a:pt x="2280090" y="31724"/>
                    <a:pt x="2277546" y="35922"/>
                  </a:cubicBezTo>
                  <a:cubicBezTo>
                    <a:pt x="2276541" y="38683"/>
                    <a:pt x="2277158" y="41768"/>
                    <a:pt x="2279136" y="43937"/>
                  </a:cubicBezTo>
                  <a:cubicBezTo>
                    <a:pt x="2281216" y="46576"/>
                    <a:pt x="2281922" y="50043"/>
                    <a:pt x="2281044" y="53287"/>
                  </a:cubicBezTo>
                  <a:cubicBezTo>
                    <a:pt x="2278945" y="58757"/>
                    <a:pt x="2276274" y="59139"/>
                    <a:pt x="2269722" y="54941"/>
                  </a:cubicBezTo>
                  <a:cubicBezTo>
                    <a:pt x="2265906" y="52460"/>
                    <a:pt x="2265779" y="50806"/>
                    <a:pt x="2268959" y="45590"/>
                  </a:cubicBezTo>
                  <a:cubicBezTo>
                    <a:pt x="2274238" y="36940"/>
                    <a:pt x="2273920" y="35986"/>
                    <a:pt x="2265906" y="36812"/>
                  </a:cubicBezTo>
                  <a:cubicBezTo>
                    <a:pt x="2260754" y="37385"/>
                    <a:pt x="2258655" y="35731"/>
                    <a:pt x="2257955" y="30452"/>
                  </a:cubicBezTo>
                  <a:cubicBezTo>
                    <a:pt x="2257255" y="25172"/>
                    <a:pt x="2258273" y="23391"/>
                    <a:pt x="2262344" y="23455"/>
                  </a:cubicBezTo>
                  <a:close/>
                  <a:moveTo>
                    <a:pt x="2258973" y="138330"/>
                  </a:moveTo>
                  <a:cubicBezTo>
                    <a:pt x="2266860" y="135276"/>
                    <a:pt x="2269468" y="136103"/>
                    <a:pt x="2267623" y="141128"/>
                  </a:cubicBezTo>
                  <a:cubicBezTo>
                    <a:pt x="2266414" y="144690"/>
                    <a:pt x="2262547" y="146592"/>
                    <a:pt x="2258992" y="145384"/>
                  </a:cubicBezTo>
                  <a:cubicBezTo>
                    <a:pt x="2257719" y="144951"/>
                    <a:pt x="2256613" y="144162"/>
                    <a:pt x="2255792" y="143100"/>
                  </a:cubicBezTo>
                  <a:cubicBezTo>
                    <a:pt x="2254647" y="141701"/>
                    <a:pt x="2256301" y="139602"/>
                    <a:pt x="2258973" y="138330"/>
                  </a:cubicBezTo>
                  <a:close/>
                  <a:moveTo>
                    <a:pt x="2243389" y="173950"/>
                  </a:moveTo>
                  <a:cubicBezTo>
                    <a:pt x="2244171" y="172378"/>
                    <a:pt x="2246080" y="171736"/>
                    <a:pt x="2247651" y="172518"/>
                  </a:cubicBezTo>
                  <a:cubicBezTo>
                    <a:pt x="2247676" y="172531"/>
                    <a:pt x="2247695" y="172537"/>
                    <a:pt x="2247714" y="172550"/>
                  </a:cubicBezTo>
                  <a:cubicBezTo>
                    <a:pt x="2249114" y="173441"/>
                    <a:pt x="2250958" y="171596"/>
                    <a:pt x="2251658" y="168543"/>
                  </a:cubicBezTo>
                  <a:cubicBezTo>
                    <a:pt x="2252358" y="165490"/>
                    <a:pt x="2256619" y="162691"/>
                    <a:pt x="2264379" y="162182"/>
                  </a:cubicBezTo>
                  <a:cubicBezTo>
                    <a:pt x="2276719" y="161355"/>
                    <a:pt x="2281299" y="165235"/>
                    <a:pt x="2274620" y="170896"/>
                  </a:cubicBezTo>
                  <a:cubicBezTo>
                    <a:pt x="2269086" y="175603"/>
                    <a:pt x="2240781" y="178338"/>
                    <a:pt x="2243389" y="174140"/>
                  </a:cubicBezTo>
                  <a:close/>
                  <a:moveTo>
                    <a:pt x="2247841" y="386207"/>
                  </a:moveTo>
                  <a:cubicBezTo>
                    <a:pt x="2247841" y="389641"/>
                    <a:pt x="2236837" y="388306"/>
                    <a:pt x="2231685" y="384235"/>
                  </a:cubicBezTo>
                  <a:cubicBezTo>
                    <a:pt x="2226533" y="380164"/>
                    <a:pt x="2221254" y="366107"/>
                    <a:pt x="2225325" y="366170"/>
                  </a:cubicBezTo>
                  <a:cubicBezTo>
                    <a:pt x="2229395" y="366234"/>
                    <a:pt x="2247841" y="383662"/>
                    <a:pt x="2247841" y="386397"/>
                  </a:cubicBezTo>
                  <a:close/>
                  <a:moveTo>
                    <a:pt x="2241481" y="2181518"/>
                  </a:moveTo>
                  <a:cubicBezTo>
                    <a:pt x="2239757" y="2181518"/>
                    <a:pt x="2238364" y="2180125"/>
                    <a:pt x="2238364" y="2178402"/>
                  </a:cubicBezTo>
                  <a:cubicBezTo>
                    <a:pt x="2238364" y="2176646"/>
                    <a:pt x="2239789" y="2175221"/>
                    <a:pt x="2241544" y="2175221"/>
                  </a:cubicBezTo>
                  <a:cubicBezTo>
                    <a:pt x="2243300" y="2175221"/>
                    <a:pt x="2244725" y="2176646"/>
                    <a:pt x="2244725" y="2178402"/>
                  </a:cubicBezTo>
                  <a:cubicBezTo>
                    <a:pt x="2244839" y="2180081"/>
                    <a:pt x="2243599" y="2181544"/>
                    <a:pt x="2241926" y="2181709"/>
                  </a:cubicBezTo>
                  <a:close/>
                  <a:moveTo>
                    <a:pt x="2244597" y="3241086"/>
                  </a:moveTo>
                  <a:cubicBezTo>
                    <a:pt x="2244597" y="3242358"/>
                    <a:pt x="2243007" y="3243948"/>
                    <a:pt x="2241099" y="3244648"/>
                  </a:cubicBezTo>
                  <a:cubicBezTo>
                    <a:pt x="2239191" y="3245348"/>
                    <a:pt x="2238173" y="3244203"/>
                    <a:pt x="2238746" y="3242231"/>
                  </a:cubicBezTo>
                  <a:cubicBezTo>
                    <a:pt x="2240272" y="3238478"/>
                    <a:pt x="2244788" y="3237588"/>
                    <a:pt x="2244788" y="3241277"/>
                  </a:cubicBezTo>
                  <a:close/>
                  <a:moveTo>
                    <a:pt x="2234802" y="427615"/>
                  </a:moveTo>
                  <a:cubicBezTo>
                    <a:pt x="2234249" y="430649"/>
                    <a:pt x="2232321" y="433250"/>
                    <a:pt x="2229586" y="434675"/>
                  </a:cubicBezTo>
                  <a:cubicBezTo>
                    <a:pt x="2226915" y="435566"/>
                    <a:pt x="2225770" y="434039"/>
                    <a:pt x="2226469" y="430477"/>
                  </a:cubicBezTo>
                  <a:cubicBezTo>
                    <a:pt x="2226985" y="427430"/>
                    <a:pt x="2228925" y="424810"/>
                    <a:pt x="2231685" y="423417"/>
                  </a:cubicBezTo>
                  <a:cubicBezTo>
                    <a:pt x="2234548" y="422717"/>
                    <a:pt x="2235565" y="424562"/>
                    <a:pt x="2234993" y="427806"/>
                  </a:cubicBezTo>
                  <a:close/>
                  <a:moveTo>
                    <a:pt x="2165597" y="2113649"/>
                  </a:moveTo>
                  <a:cubicBezTo>
                    <a:pt x="2168332" y="2114731"/>
                    <a:pt x="2169732" y="2117021"/>
                    <a:pt x="2168651" y="2118738"/>
                  </a:cubicBezTo>
                  <a:cubicBezTo>
                    <a:pt x="2167531" y="2121355"/>
                    <a:pt x="2164510" y="2122572"/>
                    <a:pt x="2161889" y="2121455"/>
                  </a:cubicBezTo>
                  <a:cubicBezTo>
                    <a:pt x="2160668" y="2120933"/>
                    <a:pt x="2159695" y="2119960"/>
                    <a:pt x="2159173" y="2118738"/>
                  </a:cubicBezTo>
                  <a:cubicBezTo>
                    <a:pt x="2156565" y="2113904"/>
                    <a:pt x="2159873" y="2111360"/>
                    <a:pt x="2165597" y="2113649"/>
                  </a:cubicBezTo>
                  <a:close/>
                  <a:moveTo>
                    <a:pt x="2156565" y="247225"/>
                  </a:moveTo>
                  <a:cubicBezTo>
                    <a:pt x="2154339" y="243663"/>
                    <a:pt x="2160254" y="238765"/>
                    <a:pt x="2162926" y="241755"/>
                  </a:cubicBezTo>
                  <a:cubicBezTo>
                    <a:pt x="2164007" y="242836"/>
                    <a:pt x="2163371" y="245253"/>
                    <a:pt x="2161526" y="247098"/>
                  </a:cubicBezTo>
                  <a:cubicBezTo>
                    <a:pt x="2159682" y="248942"/>
                    <a:pt x="2158028" y="249388"/>
                    <a:pt x="2156756" y="247225"/>
                  </a:cubicBezTo>
                  <a:close/>
                  <a:moveTo>
                    <a:pt x="2162926" y="74150"/>
                  </a:moveTo>
                  <a:cubicBezTo>
                    <a:pt x="2160381" y="69888"/>
                    <a:pt x="2162926" y="65054"/>
                    <a:pt x="2166106" y="68234"/>
                  </a:cubicBezTo>
                  <a:cubicBezTo>
                    <a:pt x="2167200" y="70009"/>
                    <a:pt x="2167417" y="72197"/>
                    <a:pt x="2166679" y="74150"/>
                  </a:cubicBezTo>
                  <a:cubicBezTo>
                    <a:pt x="2165597" y="77330"/>
                    <a:pt x="2164834" y="77330"/>
                    <a:pt x="2162862" y="74150"/>
                  </a:cubicBezTo>
                  <a:close/>
                  <a:moveTo>
                    <a:pt x="2169286" y="300210"/>
                  </a:moveTo>
                  <a:cubicBezTo>
                    <a:pt x="2168523" y="300210"/>
                    <a:pt x="2167060" y="298810"/>
                    <a:pt x="2165979" y="297093"/>
                  </a:cubicBezTo>
                  <a:cubicBezTo>
                    <a:pt x="2164898" y="295376"/>
                    <a:pt x="2165534" y="293913"/>
                    <a:pt x="2167315" y="293913"/>
                  </a:cubicBezTo>
                  <a:cubicBezTo>
                    <a:pt x="2169108" y="293874"/>
                    <a:pt x="2170584" y="295299"/>
                    <a:pt x="2170622" y="297093"/>
                  </a:cubicBezTo>
                  <a:cubicBezTo>
                    <a:pt x="2170622" y="297093"/>
                    <a:pt x="2170622" y="297093"/>
                    <a:pt x="2170622" y="297093"/>
                  </a:cubicBezTo>
                  <a:cubicBezTo>
                    <a:pt x="2170368" y="298810"/>
                    <a:pt x="2169732" y="300210"/>
                    <a:pt x="2169032" y="300210"/>
                  </a:cubicBezTo>
                  <a:close/>
                  <a:moveTo>
                    <a:pt x="2167505" y="42601"/>
                  </a:moveTo>
                  <a:cubicBezTo>
                    <a:pt x="2167722" y="40521"/>
                    <a:pt x="2168867" y="38651"/>
                    <a:pt x="2170622" y="37512"/>
                  </a:cubicBezTo>
                  <a:cubicBezTo>
                    <a:pt x="2172340" y="36431"/>
                    <a:pt x="2173739" y="37003"/>
                    <a:pt x="2173739" y="38721"/>
                  </a:cubicBezTo>
                  <a:cubicBezTo>
                    <a:pt x="2173523" y="40801"/>
                    <a:pt x="2172378" y="42671"/>
                    <a:pt x="2170622" y="43809"/>
                  </a:cubicBezTo>
                  <a:cubicBezTo>
                    <a:pt x="2168651" y="44891"/>
                    <a:pt x="2167251" y="44318"/>
                    <a:pt x="2167251" y="42919"/>
                  </a:cubicBezTo>
                  <a:close/>
                  <a:moveTo>
                    <a:pt x="2175266" y="2084390"/>
                  </a:moveTo>
                  <a:cubicBezTo>
                    <a:pt x="2177867" y="2084355"/>
                    <a:pt x="2179998" y="2086434"/>
                    <a:pt x="2180036" y="2089033"/>
                  </a:cubicBezTo>
                  <a:cubicBezTo>
                    <a:pt x="2180068" y="2091632"/>
                    <a:pt x="2177994" y="2093768"/>
                    <a:pt x="2175393" y="2093803"/>
                  </a:cubicBezTo>
                  <a:cubicBezTo>
                    <a:pt x="2172791" y="2093838"/>
                    <a:pt x="2170660" y="2091760"/>
                    <a:pt x="2170622" y="2089160"/>
                  </a:cubicBezTo>
                  <a:cubicBezTo>
                    <a:pt x="2170622" y="2089139"/>
                    <a:pt x="2170622" y="2089118"/>
                    <a:pt x="2170622" y="2089097"/>
                  </a:cubicBezTo>
                  <a:cubicBezTo>
                    <a:pt x="2170514" y="2086544"/>
                    <a:pt x="2172461" y="2084370"/>
                    <a:pt x="2175011" y="2084199"/>
                  </a:cubicBezTo>
                  <a:close/>
                  <a:moveTo>
                    <a:pt x="2177365" y="2159192"/>
                  </a:moveTo>
                  <a:cubicBezTo>
                    <a:pt x="2179400" y="2161228"/>
                    <a:pt x="2180354" y="2163645"/>
                    <a:pt x="2179464" y="2164535"/>
                  </a:cubicBezTo>
                  <a:cubicBezTo>
                    <a:pt x="2177365" y="2166634"/>
                    <a:pt x="2173739" y="2162945"/>
                    <a:pt x="2173739" y="2158747"/>
                  </a:cubicBezTo>
                  <a:cubicBezTo>
                    <a:pt x="2173485" y="2156584"/>
                    <a:pt x="2174948" y="2156775"/>
                    <a:pt x="2177110" y="2159001"/>
                  </a:cubicBezTo>
                  <a:close/>
                  <a:moveTo>
                    <a:pt x="2182262" y="3680866"/>
                  </a:moveTo>
                  <a:cubicBezTo>
                    <a:pt x="2183344" y="3681947"/>
                    <a:pt x="2182644" y="3684364"/>
                    <a:pt x="2180863" y="3686209"/>
                  </a:cubicBezTo>
                  <a:cubicBezTo>
                    <a:pt x="2179082" y="3688054"/>
                    <a:pt x="2176856" y="3688499"/>
                    <a:pt x="2175584" y="3686209"/>
                  </a:cubicBezTo>
                  <a:cubicBezTo>
                    <a:pt x="2173103" y="3682583"/>
                    <a:pt x="2179018" y="3677686"/>
                    <a:pt x="2182008" y="3680675"/>
                  </a:cubicBezTo>
                  <a:close/>
                  <a:moveTo>
                    <a:pt x="2179909" y="3667000"/>
                  </a:moveTo>
                  <a:cubicBezTo>
                    <a:pt x="2178255" y="3667000"/>
                    <a:pt x="2176792" y="3664900"/>
                    <a:pt x="2176792" y="3662292"/>
                  </a:cubicBezTo>
                  <a:cubicBezTo>
                    <a:pt x="2176792" y="3659685"/>
                    <a:pt x="2178255" y="3657522"/>
                    <a:pt x="2179909" y="3657522"/>
                  </a:cubicBezTo>
                  <a:cubicBezTo>
                    <a:pt x="2181563" y="3657522"/>
                    <a:pt x="2183026" y="3659685"/>
                    <a:pt x="2183026" y="3662292"/>
                  </a:cubicBezTo>
                  <a:cubicBezTo>
                    <a:pt x="2183026" y="3664900"/>
                    <a:pt x="2181372" y="3666809"/>
                    <a:pt x="2179654" y="3666809"/>
                  </a:cubicBezTo>
                  <a:close/>
                  <a:moveTo>
                    <a:pt x="2181308" y="542680"/>
                  </a:moveTo>
                  <a:cubicBezTo>
                    <a:pt x="2180545" y="542680"/>
                    <a:pt x="2179909" y="541281"/>
                    <a:pt x="2179909" y="539563"/>
                  </a:cubicBezTo>
                  <a:cubicBezTo>
                    <a:pt x="2179941" y="537770"/>
                    <a:pt x="2181423" y="536351"/>
                    <a:pt x="2183216" y="536383"/>
                  </a:cubicBezTo>
                  <a:cubicBezTo>
                    <a:pt x="2183216" y="536383"/>
                    <a:pt x="2183216" y="536383"/>
                    <a:pt x="2183216" y="536383"/>
                  </a:cubicBezTo>
                  <a:cubicBezTo>
                    <a:pt x="2184997" y="536383"/>
                    <a:pt x="2185634" y="537782"/>
                    <a:pt x="2184552" y="539563"/>
                  </a:cubicBezTo>
                  <a:cubicBezTo>
                    <a:pt x="2183471" y="541344"/>
                    <a:pt x="2181817" y="542489"/>
                    <a:pt x="2181054" y="542489"/>
                  </a:cubicBezTo>
                  <a:close/>
                  <a:moveTo>
                    <a:pt x="2177683" y="457765"/>
                  </a:moveTo>
                  <a:cubicBezTo>
                    <a:pt x="2167824" y="457765"/>
                    <a:pt x="2170749" y="453885"/>
                    <a:pt x="2181499" y="452740"/>
                  </a:cubicBezTo>
                  <a:cubicBezTo>
                    <a:pt x="2185824" y="452231"/>
                    <a:pt x="2188496" y="453185"/>
                    <a:pt x="2187860" y="454839"/>
                  </a:cubicBezTo>
                  <a:cubicBezTo>
                    <a:pt x="2184896" y="457122"/>
                    <a:pt x="2181130" y="458108"/>
                    <a:pt x="2177428" y="457574"/>
                  </a:cubicBezTo>
                  <a:close/>
                  <a:moveTo>
                    <a:pt x="2176220" y="284054"/>
                  </a:moveTo>
                  <a:cubicBezTo>
                    <a:pt x="2179082" y="281128"/>
                    <a:pt x="2180736" y="281128"/>
                    <a:pt x="2183662" y="284054"/>
                  </a:cubicBezTo>
                  <a:cubicBezTo>
                    <a:pt x="2186588" y="286979"/>
                    <a:pt x="2185697" y="287806"/>
                    <a:pt x="2179909" y="287806"/>
                  </a:cubicBezTo>
                  <a:cubicBezTo>
                    <a:pt x="2174121" y="287806"/>
                    <a:pt x="2173103" y="286789"/>
                    <a:pt x="2175965" y="283863"/>
                  </a:cubicBezTo>
                  <a:close/>
                  <a:moveTo>
                    <a:pt x="2182262" y="258992"/>
                  </a:moveTo>
                  <a:cubicBezTo>
                    <a:pt x="2173103" y="252250"/>
                    <a:pt x="2173485" y="246907"/>
                    <a:pt x="2183153" y="246907"/>
                  </a:cubicBezTo>
                  <a:cubicBezTo>
                    <a:pt x="2186969" y="246907"/>
                    <a:pt x="2189514" y="249833"/>
                    <a:pt x="2191104" y="254921"/>
                  </a:cubicBezTo>
                  <a:cubicBezTo>
                    <a:pt x="2193521" y="265544"/>
                    <a:pt x="2191994" y="266243"/>
                    <a:pt x="2182008" y="258801"/>
                  </a:cubicBezTo>
                  <a:close/>
                  <a:moveTo>
                    <a:pt x="2184552" y="155694"/>
                  </a:moveTo>
                  <a:cubicBezTo>
                    <a:pt x="2187160" y="155694"/>
                    <a:pt x="2189196" y="158493"/>
                    <a:pt x="2189196" y="162055"/>
                  </a:cubicBezTo>
                  <a:cubicBezTo>
                    <a:pt x="2189196" y="165617"/>
                    <a:pt x="2187160" y="168416"/>
                    <a:pt x="2184552" y="168416"/>
                  </a:cubicBezTo>
                  <a:cubicBezTo>
                    <a:pt x="2181944" y="168416"/>
                    <a:pt x="2179909" y="165617"/>
                    <a:pt x="2179909" y="162055"/>
                  </a:cubicBezTo>
                  <a:cubicBezTo>
                    <a:pt x="2179909" y="158493"/>
                    <a:pt x="2181754" y="155503"/>
                    <a:pt x="2184298" y="155503"/>
                  </a:cubicBezTo>
                  <a:close/>
                  <a:moveTo>
                    <a:pt x="2179909" y="42410"/>
                  </a:moveTo>
                  <a:cubicBezTo>
                    <a:pt x="2179909" y="40686"/>
                    <a:pt x="2181302" y="39293"/>
                    <a:pt x="2183026" y="39293"/>
                  </a:cubicBezTo>
                  <a:cubicBezTo>
                    <a:pt x="2184711" y="39293"/>
                    <a:pt x="2186079" y="40661"/>
                    <a:pt x="2186079" y="42346"/>
                  </a:cubicBezTo>
                  <a:cubicBezTo>
                    <a:pt x="2186079" y="42365"/>
                    <a:pt x="2186079" y="42391"/>
                    <a:pt x="2186079" y="42410"/>
                  </a:cubicBezTo>
                  <a:cubicBezTo>
                    <a:pt x="2186149" y="44096"/>
                    <a:pt x="2184838" y="45520"/>
                    <a:pt x="2183153" y="45590"/>
                  </a:cubicBezTo>
                  <a:cubicBezTo>
                    <a:pt x="2183115" y="45590"/>
                    <a:pt x="2183070" y="45590"/>
                    <a:pt x="2183026" y="45590"/>
                  </a:cubicBezTo>
                  <a:cubicBezTo>
                    <a:pt x="2181308" y="45737"/>
                    <a:pt x="2179801" y="44464"/>
                    <a:pt x="2179654" y="42753"/>
                  </a:cubicBezTo>
                  <a:cubicBezTo>
                    <a:pt x="2179642" y="42575"/>
                    <a:pt x="2179642" y="42397"/>
                    <a:pt x="2179654" y="42219"/>
                  </a:cubicBezTo>
                  <a:close/>
                  <a:moveTo>
                    <a:pt x="2192630" y="2162373"/>
                  </a:moveTo>
                  <a:cubicBezTo>
                    <a:pt x="2194666" y="2164408"/>
                    <a:pt x="2195620" y="2166825"/>
                    <a:pt x="2194729" y="2167716"/>
                  </a:cubicBezTo>
                  <a:cubicBezTo>
                    <a:pt x="2192630" y="2169815"/>
                    <a:pt x="2188941" y="2166062"/>
                    <a:pt x="2188941" y="2161864"/>
                  </a:cubicBezTo>
                  <a:cubicBezTo>
                    <a:pt x="2188941" y="2159701"/>
                    <a:pt x="2190404" y="2159892"/>
                    <a:pt x="2192630" y="2162182"/>
                  </a:cubicBezTo>
                  <a:close/>
                  <a:moveTo>
                    <a:pt x="2191040" y="2057039"/>
                  </a:moveTo>
                  <a:cubicBezTo>
                    <a:pt x="2188114" y="2054050"/>
                    <a:pt x="2191613" y="2049597"/>
                    <a:pt x="2196765" y="2049597"/>
                  </a:cubicBezTo>
                  <a:cubicBezTo>
                    <a:pt x="2199290" y="2049666"/>
                    <a:pt x="2201287" y="2051772"/>
                    <a:pt x="2201217" y="2054300"/>
                  </a:cubicBezTo>
                  <a:cubicBezTo>
                    <a:pt x="2201217" y="2054301"/>
                    <a:pt x="2201217" y="2054303"/>
                    <a:pt x="2201217" y="2054304"/>
                  </a:cubicBezTo>
                  <a:cubicBezTo>
                    <a:pt x="2201345" y="2059265"/>
                    <a:pt x="2194857" y="2060792"/>
                    <a:pt x="2191040" y="2057039"/>
                  </a:cubicBezTo>
                  <a:close/>
                  <a:moveTo>
                    <a:pt x="2207451" y="2119756"/>
                  </a:moveTo>
                  <a:cubicBezTo>
                    <a:pt x="2212539" y="2121728"/>
                    <a:pt x="2216738" y="2124399"/>
                    <a:pt x="2216738" y="2125798"/>
                  </a:cubicBezTo>
                  <a:cubicBezTo>
                    <a:pt x="2216738" y="2128915"/>
                    <a:pt x="2210886" y="2128597"/>
                    <a:pt x="2201853" y="2124908"/>
                  </a:cubicBezTo>
                  <a:cubicBezTo>
                    <a:pt x="2191040" y="2120519"/>
                    <a:pt x="2196574" y="2115558"/>
                    <a:pt x="2207578" y="2119756"/>
                  </a:cubicBezTo>
                  <a:close/>
                  <a:moveTo>
                    <a:pt x="2204334" y="2071414"/>
                  </a:moveTo>
                  <a:cubicBezTo>
                    <a:pt x="2204334" y="2069570"/>
                    <a:pt x="2205733" y="2068997"/>
                    <a:pt x="2207451" y="2070015"/>
                  </a:cubicBezTo>
                  <a:cubicBezTo>
                    <a:pt x="2209168" y="2071033"/>
                    <a:pt x="2210568" y="2072623"/>
                    <a:pt x="2210568" y="2073386"/>
                  </a:cubicBezTo>
                  <a:cubicBezTo>
                    <a:pt x="2210568" y="2074149"/>
                    <a:pt x="2209168" y="2074785"/>
                    <a:pt x="2207451" y="2074785"/>
                  </a:cubicBezTo>
                  <a:cubicBezTo>
                    <a:pt x="2205708" y="2074650"/>
                    <a:pt x="2204385" y="2073160"/>
                    <a:pt x="2204461" y="2071414"/>
                  </a:cubicBezTo>
                  <a:close/>
                  <a:moveTo>
                    <a:pt x="2210695" y="498473"/>
                  </a:moveTo>
                  <a:cubicBezTo>
                    <a:pt x="2208977" y="498473"/>
                    <a:pt x="2207578" y="495293"/>
                    <a:pt x="2207578" y="491349"/>
                  </a:cubicBezTo>
                  <a:cubicBezTo>
                    <a:pt x="2207578" y="485625"/>
                    <a:pt x="2208214" y="484988"/>
                    <a:pt x="2210695" y="488996"/>
                  </a:cubicBezTo>
                  <a:cubicBezTo>
                    <a:pt x="2212158" y="491152"/>
                    <a:pt x="2213195" y="493569"/>
                    <a:pt x="2213748" y="496120"/>
                  </a:cubicBezTo>
                  <a:cubicBezTo>
                    <a:pt x="2213519" y="497589"/>
                    <a:pt x="2212177" y="498626"/>
                    <a:pt x="2210695" y="498473"/>
                  </a:cubicBezTo>
                  <a:close/>
                  <a:moveTo>
                    <a:pt x="2212985" y="326225"/>
                  </a:moveTo>
                  <a:cubicBezTo>
                    <a:pt x="2211000" y="330569"/>
                    <a:pt x="2205867" y="332484"/>
                    <a:pt x="2201523" y="330493"/>
                  </a:cubicBezTo>
                  <a:cubicBezTo>
                    <a:pt x="2201084" y="330296"/>
                    <a:pt x="2200664" y="330054"/>
                    <a:pt x="2200263" y="329787"/>
                  </a:cubicBezTo>
                  <a:cubicBezTo>
                    <a:pt x="2196892" y="326352"/>
                    <a:pt x="2200963" y="322281"/>
                    <a:pt x="2207769" y="322281"/>
                  </a:cubicBezTo>
                  <a:cubicBezTo>
                    <a:pt x="2211649" y="322281"/>
                    <a:pt x="2213748" y="323935"/>
                    <a:pt x="2212985" y="326225"/>
                  </a:cubicBezTo>
                  <a:close/>
                  <a:moveTo>
                    <a:pt x="2201853" y="151560"/>
                  </a:moveTo>
                  <a:cubicBezTo>
                    <a:pt x="2197019" y="146726"/>
                    <a:pt x="2197274" y="136612"/>
                    <a:pt x="2202171" y="136739"/>
                  </a:cubicBezTo>
                  <a:cubicBezTo>
                    <a:pt x="2207069" y="136867"/>
                    <a:pt x="2216865" y="144118"/>
                    <a:pt x="2216865" y="147107"/>
                  </a:cubicBezTo>
                  <a:cubicBezTo>
                    <a:pt x="2216865" y="151623"/>
                    <a:pt x="2205352" y="155122"/>
                    <a:pt x="2201853" y="151560"/>
                  </a:cubicBezTo>
                  <a:close/>
                  <a:moveTo>
                    <a:pt x="2200581" y="107035"/>
                  </a:moveTo>
                  <a:cubicBezTo>
                    <a:pt x="2194984" y="102709"/>
                    <a:pt x="2193266" y="91006"/>
                    <a:pt x="2197783" y="87953"/>
                  </a:cubicBezTo>
                  <a:cubicBezTo>
                    <a:pt x="2199246" y="87062"/>
                    <a:pt x="2204461" y="90561"/>
                    <a:pt x="2209423" y="95776"/>
                  </a:cubicBezTo>
                  <a:cubicBezTo>
                    <a:pt x="2216865" y="103727"/>
                    <a:pt x="2217564" y="105763"/>
                    <a:pt x="2213748" y="108498"/>
                  </a:cubicBezTo>
                  <a:cubicBezTo>
                    <a:pt x="2207833" y="112187"/>
                    <a:pt x="2207133" y="112060"/>
                    <a:pt x="2200581" y="107035"/>
                  </a:cubicBezTo>
                  <a:close/>
                  <a:moveTo>
                    <a:pt x="2196192" y="2141955"/>
                  </a:moveTo>
                  <a:cubicBezTo>
                    <a:pt x="2198482" y="2139601"/>
                    <a:pt x="2207578" y="2146662"/>
                    <a:pt x="2207578" y="2150669"/>
                  </a:cubicBezTo>
                  <a:cubicBezTo>
                    <a:pt x="2207578" y="2152190"/>
                    <a:pt x="2206363" y="2153433"/>
                    <a:pt x="2204843" y="2153468"/>
                  </a:cubicBezTo>
                  <a:cubicBezTo>
                    <a:pt x="2200899" y="2153404"/>
                    <a:pt x="2193966" y="2144117"/>
                    <a:pt x="2196192" y="2141955"/>
                  </a:cubicBezTo>
                  <a:close/>
                  <a:moveTo>
                    <a:pt x="2204270" y="2285389"/>
                  </a:moveTo>
                  <a:cubicBezTo>
                    <a:pt x="2205816" y="2287971"/>
                    <a:pt x="2206230" y="2291075"/>
                    <a:pt x="2205415" y="2293976"/>
                  </a:cubicBezTo>
                  <a:cubicBezTo>
                    <a:pt x="2203253" y="2299764"/>
                    <a:pt x="2199055" y="2299255"/>
                    <a:pt x="2196956" y="2292958"/>
                  </a:cubicBezTo>
                  <a:cubicBezTo>
                    <a:pt x="2194857" y="2286661"/>
                    <a:pt x="2200645" y="2279282"/>
                    <a:pt x="2204270" y="2285325"/>
                  </a:cubicBezTo>
                  <a:close/>
                  <a:moveTo>
                    <a:pt x="2201345" y="6078537"/>
                  </a:moveTo>
                  <a:cubicBezTo>
                    <a:pt x="2203062" y="6079619"/>
                    <a:pt x="2204461" y="6081081"/>
                    <a:pt x="2204461" y="6081845"/>
                  </a:cubicBezTo>
                  <a:cubicBezTo>
                    <a:pt x="2204461" y="6082608"/>
                    <a:pt x="2203062" y="6083244"/>
                    <a:pt x="2201345" y="6083244"/>
                  </a:cubicBezTo>
                  <a:cubicBezTo>
                    <a:pt x="2199602" y="6083142"/>
                    <a:pt x="2198253" y="6081679"/>
                    <a:pt x="2198291" y="6079936"/>
                  </a:cubicBezTo>
                  <a:cubicBezTo>
                    <a:pt x="2198291" y="6078028"/>
                    <a:pt x="2199691" y="6077392"/>
                    <a:pt x="2201345" y="6078474"/>
                  </a:cubicBezTo>
                  <a:close/>
                  <a:moveTo>
                    <a:pt x="2198864" y="4410186"/>
                  </a:moveTo>
                  <a:cubicBezTo>
                    <a:pt x="2199195" y="4407075"/>
                    <a:pt x="2201981" y="4404823"/>
                    <a:pt x="2205091" y="4405154"/>
                  </a:cubicBezTo>
                  <a:cubicBezTo>
                    <a:pt x="2207743" y="4405440"/>
                    <a:pt x="2209842" y="4407533"/>
                    <a:pt x="2210122" y="4410186"/>
                  </a:cubicBezTo>
                  <a:cubicBezTo>
                    <a:pt x="2210822" y="4414065"/>
                    <a:pt x="2209105" y="4415656"/>
                    <a:pt x="2204461" y="4415656"/>
                  </a:cubicBezTo>
                  <a:cubicBezTo>
                    <a:pt x="2199818" y="4415656"/>
                    <a:pt x="2198100" y="4414002"/>
                    <a:pt x="2198864" y="4410122"/>
                  </a:cubicBezTo>
                  <a:close/>
                  <a:moveTo>
                    <a:pt x="2207578" y="3292481"/>
                  </a:moveTo>
                  <a:cubicBezTo>
                    <a:pt x="2207578" y="3290757"/>
                    <a:pt x="2208971" y="3289364"/>
                    <a:pt x="2210695" y="3289364"/>
                  </a:cubicBezTo>
                  <a:cubicBezTo>
                    <a:pt x="2212418" y="3289364"/>
                    <a:pt x="2213811" y="3290757"/>
                    <a:pt x="2213811" y="3292481"/>
                  </a:cubicBezTo>
                  <a:cubicBezTo>
                    <a:pt x="2213811" y="3294204"/>
                    <a:pt x="2212418" y="3295597"/>
                    <a:pt x="2210695" y="3295597"/>
                  </a:cubicBezTo>
                  <a:cubicBezTo>
                    <a:pt x="2208971" y="3295597"/>
                    <a:pt x="2207578" y="3294204"/>
                    <a:pt x="2207578" y="3292481"/>
                  </a:cubicBezTo>
                  <a:cubicBezTo>
                    <a:pt x="2207578" y="3292462"/>
                    <a:pt x="2207578" y="3292436"/>
                    <a:pt x="2207578" y="3292417"/>
                  </a:cubicBezTo>
                  <a:close/>
                  <a:moveTo>
                    <a:pt x="2216865" y="6070650"/>
                  </a:moveTo>
                  <a:cubicBezTo>
                    <a:pt x="2218620" y="6070618"/>
                    <a:pt x="2220070" y="6072011"/>
                    <a:pt x="2220109" y="6073767"/>
                  </a:cubicBezTo>
                  <a:cubicBezTo>
                    <a:pt x="2220141" y="6075522"/>
                    <a:pt x="2218747" y="6076972"/>
                    <a:pt x="2216992" y="6077011"/>
                  </a:cubicBezTo>
                  <a:cubicBezTo>
                    <a:pt x="2215236" y="6077043"/>
                    <a:pt x="2213786" y="6075649"/>
                    <a:pt x="2213748" y="6073894"/>
                  </a:cubicBezTo>
                  <a:cubicBezTo>
                    <a:pt x="2213748" y="6073875"/>
                    <a:pt x="2213748" y="6073849"/>
                    <a:pt x="2213748" y="6073830"/>
                  </a:cubicBezTo>
                  <a:cubicBezTo>
                    <a:pt x="2213678" y="6072113"/>
                    <a:pt x="2215014" y="6070656"/>
                    <a:pt x="2216738" y="6070586"/>
                  </a:cubicBezTo>
                  <a:cubicBezTo>
                    <a:pt x="2216776" y="6070586"/>
                    <a:pt x="2216820" y="6070586"/>
                    <a:pt x="2216865" y="6070586"/>
                  </a:cubicBezTo>
                  <a:close/>
                  <a:moveTo>
                    <a:pt x="2219791" y="6363243"/>
                  </a:moveTo>
                  <a:cubicBezTo>
                    <a:pt x="2221820" y="6363465"/>
                    <a:pt x="2223620" y="6364648"/>
                    <a:pt x="2224625" y="6366423"/>
                  </a:cubicBezTo>
                  <a:cubicBezTo>
                    <a:pt x="2225706" y="6368140"/>
                    <a:pt x="2224625" y="6369540"/>
                    <a:pt x="2221699" y="6369540"/>
                  </a:cubicBezTo>
                  <a:cubicBezTo>
                    <a:pt x="2218773" y="6369540"/>
                    <a:pt x="2216865" y="6368140"/>
                    <a:pt x="2216865" y="6366423"/>
                  </a:cubicBezTo>
                  <a:cubicBezTo>
                    <a:pt x="2216757" y="6364738"/>
                    <a:pt x="2218035" y="6363287"/>
                    <a:pt x="2219721" y="6363185"/>
                  </a:cubicBezTo>
                  <a:cubicBezTo>
                    <a:pt x="2219740" y="6363179"/>
                    <a:pt x="2219765" y="6363179"/>
                    <a:pt x="2219791" y="6363179"/>
                  </a:cubicBezTo>
                  <a:close/>
                  <a:moveTo>
                    <a:pt x="2218582" y="2166062"/>
                  </a:moveTo>
                  <a:cubicBezTo>
                    <a:pt x="2215974" y="2166062"/>
                    <a:pt x="2213748" y="2164599"/>
                    <a:pt x="2213748" y="2162881"/>
                  </a:cubicBezTo>
                  <a:cubicBezTo>
                    <a:pt x="2213710" y="2161221"/>
                    <a:pt x="2215014" y="2159835"/>
                    <a:pt x="2216674" y="2159765"/>
                  </a:cubicBezTo>
                  <a:cubicBezTo>
                    <a:pt x="2218671" y="2160032"/>
                    <a:pt x="2220446" y="2161170"/>
                    <a:pt x="2221508" y="2162881"/>
                  </a:cubicBezTo>
                  <a:cubicBezTo>
                    <a:pt x="2222844" y="2164535"/>
                    <a:pt x="2221254" y="2165998"/>
                    <a:pt x="2218582" y="2165998"/>
                  </a:cubicBezTo>
                  <a:close/>
                  <a:moveTo>
                    <a:pt x="2212730" y="307652"/>
                  </a:moveTo>
                  <a:cubicBezTo>
                    <a:pt x="2209168" y="304026"/>
                    <a:pt x="2210440" y="300273"/>
                    <a:pt x="2215338" y="300273"/>
                  </a:cubicBezTo>
                  <a:cubicBezTo>
                    <a:pt x="2217940" y="300305"/>
                    <a:pt x="2220013" y="302442"/>
                    <a:pt x="2219981" y="305044"/>
                  </a:cubicBezTo>
                  <a:cubicBezTo>
                    <a:pt x="2219981" y="305044"/>
                    <a:pt x="2219981" y="305044"/>
                    <a:pt x="2219981" y="305044"/>
                  </a:cubicBezTo>
                  <a:cubicBezTo>
                    <a:pt x="2219981" y="310069"/>
                    <a:pt x="2216483" y="311214"/>
                    <a:pt x="2212730" y="307588"/>
                  </a:cubicBezTo>
                  <a:close/>
                  <a:moveTo>
                    <a:pt x="2215338" y="127262"/>
                  </a:moveTo>
                  <a:cubicBezTo>
                    <a:pt x="2212539" y="136103"/>
                    <a:pt x="2207578" y="135086"/>
                    <a:pt x="2207578" y="125672"/>
                  </a:cubicBezTo>
                  <a:cubicBezTo>
                    <a:pt x="2207578" y="119883"/>
                    <a:pt x="2209232" y="117784"/>
                    <a:pt x="2213939" y="117784"/>
                  </a:cubicBezTo>
                  <a:cubicBezTo>
                    <a:pt x="2217374" y="117784"/>
                    <a:pt x="2220300" y="116321"/>
                    <a:pt x="2220300" y="114477"/>
                  </a:cubicBezTo>
                  <a:cubicBezTo>
                    <a:pt x="2220300" y="112632"/>
                    <a:pt x="2221699" y="111996"/>
                    <a:pt x="2223416" y="113077"/>
                  </a:cubicBezTo>
                  <a:cubicBezTo>
                    <a:pt x="2227996" y="116003"/>
                    <a:pt x="2227169" y="120965"/>
                    <a:pt x="2222017" y="120965"/>
                  </a:cubicBezTo>
                  <a:cubicBezTo>
                    <a:pt x="2219282" y="120901"/>
                    <a:pt x="2216483" y="123700"/>
                    <a:pt x="2215338" y="127198"/>
                  </a:cubicBezTo>
                  <a:close/>
                  <a:moveTo>
                    <a:pt x="2235565" y="215930"/>
                  </a:moveTo>
                  <a:cubicBezTo>
                    <a:pt x="2235565" y="218347"/>
                    <a:pt x="2232703" y="220446"/>
                    <a:pt x="2229204" y="220701"/>
                  </a:cubicBezTo>
                  <a:cubicBezTo>
                    <a:pt x="2225706" y="220955"/>
                    <a:pt x="2223353" y="219683"/>
                    <a:pt x="2223989" y="217457"/>
                  </a:cubicBezTo>
                  <a:cubicBezTo>
                    <a:pt x="2225642" y="212114"/>
                    <a:pt x="2235565" y="210842"/>
                    <a:pt x="2235565" y="215930"/>
                  </a:cubicBezTo>
                  <a:close/>
                  <a:moveTo>
                    <a:pt x="2228441" y="137757"/>
                  </a:moveTo>
                  <a:cubicBezTo>
                    <a:pt x="2225960" y="135276"/>
                    <a:pt x="2228441" y="130315"/>
                    <a:pt x="2232703" y="130315"/>
                  </a:cubicBezTo>
                  <a:cubicBezTo>
                    <a:pt x="2234293" y="130315"/>
                    <a:pt x="2235565" y="132478"/>
                    <a:pt x="2235565" y="135022"/>
                  </a:cubicBezTo>
                  <a:cubicBezTo>
                    <a:pt x="2235565" y="139920"/>
                    <a:pt x="2231812" y="141319"/>
                    <a:pt x="2228314" y="137757"/>
                  </a:cubicBezTo>
                  <a:close/>
                  <a:moveTo>
                    <a:pt x="2218519" y="10543"/>
                  </a:moveTo>
                  <a:cubicBezTo>
                    <a:pt x="2221635" y="10543"/>
                    <a:pt x="2223225" y="13659"/>
                    <a:pt x="2223225" y="19957"/>
                  </a:cubicBezTo>
                  <a:cubicBezTo>
                    <a:pt x="2223225" y="31533"/>
                    <a:pt x="2220936" y="32042"/>
                    <a:pt x="2216865" y="21356"/>
                  </a:cubicBezTo>
                  <a:cubicBezTo>
                    <a:pt x="2212794" y="10670"/>
                    <a:pt x="2212921" y="11115"/>
                    <a:pt x="2218391" y="11115"/>
                  </a:cubicBezTo>
                  <a:close/>
                  <a:moveTo>
                    <a:pt x="2217374" y="35986"/>
                  </a:moveTo>
                  <a:cubicBezTo>
                    <a:pt x="2220872" y="35986"/>
                    <a:pt x="2220745" y="39484"/>
                    <a:pt x="2217374" y="45272"/>
                  </a:cubicBezTo>
                  <a:cubicBezTo>
                    <a:pt x="2212794" y="52651"/>
                    <a:pt x="2216928" y="55259"/>
                    <a:pt x="2224879" y="49979"/>
                  </a:cubicBezTo>
                  <a:cubicBezTo>
                    <a:pt x="2234102" y="43618"/>
                    <a:pt x="2239954" y="50361"/>
                    <a:pt x="2231240" y="56976"/>
                  </a:cubicBezTo>
                  <a:cubicBezTo>
                    <a:pt x="2222526" y="63591"/>
                    <a:pt x="2215338" y="62192"/>
                    <a:pt x="2213430" y="54877"/>
                  </a:cubicBezTo>
                  <a:cubicBezTo>
                    <a:pt x="2211522" y="47562"/>
                    <a:pt x="2213493" y="35922"/>
                    <a:pt x="2217246" y="35922"/>
                  </a:cubicBezTo>
                  <a:close/>
                  <a:moveTo>
                    <a:pt x="2204652" y="39166"/>
                  </a:moveTo>
                  <a:cubicBezTo>
                    <a:pt x="2202235" y="37639"/>
                    <a:pt x="2201217" y="35286"/>
                    <a:pt x="2202489" y="34014"/>
                  </a:cubicBezTo>
                  <a:cubicBezTo>
                    <a:pt x="2203762" y="32742"/>
                    <a:pt x="2206370" y="33378"/>
                    <a:pt x="2208405" y="35350"/>
                  </a:cubicBezTo>
                  <a:cubicBezTo>
                    <a:pt x="2212857" y="40056"/>
                    <a:pt x="2210122" y="42919"/>
                    <a:pt x="2204461" y="39102"/>
                  </a:cubicBezTo>
                  <a:close/>
                  <a:moveTo>
                    <a:pt x="2171958" y="14296"/>
                  </a:moveTo>
                  <a:cubicBezTo>
                    <a:pt x="2173230" y="16267"/>
                    <a:pt x="2178319" y="17031"/>
                    <a:pt x="2184679" y="16077"/>
                  </a:cubicBezTo>
                  <a:cubicBezTo>
                    <a:pt x="2190022" y="14353"/>
                    <a:pt x="2195874" y="15835"/>
                    <a:pt x="2199754" y="19893"/>
                  </a:cubicBezTo>
                  <a:cubicBezTo>
                    <a:pt x="2206115" y="26826"/>
                    <a:pt x="2206115" y="29625"/>
                    <a:pt x="2199754" y="29625"/>
                  </a:cubicBezTo>
                  <a:cubicBezTo>
                    <a:pt x="2197153" y="29657"/>
                    <a:pt x="2195079" y="31794"/>
                    <a:pt x="2195111" y="34395"/>
                  </a:cubicBezTo>
                  <a:cubicBezTo>
                    <a:pt x="2195111" y="34395"/>
                    <a:pt x="2195111" y="34395"/>
                    <a:pt x="2195111" y="34395"/>
                  </a:cubicBezTo>
                  <a:cubicBezTo>
                    <a:pt x="2195111" y="40756"/>
                    <a:pt x="2190722" y="40756"/>
                    <a:pt x="2185697" y="34395"/>
                  </a:cubicBezTo>
                  <a:cubicBezTo>
                    <a:pt x="2183757" y="31788"/>
                    <a:pt x="2180481" y="30547"/>
                    <a:pt x="2177301" y="31215"/>
                  </a:cubicBezTo>
                  <a:cubicBezTo>
                    <a:pt x="2174566" y="32296"/>
                    <a:pt x="2172213" y="30515"/>
                    <a:pt x="2170940" y="26635"/>
                  </a:cubicBezTo>
                  <a:cubicBezTo>
                    <a:pt x="2169668" y="22755"/>
                    <a:pt x="2167442" y="20275"/>
                    <a:pt x="2165025" y="20275"/>
                  </a:cubicBezTo>
                  <a:cubicBezTo>
                    <a:pt x="2162557" y="20135"/>
                    <a:pt x="2160655" y="18042"/>
                    <a:pt x="2160763" y="15568"/>
                  </a:cubicBezTo>
                  <a:cubicBezTo>
                    <a:pt x="2161081" y="10034"/>
                    <a:pt x="2169032" y="9143"/>
                    <a:pt x="2171958" y="14296"/>
                  </a:cubicBezTo>
                  <a:close/>
                  <a:moveTo>
                    <a:pt x="2160890" y="105127"/>
                  </a:moveTo>
                  <a:cubicBezTo>
                    <a:pt x="2162481" y="105127"/>
                    <a:pt x="2163053" y="107289"/>
                    <a:pt x="2162099" y="109897"/>
                  </a:cubicBezTo>
                  <a:cubicBezTo>
                    <a:pt x="2161145" y="112505"/>
                    <a:pt x="2159745" y="114604"/>
                    <a:pt x="2159046" y="114604"/>
                  </a:cubicBezTo>
                  <a:cubicBezTo>
                    <a:pt x="2158346" y="114604"/>
                    <a:pt x="2157837" y="112441"/>
                    <a:pt x="2157837" y="109897"/>
                  </a:cubicBezTo>
                  <a:cubicBezTo>
                    <a:pt x="2157837" y="107353"/>
                    <a:pt x="2159237" y="105127"/>
                    <a:pt x="2161018" y="105127"/>
                  </a:cubicBezTo>
                  <a:close/>
                  <a:moveTo>
                    <a:pt x="2157265" y="156521"/>
                  </a:moveTo>
                  <a:cubicBezTo>
                    <a:pt x="2159097" y="155465"/>
                    <a:pt x="2161348" y="155465"/>
                    <a:pt x="2163180" y="156521"/>
                  </a:cubicBezTo>
                  <a:cubicBezTo>
                    <a:pt x="2164262" y="157539"/>
                    <a:pt x="2162417" y="158302"/>
                    <a:pt x="2159109" y="158111"/>
                  </a:cubicBezTo>
                  <a:cubicBezTo>
                    <a:pt x="2155802" y="157921"/>
                    <a:pt x="2154911" y="157412"/>
                    <a:pt x="2157392" y="156521"/>
                  </a:cubicBezTo>
                  <a:close/>
                  <a:moveTo>
                    <a:pt x="2154721" y="358410"/>
                  </a:moveTo>
                  <a:cubicBezTo>
                    <a:pt x="2156438" y="359555"/>
                    <a:pt x="2157837" y="361018"/>
                    <a:pt x="2157837" y="361781"/>
                  </a:cubicBezTo>
                  <a:cubicBezTo>
                    <a:pt x="2157837" y="362545"/>
                    <a:pt x="2156438" y="363181"/>
                    <a:pt x="2154721" y="363181"/>
                  </a:cubicBezTo>
                  <a:cubicBezTo>
                    <a:pt x="2152946" y="363079"/>
                    <a:pt x="2151566" y="361591"/>
                    <a:pt x="2151604" y="359810"/>
                  </a:cubicBezTo>
                  <a:cubicBezTo>
                    <a:pt x="2151731" y="357965"/>
                    <a:pt x="2153194" y="357393"/>
                    <a:pt x="2154848" y="358410"/>
                  </a:cubicBezTo>
                  <a:close/>
                  <a:moveTo>
                    <a:pt x="2151604" y="2063781"/>
                  </a:moveTo>
                  <a:cubicBezTo>
                    <a:pt x="2151604" y="2068679"/>
                    <a:pt x="2147978" y="2070142"/>
                    <a:pt x="2144416" y="2066389"/>
                  </a:cubicBezTo>
                  <a:cubicBezTo>
                    <a:pt x="2140854" y="2062636"/>
                    <a:pt x="2142126" y="2059011"/>
                    <a:pt x="2146960" y="2059011"/>
                  </a:cubicBezTo>
                  <a:cubicBezTo>
                    <a:pt x="2149562" y="2058975"/>
                    <a:pt x="2151693" y="2061054"/>
                    <a:pt x="2151731" y="2063654"/>
                  </a:cubicBezTo>
                  <a:cubicBezTo>
                    <a:pt x="2151731" y="2063696"/>
                    <a:pt x="2151731" y="2063739"/>
                    <a:pt x="2151731" y="2063781"/>
                  </a:cubicBezTo>
                  <a:close/>
                  <a:moveTo>
                    <a:pt x="2145625" y="385189"/>
                  </a:moveTo>
                  <a:cubicBezTo>
                    <a:pt x="2147406" y="385189"/>
                    <a:pt x="2148042" y="386588"/>
                    <a:pt x="2146960" y="388306"/>
                  </a:cubicBezTo>
                  <a:cubicBezTo>
                    <a:pt x="2145879" y="390023"/>
                    <a:pt x="2144480" y="391486"/>
                    <a:pt x="2143716" y="391486"/>
                  </a:cubicBezTo>
                  <a:cubicBezTo>
                    <a:pt x="2142953" y="391486"/>
                    <a:pt x="2142317" y="390023"/>
                    <a:pt x="2142317" y="388306"/>
                  </a:cubicBezTo>
                  <a:cubicBezTo>
                    <a:pt x="2142387" y="386518"/>
                    <a:pt x="2143888" y="385119"/>
                    <a:pt x="2145682" y="385183"/>
                  </a:cubicBezTo>
                  <a:cubicBezTo>
                    <a:pt x="2145701" y="385189"/>
                    <a:pt x="2145726" y="385189"/>
                    <a:pt x="2145752" y="385189"/>
                  </a:cubicBezTo>
                  <a:close/>
                  <a:moveTo>
                    <a:pt x="2139264" y="232532"/>
                  </a:moveTo>
                  <a:cubicBezTo>
                    <a:pt x="2134939" y="227252"/>
                    <a:pt x="2135956" y="217711"/>
                    <a:pt x="2141109" y="215994"/>
                  </a:cubicBezTo>
                  <a:cubicBezTo>
                    <a:pt x="2143144" y="215294"/>
                    <a:pt x="2145116" y="219492"/>
                    <a:pt x="2145879" y="225980"/>
                  </a:cubicBezTo>
                  <a:cubicBezTo>
                    <a:pt x="2147533" y="238065"/>
                    <a:pt x="2145497" y="240101"/>
                    <a:pt x="2139518" y="232722"/>
                  </a:cubicBezTo>
                  <a:close/>
                  <a:moveTo>
                    <a:pt x="2135702" y="59520"/>
                  </a:moveTo>
                  <a:cubicBezTo>
                    <a:pt x="2141681" y="55831"/>
                    <a:pt x="2148423" y="61747"/>
                    <a:pt x="2148423" y="70715"/>
                  </a:cubicBezTo>
                  <a:cubicBezTo>
                    <a:pt x="2148423" y="77076"/>
                    <a:pt x="2146960" y="79811"/>
                    <a:pt x="2142699" y="79811"/>
                  </a:cubicBezTo>
                  <a:cubicBezTo>
                    <a:pt x="2139976" y="79919"/>
                    <a:pt x="2137292" y="79188"/>
                    <a:pt x="2135002" y="77712"/>
                  </a:cubicBezTo>
                  <a:cubicBezTo>
                    <a:pt x="2132204" y="74722"/>
                    <a:pt x="2132776" y="62001"/>
                    <a:pt x="2135956" y="59711"/>
                  </a:cubicBezTo>
                  <a:close/>
                  <a:moveTo>
                    <a:pt x="2135257" y="138393"/>
                  </a:moveTo>
                  <a:cubicBezTo>
                    <a:pt x="2138246" y="137312"/>
                    <a:pt x="2142381" y="135594"/>
                    <a:pt x="2144543" y="134577"/>
                  </a:cubicBezTo>
                  <a:cubicBezTo>
                    <a:pt x="2150904" y="131587"/>
                    <a:pt x="2148932" y="142210"/>
                    <a:pt x="2142444" y="145772"/>
                  </a:cubicBezTo>
                  <a:cubicBezTo>
                    <a:pt x="2135956" y="149334"/>
                    <a:pt x="2134621" y="149715"/>
                    <a:pt x="2131886" y="146917"/>
                  </a:cubicBezTo>
                  <a:cubicBezTo>
                    <a:pt x="2129150" y="144118"/>
                    <a:pt x="2129850" y="140619"/>
                    <a:pt x="2135511" y="138330"/>
                  </a:cubicBezTo>
                  <a:close/>
                  <a:moveTo>
                    <a:pt x="2126733" y="12133"/>
                  </a:moveTo>
                  <a:cubicBezTo>
                    <a:pt x="2128451" y="11115"/>
                    <a:pt x="2129786" y="12133"/>
                    <a:pt x="2129786" y="15123"/>
                  </a:cubicBezTo>
                  <a:cubicBezTo>
                    <a:pt x="2129786" y="18112"/>
                    <a:pt x="2128451" y="20020"/>
                    <a:pt x="2126733" y="20020"/>
                  </a:cubicBezTo>
                  <a:cubicBezTo>
                    <a:pt x="2125048" y="20058"/>
                    <a:pt x="2123655" y="18716"/>
                    <a:pt x="2123617" y="17031"/>
                  </a:cubicBezTo>
                  <a:cubicBezTo>
                    <a:pt x="2123617" y="17031"/>
                    <a:pt x="2123617" y="17031"/>
                    <a:pt x="2123617" y="17031"/>
                  </a:cubicBezTo>
                  <a:cubicBezTo>
                    <a:pt x="2123986" y="15040"/>
                    <a:pt x="2125220" y="13310"/>
                    <a:pt x="2126988" y="12324"/>
                  </a:cubicBezTo>
                  <a:close/>
                  <a:moveTo>
                    <a:pt x="2125270" y="164154"/>
                  </a:moveTo>
                  <a:cubicBezTo>
                    <a:pt x="2131631" y="161101"/>
                    <a:pt x="2134048" y="161419"/>
                    <a:pt x="2138373" y="165744"/>
                  </a:cubicBezTo>
                  <a:cubicBezTo>
                    <a:pt x="2142699" y="170070"/>
                    <a:pt x="2143144" y="171469"/>
                    <a:pt x="2138373" y="176049"/>
                  </a:cubicBezTo>
                  <a:cubicBezTo>
                    <a:pt x="2135002" y="179483"/>
                    <a:pt x="2132712" y="179992"/>
                    <a:pt x="2131313" y="177639"/>
                  </a:cubicBezTo>
                  <a:cubicBezTo>
                    <a:pt x="2129239" y="175343"/>
                    <a:pt x="2126263" y="174083"/>
                    <a:pt x="2123171" y="174204"/>
                  </a:cubicBezTo>
                  <a:cubicBezTo>
                    <a:pt x="2115157" y="174395"/>
                    <a:pt x="2116238" y="168606"/>
                    <a:pt x="2125525" y="164345"/>
                  </a:cubicBezTo>
                  <a:close/>
                  <a:moveTo>
                    <a:pt x="2133857" y="454521"/>
                  </a:moveTo>
                  <a:cubicBezTo>
                    <a:pt x="2131631" y="456811"/>
                    <a:pt x="2129850" y="456874"/>
                    <a:pt x="2128578" y="454521"/>
                  </a:cubicBezTo>
                  <a:cubicBezTo>
                    <a:pt x="2126352" y="450895"/>
                    <a:pt x="2132267" y="446061"/>
                    <a:pt x="2134939" y="449050"/>
                  </a:cubicBezTo>
                  <a:cubicBezTo>
                    <a:pt x="2136529" y="450513"/>
                    <a:pt x="2135893" y="452867"/>
                    <a:pt x="2134112" y="454711"/>
                  </a:cubicBezTo>
                  <a:close/>
                  <a:moveTo>
                    <a:pt x="2106570" y="7362"/>
                  </a:moveTo>
                  <a:cubicBezTo>
                    <a:pt x="2108415" y="4500"/>
                    <a:pt x="2114266" y="5899"/>
                    <a:pt x="2114266" y="9207"/>
                  </a:cubicBezTo>
                  <a:cubicBezTo>
                    <a:pt x="2114266" y="9970"/>
                    <a:pt x="2112167" y="10606"/>
                    <a:pt x="2109496" y="10606"/>
                  </a:cubicBezTo>
                  <a:cubicBezTo>
                    <a:pt x="2106824" y="10606"/>
                    <a:pt x="2105807" y="9334"/>
                    <a:pt x="2106824" y="7553"/>
                  </a:cubicBezTo>
                  <a:close/>
                  <a:moveTo>
                    <a:pt x="2103707" y="19003"/>
                  </a:moveTo>
                  <a:cubicBezTo>
                    <a:pt x="2109496" y="25363"/>
                    <a:pt x="2110450" y="28035"/>
                    <a:pt x="2107397" y="29943"/>
                  </a:cubicBezTo>
                  <a:cubicBezTo>
                    <a:pt x="2101036" y="34077"/>
                    <a:pt x="2097728" y="32996"/>
                    <a:pt x="2090286" y="24409"/>
                  </a:cubicBezTo>
                  <a:cubicBezTo>
                    <a:pt x="2077947" y="10034"/>
                    <a:pt x="2090859" y="4755"/>
                    <a:pt x="2103962" y="19193"/>
                  </a:cubicBezTo>
                  <a:close/>
                  <a:moveTo>
                    <a:pt x="2094357" y="2747749"/>
                  </a:moveTo>
                  <a:cubicBezTo>
                    <a:pt x="2093594" y="2747749"/>
                    <a:pt x="2092131" y="2746350"/>
                    <a:pt x="2091050" y="2744632"/>
                  </a:cubicBezTo>
                  <a:cubicBezTo>
                    <a:pt x="2089968" y="2742915"/>
                    <a:pt x="2090668" y="2741452"/>
                    <a:pt x="2092449" y="2741452"/>
                  </a:cubicBezTo>
                  <a:cubicBezTo>
                    <a:pt x="2094205" y="2741414"/>
                    <a:pt x="2095655" y="2742813"/>
                    <a:pt x="2095693" y="2744569"/>
                  </a:cubicBezTo>
                  <a:cubicBezTo>
                    <a:pt x="2095693" y="2744588"/>
                    <a:pt x="2095693" y="2744613"/>
                    <a:pt x="2095693" y="2744632"/>
                  </a:cubicBezTo>
                  <a:cubicBezTo>
                    <a:pt x="2095947" y="2746668"/>
                    <a:pt x="2095629" y="2748067"/>
                    <a:pt x="2094612" y="2748067"/>
                  </a:cubicBezTo>
                  <a:close/>
                  <a:moveTo>
                    <a:pt x="2095693" y="6246524"/>
                  </a:moveTo>
                  <a:cubicBezTo>
                    <a:pt x="2095693" y="6248241"/>
                    <a:pt x="2095121" y="6249640"/>
                    <a:pt x="2094357" y="6249640"/>
                  </a:cubicBezTo>
                  <a:cubicBezTo>
                    <a:pt x="2093594" y="6249640"/>
                    <a:pt x="2092131" y="6248241"/>
                    <a:pt x="2091050" y="6246524"/>
                  </a:cubicBezTo>
                  <a:cubicBezTo>
                    <a:pt x="2089968" y="6244806"/>
                    <a:pt x="2090668" y="6243343"/>
                    <a:pt x="2092449" y="6243343"/>
                  </a:cubicBezTo>
                  <a:cubicBezTo>
                    <a:pt x="2094198" y="6243159"/>
                    <a:pt x="2095763" y="6244424"/>
                    <a:pt x="2095947" y="6246168"/>
                  </a:cubicBezTo>
                  <a:cubicBezTo>
                    <a:pt x="2095973" y="6246390"/>
                    <a:pt x="2095973" y="6246619"/>
                    <a:pt x="2095947" y="6246842"/>
                  </a:cubicBezTo>
                  <a:close/>
                  <a:moveTo>
                    <a:pt x="2092640" y="4136993"/>
                  </a:moveTo>
                  <a:cubicBezTo>
                    <a:pt x="2092608" y="4139556"/>
                    <a:pt x="2090496" y="4141604"/>
                    <a:pt x="2087933" y="4141572"/>
                  </a:cubicBezTo>
                  <a:cubicBezTo>
                    <a:pt x="2087933" y="4141572"/>
                    <a:pt x="2087933" y="4141572"/>
                    <a:pt x="2087933" y="4141572"/>
                  </a:cubicBezTo>
                  <a:cubicBezTo>
                    <a:pt x="2085389" y="4141572"/>
                    <a:pt x="2083353" y="4140300"/>
                    <a:pt x="2083353" y="4138774"/>
                  </a:cubicBezTo>
                  <a:cubicBezTo>
                    <a:pt x="2083353" y="4137247"/>
                    <a:pt x="2085389" y="4135148"/>
                    <a:pt x="2087933" y="4134194"/>
                  </a:cubicBezTo>
                  <a:cubicBezTo>
                    <a:pt x="2090477" y="4133240"/>
                    <a:pt x="2092894" y="4134448"/>
                    <a:pt x="2092894" y="4137311"/>
                  </a:cubicBezTo>
                  <a:close/>
                  <a:moveTo>
                    <a:pt x="2086279" y="74977"/>
                  </a:moveTo>
                  <a:cubicBezTo>
                    <a:pt x="2090286" y="70079"/>
                    <a:pt x="2097029" y="71669"/>
                    <a:pt x="2093912" y="76758"/>
                  </a:cubicBezTo>
                  <a:cubicBezTo>
                    <a:pt x="2092315" y="78609"/>
                    <a:pt x="2089994" y="79671"/>
                    <a:pt x="2087551" y="79684"/>
                  </a:cubicBezTo>
                  <a:cubicBezTo>
                    <a:pt x="2083735" y="80002"/>
                    <a:pt x="2083544" y="79111"/>
                    <a:pt x="2086661" y="75295"/>
                  </a:cubicBezTo>
                  <a:close/>
                  <a:moveTo>
                    <a:pt x="2086279" y="51442"/>
                  </a:moveTo>
                  <a:cubicBezTo>
                    <a:pt x="2086279" y="47180"/>
                    <a:pt x="2091813" y="44509"/>
                    <a:pt x="2093848" y="47817"/>
                  </a:cubicBezTo>
                  <a:cubicBezTo>
                    <a:pt x="2094739" y="49407"/>
                    <a:pt x="2093467" y="51506"/>
                    <a:pt x="2090923" y="52523"/>
                  </a:cubicBezTo>
                  <a:cubicBezTo>
                    <a:pt x="2088378" y="53541"/>
                    <a:pt x="2086661" y="53350"/>
                    <a:pt x="2086661" y="51760"/>
                  </a:cubicBezTo>
                  <a:close/>
                  <a:moveTo>
                    <a:pt x="2093530" y="218093"/>
                  </a:moveTo>
                  <a:cubicBezTo>
                    <a:pt x="2099319" y="218093"/>
                    <a:pt x="2101672" y="221146"/>
                    <a:pt x="2099891" y="226298"/>
                  </a:cubicBezTo>
                  <a:cubicBezTo>
                    <a:pt x="2097347" y="232977"/>
                    <a:pt x="2089587" y="231578"/>
                    <a:pt x="2089587" y="224390"/>
                  </a:cubicBezTo>
                  <a:cubicBezTo>
                    <a:pt x="2089777" y="221019"/>
                    <a:pt x="2091622" y="218411"/>
                    <a:pt x="2093912" y="218411"/>
                  </a:cubicBezTo>
                  <a:close/>
                  <a:moveTo>
                    <a:pt x="2098047" y="243536"/>
                  </a:moveTo>
                  <a:cubicBezTo>
                    <a:pt x="2096965" y="246716"/>
                    <a:pt x="2096266" y="246716"/>
                    <a:pt x="2094294" y="243536"/>
                  </a:cubicBezTo>
                  <a:cubicBezTo>
                    <a:pt x="2091749" y="239274"/>
                    <a:pt x="2094294" y="234440"/>
                    <a:pt x="2097474" y="237620"/>
                  </a:cubicBezTo>
                  <a:cubicBezTo>
                    <a:pt x="2098873" y="239459"/>
                    <a:pt x="2099230" y="241882"/>
                    <a:pt x="2098428" y="244045"/>
                  </a:cubicBezTo>
                  <a:close/>
                  <a:moveTo>
                    <a:pt x="2093721" y="367124"/>
                  </a:moveTo>
                  <a:cubicBezTo>
                    <a:pt x="2094548" y="365070"/>
                    <a:pt x="2095165" y="362939"/>
                    <a:pt x="2095566" y="360764"/>
                  </a:cubicBezTo>
                  <a:cubicBezTo>
                    <a:pt x="2095566" y="360000"/>
                    <a:pt x="2096965" y="359428"/>
                    <a:pt x="2098683" y="359428"/>
                  </a:cubicBezTo>
                  <a:cubicBezTo>
                    <a:pt x="2100400" y="359428"/>
                    <a:pt x="2101799" y="362290"/>
                    <a:pt x="2101799" y="365789"/>
                  </a:cubicBezTo>
                  <a:cubicBezTo>
                    <a:pt x="2101799" y="369287"/>
                    <a:pt x="2099700" y="372149"/>
                    <a:pt x="2096774" y="372149"/>
                  </a:cubicBezTo>
                  <a:cubicBezTo>
                    <a:pt x="2093848" y="372149"/>
                    <a:pt x="2092831" y="370877"/>
                    <a:pt x="2094103" y="367633"/>
                  </a:cubicBezTo>
                  <a:close/>
                  <a:moveTo>
                    <a:pt x="2047606" y="19702"/>
                  </a:moveTo>
                  <a:cubicBezTo>
                    <a:pt x="2052319" y="19594"/>
                    <a:pt x="2056937" y="18373"/>
                    <a:pt x="2061091" y="16140"/>
                  </a:cubicBezTo>
                  <a:cubicBezTo>
                    <a:pt x="2065670" y="13151"/>
                    <a:pt x="2068596" y="13914"/>
                    <a:pt x="2076674" y="19957"/>
                  </a:cubicBezTo>
                  <a:cubicBezTo>
                    <a:pt x="2085834" y="26826"/>
                    <a:pt x="2086152" y="27717"/>
                    <a:pt x="2081191" y="31406"/>
                  </a:cubicBezTo>
                  <a:cubicBezTo>
                    <a:pt x="2078201" y="33632"/>
                    <a:pt x="2077501" y="35413"/>
                    <a:pt x="2079537" y="35413"/>
                  </a:cubicBezTo>
                  <a:cubicBezTo>
                    <a:pt x="2081839" y="35776"/>
                    <a:pt x="2083455" y="37868"/>
                    <a:pt x="2083226" y="40184"/>
                  </a:cubicBezTo>
                  <a:cubicBezTo>
                    <a:pt x="2083226" y="42728"/>
                    <a:pt x="2081827" y="44891"/>
                    <a:pt x="2080236" y="44891"/>
                  </a:cubicBezTo>
                  <a:cubicBezTo>
                    <a:pt x="2076420" y="44891"/>
                    <a:pt x="2070759" y="34395"/>
                    <a:pt x="2070759" y="27335"/>
                  </a:cubicBezTo>
                  <a:cubicBezTo>
                    <a:pt x="2070759" y="23264"/>
                    <a:pt x="2069296" y="23964"/>
                    <a:pt x="2064398" y="30325"/>
                  </a:cubicBezTo>
                  <a:cubicBezTo>
                    <a:pt x="2056829" y="40056"/>
                    <a:pt x="2051677" y="40693"/>
                    <a:pt x="2044934" y="32805"/>
                  </a:cubicBezTo>
                  <a:cubicBezTo>
                    <a:pt x="2038192" y="24918"/>
                    <a:pt x="2038955" y="20211"/>
                    <a:pt x="2047988" y="20211"/>
                  </a:cubicBezTo>
                  <a:close/>
                  <a:moveTo>
                    <a:pt x="2051168" y="277311"/>
                  </a:moveTo>
                  <a:cubicBezTo>
                    <a:pt x="2047670" y="280173"/>
                    <a:pt x="2046334" y="279983"/>
                    <a:pt x="2044807" y="276293"/>
                  </a:cubicBezTo>
                  <a:cubicBezTo>
                    <a:pt x="2042708" y="270632"/>
                    <a:pt x="2048306" y="266371"/>
                    <a:pt x="2052504" y="270569"/>
                  </a:cubicBezTo>
                  <a:cubicBezTo>
                    <a:pt x="2054857" y="272986"/>
                    <a:pt x="2054348" y="275403"/>
                    <a:pt x="2051550" y="277820"/>
                  </a:cubicBezTo>
                  <a:close/>
                  <a:moveTo>
                    <a:pt x="2054730" y="45845"/>
                  </a:moveTo>
                  <a:cubicBezTo>
                    <a:pt x="2056581" y="44872"/>
                    <a:pt x="2058795" y="44872"/>
                    <a:pt x="2060645" y="45845"/>
                  </a:cubicBezTo>
                  <a:cubicBezTo>
                    <a:pt x="2061663" y="46926"/>
                    <a:pt x="2059882" y="47689"/>
                    <a:pt x="2056575" y="47499"/>
                  </a:cubicBezTo>
                  <a:cubicBezTo>
                    <a:pt x="2053267" y="47308"/>
                    <a:pt x="2052631" y="47371"/>
                    <a:pt x="2055112" y="46354"/>
                  </a:cubicBezTo>
                  <a:close/>
                  <a:moveTo>
                    <a:pt x="2055302" y="2090051"/>
                  </a:moveTo>
                  <a:cubicBezTo>
                    <a:pt x="2055302" y="2096412"/>
                    <a:pt x="2051995" y="2098129"/>
                    <a:pt x="2048051" y="2094186"/>
                  </a:cubicBezTo>
                  <a:cubicBezTo>
                    <a:pt x="2044108" y="2090242"/>
                    <a:pt x="2045698" y="2087825"/>
                    <a:pt x="2050659" y="2085662"/>
                  </a:cubicBezTo>
                  <a:cubicBezTo>
                    <a:pt x="2054158" y="2084708"/>
                    <a:pt x="2055684" y="2086362"/>
                    <a:pt x="2055684" y="2090560"/>
                  </a:cubicBezTo>
                  <a:close/>
                  <a:moveTo>
                    <a:pt x="2060073" y="6077074"/>
                  </a:moveTo>
                  <a:cubicBezTo>
                    <a:pt x="2060963" y="6077901"/>
                    <a:pt x="2060773" y="6080954"/>
                    <a:pt x="2059691" y="6083816"/>
                  </a:cubicBezTo>
                  <a:cubicBezTo>
                    <a:pt x="2057656" y="6089160"/>
                    <a:pt x="2049069" y="6091068"/>
                    <a:pt x="2049069" y="6086170"/>
                  </a:cubicBezTo>
                  <a:cubicBezTo>
                    <a:pt x="2049451" y="6083053"/>
                    <a:pt x="2058483" y="6075548"/>
                    <a:pt x="2060455" y="6077583"/>
                  </a:cubicBezTo>
                  <a:close/>
                  <a:moveTo>
                    <a:pt x="2061663" y="6230368"/>
                  </a:moveTo>
                  <a:cubicBezTo>
                    <a:pt x="2063889" y="6226806"/>
                    <a:pt x="2064525" y="6227378"/>
                    <a:pt x="2064525" y="6232912"/>
                  </a:cubicBezTo>
                  <a:cubicBezTo>
                    <a:pt x="2064525" y="6240163"/>
                    <a:pt x="2062999" y="6241880"/>
                    <a:pt x="2060328" y="6237492"/>
                  </a:cubicBezTo>
                  <a:cubicBezTo>
                    <a:pt x="2059927" y="6235144"/>
                    <a:pt x="2060550" y="6232734"/>
                    <a:pt x="2062045" y="6230877"/>
                  </a:cubicBezTo>
                  <a:close/>
                  <a:moveTo>
                    <a:pt x="2061663" y="1312835"/>
                  </a:moveTo>
                  <a:cubicBezTo>
                    <a:pt x="2061733" y="1311069"/>
                    <a:pt x="2063203" y="1309682"/>
                    <a:pt x="2064971" y="1309719"/>
                  </a:cubicBezTo>
                  <a:cubicBezTo>
                    <a:pt x="2066815" y="1309719"/>
                    <a:pt x="2067388" y="1311118"/>
                    <a:pt x="2066307" y="1312835"/>
                  </a:cubicBezTo>
                  <a:cubicBezTo>
                    <a:pt x="2065225" y="1314553"/>
                    <a:pt x="2063826" y="1315952"/>
                    <a:pt x="2063063" y="1315952"/>
                  </a:cubicBezTo>
                  <a:cubicBezTo>
                    <a:pt x="2062299" y="1315952"/>
                    <a:pt x="2061854" y="1315062"/>
                    <a:pt x="2061854" y="1313344"/>
                  </a:cubicBezTo>
                  <a:close/>
                  <a:moveTo>
                    <a:pt x="2063571" y="2187052"/>
                  </a:moveTo>
                  <a:cubicBezTo>
                    <a:pt x="2065480" y="2183745"/>
                    <a:pt x="2070950" y="2186543"/>
                    <a:pt x="2070950" y="2190869"/>
                  </a:cubicBezTo>
                  <a:cubicBezTo>
                    <a:pt x="2071026" y="2192370"/>
                    <a:pt x="2069900" y="2193661"/>
                    <a:pt x="2068406" y="2193794"/>
                  </a:cubicBezTo>
                  <a:cubicBezTo>
                    <a:pt x="2064589" y="2194303"/>
                    <a:pt x="2061854" y="2190550"/>
                    <a:pt x="2063826" y="2187561"/>
                  </a:cubicBezTo>
                  <a:close/>
                  <a:moveTo>
                    <a:pt x="2042772" y="284626"/>
                  </a:moveTo>
                  <a:cubicBezTo>
                    <a:pt x="2047352" y="284626"/>
                    <a:pt x="2053267" y="293531"/>
                    <a:pt x="2051104" y="297347"/>
                  </a:cubicBezTo>
                  <a:cubicBezTo>
                    <a:pt x="2048942" y="301164"/>
                    <a:pt x="2046207" y="301418"/>
                    <a:pt x="2040482" y="297729"/>
                  </a:cubicBezTo>
                  <a:cubicBezTo>
                    <a:pt x="2036030" y="294485"/>
                    <a:pt x="2037811" y="284626"/>
                    <a:pt x="2042772" y="284626"/>
                  </a:cubicBezTo>
                  <a:close/>
                  <a:moveTo>
                    <a:pt x="2038383" y="391486"/>
                  </a:moveTo>
                  <a:cubicBezTo>
                    <a:pt x="2035839" y="391486"/>
                    <a:pt x="2033803" y="390150"/>
                    <a:pt x="2033803" y="388560"/>
                  </a:cubicBezTo>
                  <a:cubicBezTo>
                    <a:pt x="2033523" y="385876"/>
                    <a:pt x="2032881" y="383249"/>
                    <a:pt x="2031895" y="380736"/>
                  </a:cubicBezTo>
                  <a:cubicBezTo>
                    <a:pt x="2028778" y="372467"/>
                    <a:pt x="2035648" y="375139"/>
                    <a:pt x="2039464" y="383599"/>
                  </a:cubicBezTo>
                  <a:cubicBezTo>
                    <a:pt x="2042517" y="390087"/>
                    <a:pt x="2042327" y="391486"/>
                    <a:pt x="2038383" y="391486"/>
                  </a:cubicBezTo>
                  <a:close/>
                  <a:moveTo>
                    <a:pt x="2039655" y="2706786"/>
                  </a:moveTo>
                  <a:cubicBezTo>
                    <a:pt x="2036176" y="2706506"/>
                    <a:pt x="2032951" y="2704859"/>
                    <a:pt x="2030687" y="2702206"/>
                  </a:cubicBezTo>
                  <a:cubicBezTo>
                    <a:pt x="2025725" y="2695846"/>
                    <a:pt x="2030687" y="2695846"/>
                    <a:pt x="2038637" y="2702206"/>
                  </a:cubicBezTo>
                  <a:lnTo>
                    <a:pt x="2038637" y="2702206"/>
                  </a:lnTo>
                  <a:cubicBezTo>
                    <a:pt x="2043853" y="2706214"/>
                    <a:pt x="2043980" y="2706977"/>
                    <a:pt x="2039846" y="2707040"/>
                  </a:cubicBezTo>
                  <a:close/>
                  <a:moveTo>
                    <a:pt x="2032213" y="123764"/>
                  </a:moveTo>
                  <a:cubicBezTo>
                    <a:pt x="2029720" y="123776"/>
                    <a:pt x="2027366" y="122625"/>
                    <a:pt x="2025852" y="120647"/>
                  </a:cubicBezTo>
                  <a:cubicBezTo>
                    <a:pt x="2024771" y="118866"/>
                    <a:pt x="2027443" y="117466"/>
                    <a:pt x="2032213" y="117466"/>
                  </a:cubicBezTo>
                  <a:cubicBezTo>
                    <a:pt x="2036984" y="117466"/>
                    <a:pt x="2039528" y="118866"/>
                    <a:pt x="2038574" y="120647"/>
                  </a:cubicBezTo>
                  <a:cubicBezTo>
                    <a:pt x="2037155" y="122669"/>
                    <a:pt x="2034872" y="123916"/>
                    <a:pt x="2032404" y="124018"/>
                  </a:cubicBezTo>
                  <a:close/>
                  <a:moveTo>
                    <a:pt x="2029096" y="6226042"/>
                  </a:moveTo>
                  <a:cubicBezTo>
                    <a:pt x="2035457" y="6220890"/>
                    <a:pt x="2045125" y="6220954"/>
                    <a:pt x="2043917" y="6226042"/>
                  </a:cubicBezTo>
                  <a:cubicBezTo>
                    <a:pt x="2043535" y="6227759"/>
                    <a:pt x="2038701" y="6229541"/>
                    <a:pt x="2033104" y="6229986"/>
                  </a:cubicBezTo>
                  <a:cubicBezTo>
                    <a:pt x="2023626" y="6231131"/>
                    <a:pt x="2023435" y="6230940"/>
                    <a:pt x="2029287" y="6226297"/>
                  </a:cubicBezTo>
                  <a:close/>
                  <a:moveTo>
                    <a:pt x="2038383" y="92596"/>
                  </a:moveTo>
                  <a:cubicBezTo>
                    <a:pt x="2037302" y="94313"/>
                    <a:pt x="2035966" y="95713"/>
                    <a:pt x="2035266" y="95713"/>
                  </a:cubicBezTo>
                  <a:cubicBezTo>
                    <a:pt x="2034567" y="95713"/>
                    <a:pt x="2033231" y="94313"/>
                    <a:pt x="2032149" y="92596"/>
                  </a:cubicBezTo>
                  <a:cubicBezTo>
                    <a:pt x="2031068" y="90879"/>
                    <a:pt x="2032531" y="89416"/>
                    <a:pt x="2035266" y="89416"/>
                  </a:cubicBezTo>
                  <a:cubicBezTo>
                    <a:pt x="2038001" y="89416"/>
                    <a:pt x="2039655" y="90815"/>
                    <a:pt x="2038383" y="92596"/>
                  </a:cubicBezTo>
                  <a:close/>
                  <a:moveTo>
                    <a:pt x="2020255" y="23201"/>
                  </a:moveTo>
                  <a:cubicBezTo>
                    <a:pt x="2024580" y="18812"/>
                    <a:pt x="2032976" y="26508"/>
                    <a:pt x="2034249" y="35922"/>
                  </a:cubicBezTo>
                  <a:cubicBezTo>
                    <a:pt x="2035075" y="42283"/>
                    <a:pt x="2033740" y="44064"/>
                    <a:pt x="2027888" y="44891"/>
                  </a:cubicBezTo>
                  <a:cubicBezTo>
                    <a:pt x="2022036" y="45718"/>
                    <a:pt x="2020891" y="44891"/>
                    <a:pt x="2022481" y="40565"/>
                  </a:cubicBezTo>
                  <a:cubicBezTo>
                    <a:pt x="2023550" y="37213"/>
                    <a:pt x="2022958" y="33556"/>
                    <a:pt x="2020891" y="30706"/>
                  </a:cubicBezTo>
                  <a:cubicBezTo>
                    <a:pt x="2018792" y="27844"/>
                    <a:pt x="2018601" y="25172"/>
                    <a:pt x="2020509" y="23201"/>
                  </a:cubicBezTo>
                  <a:close/>
                  <a:moveTo>
                    <a:pt x="2021400" y="366361"/>
                  </a:moveTo>
                  <a:cubicBezTo>
                    <a:pt x="2024962" y="368587"/>
                    <a:pt x="2025089" y="370050"/>
                    <a:pt x="2022163" y="372722"/>
                  </a:cubicBezTo>
                  <a:cubicBezTo>
                    <a:pt x="2019237" y="375393"/>
                    <a:pt x="2017965" y="375330"/>
                    <a:pt x="2016375" y="371132"/>
                  </a:cubicBezTo>
                  <a:cubicBezTo>
                    <a:pt x="2014022" y="364580"/>
                    <a:pt x="2015866" y="362736"/>
                    <a:pt x="2021654" y="366361"/>
                  </a:cubicBezTo>
                  <a:close/>
                  <a:moveTo>
                    <a:pt x="2015039" y="6130377"/>
                  </a:moveTo>
                  <a:cubicBezTo>
                    <a:pt x="2015039" y="6132094"/>
                    <a:pt x="2012940" y="6133557"/>
                    <a:pt x="2010396" y="6133557"/>
                  </a:cubicBezTo>
                  <a:cubicBezTo>
                    <a:pt x="2007852" y="6133557"/>
                    <a:pt x="2005752" y="6132094"/>
                    <a:pt x="2005752" y="6130377"/>
                  </a:cubicBezTo>
                  <a:cubicBezTo>
                    <a:pt x="2005752" y="6128660"/>
                    <a:pt x="2007852" y="6127197"/>
                    <a:pt x="2010396" y="6127197"/>
                  </a:cubicBezTo>
                  <a:cubicBezTo>
                    <a:pt x="2012940" y="6127197"/>
                    <a:pt x="2015357" y="6128596"/>
                    <a:pt x="2015357" y="6130123"/>
                  </a:cubicBezTo>
                  <a:close/>
                  <a:moveTo>
                    <a:pt x="1984889" y="375457"/>
                  </a:moveTo>
                  <a:cubicBezTo>
                    <a:pt x="1974903" y="371640"/>
                    <a:pt x="1976239" y="366298"/>
                    <a:pt x="1987179" y="366298"/>
                  </a:cubicBezTo>
                  <a:cubicBezTo>
                    <a:pt x="1993222" y="366298"/>
                    <a:pt x="1996466" y="367888"/>
                    <a:pt x="1996466" y="370877"/>
                  </a:cubicBezTo>
                  <a:cubicBezTo>
                    <a:pt x="1996784" y="377174"/>
                    <a:pt x="1993286" y="378574"/>
                    <a:pt x="1985207" y="375457"/>
                  </a:cubicBezTo>
                  <a:close/>
                  <a:moveTo>
                    <a:pt x="1995766" y="6228332"/>
                  </a:moveTo>
                  <a:cubicBezTo>
                    <a:pt x="1994749" y="6231512"/>
                    <a:pt x="1994049" y="6231512"/>
                    <a:pt x="1992077" y="6228332"/>
                  </a:cubicBezTo>
                  <a:cubicBezTo>
                    <a:pt x="1989533" y="6224070"/>
                    <a:pt x="1992077" y="6219236"/>
                    <a:pt x="1995257" y="6222480"/>
                  </a:cubicBezTo>
                  <a:lnTo>
                    <a:pt x="1995257" y="6222480"/>
                  </a:lnTo>
                  <a:cubicBezTo>
                    <a:pt x="1996478" y="6224178"/>
                    <a:pt x="1996784" y="6226366"/>
                    <a:pt x="1996084" y="6228332"/>
                  </a:cubicBezTo>
                  <a:close/>
                  <a:moveTo>
                    <a:pt x="1990296" y="2184889"/>
                  </a:moveTo>
                  <a:cubicBezTo>
                    <a:pt x="1990296" y="2186645"/>
                    <a:pt x="1988871" y="2188070"/>
                    <a:pt x="1987116" y="2188070"/>
                  </a:cubicBezTo>
                  <a:cubicBezTo>
                    <a:pt x="1985360" y="2188070"/>
                    <a:pt x="1983935" y="2186645"/>
                    <a:pt x="1983935" y="2184889"/>
                  </a:cubicBezTo>
                  <a:cubicBezTo>
                    <a:pt x="1983935" y="2183134"/>
                    <a:pt x="1985360" y="2181709"/>
                    <a:pt x="1987116" y="2181709"/>
                  </a:cubicBezTo>
                  <a:cubicBezTo>
                    <a:pt x="1988871" y="2181709"/>
                    <a:pt x="1990296" y="2183134"/>
                    <a:pt x="1990296" y="2184889"/>
                  </a:cubicBezTo>
                  <a:close/>
                  <a:moveTo>
                    <a:pt x="1983490" y="2225980"/>
                  </a:moveTo>
                  <a:cubicBezTo>
                    <a:pt x="1982498" y="2228473"/>
                    <a:pt x="1980551" y="2230464"/>
                    <a:pt x="1978083" y="2231514"/>
                  </a:cubicBezTo>
                  <a:cubicBezTo>
                    <a:pt x="1975730" y="2232277"/>
                    <a:pt x="1974585" y="2231068"/>
                    <a:pt x="1975348" y="2228715"/>
                  </a:cubicBezTo>
                  <a:cubicBezTo>
                    <a:pt x="1976341" y="2226240"/>
                    <a:pt x="1978293" y="2224269"/>
                    <a:pt x="1980755" y="2223245"/>
                  </a:cubicBezTo>
                  <a:cubicBezTo>
                    <a:pt x="1983426" y="2222418"/>
                    <a:pt x="1984571" y="2223626"/>
                    <a:pt x="1983808" y="2225980"/>
                  </a:cubicBezTo>
                  <a:close/>
                  <a:moveTo>
                    <a:pt x="1993985" y="122046"/>
                  </a:moveTo>
                  <a:cubicBezTo>
                    <a:pt x="1990041" y="124590"/>
                    <a:pt x="1983045" y="118802"/>
                    <a:pt x="1985398" y="114922"/>
                  </a:cubicBezTo>
                  <a:cubicBezTo>
                    <a:pt x="1988515" y="109897"/>
                    <a:pt x="1996466" y="110660"/>
                    <a:pt x="1996466" y="116003"/>
                  </a:cubicBezTo>
                  <a:cubicBezTo>
                    <a:pt x="1996657" y="118236"/>
                    <a:pt x="1995868" y="120443"/>
                    <a:pt x="1994303" y="122046"/>
                  </a:cubicBezTo>
                  <a:close/>
                  <a:moveTo>
                    <a:pt x="1994685" y="149588"/>
                  </a:moveTo>
                  <a:cubicBezTo>
                    <a:pt x="1991803" y="152857"/>
                    <a:pt x="1986823" y="153169"/>
                    <a:pt x="1983554" y="150294"/>
                  </a:cubicBezTo>
                  <a:cubicBezTo>
                    <a:pt x="1983102" y="149893"/>
                    <a:pt x="1982695" y="149442"/>
                    <a:pt x="1982345" y="148952"/>
                  </a:cubicBezTo>
                  <a:cubicBezTo>
                    <a:pt x="1981372" y="146643"/>
                    <a:pt x="1981843" y="143978"/>
                    <a:pt x="1983554" y="142146"/>
                  </a:cubicBezTo>
                  <a:cubicBezTo>
                    <a:pt x="1987815" y="138330"/>
                    <a:pt x="1997802" y="144690"/>
                    <a:pt x="1995003" y="149588"/>
                  </a:cubicBezTo>
                  <a:close/>
                  <a:moveTo>
                    <a:pt x="1970896" y="66899"/>
                  </a:moveTo>
                  <a:cubicBezTo>
                    <a:pt x="1963963" y="59139"/>
                    <a:pt x="1964026" y="58757"/>
                    <a:pt x="1972995" y="56976"/>
                  </a:cubicBezTo>
                  <a:cubicBezTo>
                    <a:pt x="1979992" y="55640"/>
                    <a:pt x="1983872" y="60538"/>
                    <a:pt x="1984062" y="71097"/>
                  </a:cubicBezTo>
                  <a:cubicBezTo>
                    <a:pt x="1984444" y="75676"/>
                    <a:pt x="1976684" y="73196"/>
                    <a:pt x="1971214" y="67153"/>
                  </a:cubicBezTo>
                  <a:close/>
                  <a:moveTo>
                    <a:pt x="1974776" y="3130092"/>
                  </a:moveTo>
                  <a:cubicBezTo>
                    <a:pt x="1976493" y="3131179"/>
                    <a:pt x="1977638" y="3132973"/>
                    <a:pt x="1977893" y="3134989"/>
                  </a:cubicBezTo>
                  <a:cubicBezTo>
                    <a:pt x="1977861" y="3136675"/>
                    <a:pt x="1976462" y="3138011"/>
                    <a:pt x="1974776" y="3137979"/>
                  </a:cubicBezTo>
                  <a:cubicBezTo>
                    <a:pt x="1974776" y="3137979"/>
                    <a:pt x="1974776" y="3137979"/>
                    <a:pt x="1974776" y="3137979"/>
                  </a:cubicBezTo>
                  <a:cubicBezTo>
                    <a:pt x="1973058" y="3137979"/>
                    <a:pt x="1971659" y="3135753"/>
                    <a:pt x="1971659" y="3133081"/>
                  </a:cubicBezTo>
                  <a:cubicBezTo>
                    <a:pt x="1971659" y="3130410"/>
                    <a:pt x="1973376" y="3129265"/>
                    <a:pt x="1975094" y="3130346"/>
                  </a:cubicBezTo>
                  <a:close/>
                  <a:moveTo>
                    <a:pt x="1976875" y="6348613"/>
                  </a:moveTo>
                  <a:cubicBezTo>
                    <a:pt x="1981836" y="6346832"/>
                    <a:pt x="1981773" y="6347277"/>
                    <a:pt x="1976302" y="6351666"/>
                  </a:cubicBezTo>
                  <a:cubicBezTo>
                    <a:pt x="1969115" y="6357518"/>
                    <a:pt x="1965489" y="6358027"/>
                    <a:pt x="1965489" y="6353765"/>
                  </a:cubicBezTo>
                  <a:cubicBezTo>
                    <a:pt x="1965419" y="6352118"/>
                    <a:pt x="1966698" y="6350719"/>
                    <a:pt x="1968345" y="6350648"/>
                  </a:cubicBezTo>
                  <a:cubicBezTo>
                    <a:pt x="1968345" y="6350648"/>
                    <a:pt x="1968351" y="6350648"/>
                    <a:pt x="1968351" y="6350648"/>
                  </a:cubicBezTo>
                  <a:cubicBezTo>
                    <a:pt x="1971373" y="6350331"/>
                    <a:pt x="1974337" y="6349644"/>
                    <a:pt x="1977193" y="6348613"/>
                  </a:cubicBezTo>
                  <a:close/>
                  <a:moveTo>
                    <a:pt x="1974776" y="2691202"/>
                  </a:moveTo>
                  <a:cubicBezTo>
                    <a:pt x="1974776" y="2687004"/>
                    <a:pt x="1978910" y="2687640"/>
                    <a:pt x="1985780" y="2692920"/>
                  </a:cubicBezTo>
                  <a:cubicBezTo>
                    <a:pt x="1990296" y="2696355"/>
                    <a:pt x="1990614" y="2697499"/>
                    <a:pt x="1987179" y="2697372"/>
                  </a:cubicBezTo>
                  <a:cubicBezTo>
                    <a:pt x="1980564" y="2697181"/>
                    <a:pt x="1975094" y="2694446"/>
                    <a:pt x="1975094" y="2691202"/>
                  </a:cubicBezTo>
                  <a:close/>
                  <a:moveTo>
                    <a:pt x="1985589" y="6334874"/>
                  </a:moveTo>
                  <a:cubicBezTo>
                    <a:pt x="1988197" y="6334874"/>
                    <a:pt x="1990296" y="6336273"/>
                    <a:pt x="1990296" y="6338054"/>
                  </a:cubicBezTo>
                  <a:cubicBezTo>
                    <a:pt x="1990296" y="6339835"/>
                    <a:pt x="1988197" y="6341171"/>
                    <a:pt x="1985589" y="6341171"/>
                  </a:cubicBezTo>
                  <a:cubicBezTo>
                    <a:pt x="1982981" y="6341171"/>
                    <a:pt x="1980946" y="6339772"/>
                    <a:pt x="1980946" y="6338054"/>
                  </a:cubicBezTo>
                  <a:cubicBezTo>
                    <a:pt x="1980946" y="6336337"/>
                    <a:pt x="1983363" y="6334874"/>
                    <a:pt x="1985907" y="6334874"/>
                  </a:cubicBezTo>
                  <a:close/>
                  <a:moveTo>
                    <a:pt x="1988706" y="6366360"/>
                  </a:moveTo>
                  <a:cubicBezTo>
                    <a:pt x="1992166" y="6364865"/>
                    <a:pt x="1995836" y="6363898"/>
                    <a:pt x="1999583" y="6363497"/>
                  </a:cubicBezTo>
                  <a:cubicBezTo>
                    <a:pt x="2003654" y="6363497"/>
                    <a:pt x="2003654" y="6363497"/>
                    <a:pt x="1999583" y="6366360"/>
                  </a:cubicBezTo>
                  <a:cubicBezTo>
                    <a:pt x="1996269" y="6368242"/>
                    <a:pt x="1992516" y="6369228"/>
                    <a:pt x="1988706" y="6369222"/>
                  </a:cubicBezTo>
                  <a:lnTo>
                    <a:pt x="1982345" y="6369222"/>
                  </a:lnTo>
                  <a:close/>
                  <a:moveTo>
                    <a:pt x="2001427" y="3290127"/>
                  </a:moveTo>
                  <a:lnTo>
                    <a:pt x="2001427" y="3290127"/>
                  </a:lnTo>
                  <a:cubicBezTo>
                    <a:pt x="2002521" y="3291902"/>
                    <a:pt x="2002737" y="3294090"/>
                    <a:pt x="2002000" y="3296043"/>
                  </a:cubicBezTo>
                  <a:cubicBezTo>
                    <a:pt x="2000918" y="3299223"/>
                    <a:pt x="2000219" y="3299223"/>
                    <a:pt x="1998247" y="3296043"/>
                  </a:cubicBezTo>
                  <a:cubicBezTo>
                    <a:pt x="1996021" y="3291717"/>
                    <a:pt x="1998629" y="3286883"/>
                    <a:pt x="2001745" y="3290127"/>
                  </a:cubicBezTo>
                  <a:close/>
                  <a:moveTo>
                    <a:pt x="1997992" y="6378954"/>
                  </a:moveTo>
                  <a:cubicBezTo>
                    <a:pt x="2000066" y="6376804"/>
                    <a:pt x="2002960" y="6375646"/>
                    <a:pt x="2005943" y="6375773"/>
                  </a:cubicBezTo>
                  <a:cubicBezTo>
                    <a:pt x="2009251" y="6375773"/>
                    <a:pt x="2011986" y="6377236"/>
                    <a:pt x="2011986" y="6378954"/>
                  </a:cubicBezTo>
                  <a:cubicBezTo>
                    <a:pt x="2011986" y="6380671"/>
                    <a:pt x="2008360" y="6382070"/>
                    <a:pt x="2004035" y="6382070"/>
                  </a:cubicBezTo>
                  <a:cubicBezTo>
                    <a:pt x="1999710" y="6382070"/>
                    <a:pt x="1997293" y="6380735"/>
                    <a:pt x="1998311" y="6378954"/>
                  </a:cubicBezTo>
                  <a:close/>
                  <a:moveTo>
                    <a:pt x="2005752" y="3339614"/>
                  </a:moveTo>
                  <a:cubicBezTo>
                    <a:pt x="2004022" y="3339582"/>
                    <a:pt x="2002636" y="3338163"/>
                    <a:pt x="2002636" y="3336433"/>
                  </a:cubicBezTo>
                  <a:cubicBezTo>
                    <a:pt x="2002636" y="3334678"/>
                    <a:pt x="2004061" y="3333253"/>
                    <a:pt x="2005816" y="3333253"/>
                  </a:cubicBezTo>
                  <a:cubicBezTo>
                    <a:pt x="2007572" y="3333253"/>
                    <a:pt x="2008996" y="3334678"/>
                    <a:pt x="2008996" y="3336433"/>
                  </a:cubicBezTo>
                  <a:cubicBezTo>
                    <a:pt x="2009003" y="3338093"/>
                    <a:pt x="2007724" y="3339480"/>
                    <a:pt x="2006071" y="3339614"/>
                  </a:cubicBezTo>
                  <a:close/>
                  <a:moveTo>
                    <a:pt x="2006897" y="970247"/>
                  </a:moveTo>
                  <a:cubicBezTo>
                    <a:pt x="2008475" y="972008"/>
                    <a:pt x="2008704" y="974594"/>
                    <a:pt x="2007470" y="976608"/>
                  </a:cubicBezTo>
                  <a:cubicBezTo>
                    <a:pt x="2006484" y="979278"/>
                    <a:pt x="2003526" y="980645"/>
                    <a:pt x="2000855" y="979660"/>
                  </a:cubicBezTo>
                  <a:cubicBezTo>
                    <a:pt x="1999436" y="979138"/>
                    <a:pt x="1998323" y="978023"/>
                    <a:pt x="1997802" y="976608"/>
                  </a:cubicBezTo>
                  <a:cubicBezTo>
                    <a:pt x="1995448" y="971965"/>
                    <a:pt x="2003526" y="966495"/>
                    <a:pt x="2007216" y="970247"/>
                  </a:cubicBezTo>
                  <a:close/>
                  <a:moveTo>
                    <a:pt x="1996275" y="51697"/>
                  </a:moveTo>
                  <a:cubicBezTo>
                    <a:pt x="1998031" y="51627"/>
                    <a:pt x="1999513" y="52994"/>
                    <a:pt x="1999583" y="54750"/>
                  </a:cubicBezTo>
                  <a:cubicBezTo>
                    <a:pt x="1999583" y="54769"/>
                    <a:pt x="1999583" y="54794"/>
                    <a:pt x="1999583" y="54813"/>
                  </a:cubicBezTo>
                  <a:cubicBezTo>
                    <a:pt x="1999583" y="56531"/>
                    <a:pt x="1998946" y="57994"/>
                    <a:pt x="1998183" y="57994"/>
                  </a:cubicBezTo>
                  <a:cubicBezTo>
                    <a:pt x="1997420" y="57994"/>
                    <a:pt x="1995957" y="56531"/>
                    <a:pt x="1994939" y="54813"/>
                  </a:cubicBezTo>
                  <a:cubicBezTo>
                    <a:pt x="1993922" y="53096"/>
                    <a:pt x="1994812" y="51697"/>
                    <a:pt x="1996593" y="51697"/>
                  </a:cubicBezTo>
                  <a:close/>
                  <a:moveTo>
                    <a:pt x="1992840" y="38085"/>
                  </a:moveTo>
                  <a:cubicBezTo>
                    <a:pt x="1992013" y="41189"/>
                    <a:pt x="1989584" y="43618"/>
                    <a:pt x="1986480" y="44445"/>
                  </a:cubicBezTo>
                  <a:cubicBezTo>
                    <a:pt x="1979101" y="45908"/>
                    <a:pt x="1979737" y="41201"/>
                    <a:pt x="1987561" y="36176"/>
                  </a:cubicBezTo>
                  <a:cubicBezTo>
                    <a:pt x="1993476" y="32869"/>
                    <a:pt x="1993858" y="33060"/>
                    <a:pt x="1993158" y="38085"/>
                  </a:cubicBezTo>
                  <a:close/>
                  <a:moveTo>
                    <a:pt x="1966570" y="14296"/>
                  </a:moveTo>
                  <a:cubicBezTo>
                    <a:pt x="1970578" y="10924"/>
                    <a:pt x="1972931" y="11242"/>
                    <a:pt x="1979292" y="16013"/>
                  </a:cubicBezTo>
                  <a:cubicBezTo>
                    <a:pt x="1983617" y="19193"/>
                    <a:pt x="1987116" y="22819"/>
                    <a:pt x="1987179" y="24155"/>
                  </a:cubicBezTo>
                  <a:cubicBezTo>
                    <a:pt x="1987179" y="27144"/>
                    <a:pt x="1984953" y="26890"/>
                    <a:pt x="1972232" y="22183"/>
                  </a:cubicBezTo>
                  <a:cubicBezTo>
                    <a:pt x="1963390" y="18875"/>
                    <a:pt x="1962691" y="17858"/>
                    <a:pt x="1966889" y="14296"/>
                  </a:cubicBezTo>
                  <a:close/>
                  <a:moveTo>
                    <a:pt x="1963899" y="35922"/>
                  </a:moveTo>
                  <a:cubicBezTo>
                    <a:pt x="1964980" y="34205"/>
                    <a:pt x="1966443" y="32805"/>
                    <a:pt x="1967207" y="32805"/>
                  </a:cubicBezTo>
                  <a:cubicBezTo>
                    <a:pt x="1967970" y="32805"/>
                    <a:pt x="1968542" y="34205"/>
                    <a:pt x="1968542" y="35922"/>
                  </a:cubicBezTo>
                  <a:cubicBezTo>
                    <a:pt x="1968542" y="37678"/>
                    <a:pt x="1967117" y="39102"/>
                    <a:pt x="1965362" y="39102"/>
                  </a:cubicBezTo>
                  <a:cubicBezTo>
                    <a:pt x="1965343" y="39102"/>
                    <a:pt x="1965317" y="39102"/>
                    <a:pt x="1965298" y="39102"/>
                  </a:cubicBezTo>
                  <a:cubicBezTo>
                    <a:pt x="1963772" y="39102"/>
                    <a:pt x="1963199" y="37703"/>
                    <a:pt x="1964217" y="35922"/>
                  </a:cubicBezTo>
                  <a:close/>
                  <a:moveTo>
                    <a:pt x="1965489" y="2210014"/>
                  </a:moveTo>
                  <a:cubicBezTo>
                    <a:pt x="1967213" y="2210046"/>
                    <a:pt x="1968574" y="2211471"/>
                    <a:pt x="1968542" y="2213195"/>
                  </a:cubicBezTo>
                  <a:cubicBezTo>
                    <a:pt x="1968542" y="2213195"/>
                    <a:pt x="1968542" y="2213195"/>
                    <a:pt x="1968542" y="2213195"/>
                  </a:cubicBezTo>
                  <a:cubicBezTo>
                    <a:pt x="1968580" y="2214880"/>
                    <a:pt x="1967238" y="2216273"/>
                    <a:pt x="1965553" y="2216311"/>
                  </a:cubicBezTo>
                  <a:cubicBezTo>
                    <a:pt x="1965534" y="2216311"/>
                    <a:pt x="1965508" y="2216311"/>
                    <a:pt x="1965489" y="2216311"/>
                  </a:cubicBezTo>
                  <a:cubicBezTo>
                    <a:pt x="1963766" y="2216311"/>
                    <a:pt x="1962372" y="2214918"/>
                    <a:pt x="1962372" y="2213195"/>
                  </a:cubicBezTo>
                  <a:cubicBezTo>
                    <a:pt x="1962366" y="2211439"/>
                    <a:pt x="1963785" y="2210008"/>
                    <a:pt x="1965540" y="2210002"/>
                  </a:cubicBezTo>
                  <a:cubicBezTo>
                    <a:pt x="1965629" y="2210002"/>
                    <a:pt x="1965718" y="2210008"/>
                    <a:pt x="1965807" y="2210014"/>
                  </a:cubicBezTo>
                  <a:close/>
                  <a:moveTo>
                    <a:pt x="1960083" y="2346642"/>
                  </a:moveTo>
                  <a:cubicBezTo>
                    <a:pt x="1961037" y="2345625"/>
                    <a:pt x="1963454" y="2347851"/>
                    <a:pt x="1965426" y="2351540"/>
                  </a:cubicBezTo>
                  <a:cubicBezTo>
                    <a:pt x="1967213" y="2354555"/>
                    <a:pt x="1968072" y="2358028"/>
                    <a:pt x="1967906" y="2361527"/>
                  </a:cubicBezTo>
                  <a:cubicBezTo>
                    <a:pt x="1967334" y="2363308"/>
                    <a:pt x="1964917" y="2361145"/>
                    <a:pt x="1962500" y="2356629"/>
                  </a:cubicBezTo>
                  <a:cubicBezTo>
                    <a:pt x="1960083" y="2352113"/>
                    <a:pt x="1959383" y="2347660"/>
                    <a:pt x="1960401" y="2346642"/>
                  </a:cubicBezTo>
                  <a:close/>
                  <a:moveTo>
                    <a:pt x="1965680" y="5991968"/>
                  </a:moveTo>
                  <a:cubicBezTo>
                    <a:pt x="1969178" y="5991968"/>
                    <a:pt x="1971214" y="5993367"/>
                    <a:pt x="1970132" y="5995085"/>
                  </a:cubicBezTo>
                  <a:cubicBezTo>
                    <a:pt x="1968593" y="5997031"/>
                    <a:pt x="1966252" y="5998176"/>
                    <a:pt x="1963772" y="5998201"/>
                  </a:cubicBezTo>
                  <a:cubicBezTo>
                    <a:pt x="1961291" y="5998201"/>
                    <a:pt x="1959256" y="5996802"/>
                    <a:pt x="1959256" y="5995085"/>
                  </a:cubicBezTo>
                  <a:cubicBezTo>
                    <a:pt x="1959256" y="5993367"/>
                    <a:pt x="1962500" y="5991968"/>
                    <a:pt x="1965998" y="5991968"/>
                  </a:cubicBezTo>
                  <a:close/>
                  <a:moveTo>
                    <a:pt x="1956139" y="2219492"/>
                  </a:moveTo>
                  <a:cubicBezTo>
                    <a:pt x="1959001" y="2224835"/>
                    <a:pt x="1958556" y="2225852"/>
                    <a:pt x="1953213" y="2225852"/>
                  </a:cubicBezTo>
                  <a:cubicBezTo>
                    <a:pt x="1950198" y="2226349"/>
                    <a:pt x="1947348" y="2224307"/>
                    <a:pt x="1946852" y="2221292"/>
                  </a:cubicBezTo>
                  <a:cubicBezTo>
                    <a:pt x="1946757" y="2220694"/>
                    <a:pt x="1946757" y="2220090"/>
                    <a:pt x="1946852" y="2219492"/>
                  </a:cubicBezTo>
                  <a:cubicBezTo>
                    <a:pt x="1946852" y="2215993"/>
                    <a:pt x="1948252" y="2213131"/>
                    <a:pt x="1949842" y="2213131"/>
                  </a:cubicBezTo>
                  <a:cubicBezTo>
                    <a:pt x="1951432" y="2213131"/>
                    <a:pt x="1954676" y="2215993"/>
                    <a:pt x="1956457" y="2219492"/>
                  </a:cubicBezTo>
                  <a:close/>
                  <a:moveTo>
                    <a:pt x="1956139" y="6220381"/>
                  </a:moveTo>
                  <a:cubicBezTo>
                    <a:pt x="1956139" y="6221144"/>
                    <a:pt x="1954803" y="6221780"/>
                    <a:pt x="1953086" y="6221780"/>
                  </a:cubicBezTo>
                  <a:cubicBezTo>
                    <a:pt x="1951298" y="6221710"/>
                    <a:pt x="1949899" y="6220203"/>
                    <a:pt x="1949969" y="6218416"/>
                  </a:cubicBezTo>
                  <a:cubicBezTo>
                    <a:pt x="1949969" y="6218409"/>
                    <a:pt x="1949969" y="6218409"/>
                    <a:pt x="1949969" y="6218409"/>
                  </a:cubicBezTo>
                  <a:cubicBezTo>
                    <a:pt x="1949969" y="6216565"/>
                    <a:pt x="1951368" y="6215929"/>
                    <a:pt x="1953086" y="6217010"/>
                  </a:cubicBezTo>
                  <a:cubicBezTo>
                    <a:pt x="1954803" y="6218091"/>
                    <a:pt x="1956457" y="6219173"/>
                    <a:pt x="1956457" y="6220254"/>
                  </a:cubicBezTo>
                  <a:close/>
                  <a:moveTo>
                    <a:pt x="1953213" y="97875"/>
                  </a:moveTo>
                  <a:cubicBezTo>
                    <a:pt x="1955439" y="100165"/>
                    <a:pt x="1955058" y="102328"/>
                    <a:pt x="1951941" y="104936"/>
                  </a:cubicBezTo>
                  <a:cubicBezTo>
                    <a:pt x="1948824" y="107544"/>
                    <a:pt x="1946852" y="107798"/>
                    <a:pt x="1945580" y="104936"/>
                  </a:cubicBezTo>
                  <a:cubicBezTo>
                    <a:pt x="1942463" y="100165"/>
                    <a:pt x="1949333" y="93805"/>
                    <a:pt x="1953531" y="97748"/>
                  </a:cubicBezTo>
                  <a:close/>
                  <a:moveTo>
                    <a:pt x="1949333" y="317256"/>
                  </a:moveTo>
                  <a:cubicBezTo>
                    <a:pt x="1950414" y="318338"/>
                    <a:pt x="1949715" y="320755"/>
                    <a:pt x="1947934" y="322599"/>
                  </a:cubicBezTo>
                  <a:cubicBezTo>
                    <a:pt x="1946153" y="324444"/>
                    <a:pt x="1943990" y="324889"/>
                    <a:pt x="1942654" y="322599"/>
                  </a:cubicBezTo>
                  <a:cubicBezTo>
                    <a:pt x="1940619" y="319165"/>
                    <a:pt x="1946534" y="314267"/>
                    <a:pt x="1949333" y="317256"/>
                  </a:cubicBezTo>
                  <a:close/>
                  <a:moveTo>
                    <a:pt x="1936612" y="269933"/>
                  </a:moveTo>
                  <a:cubicBezTo>
                    <a:pt x="1934194" y="267516"/>
                    <a:pt x="1937502" y="259310"/>
                    <a:pt x="1940937" y="259310"/>
                  </a:cubicBezTo>
                  <a:cubicBezTo>
                    <a:pt x="1942463" y="259310"/>
                    <a:pt x="1943736" y="261346"/>
                    <a:pt x="1943736" y="263890"/>
                  </a:cubicBezTo>
                  <a:cubicBezTo>
                    <a:pt x="1944117" y="268915"/>
                    <a:pt x="1939665" y="272731"/>
                    <a:pt x="1936993" y="269933"/>
                  </a:cubicBezTo>
                  <a:close/>
                  <a:moveTo>
                    <a:pt x="1946980" y="235967"/>
                  </a:moveTo>
                  <a:cubicBezTo>
                    <a:pt x="1949002" y="238829"/>
                    <a:pt x="1949848" y="242359"/>
                    <a:pt x="1949333" y="245826"/>
                  </a:cubicBezTo>
                  <a:cubicBezTo>
                    <a:pt x="1948379" y="250787"/>
                    <a:pt x="1947616" y="250533"/>
                    <a:pt x="1942972" y="243917"/>
                  </a:cubicBezTo>
                  <a:cubicBezTo>
                    <a:pt x="1937438" y="235903"/>
                    <a:pt x="1938965" y="229479"/>
                    <a:pt x="1948124" y="221718"/>
                  </a:cubicBezTo>
                  <a:cubicBezTo>
                    <a:pt x="1952132" y="218347"/>
                    <a:pt x="1952959" y="218538"/>
                    <a:pt x="1952959" y="222863"/>
                  </a:cubicBezTo>
                  <a:cubicBezTo>
                    <a:pt x="1952812" y="225923"/>
                    <a:pt x="1950974" y="228645"/>
                    <a:pt x="1948188" y="229924"/>
                  </a:cubicBezTo>
                  <a:cubicBezTo>
                    <a:pt x="1945135" y="231323"/>
                    <a:pt x="1944753" y="232786"/>
                    <a:pt x="1947361" y="235967"/>
                  </a:cubicBezTo>
                  <a:close/>
                  <a:moveTo>
                    <a:pt x="1946598" y="164917"/>
                  </a:moveTo>
                  <a:cubicBezTo>
                    <a:pt x="1948392" y="164879"/>
                    <a:pt x="1949867" y="166304"/>
                    <a:pt x="1949905" y="168098"/>
                  </a:cubicBezTo>
                  <a:cubicBezTo>
                    <a:pt x="1949905" y="168098"/>
                    <a:pt x="1949905" y="168098"/>
                    <a:pt x="1949905" y="168098"/>
                  </a:cubicBezTo>
                  <a:cubicBezTo>
                    <a:pt x="1949905" y="169815"/>
                    <a:pt x="1949269" y="171214"/>
                    <a:pt x="1948570" y="171214"/>
                  </a:cubicBezTo>
                  <a:cubicBezTo>
                    <a:pt x="1947870" y="171214"/>
                    <a:pt x="1946343" y="169815"/>
                    <a:pt x="1945262" y="168098"/>
                  </a:cubicBezTo>
                  <a:cubicBezTo>
                    <a:pt x="1944181" y="166380"/>
                    <a:pt x="1945199" y="164917"/>
                    <a:pt x="1946980" y="164917"/>
                  </a:cubicBezTo>
                  <a:close/>
                  <a:moveTo>
                    <a:pt x="1935721" y="144309"/>
                  </a:moveTo>
                  <a:cubicBezTo>
                    <a:pt x="1939283" y="139411"/>
                    <a:pt x="1941000" y="138966"/>
                    <a:pt x="1944117" y="142146"/>
                  </a:cubicBezTo>
                  <a:cubicBezTo>
                    <a:pt x="1947234" y="145326"/>
                    <a:pt x="1947043" y="146090"/>
                    <a:pt x="1942781" y="146090"/>
                  </a:cubicBezTo>
                  <a:cubicBezTo>
                    <a:pt x="1940027" y="145943"/>
                    <a:pt x="1937674" y="148042"/>
                    <a:pt x="1937502" y="150797"/>
                  </a:cubicBezTo>
                  <a:cubicBezTo>
                    <a:pt x="1937502" y="153404"/>
                    <a:pt x="1936103" y="155503"/>
                    <a:pt x="1934385" y="155503"/>
                  </a:cubicBezTo>
                  <a:cubicBezTo>
                    <a:pt x="1930251" y="155503"/>
                    <a:pt x="1930950" y="151496"/>
                    <a:pt x="1936103" y="144309"/>
                  </a:cubicBezTo>
                  <a:close/>
                  <a:moveTo>
                    <a:pt x="1934385" y="6209059"/>
                  </a:moveTo>
                  <a:cubicBezTo>
                    <a:pt x="1932732" y="6209059"/>
                    <a:pt x="1931332" y="6206833"/>
                    <a:pt x="1931332" y="6204161"/>
                  </a:cubicBezTo>
                  <a:cubicBezTo>
                    <a:pt x="1931332" y="6201490"/>
                    <a:pt x="1932732" y="6200090"/>
                    <a:pt x="1934385" y="6201172"/>
                  </a:cubicBezTo>
                  <a:cubicBezTo>
                    <a:pt x="1936115" y="6202247"/>
                    <a:pt x="1937267" y="6204047"/>
                    <a:pt x="1937502" y="6206070"/>
                  </a:cubicBezTo>
                  <a:cubicBezTo>
                    <a:pt x="1937477" y="6207615"/>
                    <a:pt x="1936306" y="6208900"/>
                    <a:pt x="1934767" y="6209059"/>
                  </a:cubicBezTo>
                  <a:close/>
                  <a:moveTo>
                    <a:pt x="1937502" y="5991968"/>
                  </a:moveTo>
                  <a:cubicBezTo>
                    <a:pt x="1935747" y="5992006"/>
                    <a:pt x="1934296" y="5990607"/>
                    <a:pt x="1934258" y="5988851"/>
                  </a:cubicBezTo>
                  <a:cubicBezTo>
                    <a:pt x="1934226" y="5987095"/>
                    <a:pt x="1935619" y="5985645"/>
                    <a:pt x="1937375" y="5985607"/>
                  </a:cubicBezTo>
                  <a:cubicBezTo>
                    <a:pt x="1939130" y="5985576"/>
                    <a:pt x="1940581" y="5986968"/>
                    <a:pt x="1940619" y="5988724"/>
                  </a:cubicBezTo>
                  <a:cubicBezTo>
                    <a:pt x="1940619" y="5988743"/>
                    <a:pt x="1940619" y="5988768"/>
                    <a:pt x="1940619" y="5988788"/>
                  </a:cubicBezTo>
                  <a:cubicBezTo>
                    <a:pt x="1940631" y="5990384"/>
                    <a:pt x="1939468" y="5991745"/>
                    <a:pt x="1937884" y="5991968"/>
                  </a:cubicBezTo>
                  <a:close/>
                  <a:moveTo>
                    <a:pt x="1938265" y="333031"/>
                  </a:moveTo>
                  <a:cubicBezTo>
                    <a:pt x="1941573" y="329723"/>
                    <a:pt x="1956839" y="337356"/>
                    <a:pt x="1954549" y="341173"/>
                  </a:cubicBezTo>
                  <a:cubicBezTo>
                    <a:pt x="1952259" y="344989"/>
                    <a:pt x="1949078" y="345116"/>
                    <a:pt x="1941827" y="339837"/>
                  </a:cubicBezTo>
                  <a:cubicBezTo>
                    <a:pt x="1939092" y="337356"/>
                    <a:pt x="1937375" y="334303"/>
                    <a:pt x="1938647" y="333031"/>
                  </a:cubicBezTo>
                  <a:close/>
                  <a:moveTo>
                    <a:pt x="1945008" y="5819084"/>
                  </a:moveTo>
                  <a:cubicBezTo>
                    <a:pt x="1947616" y="5816921"/>
                    <a:pt x="1950096" y="5816666"/>
                    <a:pt x="1951368" y="5818384"/>
                  </a:cubicBezTo>
                  <a:cubicBezTo>
                    <a:pt x="1952640" y="5820101"/>
                    <a:pt x="1951368" y="5822964"/>
                    <a:pt x="1948824" y="5824745"/>
                  </a:cubicBezTo>
                  <a:cubicBezTo>
                    <a:pt x="1946280" y="5826526"/>
                    <a:pt x="1943799" y="5827162"/>
                    <a:pt x="1942463" y="5825444"/>
                  </a:cubicBezTo>
                  <a:cubicBezTo>
                    <a:pt x="1941128" y="5823727"/>
                    <a:pt x="1942972" y="5821119"/>
                    <a:pt x="1945389" y="5819084"/>
                  </a:cubicBezTo>
                  <a:close/>
                  <a:moveTo>
                    <a:pt x="1959192" y="6303388"/>
                  </a:moveTo>
                  <a:cubicBezTo>
                    <a:pt x="1963199" y="6305933"/>
                    <a:pt x="1963008" y="6307268"/>
                    <a:pt x="1957475" y="6312866"/>
                  </a:cubicBezTo>
                  <a:cubicBezTo>
                    <a:pt x="1951941" y="6318463"/>
                    <a:pt x="1951114" y="6319227"/>
                    <a:pt x="1945516" y="6312866"/>
                  </a:cubicBezTo>
                  <a:cubicBezTo>
                    <a:pt x="1936612" y="6303070"/>
                    <a:pt x="1947425" y="6295501"/>
                    <a:pt x="1959574" y="6303388"/>
                  </a:cubicBezTo>
                  <a:close/>
                  <a:moveTo>
                    <a:pt x="1946153" y="6370558"/>
                  </a:moveTo>
                  <a:cubicBezTo>
                    <a:pt x="1942273" y="6366614"/>
                    <a:pt x="1944117" y="6363179"/>
                    <a:pt x="1950033" y="6363179"/>
                  </a:cubicBezTo>
                  <a:cubicBezTo>
                    <a:pt x="1958111" y="6363179"/>
                    <a:pt x="1965807" y="6366423"/>
                    <a:pt x="1965807" y="6369540"/>
                  </a:cubicBezTo>
                  <a:cubicBezTo>
                    <a:pt x="1965807" y="6372657"/>
                    <a:pt x="1949333" y="6373674"/>
                    <a:pt x="1946153" y="6370558"/>
                  </a:cubicBezTo>
                  <a:close/>
                  <a:moveTo>
                    <a:pt x="1982854" y="6404206"/>
                  </a:moveTo>
                  <a:cubicBezTo>
                    <a:pt x="1977905" y="6405135"/>
                    <a:pt x="1972842" y="6405306"/>
                    <a:pt x="1967843" y="6404715"/>
                  </a:cubicBezTo>
                  <a:cubicBezTo>
                    <a:pt x="1959383" y="6403697"/>
                    <a:pt x="1959256" y="6403442"/>
                    <a:pt x="1964408" y="6397591"/>
                  </a:cubicBezTo>
                  <a:cubicBezTo>
                    <a:pt x="1970769" y="6390403"/>
                    <a:pt x="1975094" y="6389767"/>
                    <a:pt x="1975094" y="6396000"/>
                  </a:cubicBezTo>
                  <a:cubicBezTo>
                    <a:pt x="1975094" y="6398481"/>
                    <a:pt x="1978211" y="6401026"/>
                    <a:pt x="1982091" y="6401598"/>
                  </a:cubicBezTo>
                  <a:cubicBezTo>
                    <a:pt x="1988515" y="6402616"/>
                    <a:pt x="1988579" y="6402806"/>
                    <a:pt x="1982854" y="6404206"/>
                  </a:cubicBezTo>
                  <a:close/>
                  <a:moveTo>
                    <a:pt x="1997738" y="6397336"/>
                  </a:moveTo>
                  <a:cubicBezTo>
                    <a:pt x="1986925" y="6397845"/>
                    <a:pt x="1981709" y="6393011"/>
                    <a:pt x="1987116" y="6387477"/>
                  </a:cubicBezTo>
                  <a:cubicBezTo>
                    <a:pt x="1989724" y="6384933"/>
                    <a:pt x="1990614" y="6385314"/>
                    <a:pt x="1990614" y="6389131"/>
                  </a:cubicBezTo>
                  <a:cubicBezTo>
                    <a:pt x="1990614" y="6392947"/>
                    <a:pt x="1993794" y="6394728"/>
                    <a:pt x="1999137" y="6395491"/>
                  </a:cubicBezTo>
                  <a:cubicBezTo>
                    <a:pt x="2007216" y="6396827"/>
                    <a:pt x="2007088" y="6396891"/>
                    <a:pt x="1997738" y="6397273"/>
                  </a:cubicBezTo>
                  <a:close/>
                  <a:moveTo>
                    <a:pt x="2012304" y="6407259"/>
                  </a:moveTo>
                  <a:cubicBezTo>
                    <a:pt x="2010536" y="6407189"/>
                    <a:pt x="2009149" y="6405720"/>
                    <a:pt x="2009187" y="6403951"/>
                  </a:cubicBezTo>
                  <a:cubicBezTo>
                    <a:pt x="2009187" y="6402107"/>
                    <a:pt x="2010587" y="6401471"/>
                    <a:pt x="2012304" y="6402552"/>
                  </a:cubicBezTo>
                  <a:cubicBezTo>
                    <a:pt x="2014022" y="6403633"/>
                    <a:pt x="2015357" y="6405096"/>
                    <a:pt x="2015357" y="6405859"/>
                  </a:cubicBezTo>
                  <a:cubicBezTo>
                    <a:pt x="2015357" y="6406623"/>
                    <a:pt x="2013958" y="6407259"/>
                    <a:pt x="2012304" y="6407259"/>
                  </a:cubicBezTo>
                  <a:close/>
                  <a:moveTo>
                    <a:pt x="2012622" y="6357200"/>
                  </a:moveTo>
                  <a:cubicBezTo>
                    <a:pt x="2009187" y="6354974"/>
                    <a:pt x="2009696" y="6353702"/>
                    <a:pt x="2014976" y="6350839"/>
                  </a:cubicBezTo>
                  <a:cubicBezTo>
                    <a:pt x="2020255" y="6347977"/>
                    <a:pt x="2021336" y="6348104"/>
                    <a:pt x="2021336" y="6353638"/>
                  </a:cubicBezTo>
                  <a:cubicBezTo>
                    <a:pt x="2021591" y="6360635"/>
                    <a:pt x="2019301" y="6361525"/>
                    <a:pt x="2012940" y="6357200"/>
                  </a:cubicBezTo>
                  <a:close/>
                  <a:moveTo>
                    <a:pt x="2024644" y="6410376"/>
                  </a:moveTo>
                  <a:cubicBezTo>
                    <a:pt x="2022946" y="6410344"/>
                    <a:pt x="2021591" y="6408957"/>
                    <a:pt x="2021591" y="6407259"/>
                  </a:cubicBezTo>
                  <a:cubicBezTo>
                    <a:pt x="2021591" y="6405503"/>
                    <a:pt x="2023016" y="6404079"/>
                    <a:pt x="2024771" y="6404079"/>
                  </a:cubicBezTo>
                  <a:cubicBezTo>
                    <a:pt x="2026527" y="6404079"/>
                    <a:pt x="2027951" y="6405503"/>
                    <a:pt x="2027951" y="6407259"/>
                  </a:cubicBezTo>
                  <a:cubicBezTo>
                    <a:pt x="2027958" y="6408983"/>
                    <a:pt x="2026565" y="6410376"/>
                    <a:pt x="2024841" y="6410382"/>
                  </a:cubicBezTo>
                  <a:cubicBezTo>
                    <a:pt x="2024777" y="6410382"/>
                    <a:pt x="2024707" y="6410382"/>
                    <a:pt x="2024644" y="6410376"/>
                  </a:cubicBezTo>
                  <a:close/>
                  <a:moveTo>
                    <a:pt x="2035330" y="6413556"/>
                  </a:moveTo>
                  <a:cubicBezTo>
                    <a:pt x="2032722" y="6413556"/>
                    <a:pt x="2031386" y="6412157"/>
                    <a:pt x="2032404" y="6410376"/>
                  </a:cubicBezTo>
                  <a:cubicBezTo>
                    <a:pt x="2033466" y="6408665"/>
                    <a:pt x="2035241" y="6407526"/>
                    <a:pt x="2037238" y="6407259"/>
                  </a:cubicBezTo>
                  <a:cubicBezTo>
                    <a:pt x="2038892" y="6407291"/>
                    <a:pt x="2040202" y="6408658"/>
                    <a:pt x="2040164" y="6410306"/>
                  </a:cubicBezTo>
                  <a:cubicBezTo>
                    <a:pt x="2040164" y="6410331"/>
                    <a:pt x="2040164" y="6410357"/>
                    <a:pt x="2040164" y="6410376"/>
                  </a:cubicBezTo>
                  <a:cubicBezTo>
                    <a:pt x="2040164" y="6412157"/>
                    <a:pt x="2038001" y="6413556"/>
                    <a:pt x="2035330" y="6413556"/>
                  </a:cubicBezTo>
                  <a:close/>
                  <a:moveTo>
                    <a:pt x="2072858" y="6394092"/>
                  </a:moveTo>
                  <a:cubicBezTo>
                    <a:pt x="2071077" y="6402361"/>
                    <a:pt x="2069232" y="6404079"/>
                    <a:pt x="2062426" y="6403888"/>
                  </a:cubicBezTo>
                  <a:cubicBezTo>
                    <a:pt x="2057465" y="6403703"/>
                    <a:pt x="2052567" y="6402718"/>
                    <a:pt x="2047924" y="6400962"/>
                  </a:cubicBezTo>
                  <a:cubicBezTo>
                    <a:pt x="2043166" y="6399219"/>
                    <a:pt x="2038167" y="6398233"/>
                    <a:pt x="2033104" y="6398036"/>
                  </a:cubicBezTo>
                  <a:cubicBezTo>
                    <a:pt x="2028982" y="6398239"/>
                    <a:pt x="2025045" y="6396318"/>
                    <a:pt x="2022672" y="6392947"/>
                  </a:cubicBezTo>
                  <a:cubicBezTo>
                    <a:pt x="2020128" y="6386205"/>
                    <a:pt x="2022990" y="6384170"/>
                    <a:pt x="2029796" y="6387923"/>
                  </a:cubicBezTo>
                  <a:cubicBezTo>
                    <a:pt x="2044617" y="6396064"/>
                    <a:pt x="2055239" y="6397464"/>
                    <a:pt x="2060009" y="6391866"/>
                  </a:cubicBezTo>
                  <a:cubicBezTo>
                    <a:pt x="2063508" y="6387986"/>
                    <a:pt x="2063953" y="6385505"/>
                    <a:pt x="2061600" y="6383025"/>
                  </a:cubicBezTo>
                  <a:cubicBezTo>
                    <a:pt x="2056511" y="6377873"/>
                    <a:pt x="2063190" y="6375328"/>
                    <a:pt x="2069550" y="6380035"/>
                  </a:cubicBezTo>
                  <a:cubicBezTo>
                    <a:pt x="2073749" y="6383152"/>
                    <a:pt x="2074512" y="6386459"/>
                    <a:pt x="2072858" y="6394092"/>
                  </a:cubicBezTo>
                  <a:close/>
                  <a:moveTo>
                    <a:pt x="2071141" y="6372657"/>
                  </a:moveTo>
                  <a:cubicBezTo>
                    <a:pt x="2067769" y="6372657"/>
                    <a:pt x="2064780" y="6371257"/>
                    <a:pt x="2064780" y="6369476"/>
                  </a:cubicBezTo>
                  <a:cubicBezTo>
                    <a:pt x="2064780" y="6367695"/>
                    <a:pt x="2067579" y="6366360"/>
                    <a:pt x="2071141" y="6366360"/>
                  </a:cubicBezTo>
                  <a:cubicBezTo>
                    <a:pt x="2074703" y="6366360"/>
                    <a:pt x="2077501" y="6367759"/>
                    <a:pt x="2077501" y="6369476"/>
                  </a:cubicBezTo>
                  <a:cubicBezTo>
                    <a:pt x="2077501" y="6371194"/>
                    <a:pt x="2074575" y="6372657"/>
                    <a:pt x="2071141" y="6372657"/>
                  </a:cubicBezTo>
                  <a:close/>
                  <a:moveTo>
                    <a:pt x="2075848" y="1577632"/>
                  </a:moveTo>
                  <a:cubicBezTo>
                    <a:pt x="2074766" y="1575915"/>
                    <a:pt x="2075402" y="1574515"/>
                    <a:pt x="2077183" y="1574515"/>
                  </a:cubicBezTo>
                  <a:cubicBezTo>
                    <a:pt x="2078939" y="1574445"/>
                    <a:pt x="2080421" y="1575810"/>
                    <a:pt x="2080491" y="1577565"/>
                  </a:cubicBezTo>
                  <a:cubicBezTo>
                    <a:pt x="2080491" y="1577587"/>
                    <a:pt x="2080491" y="1577610"/>
                    <a:pt x="2080491" y="1577632"/>
                  </a:cubicBezTo>
                  <a:cubicBezTo>
                    <a:pt x="2080491" y="1579349"/>
                    <a:pt x="2079855" y="1580812"/>
                    <a:pt x="2079092" y="1580812"/>
                  </a:cubicBezTo>
                  <a:cubicBezTo>
                    <a:pt x="2078328" y="1580812"/>
                    <a:pt x="2076865" y="1579349"/>
                    <a:pt x="2075848" y="1577632"/>
                  </a:cubicBezTo>
                  <a:close/>
                  <a:moveTo>
                    <a:pt x="2081636" y="6108369"/>
                  </a:moveTo>
                  <a:cubicBezTo>
                    <a:pt x="2084301" y="6108261"/>
                    <a:pt x="2086553" y="6110341"/>
                    <a:pt x="2086661" y="6113006"/>
                  </a:cubicBezTo>
                  <a:cubicBezTo>
                    <a:pt x="2086661" y="6113031"/>
                    <a:pt x="2086661" y="6113050"/>
                    <a:pt x="2086661" y="6113076"/>
                  </a:cubicBezTo>
                  <a:cubicBezTo>
                    <a:pt x="2086661" y="6115684"/>
                    <a:pt x="2086152" y="6117783"/>
                    <a:pt x="2085516" y="6117783"/>
                  </a:cubicBezTo>
                  <a:cubicBezTo>
                    <a:pt x="2083519" y="6116593"/>
                    <a:pt x="2081808" y="6114990"/>
                    <a:pt x="2080491" y="6113076"/>
                  </a:cubicBezTo>
                  <a:cubicBezTo>
                    <a:pt x="2077311" y="6109196"/>
                    <a:pt x="2077501" y="6108369"/>
                    <a:pt x="2081636" y="6108369"/>
                  </a:cubicBezTo>
                  <a:close/>
                  <a:moveTo>
                    <a:pt x="2086661" y="6394601"/>
                  </a:moveTo>
                  <a:cubicBezTo>
                    <a:pt x="2084905" y="6394639"/>
                    <a:pt x="2083455" y="6393240"/>
                    <a:pt x="2083417" y="6391485"/>
                  </a:cubicBezTo>
                  <a:cubicBezTo>
                    <a:pt x="2083385" y="6389729"/>
                    <a:pt x="2084778" y="6388279"/>
                    <a:pt x="2086534" y="6388241"/>
                  </a:cubicBezTo>
                  <a:cubicBezTo>
                    <a:pt x="2088289" y="6388209"/>
                    <a:pt x="2089739" y="6389602"/>
                    <a:pt x="2089777" y="6391357"/>
                  </a:cubicBezTo>
                  <a:cubicBezTo>
                    <a:pt x="2089777" y="6391376"/>
                    <a:pt x="2089777" y="6391402"/>
                    <a:pt x="2089777" y="6391421"/>
                  </a:cubicBezTo>
                  <a:cubicBezTo>
                    <a:pt x="2089848" y="6393138"/>
                    <a:pt x="2088512" y="6394595"/>
                    <a:pt x="2086788" y="6394665"/>
                  </a:cubicBezTo>
                  <a:cubicBezTo>
                    <a:pt x="2086750" y="6394665"/>
                    <a:pt x="2086705" y="6394665"/>
                    <a:pt x="2086661" y="6394665"/>
                  </a:cubicBezTo>
                  <a:close/>
                  <a:moveTo>
                    <a:pt x="2103072" y="6377873"/>
                  </a:moveTo>
                  <a:cubicBezTo>
                    <a:pt x="2102016" y="6381224"/>
                    <a:pt x="2098441" y="6383082"/>
                    <a:pt x="2095089" y="6382020"/>
                  </a:cubicBezTo>
                  <a:cubicBezTo>
                    <a:pt x="2093530" y="6381530"/>
                    <a:pt x="2092220" y="6380448"/>
                    <a:pt x="2091431" y="6379017"/>
                  </a:cubicBezTo>
                  <a:cubicBezTo>
                    <a:pt x="2089816" y="6377249"/>
                    <a:pt x="2087227" y="6376759"/>
                    <a:pt x="2085071" y="6377809"/>
                  </a:cubicBezTo>
                  <a:cubicBezTo>
                    <a:pt x="2078265" y="6380417"/>
                    <a:pt x="2079664" y="6373293"/>
                    <a:pt x="2086661" y="6369476"/>
                  </a:cubicBezTo>
                  <a:cubicBezTo>
                    <a:pt x="2093658" y="6365660"/>
                    <a:pt x="2105552" y="6371448"/>
                    <a:pt x="2103072" y="6378190"/>
                  </a:cubicBezTo>
                  <a:close/>
                  <a:moveTo>
                    <a:pt x="2097538" y="2612647"/>
                  </a:moveTo>
                  <a:cubicBezTo>
                    <a:pt x="2098619" y="2610930"/>
                    <a:pt x="2100082" y="2609531"/>
                    <a:pt x="2100782" y="2609531"/>
                  </a:cubicBezTo>
                  <a:cubicBezTo>
                    <a:pt x="2101481" y="2609531"/>
                    <a:pt x="2102181" y="2610930"/>
                    <a:pt x="2102181" y="2612647"/>
                  </a:cubicBezTo>
                  <a:cubicBezTo>
                    <a:pt x="2102149" y="2614441"/>
                    <a:pt x="2100667" y="2615860"/>
                    <a:pt x="2098873" y="2615828"/>
                  </a:cubicBezTo>
                  <a:cubicBezTo>
                    <a:pt x="2098873" y="2615828"/>
                    <a:pt x="2098873" y="2615828"/>
                    <a:pt x="2098873" y="2615828"/>
                  </a:cubicBezTo>
                  <a:cubicBezTo>
                    <a:pt x="2097092" y="2615955"/>
                    <a:pt x="2096456" y="2614556"/>
                    <a:pt x="2097538" y="2612647"/>
                  </a:cubicBezTo>
                  <a:close/>
                  <a:moveTo>
                    <a:pt x="2090477" y="2089797"/>
                  </a:moveTo>
                  <a:cubicBezTo>
                    <a:pt x="2084117" y="2083436"/>
                    <a:pt x="2086088" y="2080446"/>
                    <a:pt x="2095184" y="2081464"/>
                  </a:cubicBezTo>
                  <a:cubicBezTo>
                    <a:pt x="2100273" y="2082100"/>
                    <a:pt x="2103707" y="2084390"/>
                    <a:pt x="2103707" y="2087189"/>
                  </a:cubicBezTo>
                  <a:cubicBezTo>
                    <a:pt x="2103707" y="2093295"/>
                    <a:pt x="2095629" y="2094949"/>
                    <a:pt x="2090477" y="2089924"/>
                  </a:cubicBezTo>
                  <a:close/>
                  <a:moveTo>
                    <a:pt x="2107969" y="154040"/>
                  </a:moveTo>
                  <a:cubicBezTo>
                    <a:pt x="2109559" y="153086"/>
                    <a:pt x="2111658" y="154040"/>
                    <a:pt x="2112613" y="156966"/>
                  </a:cubicBezTo>
                  <a:cubicBezTo>
                    <a:pt x="2113567" y="159892"/>
                    <a:pt x="2113121" y="161673"/>
                    <a:pt x="2111595" y="161673"/>
                  </a:cubicBezTo>
                  <a:cubicBezTo>
                    <a:pt x="2107333" y="161801"/>
                    <a:pt x="2104725" y="156203"/>
                    <a:pt x="2107969" y="154168"/>
                  </a:cubicBezTo>
                  <a:close/>
                  <a:moveTo>
                    <a:pt x="2113185" y="2518255"/>
                  </a:moveTo>
                  <a:cubicBezTo>
                    <a:pt x="2110577" y="2518255"/>
                    <a:pt x="2108351" y="2516855"/>
                    <a:pt x="2108351" y="2515138"/>
                  </a:cubicBezTo>
                  <a:cubicBezTo>
                    <a:pt x="2108313" y="2513465"/>
                    <a:pt x="2109604" y="2512059"/>
                    <a:pt x="2111277" y="2511957"/>
                  </a:cubicBezTo>
                  <a:cubicBezTo>
                    <a:pt x="2113280" y="2512244"/>
                    <a:pt x="2115055" y="2513414"/>
                    <a:pt x="2116111" y="2515138"/>
                  </a:cubicBezTo>
                  <a:cubicBezTo>
                    <a:pt x="2117192" y="2517237"/>
                    <a:pt x="2115856" y="2518382"/>
                    <a:pt x="2113185" y="2518382"/>
                  </a:cubicBezTo>
                  <a:close/>
                  <a:moveTo>
                    <a:pt x="2116429" y="449241"/>
                  </a:moveTo>
                  <a:cubicBezTo>
                    <a:pt x="2115284" y="446392"/>
                    <a:pt x="2115672" y="443160"/>
                    <a:pt x="2117447" y="440654"/>
                  </a:cubicBezTo>
                  <a:cubicBezTo>
                    <a:pt x="2119546" y="438555"/>
                    <a:pt x="2121263" y="439319"/>
                    <a:pt x="2122662" y="442944"/>
                  </a:cubicBezTo>
                  <a:cubicBezTo>
                    <a:pt x="2123807" y="445794"/>
                    <a:pt x="2123419" y="449025"/>
                    <a:pt x="2121645" y="451531"/>
                  </a:cubicBezTo>
                  <a:cubicBezTo>
                    <a:pt x="2119546" y="453757"/>
                    <a:pt x="2117828" y="452994"/>
                    <a:pt x="2116429" y="449368"/>
                  </a:cubicBezTo>
                  <a:close/>
                  <a:moveTo>
                    <a:pt x="2125970" y="6371067"/>
                  </a:moveTo>
                  <a:cubicBezTo>
                    <a:pt x="2119164" y="6373802"/>
                    <a:pt x="2117701" y="6368458"/>
                    <a:pt x="2123680" y="6362352"/>
                  </a:cubicBezTo>
                  <a:cubicBezTo>
                    <a:pt x="2128578" y="6357200"/>
                    <a:pt x="2129150" y="6357264"/>
                    <a:pt x="2134112" y="6363116"/>
                  </a:cubicBezTo>
                  <a:cubicBezTo>
                    <a:pt x="2139073" y="6368967"/>
                    <a:pt x="2138437" y="6369476"/>
                    <a:pt x="2134939" y="6369476"/>
                  </a:cubicBezTo>
                  <a:cubicBezTo>
                    <a:pt x="2131879" y="6369616"/>
                    <a:pt x="2128851" y="6370221"/>
                    <a:pt x="2125970" y="6371257"/>
                  </a:cubicBezTo>
                  <a:close/>
                  <a:moveTo>
                    <a:pt x="2137547" y="6394220"/>
                  </a:moveTo>
                  <a:cubicBezTo>
                    <a:pt x="2133985" y="6394220"/>
                    <a:pt x="2133221" y="6393329"/>
                    <a:pt x="2135702" y="6392311"/>
                  </a:cubicBezTo>
                  <a:cubicBezTo>
                    <a:pt x="2137553" y="6391338"/>
                    <a:pt x="2139766" y="6391338"/>
                    <a:pt x="2141617" y="6392311"/>
                  </a:cubicBezTo>
                  <a:cubicBezTo>
                    <a:pt x="2142635" y="6393838"/>
                    <a:pt x="2140854" y="6394538"/>
                    <a:pt x="2137547" y="6394410"/>
                  </a:cubicBezTo>
                  <a:close/>
                  <a:moveTo>
                    <a:pt x="2142444" y="6227696"/>
                  </a:moveTo>
                  <a:cubicBezTo>
                    <a:pt x="2142444" y="6225972"/>
                    <a:pt x="2143837" y="6224579"/>
                    <a:pt x="2145561" y="6224579"/>
                  </a:cubicBezTo>
                  <a:cubicBezTo>
                    <a:pt x="2147285" y="6224579"/>
                    <a:pt x="2148678" y="6225972"/>
                    <a:pt x="2148678" y="6227696"/>
                  </a:cubicBezTo>
                  <a:cubicBezTo>
                    <a:pt x="2148678" y="6229420"/>
                    <a:pt x="2147285" y="6230813"/>
                    <a:pt x="2145561" y="6230813"/>
                  </a:cubicBezTo>
                  <a:cubicBezTo>
                    <a:pt x="2143914" y="6230819"/>
                    <a:pt x="2142546" y="6229534"/>
                    <a:pt x="2142444" y="6227887"/>
                  </a:cubicBezTo>
                  <a:close/>
                  <a:moveTo>
                    <a:pt x="2144480" y="6354910"/>
                  </a:moveTo>
                  <a:cubicBezTo>
                    <a:pt x="2143468" y="6352741"/>
                    <a:pt x="2143984" y="6350165"/>
                    <a:pt x="2145752" y="6348550"/>
                  </a:cubicBezTo>
                  <a:cubicBezTo>
                    <a:pt x="2147342" y="6347468"/>
                    <a:pt x="2148678" y="6349567"/>
                    <a:pt x="2148678" y="6353129"/>
                  </a:cubicBezTo>
                  <a:cubicBezTo>
                    <a:pt x="2148678" y="6361144"/>
                    <a:pt x="2146960" y="6361971"/>
                    <a:pt x="2144480" y="6355419"/>
                  </a:cubicBezTo>
                  <a:close/>
                  <a:moveTo>
                    <a:pt x="2145561" y="6312357"/>
                  </a:moveTo>
                  <a:cubicBezTo>
                    <a:pt x="2145561" y="6310640"/>
                    <a:pt x="2148296" y="6309177"/>
                    <a:pt x="2151604" y="6309177"/>
                  </a:cubicBezTo>
                  <a:cubicBezTo>
                    <a:pt x="2154587" y="6309050"/>
                    <a:pt x="2157481" y="6310207"/>
                    <a:pt x="2159555" y="6312357"/>
                  </a:cubicBezTo>
                  <a:cubicBezTo>
                    <a:pt x="2160636" y="6314138"/>
                    <a:pt x="2157964" y="6315538"/>
                    <a:pt x="2153512" y="6315538"/>
                  </a:cubicBezTo>
                  <a:cubicBezTo>
                    <a:pt x="2149059" y="6315538"/>
                    <a:pt x="2145561" y="6314583"/>
                    <a:pt x="2145561" y="6312866"/>
                  </a:cubicBezTo>
                  <a:close/>
                  <a:moveTo>
                    <a:pt x="2156756" y="6387350"/>
                  </a:moveTo>
                  <a:cubicBezTo>
                    <a:pt x="2154084" y="6383534"/>
                    <a:pt x="2152431" y="6379781"/>
                    <a:pt x="2153130" y="6379145"/>
                  </a:cubicBezTo>
                  <a:cubicBezTo>
                    <a:pt x="2155039" y="6377173"/>
                    <a:pt x="2167251" y="6384615"/>
                    <a:pt x="2167251" y="6387795"/>
                  </a:cubicBezTo>
                  <a:cubicBezTo>
                    <a:pt x="2167251" y="6394601"/>
                    <a:pt x="2161208" y="6394347"/>
                    <a:pt x="2156756" y="6387859"/>
                  </a:cubicBezTo>
                  <a:close/>
                  <a:moveTo>
                    <a:pt x="2189514" y="6401153"/>
                  </a:moveTo>
                  <a:cubicBezTo>
                    <a:pt x="2185824" y="6404906"/>
                    <a:pt x="2182581" y="6396382"/>
                    <a:pt x="2185697" y="6391230"/>
                  </a:cubicBezTo>
                  <a:cubicBezTo>
                    <a:pt x="2187478" y="6388367"/>
                    <a:pt x="2188687" y="6388749"/>
                    <a:pt x="2190213" y="6392884"/>
                  </a:cubicBezTo>
                  <a:cubicBezTo>
                    <a:pt x="2191600" y="6395720"/>
                    <a:pt x="2191333" y="6399079"/>
                    <a:pt x="2189514" y="6401662"/>
                  </a:cubicBezTo>
                  <a:close/>
                  <a:moveTo>
                    <a:pt x="2225706" y="6398735"/>
                  </a:moveTo>
                  <a:cubicBezTo>
                    <a:pt x="2223289" y="6401026"/>
                    <a:pt x="2191867" y="6384679"/>
                    <a:pt x="2190213" y="6380353"/>
                  </a:cubicBezTo>
                  <a:cubicBezTo>
                    <a:pt x="2189514" y="6377923"/>
                    <a:pt x="2186976" y="6376518"/>
                    <a:pt x="2184546" y="6377217"/>
                  </a:cubicBezTo>
                  <a:cubicBezTo>
                    <a:pt x="2184527" y="6377224"/>
                    <a:pt x="2184508" y="6377230"/>
                    <a:pt x="2184489" y="6377236"/>
                  </a:cubicBezTo>
                  <a:cubicBezTo>
                    <a:pt x="2181881" y="6377841"/>
                    <a:pt x="2179260" y="6376263"/>
                    <a:pt x="2178573" y="6373674"/>
                  </a:cubicBezTo>
                  <a:cubicBezTo>
                    <a:pt x="2177492" y="6370875"/>
                    <a:pt x="2175329" y="6369413"/>
                    <a:pt x="2173739" y="6370367"/>
                  </a:cubicBezTo>
                  <a:cubicBezTo>
                    <a:pt x="2170241" y="6372593"/>
                    <a:pt x="2154657" y="6365914"/>
                    <a:pt x="2154657" y="6362161"/>
                  </a:cubicBezTo>
                  <a:cubicBezTo>
                    <a:pt x="2154657" y="6358409"/>
                    <a:pt x="2161399" y="6359045"/>
                    <a:pt x="2171067" y="6364133"/>
                  </a:cubicBezTo>
                  <a:cubicBezTo>
                    <a:pt x="2174998" y="6366563"/>
                    <a:pt x="2179654" y="6367549"/>
                    <a:pt x="2184234" y="6366932"/>
                  </a:cubicBezTo>
                  <a:cubicBezTo>
                    <a:pt x="2187033" y="6365851"/>
                    <a:pt x="2188750" y="6366932"/>
                    <a:pt x="2188750" y="6370112"/>
                  </a:cubicBezTo>
                  <a:cubicBezTo>
                    <a:pt x="2188750" y="6375646"/>
                    <a:pt x="2199754" y="6382834"/>
                    <a:pt x="2204143" y="6380099"/>
                  </a:cubicBezTo>
                  <a:cubicBezTo>
                    <a:pt x="2205835" y="6379164"/>
                    <a:pt x="2207960" y="6379774"/>
                    <a:pt x="2208895" y="6381466"/>
                  </a:cubicBezTo>
                  <a:cubicBezTo>
                    <a:pt x="2208901" y="6381479"/>
                    <a:pt x="2208907" y="6381485"/>
                    <a:pt x="2208914" y="6381498"/>
                  </a:cubicBezTo>
                  <a:cubicBezTo>
                    <a:pt x="2210886" y="6383673"/>
                    <a:pt x="2213742" y="6384844"/>
                    <a:pt x="2216674" y="6384679"/>
                  </a:cubicBezTo>
                  <a:cubicBezTo>
                    <a:pt x="2220300" y="6385092"/>
                    <a:pt x="2223353" y="6387572"/>
                    <a:pt x="2224498" y="6391039"/>
                  </a:cubicBezTo>
                  <a:cubicBezTo>
                    <a:pt x="2225744" y="6393583"/>
                    <a:pt x="2226164" y="6396452"/>
                    <a:pt x="2225706" y="6399244"/>
                  </a:cubicBezTo>
                  <a:close/>
                  <a:moveTo>
                    <a:pt x="2222017" y="2087889"/>
                  </a:moveTo>
                  <a:cubicBezTo>
                    <a:pt x="2218455" y="2084263"/>
                    <a:pt x="2219791" y="2080510"/>
                    <a:pt x="2224625" y="2080510"/>
                  </a:cubicBezTo>
                  <a:cubicBezTo>
                    <a:pt x="2227226" y="2080545"/>
                    <a:pt x="2229306" y="2082680"/>
                    <a:pt x="2229268" y="2085280"/>
                  </a:cubicBezTo>
                  <a:cubicBezTo>
                    <a:pt x="2229268" y="2085280"/>
                    <a:pt x="2229268" y="2085281"/>
                    <a:pt x="2229268" y="2085281"/>
                  </a:cubicBezTo>
                  <a:cubicBezTo>
                    <a:pt x="2229204" y="2090687"/>
                    <a:pt x="2225579" y="2092023"/>
                    <a:pt x="2222017" y="2088397"/>
                  </a:cubicBezTo>
                  <a:close/>
                  <a:moveTo>
                    <a:pt x="2229204" y="6098764"/>
                  </a:moveTo>
                  <a:cubicBezTo>
                    <a:pt x="2229204" y="6096920"/>
                    <a:pt x="2230604" y="6096284"/>
                    <a:pt x="2232321" y="6097365"/>
                  </a:cubicBezTo>
                  <a:cubicBezTo>
                    <a:pt x="2234039" y="6098446"/>
                    <a:pt x="2235374" y="6099909"/>
                    <a:pt x="2235374" y="6100672"/>
                  </a:cubicBezTo>
                  <a:cubicBezTo>
                    <a:pt x="2235374" y="6101436"/>
                    <a:pt x="2233975" y="6102072"/>
                    <a:pt x="2232321" y="6102072"/>
                  </a:cubicBezTo>
                  <a:cubicBezTo>
                    <a:pt x="2230553" y="6102002"/>
                    <a:pt x="2229166" y="6100533"/>
                    <a:pt x="2229204" y="6098764"/>
                  </a:cubicBezTo>
                  <a:close/>
                  <a:moveTo>
                    <a:pt x="2235184" y="6366360"/>
                  </a:moveTo>
                  <a:cubicBezTo>
                    <a:pt x="2233402" y="6366360"/>
                    <a:pt x="2232766" y="6364960"/>
                    <a:pt x="2233848" y="6363179"/>
                  </a:cubicBezTo>
                  <a:cubicBezTo>
                    <a:pt x="2234929" y="6361398"/>
                    <a:pt x="2236392" y="6360063"/>
                    <a:pt x="2237155" y="6360063"/>
                  </a:cubicBezTo>
                  <a:cubicBezTo>
                    <a:pt x="2237919" y="6360063"/>
                    <a:pt x="2238491" y="6361462"/>
                    <a:pt x="2238491" y="6363179"/>
                  </a:cubicBezTo>
                  <a:cubicBezTo>
                    <a:pt x="2238466" y="6364827"/>
                    <a:pt x="2237206" y="6366200"/>
                    <a:pt x="2235565" y="6366360"/>
                  </a:cubicBezTo>
                  <a:close/>
                  <a:moveTo>
                    <a:pt x="2241544" y="6320753"/>
                  </a:moveTo>
                  <a:cubicBezTo>
                    <a:pt x="2239827" y="6321771"/>
                    <a:pt x="2238428" y="6321262"/>
                    <a:pt x="2238428" y="6319545"/>
                  </a:cubicBezTo>
                  <a:cubicBezTo>
                    <a:pt x="2238631" y="6317459"/>
                    <a:pt x="2239776" y="6315582"/>
                    <a:pt x="2241544" y="6314456"/>
                  </a:cubicBezTo>
                  <a:cubicBezTo>
                    <a:pt x="2243262" y="6313375"/>
                    <a:pt x="2244661" y="6313884"/>
                    <a:pt x="2244661" y="6315601"/>
                  </a:cubicBezTo>
                  <a:cubicBezTo>
                    <a:pt x="2244610" y="6317707"/>
                    <a:pt x="2243599" y="6319672"/>
                    <a:pt x="2241926" y="6320944"/>
                  </a:cubicBezTo>
                  <a:close/>
                  <a:moveTo>
                    <a:pt x="2250831" y="6303452"/>
                  </a:moveTo>
                  <a:cubicBezTo>
                    <a:pt x="2249101" y="6303420"/>
                    <a:pt x="2247714" y="6302002"/>
                    <a:pt x="2247714" y="6300272"/>
                  </a:cubicBezTo>
                  <a:cubicBezTo>
                    <a:pt x="2247714" y="6298516"/>
                    <a:pt x="2249139" y="6297091"/>
                    <a:pt x="2250894" y="6297091"/>
                  </a:cubicBezTo>
                  <a:cubicBezTo>
                    <a:pt x="2252650" y="6297091"/>
                    <a:pt x="2254075" y="6298516"/>
                    <a:pt x="2254075" y="6300272"/>
                  </a:cubicBezTo>
                  <a:cubicBezTo>
                    <a:pt x="2254075" y="6302002"/>
                    <a:pt x="2252688" y="6303420"/>
                    <a:pt x="2250958" y="6303452"/>
                  </a:cubicBezTo>
                  <a:close/>
                  <a:moveTo>
                    <a:pt x="2252866" y="6254029"/>
                  </a:moveTo>
                  <a:cubicBezTo>
                    <a:pt x="2248732" y="6252948"/>
                    <a:pt x="2247523" y="6250404"/>
                    <a:pt x="2248541" y="6245061"/>
                  </a:cubicBezTo>
                  <a:cubicBezTo>
                    <a:pt x="2249559" y="6239718"/>
                    <a:pt x="2248541" y="6237046"/>
                    <a:pt x="2245361" y="6235901"/>
                  </a:cubicBezTo>
                  <a:cubicBezTo>
                    <a:pt x="2242180" y="6234756"/>
                    <a:pt x="2241608" y="6233230"/>
                    <a:pt x="2244661" y="6229541"/>
                  </a:cubicBezTo>
                  <a:cubicBezTo>
                    <a:pt x="2250131" y="6223180"/>
                    <a:pt x="2254711" y="6223689"/>
                    <a:pt x="2252421" y="6231003"/>
                  </a:cubicBezTo>
                  <a:cubicBezTo>
                    <a:pt x="2250894" y="6235901"/>
                    <a:pt x="2252739" y="6238127"/>
                    <a:pt x="2261517" y="6241880"/>
                  </a:cubicBezTo>
                  <a:cubicBezTo>
                    <a:pt x="2273348" y="6246905"/>
                    <a:pt x="2275511" y="6251358"/>
                    <a:pt x="2267878" y="6254602"/>
                  </a:cubicBezTo>
                  <a:cubicBezTo>
                    <a:pt x="2262535" y="6256383"/>
                    <a:pt x="2261899" y="6256319"/>
                    <a:pt x="2252993" y="6254029"/>
                  </a:cubicBezTo>
                  <a:close/>
                  <a:moveTo>
                    <a:pt x="2274238" y="6394665"/>
                  </a:moveTo>
                  <a:cubicBezTo>
                    <a:pt x="2273538" y="6394665"/>
                    <a:pt x="2272012" y="6393265"/>
                    <a:pt x="2270994" y="6391485"/>
                  </a:cubicBezTo>
                  <a:cubicBezTo>
                    <a:pt x="2269976" y="6389703"/>
                    <a:pt x="2270549" y="6388367"/>
                    <a:pt x="2272330" y="6388367"/>
                  </a:cubicBezTo>
                  <a:cubicBezTo>
                    <a:pt x="2274086" y="6388298"/>
                    <a:pt x="2275568" y="6389665"/>
                    <a:pt x="2275638" y="6391414"/>
                  </a:cubicBezTo>
                  <a:cubicBezTo>
                    <a:pt x="2275638" y="6391440"/>
                    <a:pt x="2275638" y="6391459"/>
                    <a:pt x="2275638" y="6391485"/>
                  </a:cubicBezTo>
                  <a:cubicBezTo>
                    <a:pt x="2275765" y="6393265"/>
                    <a:pt x="2275129" y="6394665"/>
                    <a:pt x="2274365" y="6394665"/>
                  </a:cubicBezTo>
                  <a:close/>
                  <a:moveTo>
                    <a:pt x="2270803" y="6350140"/>
                  </a:moveTo>
                  <a:cubicBezTo>
                    <a:pt x="2269837" y="6347996"/>
                    <a:pt x="2270269" y="6345483"/>
                    <a:pt x="2271885" y="6343779"/>
                  </a:cubicBezTo>
                  <a:cubicBezTo>
                    <a:pt x="2275829" y="6339772"/>
                    <a:pt x="2281808" y="6343143"/>
                    <a:pt x="2281808" y="6349313"/>
                  </a:cubicBezTo>
                  <a:cubicBezTo>
                    <a:pt x="2281808" y="6355483"/>
                    <a:pt x="2273729" y="6355355"/>
                    <a:pt x="2270931" y="6350331"/>
                  </a:cubicBezTo>
                  <a:close/>
                  <a:moveTo>
                    <a:pt x="2278754" y="6262362"/>
                  </a:moveTo>
                  <a:cubicBezTo>
                    <a:pt x="2277069" y="6262400"/>
                    <a:pt x="2275676" y="6261058"/>
                    <a:pt x="2275638" y="6259372"/>
                  </a:cubicBezTo>
                  <a:cubicBezTo>
                    <a:pt x="2275638" y="6259372"/>
                    <a:pt x="2275638" y="6259372"/>
                    <a:pt x="2275638" y="6259372"/>
                  </a:cubicBezTo>
                  <a:cubicBezTo>
                    <a:pt x="2275873" y="6257350"/>
                    <a:pt x="2277024" y="6255550"/>
                    <a:pt x="2278754" y="6254475"/>
                  </a:cubicBezTo>
                  <a:cubicBezTo>
                    <a:pt x="2280472" y="6253393"/>
                    <a:pt x="2281808" y="6254475"/>
                    <a:pt x="2281808" y="6257401"/>
                  </a:cubicBezTo>
                  <a:cubicBezTo>
                    <a:pt x="2281808" y="6260326"/>
                    <a:pt x="2280599" y="6262553"/>
                    <a:pt x="2278882" y="6262553"/>
                  </a:cubicBezTo>
                  <a:close/>
                  <a:moveTo>
                    <a:pt x="2285433" y="6412665"/>
                  </a:moveTo>
                  <a:cubicBezTo>
                    <a:pt x="2282825" y="6413556"/>
                    <a:pt x="2281680" y="6412093"/>
                    <a:pt x="2282316" y="6408849"/>
                  </a:cubicBezTo>
                  <a:cubicBezTo>
                    <a:pt x="2283525" y="6402934"/>
                    <a:pt x="2289568" y="6401916"/>
                    <a:pt x="2289568" y="6407577"/>
                  </a:cubicBezTo>
                  <a:cubicBezTo>
                    <a:pt x="2289326" y="6409949"/>
                    <a:pt x="2287780" y="6411985"/>
                    <a:pt x="2285560" y="6412856"/>
                  </a:cubicBezTo>
                  <a:close/>
                  <a:moveTo>
                    <a:pt x="2289568" y="6381880"/>
                  </a:moveTo>
                  <a:cubicBezTo>
                    <a:pt x="2288550" y="6380162"/>
                    <a:pt x="2291030" y="6377427"/>
                    <a:pt x="2295229" y="6375519"/>
                  </a:cubicBezTo>
                  <a:cubicBezTo>
                    <a:pt x="2303370" y="6372339"/>
                    <a:pt x="2307950" y="6358917"/>
                    <a:pt x="2302480" y="6353447"/>
                  </a:cubicBezTo>
                  <a:cubicBezTo>
                    <a:pt x="2297010" y="6347977"/>
                    <a:pt x="2307505" y="6349313"/>
                    <a:pt x="2314565" y="6354783"/>
                  </a:cubicBezTo>
                  <a:cubicBezTo>
                    <a:pt x="2319145" y="6358281"/>
                    <a:pt x="2319527" y="6359426"/>
                    <a:pt x="2315965" y="6359554"/>
                  </a:cubicBezTo>
                  <a:cubicBezTo>
                    <a:pt x="2313357" y="6359554"/>
                    <a:pt x="2308713" y="6365342"/>
                    <a:pt x="2305597" y="6372275"/>
                  </a:cubicBezTo>
                  <a:cubicBezTo>
                    <a:pt x="2300254" y="6384551"/>
                    <a:pt x="2293702" y="6388622"/>
                    <a:pt x="2289695" y="6382070"/>
                  </a:cubicBezTo>
                  <a:close/>
                  <a:moveTo>
                    <a:pt x="2323470" y="6398863"/>
                  </a:moveTo>
                  <a:cubicBezTo>
                    <a:pt x="2321734" y="6399658"/>
                    <a:pt x="2319889" y="6400218"/>
                    <a:pt x="2318000" y="6400517"/>
                  </a:cubicBezTo>
                  <a:lnTo>
                    <a:pt x="2313611" y="6398672"/>
                  </a:lnTo>
                  <a:cubicBezTo>
                    <a:pt x="2306424" y="6395746"/>
                    <a:pt x="2309668" y="6391294"/>
                    <a:pt x="2319018" y="6391294"/>
                  </a:cubicBezTo>
                  <a:cubicBezTo>
                    <a:pt x="2328368" y="6391294"/>
                    <a:pt x="2331675" y="6395873"/>
                    <a:pt x="2323598" y="6399054"/>
                  </a:cubicBezTo>
                  <a:close/>
                  <a:moveTo>
                    <a:pt x="2338990" y="6397591"/>
                  </a:moveTo>
                  <a:cubicBezTo>
                    <a:pt x="2334474" y="6397591"/>
                    <a:pt x="2331930" y="6396255"/>
                    <a:pt x="2332948" y="6394474"/>
                  </a:cubicBezTo>
                  <a:cubicBezTo>
                    <a:pt x="2335021" y="6392324"/>
                    <a:pt x="2337915" y="6391166"/>
                    <a:pt x="2340899" y="6391294"/>
                  </a:cubicBezTo>
                  <a:cubicBezTo>
                    <a:pt x="2344206" y="6391294"/>
                    <a:pt x="2346941" y="6392756"/>
                    <a:pt x="2346941" y="6394474"/>
                  </a:cubicBezTo>
                  <a:cubicBezTo>
                    <a:pt x="2346941" y="6396191"/>
                    <a:pt x="2343697" y="6397782"/>
                    <a:pt x="2339118" y="6397782"/>
                  </a:cubicBezTo>
                  <a:close/>
                  <a:moveTo>
                    <a:pt x="2356164" y="6101881"/>
                  </a:moveTo>
                  <a:cubicBezTo>
                    <a:pt x="2368886" y="6101881"/>
                    <a:pt x="2371366" y="6104171"/>
                    <a:pt x="2364942" y="6110659"/>
                  </a:cubicBezTo>
                  <a:cubicBezTo>
                    <a:pt x="2360922" y="6115168"/>
                    <a:pt x="2354008" y="6115569"/>
                    <a:pt x="2349498" y="6111549"/>
                  </a:cubicBezTo>
                  <a:cubicBezTo>
                    <a:pt x="2348436" y="6110602"/>
                    <a:pt x="2347564" y="6109457"/>
                    <a:pt x="2346941" y="6108178"/>
                  </a:cubicBezTo>
                  <a:cubicBezTo>
                    <a:pt x="2344015" y="6102517"/>
                    <a:pt x="2344715" y="6102072"/>
                    <a:pt x="2356419" y="6102072"/>
                  </a:cubicBezTo>
                  <a:close/>
                  <a:moveTo>
                    <a:pt x="2351776" y="6369031"/>
                  </a:moveTo>
                  <a:cubicBezTo>
                    <a:pt x="2351012" y="6369031"/>
                    <a:pt x="2349549" y="6367632"/>
                    <a:pt x="2348468" y="6365914"/>
                  </a:cubicBezTo>
                  <a:cubicBezTo>
                    <a:pt x="2347387" y="6364197"/>
                    <a:pt x="2348023" y="6362734"/>
                    <a:pt x="2349867" y="6362734"/>
                  </a:cubicBezTo>
                  <a:cubicBezTo>
                    <a:pt x="2351623" y="6362702"/>
                    <a:pt x="2353073" y="6364095"/>
                    <a:pt x="2353111" y="6365851"/>
                  </a:cubicBezTo>
                  <a:cubicBezTo>
                    <a:pt x="2353111" y="6365870"/>
                    <a:pt x="2353111" y="6365895"/>
                    <a:pt x="2353111" y="6365914"/>
                  </a:cubicBezTo>
                  <a:cubicBezTo>
                    <a:pt x="2353238" y="6368077"/>
                    <a:pt x="2352666" y="6369476"/>
                    <a:pt x="2351903" y="6369476"/>
                  </a:cubicBezTo>
                  <a:close/>
                  <a:moveTo>
                    <a:pt x="2357755" y="6218028"/>
                  </a:moveTo>
                  <a:cubicBezTo>
                    <a:pt x="2350885" y="6218028"/>
                    <a:pt x="2352157" y="6209568"/>
                    <a:pt x="2359345" y="6207660"/>
                  </a:cubicBezTo>
                  <a:cubicBezTo>
                    <a:pt x="2363428" y="6206356"/>
                    <a:pt x="2367792" y="6208601"/>
                    <a:pt x="2369102" y="6212685"/>
                  </a:cubicBezTo>
                  <a:cubicBezTo>
                    <a:pt x="2369115" y="6212729"/>
                    <a:pt x="2369127" y="6212767"/>
                    <a:pt x="2369140" y="6212812"/>
                  </a:cubicBezTo>
                  <a:cubicBezTo>
                    <a:pt x="2370921" y="6216247"/>
                    <a:pt x="2374356" y="6218346"/>
                    <a:pt x="2376709" y="6217391"/>
                  </a:cubicBezTo>
                  <a:cubicBezTo>
                    <a:pt x="2384469" y="6214402"/>
                    <a:pt x="2384469" y="6220954"/>
                    <a:pt x="2376709" y="6226106"/>
                  </a:cubicBezTo>
                  <a:lnTo>
                    <a:pt x="2376709" y="6226106"/>
                  </a:lnTo>
                  <a:cubicBezTo>
                    <a:pt x="2366596" y="6232848"/>
                    <a:pt x="2362652" y="6232467"/>
                    <a:pt x="2362652" y="6224897"/>
                  </a:cubicBezTo>
                  <a:cubicBezTo>
                    <a:pt x="2362779" y="6221272"/>
                    <a:pt x="2360490" y="6218473"/>
                    <a:pt x="2357882" y="6218473"/>
                  </a:cubicBezTo>
                  <a:close/>
                  <a:moveTo>
                    <a:pt x="2363415" y="6339708"/>
                  </a:moveTo>
                  <a:cubicBezTo>
                    <a:pt x="2365069" y="6334938"/>
                    <a:pt x="2376646" y="6336337"/>
                    <a:pt x="2385106" y="6342316"/>
                  </a:cubicBezTo>
                  <a:cubicBezTo>
                    <a:pt x="2391466" y="6346960"/>
                    <a:pt x="2391466" y="6347023"/>
                    <a:pt x="2382498" y="6346641"/>
                  </a:cubicBezTo>
                  <a:cubicBezTo>
                    <a:pt x="2368568" y="6346387"/>
                    <a:pt x="2362080" y="6344161"/>
                    <a:pt x="2363543" y="6340026"/>
                  </a:cubicBezTo>
                  <a:close/>
                  <a:moveTo>
                    <a:pt x="2383134" y="6377364"/>
                  </a:moveTo>
                  <a:cubicBezTo>
                    <a:pt x="2385615" y="6374883"/>
                    <a:pt x="2396491" y="6381117"/>
                    <a:pt x="2396491" y="6384869"/>
                  </a:cubicBezTo>
                  <a:cubicBezTo>
                    <a:pt x="2396262" y="6386720"/>
                    <a:pt x="2394583" y="6388030"/>
                    <a:pt x="2392732" y="6387801"/>
                  </a:cubicBezTo>
                  <a:cubicBezTo>
                    <a:pt x="2392713" y="6387801"/>
                    <a:pt x="2392694" y="6387795"/>
                    <a:pt x="2392675" y="6387795"/>
                  </a:cubicBezTo>
                  <a:cubicBezTo>
                    <a:pt x="2388222" y="6388113"/>
                    <a:pt x="2380844" y="6380226"/>
                    <a:pt x="2383261" y="6377809"/>
                  </a:cubicBezTo>
                  <a:close/>
                  <a:moveTo>
                    <a:pt x="2392484" y="6407959"/>
                  </a:moveTo>
                  <a:cubicBezTo>
                    <a:pt x="2388222" y="6403570"/>
                    <a:pt x="2390448" y="6396955"/>
                    <a:pt x="2395792" y="6397972"/>
                  </a:cubicBezTo>
                  <a:cubicBezTo>
                    <a:pt x="2398590" y="6398405"/>
                    <a:pt x="2400772" y="6400631"/>
                    <a:pt x="2401135" y="6403442"/>
                  </a:cubicBezTo>
                  <a:cubicBezTo>
                    <a:pt x="2401605" y="6406318"/>
                    <a:pt x="2399653" y="6409034"/>
                    <a:pt x="2396777" y="6409504"/>
                  </a:cubicBezTo>
                  <a:cubicBezTo>
                    <a:pt x="2395295" y="6409746"/>
                    <a:pt x="2393782" y="6409345"/>
                    <a:pt x="2392611" y="6408404"/>
                  </a:cubicBezTo>
                  <a:close/>
                  <a:moveTo>
                    <a:pt x="2401453" y="6362734"/>
                  </a:moveTo>
                  <a:cubicBezTo>
                    <a:pt x="2398711" y="6362734"/>
                    <a:pt x="2396491" y="6360514"/>
                    <a:pt x="2396491" y="6357772"/>
                  </a:cubicBezTo>
                  <a:cubicBezTo>
                    <a:pt x="2396491" y="6352239"/>
                    <a:pt x="2403234" y="6353193"/>
                    <a:pt x="2405078" y="6359045"/>
                  </a:cubicBezTo>
                  <a:cubicBezTo>
                    <a:pt x="2405905" y="6361525"/>
                    <a:pt x="2404251" y="6363179"/>
                    <a:pt x="2401580" y="6363179"/>
                  </a:cubicBezTo>
                  <a:close/>
                  <a:moveTo>
                    <a:pt x="2404060" y="6142526"/>
                  </a:moveTo>
                  <a:cubicBezTo>
                    <a:pt x="2401453" y="6142526"/>
                    <a:pt x="2400117" y="6141063"/>
                    <a:pt x="2401135" y="6139346"/>
                  </a:cubicBezTo>
                  <a:cubicBezTo>
                    <a:pt x="2402203" y="6137635"/>
                    <a:pt x="2403972" y="6136496"/>
                    <a:pt x="2405969" y="6136229"/>
                  </a:cubicBezTo>
                  <a:cubicBezTo>
                    <a:pt x="2407622" y="6136261"/>
                    <a:pt x="2408933" y="6137628"/>
                    <a:pt x="2408895" y="6139282"/>
                  </a:cubicBezTo>
                  <a:cubicBezTo>
                    <a:pt x="2408895" y="6139301"/>
                    <a:pt x="2408895" y="6139327"/>
                    <a:pt x="2408895" y="6139346"/>
                  </a:cubicBezTo>
                  <a:cubicBezTo>
                    <a:pt x="2409022" y="6141508"/>
                    <a:pt x="2406859" y="6142844"/>
                    <a:pt x="2404188" y="6142844"/>
                  </a:cubicBezTo>
                  <a:close/>
                  <a:moveTo>
                    <a:pt x="2415128" y="6265224"/>
                  </a:moveTo>
                  <a:cubicBezTo>
                    <a:pt x="2413404" y="6265224"/>
                    <a:pt x="2412011" y="6263831"/>
                    <a:pt x="2412011" y="6262107"/>
                  </a:cubicBezTo>
                  <a:cubicBezTo>
                    <a:pt x="2412011" y="6260352"/>
                    <a:pt x="2413436" y="6258927"/>
                    <a:pt x="2415192" y="6258927"/>
                  </a:cubicBezTo>
                  <a:cubicBezTo>
                    <a:pt x="2416947" y="6258927"/>
                    <a:pt x="2418372" y="6260352"/>
                    <a:pt x="2418372" y="6262107"/>
                  </a:cubicBezTo>
                  <a:cubicBezTo>
                    <a:pt x="2418620" y="6263812"/>
                    <a:pt x="2417437" y="6265390"/>
                    <a:pt x="2415732" y="6265638"/>
                  </a:cubicBezTo>
                  <a:cubicBezTo>
                    <a:pt x="2415573" y="6265663"/>
                    <a:pt x="2415415" y="6265669"/>
                    <a:pt x="2415255" y="6265669"/>
                  </a:cubicBezTo>
                  <a:close/>
                  <a:moveTo>
                    <a:pt x="2423842" y="4858234"/>
                  </a:moveTo>
                  <a:cubicBezTo>
                    <a:pt x="2423206" y="4864086"/>
                    <a:pt x="2420853" y="4866948"/>
                    <a:pt x="2416210" y="4867648"/>
                  </a:cubicBezTo>
                  <a:cubicBezTo>
                    <a:pt x="2411566" y="4868348"/>
                    <a:pt x="2408767" y="4866185"/>
                    <a:pt x="2405905" y="4857471"/>
                  </a:cubicBezTo>
                  <a:cubicBezTo>
                    <a:pt x="2401007" y="4842523"/>
                    <a:pt x="2403870" y="4838770"/>
                    <a:pt x="2415510" y="4844749"/>
                  </a:cubicBezTo>
                  <a:cubicBezTo>
                    <a:pt x="2423015" y="4849138"/>
                    <a:pt x="2424733" y="4851937"/>
                    <a:pt x="2423970" y="4858679"/>
                  </a:cubicBezTo>
                  <a:close/>
                  <a:moveTo>
                    <a:pt x="2424415" y="1995913"/>
                  </a:moveTo>
                  <a:cubicBezTo>
                    <a:pt x="2422646" y="1995844"/>
                    <a:pt x="2421260" y="1994373"/>
                    <a:pt x="2421298" y="1992605"/>
                  </a:cubicBezTo>
                  <a:cubicBezTo>
                    <a:pt x="2421298" y="1990760"/>
                    <a:pt x="2422697" y="1990124"/>
                    <a:pt x="2424415" y="1991206"/>
                  </a:cubicBezTo>
                  <a:cubicBezTo>
                    <a:pt x="2426132" y="1992287"/>
                    <a:pt x="2427532" y="1993750"/>
                    <a:pt x="2427532" y="1994513"/>
                  </a:cubicBezTo>
                  <a:cubicBezTo>
                    <a:pt x="2427532" y="1995277"/>
                    <a:pt x="2426387" y="1996103"/>
                    <a:pt x="2424542" y="1996103"/>
                  </a:cubicBezTo>
                  <a:close/>
                  <a:moveTo>
                    <a:pt x="2430776" y="2028925"/>
                  </a:moveTo>
                  <a:cubicBezTo>
                    <a:pt x="2430807" y="2026326"/>
                    <a:pt x="2432945" y="2024246"/>
                    <a:pt x="2435546" y="2024282"/>
                  </a:cubicBezTo>
                  <a:cubicBezTo>
                    <a:pt x="2438148" y="2024317"/>
                    <a:pt x="2440221" y="2026452"/>
                    <a:pt x="2440189" y="2029052"/>
                  </a:cubicBezTo>
                  <a:cubicBezTo>
                    <a:pt x="2440151" y="2031626"/>
                    <a:pt x="2438059" y="2033695"/>
                    <a:pt x="2435482" y="2033695"/>
                  </a:cubicBezTo>
                  <a:cubicBezTo>
                    <a:pt x="2432919" y="2033697"/>
                    <a:pt x="2430814" y="2031676"/>
                    <a:pt x="2430712" y="2029116"/>
                  </a:cubicBezTo>
                  <a:close/>
                  <a:moveTo>
                    <a:pt x="2437454" y="6267005"/>
                  </a:moveTo>
                  <a:cubicBezTo>
                    <a:pt x="2436437" y="6261662"/>
                    <a:pt x="2436882" y="6261472"/>
                    <a:pt x="2441652" y="6265415"/>
                  </a:cubicBezTo>
                  <a:cubicBezTo>
                    <a:pt x="2446423" y="6269359"/>
                    <a:pt x="2447313" y="6269231"/>
                    <a:pt x="2449985" y="6264334"/>
                  </a:cubicBezTo>
                  <a:cubicBezTo>
                    <a:pt x="2452656" y="6259436"/>
                    <a:pt x="2453356" y="6258991"/>
                    <a:pt x="2459017" y="6264334"/>
                  </a:cubicBezTo>
                  <a:cubicBezTo>
                    <a:pt x="2461987" y="6266840"/>
                    <a:pt x="2464049" y="6270262"/>
                    <a:pt x="2464869" y="6274066"/>
                  </a:cubicBezTo>
                  <a:cubicBezTo>
                    <a:pt x="2464551" y="6282780"/>
                    <a:pt x="2439108" y="6276419"/>
                    <a:pt x="2437391" y="6267196"/>
                  </a:cubicBezTo>
                  <a:close/>
                  <a:moveTo>
                    <a:pt x="2448903" y="6379972"/>
                  </a:moveTo>
                  <a:cubicBezTo>
                    <a:pt x="2448140" y="6383470"/>
                    <a:pt x="2446550" y="6384042"/>
                    <a:pt x="2443243" y="6381943"/>
                  </a:cubicBezTo>
                  <a:cubicBezTo>
                    <a:pt x="2439935" y="6379844"/>
                    <a:pt x="2439426" y="6378190"/>
                    <a:pt x="2442416" y="6375137"/>
                  </a:cubicBezTo>
                  <a:cubicBezTo>
                    <a:pt x="2444514" y="6373038"/>
                    <a:pt x="2447059" y="6372148"/>
                    <a:pt x="2448076" y="6373229"/>
                  </a:cubicBezTo>
                  <a:cubicBezTo>
                    <a:pt x="2449279" y="6375335"/>
                    <a:pt x="2449553" y="6377847"/>
                    <a:pt x="2448840" y="6380162"/>
                  </a:cubicBezTo>
                  <a:close/>
                  <a:moveTo>
                    <a:pt x="2455582" y="6309367"/>
                  </a:moveTo>
                  <a:cubicBezTo>
                    <a:pt x="2455582" y="6305742"/>
                    <a:pt x="2456982" y="6303706"/>
                    <a:pt x="2458699" y="6304788"/>
                  </a:cubicBezTo>
                  <a:cubicBezTo>
                    <a:pt x="2460626" y="6306346"/>
                    <a:pt x="2461765" y="6308674"/>
                    <a:pt x="2461816" y="6311149"/>
                  </a:cubicBezTo>
                  <a:cubicBezTo>
                    <a:pt x="2461816" y="6313629"/>
                    <a:pt x="2460416" y="6315728"/>
                    <a:pt x="2458699" y="6315728"/>
                  </a:cubicBezTo>
                  <a:cubicBezTo>
                    <a:pt x="2456982" y="6315728"/>
                    <a:pt x="2455519" y="6313120"/>
                    <a:pt x="2455519" y="6309559"/>
                  </a:cubicBezTo>
                  <a:close/>
                  <a:moveTo>
                    <a:pt x="2478735" y="6354338"/>
                  </a:moveTo>
                  <a:cubicBezTo>
                    <a:pt x="2471103" y="6352811"/>
                    <a:pt x="2470721" y="6353193"/>
                    <a:pt x="2473965" y="6359426"/>
                  </a:cubicBezTo>
                  <a:cubicBezTo>
                    <a:pt x="2478672" y="6368331"/>
                    <a:pt x="2473965" y="6368013"/>
                    <a:pt x="2465441" y="6358854"/>
                  </a:cubicBezTo>
                  <a:cubicBezTo>
                    <a:pt x="2455010" y="6347595"/>
                    <a:pt x="2456727" y="6342316"/>
                    <a:pt x="2471103" y="6341489"/>
                  </a:cubicBezTo>
                  <a:cubicBezTo>
                    <a:pt x="2477972" y="6341044"/>
                    <a:pt x="2483824" y="6342062"/>
                    <a:pt x="2483824" y="6343779"/>
                  </a:cubicBezTo>
                  <a:cubicBezTo>
                    <a:pt x="2484034" y="6346374"/>
                    <a:pt x="2484613" y="6348919"/>
                    <a:pt x="2485541" y="6351348"/>
                  </a:cubicBezTo>
                  <a:cubicBezTo>
                    <a:pt x="2486559" y="6355037"/>
                    <a:pt x="2484969" y="6355737"/>
                    <a:pt x="2478672" y="6354529"/>
                  </a:cubicBezTo>
                  <a:close/>
                  <a:moveTo>
                    <a:pt x="2508313" y="6404715"/>
                  </a:moveTo>
                  <a:cubicBezTo>
                    <a:pt x="2508077" y="6402368"/>
                    <a:pt x="2506029" y="6400625"/>
                    <a:pt x="2503669" y="6400771"/>
                  </a:cubicBezTo>
                  <a:cubicBezTo>
                    <a:pt x="2501093" y="6400803"/>
                    <a:pt x="2499026" y="6402902"/>
                    <a:pt x="2499026" y="6405478"/>
                  </a:cubicBezTo>
                  <a:cubicBezTo>
                    <a:pt x="2499026" y="6410821"/>
                    <a:pt x="2496354" y="6411393"/>
                    <a:pt x="2490057" y="6407323"/>
                  </a:cubicBezTo>
                  <a:cubicBezTo>
                    <a:pt x="2487462" y="6405522"/>
                    <a:pt x="2486483" y="6402158"/>
                    <a:pt x="2487704" y="6399244"/>
                  </a:cubicBezTo>
                  <a:cubicBezTo>
                    <a:pt x="2489294" y="6395047"/>
                    <a:pt x="2491838" y="6394474"/>
                    <a:pt x="2499789" y="6396318"/>
                  </a:cubicBezTo>
                  <a:cubicBezTo>
                    <a:pt x="2512638" y="6398837"/>
                    <a:pt x="2525690" y="6400218"/>
                    <a:pt x="2538780" y="6400453"/>
                  </a:cubicBezTo>
                  <a:cubicBezTo>
                    <a:pt x="2543042" y="6400453"/>
                    <a:pt x="2545523" y="6402361"/>
                    <a:pt x="2544759" y="6404651"/>
                  </a:cubicBezTo>
                  <a:cubicBezTo>
                    <a:pt x="2542915" y="6409994"/>
                    <a:pt x="2508249" y="6410312"/>
                    <a:pt x="2508249" y="6404906"/>
                  </a:cubicBezTo>
                  <a:close/>
                  <a:moveTo>
                    <a:pt x="2545332" y="6372466"/>
                  </a:moveTo>
                  <a:cubicBezTo>
                    <a:pt x="2543551" y="6372466"/>
                    <a:pt x="2542915" y="6371067"/>
                    <a:pt x="2543932" y="6369285"/>
                  </a:cubicBezTo>
                  <a:cubicBezTo>
                    <a:pt x="2544950" y="6367505"/>
                    <a:pt x="2546477" y="6366169"/>
                    <a:pt x="2547240" y="6366169"/>
                  </a:cubicBezTo>
                  <a:cubicBezTo>
                    <a:pt x="2548003" y="6366169"/>
                    <a:pt x="2548576" y="6367568"/>
                    <a:pt x="2548576" y="6369285"/>
                  </a:cubicBezTo>
                  <a:cubicBezTo>
                    <a:pt x="2548684" y="6371041"/>
                    <a:pt x="2547349" y="6372548"/>
                    <a:pt x="2545593" y="6372657"/>
                  </a:cubicBezTo>
                  <a:cubicBezTo>
                    <a:pt x="2545485" y="6372663"/>
                    <a:pt x="2545376" y="6372663"/>
                    <a:pt x="2545268" y="6372657"/>
                  </a:cubicBezTo>
                  <a:close/>
                  <a:moveTo>
                    <a:pt x="2549466" y="6318972"/>
                  </a:moveTo>
                  <a:cubicBezTo>
                    <a:pt x="2543551" y="6325969"/>
                    <a:pt x="2540625" y="6326796"/>
                    <a:pt x="2537763" y="6322089"/>
                  </a:cubicBezTo>
                  <a:cubicBezTo>
                    <a:pt x="2534900" y="6317382"/>
                    <a:pt x="2539098" y="6312675"/>
                    <a:pt x="2547177" y="6312675"/>
                  </a:cubicBezTo>
                  <a:cubicBezTo>
                    <a:pt x="2555255" y="6312675"/>
                    <a:pt x="2554492" y="6313120"/>
                    <a:pt x="2549403" y="6319163"/>
                  </a:cubicBezTo>
                  <a:close/>
                  <a:moveTo>
                    <a:pt x="2552647" y="360128"/>
                  </a:moveTo>
                  <a:cubicBezTo>
                    <a:pt x="2550421" y="362417"/>
                    <a:pt x="2548639" y="362481"/>
                    <a:pt x="2547368" y="360128"/>
                  </a:cubicBezTo>
                  <a:cubicBezTo>
                    <a:pt x="2545141" y="356502"/>
                    <a:pt x="2551056" y="351668"/>
                    <a:pt x="2553728" y="354657"/>
                  </a:cubicBezTo>
                  <a:cubicBezTo>
                    <a:pt x="2555000" y="356120"/>
                    <a:pt x="2554364" y="358474"/>
                    <a:pt x="2552583" y="360318"/>
                  </a:cubicBezTo>
                  <a:close/>
                  <a:moveTo>
                    <a:pt x="2544124" y="216185"/>
                  </a:moveTo>
                  <a:cubicBezTo>
                    <a:pt x="2541325" y="204926"/>
                    <a:pt x="2545459" y="201746"/>
                    <a:pt x="2557354" y="205944"/>
                  </a:cubicBezTo>
                  <a:cubicBezTo>
                    <a:pt x="2568294" y="209824"/>
                    <a:pt x="2568803" y="211096"/>
                    <a:pt x="2562888" y="219047"/>
                  </a:cubicBezTo>
                  <a:cubicBezTo>
                    <a:pt x="2556972" y="226998"/>
                    <a:pt x="2546477" y="226171"/>
                    <a:pt x="2544060" y="216376"/>
                  </a:cubicBezTo>
                  <a:close/>
                  <a:moveTo>
                    <a:pt x="2561361" y="263636"/>
                  </a:moveTo>
                  <a:cubicBezTo>
                    <a:pt x="2564605" y="261600"/>
                    <a:pt x="2570139" y="267198"/>
                    <a:pt x="2570266" y="272541"/>
                  </a:cubicBezTo>
                  <a:cubicBezTo>
                    <a:pt x="2570266" y="273813"/>
                    <a:pt x="2567531" y="274894"/>
                    <a:pt x="2563905" y="274894"/>
                  </a:cubicBezTo>
                  <a:cubicBezTo>
                    <a:pt x="2560642" y="274735"/>
                    <a:pt x="2558123" y="271962"/>
                    <a:pt x="2558283" y="268699"/>
                  </a:cubicBezTo>
                  <a:cubicBezTo>
                    <a:pt x="2558384" y="266663"/>
                    <a:pt x="2559523" y="264825"/>
                    <a:pt x="2561298" y="263826"/>
                  </a:cubicBezTo>
                  <a:close/>
                  <a:moveTo>
                    <a:pt x="2571602" y="6316873"/>
                  </a:moveTo>
                  <a:cubicBezTo>
                    <a:pt x="2570196" y="6319958"/>
                    <a:pt x="2567168" y="6321981"/>
                    <a:pt x="2563778" y="6322089"/>
                  </a:cubicBezTo>
                  <a:cubicBezTo>
                    <a:pt x="2556718" y="6322089"/>
                    <a:pt x="2556336" y="6319100"/>
                    <a:pt x="2562379" y="6310894"/>
                  </a:cubicBezTo>
                  <a:cubicBezTo>
                    <a:pt x="2567531" y="6303897"/>
                    <a:pt x="2574782" y="6308541"/>
                    <a:pt x="2571538" y="6317064"/>
                  </a:cubicBezTo>
                  <a:close/>
                  <a:moveTo>
                    <a:pt x="2568676" y="6293784"/>
                  </a:moveTo>
                  <a:cubicBezTo>
                    <a:pt x="2563651" y="6293784"/>
                    <a:pt x="2558944" y="6285387"/>
                    <a:pt x="2562315" y="6282207"/>
                  </a:cubicBezTo>
                  <a:cubicBezTo>
                    <a:pt x="2564478" y="6279981"/>
                    <a:pt x="2573574" y="6287041"/>
                    <a:pt x="2573574" y="6291049"/>
                  </a:cubicBezTo>
                  <a:cubicBezTo>
                    <a:pt x="2573319" y="6292766"/>
                    <a:pt x="2571220" y="6293975"/>
                    <a:pt x="2568612" y="6293975"/>
                  </a:cubicBezTo>
                  <a:close/>
                  <a:moveTo>
                    <a:pt x="2575927" y="6259372"/>
                  </a:moveTo>
                  <a:cubicBezTo>
                    <a:pt x="2574954" y="6261878"/>
                    <a:pt x="2573001" y="6263876"/>
                    <a:pt x="2570520" y="6264906"/>
                  </a:cubicBezTo>
                  <a:cubicBezTo>
                    <a:pt x="2568167" y="6265669"/>
                    <a:pt x="2567022" y="6264461"/>
                    <a:pt x="2567785" y="6262171"/>
                  </a:cubicBezTo>
                  <a:cubicBezTo>
                    <a:pt x="2568758" y="6259665"/>
                    <a:pt x="2570711" y="6257668"/>
                    <a:pt x="2573192" y="6256637"/>
                  </a:cubicBezTo>
                  <a:cubicBezTo>
                    <a:pt x="2575482" y="6256065"/>
                    <a:pt x="2576627" y="6257337"/>
                    <a:pt x="2575863" y="6259563"/>
                  </a:cubicBezTo>
                  <a:close/>
                  <a:moveTo>
                    <a:pt x="2573383" y="4519335"/>
                  </a:moveTo>
                  <a:cubicBezTo>
                    <a:pt x="2567022" y="4523533"/>
                    <a:pt x="2564096" y="4523152"/>
                    <a:pt x="2564096" y="4517872"/>
                  </a:cubicBezTo>
                  <a:cubicBezTo>
                    <a:pt x="2564096" y="4511512"/>
                    <a:pt x="2570457" y="4508395"/>
                    <a:pt x="2574401" y="4512720"/>
                  </a:cubicBezTo>
                  <a:cubicBezTo>
                    <a:pt x="2577072" y="4515710"/>
                    <a:pt x="2576818" y="4517300"/>
                    <a:pt x="2573319" y="4519526"/>
                  </a:cubicBezTo>
                  <a:close/>
                  <a:moveTo>
                    <a:pt x="2577008" y="2274003"/>
                  </a:moveTo>
                  <a:cubicBezTo>
                    <a:pt x="2577523" y="2270969"/>
                    <a:pt x="2579463" y="2268367"/>
                    <a:pt x="2582224" y="2267006"/>
                  </a:cubicBezTo>
                  <a:cubicBezTo>
                    <a:pt x="2584896" y="2266052"/>
                    <a:pt x="2585977" y="2267579"/>
                    <a:pt x="2585341" y="2271204"/>
                  </a:cubicBezTo>
                  <a:cubicBezTo>
                    <a:pt x="2584788" y="2274219"/>
                    <a:pt x="2582860" y="2276808"/>
                    <a:pt x="2580125" y="2278201"/>
                  </a:cubicBezTo>
                  <a:cubicBezTo>
                    <a:pt x="2577326" y="2279473"/>
                    <a:pt x="2576245" y="2277947"/>
                    <a:pt x="2576945" y="2274385"/>
                  </a:cubicBezTo>
                  <a:close/>
                  <a:moveTo>
                    <a:pt x="2577008" y="3658731"/>
                  </a:moveTo>
                  <a:cubicBezTo>
                    <a:pt x="2578217" y="3652879"/>
                    <a:pt x="2584260" y="3651797"/>
                    <a:pt x="2584260" y="3657522"/>
                  </a:cubicBezTo>
                  <a:cubicBezTo>
                    <a:pt x="2583929" y="3659850"/>
                    <a:pt x="2582339" y="3661809"/>
                    <a:pt x="2580125" y="3662611"/>
                  </a:cubicBezTo>
                  <a:cubicBezTo>
                    <a:pt x="2577390" y="3663883"/>
                    <a:pt x="2576245" y="3662165"/>
                    <a:pt x="2576945" y="3659112"/>
                  </a:cubicBezTo>
                  <a:close/>
                  <a:moveTo>
                    <a:pt x="2592338" y="6265987"/>
                  </a:moveTo>
                  <a:lnTo>
                    <a:pt x="2592338" y="6265987"/>
                  </a:lnTo>
                  <a:cubicBezTo>
                    <a:pt x="2589666" y="6273366"/>
                    <a:pt x="2585150" y="6276165"/>
                    <a:pt x="2581715" y="6272666"/>
                  </a:cubicBezTo>
                  <a:cubicBezTo>
                    <a:pt x="2578281" y="6269168"/>
                    <a:pt x="2579362" y="6265288"/>
                    <a:pt x="2584260" y="6265288"/>
                  </a:cubicBezTo>
                  <a:cubicBezTo>
                    <a:pt x="2586880" y="6265186"/>
                    <a:pt x="2588941" y="6263011"/>
                    <a:pt x="2588903" y="6260390"/>
                  </a:cubicBezTo>
                  <a:cubicBezTo>
                    <a:pt x="2588903" y="6257719"/>
                    <a:pt x="2590239" y="6256319"/>
                    <a:pt x="2591829" y="6257337"/>
                  </a:cubicBezTo>
                  <a:cubicBezTo>
                    <a:pt x="2593419" y="6258354"/>
                    <a:pt x="2593673" y="6262489"/>
                    <a:pt x="2592274" y="6266369"/>
                  </a:cubicBezTo>
                  <a:close/>
                  <a:moveTo>
                    <a:pt x="2592783" y="2031660"/>
                  </a:moveTo>
                  <a:cubicBezTo>
                    <a:pt x="2593546" y="2030833"/>
                    <a:pt x="2595963" y="2032359"/>
                    <a:pt x="2598126" y="2034967"/>
                  </a:cubicBezTo>
                  <a:cubicBezTo>
                    <a:pt x="2600289" y="2037575"/>
                    <a:pt x="2600797" y="2039738"/>
                    <a:pt x="2598762" y="2039738"/>
                  </a:cubicBezTo>
                  <a:cubicBezTo>
                    <a:pt x="2594946" y="2040183"/>
                    <a:pt x="2590620" y="2034204"/>
                    <a:pt x="2592719" y="2032041"/>
                  </a:cubicBezTo>
                  <a:close/>
                  <a:moveTo>
                    <a:pt x="2598126" y="6298682"/>
                  </a:moveTo>
                  <a:cubicBezTo>
                    <a:pt x="2598088" y="6296118"/>
                    <a:pt x="2600142" y="6294013"/>
                    <a:pt x="2602705" y="6293975"/>
                  </a:cubicBezTo>
                  <a:cubicBezTo>
                    <a:pt x="2602705" y="6293975"/>
                    <a:pt x="2602705" y="6293975"/>
                    <a:pt x="2602705" y="6293975"/>
                  </a:cubicBezTo>
                  <a:cubicBezTo>
                    <a:pt x="2605504" y="6293975"/>
                    <a:pt x="2606522" y="6295819"/>
                    <a:pt x="2605504" y="6298682"/>
                  </a:cubicBezTo>
                  <a:cubicBezTo>
                    <a:pt x="2604487" y="6301544"/>
                    <a:pt x="2602451" y="6303452"/>
                    <a:pt x="2600925" y="6303452"/>
                  </a:cubicBezTo>
                  <a:cubicBezTo>
                    <a:pt x="2599398" y="6303452"/>
                    <a:pt x="2598126" y="6301289"/>
                    <a:pt x="2598126" y="6298682"/>
                  </a:cubicBezTo>
                  <a:close/>
                  <a:moveTo>
                    <a:pt x="2629548" y="6402552"/>
                  </a:moveTo>
                  <a:cubicBezTo>
                    <a:pt x="2612438" y="6402552"/>
                    <a:pt x="2605504" y="6403633"/>
                    <a:pt x="2606522" y="6406178"/>
                  </a:cubicBezTo>
                  <a:cubicBezTo>
                    <a:pt x="2607209" y="6408296"/>
                    <a:pt x="2606401" y="6410605"/>
                    <a:pt x="2604550" y="6411839"/>
                  </a:cubicBezTo>
                  <a:cubicBezTo>
                    <a:pt x="2599780" y="6414828"/>
                    <a:pt x="2600416" y="6402425"/>
                    <a:pt x="2605186" y="6398354"/>
                  </a:cubicBezTo>
                  <a:cubicBezTo>
                    <a:pt x="2609957" y="6394283"/>
                    <a:pt x="2652574" y="6395110"/>
                    <a:pt x="2653337" y="6399372"/>
                  </a:cubicBezTo>
                  <a:cubicBezTo>
                    <a:pt x="2653718" y="6401280"/>
                    <a:pt x="2644114" y="6402552"/>
                    <a:pt x="2629548" y="6402552"/>
                  </a:cubicBezTo>
                  <a:close/>
                  <a:moveTo>
                    <a:pt x="2657026" y="6385187"/>
                  </a:moveTo>
                  <a:cubicBezTo>
                    <a:pt x="2654227" y="6383406"/>
                    <a:pt x="2653846" y="6382134"/>
                    <a:pt x="2656072" y="6382134"/>
                  </a:cubicBezTo>
                  <a:cubicBezTo>
                    <a:pt x="2658317" y="6382192"/>
                    <a:pt x="2660404" y="6383330"/>
                    <a:pt x="2661669" y="6385187"/>
                  </a:cubicBezTo>
                  <a:cubicBezTo>
                    <a:pt x="2664023" y="6389131"/>
                    <a:pt x="2663005" y="6389131"/>
                    <a:pt x="2657026" y="6385187"/>
                  </a:cubicBezTo>
                  <a:close/>
                  <a:moveTo>
                    <a:pt x="2661479" y="366298"/>
                  </a:moveTo>
                  <a:cubicBezTo>
                    <a:pt x="2658807" y="366298"/>
                    <a:pt x="2657535" y="364898"/>
                    <a:pt x="2658553" y="363181"/>
                  </a:cubicBezTo>
                  <a:cubicBezTo>
                    <a:pt x="2659609" y="361457"/>
                    <a:pt x="2661383" y="360287"/>
                    <a:pt x="2663387" y="360000"/>
                  </a:cubicBezTo>
                  <a:cubicBezTo>
                    <a:pt x="2665073" y="360070"/>
                    <a:pt x="2666383" y="361489"/>
                    <a:pt x="2666313" y="363174"/>
                  </a:cubicBezTo>
                  <a:cubicBezTo>
                    <a:pt x="2666313" y="363174"/>
                    <a:pt x="2666313" y="363181"/>
                    <a:pt x="2666313" y="363181"/>
                  </a:cubicBezTo>
                  <a:cubicBezTo>
                    <a:pt x="2666313" y="364898"/>
                    <a:pt x="2664150" y="366298"/>
                    <a:pt x="2661733" y="366298"/>
                  </a:cubicBezTo>
                  <a:close/>
                  <a:moveTo>
                    <a:pt x="2674200" y="6397782"/>
                  </a:moveTo>
                  <a:cubicBezTo>
                    <a:pt x="2669938" y="6397782"/>
                    <a:pt x="2666440" y="6396382"/>
                    <a:pt x="2666440" y="6394665"/>
                  </a:cubicBezTo>
                  <a:cubicBezTo>
                    <a:pt x="2666440" y="6392947"/>
                    <a:pt x="2669938" y="6391485"/>
                    <a:pt x="2674200" y="6391485"/>
                  </a:cubicBezTo>
                  <a:cubicBezTo>
                    <a:pt x="2678462" y="6391485"/>
                    <a:pt x="2681960" y="6392947"/>
                    <a:pt x="2681960" y="6394665"/>
                  </a:cubicBezTo>
                  <a:cubicBezTo>
                    <a:pt x="2681960" y="6396382"/>
                    <a:pt x="2678334" y="6397782"/>
                    <a:pt x="2674073" y="6397782"/>
                  </a:cubicBezTo>
                  <a:close/>
                  <a:moveTo>
                    <a:pt x="2674200" y="6369476"/>
                  </a:moveTo>
                  <a:cubicBezTo>
                    <a:pt x="2673119" y="6367759"/>
                    <a:pt x="2675154" y="6366360"/>
                    <a:pt x="2678652" y="6366360"/>
                  </a:cubicBezTo>
                  <a:cubicBezTo>
                    <a:pt x="2681521" y="6366417"/>
                    <a:pt x="2684383" y="6366118"/>
                    <a:pt x="2687176" y="6365469"/>
                  </a:cubicBezTo>
                  <a:cubicBezTo>
                    <a:pt x="2688321" y="6365087"/>
                    <a:pt x="2689847" y="6366487"/>
                    <a:pt x="2690547" y="6368649"/>
                  </a:cubicBezTo>
                  <a:cubicBezTo>
                    <a:pt x="2691946" y="6373484"/>
                    <a:pt x="2676935" y="6374183"/>
                    <a:pt x="2674073" y="6369476"/>
                  </a:cubicBezTo>
                  <a:close/>
                  <a:moveTo>
                    <a:pt x="2696781" y="6404079"/>
                  </a:moveTo>
                  <a:cubicBezTo>
                    <a:pt x="2691120" y="6404079"/>
                    <a:pt x="2686413" y="6398545"/>
                    <a:pt x="2689466" y="6395428"/>
                  </a:cubicBezTo>
                  <a:cubicBezTo>
                    <a:pt x="2690547" y="6394347"/>
                    <a:pt x="2693791" y="6395873"/>
                    <a:pt x="2696653" y="6398799"/>
                  </a:cubicBezTo>
                  <a:cubicBezTo>
                    <a:pt x="2701360" y="6403633"/>
                    <a:pt x="2701360" y="6404079"/>
                    <a:pt x="2696653" y="6404079"/>
                  </a:cubicBezTo>
                  <a:close/>
                  <a:moveTo>
                    <a:pt x="2703650" y="6321835"/>
                  </a:moveTo>
                  <a:cubicBezTo>
                    <a:pt x="2699388" y="6321835"/>
                    <a:pt x="2697671" y="6321071"/>
                    <a:pt x="2699770" y="6320244"/>
                  </a:cubicBezTo>
                  <a:cubicBezTo>
                    <a:pt x="2702283" y="6319354"/>
                    <a:pt x="2705018" y="6319354"/>
                    <a:pt x="2707530" y="6320244"/>
                  </a:cubicBezTo>
                  <a:cubicBezTo>
                    <a:pt x="2709502" y="6320944"/>
                    <a:pt x="2707785" y="6321835"/>
                    <a:pt x="2703523" y="6321835"/>
                  </a:cubicBezTo>
                  <a:close/>
                  <a:moveTo>
                    <a:pt x="2793400" y="6408785"/>
                  </a:moveTo>
                  <a:cubicBezTo>
                    <a:pt x="2790086" y="6407615"/>
                    <a:pt x="2786429" y="6407921"/>
                    <a:pt x="2783350" y="6409612"/>
                  </a:cubicBezTo>
                  <a:cubicBezTo>
                    <a:pt x="2779152" y="6412920"/>
                    <a:pt x="2756698" y="6407195"/>
                    <a:pt x="2743468" y="6399499"/>
                  </a:cubicBezTo>
                  <a:cubicBezTo>
                    <a:pt x="2732592" y="6393138"/>
                    <a:pt x="2730747" y="6393138"/>
                    <a:pt x="2732464" y="6400962"/>
                  </a:cubicBezTo>
                  <a:cubicBezTo>
                    <a:pt x="2733864" y="6406432"/>
                    <a:pt x="2732464" y="6407323"/>
                    <a:pt x="2722923" y="6407323"/>
                  </a:cubicBezTo>
                  <a:cubicBezTo>
                    <a:pt x="2713382" y="6407323"/>
                    <a:pt x="2712301" y="6406941"/>
                    <a:pt x="2717453" y="6403061"/>
                  </a:cubicBezTo>
                  <a:cubicBezTo>
                    <a:pt x="2722605" y="6399181"/>
                    <a:pt x="2722859" y="6398672"/>
                    <a:pt x="2715926" y="6393711"/>
                  </a:cubicBezTo>
                  <a:cubicBezTo>
                    <a:pt x="2711919" y="6390848"/>
                    <a:pt x="2709566" y="6387668"/>
                    <a:pt x="2710647" y="6386650"/>
                  </a:cubicBezTo>
                  <a:cubicBezTo>
                    <a:pt x="2713446" y="6383788"/>
                    <a:pt x="2725531" y="6383597"/>
                    <a:pt x="2735454" y="6386269"/>
                  </a:cubicBezTo>
                  <a:cubicBezTo>
                    <a:pt x="2740288" y="6387604"/>
                    <a:pt x="2743913" y="6387286"/>
                    <a:pt x="2743913" y="6385569"/>
                  </a:cubicBezTo>
                  <a:cubicBezTo>
                    <a:pt x="2743913" y="6383852"/>
                    <a:pt x="2741496" y="6382134"/>
                    <a:pt x="2738507" y="6381498"/>
                  </a:cubicBezTo>
                  <a:cubicBezTo>
                    <a:pt x="2735517" y="6380862"/>
                    <a:pt x="2734436" y="6379526"/>
                    <a:pt x="2736344" y="6378318"/>
                  </a:cubicBezTo>
                  <a:cubicBezTo>
                    <a:pt x="2740988" y="6375392"/>
                    <a:pt x="2747285" y="6380099"/>
                    <a:pt x="2748302" y="6387159"/>
                  </a:cubicBezTo>
                  <a:cubicBezTo>
                    <a:pt x="2748964" y="6390645"/>
                    <a:pt x="2751642" y="6393399"/>
                    <a:pt x="2755108" y="6394156"/>
                  </a:cubicBezTo>
                  <a:cubicBezTo>
                    <a:pt x="2760623" y="6395523"/>
                    <a:pt x="2765991" y="6397419"/>
                    <a:pt x="2771137" y="6399817"/>
                  </a:cubicBezTo>
                  <a:cubicBezTo>
                    <a:pt x="2775984" y="6402228"/>
                    <a:pt x="2781257" y="6403652"/>
                    <a:pt x="2786658" y="6404015"/>
                  </a:cubicBezTo>
                  <a:cubicBezTo>
                    <a:pt x="2795944" y="6403061"/>
                    <a:pt x="2799761" y="6404015"/>
                    <a:pt x="2799761" y="6407513"/>
                  </a:cubicBezTo>
                  <a:cubicBezTo>
                    <a:pt x="2799633" y="6409421"/>
                    <a:pt x="2796962" y="6409994"/>
                    <a:pt x="2793273" y="6408785"/>
                  </a:cubicBezTo>
                  <a:close/>
                  <a:moveTo>
                    <a:pt x="2785640" y="6372402"/>
                  </a:moveTo>
                  <a:cubicBezTo>
                    <a:pt x="2784361" y="6370399"/>
                    <a:pt x="2784596" y="6367784"/>
                    <a:pt x="2786212" y="6366042"/>
                  </a:cubicBezTo>
                  <a:cubicBezTo>
                    <a:pt x="2790283" y="6362034"/>
                    <a:pt x="2805930" y="6358727"/>
                    <a:pt x="2805930" y="6361907"/>
                  </a:cubicBezTo>
                  <a:cubicBezTo>
                    <a:pt x="2805803" y="6367187"/>
                    <a:pt x="2787866" y="6376219"/>
                    <a:pt x="2785513" y="6372402"/>
                  </a:cubicBezTo>
                  <a:close/>
                  <a:moveTo>
                    <a:pt x="2807521" y="6347468"/>
                  </a:moveTo>
                  <a:cubicBezTo>
                    <a:pt x="2806439" y="6349186"/>
                    <a:pt x="2805040" y="6350648"/>
                    <a:pt x="2804404" y="6350648"/>
                  </a:cubicBezTo>
                  <a:cubicBezTo>
                    <a:pt x="2803768" y="6350648"/>
                    <a:pt x="2802368" y="6349186"/>
                    <a:pt x="2801287" y="6347468"/>
                  </a:cubicBezTo>
                  <a:cubicBezTo>
                    <a:pt x="2800206" y="6345751"/>
                    <a:pt x="2801669" y="6344351"/>
                    <a:pt x="2804404" y="6344351"/>
                  </a:cubicBezTo>
                  <a:cubicBezTo>
                    <a:pt x="2807139" y="6344351"/>
                    <a:pt x="2808411" y="6345751"/>
                    <a:pt x="2807394" y="6347468"/>
                  </a:cubicBezTo>
                  <a:close/>
                  <a:moveTo>
                    <a:pt x="2810574" y="3273526"/>
                  </a:moveTo>
                  <a:cubicBezTo>
                    <a:pt x="2811655" y="3271745"/>
                    <a:pt x="2813118" y="3270345"/>
                    <a:pt x="2813881" y="3270345"/>
                  </a:cubicBezTo>
                  <a:cubicBezTo>
                    <a:pt x="2814644" y="3270345"/>
                    <a:pt x="2815217" y="3271745"/>
                    <a:pt x="2815217" y="3273526"/>
                  </a:cubicBezTo>
                  <a:cubicBezTo>
                    <a:pt x="2815185" y="3275281"/>
                    <a:pt x="2813729" y="3276674"/>
                    <a:pt x="2811973" y="3276643"/>
                  </a:cubicBezTo>
                  <a:cubicBezTo>
                    <a:pt x="2811973" y="3276643"/>
                    <a:pt x="2811973" y="3276643"/>
                    <a:pt x="2811973" y="3276643"/>
                  </a:cubicBezTo>
                  <a:cubicBezTo>
                    <a:pt x="2810065" y="3276643"/>
                    <a:pt x="2809429" y="3275243"/>
                    <a:pt x="2810447" y="3273526"/>
                  </a:cubicBezTo>
                  <a:close/>
                  <a:moveTo>
                    <a:pt x="2822786" y="6391866"/>
                  </a:moveTo>
                  <a:cubicBezTo>
                    <a:pt x="2820306" y="6396000"/>
                    <a:pt x="2816426" y="6395301"/>
                    <a:pt x="2812164" y="6389958"/>
                  </a:cubicBezTo>
                  <a:cubicBezTo>
                    <a:pt x="2807902" y="6384615"/>
                    <a:pt x="2811083" y="6383597"/>
                    <a:pt x="2819606" y="6387159"/>
                  </a:cubicBezTo>
                  <a:cubicBezTo>
                    <a:pt x="2822150" y="6388177"/>
                    <a:pt x="2823613" y="6390276"/>
                    <a:pt x="2822659" y="6391866"/>
                  </a:cubicBezTo>
                  <a:close/>
                  <a:moveTo>
                    <a:pt x="2825076" y="4097874"/>
                  </a:moveTo>
                  <a:cubicBezTo>
                    <a:pt x="2825649" y="4095591"/>
                    <a:pt x="2827958" y="4094204"/>
                    <a:pt x="2830241" y="4094770"/>
                  </a:cubicBezTo>
                  <a:cubicBezTo>
                    <a:pt x="2831774" y="4095152"/>
                    <a:pt x="2832963" y="4096348"/>
                    <a:pt x="2833345" y="4097874"/>
                  </a:cubicBezTo>
                  <a:cubicBezTo>
                    <a:pt x="2833854" y="4099592"/>
                    <a:pt x="2832073" y="4100991"/>
                    <a:pt x="2829211" y="4100991"/>
                  </a:cubicBezTo>
                  <a:cubicBezTo>
                    <a:pt x="2826348" y="4100991"/>
                    <a:pt x="2824377" y="4099592"/>
                    <a:pt x="2824949" y="4097874"/>
                  </a:cubicBezTo>
                  <a:close/>
                  <a:moveTo>
                    <a:pt x="2833472" y="6191694"/>
                  </a:moveTo>
                  <a:cubicBezTo>
                    <a:pt x="2831755" y="6192775"/>
                    <a:pt x="2830356" y="6192203"/>
                    <a:pt x="2830356" y="6190549"/>
                  </a:cubicBezTo>
                  <a:cubicBezTo>
                    <a:pt x="2830546" y="6188463"/>
                    <a:pt x="2831698" y="6186580"/>
                    <a:pt x="2833472" y="6185461"/>
                  </a:cubicBezTo>
                  <a:cubicBezTo>
                    <a:pt x="2835190" y="6184380"/>
                    <a:pt x="2836589" y="6184888"/>
                    <a:pt x="2836589" y="6186606"/>
                  </a:cubicBezTo>
                  <a:cubicBezTo>
                    <a:pt x="2836398" y="6188692"/>
                    <a:pt x="2835247" y="6190575"/>
                    <a:pt x="2833472" y="6191694"/>
                  </a:cubicBezTo>
                  <a:close/>
                  <a:moveTo>
                    <a:pt x="2829274" y="6178528"/>
                  </a:moveTo>
                  <a:cubicBezTo>
                    <a:pt x="2825776" y="6174966"/>
                    <a:pt x="2827112" y="6171276"/>
                    <a:pt x="2831882" y="6171276"/>
                  </a:cubicBezTo>
                  <a:cubicBezTo>
                    <a:pt x="2834490" y="6171276"/>
                    <a:pt x="2836589" y="6172612"/>
                    <a:pt x="2836589" y="6174266"/>
                  </a:cubicBezTo>
                  <a:cubicBezTo>
                    <a:pt x="2836844" y="6178210"/>
                    <a:pt x="2831946" y="6181008"/>
                    <a:pt x="2829529" y="6178528"/>
                  </a:cubicBezTo>
                  <a:close/>
                  <a:moveTo>
                    <a:pt x="2839706" y="6267578"/>
                  </a:moveTo>
                  <a:cubicBezTo>
                    <a:pt x="2837289" y="6264588"/>
                    <a:pt x="2837098" y="6262807"/>
                    <a:pt x="2839133" y="6262807"/>
                  </a:cubicBezTo>
                  <a:cubicBezTo>
                    <a:pt x="2841322" y="6263042"/>
                    <a:pt x="2843293" y="6264257"/>
                    <a:pt x="2844476" y="6266115"/>
                  </a:cubicBezTo>
                  <a:cubicBezTo>
                    <a:pt x="2848038" y="6271394"/>
                    <a:pt x="2844222" y="6272539"/>
                    <a:pt x="2839833" y="6267323"/>
                  </a:cubicBezTo>
                  <a:close/>
                  <a:moveTo>
                    <a:pt x="2841232" y="2226043"/>
                  </a:moveTo>
                  <a:cubicBezTo>
                    <a:pt x="2838307" y="2226043"/>
                    <a:pt x="2836589" y="2223054"/>
                    <a:pt x="2836589" y="2218156"/>
                  </a:cubicBezTo>
                  <a:cubicBezTo>
                    <a:pt x="2836589" y="2213258"/>
                    <a:pt x="2838116" y="2210332"/>
                    <a:pt x="2840024" y="2210332"/>
                  </a:cubicBezTo>
                  <a:cubicBezTo>
                    <a:pt x="2841932" y="2210332"/>
                    <a:pt x="2842632" y="2212431"/>
                    <a:pt x="2841678" y="2215039"/>
                  </a:cubicBezTo>
                  <a:cubicBezTo>
                    <a:pt x="2840724" y="2217647"/>
                    <a:pt x="2841232" y="2219746"/>
                    <a:pt x="2842886" y="2219746"/>
                  </a:cubicBezTo>
                  <a:cubicBezTo>
                    <a:pt x="2844572" y="2219778"/>
                    <a:pt x="2845908" y="2221177"/>
                    <a:pt x="2845876" y="2222863"/>
                  </a:cubicBezTo>
                  <a:cubicBezTo>
                    <a:pt x="2845876" y="2222863"/>
                    <a:pt x="2845876" y="2222863"/>
                    <a:pt x="2845876" y="2222863"/>
                  </a:cubicBezTo>
                  <a:cubicBezTo>
                    <a:pt x="2846194" y="2224644"/>
                    <a:pt x="2844031" y="2225789"/>
                    <a:pt x="2841487" y="2225789"/>
                  </a:cubicBezTo>
                  <a:close/>
                  <a:moveTo>
                    <a:pt x="2846957" y="336529"/>
                  </a:moveTo>
                  <a:cubicBezTo>
                    <a:pt x="2846047" y="334507"/>
                    <a:pt x="2846047" y="332191"/>
                    <a:pt x="2846957" y="330169"/>
                  </a:cubicBezTo>
                  <a:cubicBezTo>
                    <a:pt x="2850074" y="327052"/>
                    <a:pt x="2861523" y="332459"/>
                    <a:pt x="2861523" y="337038"/>
                  </a:cubicBezTo>
                  <a:cubicBezTo>
                    <a:pt x="2861587" y="342699"/>
                    <a:pt x="2849501" y="342445"/>
                    <a:pt x="2847211" y="336275"/>
                  </a:cubicBezTo>
                  <a:close/>
                  <a:moveTo>
                    <a:pt x="2864449" y="6400326"/>
                  </a:moveTo>
                  <a:cubicBezTo>
                    <a:pt x="2859169" y="6404715"/>
                    <a:pt x="2848929" y="6405669"/>
                    <a:pt x="2848929" y="6401725"/>
                  </a:cubicBezTo>
                  <a:cubicBezTo>
                    <a:pt x="2848929" y="6399054"/>
                    <a:pt x="2860124" y="6387986"/>
                    <a:pt x="2866802" y="6384170"/>
                  </a:cubicBezTo>
                  <a:cubicBezTo>
                    <a:pt x="2872654" y="6380735"/>
                    <a:pt x="2870555" y="6395237"/>
                    <a:pt x="2864703" y="6400071"/>
                  </a:cubicBezTo>
                  <a:close/>
                  <a:moveTo>
                    <a:pt x="2867566" y="655010"/>
                  </a:moveTo>
                  <a:cubicBezTo>
                    <a:pt x="2867305" y="652199"/>
                    <a:pt x="2865518" y="649756"/>
                    <a:pt x="2862922" y="648650"/>
                  </a:cubicBezTo>
                  <a:cubicBezTo>
                    <a:pt x="2854972" y="645533"/>
                    <a:pt x="2857834" y="639872"/>
                    <a:pt x="2866802" y="640953"/>
                  </a:cubicBezTo>
                  <a:cubicBezTo>
                    <a:pt x="2873481" y="641716"/>
                    <a:pt x="2875326" y="643561"/>
                    <a:pt x="2875326" y="649540"/>
                  </a:cubicBezTo>
                  <a:cubicBezTo>
                    <a:pt x="2875326" y="653738"/>
                    <a:pt x="2873545" y="657745"/>
                    <a:pt x="2871446" y="658445"/>
                  </a:cubicBezTo>
                  <a:cubicBezTo>
                    <a:pt x="2869347" y="659145"/>
                    <a:pt x="2867820" y="657364"/>
                    <a:pt x="2867820" y="654756"/>
                  </a:cubicBezTo>
                  <a:close/>
                  <a:moveTo>
                    <a:pt x="2872336" y="2399309"/>
                  </a:moveTo>
                  <a:cubicBezTo>
                    <a:pt x="2871382" y="2397566"/>
                    <a:pt x="2872005" y="2395385"/>
                    <a:pt x="2873736" y="2394411"/>
                  </a:cubicBezTo>
                  <a:cubicBezTo>
                    <a:pt x="2876840" y="2392770"/>
                    <a:pt x="2880688" y="2393953"/>
                    <a:pt x="2882335" y="2397057"/>
                  </a:cubicBezTo>
                  <a:cubicBezTo>
                    <a:pt x="2882691" y="2397738"/>
                    <a:pt x="2882927" y="2398482"/>
                    <a:pt x="2883022" y="2399246"/>
                  </a:cubicBezTo>
                  <a:cubicBezTo>
                    <a:pt x="2883277" y="2402744"/>
                    <a:pt x="2874944" y="2402744"/>
                    <a:pt x="2872591" y="2399055"/>
                  </a:cubicBezTo>
                  <a:close/>
                  <a:moveTo>
                    <a:pt x="2892373" y="6394919"/>
                  </a:moveTo>
                  <a:cubicBezTo>
                    <a:pt x="2890655" y="6394919"/>
                    <a:pt x="2889256" y="6391739"/>
                    <a:pt x="2889320" y="6387859"/>
                  </a:cubicBezTo>
                  <a:cubicBezTo>
                    <a:pt x="2889320" y="6382134"/>
                    <a:pt x="2889956" y="6381498"/>
                    <a:pt x="2892373" y="6385442"/>
                  </a:cubicBezTo>
                  <a:cubicBezTo>
                    <a:pt x="2893835" y="6387598"/>
                    <a:pt x="2894872" y="6390015"/>
                    <a:pt x="2895426" y="6392566"/>
                  </a:cubicBezTo>
                  <a:cubicBezTo>
                    <a:pt x="2895101" y="6393831"/>
                    <a:pt x="2893937" y="6394703"/>
                    <a:pt x="2892627" y="6394665"/>
                  </a:cubicBezTo>
                  <a:close/>
                  <a:moveTo>
                    <a:pt x="2958015" y="6390658"/>
                  </a:moveTo>
                  <a:cubicBezTo>
                    <a:pt x="2953690" y="6398481"/>
                    <a:pt x="2940332" y="6398545"/>
                    <a:pt x="2930537" y="6390658"/>
                  </a:cubicBezTo>
                  <a:cubicBezTo>
                    <a:pt x="2924430" y="6385715"/>
                    <a:pt x="2916594" y="6383425"/>
                    <a:pt x="2908783" y="6384297"/>
                  </a:cubicBezTo>
                  <a:cubicBezTo>
                    <a:pt x="2903720" y="6385022"/>
                    <a:pt x="2898549" y="6384271"/>
                    <a:pt x="2893899" y="6382134"/>
                  </a:cubicBezTo>
                  <a:cubicBezTo>
                    <a:pt x="2893009" y="6380671"/>
                    <a:pt x="2888047" y="6380735"/>
                    <a:pt x="2882832" y="6382134"/>
                  </a:cubicBezTo>
                  <a:cubicBezTo>
                    <a:pt x="2875898" y="6384170"/>
                    <a:pt x="2873672" y="6383915"/>
                    <a:pt x="2874563" y="6381117"/>
                  </a:cubicBezTo>
                  <a:cubicBezTo>
                    <a:pt x="2875453" y="6378318"/>
                    <a:pt x="2879715" y="6376855"/>
                    <a:pt x="2884549" y="6376282"/>
                  </a:cubicBezTo>
                  <a:cubicBezTo>
                    <a:pt x="2889421" y="6375723"/>
                    <a:pt x="2894033" y="6373776"/>
                    <a:pt x="2897843" y="6370685"/>
                  </a:cubicBezTo>
                  <a:cubicBezTo>
                    <a:pt x="2902550" y="6365851"/>
                    <a:pt x="2909865" y="6366296"/>
                    <a:pt x="2908847" y="6371321"/>
                  </a:cubicBezTo>
                  <a:cubicBezTo>
                    <a:pt x="2907829" y="6376346"/>
                    <a:pt x="2919724" y="6379208"/>
                    <a:pt x="2927929" y="6377109"/>
                  </a:cubicBezTo>
                  <a:cubicBezTo>
                    <a:pt x="2933081" y="6375837"/>
                    <a:pt x="2936643" y="6377109"/>
                    <a:pt x="2941096" y="6383152"/>
                  </a:cubicBezTo>
                  <a:cubicBezTo>
                    <a:pt x="2945548" y="6389194"/>
                    <a:pt x="2948411" y="6390149"/>
                    <a:pt x="2951591" y="6388177"/>
                  </a:cubicBezTo>
                  <a:cubicBezTo>
                    <a:pt x="2958587" y="6383788"/>
                    <a:pt x="2961386" y="6384551"/>
                    <a:pt x="2958270" y="6390403"/>
                  </a:cubicBezTo>
                  <a:close/>
                  <a:moveTo>
                    <a:pt x="2961005" y="2603615"/>
                  </a:moveTo>
                  <a:cubicBezTo>
                    <a:pt x="2957424" y="2603259"/>
                    <a:pt x="2954619" y="2600397"/>
                    <a:pt x="2954326" y="2596809"/>
                  </a:cubicBezTo>
                  <a:cubicBezTo>
                    <a:pt x="2954326" y="2592293"/>
                    <a:pt x="2959796" y="2593883"/>
                    <a:pt x="2961704" y="2598908"/>
                  </a:cubicBezTo>
                  <a:cubicBezTo>
                    <a:pt x="2962913" y="2601198"/>
                    <a:pt x="2962595" y="2603361"/>
                    <a:pt x="2961259" y="2603361"/>
                  </a:cubicBezTo>
                  <a:close/>
                  <a:moveTo>
                    <a:pt x="2962086" y="324635"/>
                  </a:moveTo>
                  <a:cubicBezTo>
                    <a:pt x="2958779" y="325716"/>
                    <a:pt x="2946121" y="304662"/>
                    <a:pt x="2948601" y="302181"/>
                  </a:cubicBezTo>
                  <a:cubicBezTo>
                    <a:pt x="2951082" y="299701"/>
                    <a:pt x="2963676" y="304917"/>
                    <a:pt x="2964121" y="310323"/>
                  </a:cubicBezTo>
                  <a:cubicBezTo>
                    <a:pt x="2964121" y="313567"/>
                    <a:pt x="2964758" y="317892"/>
                    <a:pt x="2964885" y="319864"/>
                  </a:cubicBezTo>
                  <a:cubicBezTo>
                    <a:pt x="2965018" y="321741"/>
                    <a:pt x="2964013" y="323522"/>
                    <a:pt x="2962340" y="324380"/>
                  </a:cubicBezTo>
                  <a:close/>
                  <a:moveTo>
                    <a:pt x="2959414" y="266816"/>
                  </a:moveTo>
                  <a:cubicBezTo>
                    <a:pt x="2955916" y="263318"/>
                    <a:pt x="2957315" y="259565"/>
                    <a:pt x="2962086" y="259565"/>
                  </a:cubicBezTo>
                  <a:cubicBezTo>
                    <a:pt x="2964630" y="259565"/>
                    <a:pt x="2966729" y="260901"/>
                    <a:pt x="2966729" y="262554"/>
                  </a:cubicBezTo>
                  <a:cubicBezTo>
                    <a:pt x="2967047" y="266243"/>
                    <a:pt x="2962149" y="269106"/>
                    <a:pt x="2959669" y="266562"/>
                  </a:cubicBezTo>
                  <a:close/>
                  <a:moveTo>
                    <a:pt x="2969846" y="6399626"/>
                  </a:moveTo>
                  <a:cubicBezTo>
                    <a:pt x="2968129" y="6400707"/>
                    <a:pt x="2966729" y="6400135"/>
                    <a:pt x="2966729" y="6398481"/>
                  </a:cubicBezTo>
                  <a:cubicBezTo>
                    <a:pt x="2966927" y="6396376"/>
                    <a:pt x="2968078" y="6394480"/>
                    <a:pt x="2969846" y="6393329"/>
                  </a:cubicBezTo>
                  <a:cubicBezTo>
                    <a:pt x="2971564" y="6392248"/>
                    <a:pt x="2972963" y="6392820"/>
                    <a:pt x="2972963" y="6394538"/>
                  </a:cubicBezTo>
                  <a:cubicBezTo>
                    <a:pt x="2972734" y="6396478"/>
                    <a:pt x="2971697" y="6398233"/>
                    <a:pt x="2970100" y="6399372"/>
                  </a:cubicBezTo>
                  <a:close/>
                  <a:moveTo>
                    <a:pt x="2976207" y="6357200"/>
                  </a:moveTo>
                  <a:cubicBezTo>
                    <a:pt x="2979641" y="6357200"/>
                    <a:pt x="2982568" y="6358472"/>
                    <a:pt x="2982568" y="6360126"/>
                  </a:cubicBezTo>
                  <a:cubicBezTo>
                    <a:pt x="2982568" y="6364133"/>
                    <a:pt x="2978751" y="6366042"/>
                    <a:pt x="2974044" y="6364324"/>
                  </a:cubicBezTo>
                  <a:cubicBezTo>
                    <a:pt x="2967874" y="6361843"/>
                    <a:pt x="2969464" y="6356946"/>
                    <a:pt x="2976270" y="6356946"/>
                  </a:cubicBezTo>
                  <a:close/>
                  <a:moveTo>
                    <a:pt x="2978433" y="6392947"/>
                  </a:moveTo>
                  <a:cubicBezTo>
                    <a:pt x="2974553" y="6389004"/>
                    <a:pt x="2976016" y="6381816"/>
                    <a:pt x="2980150" y="6384488"/>
                  </a:cubicBezTo>
                  <a:cubicBezTo>
                    <a:pt x="2982065" y="6385773"/>
                    <a:pt x="2984234" y="6386618"/>
                    <a:pt x="2986511" y="6386968"/>
                  </a:cubicBezTo>
                  <a:cubicBezTo>
                    <a:pt x="2988031" y="6387280"/>
                    <a:pt x="2989087" y="6388666"/>
                    <a:pt x="2988992" y="6390212"/>
                  </a:cubicBezTo>
                  <a:cubicBezTo>
                    <a:pt x="2989056" y="6393774"/>
                    <a:pt x="2981486" y="6395746"/>
                    <a:pt x="2978497" y="6392693"/>
                  </a:cubicBezTo>
                  <a:close/>
                  <a:moveTo>
                    <a:pt x="2991154" y="6303897"/>
                  </a:moveTo>
                  <a:cubicBezTo>
                    <a:pt x="2983776" y="6303897"/>
                    <a:pt x="2979069" y="6295629"/>
                    <a:pt x="2980150" y="6284370"/>
                  </a:cubicBezTo>
                  <a:cubicBezTo>
                    <a:pt x="2981486" y="6270758"/>
                    <a:pt x="2990327" y="6269931"/>
                    <a:pt x="2990773" y="6283416"/>
                  </a:cubicBezTo>
                  <a:cubicBezTo>
                    <a:pt x="2990913" y="6288505"/>
                    <a:pt x="2991810" y="6293542"/>
                    <a:pt x="2993444" y="6298364"/>
                  </a:cubicBezTo>
                  <a:cubicBezTo>
                    <a:pt x="2994907" y="6301862"/>
                    <a:pt x="2994208" y="6303452"/>
                    <a:pt x="2990964" y="6303452"/>
                  </a:cubicBezTo>
                  <a:close/>
                  <a:moveTo>
                    <a:pt x="3005784" y="6378318"/>
                  </a:moveTo>
                  <a:cubicBezTo>
                    <a:pt x="2998787" y="6383534"/>
                    <a:pt x="2994208" y="6383724"/>
                    <a:pt x="2995798" y="6378826"/>
                  </a:cubicBezTo>
                  <a:cubicBezTo>
                    <a:pt x="2996434" y="6376791"/>
                    <a:pt x="3000250" y="6374883"/>
                    <a:pt x="3004257" y="6374628"/>
                  </a:cubicBezTo>
                  <a:cubicBezTo>
                    <a:pt x="3010873" y="6373674"/>
                    <a:pt x="3010936" y="6373865"/>
                    <a:pt x="3005593" y="6378190"/>
                  </a:cubicBezTo>
                  <a:close/>
                  <a:moveTo>
                    <a:pt x="3012145" y="6392184"/>
                  </a:moveTo>
                  <a:cubicBezTo>
                    <a:pt x="3011229" y="6390441"/>
                    <a:pt x="3011846" y="6388285"/>
                    <a:pt x="3013544" y="6387286"/>
                  </a:cubicBezTo>
                  <a:cubicBezTo>
                    <a:pt x="3015262" y="6386205"/>
                    <a:pt x="3016661" y="6387286"/>
                    <a:pt x="3016661" y="6390212"/>
                  </a:cubicBezTo>
                  <a:cubicBezTo>
                    <a:pt x="3016597" y="6395301"/>
                    <a:pt x="3014753" y="6396064"/>
                    <a:pt x="3012081" y="6391739"/>
                  </a:cubicBezTo>
                  <a:close/>
                  <a:moveTo>
                    <a:pt x="3005212" y="6363815"/>
                  </a:moveTo>
                  <a:cubicBezTo>
                    <a:pt x="2993889" y="6362988"/>
                    <a:pt x="2992045" y="6361843"/>
                    <a:pt x="2992045" y="6355674"/>
                  </a:cubicBezTo>
                  <a:cubicBezTo>
                    <a:pt x="2992045" y="6345560"/>
                    <a:pt x="2994398" y="6344351"/>
                    <a:pt x="3003939" y="6349313"/>
                  </a:cubicBezTo>
                  <a:cubicBezTo>
                    <a:pt x="3009219" y="6352112"/>
                    <a:pt x="3012590" y="6352493"/>
                    <a:pt x="3013290" y="6350458"/>
                  </a:cubicBezTo>
                  <a:cubicBezTo>
                    <a:pt x="3014689" y="6346133"/>
                    <a:pt x="3023022" y="6353129"/>
                    <a:pt x="3023022" y="6358663"/>
                  </a:cubicBezTo>
                  <a:cubicBezTo>
                    <a:pt x="3023022" y="6364197"/>
                    <a:pt x="3020350" y="6364960"/>
                    <a:pt x="3005212" y="6363815"/>
                  </a:cubicBezTo>
                  <a:close/>
                  <a:moveTo>
                    <a:pt x="3025693" y="6287996"/>
                  </a:moveTo>
                  <a:cubicBezTo>
                    <a:pt x="3019969" y="6291748"/>
                    <a:pt x="3013735" y="6291494"/>
                    <a:pt x="3013735" y="6287614"/>
                  </a:cubicBezTo>
                  <a:cubicBezTo>
                    <a:pt x="3013735" y="6283734"/>
                    <a:pt x="3021877" y="6280299"/>
                    <a:pt x="3026457" y="6283098"/>
                  </a:cubicBezTo>
                  <a:cubicBezTo>
                    <a:pt x="3028683" y="6284752"/>
                    <a:pt x="3028555" y="6286087"/>
                    <a:pt x="3025439" y="6287996"/>
                  </a:cubicBezTo>
                  <a:close/>
                  <a:moveTo>
                    <a:pt x="3027538" y="4365279"/>
                  </a:moveTo>
                  <a:cubicBezTo>
                    <a:pt x="3024866" y="4365279"/>
                    <a:pt x="3023531" y="4363880"/>
                    <a:pt x="3024612" y="4362099"/>
                  </a:cubicBezTo>
                  <a:cubicBezTo>
                    <a:pt x="3025674" y="4360387"/>
                    <a:pt x="3027449" y="4359249"/>
                    <a:pt x="3029446" y="4358982"/>
                  </a:cubicBezTo>
                  <a:cubicBezTo>
                    <a:pt x="3031106" y="4359052"/>
                    <a:pt x="3032410" y="4360438"/>
                    <a:pt x="3032372" y="4362099"/>
                  </a:cubicBezTo>
                  <a:cubicBezTo>
                    <a:pt x="3032117" y="4363880"/>
                    <a:pt x="3029955" y="4365279"/>
                    <a:pt x="3027283" y="4365279"/>
                  </a:cubicBezTo>
                  <a:close/>
                  <a:moveTo>
                    <a:pt x="3023022" y="4255048"/>
                  </a:moveTo>
                  <a:cubicBezTo>
                    <a:pt x="3022672" y="4250563"/>
                    <a:pt x="3026024" y="4246645"/>
                    <a:pt x="3030508" y="4246302"/>
                  </a:cubicBezTo>
                  <a:cubicBezTo>
                    <a:pt x="3033103" y="4246098"/>
                    <a:pt x="3035641" y="4247148"/>
                    <a:pt x="3037333" y="4249132"/>
                  </a:cubicBezTo>
                  <a:cubicBezTo>
                    <a:pt x="3041722" y="4252885"/>
                    <a:pt x="3041658" y="4253648"/>
                    <a:pt x="3036697" y="4257401"/>
                  </a:cubicBezTo>
                  <a:cubicBezTo>
                    <a:pt x="3028428" y="4263317"/>
                    <a:pt x="3022767" y="4262362"/>
                    <a:pt x="3022767" y="4255048"/>
                  </a:cubicBezTo>
                  <a:close/>
                  <a:moveTo>
                    <a:pt x="3038287" y="6314583"/>
                  </a:moveTo>
                  <a:cubicBezTo>
                    <a:pt x="3036125" y="6311912"/>
                    <a:pt x="3035807" y="6309813"/>
                    <a:pt x="3037524" y="6309813"/>
                  </a:cubicBezTo>
                  <a:cubicBezTo>
                    <a:pt x="3040335" y="6310557"/>
                    <a:pt x="3042803" y="6312243"/>
                    <a:pt x="3044521" y="6314583"/>
                  </a:cubicBezTo>
                  <a:cubicBezTo>
                    <a:pt x="3046684" y="6317191"/>
                    <a:pt x="3047002" y="6319290"/>
                    <a:pt x="3045284" y="6319290"/>
                  </a:cubicBezTo>
                  <a:cubicBezTo>
                    <a:pt x="3042485" y="6318565"/>
                    <a:pt x="3040017" y="6316905"/>
                    <a:pt x="3038287" y="6314583"/>
                  </a:cubicBezTo>
                  <a:close/>
                  <a:moveTo>
                    <a:pt x="3054825" y="6375519"/>
                  </a:moveTo>
                  <a:cubicBezTo>
                    <a:pt x="3046747" y="6374374"/>
                    <a:pt x="3041404" y="6371957"/>
                    <a:pt x="3041404" y="6369158"/>
                  </a:cubicBezTo>
                  <a:cubicBezTo>
                    <a:pt x="3041404" y="6364706"/>
                    <a:pt x="3047447" y="6365660"/>
                    <a:pt x="3052726" y="6370939"/>
                  </a:cubicBezTo>
                  <a:cubicBezTo>
                    <a:pt x="3055270" y="6373674"/>
                    <a:pt x="3056097" y="6375646"/>
                    <a:pt x="3054825" y="6375392"/>
                  </a:cubicBezTo>
                  <a:close/>
                  <a:moveTo>
                    <a:pt x="3055207" y="4273939"/>
                  </a:moveTo>
                  <a:cubicBezTo>
                    <a:pt x="3052344" y="4269296"/>
                    <a:pt x="3055207" y="4267578"/>
                    <a:pt x="3061122" y="4269741"/>
                  </a:cubicBezTo>
                  <a:cubicBezTo>
                    <a:pt x="3063921" y="4270822"/>
                    <a:pt x="3065384" y="4272985"/>
                    <a:pt x="3064430" y="4274511"/>
                  </a:cubicBezTo>
                  <a:cubicBezTo>
                    <a:pt x="3062458" y="4278201"/>
                    <a:pt x="3057751" y="4277946"/>
                    <a:pt x="3055207" y="4273812"/>
                  </a:cubicBezTo>
                  <a:close/>
                  <a:moveTo>
                    <a:pt x="3059977" y="6341171"/>
                  </a:moveTo>
                  <a:cubicBezTo>
                    <a:pt x="3059977" y="6339454"/>
                    <a:pt x="3062076" y="6338054"/>
                    <a:pt x="3064621" y="6338054"/>
                  </a:cubicBezTo>
                  <a:cubicBezTo>
                    <a:pt x="3067165" y="6338054"/>
                    <a:pt x="3069264" y="6339454"/>
                    <a:pt x="3069264" y="6341171"/>
                  </a:cubicBezTo>
                  <a:cubicBezTo>
                    <a:pt x="3069264" y="6342889"/>
                    <a:pt x="3067229" y="6344351"/>
                    <a:pt x="3064621" y="6344351"/>
                  </a:cubicBezTo>
                  <a:cubicBezTo>
                    <a:pt x="3062013" y="6344351"/>
                    <a:pt x="3059977" y="6342889"/>
                    <a:pt x="3059977" y="6341171"/>
                  </a:cubicBezTo>
                  <a:close/>
                  <a:moveTo>
                    <a:pt x="3065511" y="6397654"/>
                  </a:moveTo>
                  <a:cubicBezTo>
                    <a:pt x="3060677" y="6389004"/>
                    <a:pt x="3060614" y="6387923"/>
                    <a:pt x="3065129" y="6386205"/>
                  </a:cubicBezTo>
                  <a:cubicBezTo>
                    <a:pt x="3068221" y="6385111"/>
                    <a:pt x="3071630" y="6386542"/>
                    <a:pt x="3073017" y="6389513"/>
                  </a:cubicBezTo>
                  <a:cubicBezTo>
                    <a:pt x="3074607" y="6392438"/>
                    <a:pt x="3077215" y="6393965"/>
                    <a:pt x="3078805" y="6392947"/>
                  </a:cubicBezTo>
                  <a:cubicBezTo>
                    <a:pt x="3080395" y="6391929"/>
                    <a:pt x="3081668" y="6394792"/>
                    <a:pt x="3081668" y="6399308"/>
                  </a:cubicBezTo>
                  <a:cubicBezTo>
                    <a:pt x="3081540" y="6410567"/>
                    <a:pt x="3072253" y="6409994"/>
                    <a:pt x="3065511" y="6397654"/>
                  </a:cubicBezTo>
                  <a:close/>
                  <a:moveTo>
                    <a:pt x="3083194" y="6366232"/>
                  </a:moveTo>
                  <a:cubicBezTo>
                    <a:pt x="3082049" y="6364388"/>
                    <a:pt x="3076833" y="6363879"/>
                    <a:pt x="3070473" y="6365024"/>
                  </a:cubicBezTo>
                  <a:cubicBezTo>
                    <a:pt x="3058133" y="6367377"/>
                    <a:pt x="3056988" y="6363943"/>
                    <a:pt x="3067610" y="6356055"/>
                  </a:cubicBezTo>
                  <a:cubicBezTo>
                    <a:pt x="3074862" y="6350712"/>
                    <a:pt x="3075243" y="6350776"/>
                    <a:pt x="3078424" y="6356882"/>
                  </a:cubicBezTo>
                  <a:cubicBezTo>
                    <a:pt x="3079918" y="6360113"/>
                    <a:pt x="3082838" y="6362467"/>
                    <a:pt x="3086311" y="6363243"/>
                  </a:cubicBezTo>
                  <a:cubicBezTo>
                    <a:pt x="3088855" y="6363243"/>
                    <a:pt x="3090890" y="6364642"/>
                    <a:pt x="3090890" y="6366423"/>
                  </a:cubicBezTo>
                  <a:cubicBezTo>
                    <a:pt x="3091018" y="6370494"/>
                    <a:pt x="3085675" y="6370367"/>
                    <a:pt x="3083194" y="6366232"/>
                  </a:cubicBezTo>
                  <a:close/>
                  <a:moveTo>
                    <a:pt x="3091781" y="6219936"/>
                  </a:moveTo>
                  <a:cubicBezTo>
                    <a:pt x="3090000" y="6218155"/>
                    <a:pt x="3088670" y="6215973"/>
                    <a:pt x="3087901" y="6213575"/>
                  </a:cubicBezTo>
                  <a:cubicBezTo>
                    <a:pt x="3087901" y="6210395"/>
                    <a:pt x="3096806" y="6211794"/>
                    <a:pt x="3098905" y="6215293"/>
                  </a:cubicBezTo>
                  <a:cubicBezTo>
                    <a:pt x="3102213" y="6221017"/>
                    <a:pt x="3096106" y="6224706"/>
                    <a:pt x="3091781" y="6219936"/>
                  </a:cubicBezTo>
                  <a:close/>
                  <a:moveTo>
                    <a:pt x="3094262" y="4400008"/>
                  </a:moveTo>
                  <a:cubicBezTo>
                    <a:pt x="3091660" y="4400759"/>
                    <a:pt x="3088950" y="4399258"/>
                    <a:pt x="3088200" y="4396656"/>
                  </a:cubicBezTo>
                  <a:cubicBezTo>
                    <a:pt x="3087456" y="4394055"/>
                    <a:pt x="3088957" y="4391345"/>
                    <a:pt x="3091552" y="4390594"/>
                  </a:cubicBezTo>
                  <a:cubicBezTo>
                    <a:pt x="3092436" y="4390340"/>
                    <a:pt x="3093378" y="4390340"/>
                    <a:pt x="3094262" y="4390594"/>
                  </a:cubicBezTo>
                  <a:cubicBezTo>
                    <a:pt x="3097760" y="4390594"/>
                    <a:pt x="3100622" y="4392694"/>
                    <a:pt x="3100622" y="4395301"/>
                  </a:cubicBezTo>
                  <a:cubicBezTo>
                    <a:pt x="3100622" y="4397909"/>
                    <a:pt x="3097569" y="4400008"/>
                    <a:pt x="3094262" y="4400008"/>
                  </a:cubicBezTo>
                  <a:close/>
                  <a:moveTo>
                    <a:pt x="3109209" y="6388686"/>
                  </a:moveTo>
                  <a:cubicBezTo>
                    <a:pt x="3108217" y="6391198"/>
                    <a:pt x="3106239" y="6393195"/>
                    <a:pt x="3103739" y="6394220"/>
                  </a:cubicBezTo>
                  <a:cubicBezTo>
                    <a:pt x="3101449" y="6394983"/>
                    <a:pt x="3100304" y="6393774"/>
                    <a:pt x="3101068" y="6391421"/>
                  </a:cubicBezTo>
                  <a:cubicBezTo>
                    <a:pt x="3102060" y="6388946"/>
                    <a:pt x="3104013" y="6386975"/>
                    <a:pt x="3106474" y="6385950"/>
                  </a:cubicBezTo>
                  <a:cubicBezTo>
                    <a:pt x="3108637" y="6384996"/>
                    <a:pt x="3109782" y="6386205"/>
                    <a:pt x="3109019" y="6388558"/>
                  </a:cubicBezTo>
                  <a:close/>
                  <a:moveTo>
                    <a:pt x="3118878" y="6360190"/>
                  </a:moveTo>
                  <a:cubicBezTo>
                    <a:pt x="3117097" y="6360190"/>
                    <a:pt x="3116460" y="6358790"/>
                    <a:pt x="3117542" y="6357073"/>
                  </a:cubicBezTo>
                  <a:cubicBezTo>
                    <a:pt x="3118623" y="6355355"/>
                    <a:pt x="3120086" y="6353892"/>
                    <a:pt x="3120849" y="6353892"/>
                  </a:cubicBezTo>
                  <a:cubicBezTo>
                    <a:pt x="3121613" y="6353892"/>
                    <a:pt x="3122185" y="6355292"/>
                    <a:pt x="3122185" y="6357073"/>
                  </a:cubicBezTo>
                  <a:cubicBezTo>
                    <a:pt x="3122090" y="6358828"/>
                    <a:pt x="3120588" y="6360171"/>
                    <a:pt x="3118833" y="6360075"/>
                  </a:cubicBezTo>
                  <a:cubicBezTo>
                    <a:pt x="3118789" y="6360069"/>
                    <a:pt x="3118738" y="6360069"/>
                    <a:pt x="3118687" y="6360063"/>
                  </a:cubicBezTo>
                  <a:close/>
                  <a:moveTo>
                    <a:pt x="3132871" y="6294420"/>
                  </a:moveTo>
                  <a:cubicBezTo>
                    <a:pt x="3130772" y="6297855"/>
                    <a:pt x="3129055" y="6297727"/>
                    <a:pt x="3119132" y="6293720"/>
                  </a:cubicBezTo>
                  <a:cubicBezTo>
                    <a:pt x="3114966" y="6292016"/>
                    <a:pt x="3110424" y="6291443"/>
                    <a:pt x="3105966" y="6292067"/>
                  </a:cubicBezTo>
                  <a:cubicBezTo>
                    <a:pt x="3102976" y="6292893"/>
                    <a:pt x="3100495" y="6292067"/>
                    <a:pt x="3100495" y="6290922"/>
                  </a:cubicBezTo>
                  <a:cubicBezTo>
                    <a:pt x="3100495" y="6284561"/>
                    <a:pt x="3104566" y="6278200"/>
                    <a:pt x="3108382" y="6278200"/>
                  </a:cubicBezTo>
                  <a:cubicBezTo>
                    <a:pt x="3114807" y="6278264"/>
                    <a:pt x="3134525" y="6291176"/>
                    <a:pt x="3132426" y="6294293"/>
                  </a:cubicBezTo>
                  <a:close/>
                  <a:moveTo>
                    <a:pt x="3126956" y="144690"/>
                  </a:moveTo>
                  <a:cubicBezTo>
                    <a:pt x="3120913" y="138330"/>
                    <a:pt x="3121867" y="132668"/>
                    <a:pt x="3128991" y="131269"/>
                  </a:cubicBezTo>
                  <a:cubicBezTo>
                    <a:pt x="3131790" y="130697"/>
                    <a:pt x="3134779" y="133177"/>
                    <a:pt x="3135988" y="137057"/>
                  </a:cubicBezTo>
                  <a:cubicBezTo>
                    <a:pt x="3138787" y="146280"/>
                    <a:pt x="3133443" y="151051"/>
                    <a:pt x="3126956" y="144690"/>
                  </a:cubicBezTo>
                  <a:close/>
                  <a:moveTo>
                    <a:pt x="3137514" y="2676255"/>
                  </a:moveTo>
                  <a:cubicBezTo>
                    <a:pt x="3135791" y="2676255"/>
                    <a:pt x="3134398" y="2674862"/>
                    <a:pt x="3134398" y="2673138"/>
                  </a:cubicBezTo>
                  <a:cubicBezTo>
                    <a:pt x="3134398" y="2671408"/>
                    <a:pt x="3135784" y="2669989"/>
                    <a:pt x="3137514" y="2669957"/>
                  </a:cubicBezTo>
                  <a:cubicBezTo>
                    <a:pt x="3139238" y="2669989"/>
                    <a:pt x="3140599" y="2671414"/>
                    <a:pt x="3140568" y="2673138"/>
                  </a:cubicBezTo>
                  <a:cubicBezTo>
                    <a:pt x="3140568" y="2673138"/>
                    <a:pt x="3140568" y="2673138"/>
                    <a:pt x="3140568" y="2673138"/>
                  </a:cubicBezTo>
                  <a:cubicBezTo>
                    <a:pt x="3140320" y="2674620"/>
                    <a:pt x="3139022" y="2675701"/>
                    <a:pt x="3137514" y="2675682"/>
                  </a:cubicBezTo>
                  <a:close/>
                  <a:moveTo>
                    <a:pt x="3151826" y="6407831"/>
                  </a:moveTo>
                  <a:cubicBezTo>
                    <a:pt x="3145287" y="6406915"/>
                    <a:pt x="3140727" y="6400873"/>
                    <a:pt x="3141642" y="6394334"/>
                  </a:cubicBezTo>
                  <a:cubicBezTo>
                    <a:pt x="3141693" y="6393972"/>
                    <a:pt x="3141757" y="6393615"/>
                    <a:pt x="3141840" y="6393265"/>
                  </a:cubicBezTo>
                  <a:cubicBezTo>
                    <a:pt x="3143685" y="6388558"/>
                    <a:pt x="3144320" y="6388558"/>
                    <a:pt x="3149918" y="6393711"/>
                  </a:cubicBezTo>
                  <a:cubicBezTo>
                    <a:pt x="3153066" y="6396210"/>
                    <a:pt x="3155299" y="6399671"/>
                    <a:pt x="3156279" y="6403570"/>
                  </a:cubicBezTo>
                  <a:cubicBezTo>
                    <a:pt x="3155986" y="6405771"/>
                    <a:pt x="3154046" y="6407380"/>
                    <a:pt x="3151826" y="6407259"/>
                  </a:cubicBezTo>
                  <a:close/>
                  <a:moveTo>
                    <a:pt x="3160922" y="6159127"/>
                  </a:moveTo>
                  <a:cubicBezTo>
                    <a:pt x="3164357" y="6156201"/>
                    <a:pt x="3165756" y="6156456"/>
                    <a:pt x="3167283" y="6160527"/>
                  </a:cubicBezTo>
                  <a:cubicBezTo>
                    <a:pt x="3168809" y="6164598"/>
                    <a:pt x="3170081" y="6164979"/>
                    <a:pt x="3173643" y="6161863"/>
                  </a:cubicBezTo>
                  <a:cubicBezTo>
                    <a:pt x="3177205" y="6158746"/>
                    <a:pt x="3178096" y="6159191"/>
                    <a:pt x="3177205" y="6165679"/>
                  </a:cubicBezTo>
                  <a:cubicBezTo>
                    <a:pt x="3175870" y="6175157"/>
                    <a:pt x="3168555" y="6176556"/>
                    <a:pt x="3161622" y="6168669"/>
                  </a:cubicBezTo>
                  <a:cubicBezTo>
                    <a:pt x="3157233" y="6163071"/>
                    <a:pt x="3157106" y="6161926"/>
                    <a:pt x="3160922" y="6158555"/>
                  </a:cubicBezTo>
                  <a:close/>
                  <a:moveTo>
                    <a:pt x="3165374" y="6193857"/>
                  </a:moveTo>
                  <a:cubicBezTo>
                    <a:pt x="3162003" y="6193857"/>
                    <a:pt x="3159014" y="6192458"/>
                    <a:pt x="3159014" y="6190740"/>
                  </a:cubicBezTo>
                  <a:cubicBezTo>
                    <a:pt x="3159014" y="6189023"/>
                    <a:pt x="3161812" y="6187560"/>
                    <a:pt x="3165374" y="6187560"/>
                  </a:cubicBezTo>
                  <a:cubicBezTo>
                    <a:pt x="3168936" y="6187560"/>
                    <a:pt x="3171735" y="6188959"/>
                    <a:pt x="3171735" y="6190740"/>
                  </a:cubicBezTo>
                  <a:cubicBezTo>
                    <a:pt x="3171735" y="6192521"/>
                    <a:pt x="3168809" y="6193284"/>
                    <a:pt x="3165374" y="6193284"/>
                  </a:cubicBezTo>
                  <a:close/>
                  <a:moveTo>
                    <a:pt x="3174470" y="6395237"/>
                  </a:moveTo>
                  <a:cubicBezTo>
                    <a:pt x="3172753" y="6395237"/>
                    <a:pt x="3172117" y="6393838"/>
                    <a:pt x="3173135" y="6392057"/>
                  </a:cubicBezTo>
                  <a:cubicBezTo>
                    <a:pt x="3174152" y="6390276"/>
                    <a:pt x="3175679" y="6388940"/>
                    <a:pt x="3176442" y="6388940"/>
                  </a:cubicBezTo>
                  <a:cubicBezTo>
                    <a:pt x="3177205" y="6388940"/>
                    <a:pt x="3177778" y="6390339"/>
                    <a:pt x="3177778" y="6392057"/>
                  </a:cubicBezTo>
                  <a:cubicBezTo>
                    <a:pt x="3177466" y="6393622"/>
                    <a:pt x="3176067" y="6394728"/>
                    <a:pt x="3174470" y="6394665"/>
                  </a:cubicBezTo>
                  <a:close/>
                  <a:moveTo>
                    <a:pt x="3182421" y="631158"/>
                  </a:moveTo>
                  <a:cubicBezTo>
                    <a:pt x="3184965" y="631158"/>
                    <a:pt x="3187065" y="632493"/>
                    <a:pt x="3187065" y="634147"/>
                  </a:cubicBezTo>
                  <a:cubicBezTo>
                    <a:pt x="3187065" y="638091"/>
                    <a:pt x="3182230" y="640953"/>
                    <a:pt x="3179750" y="638409"/>
                  </a:cubicBezTo>
                  <a:cubicBezTo>
                    <a:pt x="3176315" y="634465"/>
                    <a:pt x="3177651" y="630585"/>
                    <a:pt x="3182421" y="630585"/>
                  </a:cubicBezTo>
                  <a:close/>
                  <a:moveTo>
                    <a:pt x="3184011" y="2630648"/>
                  </a:moveTo>
                  <a:cubicBezTo>
                    <a:pt x="3185691" y="2631761"/>
                    <a:pt x="3186804" y="2633549"/>
                    <a:pt x="3187065" y="2635546"/>
                  </a:cubicBezTo>
                  <a:cubicBezTo>
                    <a:pt x="3187033" y="2637206"/>
                    <a:pt x="3185671" y="2638536"/>
                    <a:pt x="3184011" y="2638536"/>
                  </a:cubicBezTo>
                  <a:cubicBezTo>
                    <a:pt x="3182294" y="2638536"/>
                    <a:pt x="3180895" y="2636309"/>
                    <a:pt x="3180895" y="2633638"/>
                  </a:cubicBezTo>
                  <a:cubicBezTo>
                    <a:pt x="3180895" y="2630966"/>
                    <a:pt x="3182294" y="2629058"/>
                    <a:pt x="3184011" y="2630076"/>
                  </a:cubicBezTo>
                  <a:close/>
                  <a:moveTo>
                    <a:pt x="3194952" y="6287678"/>
                  </a:moveTo>
                  <a:cubicBezTo>
                    <a:pt x="3182803" y="6287169"/>
                    <a:pt x="3180068" y="6285261"/>
                    <a:pt x="3183566" y="6279599"/>
                  </a:cubicBezTo>
                  <a:cubicBezTo>
                    <a:pt x="3186238" y="6275083"/>
                    <a:pt x="3203157" y="6278900"/>
                    <a:pt x="3204938" y="6284434"/>
                  </a:cubicBezTo>
                  <a:cubicBezTo>
                    <a:pt x="3205701" y="6286278"/>
                    <a:pt x="3202394" y="6287359"/>
                    <a:pt x="3194952" y="6287105"/>
                  </a:cubicBezTo>
                  <a:close/>
                  <a:moveTo>
                    <a:pt x="3202394" y="4368205"/>
                  </a:moveTo>
                  <a:cubicBezTo>
                    <a:pt x="3200638" y="4368243"/>
                    <a:pt x="3199188" y="4366844"/>
                    <a:pt x="3199150" y="4365088"/>
                  </a:cubicBezTo>
                  <a:cubicBezTo>
                    <a:pt x="3199118" y="4363333"/>
                    <a:pt x="3200511" y="4361882"/>
                    <a:pt x="3202266" y="4361844"/>
                  </a:cubicBezTo>
                  <a:cubicBezTo>
                    <a:pt x="3204022" y="4361812"/>
                    <a:pt x="3205472" y="4363205"/>
                    <a:pt x="3205510" y="4364961"/>
                  </a:cubicBezTo>
                  <a:cubicBezTo>
                    <a:pt x="3205510" y="4364980"/>
                    <a:pt x="3205510" y="4365005"/>
                    <a:pt x="3205510" y="4365024"/>
                  </a:cubicBezTo>
                  <a:cubicBezTo>
                    <a:pt x="3205510" y="4366755"/>
                    <a:pt x="3204124" y="4368173"/>
                    <a:pt x="3202394" y="4368205"/>
                  </a:cubicBezTo>
                  <a:close/>
                  <a:moveTo>
                    <a:pt x="3224465" y="6400771"/>
                  </a:moveTo>
                  <a:cubicBezTo>
                    <a:pt x="3223002" y="6404397"/>
                    <a:pt x="3220967" y="6404778"/>
                    <a:pt x="3215561" y="6402361"/>
                  </a:cubicBezTo>
                  <a:cubicBezTo>
                    <a:pt x="3206083" y="6398100"/>
                    <a:pt x="3206655" y="6391611"/>
                    <a:pt x="3216451" y="6392693"/>
                  </a:cubicBezTo>
                  <a:cubicBezTo>
                    <a:pt x="3219523" y="6392827"/>
                    <a:pt x="3222545" y="6393539"/>
                    <a:pt x="3225356" y="6394792"/>
                  </a:cubicBezTo>
                  <a:cubicBezTo>
                    <a:pt x="3226119" y="6395682"/>
                    <a:pt x="3225738" y="6398354"/>
                    <a:pt x="3224656" y="6401026"/>
                  </a:cubicBezTo>
                  <a:close/>
                  <a:moveTo>
                    <a:pt x="3230317" y="6328322"/>
                  </a:moveTo>
                  <a:cubicBezTo>
                    <a:pt x="3228594" y="6328322"/>
                    <a:pt x="3227201" y="6326929"/>
                    <a:pt x="3227201" y="6325206"/>
                  </a:cubicBezTo>
                  <a:cubicBezTo>
                    <a:pt x="3227201" y="6323476"/>
                    <a:pt x="3228587" y="6322057"/>
                    <a:pt x="3230317" y="6322025"/>
                  </a:cubicBezTo>
                  <a:cubicBezTo>
                    <a:pt x="3232041" y="6322057"/>
                    <a:pt x="3233402" y="6323482"/>
                    <a:pt x="3233370" y="6325206"/>
                  </a:cubicBezTo>
                  <a:cubicBezTo>
                    <a:pt x="3233370" y="6325206"/>
                    <a:pt x="3233370" y="6325206"/>
                    <a:pt x="3233370" y="6325206"/>
                  </a:cubicBezTo>
                  <a:cubicBezTo>
                    <a:pt x="3233549" y="6326885"/>
                    <a:pt x="3232333" y="6328386"/>
                    <a:pt x="3230654" y="6328564"/>
                  </a:cubicBezTo>
                  <a:cubicBezTo>
                    <a:pt x="3230610" y="6328570"/>
                    <a:pt x="3230559" y="6328577"/>
                    <a:pt x="3230508" y="6328577"/>
                  </a:cubicBezTo>
                  <a:close/>
                  <a:moveTo>
                    <a:pt x="3244311" y="6073385"/>
                  </a:moveTo>
                  <a:cubicBezTo>
                    <a:pt x="3241703" y="6077647"/>
                    <a:pt x="3238586" y="6077519"/>
                    <a:pt x="3234070" y="6072876"/>
                  </a:cubicBezTo>
                  <a:cubicBezTo>
                    <a:pt x="3229554" y="6068233"/>
                    <a:pt x="3229299" y="6060918"/>
                    <a:pt x="3234579" y="6060918"/>
                  </a:cubicBezTo>
                  <a:cubicBezTo>
                    <a:pt x="3239858" y="6060918"/>
                    <a:pt x="3246919" y="6069505"/>
                    <a:pt x="3244502" y="6073639"/>
                  </a:cubicBezTo>
                  <a:close/>
                  <a:moveTo>
                    <a:pt x="3245265" y="386906"/>
                  </a:moveTo>
                  <a:cubicBezTo>
                    <a:pt x="3243420" y="396384"/>
                    <a:pt x="3233370" y="395493"/>
                    <a:pt x="3233370" y="385825"/>
                  </a:cubicBezTo>
                  <a:cubicBezTo>
                    <a:pt x="3233370" y="383535"/>
                    <a:pt x="3236297" y="381627"/>
                    <a:pt x="3239731" y="381627"/>
                  </a:cubicBezTo>
                  <a:cubicBezTo>
                    <a:pt x="3243166" y="381627"/>
                    <a:pt x="3246092" y="383726"/>
                    <a:pt x="3245456" y="387288"/>
                  </a:cubicBezTo>
                  <a:close/>
                  <a:moveTo>
                    <a:pt x="3244311" y="305044"/>
                  </a:moveTo>
                  <a:cubicBezTo>
                    <a:pt x="3245456" y="294549"/>
                    <a:pt x="3247300" y="292322"/>
                    <a:pt x="3251817" y="294994"/>
                  </a:cubicBezTo>
                  <a:cubicBezTo>
                    <a:pt x="3253661" y="296203"/>
                    <a:pt x="3254234" y="300782"/>
                    <a:pt x="3253152" y="305553"/>
                  </a:cubicBezTo>
                  <a:cubicBezTo>
                    <a:pt x="3249463" y="322790"/>
                    <a:pt x="3242657" y="322281"/>
                    <a:pt x="3244502" y="305426"/>
                  </a:cubicBezTo>
                  <a:close/>
                  <a:moveTo>
                    <a:pt x="3265174" y="6360444"/>
                  </a:moveTo>
                  <a:cubicBezTo>
                    <a:pt x="3263330" y="6367632"/>
                    <a:pt x="3257159" y="6367886"/>
                    <a:pt x="3251626" y="6360890"/>
                  </a:cubicBezTo>
                  <a:cubicBezTo>
                    <a:pt x="3248700" y="6357264"/>
                    <a:pt x="3248573" y="6356310"/>
                    <a:pt x="3251244" y="6357963"/>
                  </a:cubicBezTo>
                  <a:cubicBezTo>
                    <a:pt x="3253915" y="6359617"/>
                    <a:pt x="3255124" y="6357963"/>
                    <a:pt x="3255124" y="6353829"/>
                  </a:cubicBezTo>
                  <a:cubicBezTo>
                    <a:pt x="3255124" y="6348231"/>
                    <a:pt x="3255887" y="6347468"/>
                    <a:pt x="3260849" y="6350966"/>
                  </a:cubicBezTo>
                  <a:cubicBezTo>
                    <a:pt x="3264341" y="6352792"/>
                    <a:pt x="3266185" y="6356717"/>
                    <a:pt x="3265365" y="6360571"/>
                  </a:cubicBezTo>
                  <a:close/>
                  <a:moveTo>
                    <a:pt x="3276814" y="6323743"/>
                  </a:moveTo>
                  <a:cubicBezTo>
                    <a:pt x="3272107" y="6332648"/>
                    <a:pt x="3266892" y="6333729"/>
                    <a:pt x="3261421" y="6327050"/>
                  </a:cubicBezTo>
                  <a:cubicBezTo>
                    <a:pt x="3258304" y="6323234"/>
                    <a:pt x="3259449" y="6321644"/>
                    <a:pt x="3267782" y="6318018"/>
                  </a:cubicBezTo>
                  <a:cubicBezTo>
                    <a:pt x="3280822" y="6312802"/>
                    <a:pt x="3282348" y="6313756"/>
                    <a:pt x="3277005" y="6323870"/>
                  </a:cubicBezTo>
                  <a:close/>
                  <a:moveTo>
                    <a:pt x="3280948" y="6297537"/>
                  </a:moveTo>
                  <a:cubicBezTo>
                    <a:pt x="3278086" y="6303897"/>
                    <a:pt x="3277768" y="6303897"/>
                    <a:pt x="3275733" y="6298618"/>
                  </a:cubicBezTo>
                  <a:cubicBezTo>
                    <a:pt x="3273698" y="6293338"/>
                    <a:pt x="3278213" y="6284815"/>
                    <a:pt x="3282094" y="6288568"/>
                  </a:cubicBezTo>
                  <a:cubicBezTo>
                    <a:pt x="3283175" y="6289840"/>
                    <a:pt x="3282793" y="6293911"/>
                    <a:pt x="3281139" y="6297664"/>
                  </a:cubicBezTo>
                  <a:close/>
                  <a:moveTo>
                    <a:pt x="3278150" y="4095839"/>
                  </a:moveTo>
                  <a:cubicBezTo>
                    <a:pt x="3274715" y="4097111"/>
                    <a:pt x="3273570" y="4096157"/>
                    <a:pt x="3274206" y="4092468"/>
                  </a:cubicBezTo>
                  <a:cubicBezTo>
                    <a:pt x="3275542" y="4085789"/>
                    <a:pt x="3282984" y="4083054"/>
                    <a:pt x="3282984" y="4089224"/>
                  </a:cubicBezTo>
                  <a:cubicBezTo>
                    <a:pt x="3282787" y="4092150"/>
                    <a:pt x="3281006" y="4094738"/>
                    <a:pt x="3278341" y="4095966"/>
                  </a:cubicBezTo>
                  <a:close/>
                  <a:moveTo>
                    <a:pt x="3284510" y="1420204"/>
                  </a:moveTo>
                  <a:cubicBezTo>
                    <a:pt x="3283493" y="1421922"/>
                    <a:pt x="3282030" y="1423321"/>
                    <a:pt x="3281267" y="1423321"/>
                  </a:cubicBezTo>
                  <a:cubicBezTo>
                    <a:pt x="3280504" y="1423321"/>
                    <a:pt x="3279867" y="1421922"/>
                    <a:pt x="3279867" y="1420204"/>
                  </a:cubicBezTo>
                  <a:cubicBezTo>
                    <a:pt x="3279937" y="1418438"/>
                    <a:pt x="3281407" y="1417051"/>
                    <a:pt x="3283175" y="1417088"/>
                  </a:cubicBezTo>
                  <a:cubicBezTo>
                    <a:pt x="3285083" y="1417215"/>
                    <a:pt x="3285783" y="1418614"/>
                    <a:pt x="3284701" y="1420332"/>
                  </a:cubicBezTo>
                  <a:close/>
                  <a:moveTo>
                    <a:pt x="3284510" y="351604"/>
                  </a:moveTo>
                  <a:cubicBezTo>
                    <a:pt x="3282984" y="347470"/>
                    <a:pt x="3281712" y="347279"/>
                    <a:pt x="3278150" y="350396"/>
                  </a:cubicBezTo>
                  <a:cubicBezTo>
                    <a:pt x="3272616" y="355039"/>
                    <a:pt x="3271789" y="350396"/>
                    <a:pt x="3277260" y="344735"/>
                  </a:cubicBezTo>
                  <a:cubicBezTo>
                    <a:pt x="3285337" y="336529"/>
                    <a:pt x="3307091" y="342254"/>
                    <a:pt x="3303466" y="351668"/>
                  </a:cubicBezTo>
                  <a:cubicBezTo>
                    <a:pt x="3301366" y="358410"/>
                    <a:pt x="3287500" y="358347"/>
                    <a:pt x="3285083" y="351795"/>
                  </a:cubicBezTo>
                  <a:close/>
                  <a:moveTo>
                    <a:pt x="3295578" y="633384"/>
                  </a:moveTo>
                  <a:cubicBezTo>
                    <a:pt x="3295852" y="629873"/>
                    <a:pt x="3297760" y="626686"/>
                    <a:pt x="3300731" y="624797"/>
                  </a:cubicBezTo>
                  <a:cubicBezTo>
                    <a:pt x="3303593" y="623843"/>
                    <a:pt x="3304547" y="625687"/>
                    <a:pt x="3303847" y="630585"/>
                  </a:cubicBezTo>
                  <a:cubicBezTo>
                    <a:pt x="3303586" y="634103"/>
                    <a:pt x="3301678" y="637289"/>
                    <a:pt x="3298695" y="639172"/>
                  </a:cubicBezTo>
                  <a:cubicBezTo>
                    <a:pt x="3296405" y="640317"/>
                    <a:pt x="3295387" y="638409"/>
                    <a:pt x="3296087" y="633575"/>
                  </a:cubicBezTo>
                  <a:close/>
                  <a:moveTo>
                    <a:pt x="3302829" y="6391294"/>
                  </a:moveTo>
                  <a:cubicBezTo>
                    <a:pt x="3300285" y="6391294"/>
                    <a:pt x="3298186" y="6389894"/>
                    <a:pt x="3298186" y="6388177"/>
                  </a:cubicBezTo>
                  <a:cubicBezTo>
                    <a:pt x="3298186" y="6386459"/>
                    <a:pt x="3300285" y="6384996"/>
                    <a:pt x="3302829" y="6384996"/>
                  </a:cubicBezTo>
                  <a:cubicBezTo>
                    <a:pt x="3305374" y="6384996"/>
                    <a:pt x="3307473" y="6386459"/>
                    <a:pt x="3307473" y="6388177"/>
                  </a:cubicBezTo>
                  <a:cubicBezTo>
                    <a:pt x="3307473" y="6389894"/>
                    <a:pt x="3305883" y="6391485"/>
                    <a:pt x="3303338" y="6391485"/>
                  </a:cubicBezTo>
                  <a:close/>
                  <a:moveTo>
                    <a:pt x="3305755" y="6356755"/>
                  </a:moveTo>
                  <a:cubicBezTo>
                    <a:pt x="3303084" y="6356755"/>
                    <a:pt x="3301748" y="6355292"/>
                    <a:pt x="3302829" y="6353575"/>
                  </a:cubicBezTo>
                  <a:cubicBezTo>
                    <a:pt x="3303892" y="6351864"/>
                    <a:pt x="3305667" y="6350725"/>
                    <a:pt x="3307664" y="6350458"/>
                  </a:cubicBezTo>
                  <a:cubicBezTo>
                    <a:pt x="3309324" y="6350528"/>
                    <a:pt x="3310628" y="6351914"/>
                    <a:pt x="3310590" y="6353575"/>
                  </a:cubicBezTo>
                  <a:cubicBezTo>
                    <a:pt x="3311099" y="6355483"/>
                    <a:pt x="3308872" y="6356946"/>
                    <a:pt x="3306264" y="6356946"/>
                  </a:cubicBezTo>
                  <a:close/>
                  <a:moveTo>
                    <a:pt x="3318477" y="6388177"/>
                  </a:moveTo>
                  <a:cubicBezTo>
                    <a:pt x="3317459" y="6389894"/>
                    <a:pt x="3315996" y="6391294"/>
                    <a:pt x="3315233" y="6391294"/>
                  </a:cubicBezTo>
                  <a:cubicBezTo>
                    <a:pt x="3314470" y="6391294"/>
                    <a:pt x="3313834" y="6389894"/>
                    <a:pt x="3313834" y="6388177"/>
                  </a:cubicBezTo>
                  <a:cubicBezTo>
                    <a:pt x="3313904" y="6386402"/>
                    <a:pt x="3315360" y="6384996"/>
                    <a:pt x="3317141" y="6384996"/>
                  </a:cubicBezTo>
                  <a:cubicBezTo>
                    <a:pt x="3319240" y="6385187"/>
                    <a:pt x="3319876" y="6386650"/>
                    <a:pt x="3318795" y="6388367"/>
                  </a:cubicBezTo>
                  <a:close/>
                  <a:moveTo>
                    <a:pt x="3320067" y="2216121"/>
                  </a:moveTo>
                  <a:cubicBezTo>
                    <a:pt x="3320067" y="2210587"/>
                    <a:pt x="3320830" y="2210269"/>
                    <a:pt x="3326428" y="2213703"/>
                  </a:cubicBezTo>
                  <a:cubicBezTo>
                    <a:pt x="3329862" y="2215930"/>
                    <a:pt x="3332788" y="2218728"/>
                    <a:pt x="3332788" y="2220064"/>
                  </a:cubicBezTo>
                  <a:cubicBezTo>
                    <a:pt x="3332788" y="2221400"/>
                    <a:pt x="3329990" y="2222418"/>
                    <a:pt x="3326428" y="2222418"/>
                  </a:cubicBezTo>
                  <a:cubicBezTo>
                    <a:pt x="3323426" y="2222755"/>
                    <a:pt x="3320716" y="2220598"/>
                    <a:pt x="3320379" y="2217596"/>
                  </a:cubicBezTo>
                  <a:cubicBezTo>
                    <a:pt x="3320328" y="2217170"/>
                    <a:pt x="3320334" y="2216738"/>
                    <a:pt x="3320385" y="2216311"/>
                  </a:cubicBezTo>
                  <a:close/>
                  <a:moveTo>
                    <a:pt x="3323247" y="6353257"/>
                  </a:moveTo>
                  <a:cubicBezTo>
                    <a:pt x="3323247" y="6348677"/>
                    <a:pt x="3331834" y="6350394"/>
                    <a:pt x="3333743" y="6355355"/>
                  </a:cubicBezTo>
                  <a:cubicBezTo>
                    <a:pt x="3334760" y="6358027"/>
                    <a:pt x="3333743" y="6360063"/>
                    <a:pt x="3331453" y="6360063"/>
                  </a:cubicBezTo>
                  <a:cubicBezTo>
                    <a:pt x="3327325" y="6360463"/>
                    <a:pt x="3323655" y="6357448"/>
                    <a:pt x="3323254" y="6353320"/>
                  </a:cubicBezTo>
                  <a:cubicBezTo>
                    <a:pt x="3323254" y="6353301"/>
                    <a:pt x="3323247" y="6353276"/>
                    <a:pt x="3323247" y="6353257"/>
                  </a:cubicBezTo>
                  <a:close/>
                  <a:moveTo>
                    <a:pt x="3356959" y="6378699"/>
                  </a:moveTo>
                  <a:cubicBezTo>
                    <a:pt x="3356323" y="6380608"/>
                    <a:pt x="3354351" y="6379781"/>
                    <a:pt x="3352443" y="6376664"/>
                  </a:cubicBezTo>
                  <a:cubicBezTo>
                    <a:pt x="3349453" y="6371957"/>
                    <a:pt x="3347863" y="6371702"/>
                    <a:pt x="3340421" y="6375201"/>
                  </a:cubicBezTo>
                  <a:cubicBezTo>
                    <a:pt x="3330817" y="6379590"/>
                    <a:pt x="3327700" y="6378445"/>
                    <a:pt x="3330562" y="6371257"/>
                  </a:cubicBezTo>
                  <a:cubicBezTo>
                    <a:pt x="3331898" y="6367695"/>
                    <a:pt x="3335015" y="6366932"/>
                    <a:pt x="3342521" y="6368395"/>
                  </a:cubicBezTo>
                  <a:cubicBezTo>
                    <a:pt x="3346986" y="6369095"/>
                    <a:pt x="3351292" y="6370577"/>
                    <a:pt x="3355242" y="6372784"/>
                  </a:cubicBezTo>
                  <a:cubicBezTo>
                    <a:pt x="3356864" y="6374292"/>
                    <a:pt x="3357589" y="6376530"/>
                    <a:pt x="3357150" y="6378699"/>
                  </a:cubicBezTo>
                  <a:close/>
                  <a:moveTo>
                    <a:pt x="3358422" y="6317064"/>
                  </a:moveTo>
                  <a:cubicBezTo>
                    <a:pt x="3361094" y="6314392"/>
                    <a:pt x="3369299" y="6319990"/>
                    <a:pt x="3370698" y="6325460"/>
                  </a:cubicBezTo>
                  <a:cubicBezTo>
                    <a:pt x="3373179" y="6335001"/>
                    <a:pt x="3363829" y="6335955"/>
                    <a:pt x="3360267" y="6326542"/>
                  </a:cubicBezTo>
                  <a:cubicBezTo>
                    <a:pt x="3358893" y="6323584"/>
                    <a:pt x="3358327" y="6320314"/>
                    <a:pt x="3358613" y="6317064"/>
                  </a:cubicBezTo>
                  <a:close/>
                  <a:moveTo>
                    <a:pt x="3363574" y="6404079"/>
                  </a:moveTo>
                  <a:cubicBezTo>
                    <a:pt x="3361819" y="6404047"/>
                    <a:pt x="3360419" y="6402596"/>
                    <a:pt x="3360457" y="6400835"/>
                  </a:cubicBezTo>
                  <a:cubicBezTo>
                    <a:pt x="3360457" y="6400816"/>
                    <a:pt x="3360457" y="6400790"/>
                    <a:pt x="3360457" y="6400771"/>
                  </a:cubicBezTo>
                  <a:cubicBezTo>
                    <a:pt x="3360457" y="6398926"/>
                    <a:pt x="3361857" y="6398290"/>
                    <a:pt x="3363574" y="6399372"/>
                  </a:cubicBezTo>
                  <a:cubicBezTo>
                    <a:pt x="3365292" y="6400453"/>
                    <a:pt x="3366691" y="6401979"/>
                    <a:pt x="3366691" y="6402743"/>
                  </a:cubicBezTo>
                  <a:cubicBezTo>
                    <a:pt x="3366691" y="6403506"/>
                    <a:pt x="3365483" y="6404079"/>
                    <a:pt x="3363765" y="6404079"/>
                  </a:cubicBezTo>
                  <a:close/>
                  <a:moveTo>
                    <a:pt x="3374451" y="6397718"/>
                  </a:moveTo>
                  <a:cubicBezTo>
                    <a:pt x="3371907" y="6397718"/>
                    <a:pt x="3369808" y="6396318"/>
                    <a:pt x="3369808" y="6394601"/>
                  </a:cubicBezTo>
                  <a:cubicBezTo>
                    <a:pt x="3369808" y="6392884"/>
                    <a:pt x="3371907" y="6391421"/>
                    <a:pt x="3374451" y="6391421"/>
                  </a:cubicBezTo>
                  <a:cubicBezTo>
                    <a:pt x="3376995" y="6391421"/>
                    <a:pt x="3379095" y="6392884"/>
                    <a:pt x="3379095" y="6394601"/>
                  </a:cubicBezTo>
                  <a:cubicBezTo>
                    <a:pt x="3379095" y="6396318"/>
                    <a:pt x="3377186" y="6397782"/>
                    <a:pt x="3374642" y="6397782"/>
                  </a:cubicBezTo>
                  <a:close/>
                  <a:moveTo>
                    <a:pt x="3374896" y="6366932"/>
                  </a:moveTo>
                  <a:cubicBezTo>
                    <a:pt x="3372098" y="6366423"/>
                    <a:pt x="3369808" y="6367505"/>
                    <a:pt x="3369808" y="6369285"/>
                  </a:cubicBezTo>
                  <a:cubicBezTo>
                    <a:pt x="3369808" y="6373038"/>
                    <a:pt x="3361539" y="6373802"/>
                    <a:pt x="3359440" y="6370240"/>
                  </a:cubicBezTo>
                  <a:cubicBezTo>
                    <a:pt x="3357341" y="6366678"/>
                    <a:pt x="3360839" y="6350585"/>
                    <a:pt x="3363956" y="6350585"/>
                  </a:cubicBezTo>
                  <a:cubicBezTo>
                    <a:pt x="3365546" y="6350687"/>
                    <a:pt x="3366761" y="6352048"/>
                    <a:pt x="3366691" y="6353638"/>
                  </a:cubicBezTo>
                  <a:cubicBezTo>
                    <a:pt x="3366691" y="6355355"/>
                    <a:pt x="3370253" y="6357645"/>
                    <a:pt x="3374578" y="6358727"/>
                  </a:cubicBezTo>
                  <a:cubicBezTo>
                    <a:pt x="3383229" y="6360953"/>
                    <a:pt x="3383547" y="6368522"/>
                    <a:pt x="3375087" y="6366996"/>
                  </a:cubicBezTo>
                  <a:close/>
                  <a:moveTo>
                    <a:pt x="3403901" y="6382007"/>
                  </a:moveTo>
                  <a:cubicBezTo>
                    <a:pt x="3399322" y="6382007"/>
                    <a:pt x="3400085" y="6391421"/>
                    <a:pt x="3404664" y="6391548"/>
                  </a:cubicBezTo>
                  <a:cubicBezTo>
                    <a:pt x="3406764" y="6391548"/>
                    <a:pt x="3405046" y="6393711"/>
                    <a:pt x="3400784" y="6396191"/>
                  </a:cubicBezTo>
                  <a:cubicBezTo>
                    <a:pt x="3384501" y="6405605"/>
                    <a:pt x="3379158" y="6400326"/>
                    <a:pt x="3390353" y="6385823"/>
                  </a:cubicBezTo>
                  <a:cubicBezTo>
                    <a:pt x="3397795" y="6376091"/>
                    <a:pt x="3406954" y="6372275"/>
                    <a:pt x="3406954" y="6378890"/>
                  </a:cubicBezTo>
                  <a:cubicBezTo>
                    <a:pt x="3407024" y="6380550"/>
                    <a:pt x="3405752" y="6381969"/>
                    <a:pt x="3404092" y="6382070"/>
                  </a:cubicBezTo>
                  <a:close/>
                  <a:moveTo>
                    <a:pt x="3409371" y="6347913"/>
                  </a:moveTo>
                  <a:cubicBezTo>
                    <a:pt x="3408163" y="6351603"/>
                    <a:pt x="3394551" y="6358091"/>
                    <a:pt x="3394551" y="6354974"/>
                  </a:cubicBezTo>
                  <a:cubicBezTo>
                    <a:pt x="3394551" y="6351857"/>
                    <a:pt x="3403392" y="6344288"/>
                    <a:pt x="3407273" y="6344288"/>
                  </a:cubicBezTo>
                  <a:cubicBezTo>
                    <a:pt x="3408640" y="6344218"/>
                    <a:pt x="3409804" y="6345274"/>
                    <a:pt x="3409874" y="6346641"/>
                  </a:cubicBezTo>
                  <a:cubicBezTo>
                    <a:pt x="3409899" y="6347106"/>
                    <a:pt x="3409791" y="6347570"/>
                    <a:pt x="3409562" y="6347977"/>
                  </a:cubicBezTo>
                  <a:close/>
                  <a:moveTo>
                    <a:pt x="3405937" y="81083"/>
                  </a:moveTo>
                  <a:cubicBezTo>
                    <a:pt x="3402375" y="77457"/>
                    <a:pt x="3403647" y="73768"/>
                    <a:pt x="3408544" y="73768"/>
                  </a:cubicBezTo>
                  <a:cubicBezTo>
                    <a:pt x="3411121" y="73800"/>
                    <a:pt x="3413188" y="75899"/>
                    <a:pt x="3413188" y="78475"/>
                  </a:cubicBezTo>
                  <a:cubicBezTo>
                    <a:pt x="3413379" y="83309"/>
                    <a:pt x="3409690" y="84645"/>
                    <a:pt x="3405937" y="81083"/>
                  </a:cubicBezTo>
                  <a:close/>
                  <a:moveTo>
                    <a:pt x="3437740" y="6388304"/>
                  </a:moveTo>
                  <a:cubicBezTo>
                    <a:pt x="3433033" y="6388304"/>
                    <a:pt x="3413824" y="6379844"/>
                    <a:pt x="3416368" y="6379017"/>
                  </a:cubicBezTo>
                  <a:cubicBezTo>
                    <a:pt x="3425909" y="6376028"/>
                    <a:pt x="3431825" y="6376918"/>
                    <a:pt x="3436532" y="6382198"/>
                  </a:cubicBezTo>
                  <a:cubicBezTo>
                    <a:pt x="3441239" y="6387477"/>
                    <a:pt x="3441175" y="6388367"/>
                    <a:pt x="3437740" y="6388241"/>
                  </a:cubicBezTo>
                  <a:close/>
                  <a:moveTo>
                    <a:pt x="3439585" y="6360063"/>
                  </a:moveTo>
                  <a:cubicBezTo>
                    <a:pt x="3436913" y="6355737"/>
                    <a:pt x="3437868" y="6354719"/>
                    <a:pt x="3445945" y="6353320"/>
                  </a:cubicBezTo>
                  <a:cubicBezTo>
                    <a:pt x="3449826" y="6352684"/>
                    <a:pt x="3452306" y="6354020"/>
                    <a:pt x="3452306" y="6356946"/>
                  </a:cubicBezTo>
                  <a:cubicBezTo>
                    <a:pt x="3451734" y="6360768"/>
                    <a:pt x="3448172" y="6363402"/>
                    <a:pt x="3444349" y="6362823"/>
                  </a:cubicBezTo>
                  <a:cubicBezTo>
                    <a:pt x="3442485" y="6362543"/>
                    <a:pt x="3440812" y="6361525"/>
                    <a:pt x="3439712" y="6359999"/>
                  </a:cubicBezTo>
                  <a:close/>
                  <a:moveTo>
                    <a:pt x="3446454" y="6342443"/>
                  </a:moveTo>
                  <a:cubicBezTo>
                    <a:pt x="3443287" y="6344714"/>
                    <a:pt x="3439381" y="6345713"/>
                    <a:pt x="3435514" y="6345242"/>
                  </a:cubicBezTo>
                  <a:cubicBezTo>
                    <a:pt x="3429153" y="6342698"/>
                    <a:pt x="3440793" y="6331821"/>
                    <a:pt x="3450271" y="6331821"/>
                  </a:cubicBezTo>
                  <a:cubicBezTo>
                    <a:pt x="3454443" y="6331936"/>
                    <a:pt x="3458546" y="6330708"/>
                    <a:pt x="3461975" y="6328322"/>
                  </a:cubicBezTo>
                  <a:cubicBezTo>
                    <a:pt x="3463724" y="6326376"/>
                    <a:pt x="3466561" y="6325829"/>
                    <a:pt x="3468908" y="6326987"/>
                  </a:cubicBezTo>
                  <a:cubicBezTo>
                    <a:pt x="3473933" y="6330103"/>
                    <a:pt x="3466936" y="6338118"/>
                    <a:pt x="3459239" y="6338118"/>
                  </a:cubicBezTo>
                  <a:cubicBezTo>
                    <a:pt x="3454749" y="6338538"/>
                    <a:pt x="3450411" y="6339994"/>
                    <a:pt x="3446582" y="6342380"/>
                  </a:cubicBezTo>
                  <a:close/>
                  <a:moveTo>
                    <a:pt x="3469035" y="6406050"/>
                  </a:moveTo>
                  <a:cubicBezTo>
                    <a:pt x="3467954" y="6412411"/>
                    <a:pt x="3466554" y="6414192"/>
                    <a:pt x="3464901" y="6411521"/>
                  </a:cubicBezTo>
                  <a:cubicBezTo>
                    <a:pt x="3463520" y="6408277"/>
                    <a:pt x="3463336" y="6404645"/>
                    <a:pt x="3464392" y="6401280"/>
                  </a:cubicBezTo>
                  <a:cubicBezTo>
                    <a:pt x="3465918" y="6396446"/>
                    <a:pt x="3464901" y="6394919"/>
                    <a:pt x="3459939" y="6394919"/>
                  </a:cubicBezTo>
                  <a:cubicBezTo>
                    <a:pt x="3456441" y="6394919"/>
                    <a:pt x="3453578" y="6393583"/>
                    <a:pt x="3453578" y="6391929"/>
                  </a:cubicBezTo>
                  <a:cubicBezTo>
                    <a:pt x="3453578" y="6386332"/>
                    <a:pt x="3458285" y="6386078"/>
                    <a:pt x="3464519" y="6391294"/>
                  </a:cubicBezTo>
                  <a:cubicBezTo>
                    <a:pt x="3469054" y="6394550"/>
                    <a:pt x="3470937" y="6400376"/>
                    <a:pt x="3469162" y="6405669"/>
                  </a:cubicBezTo>
                  <a:close/>
                  <a:moveTo>
                    <a:pt x="3484046" y="6409167"/>
                  </a:moveTo>
                  <a:cubicBezTo>
                    <a:pt x="3482011" y="6411266"/>
                    <a:pt x="3478322" y="6407513"/>
                    <a:pt x="3478322" y="6403315"/>
                  </a:cubicBezTo>
                  <a:cubicBezTo>
                    <a:pt x="3478322" y="6401344"/>
                    <a:pt x="3479784" y="6401534"/>
                    <a:pt x="3482011" y="6403824"/>
                  </a:cubicBezTo>
                  <a:cubicBezTo>
                    <a:pt x="3484237" y="6406114"/>
                    <a:pt x="3485064" y="6407895"/>
                    <a:pt x="3484173" y="6408785"/>
                  </a:cubicBezTo>
                  <a:close/>
                  <a:moveTo>
                    <a:pt x="3481438" y="6358854"/>
                  </a:moveTo>
                  <a:cubicBezTo>
                    <a:pt x="3477876" y="6357709"/>
                    <a:pt x="3475078" y="6358281"/>
                    <a:pt x="3475078" y="6360253"/>
                  </a:cubicBezTo>
                  <a:cubicBezTo>
                    <a:pt x="3475078" y="6362225"/>
                    <a:pt x="3471643" y="6363561"/>
                    <a:pt x="3467381" y="6363561"/>
                  </a:cubicBezTo>
                  <a:cubicBezTo>
                    <a:pt x="3463119" y="6363561"/>
                    <a:pt x="3459621" y="6362161"/>
                    <a:pt x="3459621" y="6360444"/>
                  </a:cubicBezTo>
                  <a:cubicBezTo>
                    <a:pt x="3459621" y="6358727"/>
                    <a:pt x="3462166" y="6357327"/>
                    <a:pt x="3465155" y="6357327"/>
                  </a:cubicBezTo>
                  <a:cubicBezTo>
                    <a:pt x="3468532" y="6357206"/>
                    <a:pt x="3471764" y="6355922"/>
                    <a:pt x="3474314" y="6353702"/>
                  </a:cubicBezTo>
                  <a:cubicBezTo>
                    <a:pt x="3478258" y="6349631"/>
                    <a:pt x="3487481" y="6352239"/>
                    <a:pt x="3487481" y="6357391"/>
                  </a:cubicBezTo>
                  <a:cubicBezTo>
                    <a:pt x="3487735" y="6359108"/>
                    <a:pt x="3485191" y="6359617"/>
                    <a:pt x="3481566" y="6358472"/>
                  </a:cubicBezTo>
                  <a:close/>
                  <a:moveTo>
                    <a:pt x="3541166" y="6388749"/>
                  </a:moveTo>
                  <a:cubicBezTo>
                    <a:pt x="3534805" y="6381435"/>
                    <a:pt x="3526409" y="6380226"/>
                    <a:pt x="3529016" y="6387096"/>
                  </a:cubicBezTo>
                  <a:cubicBezTo>
                    <a:pt x="3531052" y="6392438"/>
                    <a:pt x="3526154" y="6396637"/>
                    <a:pt x="3523292" y="6391929"/>
                  </a:cubicBezTo>
                  <a:cubicBezTo>
                    <a:pt x="3519285" y="6385569"/>
                    <a:pt x="3513242" y="6388686"/>
                    <a:pt x="3514768" y="6396637"/>
                  </a:cubicBezTo>
                  <a:cubicBezTo>
                    <a:pt x="3516295" y="6404588"/>
                    <a:pt x="3516168" y="6405605"/>
                    <a:pt x="3508408" y="6401026"/>
                  </a:cubicBezTo>
                  <a:cubicBezTo>
                    <a:pt x="3505418" y="6399244"/>
                    <a:pt x="3503892" y="6396255"/>
                    <a:pt x="3505037" y="6394665"/>
                  </a:cubicBezTo>
                  <a:cubicBezTo>
                    <a:pt x="3506182" y="6393075"/>
                    <a:pt x="3504082" y="6391866"/>
                    <a:pt x="3497340" y="6393202"/>
                  </a:cubicBezTo>
                  <a:cubicBezTo>
                    <a:pt x="3489008" y="6394919"/>
                    <a:pt x="3487545" y="6394283"/>
                    <a:pt x="3487545" y="6389004"/>
                  </a:cubicBezTo>
                  <a:cubicBezTo>
                    <a:pt x="3487545" y="6383724"/>
                    <a:pt x="3489643" y="6382643"/>
                    <a:pt x="3495178" y="6382643"/>
                  </a:cubicBezTo>
                  <a:cubicBezTo>
                    <a:pt x="3498650" y="6382382"/>
                    <a:pt x="3502073" y="6383553"/>
                    <a:pt x="3504655" y="6385887"/>
                  </a:cubicBezTo>
                  <a:cubicBezTo>
                    <a:pt x="3505864" y="6387795"/>
                    <a:pt x="3509680" y="6386587"/>
                    <a:pt x="3514578" y="6382707"/>
                  </a:cubicBezTo>
                  <a:cubicBezTo>
                    <a:pt x="3528444" y="6371639"/>
                    <a:pt x="3552742" y="6377300"/>
                    <a:pt x="3552742" y="6391548"/>
                  </a:cubicBezTo>
                  <a:cubicBezTo>
                    <a:pt x="3552869" y="6396637"/>
                    <a:pt x="3547208" y="6395364"/>
                    <a:pt x="3541293" y="6388367"/>
                  </a:cubicBezTo>
                  <a:close/>
                  <a:moveTo>
                    <a:pt x="3556686" y="6314138"/>
                  </a:moveTo>
                  <a:cubicBezTo>
                    <a:pt x="3553251" y="6316110"/>
                    <a:pt x="3546508" y="6313247"/>
                    <a:pt x="3546508" y="6309813"/>
                  </a:cubicBezTo>
                  <a:cubicBezTo>
                    <a:pt x="3546508" y="6306378"/>
                    <a:pt x="3554968" y="6306123"/>
                    <a:pt x="3557258" y="6309813"/>
                  </a:cubicBezTo>
                  <a:lnTo>
                    <a:pt x="3557258" y="6309813"/>
                  </a:lnTo>
                  <a:cubicBezTo>
                    <a:pt x="3558098" y="6311059"/>
                    <a:pt x="3557913" y="6312732"/>
                    <a:pt x="3556813" y="6313756"/>
                  </a:cubicBezTo>
                  <a:close/>
                  <a:moveTo>
                    <a:pt x="3549625" y="6209441"/>
                  </a:moveTo>
                  <a:cubicBezTo>
                    <a:pt x="3549625" y="6207717"/>
                    <a:pt x="3551018" y="6206324"/>
                    <a:pt x="3552742" y="6206324"/>
                  </a:cubicBezTo>
                  <a:cubicBezTo>
                    <a:pt x="3554466" y="6206324"/>
                    <a:pt x="3555859" y="6207717"/>
                    <a:pt x="3555859" y="6209441"/>
                  </a:cubicBezTo>
                  <a:cubicBezTo>
                    <a:pt x="3555859" y="6211165"/>
                    <a:pt x="3554466" y="6212558"/>
                    <a:pt x="3552742" y="6212558"/>
                  </a:cubicBezTo>
                  <a:cubicBezTo>
                    <a:pt x="3551025" y="6212500"/>
                    <a:pt x="3549676" y="6211056"/>
                    <a:pt x="3549733" y="6209339"/>
                  </a:cubicBezTo>
                  <a:cubicBezTo>
                    <a:pt x="3549733" y="6209244"/>
                    <a:pt x="3549740" y="6209154"/>
                    <a:pt x="3549752" y="6209059"/>
                  </a:cubicBezTo>
                  <a:close/>
                  <a:moveTo>
                    <a:pt x="3551216" y="4349123"/>
                  </a:moveTo>
                  <a:cubicBezTo>
                    <a:pt x="3548353" y="4344416"/>
                    <a:pt x="3551660" y="4341871"/>
                    <a:pt x="3557576" y="4344161"/>
                  </a:cubicBezTo>
                  <a:cubicBezTo>
                    <a:pt x="3560311" y="4345243"/>
                    <a:pt x="3561710" y="4347532"/>
                    <a:pt x="3560629" y="4349250"/>
                  </a:cubicBezTo>
                  <a:cubicBezTo>
                    <a:pt x="3559529" y="4351832"/>
                    <a:pt x="3556539" y="4353034"/>
                    <a:pt x="3553951" y="4351934"/>
                  </a:cubicBezTo>
                  <a:cubicBezTo>
                    <a:pt x="3552704" y="4351400"/>
                    <a:pt x="3551718" y="4350388"/>
                    <a:pt x="3551216" y="4349123"/>
                  </a:cubicBezTo>
                  <a:close/>
                  <a:moveTo>
                    <a:pt x="3562728" y="6378190"/>
                  </a:moveTo>
                  <a:cubicBezTo>
                    <a:pt x="3560438" y="6374565"/>
                    <a:pt x="3559548" y="6370685"/>
                    <a:pt x="3560566" y="6369604"/>
                  </a:cubicBezTo>
                  <a:cubicBezTo>
                    <a:pt x="3562855" y="6367314"/>
                    <a:pt x="3568262" y="6375137"/>
                    <a:pt x="3568326" y="6380862"/>
                  </a:cubicBezTo>
                  <a:cubicBezTo>
                    <a:pt x="3568389" y="6386587"/>
                    <a:pt x="3567435" y="6386269"/>
                    <a:pt x="3562728" y="6378636"/>
                  </a:cubicBezTo>
                  <a:close/>
                  <a:moveTo>
                    <a:pt x="3568326" y="6359617"/>
                  </a:moveTo>
                  <a:cubicBezTo>
                    <a:pt x="3566570" y="6359655"/>
                    <a:pt x="3565120" y="6358256"/>
                    <a:pt x="3565082" y="6356501"/>
                  </a:cubicBezTo>
                  <a:cubicBezTo>
                    <a:pt x="3565050" y="6354745"/>
                    <a:pt x="3566443" y="6353295"/>
                    <a:pt x="3568199" y="6353257"/>
                  </a:cubicBezTo>
                  <a:cubicBezTo>
                    <a:pt x="3569954" y="6353225"/>
                    <a:pt x="3571411" y="6354618"/>
                    <a:pt x="3571443" y="6356373"/>
                  </a:cubicBezTo>
                  <a:cubicBezTo>
                    <a:pt x="3571443" y="6356418"/>
                    <a:pt x="3571443" y="6356456"/>
                    <a:pt x="3571443" y="6356501"/>
                  </a:cubicBezTo>
                  <a:cubicBezTo>
                    <a:pt x="3571691" y="6358205"/>
                    <a:pt x="3570507" y="6359783"/>
                    <a:pt x="3568803" y="6360031"/>
                  </a:cubicBezTo>
                  <a:cubicBezTo>
                    <a:pt x="3568644" y="6360056"/>
                    <a:pt x="3568485" y="6360063"/>
                    <a:pt x="3568326" y="6360063"/>
                  </a:cubicBezTo>
                  <a:close/>
                  <a:moveTo>
                    <a:pt x="3585373" y="6391039"/>
                  </a:moveTo>
                  <a:cubicBezTo>
                    <a:pt x="3583858" y="6393023"/>
                    <a:pt x="3581512" y="6394201"/>
                    <a:pt x="3579012" y="6394220"/>
                  </a:cubicBezTo>
                  <a:cubicBezTo>
                    <a:pt x="3576467" y="6394220"/>
                    <a:pt x="3575259" y="6392820"/>
                    <a:pt x="3576277" y="6391039"/>
                  </a:cubicBezTo>
                  <a:cubicBezTo>
                    <a:pt x="3577841" y="6389118"/>
                    <a:pt x="3580163" y="6387980"/>
                    <a:pt x="3582637" y="6387923"/>
                  </a:cubicBezTo>
                  <a:cubicBezTo>
                    <a:pt x="3585245" y="6388367"/>
                    <a:pt x="3586454" y="6389767"/>
                    <a:pt x="3585373" y="6391485"/>
                  </a:cubicBezTo>
                  <a:close/>
                  <a:moveTo>
                    <a:pt x="3582065" y="6230368"/>
                  </a:moveTo>
                  <a:cubicBezTo>
                    <a:pt x="3578439" y="6230368"/>
                    <a:pt x="3577740" y="6229477"/>
                    <a:pt x="3580220" y="6228459"/>
                  </a:cubicBezTo>
                  <a:cubicBezTo>
                    <a:pt x="3582071" y="6227486"/>
                    <a:pt x="3584285" y="6227486"/>
                    <a:pt x="3586136" y="6228459"/>
                  </a:cubicBezTo>
                  <a:cubicBezTo>
                    <a:pt x="3587153" y="6230177"/>
                    <a:pt x="3585309" y="6230940"/>
                    <a:pt x="3582065" y="6230813"/>
                  </a:cubicBezTo>
                  <a:close/>
                  <a:moveTo>
                    <a:pt x="3585563" y="4302181"/>
                  </a:moveTo>
                  <a:cubicBezTo>
                    <a:pt x="3584571" y="4300527"/>
                    <a:pt x="3585080" y="4298383"/>
                    <a:pt x="3586708" y="4297346"/>
                  </a:cubicBezTo>
                  <a:cubicBezTo>
                    <a:pt x="3588324" y="4296367"/>
                    <a:pt x="3590429" y="4296882"/>
                    <a:pt x="3591415" y="4298491"/>
                  </a:cubicBezTo>
                  <a:cubicBezTo>
                    <a:pt x="3592420" y="4300132"/>
                    <a:pt x="3591937" y="4302270"/>
                    <a:pt x="3590334" y="4303325"/>
                  </a:cubicBezTo>
                  <a:cubicBezTo>
                    <a:pt x="3588820" y="4304432"/>
                    <a:pt x="3586696" y="4304120"/>
                    <a:pt x="3585563" y="4302626"/>
                  </a:cubicBezTo>
                  <a:close/>
                  <a:moveTo>
                    <a:pt x="3590016" y="4374248"/>
                  </a:moveTo>
                  <a:cubicBezTo>
                    <a:pt x="3590048" y="4372543"/>
                    <a:pt x="3591428" y="4371162"/>
                    <a:pt x="3593132" y="4371131"/>
                  </a:cubicBezTo>
                  <a:cubicBezTo>
                    <a:pt x="3594888" y="4371131"/>
                    <a:pt x="3596313" y="4372555"/>
                    <a:pt x="3596313" y="4374311"/>
                  </a:cubicBezTo>
                  <a:cubicBezTo>
                    <a:pt x="3596313" y="4376067"/>
                    <a:pt x="3594888" y="4377491"/>
                    <a:pt x="3593132" y="4377491"/>
                  </a:cubicBezTo>
                  <a:cubicBezTo>
                    <a:pt x="3591498" y="4377466"/>
                    <a:pt x="3590149" y="4376200"/>
                    <a:pt x="3590016" y="4374565"/>
                  </a:cubicBezTo>
                  <a:close/>
                  <a:moveTo>
                    <a:pt x="3609671" y="6403315"/>
                  </a:moveTo>
                  <a:cubicBezTo>
                    <a:pt x="3603818" y="6403315"/>
                    <a:pt x="3593132" y="6396191"/>
                    <a:pt x="3593132" y="6392184"/>
                  </a:cubicBezTo>
                  <a:cubicBezTo>
                    <a:pt x="3593132" y="6388177"/>
                    <a:pt x="3602546" y="6391485"/>
                    <a:pt x="3609098" y="6397018"/>
                  </a:cubicBezTo>
                  <a:cubicBezTo>
                    <a:pt x="3615649" y="6402552"/>
                    <a:pt x="3616413" y="6403633"/>
                    <a:pt x="3609480" y="6404015"/>
                  </a:cubicBezTo>
                  <a:close/>
                  <a:moveTo>
                    <a:pt x="3613042" y="4556482"/>
                  </a:moveTo>
                  <a:cubicBezTo>
                    <a:pt x="3607571" y="4556482"/>
                    <a:pt x="3608525" y="4549740"/>
                    <a:pt x="3614314" y="4547768"/>
                  </a:cubicBezTo>
                  <a:cubicBezTo>
                    <a:pt x="3616349" y="4547132"/>
                    <a:pt x="3617939" y="4548786"/>
                    <a:pt x="3617939" y="4551521"/>
                  </a:cubicBezTo>
                  <a:cubicBezTo>
                    <a:pt x="3618327" y="4554230"/>
                    <a:pt x="3616438" y="4556743"/>
                    <a:pt x="3613729" y="4557131"/>
                  </a:cubicBezTo>
                  <a:cubicBezTo>
                    <a:pt x="3613500" y="4557163"/>
                    <a:pt x="3613271" y="4557182"/>
                    <a:pt x="3613042" y="4557182"/>
                  </a:cubicBezTo>
                  <a:close/>
                  <a:moveTo>
                    <a:pt x="3626780" y="6408086"/>
                  </a:moveTo>
                  <a:cubicBezTo>
                    <a:pt x="3624682" y="6410185"/>
                    <a:pt x="3621056" y="6406432"/>
                    <a:pt x="3621056" y="6402234"/>
                  </a:cubicBezTo>
                  <a:cubicBezTo>
                    <a:pt x="3621056" y="6400262"/>
                    <a:pt x="3622519" y="6400453"/>
                    <a:pt x="3624682" y="6402743"/>
                  </a:cubicBezTo>
                  <a:cubicBezTo>
                    <a:pt x="3626844" y="6405033"/>
                    <a:pt x="3627671" y="6407895"/>
                    <a:pt x="3626780" y="6408785"/>
                  </a:cubicBezTo>
                  <a:close/>
                  <a:moveTo>
                    <a:pt x="3636576" y="6324760"/>
                  </a:moveTo>
                  <a:cubicBezTo>
                    <a:pt x="3632696" y="6322662"/>
                    <a:pt x="3630216" y="6322598"/>
                    <a:pt x="3628816" y="6324760"/>
                  </a:cubicBezTo>
                  <a:cubicBezTo>
                    <a:pt x="3627041" y="6327502"/>
                    <a:pt x="3623378" y="6328291"/>
                    <a:pt x="3620636" y="6326516"/>
                  </a:cubicBezTo>
                  <a:cubicBezTo>
                    <a:pt x="3618861" y="6325371"/>
                    <a:pt x="3617838" y="6323367"/>
                    <a:pt x="3617939" y="6321262"/>
                  </a:cubicBezTo>
                  <a:cubicBezTo>
                    <a:pt x="3617939" y="6317128"/>
                    <a:pt x="3639820" y="6314202"/>
                    <a:pt x="3643382" y="6317764"/>
                  </a:cubicBezTo>
                  <a:cubicBezTo>
                    <a:pt x="3648598" y="6323806"/>
                    <a:pt x="3643382" y="6329149"/>
                    <a:pt x="3636576" y="6325460"/>
                  </a:cubicBezTo>
                  <a:close/>
                  <a:moveTo>
                    <a:pt x="3641347" y="6178464"/>
                  </a:moveTo>
                  <a:cubicBezTo>
                    <a:pt x="3634286" y="6183680"/>
                    <a:pt x="3631424" y="6183998"/>
                    <a:pt x="3628625" y="6179800"/>
                  </a:cubicBezTo>
                  <a:cubicBezTo>
                    <a:pt x="3625827" y="6175602"/>
                    <a:pt x="3641347" y="6168351"/>
                    <a:pt x="3644909" y="6171658"/>
                  </a:cubicBezTo>
                  <a:cubicBezTo>
                    <a:pt x="3646372" y="6173884"/>
                    <a:pt x="3644654" y="6176937"/>
                    <a:pt x="3641283" y="6179418"/>
                  </a:cubicBezTo>
                  <a:close/>
                  <a:moveTo>
                    <a:pt x="3646181" y="4385188"/>
                  </a:moveTo>
                  <a:cubicBezTo>
                    <a:pt x="3643573" y="4381944"/>
                    <a:pt x="3643700" y="4380036"/>
                    <a:pt x="3646881" y="4377364"/>
                  </a:cubicBezTo>
                  <a:cubicBezTo>
                    <a:pt x="3651842" y="4373166"/>
                    <a:pt x="3655149" y="4375710"/>
                    <a:pt x="3655149" y="4383725"/>
                  </a:cubicBezTo>
                  <a:cubicBezTo>
                    <a:pt x="3655149" y="4391485"/>
                    <a:pt x="3651142" y="4392185"/>
                    <a:pt x="3646181" y="4386142"/>
                  </a:cubicBezTo>
                  <a:close/>
                  <a:moveTo>
                    <a:pt x="3648980" y="5065784"/>
                  </a:moveTo>
                  <a:cubicBezTo>
                    <a:pt x="3648980" y="5063940"/>
                    <a:pt x="3650379" y="5063304"/>
                    <a:pt x="3652033" y="5064385"/>
                  </a:cubicBezTo>
                  <a:cubicBezTo>
                    <a:pt x="3653687" y="5065466"/>
                    <a:pt x="3655149" y="5066929"/>
                    <a:pt x="3655149" y="5067692"/>
                  </a:cubicBezTo>
                  <a:cubicBezTo>
                    <a:pt x="3655149" y="5068456"/>
                    <a:pt x="3653750" y="5069092"/>
                    <a:pt x="3652033" y="5069092"/>
                  </a:cubicBezTo>
                  <a:cubicBezTo>
                    <a:pt x="3650602" y="5069086"/>
                    <a:pt x="3649349" y="5068119"/>
                    <a:pt x="3648980" y="5066738"/>
                  </a:cubicBezTo>
                  <a:close/>
                  <a:moveTo>
                    <a:pt x="3654768" y="6267959"/>
                  </a:moveTo>
                  <a:cubicBezTo>
                    <a:pt x="3658393" y="6267959"/>
                    <a:pt x="3661128" y="6269295"/>
                    <a:pt x="3661128" y="6270949"/>
                  </a:cubicBezTo>
                  <a:cubicBezTo>
                    <a:pt x="3661128" y="6276419"/>
                    <a:pt x="3655658" y="6277310"/>
                    <a:pt x="3651778" y="6272666"/>
                  </a:cubicBezTo>
                  <a:cubicBezTo>
                    <a:pt x="3647898" y="6268023"/>
                    <a:pt x="3649298" y="6268786"/>
                    <a:pt x="3654768" y="6268786"/>
                  </a:cubicBezTo>
                  <a:close/>
                  <a:moveTo>
                    <a:pt x="3681483" y="6362480"/>
                  </a:moveTo>
                  <a:cubicBezTo>
                    <a:pt x="3663100" y="6366996"/>
                    <a:pt x="3655149" y="6364960"/>
                    <a:pt x="3655149" y="6356119"/>
                  </a:cubicBezTo>
                  <a:cubicBezTo>
                    <a:pt x="3655149" y="6348168"/>
                    <a:pt x="3661510" y="6348359"/>
                    <a:pt x="3663609" y="6356501"/>
                  </a:cubicBezTo>
                  <a:cubicBezTo>
                    <a:pt x="3664881" y="6361462"/>
                    <a:pt x="3666153" y="6362034"/>
                    <a:pt x="3669461" y="6359299"/>
                  </a:cubicBezTo>
                  <a:cubicBezTo>
                    <a:pt x="3673284" y="6356939"/>
                    <a:pt x="3677997" y="6356520"/>
                    <a:pt x="3682182" y="6358154"/>
                  </a:cubicBezTo>
                  <a:lnTo>
                    <a:pt x="3690706" y="6360571"/>
                  </a:lnTo>
                  <a:close/>
                  <a:moveTo>
                    <a:pt x="3698911" y="6371830"/>
                  </a:moveTo>
                  <a:cubicBezTo>
                    <a:pt x="3696831" y="6371607"/>
                    <a:pt x="3694980" y="6370431"/>
                    <a:pt x="3693886" y="6368649"/>
                  </a:cubicBezTo>
                  <a:cubicBezTo>
                    <a:pt x="3692868" y="6366932"/>
                    <a:pt x="3693377" y="6365533"/>
                    <a:pt x="3695095" y="6365533"/>
                  </a:cubicBezTo>
                  <a:cubicBezTo>
                    <a:pt x="3697156" y="6365749"/>
                    <a:pt x="3699007" y="6366900"/>
                    <a:pt x="3700120" y="6368649"/>
                  </a:cubicBezTo>
                  <a:cubicBezTo>
                    <a:pt x="3701137" y="6371257"/>
                    <a:pt x="3700629" y="6372657"/>
                    <a:pt x="3698911" y="6372657"/>
                  </a:cubicBezTo>
                  <a:close/>
                  <a:moveTo>
                    <a:pt x="3720665" y="6400135"/>
                  </a:moveTo>
                  <a:cubicBezTo>
                    <a:pt x="3718095" y="6399282"/>
                    <a:pt x="3715869" y="6397635"/>
                    <a:pt x="3714304" y="6395428"/>
                  </a:cubicBezTo>
                  <a:cubicBezTo>
                    <a:pt x="3711060" y="6391485"/>
                    <a:pt x="3711505" y="6390658"/>
                    <a:pt x="3717039" y="6390658"/>
                  </a:cubicBezTo>
                  <a:cubicBezTo>
                    <a:pt x="3720792" y="6390658"/>
                    <a:pt x="3723400" y="6392693"/>
                    <a:pt x="3723400" y="6395428"/>
                  </a:cubicBezTo>
                  <a:cubicBezTo>
                    <a:pt x="3723400" y="6398163"/>
                    <a:pt x="3722128" y="6400962"/>
                    <a:pt x="3720665" y="6400962"/>
                  </a:cubicBezTo>
                  <a:close/>
                  <a:moveTo>
                    <a:pt x="3697067" y="6353002"/>
                  </a:moveTo>
                  <a:cubicBezTo>
                    <a:pt x="3692811" y="6350261"/>
                    <a:pt x="3687932" y="6348639"/>
                    <a:pt x="3682882" y="6348295"/>
                  </a:cubicBezTo>
                  <a:cubicBezTo>
                    <a:pt x="3679575" y="6350394"/>
                    <a:pt x="3670670" y="6346578"/>
                    <a:pt x="3670670" y="6343207"/>
                  </a:cubicBezTo>
                  <a:cubicBezTo>
                    <a:pt x="3670670" y="6337736"/>
                    <a:pt x="3689306" y="6340408"/>
                    <a:pt x="3695603" y="6346769"/>
                  </a:cubicBezTo>
                  <a:cubicBezTo>
                    <a:pt x="3699827" y="6351622"/>
                    <a:pt x="3706608" y="6353371"/>
                    <a:pt x="3712650" y="6351157"/>
                  </a:cubicBezTo>
                  <a:cubicBezTo>
                    <a:pt x="3720665" y="6349567"/>
                    <a:pt x="3723336" y="6350203"/>
                    <a:pt x="3723336" y="6353511"/>
                  </a:cubicBezTo>
                  <a:cubicBezTo>
                    <a:pt x="3723336" y="6360953"/>
                    <a:pt x="3710297" y="6360699"/>
                    <a:pt x="3697067" y="6353829"/>
                  </a:cubicBezTo>
                  <a:close/>
                  <a:moveTo>
                    <a:pt x="3730715" y="4330295"/>
                  </a:moveTo>
                  <a:cubicBezTo>
                    <a:pt x="3728552" y="4333857"/>
                    <a:pt x="3724354" y="4333412"/>
                    <a:pt x="3721619" y="4329404"/>
                  </a:cubicBezTo>
                  <a:cubicBezTo>
                    <a:pt x="3720614" y="4326962"/>
                    <a:pt x="3721218" y="4324150"/>
                    <a:pt x="3723145" y="4322344"/>
                  </a:cubicBezTo>
                  <a:cubicBezTo>
                    <a:pt x="3725817" y="4319545"/>
                    <a:pt x="3727344" y="4319800"/>
                    <a:pt x="3729506" y="4323234"/>
                  </a:cubicBezTo>
                  <a:cubicBezTo>
                    <a:pt x="3731313" y="4325518"/>
                    <a:pt x="3731777" y="4328597"/>
                    <a:pt x="3730715" y="4331313"/>
                  </a:cubicBezTo>
                  <a:close/>
                  <a:moveTo>
                    <a:pt x="3743436" y="6329149"/>
                  </a:moveTo>
                  <a:cubicBezTo>
                    <a:pt x="3756158" y="6322789"/>
                    <a:pt x="3759274" y="6323997"/>
                    <a:pt x="3756158" y="6333348"/>
                  </a:cubicBezTo>
                  <a:cubicBezTo>
                    <a:pt x="3753613" y="6341680"/>
                    <a:pt x="3747952" y="6343461"/>
                    <a:pt x="3739111" y="6338627"/>
                  </a:cubicBezTo>
                  <a:lnTo>
                    <a:pt x="3731732" y="6334683"/>
                  </a:lnTo>
                  <a:close/>
                  <a:moveTo>
                    <a:pt x="3742228" y="6364006"/>
                  </a:moveTo>
                  <a:cubicBezTo>
                    <a:pt x="3742228" y="6366487"/>
                    <a:pt x="3740765" y="6368458"/>
                    <a:pt x="3738920" y="6368458"/>
                  </a:cubicBezTo>
                  <a:cubicBezTo>
                    <a:pt x="3732941" y="6368458"/>
                    <a:pt x="3737584" y="6357582"/>
                    <a:pt x="3743881" y="6356755"/>
                  </a:cubicBezTo>
                  <a:cubicBezTo>
                    <a:pt x="3747252" y="6356373"/>
                    <a:pt x="3748270" y="6356755"/>
                    <a:pt x="3746171" y="6357772"/>
                  </a:cubicBezTo>
                  <a:cubicBezTo>
                    <a:pt x="3743404" y="6359089"/>
                    <a:pt x="3741712" y="6361964"/>
                    <a:pt x="3741910" y="6365024"/>
                  </a:cubicBezTo>
                  <a:close/>
                  <a:moveTo>
                    <a:pt x="3767035" y="6384297"/>
                  </a:moveTo>
                  <a:cubicBezTo>
                    <a:pt x="3764617" y="6388940"/>
                    <a:pt x="3761755" y="6390212"/>
                    <a:pt x="3757366" y="6388749"/>
                  </a:cubicBezTo>
                  <a:cubicBezTo>
                    <a:pt x="3752977" y="6387286"/>
                    <a:pt x="3751005" y="6388050"/>
                    <a:pt x="3752087" y="6393838"/>
                  </a:cubicBezTo>
                  <a:cubicBezTo>
                    <a:pt x="3753295" y="6402234"/>
                    <a:pt x="3746235" y="6405923"/>
                    <a:pt x="3743436" y="6398481"/>
                  </a:cubicBezTo>
                  <a:cubicBezTo>
                    <a:pt x="3740637" y="6391039"/>
                    <a:pt x="3751769" y="6371639"/>
                    <a:pt x="3759847" y="6371639"/>
                  </a:cubicBezTo>
                  <a:cubicBezTo>
                    <a:pt x="3767925" y="6371639"/>
                    <a:pt x="3770978" y="6377173"/>
                    <a:pt x="3766716" y="6385314"/>
                  </a:cubicBezTo>
                  <a:close/>
                  <a:moveTo>
                    <a:pt x="3775812" y="6359236"/>
                  </a:moveTo>
                  <a:cubicBezTo>
                    <a:pt x="3774852" y="6361754"/>
                    <a:pt x="3772861" y="6363745"/>
                    <a:pt x="3770342" y="6364706"/>
                  </a:cubicBezTo>
                  <a:cubicBezTo>
                    <a:pt x="3768052" y="6365533"/>
                    <a:pt x="3766844" y="6364324"/>
                    <a:pt x="3767670" y="6361971"/>
                  </a:cubicBezTo>
                  <a:cubicBezTo>
                    <a:pt x="3768663" y="6359496"/>
                    <a:pt x="3770616" y="6357524"/>
                    <a:pt x="3773077" y="6356501"/>
                  </a:cubicBezTo>
                  <a:cubicBezTo>
                    <a:pt x="3774858" y="6356691"/>
                    <a:pt x="3776194" y="6357900"/>
                    <a:pt x="3775494" y="6360253"/>
                  </a:cubicBezTo>
                  <a:close/>
                  <a:moveTo>
                    <a:pt x="3783954" y="6364578"/>
                  </a:moveTo>
                  <a:cubicBezTo>
                    <a:pt x="3792604" y="6362925"/>
                    <a:pt x="3798075" y="6367123"/>
                    <a:pt x="3798075" y="6375392"/>
                  </a:cubicBezTo>
                  <a:cubicBezTo>
                    <a:pt x="3798075" y="6381752"/>
                    <a:pt x="3793877" y="6381752"/>
                    <a:pt x="3783318" y="6376791"/>
                  </a:cubicBezTo>
                  <a:cubicBezTo>
                    <a:pt x="3773841" y="6373166"/>
                    <a:pt x="3774159" y="6367441"/>
                    <a:pt x="3783636" y="6365469"/>
                  </a:cubicBezTo>
                  <a:close/>
                  <a:moveTo>
                    <a:pt x="3810478" y="6393838"/>
                  </a:moveTo>
                  <a:cubicBezTo>
                    <a:pt x="3804117" y="6396382"/>
                    <a:pt x="3791841" y="6394856"/>
                    <a:pt x="3791841" y="6391421"/>
                  </a:cubicBezTo>
                  <a:cubicBezTo>
                    <a:pt x="3791803" y="6389347"/>
                    <a:pt x="3793457" y="6387636"/>
                    <a:pt x="3795530" y="6387604"/>
                  </a:cubicBezTo>
                  <a:cubicBezTo>
                    <a:pt x="3795594" y="6387604"/>
                    <a:pt x="3795658" y="6387604"/>
                    <a:pt x="3795721" y="6387604"/>
                  </a:cubicBezTo>
                  <a:cubicBezTo>
                    <a:pt x="3800301" y="6388876"/>
                    <a:pt x="3812259" y="6394029"/>
                    <a:pt x="3810160" y="6394856"/>
                  </a:cubicBezTo>
                  <a:close/>
                  <a:moveTo>
                    <a:pt x="3808379" y="3833905"/>
                  </a:moveTo>
                  <a:cubicBezTo>
                    <a:pt x="3805771" y="3833905"/>
                    <a:pt x="3804436" y="3832442"/>
                    <a:pt x="3805517" y="3830661"/>
                  </a:cubicBezTo>
                  <a:cubicBezTo>
                    <a:pt x="3807298" y="3827735"/>
                    <a:pt x="3813213" y="3829198"/>
                    <a:pt x="3813213" y="3832505"/>
                  </a:cubicBezTo>
                  <a:cubicBezTo>
                    <a:pt x="3813022" y="3832951"/>
                    <a:pt x="3811051" y="3833905"/>
                    <a:pt x="3808379" y="3833905"/>
                  </a:cubicBezTo>
                  <a:close/>
                  <a:moveTo>
                    <a:pt x="3815821" y="4176493"/>
                  </a:moveTo>
                  <a:cubicBezTo>
                    <a:pt x="3818429" y="4169369"/>
                    <a:pt x="3818493" y="4169369"/>
                    <a:pt x="3820083" y="4177829"/>
                  </a:cubicBezTo>
                  <a:cubicBezTo>
                    <a:pt x="3820973" y="4182535"/>
                    <a:pt x="3820592" y="4187115"/>
                    <a:pt x="3819256" y="4188006"/>
                  </a:cubicBezTo>
                  <a:cubicBezTo>
                    <a:pt x="3815058" y="4190105"/>
                    <a:pt x="3813022" y="4183744"/>
                    <a:pt x="3815821" y="4176175"/>
                  </a:cubicBezTo>
                  <a:close/>
                  <a:moveTo>
                    <a:pt x="3819447" y="4392375"/>
                  </a:moveTo>
                  <a:cubicBezTo>
                    <a:pt x="3819447" y="4389768"/>
                    <a:pt x="3820846" y="4387605"/>
                    <a:pt x="3822500" y="4387605"/>
                  </a:cubicBezTo>
                  <a:cubicBezTo>
                    <a:pt x="3824154" y="4387605"/>
                    <a:pt x="3825616" y="4389768"/>
                    <a:pt x="3825616" y="4392375"/>
                  </a:cubicBezTo>
                  <a:cubicBezTo>
                    <a:pt x="3825616" y="4394983"/>
                    <a:pt x="3824217" y="4397082"/>
                    <a:pt x="3822500" y="4397082"/>
                  </a:cubicBezTo>
                  <a:cubicBezTo>
                    <a:pt x="3820782" y="4397082"/>
                    <a:pt x="3819383" y="4394602"/>
                    <a:pt x="3819383" y="4392057"/>
                  </a:cubicBezTo>
                  <a:close/>
                  <a:moveTo>
                    <a:pt x="3830578" y="6385314"/>
                  </a:moveTo>
                  <a:cubicBezTo>
                    <a:pt x="3825680" y="6389449"/>
                    <a:pt x="3820782" y="6384742"/>
                    <a:pt x="3824217" y="6378954"/>
                  </a:cubicBezTo>
                  <a:cubicBezTo>
                    <a:pt x="3826571" y="6375074"/>
                    <a:pt x="3835031" y="6374756"/>
                    <a:pt x="3835031" y="6378572"/>
                  </a:cubicBezTo>
                  <a:cubicBezTo>
                    <a:pt x="3834331" y="6381161"/>
                    <a:pt x="3832760" y="6383432"/>
                    <a:pt x="3830578" y="6384996"/>
                  </a:cubicBezTo>
                  <a:close/>
                  <a:moveTo>
                    <a:pt x="3835730" y="6192775"/>
                  </a:moveTo>
                  <a:cubicBezTo>
                    <a:pt x="3837320" y="6187942"/>
                    <a:pt x="3842091" y="6186924"/>
                    <a:pt x="3846989" y="6190168"/>
                  </a:cubicBezTo>
                  <a:cubicBezTo>
                    <a:pt x="3849279" y="6191631"/>
                    <a:pt x="3850678" y="6194111"/>
                    <a:pt x="3850042" y="6195638"/>
                  </a:cubicBezTo>
                  <a:cubicBezTo>
                    <a:pt x="3848324" y="6199327"/>
                    <a:pt x="3834394" y="6196592"/>
                    <a:pt x="3835730" y="6192458"/>
                  </a:cubicBezTo>
                  <a:close/>
                  <a:moveTo>
                    <a:pt x="3848897" y="6322598"/>
                  </a:moveTo>
                  <a:cubicBezTo>
                    <a:pt x="3857611" y="6317891"/>
                    <a:pt x="3860791" y="6319354"/>
                    <a:pt x="3858056" y="6326669"/>
                  </a:cubicBezTo>
                  <a:cubicBezTo>
                    <a:pt x="3855321" y="6333983"/>
                    <a:pt x="3848452" y="6335637"/>
                    <a:pt x="3844508" y="6330803"/>
                  </a:cubicBezTo>
                  <a:cubicBezTo>
                    <a:pt x="3842027" y="6327305"/>
                    <a:pt x="3843172" y="6325397"/>
                    <a:pt x="3848897" y="6322280"/>
                  </a:cubicBezTo>
                  <a:close/>
                  <a:moveTo>
                    <a:pt x="3861618" y="6381053"/>
                  </a:moveTo>
                  <a:cubicBezTo>
                    <a:pt x="3856530" y="6386269"/>
                    <a:pt x="3853667" y="6386777"/>
                    <a:pt x="3853667" y="6382643"/>
                  </a:cubicBezTo>
                  <a:cubicBezTo>
                    <a:pt x="3852841" y="6379628"/>
                    <a:pt x="3851161" y="6376905"/>
                    <a:pt x="3848833" y="6374819"/>
                  </a:cubicBezTo>
                  <a:cubicBezTo>
                    <a:pt x="3845507" y="6372466"/>
                    <a:pt x="3844718" y="6367861"/>
                    <a:pt x="3847071" y="6364534"/>
                  </a:cubicBezTo>
                  <a:cubicBezTo>
                    <a:pt x="3847110" y="6364483"/>
                    <a:pt x="3847141" y="6364439"/>
                    <a:pt x="3847179" y="6364388"/>
                  </a:cubicBezTo>
                  <a:cubicBezTo>
                    <a:pt x="3850232" y="6359108"/>
                    <a:pt x="3850360" y="6359108"/>
                    <a:pt x="3850487" y="6364388"/>
                  </a:cubicBezTo>
                  <a:cubicBezTo>
                    <a:pt x="3850487" y="6368140"/>
                    <a:pt x="3853031" y="6369858"/>
                    <a:pt x="3858311" y="6369858"/>
                  </a:cubicBezTo>
                  <a:cubicBezTo>
                    <a:pt x="3866834" y="6369476"/>
                    <a:pt x="3868170" y="6373993"/>
                    <a:pt x="3861491" y="6380735"/>
                  </a:cubicBezTo>
                  <a:close/>
                  <a:moveTo>
                    <a:pt x="3864799" y="4240227"/>
                  </a:moveTo>
                  <a:cubicBezTo>
                    <a:pt x="3862636" y="4236602"/>
                    <a:pt x="3868551" y="4231767"/>
                    <a:pt x="3871159" y="4234757"/>
                  </a:cubicBezTo>
                  <a:cubicBezTo>
                    <a:pt x="3872241" y="4235838"/>
                    <a:pt x="3871605" y="4238255"/>
                    <a:pt x="3869760" y="4240100"/>
                  </a:cubicBezTo>
                  <a:cubicBezTo>
                    <a:pt x="3867915" y="4241945"/>
                    <a:pt x="3866007" y="4242072"/>
                    <a:pt x="3864671" y="4239909"/>
                  </a:cubicBezTo>
                  <a:close/>
                  <a:moveTo>
                    <a:pt x="3866071" y="4406687"/>
                  </a:moveTo>
                  <a:cubicBezTo>
                    <a:pt x="3866306" y="4404664"/>
                    <a:pt x="3867457" y="4402864"/>
                    <a:pt x="3869188" y="4401789"/>
                  </a:cubicBezTo>
                  <a:cubicBezTo>
                    <a:pt x="3870841" y="4400708"/>
                    <a:pt x="3872241" y="4401789"/>
                    <a:pt x="3872241" y="4404715"/>
                  </a:cubicBezTo>
                  <a:cubicBezTo>
                    <a:pt x="3872241" y="4407641"/>
                    <a:pt x="3870841" y="4409677"/>
                    <a:pt x="3869188" y="4409677"/>
                  </a:cubicBezTo>
                  <a:cubicBezTo>
                    <a:pt x="3867502" y="4409791"/>
                    <a:pt x="3866052" y="4408513"/>
                    <a:pt x="3865937" y="4406833"/>
                  </a:cubicBezTo>
                  <a:cubicBezTo>
                    <a:pt x="3865931" y="4406681"/>
                    <a:pt x="3865931" y="4406522"/>
                    <a:pt x="3865944" y="4406369"/>
                  </a:cubicBezTo>
                  <a:close/>
                  <a:moveTo>
                    <a:pt x="3882990" y="6372402"/>
                  </a:moveTo>
                  <a:cubicBezTo>
                    <a:pt x="3879428" y="6372402"/>
                    <a:pt x="3878665" y="6371512"/>
                    <a:pt x="3881146" y="6370494"/>
                  </a:cubicBezTo>
                  <a:cubicBezTo>
                    <a:pt x="3882996" y="6369521"/>
                    <a:pt x="3885210" y="6369521"/>
                    <a:pt x="3887061" y="6370494"/>
                  </a:cubicBezTo>
                  <a:cubicBezTo>
                    <a:pt x="3887824" y="6371830"/>
                    <a:pt x="3886043" y="6372529"/>
                    <a:pt x="3882990" y="6372402"/>
                  </a:cubicBezTo>
                  <a:close/>
                  <a:moveTo>
                    <a:pt x="3888079" y="6334874"/>
                  </a:moveTo>
                  <a:cubicBezTo>
                    <a:pt x="3879556" y="6334874"/>
                    <a:pt x="3868997" y="6326605"/>
                    <a:pt x="3868997" y="6319735"/>
                  </a:cubicBezTo>
                  <a:cubicBezTo>
                    <a:pt x="3868997" y="6312866"/>
                    <a:pt x="3875675" y="6315601"/>
                    <a:pt x="3877393" y="6322280"/>
                  </a:cubicBezTo>
                  <a:cubicBezTo>
                    <a:pt x="3879110" y="6328959"/>
                    <a:pt x="3879810" y="6329722"/>
                    <a:pt x="3887443" y="6325524"/>
                  </a:cubicBezTo>
                  <a:cubicBezTo>
                    <a:pt x="3891895" y="6323107"/>
                    <a:pt x="3893422" y="6323743"/>
                    <a:pt x="3894694" y="6328704"/>
                  </a:cubicBezTo>
                  <a:cubicBezTo>
                    <a:pt x="3895966" y="6333665"/>
                    <a:pt x="3894821" y="6334874"/>
                    <a:pt x="3887824" y="6334874"/>
                  </a:cubicBezTo>
                  <a:close/>
                  <a:moveTo>
                    <a:pt x="3895712" y="4645277"/>
                  </a:moveTo>
                  <a:cubicBezTo>
                    <a:pt x="3894630" y="4643560"/>
                    <a:pt x="3895712" y="4642161"/>
                    <a:pt x="3898638" y="4642161"/>
                  </a:cubicBezTo>
                  <a:cubicBezTo>
                    <a:pt x="3901563" y="4642161"/>
                    <a:pt x="3903408" y="4643560"/>
                    <a:pt x="3903408" y="4645277"/>
                  </a:cubicBezTo>
                  <a:cubicBezTo>
                    <a:pt x="3903516" y="4646925"/>
                    <a:pt x="3902263" y="4648350"/>
                    <a:pt x="3900616" y="4648451"/>
                  </a:cubicBezTo>
                  <a:cubicBezTo>
                    <a:pt x="3900597" y="4648458"/>
                    <a:pt x="3900571" y="4648458"/>
                    <a:pt x="3900546" y="4648458"/>
                  </a:cubicBezTo>
                  <a:cubicBezTo>
                    <a:pt x="3898517" y="4648235"/>
                    <a:pt x="3896723" y="4647052"/>
                    <a:pt x="3895712" y="4645277"/>
                  </a:cubicBezTo>
                  <a:close/>
                  <a:moveTo>
                    <a:pt x="3903854" y="6331439"/>
                  </a:moveTo>
                  <a:cubicBezTo>
                    <a:pt x="3906907" y="6329468"/>
                    <a:pt x="3907034" y="6328704"/>
                    <a:pt x="3904235" y="6328641"/>
                  </a:cubicBezTo>
                  <a:cubicBezTo>
                    <a:pt x="3898574" y="6328641"/>
                    <a:pt x="3899465" y="6320181"/>
                    <a:pt x="3905444" y="6317827"/>
                  </a:cubicBezTo>
                  <a:cubicBezTo>
                    <a:pt x="3911422" y="6315474"/>
                    <a:pt x="3925162" y="6323488"/>
                    <a:pt x="3925162" y="6328450"/>
                  </a:cubicBezTo>
                  <a:cubicBezTo>
                    <a:pt x="3925162" y="6329976"/>
                    <a:pt x="3920773" y="6333538"/>
                    <a:pt x="3915366" y="6336210"/>
                  </a:cubicBezTo>
                  <a:cubicBezTo>
                    <a:pt x="3903726" y="6342125"/>
                    <a:pt x="3904362" y="6342062"/>
                    <a:pt x="3901691" y="6337673"/>
                  </a:cubicBezTo>
                  <a:cubicBezTo>
                    <a:pt x="3900578" y="6335434"/>
                    <a:pt x="3901379" y="6332711"/>
                    <a:pt x="3903535" y="6331439"/>
                  </a:cubicBezTo>
                  <a:close/>
                  <a:moveTo>
                    <a:pt x="3943417" y="6372657"/>
                  </a:moveTo>
                  <a:cubicBezTo>
                    <a:pt x="3937552" y="6373738"/>
                    <a:pt x="3932108" y="6376448"/>
                    <a:pt x="3927706" y="6380480"/>
                  </a:cubicBezTo>
                  <a:cubicBezTo>
                    <a:pt x="3922611" y="6384895"/>
                    <a:pt x="3916282" y="6387649"/>
                    <a:pt x="3909578" y="6388367"/>
                  </a:cubicBezTo>
                  <a:cubicBezTo>
                    <a:pt x="3900991" y="6388367"/>
                    <a:pt x="3900800" y="6388050"/>
                    <a:pt x="3903917" y="6378826"/>
                  </a:cubicBezTo>
                  <a:cubicBezTo>
                    <a:pt x="3906525" y="6371321"/>
                    <a:pt x="3908115" y="6370049"/>
                    <a:pt x="3911422" y="6372466"/>
                  </a:cubicBezTo>
                  <a:cubicBezTo>
                    <a:pt x="3916766" y="6376982"/>
                    <a:pt x="3922045" y="6373738"/>
                    <a:pt x="3922045" y="6366105"/>
                  </a:cubicBezTo>
                  <a:cubicBezTo>
                    <a:pt x="3922045" y="6361716"/>
                    <a:pt x="3924208" y="6359744"/>
                    <a:pt x="3929805" y="6359744"/>
                  </a:cubicBezTo>
                  <a:cubicBezTo>
                    <a:pt x="3935402" y="6359744"/>
                    <a:pt x="3937565" y="6361525"/>
                    <a:pt x="3937565" y="6364452"/>
                  </a:cubicBezTo>
                  <a:cubicBezTo>
                    <a:pt x="3937565" y="6370812"/>
                    <a:pt x="3946088" y="6370367"/>
                    <a:pt x="3947806" y="6363688"/>
                  </a:cubicBezTo>
                  <a:cubicBezTo>
                    <a:pt x="3948887" y="6359554"/>
                    <a:pt x="3949332" y="6359935"/>
                    <a:pt x="3949587" y="6365215"/>
                  </a:cubicBezTo>
                  <a:cubicBezTo>
                    <a:pt x="3949841" y="6370494"/>
                    <a:pt x="3947933" y="6372657"/>
                    <a:pt x="3943099" y="6372657"/>
                  </a:cubicBezTo>
                  <a:close/>
                  <a:moveTo>
                    <a:pt x="3949778" y="6300272"/>
                  </a:moveTo>
                  <a:cubicBezTo>
                    <a:pt x="3947831" y="6300005"/>
                    <a:pt x="3946120" y="6298853"/>
                    <a:pt x="3945135" y="6297155"/>
                  </a:cubicBezTo>
                  <a:cubicBezTo>
                    <a:pt x="3944053" y="6295374"/>
                    <a:pt x="3946152" y="6293975"/>
                    <a:pt x="3949778" y="6293975"/>
                  </a:cubicBezTo>
                  <a:cubicBezTo>
                    <a:pt x="3953403" y="6293975"/>
                    <a:pt x="3955503" y="6295374"/>
                    <a:pt x="3954421" y="6297155"/>
                  </a:cubicBezTo>
                  <a:cubicBezTo>
                    <a:pt x="3953410" y="6298885"/>
                    <a:pt x="3951642" y="6300043"/>
                    <a:pt x="3949650" y="6300272"/>
                  </a:cubicBezTo>
                  <a:close/>
                  <a:moveTo>
                    <a:pt x="3956138" y="6398100"/>
                  </a:moveTo>
                  <a:cubicBezTo>
                    <a:pt x="3953022" y="6396128"/>
                    <a:pt x="3952894" y="6394856"/>
                    <a:pt x="3955566" y="6393202"/>
                  </a:cubicBezTo>
                  <a:cubicBezTo>
                    <a:pt x="3958238" y="6391548"/>
                    <a:pt x="3959955" y="6391675"/>
                    <a:pt x="3960845" y="6392566"/>
                  </a:cubicBezTo>
                  <a:cubicBezTo>
                    <a:pt x="3964407" y="6396064"/>
                    <a:pt x="3960400" y="6400707"/>
                    <a:pt x="3956266" y="6398100"/>
                  </a:cubicBezTo>
                  <a:close/>
                  <a:moveTo>
                    <a:pt x="3969623" y="6221653"/>
                  </a:moveTo>
                  <a:cubicBezTo>
                    <a:pt x="3967531" y="6221882"/>
                    <a:pt x="3965641" y="6220375"/>
                    <a:pt x="3965412" y="6218276"/>
                  </a:cubicBezTo>
                  <a:cubicBezTo>
                    <a:pt x="3965355" y="6217767"/>
                    <a:pt x="3965406" y="6217245"/>
                    <a:pt x="3965552" y="6216756"/>
                  </a:cubicBezTo>
                  <a:cubicBezTo>
                    <a:pt x="3966952" y="6209886"/>
                    <a:pt x="3972486" y="6209504"/>
                    <a:pt x="3973758" y="6216120"/>
                  </a:cubicBezTo>
                  <a:cubicBezTo>
                    <a:pt x="3974521" y="6219554"/>
                    <a:pt x="3972995" y="6221653"/>
                    <a:pt x="3969750" y="6221653"/>
                  </a:cubicBezTo>
                  <a:close/>
                  <a:moveTo>
                    <a:pt x="3991313" y="6394665"/>
                  </a:moveTo>
                  <a:cubicBezTo>
                    <a:pt x="3989335" y="6396795"/>
                    <a:pt x="3986517" y="6397934"/>
                    <a:pt x="3983617" y="6397782"/>
                  </a:cubicBezTo>
                  <a:cubicBezTo>
                    <a:pt x="3980697" y="6397921"/>
                    <a:pt x="3977867" y="6396783"/>
                    <a:pt x="3975857" y="6394665"/>
                  </a:cubicBezTo>
                  <a:cubicBezTo>
                    <a:pt x="3974775" y="6392820"/>
                    <a:pt x="3977956" y="6391485"/>
                    <a:pt x="3983617" y="6391485"/>
                  </a:cubicBezTo>
                  <a:cubicBezTo>
                    <a:pt x="3989278" y="6391485"/>
                    <a:pt x="3992585" y="6392820"/>
                    <a:pt x="3991440" y="6394665"/>
                  </a:cubicBezTo>
                  <a:close/>
                  <a:moveTo>
                    <a:pt x="3986797" y="6243725"/>
                  </a:moveTo>
                  <a:cubicBezTo>
                    <a:pt x="3984253" y="6242135"/>
                    <a:pt x="3983044" y="6240036"/>
                    <a:pt x="3983998" y="6239018"/>
                  </a:cubicBezTo>
                  <a:cubicBezTo>
                    <a:pt x="3984953" y="6238000"/>
                    <a:pt x="3987560" y="6239018"/>
                    <a:pt x="3989723" y="6242008"/>
                  </a:cubicBezTo>
                  <a:cubicBezTo>
                    <a:pt x="3994366" y="6247478"/>
                    <a:pt x="3993476" y="6247987"/>
                    <a:pt x="3986925" y="6243725"/>
                  </a:cubicBezTo>
                  <a:close/>
                  <a:moveTo>
                    <a:pt x="4010968" y="6257019"/>
                  </a:moveTo>
                  <a:cubicBezTo>
                    <a:pt x="4010567" y="6261281"/>
                    <a:pt x="4007209" y="6264658"/>
                    <a:pt x="4002953" y="6265097"/>
                  </a:cubicBezTo>
                  <a:cubicBezTo>
                    <a:pt x="3994366" y="6266305"/>
                    <a:pt x="3994239" y="6264334"/>
                    <a:pt x="4002190" y="6256256"/>
                  </a:cubicBezTo>
                  <a:cubicBezTo>
                    <a:pt x="4010141" y="6248177"/>
                    <a:pt x="4012304" y="6248305"/>
                    <a:pt x="4011095" y="6257337"/>
                  </a:cubicBezTo>
                  <a:close/>
                  <a:moveTo>
                    <a:pt x="4013258" y="6180690"/>
                  </a:moveTo>
                  <a:cubicBezTo>
                    <a:pt x="4010586" y="6180690"/>
                    <a:pt x="4008360" y="6179291"/>
                    <a:pt x="4008360" y="6177574"/>
                  </a:cubicBezTo>
                  <a:cubicBezTo>
                    <a:pt x="4008322" y="6175901"/>
                    <a:pt x="4009613" y="6174495"/>
                    <a:pt x="4011286" y="6174393"/>
                  </a:cubicBezTo>
                  <a:cubicBezTo>
                    <a:pt x="4013296" y="6174667"/>
                    <a:pt x="4015077" y="6175837"/>
                    <a:pt x="4016120" y="6177574"/>
                  </a:cubicBezTo>
                  <a:cubicBezTo>
                    <a:pt x="4017329" y="6179291"/>
                    <a:pt x="4015993" y="6181008"/>
                    <a:pt x="4013385" y="6181008"/>
                  </a:cubicBezTo>
                  <a:close/>
                  <a:moveTo>
                    <a:pt x="4017710" y="5063749"/>
                  </a:moveTo>
                  <a:cubicBezTo>
                    <a:pt x="4015955" y="5063749"/>
                    <a:pt x="4014530" y="5062324"/>
                    <a:pt x="4014530" y="5060568"/>
                  </a:cubicBezTo>
                  <a:cubicBezTo>
                    <a:pt x="4014530" y="5058813"/>
                    <a:pt x="4015955" y="5057388"/>
                    <a:pt x="4017710" y="5057388"/>
                  </a:cubicBezTo>
                  <a:cubicBezTo>
                    <a:pt x="4019466" y="5057388"/>
                    <a:pt x="4020890" y="5058813"/>
                    <a:pt x="4020890" y="5060568"/>
                  </a:cubicBezTo>
                  <a:cubicBezTo>
                    <a:pt x="4020890" y="5062324"/>
                    <a:pt x="4019466" y="5063749"/>
                    <a:pt x="4017710" y="5063749"/>
                  </a:cubicBezTo>
                  <a:close/>
                  <a:moveTo>
                    <a:pt x="4019428" y="2958861"/>
                  </a:moveTo>
                  <a:cubicBezTo>
                    <a:pt x="4016820" y="2958861"/>
                    <a:pt x="4014593" y="2957462"/>
                    <a:pt x="4014593" y="2955744"/>
                  </a:cubicBezTo>
                  <a:cubicBezTo>
                    <a:pt x="4014524" y="2954059"/>
                    <a:pt x="4015827" y="2952634"/>
                    <a:pt x="4017513" y="2952564"/>
                  </a:cubicBezTo>
                  <a:cubicBezTo>
                    <a:pt x="4017513" y="2952564"/>
                    <a:pt x="4017520" y="2952564"/>
                    <a:pt x="4017520" y="2952564"/>
                  </a:cubicBezTo>
                  <a:cubicBezTo>
                    <a:pt x="4019548" y="2952787"/>
                    <a:pt x="4021349" y="2953970"/>
                    <a:pt x="4022353" y="2955744"/>
                  </a:cubicBezTo>
                  <a:cubicBezTo>
                    <a:pt x="4023562" y="2957462"/>
                    <a:pt x="4022226" y="2958861"/>
                    <a:pt x="4019555" y="2958861"/>
                  </a:cubicBezTo>
                  <a:close/>
                  <a:moveTo>
                    <a:pt x="4027569" y="2880243"/>
                  </a:moveTo>
                  <a:cubicBezTo>
                    <a:pt x="4024198" y="2880243"/>
                    <a:pt x="4020763" y="2872737"/>
                    <a:pt x="4020763" y="2865168"/>
                  </a:cubicBezTo>
                  <a:cubicBezTo>
                    <a:pt x="4020763" y="2858807"/>
                    <a:pt x="4025597" y="2863641"/>
                    <a:pt x="4028396" y="2873119"/>
                  </a:cubicBezTo>
                  <a:cubicBezTo>
                    <a:pt x="4029668" y="2877062"/>
                    <a:pt x="4029287" y="2880243"/>
                    <a:pt x="4027697" y="2880243"/>
                  </a:cubicBezTo>
                  <a:close/>
                  <a:moveTo>
                    <a:pt x="4044234" y="6306569"/>
                  </a:moveTo>
                  <a:cubicBezTo>
                    <a:pt x="4039400" y="6306569"/>
                    <a:pt x="4034439" y="6294802"/>
                    <a:pt x="4037873" y="6291430"/>
                  </a:cubicBezTo>
                  <a:cubicBezTo>
                    <a:pt x="4039973" y="6289204"/>
                    <a:pt x="4048750" y="6299381"/>
                    <a:pt x="4048750" y="6304152"/>
                  </a:cubicBezTo>
                  <a:cubicBezTo>
                    <a:pt x="4048814" y="6305424"/>
                    <a:pt x="4046842" y="6306569"/>
                    <a:pt x="4044362" y="6306569"/>
                  </a:cubicBezTo>
                  <a:close/>
                  <a:moveTo>
                    <a:pt x="4059373" y="6266051"/>
                  </a:moveTo>
                  <a:cubicBezTo>
                    <a:pt x="4057757" y="6267857"/>
                    <a:pt x="4055429" y="6268856"/>
                    <a:pt x="4053012" y="6268786"/>
                  </a:cubicBezTo>
                  <a:cubicBezTo>
                    <a:pt x="4050468" y="6268786"/>
                    <a:pt x="4049259" y="6267387"/>
                    <a:pt x="4050277" y="6265669"/>
                  </a:cubicBezTo>
                  <a:cubicBezTo>
                    <a:pt x="4051295" y="6263952"/>
                    <a:pt x="4050277" y="6262553"/>
                    <a:pt x="4047415" y="6262553"/>
                  </a:cubicBezTo>
                  <a:cubicBezTo>
                    <a:pt x="4044553" y="6262553"/>
                    <a:pt x="4042517" y="6259818"/>
                    <a:pt x="4042517" y="6256192"/>
                  </a:cubicBezTo>
                  <a:cubicBezTo>
                    <a:pt x="4042517" y="6250785"/>
                    <a:pt x="4041626" y="6250277"/>
                    <a:pt x="4036156" y="6253139"/>
                  </a:cubicBezTo>
                  <a:cubicBezTo>
                    <a:pt x="4032467" y="6255174"/>
                    <a:pt x="4029796" y="6255301"/>
                    <a:pt x="4029796" y="6253521"/>
                  </a:cubicBezTo>
                  <a:cubicBezTo>
                    <a:pt x="4029796" y="6251739"/>
                    <a:pt x="4046461" y="6240799"/>
                    <a:pt x="4050404" y="6240799"/>
                  </a:cubicBezTo>
                  <a:cubicBezTo>
                    <a:pt x="4050977" y="6240799"/>
                    <a:pt x="4051486" y="6244170"/>
                    <a:pt x="4051486" y="6248305"/>
                  </a:cubicBezTo>
                  <a:cubicBezTo>
                    <a:pt x="4051549" y="6252547"/>
                    <a:pt x="4053209" y="6256612"/>
                    <a:pt x="4056129" y="6259690"/>
                  </a:cubicBezTo>
                  <a:cubicBezTo>
                    <a:pt x="4059118" y="6261472"/>
                    <a:pt x="4060391" y="6264525"/>
                    <a:pt x="4059500" y="6266051"/>
                  </a:cubicBezTo>
                  <a:close/>
                  <a:moveTo>
                    <a:pt x="4059882" y="576646"/>
                  </a:moveTo>
                  <a:cubicBezTo>
                    <a:pt x="4061854" y="573339"/>
                    <a:pt x="4067260" y="576138"/>
                    <a:pt x="4067260" y="580463"/>
                  </a:cubicBezTo>
                  <a:cubicBezTo>
                    <a:pt x="4067336" y="581964"/>
                    <a:pt x="4066211" y="583255"/>
                    <a:pt x="4064716" y="583389"/>
                  </a:cubicBezTo>
                  <a:cubicBezTo>
                    <a:pt x="4061090" y="583580"/>
                    <a:pt x="4058101" y="579636"/>
                    <a:pt x="4060009" y="576646"/>
                  </a:cubicBezTo>
                  <a:close/>
                  <a:moveTo>
                    <a:pt x="4061090" y="2570094"/>
                  </a:moveTo>
                  <a:cubicBezTo>
                    <a:pt x="4061090" y="2567423"/>
                    <a:pt x="4062489" y="2566087"/>
                    <a:pt x="4064207" y="2567168"/>
                  </a:cubicBezTo>
                  <a:cubicBezTo>
                    <a:pt x="4065963" y="2568135"/>
                    <a:pt x="4066592" y="2570342"/>
                    <a:pt x="4065626" y="2572098"/>
                  </a:cubicBezTo>
                  <a:cubicBezTo>
                    <a:pt x="4065619" y="2572104"/>
                    <a:pt x="4065613" y="2572117"/>
                    <a:pt x="4065607" y="2572130"/>
                  </a:cubicBezTo>
                  <a:cubicBezTo>
                    <a:pt x="4063062" y="2576455"/>
                    <a:pt x="4061090" y="2575628"/>
                    <a:pt x="4061090" y="2570094"/>
                  </a:cubicBezTo>
                  <a:close/>
                  <a:moveTo>
                    <a:pt x="4066497" y="6305678"/>
                  </a:moveTo>
                  <a:cubicBezTo>
                    <a:pt x="4064398" y="6304915"/>
                    <a:pt x="4063698" y="6303134"/>
                    <a:pt x="4064970" y="6301798"/>
                  </a:cubicBezTo>
                  <a:cubicBezTo>
                    <a:pt x="4066242" y="6300463"/>
                    <a:pt x="4069804" y="6301798"/>
                    <a:pt x="4072985" y="6304533"/>
                  </a:cubicBezTo>
                  <a:cubicBezTo>
                    <a:pt x="4076560" y="6307580"/>
                    <a:pt x="4081018" y="6309387"/>
                    <a:pt x="4085706" y="6309685"/>
                  </a:cubicBezTo>
                  <a:cubicBezTo>
                    <a:pt x="4089713" y="6309685"/>
                    <a:pt x="4092067" y="6311276"/>
                    <a:pt x="4091431" y="6313438"/>
                  </a:cubicBezTo>
                  <a:cubicBezTo>
                    <a:pt x="4089459" y="6319481"/>
                    <a:pt x="4085070" y="6319354"/>
                    <a:pt x="4077374" y="6312993"/>
                  </a:cubicBezTo>
                  <a:cubicBezTo>
                    <a:pt x="4074117" y="6310106"/>
                    <a:pt x="4070504" y="6307644"/>
                    <a:pt x="4066624" y="6305678"/>
                  </a:cubicBezTo>
                  <a:close/>
                  <a:moveTo>
                    <a:pt x="4088759" y="6366360"/>
                  </a:moveTo>
                  <a:cubicBezTo>
                    <a:pt x="4081190" y="6366360"/>
                    <a:pt x="4082398" y="6358981"/>
                    <a:pt x="4090031" y="6357454"/>
                  </a:cubicBezTo>
                  <a:cubicBezTo>
                    <a:pt x="4092054" y="6356749"/>
                    <a:pt x="4094268" y="6357811"/>
                    <a:pt x="4094974" y="6359834"/>
                  </a:cubicBezTo>
                  <a:cubicBezTo>
                    <a:pt x="4095152" y="6360336"/>
                    <a:pt x="4095222" y="6360870"/>
                    <a:pt x="4095184" y="6361398"/>
                  </a:cubicBezTo>
                  <a:cubicBezTo>
                    <a:pt x="4095311" y="6364324"/>
                    <a:pt x="4092894" y="6366360"/>
                    <a:pt x="4088887" y="6366360"/>
                  </a:cubicBezTo>
                  <a:close/>
                  <a:moveTo>
                    <a:pt x="4105615" y="6235774"/>
                  </a:moveTo>
                  <a:cubicBezTo>
                    <a:pt x="4103771" y="6240799"/>
                    <a:pt x="4100654" y="6241753"/>
                    <a:pt x="4097346" y="6238509"/>
                  </a:cubicBezTo>
                  <a:cubicBezTo>
                    <a:pt x="4094039" y="6235265"/>
                    <a:pt x="4097919" y="6231067"/>
                    <a:pt x="4103071" y="6231067"/>
                  </a:cubicBezTo>
                  <a:cubicBezTo>
                    <a:pt x="4105615" y="6231067"/>
                    <a:pt x="4106824" y="6232975"/>
                    <a:pt x="4105615" y="6235774"/>
                  </a:cubicBezTo>
                  <a:close/>
                  <a:moveTo>
                    <a:pt x="4103198" y="6115747"/>
                  </a:moveTo>
                  <a:cubicBezTo>
                    <a:pt x="4100527" y="6108623"/>
                    <a:pt x="4101036" y="6095775"/>
                    <a:pt x="4103961" y="6095775"/>
                  </a:cubicBezTo>
                  <a:cubicBezTo>
                    <a:pt x="4106887" y="6095775"/>
                    <a:pt x="4113757" y="6109450"/>
                    <a:pt x="4113757" y="6114475"/>
                  </a:cubicBezTo>
                  <a:cubicBezTo>
                    <a:pt x="4113757" y="6119500"/>
                    <a:pt x="4105106" y="6120518"/>
                    <a:pt x="4103325" y="6115747"/>
                  </a:cubicBezTo>
                  <a:close/>
                  <a:moveTo>
                    <a:pt x="4112549" y="2887812"/>
                  </a:moveTo>
                  <a:cubicBezTo>
                    <a:pt x="4111467" y="2885605"/>
                    <a:pt x="4111352" y="2883048"/>
                    <a:pt x="4112230" y="2880752"/>
                  </a:cubicBezTo>
                  <a:cubicBezTo>
                    <a:pt x="4113121" y="2879797"/>
                    <a:pt x="4115538" y="2880752"/>
                    <a:pt x="4117573" y="2882787"/>
                  </a:cubicBezTo>
                  <a:cubicBezTo>
                    <a:pt x="4119609" y="2884822"/>
                    <a:pt x="4120308" y="2887494"/>
                    <a:pt x="4117891" y="2889847"/>
                  </a:cubicBezTo>
                  <a:cubicBezTo>
                    <a:pt x="4115474" y="2892201"/>
                    <a:pt x="4114202" y="2891692"/>
                    <a:pt x="4112676" y="2887812"/>
                  </a:cubicBezTo>
                  <a:close/>
                  <a:moveTo>
                    <a:pt x="4127623" y="5815967"/>
                  </a:moveTo>
                  <a:cubicBezTo>
                    <a:pt x="4126625" y="5817564"/>
                    <a:pt x="4124971" y="5818632"/>
                    <a:pt x="4123107" y="5818893"/>
                  </a:cubicBezTo>
                  <a:cubicBezTo>
                    <a:pt x="4118718" y="5818893"/>
                    <a:pt x="4116747" y="5813232"/>
                    <a:pt x="4119927" y="5811069"/>
                  </a:cubicBezTo>
                  <a:cubicBezTo>
                    <a:pt x="4123107" y="5808907"/>
                    <a:pt x="4130041" y="5812087"/>
                    <a:pt x="4127750" y="5815967"/>
                  </a:cubicBezTo>
                  <a:close/>
                  <a:moveTo>
                    <a:pt x="4140345" y="6174075"/>
                  </a:moveTo>
                  <a:cubicBezTo>
                    <a:pt x="4139321" y="6175894"/>
                    <a:pt x="4137559" y="6177173"/>
                    <a:pt x="4135511" y="6177574"/>
                  </a:cubicBezTo>
                  <a:cubicBezTo>
                    <a:pt x="4132063" y="6176906"/>
                    <a:pt x="4129805" y="6173573"/>
                    <a:pt x="4130466" y="6170125"/>
                  </a:cubicBezTo>
                  <a:cubicBezTo>
                    <a:pt x="4130613" y="6169362"/>
                    <a:pt x="4130899" y="6168630"/>
                    <a:pt x="4131312" y="6167969"/>
                  </a:cubicBezTo>
                  <a:cubicBezTo>
                    <a:pt x="4135065" y="6164280"/>
                    <a:pt x="4143144" y="6169686"/>
                    <a:pt x="4140472" y="6174075"/>
                  </a:cubicBezTo>
                  <a:close/>
                  <a:moveTo>
                    <a:pt x="4143016" y="4646550"/>
                  </a:moveTo>
                  <a:cubicBezTo>
                    <a:pt x="4141248" y="4647288"/>
                    <a:pt x="4139416" y="4647860"/>
                    <a:pt x="4137546" y="4648267"/>
                  </a:cubicBezTo>
                  <a:cubicBezTo>
                    <a:pt x="4119863" y="4641016"/>
                    <a:pt x="4119036" y="4635864"/>
                    <a:pt x="4135511" y="4635864"/>
                  </a:cubicBezTo>
                  <a:cubicBezTo>
                    <a:pt x="4148423" y="4635864"/>
                    <a:pt x="4153130" y="4642606"/>
                    <a:pt x="4143144" y="4646550"/>
                  </a:cubicBezTo>
                  <a:close/>
                  <a:moveTo>
                    <a:pt x="4148804" y="3509826"/>
                  </a:moveTo>
                  <a:cubicBezTo>
                    <a:pt x="4146578" y="3512052"/>
                    <a:pt x="4144861" y="3512116"/>
                    <a:pt x="4143589" y="3509826"/>
                  </a:cubicBezTo>
                  <a:cubicBezTo>
                    <a:pt x="4141299" y="3506201"/>
                    <a:pt x="4147278" y="3501366"/>
                    <a:pt x="4149949" y="3504356"/>
                  </a:cubicBezTo>
                  <a:cubicBezTo>
                    <a:pt x="4151412" y="3505565"/>
                    <a:pt x="4150776" y="3507982"/>
                    <a:pt x="4148932" y="3509826"/>
                  </a:cubicBezTo>
                  <a:close/>
                  <a:moveTo>
                    <a:pt x="4158918" y="3547227"/>
                  </a:moveTo>
                  <a:cubicBezTo>
                    <a:pt x="4154020" y="3547227"/>
                    <a:pt x="4149377" y="3541566"/>
                    <a:pt x="4152112" y="3538768"/>
                  </a:cubicBezTo>
                  <a:cubicBezTo>
                    <a:pt x="4154847" y="3535969"/>
                    <a:pt x="4163371" y="3540230"/>
                    <a:pt x="4163371" y="3543983"/>
                  </a:cubicBezTo>
                  <a:cubicBezTo>
                    <a:pt x="4163498" y="3545764"/>
                    <a:pt x="4161526" y="3547227"/>
                    <a:pt x="4159045" y="3547227"/>
                  </a:cubicBezTo>
                  <a:close/>
                  <a:moveTo>
                    <a:pt x="4164897" y="4405924"/>
                  </a:moveTo>
                  <a:cubicBezTo>
                    <a:pt x="4167505" y="4405924"/>
                    <a:pt x="4169604" y="4408722"/>
                    <a:pt x="4169604" y="4412284"/>
                  </a:cubicBezTo>
                  <a:cubicBezTo>
                    <a:pt x="4169604" y="4418645"/>
                    <a:pt x="4166296" y="4420490"/>
                    <a:pt x="4162353" y="4416483"/>
                  </a:cubicBezTo>
                  <a:cubicBezTo>
                    <a:pt x="4158409" y="4412475"/>
                    <a:pt x="4160381" y="4406369"/>
                    <a:pt x="4165025" y="4406369"/>
                  </a:cubicBezTo>
                  <a:close/>
                  <a:moveTo>
                    <a:pt x="4165469" y="6411203"/>
                  </a:moveTo>
                  <a:cubicBezTo>
                    <a:pt x="4164064" y="6409263"/>
                    <a:pt x="4163326" y="6406922"/>
                    <a:pt x="4163371" y="6404524"/>
                  </a:cubicBezTo>
                  <a:cubicBezTo>
                    <a:pt x="4163371" y="6400835"/>
                    <a:pt x="4164261" y="6400644"/>
                    <a:pt x="4168014" y="6403824"/>
                  </a:cubicBezTo>
                  <a:cubicBezTo>
                    <a:pt x="4170196" y="6405402"/>
                    <a:pt x="4171824" y="6407628"/>
                    <a:pt x="4172657" y="6410185"/>
                  </a:cubicBezTo>
                  <a:cubicBezTo>
                    <a:pt x="4172784" y="6414065"/>
                    <a:pt x="4168523" y="6414447"/>
                    <a:pt x="4165597" y="6411457"/>
                  </a:cubicBezTo>
                  <a:close/>
                  <a:moveTo>
                    <a:pt x="4184552" y="6332393"/>
                  </a:moveTo>
                  <a:cubicBezTo>
                    <a:pt x="4182961" y="6337291"/>
                    <a:pt x="4172721" y="6338754"/>
                    <a:pt x="4166742" y="6334747"/>
                  </a:cubicBezTo>
                  <a:cubicBezTo>
                    <a:pt x="4163243" y="6332457"/>
                    <a:pt x="4162989" y="6330867"/>
                    <a:pt x="4165788" y="6328068"/>
                  </a:cubicBezTo>
                  <a:cubicBezTo>
                    <a:pt x="4170240" y="6323679"/>
                    <a:pt x="4186142" y="6327305"/>
                    <a:pt x="4184425" y="6332648"/>
                  </a:cubicBezTo>
                  <a:close/>
                  <a:moveTo>
                    <a:pt x="4191549" y="6312802"/>
                  </a:moveTo>
                  <a:cubicBezTo>
                    <a:pt x="4180163" y="6310194"/>
                    <a:pt x="4171004" y="6304025"/>
                    <a:pt x="4174184" y="6301035"/>
                  </a:cubicBezTo>
                  <a:cubicBezTo>
                    <a:pt x="4175647" y="6299636"/>
                    <a:pt x="4177555" y="6300208"/>
                    <a:pt x="4178255" y="6302371"/>
                  </a:cubicBezTo>
                  <a:cubicBezTo>
                    <a:pt x="4178954" y="6304533"/>
                    <a:pt x="4183661" y="6306314"/>
                    <a:pt x="4188496" y="6306314"/>
                  </a:cubicBezTo>
                  <a:cubicBezTo>
                    <a:pt x="4192445" y="6305939"/>
                    <a:pt x="4196383" y="6307154"/>
                    <a:pt x="4199436" y="6309685"/>
                  </a:cubicBezTo>
                  <a:cubicBezTo>
                    <a:pt x="4202044" y="6314583"/>
                    <a:pt x="4200517" y="6315156"/>
                    <a:pt x="4191421" y="6313057"/>
                  </a:cubicBezTo>
                  <a:close/>
                  <a:moveTo>
                    <a:pt x="4201026" y="4487977"/>
                  </a:moveTo>
                  <a:cubicBezTo>
                    <a:pt x="4199309" y="4487977"/>
                    <a:pt x="4197909" y="4485878"/>
                    <a:pt x="4197909" y="4483270"/>
                  </a:cubicBezTo>
                  <a:cubicBezTo>
                    <a:pt x="4197909" y="4480662"/>
                    <a:pt x="4199309" y="4478563"/>
                    <a:pt x="4201026" y="4478563"/>
                  </a:cubicBezTo>
                  <a:cubicBezTo>
                    <a:pt x="4202744" y="4478563"/>
                    <a:pt x="4204143" y="4480662"/>
                    <a:pt x="4204143" y="4483270"/>
                  </a:cubicBezTo>
                  <a:cubicBezTo>
                    <a:pt x="4204143" y="4485878"/>
                    <a:pt x="4202425" y="4487977"/>
                    <a:pt x="4201026" y="4487977"/>
                  </a:cubicBezTo>
                  <a:close/>
                  <a:moveTo>
                    <a:pt x="4212348" y="6065434"/>
                  </a:moveTo>
                  <a:cubicBezTo>
                    <a:pt x="4217589" y="6067062"/>
                    <a:pt x="4222411" y="6069817"/>
                    <a:pt x="4226469" y="6073512"/>
                  </a:cubicBezTo>
                  <a:cubicBezTo>
                    <a:pt x="4233975" y="6081018"/>
                    <a:pt x="4229649" y="6082990"/>
                    <a:pt x="4216101" y="6078219"/>
                  </a:cubicBezTo>
                  <a:cubicBezTo>
                    <a:pt x="4202553" y="6073449"/>
                    <a:pt x="4198673" y="6062318"/>
                    <a:pt x="4212030" y="6065625"/>
                  </a:cubicBezTo>
                  <a:close/>
                  <a:moveTo>
                    <a:pt x="4223861" y="6369222"/>
                  </a:moveTo>
                  <a:cubicBezTo>
                    <a:pt x="4221164" y="6371467"/>
                    <a:pt x="4217150" y="6371105"/>
                    <a:pt x="4214905" y="6368408"/>
                  </a:cubicBezTo>
                  <a:cubicBezTo>
                    <a:pt x="4213951" y="6367263"/>
                    <a:pt x="4213430" y="6365813"/>
                    <a:pt x="4213430" y="6364324"/>
                  </a:cubicBezTo>
                  <a:cubicBezTo>
                    <a:pt x="4213430" y="6359045"/>
                    <a:pt x="4221444" y="6358345"/>
                    <a:pt x="4224433" y="6363306"/>
                  </a:cubicBezTo>
                  <a:cubicBezTo>
                    <a:pt x="4225642" y="6365291"/>
                    <a:pt x="4225267" y="6367854"/>
                    <a:pt x="4223543" y="6369413"/>
                  </a:cubicBezTo>
                  <a:close/>
                  <a:moveTo>
                    <a:pt x="4237600" y="6400135"/>
                  </a:moveTo>
                  <a:cubicBezTo>
                    <a:pt x="4233084" y="6404715"/>
                    <a:pt x="4229904" y="6404906"/>
                    <a:pt x="4227360" y="6400771"/>
                  </a:cubicBezTo>
                  <a:cubicBezTo>
                    <a:pt x="4225254" y="6398596"/>
                    <a:pt x="4222309" y="6397438"/>
                    <a:pt x="4219281" y="6397591"/>
                  </a:cubicBezTo>
                  <a:cubicBezTo>
                    <a:pt x="4208913" y="6397591"/>
                    <a:pt x="4212921" y="6384424"/>
                    <a:pt x="4224306" y="6381371"/>
                  </a:cubicBezTo>
                  <a:cubicBezTo>
                    <a:pt x="4228542" y="6379952"/>
                    <a:pt x="4233052" y="6379558"/>
                    <a:pt x="4237473" y="6380226"/>
                  </a:cubicBezTo>
                  <a:cubicBezTo>
                    <a:pt x="4242053" y="6382261"/>
                    <a:pt x="4242180" y="6395364"/>
                    <a:pt x="4237282" y="6400326"/>
                  </a:cubicBezTo>
                  <a:close/>
                  <a:moveTo>
                    <a:pt x="4235119" y="3427519"/>
                  </a:moveTo>
                  <a:cubicBezTo>
                    <a:pt x="4235151" y="3425725"/>
                    <a:pt x="4236634" y="3424307"/>
                    <a:pt x="4238427" y="3424338"/>
                  </a:cubicBezTo>
                  <a:cubicBezTo>
                    <a:pt x="4238427" y="3424338"/>
                    <a:pt x="4238427" y="3424338"/>
                    <a:pt x="4238427" y="3424338"/>
                  </a:cubicBezTo>
                  <a:cubicBezTo>
                    <a:pt x="4240208" y="3424338"/>
                    <a:pt x="4240844" y="3425738"/>
                    <a:pt x="4239763" y="3427519"/>
                  </a:cubicBezTo>
                  <a:cubicBezTo>
                    <a:pt x="4238681" y="3429300"/>
                    <a:pt x="4237282" y="3430635"/>
                    <a:pt x="4236519" y="3430635"/>
                  </a:cubicBezTo>
                  <a:cubicBezTo>
                    <a:pt x="4235756" y="3430635"/>
                    <a:pt x="4234801" y="3429427"/>
                    <a:pt x="4234801" y="3427710"/>
                  </a:cubicBezTo>
                  <a:close/>
                  <a:moveTo>
                    <a:pt x="4236646" y="3374025"/>
                  </a:moveTo>
                  <a:cubicBezTo>
                    <a:pt x="4234102" y="3374025"/>
                    <a:pt x="4232003" y="3372626"/>
                    <a:pt x="4232003" y="3370845"/>
                  </a:cubicBezTo>
                  <a:cubicBezTo>
                    <a:pt x="4232003" y="3369064"/>
                    <a:pt x="4234102" y="3367728"/>
                    <a:pt x="4236646" y="3367728"/>
                  </a:cubicBezTo>
                  <a:cubicBezTo>
                    <a:pt x="4239190" y="3367728"/>
                    <a:pt x="4241290" y="3369127"/>
                    <a:pt x="4241290" y="3370845"/>
                  </a:cubicBezTo>
                  <a:cubicBezTo>
                    <a:pt x="4241290" y="3372562"/>
                    <a:pt x="4239190" y="3374216"/>
                    <a:pt x="4236328" y="3374216"/>
                  </a:cubicBezTo>
                  <a:close/>
                  <a:moveTo>
                    <a:pt x="4236646" y="3233580"/>
                  </a:moveTo>
                  <a:cubicBezTo>
                    <a:pt x="4234102" y="3234534"/>
                    <a:pt x="4232003" y="3234026"/>
                    <a:pt x="4232003" y="3232308"/>
                  </a:cubicBezTo>
                  <a:cubicBezTo>
                    <a:pt x="4232003" y="3230591"/>
                    <a:pt x="4234102" y="3229255"/>
                    <a:pt x="4236646" y="3229255"/>
                  </a:cubicBezTo>
                  <a:cubicBezTo>
                    <a:pt x="4239190" y="3229255"/>
                    <a:pt x="4241290" y="3229828"/>
                    <a:pt x="4241290" y="3230527"/>
                  </a:cubicBezTo>
                  <a:cubicBezTo>
                    <a:pt x="4241290" y="3231227"/>
                    <a:pt x="4239190" y="3232753"/>
                    <a:pt x="4236328" y="3233771"/>
                  </a:cubicBezTo>
                  <a:close/>
                  <a:moveTo>
                    <a:pt x="4236646" y="2848884"/>
                  </a:moveTo>
                  <a:cubicBezTo>
                    <a:pt x="4235056" y="2846404"/>
                    <a:pt x="4243834" y="2840806"/>
                    <a:pt x="4245869" y="2842969"/>
                  </a:cubicBezTo>
                  <a:cubicBezTo>
                    <a:pt x="4246251" y="2843478"/>
                    <a:pt x="4244788" y="2845577"/>
                    <a:pt x="4242498" y="2847740"/>
                  </a:cubicBezTo>
                  <a:cubicBezTo>
                    <a:pt x="4240208" y="2849902"/>
                    <a:pt x="4237473" y="2850602"/>
                    <a:pt x="4236583" y="2849075"/>
                  </a:cubicBezTo>
                  <a:close/>
                  <a:moveTo>
                    <a:pt x="4246187" y="6270058"/>
                  </a:moveTo>
                  <a:cubicBezTo>
                    <a:pt x="4242625" y="6266433"/>
                    <a:pt x="4243897" y="6262743"/>
                    <a:pt x="4248731" y="6262743"/>
                  </a:cubicBezTo>
                  <a:cubicBezTo>
                    <a:pt x="4251333" y="6262743"/>
                    <a:pt x="4253438" y="6264849"/>
                    <a:pt x="4253438" y="6267451"/>
                  </a:cubicBezTo>
                  <a:cubicBezTo>
                    <a:pt x="4253438" y="6272157"/>
                    <a:pt x="4249749" y="6273493"/>
                    <a:pt x="4246187" y="6270058"/>
                  </a:cubicBezTo>
                  <a:close/>
                  <a:moveTo>
                    <a:pt x="4253438" y="1963537"/>
                  </a:moveTo>
                  <a:cubicBezTo>
                    <a:pt x="4253400" y="1960796"/>
                    <a:pt x="4255595" y="1958547"/>
                    <a:pt x="4258336" y="1958512"/>
                  </a:cubicBezTo>
                  <a:cubicBezTo>
                    <a:pt x="4258336" y="1958512"/>
                    <a:pt x="4258336" y="1958512"/>
                    <a:pt x="4258336" y="1958512"/>
                  </a:cubicBezTo>
                  <a:cubicBezTo>
                    <a:pt x="4261008" y="1958512"/>
                    <a:pt x="4262661" y="1960229"/>
                    <a:pt x="4261962" y="1962264"/>
                  </a:cubicBezTo>
                  <a:cubicBezTo>
                    <a:pt x="4260117" y="1967925"/>
                    <a:pt x="4253438" y="1968880"/>
                    <a:pt x="4253438" y="1963346"/>
                  </a:cubicBezTo>
                  <a:close/>
                  <a:moveTo>
                    <a:pt x="4255346" y="3098988"/>
                  </a:moveTo>
                  <a:cubicBezTo>
                    <a:pt x="4252993" y="3092627"/>
                    <a:pt x="4262407" y="3088811"/>
                    <a:pt x="4265905" y="3094535"/>
                  </a:cubicBezTo>
                  <a:cubicBezTo>
                    <a:pt x="4267279" y="3096501"/>
                    <a:pt x="4267680" y="3098981"/>
                    <a:pt x="4266987" y="3101278"/>
                  </a:cubicBezTo>
                  <a:cubicBezTo>
                    <a:pt x="4264633" y="3105348"/>
                    <a:pt x="4257318" y="3103885"/>
                    <a:pt x="4255346" y="3098797"/>
                  </a:cubicBezTo>
                  <a:close/>
                  <a:moveTo>
                    <a:pt x="4274429" y="6309813"/>
                  </a:moveTo>
                  <a:cubicBezTo>
                    <a:pt x="4270975" y="6309978"/>
                    <a:pt x="4267566" y="6310665"/>
                    <a:pt x="4264315" y="6311848"/>
                  </a:cubicBezTo>
                  <a:cubicBezTo>
                    <a:pt x="4260817" y="6313184"/>
                    <a:pt x="4259417" y="6311848"/>
                    <a:pt x="4259417" y="6307141"/>
                  </a:cubicBezTo>
                  <a:cubicBezTo>
                    <a:pt x="4259417" y="6299381"/>
                    <a:pt x="4261262" y="6299063"/>
                    <a:pt x="4271821" y="6305170"/>
                  </a:cubicBezTo>
                  <a:cubicBezTo>
                    <a:pt x="4277355" y="6308223"/>
                    <a:pt x="4278245" y="6309559"/>
                    <a:pt x="4274620" y="6309622"/>
                  </a:cubicBezTo>
                  <a:close/>
                  <a:moveTo>
                    <a:pt x="4279581" y="5938665"/>
                  </a:moveTo>
                  <a:cubicBezTo>
                    <a:pt x="4278512" y="5940376"/>
                    <a:pt x="4276744" y="5941515"/>
                    <a:pt x="4274747" y="5941782"/>
                  </a:cubicBezTo>
                  <a:cubicBezTo>
                    <a:pt x="4273087" y="5941712"/>
                    <a:pt x="4271783" y="5940325"/>
                    <a:pt x="4271821" y="5938665"/>
                  </a:cubicBezTo>
                  <a:cubicBezTo>
                    <a:pt x="4271821" y="5936884"/>
                    <a:pt x="4273983" y="5935485"/>
                    <a:pt x="4276655" y="5935485"/>
                  </a:cubicBezTo>
                  <a:cubicBezTo>
                    <a:pt x="4279326" y="5935485"/>
                    <a:pt x="4280789" y="5936693"/>
                    <a:pt x="4279772" y="5938474"/>
                  </a:cubicBezTo>
                  <a:close/>
                  <a:moveTo>
                    <a:pt x="4281108" y="3266211"/>
                  </a:moveTo>
                  <a:cubicBezTo>
                    <a:pt x="4282291" y="3264214"/>
                    <a:pt x="4283875" y="3262484"/>
                    <a:pt x="4285751" y="3261122"/>
                  </a:cubicBezTo>
                  <a:cubicBezTo>
                    <a:pt x="4289567" y="3257878"/>
                    <a:pt x="4290394" y="3258133"/>
                    <a:pt x="4290394" y="3262331"/>
                  </a:cubicBezTo>
                  <a:cubicBezTo>
                    <a:pt x="4290534" y="3264996"/>
                    <a:pt x="4288492" y="3267273"/>
                    <a:pt x="4285827" y="3267413"/>
                  </a:cubicBezTo>
                  <a:cubicBezTo>
                    <a:pt x="4285802" y="3267419"/>
                    <a:pt x="4285776" y="3267419"/>
                    <a:pt x="4285751" y="3267419"/>
                  </a:cubicBezTo>
                  <a:cubicBezTo>
                    <a:pt x="4283715" y="3267229"/>
                    <a:pt x="4281298" y="3266720"/>
                    <a:pt x="4281298" y="3266020"/>
                  </a:cubicBezTo>
                  <a:close/>
                  <a:moveTo>
                    <a:pt x="4282634" y="5535905"/>
                  </a:moveTo>
                  <a:cubicBezTo>
                    <a:pt x="4285560" y="5531198"/>
                    <a:pt x="4290394" y="5532088"/>
                    <a:pt x="4290394" y="5537304"/>
                  </a:cubicBezTo>
                  <a:cubicBezTo>
                    <a:pt x="4290426" y="5539740"/>
                    <a:pt x="4289377" y="5542068"/>
                    <a:pt x="4287532" y="5543665"/>
                  </a:cubicBezTo>
                  <a:cubicBezTo>
                    <a:pt x="4284033" y="5545764"/>
                    <a:pt x="4280344" y="5539848"/>
                    <a:pt x="4282825" y="5535714"/>
                  </a:cubicBezTo>
                  <a:close/>
                  <a:moveTo>
                    <a:pt x="4288422" y="5933322"/>
                  </a:moveTo>
                  <a:cubicBezTo>
                    <a:pt x="4291475" y="5930269"/>
                    <a:pt x="4306551" y="5938284"/>
                    <a:pt x="4304324" y="5941782"/>
                  </a:cubicBezTo>
                  <a:cubicBezTo>
                    <a:pt x="4302937" y="5943715"/>
                    <a:pt x="4300724" y="5944892"/>
                    <a:pt x="4298345" y="5944962"/>
                  </a:cubicBezTo>
                  <a:cubicBezTo>
                    <a:pt x="4293511" y="5944771"/>
                    <a:pt x="4285941" y="5935867"/>
                    <a:pt x="4288613" y="5932940"/>
                  </a:cubicBezTo>
                  <a:close/>
                  <a:moveTo>
                    <a:pt x="4294147" y="6306123"/>
                  </a:moveTo>
                  <a:cubicBezTo>
                    <a:pt x="4288550" y="6300526"/>
                    <a:pt x="4289631" y="6293402"/>
                    <a:pt x="4295864" y="6294738"/>
                  </a:cubicBezTo>
                  <a:cubicBezTo>
                    <a:pt x="4299350" y="6296035"/>
                    <a:pt x="4301811" y="6299184"/>
                    <a:pt x="4302225" y="6302879"/>
                  </a:cubicBezTo>
                  <a:cubicBezTo>
                    <a:pt x="4303561" y="6310385"/>
                    <a:pt x="4300062" y="6311785"/>
                    <a:pt x="4294338" y="6305933"/>
                  </a:cubicBezTo>
                  <a:close/>
                  <a:moveTo>
                    <a:pt x="4311321" y="6378445"/>
                  </a:moveTo>
                  <a:cubicBezTo>
                    <a:pt x="4310557" y="6391166"/>
                    <a:pt x="4308204" y="6394856"/>
                    <a:pt x="4304324" y="6388558"/>
                  </a:cubicBezTo>
                  <a:cubicBezTo>
                    <a:pt x="4303307" y="6386841"/>
                    <a:pt x="4303561" y="6385378"/>
                    <a:pt x="4304960" y="6385378"/>
                  </a:cubicBezTo>
                  <a:cubicBezTo>
                    <a:pt x="4306360" y="6385378"/>
                    <a:pt x="4305405" y="6383979"/>
                    <a:pt x="4302798" y="6382325"/>
                  </a:cubicBezTo>
                  <a:cubicBezTo>
                    <a:pt x="4298854" y="6379781"/>
                    <a:pt x="4299172" y="6378318"/>
                    <a:pt x="4305151" y="6372275"/>
                  </a:cubicBezTo>
                  <a:lnTo>
                    <a:pt x="4312084" y="6365151"/>
                  </a:lnTo>
                  <a:close/>
                  <a:moveTo>
                    <a:pt x="4303115" y="6274320"/>
                  </a:moveTo>
                  <a:cubicBezTo>
                    <a:pt x="4296755" y="6267959"/>
                    <a:pt x="4299617" y="6263443"/>
                    <a:pt x="4310748" y="6261598"/>
                  </a:cubicBezTo>
                  <a:cubicBezTo>
                    <a:pt x="4320035" y="6259754"/>
                    <a:pt x="4321434" y="6258545"/>
                    <a:pt x="4319717" y="6252948"/>
                  </a:cubicBezTo>
                  <a:cubicBezTo>
                    <a:pt x="4318254" y="6248368"/>
                    <a:pt x="4318890" y="6246587"/>
                    <a:pt x="4321880" y="6247923"/>
                  </a:cubicBezTo>
                  <a:cubicBezTo>
                    <a:pt x="4324901" y="6249914"/>
                    <a:pt x="4326739" y="6253273"/>
                    <a:pt x="4326778" y="6256892"/>
                  </a:cubicBezTo>
                  <a:cubicBezTo>
                    <a:pt x="4328240" y="6265860"/>
                    <a:pt x="4309158" y="6279981"/>
                    <a:pt x="4303307" y="6274129"/>
                  </a:cubicBezTo>
                  <a:close/>
                  <a:moveTo>
                    <a:pt x="4330022" y="6307205"/>
                  </a:moveTo>
                  <a:cubicBezTo>
                    <a:pt x="4329004" y="6310385"/>
                    <a:pt x="4328240" y="6310385"/>
                    <a:pt x="4326332" y="6307205"/>
                  </a:cubicBezTo>
                  <a:cubicBezTo>
                    <a:pt x="4323724" y="6302943"/>
                    <a:pt x="4326332" y="6298109"/>
                    <a:pt x="4329513" y="6301289"/>
                  </a:cubicBezTo>
                  <a:lnTo>
                    <a:pt x="4329513" y="6301289"/>
                  </a:lnTo>
                  <a:cubicBezTo>
                    <a:pt x="4330645" y="6302975"/>
                    <a:pt x="4330906" y="6305106"/>
                    <a:pt x="4330212" y="6307014"/>
                  </a:cubicBezTo>
                  <a:close/>
                  <a:moveTo>
                    <a:pt x="4326778" y="3585837"/>
                  </a:moveTo>
                  <a:cubicBezTo>
                    <a:pt x="4323216" y="3582211"/>
                    <a:pt x="4324487" y="3578522"/>
                    <a:pt x="4329322" y="3578522"/>
                  </a:cubicBezTo>
                  <a:cubicBezTo>
                    <a:pt x="4331885" y="3578522"/>
                    <a:pt x="4333965" y="3580602"/>
                    <a:pt x="4333965" y="3583165"/>
                  </a:cubicBezTo>
                  <a:cubicBezTo>
                    <a:pt x="4333965" y="3583184"/>
                    <a:pt x="4333965" y="3583210"/>
                    <a:pt x="4333965" y="3583229"/>
                  </a:cubicBezTo>
                  <a:cubicBezTo>
                    <a:pt x="4333965" y="3588318"/>
                    <a:pt x="4330340" y="3589653"/>
                    <a:pt x="4326778" y="3585837"/>
                  </a:cubicBezTo>
                  <a:close/>
                  <a:moveTo>
                    <a:pt x="4330912" y="6177383"/>
                  </a:moveTo>
                  <a:cubicBezTo>
                    <a:pt x="4330912" y="6175627"/>
                    <a:pt x="4332337" y="6174202"/>
                    <a:pt x="4334092" y="6174202"/>
                  </a:cubicBezTo>
                  <a:cubicBezTo>
                    <a:pt x="4335848" y="6174202"/>
                    <a:pt x="4337273" y="6175627"/>
                    <a:pt x="4337273" y="6177383"/>
                  </a:cubicBezTo>
                  <a:cubicBezTo>
                    <a:pt x="4337273" y="6179138"/>
                    <a:pt x="4335848" y="6180563"/>
                    <a:pt x="4334092" y="6180563"/>
                  </a:cubicBezTo>
                  <a:cubicBezTo>
                    <a:pt x="4332337" y="6180563"/>
                    <a:pt x="4330912" y="6179138"/>
                    <a:pt x="4330912" y="6177383"/>
                  </a:cubicBezTo>
                  <a:close/>
                  <a:moveTo>
                    <a:pt x="4335682" y="6316046"/>
                  </a:moveTo>
                  <a:cubicBezTo>
                    <a:pt x="4334728" y="6314303"/>
                    <a:pt x="4335352" y="6312122"/>
                    <a:pt x="4337082" y="6311149"/>
                  </a:cubicBezTo>
                  <a:cubicBezTo>
                    <a:pt x="4340186" y="6309508"/>
                    <a:pt x="4344034" y="6310691"/>
                    <a:pt x="4345682" y="6313794"/>
                  </a:cubicBezTo>
                  <a:cubicBezTo>
                    <a:pt x="4346038" y="6314475"/>
                    <a:pt x="4346273" y="6315219"/>
                    <a:pt x="4346368" y="6315983"/>
                  </a:cubicBezTo>
                  <a:cubicBezTo>
                    <a:pt x="4346368" y="6319990"/>
                    <a:pt x="4338036" y="6320053"/>
                    <a:pt x="4335682" y="6316237"/>
                  </a:cubicBezTo>
                  <a:close/>
                  <a:moveTo>
                    <a:pt x="4398017" y="6412030"/>
                  </a:moveTo>
                  <a:cubicBezTo>
                    <a:pt x="4394901" y="6411012"/>
                    <a:pt x="4388921" y="6409294"/>
                    <a:pt x="4384851" y="6408277"/>
                  </a:cubicBezTo>
                  <a:cubicBezTo>
                    <a:pt x="4381047" y="6407157"/>
                    <a:pt x="4376951" y="6407596"/>
                    <a:pt x="4373465" y="6409485"/>
                  </a:cubicBezTo>
                  <a:cubicBezTo>
                    <a:pt x="4369140" y="6413047"/>
                    <a:pt x="4358772" y="6409930"/>
                    <a:pt x="4353429" y="6403124"/>
                  </a:cubicBezTo>
                  <a:cubicBezTo>
                    <a:pt x="4350503" y="6399562"/>
                    <a:pt x="4351902" y="6397591"/>
                    <a:pt x="4360807" y="6392693"/>
                  </a:cubicBezTo>
                  <a:cubicBezTo>
                    <a:pt x="4371048" y="6387096"/>
                    <a:pt x="4372002" y="6387032"/>
                    <a:pt x="4374737" y="6392057"/>
                  </a:cubicBezTo>
                  <a:cubicBezTo>
                    <a:pt x="4378427" y="6398799"/>
                    <a:pt x="4383579" y="6399054"/>
                    <a:pt x="4383579" y="6392502"/>
                  </a:cubicBezTo>
                  <a:cubicBezTo>
                    <a:pt x="4383579" y="6389449"/>
                    <a:pt x="4385678" y="6387923"/>
                    <a:pt x="4389049" y="6388622"/>
                  </a:cubicBezTo>
                  <a:cubicBezTo>
                    <a:pt x="4392420" y="6389322"/>
                    <a:pt x="4394201" y="6392120"/>
                    <a:pt x="4393501" y="6398036"/>
                  </a:cubicBezTo>
                  <a:cubicBezTo>
                    <a:pt x="4392534" y="6402590"/>
                    <a:pt x="4394354" y="6407284"/>
                    <a:pt x="4398145" y="6409994"/>
                  </a:cubicBezTo>
                  <a:cubicBezTo>
                    <a:pt x="4403551" y="6413874"/>
                    <a:pt x="4403488" y="6413938"/>
                    <a:pt x="4398208" y="6412220"/>
                  </a:cubicBezTo>
                  <a:close/>
                  <a:moveTo>
                    <a:pt x="4401516" y="6360635"/>
                  </a:moveTo>
                  <a:cubicBezTo>
                    <a:pt x="4399035" y="6364006"/>
                    <a:pt x="4396045" y="6365087"/>
                    <a:pt x="4393565" y="6363497"/>
                  </a:cubicBezTo>
                  <a:cubicBezTo>
                    <a:pt x="4391084" y="6361907"/>
                    <a:pt x="4390448" y="6360126"/>
                    <a:pt x="4394201" y="6357137"/>
                  </a:cubicBezTo>
                  <a:cubicBezTo>
                    <a:pt x="4396357" y="6355107"/>
                    <a:pt x="4399264" y="6354071"/>
                    <a:pt x="4402216" y="6354274"/>
                  </a:cubicBezTo>
                  <a:lnTo>
                    <a:pt x="4402216" y="6354274"/>
                  </a:lnTo>
                  <a:cubicBezTo>
                    <a:pt x="4404569" y="6355037"/>
                    <a:pt x="4404187" y="6357200"/>
                    <a:pt x="4401516" y="6360826"/>
                  </a:cubicBezTo>
                  <a:close/>
                  <a:moveTo>
                    <a:pt x="4419135" y="6356501"/>
                  </a:moveTo>
                  <a:cubicBezTo>
                    <a:pt x="4415382" y="6350140"/>
                    <a:pt x="4420407" y="6349631"/>
                    <a:pt x="4432302" y="6354592"/>
                  </a:cubicBezTo>
                  <a:lnTo>
                    <a:pt x="4432302" y="6354592"/>
                  </a:lnTo>
                  <a:lnTo>
                    <a:pt x="4444069" y="6359554"/>
                  </a:lnTo>
                  <a:lnTo>
                    <a:pt x="4432620" y="6359554"/>
                  </a:lnTo>
                  <a:cubicBezTo>
                    <a:pt x="4427925" y="6360221"/>
                    <a:pt x="4423149" y="6359210"/>
                    <a:pt x="4419135" y="6356691"/>
                  </a:cubicBezTo>
                  <a:close/>
                  <a:moveTo>
                    <a:pt x="4441334" y="6376537"/>
                  </a:moveTo>
                  <a:cubicBezTo>
                    <a:pt x="4440405" y="6375176"/>
                    <a:pt x="4440405" y="6373382"/>
                    <a:pt x="4441334" y="6372021"/>
                  </a:cubicBezTo>
                  <a:cubicBezTo>
                    <a:pt x="4443497" y="6368458"/>
                    <a:pt x="4451893" y="6368522"/>
                    <a:pt x="4451893" y="6372021"/>
                  </a:cubicBezTo>
                  <a:cubicBezTo>
                    <a:pt x="4451893" y="6375519"/>
                    <a:pt x="4443751" y="6379145"/>
                    <a:pt x="4441334" y="6376728"/>
                  </a:cubicBezTo>
                  <a:close/>
                  <a:moveTo>
                    <a:pt x="4457872" y="6331503"/>
                  </a:moveTo>
                  <a:cubicBezTo>
                    <a:pt x="4452802" y="6328984"/>
                    <a:pt x="4446848" y="6328984"/>
                    <a:pt x="4441779" y="6331503"/>
                  </a:cubicBezTo>
                  <a:cubicBezTo>
                    <a:pt x="4437702" y="6333112"/>
                    <a:pt x="4433421" y="6334143"/>
                    <a:pt x="4429058" y="6334556"/>
                  </a:cubicBezTo>
                  <a:cubicBezTo>
                    <a:pt x="4421081" y="6332158"/>
                    <a:pt x="4413703" y="6328081"/>
                    <a:pt x="4407431" y="6322598"/>
                  </a:cubicBezTo>
                  <a:cubicBezTo>
                    <a:pt x="4404766" y="6320321"/>
                    <a:pt x="4401166" y="6319468"/>
                    <a:pt x="4397763" y="6320308"/>
                  </a:cubicBezTo>
                  <a:cubicBezTo>
                    <a:pt x="4394964" y="6321389"/>
                    <a:pt x="4393056" y="6320308"/>
                    <a:pt x="4393056" y="6317573"/>
                  </a:cubicBezTo>
                  <a:cubicBezTo>
                    <a:pt x="4393056" y="6311212"/>
                    <a:pt x="4412138" y="6315029"/>
                    <a:pt x="4417481" y="6322662"/>
                  </a:cubicBezTo>
                  <a:cubicBezTo>
                    <a:pt x="4424478" y="6332393"/>
                    <a:pt x="4431157" y="6330294"/>
                    <a:pt x="4428740" y="6319163"/>
                  </a:cubicBezTo>
                  <a:cubicBezTo>
                    <a:pt x="4426831" y="6310512"/>
                    <a:pt x="4427404" y="6309685"/>
                    <a:pt x="4435100" y="6309685"/>
                  </a:cubicBezTo>
                  <a:cubicBezTo>
                    <a:pt x="4441779" y="6309685"/>
                    <a:pt x="4442733" y="6310576"/>
                    <a:pt x="4439935" y="6314011"/>
                  </a:cubicBezTo>
                  <a:cubicBezTo>
                    <a:pt x="4437136" y="6317446"/>
                    <a:pt x="4437581" y="6319290"/>
                    <a:pt x="4441270" y="6322407"/>
                  </a:cubicBezTo>
                  <a:cubicBezTo>
                    <a:pt x="4444959" y="6325524"/>
                    <a:pt x="4446931" y="6325651"/>
                    <a:pt x="4451066" y="6321453"/>
                  </a:cubicBezTo>
                  <a:cubicBezTo>
                    <a:pt x="4453057" y="6318222"/>
                    <a:pt x="4457287" y="6317217"/>
                    <a:pt x="4460518" y="6319208"/>
                  </a:cubicBezTo>
                  <a:cubicBezTo>
                    <a:pt x="4460963" y="6319487"/>
                    <a:pt x="4461377" y="6319812"/>
                    <a:pt x="4461752" y="6320181"/>
                  </a:cubicBezTo>
                  <a:cubicBezTo>
                    <a:pt x="4465078" y="6322910"/>
                    <a:pt x="4469875" y="6322910"/>
                    <a:pt x="4473201" y="6320181"/>
                  </a:cubicBezTo>
                  <a:cubicBezTo>
                    <a:pt x="4475993" y="6318241"/>
                    <a:pt x="4479568" y="6317808"/>
                    <a:pt x="4482742" y="6319036"/>
                  </a:cubicBezTo>
                  <a:cubicBezTo>
                    <a:pt x="4485414" y="6320690"/>
                    <a:pt x="4483251" y="6323552"/>
                    <a:pt x="4475618" y="6328322"/>
                  </a:cubicBezTo>
                  <a:cubicBezTo>
                    <a:pt x="4466459" y="6333983"/>
                    <a:pt x="4463215" y="6334620"/>
                    <a:pt x="4457872" y="6331694"/>
                  </a:cubicBezTo>
                  <a:close/>
                  <a:moveTo>
                    <a:pt x="4483951" y="6334683"/>
                  </a:moveTo>
                  <a:cubicBezTo>
                    <a:pt x="4492220" y="6334683"/>
                    <a:pt x="4494828" y="6336210"/>
                    <a:pt x="4496290" y="6341744"/>
                  </a:cubicBezTo>
                  <a:cubicBezTo>
                    <a:pt x="4498453" y="6350140"/>
                    <a:pt x="4495845" y="6352939"/>
                    <a:pt x="4487449" y="6351094"/>
                  </a:cubicBezTo>
                  <a:cubicBezTo>
                    <a:pt x="4470911" y="6347659"/>
                    <a:pt x="4468176" y="6334874"/>
                    <a:pt x="4483951" y="6334874"/>
                  </a:cubicBezTo>
                  <a:close/>
                  <a:moveTo>
                    <a:pt x="4504496" y="6365278"/>
                  </a:moveTo>
                  <a:cubicBezTo>
                    <a:pt x="4489930" y="6365278"/>
                    <a:pt x="4488022" y="6359554"/>
                    <a:pt x="4499980" y="6351666"/>
                  </a:cubicBezTo>
                  <a:cubicBezTo>
                    <a:pt x="4507358" y="6346705"/>
                    <a:pt x="4508122" y="6346769"/>
                    <a:pt x="4512256" y="6352302"/>
                  </a:cubicBezTo>
                  <a:cubicBezTo>
                    <a:pt x="4514463" y="6355088"/>
                    <a:pt x="4516028" y="6358319"/>
                    <a:pt x="4516836" y="6361780"/>
                  </a:cubicBezTo>
                  <a:cubicBezTo>
                    <a:pt x="4516836" y="6364006"/>
                    <a:pt x="4511556" y="6365469"/>
                    <a:pt x="4504496" y="6365469"/>
                  </a:cubicBezTo>
                  <a:close/>
                  <a:moveTo>
                    <a:pt x="4510220" y="6278836"/>
                  </a:moveTo>
                  <a:cubicBezTo>
                    <a:pt x="4512046" y="6280528"/>
                    <a:pt x="4513293" y="6282754"/>
                    <a:pt x="4513782" y="6285197"/>
                  </a:cubicBezTo>
                  <a:cubicBezTo>
                    <a:pt x="4513782" y="6288377"/>
                    <a:pt x="4507422" y="6288377"/>
                    <a:pt x="4502269" y="6285197"/>
                  </a:cubicBezTo>
                  <a:cubicBezTo>
                    <a:pt x="4497117" y="6282017"/>
                    <a:pt x="4500743" y="6259754"/>
                    <a:pt x="4506277" y="6259754"/>
                  </a:cubicBezTo>
                  <a:cubicBezTo>
                    <a:pt x="4511811" y="6259754"/>
                    <a:pt x="4514737" y="6265797"/>
                    <a:pt x="4510475" y="6271013"/>
                  </a:cubicBezTo>
                  <a:cubicBezTo>
                    <a:pt x="4507549" y="6274256"/>
                    <a:pt x="4507485" y="6276419"/>
                    <a:pt x="4510220" y="6279027"/>
                  </a:cubicBezTo>
                  <a:close/>
                  <a:moveTo>
                    <a:pt x="4509457" y="6325269"/>
                  </a:moveTo>
                  <a:cubicBezTo>
                    <a:pt x="4503096" y="6325269"/>
                    <a:pt x="4499980" y="6318909"/>
                    <a:pt x="4503860" y="6315219"/>
                  </a:cubicBezTo>
                  <a:cubicBezTo>
                    <a:pt x="4506022" y="6313057"/>
                    <a:pt x="4508122" y="6314138"/>
                    <a:pt x="4510220" y="6318654"/>
                  </a:cubicBezTo>
                  <a:cubicBezTo>
                    <a:pt x="4512319" y="6323170"/>
                    <a:pt x="4513146" y="6325460"/>
                    <a:pt x="4509457" y="6325460"/>
                  </a:cubicBezTo>
                  <a:close/>
                  <a:moveTo>
                    <a:pt x="4524405" y="6258036"/>
                  </a:moveTo>
                  <a:cubicBezTo>
                    <a:pt x="4518426" y="6261980"/>
                    <a:pt x="4517408" y="6261980"/>
                    <a:pt x="4515818" y="6258036"/>
                  </a:cubicBezTo>
                  <a:cubicBezTo>
                    <a:pt x="4514737" y="6255174"/>
                    <a:pt x="4510220" y="6253202"/>
                    <a:pt x="4504623" y="6253202"/>
                  </a:cubicBezTo>
                  <a:cubicBezTo>
                    <a:pt x="4499025" y="6253202"/>
                    <a:pt x="4495209" y="6251803"/>
                    <a:pt x="4495209" y="6250086"/>
                  </a:cubicBezTo>
                  <a:cubicBezTo>
                    <a:pt x="4495209" y="6246460"/>
                    <a:pt x="4495209" y="6246397"/>
                    <a:pt x="4512955" y="6245188"/>
                  </a:cubicBezTo>
                  <a:cubicBezTo>
                    <a:pt x="4517936" y="6244329"/>
                    <a:pt x="4523063" y="6244927"/>
                    <a:pt x="4527712" y="6246905"/>
                  </a:cubicBezTo>
                  <a:cubicBezTo>
                    <a:pt x="4528603" y="6248305"/>
                    <a:pt x="4531911" y="6248813"/>
                    <a:pt x="4535155" y="6247923"/>
                  </a:cubicBezTo>
                  <a:cubicBezTo>
                    <a:pt x="4541515" y="6246206"/>
                    <a:pt x="4546286" y="6251294"/>
                    <a:pt x="4543232" y="6256383"/>
                  </a:cubicBezTo>
                  <a:cubicBezTo>
                    <a:pt x="4541960" y="6258418"/>
                    <a:pt x="4539416" y="6258482"/>
                    <a:pt x="4536236" y="6256383"/>
                  </a:cubicBezTo>
                  <a:cubicBezTo>
                    <a:pt x="4532279" y="6254576"/>
                    <a:pt x="4527623" y="6255301"/>
                    <a:pt x="4524405" y="6258227"/>
                  </a:cubicBezTo>
                  <a:close/>
                  <a:moveTo>
                    <a:pt x="4541706" y="6290794"/>
                  </a:moveTo>
                  <a:cubicBezTo>
                    <a:pt x="4541706" y="6292423"/>
                    <a:pt x="4540409" y="6293752"/>
                    <a:pt x="4538780" y="6293784"/>
                  </a:cubicBezTo>
                  <a:cubicBezTo>
                    <a:pt x="4535091" y="6293784"/>
                    <a:pt x="4531211" y="6287423"/>
                    <a:pt x="4533437" y="6285387"/>
                  </a:cubicBezTo>
                  <a:cubicBezTo>
                    <a:pt x="4535663" y="6283352"/>
                    <a:pt x="4541706" y="6287296"/>
                    <a:pt x="4541706" y="6290985"/>
                  </a:cubicBezTo>
                  <a:close/>
                  <a:moveTo>
                    <a:pt x="4546349" y="6369285"/>
                  </a:moveTo>
                  <a:cubicBezTo>
                    <a:pt x="4543773" y="6369317"/>
                    <a:pt x="4541706" y="6371416"/>
                    <a:pt x="4541706" y="6373993"/>
                  </a:cubicBezTo>
                  <a:cubicBezTo>
                    <a:pt x="4541744" y="6376594"/>
                    <a:pt x="4539664" y="6378725"/>
                    <a:pt x="4537063" y="6378763"/>
                  </a:cubicBezTo>
                  <a:cubicBezTo>
                    <a:pt x="4537063" y="6378763"/>
                    <a:pt x="4537063" y="6378763"/>
                    <a:pt x="4537063" y="6378763"/>
                  </a:cubicBezTo>
                  <a:cubicBezTo>
                    <a:pt x="4532483" y="6378763"/>
                    <a:pt x="4531147" y="6376728"/>
                    <a:pt x="4532165" y="6371321"/>
                  </a:cubicBezTo>
                  <a:cubicBezTo>
                    <a:pt x="4531783" y="6368471"/>
                    <a:pt x="4530537" y="6365813"/>
                    <a:pt x="4528603" y="6363688"/>
                  </a:cubicBezTo>
                  <a:cubicBezTo>
                    <a:pt x="4525105" y="6359363"/>
                    <a:pt x="4525868" y="6359045"/>
                    <a:pt x="4534964" y="6360890"/>
                  </a:cubicBezTo>
                  <a:cubicBezTo>
                    <a:pt x="4539308" y="6361856"/>
                    <a:pt x="4543703" y="6362562"/>
                    <a:pt x="4548130" y="6362988"/>
                  </a:cubicBezTo>
                  <a:cubicBezTo>
                    <a:pt x="4549746" y="6363090"/>
                    <a:pt x="4550974" y="6364477"/>
                    <a:pt x="4550872" y="6366086"/>
                  </a:cubicBezTo>
                  <a:cubicBezTo>
                    <a:pt x="4550872" y="6366118"/>
                    <a:pt x="4550865" y="6366143"/>
                    <a:pt x="4550865" y="6366169"/>
                  </a:cubicBezTo>
                  <a:cubicBezTo>
                    <a:pt x="4550865" y="6368077"/>
                    <a:pt x="4548894" y="6369476"/>
                    <a:pt x="4546349" y="6369476"/>
                  </a:cubicBezTo>
                  <a:close/>
                  <a:moveTo>
                    <a:pt x="4550993" y="6310894"/>
                  </a:moveTo>
                  <a:cubicBezTo>
                    <a:pt x="4550993" y="6308223"/>
                    <a:pt x="4552392" y="6306887"/>
                    <a:pt x="4554109" y="6307968"/>
                  </a:cubicBezTo>
                  <a:cubicBezTo>
                    <a:pt x="4555839" y="6308941"/>
                    <a:pt x="4556463" y="6311123"/>
                    <a:pt x="4555509" y="6312866"/>
                  </a:cubicBezTo>
                  <a:cubicBezTo>
                    <a:pt x="4552837" y="6317446"/>
                    <a:pt x="4550865" y="6316619"/>
                    <a:pt x="4550865" y="6311085"/>
                  </a:cubicBezTo>
                  <a:close/>
                  <a:moveTo>
                    <a:pt x="4553155" y="6335828"/>
                  </a:moveTo>
                  <a:cubicBezTo>
                    <a:pt x="4550229" y="6332902"/>
                    <a:pt x="4553728" y="6328386"/>
                    <a:pt x="4558944" y="6328386"/>
                  </a:cubicBezTo>
                  <a:cubicBezTo>
                    <a:pt x="4561456" y="6328488"/>
                    <a:pt x="4563434" y="6330574"/>
                    <a:pt x="4563396" y="6333093"/>
                  </a:cubicBezTo>
                  <a:cubicBezTo>
                    <a:pt x="4563587" y="6338054"/>
                    <a:pt x="4556844" y="6340026"/>
                    <a:pt x="4553155" y="6336019"/>
                  </a:cubicBezTo>
                  <a:close/>
                  <a:moveTo>
                    <a:pt x="4563396" y="6397591"/>
                  </a:moveTo>
                  <a:cubicBezTo>
                    <a:pt x="4561672" y="6397591"/>
                    <a:pt x="4560279" y="6396198"/>
                    <a:pt x="4560279" y="6394474"/>
                  </a:cubicBezTo>
                  <a:cubicBezTo>
                    <a:pt x="4560279" y="6392744"/>
                    <a:pt x="4561666" y="6391325"/>
                    <a:pt x="4563396" y="6391294"/>
                  </a:cubicBezTo>
                  <a:cubicBezTo>
                    <a:pt x="4565120" y="6391325"/>
                    <a:pt x="4566481" y="6392750"/>
                    <a:pt x="4566449" y="6394474"/>
                  </a:cubicBezTo>
                  <a:cubicBezTo>
                    <a:pt x="4566449" y="6394474"/>
                    <a:pt x="4566449" y="6394474"/>
                    <a:pt x="4566449" y="6394474"/>
                  </a:cubicBezTo>
                  <a:cubicBezTo>
                    <a:pt x="4566589" y="6396153"/>
                    <a:pt x="4565349" y="6397635"/>
                    <a:pt x="4563670" y="6397775"/>
                  </a:cubicBezTo>
                  <a:cubicBezTo>
                    <a:pt x="4563638" y="6397775"/>
                    <a:pt x="4563612" y="6397782"/>
                    <a:pt x="4563587" y="6397782"/>
                  </a:cubicBezTo>
                  <a:close/>
                  <a:moveTo>
                    <a:pt x="4569248" y="6243725"/>
                  </a:moveTo>
                  <a:cubicBezTo>
                    <a:pt x="4559007" y="6250086"/>
                    <a:pt x="4557099" y="6247096"/>
                    <a:pt x="4560089" y="6227950"/>
                  </a:cubicBezTo>
                  <a:cubicBezTo>
                    <a:pt x="4560089" y="6227124"/>
                    <a:pt x="4563269" y="6229795"/>
                    <a:pt x="4566895" y="6233739"/>
                  </a:cubicBezTo>
                  <a:cubicBezTo>
                    <a:pt x="4572301" y="6239845"/>
                    <a:pt x="4572746" y="6241689"/>
                    <a:pt x="4569248" y="6243916"/>
                  </a:cubicBezTo>
                  <a:close/>
                  <a:moveTo>
                    <a:pt x="4575609" y="6340980"/>
                  </a:moveTo>
                  <a:cubicBezTo>
                    <a:pt x="4573853" y="6340980"/>
                    <a:pt x="4572428" y="6339556"/>
                    <a:pt x="4572428" y="6337800"/>
                  </a:cubicBezTo>
                  <a:cubicBezTo>
                    <a:pt x="4572428" y="6336045"/>
                    <a:pt x="4573853" y="6334620"/>
                    <a:pt x="4575609" y="6334620"/>
                  </a:cubicBezTo>
                  <a:cubicBezTo>
                    <a:pt x="4577364" y="6334620"/>
                    <a:pt x="4578789" y="6336045"/>
                    <a:pt x="4578789" y="6337800"/>
                  </a:cubicBezTo>
                  <a:cubicBezTo>
                    <a:pt x="4578789" y="6339556"/>
                    <a:pt x="4577364" y="6340980"/>
                    <a:pt x="4575609" y="6340980"/>
                  </a:cubicBezTo>
                  <a:close/>
                  <a:moveTo>
                    <a:pt x="4589729" y="6280935"/>
                  </a:moveTo>
                  <a:cubicBezTo>
                    <a:pt x="4588699" y="6282735"/>
                    <a:pt x="4586931" y="6283988"/>
                    <a:pt x="4584895" y="6284370"/>
                  </a:cubicBezTo>
                  <a:cubicBezTo>
                    <a:pt x="4581467" y="6283607"/>
                    <a:pt x="4579304" y="6280210"/>
                    <a:pt x="4580061" y="6276782"/>
                  </a:cubicBezTo>
                  <a:cubicBezTo>
                    <a:pt x="4580290" y="6275751"/>
                    <a:pt x="4580774" y="6274797"/>
                    <a:pt x="4581460" y="6274002"/>
                  </a:cubicBezTo>
                  <a:cubicBezTo>
                    <a:pt x="4585913" y="6270058"/>
                    <a:pt x="4593101" y="6275910"/>
                    <a:pt x="4589920" y="6281126"/>
                  </a:cubicBezTo>
                  <a:close/>
                  <a:moveTo>
                    <a:pt x="4592401" y="6046288"/>
                  </a:moveTo>
                  <a:cubicBezTo>
                    <a:pt x="4589729" y="6053285"/>
                    <a:pt x="4586040" y="6052649"/>
                    <a:pt x="4581778" y="6045207"/>
                  </a:cubicBezTo>
                  <a:cubicBezTo>
                    <a:pt x="4579107" y="6040182"/>
                    <a:pt x="4579425" y="6038465"/>
                    <a:pt x="4583432" y="6036875"/>
                  </a:cubicBezTo>
                  <a:cubicBezTo>
                    <a:pt x="4590111" y="6034712"/>
                    <a:pt x="4595390" y="6039800"/>
                    <a:pt x="4592592" y="6046479"/>
                  </a:cubicBezTo>
                  <a:close/>
                  <a:moveTo>
                    <a:pt x="4606585" y="6303261"/>
                  </a:moveTo>
                  <a:cubicBezTo>
                    <a:pt x="4604855" y="6303230"/>
                    <a:pt x="4603469" y="6301811"/>
                    <a:pt x="4603469" y="6300081"/>
                  </a:cubicBezTo>
                  <a:cubicBezTo>
                    <a:pt x="4603469" y="6298325"/>
                    <a:pt x="4604893" y="6296900"/>
                    <a:pt x="4606649" y="6296900"/>
                  </a:cubicBezTo>
                  <a:cubicBezTo>
                    <a:pt x="4608405" y="6296900"/>
                    <a:pt x="4609829" y="6298325"/>
                    <a:pt x="4609829" y="6300081"/>
                  </a:cubicBezTo>
                  <a:cubicBezTo>
                    <a:pt x="4609937" y="6301836"/>
                    <a:pt x="4608602" y="6303344"/>
                    <a:pt x="4606846" y="6303446"/>
                  </a:cubicBezTo>
                  <a:cubicBezTo>
                    <a:pt x="4606827" y="6303452"/>
                    <a:pt x="4606802" y="6303452"/>
                    <a:pt x="4606776" y="6303452"/>
                  </a:cubicBezTo>
                  <a:close/>
                  <a:moveTo>
                    <a:pt x="4609638" y="6284179"/>
                  </a:moveTo>
                  <a:cubicBezTo>
                    <a:pt x="4603787" y="6287868"/>
                    <a:pt x="4594182" y="6288059"/>
                    <a:pt x="4594182" y="6284179"/>
                  </a:cubicBezTo>
                  <a:cubicBezTo>
                    <a:pt x="4594182" y="6280299"/>
                    <a:pt x="4609638" y="6276483"/>
                    <a:pt x="4612246" y="6279154"/>
                  </a:cubicBezTo>
                  <a:cubicBezTo>
                    <a:pt x="4613518" y="6280872"/>
                    <a:pt x="4612310" y="6282780"/>
                    <a:pt x="4609829" y="6284688"/>
                  </a:cubicBezTo>
                  <a:close/>
                  <a:moveTo>
                    <a:pt x="4615999" y="6362670"/>
                  </a:moveTo>
                  <a:cubicBezTo>
                    <a:pt x="4612373" y="6360381"/>
                    <a:pt x="4612183" y="6359045"/>
                    <a:pt x="4615299" y="6355928"/>
                  </a:cubicBezTo>
                  <a:cubicBezTo>
                    <a:pt x="4618416" y="6352811"/>
                    <a:pt x="4619943" y="6352811"/>
                    <a:pt x="4622869" y="6355928"/>
                  </a:cubicBezTo>
                  <a:cubicBezTo>
                    <a:pt x="4627957" y="6361398"/>
                    <a:pt x="4622296" y="6367059"/>
                    <a:pt x="4616063" y="6363179"/>
                  </a:cubicBezTo>
                  <a:close/>
                  <a:moveTo>
                    <a:pt x="4636862" y="6203207"/>
                  </a:moveTo>
                  <a:cubicBezTo>
                    <a:pt x="4635081" y="6208677"/>
                    <a:pt x="4627576" y="6209568"/>
                    <a:pt x="4621151" y="6204479"/>
                  </a:cubicBezTo>
                  <a:cubicBezTo>
                    <a:pt x="4616063" y="6200790"/>
                    <a:pt x="4615999" y="6199899"/>
                    <a:pt x="4620197" y="6196337"/>
                  </a:cubicBezTo>
                  <a:cubicBezTo>
                    <a:pt x="4625858" y="6192140"/>
                    <a:pt x="4638961" y="6197546"/>
                    <a:pt x="4636926" y="6203716"/>
                  </a:cubicBezTo>
                  <a:close/>
                  <a:moveTo>
                    <a:pt x="4639279" y="6170768"/>
                  </a:moveTo>
                  <a:cubicBezTo>
                    <a:pt x="4638166" y="6172517"/>
                    <a:pt x="4636315" y="6173668"/>
                    <a:pt x="4634254" y="6173884"/>
                  </a:cubicBezTo>
                  <a:cubicBezTo>
                    <a:pt x="4632537" y="6173884"/>
                    <a:pt x="4632028" y="6172485"/>
                    <a:pt x="4633046" y="6170768"/>
                  </a:cubicBezTo>
                  <a:cubicBezTo>
                    <a:pt x="4634159" y="6169006"/>
                    <a:pt x="4636004" y="6167842"/>
                    <a:pt x="4638071" y="6167587"/>
                  </a:cubicBezTo>
                  <a:cubicBezTo>
                    <a:pt x="4639915" y="6168287"/>
                    <a:pt x="4640361" y="6169559"/>
                    <a:pt x="4639343" y="6171276"/>
                  </a:cubicBezTo>
                  <a:close/>
                  <a:moveTo>
                    <a:pt x="4643923" y="6348550"/>
                  </a:moveTo>
                  <a:cubicBezTo>
                    <a:pt x="4642205" y="6349631"/>
                    <a:pt x="4640806" y="6348550"/>
                    <a:pt x="4640806" y="6345560"/>
                  </a:cubicBezTo>
                  <a:cubicBezTo>
                    <a:pt x="4640806" y="6342571"/>
                    <a:pt x="4642205" y="6340662"/>
                    <a:pt x="4643923" y="6340662"/>
                  </a:cubicBezTo>
                  <a:cubicBezTo>
                    <a:pt x="4645608" y="6340624"/>
                    <a:pt x="4647001" y="6341966"/>
                    <a:pt x="4647039" y="6343652"/>
                  </a:cubicBezTo>
                  <a:cubicBezTo>
                    <a:pt x="4647039" y="6343652"/>
                    <a:pt x="4647039" y="6343652"/>
                    <a:pt x="4647039" y="6343652"/>
                  </a:cubicBezTo>
                  <a:cubicBezTo>
                    <a:pt x="4646950" y="6345840"/>
                    <a:pt x="4645812" y="6347850"/>
                    <a:pt x="4643986" y="6349058"/>
                  </a:cubicBezTo>
                  <a:close/>
                  <a:moveTo>
                    <a:pt x="4652955" y="6243153"/>
                  </a:moveTo>
                  <a:cubicBezTo>
                    <a:pt x="4649202" y="6243153"/>
                    <a:pt x="4647039" y="6241499"/>
                    <a:pt x="4647803" y="6239209"/>
                  </a:cubicBezTo>
                  <a:cubicBezTo>
                    <a:pt x="4648171" y="6236175"/>
                    <a:pt x="4646759" y="6233204"/>
                    <a:pt x="4644177" y="6231576"/>
                  </a:cubicBezTo>
                  <a:cubicBezTo>
                    <a:pt x="4640297" y="6228650"/>
                    <a:pt x="4640106" y="6226996"/>
                    <a:pt x="4643032" y="6223943"/>
                  </a:cubicBezTo>
                  <a:cubicBezTo>
                    <a:pt x="4645958" y="6220890"/>
                    <a:pt x="4647485" y="6221844"/>
                    <a:pt x="4649902" y="6228459"/>
                  </a:cubicBezTo>
                  <a:cubicBezTo>
                    <a:pt x="4651619" y="6233039"/>
                    <a:pt x="4654481" y="6236856"/>
                    <a:pt x="4656262" y="6236856"/>
                  </a:cubicBezTo>
                  <a:cubicBezTo>
                    <a:pt x="4657986" y="6236856"/>
                    <a:pt x="4659379" y="6238249"/>
                    <a:pt x="4659379" y="6239972"/>
                  </a:cubicBezTo>
                  <a:cubicBezTo>
                    <a:pt x="4659443" y="6242262"/>
                    <a:pt x="4656580" y="6243661"/>
                    <a:pt x="4653018" y="6243661"/>
                  </a:cubicBezTo>
                  <a:close/>
                  <a:moveTo>
                    <a:pt x="4650411" y="6123571"/>
                  </a:moveTo>
                  <a:cubicBezTo>
                    <a:pt x="4652192" y="6123571"/>
                    <a:pt x="4653209" y="6126624"/>
                    <a:pt x="4652637" y="6130377"/>
                  </a:cubicBezTo>
                  <a:cubicBezTo>
                    <a:pt x="4651619" y="6137438"/>
                    <a:pt x="4646658" y="6141063"/>
                    <a:pt x="4643032" y="6137374"/>
                  </a:cubicBezTo>
                  <a:cubicBezTo>
                    <a:pt x="4640488" y="6135147"/>
                    <a:pt x="4646276" y="6124080"/>
                    <a:pt x="4650474" y="6124080"/>
                  </a:cubicBezTo>
                  <a:close/>
                  <a:moveTo>
                    <a:pt x="4647357" y="5695495"/>
                  </a:moveTo>
                  <a:cubicBezTo>
                    <a:pt x="4639852" y="5689134"/>
                    <a:pt x="4640043" y="5683410"/>
                    <a:pt x="4647357" y="5688180"/>
                  </a:cubicBezTo>
                  <a:cubicBezTo>
                    <a:pt x="4649978" y="5689770"/>
                    <a:pt x="4652949" y="5690686"/>
                    <a:pt x="4656008" y="5690852"/>
                  </a:cubicBezTo>
                  <a:cubicBezTo>
                    <a:pt x="4658915" y="5691284"/>
                    <a:pt x="4661205" y="5693549"/>
                    <a:pt x="4661669" y="5696449"/>
                  </a:cubicBezTo>
                  <a:cubicBezTo>
                    <a:pt x="4663386" y="5704273"/>
                    <a:pt x="4656644" y="5703955"/>
                    <a:pt x="4647421" y="5696004"/>
                  </a:cubicBezTo>
                  <a:close/>
                  <a:moveTo>
                    <a:pt x="4657662" y="4905431"/>
                  </a:moveTo>
                  <a:cubicBezTo>
                    <a:pt x="4654418" y="4906130"/>
                    <a:pt x="4653018" y="4904986"/>
                    <a:pt x="4653909" y="4902314"/>
                  </a:cubicBezTo>
                  <a:cubicBezTo>
                    <a:pt x="4655499" y="4897416"/>
                    <a:pt x="4662432" y="4896526"/>
                    <a:pt x="4662687" y="4901233"/>
                  </a:cubicBezTo>
                  <a:cubicBezTo>
                    <a:pt x="4662877" y="4903459"/>
                    <a:pt x="4660524" y="4905367"/>
                    <a:pt x="4657725" y="4905939"/>
                  </a:cubicBezTo>
                  <a:close/>
                  <a:moveTo>
                    <a:pt x="4659379" y="3081178"/>
                  </a:moveTo>
                  <a:cubicBezTo>
                    <a:pt x="4659379" y="3077489"/>
                    <a:pt x="4671719" y="3070492"/>
                    <a:pt x="4674009" y="3072782"/>
                  </a:cubicBezTo>
                  <a:cubicBezTo>
                    <a:pt x="4674899" y="3073736"/>
                    <a:pt x="4673500" y="3076662"/>
                    <a:pt x="4670892" y="3079142"/>
                  </a:cubicBezTo>
                  <a:cubicBezTo>
                    <a:pt x="4665358" y="3085312"/>
                    <a:pt x="4659443" y="3086330"/>
                    <a:pt x="4659443" y="3081687"/>
                  </a:cubicBezTo>
                  <a:close/>
                  <a:moveTo>
                    <a:pt x="4671719" y="6023390"/>
                  </a:moveTo>
                  <a:cubicBezTo>
                    <a:pt x="4671757" y="6025114"/>
                    <a:pt x="4670390" y="6026532"/>
                    <a:pt x="4668666" y="6026570"/>
                  </a:cubicBezTo>
                  <a:cubicBezTo>
                    <a:pt x="4668666" y="6026570"/>
                    <a:pt x="4668666" y="6026570"/>
                    <a:pt x="4668666" y="6026570"/>
                  </a:cubicBezTo>
                  <a:cubicBezTo>
                    <a:pt x="4666936" y="6026539"/>
                    <a:pt x="4665549" y="6025120"/>
                    <a:pt x="4665549" y="6023390"/>
                  </a:cubicBezTo>
                  <a:cubicBezTo>
                    <a:pt x="4665549" y="6021666"/>
                    <a:pt x="4666942" y="6020273"/>
                    <a:pt x="4668666" y="6020273"/>
                  </a:cubicBezTo>
                  <a:cubicBezTo>
                    <a:pt x="4670351" y="6020273"/>
                    <a:pt x="4671719" y="6021641"/>
                    <a:pt x="4671719" y="6023326"/>
                  </a:cubicBezTo>
                  <a:cubicBezTo>
                    <a:pt x="4671719" y="6023345"/>
                    <a:pt x="4671719" y="6023371"/>
                    <a:pt x="4671719" y="6023390"/>
                  </a:cubicBezTo>
                  <a:close/>
                  <a:moveTo>
                    <a:pt x="4668666" y="6240481"/>
                  </a:moveTo>
                  <a:cubicBezTo>
                    <a:pt x="4666910" y="6240481"/>
                    <a:pt x="4665486" y="6239056"/>
                    <a:pt x="4665486" y="6237300"/>
                  </a:cubicBezTo>
                  <a:cubicBezTo>
                    <a:pt x="4665486" y="6235545"/>
                    <a:pt x="4666910" y="6234120"/>
                    <a:pt x="4668666" y="6234120"/>
                  </a:cubicBezTo>
                  <a:cubicBezTo>
                    <a:pt x="4670422" y="6234120"/>
                    <a:pt x="4671846" y="6235545"/>
                    <a:pt x="4671846" y="6237300"/>
                  </a:cubicBezTo>
                  <a:cubicBezTo>
                    <a:pt x="4671846" y="6239056"/>
                    <a:pt x="4670422" y="6240481"/>
                    <a:pt x="4668666" y="6240481"/>
                  </a:cubicBezTo>
                  <a:close/>
                  <a:moveTo>
                    <a:pt x="4678080" y="6385187"/>
                  </a:moveTo>
                  <a:cubicBezTo>
                    <a:pt x="4676432" y="6385257"/>
                    <a:pt x="4675033" y="6383979"/>
                    <a:pt x="4674963" y="6382331"/>
                  </a:cubicBezTo>
                  <a:cubicBezTo>
                    <a:pt x="4674963" y="6382306"/>
                    <a:pt x="4674963" y="6382280"/>
                    <a:pt x="4674963" y="6382261"/>
                  </a:cubicBezTo>
                  <a:cubicBezTo>
                    <a:pt x="4675217" y="6380245"/>
                    <a:pt x="4676362" y="6378451"/>
                    <a:pt x="4678080" y="6377364"/>
                  </a:cubicBezTo>
                  <a:cubicBezTo>
                    <a:pt x="4679797" y="6376282"/>
                    <a:pt x="4681196" y="6377364"/>
                    <a:pt x="4681196" y="6380290"/>
                  </a:cubicBezTo>
                  <a:cubicBezTo>
                    <a:pt x="4681196" y="6383215"/>
                    <a:pt x="4679797" y="6385187"/>
                    <a:pt x="4678080" y="6385187"/>
                  </a:cubicBezTo>
                  <a:close/>
                  <a:moveTo>
                    <a:pt x="4669556" y="6191885"/>
                  </a:moveTo>
                  <a:cubicBezTo>
                    <a:pt x="4662623" y="6188005"/>
                    <a:pt x="4662623" y="6187942"/>
                    <a:pt x="4668602" y="6182471"/>
                  </a:cubicBezTo>
                  <a:cubicBezTo>
                    <a:pt x="4675854" y="6175792"/>
                    <a:pt x="4681324" y="6178401"/>
                    <a:pt x="4681324" y="6188832"/>
                  </a:cubicBezTo>
                  <a:cubicBezTo>
                    <a:pt x="4681196" y="6197292"/>
                    <a:pt x="4679797" y="6197610"/>
                    <a:pt x="4669556" y="6191885"/>
                  </a:cubicBezTo>
                  <a:close/>
                  <a:moveTo>
                    <a:pt x="4684440" y="4631157"/>
                  </a:moveTo>
                  <a:cubicBezTo>
                    <a:pt x="4686158" y="4632238"/>
                    <a:pt x="4687557" y="4633701"/>
                    <a:pt x="4687557" y="4634464"/>
                  </a:cubicBezTo>
                  <a:cubicBezTo>
                    <a:pt x="4687557" y="4635228"/>
                    <a:pt x="4686158" y="4635864"/>
                    <a:pt x="4684440" y="4635864"/>
                  </a:cubicBezTo>
                  <a:cubicBezTo>
                    <a:pt x="4682698" y="4635762"/>
                    <a:pt x="4681349" y="4634299"/>
                    <a:pt x="4681387" y="4632556"/>
                  </a:cubicBezTo>
                  <a:cubicBezTo>
                    <a:pt x="4681196" y="4630711"/>
                    <a:pt x="4682596" y="4630075"/>
                    <a:pt x="4684440" y="4631157"/>
                  </a:cubicBezTo>
                  <a:close/>
                  <a:moveTo>
                    <a:pt x="4682787" y="5170609"/>
                  </a:moveTo>
                  <a:cubicBezTo>
                    <a:pt x="4679861" y="5165711"/>
                    <a:pt x="4683931" y="5162658"/>
                    <a:pt x="4687875" y="5166665"/>
                  </a:cubicBezTo>
                  <a:cubicBezTo>
                    <a:pt x="4690121" y="5168911"/>
                    <a:pt x="4690121" y="5170692"/>
                    <a:pt x="4687875" y="5172008"/>
                  </a:cubicBezTo>
                  <a:cubicBezTo>
                    <a:pt x="4686031" y="5173070"/>
                    <a:pt x="4683671" y="5172447"/>
                    <a:pt x="4682596" y="5170609"/>
                  </a:cubicBezTo>
                  <a:close/>
                  <a:moveTo>
                    <a:pt x="4686858" y="6229986"/>
                  </a:moveTo>
                  <a:cubicBezTo>
                    <a:pt x="4691259" y="6229191"/>
                    <a:pt x="4695782" y="6229407"/>
                    <a:pt x="4700088" y="6230622"/>
                  </a:cubicBezTo>
                  <a:cubicBezTo>
                    <a:pt x="4707975" y="6232276"/>
                    <a:pt x="4711092" y="6234693"/>
                    <a:pt x="4711791" y="6239845"/>
                  </a:cubicBezTo>
                  <a:cubicBezTo>
                    <a:pt x="4712936" y="6247860"/>
                    <a:pt x="4708675" y="6248941"/>
                    <a:pt x="4703077" y="6242071"/>
                  </a:cubicBezTo>
                  <a:cubicBezTo>
                    <a:pt x="4700654" y="6239330"/>
                    <a:pt x="4697251" y="6237638"/>
                    <a:pt x="4693600" y="6237364"/>
                  </a:cubicBezTo>
                  <a:cubicBezTo>
                    <a:pt x="4687175" y="6237364"/>
                    <a:pt x="4682723" y="6232403"/>
                    <a:pt x="4686667" y="6229986"/>
                  </a:cubicBezTo>
                  <a:close/>
                  <a:moveTo>
                    <a:pt x="4705940" y="6312675"/>
                  </a:moveTo>
                  <a:cubicBezTo>
                    <a:pt x="4692773" y="6312675"/>
                    <a:pt x="4690038" y="6308604"/>
                    <a:pt x="4699579" y="6303388"/>
                  </a:cubicBezTo>
                  <a:cubicBezTo>
                    <a:pt x="4703745" y="6301258"/>
                    <a:pt x="4708643" y="6301099"/>
                    <a:pt x="4712936" y="6302943"/>
                  </a:cubicBezTo>
                  <a:cubicBezTo>
                    <a:pt x="4717026" y="6304654"/>
                    <a:pt x="4721657" y="6304533"/>
                    <a:pt x="4725658" y="6302625"/>
                  </a:cubicBezTo>
                  <a:cubicBezTo>
                    <a:pt x="4732018" y="6298936"/>
                    <a:pt x="4736407" y="6301862"/>
                    <a:pt x="4731510" y="6306823"/>
                  </a:cubicBezTo>
                  <a:cubicBezTo>
                    <a:pt x="4729608" y="6308948"/>
                    <a:pt x="4728934" y="6311905"/>
                    <a:pt x="4729729" y="6314647"/>
                  </a:cubicBezTo>
                  <a:cubicBezTo>
                    <a:pt x="4731637" y="6319608"/>
                    <a:pt x="4722859" y="6321008"/>
                    <a:pt x="4719870" y="6315856"/>
                  </a:cubicBezTo>
                  <a:cubicBezTo>
                    <a:pt x="4715620" y="6313388"/>
                    <a:pt x="4710697" y="6312338"/>
                    <a:pt x="4705812" y="6312866"/>
                  </a:cubicBezTo>
                  <a:close/>
                  <a:moveTo>
                    <a:pt x="4727566" y="6371830"/>
                  </a:moveTo>
                  <a:cubicBezTo>
                    <a:pt x="4723750" y="6382961"/>
                    <a:pt x="4722923" y="6383661"/>
                    <a:pt x="4721206" y="6378190"/>
                  </a:cubicBezTo>
                  <a:cubicBezTo>
                    <a:pt x="4721059" y="6374361"/>
                    <a:pt x="4722649" y="6370666"/>
                    <a:pt x="4725531" y="6368140"/>
                  </a:cubicBezTo>
                  <a:cubicBezTo>
                    <a:pt x="4730747" y="6362098"/>
                    <a:pt x="4730810" y="6362161"/>
                    <a:pt x="4727439" y="6371830"/>
                  </a:cubicBezTo>
                  <a:close/>
                  <a:moveTo>
                    <a:pt x="4732464" y="6350458"/>
                  </a:moveTo>
                  <a:cubicBezTo>
                    <a:pt x="4729856" y="6350458"/>
                    <a:pt x="4727757" y="6349058"/>
                    <a:pt x="4727757" y="6347404"/>
                  </a:cubicBezTo>
                  <a:cubicBezTo>
                    <a:pt x="4727757" y="6345751"/>
                    <a:pt x="4729856" y="6345178"/>
                    <a:pt x="4732464" y="6346133"/>
                  </a:cubicBezTo>
                  <a:cubicBezTo>
                    <a:pt x="4735072" y="6347086"/>
                    <a:pt x="4737107" y="6348486"/>
                    <a:pt x="4737107" y="6349186"/>
                  </a:cubicBezTo>
                  <a:cubicBezTo>
                    <a:pt x="4737107" y="6349885"/>
                    <a:pt x="4734881" y="6350648"/>
                    <a:pt x="4732337" y="6350648"/>
                  </a:cubicBezTo>
                  <a:close/>
                  <a:moveTo>
                    <a:pt x="4754154" y="6331376"/>
                  </a:moveTo>
                  <a:cubicBezTo>
                    <a:pt x="4749892" y="6333030"/>
                    <a:pt x="4746394" y="6336528"/>
                    <a:pt x="4746394" y="6339136"/>
                  </a:cubicBezTo>
                  <a:cubicBezTo>
                    <a:pt x="4746578" y="6341610"/>
                    <a:pt x="4744734" y="6343766"/>
                    <a:pt x="4742259" y="6343970"/>
                  </a:cubicBezTo>
                  <a:cubicBezTo>
                    <a:pt x="4731383" y="6343970"/>
                    <a:pt x="4731192" y="6331248"/>
                    <a:pt x="4741878" y="6320499"/>
                  </a:cubicBezTo>
                  <a:cubicBezTo>
                    <a:pt x="4750910" y="6311339"/>
                    <a:pt x="4757271" y="6310258"/>
                    <a:pt x="4760006" y="6317446"/>
                  </a:cubicBezTo>
                  <a:cubicBezTo>
                    <a:pt x="4763059" y="6326224"/>
                    <a:pt x="4762041" y="6328641"/>
                    <a:pt x="4754027" y="6331757"/>
                  </a:cubicBezTo>
                  <a:close/>
                  <a:moveTo>
                    <a:pt x="4788247" y="6382834"/>
                  </a:moveTo>
                  <a:cubicBezTo>
                    <a:pt x="4785703" y="6383852"/>
                    <a:pt x="4783604" y="6383406"/>
                    <a:pt x="4783604" y="6381816"/>
                  </a:cubicBezTo>
                  <a:cubicBezTo>
                    <a:pt x="4783604" y="6377491"/>
                    <a:pt x="4789074" y="6374883"/>
                    <a:pt x="4791110" y="6378190"/>
                  </a:cubicBezTo>
                  <a:cubicBezTo>
                    <a:pt x="4791937" y="6380162"/>
                    <a:pt x="4790664" y="6382261"/>
                    <a:pt x="4788120" y="6383215"/>
                  </a:cubicBezTo>
                  <a:close/>
                  <a:moveTo>
                    <a:pt x="4783222" y="6360762"/>
                  </a:moveTo>
                  <a:cubicBezTo>
                    <a:pt x="4779724" y="6359744"/>
                    <a:pt x="4778388" y="6355992"/>
                    <a:pt x="4778579" y="6347723"/>
                  </a:cubicBezTo>
                  <a:cubicBezTo>
                    <a:pt x="4778897" y="6338436"/>
                    <a:pt x="4777879" y="6336210"/>
                    <a:pt x="4773490" y="6336528"/>
                  </a:cubicBezTo>
                  <a:cubicBezTo>
                    <a:pt x="4770501" y="6336528"/>
                    <a:pt x="4768084" y="6335637"/>
                    <a:pt x="4768084" y="6334047"/>
                  </a:cubicBezTo>
                  <a:cubicBezTo>
                    <a:pt x="4768084" y="6330739"/>
                    <a:pt x="4779978" y="6331821"/>
                    <a:pt x="4786021" y="6335574"/>
                  </a:cubicBezTo>
                  <a:cubicBezTo>
                    <a:pt x="4788247" y="6337107"/>
                    <a:pt x="4789430" y="6339759"/>
                    <a:pt x="4789074" y="6342443"/>
                  </a:cubicBezTo>
                  <a:cubicBezTo>
                    <a:pt x="4789278" y="6345992"/>
                    <a:pt x="4791173" y="6349230"/>
                    <a:pt x="4794163" y="6351157"/>
                  </a:cubicBezTo>
                  <a:cubicBezTo>
                    <a:pt x="4797407" y="6353575"/>
                    <a:pt x="4799061" y="6357518"/>
                    <a:pt x="4797852" y="6359172"/>
                  </a:cubicBezTo>
                  <a:cubicBezTo>
                    <a:pt x="4795499" y="6363243"/>
                    <a:pt x="4792191" y="6363561"/>
                    <a:pt x="4783095" y="6361144"/>
                  </a:cubicBezTo>
                  <a:close/>
                  <a:moveTo>
                    <a:pt x="4807012" y="6401916"/>
                  </a:moveTo>
                  <a:cubicBezTo>
                    <a:pt x="4802686" y="6395555"/>
                    <a:pt x="4800651" y="6394410"/>
                    <a:pt x="4798806" y="6397845"/>
                  </a:cubicBezTo>
                  <a:cubicBezTo>
                    <a:pt x="4796961" y="6401280"/>
                    <a:pt x="4796071" y="6401089"/>
                    <a:pt x="4796007" y="6396827"/>
                  </a:cubicBezTo>
                  <a:cubicBezTo>
                    <a:pt x="4796491" y="6393354"/>
                    <a:pt x="4798990" y="6390505"/>
                    <a:pt x="4802368" y="6389576"/>
                  </a:cubicBezTo>
                  <a:cubicBezTo>
                    <a:pt x="4811146" y="6386777"/>
                    <a:pt x="4810065" y="6379590"/>
                    <a:pt x="4800523" y="6376855"/>
                  </a:cubicBezTo>
                  <a:cubicBezTo>
                    <a:pt x="4794163" y="6375201"/>
                    <a:pt x="4793208" y="6374056"/>
                    <a:pt x="4796326" y="6370494"/>
                  </a:cubicBezTo>
                  <a:cubicBezTo>
                    <a:pt x="4798615" y="6367835"/>
                    <a:pt x="4801859" y="6366188"/>
                    <a:pt x="4805358" y="6365914"/>
                  </a:cubicBezTo>
                  <a:cubicBezTo>
                    <a:pt x="4808283" y="6365914"/>
                    <a:pt x="4812291" y="6362352"/>
                    <a:pt x="4814262" y="6358027"/>
                  </a:cubicBezTo>
                  <a:cubicBezTo>
                    <a:pt x="4817506" y="6350712"/>
                    <a:pt x="4823867" y="6347214"/>
                    <a:pt x="4824249" y="6352557"/>
                  </a:cubicBezTo>
                  <a:cubicBezTo>
                    <a:pt x="4824249" y="6353829"/>
                    <a:pt x="4825076" y="6361207"/>
                    <a:pt x="4825903" y="6368967"/>
                  </a:cubicBezTo>
                  <a:cubicBezTo>
                    <a:pt x="4826984" y="6380035"/>
                    <a:pt x="4826475" y="6382198"/>
                    <a:pt x="4823549" y="6379145"/>
                  </a:cubicBezTo>
                  <a:cubicBezTo>
                    <a:pt x="4818906" y="6374501"/>
                    <a:pt x="4811655" y="6374120"/>
                    <a:pt x="4811655" y="6378636"/>
                  </a:cubicBezTo>
                  <a:cubicBezTo>
                    <a:pt x="4813366" y="6382878"/>
                    <a:pt x="4816145" y="6386606"/>
                    <a:pt x="4819733" y="6389449"/>
                  </a:cubicBezTo>
                  <a:cubicBezTo>
                    <a:pt x="4823721" y="6392744"/>
                    <a:pt x="4826202" y="6397521"/>
                    <a:pt x="4826602" y="6402679"/>
                  </a:cubicBezTo>
                  <a:cubicBezTo>
                    <a:pt x="4824376" y="6412411"/>
                    <a:pt x="4813054" y="6411839"/>
                    <a:pt x="4806884" y="6402297"/>
                  </a:cubicBezTo>
                  <a:close/>
                  <a:moveTo>
                    <a:pt x="4830101" y="6252694"/>
                  </a:moveTo>
                  <a:cubicBezTo>
                    <a:pt x="4828345" y="6252694"/>
                    <a:pt x="4826921" y="6251269"/>
                    <a:pt x="4826921" y="6249513"/>
                  </a:cubicBezTo>
                  <a:cubicBezTo>
                    <a:pt x="4826921" y="6247758"/>
                    <a:pt x="4828345" y="6246333"/>
                    <a:pt x="4830101" y="6246333"/>
                  </a:cubicBezTo>
                  <a:cubicBezTo>
                    <a:pt x="4831856" y="6246333"/>
                    <a:pt x="4833281" y="6247758"/>
                    <a:pt x="4833281" y="6249513"/>
                  </a:cubicBezTo>
                  <a:cubicBezTo>
                    <a:pt x="4833281" y="6251269"/>
                    <a:pt x="4831856" y="6252694"/>
                    <a:pt x="4830101" y="6252694"/>
                  </a:cubicBezTo>
                  <a:close/>
                  <a:moveTo>
                    <a:pt x="4836462" y="5544746"/>
                  </a:moveTo>
                  <a:cubicBezTo>
                    <a:pt x="4842822" y="5540802"/>
                    <a:pt x="4848865" y="5540802"/>
                    <a:pt x="4848865" y="5544746"/>
                  </a:cubicBezTo>
                  <a:cubicBezTo>
                    <a:pt x="4848865" y="5546527"/>
                    <a:pt x="4845048" y="5547926"/>
                    <a:pt x="4840342" y="5547863"/>
                  </a:cubicBezTo>
                  <a:cubicBezTo>
                    <a:pt x="4833408" y="5548245"/>
                    <a:pt x="4832518" y="5547545"/>
                    <a:pt x="4836143" y="5544937"/>
                  </a:cubicBezTo>
                  <a:close/>
                  <a:moveTo>
                    <a:pt x="4839578" y="5677303"/>
                  </a:moveTo>
                  <a:cubicBezTo>
                    <a:pt x="4839578" y="5668208"/>
                    <a:pt x="4845939" y="5659430"/>
                    <a:pt x="4849946" y="5663310"/>
                  </a:cubicBezTo>
                  <a:cubicBezTo>
                    <a:pt x="4853954" y="5667190"/>
                    <a:pt x="4852045" y="5670625"/>
                    <a:pt x="4846575" y="5670752"/>
                  </a:cubicBezTo>
                  <a:cubicBezTo>
                    <a:pt x="4841105" y="5670879"/>
                    <a:pt x="4841423" y="5670752"/>
                    <a:pt x="4846575" y="5673996"/>
                  </a:cubicBezTo>
                  <a:cubicBezTo>
                    <a:pt x="4849482" y="5675637"/>
                    <a:pt x="4851473" y="5678518"/>
                    <a:pt x="4851982" y="5681820"/>
                  </a:cubicBezTo>
                  <a:cubicBezTo>
                    <a:pt x="4851982" y="5684300"/>
                    <a:pt x="4849183" y="5686335"/>
                    <a:pt x="4845621" y="5686335"/>
                  </a:cubicBezTo>
                  <a:cubicBezTo>
                    <a:pt x="4840723" y="5686717"/>
                    <a:pt x="4839260" y="5684873"/>
                    <a:pt x="4839260" y="5677685"/>
                  </a:cubicBezTo>
                  <a:close/>
                  <a:moveTo>
                    <a:pt x="4851982" y="6229095"/>
                  </a:moveTo>
                  <a:cubicBezTo>
                    <a:pt x="4851982" y="6233930"/>
                    <a:pt x="4848356" y="6235456"/>
                    <a:pt x="4844857" y="6231830"/>
                  </a:cubicBezTo>
                  <a:cubicBezTo>
                    <a:pt x="4842377" y="6229286"/>
                    <a:pt x="4844857" y="6224388"/>
                    <a:pt x="4849056" y="6224388"/>
                  </a:cubicBezTo>
                  <a:cubicBezTo>
                    <a:pt x="4850328" y="6224770"/>
                    <a:pt x="4851663" y="6226869"/>
                    <a:pt x="4851663" y="6229477"/>
                  </a:cubicBezTo>
                  <a:close/>
                  <a:moveTo>
                    <a:pt x="4842695" y="6337673"/>
                  </a:moveTo>
                  <a:cubicBezTo>
                    <a:pt x="4842695" y="6335949"/>
                    <a:pt x="4844088" y="6334556"/>
                    <a:pt x="4845812" y="6334556"/>
                  </a:cubicBezTo>
                  <a:cubicBezTo>
                    <a:pt x="4847535" y="6334556"/>
                    <a:pt x="4848928" y="6335955"/>
                    <a:pt x="4848928" y="6337673"/>
                  </a:cubicBezTo>
                  <a:cubicBezTo>
                    <a:pt x="4848928" y="6339396"/>
                    <a:pt x="4847535" y="6340789"/>
                    <a:pt x="4845812" y="6340789"/>
                  </a:cubicBezTo>
                  <a:cubicBezTo>
                    <a:pt x="4845793" y="6340789"/>
                    <a:pt x="4845767" y="6340789"/>
                    <a:pt x="4845748" y="6340789"/>
                  </a:cubicBezTo>
                  <a:cubicBezTo>
                    <a:pt x="4844069" y="6340936"/>
                    <a:pt x="4842574" y="6339727"/>
                    <a:pt x="4842377" y="6338054"/>
                  </a:cubicBezTo>
                  <a:close/>
                  <a:moveTo>
                    <a:pt x="4849056" y="6356755"/>
                  </a:moveTo>
                  <a:cubicBezTo>
                    <a:pt x="4847325" y="6356723"/>
                    <a:pt x="4845939" y="6355304"/>
                    <a:pt x="4845939" y="6353575"/>
                  </a:cubicBezTo>
                  <a:cubicBezTo>
                    <a:pt x="4845939" y="6351819"/>
                    <a:pt x="4847364" y="6350394"/>
                    <a:pt x="4849119" y="6350394"/>
                  </a:cubicBezTo>
                  <a:cubicBezTo>
                    <a:pt x="4850875" y="6350394"/>
                    <a:pt x="4852300" y="6351819"/>
                    <a:pt x="4852300" y="6353575"/>
                  </a:cubicBezTo>
                  <a:cubicBezTo>
                    <a:pt x="4852433" y="6355324"/>
                    <a:pt x="4851123" y="6356857"/>
                    <a:pt x="4849374" y="6356990"/>
                  </a:cubicBezTo>
                  <a:cubicBezTo>
                    <a:pt x="4849100" y="6357009"/>
                    <a:pt x="4848820" y="6356997"/>
                    <a:pt x="4848547" y="6356946"/>
                  </a:cubicBezTo>
                  <a:close/>
                  <a:moveTo>
                    <a:pt x="4854208" y="6396064"/>
                  </a:moveTo>
                  <a:cubicBezTo>
                    <a:pt x="4849883" y="6391675"/>
                    <a:pt x="4850455" y="6378763"/>
                    <a:pt x="4855035" y="6378763"/>
                  </a:cubicBezTo>
                  <a:cubicBezTo>
                    <a:pt x="4859614" y="6378763"/>
                    <a:pt x="4864576" y="6386587"/>
                    <a:pt x="4864576" y="6393520"/>
                  </a:cubicBezTo>
                  <a:cubicBezTo>
                    <a:pt x="4864067" y="6402043"/>
                    <a:pt x="4860314" y="6402997"/>
                    <a:pt x="4853699" y="6396255"/>
                  </a:cubicBezTo>
                  <a:close/>
                  <a:moveTo>
                    <a:pt x="4883340" y="6341934"/>
                  </a:moveTo>
                  <a:cubicBezTo>
                    <a:pt x="4878760" y="6340726"/>
                    <a:pt x="4876979" y="6341489"/>
                    <a:pt x="4878379" y="6344542"/>
                  </a:cubicBezTo>
                  <a:cubicBezTo>
                    <a:pt x="4879778" y="6347595"/>
                    <a:pt x="4875834" y="6353829"/>
                    <a:pt x="4870809" y="6359872"/>
                  </a:cubicBezTo>
                  <a:cubicBezTo>
                    <a:pt x="4865784" y="6365914"/>
                    <a:pt x="4861586" y="6369285"/>
                    <a:pt x="4861586" y="6367314"/>
                  </a:cubicBezTo>
                  <a:cubicBezTo>
                    <a:pt x="4862114" y="6364356"/>
                    <a:pt x="4863723" y="6361704"/>
                    <a:pt x="4866102" y="6359872"/>
                  </a:cubicBezTo>
                  <a:cubicBezTo>
                    <a:pt x="4872908" y="6354147"/>
                    <a:pt x="4871827" y="6345115"/>
                    <a:pt x="4862922" y="6333284"/>
                  </a:cubicBezTo>
                  <a:cubicBezTo>
                    <a:pt x="4859551" y="6329493"/>
                    <a:pt x="4857077" y="6324989"/>
                    <a:pt x="4855671" y="6320117"/>
                  </a:cubicBezTo>
                  <a:cubicBezTo>
                    <a:pt x="4855703" y="6317217"/>
                    <a:pt x="4855073" y="6314341"/>
                    <a:pt x="4853826" y="6311721"/>
                  </a:cubicBezTo>
                  <a:cubicBezTo>
                    <a:pt x="4850900" y="6304851"/>
                    <a:pt x="4851091" y="6304661"/>
                    <a:pt x="4864194" y="6302116"/>
                  </a:cubicBezTo>
                  <a:lnTo>
                    <a:pt x="4874689" y="6300081"/>
                  </a:lnTo>
                  <a:lnTo>
                    <a:pt x="4872972" y="6310894"/>
                  </a:lnTo>
                  <a:cubicBezTo>
                    <a:pt x="4870555" y="6325715"/>
                    <a:pt x="4873354" y="6334174"/>
                    <a:pt x="4880923" y="6335319"/>
                  </a:cubicBezTo>
                  <a:cubicBezTo>
                    <a:pt x="4883874" y="6335726"/>
                    <a:pt x="4886476" y="6337463"/>
                    <a:pt x="4887983" y="6340026"/>
                  </a:cubicBezTo>
                  <a:cubicBezTo>
                    <a:pt x="4888810" y="6342507"/>
                    <a:pt x="4886902" y="6343207"/>
                    <a:pt x="4882831" y="6342125"/>
                  </a:cubicBezTo>
                  <a:close/>
                  <a:moveTo>
                    <a:pt x="4890909" y="6381880"/>
                  </a:moveTo>
                  <a:cubicBezTo>
                    <a:pt x="4888365" y="6381880"/>
                    <a:pt x="4886266" y="6380480"/>
                    <a:pt x="4886266" y="6378763"/>
                  </a:cubicBezTo>
                  <a:cubicBezTo>
                    <a:pt x="4886266" y="6377046"/>
                    <a:pt x="4888365" y="6375583"/>
                    <a:pt x="4890909" y="6375583"/>
                  </a:cubicBezTo>
                  <a:cubicBezTo>
                    <a:pt x="4893453" y="6375583"/>
                    <a:pt x="4895553" y="6376982"/>
                    <a:pt x="4895553" y="6378763"/>
                  </a:cubicBezTo>
                  <a:cubicBezTo>
                    <a:pt x="4895553" y="6380544"/>
                    <a:pt x="4892945" y="6382070"/>
                    <a:pt x="4890400" y="6382070"/>
                  </a:cubicBezTo>
                  <a:close/>
                  <a:moveTo>
                    <a:pt x="4894344" y="5928297"/>
                  </a:moveTo>
                  <a:cubicBezTo>
                    <a:pt x="4896316" y="5925053"/>
                    <a:pt x="4901786" y="5927852"/>
                    <a:pt x="4901786" y="5932114"/>
                  </a:cubicBezTo>
                  <a:cubicBezTo>
                    <a:pt x="4901862" y="5933647"/>
                    <a:pt x="4900711" y="5934969"/>
                    <a:pt x="4899178" y="5935103"/>
                  </a:cubicBezTo>
                  <a:cubicBezTo>
                    <a:pt x="4894662" y="5935294"/>
                    <a:pt x="4891927" y="5931541"/>
                    <a:pt x="4893835" y="5928488"/>
                  </a:cubicBezTo>
                  <a:close/>
                  <a:moveTo>
                    <a:pt x="4928247" y="6385187"/>
                  </a:moveTo>
                  <a:cubicBezTo>
                    <a:pt x="4923221" y="6380353"/>
                    <a:pt x="4918833" y="6378826"/>
                    <a:pt x="4915080" y="6380099"/>
                  </a:cubicBezTo>
                  <a:cubicBezTo>
                    <a:pt x="4909928" y="6382198"/>
                    <a:pt x="4909991" y="6382770"/>
                    <a:pt x="4916415" y="6388113"/>
                  </a:cubicBezTo>
                  <a:cubicBezTo>
                    <a:pt x="4922840" y="6393456"/>
                    <a:pt x="4922776" y="6394156"/>
                    <a:pt x="4918515" y="6395746"/>
                  </a:cubicBezTo>
                  <a:cubicBezTo>
                    <a:pt x="4909292" y="6399308"/>
                    <a:pt x="4907256" y="6397654"/>
                    <a:pt x="4908719" y="6387732"/>
                  </a:cubicBezTo>
                  <a:cubicBezTo>
                    <a:pt x="4909800" y="6380099"/>
                    <a:pt x="4908719" y="6377555"/>
                    <a:pt x="4904394" y="6376346"/>
                  </a:cubicBezTo>
                  <a:cubicBezTo>
                    <a:pt x="4895680" y="6374056"/>
                    <a:pt x="4900896" y="6369285"/>
                    <a:pt x="4912090" y="6369285"/>
                  </a:cubicBezTo>
                  <a:cubicBezTo>
                    <a:pt x="4924812" y="6369285"/>
                    <a:pt x="4935880" y="6377046"/>
                    <a:pt x="4935880" y="6385760"/>
                  </a:cubicBezTo>
                  <a:cubicBezTo>
                    <a:pt x="4935371" y="6392566"/>
                    <a:pt x="4935307" y="6392566"/>
                    <a:pt x="4927738" y="6385378"/>
                  </a:cubicBezTo>
                  <a:close/>
                  <a:moveTo>
                    <a:pt x="4942558" y="6375583"/>
                  </a:moveTo>
                  <a:cubicBezTo>
                    <a:pt x="4938551" y="6375583"/>
                    <a:pt x="4936198" y="6371830"/>
                    <a:pt x="4937724" y="6368840"/>
                  </a:cubicBezTo>
                  <a:cubicBezTo>
                    <a:pt x="4939251" y="6365851"/>
                    <a:pt x="4945166" y="6368395"/>
                    <a:pt x="4945166" y="6372657"/>
                  </a:cubicBezTo>
                  <a:cubicBezTo>
                    <a:pt x="4945350" y="6374189"/>
                    <a:pt x="4944263" y="6375589"/>
                    <a:pt x="4942724" y="6375773"/>
                  </a:cubicBezTo>
                  <a:cubicBezTo>
                    <a:pt x="4942501" y="6375799"/>
                    <a:pt x="4942272" y="6375799"/>
                    <a:pt x="4942049" y="6375773"/>
                  </a:cubicBezTo>
                  <a:close/>
                  <a:moveTo>
                    <a:pt x="4947329" y="6153339"/>
                  </a:moveTo>
                  <a:cubicBezTo>
                    <a:pt x="4944403" y="6150413"/>
                    <a:pt x="4947901" y="6145897"/>
                    <a:pt x="4953117" y="6145897"/>
                  </a:cubicBezTo>
                  <a:cubicBezTo>
                    <a:pt x="4955655" y="6145999"/>
                    <a:pt x="4957639" y="6148130"/>
                    <a:pt x="4957570" y="6150668"/>
                  </a:cubicBezTo>
                  <a:cubicBezTo>
                    <a:pt x="4957061" y="6155565"/>
                    <a:pt x="4950509" y="6157283"/>
                    <a:pt x="4946820" y="6153530"/>
                  </a:cubicBezTo>
                  <a:close/>
                  <a:moveTo>
                    <a:pt x="4957188" y="6318718"/>
                  </a:moveTo>
                  <a:cubicBezTo>
                    <a:pt x="4955280" y="6319354"/>
                    <a:pt x="4954198" y="6318273"/>
                    <a:pt x="4954834" y="6316365"/>
                  </a:cubicBezTo>
                  <a:cubicBezTo>
                    <a:pt x="4956170" y="6312357"/>
                    <a:pt x="4960623" y="6311467"/>
                    <a:pt x="4960623" y="6315156"/>
                  </a:cubicBezTo>
                  <a:cubicBezTo>
                    <a:pt x="4960114" y="6316491"/>
                    <a:pt x="4958587" y="6318145"/>
                    <a:pt x="4956679" y="6318781"/>
                  </a:cubicBezTo>
                  <a:close/>
                  <a:moveTo>
                    <a:pt x="4960623" y="6279218"/>
                  </a:moveTo>
                  <a:cubicBezTo>
                    <a:pt x="4960623" y="6276928"/>
                    <a:pt x="4963549" y="6275020"/>
                    <a:pt x="4966983" y="6275020"/>
                  </a:cubicBezTo>
                  <a:cubicBezTo>
                    <a:pt x="4970418" y="6275020"/>
                    <a:pt x="4973344" y="6276737"/>
                    <a:pt x="4972390" y="6280299"/>
                  </a:cubicBezTo>
                  <a:cubicBezTo>
                    <a:pt x="4970227" y="6289840"/>
                    <a:pt x="4960114" y="6289140"/>
                    <a:pt x="4960114" y="6279281"/>
                  </a:cubicBezTo>
                  <a:close/>
                  <a:moveTo>
                    <a:pt x="4970418" y="6375710"/>
                  </a:moveTo>
                  <a:cubicBezTo>
                    <a:pt x="4966964" y="6375214"/>
                    <a:pt x="4964318" y="6372383"/>
                    <a:pt x="4964058" y="6368904"/>
                  </a:cubicBezTo>
                  <a:cubicBezTo>
                    <a:pt x="4964058" y="6364452"/>
                    <a:pt x="4969528" y="6365978"/>
                    <a:pt x="4971436" y="6371003"/>
                  </a:cubicBezTo>
                  <a:cubicBezTo>
                    <a:pt x="4971563" y="6373674"/>
                    <a:pt x="4971245" y="6375773"/>
                    <a:pt x="4969909" y="6375773"/>
                  </a:cubicBezTo>
                  <a:close/>
                  <a:moveTo>
                    <a:pt x="4980977" y="6328322"/>
                  </a:moveTo>
                  <a:cubicBezTo>
                    <a:pt x="4979857" y="6330937"/>
                    <a:pt x="4976836" y="6332158"/>
                    <a:pt x="4974216" y="6331038"/>
                  </a:cubicBezTo>
                  <a:cubicBezTo>
                    <a:pt x="4972994" y="6330517"/>
                    <a:pt x="4972021" y="6329544"/>
                    <a:pt x="4971499" y="6328322"/>
                  </a:cubicBezTo>
                  <a:cubicBezTo>
                    <a:pt x="4970418" y="6326542"/>
                    <a:pt x="4971817" y="6324252"/>
                    <a:pt x="4974553" y="6323234"/>
                  </a:cubicBezTo>
                  <a:cubicBezTo>
                    <a:pt x="4979959" y="6320944"/>
                    <a:pt x="4983394" y="6323679"/>
                    <a:pt x="4980468" y="6328386"/>
                  </a:cubicBezTo>
                  <a:close/>
                  <a:moveTo>
                    <a:pt x="4988546" y="1583229"/>
                  </a:moveTo>
                  <a:cubicBezTo>
                    <a:pt x="4986829" y="1583802"/>
                    <a:pt x="4985429" y="1581894"/>
                    <a:pt x="4985429" y="1579031"/>
                  </a:cubicBezTo>
                  <a:cubicBezTo>
                    <a:pt x="4985429" y="1576169"/>
                    <a:pt x="4986829" y="1574261"/>
                    <a:pt x="4988546" y="1574833"/>
                  </a:cubicBezTo>
                  <a:cubicBezTo>
                    <a:pt x="4990321" y="1575502"/>
                    <a:pt x="4991536" y="1577142"/>
                    <a:pt x="4991663" y="1579031"/>
                  </a:cubicBezTo>
                  <a:cubicBezTo>
                    <a:pt x="4991536" y="1581126"/>
                    <a:pt x="4990073" y="1582899"/>
                    <a:pt x="4988037" y="1583420"/>
                  </a:cubicBezTo>
                  <a:close/>
                  <a:moveTo>
                    <a:pt x="4993189" y="1725328"/>
                  </a:moveTo>
                  <a:cubicBezTo>
                    <a:pt x="4994271" y="1723610"/>
                    <a:pt x="4995734" y="1722211"/>
                    <a:pt x="4996497" y="1722211"/>
                  </a:cubicBezTo>
                  <a:cubicBezTo>
                    <a:pt x="4997260" y="1722211"/>
                    <a:pt x="4997833" y="1723610"/>
                    <a:pt x="4997833" y="1725328"/>
                  </a:cubicBezTo>
                  <a:cubicBezTo>
                    <a:pt x="4997801" y="1727095"/>
                    <a:pt x="4996357" y="1728509"/>
                    <a:pt x="4994589" y="1728508"/>
                  </a:cubicBezTo>
                  <a:cubicBezTo>
                    <a:pt x="4992235" y="1728508"/>
                    <a:pt x="4991663" y="1727236"/>
                    <a:pt x="4992681" y="1725519"/>
                  </a:cubicBezTo>
                  <a:close/>
                  <a:moveTo>
                    <a:pt x="5002603" y="1933005"/>
                  </a:moveTo>
                  <a:cubicBezTo>
                    <a:pt x="5003430" y="1933005"/>
                    <a:pt x="5004066" y="1935804"/>
                    <a:pt x="5004066" y="1939366"/>
                  </a:cubicBezTo>
                  <a:cubicBezTo>
                    <a:pt x="5004066" y="1942928"/>
                    <a:pt x="5001967" y="1945727"/>
                    <a:pt x="4999296" y="1945727"/>
                  </a:cubicBezTo>
                  <a:cubicBezTo>
                    <a:pt x="4995480" y="1945727"/>
                    <a:pt x="4995225" y="1944454"/>
                    <a:pt x="4997833" y="1939366"/>
                  </a:cubicBezTo>
                  <a:cubicBezTo>
                    <a:pt x="4999168" y="1935995"/>
                    <a:pt x="5001331" y="1933196"/>
                    <a:pt x="5002095" y="1933196"/>
                  </a:cubicBezTo>
                  <a:close/>
                  <a:moveTo>
                    <a:pt x="4998660" y="5602692"/>
                  </a:moveTo>
                  <a:cubicBezTo>
                    <a:pt x="4994080" y="5600784"/>
                    <a:pt x="4993380" y="5592197"/>
                    <a:pt x="4997769" y="5592197"/>
                  </a:cubicBezTo>
                  <a:cubicBezTo>
                    <a:pt x="4999359" y="5592197"/>
                    <a:pt x="5002222" y="5594996"/>
                    <a:pt x="5004130" y="5598558"/>
                  </a:cubicBezTo>
                  <a:cubicBezTo>
                    <a:pt x="5006865" y="5604855"/>
                    <a:pt x="5005593" y="5605873"/>
                    <a:pt x="4998151" y="5602883"/>
                  </a:cubicBezTo>
                  <a:close/>
                  <a:moveTo>
                    <a:pt x="4999232" y="1860302"/>
                  </a:moveTo>
                  <a:cubicBezTo>
                    <a:pt x="4998170" y="1857715"/>
                    <a:pt x="4998170" y="1854812"/>
                    <a:pt x="4999232" y="1852224"/>
                  </a:cubicBezTo>
                  <a:cubicBezTo>
                    <a:pt x="5000759" y="1848280"/>
                    <a:pt x="5001967" y="1848090"/>
                    <a:pt x="5005593" y="1851206"/>
                  </a:cubicBezTo>
                  <a:cubicBezTo>
                    <a:pt x="5007749" y="1852791"/>
                    <a:pt x="5009352" y="1855018"/>
                    <a:pt x="5010173" y="1857567"/>
                  </a:cubicBezTo>
                  <a:cubicBezTo>
                    <a:pt x="5009727" y="1861638"/>
                    <a:pt x="5000822" y="1863928"/>
                    <a:pt x="4998723" y="1860493"/>
                  </a:cubicBezTo>
                  <a:close/>
                  <a:moveTo>
                    <a:pt x="5010236" y="4026889"/>
                  </a:moveTo>
                  <a:cubicBezTo>
                    <a:pt x="5010236" y="4022563"/>
                    <a:pt x="5011508" y="4019001"/>
                    <a:pt x="5012971" y="4019001"/>
                  </a:cubicBezTo>
                  <a:cubicBezTo>
                    <a:pt x="5017487" y="4019001"/>
                    <a:pt x="5023339" y="4027906"/>
                    <a:pt x="5021177" y="4031723"/>
                  </a:cubicBezTo>
                  <a:cubicBezTo>
                    <a:pt x="5016788" y="4038020"/>
                    <a:pt x="5009727" y="4035030"/>
                    <a:pt x="5009727" y="4027079"/>
                  </a:cubicBezTo>
                  <a:close/>
                  <a:moveTo>
                    <a:pt x="5022957" y="4056784"/>
                  </a:moveTo>
                  <a:cubicBezTo>
                    <a:pt x="5026456" y="4056784"/>
                    <a:pt x="5029318" y="4058883"/>
                    <a:pt x="5029318" y="4061491"/>
                  </a:cubicBezTo>
                  <a:cubicBezTo>
                    <a:pt x="5029318" y="4064099"/>
                    <a:pt x="5030718" y="4066198"/>
                    <a:pt x="5032372" y="4066198"/>
                  </a:cubicBezTo>
                  <a:cubicBezTo>
                    <a:pt x="5034025" y="4066198"/>
                    <a:pt x="5035488" y="4068360"/>
                    <a:pt x="5035488" y="4070905"/>
                  </a:cubicBezTo>
                  <a:cubicBezTo>
                    <a:pt x="5035488" y="4076693"/>
                    <a:pt x="5029637" y="4076884"/>
                    <a:pt x="5022322" y="4071287"/>
                  </a:cubicBezTo>
                  <a:cubicBezTo>
                    <a:pt x="5015007" y="4065689"/>
                    <a:pt x="5014434" y="4056975"/>
                    <a:pt x="5022131" y="4056975"/>
                  </a:cubicBezTo>
                  <a:close/>
                  <a:moveTo>
                    <a:pt x="5034280" y="5553015"/>
                  </a:moveTo>
                  <a:cubicBezTo>
                    <a:pt x="5034280" y="5557786"/>
                    <a:pt x="5027919" y="5559376"/>
                    <a:pt x="5023975" y="5555623"/>
                  </a:cubicBezTo>
                  <a:cubicBezTo>
                    <a:pt x="5020032" y="5551870"/>
                    <a:pt x="5021940" y="5548308"/>
                    <a:pt x="5028110" y="5548308"/>
                  </a:cubicBezTo>
                  <a:cubicBezTo>
                    <a:pt x="5031099" y="5547965"/>
                    <a:pt x="5033822" y="5550044"/>
                    <a:pt x="5034280" y="5553015"/>
                  </a:cubicBezTo>
                  <a:close/>
                  <a:moveTo>
                    <a:pt x="5027919" y="4838643"/>
                  </a:moveTo>
                  <a:cubicBezTo>
                    <a:pt x="5027919" y="4835908"/>
                    <a:pt x="5029318" y="4834572"/>
                    <a:pt x="5031036" y="4835717"/>
                  </a:cubicBezTo>
                  <a:cubicBezTo>
                    <a:pt x="5032734" y="4836716"/>
                    <a:pt x="5033351" y="4838872"/>
                    <a:pt x="5032435" y="4840615"/>
                  </a:cubicBezTo>
                  <a:cubicBezTo>
                    <a:pt x="5030209" y="4845258"/>
                    <a:pt x="5028364" y="4844113"/>
                    <a:pt x="5028364" y="4838898"/>
                  </a:cubicBezTo>
                  <a:close/>
                  <a:moveTo>
                    <a:pt x="5018442" y="5269963"/>
                  </a:moveTo>
                  <a:cubicBezTo>
                    <a:pt x="5021488" y="5268208"/>
                    <a:pt x="5025375" y="5269257"/>
                    <a:pt x="5027130" y="5272304"/>
                  </a:cubicBezTo>
                  <a:cubicBezTo>
                    <a:pt x="5027830" y="5273519"/>
                    <a:pt x="5028103" y="5274931"/>
                    <a:pt x="5027919" y="5276324"/>
                  </a:cubicBezTo>
                  <a:cubicBezTo>
                    <a:pt x="5027919" y="5282112"/>
                    <a:pt x="5023530" y="5282176"/>
                    <a:pt x="5018823" y="5276324"/>
                  </a:cubicBezTo>
                  <a:cubicBezTo>
                    <a:pt x="5016788" y="5273398"/>
                    <a:pt x="5016660" y="5271426"/>
                    <a:pt x="5018887" y="5269963"/>
                  </a:cubicBezTo>
                  <a:close/>
                  <a:moveTo>
                    <a:pt x="5027919" y="6385124"/>
                  </a:moveTo>
                  <a:cubicBezTo>
                    <a:pt x="5027728" y="6388666"/>
                    <a:pt x="5025896" y="6391917"/>
                    <a:pt x="5022957" y="6393901"/>
                  </a:cubicBezTo>
                  <a:cubicBezTo>
                    <a:pt x="5017424" y="6395746"/>
                    <a:pt x="5018251" y="6386714"/>
                    <a:pt x="5024103" y="6381816"/>
                  </a:cubicBezTo>
                  <a:cubicBezTo>
                    <a:pt x="5028301" y="6378190"/>
                    <a:pt x="5028810" y="6378636"/>
                    <a:pt x="5027919" y="6385124"/>
                  </a:cubicBezTo>
                  <a:close/>
                  <a:moveTo>
                    <a:pt x="5024039" y="6351094"/>
                  </a:moveTo>
                  <a:cubicBezTo>
                    <a:pt x="5021367" y="6346641"/>
                    <a:pt x="5025502" y="6337545"/>
                    <a:pt x="5029573" y="6338945"/>
                  </a:cubicBezTo>
                  <a:cubicBezTo>
                    <a:pt x="5031939" y="6340427"/>
                    <a:pt x="5033287" y="6343098"/>
                    <a:pt x="5033071" y="6345878"/>
                  </a:cubicBezTo>
                  <a:cubicBezTo>
                    <a:pt x="5033007" y="6352302"/>
                    <a:pt x="5026838" y="6355801"/>
                    <a:pt x="5023975" y="6351094"/>
                  </a:cubicBezTo>
                  <a:close/>
                  <a:moveTo>
                    <a:pt x="5034598" y="5954185"/>
                  </a:moveTo>
                  <a:cubicBezTo>
                    <a:pt x="5032823" y="5954083"/>
                    <a:pt x="5031443" y="5952595"/>
                    <a:pt x="5031481" y="5950814"/>
                  </a:cubicBezTo>
                  <a:cubicBezTo>
                    <a:pt x="5031481" y="5949033"/>
                    <a:pt x="5032944" y="5948397"/>
                    <a:pt x="5034598" y="5949478"/>
                  </a:cubicBezTo>
                  <a:cubicBezTo>
                    <a:pt x="5036252" y="5950560"/>
                    <a:pt x="5037714" y="5952023"/>
                    <a:pt x="5037714" y="5952786"/>
                  </a:cubicBezTo>
                  <a:cubicBezTo>
                    <a:pt x="5037714" y="5953549"/>
                    <a:pt x="5036252" y="5954185"/>
                    <a:pt x="5034280" y="5954185"/>
                  </a:cubicBezTo>
                  <a:close/>
                  <a:moveTo>
                    <a:pt x="5029000" y="1509827"/>
                  </a:moveTo>
                  <a:cubicBezTo>
                    <a:pt x="5021686" y="1504611"/>
                    <a:pt x="5020032" y="1497487"/>
                    <a:pt x="5025438" y="1494179"/>
                  </a:cubicBezTo>
                  <a:cubicBezTo>
                    <a:pt x="5030845" y="1490872"/>
                    <a:pt x="5040640" y="1501749"/>
                    <a:pt x="5040640" y="1508936"/>
                  </a:cubicBezTo>
                  <a:cubicBezTo>
                    <a:pt x="5040640" y="1516124"/>
                    <a:pt x="5038033" y="1516188"/>
                    <a:pt x="5029000" y="1509827"/>
                  </a:cubicBezTo>
                  <a:close/>
                  <a:moveTo>
                    <a:pt x="5039050" y="4006407"/>
                  </a:moveTo>
                  <a:cubicBezTo>
                    <a:pt x="5037969" y="4004563"/>
                    <a:pt x="5037778" y="4002273"/>
                    <a:pt x="5038669" y="4001382"/>
                  </a:cubicBezTo>
                  <a:cubicBezTo>
                    <a:pt x="5041086" y="3998902"/>
                    <a:pt x="5053171" y="4003418"/>
                    <a:pt x="5053171" y="4006789"/>
                  </a:cubicBezTo>
                  <a:cubicBezTo>
                    <a:pt x="5053171" y="4010160"/>
                    <a:pt x="5041595" y="4010542"/>
                    <a:pt x="5039050" y="4006407"/>
                  </a:cubicBezTo>
                  <a:close/>
                  <a:moveTo>
                    <a:pt x="5042422" y="5542202"/>
                  </a:moveTo>
                  <a:cubicBezTo>
                    <a:pt x="5041505" y="5540459"/>
                    <a:pt x="5042122" y="5538302"/>
                    <a:pt x="5043821" y="5537304"/>
                  </a:cubicBezTo>
                  <a:cubicBezTo>
                    <a:pt x="5046912" y="5535631"/>
                    <a:pt x="5050773" y="5536783"/>
                    <a:pt x="5052439" y="5539867"/>
                  </a:cubicBezTo>
                  <a:cubicBezTo>
                    <a:pt x="5052834" y="5540593"/>
                    <a:pt x="5053082" y="5541388"/>
                    <a:pt x="5053171" y="5542202"/>
                  </a:cubicBezTo>
                  <a:cubicBezTo>
                    <a:pt x="5053362" y="5546018"/>
                    <a:pt x="5044775" y="5546018"/>
                    <a:pt x="5042422" y="5542202"/>
                  </a:cubicBezTo>
                  <a:close/>
                  <a:moveTo>
                    <a:pt x="5047319" y="6057992"/>
                  </a:moveTo>
                  <a:cubicBezTo>
                    <a:pt x="5045258" y="6057776"/>
                    <a:pt x="5043407" y="6056625"/>
                    <a:pt x="5042294" y="6054875"/>
                  </a:cubicBezTo>
                  <a:cubicBezTo>
                    <a:pt x="5041213" y="6053094"/>
                    <a:pt x="5041785" y="6051695"/>
                    <a:pt x="5043503" y="6051695"/>
                  </a:cubicBezTo>
                  <a:cubicBezTo>
                    <a:pt x="5045576" y="6051879"/>
                    <a:pt x="5047434" y="6053069"/>
                    <a:pt x="5048464" y="6054875"/>
                  </a:cubicBezTo>
                  <a:cubicBezTo>
                    <a:pt x="5049546" y="6056593"/>
                    <a:pt x="5049037" y="6057992"/>
                    <a:pt x="5047319" y="6057992"/>
                  </a:cubicBezTo>
                  <a:close/>
                  <a:moveTo>
                    <a:pt x="5040958" y="6092404"/>
                  </a:moveTo>
                  <a:cubicBezTo>
                    <a:pt x="5040958" y="6090622"/>
                    <a:pt x="5042422" y="6089987"/>
                    <a:pt x="5044075" y="6091068"/>
                  </a:cubicBezTo>
                  <a:cubicBezTo>
                    <a:pt x="5045729" y="6092149"/>
                    <a:pt x="5047192" y="6093612"/>
                    <a:pt x="5047192" y="6094375"/>
                  </a:cubicBezTo>
                  <a:cubicBezTo>
                    <a:pt x="5047192" y="6095139"/>
                    <a:pt x="5045793" y="6095775"/>
                    <a:pt x="5044075" y="6095775"/>
                  </a:cubicBezTo>
                  <a:cubicBezTo>
                    <a:pt x="5042250" y="6095845"/>
                    <a:pt x="5040710" y="6094420"/>
                    <a:pt x="5040640" y="6092594"/>
                  </a:cubicBezTo>
                  <a:cubicBezTo>
                    <a:pt x="5040640" y="6092531"/>
                    <a:pt x="5040640" y="6092467"/>
                    <a:pt x="5040640" y="6092404"/>
                  </a:cubicBezTo>
                  <a:close/>
                  <a:moveTo>
                    <a:pt x="5045475" y="6149268"/>
                  </a:moveTo>
                  <a:cubicBezTo>
                    <a:pt x="5042803" y="6149268"/>
                    <a:pt x="5041467" y="6147806"/>
                    <a:pt x="5042549" y="6146088"/>
                  </a:cubicBezTo>
                  <a:cubicBezTo>
                    <a:pt x="5043503" y="6144421"/>
                    <a:pt x="5045125" y="6143245"/>
                    <a:pt x="5047001" y="6142844"/>
                  </a:cubicBezTo>
                  <a:cubicBezTo>
                    <a:pt x="5048661" y="6142914"/>
                    <a:pt x="5049965" y="6144301"/>
                    <a:pt x="5049927" y="6145961"/>
                  </a:cubicBezTo>
                  <a:cubicBezTo>
                    <a:pt x="5050054" y="6147806"/>
                    <a:pt x="5047892" y="6149205"/>
                    <a:pt x="5045220" y="6149205"/>
                  </a:cubicBezTo>
                  <a:close/>
                  <a:moveTo>
                    <a:pt x="5058196" y="6184061"/>
                  </a:moveTo>
                  <a:cubicBezTo>
                    <a:pt x="5057198" y="6185658"/>
                    <a:pt x="5055544" y="6186727"/>
                    <a:pt x="5053680" y="6186987"/>
                  </a:cubicBezTo>
                  <a:cubicBezTo>
                    <a:pt x="5049355" y="6186987"/>
                    <a:pt x="5047319" y="6181326"/>
                    <a:pt x="5050499" y="6179164"/>
                  </a:cubicBezTo>
                  <a:cubicBezTo>
                    <a:pt x="5053680" y="6177001"/>
                    <a:pt x="5059723" y="6180309"/>
                    <a:pt x="5057687" y="6184061"/>
                  </a:cubicBezTo>
                  <a:close/>
                  <a:moveTo>
                    <a:pt x="5061440" y="5938474"/>
                  </a:moveTo>
                  <a:cubicBezTo>
                    <a:pt x="5058832" y="5938474"/>
                    <a:pt x="5056733" y="5937075"/>
                    <a:pt x="5056733" y="5935294"/>
                  </a:cubicBezTo>
                  <a:cubicBezTo>
                    <a:pt x="5056733" y="5933513"/>
                    <a:pt x="5058832" y="5932177"/>
                    <a:pt x="5061440" y="5932177"/>
                  </a:cubicBezTo>
                  <a:cubicBezTo>
                    <a:pt x="5064048" y="5932177"/>
                    <a:pt x="5066083" y="5933576"/>
                    <a:pt x="5066083" y="5935294"/>
                  </a:cubicBezTo>
                  <a:cubicBezTo>
                    <a:pt x="5066083" y="5937011"/>
                    <a:pt x="5063476" y="5938474"/>
                    <a:pt x="5060931" y="5938474"/>
                  </a:cubicBezTo>
                  <a:close/>
                  <a:moveTo>
                    <a:pt x="5085165" y="6379717"/>
                  </a:moveTo>
                  <a:cubicBezTo>
                    <a:pt x="5082494" y="6382388"/>
                    <a:pt x="5081540" y="6382388"/>
                    <a:pt x="5081540" y="6379717"/>
                  </a:cubicBezTo>
                  <a:cubicBezTo>
                    <a:pt x="5081540" y="6377046"/>
                    <a:pt x="5077724" y="6375710"/>
                    <a:pt x="5073017" y="6375137"/>
                  </a:cubicBezTo>
                  <a:cubicBezTo>
                    <a:pt x="5068309" y="6374565"/>
                    <a:pt x="5064811" y="6372720"/>
                    <a:pt x="5065193" y="6371003"/>
                  </a:cubicBezTo>
                  <a:cubicBezTo>
                    <a:pt x="5066338" y="6365660"/>
                    <a:pt x="5080331" y="6365660"/>
                    <a:pt x="5084656" y="6371003"/>
                  </a:cubicBezTo>
                  <a:lnTo>
                    <a:pt x="5084656" y="6371003"/>
                  </a:lnTo>
                  <a:cubicBezTo>
                    <a:pt x="5087265" y="6374883"/>
                    <a:pt x="5087392" y="6376982"/>
                    <a:pt x="5084656" y="6379717"/>
                  </a:cubicBezTo>
                  <a:close/>
                  <a:moveTo>
                    <a:pt x="5107682" y="6299954"/>
                  </a:moveTo>
                  <a:cubicBezTo>
                    <a:pt x="5095851" y="6307078"/>
                    <a:pt x="5087773" y="6308477"/>
                    <a:pt x="5087773" y="6303452"/>
                  </a:cubicBezTo>
                  <a:cubicBezTo>
                    <a:pt x="5087773" y="6301671"/>
                    <a:pt x="5090127" y="6300272"/>
                    <a:pt x="5093053" y="6300272"/>
                  </a:cubicBezTo>
                  <a:cubicBezTo>
                    <a:pt x="5099013" y="6298364"/>
                    <a:pt x="5104349" y="6294891"/>
                    <a:pt x="5108509" y="6290222"/>
                  </a:cubicBezTo>
                  <a:cubicBezTo>
                    <a:pt x="5117796" y="6281062"/>
                    <a:pt x="5118750" y="6280744"/>
                    <a:pt x="5118750" y="6286723"/>
                  </a:cubicBezTo>
                  <a:cubicBezTo>
                    <a:pt x="5118241" y="6290985"/>
                    <a:pt x="5114298" y="6295501"/>
                    <a:pt x="5107174" y="6299954"/>
                  </a:cubicBezTo>
                  <a:close/>
                  <a:moveTo>
                    <a:pt x="5118750" y="4764859"/>
                  </a:moveTo>
                  <a:cubicBezTo>
                    <a:pt x="5115315" y="4764859"/>
                    <a:pt x="5112389" y="4763460"/>
                    <a:pt x="5112389" y="4761742"/>
                  </a:cubicBezTo>
                  <a:cubicBezTo>
                    <a:pt x="5112389" y="4760025"/>
                    <a:pt x="5115125" y="4758562"/>
                    <a:pt x="5118750" y="4758562"/>
                  </a:cubicBezTo>
                  <a:cubicBezTo>
                    <a:pt x="5122375" y="4758562"/>
                    <a:pt x="5125111" y="4759961"/>
                    <a:pt x="5125111" y="4761742"/>
                  </a:cubicBezTo>
                  <a:cubicBezTo>
                    <a:pt x="5125111" y="4763523"/>
                    <a:pt x="5121676" y="4764859"/>
                    <a:pt x="5118241" y="4764859"/>
                  </a:cubicBezTo>
                  <a:close/>
                  <a:moveTo>
                    <a:pt x="5126510" y="1093136"/>
                  </a:moveTo>
                  <a:cubicBezTo>
                    <a:pt x="5123648" y="1093136"/>
                    <a:pt x="5121803" y="1091673"/>
                    <a:pt x="5122375" y="1089956"/>
                  </a:cubicBezTo>
                  <a:cubicBezTo>
                    <a:pt x="5123005" y="1088185"/>
                    <a:pt x="5124634" y="1086959"/>
                    <a:pt x="5126510" y="1086839"/>
                  </a:cubicBezTo>
                  <a:cubicBezTo>
                    <a:pt x="5128386" y="1086959"/>
                    <a:pt x="5130015" y="1088185"/>
                    <a:pt x="5130645" y="1089956"/>
                  </a:cubicBezTo>
                  <a:cubicBezTo>
                    <a:pt x="5130645" y="1091673"/>
                    <a:pt x="5128864" y="1093136"/>
                    <a:pt x="5126001" y="1093136"/>
                  </a:cubicBezTo>
                  <a:close/>
                  <a:moveTo>
                    <a:pt x="5133507" y="1197516"/>
                  </a:moveTo>
                  <a:cubicBezTo>
                    <a:pt x="5136433" y="1198088"/>
                    <a:pt x="5138532" y="1199996"/>
                    <a:pt x="5138150" y="1201714"/>
                  </a:cubicBezTo>
                  <a:cubicBezTo>
                    <a:pt x="5136814" y="1206993"/>
                    <a:pt x="5131790" y="1206866"/>
                    <a:pt x="5130008" y="1201714"/>
                  </a:cubicBezTo>
                  <a:cubicBezTo>
                    <a:pt x="5128100" y="1197897"/>
                    <a:pt x="5129055" y="1196752"/>
                    <a:pt x="5132998" y="1197516"/>
                  </a:cubicBezTo>
                  <a:close/>
                  <a:moveTo>
                    <a:pt x="5131153" y="5685509"/>
                  </a:moveTo>
                  <a:cubicBezTo>
                    <a:pt x="5131153" y="5680738"/>
                    <a:pt x="5138659" y="5676540"/>
                    <a:pt x="5141649" y="5679593"/>
                  </a:cubicBezTo>
                  <a:cubicBezTo>
                    <a:pt x="5142666" y="5680611"/>
                    <a:pt x="5141967" y="5683346"/>
                    <a:pt x="5140058" y="5685954"/>
                  </a:cubicBezTo>
                  <a:cubicBezTo>
                    <a:pt x="5135097" y="5691233"/>
                    <a:pt x="5130645" y="5691233"/>
                    <a:pt x="5130645" y="5685509"/>
                  </a:cubicBezTo>
                  <a:close/>
                  <a:moveTo>
                    <a:pt x="5152907" y="6317509"/>
                  </a:moveTo>
                  <a:cubicBezTo>
                    <a:pt x="5148200" y="6323297"/>
                    <a:pt x="5145974" y="6323488"/>
                    <a:pt x="5141076" y="6318527"/>
                  </a:cubicBezTo>
                  <a:cubicBezTo>
                    <a:pt x="5135097" y="6312166"/>
                    <a:pt x="5136751" y="6307841"/>
                    <a:pt x="5144829" y="6307968"/>
                  </a:cubicBezTo>
                  <a:cubicBezTo>
                    <a:pt x="5154306" y="6308223"/>
                    <a:pt x="5157232" y="6311657"/>
                    <a:pt x="5152398" y="6317509"/>
                  </a:cubicBezTo>
                  <a:close/>
                  <a:moveTo>
                    <a:pt x="5157423" y="6049151"/>
                  </a:moveTo>
                  <a:cubicBezTo>
                    <a:pt x="5160667" y="6045907"/>
                    <a:pt x="5169254" y="6057420"/>
                    <a:pt x="5167346" y="6062508"/>
                  </a:cubicBezTo>
                  <a:cubicBezTo>
                    <a:pt x="5166265" y="6065243"/>
                    <a:pt x="5164165" y="6067470"/>
                    <a:pt x="5162575" y="6067470"/>
                  </a:cubicBezTo>
                  <a:cubicBezTo>
                    <a:pt x="5158759" y="6067470"/>
                    <a:pt x="5154306" y="6051822"/>
                    <a:pt x="5156914" y="6049151"/>
                  </a:cubicBezTo>
                  <a:close/>
                  <a:moveTo>
                    <a:pt x="5164102" y="6162753"/>
                  </a:moveTo>
                  <a:cubicBezTo>
                    <a:pt x="5161176" y="6159827"/>
                    <a:pt x="5161748" y="6152385"/>
                    <a:pt x="5164929" y="6152385"/>
                  </a:cubicBezTo>
                  <a:cubicBezTo>
                    <a:pt x="5166456" y="6152385"/>
                    <a:pt x="5168491" y="6154484"/>
                    <a:pt x="5169445" y="6157028"/>
                  </a:cubicBezTo>
                  <a:cubicBezTo>
                    <a:pt x="5170781" y="6161926"/>
                    <a:pt x="5166900" y="6166124"/>
                    <a:pt x="5163593" y="6162753"/>
                  </a:cubicBezTo>
                  <a:close/>
                  <a:moveTo>
                    <a:pt x="5173198" y="6262553"/>
                  </a:moveTo>
                  <a:cubicBezTo>
                    <a:pt x="5172434" y="6262553"/>
                    <a:pt x="5170971" y="6261090"/>
                    <a:pt x="5169890" y="6259372"/>
                  </a:cubicBezTo>
                  <a:cubicBezTo>
                    <a:pt x="5168809" y="6257655"/>
                    <a:pt x="5169445" y="6256256"/>
                    <a:pt x="5171289" y="6256256"/>
                  </a:cubicBezTo>
                  <a:cubicBezTo>
                    <a:pt x="5173045" y="6256217"/>
                    <a:pt x="5174495" y="6257617"/>
                    <a:pt x="5174533" y="6259372"/>
                  </a:cubicBezTo>
                  <a:cubicBezTo>
                    <a:pt x="5174533" y="6259372"/>
                    <a:pt x="5174533" y="6259372"/>
                    <a:pt x="5174533" y="6259372"/>
                  </a:cubicBezTo>
                  <a:cubicBezTo>
                    <a:pt x="5174215" y="6261090"/>
                    <a:pt x="5173452" y="6262553"/>
                    <a:pt x="5172689" y="6262553"/>
                  </a:cubicBezTo>
                  <a:close/>
                  <a:moveTo>
                    <a:pt x="5177650" y="6070586"/>
                  </a:moveTo>
                  <a:cubicBezTo>
                    <a:pt x="5175895" y="6070624"/>
                    <a:pt x="5174444" y="6069225"/>
                    <a:pt x="5174406" y="6067470"/>
                  </a:cubicBezTo>
                  <a:cubicBezTo>
                    <a:pt x="5174375" y="6065714"/>
                    <a:pt x="5175768" y="6064264"/>
                    <a:pt x="5177523" y="6064226"/>
                  </a:cubicBezTo>
                  <a:cubicBezTo>
                    <a:pt x="5179279" y="6064194"/>
                    <a:pt x="5180729" y="6065587"/>
                    <a:pt x="5180767" y="6067342"/>
                  </a:cubicBezTo>
                  <a:cubicBezTo>
                    <a:pt x="5180767" y="6067387"/>
                    <a:pt x="5180767" y="6067425"/>
                    <a:pt x="5180767" y="6067470"/>
                  </a:cubicBezTo>
                  <a:cubicBezTo>
                    <a:pt x="5180792" y="6069193"/>
                    <a:pt x="5179412" y="6070605"/>
                    <a:pt x="5177695" y="6070624"/>
                  </a:cubicBezTo>
                  <a:cubicBezTo>
                    <a:pt x="5177510" y="6070631"/>
                    <a:pt x="5177326" y="6070618"/>
                    <a:pt x="5177142" y="6070586"/>
                  </a:cubicBezTo>
                  <a:close/>
                  <a:moveTo>
                    <a:pt x="5184011" y="5510844"/>
                  </a:moveTo>
                  <a:cubicBezTo>
                    <a:pt x="5185728" y="5510844"/>
                    <a:pt x="5187128" y="5513706"/>
                    <a:pt x="5187128" y="5517204"/>
                  </a:cubicBezTo>
                  <a:cubicBezTo>
                    <a:pt x="5187128" y="5520703"/>
                    <a:pt x="5185728" y="5523565"/>
                    <a:pt x="5184011" y="5523565"/>
                  </a:cubicBezTo>
                  <a:cubicBezTo>
                    <a:pt x="5182294" y="5523565"/>
                    <a:pt x="5180958" y="5520766"/>
                    <a:pt x="5180958" y="5517204"/>
                  </a:cubicBezTo>
                  <a:cubicBezTo>
                    <a:pt x="5180958" y="5513642"/>
                    <a:pt x="5181657" y="5510526"/>
                    <a:pt x="5183311" y="5510526"/>
                  </a:cubicBezTo>
                  <a:close/>
                  <a:moveTo>
                    <a:pt x="5181467" y="5658730"/>
                  </a:moveTo>
                  <a:cubicBezTo>
                    <a:pt x="5182166" y="5656447"/>
                    <a:pt x="5184590" y="5655162"/>
                    <a:pt x="5186873" y="5655868"/>
                  </a:cubicBezTo>
                  <a:cubicBezTo>
                    <a:pt x="5188241" y="5656287"/>
                    <a:pt x="5189316" y="5657362"/>
                    <a:pt x="5189736" y="5658730"/>
                  </a:cubicBezTo>
                  <a:cubicBezTo>
                    <a:pt x="5190245" y="5660447"/>
                    <a:pt x="5188463" y="5661911"/>
                    <a:pt x="5185601" y="5661911"/>
                  </a:cubicBezTo>
                  <a:cubicBezTo>
                    <a:pt x="5182739" y="5661911"/>
                    <a:pt x="5180195" y="5660129"/>
                    <a:pt x="5180576" y="5658412"/>
                  </a:cubicBezTo>
                  <a:close/>
                  <a:moveTo>
                    <a:pt x="5193234" y="6014294"/>
                  </a:moveTo>
                  <a:cubicBezTo>
                    <a:pt x="5189545" y="6014294"/>
                    <a:pt x="5185538" y="6005389"/>
                    <a:pt x="5188082" y="6002781"/>
                  </a:cubicBezTo>
                  <a:cubicBezTo>
                    <a:pt x="5190626" y="6000173"/>
                    <a:pt x="5196414" y="6004753"/>
                    <a:pt x="5196414" y="6009714"/>
                  </a:cubicBezTo>
                  <a:cubicBezTo>
                    <a:pt x="5195715" y="6011940"/>
                    <a:pt x="5194315" y="6013976"/>
                    <a:pt x="5192534" y="6013976"/>
                  </a:cubicBezTo>
                  <a:close/>
                  <a:moveTo>
                    <a:pt x="5190245" y="5671324"/>
                  </a:moveTo>
                  <a:cubicBezTo>
                    <a:pt x="5186810" y="5671324"/>
                    <a:pt x="5183884" y="5669925"/>
                    <a:pt x="5183884" y="5668208"/>
                  </a:cubicBezTo>
                  <a:cubicBezTo>
                    <a:pt x="5183884" y="5666490"/>
                    <a:pt x="5186683" y="5665027"/>
                    <a:pt x="5190245" y="5665027"/>
                  </a:cubicBezTo>
                  <a:cubicBezTo>
                    <a:pt x="5193807" y="5665027"/>
                    <a:pt x="5196605" y="5666426"/>
                    <a:pt x="5196605" y="5668208"/>
                  </a:cubicBezTo>
                  <a:cubicBezTo>
                    <a:pt x="5196605" y="5669988"/>
                    <a:pt x="5193298" y="5671006"/>
                    <a:pt x="5189545" y="5671006"/>
                  </a:cubicBezTo>
                  <a:close/>
                  <a:moveTo>
                    <a:pt x="5193361" y="5438522"/>
                  </a:moveTo>
                  <a:cubicBezTo>
                    <a:pt x="5191631" y="5438490"/>
                    <a:pt x="5190245" y="5437072"/>
                    <a:pt x="5190245" y="5435342"/>
                  </a:cubicBezTo>
                  <a:cubicBezTo>
                    <a:pt x="5190245" y="5433586"/>
                    <a:pt x="5191669" y="5432162"/>
                    <a:pt x="5193425" y="5432162"/>
                  </a:cubicBezTo>
                  <a:cubicBezTo>
                    <a:pt x="5195180" y="5432162"/>
                    <a:pt x="5196605" y="5433586"/>
                    <a:pt x="5196605" y="5435342"/>
                  </a:cubicBezTo>
                  <a:cubicBezTo>
                    <a:pt x="5196484" y="5437091"/>
                    <a:pt x="5194964" y="5438414"/>
                    <a:pt x="5193209" y="5438293"/>
                  </a:cubicBezTo>
                  <a:cubicBezTo>
                    <a:pt x="5193024" y="5438280"/>
                    <a:pt x="5192839" y="5438249"/>
                    <a:pt x="5192662" y="5438204"/>
                  </a:cubicBezTo>
                  <a:close/>
                  <a:moveTo>
                    <a:pt x="5191262" y="5153244"/>
                  </a:moveTo>
                  <a:cubicBezTo>
                    <a:pt x="5193489" y="5150954"/>
                    <a:pt x="5199531" y="5154962"/>
                    <a:pt x="5199531" y="5158651"/>
                  </a:cubicBezTo>
                  <a:cubicBezTo>
                    <a:pt x="5199531" y="5160279"/>
                    <a:pt x="5198233" y="5161608"/>
                    <a:pt x="5196605" y="5161640"/>
                  </a:cubicBezTo>
                  <a:cubicBezTo>
                    <a:pt x="5192280" y="5161322"/>
                    <a:pt x="5188336" y="5155152"/>
                    <a:pt x="5190563" y="5152926"/>
                  </a:cubicBezTo>
                  <a:close/>
                  <a:moveTo>
                    <a:pt x="5241257" y="6376537"/>
                  </a:moveTo>
                  <a:cubicBezTo>
                    <a:pt x="5239985" y="6380608"/>
                    <a:pt x="5241257" y="6382388"/>
                    <a:pt x="5244501" y="6382388"/>
                  </a:cubicBezTo>
                  <a:cubicBezTo>
                    <a:pt x="5247745" y="6382388"/>
                    <a:pt x="5249081" y="6384170"/>
                    <a:pt x="5248381" y="6386332"/>
                  </a:cubicBezTo>
                  <a:cubicBezTo>
                    <a:pt x="5246728" y="6391357"/>
                    <a:pt x="5239540" y="6392693"/>
                    <a:pt x="5233815" y="6388940"/>
                  </a:cubicBezTo>
                  <a:cubicBezTo>
                    <a:pt x="5230253" y="6386650"/>
                    <a:pt x="5230190" y="6385060"/>
                    <a:pt x="5233179" y="6381371"/>
                  </a:cubicBezTo>
                  <a:cubicBezTo>
                    <a:pt x="5235552" y="6377574"/>
                    <a:pt x="5236201" y="6372949"/>
                    <a:pt x="5234960" y="6368649"/>
                  </a:cubicBezTo>
                  <a:cubicBezTo>
                    <a:pt x="5233815" y="6363943"/>
                    <a:pt x="5234324" y="6360508"/>
                    <a:pt x="5236041" y="6360508"/>
                  </a:cubicBezTo>
                  <a:cubicBezTo>
                    <a:pt x="5239794" y="6360063"/>
                    <a:pt x="5242720" y="6369285"/>
                    <a:pt x="5240558" y="6376219"/>
                  </a:cubicBezTo>
                  <a:close/>
                  <a:moveTo>
                    <a:pt x="5237505" y="6306569"/>
                  </a:moveTo>
                  <a:cubicBezTo>
                    <a:pt x="5234286" y="6308827"/>
                    <a:pt x="5231843" y="6312026"/>
                    <a:pt x="5230508" y="6315728"/>
                  </a:cubicBezTo>
                  <a:cubicBezTo>
                    <a:pt x="5230508" y="6317636"/>
                    <a:pt x="5226755" y="6319227"/>
                    <a:pt x="5221984" y="6319418"/>
                  </a:cubicBezTo>
                  <a:cubicBezTo>
                    <a:pt x="5213143" y="6319418"/>
                    <a:pt x="5198068" y="6324824"/>
                    <a:pt x="5205128" y="6325206"/>
                  </a:cubicBezTo>
                  <a:cubicBezTo>
                    <a:pt x="5207418" y="6325206"/>
                    <a:pt x="5208818" y="6327877"/>
                    <a:pt x="5208372" y="6330930"/>
                  </a:cubicBezTo>
                  <a:cubicBezTo>
                    <a:pt x="5207100" y="6338500"/>
                    <a:pt x="5211235" y="6344415"/>
                    <a:pt x="5216387" y="6342380"/>
                  </a:cubicBezTo>
                  <a:cubicBezTo>
                    <a:pt x="5222748" y="6339963"/>
                    <a:pt x="5224910" y="6345878"/>
                    <a:pt x="5222748" y="6358409"/>
                  </a:cubicBezTo>
                  <a:cubicBezTo>
                    <a:pt x="5221667" y="6364769"/>
                    <a:pt x="5219695" y="6369476"/>
                    <a:pt x="5218359" y="6369476"/>
                  </a:cubicBezTo>
                  <a:cubicBezTo>
                    <a:pt x="5215369" y="6369476"/>
                    <a:pt x="5205955" y="6355165"/>
                    <a:pt x="5205955" y="6350394"/>
                  </a:cubicBezTo>
                  <a:cubicBezTo>
                    <a:pt x="5205014" y="6346393"/>
                    <a:pt x="5203309" y="6342615"/>
                    <a:pt x="5200931" y="6339263"/>
                  </a:cubicBezTo>
                  <a:cubicBezTo>
                    <a:pt x="5193933" y="6328386"/>
                    <a:pt x="5197432" y="6315792"/>
                    <a:pt x="5207291" y="6315792"/>
                  </a:cubicBezTo>
                  <a:cubicBezTo>
                    <a:pt x="5211629" y="6315773"/>
                    <a:pt x="5215656" y="6313540"/>
                    <a:pt x="5217977" y="6309876"/>
                  </a:cubicBezTo>
                  <a:cubicBezTo>
                    <a:pt x="5221475" y="6303516"/>
                    <a:pt x="5238967" y="6294865"/>
                    <a:pt x="5242339" y="6298300"/>
                  </a:cubicBezTo>
                  <a:cubicBezTo>
                    <a:pt x="5242784" y="6299826"/>
                    <a:pt x="5240685" y="6303388"/>
                    <a:pt x="5236805" y="6306569"/>
                  </a:cubicBezTo>
                  <a:close/>
                  <a:moveTo>
                    <a:pt x="5259258" y="6252312"/>
                  </a:moveTo>
                  <a:cubicBezTo>
                    <a:pt x="5257604" y="6257083"/>
                    <a:pt x="5247173" y="6257528"/>
                    <a:pt x="5244374" y="6252884"/>
                  </a:cubicBezTo>
                  <a:cubicBezTo>
                    <a:pt x="5242873" y="6250957"/>
                    <a:pt x="5240265" y="6250283"/>
                    <a:pt x="5238014" y="6251230"/>
                  </a:cubicBezTo>
                  <a:cubicBezTo>
                    <a:pt x="5235660" y="6252121"/>
                    <a:pt x="5233688" y="6251803"/>
                    <a:pt x="5233688" y="6250467"/>
                  </a:cubicBezTo>
                  <a:cubicBezTo>
                    <a:pt x="5233688" y="6245379"/>
                    <a:pt x="5241448" y="6240545"/>
                    <a:pt x="5249463" y="6240545"/>
                  </a:cubicBezTo>
                  <a:cubicBezTo>
                    <a:pt x="5257477" y="6240545"/>
                    <a:pt x="5261039" y="6245124"/>
                    <a:pt x="5258559" y="6252312"/>
                  </a:cubicBezTo>
                  <a:close/>
                  <a:moveTo>
                    <a:pt x="5246091" y="5671134"/>
                  </a:moveTo>
                  <a:cubicBezTo>
                    <a:pt x="5243420" y="5666108"/>
                    <a:pt x="5244120" y="5664328"/>
                    <a:pt x="5249653" y="5661338"/>
                  </a:cubicBezTo>
                  <a:cubicBezTo>
                    <a:pt x="5255187" y="5658349"/>
                    <a:pt x="5257096" y="5658603"/>
                    <a:pt x="5260276" y="5663055"/>
                  </a:cubicBezTo>
                  <a:cubicBezTo>
                    <a:pt x="5262369" y="5665886"/>
                    <a:pt x="5263202" y="5669454"/>
                    <a:pt x="5262566" y="5672914"/>
                  </a:cubicBezTo>
                  <a:cubicBezTo>
                    <a:pt x="5259385" y="5679339"/>
                    <a:pt x="5249145" y="5678512"/>
                    <a:pt x="5245392" y="5671134"/>
                  </a:cubicBezTo>
                  <a:close/>
                  <a:moveTo>
                    <a:pt x="5261548" y="6020082"/>
                  </a:moveTo>
                  <a:cubicBezTo>
                    <a:pt x="5261548" y="6018237"/>
                    <a:pt x="5262947" y="6017602"/>
                    <a:pt x="5264601" y="6018683"/>
                  </a:cubicBezTo>
                  <a:cubicBezTo>
                    <a:pt x="5266255" y="6019764"/>
                    <a:pt x="5267718" y="6021227"/>
                    <a:pt x="5267718" y="6021990"/>
                  </a:cubicBezTo>
                  <a:cubicBezTo>
                    <a:pt x="5267718" y="6022754"/>
                    <a:pt x="5266318" y="6023390"/>
                    <a:pt x="5264601" y="6023390"/>
                  </a:cubicBezTo>
                  <a:cubicBezTo>
                    <a:pt x="5262833" y="6023670"/>
                    <a:pt x="5261166" y="6022468"/>
                    <a:pt x="5260886" y="6020699"/>
                  </a:cubicBezTo>
                  <a:cubicBezTo>
                    <a:pt x="5260855" y="6020496"/>
                    <a:pt x="5260842" y="6020286"/>
                    <a:pt x="5260848" y="6020082"/>
                  </a:cubicBezTo>
                  <a:close/>
                  <a:moveTo>
                    <a:pt x="5282348" y="6210586"/>
                  </a:moveTo>
                  <a:cubicBezTo>
                    <a:pt x="5278022" y="6219809"/>
                    <a:pt x="5270580" y="6224007"/>
                    <a:pt x="5266255" y="6219618"/>
                  </a:cubicBezTo>
                  <a:cubicBezTo>
                    <a:pt x="5262884" y="6216247"/>
                    <a:pt x="5263711" y="6208423"/>
                    <a:pt x="5267145" y="6210586"/>
                  </a:cubicBezTo>
                  <a:cubicBezTo>
                    <a:pt x="5270040" y="6211495"/>
                    <a:pt x="5273188" y="6210999"/>
                    <a:pt x="5275669" y="6209250"/>
                  </a:cubicBezTo>
                  <a:cubicBezTo>
                    <a:pt x="5280630" y="6206260"/>
                    <a:pt x="5280503" y="6205815"/>
                    <a:pt x="5274142" y="6203970"/>
                  </a:cubicBezTo>
                  <a:cubicBezTo>
                    <a:pt x="5265683" y="6201617"/>
                    <a:pt x="5264792" y="6193284"/>
                    <a:pt x="5273061" y="6193284"/>
                  </a:cubicBezTo>
                  <a:cubicBezTo>
                    <a:pt x="5276528" y="6193087"/>
                    <a:pt x="5279593" y="6190982"/>
                    <a:pt x="5281012" y="6187814"/>
                  </a:cubicBezTo>
                  <a:cubicBezTo>
                    <a:pt x="5282857" y="6182980"/>
                    <a:pt x="5283620" y="6183234"/>
                    <a:pt x="5287372" y="6190104"/>
                  </a:cubicBezTo>
                  <a:cubicBezTo>
                    <a:pt x="5289663" y="6194429"/>
                    <a:pt x="5290426" y="6198691"/>
                    <a:pt x="5289154" y="6199582"/>
                  </a:cubicBezTo>
                  <a:cubicBezTo>
                    <a:pt x="5286272" y="6202838"/>
                    <a:pt x="5283976" y="6206560"/>
                    <a:pt x="5282348" y="6210586"/>
                  </a:cubicBezTo>
                  <a:close/>
                  <a:moveTo>
                    <a:pt x="5294560" y="6227823"/>
                  </a:moveTo>
                  <a:cubicBezTo>
                    <a:pt x="5293225" y="6236856"/>
                    <a:pt x="5288836" y="6232403"/>
                    <a:pt x="5288836" y="6222035"/>
                  </a:cubicBezTo>
                  <a:cubicBezTo>
                    <a:pt x="5288836" y="6216310"/>
                    <a:pt x="5289853" y="6215038"/>
                    <a:pt x="5292270" y="6217519"/>
                  </a:cubicBezTo>
                  <a:cubicBezTo>
                    <a:pt x="5294306" y="6220540"/>
                    <a:pt x="5295082" y="6224236"/>
                    <a:pt x="5294433" y="6227823"/>
                  </a:cubicBezTo>
                  <a:close/>
                  <a:moveTo>
                    <a:pt x="5285782" y="4287805"/>
                  </a:moveTo>
                  <a:cubicBezTo>
                    <a:pt x="5285782" y="4281826"/>
                    <a:pt x="5301621" y="4282717"/>
                    <a:pt x="5303593" y="4288823"/>
                  </a:cubicBezTo>
                  <a:cubicBezTo>
                    <a:pt x="5304419" y="4291367"/>
                    <a:pt x="5301557" y="4292703"/>
                    <a:pt x="5295323" y="4292703"/>
                  </a:cubicBezTo>
                  <a:cubicBezTo>
                    <a:pt x="5289090" y="4292703"/>
                    <a:pt x="5285655" y="4291431"/>
                    <a:pt x="5285655" y="4287996"/>
                  </a:cubicBezTo>
                  <a:close/>
                  <a:moveTo>
                    <a:pt x="5298122" y="6089032"/>
                  </a:moveTo>
                  <a:cubicBezTo>
                    <a:pt x="5298122" y="6081336"/>
                    <a:pt x="5305373" y="6082672"/>
                    <a:pt x="5306964" y="6090304"/>
                  </a:cubicBezTo>
                  <a:cubicBezTo>
                    <a:pt x="5307472" y="6093421"/>
                    <a:pt x="5305946" y="6095584"/>
                    <a:pt x="5303020" y="6095584"/>
                  </a:cubicBezTo>
                  <a:cubicBezTo>
                    <a:pt x="5300094" y="6095584"/>
                    <a:pt x="5297995" y="6093103"/>
                    <a:pt x="5297995" y="6089223"/>
                  </a:cubicBezTo>
                  <a:close/>
                  <a:moveTo>
                    <a:pt x="5303211" y="6200854"/>
                  </a:moveTo>
                  <a:cubicBezTo>
                    <a:pt x="5301811" y="6197228"/>
                    <a:pt x="5302829" y="6196083"/>
                    <a:pt x="5306709" y="6196846"/>
                  </a:cubicBezTo>
                  <a:cubicBezTo>
                    <a:pt x="5310589" y="6197610"/>
                    <a:pt x="5311734" y="6199264"/>
                    <a:pt x="5311289" y="6200981"/>
                  </a:cubicBezTo>
                  <a:cubicBezTo>
                    <a:pt x="5309890" y="6206451"/>
                    <a:pt x="5305119" y="6206451"/>
                    <a:pt x="5303084" y="6201045"/>
                  </a:cubicBezTo>
                  <a:close/>
                  <a:moveTo>
                    <a:pt x="5311925" y="5988597"/>
                  </a:moveTo>
                  <a:cubicBezTo>
                    <a:pt x="5309253" y="5988597"/>
                    <a:pt x="5307981" y="5987134"/>
                    <a:pt x="5309063" y="5985416"/>
                  </a:cubicBezTo>
                  <a:cubicBezTo>
                    <a:pt x="5310780" y="5982490"/>
                    <a:pt x="5316759" y="5983890"/>
                    <a:pt x="5316759" y="5987198"/>
                  </a:cubicBezTo>
                  <a:cubicBezTo>
                    <a:pt x="5316632" y="5988151"/>
                    <a:pt x="5314469" y="5988788"/>
                    <a:pt x="5311798" y="5988788"/>
                  </a:cubicBezTo>
                  <a:close/>
                  <a:moveTo>
                    <a:pt x="5322929" y="6347277"/>
                  </a:moveTo>
                  <a:cubicBezTo>
                    <a:pt x="5321173" y="6347316"/>
                    <a:pt x="5319723" y="6345916"/>
                    <a:pt x="5319685" y="6344161"/>
                  </a:cubicBezTo>
                  <a:cubicBezTo>
                    <a:pt x="5319653" y="6342405"/>
                    <a:pt x="5321046" y="6340955"/>
                    <a:pt x="5322802" y="6340917"/>
                  </a:cubicBezTo>
                  <a:cubicBezTo>
                    <a:pt x="5324557" y="6340885"/>
                    <a:pt x="5326014" y="6342278"/>
                    <a:pt x="5326046" y="6344033"/>
                  </a:cubicBezTo>
                  <a:cubicBezTo>
                    <a:pt x="5326046" y="6344078"/>
                    <a:pt x="5326046" y="6344116"/>
                    <a:pt x="5326046" y="6344161"/>
                  </a:cubicBezTo>
                  <a:cubicBezTo>
                    <a:pt x="5326116" y="6345916"/>
                    <a:pt x="5324748" y="6347398"/>
                    <a:pt x="5322999" y="6347468"/>
                  </a:cubicBezTo>
                  <a:cubicBezTo>
                    <a:pt x="5322929" y="6347468"/>
                    <a:pt x="5322865" y="6347468"/>
                    <a:pt x="5322802" y="6347468"/>
                  </a:cubicBezTo>
                  <a:close/>
                  <a:moveTo>
                    <a:pt x="5329290" y="5922318"/>
                  </a:moveTo>
                  <a:cubicBezTo>
                    <a:pt x="5322929" y="5925689"/>
                    <a:pt x="5320321" y="5925880"/>
                    <a:pt x="5307918" y="5923463"/>
                  </a:cubicBezTo>
                  <a:cubicBezTo>
                    <a:pt x="5300349" y="5921937"/>
                    <a:pt x="5298249" y="5916212"/>
                    <a:pt x="5305246" y="5916212"/>
                  </a:cubicBezTo>
                  <a:cubicBezTo>
                    <a:pt x="5308108" y="5916040"/>
                    <a:pt x="5310602" y="5914195"/>
                    <a:pt x="5311607" y="5911505"/>
                  </a:cubicBezTo>
                  <a:cubicBezTo>
                    <a:pt x="5314087" y="5905144"/>
                    <a:pt x="5324010" y="5905653"/>
                    <a:pt x="5330689" y="5912841"/>
                  </a:cubicBezTo>
                  <a:cubicBezTo>
                    <a:pt x="5335523" y="5918756"/>
                    <a:pt x="5335459" y="5919202"/>
                    <a:pt x="5329480" y="5922509"/>
                  </a:cubicBezTo>
                  <a:close/>
                  <a:moveTo>
                    <a:pt x="5341248" y="5556768"/>
                  </a:moveTo>
                  <a:cubicBezTo>
                    <a:pt x="5341248" y="5562111"/>
                    <a:pt x="5336159" y="5559757"/>
                    <a:pt x="5329608" y="5551361"/>
                  </a:cubicBezTo>
                  <a:cubicBezTo>
                    <a:pt x="5320448" y="5539594"/>
                    <a:pt x="5320766" y="5538640"/>
                    <a:pt x="5331897" y="5542266"/>
                  </a:cubicBezTo>
                  <a:cubicBezTo>
                    <a:pt x="5337050" y="5544110"/>
                    <a:pt x="5341248" y="5547545"/>
                    <a:pt x="5341248" y="5550025"/>
                  </a:cubicBezTo>
                  <a:close/>
                  <a:moveTo>
                    <a:pt x="5329035" y="4126497"/>
                  </a:moveTo>
                  <a:cubicBezTo>
                    <a:pt x="5329035" y="4123635"/>
                    <a:pt x="5338767" y="4116956"/>
                    <a:pt x="5342902" y="4116956"/>
                  </a:cubicBezTo>
                  <a:cubicBezTo>
                    <a:pt x="5343919" y="4116956"/>
                    <a:pt x="5343220" y="4119755"/>
                    <a:pt x="5341438" y="4123317"/>
                  </a:cubicBezTo>
                  <a:cubicBezTo>
                    <a:pt x="5338068" y="4129423"/>
                    <a:pt x="5329035" y="4131777"/>
                    <a:pt x="5329035" y="4126497"/>
                  </a:cubicBezTo>
                  <a:close/>
                  <a:moveTo>
                    <a:pt x="5342202" y="5459640"/>
                  </a:moveTo>
                  <a:cubicBezTo>
                    <a:pt x="5343601" y="5457083"/>
                    <a:pt x="5346273" y="5455550"/>
                    <a:pt x="5349199" y="5455696"/>
                  </a:cubicBezTo>
                  <a:cubicBezTo>
                    <a:pt x="5352061" y="5455556"/>
                    <a:pt x="5354796" y="5457095"/>
                    <a:pt x="5356132" y="5459640"/>
                  </a:cubicBezTo>
                  <a:cubicBezTo>
                    <a:pt x="5356959" y="5462120"/>
                    <a:pt x="5354415" y="5463520"/>
                    <a:pt x="5349199" y="5463520"/>
                  </a:cubicBezTo>
                  <a:cubicBezTo>
                    <a:pt x="5343983" y="5463520"/>
                    <a:pt x="5341375" y="5462248"/>
                    <a:pt x="5342202" y="5459449"/>
                  </a:cubicBezTo>
                  <a:close/>
                  <a:moveTo>
                    <a:pt x="5353842" y="5705799"/>
                  </a:moveTo>
                  <a:cubicBezTo>
                    <a:pt x="5352061" y="5705799"/>
                    <a:pt x="5350662" y="5704374"/>
                    <a:pt x="5350662" y="5702619"/>
                  </a:cubicBezTo>
                  <a:cubicBezTo>
                    <a:pt x="5350662" y="5700863"/>
                    <a:pt x="5352061" y="5699439"/>
                    <a:pt x="5353842" y="5699439"/>
                  </a:cubicBezTo>
                  <a:cubicBezTo>
                    <a:pt x="5355623" y="5699439"/>
                    <a:pt x="5357022" y="5700863"/>
                    <a:pt x="5357022" y="5702619"/>
                  </a:cubicBezTo>
                  <a:cubicBezTo>
                    <a:pt x="5357022" y="5704374"/>
                    <a:pt x="5355623" y="5705799"/>
                    <a:pt x="5353842" y="5705799"/>
                  </a:cubicBezTo>
                  <a:close/>
                  <a:moveTo>
                    <a:pt x="5363510" y="6349949"/>
                  </a:moveTo>
                  <a:cubicBezTo>
                    <a:pt x="5357977" y="6344288"/>
                    <a:pt x="5359439" y="6341362"/>
                    <a:pt x="5367772" y="6341362"/>
                  </a:cubicBezTo>
                  <a:cubicBezTo>
                    <a:pt x="5372352" y="6341362"/>
                    <a:pt x="5375532" y="6343207"/>
                    <a:pt x="5375532" y="6345751"/>
                  </a:cubicBezTo>
                  <a:cubicBezTo>
                    <a:pt x="5375151" y="6349561"/>
                    <a:pt x="5371779" y="6352353"/>
                    <a:pt x="5367963" y="6351984"/>
                  </a:cubicBezTo>
                  <a:cubicBezTo>
                    <a:pt x="5366245" y="6351819"/>
                    <a:pt x="5364655" y="6351024"/>
                    <a:pt x="5363510" y="6349758"/>
                  </a:cubicBezTo>
                  <a:close/>
                  <a:moveTo>
                    <a:pt x="5378649" y="6317764"/>
                  </a:moveTo>
                  <a:cubicBezTo>
                    <a:pt x="5383228" y="6314901"/>
                    <a:pt x="5394678" y="6319290"/>
                    <a:pt x="5393342" y="6323361"/>
                  </a:cubicBezTo>
                  <a:cubicBezTo>
                    <a:pt x="5392006" y="6327432"/>
                    <a:pt x="5388254" y="6328513"/>
                    <a:pt x="5380621" y="6326605"/>
                  </a:cubicBezTo>
                  <a:cubicBezTo>
                    <a:pt x="5374960" y="6324824"/>
                    <a:pt x="5373815" y="6320562"/>
                    <a:pt x="5378649" y="6317573"/>
                  </a:cubicBezTo>
                  <a:close/>
                  <a:moveTo>
                    <a:pt x="5392706" y="6388367"/>
                  </a:moveTo>
                  <a:cubicBezTo>
                    <a:pt x="5390225" y="6392438"/>
                    <a:pt x="5381702" y="6392820"/>
                    <a:pt x="5381702" y="6388876"/>
                  </a:cubicBezTo>
                  <a:cubicBezTo>
                    <a:pt x="5381702" y="6384933"/>
                    <a:pt x="5391179" y="6381371"/>
                    <a:pt x="5393342" y="6383534"/>
                  </a:cubicBezTo>
                  <a:cubicBezTo>
                    <a:pt x="5394105" y="6384170"/>
                    <a:pt x="5393851" y="6386332"/>
                    <a:pt x="5392706" y="6388177"/>
                  </a:cubicBezTo>
                  <a:close/>
                  <a:moveTo>
                    <a:pt x="5392706" y="6195066"/>
                  </a:moveTo>
                  <a:cubicBezTo>
                    <a:pt x="5395250" y="6188323"/>
                    <a:pt x="5412424" y="6189977"/>
                    <a:pt x="5412424" y="6196974"/>
                  </a:cubicBezTo>
                  <a:cubicBezTo>
                    <a:pt x="5412424" y="6198500"/>
                    <a:pt x="5407590" y="6199773"/>
                    <a:pt x="5401675" y="6199773"/>
                  </a:cubicBezTo>
                  <a:cubicBezTo>
                    <a:pt x="5393724" y="6199582"/>
                    <a:pt x="5391625" y="6198500"/>
                    <a:pt x="5393024" y="6194875"/>
                  </a:cubicBezTo>
                  <a:close/>
                  <a:moveTo>
                    <a:pt x="5407717" y="6338245"/>
                  </a:moveTo>
                  <a:cubicBezTo>
                    <a:pt x="5406699" y="6339963"/>
                    <a:pt x="5405237" y="6341362"/>
                    <a:pt x="5404473" y="6341362"/>
                  </a:cubicBezTo>
                  <a:cubicBezTo>
                    <a:pt x="5403710" y="6341362"/>
                    <a:pt x="5403137" y="6339963"/>
                    <a:pt x="5403137" y="6338245"/>
                  </a:cubicBezTo>
                  <a:cubicBezTo>
                    <a:pt x="5403137" y="6336489"/>
                    <a:pt x="5404537" y="6335065"/>
                    <a:pt x="5406318" y="6335065"/>
                  </a:cubicBezTo>
                  <a:cubicBezTo>
                    <a:pt x="5406318" y="6335065"/>
                    <a:pt x="5406382" y="6335065"/>
                    <a:pt x="5406382" y="6335065"/>
                  </a:cubicBezTo>
                  <a:cubicBezTo>
                    <a:pt x="5408481" y="6334874"/>
                    <a:pt x="5409117" y="6336273"/>
                    <a:pt x="5408035" y="6338054"/>
                  </a:cubicBezTo>
                  <a:close/>
                  <a:moveTo>
                    <a:pt x="5416432" y="6238382"/>
                  </a:moveTo>
                  <a:cubicBezTo>
                    <a:pt x="5418467" y="6239158"/>
                    <a:pt x="5420057" y="6240755"/>
                    <a:pt x="5420820" y="6242771"/>
                  </a:cubicBezTo>
                  <a:cubicBezTo>
                    <a:pt x="5422220" y="6247033"/>
                    <a:pt x="5411406" y="6260645"/>
                    <a:pt x="5408735" y="6257973"/>
                  </a:cubicBezTo>
                  <a:cubicBezTo>
                    <a:pt x="5406064" y="6255301"/>
                    <a:pt x="5412933" y="6236919"/>
                    <a:pt x="5416750" y="6238255"/>
                  </a:cubicBezTo>
                  <a:close/>
                  <a:moveTo>
                    <a:pt x="5433287" y="6370621"/>
                  </a:moveTo>
                  <a:lnTo>
                    <a:pt x="5433287" y="6370621"/>
                  </a:lnTo>
                  <a:cubicBezTo>
                    <a:pt x="5430171" y="6379972"/>
                    <a:pt x="5418594" y="6370621"/>
                    <a:pt x="5418594" y="6358345"/>
                  </a:cubicBezTo>
                  <a:cubicBezTo>
                    <a:pt x="5418594" y="6355165"/>
                    <a:pt x="5416877" y="6353956"/>
                    <a:pt x="5413951" y="6355101"/>
                  </a:cubicBezTo>
                  <a:cubicBezTo>
                    <a:pt x="5411025" y="6356246"/>
                    <a:pt x="5409308" y="6355101"/>
                    <a:pt x="5409308" y="6352302"/>
                  </a:cubicBezTo>
                  <a:cubicBezTo>
                    <a:pt x="5409308" y="6349504"/>
                    <a:pt x="5412297" y="6347659"/>
                    <a:pt x="5416877" y="6347659"/>
                  </a:cubicBezTo>
                  <a:cubicBezTo>
                    <a:pt x="5420439" y="6347920"/>
                    <a:pt x="5423937" y="6346673"/>
                    <a:pt x="5426545" y="6344224"/>
                  </a:cubicBezTo>
                  <a:cubicBezTo>
                    <a:pt x="5428008" y="6341807"/>
                    <a:pt x="5429535" y="6341807"/>
                    <a:pt x="5431952" y="6344224"/>
                  </a:cubicBezTo>
                  <a:cubicBezTo>
                    <a:pt x="5434369" y="6346641"/>
                    <a:pt x="5433669" y="6348868"/>
                    <a:pt x="5429471" y="6351984"/>
                  </a:cubicBezTo>
                  <a:cubicBezTo>
                    <a:pt x="5423873" y="6356119"/>
                    <a:pt x="5423873" y="6356628"/>
                    <a:pt x="5429026" y="6361780"/>
                  </a:cubicBezTo>
                  <a:cubicBezTo>
                    <a:pt x="5432270" y="6364578"/>
                    <a:pt x="5434241" y="6368586"/>
                    <a:pt x="5433606" y="6370431"/>
                  </a:cubicBezTo>
                  <a:close/>
                  <a:moveTo>
                    <a:pt x="5434114" y="6328768"/>
                  </a:moveTo>
                  <a:cubicBezTo>
                    <a:pt x="5429407" y="6326929"/>
                    <a:pt x="5424255" y="6326535"/>
                    <a:pt x="5419357" y="6327623"/>
                  </a:cubicBezTo>
                  <a:cubicBezTo>
                    <a:pt x="5407526" y="6329786"/>
                    <a:pt x="5406636" y="6326224"/>
                    <a:pt x="5416495" y="6316746"/>
                  </a:cubicBezTo>
                  <a:cubicBezTo>
                    <a:pt x="5429217" y="6304915"/>
                    <a:pt x="5443401" y="6310385"/>
                    <a:pt x="5443401" y="6326987"/>
                  </a:cubicBezTo>
                  <a:cubicBezTo>
                    <a:pt x="5443719" y="6332457"/>
                    <a:pt x="5441365" y="6332966"/>
                    <a:pt x="5434432" y="6328577"/>
                  </a:cubicBezTo>
                  <a:close/>
                  <a:moveTo>
                    <a:pt x="5462865" y="6403506"/>
                  </a:moveTo>
                  <a:cubicBezTo>
                    <a:pt x="5449316" y="6409867"/>
                    <a:pt x="5445055" y="6408531"/>
                    <a:pt x="5444101" y="6397145"/>
                  </a:cubicBezTo>
                  <a:cubicBezTo>
                    <a:pt x="5443592" y="6391548"/>
                    <a:pt x="5442892" y="6383406"/>
                    <a:pt x="5442574" y="6379145"/>
                  </a:cubicBezTo>
                  <a:cubicBezTo>
                    <a:pt x="5442065" y="6373929"/>
                    <a:pt x="5443592" y="6371003"/>
                    <a:pt x="5447217" y="6370303"/>
                  </a:cubicBezTo>
                  <a:cubicBezTo>
                    <a:pt x="5451988" y="6369285"/>
                    <a:pt x="5452369" y="6371003"/>
                    <a:pt x="5450716" y="6383661"/>
                  </a:cubicBezTo>
                  <a:lnTo>
                    <a:pt x="5448744" y="6398100"/>
                  </a:lnTo>
                  <a:lnTo>
                    <a:pt x="5457204" y="6394856"/>
                  </a:lnTo>
                  <a:cubicBezTo>
                    <a:pt x="5472024" y="6389131"/>
                    <a:pt x="5477176" y="6396764"/>
                    <a:pt x="5463183" y="6403633"/>
                  </a:cubicBezTo>
                  <a:close/>
                  <a:moveTo>
                    <a:pt x="5469225" y="6369095"/>
                  </a:moveTo>
                  <a:cubicBezTo>
                    <a:pt x="5471770" y="6371766"/>
                    <a:pt x="5471897" y="6373802"/>
                    <a:pt x="5469225" y="6376155"/>
                  </a:cubicBezTo>
                  <a:cubicBezTo>
                    <a:pt x="5466554" y="6378508"/>
                    <a:pt x="5465345" y="6377999"/>
                    <a:pt x="5463882" y="6374183"/>
                  </a:cubicBezTo>
                  <a:cubicBezTo>
                    <a:pt x="5461592" y="6367059"/>
                    <a:pt x="5464455" y="6364133"/>
                    <a:pt x="5469225" y="6368904"/>
                  </a:cubicBezTo>
                  <a:close/>
                  <a:moveTo>
                    <a:pt x="5472978" y="6331948"/>
                  </a:moveTo>
                  <a:cubicBezTo>
                    <a:pt x="5476413" y="6331656"/>
                    <a:pt x="5479848" y="6332781"/>
                    <a:pt x="5482455" y="6335065"/>
                  </a:cubicBezTo>
                  <a:cubicBezTo>
                    <a:pt x="5486081" y="6340980"/>
                    <a:pt x="5468526" y="6338245"/>
                    <a:pt x="5462292" y="6331948"/>
                  </a:cubicBezTo>
                  <a:cubicBezTo>
                    <a:pt x="5454405" y="6323870"/>
                    <a:pt x="5454469" y="6318018"/>
                    <a:pt x="5462674" y="6310258"/>
                  </a:cubicBezTo>
                  <a:cubicBezTo>
                    <a:pt x="5469034" y="6303897"/>
                    <a:pt x="5468398" y="6297537"/>
                    <a:pt x="5460893" y="6297537"/>
                  </a:cubicBezTo>
                  <a:cubicBezTo>
                    <a:pt x="5458348" y="6297537"/>
                    <a:pt x="5456313" y="6292702"/>
                    <a:pt x="5455550" y="6284815"/>
                  </a:cubicBezTo>
                  <a:cubicBezTo>
                    <a:pt x="5454532" y="6273748"/>
                    <a:pt x="5455550" y="6272094"/>
                    <a:pt x="5461465" y="6270313"/>
                  </a:cubicBezTo>
                  <a:cubicBezTo>
                    <a:pt x="5465345" y="6269295"/>
                    <a:pt x="5468526" y="6267196"/>
                    <a:pt x="5468526" y="6265542"/>
                  </a:cubicBezTo>
                  <a:cubicBezTo>
                    <a:pt x="5468526" y="6263889"/>
                    <a:pt x="5469989" y="6263443"/>
                    <a:pt x="5471770" y="6264588"/>
                  </a:cubicBezTo>
                  <a:cubicBezTo>
                    <a:pt x="5473551" y="6265733"/>
                    <a:pt x="5473805" y="6268087"/>
                    <a:pt x="5471261" y="6270949"/>
                  </a:cubicBezTo>
                  <a:cubicBezTo>
                    <a:pt x="5468716" y="6273811"/>
                    <a:pt x="5468462" y="6276419"/>
                    <a:pt x="5471261" y="6279027"/>
                  </a:cubicBezTo>
                  <a:cubicBezTo>
                    <a:pt x="5473551" y="6281558"/>
                    <a:pt x="5473742" y="6285381"/>
                    <a:pt x="5471706" y="6288123"/>
                  </a:cubicBezTo>
                  <a:cubicBezTo>
                    <a:pt x="5469798" y="6291748"/>
                    <a:pt x="5469861" y="6294484"/>
                    <a:pt x="5471706" y="6295692"/>
                  </a:cubicBezTo>
                  <a:cubicBezTo>
                    <a:pt x="5473996" y="6298561"/>
                    <a:pt x="5475077" y="6302212"/>
                    <a:pt x="5474759" y="6305869"/>
                  </a:cubicBezTo>
                  <a:cubicBezTo>
                    <a:pt x="5475013" y="6310958"/>
                    <a:pt x="5476795" y="6315843"/>
                    <a:pt x="5479912" y="6319863"/>
                  </a:cubicBezTo>
                  <a:cubicBezTo>
                    <a:pt x="5484745" y="6325269"/>
                    <a:pt x="5484555" y="6325587"/>
                    <a:pt x="5475268" y="6325587"/>
                  </a:cubicBezTo>
                  <a:cubicBezTo>
                    <a:pt x="5469861" y="6325587"/>
                    <a:pt x="5465472" y="6326987"/>
                    <a:pt x="5465472" y="6328704"/>
                  </a:cubicBezTo>
                  <a:cubicBezTo>
                    <a:pt x="5465472" y="6330421"/>
                    <a:pt x="5468844" y="6331757"/>
                    <a:pt x="5473169" y="6331757"/>
                  </a:cubicBezTo>
                  <a:close/>
                  <a:moveTo>
                    <a:pt x="5490216" y="6196656"/>
                  </a:moveTo>
                  <a:cubicBezTo>
                    <a:pt x="5487608" y="6195848"/>
                    <a:pt x="5486209" y="6193100"/>
                    <a:pt x="5487036" y="6190518"/>
                  </a:cubicBezTo>
                  <a:cubicBezTo>
                    <a:pt x="5487799" y="6187935"/>
                    <a:pt x="5490534" y="6186497"/>
                    <a:pt x="5493142" y="6187305"/>
                  </a:cubicBezTo>
                  <a:cubicBezTo>
                    <a:pt x="5495177" y="6187935"/>
                    <a:pt x="5496513" y="6189780"/>
                    <a:pt x="5496577" y="6191885"/>
                  </a:cubicBezTo>
                  <a:cubicBezTo>
                    <a:pt x="5496067" y="6194900"/>
                    <a:pt x="5493269" y="6196955"/>
                    <a:pt x="5490216" y="6196465"/>
                  </a:cubicBezTo>
                  <a:cubicBezTo>
                    <a:pt x="5490216" y="6196465"/>
                    <a:pt x="5490216" y="6196465"/>
                    <a:pt x="5490216" y="6196465"/>
                  </a:cubicBezTo>
                  <a:close/>
                  <a:moveTo>
                    <a:pt x="5496577" y="5438395"/>
                  </a:moveTo>
                  <a:cubicBezTo>
                    <a:pt x="5494859" y="5438325"/>
                    <a:pt x="5493523" y="5436919"/>
                    <a:pt x="5493523" y="5435215"/>
                  </a:cubicBezTo>
                  <a:cubicBezTo>
                    <a:pt x="5493523" y="5433459"/>
                    <a:pt x="5494923" y="5432034"/>
                    <a:pt x="5496703" y="5432034"/>
                  </a:cubicBezTo>
                  <a:cubicBezTo>
                    <a:pt x="5498485" y="5432034"/>
                    <a:pt x="5499884" y="5433459"/>
                    <a:pt x="5499884" y="5435215"/>
                  </a:cubicBezTo>
                  <a:cubicBezTo>
                    <a:pt x="5499757" y="5436970"/>
                    <a:pt x="5498294" y="5438312"/>
                    <a:pt x="5496513" y="5438217"/>
                  </a:cubicBezTo>
                  <a:cubicBezTo>
                    <a:pt x="5496513" y="5438211"/>
                    <a:pt x="5496449" y="5438211"/>
                    <a:pt x="5496386" y="5438204"/>
                  </a:cubicBezTo>
                  <a:close/>
                  <a:moveTo>
                    <a:pt x="5493523" y="1908198"/>
                  </a:moveTo>
                  <a:cubicBezTo>
                    <a:pt x="5493523" y="1900947"/>
                    <a:pt x="5502237" y="1900120"/>
                    <a:pt x="5504909" y="1907117"/>
                  </a:cubicBezTo>
                  <a:cubicBezTo>
                    <a:pt x="5505927" y="1909581"/>
                    <a:pt x="5505609" y="1912410"/>
                    <a:pt x="5504018" y="1914559"/>
                  </a:cubicBezTo>
                  <a:cubicBezTo>
                    <a:pt x="5499502" y="1918121"/>
                    <a:pt x="5493333" y="1914368"/>
                    <a:pt x="5493333" y="1907753"/>
                  </a:cubicBezTo>
                  <a:close/>
                  <a:moveTo>
                    <a:pt x="5549307" y="6373420"/>
                  </a:moveTo>
                  <a:cubicBezTo>
                    <a:pt x="5544155" y="6375710"/>
                    <a:pt x="5540020" y="6378636"/>
                    <a:pt x="5540020" y="6379781"/>
                  </a:cubicBezTo>
                  <a:cubicBezTo>
                    <a:pt x="5540020" y="6382770"/>
                    <a:pt x="5535568" y="6382834"/>
                    <a:pt x="5532705" y="6379781"/>
                  </a:cubicBezTo>
                  <a:cubicBezTo>
                    <a:pt x="5527553" y="6378121"/>
                    <a:pt x="5522083" y="6377662"/>
                    <a:pt x="5516676" y="6378445"/>
                  </a:cubicBezTo>
                  <a:lnTo>
                    <a:pt x="5502810" y="6379272"/>
                  </a:lnTo>
                  <a:lnTo>
                    <a:pt x="5502810" y="6368204"/>
                  </a:lnTo>
                  <a:cubicBezTo>
                    <a:pt x="5502364" y="6363777"/>
                    <a:pt x="5503382" y="6359325"/>
                    <a:pt x="5505609" y="6355483"/>
                  </a:cubicBezTo>
                  <a:cubicBezTo>
                    <a:pt x="5507135" y="6354465"/>
                    <a:pt x="5507708" y="6350839"/>
                    <a:pt x="5506817" y="6347404"/>
                  </a:cubicBezTo>
                  <a:cubicBezTo>
                    <a:pt x="5505545" y="6342571"/>
                    <a:pt x="5506817" y="6341044"/>
                    <a:pt x="5511778" y="6341044"/>
                  </a:cubicBezTo>
                  <a:cubicBezTo>
                    <a:pt x="5515341" y="6341044"/>
                    <a:pt x="5518139" y="6342380"/>
                    <a:pt x="5518139" y="6343970"/>
                  </a:cubicBezTo>
                  <a:cubicBezTo>
                    <a:pt x="5518139" y="6345560"/>
                    <a:pt x="5520938" y="6347786"/>
                    <a:pt x="5524500" y="6348931"/>
                  </a:cubicBezTo>
                  <a:cubicBezTo>
                    <a:pt x="5528634" y="6350229"/>
                    <a:pt x="5531242" y="6354236"/>
                    <a:pt x="5530860" y="6358536"/>
                  </a:cubicBezTo>
                  <a:cubicBezTo>
                    <a:pt x="5530860" y="6372021"/>
                    <a:pt x="5541419" y="6365723"/>
                    <a:pt x="5541610" y="6352175"/>
                  </a:cubicBezTo>
                  <a:cubicBezTo>
                    <a:pt x="5541610" y="6343525"/>
                    <a:pt x="5552614" y="6341680"/>
                    <a:pt x="5552614" y="6350331"/>
                  </a:cubicBezTo>
                  <a:cubicBezTo>
                    <a:pt x="5552614" y="6353892"/>
                    <a:pt x="5551088" y="6356691"/>
                    <a:pt x="5549307" y="6356691"/>
                  </a:cubicBezTo>
                  <a:cubicBezTo>
                    <a:pt x="5547525" y="6356691"/>
                    <a:pt x="5546826" y="6358027"/>
                    <a:pt x="5547844" y="6359681"/>
                  </a:cubicBezTo>
                  <a:cubicBezTo>
                    <a:pt x="5549434" y="6361449"/>
                    <a:pt x="5552042" y="6361939"/>
                    <a:pt x="5554204" y="6360890"/>
                  </a:cubicBezTo>
                  <a:cubicBezTo>
                    <a:pt x="5562855" y="6357645"/>
                    <a:pt x="5558339" y="6368967"/>
                    <a:pt x="5549116" y="6373166"/>
                  </a:cubicBezTo>
                  <a:close/>
                  <a:moveTo>
                    <a:pt x="5562855" y="4188642"/>
                  </a:moveTo>
                  <a:cubicBezTo>
                    <a:pt x="5560120" y="4192153"/>
                    <a:pt x="5556113" y="4194436"/>
                    <a:pt x="5551724" y="4195002"/>
                  </a:cubicBezTo>
                  <a:cubicBezTo>
                    <a:pt x="5544918" y="4195829"/>
                    <a:pt x="5544091" y="4195002"/>
                    <a:pt x="5545363" y="4188260"/>
                  </a:cubicBezTo>
                  <a:cubicBezTo>
                    <a:pt x="5546190" y="4183884"/>
                    <a:pt x="5549243" y="4180265"/>
                    <a:pt x="5553441" y="4178719"/>
                  </a:cubicBezTo>
                  <a:cubicBezTo>
                    <a:pt x="5562219" y="4176111"/>
                    <a:pt x="5567053" y="4181327"/>
                    <a:pt x="5562664" y="4188387"/>
                  </a:cubicBezTo>
                  <a:close/>
                  <a:moveTo>
                    <a:pt x="5558594" y="3992159"/>
                  </a:moveTo>
                  <a:cubicBezTo>
                    <a:pt x="5558594" y="3985799"/>
                    <a:pt x="5562728" y="3987071"/>
                    <a:pt x="5567181" y="3994258"/>
                  </a:cubicBezTo>
                  <a:cubicBezTo>
                    <a:pt x="5570361" y="3999410"/>
                    <a:pt x="5570297" y="4000619"/>
                    <a:pt x="5567181" y="4000619"/>
                  </a:cubicBezTo>
                  <a:cubicBezTo>
                    <a:pt x="5563046" y="4001344"/>
                    <a:pt x="5559166" y="3998596"/>
                    <a:pt x="5558403" y="3994481"/>
                  </a:cubicBezTo>
                  <a:cubicBezTo>
                    <a:pt x="5558275" y="3993628"/>
                    <a:pt x="5558275" y="3992757"/>
                    <a:pt x="5558403" y="3991905"/>
                  </a:cubicBezTo>
                  <a:close/>
                  <a:moveTo>
                    <a:pt x="5569470" y="4585805"/>
                  </a:moveTo>
                  <a:cubicBezTo>
                    <a:pt x="5571696" y="4582116"/>
                    <a:pt x="5586517" y="4581480"/>
                    <a:pt x="5586454" y="4584978"/>
                  </a:cubicBezTo>
                  <a:cubicBezTo>
                    <a:pt x="5586454" y="4586250"/>
                    <a:pt x="5582955" y="4588985"/>
                    <a:pt x="5578757" y="4591021"/>
                  </a:cubicBezTo>
                  <a:cubicBezTo>
                    <a:pt x="5570742" y="4594392"/>
                    <a:pt x="5565654" y="4591529"/>
                    <a:pt x="5569279" y="4585550"/>
                  </a:cubicBezTo>
                  <a:close/>
                  <a:moveTo>
                    <a:pt x="5569470" y="5353734"/>
                  </a:moveTo>
                  <a:cubicBezTo>
                    <a:pt x="5568516" y="5351991"/>
                    <a:pt x="5569088" y="5349790"/>
                    <a:pt x="5570806" y="5348772"/>
                  </a:cubicBezTo>
                  <a:cubicBezTo>
                    <a:pt x="5572523" y="5347691"/>
                    <a:pt x="5573986" y="5348772"/>
                    <a:pt x="5573986" y="5351698"/>
                  </a:cubicBezTo>
                  <a:cubicBezTo>
                    <a:pt x="5573923" y="5356978"/>
                    <a:pt x="5572078" y="5357805"/>
                    <a:pt x="5569407" y="5353480"/>
                  </a:cubicBezTo>
                  <a:close/>
                  <a:moveTo>
                    <a:pt x="5577103" y="6111740"/>
                  </a:moveTo>
                  <a:cubicBezTo>
                    <a:pt x="5575385" y="6111740"/>
                    <a:pt x="5573986" y="6109514"/>
                    <a:pt x="5573986" y="6106843"/>
                  </a:cubicBezTo>
                  <a:cubicBezTo>
                    <a:pt x="5573986" y="6104171"/>
                    <a:pt x="5575385" y="6102835"/>
                    <a:pt x="5577103" y="6103917"/>
                  </a:cubicBezTo>
                  <a:cubicBezTo>
                    <a:pt x="5578820" y="6104992"/>
                    <a:pt x="5579902" y="6106766"/>
                    <a:pt x="5580156" y="6108751"/>
                  </a:cubicBezTo>
                  <a:cubicBezTo>
                    <a:pt x="5579966" y="6110334"/>
                    <a:pt x="5578629" y="6111530"/>
                    <a:pt x="5577039" y="6111486"/>
                  </a:cubicBezTo>
                  <a:close/>
                  <a:moveTo>
                    <a:pt x="5596185" y="6185843"/>
                  </a:moveTo>
                  <a:cubicBezTo>
                    <a:pt x="5594214" y="6188482"/>
                    <a:pt x="5592877" y="6191555"/>
                    <a:pt x="5592305" y="6194811"/>
                  </a:cubicBezTo>
                  <a:cubicBezTo>
                    <a:pt x="5591351" y="6200027"/>
                    <a:pt x="5590715" y="6200218"/>
                    <a:pt x="5587407" y="6196147"/>
                  </a:cubicBezTo>
                  <a:cubicBezTo>
                    <a:pt x="5584100" y="6192076"/>
                    <a:pt x="5584354" y="6189786"/>
                    <a:pt x="5587407" y="6183107"/>
                  </a:cubicBezTo>
                  <a:cubicBezTo>
                    <a:pt x="5589507" y="6178464"/>
                    <a:pt x="5592941" y="6174711"/>
                    <a:pt x="5595104" y="6174711"/>
                  </a:cubicBezTo>
                  <a:cubicBezTo>
                    <a:pt x="5599365" y="6174648"/>
                    <a:pt x="5600001" y="6181008"/>
                    <a:pt x="5595931" y="6185588"/>
                  </a:cubicBezTo>
                  <a:close/>
                  <a:moveTo>
                    <a:pt x="5600511" y="4264907"/>
                  </a:moveTo>
                  <a:cubicBezTo>
                    <a:pt x="5599493" y="4266688"/>
                    <a:pt x="5597966" y="4268087"/>
                    <a:pt x="5597267" y="4268087"/>
                  </a:cubicBezTo>
                  <a:cubicBezTo>
                    <a:pt x="5596567" y="4268087"/>
                    <a:pt x="5595867" y="4266688"/>
                    <a:pt x="5595867" y="4264907"/>
                  </a:cubicBezTo>
                  <a:cubicBezTo>
                    <a:pt x="5595931" y="4263151"/>
                    <a:pt x="5597330" y="4261752"/>
                    <a:pt x="5599111" y="4261790"/>
                  </a:cubicBezTo>
                  <a:cubicBezTo>
                    <a:pt x="5599111" y="4261790"/>
                    <a:pt x="5599175" y="4261790"/>
                    <a:pt x="5599175" y="4261790"/>
                  </a:cubicBezTo>
                  <a:cubicBezTo>
                    <a:pt x="5600702" y="4261472"/>
                    <a:pt x="5601338" y="4262871"/>
                    <a:pt x="5600383" y="4264589"/>
                  </a:cubicBezTo>
                  <a:close/>
                  <a:moveTo>
                    <a:pt x="5600511" y="4220891"/>
                  </a:moveTo>
                  <a:cubicBezTo>
                    <a:pt x="5597839" y="4220821"/>
                    <a:pt x="5595676" y="4218632"/>
                    <a:pt x="5595613" y="4215929"/>
                  </a:cubicBezTo>
                  <a:cubicBezTo>
                    <a:pt x="5595613" y="4210332"/>
                    <a:pt x="5601973" y="4211286"/>
                    <a:pt x="5604200" y="4217138"/>
                  </a:cubicBezTo>
                  <a:cubicBezTo>
                    <a:pt x="5604899" y="4218855"/>
                    <a:pt x="5603182" y="4220573"/>
                    <a:pt x="5600383" y="4220573"/>
                  </a:cubicBezTo>
                  <a:close/>
                  <a:moveTo>
                    <a:pt x="5601401" y="577028"/>
                  </a:moveTo>
                  <a:cubicBezTo>
                    <a:pt x="5599493" y="577664"/>
                    <a:pt x="5598475" y="576646"/>
                    <a:pt x="5599111" y="574675"/>
                  </a:cubicBezTo>
                  <a:cubicBezTo>
                    <a:pt x="5600383" y="570731"/>
                    <a:pt x="5604899" y="569777"/>
                    <a:pt x="5604899" y="573466"/>
                  </a:cubicBezTo>
                  <a:cubicBezTo>
                    <a:pt x="5604899" y="574484"/>
                    <a:pt x="5603309" y="576074"/>
                    <a:pt x="5601401" y="576710"/>
                  </a:cubicBezTo>
                  <a:close/>
                  <a:moveTo>
                    <a:pt x="5611133" y="3191472"/>
                  </a:moveTo>
                  <a:cubicBezTo>
                    <a:pt x="5609416" y="3191441"/>
                    <a:pt x="5608016" y="3190022"/>
                    <a:pt x="5608016" y="3188292"/>
                  </a:cubicBezTo>
                  <a:cubicBezTo>
                    <a:pt x="5608016" y="3186537"/>
                    <a:pt x="5609416" y="3185112"/>
                    <a:pt x="5611196" y="3185112"/>
                  </a:cubicBezTo>
                  <a:cubicBezTo>
                    <a:pt x="5612977" y="3185112"/>
                    <a:pt x="5614377" y="3186537"/>
                    <a:pt x="5614377" y="3188292"/>
                  </a:cubicBezTo>
                  <a:cubicBezTo>
                    <a:pt x="5614377" y="3190048"/>
                    <a:pt x="5612977" y="3191472"/>
                    <a:pt x="5611196" y="3191472"/>
                  </a:cubicBezTo>
                  <a:cubicBezTo>
                    <a:pt x="5611196" y="3191472"/>
                    <a:pt x="5611133" y="3191472"/>
                    <a:pt x="5611133" y="3191472"/>
                  </a:cubicBezTo>
                  <a:close/>
                  <a:moveTo>
                    <a:pt x="5612660" y="2036748"/>
                  </a:moveTo>
                  <a:cubicBezTo>
                    <a:pt x="5610115" y="2036748"/>
                    <a:pt x="5608016" y="2035349"/>
                    <a:pt x="5608016" y="2033632"/>
                  </a:cubicBezTo>
                  <a:cubicBezTo>
                    <a:pt x="5608016" y="2031914"/>
                    <a:pt x="5610115" y="2030451"/>
                    <a:pt x="5612660" y="2030451"/>
                  </a:cubicBezTo>
                  <a:cubicBezTo>
                    <a:pt x="5615203" y="2030451"/>
                    <a:pt x="5617303" y="2031851"/>
                    <a:pt x="5617303" y="2033632"/>
                  </a:cubicBezTo>
                  <a:cubicBezTo>
                    <a:pt x="5617303" y="2035413"/>
                    <a:pt x="5615203" y="2037003"/>
                    <a:pt x="5612660" y="2037003"/>
                  </a:cubicBezTo>
                  <a:close/>
                  <a:moveTo>
                    <a:pt x="5620483" y="707741"/>
                  </a:moveTo>
                  <a:cubicBezTo>
                    <a:pt x="5631296" y="703988"/>
                    <a:pt x="5637466" y="704433"/>
                    <a:pt x="5637466" y="709013"/>
                  </a:cubicBezTo>
                  <a:cubicBezTo>
                    <a:pt x="5637466" y="713593"/>
                    <a:pt x="5627034" y="716582"/>
                    <a:pt x="5620483" y="712320"/>
                  </a:cubicBezTo>
                  <a:cubicBezTo>
                    <a:pt x="5616476" y="709967"/>
                    <a:pt x="5616476" y="709394"/>
                    <a:pt x="5620483" y="707995"/>
                  </a:cubicBezTo>
                  <a:close/>
                  <a:moveTo>
                    <a:pt x="5626844" y="6066452"/>
                  </a:moveTo>
                  <a:cubicBezTo>
                    <a:pt x="5626844" y="6063271"/>
                    <a:pt x="5639184" y="6066452"/>
                    <a:pt x="5643763" y="6070713"/>
                  </a:cubicBezTo>
                  <a:cubicBezTo>
                    <a:pt x="5645544" y="6072367"/>
                    <a:pt x="5643763" y="6073512"/>
                    <a:pt x="5638866" y="6073512"/>
                  </a:cubicBezTo>
                  <a:cubicBezTo>
                    <a:pt x="5630406" y="6073767"/>
                    <a:pt x="5626589" y="6071477"/>
                    <a:pt x="5626589" y="6066515"/>
                  </a:cubicBezTo>
                  <a:close/>
                  <a:moveTo>
                    <a:pt x="5650124" y="6167842"/>
                  </a:moveTo>
                  <a:cubicBezTo>
                    <a:pt x="5649043" y="6169623"/>
                    <a:pt x="5647644" y="6171022"/>
                    <a:pt x="5647007" y="6171022"/>
                  </a:cubicBezTo>
                  <a:cubicBezTo>
                    <a:pt x="5646371" y="6171022"/>
                    <a:pt x="5644972" y="6169623"/>
                    <a:pt x="5643890" y="6167842"/>
                  </a:cubicBezTo>
                  <a:cubicBezTo>
                    <a:pt x="5642810" y="6166061"/>
                    <a:pt x="5644272" y="6164725"/>
                    <a:pt x="5647007" y="6164725"/>
                  </a:cubicBezTo>
                  <a:cubicBezTo>
                    <a:pt x="5649743" y="6164725"/>
                    <a:pt x="5650887" y="6166379"/>
                    <a:pt x="5649870" y="6168287"/>
                  </a:cubicBezTo>
                  <a:close/>
                  <a:moveTo>
                    <a:pt x="5646817" y="5592451"/>
                  </a:moveTo>
                  <a:cubicBezTo>
                    <a:pt x="5649870" y="5587363"/>
                    <a:pt x="5657821" y="5588126"/>
                    <a:pt x="5657821" y="5593469"/>
                  </a:cubicBezTo>
                  <a:cubicBezTo>
                    <a:pt x="5658012" y="5595842"/>
                    <a:pt x="5657121" y="5598176"/>
                    <a:pt x="5655404" y="5599830"/>
                  </a:cubicBezTo>
                  <a:cubicBezTo>
                    <a:pt x="5651269" y="5602183"/>
                    <a:pt x="5644209" y="5596522"/>
                    <a:pt x="5646562" y="5592706"/>
                  </a:cubicBezTo>
                  <a:close/>
                  <a:moveTo>
                    <a:pt x="5654768" y="5705354"/>
                  </a:moveTo>
                  <a:cubicBezTo>
                    <a:pt x="5654704" y="5703694"/>
                    <a:pt x="5656040" y="5702308"/>
                    <a:pt x="5657693" y="5702237"/>
                  </a:cubicBezTo>
                  <a:cubicBezTo>
                    <a:pt x="5659665" y="5702504"/>
                    <a:pt x="5661446" y="5703643"/>
                    <a:pt x="5662528" y="5705354"/>
                  </a:cubicBezTo>
                  <a:cubicBezTo>
                    <a:pt x="5663546" y="5707135"/>
                    <a:pt x="5662528" y="5708534"/>
                    <a:pt x="5659602" y="5708534"/>
                  </a:cubicBezTo>
                  <a:cubicBezTo>
                    <a:pt x="5656675" y="5708534"/>
                    <a:pt x="5654513" y="5707389"/>
                    <a:pt x="5654513" y="5705609"/>
                  </a:cubicBezTo>
                  <a:close/>
                  <a:moveTo>
                    <a:pt x="5669016" y="6254029"/>
                  </a:moveTo>
                  <a:cubicBezTo>
                    <a:pt x="5670288" y="6257401"/>
                    <a:pt x="5669016" y="6259118"/>
                    <a:pt x="5665963" y="6259118"/>
                  </a:cubicBezTo>
                  <a:cubicBezTo>
                    <a:pt x="5659220" y="6259118"/>
                    <a:pt x="5659602" y="6248750"/>
                    <a:pt x="5666599" y="6242262"/>
                  </a:cubicBezTo>
                  <a:cubicBezTo>
                    <a:pt x="5673595" y="6235774"/>
                    <a:pt x="5674358" y="6235901"/>
                    <a:pt x="5693949" y="6245061"/>
                  </a:cubicBezTo>
                  <a:cubicBezTo>
                    <a:pt x="5710805" y="6253075"/>
                    <a:pt x="5712014" y="6254666"/>
                    <a:pt x="5708706" y="6263570"/>
                  </a:cubicBezTo>
                  <a:cubicBezTo>
                    <a:pt x="5706543" y="6269231"/>
                    <a:pt x="5706035" y="6269231"/>
                    <a:pt x="5694077" y="6264842"/>
                  </a:cubicBezTo>
                  <a:cubicBezTo>
                    <a:pt x="5688543" y="6262743"/>
                    <a:pt x="5685935" y="6260008"/>
                    <a:pt x="5687016" y="6257210"/>
                  </a:cubicBezTo>
                  <a:cubicBezTo>
                    <a:pt x="5688098" y="6254411"/>
                    <a:pt x="5687016" y="6252821"/>
                    <a:pt x="5684917" y="6252757"/>
                  </a:cubicBezTo>
                  <a:cubicBezTo>
                    <a:pt x="5681291" y="6252471"/>
                    <a:pt x="5677666" y="6251828"/>
                    <a:pt x="5674104" y="6250849"/>
                  </a:cubicBezTo>
                  <a:cubicBezTo>
                    <a:pt x="5668252" y="6249577"/>
                    <a:pt x="5667234" y="6250213"/>
                    <a:pt x="5668761" y="6254284"/>
                  </a:cubicBezTo>
                  <a:close/>
                  <a:moveTo>
                    <a:pt x="5707180" y="6332393"/>
                  </a:moveTo>
                  <a:cubicBezTo>
                    <a:pt x="5703681" y="6334219"/>
                    <a:pt x="5701900" y="6338226"/>
                    <a:pt x="5702854" y="6342062"/>
                  </a:cubicBezTo>
                  <a:cubicBezTo>
                    <a:pt x="5706226" y="6350966"/>
                    <a:pt x="5696494" y="6347913"/>
                    <a:pt x="5691532" y="6338563"/>
                  </a:cubicBezTo>
                  <a:cubicBezTo>
                    <a:pt x="5689497" y="6334333"/>
                    <a:pt x="5686698" y="6330536"/>
                    <a:pt x="5683264" y="6327368"/>
                  </a:cubicBezTo>
                  <a:cubicBezTo>
                    <a:pt x="5679447" y="6324926"/>
                    <a:pt x="5678302" y="6319850"/>
                    <a:pt x="5680783" y="6316034"/>
                  </a:cubicBezTo>
                  <a:cubicBezTo>
                    <a:pt x="5681228" y="6315347"/>
                    <a:pt x="5681737" y="6314730"/>
                    <a:pt x="5682373" y="6314202"/>
                  </a:cubicBezTo>
                  <a:cubicBezTo>
                    <a:pt x="5685617" y="6313394"/>
                    <a:pt x="5689115" y="6313992"/>
                    <a:pt x="5691914" y="6315856"/>
                  </a:cubicBezTo>
                  <a:cubicBezTo>
                    <a:pt x="5696685" y="6318400"/>
                    <a:pt x="5697512" y="6320371"/>
                    <a:pt x="5695094" y="6323361"/>
                  </a:cubicBezTo>
                  <a:cubicBezTo>
                    <a:pt x="5692677" y="6326350"/>
                    <a:pt x="5692741" y="6328259"/>
                    <a:pt x="5693886" y="6329722"/>
                  </a:cubicBezTo>
                  <a:cubicBezTo>
                    <a:pt x="5697384" y="6333348"/>
                    <a:pt x="5701073" y="6331948"/>
                    <a:pt x="5701073" y="6327114"/>
                  </a:cubicBezTo>
                  <a:cubicBezTo>
                    <a:pt x="5701455" y="6324080"/>
                    <a:pt x="5704253" y="6321936"/>
                    <a:pt x="5707244" y="6322318"/>
                  </a:cubicBezTo>
                  <a:cubicBezTo>
                    <a:pt x="5707307" y="6322324"/>
                    <a:pt x="5707370" y="6322337"/>
                    <a:pt x="5707434" y="6322343"/>
                  </a:cubicBezTo>
                  <a:cubicBezTo>
                    <a:pt x="5715195" y="6322280"/>
                    <a:pt x="5714876" y="6327305"/>
                    <a:pt x="5707116" y="6332648"/>
                  </a:cubicBezTo>
                  <a:close/>
                  <a:moveTo>
                    <a:pt x="5713541" y="6309304"/>
                  </a:moveTo>
                  <a:lnTo>
                    <a:pt x="5713541" y="6309304"/>
                  </a:lnTo>
                  <a:cubicBezTo>
                    <a:pt x="5706035" y="6313375"/>
                    <a:pt x="5704827" y="6313438"/>
                    <a:pt x="5702409" y="6309304"/>
                  </a:cubicBezTo>
                  <a:cubicBezTo>
                    <a:pt x="5699992" y="6305170"/>
                    <a:pt x="5703554" y="6299890"/>
                    <a:pt x="5710169" y="6299890"/>
                  </a:cubicBezTo>
                  <a:cubicBezTo>
                    <a:pt x="5718756" y="6300272"/>
                    <a:pt x="5720792" y="6305742"/>
                    <a:pt x="5713668" y="6309559"/>
                  </a:cubicBezTo>
                  <a:close/>
                  <a:moveTo>
                    <a:pt x="5722191" y="6328386"/>
                  </a:moveTo>
                  <a:cubicBezTo>
                    <a:pt x="5720474" y="6328386"/>
                    <a:pt x="5719965" y="6326987"/>
                    <a:pt x="5721046" y="6325269"/>
                  </a:cubicBezTo>
                  <a:cubicBezTo>
                    <a:pt x="5722127" y="6323495"/>
                    <a:pt x="5723972" y="6322324"/>
                    <a:pt x="5726071" y="6322089"/>
                  </a:cubicBezTo>
                  <a:cubicBezTo>
                    <a:pt x="5727725" y="6322089"/>
                    <a:pt x="5728297" y="6323552"/>
                    <a:pt x="5727216" y="6325269"/>
                  </a:cubicBezTo>
                  <a:cubicBezTo>
                    <a:pt x="5726198" y="6327076"/>
                    <a:pt x="5724354" y="6328297"/>
                    <a:pt x="5722318" y="6328577"/>
                  </a:cubicBezTo>
                  <a:close/>
                  <a:moveTo>
                    <a:pt x="5727534" y="6345433"/>
                  </a:moveTo>
                  <a:cubicBezTo>
                    <a:pt x="5724290" y="6336846"/>
                    <a:pt x="5729124" y="6333856"/>
                    <a:pt x="5735294" y="6340599"/>
                  </a:cubicBezTo>
                  <a:cubicBezTo>
                    <a:pt x="5737711" y="6342933"/>
                    <a:pt x="5739683" y="6345694"/>
                    <a:pt x="5741146" y="6348740"/>
                  </a:cubicBezTo>
                  <a:cubicBezTo>
                    <a:pt x="5741273" y="6352748"/>
                    <a:pt x="5729379" y="6350140"/>
                    <a:pt x="5727598" y="6345624"/>
                  </a:cubicBezTo>
                  <a:close/>
                  <a:moveTo>
                    <a:pt x="5743499" y="6336401"/>
                  </a:moveTo>
                  <a:cubicBezTo>
                    <a:pt x="5741273" y="6333564"/>
                    <a:pt x="5739428" y="6330415"/>
                    <a:pt x="5738093" y="6327050"/>
                  </a:cubicBezTo>
                  <a:cubicBezTo>
                    <a:pt x="5738093" y="6323743"/>
                    <a:pt x="5749224" y="6325269"/>
                    <a:pt x="5752977" y="6329022"/>
                  </a:cubicBezTo>
                  <a:cubicBezTo>
                    <a:pt x="5755267" y="6331675"/>
                    <a:pt x="5756539" y="6335014"/>
                    <a:pt x="5756666" y="6338500"/>
                  </a:cubicBezTo>
                  <a:cubicBezTo>
                    <a:pt x="5756793" y="6346387"/>
                    <a:pt x="5750051" y="6345560"/>
                    <a:pt x="5743627" y="6336592"/>
                  </a:cubicBezTo>
                  <a:close/>
                  <a:moveTo>
                    <a:pt x="5778483" y="6320944"/>
                  </a:moveTo>
                  <a:cubicBezTo>
                    <a:pt x="5776829" y="6319971"/>
                    <a:pt x="5774667" y="6320531"/>
                    <a:pt x="5773713" y="6322197"/>
                  </a:cubicBezTo>
                  <a:cubicBezTo>
                    <a:pt x="5773649" y="6322222"/>
                    <a:pt x="5773649" y="6322254"/>
                    <a:pt x="5773649" y="6322280"/>
                  </a:cubicBezTo>
                  <a:cubicBezTo>
                    <a:pt x="5767670" y="6332075"/>
                    <a:pt x="5763727" y="6321135"/>
                    <a:pt x="5768624" y="6308477"/>
                  </a:cubicBezTo>
                  <a:cubicBezTo>
                    <a:pt x="5770851" y="6302689"/>
                    <a:pt x="5771232" y="6302816"/>
                    <a:pt x="5776130" y="6309940"/>
                  </a:cubicBezTo>
                  <a:cubicBezTo>
                    <a:pt x="5782109" y="6318082"/>
                    <a:pt x="5783254" y="6323679"/>
                    <a:pt x="5778483" y="6320944"/>
                  </a:cubicBezTo>
                  <a:close/>
                  <a:moveTo>
                    <a:pt x="5792095" y="6290858"/>
                  </a:moveTo>
                  <a:cubicBezTo>
                    <a:pt x="5788724" y="6291526"/>
                    <a:pt x="5785989" y="6293962"/>
                    <a:pt x="5784971" y="6297219"/>
                  </a:cubicBezTo>
                  <a:cubicBezTo>
                    <a:pt x="5782618" y="6303579"/>
                    <a:pt x="5782554" y="6303579"/>
                    <a:pt x="5777148" y="6297537"/>
                  </a:cubicBezTo>
                  <a:cubicBezTo>
                    <a:pt x="5771741" y="6291494"/>
                    <a:pt x="5772059" y="6291176"/>
                    <a:pt x="5781664" y="6287932"/>
                  </a:cubicBezTo>
                  <a:cubicBezTo>
                    <a:pt x="5793877" y="6283607"/>
                    <a:pt x="5796802" y="6283543"/>
                    <a:pt x="5796802" y="6287550"/>
                  </a:cubicBezTo>
                  <a:cubicBezTo>
                    <a:pt x="5797057" y="6289458"/>
                    <a:pt x="5794957" y="6290794"/>
                    <a:pt x="5792350" y="6290794"/>
                  </a:cubicBezTo>
                  <a:close/>
                  <a:moveTo>
                    <a:pt x="5787006" y="6246778"/>
                  </a:moveTo>
                  <a:cubicBezTo>
                    <a:pt x="5786434" y="6244997"/>
                    <a:pt x="5780137" y="6247351"/>
                    <a:pt x="5773013" y="6252057"/>
                  </a:cubicBezTo>
                  <a:cubicBezTo>
                    <a:pt x="5761564" y="6259563"/>
                    <a:pt x="5759846" y="6262298"/>
                    <a:pt x="5758002" y="6275719"/>
                  </a:cubicBezTo>
                  <a:cubicBezTo>
                    <a:pt x="5755139" y="6297028"/>
                    <a:pt x="5750369" y="6294802"/>
                    <a:pt x="5750369" y="6271966"/>
                  </a:cubicBezTo>
                  <a:cubicBezTo>
                    <a:pt x="5750369" y="6253330"/>
                    <a:pt x="5750369" y="6252884"/>
                    <a:pt x="5759783" y="6251040"/>
                  </a:cubicBezTo>
                  <a:cubicBezTo>
                    <a:pt x="5769197" y="6249195"/>
                    <a:pt x="5769070" y="6248305"/>
                    <a:pt x="5767225" y="6239781"/>
                  </a:cubicBezTo>
                  <a:cubicBezTo>
                    <a:pt x="5765380" y="6231258"/>
                    <a:pt x="5765762" y="6230685"/>
                    <a:pt x="5772505" y="6232721"/>
                  </a:cubicBezTo>
                  <a:cubicBezTo>
                    <a:pt x="5776893" y="6234108"/>
                    <a:pt x="5781028" y="6236264"/>
                    <a:pt x="5784653" y="6239082"/>
                  </a:cubicBezTo>
                  <a:cubicBezTo>
                    <a:pt x="5787006" y="6241295"/>
                    <a:pt x="5789997" y="6242790"/>
                    <a:pt x="5793177" y="6243407"/>
                  </a:cubicBezTo>
                  <a:cubicBezTo>
                    <a:pt x="5795021" y="6243261"/>
                    <a:pt x="5796675" y="6244647"/>
                    <a:pt x="5796802" y="6246505"/>
                  </a:cubicBezTo>
                  <a:cubicBezTo>
                    <a:pt x="5796802" y="6246511"/>
                    <a:pt x="5796802" y="6246517"/>
                    <a:pt x="5796802" y="6246524"/>
                  </a:cubicBezTo>
                  <a:cubicBezTo>
                    <a:pt x="5797057" y="6250976"/>
                    <a:pt x="5788597" y="6250976"/>
                    <a:pt x="5787261" y="6246715"/>
                  </a:cubicBezTo>
                  <a:close/>
                  <a:moveTo>
                    <a:pt x="5796802" y="6240418"/>
                  </a:moveTo>
                  <a:cubicBezTo>
                    <a:pt x="5793367" y="6239654"/>
                    <a:pt x="5791205" y="6236257"/>
                    <a:pt x="5791968" y="6232829"/>
                  </a:cubicBezTo>
                  <a:cubicBezTo>
                    <a:pt x="5792223" y="6231799"/>
                    <a:pt x="5792668" y="6230845"/>
                    <a:pt x="5793367" y="6230050"/>
                  </a:cubicBezTo>
                  <a:cubicBezTo>
                    <a:pt x="5797629" y="6225724"/>
                    <a:pt x="5804817" y="6231767"/>
                    <a:pt x="5801700" y="6236983"/>
                  </a:cubicBezTo>
                  <a:cubicBezTo>
                    <a:pt x="5800746" y="6238757"/>
                    <a:pt x="5799028" y="6240029"/>
                    <a:pt x="5797057" y="6240481"/>
                  </a:cubicBezTo>
                  <a:close/>
                  <a:moveTo>
                    <a:pt x="5807107" y="6260199"/>
                  </a:moveTo>
                  <a:cubicBezTo>
                    <a:pt x="5813467" y="6254856"/>
                    <a:pt x="5813467" y="6254856"/>
                    <a:pt x="5811368" y="6260199"/>
                  </a:cubicBezTo>
                  <a:cubicBezTo>
                    <a:pt x="5810096" y="6263761"/>
                    <a:pt x="5811368" y="6266560"/>
                    <a:pt x="5813912" y="6267641"/>
                  </a:cubicBezTo>
                  <a:cubicBezTo>
                    <a:pt x="5816457" y="6268722"/>
                    <a:pt x="5818556" y="6270631"/>
                    <a:pt x="5818556" y="6272157"/>
                  </a:cubicBezTo>
                  <a:cubicBezTo>
                    <a:pt x="5818556" y="6273684"/>
                    <a:pt x="5816203" y="6273938"/>
                    <a:pt x="5813340" y="6272793"/>
                  </a:cubicBezTo>
                  <a:cubicBezTo>
                    <a:pt x="5809396" y="6271331"/>
                    <a:pt x="5808633" y="6272094"/>
                    <a:pt x="5810160" y="6276101"/>
                  </a:cubicBezTo>
                  <a:cubicBezTo>
                    <a:pt x="5811686" y="6280108"/>
                    <a:pt x="5810605" y="6281317"/>
                    <a:pt x="5807933" y="6281317"/>
                  </a:cubicBezTo>
                  <a:cubicBezTo>
                    <a:pt x="5801000" y="6281381"/>
                    <a:pt x="5800364" y="6266433"/>
                    <a:pt x="5807361" y="6260263"/>
                  </a:cubicBezTo>
                  <a:close/>
                  <a:moveTo>
                    <a:pt x="5817666" y="6353193"/>
                  </a:moveTo>
                  <a:lnTo>
                    <a:pt x="5809079" y="6344797"/>
                  </a:lnTo>
                  <a:lnTo>
                    <a:pt x="5818683" y="6342634"/>
                  </a:lnTo>
                  <a:cubicBezTo>
                    <a:pt x="5822245" y="6341451"/>
                    <a:pt x="5826125" y="6341254"/>
                    <a:pt x="5829814" y="6342062"/>
                  </a:cubicBezTo>
                  <a:cubicBezTo>
                    <a:pt x="5830641" y="6345598"/>
                    <a:pt x="5830514" y="6349294"/>
                    <a:pt x="5829369" y="6352748"/>
                  </a:cubicBezTo>
                  <a:lnTo>
                    <a:pt x="5826825" y="6361780"/>
                  </a:lnTo>
                  <a:close/>
                  <a:moveTo>
                    <a:pt x="5834712" y="6399117"/>
                  </a:moveTo>
                  <a:cubicBezTo>
                    <a:pt x="5827397" y="6393965"/>
                    <a:pt x="5826252" y="6389385"/>
                    <a:pt x="5830641" y="6382452"/>
                  </a:cubicBezTo>
                  <a:cubicBezTo>
                    <a:pt x="5835030" y="6375519"/>
                    <a:pt x="5844635" y="6383152"/>
                    <a:pt x="5845271" y="6394347"/>
                  </a:cubicBezTo>
                  <a:cubicBezTo>
                    <a:pt x="5845907" y="6405541"/>
                    <a:pt x="5844635" y="6406050"/>
                    <a:pt x="5834966" y="6399181"/>
                  </a:cubicBezTo>
                  <a:close/>
                  <a:moveTo>
                    <a:pt x="5842281" y="6128214"/>
                  </a:moveTo>
                  <a:cubicBezTo>
                    <a:pt x="5838528" y="6124398"/>
                    <a:pt x="5840182" y="6117719"/>
                    <a:pt x="5844889" y="6117719"/>
                  </a:cubicBezTo>
                  <a:cubicBezTo>
                    <a:pt x="5847497" y="6117719"/>
                    <a:pt x="5849533" y="6120518"/>
                    <a:pt x="5849533" y="6124080"/>
                  </a:cubicBezTo>
                  <a:cubicBezTo>
                    <a:pt x="5849787" y="6130123"/>
                    <a:pt x="5846479" y="6132222"/>
                    <a:pt x="5842535" y="6128278"/>
                  </a:cubicBezTo>
                  <a:close/>
                  <a:moveTo>
                    <a:pt x="5847815" y="6378572"/>
                  </a:moveTo>
                  <a:cubicBezTo>
                    <a:pt x="5846861" y="6376193"/>
                    <a:pt x="5847370" y="6373452"/>
                    <a:pt x="5849214" y="6371639"/>
                  </a:cubicBezTo>
                  <a:cubicBezTo>
                    <a:pt x="5851695" y="6369095"/>
                    <a:pt x="5852649" y="6369985"/>
                    <a:pt x="5852649" y="6375074"/>
                  </a:cubicBezTo>
                  <a:cubicBezTo>
                    <a:pt x="5852903" y="6382770"/>
                    <a:pt x="5851313" y="6383915"/>
                    <a:pt x="5848069" y="6378636"/>
                  </a:cubicBezTo>
                  <a:close/>
                  <a:moveTo>
                    <a:pt x="5852649" y="6299890"/>
                  </a:moveTo>
                  <a:cubicBezTo>
                    <a:pt x="5852649" y="6297855"/>
                    <a:pt x="5855384" y="6297091"/>
                    <a:pt x="5859010" y="6298046"/>
                  </a:cubicBezTo>
                  <a:cubicBezTo>
                    <a:pt x="5864417" y="6299445"/>
                    <a:pt x="5865371" y="6298682"/>
                    <a:pt x="5863844" y="6293211"/>
                  </a:cubicBezTo>
                  <a:cubicBezTo>
                    <a:pt x="5861745" y="6285133"/>
                    <a:pt x="5866643" y="6275020"/>
                    <a:pt x="5872622" y="6275020"/>
                  </a:cubicBezTo>
                  <a:cubicBezTo>
                    <a:pt x="5878601" y="6275020"/>
                    <a:pt x="5881972" y="6281381"/>
                    <a:pt x="5877265" y="6284497"/>
                  </a:cubicBezTo>
                  <a:cubicBezTo>
                    <a:pt x="5874785" y="6286024"/>
                    <a:pt x="5874085" y="6289967"/>
                    <a:pt x="5875421" y="6295120"/>
                  </a:cubicBezTo>
                  <a:cubicBezTo>
                    <a:pt x="5877329" y="6302943"/>
                    <a:pt x="5876883" y="6303388"/>
                    <a:pt x="5864989" y="6303388"/>
                  </a:cubicBezTo>
                  <a:cubicBezTo>
                    <a:pt x="5858247" y="6303452"/>
                    <a:pt x="5852903" y="6301862"/>
                    <a:pt x="5852903" y="6299954"/>
                  </a:cubicBezTo>
                  <a:close/>
                  <a:moveTo>
                    <a:pt x="5900672" y="6397718"/>
                  </a:moveTo>
                  <a:cubicBezTo>
                    <a:pt x="5894885" y="6404079"/>
                    <a:pt x="5889859" y="6405987"/>
                    <a:pt x="5889859" y="6401407"/>
                  </a:cubicBezTo>
                  <a:cubicBezTo>
                    <a:pt x="5889859" y="6396827"/>
                    <a:pt x="5902009" y="6387096"/>
                    <a:pt x="5904298" y="6389385"/>
                  </a:cubicBezTo>
                  <a:cubicBezTo>
                    <a:pt x="5905698" y="6390912"/>
                    <a:pt x="5904044" y="6394347"/>
                    <a:pt x="5900927" y="6397782"/>
                  </a:cubicBezTo>
                  <a:close/>
                  <a:moveTo>
                    <a:pt x="5891831" y="6371003"/>
                  </a:moveTo>
                  <a:cubicBezTo>
                    <a:pt x="5888778" y="6363052"/>
                    <a:pt x="5883626" y="6365787"/>
                    <a:pt x="5883626" y="6375392"/>
                  </a:cubicBezTo>
                  <a:cubicBezTo>
                    <a:pt x="5884198" y="6379692"/>
                    <a:pt x="5882290" y="6383941"/>
                    <a:pt x="5878728" y="6386396"/>
                  </a:cubicBezTo>
                  <a:cubicBezTo>
                    <a:pt x="5876947" y="6387146"/>
                    <a:pt x="5875166" y="6387782"/>
                    <a:pt x="5873322" y="6388304"/>
                  </a:cubicBezTo>
                  <a:cubicBezTo>
                    <a:pt x="5870014" y="6384805"/>
                    <a:pt x="5866961" y="6381104"/>
                    <a:pt x="5864098" y="6377236"/>
                  </a:cubicBezTo>
                  <a:cubicBezTo>
                    <a:pt x="5855448" y="6366232"/>
                    <a:pt x="5855448" y="6366105"/>
                    <a:pt x="5861236" y="6358599"/>
                  </a:cubicBezTo>
                  <a:cubicBezTo>
                    <a:pt x="5865307" y="6353320"/>
                    <a:pt x="5868360" y="6352239"/>
                    <a:pt x="5871477" y="6353892"/>
                  </a:cubicBezTo>
                  <a:cubicBezTo>
                    <a:pt x="5878092" y="6355674"/>
                    <a:pt x="5884962" y="6355979"/>
                    <a:pt x="5891704" y="6354783"/>
                  </a:cubicBezTo>
                  <a:cubicBezTo>
                    <a:pt x="5907924" y="6352875"/>
                    <a:pt x="5917147" y="6357709"/>
                    <a:pt x="5908115" y="6363306"/>
                  </a:cubicBezTo>
                  <a:cubicBezTo>
                    <a:pt x="5905825" y="6364769"/>
                    <a:pt x="5905062" y="6367059"/>
                    <a:pt x="5906461" y="6368458"/>
                  </a:cubicBezTo>
                  <a:cubicBezTo>
                    <a:pt x="5907860" y="6369858"/>
                    <a:pt x="5910277" y="6368458"/>
                    <a:pt x="5911931" y="6365469"/>
                  </a:cubicBezTo>
                  <a:cubicBezTo>
                    <a:pt x="5915239" y="6359108"/>
                    <a:pt x="5920836" y="6358091"/>
                    <a:pt x="5920836" y="6363370"/>
                  </a:cubicBezTo>
                  <a:cubicBezTo>
                    <a:pt x="5921091" y="6374247"/>
                    <a:pt x="5895775" y="6380926"/>
                    <a:pt x="5892086" y="6371067"/>
                  </a:cubicBezTo>
                  <a:close/>
                  <a:moveTo>
                    <a:pt x="5913076" y="6352748"/>
                  </a:moveTo>
                  <a:cubicBezTo>
                    <a:pt x="5909705" y="6350648"/>
                    <a:pt x="5906716" y="6348677"/>
                    <a:pt x="5905825" y="6348422"/>
                  </a:cubicBezTo>
                  <a:cubicBezTo>
                    <a:pt x="5904934" y="6348168"/>
                    <a:pt x="5905825" y="6346323"/>
                    <a:pt x="5906779" y="6344479"/>
                  </a:cubicBezTo>
                  <a:cubicBezTo>
                    <a:pt x="5908814" y="6341044"/>
                    <a:pt x="5923634" y="6349695"/>
                    <a:pt x="5923825" y="6354465"/>
                  </a:cubicBezTo>
                  <a:cubicBezTo>
                    <a:pt x="5924208" y="6357836"/>
                    <a:pt x="5920645" y="6357200"/>
                    <a:pt x="5913330" y="6352748"/>
                  </a:cubicBezTo>
                  <a:close/>
                  <a:moveTo>
                    <a:pt x="5920963" y="6341107"/>
                  </a:moveTo>
                  <a:cubicBezTo>
                    <a:pt x="5917274" y="6341107"/>
                    <a:pt x="5910404" y="6328386"/>
                    <a:pt x="5912694" y="6326287"/>
                  </a:cubicBezTo>
                  <a:cubicBezTo>
                    <a:pt x="5916193" y="6322789"/>
                    <a:pt x="5923953" y="6328577"/>
                    <a:pt x="5923953" y="6334747"/>
                  </a:cubicBezTo>
                  <a:cubicBezTo>
                    <a:pt x="5924208" y="6338309"/>
                    <a:pt x="5922871" y="6341171"/>
                    <a:pt x="5921217" y="6341171"/>
                  </a:cubicBezTo>
                  <a:close/>
                  <a:moveTo>
                    <a:pt x="5930123" y="6397209"/>
                  </a:moveTo>
                  <a:cubicBezTo>
                    <a:pt x="5928469" y="6397782"/>
                    <a:pt x="5927006" y="6395937"/>
                    <a:pt x="5927006" y="6393011"/>
                  </a:cubicBezTo>
                  <a:cubicBezTo>
                    <a:pt x="5927006" y="6390085"/>
                    <a:pt x="5928469" y="6388241"/>
                    <a:pt x="5930123" y="6388813"/>
                  </a:cubicBezTo>
                  <a:cubicBezTo>
                    <a:pt x="5931904" y="6389493"/>
                    <a:pt x="5933113" y="6391128"/>
                    <a:pt x="5933239" y="6393011"/>
                  </a:cubicBezTo>
                  <a:cubicBezTo>
                    <a:pt x="5933239" y="6394875"/>
                    <a:pt x="5932095" y="6396541"/>
                    <a:pt x="5930377" y="6397273"/>
                  </a:cubicBezTo>
                  <a:close/>
                  <a:moveTo>
                    <a:pt x="5929168" y="6005580"/>
                  </a:moveTo>
                  <a:cubicBezTo>
                    <a:pt x="5926688" y="6003099"/>
                    <a:pt x="5929168" y="5998138"/>
                    <a:pt x="5933430" y="5998138"/>
                  </a:cubicBezTo>
                  <a:cubicBezTo>
                    <a:pt x="5935020" y="5998138"/>
                    <a:pt x="5936356" y="6000301"/>
                    <a:pt x="5936356" y="6002908"/>
                  </a:cubicBezTo>
                  <a:cubicBezTo>
                    <a:pt x="5936611" y="6007806"/>
                    <a:pt x="5932922" y="6009269"/>
                    <a:pt x="5929423" y="6005643"/>
                  </a:cubicBezTo>
                  <a:close/>
                  <a:moveTo>
                    <a:pt x="5962435" y="6260008"/>
                  </a:moveTo>
                  <a:cubicBezTo>
                    <a:pt x="5960336" y="6263507"/>
                    <a:pt x="5954611" y="6263443"/>
                    <a:pt x="5949014" y="6260008"/>
                  </a:cubicBezTo>
                  <a:cubicBezTo>
                    <a:pt x="5946470" y="6258444"/>
                    <a:pt x="5943353" y="6258005"/>
                    <a:pt x="5940491" y="6258800"/>
                  </a:cubicBezTo>
                  <a:cubicBezTo>
                    <a:pt x="5938201" y="6259690"/>
                    <a:pt x="5936356" y="6258800"/>
                    <a:pt x="5936356" y="6256955"/>
                  </a:cubicBezTo>
                  <a:cubicBezTo>
                    <a:pt x="5936356" y="6255047"/>
                    <a:pt x="5937883" y="6253489"/>
                    <a:pt x="5939791" y="6253457"/>
                  </a:cubicBezTo>
                  <a:cubicBezTo>
                    <a:pt x="5941763" y="6253457"/>
                    <a:pt x="5942526" y="6250658"/>
                    <a:pt x="5941572" y="6247096"/>
                  </a:cubicBezTo>
                  <a:cubicBezTo>
                    <a:pt x="5939855" y="6240290"/>
                    <a:pt x="5948887" y="6233612"/>
                    <a:pt x="5951050" y="6240163"/>
                  </a:cubicBezTo>
                  <a:cubicBezTo>
                    <a:pt x="5952958" y="6243935"/>
                    <a:pt x="5955311" y="6247446"/>
                    <a:pt x="5958110" y="6250595"/>
                  </a:cubicBezTo>
                  <a:cubicBezTo>
                    <a:pt x="5961672" y="6253902"/>
                    <a:pt x="5963580" y="6258291"/>
                    <a:pt x="5962944" y="6259754"/>
                  </a:cubicBezTo>
                  <a:close/>
                  <a:moveTo>
                    <a:pt x="5964853" y="5981155"/>
                  </a:moveTo>
                  <a:cubicBezTo>
                    <a:pt x="5968287" y="5979755"/>
                    <a:pt x="5973121" y="5981918"/>
                    <a:pt x="5978782" y="5987516"/>
                  </a:cubicBezTo>
                  <a:cubicBezTo>
                    <a:pt x="5982408" y="5991376"/>
                    <a:pt x="5986988" y="5994207"/>
                    <a:pt x="5992076" y="5995721"/>
                  </a:cubicBezTo>
                  <a:cubicBezTo>
                    <a:pt x="5996019" y="5996382"/>
                    <a:pt x="5999709" y="5997998"/>
                    <a:pt x="6002826" y="6000428"/>
                  </a:cubicBezTo>
                  <a:cubicBezTo>
                    <a:pt x="6008487" y="6004880"/>
                    <a:pt x="6008360" y="6005071"/>
                    <a:pt x="5999709" y="6004626"/>
                  </a:cubicBezTo>
                  <a:cubicBezTo>
                    <a:pt x="5983616" y="6003926"/>
                    <a:pt x="5976620" y="6001636"/>
                    <a:pt x="5976620" y="5997120"/>
                  </a:cubicBezTo>
                  <a:cubicBezTo>
                    <a:pt x="5976620" y="5994703"/>
                    <a:pt x="5972803" y="5990760"/>
                    <a:pt x="5968097" y="5988151"/>
                  </a:cubicBezTo>
                  <a:cubicBezTo>
                    <a:pt x="5961163" y="5983826"/>
                    <a:pt x="5960654" y="5982618"/>
                    <a:pt x="5965106" y="5980900"/>
                  </a:cubicBezTo>
                  <a:close/>
                  <a:moveTo>
                    <a:pt x="5979228" y="6178655"/>
                  </a:moveTo>
                  <a:cubicBezTo>
                    <a:pt x="5972867" y="6177192"/>
                    <a:pt x="5969177" y="6168414"/>
                    <a:pt x="5973185" y="6164280"/>
                  </a:cubicBezTo>
                  <a:cubicBezTo>
                    <a:pt x="5977192" y="6160145"/>
                    <a:pt x="5985525" y="6163644"/>
                    <a:pt x="5987942" y="6170068"/>
                  </a:cubicBezTo>
                  <a:cubicBezTo>
                    <a:pt x="5990359" y="6176492"/>
                    <a:pt x="5986415" y="6180054"/>
                    <a:pt x="5979482" y="6178401"/>
                  </a:cubicBezTo>
                  <a:close/>
                  <a:moveTo>
                    <a:pt x="5979736" y="6283416"/>
                  </a:moveTo>
                  <a:cubicBezTo>
                    <a:pt x="5979736" y="6284179"/>
                    <a:pt x="5978337" y="6284815"/>
                    <a:pt x="5976620" y="6284815"/>
                  </a:cubicBezTo>
                  <a:cubicBezTo>
                    <a:pt x="5974839" y="6284745"/>
                    <a:pt x="5973439" y="6283238"/>
                    <a:pt x="5973503" y="6281450"/>
                  </a:cubicBezTo>
                  <a:cubicBezTo>
                    <a:pt x="5973503" y="6281450"/>
                    <a:pt x="5973503" y="6281444"/>
                    <a:pt x="5973503" y="6281444"/>
                  </a:cubicBezTo>
                  <a:cubicBezTo>
                    <a:pt x="5973503" y="6279663"/>
                    <a:pt x="5974902" y="6279027"/>
                    <a:pt x="5976620" y="6280108"/>
                  </a:cubicBezTo>
                  <a:cubicBezTo>
                    <a:pt x="5978337" y="6281190"/>
                    <a:pt x="5979991" y="6282398"/>
                    <a:pt x="5979991" y="6283161"/>
                  </a:cubicBezTo>
                  <a:close/>
                  <a:moveTo>
                    <a:pt x="5982853" y="6072558"/>
                  </a:moveTo>
                  <a:cubicBezTo>
                    <a:pt x="5982853" y="6080763"/>
                    <a:pt x="5974394" y="6077392"/>
                    <a:pt x="5970132" y="6067597"/>
                  </a:cubicBezTo>
                  <a:cubicBezTo>
                    <a:pt x="5968287" y="6064232"/>
                    <a:pt x="5967460" y="6060422"/>
                    <a:pt x="5967651" y="6056593"/>
                  </a:cubicBezTo>
                  <a:cubicBezTo>
                    <a:pt x="5970513" y="6053794"/>
                    <a:pt x="5983108" y="6067342"/>
                    <a:pt x="5983108" y="6072304"/>
                  </a:cubicBezTo>
                  <a:close/>
                  <a:moveTo>
                    <a:pt x="5977192" y="6053476"/>
                  </a:moveTo>
                  <a:cubicBezTo>
                    <a:pt x="5978401" y="6047624"/>
                    <a:pt x="5983553" y="6045970"/>
                    <a:pt x="5985016" y="6050932"/>
                  </a:cubicBezTo>
                  <a:cubicBezTo>
                    <a:pt x="5985651" y="6052840"/>
                    <a:pt x="5983935" y="6055321"/>
                    <a:pt x="5981199" y="6056402"/>
                  </a:cubicBezTo>
                  <a:cubicBezTo>
                    <a:pt x="5978464" y="6057483"/>
                    <a:pt x="5976747" y="6056465"/>
                    <a:pt x="5977447" y="6053094"/>
                  </a:cubicBezTo>
                  <a:close/>
                  <a:moveTo>
                    <a:pt x="5971977" y="6132730"/>
                  </a:moveTo>
                  <a:cubicBezTo>
                    <a:pt x="5974520" y="6133748"/>
                    <a:pt x="5976620" y="6135847"/>
                    <a:pt x="5976620" y="6137374"/>
                  </a:cubicBezTo>
                  <a:cubicBezTo>
                    <a:pt x="5976620" y="6140681"/>
                    <a:pt x="5972358" y="6141063"/>
                    <a:pt x="5969368" y="6138074"/>
                  </a:cubicBezTo>
                  <a:cubicBezTo>
                    <a:pt x="5966379" y="6135084"/>
                    <a:pt x="5967524" y="6130568"/>
                    <a:pt x="5972230" y="6132349"/>
                  </a:cubicBezTo>
                  <a:close/>
                  <a:moveTo>
                    <a:pt x="5981072" y="6257591"/>
                  </a:moveTo>
                  <a:cubicBezTo>
                    <a:pt x="5982789" y="6253139"/>
                    <a:pt x="5983616" y="6253202"/>
                    <a:pt x="5989086" y="6258227"/>
                  </a:cubicBezTo>
                  <a:cubicBezTo>
                    <a:pt x="5991949" y="6260358"/>
                    <a:pt x="5994112" y="6263214"/>
                    <a:pt x="5995447" y="6266496"/>
                  </a:cubicBezTo>
                  <a:cubicBezTo>
                    <a:pt x="5995447" y="6270376"/>
                    <a:pt x="5983807" y="6269804"/>
                    <a:pt x="5981454" y="6265860"/>
                  </a:cubicBezTo>
                  <a:cubicBezTo>
                    <a:pt x="5980245" y="6263157"/>
                    <a:pt x="5980181" y="6260079"/>
                    <a:pt x="5981327" y="6257337"/>
                  </a:cubicBezTo>
                  <a:close/>
                  <a:moveTo>
                    <a:pt x="5992585" y="6134194"/>
                  </a:moveTo>
                  <a:cubicBezTo>
                    <a:pt x="5989468" y="6132222"/>
                    <a:pt x="5989341" y="6130950"/>
                    <a:pt x="5992012" y="6129232"/>
                  </a:cubicBezTo>
                  <a:cubicBezTo>
                    <a:pt x="5994684" y="6127515"/>
                    <a:pt x="5996401" y="6127706"/>
                    <a:pt x="5997292" y="6128660"/>
                  </a:cubicBezTo>
                  <a:cubicBezTo>
                    <a:pt x="5998246" y="6130409"/>
                    <a:pt x="5997610" y="6132616"/>
                    <a:pt x="5995893" y="6133589"/>
                  </a:cubicBezTo>
                  <a:cubicBezTo>
                    <a:pt x="5994939" y="6134111"/>
                    <a:pt x="5993857" y="6134187"/>
                    <a:pt x="5992839" y="6133812"/>
                  </a:cubicBezTo>
                  <a:close/>
                  <a:moveTo>
                    <a:pt x="5982789" y="6305360"/>
                  </a:moveTo>
                  <a:cubicBezTo>
                    <a:pt x="5977510" y="6311721"/>
                    <a:pt x="5975030" y="6311339"/>
                    <a:pt x="5969241" y="6302371"/>
                  </a:cubicBezTo>
                  <a:cubicBezTo>
                    <a:pt x="5959764" y="6287614"/>
                    <a:pt x="5965742" y="6283289"/>
                    <a:pt x="5979291" y="6294484"/>
                  </a:cubicBezTo>
                  <a:cubicBezTo>
                    <a:pt x="5985589" y="6299191"/>
                    <a:pt x="5986224" y="6301162"/>
                    <a:pt x="5983044" y="6304979"/>
                  </a:cubicBezTo>
                  <a:close/>
                  <a:moveTo>
                    <a:pt x="5993666" y="6288059"/>
                  </a:moveTo>
                  <a:cubicBezTo>
                    <a:pt x="5989405" y="6288059"/>
                    <a:pt x="5985906" y="6286660"/>
                    <a:pt x="5985906" y="6284943"/>
                  </a:cubicBezTo>
                  <a:cubicBezTo>
                    <a:pt x="5985906" y="6283225"/>
                    <a:pt x="5989405" y="6281762"/>
                    <a:pt x="5993666" y="6281762"/>
                  </a:cubicBezTo>
                  <a:cubicBezTo>
                    <a:pt x="5997928" y="6281762"/>
                    <a:pt x="6001427" y="6283225"/>
                    <a:pt x="6001427" y="6284943"/>
                  </a:cubicBezTo>
                  <a:cubicBezTo>
                    <a:pt x="6001427" y="6286660"/>
                    <a:pt x="5998183" y="6287678"/>
                    <a:pt x="5993921" y="6287678"/>
                  </a:cubicBezTo>
                  <a:close/>
                  <a:moveTo>
                    <a:pt x="6002190" y="6091767"/>
                  </a:moveTo>
                  <a:cubicBezTo>
                    <a:pt x="5994620" y="6097619"/>
                    <a:pt x="5992140" y="6097110"/>
                    <a:pt x="5992140" y="6089859"/>
                  </a:cubicBezTo>
                  <a:cubicBezTo>
                    <a:pt x="5992140" y="6085280"/>
                    <a:pt x="5994175" y="6083498"/>
                    <a:pt x="5999900" y="6083498"/>
                  </a:cubicBezTo>
                  <a:cubicBezTo>
                    <a:pt x="6009250" y="6083181"/>
                    <a:pt x="6009950" y="6085598"/>
                    <a:pt x="6002444" y="6091386"/>
                  </a:cubicBezTo>
                  <a:close/>
                  <a:moveTo>
                    <a:pt x="6012494" y="6184252"/>
                  </a:moveTo>
                  <a:cubicBezTo>
                    <a:pt x="6009759" y="6184221"/>
                    <a:pt x="6007596" y="6182007"/>
                    <a:pt x="6007596" y="6179291"/>
                  </a:cubicBezTo>
                  <a:cubicBezTo>
                    <a:pt x="6007596" y="6173693"/>
                    <a:pt x="6014338" y="6174648"/>
                    <a:pt x="6016183" y="6180499"/>
                  </a:cubicBezTo>
                  <a:cubicBezTo>
                    <a:pt x="6017137" y="6182153"/>
                    <a:pt x="6015484" y="6183871"/>
                    <a:pt x="6012748" y="6183871"/>
                  </a:cubicBezTo>
                  <a:close/>
                  <a:moveTo>
                    <a:pt x="6012494" y="5935485"/>
                  </a:moveTo>
                  <a:cubicBezTo>
                    <a:pt x="6010077" y="5931541"/>
                    <a:pt x="6019618" y="5919965"/>
                    <a:pt x="6025216" y="5919965"/>
                  </a:cubicBezTo>
                  <a:cubicBezTo>
                    <a:pt x="6030813" y="5919965"/>
                    <a:pt x="6033294" y="5925435"/>
                    <a:pt x="6029604" y="5932686"/>
                  </a:cubicBezTo>
                  <a:cubicBezTo>
                    <a:pt x="6025915" y="5939937"/>
                    <a:pt x="6015802" y="5940637"/>
                    <a:pt x="6012431" y="5935103"/>
                  </a:cubicBezTo>
                  <a:close/>
                  <a:moveTo>
                    <a:pt x="6018855" y="6171849"/>
                  </a:moveTo>
                  <a:cubicBezTo>
                    <a:pt x="6017901" y="6170119"/>
                    <a:pt x="6018537" y="6167969"/>
                    <a:pt x="6020190" y="6166951"/>
                  </a:cubicBezTo>
                  <a:cubicBezTo>
                    <a:pt x="6023243" y="6165246"/>
                    <a:pt x="6027123" y="6166353"/>
                    <a:pt x="6028841" y="6169426"/>
                  </a:cubicBezTo>
                  <a:cubicBezTo>
                    <a:pt x="6029287" y="6170170"/>
                    <a:pt x="6029541" y="6170997"/>
                    <a:pt x="6029604" y="6171849"/>
                  </a:cubicBezTo>
                  <a:cubicBezTo>
                    <a:pt x="6029604" y="6175284"/>
                    <a:pt x="6021208" y="6175284"/>
                    <a:pt x="6018855" y="6171467"/>
                  </a:cubicBezTo>
                  <a:close/>
                  <a:moveTo>
                    <a:pt x="6053393" y="6241817"/>
                  </a:moveTo>
                  <a:cubicBezTo>
                    <a:pt x="6051930" y="6239520"/>
                    <a:pt x="6051231" y="6236836"/>
                    <a:pt x="6051294" y="6234120"/>
                  </a:cubicBezTo>
                  <a:cubicBezTo>
                    <a:pt x="6051294" y="6230622"/>
                    <a:pt x="6047351" y="6227251"/>
                    <a:pt x="6040481" y="6224961"/>
                  </a:cubicBezTo>
                  <a:cubicBezTo>
                    <a:pt x="6027759" y="6220635"/>
                    <a:pt x="6024643" y="6216819"/>
                    <a:pt x="6029668" y="6210649"/>
                  </a:cubicBezTo>
                  <a:cubicBezTo>
                    <a:pt x="6033548" y="6205783"/>
                    <a:pt x="6040608" y="6204976"/>
                    <a:pt x="6045506" y="6208849"/>
                  </a:cubicBezTo>
                  <a:cubicBezTo>
                    <a:pt x="6046142" y="6209377"/>
                    <a:pt x="6046779" y="6209981"/>
                    <a:pt x="6047287" y="6210649"/>
                  </a:cubicBezTo>
                  <a:cubicBezTo>
                    <a:pt x="6049005" y="6213263"/>
                    <a:pt x="6051422" y="6215286"/>
                    <a:pt x="6054347" y="6216438"/>
                  </a:cubicBezTo>
                  <a:cubicBezTo>
                    <a:pt x="6057592" y="6218308"/>
                    <a:pt x="6059500" y="6221812"/>
                    <a:pt x="6059309" y="6225533"/>
                  </a:cubicBezTo>
                  <a:cubicBezTo>
                    <a:pt x="6059436" y="6229541"/>
                    <a:pt x="6060009" y="6233522"/>
                    <a:pt x="6060899" y="6237428"/>
                  </a:cubicBezTo>
                  <a:cubicBezTo>
                    <a:pt x="6061408" y="6239871"/>
                    <a:pt x="6059818" y="6242256"/>
                    <a:pt x="6057337" y="6242745"/>
                  </a:cubicBezTo>
                  <a:cubicBezTo>
                    <a:pt x="6055938" y="6243038"/>
                    <a:pt x="6054475" y="6242618"/>
                    <a:pt x="6053393" y="6241626"/>
                  </a:cubicBezTo>
                  <a:close/>
                  <a:moveTo>
                    <a:pt x="6091558" y="6270758"/>
                  </a:moveTo>
                  <a:cubicBezTo>
                    <a:pt x="6085706" y="6277882"/>
                    <a:pt x="6079854" y="6276101"/>
                    <a:pt x="6074511" y="6265606"/>
                  </a:cubicBezTo>
                  <a:cubicBezTo>
                    <a:pt x="6069868" y="6256510"/>
                    <a:pt x="6069931" y="6255556"/>
                    <a:pt x="6075211" y="6251485"/>
                  </a:cubicBezTo>
                  <a:cubicBezTo>
                    <a:pt x="6084180" y="6244424"/>
                    <a:pt x="6093148" y="6247223"/>
                    <a:pt x="6094293" y="6257401"/>
                  </a:cubicBezTo>
                  <a:cubicBezTo>
                    <a:pt x="6094802" y="6261987"/>
                    <a:pt x="6093784" y="6266617"/>
                    <a:pt x="6091430" y="6270567"/>
                  </a:cubicBezTo>
                  <a:close/>
                  <a:moveTo>
                    <a:pt x="6096074" y="6216819"/>
                  </a:moveTo>
                  <a:cubicBezTo>
                    <a:pt x="6093975" y="6208105"/>
                    <a:pt x="6078136" y="6190295"/>
                    <a:pt x="6072348" y="6190295"/>
                  </a:cubicBezTo>
                  <a:cubicBezTo>
                    <a:pt x="6070885" y="6190295"/>
                    <a:pt x="6071839" y="6193475"/>
                    <a:pt x="6074448" y="6197355"/>
                  </a:cubicBezTo>
                  <a:cubicBezTo>
                    <a:pt x="6083861" y="6210904"/>
                    <a:pt x="6078391" y="6213511"/>
                    <a:pt x="6065034" y="6201872"/>
                  </a:cubicBezTo>
                  <a:lnTo>
                    <a:pt x="6056574" y="6194493"/>
                  </a:lnTo>
                  <a:lnTo>
                    <a:pt x="6063316" y="6187687"/>
                  </a:lnTo>
                  <a:cubicBezTo>
                    <a:pt x="6066242" y="6184946"/>
                    <a:pt x="6068404" y="6181511"/>
                    <a:pt x="6069677" y="6177701"/>
                  </a:cubicBezTo>
                  <a:cubicBezTo>
                    <a:pt x="6069741" y="6175996"/>
                    <a:pt x="6071076" y="6174616"/>
                    <a:pt x="6072794" y="6174584"/>
                  </a:cubicBezTo>
                  <a:cubicBezTo>
                    <a:pt x="6074511" y="6174584"/>
                    <a:pt x="6075910" y="6176556"/>
                    <a:pt x="6075910" y="6178973"/>
                  </a:cubicBezTo>
                  <a:cubicBezTo>
                    <a:pt x="6075910" y="6181390"/>
                    <a:pt x="6080490" y="6184189"/>
                    <a:pt x="6086723" y="6185334"/>
                  </a:cubicBezTo>
                  <a:cubicBezTo>
                    <a:pt x="6092957" y="6186478"/>
                    <a:pt x="6097601" y="6188896"/>
                    <a:pt x="6097601" y="6190740"/>
                  </a:cubicBezTo>
                  <a:cubicBezTo>
                    <a:pt x="6098681" y="6195670"/>
                    <a:pt x="6100399" y="6200434"/>
                    <a:pt x="6102689" y="6204925"/>
                  </a:cubicBezTo>
                  <a:cubicBezTo>
                    <a:pt x="6107332" y="6214911"/>
                    <a:pt x="6107396" y="6216310"/>
                    <a:pt x="6102689" y="6220890"/>
                  </a:cubicBezTo>
                  <a:cubicBezTo>
                    <a:pt x="6097982" y="6225470"/>
                    <a:pt x="6097918" y="6224961"/>
                    <a:pt x="6095947" y="6216628"/>
                  </a:cubicBezTo>
                  <a:close/>
                  <a:moveTo>
                    <a:pt x="6113375" y="6284879"/>
                  </a:moveTo>
                  <a:cubicBezTo>
                    <a:pt x="6113184" y="6281247"/>
                    <a:pt x="6111339" y="6277908"/>
                    <a:pt x="6108350" y="6275846"/>
                  </a:cubicBezTo>
                  <a:cubicBezTo>
                    <a:pt x="6104915" y="6273938"/>
                    <a:pt x="6103071" y="6268150"/>
                    <a:pt x="6102689" y="6258418"/>
                  </a:cubicBezTo>
                  <a:cubicBezTo>
                    <a:pt x="6102117" y="6253578"/>
                    <a:pt x="6102117" y="6248693"/>
                    <a:pt x="6102689" y="6243852"/>
                  </a:cubicBezTo>
                  <a:cubicBezTo>
                    <a:pt x="6105552" y="6244654"/>
                    <a:pt x="6108350" y="6245627"/>
                    <a:pt x="6111085" y="6246778"/>
                  </a:cubicBezTo>
                  <a:cubicBezTo>
                    <a:pt x="6117446" y="6249068"/>
                    <a:pt x="6118337" y="6251294"/>
                    <a:pt x="6117064" y="6257973"/>
                  </a:cubicBezTo>
                  <a:cubicBezTo>
                    <a:pt x="6115856" y="6263348"/>
                    <a:pt x="6117764" y="6268951"/>
                    <a:pt x="6122089" y="6272412"/>
                  </a:cubicBezTo>
                  <a:cubicBezTo>
                    <a:pt x="6127623" y="6277691"/>
                    <a:pt x="6128068" y="6279599"/>
                    <a:pt x="6124824" y="6284815"/>
                  </a:cubicBezTo>
                  <a:cubicBezTo>
                    <a:pt x="6119990" y="6292575"/>
                    <a:pt x="6113248" y="6292639"/>
                    <a:pt x="6113248" y="6284688"/>
                  </a:cubicBezTo>
                  <a:close/>
                  <a:moveTo>
                    <a:pt x="6147405" y="6328704"/>
                  </a:moveTo>
                  <a:cubicBezTo>
                    <a:pt x="6143461" y="6326726"/>
                    <a:pt x="6139072" y="6325702"/>
                    <a:pt x="6134683" y="6325715"/>
                  </a:cubicBezTo>
                  <a:cubicBezTo>
                    <a:pt x="6125142" y="6325715"/>
                    <a:pt x="6120117" y="6319927"/>
                    <a:pt x="6126224" y="6316046"/>
                  </a:cubicBezTo>
                  <a:cubicBezTo>
                    <a:pt x="6129594" y="6313884"/>
                    <a:pt x="6129404" y="6312294"/>
                    <a:pt x="6125079" y="6307523"/>
                  </a:cubicBezTo>
                  <a:cubicBezTo>
                    <a:pt x="6118082" y="6299636"/>
                    <a:pt x="6118337" y="6294165"/>
                    <a:pt x="6125778" y="6294165"/>
                  </a:cubicBezTo>
                  <a:cubicBezTo>
                    <a:pt x="6129531" y="6294083"/>
                    <a:pt x="6133220" y="6293415"/>
                    <a:pt x="6136718" y="6292193"/>
                  </a:cubicBezTo>
                  <a:cubicBezTo>
                    <a:pt x="6140853" y="6290603"/>
                    <a:pt x="6141426" y="6291685"/>
                    <a:pt x="6139836" y="6298236"/>
                  </a:cubicBezTo>
                  <a:cubicBezTo>
                    <a:pt x="6138246" y="6304788"/>
                    <a:pt x="6139327" y="6307078"/>
                    <a:pt x="6143970" y="6309559"/>
                  </a:cubicBezTo>
                  <a:cubicBezTo>
                    <a:pt x="6147977" y="6312338"/>
                    <a:pt x="6150903" y="6316472"/>
                    <a:pt x="6152112" y="6321198"/>
                  </a:cubicBezTo>
                  <a:cubicBezTo>
                    <a:pt x="6154274" y="6330930"/>
                    <a:pt x="6153383" y="6332393"/>
                    <a:pt x="6147405" y="6328513"/>
                  </a:cubicBezTo>
                  <a:close/>
                  <a:moveTo>
                    <a:pt x="6157010" y="6237428"/>
                  </a:moveTo>
                  <a:cubicBezTo>
                    <a:pt x="6147913" y="6242389"/>
                    <a:pt x="6147214" y="6237110"/>
                    <a:pt x="6155547" y="6226488"/>
                  </a:cubicBezTo>
                  <a:lnTo>
                    <a:pt x="6162988" y="6217073"/>
                  </a:lnTo>
                  <a:lnTo>
                    <a:pt x="6162988" y="6225533"/>
                  </a:lnTo>
                  <a:lnTo>
                    <a:pt x="6162988" y="6225533"/>
                  </a:lnTo>
                  <a:cubicBezTo>
                    <a:pt x="6163243" y="6230253"/>
                    <a:pt x="6160889" y="6234731"/>
                    <a:pt x="6156882" y="6237237"/>
                  </a:cubicBezTo>
                  <a:close/>
                  <a:moveTo>
                    <a:pt x="6162988" y="5874168"/>
                  </a:moveTo>
                  <a:cubicBezTo>
                    <a:pt x="6161271" y="5873086"/>
                    <a:pt x="6159872" y="5873531"/>
                    <a:pt x="6159872" y="5875185"/>
                  </a:cubicBezTo>
                  <a:cubicBezTo>
                    <a:pt x="6159872" y="5880337"/>
                    <a:pt x="6151221" y="5881864"/>
                    <a:pt x="6147532" y="5877348"/>
                  </a:cubicBezTo>
                  <a:cubicBezTo>
                    <a:pt x="6144797" y="5873977"/>
                    <a:pt x="6145496" y="5872196"/>
                    <a:pt x="6150649" y="5869397"/>
                  </a:cubicBezTo>
                  <a:cubicBezTo>
                    <a:pt x="6157900" y="5865453"/>
                    <a:pt x="6166105" y="5867171"/>
                    <a:pt x="6166105" y="5872641"/>
                  </a:cubicBezTo>
                  <a:cubicBezTo>
                    <a:pt x="6165978" y="5874358"/>
                    <a:pt x="6164578" y="5874994"/>
                    <a:pt x="6162862" y="5873977"/>
                  </a:cubicBezTo>
                  <a:close/>
                  <a:moveTo>
                    <a:pt x="6170240" y="5982809"/>
                  </a:moveTo>
                  <a:cubicBezTo>
                    <a:pt x="6163879" y="5974794"/>
                    <a:pt x="6163879" y="5974285"/>
                    <a:pt x="6169031" y="5967161"/>
                  </a:cubicBezTo>
                  <a:cubicBezTo>
                    <a:pt x="6172403" y="5962645"/>
                    <a:pt x="6175392" y="5960800"/>
                    <a:pt x="6176537" y="5963154"/>
                  </a:cubicBezTo>
                  <a:cubicBezTo>
                    <a:pt x="6177618" y="5965024"/>
                    <a:pt x="6177110" y="5967434"/>
                    <a:pt x="6175265" y="5968624"/>
                  </a:cubicBezTo>
                  <a:cubicBezTo>
                    <a:pt x="6172975" y="5970024"/>
                    <a:pt x="6173293" y="5972377"/>
                    <a:pt x="6176346" y="5975939"/>
                  </a:cubicBezTo>
                  <a:cubicBezTo>
                    <a:pt x="6178826" y="5978706"/>
                    <a:pt x="6179781" y="5982510"/>
                    <a:pt x="6178890" y="5986116"/>
                  </a:cubicBezTo>
                  <a:cubicBezTo>
                    <a:pt x="6177173" y="5990187"/>
                    <a:pt x="6175710" y="5989551"/>
                    <a:pt x="6170112" y="5982618"/>
                  </a:cubicBezTo>
                  <a:close/>
                  <a:moveTo>
                    <a:pt x="6179017" y="6015184"/>
                  </a:moveTo>
                  <a:cubicBezTo>
                    <a:pt x="6184742" y="6015502"/>
                    <a:pt x="6189068" y="6017156"/>
                    <a:pt x="6188749" y="6018874"/>
                  </a:cubicBezTo>
                  <a:cubicBezTo>
                    <a:pt x="6187731" y="6023835"/>
                    <a:pt x="6180608" y="6023899"/>
                    <a:pt x="6174374" y="6018874"/>
                  </a:cubicBezTo>
                  <a:cubicBezTo>
                    <a:pt x="6169095" y="6014867"/>
                    <a:pt x="6169476" y="6014549"/>
                    <a:pt x="6179208" y="6014994"/>
                  </a:cubicBezTo>
                  <a:close/>
                  <a:moveTo>
                    <a:pt x="6172275" y="6032867"/>
                  </a:moveTo>
                  <a:cubicBezTo>
                    <a:pt x="6172275" y="6031023"/>
                    <a:pt x="6173675" y="6030387"/>
                    <a:pt x="6175392" y="6031468"/>
                  </a:cubicBezTo>
                  <a:cubicBezTo>
                    <a:pt x="6177110" y="6032549"/>
                    <a:pt x="6178509" y="6034012"/>
                    <a:pt x="6178509" y="6034776"/>
                  </a:cubicBezTo>
                  <a:cubicBezTo>
                    <a:pt x="6178509" y="6035539"/>
                    <a:pt x="6177110" y="6036175"/>
                    <a:pt x="6175392" y="6036175"/>
                  </a:cubicBezTo>
                  <a:cubicBezTo>
                    <a:pt x="6173611" y="6036181"/>
                    <a:pt x="6172148" y="6034731"/>
                    <a:pt x="6172148" y="6032944"/>
                  </a:cubicBezTo>
                  <a:cubicBezTo>
                    <a:pt x="6172148" y="6032855"/>
                    <a:pt x="6172148" y="6032765"/>
                    <a:pt x="6172148" y="6032676"/>
                  </a:cubicBezTo>
                  <a:close/>
                  <a:moveTo>
                    <a:pt x="6176919" y="6051950"/>
                  </a:moveTo>
                  <a:cubicBezTo>
                    <a:pt x="6178000" y="6050232"/>
                    <a:pt x="6179463" y="6048833"/>
                    <a:pt x="6180226" y="6048833"/>
                  </a:cubicBezTo>
                  <a:cubicBezTo>
                    <a:pt x="6180990" y="6048833"/>
                    <a:pt x="6181562" y="6050232"/>
                    <a:pt x="6181562" y="6051950"/>
                  </a:cubicBezTo>
                  <a:cubicBezTo>
                    <a:pt x="6181562" y="6053705"/>
                    <a:pt x="6180163" y="6055130"/>
                    <a:pt x="6178381" y="6055130"/>
                  </a:cubicBezTo>
                  <a:cubicBezTo>
                    <a:pt x="6178381" y="6055130"/>
                    <a:pt x="6178318" y="6055130"/>
                    <a:pt x="6178318" y="6055130"/>
                  </a:cubicBezTo>
                  <a:cubicBezTo>
                    <a:pt x="6176346" y="6054875"/>
                    <a:pt x="6175773" y="6053794"/>
                    <a:pt x="6176791" y="6051695"/>
                  </a:cubicBezTo>
                  <a:close/>
                  <a:moveTo>
                    <a:pt x="6179908" y="6146152"/>
                  </a:moveTo>
                  <a:cubicBezTo>
                    <a:pt x="6178826" y="6144307"/>
                    <a:pt x="6178509" y="6142144"/>
                    <a:pt x="6179336" y="6141381"/>
                  </a:cubicBezTo>
                  <a:cubicBezTo>
                    <a:pt x="6181434" y="6139155"/>
                    <a:pt x="6190912" y="6143544"/>
                    <a:pt x="6190912" y="6146660"/>
                  </a:cubicBezTo>
                  <a:cubicBezTo>
                    <a:pt x="6190912" y="6149777"/>
                    <a:pt x="6182261" y="6149968"/>
                    <a:pt x="6179781" y="6145897"/>
                  </a:cubicBezTo>
                  <a:close/>
                  <a:moveTo>
                    <a:pt x="6184043" y="6208487"/>
                  </a:moveTo>
                  <a:cubicBezTo>
                    <a:pt x="6183025" y="6213702"/>
                    <a:pt x="6182834" y="6213702"/>
                    <a:pt x="6180862" y="6208487"/>
                  </a:cubicBezTo>
                  <a:cubicBezTo>
                    <a:pt x="6178445" y="6202126"/>
                    <a:pt x="6189068" y="6194239"/>
                    <a:pt x="6192438" y="6199773"/>
                  </a:cubicBezTo>
                  <a:cubicBezTo>
                    <a:pt x="6193456" y="6201490"/>
                    <a:pt x="6192438" y="6202889"/>
                    <a:pt x="6189767" y="6202889"/>
                  </a:cubicBezTo>
                  <a:cubicBezTo>
                    <a:pt x="6186841" y="6203194"/>
                    <a:pt x="6184487" y="6205363"/>
                    <a:pt x="6183915" y="6208232"/>
                  </a:cubicBezTo>
                  <a:close/>
                  <a:moveTo>
                    <a:pt x="6204524" y="6216565"/>
                  </a:moveTo>
                  <a:cubicBezTo>
                    <a:pt x="6201979" y="6215560"/>
                    <a:pt x="6199117" y="6216272"/>
                    <a:pt x="6197336" y="6218346"/>
                  </a:cubicBezTo>
                  <a:cubicBezTo>
                    <a:pt x="6196128" y="6220317"/>
                    <a:pt x="6194156" y="6221017"/>
                    <a:pt x="6193011" y="6219872"/>
                  </a:cubicBezTo>
                  <a:cubicBezTo>
                    <a:pt x="6189831" y="6216565"/>
                    <a:pt x="6197145" y="6209314"/>
                    <a:pt x="6203697" y="6209314"/>
                  </a:cubicBezTo>
                  <a:cubicBezTo>
                    <a:pt x="6206560" y="6209015"/>
                    <a:pt x="6209103" y="6211050"/>
                    <a:pt x="6209485" y="6213893"/>
                  </a:cubicBezTo>
                  <a:cubicBezTo>
                    <a:pt x="6209358" y="6216628"/>
                    <a:pt x="6207577" y="6217582"/>
                    <a:pt x="6204651" y="6216310"/>
                  </a:cubicBezTo>
                  <a:close/>
                  <a:moveTo>
                    <a:pt x="6204906" y="6167269"/>
                  </a:moveTo>
                  <a:cubicBezTo>
                    <a:pt x="6210757" y="6169559"/>
                    <a:pt x="6210885" y="6174648"/>
                    <a:pt x="6204906" y="6174648"/>
                  </a:cubicBezTo>
                  <a:cubicBezTo>
                    <a:pt x="6202489" y="6174648"/>
                    <a:pt x="6199944" y="6177828"/>
                    <a:pt x="6199245" y="6181772"/>
                  </a:cubicBezTo>
                  <a:cubicBezTo>
                    <a:pt x="6198227" y="6187751"/>
                    <a:pt x="6197718" y="6188132"/>
                    <a:pt x="6195746" y="6183553"/>
                  </a:cubicBezTo>
                  <a:cubicBezTo>
                    <a:pt x="6192566" y="6176174"/>
                    <a:pt x="6198926" y="6164725"/>
                    <a:pt x="6204651" y="6167015"/>
                  </a:cubicBezTo>
                  <a:close/>
                  <a:moveTo>
                    <a:pt x="6215528" y="6140045"/>
                  </a:moveTo>
                  <a:cubicBezTo>
                    <a:pt x="6213684" y="6140045"/>
                    <a:pt x="6212984" y="6138773"/>
                    <a:pt x="6213938" y="6137247"/>
                  </a:cubicBezTo>
                  <a:cubicBezTo>
                    <a:pt x="6216164" y="6133621"/>
                    <a:pt x="6202234" y="6130059"/>
                    <a:pt x="6195810" y="6132540"/>
                  </a:cubicBezTo>
                  <a:cubicBezTo>
                    <a:pt x="6193075" y="6133621"/>
                    <a:pt x="6190912" y="6132985"/>
                    <a:pt x="6190912" y="6131204"/>
                  </a:cubicBezTo>
                  <a:cubicBezTo>
                    <a:pt x="6190085" y="6127966"/>
                    <a:pt x="6188304" y="6125047"/>
                    <a:pt x="6185824" y="6122808"/>
                  </a:cubicBezTo>
                  <a:cubicBezTo>
                    <a:pt x="6182389" y="6119309"/>
                    <a:pt x="6181753" y="6116447"/>
                    <a:pt x="6183915" y="6114475"/>
                  </a:cubicBezTo>
                  <a:cubicBezTo>
                    <a:pt x="6188686" y="6109578"/>
                    <a:pt x="6218772" y="6126561"/>
                    <a:pt x="6218772" y="6134066"/>
                  </a:cubicBezTo>
                  <a:cubicBezTo>
                    <a:pt x="6218644" y="6137119"/>
                    <a:pt x="6217373" y="6139791"/>
                    <a:pt x="6215400" y="6139791"/>
                  </a:cubicBezTo>
                  <a:close/>
                  <a:moveTo>
                    <a:pt x="6227486" y="6202062"/>
                  </a:moveTo>
                  <a:cubicBezTo>
                    <a:pt x="6233847" y="6212367"/>
                    <a:pt x="6233847" y="6213893"/>
                    <a:pt x="6229776" y="6218346"/>
                  </a:cubicBezTo>
                  <a:cubicBezTo>
                    <a:pt x="6225706" y="6222798"/>
                    <a:pt x="6223861" y="6221081"/>
                    <a:pt x="6225196" y="6214784"/>
                  </a:cubicBezTo>
                  <a:cubicBezTo>
                    <a:pt x="6223861" y="6210452"/>
                    <a:pt x="6222334" y="6206203"/>
                    <a:pt x="6220489" y="6202062"/>
                  </a:cubicBezTo>
                  <a:cubicBezTo>
                    <a:pt x="6214192" y="6186987"/>
                    <a:pt x="6218009" y="6186924"/>
                    <a:pt x="6227359" y="6201808"/>
                  </a:cubicBezTo>
                  <a:close/>
                  <a:moveTo>
                    <a:pt x="6241353" y="6250086"/>
                  </a:moveTo>
                  <a:cubicBezTo>
                    <a:pt x="6233910" y="6244355"/>
                    <a:pt x="6227359" y="6237561"/>
                    <a:pt x="6221888" y="6229922"/>
                  </a:cubicBezTo>
                  <a:cubicBezTo>
                    <a:pt x="6225005" y="6229700"/>
                    <a:pt x="6228059" y="6229935"/>
                    <a:pt x="6231112" y="6230622"/>
                  </a:cubicBezTo>
                  <a:cubicBezTo>
                    <a:pt x="6241798" y="6232276"/>
                    <a:pt x="6248158" y="6238700"/>
                    <a:pt x="6245614" y="6245442"/>
                  </a:cubicBezTo>
                  <a:cubicBezTo>
                    <a:pt x="6244469" y="6247796"/>
                    <a:pt x="6242815" y="6249895"/>
                    <a:pt x="6241225" y="6249831"/>
                  </a:cubicBezTo>
                  <a:close/>
                  <a:moveTo>
                    <a:pt x="6243451" y="6262807"/>
                  </a:moveTo>
                  <a:cubicBezTo>
                    <a:pt x="6245169" y="6262807"/>
                    <a:pt x="6247459" y="6266369"/>
                    <a:pt x="6248540" y="6270758"/>
                  </a:cubicBezTo>
                  <a:cubicBezTo>
                    <a:pt x="6250003" y="6276737"/>
                    <a:pt x="6251912" y="6278264"/>
                    <a:pt x="6256364" y="6276801"/>
                  </a:cubicBezTo>
                  <a:cubicBezTo>
                    <a:pt x="6262725" y="6274702"/>
                    <a:pt x="6264060" y="6278518"/>
                    <a:pt x="6258463" y="6284179"/>
                  </a:cubicBezTo>
                  <a:cubicBezTo>
                    <a:pt x="6252865" y="6289840"/>
                    <a:pt x="6251339" y="6288949"/>
                    <a:pt x="6247522" y="6284179"/>
                  </a:cubicBezTo>
                  <a:cubicBezTo>
                    <a:pt x="6242815" y="6277691"/>
                    <a:pt x="6239762" y="6262553"/>
                    <a:pt x="6243324" y="6262553"/>
                  </a:cubicBezTo>
                  <a:close/>
                  <a:moveTo>
                    <a:pt x="6243451" y="6313057"/>
                  </a:moveTo>
                  <a:cubicBezTo>
                    <a:pt x="6243451" y="6305678"/>
                    <a:pt x="6248031" y="6302689"/>
                    <a:pt x="6255601" y="6305170"/>
                  </a:cubicBezTo>
                  <a:cubicBezTo>
                    <a:pt x="6263169" y="6307650"/>
                    <a:pt x="6266604" y="6316555"/>
                    <a:pt x="6261389" y="6319927"/>
                  </a:cubicBezTo>
                  <a:cubicBezTo>
                    <a:pt x="6253438" y="6324760"/>
                    <a:pt x="6243451" y="6320944"/>
                    <a:pt x="6243451" y="6312802"/>
                  </a:cubicBezTo>
                  <a:close/>
                  <a:moveTo>
                    <a:pt x="6318635" y="6401216"/>
                  </a:moveTo>
                  <a:cubicBezTo>
                    <a:pt x="6315836" y="6400491"/>
                    <a:pt x="6313356" y="6398831"/>
                    <a:pt x="6311638" y="6396509"/>
                  </a:cubicBezTo>
                  <a:cubicBezTo>
                    <a:pt x="6309539" y="6393838"/>
                    <a:pt x="6309158" y="6391739"/>
                    <a:pt x="6310875" y="6391739"/>
                  </a:cubicBezTo>
                  <a:cubicBezTo>
                    <a:pt x="6313674" y="6392483"/>
                    <a:pt x="6316155" y="6394169"/>
                    <a:pt x="6317872" y="6396509"/>
                  </a:cubicBezTo>
                  <a:cubicBezTo>
                    <a:pt x="6320035" y="6398863"/>
                    <a:pt x="6320352" y="6400962"/>
                    <a:pt x="6318635" y="6400962"/>
                  </a:cubicBezTo>
                  <a:close/>
                  <a:moveTo>
                    <a:pt x="6326141" y="6374183"/>
                  </a:moveTo>
                  <a:cubicBezTo>
                    <a:pt x="6322197" y="6382643"/>
                    <a:pt x="6311956" y="6387286"/>
                    <a:pt x="6310175" y="6381307"/>
                  </a:cubicBezTo>
                  <a:cubicBezTo>
                    <a:pt x="6303815" y="6359872"/>
                    <a:pt x="6305723" y="6356946"/>
                    <a:pt x="6322070" y="6363306"/>
                  </a:cubicBezTo>
                  <a:cubicBezTo>
                    <a:pt x="6329067" y="6365469"/>
                    <a:pt x="6329448" y="6366805"/>
                    <a:pt x="6326141" y="6373929"/>
                  </a:cubicBezTo>
                  <a:close/>
                  <a:moveTo>
                    <a:pt x="6325568" y="6354274"/>
                  </a:moveTo>
                  <a:cubicBezTo>
                    <a:pt x="6316982" y="6357709"/>
                    <a:pt x="6316472" y="6357645"/>
                    <a:pt x="6312275" y="6353384"/>
                  </a:cubicBezTo>
                  <a:cubicBezTo>
                    <a:pt x="6308076" y="6349122"/>
                    <a:pt x="6307122" y="6341425"/>
                    <a:pt x="6310239" y="6341425"/>
                  </a:cubicBezTo>
                  <a:cubicBezTo>
                    <a:pt x="6314310" y="6342774"/>
                    <a:pt x="6318190" y="6344523"/>
                    <a:pt x="6321880" y="6346641"/>
                  </a:cubicBezTo>
                  <a:cubicBezTo>
                    <a:pt x="6330911" y="6351157"/>
                    <a:pt x="6331230" y="6351793"/>
                    <a:pt x="6325505" y="6354020"/>
                  </a:cubicBezTo>
                  <a:close/>
                  <a:moveTo>
                    <a:pt x="6334219" y="6332012"/>
                  </a:moveTo>
                  <a:cubicBezTo>
                    <a:pt x="6328876" y="6345687"/>
                    <a:pt x="6322643" y="6348359"/>
                    <a:pt x="6319971" y="6338054"/>
                  </a:cubicBezTo>
                  <a:cubicBezTo>
                    <a:pt x="6318572" y="6332584"/>
                    <a:pt x="6317299" y="6332075"/>
                    <a:pt x="6312084" y="6334874"/>
                  </a:cubicBezTo>
                  <a:cubicBezTo>
                    <a:pt x="6308712" y="6336750"/>
                    <a:pt x="6305023" y="6337921"/>
                    <a:pt x="6301207" y="6338309"/>
                  </a:cubicBezTo>
                  <a:cubicBezTo>
                    <a:pt x="6291157" y="6338309"/>
                    <a:pt x="6280789" y="6344351"/>
                    <a:pt x="6282570" y="6349186"/>
                  </a:cubicBezTo>
                  <a:cubicBezTo>
                    <a:pt x="6283588" y="6351883"/>
                    <a:pt x="6286069" y="6353765"/>
                    <a:pt x="6288931" y="6354020"/>
                  </a:cubicBezTo>
                  <a:cubicBezTo>
                    <a:pt x="6291348" y="6354020"/>
                    <a:pt x="6293256" y="6355419"/>
                    <a:pt x="6293256" y="6357073"/>
                  </a:cubicBezTo>
                  <a:cubicBezTo>
                    <a:pt x="6293256" y="6358727"/>
                    <a:pt x="6289058" y="6362352"/>
                    <a:pt x="6283969" y="6365024"/>
                  </a:cubicBezTo>
                  <a:cubicBezTo>
                    <a:pt x="6274810" y="6369794"/>
                    <a:pt x="6274619" y="6369731"/>
                    <a:pt x="6274619" y="6362034"/>
                  </a:cubicBezTo>
                  <a:cubicBezTo>
                    <a:pt x="6275319" y="6357270"/>
                    <a:pt x="6272011" y="6352849"/>
                    <a:pt x="6267240" y="6352163"/>
                  </a:cubicBezTo>
                  <a:cubicBezTo>
                    <a:pt x="6267113" y="6352144"/>
                    <a:pt x="6266923" y="6352124"/>
                    <a:pt x="6266795" y="6352112"/>
                  </a:cubicBezTo>
                  <a:cubicBezTo>
                    <a:pt x="6257191" y="6349695"/>
                    <a:pt x="6258335" y="6343398"/>
                    <a:pt x="6268703" y="6341934"/>
                  </a:cubicBezTo>
                  <a:cubicBezTo>
                    <a:pt x="6279071" y="6340471"/>
                    <a:pt x="6283588" y="6335955"/>
                    <a:pt x="6281425" y="6328768"/>
                  </a:cubicBezTo>
                  <a:cubicBezTo>
                    <a:pt x="6279262" y="6321580"/>
                    <a:pt x="6281425" y="6321008"/>
                    <a:pt x="6290712" y="6326987"/>
                  </a:cubicBezTo>
                  <a:cubicBezTo>
                    <a:pt x="6298027" y="6330135"/>
                    <a:pt x="6305914" y="6331637"/>
                    <a:pt x="6313865" y="6331376"/>
                  </a:cubicBezTo>
                  <a:cubicBezTo>
                    <a:pt x="6327604" y="6331376"/>
                    <a:pt x="6330148" y="6330358"/>
                    <a:pt x="6330148" y="6325460"/>
                  </a:cubicBezTo>
                  <a:cubicBezTo>
                    <a:pt x="6330530" y="6321637"/>
                    <a:pt x="6332756" y="6318247"/>
                    <a:pt x="6336127" y="6316365"/>
                  </a:cubicBezTo>
                  <a:cubicBezTo>
                    <a:pt x="6343696" y="6312230"/>
                    <a:pt x="6348849" y="6312230"/>
                    <a:pt x="6348849" y="6316365"/>
                  </a:cubicBezTo>
                  <a:cubicBezTo>
                    <a:pt x="6348849" y="6318082"/>
                    <a:pt x="6346622" y="6319481"/>
                    <a:pt x="6343951" y="6319481"/>
                  </a:cubicBezTo>
                  <a:cubicBezTo>
                    <a:pt x="6341279" y="6319481"/>
                    <a:pt x="6337018" y="6324442"/>
                    <a:pt x="6334219" y="6331757"/>
                  </a:cubicBezTo>
                  <a:close/>
                  <a:moveTo>
                    <a:pt x="6342933" y="6329086"/>
                  </a:moveTo>
                  <a:cubicBezTo>
                    <a:pt x="6339816" y="6327114"/>
                    <a:pt x="6340771" y="6326478"/>
                    <a:pt x="6346559" y="6326796"/>
                  </a:cubicBezTo>
                  <a:cubicBezTo>
                    <a:pt x="6350884" y="6326796"/>
                    <a:pt x="6353810" y="6328322"/>
                    <a:pt x="6352920" y="6329658"/>
                  </a:cubicBezTo>
                  <a:cubicBezTo>
                    <a:pt x="6350948" y="6332457"/>
                    <a:pt x="6348340" y="6332330"/>
                    <a:pt x="6342933" y="6328831"/>
                  </a:cubicBezTo>
                  <a:close/>
                  <a:moveTo>
                    <a:pt x="6348467" y="6247796"/>
                  </a:moveTo>
                  <a:cubicBezTo>
                    <a:pt x="6346304" y="6248241"/>
                    <a:pt x="6344015" y="6246142"/>
                    <a:pt x="6343379" y="6243089"/>
                  </a:cubicBezTo>
                  <a:cubicBezTo>
                    <a:pt x="6342806" y="6240519"/>
                    <a:pt x="6344396" y="6237962"/>
                    <a:pt x="6346940" y="6237364"/>
                  </a:cubicBezTo>
                  <a:cubicBezTo>
                    <a:pt x="6349294" y="6236836"/>
                    <a:pt x="6351647" y="6238077"/>
                    <a:pt x="6352474" y="6240290"/>
                  </a:cubicBezTo>
                  <a:cubicBezTo>
                    <a:pt x="6356609" y="6244628"/>
                    <a:pt x="6361379" y="6248317"/>
                    <a:pt x="6366595" y="6251230"/>
                  </a:cubicBezTo>
                  <a:cubicBezTo>
                    <a:pt x="6377790" y="6258354"/>
                    <a:pt x="6379316" y="6260645"/>
                    <a:pt x="6377154" y="6266496"/>
                  </a:cubicBezTo>
                  <a:cubicBezTo>
                    <a:pt x="6373083" y="6277691"/>
                    <a:pt x="6364432" y="6277437"/>
                    <a:pt x="6364432" y="6266496"/>
                  </a:cubicBezTo>
                  <a:cubicBezTo>
                    <a:pt x="6364114" y="6259118"/>
                    <a:pt x="6353301" y="6246460"/>
                    <a:pt x="6348467" y="6247542"/>
                  </a:cubicBezTo>
                  <a:close/>
                  <a:moveTo>
                    <a:pt x="6381416" y="6332012"/>
                  </a:moveTo>
                  <a:cubicBezTo>
                    <a:pt x="6372383" y="6335447"/>
                    <a:pt x="6371938" y="6338372"/>
                    <a:pt x="6378363" y="6351094"/>
                  </a:cubicBezTo>
                  <a:cubicBezTo>
                    <a:pt x="6383006" y="6360190"/>
                    <a:pt x="6382942" y="6360381"/>
                    <a:pt x="6375373" y="6360381"/>
                  </a:cubicBezTo>
                  <a:cubicBezTo>
                    <a:pt x="6367804" y="6360381"/>
                    <a:pt x="6367804" y="6359363"/>
                    <a:pt x="6369394" y="6351285"/>
                  </a:cubicBezTo>
                  <a:cubicBezTo>
                    <a:pt x="6371048" y="6345560"/>
                    <a:pt x="6369203" y="6339396"/>
                    <a:pt x="6364687" y="6335510"/>
                  </a:cubicBezTo>
                  <a:cubicBezTo>
                    <a:pt x="6357817" y="6328577"/>
                    <a:pt x="6356163" y="6322789"/>
                    <a:pt x="6361061" y="6322789"/>
                  </a:cubicBezTo>
                  <a:cubicBezTo>
                    <a:pt x="6364051" y="6323673"/>
                    <a:pt x="6366722" y="6325397"/>
                    <a:pt x="6368758" y="6327750"/>
                  </a:cubicBezTo>
                  <a:cubicBezTo>
                    <a:pt x="6373274" y="6332266"/>
                    <a:pt x="6373846" y="6332266"/>
                    <a:pt x="6375500" y="6327750"/>
                  </a:cubicBezTo>
                  <a:cubicBezTo>
                    <a:pt x="6377154" y="6323234"/>
                    <a:pt x="6389112" y="6320880"/>
                    <a:pt x="6389112" y="6326033"/>
                  </a:cubicBezTo>
                  <a:cubicBezTo>
                    <a:pt x="6389112" y="6327305"/>
                    <a:pt x="6385677" y="6330103"/>
                    <a:pt x="6381416" y="6331757"/>
                  </a:cubicBezTo>
                  <a:close/>
                  <a:moveTo>
                    <a:pt x="6393310" y="6306123"/>
                  </a:moveTo>
                  <a:cubicBezTo>
                    <a:pt x="6392611" y="6310512"/>
                    <a:pt x="6388603" y="6313585"/>
                    <a:pt x="6384150" y="6313120"/>
                  </a:cubicBezTo>
                  <a:cubicBezTo>
                    <a:pt x="6380079" y="6313120"/>
                    <a:pt x="6376773" y="6314583"/>
                    <a:pt x="6376773" y="6316301"/>
                  </a:cubicBezTo>
                  <a:cubicBezTo>
                    <a:pt x="6376773" y="6318018"/>
                    <a:pt x="6373274" y="6319418"/>
                    <a:pt x="6369012" y="6319418"/>
                  </a:cubicBezTo>
                  <a:cubicBezTo>
                    <a:pt x="6360489" y="6319418"/>
                    <a:pt x="6358517" y="6313947"/>
                    <a:pt x="6366022" y="6311085"/>
                  </a:cubicBezTo>
                  <a:cubicBezTo>
                    <a:pt x="6369012" y="6309876"/>
                    <a:pt x="6370030" y="6307014"/>
                    <a:pt x="6368885" y="6303261"/>
                  </a:cubicBezTo>
                  <a:cubicBezTo>
                    <a:pt x="6367485" y="6300507"/>
                    <a:pt x="6368567" y="6297136"/>
                    <a:pt x="6371302" y="6295730"/>
                  </a:cubicBezTo>
                  <a:cubicBezTo>
                    <a:pt x="6371556" y="6295616"/>
                    <a:pt x="6371747" y="6295520"/>
                    <a:pt x="6372002" y="6295438"/>
                  </a:cubicBezTo>
                  <a:cubicBezTo>
                    <a:pt x="6375245" y="6294165"/>
                    <a:pt x="6376263" y="6291430"/>
                    <a:pt x="6374991" y="6287296"/>
                  </a:cubicBezTo>
                  <a:cubicBezTo>
                    <a:pt x="6373719" y="6283161"/>
                    <a:pt x="6374355" y="6281317"/>
                    <a:pt x="6380270" y="6282144"/>
                  </a:cubicBezTo>
                  <a:cubicBezTo>
                    <a:pt x="6384341" y="6282564"/>
                    <a:pt x="6387776" y="6285521"/>
                    <a:pt x="6388730" y="6289522"/>
                  </a:cubicBezTo>
                  <a:cubicBezTo>
                    <a:pt x="6389112" y="6292499"/>
                    <a:pt x="6390447" y="6295279"/>
                    <a:pt x="6392483" y="6297473"/>
                  </a:cubicBezTo>
                  <a:cubicBezTo>
                    <a:pt x="6393946" y="6298173"/>
                    <a:pt x="6394327" y="6301862"/>
                    <a:pt x="6393310" y="6305869"/>
                  </a:cubicBezTo>
                  <a:close/>
                  <a:moveTo>
                    <a:pt x="6389748" y="6271585"/>
                  </a:moveTo>
                  <a:cubicBezTo>
                    <a:pt x="6384023" y="6265733"/>
                    <a:pt x="6385359" y="6262807"/>
                    <a:pt x="6393819" y="6262807"/>
                  </a:cubicBezTo>
                  <a:cubicBezTo>
                    <a:pt x="6399480" y="6262807"/>
                    <a:pt x="6401515" y="6264461"/>
                    <a:pt x="6401515" y="6269168"/>
                  </a:cubicBezTo>
                  <a:cubicBezTo>
                    <a:pt x="6401833" y="6275783"/>
                    <a:pt x="6395473" y="6277119"/>
                    <a:pt x="6389748" y="6271331"/>
                  </a:cubicBezTo>
                  <a:close/>
                  <a:moveTo>
                    <a:pt x="6402088" y="6332012"/>
                  </a:moveTo>
                  <a:cubicBezTo>
                    <a:pt x="6398017" y="6332012"/>
                    <a:pt x="6395345" y="6328259"/>
                    <a:pt x="6397190" y="6325206"/>
                  </a:cubicBezTo>
                  <a:cubicBezTo>
                    <a:pt x="6399035" y="6322153"/>
                    <a:pt x="6404632" y="6324760"/>
                    <a:pt x="6404632" y="6329022"/>
                  </a:cubicBezTo>
                  <a:cubicBezTo>
                    <a:pt x="6404569" y="6330542"/>
                    <a:pt x="6403360" y="6331757"/>
                    <a:pt x="6401833" y="6331757"/>
                  </a:cubicBezTo>
                  <a:close/>
                  <a:moveTo>
                    <a:pt x="6413919" y="6297409"/>
                  </a:moveTo>
                  <a:cubicBezTo>
                    <a:pt x="6413919" y="6293911"/>
                    <a:pt x="6416018" y="6291049"/>
                    <a:pt x="6418626" y="6291049"/>
                  </a:cubicBezTo>
                  <a:cubicBezTo>
                    <a:pt x="6426386" y="6291049"/>
                    <a:pt x="6423778" y="6286405"/>
                    <a:pt x="6413919" y="6282652"/>
                  </a:cubicBezTo>
                  <a:cubicBezTo>
                    <a:pt x="6404059" y="6278900"/>
                    <a:pt x="6401961" y="6273938"/>
                    <a:pt x="6410103" y="6271013"/>
                  </a:cubicBezTo>
                  <a:cubicBezTo>
                    <a:pt x="6413028" y="6269931"/>
                    <a:pt x="6417227" y="6268214"/>
                    <a:pt x="6419389" y="6267196"/>
                  </a:cubicBezTo>
                  <a:cubicBezTo>
                    <a:pt x="6420597" y="6266477"/>
                    <a:pt x="6422187" y="6266878"/>
                    <a:pt x="6422888" y="6268087"/>
                  </a:cubicBezTo>
                  <a:cubicBezTo>
                    <a:pt x="6423142" y="6268583"/>
                    <a:pt x="6423269" y="6269168"/>
                    <a:pt x="6423205" y="6269740"/>
                  </a:cubicBezTo>
                  <a:cubicBezTo>
                    <a:pt x="6423205" y="6275592"/>
                    <a:pt x="6430457" y="6291049"/>
                    <a:pt x="6433128" y="6291049"/>
                  </a:cubicBezTo>
                  <a:cubicBezTo>
                    <a:pt x="6434845" y="6290629"/>
                    <a:pt x="6436309" y="6289497"/>
                    <a:pt x="6437199" y="6287932"/>
                  </a:cubicBezTo>
                  <a:cubicBezTo>
                    <a:pt x="6439743" y="6283797"/>
                    <a:pt x="6444959" y="6283925"/>
                    <a:pt x="6444959" y="6287932"/>
                  </a:cubicBezTo>
                  <a:cubicBezTo>
                    <a:pt x="6444959" y="6289776"/>
                    <a:pt x="6443560" y="6290413"/>
                    <a:pt x="6441842" y="6289331"/>
                  </a:cubicBezTo>
                  <a:cubicBezTo>
                    <a:pt x="6440125" y="6288250"/>
                    <a:pt x="6438726" y="6288886"/>
                    <a:pt x="6438726" y="6290731"/>
                  </a:cubicBezTo>
                  <a:cubicBezTo>
                    <a:pt x="6438662" y="6292499"/>
                    <a:pt x="6440061" y="6293968"/>
                    <a:pt x="6441842" y="6294038"/>
                  </a:cubicBezTo>
                  <a:cubicBezTo>
                    <a:pt x="6443496" y="6294000"/>
                    <a:pt x="6444896" y="6295304"/>
                    <a:pt x="6444959" y="6296964"/>
                  </a:cubicBezTo>
                  <a:cubicBezTo>
                    <a:pt x="6444959" y="6298618"/>
                    <a:pt x="6440252" y="6299191"/>
                    <a:pt x="6434464" y="6298236"/>
                  </a:cubicBezTo>
                  <a:cubicBezTo>
                    <a:pt x="6428675" y="6297282"/>
                    <a:pt x="6423142" y="6298236"/>
                    <a:pt x="6421742" y="6300017"/>
                  </a:cubicBezTo>
                  <a:cubicBezTo>
                    <a:pt x="6418498" y="6305551"/>
                    <a:pt x="6413919" y="6303961"/>
                    <a:pt x="6413919" y="6297155"/>
                  </a:cubicBezTo>
                  <a:close/>
                  <a:moveTo>
                    <a:pt x="6462005" y="6334556"/>
                  </a:moveTo>
                  <a:cubicBezTo>
                    <a:pt x="6456090" y="6333856"/>
                    <a:pt x="6450747" y="6334556"/>
                    <a:pt x="6450238" y="6336401"/>
                  </a:cubicBezTo>
                  <a:cubicBezTo>
                    <a:pt x="6449730" y="6338245"/>
                    <a:pt x="6448331" y="6338182"/>
                    <a:pt x="6446994" y="6335955"/>
                  </a:cubicBezTo>
                  <a:cubicBezTo>
                    <a:pt x="6442669" y="6328831"/>
                    <a:pt x="6425750" y="6322343"/>
                    <a:pt x="6421551" y="6326096"/>
                  </a:cubicBezTo>
                  <a:cubicBezTo>
                    <a:pt x="6418244" y="6328895"/>
                    <a:pt x="6417353" y="6328195"/>
                    <a:pt x="6417353" y="6322980"/>
                  </a:cubicBezTo>
                  <a:cubicBezTo>
                    <a:pt x="6417353" y="6319290"/>
                    <a:pt x="6418753" y="6316619"/>
                    <a:pt x="6420471" y="6316619"/>
                  </a:cubicBezTo>
                  <a:cubicBezTo>
                    <a:pt x="6422187" y="6316619"/>
                    <a:pt x="6423524" y="6313629"/>
                    <a:pt x="6423524" y="6310258"/>
                  </a:cubicBezTo>
                  <a:cubicBezTo>
                    <a:pt x="6423524" y="6302752"/>
                    <a:pt x="6429375" y="6303897"/>
                    <a:pt x="6449921" y="6314647"/>
                  </a:cubicBezTo>
                  <a:cubicBezTo>
                    <a:pt x="6474473" y="6327305"/>
                    <a:pt x="6480134" y="6336464"/>
                    <a:pt x="6462005" y="6334301"/>
                  </a:cubicBezTo>
                  <a:close/>
                  <a:moveTo>
                    <a:pt x="6448012" y="6297409"/>
                  </a:moveTo>
                  <a:cubicBezTo>
                    <a:pt x="6448012" y="6295629"/>
                    <a:pt x="6450175" y="6294229"/>
                    <a:pt x="6452719" y="6294229"/>
                  </a:cubicBezTo>
                  <a:cubicBezTo>
                    <a:pt x="6455264" y="6294229"/>
                    <a:pt x="6457362" y="6295629"/>
                    <a:pt x="6457362" y="6297409"/>
                  </a:cubicBezTo>
                  <a:cubicBezTo>
                    <a:pt x="6457362" y="6299191"/>
                    <a:pt x="6455264" y="6300526"/>
                    <a:pt x="6452719" y="6300526"/>
                  </a:cubicBezTo>
                  <a:cubicBezTo>
                    <a:pt x="6450175" y="6300526"/>
                    <a:pt x="6448012" y="6298873"/>
                    <a:pt x="6448012" y="6297155"/>
                  </a:cubicBezTo>
                  <a:close/>
                  <a:moveTo>
                    <a:pt x="6492982" y="6338309"/>
                  </a:moveTo>
                  <a:cubicBezTo>
                    <a:pt x="6482741" y="6332711"/>
                    <a:pt x="6480261" y="6336273"/>
                    <a:pt x="6484841" y="6348613"/>
                  </a:cubicBezTo>
                  <a:cubicBezTo>
                    <a:pt x="6487067" y="6354210"/>
                    <a:pt x="6489612" y="6361334"/>
                    <a:pt x="6490501" y="6364260"/>
                  </a:cubicBezTo>
                  <a:cubicBezTo>
                    <a:pt x="6491392" y="6367187"/>
                    <a:pt x="6490501" y="6369731"/>
                    <a:pt x="6489102" y="6369731"/>
                  </a:cubicBezTo>
                  <a:cubicBezTo>
                    <a:pt x="6484968" y="6369731"/>
                    <a:pt x="6478607" y="6361843"/>
                    <a:pt x="6480897" y="6359490"/>
                  </a:cubicBezTo>
                  <a:cubicBezTo>
                    <a:pt x="6481851" y="6358536"/>
                    <a:pt x="6480197" y="6353892"/>
                    <a:pt x="6477208" y="6349313"/>
                  </a:cubicBezTo>
                  <a:cubicBezTo>
                    <a:pt x="6472755" y="6342443"/>
                    <a:pt x="6472564" y="6340408"/>
                    <a:pt x="6475999" y="6338245"/>
                  </a:cubicBezTo>
                  <a:cubicBezTo>
                    <a:pt x="6481024" y="6335128"/>
                    <a:pt x="6482360" y="6326414"/>
                    <a:pt x="6478798" y="6323933"/>
                  </a:cubicBezTo>
                  <a:cubicBezTo>
                    <a:pt x="6474473" y="6318241"/>
                    <a:pt x="6470974" y="6311995"/>
                    <a:pt x="6468366" y="6305360"/>
                  </a:cubicBezTo>
                  <a:cubicBezTo>
                    <a:pt x="6465759" y="6298491"/>
                    <a:pt x="6462069" y="6292060"/>
                    <a:pt x="6457553" y="6286278"/>
                  </a:cubicBezTo>
                  <a:cubicBezTo>
                    <a:pt x="6455136" y="6283645"/>
                    <a:pt x="6453927" y="6280108"/>
                    <a:pt x="6454246" y="6276546"/>
                  </a:cubicBezTo>
                  <a:cubicBezTo>
                    <a:pt x="6454246" y="6272348"/>
                    <a:pt x="6452846" y="6268850"/>
                    <a:pt x="6451129" y="6268850"/>
                  </a:cubicBezTo>
                  <a:cubicBezTo>
                    <a:pt x="6446231" y="6268850"/>
                    <a:pt x="6447567" y="6260326"/>
                    <a:pt x="6452719" y="6258291"/>
                  </a:cubicBezTo>
                  <a:cubicBezTo>
                    <a:pt x="6457045" y="6257458"/>
                    <a:pt x="6461497" y="6258087"/>
                    <a:pt x="6465440" y="6260072"/>
                  </a:cubicBezTo>
                  <a:cubicBezTo>
                    <a:pt x="6471801" y="6263062"/>
                    <a:pt x="6472946" y="6265224"/>
                    <a:pt x="6471356" y="6272793"/>
                  </a:cubicBezTo>
                  <a:cubicBezTo>
                    <a:pt x="6469766" y="6280363"/>
                    <a:pt x="6471356" y="6283098"/>
                    <a:pt x="6478162" y="6289204"/>
                  </a:cubicBezTo>
                  <a:cubicBezTo>
                    <a:pt x="6484968" y="6295310"/>
                    <a:pt x="6486176" y="6297473"/>
                    <a:pt x="6482741" y="6301926"/>
                  </a:cubicBezTo>
                  <a:cubicBezTo>
                    <a:pt x="6478162" y="6307523"/>
                    <a:pt x="6480452" y="6313438"/>
                    <a:pt x="6487194" y="6313438"/>
                  </a:cubicBezTo>
                  <a:cubicBezTo>
                    <a:pt x="6490120" y="6313438"/>
                    <a:pt x="6491647" y="6316809"/>
                    <a:pt x="6491647" y="6323234"/>
                  </a:cubicBezTo>
                  <a:cubicBezTo>
                    <a:pt x="6491647" y="6330739"/>
                    <a:pt x="6492728" y="6332584"/>
                    <a:pt x="6496417" y="6331121"/>
                  </a:cubicBezTo>
                  <a:cubicBezTo>
                    <a:pt x="6498962" y="6330167"/>
                    <a:pt x="6501760" y="6331446"/>
                    <a:pt x="6502714" y="6333977"/>
                  </a:cubicBezTo>
                  <a:cubicBezTo>
                    <a:pt x="6502714" y="6334022"/>
                    <a:pt x="6502778" y="6334066"/>
                    <a:pt x="6502778" y="6334111"/>
                  </a:cubicBezTo>
                  <a:cubicBezTo>
                    <a:pt x="6505577" y="6340853"/>
                    <a:pt x="6501570" y="6342698"/>
                    <a:pt x="6492982" y="6338054"/>
                  </a:cubicBezTo>
                  <a:close/>
                  <a:moveTo>
                    <a:pt x="6519316" y="6290985"/>
                  </a:moveTo>
                  <a:cubicBezTo>
                    <a:pt x="6510792" y="6290985"/>
                    <a:pt x="6496544" y="6282271"/>
                    <a:pt x="6495336" y="6276165"/>
                  </a:cubicBezTo>
                  <a:cubicBezTo>
                    <a:pt x="6494127" y="6270058"/>
                    <a:pt x="6503668" y="6271267"/>
                    <a:pt x="6505831" y="6276928"/>
                  </a:cubicBezTo>
                  <a:cubicBezTo>
                    <a:pt x="6506658" y="6279396"/>
                    <a:pt x="6508757" y="6281215"/>
                    <a:pt x="6511301" y="6281635"/>
                  </a:cubicBezTo>
                  <a:cubicBezTo>
                    <a:pt x="6514927" y="6282334"/>
                    <a:pt x="6518298" y="6283931"/>
                    <a:pt x="6521097" y="6286278"/>
                  </a:cubicBezTo>
                  <a:cubicBezTo>
                    <a:pt x="6526885" y="6290476"/>
                    <a:pt x="6526822" y="6290667"/>
                    <a:pt x="6519316" y="6290731"/>
                  </a:cubicBezTo>
                  <a:close/>
                  <a:moveTo>
                    <a:pt x="6531083" y="6385887"/>
                  </a:moveTo>
                  <a:cubicBezTo>
                    <a:pt x="6530002" y="6389131"/>
                    <a:pt x="6529302" y="6389131"/>
                    <a:pt x="6527330" y="6385887"/>
                  </a:cubicBezTo>
                  <a:cubicBezTo>
                    <a:pt x="6524786" y="6381625"/>
                    <a:pt x="6527330" y="6376855"/>
                    <a:pt x="6530510" y="6380035"/>
                  </a:cubicBezTo>
                  <a:lnTo>
                    <a:pt x="6530510" y="6380035"/>
                  </a:lnTo>
                  <a:cubicBezTo>
                    <a:pt x="6531592" y="6381708"/>
                    <a:pt x="6531783" y="6383782"/>
                    <a:pt x="6531083" y="6385632"/>
                  </a:cubicBezTo>
                  <a:close/>
                </a:path>
              </a:pathLst>
            </a:custGeom>
            <a:solidFill>
              <a:srgbClr val="E5E5E5">
                <a:alpha val="50000"/>
              </a:srgbClr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 3833">
              <a:extLst>
                <a:ext uri="{FF2B5EF4-FFF2-40B4-BE49-F238E27FC236}">
                  <a16:creationId xmlns:a16="http://schemas.microsoft.com/office/drawing/2014/main" id="{30DCDC29-8190-6634-98F2-B631514F54C2}"/>
                </a:ext>
              </a:extLst>
            </p:cNvPr>
            <p:cNvSpPr/>
            <p:nvPr/>
          </p:nvSpPr>
          <p:spPr>
            <a:xfrm>
              <a:off x="11913641" y="231861"/>
              <a:ext cx="7712" cy="2548"/>
            </a:xfrm>
            <a:custGeom>
              <a:avLst/>
              <a:gdLst>
                <a:gd name="connsiteX0" fmla="*/ 1254 w 7712"/>
                <a:gd name="connsiteY0" fmla="*/ 864 h 2548"/>
                <a:gd name="connsiteX1" fmla="*/ 3163 w 7712"/>
                <a:gd name="connsiteY1" fmla="*/ 2772 h 2548"/>
                <a:gd name="connsiteX2" fmla="*/ 7234 w 7712"/>
                <a:gd name="connsiteY2" fmla="*/ 1118 h 2548"/>
                <a:gd name="connsiteX3" fmla="*/ 1254 w 7712"/>
                <a:gd name="connsiteY3" fmla="*/ 864 h 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2" h="2548">
                  <a:moveTo>
                    <a:pt x="1254" y="864"/>
                  </a:moveTo>
                  <a:cubicBezTo>
                    <a:pt x="-1162" y="1881"/>
                    <a:pt x="-463" y="2645"/>
                    <a:pt x="3163" y="2772"/>
                  </a:cubicBezTo>
                  <a:cubicBezTo>
                    <a:pt x="6789" y="2899"/>
                    <a:pt x="8252" y="2199"/>
                    <a:pt x="7234" y="1118"/>
                  </a:cubicBezTo>
                  <a:cubicBezTo>
                    <a:pt x="5389" y="43"/>
                    <a:pt x="3163" y="-52"/>
                    <a:pt x="1254" y="864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 3834">
              <a:extLst>
                <a:ext uri="{FF2B5EF4-FFF2-40B4-BE49-F238E27FC236}">
                  <a16:creationId xmlns:a16="http://schemas.microsoft.com/office/drawing/2014/main" id="{629CA0A0-86C0-723C-9B32-334710680913}"/>
                </a:ext>
              </a:extLst>
            </p:cNvPr>
            <p:cNvSpPr/>
            <p:nvPr/>
          </p:nvSpPr>
          <p:spPr>
            <a:xfrm>
              <a:off x="11903291" y="237765"/>
              <a:ext cx="21579" cy="17616"/>
            </a:xfrm>
            <a:custGeom>
              <a:avLst/>
              <a:gdLst>
                <a:gd name="connsiteX0" fmla="*/ -163 w 21579"/>
                <a:gd name="connsiteY0" fmla="*/ 14804 h 17616"/>
                <a:gd name="connsiteX1" fmla="*/ 17648 w 21579"/>
                <a:gd name="connsiteY1" fmla="*/ 12069 h 17616"/>
                <a:gd name="connsiteX2" fmla="*/ 17648 w 21579"/>
                <a:gd name="connsiteY2" fmla="*/ 238 h 17616"/>
                <a:gd name="connsiteX3" fmla="*/ -163 w 21579"/>
                <a:gd name="connsiteY3" fmla="*/ 14804 h 1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9" h="17616">
                  <a:moveTo>
                    <a:pt x="-163" y="14804"/>
                  </a:moveTo>
                  <a:cubicBezTo>
                    <a:pt x="-163" y="19893"/>
                    <a:pt x="9952" y="18366"/>
                    <a:pt x="17648" y="12069"/>
                  </a:cubicBezTo>
                  <a:cubicBezTo>
                    <a:pt x="22673" y="7998"/>
                    <a:pt x="22673" y="238"/>
                    <a:pt x="17648" y="238"/>
                  </a:cubicBezTo>
                  <a:cubicBezTo>
                    <a:pt x="11223" y="238"/>
                    <a:pt x="-163" y="9589"/>
                    <a:pt x="-163" y="14804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 3835">
              <a:extLst>
                <a:ext uri="{FF2B5EF4-FFF2-40B4-BE49-F238E27FC236}">
                  <a16:creationId xmlns:a16="http://schemas.microsoft.com/office/drawing/2014/main" id="{7C7CFEA9-FE82-94E7-A04D-BCAC47CF9D32}"/>
                </a:ext>
              </a:extLst>
            </p:cNvPr>
            <p:cNvSpPr/>
            <p:nvPr/>
          </p:nvSpPr>
          <p:spPr>
            <a:xfrm>
              <a:off x="11947767" y="382881"/>
              <a:ext cx="7673" cy="2608"/>
            </a:xfrm>
            <a:custGeom>
              <a:avLst/>
              <a:gdLst>
                <a:gd name="connsiteX0" fmla="*/ 1286 w 7673"/>
                <a:gd name="connsiteY0" fmla="*/ 911 h 2608"/>
                <a:gd name="connsiteX1" fmla="*/ 3130 w 7673"/>
                <a:gd name="connsiteY1" fmla="*/ 2819 h 2608"/>
                <a:gd name="connsiteX2" fmla="*/ 7201 w 7673"/>
                <a:gd name="connsiteY2" fmla="*/ 1165 h 2608"/>
                <a:gd name="connsiteX3" fmla="*/ 1286 w 7673"/>
                <a:gd name="connsiteY3" fmla="*/ 911 h 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3" h="2608">
                  <a:moveTo>
                    <a:pt x="1286" y="911"/>
                  </a:moveTo>
                  <a:cubicBezTo>
                    <a:pt x="-1195" y="1929"/>
                    <a:pt x="-431" y="2628"/>
                    <a:pt x="3130" y="2819"/>
                  </a:cubicBezTo>
                  <a:cubicBezTo>
                    <a:pt x="6693" y="3010"/>
                    <a:pt x="8219" y="2183"/>
                    <a:pt x="7201" y="1165"/>
                  </a:cubicBezTo>
                  <a:cubicBezTo>
                    <a:pt x="5420" y="27"/>
                    <a:pt x="3130" y="-69"/>
                    <a:pt x="1286" y="911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 3836">
              <a:extLst>
                <a:ext uri="{FF2B5EF4-FFF2-40B4-BE49-F238E27FC236}">
                  <a16:creationId xmlns:a16="http://schemas.microsoft.com/office/drawing/2014/main" id="{A22F43C1-A15F-559F-B1F7-F4FA85DBCF0C}"/>
                </a:ext>
              </a:extLst>
            </p:cNvPr>
            <p:cNvSpPr/>
            <p:nvPr/>
          </p:nvSpPr>
          <p:spPr>
            <a:xfrm>
              <a:off x="8324117" y="6632020"/>
              <a:ext cx="15329" cy="2779"/>
            </a:xfrm>
            <a:custGeom>
              <a:avLst/>
              <a:gdLst>
                <a:gd name="connsiteX0" fmla="*/ 1173 w 15329"/>
                <a:gd name="connsiteY0" fmla="*/ 1937 h 2779"/>
                <a:gd name="connsiteX1" fmla="*/ -163 w 15329"/>
                <a:gd name="connsiteY1" fmla="*/ 3018 h 2779"/>
                <a:gd name="connsiteX2" fmla="*/ 15167 w 15329"/>
                <a:gd name="connsiteY2" fmla="*/ 3018 h 2779"/>
                <a:gd name="connsiteX3" fmla="*/ 1173 w 15329"/>
                <a:gd name="connsiteY3" fmla="*/ 1937 h 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29" h="2779">
                  <a:moveTo>
                    <a:pt x="1173" y="1937"/>
                  </a:moveTo>
                  <a:cubicBezTo>
                    <a:pt x="753" y="2331"/>
                    <a:pt x="308" y="2694"/>
                    <a:pt x="-163" y="3018"/>
                  </a:cubicBezTo>
                  <a:lnTo>
                    <a:pt x="15167" y="3018"/>
                  </a:lnTo>
                  <a:cubicBezTo>
                    <a:pt x="10396" y="283"/>
                    <a:pt x="3717" y="-1053"/>
                    <a:pt x="1173" y="1937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 3837">
              <a:extLst>
                <a:ext uri="{FF2B5EF4-FFF2-40B4-BE49-F238E27FC236}">
                  <a16:creationId xmlns:a16="http://schemas.microsoft.com/office/drawing/2014/main" id="{8A8432C0-6F81-6114-8BB6-64BDBEEBB5A0}"/>
                </a:ext>
              </a:extLst>
            </p:cNvPr>
            <p:cNvSpPr/>
            <p:nvPr/>
          </p:nvSpPr>
          <p:spPr>
            <a:xfrm>
              <a:off x="10081455" y="6634270"/>
              <a:ext cx="5088" cy="529"/>
            </a:xfrm>
            <a:custGeom>
              <a:avLst/>
              <a:gdLst>
                <a:gd name="connsiteX0" fmla="*/ -163 w 5088"/>
                <a:gd name="connsiteY0" fmla="*/ 768 h 529"/>
                <a:gd name="connsiteX1" fmla="*/ 4926 w 5088"/>
                <a:gd name="connsiteY1" fmla="*/ 768 h 529"/>
                <a:gd name="connsiteX2" fmla="*/ -163 w 5088"/>
                <a:gd name="connsiteY2" fmla="*/ 768 h 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8" h="529">
                  <a:moveTo>
                    <a:pt x="-163" y="768"/>
                  </a:moveTo>
                  <a:lnTo>
                    <a:pt x="4926" y="768"/>
                  </a:lnTo>
                  <a:cubicBezTo>
                    <a:pt x="3304" y="62"/>
                    <a:pt x="1459" y="62"/>
                    <a:pt x="-163" y="768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 3838">
              <a:extLst>
                <a:ext uri="{FF2B5EF4-FFF2-40B4-BE49-F238E27FC236}">
                  <a16:creationId xmlns:a16="http://schemas.microsoft.com/office/drawing/2014/main" id="{3C4AD60C-96DB-23FB-C031-C24243E036A6}"/>
                </a:ext>
              </a:extLst>
            </p:cNvPr>
            <p:cNvSpPr/>
            <p:nvPr/>
          </p:nvSpPr>
          <p:spPr>
            <a:xfrm>
              <a:off x="11833259" y="6608849"/>
              <a:ext cx="39245" cy="26141"/>
            </a:xfrm>
            <a:custGeom>
              <a:avLst/>
              <a:gdLst>
                <a:gd name="connsiteX0" fmla="*/ 21083 w 39245"/>
                <a:gd name="connsiteY0" fmla="*/ 9397 h 26141"/>
                <a:gd name="connsiteX1" fmla="*/ 1174 w 39245"/>
                <a:gd name="connsiteY1" fmla="*/ 6217 h 26141"/>
                <a:gd name="connsiteX2" fmla="*/ -163 w 39245"/>
                <a:gd name="connsiteY2" fmla="*/ 26380 h 26141"/>
                <a:gd name="connsiteX3" fmla="*/ 39083 w 39245"/>
                <a:gd name="connsiteY3" fmla="*/ 26380 h 26141"/>
                <a:gd name="connsiteX4" fmla="*/ 21083 w 39245"/>
                <a:gd name="connsiteY4" fmla="*/ 9397 h 26141"/>
                <a:gd name="connsiteX5" fmla="*/ 18920 w 39245"/>
                <a:gd name="connsiteY5" fmla="*/ 22691 h 26141"/>
                <a:gd name="connsiteX6" fmla="*/ 15613 w 39245"/>
                <a:gd name="connsiteY6" fmla="*/ 19574 h 26141"/>
                <a:gd name="connsiteX7" fmla="*/ 17012 w 39245"/>
                <a:gd name="connsiteY7" fmla="*/ 16394 h 26141"/>
                <a:gd name="connsiteX8" fmla="*/ 20256 w 39245"/>
                <a:gd name="connsiteY8" fmla="*/ 19574 h 26141"/>
                <a:gd name="connsiteX9" fmla="*/ 18920 w 39245"/>
                <a:gd name="connsiteY9" fmla="*/ 22500 h 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5" h="26141">
                  <a:moveTo>
                    <a:pt x="21083" y="9397"/>
                  </a:moveTo>
                  <a:cubicBezTo>
                    <a:pt x="16630" y="-844"/>
                    <a:pt x="2001" y="-3324"/>
                    <a:pt x="1174" y="6217"/>
                  </a:cubicBezTo>
                  <a:cubicBezTo>
                    <a:pt x="347" y="15758"/>
                    <a:pt x="-99" y="21927"/>
                    <a:pt x="-163" y="26380"/>
                  </a:cubicBezTo>
                  <a:lnTo>
                    <a:pt x="39083" y="26380"/>
                  </a:lnTo>
                  <a:cubicBezTo>
                    <a:pt x="30369" y="24917"/>
                    <a:pt x="26235" y="20974"/>
                    <a:pt x="21083" y="9397"/>
                  </a:cubicBezTo>
                  <a:close/>
                  <a:moveTo>
                    <a:pt x="18920" y="22691"/>
                  </a:moveTo>
                  <a:cubicBezTo>
                    <a:pt x="18156" y="22691"/>
                    <a:pt x="16694" y="21292"/>
                    <a:pt x="15613" y="19574"/>
                  </a:cubicBezTo>
                  <a:cubicBezTo>
                    <a:pt x="14531" y="17857"/>
                    <a:pt x="15167" y="16394"/>
                    <a:pt x="17012" y="16394"/>
                  </a:cubicBezTo>
                  <a:cubicBezTo>
                    <a:pt x="18793" y="16394"/>
                    <a:pt x="20192" y="17806"/>
                    <a:pt x="20256" y="19574"/>
                  </a:cubicBezTo>
                  <a:cubicBezTo>
                    <a:pt x="20256" y="21101"/>
                    <a:pt x="19619" y="22500"/>
                    <a:pt x="18920" y="22500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 3839">
              <a:extLst>
                <a:ext uri="{FF2B5EF4-FFF2-40B4-BE49-F238E27FC236}">
                  <a16:creationId xmlns:a16="http://schemas.microsoft.com/office/drawing/2014/main" id="{220823A6-16C2-5940-FE30-D02E603CA905}"/>
                </a:ext>
              </a:extLst>
            </p:cNvPr>
            <p:cNvSpPr/>
            <p:nvPr/>
          </p:nvSpPr>
          <p:spPr>
            <a:xfrm>
              <a:off x="7663620" y="223199"/>
              <a:ext cx="16665" cy="7430"/>
            </a:xfrm>
            <a:custGeom>
              <a:avLst/>
              <a:gdLst>
                <a:gd name="connsiteX0" fmla="*/ 16503 w 16665"/>
                <a:gd name="connsiteY0" fmla="*/ 684 h 7430"/>
                <a:gd name="connsiteX1" fmla="*/ 16503 w 16665"/>
                <a:gd name="connsiteY1" fmla="*/ 238 h 7430"/>
                <a:gd name="connsiteX2" fmla="*/ -163 w 16665"/>
                <a:gd name="connsiteY2" fmla="*/ 238 h 7430"/>
                <a:gd name="connsiteX3" fmla="*/ 6198 w 16665"/>
                <a:gd name="connsiteY3" fmla="*/ 4309 h 7430"/>
                <a:gd name="connsiteX4" fmla="*/ 16503 w 16665"/>
                <a:gd name="connsiteY4" fmla="*/ 684 h 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5" h="7430">
                  <a:moveTo>
                    <a:pt x="16503" y="684"/>
                  </a:moveTo>
                  <a:lnTo>
                    <a:pt x="16503" y="238"/>
                  </a:lnTo>
                  <a:lnTo>
                    <a:pt x="-163" y="238"/>
                  </a:lnTo>
                  <a:cubicBezTo>
                    <a:pt x="1765" y="1879"/>
                    <a:pt x="3902" y="3247"/>
                    <a:pt x="6198" y="4309"/>
                  </a:cubicBezTo>
                  <a:cubicBezTo>
                    <a:pt x="15994" y="9271"/>
                    <a:pt x="16057" y="9271"/>
                    <a:pt x="16503" y="684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 3840">
              <a:extLst>
                <a:ext uri="{FF2B5EF4-FFF2-40B4-BE49-F238E27FC236}">
                  <a16:creationId xmlns:a16="http://schemas.microsoft.com/office/drawing/2014/main" id="{F8989CA1-3585-98EC-EFF0-83CD7FA4BA80}"/>
                </a:ext>
              </a:extLst>
            </p:cNvPr>
            <p:cNvSpPr/>
            <p:nvPr/>
          </p:nvSpPr>
          <p:spPr>
            <a:xfrm>
              <a:off x="11426836" y="6612219"/>
              <a:ext cx="16940" cy="22580"/>
            </a:xfrm>
            <a:custGeom>
              <a:avLst/>
              <a:gdLst>
                <a:gd name="connsiteX0" fmla="*/ 14568 w 16940"/>
                <a:gd name="connsiteY0" fmla="*/ 9970 h 22580"/>
                <a:gd name="connsiteX1" fmla="*/ 6554 w 16940"/>
                <a:gd name="connsiteY1" fmla="*/ 238 h 22580"/>
                <a:gd name="connsiteX2" fmla="*/ 1719 w 16940"/>
                <a:gd name="connsiteY2" fmla="*/ 16903 h 22580"/>
                <a:gd name="connsiteX3" fmla="*/ 4900 w 16940"/>
                <a:gd name="connsiteY3" fmla="*/ 22819 h 22580"/>
                <a:gd name="connsiteX4" fmla="*/ 16158 w 16940"/>
                <a:gd name="connsiteY4" fmla="*/ 22819 h 22580"/>
                <a:gd name="connsiteX5" fmla="*/ 14568 w 16940"/>
                <a:gd name="connsiteY5" fmla="*/ 9970 h 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0" h="22580">
                  <a:moveTo>
                    <a:pt x="14568" y="9970"/>
                  </a:moveTo>
                  <a:cubicBezTo>
                    <a:pt x="12406" y="4627"/>
                    <a:pt x="8780" y="238"/>
                    <a:pt x="6554" y="238"/>
                  </a:cubicBezTo>
                  <a:cubicBezTo>
                    <a:pt x="1020" y="238"/>
                    <a:pt x="-2542" y="12578"/>
                    <a:pt x="1719" y="16903"/>
                  </a:cubicBezTo>
                  <a:cubicBezTo>
                    <a:pt x="3310" y="18544"/>
                    <a:pt x="4391" y="20592"/>
                    <a:pt x="4900" y="22819"/>
                  </a:cubicBezTo>
                  <a:lnTo>
                    <a:pt x="16158" y="22819"/>
                  </a:lnTo>
                  <a:cubicBezTo>
                    <a:pt x="17367" y="18500"/>
                    <a:pt x="16794" y="13863"/>
                    <a:pt x="14568" y="9970"/>
                  </a:cubicBezTo>
                  <a:close/>
                </a:path>
              </a:pathLst>
            </a:custGeom>
            <a:solidFill>
              <a:srgbClr val="DBDBDB"/>
            </a:solidFill>
            <a:ln w="63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AA209B5-B6B9-44A8-8613-CA7FB8786E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pPr/>
              <a:t>05/11/2025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4D7E38-7D76-4201-9941-163BF5BA4F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0807CF2-1CB5-4D9F-965F-0DBC543125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1ED9E1F-4D86-4232-B750-6EA4943C489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70050" y="877078"/>
            <a:ext cx="6009044" cy="4860000"/>
          </a:xfrm>
        </p:spPr>
        <p:txBody>
          <a:bodyPr anchor="ctr" anchorCtr="0"/>
          <a:lstStyle>
            <a:lvl1pPr>
              <a:spcBef>
                <a:spcPts val="0"/>
              </a:spcBef>
              <a:defRPr sz="2800">
                <a:latin typeface="+mj-lt"/>
              </a:defRPr>
            </a:lvl1pPr>
            <a:lvl2pPr>
              <a:spcBef>
                <a:spcPts val="0"/>
              </a:spcBef>
              <a:defRPr sz="2400">
                <a:solidFill>
                  <a:schemeClr val="tx2"/>
                </a:solidFill>
                <a:latin typeface="+mj-lt"/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2"/>
                </a:solidFill>
                <a:latin typeface="+mj-lt"/>
              </a:defRPr>
            </a:lvl3pPr>
            <a:lvl4pPr marL="0" indent="0">
              <a:spcBef>
                <a:spcPts val="0"/>
              </a:spcBef>
              <a:buNone/>
              <a:defRPr sz="1800">
                <a:solidFill>
                  <a:schemeClr val="tx2"/>
                </a:solidFill>
                <a:latin typeface="+mj-lt"/>
              </a:defRPr>
            </a:lvl4pPr>
            <a:lvl5pPr>
              <a:defRPr sz="1200"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Picture Placeholder 9">
            <a:extLst>
              <a:ext uri="{FF2B5EF4-FFF2-40B4-BE49-F238E27FC236}">
                <a16:creationId xmlns:a16="http://schemas.microsoft.com/office/drawing/2014/main" id="{2C997192-16E3-479A-B024-35BE5CD21F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875036" y="1683000"/>
            <a:ext cx="3492000" cy="34920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27522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statemen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39C018A8-0298-D943-FAEA-47AEB2564381}"/>
              </a:ext>
            </a:extLst>
          </p:cNvPr>
          <p:cNvSpPr/>
          <p:nvPr/>
        </p:nvSpPr>
        <p:spPr>
          <a:xfrm>
            <a:off x="10722296" y="1854184"/>
            <a:ext cx="5909" cy="5833"/>
          </a:xfrm>
          <a:custGeom>
            <a:avLst/>
            <a:gdLst>
              <a:gd name="connsiteX0" fmla="*/ 5638 w 5909"/>
              <a:gd name="connsiteY0" fmla="*/ 2730 h 5833"/>
              <a:gd name="connsiteX1" fmla="*/ 3146 w 5909"/>
              <a:gd name="connsiteY1" fmla="*/ 238 h 5833"/>
              <a:gd name="connsiteX2" fmla="*/ -163 w 5909"/>
              <a:gd name="connsiteY2" fmla="*/ 3547 h 5833"/>
              <a:gd name="connsiteX3" fmla="*/ -163 w 5909"/>
              <a:gd name="connsiteY3" fmla="*/ 3590 h 5833"/>
              <a:gd name="connsiteX4" fmla="*/ 5638 w 5909"/>
              <a:gd name="connsiteY4" fmla="*/ 2730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9" h="5833">
                <a:moveTo>
                  <a:pt x="5638" y="2730"/>
                </a:moveTo>
                <a:cubicBezTo>
                  <a:pt x="6111" y="1355"/>
                  <a:pt x="4994" y="238"/>
                  <a:pt x="3146" y="238"/>
                </a:cubicBezTo>
                <a:cubicBezTo>
                  <a:pt x="1299" y="238"/>
                  <a:pt x="-163" y="1721"/>
                  <a:pt x="-163" y="3547"/>
                </a:cubicBezTo>
                <a:cubicBezTo>
                  <a:pt x="-163" y="3560"/>
                  <a:pt x="-163" y="3577"/>
                  <a:pt x="-163" y="3590"/>
                </a:cubicBezTo>
                <a:cubicBezTo>
                  <a:pt x="52" y="7328"/>
                  <a:pt x="4349" y="6683"/>
                  <a:pt x="5638" y="27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127B6A37-6DE2-6EA6-C3A0-F7C5777AE5AD}"/>
              </a:ext>
            </a:extLst>
          </p:cNvPr>
          <p:cNvSpPr/>
          <p:nvPr/>
        </p:nvSpPr>
        <p:spPr>
          <a:xfrm>
            <a:off x="10701372" y="1845947"/>
            <a:ext cx="19919" cy="13177"/>
          </a:xfrm>
          <a:custGeom>
            <a:avLst/>
            <a:gdLst>
              <a:gd name="connsiteX0" fmla="*/ 19559 w 19919"/>
              <a:gd name="connsiteY0" fmla="*/ 6585 h 13177"/>
              <a:gd name="connsiteX1" fmla="*/ 17411 w 19919"/>
              <a:gd name="connsiteY1" fmla="*/ 1901 h 13177"/>
              <a:gd name="connsiteX2" fmla="*/ 11396 w 19919"/>
              <a:gd name="connsiteY2" fmla="*/ 1141 h 13177"/>
              <a:gd name="connsiteX3" fmla="*/ 10622 w 19919"/>
              <a:gd name="connsiteY3" fmla="*/ 1901 h 13177"/>
              <a:gd name="connsiteX4" fmla="*/ 3490 w 19919"/>
              <a:gd name="connsiteY4" fmla="*/ 5768 h 13177"/>
              <a:gd name="connsiteX5" fmla="*/ -163 w 19919"/>
              <a:gd name="connsiteY5" fmla="*/ 9764 h 13177"/>
              <a:gd name="connsiteX6" fmla="*/ 3490 w 19919"/>
              <a:gd name="connsiteY6" fmla="*/ 13416 h 13177"/>
              <a:gd name="connsiteX7" fmla="*/ 19559 w 19919"/>
              <a:gd name="connsiteY7" fmla="*/ 6585 h 13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19" h="13177">
                <a:moveTo>
                  <a:pt x="19559" y="6585"/>
                </a:moveTo>
                <a:cubicBezTo>
                  <a:pt x="20203" y="5554"/>
                  <a:pt x="19215" y="3448"/>
                  <a:pt x="17411" y="1901"/>
                </a:cubicBezTo>
                <a:cubicBezTo>
                  <a:pt x="15950" y="28"/>
                  <a:pt x="13243" y="-316"/>
                  <a:pt x="11396" y="1141"/>
                </a:cubicBezTo>
                <a:cubicBezTo>
                  <a:pt x="11094" y="1360"/>
                  <a:pt x="10837" y="1618"/>
                  <a:pt x="10622" y="1901"/>
                </a:cubicBezTo>
                <a:cubicBezTo>
                  <a:pt x="8431" y="3478"/>
                  <a:pt x="6025" y="4776"/>
                  <a:pt x="3490" y="5768"/>
                </a:cubicBezTo>
                <a:cubicBezTo>
                  <a:pt x="1599" y="6293"/>
                  <a:pt x="182" y="7844"/>
                  <a:pt x="-163" y="9764"/>
                </a:cubicBezTo>
                <a:cubicBezTo>
                  <a:pt x="96" y="11659"/>
                  <a:pt x="1599" y="13150"/>
                  <a:pt x="3490" y="13416"/>
                </a:cubicBezTo>
                <a:cubicBezTo>
                  <a:pt x="9548" y="13313"/>
                  <a:pt x="15306" y="10864"/>
                  <a:pt x="19559" y="65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33A9F500-0536-2BA4-3981-7FD08DC3A6F7}"/>
              </a:ext>
            </a:extLst>
          </p:cNvPr>
          <p:cNvSpPr/>
          <p:nvPr/>
        </p:nvSpPr>
        <p:spPr>
          <a:xfrm>
            <a:off x="10722990" y="1767006"/>
            <a:ext cx="3474" cy="4253"/>
          </a:xfrm>
          <a:custGeom>
            <a:avLst/>
            <a:gdLst>
              <a:gd name="connsiteX0" fmla="*/ 2409 w 3474"/>
              <a:gd name="connsiteY0" fmla="*/ 4492 h 4253"/>
              <a:gd name="connsiteX1" fmla="*/ 3312 w 3474"/>
              <a:gd name="connsiteY1" fmla="*/ 2387 h 4253"/>
              <a:gd name="connsiteX2" fmla="*/ 1120 w 3474"/>
              <a:gd name="connsiteY2" fmla="*/ 238 h 4253"/>
              <a:gd name="connsiteX3" fmla="*/ 175 w 3474"/>
              <a:gd name="connsiteY3" fmla="*/ 2387 h 4253"/>
              <a:gd name="connsiteX4" fmla="*/ 2409 w 347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4" h="4253">
                <a:moveTo>
                  <a:pt x="2409" y="4492"/>
                </a:moveTo>
                <a:cubicBezTo>
                  <a:pt x="2924" y="4492"/>
                  <a:pt x="3312" y="3547"/>
                  <a:pt x="3312" y="2387"/>
                </a:cubicBezTo>
                <a:cubicBezTo>
                  <a:pt x="3269" y="1192"/>
                  <a:pt x="2323" y="238"/>
                  <a:pt x="1120" y="238"/>
                </a:cubicBezTo>
                <a:cubicBezTo>
                  <a:pt x="-126" y="238"/>
                  <a:pt x="-512" y="1227"/>
                  <a:pt x="175" y="2387"/>
                </a:cubicBezTo>
                <a:cubicBezTo>
                  <a:pt x="862" y="3547"/>
                  <a:pt x="1893" y="4492"/>
                  <a:pt x="240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0CED4436-6F9E-01B2-EE92-2D14CE6F217D}"/>
              </a:ext>
            </a:extLst>
          </p:cNvPr>
          <p:cNvSpPr/>
          <p:nvPr/>
        </p:nvSpPr>
        <p:spPr>
          <a:xfrm>
            <a:off x="10697162" y="2889184"/>
            <a:ext cx="6273" cy="4253"/>
          </a:xfrm>
          <a:custGeom>
            <a:avLst/>
            <a:gdLst>
              <a:gd name="connsiteX0" fmla="*/ 2974 w 6273"/>
              <a:gd name="connsiteY0" fmla="*/ 4492 h 4253"/>
              <a:gd name="connsiteX1" fmla="*/ 6111 w 6273"/>
              <a:gd name="connsiteY1" fmla="*/ 2387 h 4253"/>
              <a:gd name="connsiteX2" fmla="*/ 2974 w 6273"/>
              <a:gd name="connsiteY2" fmla="*/ 238 h 4253"/>
              <a:gd name="connsiteX3" fmla="*/ -163 w 6273"/>
              <a:gd name="connsiteY3" fmla="*/ 2387 h 4253"/>
              <a:gd name="connsiteX4" fmla="*/ 2974 w 627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4492"/>
                </a:moveTo>
                <a:cubicBezTo>
                  <a:pt x="4736" y="4492"/>
                  <a:pt x="6111" y="3547"/>
                  <a:pt x="6111" y="2387"/>
                </a:cubicBezTo>
                <a:cubicBezTo>
                  <a:pt x="6111" y="1227"/>
                  <a:pt x="4736" y="238"/>
                  <a:pt x="2974" y="238"/>
                </a:cubicBezTo>
                <a:cubicBezTo>
                  <a:pt x="1213" y="238"/>
                  <a:pt x="-163" y="1184"/>
                  <a:pt x="-163" y="2387"/>
                </a:cubicBezTo>
                <a:cubicBezTo>
                  <a:pt x="-163" y="3590"/>
                  <a:pt x="1256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7BC204FB-A7A4-D1F1-C0E0-F0316DF119CA}"/>
              </a:ext>
            </a:extLst>
          </p:cNvPr>
          <p:cNvSpPr/>
          <p:nvPr/>
        </p:nvSpPr>
        <p:spPr>
          <a:xfrm>
            <a:off x="10689198" y="1650202"/>
            <a:ext cx="9721" cy="6251"/>
          </a:xfrm>
          <a:custGeom>
            <a:avLst/>
            <a:gdLst>
              <a:gd name="connsiteX0" fmla="*/ 1356 w 9721"/>
              <a:gd name="connsiteY0" fmla="*/ 3571 h 6251"/>
              <a:gd name="connsiteX1" fmla="*/ 3547 w 9721"/>
              <a:gd name="connsiteY1" fmla="*/ 6234 h 6251"/>
              <a:gd name="connsiteX2" fmla="*/ 9390 w 9721"/>
              <a:gd name="connsiteY2" fmla="*/ 2840 h 6251"/>
              <a:gd name="connsiteX3" fmla="*/ 1356 w 9721"/>
              <a:gd name="connsiteY3" fmla="*/ 3571 h 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21" h="6251">
                <a:moveTo>
                  <a:pt x="1356" y="3571"/>
                </a:moveTo>
                <a:cubicBezTo>
                  <a:pt x="-1050" y="6535"/>
                  <a:pt x="-793" y="6836"/>
                  <a:pt x="3547" y="6234"/>
                </a:cubicBezTo>
                <a:cubicBezTo>
                  <a:pt x="5910" y="6067"/>
                  <a:pt x="8059" y="4812"/>
                  <a:pt x="9390" y="2840"/>
                </a:cubicBezTo>
                <a:cubicBezTo>
                  <a:pt x="10637" y="-984"/>
                  <a:pt x="4664" y="-468"/>
                  <a:pt x="1356" y="35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E4313283-5363-AB4F-4D57-4BADE342F3D6}"/>
              </a:ext>
            </a:extLst>
          </p:cNvPr>
          <p:cNvSpPr/>
          <p:nvPr/>
        </p:nvSpPr>
        <p:spPr>
          <a:xfrm>
            <a:off x="10697962" y="2840289"/>
            <a:ext cx="5478" cy="4253"/>
          </a:xfrm>
          <a:custGeom>
            <a:avLst/>
            <a:gdLst>
              <a:gd name="connsiteX0" fmla="*/ 3377 w 5478"/>
              <a:gd name="connsiteY0" fmla="*/ 238 h 4253"/>
              <a:gd name="connsiteX1" fmla="*/ 68 w 5478"/>
              <a:gd name="connsiteY1" fmla="*/ 2387 h 4253"/>
              <a:gd name="connsiteX2" fmla="*/ 2045 w 5478"/>
              <a:gd name="connsiteY2" fmla="*/ 4492 h 4253"/>
              <a:gd name="connsiteX3" fmla="*/ 5310 w 5478"/>
              <a:gd name="connsiteY3" fmla="*/ 2387 h 4253"/>
              <a:gd name="connsiteX4" fmla="*/ 3420 w 5478"/>
              <a:gd name="connsiteY4" fmla="*/ 243 h 4253"/>
              <a:gd name="connsiteX5" fmla="*/ 3377 w 5478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53">
                <a:moveTo>
                  <a:pt x="3377" y="238"/>
                </a:moveTo>
                <a:cubicBezTo>
                  <a:pt x="2002" y="376"/>
                  <a:pt x="756" y="1175"/>
                  <a:pt x="68" y="2387"/>
                </a:cubicBezTo>
                <a:cubicBezTo>
                  <a:pt x="-619" y="3547"/>
                  <a:pt x="283" y="4492"/>
                  <a:pt x="2045" y="4492"/>
                </a:cubicBezTo>
                <a:cubicBezTo>
                  <a:pt x="3806" y="4492"/>
                  <a:pt x="5310" y="3547"/>
                  <a:pt x="5310" y="2387"/>
                </a:cubicBezTo>
                <a:cubicBezTo>
                  <a:pt x="5396" y="1274"/>
                  <a:pt x="4537" y="311"/>
                  <a:pt x="3420" y="243"/>
                </a:cubicBezTo>
                <a:cubicBezTo>
                  <a:pt x="3420" y="238"/>
                  <a:pt x="3377" y="238"/>
                  <a:pt x="337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A74C66C9-5BB0-2512-5344-7ADA124B7376}"/>
              </a:ext>
            </a:extLst>
          </p:cNvPr>
          <p:cNvSpPr/>
          <p:nvPr/>
        </p:nvSpPr>
        <p:spPr>
          <a:xfrm>
            <a:off x="10728798" y="2015920"/>
            <a:ext cx="5817" cy="5902"/>
          </a:xfrm>
          <a:custGeom>
            <a:avLst/>
            <a:gdLst>
              <a:gd name="connsiteX0" fmla="*/ 3648 w 5817"/>
              <a:gd name="connsiteY0" fmla="*/ 397 h 5902"/>
              <a:gd name="connsiteX1" fmla="*/ -4 w 5817"/>
              <a:gd name="connsiteY1" fmla="*/ 4135 h 5902"/>
              <a:gd name="connsiteX2" fmla="*/ 1844 w 5817"/>
              <a:gd name="connsiteY2" fmla="*/ 5982 h 5902"/>
              <a:gd name="connsiteX3" fmla="*/ 5496 w 5817"/>
              <a:gd name="connsiteY3" fmla="*/ 2287 h 5902"/>
              <a:gd name="connsiteX4" fmla="*/ 3648 w 5817"/>
              <a:gd name="connsiteY4" fmla="*/ 397 h 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17" h="5902">
                <a:moveTo>
                  <a:pt x="3648" y="397"/>
                </a:moveTo>
                <a:cubicBezTo>
                  <a:pt x="1972" y="1093"/>
                  <a:pt x="641" y="2443"/>
                  <a:pt x="-4" y="4135"/>
                </a:cubicBezTo>
                <a:cubicBezTo>
                  <a:pt x="-519" y="5724"/>
                  <a:pt x="254" y="6498"/>
                  <a:pt x="1844" y="5982"/>
                </a:cubicBezTo>
                <a:cubicBezTo>
                  <a:pt x="3519" y="5292"/>
                  <a:pt x="4808" y="3960"/>
                  <a:pt x="5496" y="2287"/>
                </a:cubicBezTo>
                <a:cubicBezTo>
                  <a:pt x="6011" y="654"/>
                  <a:pt x="5238" y="-119"/>
                  <a:pt x="3648" y="3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67250EB9-BE0C-9BEC-00E5-4779A409E38A}"/>
              </a:ext>
            </a:extLst>
          </p:cNvPr>
          <p:cNvSpPr/>
          <p:nvPr/>
        </p:nvSpPr>
        <p:spPr>
          <a:xfrm>
            <a:off x="10712780" y="2585566"/>
            <a:ext cx="6468" cy="1483"/>
          </a:xfrm>
          <a:custGeom>
            <a:avLst/>
            <a:gdLst>
              <a:gd name="connsiteX0" fmla="*/ 460 w 6468"/>
              <a:gd name="connsiteY0" fmla="*/ 648 h 1483"/>
              <a:gd name="connsiteX1" fmla="*/ 3081 w 6468"/>
              <a:gd name="connsiteY1" fmla="*/ 1722 h 1483"/>
              <a:gd name="connsiteX2" fmla="*/ 5702 w 6468"/>
              <a:gd name="connsiteY2" fmla="*/ 648 h 1483"/>
              <a:gd name="connsiteX3" fmla="*/ 460 w 6468"/>
              <a:gd name="connsiteY3" fmla="*/ 648 h 1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68" h="1483">
                <a:moveTo>
                  <a:pt x="460" y="648"/>
                </a:moveTo>
                <a:cubicBezTo>
                  <a:pt x="-1000" y="1249"/>
                  <a:pt x="202" y="1722"/>
                  <a:pt x="3081" y="1722"/>
                </a:cubicBezTo>
                <a:cubicBezTo>
                  <a:pt x="5960" y="1722"/>
                  <a:pt x="7120" y="1249"/>
                  <a:pt x="5702" y="648"/>
                </a:cubicBezTo>
                <a:cubicBezTo>
                  <a:pt x="3983" y="102"/>
                  <a:pt x="2179" y="102"/>
                  <a:pt x="460" y="6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5443E32D-AA89-0BD5-CB17-BC0C4DA2A814}"/>
              </a:ext>
            </a:extLst>
          </p:cNvPr>
          <p:cNvSpPr/>
          <p:nvPr/>
        </p:nvSpPr>
        <p:spPr>
          <a:xfrm>
            <a:off x="10711812" y="3358885"/>
            <a:ext cx="5497" cy="4253"/>
          </a:xfrm>
          <a:custGeom>
            <a:avLst/>
            <a:gdLst>
              <a:gd name="connsiteX0" fmla="*/ 5081 w 5497"/>
              <a:gd name="connsiteY0" fmla="*/ 2344 h 4253"/>
              <a:gd name="connsiteX1" fmla="*/ 1815 w 5497"/>
              <a:gd name="connsiteY1" fmla="*/ 238 h 4253"/>
              <a:gd name="connsiteX2" fmla="*/ -161 w 5497"/>
              <a:gd name="connsiteY2" fmla="*/ 2344 h 4253"/>
              <a:gd name="connsiteX3" fmla="*/ 3104 w 5497"/>
              <a:gd name="connsiteY3" fmla="*/ 4492 h 4253"/>
              <a:gd name="connsiteX4" fmla="*/ 5081 w 5497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7" h="4253">
                <a:moveTo>
                  <a:pt x="5081" y="2344"/>
                </a:moveTo>
                <a:cubicBezTo>
                  <a:pt x="4393" y="1162"/>
                  <a:pt x="3190" y="380"/>
                  <a:pt x="1815" y="238"/>
                </a:cubicBezTo>
                <a:cubicBezTo>
                  <a:pt x="698" y="286"/>
                  <a:pt x="-204" y="1222"/>
                  <a:pt x="-161" y="2344"/>
                </a:cubicBezTo>
                <a:cubicBezTo>
                  <a:pt x="-161" y="3504"/>
                  <a:pt x="1300" y="4492"/>
                  <a:pt x="3104" y="4492"/>
                </a:cubicBezTo>
                <a:cubicBezTo>
                  <a:pt x="4909" y="4492"/>
                  <a:pt x="5811" y="3676"/>
                  <a:pt x="508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9CCA20EF-2437-1351-4CC0-B73AD58ED13D}"/>
              </a:ext>
            </a:extLst>
          </p:cNvPr>
          <p:cNvSpPr/>
          <p:nvPr/>
        </p:nvSpPr>
        <p:spPr>
          <a:xfrm>
            <a:off x="10697604" y="1701140"/>
            <a:ext cx="15376" cy="16756"/>
          </a:xfrm>
          <a:custGeom>
            <a:avLst/>
            <a:gdLst>
              <a:gd name="connsiteX0" fmla="*/ 11210 w 15376"/>
              <a:gd name="connsiteY0" fmla="*/ 16995 h 16756"/>
              <a:gd name="connsiteX1" fmla="*/ 14948 w 15376"/>
              <a:gd name="connsiteY1" fmla="*/ 13773 h 16756"/>
              <a:gd name="connsiteX2" fmla="*/ 6914 w 15376"/>
              <a:gd name="connsiteY2" fmla="*/ 238 h 16756"/>
              <a:gd name="connsiteX3" fmla="*/ 855 w 15376"/>
              <a:gd name="connsiteY3" fmla="*/ 8144 h 16756"/>
              <a:gd name="connsiteX4" fmla="*/ 2316 w 15376"/>
              <a:gd name="connsiteY4" fmla="*/ 11818 h 16756"/>
              <a:gd name="connsiteX5" fmla="*/ 2273 w 15376"/>
              <a:gd name="connsiteY5" fmla="*/ 11882 h 16756"/>
              <a:gd name="connsiteX6" fmla="*/ 11210 w 15376"/>
              <a:gd name="connsiteY6" fmla="*/ 16995 h 16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76" h="16756">
                <a:moveTo>
                  <a:pt x="11210" y="16995"/>
                </a:moveTo>
                <a:cubicBezTo>
                  <a:pt x="12542" y="16995"/>
                  <a:pt x="14218" y="15663"/>
                  <a:pt x="14948" y="13773"/>
                </a:cubicBezTo>
                <a:cubicBezTo>
                  <a:pt x="16495" y="9476"/>
                  <a:pt x="10953" y="238"/>
                  <a:pt x="6914" y="238"/>
                </a:cubicBezTo>
                <a:cubicBezTo>
                  <a:pt x="2875" y="238"/>
                  <a:pt x="-2410" y="7027"/>
                  <a:pt x="855" y="8144"/>
                </a:cubicBezTo>
                <a:cubicBezTo>
                  <a:pt x="2273" y="8758"/>
                  <a:pt x="2918" y="10404"/>
                  <a:pt x="2316" y="11818"/>
                </a:cubicBezTo>
                <a:cubicBezTo>
                  <a:pt x="2273" y="11839"/>
                  <a:pt x="2273" y="11861"/>
                  <a:pt x="2273" y="11882"/>
                </a:cubicBezTo>
                <a:cubicBezTo>
                  <a:pt x="1285" y="14460"/>
                  <a:pt x="4508" y="16308"/>
                  <a:pt x="11210" y="169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496D22FB-B448-8960-4591-9B9980592240}"/>
              </a:ext>
            </a:extLst>
          </p:cNvPr>
          <p:cNvSpPr/>
          <p:nvPr/>
        </p:nvSpPr>
        <p:spPr>
          <a:xfrm>
            <a:off x="10744144" y="4802471"/>
            <a:ext cx="9560" cy="8618"/>
          </a:xfrm>
          <a:custGeom>
            <a:avLst/>
            <a:gdLst>
              <a:gd name="connsiteX0" fmla="*/ 9398 w 9560"/>
              <a:gd name="connsiteY0" fmla="*/ 4983 h 8618"/>
              <a:gd name="connsiteX1" fmla="*/ 805 w 9560"/>
              <a:gd name="connsiteY1" fmla="*/ 687 h 8618"/>
              <a:gd name="connsiteX2" fmla="*/ 118 w 9560"/>
              <a:gd name="connsiteY2" fmla="*/ 5757 h 8618"/>
              <a:gd name="connsiteX3" fmla="*/ 9398 w 9560"/>
              <a:gd name="connsiteY3" fmla="*/ 4983 h 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60" h="8618">
                <a:moveTo>
                  <a:pt x="9398" y="4983"/>
                </a:moveTo>
                <a:cubicBezTo>
                  <a:pt x="9398" y="2019"/>
                  <a:pt x="3684" y="-903"/>
                  <a:pt x="805" y="687"/>
                </a:cubicBezTo>
                <a:cubicBezTo>
                  <a:pt x="-140" y="1288"/>
                  <a:pt x="-441" y="3566"/>
                  <a:pt x="118" y="5757"/>
                </a:cubicBezTo>
                <a:cubicBezTo>
                  <a:pt x="1493" y="10354"/>
                  <a:pt x="9398" y="9624"/>
                  <a:pt x="9398" y="49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33B46920-6D38-A1C9-4682-26D41AD64AF9}"/>
              </a:ext>
            </a:extLst>
          </p:cNvPr>
          <p:cNvSpPr/>
          <p:nvPr/>
        </p:nvSpPr>
        <p:spPr>
          <a:xfrm>
            <a:off x="10720707" y="1863046"/>
            <a:ext cx="9967" cy="9229"/>
          </a:xfrm>
          <a:custGeom>
            <a:avLst/>
            <a:gdLst>
              <a:gd name="connsiteX0" fmla="*/ 524 w 9967"/>
              <a:gd name="connsiteY0" fmla="*/ 1258 h 9229"/>
              <a:gd name="connsiteX1" fmla="*/ 4176 w 9967"/>
              <a:gd name="connsiteY1" fmla="*/ 6887 h 9229"/>
              <a:gd name="connsiteX2" fmla="*/ 9805 w 9967"/>
              <a:gd name="connsiteY2" fmla="*/ 5039 h 9229"/>
              <a:gd name="connsiteX3" fmla="*/ 7871 w 9967"/>
              <a:gd name="connsiteY3" fmla="*/ 1988 h 9229"/>
              <a:gd name="connsiteX4" fmla="*/ 2114 w 9967"/>
              <a:gd name="connsiteY4" fmla="*/ 699 h 9229"/>
              <a:gd name="connsiteX5" fmla="*/ 524 w 9967"/>
              <a:gd name="connsiteY5" fmla="*/ 1258 h 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67" h="9229">
                <a:moveTo>
                  <a:pt x="524" y="1258"/>
                </a:moveTo>
                <a:cubicBezTo>
                  <a:pt x="2157" y="2835"/>
                  <a:pt x="3403" y="4759"/>
                  <a:pt x="4176" y="6887"/>
                </a:cubicBezTo>
                <a:cubicBezTo>
                  <a:pt x="5766" y="11183"/>
                  <a:pt x="9805" y="9808"/>
                  <a:pt x="9805" y="5039"/>
                </a:cubicBezTo>
                <a:cubicBezTo>
                  <a:pt x="9805" y="3363"/>
                  <a:pt x="8945" y="1988"/>
                  <a:pt x="7871" y="1988"/>
                </a:cubicBezTo>
                <a:cubicBezTo>
                  <a:pt x="5895" y="1804"/>
                  <a:pt x="3962" y="1371"/>
                  <a:pt x="2114" y="699"/>
                </a:cubicBezTo>
                <a:cubicBezTo>
                  <a:pt x="-163" y="12"/>
                  <a:pt x="-807" y="12"/>
                  <a:pt x="524" y="1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B3609B30-7807-4262-4EC4-246FA5FAE7C1}"/>
              </a:ext>
            </a:extLst>
          </p:cNvPr>
          <p:cNvSpPr/>
          <p:nvPr/>
        </p:nvSpPr>
        <p:spPr>
          <a:xfrm>
            <a:off x="10713746" y="3135764"/>
            <a:ext cx="12632" cy="12833"/>
          </a:xfrm>
          <a:custGeom>
            <a:avLst/>
            <a:gdLst>
              <a:gd name="connsiteX0" fmla="*/ 10407 w 12632"/>
              <a:gd name="connsiteY0" fmla="*/ 8831 h 12833"/>
              <a:gd name="connsiteX1" fmla="*/ 10407 w 12632"/>
              <a:gd name="connsiteY1" fmla="*/ 8831 h 12833"/>
              <a:gd name="connsiteX2" fmla="*/ 10407 w 12632"/>
              <a:gd name="connsiteY2" fmla="*/ 238 h 12833"/>
              <a:gd name="connsiteX3" fmla="*/ -163 w 12632"/>
              <a:gd name="connsiteY3" fmla="*/ 11281 h 12833"/>
              <a:gd name="connsiteX4" fmla="*/ 10407 w 12632"/>
              <a:gd name="connsiteY4" fmla="*/ 8831 h 12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632" h="12833">
                <a:moveTo>
                  <a:pt x="10407" y="8831"/>
                </a:moveTo>
                <a:lnTo>
                  <a:pt x="10407" y="8831"/>
                </a:lnTo>
                <a:cubicBezTo>
                  <a:pt x="13114" y="3676"/>
                  <a:pt x="13200" y="238"/>
                  <a:pt x="10407" y="238"/>
                </a:cubicBezTo>
                <a:cubicBezTo>
                  <a:pt x="5724" y="2619"/>
                  <a:pt x="2029" y="6511"/>
                  <a:pt x="-163" y="11281"/>
                </a:cubicBezTo>
                <a:cubicBezTo>
                  <a:pt x="9" y="14718"/>
                  <a:pt x="8302" y="12827"/>
                  <a:pt x="10407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37E0395C-5457-5FB5-015C-A161E0BAE8AF}"/>
              </a:ext>
            </a:extLst>
          </p:cNvPr>
          <p:cNvSpPr/>
          <p:nvPr/>
        </p:nvSpPr>
        <p:spPr>
          <a:xfrm>
            <a:off x="10806612" y="1706303"/>
            <a:ext cx="8942" cy="8618"/>
          </a:xfrm>
          <a:custGeom>
            <a:avLst/>
            <a:gdLst>
              <a:gd name="connsiteX0" fmla="*/ 78 w 8942"/>
              <a:gd name="connsiteY0" fmla="*/ 7406 h 8618"/>
              <a:gd name="connsiteX1" fmla="*/ 8456 w 8942"/>
              <a:gd name="connsiteY1" fmla="*/ 4528 h 8618"/>
              <a:gd name="connsiteX2" fmla="*/ 7855 w 8942"/>
              <a:gd name="connsiteY2" fmla="*/ 532 h 8618"/>
              <a:gd name="connsiteX3" fmla="*/ 78 w 8942"/>
              <a:gd name="connsiteY3" fmla="*/ 7406 h 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42" h="8618">
                <a:moveTo>
                  <a:pt x="78" y="7406"/>
                </a:moveTo>
                <a:cubicBezTo>
                  <a:pt x="1840" y="10328"/>
                  <a:pt x="6953" y="8566"/>
                  <a:pt x="8456" y="4528"/>
                </a:cubicBezTo>
                <a:cubicBezTo>
                  <a:pt x="9058" y="2895"/>
                  <a:pt x="8800" y="1091"/>
                  <a:pt x="7855" y="532"/>
                </a:cubicBezTo>
                <a:cubicBezTo>
                  <a:pt x="5191" y="-1144"/>
                  <a:pt x="-1511" y="4786"/>
                  <a:pt x="78" y="74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1EBEE3D9-2B33-0354-9A29-1D6D92BF1968}"/>
              </a:ext>
            </a:extLst>
          </p:cNvPr>
          <p:cNvSpPr/>
          <p:nvPr/>
        </p:nvSpPr>
        <p:spPr>
          <a:xfrm>
            <a:off x="10759193" y="2031066"/>
            <a:ext cx="11188" cy="12070"/>
          </a:xfrm>
          <a:custGeom>
            <a:avLst/>
            <a:gdLst>
              <a:gd name="connsiteX0" fmla="*/ 1310 w 11188"/>
              <a:gd name="connsiteY0" fmla="*/ 10171 h 12070"/>
              <a:gd name="connsiteX1" fmla="*/ 9001 w 11188"/>
              <a:gd name="connsiteY1" fmla="*/ 10385 h 12070"/>
              <a:gd name="connsiteX2" fmla="*/ 9817 w 11188"/>
              <a:gd name="connsiteY2" fmla="*/ 4585 h 12070"/>
              <a:gd name="connsiteX3" fmla="*/ 4360 w 11188"/>
              <a:gd name="connsiteY3" fmla="*/ 289 h 12070"/>
              <a:gd name="connsiteX4" fmla="*/ 1310 w 11188"/>
              <a:gd name="connsiteY4" fmla="*/ 10171 h 12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8" h="12070">
                <a:moveTo>
                  <a:pt x="1310" y="10171"/>
                </a:moveTo>
                <a:cubicBezTo>
                  <a:pt x="4017" y="12963"/>
                  <a:pt x="4962" y="13006"/>
                  <a:pt x="9001" y="10385"/>
                </a:cubicBezTo>
                <a:cubicBezTo>
                  <a:pt x="11450" y="8796"/>
                  <a:pt x="11622" y="7507"/>
                  <a:pt x="9817" y="4585"/>
                </a:cubicBezTo>
                <a:cubicBezTo>
                  <a:pt x="8571" y="2555"/>
                  <a:pt x="6638" y="1034"/>
                  <a:pt x="4360" y="289"/>
                </a:cubicBezTo>
                <a:cubicBezTo>
                  <a:pt x="451" y="-442"/>
                  <a:pt x="-1827" y="6991"/>
                  <a:pt x="1310" y="101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1F8DEB12-2B38-EDA0-C707-AC4930BAE458}"/>
              </a:ext>
            </a:extLst>
          </p:cNvPr>
          <p:cNvSpPr/>
          <p:nvPr/>
        </p:nvSpPr>
        <p:spPr>
          <a:xfrm>
            <a:off x="10761962" y="1967257"/>
            <a:ext cx="23149" cy="5941"/>
          </a:xfrm>
          <a:custGeom>
            <a:avLst/>
            <a:gdLst>
              <a:gd name="connsiteX0" fmla="*/ 2063 w 23149"/>
              <a:gd name="connsiteY0" fmla="*/ 852 h 5941"/>
              <a:gd name="connsiteX1" fmla="*/ 11473 w 23149"/>
              <a:gd name="connsiteY1" fmla="*/ 6180 h 5941"/>
              <a:gd name="connsiteX2" fmla="*/ 22987 w 23149"/>
              <a:gd name="connsiteY2" fmla="*/ 4246 h 5941"/>
              <a:gd name="connsiteX3" fmla="*/ 2063 w 23149"/>
              <a:gd name="connsiteY3" fmla="*/ 852 h 5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49" h="5941">
                <a:moveTo>
                  <a:pt x="2063" y="852"/>
                </a:moveTo>
                <a:cubicBezTo>
                  <a:pt x="-3007" y="4032"/>
                  <a:pt x="774" y="6180"/>
                  <a:pt x="11473" y="6180"/>
                </a:cubicBezTo>
                <a:cubicBezTo>
                  <a:pt x="17789" y="6180"/>
                  <a:pt x="22987" y="5321"/>
                  <a:pt x="22987" y="4246"/>
                </a:cubicBezTo>
                <a:cubicBezTo>
                  <a:pt x="22987" y="1969"/>
                  <a:pt x="4942" y="-1081"/>
                  <a:pt x="2063" y="8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B97E7FAA-CC42-4EB8-D37A-1B054C6B55AE}"/>
              </a:ext>
            </a:extLst>
          </p:cNvPr>
          <p:cNvSpPr/>
          <p:nvPr/>
        </p:nvSpPr>
        <p:spPr>
          <a:xfrm>
            <a:off x="10752210" y="1786669"/>
            <a:ext cx="7358" cy="7964"/>
          </a:xfrm>
          <a:custGeom>
            <a:avLst/>
            <a:gdLst>
              <a:gd name="connsiteX0" fmla="*/ 1117 w 7358"/>
              <a:gd name="connsiteY0" fmla="*/ 1242 h 7964"/>
              <a:gd name="connsiteX1" fmla="*/ 946 w 7358"/>
              <a:gd name="connsiteY1" fmla="*/ 6952 h 7964"/>
              <a:gd name="connsiteX2" fmla="*/ 3438 w 7358"/>
              <a:gd name="connsiteY2" fmla="*/ 8202 h 7964"/>
              <a:gd name="connsiteX3" fmla="*/ 6660 w 7358"/>
              <a:gd name="connsiteY3" fmla="*/ 5925 h 7964"/>
              <a:gd name="connsiteX4" fmla="*/ 1117 w 7358"/>
              <a:gd name="connsiteY4" fmla="*/ 1242 h 7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58" h="7964">
                <a:moveTo>
                  <a:pt x="1117" y="1242"/>
                </a:moveTo>
                <a:cubicBezTo>
                  <a:pt x="-515" y="2767"/>
                  <a:pt x="-601" y="5324"/>
                  <a:pt x="946" y="6952"/>
                </a:cubicBezTo>
                <a:cubicBezTo>
                  <a:pt x="1590" y="7652"/>
                  <a:pt x="2493" y="8095"/>
                  <a:pt x="3438" y="8202"/>
                </a:cubicBezTo>
                <a:cubicBezTo>
                  <a:pt x="4812" y="7949"/>
                  <a:pt x="5973" y="7120"/>
                  <a:pt x="6660" y="5925"/>
                </a:cubicBezTo>
                <a:cubicBezTo>
                  <a:pt x="8808" y="2359"/>
                  <a:pt x="3996" y="-1680"/>
                  <a:pt x="1117" y="12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2CBC7AA8-E197-DFD0-BC20-4A0F2FD94133}"/>
              </a:ext>
            </a:extLst>
          </p:cNvPr>
          <p:cNvSpPr/>
          <p:nvPr/>
        </p:nvSpPr>
        <p:spPr>
          <a:xfrm>
            <a:off x="10705540" y="2339207"/>
            <a:ext cx="4099" cy="5195"/>
          </a:xfrm>
          <a:custGeom>
            <a:avLst/>
            <a:gdLst>
              <a:gd name="connsiteX0" fmla="*/ -163 w 4099"/>
              <a:gd name="connsiteY0" fmla="*/ 1114 h 5195"/>
              <a:gd name="connsiteX1" fmla="*/ 3704 w 4099"/>
              <a:gd name="connsiteY1" fmla="*/ 5024 h 5195"/>
              <a:gd name="connsiteX2" fmla="*/ 2329 w 4099"/>
              <a:gd name="connsiteY2" fmla="*/ 1415 h 5195"/>
              <a:gd name="connsiteX3" fmla="*/ -163 w 4099"/>
              <a:gd name="connsiteY3" fmla="*/ 1114 h 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9" h="5195">
                <a:moveTo>
                  <a:pt x="-163" y="1114"/>
                </a:moveTo>
                <a:cubicBezTo>
                  <a:pt x="-163" y="3950"/>
                  <a:pt x="2329" y="6442"/>
                  <a:pt x="3704" y="5024"/>
                </a:cubicBezTo>
                <a:cubicBezTo>
                  <a:pt x="4306" y="4422"/>
                  <a:pt x="3704" y="2789"/>
                  <a:pt x="2329" y="1415"/>
                </a:cubicBezTo>
                <a:cubicBezTo>
                  <a:pt x="955" y="40"/>
                  <a:pt x="-163" y="-218"/>
                  <a:pt x="-163" y="11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226B5E70-C7FF-5BD8-0E2F-8C2CA51E2429}"/>
              </a:ext>
            </a:extLst>
          </p:cNvPr>
          <p:cNvSpPr/>
          <p:nvPr/>
        </p:nvSpPr>
        <p:spPr>
          <a:xfrm>
            <a:off x="10749784" y="2381343"/>
            <a:ext cx="8088" cy="5507"/>
          </a:xfrm>
          <a:custGeom>
            <a:avLst/>
            <a:gdLst>
              <a:gd name="connsiteX0" fmla="*/ 321 w 8088"/>
              <a:gd name="connsiteY0" fmla="*/ 783 h 5507"/>
              <a:gd name="connsiteX1" fmla="*/ 321 w 8088"/>
              <a:gd name="connsiteY1" fmla="*/ 3877 h 5507"/>
              <a:gd name="connsiteX2" fmla="*/ 7926 w 8088"/>
              <a:gd name="connsiteY2" fmla="*/ 3877 h 5507"/>
              <a:gd name="connsiteX3" fmla="*/ 321 w 8088"/>
              <a:gd name="connsiteY3" fmla="*/ 783 h 5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88" h="5507">
                <a:moveTo>
                  <a:pt x="321" y="783"/>
                </a:moveTo>
                <a:cubicBezTo>
                  <a:pt x="-324" y="1713"/>
                  <a:pt x="-324" y="2947"/>
                  <a:pt x="321" y="3877"/>
                </a:cubicBezTo>
                <a:cubicBezTo>
                  <a:pt x="1782" y="6326"/>
                  <a:pt x="7926" y="6412"/>
                  <a:pt x="7926" y="3877"/>
                </a:cubicBezTo>
                <a:cubicBezTo>
                  <a:pt x="7926" y="1342"/>
                  <a:pt x="1910" y="-806"/>
                  <a:pt x="321" y="7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D4745BD9-4C80-0FCA-D7C2-133507CF623B}"/>
              </a:ext>
            </a:extLst>
          </p:cNvPr>
          <p:cNvSpPr/>
          <p:nvPr/>
        </p:nvSpPr>
        <p:spPr>
          <a:xfrm>
            <a:off x="10804649" y="1669474"/>
            <a:ext cx="3493" cy="4253"/>
          </a:xfrm>
          <a:custGeom>
            <a:avLst/>
            <a:gdLst>
              <a:gd name="connsiteX0" fmla="*/ 1139 w 3493"/>
              <a:gd name="connsiteY0" fmla="*/ 238 h 4253"/>
              <a:gd name="connsiteX1" fmla="*/ 194 w 3493"/>
              <a:gd name="connsiteY1" fmla="*/ 2387 h 4253"/>
              <a:gd name="connsiteX2" fmla="*/ 2428 w 3493"/>
              <a:gd name="connsiteY2" fmla="*/ 4492 h 4253"/>
              <a:gd name="connsiteX3" fmla="*/ 3331 w 3493"/>
              <a:gd name="connsiteY3" fmla="*/ 2387 h 4253"/>
              <a:gd name="connsiteX4" fmla="*/ 1182 w 3493"/>
              <a:gd name="connsiteY4" fmla="*/ 238 h 4253"/>
              <a:gd name="connsiteX5" fmla="*/ 1139 w 3493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3" h="4253">
                <a:moveTo>
                  <a:pt x="1139" y="238"/>
                </a:moveTo>
                <a:cubicBezTo>
                  <a:pt x="-107" y="238"/>
                  <a:pt x="-536" y="1184"/>
                  <a:pt x="194" y="2387"/>
                </a:cubicBezTo>
                <a:cubicBezTo>
                  <a:pt x="924" y="3590"/>
                  <a:pt x="1912" y="4492"/>
                  <a:pt x="2428" y="4492"/>
                </a:cubicBezTo>
                <a:cubicBezTo>
                  <a:pt x="2944" y="4492"/>
                  <a:pt x="3331" y="3547"/>
                  <a:pt x="3331" y="2387"/>
                </a:cubicBezTo>
                <a:cubicBezTo>
                  <a:pt x="3331" y="1201"/>
                  <a:pt x="2385" y="238"/>
                  <a:pt x="1182" y="238"/>
                </a:cubicBezTo>
                <a:cubicBezTo>
                  <a:pt x="1182" y="238"/>
                  <a:pt x="1139" y="238"/>
                  <a:pt x="113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7F7B6E95-5EDB-CCE3-343C-A9EF33196186}"/>
              </a:ext>
            </a:extLst>
          </p:cNvPr>
          <p:cNvSpPr/>
          <p:nvPr/>
        </p:nvSpPr>
        <p:spPr>
          <a:xfrm>
            <a:off x="10783007" y="1779767"/>
            <a:ext cx="6273" cy="4253"/>
          </a:xfrm>
          <a:custGeom>
            <a:avLst/>
            <a:gdLst>
              <a:gd name="connsiteX0" fmla="*/ 2974 w 6273"/>
              <a:gd name="connsiteY0" fmla="*/ 4492 h 4253"/>
              <a:gd name="connsiteX1" fmla="*/ 6111 w 6273"/>
              <a:gd name="connsiteY1" fmla="*/ 2387 h 4253"/>
              <a:gd name="connsiteX2" fmla="*/ 2974 w 6273"/>
              <a:gd name="connsiteY2" fmla="*/ 238 h 4253"/>
              <a:gd name="connsiteX3" fmla="*/ -163 w 6273"/>
              <a:gd name="connsiteY3" fmla="*/ 2387 h 4253"/>
              <a:gd name="connsiteX4" fmla="*/ 2974 w 627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4492"/>
                </a:moveTo>
                <a:cubicBezTo>
                  <a:pt x="4736" y="4492"/>
                  <a:pt x="6111" y="3547"/>
                  <a:pt x="6111" y="2387"/>
                </a:cubicBezTo>
                <a:cubicBezTo>
                  <a:pt x="6111" y="1227"/>
                  <a:pt x="4736" y="238"/>
                  <a:pt x="2974" y="238"/>
                </a:cubicBezTo>
                <a:cubicBezTo>
                  <a:pt x="1213" y="238"/>
                  <a:pt x="-163" y="1184"/>
                  <a:pt x="-163" y="2387"/>
                </a:cubicBezTo>
                <a:cubicBezTo>
                  <a:pt x="-163" y="3590"/>
                  <a:pt x="1256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8CCC6DEF-3B94-3EC2-8BA2-E706A0348509}"/>
              </a:ext>
            </a:extLst>
          </p:cNvPr>
          <p:cNvSpPr/>
          <p:nvPr/>
        </p:nvSpPr>
        <p:spPr>
          <a:xfrm>
            <a:off x="10709622" y="4447249"/>
            <a:ext cx="3483" cy="4254"/>
          </a:xfrm>
          <a:custGeom>
            <a:avLst/>
            <a:gdLst>
              <a:gd name="connsiteX0" fmla="*/ -163 w 3483"/>
              <a:gd name="connsiteY0" fmla="*/ 2344 h 4254"/>
              <a:gd name="connsiteX1" fmla="*/ 740 w 3483"/>
              <a:gd name="connsiteY1" fmla="*/ 4492 h 4254"/>
              <a:gd name="connsiteX2" fmla="*/ 2974 w 3483"/>
              <a:gd name="connsiteY2" fmla="*/ 2344 h 4254"/>
              <a:gd name="connsiteX3" fmla="*/ 2029 w 3483"/>
              <a:gd name="connsiteY3" fmla="*/ 239 h 4254"/>
              <a:gd name="connsiteX4" fmla="*/ -163 w 3483"/>
              <a:gd name="connsiteY4" fmla="*/ 2344 h 4254"/>
              <a:gd name="connsiteX5" fmla="*/ -163 w 3483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3" h="4254">
                <a:moveTo>
                  <a:pt x="-163" y="2344"/>
                </a:moveTo>
                <a:cubicBezTo>
                  <a:pt x="-163" y="3547"/>
                  <a:pt x="224" y="4492"/>
                  <a:pt x="740" y="4492"/>
                </a:cubicBezTo>
                <a:cubicBezTo>
                  <a:pt x="1255" y="4492"/>
                  <a:pt x="2244" y="3547"/>
                  <a:pt x="2974" y="2344"/>
                </a:cubicBezTo>
                <a:cubicBezTo>
                  <a:pt x="3704" y="1141"/>
                  <a:pt x="3232" y="239"/>
                  <a:pt x="2029" y="239"/>
                </a:cubicBezTo>
                <a:cubicBezTo>
                  <a:pt x="826" y="213"/>
                  <a:pt x="-120" y="1158"/>
                  <a:pt x="-163" y="2344"/>
                </a:cubicBezTo>
                <a:cubicBezTo>
                  <a:pt x="-163" y="2344"/>
                  <a:pt x="-163" y="2344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647DB5BB-45BE-03F1-FC2E-D1308772395A}"/>
              </a:ext>
            </a:extLst>
          </p:cNvPr>
          <p:cNvSpPr/>
          <p:nvPr/>
        </p:nvSpPr>
        <p:spPr>
          <a:xfrm>
            <a:off x="10708417" y="3397125"/>
            <a:ext cx="5502" cy="4253"/>
          </a:xfrm>
          <a:custGeom>
            <a:avLst/>
            <a:gdLst>
              <a:gd name="connsiteX0" fmla="*/ 5338 w 5502"/>
              <a:gd name="connsiteY0" fmla="*/ 2387 h 4253"/>
              <a:gd name="connsiteX1" fmla="*/ 3362 w 5502"/>
              <a:gd name="connsiteY1" fmla="*/ 238 h 4253"/>
              <a:gd name="connsiteX2" fmla="*/ 3362 w 5502"/>
              <a:gd name="connsiteY2" fmla="*/ 238 h 4253"/>
              <a:gd name="connsiteX3" fmla="*/ 97 w 5502"/>
              <a:gd name="connsiteY3" fmla="*/ 2387 h 4253"/>
              <a:gd name="connsiteX4" fmla="*/ 2073 w 5502"/>
              <a:gd name="connsiteY4" fmla="*/ 4492 h 4253"/>
              <a:gd name="connsiteX5" fmla="*/ 5338 w 5502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" h="4253">
                <a:moveTo>
                  <a:pt x="5338" y="2387"/>
                </a:moveTo>
                <a:cubicBezTo>
                  <a:pt x="5381" y="1248"/>
                  <a:pt x="4522" y="286"/>
                  <a:pt x="3362" y="238"/>
                </a:cubicBezTo>
                <a:cubicBezTo>
                  <a:pt x="3362" y="238"/>
                  <a:pt x="3362" y="238"/>
                  <a:pt x="3362" y="238"/>
                </a:cubicBezTo>
                <a:cubicBezTo>
                  <a:pt x="1987" y="389"/>
                  <a:pt x="784" y="1188"/>
                  <a:pt x="97" y="2387"/>
                </a:cubicBezTo>
                <a:cubicBezTo>
                  <a:pt x="-591" y="3547"/>
                  <a:pt x="97" y="4492"/>
                  <a:pt x="2073" y="4492"/>
                </a:cubicBezTo>
                <a:cubicBezTo>
                  <a:pt x="4049" y="4492"/>
                  <a:pt x="5338" y="3547"/>
                  <a:pt x="5338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2B804525-7070-C656-14CF-872553458134}"/>
              </a:ext>
            </a:extLst>
          </p:cNvPr>
          <p:cNvSpPr/>
          <p:nvPr/>
        </p:nvSpPr>
        <p:spPr>
          <a:xfrm>
            <a:off x="10745326" y="4007109"/>
            <a:ext cx="8095" cy="8177"/>
          </a:xfrm>
          <a:custGeom>
            <a:avLst/>
            <a:gdLst>
              <a:gd name="connsiteX0" fmla="*/ -163 w 8095"/>
              <a:gd name="connsiteY0" fmla="*/ 4621 h 8177"/>
              <a:gd name="connsiteX1" fmla="*/ 7829 w 8095"/>
              <a:gd name="connsiteY1" fmla="*/ 3933 h 8177"/>
              <a:gd name="connsiteX2" fmla="*/ 4177 w 8095"/>
              <a:gd name="connsiteY2" fmla="*/ 238 h 8177"/>
              <a:gd name="connsiteX3" fmla="*/ -163 w 8095"/>
              <a:gd name="connsiteY3" fmla="*/ 4621 h 8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5" h="8177">
                <a:moveTo>
                  <a:pt x="-163" y="4621"/>
                </a:moveTo>
                <a:cubicBezTo>
                  <a:pt x="-163" y="10077"/>
                  <a:pt x="6755" y="9476"/>
                  <a:pt x="7829" y="3933"/>
                </a:cubicBezTo>
                <a:cubicBezTo>
                  <a:pt x="8302" y="1355"/>
                  <a:pt x="7184" y="238"/>
                  <a:pt x="4177" y="238"/>
                </a:cubicBezTo>
                <a:cubicBezTo>
                  <a:pt x="1169" y="238"/>
                  <a:pt x="-163" y="1570"/>
                  <a:pt x="-163" y="46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44498FC4-9F93-E4A8-8E71-155461179DA5}"/>
              </a:ext>
            </a:extLst>
          </p:cNvPr>
          <p:cNvSpPr/>
          <p:nvPr/>
        </p:nvSpPr>
        <p:spPr>
          <a:xfrm>
            <a:off x="10703523" y="2109536"/>
            <a:ext cx="9645" cy="4777"/>
          </a:xfrm>
          <a:custGeom>
            <a:avLst/>
            <a:gdLst>
              <a:gd name="connsiteX0" fmla="*/ 7826 w 9645"/>
              <a:gd name="connsiteY0" fmla="*/ 4657 h 4777"/>
              <a:gd name="connsiteX1" fmla="*/ 6409 w 9645"/>
              <a:gd name="connsiteY1" fmla="*/ 1306 h 4777"/>
              <a:gd name="connsiteX2" fmla="*/ 307 w 9645"/>
              <a:gd name="connsiteY2" fmla="*/ 747 h 4777"/>
              <a:gd name="connsiteX3" fmla="*/ 7826 w 9645"/>
              <a:gd name="connsiteY3" fmla="*/ 4657 h 4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45" h="4777">
                <a:moveTo>
                  <a:pt x="7826" y="4657"/>
                </a:moveTo>
                <a:cubicBezTo>
                  <a:pt x="10362" y="3626"/>
                  <a:pt x="10061" y="2981"/>
                  <a:pt x="6409" y="1306"/>
                </a:cubicBezTo>
                <a:cubicBezTo>
                  <a:pt x="3874" y="146"/>
                  <a:pt x="1124" y="-112"/>
                  <a:pt x="307" y="747"/>
                </a:cubicBezTo>
                <a:cubicBezTo>
                  <a:pt x="-1883" y="2981"/>
                  <a:pt x="4088" y="6075"/>
                  <a:pt x="7826" y="46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96BAC64C-B23A-936D-A0F3-218BB652DE77}"/>
              </a:ext>
            </a:extLst>
          </p:cNvPr>
          <p:cNvSpPr/>
          <p:nvPr/>
        </p:nvSpPr>
        <p:spPr>
          <a:xfrm>
            <a:off x="10743135" y="4213043"/>
            <a:ext cx="8593" cy="4296"/>
          </a:xfrm>
          <a:custGeom>
            <a:avLst/>
            <a:gdLst>
              <a:gd name="connsiteX0" fmla="*/ 4134 w 8593"/>
              <a:gd name="connsiteY0" fmla="*/ 238 h 4296"/>
              <a:gd name="connsiteX1" fmla="*/ -163 w 8593"/>
              <a:gd name="connsiteY1" fmla="*/ 2387 h 4296"/>
              <a:gd name="connsiteX2" fmla="*/ 4134 w 8593"/>
              <a:gd name="connsiteY2" fmla="*/ 4535 h 4296"/>
              <a:gd name="connsiteX3" fmla="*/ 8431 w 8593"/>
              <a:gd name="connsiteY3" fmla="*/ 2387 h 4296"/>
              <a:gd name="connsiteX4" fmla="*/ 4134 w 8593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96">
                <a:moveTo>
                  <a:pt x="4134" y="238"/>
                </a:moveTo>
                <a:cubicBezTo>
                  <a:pt x="1814" y="238"/>
                  <a:pt x="-163" y="1227"/>
                  <a:pt x="-163" y="2387"/>
                </a:cubicBezTo>
                <a:cubicBezTo>
                  <a:pt x="-163" y="3547"/>
                  <a:pt x="1728" y="4535"/>
                  <a:pt x="4134" y="4535"/>
                </a:cubicBezTo>
                <a:cubicBezTo>
                  <a:pt x="6540" y="4535"/>
                  <a:pt x="8431" y="3547"/>
                  <a:pt x="8431" y="2387"/>
                </a:cubicBezTo>
                <a:cubicBezTo>
                  <a:pt x="8431" y="1227"/>
                  <a:pt x="6411" y="238"/>
                  <a:pt x="41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69B6E7D5-4661-5724-E3BF-F00AB4444053}"/>
              </a:ext>
            </a:extLst>
          </p:cNvPr>
          <p:cNvSpPr/>
          <p:nvPr/>
        </p:nvSpPr>
        <p:spPr>
          <a:xfrm>
            <a:off x="10747432" y="4410900"/>
            <a:ext cx="4167" cy="8593"/>
          </a:xfrm>
          <a:custGeom>
            <a:avLst/>
            <a:gdLst>
              <a:gd name="connsiteX0" fmla="*/ 1900 w 4167"/>
              <a:gd name="connsiteY0" fmla="*/ 238 h 8593"/>
              <a:gd name="connsiteX1" fmla="*/ -163 w 4167"/>
              <a:gd name="connsiteY1" fmla="*/ 4535 h 8593"/>
              <a:gd name="connsiteX2" fmla="*/ 1900 w 4167"/>
              <a:gd name="connsiteY2" fmla="*/ 8831 h 8593"/>
              <a:gd name="connsiteX3" fmla="*/ 4005 w 4167"/>
              <a:gd name="connsiteY3" fmla="*/ 4535 h 8593"/>
              <a:gd name="connsiteX4" fmla="*/ 1900 w 4167"/>
              <a:gd name="connsiteY4" fmla="*/ 238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8593">
                <a:moveTo>
                  <a:pt x="1900" y="238"/>
                </a:moveTo>
                <a:cubicBezTo>
                  <a:pt x="783" y="238"/>
                  <a:pt x="-163" y="2129"/>
                  <a:pt x="-163" y="4535"/>
                </a:cubicBezTo>
                <a:cubicBezTo>
                  <a:pt x="-163" y="6941"/>
                  <a:pt x="783" y="8831"/>
                  <a:pt x="1900" y="8831"/>
                </a:cubicBezTo>
                <a:cubicBezTo>
                  <a:pt x="3017" y="8831"/>
                  <a:pt x="4005" y="6898"/>
                  <a:pt x="4005" y="4535"/>
                </a:cubicBezTo>
                <a:cubicBezTo>
                  <a:pt x="4005" y="2172"/>
                  <a:pt x="3060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422C40A5-DB9A-B380-22FC-F5F90E18CD3B}"/>
              </a:ext>
            </a:extLst>
          </p:cNvPr>
          <p:cNvSpPr/>
          <p:nvPr/>
        </p:nvSpPr>
        <p:spPr>
          <a:xfrm>
            <a:off x="10730937" y="1879866"/>
            <a:ext cx="7815" cy="5973"/>
          </a:xfrm>
          <a:custGeom>
            <a:avLst/>
            <a:gdLst>
              <a:gd name="connsiteX0" fmla="*/ 2841 w 7815"/>
              <a:gd name="connsiteY0" fmla="*/ 6093 h 5973"/>
              <a:gd name="connsiteX1" fmla="*/ 7481 w 7815"/>
              <a:gd name="connsiteY1" fmla="*/ 2484 h 5973"/>
              <a:gd name="connsiteX2" fmla="*/ 4688 w 7815"/>
              <a:gd name="connsiteY2" fmla="*/ 378 h 5973"/>
              <a:gd name="connsiteX3" fmla="*/ 5 w 7815"/>
              <a:gd name="connsiteY3" fmla="*/ 3944 h 5973"/>
              <a:gd name="connsiteX4" fmla="*/ 2841 w 7815"/>
              <a:gd name="connsiteY4" fmla="*/ 6093 h 5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15" h="5973">
                <a:moveTo>
                  <a:pt x="2841" y="6093"/>
                </a:moveTo>
                <a:cubicBezTo>
                  <a:pt x="4860" y="5687"/>
                  <a:pt x="6579" y="4350"/>
                  <a:pt x="7481" y="2484"/>
                </a:cubicBezTo>
                <a:cubicBezTo>
                  <a:pt x="8083" y="636"/>
                  <a:pt x="7095" y="-94"/>
                  <a:pt x="4688" y="378"/>
                </a:cubicBezTo>
                <a:cubicBezTo>
                  <a:pt x="2669" y="769"/>
                  <a:pt x="907" y="2088"/>
                  <a:pt x="5" y="3944"/>
                </a:cubicBezTo>
                <a:cubicBezTo>
                  <a:pt x="-596" y="5792"/>
                  <a:pt x="435" y="6522"/>
                  <a:pt x="2841" y="60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761E0B73-6A9E-D82C-9C86-B1F7CE760E22}"/>
              </a:ext>
            </a:extLst>
          </p:cNvPr>
          <p:cNvSpPr/>
          <p:nvPr/>
        </p:nvSpPr>
        <p:spPr>
          <a:xfrm>
            <a:off x="10739053" y="4337324"/>
            <a:ext cx="3350" cy="5465"/>
          </a:xfrm>
          <a:custGeom>
            <a:avLst/>
            <a:gdLst>
              <a:gd name="connsiteX0" fmla="*/ 2888 w 3350"/>
              <a:gd name="connsiteY0" fmla="*/ 3824 h 5465"/>
              <a:gd name="connsiteX1" fmla="*/ 1943 w 3350"/>
              <a:gd name="connsiteY1" fmla="*/ 516 h 5465"/>
              <a:gd name="connsiteX2" fmla="*/ -163 w 3350"/>
              <a:gd name="connsiteY2" fmla="*/ 2492 h 5465"/>
              <a:gd name="connsiteX3" fmla="*/ 2888 w 3350"/>
              <a:gd name="connsiteY3" fmla="*/ 3824 h 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0" h="5465">
                <a:moveTo>
                  <a:pt x="2888" y="3824"/>
                </a:moveTo>
                <a:cubicBezTo>
                  <a:pt x="3532" y="2647"/>
                  <a:pt x="3103" y="1173"/>
                  <a:pt x="1943" y="516"/>
                </a:cubicBezTo>
                <a:cubicBezTo>
                  <a:pt x="783" y="-215"/>
                  <a:pt x="-163" y="516"/>
                  <a:pt x="-163" y="2492"/>
                </a:cubicBezTo>
                <a:cubicBezTo>
                  <a:pt x="-163" y="6230"/>
                  <a:pt x="1084" y="6746"/>
                  <a:pt x="2888" y="38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807AC616-5DF9-E4BF-3379-2DBEC194D3BE}"/>
              </a:ext>
            </a:extLst>
          </p:cNvPr>
          <p:cNvSpPr/>
          <p:nvPr/>
        </p:nvSpPr>
        <p:spPr>
          <a:xfrm>
            <a:off x="10688782" y="2776528"/>
            <a:ext cx="5520" cy="4253"/>
          </a:xfrm>
          <a:custGeom>
            <a:avLst/>
            <a:gdLst>
              <a:gd name="connsiteX0" fmla="*/ 1815 w 5520"/>
              <a:gd name="connsiteY0" fmla="*/ 4492 h 4253"/>
              <a:gd name="connsiteX1" fmla="*/ 5081 w 5520"/>
              <a:gd name="connsiteY1" fmla="*/ 2387 h 4253"/>
              <a:gd name="connsiteX2" fmla="*/ 3104 w 5520"/>
              <a:gd name="connsiteY2" fmla="*/ 238 h 4253"/>
              <a:gd name="connsiteX3" fmla="*/ -161 w 5520"/>
              <a:gd name="connsiteY3" fmla="*/ 2387 h 4253"/>
              <a:gd name="connsiteX4" fmla="*/ 1815 w 552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20" h="4253">
                <a:moveTo>
                  <a:pt x="1815" y="4492"/>
                </a:moveTo>
                <a:cubicBezTo>
                  <a:pt x="3190" y="4350"/>
                  <a:pt x="4393" y="3568"/>
                  <a:pt x="5081" y="2387"/>
                </a:cubicBezTo>
                <a:cubicBezTo>
                  <a:pt x="5811" y="1227"/>
                  <a:pt x="5081" y="238"/>
                  <a:pt x="3104" y="238"/>
                </a:cubicBezTo>
                <a:cubicBezTo>
                  <a:pt x="1128" y="238"/>
                  <a:pt x="-161" y="1227"/>
                  <a:pt x="-161" y="2387"/>
                </a:cubicBezTo>
                <a:cubicBezTo>
                  <a:pt x="-204" y="3508"/>
                  <a:pt x="698" y="4445"/>
                  <a:pt x="181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3E4251F7-347C-4720-FDB2-008AB1492F1B}"/>
              </a:ext>
            </a:extLst>
          </p:cNvPr>
          <p:cNvSpPr/>
          <p:nvPr/>
        </p:nvSpPr>
        <p:spPr>
          <a:xfrm>
            <a:off x="10293864" y="2935931"/>
            <a:ext cx="5479" cy="4253"/>
          </a:xfrm>
          <a:custGeom>
            <a:avLst/>
            <a:gdLst>
              <a:gd name="connsiteX0" fmla="*/ 3339 w 5479"/>
              <a:gd name="connsiteY0" fmla="*/ 4492 h 4253"/>
              <a:gd name="connsiteX1" fmla="*/ 5315 w 5479"/>
              <a:gd name="connsiteY1" fmla="*/ 2387 h 4253"/>
              <a:gd name="connsiteX2" fmla="*/ 2050 w 5479"/>
              <a:gd name="connsiteY2" fmla="*/ 238 h 4253"/>
              <a:gd name="connsiteX3" fmla="*/ 74 w 5479"/>
              <a:gd name="connsiteY3" fmla="*/ 2387 h 4253"/>
              <a:gd name="connsiteX4" fmla="*/ 3339 w 5479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9" h="4253">
                <a:moveTo>
                  <a:pt x="3339" y="4492"/>
                </a:moveTo>
                <a:cubicBezTo>
                  <a:pt x="4456" y="4445"/>
                  <a:pt x="5358" y="3508"/>
                  <a:pt x="5315" y="2387"/>
                </a:cubicBezTo>
                <a:cubicBezTo>
                  <a:pt x="5315" y="1227"/>
                  <a:pt x="3855" y="238"/>
                  <a:pt x="2050" y="238"/>
                </a:cubicBezTo>
                <a:cubicBezTo>
                  <a:pt x="245" y="238"/>
                  <a:pt x="-614" y="1227"/>
                  <a:pt x="74" y="2387"/>
                </a:cubicBezTo>
                <a:cubicBezTo>
                  <a:pt x="804" y="3542"/>
                  <a:pt x="2007" y="4311"/>
                  <a:pt x="33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A564B28E-6952-B80C-5C46-752BA2CD5A92}"/>
              </a:ext>
            </a:extLst>
          </p:cNvPr>
          <p:cNvSpPr/>
          <p:nvPr/>
        </p:nvSpPr>
        <p:spPr>
          <a:xfrm>
            <a:off x="10734843" y="1761990"/>
            <a:ext cx="11859" cy="13523"/>
          </a:xfrm>
          <a:custGeom>
            <a:avLst/>
            <a:gdLst>
              <a:gd name="connsiteX0" fmla="*/ -163 w 11859"/>
              <a:gd name="connsiteY0" fmla="*/ 3493 h 13523"/>
              <a:gd name="connsiteX1" fmla="*/ 6110 w 11859"/>
              <a:gd name="connsiteY1" fmla="*/ 13762 h 13523"/>
              <a:gd name="connsiteX2" fmla="*/ 10407 w 11859"/>
              <a:gd name="connsiteY2" fmla="*/ 9164 h 13523"/>
              <a:gd name="connsiteX3" fmla="*/ 9204 w 11859"/>
              <a:gd name="connsiteY3" fmla="*/ 1860 h 13523"/>
              <a:gd name="connsiteX4" fmla="*/ -163 w 11859"/>
              <a:gd name="connsiteY4" fmla="*/ 3493 h 1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59" h="13523">
                <a:moveTo>
                  <a:pt x="-163" y="3493"/>
                </a:moveTo>
                <a:cubicBezTo>
                  <a:pt x="-163" y="6887"/>
                  <a:pt x="4134" y="13762"/>
                  <a:pt x="6110" y="13762"/>
                </a:cubicBezTo>
                <a:cubicBezTo>
                  <a:pt x="7184" y="13762"/>
                  <a:pt x="9161" y="11699"/>
                  <a:pt x="10407" y="9164"/>
                </a:cubicBezTo>
                <a:cubicBezTo>
                  <a:pt x="12384" y="5340"/>
                  <a:pt x="12169" y="4051"/>
                  <a:pt x="9204" y="1860"/>
                </a:cubicBezTo>
                <a:cubicBezTo>
                  <a:pt x="5552" y="-933"/>
                  <a:pt x="-163" y="56"/>
                  <a:pt x="-163" y="34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308104F7-2BF4-4D04-F66E-AD87324343C6}"/>
              </a:ext>
            </a:extLst>
          </p:cNvPr>
          <p:cNvSpPr/>
          <p:nvPr/>
        </p:nvSpPr>
        <p:spPr>
          <a:xfrm>
            <a:off x="10735610" y="3221409"/>
            <a:ext cx="8663" cy="7709"/>
          </a:xfrm>
          <a:custGeom>
            <a:avLst/>
            <a:gdLst>
              <a:gd name="connsiteX0" fmla="*/ 8221 w 8663"/>
              <a:gd name="connsiteY0" fmla="*/ 6196 h 7709"/>
              <a:gd name="connsiteX1" fmla="*/ 1046 w 8663"/>
              <a:gd name="connsiteY1" fmla="*/ 611 h 7709"/>
              <a:gd name="connsiteX2" fmla="*/ 1046 w 8663"/>
              <a:gd name="connsiteY2" fmla="*/ 4907 h 7709"/>
              <a:gd name="connsiteX3" fmla="*/ 8221 w 8663"/>
              <a:gd name="connsiteY3" fmla="*/ 6196 h 7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63" h="7709">
                <a:moveTo>
                  <a:pt x="8221" y="6196"/>
                </a:moveTo>
                <a:cubicBezTo>
                  <a:pt x="9854" y="3532"/>
                  <a:pt x="3925" y="-1108"/>
                  <a:pt x="1046" y="611"/>
                </a:cubicBezTo>
                <a:cubicBezTo>
                  <a:pt x="-587" y="1642"/>
                  <a:pt x="-544" y="2931"/>
                  <a:pt x="1046" y="4907"/>
                </a:cubicBezTo>
                <a:cubicBezTo>
                  <a:pt x="4140" y="8473"/>
                  <a:pt x="6718" y="8903"/>
                  <a:pt x="8221" y="61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19E60950-B6EC-89E5-BD68-902465972EF7}"/>
              </a:ext>
            </a:extLst>
          </p:cNvPr>
          <p:cNvSpPr/>
          <p:nvPr/>
        </p:nvSpPr>
        <p:spPr>
          <a:xfrm>
            <a:off x="10746001" y="2034683"/>
            <a:ext cx="3493" cy="4254"/>
          </a:xfrm>
          <a:custGeom>
            <a:avLst/>
            <a:gdLst>
              <a:gd name="connsiteX0" fmla="*/ 2428 w 3493"/>
              <a:gd name="connsiteY0" fmla="*/ 238 h 4254"/>
              <a:gd name="connsiteX1" fmla="*/ 194 w 3493"/>
              <a:gd name="connsiteY1" fmla="*/ 2344 h 4254"/>
              <a:gd name="connsiteX2" fmla="*/ 1139 w 3493"/>
              <a:gd name="connsiteY2" fmla="*/ 4492 h 4254"/>
              <a:gd name="connsiteX3" fmla="*/ 3330 w 3493"/>
              <a:gd name="connsiteY3" fmla="*/ 2387 h 4254"/>
              <a:gd name="connsiteX4" fmla="*/ 3330 w 3493"/>
              <a:gd name="connsiteY4" fmla="*/ 2344 h 4254"/>
              <a:gd name="connsiteX5" fmla="*/ 2428 w 3493"/>
              <a:gd name="connsiteY5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3" h="4254">
                <a:moveTo>
                  <a:pt x="2428" y="238"/>
                </a:moveTo>
                <a:cubicBezTo>
                  <a:pt x="1912" y="238"/>
                  <a:pt x="924" y="1184"/>
                  <a:pt x="194" y="2344"/>
                </a:cubicBezTo>
                <a:cubicBezTo>
                  <a:pt x="-537" y="3504"/>
                  <a:pt x="-107" y="4492"/>
                  <a:pt x="1139" y="4492"/>
                </a:cubicBezTo>
                <a:cubicBezTo>
                  <a:pt x="2342" y="4516"/>
                  <a:pt x="3287" y="3573"/>
                  <a:pt x="3330" y="2387"/>
                </a:cubicBezTo>
                <a:cubicBezTo>
                  <a:pt x="3330" y="2372"/>
                  <a:pt x="3330" y="2358"/>
                  <a:pt x="3330" y="2344"/>
                </a:cubicBezTo>
                <a:cubicBezTo>
                  <a:pt x="3330" y="1313"/>
                  <a:pt x="2943" y="238"/>
                  <a:pt x="242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32DE02EA-735B-82FC-9349-4047C826E412}"/>
              </a:ext>
            </a:extLst>
          </p:cNvPr>
          <p:cNvSpPr/>
          <p:nvPr/>
        </p:nvSpPr>
        <p:spPr>
          <a:xfrm>
            <a:off x="10710512" y="1646159"/>
            <a:ext cx="17952" cy="7890"/>
          </a:xfrm>
          <a:custGeom>
            <a:avLst/>
            <a:gdLst>
              <a:gd name="connsiteX0" fmla="*/ 4704 w 17952"/>
              <a:gd name="connsiteY0" fmla="*/ 6926 h 7890"/>
              <a:gd name="connsiteX1" fmla="*/ 11622 w 17952"/>
              <a:gd name="connsiteY1" fmla="*/ 8129 h 7890"/>
              <a:gd name="connsiteX2" fmla="*/ 15918 w 17952"/>
              <a:gd name="connsiteY2" fmla="*/ 6410 h 7890"/>
              <a:gd name="connsiteX3" fmla="*/ 7325 w 17952"/>
              <a:gd name="connsiteY3" fmla="*/ 352 h 7890"/>
              <a:gd name="connsiteX4" fmla="*/ 4704 w 17952"/>
              <a:gd name="connsiteY4" fmla="*/ 6926 h 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952" h="7890">
                <a:moveTo>
                  <a:pt x="4704" y="6926"/>
                </a:moveTo>
                <a:cubicBezTo>
                  <a:pt x="7927" y="7441"/>
                  <a:pt x="11063" y="7957"/>
                  <a:pt x="11622" y="8129"/>
                </a:cubicBezTo>
                <a:cubicBezTo>
                  <a:pt x="13169" y="7914"/>
                  <a:pt x="14630" y="7325"/>
                  <a:pt x="15918" y="6410"/>
                </a:cubicBezTo>
                <a:cubicBezTo>
                  <a:pt x="20773" y="3274"/>
                  <a:pt x="15575" y="-464"/>
                  <a:pt x="7325" y="352"/>
                </a:cubicBezTo>
                <a:cubicBezTo>
                  <a:pt x="-924" y="1168"/>
                  <a:pt x="-3158" y="5723"/>
                  <a:pt x="4704" y="69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4211FC4E-45CD-C3A1-ABA9-C4334B0E1B98}"/>
              </a:ext>
            </a:extLst>
          </p:cNvPr>
          <p:cNvSpPr/>
          <p:nvPr/>
        </p:nvSpPr>
        <p:spPr>
          <a:xfrm>
            <a:off x="10716593" y="4570966"/>
            <a:ext cx="7211" cy="7660"/>
          </a:xfrm>
          <a:custGeom>
            <a:avLst/>
            <a:gdLst>
              <a:gd name="connsiteX0" fmla="*/ 6357 w 7211"/>
              <a:gd name="connsiteY0" fmla="*/ 5032 h 7660"/>
              <a:gd name="connsiteX1" fmla="*/ 1846 w 7211"/>
              <a:gd name="connsiteY1" fmla="*/ 735 h 7660"/>
              <a:gd name="connsiteX2" fmla="*/ 2318 w 7211"/>
              <a:gd name="connsiteY2" fmla="*/ 3786 h 7660"/>
              <a:gd name="connsiteX3" fmla="*/ 6357 w 7211"/>
              <a:gd name="connsiteY3" fmla="*/ 5032 h 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11" h="7660">
                <a:moveTo>
                  <a:pt x="6357" y="5032"/>
                </a:moveTo>
                <a:cubicBezTo>
                  <a:pt x="5412" y="3112"/>
                  <a:pt x="3822" y="1591"/>
                  <a:pt x="1846" y="735"/>
                </a:cubicBezTo>
                <a:cubicBezTo>
                  <a:pt x="-947" y="-339"/>
                  <a:pt x="-861" y="177"/>
                  <a:pt x="2318" y="3786"/>
                </a:cubicBezTo>
                <a:cubicBezTo>
                  <a:pt x="6873" y="8856"/>
                  <a:pt x="7947" y="9200"/>
                  <a:pt x="6357" y="50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E73A9C30-ED38-84A5-A33B-9A150514DB8E}"/>
              </a:ext>
            </a:extLst>
          </p:cNvPr>
          <p:cNvSpPr/>
          <p:nvPr/>
        </p:nvSpPr>
        <p:spPr>
          <a:xfrm>
            <a:off x="10692994" y="3709986"/>
            <a:ext cx="5218" cy="7632"/>
          </a:xfrm>
          <a:custGeom>
            <a:avLst/>
            <a:gdLst>
              <a:gd name="connsiteX0" fmla="*/ 2458 w 5218"/>
              <a:gd name="connsiteY0" fmla="*/ 7772 h 7632"/>
              <a:gd name="connsiteX1" fmla="*/ 4822 w 5218"/>
              <a:gd name="connsiteY1" fmla="*/ 2711 h 7632"/>
              <a:gd name="connsiteX2" fmla="*/ 2458 w 5218"/>
              <a:gd name="connsiteY2" fmla="*/ 339 h 7632"/>
              <a:gd name="connsiteX3" fmla="*/ -163 w 5218"/>
              <a:gd name="connsiteY3" fmla="*/ 4034 h 7632"/>
              <a:gd name="connsiteX4" fmla="*/ 2458 w 5218"/>
              <a:gd name="connsiteY4" fmla="*/ 7772 h 7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8" h="7632">
                <a:moveTo>
                  <a:pt x="2458" y="7772"/>
                </a:moveTo>
                <a:cubicBezTo>
                  <a:pt x="4521" y="7029"/>
                  <a:pt x="5552" y="4760"/>
                  <a:pt x="4822" y="2711"/>
                </a:cubicBezTo>
                <a:cubicBezTo>
                  <a:pt x="4435" y="1606"/>
                  <a:pt x="3575" y="738"/>
                  <a:pt x="2458" y="339"/>
                </a:cubicBezTo>
                <a:cubicBezTo>
                  <a:pt x="912" y="-177"/>
                  <a:pt x="-163" y="1327"/>
                  <a:pt x="-163" y="4034"/>
                </a:cubicBezTo>
                <a:cubicBezTo>
                  <a:pt x="-163" y="6741"/>
                  <a:pt x="912" y="8288"/>
                  <a:pt x="2458" y="77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7021F39F-E0FA-527C-F456-61F524F6D87F}"/>
              </a:ext>
            </a:extLst>
          </p:cNvPr>
          <p:cNvSpPr/>
          <p:nvPr/>
        </p:nvSpPr>
        <p:spPr>
          <a:xfrm>
            <a:off x="10708085" y="4617050"/>
            <a:ext cx="9947" cy="10609"/>
          </a:xfrm>
          <a:custGeom>
            <a:avLst/>
            <a:gdLst>
              <a:gd name="connsiteX0" fmla="*/ 7346 w 9947"/>
              <a:gd name="connsiteY0" fmla="*/ 8316 h 10609"/>
              <a:gd name="connsiteX1" fmla="*/ 5670 w 9947"/>
              <a:gd name="connsiteY1" fmla="*/ 238 h 10609"/>
              <a:gd name="connsiteX2" fmla="*/ 1374 w 9947"/>
              <a:gd name="connsiteY2" fmla="*/ 2172 h 10609"/>
              <a:gd name="connsiteX3" fmla="*/ 85 w 9947"/>
              <a:gd name="connsiteY3" fmla="*/ 7499 h 10609"/>
              <a:gd name="connsiteX4" fmla="*/ 7346 w 9947"/>
              <a:gd name="connsiteY4" fmla="*/ 8316 h 10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47" h="10609">
                <a:moveTo>
                  <a:pt x="7346" y="8316"/>
                </a:moveTo>
                <a:cubicBezTo>
                  <a:pt x="11213" y="4406"/>
                  <a:pt x="10353" y="238"/>
                  <a:pt x="5670" y="238"/>
                </a:cubicBezTo>
                <a:cubicBezTo>
                  <a:pt x="3350" y="238"/>
                  <a:pt x="1374" y="1097"/>
                  <a:pt x="1374" y="2172"/>
                </a:cubicBezTo>
                <a:cubicBezTo>
                  <a:pt x="1202" y="3998"/>
                  <a:pt x="772" y="5789"/>
                  <a:pt x="85" y="7499"/>
                </a:cubicBezTo>
                <a:cubicBezTo>
                  <a:pt x="-1333" y="11495"/>
                  <a:pt x="3651" y="12097"/>
                  <a:pt x="7346" y="83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B977387D-5CC7-E0C0-9214-FC846B1F5DDB}"/>
              </a:ext>
            </a:extLst>
          </p:cNvPr>
          <p:cNvSpPr/>
          <p:nvPr/>
        </p:nvSpPr>
        <p:spPr>
          <a:xfrm>
            <a:off x="10737403" y="4887127"/>
            <a:ext cx="12090" cy="6079"/>
          </a:xfrm>
          <a:custGeom>
            <a:avLst/>
            <a:gdLst>
              <a:gd name="connsiteX0" fmla="*/ 2390 w 12090"/>
              <a:gd name="connsiteY0" fmla="*/ 3337 h 6079"/>
              <a:gd name="connsiteX1" fmla="*/ 11928 w 12090"/>
              <a:gd name="connsiteY1" fmla="*/ 3337 h 6079"/>
              <a:gd name="connsiteX2" fmla="*/ 5139 w 12090"/>
              <a:gd name="connsiteY2" fmla="*/ 243 h 6079"/>
              <a:gd name="connsiteX3" fmla="*/ 2390 w 12090"/>
              <a:gd name="connsiteY3" fmla="*/ 3337 h 6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90" h="6079">
                <a:moveTo>
                  <a:pt x="2390" y="3337"/>
                </a:moveTo>
                <a:cubicBezTo>
                  <a:pt x="7632" y="7333"/>
                  <a:pt x="11928" y="7290"/>
                  <a:pt x="11928" y="3337"/>
                </a:cubicBezTo>
                <a:cubicBezTo>
                  <a:pt x="11928" y="1145"/>
                  <a:pt x="9823" y="200"/>
                  <a:pt x="5139" y="243"/>
                </a:cubicBezTo>
                <a:cubicBezTo>
                  <a:pt x="-1305" y="200"/>
                  <a:pt x="-1434" y="372"/>
                  <a:pt x="2390" y="33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F788CE50-DF7A-0CCD-69C0-6C6CAFA617DE}"/>
              </a:ext>
            </a:extLst>
          </p:cNvPr>
          <p:cNvSpPr/>
          <p:nvPr/>
        </p:nvSpPr>
        <p:spPr>
          <a:xfrm>
            <a:off x="10706173" y="3139849"/>
            <a:ext cx="4705" cy="10554"/>
          </a:xfrm>
          <a:custGeom>
            <a:avLst/>
            <a:gdLst>
              <a:gd name="connsiteX0" fmla="*/ 4274 w 4705"/>
              <a:gd name="connsiteY0" fmla="*/ 6208 h 10554"/>
              <a:gd name="connsiteX1" fmla="*/ 3587 w 4705"/>
              <a:gd name="connsiteY1" fmla="*/ 451 h 10554"/>
              <a:gd name="connsiteX2" fmla="*/ 966 w 4705"/>
              <a:gd name="connsiteY2" fmla="*/ 1954 h 10554"/>
              <a:gd name="connsiteX3" fmla="*/ 1224 w 4705"/>
              <a:gd name="connsiteY3" fmla="*/ 7712 h 10554"/>
              <a:gd name="connsiteX4" fmla="*/ 4274 w 4705"/>
              <a:gd name="connsiteY4" fmla="*/ 6208 h 10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05" h="10554">
                <a:moveTo>
                  <a:pt x="4274" y="6208"/>
                </a:moveTo>
                <a:cubicBezTo>
                  <a:pt x="3974" y="3587"/>
                  <a:pt x="3673" y="1009"/>
                  <a:pt x="3587" y="451"/>
                </a:cubicBezTo>
                <a:cubicBezTo>
                  <a:pt x="3501" y="-108"/>
                  <a:pt x="2298" y="451"/>
                  <a:pt x="966" y="1954"/>
                </a:cubicBezTo>
                <a:cubicBezTo>
                  <a:pt x="-366" y="3458"/>
                  <a:pt x="-795" y="5220"/>
                  <a:pt x="1224" y="7712"/>
                </a:cubicBezTo>
                <a:cubicBezTo>
                  <a:pt x="4704" y="12180"/>
                  <a:pt x="4876" y="11879"/>
                  <a:pt x="4274" y="62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F61DE3A8-FEC3-8E89-6882-778102C65928}"/>
              </a:ext>
            </a:extLst>
          </p:cNvPr>
          <p:cNvSpPr/>
          <p:nvPr/>
        </p:nvSpPr>
        <p:spPr>
          <a:xfrm>
            <a:off x="10697242" y="3087125"/>
            <a:ext cx="12117" cy="8337"/>
          </a:xfrm>
          <a:custGeom>
            <a:avLst/>
            <a:gdLst>
              <a:gd name="connsiteX0" fmla="*/ 10241 w 12117"/>
              <a:gd name="connsiteY0" fmla="*/ 7545 h 8337"/>
              <a:gd name="connsiteX1" fmla="*/ 11573 w 12117"/>
              <a:gd name="connsiteY1" fmla="*/ 3248 h 8337"/>
              <a:gd name="connsiteX2" fmla="*/ 6847 w 12117"/>
              <a:gd name="connsiteY2" fmla="*/ 456 h 8337"/>
              <a:gd name="connsiteX3" fmla="*/ 4827 w 12117"/>
              <a:gd name="connsiteY3" fmla="*/ 8576 h 8337"/>
              <a:gd name="connsiteX4" fmla="*/ 10241 w 12117"/>
              <a:gd name="connsiteY4" fmla="*/ 7545 h 8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17" h="8337">
                <a:moveTo>
                  <a:pt x="10241" y="7545"/>
                </a:moveTo>
                <a:cubicBezTo>
                  <a:pt x="10541" y="6076"/>
                  <a:pt x="11014" y="4636"/>
                  <a:pt x="11573" y="3248"/>
                </a:cubicBezTo>
                <a:cubicBezTo>
                  <a:pt x="12647" y="413"/>
                  <a:pt x="11573" y="-146"/>
                  <a:pt x="6847" y="456"/>
                </a:cubicBezTo>
                <a:cubicBezTo>
                  <a:pt x="-1145" y="1358"/>
                  <a:pt x="-2950" y="8576"/>
                  <a:pt x="4827" y="8576"/>
                </a:cubicBezTo>
                <a:cubicBezTo>
                  <a:pt x="7921" y="8447"/>
                  <a:pt x="10241" y="8061"/>
                  <a:pt x="10241" y="75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7DDCEB51-39B2-EF3E-6431-08B22B6C7D48}"/>
              </a:ext>
            </a:extLst>
          </p:cNvPr>
          <p:cNvSpPr/>
          <p:nvPr/>
        </p:nvSpPr>
        <p:spPr>
          <a:xfrm>
            <a:off x="10716024" y="2590642"/>
            <a:ext cx="10582" cy="7263"/>
          </a:xfrm>
          <a:custGeom>
            <a:avLst/>
            <a:gdLst>
              <a:gd name="connsiteX0" fmla="*/ 10278 w 10582"/>
              <a:gd name="connsiteY0" fmla="*/ 599 h 7263"/>
              <a:gd name="connsiteX1" fmla="*/ -163 w 10582"/>
              <a:gd name="connsiteY1" fmla="*/ 5411 h 7263"/>
              <a:gd name="connsiteX2" fmla="*/ 7270 w 10582"/>
              <a:gd name="connsiteY2" fmla="*/ 4595 h 7263"/>
              <a:gd name="connsiteX3" fmla="*/ 10278 w 10582"/>
              <a:gd name="connsiteY3" fmla="*/ 599 h 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82" h="7263">
                <a:moveTo>
                  <a:pt x="10278" y="599"/>
                </a:moveTo>
                <a:cubicBezTo>
                  <a:pt x="8603" y="-991"/>
                  <a:pt x="-163" y="3048"/>
                  <a:pt x="-163" y="5411"/>
                </a:cubicBezTo>
                <a:cubicBezTo>
                  <a:pt x="-163" y="8462"/>
                  <a:pt x="2458" y="8161"/>
                  <a:pt x="7270" y="4595"/>
                </a:cubicBezTo>
                <a:cubicBezTo>
                  <a:pt x="9505" y="2833"/>
                  <a:pt x="10880" y="1158"/>
                  <a:pt x="10278" y="5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6E3A57AD-34FB-EA44-99E7-D8A7FF47376A}"/>
              </a:ext>
            </a:extLst>
          </p:cNvPr>
          <p:cNvSpPr/>
          <p:nvPr/>
        </p:nvSpPr>
        <p:spPr>
          <a:xfrm>
            <a:off x="10722631" y="2046498"/>
            <a:ext cx="18506" cy="18971"/>
          </a:xfrm>
          <a:custGeom>
            <a:avLst/>
            <a:gdLst>
              <a:gd name="connsiteX0" fmla="*/ 17634 w 18506"/>
              <a:gd name="connsiteY0" fmla="*/ 15190 h 18971"/>
              <a:gd name="connsiteX1" fmla="*/ 11018 w 18506"/>
              <a:gd name="connsiteY1" fmla="*/ 11925 h 18971"/>
              <a:gd name="connsiteX2" fmla="*/ 6248 w 18506"/>
              <a:gd name="connsiteY2" fmla="*/ 6082 h 18971"/>
              <a:gd name="connsiteX3" fmla="*/ 3671 w 18506"/>
              <a:gd name="connsiteY3" fmla="*/ 238 h 18971"/>
              <a:gd name="connsiteX4" fmla="*/ -67 w 18506"/>
              <a:gd name="connsiteY4" fmla="*/ 5652 h 18971"/>
              <a:gd name="connsiteX5" fmla="*/ 8225 w 18506"/>
              <a:gd name="connsiteY5" fmla="*/ 15620 h 18971"/>
              <a:gd name="connsiteX6" fmla="*/ 17634 w 18506"/>
              <a:gd name="connsiteY6" fmla="*/ 15190 h 1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06" h="18971">
                <a:moveTo>
                  <a:pt x="17634" y="15190"/>
                </a:moveTo>
                <a:cubicBezTo>
                  <a:pt x="16173" y="12993"/>
                  <a:pt x="13638" y="11747"/>
                  <a:pt x="11018" y="11925"/>
                </a:cubicBezTo>
                <a:cubicBezTo>
                  <a:pt x="6377" y="11925"/>
                  <a:pt x="5733" y="11109"/>
                  <a:pt x="6248" y="6082"/>
                </a:cubicBezTo>
                <a:cubicBezTo>
                  <a:pt x="6635" y="2043"/>
                  <a:pt x="5862" y="238"/>
                  <a:pt x="3671" y="238"/>
                </a:cubicBezTo>
                <a:cubicBezTo>
                  <a:pt x="1479" y="238"/>
                  <a:pt x="276" y="2516"/>
                  <a:pt x="-67" y="5652"/>
                </a:cubicBezTo>
                <a:cubicBezTo>
                  <a:pt x="-583" y="9949"/>
                  <a:pt x="835" y="11796"/>
                  <a:pt x="8225" y="15620"/>
                </a:cubicBezTo>
                <a:cubicBezTo>
                  <a:pt x="17763" y="20518"/>
                  <a:pt x="19611" y="20432"/>
                  <a:pt x="17634" y="151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B5EC62B2-1354-A868-DDBE-8FA411C1CBE7}"/>
              </a:ext>
            </a:extLst>
          </p:cNvPr>
          <p:cNvSpPr/>
          <p:nvPr/>
        </p:nvSpPr>
        <p:spPr>
          <a:xfrm>
            <a:off x="10739053" y="2119841"/>
            <a:ext cx="3408" cy="7712"/>
          </a:xfrm>
          <a:custGeom>
            <a:avLst/>
            <a:gdLst>
              <a:gd name="connsiteX0" fmla="*/ 1728 w 3408"/>
              <a:gd name="connsiteY0" fmla="*/ 238 h 7712"/>
              <a:gd name="connsiteX1" fmla="*/ -163 w 3408"/>
              <a:gd name="connsiteY1" fmla="*/ 4836 h 7712"/>
              <a:gd name="connsiteX2" fmla="*/ 3189 w 3408"/>
              <a:gd name="connsiteY2" fmla="*/ 3332 h 7712"/>
              <a:gd name="connsiteX3" fmla="*/ 1728 w 3408"/>
              <a:gd name="connsiteY3" fmla="*/ 238 h 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8" h="7712">
                <a:moveTo>
                  <a:pt x="1728" y="238"/>
                </a:moveTo>
                <a:cubicBezTo>
                  <a:pt x="697" y="238"/>
                  <a:pt x="-163" y="2301"/>
                  <a:pt x="-163" y="4836"/>
                </a:cubicBezTo>
                <a:cubicBezTo>
                  <a:pt x="-163" y="9734"/>
                  <a:pt x="2415" y="8574"/>
                  <a:pt x="3189" y="3332"/>
                </a:cubicBezTo>
                <a:cubicBezTo>
                  <a:pt x="3446" y="1613"/>
                  <a:pt x="2802" y="238"/>
                  <a:pt x="172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C5064CC3-0B5C-2A53-8BA9-2FEB8DBC9B15}"/>
              </a:ext>
            </a:extLst>
          </p:cNvPr>
          <p:cNvSpPr/>
          <p:nvPr/>
        </p:nvSpPr>
        <p:spPr>
          <a:xfrm>
            <a:off x="10739053" y="2908304"/>
            <a:ext cx="6273" cy="4253"/>
          </a:xfrm>
          <a:custGeom>
            <a:avLst/>
            <a:gdLst>
              <a:gd name="connsiteX0" fmla="*/ -163 w 6273"/>
              <a:gd name="connsiteY0" fmla="*/ 2387 h 4253"/>
              <a:gd name="connsiteX1" fmla="*/ 2974 w 6273"/>
              <a:gd name="connsiteY1" fmla="*/ 4492 h 4253"/>
              <a:gd name="connsiteX2" fmla="*/ 6111 w 6273"/>
              <a:gd name="connsiteY2" fmla="*/ 2387 h 4253"/>
              <a:gd name="connsiteX3" fmla="*/ 2974 w 6273"/>
              <a:gd name="connsiteY3" fmla="*/ 238 h 4253"/>
              <a:gd name="connsiteX4" fmla="*/ -163 w 627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-163" y="2387"/>
                </a:moveTo>
                <a:cubicBezTo>
                  <a:pt x="-163" y="3547"/>
                  <a:pt x="1256" y="4492"/>
                  <a:pt x="2974" y="4492"/>
                </a:cubicBezTo>
                <a:cubicBezTo>
                  <a:pt x="4693" y="4492"/>
                  <a:pt x="6111" y="3547"/>
                  <a:pt x="6111" y="2387"/>
                </a:cubicBezTo>
                <a:cubicBezTo>
                  <a:pt x="6111" y="1227"/>
                  <a:pt x="4693" y="238"/>
                  <a:pt x="2974" y="238"/>
                </a:cubicBezTo>
                <a:cubicBezTo>
                  <a:pt x="1256" y="238"/>
                  <a:pt x="-163" y="118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2F3A3F3A-D9B3-B8AA-2D1B-D4C57763DC9C}"/>
              </a:ext>
            </a:extLst>
          </p:cNvPr>
          <p:cNvSpPr/>
          <p:nvPr/>
        </p:nvSpPr>
        <p:spPr>
          <a:xfrm>
            <a:off x="10742264" y="2133341"/>
            <a:ext cx="5125" cy="9975"/>
          </a:xfrm>
          <a:custGeom>
            <a:avLst/>
            <a:gdLst>
              <a:gd name="connsiteX0" fmla="*/ 4962 w 5125"/>
              <a:gd name="connsiteY0" fmla="*/ 7447 h 9975"/>
              <a:gd name="connsiteX1" fmla="*/ 3114 w 5125"/>
              <a:gd name="connsiteY1" fmla="*/ 1905 h 9975"/>
              <a:gd name="connsiteX2" fmla="*/ 537 w 5125"/>
              <a:gd name="connsiteY2" fmla="*/ 9037 h 9975"/>
              <a:gd name="connsiteX3" fmla="*/ 4962 w 5125"/>
              <a:gd name="connsiteY3" fmla="*/ 7447 h 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5" h="9975">
                <a:moveTo>
                  <a:pt x="4962" y="7447"/>
                </a:moveTo>
                <a:cubicBezTo>
                  <a:pt x="4790" y="5483"/>
                  <a:pt x="4146" y="3586"/>
                  <a:pt x="3114" y="1905"/>
                </a:cubicBezTo>
                <a:cubicBezTo>
                  <a:pt x="494" y="-2392"/>
                  <a:pt x="-1182" y="2205"/>
                  <a:pt x="537" y="9037"/>
                </a:cubicBezTo>
                <a:cubicBezTo>
                  <a:pt x="1095" y="11357"/>
                  <a:pt x="5005" y="9939"/>
                  <a:pt x="4962" y="74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21772ACF-7088-807A-1C42-4BE517C76A08}"/>
              </a:ext>
            </a:extLst>
          </p:cNvPr>
          <p:cNvSpPr/>
          <p:nvPr/>
        </p:nvSpPr>
        <p:spPr>
          <a:xfrm>
            <a:off x="10714794" y="3106914"/>
            <a:ext cx="7724" cy="10758"/>
          </a:xfrm>
          <a:custGeom>
            <a:avLst/>
            <a:gdLst>
              <a:gd name="connsiteX0" fmla="*/ 7555 w 7724"/>
              <a:gd name="connsiteY0" fmla="*/ 5544 h 10758"/>
              <a:gd name="connsiteX1" fmla="*/ 5579 w 7724"/>
              <a:gd name="connsiteY1" fmla="*/ 431 h 10758"/>
              <a:gd name="connsiteX2" fmla="*/ 208 w 7724"/>
              <a:gd name="connsiteY2" fmla="*/ 9883 h 10758"/>
              <a:gd name="connsiteX3" fmla="*/ 7555 w 7724"/>
              <a:gd name="connsiteY3" fmla="*/ 5544 h 10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24" h="10758">
                <a:moveTo>
                  <a:pt x="7555" y="5544"/>
                </a:moveTo>
                <a:cubicBezTo>
                  <a:pt x="7641" y="3636"/>
                  <a:pt x="6910" y="1780"/>
                  <a:pt x="5579" y="431"/>
                </a:cubicBezTo>
                <a:cubicBezTo>
                  <a:pt x="3172" y="-1116"/>
                  <a:pt x="-1511" y="7090"/>
                  <a:pt x="208" y="9883"/>
                </a:cubicBezTo>
                <a:cubicBezTo>
                  <a:pt x="1926" y="12676"/>
                  <a:pt x="7555" y="9840"/>
                  <a:pt x="7555" y="55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7DEDA8D6-2C37-33C2-9B6D-1D3C108CD3FC}"/>
              </a:ext>
            </a:extLst>
          </p:cNvPr>
          <p:cNvSpPr/>
          <p:nvPr/>
        </p:nvSpPr>
        <p:spPr>
          <a:xfrm>
            <a:off x="10717871" y="3162274"/>
            <a:ext cx="8593" cy="11967"/>
          </a:xfrm>
          <a:custGeom>
            <a:avLst/>
            <a:gdLst>
              <a:gd name="connsiteX0" fmla="*/ 8431 w 8593"/>
              <a:gd name="connsiteY0" fmla="*/ 10765 h 11967"/>
              <a:gd name="connsiteX1" fmla="*/ 4134 w 8593"/>
              <a:gd name="connsiteY1" fmla="*/ 4965 h 11967"/>
              <a:gd name="connsiteX2" fmla="*/ -163 w 8593"/>
              <a:gd name="connsiteY2" fmla="*/ 238 h 11967"/>
              <a:gd name="connsiteX3" fmla="*/ 2415 w 8593"/>
              <a:gd name="connsiteY3" fmla="*/ 6082 h 11967"/>
              <a:gd name="connsiteX4" fmla="*/ 8431 w 8593"/>
              <a:gd name="connsiteY4" fmla="*/ 10765 h 11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11967">
                <a:moveTo>
                  <a:pt x="8431" y="10765"/>
                </a:moveTo>
                <a:cubicBezTo>
                  <a:pt x="7356" y="8595"/>
                  <a:pt x="5895" y="6632"/>
                  <a:pt x="4134" y="4965"/>
                </a:cubicBezTo>
                <a:lnTo>
                  <a:pt x="-163" y="238"/>
                </a:lnTo>
                <a:lnTo>
                  <a:pt x="2415" y="6082"/>
                </a:lnTo>
                <a:cubicBezTo>
                  <a:pt x="4478" y="11238"/>
                  <a:pt x="8431" y="14116"/>
                  <a:pt x="8431" y="107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2617F5DB-76E4-B323-EA44-3542CE3A6375}"/>
              </a:ext>
            </a:extLst>
          </p:cNvPr>
          <p:cNvSpPr/>
          <p:nvPr/>
        </p:nvSpPr>
        <p:spPr>
          <a:xfrm>
            <a:off x="10734843" y="4315258"/>
            <a:ext cx="3494" cy="4254"/>
          </a:xfrm>
          <a:custGeom>
            <a:avLst/>
            <a:gdLst>
              <a:gd name="connsiteX0" fmla="*/ 2974 w 3494"/>
              <a:gd name="connsiteY0" fmla="*/ 2344 h 4254"/>
              <a:gd name="connsiteX1" fmla="*/ 2072 w 3494"/>
              <a:gd name="connsiteY1" fmla="*/ 239 h 4254"/>
              <a:gd name="connsiteX2" fmla="*/ -163 w 3494"/>
              <a:gd name="connsiteY2" fmla="*/ 2344 h 4254"/>
              <a:gd name="connsiteX3" fmla="*/ 783 w 3494"/>
              <a:gd name="connsiteY3" fmla="*/ 4492 h 4254"/>
              <a:gd name="connsiteX4" fmla="*/ 2974 w 3494"/>
              <a:gd name="connsiteY4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4" h="4254">
                <a:moveTo>
                  <a:pt x="2974" y="2344"/>
                </a:moveTo>
                <a:cubicBezTo>
                  <a:pt x="3704" y="1184"/>
                  <a:pt x="3275" y="239"/>
                  <a:pt x="2072" y="239"/>
                </a:cubicBezTo>
                <a:cubicBezTo>
                  <a:pt x="869" y="213"/>
                  <a:pt x="-120" y="1150"/>
                  <a:pt x="-163" y="2344"/>
                </a:cubicBez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6" y="3547"/>
                  <a:pt x="2974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2771DE46-69BA-2712-0473-2CD480838E65}"/>
              </a:ext>
            </a:extLst>
          </p:cNvPr>
          <p:cNvSpPr/>
          <p:nvPr/>
        </p:nvSpPr>
        <p:spPr>
          <a:xfrm>
            <a:off x="10731001" y="4636427"/>
            <a:ext cx="5786" cy="7691"/>
          </a:xfrm>
          <a:custGeom>
            <a:avLst/>
            <a:gdLst>
              <a:gd name="connsiteX0" fmla="*/ 4238 w 5786"/>
              <a:gd name="connsiteY0" fmla="*/ 6726 h 7691"/>
              <a:gd name="connsiteX1" fmla="*/ 4238 w 5786"/>
              <a:gd name="connsiteY1" fmla="*/ 1742 h 7691"/>
              <a:gd name="connsiteX2" fmla="*/ 457 w 5786"/>
              <a:gd name="connsiteY2" fmla="*/ 5566 h 7691"/>
              <a:gd name="connsiteX3" fmla="*/ 4238 w 5786"/>
              <a:gd name="connsiteY3" fmla="*/ 6726 h 7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86" h="7691">
                <a:moveTo>
                  <a:pt x="4238" y="6726"/>
                </a:moveTo>
                <a:cubicBezTo>
                  <a:pt x="6086" y="4836"/>
                  <a:pt x="6086" y="3633"/>
                  <a:pt x="4238" y="1742"/>
                </a:cubicBezTo>
                <a:cubicBezTo>
                  <a:pt x="1058" y="-1523"/>
                  <a:pt x="-1348" y="883"/>
                  <a:pt x="457" y="5566"/>
                </a:cubicBezTo>
                <a:cubicBezTo>
                  <a:pt x="1402" y="8316"/>
                  <a:pt x="2305" y="8617"/>
                  <a:pt x="4238" y="67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D9B81C14-C308-55EE-C48E-07A84955FFC3}"/>
              </a:ext>
            </a:extLst>
          </p:cNvPr>
          <p:cNvSpPr/>
          <p:nvPr/>
        </p:nvSpPr>
        <p:spPr>
          <a:xfrm>
            <a:off x="10737623" y="3698916"/>
            <a:ext cx="3492" cy="4254"/>
          </a:xfrm>
          <a:custGeom>
            <a:avLst/>
            <a:gdLst>
              <a:gd name="connsiteX0" fmla="*/ 1139 w 3492"/>
              <a:gd name="connsiteY0" fmla="*/ 4492 h 4254"/>
              <a:gd name="connsiteX1" fmla="*/ 3330 w 3492"/>
              <a:gd name="connsiteY1" fmla="*/ 2387 h 4254"/>
              <a:gd name="connsiteX2" fmla="*/ 3330 w 3492"/>
              <a:gd name="connsiteY2" fmla="*/ 2387 h 4254"/>
              <a:gd name="connsiteX3" fmla="*/ 2428 w 3492"/>
              <a:gd name="connsiteY3" fmla="*/ 238 h 4254"/>
              <a:gd name="connsiteX4" fmla="*/ 194 w 3492"/>
              <a:gd name="connsiteY4" fmla="*/ 2387 h 4254"/>
              <a:gd name="connsiteX5" fmla="*/ 1139 w 3492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1139" y="4492"/>
                </a:moveTo>
                <a:cubicBezTo>
                  <a:pt x="2342" y="4518"/>
                  <a:pt x="3287" y="3573"/>
                  <a:pt x="3330" y="2387"/>
                </a:cubicBezTo>
                <a:cubicBezTo>
                  <a:pt x="3330" y="2387"/>
                  <a:pt x="3330" y="2387"/>
                  <a:pt x="3330" y="2387"/>
                </a:cubicBezTo>
                <a:cubicBezTo>
                  <a:pt x="3330" y="1184"/>
                  <a:pt x="2944" y="238"/>
                  <a:pt x="2428" y="238"/>
                </a:cubicBezTo>
                <a:cubicBezTo>
                  <a:pt x="1912" y="238"/>
                  <a:pt x="924" y="1184"/>
                  <a:pt x="194" y="2387"/>
                </a:cubicBezTo>
                <a:cubicBezTo>
                  <a:pt x="-536" y="3590"/>
                  <a:pt x="-107" y="4492"/>
                  <a:pt x="11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09817A3-6026-D0D9-1496-CC6C3701DF7E}"/>
              </a:ext>
            </a:extLst>
          </p:cNvPr>
          <p:cNvSpPr/>
          <p:nvPr/>
        </p:nvSpPr>
        <p:spPr>
          <a:xfrm>
            <a:off x="10736948" y="4561794"/>
            <a:ext cx="3475" cy="4255"/>
          </a:xfrm>
          <a:custGeom>
            <a:avLst/>
            <a:gdLst>
              <a:gd name="connsiteX0" fmla="*/ 783 w 3475"/>
              <a:gd name="connsiteY0" fmla="*/ 4494 h 4255"/>
              <a:gd name="connsiteX1" fmla="*/ 2974 w 3475"/>
              <a:gd name="connsiteY1" fmla="*/ 2345 h 4255"/>
              <a:gd name="connsiteX2" fmla="*/ 2072 w 3475"/>
              <a:gd name="connsiteY2" fmla="*/ 240 h 4255"/>
              <a:gd name="connsiteX3" fmla="*/ -163 w 3475"/>
              <a:gd name="connsiteY3" fmla="*/ 2298 h 4255"/>
              <a:gd name="connsiteX4" fmla="*/ -163 w 3475"/>
              <a:gd name="connsiteY4" fmla="*/ 2345 h 4255"/>
              <a:gd name="connsiteX5" fmla="*/ 783 w 3475"/>
              <a:gd name="connsiteY5" fmla="*/ 4494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5">
                <a:moveTo>
                  <a:pt x="783" y="4494"/>
                </a:moveTo>
                <a:cubicBezTo>
                  <a:pt x="1298" y="4494"/>
                  <a:pt x="2287" y="3549"/>
                  <a:pt x="2974" y="2345"/>
                </a:cubicBezTo>
                <a:cubicBezTo>
                  <a:pt x="3661" y="1142"/>
                  <a:pt x="3275" y="240"/>
                  <a:pt x="2072" y="240"/>
                </a:cubicBezTo>
                <a:cubicBezTo>
                  <a:pt x="869" y="193"/>
                  <a:pt x="-120" y="1117"/>
                  <a:pt x="-163" y="2298"/>
                </a:cubicBezTo>
                <a:cubicBezTo>
                  <a:pt x="-163" y="2315"/>
                  <a:pt x="-163" y="2328"/>
                  <a:pt x="-163" y="2345"/>
                </a:cubicBezTo>
                <a:cubicBezTo>
                  <a:pt x="-163" y="3549"/>
                  <a:pt x="267" y="4494"/>
                  <a:pt x="783" y="44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C9C10C06-7DD6-BB16-AE1E-972FF57DC34A}"/>
              </a:ext>
            </a:extLst>
          </p:cNvPr>
          <p:cNvSpPr/>
          <p:nvPr/>
        </p:nvSpPr>
        <p:spPr>
          <a:xfrm>
            <a:off x="10730675" y="3050692"/>
            <a:ext cx="4168" cy="4253"/>
          </a:xfrm>
          <a:custGeom>
            <a:avLst/>
            <a:gdLst>
              <a:gd name="connsiteX0" fmla="*/ 1943 w 4168"/>
              <a:gd name="connsiteY0" fmla="*/ 4492 h 4253"/>
              <a:gd name="connsiteX1" fmla="*/ 4005 w 4168"/>
              <a:gd name="connsiteY1" fmla="*/ 2430 h 4253"/>
              <a:gd name="connsiteX2" fmla="*/ 4005 w 4168"/>
              <a:gd name="connsiteY2" fmla="*/ 2387 h 4253"/>
              <a:gd name="connsiteX3" fmla="*/ 1943 w 4168"/>
              <a:gd name="connsiteY3" fmla="*/ 238 h 4253"/>
              <a:gd name="connsiteX4" fmla="*/ 1943 w 4168"/>
              <a:gd name="connsiteY4" fmla="*/ 238 h 4253"/>
              <a:gd name="connsiteX5" fmla="*/ -163 w 4168"/>
              <a:gd name="connsiteY5" fmla="*/ 2387 h 4253"/>
              <a:gd name="connsiteX6" fmla="*/ 1943 w 4168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4492"/>
                </a:moveTo>
                <a:cubicBezTo>
                  <a:pt x="3103" y="4492"/>
                  <a:pt x="4005" y="3568"/>
                  <a:pt x="4005" y="2430"/>
                </a:cubicBezTo>
                <a:cubicBezTo>
                  <a:pt x="4005" y="2417"/>
                  <a:pt x="4005" y="2400"/>
                  <a:pt x="4005" y="2387"/>
                </a:cubicBezTo>
                <a:cubicBezTo>
                  <a:pt x="4048" y="1222"/>
                  <a:pt x="3103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ubicBezTo>
                  <a:pt x="783" y="260"/>
                  <a:pt x="-163" y="1218"/>
                  <a:pt x="-163" y="2387"/>
                </a:cubicBezTo>
                <a:cubicBezTo>
                  <a:pt x="-163" y="3551"/>
                  <a:pt x="783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BA4279ED-4C66-E0C7-81AF-48876EC43FFA}"/>
              </a:ext>
            </a:extLst>
          </p:cNvPr>
          <p:cNvSpPr/>
          <p:nvPr/>
        </p:nvSpPr>
        <p:spPr>
          <a:xfrm>
            <a:off x="10732779" y="4226019"/>
            <a:ext cx="5478" cy="4210"/>
          </a:xfrm>
          <a:custGeom>
            <a:avLst/>
            <a:gdLst>
              <a:gd name="connsiteX0" fmla="*/ -161 w 5478"/>
              <a:gd name="connsiteY0" fmla="*/ 2344 h 4210"/>
              <a:gd name="connsiteX1" fmla="*/ 1772 w 5478"/>
              <a:gd name="connsiteY1" fmla="*/ 4449 h 4210"/>
              <a:gd name="connsiteX2" fmla="*/ 1815 w 5478"/>
              <a:gd name="connsiteY2" fmla="*/ 4449 h 4210"/>
              <a:gd name="connsiteX3" fmla="*/ 5038 w 5478"/>
              <a:gd name="connsiteY3" fmla="*/ 2344 h 4210"/>
              <a:gd name="connsiteX4" fmla="*/ 3104 w 5478"/>
              <a:gd name="connsiteY4" fmla="*/ 238 h 4210"/>
              <a:gd name="connsiteX5" fmla="*/ -161 w 5478"/>
              <a:gd name="connsiteY5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10">
                <a:moveTo>
                  <a:pt x="-161" y="2344"/>
                </a:moveTo>
                <a:cubicBezTo>
                  <a:pt x="-204" y="3457"/>
                  <a:pt x="655" y="4402"/>
                  <a:pt x="1772" y="4449"/>
                </a:cubicBezTo>
                <a:cubicBezTo>
                  <a:pt x="1772" y="4449"/>
                  <a:pt x="1815" y="4449"/>
                  <a:pt x="1815" y="4449"/>
                </a:cubicBezTo>
                <a:cubicBezTo>
                  <a:pt x="3147" y="4294"/>
                  <a:pt x="4350" y="3512"/>
                  <a:pt x="5038" y="2344"/>
                </a:cubicBezTo>
                <a:cubicBezTo>
                  <a:pt x="5768" y="1184"/>
                  <a:pt x="5038" y="238"/>
                  <a:pt x="3104" y="238"/>
                </a:cubicBezTo>
                <a:cubicBezTo>
                  <a:pt x="1171" y="238"/>
                  <a:pt x="-161" y="1184"/>
                  <a:pt x="-16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02EB5CD0-18D4-EBFD-64C4-A0EE823B490F}"/>
              </a:ext>
            </a:extLst>
          </p:cNvPr>
          <p:cNvSpPr/>
          <p:nvPr/>
        </p:nvSpPr>
        <p:spPr>
          <a:xfrm>
            <a:off x="10728484" y="2593752"/>
            <a:ext cx="4296" cy="4255"/>
          </a:xfrm>
          <a:custGeom>
            <a:avLst/>
            <a:gdLst>
              <a:gd name="connsiteX0" fmla="*/ 2029 w 4296"/>
              <a:gd name="connsiteY0" fmla="*/ 4492 h 4255"/>
              <a:gd name="connsiteX1" fmla="*/ 4134 w 4296"/>
              <a:gd name="connsiteY1" fmla="*/ 2387 h 4255"/>
              <a:gd name="connsiteX2" fmla="*/ 1986 w 4296"/>
              <a:gd name="connsiteY2" fmla="*/ 238 h 4255"/>
              <a:gd name="connsiteX3" fmla="*/ -163 w 4296"/>
              <a:gd name="connsiteY3" fmla="*/ 2387 h 4255"/>
              <a:gd name="connsiteX4" fmla="*/ 1943 w 4296"/>
              <a:gd name="connsiteY4" fmla="*/ 4494 h 4255"/>
              <a:gd name="connsiteX5" fmla="*/ 2029 w 4296"/>
              <a:gd name="connsiteY5" fmla="*/ 4492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5">
                <a:moveTo>
                  <a:pt x="2029" y="4492"/>
                </a:moveTo>
                <a:cubicBezTo>
                  <a:pt x="3189" y="4492"/>
                  <a:pt x="4134" y="3549"/>
                  <a:pt x="4134" y="2387"/>
                </a:cubicBezTo>
                <a:cubicBezTo>
                  <a:pt x="4134" y="1200"/>
                  <a:pt x="3189" y="238"/>
                  <a:pt x="1986" y="238"/>
                </a:cubicBezTo>
                <a:cubicBezTo>
                  <a:pt x="783" y="238"/>
                  <a:pt x="-163" y="1200"/>
                  <a:pt x="-163" y="2387"/>
                </a:cubicBezTo>
                <a:cubicBezTo>
                  <a:pt x="-163" y="3549"/>
                  <a:pt x="783" y="4493"/>
                  <a:pt x="1943" y="4494"/>
                </a:cubicBezTo>
                <a:cubicBezTo>
                  <a:pt x="1986" y="4494"/>
                  <a:pt x="1986" y="4493"/>
                  <a:pt x="202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B366404E-EEEF-4C43-F565-95F3EFD47339}"/>
              </a:ext>
            </a:extLst>
          </p:cNvPr>
          <p:cNvSpPr/>
          <p:nvPr/>
        </p:nvSpPr>
        <p:spPr>
          <a:xfrm>
            <a:off x="10725344" y="1939170"/>
            <a:ext cx="11091" cy="12676"/>
          </a:xfrm>
          <a:custGeom>
            <a:avLst/>
            <a:gdLst>
              <a:gd name="connsiteX0" fmla="*/ 55 w 11091"/>
              <a:gd name="connsiteY0" fmla="*/ 9347 h 12676"/>
              <a:gd name="connsiteX1" fmla="*/ 8477 w 11091"/>
              <a:gd name="connsiteY1" fmla="*/ 12283 h 12676"/>
              <a:gd name="connsiteX2" fmla="*/ 10410 w 11091"/>
              <a:gd name="connsiteY2" fmla="*/ 10851 h 12676"/>
              <a:gd name="connsiteX3" fmla="*/ 7531 w 11091"/>
              <a:gd name="connsiteY3" fmla="*/ 238 h 12676"/>
              <a:gd name="connsiteX4" fmla="*/ 55 w 11091"/>
              <a:gd name="connsiteY4" fmla="*/ 9347 h 12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91" h="12676">
                <a:moveTo>
                  <a:pt x="55" y="9347"/>
                </a:moveTo>
                <a:cubicBezTo>
                  <a:pt x="1559" y="12487"/>
                  <a:pt x="5340" y="13802"/>
                  <a:pt x="8477" y="12283"/>
                </a:cubicBezTo>
                <a:cubicBezTo>
                  <a:pt x="9207" y="11932"/>
                  <a:pt x="9851" y="11446"/>
                  <a:pt x="10410" y="10851"/>
                </a:cubicBezTo>
                <a:cubicBezTo>
                  <a:pt x="11957" y="8316"/>
                  <a:pt x="9765" y="238"/>
                  <a:pt x="7531" y="238"/>
                </a:cubicBezTo>
                <a:cubicBezTo>
                  <a:pt x="3450" y="238"/>
                  <a:pt x="-1234" y="5953"/>
                  <a:pt x="55" y="93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D96FB3D7-8496-70F6-8102-9CD9EB8BA7EA}"/>
              </a:ext>
            </a:extLst>
          </p:cNvPr>
          <p:cNvSpPr/>
          <p:nvPr/>
        </p:nvSpPr>
        <p:spPr>
          <a:xfrm>
            <a:off x="10784789" y="2398258"/>
            <a:ext cx="8701" cy="10693"/>
          </a:xfrm>
          <a:custGeom>
            <a:avLst/>
            <a:gdLst>
              <a:gd name="connsiteX0" fmla="*/ 8539 w 8701"/>
              <a:gd name="connsiteY0" fmla="*/ 5523 h 10693"/>
              <a:gd name="connsiteX1" fmla="*/ 4243 w 8701"/>
              <a:gd name="connsiteY1" fmla="*/ 238 h 10693"/>
              <a:gd name="connsiteX2" fmla="*/ 1450 w 8701"/>
              <a:gd name="connsiteY2" fmla="*/ 9433 h 10693"/>
              <a:gd name="connsiteX3" fmla="*/ 8539 w 8701"/>
              <a:gd name="connsiteY3" fmla="*/ 5523 h 10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01" h="10693">
                <a:moveTo>
                  <a:pt x="8539" y="5523"/>
                </a:moveTo>
                <a:cubicBezTo>
                  <a:pt x="8539" y="1656"/>
                  <a:pt x="7422" y="238"/>
                  <a:pt x="4243" y="238"/>
                </a:cubicBezTo>
                <a:cubicBezTo>
                  <a:pt x="-54" y="238"/>
                  <a:pt x="-1644" y="6254"/>
                  <a:pt x="1450" y="9433"/>
                </a:cubicBezTo>
                <a:cubicBezTo>
                  <a:pt x="4543" y="12612"/>
                  <a:pt x="8539" y="10464"/>
                  <a:pt x="8539" y="55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A381D067-5E98-AE7E-8676-069F495335C1}"/>
              </a:ext>
            </a:extLst>
          </p:cNvPr>
          <p:cNvSpPr/>
          <p:nvPr/>
        </p:nvSpPr>
        <p:spPr>
          <a:xfrm>
            <a:off x="10787910" y="2410976"/>
            <a:ext cx="3475" cy="4255"/>
          </a:xfrm>
          <a:custGeom>
            <a:avLst/>
            <a:gdLst>
              <a:gd name="connsiteX0" fmla="*/ 177 w 3475"/>
              <a:gd name="connsiteY0" fmla="*/ 2387 h 4255"/>
              <a:gd name="connsiteX1" fmla="*/ 1079 w 3475"/>
              <a:gd name="connsiteY1" fmla="*/ 4492 h 4255"/>
              <a:gd name="connsiteX2" fmla="*/ 3313 w 3475"/>
              <a:gd name="connsiteY2" fmla="*/ 2432 h 4255"/>
              <a:gd name="connsiteX3" fmla="*/ 3313 w 3475"/>
              <a:gd name="connsiteY3" fmla="*/ 2387 h 4255"/>
              <a:gd name="connsiteX4" fmla="*/ 2410 w 3475"/>
              <a:gd name="connsiteY4" fmla="*/ 238 h 4255"/>
              <a:gd name="connsiteX5" fmla="*/ 177 w 3475"/>
              <a:gd name="connsiteY5" fmla="*/ 2387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5">
                <a:moveTo>
                  <a:pt x="177" y="2387"/>
                </a:moveTo>
                <a:cubicBezTo>
                  <a:pt x="-511" y="3547"/>
                  <a:pt x="-125" y="4492"/>
                  <a:pt x="1079" y="4492"/>
                </a:cubicBezTo>
                <a:cubicBezTo>
                  <a:pt x="2282" y="4540"/>
                  <a:pt x="3270" y="3617"/>
                  <a:pt x="3313" y="2432"/>
                </a:cubicBezTo>
                <a:cubicBezTo>
                  <a:pt x="3313" y="2417"/>
                  <a:pt x="3313" y="2402"/>
                  <a:pt x="3313" y="2387"/>
                </a:cubicBezTo>
                <a:cubicBezTo>
                  <a:pt x="3313" y="1227"/>
                  <a:pt x="2883" y="238"/>
                  <a:pt x="2410" y="238"/>
                </a:cubicBezTo>
                <a:cubicBezTo>
                  <a:pt x="1938" y="238"/>
                  <a:pt x="907" y="1227"/>
                  <a:pt x="177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48CD93B4-EB95-F4F4-D577-F8147E654FD1}"/>
              </a:ext>
            </a:extLst>
          </p:cNvPr>
          <p:cNvSpPr/>
          <p:nvPr/>
        </p:nvSpPr>
        <p:spPr>
          <a:xfrm>
            <a:off x="10793491" y="2166586"/>
            <a:ext cx="4167" cy="5565"/>
          </a:xfrm>
          <a:custGeom>
            <a:avLst/>
            <a:gdLst>
              <a:gd name="connsiteX0" fmla="*/ 1900 w 4167"/>
              <a:gd name="connsiteY0" fmla="*/ 5568 h 5565"/>
              <a:gd name="connsiteX1" fmla="*/ 4005 w 4167"/>
              <a:gd name="connsiteY1" fmla="*/ 2217 h 5565"/>
              <a:gd name="connsiteX2" fmla="*/ 1943 w 4167"/>
              <a:gd name="connsiteY2" fmla="*/ 239 h 5565"/>
              <a:gd name="connsiteX3" fmla="*/ 1900 w 4167"/>
              <a:gd name="connsiteY3" fmla="*/ 240 h 5565"/>
              <a:gd name="connsiteX4" fmla="*/ -163 w 4167"/>
              <a:gd name="connsiteY4" fmla="*/ 3548 h 5565"/>
              <a:gd name="connsiteX5" fmla="*/ 1900 w 4167"/>
              <a:gd name="connsiteY5" fmla="*/ 5568 h 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65">
                <a:moveTo>
                  <a:pt x="1900" y="5568"/>
                </a:moveTo>
                <a:cubicBezTo>
                  <a:pt x="3103" y="4860"/>
                  <a:pt x="3876" y="3609"/>
                  <a:pt x="4005" y="2217"/>
                </a:cubicBezTo>
                <a:cubicBezTo>
                  <a:pt x="3962" y="1102"/>
                  <a:pt x="3060" y="216"/>
                  <a:pt x="1943" y="239"/>
                </a:cubicBezTo>
                <a:cubicBezTo>
                  <a:pt x="1943" y="239"/>
                  <a:pt x="1900" y="240"/>
                  <a:pt x="1900" y="240"/>
                </a:cubicBezTo>
                <a:cubicBezTo>
                  <a:pt x="783" y="240"/>
                  <a:pt x="-163" y="1701"/>
                  <a:pt x="-163" y="3548"/>
                </a:cubicBezTo>
                <a:cubicBezTo>
                  <a:pt x="-163" y="5396"/>
                  <a:pt x="783" y="6255"/>
                  <a:pt x="1900" y="55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DCCC192F-6F15-4C37-F26D-FA537D38E3F6}"/>
              </a:ext>
            </a:extLst>
          </p:cNvPr>
          <p:cNvSpPr/>
          <p:nvPr/>
        </p:nvSpPr>
        <p:spPr>
          <a:xfrm>
            <a:off x="10789484" y="1905206"/>
            <a:ext cx="24845" cy="16652"/>
          </a:xfrm>
          <a:custGeom>
            <a:avLst/>
            <a:gdLst>
              <a:gd name="connsiteX0" fmla="*/ 4360 w 24845"/>
              <a:gd name="connsiteY0" fmla="*/ 12547 h 16652"/>
              <a:gd name="connsiteX1" fmla="*/ 8442 w 24845"/>
              <a:gd name="connsiteY1" fmla="*/ 8251 h 16652"/>
              <a:gd name="connsiteX2" fmla="*/ 11063 w 24845"/>
              <a:gd name="connsiteY2" fmla="*/ 4513 h 16652"/>
              <a:gd name="connsiteX3" fmla="*/ 14543 w 24845"/>
              <a:gd name="connsiteY3" fmla="*/ 7177 h 16652"/>
              <a:gd name="connsiteX4" fmla="*/ 15274 w 24845"/>
              <a:gd name="connsiteY4" fmla="*/ 11946 h 16652"/>
              <a:gd name="connsiteX5" fmla="*/ 16090 w 24845"/>
              <a:gd name="connsiteY5" fmla="*/ 15727 h 16652"/>
              <a:gd name="connsiteX6" fmla="*/ 24683 w 24845"/>
              <a:gd name="connsiteY6" fmla="*/ 6146 h 16652"/>
              <a:gd name="connsiteX7" fmla="*/ 16691 w 24845"/>
              <a:gd name="connsiteY7" fmla="*/ 259 h 16652"/>
              <a:gd name="connsiteX8" fmla="*/ 4145 w 24845"/>
              <a:gd name="connsiteY8" fmla="*/ 4556 h 16652"/>
              <a:gd name="connsiteX9" fmla="*/ 4360 w 24845"/>
              <a:gd name="connsiteY9" fmla="*/ 12547 h 16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845" h="16652">
                <a:moveTo>
                  <a:pt x="4360" y="12547"/>
                </a:moveTo>
                <a:cubicBezTo>
                  <a:pt x="7497" y="12118"/>
                  <a:pt x="8657" y="10657"/>
                  <a:pt x="8442" y="8251"/>
                </a:cubicBezTo>
                <a:cubicBezTo>
                  <a:pt x="8227" y="5845"/>
                  <a:pt x="9172" y="4513"/>
                  <a:pt x="11063" y="4513"/>
                </a:cubicBezTo>
                <a:cubicBezTo>
                  <a:pt x="12738" y="4414"/>
                  <a:pt x="14200" y="5548"/>
                  <a:pt x="14543" y="7177"/>
                </a:cubicBezTo>
                <a:cubicBezTo>
                  <a:pt x="14715" y="8778"/>
                  <a:pt x="14930" y="10370"/>
                  <a:pt x="15274" y="11946"/>
                </a:cubicBezTo>
                <a:cubicBezTo>
                  <a:pt x="15531" y="13149"/>
                  <a:pt x="15918" y="14825"/>
                  <a:pt x="16090" y="15727"/>
                </a:cubicBezTo>
                <a:cubicBezTo>
                  <a:pt x="16949" y="20023"/>
                  <a:pt x="24683" y="11430"/>
                  <a:pt x="24683" y="6146"/>
                </a:cubicBezTo>
                <a:cubicBezTo>
                  <a:pt x="24683" y="861"/>
                  <a:pt x="24038" y="259"/>
                  <a:pt x="16691" y="259"/>
                </a:cubicBezTo>
                <a:cubicBezTo>
                  <a:pt x="12094" y="38"/>
                  <a:pt x="7626" y="1576"/>
                  <a:pt x="4145" y="4556"/>
                </a:cubicBezTo>
                <a:cubicBezTo>
                  <a:pt x="-1655" y="10098"/>
                  <a:pt x="-1612" y="13450"/>
                  <a:pt x="4360" y="125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8DF87EE3-82E6-7AAF-609A-BC02B36F4DC0}"/>
              </a:ext>
            </a:extLst>
          </p:cNvPr>
          <p:cNvSpPr/>
          <p:nvPr/>
        </p:nvSpPr>
        <p:spPr>
          <a:xfrm>
            <a:off x="10790481" y="1938213"/>
            <a:ext cx="11387" cy="9300"/>
          </a:xfrm>
          <a:custGeom>
            <a:avLst/>
            <a:gdLst>
              <a:gd name="connsiteX0" fmla="*/ 11225 w 11387"/>
              <a:gd name="connsiteY0" fmla="*/ 6695 h 9300"/>
              <a:gd name="connsiteX1" fmla="*/ 5038 w 11387"/>
              <a:gd name="connsiteY1" fmla="*/ 1539 h 9300"/>
              <a:gd name="connsiteX2" fmla="*/ 1214 w 11387"/>
              <a:gd name="connsiteY2" fmla="*/ 4546 h 9300"/>
              <a:gd name="connsiteX3" fmla="*/ 11225 w 11387"/>
              <a:gd name="connsiteY3" fmla="*/ 6695 h 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87" h="9300">
                <a:moveTo>
                  <a:pt x="11225" y="6695"/>
                </a:moveTo>
                <a:cubicBezTo>
                  <a:pt x="11225" y="5062"/>
                  <a:pt x="8432" y="2742"/>
                  <a:pt x="5038" y="1539"/>
                </a:cubicBezTo>
                <a:cubicBezTo>
                  <a:pt x="-977" y="-567"/>
                  <a:pt x="-1063" y="-481"/>
                  <a:pt x="1214" y="4546"/>
                </a:cubicBezTo>
                <a:cubicBezTo>
                  <a:pt x="3492" y="9573"/>
                  <a:pt x="11225" y="11679"/>
                  <a:pt x="11225" y="66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8467D0C5-C2E5-B4A5-BDA9-D979C63701DE}"/>
              </a:ext>
            </a:extLst>
          </p:cNvPr>
          <p:cNvSpPr/>
          <p:nvPr/>
        </p:nvSpPr>
        <p:spPr>
          <a:xfrm>
            <a:off x="10791385" y="1792528"/>
            <a:ext cx="12422" cy="16353"/>
          </a:xfrm>
          <a:custGeom>
            <a:avLst/>
            <a:gdLst>
              <a:gd name="connsiteX0" fmla="*/ 10278 w 12422"/>
              <a:gd name="connsiteY0" fmla="*/ 238 h 16353"/>
              <a:gd name="connsiteX1" fmla="*/ -162 w 12422"/>
              <a:gd name="connsiteY1" fmla="*/ 15749 h 16353"/>
              <a:gd name="connsiteX2" fmla="*/ 10407 w 12422"/>
              <a:gd name="connsiteY2" fmla="*/ 7414 h 16353"/>
              <a:gd name="connsiteX3" fmla="*/ 10278 w 12422"/>
              <a:gd name="connsiteY3" fmla="*/ 238 h 16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422" h="16353">
                <a:moveTo>
                  <a:pt x="10278" y="238"/>
                </a:moveTo>
                <a:cubicBezTo>
                  <a:pt x="8173" y="238"/>
                  <a:pt x="-119" y="12570"/>
                  <a:pt x="-162" y="15749"/>
                </a:cubicBezTo>
                <a:cubicBezTo>
                  <a:pt x="-205" y="18928"/>
                  <a:pt x="8431" y="12441"/>
                  <a:pt x="10407" y="7414"/>
                </a:cubicBezTo>
                <a:cubicBezTo>
                  <a:pt x="12899" y="754"/>
                  <a:pt x="12899" y="238"/>
                  <a:pt x="1027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D781890C-39D3-A2E9-8710-489841882D6D}"/>
              </a:ext>
            </a:extLst>
          </p:cNvPr>
          <p:cNvSpPr/>
          <p:nvPr/>
        </p:nvSpPr>
        <p:spPr>
          <a:xfrm>
            <a:off x="10782987" y="2171869"/>
            <a:ext cx="7766" cy="9837"/>
          </a:xfrm>
          <a:custGeom>
            <a:avLst/>
            <a:gdLst>
              <a:gd name="connsiteX0" fmla="*/ 1748 w 7766"/>
              <a:gd name="connsiteY0" fmla="*/ 542 h 9837"/>
              <a:gd name="connsiteX1" fmla="*/ -143 w 7766"/>
              <a:gd name="connsiteY1" fmla="*/ 5826 h 9837"/>
              <a:gd name="connsiteX2" fmla="*/ 3338 w 7766"/>
              <a:gd name="connsiteY2" fmla="*/ 10056 h 9837"/>
              <a:gd name="connsiteX3" fmla="*/ 7248 w 7766"/>
              <a:gd name="connsiteY3" fmla="*/ 7760 h 9837"/>
              <a:gd name="connsiteX4" fmla="*/ 1748 w 7766"/>
              <a:gd name="connsiteY4" fmla="*/ 542 h 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66" h="9837">
                <a:moveTo>
                  <a:pt x="1748" y="542"/>
                </a:moveTo>
                <a:cubicBezTo>
                  <a:pt x="416" y="1966"/>
                  <a:pt x="-271" y="3879"/>
                  <a:pt x="-143" y="5826"/>
                </a:cubicBezTo>
                <a:cubicBezTo>
                  <a:pt x="-357" y="7952"/>
                  <a:pt x="1190" y="9846"/>
                  <a:pt x="3338" y="10056"/>
                </a:cubicBezTo>
                <a:cubicBezTo>
                  <a:pt x="4971" y="10222"/>
                  <a:pt x="6560" y="9295"/>
                  <a:pt x="7248" y="7760"/>
                </a:cubicBezTo>
                <a:cubicBezTo>
                  <a:pt x="8923" y="4838"/>
                  <a:pt x="4283" y="-1177"/>
                  <a:pt x="1748" y="5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E4A3E69D-5E9D-F8C4-7C11-D6E1A3B90ECD}"/>
              </a:ext>
            </a:extLst>
          </p:cNvPr>
          <p:cNvSpPr/>
          <p:nvPr/>
        </p:nvSpPr>
        <p:spPr>
          <a:xfrm>
            <a:off x="10797701" y="2434264"/>
            <a:ext cx="4296" cy="4296"/>
          </a:xfrm>
          <a:custGeom>
            <a:avLst/>
            <a:gdLst>
              <a:gd name="connsiteX0" fmla="*/ 1986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4535"/>
                </a:moveTo>
                <a:cubicBezTo>
                  <a:pt x="3189" y="4535"/>
                  <a:pt x="4134" y="3573"/>
                  <a:pt x="4134" y="2387"/>
                </a:cubicBezTo>
                <a:cubicBezTo>
                  <a:pt x="4134" y="1200"/>
                  <a:pt x="3189" y="238"/>
                  <a:pt x="1986" y="238"/>
                </a:cubicBezTo>
                <a:cubicBezTo>
                  <a:pt x="783" y="238"/>
                  <a:pt x="-163" y="1200"/>
                  <a:pt x="-163" y="2387"/>
                </a:cubicBezTo>
                <a:cubicBezTo>
                  <a:pt x="-163" y="3573"/>
                  <a:pt x="783" y="4535"/>
                  <a:pt x="1986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id="{21B2DBD4-C24C-769F-387A-ACC910306A80}"/>
              </a:ext>
            </a:extLst>
          </p:cNvPr>
          <p:cNvSpPr/>
          <p:nvPr/>
        </p:nvSpPr>
        <p:spPr>
          <a:xfrm>
            <a:off x="10796562" y="1966817"/>
            <a:ext cx="9092" cy="6138"/>
          </a:xfrm>
          <a:custGeom>
            <a:avLst/>
            <a:gdLst>
              <a:gd name="connsiteX0" fmla="*/ 8797 w 9092"/>
              <a:gd name="connsiteY0" fmla="*/ 2882 h 6138"/>
              <a:gd name="connsiteX1" fmla="*/ 203 w 9092"/>
              <a:gd name="connsiteY1" fmla="*/ 3569 h 6138"/>
              <a:gd name="connsiteX2" fmla="*/ 3469 w 9092"/>
              <a:gd name="connsiteY2" fmla="*/ 6233 h 6138"/>
              <a:gd name="connsiteX3" fmla="*/ 8797 w 9092"/>
              <a:gd name="connsiteY3" fmla="*/ 2882 h 6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92" h="6138">
                <a:moveTo>
                  <a:pt x="8797" y="2882"/>
                </a:moveTo>
                <a:cubicBezTo>
                  <a:pt x="10086" y="-1071"/>
                  <a:pt x="1622" y="-384"/>
                  <a:pt x="203" y="3569"/>
                </a:cubicBezTo>
                <a:cubicBezTo>
                  <a:pt x="-785" y="6061"/>
                  <a:pt x="203" y="6706"/>
                  <a:pt x="3469" y="6233"/>
                </a:cubicBezTo>
                <a:cubicBezTo>
                  <a:pt x="5660" y="6021"/>
                  <a:pt x="7637" y="4779"/>
                  <a:pt x="8797" y="28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66FBD572-226F-2ACD-2AFD-B8D0C47E9764}"/>
              </a:ext>
            </a:extLst>
          </p:cNvPr>
          <p:cNvSpPr/>
          <p:nvPr/>
        </p:nvSpPr>
        <p:spPr>
          <a:xfrm>
            <a:off x="10812310" y="2400445"/>
            <a:ext cx="14129" cy="14784"/>
          </a:xfrm>
          <a:custGeom>
            <a:avLst/>
            <a:gdLst>
              <a:gd name="connsiteX0" fmla="*/ 13457 w 14129"/>
              <a:gd name="connsiteY0" fmla="*/ 11328 h 14784"/>
              <a:gd name="connsiteX1" fmla="*/ 10879 w 14129"/>
              <a:gd name="connsiteY1" fmla="*/ 3895 h 14784"/>
              <a:gd name="connsiteX2" fmla="*/ -163 w 14129"/>
              <a:gd name="connsiteY2" fmla="*/ 10125 h 14784"/>
              <a:gd name="connsiteX3" fmla="*/ 7399 w 14129"/>
              <a:gd name="connsiteY3" fmla="*/ 15023 h 14784"/>
              <a:gd name="connsiteX4" fmla="*/ 13457 w 14129"/>
              <a:gd name="connsiteY4" fmla="*/ 11328 h 1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29" h="14784">
                <a:moveTo>
                  <a:pt x="13457" y="11328"/>
                </a:moveTo>
                <a:cubicBezTo>
                  <a:pt x="12641" y="9266"/>
                  <a:pt x="11481" y="5914"/>
                  <a:pt x="10879" y="3895"/>
                </a:cubicBezTo>
                <a:cubicBezTo>
                  <a:pt x="8774" y="-3624"/>
                  <a:pt x="-163" y="1446"/>
                  <a:pt x="-163" y="10125"/>
                </a:cubicBezTo>
                <a:cubicBezTo>
                  <a:pt x="-163" y="14421"/>
                  <a:pt x="912" y="15023"/>
                  <a:pt x="7399" y="15023"/>
                </a:cubicBezTo>
                <a:cubicBezTo>
                  <a:pt x="13887" y="15023"/>
                  <a:pt x="14746" y="14464"/>
                  <a:pt x="13457" y="113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7C6EA554-C5AE-94FE-5372-41DF09F0430D}"/>
              </a:ext>
            </a:extLst>
          </p:cNvPr>
          <p:cNvSpPr/>
          <p:nvPr/>
        </p:nvSpPr>
        <p:spPr>
          <a:xfrm>
            <a:off x="10779387" y="2419436"/>
            <a:ext cx="15214" cy="12675"/>
          </a:xfrm>
          <a:custGeom>
            <a:avLst/>
            <a:gdLst>
              <a:gd name="connsiteX0" fmla="*/ 3114 w 15214"/>
              <a:gd name="connsiteY0" fmla="*/ 8277 h 12675"/>
              <a:gd name="connsiteX1" fmla="*/ 9903 w 15214"/>
              <a:gd name="connsiteY1" fmla="*/ 10082 h 12675"/>
              <a:gd name="connsiteX2" fmla="*/ 15016 w 15214"/>
              <a:gd name="connsiteY2" fmla="*/ 9309 h 12675"/>
              <a:gd name="connsiteX3" fmla="*/ 1181 w 15214"/>
              <a:gd name="connsiteY3" fmla="*/ 5012 h 12675"/>
              <a:gd name="connsiteX4" fmla="*/ 3114 w 15214"/>
              <a:gd name="connsiteY4" fmla="*/ 8277 h 1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14" h="12675">
                <a:moveTo>
                  <a:pt x="3114" y="8277"/>
                </a:moveTo>
                <a:cubicBezTo>
                  <a:pt x="5521" y="7590"/>
                  <a:pt x="8141" y="8283"/>
                  <a:pt x="9903" y="10082"/>
                </a:cubicBezTo>
                <a:cubicBezTo>
                  <a:pt x="13211" y="14121"/>
                  <a:pt x="15359" y="13820"/>
                  <a:pt x="15016" y="9309"/>
                </a:cubicBezTo>
                <a:cubicBezTo>
                  <a:pt x="14328" y="-273"/>
                  <a:pt x="5392" y="-3151"/>
                  <a:pt x="1181" y="5012"/>
                </a:cubicBezTo>
                <a:cubicBezTo>
                  <a:pt x="-924" y="8922"/>
                  <a:pt x="-753" y="9309"/>
                  <a:pt x="3114" y="82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id="{C3ED6975-DA44-C057-B87F-0708FA17C72B}"/>
              </a:ext>
            </a:extLst>
          </p:cNvPr>
          <p:cNvSpPr/>
          <p:nvPr/>
        </p:nvSpPr>
        <p:spPr>
          <a:xfrm>
            <a:off x="10823671" y="2502364"/>
            <a:ext cx="7500" cy="4253"/>
          </a:xfrm>
          <a:custGeom>
            <a:avLst/>
            <a:gdLst>
              <a:gd name="connsiteX0" fmla="*/ 3042 w 7500"/>
              <a:gd name="connsiteY0" fmla="*/ 4492 h 4253"/>
              <a:gd name="connsiteX1" fmla="*/ 7338 w 7500"/>
              <a:gd name="connsiteY1" fmla="*/ 2387 h 4253"/>
              <a:gd name="connsiteX2" fmla="*/ 4330 w 7500"/>
              <a:gd name="connsiteY2" fmla="*/ 238 h 4253"/>
              <a:gd name="connsiteX3" fmla="*/ 34 w 7500"/>
              <a:gd name="connsiteY3" fmla="*/ 2387 h 4253"/>
              <a:gd name="connsiteX4" fmla="*/ 3042 w 750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0" h="4253">
                <a:moveTo>
                  <a:pt x="3042" y="4492"/>
                </a:moveTo>
                <a:cubicBezTo>
                  <a:pt x="5404" y="4492"/>
                  <a:pt x="7338" y="3547"/>
                  <a:pt x="7338" y="2387"/>
                </a:cubicBezTo>
                <a:cubicBezTo>
                  <a:pt x="7338" y="1227"/>
                  <a:pt x="6006" y="238"/>
                  <a:pt x="4330" y="238"/>
                </a:cubicBezTo>
                <a:cubicBezTo>
                  <a:pt x="2655" y="252"/>
                  <a:pt x="1065" y="1045"/>
                  <a:pt x="34" y="2387"/>
                </a:cubicBezTo>
                <a:cubicBezTo>
                  <a:pt x="-696" y="3547"/>
                  <a:pt x="678" y="4492"/>
                  <a:pt x="3042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9A276801-231A-82F8-DF9F-A48FDE5C4474}"/>
              </a:ext>
            </a:extLst>
          </p:cNvPr>
          <p:cNvSpPr/>
          <p:nvPr/>
        </p:nvSpPr>
        <p:spPr>
          <a:xfrm>
            <a:off x="10794401" y="2228199"/>
            <a:ext cx="6731" cy="5450"/>
          </a:xfrm>
          <a:custGeom>
            <a:avLst/>
            <a:gdLst>
              <a:gd name="connsiteX0" fmla="*/ 4384 w 6731"/>
              <a:gd name="connsiteY0" fmla="*/ 4364 h 5450"/>
              <a:gd name="connsiteX1" fmla="*/ 6404 w 6731"/>
              <a:gd name="connsiteY1" fmla="*/ 798 h 5450"/>
              <a:gd name="connsiteX2" fmla="*/ 45 w 6731"/>
              <a:gd name="connsiteY2" fmla="*/ 4622 h 5450"/>
              <a:gd name="connsiteX3" fmla="*/ 4384 w 6731"/>
              <a:gd name="connsiteY3" fmla="*/ 4364 h 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31" h="5450">
                <a:moveTo>
                  <a:pt x="4384" y="4364"/>
                </a:moveTo>
                <a:cubicBezTo>
                  <a:pt x="6060" y="2946"/>
                  <a:pt x="6962" y="1356"/>
                  <a:pt x="6404" y="798"/>
                </a:cubicBezTo>
                <a:cubicBezTo>
                  <a:pt x="4513" y="-1136"/>
                  <a:pt x="-1330" y="2387"/>
                  <a:pt x="45" y="4622"/>
                </a:cubicBezTo>
                <a:cubicBezTo>
                  <a:pt x="990" y="6125"/>
                  <a:pt x="2322" y="6039"/>
                  <a:pt x="4384" y="43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id="{1126E381-0B4E-0312-CD1D-C31BBFE690FE}"/>
              </a:ext>
            </a:extLst>
          </p:cNvPr>
          <p:cNvSpPr/>
          <p:nvPr/>
        </p:nvSpPr>
        <p:spPr>
          <a:xfrm>
            <a:off x="10774701" y="2066749"/>
            <a:ext cx="4912" cy="10555"/>
          </a:xfrm>
          <a:custGeom>
            <a:avLst/>
            <a:gdLst>
              <a:gd name="connsiteX0" fmla="*/ 1055 w 4912"/>
              <a:gd name="connsiteY0" fmla="*/ 3533 h 10555"/>
              <a:gd name="connsiteX1" fmla="*/ 1613 w 4912"/>
              <a:gd name="connsiteY1" fmla="*/ 10794 h 10555"/>
              <a:gd name="connsiteX2" fmla="*/ 4492 w 4912"/>
              <a:gd name="connsiteY2" fmla="*/ 5509 h 10555"/>
              <a:gd name="connsiteX3" fmla="*/ 1055 w 4912"/>
              <a:gd name="connsiteY3" fmla="*/ 3533 h 10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12" h="10555">
                <a:moveTo>
                  <a:pt x="1055" y="3533"/>
                </a:moveTo>
                <a:cubicBezTo>
                  <a:pt x="-750" y="8259"/>
                  <a:pt x="-535" y="10794"/>
                  <a:pt x="1613" y="10794"/>
                </a:cubicBezTo>
                <a:cubicBezTo>
                  <a:pt x="2644" y="10794"/>
                  <a:pt x="3933" y="8431"/>
                  <a:pt x="4492" y="5509"/>
                </a:cubicBezTo>
                <a:cubicBezTo>
                  <a:pt x="5566" y="-377"/>
                  <a:pt x="3074" y="-1752"/>
                  <a:pt x="1055" y="35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7C205AB5-BA23-A5BD-C7AE-495DB4AEA545}"/>
              </a:ext>
            </a:extLst>
          </p:cNvPr>
          <p:cNvSpPr/>
          <p:nvPr/>
        </p:nvSpPr>
        <p:spPr>
          <a:xfrm>
            <a:off x="10808725" y="1883720"/>
            <a:ext cx="7811" cy="7820"/>
          </a:xfrm>
          <a:custGeom>
            <a:avLst/>
            <a:gdLst>
              <a:gd name="connsiteX0" fmla="*/ 5957 w 7811"/>
              <a:gd name="connsiteY0" fmla="*/ 7610 h 7820"/>
              <a:gd name="connsiteX1" fmla="*/ 7633 w 7811"/>
              <a:gd name="connsiteY1" fmla="*/ 3313 h 7820"/>
              <a:gd name="connsiteX2" fmla="*/ 157 w 7811"/>
              <a:gd name="connsiteY2" fmla="*/ 2626 h 7820"/>
              <a:gd name="connsiteX3" fmla="*/ 5957 w 7811"/>
              <a:gd name="connsiteY3" fmla="*/ 7610 h 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11" h="7820">
                <a:moveTo>
                  <a:pt x="5957" y="7610"/>
                </a:moveTo>
                <a:cubicBezTo>
                  <a:pt x="7117" y="6499"/>
                  <a:pt x="7762" y="4924"/>
                  <a:pt x="7633" y="3313"/>
                </a:cubicBezTo>
                <a:cubicBezTo>
                  <a:pt x="7633" y="-296"/>
                  <a:pt x="2262" y="-983"/>
                  <a:pt x="157" y="2626"/>
                </a:cubicBezTo>
                <a:cubicBezTo>
                  <a:pt x="-1433" y="5376"/>
                  <a:pt x="3293" y="9414"/>
                  <a:pt x="5957" y="76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E0EB9563-6422-B8F4-00C6-31A2F20EB465}"/>
              </a:ext>
            </a:extLst>
          </p:cNvPr>
          <p:cNvSpPr/>
          <p:nvPr/>
        </p:nvSpPr>
        <p:spPr>
          <a:xfrm>
            <a:off x="10808476" y="1875734"/>
            <a:ext cx="5938" cy="5152"/>
          </a:xfrm>
          <a:custGeom>
            <a:avLst/>
            <a:gdLst>
              <a:gd name="connsiteX0" fmla="*/ 2468 w 5938"/>
              <a:gd name="connsiteY0" fmla="*/ 5026 h 5152"/>
              <a:gd name="connsiteX1" fmla="*/ 5776 w 5938"/>
              <a:gd name="connsiteY1" fmla="*/ 1632 h 5152"/>
              <a:gd name="connsiteX2" fmla="*/ -24 w 5938"/>
              <a:gd name="connsiteY2" fmla="*/ 3780 h 5152"/>
              <a:gd name="connsiteX3" fmla="*/ 2468 w 5938"/>
              <a:gd name="connsiteY3" fmla="*/ 5026 h 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8" h="5152">
                <a:moveTo>
                  <a:pt x="2468" y="5026"/>
                </a:moveTo>
                <a:cubicBezTo>
                  <a:pt x="4272" y="4295"/>
                  <a:pt x="5776" y="2792"/>
                  <a:pt x="5776" y="1632"/>
                </a:cubicBezTo>
                <a:cubicBezTo>
                  <a:pt x="5776" y="-1161"/>
                  <a:pt x="1007" y="600"/>
                  <a:pt x="-24" y="3780"/>
                </a:cubicBezTo>
                <a:cubicBezTo>
                  <a:pt x="-540" y="5327"/>
                  <a:pt x="405" y="5799"/>
                  <a:pt x="2468" y="50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895EBADF-E667-A5B2-F382-750EB8ADDEA8}"/>
              </a:ext>
            </a:extLst>
          </p:cNvPr>
          <p:cNvSpPr/>
          <p:nvPr/>
        </p:nvSpPr>
        <p:spPr>
          <a:xfrm>
            <a:off x="10814690" y="1896677"/>
            <a:ext cx="5724" cy="4210"/>
          </a:xfrm>
          <a:custGeom>
            <a:avLst/>
            <a:gdLst>
              <a:gd name="connsiteX0" fmla="*/ 2699 w 5724"/>
              <a:gd name="connsiteY0" fmla="*/ 4449 h 4210"/>
              <a:gd name="connsiteX1" fmla="*/ 5492 w 5724"/>
              <a:gd name="connsiteY1" fmla="*/ 2344 h 4210"/>
              <a:gd name="connsiteX2" fmla="*/ 2699 w 5724"/>
              <a:gd name="connsiteY2" fmla="*/ 238 h 4210"/>
              <a:gd name="connsiteX3" fmla="*/ -94 w 5724"/>
              <a:gd name="connsiteY3" fmla="*/ 2344 h 4210"/>
              <a:gd name="connsiteX4" fmla="*/ 2699 w 5724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" h="4210">
                <a:moveTo>
                  <a:pt x="2699" y="4449"/>
                </a:moveTo>
                <a:cubicBezTo>
                  <a:pt x="4632" y="4449"/>
                  <a:pt x="5878" y="3504"/>
                  <a:pt x="5492" y="2344"/>
                </a:cubicBezTo>
                <a:cubicBezTo>
                  <a:pt x="5062" y="1147"/>
                  <a:pt x="3988" y="319"/>
                  <a:pt x="2699" y="238"/>
                </a:cubicBezTo>
                <a:cubicBezTo>
                  <a:pt x="1453" y="330"/>
                  <a:pt x="336" y="1154"/>
                  <a:pt x="-94" y="2344"/>
                </a:cubicBezTo>
                <a:cubicBezTo>
                  <a:pt x="-480" y="3504"/>
                  <a:pt x="809" y="4449"/>
                  <a:pt x="2699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id="{769D2480-3954-B804-EDCE-BCCC9E9F9CE5}"/>
              </a:ext>
            </a:extLst>
          </p:cNvPr>
          <p:cNvSpPr/>
          <p:nvPr/>
        </p:nvSpPr>
        <p:spPr>
          <a:xfrm>
            <a:off x="10804702" y="2414119"/>
            <a:ext cx="7003" cy="5363"/>
          </a:xfrm>
          <a:custGeom>
            <a:avLst/>
            <a:gdLst>
              <a:gd name="connsiteX0" fmla="*/ 914 w 7003"/>
              <a:gd name="connsiteY0" fmla="*/ 446 h 5363"/>
              <a:gd name="connsiteX1" fmla="*/ 4695 w 7003"/>
              <a:gd name="connsiteY1" fmla="*/ 5602 h 5363"/>
              <a:gd name="connsiteX2" fmla="*/ 5383 w 7003"/>
              <a:gd name="connsiteY2" fmla="*/ 2466 h 5363"/>
              <a:gd name="connsiteX3" fmla="*/ 914 w 7003"/>
              <a:gd name="connsiteY3" fmla="*/ 446 h 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03" h="5363">
                <a:moveTo>
                  <a:pt x="914" y="446"/>
                </a:moveTo>
                <a:cubicBezTo>
                  <a:pt x="-1749" y="2165"/>
                  <a:pt x="914" y="5602"/>
                  <a:pt x="4695" y="5602"/>
                </a:cubicBezTo>
                <a:cubicBezTo>
                  <a:pt x="7359" y="5602"/>
                  <a:pt x="7488" y="5044"/>
                  <a:pt x="5383" y="2466"/>
                </a:cubicBezTo>
                <a:cubicBezTo>
                  <a:pt x="3965" y="704"/>
                  <a:pt x="1946" y="-198"/>
                  <a:pt x="914" y="4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id="{D1885630-1D4B-E713-D3B0-F2A77A830373}"/>
              </a:ext>
            </a:extLst>
          </p:cNvPr>
          <p:cNvSpPr/>
          <p:nvPr/>
        </p:nvSpPr>
        <p:spPr>
          <a:xfrm>
            <a:off x="10827184" y="1873303"/>
            <a:ext cx="6985" cy="10020"/>
          </a:xfrm>
          <a:custGeom>
            <a:avLst/>
            <a:gdLst>
              <a:gd name="connsiteX0" fmla="*/ 4598 w 6985"/>
              <a:gd name="connsiteY0" fmla="*/ 238 h 10020"/>
              <a:gd name="connsiteX1" fmla="*/ -85 w 6985"/>
              <a:gd name="connsiteY1" fmla="*/ 6813 h 10020"/>
              <a:gd name="connsiteX2" fmla="*/ 646 w 6985"/>
              <a:gd name="connsiteY2" fmla="*/ 8831 h 10020"/>
              <a:gd name="connsiteX3" fmla="*/ 6532 w 6985"/>
              <a:gd name="connsiteY3" fmla="*/ 4535 h 10020"/>
              <a:gd name="connsiteX4" fmla="*/ 4598 w 6985"/>
              <a:gd name="connsiteY4" fmla="*/ 238 h 10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5" h="10020">
                <a:moveTo>
                  <a:pt x="4598" y="238"/>
                </a:moveTo>
                <a:cubicBezTo>
                  <a:pt x="1505" y="756"/>
                  <a:pt x="-600" y="3700"/>
                  <a:pt x="-85" y="6813"/>
                </a:cubicBezTo>
                <a:cubicBezTo>
                  <a:pt x="1" y="7527"/>
                  <a:pt x="259" y="8212"/>
                  <a:pt x="646" y="8831"/>
                </a:cubicBezTo>
                <a:cubicBezTo>
                  <a:pt x="2493" y="11839"/>
                  <a:pt x="4942" y="9949"/>
                  <a:pt x="6532" y="4535"/>
                </a:cubicBezTo>
                <a:cubicBezTo>
                  <a:pt x="7262" y="1670"/>
                  <a:pt x="6618" y="238"/>
                  <a:pt x="459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C4E24DD2-1BD5-522C-898B-B469012AB5FB}"/>
              </a:ext>
            </a:extLst>
          </p:cNvPr>
          <p:cNvSpPr/>
          <p:nvPr/>
        </p:nvSpPr>
        <p:spPr>
          <a:xfrm>
            <a:off x="10808477" y="2309931"/>
            <a:ext cx="18174" cy="9098"/>
          </a:xfrm>
          <a:custGeom>
            <a:avLst/>
            <a:gdLst>
              <a:gd name="connsiteX0" fmla="*/ 17248 w 18174"/>
              <a:gd name="connsiteY0" fmla="*/ 6114 h 9098"/>
              <a:gd name="connsiteX1" fmla="*/ 10545 w 18174"/>
              <a:gd name="connsiteY1" fmla="*/ 701 h 9098"/>
              <a:gd name="connsiteX2" fmla="*/ 1651 w 18174"/>
              <a:gd name="connsiteY2" fmla="*/ 3450 h 9098"/>
              <a:gd name="connsiteX3" fmla="*/ 7752 w 18174"/>
              <a:gd name="connsiteY3" fmla="*/ 9337 h 9098"/>
              <a:gd name="connsiteX4" fmla="*/ 17248 w 18174"/>
              <a:gd name="connsiteY4" fmla="*/ 6114 h 9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74" h="9098">
                <a:moveTo>
                  <a:pt x="17248" y="6114"/>
                </a:moveTo>
                <a:cubicBezTo>
                  <a:pt x="18709" y="2204"/>
                  <a:pt x="18838" y="2333"/>
                  <a:pt x="10545" y="701"/>
                </a:cubicBezTo>
                <a:cubicBezTo>
                  <a:pt x="5217" y="-331"/>
                  <a:pt x="3326" y="271"/>
                  <a:pt x="1651" y="3450"/>
                </a:cubicBezTo>
                <a:cubicBezTo>
                  <a:pt x="-1400" y="9251"/>
                  <a:pt x="-1357" y="9337"/>
                  <a:pt x="7752" y="9337"/>
                </a:cubicBezTo>
                <a:cubicBezTo>
                  <a:pt x="13209" y="9337"/>
                  <a:pt x="16431" y="8220"/>
                  <a:pt x="17248" y="61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id="{7F91D3B2-431E-59A8-4425-9AC6FFE3D0AC}"/>
              </a:ext>
            </a:extLst>
          </p:cNvPr>
          <p:cNvSpPr/>
          <p:nvPr/>
        </p:nvSpPr>
        <p:spPr>
          <a:xfrm>
            <a:off x="10817360" y="2211061"/>
            <a:ext cx="10836" cy="14667"/>
          </a:xfrm>
          <a:custGeom>
            <a:avLst/>
            <a:gdLst>
              <a:gd name="connsiteX0" fmla="*/ 8107 w 10836"/>
              <a:gd name="connsiteY0" fmla="*/ 4316 h 14667"/>
              <a:gd name="connsiteX1" fmla="*/ 201 w 10836"/>
              <a:gd name="connsiteY1" fmla="*/ 6164 h 14667"/>
              <a:gd name="connsiteX2" fmla="*/ 8279 w 10836"/>
              <a:gd name="connsiteY2" fmla="*/ 11749 h 14667"/>
              <a:gd name="connsiteX3" fmla="*/ 8107 w 10836"/>
              <a:gd name="connsiteY3" fmla="*/ 4316 h 14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36" h="14667">
                <a:moveTo>
                  <a:pt x="8107" y="4316"/>
                </a:moveTo>
                <a:cubicBezTo>
                  <a:pt x="2650" y="-1828"/>
                  <a:pt x="-1432" y="-883"/>
                  <a:pt x="201" y="6164"/>
                </a:cubicBezTo>
                <a:cubicBezTo>
                  <a:pt x="2607" y="16347"/>
                  <a:pt x="3295" y="16819"/>
                  <a:pt x="8279" y="11749"/>
                </a:cubicBezTo>
                <a:cubicBezTo>
                  <a:pt x="11501" y="8613"/>
                  <a:pt x="11501" y="8054"/>
                  <a:pt x="8107" y="43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B0DFE117-641B-FBAF-5CD7-7054D67233B8}"/>
              </a:ext>
            </a:extLst>
          </p:cNvPr>
          <p:cNvSpPr/>
          <p:nvPr/>
        </p:nvSpPr>
        <p:spPr>
          <a:xfrm>
            <a:off x="10821423" y="2151721"/>
            <a:ext cx="3475" cy="4212"/>
          </a:xfrm>
          <a:custGeom>
            <a:avLst/>
            <a:gdLst>
              <a:gd name="connsiteX0" fmla="*/ 3313 w 3475"/>
              <a:gd name="connsiteY0" fmla="*/ 2344 h 4212"/>
              <a:gd name="connsiteX1" fmla="*/ 2368 w 3475"/>
              <a:gd name="connsiteY1" fmla="*/ 238 h 4212"/>
              <a:gd name="connsiteX2" fmla="*/ 176 w 3475"/>
              <a:gd name="connsiteY2" fmla="*/ 2344 h 4212"/>
              <a:gd name="connsiteX3" fmla="*/ 1079 w 3475"/>
              <a:gd name="connsiteY3" fmla="*/ 4449 h 4212"/>
              <a:gd name="connsiteX4" fmla="*/ 3313 w 3475"/>
              <a:gd name="connsiteY4" fmla="*/ 2389 h 4212"/>
              <a:gd name="connsiteX5" fmla="*/ 3313 w 3475"/>
              <a:gd name="connsiteY5" fmla="*/ 2344 h 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12">
                <a:moveTo>
                  <a:pt x="3313" y="2344"/>
                </a:moveTo>
                <a:cubicBezTo>
                  <a:pt x="3313" y="1184"/>
                  <a:pt x="2883" y="238"/>
                  <a:pt x="2368" y="238"/>
                </a:cubicBezTo>
                <a:cubicBezTo>
                  <a:pt x="1852" y="238"/>
                  <a:pt x="864" y="1184"/>
                  <a:pt x="176" y="2344"/>
                </a:cubicBezTo>
                <a:cubicBezTo>
                  <a:pt x="-511" y="3504"/>
                  <a:pt x="-124" y="4449"/>
                  <a:pt x="1079" y="4449"/>
                </a:cubicBezTo>
                <a:cubicBezTo>
                  <a:pt x="2282" y="4497"/>
                  <a:pt x="3270" y="3574"/>
                  <a:pt x="3313" y="2389"/>
                </a:cubicBezTo>
                <a:cubicBezTo>
                  <a:pt x="3313" y="2374"/>
                  <a:pt x="3313" y="2359"/>
                  <a:pt x="331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14B1A9A0-7982-B96F-EE20-44E35614F545}"/>
              </a:ext>
            </a:extLst>
          </p:cNvPr>
          <p:cNvSpPr/>
          <p:nvPr/>
        </p:nvSpPr>
        <p:spPr>
          <a:xfrm>
            <a:off x="10824898" y="1862648"/>
            <a:ext cx="5184" cy="6401"/>
          </a:xfrm>
          <a:custGeom>
            <a:avLst/>
            <a:gdLst>
              <a:gd name="connsiteX0" fmla="*/ 1686 w 5184"/>
              <a:gd name="connsiteY0" fmla="*/ 6640 h 6401"/>
              <a:gd name="connsiteX1" fmla="*/ 4780 w 5184"/>
              <a:gd name="connsiteY1" fmla="*/ 3461 h 6401"/>
              <a:gd name="connsiteX2" fmla="*/ 2889 w 5184"/>
              <a:gd name="connsiteY2" fmla="*/ 238 h 6401"/>
              <a:gd name="connsiteX3" fmla="*/ -162 w 5184"/>
              <a:gd name="connsiteY3" fmla="*/ 3458 h 6401"/>
              <a:gd name="connsiteX4" fmla="*/ -162 w 5184"/>
              <a:gd name="connsiteY4" fmla="*/ 3461 h 6401"/>
              <a:gd name="connsiteX5" fmla="*/ 1686 w 5184"/>
              <a:gd name="connsiteY5" fmla="*/ 6640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4" h="6401">
                <a:moveTo>
                  <a:pt x="1686" y="6640"/>
                </a:moveTo>
                <a:cubicBezTo>
                  <a:pt x="2717" y="6640"/>
                  <a:pt x="4135" y="5179"/>
                  <a:pt x="4780" y="3461"/>
                </a:cubicBezTo>
                <a:cubicBezTo>
                  <a:pt x="5424" y="1742"/>
                  <a:pt x="4780" y="238"/>
                  <a:pt x="2889" y="238"/>
                </a:cubicBezTo>
                <a:cubicBezTo>
                  <a:pt x="1171" y="286"/>
                  <a:pt x="-205" y="1727"/>
                  <a:pt x="-162" y="3458"/>
                </a:cubicBezTo>
                <a:cubicBezTo>
                  <a:pt x="-162" y="3459"/>
                  <a:pt x="-162" y="3460"/>
                  <a:pt x="-162" y="3461"/>
                </a:cubicBezTo>
                <a:cubicBezTo>
                  <a:pt x="-162" y="5179"/>
                  <a:pt x="569" y="6640"/>
                  <a:pt x="1686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E5CAAB0A-A907-2357-056D-8F96918EE64F}"/>
              </a:ext>
            </a:extLst>
          </p:cNvPr>
          <p:cNvSpPr/>
          <p:nvPr/>
        </p:nvSpPr>
        <p:spPr>
          <a:xfrm>
            <a:off x="10814415" y="1924302"/>
            <a:ext cx="3475" cy="4255"/>
          </a:xfrm>
          <a:custGeom>
            <a:avLst/>
            <a:gdLst>
              <a:gd name="connsiteX0" fmla="*/ 783 w 3475"/>
              <a:gd name="connsiteY0" fmla="*/ 4494 h 4255"/>
              <a:gd name="connsiteX1" fmla="*/ 2974 w 3475"/>
              <a:gd name="connsiteY1" fmla="*/ 2345 h 4255"/>
              <a:gd name="connsiteX2" fmla="*/ 2072 w 3475"/>
              <a:gd name="connsiteY2" fmla="*/ 240 h 4255"/>
              <a:gd name="connsiteX3" fmla="*/ -163 w 3475"/>
              <a:gd name="connsiteY3" fmla="*/ 2300 h 4255"/>
              <a:gd name="connsiteX4" fmla="*/ -163 w 3475"/>
              <a:gd name="connsiteY4" fmla="*/ 2345 h 4255"/>
              <a:gd name="connsiteX5" fmla="*/ 783 w 3475"/>
              <a:gd name="connsiteY5" fmla="*/ 4494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5">
                <a:moveTo>
                  <a:pt x="783" y="4494"/>
                </a:moveTo>
                <a:cubicBezTo>
                  <a:pt x="1298" y="4494"/>
                  <a:pt x="2286" y="3506"/>
                  <a:pt x="2974" y="2345"/>
                </a:cubicBezTo>
                <a:cubicBezTo>
                  <a:pt x="3661" y="1185"/>
                  <a:pt x="3274" y="240"/>
                  <a:pt x="2072" y="240"/>
                </a:cubicBezTo>
                <a:cubicBezTo>
                  <a:pt x="869" y="192"/>
                  <a:pt x="-120" y="1115"/>
                  <a:pt x="-163" y="2300"/>
                </a:cubicBezTo>
                <a:cubicBezTo>
                  <a:pt x="-163" y="2315"/>
                  <a:pt x="-163" y="2330"/>
                  <a:pt x="-163" y="2345"/>
                </a:cubicBezTo>
                <a:cubicBezTo>
                  <a:pt x="-163" y="3506"/>
                  <a:pt x="267" y="4494"/>
                  <a:pt x="783" y="44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0100E9E5-3860-36BD-3E58-5E700ABD53BC}"/>
              </a:ext>
            </a:extLst>
          </p:cNvPr>
          <p:cNvSpPr/>
          <p:nvPr/>
        </p:nvSpPr>
        <p:spPr>
          <a:xfrm>
            <a:off x="10804146" y="1852127"/>
            <a:ext cx="14009" cy="14775"/>
          </a:xfrm>
          <a:custGeom>
            <a:avLst/>
            <a:gdLst>
              <a:gd name="connsiteX0" fmla="*/ -163 w 14009"/>
              <a:gd name="connsiteY0" fmla="*/ 2854 h 14775"/>
              <a:gd name="connsiteX1" fmla="*/ 7829 w 14009"/>
              <a:gd name="connsiteY1" fmla="*/ 15013 h 14775"/>
              <a:gd name="connsiteX2" fmla="*/ 12126 w 14009"/>
              <a:gd name="connsiteY2" fmla="*/ 10416 h 14775"/>
              <a:gd name="connsiteX3" fmla="*/ 11180 w 14009"/>
              <a:gd name="connsiteY3" fmla="*/ 2940 h 14775"/>
              <a:gd name="connsiteX4" fmla="*/ -163 w 14009"/>
              <a:gd name="connsiteY4" fmla="*/ 2854 h 1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9" h="14775">
                <a:moveTo>
                  <a:pt x="-163" y="2854"/>
                </a:moveTo>
                <a:cubicBezTo>
                  <a:pt x="-163" y="6077"/>
                  <a:pt x="5724" y="15013"/>
                  <a:pt x="7829" y="15013"/>
                </a:cubicBezTo>
                <a:cubicBezTo>
                  <a:pt x="8646" y="15013"/>
                  <a:pt x="10579" y="12951"/>
                  <a:pt x="12126" y="10416"/>
                </a:cubicBezTo>
                <a:cubicBezTo>
                  <a:pt x="14617" y="6334"/>
                  <a:pt x="14489" y="5432"/>
                  <a:pt x="11180" y="2940"/>
                </a:cubicBezTo>
                <a:cubicBezTo>
                  <a:pt x="6196" y="-626"/>
                  <a:pt x="-163" y="-669"/>
                  <a:pt x="-163" y="28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439D4676-353D-A71D-F96C-D3DD4C3920A5}"/>
              </a:ext>
            </a:extLst>
          </p:cNvPr>
          <p:cNvSpPr/>
          <p:nvPr/>
        </p:nvSpPr>
        <p:spPr>
          <a:xfrm>
            <a:off x="10810509" y="2147633"/>
            <a:ext cx="7815" cy="5986"/>
          </a:xfrm>
          <a:custGeom>
            <a:avLst/>
            <a:gdLst>
              <a:gd name="connsiteX0" fmla="*/ 5 w 7815"/>
              <a:gd name="connsiteY0" fmla="*/ 3983 h 5986"/>
              <a:gd name="connsiteX1" fmla="*/ 2841 w 7815"/>
              <a:gd name="connsiteY1" fmla="*/ 6088 h 5986"/>
              <a:gd name="connsiteX2" fmla="*/ 7481 w 7815"/>
              <a:gd name="connsiteY2" fmla="*/ 2522 h 5986"/>
              <a:gd name="connsiteX3" fmla="*/ 4688 w 7815"/>
              <a:gd name="connsiteY3" fmla="*/ 374 h 5986"/>
              <a:gd name="connsiteX4" fmla="*/ 5 w 7815"/>
              <a:gd name="connsiteY4" fmla="*/ 3983 h 5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15" h="5986">
                <a:moveTo>
                  <a:pt x="5" y="3983"/>
                </a:moveTo>
                <a:cubicBezTo>
                  <a:pt x="-596" y="5788"/>
                  <a:pt x="435" y="6561"/>
                  <a:pt x="2841" y="6088"/>
                </a:cubicBezTo>
                <a:cubicBezTo>
                  <a:pt x="4860" y="5698"/>
                  <a:pt x="6579" y="4376"/>
                  <a:pt x="7481" y="2522"/>
                </a:cubicBezTo>
                <a:cubicBezTo>
                  <a:pt x="8083" y="675"/>
                  <a:pt x="7095" y="-99"/>
                  <a:pt x="4688" y="374"/>
                </a:cubicBezTo>
                <a:cubicBezTo>
                  <a:pt x="2626" y="768"/>
                  <a:pt x="907" y="2106"/>
                  <a:pt x="5" y="39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5ECD0D6B-54A2-AD93-07B4-FA91A4FE51A2}"/>
              </a:ext>
            </a:extLst>
          </p:cNvPr>
          <p:cNvSpPr/>
          <p:nvPr/>
        </p:nvSpPr>
        <p:spPr>
          <a:xfrm>
            <a:off x="10801869" y="1824409"/>
            <a:ext cx="6273" cy="5305"/>
          </a:xfrm>
          <a:custGeom>
            <a:avLst/>
            <a:gdLst>
              <a:gd name="connsiteX0" fmla="*/ 2974 w 6273"/>
              <a:gd name="connsiteY0" fmla="*/ 238 h 5305"/>
              <a:gd name="connsiteX1" fmla="*/ -163 w 6273"/>
              <a:gd name="connsiteY1" fmla="*/ 3375 h 5305"/>
              <a:gd name="connsiteX2" fmla="*/ 2974 w 6273"/>
              <a:gd name="connsiteY2" fmla="*/ 5265 h 5305"/>
              <a:gd name="connsiteX3" fmla="*/ 6111 w 6273"/>
              <a:gd name="connsiteY3" fmla="*/ 2129 h 5305"/>
              <a:gd name="connsiteX4" fmla="*/ 2974 w 6273"/>
              <a:gd name="connsiteY4" fmla="*/ 238 h 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5305">
                <a:moveTo>
                  <a:pt x="2974" y="238"/>
                </a:moveTo>
                <a:cubicBezTo>
                  <a:pt x="1256" y="238"/>
                  <a:pt x="-163" y="1643"/>
                  <a:pt x="-163" y="3375"/>
                </a:cubicBezTo>
                <a:cubicBezTo>
                  <a:pt x="-163" y="5265"/>
                  <a:pt x="1084" y="5996"/>
                  <a:pt x="2974" y="5265"/>
                </a:cubicBezTo>
                <a:cubicBezTo>
                  <a:pt x="4865" y="4535"/>
                  <a:pt x="6111" y="3160"/>
                  <a:pt x="6111" y="2129"/>
                </a:cubicBezTo>
                <a:cubicBezTo>
                  <a:pt x="6111" y="1098"/>
                  <a:pt x="4693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76460E5A-6329-9FC0-E091-9CA55F465382}"/>
              </a:ext>
            </a:extLst>
          </p:cNvPr>
          <p:cNvSpPr/>
          <p:nvPr/>
        </p:nvSpPr>
        <p:spPr>
          <a:xfrm>
            <a:off x="10844533" y="1793556"/>
            <a:ext cx="5501" cy="3225"/>
          </a:xfrm>
          <a:custGeom>
            <a:avLst/>
            <a:gdLst>
              <a:gd name="connsiteX0" fmla="*/ 96 w 5501"/>
              <a:gd name="connsiteY0" fmla="*/ 1315 h 3225"/>
              <a:gd name="connsiteX1" fmla="*/ 2073 w 5501"/>
              <a:gd name="connsiteY1" fmla="*/ 3464 h 3225"/>
              <a:gd name="connsiteX2" fmla="*/ 5339 w 5501"/>
              <a:gd name="connsiteY2" fmla="*/ 2518 h 3225"/>
              <a:gd name="connsiteX3" fmla="*/ 96 w 5501"/>
              <a:gd name="connsiteY3" fmla="*/ 1315 h 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01" h="3225">
                <a:moveTo>
                  <a:pt x="96" y="1315"/>
                </a:moveTo>
                <a:cubicBezTo>
                  <a:pt x="-591" y="2476"/>
                  <a:pt x="96" y="3464"/>
                  <a:pt x="2073" y="3464"/>
                </a:cubicBezTo>
                <a:cubicBezTo>
                  <a:pt x="4049" y="3464"/>
                  <a:pt x="5339" y="3034"/>
                  <a:pt x="5339" y="2518"/>
                </a:cubicBezTo>
                <a:cubicBezTo>
                  <a:pt x="5339" y="284"/>
                  <a:pt x="1300" y="-661"/>
                  <a:pt x="96" y="13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8229543E-C76D-7C78-3850-31DA1ED6F7CA}"/>
              </a:ext>
            </a:extLst>
          </p:cNvPr>
          <p:cNvSpPr/>
          <p:nvPr/>
        </p:nvSpPr>
        <p:spPr>
          <a:xfrm>
            <a:off x="10852095" y="2009290"/>
            <a:ext cx="5497" cy="4253"/>
          </a:xfrm>
          <a:custGeom>
            <a:avLst/>
            <a:gdLst>
              <a:gd name="connsiteX0" fmla="*/ 3147 w 5497"/>
              <a:gd name="connsiteY0" fmla="*/ 4492 h 4253"/>
              <a:gd name="connsiteX1" fmla="*/ 5081 w 5497"/>
              <a:gd name="connsiteY1" fmla="*/ 2387 h 4253"/>
              <a:gd name="connsiteX2" fmla="*/ 1815 w 5497"/>
              <a:gd name="connsiteY2" fmla="*/ 238 h 4253"/>
              <a:gd name="connsiteX3" fmla="*/ -161 w 5497"/>
              <a:gd name="connsiteY3" fmla="*/ 2387 h 4253"/>
              <a:gd name="connsiteX4" fmla="*/ 3147 w 5497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7" h="4253">
                <a:moveTo>
                  <a:pt x="3147" y="4492"/>
                </a:moveTo>
                <a:cubicBezTo>
                  <a:pt x="4909" y="4492"/>
                  <a:pt x="5811" y="3547"/>
                  <a:pt x="5081" y="2387"/>
                </a:cubicBezTo>
                <a:cubicBezTo>
                  <a:pt x="4393" y="1188"/>
                  <a:pt x="3190" y="389"/>
                  <a:pt x="1815" y="238"/>
                </a:cubicBezTo>
                <a:cubicBezTo>
                  <a:pt x="698" y="307"/>
                  <a:pt x="-204" y="1256"/>
                  <a:pt x="-161" y="2387"/>
                </a:cubicBezTo>
                <a:cubicBezTo>
                  <a:pt x="-161" y="3547"/>
                  <a:pt x="1300" y="4492"/>
                  <a:pt x="314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ED18BA14-C793-F1CA-512E-9BD5F27A483F}"/>
              </a:ext>
            </a:extLst>
          </p:cNvPr>
          <p:cNvSpPr/>
          <p:nvPr/>
        </p:nvSpPr>
        <p:spPr>
          <a:xfrm>
            <a:off x="10852203" y="1881811"/>
            <a:ext cx="10505" cy="8258"/>
          </a:xfrm>
          <a:custGeom>
            <a:avLst/>
            <a:gdLst>
              <a:gd name="connsiteX0" fmla="*/ 2480 w 10505"/>
              <a:gd name="connsiteY0" fmla="*/ 238 h 8258"/>
              <a:gd name="connsiteX1" fmla="*/ 2480 w 10505"/>
              <a:gd name="connsiteY1" fmla="*/ 7285 h 8258"/>
              <a:gd name="connsiteX2" fmla="*/ 10343 w 10505"/>
              <a:gd name="connsiteY2" fmla="*/ 7027 h 8258"/>
              <a:gd name="connsiteX3" fmla="*/ 2480 w 10505"/>
              <a:gd name="connsiteY3" fmla="*/ 238 h 8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05" h="8258">
                <a:moveTo>
                  <a:pt x="2480" y="238"/>
                </a:moveTo>
                <a:cubicBezTo>
                  <a:pt x="-1000" y="238"/>
                  <a:pt x="-1086" y="5910"/>
                  <a:pt x="2480" y="7285"/>
                </a:cubicBezTo>
                <a:cubicBezTo>
                  <a:pt x="6777" y="9003"/>
                  <a:pt x="10343" y="8874"/>
                  <a:pt x="10343" y="7027"/>
                </a:cubicBezTo>
                <a:cubicBezTo>
                  <a:pt x="10214" y="4363"/>
                  <a:pt x="5488" y="238"/>
                  <a:pt x="248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525B1296-7FFE-B02F-1FA0-CBF6C3339B56}"/>
              </a:ext>
            </a:extLst>
          </p:cNvPr>
          <p:cNvSpPr/>
          <p:nvPr/>
        </p:nvSpPr>
        <p:spPr>
          <a:xfrm>
            <a:off x="10865503" y="2066692"/>
            <a:ext cx="12752" cy="17030"/>
          </a:xfrm>
          <a:custGeom>
            <a:avLst/>
            <a:gdLst>
              <a:gd name="connsiteX0" fmla="*/ 9031 w 12752"/>
              <a:gd name="connsiteY0" fmla="*/ 10464 h 17030"/>
              <a:gd name="connsiteX1" fmla="*/ 6882 w 12752"/>
              <a:gd name="connsiteY1" fmla="*/ 6640 h 17030"/>
              <a:gd name="connsiteX2" fmla="*/ 7441 w 12752"/>
              <a:gd name="connsiteY2" fmla="*/ 238 h 17030"/>
              <a:gd name="connsiteX3" fmla="*/ 93 w 12752"/>
              <a:gd name="connsiteY3" fmla="*/ 15190 h 17030"/>
              <a:gd name="connsiteX4" fmla="*/ 12382 w 12752"/>
              <a:gd name="connsiteY4" fmla="*/ 15749 h 17030"/>
              <a:gd name="connsiteX5" fmla="*/ 9031 w 12752"/>
              <a:gd name="connsiteY5" fmla="*/ 10464 h 17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52" h="17030">
                <a:moveTo>
                  <a:pt x="9031" y="10464"/>
                </a:moveTo>
                <a:cubicBezTo>
                  <a:pt x="6410" y="8402"/>
                  <a:pt x="5421" y="6683"/>
                  <a:pt x="6882" y="6640"/>
                </a:cubicBezTo>
                <a:cubicBezTo>
                  <a:pt x="9933" y="6640"/>
                  <a:pt x="10491" y="238"/>
                  <a:pt x="7441" y="238"/>
                </a:cubicBezTo>
                <a:cubicBezTo>
                  <a:pt x="4390" y="238"/>
                  <a:pt x="-1453" y="12612"/>
                  <a:pt x="93" y="15190"/>
                </a:cubicBezTo>
                <a:cubicBezTo>
                  <a:pt x="1640" y="17768"/>
                  <a:pt x="10190" y="17940"/>
                  <a:pt x="12382" y="15749"/>
                </a:cubicBezTo>
                <a:cubicBezTo>
                  <a:pt x="13198" y="14890"/>
                  <a:pt x="11522" y="12527"/>
                  <a:pt x="9031" y="104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6815DB34-19A4-F908-0C7D-CC6566605A0C}"/>
              </a:ext>
            </a:extLst>
          </p:cNvPr>
          <p:cNvSpPr/>
          <p:nvPr/>
        </p:nvSpPr>
        <p:spPr>
          <a:xfrm>
            <a:off x="10862579" y="2031288"/>
            <a:ext cx="14866" cy="15418"/>
          </a:xfrm>
          <a:custGeom>
            <a:avLst/>
            <a:gdLst>
              <a:gd name="connsiteX0" fmla="*/ 11482 w 14866"/>
              <a:gd name="connsiteY0" fmla="*/ 5868 h 15418"/>
              <a:gd name="connsiteX1" fmla="*/ 6497 w 14866"/>
              <a:gd name="connsiteY1" fmla="*/ 2387 h 15418"/>
              <a:gd name="connsiteX2" fmla="*/ -163 w 14866"/>
              <a:gd name="connsiteY2" fmla="*/ 4965 h 15418"/>
              <a:gd name="connsiteX3" fmla="*/ 4134 w 14866"/>
              <a:gd name="connsiteY3" fmla="*/ 8016 h 15418"/>
              <a:gd name="connsiteX4" fmla="*/ 8431 w 14866"/>
              <a:gd name="connsiteY4" fmla="*/ 12312 h 15418"/>
              <a:gd name="connsiteX5" fmla="*/ 11567 w 14866"/>
              <a:gd name="connsiteY5" fmla="*/ 14160 h 15418"/>
              <a:gd name="connsiteX6" fmla="*/ 14704 w 14866"/>
              <a:gd name="connsiteY6" fmla="*/ 8617 h 15418"/>
              <a:gd name="connsiteX7" fmla="*/ 11482 w 14866"/>
              <a:gd name="connsiteY7" fmla="*/ 5868 h 1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866" h="15418">
                <a:moveTo>
                  <a:pt x="11482" y="5868"/>
                </a:moveTo>
                <a:cubicBezTo>
                  <a:pt x="9376" y="5571"/>
                  <a:pt x="7528" y="4277"/>
                  <a:pt x="6497" y="2387"/>
                </a:cubicBezTo>
                <a:cubicBezTo>
                  <a:pt x="4349" y="-1523"/>
                  <a:pt x="-163" y="239"/>
                  <a:pt x="-163" y="4965"/>
                </a:cubicBezTo>
                <a:cubicBezTo>
                  <a:pt x="-163" y="6641"/>
                  <a:pt x="1728" y="8016"/>
                  <a:pt x="4134" y="8016"/>
                </a:cubicBezTo>
                <a:cubicBezTo>
                  <a:pt x="6540" y="8016"/>
                  <a:pt x="8431" y="9434"/>
                  <a:pt x="8431" y="12312"/>
                </a:cubicBezTo>
                <a:cubicBezTo>
                  <a:pt x="8431" y="16093"/>
                  <a:pt x="8946" y="16609"/>
                  <a:pt x="11567" y="14160"/>
                </a:cubicBezTo>
                <a:cubicBezTo>
                  <a:pt x="13243" y="12763"/>
                  <a:pt x="14360" y="10789"/>
                  <a:pt x="14704" y="8617"/>
                </a:cubicBezTo>
                <a:cubicBezTo>
                  <a:pt x="14575" y="6971"/>
                  <a:pt x="13114" y="5744"/>
                  <a:pt x="11482" y="58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A104181C-5970-321D-2926-307B1E8FC849}"/>
              </a:ext>
            </a:extLst>
          </p:cNvPr>
          <p:cNvSpPr/>
          <p:nvPr/>
        </p:nvSpPr>
        <p:spPr>
          <a:xfrm>
            <a:off x="10870958" y="2164482"/>
            <a:ext cx="6272" cy="4210"/>
          </a:xfrm>
          <a:custGeom>
            <a:avLst/>
            <a:gdLst>
              <a:gd name="connsiteX0" fmla="*/ 2974 w 6272"/>
              <a:gd name="connsiteY0" fmla="*/ 238 h 4210"/>
              <a:gd name="connsiteX1" fmla="*/ -163 w 6272"/>
              <a:gd name="connsiteY1" fmla="*/ 2344 h 4210"/>
              <a:gd name="connsiteX2" fmla="*/ 2974 w 6272"/>
              <a:gd name="connsiteY2" fmla="*/ 4449 h 4210"/>
              <a:gd name="connsiteX3" fmla="*/ 6110 w 6272"/>
              <a:gd name="connsiteY3" fmla="*/ 2344 h 4210"/>
              <a:gd name="connsiteX4" fmla="*/ 2974 w 6272"/>
              <a:gd name="connsiteY4" fmla="*/ 238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10">
                <a:moveTo>
                  <a:pt x="2974" y="238"/>
                </a:move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49"/>
                  <a:pt x="2974" y="4449"/>
                </a:cubicBezTo>
                <a:cubicBezTo>
                  <a:pt x="4693" y="4449"/>
                  <a:pt x="6110" y="3504"/>
                  <a:pt x="6110" y="2344"/>
                </a:cubicBezTo>
                <a:cubicBezTo>
                  <a:pt x="6110" y="1184"/>
                  <a:pt x="4693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12D834A3-1138-DA8F-A745-7C15CCB177BC}"/>
              </a:ext>
            </a:extLst>
          </p:cNvPr>
          <p:cNvSpPr/>
          <p:nvPr/>
        </p:nvSpPr>
        <p:spPr>
          <a:xfrm>
            <a:off x="10862579" y="2217631"/>
            <a:ext cx="11620" cy="8365"/>
          </a:xfrm>
          <a:custGeom>
            <a:avLst/>
            <a:gdLst>
              <a:gd name="connsiteX0" fmla="*/ 8517 w 11620"/>
              <a:gd name="connsiteY0" fmla="*/ 4535 h 8365"/>
              <a:gd name="connsiteX1" fmla="*/ 10708 w 11620"/>
              <a:gd name="connsiteY1" fmla="*/ 238 h 8365"/>
              <a:gd name="connsiteX2" fmla="*/ -163 w 11620"/>
              <a:gd name="connsiteY2" fmla="*/ 6640 h 8365"/>
              <a:gd name="connsiteX3" fmla="*/ 8517 w 11620"/>
              <a:gd name="connsiteY3" fmla="*/ 4535 h 8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20" h="8365">
                <a:moveTo>
                  <a:pt x="8517" y="4535"/>
                </a:moveTo>
                <a:cubicBezTo>
                  <a:pt x="11352" y="2129"/>
                  <a:pt x="12255" y="238"/>
                  <a:pt x="10708" y="238"/>
                </a:cubicBezTo>
                <a:cubicBezTo>
                  <a:pt x="6755" y="238"/>
                  <a:pt x="-163" y="4234"/>
                  <a:pt x="-163" y="6640"/>
                </a:cubicBezTo>
                <a:cubicBezTo>
                  <a:pt x="-163" y="9863"/>
                  <a:pt x="3146" y="9089"/>
                  <a:pt x="8517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BBB151E7-F944-BF51-23B3-FD4211C845AB}"/>
              </a:ext>
            </a:extLst>
          </p:cNvPr>
          <p:cNvSpPr/>
          <p:nvPr/>
        </p:nvSpPr>
        <p:spPr>
          <a:xfrm>
            <a:off x="10845823" y="2098573"/>
            <a:ext cx="8344" cy="6229"/>
          </a:xfrm>
          <a:custGeom>
            <a:avLst/>
            <a:gdLst>
              <a:gd name="connsiteX0" fmla="*/ -163 w 8344"/>
              <a:gd name="connsiteY0" fmla="*/ 3418 h 6229"/>
              <a:gd name="connsiteX1" fmla="*/ 4908 w 8344"/>
              <a:gd name="connsiteY1" fmla="*/ 5308 h 6229"/>
              <a:gd name="connsiteX2" fmla="*/ 4049 w 8344"/>
              <a:gd name="connsiteY2" fmla="*/ 238 h 6229"/>
              <a:gd name="connsiteX3" fmla="*/ -163 w 8344"/>
              <a:gd name="connsiteY3" fmla="*/ 3418 h 6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44" h="6229">
                <a:moveTo>
                  <a:pt x="-163" y="3418"/>
                </a:moveTo>
                <a:cubicBezTo>
                  <a:pt x="-163" y="6984"/>
                  <a:pt x="225" y="7156"/>
                  <a:pt x="4908" y="5308"/>
                </a:cubicBezTo>
                <a:cubicBezTo>
                  <a:pt x="9591" y="3461"/>
                  <a:pt x="9204" y="238"/>
                  <a:pt x="4049" y="238"/>
                </a:cubicBezTo>
                <a:cubicBezTo>
                  <a:pt x="1728" y="238"/>
                  <a:pt x="-163" y="1656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D5D94B5A-E9EE-EF61-34F6-DDA5263566DF}"/>
              </a:ext>
            </a:extLst>
          </p:cNvPr>
          <p:cNvSpPr/>
          <p:nvPr/>
        </p:nvSpPr>
        <p:spPr>
          <a:xfrm>
            <a:off x="10818583" y="1790442"/>
            <a:ext cx="8017" cy="8444"/>
          </a:xfrm>
          <a:custGeom>
            <a:avLst/>
            <a:gdLst>
              <a:gd name="connsiteX0" fmla="*/ -163 w 8017"/>
              <a:gd name="connsiteY0" fmla="*/ 5460 h 8444"/>
              <a:gd name="connsiteX1" fmla="*/ 6196 w 8017"/>
              <a:gd name="connsiteY1" fmla="*/ 5460 h 8444"/>
              <a:gd name="connsiteX2" fmla="*/ 7571 w 8017"/>
              <a:gd name="connsiteY2" fmla="*/ 949 h 8444"/>
              <a:gd name="connsiteX3" fmla="*/ -163 w 8017"/>
              <a:gd name="connsiteY3" fmla="*/ 5460 h 8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17" h="8444">
                <a:moveTo>
                  <a:pt x="-163" y="5460"/>
                </a:moveTo>
                <a:cubicBezTo>
                  <a:pt x="-163" y="9757"/>
                  <a:pt x="2802" y="9757"/>
                  <a:pt x="6196" y="5460"/>
                </a:cubicBezTo>
                <a:cubicBezTo>
                  <a:pt x="7658" y="3656"/>
                  <a:pt x="8259" y="1636"/>
                  <a:pt x="7571" y="949"/>
                </a:cubicBezTo>
                <a:cubicBezTo>
                  <a:pt x="5423" y="-1242"/>
                  <a:pt x="-163" y="2023"/>
                  <a:pt x="-163" y="54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 100">
            <a:extLst>
              <a:ext uri="{FF2B5EF4-FFF2-40B4-BE49-F238E27FC236}">
                <a16:creationId xmlns:a16="http://schemas.microsoft.com/office/drawing/2014/main" id="{DF864693-69CC-922A-63A3-47D676665D4C}"/>
              </a:ext>
            </a:extLst>
          </p:cNvPr>
          <p:cNvSpPr/>
          <p:nvPr/>
        </p:nvSpPr>
        <p:spPr>
          <a:xfrm>
            <a:off x="10807074" y="1801741"/>
            <a:ext cx="12385" cy="12103"/>
          </a:xfrm>
          <a:custGeom>
            <a:avLst/>
            <a:gdLst>
              <a:gd name="connsiteX0" fmla="*/ 691 w 12385"/>
              <a:gd name="connsiteY0" fmla="*/ 8384 h 12103"/>
              <a:gd name="connsiteX1" fmla="*/ 9069 w 12385"/>
              <a:gd name="connsiteY1" fmla="*/ 7181 h 12103"/>
              <a:gd name="connsiteX2" fmla="*/ 11433 w 12385"/>
              <a:gd name="connsiteY2" fmla="*/ 650 h 12103"/>
              <a:gd name="connsiteX3" fmla="*/ 691 w 12385"/>
              <a:gd name="connsiteY3" fmla="*/ 8384 h 12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5" h="12103">
                <a:moveTo>
                  <a:pt x="691" y="8384"/>
                </a:moveTo>
                <a:cubicBezTo>
                  <a:pt x="-2359" y="14227"/>
                  <a:pt x="3312" y="13411"/>
                  <a:pt x="9069" y="7181"/>
                </a:cubicBezTo>
                <a:cubicBezTo>
                  <a:pt x="12206" y="3787"/>
                  <a:pt x="13022" y="1638"/>
                  <a:pt x="11433" y="650"/>
                </a:cubicBezTo>
                <a:cubicBezTo>
                  <a:pt x="8812" y="-1026"/>
                  <a:pt x="3785" y="2584"/>
                  <a:pt x="691" y="83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90061347-C212-9910-8D66-4131E9D10484}"/>
              </a:ext>
            </a:extLst>
          </p:cNvPr>
          <p:cNvSpPr/>
          <p:nvPr/>
        </p:nvSpPr>
        <p:spPr>
          <a:xfrm>
            <a:off x="10834417" y="1760584"/>
            <a:ext cx="6738" cy="16091"/>
          </a:xfrm>
          <a:custGeom>
            <a:avLst/>
            <a:gdLst>
              <a:gd name="connsiteX0" fmla="*/ 72 w 6738"/>
              <a:gd name="connsiteY0" fmla="*/ 3352 h 16091"/>
              <a:gd name="connsiteX1" fmla="*/ 5271 w 6738"/>
              <a:gd name="connsiteY1" fmla="*/ 16242 h 16091"/>
              <a:gd name="connsiteX2" fmla="*/ 6431 w 6738"/>
              <a:gd name="connsiteY2" fmla="*/ 7907 h 16091"/>
              <a:gd name="connsiteX3" fmla="*/ 72 w 6738"/>
              <a:gd name="connsiteY3" fmla="*/ 3352 h 16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38" h="16091">
                <a:moveTo>
                  <a:pt x="72" y="3352"/>
                </a:moveTo>
                <a:cubicBezTo>
                  <a:pt x="-1216" y="6747"/>
                  <a:pt x="3123" y="17402"/>
                  <a:pt x="5271" y="16242"/>
                </a:cubicBezTo>
                <a:cubicBezTo>
                  <a:pt x="6431" y="13621"/>
                  <a:pt x="6818" y="10738"/>
                  <a:pt x="6431" y="7907"/>
                </a:cubicBezTo>
                <a:cubicBezTo>
                  <a:pt x="6216" y="302"/>
                  <a:pt x="2263" y="-2448"/>
                  <a:pt x="72" y="33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F76EFFE7-2F6F-77AF-285D-E918922CFC7C}"/>
              </a:ext>
            </a:extLst>
          </p:cNvPr>
          <p:cNvSpPr/>
          <p:nvPr/>
        </p:nvSpPr>
        <p:spPr>
          <a:xfrm>
            <a:off x="10832226" y="1852822"/>
            <a:ext cx="15602" cy="16228"/>
          </a:xfrm>
          <a:custGeom>
            <a:avLst/>
            <a:gdLst>
              <a:gd name="connsiteX0" fmla="*/ 4025 w 15602"/>
              <a:gd name="connsiteY0" fmla="*/ 1386 h 16228"/>
              <a:gd name="connsiteX1" fmla="*/ 373 w 15602"/>
              <a:gd name="connsiteY1" fmla="*/ 3534 h 16228"/>
              <a:gd name="connsiteX2" fmla="*/ 2951 w 15602"/>
              <a:gd name="connsiteY2" fmla="*/ 8647 h 16228"/>
              <a:gd name="connsiteX3" fmla="*/ 6646 w 15602"/>
              <a:gd name="connsiteY3" fmla="*/ 16467 h 16228"/>
              <a:gd name="connsiteX4" fmla="*/ 11458 w 15602"/>
              <a:gd name="connsiteY4" fmla="*/ 11655 h 16228"/>
              <a:gd name="connsiteX5" fmla="*/ 4025 w 15602"/>
              <a:gd name="connsiteY5" fmla="*/ 1386 h 16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02" h="16228">
                <a:moveTo>
                  <a:pt x="4025" y="1386"/>
                </a:moveTo>
                <a:cubicBezTo>
                  <a:pt x="544" y="2460"/>
                  <a:pt x="-1088" y="3405"/>
                  <a:pt x="373" y="3534"/>
                </a:cubicBezTo>
                <a:cubicBezTo>
                  <a:pt x="1833" y="3663"/>
                  <a:pt x="2951" y="5940"/>
                  <a:pt x="2951" y="8647"/>
                </a:cubicBezTo>
                <a:cubicBezTo>
                  <a:pt x="2951" y="13244"/>
                  <a:pt x="4497" y="16467"/>
                  <a:pt x="6646" y="16467"/>
                </a:cubicBezTo>
                <a:cubicBezTo>
                  <a:pt x="8493" y="15139"/>
                  <a:pt x="10126" y="13514"/>
                  <a:pt x="11458" y="11655"/>
                </a:cubicBezTo>
                <a:cubicBezTo>
                  <a:pt x="19020" y="2632"/>
                  <a:pt x="15411" y="-2095"/>
                  <a:pt x="4025" y="13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 103">
            <a:extLst>
              <a:ext uri="{FF2B5EF4-FFF2-40B4-BE49-F238E27FC236}">
                <a16:creationId xmlns:a16="http://schemas.microsoft.com/office/drawing/2014/main" id="{0A4D4B23-22B3-97BD-3122-4BA26EADE2C8}"/>
              </a:ext>
            </a:extLst>
          </p:cNvPr>
          <p:cNvSpPr/>
          <p:nvPr/>
        </p:nvSpPr>
        <p:spPr>
          <a:xfrm>
            <a:off x="10854766" y="2045377"/>
            <a:ext cx="7520" cy="8119"/>
          </a:xfrm>
          <a:custGeom>
            <a:avLst/>
            <a:gdLst>
              <a:gd name="connsiteX0" fmla="*/ 7264 w 7520"/>
              <a:gd name="connsiteY0" fmla="*/ 3851 h 8119"/>
              <a:gd name="connsiteX1" fmla="*/ 4772 w 7520"/>
              <a:gd name="connsiteY1" fmla="*/ 285 h 8119"/>
              <a:gd name="connsiteX2" fmla="*/ -126 w 7520"/>
              <a:gd name="connsiteY2" fmla="*/ 3907 h 8119"/>
              <a:gd name="connsiteX3" fmla="*/ 476 w 7520"/>
              <a:gd name="connsiteY3" fmla="*/ 6773 h 8119"/>
              <a:gd name="connsiteX4" fmla="*/ 7264 w 7520"/>
              <a:gd name="connsiteY4" fmla="*/ 3851 h 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0" h="8119">
                <a:moveTo>
                  <a:pt x="7264" y="3851"/>
                </a:moveTo>
                <a:cubicBezTo>
                  <a:pt x="7694" y="1789"/>
                  <a:pt x="6619" y="285"/>
                  <a:pt x="4772" y="285"/>
                </a:cubicBezTo>
                <a:cubicBezTo>
                  <a:pt x="2409" y="-62"/>
                  <a:pt x="261" y="1560"/>
                  <a:pt x="-126" y="3907"/>
                </a:cubicBezTo>
                <a:cubicBezTo>
                  <a:pt x="-255" y="4901"/>
                  <a:pt x="-40" y="5915"/>
                  <a:pt x="476" y="6773"/>
                </a:cubicBezTo>
                <a:cubicBezTo>
                  <a:pt x="2280" y="9909"/>
                  <a:pt x="6447" y="8105"/>
                  <a:pt x="7264" y="38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C7BF4D6C-C109-F890-C04E-BA19B8EE836F}"/>
              </a:ext>
            </a:extLst>
          </p:cNvPr>
          <p:cNvSpPr/>
          <p:nvPr/>
        </p:nvSpPr>
        <p:spPr>
          <a:xfrm>
            <a:off x="10814415" y="1764899"/>
            <a:ext cx="3475" cy="4255"/>
          </a:xfrm>
          <a:custGeom>
            <a:avLst/>
            <a:gdLst>
              <a:gd name="connsiteX0" fmla="*/ 2072 w 3475"/>
              <a:gd name="connsiteY0" fmla="*/ 240 h 4255"/>
              <a:gd name="connsiteX1" fmla="*/ -163 w 3475"/>
              <a:gd name="connsiteY1" fmla="*/ 2302 h 4255"/>
              <a:gd name="connsiteX2" fmla="*/ -163 w 3475"/>
              <a:gd name="connsiteY2" fmla="*/ 2345 h 4255"/>
              <a:gd name="connsiteX3" fmla="*/ 783 w 3475"/>
              <a:gd name="connsiteY3" fmla="*/ 4494 h 4255"/>
              <a:gd name="connsiteX4" fmla="*/ 2974 w 3475"/>
              <a:gd name="connsiteY4" fmla="*/ 2345 h 4255"/>
              <a:gd name="connsiteX5" fmla="*/ 2072 w 3475"/>
              <a:gd name="connsiteY5" fmla="*/ 240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5">
                <a:moveTo>
                  <a:pt x="2072" y="240"/>
                </a:moveTo>
                <a:cubicBezTo>
                  <a:pt x="869" y="193"/>
                  <a:pt x="-120" y="1117"/>
                  <a:pt x="-163" y="2302"/>
                </a:cubicBezTo>
                <a:cubicBezTo>
                  <a:pt x="-163" y="2315"/>
                  <a:pt x="-163" y="2333"/>
                  <a:pt x="-163" y="2345"/>
                </a:cubicBezTo>
                <a:cubicBezTo>
                  <a:pt x="-163" y="3505"/>
                  <a:pt x="267" y="4494"/>
                  <a:pt x="783" y="4494"/>
                </a:cubicBezTo>
                <a:cubicBezTo>
                  <a:pt x="1298" y="4494"/>
                  <a:pt x="2286" y="3505"/>
                  <a:pt x="2974" y="2345"/>
                </a:cubicBezTo>
                <a:cubicBezTo>
                  <a:pt x="3661" y="1185"/>
                  <a:pt x="3274" y="240"/>
                  <a:pt x="2072" y="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 105">
            <a:extLst>
              <a:ext uri="{FF2B5EF4-FFF2-40B4-BE49-F238E27FC236}">
                <a16:creationId xmlns:a16="http://schemas.microsoft.com/office/drawing/2014/main" id="{38322DD2-8ACD-0417-34F5-020257FDCE5F}"/>
              </a:ext>
            </a:extLst>
          </p:cNvPr>
          <p:cNvSpPr/>
          <p:nvPr/>
        </p:nvSpPr>
        <p:spPr>
          <a:xfrm>
            <a:off x="10854373" y="2120486"/>
            <a:ext cx="6144" cy="9220"/>
          </a:xfrm>
          <a:custGeom>
            <a:avLst/>
            <a:gdLst>
              <a:gd name="connsiteX0" fmla="*/ 2803 w 6144"/>
              <a:gd name="connsiteY0" fmla="*/ 8057 h 9220"/>
              <a:gd name="connsiteX1" fmla="*/ 5982 w 6144"/>
              <a:gd name="connsiteY1" fmla="*/ 2085 h 9220"/>
              <a:gd name="connsiteX2" fmla="*/ 5982 w 6144"/>
              <a:gd name="connsiteY2" fmla="*/ 2085 h 9220"/>
              <a:gd name="connsiteX3" fmla="*/ 2932 w 6144"/>
              <a:gd name="connsiteY3" fmla="*/ 2901 h 9220"/>
              <a:gd name="connsiteX4" fmla="*/ 2803 w 6144"/>
              <a:gd name="connsiteY4" fmla="*/ 8057 h 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44" h="9220">
                <a:moveTo>
                  <a:pt x="2803" y="8057"/>
                </a:moveTo>
                <a:cubicBezTo>
                  <a:pt x="4607" y="6549"/>
                  <a:pt x="5724" y="4410"/>
                  <a:pt x="5982" y="2085"/>
                </a:cubicBezTo>
                <a:lnTo>
                  <a:pt x="5982" y="2085"/>
                </a:lnTo>
                <a:cubicBezTo>
                  <a:pt x="5982" y="-579"/>
                  <a:pt x="5380" y="-407"/>
                  <a:pt x="2932" y="2901"/>
                </a:cubicBezTo>
                <a:cubicBezTo>
                  <a:pt x="-1150" y="8272"/>
                  <a:pt x="-1193" y="11452"/>
                  <a:pt x="2803" y="80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3BD88AF9-8986-77B1-E6B4-2AB6E36A2433}"/>
              </a:ext>
            </a:extLst>
          </p:cNvPr>
          <p:cNvSpPr/>
          <p:nvPr/>
        </p:nvSpPr>
        <p:spPr>
          <a:xfrm>
            <a:off x="10845819" y="2345266"/>
            <a:ext cx="13065" cy="11800"/>
          </a:xfrm>
          <a:custGeom>
            <a:avLst/>
            <a:gdLst>
              <a:gd name="connsiteX0" fmla="*/ 2720 w 13065"/>
              <a:gd name="connsiteY0" fmla="*/ 6441 h 11800"/>
              <a:gd name="connsiteX1" fmla="*/ 8220 w 13065"/>
              <a:gd name="connsiteY1" fmla="*/ 9620 h 11800"/>
              <a:gd name="connsiteX2" fmla="*/ 10841 w 13065"/>
              <a:gd name="connsiteY2" fmla="*/ 5324 h 11800"/>
              <a:gd name="connsiteX3" fmla="*/ -159 w 13065"/>
              <a:gd name="connsiteY3" fmla="*/ 3261 h 11800"/>
              <a:gd name="connsiteX4" fmla="*/ 2720 w 13065"/>
              <a:gd name="connsiteY4" fmla="*/ 6441 h 1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65" h="11800">
                <a:moveTo>
                  <a:pt x="2720" y="6441"/>
                </a:moveTo>
                <a:cubicBezTo>
                  <a:pt x="4869" y="6788"/>
                  <a:pt x="6845" y="7920"/>
                  <a:pt x="8220" y="9620"/>
                </a:cubicBezTo>
                <a:cubicBezTo>
                  <a:pt x="12517" y="14776"/>
                  <a:pt x="14836" y="10909"/>
                  <a:pt x="10841" y="5324"/>
                </a:cubicBezTo>
                <a:cubicBezTo>
                  <a:pt x="6845" y="-262"/>
                  <a:pt x="-159" y="-1680"/>
                  <a:pt x="-159" y="3261"/>
                </a:cubicBezTo>
                <a:cubicBezTo>
                  <a:pt x="-244" y="4931"/>
                  <a:pt x="1045" y="6348"/>
                  <a:pt x="2720" y="64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FA16998F-4708-7CA4-66A4-0BF1BB30EF05}"/>
              </a:ext>
            </a:extLst>
          </p:cNvPr>
          <p:cNvSpPr/>
          <p:nvPr/>
        </p:nvSpPr>
        <p:spPr>
          <a:xfrm>
            <a:off x="10860559" y="2406723"/>
            <a:ext cx="7880" cy="6006"/>
          </a:xfrm>
          <a:custGeom>
            <a:avLst/>
            <a:gdLst>
              <a:gd name="connsiteX0" fmla="*/ 7615 w 7880"/>
              <a:gd name="connsiteY0" fmla="*/ 2902 h 6006"/>
              <a:gd name="connsiteX1" fmla="*/ 4135 w 7880"/>
              <a:gd name="connsiteY1" fmla="*/ 238 h 6006"/>
              <a:gd name="connsiteX2" fmla="*/ -162 w 7880"/>
              <a:gd name="connsiteY2" fmla="*/ 3590 h 6006"/>
              <a:gd name="connsiteX3" fmla="*/ 7615 w 7880"/>
              <a:gd name="connsiteY3" fmla="*/ 2902 h 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80" h="6006">
                <a:moveTo>
                  <a:pt x="7615" y="2902"/>
                </a:moveTo>
                <a:cubicBezTo>
                  <a:pt x="8131" y="1355"/>
                  <a:pt x="6670" y="238"/>
                  <a:pt x="4135" y="238"/>
                </a:cubicBezTo>
                <a:cubicBezTo>
                  <a:pt x="1600" y="238"/>
                  <a:pt x="-162" y="1613"/>
                  <a:pt x="-162" y="3590"/>
                </a:cubicBezTo>
                <a:cubicBezTo>
                  <a:pt x="-248" y="7500"/>
                  <a:pt x="6283" y="6941"/>
                  <a:pt x="7615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 108">
            <a:extLst>
              <a:ext uri="{FF2B5EF4-FFF2-40B4-BE49-F238E27FC236}">
                <a16:creationId xmlns:a16="http://schemas.microsoft.com/office/drawing/2014/main" id="{050EBCD5-50FE-5D78-9893-E9CE419059C5}"/>
              </a:ext>
            </a:extLst>
          </p:cNvPr>
          <p:cNvSpPr/>
          <p:nvPr/>
        </p:nvSpPr>
        <p:spPr>
          <a:xfrm>
            <a:off x="10827919" y="2175323"/>
            <a:ext cx="5253" cy="5405"/>
          </a:xfrm>
          <a:custGeom>
            <a:avLst/>
            <a:gdLst>
              <a:gd name="connsiteX0" fmla="*/ 4680 w 5253"/>
              <a:gd name="connsiteY0" fmla="*/ 869 h 5405"/>
              <a:gd name="connsiteX1" fmla="*/ 168 w 5253"/>
              <a:gd name="connsiteY1" fmla="*/ 4564 h 5405"/>
              <a:gd name="connsiteX2" fmla="*/ 3734 w 5253"/>
              <a:gd name="connsiteY2" fmla="*/ 4564 h 5405"/>
              <a:gd name="connsiteX3" fmla="*/ 4680 w 5253"/>
              <a:gd name="connsiteY3" fmla="*/ 869 h 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3" h="5405">
                <a:moveTo>
                  <a:pt x="4680" y="869"/>
                </a:moveTo>
                <a:cubicBezTo>
                  <a:pt x="2660" y="-1151"/>
                  <a:pt x="-1335" y="2115"/>
                  <a:pt x="168" y="4564"/>
                </a:cubicBezTo>
                <a:cubicBezTo>
                  <a:pt x="1028" y="6025"/>
                  <a:pt x="2187" y="5982"/>
                  <a:pt x="3734" y="4564"/>
                </a:cubicBezTo>
                <a:cubicBezTo>
                  <a:pt x="5281" y="3146"/>
                  <a:pt x="5367" y="1599"/>
                  <a:pt x="4680" y="8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FCA46019-4D8B-B09C-B375-334285D2FC22}"/>
              </a:ext>
            </a:extLst>
          </p:cNvPr>
          <p:cNvSpPr/>
          <p:nvPr/>
        </p:nvSpPr>
        <p:spPr>
          <a:xfrm>
            <a:off x="10845823" y="2138960"/>
            <a:ext cx="4211" cy="4253"/>
          </a:xfrm>
          <a:custGeom>
            <a:avLst/>
            <a:gdLst>
              <a:gd name="connsiteX0" fmla="*/ 1943 w 4211"/>
              <a:gd name="connsiteY0" fmla="*/ 238 h 4253"/>
              <a:gd name="connsiteX1" fmla="*/ -163 w 4211"/>
              <a:gd name="connsiteY1" fmla="*/ 2344 h 4253"/>
              <a:gd name="connsiteX2" fmla="*/ 1943 w 4211"/>
              <a:gd name="connsiteY2" fmla="*/ 4492 h 4253"/>
              <a:gd name="connsiteX3" fmla="*/ 4049 w 4211"/>
              <a:gd name="connsiteY3" fmla="*/ 2344 h 4253"/>
              <a:gd name="connsiteX4" fmla="*/ 1943 w 4211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4253">
                <a:moveTo>
                  <a:pt x="1943" y="238"/>
                </a:moveTo>
                <a:cubicBezTo>
                  <a:pt x="783" y="238"/>
                  <a:pt x="-163" y="1181"/>
                  <a:pt x="-163" y="2344"/>
                </a:cubicBezTo>
                <a:cubicBezTo>
                  <a:pt x="-163" y="3514"/>
                  <a:pt x="783" y="4469"/>
                  <a:pt x="1943" y="4492"/>
                </a:cubicBezTo>
                <a:cubicBezTo>
                  <a:pt x="3103" y="4469"/>
                  <a:pt x="4049" y="3514"/>
                  <a:pt x="4049" y="2344"/>
                </a:cubicBezTo>
                <a:cubicBezTo>
                  <a:pt x="4049" y="1181"/>
                  <a:pt x="310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1990E5EE-6955-8F87-A834-AE558B579D4F}"/>
              </a:ext>
            </a:extLst>
          </p:cNvPr>
          <p:cNvSpPr/>
          <p:nvPr/>
        </p:nvSpPr>
        <p:spPr>
          <a:xfrm>
            <a:off x="10846557" y="2211270"/>
            <a:ext cx="7645" cy="10374"/>
          </a:xfrm>
          <a:custGeom>
            <a:avLst/>
            <a:gdLst>
              <a:gd name="connsiteX0" fmla="*/ 4259 w 7645"/>
              <a:gd name="connsiteY0" fmla="*/ 928 h 10374"/>
              <a:gd name="connsiteX1" fmla="*/ 478 w 7645"/>
              <a:gd name="connsiteY1" fmla="*/ 6127 h 10374"/>
              <a:gd name="connsiteX2" fmla="*/ 7482 w 7645"/>
              <a:gd name="connsiteY2" fmla="*/ 6513 h 10374"/>
              <a:gd name="connsiteX3" fmla="*/ 4259 w 7645"/>
              <a:gd name="connsiteY3" fmla="*/ 928 h 1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5" h="10374">
                <a:moveTo>
                  <a:pt x="4259" y="928"/>
                </a:moveTo>
                <a:cubicBezTo>
                  <a:pt x="-37" y="-748"/>
                  <a:pt x="-982" y="498"/>
                  <a:pt x="478" y="6127"/>
                </a:cubicBezTo>
                <a:cubicBezTo>
                  <a:pt x="1939" y="11755"/>
                  <a:pt x="7482" y="12314"/>
                  <a:pt x="7482" y="6513"/>
                </a:cubicBezTo>
                <a:cubicBezTo>
                  <a:pt x="7525" y="4197"/>
                  <a:pt x="6279" y="2046"/>
                  <a:pt x="4259" y="9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E167297A-6C60-5508-CA8D-095BBBF8DC1E}"/>
              </a:ext>
            </a:extLst>
          </p:cNvPr>
          <p:cNvSpPr/>
          <p:nvPr/>
        </p:nvSpPr>
        <p:spPr>
          <a:xfrm>
            <a:off x="10850727" y="2262229"/>
            <a:ext cx="3473" cy="4254"/>
          </a:xfrm>
          <a:custGeom>
            <a:avLst/>
            <a:gdLst>
              <a:gd name="connsiteX0" fmla="*/ 175 w 3473"/>
              <a:gd name="connsiteY0" fmla="*/ 2344 h 4254"/>
              <a:gd name="connsiteX1" fmla="*/ 2409 w 3473"/>
              <a:gd name="connsiteY1" fmla="*/ 4492 h 4254"/>
              <a:gd name="connsiteX2" fmla="*/ 3311 w 3473"/>
              <a:gd name="connsiteY2" fmla="*/ 2344 h 4254"/>
              <a:gd name="connsiteX3" fmla="*/ 1120 w 3473"/>
              <a:gd name="connsiteY3" fmla="*/ 239 h 4254"/>
              <a:gd name="connsiteX4" fmla="*/ 1120 w 3473"/>
              <a:gd name="connsiteY4" fmla="*/ 239 h 4254"/>
              <a:gd name="connsiteX5" fmla="*/ 175 w 3473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4">
                <a:moveTo>
                  <a:pt x="175" y="2344"/>
                </a:moveTo>
                <a:cubicBezTo>
                  <a:pt x="905" y="3547"/>
                  <a:pt x="1893" y="4492"/>
                  <a:pt x="2409" y="4492"/>
                </a:cubicBezTo>
                <a:cubicBezTo>
                  <a:pt x="2925" y="4492"/>
                  <a:pt x="3311" y="3547"/>
                  <a:pt x="3311" y="2344"/>
                </a:cubicBezTo>
                <a:cubicBezTo>
                  <a:pt x="3268" y="1158"/>
                  <a:pt x="2323" y="215"/>
                  <a:pt x="1120" y="239"/>
                </a:cubicBezTo>
                <a:cubicBezTo>
                  <a:pt x="1120" y="239"/>
                  <a:pt x="1120" y="239"/>
                  <a:pt x="1120" y="239"/>
                </a:cubicBezTo>
                <a:cubicBezTo>
                  <a:pt x="-126" y="411"/>
                  <a:pt x="-513" y="1184"/>
                  <a:pt x="17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 112">
            <a:extLst>
              <a:ext uri="{FF2B5EF4-FFF2-40B4-BE49-F238E27FC236}">
                <a16:creationId xmlns:a16="http://schemas.microsoft.com/office/drawing/2014/main" id="{7208E56E-C7CD-3063-6DC8-8F988A26E238}"/>
              </a:ext>
            </a:extLst>
          </p:cNvPr>
          <p:cNvSpPr/>
          <p:nvPr/>
        </p:nvSpPr>
        <p:spPr>
          <a:xfrm>
            <a:off x="10861190" y="2455617"/>
            <a:ext cx="3494" cy="4254"/>
          </a:xfrm>
          <a:custGeom>
            <a:avLst/>
            <a:gdLst>
              <a:gd name="connsiteX0" fmla="*/ 196 w 3494"/>
              <a:gd name="connsiteY0" fmla="*/ 2387 h 4254"/>
              <a:gd name="connsiteX1" fmla="*/ 2387 w 3494"/>
              <a:gd name="connsiteY1" fmla="*/ 4492 h 4254"/>
              <a:gd name="connsiteX2" fmla="*/ 3332 w 3494"/>
              <a:gd name="connsiteY2" fmla="*/ 2387 h 4254"/>
              <a:gd name="connsiteX3" fmla="*/ 1098 w 3494"/>
              <a:gd name="connsiteY3" fmla="*/ 239 h 4254"/>
              <a:gd name="connsiteX4" fmla="*/ 1098 w 3494"/>
              <a:gd name="connsiteY4" fmla="*/ 239 h 4254"/>
              <a:gd name="connsiteX5" fmla="*/ 196 w 3494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96" y="2387"/>
                </a:moveTo>
                <a:cubicBezTo>
                  <a:pt x="883" y="3547"/>
                  <a:pt x="1871" y="4492"/>
                  <a:pt x="2387" y="4492"/>
                </a:cubicBezTo>
                <a:cubicBezTo>
                  <a:pt x="2902" y="4492"/>
                  <a:pt x="3332" y="3547"/>
                  <a:pt x="3332" y="2387"/>
                </a:cubicBezTo>
                <a:cubicBezTo>
                  <a:pt x="3289" y="1177"/>
                  <a:pt x="2301" y="215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368"/>
                  <a:pt x="-535" y="1184"/>
                  <a:pt x="196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56BB4E3A-1AC6-7E16-D16C-FC48F80635DD}"/>
              </a:ext>
            </a:extLst>
          </p:cNvPr>
          <p:cNvSpPr/>
          <p:nvPr/>
        </p:nvSpPr>
        <p:spPr>
          <a:xfrm>
            <a:off x="10862579" y="4006115"/>
            <a:ext cx="7905" cy="4966"/>
          </a:xfrm>
          <a:custGeom>
            <a:avLst/>
            <a:gdLst>
              <a:gd name="connsiteX0" fmla="*/ 7615 w 7905"/>
              <a:gd name="connsiteY0" fmla="*/ 1920 h 4966"/>
              <a:gd name="connsiteX1" fmla="*/ 4134 w 7905"/>
              <a:gd name="connsiteY1" fmla="*/ 545 h 4966"/>
              <a:gd name="connsiteX2" fmla="*/ -163 w 7905"/>
              <a:gd name="connsiteY2" fmla="*/ 3724 h 4966"/>
              <a:gd name="connsiteX3" fmla="*/ 7615 w 7905"/>
              <a:gd name="connsiteY3" fmla="*/ 1920 h 4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05" h="4966">
                <a:moveTo>
                  <a:pt x="7615" y="1920"/>
                </a:moveTo>
                <a:cubicBezTo>
                  <a:pt x="8173" y="330"/>
                  <a:pt x="6884" y="-142"/>
                  <a:pt x="4134" y="545"/>
                </a:cubicBezTo>
                <a:cubicBezTo>
                  <a:pt x="1384" y="1233"/>
                  <a:pt x="-163" y="2607"/>
                  <a:pt x="-163" y="3724"/>
                </a:cubicBezTo>
                <a:cubicBezTo>
                  <a:pt x="-163" y="6560"/>
                  <a:pt x="6626" y="4971"/>
                  <a:pt x="7615" y="19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 114">
            <a:extLst>
              <a:ext uri="{FF2B5EF4-FFF2-40B4-BE49-F238E27FC236}">
                <a16:creationId xmlns:a16="http://schemas.microsoft.com/office/drawing/2014/main" id="{686A37BC-7A06-5F9B-B9D5-12E4428CDA89}"/>
              </a:ext>
            </a:extLst>
          </p:cNvPr>
          <p:cNvSpPr/>
          <p:nvPr/>
        </p:nvSpPr>
        <p:spPr>
          <a:xfrm>
            <a:off x="10849819" y="2315592"/>
            <a:ext cx="19034" cy="14618"/>
          </a:xfrm>
          <a:custGeom>
            <a:avLst/>
            <a:gdLst>
              <a:gd name="connsiteX0" fmla="*/ 15735 w 19034"/>
              <a:gd name="connsiteY0" fmla="*/ 7757 h 14618"/>
              <a:gd name="connsiteX1" fmla="*/ 12598 w 19034"/>
              <a:gd name="connsiteY1" fmla="*/ 3461 h 14618"/>
              <a:gd name="connsiteX2" fmla="*/ 6239 w 19034"/>
              <a:gd name="connsiteY2" fmla="*/ 238 h 14618"/>
              <a:gd name="connsiteX3" fmla="*/ -163 w 19034"/>
              <a:gd name="connsiteY3" fmla="*/ 238 h 14618"/>
              <a:gd name="connsiteX4" fmla="*/ 5724 w 19034"/>
              <a:gd name="connsiteY4" fmla="*/ 7457 h 14618"/>
              <a:gd name="connsiteX5" fmla="*/ 18871 w 19034"/>
              <a:gd name="connsiteY5" fmla="*/ 11753 h 14618"/>
              <a:gd name="connsiteX6" fmla="*/ 15735 w 19034"/>
              <a:gd name="connsiteY6" fmla="*/ 7757 h 14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34" h="14618">
                <a:moveTo>
                  <a:pt x="15735" y="7757"/>
                </a:moveTo>
                <a:cubicBezTo>
                  <a:pt x="13973" y="6994"/>
                  <a:pt x="12813" y="5353"/>
                  <a:pt x="12598" y="3461"/>
                </a:cubicBezTo>
                <a:cubicBezTo>
                  <a:pt x="12598" y="1270"/>
                  <a:pt x="10536" y="238"/>
                  <a:pt x="6239" y="238"/>
                </a:cubicBezTo>
                <a:lnTo>
                  <a:pt x="-163" y="238"/>
                </a:lnTo>
                <a:lnTo>
                  <a:pt x="5724" y="7457"/>
                </a:lnTo>
                <a:cubicBezTo>
                  <a:pt x="11610" y="14933"/>
                  <a:pt x="18871" y="17425"/>
                  <a:pt x="18871" y="11753"/>
                </a:cubicBezTo>
                <a:cubicBezTo>
                  <a:pt x="18613" y="9948"/>
                  <a:pt x="17410" y="8417"/>
                  <a:pt x="15735" y="77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3BA0ECA7-CEA9-53FD-B670-410554A044F2}"/>
              </a:ext>
            </a:extLst>
          </p:cNvPr>
          <p:cNvSpPr/>
          <p:nvPr/>
        </p:nvSpPr>
        <p:spPr>
          <a:xfrm>
            <a:off x="10857467" y="2496005"/>
            <a:ext cx="9117" cy="10505"/>
          </a:xfrm>
          <a:custGeom>
            <a:avLst/>
            <a:gdLst>
              <a:gd name="connsiteX0" fmla="*/ 267 w 9117"/>
              <a:gd name="connsiteY0" fmla="*/ 9648 h 10505"/>
              <a:gd name="connsiteX1" fmla="*/ 8860 w 9117"/>
              <a:gd name="connsiteY1" fmla="*/ 5008 h 10505"/>
              <a:gd name="connsiteX2" fmla="*/ 6755 w 9117"/>
              <a:gd name="connsiteY2" fmla="*/ 238 h 10505"/>
              <a:gd name="connsiteX3" fmla="*/ 267 w 9117"/>
              <a:gd name="connsiteY3" fmla="*/ 9648 h 1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17" h="10505">
                <a:moveTo>
                  <a:pt x="267" y="9648"/>
                </a:moveTo>
                <a:cubicBezTo>
                  <a:pt x="2974" y="12398"/>
                  <a:pt x="8129" y="9648"/>
                  <a:pt x="8860" y="5008"/>
                </a:cubicBezTo>
                <a:cubicBezTo>
                  <a:pt x="9247" y="2086"/>
                  <a:pt x="8430" y="238"/>
                  <a:pt x="6755" y="238"/>
                </a:cubicBezTo>
                <a:cubicBezTo>
                  <a:pt x="3360" y="238"/>
                  <a:pt x="-1666" y="7671"/>
                  <a:pt x="267" y="96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9A64E917-08CF-938A-846A-370F555C481B}"/>
              </a:ext>
            </a:extLst>
          </p:cNvPr>
          <p:cNvSpPr/>
          <p:nvPr/>
        </p:nvSpPr>
        <p:spPr>
          <a:xfrm>
            <a:off x="10858412" y="3329110"/>
            <a:ext cx="4167" cy="6401"/>
          </a:xfrm>
          <a:custGeom>
            <a:avLst/>
            <a:gdLst>
              <a:gd name="connsiteX0" fmla="*/ 1900 w 4167"/>
              <a:gd name="connsiteY0" fmla="*/ 238 h 6401"/>
              <a:gd name="connsiteX1" fmla="*/ -163 w 4167"/>
              <a:gd name="connsiteY1" fmla="*/ 3418 h 6401"/>
              <a:gd name="connsiteX2" fmla="*/ 1900 w 4167"/>
              <a:gd name="connsiteY2" fmla="*/ 6640 h 6401"/>
              <a:gd name="connsiteX3" fmla="*/ 4005 w 4167"/>
              <a:gd name="connsiteY3" fmla="*/ 3418 h 6401"/>
              <a:gd name="connsiteX4" fmla="*/ 1900 w 4167"/>
              <a:gd name="connsiteY4" fmla="*/ 23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401">
                <a:moveTo>
                  <a:pt x="1900" y="238"/>
                </a:moveTo>
                <a:cubicBezTo>
                  <a:pt x="783" y="238"/>
                  <a:pt x="-163" y="1699"/>
                  <a:pt x="-163" y="3418"/>
                </a:cubicBezTo>
                <a:cubicBezTo>
                  <a:pt x="-163" y="5136"/>
                  <a:pt x="783" y="6640"/>
                  <a:pt x="1900" y="6640"/>
                </a:cubicBezTo>
                <a:cubicBezTo>
                  <a:pt x="3017" y="6640"/>
                  <a:pt x="4005" y="5179"/>
                  <a:pt x="4005" y="3418"/>
                </a:cubicBezTo>
                <a:cubicBezTo>
                  <a:pt x="4005" y="1656"/>
                  <a:pt x="3060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0A9779B5-564A-760D-4CF2-87E1389A0A38}"/>
              </a:ext>
            </a:extLst>
          </p:cNvPr>
          <p:cNvSpPr/>
          <p:nvPr/>
        </p:nvSpPr>
        <p:spPr>
          <a:xfrm>
            <a:off x="10854201" y="3020960"/>
            <a:ext cx="6272" cy="4253"/>
          </a:xfrm>
          <a:custGeom>
            <a:avLst/>
            <a:gdLst>
              <a:gd name="connsiteX0" fmla="*/ 2974 w 6272"/>
              <a:gd name="connsiteY0" fmla="*/ 4492 h 4253"/>
              <a:gd name="connsiteX1" fmla="*/ 6110 w 6272"/>
              <a:gd name="connsiteY1" fmla="*/ 2344 h 4253"/>
              <a:gd name="connsiteX2" fmla="*/ 2974 w 6272"/>
              <a:gd name="connsiteY2" fmla="*/ 238 h 4253"/>
              <a:gd name="connsiteX3" fmla="*/ -163 w 6272"/>
              <a:gd name="connsiteY3" fmla="*/ 2344 h 4253"/>
              <a:gd name="connsiteX4" fmla="*/ 2974 w 6272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4492"/>
                </a:moveTo>
                <a:cubicBezTo>
                  <a:pt x="4736" y="4492"/>
                  <a:pt x="6110" y="3547"/>
                  <a:pt x="6110" y="2344"/>
                </a:cubicBezTo>
                <a:cubicBezTo>
                  <a:pt x="6110" y="1141"/>
                  <a:pt x="4736" y="238"/>
                  <a:pt x="2974" y="238"/>
                </a:cubicBezTo>
                <a:cubicBezTo>
                  <a:pt x="1212" y="238"/>
                  <a:pt x="-163" y="1184"/>
                  <a:pt x="-163" y="2344"/>
                </a:cubicBezTo>
                <a:cubicBezTo>
                  <a:pt x="-163" y="3504"/>
                  <a:pt x="1341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0486D276-D300-71B4-AD95-EEA10037E478}"/>
              </a:ext>
            </a:extLst>
          </p:cNvPr>
          <p:cNvSpPr/>
          <p:nvPr/>
        </p:nvSpPr>
        <p:spPr>
          <a:xfrm>
            <a:off x="10857113" y="3467288"/>
            <a:ext cx="4676" cy="4210"/>
          </a:xfrm>
          <a:custGeom>
            <a:avLst/>
            <a:gdLst>
              <a:gd name="connsiteX0" fmla="*/ 2167 w 4676"/>
              <a:gd name="connsiteY0" fmla="*/ 4449 h 4210"/>
              <a:gd name="connsiteX1" fmla="*/ 4273 w 4676"/>
              <a:gd name="connsiteY1" fmla="*/ 2344 h 4210"/>
              <a:gd name="connsiteX2" fmla="*/ 2167 w 4676"/>
              <a:gd name="connsiteY2" fmla="*/ 238 h 4210"/>
              <a:gd name="connsiteX3" fmla="*/ 62 w 4676"/>
              <a:gd name="connsiteY3" fmla="*/ 2344 h 4210"/>
              <a:gd name="connsiteX4" fmla="*/ 2167 w 4676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76" h="4210">
                <a:moveTo>
                  <a:pt x="2167" y="4449"/>
                </a:moveTo>
                <a:cubicBezTo>
                  <a:pt x="2597" y="4449"/>
                  <a:pt x="3542" y="3504"/>
                  <a:pt x="4273" y="2344"/>
                </a:cubicBezTo>
                <a:cubicBezTo>
                  <a:pt x="5003" y="1184"/>
                  <a:pt x="4015" y="238"/>
                  <a:pt x="2167" y="238"/>
                </a:cubicBezTo>
                <a:cubicBezTo>
                  <a:pt x="320" y="238"/>
                  <a:pt x="-626" y="1184"/>
                  <a:pt x="62" y="2344"/>
                </a:cubicBezTo>
                <a:cubicBezTo>
                  <a:pt x="750" y="3504"/>
                  <a:pt x="1738" y="4449"/>
                  <a:pt x="2167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22737561-1F23-42D0-0B78-92A0AB9B5541}"/>
              </a:ext>
            </a:extLst>
          </p:cNvPr>
          <p:cNvSpPr/>
          <p:nvPr/>
        </p:nvSpPr>
        <p:spPr>
          <a:xfrm>
            <a:off x="10776879" y="2084640"/>
            <a:ext cx="6127" cy="7659"/>
          </a:xfrm>
          <a:custGeom>
            <a:avLst/>
            <a:gdLst>
              <a:gd name="connsiteX0" fmla="*/ 1540 w 6127"/>
              <a:gd name="connsiteY0" fmla="*/ 1840 h 7659"/>
              <a:gd name="connsiteX1" fmla="*/ 2829 w 6127"/>
              <a:gd name="connsiteY1" fmla="*/ 7898 h 7659"/>
              <a:gd name="connsiteX2" fmla="*/ 5965 w 6127"/>
              <a:gd name="connsiteY2" fmla="*/ 6996 h 7659"/>
              <a:gd name="connsiteX3" fmla="*/ 4634 w 6127"/>
              <a:gd name="connsiteY3" fmla="*/ 2699 h 7659"/>
              <a:gd name="connsiteX4" fmla="*/ 1540 w 6127"/>
              <a:gd name="connsiteY4" fmla="*/ 1840 h 7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27" h="7659">
                <a:moveTo>
                  <a:pt x="1540" y="1840"/>
                </a:moveTo>
                <a:cubicBezTo>
                  <a:pt x="-1081" y="6136"/>
                  <a:pt x="-694" y="7898"/>
                  <a:pt x="2829" y="7898"/>
                </a:cubicBezTo>
                <a:cubicBezTo>
                  <a:pt x="4548" y="7898"/>
                  <a:pt x="5965" y="7468"/>
                  <a:pt x="5965" y="6996"/>
                </a:cubicBezTo>
                <a:cubicBezTo>
                  <a:pt x="5665" y="5523"/>
                  <a:pt x="5235" y="4084"/>
                  <a:pt x="4634" y="2699"/>
                </a:cubicBezTo>
                <a:cubicBezTo>
                  <a:pt x="3559" y="-351"/>
                  <a:pt x="2958" y="-480"/>
                  <a:pt x="1540" y="18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EE7FC2D6-1465-B9F4-76A6-2A7C667DEE19}"/>
              </a:ext>
            </a:extLst>
          </p:cNvPr>
          <p:cNvSpPr/>
          <p:nvPr/>
        </p:nvSpPr>
        <p:spPr>
          <a:xfrm>
            <a:off x="10662486" y="4962366"/>
            <a:ext cx="6848" cy="5369"/>
          </a:xfrm>
          <a:custGeom>
            <a:avLst/>
            <a:gdLst>
              <a:gd name="connsiteX0" fmla="*/ 5211 w 6848"/>
              <a:gd name="connsiteY0" fmla="*/ 2428 h 5369"/>
              <a:gd name="connsiteX1" fmla="*/ 914 w 6848"/>
              <a:gd name="connsiteY1" fmla="*/ 452 h 5369"/>
              <a:gd name="connsiteX2" fmla="*/ 4695 w 6848"/>
              <a:gd name="connsiteY2" fmla="*/ 5608 h 5369"/>
              <a:gd name="connsiteX3" fmla="*/ 5211 w 6848"/>
              <a:gd name="connsiteY3" fmla="*/ 2428 h 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48" h="5369">
                <a:moveTo>
                  <a:pt x="5211" y="2428"/>
                </a:moveTo>
                <a:cubicBezTo>
                  <a:pt x="3793" y="667"/>
                  <a:pt x="1774" y="-193"/>
                  <a:pt x="914" y="452"/>
                </a:cubicBezTo>
                <a:cubicBezTo>
                  <a:pt x="-1749" y="2128"/>
                  <a:pt x="914" y="5608"/>
                  <a:pt x="4695" y="5608"/>
                </a:cubicBezTo>
                <a:cubicBezTo>
                  <a:pt x="7187" y="5608"/>
                  <a:pt x="7316" y="5006"/>
                  <a:pt x="5211" y="24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1CBEDC71-E231-2756-B0BB-BC97952902B4}"/>
              </a:ext>
            </a:extLst>
          </p:cNvPr>
          <p:cNvSpPr/>
          <p:nvPr/>
        </p:nvSpPr>
        <p:spPr>
          <a:xfrm>
            <a:off x="10649296" y="4458751"/>
            <a:ext cx="6103" cy="5086"/>
          </a:xfrm>
          <a:custGeom>
            <a:avLst/>
            <a:gdLst>
              <a:gd name="connsiteX0" fmla="*/ 2546 w 6103"/>
              <a:gd name="connsiteY0" fmla="*/ 5193 h 5086"/>
              <a:gd name="connsiteX1" fmla="*/ 5941 w 6103"/>
              <a:gd name="connsiteY1" fmla="*/ 2314 h 5086"/>
              <a:gd name="connsiteX2" fmla="*/ 11 w 6103"/>
              <a:gd name="connsiteY2" fmla="*/ 3044 h 5086"/>
              <a:gd name="connsiteX3" fmla="*/ 2546 w 6103"/>
              <a:gd name="connsiteY3" fmla="*/ 5193 h 5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03" h="5086">
                <a:moveTo>
                  <a:pt x="2546" y="5193"/>
                </a:moveTo>
                <a:cubicBezTo>
                  <a:pt x="4480" y="4763"/>
                  <a:pt x="5984" y="3517"/>
                  <a:pt x="5941" y="2314"/>
                </a:cubicBezTo>
                <a:cubicBezTo>
                  <a:pt x="5941" y="-822"/>
                  <a:pt x="1085" y="-264"/>
                  <a:pt x="11" y="3044"/>
                </a:cubicBezTo>
                <a:cubicBezTo>
                  <a:pt x="-590" y="4849"/>
                  <a:pt x="398" y="5665"/>
                  <a:pt x="2546" y="51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453B0D7F-4943-25E6-68EA-D608E156C75A}"/>
              </a:ext>
            </a:extLst>
          </p:cNvPr>
          <p:cNvSpPr/>
          <p:nvPr/>
        </p:nvSpPr>
        <p:spPr>
          <a:xfrm>
            <a:off x="10663298" y="4986461"/>
            <a:ext cx="4379" cy="11980"/>
          </a:xfrm>
          <a:custGeom>
            <a:avLst/>
            <a:gdLst>
              <a:gd name="connsiteX0" fmla="*/ 3969 w 4379"/>
              <a:gd name="connsiteY0" fmla="*/ 10601 h 11980"/>
              <a:gd name="connsiteX1" fmla="*/ 3582 w 4379"/>
              <a:gd name="connsiteY1" fmla="*/ 3684 h 11980"/>
              <a:gd name="connsiteX2" fmla="*/ 747 w 4379"/>
              <a:gd name="connsiteY2" fmla="*/ 7551 h 11980"/>
              <a:gd name="connsiteX3" fmla="*/ 3969 w 4379"/>
              <a:gd name="connsiteY3" fmla="*/ 10601 h 1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79" h="11980">
                <a:moveTo>
                  <a:pt x="3969" y="10601"/>
                </a:moveTo>
                <a:cubicBezTo>
                  <a:pt x="4399" y="8298"/>
                  <a:pt x="4270" y="5926"/>
                  <a:pt x="3582" y="3684"/>
                </a:cubicBezTo>
                <a:cubicBezTo>
                  <a:pt x="1090" y="-2890"/>
                  <a:pt x="-1616" y="805"/>
                  <a:pt x="747" y="7551"/>
                </a:cubicBezTo>
                <a:cubicBezTo>
                  <a:pt x="2551" y="12620"/>
                  <a:pt x="3411" y="13437"/>
                  <a:pt x="3969" y="106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889DFB88-8BC3-5A18-2D2A-2D33C1C9DDCA}"/>
              </a:ext>
            </a:extLst>
          </p:cNvPr>
          <p:cNvSpPr/>
          <p:nvPr/>
        </p:nvSpPr>
        <p:spPr>
          <a:xfrm>
            <a:off x="10655955" y="5019854"/>
            <a:ext cx="9306" cy="4532"/>
          </a:xfrm>
          <a:custGeom>
            <a:avLst/>
            <a:gdLst>
              <a:gd name="connsiteX0" fmla="*/ 9078 w 9306"/>
              <a:gd name="connsiteY0" fmla="*/ 2601 h 4532"/>
              <a:gd name="connsiteX1" fmla="*/ -117 w 9306"/>
              <a:gd name="connsiteY1" fmla="*/ 2300 h 4532"/>
              <a:gd name="connsiteX2" fmla="*/ 4523 w 9306"/>
              <a:gd name="connsiteY2" fmla="*/ 4749 h 4532"/>
              <a:gd name="connsiteX3" fmla="*/ 9078 w 9306"/>
              <a:gd name="connsiteY3" fmla="*/ 2601 h 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06" h="4532">
                <a:moveTo>
                  <a:pt x="9078" y="2601"/>
                </a:moveTo>
                <a:cubicBezTo>
                  <a:pt x="8047" y="-364"/>
                  <a:pt x="828" y="-621"/>
                  <a:pt x="-117" y="2300"/>
                </a:cubicBezTo>
                <a:cubicBezTo>
                  <a:pt x="-503" y="3460"/>
                  <a:pt x="1602" y="4577"/>
                  <a:pt x="4523" y="4749"/>
                </a:cubicBezTo>
                <a:cubicBezTo>
                  <a:pt x="7445" y="4921"/>
                  <a:pt x="9551" y="4062"/>
                  <a:pt x="9078" y="26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48117084-26A3-6E26-ECA5-5B4EB1137362}"/>
              </a:ext>
            </a:extLst>
          </p:cNvPr>
          <p:cNvSpPr/>
          <p:nvPr/>
        </p:nvSpPr>
        <p:spPr>
          <a:xfrm>
            <a:off x="10655270" y="5089110"/>
            <a:ext cx="7551" cy="12413"/>
          </a:xfrm>
          <a:custGeom>
            <a:avLst/>
            <a:gdLst>
              <a:gd name="connsiteX0" fmla="*/ 7185 w 7551"/>
              <a:gd name="connsiteY0" fmla="*/ 10683 h 12413"/>
              <a:gd name="connsiteX1" fmla="*/ 5896 w 7551"/>
              <a:gd name="connsiteY1" fmla="*/ 3808 h 12413"/>
              <a:gd name="connsiteX2" fmla="*/ 1599 w 7551"/>
              <a:gd name="connsiteY2" fmla="*/ 3250 h 12413"/>
              <a:gd name="connsiteX3" fmla="*/ -163 w 7551"/>
              <a:gd name="connsiteY3" fmla="*/ 10081 h 12413"/>
              <a:gd name="connsiteX4" fmla="*/ 7185 w 7551"/>
              <a:gd name="connsiteY4" fmla="*/ 10683 h 1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51" h="12413">
                <a:moveTo>
                  <a:pt x="7185" y="10683"/>
                </a:moveTo>
                <a:cubicBezTo>
                  <a:pt x="7701" y="8311"/>
                  <a:pt x="7227" y="5836"/>
                  <a:pt x="5896" y="3808"/>
                </a:cubicBezTo>
                <a:cubicBezTo>
                  <a:pt x="3489" y="-832"/>
                  <a:pt x="3361" y="-875"/>
                  <a:pt x="1599" y="3250"/>
                </a:cubicBezTo>
                <a:cubicBezTo>
                  <a:pt x="740" y="5445"/>
                  <a:pt x="139" y="7740"/>
                  <a:pt x="-163" y="10081"/>
                </a:cubicBezTo>
                <a:cubicBezTo>
                  <a:pt x="-163" y="13218"/>
                  <a:pt x="5337" y="13562"/>
                  <a:pt x="7185" y="106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22A4015C-626D-2BE2-6193-F33826399AFC}"/>
              </a:ext>
            </a:extLst>
          </p:cNvPr>
          <p:cNvSpPr/>
          <p:nvPr/>
        </p:nvSpPr>
        <p:spPr>
          <a:xfrm>
            <a:off x="10655270" y="4629854"/>
            <a:ext cx="4210" cy="4253"/>
          </a:xfrm>
          <a:custGeom>
            <a:avLst/>
            <a:gdLst>
              <a:gd name="connsiteX0" fmla="*/ 1943 w 4210"/>
              <a:gd name="connsiteY0" fmla="*/ 4492 h 4253"/>
              <a:gd name="connsiteX1" fmla="*/ 4048 w 4210"/>
              <a:gd name="connsiteY1" fmla="*/ 2344 h 4253"/>
              <a:gd name="connsiteX2" fmla="*/ 1943 w 4210"/>
              <a:gd name="connsiteY2" fmla="*/ 238 h 4253"/>
              <a:gd name="connsiteX3" fmla="*/ -163 w 4210"/>
              <a:gd name="connsiteY3" fmla="*/ 2344 h 4253"/>
              <a:gd name="connsiteX4" fmla="*/ 1943 w 421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1943" y="4492"/>
                </a:moveTo>
                <a:cubicBezTo>
                  <a:pt x="3103" y="4470"/>
                  <a:pt x="4048" y="3512"/>
                  <a:pt x="4048" y="2344"/>
                </a:cubicBezTo>
                <a:cubicBezTo>
                  <a:pt x="4048" y="1179"/>
                  <a:pt x="3103" y="238"/>
                  <a:pt x="1943" y="238"/>
                </a:cubicBezTo>
                <a:cubicBezTo>
                  <a:pt x="783" y="260"/>
                  <a:pt x="-120" y="1192"/>
                  <a:pt x="-163" y="2344"/>
                </a:cubicBezTo>
                <a:cubicBezTo>
                  <a:pt x="-120" y="3504"/>
                  <a:pt x="783" y="4445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A7AFBC89-DE6C-AFF9-EF00-F53DA489F830}"/>
              </a:ext>
            </a:extLst>
          </p:cNvPr>
          <p:cNvSpPr/>
          <p:nvPr/>
        </p:nvSpPr>
        <p:spPr>
          <a:xfrm>
            <a:off x="10672316" y="5010492"/>
            <a:ext cx="5983" cy="6095"/>
          </a:xfrm>
          <a:custGeom>
            <a:avLst/>
            <a:gdLst>
              <a:gd name="connsiteX0" fmla="*/ 279 w 5983"/>
              <a:gd name="connsiteY0" fmla="*/ 663 h 6095"/>
              <a:gd name="connsiteX1" fmla="*/ 3888 w 5983"/>
              <a:gd name="connsiteY1" fmla="*/ 6334 h 6095"/>
              <a:gd name="connsiteX2" fmla="*/ 5821 w 5983"/>
              <a:gd name="connsiteY2" fmla="*/ 4401 h 6095"/>
              <a:gd name="connsiteX3" fmla="*/ 5821 w 5983"/>
              <a:gd name="connsiteY3" fmla="*/ 4358 h 6095"/>
              <a:gd name="connsiteX4" fmla="*/ 279 w 5983"/>
              <a:gd name="connsiteY4" fmla="*/ 663 h 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" h="6095">
                <a:moveTo>
                  <a:pt x="279" y="663"/>
                </a:moveTo>
                <a:cubicBezTo>
                  <a:pt x="-1225" y="2209"/>
                  <a:pt x="1396" y="6334"/>
                  <a:pt x="3888" y="6334"/>
                </a:cubicBezTo>
                <a:cubicBezTo>
                  <a:pt x="4962" y="6334"/>
                  <a:pt x="5821" y="5470"/>
                  <a:pt x="5821" y="4401"/>
                </a:cubicBezTo>
                <a:cubicBezTo>
                  <a:pt x="5821" y="4388"/>
                  <a:pt x="5821" y="4371"/>
                  <a:pt x="5821" y="4358"/>
                </a:cubicBezTo>
                <a:cubicBezTo>
                  <a:pt x="5821" y="1952"/>
                  <a:pt x="1783" y="-841"/>
                  <a:pt x="279" y="6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5B8DA1D4-EF55-DD14-666D-CAE529F158BF}"/>
              </a:ext>
            </a:extLst>
          </p:cNvPr>
          <p:cNvSpPr/>
          <p:nvPr/>
        </p:nvSpPr>
        <p:spPr>
          <a:xfrm>
            <a:off x="10655986" y="5052721"/>
            <a:ext cx="3494" cy="4254"/>
          </a:xfrm>
          <a:custGeom>
            <a:avLst/>
            <a:gdLst>
              <a:gd name="connsiteX0" fmla="*/ 2430 w 3494"/>
              <a:gd name="connsiteY0" fmla="*/ 4492 h 4254"/>
              <a:gd name="connsiteX1" fmla="*/ 3332 w 3494"/>
              <a:gd name="connsiteY1" fmla="*/ 2387 h 4254"/>
              <a:gd name="connsiteX2" fmla="*/ 1098 w 3494"/>
              <a:gd name="connsiteY2" fmla="*/ 239 h 4254"/>
              <a:gd name="connsiteX3" fmla="*/ 1098 w 3494"/>
              <a:gd name="connsiteY3" fmla="*/ 239 h 4254"/>
              <a:gd name="connsiteX4" fmla="*/ 195 w 3494"/>
              <a:gd name="connsiteY4" fmla="*/ 2387 h 4254"/>
              <a:gd name="connsiteX5" fmla="*/ 2430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2430" y="4492"/>
                </a:moveTo>
                <a:cubicBezTo>
                  <a:pt x="2902" y="4492"/>
                  <a:pt x="3332" y="3547"/>
                  <a:pt x="3332" y="2387"/>
                </a:cubicBezTo>
                <a:cubicBezTo>
                  <a:pt x="3289" y="1176"/>
                  <a:pt x="2301" y="213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227"/>
                  <a:pt x="195" y="2387"/>
                </a:cubicBezTo>
                <a:cubicBezTo>
                  <a:pt x="926" y="3547"/>
                  <a:pt x="1914" y="4492"/>
                  <a:pt x="24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3F27ACBE-0F7A-FC09-2DD2-2BB789E585C2}"/>
              </a:ext>
            </a:extLst>
          </p:cNvPr>
          <p:cNvSpPr/>
          <p:nvPr/>
        </p:nvSpPr>
        <p:spPr>
          <a:xfrm>
            <a:off x="10678577" y="5023225"/>
            <a:ext cx="5807" cy="7705"/>
          </a:xfrm>
          <a:custGeom>
            <a:avLst/>
            <a:gdLst>
              <a:gd name="connsiteX0" fmla="*/ 462 w 5807"/>
              <a:gd name="connsiteY0" fmla="*/ 5589 h 7705"/>
              <a:gd name="connsiteX1" fmla="*/ 4243 w 5807"/>
              <a:gd name="connsiteY1" fmla="*/ 6706 h 7705"/>
              <a:gd name="connsiteX2" fmla="*/ 4243 w 5807"/>
              <a:gd name="connsiteY2" fmla="*/ 1722 h 7705"/>
              <a:gd name="connsiteX3" fmla="*/ 462 w 5807"/>
              <a:gd name="connsiteY3" fmla="*/ 5589 h 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07" h="7705">
                <a:moveTo>
                  <a:pt x="462" y="5589"/>
                </a:moveTo>
                <a:cubicBezTo>
                  <a:pt x="1494" y="8339"/>
                  <a:pt x="2396" y="8639"/>
                  <a:pt x="4243" y="6706"/>
                </a:cubicBezTo>
                <a:cubicBezTo>
                  <a:pt x="6091" y="4772"/>
                  <a:pt x="6134" y="3655"/>
                  <a:pt x="4243" y="1722"/>
                </a:cubicBezTo>
                <a:cubicBezTo>
                  <a:pt x="1021" y="-1501"/>
                  <a:pt x="-1342" y="863"/>
                  <a:pt x="462" y="55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EDD32317-D2E5-D44A-26F9-59E2B33DF970}"/>
              </a:ext>
            </a:extLst>
          </p:cNvPr>
          <p:cNvSpPr/>
          <p:nvPr/>
        </p:nvSpPr>
        <p:spPr>
          <a:xfrm>
            <a:off x="10680440" y="4899807"/>
            <a:ext cx="6087" cy="9583"/>
          </a:xfrm>
          <a:custGeom>
            <a:avLst/>
            <a:gdLst>
              <a:gd name="connsiteX0" fmla="*/ 5088 w 6087"/>
              <a:gd name="connsiteY0" fmla="*/ 4535 h 9583"/>
              <a:gd name="connsiteX1" fmla="*/ 1779 w 6087"/>
              <a:gd name="connsiteY1" fmla="*/ 238 h 9583"/>
              <a:gd name="connsiteX2" fmla="*/ 2424 w 6087"/>
              <a:gd name="connsiteY2" fmla="*/ 9347 h 9583"/>
              <a:gd name="connsiteX3" fmla="*/ 5088 w 6087"/>
              <a:gd name="connsiteY3" fmla="*/ 4535 h 9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87" h="9583">
                <a:moveTo>
                  <a:pt x="5088" y="4535"/>
                </a:moveTo>
                <a:cubicBezTo>
                  <a:pt x="4357" y="2129"/>
                  <a:pt x="2853" y="238"/>
                  <a:pt x="1779" y="238"/>
                </a:cubicBezTo>
                <a:cubicBezTo>
                  <a:pt x="-1186" y="238"/>
                  <a:pt x="-584" y="8230"/>
                  <a:pt x="2424" y="9347"/>
                </a:cubicBezTo>
                <a:cubicBezTo>
                  <a:pt x="6119" y="10593"/>
                  <a:pt x="6677" y="9519"/>
                  <a:pt x="5088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3F35112C-17DC-057B-657C-58CB12734212}"/>
              </a:ext>
            </a:extLst>
          </p:cNvPr>
          <p:cNvSpPr/>
          <p:nvPr/>
        </p:nvSpPr>
        <p:spPr>
          <a:xfrm>
            <a:off x="10672027" y="5001550"/>
            <a:ext cx="6272" cy="3220"/>
          </a:xfrm>
          <a:custGeom>
            <a:avLst/>
            <a:gdLst>
              <a:gd name="connsiteX0" fmla="*/ -163 w 6272"/>
              <a:gd name="connsiteY0" fmla="*/ 2301 h 3220"/>
              <a:gd name="connsiteX1" fmla="*/ 2974 w 6272"/>
              <a:gd name="connsiteY1" fmla="*/ 3117 h 3220"/>
              <a:gd name="connsiteX2" fmla="*/ 6110 w 6272"/>
              <a:gd name="connsiteY2" fmla="*/ 1055 h 3220"/>
              <a:gd name="connsiteX3" fmla="*/ 2974 w 6272"/>
              <a:gd name="connsiteY3" fmla="*/ 238 h 3220"/>
              <a:gd name="connsiteX4" fmla="*/ -163 w 6272"/>
              <a:gd name="connsiteY4" fmla="*/ 2301 h 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3220">
                <a:moveTo>
                  <a:pt x="-163" y="2301"/>
                </a:moveTo>
                <a:cubicBezTo>
                  <a:pt x="-163" y="3418"/>
                  <a:pt x="1255" y="3804"/>
                  <a:pt x="2974" y="3117"/>
                </a:cubicBezTo>
                <a:cubicBezTo>
                  <a:pt x="4693" y="2430"/>
                  <a:pt x="6110" y="1527"/>
                  <a:pt x="6110" y="1055"/>
                </a:cubicBezTo>
                <a:cubicBezTo>
                  <a:pt x="6110" y="582"/>
                  <a:pt x="4736" y="238"/>
                  <a:pt x="2974" y="238"/>
                </a:cubicBezTo>
                <a:cubicBezTo>
                  <a:pt x="1212" y="238"/>
                  <a:pt x="-163" y="1356"/>
                  <a:pt x="-163" y="23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5FDF2EAE-2F0F-C359-3E89-9317B4E22E8B}"/>
              </a:ext>
            </a:extLst>
          </p:cNvPr>
          <p:cNvSpPr/>
          <p:nvPr/>
        </p:nvSpPr>
        <p:spPr>
          <a:xfrm>
            <a:off x="10676739" y="4952729"/>
            <a:ext cx="3545" cy="6279"/>
          </a:xfrm>
          <a:custGeom>
            <a:avLst/>
            <a:gdLst>
              <a:gd name="connsiteX0" fmla="*/ 3074 w 3545"/>
              <a:gd name="connsiteY0" fmla="*/ 4891 h 6279"/>
              <a:gd name="connsiteX1" fmla="*/ 2687 w 3545"/>
              <a:gd name="connsiteY1" fmla="*/ 938 h 6279"/>
              <a:gd name="connsiteX2" fmla="*/ 2687 w 3545"/>
              <a:gd name="connsiteY2" fmla="*/ 938 h 6279"/>
              <a:gd name="connsiteX3" fmla="*/ 539 w 3545"/>
              <a:gd name="connsiteY3" fmla="*/ 4891 h 6279"/>
              <a:gd name="connsiteX4" fmla="*/ 3074 w 3545"/>
              <a:gd name="connsiteY4" fmla="*/ 4891 h 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5" h="6279">
                <a:moveTo>
                  <a:pt x="3074" y="4891"/>
                </a:moveTo>
                <a:cubicBezTo>
                  <a:pt x="3589" y="3589"/>
                  <a:pt x="3460" y="2115"/>
                  <a:pt x="2687" y="938"/>
                </a:cubicBezTo>
                <a:lnTo>
                  <a:pt x="2687" y="938"/>
                </a:lnTo>
                <a:cubicBezTo>
                  <a:pt x="539" y="-1210"/>
                  <a:pt x="-1180" y="2012"/>
                  <a:pt x="539" y="4891"/>
                </a:cubicBezTo>
                <a:cubicBezTo>
                  <a:pt x="1871" y="7039"/>
                  <a:pt x="2344" y="7082"/>
                  <a:pt x="3074" y="48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615A58B0-6C2F-266D-65D1-69D29A5FD0AB}"/>
              </a:ext>
            </a:extLst>
          </p:cNvPr>
          <p:cNvSpPr/>
          <p:nvPr/>
        </p:nvSpPr>
        <p:spPr>
          <a:xfrm>
            <a:off x="10659481" y="4844639"/>
            <a:ext cx="16461" cy="15019"/>
          </a:xfrm>
          <a:custGeom>
            <a:avLst/>
            <a:gdLst>
              <a:gd name="connsiteX0" fmla="*/ 10321 w 16461"/>
              <a:gd name="connsiteY0" fmla="*/ 238 h 15019"/>
              <a:gd name="connsiteX1" fmla="*/ 4006 w 16461"/>
              <a:gd name="connsiteY1" fmla="*/ 4535 h 15019"/>
              <a:gd name="connsiteX2" fmla="*/ 1943 w 16461"/>
              <a:gd name="connsiteY2" fmla="*/ 9949 h 15019"/>
              <a:gd name="connsiteX3" fmla="*/ -163 w 16461"/>
              <a:gd name="connsiteY3" fmla="*/ 13257 h 15019"/>
              <a:gd name="connsiteX4" fmla="*/ 11051 w 16461"/>
              <a:gd name="connsiteY4" fmla="*/ 10077 h 15019"/>
              <a:gd name="connsiteX5" fmla="*/ 10321 w 16461"/>
              <a:gd name="connsiteY5" fmla="*/ 238 h 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61" h="15019">
                <a:moveTo>
                  <a:pt x="10321" y="238"/>
                </a:moveTo>
                <a:cubicBezTo>
                  <a:pt x="5466" y="238"/>
                  <a:pt x="4006" y="1183"/>
                  <a:pt x="4006" y="4535"/>
                </a:cubicBezTo>
                <a:cubicBezTo>
                  <a:pt x="4134" y="6554"/>
                  <a:pt x="3404" y="8531"/>
                  <a:pt x="1943" y="9949"/>
                </a:cubicBezTo>
                <a:cubicBezTo>
                  <a:pt x="783" y="10683"/>
                  <a:pt x="9" y="11895"/>
                  <a:pt x="-163" y="13257"/>
                </a:cubicBezTo>
                <a:cubicBezTo>
                  <a:pt x="-163" y="16952"/>
                  <a:pt x="5423" y="15319"/>
                  <a:pt x="11051" y="10077"/>
                </a:cubicBezTo>
                <a:cubicBezTo>
                  <a:pt x="18270" y="2902"/>
                  <a:pt x="18055" y="238"/>
                  <a:pt x="1032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3DB3E031-07E0-61E1-8620-3C397BA26C81}"/>
              </a:ext>
            </a:extLst>
          </p:cNvPr>
          <p:cNvSpPr/>
          <p:nvPr/>
        </p:nvSpPr>
        <p:spPr>
          <a:xfrm>
            <a:off x="10676194" y="4981173"/>
            <a:ext cx="9224" cy="8856"/>
          </a:xfrm>
          <a:custGeom>
            <a:avLst/>
            <a:gdLst>
              <a:gd name="connsiteX0" fmla="*/ 5208 w 9224"/>
              <a:gd name="connsiteY0" fmla="*/ 6694 h 8856"/>
              <a:gd name="connsiteX1" fmla="*/ 8431 w 9224"/>
              <a:gd name="connsiteY1" fmla="*/ 1022 h 8856"/>
              <a:gd name="connsiteX2" fmla="*/ -163 w 9224"/>
              <a:gd name="connsiteY2" fmla="*/ 7295 h 8856"/>
              <a:gd name="connsiteX3" fmla="*/ 5208 w 9224"/>
              <a:gd name="connsiteY3" fmla="*/ 6694 h 8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24" h="8856">
                <a:moveTo>
                  <a:pt x="5208" y="6694"/>
                </a:moveTo>
                <a:cubicBezTo>
                  <a:pt x="8818" y="4343"/>
                  <a:pt x="9892" y="2453"/>
                  <a:pt x="8431" y="1022"/>
                </a:cubicBezTo>
                <a:cubicBezTo>
                  <a:pt x="5896" y="-1599"/>
                  <a:pt x="-163" y="2827"/>
                  <a:pt x="-163" y="7295"/>
                </a:cubicBezTo>
                <a:cubicBezTo>
                  <a:pt x="-120" y="9787"/>
                  <a:pt x="912" y="9787"/>
                  <a:pt x="5208" y="66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4EBFA7B4-B3C1-4A9F-8D5E-61CFA502306A}"/>
              </a:ext>
            </a:extLst>
          </p:cNvPr>
          <p:cNvSpPr/>
          <p:nvPr/>
        </p:nvSpPr>
        <p:spPr>
          <a:xfrm>
            <a:off x="10657289" y="4865586"/>
            <a:ext cx="8447" cy="6615"/>
          </a:xfrm>
          <a:custGeom>
            <a:avLst/>
            <a:gdLst>
              <a:gd name="connsiteX0" fmla="*/ 4134 w 8447"/>
              <a:gd name="connsiteY0" fmla="*/ 6747 h 6615"/>
              <a:gd name="connsiteX1" fmla="*/ 8173 w 8447"/>
              <a:gd name="connsiteY1" fmla="*/ 4384 h 6615"/>
              <a:gd name="connsiteX2" fmla="*/ 5810 w 8447"/>
              <a:gd name="connsiteY2" fmla="*/ 345 h 6615"/>
              <a:gd name="connsiteX3" fmla="*/ 4134 w 8447"/>
              <a:gd name="connsiteY3" fmla="*/ 345 h 6615"/>
              <a:gd name="connsiteX4" fmla="*/ -163 w 8447"/>
              <a:gd name="connsiteY4" fmla="*/ 3567 h 6615"/>
              <a:gd name="connsiteX5" fmla="*/ 4134 w 8447"/>
              <a:gd name="connsiteY5" fmla="*/ 6747 h 6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47" h="6615">
                <a:moveTo>
                  <a:pt x="4134" y="6747"/>
                </a:moveTo>
                <a:cubicBezTo>
                  <a:pt x="5896" y="7206"/>
                  <a:pt x="7701" y="6149"/>
                  <a:pt x="8173" y="4384"/>
                </a:cubicBezTo>
                <a:cubicBezTo>
                  <a:pt x="8646" y="2613"/>
                  <a:pt x="7571" y="804"/>
                  <a:pt x="5810" y="345"/>
                </a:cubicBezTo>
                <a:cubicBezTo>
                  <a:pt x="5251" y="203"/>
                  <a:pt x="4693" y="203"/>
                  <a:pt x="4134" y="345"/>
                </a:cubicBezTo>
                <a:cubicBezTo>
                  <a:pt x="1771" y="345"/>
                  <a:pt x="-163" y="1762"/>
                  <a:pt x="-163" y="3567"/>
                </a:cubicBezTo>
                <a:cubicBezTo>
                  <a:pt x="-163" y="5372"/>
                  <a:pt x="1771" y="6747"/>
                  <a:pt x="4134" y="67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E56BB8AE-96BE-2871-904F-1226BA68B0FE}"/>
              </a:ext>
            </a:extLst>
          </p:cNvPr>
          <p:cNvSpPr/>
          <p:nvPr/>
        </p:nvSpPr>
        <p:spPr>
          <a:xfrm>
            <a:off x="10646935" y="1546484"/>
            <a:ext cx="7425" cy="7804"/>
          </a:xfrm>
          <a:custGeom>
            <a:avLst/>
            <a:gdLst>
              <a:gd name="connsiteX0" fmla="*/ 6196 w 7425"/>
              <a:gd name="connsiteY0" fmla="*/ 862 h 7804"/>
              <a:gd name="connsiteX1" fmla="*/ -163 w 7425"/>
              <a:gd name="connsiteY1" fmla="*/ 5158 h 7804"/>
              <a:gd name="connsiteX2" fmla="*/ 5938 w 7425"/>
              <a:gd name="connsiteY2" fmla="*/ 5158 h 7804"/>
              <a:gd name="connsiteX3" fmla="*/ 6196 w 7425"/>
              <a:gd name="connsiteY3" fmla="*/ 862 h 7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25" h="7804">
                <a:moveTo>
                  <a:pt x="6196" y="862"/>
                </a:moveTo>
                <a:cubicBezTo>
                  <a:pt x="3274" y="-943"/>
                  <a:pt x="-163" y="1377"/>
                  <a:pt x="-163" y="5158"/>
                </a:cubicBezTo>
                <a:cubicBezTo>
                  <a:pt x="-163" y="8939"/>
                  <a:pt x="2759" y="9068"/>
                  <a:pt x="5938" y="5158"/>
                </a:cubicBezTo>
                <a:cubicBezTo>
                  <a:pt x="7614" y="3182"/>
                  <a:pt x="7700" y="1807"/>
                  <a:pt x="6196" y="8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40C0DEF9-BA3B-D0EB-9547-550697E92FEC}"/>
              </a:ext>
            </a:extLst>
          </p:cNvPr>
          <p:cNvSpPr/>
          <p:nvPr/>
        </p:nvSpPr>
        <p:spPr>
          <a:xfrm>
            <a:off x="10639592" y="1467535"/>
            <a:ext cx="8806" cy="19119"/>
          </a:xfrm>
          <a:custGeom>
            <a:avLst/>
            <a:gdLst>
              <a:gd name="connsiteX0" fmla="*/ 4130 w 8806"/>
              <a:gd name="connsiteY0" fmla="*/ 238 h 19119"/>
              <a:gd name="connsiteX1" fmla="*/ 865 w 8806"/>
              <a:gd name="connsiteY1" fmla="*/ 6597 h 19119"/>
              <a:gd name="connsiteX2" fmla="*/ 865 w 8806"/>
              <a:gd name="connsiteY2" fmla="*/ 13128 h 19119"/>
              <a:gd name="connsiteX3" fmla="*/ 3314 w 8806"/>
              <a:gd name="connsiteY3" fmla="*/ 19358 h 19119"/>
              <a:gd name="connsiteX4" fmla="*/ 7309 w 8806"/>
              <a:gd name="connsiteY4" fmla="*/ 15062 h 19119"/>
              <a:gd name="connsiteX5" fmla="*/ 4130 w 8806"/>
              <a:gd name="connsiteY5" fmla="*/ 238 h 1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6" h="19119">
                <a:moveTo>
                  <a:pt x="4130" y="238"/>
                </a:moveTo>
                <a:cubicBezTo>
                  <a:pt x="91" y="238"/>
                  <a:pt x="-1326" y="2988"/>
                  <a:pt x="865" y="6597"/>
                </a:cubicBezTo>
                <a:cubicBezTo>
                  <a:pt x="1896" y="8651"/>
                  <a:pt x="1896" y="11074"/>
                  <a:pt x="865" y="13128"/>
                </a:cubicBezTo>
                <a:cubicBezTo>
                  <a:pt x="-983" y="16651"/>
                  <a:pt x="48" y="19358"/>
                  <a:pt x="3314" y="19358"/>
                </a:cubicBezTo>
                <a:cubicBezTo>
                  <a:pt x="4216" y="19358"/>
                  <a:pt x="6021" y="17339"/>
                  <a:pt x="7309" y="15062"/>
                </a:cubicBezTo>
                <a:cubicBezTo>
                  <a:pt x="10145" y="9304"/>
                  <a:pt x="8169" y="238"/>
                  <a:pt x="413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C2EC221C-DC9A-78A9-3267-5FDFAA3A1557}"/>
              </a:ext>
            </a:extLst>
          </p:cNvPr>
          <p:cNvSpPr/>
          <p:nvPr/>
        </p:nvSpPr>
        <p:spPr>
          <a:xfrm>
            <a:off x="10645927" y="1599347"/>
            <a:ext cx="16685" cy="12443"/>
          </a:xfrm>
          <a:custGeom>
            <a:avLst/>
            <a:gdLst>
              <a:gd name="connsiteX0" fmla="*/ 1920 w 16685"/>
              <a:gd name="connsiteY0" fmla="*/ 7979 h 12443"/>
              <a:gd name="connsiteX1" fmla="*/ 14810 w 16685"/>
              <a:gd name="connsiteY1" fmla="*/ 10471 h 12443"/>
              <a:gd name="connsiteX2" fmla="*/ 11544 w 16685"/>
              <a:gd name="connsiteY2" fmla="*/ 246 h 12443"/>
              <a:gd name="connsiteX3" fmla="*/ 3338 w 16685"/>
              <a:gd name="connsiteY3" fmla="*/ 1835 h 12443"/>
              <a:gd name="connsiteX4" fmla="*/ 1920 w 16685"/>
              <a:gd name="connsiteY4" fmla="*/ 7979 h 1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85" h="12443">
                <a:moveTo>
                  <a:pt x="1920" y="7979"/>
                </a:moveTo>
                <a:cubicBezTo>
                  <a:pt x="5486" y="13092"/>
                  <a:pt x="11115" y="14209"/>
                  <a:pt x="14810" y="10471"/>
                </a:cubicBezTo>
                <a:cubicBezTo>
                  <a:pt x="18505" y="6733"/>
                  <a:pt x="15669" y="-12"/>
                  <a:pt x="11544" y="246"/>
                </a:cubicBezTo>
                <a:cubicBezTo>
                  <a:pt x="8751" y="529"/>
                  <a:pt x="6001" y="1062"/>
                  <a:pt x="3338" y="1835"/>
                </a:cubicBezTo>
                <a:cubicBezTo>
                  <a:pt x="-916" y="3124"/>
                  <a:pt x="-1174" y="3468"/>
                  <a:pt x="1920" y="79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A567F1F4-67AC-07DD-BE14-EEACC863C4F3}"/>
              </a:ext>
            </a:extLst>
          </p:cNvPr>
          <p:cNvSpPr/>
          <p:nvPr/>
        </p:nvSpPr>
        <p:spPr>
          <a:xfrm>
            <a:off x="10644881" y="3169707"/>
            <a:ext cx="8326" cy="10800"/>
          </a:xfrm>
          <a:custGeom>
            <a:avLst/>
            <a:gdLst>
              <a:gd name="connsiteX0" fmla="*/ 8164 w 8326"/>
              <a:gd name="connsiteY0" fmla="*/ 5566 h 10800"/>
              <a:gd name="connsiteX1" fmla="*/ 4942 w 8326"/>
              <a:gd name="connsiteY1" fmla="*/ 238 h 10800"/>
              <a:gd name="connsiteX2" fmla="*/ -128 w 8326"/>
              <a:gd name="connsiteY2" fmla="*/ 6537 h 10800"/>
              <a:gd name="connsiteX3" fmla="*/ 645 w 8326"/>
              <a:gd name="connsiteY3" fmla="*/ 8831 h 10800"/>
              <a:gd name="connsiteX4" fmla="*/ 8164 w 8326"/>
              <a:gd name="connsiteY4" fmla="*/ 5566 h 1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26" h="10800">
                <a:moveTo>
                  <a:pt x="8164" y="5566"/>
                </a:moveTo>
                <a:cubicBezTo>
                  <a:pt x="8164" y="2215"/>
                  <a:pt x="6961" y="238"/>
                  <a:pt x="4942" y="238"/>
                </a:cubicBezTo>
                <a:cubicBezTo>
                  <a:pt x="1806" y="582"/>
                  <a:pt x="-472" y="3401"/>
                  <a:pt x="-128" y="6537"/>
                </a:cubicBezTo>
                <a:cubicBezTo>
                  <a:pt x="-42" y="7349"/>
                  <a:pt x="216" y="8131"/>
                  <a:pt x="645" y="8831"/>
                </a:cubicBezTo>
                <a:cubicBezTo>
                  <a:pt x="3395" y="12956"/>
                  <a:pt x="8164" y="10980"/>
                  <a:pt x="8164" y="55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 139">
            <a:extLst>
              <a:ext uri="{FF2B5EF4-FFF2-40B4-BE49-F238E27FC236}">
                <a16:creationId xmlns:a16="http://schemas.microsoft.com/office/drawing/2014/main" id="{09B0BC67-4EBC-001B-BDA8-277D5EBC56EC}"/>
              </a:ext>
            </a:extLst>
          </p:cNvPr>
          <p:cNvSpPr/>
          <p:nvPr/>
        </p:nvSpPr>
        <p:spPr>
          <a:xfrm>
            <a:off x="10667859" y="1809542"/>
            <a:ext cx="7720" cy="8324"/>
          </a:xfrm>
          <a:custGeom>
            <a:avLst/>
            <a:gdLst>
              <a:gd name="connsiteX0" fmla="*/ -163 w 7720"/>
              <a:gd name="connsiteY0" fmla="*/ 4492 h 8324"/>
              <a:gd name="connsiteX1" fmla="*/ 5853 w 7720"/>
              <a:gd name="connsiteY1" fmla="*/ 6812 h 8324"/>
              <a:gd name="connsiteX2" fmla="*/ 2845 w 7720"/>
              <a:gd name="connsiteY2" fmla="*/ 238 h 8324"/>
              <a:gd name="connsiteX3" fmla="*/ -163 w 7720"/>
              <a:gd name="connsiteY3" fmla="*/ 4492 h 8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20" h="8324">
                <a:moveTo>
                  <a:pt x="-163" y="4492"/>
                </a:moveTo>
                <a:cubicBezTo>
                  <a:pt x="-163" y="9089"/>
                  <a:pt x="1384" y="9691"/>
                  <a:pt x="5853" y="6812"/>
                </a:cubicBezTo>
                <a:cubicBezTo>
                  <a:pt x="9247" y="4621"/>
                  <a:pt x="7227" y="238"/>
                  <a:pt x="2845" y="238"/>
                </a:cubicBezTo>
                <a:cubicBezTo>
                  <a:pt x="1212" y="238"/>
                  <a:pt x="-163" y="1957"/>
                  <a:pt x="-16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BAFC455C-B7F6-CA01-2038-161619E00049}"/>
              </a:ext>
            </a:extLst>
          </p:cNvPr>
          <p:cNvSpPr/>
          <p:nvPr/>
        </p:nvSpPr>
        <p:spPr>
          <a:xfrm>
            <a:off x="10663930" y="1541932"/>
            <a:ext cx="7335" cy="6061"/>
          </a:xfrm>
          <a:custGeom>
            <a:avLst/>
            <a:gdLst>
              <a:gd name="connsiteX0" fmla="*/ 4840 w 7335"/>
              <a:gd name="connsiteY0" fmla="*/ 860 h 6061"/>
              <a:gd name="connsiteX1" fmla="*/ 544 w 7335"/>
              <a:gd name="connsiteY1" fmla="*/ 4168 h 6061"/>
              <a:gd name="connsiteX2" fmla="*/ 5012 w 7335"/>
              <a:gd name="connsiteY2" fmla="*/ 6041 h 6061"/>
              <a:gd name="connsiteX3" fmla="*/ 6903 w 7335"/>
              <a:gd name="connsiteY3" fmla="*/ 4168 h 6061"/>
              <a:gd name="connsiteX4" fmla="*/ 4840 w 7335"/>
              <a:gd name="connsiteY4" fmla="*/ 860 h 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35" h="6061">
                <a:moveTo>
                  <a:pt x="4840" y="860"/>
                </a:moveTo>
                <a:cubicBezTo>
                  <a:pt x="844" y="-730"/>
                  <a:pt x="-1390" y="860"/>
                  <a:pt x="544" y="4168"/>
                </a:cubicBezTo>
                <a:cubicBezTo>
                  <a:pt x="1274" y="5925"/>
                  <a:pt x="3294" y="6763"/>
                  <a:pt x="5012" y="6041"/>
                </a:cubicBezTo>
                <a:cubicBezTo>
                  <a:pt x="5872" y="5693"/>
                  <a:pt x="6559" y="5019"/>
                  <a:pt x="6903" y="4168"/>
                </a:cubicBezTo>
                <a:cubicBezTo>
                  <a:pt x="7633" y="3180"/>
                  <a:pt x="6860" y="1547"/>
                  <a:pt x="4840" y="8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C83319B1-C515-D993-8053-8B9D52FE1AA4}"/>
              </a:ext>
            </a:extLst>
          </p:cNvPr>
          <p:cNvSpPr/>
          <p:nvPr/>
        </p:nvSpPr>
        <p:spPr>
          <a:xfrm>
            <a:off x="10647707" y="1535378"/>
            <a:ext cx="5502" cy="4253"/>
          </a:xfrm>
          <a:custGeom>
            <a:avLst/>
            <a:gdLst>
              <a:gd name="connsiteX0" fmla="*/ 3362 w 5502"/>
              <a:gd name="connsiteY0" fmla="*/ 238 h 4253"/>
              <a:gd name="connsiteX1" fmla="*/ 97 w 5502"/>
              <a:gd name="connsiteY1" fmla="*/ 2344 h 4253"/>
              <a:gd name="connsiteX2" fmla="*/ 2073 w 5502"/>
              <a:gd name="connsiteY2" fmla="*/ 4492 h 4253"/>
              <a:gd name="connsiteX3" fmla="*/ 5338 w 5502"/>
              <a:gd name="connsiteY3" fmla="*/ 2344 h 4253"/>
              <a:gd name="connsiteX4" fmla="*/ 3362 w 550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2" h="4253">
                <a:moveTo>
                  <a:pt x="3362" y="238"/>
                </a:moveTo>
                <a:cubicBezTo>
                  <a:pt x="1987" y="380"/>
                  <a:pt x="784" y="1162"/>
                  <a:pt x="97" y="2344"/>
                </a:cubicBezTo>
                <a:cubicBezTo>
                  <a:pt x="-591" y="3504"/>
                  <a:pt x="97" y="4492"/>
                  <a:pt x="2073" y="4492"/>
                </a:cubicBezTo>
                <a:cubicBezTo>
                  <a:pt x="4049" y="4492"/>
                  <a:pt x="5338" y="3504"/>
                  <a:pt x="5338" y="2344"/>
                </a:cubicBezTo>
                <a:cubicBezTo>
                  <a:pt x="5381" y="1222"/>
                  <a:pt x="4479" y="286"/>
                  <a:pt x="336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4BB8C9EA-2807-0F49-4816-8E27F52ADEEB}"/>
              </a:ext>
            </a:extLst>
          </p:cNvPr>
          <p:cNvSpPr/>
          <p:nvPr/>
        </p:nvSpPr>
        <p:spPr>
          <a:xfrm>
            <a:off x="10643464" y="4598253"/>
            <a:ext cx="5183" cy="1747"/>
          </a:xfrm>
          <a:custGeom>
            <a:avLst/>
            <a:gdLst>
              <a:gd name="connsiteX0" fmla="*/ 4812 w 5183"/>
              <a:gd name="connsiteY0" fmla="*/ 731 h 1747"/>
              <a:gd name="connsiteX1" fmla="*/ 816 w 5183"/>
              <a:gd name="connsiteY1" fmla="*/ 731 h 1747"/>
              <a:gd name="connsiteX2" fmla="*/ 2062 w 5183"/>
              <a:gd name="connsiteY2" fmla="*/ 1977 h 1747"/>
              <a:gd name="connsiteX3" fmla="*/ 4812 w 5183"/>
              <a:gd name="connsiteY3" fmla="*/ 731 h 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47">
                <a:moveTo>
                  <a:pt x="4812" y="731"/>
                </a:moveTo>
                <a:cubicBezTo>
                  <a:pt x="3566" y="74"/>
                  <a:pt x="2062" y="74"/>
                  <a:pt x="816" y="731"/>
                </a:cubicBezTo>
                <a:cubicBezTo>
                  <a:pt x="-860" y="1376"/>
                  <a:pt x="-344" y="1891"/>
                  <a:pt x="2062" y="1977"/>
                </a:cubicBezTo>
                <a:cubicBezTo>
                  <a:pt x="4468" y="2063"/>
                  <a:pt x="5500" y="1462"/>
                  <a:pt x="4812" y="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5CBCA52B-1182-B628-02EB-F585778F44EA}"/>
              </a:ext>
            </a:extLst>
          </p:cNvPr>
          <p:cNvSpPr/>
          <p:nvPr/>
        </p:nvSpPr>
        <p:spPr>
          <a:xfrm>
            <a:off x="10630178" y="1453114"/>
            <a:ext cx="14221" cy="10164"/>
          </a:xfrm>
          <a:custGeom>
            <a:avLst/>
            <a:gdLst>
              <a:gd name="connsiteX0" fmla="*/ 11524 w 14221"/>
              <a:gd name="connsiteY0" fmla="*/ 438 h 10164"/>
              <a:gd name="connsiteX1" fmla="*/ -163 w 14221"/>
              <a:gd name="connsiteY1" fmla="*/ 8430 h 10164"/>
              <a:gd name="connsiteX2" fmla="*/ 11309 w 14221"/>
              <a:gd name="connsiteY2" fmla="*/ 6024 h 10164"/>
              <a:gd name="connsiteX3" fmla="*/ 11524 w 14221"/>
              <a:gd name="connsiteY3" fmla="*/ 438 h 10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21" h="10164">
                <a:moveTo>
                  <a:pt x="11524" y="438"/>
                </a:moveTo>
                <a:cubicBezTo>
                  <a:pt x="8087" y="-894"/>
                  <a:pt x="-163" y="4735"/>
                  <a:pt x="-163" y="8430"/>
                </a:cubicBezTo>
                <a:cubicBezTo>
                  <a:pt x="-163" y="12125"/>
                  <a:pt x="7571" y="10234"/>
                  <a:pt x="11309" y="6024"/>
                </a:cubicBezTo>
                <a:cubicBezTo>
                  <a:pt x="15047" y="1813"/>
                  <a:pt x="14832" y="1770"/>
                  <a:pt x="11524" y="4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BB90502D-95B4-97F7-4A3A-CC3E76CB5914}"/>
              </a:ext>
            </a:extLst>
          </p:cNvPr>
          <p:cNvSpPr/>
          <p:nvPr/>
        </p:nvSpPr>
        <p:spPr>
          <a:xfrm>
            <a:off x="10640617" y="4493738"/>
            <a:ext cx="4299" cy="4297"/>
          </a:xfrm>
          <a:custGeom>
            <a:avLst/>
            <a:gdLst>
              <a:gd name="connsiteX0" fmla="*/ 1945 w 4299"/>
              <a:gd name="connsiteY0" fmla="*/ 4535 h 4297"/>
              <a:gd name="connsiteX1" fmla="*/ 4135 w 4299"/>
              <a:gd name="connsiteY1" fmla="*/ 2430 h 4297"/>
              <a:gd name="connsiteX2" fmla="*/ 2030 w 4299"/>
              <a:gd name="connsiteY2" fmla="*/ 239 h 4297"/>
              <a:gd name="connsiteX3" fmla="*/ -161 w 4299"/>
              <a:gd name="connsiteY3" fmla="*/ 2344 h 4297"/>
              <a:gd name="connsiteX4" fmla="*/ -161 w 4299"/>
              <a:gd name="connsiteY4" fmla="*/ 2387 h 4297"/>
              <a:gd name="connsiteX5" fmla="*/ 1902 w 4299"/>
              <a:gd name="connsiteY5" fmla="*/ 4535 h 4297"/>
              <a:gd name="connsiteX6" fmla="*/ 1945 w 4299"/>
              <a:gd name="connsiteY6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9" h="4297">
                <a:moveTo>
                  <a:pt x="1945" y="4535"/>
                </a:moveTo>
                <a:cubicBezTo>
                  <a:pt x="3147" y="4561"/>
                  <a:pt x="4093" y="3616"/>
                  <a:pt x="4135" y="2430"/>
                </a:cubicBezTo>
                <a:cubicBezTo>
                  <a:pt x="4178" y="1244"/>
                  <a:pt x="3233" y="264"/>
                  <a:pt x="2030" y="239"/>
                </a:cubicBezTo>
                <a:cubicBezTo>
                  <a:pt x="827" y="217"/>
                  <a:pt x="-118" y="1158"/>
                  <a:pt x="-161" y="2344"/>
                </a:cubicBezTo>
                <a:cubicBezTo>
                  <a:pt x="-161" y="2357"/>
                  <a:pt x="-161" y="2374"/>
                  <a:pt x="-161" y="2387"/>
                </a:cubicBezTo>
                <a:cubicBezTo>
                  <a:pt x="-204" y="3551"/>
                  <a:pt x="741" y="4509"/>
                  <a:pt x="1902" y="4535"/>
                </a:cubicBezTo>
                <a:cubicBezTo>
                  <a:pt x="1902" y="4535"/>
                  <a:pt x="1945" y="4535"/>
                  <a:pt x="1945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CC89B884-444C-AEC3-0E03-8DA0A3FF5BBD}"/>
              </a:ext>
            </a:extLst>
          </p:cNvPr>
          <p:cNvSpPr/>
          <p:nvPr/>
        </p:nvSpPr>
        <p:spPr>
          <a:xfrm>
            <a:off x="10645504" y="4338632"/>
            <a:ext cx="3493" cy="4254"/>
          </a:xfrm>
          <a:custGeom>
            <a:avLst/>
            <a:gdLst>
              <a:gd name="connsiteX0" fmla="*/ 2428 w 3493"/>
              <a:gd name="connsiteY0" fmla="*/ 238 h 4254"/>
              <a:gd name="connsiteX1" fmla="*/ 194 w 3493"/>
              <a:gd name="connsiteY1" fmla="*/ 2387 h 4254"/>
              <a:gd name="connsiteX2" fmla="*/ 1139 w 3493"/>
              <a:gd name="connsiteY2" fmla="*/ 4492 h 4254"/>
              <a:gd name="connsiteX3" fmla="*/ 3330 w 3493"/>
              <a:gd name="connsiteY3" fmla="*/ 2387 h 4254"/>
              <a:gd name="connsiteX4" fmla="*/ 3330 w 3493"/>
              <a:gd name="connsiteY4" fmla="*/ 2387 h 4254"/>
              <a:gd name="connsiteX5" fmla="*/ 2428 w 3493"/>
              <a:gd name="connsiteY5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3" h="4254">
                <a:moveTo>
                  <a:pt x="2428" y="238"/>
                </a:moveTo>
                <a:cubicBezTo>
                  <a:pt x="1913" y="238"/>
                  <a:pt x="924" y="1184"/>
                  <a:pt x="194" y="2387"/>
                </a:cubicBezTo>
                <a:cubicBezTo>
                  <a:pt x="-537" y="3590"/>
                  <a:pt x="-107" y="4492"/>
                  <a:pt x="1139" y="4492"/>
                </a:cubicBezTo>
                <a:cubicBezTo>
                  <a:pt x="2342" y="4518"/>
                  <a:pt x="3287" y="3573"/>
                  <a:pt x="3330" y="2387"/>
                </a:cubicBezTo>
                <a:cubicBezTo>
                  <a:pt x="3330" y="2387"/>
                  <a:pt x="3330" y="2387"/>
                  <a:pt x="3330" y="2387"/>
                </a:cubicBezTo>
                <a:cubicBezTo>
                  <a:pt x="3330" y="1184"/>
                  <a:pt x="2944" y="238"/>
                  <a:pt x="242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ED747DB7-89A3-D63F-9EDC-A8870D1A4C75}"/>
              </a:ext>
            </a:extLst>
          </p:cNvPr>
          <p:cNvSpPr/>
          <p:nvPr/>
        </p:nvSpPr>
        <p:spPr>
          <a:xfrm>
            <a:off x="10636386" y="2633013"/>
            <a:ext cx="15456" cy="9602"/>
          </a:xfrm>
          <a:custGeom>
            <a:avLst/>
            <a:gdLst>
              <a:gd name="connsiteX0" fmla="*/ 14168 w 15456"/>
              <a:gd name="connsiteY0" fmla="*/ 8068 h 9602"/>
              <a:gd name="connsiteX1" fmla="*/ 11418 w 15456"/>
              <a:gd name="connsiteY1" fmla="*/ 2612 h 9602"/>
              <a:gd name="connsiteX2" fmla="*/ 2825 w 15456"/>
              <a:gd name="connsiteY2" fmla="*/ 1495 h 9602"/>
              <a:gd name="connsiteX3" fmla="*/ 5575 w 15456"/>
              <a:gd name="connsiteY3" fmla="*/ 9830 h 9602"/>
              <a:gd name="connsiteX4" fmla="*/ 14168 w 15456"/>
              <a:gd name="connsiteY4" fmla="*/ 8068 h 9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56" h="9602">
                <a:moveTo>
                  <a:pt x="14168" y="8068"/>
                </a:moveTo>
                <a:cubicBezTo>
                  <a:pt x="16230" y="6736"/>
                  <a:pt x="15542" y="5361"/>
                  <a:pt x="11418" y="2612"/>
                </a:cubicBezTo>
                <a:cubicBezTo>
                  <a:pt x="7293" y="-138"/>
                  <a:pt x="5274" y="-482"/>
                  <a:pt x="2825" y="1495"/>
                </a:cubicBezTo>
                <a:cubicBezTo>
                  <a:pt x="-2116" y="5791"/>
                  <a:pt x="-742" y="10088"/>
                  <a:pt x="5575" y="9830"/>
                </a:cubicBezTo>
                <a:cubicBezTo>
                  <a:pt x="8539" y="9892"/>
                  <a:pt x="11461" y="9290"/>
                  <a:pt x="14168" y="80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 147">
            <a:extLst>
              <a:ext uri="{FF2B5EF4-FFF2-40B4-BE49-F238E27FC236}">
                <a16:creationId xmlns:a16="http://schemas.microsoft.com/office/drawing/2014/main" id="{2E608D11-7815-471D-DBE7-9DE3D423292B}"/>
              </a:ext>
            </a:extLst>
          </p:cNvPr>
          <p:cNvSpPr/>
          <p:nvPr/>
        </p:nvSpPr>
        <p:spPr>
          <a:xfrm>
            <a:off x="10631029" y="3018640"/>
            <a:ext cx="7484" cy="4253"/>
          </a:xfrm>
          <a:custGeom>
            <a:avLst/>
            <a:gdLst>
              <a:gd name="connsiteX0" fmla="*/ 3026 w 7484"/>
              <a:gd name="connsiteY0" fmla="*/ 4492 h 4253"/>
              <a:gd name="connsiteX1" fmla="*/ 7322 w 7484"/>
              <a:gd name="connsiteY1" fmla="*/ 2387 h 4253"/>
              <a:gd name="connsiteX2" fmla="*/ 4315 w 7484"/>
              <a:gd name="connsiteY2" fmla="*/ 238 h 4253"/>
              <a:gd name="connsiteX3" fmla="*/ 18 w 7484"/>
              <a:gd name="connsiteY3" fmla="*/ 2387 h 4253"/>
              <a:gd name="connsiteX4" fmla="*/ 3026 w 748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4" h="4253">
                <a:moveTo>
                  <a:pt x="3026" y="4492"/>
                </a:moveTo>
                <a:cubicBezTo>
                  <a:pt x="5389" y="4492"/>
                  <a:pt x="7322" y="3547"/>
                  <a:pt x="7322" y="2387"/>
                </a:cubicBezTo>
                <a:cubicBezTo>
                  <a:pt x="7322" y="1227"/>
                  <a:pt x="5948" y="238"/>
                  <a:pt x="4315" y="238"/>
                </a:cubicBezTo>
                <a:cubicBezTo>
                  <a:pt x="2639" y="247"/>
                  <a:pt x="1049" y="1038"/>
                  <a:pt x="18" y="2387"/>
                </a:cubicBezTo>
                <a:cubicBezTo>
                  <a:pt x="-669" y="3719"/>
                  <a:pt x="663" y="4492"/>
                  <a:pt x="3026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4C33737C-4DE1-8A6A-F587-3F65DA96A412}"/>
              </a:ext>
            </a:extLst>
          </p:cNvPr>
          <p:cNvSpPr/>
          <p:nvPr/>
        </p:nvSpPr>
        <p:spPr>
          <a:xfrm>
            <a:off x="10705500" y="4651980"/>
            <a:ext cx="13814" cy="7591"/>
          </a:xfrm>
          <a:custGeom>
            <a:avLst/>
            <a:gdLst>
              <a:gd name="connsiteX0" fmla="*/ 7439 w 13814"/>
              <a:gd name="connsiteY0" fmla="*/ 7802 h 7591"/>
              <a:gd name="connsiteX1" fmla="*/ 13411 w 13814"/>
              <a:gd name="connsiteY1" fmla="*/ 5782 h 7591"/>
              <a:gd name="connsiteX2" fmla="*/ 3185 w 13814"/>
              <a:gd name="connsiteY2" fmla="*/ 583 h 7591"/>
              <a:gd name="connsiteX3" fmla="*/ 7439 w 13814"/>
              <a:gd name="connsiteY3" fmla="*/ 7802 h 7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4" h="7591">
                <a:moveTo>
                  <a:pt x="7439" y="7802"/>
                </a:moveTo>
                <a:cubicBezTo>
                  <a:pt x="9630" y="7986"/>
                  <a:pt x="11778" y="7256"/>
                  <a:pt x="13411" y="5782"/>
                </a:cubicBezTo>
                <a:cubicBezTo>
                  <a:pt x="15130" y="3032"/>
                  <a:pt x="7224" y="-963"/>
                  <a:pt x="3185" y="583"/>
                </a:cubicBezTo>
                <a:cubicBezTo>
                  <a:pt x="-2959" y="2989"/>
                  <a:pt x="-123" y="7802"/>
                  <a:pt x="7439" y="78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136EF4D9-4741-73F4-D51A-339479D6B362}"/>
              </a:ext>
            </a:extLst>
          </p:cNvPr>
          <p:cNvSpPr/>
          <p:nvPr/>
        </p:nvSpPr>
        <p:spPr>
          <a:xfrm>
            <a:off x="10739053" y="5039964"/>
            <a:ext cx="4298" cy="4295"/>
          </a:xfrm>
          <a:custGeom>
            <a:avLst/>
            <a:gdLst>
              <a:gd name="connsiteX0" fmla="*/ 1900 w 4298"/>
              <a:gd name="connsiteY0" fmla="*/ 4532 h 4295"/>
              <a:gd name="connsiteX1" fmla="*/ 4134 w 4298"/>
              <a:gd name="connsiteY1" fmla="*/ 2470 h 4295"/>
              <a:gd name="connsiteX2" fmla="*/ 2072 w 4298"/>
              <a:gd name="connsiteY2" fmla="*/ 240 h 4295"/>
              <a:gd name="connsiteX3" fmla="*/ -163 w 4298"/>
              <a:gd name="connsiteY3" fmla="*/ 2298 h 4295"/>
              <a:gd name="connsiteX4" fmla="*/ -163 w 4298"/>
              <a:gd name="connsiteY4" fmla="*/ 2384 h 4295"/>
              <a:gd name="connsiteX5" fmla="*/ 1900 w 4298"/>
              <a:gd name="connsiteY5" fmla="*/ 4532 h 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8" h="4295">
                <a:moveTo>
                  <a:pt x="1900" y="4532"/>
                </a:moveTo>
                <a:cubicBezTo>
                  <a:pt x="3103" y="4580"/>
                  <a:pt x="4091" y="3656"/>
                  <a:pt x="4134" y="2470"/>
                </a:cubicBezTo>
                <a:cubicBezTo>
                  <a:pt x="4177" y="1284"/>
                  <a:pt x="3275" y="287"/>
                  <a:pt x="2072" y="240"/>
                </a:cubicBezTo>
                <a:cubicBezTo>
                  <a:pt x="869" y="193"/>
                  <a:pt x="-120" y="1112"/>
                  <a:pt x="-163" y="2298"/>
                </a:cubicBezTo>
                <a:cubicBezTo>
                  <a:pt x="-163" y="2328"/>
                  <a:pt x="-163" y="2354"/>
                  <a:pt x="-163" y="2384"/>
                </a:cubicBezTo>
                <a:cubicBezTo>
                  <a:pt x="-163" y="3540"/>
                  <a:pt x="740" y="4485"/>
                  <a:pt x="1900" y="45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1D44EF92-66B6-D36B-C7FF-98A1D776A443}"/>
              </a:ext>
            </a:extLst>
          </p:cNvPr>
          <p:cNvSpPr/>
          <p:nvPr/>
        </p:nvSpPr>
        <p:spPr>
          <a:xfrm>
            <a:off x="10740327" y="5176750"/>
            <a:ext cx="11053" cy="13773"/>
          </a:xfrm>
          <a:custGeom>
            <a:avLst/>
            <a:gdLst>
              <a:gd name="connsiteX0" fmla="*/ 7501 w 11053"/>
              <a:gd name="connsiteY0" fmla="*/ 10091 h 13773"/>
              <a:gd name="connsiteX1" fmla="*/ 6555 w 11053"/>
              <a:gd name="connsiteY1" fmla="*/ 896 h 13773"/>
              <a:gd name="connsiteX2" fmla="*/ 197 w 11053"/>
              <a:gd name="connsiteY2" fmla="*/ 7900 h 13773"/>
              <a:gd name="connsiteX3" fmla="*/ 7501 w 11053"/>
              <a:gd name="connsiteY3" fmla="*/ 10091 h 13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53" h="13773">
                <a:moveTo>
                  <a:pt x="7501" y="10091"/>
                </a:moveTo>
                <a:cubicBezTo>
                  <a:pt x="12270" y="4463"/>
                  <a:pt x="12055" y="2357"/>
                  <a:pt x="6555" y="896"/>
                </a:cubicBezTo>
                <a:cubicBezTo>
                  <a:pt x="240" y="-779"/>
                  <a:pt x="-878" y="467"/>
                  <a:pt x="197" y="7900"/>
                </a:cubicBezTo>
                <a:cubicBezTo>
                  <a:pt x="1271" y="15333"/>
                  <a:pt x="2646" y="15891"/>
                  <a:pt x="7501" y="100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FCA9225B-7AFC-2EC2-73C5-BE3E3139021B}"/>
              </a:ext>
            </a:extLst>
          </p:cNvPr>
          <p:cNvSpPr/>
          <p:nvPr/>
        </p:nvSpPr>
        <p:spPr>
          <a:xfrm>
            <a:off x="10738129" y="4903961"/>
            <a:ext cx="22786" cy="14810"/>
          </a:xfrm>
          <a:custGeom>
            <a:avLst/>
            <a:gdLst>
              <a:gd name="connsiteX0" fmla="*/ 22502 w 22786"/>
              <a:gd name="connsiteY0" fmla="*/ 11810 h 14810"/>
              <a:gd name="connsiteX1" fmla="*/ 20697 w 22786"/>
              <a:gd name="connsiteY1" fmla="*/ 6654 h 14810"/>
              <a:gd name="connsiteX2" fmla="*/ 15971 w 22786"/>
              <a:gd name="connsiteY2" fmla="*/ 7642 h 14810"/>
              <a:gd name="connsiteX3" fmla="*/ 7035 w 22786"/>
              <a:gd name="connsiteY3" fmla="*/ 4248 h 14810"/>
              <a:gd name="connsiteX4" fmla="*/ 289 w 22786"/>
              <a:gd name="connsiteY4" fmla="*/ 6611 h 14810"/>
              <a:gd name="connsiteX5" fmla="*/ 289 w 22786"/>
              <a:gd name="connsiteY5" fmla="*/ 14001 h 14810"/>
              <a:gd name="connsiteX6" fmla="*/ 22502 w 22786"/>
              <a:gd name="connsiteY6" fmla="*/ 11810 h 14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86" h="14810">
                <a:moveTo>
                  <a:pt x="22502" y="11810"/>
                </a:moveTo>
                <a:cubicBezTo>
                  <a:pt x="22932" y="9889"/>
                  <a:pt x="22201" y="7900"/>
                  <a:pt x="20697" y="6654"/>
                </a:cubicBezTo>
                <a:cubicBezTo>
                  <a:pt x="18506" y="4806"/>
                  <a:pt x="17389" y="5064"/>
                  <a:pt x="15971" y="7642"/>
                </a:cubicBezTo>
                <a:cubicBezTo>
                  <a:pt x="13522" y="11939"/>
                  <a:pt x="7035" y="9618"/>
                  <a:pt x="7035" y="4248"/>
                </a:cubicBezTo>
                <a:cubicBezTo>
                  <a:pt x="7035" y="-2326"/>
                  <a:pt x="1320" y="-307"/>
                  <a:pt x="289" y="6611"/>
                </a:cubicBezTo>
                <a:cubicBezTo>
                  <a:pt x="-313" y="9038"/>
                  <a:pt x="-313" y="11573"/>
                  <a:pt x="289" y="14001"/>
                </a:cubicBezTo>
                <a:cubicBezTo>
                  <a:pt x="2652" y="16321"/>
                  <a:pt x="21514" y="14430"/>
                  <a:pt x="22502" y="118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BC5A7D20-8F11-04DF-415B-7609E147824D}"/>
              </a:ext>
            </a:extLst>
          </p:cNvPr>
          <p:cNvSpPr/>
          <p:nvPr/>
        </p:nvSpPr>
        <p:spPr>
          <a:xfrm>
            <a:off x="10670664" y="5021198"/>
            <a:ext cx="5228" cy="1806"/>
          </a:xfrm>
          <a:custGeom>
            <a:avLst/>
            <a:gdLst>
              <a:gd name="connsiteX0" fmla="*/ 4852 w 5228"/>
              <a:gd name="connsiteY0" fmla="*/ 741 h 1806"/>
              <a:gd name="connsiteX1" fmla="*/ 813 w 5228"/>
              <a:gd name="connsiteY1" fmla="*/ 741 h 1806"/>
              <a:gd name="connsiteX2" fmla="*/ 2102 w 5228"/>
              <a:gd name="connsiteY2" fmla="*/ 2030 h 1806"/>
              <a:gd name="connsiteX3" fmla="*/ 4852 w 5228"/>
              <a:gd name="connsiteY3" fmla="*/ 741 h 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8" h="1806">
                <a:moveTo>
                  <a:pt x="4852" y="741"/>
                </a:moveTo>
                <a:cubicBezTo>
                  <a:pt x="3606" y="71"/>
                  <a:pt x="2059" y="71"/>
                  <a:pt x="813" y="741"/>
                </a:cubicBezTo>
                <a:cubicBezTo>
                  <a:pt x="-862" y="1428"/>
                  <a:pt x="-347" y="1901"/>
                  <a:pt x="2102" y="2030"/>
                </a:cubicBezTo>
                <a:cubicBezTo>
                  <a:pt x="4551" y="2159"/>
                  <a:pt x="5540" y="1428"/>
                  <a:pt x="4852" y="7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 153">
            <a:extLst>
              <a:ext uri="{FF2B5EF4-FFF2-40B4-BE49-F238E27FC236}">
                <a16:creationId xmlns:a16="http://schemas.microsoft.com/office/drawing/2014/main" id="{84BA5629-E0FC-3886-798C-500830598A28}"/>
              </a:ext>
            </a:extLst>
          </p:cNvPr>
          <p:cNvSpPr/>
          <p:nvPr/>
        </p:nvSpPr>
        <p:spPr>
          <a:xfrm>
            <a:off x="10735471" y="4936268"/>
            <a:ext cx="13816" cy="7762"/>
          </a:xfrm>
          <a:custGeom>
            <a:avLst/>
            <a:gdLst>
              <a:gd name="connsiteX0" fmla="*/ 13388 w 13816"/>
              <a:gd name="connsiteY0" fmla="*/ 5798 h 7762"/>
              <a:gd name="connsiteX1" fmla="*/ 2131 w 13816"/>
              <a:gd name="connsiteY1" fmla="*/ 728 h 7762"/>
              <a:gd name="connsiteX2" fmla="*/ 4450 w 13816"/>
              <a:gd name="connsiteY2" fmla="*/ 5024 h 7762"/>
              <a:gd name="connsiteX3" fmla="*/ 13388 w 13816"/>
              <a:gd name="connsiteY3" fmla="*/ 5798 h 7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6" h="7762">
                <a:moveTo>
                  <a:pt x="13388" y="5798"/>
                </a:moveTo>
                <a:cubicBezTo>
                  <a:pt x="11540" y="1402"/>
                  <a:pt x="6642" y="-815"/>
                  <a:pt x="2131" y="728"/>
                </a:cubicBezTo>
                <a:cubicBezTo>
                  <a:pt x="-1350" y="2103"/>
                  <a:pt x="-1092" y="2618"/>
                  <a:pt x="4450" y="5024"/>
                </a:cubicBezTo>
                <a:cubicBezTo>
                  <a:pt x="12657" y="8762"/>
                  <a:pt x="14419" y="8934"/>
                  <a:pt x="13388" y="57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8EACEB3F-45C5-8118-0CF3-03E56B121A81}"/>
              </a:ext>
            </a:extLst>
          </p:cNvPr>
          <p:cNvSpPr/>
          <p:nvPr/>
        </p:nvSpPr>
        <p:spPr>
          <a:xfrm>
            <a:off x="10741742" y="5148600"/>
            <a:ext cx="7122" cy="4017"/>
          </a:xfrm>
          <a:custGeom>
            <a:avLst/>
            <a:gdLst>
              <a:gd name="connsiteX0" fmla="*/ 3422 w 7122"/>
              <a:gd name="connsiteY0" fmla="*/ 4256 h 4017"/>
              <a:gd name="connsiteX1" fmla="*/ 5957 w 7122"/>
              <a:gd name="connsiteY1" fmla="*/ 1721 h 4017"/>
              <a:gd name="connsiteX2" fmla="*/ 930 w 7122"/>
              <a:gd name="connsiteY2" fmla="*/ 1721 h 4017"/>
              <a:gd name="connsiteX3" fmla="*/ 3422 w 7122"/>
              <a:gd name="connsiteY3" fmla="*/ 4256 h 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22" h="4017">
                <a:moveTo>
                  <a:pt x="3422" y="4256"/>
                </a:moveTo>
                <a:cubicBezTo>
                  <a:pt x="7332" y="4256"/>
                  <a:pt x="7719" y="3697"/>
                  <a:pt x="5957" y="1721"/>
                </a:cubicBezTo>
                <a:cubicBezTo>
                  <a:pt x="4195" y="-256"/>
                  <a:pt x="2864" y="-256"/>
                  <a:pt x="930" y="1721"/>
                </a:cubicBezTo>
                <a:cubicBezTo>
                  <a:pt x="-1003" y="3697"/>
                  <a:pt x="-488" y="4256"/>
                  <a:pt x="3422" y="42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36CE46D6-48EF-35D1-B14F-BF5D1A1D27BA}"/>
              </a:ext>
            </a:extLst>
          </p:cNvPr>
          <p:cNvSpPr/>
          <p:nvPr/>
        </p:nvSpPr>
        <p:spPr>
          <a:xfrm>
            <a:off x="10762083" y="4353498"/>
            <a:ext cx="6273" cy="4253"/>
          </a:xfrm>
          <a:custGeom>
            <a:avLst/>
            <a:gdLst>
              <a:gd name="connsiteX0" fmla="*/ 6111 w 6273"/>
              <a:gd name="connsiteY0" fmla="*/ 2387 h 4253"/>
              <a:gd name="connsiteX1" fmla="*/ 2974 w 6273"/>
              <a:gd name="connsiteY1" fmla="*/ 238 h 4253"/>
              <a:gd name="connsiteX2" fmla="*/ -163 w 6273"/>
              <a:gd name="connsiteY2" fmla="*/ 2387 h 4253"/>
              <a:gd name="connsiteX3" fmla="*/ 2974 w 6273"/>
              <a:gd name="connsiteY3" fmla="*/ 4492 h 4253"/>
              <a:gd name="connsiteX4" fmla="*/ 6111 w 627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6111" y="2387"/>
                </a:moveTo>
                <a:cubicBezTo>
                  <a:pt x="6111" y="1184"/>
                  <a:pt x="4693" y="238"/>
                  <a:pt x="2974" y="238"/>
                </a:cubicBezTo>
                <a:cubicBezTo>
                  <a:pt x="1256" y="238"/>
                  <a:pt x="-163" y="1184"/>
                  <a:pt x="-163" y="2387"/>
                </a:cubicBezTo>
                <a:cubicBezTo>
                  <a:pt x="-163" y="3590"/>
                  <a:pt x="1256" y="4492"/>
                  <a:pt x="2974" y="4492"/>
                </a:cubicBezTo>
                <a:cubicBezTo>
                  <a:pt x="4693" y="4492"/>
                  <a:pt x="6111" y="3547"/>
                  <a:pt x="6111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73BC87A7-8D88-57CC-17C2-3713DE0B1FD0}"/>
              </a:ext>
            </a:extLst>
          </p:cNvPr>
          <p:cNvSpPr/>
          <p:nvPr/>
        </p:nvSpPr>
        <p:spPr>
          <a:xfrm>
            <a:off x="10767311" y="3286872"/>
            <a:ext cx="5053" cy="5374"/>
          </a:xfrm>
          <a:custGeom>
            <a:avLst/>
            <a:gdLst>
              <a:gd name="connsiteX0" fmla="*/ 3590 w 5053"/>
              <a:gd name="connsiteY0" fmla="*/ 4452 h 5374"/>
              <a:gd name="connsiteX1" fmla="*/ 4535 w 5053"/>
              <a:gd name="connsiteY1" fmla="*/ 886 h 5374"/>
              <a:gd name="connsiteX2" fmla="*/ 238 w 5053"/>
              <a:gd name="connsiteY2" fmla="*/ 4581 h 5374"/>
              <a:gd name="connsiteX3" fmla="*/ 3590 w 5053"/>
              <a:gd name="connsiteY3" fmla="*/ 4452 h 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3" h="5374">
                <a:moveTo>
                  <a:pt x="3590" y="4452"/>
                </a:moveTo>
                <a:cubicBezTo>
                  <a:pt x="4835" y="3206"/>
                  <a:pt x="5265" y="1573"/>
                  <a:pt x="4535" y="886"/>
                </a:cubicBezTo>
                <a:cubicBezTo>
                  <a:pt x="2559" y="-1176"/>
                  <a:pt x="-1437" y="2132"/>
                  <a:pt x="238" y="4581"/>
                </a:cubicBezTo>
                <a:cubicBezTo>
                  <a:pt x="926" y="5999"/>
                  <a:pt x="2301" y="5956"/>
                  <a:pt x="3590" y="44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B01FA485-4815-6862-BFA9-025D81278AE9}"/>
              </a:ext>
            </a:extLst>
          </p:cNvPr>
          <p:cNvSpPr/>
          <p:nvPr/>
        </p:nvSpPr>
        <p:spPr>
          <a:xfrm>
            <a:off x="10754536" y="4834354"/>
            <a:ext cx="7133" cy="7964"/>
          </a:xfrm>
          <a:custGeom>
            <a:avLst/>
            <a:gdLst>
              <a:gd name="connsiteX0" fmla="*/ 853 w 7133"/>
              <a:gd name="connsiteY0" fmla="*/ 1243 h 7964"/>
              <a:gd name="connsiteX1" fmla="*/ 1369 w 7133"/>
              <a:gd name="connsiteY1" fmla="*/ 7297 h 7964"/>
              <a:gd name="connsiteX2" fmla="*/ 3173 w 7133"/>
              <a:gd name="connsiteY2" fmla="*/ 8203 h 7964"/>
              <a:gd name="connsiteX3" fmla="*/ 6439 w 7133"/>
              <a:gd name="connsiteY3" fmla="*/ 5883 h 7964"/>
              <a:gd name="connsiteX4" fmla="*/ 853 w 7133"/>
              <a:gd name="connsiteY4" fmla="*/ 1243 h 7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33" h="7964">
                <a:moveTo>
                  <a:pt x="853" y="1243"/>
                </a:moveTo>
                <a:cubicBezTo>
                  <a:pt x="-694" y="3056"/>
                  <a:pt x="-436" y="5767"/>
                  <a:pt x="1369" y="7297"/>
                </a:cubicBezTo>
                <a:cubicBezTo>
                  <a:pt x="1885" y="7739"/>
                  <a:pt x="2486" y="8048"/>
                  <a:pt x="3173" y="8203"/>
                </a:cubicBezTo>
                <a:cubicBezTo>
                  <a:pt x="4548" y="7962"/>
                  <a:pt x="5751" y="7112"/>
                  <a:pt x="6439" y="5883"/>
                </a:cubicBezTo>
                <a:cubicBezTo>
                  <a:pt x="8587" y="2360"/>
                  <a:pt x="3732" y="-1679"/>
                  <a:pt x="853" y="12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B183E43C-92F9-9C8B-6603-4673741C0478}"/>
              </a:ext>
            </a:extLst>
          </p:cNvPr>
          <p:cNvSpPr/>
          <p:nvPr/>
        </p:nvSpPr>
        <p:spPr>
          <a:xfrm>
            <a:off x="10727656" y="5044300"/>
            <a:ext cx="11397" cy="10394"/>
          </a:xfrm>
          <a:custGeom>
            <a:avLst/>
            <a:gdLst>
              <a:gd name="connsiteX0" fmla="*/ 11235 w 11397"/>
              <a:gd name="connsiteY0" fmla="*/ 8831 h 10394"/>
              <a:gd name="connsiteX1" fmla="*/ 3028 w 11397"/>
              <a:gd name="connsiteY1" fmla="*/ 238 h 10394"/>
              <a:gd name="connsiteX2" fmla="*/ 3286 w 11397"/>
              <a:gd name="connsiteY2" fmla="*/ 6984 h 10394"/>
              <a:gd name="connsiteX3" fmla="*/ 11235 w 11397"/>
              <a:gd name="connsiteY3" fmla="*/ 8831 h 1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97" h="10394">
                <a:moveTo>
                  <a:pt x="11235" y="8831"/>
                </a:moveTo>
                <a:cubicBezTo>
                  <a:pt x="11235" y="6468"/>
                  <a:pt x="5306" y="238"/>
                  <a:pt x="3028" y="238"/>
                </a:cubicBezTo>
                <a:cubicBezTo>
                  <a:pt x="-1268" y="238"/>
                  <a:pt x="-1268" y="3590"/>
                  <a:pt x="3286" y="6984"/>
                </a:cubicBezTo>
                <a:cubicBezTo>
                  <a:pt x="8657" y="11109"/>
                  <a:pt x="11235" y="11753"/>
                  <a:pt x="11235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53B88C3F-9582-93BF-42A7-F59B3CD43C52}"/>
              </a:ext>
            </a:extLst>
          </p:cNvPr>
          <p:cNvSpPr/>
          <p:nvPr/>
        </p:nvSpPr>
        <p:spPr>
          <a:xfrm>
            <a:off x="10828022" y="2118414"/>
            <a:ext cx="13426" cy="15639"/>
          </a:xfrm>
          <a:custGeom>
            <a:avLst/>
            <a:gdLst>
              <a:gd name="connsiteX0" fmla="*/ 323 w 13426"/>
              <a:gd name="connsiteY0" fmla="*/ 5145 h 15639"/>
              <a:gd name="connsiteX1" fmla="*/ 4620 w 13426"/>
              <a:gd name="connsiteY1" fmla="*/ 15586 h 15639"/>
              <a:gd name="connsiteX2" fmla="*/ 11150 w 13426"/>
              <a:gd name="connsiteY2" fmla="*/ 14339 h 15639"/>
              <a:gd name="connsiteX3" fmla="*/ 10463 w 13426"/>
              <a:gd name="connsiteY3" fmla="*/ 11074 h 15639"/>
              <a:gd name="connsiteX4" fmla="*/ 6167 w 13426"/>
              <a:gd name="connsiteY4" fmla="*/ 4414 h 15639"/>
              <a:gd name="connsiteX5" fmla="*/ 323 w 13426"/>
              <a:gd name="connsiteY5" fmla="*/ 5145 h 1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26" h="15639">
                <a:moveTo>
                  <a:pt x="323" y="5145"/>
                </a:moveTo>
                <a:cubicBezTo>
                  <a:pt x="-1095" y="12664"/>
                  <a:pt x="667" y="17089"/>
                  <a:pt x="4620" y="15586"/>
                </a:cubicBezTo>
                <a:cubicBezTo>
                  <a:pt x="6725" y="14858"/>
                  <a:pt x="8917" y="14439"/>
                  <a:pt x="11150" y="14339"/>
                </a:cubicBezTo>
                <a:cubicBezTo>
                  <a:pt x="14115" y="14339"/>
                  <a:pt x="14029" y="13781"/>
                  <a:pt x="10463" y="11074"/>
                </a:cubicBezTo>
                <a:cubicBezTo>
                  <a:pt x="8229" y="9496"/>
                  <a:pt x="6682" y="7108"/>
                  <a:pt x="6167" y="4414"/>
                </a:cubicBezTo>
                <a:cubicBezTo>
                  <a:pt x="6038" y="-1558"/>
                  <a:pt x="1483" y="-956"/>
                  <a:pt x="323" y="51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771598AC-777D-419E-210B-D74CC48FA4BF}"/>
              </a:ext>
            </a:extLst>
          </p:cNvPr>
          <p:cNvSpPr/>
          <p:nvPr/>
        </p:nvSpPr>
        <p:spPr>
          <a:xfrm>
            <a:off x="10762082" y="5178139"/>
            <a:ext cx="5221" cy="6358"/>
          </a:xfrm>
          <a:custGeom>
            <a:avLst/>
            <a:gdLst>
              <a:gd name="connsiteX0" fmla="*/ 2932 w 5221"/>
              <a:gd name="connsiteY0" fmla="*/ 6597 h 6358"/>
              <a:gd name="connsiteX1" fmla="*/ 4780 w 5221"/>
              <a:gd name="connsiteY1" fmla="*/ 3418 h 6358"/>
              <a:gd name="connsiteX2" fmla="*/ 1729 w 5221"/>
              <a:gd name="connsiteY2" fmla="*/ 238 h 6358"/>
              <a:gd name="connsiteX3" fmla="*/ -162 w 5221"/>
              <a:gd name="connsiteY3" fmla="*/ 3418 h 6358"/>
              <a:gd name="connsiteX4" fmla="*/ 2932 w 5221"/>
              <a:gd name="connsiteY4" fmla="*/ 6597 h 6358"/>
              <a:gd name="connsiteX5" fmla="*/ 2932 w 5221"/>
              <a:gd name="connsiteY5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21" h="6358">
                <a:moveTo>
                  <a:pt x="2932" y="6597"/>
                </a:moveTo>
                <a:cubicBezTo>
                  <a:pt x="4780" y="6597"/>
                  <a:pt x="5510" y="5351"/>
                  <a:pt x="4780" y="3418"/>
                </a:cubicBezTo>
                <a:cubicBezTo>
                  <a:pt x="4049" y="1484"/>
                  <a:pt x="2717" y="238"/>
                  <a:pt x="1729" y="238"/>
                </a:cubicBezTo>
                <a:cubicBezTo>
                  <a:pt x="741" y="238"/>
                  <a:pt x="-162" y="1656"/>
                  <a:pt x="-162" y="3418"/>
                </a:cubicBezTo>
                <a:cubicBezTo>
                  <a:pt x="-205" y="5149"/>
                  <a:pt x="1214" y="6571"/>
                  <a:pt x="2932" y="6597"/>
                </a:cubicBezTo>
                <a:cubicBezTo>
                  <a:pt x="2932" y="6597"/>
                  <a:pt x="2932" y="6597"/>
                  <a:pt x="2932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 161">
            <a:extLst>
              <a:ext uri="{FF2B5EF4-FFF2-40B4-BE49-F238E27FC236}">
                <a16:creationId xmlns:a16="http://schemas.microsoft.com/office/drawing/2014/main" id="{7A6A9476-2938-9525-AB47-EC29B7CC7E1B}"/>
              </a:ext>
            </a:extLst>
          </p:cNvPr>
          <p:cNvSpPr/>
          <p:nvPr/>
        </p:nvSpPr>
        <p:spPr>
          <a:xfrm>
            <a:off x="10753576" y="4622374"/>
            <a:ext cx="9607" cy="17083"/>
          </a:xfrm>
          <a:custGeom>
            <a:avLst/>
            <a:gdLst>
              <a:gd name="connsiteX0" fmla="*/ 4134 w 9607"/>
              <a:gd name="connsiteY0" fmla="*/ 671 h 17083"/>
              <a:gd name="connsiteX1" fmla="*/ -163 w 9607"/>
              <a:gd name="connsiteY1" fmla="*/ 10425 h 17083"/>
              <a:gd name="connsiteX2" fmla="*/ 2802 w 9607"/>
              <a:gd name="connsiteY2" fmla="*/ 15022 h 17083"/>
              <a:gd name="connsiteX3" fmla="*/ 4908 w 9607"/>
              <a:gd name="connsiteY3" fmla="*/ 9522 h 17083"/>
              <a:gd name="connsiteX4" fmla="*/ 7142 w 9607"/>
              <a:gd name="connsiteY4" fmla="*/ 5527 h 17083"/>
              <a:gd name="connsiteX5" fmla="*/ 4134 w 9607"/>
              <a:gd name="connsiteY5" fmla="*/ 671 h 1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07" h="17083">
                <a:moveTo>
                  <a:pt x="4134" y="671"/>
                </a:moveTo>
                <a:cubicBezTo>
                  <a:pt x="826" y="1531"/>
                  <a:pt x="-163" y="3550"/>
                  <a:pt x="-163" y="10425"/>
                </a:cubicBezTo>
                <a:cubicBezTo>
                  <a:pt x="-163" y="18416"/>
                  <a:pt x="-163" y="18760"/>
                  <a:pt x="2802" y="15022"/>
                </a:cubicBezTo>
                <a:cubicBezTo>
                  <a:pt x="4392" y="12745"/>
                  <a:pt x="5380" y="10296"/>
                  <a:pt x="4908" y="9522"/>
                </a:cubicBezTo>
                <a:cubicBezTo>
                  <a:pt x="4435" y="8749"/>
                  <a:pt x="5466" y="6945"/>
                  <a:pt x="7142" y="5527"/>
                </a:cubicBezTo>
                <a:cubicBezTo>
                  <a:pt x="11352" y="2132"/>
                  <a:pt x="9462" y="-918"/>
                  <a:pt x="4134" y="6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 162">
            <a:extLst>
              <a:ext uri="{FF2B5EF4-FFF2-40B4-BE49-F238E27FC236}">
                <a16:creationId xmlns:a16="http://schemas.microsoft.com/office/drawing/2014/main" id="{40E768B7-B4A1-1998-137A-25FB4C9D57EE}"/>
              </a:ext>
            </a:extLst>
          </p:cNvPr>
          <p:cNvSpPr/>
          <p:nvPr/>
        </p:nvSpPr>
        <p:spPr>
          <a:xfrm>
            <a:off x="10741852" y="5024758"/>
            <a:ext cx="5536" cy="11004"/>
          </a:xfrm>
          <a:custGeom>
            <a:avLst/>
            <a:gdLst>
              <a:gd name="connsiteX0" fmla="*/ 5374 w 5536"/>
              <a:gd name="connsiteY0" fmla="*/ 8566 h 11004"/>
              <a:gd name="connsiteX1" fmla="*/ 1078 w 5536"/>
              <a:gd name="connsiteY1" fmla="*/ 575 h 11004"/>
              <a:gd name="connsiteX2" fmla="*/ 4 w 5536"/>
              <a:gd name="connsiteY2" fmla="*/ 6418 h 11004"/>
              <a:gd name="connsiteX3" fmla="*/ 2238 w 5536"/>
              <a:gd name="connsiteY3" fmla="*/ 11230 h 11004"/>
              <a:gd name="connsiteX4" fmla="*/ 5374 w 5536"/>
              <a:gd name="connsiteY4" fmla="*/ 8631 h 11004"/>
              <a:gd name="connsiteX5" fmla="*/ 5374 w 5536"/>
              <a:gd name="connsiteY5" fmla="*/ 8566 h 11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36" h="11004">
                <a:moveTo>
                  <a:pt x="5374" y="8566"/>
                </a:moveTo>
                <a:cubicBezTo>
                  <a:pt x="5374" y="5860"/>
                  <a:pt x="1464" y="-1402"/>
                  <a:pt x="1078" y="575"/>
                </a:cubicBezTo>
                <a:cubicBezTo>
                  <a:pt x="1078" y="1176"/>
                  <a:pt x="476" y="3797"/>
                  <a:pt x="4" y="6418"/>
                </a:cubicBezTo>
                <a:cubicBezTo>
                  <a:pt x="-469" y="9039"/>
                  <a:pt x="4" y="11230"/>
                  <a:pt x="2238" y="11230"/>
                </a:cubicBezTo>
                <a:cubicBezTo>
                  <a:pt x="3828" y="11376"/>
                  <a:pt x="5202" y="10212"/>
                  <a:pt x="5374" y="8631"/>
                </a:cubicBezTo>
                <a:cubicBezTo>
                  <a:pt x="5374" y="8609"/>
                  <a:pt x="5374" y="8588"/>
                  <a:pt x="5374" y="85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 163">
            <a:extLst>
              <a:ext uri="{FF2B5EF4-FFF2-40B4-BE49-F238E27FC236}">
                <a16:creationId xmlns:a16="http://schemas.microsoft.com/office/drawing/2014/main" id="{F8B0F6B3-C1A7-DB5C-A6E8-818CFEECE2E5}"/>
              </a:ext>
            </a:extLst>
          </p:cNvPr>
          <p:cNvSpPr/>
          <p:nvPr/>
        </p:nvSpPr>
        <p:spPr>
          <a:xfrm>
            <a:off x="10680405" y="5175990"/>
            <a:ext cx="4211" cy="7536"/>
          </a:xfrm>
          <a:custGeom>
            <a:avLst/>
            <a:gdLst>
              <a:gd name="connsiteX0" fmla="*/ 4049 w 4211"/>
              <a:gd name="connsiteY0" fmla="*/ 3289 h 7536"/>
              <a:gd name="connsiteX1" fmla="*/ 1943 w 4211"/>
              <a:gd name="connsiteY1" fmla="*/ 238 h 7536"/>
              <a:gd name="connsiteX2" fmla="*/ -163 w 4211"/>
              <a:gd name="connsiteY2" fmla="*/ 4535 h 7536"/>
              <a:gd name="connsiteX3" fmla="*/ 1943 w 4211"/>
              <a:gd name="connsiteY3" fmla="*/ 7586 h 7536"/>
              <a:gd name="connsiteX4" fmla="*/ 4049 w 4211"/>
              <a:gd name="connsiteY4" fmla="*/ 3289 h 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7536">
                <a:moveTo>
                  <a:pt x="4049" y="3289"/>
                </a:moveTo>
                <a:cubicBezTo>
                  <a:pt x="4049" y="1613"/>
                  <a:pt x="3103" y="238"/>
                  <a:pt x="1943" y="238"/>
                </a:cubicBezTo>
                <a:cubicBezTo>
                  <a:pt x="783" y="238"/>
                  <a:pt x="-163" y="2215"/>
                  <a:pt x="-163" y="4535"/>
                </a:cubicBezTo>
                <a:cubicBezTo>
                  <a:pt x="-163" y="6855"/>
                  <a:pt x="783" y="8316"/>
                  <a:pt x="1943" y="7586"/>
                </a:cubicBezTo>
                <a:cubicBezTo>
                  <a:pt x="3275" y="6546"/>
                  <a:pt x="4049" y="4964"/>
                  <a:pt x="4049" y="3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 164">
            <a:extLst>
              <a:ext uri="{FF2B5EF4-FFF2-40B4-BE49-F238E27FC236}">
                <a16:creationId xmlns:a16="http://schemas.microsoft.com/office/drawing/2014/main" id="{771D0B86-3959-5057-DFA3-56F8D7744E88}"/>
              </a:ext>
            </a:extLst>
          </p:cNvPr>
          <p:cNvSpPr/>
          <p:nvPr/>
        </p:nvSpPr>
        <p:spPr>
          <a:xfrm>
            <a:off x="10675163" y="5106425"/>
            <a:ext cx="11028" cy="14365"/>
          </a:xfrm>
          <a:custGeom>
            <a:avLst/>
            <a:gdLst>
              <a:gd name="connsiteX0" fmla="*/ 10665 w 11028"/>
              <a:gd name="connsiteY0" fmla="*/ 11198 h 14365"/>
              <a:gd name="connsiteX1" fmla="*/ 1084 w 11028"/>
              <a:gd name="connsiteY1" fmla="*/ 629 h 14365"/>
              <a:gd name="connsiteX2" fmla="*/ 310 w 11028"/>
              <a:gd name="connsiteY2" fmla="*/ 4582 h 14365"/>
              <a:gd name="connsiteX3" fmla="*/ 1256 w 11028"/>
              <a:gd name="connsiteY3" fmla="*/ 10812 h 14365"/>
              <a:gd name="connsiteX4" fmla="*/ 10665 w 11028"/>
              <a:gd name="connsiteY4" fmla="*/ 11198 h 1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8" h="14365">
                <a:moveTo>
                  <a:pt x="10665" y="11198"/>
                </a:moveTo>
                <a:cubicBezTo>
                  <a:pt x="12212" y="6902"/>
                  <a:pt x="4435" y="-1691"/>
                  <a:pt x="1084" y="629"/>
                </a:cubicBezTo>
                <a:cubicBezTo>
                  <a:pt x="-205" y="1518"/>
                  <a:pt x="-549" y="3271"/>
                  <a:pt x="310" y="4582"/>
                </a:cubicBezTo>
                <a:cubicBezTo>
                  <a:pt x="1256" y="6515"/>
                  <a:pt x="1599" y="8689"/>
                  <a:pt x="1256" y="10812"/>
                </a:cubicBezTo>
                <a:cubicBezTo>
                  <a:pt x="482" y="15624"/>
                  <a:pt x="8903" y="15968"/>
                  <a:pt x="10665" y="111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 165">
            <a:extLst>
              <a:ext uri="{FF2B5EF4-FFF2-40B4-BE49-F238E27FC236}">
                <a16:creationId xmlns:a16="http://schemas.microsoft.com/office/drawing/2014/main" id="{4B0C3479-19E9-E0D1-784E-E8971717A13F}"/>
              </a:ext>
            </a:extLst>
          </p:cNvPr>
          <p:cNvSpPr/>
          <p:nvPr/>
        </p:nvSpPr>
        <p:spPr>
          <a:xfrm>
            <a:off x="10679150" y="5074582"/>
            <a:ext cx="7528" cy="10020"/>
          </a:xfrm>
          <a:custGeom>
            <a:avLst/>
            <a:gdLst>
              <a:gd name="connsiteX0" fmla="*/ 5303 w 7528"/>
              <a:gd name="connsiteY0" fmla="*/ 6006 h 10020"/>
              <a:gd name="connsiteX1" fmla="*/ 3197 w 7528"/>
              <a:gd name="connsiteY1" fmla="*/ 2397 h 10020"/>
              <a:gd name="connsiteX2" fmla="*/ 1049 w 7528"/>
              <a:gd name="connsiteY2" fmla="*/ 979 h 10020"/>
              <a:gd name="connsiteX3" fmla="*/ 4487 w 7528"/>
              <a:gd name="connsiteY3" fmla="*/ 10259 h 10020"/>
              <a:gd name="connsiteX4" fmla="*/ 7366 w 7528"/>
              <a:gd name="connsiteY4" fmla="*/ 8154 h 10020"/>
              <a:gd name="connsiteX5" fmla="*/ 5303 w 7528"/>
              <a:gd name="connsiteY5" fmla="*/ 6006 h 10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28" h="10020">
                <a:moveTo>
                  <a:pt x="5303" y="6006"/>
                </a:moveTo>
                <a:cubicBezTo>
                  <a:pt x="4143" y="6006"/>
                  <a:pt x="3197" y="4373"/>
                  <a:pt x="3197" y="2397"/>
                </a:cubicBezTo>
                <a:cubicBezTo>
                  <a:pt x="3197" y="420"/>
                  <a:pt x="2510" y="-525"/>
                  <a:pt x="1049" y="979"/>
                </a:cubicBezTo>
                <a:cubicBezTo>
                  <a:pt x="-1743" y="3814"/>
                  <a:pt x="663" y="10259"/>
                  <a:pt x="4487" y="10259"/>
                </a:cubicBezTo>
                <a:cubicBezTo>
                  <a:pt x="6076" y="10259"/>
                  <a:pt x="7366" y="9314"/>
                  <a:pt x="7366" y="8154"/>
                </a:cubicBezTo>
                <a:cubicBezTo>
                  <a:pt x="7366" y="6998"/>
                  <a:pt x="6463" y="6053"/>
                  <a:pt x="5303" y="60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 166">
            <a:extLst>
              <a:ext uri="{FF2B5EF4-FFF2-40B4-BE49-F238E27FC236}">
                <a16:creationId xmlns:a16="http://schemas.microsoft.com/office/drawing/2014/main" id="{88578CF3-22B3-361F-114F-8787D204AD9E}"/>
              </a:ext>
            </a:extLst>
          </p:cNvPr>
          <p:cNvSpPr/>
          <p:nvPr/>
        </p:nvSpPr>
        <p:spPr>
          <a:xfrm>
            <a:off x="10679655" y="4324819"/>
            <a:ext cx="12595" cy="20086"/>
          </a:xfrm>
          <a:custGeom>
            <a:avLst/>
            <a:gdLst>
              <a:gd name="connsiteX0" fmla="*/ 12188 w 12595"/>
              <a:gd name="connsiteY0" fmla="*/ 18176 h 20086"/>
              <a:gd name="connsiteX1" fmla="*/ 9696 w 12595"/>
              <a:gd name="connsiteY1" fmla="*/ 12891 h 20086"/>
              <a:gd name="connsiteX2" fmla="*/ 8450 w 12595"/>
              <a:gd name="connsiteY2" fmla="*/ 9883 h 20086"/>
              <a:gd name="connsiteX3" fmla="*/ 7677 w 12595"/>
              <a:gd name="connsiteY3" fmla="*/ 431 h 20086"/>
              <a:gd name="connsiteX4" fmla="*/ 1447 w 12595"/>
              <a:gd name="connsiteY4" fmla="*/ 2880 h 20086"/>
              <a:gd name="connsiteX5" fmla="*/ 2779 w 12595"/>
              <a:gd name="connsiteY5" fmla="*/ 9539 h 20086"/>
              <a:gd name="connsiteX6" fmla="*/ 7075 w 12595"/>
              <a:gd name="connsiteY6" fmla="*/ 16414 h 20086"/>
              <a:gd name="connsiteX7" fmla="*/ 12188 w 12595"/>
              <a:gd name="connsiteY7" fmla="*/ 18176 h 20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95" h="20086">
                <a:moveTo>
                  <a:pt x="12188" y="18176"/>
                </a:moveTo>
                <a:cubicBezTo>
                  <a:pt x="12961" y="16930"/>
                  <a:pt x="11844" y="14524"/>
                  <a:pt x="9696" y="12891"/>
                </a:cubicBezTo>
                <a:cubicBezTo>
                  <a:pt x="7548" y="11258"/>
                  <a:pt x="6904" y="9926"/>
                  <a:pt x="8450" y="9883"/>
                </a:cubicBezTo>
                <a:cubicBezTo>
                  <a:pt x="12274" y="9883"/>
                  <a:pt x="11630" y="1978"/>
                  <a:pt x="7677" y="431"/>
                </a:cubicBezTo>
                <a:cubicBezTo>
                  <a:pt x="5271" y="-209"/>
                  <a:pt x="2779" y="783"/>
                  <a:pt x="1447" y="2880"/>
                </a:cubicBezTo>
                <a:cubicBezTo>
                  <a:pt x="-959" y="6102"/>
                  <a:pt x="-787" y="7176"/>
                  <a:pt x="2779" y="9539"/>
                </a:cubicBezTo>
                <a:cubicBezTo>
                  <a:pt x="5099" y="11121"/>
                  <a:pt x="6689" y="13617"/>
                  <a:pt x="7075" y="16414"/>
                </a:cubicBezTo>
                <a:cubicBezTo>
                  <a:pt x="6861" y="20796"/>
                  <a:pt x="9997" y="21656"/>
                  <a:pt x="12188" y="181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 167">
            <a:extLst>
              <a:ext uri="{FF2B5EF4-FFF2-40B4-BE49-F238E27FC236}">
                <a16:creationId xmlns:a16="http://schemas.microsoft.com/office/drawing/2014/main" id="{AEAA24E0-B71B-818C-1A86-D0129834AE6E}"/>
              </a:ext>
            </a:extLst>
          </p:cNvPr>
          <p:cNvSpPr/>
          <p:nvPr/>
        </p:nvSpPr>
        <p:spPr>
          <a:xfrm>
            <a:off x="10670902" y="5125490"/>
            <a:ext cx="10759" cy="5854"/>
          </a:xfrm>
          <a:custGeom>
            <a:avLst/>
            <a:gdLst>
              <a:gd name="connsiteX0" fmla="*/ 10286 w 10759"/>
              <a:gd name="connsiteY0" fmla="*/ 4164 h 5854"/>
              <a:gd name="connsiteX1" fmla="*/ 10286 w 10759"/>
              <a:gd name="connsiteY1" fmla="*/ 4164 h 5854"/>
              <a:gd name="connsiteX2" fmla="*/ 9384 w 10759"/>
              <a:gd name="connsiteY2" fmla="*/ 856 h 5854"/>
              <a:gd name="connsiteX3" fmla="*/ 18 w 10759"/>
              <a:gd name="connsiteY3" fmla="*/ 4207 h 5854"/>
              <a:gd name="connsiteX4" fmla="*/ 10286 w 10759"/>
              <a:gd name="connsiteY4" fmla="*/ 4164 h 5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59" h="5854">
                <a:moveTo>
                  <a:pt x="10286" y="4164"/>
                </a:moveTo>
                <a:lnTo>
                  <a:pt x="10286" y="4164"/>
                </a:lnTo>
                <a:cubicBezTo>
                  <a:pt x="10931" y="2999"/>
                  <a:pt x="10544" y="1530"/>
                  <a:pt x="9384" y="856"/>
                </a:cubicBezTo>
                <a:cubicBezTo>
                  <a:pt x="6376" y="-1035"/>
                  <a:pt x="-1444" y="1801"/>
                  <a:pt x="18" y="4207"/>
                </a:cubicBezTo>
                <a:cubicBezTo>
                  <a:pt x="2982" y="6738"/>
                  <a:pt x="7365" y="6720"/>
                  <a:pt x="10286" y="41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 168">
            <a:extLst>
              <a:ext uri="{FF2B5EF4-FFF2-40B4-BE49-F238E27FC236}">
                <a16:creationId xmlns:a16="http://schemas.microsoft.com/office/drawing/2014/main" id="{DB64DEA9-0808-1A6C-DEE2-ABF138D8D902}"/>
              </a:ext>
            </a:extLst>
          </p:cNvPr>
          <p:cNvSpPr/>
          <p:nvPr/>
        </p:nvSpPr>
        <p:spPr>
          <a:xfrm>
            <a:off x="10679016" y="5193004"/>
            <a:ext cx="3494" cy="4254"/>
          </a:xfrm>
          <a:custGeom>
            <a:avLst/>
            <a:gdLst>
              <a:gd name="connsiteX0" fmla="*/ 2430 w 3494"/>
              <a:gd name="connsiteY0" fmla="*/ 4492 h 4254"/>
              <a:gd name="connsiteX1" fmla="*/ 3332 w 3494"/>
              <a:gd name="connsiteY1" fmla="*/ 2344 h 4254"/>
              <a:gd name="connsiteX2" fmla="*/ 1141 w 3494"/>
              <a:gd name="connsiteY2" fmla="*/ 239 h 4254"/>
              <a:gd name="connsiteX3" fmla="*/ 1098 w 3494"/>
              <a:gd name="connsiteY3" fmla="*/ 239 h 4254"/>
              <a:gd name="connsiteX4" fmla="*/ 195 w 3494"/>
              <a:gd name="connsiteY4" fmla="*/ 2344 h 4254"/>
              <a:gd name="connsiteX5" fmla="*/ 2430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2430" y="4492"/>
                </a:moveTo>
                <a:cubicBezTo>
                  <a:pt x="2902" y="4492"/>
                  <a:pt x="3332" y="3547"/>
                  <a:pt x="3332" y="2344"/>
                </a:cubicBezTo>
                <a:cubicBezTo>
                  <a:pt x="3289" y="1158"/>
                  <a:pt x="2344" y="213"/>
                  <a:pt x="1141" y="239"/>
                </a:cubicBezTo>
                <a:cubicBezTo>
                  <a:pt x="1141" y="239"/>
                  <a:pt x="1098" y="239"/>
                  <a:pt x="1098" y="239"/>
                </a:cubicBezTo>
                <a:cubicBezTo>
                  <a:pt x="-105" y="239"/>
                  <a:pt x="-535" y="1184"/>
                  <a:pt x="195" y="2344"/>
                </a:cubicBezTo>
                <a:cubicBezTo>
                  <a:pt x="926" y="3504"/>
                  <a:pt x="1914" y="4492"/>
                  <a:pt x="24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 169">
            <a:extLst>
              <a:ext uri="{FF2B5EF4-FFF2-40B4-BE49-F238E27FC236}">
                <a16:creationId xmlns:a16="http://schemas.microsoft.com/office/drawing/2014/main" id="{F118871F-3875-623F-7D7C-A0E20BF5E497}"/>
              </a:ext>
            </a:extLst>
          </p:cNvPr>
          <p:cNvSpPr/>
          <p:nvPr/>
        </p:nvSpPr>
        <p:spPr>
          <a:xfrm>
            <a:off x="10699752" y="3400045"/>
            <a:ext cx="5787" cy="7502"/>
          </a:xfrm>
          <a:custGeom>
            <a:avLst/>
            <a:gdLst>
              <a:gd name="connsiteX0" fmla="*/ 5625 w 5787"/>
              <a:gd name="connsiteY0" fmla="*/ 4880 h 7502"/>
              <a:gd name="connsiteX1" fmla="*/ 3692 w 5787"/>
              <a:gd name="connsiteY1" fmla="*/ 583 h 7502"/>
              <a:gd name="connsiteX2" fmla="*/ 383 w 5787"/>
              <a:gd name="connsiteY2" fmla="*/ 5825 h 7502"/>
              <a:gd name="connsiteX3" fmla="*/ 5625 w 5787"/>
              <a:gd name="connsiteY3" fmla="*/ 4880 h 7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87" h="7502">
                <a:moveTo>
                  <a:pt x="5625" y="4880"/>
                </a:moveTo>
                <a:cubicBezTo>
                  <a:pt x="5625" y="3234"/>
                  <a:pt x="4938" y="1662"/>
                  <a:pt x="3692" y="583"/>
                </a:cubicBezTo>
                <a:cubicBezTo>
                  <a:pt x="1200" y="-963"/>
                  <a:pt x="-1293" y="3032"/>
                  <a:pt x="383" y="5825"/>
                </a:cubicBezTo>
                <a:cubicBezTo>
                  <a:pt x="2059" y="8618"/>
                  <a:pt x="5625" y="8403"/>
                  <a:pt x="5625" y="48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 170">
            <a:extLst>
              <a:ext uri="{FF2B5EF4-FFF2-40B4-BE49-F238E27FC236}">
                <a16:creationId xmlns:a16="http://schemas.microsoft.com/office/drawing/2014/main" id="{4873C990-7AB6-4426-AEBD-74B487371446}"/>
              </a:ext>
            </a:extLst>
          </p:cNvPr>
          <p:cNvSpPr/>
          <p:nvPr/>
        </p:nvSpPr>
        <p:spPr>
          <a:xfrm>
            <a:off x="10728570" y="5146258"/>
            <a:ext cx="5906" cy="5833"/>
          </a:xfrm>
          <a:custGeom>
            <a:avLst/>
            <a:gdLst>
              <a:gd name="connsiteX0" fmla="*/ 5638 w 5906"/>
              <a:gd name="connsiteY0" fmla="*/ 2730 h 5833"/>
              <a:gd name="connsiteX1" fmla="*/ 3146 w 5906"/>
              <a:gd name="connsiteY1" fmla="*/ 238 h 5833"/>
              <a:gd name="connsiteX2" fmla="*/ -163 w 5906"/>
              <a:gd name="connsiteY2" fmla="*/ 3590 h 5833"/>
              <a:gd name="connsiteX3" fmla="*/ 5638 w 5906"/>
              <a:gd name="connsiteY3" fmla="*/ 2730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6" h="5833">
                <a:moveTo>
                  <a:pt x="5638" y="2730"/>
                </a:moveTo>
                <a:cubicBezTo>
                  <a:pt x="6110" y="1356"/>
                  <a:pt x="4950" y="238"/>
                  <a:pt x="3146" y="238"/>
                </a:cubicBezTo>
                <a:cubicBezTo>
                  <a:pt x="1298" y="264"/>
                  <a:pt x="-163" y="1755"/>
                  <a:pt x="-163" y="3590"/>
                </a:cubicBezTo>
                <a:cubicBezTo>
                  <a:pt x="-163" y="7328"/>
                  <a:pt x="4349" y="6683"/>
                  <a:pt x="5638" y="27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 171">
            <a:extLst>
              <a:ext uri="{FF2B5EF4-FFF2-40B4-BE49-F238E27FC236}">
                <a16:creationId xmlns:a16="http://schemas.microsoft.com/office/drawing/2014/main" id="{B832652E-4BC5-7D4C-8DDD-2DAA89E4C53A}"/>
              </a:ext>
            </a:extLst>
          </p:cNvPr>
          <p:cNvSpPr/>
          <p:nvPr/>
        </p:nvSpPr>
        <p:spPr>
          <a:xfrm>
            <a:off x="10722168" y="5457798"/>
            <a:ext cx="8593" cy="4215"/>
          </a:xfrm>
          <a:custGeom>
            <a:avLst/>
            <a:gdLst>
              <a:gd name="connsiteX0" fmla="*/ 4134 w 8593"/>
              <a:gd name="connsiteY0" fmla="*/ 4453 h 4215"/>
              <a:gd name="connsiteX1" fmla="*/ 8431 w 8593"/>
              <a:gd name="connsiteY1" fmla="*/ 1918 h 4215"/>
              <a:gd name="connsiteX2" fmla="*/ 4134 w 8593"/>
              <a:gd name="connsiteY2" fmla="*/ 501 h 4215"/>
              <a:gd name="connsiteX3" fmla="*/ -163 w 8593"/>
              <a:gd name="connsiteY3" fmla="*/ 3036 h 4215"/>
              <a:gd name="connsiteX4" fmla="*/ 4134 w 8593"/>
              <a:gd name="connsiteY4" fmla="*/ 4453 h 4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15">
                <a:moveTo>
                  <a:pt x="4134" y="4453"/>
                </a:moveTo>
                <a:cubicBezTo>
                  <a:pt x="6454" y="4453"/>
                  <a:pt x="8431" y="3293"/>
                  <a:pt x="8431" y="1918"/>
                </a:cubicBezTo>
                <a:cubicBezTo>
                  <a:pt x="8431" y="544"/>
                  <a:pt x="6712" y="-187"/>
                  <a:pt x="4134" y="501"/>
                </a:cubicBezTo>
                <a:cubicBezTo>
                  <a:pt x="1556" y="1188"/>
                  <a:pt x="-163" y="2262"/>
                  <a:pt x="-163" y="3036"/>
                </a:cubicBezTo>
                <a:cubicBezTo>
                  <a:pt x="-163" y="3809"/>
                  <a:pt x="1857" y="4453"/>
                  <a:pt x="4134" y="44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 172">
            <a:extLst>
              <a:ext uri="{FF2B5EF4-FFF2-40B4-BE49-F238E27FC236}">
                <a16:creationId xmlns:a16="http://schemas.microsoft.com/office/drawing/2014/main" id="{57A8B20F-38C9-A6A3-6809-ED13F0EA7727}"/>
              </a:ext>
            </a:extLst>
          </p:cNvPr>
          <p:cNvSpPr/>
          <p:nvPr/>
        </p:nvSpPr>
        <p:spPr>
          <a:xfrm>
            <a:off x="10729386" y="5467126"/>
            <a:ext cx="3480" cy="12354"/>
          </a:xfrm>
          <a:custGeom>
            <a:avLst/>
            <a:gdLst>
              <a:gd name="connsiteX0" fmla="*/ 1556 w 3480"/>
              <a:gd name="connsiteY0" fmla="*/ 12569 h 12354"/>
              <a:gd name="connsiteX1" fmla="*/ 3318 w 3480"/>
              <a:gd name="connsiteY1" fmla="*/ 10378 h 12354"/>
              <a:gd name="connsiteX2" fmla="*/ 3318 w 3480"/>
              <a:gd name="connsiteY2" fmla="*/ 4535 h 12354"/>
              <a:gd name="connsiteX3" fmla="*/ 1556 w 3480"/>
              <a:gd name="connsiteY3" fmla="*/ 238 h 12354"/>
              <a:gd name="connsiteX4" fmla="*/ -163 w 3480"/>
              <a:gd name="connsiteY4" fmla="*/ 6683 h 12354"/>
              <a:gd name="connsiteX5" fmla="*/ 1556 w 3480"/>
              <a:gd name="connsiteY5" fmla="*/ 12569 h 1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" h="12354">
                <a:moveTo>
                  <a:pt x="1556" y="12569"/>
                </a:moveTo>
                <a:cubicBezTo>
                  <a:pt x="2501" y="12234"/>
                  <a:pt x="3189" y="11384"/>
                  <a:pt x="3318" y="10378"/>
                </a:cubicBezTo>
                <a:lnTo>
                  <a:pt x="3318" y="4535"/>
                </a:lnTo>
                <a:cubicBezTo>
                  <a:pt x="3318" y="2172"/>
                  <a:pt x="2501" y="238"/>
                  <a:pt x="1556" y="238"/>
                </a:cubicBezTo>
                <a:cubicBezTo>
                  <a:pt x="611" y="238"/>
                  <a:pt x="-163" y="3117"/>
                  <a:pt x="-163" y="6683"/>
                </a:cubicBezTo>
                <a:cubicBezTo>
                  <a:pt x="-163" y="10249"/>
                  <a:pt x="482" y="12870"/>
                  <a:pt x="1556" y="125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 173">
            <a:extLst>
              <a:ext uri="{FF2B5EF4-FFF2-40B4-BE49-F238E27FC236}">
                <a16:creationId xmlns:a16="http://schemas.microsoft.com/office/drawing/2014/main" id="{2F1F62B4-BA66-A874-BD8A-CE7C398E4D6F}"/>
              </a:ext>
            </a:extLst>
          </p:cNvPr>
          <p:cNvSpPr/>
          <p:nvPr/>
        </p:nvSpPr>
        <p:spPr>
          <a:xfrm>
            <a:off x="10720063" y="5269527"/>
            <a:ext cx="9679" cy="8447"/>
          </a:xfrm>
          <a:custGeom>
            <a:avLst/>
            <a:gdLst>
              <a:gd name="connsiteX0" fmla="*/ 9032 w 9679"/>
              <a:gd name="connsiteY0" fmla="*/ 5738 h 8447"/>
              <a:gd name="connsiteX1" fmla="*/ 3833 w 9679"/>
              <a:gd name="connsiteY1" fmla="*/ 239 h 8447"/>
              <a:gd name="connsiteX2" fmla="*/ -163 w 9679"/>
              <a:gd name="connsiteY2" fmla="*/ 4148 h 8447"/>
              <a:gd name="connsiteX3" fmla="*/ 1384 w 9679"/>
              <a:gd name="connsiteY3" fmla="*/ 7328 h 8447"/>
              <a:gd name="connsiteX4" fmla="*/ 8001 w 9679"/>
              <a:gd name="connsiteY4" fmla="*/ 7302 h 8447"/>
              <a:gd name="connsiteX5" fmla="*/ 9032 w 9679"/>
              <a:gd name="connsiteY5" fmla="*/ 5738 h 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79" h="8447">
                <a:moveTo>
                  <a:pt x="9032" y="5738"/>
                </a:moveTo>
                <a:cubicBezTo>
                  <a:pt x="10450" y="2000"/>
                  <a:pt x="8774" y="239"/>
                  <a:pt x="3833" y="239"/>
                </a:cubicBezTo>
                <a:cubicBezTo>
                  <a:pt x="1642" y="213"/>
                  <a:pt x="-120" y="1966"/>
                  <a:pt x="-163" y="4148"/>
                </a:cubicBezTo>
                <a:cubicBezTo>
                  <a:pt x="-163" y="5390"/>
                  <a:pt x="396" y="6572"/>
                  <a:pt x="1384" y="7328"/>
                </a:cubicBezTo>
                <a:cubicBezTo>
                  <a:pt x="3231" y="9150"/>
                  <a:pt x="6196" y="9137"/>
                  <a:pt x="8001" y="7302"/>
                </a:cubicBezTo>
                <a:cubicBezTo>
                  <a:pt x="8431" y="6855"/>
                  <a:pt x="8817" y="6323"/>
                  <a:pt x="9032" y="57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0F19A4F2-BA06-7E88-7225-AC4761CFCB7D}"/>
              </a:ext>
            </a:extLst>
          </p:cNvPr>
          <p:cNvSpPr/>
          <p:nvPr/>
        </p:nvSpPr>
        <p:spPr>
          <a:xfrm>
            <a:off x="10672114" y="1709647"/>
            <a:ext cx="16395" cy="10429"/>
          </a:xfrm>
          <a:custGeom>
            <a:avLst/>
            <a:gdLst>
              <a:gd name="connsiteX0" fmla="*/ 781 w 16395"/>
              <a:gd name="connsiteY0" fmla="*/ 8617 h 10429"/>
              <a:gd name="connsiteX1" fmla="*/ 10362 w 16395"/>
              <a:gd name="connsiteY1" fmla="*/ 7628 h 10429"/>
              <a:gd name="connsiteX2" fmla="*/ 9117 w 16395"/>
              <a:gd name="connsiteY2" fmla="*/ 238 h 10429"/>
              <a:gd name="connsiteX3" fmla="*/ 781 w 16395"/>
              <a:gd name="connsiteY3" fmla="*/ 8617 h 10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95" h="10429">
                <a:moveTo>
                  <a:pt x="781" y="8617"/>
                </a:moveTo>
                <a:cubicBezTo>
                  <a:pt x="2500" y="11538"/>
                  <a:pt x="3015" y="11452"/>
                  <a:pt x="10362" y="7628"/>
                </a:cubicBezTo>
                <a:cubicBezTo>
                  <a:pt x="18612" y="3332"/>
                  <a:pt x="18139" y="238"/>
                  <a:pt x="9117" y="238"/>
                </a:cubicBezTo>
                <a:cubicBezTo>
                  <a:pt x="1726" y="238"/>
                  <a:pt x="-2055" y="4062"/>
                  <a:pt x="781" y="86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 175">
            <a:extLst>
              <a:ext uri="{FF2B5EF4-FFF2-40B4-BE49-F238E27FC236}">
                <a16:creationId xmlns:a16="http://schemas.microsoft.com/office/drawing/2014/main" id="{8C6A06A1-69DD-1F29-200E-BD6340561E8C}"/>
              </a:ext>
            </a:extLst>
          </p:cNvPr>
          <p:cNvSpPr/>
          <p:nvPr/>
        </p:nvSpPr>
        <p:spPr>
          <a:xfrm>
            <a:off x="10715895" y="5188751"/>
            <a:ext cx="8593" cy="4253"/>
          </a:xfrm>
          <a:custGeom>
            <a:avLst/>
            <a:gdLst>
              <a:gd name="connsiteX0" fmla="*/ 4134 w 8593"/>
              <a:gd name="connsiteY0" fmla="*/ 4492 h 4253"/>
              <a:gd name="connsiteX1" fmla="*/ 8431 w 8593"/>
              <a:gd name="connsiteY1" fmla="*/ 2344 h 4253"/>
              <a:gd name="connsiteX2" fmla="*/ 4134 w 8593"/>
              <a:gd name="connsiteY2" fmla="*/ 238 h 4253"/>
              <a:gd name="connsiteX3" fmla="*/ -163 w 8593"/>
              <a:gd name="connsiteY3" fmla="*/ 2344 h 4253"/>
              <a:gd name="connsiteX4" fmla="*/ 4134 w 859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4134" y="4492"/>
                </a:moveTo>
                <a:cubicBezTo>
                  <a:pt x="6454" y="4492"/>
                  <a:pt x="8431" y="3547"/>
                  <a:pt x="8431" y="2344"/>
                </a:cubicBezTo>
                <a:cubicBezTo>
                  <a:pt x="8431" y="1140"/>
                  <a:pt x="6540" y="238"/>
                  <a:pt x="4134" y="238"/>
                </a:cubicBezTo>
                <a:cubicBezTo>
                  <a:pt x="1728" y="238"/>
                  <a:pt x="-163" y="1183"/>
                  <a:pt x="-163" y="2344"/>
                </a:cubicBezTo>
                <a:cubicBezTo>
                  <a:pt x="-163" y="3504"/>
                  <a:pt x="1857" y="4492"/>
                  <a:pt x="413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90F686F2-A176-12C8-C61A-B18832F64E4B}"/>
              </a:ext>
            </a:extLst>
          </p:cNvPr>
          <p:cNvSpPr/>
          <p:nvPr/>
        </p:nvSpPr>
        <p:spPr>
          <a:xfrm>
            <a:off x="10772567" y="1879662"/>
            <a:ext cx="10440" cy="4253"/>
          </a:xfrm>
          <a:custGeom>
            <a:avLst/>
            <a:gdLst>
              <a:gd name="connsiteX0" fmla="*/ -163 w 10440"/>
              <a:gd name="connsiteY0" fmla="*/ 2387 h 4253"/>
              <a:gd name="connsiteX1" fmla="*/ 5036 w 10440"/>
              <a:gd name="connsiteY1" fmla="*/ 4492 h 4253"/>
              <a:gd name="connsiteX2" fmla="*/ 10278 w 10440"/>
              <a:gd name="connsiteY2" fmla="*/ 2387 h 4253"/>
              <a:gd name="connsiteX3" fmla="*/ 5036 w 10440"/>
              <a:gd name="connsiteY3" fmla="*/ 238 h 4253"/>
              <a:gd name="connsiteX4" fmla="*/ -163 w 10440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40" h="4253">
                <a:moveTo>
                  <a:pt x="-163" y="2387"/>
                </a:moveTo>
                <a:cubicBezTo>
                  <a:pt x="-163" y="3547"/>
                  <a:pt x="2157" y="4492"/>
                  <a:pt x="5036" y="4492"/>
                </a:cubicBezTo>
                <a:cubicBezTo>
                  <a:pt x="7915" y="4492"/>
                  <a:pt x="10278" y="3547"/>
                  <a:pt x="10278" y="2387"/>
                </a:cubicBezTo>
                <a:cubicBezTo>
                  <a:pt x="10278" y="1227"/>
                  <a:pt x="7915" y="238"/>
                  <a:pt x="5036" y="238"/>
                </a:cubicBezTo>
                <a:cubicBezTo>
                  <a:pt x="2157" y="238"/>
                  <a:pt x="-163" y="118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D95D0EF9-B706-A978-492B-10998D40BCD6}"/>
              </a:ext>
            </a:extLst>
          </p:cNvPr>
          <p:cNvSpPr/>
          <p:nvPr/>
        </p:nvSpPr>
        <p:spPr>
          <a:xfrm>
            <a:off x="10806638" y="5316437"/>
            <a:ext cx="6735" cy="8171"/>
          </a:xfrm>
          <a:custGeom>
            <a:avLst/>
            <a:gdLst>
              <a:gd name="connsiteX0" fmla="*/ 6153 w 6735"/>
              <a:gd name="connsiteY0" fmla="*/ 4328 h 8171"/>
              <a:gd name="connsiteX1" fmla="*/ 1599 w 6735"/>
              <a:gd name="connsiteY1" fmla="*/ 2008 h 8171"/>
              <a:gd name="connsiteX2" fmla="*/ 138 w 6735"/>
              <a:gd name="connsiteY2" fmla="*/ 6304 h 8171"/>
              <a:gd name="connsiteX3" fmla="*/ 6153 w 6735"/>
              <a:gd name="connsiteY3" fmla="*/ 4328 h 8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35" h="8171">
                <a:moveTo>
                  <a:pt x="6153" y="4328"/>
                </a:moveTo>
                <a:cubicBezTo>
                  <a:pt x="7313" y="-269"/>
                  <a:pt x="6153" y="-914"/>
                  <a:pt x="1599" y="2008"/>
                </a:cubicBezTo>
                <a:cubicBezTo>
                  <a:pt x="52" y="2811"/>
                  <a:pt x="-592" y="4710"/>
                  <a:pt x="138" y="6304"/>
                </a:cubicBezTo>
                <a:cubicBezTo>
                  <a:pt x="2329" y="9656"/>
                  <a:pt x="4907" y="9011"/>
                  <a:pt x="6153" y="43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 178">
            <a:extLst>
              <a:ext uri="{FF2B5EF4-FFF2-40B4-BE49-F238E27FC236}">
                <a16:creationId xmlns:a16="http://schemas.microsoft.com/office/drawing/2014/main" id="{87C31EAD-D5D2-FC41-AE70-E0C7FBBF37B5}"/>
              </a:ext>
            </a:extLst>
          </p:cNvPr>
          <p:cNvSpPr/>
          <p:nvPr/>
        </p:nvSpPr>
        <p:spPr>
          <a:xfrm>
            <a:off x="10837341" y="5198570"/>
            <a:ext cx="8441" cy="11496"/>
          </a:xfrm>
          <a:custGeom>
            <a:avLst/>
            <a:gdLst>
              <a:gd name="connsiteX0" fmla="*/ 8276 w 8441"/>
              <a:gd name="connsiteY0" fmla="*/ 10097 h 11496"/>
              <a:gd name="connsiteX1" fmla="*/ 3980 w 8441"/>
              <a:gd name="connsiteY1" fmla="*/ 3180 h 11496"/>
              <a:gd name="connsiteX2" fmla="*/ 1961 w 8441"/>
              <a:gd name="connsiteY2" fmla="*/ 7477 h 11496"/>
              <a:gd name="connsiteX3" fmla="*/ 8276 w 8441"/>
              <a:gd name="connsiteY3" fmla="*/ 10097 h 1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41" h="11496">
                <a:moveTo>
                  <a:pt x="8276" y="10097"/>
                </a:moveTo>
                <a:cubicBezTo>
                  <a:pt x="7288" y="7554"/>
                  <a:pt x="5828" y="5208"/>
                  <a:pt x="3980" y="3180"/>
                </a:cubicBezTo>
                <a:cubicBezTo>
                  <a:pt x="-317" y="-2449"/>
                  <a:pt x="-1734" y="559"/>
                  <a:pt x="1961" y="7477"/>
                </a:cubicBezTo>
                <a:cubicBezTo>
                  <a:pt x="4238" y="11515"/>
                  <a:pt x="8405" y="13277"/>
                  <a:pt x="8276" y="100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 179">
            <a:extLst>
              <a:ext uri="{FF2B5EF4-FFF2-40B4-BE49-F238E27FC236}">
                <a16:creationId xmlns:a16="http://schemas.microsoft.com/office/drawing/2014/main" id="{737DC349-AAD1-2DB2-77C3-91841BCE4341}"/>
              </a:ext>
            </a:extLst>
          </p:cNvPr>
          <p:cNvSpPr/>
          <p:nvPr/>
        </p:nvSpPr>
        <p:spPr>
          <a:xfrm>
            <a:off x="10825398" y="2959642"/>
            <a:ext cx="16014" cy="6657"/>
          </a:xfrm>
          <a:custGeom>
            <a:avLst/>
            <a:gdLst>
              <a:gd name="connsiteX0" fmla="*/ 5998 w 16014"/>
              <a:gd name="connsiteY0" fmla="*/ 6732 h 6657"/>
              <a:gd name="connsiteX1" fmla="*/ 13989 w 16014"/>
              <a:gd name="connsiteY1" fmla="*/ 1920 h 6657"/>
              <a:gd name="connsiteX2" fmla="*/ -104 w 16014"/>
              <a:gd name="connsiteY2" fmla="*/ 3510 h 6657"/>
              <a:gd name="connsiteX3" fmla="*/ 5998 w 16014"/>
              <a:gd name="connsiteY3" fmla="*/ 6732 h 6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6657">
                <a:moveTo>
                  <a:pt x="5998" y="6732"/>
                </a:moveTo>
                <a:cubicBezTo>
                  <a:pt x="14204" y="7591"/>
                  <a:pt x="18587" y="4927"/>
                  <a:pt x="13989" y="1920"/>
                </a:cubicBezTo>
                <a:cubicBezTo>
                  <a:pt x="9392" y="-1088"/>
                  <a:pt x="1099" y="244"/>
                  <a:pt x="-104" y="3510"/>
                </a:cubicBezTo>
                <a:cubicBezTo>
                  <a:pt x="-576" y="5013"/>
                  <a:pt x="1830" y="6302"/>
                  <a:pt x="5998" y="67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 180">
            <a:extLst>
              <a:ext uri="{FF2B5EF4-FFF2-40B4-BE49-F238E27FC236}">
                <a16:creationId xmlns:a16="http://schemas.microsoft.com/office/drawing/2014/main" id="{20C8B771-11E6-9CED-5113-7F54A0CAE450}"/>
              </a:ext>
            </a:extLst>
          </p:cNvPr>
          <p:cNvSpPr/>
          <p:nvPr/>
        </p:nvSpPr>
        <p:spPr>
          <a:xfrm>
            <a:off x="10817618" y="2519646"/>
            <a:ext cx="14356" cy="18637"/>
          </a:xfrm>
          <a:custGeom>
            <a:avLst/>
            <a:gdLst>
              <a:gd name="connsiteX0" fmla="*/ 12146 w 14356"/>
              <a:gd name="connsiteY0" fmla="*/ 12517 h 18637"/>
              <a:gd name="connsiteX1" fmla="*/ 12404 w 14356"/>
              <a:gd name="connsiteY1" fmla="*/ 7104 h 18637"/>
              <a:gd name="connsiteX2" fmla="*/ 8107 w 14356"/>
              <a:gd name="connsiteY2" fmla="*/ 4139 h 18637"/>
              <a:gd name="connsiteX3" fmla="*/ 1447 w 14356"/>
              <a:gd name="connsiteY3" fmla="*/ 5471 h 18637"/>
              <a:gd name="connsiteX4" fmla="*/ 4627 w 14356"/>
              <a:gd name="connsiteY4" fmla="*/ 17673 h 18637"/>
              <a:gd name="connsiteX5" fmla="*/ 8494 w 14356"/>
              <a:gd name="connsiteY5" fmla="*/ 18876 h 18637"/>
              <a:gd name="connsiteX6" fmla="*/ 12146 w 14356"/>
              <a:gd name="connsiteY6" fmla="*/ 12517 h 1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56" h="18637">
                <a:moveTo>
                  <a:pt x="12146" y="12517"/>
                </a:moveTo>
                <a:cubicBezTo>
                  <a:pt x="14809" y="7061"/>
                  <a:pt x="14852" y="6158"/>
                  <a:pt x="12404" y="7104"/>
                </a:cubicBezTo>
                <a:cubicBezTo>
                  <a:pt x="10642" y="7791"/>
                  <a:pt x="8923" y="6588"/>
                  <a:pt x="8107" y="4139"/>
                </a:cubicBezTo>
                <a:cubicBezTo>
                  <a:pt x="6345" y="-1447"/>
                  <a:pt x="4455" y="-1060"/>
                  <a:pt x="1447" y="5471"/>
                </a:cubicBezTo>
                <a:cubicBezTo>
                  <a:pt x="-1560" y="12002"/>
                  <a:pt x="-272" y="16341"/>
                  <a:pt x="4627" y="17673"/>
                </a:cubicBezTo>
                <a:cubicBezTo>
                  <a:pt x="5959" y="17976"/>
                  <a:pt x="7247" y="18379"/>
                  <a:pt x="8494" y="18876"/>
                </a:cubicBezTo>
                <a:cubicBezTo>
                  <a:pt x="9911" y="16891"/>
                  <a:pt x="11157" y="14760"/>
                  <a:pt x="12146" y="125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074436F5-8CB0-586A-A9BB-6D5355DF9311}"/>
              </a:ext>
            </a:extLst>
          </p:cNvPr>
          <p:cNvSpPr/>
          <p:nvPr/>
        </p:nvSpPr>
        <p:spPr>
          <a:xfrm>
            <a:off x="10810290" y="3104510"/>
            <a:ext cx="9421" cy="7666"/>
          </a:xfrm>
          <a:custGeom>
            <a:avLst/>
            <a:gdLst>
              <a:gd name="connsiteX0" fmla="*/ 8001 w 9421"/>
              <a:gd name="connsiteY0" fmla="*/ 5069 h 7666"/>
              <a:gd name="connsiteX1" fmla="*/ 8431 w 9421"/>
              <a:gd name="connsiteY1" fmla="*/ 773 h 7666"/>
              <a:gd name="connsiteX2" fmla="*/ 224 w 9421"/>
              <a:gd name="connsiteY2" fmla="*/ 3948 h 7666"/>
              <a:gd name="connsiteX3" fmla="*/ -162 w 9421"/>
              <a:gd name="connsiteY3" fmla="*/ 5069 h 7666"/>
              <a:gd name="connsiteX4" fmla="*/ 8001 w 9421"/>
              <a:gd name="connsiteY4" fmla="*/ 5069 h 7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21" h="7666">
                <a:moveTo>
                  <a:pt x="8001" y="5069"/>
                </a:moveTo>
                <a:cubicBezTo>
                  <a:pt x="9505" y="3222"/>
                  <a:pt x="9677" y="1589"/>
                  <a:pt x="8431" y="773"/>
                </a:cubicBezTo>
                <a:cubicBezTo>
                  <a:pt x="5294" y="-619"/>
                  <a:pt x="1599" y="803"/>
                  <a:pt x="224" y="3948"/>
                </a:cubicBezTo>
                <a:cubicBezTo>
                  <a:pt x="52" y="4309"/>
                  <a:pt x="-77" y="4683"/>
                  <a:pt x="-162" y="5069"/>
                </a:cubicBezTo>
                <a:cubicBezTo>
                  <a:pt x="-205" y="8850"/>
                  <a:pt x="4864" y="8850"/>
                  <a:pt x="8001" y="50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 182">
            <a:extLst>
              <a:ext uri="{FF2B5EF4-FFF2-40B4-BE49-F238E27FC236}">
                <a16:creationId xmlns:a16="http://schemas.microsoft.com/office/drawing/2014/main" id="{A71A7E66-33FD-20C0-FB1B-C0C8B6637CA0}"/>
              </a:ext>
            </a:extLst>
          </p:cNvPr>
          <p:cNvSpPr/>
          <p:nvPr/>
        </p:nvSpPr>
        <p:spPr>
          <a:xfrm>
            <a:off x="10810940" y="5210019"/>
            <a:ext cx="3475" cy="4254"/>
          </a:xfrm>
          <a:custGeom>
            <a:avLst/>
            <a:gdLst>
              <a:gd name="connsiteX0" fmla="*/ 3313 w 3475"/>
              <a:gd name="connsiteY0" fmla="*/ 2344 h 4254"/>
              <a:gd name="connsiteX1" fmla="*/ 1122 w 3475"/>
              <a:gd name="connsiteY1" fmla="*/ 239 h 4254"/>
              <a:gd name="connsiteX2" fmla="*/ 1079 w 3475"/>
              <a:gd name="connsiteY2" fmla="*/ 239 h 4254"/>
              <a:gd name="connsiteX3" fmla="*/ 177 w 3475"/>
              <a:gd name="connsiteY3" fmla="*/ 2344 h 4254"/>
              <a:gd name="connsiteX4" fmla="*/ 2411 w 3475"/>
              <a:gd name="connsiteY4" fmla="*/ 4493 h 4254"/>
              <a:gd name="connsiteX5" fmla="*/ 3313 w 3475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3313" y="2344"/>
                </a:moveTo>
                <a:cubicBezTo>
                  <a:pt x="3270" y="1159"/>
                  <a:pt x="2325" y="213"/>
                  <a:pt x="1122" y="239"/>
                </a:cubicBezTo>
                <a:cubicBezTo>
                  <a:pt x="1122" y="239"/>
                  <a:pt x="1079" y="239"/>
                  <a:pt x="1079" y="239"/>
                </a:cubicBezTo>
                <a:cubicBezTo>
                  <a:pt x="-125" y="239"/>
                  <a:pt x="-511" y="1184"/>
                  <a:pt x="177" y="2344"/>
                </a:cubicBezTo>
                <a:cubicBezTo>
                  <a:pt x="864" y="3504"/>
                  <a:pt x="1895" y="4493"/>
                  <a:pt x="2411" y="4493"/>
                </a:cubicBezTo>
                <a:cubicBezTo>
                  <a:pt x="2926" y="4493"/>
                  <a:pt x="3313" y="3504"/>
                  <a:pt x="331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7867C5CC-4087-AD87-99D4-C6336B8C074E}"/>
              </a:ext>
            </a:extLst>
          </p:cNvPr>
          <p:cNvSpPr/>
          <p:nvPr/>
        </p:nvSpPr>
        <p:spPr>
          <a:xfrm>
            <a:off x="10819300" y="5156871"/>
            <a:ext cx="3492" cy="4253"/>
          </a:xfrm>
          <a:custGeom>
            <a:avLst/>
            <a:gdLst>
              <a:gd name="connsiteX0" fmla="*/ 2428 w 3492"/>
              <a:gd name="connsiteY0" fmla="*/ 4492 h 4253"/>
              <a:gd name="connsiteX1" fmla="*/ 3330 w 3492"/>
              <a:gd name="connsiteY1" fmla="*/ 2387 h 4253"/>
              <a:gd name="connsiteX2" fmla="*/ 1182 w 3492"/>
              <a:gd name="connsiteY2" fmla="*/ 238 h 4253"/>
              <a:gd name="connsiteX3" fmla="*/ 1139 w 3492"/>
              <a:gd name="connsiteY3" fmla="*/ 238 h 4253"/>
              <a:gd name="connsiteX4" fmla="*/ 194 w 3492"/>
              <a:gd name="connsiteY4" fmla="*/ 2387 h 4253"/>
              <a:gd name="connsiteX5" fmla="*/ 2428 w 3492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3">
                <a:moveTo>
                  <a:pt x="2428" y="4492"/>
                </a:moveTo>
                <a:cubicBezTo>
                  <a:pt x="2901" y="4492"/>
                  <a:pt x="3330" y="3547"/>
                  <a:pt x="3330" y="2387"/>
                </a:cubicBezTo>
                <a:cubicBezTo>
                  <a:pt x="3330" y="1201"/>
                  <a:pt x="2385" y="238"/>
                  <a:pt x="1182" y="238"/>
                </a:cubicBezTo>
                <a:cubicBezTo>
                  <a:pt x="1182" y="238"/>
                  <a:pt x="1139" y="238"/>
                  <a:pt x="1139" y="238"/>
                </a:cubicBezTo>
                <a:cubicBezTo>
                  <a:pt x="-107" y="238"/>
                  <a:pt x="-537" y="1184"/>
                  <a:pt x="194" y="2387"/>
                </a:cubicBezTo>
                <a:cubicBezTo>
                  <a:pt x="925" y="3590"/>
                  <a:pt x="1870" y="4492"/>
                  <a:pt x="242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34A4E979-8012-E8F8-A747-338D8D925436}"/>
              </a:ext>
            </a:extLst>
          </p:cNvPr>
          <p:cNvSpPr/>
          <p:nvPr/>
        </p:nvSpPr>
        <p:spPr>
          <a:xfrm>
            <a:off x="10839785" y="5133499"/>
            <a:ext cx="7864" cy="6329"/>
          </a:xfrm>
          <a:custGeom>
            <a:avLst/>
            <a:gdLst>
              <a:gd name="connsiteX0" fmla="*/ 7465 w 7864"/>
              <a:gd name="connsiteY0" fmla="*/ 3932 h 6329"/>
              <a:gd name="connsiteX1" fmla="*/ 2653 w 7864"/>
              <a:gd name="connsiteY1" fmla="*/ 538 h 6329"/>
              <a:gd name="connsiteX2" fmla="*/ 1493 w 7864"/>
              <a:gd name="connsiteY2" fmla="*/ 3201 h 6329"/>
              <a:gd name="connsiteX3" fmla="*/ 7465 w 7864"/>
              <a:gd name="connsiteY3" fmla="*/ 3932 h 6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4" h="6329">
                <a:moveTo>
                  <a:pt x="7465" y="3932"/>
                </a:moveTo>
                <a:cubicBezTo>
                  <a:pt x="6477" y="2106"/>
                  <a:pt x="4716" y="847"/>
                  <a:pt x="2653" y="538"/>
                </a:cubicBezTo>
                <a:cubicBezTo>
                  <a:pt x="-784" y="-150"/>
                  <a:pt x="-956" y="194"/>
                  <a:pt x="1493" y="3201"/>
                </a:cubicBezTo>
                <a:cubicBezTo>
                  <a:pt x="4801" y="7240"/>
                  <a:pt x="8711" y="7842"/>
                  <a:pt x="7465" y="39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 185">
            <a:extLst>
              <a:ext uri="{FF2B5EF4-FFF2-40B4-BE49-F238E27FC236}">
                <a16:creationId xmlns:a16="http://schemas.microsoft.com/office/drawing/2014/main" id="{7A2B837C-419F-BFE1-4EF6-5E97FBFBB3F2}"/>
              </a:ext>
            </a:extLst>
          </p:cNvPr>
          <p:cNvSpPr/>
          <p:nvPr/>
        </p:nvSpPr>
        <p:spPr>
          <a:xfrm>
            <a:off x="10852839" y="5174208"/>
            <a:ext cx="5207" cy="1790"/>
          </a:xfrm>
          <a:custGeom>
            <a:avLst/>
            <a:gdLst>
              <a:gd name="connsiteX0" fmla="*/ 4809 w 5207"/>
              <a:gd name="connsiteY0" fmla="*/ 731 h 1790"/>
              <a:gd name="connsiteX1" fmla="*/ 813 w 5207"/>
              <a:gd name="connsiteY1" fmla="*/ 731 h 1790"/>
              <a:gd name="connsiteX2" fmla="*/ 2102 w 5207"/>
              <a:gd name="connsiteY2" fmla="*/ 2020 h 1790"/>
              <a:gd name="connsiteX3" fmla="*/ 4809 w 5207"/>
              <a:gd name="connsiteY3" fmla="*/ 731 h 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7" h="1790">
                <a:moveTo>
                  <a:pt x="4809" y="731"/>
                </a:moveTo>
                <a:cubicBezTo>
                  <a:pt x="3563" y="74"/>
                  <a:pt x="2059" y="74"/>
                  <a:pt x="813" y="731"/>
                </a:cubicBezTo>
                <a:cubicBezTo>
                  <a:pt x="-862" y="1419"/>
                  <a:pt x="-347" y="1934"/>
                  <a:pt x="2102" y="2020"/>
                </a:cubicBezTo>
                <a:cubicBezTo>
                  <a:pt x="4551" y="2106"/>
                  <a:pt x="5540" y="1505"/>
                  <a:pt x="4809" y="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 186">
            <a:extLst>
              <a:ext uri="{FF2B5EF4-FFF2-40B4-BE49-F238E27FC236}">
                <a16:creationId xmlns:a16="http://schemas.microsoft.com/office/drawing/2014/main" id="{C39C915D-A244-809B-A5AA-FCA267C8C4F0}"/>
              </a:ext>
            </a:extLst>
          </p:cNvPr>
          <p:cNvSpPr/>
          <p:nvPr/>
        </p:nvSpPr>
        <p:spPr>
          <a:xfrm>
            <a:off x="10850032" y="2513694"/>
            <a:ext cx="4169" cy="3578"/>
          </a:xfrm>
          <a:custGeom>
            <a:avLst/>
            <a:gdLst>
              <a:gd name="connsiteX0" fmla="*/ 1901 w 4169"/>
              <a:gd name="connsiteY0" fmla="*/ 3817 h 3578"/>
              <a:gd name="connsiteX1" fmla="*/ 4006 w 4169"/>
              <a:gd name="connsiteY1" fmla="*/ 2872 h 3578"/>
              <a:gd name="connsiteX2" fmla="*/ 1901 w 4169"/>
              <a:gd name="connsiteY2" fmla="*/ 595 h 3578"/>
              <a:gd name="connsiteX3" fmla="*/ -161 w 4169"/>
              <a:gd name="connsiteY3" fmla="*/ 1540 h 3578"/>
              <a:gd name="connsiteX4" fmla="*/ 1901 w 4169"/>
              <a:gd name="connsiteY4" fmla="*/ 3817 h 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9" h="3578">
                <a:moveTo>
                  <a:pt x="1901" y="3817"/>
                </a:moveTo>
                <a:cubicBezTo>
                  <a:pt x="3061" y="3817"/>
                  <a:pt x="4006" y="3388"/>
                  <a:pt x="4006" y="2872"/>
                </a:cubicBezTo>
                <a:cubicBezTo>
                  <a:pt x="4006" y="2356"/>
                  <a:pt x="3061" y="1325"/>
                  <a:pt x="1901" y="595"/>
                </a:cubicBezTo>
                <a:cubicBezTo>
                  <a:pt x="741" y="-136"/>
                  <a:pt x="-161" y="294"/>
                  <a:pt x="-161" y="1540"/>
                </a:cubicBezTo>
                <a:cubicBezTo>
                  <a:pt x="-204" y="2735"/>
                  <a:pt x="698" y="3748"/>
                  <a:pt x="1901" y="38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 187">
            <a:extLst>
              <a:ext uri="{FF2B5EF4-FFF2-40B4-BE49-F238E27FC236}">
                <a16:creationId xmlns:a16="http://schemas.microsoft.com/office/drawing/2014/main" id="{7CE01EB4-E662-3D30-F90C-FFC9D93B75A5}"/>
              </a:ext>
            </a:extLst>
          </p:cNvPr>
          <p:cNvSpPr/>
          <p:nvPr/>
        </p:nvSpPr>
        <p:spPr>
          <a:xfrm>
            <a:off x="10850378" y="5142457"/>
            <a:ext cx="7338" cy="9693"/>
          </a:xfrm>
          <a:custGeom>
            <a:avLst/>
            <a:gdLst>
              <a:gd name="connsiteX0" fmla="*/ 7141 w 7338"/>
              <a:gd name="connsiteY0" fmla="*/ 7090 h 9693"/>
              <a:gd name="connsiteX1" fmla="*/ 5809 w 7338"/>
              <a:gd name="connsiteY1" fmla="*/ 1934 h 9693"/>
              <a:gd name="connsiteX2" fmla="*/ 267 w 7338"/>
              <a:gd name="connsiteY2" fmla="*/ 7262 h 9693"/>
              <a:gd name="connsiteX3" fmla="*/ 4520 w 7338"/>
              <a:gd name="connsiteY3" fmla="*/ 9827 h 9693"/>
              <a:gd name="connsiteX4" fmla="*/ 7141 w 7338"/>
              <a:gd name="connsiteY4" fmla="*/ 7090 h 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38" h="9693">
                <a:moveTo>
                  <a:pt x="7141" y="7090"/>
                </a:moveTo>
                <a:cubicBezTo>
                  <a:pt x="7313" y="5268"/>
                  <a:pt x="6840" y="3438"/>
                  <a:pt x="5809" y="1934"/>
                </a:cubicBezTo>
                <a:cubicBezTo>
                  <a:pt x="3188" y="-2362"/>
                  <a:pt x="-1624" y="2278"/>
                  <a:pt x="267" y="7262"/>
                </a:cubicBezTo>
                <a:cubicBezTo>
                  <a:pt x="739" y="9148"/>
                  <a:pt x="2673" y="10295"/>
                  <a:pt x="4520" y="9827"/>
                </a:cubicBezTo>
                <a:cubicBezTo>
                  <a:pt x="5852" y="9496"/>
                  <a:pt x="6883" y="8431"/>
                  <a:pt x="7141" y="70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 188">
            <a:extLst>
              <a:ext uri="{FF2B5EF4-FFF2-40B4-BE49-F238E27FC236}">
                <a16:creationId xmlns:a16="http://schemas.microsoft.com/office/drawing/2014/main" id="{7FAEE914-D3D1-9627-41AC-EACFE631B8A7}"/>
              </a:ext>
            </a:extLst>
          </p:cNvPr>
          <p:cNvSpPr/>
          <p:nvPr/>
        </p:nvSpPr>
        <p:spPr>
          <a:xfrm>
            <a:off x="10835124" y="2367721"/>
            <a:ext cx="18023" cy="7828"/>
          </a:xfrm>
          <a:custGeom>
            <a:avLst/>
            <a:gdLst>
              <a:gd name="connsiteX0" fmla="*/ 17754 w 18023"/>
              <a:gd name="connsiteY0" fmla="*/ 5426 h 7828"/>
              <a:gd name="connsiteX1" fmla="*/ 14704 w 18023"/>
              <a:gd name="connsiteY1" fmla="*/ 1473 h 7828"/>
              <a:gd name="connsiteX2" fmla="*/ 9462 w 18023"/>
              <a:gd name="connsiteY2" fmla="*/ 1043 h 7828"/>
              <a:gd name="connsiteX3" fmla="*/ 4134 w 18023"/>
              <a:gd name="connsiteY3" fmla="*/ 3149 h 7828"/>
              <a:gd name="connsiteX4" fmla="*/ -163 w 18023"/>
              <a:gd name="connsiteY4" fmla="*/ 5125 h 7828"/>
              <a:gd name="connsiteX5" fmla="*/ 17754 w 18023"/>
              <a:gd name="connsiteY5" fmla="*/ 5426 h 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23" h="7828">
                <a:moveTo>
                  <a:pt x="17754" y="5426"/>
                </a:moveTo>
                <a:cubicBezTo>
                  <a:pt x="18270" y="4652"/>
                  <a:pt x="16852" y="2848"/>
                  <a:pt x="14704" y="1473"/>
                </a:cubicBezTo>
                <a:cubicBezTo>
                  <a:pt x="12556" y="98"/>
                  <a:pt x="10407" y="-246"/>
                  <a:pt x="9462" y="1043"/>
                </a:cubicBezTo>
                <a:cubicBezTo>
                  <a:pt x="8087" y="2492"/>
                  <a:pt x="6154" y="3261"/>
                  <a:pt x="4134" y="3149"/>
                </a:cubicBezTo>
                <a:cubicBezTo>
                  <a:pt x="1900" y="3149"/>
                  <a:pt x="-163" y="4008"/>
                  <a:pt x="-163" y="5125"/>
                </a:cubicBezTo>
                <a:cubicBezTo>
                  <a:pt x="52" y="8863"/>
                  <a:pt x="15520" y="9121"/>
                  <a:pt x="17754" y="54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 189">
            <a:extLst>
              <a:ext uri="{FF2B5EF4-FFF2-40B4-BE49-F238E27FC236}">
                <a16:creationId xmlns:a16="http://schemas.microsoft.com/office/drawing/2014/main" id="{FE6E5682-7964-344A-9230-9AA0E3B81AD4}"/>
              </a:ext>
            </a:extLst>
          </p:cNvPr>
          <p:cNvSpPr/>
          <p:nvPr/>
        </p:nvSpPr>
        <p:spPr>
          <a:xfrm>
            <a:off x="10844538" y="5121706"/>
            <a:ext cx="5495" cy="3349"/>
          </a:xfrm>
          <a:custGeom>
            <a:avLst/>
            <a:gdLst>
              <a:gd name="connsiteX0" fmla="*/ 5333 w 5495"/>
              <a:gd name="connsiteY0" fmla="*/ 2706 h 3349"/>
              <a:gd name="connsiteX1" fmla="*/ 2068 w 5495"/>
              <a:gd name="connsiteY1" fmla="*/ 601 h 3349"/>
              <a:gd name="connsiteX2" fmla="*/ 91 w 5495"/>
              <a:gd name="connsiteY2" fmla="*/ 1417 h 3349"/>
              <a:gd name="connsiteX3" fmla="*/ 5333 w 5495"/>
              <a:gd name="connsiteY3" fmla="*/ 2706 h 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5" h="3349">
                <a:moveTo>
                  <a:pt x="5333" y="2706"/>
                </a:moveTo>
                <a:cubicBezTo>
                  <a:pt x="5333" y="2234"/>
                  <a:pt x="3872" y="1288"/>
                  <a:pt x="2068" y="601"/>
                </a:cubicBezTo>
                <a:cubicBezTo>
                  <a:pt x="263" y="-87"/>
                  <a:pt x="-639" y="214"/>
                  <a:pt x="91" y="1417"/>
                </a:cubicBezTo>
                <a:cubicBezTo>
                  <a:pt x="1337" y="3436"/>
                  <a:pt x="5333" y="4425"/>
                  <a:pt x="5333" y="27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 190">
            <a:extLst>
              <a:ext uri="{FF2B5EF4-FFF2-40B4-BE49-F238E27FC236}">
                <a16:creationId xmlns:a16="http://schemas.microsoft.com/office/drawing/2014/main" id="{9337A8C4-2C77-15FE-00BE-B6D1BDD2F8C1}"/>
              </a:ext>
            </a:extLst>
          </p:cNvPr>
          <p:cNvSpPr/>
          <p:nvPr/>
        </p:nvSpPr>
        <p:spPr>
          <a:xfrm>
            <a:off x="10774629" y="2634946"/>
            <a:ext cx="10166" cy="7660"/>
          </a:xfrm>
          <a:custGeom>
            <a:avLst/>
            <a:gdLst>
              <a:gd name="connsiteX0" fmla="*/ 3060 w 10166"/>
              <a:gd name="connsiteY0" fmla="*/ 1495 h 7660"/>
              <a:gd name="connsiteX1" fmla="*/ -163 w 10166"/>
              <a:gd name="connsiteY1" fmla="*/ 6092 h 7660"/>
              <a:gd name="connsiteX2" fmla="*/ 9376 w 10166"/>
              <a:gd name="connsiteY2" fmla="*/ 5620 h 7660"/>
              <a:gd name="connsiteX3" fmla="*/ 3060 w 10166"/>
              <a:gd name="connsiteY3" fmla="*/ 1495 h 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66" h="7660">
                <a:moveTo>
                  <a:pt x="3060" y="1495"/>
                </a:moveTo>
                <a:cubicBezTo>
                  <a:pt x="1513" y="2652"/>
                  <a:pt x="396" y="4260"/>
                  <a:pt x="-163" y="6092"/>
                </a:cubicBezTo>
                <a:cubicBezTo>
                  <a:pt x="-163" y="8756"/>
                  <a:pt x="7700" y="8370"/>
                  <a:pt x="9376" y="5620"/>
                </a:cubicBezTo>
                <a:cubicBezTo>
                  <a:pt x="11782" y="1495"/>
                  <a:pt x="6755" y="-1598"/>
                  <a:pt x="3060" y="14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 191">
            <a:extLst>
              <a:ext uri="{FF2B5EF4-FFF2-40B4-BE49-F238E27FC236}">
                <a16:creationId xmlns:a16="http://schemas.microsoft.com/office/drawing/2014/main" id="{F8C6EF05-C591-EDD0-508A-2EF81F36DE46}"/>
              </a:ext>
            </a:extLst>
          </p:cNvPr>
          <p:cNvSpPr/>
          <p:nvPr/>
        </p:nvSpPr>
        <p:spPr>
          <a:xfrm>
            <a:off x="10850640" y="5040422"/>
            <a:ext cx="17558" cy="10155"/>
          </a:xfrm>
          <a:custGeom>
            <a:avLst/>
            <a:gdLst>
              <a:gd name="connsiteX0" fmla="*/ 13496 w 17558"/>
              <a:gd name="connsiteY0" fmla="*/ 5578 h 10155"/>
              <a:gd name="connsiteX1" fmla="*/ 3442 w 17558"/>
              <a:gd name="connsiteY1" fmla="*/ 379 h 10155"/>
              <a:gd name="connsiteX2" fmla="*/ 2539 w 17558"/>
              <a:gd name="connsiteY2" fmla="*/ 2571 h 10155"/>
              <a:gd name="connsiteX3" fmla="*/ 13496 w 17558"/>
              <a:gd name="connsiteY3" fmla="*/ 5578 h 10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8" h="10155">
                <a:moveTo>
                  <a:pt x="13496" y="5578"/>
                </a:moveTo>
                <a:cubicBezTo>
                  <a:pt x="10703" y="2949"/>
                  <a:pt x="7223" y="1148"/>
                  <a:pt x="3442" y="379"/>
                </a:cubicBezTo>
                <a:cubicBezTo>
                  <a:pt x="-1156" y="36"/>
                  <a:pt x="-1242" y="165"/>
                  <a:pt x="2539" y="2571"/>
                </a:cubicBezTo>
                <a:cubicBezTo>
                  <a:pt x="17062" y="11765"/>
                  <a:pt x="21401" y="12968"/>
                  <a:pt x="13496" y="55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 192">
            <a:extLst>
              <a:ext uri="{FF2B5EF4-FFF2-40B4-BE49-F238E27FC236}">
                <a16:creationId xmlns:a16="http://schemas.microsoft.com/office/drawing/2014/main" id="{39812761-F60D-FDEC-8513-8A0FDE899F9B}"/>
              </a:ext>
            </a:extLst>
          </p:cNvPr>
          <p:cNvSpPr/>
          <p:nvPr/>
        </p:nvSpPr>
        <p:spPr>
          <a:xfrm>
            <a:off x="10760806" y="4289737"/>
            <a:ext cx="5445" cy="6374"/>
          </a:xfrm>
          <a:custGeom>
            <a:avLst/>
            <a:gdLst>
              <a:gd name="connsiteX0" fmla="*/ 5283 w 5445"/>
              <a:gd name="connsiteY0" fmla="*/ 3461 h 6374"/>
              <a:gd name="connsiteX1" fmla="*/ 3349 w 5445"/>
              <a:gd name="connsiteY1" fmla="*/ 238 h 6374"/>
              <a:gd name="connsiteX2" fmla="*/ 470 w 5445"/>
              <a:gd name="connsiteY2" fmla="*/ 5265 h 6374"/>
              <a:gd name="connsiteX3" fmla="*/ 5283 w 5445"/>
              <a:gd name="connsiteY3" fmla="*/ 3461 h 6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5" h="6374">
                <a:moveTo>
                  <a:pt x="5283" y="3461"/>
                </a:moveTo>
                <a:cubicBezTo>
                  <a:pt x="5283" y="1699"/>
                  <a:pt x="4423" y="238"/>
                  <a:pt x="3349" y="238"/>
                </a:cubicBezTo>
                <a:cubicBezTo>
                  <a:pt x="685" y="238"/>
                  <a:pt x="-1205" y="3590"/>
                  <a:pt x="470" y="5265"/>
                </a:cubicBezTo>
                <a:cubicBezTo>
                  <a:pt x="2833" y="7671"/>
                  <a:pt x="5283" y="6726"/>
                  <a:pt x="5283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 193">
            <a:extLst>
              <a:ext uri="{FF2B5EF4-FFF2-40B4-BE49-F238E27FC236}">
                <a16:creationId xmlns:a16="http://schemas.microsoft.com/office/drawing/2014/main" id="{FE3063B4-50A1-7BC0-20F8-C1AF6328B0F6}"/>
              </a:ext>
            </a:extLst>
          </p:cNvPr>
          <p:cNvSpPr/>
          <p:nvPr/>
        </p:nvSpPr>
        <p:spPr>
          <a:xfrm>
            <a:off x="10783855" y="2602987"/>
            <a:ext cx="16310" cy="41754"/>
          </a:xfrm>
          <a:custGeom>
            <a:avLst/>
            <a:gdLst>
              <a:gd name="connsiteX0" fmla="*/ 7669 w 16310"/>
              <a:gd name="connsiteY0" fmla="*/ 10811 h 41754"/>
              <a:gd name="connsiteX1" fmla="*/ 8356 w 16310"/>
              <a:gd name="connsiteY1" fmla="*/ 22884 h 41754"/>
              <a:gd name="connsiteX2" fmla="*/ 9087 w 16310"/>
              <a:gd name="connsiteY2" fmla="*/ 36203 h 41754"/>
              <a:gd name="connsiteX3" fmla="*/ 14328 w 16310"/>
              <a:gd name="connsiteY3" fmla="*/ 40500 h 41754"/>
              <a:gd name="connsiteX4" fmla="*/ 13383 w 16310"/>
              <a:gd name="connsiteY4" fmla="*/ 36203 h 41754"/>
              <a:gd name="connsiteX5" fmla="*/ 13039 w 16310"/>
              <a:gd name="connsiteY5" fmla="*/ 30562 h 41754"/>
              <a:gd name="connsiteX6" fmla="*/ 13383 w 16310"/>
              <a:gd name="connsiteY6" fmla="*/ 30231 h 41754"/>
              <a:gd name="connsiteX7" fmla="*/ 14973 w 16310"/>
              <a:gd name="connsiteY7" fmla="*/ 25462 h 41754"/>
              <a:gd name="connsiteX8" fmla="*/ 15532 w 16310"/>
              <a:gd name="connsiteY8" fmla="*/ 19533 h 41754"/>
              <a:gd name="connsiteX9" fmla="*/ 7927 w 16310"/>
              <a:gd name="connsiteY9" fmla="*/ 2819 h 41754"/>
              <a:gd name="connsiteX10" fmla="*/ 536 w 16310"/>
              <a:gd name="connsiteY10" fmla="*/ 1014 h 41754"/>
              <a:gd name="connsiteX11" fmla="*/ 2813 w 16310"/>
              <a:gd name="connsiteY11" fmla="*/ 4581 h 41754"/>
              <a:gd name="connsiteX12" fmla="*/ 7669 w 16310"/>
              <a:gd name="connsiteY12" fmla="*/ 10811 h 41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310" h="41754">
                <a:moveTo>
                  <a:pt x="7669" y="10811"/>
                </a:moveTo>
                <a:cubicBezTo>
                  <a:pt x="7669" y="13389"/>
                  <a:pt x="8141" y="18802"/>
                  <a:pt x="8356" y="22884"/>
                </a:cubicBezTo>
                <a:cubicBezTo>
                  <a:pt x="8571" y="26966"/>
                  <a:pt x="8915" y="32981"/>
                  <a:pt x="9087" y="36203"/>
                </a:cubicBezTo>
                <a:cubicBezTo>
                  <a:pt x="9430" y="41832"/>
                  <a:pt x="11493" y="43550"/>
                  <a:pt x="14328" y="40500"/>
                </a:cubicBezTo>
                <a:cubicBezTo>
                  <a:pt x="15102" y="39727"/>
                  <a:pt x="14672" y="37836"/>
                  <a:pt x="13383" y="36203"/>
                </a:cubicBezTo>
                <a:cubicBezTo>
                  <a:pt x="11751" y="34737"/>
                  <a:pt x="11579" y="32211"/>
                  <a:pt x="13039" y="30562"/>
                </a:cubicBezTo>
                <a:cubicBezTo>
                  <a:pt x="13168" y="30445"/>
                  <a:pt x="13254" y="30335"/>
                  <a:pt x="13383" y="30231"/>
                </a:cubicBezTo>
                <a:cubicBezTo>
                  <a:pt x="14801" y="28555"/>
                  <a:pt x="15532" y="26407"/>
                  <a:pt x="14973" y="25462"/>
                </a:cubicBezTo>
                <a:cubicBezTo>
                  <a:pt x="14543" y="23476"/>
                  <a:pt x="14715" y="21403"/>
                  <a:pt x="15532" y="19533"/>
                </a:cubicBezTo>
                <a:cubicBezTo>
                  <a:pt x="17508" y="14119"/>
                  <a:pt x="14672" y="7889"/>
                  <a:pt x="7927" y="2819"/>
                </a:cubicBezTo>
                <a:cubicBezTo>
                  <a:pt x="4360" y="155"/>
                  <a:pt x="1954" y="-446"/>
                  <a:pt x="536" y="1014"/>
                </a:cubicBezTo>
                <a:cubicBezTo>
                  <a:pt x="-882" y="2475"/>
                  <a:pt x="-151" y="3635"/>
                  <a:pt x="2813" y="4581"/>
                </a:cubicBezTo>
                <a:cubicBezTo>
                  <a:pt x="5563" y="5480"/>
                  <a:pt x="7454" y="7941"/>
                  <a:pt x="7669" y="108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 194">
            <a:extLst>
              <a:ext uri="{FF2B5EF4-FFF2-40B4-BE49-F238E27FC236}">
                <a16:creationId xmlns:a16="http://schemas.microsoft.com/office/drawing/2014/main" id="{360EEE13-F39E-B40A-0D1A-76700EC9202A}"/>
              </a:ext>
            </a:extLst>
          </p:cNvPr>
          <p:cNvSpPr/>
          <p:nvPr/>
        </p:nvSpPr>
        <p:spPr>
          <a:xfrm>
            <a:off x="10685624" y="1466332"/>
            <a:ext cx="15877" cy="5844"/>
          </a:xfrm>
          <a:custGeom>
            <a:avLst/>
            <a:gdLst>
              <a:gd name="connsiteX0" fmla="*/ 118 w 15877"/>
              <a:gd name="connsiteY0" fmla="*/ 755 h 5844"/>
              <a:gd name="connsiteX1" fmla="*/ 4415 w 15877"/>
              <a:gd name="connsiteY1" fmla="*/ 4450 h 5844"/>
              <a:gd name="connsiteX2" fmla="*/ 15715 w 15877"/>
              <a:gd name="connsiteY2" fmla="*/ 3419 h 5844"/>
              <a:gd name="connsiteX3" fmla="*/ 118 w 15877"/>
              <a:gd name="connsiteY3" fmla="*/ 755 h 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77" h="5844">
                <a:moveTo>
                  <a:pt x="118" y="755"/>
                </a:moveTo>
                <a:cubicBezTo>
                  <a:pt x="-913" y="1356"/>
                  <a:pt x="978" y="3032"/>
                  <a:pt x="4415" y="4450"/>
                </a:cubicBezTo>
                <a:cubicBezTo>
                  <a:pt x="10473" y="6985"/>
                  <a:pt x="15715" y="6512"/>
                  <a:pt x="15715" y="3419"/>
                </a:cubicBezTo>
                <a:cubicBezTo>
                  <a:pt x="15586" y="1442"/>
                  <a:pt x="2696" y="-792"/>
                  <a:pt x="118" y="7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16CD0C3B-2F88-4A16-87DD-7ADE38CC9BB7}"/>
              </a:ext>
            </a:extLst>
          </p:cNvPr>
          <p:cNvSpPr/>
          <p:nvPr/>
        </p:nvSpPr>
        <p:spPr>
          <a:xfrm>
            <a:off x="10754287" y="2479002"/>
            <a:ext cx="7797" cy="7571"/>
          </a:xfrm>
          <a:custGeom>
            <a:avLst/>
            <a:gdLst>
              <a:gd name="connsiteX0" fmla="*/ 5957 w 7797"/>
              <a:gd name="connsiteY0" fmla="*/ 7402 h 7571"/>
              <a:gd name="connsiteX1" fmla="*/ 7633 w 7797"/>
              <a:gd name="connsiteY1" fmla="*/ 3320 h 7571"/>
              <a:gd name="connsiteX2" fmla="*/ 157 w 7797"/>
              <a:gd name="connsiteY2" fmla="*/ 2590 h 7571"/>
              <a:gd name="connsiteX3" fmla="*/ 5957 w 7797"/>
              <a:gd name="connsiteY3" fmla="*/ 7402 h 7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97" h="7571">
                <a:moveTo>
                  <a:pt x="5957" y="7402"/>
                </a:moveTo>
                <a:cubicBezTo>
                  <a:pt x="7074" y="6348"/>
                  <a:pt x="7676" y="4859"/>
                  <a:pt x="7633" y="3320"/>
                </a:cubicBezTo>
                <a:cubicBezTo>
                  <a:pt x="7633" y="-289"/>
                  <a:pt x="2219" y="-976"/>
                  <a:pt x="157" y="2590"/>
                </a:cubicBezTo>
                <a:cubicBezTo>
                  <a:pt x="-1433" y="5211"/>
                  <a:pt x="3293" y="9078"/>
                  <a:pt x="5957" y="74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 196">
            <a:extLst>
              <a:ext uri="{FF2B5EF4-FFF2-40B4-BE49-F238E27FC236}">
                <a16:creationId xmlns:a16="http://schemas.microsoft.com/office/drawing/2014/main" id="{2655ADDB-412E-EECD-6365-7B6003B3B97D}"/>
              </a:ext>
            </a:extLst>
          </p:cNvPr>
          <p:cNvSpPr/>
          <p:nvPr/>
        </p:nvSpPr>
        <p:spPr>
          <a:xfrm>
            <a:off x="10785806" y="4865692"/>
            <a:ext cx="3473" cy="4253"/>
          </a:xfrm>
          <a:custGeom>
            <a:avLst/>
            <a:gdLst>
              <a:gd name="connsiteX0" fmla="*/ 2409 w 3473"/>
              <a:gd name="connsiteY0" fmla="*/ 4492 h 4253"/>
              <a:gd name="connsiteX1" fmla="*/ 3311 w 3473"/>
              <a:gd name="connsiteY1" fmla="*/ 2387 h 4253"/>
              <a:gd name="connsiteX2" fmla="*/ 1163 w 3473"/>
              <a:gd name="connsiteY2" fmla="*/ 238 h 4253"/>
              <a:gd name="connsiteX3" fmla="*/ 1120 w 3473"/>
              <a:gd name="connsiteY3" fmla="*/ 238 h 4253"/>
              <a:gd name="connsiteX4" fmla="*/ 175 w 3473"/>
              <a:gd name="connsiteY4" fmla="*/ 2387 h 4253"/>
              <a:gd name="connsiteX5" fmla="*/ 2409 w 3473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3">
                <a:moveTo>
                  <a:pt x="2409" y="4492"/>
                </a:moveTo>
                <a:cubicBezTo>
                  <a:pt x="2881" y="4492"/>
                  <a:pt x="3311" y="3547"/>
                  <a:pt x="3311" y="2387"/>
                </a:cubicBezTo>
                <a:cubicBezTo>
                  <a:pt x="3311" y="1201"/>
                  <a:pt x="2366" y="238"/>
                  <a:pt x="1163" y="238"/>
                </a:cubicBezTo>
                <a:cubicBezTo>
                  <a:pt x="1163" y="238"/>
                  <a:pt x="1120" y="238"/>
                  <a:pt x="1120" y="238"/>
                </a:cubicBezTo>
                <a:cubicBezTo>
                  <a:pt x="-126" y="238"/>
                  <a:pt x="-513" y="1183"/>
                  <a:pt x="175" y="2387"/>
                </a:cubicBezTo>
                <a:cubicBezTo>
                  <a:pt x="862" y="3590"/>
                  <a:pt x="1893" y="4492"/>
                  <a:pt x="240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 197">
            <a:extLst>
              <a:ext uri="{FF2B5EF4-FFF2-40B4-BE49-F238E27FC236}">
                <a16:creationId xmlns:a16="http://schemas.microsoft.com/office/drawing/2014/main" id="{4F174ED1-13C4-BB1A-9BB4-69920BD8B2DD}"/>
              </a:ext>
            </a:extLst>
          </p:cNvPr>
          <p:cNvSpPr/>
          <p:nvPr/>
        </p:nvSpPr>
        <p:spPr>
          <a:xfrm>
            <a:off x="10795553" y="5237888"/>
            <a:ext cx="10098" cy="5886"/>
          </a:xfrm>
          <a:custGeom>
            <a:avLst/>
            <a:gdLst>
              <a:gd name="connsiteX0" fmla="*/ 9805 w 10098"/>
              <a:gd name="connsiteY0" fmla="*/ 3692 h 5886"/>
              <a:gd name="connsiteX1" fmla="*/ -163 w 10098"/>
              <a:gd name="connsiteY1" fmla="*/ 1802 h 5886"/>
              <a:gd name="connsiteX2" fmla="*/ 7872 w 10098"/>
              <a:gd name="connsiteY2" fmla="*/ 6098 h 5886"/>
              <a:gd name="connsiteX3" fmla="*/ 9891 w 10098"/>
              <a:gd name="connsiteY3" fmla="*/ 4667 h 5886"/>
              <a:gd name="connsiteX4" fmla="*/ 9805 w 10098"/>
              <a:gd name="connsiteY4" fmla="*/ 3692 h 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98" h="5886">
                <a:moveTo>
                  <a:pt x="9805" y="3692"/>
                </a:moveTo>
                <a:cubicBezTo>
                  <a:pt x="8774" y="513"/>
                  <a:pt x="-163" y="-1206"/>
                  <a:pt x="-163" y="1802"/>
                </a:cubicBezTo>
                <a:cubicBezTo>
                  <a:pt x="-163" y="4036"/>
                  <a:pt x="3318" y="6098"/>
                  <a:pt x="7872" y="6098"/>
                </a:cubicBezTo>
                <a:cubicBezTo>
                  <a:pt x="8817" y="6266"/>
                  <a:pt x="9763" y="5626"/>
                  <a:pt x="9891" y="4667"/>
                </a:cubicBezTo>
                <a:cubicBezTo>
                  <a:pt x="9977" y="4341"/>
                  <a:pt x="9934" y="4001"/>
                  <a:pt x="9805" y="36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 198">
            <a:extLst>
              <a:ext uri="{FF2B5EF4-FFF2-40B4-BE49-F238E27FC236}">
                <a16:creationId xmlns:a16="http://schemas.microsoft.com/office/drawing/2014/main" id="{37E17670-CCB0-2EFE-B752-7CEED8CC51A3}"/>
              </a:ext>
            </a:extLst>
          </p:cNvPr>
          <p:cNvSpPr/>
          <p:nvPr/>
        </p:nvSpPr>
        <p:spPr>
          <a:xfrm>
            <a:off x="10800448" y="5288647"/>
            <a:ext cx="3528" cy="4254"/>
          </a:xfrm>
          <a:custGeom>
            <a:avLst/>
            <a:gdLst>
              <a:gd name="connsiteX0" fmla="*/ 2419 w 3528"/>
              <a:gd name="connsiteY0" fmla="*/ 238 h 4254"/>
              <a:gd name="connsiteX1" fmla="*/ 184 w 3528"/>
              <a:gd name="connsiteY1" fmla="*/ 2344 h 4254"/>
              <a:gd name="connsiteX2" fmla="*/ 1130 w 3528"/>
              <a:gd name="connsiteY2" fmla="*/ 4492 h 4254"/>
              <a:gd name="connsiteX3" fmla="*/ 3321 w 3528"/>
              <a:gd name="connsiteY3" fmla="*/ 2387 h 4254"/>
              <a:gd name="connsiteX4" fmla="*/ 3321 w 3528"/>
              <a:gd name="connsiteY4" fmla="*/ 2344 h 4254"/>
              <a:gd name="connsiteX5" fmla="*/ 2419 w 3528"/>
              <a:gd name="connsiteY5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8" h="4254">
                <a:moveTo>
                  <a:pt x="2419" y="238"/>
                </a:moveTo>
                <a:cubicBezTo>
                  <a:pt x="1903" y="238"/>
                  <a:pt x="915" y="1183"/>
                  <a:pt x="184" y="2344"/>
                </a:cubicBezTo>
                <a:cubicBezTo>
                  <a:pt x="-546" y="3504"/>
                  <a:pt x="-73" y="4492"/>
                  <a:pt x="1130" y="4492"/>
                </a:cubicBezTo>
                <a:cubicBezTo>
                  <a:pt x="2333" y="4518"/>
                  <a:pt x="3278" y="3573"/>
                  <a:pt x="3321" y="2387"/>
                </a:cubicBezTo>
                <a:cubicBezTo>
                  <a:pt x="3321" y="2374"/>
                  <a:pt x="3321" y="2356"/>
                  <a:pt x="3321" y="2344"/>
                </a:cubicBezTo>
                <a:cubicBezTo>
                  <a:pt x="3536" y="1183"/>
                  <a:pt x="2934" y="238"/>
                  <a:pt x="241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 199">
            <a:extLst>
              <a:ext uri="{FF2B5EF4-FFF2-40B4-BE49-F238E27FC236}">
                <a16:creationId xmlns:a16="http://schemas.microsoft.com/office/drawing/2014/main" id="{277A2DF6-124F-60E8-5C0A-9CF4E4C712D9}"/>
              </a:ext>
            </a:extLst>
          </p:cNvPr>
          <p:cNvSpPr/>
          <p:nvPr/>
        </p:nvSpPr>
        <p:spPr>
          <a:xfrm>
            <a:off x="10798935" y="2700006"/>
            <a:ext cx="13977" cy="14731"/>
          </a:xfrm>
          <a:custGeom>
            <a:avLst/>
            <a:gdLst>
              <a:gd name="connsiteX0" fmla="*/ 12955 w 13977"/>
              <a:gd name="connsiteY0" fmla="*/ 11452 h 14731"/>
              <a:gd name="connsiteX1" fmla="*/ 8099 w 13977"/>
              <a:gd name="connsiteY1" fmla="*/ 238 h 14731"/>
              <a:gd name="connsiteX2" fmla="*/ 194 w 13977"/>
              <a:gd name="connsiteY2" fmla="*/ 13944 h 14731"/>
              <a:gd name="connsiteX3" fmla="*/ 12955 w 13977"/>
              <a:gd name="connsiteY3" fmla="*/ 11452 h 14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77" h="14731">
                <a:moveTo>
                  <a:pt x="12955" y="11452"/>
                </a:moveTo>
                <a:cubicBezTo>
                  <a:pt x="15361" y="7156"/>
                  <a:pt x="12396" y="238"/>
                  <a:pt x="8099" y="238"/>
                </a:cubicBezTo>
                <a:cubicBezTo>
                  <a:pt x="4963" y="238"/>
                  <a:pt x="-1782" y="11925"/>
                  <a:pt x="194" y="13944"/>
                </a:cubicBezTo>
                <a:cubicBezTo>
                  <a:pt x="2170" y="15964"/>
                  <a:pt x="11064" y="14933"/>
                  <a:pt x="12955" y="114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 200">
            <a:extLst>
              <a:ext uri="{FF2B5EF4-FFF2-40B4-BE49-F238E27FC236}">
                <a16:creationId xmlns:a16="http://schemas.microsoft.com/office/drawing/2014/main" id="{B2AE81DA-7F1E-1DAB-A94A-4A82DF30BDC3}"/>
              </a:ext>
            </a:extLst>
          </p:cNvPr>
          <p:cNvSpPr/>
          <p:nvPr/>
        </p:nvSpPr>
        <p:spPr>
          <a:xfrm>
            <a:off x="10796098" y="5243827"/>
            <a:ext cx="3533" cy="6333"/>
          </a:xfrm>
          <a:custGeom>
            <a:avLst/>
            <a:gdLst>
              <a:gd name="connsiteX0" fmla="*/ 3074 w 3533"/>
              <a:gd name="connsiteY0" fmla="*/ 4928 h 6333"/>
              <a:gd name="connsiteX1" fmla="*/ 2687 w 3533"/>
              <a:gd name="connsiteY1" fmla="*/ 932 h 6333"/>
              <a:gd name="connsiteX2" fmla="*/ 2687 w 3533"/>
              <a:gd name="connsiteY2" fmla="*/ 932 h 6333"/>
              <a:gd name="connsiteX3" fmla="*/ 539 w 3533"/>
              <a:gd name="connsiteY3" fmla="*/ 4928 h 6333"/>
              <a:gd name="connsiteX4" fmla="*/ 3074 w 3533"/>
              <a:gd name="connsiteY4" fmla="*/ 4928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3" h="6333">
                <a:moveTo>
                  <a:pt x="3074" y="4928"/>
                </a:moveTo>
                <a:cubicBezTo>
                  <a:pt x="3589" y="3609"/>
                  <a:pt x="3417" y="2131"/>
                  <a:pt x="2687" y="932"/>
                </a:cubicBezTo>
                <a:lnTo>
                  <a:pt x="2687" y="932"/>
                </a:lnTo>
                <a:cubicBezTo>
                  <a:pt x="539" y="-1216"/>
                  <a:pt x="-1180" y="2049"/>
                  <a:pt x="539" y="4928"/>
                </a:cubicBezTo>
                <a:cubicBezTo>
                  <a:pt x="1871" y="7119"/>
                  <a:pt x="2343" y="7119"/>
                  <a:pt x="3074" y="49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 201">
            <a:extLst>
              <a:ext uri="{FF2B5EF4-FFF2-40B4-BE49-F238E27FC236}">
                <a16:creationId xmlns:a16="http://schemas.microsoft.com/office/drawing/2014/main" id="{A949CC20-A13B-B5FE-129D-80545897107C}"/>
              </a:ext>
            </a:extLst>
          </p:cNvPr>
          <p:cNvSpPr/>
          <p:nvPr/>
        </p:nvSpPr>
        <p:spPr>
          <a:xfrm>
            <a:off x="10787491" y="4976243"/>
            <a:ext cx="5697" cy="4210"/>
          </a:xfrm>
          <a:custGeom>
            <a:avLst/>
            <a:gdLst>
              <a:gd name="connsiteX0" fmla="*/ 2701 w 5697"/>
              <a:gd name="connsiteY0" fmla="*/ 4449 h 4210"/>
              <a:gd name="connsiteX1" fmla="*/ 5451 w 5697"/>
              <a:gd name="connsiteY1" fmla="*/ 2344 h 4210"/>
              <a:gd name="connsiteX2" fmla="*/ 2701 w 5697"/>
              <a:gd name="connsiteY2" fmla="*/ 238 h 4210"/>
              <a:gd name="connsiteX3" fmla="*/ -92 w 5697"/>
              <a:gd name="connsiteY3" fmla="*/ 2344 h 4210"/>
              <a:gd name="connsiteX4" fmla="*/ 2701 w 5697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7" h="4210">
                <a:moveTo>
                  <a:pt x="2701" y="4449"/>
                </a:moveTo>
                <a:cubicBezTo>
                  <a:pt x="4634" y="4449"/>
                  <a:pt x="5880" y="3504"/>
                  <a:pt x="5451" y="2344"/>
                </a:cubicBezTo>
                <a:cubicBezTo>
                  <a:pt x="5063" y="1145"/>
                  <a:pt x="3946" y="311"/>
                  <a:pt x="2701" y="238"/>
                </a:cubicBezTo>
                <a:cubicBezTo>
                  <a:pt x="1411" y="320"/>
                  <a:pt x="337" y="1145"/>
                  <a:pt x="-92" y="2344"/>
                </a:cubicBezTo>
                <a:cubicBezTo>
                  <a:pt x="-479" y="3504"/>
                  <a:pt x="767" y="4449"/>
                  <a:pt x="2701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 202">
            <a:extLst>
              <a:ext uri="{FF2B5EF4-FFF2-40B4-BE49-F238E27FC236}">
                <a16:creationId xmlns:a16="http://schemas.microsoft.com/office/drawing/2014/main" id="{02EC2AF5-05AC-2851-66A2-808307E24957}"/>
              </a:ext>
            </a:extLst>
          </p:cNvPr>
          <p:cNvSpPr/>
          <p:nvPr/>
        </p:nvSpPr>
        <p:spPr>
          <a:xfrm>
            <a:off x="10789912" y="5150512"/>
            <a:ext cx="10717" cy="14878"/>
          </a:xfrm>
          <a:custGeom>
            <a:avLst/>
            <a:gdLst>
              <a:gd name="connsiteX0" fmla="*/ 4663 w 10717"/>
              <a:gd name="connsiteY0" fmla="*/ 15105 h 14878"/>
              <a:gd name="connsiteX1" fmla="*/ 10334 w 10717"/>
              <a:gd name="connsiteY1" fmla="*/ 12140 h 14878"/>
              <a:gd name="connsiteX2" fmla="*/ 2471 w 10717"/>
              <a:gd name="connsiteY2" fmla="*/ 238 h 14878"/>
              <a:gd name="connsiteX3" fmla="*/ -150 w 10717"/>
              <a:gd name="connsiteY3" fmla="*/ 7671 h 14878"/>
              <a:gd name="connsiteX4" fmla="*/ 4663 w 10717"/>
              <a:gd name="connsiteY4" fmla="*/ 15105 h 14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17" h="14878">
                <a:moveTo>
                  <a:pt x="4663" y="15105"/>
                </a:moveTo>
                <a:cubicBezTo>
                  <a:pt x="6939" y="15246"/>
                  <a:pt x="9131" y="14103"/>
                  <a:pt x="10334" y="12140"/>
                </a:cubicBezTo>
                <a:cubicBezTo>
                  <a:pt x="11752" y="8488"/>
                  <a:pt x="6037" y="238"/>
                  <a:pt x="2471" y="238"/>
                </a:cubicBezTo>
                <a:cubicBezTo>
                  <a:pt x="581" y="238"/>
                  <a:pt x="-279" y="2730"/>
                  <a:pt x="-150" y="7671"/>
                </a:cubicBezTo>
                <a:cubicBezTo>
                  <a:pt x="22" y="13858"/>
                  <a:pt x="839" y="15105"/>
                  <a:pt x="4663" y="15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 203">
            <a:extLst>
              <a:ext uri="{FF2B5EF4-FFF2-40B4-BE49-F238E27FC236}">
                <a16:creationId xmlns:a16="http://schemas.microsoft.com/office/drawing/2014/main" id="{15F9E7D8-1491-7B18-A1A6-8B820BFA22D8}"/>
              </a:ext>
            </a:extLst>
          </p:cNvPr>
          <p:cNvSpPr/>
          <p:nvPr/>
        </p:nvSpPr>
        <p:spPr>
          <a:xfrm>
            <a:off x="10793576" y="5297154"/>
            <a:ext cx="10355" cy="5957"/>
          </a:xfrm>
          <a:custGeom>
            <a:avLst/>
            <a:gdLst>
              <a:gd name="connsiteX0" fmla="*/ 3404 w 10355"/>
              <a:gd name="connsiteY0" fmla="*/ 5137 h 5957"/>
              <a:gd name="connsiteX1" fmla="*/ 10193 w 10355"/>
              <a:gd name="connsiteY1" fmla="*/ 3418 h 5957"/>
              <a:gd name="connsiteX2" fmla="*/ 4994 w 10355"/>
              <a:gd name="connsiteY2" fmla="*/ 238 h 5957"/>
              <a:gd name="connsiteX3" fmla="*/ 3404 w 10355"/>
              <a:gd name="connsiteY3" fmla="*/ 5137 h 5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55" h="5957">
                <a:moveTo>
                  <a:pt x="3404" y="5137"/>
                </a:moveTo>
                <a:cubicBezTo>
                  <a:pt x="9720" y="6812"/>
                  <a:pt x="10193" y="6683"/>
                  <a:pt x="10193" y="3418"/>
                </a:cubicBezTo>
                <a:cubicBezTo>
                  <a:pt x="10193" y="1441"/>
                  <a:pt x="8259" y="238"/>
                  <a:pt x="4994" y="238"/>
                </a:cubicBezTo>
                <a:cubicBezTo>
                  <a:pt x="-978" y="238"/>
                  <a:pt x="-2096" y="3676"/>
                  <a:pt x="3404" y="51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 204">
            <a:extLst>
              <a:ext uri="{FF2B5EF4-FFF2-40B4-BE49-F238E27FC236}">
                <a16:creationId xmlns:a16="http://schemas.microsoft.com/office/drawing/2014/main" id="{01F1D8D5-6C4B-A149-7162-46D46CDDDFD9}"/>
              </a:ext>
            </a:extLst>
          </p:cNvPr>
          <p:cNvSpPr/>
          <p:nvPr/>
        </p:nvSpPr>
        <p:spPr>
          <a:xfrm>
            <a:off x="10755936" y="3227399"/>
            <a:ext cx="7240" cy="8218"/>
          </a:xfrm>
          <a:custGeom>
            <a:avLst/>
            <a:gdLst>
              <a:gd name="connsiteX0" fmla="*/ 3707 w 7240"/>
              <a:gd name="connsiteY0" fmla="*/ 8456 h 8218"/>
              <a:gd name="connsiteX1" fmla="*/ 6887 w 7240"/>
              <a:gd name="connsiteY1" fmla="*/ 6566 h 8218"/>
              <a:gd name="connsiteX2" fmla="*/ 442 w 7240"/>
              <a:gd name="connsiteY2" fmla="*/ 594 h 8218"/>
              <a:gd name="connsiteX3" fmla="*/ 3707 w 7240"/>
              <a:gd name="connsiteY3" fmla="*/ 8456 h 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40" h="8218">
                <a:moveTo>
                  <a:pt x="3707" y="8456"/>
                </a:moveTo>
                <a:cubicBezTo>
                  <a:pt x="4996" y="8336"/>
                  <a:pt x="6156" y="7644"/>
                  <a:pt x="6887" y="6566"/>
                </a:cubicBezTo>
                <a:cubicBezTo>
                  <a:pt x="8218" y="4332"/>
                  <a:pt x="2246" y="-1211"/>
                  <a:pt x="442" y="594"/>
                </a:cubicBezTo>
                <a:cubicBezTo>
                  <a:pt x="-1363" y="2398"/>
                  <a:pt x="1215" y="8456"/>
                  <a:pt x="3707" y="84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 205">
            <a:extLst>
              <a:ext uri="{FF2B5EF4-FFF2-40B4-BE49-F238E27FC236}">
                <a16:creationId xmlns:a16="http://schemas.microsoft.com/office/drawing/2014/main" id="{86DCF520-0B09-EF97-B926-E90C845C0ADF}"/>
              </a:ext>
            </a:extLst>
          </p:cNvPr>
          <p:cNvSpPr/>
          <p:nvPr/>
        </p:nvSpPr>
        <p:spPr>
          <a:xfrm>
            <a:off x="10833277" y="1622578"/>
            <a:ext cx="9398" cy="10519"/>
          </a:xfrm>
          <a:custGeom>
            <a:avLst/>
            <a:gdLst>
              <a:gd name="connsiteX0" fmla="*/ -163 w 9398"/>
              <a:gd name="connsiteY0" fmla="*/ 5458 h 10519"/>
              <a:gd name="connsiteX1" fmla="*/ 7915 w 9398"/>
              <a:gd name="connsiteY1" fmla="*/ 7993 h 10519"/>
              <a:gd name="connsiteX2" fmla="*/ 8560 w 9398"/>
              <a:gd name="connsiteY2" fmla="*/ 3296 h 10519"/>
              <a:gd name="connsiteX3" fmla="*/ 7915 w 9398"/>
              <a:gd name="connsiteY3" fmla="*/ 2665 h 10519"/>
              <a:gd name="connsiteX4" fmla="*/ -163 w 9398"/>
              <a:gd name="connsiteY4" fmla="*/ 5458 h 1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98" h="10519">
                <a:moveTo>
                  <a:pt x="-163" y="5458"/>
                </a:moveTo>
                <a:cubicBezTo>
                  <a:pt x="-163" y="11258"/>
                  <a:pt x="4134" y="12590"/>
                  <a:pt x="7915" y="7993"/>
                </a:cubicBezTo>
                <a:cubicBezTo>
                  <a:pt x="9376" y="6871"/>
                  <a:pt x="9676" y="4766"/>
                  <a:pt x="8560" y="3296"/>
                </a:cubicBezTo>
                <a:cubicBezTo>
                  <a:pt x="8345" y="3056"/>
                  <a:pt x="8173" y="2845"/>
                  <a:pt x="7915" y="2665"/>
                </a:cubicBezTo>
                <a:cubicBezTo>
                  <a:pt x="3618" y="-1503"/>
                  <a:pt x="-163" y="-128"/>
                  <a:pt x="-163" y="54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 206">
            <a:extLst>
              <a:ext uri="{FF2B5EF4-FFF2-40B4-BE49-F238E27FC236}">
                <a16:creationId xmlns:a16="http://schemas.microsoft.com/office/drawing/2014/main" id="{53EA1C06-CA94-BA73-8663-E18984A82D8F}"/>
              </a:ext>
            </a:extLst>
          </p:cNvPr>
          <p:cNvSpPr/>
          <p:nvPr/>
        </p:nvSpPr>
        <p:spPr>
          <a:xfrm>
            <a:off x="10846563" y="1659517"/>
            <a:ext cx="9056" cy="9686"/>
          </a:xfrm>
          <a:custGeom>
            <a:avLst/>
            <a:gdLst>
              <a:gd name="connsiteX0" fmla="*/ 1374 w 9056"/>
              <a:gd name="connsiteY0" fmla="*/ 2333 h 9686"/>
              <a:gd name="connsiteX1" fmla="*/ 86 w 9056"/>
              <a:gd name="connsiteY1" fmla="*/ 7747 h 9686"/>
              <a:gd name="connsiteX2" fmla="*/ 7519 w 9056"/>
              <a:gd name="connsiteY2" fmla="*/ 8894 h 9686"/>
              <a:gd name="connsiteX3" fmla="*/ 8679 w 9056"/>
              <a:gd name="connsiteY3" fmla="*/ 7747 h 9686"/>
              <a:gd name="connsiteX4" fmla="*/ 7003 w 9056"/>
              <a:gd name="connsiteY4" fmla="*/ 2333 h 9686"/>
              <a:gd name="connsiteX5" fmla="*/ 1374 w 9056"/>
              <a:gd name="connsiteY5" fmla="*/ 2333 h 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56" h="9686">
                <a:moveTo>
                  <a:pt x="1374" y="2333"/>
                </a:moveTo>
                <a:cubicBezTo>
                  <a:pt x="0" y="3768"/>
                  <a:pt x="-516" y="5843"/>
                  <a:pt x="86" y="7747"/>
                </a:cubicBezTo>
                <a:cubicBezTo>
                  <a:pt x="1804" y="10118"/>
                  <a:pt x="5155" y="10634"/>
                  <a:pt x="7519" y="8894"/>
                </a:cubicBezTo>
                <a:cubicBezTo>
                  <a:pt x="7991" y="8572"/>
                  <a:pt x="8378" y="8185"/>
                  <a:pt x="8679" y="7747"/>
                </a:cubicBezTo>
                <a:cubicBezTo>
                  <a:pt x="9280" y="5770"/>
                  <a:pt x="8593" y="3626"/>
                  <a:pt x="7003" y="2333"/>
                </a:cubicBezTo>
                <a:cubicBezTo>
                  <a:pt x="4382" y="-460"/>
                  <a:pt x="3652" y="-460"/>
                  <a:pt x="1374" y="23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 207">
            <a:extLst>
              <a:ext uri="{FF2B5EF4-FFF2-40B4-BE49-F238E27FC236}">
                <a16:creationId xmlns:a16="http://schemas.microsoft.com/office/drawing/2014/main" id="{A6298F80-A5D2-8B78-1D83-94B03691CFB7}"/>
              </a:ext>
            </a:extLst>
          </p:cNvPr>
          <p:cNvSpPr/>
          <p:nvPr/>
        </p:nvSpPr>
        <p:spPr>
          <a:xfrm>
            <a:off x="10801869" y="1653698"/>
            <a:ext cx="10671" cy="9824"/>
          </a:xfrm>
          <a:custGeom>
            <a:avLst/>
            <a:gdLst>
              <a:gd name="connsiteX0" fmla="*/ -163 w 10671"/>
              <a:gd name="connsiteY0" fmla="*/ 5960 h 9824"/>
              <a:gd name="connsiteX1" fmla="*/ 7313 w 10671"/>
              <a:gd name="connsiteY1" fmla="*/ 6734 h 9824"/>
              <a:gd name="connsiteX2" fmla="*/ 9720 w 10671"/>
              <a:gd name="connsiteY2" fmla="*/ 590 h 9824"/>
              <a:gd name="connsiteX3" fmla="*/ -120 w 10671"/>
              <a:gd name="connsiteY3" fmla="*/ 5784 h 9824"/>
              <a:gd name="connsiteX4" fmla="*/ -163 w 10671"/>
              <a:gd name="connsiteY4" fmla="*/ 5960 h 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1" h="9824">
                <a:moveTo>
                  <a:pt x="-163" y="5960"/>
                </a:moveTo>
                <a:cubicBezTo>
                  <a:pt x="-163" y="11159"/>
                  <a:pt x="2501" y="11417"/>
                  <a:pt x="7313" y="6734"/>
                </a:cubicBezTo>
                <a:cubicBezTo>
                  <a:pt x="10493" y="3597"/>
                  <a:pt x="11309" y="1535"/>
                  <a:pt x="9720" y="590"/>
                </a:cubicBezTo>
                <a:cubicBezTo>
                  <a:pt x="5552" y="-691"/>
                  <a:pt x="1170" y="1638"/>
                  <a:pt x="-120" y="5784"/>
                </a:cubicBezTo>
                <a:cubicBezTo>
                  <a:pt x="-120" y="5844"/>
                  <a:pt x="-163" y="5900"/>
                  <a:pt x="-163" y="59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 208">
            <a:extLst>
              <a:ext uri="{FF2B5EF4-FFF2-40B4-BE49-F238E27FC236}">
                <a16:creationId xmlns:a16="http://schemas.microsoft.com/office/drawing/2014/main" id="{4DFE617E-CB2F-911A-72A7-79BE3011AFC3}"/>
              </a:ext>
            </a:extLst>
          </p:cNvPr>
          <p:cNvSpPr/>
          <p:nvPr/>
        </p:nvSpPr>
        <p:spPr>
          <a:xfrm>
            <a:off x="10842598" y="1675898"/>
            <a:ext cx="6563" cy="1525"/>
          </a:xfrm>
          <a:custGeom>
            <a:avLst/>
            <a:gdLst>
              <a:gd name="connsiteX0" fmla="*/ 441 w 6563"/>
              <a:gd name="connsiteY0" fmla="*/ 689 h 1525"/>
              <a:gd name="connsiteX1" fmla="*/ 3062 w 6563"/>
              <a:gd name="connsiteY1" fmla="*/ 1764 h 1525"/>
              <a:gd name="connsiteX2" fmla="*/ 5684 w 6563"/>
              <a:gd name="connsiteY2" fmla="*/ 689 h 1525"/>
              <a:gd name="connsiteX3" fmla="*/ 441 w 6563"/>
              <a:gd name="connsiteY3" fmla="*/ 689 h 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3" h="1525">
                <a:moveTo>
                  <a:pt x="441" y="689"/>
                </a:moveTo>
                <a:cubicBezTo>
                  <a:pt x="-976" y="1291"/>
                  <a:pt x="184" y="1764"/>
                  <a:pt x="3062" y="1764"/>
                </a:cubicBezTo>
                <a:cubicBezTo>
                  <a:pt x="5941" y="1764"/>
                  <a:pt x="7359" y="1291"/>
                  <a:pt x="5684" y="689"/>
                </a:cubicBezTo>
                <a:cubicBezTo>
                  <a:pt x="4008" y="88"/>
                  <a:pt x="2117" y="88"/>
                  <a:pt x="441" y="6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 209">
            <a:extLst>
              <a:ext uri="{FF2B5EF4-FFF2-40B4-BE49-F238E27FC236}">
                <a16:creationId xmlns:a16="http://schemas.microsoft.com/office/drawing/2014/main" id="{B88CD87E-C0A8-1713-344D-F30274B8A906}"/>
              </a:ext>
            </a:extLst>
          </p:cNvPr>
          <p:cNvSpPr/>
          <p:nvPr/>
        </p:nvSpPr>
        <p:spPr>
          <a:xfrm>
            <a:off x="10839550" y="1594886"/>
            <a:ext cx="4210" cy="6358"/>
          </a:xfrm>
          <a:custGeom>
            <a:avLst/>
            <a:gdLst>
              <a:gd name="connsiteX0" fmla="*/ 1943 w 4210"/>
              <a:gd name="connsiteY0" fmla="*/ 238 h 6358"/>
              <a:gd name="connsiteX1" fmla="*/ -163 w 4210"/>
              <a:gd name="connsiteY1" fmla="*/ 3418 h 6358"/>
              <a:gd name="connsiteX2" fmla="*/ 1943 w 4210"/>
              <a:gd name="connsiteY2" fmla="*/ 6597 h 6358"/>
              <a:gd name="connsiteX3" fmla="*/ 4048 w 4210"/>
              <a:gd name="connsiteY3" fmla="*/ 3418 h 6358"/>
              <a:gd name="connsiteX4" fmla="*/ 1943 w 4210"/>
              <a:gd name="connsiteY4" fmla="*/ 23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1943" y="238"/>
                </a:moveTo>
                <a:cubicBezTo>
                  <a:pt x="783" y="238"/>
                  <a:pt x="-163" y="1656"/>
                  <a:pt x="-163" y="3418"/>
                </a:cubicBezTo>
                <a:cubicBezTo>
                  <a:pt x="-163" y="5179"/>
                  <a:pt x="783" y="6597"/>
                  <a:pt x="1943" y="6597"/>
                </a:cubicBezTo>
                <a:cubicBezTo>
                  <a:pt x="3103" y="6597"/>
                  <a:pt x="4048" y="5179"/>
                  <a:pt x="4048" y="3418"/>
                </a:cubicBezTo>
                <a:cubicBezTo>
                  <a:pt x="4048" y="1656"/>
                  <a:pt x="310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 210">
            <a:extLst>
              <a:ext uri="{FF2B5EF4-FFF2-40B4-BE49-F238E27FC236}">
                <a16:creationId xmlns:a16="http://schemas.microsoft.com/office/drawing/2014/main" id="{6BF9011E-C010-0DFC-9846-0F5307C65837}"/>
              </a:ext>
            </a:extLst>
          </p:cNvPr>
          <p:cNvSpPr/>
          <p:nvPr/>
        </p:nvSpPr>
        <p:spPr>
          <a:xfrm>
            <a:off x="10802430" y="1544771"/>
            <a:ext cx="13876" cy="11836"/>
          </a:xfrm>
          <a:custGeom>
            <a:avLst/>
            <a:gdLst>
              <a:gd name="connsiteX0" fmla="*/ 12209 w 13876"/>
              <a:gd name="connsiteY0" fmla="*/ 6786 h 11836"/>
              <a:gd name="connsiteX1" fmla="*/ 5765 w 13876"/>
              <a:gd name="connsiteY1" fmla="*/ 3864 h 11836"/>
              <a:gd name="connsiteX2" fmla="*/ 4561 w 13876"/>
              <a:gd name="connsiteY2" fmla="*/ 12071 h 11836"/>
              <a:gd name="connsiteX3" fmla="*/ 12209 w 13876"/>
              <a:gd name="connsiteY3" fmla="*/ 6786 h 1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76" h="11836">
                <a:moveTo>
                  <a:pt x="12209" y="6786"/>
                </a:moveTo>
                <a:cubicBezTo>
                  <a:pt x="15647" y="-819"/>
                  <a:pt x="13069" y="-1807"/>
                  <a:pt x="5765" y="3864"/>
                </a:cubicBezTo>
                <a:cubicBezTo>
                  <a:pt x="-1539" y="9536"/>
                  <a:pt x="-2270" y="12071"/>
                  <a:pt x="4561" y="12071"/>
                </a:cubicBezTo>
                <a:cubicBezTo>
                  <a:pt x="7999" y="12178"/>
                  <a:pt x="11092" y="10034"/>
                  <a:pt x="12209" y="67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 211">
            <a:extLst>
              <a:ext uri="{FF2B5EF4-FFF2-40B4-BE49-F238E27FC236}">
                <a16:creationId xmlns:a16="http://schemas.microsoft.com/office/drawing/2014/main" id="{A3CB43E2-C24A-83C4-9D07-47A23CC3D181}"/>
              </a:ext>
            </a:extLst>
          </p:cNvPr>
          <p:cNvSpPr/>
          <p:nvPr/>
        </p:nvSpPr>
        <p:spPr>
          <a:xfrm>
            <a:off x="10808290" y="1688722"/>
            <a:ext cx="20664" cy="13989"/>
          </a:xfrm>
          <a:custGeom>
            <a:avLst/>
            <a:gdLst>
              <a:gd name="connsiteX0" fmla="*/ -10 w 20664"/>
              <a:gd name="connsiteY0" fmla="*/ 3418 h 13989"/>
              <a:gd name="connsiteX1" fmla="*/ 7552 w 20664"/>
              <a:gd name="connsiteY1" fmla="*/ 6641 h 13989"/>
              <a:gd name="connsiteX2" fmla="*/ 14298 w 20664"/>
              <a:gd name="connsiteY2" fmla="*/ 10551 h 13989"/>
              <a:gd name="connsiteX3" fmla="*/ 20270 w 20664"/>
              <a:gd name="connsiteY3" fmla="*/ 9606 h 13989"/>
              <a:gd name="connsiteX4" fmla="*/ 8326 w 20664"/>
              <a:gd name="connsiteY4" fmla="*/ 1012 h 13989"/>
              <a:gd name="connsiteX5" fmla="*/ -10 w 20664"/>
              <a:gd name="connsiteY5" fmla="*/ 3418 h 1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664" h="13989">
                <a:moveTo>
                  <a:pt x="-10" y="3418"/>
                </a:moveTo>
                <a:cubicBezTo>
                  <a:pt x="592" y="6469"/>
                  <a:pt x="2268" y="7199"/>
                  <a:pt x="7552" y="6641"/>
                </a:cubicBezTo>
                <a:cubicBezTo>
                  <a:pt x="12837" y="6082"/>
                  <a:pt x="14298" y="6641"/>
                  <a:pt x="14298" y="10551"/>
                </a:cubicBezTo>
                <a:cubicBezTo>
                  <a:pt x="14298" y="15964"/>
                  <a:pt x="19196" y="15191"/>
                  <a:pt x="20270" y="9606"/>
                </a:cubicBezTo>
                <a:cubicBezTo>
                  <a:pt x="21344" y="4020"/>
                  <a:pt x="18895" y="2688"/>
                  <a:pt x="8326" y="1012"/>
                </a:cubicBezTo>
                <a:cubicBezTo>
                  <a:pt x="249" y="-363"/>
                  <a:pt x="-611" y="-105"/>
                  <a:pt x="-10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 212">
            <a:extLst>
              <a:ext uri="{FF2B5EF4-FFF2-40B4-BE49-F238E27FC236}">
                <a16:creationId xmlns:a16="http://schemas.microsoft.com/office/drawing/2014/main" id="{D2512ECE-2170-651E-9FD2-A0B22C093CEF}"/>
              </a:ext>
            </a:extLst>
          </p:cNvPr>
          <p:cNvSpPr/>
          <p:nvPr/>
        </p:nvSpPr>
        <p:spPr>
          <a:xfrm>
            <a:off x="10766486" y="1754224"/>
            <a:ext cx="10119" cy="8217"/>
          </a:xfrm>
          <a:custGeom>
            <a:avLst/>
            <a:gdLst>
              <a:gd name="connsiteX0" fmla="*/ 5918 w 10119"/>
              <a:gd name="connsiteY0" fmla="*/ 604 h 8217"/>
              <a:gd name="connsiteX1" fmla="*/ -11 w 10119"/>
              <a:gd name="connsiteY1" fmla="*/ 4900 h 8217"/>
              <a:gd name="connsiteX2" fmla="*/ 7164 w 10119"/>
              <a:gd name="connsiteY2" fmla="*/ 4127 h 8217"/>
              <a:gd name="connsiteX3" fmla="*/ 5918 w 10119"/>
              <a:gd name="connsiteY3" fmla="*/ 604 h 8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19" h="8217">
                <a:moveTo>
                  <a:pt x="5918" y="604"/>
                </a:moveTo>
                <a:cubicBezTo>
                  <a:pt x="3297" y="776"/>
                  <a:pt x="977" y="2447"/>
                  <a:pt x="-11" y="4900"/>
                </a:cubicBezTo>
                <a:cubicBezTo>
                  <a:pt x="-913" y="9927"/>
                  <a:pt x="2309" y="9584"/>
                  <a:pt x="7164" y="4127"/>
                </a:cubicBezTo>
                <a:cubicBezTo>
                  <a:pt x="11074" y="-127"/>
                  <a:pt x="11074" y="-127"/>
                  <a:pt x="5918" y="6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 213">
            <a:extLst>
              <a:ext uri="{FF2B5EF4-FFF2-40B4-BE49-F238E27FC236}">
                <a16:creationId xmlns:a16="http://schemas.microsoft.com/office/drawing/2014/main" id="{0B3C0875-34EE-6466-4F5B-E87EE3CE994B}"/>
              </a:ext>
            </a:extLst>
          </p:cNvPr>
          <p:cNvSpPr/>
          <p:nvPr/>
        </p:nvSpPr>
        <p:spPr>
          <a:xfrm>
            <a:off x="10747731" y="1716012"/>
            <a:ext cx="29019" cy="19113"/>
          </a:xfrm>
          <a:custGeom>
            <a:avLst/>
            <a:gdLst>
              <a:gd name="connsiteX0" fmla="*/ 18099 w 29019"/>
              <a:gd name="connsiteY0" fmla="*/ 8611 h 19113"/>
              <a:gd name="connsiteX1" fmla="*/ 12084 w 29019"/>
              <a:gd name="connsiteY1" fmla="*/ 13810 h 19113"/>
              <a:gd name="connsiteX2" fmla="*/ -33 w 29019"/>
              <a:gd name="connsiteY2" fmla="*/ 15657 h 19113"/>
              <a:gd name="connsiteX3" fmla="*/ 7228 w 29019"/>
              <a:gd name="connsiteY3" fmla="*/ 19352 h 19113"/>
              <a:gd name="connsiteX4" fmla="*/ 20118 w 29019"/>
              <a:gd name="connsiteY4" fmla="*/ 18020 h 19113"/>
              <a:gd name="connsiteX5" fmla="*/ 24844 w 29019"/>
              <a:gd name="connsiteY5" fmla="*/ 13724 h 19113"/>
              <a:gd name="connsiteX6" fmla="*/ 27380 w 29019"/>
              <a:gd name="connsiteY6" fmla="*/ 6634 h 19113"/>
              <a:gd name="connsiteX7" fmla="*/ 28497 w 29019"/>
              <a:gd name="connsiteY7" fmla="*/ 1092 h 19113"/>
              <a:gd name="connsiteX8" fmla="*/ 18099 w 29019"/>
              <a:gd name="connsiteY8" fmla="*/ 8611 h 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019" h="19113">
                <a:moveTo>
                  <a:pt x="18099" y="8611"/>
                </a:moveTo>
                <a:cubicBezTo>
                  <a:pt x="16123" y="13165"/>
                  <a:pt x="14275" y="14755"/>
                  <a:pt x="12084" y="13810"/>
                </a:cubicBezTo>
                <a:cubicBezTo>
                  <a:pt x="5983" y="11146"/>
                  <a:pt x="698" y="11919"/>
                  <a:pt x="-33" y="15657"/>
                </a:cubicBezTo>
                <a:cubicBezTo>
                  <a:pt x="-634" y="18665"/>
                  <a:pt x="698" y="19352"/>
                  <a:pt x="7228" y="19352"/>
                </a:cubicBezTo>
                <a:cubicBezTo>
                  <a:pt x="11568" y="19361"/>
                  <a:pt x="15865" y="18914"/>
                  <a:pt x="20118" y="18020"/>
                </a:cubicBezTo>
                <a:cubicBezTo>
                  <a:pt x="22696" y="17333"/>
                  <a:pt x="24844" y="15399"/>
                  <a:pt x="24844" y="13724"/>
                </a:cubicBezTo>
                <a:cubicBezTo>
                  <a:pt x="25145" y="11201"/>
                  <a:pt x="26004" y="8778"/>
                  <a:pt x="27380" y="6634"/>
                </a:cubicBezTo>
                <a:cubicBezTo>
                  <a:pt x="28754" y="4357"/>
                  <a:pt x="29270" y="1865"/>
                  <a:pt x="28497" y="1092"/>
                </a:cubicBezTo>
                <a:cubicBezTo>
                  <a:pt x="25747" y="-1486"/>
                  <a:pt x="20978" y="1994"/>
                  <a:pt x="18099" y="86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 214">
            <a:extLst>
              <a:ext uri="{FF2B5EF4-FFF2-40B4-BE49-F238E27FC236}">
                <a16:creationId xmlns:a16="http://schemas.microsoft.com/office/drawing/2014/main" id="{EA441790-9C12-A984-292C-D425AF1978D4}"/>
              </a:ext>
            </a:extLst>
          </p:cNvPr>
          <p:cNvSpPr/>
          <p:nvPr/>
        </p:nvSpPr>
        <p:spPr>
          <a:xfrm>
            <a:off x="10712882" y="1416363"/>
            <a:ext cx="9762" cy="12296"/>
          </a:xfrm>
          <a:custGeom>
            <a:avLst/>
            <a:gdLst>
              <a:gd name="connsiteX0" fmla="*/ 9081 w 9762"/>
              <a:gd name="connsiteY0" fmla="*/ 238 h 12296"/>
              <a:gd name="connsiteX1" fmla="*/ 7147 w 9762"/>
              <a:gd name="connsiteY1" fmla="*/ 2215 h 12296"/>
              <a:gd name="connsiteX2" fmla="*/ 2850 w 9762"/>
              <a:gd name="connsiteY2" fmla="*/ 5566 h 12296"/>
              <a:gd name="connsiteX3" fmla="*/ 1046 w 9762"/>
              <a:gd name="connsiteY3" fmla="*/ 9863 h 12296"/>
              <a:gd name="connsiteX4" fmla="*/ 7878 w 9762"/>
              <a:gd name="connsiteY4" fmla="*/ 6511 h 12296"/>
              <a:gd name="connsiteX5" fmla="*/ 9081 w 9762"/>
              <a:gd name="connsiteY5" fmla="*/ 238 h 1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62" h="12296">
                <a:moveTo>
                  <a:pt x="9081" y="238"/>
                </a:moveTo>
                <a:cubicBezTo>
                  <a:pt x="8007" y="260"/>
                  <a:pt x="7147" y="1141"/>
                  <a:pt x="7147" y="2215"/>
                </a:cubicBezTo>
                <a:cubicBezTo>
                  <a:pt x="7147" y="3289"/>
                  <a:pt x="5214" y="4836"/>
                  <a:pt x="2850" y="5566"/>
                </a:cubicBezTo>
                <a:cubicBezTo>
                  <a:pt x="-587" y="6683"/>
                  <a:pt x="-931" y="7586"/>
                  <a:pt x="1046" y="9863"/>
                </a:cubicBezTo>
                <a:cubicBezTo>
                  <a:pt x="4269" y="13858"/>
                  <a:pt x="4269" y="13858"/>
                  <a:pt x="7878" y="6511"/>
                </a:cubicBezTo>
                <a:cubicBezTo>
                  <a:pt x="9467" y="3117"/>
                  <a:pt x="10155" y="238"/>
                  <a:pt x="908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 215">
            <a:extLst>
              <a:ext uri="{FF2B5EF4-FFF2-40B4-BE49-F238E27FC236}">
                <a16:creationId xmlns:a16="http://schemas.microsoft.com/office/drawing/2014/main" id="{862FD31F-0421-4828-6A32-D130077A1E9A}"/>
              </a:ext>
            </a:extLst>
          </p:cNvPr>
          <p:cNvSpPr/>
          <p:nvPr/>
        </p:nvSpPr>
        <p:spPr>
          <a:xfrm>
            <a:off x="10794386" y="1580158"/>
            <a:ext cx="7483" cy="6072"/>
          </a:xfrm>
          <a:custGeom>
            <a:avLst/>
            <a:gdLst>
              <a:gd name="connsiteX0" fmla="*/ 1391 w 7483"/>
              <a:gd name="connsiteY0" fmla="*/ 4611 h 6072"/>
              <a:gd name="connsiteX1" fmla="*/ 7321 w 7483"/>
              <a:gd name="connsiteY1" fmla="*/ 3280 h 6072"/>
              <a:gd name="connsiteX2" fmla="*/ 2079 w 7483"/>
              <a:gd name="connsiteY2" fmla="*/ 1432 h 6072"/>
              <a:gd name="connsiteX3" fmla="*/ 1391 w 7483"/>
              <a:gd name="connsiteY3" fmla="*/ 4611 h 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83" h="6072">
                <a:moveTo>
                  <a:pt x="1391" y="4611"/>
                </a:moveTo>
                <a:cubicBezTo>
                  <a:pt x="5688" y="7232"/>
                  <a:pt x="7321" y="6846"/>
                  <a:pt x="7321" y="3280"/>
                </a:cubicBezTo>
                <a:cubicBezTo>
                  <a:pt x="7321" y="-287"/>
                  <a:pt x="6934" y="-458"/>
                  <a:pt x="2079" y="1432"/>
                </a:cubicBezTo>
                <a:cubicBezTo>
                  <a:pt x="-714" y="2506"/>
                  <a:pt x="-843" y="3151"/>
                  <a:pt x="1391" y="46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 216">
            <a:extLst>
              <a:ext uri="{FF2B5EF4-FFF2-40B4-BE49-F238E27FC236}">
                <a16:creationId xmlns:a16="http://schemas.microsoft.com/office/drawing/2014/main" id="{0A54337A-A7F9-CCE0-C5C2-0E007EA66FBA}"/>
              </a:ext>
            </a:extLst>
          </p:cNvPr>
          <p:cNvSpPr/>
          <p:nvPr/>
        </p:nvSpPr>
        <p:spPr>
          <a:xfrm>
            <a:off x="10750291" y="3648044"/>
            <a:ext cx="5520" cy="4253"/>
          </a:xfrm>
          <a:custGeom>
            <a:avLst/>
            <a:gdLst>
              <a:gd name="connsiteX0" fmla="*/ 5357 w 5520"/>
              <a:gd name="connsiteY0" fmla="*/ 2387 h 4253"/>
              <a:gd name="connsiteX1" fmla="*/ 3380 w 5520"/>
              <a:gd name="connsiteY1" fmla="*/ 238 h 4253"/>
              <a:gd name="connsiteX2" fmla="*/ 3380 w 5520"/>
              <a:gd name="connsiteY2" fmla="*/ 238 h 4253"/>
              <a:gd name="connsiteX3" fmla="*/ 115 w 5520"/>
              <a:gd name="connsiteY3" fmla="*/ 2387 h 4253"/>
              <a:gd name="connsiteX4" fmla="*/ 2091 w 5520"/>
              <a:gd name="connsiteY4" fmla="*/ 4492 h 4253"/>
              <a:gd name="connsiteX5" fmla="*/ 5357 w 5520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0" h="4253">
                <a:moveTo>
                  <a:pt x="5357" y="2387"/>
                </a:moveTo>
                <a:cubicBezTo>
                  <a:pt x="5400" y="1248"/>
                  <a:pt x="4540" y="286"/>
                  <a:pt x="3380" y="238"/>
                </a:cubicBezTo>
                <a:cubicBezTo>
                  <a:pt x="3380" y="238"/>
                  <a:pt x="3380" y="238"/>
                  <a:pt x="3380" y="238"/>
                </a:cubicBezTo>
                <a:cubicBezTo>
                  <a:pt x="2005" y="389"/>
                  <a:pt x="802" y="1188"/>
                  <a:pt x="115" y="2387"/>
                </a:cubicBezTo>
                <a:cubicBezTo>
                  <a:pt x="-616" y="3504"/>
                  <a:pt x="115" y="4492"/>
                  <a:pt x="2091" y="4492"/>
                </a:cubicBezTo>
                <a:cubicBezTo>
                  <a:pt x="4067" y="4492"/>
                  <a:pt x="5357" y="3375"/>
                  <a:pt x="5357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 217">
            <a:extLst>
              <a:ext uri="{FF2B5EF4-FFF2-40B4-BE49-F238E27FC236}">
                <a16:creationId xmlns:a16="http://schemas.microsoft.com/office/drawing/2014/main" id="{23E79C00-BD66-20AF-CDBF-E5597C708BF8}"/>
              </a:ext>
            </a:extLst>
          </p:cNvPr>
          <p:cNvSpPr/>
          <p:nvPr/>
        </p:nvSpPr>
        <p:spPr>
          <a:xfrm>
            <a:off x="10776734" y="1735931"/>
            <a:ext cx="8212" cy="7570"/>
          </a:xfrm>
          <a:custGeom>
            <a:avLst/>
            <a:gdLst>
              <a:gd name="connsiteX0" fmla="*/ 6110 w 8212"/>
              <a:gd name="connsiteY0" fmla="*/ 5878 h 7570"/>
              <a:gd name="connsiteX1" fmla="*/ 6798 w 8212"/>
              <a:gd name="connsiteY1" fmla="*/ 1582 h 7570"/>
              <a:gd name="connsiteX2" fmla="*/ -163 w 8212"/>
              <a:gd name="connsiteY2" fmla="*/ 5062 h 7570"/>
              <a:gd name="connsiteX3" fmla="*/ 6110 w 8212"/>
              <a:gd name="connsiteY3" fmla="*/ 5878 h 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12" h="7570">
                <a:moveTo>
                  <a:pt x="6110" y="5878"/>
                </a:moveTo>
                <a:cubicBezTo>
                  <a:pt x="8474" y="4374"/>
                  <a:pt x="8646" y="3300"/>
                  <a:pt x="6798" y="1582"/>
                </a:cubicBezTo>
                <a:cubicBezTo>
                  <a:pt x="3962" y="-1297"/>
                  <a:pt x="-163" y="722"/>
                  <a:pt x="-163" y="5062"/>
                </a:cubicBezTo>
                <a:cubicBezTo>
                  <a:pt x="-163" y="8413"/>
                  <a:pt x="1685" y="8714"/>
                  <a:pt x="6110" y="58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 218">
            <a:extLst>
              <a:ext uri="{FF2B5EF4-FFF2-40B4-BE49-F238E27FC236}">
                <a16:creationId xmlns:a16="http://schemas.microsoft.com/office/drawing/2014/main" id="{FF3FDEBA-C71C-2718-9B9E-D98437FC2D76}"/>
              </a:ext>
            </a:extLst>
          </p:cNvPr>
          <p:cNvSpPr/>
          <p:nvPr/>
        </p:nvSpPr>
        <p:spPr>
          <a:xfrm>
            <a:off x="10860902" y="1844645"/>
            <a:ext cx="7577" cy="5284"/>
          </a:xfrm>
          <a:custGeom>
            <a:avLst/>
            <a:gdLst>
              <a:gd name="connsiteX0" fmla="*/ 3620 w 7577"/>
              <a:gd name="connsiteY0" fmla="*/ 5523 h 5284"/>
              <a:gd name="connsiteX1" fmla="*/ 7272 w 7577"/>
              <a:gd name="connsiteY1" fmla="*/ 2902 h 5284"/>
              <a:gd name="connsiteX2" fmla="*/ 3620 w 7577"/>
              <a:gd name="connsiteY2" fmla="*/ 238 h 5284"/>
              <a:gd name="connsiteX3" fmla="*/ -75 w 7577"/>
              <a:gd name="connsiteY3" fmla="*/ 2902 h 5284"/>
              <a:gd name="connsiteX4" fmla="*/ 3620 w 7577"/>
              <a:gd name="connsiteY4" fmla="*/ 5523 h 5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77" h="5284">
                <a:moveTo>
                  <a:pt x="3620" y="5523"/>
                </a:moveTo>
                <a:cubicBezTo>
                  <a:pt x="6327" y="5523"/>
                  <a:pt x="7917" y="4449"/>
                  <a:pt x="7272" y="2902"/>
                </a:cubicBezTo>
                <a:cubicBezTo>
                  <a:pt x="6671" y="1394"/>
                  <a:pt x="5253" y="363"/>
                  <a:pt x="3620" y="238"/>
                </a:cubicBezTo>
                <a:cubicBezTo>
                  <a:pt x="1988" y="346"/>
                  <a:pt x="527" y="1381"/>
                  <a:pt x="-75" y="2902"/>
                </a:cubicBezTo>
                <a:cubicBezTo>
                  <a:pt x="-547" y="4406"/>
                  <a:pt x="914" y="5523"/>
                  <a:pt x="3620" y="55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 219">
            <a:extLst>
              <a:ext uri="{FF2B5EF4-FFF2-40B4-BE49-F238E27FC236}">
                <a16:creationId xmlns:a16="http://schemas.microsoft.com/office/drawing/2014/main" id="{249194A1-897B-CE28-5CBA-8CB89CF4C539}"/>
              </a:ext>
            </a:extLst>
          </p:cNvPr>
          <p:cNvSpPr/>
          <p:nvPr/>
        </p:nvSpPr>
        <p:spPr>
          <a:xfrm>
            <a:off x="10873742" y="5142005"/>
            <a:ext cx="4903" cy="4253"/>
          </a:xfrm>
          <a:custGeom>
            <a:avLst/>
            <a:gdLst>
              <a:gd name="connsiteX0" fmla="*/ 3584 w 4903"/>
              <a:gd name="connsiteY0" fmla="*/ 4492 h 4253"/>
              <a:gd name="connsiteX1" fmla="*/ 4357 w 4903"/>
              <a:gd name="connsiteY1" fmla="*/ 2344 h 4253"/>
              <a:gd name="connsiteX2" fmla="*/ 1006 w 4903"/>
              <a:gd name="connsiteY2" fmla="*/ 238 h 4253"/>
              <a:gd name="connsiteX3" fmla="*/ 190 w 4903"/>
              <a:gd name="connsiteY3" fmla="*/ 2344 h 4253"/>
              <a:gd name="connsiteX4" fmla="*/ 3584 w 490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03" h="4253">
                <a:moveTo>
                  <a:pt x="3584" y="4492"/>
                </a:moveTo>
                <a:cubicBezTo>
                  <a:pt x="4744" y="4492"/>
                  <a:pt x="5088" y="3504"/>
                  <a:pt x="4357" y="2344"/>
                </a:cubicBezTo>
                <a:cubicBezTo>
                  <a:pt x="3670" y="1140"/>
                  <a:pt x="2381" y="354"/>
                  <a:pt x="1006" y="238"/>
                </a:cubicBezTo>
                <a:cubicBezTo>
                  <a:pt x="-154" y="238"/>
                  <a:pt x="-498" y="1183"/>
                  <a:pt x="190" y="2344"/>
                </a:cubicBezTo>
                <a:cubicBezTo>
                  <a:pt x="920" y="3534"/>
                  <a:pt x="2166" y="4320"/>
                  <a:pt x="358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5FE50AB7-BCAB-3087-5D82-04395EB8BD54}"/>
              </a:ext>
            </a:extLst>
          </p:cNvPr>
          <p:cNvSpPr/>
          <p:nvPr/>
        </p:nvSpPr>
        <p:spPr>
          <a:xfrm>
            <a:off x="10852872" y="1629454"/>
            <a:ext cx="11390" cy="5819"/>
          </a:xfrm>
          <a:custGeom>
            <a:avLst/>
            <a:gdLst>
              <a:gd name="connsiteX0" fmla="*/ 2241 w 11390"/>
              <a:gd name="connsiteY0" fmla="*/ 430 h 5819"/>
              <a:gd name="connsiteX1" fmla="*/ 6967 w 11390"/>
              <a:gd name="connsiteY1" fmla="*/ 6058 h 5819"/>
              <a:gd name="connsiteX2" fmla="*/ 9116 w 11390"/>
              <a:gd name="connsiteY2" fmla="*/ 2578 h 5819"/>
              <a:gd name="connsiteX3" fmla="*/ 2241 w 11390"/>
              <a:gd name="connsiteY3" fmla="*/ 430 h 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90" h="5819">
                <a:moveTo>
                  <a:pt x="2241" y="430"/>
                </a:moveTo>
                <a:cubicBezTo>
                  <a:pt x="-2657" y="2320"/>
                  <a:pt x="436" y="6058"/>
                  <a:pt x="6967" y="6058"/>
                </a:cubicBezTo>
                <a:cubicBezTo>
                  <a:pt x="12123" y="6058"/>
                  <a:pt x="12295" y="5800"/>
                  <a:pt x="9116" y="2578"/>
                </a:cubicBezTo>
                <a:cubicBezTo>
                  <a:pt x="7397" y="657"/>
                  <a:pt x="4733" y="-168"/>
                  <a:pt x="2241" y="4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 221">
            <a:extLst>
              <a:ext uri="{FF2B5EF4-FFF2-40B4-BE49-F238E27FC236}">
                <a16:creationId xmlns:a16="http://schemas.microsoft.com/office/drawing/2014/main" id="{FCAB6919-3CC4-7E2C-BDD3-A077F6BF03AA}"/>
              </a:ext>
            </a:extLst>
          </p:cNvPr>
          <p:cNvSpPr/>
          <p:nvPr/>
        </p:nvSpPr>
        <p:spPr>
          <a:xfrm>
            <a:off x="10875169" y="5124990"/>
            <a:ext cx="6315" cy="4253"/>
          </a:xfrm>
          <a:custGeom>
            <a:avLst/>
            <a:gdLst>
              <a:gd name="connsiteX0" fmla="*/ 6153 w 6315"/>
              <a:gd name="connsiteY0" fmla="*/ 2344 h 4253"/>
              <a:gd name="connsiteX1" fmla="*/ 2974 w 6315"/>
              <a:gd name="connsiteY1" fmla="*/ 238 h 4253"/>
              <a:gd name="connsiteX2" fmla="*/ -163 w 6315"/>
              <a:gd name="connsiteY2" fmla="*/ 2344 h 4253"/>
              <a:gd name="connsiteX3" fmla="*/ 2974 w 6315"/>
              <a:gd name="connsiteY3" fmla="*/ 4492 h 4253"/>
              <a:gd name="connsiteX4" fmla="*/ 6153 w 6315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4253">
                <a:moveTo>
                  <a:pt x="6153" y="2344"/>
                </a:moveTo>
                <a:cubicBezTo>
                  <a:pt x="6153" y="1183"/>
                  <a:pt x="4736" y="238"/>
                  <a:pt x="2974" y="238"/>
                </a:cubicBezTo>
                <a:cubicBezTo>
                  <a:pt x="1212" y="238"/>
                  <a:pt x="-163" y="1183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53" y="3461"/>
                  <a:pt x="615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 222">
            <a:extLst>
              <a:ext uri="{FF2B5EF4-FFF2-40B4-BE49-F238E27FC236}">
                <a16:creationId xmlns:a16="http://schemas.microsoft.com/office/drawing/2014/main" id="{C8D3FB55-DD1F-6ED0-3160-6E7E9E8A4D81}"/>
              </a:ext>
            </a:extLst>
          </p:cNvPr>
          <p:cNvSpPr/>
          <p:nvPr/>
        </p:nvSpPr>
        <p:spPr>
          <a:xfrm>
            <a:off x="10869926" y="2849846"/>
            <a:ext cx="10793" cy="26436"/>
          </a:xfrm>
          <a:custGeom>
            <a:avLst/>
            <a:gdLst>
              <a:gd name="connsiteX0" fmla="*/ 10365 w 10793"/>
              <a:gd name="connsiteY0" fmla="*/ 24581 h 26436"/>
              <a:gd name="connsiteX1" fmla="*/ 10365 w 10793"/>
              <a:gd name="connsiteY1" fmla="*/ 24581 h 26436"/>
              <a:gd name="connsiteX2" fmla="*/ 9162 w 10793"/>
              <a:gd name="connsiteY2" fmla="*/ 19254 h 26436"/>
              <a:gd name="connsiteX3" fmla="*/ 6799 w 10793"/>
              <a:gd name="connsiteY3" fmla="*/ 7352 h 26436"/>
              <a:gd name="connsiteX4" fmla="*/ 5167 w 10793"/>
              <a:gd name="connsiteY4" fmla="*/ 435 h 26436"/>
              <a:gd name="connsiteX5" fmla="*/ 96 w 10793"/>
              <a:gd name="connsiteY5" fmla="*/ 25140 h 26436"/>
              <a:gd name="connsiteX6" fmla="*/ 10365 w 10793"/>
              <a:gd name="connsiteY6" fmla="*/ 24581 h 2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93" h="26436">
                <a:moveTo>
                  <a:pt x="10365" y="24581"/>
                </a:moveTo>
                <a:lnTo>
                  <a:pt x="10365" y="24581"/>
                </a:lnTo>
                <a:cubicBezTo>
                  <a:pt x="10967" y="22721"/>
                  <a:pt x="10537" y="20667"/>
                  <a:pt x="9162" y="19254"/>
                </a:cubicBezTo>
                <a:cubicBezTo>
                  <a:pt x="7358" y="15559"/>
                  <a:pt x="6541" y="11455"/>
                  <a:pt x="6799" y="7352"/>
                </a:cubicBezTo>
                <a:cubicBezTo>
                  <a:pt x="6799" y="2540"/>
                  <a:pt x="6112" y="-596"/>
                  <a:pt x="5167" y="435"/>
                </a:cubicBezTo>
                <a:cubicBezTo>
                  <a:pt x="2889" y="2884"/>
                  <a:pt x="-1235" y="22949"/>
                  <a:pt x="96" y="25140"/>
                </a:cubicBezTo>
                <a:cubicBezTo>
                  <a:pt x="1429" y="27331"/>
                  <a:pt x="8776" y="27202"/>
                  <a:pt x="10365" y="245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 223">
            <a:extLst>
              <a:ext uri="{FF2B5EF4-FFF2-40B4-BE49-F238E27FC236}">
                <a16:creationId xmlns:a16="http://schemas.microsoft.com/office/drawing/2014/main" id="{CD5391AF-66B1-BAEA-E7D4-C0D0761FDCD6}"/>
              </a:ext>
            </a:extLst>
          </p:cNvPr>
          <p:cNvSpPr/>
          <p:nvPr/>
        </p:nvSpPr>
        <p:spPr>
          <a:xfrm>
            <a:off x="10863031" y="5184993"/>
            <a:ext cx="10016" cy="4600"/>
          </a:xfrm>
          <a:custGeom>
            <a:avLst/>
            <a:gdLst>
              <a:gd name="connsiteX0" fmla="*/ 8280 w 10016"/>
              <a:gd name="connsiteY0" fmla="*/ 1548 h 4600"/>
              <a:gd name="connsiteX1" fmla="*/ 2135 w 10016"/>
              <a:gd name="connsiteY1" fmla="*/ 817 h 4600"/>
              <a:gd name="connsiteX2" fmla="*/ 3596 w 10016"/>
              <a:gd name="connsiteY2" fmla="*/ 3954 h 4600"/>
              <a:gd name="connsiteX3" fmla="*/ 8280 w 10016"/>
              <a:gd name="connsiteY3" fmla="*/ 1548 h 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16" h="4600">
                <a:moveTo>
                  <a:pt x="8280" y="1548"/>
                </a:moveTo>
                <a:cubicBezTo>
                  <a:pt x="6561" y="121"/>
                  <a:pt x="4155" y="-167"/>
                  <a:pt x="2135" y="817"/>
                </a:cubicBezTo>
                <a:cubicBezTo>
                  <a:pt x="-1216" y="2278"/>
                  <a:pt x="-1044" y="2622"/>
                  <a:pt x="3596" y="3954"/>
                </a:cubicBezTo>
                <a:cubicBezTo>
                  <a:pt x="9697" y="5715"/>
                  <a:pt x="11502" y="4813"/>
                  <a:pt x="8280" y="15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 224">
            <a:extLst>
              <a:ext uri="{FF2B5EF4-FFF2-40B4-BE49-F238E27FC236}">
                <a16:creationId xmlns:a16="http://schemas.microsoft.com/office/drawing/2014/main" id="{989274ED-483F-7D0E-A43E-CC9FF4B8E1CD}"/>
              </a:ext>
            </a:extLst>
          </p:cNvPr>
          <p:cNvSpPr/>
          <p:nvPr/>
        </p:nvSpPr>
        <p:spPr>
          <a:xfrm>
            <a:off x="10858412" y="5167483"/>
            <a:ext cx="4296" cy="4296"/>
          </a:xfrm>
          <a:custGeom>
            <a:avLst/>
            <a:gdLst>
              <a:gd name="connsiteX0" fmla="*/ -163 w 4296"/>
              <a:gd name="connsiteY0" fmla="*/ 2387 h 4296"/>
              <a:gd name="connsiteX1" fmla="*/ 1986 w 4296"/>
              <a:gd name="connsiteY1" fmla="*/ 4535 h 4296"/>
              <a:gd name="connsiteX2" fmla="*/ 4134 w 4296"/>
              <a:gd name="connsiteY2" fmla="*/ 2387 h 4296"/>
              <a:gd name="connsiteX3" fmla="*/ 1986 w 4296"/>
              <a:gd name="connsiteY3" fmla="*/ 238 h 4296"/>
              <a:gd name="connsiteX4" fmla="*/ -163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-163" y="2387"/>
                </a:moveTo>
                <a:cubicBezTo>
                  <a:pt x="-163" y="3573"/>
                  <a:pt x="783" y="4535"/>
                  <a:pt x="1986" y="4535"/>
                </a:cubicBezTo>
                <a:cubicBezTo>
                  <a:pt x="3189" y="4535"/>
                  <a:pt x="4134" y="3573"/>
                  <a:pt x="4134" y="2387"/>
                </a:cubicBezTo>
                <a:cubicBezTo>
                  <a:pt x="4134" y="1201"/>
                  <a:pt x="3189" y="238"/>
                  <a:pt x="1986" y="238"/>
                </a:cubicBezTo>
                <a:cubicBezTo>
                  <a:pt x="783" y="238"/>
                  <a:pt x="-163" y="1201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 225">
            <a:extLst>
              <a:ext uri="{FF2B5EF4-FFF2-40B4-BE49-F238E27FC236}">
                <a16:creationId xmlns:a16="http://schemas.microsoft.com/office/drawing/2014/main" id="{6F684CB6-E29C-11DF-6EB4-2BFA72272664}"/>
              </a:ext>
            </a:extLst>
          </p:cNvPr>
          <p:cNvSpPr/>
          <p:nvPr/>
        </p:nvSpPr>
        <p:spPr>
          <a:xfrm>
            <a:off x="10877357" y="2704577"/>
            <a:ext cx="7251" cy="8190"/>
          </a:xfrm>
          <a:custGeom>
            <a:avLst/>
            <a:gdLst>
              <a:gd name="connsiteX0" fmla="*/ 6887 w 7251"/>
              <a:gd name="connsiteY0" fmla="*/ 6538 h 8190"/>
              <a:gd name="connsiteX1" fmla="*/ 442 w 7251"/>
              <a:gd name="connsiteY1" fmla="*/ 609 h 8190"/>
              <a:gd name="connsiteX2" fmla="*/ 3707 w 7251"/>
              <a:gd name="connsiteY2" fmla="*/ 8429 h 8190"/>
              <a:gd name="connsiteX3" fmla="*/ 6887 w 7251"/>
              <a:gd name="connsiteY3" fmla="*/ 6538 h 8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51" h="8190">
                <a:moveTo>
                  <a:pt x="6887" y="6538"/>
                </a:moveTo>
                <a:cubicBezTo>
                  <a:pt x="8261" y="4304"/>
                  <a:pt x="2246" y="-1238"/>
                  <a:pt x="442" y="609"/>
                </a:cubicBezTo>
                <a:cubicBezTo>
                  <a:pt x="-1363" y="2457"/>
                  <a:pt x="1215" y="8429"/>
                  <a:pt x="3707" y="8429"/>
                </a:cubicBezTo>
                <a:cubicBezTo>
                  <a:pt x="4996" y="8311"/>
                  <a:pt x="6156" y="7616"/>
                  <a:pt x="6887" y="65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 226">
            <a:extLst>
              <a:ext uri="{FF2B5EF4-FFF2-40B4-BE49-F238E27FC236}">
                <a16:creationId xmlns:a16="http://schemas.microsoft.com/office/drawing/2014/main" id="{2A0D4BC3-7BD6-AD5E-B43B-5A594DCE02B9}"/>
              </a:ext>
            </a:extLst>
          </p:cNvPr>
          <p:cNvSpPr/>
          <p:nvPr/>
        </p:nvSpPr>
        <p:spPr>
          <a:xfrm>
            <a:off x="10860858" y="1862676"/>
            <a:ext cx="11025" cy="7463"/>
          </a:xfrm>
          <a:custGeom>
            <a:avLst/>
            <a:gdLst>
              <a:gd name="connsiteX0" fmla="*/ 314 w 11025"/>
              <a:gd name="connsiteY0" fmla="*/ 2702 h 7463"/>
              <a:gd name="connsiteX1" fmla="*/ 2247 w 11025"/>
              <a:gd name="connsiteY1" fmla="*/ 3819 h 7463"/>
              <a:gd name="connsiteX2" fmla="*/ 5770 w 11025"/>
              <a:gd name="connsiteY2" fmla="*/ 5538 h 7463"/>
              <a:gd name="connsiteX3" fmla="*/ 8778 w 11025"/>
              <a:gd name="connsiteY3" fmla="*/ 7429 h 7463"/>
              <a:gd name="connsiteX4" fmla="*/ 10625 w 11025"/>
              <a:gd name="connsiteY4" fmla="*/ 3132 h 7463"/>
              <a:gd name="connsiteX5" fmla="*/ 1903 w 11025"/>
              <a:gd name="connsiteY5" fmla="*/ 1248 h 7463"/>
              <a:gd name="connsiteX6" fmla="*/ 314 w 11025"/>
              <a:gd name="connsiteY6" fmla="*/ 2702 h 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25" h="7463">
                <a:moveTo>
                  <a:pt x="314" y="2702"/>
                </a:moveTo>
                <a:cubicBezTo>
                  <a:pt x="-718" y="4378"/>
                  <a:pt x="-73" y="4765"/>
                  <a:pt x="2247" y="3819"/>
                </a:cubicBezTo>
                <a:cubicBezTo>
                  <a:pt x="4567" y="2874"/>
                  <a:pt x="5770" y="3562"/>
                  <a:pt x="5770" y="5538"/>
                </a:cubicBezTo>
                <a:cubicBezTo>
                  <a:pt x="5770" y="7514"/>
                  <a:pt x="7016" y="8116"/>
                  <a:pt x="8778" y="7429"/>
                </a:cubicBezTo>
                <a:cubicBezTo>
                  <a:pt x="10454" y="6752"/>
                  <a:pt x="11313" y="4829"/>
                  <a:pt x="10625" y="3132"/>
                </a:cubicBezTo>
                <a:cubicBezTo>
                  <a:pt x="8735" y="202"/>
                  <a:pt x="4825" y="-645"/>
                  <a:pt x="1903" y="1248"/>
                </a:cubicBezTo>
                <a:cubicBezTo>
                  <a:pt x="1302" y="1639"/>
                  <a:pt x="743" y="2131"/>
                  <a:pt x="314" y="27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 227">
            <a:extLst>
              <a:ext uri="{FF2B5EF4-FFF2-40B4-BE49-F238E27FC236}">
                <a16:creationId xmlns:a16="http://schemas.microsoft.com/office/drawing/2014/main" id="{8490D1CD-3B2E-98D0-6F0E-CF82AFBE82DB}"/>
              </a:ext>
            </a:extLst>
          </p:cNvPr>
          <p:cNvSpPr/>
          <p:nvPr/>
        </p:nvSpPr>
        <p:spPr>
          <a:xfrm>
            <a:off x="10858746" y="5061555"/>
            <a:ext cx="5938" cy="5139"/>
          </a:xfrm>
          <a:custGeom>
            <a:avLst/>
            <a:gdLst>
              <a:gd name="connsiteX0" fmla="*/ 5776 w 5938"/>
              <a:gd name="connsiteY0" fmla="*/ 1632 h 5139"/>
              <a:gd name="connsiteX1" fmla="*/ -24 w 5938"/>
              <a:gd name="connsiteY1" fmla="*/ 3780 h 5139"/>
              <a:gd name="connsiteX2" fmla="*/ 2468 w 5938"/>
              <a:gd name="connsiteY2" fmla="*/ 4983 h 5139"/>
              <a:gd name="connsiteX3" fmla="*/ 5776 w 5938"/>
              <a:gd name="connsiteY3" fmla="*/ 1632 h 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8" h="5139">
                <a:moveTo>
                  <a:pt x="5776" y="1632"/>
                </a:moveTo>
                <a:cubicBezTo>
                  <a:pt x="5776" y="-1161"/>
                  <a:pt x="1007" y="600"/>
                  <a:pt x="-24" y="3780"/>
                </a:cubicBezTo>
                <a:cubicBezTo>
                  <a:pt x="-540" y="5327"/>
                  <a:pt x="405" y="5799"/>
                  <a:pt x="2468" y="4983"/>
                </a:cubicBezTo>
                <a:cubicBezTo>
                  <a:pt x="4531" y="4167"/>
                  <a:pt x="5776" y="2792"/>
                  <a:pt x="5776" y="16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 228">
            <a:extLst>
              <a:ext uri="{FF2B5EF4-FFF2-40B4-BE49-F238E27FC236}">
                <a16:creationId xmlns:a16="http://schemas.microsoft.com/office/drawing/2014/main" id="{10A7C38A-E27A-58E2-B58E-4BEE6A4BC0F3}"/>
              </a:ext>
            </a:extLst>
          </p:cNvPr>
          <p:cNvSpPr/>
          <p:nvPr/>
        </p:nvSpPr>
        <p:spPr>
          <a:xfrm>
            <a:off x="10871506" y="2476886"/>
            <a:ext cx="7642" cy="14354"/>
          </a:xfrm>
          <a:custGeom>
            <a:avLst/>
            <a:gdLst>
              <a:gd name="connsiteX0" fmla="*/ 4875 w 7642"/>
              <a:gd name="connsiteY0" fmla="*/ 238 h 14354"/>
              <a:gd name="connsiteX1" fmla="*/ 579 w 7642"/>
              <a:gd name="connsiteY1" fmla="*/ 13128 h 14354"/>
              <a:gd name="connsiteX2" fmla="*/ 7410 w 7642"/>
              <a:gd name="connsiteY2" fmla="*/ 6941 h 14354"/>
              <a:gd name="connsiteX3" fmla="*/ 4875 w 7642"/>
              <a:gd name="connsiteY3" fmla="*/ 238 h 14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2" h="14354">
                <a:moveTo>
                  <a:pt x="4875" y="238"/>
                </a:moveTo>
                <a:cubicBezTo>
                  <a:pt x="1567" y="238"/>
                  <a:pt x="-1656" y="9691"/>
                  <a:pt x="579" y="13128"/>
                </a:cubicBezTo>
                <a:cubicBezTo>
                  <a:pt x="2813" y="16565"/>
                  <a:pt x="6723" y="13730"/>
                  <a:pt x="7410" y="6941"/>
                </a:cubicBezTo>
                <a:cubicBezTo>
                  <a:pt x="7711" y="2172"/>
                  <a:pt x="7066" y="238"/>
                  <a:pt x="487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 229">
            <a:extLst>
              <a:ext uri="{FF2B5EF4-FFF2-40B4-BE49-F238E27FC236}">
                <a16:creationId xmlns:a16="http://schemas.microsoft.com/office/drawing/2014/main" id="{FFFDB772-C686-70A4-0588-6981CA3F3619}"/>
              </a:ext>
            </a:extLst>
          </p:cNvPr>
          <p:cNvSpPr/>
          <p:nvPr/>
        </p:nvSpPr>
        <p:spPr>
          <a:xfrm>
            <a:off x="10859344" y="1718314"/>
            <a:ext cx="16366" cy="14745"/>
          </a:xfrm>
          <a:custGeom>
            <a:avLst/>
            <a:gdLst>
              <a:gd name="connsiteX0" fmla="*/ 2429 w 16366"/>
              <a:gd name="connsiteY0" fmla="*/ 5450 h 14745"/>
              <a:gd name="connsiteX1" fmla="*/ 7069 w 16366"/>
              <a:gd name="connsiteY1" fmla="*/ 14945 h 14745"/>
              <a:gd name="connsiteX2" fmla="*/ 15147 w 16366"/>
              <a:gd name="connsiteY2" fmla="*/ 9875 h 14745"/>
              <a:gd name="connsiteX3" fmla="*/ 2429 w 16366"/>
              <a:gd name="connsiteY3" fmla="*/ 5450 h 14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6" h="14745">
                <a:moveTo>
                  <a:pt x="2429" y="5450"/>
                </a:moveTo>
                <a:cubicBezTo>
                  <a:pt x="-2169" y="11894"/>
                  <a:pt x="-665" y="14945"/>
                  <a:pt x="7069" y="14945"/>
                </a:cubicBezTo>
                <a:cubicBezTo>
                  <a:pt x="10592" y="15297"/>
                  <a:pt x="13944" y="13213"/>
                  <a:pt x="15147" y="9875"/>
                </a:cubicBezTo>
                <a:cubicBezTo>
                  <a:pt x="19572" y="36"/>
                  <a:pt x="9088" y="-3659"/>
                  <a:pt x="2429" y="54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 230">
            <a:extLst>
              <a:ext uri="{FF2B5EF4-FFF2-40B4-BE49-F238E27FC236}">
                <a16:creationId xmlns:a16="http://schemas.microsoft.com/office/drawing/2014/main" id="{50B29369-0252-5435-7FAD-16914572D886}"/>
              </a:ext>
            </a:extLst>
          </p:cNvPr>
          <p:cNvSpPr/>
          <p:nvPr/>
        </p:nvSpPr>
        <p:spPr>
          <a:xfrm>
            <a:off x="10873763" y="2024421"/>
            <a:ext cx="5228" cy="1721"/>
          </a:xfrm>
          <a:custGeom>
            <a:avLst/>
            <a:gdLst>
              <a:gd name="connsiteX0" fmla="*/ 813 w 5228"/>
              <a:gd name="connsiteY0" fmla="*/ 661 h 1721"/>
              <a:gd name="connsiteX1" fmla="*/ 2102 w 5228"/>
              <a:gd name="connsiteY1" fmla="*/ 1950 h 1721"/>
              <a:gd name="connsiteX2" fmla="*/ 4852 w 5228"/>
              <a:gd name="connsiteY2" fmla="*/ 833 h 1721"/>
              <a:gd name="connsiteX3" fmla="*/ 813 w 5228"/>
              <a:gd name="connsiteY3" fmla="*/ 661 h 1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8" h="1721">
                <a:moveTo>
                  <a:pt x="813" y="661"/>
                </a:moveTo>
                <a:cubicBezTo>
                  <a:pt x="-862" y="1348"/>
                  <a:pt x="-347" y="1864"/>
                  <a:pt x="2102" y="1950"/>
                </a:cubicBezTo>
                <a:cubicBezTo>
                  <a:pt x="4551" y="2036"/>
                  <a:pt x="5540" y="1563"/>
                  <a:pt x="4852" y="833"/>
                </a:cubicBezTo>
                <a:cubicBezTo>
                  <a:pt x="3606" y="106"/>
                  <a:pt x="2102" y="42"/>
                  <a:pt x="813" y="6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 231">
            <a:extLst>
              <a:ext uri="{FF2B5EF4-FFF2-40B4-BE49-F238E27FC236}">
                <a16:creationId xmlns:a16="http://schemas.microsoft.com/office/drawing/2014/main" id="{4B648887-EDF2-1A6F-FAD8-18B649E784C8}"/>
              </a:ext>
            </a:extLst>
          </p:cNvPr>
          <p:cNvSpPr/>
          <p:nvPr/>
        </p:nvSpPr>
        <p:spPr>
          <a:xfrm>
            <a:off x="10867047" y="1971761"/>
            <a:ext cx="6858" cy="7796"/>
          </a:xfrm>
          <a:custGeom>
            <a:avLst/>
            <a:gdLst>
              <a:gd name="connsiteX0" fmla="*/ -75 w 6858"/>
              <a:gd name="connsiteY0" fmla="*/ 4469 h 7796"/>
              <a:gd name="connsiteX1" fmla="*/ 3404 w 6858"/>
              <a:gd name="connsiteY1" fmla="*/ 8035 h 7796"/>
              <a:gd name="connsiteX2" fmla="*/ 6412 w 6858"/>
              <a:gd name="connsiteY2" fmla="*/ 3738 h 7796"/>
              <a:gd name="connsiteX3" fmla="*/ -75 w 6858"/>
              <a:gd name="connsiteY3" fmla="*/ 4469 h 7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" h="7796">
                <a:moveTo>
                  <a:pt x="-75" y="4469"/>
                </a:moveTo>
                <a:cubicBezTo>
                  <a:pt x="-505" y="6832"/>
                  <a:pt x="655" y="8035"/>
                  <a:pt x="3404" y="8035"/>
                </a:cubicBezTo>
                <a:cubicBezTo>
                  <a:pt x="6154" y="8035"/>
                  <a:pt x="7272" y="6961"/>
                  <a:pt x="6412" y="3738"/>
                </a:cubicBezTo>
                <a:cubicBezTo>
                  <a:pt x="5123" y="-1289"/>
                  <a:pt x="913" y="-773"/>
                  <a:pt x="-75" y="44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 232">
            <a:extLst>
              <a:ext uri="{FF2B5EF4-FFF2-40B4-BE49-F238E27FC236}">
                <a16:creationId xmlns:a16="http://schemas.microsoft.com/office/drawing/2014/main" id="{6AAFD12B-6770-A0F0-3084-15402221811F}"/>
              </a:ext>
            </a:extLst>
          </p:cNvPr>
          <p:cNvSpPr/>
          <p:nvPr/>
        </p:nvSpPr>
        <p:spPr>
          <a:xfrm>
            <a:off x="10808142" y="5370493"/>
            <a:ext cx="6272" cy="5287"/>
          </a:xfrm>
          <a:custGeom>
            <a:avLst/>
            <a:gdLst>
              <a:gd name="connsiteX0" fmla="*/ -163 w 6272"/>
              <a:gd name="connsiteY0" fmla="*/ 2389 h 5287"/>
              <a:gd name="connsiteX1" fmla="*/ 2974 w 6272"/>
              <a:gd name="connsiteY1" fmla="*/ 5526 h 5287"/>
              <a:gd name="connsiteX2" fmla="*/ 6110 w 6272"/>
              <a:gd name="connsiteY2" fmla="*/ 3635 h 5287"/>
              <a:gd name="connsiteX3" fmla="*/ 2974 w 6272"/>
              <a:gd name="connsiteY3" fmla="*/ 499 h 5287"/>
              <a:gd name="connsiteX4" fmla="*/ -163 w 6272"/>
              <a:gd name="connsiteY4" fmla="*/ 2389 h 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5287">
                <a:moveTo>
                  <a:pt x="-163" y="2389"/>
                </a:moveTo>
                <a:cubicBezTo>
                  <a:pt x="-163" y="4121"/>
                  <a:pt x="1255" y="5526"/>
                  <a:pt x="2974" y="5526"/>
                </a:cubicBezTo>
                <a:cubicBezTo>
                  <a:pt x="4693" y="5526"/>
                  <a:pt x="6110" y="4667"/>
                  <a:pt x="6110" y="3635"/>
                </a:cubicBezTo>
                <a:cubicBezTo>
                  <a:pt x="6110" y="2604"/>
                  <a:pt x="4693" y="1186"/>
                  <a:pt x="2974" y="499"/>
                </a:cubicBezTo>
                <a:cubicBezTo>
                  <a:pt x="1255" y="-189"/>
                  <a:pt x="-163" y="499"/>
                  <a:pt x="-163" y="23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 233">
            <a:extLst>
              <a:ext uri="{FF2B5EF4-FFF2-40B4-BE49-F238E27FC236}">
                <a16:creationId xmlns:a16="http://schemas.microsoft.com/office/drawing/2014/main" id="{78E08FCD-290F-2E2A-7D3A-A6D4AF4D7CA0}"/>
              </a:ext>
            </a:extLst>
          </p:cNvPr>
          <p:cNvSpPr/>
          <p:nvPr/>
        </p:nvSpPr>
        <p:spPr>
          <a:xfrm>
            <a:off x="10891918" y="2440751"/>
            <a:ext cx="6237" cy="5564"/>
          </a:xfrm>
          <a:custGeom>
            <a:avLst/>
            <a:gdLst>
              <a:gd name="connsiteX0" fmla="*/ 1134 w 6237"/>
              <a:gd name="connsiteY0" fmla="*/ 5136 h 5564"/>
              <a:gd name="connsiteX1" fmla="*/ 6075 w 6237"/>
              <a:gd name="connsiteY1" fmla="*/ 2258 h 5564"/>
              <a:gd name="connsiteX2" fmla="*/ 2981 w 6237"/>
              <a:gd name="connsiteY2" fmla="*/ 238 h 5564"/>
              <a:gd name="connsiteX3" fmla="*/ 1134 w 6237"/>
              <a:gd name="connsiteY3" fmla="*/ 5136 h 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37" h="5564">
                <a:moveTo>
                  <a:pt x="1134" y="5136"/>
                </a:moveTo>
                <a:cubicBezTo>
                  <a:pt x="2809" y="6812"/>
                  <a:pt x="6075" y="5136"/>
                  <a:pt x="6075" y="2258"/>
                </a:cubicBezTo>
                <a:cubicBezTo>
                  <a:pt x="6075" y="1141"/>
                  <a:pt x="4700" y="238"/>
                  <a:pt x="2981" y="238"/>
                </a:cubicBezTo>
                <a:cubicBezTo>
                  <a:pt x="-284" y="238"/>
                  <a:pt x="-1187" y="2730"/>
                  <a:pt x="1134" y="51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 234">
            <a:extLst>
              <a:ext uri="{FF2B5EF4-FFF2-40B4-BE49-F238E27FC236}">
                <a16:creationId xmlns:a16="http://schemas.microsoft.com/office/drawing/2014/main" id="{B96122EE-8E70-F323-564F-37B67925D6B6}"/>
              </a:ext>
            </a:extLst>
          </p:cNvPr>
          <p:cNvSpPr/>
          <p:nvPr/>
        </p:nvSpPr>
        <p:spPr>
          <a:xfrm>
            <a:off x="10802059" y="1348506"/>
            <a:ext cx="22229" cy="37000"/>
          </a:xfrm>
          <a:custGeom>
            <a:avLst/>
            <a:gdLst>
              <a:gd name="connsiteX0" fmla="*/ 2784 w 22229"/>
              <a:gd name="connsiteY0" fmla="*/ 19201 h 37000"/>
              <a:gd name="connsiteX1" fmla="*/ 5405 w 22229"/>
              <a:gd name="connsiteY1" fmla="*/ 25990 h 37000"/>
              <a:gd name="connsiteX2" fmla="*/ 10604 w 22229"/>
              <a:gd name="connsiteY2" fmla="*/ 32306 h 37000"/>
              <a:gd name="connsiteX3" fmla="*/ 13826 w 22229"/>
              <a:gd name="connsiteY3" fmla="*/ 36946 h 37000"/>
              <a:gd name="connsiteX4" fmla="*/ 20443 w 22229"/>
              <a:gd name="connsiteY4" fmla="*/ 31403 h 37000"/>
              <a:gd name="connsiteX5" fmla="*/ 20873 w 22229"/>
              <a:gd name="connsiteY5" fmla="*/ 26033 h 37000"/>
              <a:gd name="connsiteX6" fmla="*/ 18466 w 22229"/>
              <a:gd name="connsiteY6" fmla="*/ 22166 h 37000"/>
              <a:gd name="connsiteX7" fmla="*/ 13268 w 22229"/>
              <a:gd name="connsiteY7" fmla="*/ 20447 h 37000"/>
              <a:gd name="connsiteX8" fmla="*/ 8026 w 22229"/>
              <a:gd name="connsiteY8" fmla="*/ 19373 h 37000"/>
              <a:gd name="connsiteX9" fmla="*/ 13268 w 22229"/>
              <a:gd name="connsiteY9" fmla="*/ 15076 h 37000"/>
              <a:gd name="connsiteX10" fmla="*/ 13783 w 22229"/>
              <a:gd name="connsiteY10" fmla="*/ 9104 h 37000"/>
              <a:gd name="connsiteX11" fmla="*/ 8412 w 22229"/>
              <a:gd name="connsiteY11" fmla="*/ 4808 h 37000"/>
              <a:gd name="connsiteX12" fmla="*/ 1925 w 22229"/>
              <a:gd name="connsiteY12" fmla="*/ 2015 h 37000"/>
              <a:gd name="connsiteX13" fmla="*/ 2440 w 22229"/>
              <a:gd name="connsiteY13" fmla="*/ 7429 h 37000"/>
              <a:gd name="connsiteX14" fmla="*/ 2784 w 22229"/>
              <a:gd name="connsiteY14" fmla="*/ 19201 h 3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229" h="37000">
                <a:moveTo>
                  <a:pt x="2784" y="19201"/>
                </a:moveTo>
                <a:cubicBezTo>
                  <a:pt x="-1856" y="23111"/>
                  <a:pt x="-1040" y="25216"/>
                  <a:pt x="5405" y="25990"/>
                </a:cubicBezTo>
                <a:cubicBezTo>
                  <a:pt x="10260" y="26548"/>
                  <a:pt x="11076" y="27536"/>
                  <a:pt x="10604" y="32306"/>
                </a:cubicBezTo>
                <a:cubicBezTo>
                  <a:pt x="10131" y="37075"/>
                  <a:pt x="10604" y="37762"/>
                  <a:pt x="13826" y="36946"/>
                </a:cubicBezTo>
                <a:cubicBezTo>
                  <a:pt x="16576" y="35855"/>
                  <a:pt x="18896" y="33913"/>
                  <a:pt x="20443" y="31403"/>
                </a:cubicBezTo>
                <a:cubicBezTo>
                  <a:pt x="22462" y="28138"/>
                  <a:pt x="22591" y="26591"/>
                  <a:pt x="20873" y="26033"/>
                </a:cubicBezTo>
                <a:cubicBezTo>
                  <a:pt x="19411" y="25311"/>
                  <a:pt x="18466" y="23807"/>
                  <a:pt x="18466" y="22166"/>
                </a:cubicBezTo>
                <a:cubicBezTo>
                  <a:pt x="18466" y="19975"/>
                  <a:pt x="17006" y="19502"/>
                  <a:pt x="13268" y="20447"/>
                </a:cubicBezTo>
                <a:cubicBezTo>
                  <a:pt x="9530" y="21392"/>
                  <a:pt x="8026" y="20877"/>
                  <a:pt x="8026" y="19373"/>
                </a:cubicBezTo>
                <a:cubicBezTo>
                  <a:pt x="8026" y="17869"/>
                  <a:pt x="10346" y="16065"/>
                  <a:pt x="13268" y="15076"/>
                </a:cubicBezTo>
                <a:cubicBezTo>
                  <a:pt x="19755" y="12584"/>
                  <a:pt x="20142" y="8202"/>
                  <a:pt x="13783" y="9104"/>
                </a:cubicBezTo>
                <a:cubicBezTo>
                  <a:pt x="10217" y="9620"/>
                  <a:pt x="8885" y="8589"/>
                  <a:pt x="8412" y="4808"/>
                </a:cubicBezTo>
                <a:cubicBezTo>
                  <a:pt x="7682" y="-391"/>
                  <a:pt x="6436" y="-907"/>
                  <a:pt x="1925" y="2015"/>
                </a:cubicBezTo>
                <a:cubicBezTo>
                  <a:pt x="-567" y="3605"/>
                  <a:pt x="-482" y="4464"/>
                  <a:pt x="2440" y="7429"/>
                </a:cubicBezTo>
                <a:cubicBezTo>
                  <a:pt x="6780" y="11854"/>
                  <a:pt x="6866" y="15764"/>
                  <a:pt x="2784" y="192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 235">
            <a:extLst>
              <a:ext uri="{FF2B5EF4-FFF2-40B4-BE49-F238E27FC236}">
                <a16:creationId xmlns:a16="http://schemas.microsoft.com/office/drawing/2014/main" id="{8DDF9FF0-0507-D431-C9B6-A4151673B137}"/>
              </a:ext>
            </a:extLst>
          </p:cNvPr>
          <p:cNvSpPr/>
          <p:nvPr/>
        </p:nvSpPr>
        <p:spPr>
          <a:xfrm>
            <a:off x="10893987" y="2506747"/>
            <a:ext cx="6274" cy="6272"/>
          </a:xfrm>
          <a:custGeom>
            <a:avLst/>
            <a:gdLst>
              <a:gd name="connsiteX0" fmla="*/ 6111 w 6274"/>
              <a:gd name="connsiteY0" fmla="*/ 3289 h 6272"/>
              <a:gd name="connsiteX1" fmla="*/ 2889 w 6274"/>
              <a:gd name="connsiteY1" fmla="*/ 240 h 6272"/>
              <a:gd name="connsiteX2" fmla="*/ -162 w 6274"/>
              <a:gd name="connsiteY2" fmla="*/ 3461 h 6272"/>
              <a:gd name="connsiteX3" fmla="*/ 2975 w 6274"/>
              <a:gd name="connsiteY3" fmla="*/ 6511 h 6272"/>
              <a:gd name="connsiteX4" fmla="*/ 6111 w 6274"/>
              <a:gd name="connsiteY4" fmla="*/ 3289 h 6272"/>
              <a:gd name="connsiteX5" fmla="*/ 6111 w 6274"/>
              <a:gd name="connsiteY5" fmla="*/ 3289 h 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4" h="6272">
                <a:moveTo>
                  <a:pt x="6111" y="3289"/>
                </a:moveTo>
                <a:cubicBezTo>
                  <a:pt x="6068" y="1557"/>
                  <a:pt x="4608" y="192"/>
                  <a:pt x="2889" y="240"/>
                </a:cubicBezTo>
                <a:cubicBezTo>
                  <a:pt x="1170" y="287"/>
                  <a:pt x="-205" y="1729"/>
                  <a:pt x="-162" y="3461"/>
                </a:cubicBezTo>
                <a:cubicBezTo>
                  <a:pt x="-119" y="5158"/>
                  <a:pt x="1256" y="6511"/>
                  <a:pt x="2975" y="6511"/>
                </a:cubicBezTo>
                <a:cubicBezTo>
                  <a:pt x="4737" y="6488"/>
                  <a:pt x="6154" y="5045"/>
                  <a:pt x="6111" y="3289"/>
                </a:cubicBezTo>
                <a:cubicBezTo>
                  <a:pt x="6111" y="3289"/>
                  <a:pt x="6111" y="3289"/>
                  <a:pt x="6111" y="3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 236">
            <a:extLst>
              <a:ext uri="{FF2B5EF4-FFF2-40B4-BE49-F238E27FC236}">
                <a16:creationId xmlns:a16="http://schemas.microsoft.com/office/drawing/2014/main" id="{8A312C5F-58FB-8F2C-A797-C71EDFFE17FE}"/>
              </a:ext>
            </a:extLst>
          </p:cNvPr>
          <p:cNvSpPr/>
          <p:nvPr/>
        </p:nvSpPr>
        <p:spPr>
          <a:xfrm>
            <a:off x="10881729" y="2421632"/>
            <a:ext cx="18202" cy="12575"/>
          </a:xfrm>
          <a:custGeom>
            <a:avLst/>
            <a:gdLst>
              <a:gd name="connsiteX0" fmla="*/ 17767 w 18202"/>
              <a:gd name="connsiteY0" fmla="*/ 9476 h 12575"/>
              <a:gd name="connsiteX1" fmla="*/ 5436 w 18202"/>
              <a:gd name="connsiteY1" fmla="*/ 238 h 12575"/>
              <a:gd name="connsiteX2" fmla="*/ 6338 w 18202"/>
              <a:gd name="connsiteY2" fmla="*/ 8832 h 12575"/>
              <a:gd name="connsiteX3" fmla="*/ 17767 w 18202"/>
              <a:gd name="connsiteY3" fmla="*/ 9476 h 1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02" h="12575">
                <a:moveTo>
                  <a:pt x="17767" y="9476"/>
                </a:moveTo>
                <a:cubicBezTo>
                  <a:pt x="19443" y="4965"/>
                  <a:pt x="13170" y="238"/>
                  <a:pt x="5436" y="238"/>
                </a:cubicBezTo>
                <a:cubicBezTo>
                  <a:pt x="-2297" y="238"/>
                  <a:pt x="-2040" y="3590"/>
                  <a:pt x="6338" y="8832"/>
                </a:cubicBezTo>
                <a:cubicBezTo>
                  <a:pt x="14717" y="14073"/>
                  <a:pt x="16048" y="13987"/>
                  <a:pt x="17767" y="94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 237">
            <a:extLst>
              <a:ext uri="{FF2B5EF4-FFF2-40B4-BE49-F238E27FC236}">
                <a16:creationId xmlns:a16="http://schemas.microsoft.com/office/drawing/2014/main" id="{52C25B8D-4163-6861-4436-C78746AA2EF7}"/>
              </a:ext>
            </a:extLst>
          </p:cNvPr>
          <p:cNvSpPr/>
          <p:nvPr/>
        </p:nvSpPr>
        <p:spPr>
          <a:xfrm>
            <a:off x="10882494" y="5314668"/>
            <a:ext cx="11478" cy="12317"/>
          </a:xfrm>
          <a:custGeom>
            <a:avLst/>
            <a:gdLst>
              <a:gd name="connsiteX0" fmla="*/ 1965 w 11478"/>
              <a:gd name="connsiteY0" fmla="*/ 469 h 12317"/>
              <a:gd name="connsiteX1" fmla="*/ 1192 w 11478"/>
              <a:gd name="connsiteY1" fmla="*/ 7086 h 12317"/>
              <a:gd name="connsiteX2" fmla="*/ 8453 w 11478"/>
              <a:gd name="connsiteY2" fmla="*/ 9191 h 12317"/>
              <a:gd name="connsiteX3" fmla="*/ 9269 w 11478"/>
              <a:gd name="connsiteY3" fmla="*/ 7172 h 12317"/>
              <a:gd name="connsiteX4" fmla="*/ 8238 w 11478"/>
              <a:gd name="connsiteY4" fmla="*/ 1887 h 12317"/>
              <a:gd name="connsiteX5" fmla="*/ 1965 w 11478"/>
              <a:gd name="connsiteY5" fmla="*/ 469 h 12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78" h="12317">
                <a:moveTo>
                  <a:pt x="1965" y="469"/>
                </a:moveTo>
                <a:cubicBezTo>
                  <a:pt x="-656" y="1457"/>
                  <a:pt x="-785" y="2660"/>
                  <a:pt x="1192" y="7086"/>
                </a:cubicBezTo>
                <a:cubicBezTo>
                  <a:pt x="3813" y="12886"/>
                  <a:pt x="10601" y="14820"/>
                  <a:pt x="8453" y="9191"/>
                </a:cubicBezTo>
                <a:cubicBezTo>
                  <a:pt x="7722" y="7258"/>
                  <a:pt x="8066" y="6398"/>
                  <a:pt x="9269" y="7172"/>
                </a:cubicBezTo>
                <a:cubicBezTo>
                  <a:pt x="12534" y="9234"/>
                  <a:pt x="11675" y="4766"/>
                  <a:pt x="8238" y="1887"/>
                </a:cubicBezTo>
                <a:cubicBezTo>
                  <a:pt x="6519" y="417"/>
                  <a:pt x="4156" y="-111"/>
                  <a:pt x="1965" y="4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 238">
            <a:extLst>
              <a:ext uri="{FF2B5EF4-FFF2-40B4-BE49-F238E27FC236}">
                <a16:creationId xmlns:a16="http://schemas.microsoft.com/office/drawing/2014/main" id="{88CAC18B-EEC9-2271-01DF-720970CA92D4}"/>
              </a:ext>
            </a:extLst>
          </p:cNvPr>
          <p:cNvSpPr/>
          <p:nvPr/>
        </p:nvSpPr>
        <p:spPr>
          <a:xfrm>
            <a:off x="10852784" y="1420753"/>
            <a:ext cx="45538" cy="38453"/>
          </a:xfrm>
          <a:custGeom>
            <a:avLst/>
            <a:gdLst>
              <a:gd name="connsiteX0" fmla="*/ 7314 w 45538"/>
              <a:gd name="connsiteY0" fmla="*/ 8996 h 38453"/>
              <a:gd name="connsiteX1" fmla="*/ 1642 w 45538"/>
              <a:gd name="connsiteY1" fmla="*/ 21886 h 38453"/>
              <a:gd name="connsiteX2" fmla="*/ 1642 w 45538"/>
              <a:gd name="connsiteY2" fmla="*/ 36924 h 38453"/>
              <a:gd name="connsiteX3" fmla="*/ 11825 w 45538"/>
              <a:gd name="connsiteY3" fmla="*/ 29749 h 38453"/>
              <a:gd name="connsiteX4" fmla="*/ 15692 w 45538"/>
              <a:gd name="connsiteY4" fmla="*/ 23175 h 38453"/>
              <a:gd name="connsiteX5" fmla="*/ 38764 w 45538"/>
              <a:gd name="connsiteY5" fmla="*/ 25065 h 38453"/>
              <a:gd name="connsiteX6" fmla="*/ 42717 w 45538"/>
              <a:gd name="connsiteY6" fmla="*/ 26930 h 38453"/>
              <a:gd name="connsiteX7" fmla="*/ 43061 w 45538"/>
              <a:gd name="connsiteY7" fmla="*/ 26784 h 38453"/>
              <a:gd name="connsiteX8" fmla="*/ 42545 w 45538"/>
              <a:gd name="connsiteY8" fmla="*/ 11316 h 38453"/>
              <a:gd name="connsiteX9" fmla="*/ 38893 w 45538"/>
              <a:gd name="connsiteY9" fmla="*/ 5516 h 38453"/>
              <a:gd name="connsiteX10" fmla="*/ 35198 w 45538"/>
              <a:gd name="connsiteY10" fmla="*/ 446 h 38453"/>
              <a:gd name="connsiteX11" fmla="*/ 33394 w 45538"/>
              <a:gd name="connsiteY11" fmla="*/ 3883 h 38453"/>
              <a:gd name="connsiteX12" fmla="*/ 25746 w 45538"/>
              <a:gd name="connsiteY12" fmla="*/ 16343 h 38453"/>
              <a:gd name="connsiteX13" fmla="*/ 18140 w 45538"/>
              <a:gd name="connsiteY13" fmla="*/ 18277 h 38453"/>
              <a:gd name="connsiteX14" fmla="*/ 8860 w 45538"/>
              <a:gd name="connsiteY14" fmla="*/ 14668 h 38453"/>
              <a:gd name="connsiteX15" fmla="*/ 7314 w 45538"/>
              <a:gd name="connsiteY15" fmla="*/ 8996 h 3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538" h="38453">
                <a:moveTo>
                  <a:pt x="7314" y="8996"/>
                </a:moveTo>
                <a:cubicBezTo>
                  <a:pt x="5766" y="9555"/>
                  <a:pt x="3017" y="15355"/>
                  <a:pt x="1642" y="21886"/>
                </a:cubicBezTo>
                <a:cubicBezTo>
                  <a:pt x="-764" y="31854"/>
                  <a:pt x="-764" y="34303"/>
                  <a:pt x="1642" y="36924"/>
                </a:cubicBezTo>
                <a:cubicBezTo>
                  <a:pt x="5079" y="40705"/>
                  <a:pt x="8259" y="38471"/>
                  <a:pt x="11825" y="29749"/>
                </a:cubicBezTo>
                <a:cubicBezTo>
                  <a:pt x="12555" y="27278"/>
                  <a:pt x="13887" y="25022"/>
                  <a:pt x="15692" y="23175"/>
                </a:cubicBezTo>
                <a:cubicBezTo>
                  <a:pt x="25058" y="21327"/>
                  <a:pt x="37175" y="22316"/>
                  <a:pt x="38764" y="25065"/>
                </a:cubicBezTo>
                <a:cubicBezTo>
                  <a:pt x="39323" y="26672"/>
                  <a:pt x="41128" y="27506"/>
                  <a:pt x="42717" y="26930"/>
                </a:cubicBezTo>
                <a:cubicBezTo>
                  <a:pt x="42846" y="26887"/>
                  <a:pt x="42932" y="26840"/>
                  <a:pt x="43061" y="26784"/>
                </a:cubicBezTo>
                <a:cubicBezTo>
                  <a:pt x="46412" y="24679"/>
                  <a:pt x="46025" y="13336"/>
                  <a:pt x="42545" y="11316"/>
                </a:cubicBezTo>
                <a:cubicBezTo>
                  <a:pt x="40654" y="9907"/>
                  <a:pt x="39366" y="7836"/>
                  <a:pt x="38893" y="5516"/>
                </a:cubicBezTo>
                <a:cubicBezTo>
                  <a:pt x="38506" y="3346"/>
                  <a:pt x="37132" y="1473"/>
                  <a:pt x="35198" y="446"/>
                </a:cubicBezTo>
                <a:cubicBezTo>
                  <a:pt x="33093" y="-241"/>
                  <a:pt x="32577" y="747"/>
                  <a:pt x="33394" y="3883"/>
                </a:cubicBezTo>
                <a:cubicBezTo>
                  <a:pt x="34725" y="9039"/>
                  <a:pt x="29397" y="17761"/>
                  <a:pt x="25746" y="16343"/>
                </a:cubicBezTo>
                <a:cubicBezTo>
                  <a:pt x="23082" y="16124"/>
                  <a:pt x="20375" y="16803"/>
                  <a:pt x="18140" y="18277"/>
                </a:cubicBezTo>
                <a:cubicBezTo>
                  <a:pt x="9547" y="23046"/>
                  <a:pt x="7228" y="22144"/>
                  <a:pt x="8860" y="14668"/>
                </a:cubicBezTo>
                <a:cubicBezTo>
                  <a:pt x="9719" y="9684"/>
                  <a:pt x="9419" y="8352"/>
                  <a:pt x="7314" y="89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 239">
            <a:extLst>
              <a:ext uri="{FF2B5EF4-FFF2-40B4-BE49-F238E27FC236}">
                <a16:creationId xmlns:a16="http://schemas.microsoft.com/office/drawing/2014/main" id="{136C28AE-41F8-E4B1-813C-526EF334466F}"/>
              </a:ext>
            </a:extLst>
          </p:cNvPr>
          <p:cNvSpPr/>
          <p:nvPr/>
        </p:nvSpPr>
        <p:spPr>
          <a:xfrm>
            <a:off x="10881442" y="1741528"/>
            <a:ext cx="16713" cy="16885"/>
          </a:xfrm>
          <a:custGeom>
            <a:avLst/>
            <a:gdLst>
              <a:gd name="connsiteX0" fmla="*/ 14703 w 16713"/>
              <a:gd name="connsiteY0" fmla="*/ 238 h 16885"/>
              <a:gd name="connsiteX1" fmla="*/ -163 w 16713"/>
              <a:gd name="connsiteY1" fmla="*/ 8531 h 16885"/>
              <a:gd name="connsiteX2" fmla="*/ 15004 w 16713"/>
              <a:gd name="connsiteY2" fmla="*/ 17124 h 16885"/>
              <a:gd name="connsiteX3" fmla="*/ 16551 w 16713"/>
              <a:gd name="connsiteY3" fmla="*/ 15233 h 16885"/>
              <a:gd name="connsiteX4" fmla="*/ 13458 w 16713"/>
              <a:gd name="connsiteY4" fmla="*/ 13085 h 16885"/>
              <a:gd name="connsiteX5" fmla="*/ 13758 w 16713"/>
              <a:gd name="connsiteY5" fmla="*/ 4234 h 16885"/>
              <a:gd name="connsiteX6" fmla="*/ 14703 w 16713"/>
              <a:gd name="connsiteY6" fmla="*/ 238 h 16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13" h="16885">
                <a:moveTo>
                  <a:pt x="14703" y="238"/>
                </a:moveTo>
                <a:cubicBezTo>
                  <a:pt x="10965" y="238"/>
                  <a:pt x="-163" y="6425"/>
                  <a:pt x="-163" y="8531"/>
                </a:cubicBezTo>
                <a:cubicBezTo>
                  <a:pt x="-163" y="12011"/>
                  <a:pt x="6282" y="15620"/>
                  <a:pt x="15004" y="17124"/>
                </a:cubicBezTo>
                <a:cubicBezTo>
                  <a:pt x="15864" y="17124"/>
                  <a:pt x="16551" y="16393"/>
                  <a:pt x="16551" y="15233"/>
                </a:cubicBezTo>
                <a:cubicBezTo>
                  <a:pt x="16551" y="14073"/>
                  <a:pt x="15177" y="13085"/>
                  <a:pt x="13458" y="13085"/>
                </a:cubicBezTo>
                <a:cubicBezTo>
                  <a:pt x="9161" y="13085"/>
                  <a:pt x="9462" y="9089"/>
                  <a:pt x="13758" y="4234"/>
                </a:cubicBezTo>
                <a:cubicBezTo>
                  <a:pt x="15993" y="1613"/>
                  <a:pt x="16336" y="238"/>
                  <a:pt x="1470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 240">
            <a:extLst>
              <a:ext uri="{FF2B5EF4-FFF2-40B4-BE49-F238E27FC236}">
                <a16:creationId xmlns:a16="http://schemas.microsoft.com/office/drawing/2014/main" id="{6F77425B-0EED-B84A-36F8-7B85869DC2F1}"/>
              </a:ext>
            </a:extLst>
          </p:cNvPr>
          <p:cNvSpPr/>
          <p:nvPr/>
        </p:nvSpPr>
        <p:spPr>
          <a:xfrm>
            <a:off x="10890474" y="3276846"/>
            <a:ext cx="6545" cy="9685"/>
          </a:xfrm>
          <a:custGeom>
            <a:avLst/>
            <a:gdLst>
              <a:gd name="connsiteX0" fmla="*/ 172 w 6545"/>
              <a:gd name="connsiteY0" fmla="*/ 7775 h 9685"/>
              <a:gd name="connsiteX1" fmla="*/ 6058 w 6545"/>
              <a:gd name="connsiteY1" fmla="*/ 5756 h 9685"/>
              <a:gd name="connsiteX2" fmla="*/ 5499 w 6545"/>
              <a:gd name="connsiteY2" fmla="*/ 471 h 9685"/>
              <a:gd name="connsiteX3" fmla="*/ 172 w 6545"/>
              <a:gd name="connsiteY3" fmla="*/ 7775 h 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45" h="9685">
                <a:moveTo>
                  <a:pt x="172" y="7775"/>
                </a:moveTo>
                <a:cubicBezTo>
                  <a:pt x="2277" y="11298"/>
                  <a:pt x="4855" y="10396"/>
                  <a:pt x="6058" y="5756"/>
                </a:cubicBezTo>
                <a:cubicBezTo>
                  <a:pt x="6659" y="3435"/>
                  <a:pt x="6401" y="1029"/>
                  <a:pt x="5499" y="471"/>
                </a:cubicBezTo>
                <a:cubicBezTo>
                  <a:pt x="3050" y="-1033"/>
                  <a:pt x="-1418" y="5154"/>
                  <a:pt x="172" y="77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 241">
            <a:extLst>
              <a:ext uri="{FF2B5EF4-FFF2-40B4-BE49-F238E27FC236}">
                <a16:creationId xmlns:a16="http://schemas.microsoft.com/office/drawing/2014/main" id="{EBBF6CA9-7372-7F83-DF17-5FF8C35D6F8D}"/>
              </a:ext>
            </a:extLst>
          </p:cNvPr>
          <p:cNvSpPr/>
          <p:nvPr/>
        </p:nvSpPr>
        <p:spPr>
          <a:xfrm>
            <a:off x="10870958" y="5341793"/>
            <a:ext cx="3475" cy="4212"/>
          </a:xfrm>
          <a:custGeom>
            <a:avLst/>
            <a:gdLst>
              <a:gd name="connsiteX0" fmla="*/ -163 w 3475"/>
              <a:gd name="connsiteY0" fmla="*/ 2345 h 4212"/>
              <a:gd name="connsiteX1" fmla="*/ 783 w 3475"/>
              <a:gd name="connsiteY1" fmla="*/ 4451 h 4212"/>
              <a:gd name="connsiteX2" fmla="*/ 2974 w 3475"/>
              <a:gd name="connsiteY2" fmla="*/ 2345 h 4212"/>
              <a:gd name="connsiteX3" fmla="*/ 2071 w 3475"/>
              <a:gd name="connsiteY3" fmla="*/ 240 h 4212"/>
              <a:gd name="connsiteX4" fmla="*/ -163 w 3475"/>
              <a:gd name="connsiteY4" fmla="*/ 2302 h 4212"/>
              <a:gd name="connsiteX5" fmla="*/ -163 w 3475"/>
              <a:gd name="connsiteY5" fmla="*/ 2345 h 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12">
                <a:moveTo>
                  <a:pt x="-163" y="2345"/>
                </a:moveTo>
                <a:cubicBezTo>
                  <a:pt x="-163" y="3505"/>
                  <a:pt x="224" y="4451"/>
                  <a:pt x="783" y="4451"/>
                </a:cubicBezTo>
                <a:cubicBezTo>
                  <a:pt x="1341" y="4451"/>
                  <a:pt x="2286" y="3505"/>
                  <a:pt x="2974" y="2345"/>
                </a:cubicBezTo>
                <a:cubicBezTo>
                  <a:pt x="3661" y="1185"/>
                  <a:pt x="3274" y="240"/>
                  <a:pt x="2071" y="240"/>
                </a:cubicBezTo>
                <a:cubicBezTo>
                  <a:pt x="869" y="193"/>
                  <a:pt x="-120" y="1117"/>
                  <a:pt x="-163" y="2302"/>
                </a:cubicBezTo>
                <a:cubicBezTo>
                  <a:pt x="-163" y="2315"/>
                  <a:pt x="-163" y="2333"/>
                  <a:pt x="-163" y="23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 242">
            <a:extLst>
              <a:ext uri="{FF2B5EF4-FFF2-40B4-BE49-F238E27FC236}">
                <a16:creationId xmlns:a16="http://schemas.microsoft.com/office/drawing/2014/main" id="{6366641E-8D3B-6115-B41A-8301DD61AD3C}"/>
              </a:ext>
            </a:extLst>
          </p:cNvPr>
          <p:cNvSpPr/>
          <p:nvPr/>
        </p:nvSpPr>
        <p:spPr>
          <a:xfrm>
            <a:off x="10890303" y="5305520"/>
            <a:ext cx="3555" cy="6295"/>
          </a:xfrm>
          <a:custGeom>
            <a:avLst/>
            <a:gdLst>
              <a:gd name="connsiteX0" fmla="*/ 3050 w 3555"/>
              <a:gd name="connsiteY0" fmla="*/ 4891 h 6295"/>
              <a:gd name="connsiteX1" fmla="*/ 2706 w 3555"/>
              <a:gd name="connsiteY1" fmla="*/ 938 h 6295"/>
              <a:gd name="connsiteX2" fmla="*/ 2706 w 3555"/>
              <a:gd name="connsiteY2" fmla="*/ 938 h 6295"/>
              <a:gd name="connsiteX3" fmla="*/ 558 w 3555"/>
              <a:gd name="connsiteY3" fmla="*/ 4891 h 6295"/>
              <a:gd name="connsiteX4" fmla="*/ 3050 w 3555"/>
              <a:gd name="connsiteY4" fmla="*/ 4891 h 6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5" h="6295">
                <a:moveTo>
                  <a:pt x="3050" y="4891"/>
                </a:moveTo>
                <a:cubicBezTo>
                  <a:pt x="3608" y="3598"/>
                  <a:pt x="3479" y="2120"/>
                  <a:pt x="2706" y="938"/>
                </a:cubicBezTo>
                <a:lnTo>
                  <a:pt x="2706" y="938"/>
                </a:lnTo>
                <a:cubicBezTo>
                  <a:pt x="558" y="-1210"/>
                  <a:pt x="-1204" y="2012"/>
                  <a:pt x="558" y="4891"/>
                </a:cubicBezTo>
                <a:cubicBezTo>
                  <a:pt x="1890" y="7082"/>
                  <a:pt x="2362" y="7082"/>
                  <a:pt x="3050" y="48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 243">
            <a:extLst>
              <a:ext uri="{FF2B5EF4-FFF2-40B4-BE49-F238E27FC236}">
                <a16:creationId xmlns:a16="http://schemas.microsoft.com/office/drawing/2014/main" id="{36845E12-9458-8A12-B0F5-830C3F51D465}"/>
              </a:ext>
            </a:extLst>
          </p:cNvPr>
          <p:cNvSpPr/>
          <p:nvPr/>
        </p:nvSpPr>
        <p:spPr>
          <a:xfrm>
            <a:off x="10800037" y="5352802"/>
            <a:ext cx="20650" cy="5326"/>
          </a:xfrm>
          <a:custGeom>
            <a:avLst/>
            <a:gdLst>
              <a:gd name="connsiteX0" fmla="*/ 20488 w 20650"/>
              <a:gd name="connsiteY0" fmla="*/ 3754 h 5326"/>
              <a:gd name="connsiteX1" fmla="*/ 6868 w 20650"/>
              <a:gd name="connsiteY1" fmla="*/ 790 h 5326"/>
              <a:gd name="connsiteX2" fmla="*/ 10048 w 20650"/>
              <a:gd name="connsiteY2" fmla="*/ 5559 h 5326"/>
              <a:gd name="connsiteX3" fmla="*/ 20488 w 20650"/>
              <a:gd name="connsiteY3" fmla="*/ 3754 h 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50" h="5326">
                <a:moveTo>
                  <a:pt x="20488" y="3754"/>
                </a:moveTo>
                <a:cubicBezTo>
                  <a:pt x="20488" y="575"/>
                  <a:pt x="14688" y="-542"/>
                  <a:pt x="6868" y="790"/>
                </a:cubicBezTo>
                <a:cubicBezTo>
                  <a:pt x="-3745" y="2809"/>
                  <a:pt x="-2069" y="5387"/>
                  <a:pt x="10048" y="5559"/>
                </a:cubicBezTo>
                <a:cubicBezTo>
                  <a:pt x="15805" y="5645"/>
                  <a:pt x="20488" y="4829"/>
                  <a:pt x="20488" y="37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 244">
            <a:extLst>
              <a:ext uri="{FF2B5EF4-FFF2-40B4-BE49-F238E27FC236}">
                <a16:creationId xmlns:a16="http://schemas.microsoft.com/office/drawing/2014/main" id="{93CDD7C9-6FDF-37CE-37BD-631AB715825D}"/>
              </a:ext>
            </a:extLst>
          </p:cNvPr>
          <p:cNvSpPr/>
          <p:nvPr/>
        </p:nvSpPr>
        <p:spPr>
          <a:xfrm>
            <a:off x="10864698" y="5377886"/>
            <a:ext cx="6261" cy="6376"/>
          </a:xfrm>
          <a:custGeom>
            <a:avLst/>
            <a:gdLst>
              <a:gd name="connsiteX0" fmla="*/ 1199 w 6261"/>
              <a:gd name="connsiteY0" fmla="*/ 5223 h 6376"/>
              <a:gd name="connsiteX1" fmla="*/ 6098 w 6261"/>
              <a:gd name="connsiteY1" fmla="*/ 3461 h 6376"/>
              <a:gd name="connsiteX2" fmla="*/ 2961 w 6261"/>
              <a:gd name="connsiteY2" fmla="*/ 238 h 6376"/>
              <a:gd name="connsiteX3" fmla="*/ 2961 w 6261"/>
              <a:gd name="connsiteY3" fmla="*/ 238 h 6376"/>
              <a:gd name="connsiteX4" fmla="*/ 1199 w 6261"/>
              <a:gd name="connsiteY4" fmla="*/ 5223 h 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61" h="6376">
                <a:moveTo>
                  <a:pt x="1199" y="5223"/>
                </a:moveTo>
                <a:cubicBezTo>
                  <a:pt x="3605" y="7672"/>
                  <a:pt x="6098" y="6769"/>
                  <a:pt x="6098" y="3461"/>
                </a:cubicBezTo>
                <a:cubicBezTo>
                  <a:pt x="6141" y="1704"/>
                  <a:pt x="4722" y="264"/>
                  <a:pt x="2961" y="238"/>
                </a:cubicBezTo>
                <a:cubicBezTo>
                  <a:pt x="2961" y="238"/>
                  <a:pt x="2961" y="238"/>
                  <a:pt x="2961" y="238"/>
                </a:cubicBezTo>
                <a:cubicBezTo>
                  <a:pt x="-304" y="238"/>
                  <a:pt x="-1207" y="2773"/>
                  <a:pt x="1199" y="52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 245">
            <a:extLst>
              <a:ext uri="{FF2B5EF4-FFF2-40B4-BE49-F238E27FC236}">
                <a16:creationId xmlns:a16="http://schemas.microsoft.com/office/drawing/2014/main" id="{363C6042-B5B1-4B74-0842-4C7A711268BC}"/>
              </a:ext>
            </a:extLst>
          </p:cNvPr>
          <p:cNvSpPr/>
          <p:nvPr/>
        </p:nvSpPr>
        <p:spPr>
          <a:xfrm>
            <a:off x="10864814" y="5323572"/>
            <a:ext cx="12967" cy="11015"/>
          </a:xfrm>
          <a:custGeom>
            <a:avLst/>
            <a:gdLst>
              <a:gd name="connsiteX0" fmla="*/ 12212 w 12967"/>
              <a:gd name="connsiteY0" fmla="*/ 2521 h 11015"/>
              <a:gd name="connsiteX1" fmla="*/ 10450 w 12967"/>
              <a:gd name="connsiteY1" fmla="*/ 1018 h 11015"/>
              <a:gd name="connsiteX2" fmla="*/ 5079 w 12967"/>
              <a:gd name="connsiteY2" fmla="*/ 6173 h 11015"/>
              <a:gd name="connsiteX3" fmla="*/ -163 w 12967"/>
              <a:gd name="connsiteY3" fmla="*/ 9911 h 11015"/>
              <a:gd name="connsiteX4" fmla="*/ 11524 w 12967"/>
              <a:gd name="connsiteY4" fmla="*/ 9009 h 11015"/>
              <a:gd name="connsiteX5" fmla="*/ 12212 w 12967"/>
              <a:gd name="connsiteY5" fmla="*/ 2521 h 11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67" h="11015">
                <a:moveTo>
                  <a:pt x="12212" y="2521"/>
                </a:moveTo>
                <a:cubicBezTo>
                  <a:pt x="11309" y="201"/>
                  <a:pt x="10536" y="-443"/>
                  <a:pt x="10450" y="1018"/>
                </a:cubicBezTo>
                <a:cubicBezTo>
                  <a:pt x="10364" y="2478"/>
                  <a:pt x="7958" y="4841"/>
                  <a:pt x="5079" y="6173"/>
                </a:cubicBezTo>
                <a:cubicBezTo>
                  <a:pt x="2201" y="7505"/>
                  <a:pt x="-163" y="9181"/>
                  <a:pt x="-163" y="9911"/>
                </a:cubicBezTo>
                <a:cubicBezTo>
                  <a:pt x="-163" y="12146"/>
                  <a:pt x="9118" y="11415"/>
                  <a:pt x="11524" y="9009"/>
                </a:cubicBezTo>
                <a:cubicBezTo>
                  <a:pt x="12942" y="7136"/>
                  <a:pt x="13200" y="4644"/>
                  <a:pt x="12212" y="25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 246">
            <a:extLst>
              <a:ext uri="{FF2B5EF4-FFF2-40B4-BE49-F238E27FC236}">
                <a16:creationId xmlns:a16="http://schemas.microsoft.com/office/drawing/2014/main" id="{CE6DD529-9F01-1CDD-AAE8-744C1944418E}"/>
              </a:ext>
            </a:extLst>
          </p:cNvPr>
          <p:cNvSpPr/>
          <p:nvPr/>
        </p:nvSpPr>
        <p:spPr>
          <a:xfrm>
            <a:off x="10885608" y="5386394"/>
            <a:ext cx="5497" cy="4253"/>
          </a:xfrm>
          <a:custGeom>
            <a:avLst/>
            <a:gdLst>
              <a:gd name="connsiteX0" fmla="*/ 1816 w 5497"/>
              <a:gd name="connsiteY0" fmla="*/ 238 h 4253"/>
              <a:gd name="connsiteX1" fmla="*/ -161 w 5497"/>
              <a:gd name="connsiteY1" fmla="*/ 2382 h 4253"/>
              <a:gd name="connsiteX2" fmla="*/ -161 w 5497"/>
              <a:gd name="connsiteY2" fmla="*/ 2387 h 4253"/>
              <a:gd name="connsiteX3" fmla="*/ 3104 w 5497"/>
              <a:gd name="connsiteY3" fmla="*/ 4492 h 4253"/>
              <a:gd name="connsiteX4" fmla="*/ 5081 w 5497"/>
              <a:gd name="connsiteY4" fmla="*/ 2387 h 4253"/>
              <a:gd name="connsiteX5" fmla="*/ 1816 w 5497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7" h="4253">
                <a:moveTo>
                  <a:pt x="1816" y="238"/>
                </a:moveTo>
                <a:cubicBezTo>
                  <a:pt x="699" y="286"/>
                  <a:pt x="-204" y="1244"/>
                  <a:pt x="-161" y="2382"/>
                </a:cubicBezTo>
                <a:cubicBezTo>
                  <a:pt x="-161" y="2382"/>
                  <a:pt x="-161" y="2387"/>
                  <a:pt x="-161" y="2387"/>
                </a:cubicBezTo>
                <a:cubicBezTo>
                  <a:pt x="-161" y="3547"/>
                  <a:pt x="1300" y="4492"/>
                  <a:pt x="3104" y="4492"/>
                </a:cubicBezTo>
                <a:cubicBezTo>
                  <a:pt x="4909" y="4492"/>
                  <a:pt x="5811" y="3547"/>
                  <a:pt x="5081" y="2387"/>
                </a:cubicBezTo>
                <a:cubicBezTo>
                  <a:pt x="4394" y="1188"/>
                  <a:pt x="3190" y="389"/>
                  <a:pt x="181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 247">
            <a:extLst>
              <a:ext uri="{FF2B5EF4-FFF2-40B4-BE49-F238E27FC236}">
                <a16:creationId xmlns:a16="http://schemas.microsoft.com/office/drawing/2014/main" id="{5B418ABC-7846-3960-A72F-2F9D023A0780}"/>
              </a:ext>
            </a:extLst>
          </p:cNvPr>
          <p:cNvSpPr/>
          <p:nvPr/>
        </p:nvSpPr>
        <p:spPr>
          <a:xfrm>
            <a:off x="10762026" y="1379116"/>
            <a:ext cx="8521" cy="6177"/>
          </a:xfrm>
          <a:custGeom>
            <a:avLst/>
            <a:gdLst>
              <a:gd name="connsiteX0" fmla="*/ 2816 w 8521"/>
              <a:gd name="connsiteY0" fmla="*/ 664 h 6177"/>
              <a:gd name="connsiteX1" fmla="*/ 4062 w 8521"/>
              <a:gd name="connsiteY1" fmla="*/ 6207 h 6177"/>
              <a:gd name="connsiteX2" fmla="*/ 8359 w 8521"/>
              <a:gd name="connsiteY2" fmla="*/ 3586 h 6177"/>
              <a:gd name="connsiteX3" fmla="*/ 2816 w 8521"/>
              <a:gd name="connsiteY3" fmla="*/ 664 h 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21" h="6177">
                <a:moveTo>
                  <a:pt x="2816" y="664"/>
                </a:moveTo>
                <a:cubicBezTo>
                  <a:pt x="-1867" y="2469"/>
                  <a:pt x="-707" y="7496"/>
                  <a:pt x="4062" y="6207"/>
                </a:cubicBezTo>
                <a:cubicBezTo>
                  <a:pt x="6382" y="5605"/>
                  <a:pt x="8359" y="4402"/>
                  <a:pt x="8359" y="3586"/>
                </a:cubicBezTo>
                <a:cubicBezTo>
                  <a:pt x="8273" y="793"/>
                  <a:pt x="5823" y="-496"/>
                  <a:pt x="2816" y="6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 248">
            <a:extLst>
              <a:ext uri="{FF2B5EF4-FFF2-40B4-BE49-F238E27FC236}">
                <a16:creationId xmlns:a16="http://schemas.microsoft.com/office/drawing/2014/main" id="{87F47C9B-287C-869E-51C0-6DC161C52690}"/>
              </a:ext>
            </a:extLst>
          </p:cNvPr>
          <p:cNvSpPr/>
          <p:nvPr/>
        </p:nvSpPr>
        <p:spPr>
          <a:xfrm>
            <a:off x="10645510" y="1362975"/>
            <a:ext cx="18138" cy="17077"/>
          </a:xfrm>
          <a:custGeom>
            <a:avLst/>
            <a:gdLst>
              <a:gd name="connsiteX0" fmla="*/ 17976 w 18138"/>
              <a:gd name="connsiteY0" fmla="*/ 2369 h 17077"/>
              <a:gd name="connsiteX1" fmla="*/ 10585 w 18138"/>
              <a:gd name="connsiteY1" fmla="*/ 5720 h 17077"/>
              <a:gd name="connsiteX2" fmla="*/ 1047 w 18138"/>
              <a:gd name="connsiteY2" fmla="*/ 13239 h 17077"/>
              <a:gd name="connsiteX3" fmla="*/ 188 w 18138"/>
              <a:gd name="connsiteY3" fmla="*/ 15344 h 17077"/>
              <a:gd name="connsiteX4" fmla="*/ 11531 w 18138"/>
              <a:gd name="connsiteY4" fmla="*/ 11993 h 17077"/>
              <a:gd name="connsiteX5" fmla="*/ 17976 w 18138"/>
              <a:gd name="connsiteY5" fmla="*/ 2369 h 17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138" h="17077">
                <a:moveTo>
                  <a:pt x="17976" y="2369"/>
                </a:moveTo>
                <a:cubicBezTo>
                  <a:pt x="17976" y="-1111"/>
                  <a:pt x="16773" y="-553"/>
                  <a:pt x="10585" y="5720"/>
                </a:cubicBezTo>
                <a:cubicBezTo>
                  <a:pt x="7921" y="8839"/>
                  <a:pt x="4699" y="11396"/>
                  <a:pt x="1047" y="13239"/>
                </a:cubicBezTo>
                <a:cubicBezTo>
                  <a:pt x="-156" y="13239"/>
                  <a:pt x="-500" y="14184"/>
                  <a:pt x="188" y="15344"/>
                </a:cubicBezTo>
                <a:cubicBezTo>
                  <a:pt x="2207" y="18653"/>
                  <a:pt x="4485" y="17965"/>
                  <a:pt x="11531" y="11993"/>
                </a:cubicBezTo>
                <a:cubicBezTo>
                  <a:pt x="14710" y="9596"/>
                  <a:pt x="16945" y="6206"/>
                  <a:pt x="17976" y="23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 249">
            <a:extLst>
              <a:ext uri="{FF2B5EF4-FFF2-40B4-BE49-F238E27FC236}">
                <a16:creationId xmlns:a16="http://schemas.microsoft.com/office/drawing/2014/main" id="{9087F77F-D539-DF2A-6A2D-CF5DCB51E866}"/>
              </a:ext>
            </a:extLst>
          </p:cNvPr>
          <p:cNvSpPr/>
          <p:nvPr/>
        </p:nvSpPr>
        <p:spPr>
          <a:xfrm>
            <a:off x="10523780" y="1473018"/>
            <a:ext cx="7382" cy="5091"/>
          </a:xfrm>
          <a:custGeom>
            <a:avLst/>
            <a:gdLst>
              <a:gd name="connsiteX0" fmla="*/ 6684 w 7382"/>
              <a:gd name="connsiteY0" fmla="*/ 3349 h 5091"/>
              <a:gd name="connsiteX1" fmla="*/ 1528 w 7382"/>
              <a:gd name="connsiteY1" fmla="*/ 2146 h 5091"/>
              <a:gd name="connsiteX2" fmla="*/ 2173 w 7382"/>
              <a:gd name="connsiteY2" fmla="*/ 5326 h 5091"/>
              <a:gd name="connsiteX3" fmla="*/ 6684 w 7382"/>
              <a:gd name="connsiteY3" fmla="*/ 3349 h 5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82" h="5091">
                <a:moveTo>
                  <a:pt x="6684" y="3349"/>
                </a:moveTo>
                <a:cubicBezTo>
                  <a:pt x="8789" y="-88"/>
                  <a:pt x="4192" y="-947"/>
                  <a:pt x="1528" y="2146"/>
                </a:cubicBezTo>
                <a:cubicBezTo>
                  <a:pt x="-1136" y="5240"/>
                  <a:pt x="-448" y="5326"/>
                  <a:pt x="2173" y="5326"/>
                </a:cubicBezTo>
                <a:cubicBezTo>
                  <a:pt x="3891" y="5390"/>
                  <a:pt x="5567" y="4660"/>
                  <a:pt x="6684" y="33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 250">
            <a:extLst>
              <a:ext uri="{FF2B5EF4-FFF2-40B4-BE49-F238E27FC236}">
                <a16:creationId xmlns:a16="http://schemas.microsoft.com/office/drawing/2014/main" id="{33A77C5B-4B17-31ED-E617-0335FB86AF73}"/>
              </a:ext>
            </a:extLst>
          </p:cNvPr>
          <p:cNvSpPr/>
          <p:nvPr/>
        </p:nvSpPr>
        <p:spPr>
          <a:xfrm>
            <a:off x="10645724" y="1388765"/>
            <a:ext cx="5130" cy="5992"/>
          </a:xfrm>
          <a:custGeom>
            <a:avLst/>
            <a:gdLst>
              <a:gd name="connsiteX0" fmla="*/ 232 w 5130"/>
              <a:gd name="connsiteY0" fmla="*/ 3561 h 5992"/>
              <a:gd name="connsiteX1" fmla="*/ 1435 w 5130"/>
              <a:gd name="connsiteY1" fmla="*/ 6096 h 5992"/>
              <a:gd name="connsiteX2" fmla="*/ 4744 w 5130"/>
              <a:gd name="connsiteY2" fmla="*/ 2745 h 5992"/>
              <a:gd name="connsiteX3" fmla="*/ 232 w 5130"/>
              <a:gd name="connsiteY3" fmla="*/ 3561 h 5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30" h="5992">
                <a:moveTo>
                  <a:pt x="232" y="3561"/>
                </a:moveTo>
                <a:cubicBezTo>
                  <a:pt x="-584" y="5624"/>
                  <a:pt x="-111" y="6612"/>
                  <a:pt x="1435" y="6096"/>
                </a:cubicBezTo>
                <a:cubicBezTo>
                  <a:pt x="2939" y="5473"/>
                  <a:pt x="4142" y="4266"/>
                  <a:pt x="4744" y="2745"/>
                </a:cubicBezTo>
                <a:cubicBezTo>
                  <a:pt x="5990" y="-1079"/>
                  <a:pt x="1693" y="-306"/>
                  <a:pt x="232" y="35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 251">
            <a:extLst>
              <a:ext uri="{FF2B5EF4-FFF2-40B4-BE49-F238E27FC236}">
                <a16:creationId xmlns:a16="http://schemas.microsoft.com/office/drawing/2014/main" id="{5B32B247-1435-5B21-49B5-485FF76907AA}"/>
              </a:ext>
            </a:extLst>
          </p:cNvPr>
          <p:cNvSpPr/>
          <p:nvPr/>
        </p:nvSpPr>
        <p:spPr>
          <a:xfrm>
            <a:off x="10520166" y="1397244"/>
            <a:ext cx="7410" cy="7429"/>
          </a:xfrm>
          <a:custGeom>
            <a:avLst/>
            <a:gdLst>
              <a:gd name="connsiteX0" fmla="*/ 7248 w 7410"/>
              <a:gd name="connsiteY0" fmla="*/ 3203 h 7429"/>
              <a:gd name="connsiteX1" fmla="*/ 5400 w 7410"/>
              <a:gd name="connsiteY1" fmla="*/ 238 h 7429"/>
              <a:gd name="connsiteX2" fmla="*/ 158 w 7410"/>
              <a:gd name="connsiteY2" fmla="*/ 7199 h 7429"/>
              <a:gd name="connsiteX3" fmla="*/ 7248 w 7410"/>
              <a:gd name="connsiteY3" fmla="*/ 3203 h 7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10" h="7429">
                <a:moveTo>
                  <a:pt x="7248" y="3203"/>
                </a:moveTo>
                <a:cubicBezTo>
                  <a:pt x="7248" y="1570"/>
                  <a:pt x="6389" y="238"/>
                  <a:pt x="5400" y="238"/>
                </a:cubicBezTo>
                <a:cubicBezTo>
                  <a:pt x="2779" y="238"/>
                  <a:pt x="-1345" y="5695"/>
                  <a:pt x="158" y="7199"/>
                </a:cubicBezTo>
                <a:cubicBezTo>
                  <a:pt x="1662" y="8703"/>
                  <a:pt x="7248" y="6382"/>
                  <a:pt x="7248" y="32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 252">
            <a:extLst>
              <a:ext uri="{FF2B5EF4-FFF2-40B4-BE49-F238E27FC236}">
                <a16:creationId xmlns:a16="http://schemas.microsoft.com/office/drawing/2014/main" id="{0564B65E-A3CA-5303-5085-FC8751A1B6A6}"/>
              </a:ext>
            </a:extLst>
          </p:cNvPr>
          <p:cNvSpPr/>
          <p:nvPr/>
        </p:nvSpPr>
        <p:spPr>
          <a:xfrm>
            <a:off x="10515252" y="1421001"/>
            <a:ext cx="7082" cy="11808"/>
          </a:xfrm>
          <a:custGeom>
            <a:avLst/>
            <a:gdLst>
              <a:gd name="connsiteX0" fmla="*/ 6920 w 7082"/>
              <a:gd name="connsiteY0" fmla="*/ 6213 h 11808"/>
              <a:gd name="connsiteX1" fmla="*/ 4299 w 7082"/>
              <a:gd name="connsiteY1" fmla="*/ 370 h 11808"/>
              <a:gd name="connsiteX2" fmla="*/ 432 w 7082"/>
              <a:gd name="connsiteY2" fmla="*/ 9565 h 11808"/>
              <a:gd name="connsiteX3" fmla="*/ 6920 w 7082"/>
              <a:gd name="connsiteY3" fmla="*/ 6213 h 11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82" h="11808">
                <a:moveTo>
                  <a:pt x="6920" y="6213"/>
                </a:moveTo>
                <a:cubicBezTo>
                  <a:pt x="6920" y="3507"/>
                  <a:pt x="5717" y="843"/>
                  <a:pt x="4299" y="370"/>
                </a:cubicBezTo>
                <a:cubicBezTo>
                  <a:pt x="1077" y="-704"/>
                  <a:pt x="-1329" y="5010"/>
                  <a:pt x="432" y="9565"/>
                </a:cubicBezTo>
                <a:cubicBezTo>
                  <a:pt x="2194" y="14119"/>
                  <a:pt x="6920" y="12057"/>
                  <a:pt x="6920" y="62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 253">
            <a:extLst>
              <a:ext uri="{FF2B5EF4-FFF2-40B4-BE49-F238E27FC236}">
                <a16:creationId xmlns:a16="http://schemas.microsoft.com/office/drawing/2014/main" id="{6F3F9633-56DC-47AF-09B9-830F6F0E7114}"/>
              </a:ext>
            </a:extLst>
          </p:cNvPr>
          <p:cNvSpPr/>
          <p:nvPr/>
        </p:nvSpPr>
        <p:spPr>
          <a:xfrm>
            <a:off x="10634441" y="1401664"/>
            <a:ext cx="35480" cy="20913"/>
          </a:xfrm>
          <a:custGeom>
            <a:avLst/>
            <a:gdLst>
              <a:gd name="connsiteX0" fmla="*/ 10226 w 35480"/>
              <a:gd name="connsiteY0" fmla="*/ 3251 h 20913"/>
              <a:gd name="connsiteX1" fmla="*/ 2750 w 35480"/>
              <a:gd name="connsiteY1" fmla="*/ 3251 h 20913"/>
              <a:gd name="connsiteX2" fmla="*/ 2406 w 35480"/>
              <a:gd name="connsiteY2" fmla="*/ 7548 h 20913"/>
              <a:gd name="connsiteX3" fmla="*/ 5156 w 35480"/>
              <a:gd name="connsiteY3" fmla="*/ 12356 h 20913"/>
              <a:gd name="connsiteX4" fmla="*/ 4898 w 35480"/>
              <a:gd name="connsiteY4" fmla="*/ 13005 h 20913"/>
              <a:gd name="connsiteX5" fmla="*/ 7992 w 35480"/>
              <a:gd name="connsiteY5" fmla="*/ 17000 h 20913"/>
              <a:gd name="connsiteX6" fmla="*/ 12288 w 35480"/>
              <a:gd name="connsiteY6" fmla="*/ 14895 h 20913"/>
              <a:gd name="connsiteX7" fmla="*/ 15425 w 35480"/>
              <a:gd name="connsiteY7" fmla="*/ 12747 h 20913"/>
              <a:gd name="connsiteX8" fmla="*/ 18561 w 35480"/>
              <a:gd name="connsiteY8" fmla="*/ 17043 h 20913"/>
              <a:gd name="connsiteX9" fmla="*/ 25737 w 35480"/>
              <a:gd name="connsiteY9" fmla="*/ 20008 h 20913"/>
              <a:gd name="connsiteX10" fmla="*/ 29002 w 35480"/>
              <a:gd name="connsiteY10" fmla="*/ 15969 h 20913"/>
              <a:gd name="connsiteX11" fmla="*/ 32138 w 35480"/>
              <a:gd name="connsiteY11" fmla="*/ 12059 h 20913"/>
              <a:gd name="connsiteX12" fmla="*/ 35318 w 35480"/>
              <a:gd name="connsiteY12" fmla="*/ 8622 h 20913"/>
              <a:gd name="connsiteX13" fmla="*/ 32138 w 35480"/>
              <a:gd name="connsiteY13" fmla="*/ 6431 h 20913"/>
              <a:gd name="connsiteX14" fmla="*/ 29002 w 35480"/>
              <a:gd name="connsiteY14" fmla="*/ 9610 h 20913"/>
              <a:gd name="connsiteX15" fmla="*/ 26854 w 35480"/>
              <a:gd name="connsiteY15" fmla="*/ 12790 h 20913"/>
              <a:gd name="connsiteX16" fmla="*/ 23502 w 35480"/>
              <a:gd name="connsiteY16" fmla="*/ 9610 h 20913"/>
              <a:gd name="connsiteX17" fmla="*/ 16241 w 35480"/>
              <a:gd name="connsiteY17" fmla="*/ 6431 h 20913"/>
              <a:gd name="connsiteX18" fmla="*/ 10226 w 35480"/>
              <a:gd name="connsiteY18" fmla="*/ 3251 h 20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5480" h="20913">
                <a:moveTo>
                  <a:pt x="10226" y="3251"/>
                </a:moveTo>
                <a:cubicBezTo>
                  <a:pt x="10226" y="-744"/>
                  <a:pt x="7992" y="-787"/>
                  <a:pt x="2750" y="3251"/>
                </a:cubicBezTo>
                <a:cubicBezTo>
                  <a:pt x="-1074" y="6130"/>
                  <a:pt x="-1074" y="6388"/>
                  <a:pt x="2406" y="7548"/>
                </a:cubicBezTo>
                <a:cubicBezTo>
                  <a:pt x="4468" y="8119"/>
                  <a:pt x="5714" y="10272"/>
                  <a:pt x="5156" y="12356"/>
                </a:cubicBezTo>
                <a:cubicBezTo>
                  <a:pt x="5070" y="12579"/>
                  <a:pt x="4984" y="12794"/>
                  <a:pt x="4898" y="13005"/>
                </a:cubicBezTo>
                <a:cubicBezTo>
                  <a:pt x="3953" y="16055"/>
                  <a:pt x="4898" y="17000"/>
                  <a:pt x="7992" y="17000"/>
                </a:cubicBezTo>
                <a:cubicBezTo>
                  <a:pt x="10354" y="17000"/>
                  <a:pt x="12288" y="16055"/>
                  <a:pt x="12288" y="14895"/>
                </a:cubicBezTo>
                <a:cubicBezTo>
                  <a:pt x="12288" y="13735"/>
                  <a:pt x="13663" y="12747"/>
                  <a:pt x="15425" y="12747"/>
                </a:cubicBezTo>
                <a:cubicBezTo>
                  <a:pt x="17186" y="12747"/>
                  <a:pt x="18561" y="14637"/>
                  <a:pt x="18561" y="17043"/>
                </a:cubicBezTo>
                <a:cubicBezTo>
                  <a:pt x="18561" y="21340"/>
                  <a:pt x="20194" y="22156"/>
                  <a:pt x="25737" y="20008"/>
                </a:cubicBezTo>
                <a:cubicBezTo>
                  <a:pt x="27498" y="19372"/>
                  <a:pt x="28744" y="17817"/>
                  <a:pt x="29002" y="15969"/>
                </a:cubicBezTo>
                <a:cubicBezTo>
                  <a:pt x="29216" y="14182"/>
                  <a:pt x="30463" y="12674"/>
                  <a:pt x="32138" y="12059"/>
                </a:cubicBezTo>
                <a:cubicBezTo>
                  <a:pt x="33900" y="11372"/>
                  <a:pt x="35318" y="9825"/>
                  <a:pt x="35318" y="8622"/>
                </a:cubicBezTo>
                <a:cubicBezTo>
                  <a:pt x="35318" y="7419"/>
                  <a:pt x="33900" y="6431"/>
                  <a:pt x="32138" y="6431"/>
                </a:cubicBezTo>
                <a:cubicBezTo>
                  <a:pt x="30420" y="6452"/>
                  <a:pt x="29002" y="7870"/>
                  <a:pt x="29002" y="9610"/>
                </a:cubicBezTo>
                <a:cubicBezTo>
                  <a:pt x="29002" y="11372"/>
                  <a:pt x="28056" y="12790"/>
                  <a:pt x="26854" y="12790"/>
                </a:cubicBezTo>
                <a:cubicBezTo>
                  <a:pt x="25651" y="12790"/>
                  <a:pt x="24147" y="11372"/>
                  <a:pt x="23502" y="9610"/>
                </a:cubicBezTo>
                <a:cubicBezTo>
                  <a:pt x="22858" y="7849"/>
                  <a:pt x="19678" y="6431"/>
                  <a:pt x="16241" y="6431"/>
                </a:cubicBezTo>
                <a:cubicBezTo>
                  <a:pt x="12804" y="6431"/>
                  <a:pt x="10226" y="5357"/>
                  <a:pt x="10226" y="32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 254">
            <a:extLst>
              <a:ext uri="{FF2B5EF4-FFF2-40B4-BE49-F238E27FC236}">
                <a16:creationId xmlns:a16="http://schemas.microsoft.com/office/drawing/2014/main" id="{306F6D4F-38BB-AF54-4FD8-764F15F75652}"/>
              </a:ext>
            </a:extLst>
          </p:cNvPr>
          <p:cNvSpPr/>
          <p:nvPr/>
        </p:nvSpPr>
        <p:spPr>
          <a:xfrm>
            <a:off x="10761166" y="1346762"/>
            <a:ext cx="10674" cy="18336"/>
          </a:xfrm>
          <a:custGeom>
            <a:avLst/>
            <a:gdLst>
              <a:gd name="connsiteX0" fmla="*/ 4578 w 10674"/>
              <a:gd name="connsiteY0" fmla="*/ 2684 h 18336"/>
              <a:gd name="connsiteX1" fmla="*/ 883 w 10674"/>
              <a:gd name="connsiteY1" fmla="*/ 14706 h 18336"/>
              <a:gd name="connsiteX2" fmla="*/ 1785 w 10674"/>
              <a:gd name="connsiteY2" fmla="*/ 16090 h 18336"/>
              <a:gd name="connsiteX3" fmla="*/ 3934 w 10674"/>
              <a:gd name="connsiteY3" fmla="*/ 14672 h 18336"/>
              <a:gd name="connsiteX4" fmla="*/ 7113 w 10674"/>
              <a:gd name="connsiteY4" fmla="*/ 6079 h 18336"/>
              <a:gd name="connsiteX5" fmla="*/ 4578 w 10674"/>
              <a:gd name="connsiteY5" fmla="*/ 2684 h 1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74" h="18336">
                <a:moveTo>
                  <a:pt x="4578" y="2684"/>
                </a:moveTo>
                <a:cubicBezTo>
                  <a:pt x="239" y="4983"/>
                  <a:pt x="-1437" y="10367"/>
                  <a:pt x="883" y="14706"/>
                </a:cubicBezTo>
                <a:cubicBezTo>
                  <a:pt x="1141" y="15196"/>
                  <a:pt x="1442" y="15656"/>
                  <a:pt x="1785" y="16090"/>
                </a:cubicBezTo>
                <a:cubicBezTo>
                  <a:pt x="4793" y="19785"/>
                  <a:pt x="5395" y="19398"/>
                  <a:pt x="3934" y="14672"/>
                </a:cubicBezTo>
                <a:cubicBezTo>
                  <a:pt x="3246" y="11432"/>
                  <a:pt x="4492" y="8094"/>
                  <a:pt x="7113" y="6079"/>
                </a:cubicBezTo>
                <a:cubicBezTo>
                  <a:pt x="12742" y="321"/>
                  <a:pt x="11023" y="-1870"/>
                  <a:pt x="4578" y="26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 255">
            <a:extLst>
              <a:ext uri="{FF2B5EF4-FFF2-40B4-BE49-F238E27FC236}">
                <a16:creationId xmlns:a16="http://schemas.microsoft.com/office/drawing/2014/main" id="{09A3FFF2-EC8C-629D-4B01-4C825FDE5BE4}"/>
              </a:ext>
            </a:extLst>
          </p:cNvPr>
          <p:cNvSpPr/>
          <p:nvPr/>
        </p:nvSpPr>
        <p:spPr>
          <a:xfrm>
            <a:off x="10704185" y="1383603"/>
            <a:ext cx="25648" cy="19872"/>
          </a:xfrm>
          <a:custGeom>
            <a:avLst/>
            <a:gdLst>
              <a:gd name="connsiteX0" fmla="*/ 76 w 25648"/>
              <a:gd name="connsiteY0" fmla="*/ 17960 h 19872"/>
              <a:gd name="connsiteX1" fmla="*/ 7122 w 25648"/>
              <a:gd name="connsiteY1" fmla="*/ 17617 h 19872"/>
              <a:gd name="connsiteX2" fmla="*/ 13610 w 25648"/>
              <a:gd name="connsiteY2" fmla="*/ 17617 h 19872"/>
              <a:gd name="connsiteX3" fmla="*/ 24996 w 25648"/>
              <a:gd name="connsiteY3" fmla="*/ 7219 h 19872"/>
              <a:gd name="connsiteX4" fmla="*/ 17219 w 25648"/>
              <a:gd name="connsiteY4" fmla="*/ 4297 h 19872"/>
              <a:gd name="connsiteX5" fmla="*/ 9313 w 25648"/>
              <a:gd name="connsiteY5" fmla="*/ 9840 h 19872"/>
              <a:gd name="connsiteX6" fmla="*/ 76 w 25648"/>
              <a:gd name="connsiteY6" fmla="*/ 17960 h 1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648" h="19872">
                <a:moveTo>
                  <a:pt x="76" y="17960"/>
                </a:moveTo>
                <a:cubicBezTo>
                  <a:pt x="1880" y="20925"/>
                  <a:pt x="3942" y="20839"/>
                  <a:pt x="7122" y="17617"/>
                </a:cubicBezTo>
                <a:cubicBezTo>
                  <a:pt x="9099" y="15640"/>
                  <a:pt x="10602" y="15597"/>
                  <a:pt x="13610" y="17617"/>
                </a:cubicBezTo>
                <a:cubicBezTo>
                  <a:pt x="18250" y="20624"/>
                  <a:pt x="22847" y="16413"/>
                  <a:pt x="24996" y="7219"/>
                </a:cubicBezTo>
                <a:cubicBezTo>
                  <a:pt x="26886" y="-730"/>
                  <a:pt x="23105" y="-2148"/>
                  <a:pt x="17219" y="4297"/>
                </a:cubicBezTo>
                <a:cubicBezTo>
                  <a:pt x="15157" y="6862"/>
                  <a:pt x="12407" y="8787"/>
                  <a:pt x="9313" y="9840"/>
                </a:cubicBezTo>
                <a:cubicBezTo>
                  <a:pt x="4845" y="9797"/>
                  <a:pt x="-1471" y="15425"/>
                  <a:pt x="76" y="179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 256">
            <a:extLst>
              <a:ext uri="{FF2B5EF4-FFF2-40B4-BE49-F238E27FC236}">
                <a16:creationId xmlns:a16="http://schemas.microsoft.com/office/drawing/2014/main" id="{48462009-9A84-AAAC-8AD2-D315B0F0D190}"/>
              </a:ext>
            </a:extLst>
          </p:cNvPr>
          <p:cNvSpPr/>
          <p:nvPr/>
        </p:nvSpPr>
        <p:spPr>
          <a:xfrm>
            <a:off x="10738230" y="1322766"/>
            <a:ext cx="7096" cy="8959"/>
          </a:xfrm>
          <a:custGeom>
            <a:avLst/>
            <a:gdLst>
              <a:gd name="connsiteX0" fmla="*/ 6934 w 7096"/>
              <a:gd name="connsiteY0" fmla="*/ 7947 h 8959"/>
              <a:gd name="connsiteX1" fmla="*/ 5645 w 7096"/>
              <a:gd name="connsiteY1" fmla="*/ 3650 h 8959"/>
              <a:gd name="connsiteX2" fmla="*/ 59 w 7096"/>
              <a:gd name="connsiteY2" fmla="*/ 4510 h 8959"/>
              <a:gd name="connsiteX3" fmla="*/ 6934 w 7096"/>
              <a:gd name="connsiteY3" fmla="*/ 7947 h 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96" h="8959">
                <a:moveTo>
                  <a:pt x="6934" y="7947"/>
                </a:moveTo>
                <a:cubicBezTo>
                  <a:pt x="6676" y="6469"/>
                  <a:pt x="6246" y="5030"/>
                  <a:pt x="5645" y="3650"/>
                </a:cubicBezTo>
                <a:cubicBezTo>
                  <a:pt x="3754" y="-1377"/>
                  <a:pt x="-1273" y="-646"/>
                  <a:pt x="59" y="4510"/>
                </a:cubicBezTo>
                <a:cubicBezTo>
                  <a:pt x="962" y="8033"/>
                  <a:pt x="6934" y="10955"/>
                  <a:pt x="6934" y="79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 257">
            <a:extLst>
              <a:ext uri="{FF2B5EF4-FFF2-40B4-BE49-F238E27FC236}">
                <a16:creationId xmlns:a16="http://schemas.microsoft.com/office/drawing/2014/main" id="{0CF03857-E820-9711-1F5C-ACB4DAB71924}"/>
              </a:ext>
            </a:extLst>
          </p:cNvPr>
          <p:cNvSpPr/>
          <p:nvPr/>
        </p:nvSpPr>
        <p:spPr>
          <a:xfrm>
            <a:off x="10774629" y="5025094"/>
            <a:ext cx="3494" cy="4254"/>
          </a:xfrm>
          <a:custGeom>
            <a:avLst/>
            <a:gdLst>
              <a:gd name="connsiteX0" fmla="*/ 2974 w 3494"/>
              <a:gd name="connsiteY0" fmla="*/ 2387 h 4254"/>
              <a:gd name="connsiteX1" fmla="*/ 2072 w 3494"/>
              <a:gd name="connsiteY1" fmla="*/ 239 h 4254"/>
              <a:gd name="connsiteX2" fmla="*/ -163 w 3494"/>
              <a:gd name="connsiteY2" fmla="*/ 2387 h 4254"/>
              <a:gd name="connsiteX3" fmla="*/ -163 w 3494"/>
              <a:gd name="connsiteY3" fmla="*/ 2387 h 4254"/>
              <a:gd name="connsiteX4" fmla="*/ 783 w 3494"/>
              <a:gd name="connsiteY4" fmla="*/ 4492 h 4254"/>
              <a:gd name="connsiteX5" fmla="*/ 2974 w 3494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2974" y="2387"/>
                </a:moveTo>
                <a:cubicBezTo>
                  <a:pt x="3704" y="1184"/>
                  <a:pt x="3275" y="239"/>
                  <a:pt x="2072" y="239"/>
                </a:cubicBezTo>
                <a:cubicBezTo>
                  <a:pt x="869" y="213"/>
                  <a:pt x="-120" y="1176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6" y="3547"/>
                  <a:pt x="297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 258">
            <a:extLst>
              <a:ext uri="{FF2B5EF4-FFF2-40B4-BE49-F238E27FC236}">
                <a16:creationId xmlns:a16="http://schemas.microsoft.com/office/drawing/2014/main" id="{4B03502A-97EC-9E23-7088-61001EDD08ED}"/>
              </a:ext>
            </a:extLst>
          </p:cNvPr>
          <p:cNvSpPr/>
          <p:nvPr/>
        </p:nvSpPr>
        <p:spPr>
          <a:xfrm>
            <a:off x="10741249" y="1454603"/>
            <a:ext cx="32109" cy="29603"/>
          </a:xfrm>
          <a:custGeom>
            <a:avLst/>
            <a:gdLst>
              <a:gd name="connsiteX0" fmla="*/ 3915 w 32109"/>
              <a:gd name="connsiteY0" fmla="*/ 3203 h 29603"/>
              <a:gd name="connsiteX1" fmla="*/ 1809 w 32109"/>
              <a:gd name="connsiteY1" fmla="*/ 238 h 29603"/>
              <a:gd name="connsiteX2" fmla="*/ 1036 w 32109"/>
              <a:gd name="connsiteY2" fmla="*/ 10335 h 29603"/>
              <a:gd name="connsiteX3" fmla="*/ 12550 w 32109"/>
              <a:gd name="connsiteY3" fmla="*/ 15104 h 29603"/>
              <a:gd name="connsiteX4" fmla="*/ 22776 w 32109"/>
              <a:gd name="connsiteY4" fmla="*/ 21334 h 29603"/>
              <a:gd name="connsiteX5" fmla="*/ 20155 w 32109"/>
              <a:gd name="connsiteY5" fmla="*/ 28596 h 29603"/>
              <a:gd name="connsiteX6" fmla="*/ 22218 w 32109"/>
              <a:gd name="connsiteY6" fmla="*/ 29842 h 29603"/>
              <a:gd name="connsiteX7" fmla="*/ 26944 w 32109"/>
              <a:gd name="connsiteY7" fmla="*/ 25545 h 29603"/>
              <a:gd name="connsiteX8" fmla="*/ 30038 w 32109"/>
              <a:gd name="connsiteY8" fmla="*/ 18628 h 29603"/>
              <a:gd name="connsiteX9" fmla="*/ 31455 w 32109"/>
              <a:gd name="connsiteY9" fmla="*/ 13532 h 29603"/>
              <a:gd name="connsiteX10" fmla="*/ 31412 w 32109"/>
              <a:gd name="connsiteY10" fmla="*/ 13472 h 29603"/>
              <a:gd name="connsiteX11" fmla="*/ 13839 w 32109"/>
              <a:gd name="connsiteY11" fmla="*/ 7886 h 29603"/>
              <a:gd name="connsiteX12" fmla="*/ 3915 w 32109"/>
              <a:gd name="connsiteY12" fmla="*/ 3203 h 29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109" h="29603">
                <a:moveTo>
                  <a:pt x="3915" y="3203"/>
                </a:moveTo>
                <a:cubicBezTo>
                  <a:pt x="3915" y="1570"/>
                  <a:pt x="2969" y="238"/>
                  <a:pt x="1809" y="238"/>
                </a:cubicBezTo>
                <a:cubicBezTo>
                  <a:pt x="-554" y="238"/>
                  <a:pt x="-769" y="3375"/>
                  <a:pt x="1036" y="10335"/>
                </a:cubicBezTo>
                <a:cubicBezTo>
                  <a:pt x="2153" y="14632"/>
                  <a:pt x="3700" y="15104"/>
                  <a:pt x="12550" y="15104"/>
                </a:cubicBezTo>
                <a:cubicBezTo>
                  <a:pt x="22433" y="15104"/>
                  <a:pt x="22776" y="15319"/>
                  <a:pt x="22776" y="21334"/>
                </a:cubicBezTo>
                <a:cubicBezTo>
                  <a:pt x="22776" y="24729"/>
                  <a:pt x="21573" y="27994"/>
                  <a:pt x="20155" y="28596"/>
                </a:cubicBezTo>
                <a:cubicBezTo>
                  <a:pt x="18738" y="29197"/>
                  <a:pt x="19640" y="29756"/>
                  <a:pt x="22218" y="29842"/>
                </a:cubicBezTo>
                <a:cubicBezTo>
                  <a:pt x="25698" y="29842"/>
                  <a:pt x="26944" y="28811"/>
                  <a:pt x="26944" y="25545"/>
                </a:cubicBezTo>
                <a:cubicBezTo>
                  <a:pt x="27030" y="22920"/>
                  <a:pt x="28104" y="20428"/>
                  <a:pt x="30038" y="18628"/>
                </a:cubicBezTo>
                <a:cubicBezTo>
                  <a:pt x="31842" y="17609"/>
                  <a:pt x="32486" y="15328"/>
                  <a:pt x="31455" y="13532"/>
                </a:cubicBezTo>
                <a:cubicBezTo>
                  <a:pt x="31455" y="13510"/>
                  <a:pt x="31412" y="13493"/>
                  <a:pt x="31412" y="13472"/>
                </a:cubicBezTo>
                <a:cubicBezTo>
                  <a:pt x="29565" y="10507"/>
                  <a:pt x="29393" y="10464"/>
                  <a:pt x="13839" y="7886"/>
                </a:cubicBezTo>
                <a:cubicBezTo>
                  <a:pt x="7567" y="6726"/>
                  <a:pt x="3915" y="5050"/>
                  <a:pt x="3915" y="32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 259">
            <a:extLst>
              <a:ext uri="{FF2B5EF4-FFF2-40B4-BE49-F238E27FC236}">
                <a16:creationId xmlns:a16="http://schemas.microsoft.com/office/drawing/2014/main" id="{BEC9B16A-C584-43A7-C725-A4A6D66D6385}"/>
              </a:ext>
            </a:extLst>
          </p:cNvPr>
          <p:cNvSpPr/>
          <p:nvPr/>
        </p:nvSpPr>
        <p:spPr>
          <a:xfrm>
            <a:off x="10731417" y="1334454"/>
            <a:ext cx="26355" cy="15315"/>
          </a:xfrm>
          <a:custGeom>
            <a:avLst/>
            <a:gdLst>
              <a:gd name="connsiteX0" fmla="*/ -88 w 26355"/>
              <a:gd name="connsiteY0" fmla="*/ 13016 h 15315"/>
              <a:gd name="connsiteX1" fmla="*/ 2920 w 26355"/>
              <a:gd name="connsiteY1" fmla="*/ 15035 h 15315"/>
              <a:gd name="connsiteX2" fmla="*/ 15552 w 26355"/>
              <a:gd name="connsiteY2" fmla="*/ 11254 h 15315"/>
              <a:gd name="connsiteX3" fmla="*/ 24789 w 26355"/>
              <a:gd name="connsiteY3" fmla="*/ 1071 h 15315"/>
              <a:gd name="connsiteX4" fmla="*/ 19419 w 26355"/>
              <a:gd name="connsiteY4" fmla="*/ 2274 h 15315"/>
              <a:gd name="connsiteX5" fmla="*/ 11298 w 26355"/>
              <a:gd name="connsiteY5" fmla="*/ 5626 h 15315"/>
              <a:gd name="connsiteX6" fmla="*/ -88 w 26355"/>
              <a:gd name="connsiteY6" fmla="*/ 13016 h 1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355" h="15315">
                <a:moveTo>
                  <a:pt x="-88" y="13016"/>
                </a:moveTo>
                <a:cubicBezTo>
                  <a:pt x="-431" y="15551"/>
                  <a:pt x="385" y="16109"/>
                  <a:pt x="2920" y="15035"/>
                </a:cubicBezTo>
                <a:cubicBezTo>
                  <a:pt x="7045" y="13523"/>
                  <a:pt x="11255" y="12260"/>
                  <a:pt x="15552" y="11254"/>
                </a:cubicBezTo>
                <a:cubicBezTo>
                  <a:pt x="24832" y="8977"/>
                  <a:pt x="28441" y="4852"/>
                  <a:pt x="24789" y="1071"/>
                </a:cubicBezTo>
                <a:cubicBezTo>
                  <a:pt x="23415" y="-347"/>
                  <a:pt x="21610" y="40"/>
                  <a:pt x="19419" y="2274"/>
                </a:cubicBezTo>
                <a:cubicBezTo>
                  <a:pt x="17141" y="4264"/>
                  <a:pt x="14305" y="5441"/>
                  <a:pt x="11298" y="5626"/>
                </a:cubicBezTo>
                <a:cubicBezTo>
                  <a:pt x="5025" y="5712"/>
                  <a:pt x="557" y="8719"/>
                  <a:pt x="-88" y="130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 260">
            <a:extLst>
              <a:ext uri="{FF2B5EF4-FFF2-40B4-BE49-F238E27FC236}">
                <a16:creationId xmlns:a16="http://schemas.microsoft.com/office/drawing/2014/main" id="{A7202679-BDBC-89B6-CE83-533830A82411}"/>
              </a:ext>
            </a:extLst>
          </p:cNvPr>
          <p:cNvSpPr/>
          <p:nvPr/>
        </p:nvSpPr>
        <p:spPr>
          <a:xfrm>
            <a:off x="10714529" y="1353070"/>
            <a:ext cx="13457" cy="6777"/>
          </a:xfrm>
          <a:custGeom>
            <a:avLst/>
            <a:gdLst>
              <a:gd name="connsiteX0" fmla="*/ 12117 w 13457"/>
              <a:gd name="connsiteY0" fmla="*/ 2564 h 6777"/>
              <a:gd name="connsiteX1" fmla="*/ 8508 w 13457"/>
              <a:gd name="connsiteY1" fmla="*/ 974 h 6777"/>
              <a:gd name="connsiteX2" fmla="*/ 258 w 13457"/>
              <a:gd name="connsiteY2" fmla="*/ 6087 h 6777"/>
              <a:gd name="connsiteX3" fmla="*/ 12117 w 13457"/>
              <a:gd name="connsiteY3" fmla="*/ 2564 h 6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57" h="6777">
                <a:moveTo>
                  <a:pt x="12117" y="2564"/>
                </a:moveTo>
                <a:cubicBezTo>
                  <a:pt x="14265" y="-57"/>
                  <a:pt x="13706" y="-272"/>
                  <a:pt x="8508" y="974"/>
                </a:cubicBezTo>
                <a:cubicBezTo>
                  <a:pt x="516" y="2908"/>
                  <a:pt x="-1073" y="3896"/>
                  <a:pt x="258" y="6087"/>
                </a:cubicBezTo>
                <a:cubicBezTo>
                  <a:pt x="1590" y="8278"/>
                  <a:pt x="8980" y="6388"/>
                  <a:pt x="12117" y="25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 261">
            <a:extLst>
              <a:ext uri="{FF2B5EF4-FFF2-40B4-BE49-F238E27FC236}">
                <a16:creationId xmlns:a16="http://schemas.microsoft.com/office/drawing/2014/main" id="{EA9D5075-23FC-C44A-0F0C-E07708DFF0ED}"/>
              </a:ext>
            </a:extLst>
          </p:cNvPr>
          <p:cNvSpPr/>
          <p:nvPr/>
        </p:nvSpPr>
        <p:spPr>
          <a:xfrm>
            <a:off x="10701372" y="5316273"/>
            <a:ext cx="3493" cy="4254"/>
          </a:xfrm>
          <a:custGeom>
            <a:avLst/>
            <a:gdLst>
              <a:gd name="connsiteX0" fmla="*/ 740 w 3493"/>
              <a:gd name="connsiteY0" fmla="*/ 4492 h 4254"/>
              <a:gd name="connsiteX1" fmla="*/ 2974 w 3493"/>
              <a:gd name="connsiteY1" fmla="*/ 2344 h 4254"/>
              <a:gd name="connsiteX2" fmla="*/ 2029 w 3493"/>
              <a:gd name="connsiteY2" fmla="*/ 239 h 4254"/>
              <a:gd name="connsiteX3" fmla="*/ -163 w 3493"/>
              <a:gd name="connsiteY3" fmla="*/ 2344 h 4254"/>
              <a:gd name="connsiteX4" fmla="*/ -163 w 3493"/>
              <a:gd name="connsiteY4" fmla="*/ 2344 h 4254"/>
              <a:gd name="connsiteX5" fmla="*/ 740 w 3493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3" h="4254">
                <a:moveTo>
                  <a:pt x="740" y="4492"/>
                </a:moveTo>
                <a:cubicBezTo>
                  <a:pt x="1256" y="4492"/>
                  <a:pt x="2244" y="3547"/>
                  <a:pt x="2974" y="2344"/>
                </a:cubicBezTo>
                <a:cubicBezTo>
                  <a:pt x="3704" y="1141"/>
                  <a:pt x="3275" y="239"/>
                  <a:pt x="2029" y="239"/>
                </a:cubicBezTo>
                <a:cubicBezTo>
                  <a:pt x="826" y="213"/>
                  <a:pt x="-120" y="1158"/>
                  <a:pt x="-163" y="2344"/>
                </a:cubicBezTo>
                <a:cubicBezTo>
                  <a:pt x="-163" y="2344"/>
                  <a:pt x="-163" y="2344"/>
                  <a:pt x="-163" y="2344"/>
                </a:cubicBezTo>
                <a:cubicBezTo>
                  <a:pt x="-163" y="3547"/>
                  <a:pt x="225" y="4492"/>
                  <a:pt x="74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 262">
            <a:extLst>
              <a:ext uri="{FF2B5EF4-FFF2-40B4-BE49-F238E27FC236}">
                <a16:creationId xmlns:a16="http://schemas.microsoft.com/office/drawing/2014/main" id="{702ACFB6-9A45-9F40-3C90-F97F3F48DE99}"/>
              </a:ext>
            </a:extLst>
          </p:cNvPr>
          <p:cNvSpPr/>
          <p:nvPr/>
        </p:nvSpPr>
        <p:spPr>
          <a:xfrm>
            <a:off x="10657375" y="1465387"/>
            <a:ext cx="4210" cy="4253"/>
          </a:xfrm>
          <a:custGeom>
            <a:avLst/>
            <a:gdLst>
              <a:gd name="connsiteX0" fmla="*/ 4048 w 4210"/>
              <a:gd name="connsiteY0" fmla="*/ 2387 h 4253"/>
              <a:gd name="connsiteX1" fmla="*/ 1943 w 4210"/>
              <a:gd name="connsiteY1" fmla="*/ 238 h 4253"/>
              <a:gd name="connsiteX2" fmla="*/ -163 w 4210"/>
              <a:gd name="connsiteY2" fmla="*/ 2387 h 4253"/>
              <a:gd name="connsiteX3" fmla="*/ 1943 w 4210"/>
              <a:gd name="connsiteY3" fmla="*/ 4492 h 4253"/>
              <a:gd name="connsiteX4" fmla="*/ 4048 w 4210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4048" y="2387"/>
                </a:moveTo>
                <a:cubicBezTo>
                  <a:pt x="4048" y="1218"/>
                  <a:pt x="3103" y="260"/>
                  <a:pt x="1943" y="238"/>
                </a:cubicBezTo>
                <a:cubicBezTo>
                  <a:pt x="783" y="260"/>
                  <a:pt x="-163" y="1218"/>
                  <a:pt x="-163" y="2387"/>
                </a:cubicBezTo>
                <a:cubicBezTo>
                  <a:pt x="-163" y="3551"/>
                  <a:pt x="783" y="4492"/>
                  <a:pt x="1943" y="4492"/>
                </a:cubicBezTo>
                <a:cubicBezTo>
                  <a:pt x="3103" y="4492"/>
                  <a:pt x="4048" y="3551"/>
                  <a:pt x="4048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1BEA59B0-3131-120D-B40C-93D7AC6A4B81}"/>
              </a:ext>
            </a:extLst>
          </p:cNvPr>
          <p:cNvSpPr/>
          <p:nvPr/>
        </p:nvSpPr>
        <p:spPr>
          <a:xfrm>
            <a:off x="10693051" y="1435773"/>
            <a:ext cx="24461" cy="22994"/>
          </a:xfrm>
          <a:custGeom>
            <a:avLst/>
            <a:gdLst>
              <a:gd name="connsiteX0" fmla="*/ 11811 w 24461"/>
              <a:gd name="connsiteY0" fmla="*/ 21990 h 22994"/>
              <a:gd name="connsiteX1" fmla="*/ 16537 w 24461"/>
              <a:gd name="connsiteY1" fmla="*/ 17693 h 22994"/>
              <a:gd name="connsiteX2" fmla="*/ 19373 w 24461"/>
              <a:gd name="connsiteY2" fmla="*/ 14728 h 22994"/>
              <a:gd name="connsiteX3" fmla="*/ 23669 w 24461"/>
              <a:gd name="connsiteY3" fmla="*/ 8026 h 22994"/>
              <a:gd name="connsiteX4" fmla="*/ 21994 w 24461"/>
              <a:gd name="connsiteY4" fmla="*/ 3429 h 22994"/>
              <a:gd name="connsiteX5" fmla="*/ 3562 w 24461"/>
              <a:gd name="connsiteY5" fmla="*/ 17908 h 22994"/>
              <a:gd name="connsiteX6" fmla="*/ 11811 w 24461"/>
              <a:gd name="connsiteY6" fmla="*/ 21990 h 2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61" h="22994">
                <a:moveTo>
                  <a:pt x="11811" y="21990"/>
                </a:moveTo>
                <a:cubicBezTo>
                  <a:pt x="14389" y="21259"/>
                  <a:pt x="16537" y="19369"/>
                  <a:pt x="16537" y="17693"/>
                </a:cubicBezTo>
                <a:cubicBezTo>
                  <a:pt x="16494" y="16095"/>
                  <a:pt x="17783" y="14776"/>
                  <a:pt x="19373" y="14728"/>
                </a:cubicBezTo>
                <a:cubicBezTo>
                  <a:pt x="20963" y="14728"/>
                  <a:pt x="22896" y="11721"/>
                  <a:pt x="23669" y="8026"/>
                </a:cubicBezTo>
                <a:cubicBezTo>
                  <a:pt x="25088" y="593"/>
                  <a:pt x="23927" y="-2673"/>
                  <a:pt x="21994" y="3429"/>
                </a:cubicBezTo>
                <a:cubicBezTo>
                  <a:pt x="20920" y="6866"/>
                  <a:pt x="14948" y="11549"/>
                  <a:pt x="3562" y="17908"/>
                </a:cubicBezTo>
                <a:cubicBezTo>
                  <a:pt x="-4258" y="22333"/>
                  <a:pt x="1070" y="24911"/>
                  <a:pt x="11811" y="219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 264">
            <a:extLst>
              <a:ext uri="{FF2B5EF4-FFF2-40B4-BE49-F238E27FC236}">
                <a16:creationId xmlns:a16="http://schemas.microsoft.com/office/drawing/2014/main" id="{236664B1-8733-CDD0-7789-5457FB63309E}"/>
              </a:ext>
            </a:extLst>
          </p:cNvPr>
          <p:cNvSpPr/>
          <p:nvPr/>
        </p:nvSpPr>
        <p:spPr>
          <a:xfrm>
            <a:off x="10655270" y="1516259"/>
            <a:ext cx="11427" cy="12746"/>
          </a:xfrm>
          <a:custGeom>
            <a:avLst/>
            <a:gdLst>
              <a:gd name="connsiteX0" fmla="*/ -163 w 11427"/>
              <a:gd name="connsiteY0" fmla="*/ 6597 h 12746"/>
              <a:gd name="connsiteX1" fmla="*/ 4736 w 11427"/>
              <a:gd name="connsiteY1" fmla="*/ 12956 h 12746"/>
              <a:gd name="connsiteX2" fmla="*/ 10923 w 11427"/>
              <a:gd name="connsiteY2" fmla="*/ 11667 h 12746"/>
              <a:gd name="connsiteX3" fmla="*/ 2759 w 11427"/>
              <a:gd name="connsiteY3" fmla="*/ 238 h 12746"/>
              <a:gd name="connsiteX4" fmla="*/ -163 w 11427"/>
              <a:gd name="connsiteY4" fmla="*/ 6597 h 12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27" h="12746">
                <a:moveTo>
                  <a:pt x="-163" y="6597"/>
                </a:moveTo>
                <a:cubicBezTo>
                  <a:pt x="-163" y="11839"/>
                  <a:pt x="697" y="12956"/>
                  <a:pt x="4736" y="12956"/>
                </a:cubicBezTo>
                <a:cubicBezTo>
                  <a:pt x="6884" y="13107"/>
                  <a:pt x="9032" y="12660"/>
                  <a:pt x="10923" y="11667"/>
                </a:cubicBezTo>
                <a:cubicBezTo>
                  <a:pt x="12856" y="9691"/>
                  <a:pt x="6111" y="238"/>
                  <a:pt x="2759" y="238"/>
                </a:cubicBezTo>
                <a:cubicBezTo>
                  <a:pt x="955" y="238"/>
                  <a:pt x="-163" y="2559"/>
                  <a:pt x="-163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 265">
            <a:extLst>
              <a:ext uri="{FF2B5EF4-FFF2-40B4-BE49-F238E27FC236}">
                <a16:creationId xmlns:a16="http://schemas.microsoft.com/office/drawing/2014/main" id="{B8AF95D5-496F-6AFA-5A28-58DFDBEB2C3A}"/>
              </a:ext>
            </a:extLst>
          </p:cNvPr>
          <p:cNvSpPr/>
          <p:nvPr/>
        </p:nvSpPr>
        <p:spPr>
          <a:xfrm>
            <a:off x="10693968" y="1407318"/>
            <a:ext cx="13427" cy="7546"/>
          </a:xfrm>
          <a:custGeom>
            <a:avLst/>
            <a:gdLst>
              <a:gd name="connsiteX0" fmla="*/ 4492 w 13427"/>
              <a:gd name="connsiteY0" fmla="*/ 7007 h 7546"/>
              <a:gd name="connsiteX1" fmla="*/ 11754 w 13427"/>
              <a:gd name="connsiteY1" fmla="*/ 3741 h 7546"/>
              <a:gd name="connsiteX2" fmla="*/ 6211 w 13427"/>
              <a:gd name="connsiteY2" fmla="*/ 1121 h 7546"/>
              <a:gd name="connsiteX3" fmla="*/ 4492 w 13427"/>
              <a:gd name="connsiteY3" fmla="*/ 7007 h 7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27" h="7546">
                <a:moveTo>
                  <a:pt x="4492" y="7007"/>
                </a:moveTo>
                <a:cubicBezTo>
                  <a:pt x="6984" y="6079"/>
                  <a:pt x="9390" y="4992"/>
                  <a:pt x="11754" y="3741"/>
                </a:cubicBezTo>
                <a:cubicBezTo>
                  <a:pt x="15792" y="1207"/>
                  <a:pt x="10980" y="-1071"/>
                  <a:pt x="6211" y="1121"/>
                </a:cubicBezTo>
                <a:cubicBezTo>
                  <a:pt x="-1136" y="4601"/>
                  <a:pt x="-2683" y="9757"/>
                  <a:pt x="4492" y="70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 266">
            <a:extLst>
              <a:ext uri="{FF2B5EF4-FFF2-40B4-BE49-F238E27FC236}">
                <a16:creationId xmlns:a16="http://schemas.microsoft.com/office/drawing/2014/main" id="{13673F7D-47FF-F3EE-EAFF-748907F4D972}"/>
              </a:ext>
            </a:extLst>
          </p:cNvPr>
          <p:cNvSpPr/>
          <p:nvPr/>
        </p:nvSpPr>
        <p:spPr>
          <a:xfrm>
            <a:off x="10625968" y="2018208"/>
            <a:ext cx="8266" cy="9723"/>
          </a:xfrm>
          <a:custGeom>
            <a:avLst/>
            <a:gdLst>
              <a:gd name="connsiteX0" fmla="*/ 6969 w 8266"/>
              <a:gd name="connsiteY0" fmla="*/ 5671 h 9723"/>
              <a:gd name="connsiteX1" fmla="*/ 7657 w 8266"/>
              <a:gd name="connsiteY1" fmla="*/ 687 h 9723"/>
              <a:gd name="connsiteX2" fmla="*/ -163 w 8266"/>
              <a:gd name="connsiteY2" fmla="*/ 7690 h 9723"/>
              <a:gd name="connsiteX3" fmla="*/ 6969 w 8266"/>
              <a:gd name="connsiteY3" fmla="*/ 5671 h 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66" h="9723">
                <a:moveTo>
                  <a:pt x="6969" y="5671"/>
                </a:moveTo>
                <a:cubicBezTo>
                  <a:pt x="8130" y="3737"/>
                  <a:pt x="8474" y="1374"/>
                  <a:pt x="7657" y="687"/>
                </a:cubicBezTo>
                <a:cubicBezTo>
                  <a:pt x="5681" y="-1333"/>
                  <a:pt x="-163" y="3909"/>
                  <a:pt x="-163" y="7690"/>
                </a:cubicBezTo>
                <a:cubicBezTo>
                  <a:pt x="-163" y="11471"/>
                  <a:pt x="4048" y="10354"/>
                  <a:pt x="6969" y="56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8A375D89-8329-E213-1AD8-489984E27343}"/>
              </a:ext>
            </a:extLst>
          </p:cNvPr>
          <p:cNvSpPr/>
          <p:nvPr/>
        </p:nvSpPr>
        <p:spPr>
          <a:xfrm>
            <a:off x="10622554" y="1352602"/>
            <a:ext cx="5520" cy="4253"/>
          </a:xfrm>
          <a:custGeom>
            <a:avLst/>
            <a:gdLst>
              <a:gd name="connsiteX0" fmla="*/ 3380 w 5520"/>
              <a:gd name="connsiteY0" fmla="*/ 238 h 4253"/>
              <a:gd name="connsiteX1" fmla="*/ 115 w 5520"/>
              <a:gd name="connsiteY1" fmla="*/ 2344 h 4253"/>
              <a:gd name="connsiteX2" fmla="*/ 2091 w 5520"/>
              <a:gd name="connsiteY2" fmla="*/ 4492 h 4253"/>
              <a:gd name="connsiteX3" fmla="*/ 5357 w 5520"/>
              <a:gd name="connsiteY3" fmla="*/ 2344 h 4253"/>
              <a:gd name="connsiteX4" fmla="*/ 3380 w 5520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20" h="4253">
                <a:moveTo>
                  <a:pt x="3380" y="238"/>
                </a:moveTo>
                <a:cubicBezTo>
                  <a:pt x="2048" y="419"/>
                  <a:pt x="845" y="1188"/>
                  <a:pt x="115" y="2344"/>
                </a:cubicBezTo>
                <a:cubicBezTo>
                  <a:pt x="-616" y="3547"/>
                  <a:pt x="115" y="4492"/>
                  <a:pt x="2091" y="4492"/>
                </a:cubicBezTo>
                <a:cubicBezTo>
                  <a:pt x="4067" y="4492"/>
                  <a:pt x="5357" y="3547"/>
                  <a:pt x="5357" y="2344"/>
                </a:cubicBezTo>
                <a:cubicBezTo>
                  <a:pt x="5400" y="1222"/>
                  <a:pt x="4497" y="286"/>
                  <a:pt x="338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D66A394A-AB33-D3AC-6F13-7AEFEEF7A9D2}"/>
              </a:ext>
            </a:extLst>
          </p:cNvPr>
          <p:cNvSpPr/>
          <p:nvPr/>
        </p:nvSpPr>
        <p:spPr>
          <a:xfrm>
            <a:off x="10742502" y="1529977"/>
            <a:ext cx="30235" cy="24607"/>
          </a:xfrm>
          <a:custGeom>
            <a:avLst/>
            <a:gdLst>
              <a:gd name="connsiteX0" fmla="*/ 3392 w 30235"/>
              <a:gd name="connsiteY0" fmla="*/ 6542 h 24607"/>
              <a:gd name="connsiteX1" fmla="*/ 169 w 30235"/>
              <a:gd name="connsiteY1" fmla="*/ 13073 h 24607"/>
              <a:gd name="connsiteX2" fmla="*/ 7817 w 30235"/>
              <a:gd name="connsiteY2" fmla="*/ 19389 h 24607"/>
              <a:gd name="connsiteX3" fmla="*/ 15895 w 30235"/>
              <a:gd name="connsiteY3" fmla="*/ 21494 h 24607"/>
              <a:gd name="connsiteX4" fmla="*/ 18387 w 30235"/>
              <a:gd name="connsiteY4" fmla="*/ 20721 h 24607"/>
              <a:gd name="connsiteX5" fmla="*/ 26980 w 30235"/>
              <a:gd name="connsiteY5" fmla="*/ 3534 h 24607"/>
              <a:gd name="connsiteX6" fmla="*/ 30073 w 30235"/>
              <a:gd name="connsiteY6" fmla="*/ 1386 h 24607"/>
              <a:gd name="connsiteX7" fmla="*/ 12887 w 30235"/>
              <a:gd name="connsiteY7" fmla="*/ 4780 h 24607"/>
              <a:gd name="connsiteX8" fmla="*/ 3392 w 30235"/>
              <a:gd name="connsiteY8" fmla="*/ 6542 h 2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235" h="24607">
                <a:moveTo>
                  <a:pt x="3392" y="6542"/>
                </a:moveTo>
                <a:cubicBezTo>
                  <a:pt x="-217" y="5554"/>
                  <a:pt x="-604" y="6542"/>
                  <a:pt x="169" y="13073"/>
                </a:cubicBezTo>
                <a:cubicBezTo>
                  <a:pt x="943" y="19604"/>
                  <a:pt x="1287" y="20635"/>
                  <a:pt x="7817" y="19389"/>
                </a:cubicBezTo>
                <a:cubicBezTo>
                  <a:pt x="12930" y="18444"/>
                  <a:pt x="14950" y="18959"/>
                  <a:pt x="15895" y="21494"/>
                </a:cubicBezTo>
                <a:cubicBezTo>
                  <a:pt x="17742" y="26349"/>
                  <a:pt x="19934" y="25791"/>
                  <a:pt x="18387" y="20721"/>
                </a:cubicBezTo>
                <a:cubicBezTo>
                  <a:pt x="16840" y="15651"/>
                  <a:pt x="22683" y="3534"/>
                  <a:pt x="26980" y="3534"/>
                </a:cubicBezTo>
                <a:cubicBezTo>
                  <a:pt x="28656" y="3534"/>
                  <a:pt x="30073" y="2589"/>
                  <a:pt x="30073" y="1386"/>
                </a:cubicBezTo>
                <a:cubicBezTo>
                  <a:pt x="30073" y="-1106"/>
                  <a:pt x="21223" y="656"/>
                  <a:pt x="12887" y="4780"/>
                </a:cubicBezTo>
                <a:cubicBezTo>
                  <a:pt x="9966" y="6306"/>
                  <a:pt x="6657" y="6920"/>
                  <a:pt x="3392" y="65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DDD3DB02-7162-65BC-5870-1315D6CB528E}"/>
              </a:ext>
            </a:extLst>
          </p:cNvPr>
          <p:cNvSpPr/>
          <p:nvPr/>
        </p:nvSpPr>
        <p:spPr>
          <a:xfrm>
            <a:off x="10762083" y="1518766"/>
            <a:ext cx="9160" cy="4608"/>
          </a:xfrm>
          <a:custGeom>
            <a:avLst/>
            <a:gdLst>
              <a:gd name="connsiteX0" fmla="*/ -163 w 9160"/>
              <a:gd name="connsiteY0" fmla="*/ 3746 h 4608"/>
              <a:gd name="connsiteX1" fmla="*/ 5208 w 9160"/>
              <a:gd name="connsiteY1" fmla="*/ 4562 h 4608"/>
              <a:gd name="connsiteX2" fmla="*/ 8517 w 9160"/>
              <a:gd name="connsiteY2" fmla="*/ 1383 h 4608"/>
              <a:gd name="connsiteX3" fmla="*/ -163 w 9160"/>
              <a:gd name="connsiteY3" fmla="*/ 3746 h 4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60" h="4608">
                <a:moveTo>
                  <a:pt x="-163" y="3746"/>
                </a:moveTo>
                <a:cubicBezTo>
                  <a:pt x="-163" y="4777"/>
                  <a:pt x="2244" y="5164"/>
                  <a:pt x="5208" y="4562"/>
                </a:cubicBezTo>
                <a:cubicBezTo>
                  <a:pt x="8173" y="3960"/>
                  <a:pt x="9892" y="2843"/>
                  <a:pt x="8517" y="1383"/>
                </a:cubicBezTo>
                <a:cubicBezTo>
                  <a:pt x="6154" y="-981"/>
                  <a:pt x="-163" y="566"/>
                  <a:pt x="-163" y="37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3508A88B-B52B-0D64-F65E-C970D816498D}"/>
              </a:ext>
            </a:extLst>
          </p:cNvPr>
          <p:cNvSpPr/>
          <p:nvPr/>
        </p:nvSpPr>
        <p:spPr>
          <a:xfrm>
            <a:off x="10734103" y="1380855"/>
            <a:ext cx="14360" cy="11863"/>
          </a:xfrm>
          <a:custGeom>
            <a:avLst/>
            <a:gdLst>
              <a:gd name="connsiteX0" fmla="*/ 10545 w 14360"/>
              <a:gd name="connsiteY0" fmla="*/ 11944 h 11863"/>
              <a:gd name="connsiteX1" fmla="*/ 14198 w 14360"/>
              <a:gd name="connsiteY1" fmla="*/ 7218 h 11863"/>
              <a:gd name="connsiteX2" fmla="*/ 405 w 14360"/>
              <a:gd name="connsiteY2" fmla="*/ 2019 h 11863"/>
              <a:gd name="connsiteX3" fmla="*/ 3929 w 14360"/>
              <a:gd name="connsiteY3" fmla="*/ 5628 h 11863"/>
              <a:gd name="connsiteX4" fmla="*/ 8226 w 14360"/>
              <a:gd name="connsiteY4" fmla="*/ 9495 h 11863"/>
              <a:gd name="connsiteX5" fmla="*/ 10545 w 14360"/>
              <a:gd name="connsiteY5" fmla="*/ 11944 h 11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60" h="11863">
                <a:moveTo>
                  <a:pt x="10545" y="11944"/>
                </a:moveTo>
                <a:cubicBezTo>
                  <a:pt x="12694" y="11377"/>
                  <a:pt x="14198" y="9439"/>
                  <a:pt x="14198" y="7218"/>
                </a:cubicBezTo>
                <a:cubicBezTo>
                  <a:pt x="14198" y="1890"/>
                  <a:pt x="3069" y="-2278"/>
                  <a:pt x="405" y="2019"/>
                </a:cubicBezTo>
                <a:cubicBezTo>
                  <a:pt x="-926" y="4167"/>
                  <a:pt x="19" y="5113"/>
                  <a:pt x="3929" y="5628"/>
                </a:cubicBezTo>
                <a:cubicBezTo>
                  <a:pt x="7839" y="6144"/>
                  <a:pt x="8956" y="7261"/>
                  <a:pt x="8226" y="9495"/>
                </a:cubicBezTo>
                <a:cubicBezTo>
                  <a:pt x="7495" y="11729"/>
                  <a:pt x="8010" y="12460"/>
                  <a:pt x="10545" y="119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 271">
            <a:extLst>
              <a:ext uri="{FF2B5EF4-FFF2-40B4-BE49-F238E27FC236}">
                <a16:creationId xmlns:a16="http://schemas.microsoft.com/office/drawing/2014/main" id="{11C34BAC-A8C1-6A95-33FA-2059F9C790D8}"/>
              </a:ext>
            </a:extLst>
          </p:cNvPr>
          <p:cNvSpPr/>
          <p:nvPr/>
        </p:nvSpPr>
        <p:spPr>
          <a:xfrm>
            <a:off x="10757495" y="1494331"/>
            <a:ext cx="14074" cy="10993"/>
          </a:xfrm>
          <a:custGeom>
            <a:avLst/>
            <a:gdLst>
              <a:gd name="connsiteX0" fmla="*/ 4211 w 14074"/>
              <a:gd name="connsiteY0" fmla="*/ 4422 h 10993"/>
              <a:gd name="connsiteX1" fmla="*/ 688 w 14074"/>
              <a:gd name="connsiteY1" fmla="*/ 8718 h 10993"/>
              <a:gd name="connsiteX2" fmla="*/ 5586 w 14074"/>
              <a:gd name="connsiteY2" fmla="*/ 9620 h 10993"/>
              <a:gd name="connsiteX3" fmla="*/ 7261 w 14074"/>
              <a:gd name="connsiteY3" fmla="*/ 11124 h 10993"/>
              <a:gd name="connsiteX4" fmla="*/ 11558 w 14074"/>
              <a:gd name="connsiteY4" fmla="*/ 5882 h 10993"/>
              <a:gd name="connsiteX5" fmla="*/ 4211 w 14074"/>
              <a:gd name="connsiteY5" fmla="*/ 4422 h 1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74" h="10993">
                <a:moveTo>
                  <a:pt x="4211" y="4422"/>
                </a:moveTo>
                <a:cubicBezTo>
                  <a:pt x="301" y="7472"/>
                  <a:pt x="-1289" y="9406"/>
                  <a:pt x="688" y="8718"/>
                </a:cubicBezTo>
                <a:cubicBezTo>
                  <a:pt x="2363" y="7945"/>
                  <a:pt x="4297" y="8306"/>
                  <a:pt x="5586" y="9620"/>
                </a:cubicBezTo>
                <a:cubicBezTo>
                  <a:pt x="6316" y="10823"/>
                  <a:pt x="7089" y="11511"/>
                  <a:pt x="7261" y="11124"/>
                </a:cubicBezTo>
                <a:cubicBezTo>
                  <a:pt x="7433" y="10738"/>
                  <a:pt x="9324" y="8417"/>
                  <a:pt x="11558" y="5882"/>
                </a:cubicBezTo>
                <a:cubicBezTo>
                  <a:pt x="17015" y="-777"/>
                  <a:pt x="12332" y="-1894"/>
                  <a:pt x="4211" y="44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 272">
            <a:extLst>
              <a:ext uri="{FF2B5EF4-FFF2-40B4-BE49-F238E27FC236}">
                <a16:creationId xmlns:a16="http://schemas.microsoft.com/office/drawing/2014/main" id="{E65A5BD7-F36A-3E91-E937-E1C59EA4B4AF}"/>
              </a:ext>
            </a:extLst>
          </p:cNvPr>
          <p:cNvSpPr/>
          <p:nvPr/>
        </p:nvSpPr>
        <p:spPr>
          <a:xfrm>
            <a:off x="10770460" y="5061229"/>
            <a:ext cx="5502" cy="4253"/>
          </a:xfrm>
          <a:custGeom>
            <a:avLst/>
            <a:gdLst>
              <a:gd name="connsiteX0" fmla="*/ 5081 w 5502"/>
              <a:gd name="connsiteY0" fmla="*/ 2387 h 4253"/>
              <a:gd name="connsiteX1" fmla="*/ 3104 w 5502"/>
              <a:gd name="connsiteY1" fmla="*/ 238 h 4253"/>
              <a:gd name="connsiteX2" fmla="*/ -161 w 5502"/>
              <a:gd name="connsiteY2" fmla="*/ 2387 h 4253"/>
              <a:gd name="connsiteX3" fmla="*/ 1815 w 5502"/>
              <a:gd name="connsiteY3" fmla="*/ 4492 h 4253"/>
              <a:gd name="connsiteX4" fmla="*/ 5081 w 5502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2" h="4253">
                <a:moveTo>
                  <a:pt x="5081" y="2387"/>
                </a:moveTo>
                <a:cubicBezTo>
                  <a:pt x="5768" y="1184"/>
                  <a:pt x="5081" y="238"/>
                  <a:pt x="3104" y="238"/>
                </a:cubicBezTo>
                <a:cubicBezTo>
                  <a:pt x="1128" y="238"/>
                  <a:pt x="-161" y="1184"/>
                  <a:pt x="-161" y="2387"/>
                </a:cubicBezTo>
                <a:cubicBezTo>
                  <a:pt x="-204" y="3508"/>
                  <a:pt x="698" y="4445"/>
                  <a:pt x="1815" y="4492"/>
                </a:cubicBezTo>
                <a:cubicBezTo>
                  <a:pt x="3147" y="4311"/>
                  <a:pt x="4350" y="3543"/>
                  <a:pt x="5081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 273">
            <a:extLst>
              <a:ext uri="{FF2B5EF4-FFF2-40B4-BE49-F238E27FC236}">
                <a16:creationId xmlns:a16="http://schemas.microsoft.com/office/drawing/2014/main" id="{5014E18E-E9FD-D51E-D442-A123661CB6C8}"/>
              </a:ext>
            </a:extLst>
          </p:cNvPr>
          <p:cNvSpPr/>
          <p:nvPr/>
        </p:nvSpPr>
        <p:spPr>
          <a:xfrm>
            <a:off x="10725303" y="1419098"/>
            <a:ext cx="12739" cy="5713"/>
          </a:xfrm>
          <a:custGeom>
            <a:avLst/>
            <a:gdLst>
              <a:gd name="connsiteX0" fmla="*/ 53 w 12739"/>
              <a:gd name="connsiteY0" fmla="*/ 4034 h 5713"/>
              <a:gd name="connsiteX1" fmla="*/ 12384 w 12739"/>
              <a:gd name="connsiteY1" fmla="*/ 4034 h 5713"/>
              <a:gd name="connsiteX2" fmla="*/ 12384 w 12739"/>
              <a:gd name="connsiteY2" fmla="*/ 4034 h 5713"/>
              <a:gd name="connsiteX3" fmla="*/ 10150 w 12739"/>
              <a:gd name="connsiteY3" fmla="*/ 812 h 5713"/>
              <a:gd name="connsiteX4" fmla="*/ 53 w 12739"/>
              <a:gd name="connsiteY4" fmla="*/ 4034 h 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39" h="5713">
                <a:moveTo>
                  <a:pt x="53" y="4034"/>
                </a:moveTo>
                <a:cubicBezTo>
                  <a:pt x="1600" y="6569"/>
                  <a:pt x="10880" y="6612"/>
                  <a:pt x="12384" y="4034"/>
                </a:cubicBezTo>
                <a:lnTo>
                  <a:pt x="12384" y="4034"/>
                </a:lnTo>
                <a:cubicBezTo>
                  <a:pt x="13029" y="3003"/>
                  <a:pt x="11998" y="1542"/>
                  <a:pt x="10150" y="812"/>
                </a:cubicBezTo>
                <a:cubicBezTo>
                  <a:pt x="5639" y="-864"/>
                  <a:pt x="-1494" y="1413"/>
                  <a:pt x="53" y="40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7213505F-9EC5-925B-55C8-A0073C595C24}"/>
              </a:ext>
            </a:extLst>
          </p:cNvPr>
          <p:cNvSpPr/>
          <p:nvPr/>
        </p:nvSpPr>
        <p:spPr>
          <a:xfrm>
            <a:off x="10720805" y="1501615"/>
            <a:ext cx="24521" cy="5693"/>
          </a:xfrm>
          <a:custGeom>
            <a:avLst/>
            <a:gdLst>
              <a:gd name="connsiteX0" fmla="*/ 298 w 24521"/>
              <a:gd name="connsiteY0" fmla="*/ 1648 h 5693"/>
              <a:gd name="connsiteX1" fmla="*/ 24359 w 24521"/>
              <a:gd name="connsiteY1" fmla="*/ 3796 h 5693"/>
              <a:gd name="connsiteX2" fmla="*/ 19675 w 24521"/>
              <a:gd name="connsiteY2" fmla="*/ 2078 h 5693"/>
              <a:gd name="connsiteX3" fmla="*/ 6786 w 24521"/>
              <a:gd name="connsiteY3" fmla="*/ 746 h 5693"/>
              <a:gd name="connsiteX4" fmla="*/ 298 w 24521"/>
              <a:gd name="connsiteY4" fmla="*/ 1648 h 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521" h="5693">
                <a:moveTo>
                  <a:pt x="298" y="1648"/>
                </a:moveTo>
                <a:cubicBezTo>
                  <a:pt x="4251" y="5945"/>
                  <a:pt x="24359" y="7620"/>
                  <a:pt x="24359" y="3796"/>
                </a:cubicBezTo>
                <a:cubicBezTo>
                  <a:pt x="24359" y="2851"/>
                  <a:pt x="22253" y="2121"/>
                  <a:pt x="19675" y="2078"/>
                </a:cubicBezTo>
                <a:cubicBezTo>
                  <a:pt x="15336" y="1893"/>
                  <a:pt x="11039" y="1446"/>
                  <a:pt x="6786" y="746"/>
                </a:cubicBezTo>
                <a:cubicBezTo>
                  <a:pt x="813" y="-156"/>
                  <a:pt x="-1163" y="144"/>
                  <a:pt x="298" y="16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 275">
            <a:extLst>
              <a:ext uri="{FF2B5EF4-FFF2-40B4-BE49-F238E27FC236}">
                <a16:creationId xmlns:a16="http://schemas.microsoft.com/office/drawing/2014/main" id="{835E14D3-3F97-4146-3833-19C951C8FF4F}"/>
              </a:ext>
            </a:extLst>
          </p:cNvPr>
          <p:cNvSpPr/>
          <p:nvPr/>
        </p:nvSpPr>
        <p:spPr>
          <a:xfrm>
            <a:off x="10649894" y="4591487"/>
            <a:ext cx="7485" cy="6442"/>
          </a:xfrm>
          <a:custGeom>
            <a:avLst/>
            <a:gdLst>
              <a:gd name="connsiteX0" fmla="*/ 7319 w 7485"/>
              <a:gd name="connsiteY0" fmla="*/ 3502 h 6442"/>
              <a:gd name="connsiteX1" fmla="*/ 3065 w 7485"/>
              <a:gd name="connsiteY1" fmla="*/ 275 h 6442"/>
              <a:gd name="connsiteX2" fmla="*/ 3022 w 7485"/>
              <a:gd name="connsiteY2" fmla="*/ 279 h 6442"/>
              <a:gd name="connsiteX3" fmla="*/ 144 w 7485"/>
              <a:gd name="connsiteY3" fmla="*/ 3502 h 6442"/>
              <a:gd name="connsiteX4" fmla="*/ 4441 w 7485"/>
              <a:gd name="connsiteY4" fmla="*/ 6681 h 6442"/>
              <a:gd name="connsiteX5" fmla="*/ 7319 w 7485"/>
              <a:gd name="connsiteY5" fmla="*/ 3502 h 6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85" h="6442">
                <a:moveTo>
                  <a:pt x="7319" y="3502"/>
                </a:moveTo>
                <a:cubicBezTo>
                  <a:pt x="7018" y="1435"/>
                  <a:pt x="5128" y="-13"/>
                  <a:pt x="3065" y="275"/>
                </a:cubicBezTo>
                <a:cubicBezTo>
                  <a:pt x="3065" y="275"/>
                  <a:pt x="3022" y="279"/>
                  <a:pt x="3022" y="279"/>
                </a:cubicBezTo>
                <a:cubicBezTo>
                  <a:pt x="229" y="279"/>
                  <a:pt x="-716" y="1310"/>
                  <a:pt x="144" y="3502"/>
                </a:cubicBezTo>
                <a:cubicBezTo>
                  <a:pt x="831" y="5306"/>
                  <a:pt x="2507" y="6543"/>
                  <a:pt x="4441" y="6681"/>
                </a:cubicBezTo>
                <a:cubicBezTo>
                  <a:pt x="6116" y="6586"/>
                  <a:pt x="7405" y="5173"/>
                  <a:pt x="7319" y="35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 276">
            <a:extLst>
              <a:ext uri="{FF2B5EF4-FFF2-40B4-BE49-F238E27FC236}">
                <a16:creationId xmlns:a16="http://schemas.microsoft.com/office/drawing/2014/main" id="{B69DEACC-7352-5DDD-28C4-EAD800193A33}"/>
              </a:ext>
            </a:extLst>
          </p:cNvPr>
          <p:cNvSpPr/>
          <p:nvPr/>
        </p:nvSpPr>
        <p:spPr>
          <a:xfrm>
            <a:off x="10697437" y="5284434"/>
            <a:ext cx="5722" cy="4212"/>
          </a:xfrm>
          <a:custGeom>
            <a:avLst/>
            <a:gdLst>
              <a:gd name="connsiteX0" fmla="*/ 5491 w 5722"/>
              <a:gd name="connsiteY0" fmla="*/ 2303 h 4212"/>
              <a:gd name="connsiteX1" fmla="*/ 1839 w 5722"/>
              <a:gd name="connsiteY1" fmla="*/ 369 h 4212"/>
              <a:gd name="connsiteX2" fmla="*/ -94 w 5722"/>
              <a:gd name="connsiteY2" fmla="*/ 2303 h 4212"/>
              <a:gd name="connsiteX3" fmla="*/ 2699 w 5722"/>
              <a:gd name="connsiteY3" fmla="*/ 4451 h 4212"/>
              <a:gd name="connsiteX4" fmla="*/ 5491 w 5722"/>
              <a:gd name="connsiteY4" fmla="*/ 2303 h 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2" h="4212">
                <a:moveTo>
                  <a:pt x="5491" y="2303"/>
                </a:moveTo>
                <a:cubicBezTo>
                  <a:pt x="5019" y="760"/>
                  <a:pt x="3386" y="-108"/>
                  <a:pt x="1839" y="369"/>
                </a:cubicBezTo>
                <a:cubicBezTo>
                  <a:pt x="894" y="653"/>
                  <a:pt x="207" y="1379"/>
                  <a:pt x="-94" y="2303"/>
                </a:cubicBezTo>
                <a:cubicBezTo>
                  <a:pt x="-481" y="3506"/>
                  <a:pt x="808" y="4451"/>
                  <a:pt x="2699" y="4451"/>
                </a:cubicBezTo>
                <a:cubicBezTo>
                  <a:pt x="4589" y="4451"/>
                  <a:pt x="5878" y="3506"/>
                  <a:pt x="5491" y="23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 277">
            <a:extLst>
              <a:ext uri="{FF2B5EF4-FFF2-40B4-BE49-F238E27FC236}">
                <a16:creationId xmlns:a16="http://schemas.microsoft.com/office/drawing/2014/main" id="{9019D444-CB9B-C9F4-3B52-E53422968898}"/>
              </a:ext>
            </a:extLst>
          </p:cNvPr>
          <p:cNvSpPr/>
          <p:nvPr/>
        </p:nvSpPr>
        <p:spPr>
          <a:xfrm>
            <a:off x="10704030" y="4908228"/>
            <a:ext cx="10860" cy="8177"/>
          </a:xfrm>
          <a:custGeom>
            <a:avLst/>
            <a:gdLst>
              <a:gd name="connsiteX0" fmla="*/ 6976 w 10860"/>
              <a:gd name="connsiteY0" fmla="*/ 239 h 8177"/>
              <a:gd name="connsiteX1" fmla="*/ 144 w 10860"/>
              <a:gd name="connsiteY1" fmla="*/ 6383 h 8177"/>
              <a:gd name="connsiteX2" fmla="*/ 7835 w 10860"/>
              <a:gd name="connsiteY2" fmla="*/ 6383 h 8177"/>
              <a:gd name="connsiteX3" fmla="*/ 6976 w 10860"/>
              <a:gd name="connsiteY3" fmla="*/ 239 h 8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60" h="8177">
                <a:moveTo>
                  <a:pt x="6976" y="239"/>
                </a:moveTo>
                <a:cubicBezTo>
                  <a:pt x="2679" y="239"/>
                  <a:pt x="-1316" y="3891"/>
                  <a:pt x="144" y="6383"/>
                </a:cubicBezTo>
                <a:cubicBezTo>
                  <a:pt x="1605" y="8875"/>
                  <a:pt x="2679" y="9304"/>
                  <a:pt x="7835" y="6383"/>
                </a:cubicBezTo>
                <a:cubicBezTo>
                  <a:pt x="12046" y="4191"/>
                  <a:pt x="11487" y="196"/>
                  <a:pt x="6976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 278">
            <a:extLst>
              <a:ext uri="{FF2B5EF4-FFF2-40B4-BE49-F238E27FC236}">
                <a16:creationId xmlns:a16="http://schemas.microsoft.com/office/drawing/2014/main" id="{385682CD-C0A1-D2BD-F000-8851F0DBDBB7}"/>
              </a:ext>
            </a:extLst>
          </p:cNvPr>
          <p:cNvSpPr/>
          <p:nvPr/>
        </p:nvSpPr>
        <p:spPr>
          <a:xfrm>
            <a:off x="10701549" y="4893319"/>
            <a:ext cx="9319" cy="10634"/>
          </a:xfrm>
          <a:custGeom>
            <a:avLst/>
            <a:gdLst>
              <a:gd name="connsiteX0" fmla="*/ 8641 w 9319"/>
              <a:gd name="connsiteY0" fmla="*/ 9519 h 10634"/>
              <a:gd name="connsiteX1" fmla="*/ 8641 w 9319"/>
              <a:gd name="connsiteY1" fmla="*/ 9519 h 10634"/>
              <a:gd name="connsiteX2" fmla="*/ 2712 w 9319"/>
              <a:gd name="connsiteY2" fmla="*/ 238 h 10634"/>
              <a:gd name="connsiteX3" fmla="*/ 2153 w 9319"/>
              <a:gd name="connsiteY3" fmla="*/ 8316 h 10634"/>
              <a:gd name="connsiteX4" fmla="*/ 8641 w 9319"/>
              <a:gd name="connsiteY4" fmla="*/ 9519 h 10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9" h="10634">
                <a:moveTo>
                  <a:pt x="8641" y="9519"/>
                </a:moveTo>
                <a:lnTo>
                  <a:pt x="8641" y="9519"/>
                </a:lnTo>
                <a:cubicBezTo>
                  <a:pt x="10703" y="7457"/>
                  <a:pt x="6149" y="238"/>
                  <a:pt x="2712" y="238"/>
                </a:cubicBezTo>
                <a:cubicBezTo>
                  <a:pt x="-726" y="238"/>
                  <a:pt x="-1284" y="4793"/>
                  <a:pt x="2153" y="8316"/>
                </a:cubicBezTo>
                <a:cubicBezTo>
                  <a:pt x="4989" y="11195"/>
                  <a:pt x="6707" y="11710"/>
                  <a:pt x="8641" y="95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 279">
            <a:extLst>
              <a:ext uri="{FF2B5EF4-FFF2-40B4-BE49-F238E27FC236}">
                <a16:creationId xmlns:a16="http://schemas.microsoft.com/office/drawing/2014/main" id="{F978C697-8440-032F-B84A-78DCE3CCC0BC}"/>
              </a:ext>
            </a:extLst>
          </p:cNvPr>
          <p:cNvSpPr/>
          <p:nvPr/>
        </p:nvSpPr>
        <p:spPr>
          <a:xfrm>
            <a:off x="10701371" y="4957080"/>
            <a:ext cx="5893" cy="5876"/>
          </a:xfrm>
          <a:custGeom>
            <a:avLst/>
            <a:gdLst>
              <a:gd name="connsiteX0" fmla="*/ 5639 w 5893"/>
              <a:gd name="connsiteY0" fmla="*/ 2773 h 5876"/>
              <a:gd name="connsiteX1" fmla="*/ 3147 w 5893"/>
              <a:gd name="connsiteY1" fmla="*/ 238 h 5876"/>
              <a:gd name="connsiteX2" fmla="*/ -162 w 5893"/>
              <a:gd name="connsiteY2" fmla="*/ 3633 h 5876"/>
              <a:gd name="connsiteX3" fmla="*/ -162 w 5893"/>
              <a:gd name="connsiteY3" fmla="*/ 3633 h 5876"/>
              <a:gd name="connsiteX4" fmla="*/ 5639 w 5893"/>
              <a:gd name="connsiteY4" fmla="*/ 2773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93" h="5876">
                <a:moveTo>
                  <a:pt x="5639" y="2773"/>
                </a:moveTo>
                <a:cubicBezTo>
                  <a:pt x="6069" y="1399"/>
                  <a:pt x="4952" y="238"/>
                  <a:pt x="3147" y="238"/>
                </a:cubicBezTo>
                <a:cubicBezTo>
                  <a:pt x="1300" y="260"/>
                  <a:pt x="-205" y="1781"/>
                  <a:pt x="-162" y="3633"/>
                </a:cubicBezTo>
                <a:cubicBezTo>
                  <a:pt x="-162" y="3633"/>
                  <a:pt x="-162" y="3633"/>
                  <a:pt x="-162" y="3633"/>
                </a:cubicBezTo>
                <a:cubicBezTo>
                  <a:pt x="-162" y="7371"/>
                  <a:pt x="4350" y="6726"/>
                  <a:pt x="5639" y="2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 280">
            <a:extLst>
              <a:ext uri="{FF2B5EF4-FFF2-40B4-BE49-F238E27FC236}">
                <a16:creationId xmlns:a16="http://schemas.microsoft.com/office/drawing/2014/main" id="{3D5F946B-9620-FF92-2D22-540B5E423B60}"/>
              </a:ext>
            </a:extLst>
          </p:cNvPr>
          <p:cNvSpPr/>
          <p:nvPr/>
        </p:nvSpPr>
        <p:spPr>
          <a:xfrm>
            <a:off x="10771256" y="5267379"/>
            <a:ext cx="5479" cy="4253"/>
          </a:xfrm>
          <a:custGeom>
            <a:avLst/>
            <a:gdLst>
              <a:gd name="connsiteX0" fmla="*/ 2050 w 5479"/>
              <a:gd name="connsiteY0" fmla="*/ 4492 h 4253"/>
              <a:gd name="connsiteX1" fmla="*/ 5315 w 5479"/>
              <a:gd name="connsiteY1" fmla="*/ 2387 h 4253"/>
              <a:gd name="connsiteX2" fmla="*/ 3339 w 5479"/>
              <a:gd name="connsiteY2" fmla="*/ 238 h 4253"/>
              <a:gd name="connsiteX3" fmla="*/ 3339 w 5479"/>
              <a:gd name="connsiteY3" fmla="*/ 238 h 4253"/>
              <a:gd name="connsiteX4" fmla="*/ 74 w 5479"/>
              <a:gd name="connsiteY4" fmla="*/ 2387 h 4253"/>
              <a:gd name="connsiteX5" fmla="*/ 2050 w 5479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9" h="4253">
                <a:moveTo>
                  <a:pt x="2050" y="4492"/>
                </a:moveTo>
                <a:cubicBezTo>
                  <a:pt x="3855" y="4492"/>
                  <a:pt x="5315" y="3547"/>
                  <a:pt x="5315" y="2387"/>
                </a:cubicBezTo>
                <a:cubicBezTo>
                  <a:pt x="5358" y="1248"/>
                  <a:pt x="4499" y="286"/>
                  <a:pt x="3339" y="238"/>
                </a:cubicBezTo>
                <a:cubicBezTo>
                  <a:pt x="3339" y="238"/>
                  <a:pt x="3339" y="238"/>
                  <a:pt x="3339" y="238"/>
                </a:cubicBezTo>
                <a:cubicBezTo>
                  <a:pt x="1964" y="389"/>
                  <a:pt x="761" y="1188"/>
                  <a:pt x="74" y="2387"/>
                </a:cubicBezTo>
                <a:cubicBezTo>
                  <a:pt x="-614" y="3547"/>
                  <a:pt x="245" y="4492"/>
                  <a:pt x="205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55C5513E-11A3-3DFD-48DB-354666543964}"/>
              </a:ext>
            </a:extLst>
          </p:cNvPr>
          <p:cNvSpPr/>
          <p:nvPr/>
        </p:nvSpPr>
        <p:spPr>
          <a:xfrm>
            <a:off x="10515072" y="1366570"/>
            <a:ext cx="8010" cy="7228"/>
          </a:xfrm>
          <a:custGeom>
            <a:avLst/>
            <a:gdLst>
              <a:gd name="connsiteX0" fmla="*/ 7100 w 8010"/>
              <a:gd name="connsiteY0" fmla="*/ 5390 h 7228"/>
              <a:gd name="connsiteX1" fmla="*/ 2803 w 8010"/>
              <a:gd name="connsiteY1" fmla="*/ 1309 h 7228"/>
              <a:gd name="connsiteX2" fmla="*/ -162 w 8010"/>
              <a:gd name="connsiteY2" fmla="*/ 5605 h 7228"/>
              <a:gd name="connsiteX3" fmla="*/ 7100 w 8010"/>
              <a:gd name="connsiteY3" fmla="*/ 5390 h 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10" h="7228">
                <a:moveTo>
                  <a:pt x="7100" y="5390"/>
                </a:moveTo>
                <a:cubicBezTo>
                  <a:pt x="9377" y="1652"/>
                  <a:pt x="6026" y="-1484"/>
                  <a:pt x="2803" y="1309"/>
                </a:cubicBezTo>
                <a:cubicBezTo>
                  <a:pt x="1342" y="2366"/>
                  <a:pt x="311" y="3878"/>
                  <a:pt x="-162" y="5605"/>
                </a:cubicBezTo>
                <a:cubicBezTo>
                  <a:pt x="-248" y="8226"/>
                  <a:pt x="5338" y="8011"/>
                  <a:pt x="7100" y="53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 282">
            <a:extLst>
              <a:ext uri="{FF2B5EF4-FFF2-40B4-BE49-F238E27FC236}">
                <a16:creationId xmlns:a16="http://schemas.microsoft.com/office/drawing/2014/main" id="{3DF8B4BF-7D06-3844-A15E-8696BD973D47}"/>
              </a:ext>
            </a:extLst>
          </p:cNvPr>
          <p:cNvSpPr/>
          <p:nvPr/>
        </p:nvSpPr>
        <p:spPr>
          <a:xfrm>
            <a:off x="10835339" y="1988064"/>
            <a:ext cx="4210" cy="5544"/>
          </a:xfrm>
          <a:custGeom>
            <a:avLst/>
            <a:gdLst>
              <a:gd name="connsiteX0" fmla="*/ 1943 w 4210"/>
              <a:gd name="connsiteY0" fmla="*/ 239 h 5544"/>
              <a:gd name="connsiteX1" fmla="*/ -163 w 4210"/>
              <a:gd name="connsiteY1" fmla="*/ 3547 h 5544"/>
              <a:gd name="connsiteX2" fmla="*/ 1943 w 4210"/>
              <a:gd name="connsiteY2" fmla="*/ 5524 h 5544"/>
              <a:gd name="connsiteX3" fmla="*/ 4048 w 4210"/>
              <a:gd name="connsiteY3" fmla="*/ 2215 h 5544"/>
              <a:gd name="connsiteX4" fmla="*/ 1943 w 4210"/>
              <a:gd name="connsiteY4" fmla="*/ 239 h 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544">
                <a:moveTo>
                  <a:pt x="1943" y="239"/>
                </a:moveTo>
                <a:cubicBezTo>
                  <a:pt x="826" y="239"/>
                  <a:pt x="-163" y="1700"/>
                  <a:pt x="-163" y="3547"/>
                </a:cubicBezTo>
                <a:cubicBezTo>
                  <a:pt x="-163" y="5395"/>
                  <a:pt x="826" y="6254"/>
                  <a:pt x="1943" y="5524"/>
                </a:cubicBezTo>
                <a:cubicBezTo>
                  <a:pt x="3103" y="4799"/>
                  <a:pt x="3876" y="3581"/>
                  <a:pt x="4048" y="2215"/>
                </a:cubicBezTo>
                <a:cubicBezTo>
                  <a:pt x="4005" y="1093"/>
                  <a:pt x="3060" y="214"/>
                  <a:pt x="1943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 283">
            <a:extLst>
              <a:ext uri="{FF2B5EF4-FFF2-40B4-BE49-F238E27FC236}">
                <a16:creationId xmlns:a16="http://schemas.microsoft.com/office/drawing/2014/main" id="{65D964F7-412F-9C56-3EBC-77D3C7FA254F}"/>
              </a:ext>
            </a:extLst>
          </p:cNvPr>
          <p:cNvSpPr/>
          <p:nvPr/>
        </p:nvSpPr>
        <p:spPr>
          <a:xfrm>
            <a:off x="10645390" y="4993214"/>
            <a:ext cx="9879" cy="7252"/>
          </a:xfrm>
          <a:custGeom>
            <a:avLst/>
            <a:gdLst>
              <a:gd name="connsiteX0" fmla="*/ 4175 w 9879"/>
              <a:gd name="connsiteY0" fmla="*/ 238 h 7252"/>
              <a:gd name="connsiteX1" fmla="*/ 2370 w 9879"/>
              <a:gd name="connsiteY1" fmla="*/ 4535 h 7252"/>
              <a:gd name="connsiteX2" fmla="*/ 9717 w 9879"/>
              <a:gd name="connsiteY2" fmla="*/ 3375 h 7252"/>
              <a:gd name="connsiteX3" fmla="*/ 4175 w 9879"/>
              <a:gd name="connsiteY3" fmla="*/ 238 h 7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79" h="7252">
                <a:moveTo>
                  <a:pt x="4175" y="238"/>
                </a:moveTo>
                <a:cubicBezTo>
                  <a:pt x="-1239" y="238"/>
                  <a:pt x="-1282" y="238"/>
                  <a:pt x="2370" y="4535"/>
                </a:cubicBezTo>
                <a:cubicBezTo>
                  <a:pt x="6022" y="8831"/>
                  <a:pt x="9717" y="8445"/>
                  <a:pt x="9717" y="3375"/>
                </a:cubicBezTo>
                <a:cubicBezTo>
                  <a:pt x="9717" y="1398"/>
                  <a:pt x="7612" y="238"/>
                  <a:pt x="417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 284">
            <a:extLst>
              <a:ext uri="{FF2B5EF4-FFF2-40B4-BE49-F238E27FC236}">
                <a16:creationId xmlns:a16="http://schemas.microsoft.com/office/drawing/2014/main" id="{6471D061-86B0-9B16-5A97-1B64E3210CA0}"/>
              </a:ext>
            </a:extLst>
          </p:cNvPr>
          <p:cNvSpPr/>
          <p:nvPr/>
        </p:nvSpPr>
        <p:spPr>
          <a:xfrm>
            <a:off x="10645523" y="5152617"/>
            <a:ext cx="3473" cy="4253"/>
          </a:xfrm>
          <a:custGeom>
            <a:avLst/>
            <a:gdLst>
              <a:gd name="connsiteX0" fmla="*/ 175 w 3473"/>
              <a:gd name="connsiteY0" fmla="*/ 2387 h 4253"/>
              <a:gd name="connsiteX1" fmla="*/ 2409 w 3473"/>
              <a:gd name="connsiteY1" fmla="*/ 4492 h 4253"/>
              <a:gd name="connsiteX2" fmla="*/ 3311 w 3473"/>
              <a:gd name="connsiteY2" fmla="*/ 2387 h 4253"/>
              <a:gd name="connsiteX3" fmla="*/ 1163 w 3473"/>
              <a:gd name="connsiteY3" fmla="*/ 238 h 4253"/>
              <a:gd name="connsiteX4" fmla="*/ 1120 w 3473"/>
              <a:gd name="connsiteY4" fmla="*/ 238 h 4253"/>
              <a:gd name="connsiteX5" fmla="*/ 175 w 3473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3">
                <a:moveTo>
                  <a:pt x="175" y="2387"/>
                </a:moveTo>
                <a:cubicBezTo>
                  <a:pt x="905" y="3547"/>
                  <a:pt x="1894" y="4492"/>
                  <a:pt x="2409" y="4492"/>
                </a:cubicBezTo>
                <a:cubicBezTo>
                  <a:pt x="2925" y="4492"/>
                  <a:pt x="3311" y="3547"/>
                  <a:pt x="3311" y="2387"/>
                </a:cubicBezTo>
                <a:cubicBezTo>
                  <a:pt x="3311" y="1201"/>
                  <a:pt x="2366" y="238"/>
                  <a:pt x="1163" y="238"/>
                </a:cubicBezTo>
                <a:cubicBezTo>
                  <a:pt x="1163" y="238"/>
                  <a:pt x="1120" y="238"/>
                  <a:pt x="1120" y="238"/>
                </a:cubicBezTo>
                <a:cubicBezTo>
                  <a:pt x="-126" y="238"/>
                  <a:pt x="-513" y="1184"/>
                  <a:pt x="175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 285">
            <a:extLst>
              <a:ext uri="{FF2B5EF4-FFF2-40B4-BE49-F238E27FC236}">
                <a16:creationId xmlns:a16="http://schemas.microsoft.com/office/drawing/2014/main" id="{425D0471-0AC3-8531-850D-A16865EEE385}"/>
              </a:ext>
            </a:extLst>
          </p:cNvPr>
          <p:cNvSpPr/>
          <p:nvPr/>
        </p:nvSpPr>
        <p:spPr>
          <a:xfrm>
            <a:off x="10709946" y="4755749"/>
            <a:ext cx="14201" cy="12024"/>
          </a:xfrm>
          <a:custGeom>
            <a:avLst/>
            <a:gdLst>
              <a:gd name="connsiteX0" fmla="*/ 11715 w 14201"/>
              <a:gd name="connsiteY0" fmla="*/ 8181 h 12024"/>
              <a:gd name="connsiteX1" fmla="*/ 6989 w 14201"/>
              <a:gd name="connsiteY1" fmla="*/ 404 h 12024"/>
              <a:gd name="connsiteX2" fmla="*/ 931 w 14201"/>
              <a:gd name="connsiteY2" fmla="*/ 7665 h 12024"/>
              <a:gd name="connsiteX3" fmla="*/ 11715 w 14201"/>
              <a:gd name="connsiteY3" fmla="*/ 8181 h 1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01" h="12024">
                <a:moveTo>
                  <a:pt x="11715" y="8181"/>
                </a:moveTo>
                <a:cubicBezTo>
                  <a:pt x="15582" y="1865"/>
                  <a:pt x="15023" y="920"/>
                  <a:pt x="6989" y="404"/>
                </a:cubicBezTo>
                <a:cubicBezTo>
                  <a:pt x="-1046" y="-112"/>
                  <a:pt x="-1046" y="146"/>
                  <a:pt x="931" y="7665"/>
                </a:cubicBezTo>
                <a:cubicBezTo>
                  <a:pt x="2520" y="13552"/>
                  <a:pt x="8106" y="13852"/>
                  <a:pt x="11715" y="81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 286">
            <a:extLst>
              <a:ext uri="{FF2B5EF4-FFF2-40B4-BE49-F238E27FC236}">
                <a16:creationId xmlns:a16="http://schemas.microsoft.com/office/drawing/2014/main" id="{113C1840-C5BB-113F-45F7-0FD2EAA2D33C}"/>
              </a:ext>
            </a:extLst>
          </p:cNvPr>
          <p:cNvSpPr/>
          <p:nvPr/>
        </p:nvSpPr>
        <p:spPr>
          <a:xfrm>
            <a:off x="10674175" y="4870513"/>
            <a:ext cx="18708" cy="22841"/>
          </a:xfrm>
          <a:custGeom>
            <a:avLst/>
            <a:gdLst>
              <a:gd name="connsiteX0" fmla="*/ 6110 w 18708"/>
              <a:gd name="connsiteY0" fmla="*/ 16256 h 22841"/>
              <a:gd name="connsiteX1" fmla="*/ -163 w 18708"/>
              <a:gd name="connsiteY1" fmla="*/ 21455 h 22841"/>
              <a:gd name="connsiteX2" fmla="*/ 10278 w 18708"/>
              <a:gd name="connsiteY2" fmla="*/ 19865 h 22841"/>
              <a:gd name="connsiteX3" fmla="*/ 15778 w 18708"/>
              <a:gd name="connsiteY3" fmla="*/ 16686 h 22841"/>
              <a:gd name="connsiteX4" fmla="*/ 15477 w 18708"/>
              <a:gd name="connsiteY4" fmla="*/ 2722 h 22841"/>
              <a:gd name="connsiteX5" fmla="*/ 12598 w 18708"/>
              <a:gd name="connsiteY5" fmla="*/ 745 h 22841"/>
              <a:gd name="connsiteX6" fmla="*/ 6110 w 18708"/>
              <a:gd name="connsiteY6" fmla="*/ 16256 h 22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08" h="22841">
                <a:moveTo>
                  <a:pt x="6110" y="16256"/>
                </a:moveTo>
                <a:cubicBezTo>
                  <a:pt x="2630" y="18232"/>
                  <a:pt x="-163" y="20553"/>
                  <a:pt x="-163" y="21455"/>
                </a:cubicBezTo>
                <a:cubicBezTo>
                  <a:pt x="-163" y="24334"/>
                  <a:pt x="7615" y="23130"/>
                  <a:pt x="10278" y="19865"/>
                </a:cubicBezTo>
                <a:cubicBezTo>
                  <a:pt x="11653" y="18142"/>
                  <a:pt x="13586" y="17004"/>
                  <a:pt x="15778" y="16686"/>
                </a:cubicBezTo>
                <a:cubicBezTo>
                  <a:pt x="19602" y="16686"/>
                  <a:pt x="19430" y="8092"/>
                  <a:pt x="15477" y="2722"/>
                </a:cubicBezTo>
                <a:cubicBezTo>
                  <a:pt x="13715" y="488"/>
                  <a:pt x="12427" y="-415"/>
                  <a:pt x="12598" y="745"/>
                </a:cubicBezTo>
                <a:cubicBezTo>
                  <a:pt x="13801" y="8737"/>
                  <a:pt x="11782" y="13034"/>
                  <a:pt x="6110" y="162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 287">
            <a:extLst>
              <a:ext uri="{FF2B5EF4-FFF2-40B4-BE49-F238E27FC236}">
                <a16:creationId xmlns:a16="http://schemas.microsoft.com/office/drawing/2014/main" id="{D06A3AC1-835C-8AF6-B66D-582136131867}"/>
              </a:ext>
            </a:extLst>
          </p:cNvPr>
          <p:cNvSpPr/>
          <p:nvPr/>
        </p:nvSpPr>
        <p:spPr>
          <a:xfrm>
            <a:off x="10689612" y="4630520"/>
            <a:ext cx="11839" cy="12009"/>
          </a:xfrm>
          <a:custGeom>
            <a:avLst/>
            <a:gdLst>
              <a:gd name="connsiteX0" fmla="*/ 9321 w 11839"/>
              <a:gd name="connsiteY0" fmla="*/ 474 h 12009"/>
              <a:gd name="connsiteX1" fmla="*/ 83 w 11839"/>
              <a:gd name="connsiteY1" fmla="*/ 10184 h 12009"/>
              <a:gd name="connsiteX2" fmla="*/ 7516 w 11839"/>
              <a:gd name="connsiteY2" fmla="*/ 10184 h 12009"/>
              <a:gd name="connsiteX3" fmla="*/ 9321 w 11839"/>
              <a:gd name="connsiteY3" fmla="*/ 474 h 12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39" h="12009">
                <a:moveTo>
                  <a:pt x="9321" y="474"/>
                </a:moveTo>
                <a:cubicBezTo>
                  <a:pt x="6528" y="-1287"/>
                  <a:pt x="-1679" y="7306"/>
                  <a:pt x="83" y="10184"/>
                </a:cubicBezTo>
                <a:cubicBezTo>
                  <a:pt x="1845" y="13063"/>
                  <a:pt x="2532" y="12806"/>
                  <a:pt x="7516" y="10184"/>
                </a:cubicBezTo>
                <a:cubicBezTo>
                  <a:pt x="12500" y="7564"/>
                  <a:pt x="12887" y="2708"/>
                  <a:pt x="9321" y="4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 288">
            <a:extLst>
              <a:ext uri="{FF2B5EF4-FFF2-40B4-BE49-F238E27FC236}">
                <a16:creationId xmlns:a16="http://schemas.microsoft.com/office/drawing/2014/main" id="{3EF15223-BD0F-99B7-37A5-48BC3680513D}"/>
              </a:ext>
            </a:extLst>
          </p:cNvPr>
          <p:cNvSpPr/>
          <p:nvPr/>
        </p:nvSpPr>
        <p:spPr>
          <a:xfrm>
            <a:off x="10695056" y="4740318"/>
            <a:ext cx="4210" cy="6359"/>
          </a:xfrm>
          <a:custGeom>
            <a:avLst/>
            <a:gdLst>
              <a:gd name="connsiteX0" fmla="*/ 1943 w 4210"/>
              <a:gd name="connsiteY0" fmla="*/ 238 h 6359"/>
              <a:gd name="connsiteX1" fmla="*/ -163 w 4210"/>
              <a:gd name="connsiteY1" fmla="*/ 3418 h 6359"/>
              <a:gd name="connsiteX2" fmla="*/ 1943 w 4210"/>
              <a:gd name="connsiteY2" fmla="*/ 6597 h 6359"/>
              <a:gd name="connsiteX3" fmla="*/ 4048 w 4210"/>
              <a:gd name="connsiteY3" fmla="*/ 3418 h 6359"/>
              <a:gd name="connsiteX4" fmla="*/ 1943 w 4210"/>
              <a:gd name="connsiteY4" fmla="*/ 238 h 6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9">
                <a:moveTo>
                  <a:pt x="1943" y="238"/>
                </a:moveTo>
                <a:cubicBezTo>
                  <a:pt x="783" y="238"/>
                  <a:pt x="-163" y="1699"/>
                  <a:pt x="-163" y="3418"/>
                </a:cubicBezTo>
                <a:cubicBezTo>
                  <a:pt x="-163" y="5137"/>
                  <a:pt x="783" y="6597"/>
                  <a:pt x="1943" y="6597"/>
                </a:cubicBezTo>
                <a:cubicBezTo>
                  <a:pt x="3103" y="6597"/>
                  <a:pt x="4048" y="5180"/>
                  <a:pt x="4048" y="3418"/>
                </a:cubicBezTo>
                <a:cubicBezTo>
                  <a:pt x="4048" y="1656"/>
                  <a:pt x="310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 289">
            <a:extLst>
              <a:ext uri="{FF2B5EF4-FFF2-40B4-BE49-F238E27FC236}">
                <a16:creationId xmlns:a16="http://schemas.microsoft.com/office/drawing/2014/main" id="{D4A27974-D5D1-4EC7-A8B7-3B1F2993DFCB}"/>
              </a:ext>
            </a:extLst>
          </p:cNvPr>
          <p:cNvSpPr/>
          <p:nvPr/>
        </p:nvSpPr>
        <p:spPr>
          <a:xfrm>
            <a:off x="10760569" y="5516061"/>
            <a:ext cx="4323" cy="7541"/>
          </a:xfrm>
          <a:custGeom>
            <a:avLst/>
            <a:gdLst>
              <a:gd name="connsiteX0" fmla="*/ 449 w 4323"/>
              <a:gd name="connsiteY0" fmla="*/ 5397 h 7541"/>
              <a:gd name="connsiteX1" fmla="*/ 3543 w 4323"/>
              <a:gd name="connsiteY1" fmla="*/ 6257 h 7541"/>
              <a:gd name="connsiteX2" fmla="*/ 3285 w 4323"/>
              <a:gd name="connsiteY2" fmla="*/ 1444 h 7541"/>
              <a:gd name="connsiteX3" fmla="*/ 449 w 4323"/>
              <a:gd name="connsiteY3" fmla="*/ 5397 h 7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23" h="7541">
                <a:moveTo>
                  <a:pt x="449" y="5397"/>
                </a:moveTo>
                <a:cubicBezTo>
                  <a:pt x="1523" y="8319"/>
                  <a:pt x="2211" y="8491"/>
                  <a:pt x="3543" y="6257"/>
                </a:cubicBezTo>
                <a:cubicBezTo>
                  <a:pt x="4445" y="4753"/>
                  <a:pt x="4359" y="2845"/>
                  <a:pt x="3285" y="1444"/>
                </a:cubicBezTo>
                <a:cubicBezTo>
                  <a:pt x="449" y="-1348"/>
                  <a:pt x="-1097" y="1015"/>
                  <a:pt x="449" y="53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 290">
            <a:extLst>
              <a:ext uri="{FF2B5EF4-FFF2-40B4-BE49-F238E27FC236}">
                <a16:creationId xmlns:a16="http://schemas.microsoft.com/office/drawing/2014/main" id="{A7C03FEF-E5D2-DD23-659D-72FB85941F27}"/>
              </a:ext>
            </a:extLst>
          </p:cNvPr>
          <p:cNvSpPr/>
          <p:nvPr/>
        </p:nvSpPr>
        <p:spPr>
          <a:xfrm>
            <a:off x="10760287" y="5416390"/>
            <a:ext cx="5271" cy="5229"/>
          </a:xfrm>
          <a:custGeom>
            <a:avLst/>
            <a:gdLst>
              <a:gd name="connsiteX0" fmla="*/ 3953 w 5271"/>
              <a:gd name="connsiteY0" fmla="*/ 1478 h 5229"/>
              <a:gd name="connsiteX1" fmla="*/ 516 w 5271"/>
              <a:gd name="connsiteY1" fmla="*/ 4142 h 5229"/>
              <a:gd name="connsiteX2" fmla="*/ 3867 w 5271"/>
              <a:gd name="connsiteY2" fmla="*/ 5178 h 5229"/>
              <a:gd name="connsiteX3" fmla="*/ 4039 w 5271"/>
              <a:gd name="connsiteY3" fmla="*/ 5088 h 5229"/>
              <a:gd name="connsiteX4" fmla="*/ 3953 w 5271"/>
              <a:gd name="connsiteY4" fmla="*/ 1478 h 5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71" h="5229">
                <a:moveTo>
                  <a:pt x="3953" y="1478"/>
                </a:moveTo>
                <a:cubicBezTo>
                  <a:pt x="1246" y="-1229"/>
                  <a:pt x="-1460" y="877"/>
                  <a:pt x="516" y="4142"/>
                </a:cubicBezTo>
                <a:cubicBezTo>
                  <a:pt x="1160" y="5358"/>
                  <a:pt x="2664" y="5822"/>
                  <a:pt x="3867" y="5178"/>
                </a:cubicBezTo>
                <a:cubicBezTo>
                  <a:pt x="3953" y="5148"/>
                  <a:pt x="3996" y="5117"/>
                  <a:pt x="4039" y="5088"/>
                </a:cubicBezTo>
                <a:cubicBezTo>
                  <a:pt x="5500" y="4228"/>
                  <a:pt x="5457" y="3025"/>
                  <a:pt x="3953" y="14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 291">
            <a:extLst>
              <a:ext uri="{FF2B5EF4-FFF2-40B4-BE49-F238E27FC236}">
                <a16:creationId xmlns:a16="http://schemas.microsoft.com/office/drawing/2014/main" id="{B1100B8A-796B-8A82-B7D0-9AB8BEF3D284}"/>
              </a:ext>
            </a:extLst>
          </p:cNvPr>
          <p:cNvSpPr/>
          <p:nvPr/>
        </p:nvSpPr>
        <p:spPr>
          <a:xfrm>
            <a:off x="10718189" y="5478430"/>
            <a:ext cx="22926" cy="20582"/>
          </a:xfrm>
          <a:custGeom>
            <a:avLst/>
            <a:gdLst>
              <a:gd name="connsiteX0" fmla="*/ 22764 w 22926"/>
              <a:gd name="connsiteY0" fmla="*/ 18796 h 20582"/>
              <a:gd name="connsiteX1" fmla="*/ 17006 w 22926"/>
              <a:gd name="connsiteY1" fmla="*/ 13038 h 20582"/>
              <a:gd name="connsiteX2" fmla="*/ 6737 w 22926"/>
              <a:gd name="connsiteY2" fmla="*/ 3973 h 20582"/>
              <a:gd name="connsiteX3" fmla="*/ 1410 w 22926"/>
              <a:gd name="connsiteY3" fmla="*/ 6035 h 20582"/>
              <a:gd name="connsiteX4" fmla="*/ 3945 w 22926"/>
              <a:gd name="connsiteY4" fmla="*/ 13640 h 20582"/>
              <a:gd name="connsiteX5" fmla="*/ 9101 w 22926"/>
              <a:gd name="connsiteY5" fmla="*/ 16132 h 20582"/>
              <a:gd name="connsiteX6" fmla="*/ 15288 w 22926"/>
              <a:gd name="connsiteY6" fmla="*/ 17979 h 20582"/>
              <a:gd name="connsiteX7" fmla="*/ 22764 w 22926"/>
              <a:gd name="connsiteY7" fmla="*/ 18796 h 2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926" h="20582">
                <a:moveTo>
                  <a:pt x="22764" y="18796"/>
                </a:moveTo>
                <a:cubicBezTo>
                  <a:pt x="22764" y="17636"/>
                  <a:pt x="20186" y="15058"/>
                  <a:pt x="17006" y="13038"/>
                </a:cubicBezTo>
                <a:cubicBezTo>
                  <a:pt x="13225" y="10452"/>
                  <a:pt x="9788" y="7410"/>
                  <a:pt x="6737" y="3973"/>
                </a:cubicBezTo>
                <a:cubicBezTo>
                  <a:pt x="1711" y="-2086"/>
                  <a:pt x="-2586" y="-324"/>
                  <a:pt x="1410" y="6035"/>
                </a:cubicBezTo>
                <a:cubicBezTo>
                  <a:pt x="2827" y="8342"/>
                  <a:pt x="3687" y="10946"/>
                  <a:pt x="3945" y="13640"/>
                </a:cubicBezTo>
                <a:cubicBezTo>
                  <a:pt x="3945" y="16175"/>
                  <a:pt x="5320" y="16862"/>
                  <a:pt x="9101" y="16132"/>
                </a:cubicBezTo>
                <a:cubicBezTo>
                  <a:pt x="12194" y="15487"/>
                  <a:pt x="14643" y="16132"/>
                  <a:pt x="15288" y="17979"/>
                </a:cubicBezTo>
                <a:cubicBezTo>
                  <a:pt x="16534" y="21245"/>
                  <a:pt x="22764" y="21932"/>
                  <a:pt x="22764" y="187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 292">
            <a:extLst>
              <a:ext uri="{FF2B5EF4-FFF2-40B4-BE49-F238E27FC236}">
                <a16:creationId xmlns:a16="http://schemas.microsoft.com/office/drawing/2014/main" id="{BC9BB2F9-325B-11F6-9656-672EF5FD6BC4}"/>
              </a:ext>
            </a:extLst>
          </p:cNvPr>
          <p:cNvSpPr/>
          <p:nvPr/>
        </p:nvSpPr>
        <p:spPr>
          <a:xfrm>
            <a:off x="10723375" y="5510804"/>
            <a:ext cx="15207" cy="11570"/>
          </a:xfrm>
          <a:custGeom>
            <a:avLst/>
            <a:gdLst>
              <a:gd name="connsiteX0" fmla="*/ 5 w 15207"/>
              <a:gd name="connsiteY0" fmla="*/ 10053 h 11570"/>
              <a:gd name="connsiteX1" fmla="*/ 5032 w 15207"/>
              <a:gd name="connsiteY1" fmla="*/ 9752 h 11570"/>
              <a:gd name="connsiteX2" fmla="*/ 9113 w 15207"/>
              <a:gd name="connsiteY2" fmla="*/ 7604 h 11570"/>
              <a:gd name="connsiteX3" fmla="*/ 13839 w 15207"/>
              <a:gd name="connsiteY3" fmla="*/ 815 h 11570"/>
              <a:gd name="connsiteX4" fmla="*/ 5 w 15207"/>
              <a:gd name="connsiteY4" fmla="*/ 10053 h 1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07" h="11570">
                <a:moveTo>
                  <a:pt x="5" y="10053"/>
                </a:moveTo>
                <a:cubicBezTo>
                  <a:pt x="1508" y="12545"/>
                  <a:pt x="5032" y="12330"/>
                  <a:pt x="5032" y="9752"/>
                </a:cubicBezTo>
                <a:cubicBezTo>
                  <a:pt x="5032" y="8549"/>
                  <a:pt x="6879" y="7604"/>
                  <a:pt x="9113" y="7604"/>
                </a:cubicBezTo>
                <a:cubicBezTo>
                  <a:pt x="14055" y="7604"/>
                  <a:pt x="16761" y="3780"/>
                  <a:pt x="13839" y="815"/>
                </a:cubicBezTo>
                <a:cubicBezTo>
                  <a:pt x="10918" y="-2149"/>
                  <a:pt x="-1757" y="7131"/>
                  <a:pt x="5" y="100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B380AF3D-7AE5-0A1E-44EC-CFDAB5E6E347}"/>
              </a:ext>
            </a:extLst>
          </p:cNvPr>
          <p:cNvSpPr/>
          <p:nvPr/>
        </p:nvSpPr>
        <p:spPr>
          <a:xfrm>
            <a:off x="10778947" y="1540219"/>
            <a:ext cx="13843" cy="14277"/>
          </a:xfrm>
          <a:custGeom>
            <a:avLst/>
            <a:gdLst>
              <a:gd name="connsiteX0" fmla="*/ 12447 w 13843"/>
              <a:gd name="connsiteY0" fmla="*/ 12928 h 14277"/>
              <a:gd name="connsiteX1" fmla="*/ 13479 w 13843"/>
              <a:gd name="connsiteY1" fmla="*/ 6655 h 14277"/>
              <a:gd name="connsiteX2" fmla="*/ 4886 w 13843"/>
              <a:gd name="connsiteY2" fmla="*/ 1886 h 14277"/>
              <a:gd name="connsiteX3" fmla="*/ 3038 w 13843"/>
              <a:gd name="connsiteY3" fmla="*/ 8159 h 14277"/>
              <a:gd name="connsiteX4" fmla="*/ 7335 w 13843"/>
              <a:gd name="connsiteY4" fmla="*/ 11338 h 14277"/>
              <a:gd name="connsiteX5" fmla="*/ 12447 w 13843"/>
              <a:gd name="connsiteY5" fmla="*/ 12928 h 14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43" h="14277">
                <a:moveTo>
                  <a:pt x="12447" y="12928"/>
                </a:moveTo>
                <a:cubicBezTo>
                  <a:pt x="12447" y="12026"/>
                  <a:pt x="12963" y="9233"/>
                  <a:pt x="13479" y="6655"/>
                </a:cubicBezTo>
                <a:cubicBezTo>
                  <a:pt x="14596" y="468"/>
                  <a:pt x="10987" y="-1508"/>
                  <a:pt x="4886" y="1886"/>
                </a:cubicBezTo>
                <a:cubicBezTo>
                  <a:pt x="-1215" y="5280"/>
                  <a:pt x="-1731" y="8159"/>
                  <a:pt x="3038" y="8159"/>
                </a:cubicBezTo>
                <a:cubicBezTo>
                  <a:pt x="4971" y="8335"/>
                  <a:pt x="6604" y="9560"/>
                  <a:pt x="7335" y="11338"/>
                </a:cubicBezTo>
                <a:cubicBezTo>
                  <a:pt x="8581" y="14604"/>
                  <a:pt x="12147" y="15721"/>
                  <a:pt x="12447" y="129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075987A0-AF8C-2369-5981-A70FFF548308}"/>
              </a:ext>
            </a:extLst>
          </p:cNvPr>
          <p:cNvSpPr/>
          <p:nvPr/>
        </p:nvSpPr>
        <p:spPr>
          <a:xfrm>
            <a:off x="10764188" y="5490542"/>
            <a:ext cx="4168" cy="6401"/>
          </a:xfrm>
          <a:custGeom>
            <a:avLst/>
            <a:gdLst>
              <a:gd name="connsiteX0" fmla="*/ 1900 w 4168"/>
              <a:gd name="connsiteY0" fmla="*/ 6640 h 6401"/>
              <a:gd name="connsiteX1" fmla="*/ 4006 w 4168"/>
              <a:gd name="connsiteY1" fmla="*/ 3418 h 6401"/>
              <a:gd name="connsiteX2" fmla="*/ 1900 w 4168"/>
              <a:gd name="connsiteY2" fmla="*/ 238 h 6401"/>
              <a:gd name="connsiteX3" fmla="*/ -163 w 4168"/>
              <a:gd name="connsiteY3" fmla="*/ 3418 h 6401"/>
              <a:gd name="connsiteX4" fmla="*/ 1900 w 4168"/>
              <a:gd name="connsiteY4" fmla="*/ 6640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6401">
                <a:moveTo>
                  <a:pt x="1900" y="6640"/>
                </a:moveTo>
                <a:cubicBezTo>
                  <a:pt x="3060" y="6640"/>
                  <a:pt x="4006" y="5179"/>
                  <a:pt x="4006" y="3418"/>
                </a:cubicBezTo>
                <a:cubicBezTo>
                  <a:pt x="4006" y="1656"/>
                  <a:pt x="3060" y="238"/>
                  <a:pt x="1900" y="238"/>
                </a:cubicBezTo>
                <a:cubicBezTo>
                  <a:pt x="740" y="238"/>
                  <a:pt x="-163" y="1699"/>
                  <a:pt x="-163" y="3418"/>
                </a:cubicBezTo>
                <a:cubicBezTo>
                  <a:pt x="-163" y="5136"/>
                  <a:pt x="783" y="6640"/>
                  <a:pt x="1900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 295">
            <a:extLst>
              <a:ext uri="{FF2B5EF4-FFF2-40B4-BE49-F238E27FC236}">
                <a16:creationId xmlns:a16="http://schemas.microsoft.com/office/drawing/2014/main" id="{DBBEC139-7EA1-A882-8C90-293AF79FFE7C}"/>
              </a:ext>
            </a:extLst>
          </p:cNvPr>
          <p:cNvSpPr/>
          <p:nvPr/>
        </p:nvSpPr>
        <p:spPr>
          <a:xfrm>
            <a:off x="10712791" y="5497524"/>
            <a:ext cx="9420" cy="9943"/>
          </a:xfrm>
          <a:custGeom>
            <a:avLst/>
            <a:gdLst>
              <a:gd name="connsiteX0" fmla="*/ 965 w 9420"/>
              <a:gd name="connsiteY0" fmla="*/ 646 h 9943"/>
              <a:gd name="connsiteX1" fmla="*/ 965 w 9420"/>
              <a:gd name="connsiteY1" fmla="*/ 6146 h 9943"/>
              <a:gd name="connsiteX2" fmla="*/ 9258 w 9420"/>
              <a:gd name="connsiteY2" fmla="*/ 7306 h 9943"/>
              <a:gd name="connsiteX3" fmla="*/ 965 w 9420"/>
              <a:gd name="connsiteY3" fmla="*/ 646 h 9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20" h="9943">
                <a:moveTo>
                  <a:pt x="965" y="646"/>
                </a:moveTo>
                <a:cubicBezTo>
                  <a:pt x="-538" y="1592"/>
                  <a:pt x="-538" y="3310"/>
                  <a:pt x="965" y="6146"/>
                </a:cubicBezTo>
                <a:cubicBezTo>
                  <a:pt x="3457" y="10872"/>
                  <a:pt x="9258" y="11689"/>
                  <a:pt x="9258" y="7306"/>
                </a:cubicBezTo>
                <a:cubicBezTo>
                  <a:pt x="9258" y="2924"/>
                  <a:pt x="3801" y="-1072"/>
                  <a:pt x="965" y="6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 296">
            <a:extLst>
              <a:ext uri="{FF2B5EF4-FFF2-40B4-BE49-F238E27FC236}">
                <a16:creationId xmlns:a16="http://schemas.microsoft.com/office/drawing/2014/main" id="{8A3A9BA4-6EEE-C59E-CB25-73129EB21815}"/>
              </a:ext>
            </a:extLst>
          </p:cNvPr>
          <p:cNvSpPr/>
          <p:nvPr/>
        </p:nvSpPr>
        <p:spPr>
          <a:xfrm>
            <a:off x="10718213" y="5529499"/>
            <a:ext cx="4211" cy="3578"/>
          </a:xfrm>
          <a:custGeom>
            <a:avLst/>
            <a:gdLst>
              <a:gd name="connsiteX0" fmla="*/ -161 w 4211"/>
              <a:gd name="connsiteY0" fmla="*/ 1540 h 3578"/>
              <a:gd name="connsiteX1" fmla="*/ 1944 w 4211"/>
              <a:gd name="connsiteY1" fmla="*/ 3817 h 3578"/>
              <a:gd name="connsiteX2" fmla="*/ 1944 w 4211"/>
              <a:gd name="connsiteY2" fmla="*/ 3817 h 3578"/>
              <a:gd name="connsiteX3" fmla="*/ 4049 w 4211"/>
              <a:gd name="connsiteY3" fmla="*/ 2829 h 3578"/>
              <a:gd name="connsiteX4" fmla="*/ 1944 w 4211"/>
              <a:gd name="connsiteY4" fmla="*/ 595 h 3578"/>
              <a:gd name="connsiteX5" fmla="*/ -161 w 4211"/>
              <a:gd name="connsiteY5" fmla="*/ 1540 h 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1" h="3578">
                <a:moveTo>
                  <a:pt x="-161" y="1540"/>
                </a:moveTo>
                <a:cubicBezTo>
                  <a:pt x="-204" y="2748"/>
                  <a:pt x="741" y="3770"/>
                  <a:pt x="1944" y="3817"/>
                </a:cubicBezTo>
                <a:cubicBezTo>
                  <a:pt x="1944" y="3817"/>
                  <a:pt x="1944" y="3817"/>
                  <a:pt x="1944" y="3817"/>
                </a:cubicBezTo>
                <a:cubicBezTo>
                  <a:pt x="3104" y="3817"/>
                  <a:pt x="4049" y="3388"/>
                  <a:pt x="4049" y="2829"/>
                </a:cubicBezTo>
                <a:cubicBezTo>
                  <a:pt x="4049" y="2271"/>
                  <a:pt x="3104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2E503DD3-95F6-259A-F525-07165D6AA6D2}"/>
              </a:ext>
            </a:extLst>
          </p:cNvPr>
          <p:cNvSpPr/>
          <p:nvPr/>
        </p:nvSpPr>
        <p:spPr>
          <a:xfrm>
            <a:off x="10625439" y="5418274"/>
            <a:ext cx="15179" cy="12631"/>
          </a:xfrm>
          <a:custGeom>
            <a:avLst/>
            <a:gdLst>
              <a:gd name="connsiteX0" fmla="*/ 12396 w 15179"/>
              <a:gd name="connsiteY0" fmla="*/ 12870 h 12631"/>
              <a:gd name="connsiteX1" fmla="*/ 15017 w 15179"/>
              <a:gd name="connsiteY1" fmla="*/ 11281 h 12631"/>
              <a:gd name="connsiteX2" fmla="*/ 323 w 15179"/>
              <a:gd name="connsiteY2" fmla="*/ 238 h 12631"/>
              <a:gd name="connsiteX3" fmla="*/ 12396 w 15179"/>
              <a:gd name="connsiteY3" fmla="*/ 12870 h 1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79" h="12631">
                <a:moveTo>
                  <a:pt x="12396" y="12870"/>
                </a:moveTo>
                <a:cubicBezTo>
                  <a:pt x="13857" y="12870"/>
                  <a:pt x="15017" y="12226"/>
                  <a:pt x="15017" y="11281"/>
                </a:cubicBezTo>
                <a:cubicBezTo>
                  <a:pt x="15017" y="9046"/>
                  <a:pt x="3331" y="238"/>
                  <a:pt x="323" y="238"/>
                </a:cubicBezTo>
                <a:cubicBezTo>
                  <a:pt x="-2685" y="238"/>
                  <a:pt x="9131" y="12741"/>
                  <a:pt x="12396" y="128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63DA3766-7DED-7AA8-81BC-963F1F11E492}"/>
              </a:ext>
            </a:extLst>
          </p:cNvPr>
          <p:cNvSpPr/>
          <p:nvPr/>
        </p:nvSpPr>
        <p:spPr>
          <a:xfrm>
            <a:off x="10617589" y="5492728"/>
            <a:ext cx="12059" cy="10575"/>
          </a:xfrm>
          <a:custGeom>
            <a:avLst/>
            <a:gdLst>
              <a:gd name="connsiteX0" fmla="*/ -163 w 12059"/>
              <a:gd name="connsiteY0" fmla="*/ 1404 h 10575"/>
              <a:gd name="connsiteX1" fmla="*/ 5939 w 12059"/>
              <a:gd name="connsiteY1" fmla="*/ 10814 h 10575"/>
              <a:gd name="connsiteX2" fmla="*/ 10235 w 12059"/>
              <a:gd name="connsiteY2" fmla="*/ 7463 h 10575"/>
              <a:gd name="connsiteX3" fmla="*/ 9977 w 12059"/>
              <a:gd name="connsiteY3" fmla="*/ 2178 h 10575"/>
              <a:gd name="connsiteX4" fmla="*/ -163 w 12059"/>
              <a:gd name="connsiteY4" fmla="*/ 1404 h 1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59" h="10575">
                <a:moveTo>
                  <a:pt x="-163" y="1404"/>
                </a:moveTo>
                <a:cubicBezTo>
                  <a:pt x="-163" y="3983"/>
                  <a:pt x="4134" y="10814"/>
                  <a:pt x="5939" y="10814"/>
                </a:cubicBezTo>
                <a:cubicBezTo>
                  <a:pt x="7701" y="10178"/>
                  <a:pt x="9204" y="9005"/>
                  <a:pt x="10235" y="7463"/>
                </a:cubicBezTo>
                <a:cubicBezTo>
                  <a:pt x="12513" y="4670"/>
                  <a:pt x="12470" y="3767"/>
                  <a:pt x="9977" y="2178"/>
                </a:cubicBezTo>
                <a:cubicBezTo>
                  <a:pt x="6841" y="29"/>
                  <a:pt x="-163" y="-486"/>
                  <a:pt x="-163" y="14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33A6D8F-E551-08A5-FF01-463A3C07F847}"/>
              </a:ext>
            </a:extLst>
          </p:cNvPr>
          <p:cNvSpPr/>
          <p:nvPr/>
        </p:nvSpPr>
        <p:spPr>
          <a:xfrm>
            <a:off x="10509600" y="1439971"/>
            <a:ext cx="9597" cy="12526"/>
          </a:xfrm>
          <a:custGeom>
            <a:avLst/>
            <a:gdLst>
              <a:gd name="connsiteX0" fmla="*/ -18 w 9597"/>
              <a:gd name="connsiteY0" fmla="*/ 390 h 12526"/>
              <a:gd name="connsiteX1" fmla="*/ 455 w 9597"/>
              <a:gd name="connsiteY1" fmla="*/ 6921 h 12526"/>
              <a:gd name="connsiteX2" fmla="*/ 5482 w 9597"/>
              <a:gd name="connsiteY2" fmla="*/ 12764 h 12526"/>
              <a:gd name="connsiteX3" fmla="*/ 9435 w 9597"/>
              <a:gd name="connsiteY3" fmla="*/ 10058 h 12526"/>
              <a:gd name="connsiteX4" fmla="*/ -18 w 9597"/>
              <a:gd name="connsiteY4" fmla="*/ 390 h 1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97" h="12526">
                <a:moveTo>
                  <a:pt x="-18" y="390"/>
                </a:moveTo>
                <a:cubicBezTo>
                  <a:pt x="-318" y="2577"/>
                  <a:pt x="-147" y="4799"/>
                  <a:pt x="455" y="6921"/>
                </a:cubicBezTo>
                <a:cubicBezTo>
                  <a:pt x="1186" y="10831"/>
                  <a:pt x="2861" y="12764"/>
                  <a:pt x="5482" y="12764"/>
                </a:cubicBezTo>
                <a:cubicBezTo>
                  <a:pt x="8103" y="12764"/>
                  <a:pt x="9435" y="11518"/>
                  <a:pt x="9435" y="10058"/>
                </a:cubicBezTo>
                <a:cubicBezTo>
                  <a:pt x="9435" y="7351"/>
                  <a:pt x="1272" y="-985"/>
                  <a:pt x="-18" y="3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 300">
            <a:extLst>
              <a:ext uri="{FF2B5EF4-FFF2-40B4-BE49-F238E27FC236}">
                <a16:creationId xmlns:a16="http://schemas.microsoft.com/office/drawing/2014/main" id="{54B7E3FE-483B-FFE8-6BD0-19F42FA8FF33}"/>
              </a:ext>
            </a:extLst>
          </p:cNvPr>
          <p:cNvSpPr/>
          <p:nvPr/>
        </p:nvSpPr>
        <p:spPr>
          <a:xfrm>
            <a:off x="10637145" y="5246153"/>
            <a:ext cx="3473" cy="4210"/>
          </a:xfrm>
          <a:custGeom>
            <a:avLst/>
            <a:gdLst>
              <a:gd name="connsiteX0" fmla="*/ 2409 w 3473"/>
              <a:gd name="connsiteY0" fmla="*/ 4449 h 4210"/>
              <a:gd name="connsiteX1" fmla="*/ 3311 w 3473"/>
              <a:gd name="connsiteY1" fmla="*/ 2344 h 4210"/>
              <a:gd name="connsiteX2" fmla="*/ 1120 w 3473"/>
              <a:gd name="connsiteY2" fmla="*/ 239 h 4210"/>
              <a:gd name="connsiteX3" fmla="*/ 1120 w 3473"/>
              <a:gd name="connsiteY3" fmla="*/ 239 h 4210"/>
              <a:gd name="connsiteX4" fmla="*/ 175 w 3473"/>
              <a:gd name="connsiteY4" fmla="*/ 2344 h 4210"/>
              <a:gd name="connsiteX5" fmla="*/ 2409 w 3473"/>
              <a:gd name="connsiteY5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10">
                <a:moveTo>
                  <a:pt x="2409" y="4449"/>
                </a:moveTo>
                <a:cubicBezTo>
                  <a:pt x="2924" y="4449"/>
                  <a:pt x="3311" y="3504"/>
                  <a:pt x="3311" y="2344"/>
                </a:cubicBezTo>
                <a:cubicBezTo>
                  <a:pt x="3269" y="1158"/>
                  <a:pt x="2323" y="217"/>
                  <a:pt x="1120" y="239"/>
                </a:cubicBezTo>
                <a:cubicBezTo>
                  <a:pt x="1120" y="239"/>
                  <a:pt x="1120" y="239"/>
                  <a:pt x="1120" y="239"/>
                </a:cubicBezTo>
                <a:cubicBezTo>
                  <a:pt x="-126" y="239"/>
                  <a:pt x="-512" y="1184"/>
                  <a:pt x="175" y="2344"/>
                </a:cubicBezTo>
                <a:cubicBezTo>
                  <a:pt x="862" y="3504"/>
                  <a:pt x="1893" y="4449"/>
                  <a:pt x="2409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 301">
            <a:extLst>
              <a:ext uri="{FF2B5EF4-FFF2-40B4-BE49-F238E27FC236}">
                <a16:creationId xmlns:a16="http://schemas.microsoft.com/office/drawing/2014/main" id="{FC52BFE4-9658-9AAF-714D-4A0280AA11CC}"/>
              </a:ext>
            </a:extLst>
          </p:cNvPr>
          <p:cNvSpPr/>
          <p:nvPr/>
        </p:nvSpPr>
        <p:spPr>
          <a:xfrm>
            <a:off x="10615656" y="5393133"/>
            <a:ext cx="26477" cy="19652"/>
          </a:xfrm>
          <a:custGeom>
            <a:avLst/>
            <a:gdLst>
              <a:gd name="connsiteX0" fmla="*/ 8172 w 26477"/>
              <a:gd name="connsiteY0" fmla="*/ 11630 h 19652"/>
              <a:gd name="connsiteX1" fmla="*/ 3360 w 26477"/>
              <a:gd name="connsiteY1" fmla="*/ 3853 h 19652"/>
              <a:gd name="connsiteX2" fmla="*/ 2114 w 26477"/>
              <a:gd name="connsiteY2" fmla="*/ 760 h 19652"/>
              <a:gd name="connsiteX3" fmla="*/ 2673 w 26477"/>
              <a:gd name="connsiteY3" fmla="*/ 15368 h 19652"/>
              <a:gd name="connsiteX4" fmla="*/ 10836 w 26477"/>
              <a:gd name="connsiteY4" fmla="*/ 17860 h 19652"/>
              <a:gd name="connsiteX5" fmla="*/ 19902 w 26477"/>
              <a:gd name="connsiteY5" fmla="*/ 18634 h 19652"/>
              <a:gd name="connsiteX6" fmla="*/ 25788 w 26477"/>
              <a:gd name="connsiteY6" fmla="*/ 16743 h 19652"/>
              <a:gd name="connsiteX7" fmla="*/ 19343 w 26477"/>
              <a:gd name="connsiteY7" fmla="*/ 14767 h 19652"/>
              <a:gd name="connsiteX8" fmla="*/ 8172 w 26477"/>
              <a:gd name="connsiteY8" fmla="*/ 11630 h 1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77" h="19652">
                <a:moveTo>
                  <a:pt x="8172" y="11630"/>
                </a:moveTo>
                <a:cubicBezTo>
                  <a:pt x="3532" y="9181"/>
                  <a:pt x="2415" y="7334"/>
                  <a:pt x="3360" y="3853"/>
                </a:cubicBezTo>
                <a:cubicBezTo>
                  <a:pt x="4305" y="373"/>
                  <a:pt x="3747" y="-443"/>
                  <a:pt x="2114" y="760"/>
                </a:cubicBezTo>
                <a:cubicBezTo>
                  <a:pt x="-1151" y="2779"/>
                  <a:pt x="-851" y="10685"/>
                  <a:pt x="2673" y="15368"/>
                </a:cubicBezTo>
                <a:cubicBezTo>
                  <a:pt x="4434" y="18032"/>
                  <a:pt x="7871" y="19076"/>
                  <a:pt x="10836" y="17860"/>
                </a:cubicBezTo>
                <a:cubicBezTo>
                  <a:pt x="13844" y="17113"/>
                  <a:pt x="17066" y="17383"/>
                  <a:pt x="19902" y="18634"/>
                </a:cubicBezTo>
                <a:cubicBezTo>
                  <a:pt x="24199" y="20997"/>
                  <a:pt x="27679" y="19837"/>
                  <a:pt x="25788" y="16743"/>
                </a:cubicBezTo>
                <a:cubicBezTo>
                  <a:pt x="23984" y="15282"/>
                  <a:pt x="21663" y="14573"/>
                  <a:pt x="19343" y="14767"/>
                </a:cubicBezTo>
                <a:cubicBezTo>
                  <a:pt x="15433" y="14475"/>
                  <a:pt x="11652" y="13409"/>
                  <a:pt x="8172" y="116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 302">
            <a:extLst>
              <a:ext uri="{FF2B5EF4-FFF2-40B4-BE49-F238E27FC236}">
                <a16:creationId xmlns:a16="http://schemas.microsoft.com/office/drawing/2014/main" id="{B1ED2A79-D143-7992-7F9C-5F6EAD3F797D}"/>
              </a:ext>
            </a:extLst>
          </p:cNvPr>
          <p:cNvSpPr/>
          <p:nvPr/>
        </p:nvSpPr>
        <p:spPr>
          <a:xfrm>
            <a:off x="10693427" y="5454419"/>
            <a:ext cx="13165" cy="14688"/>
          </a:xfrm>
          <a:custGeom>
            <a:avLst/>
            <a:gdLst>
              <a:gd name="connsiteX0" fmla="*/ 9545 w 13165"/>
              <a:gd name="connsiteY0" fmla="*/ 5169 h 14688"/>
              <a:gd name="connsiteX1" fmla="*/ 12853 w 13165"/>
              <a:gd name="connsiteY1" fmla="*/ 2118 h 14688"/>
              <a:gd name="connsiteX2" fmla="*/ 2241 w 13165"/>
              <a:gd name="connsiteY2" fmla="*/ 5727 h 14688"/>
              <a:gd name="connsiteX3" fmla="*/ 1639 w 13165"/>
              <a:gd name="connsiteY3" fmla="*/ 13117 h 14688"/>
              <a:gd name="connsiteX4" fmla="*/ 6236 w 13165"/>
              <a:gd name="connsiteY4" fmla="*/ 10754 h 14688"/>
              <a:gd name="connsiteX5" fmla="*/ 9545 w 13165"/>
              <a:gd name="connsiteY5" fmla="*/ 5169 h 1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65" h="14688">
                <a:moveTo>
                  <a:pt x="9545" y="5169"/>
                </a:moveTo>
                <a:cubicBezTo>
                  <a:pt x="11994" y="4524"/>
                  <a:pt x="13498" y="3149"/>
                  <a:pt x="12853" y="2118"/>
                </a:cubicBezTo>
                <a:cubicBezTo>
                  <a:pt x="10662" y="-1448"/>
                  <a:pt x="5764" y="227"/>
                  <a:pt x="2241" y="5727"/>
                </a:cubicBezTo>
                <a:cubicBezTo>
                  <a:pt x="-810" y="10410"/>
                  <a:pt x="-896" y="11527"/>
                  <a:pt x="1639" y="13117"/>
                </a:cubicBezTo>
                <a:cubicBezTo>
                  <a:pt x="6279" y="16082"/>
                  <a:pt x="7483" y="15480"/>
                  <a:pt x="6236" y="10754"/>
                </a:cubicBezTo>
                <a:cubicBezTo>
                  <a:pt x="5420" y="7489"/>
                  <a:pt x="6279" y="6028"/>
                  <a:pt x="9545" y="51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 303">
            <a:extLst>
              <a:ext uri="{FF2B5EF4-FFF2-40B4-BE49-F238E27FC236}">
                <a16:creationId xmlns:a16="http://schemas.microsoft.com/office/drawing/2014/main" id="{1345C41C-651E-E4E8-1C92-8474BD605026}"/>
              </a:ext>
            </a:extLst>
          </p:cNvPr>
          <p:cNvSpPr/>
          <p:nvPr/>
        </p:nvSpPr>
        <p:spPr>
          <a:xfrm>
            <a:off x="10821786" y="5323463"/>
            <a:ext cx="40793" cy="20399"/>
          </a:xfrm>
          <a:custGeom>
            <a:avLst/>
            <a:gdLst>
              <a:gd name="connsiteX0" fmla="*/ 35561 w 40793"/>
              <a:gd name="connsiteY0" fmla="*/ 18786 h 20399"/>
              <a:gd name="connsiteX1" fmla="*/ 40631 w 40793"/>
              <a:gd name="connsiteY1" fmla="*/ 17497 h 20399"/>
              <a:gd name="connsiteX2" fmla="*/ 36678 w 40793"/>
              <a:gd name="connsiteY2" fmla="*/ 14317 h 20399"/>
              <a:gd name="connsiteX3" fmla="*/ 33026 w 40793"/>
              <a:gd name="connsiteY3" fmla="*/ 11606 h 20399"/>
              <a:gd name="connsiteX4" fmla="*/ 33026 w 40793"/>
              <a:gd name="connsiteY4" fmla="*/ 10579 h 20399"/>
              <a:gd name="connsiteX5" fmla="*/ 24948 w 40793"/>
              <a:gd name="connsiteY5" fmla="*/ 6282 h 20399"/>
              <a:gd name="connsiteX6" fmla="*/ 15453 w 40793"/>
              <a:gd name="connsiteY6" fmla="*/ 3619 h 20399"/>
              <a:gd name="connsiteX7" fmla="*/ 6301 w 40793"/>
              <a:gd name="connsiteY7" fmla="*/ 697 h 20399"/>
              <a:gd name="connsiteX8" fmla="*/ 930 w 40793"/>
              <a:gd name="connsiteY8" fmla="*/ 2760 h 20399"/>
              <a:gd name="connsiteX9" fmla="*/ 8106 w 40793"/>
              <a:gd name="connsiteY9" fmla="*/ 5896 h 20399"/>
              <a:gd name="connsiteX10" fmla="*/ 14293 w 40793"/>
              <a:gd name="connsiteY10" fmla="*/ 7486 h 20399"/>
              <a:gd name="connsiteX11" fmla="*/ 17258 w 40793"/>
              <a:gd name="connsiteY11" fmla="*/ 9161 h 20399"/>
              <a:gd name="connsiteX12" fmla="*/ 35561 w 40793"/>
              <a:gd name="connsiteY12" fmla="*/ 18786 h 2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793" h="20399">
                <a:moveTo>
                  <a:pt x="35561" y="18786"/>
                </a:moveTo>
                <a:cubicBezTo>
                  <a:pt x="37408" y="21793"/>
                  <a:pt x="40631" y="20977"/>
                  <a:pt x="40631" y="17497"/>
                </a:cubicBezTo>
                <a:cubicBezTo>
                  <a:pt x="40416" y="15533"/>
                  <a:pt x="38654" y="14115"/>
                  <a:pt x="36678" y="14317"/>
                </a:cubicBezTo>
                <a:cubicBezTo>
                  <a:pt x="34916" y="14579"/>
                  <a:pt x="33284" y="13368"/>
                  <a:pt x="33026" y="11606"/>
                </a:cubicBezTo>
                <a:cubicBezTo>
                  <a:pt x="32983" y="11267"/>
                  <a:pt x="32983" y="10919"/>
                  <a:pt x="33026" y="10579"/>
                </a:cubicBezTo>
                <a:cubicBezTo>
                  <a:pt x="33241" y="7700"/>
                  <a:pt x="31393" y="6712"/>
                  <a:pt x="24948" y="6282"/>
                </a:cubicBezTo>
                <a:cubicBezTo>
                  <a:pt x="21597" y="6291"/>
                  <a:pt x="18332" y="5368"/>
                  <a:pt x="15453" y="3619"/>
                </a:cubicBezTo>
                <a:cubicBezTo>
                  <a:pt x="12703" y="1848"/>
                  <a:pt x="9567" y="839"/>
                  <a:pt x="6301" y="697"/>
                </a:cubicBezTo>
                <a:cubicBezTo>
                  <a:pt x="-487" y="-205"/>
                  <a:pt x="-1261" y="95"/>
                  <a:pt x="930" y="2760"/>
                </a:cubicBezTo>
                <a:cubicBezTo>
                  <a:pt x="2821" y="4706"/>
                  <a:pt x="5399" y="5836"/>
                  <a:pt x="8106" y="5896"/>
                </a:cubicBezTo>
                <a:cubicBezTo>
                  <a:pt x="10297" y="5793"/>
                  <a:pt x="12445" y="6347"/>
                  <a:pt x="14293" y="7486"/>
                </a:cubicBezTo>
                <a:cubicBezTo>
                  <a:pt x="15109" y="8328"/>
                  <a:pt x="16140" y="8908"/>
                  <a:pt x="17258" y="9161"/>
                </a:cubicBezTo>
                <a:cubicBezTo>
                  <a:pt x="23831" y="11378"/>
                  <a:pt x="30018" y="14626"/>
                  <a:pt x="35561" y="187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 304">
            <a:extLst>
              <a:ext uri="{FF2B5EF4-FFF2-40B4-BE49-F238E27FC236}">
                <a16:creationId xmlns:a16="http://schemas.microsoft.com/office/drawing/2014/main" id="{028AD240-2575-331A-1529-E082B251CAE7}"/>
              </a:ext>
            </a:extLst>
          </p:cNvPr>
          <p:cNvSpPr/>
          <p:nvPr/>
        </p:nvSpPr>
        <p:spPr>
          <a:xfrm>
            <a:off x="7775375" y="5554303"/>
            <a:ext cx="7166" cy="10773"/>
          </a:xfrm>
          <a:custGeom>
            <a:avLst/>
            <a:gdLst>
              <a:gd name="connsiteX0" fmla="*/ 5414 w 7166"/>
              <a:gd name="connsiteY0" fmla="*/ 238 h 10773"/>
              <a:gd name="connsiteX1" fmla="*/ 129 w 7166"/>
              <a:gd name="connsiteY1" fmla="*/ 9562 h 10773"/>
              <a:gd name="connsiteX2" fmla="*/ 7004 w 7166"/>
              <a:gd name="connsiteY2" fmla="*/ 5566 h 10773"/>
              <a:gd name="connsiteX3" fmla="*/ 5414 w 7166"/>
              <a:gd name="connsiteY3" fmla="*/ 238 h 1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66" h="10773">
                <a:moveTo>
                  <a:pt x="5414" y="238"/>
                </a:moveTo>
                <a:cubicBezTo>
                  <a:pt x="3051" y="238"/>
                  <a:pt x="-1332" y="8058"/>
                  <a:pt x="129" y="9562"/>
                </a:cubicBezTo>
                <a:cubicBezTo>
                  <a:pt x="3223" y="12699"/>
                  <a:pt x="7004" y="10464"/>
                  <a:pt x="7004" y="5566"/>
                </a:cubicBezTo>
                <a:cubicBezTo>
                  <a:pt x="7004" y="2644"/>
                  <a:pt x="6273" y="238"/>
                  <a:pt x="541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 305">
            <a:extLst>
              <a:ext uri="{FF2B5EF4-FFF2-40B4-BE49-F238E27FC236}">
                <a16:creationId xmlns:a16="http://schemas.microsoft.com/office/drawing/2014/main" id="{846B3063-F996-4A46-B625-0B3A06637D78}"/>
              </a:ext>
            </a:extLst>
          </p:cNvPr>
          <p:cNvSpPr/>
          <p:nvPr/>
        </p:nvSpPr>
        <p:spPr>
          <a:xfrm>
            <a:off x="10042583" y="5590438"/>
            <a:ext cx="5496" cy="4253"/>
          </a:xfrm>
          <a:custGeom>
            <a:avLst/>
            <a:gdLst>
              <a:gd name="connsiteX0" fmla="*/ 2068 w 5496"/>
              <a:gd name="connsiteY0" fmla="*/ 4492 h 4253"/>
              <a:gd name="connsiteX1" fmla="*/ 5333 w 5496"/>
              <a:gd name="connsiteY1" fmla="*/ 2344 h 4253"/>
              <a:gd name="connsiteX2" fmla="*/ 3357 w 5496"/>
              <a:gd name="connsiteY2" fmla="*/ 238 h 4253"/>
              <a:gd name="connsiteX3" fmla="*/ 91 w 5496"/>
              <a:gd name="connsiteY3" fmla="*/ 2344 h 4253"/>
              <a:gd name="connsiteX4" fmla="*/ 2068 w 5496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2068" y="4492"/>
                </a:moveTo>
                <a:cubicBezTo>
                  <a:pt x="3872" y="4492"/>
                  <a:pt x="5333" y="3504"/>
                  <a:pt x="5333" y="2344"/>
                </a:cubicBezTo>
                <a:cubicBezTo>
                  <a:pt x="5359" y="1222"/>
                  <a:pt x="4478" y="286"/>
                  <a:pt x="3357" y="238"/>
                </a:cubicBezTo>
                <a:cubicBezTo>
                  <a:pt x="2008" y="419"/>
                  <a:pt x="809" y="1188"/>
                  <a:pt x="91" y="2344"/>
                </a:cubicBezTo>
                <a:cubicBezTo>
                  <a:pt x="-639" y="3504"/>
                  <a:pt x="263" y="4492"/>
                  <a:pt x="206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 306">
            <a:extLst>
              <a:ext uri="{FF2B5EF4-FFF2-40B4-BE49-F238E27FC236}">
                <a16:creationId xmlns:a16="http://schemas.microsoft.com/office/drawing/2014/main" id="{AA3238CC-C051-7771-6A11-8499B72E936C}"/>
              </a:ext>
            </a:extLst>
          </p:cNvPr>
          <p:cNvSpPr/>
          <p:nvPr/>
        </p:nvSpPr>
        <p:spPr>
          <a:xfrm>
            <a:off x="7770359" y="1465741"/>
            <a:ext cx="5908" cy="5876"/>
          </a:xfrm>
          <a:custGeom>
            <a:avLst/>
            <a:gdLst>
              <a:gd name="connsiteX0" fmla="*/ -54 w 5908"/>
              <a:gd name="connsiteY0" fmla="*/ 3580 h 5876"/>
              <a:gd name="connsiteX1" fmla="*/ 2438 w 5908"/>
              <a:gd name="connsiteY1" fmla="*/ 6114 h 5876"/>
              <a:gd name="connsiteX2" fmla="*/ 5746 w 5908"/>
              <a:gd name="connsiteY2" fmla="*/ 2720 h 5876"/>
              <a:gd name="connsiteX3" fmla="*/ 5746 w 5908"/>
              <a:gd name="connsiteY3" fmla="*/ 2720 h 5876"/>
              <a:gd name="connsiteX4" fmla="*/ -54 w 5908"/>
              <a:gd name="connsiteY4" fmla="*/ 3580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8" h="5876">
                <a:moveTo>
                  <a:pt x="-54" y="3580"/>
                </a:moveTo>
                <a:cubicBezTo>
                  <a:pt x="-527" y="4997"/>
                  <a:pt x="590" y="6114"/>
                  <a:pt x="2438" y="6114"/>
                </a:cubicBezTo>
                <a:cubicBezTo>
                  <a:pt x="4290" y="6093"/>
                  <a:pt x="5768" y="4572"/>
                  <a:pt x="5746" y="2720"/>
                </a:cubicBezTo>
                <a:cubicBezTo>
                  <a:pt x="5746" y="2720"/>
                  <a:pt x="5746" y="2720"/>
                  <a:pt x="5746" y="2720"/>
                </a:cubicBezTo>
                <a:cubicBezTo>
                  <a:pt x="5746" y="-1018"/>
                  <a:pt x="1235" y="-373"/>
                  <a:pt x="-54" y="35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 307">
            <a:extLst>
              <a:ext uri="{FF2B5EF4-FFF2-40B4-BE49-F238E27FC236}">
                <a16:creationId xmlns:a16="http://schemas.microsoft.com/office/drawing/2014/main" id="{6BE398BD-71F3-A206-E5CE-63B2B41636B5}"/>
              </a:ext>
            </a:extLst>
          </p:cNvPr>
          <p:cNvSpPr/>
          <p:nvPr/>
        </p:nvSpPr>
        <p:spPr>
          <a:xfrm>
            <a:off x="7763646" y="5579782"/>
            <a:ext cx="6306" cy="6376"/>
          </a:xfrm>
          <a:custGeom>
            <a:avLst/>
            <a:gdLst>
              <a:gd name="connsiteX0" fmla="*/ 3007 w 6306"/>
              <a:gd name="connsiteY0" fmla="*/ 238 h 6376"/>
              <a:gd name="connsiteX1" fmla="*/ 1289 w 6306"/>
              <a:gd name="connsiteY1" fmla="*/ 5223 h 6376"/>
              <a:gd name="connsiteX2" fmla="*/ 6144 w 6306"/>
              <a:gd name="connsiteY2" fmla="*/ 3461 h 6376"/>
              <a:gd name="connsiteX3" fmla="*/ 3007 w 6306"/>
              <a:gd name="connsiteY3" fmla="*/ 238 h 6376"/>
              <a:gd name="connsiteX4" fmla="*/ 3007 w 6306"/>
              <a:gd name="connsiteY4" fmla="*/ 238 h 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06" h="6376">
                <a:moveTo>
                  <a:pt x="3007" y="238"/>
                </a:moveTo>
                <a:cubicBezTo>
                  <a:pt x="-258" y="238"/>
                  <a:pt x="-1289" y="2773"/>
                  <a:pt x="1289" y="5223"/>
                </a:cubicBezTo>
                <a:cubicBezTo>
                  <a:pt x="3867" y="7672"/>
                  <a:pt x="6144" y="6769"/>
                  <a:pt x="6144" y="3461"/>
                </a:cubicBezTo>
                <a:cubicBezTo>
                  <a:pt x="6170" y="1704"/>
                  <a:pt x="4765" y="264"/>
                  <a:pt x="3007" y="238"/>
                </a:cubicBezTo>
                <a:cubicBezTo>
                  <a:pt x="3007" y="238"/>
                  <a:pt x="3007" y="238"/>
                  <a:pt x="300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 308">
            <a:extLst>
              <a:ext uri="{FF2B5EF4-FFF2-40B4-BE49-F238E27FC236}">
                <a16:creationId xmlns:a16="http://schemas.microsoft.com/office/drawing/2014/main" id="{8F5B9BF4-B4E0-BE89-BA9A-B4BDBC7CB677}"/>
              </a:ext>
            </a:extLst>
          </p:cNvPr>
          <p:cNvSpPr/>
          <p:nvPr/>
        </p:nvSpPr>
        <p:spPr>
          <a:xfrm>
            <a:off x="7763679" y="5511810"/>
            <a:ext cx="4210" cy="4211"/>
          </a:xfrm>
          <a:custGeom>
            <a:avLst/>
            <a:gdLst>
              <a:gd name="connsiteX0" fmla="*/ 1943 w 4210"/>
              <a:gd name="connsiteY0" fmla="*/ 4449 h 4211"/>
              <a:gd name="connsiteX1" fmla="*/ 4048 w 4210"/>
              <a:gd name="connsiteY1" fmla="*/ 2429 h 4211"/>
              <a:gd name="connsiteX2" fmla="*/ 4048 w 4210"/>
              <a:gd name="connsiteY2" fmla="*/ 2344 h 4211"/>
              <a:gd name="connsiteX3" fmla="*/ 1943 w 4210"/>
              <a:gd name="connsiteY3" fmla="*/ 238 h 4211"/>
              <a:gd name="connsiteX4" fmla="*/ -163 w 4210"/>
              <a:gd name="connsiteY4" fmla="*/ 2344 h 4211"/>
              <a:gd name="connsiteX5" fmla="*/ 1943 w 4210"/>
              <a:gd name="connsiteY5" fmla="*/ 444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4211">
                <a:moveTo>
                  <a:pt x="1943" y="4449"/>
                </a:moveTo>
                <a:cubicBezTo>
                  <a:pt x="3081" y="4475"/>
                  <a:pt x="4022" y="3568"/>
                  <a:pt x="4048" y="2429"/>
                </a:cubicBezTo>
                <a:cubicBezTo>
                  <a:pt x="4048" y="2404"/>
                  <a:pt x="4048" y="2374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791" y="260"/>
                  <a:pt x="-141" y="1192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 309">
            <a:extLst>
              <a:ext uri="{FF2B5EF4-FFF2-40B4-BE49-F238E27FC236}">
                <a16:creationId xmlns:a16="http://schemas.microsoft.com/office/drawing/2014/main" id="{2701ED3F-5ACF-A05A-FCFE-248C8A7EEAA7}"/>
              </a:ext>
            </a:extLst>
          </p:cNvPr>
          <p:cNvSpPr/>
          <p:nvPr/>
        </p:nvSpPr>
        <p:spPr>
          <a:xfrm>
            <a:off x="10605577" y="5568926"/>
            <a:ext cx="6813" cy="18963"/>
          </a:xfrm>
          <a:custGeom>
            <a:avLst/>
            <a:gdLst>
              <a:gd name="connsiteX0" fmla="*/ 4202 w 6813"/>
              <a:gd name="connsiteY0" fmla="*/ 19000 h 18963"/>
              <a:gd name="connsiteX1" fmla="*/ 6651 w 6813"/>
              <a:gd name="connsiteY1" fmla="*/ 9333 h 18963"/>
              <a:gd name="connsiteX2" fmla="*/ 2354 w 6813"/>
              <a:gd name="connsiteY2" fmla="*/ 4263 h 18963"/>
              <a:gd name="connsiteX3" fmla="*/ 592 w 6813"/>
              <a:gd name="connsiteY3" fmla="*/ 11567 h 18963"/>
              <a:gd name="connsiteX4" fmla="*/ 4202 w 6813"/>
              <a:gd name="connsiteY4" fmla="*/ 19000 h 1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3" h="18963">
                <a:moveTo>
                  <a:pt x="4202" y="19000"/>
                </a:moveTo>
                <a:cubicBezTo>
                  <a:pt x="5534" y="18571"/>
                  <a:pt x="6651" y="14188"/>
                  <a:pt x="6651" y="9333"/>
                </a:cubicBezTo>
                <a:cubicBezTo>
                  <a:pt x="6651" y="1040"/>
                  <a:pt x="2612" y="-3557"/>
                  <a:pt x="2354" y="4263"/>
                </a:cubicBezTo>
                <a:cubicBezTo>
                  <a:pt x="2139" y="6776"/>
                  <a:pt x="1581" y="9243"/>
                  <a:pt x="592" y="11567"/>
                </a:cubicBezTo>
                <a:cubicBezTo>
                  <a:pt x="-1384" y="15821"/>
                  <a:pt x="764" y="20203"/>
                  <a:pt x="4202" y="190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 310">
            <a:extLst>
              <a:ext uri="{FF2B5EF4-FFF2-40B4-BE49-F238E27FC236}">
                <a16:creationId xmlns:a16="http://schemas.microsoft.com/office/drawing/2014/main" id="{51C095BA-7DFD-B498-515C-860894EC00AB}"/>
              </a:ext>
            </a:extLst>
          </p:cNvPr>
          <p:cNvSpPr/>
          <p:nvPr/>
        </p:nvSpPr>
        <p:spPr>
          <a:xfrm>
            <a:off x="10862754" y="5518169"/>
            <a:ext cx="9605" cy="16979"/>
          </a:xfrm>
          <a:custGeom>
            <a:avLst/>
            <a:gdLst>
              <a:gd name="connsiteX0" fmla="*/ 9030 w 9605"/>
              <a:gd name="connsiteY0" fmla="*/ 10335 h 16979"/>
              <a:gd name="connsiteX1" fmla="*/ 2671 w 9605"/>
              <a:gd name="connsiteY1" fmla="*/ 238 h 16979"/>
              <a:gd name="connsiteX2" fmla="*/ 2198 w 9605"/>
              <a:gd name="connsiteY2" fmla="*/ 10206 h 16979"/>
              <a:gd name="connsiteX3" fmla="*/ 9030 w 9605"/>
              <a:gd name="connsiteY3" fmla="*/ 10335 h 16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05" h="16979">
                <a:moveTo>
                  <a:pt x="9030" y="10335"/>
                </a:moveTo>
                <a:cubicBezTo>
                  <a:pt x="7139" y="1484"/>
                  <a:pt x="6366" y="238"/>
                  <a:pt x="2671" y="238"/>
                </a:cubicBezTo>
                <a:cubicBezTo>
                  <a:pt x="-1024" y="238"/>
                  <a:pt x="-1024" y="1183"/>
                  <a:pt x="2198" y="10206"/>
                </a:cubicBezTo>
                <a:cubicBezTo>
                  <a:pt x="5421" y="19229"/>
                  <a:pt x="11006" y="19831"/>
                  <a:pt x="9030" y="103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 311">
            <a:extLst>
              <a:ext uri="{FF2B5EF4-FFF2-40B4-BE49-F238E27FC236}">
                <a16:creationId xmlns:a16="http://schemas.microsoft.com/office/drawing/2014/main" id="{05F43C0D-AB94-8BDB-725F-0B0E66B54C13}"/>
              </a:ext>
            </a:extLst>
          </p:cNvPr>
          <p:cNvSpPr/>
          <p:nvPr/>
        </p:nvSpPr>
        <p:spPr>
          <a:xfrm>
            <a:off x="10827192" y="5371762"/>
            <a:ext cx="16496" cy="7342"/>
          </a:xfrm>
          <a:custGeom>
            <a:avLst/>
            <a:gdLst>
              <a:gd name="connsiteX0" fmla="*/ 37 w 16496"/>
              <a:gd name="connsiteY0" fmla="*/ 4043 h 7342"/>
              <a:gd name="connsiteX1" fmla="*/ 4075 w 16496"/>
              <a:gd name="connsiteY1" fmla="*/ 5719 h 7342"/>
              <a:gd name="connsiteX2" fmla="*/ 12153 w 16496"/>
              <a:gd name="connsiteY2" fmla="*/ 6363 h 7342"/>
              <a:gd name="connsiteX3" fmla="*/ 15633 w 16496"/>
              <a:gd name="connsiteY3" fmla="*/ 3141 h 7342"/>
              <a:gd name="connsiteX4" fmla="*/ 37 w 16496"/>
              <a:gd name="connsiteY4" fmla="*/ 4043 h 7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96" h="7342">
                <a:moveTo>
                  <a:pt x="37" y="4043"/>
                </a:moveTo>
                <a:cubicBezTo>
                  <a:pt x="-651" y="6191"/>
                  <a:pt x="380" y="6664"/>
                  <a:pt x="4075" y="5719"/>
                </a:cubicBezTo>
                <a:cubicBezTo>
                  <a:pt x="6782" y="5005"/>
                  <a:pt x="9618" y="5233"/>
                  <a:pt x="12153" y="6363"/>
                </a:cubicBezTo>
                <a:cubicBezTo>
                  <a:pt x="16020" y="8769"/>
                  <a:pt x="17266" y="7566"/>
                  <a:pt x="15633" y="3141"/>
                </a:cubicBezTo>
                <a:cubicBezTo>
                  <a:pt x="14001" y="-1285"/>
                  <a:pt x="1454" y="-383"/>
                  <a:pt x="37" y="40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 312">
            <a:extLst>
              <a:ext uri="{FF2B5EF4-FFF2-40B4-BE49-F238E27FC236}">
                <a16:creationId xmlns:a16="http://schemas.microsoft.com/office/drawing/2014/main" id="{57DB92CF-C016-2283-98C5-8D8A57C40124}"/>
              </a:ext>
            </a:extLst>
          </p:cNvPr>
          <p:cNvSpPr/>
          <p:nvPr/>
        </p:nvSpPr>
        <p:spPr>
          <a:xfrm>
            <a:off x="10829924" y="5340880"/>
            <a:ext cx="9549" cy="8383"/>
          </a:xfrm>
          <a:custGeom>
            <a:avLst/>
            <a:gdLst>
              <a:gd name="connsiteX0" fmla="*/ 9292 w 9549"/>
              <a:gd name="connsiteY0" fmla="*/ 8200 h 8383"/>
              <a:gd name="connsiteX1" fmla="*/ 6370 w 9549"/>
              <a:gd name="connsiteY1" fmla="*/ 3302 h 8383"/>
              <a:gd name="connsiteX2" fmla="*/ 312 w 9549"/>
              <a:gd name="connsiteY2" fmla="*/ 4247 h 8383"/>
              <a:gd name="connsiteX3" fmla="*/ 9292 w 9549"/>
              <a:gd name="connsiteY3" fmla="*/ 8200 h 8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49" h="8383">
                <a:moveTo>
                  <a:pt x="9292" y="8200"/>
                </a:moveTo>
                <a:cubicBezTo>
                  <a:pt x="9765" y="7814"/>
                  <a:pt x="8433" y="5622"/>
                  <a:pt x="6370" y="3302"/>
                </a:cubicBezTo>
                <a:cubicBezTo>
                  <a:pt x="2331" y="-1209"/>
                  <a:pt x="-1535" y="-608"/>
                  <a:pt x="312" y="4247"/>
                </a:cubicBezTo>
                <a:cubicBezTo>
                  <a:pt x="1386" y="7083"/>
                  <a:pt x="7315" y="9661"/>
                  <a:pt x="9292" y="82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 313">
            <a:extLst>
              <a:ext uri="{FF2B5EF4-FFF2-40B4-BE49-F238E27FC236}">
                <a16:creationId xmlns:a16="http://schemas.microsoft.com/office/drawing/2014/main" id="{F54C7339-54BE-2040-3308-56BAE935BA4D}"/>
              </a:ext>
            </a:extLst>
          </p:cNvPr>
          <p:cNvSpPr/>
          <p:nvPr/>
        </p:nvSpPr>
        <p:spPr>
          <a:xfrm>
            <a:off x="10545110" y="5505408"/>
            <a:ext cx="5497" cy="4253"/>
          </a:xfrm>
          <a:custGeom>
            <a:avLst/>
            <a:gdLst>
              <a:gd name="connsiteX0" fmla="*/ 3357 w 5497"/>
              <a:gd name="connsiteY0" fmla="*/ 4492 h 4253"/>
              <a:gd name="connsiteX1" fmla="*/ 5333 w 5497"/>
              <a:gd name="connsiteY1" fmla="*/ 2387 h 4253"/>
              <a:gd name="connsiteX2" fmla="*/ 2068 w 5497"/>
              <a:gd name="connsiteY2" fmla="*/ 238 h 4253"/>
              <a:gd name="connsiteX3" fmla="*/ 91 w 5497"/>
              <a:gd name="connsiteY3" fmla="*/ 2387 h 4253"/>
              <a:gd name="connsiteX4" fmla="*/ 3357 w 5497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7" h="4253">
                <a:moveTo>
                  <a:pt x="3357" y="4492"/>
                </a:moveTo>
                <a:cubicBezTo>
                  <a:pt x="4474" y="4445"/>
                  <a:pt x="5376" y="3508"/>
                  <a:pt x="5333" y="2387"/>
                </a:cubicBezTo>
                <a:cubicBezTo>
                  <a:pt x="5333" y="1184"/>
                  <a:pt x="3872" y="238"/>
                  <a:pt x="2068" y="238"/>
                </a:cubicBezTo>
                <a:cubicBezTo>
                  <a:pt x="263" y="238"/>
                  <a:pt x="-639" y="1184"/>
                  <a:pt x="91" y="2387"/>
                </a:cubicBezTo>
                <a:cubicBezTo>
                  <a:pt x="822" y="3543"/>
                  <a:pt x="2025" y="4311"/>
                  <a:pt x="335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 314">
            <a:extLst>
              <a:ext uri="{FF2B5EF4-FFF2-40B4-BE49-F238E27FC236}">
                <a16:creationId xmlns:a16="http://schemas.microsoft.com/office/drawing/2014/main" id="{321AB732-E955-96D8-B5F2-2DDB4740EAC6}"/>
              </a:ext>
            </a:extLst>
          </p:cNvPr>
          <p:cNvSpPr/>
          <p:nvPr/>
        </p:nvSpPr>
        <p:spPr>
          <a:xfrm>
            <a:off x="10856307" y="5450603"/>
            <a:ext cx="12546" cy="5612"/>
          </a:xfrm>
          <a:custGeom>
            <a:avLst/>
            <a:gdLst>
              <a:gd name="connsiteX0" fmla="*/ 12384 w 12546"/>
              <a:gd name="connsiteY0" fmla="*/ 4043 h 5612"/>
              <a:gd name="connsiteX1" fmla="*/ 10836 w 12546"/>
              <a:gd name="connsiteY1" fmla="*/ 1895 h 5612"/>
              <a:gd name="connsiteX2" fmla="*/ 4521 w 12546"/>
              <a:gd name="connsiteY2" fmla="*/ 606 h 5612"/>
              <a:gd name="connsiteX3" fmla="*/ -163 w 12546"/>
              <a:gd name="connsiteY3" fmla="*/ 1508 h 5612"/>
              <a:gd name="connsiteX4" fmla="*/ 10836 w 12546"/>
              <a:gd name="connsiteY4" fmla="*/ 5805 h 5612"/>
              <a:gd name="connsiteX5" fmla="*/ 12384 w 12546"/>
              <a:gd name="connsiteY5" fmla="*/ 4043 h 5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46" h="5612">
                <a:moveTo>
                  <a:pt x="12384" y="4043"/>
                </a:moveTo>
                <a:cubicBezTo>
                  <a:pt x="12384" y="2883"/>
                  <a:pt x="11696" y="1895"/>
                  <a:pt x="10836" y="1895"/>
                </a:cubicBezTo>
                <a:cubicBezTo>
                  <a:pt x="8688" y="1612"/>
                  <a:pt x="6583" y="1178"/>
                  <a:pt x="4521" y="606"/>
                </a:cubicBezTo>
                <a:cubicBezTo>
                  <a:pt x="1857" y="-124"/>
                  <a:pt x="-163" y="262"/>
                  <a:pt x="-163" y="1508"/>
                </a:cubicBezTo>
                <a:cubicBezTo>
                  <a:pt x="-163" y="3442"/>
                  <a:pt x="1814" y="4215"/>
                  <a:pt x="10836" y="5805"/>
                </a:cubicBezTo>
                <a:cubicBezTo>
                  <a:pt x="11696" y="6063"/>
                  <a:pt x="12384" y="5203"/>
                  <a:pt x="12384" y="40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 315">
            <a:extLst>
              <a:ext uri="{FF2B5EF4-FFF2-40B4-BE49-F238E27FC236}">
                <a16:creationId xmlns:a16="http://schemas.microsoft.com/office/drawing/2014/main" id="{42F190B4-15D4-5B8B-5010-01CF4101D981}"/>
              </a:ext>
            </a:extLst>
          </p:cNvPr>
          <p:cNvSpPr/>
          <p:nvPr/>
        </p:nvSpPr>
        <p:spPr>
          <a:xfrm>
            <a:off x="10554372" y="5392881"/>
            <a:ext cx="26567" cy="22827"/>
          </a:xfrm>
          <a:custGeom>
            <a:avLst/>
            <a:gdLst>
              <a:gd name="connsiteX0" fmla="*/ 26405 w 26567"/>
              <a:gd name="connsiteY0" fmla="*/ 19143 h 22827"/>
              <a:gd name="connsiteX1" fmla="*/ 22108 w 26567"/>
              <a:gd name="connsiteY1" fmla="*/ 16308 h 22827"/>
              <a:gd name="connsiteX2" fmla="*/ 10507 w 26567"/>
              <a:gd name="connsiteY2" fmla="*/ 8831 h 22827"/>
              <a:gd name="connsiteX3" fmla="*/ 2774 w 26567"/>
              <a:gd name="connsiteY3" fmla="*/ 238 h 22827"/>
              <a:gd name="connsiteX4" fmla="*/ 4320 w 26567"/>
              <a:gd name="connsiteY4" fmla="*/ 14073 h 22827"/>
              <a:gd name="connsiteX5" fmla="*/ 5910 w 26567"/>
              <a:gd name="connsiteY5" fmla="*/ 18800 h 22827"/>
              <a:gd name="connsiteX6" fmla="*/ 7371 w 26567"/>
              <a:gd name="connsiteY6" fmla="*/ 20776 h 22827"/>
              <a:gd name="connsiteX7" fmla="*/ 14675 w 26567"/>
              <a:gd name="connsiteY7" fmla="*/ 21549 h 22827"/>
              <a:gd name="connsiteX8" fmla="*/ 26405 w 26567"/>
              <a:gd name="connsiteY8" fmla="*/ 19143 h 22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567" h="22827">
                <a:moveTo>
                  <a:pt x="26405" y="19143"/>
                </a:moveTo>
                <a:cubicBezTo>
                  <a:pt x="26405" y="17253"/>
                  <a:pt x="24729" y="16093"/>
                  <a:pt x="22108" y="16308"/>
                </a:cubicBezTo>
                <a:cubicBezTo>
                  <a:pt x="16179" y="16823"/>
                  <a:pt x="10507" y="13214"/>
                  <a:pt x="10507" y="8831"/>
                </a:cubicBezTo>
                <a:cubicBezTo>
                  <a:pt x="10378" y="4466"/>
                  <a:pt x="7113" y="840"/>
                  <a:pt x="2774" y="238"/>
                </a:cubicBezTo>
                <a:cubicBezTo>
                  <a:pt x="-1996" y="238"/>
                  <a:pt x="-578" y="12484"/>
                  <a:pt x="4320" y="14073"/>
                </a:cubicBezTo>
                <a:cubicBezTo>
                  <a:pt x="7972" y="15234"/>
                  <a:pt x="8230" y="15964"/>
                  <a:pt x="5910" y="18800"/>
                </a:cubicBezTo>
                <a:cubicBezTo>
                  <a:pt x="3590" y="21635"/>
                  <a:pt x="3805" y="21936"/>
                  <a:pt x="7371" y="20776"/>
                </a:cubicBezTo>
                <a:cubicBezTo>
                  <a:pt x="9820" y="20059"/>
                  <a:pt x="12441" y="20338"/>
                  <a:pt x="14675" y="21549"/>
                </a:cubicBezTo>
                <a:cubicBezTo>
                  <a:pt x="19358" y="24385"/>
                  <a:pt x="26405" y="23053"/>
                  <a:pt x="26405" y="191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 316">
            <a:extLst>
              <a:ext uri="{FF2B5EF4-FFF2-40B4-BE49-F238E27FC236}">
                <a16:creationId xmlns:a16="http://schemas.microsoft.com/office/drawing/2014/main" id="{A3408651-52FB-CF57-314F-3F3ABC452935}"/>
              </a:ext>
            </a:extLst>
          </p:cNvPr>
          <p:cNvSpPr/>
          <p:nvPr/>
        </p:nvSpPr>
        <p:spPr>
          <a:xfrm>
            <a:off x="10660942" y="5557354"/>
            <a:ext cx="16326" cy="13732"/>
          </a:xfrm>
          <a:custGeom>
            <a:avLst/>
            <a:gdLst>
              <a:gd name="connsiteX0" fmla="*/ 7399 w 16326"/>
              <a:gd name="connsiteY0" fmla="*/ 238 h 13732"/>
              <a:gd name="connsiteX1" fmla="*/ 782 w 16326"/>
              <a:gd name="connsiteY1" fmla="*/ 4148 h 13732"/>
              <a:gd name="connsiteX2" fmla="*/ 1684 w 16326"/>
              <a:gd name="connsiteY2" fmla="*/ 11281 h 13732"/>
              <a:gd name="connsiteX3" fmla="*/ 8344 w 16326"/>
              <a:gd name="connsiteY3" fmla="*/ 13773 h 13732"/>
              <a:gd name="connsiteX4" fmla="*/ 16164 w 16326"/>
              <a:gd name="connsiteY4" fmla="*/ 6769 h 13732"/>
              <a:gd name="connsiteX5" fmla="*/ 7399 w 16326"/>
              <a:gd name="connsiteY5" fmla="*/ 238 h 13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26" h="13732">
                <a:moveTo>
                  <a:pt x="7399" y="238"/>
                </a:moveTo>
                <a:cubicBezTo>
                  <a:pt x="-550" y="238"/>
                  <a:pt x="-1194" y="496"/>
                  <a:pt x="782" y="4148"/>
                </a:cubicBezTo>
                <a:cubicBezTo>
                  <a:pt x="1942" y="6331"/>
                  <a:pt x="2286" y="8875"/>
                  <a:pt x="1684" y="11281"/>
                </a:cubicBezTo>
                <a:cubicBezTo>
                  <a:pt x="739" y="13773"/>
                  <a:pt x="2114" y="14331"/>
                  <a:pt x="8344" y="13773"/>
                </a:cubicBezTo>
                <a:cubicBezTo>
                  <a:pt x="15519" y="13171"/>
                  <a:pt x="16164" y="12613"/>
                  <a:pt x="16164" y="6769"/>
                </a:cubicBezTo>
                <a:cubicBezTo>
                  <a:pt x="16164" y="926"/>
                  <a:pt x="15734" y="367"/>
                  <a:pt x="739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 317">
            <a:extLst>
              <a:ext uri="{FF2B5EF4-FFF2-40B4-BE49-F238E27FC236}">
                <a16:creationId xmlns:a16="http://schemas.microsoft.com/office/drawing/2014/main" id="{BBC32D21-7EE0-9346-526F-8C6BEE026994}"/>
              </a:ext>
            </a:extLst>
          </p:cNvPr>
          <p:cNvSpPr/>
          <p:nvPr/>
        </p:nvSpPr>
        <p:spPr>
          <a:xfrm>
            <a:off x="10806905" y="5482774"/>
            <a:ext cx="17867" cy="12021"/>
          </a:xfrm>
          <a:custGeom>
            <a:avLst/>
            <a:gdLst>
              <a:gd name="connsiteX0" fmla="*/ 11301 w 17867"/>
              <a:gd name="connsiteY0" fmla="*/ 12260 h 12021"/>
              <a:gd name="connsiteX1" fmla="*/ 17703 w 17867"/>
              <a:gd name="connsiteY1" fmla="*/ 10670 h 12021"/>
              <a:gd name="connsiteX2" fmla="*/ 1977 w 17867"/>
              <a:gd name="connsiteY2" fmla="*/ 358 h 12021"/>
              <a:gd name="connsiteX3" fmla="*/ 1505 w 17867"/>
              <a:gd name="connsiteY3" fmla="*/ 4655 h 12021"/>
              <a:gd name="connsiteX4" fmla="*/ 5801 w 17867"/>
              <a:gd name="connsiteY4" fmla="*/ 6674 h 12021"/>
              <a:gd name="connsiteX5" fmla="*/ 6102 w 17867"/>
              <a:gd name="connsiteY5" fmla="*/ 9037 h 12021"/>
              <a:gd name="connsiteX6" fmla="*/ 11301 w 17867"/>
              <a:gd name="connsiteY6" fmla="*/ 12260 h 1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67" h="12021">
                <a:moveTo>
                  <a:pt x="11301" y="12260"/>
                </a:moveTo>
                <a:cubicBezTo>
                  <a:pt x="14910" y="12260"/>
                  <a:pt x="17788" y="11530"/>
                  <a:pt x="17703" y="10670"/>
                </a:cubicBezTo>
                <a:cubicBezTo>
                  <a:pt x="17445" y="7319"/>
                  <a:pt x="4813" y="-845"/>
                  <a:pt x="1977" y="358"/>
                </a:cubicBezTo>
                <a:cubicBezTo>
                  <a:pt x="-859" y="1561"/>
                  <a:pt x="-730" y="2120"/>
                  <a:pt x="1505" y="4655"/>
                </a:cubicBezTo>
                <a:cubicBezTo>
                  <a:pt x="3008" y="6288"/>
                  <a:pt x="4899" y="7233"/>
                  <a:pt x="5801" y="6674"/>
                </a:cubicBezTo>
                <a:cubicBezTo>
                  <a:pt x="6703" y="6116"/>
                  <a:pt x="6789" y="7233"/>
                  <a:pt x="6102" y="9037"/>
                </a:cubicBezTo>
                <a:cubicBezTo>
                  <a:pt x="5114" y="11530"/>
                  <a:pt x="6317" y="12260"/>
                  <a:pt x="11301" y="122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 318">
            <a:extLst>
              <a:ext uri="{FF2B5EF4-FFF2-40B4-BE49-F238E27FC236}">
                <a16:creationId xmlns:a16="http://schemas.microsoft.com/office/drawing/2014/main" id="{A384BFB5-BEBE-82B6-DCC8-228FB68B0FE6}"/>
              </a:ext>
            </a:extLst>
          </p:cNvPr>
          <p:cNvSpPr/>
          <p:nvPr/>
        </p:nvSpPr>
        <p:spPr>
          <a:xfrm>
            <a:off x="10390539" y="4056176"/>
            <a:ext cx="17586" cy="12776"/>
          </a:xfrm>
          <a:custGeom>
            <a:avLst/>
            <a:gdLst>
              <a:gd name="connsiteX0" fmla="*/ 4928 w 17586"/>
              <a:gd name="connsiteY0" fmla="*/ 11023 h 12776"/>
              <a:gd name="connsiteX1" fmla="*/ 10685 w 17586"/>
              <a:gd name="connsiteY1" fmla="*/ 8359 h 12776"/>
              <a:gd name="connsiteX2" fmla="*/ 12919 w 17586"/>
              <a:gd name="connsiteY2" fmla="*/ 238 h 12776"/>
              <a:gd name="connsiteX3" fmla="*/ 29 w 17586"/>
              <a:gd name="connsiteY3" fmla="*/ 9863 h 12776"/>
              <a:gd name="connsiteX4" fmla="*/ 4928 w 17586"/>
              <a:gd name="connsiteY4" fmla="*/ 11023 h 12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86" h="12776">
                <a:moveTo>
                  <a:pt x="4928" y="11023"/>
                </a:moveTo>
                <a:cubicBezTo>
                  <a:pt x="4928" y="9906"/>
                  <a:pt x="7548" y="8746"/>
                  <a:pt x="10685" y="8359"/>
                </a:cubicBezTo>
                <a:cubicBezTo>
                  <a:pt x="18161" y="7500"/>
                  <a:pt x="20137" y="238"/>
                  <a:pt x="12919" y="238"/>
                </a:cubicBezTo>
                <a:cubicBezTo>
                  <a:pt x="5701" y="238"/>
                  <a:pt x="-1432" y="5996"/>
                  <a:pt x="29" y="9863"/>
                </a:cubicBezTo>
                <a:cubicBezTo>
                  <a:pt x="1490" y="13730"/>
                  <a:pt x="4928" y="13944"/>
                  <a:pt x="4928" y="110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DF5906C8-594D-E0BC-AB8B-8742363662F8}"/>
              </a:ext>
            </a:extLst>
          </p:cNvPr>
          <p:cNvSpPr/>
          <p:nvPr/>
        </p:nvSpPr>
        <p:spPr>
          <a:xfrm>
            <a:off x="10385232" y="3968826"/>
            <a:ext cx="8334" cy="6102"/>
          </a:xfrm>
          <a:custGeom>
            <a:avLst/>
            <a:gdLst>
              <a:gd name="connsiteX0" fmla="*/ 2415 w 8334"/>
              <a:gd name="connsiteY0" fmla="*/ 5222 h 6102"/>
              <a:gd name="connsiteX1" fmla="*/ 8172 w 8334"/>
              <a:gd name="connsiteY1" fmla="*/ 3461 h 6102"/>
              <a:gd name="connsiteX2" fmla="*/ 3875 w 8334"/>
              <a:gd name="connsiteY2" fmla="*/ 238 h 6102"/>
              <a:gd name="connsiteX3" fmla="*/ 2415 w 8334"/>
              <a:gd name="connsiteY3" fmla="*/ 5222 h 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34" h="6102">
                <a:moveTo>
                  <a:pt x="2415" y="5222"/>
                </a:moveTo>
                <a:cubicBezTo>
                  <a:pt x="6969" y="7070"/>
                  <a:pt x="8172" y="6726"/>
                  <a:pt x="8172" y="3461"/>
                </a:cubicBezTo>
                <a:cubicBezTo>
                  <a:pt x="8172" y="1656"/>
                  <a:pt x="6325" y="238"/>
                  <a:pt x="3875" y="238"/>
                </a:cubicBezTo>
                <a:cubicBezTo>
                  <a:pt x="-636" y="238"/>
                  <a:pt x="-1710" y="3547"/>
                  <a:pt x="2415" y="52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 320">
            <a:extLst>
              <a:ext uri="{FF2B5EF4-FFF2-40B4-BE49-F238E27FC236}">
                <a16:creationId xmlns:a16="http://schemas.microsoft.com/office/drawing/2014/main" id="{228BEBFB-248F-FE67-2A78-F87696682C66}"/>
              </a:ext>
            </a:extLst>
          </p:cNvPr>
          <p:cNvSpPr/>
          <p:nvPr/>
        </p:nvSpPr>
        <p:spPr>
          <a:xfrm>
            <a:off x="10398554" y="2674528"/>
            <a:ext cx="5454" cy="4253"/>
          </a:xfrm>
          <a:custGeom>
            <a:avLst/>
            <a:gdLst>
              <a:gd name="connsiteX0" fmla="*/ 2068 w 5454"/>
              <a:gd name="connsiteY0" fmla="*/ 4492 h 4253"/>
              <a:gd name="connsiteX1" fmla="*/ 5290 w 5454"/>
              <a:gd name="connsiteY1" fmla="*/ 2344 h 4253"/>
              <a:gd name="connsiteX2" fmla="*/ 3357 w 5454"/>
              <a:gd name="connsiteY2" fmla="*/ 238 h 4253"/>
              <a:gd name="connsiteX3" fmla="*/ 3357 w 5454"/>
              <a:gd name="connsiteY3" fmla="*/ 238 h 4253"/>
              <a:gd name="connsiteX4" fmla="*/ 92 w 5454"/>
              <a:gd name="connsiteY4" fmla="*/ 2344 h 4253"/>
              <a:gd name="connsiteX5" fmla="*/ 2068 w 5454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4" h="4253">
                <a:moveTo>
                  <a:pt x="2068" y="4492"/>
                </a:moveTo>
                <a:cubicBezTo>
                  <a:pt x="3873" y="4492"/>
                  <a:pt x="5290" y="3504"/>
                  <a:pt x="5290" y="2344"/>
                </a:cubicBezTo>
                <a:cubicBezTo>
                  <a:pt x="5333" y="1230"/>
                  <a:pt x="4474" y="287"/>
                  <a:pt x="3357" y="238"/>
                </a:cubicBezTo>
                <a:cubicBezTo>
                  <a:pt x="3357" y="238"/>
                  <a:pt x="3357" y="238"/>
                  <a:pt x="3357" y="238"/>
                </a:cubicBezTo>
                <a:cubicBezTo>
                  <a:pt x="1982" y="380"/>
                  <a:pt x="779" y="1162"/>
                  <a:pt x="92" y="2344"/>
                </a:cubicBezTo>
                <a:cubicBezTo>
                  <a:pt x="-639" y="3504"/>
                  <a:pt x="263" y="4492"/>
                  <a:pt x="206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 321">
            <a:extLst>
              <a:ext uri="{FF2B5EF4-FFF2-40B4-BE49-F238E27FC236}">
                <a16:creationId xmlns:a16="http://schemas.microsoft.com/office/drawing/2014/main" id="{04837C36-3D49-F09F-87B8-A6996FD28C71}"/>
              </a:ext>
            </a:extLst>
          </p:cNvPr>
          <p:cNvSpPr/>
          <p:nvPr/>
        </p:nvSpPr>
        <p:spPr>
          <a:xfrm>
            <a:off x="10558984" y="5422526"/>
            <a:ext cx="12546" cy="8508"/>
          </a:xfrm>
          <a:custGeom>
            <a:avLst/>
            <a:gdLst>
              <a:gd name="connsiteX0" fmla="*/ 3146 w 12546"/>
              <a:gd name="connsiteY0" fmla="*/ 240 h 8508"/>
              <a:gd name="connsiteX1" fmla="*/ -163 w 12546"/>
              <a:gd name="connsiteY1" fmla="*/ 3372 h 8508"/>
              <a:gd name="connsiteX2" fmla="*/ -163 w 12546"/>
              <a:gd name="connsiteY2" fmla="*/ 3376 h 8508"/>
              <a:gd name="connsiteX3" fmla="*/ 2974 w 12546"/>
              <a:gd name="connsiteY3" fmla="*/ 5266 h 8508"/>
              <a:gd name="connsiteX4" fmla="*/ 6111 w 12546"/>
              <a:gd name="connsiteY4" fmla="*/ 6384 h 8508"/>
              <a:gd name="connsiteX5" fmla="*/ 9247 w 12546"/>
              <a:gd name="connsiteY5" fmla="*/ 8747 h 8508"/>
              <a:gd name="connsiteX6" fmla="*/ 12384 w 12546"/>
              <a:gd name="connsiteY6" fmla="*/ 7544 h 8508"/>
              <a:gd name="connsiteX7" fmla="*/ 3146 w 12546"/>
              <a:gd name="connsiteY7" fmla="*/ 240 h 8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46" h="8508">
                <a:moveTo>
                  <a:pt x="3146" y="240"/>
                </a:moveTo>
                <a:cubicBezTo>
                  <a:pt x="1385" y="192"/>
                  <a:pt x="-120" y="1593"/>
                  <a:pt x="-163" y="3372"/>
                </a:cubicBezTo>
                <a:cubicBezTo>
                  <a:pt x="-163" y="3376"/>
                  <a:pt x="-163" y="3376"/>
                  <a:pt x="-163" y="3376"/>
                </a:cubicBezTo>
                <a:cubicBezTo>
                  <a:pt x="-163" y="5266"/>
                  <a:pt x="1041" y="5997"/>
                  <a:pt x="2974" y="5266"/>
                </a:cubicBezTo>
                <a:cubicBezTo>
                  <a:pt x="4908" y="4536"/>
                  <a:pt x="6111" y="5266"/>
                  <a:pt x="6111" y="6384"/>
                </a:cubicBezTo>
                <a:cubicBezTo>
                  <a:pt x="6111" y="7501"/>
                  <a:pt x="7528" y="8747"/>
                  <a:pt x="9247" y="8747"/>
                </a:cubicBezTo>
                <a:cubicBezTo>
                  <a:pt x="10966" y="8747"/>
                  <a:pt x="12384" y="8188"/>
                  <a:pt x="12384" y="7544"/>
                </a:cubicBezTo>
                <a:cubicBezTo>
                  <a:pt x="12384" y="5052"/>
                  <a:pt x="6282" y="240"/>
                  <a:pt x="3146" y="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 322">
            <a:extLst>
              <a:ext uri="{FF2B5EF4-FFF2-40B4-BE49-F238E27FC236}">
                <a16:creationId xmlns:a16="http://schemas.microsoft.com/office/drawing/2014/main" id="{D7C30477-9AE5-6960-9E63-60D6315FDA20}"/>
              </a:ext>
            </a:extLst>
          </p:cNvPr>
          <p:cNvSpPr/>
          <p:nvPr/>
        </p:nvSpPr>
        <p:spPr>
          <a:xfrm>
            <a:off x="10375420" y="1545990"/>
            <a:ext cx="3494" cy="4253"/>
          </a:xfrm>
          <a:custGeom>
            <a:avLst/>
            <a:gdLst>
              <a:gd name="connsiteX0" fmla="*/ 1098 w 3494"/>
              <a:gd name="connsiteY0" fmla="*/ 239 h 4253"/>
              <a:gd name="connsiteX1" fmla="*/ 196 w 3494"/>
              <a:gd name="connsiteY1" fmla="*/ 2387 h 4253"/>
              <a:gd name="connsiteX2" fmla="*/ 2387 w 3494"/>
              <a:gd name="connsiteY2" fmla="*/ 4492 h 4253"/>
              <a:gd name="connsiteX3" fmla="*/ 3332 w 3494"/>
              <a:gd name="connsiteY3" fmla="*/ 2387 h 4253"/>
              <a:gd name="connsiteX4" fmla="*/ 1098 w 3494"/>
              <a:gd name="connsiteY4" fmla="*/ 239 h 4253"/>
              <a:gd name="connsiteX5" fmla="*/ 1098 w 3494"/>
              <a:gd name="connsiteY5" fmla="*/ 239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3">
                <a:moveTo>
                  <a:pt x="1098" y="239"/>
                </a:moveTo>
                <a:cubicBezTo>
                  <a:pt x="-105" y="239"/>
                  <a:pt x="-535" y="1184"/>
                  <a:pt x="196" y="2387"/>
                </a:cubicBezTo>
                <a:cubicBezTo>
                  <a:pt x="926" y="3590"/>
                  <a:pt x="1871" y="4492"/>
                  <a:pt x="2387" y="4492"/>
                </a:cubicBezTo>
                <a:cubicBezTo>
                  <a:pt x="2903" y="4492"/>
                  <a:pt x="3332" y="3547"/>
                  <a:pt x="3332" y="2387"/>
                </a:cubicBezTo>
                <a:cubicBezTo>
                  <a:pt x="3289" y="1175"/>
                  <a:pt x="2301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 323">
            <a:extLst>
              <a:ext uri="{FF2B5EF4-FFF2-40B4-BE49-F238E27FC236}">
                <a16:creationId xmlns:a16="http://schemas.microsoft.com/office/drawing/2014/main" id="{03B0B347-C4D5-F8A7-4E54-40918198DD70}"/>
              </a:ext>
            </a:extLst>
          </p:cNvPr>
          <p:cNvSpPr/>
          <p:nvPr/>
        </p:nvSpPr>
        <p:spPr>
          <a:xfrm>
            <a:off x="10385690" y="1594886"/>
            <a:ext cx="9454" cy="12685"/>
          </a:xfrm>
          <a:custGeom>
            <a:avLst/>
            <a:gdLst>
              <a:gd name="connsiteX0" fmla="*/ 9046 w 9454"/>
              <a:gd name="connsiteY0" fmla="*/ 9777 h 12685"/>
              <a:gd name="connsiteX1" fmla="*/ 3417 w 9454"/>
              <a:gd name="connsiteY1" fmla="*/ 238 h 12685"/>
              <a:gd name="connsiteX2" fmla="*/ 367 w 9454"/>
              <a:gd name="connsiteY2" fmla="*/ 10851 h 12685"/>
              <a:gd name="connsiteX3" fmla="*/ 7327 w 9454"/>
              <a:gd name="connsiteY3" fmla="*/ 11985 h 12685"/>
              <a:gd name="connsiteX4" fmla="*/ 9046 w 9454"/>
              <a:gd name="connsiteY4" fmla="*/ 9777 h 12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4" h="12685">
                <a:moveTo>
                  <a:pt x="9046" y="9777"/>
                </a:moveTo>
                <a:cubicBezTo>
                  <a:pt x="10292" y="6511"/>
                  <a:pt x="6554" y="238"/>
                  <a:pt x="3417" y="238"/>
                </a:cubicBezTo>
                <a:cubicBezTo>
                  <a:pt x="1054" y="238"/>
                  <a:pt x="-1223" y="8230"/>
                  <a:pt x="367" y="10851"/>
                </a:cubicBezTo>
                <a:cubicBezTo>
                  <a:pt x="1956" y="13085"/>
                  <a:pt x="5093" y="13592"/>
                  <a:pt x="7327" y="11985"/>
                </a:cubicBezTo>
                <a:cubicBezTo>
                  <a:pt x="8101" y="11431"/>
                  <a:pt x="8702" y="10662"/>
                  <a:pt x="9046" y="97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 324">
            <a:extLst>
              <a:ext uri="{FF2B5EF4-FFF2-40B4-BE49-F238E27FC236}">
                <a16:creationId xmlns:a16="http://schemas.microsoft.com/office/drawing/2014/main" id="{26B27315-F6E9-C675-3F4D-F572668B0924}"/>
              </a:ext>
            </a:extLst>
          </p:cNvPr>
          <p:cNvSpPr/>
          <p:nvPr/>
        </p:nvSpPr>
        <p:spPr>
          <a:xfrm>
            <a:off x="10385383" y="3078306"/>
            <a:ext cx="9875" cy="10668"/>
          </a:xfrm>
          <a:custGeom>
            <a:avLst/>
            <a:gdLst>
              <a:gd name="connsiteX0" fmla="*/ 3810 w 9875"/>
              <a:gd name="connsiteY0" fmla="*/ 10907 h 10668"/>
              <a:gd name="connsiteX1" fmla="*/ 8107 w 9875"/>
              <a:gd name="connsiteY1" fmla="*/ 8931 h 10668"/>
              <a:gd name="connsiteX2" fmla="*/ 9396 w 9875"/>
              <a:gd name="connsiteY2" fmla="*/ 3646 h 10668"/>
              <a:gd name="connsiteX3" fmla="*/ 1877 w 9875"/>
              <a:gd name="connsiteY3" fmla="*/ 4376 h 10668"/>
              <a:gd name="connsiteX4" fmla="*/ 3810 w 9875"/>
              <a:gd name="connsiteY4" fmla="*/ 10907 h 1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5" h="10668">
                <a:moveTo>
                  <a:pt x="3810" y="10907"/>
                </a:moveTo>
                <a:cubicBezTo>
                  <a:pt x="6130" y="10907"/>
                  <a:pt x="8107" y="10005"/>
                  <a:pt x="8107" y="8931"/>
                </a:cubicBezTo>
                <a:cubicBezTo>
                  <a:pt x="8279" y="7113"/>
                  <a:pt x="8708" y="5335"/>
                  <a:pt x="9396" y="3646"/>
                </a:cubicBezTo>
                <a:cubicBezTo>
                  <a:pt x="11243" y="-1338"/>
                  <a:pt x="4541" y="-651"/>
                  <a:pt x="1877" y="4376"/>
                </a:cubicBezTo>
                <a:cubicBezTo>
                  <a:pt x="-1216" y="10091"/>
                  <a:pt x="-959" y="10907"/>
                  <a:pt x="3810" y="109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 325">
            <a:extLst>
              <a:ext uri="{FF2B5EF4-FFF2-40B4-BE49-F238E27FC236}">
                <a16:creationId xmlns:a16="http://schemas.microsoft.com/office/drawing/2014/main" id="{C8F2D1B0-AE6F-F031-53BF-E0C7CAF4372E}"/>
              </a:ext>
            </a:extLst>
          </p:cNvPr>
          <p:cNvSpPr/>
          <p:nvPr/>
        </p:nvSpPr>
        <p:spPr>
          <a:xfrm>
            <a:off x="10468923" y="1459393"/>
            <a:ext cx="16761" cy="9961"/>
          </a:xfrm>
          <a:custGeom>
            <a:avLst/>
            <a:gdLst>
              <a:gd name="connsiteX0" fmla="*/ 2463 w 16761"/>
              <a:gd name="connsiteY0" fmla="*/ 8896 h 9961"/>
              <a:gd name="connsiteX1" fmla="*/ 16599 w 16761"/>
              <a:gd name="connsiteY1" fmla="*/ 7392 h 9961"/>
              <a:gd name="connsiteX2" fmla="*/ 5127 w 16761"/>
              <a:gd name="connsiteY2" fmla="*/ 561 h 9961"/>
              <a:gd name="connsiteX3" fmla="*/ 2463 w 16761"/>
              <a:gd name="connsiteY3" fmla="*/ 8896 h 9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61" h="9961">
                <a:moveTo>
                  <a:pt x="2463" y="8896"/>
                </a:moveTo>
                <a:cubicBezTo>
                  <a:pt x="8049" y="11216"/>
                  <a:pt x="16599" y="10271"/>
                  <a:pt x="16599" y="7392"/>
                </a:cubicBezTo>
                <a:cubicBezTo>
                  <a:pt x="16599" y="2580"/>
                  <a:pt x="10799" y="-857"/>
                  <a:pt x="5127" y="561"/>
                </a:cubicBezTo>
                <a:cubicBezTo>
                  <a:pt x="-544" y="1979"/>
                  <a:pt x="-2005" y="7091"/>
                  <a:pt x="2463" y="88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 326">
            <a:extLst>
              <a:ext uri="{FF2B5EF4-FFF2-40B4-BE49-F238E27FC236}">
                <a16:creationId xmlns:a16="http://schemas.microsoft.com/office/drawing/2014/main" id="{7FC0ABA1-3413-93AD-86FC-34F44634CE62}"/>
              </a:ext>
            </a:extLst>
          </p:cNvPr>
          <p:cNvSpPr/>
          <p:nvPr/>
        </p:nvSpPr>
        <p:spPr>
          <a:xfrm>
            <a:off x="10519198" y="1639482"/>
            <a:ext cx="3494" cy="4212"/>
          </a:xfrm>
          <a:custGeom>
            <a:avLst/>
            <a:gdLst>
              <a:gd name="connsiteX0" fmla="*/ 740 w 3494"/>
              <a:gd name="connsiteY0" fmla="*/ 4451 h 4212"/>
              <a:gd name="connsiteX1" fmla="*/ 2974 w 3494"/>
              <a:gd name="connsiteY1" fmla="*/ 2345 h 4212"/>
              <a:gd name="connsiteX2" fmla="*/ 2071 w 3494"/>
              <a:gd name="connsiteY2" fmla="*/ 240 h 4212"/>
              <a:gd name="connsiteX3" fmla="*/ -163 w 3494"/>
              <a:gd name="connsiteY3" fmla="*/ 2302 h 4212"/>
              <a:gd name="connsiteX4" fmla="*/ -163 w 3494"/>
              <a:gd name="connsiteY4" fmla="*/ 2345 h 4212"/>
              <a:gd name="connsiteX5" fmla="*/ 740 w 3494"/>
              <a:gd name="connsiteY5" fmla="*/ 4451 h 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12">
                <a:moveTo>
                  <a:pt x="740" y="4451"/>
                </a:moveTo>
                <a:cubicBezTo>
                  <a:pt x="1255" y="4451"/>
                  <a:pt x="2243" y="3505"/>
                  <a:pt x="2974" y="2345"/>
                </a:cubicBezTo>
                <a:cubicBezTo>
                  <a:pt x="3704" y="1185"/>
                  <a:pt x="3274" y="240"/>
                  <a:pt x="2071" y="240"/>
                </a:cubicBezTo>
                <a:cubicBezTo>
                  <a:pt x="869" y="193"/>
                  <a:pt x="-120" y="1117"/>
                  <a:pt x="-163" y="2302"/>
                </a:cubicBezTo>
                <a:cubicBezTo>
                  <a:pt x="-163" y="2315"/>
                  <a:pt x="-163" y="2333"/>
                  <a:pt x="-163" y="2345"/>
                </a:cubicBezTo>
                <a:cubicBezTo>
                  <a:pt x="-163" y="3548"/>
                  <a:pt x="224" y="4451"/>
                  <a:pt x="740" y="44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 327">
            <a:extLst>
              <a:ext uri="{FF2B5EF4-FFF2-40B4-BE49-F238E27FC236}">
                <a16:creationId xmlns:a16="http://schemas.microsoft.com/office/drawing/2014/main" id="{B94D17A3-6747-6EDA-FE9E-3B1002010FB4}"/>
              </a:ext>
            </a:extLst>
          </p:cNvPr>
          <p:cNvSpPr/>
          <p:nvPr/>
        </p:nvSpPr>
        <p:spPr>
          <a:xfrm>
            <a:off x="10505578" y="1677892"/>
            <a:ext cx="21384" cy="21195"/>
          </a:xfrm>
          <a:custGeom>
            <a:avLst/>
            <a:gdLst>
              <a:gd name="connsiteX0" fmla="*/ -163 w 21384"/>
              <a:gd name="connsiteY0" fmla="*/ 1788 h 21195"/>
              <a:gd name="connsiteX1" fmla="*/ 4564 w 21384"/>
              <a:gd name="connsiteY1" fmla="*/ 5311 h 21195"/>
              <a:gd name="connsiteX2" fmla="*/ 9247 w 21384"/>
              <a:gd name="connsiteY2" fmla="*/ 15108 h 21195"/>
              <a:gd name="connsiteX3" fmla="*/ 16680 w 21384"/>
              <a:gd name="connsiteY3" fmla="*/ 15537 h 21195"/>
              <a:gd name="connsiteX4" fmla="*/ 19988 w 21384"/>
              <a:gd name="connsiteY4" fmla="*/ 5741 h 21195"/>
              <a:gd name="connsiteX5" fmla="*/ 15434 w 21384"/>
              <a:gd name="connsiteY5" fmla="*/ 1831 h 21195"/>
              <a:gd name="connsiteX6" fmla="*/ 5595 w 21384"/>
              <a:gd name="connsiteY6" fmla="*/ 3077 h 21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84" h="21195">
                <a:moveTo>
                  <a:pt x="-163" y="1788"/>
                </a:moveTo>
                <a:lnTo>
                  <a:pt x="4564" y="5311"/>
                </a:lnTo>
                <a:cubicBezTo>
                  <a:pt x="7614" y="7636"/>
                  <a:pt x="9333" y="11279"/>
                  <a:pt x="9247" y="15108"/>
                </a:cubicBezTo>
                <a:cubicBezTo>
                  <a:pt x="9247" y="23228"/>
                  <a:pt x="15004" y="23701"/>
                  <a:pt x="16680" y="15537"/>
                </a:cubicBezTo>
                <a:cubicBezTo>
                  <a:pt x="17367" y="12152"/>
                  <a:pt x="18484" y="8860"/>
                  <a:pt x="19988" y="5741"/>
                </a:cubicBezTo>
                <a:cubicBezTo>
                  <a:pt x="22824" y="542"/>
                  <a:pt x="20547" y="-1434"/>
                  <a:pt x="15434" y="1831"/>
                </a:cubicBezTo>
                <a:cubicBezTo>
                  <a:pt x="12384" y="3391"/>
                  <a:pt x="8903" y="3833"/>
                  <a:pt x="5595" y="30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 328">
            <a:extLst>
              <a:ext uri="{FF2B5EF4-FFF2-40B4-BE49-F238E27FC236}">
                <a16:creationId xmlns:a16="http://schemas.microsoft.com/office/drawing/2014/main" id="{B0BDF982-E500-C23F-78FF-FAF25C382933}"/>
              </a:ext>
            </a:extLst>
          </p:cNvPr>
          <p:cNvSpPr/>
          <p:nvPr/>
        </p:nvSpPr>
        <p:spPr>
          <a:xfrm>
            <a:off x="10512882" y="1542455"/>
            <a:ext cx="4210" cy="3535"/>
          </a:xfrm>
          <a:custGeom>
            <a:avLst/>
            <a:gdLst>
              <a:gd name="connsiteX0" fmla="*/ -163 w 4210"/>
              <a:gd name="connsiteY0" fmla="*/ 1540 h 3535"/>
              <a:gd name="connsiteX1" fmla="*/ 1943 w 4210"/>
              <a:gd name="connsiteY1" fmla="*/ 3774 h 3535"/>
              <a:gd name="connsiteX2" fmla="*/ 4048 w 4210"/>
              <a:gd name="connsiteY2" fmla="*/ 2829 h 3535"/>
              <a:gd name="connsiteX3" fmla="*/ 1943 w 4210"/>
              <a:gd name="connsiteY3" fmla="*/ 595 h 3535"/>
              <a:gd name="connsiteX4" fmla="*/ -163 w 4210"/>
              <a:gd name="connsiteY4" fmla="*/ 1540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3535">
                <a:moveTo>
                  <a:pt x="-163" y="1540"/>
                </a:moveTo>
                <a:cubicBezTo>
                  <a:pt x="-163" y="2726"/>
                  <a:pt x="740" y="3706"/>
                  <a:pt x="1943" y="3774"/>
                </a:cubicBezTo>
                <a:cubicBezTo>
                  <a:pt x="3103" y="3774"/>
                  <a:pt x="4048" y="3345"/>
                  <a:pt x="4048" y="2829"/>
                </a:cubicBezTo>
                <a:cubicBezTo>
                  <a:pt x="4048" y="2313"/>
                  <a:pt x="3103" y="1325"/>
                  <a:pt x="1943" y="595"/>
                </a:cubicBezTo>
                <a:cubicBezTo>
                  <a:pt x="783" y="-136"/>
                  <a:pt x="-163" y="294"/>
                  <a:pt x="-163" y="1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 329">
            <a:extLst>
              <a:ext uri="{FF2B5EF4-FFF2-40B4-BE49-F238E27FC236}">
                <a16:creationId xmlns:a16="http://schemas.microsoft.com/office/drawing/2014/main" id="{82733EF9-7C46-418D-D127-D63319CCC470}"/>
              </a:ext>
            </a:extLst>
          </p:cNvPr>
          <p:cNvSpPr/>
          <p:nvPr/>
        </p:nvSpPr>
        <p:spPr>
          <a:xfrm>
            <a:off x="10513124" y="1510997"/>
            <a:ext cx="7105" cy="7121"/>
          </a:xfrm>
          <a:custGeom>
            <a:avLst/>
            <a:gdLst>
              <a:gd name="connsiteX0" fmla="*/ -17 w 7105"/>
              <a:gd name="connsiteY0" fmla="*/ 4039 h 7121"/>
              <a:gd name="connsiteX1" fmla="*/ 3119 w 7105"/>
              <a:gd name="connsiteY1" fmla="*/ 7218 h 7121"/>
              <a:gd name="connsiteX2" fmla="*/ 6943 w 7105"/>
              <a:gd name="connsiteY2" fmla="*/ 3308 h 7121"/>
              <a:gd name="connsiteX3" fmla="*/ -17 w 7105"/>
              <a:gd name="connsiteY3" fmla="*/ 4039 h 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5" h="7121">
                <a:moveTo>
                  <a:pt x="-17" y="4039"/>
                </a:moveTo>
                <a:cubicBezTo>
                  <a:pt x="-533" y="6874"/>
                  <a:pt x="283" y="7734"/>
                  <a:pt x="3119" y="7218"/>
                </a:cubicBezTo>
                <a:cubicBezTo>
                  <a:pt x="5138" y="6909"/>
                  <a:pt x="6685" y="5319"/>
                  <a:pt x="6943" y="3308"/>
                </a:cubicBezTo>
                <a:cubicBezTo>
                  <a:pt x="6943" y="-1203"/>
                  <a:pt x="885" y="-559"/>
                  <a:pt x="-17" y="40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 330">
            <a:extLst>
              <a:ext uri="{FF2B5EF4-FFF2-40B4-BE49-F238E27FC236}">
                <a16:creationId xmlns:a16="http://schemas.microsoft.com/office/drawing/2014/main" id="{D55AB949-7D74-B843-F262-3DAD0E8F5D38}"/>
              </a:ext>
            </a:extLst>
          </p:cNvPr>
          <p:cNvSpPr/>
          <p:nvPr/>
        </p:nvSpPr>
        <p:spPr>
          <a:xfrm>
            <a:off x="10474105" y="1412110"/>
            <a:ext cx="5479" cy="4253"/>
          </a:xfrm>
          <a:custGeom>
            <a:avLst/>
            <a:gdLst>
              <a:gd name="connsiteX0" fmla="*/ 3339 w 5479"/>
              <a:gd name="connsiteY0" fmla="*/ 4492 h 4253"/>
              <a:gd name="connsiteX1" fmla="*/ 5315 w 5479"/>
              <a:gd name="connsiteY1" fmla="*/ 2348 h 4253"/>
              <a:gd name="connsiteX2" fmla="*/ 5315 w 5479"/>
              <a:gd name="connsiteY2" fmla="*/ 2344 h 4253"/>
              <a:gd name="connsiteX3" fmla="*/ 2050 w 5479"/>
              <a:gd name="connsiteY3" fmla="*/ 238 h 4253"/>
              <a:gd name="connsiteX4" fmla="*/ 74 w 5479"/>
              <a:gd name="connsiteY4" fmla="*/ 2344 h 4253"/>
              <a:gd name="connsiteX5" fmla="*/ 3339 w 5479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9" h="4253">
                <a:moveTo>
                  <a:pt x="3339" y="4492"/>
                </a:moveTo>
                <a:cubicBezTo>
                  <a:pt x="4456" y="4445"/>
                  <a:pt x="5358" y="3487"/>
                  <a:pt x="5315" y="2348"/>
                </a:cubicBezTo>
                <a:cubicBezTo>
                  <a:pt x="5315" y="2348"/>
                  <a:pt x="5315" y="2344"/>
                  <a:pt x="5315" y="2344"/>
                </a:cubicBezTo>
                <a:cubicBezTo>
                  <a:pt x="5315" y="1184"/>
                  <a:pt x="3855" y="238"/>
                  <a:pt x="2050" y="238"/>
                </a:cubicBezTo>
                <a:cubicBezTo>
                  <a:pt x="246" y="238"/>
                  <a:pt x="-614" y="1184"/>
                  <a:pt x="74" y="2344"/>
                </a:cubicBezTo>
                <a:cubicBezTo>
                  <a:pt x="761" y="3542"/>
                  <a:pt x="1964" y="4342"/>
                  <a:pt x="33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 331">
            <a:extLst>
              <a:ext uri="{FF2B5EF4-FFF2-40B4-BE49-F238E27FC236}">
                <a16:creationId xmlns:a16="http://schemas.microsoft.com/office/drawing/2014/main" id="{155426D1-D247-939A-FD9A-9753C56C8F59}"/>
              </a:ext>
            </a:extLst>
          </p:cNvPr>
          <p:cNvSpPr/>
          <p:nvPr/>
        </p:nvSpPr>
        <p:spPr>
          <a:xfrm>
            <a:off x="10395629" y="3569288"/>
            <a:ext cx="3535" cy="4254"/>
          </a:xfrm>
          <a:custGeom>
            <a:avLst/>
            <a:gdLst>
              <a:gd name="connsiteX0" fmla="*/ -163 w 3535"/>
              <a:gd name="connsiteY0" fmla="*/ 2344 h 4254"/>
              <a:gd name="connsiteX1" fmla="*/ 783 w 3535"/>
              <a:gd name="connsiteY1" fmla="*/ 4492 h 4254"/>
              <a:gd name="connsiteX2" fmla="*/ 3017 w 3535"/>
              <a:gd name="connsiteY2" fmla="*/ 2344 h 4254"/>
              <a:gd name="connsiteX3" fmla="*/ 2071 w 3535"/>
              <a:gd name="connsiteY3" fmla="*/ 239 h 4254"/>
              <a:gd name="connsiteX4" fmla="*/ -163 w 3535"/>
              <a:gd name="connsiteY4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5" h="4254">
                <a:moveTo>
                  <a:pt x="-163" y="2344"/>
                </a:moveTo>
                <a:cubicBezTo>
                  <a:pt x="-163" y="3504"/>
                  <a:pt x="267" y="4492"/>
                  <a:pt x="783" y="4492"/>
                </a:cubicBezTo>
                <a:cubicBezTo>
                  <a:pt x="1298" y="4492"/>
                  <a:pt x="2286" y="3504"/>
                  <a:pt x="3017" y="2344"/>
                </a:cubicBezTo>
                <a:cubicBezTo>
                  <a:pt x="3747" y="1184"/>
                  <a:pt x="3317" y="239"/>
                  <a:pt x="2071" y="239"/>
                </a:cubicBezTo>
                <a:cubicBezTo>
                  <a:pt x="869" y="213"/>
                  <a:pt x="-120" y="1150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 332">
            <a:extLst>
              <a:ext uri="{FF2B5EF4-FFF2-40B4-BE49-F238E27FC236}">
                <a16:creationId xmlns:a16="http://schemas.microsoft.com/office/drawing/2014/main" id="{41B244DF-28D8-5A02-02F8-108D2FC1B872}"/>
              </a:ext>
            </a:extLst>
          </p:cNvPr>
          <p:cNvSpPr/>
          <p:nvPr/>
        </p:nvSpPr>
        <p:spPr>
          <a:xfrm>
            <a:off x="10383083" y="5005985"/>
            <a:ext cx="10211" cy="12229"/>
          </a:xfrm>
          <a:custGeom>
            <a:avLst/>
            <a:gdLst>
              <a:gd name="connsiteX0" fmla="*/ 10020 w 10211"/>
              <a:gd name="connsiteY0" fmla="*/ 7748 h 12229"/>
              <a:gd name="connsiteX1" fmla="*/ 3704 w 10211"/>
              <a:gd name="connsiteY1" fmla="*/ 263 h 12229"/>
              <a:gd name="connsiteX2" fmla="*/ 2458 w 10211"/>
              <a:gd name="connsiteY2" fmla="*/ 272 h 12229"/>
              <a:gd name="connsiteX3" fmla="*/ -163 w 10211"/>
              <a:gd name="connsiteY3" fmla="*/ 5385 h 12229"/>
              <a:gd name="connsiteX4" fmla="*/ 10020 w 10211"/>
              <a:gd name="connsiteY4" fmla="*/ 7748 h 12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11" h="12229">
                <a:moveTo>
                  <a:pt x="10020" y="7748"/>
                </a:moveTo>
                <a:cubicBezTo>
                  <a:pt x="10364" y="3941"/>
                  <a:pt x="7528" y="590"/>
                  <a:pt x="3704" y="263"/>
                </a:cubicBezTo>
                <a:cubicBezTo>
                  <a:pt x="3318" y="229"/>
                  <a:pt x="2888" y="229"/>
                  <a:pt x="2458" y="272"/>
                </a:cubicBezTo>
                <a:cubicBezTo>
                  <a:pt x="1041" y="272"/>
                  <a:pt x="-163" y="2549"/>
                  <a:pt x="-163" y="5385"/>
                </a:cubicBezTo>
                <a:cubicBezTo>
                  <a:pt x="-163" y="13248"/>
                  <a:pt x="8431" y="15310"/>
                  <a:pt x="10020" y="77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 333">
            <a:extLst>
              <a:ext uri="{FF2B5EF4-FFF2-40B4-BE49-F238E27FC236}">
                <a16:creationId xmlns:a16="http://schemas.microsoft.com/office/drawing/2014/main" id="{ED122882-C410-DD03-FE0E-B354CBDB5B83}"/>
              </a:ext>
            </a:extLst>
          </p:cNvPr>
          <p:cNvSpPr/>
          <p:nvPr/>
        </p:nvSpPr>
        <p:spPr>
          <a:xfrm>
            <a:off x="10381109" y="5312303"/>
            <a:ext cx="11425" cy="7471"/>
          </a:xfrm>
          <a:custGeom>
            <a:avLst/>
            <a:gdLst>
              <a:gd name="connsiteX0" fmla="*/ 11263 w 11425"/>
              <a:gd name="connsiteY0" fmla="*/ 4037 h 7471"/>
              <a:gd name="connsiteX1" fmla="*/ 5463 w 11425"/>
              <a:gd name="connsiteY1" fmla="*/ 342 h 7471"/>
              <a:gd name="connsiteX2" fmla="*/ 3400 w 11425"/>
              <a:gd name="connsiteY2" fmla="*/ 6142 h 7471"/>
              <a:gd name="connsiteX3" fmla="*/ 11263 w 11425"/>
              <a:gd name="connsiteY3" fmla="*/ 4037 h 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25" h="7471">
                <a:moveTo>
                  <a:pt x="11263" y="4037"/>
                </a:moveTo>
                <a:cubicBezTo>
                  <a:pt x="11263" y="2318"/>
                  <a:pt x="8728" y="729"/>
                  <a:pt x="5463" y="342"/>
                </a:cubicBezTo>
                <a:cubicBezTo>
                  <a:pt x="-982" y="-389"/>
                  <a:pt x="-2185" y="2877"/>
                  <a:pt x="3400" y="6142"/>
                </a:cubicBezTo>
                <a:cubicBezTo>
                  <a:pt x="7955" y="8849"/>
                  <a:pt x="11263" y="7990"/>
                  <a:pt x="11263" y="40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 334">
            <a:extLst>
              <a:ext uri="{FF2B5EF4-FFF2-40B4-BE49-F238E27FC236}">
                <a16:creationId xmlns:a16="http://schemas.microsoft.com/office/drawing/2014/main" id="{8311590E-8EE8-9AEF-4341-E29997683CEE}"/>
              </a:ext>
            </a:extLst>
          </p:cNvPr>
          <p:cNvSpPr/>
          <p:nvPr/>
        </p:nvSpPr>
        <p:spPr>
          <a:xfrm>
            <a:off x="10380977" y="5465021"/>
            <a:ext cx="3522" cy="6401"/>
          </a:xfrm>
          <a:custGeom>
            <a:avLst/>
            <a:gdLst>
              <a:gd name="connsiteX0" fmla="*/ -163 w 3522"/>
              <a:gd name="connsiteY0" fmla="*/ 3418 h 6401"/>
              <a:gd name="connsiteX1" fmla="*/ 1599 w 3522"/>
              <a:gd name="connsiteY1" fmla="*/ 6640 h 6401"/>
              <a:gd name="connsiteX2" fmla="*/ 3360 w 3522"/>
              <a:gd name="connsiteY2" fmla="*/ 3418 h 6401"/>
              <a:gd name="connsiteX3" fmla="*/ 1599 w 3522"/>
              <a:gd name="connsiteY3" fmla="*/ 238 h 6401"/>
              <a:gd name="connsiteX4" fmla="*/ -163 w 3522"/>
              <a:gd name="connsiteY4" fmla="*/ 341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2" h="6401">
                <a:moveTo>
                  <a:pt x="-163" y="3418"/>
                </a:moveTo>
                <a:cubicBezTo>
                  <a:pt x="-163" y="5179"/>
                  <a:pt x="654" y="6640"/>
                  <a:pt x="1599" y="6640"/>
                </a:cubicBezTo>
                <a:cubicBezTo>
                  <a:pt x="2544" y="6640"/>
                  <a:pt x="3360" y="5179"/>
                  <a:pt x="3360" y="3418"/>
                </a:cubicBezTo>
                <a:cubicBezTo>
                  <a:pt x="3360" y="1656"/>
                  <a:pt x="2544" y="238"/>
                  <a:pt x="1599" y="238"/>
                </a:cubicBezTo>
                <a:cubicBezTo>
                  <a:pt x="654" y="238"/>
                  <a:pt x="-163" y="1699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 335">
            <a:extLst>
              <a:ext uri="{FF2B5EF4-FFF2-40B4-BE49-F238E27FC236}">
                <a16:creationId xmlns:a16="http://schemas.microsoft.com/office/drawing/2014/main" id="{64313DB0-C242-39F7-6507-7278CE6AAD14}"/>
              </a:ext>
            </a:extLst>
          </p:cNvPr>
          <p:cNvSpPr/>
          <p:nvPr/>
        </p:nvSpPr>
        <p:spPr>
          <a:xfrm>
            <a:off x="10380977" y="5048468"/>
            <a:ext cx="5935" cy="5876"/>
          </a:xfrm>
          <a:custGeom>
            <a:avLst/>
            <a:gdLst>
              <a:gd name="connsiteX0" fmla="*/ -163 w 5935"/>
              <a:gd name="connsiteY0" fmla="*/ 3633 h 5876"/>
              <a:gd name="connsiteX1" fmla="*/ 5681 w 5935"/>
              <a:gd name="connsiteY1" fmla="*/ 2773 h 5876"/>
              <a:gd name="connsiteX2" fmla="*/ 3189 w 5935"/>
              <a:gd name="connsiteY2" fmla="*/ 238 h 5876"/>
              <a:gd name="connsiteX3" fmla="*/ -163 w 5935"/>
              <a:gd name="connsiteY3" fmla="*/ 3633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5" h="5876">
                <a:moveTo>
                  <a:pt x="-163" y="3633"/>
                </a:moveTo>
                <a:cubicBezTo>
                  <a:pt x="-163" y="7371"/>
                  <a:pt x="4134" y="6726"/>
                  <a:pt x="5681" y="2773"/>
                </a:cubicBezTo>
                <a:cubicBezTo>
                  <a:pt x="6110" y="1399"/>
                  <a:pt x="4993" y="238"/>
                  <a:pt x="3189" y="238"/>
                </a:cubicBezTo>
                <a:cubicBezTo>
                  <a:pt x="1341" y="260"/>
                  <a:pt x="-163" y="1776"/>
                  <a:pt x="-163" y="36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 336">
            <a:extLst>
              <a:ext uri="{FF2B5EF4-FFF2-40B4-BE49-F238E27FC236}">
                <a16:creationId xmlns:a16="http://schemas.microsoft.com/office/drawing/2014/main" id="{C0B9CE3E-E8FA-EAE7-FBA0-83E081228C61}"/>
              </a:ext>
            </a:extLst>
          </p:cNvPr>
          <p:cNvSpPr/>
          <p:nvPr/>
        </p:nvSpPr>
        <p:spPr>
          <a:xfrm>
            <a:off x="10439626" y="5382140"/>
            <a:ext cx="4210" cy="6402"/>
          </a:xfrm>
          <a:custGeom>
            <a:avLst/>
            <a:gdLst>
              <a:gd name="connsiteX0" fmla="*/ 1900 w 4210"/>
              <a:gd name="connsiteY0" fmla="*/ 238 h 6402"/>
              <a:gd name="connsiteX1" fmla="*/ -163 w 4210"/>
              <a:gd name="connsiteY1" fmla="*/ 3461 h 6402"/>
              <a:gd name="connsiteX2" fmla="*/ 1900 w 4210"/>
              <a:gd name="connsiteY2" fmla="*/ 6640 h 6402"/>
              <a:gd name="connsiteX3" fmla="*/ 4048 w 4210"/>
              <a:gd name="connsiteY3" fmla="*/ 3461 h 6402"/>
              <a:gd name="connsiteX4" fmla="*/ 1900 w 4210"/>
              <a:gd name="connsiteY4" fmla="*/ 238 h 6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402">
                <a:moveTo>
                  <a:pt x="1900" y="238"/>
                </a:moveTo>
                <a:cubicBezTo>
                  <a:pt x="783" y="238"/>
                  <a:pt x="-163" y="1699"/>
                  <a:pt x="-163" y="3461"/>
                </a:cubicBezTo>
                <a:cubicBezTo>
                  <a:pt x="-163" y="5223"/>
                  <a:pt x="783" y="6640"/>
                  <a:pt x="1900" y="6640"/>
                </a:cubicBezTo>
                <a:cubicBezTo>
                  <a:pt x="3017" y="6640"/>
                  <a:pt x="4048" y="5180"/>
                  <a:pt x="4048" y="3461"/>
                </a:cubicBezTo>
                <a:cubicBezTo>
                  <a:pt x="4048" y="1742"/>
                  <a:pt x="3103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 337">
            <a:extLst>
              <a:ext uri="{FF2B5EF4-FFF2-40B4-BE49-F238E27FC236}">
                <a16:creationId xmlns:a16="http://schemas.microsoft.com/office/drawing/2014/main" id="{4A1A7729-E674-F15D-C8BC-3E94C3BC0D45}"/>
              </a:ext>
            </a:extLst>
          </p:cNvPr>
          <p:cNvSpPr/>
          <p:nvPr/>
        </p:nvSpPr>
        <p:spPr>
          <a:xfrm>
            <a:off x="10430090" y="5346006"/>
            <a:ext cx="13745" cy="14558"/>
          </a:xfrm>
          <a:custGeom>
            <a:avLst/>
            <a:gdLst>
              <a:gd name="connsiteX0" fmla="*/ 2885 w 13745"/>
              <a:gd name="connsiteY0" fmla="*/ 238 h 14558"/>
              <a:gd name="connsiteX1" fmla="*/ 1252 w 13745"/>
              <a:gd name="connsiteY1" fmla="*/ 5050 h 14558"/>
              <a:gd name="connsiteX2" fmla="*/ 13583 w 13745"/>
              <a:gd name="connsiteY2" fmla="*/ 12441 h 14558"/>
              <a:gd name="connsiteX3" fmla="*/ 2885 w 13745"/>
              <a:gd name="connsiteY3" fmla="*/ 238 h 1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45" h="14558">
                <a:moveTo>
                  <a:pt x="2885" y="238"/>
                </a:moveTo>
                <a:cubicBezTo>
                  <a:pt x="-724" y="238"/>
                  <a:pt x="-939" y="840"/>
                  <a:pt x="1252" y="5050"/>
                </a:cubicBezTo>
                <a:cubicBezTo>
                  <a:pt x="5548" y="13128"/>
                  <a:pt x="13583" y="17940"/>
                  <a:pt x="13583" y="12441"/>
                </a:cubicBezTo>
                <a:cubicBezTo>
                  <a:pt x="13583" y="6941"/>
                  <a:pt x="7138" y="238"/>
                  <a:pt x="288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 338">
            <a:extLst>
              <a:ext uri="{FF2B5EF4-FFF2-40B4-BE49-F238E27FC236}">
                <a16:creationId xmlns:a16="http://schemas.microsoft.com/office/drawing/2014/main" id="{C51AA6AA-2AF5-F64E-3B1B-A9A918559EBE}"/>
              </a:ext>
            </a:extLst>
          </p:cNvPr>
          <p:cNvSpPr/>
          <p:nvPr/>
        </p:nvSpPr>
        <p:spPr>
          <a:xfrm>
            <a:off x="10387552" y="5038186"/>
            <a:ext cx="6011" cy="5072"/>
          </a:xfrm>
          <a:custGeom>
            <a:avLst/>
            <a:gdLst>
              <a:gd name="connsiteX0" fmla="*/ 5636 w 6011"/>
              <a:gd name="connsiteY0" fmla="*/ 5064 h 5072"/>
              <a:gd name="connsiteX1" fmla="*/ 4176 w 6011"/>
              <a:gd name="connsiteY1" fmla="*/ 1627 h 5072"/>
              <a:gd name="connsiteX2" fmla="*/ 180 w 6011"/>
              <a:gd name="connsiteY2" fmla="*/ 682 h 5072"/>
              <a:gd name="connsiteX3" fmla="*/ 1640 w 6011"/>
              <a:gd name="connsiteY3" fmla="*/ 4162 h 5072"/>
              <a:gd name="connsiteX4" fmla="*/ 5636 w 6011"/>
              <a:gd name="connsiteY4" fmla="*/ 5064 h 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1" h="5072">
                <a:moveTo>
                  <a:pt x="5636" y="5064"/>
                </a:moveTo>
                <a:cubicBezTo>
                  <a:pt x="6195" y="4505"/>
                  <a:pt x="5636" y="3002"/>
                  <a:pt x="4176" y="1627"/>
                </a:cubicBezTo>
                <a:cubicBezTo>
                  <a:pt x="2714" y="252"/>
                  <a:pt x="1039" y="-178"/>
                  <a:pt x="180" y="682"/>
                </a:cubicBezTo>
                <a:cubicBezTo>
                  <a:pt x="-679" y="1541"/>
                  <a:pt x="180" y="3131"/>
                  <a:pt x="1640" y="4162"/>
                </a:cubicBezTo>
                <a:cubicBezTo>
                  <a:pt x="3102" y="5193"/>
                  <a:pt x="5121" y="5623"/>
                  <a:pt x="5636" y="50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 339">
            <a:extLst>
              <a:ext uri="{FF2B5EF4-FFF2-40B4-BE49-F238E27FC236}">
                <a16:creationId xmlns:a16="http://schemas.microsoft.com/office/drawing/2014/main" id="{BA82A3CD-73F0-2860-42C7-D80314227FAB}"/>
              </a:ext>
            </a:extLst>
          </p:cNvPr>
          <p:cNvSpPr/>
          <p:nvPr/>
        </p:nvSpPr>
        <p:spPr>
          <a:xfrm>
            <a:off x="10371430" y="5273780"/>
            <a:ext cx="7485" cy="4253"/>
          </a:xfrm>
          <a:custGeom>
            <a:avLst/>
            <a:gdLst>
              <a:gd name="connsiteX0" fmla="*/ 4315 w 7485"/>
              <a:gd name="connsiteY0" fmla="*/ 4492 h 4253"/>
              <a:gd name="connsiteX1" fmla="*/ 7323 w 7485"/>
              <a:gd name="connsiteY1" fmla="*/ 2344 h 4253"/>
              <a:gd name="connsiteX2" fmla="*/ 3026 w 7485"/>
              <a:gd name="connsiteY2" fmla="*/ 238 h 4253"/>
              <a:gd name="connsiteX3" fmla="*/ 18 w 7485"/>
              <a:gd name="connsiteY3" fmla="*/ 2344 h 4253"/>
              <a:gd name="connsiteX4" fmla="*/ 4315 w 7485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5" h="4253">
                <a:moveTo>
                  <a:pt x="4315" y="4492"/>
                </a:moveTo>
                <a:cubicBezTo>
                  <a:pt x="5947" y="4492"/>
                  <a:pt x="7323" y="3547"/>
                  <a:pt x="7323" y="2344"/>
                </a:cubicBezTo>
                <a:cubicBezTo>
                  <a:pt x="7323" y="1141"/>
                  <a:pt x="5389" y="238"/>
                  <a:pt x="3026" y="238"/>
                </a:cubicBezTo>
                <a:cubicBezTo>
                  <a:pt x="663" y="238"/>
                  <a:pt x="-669" y="1183"/>
                  <a:pt x="18" y="2344"/>
                </a:cubicBezTo>
                <a:cubicBezTo>
                  <a:pt x="1049" y="3680"/>
                  <a:pt x="2639" y="4470"/>
                  <a:pt x="431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 340">
            <a:extLst>
              <a:ext uri="{FF2B5EF4-FFF2-40B4-BE49-F238E27FC236}">
                <a16:creationId xmlns:a16="http://schemas.microsoft.com/office/drawing/2014/main" id="{4B1233D0-9FF8-401E-155D-DE33EB63DC9F}"/>
              </a:ext>
            </a:extLst>
          </p:cNvPr>
          <p:cNvSpPr/>
          <p:nvPr/>
        </p:nvSpPr>
        <p:spPr>
          <a:xfrm>
            <a:off x="10370535" y="5108693"/>
            <a:ext cx="4169" cy="3536"/>
          </a:xfrm>
          <a:custGeom>
            <a:avLst/>
            <a:gdLst>
              <a:gd name="connsiteX0" fmla="*/ 4007 w 4169"/>
              <a:gd name="connsiteY0" fmla="*/ 2829 h 3536"/>
              <a:gd name="connsiteX1" fmla="*/ 1944 w 4169"/>
              <a:gd name="connsiteY1" fmla="*/ 595 h 3536"/>
              <a:gd name="connsiteX2" fmla="*/ -161 w 4169"/>
              <a:gd name="connsiteY2" fmla="*/ 1540 h 3536"/>
              <a:gd name="connsiteX3" fmla="*/ 1902 w 4169"/>
              <a:gd name="connsiteY3" fmla="*/ 3774 h 3536"/>
              <a:gd name="connsiteX4" fmla="*/ 1944 w 4169"/>
              <a:gd name="connsiteY4" fmla="*/ 3774 h 3536"/>
              <a:gd name="connsiteX5" fmla="*/ 4007 w 4169"/>
              <a:gd name="connsiteY5" fmla="*/ 2829 h 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6">
                <a:moveTo>
                  <a:pt x="4007" y="2829"/>
                </a:moveTo>
                <a:cubicBezTo>
                  <a:pt x="4007" y="2314"/>
                  <a:pt x="3104" y="1325"/>
                  <a:pt x="1944" y="595"/>
                </a:cubicBezTo>
                <a:cubicBezTo>
                  <a:pt x="785" y="-136"/>
                  <a:pt x="-161" y="294"/>
                  <a:pt x="-161" y="1540"/>
                </a:cubicBezTo>
                <a:cubicBezTo>
                  <a:pt x="-204" y="2726"/>
                  <a:pt x="699" y="3727"/>
                  <a:pt x="1902" y="3774"/>
                </a:cubicBezTo>
                <a:cubicBezTo>
                  <a:pt x="1902" y="3774"/>
                  <a:pt x="1944" y="3774"/>
                  <a:pt x="1944" y="3774"/>
                </a:cubicBezTo>
                <a:cubicBezTo>
                  <a:pt x="3104" y="3774"/>
                  <a:pt x="4007" y="3345"/>
                  <a:pt x="4007" y="2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 341">
            <a:extLst>
              <a:ext uri="{FF2B5EF4-FFF2-40B4-BE49-F238E27FC236}">
                <a16:creationId xmlns:a16="http://schemas.microsoft.com/office/drawing/2014/main" id="{9C14E97A-C1FE-9238-94B3-897F6CD09BDD}"/>
              </a:ext>
            </a:extLst>
          </p:cNvPr>
          <p:cNvSpPr/>
          <p:nvPr/>
        </p:nvSpPr>
        <p:spPr>
          <a:xfrm>
            <a:off x="10378914" y="2564738"/>
            <a:ext cx="4168" cy="3535"/>
          </a:xfrm>
          <a:custGeom>
            <a:avLst/>
            <a:gdLst>
              <a:gd name="connsiteX0" fmla="*/ 1901 w 4168"/>
              <a:gd name="connsiteY0" fmla="*/ 595 h 3535"/>
              <a:gd name="connsiteX1" fmla="*/ -161 w 4168"/>
              <a:gd name="connsiteY1" fmla="*/ 1540 h 3535"/>
              <a:gd name="connsiteX2" fmla="*/ 1901 w 4168"/>
              <a:gd name="connsiteY2" fmla="*/ 3774 h 3535"/>
              <a:gd name="connsiteX3" fmla="*/ 4006 w 4168"/>
              <a:gd name="connsiteY3" fmla="*/ 2829 h 3535"/>
              <a:gd name="connsiteX4" fmla="*/ 1901 w 4168"/>
              <a:gd name="connsiteY4" fmla="*/ 595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35">
                <a:moveTo>
                  <a:pt x="1901" y="595"/>
                </a:moveTo>
                <a:cubicBezTo>
                  <a:pt x="784" y="-136"/>
                  <a:pt x="-161" y="294"/>
                  <a:pt x="-161" y="1540"/>
                </a:cubicBezTo>
                <a:cubicBezTo>
                  <a:pt x="-204" y="2718"/>
                  <a:pt x="741" y="3705"/>
                  <a:pt x="1901" y="3774"/>
                </a:cubicBezTo>
                <a:cubicBezTo>
                  <a:pt x="3061" y="3774"/>
                  <a:pt x="4006" y="3345"/>
                  <a:pt x="4006" y="2829"/>
                </a:cubicBezTo>
                <a:cubicBezTo>
                  <a:pt x="4006" y="2313"/>
                  <a:pt x="3061" y="1282"/>
                  <a:pt x="1901" y="5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 342">
            <a:extLst>
              <a:ext uri="{FF2B5EF4-FFF2-40B4-BE49-F238E27FC236}">
                <a16:creationId xmlns:a16="http://schemas.microsoft.com/office/drawing/2014/main" id="{8801D9C1-801C-ECB2-FEDC-E336172B5FB5}"/>
              </a:ext>
            </a:extLst>
          </p:cNvPr>
          <p:cNvSpPr/>
          <p:nvPr/>
        </p:nvSpPr>
        <p:spPr>
          <a:xfrm>
            <a:off x="10377088" y="3643663"/>
            <a:ext cx="7847" cy="6298"/>
          </a:xfrm>
          <a:custGeom>
            <a:avLst/>
            <a:gdLst>
              <a:gd name="connsiteX0" fmla="*/ 75 w 7847"/>
              <a:gd name="connsiteY0" fmla="*/ 3976 h 6298"/>
              <a:gd name="connsiteX1" fmla="*/ 6047 w 7847"/>
              <a:gd name="connsiteY1" fmla="*/ 3159 h 6298"/>
              <a:gd name="connsiteX2" fmla="*/ 4887 w 7847"/>
              <a:gd name="connsiteY2" fmla="*/ 538 h 6298"/>
              <a:gd name="connsiteX3" fmla="*/ 75 w 7847"/>
              <a:gd name="connsiteY3" fmla="*/ 3976 h 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7" h="6298">
                <a:moveTo>
                  <a:pt x="75" y="3976"/>
                </a:moveTo>
                <a:cubicBezTo>
                  <a:pt x="-1171" y="7757"/>
                  <a:pt x="2739" y="7241"/>
                  <a:pt x="6047" y="3159"/>
                </a:cubicBezTo>
                <a:cubicBezTo>
                  <a:pt x="8453" y="195"/>
                  <a:pt x="8324" y="-149"/>
                  <a:pt x="4887" y="538"/>
                </a:cubicBezTo>
                <a:cubicBezTo>
                  <a:pt x="2825" y="878"/>
                  <a:pt x="1063" y="2145"/>
                  <a:pt x="75" y="39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 343">
            <a:extLst>
              <a:ext uri="{FF2B5EF4-FFF2-40B4-BE49-F238E27FC236}">
                <a16:creationId xmlns:a16="http://schemas.microsoft.com/office/drawing/2014/main" id="{C8F8766D-48EC-07B6-6026-940E8021E564}"/>
              </a:ext>
            </a:extLst>
          </p:cNvPr>
          <p:cNvSpPr/>
          <p:nvPr/>
        </p:nvSpPr>
        <p:spPr>
          <a:xfrm>
            <a:off x="10390091" y="4136736"/>
            <a:ext cx="3475" cy="4254"/>
          </a:xfrm>
          <a:custGeom>
            <a:avLst/>
            <a:gdLst>
              <a:gd name="connsiteX0" fmla="*/ 2367 w 3475"/>
              <a:gd name="connsiteY0" fmla="*/ 238 h 4254"/>
              <a:gd name="connsiteX1" fmla="*/ 176 w 3475"/>
              <a:gd name="connsiteY1" fmla="*/ 2344 h 4254"/>
              <a:gd name="connsiteX2" fmla="*/ 1079 w 3475"/>
              <a:gd name="connsiteY2" fmla="*/ 4492 h 4254"/>
              <a:gd name="connsiteX3" fmla="*/ 3313 w 3475"/>
              <a:gd name="connsiteY3" fmla="*/ 2344 h 4254"/>
              <a:gd name="connsiteX4" fmla="*/ 3313 w 3475"/>
              <a:gd name="connsiteY4" fmla="*/ 2344 h 4254"/>
              <a:gd name="connsiteX5" fmla="*/ 2367 w 3475"/>
              <a:gd name="connsiteY5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2367" y="238"/>
                </a:moveTo>
                <a:cubicBezTo>
                  <a:pt x="1895" y="238"/>
                  <a:pt x="864" y="1184"/>
                  <a:pt x="176" y="2344"/>
                </a:cubicBezTo>
                <a:cubicBezTo>
                  <a:pt x="-511" y="3504"/>
                  <a:pt x="-124" y="4492"/>
                  <a:pt x="1079" y="4492"/>
                </a:cubicBezTo>
                <a:cubicBezTo>
                  <a:pt x="2281" y="4518"/>
                  <a:pt x="3270" y="3555"/>
                  <a:pt x="3313" y="2344"/>
                </a:cubicBezTo>
                <a:cubicBezTo>
                  <a:pt x="3313" y="2344"/>
                  <a:pt x="3313" y="2344"/>
                  <a:pt x="3313" y="2344"/>
                </a:cubicBezTo>
                <a:cubicBezTo>
                  <a:pt x="3313" y="1184"/>
                  <a:pt x="2883" y="238"/>
                  <a:pt x="236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 344">
            <a:extLst>
              <a:ext uri="{FF2B5EF4-FFF2-40B4-BE49-F238E27FC236}">
                <a16:creationId xmlns:a16="http://schemas.microsoft.com/office/drawing/2014/main" id="{10B0FAC9-DA90-D106-FC76-A8AEB9ECFE48}"/>
              </a:ext>
            </a:extLst>
          </p:cNvPr>
          <p:cNvSpPr/>
          <p:nvPr/>
        </p:nvSpPr>
        <p:spPr>
          <a:xfrm>
            <a:off x="10374957" y="4096773"/>
            <a:ext cx="18394" cy="12452"/>
          </a:xfrm>
          <a:custGeom>
            <a:avLst/>
            <a:gdLst>
              <a:gd name="connsiteX0" fmla="*/ 15654 w 18394"/>
              <a:gd name="connsiteY0" fmla="*/ 3165 h 12452"/>
              <a:gd name="connsiteX1" fmla="*/ 6244 w 18394"/>
              <a:gd name="connsiteY1" fmla="*/ 802 h 12452"/>
              <a:gd name="connsiteX2" fmla="*/ 5342 w 18394"/>
              <a:gd name="connsiteY2" fmla="*/ 9395 h 12452"/>
              <a:gd name="connsiteX3" fmla="*/ 18232 w 18394"/>
              <a:gd name="connsiteY3" fmla="*/ 9953 h 12452"/>
              <a:gd name="connsiteX4" fmla="*/ 15654 w 18394"/>
              <a:gd name="connsiteY4" fmla="*/ 3165 h 12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94" h="12452">
                <a:moveTo>
                  <a:pt x="15654" y="3165"/>
                </a:moveTo>
                <a:cubicBezTo>
                  <a:pt x="13549" y="200"/>
                  <a:pt x="11358" y="-359"/>
                  <a:pt x="6244" y="802"/>
                </a:cubicBezTo>
                <a:cubicBezTo>
                  <a:pt x="-1919" y="2606"/>
                  <a:pt x="-2349" y="5098"/>
                  <a:pt x="5342" y="9395"/>
                </a:cubicBezTo>
                <a:cubicBezTo>
                  <a:pt x="13033" y="13691"/>
                  <a:pt x="18232" y="13691"/>
                  <a:pt x="18232" y="9953"/>
                </a:cubicBezTo>
                <a:cubicBezTo>
                  <a:pt x="17974" y="7509"/>
                  <a:pt x="17072" y="5171"/>
                  <a:pt x="15654" y="31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 345">
            <a:extLst>
              <a:ext uri="{FF2B5EF4-FFF2-40B4-BE49-F238E27FC236}">
                <a16:creationId xmlns:a16="http://schemas.microsoft.com/office/drawing/2014/main" id="{24DABEA8-8AF4-97A7-0AF3-95E73EB83569}"/>
              </a:ext>
            </a:extLst>
          </p:cNvPr>
          <p:cNvSpPr/>
          <p:nvPr/>
        </p:nvSpPr>
        <p:spPr>
          <a:xfrm>
            <a:off x="10651103" y="5027623"/>
            <a:ext cx="3946" cy="7283"/>
          </a:xfrm>
          <a:custGeom>
            <a:avLst/>
            <a:gdLst>
              <a:gd name="connsiteX0" fmla="*/ -163 w 3946"/>
              <a:gd name="connsiteY0" fmla="*/ 2265 h 7283"/>
              <a:gd name="connsiteX1" fmla="*/ 1341 w 3946"/>
              <a:gd name="connsiteY1" fmla="*/ 7077 h 7283"/>
              <a:gd name="connsiteX2" fmla="*/ 3704 w 3946"/>
              <a:gd name="connsiteY2" fmla="*/ 6174 h 7283"/>
              <a:gd name="connsiteX3" fmla="*/ 2158 w 3946"/>
              <a:gd name="connsiteY3" fmla="*/ 1362 h 7283"/>
              <a:gd name="connsiteX4" fmla="*/ -163 w 3946"/>
              <a:gd name="connsiteY4" fmla="*/ 2265 h 7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46" h="7283">
                <a:moveTo>
                  <a:pt x="-163" y="2265"/>
                </a:moveTo>
                <a:cubicBezTo>
                  <a:pt x="-163" y="3988"/>
                  <a:pt x="353" y="5672"/>
                  <a:pt x="1341" y="7077"/>
                </a:cubicBezTo>
                <a:cubicBezTo>
                  <a:pt x="2201" y="7936"/>
                  <a:pt x="3275" y="7507"/>
                  <a:pt x="3704" y="6174"/>
                </a:cubicBezTo>
                <a:cubicBezTo>
                  <a:pt x="4005" y="4413"/>
                  <a:pt x="3446" y="2617"/>
                  <a:pt x="2158" y="1362"/>
                </a:cubicBezTo>
                <a:cubicBezTo>
                  <a:pt x="482" y="-356"/>
                  <a:pt x="-163" y="-141"/>
                  <a:pt x="-163" y="22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 346">
            <a:extLst>
              <a:ext uri="{FF2B5EF4-FFF2-40B4-BE49-F238E27FC236}">
                <a16:creationId xmlns:a16="http://schemas.microsoft.com/office/drawing/2014/main" id="{F6A7AA1C-28D5-6461-1CC9-C57D9D65DF15}"/>
              </a:ext>
            </a:extLst>
          </p:cNvPr>
          <p:cNvSpPr/>
          <p:nvPr/>
        </p:nvSpPr>
        <p:spPr>
          <a:xfrm>
            <a:off x="10834701" y="2932783"/>
            <a:ext cx="6911" cy="13397"/>
          </a:xfrm>
          <a:custGeom>
            <a:avLst/>
            <a:gdLst>
              <a:gd name="connsiteX0" fmla="*/ 6749 w 6911"/>
              <a:gd name="connsiteY0" fmla="*/ 9230 h 13397"/>
              <a:gd name="connsiteX1" fmla="*/ 4901 w 6911"/>
              <a:gd name="connsiteY1" fmla="*/ 1539 h 13397"/>
              <a:gd name="connsiteX2" fmla="*/ 605 w 6911"/>
              <a:gd name="connsiteY2" fmla="*/ 10132 h 13397"/>
              <a:gd name="connsiteX3" fmla="*/ 6749 w 6911"/>
              <a:gd name="connsiteY3" fmla="*/ 9230 h 13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11" h="13397">
                <a:moveTo>
                  <a:pt x="6749" y="9230"/>
                </a:moveTo>
                <a:cubicBezTo>
                  <a:pt x="6706" y="6562"/>
                  <a:pt x="6062" y="3937"/>
                  <a:pt x="4901" y="1539"/>
                </a:cubicBezTo>
                <a:cubicBezTo>
                  <a:pt x="2109" y="-2972"/>
                  <a:pt x="-1844" y="5320"/>
                  <a:pt x="605" y="10132"/>
                </a:cubicBezTo>
                <a:cubicBezTo>
                  <a:pt x="3054" y="14944"/>
                  <a:pt x="6792" y="14944"/>
                  <a:pt x="6749" y="92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 347">
            <a:extLst>
              <a:ext uri="{FF2B5EF4-FFF2-40B4-BE49-F238E27FC236}">
                <a16:creationId xmlns:a16="http://schemas.microsoft.com/office/drawing/2014/main" id="{6186972F-F1BD-ECA7-7820-97E1F1120A72}"/>
              </a:ext>
            </a:extLst>
          </p:cNvPr>
          <p:cNvSpPr/>
          <p:nvPr/>
        </p:nvSpPr>
        <p:spPr>
          <a:xfrm>
            <a:off x="10829539" y="2895739"/>
            <a:ext cx="9722" cy="18868"/>
          </a:xfrm>
          <a:custGeom>
            <a:avLst/>
            <a:gdLst>
              <a:gd name="connsiteX0" fmla="*/ 3662 w 9722"/>
              <a:gd name="connsiteY0" fmla="*/ 18861 h 18868"/>
              <a:gd name="connsiteX1" fmla="*/ 9462 w 9722"/>
              <a:gd name="connsiteY1" fmla="*/ 9108 h 18868"/>
              <a:gd name="connsiteX2" fmla="*/ 4521 w 9722"/>
              <a:gd name="connsiteY2" fmla="*/ 6960 h 18868"/>
              <a:gd name="connsiteX3" fmla="*/ 783 w 9722"/>
              <a:gd name="connsiteY3" fmla="*/ 16713 h 18868"/>
              <a:gd name="connsiteX4" fmla="*/ 3662 w 9722"/>
              <a:gd name="connsiteY4" fmla="*/ 18861 h 18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22" h="18868">
                <a:moveTo>
                  <a:pt x="3662" y="18861"/>
                </a:moveTo>
                <a:cubicBezTo>
                  <a:pt x="7958" y="18217"/>
                  <a:pt x="8904" y="16842"/>
                  <a:pt x="9462" y="9108"/>
                </a:cubicBezTo>
                <a:cubicBezTo>
                  <a:pt x="10192" y="-1504"/>
                  <a:pt x="6669" y="-3051"/>
                  <a:pt x="4521" y="6960"/>
                </a:cubicBezTo>
                <a:cubicBezTo>
                  <a:pt x="3876" y="10414"/>
                  <a:pt x="2631" y="13723"/>
                  <a:pt x="783" y="16713"/>
                </a:cubicBezTo>
                <a:cubicBezTo>
                  <a:pt x="-979" y="19033"/>
                  <a:pt x="-420" y="19463"/>
                  <a:pt x="3662" y="188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 348">
            <a:extLst>
              <a:ext uri="{FF2B5EF4-FFF2-40B4-BE49-F238E27FC236}">
                <a16:creationId xmlns:a16="http://schemas.microsoft.com/office/drawing/2014/main" id="{964E6D32-FF2B-9928-2D25-32B146A3DE27}"/>
              </a:ext>
            </a:extLst>
          </p:cNvPr>
          <p:cNvSpPr/>
          <p:nvPr/>
        </p:nvSpPr>
        <p:spPr>
          <a:xfrm>
            <a:off x="10829320" y="2649324"/>
            <a:ext cx="7964" cy="6083"/>
          </a:xfrm>
          <a:custGeom>
            <a:avLst/>
            <a:gdLst>
              <a:gd name="connsiteX0" fmla="*/ 5342 w 7964"/>
              <a:gd name="connsiteY0" fmla="*/ 2713 h 6083"/>
              <a:gd name="connsiteX1" fmla="*/ 486 w 7964"/>
              <a:gd name="connsiteY1" fmla="*/ 479 h 6083"/>
              <a:gd name="connsiteX2" fmla="*/ 5428 w 7964"/>
              <a:gd name="connsiteY2" fmla="*/ 6322 h 6083"/>
              <a:gd name="connsiteX3" fmla="*/ 5342 w 7964"/>
              <a:gd name="connsiteY3" fmla="*/ 2713 h 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64" h="6083">
                <a:moveTo>
                  <a:pt x="5342" y="2713"/>
                </a:moveTo>
                <a:cubicBezTo>
                  <a:pt x="3365" y="736"/>
                  <a:pt x="1045" y="-252"/>
                  <a:pt x="486" y="479"/>
                </a:cubicBezTo>
                <a:cubicBezTo>
                  <a:pt x="-1576" y="2541"/>
                  <a:pt x="1604" y="6322"/>
                  <a:pt x="5428" y="6322"/>
                </a:cubicBezTo>
                <a:cubicBezTo>
                  <a:pt x="8607" y="6322"/>
                  <a:pt x="8607" y="6021"/>
                  <a:pt x="5342" y="27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 349">
            <a:extLst>
              <a:ext uri="{FF2B5EF4-FFF2-40B4-BE49-F238E27FC236}">
                <a16:creationId xmlns:a16="http://schemas.microsoft.com/office/drawing/2014/main" id="{7FBC13FA-9247-3BAA-82F5-FE92A1CC26E2}"/>
              </a:ext>
            </a:extLst>
          </p:cNvPr>
          <p:cNvSpPr/>
          <p:nvPr/>
        </p:nvSpPr>
        <p:spPr>
          <a:xfrm>
            <a:off x="10870957" y="2840289"/>
            <a:ext cx="5496" cy="4253"/>
          </a:xfrm>
          <a:custGeom>
            <a:avLst/>
            <a:gdLst>
              <a:gd name="connsiteX0" fmla="*/ 3104 w 5496"/>
              <a:gd name="connsiteY0" fmla="*/ 4492 h 4253"/>
              <a:gd name="connsiteX1" fmla="*/ 5081 w 5496"/>
              <a:gd name="connsiteY1" fmla="*/ 2387 h 4253"/>
              <a:gd name="connsiteX2" fmla="*/ 1815 w 5496"/>
              <a:gd name="connsiteY2" fmla="*/ 238 h 4253"/>
              <a:gd name="connsiteX3" fmla="*/ -161 w 5496"/>
              <a:gd name="connsiteY3" fmla="*/ 2382 h 4253"/>
              <a:gd name="connsiteX4" fmla="*/ -161 w 5496"/>
              <a:gd name="connsiteY4" fmla="*/ 2387 h 4253"/>
              <a:gd name="connsiteX5" fmla="*/ 3104 w 5496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6" h="4253">
                <a:moveTo>
                  <a:pt x="3104" y="4492"/>
                </a:moveTo>
                <a:cubicBezTo>
                  <a:pt x="4909" y="4492"/>
                  <a:pt x="5811" y="3547"/>
                  <a:pt x="5081" y="2387"/>
                </a:cubicBezTo>
                <a:cubicBezTo>
                  <a:pt x="4393" y="1188"/>
                  <a:pt x="3190" y="389"/>
                  <a:pt x="1815" y="238"/>
                </a:cubicBezTo>
                <a:cubicBezTo>
                  <a:pt x="698" y="286"/>
                  <a:pt x="-204" y="1244"/>
                  <a:pt x="-161" y="2382"/>
                </a:cubicBezTo>
                <a:cubicBezTo>
                  <a:pt x="-161" y="2382"/>
                  <a:pt x="-161" y="2387"/>
                  <a:pt x="-161" y="2387"/>
                </a:cubicBezTo>
                <a:cubicBezTo>
                  <a:pt x="-161" y="3547"/>
                  <a:pt x="1300" y="4492"/>
                  <a:pt x="310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 350">
            <a:extLst>
              <a:ext uri="{FF2B5EF4-FFF2-40B4-BE49-F238E27FC236}">
                <a16:creationId xmlns:a16="http://schemas.microsoft.com/office/drawing/2014/main" id="{CF429D08-45EE-C43E-F564-3E503A125B62}"/>
              </a:ext>
            </a:extLst>
          </p:cNvPr>
          <p:cNvSpPr/>
          <p:nvPr/>
        </p:nvSpPr>
        <p:spPr>
          <a:xfrm>
            <a:off x="10867417" y="2268631"/>
            <a:ext cx="9360" cy="10433"/>
          </a:xfrm>
          <a:custGeom>
            <a:avLst/>
            <a:gdLst>
              <a:gd name="connsiteX0" fmla="*/ 8964 w 9360"/>
              <a:gd name="connsiteY0" fmla="*/ 7414 h 10433"/>
              <a:gd name="connsiteX1" fmla="*/ 3078 w 9360"/>
              <a:gd name="connsiteY1" fmla="*/ 238 h 10433"/>
              <a:gd name="connsiteX2" fmla="*/ 371 w 9360"/>
              <a:gd name="connsiteY2" fmla="*/ 8832 h 10433"/>
              <a:gd name="connsiteX3" fmla="*/ 7461 w 9360"/>
              <a:gd name="connsiteY3" fmla="*/ 9532 h 10433"/>
              <a:gd name="connsiteX4" fmla="*/ 8964 w 9360"/>
              <a:gd name="connsiteY4" fmla="*/ 7414 h 10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60" h="10433">
                <a:moveTo>
                  <a:pt x="8964" y="7414"/>
                </a:moveTo>
                <a:cubicBezTo>
                  <a:pt x="10124" y="4406"/>
                  <a:pt x="6773" y="324"/>
                  <a:pt x="3078" y="238"/>
                </a:cubicBezTo>
                <a:cubicBezTo>
                  <a:pt x="1059" y="238"/>
                  <a:pt x="-1219" y="6683"/>
                  <a:pt x="371" y="8832"/>
                </a:cubicBezTo>
                <a:cubicBezTo>
                  <a:pt x="2133" y="10979"/>
                  <a:pt x="5312" y="11292"/>
                  <a:pt x="7461" y="9532"/>
                </a:cubicBezTo>
                <a:cubicBezTo>
                  <a:pt x="8148" y="8972"/>
                  <a:pt x="8664" y="8241"/>
                  <a:pt x="8964" y="74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 351">
            <a:extLst>
              <a:ext uri="{FF2B5EF4-FFF2-40B4-BE49-F238E27FC236}">
                <a16:creationId xmlns:a16="http://schemas.microsoft.com/office/drawing/2014/main" id="{0807732D-166B-1571-C021-BA89B5D575F4}"/>
              </a:ext>
            </a:extLst>
          </p:cNvPr>
          <p:cNvSpPr/>
          <p:nvPr/>
        </p:nvSpPr>
        <p:spPr>
          <a:xfrm>
            <a:off x="10825962" y="1718903"/>
            <a:ext cx="7314" cy="14062"/>
          </a:xfrm>
          <a:custGeom>
            <a:avLst/>
            <a:gdLst>
              <a:gd name="connsiteX0" fmla="*/ 7152 w 7314"/>
              <a:gd name="connsiteY0" fmla="*/ 10488 h 14062"/>
              <a:gd name="connsiteX1" fmla="*/ 321 w 7314"/>
              <a:gd name="connsiteY1" fmla="*/ 778 h 14062"/>
              <a:gd name="connsiteX2" fmla="*/ 321 w 7314"/>
              <a:gd name="connsiteY2" fmla="*/ 8512 h 14062"/>
              <a:gd name="connsiteX3" fmla="*/ 7152 w 7314"/>
              <a:gd name="connsiteY3" fmla="*/ 10488 h 14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4" h="14062">
                <a:moveTo>
                  <a:pt x="7152" y="10488"/>
                </a:moveTo>
                <a:cubicBezTo>
                  <a:pt x="7152" y="5676"/>
                  <a:pt x="1911" y="-1843"/>
                  <a:pt x="321" y="778"/>
                </a:cubicBezTo>
                <a:cubicBezTo>
                  <a:pt x="-324" y="3313"/>
                  <a:pt x="-324" y="5977"/>
                  <a:pt x="321" y="8512"/>
                </a:cubicBezTo>
                <a:cubicBezTo>
                  <a:pt x="1481" y="14957"/>
                  <a:pt x="7152" y="16590"/>
                  <a:pt x="7152" y="104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 352">
            <a:extLst>
              <a:ext uri="{FF2B5EF4-FFF2-40B4-BE49-F238E27FC236}">
                <a16:creationId xmlns:a16="http://schemas.microsoft.com/office/drawing/2014/main" id="{1348FD7C-B70A-D426-9A95-A06943A60698}"/>
              </a:ext>
            </a:extLst>
          </p:cNvPr>
          <p:cNvSpPr/>
          <p:nvPr/>
        </p:nvSpPr>
        <p:spPr>
          <a:xfrm>
            <a:off x="10839550" y="5091640"/>
            <a:ext cx="9618" cy="7731"/>
          </a:xfrm>
          <a:custGeom>
            <a:avLst/>
            <a:gdLst>
              <a:gd name="connsiteX0" fmla="*/ 7099 w 9618"/>
              <a:gd name="connsiteY0" fmla="*/ 5231 h 7731"/>
              <a:gd name="connsiteX1" fmla="*/ 8732 w 9618"/>
              <a:gd name="connsiteY1" fmla="*/ 934 h 7731"/>
              <a:gd name="connsiteX2" fmla="*/ -163 w 9618"/>
              <a:gd name="connsiteY2" fmla="*/ 5231 h 7731"/>
              <a:gd name="connsiteX3" fmla="*/ 7099 w 9618"/>
              <a:gd name="connsiteY3" fmla="*/ 5231 h 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18" h="7731">
                <a:moveTo>
                  <a:pt x="7099" y="5231"/>
                </a:moveTo>
                <a:cubicBezTo>
                  <a:pt x="9505" y="3426"/>
                  <a:pt x="10106" y="1836"/>
                  <a:pt x="8732" y="934"/>
                </a:cubicBezTo>
                <a:cubicBezTo>
                  <a:pt x="5552" y="-1085"/>
                  <a:pt x="-163" y="1579"/>
                  <a:pt x="-163" y="5231"/>
                </a:cubicBezTo>
                <a:cubicBezTo>
                  <a:pt x="-163" y="8883"/>
                  <a:pt x="2158" y="8883"/>
                  <a:pt x="7099" y="52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 353">
            <a:extLst>
              <a:ext uri="{FF2B5EF4-FFF2-40B4-BE49-F238E27FC236}">
                <a16:creationId xmlns:a16="http://schemas.microsoft.com/office/drawing/2014/main" id="{463F7100-25AB-48CB-1FE0-6EF92F4CC1E0}"/>
              </a:ext>
            </a:extLst>
          </p:cNvPr>
          <p:cNvSpPr/>
          <p:nvPr/>
        </p:nvSpPr>
        <p:spPr>
          <a:xfrm>
            <a:off x="10832016" y="3155692"/>
            <a:ext cx="5430" cy="5551"/>
          </a:xfrm>
          <a:custGeom>
            <a:avLst/>
            <a:gdLst>
              <a:gd name="connsiteX0" fmla="*/ 239 w 5430"/>
              <a:gd name="connsiteY0" fmla="*/ 1192 h 5551"/>
              <a:gd name="connsiteX1" fmla="*/ 3548 w 5430"/>
              <a:gd name="connsiteY1" fmla="*/ 5789 h 5551"/>
              <a:gd name="connsiteX2" fmla="*/ 5266 w 5430"/>
              <a:gd name="connsiteY2" fmla="*/ 3770 h 5551"/>
              <a:gd name="connsiteX3" fmla="*/ 239 w 5430"/>
              <a:gd name="connsiteY3" fmla="*/ 1192 h 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0" h="5551">
                <a:moveTo>
                  <a:pt x="239" y="1192"/>
                </a:moveTo>
                <a:cubicBezTo>
                  <a:pt x="-1006" y="3211"/>
                  <a:pt x="798" y="5789"/>
                  <a:pt x="3548" y="5789"/>
                </a:cubicBezTo>
                <a:cubicBezTo>
                  <a:pt x="4579" y="5678"/>
                  <a:pt x="5309" y="4793"/>
                  <a:pt x="5266" y="3770"/>
                </a:cubicBezTo>
                <a:cubicBezTo>
                  <a:pt x="5266" y="891"/>
                  <a:pt x="1571" y="-999"/>
                  <a:pt x="239" y="11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 354">
            <a:extLst>
              <a:ext uri="{FF2B5EF4-FFF2-40B4-BE49-F238E27FC236}">
                <a16:creationId xmlns:a16="http://schemas.microsoft.com/office/drawing/2014/main" id="{8077EE0C-E3B9-8045-DDA3-90414E953A04}"/>
              </a:ext>
            </a:extLst>
          </p:cNvPr>
          <p:cNvSpPr/>
          <p:nvPr/>
        </p:nvSpPr>
        <p:spPr>
          <a:xfrm>
            <a:off x="10833202" y="5114729"/>
            <a:ext cx="6815" cy="13427"/>
          </a:xfrm>
          <a:custGeom>
            <a:avLst/>
            <a:gdLst>
              <a:gd name="connsiteX0" fmla="*/ 6529 w 6815"/>
              <a:gd name="connsiteY0" fmla="*/ 6289 h 13427"/>
              <a:gd name="connsiteX1" fmla="*/ 3565 w 6815"/>
              <a:gd name="connsiteY1" fmla="*/ 316 h 13427"/>
              <a:gd name="connsiteX2" fmla="*/ 1245 w 6815"/>
              <a:gd name="connsiteY2" fmla="*/ 11530 h 13427"/>
              <a:gd name="connsiteX3" fmla="*/ 6529 w 6815"/>
              <a:gd name="connsiteY3" fmla="*/ 6289 h 13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5" h="13427">
                <a:moveTo>
                  <a:pt x="6529" y="6289"/>
                </a:moveTo>
                <a:cubicBezTo>
                  <a:pt x="7002" y="2636"/>
                  <a:pt x="6143" y="832"/>
                  <a:pt x="3565" y="316"/>
                </a:cubicBezTo>
                <a:cubicBezTo>
                  <a:pt x="-259" y="-457"/>
                  <a:pt x="-1333" y="4613"/>
                  <a:pt x="1245" y="11530"/>
                </a:cubicBezTo>
                <a:cubicBezTo>
                  <a:pt x="2877" y="15913"/>
                  <a:pt x="5584" y="13249"/>
                  <a:pt x="6529" y="6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 355">
            <a:extLst>
              <a:ext uri="{FF2B5EF4-FFF2-40B4-BE49-F238E27FC236}">
                <a16:creationId xmlns:a16="http://schemas.microsoft.com/office/drawing/2014/main" id="{75168528-8277-BEAE-343E-3E1898655555}"/>
              </a:ext>
            </a:extLst>
          </p:cNvPr>
          <p:cNvSpPr/>
          <p:nvPr/>
        </p:nvSpPr>
        <p:spPr>
          <a:xfrm>
            <a:off x="10837445" y="4370566"/>
            <a:ext cx="5342" cy="5252"/>
          </a:xfrm>
          <a:custGeom>
            <a:avLst/>
            <a:gdLst>
              <a:gd name="connsiteX0" fmla="*/ -163 w 5342"/>
              <a:gd name="connsiteY0" fmla="*/ 3321 h 5252"/>
              <a:gd name="connsiteX1" fmla="*/ 2974 w 5342"/>
              <a:gd name="connsiteY1" fmla="*/ 5212 h 5252"/>
              <a:gd name="connsiteX2" fmla="*/ 4950 w 5342"/>
              <a:gd name="connsiteY2" fmla="*/ 2075 h 5252"/>
              <a:gd name="connsiteX3" fmla="*/ -163 w 5342"/>
              <a:gd name="connsiteY3" fmla="*/ 3321 h 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2" h="5252">
                <a:moveTo>
                  <a:pt x="-163" y="3321"/>
                </a:moveTo>
                <a:cubicBezTo>
                  <a:pt x="-163" y="5212"/>
                  <a:pt x="1084" y="5942"/>
                  <a:pt x="2974" y="5212"/>
                </a:cubicBezTo>
                <a:cubicBezTo>
                  <a:pt x="4865" y="4481"/>
                  <a:pt x="5595" y="3106"/>
                  <a:pt x="4950" y="2075"/>
                </a:cubicBezTo>
                <a:cubicBezTo>
                  <a:pt x="3103" y="-889"/>
                  <a:pt x="-163" y="-116"/>
                  <a:pt x="-163" y="33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 356">
            <a:extLst>
              <a:ext uri="{FF2B5EF4-FFF2-40B4-BE49-F238E27FC236}">
                <a16:creationId xmlns:a16="http://schemas.microsoft.com/office/drawing/2014/main" id="{34C5A6BA-FC22-509B-3152-CC4B0D8AD829}"/>
              </a:ext>
            </a:extLst>
          </p:cNvPr>
          <p:cNvSpPr/>
          <p:nvPr/>
        </p:nvSpPr>
        <p:spPr>
          <a:xfrm>
            <a:off x="10839531" y="5069736"/>
            <a:ext cx="6292" cy="8086"/>
          </a:xfrm>
          <a:custGeom>
            <a:avLst/>
            <a:gdLst>
              <a:gd name="connsiteX0" fmla="*/ 6130 w 6292"/>
              <a:gd name="connsiteY0" fmla="*/ 3289 h 8086"/>
              <a:gd name="connsiteX1" fmla="*/ 2993 w 6292"/>
              <a:gd name="connsiteY1" fmla="*/ 239 h 8086"/>
              <a:gd name="connsiteX2" fmla="*/ 2993 w 6292"/>
              <a:gd name="connsiteY2" fmla="*/ 239 h 8086"/>
              <a:gd name="connsiteX3" fmla="*/ 1189 w 6292"/>
              <a:gd name="connsiteY3" fmla="*/ 7285 h 8086"/>
              <a:gd name="connsiteX4" fmla="*/ 6130 w 6292"/>
              <a:gd name="connsiteY4" fmla="*/ 3289 h 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2" h="8086">
                <a:moveTo>
                  <a:pt x="6130" y="3289"/>
                </a:moveTo>
                <a:cubicBezTo>
                  <a:pt x="6087" y="1579"/>
                  <a:pt x="4712" y="213"/>
                  <a:pt x="2993" y="239"/>
                </a:cubicBezTo>
                <a:cubicBezTo>
                  <a:pt x="2993" y="239"/>
                  <a:pt x="2993" y="239"/>
                  <a:pt x="2993" y="239"/>
                </a:cubicBezTo>
                <a:cubicBezTo>
                  <a:pt x="-143" y="239"/>
                  <a:pt x="-1303" y="4535"/>
                  <a:pt x="1189" y="7285"/>
                </a:cubicBezTo>
                <a:cubicBezTo>
                  <a:pt x="3681" y="10035"/>
                  <a:pt x="6130" y="6855"/>
                  <a:pt x="6130" y="3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 357">
            <a:extLst>
              <a:ext uri="{FF2B5EF4-FFF2-40B4-BE49-F238E27FC236}">
                <a16:creationId xmlns:a16="http://schemas.microsoft.com/office/drawing/2014/main" id="{22922E00-745B-ED40-39F7-889393D5F75E}"/>
              </a:ext>
            </a:extLst>
          </p:cNvPr>
          <p:cNvSpPr/>
          <p:nvPr/>
        </p:nvSpPr>
        <p:spPr>
          <a:xfrm>
            <a:off x="10822793" y="1754583"/>
            <a:ext cx="12400" cy="5806"/>
          </a:xfrm>
          <a:custGeom>
            <a:avLst/>
            <a:gdLst>
              <a:gd name="connsiteX0" fmla="*/ -163 w 12400"/>
              <a:gd name="connsiteY0" fmla="*/ 4112 h 5806"/>
              <a:gd name="connsiteX1" fmla="*/ 9247 w 12400"/>
              <a:gd name="connsiteY1" fmla="*/ 4112 h 5806"/>
              <a:gd name="connsiteX2" fmla="*/ 9806 w 12400"/>
              <a:gd name="connsiteY2" fmla="*/ 846 h 5806"/>
              <a:gd name="connsiteX3" fmla="*/ -163 w 12400"/>
              <a:gd name="connsiteY3" fmla="*/ 4112 h 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400" h="5806">
                <a:moveTo>
                  <a:pt x="-163" y="4112"/>
                </a:moveTo>
                <a:cubicBezTo>
                  <a:pt x="-163" y="6647"/>
                  <a:pt x="3361" y="6733"/>
                  <a:pt x="9247" y="4112"/>
                </a:cubicBezTo>
                <a:cubicBezTo>
                  <a:pt x="13114" y="2522"/>
                  <a:pt x="13157" y="2264"/>
                  <a:pt x="9806" y="846"/>
                </a:cubicBezTo>
                <a:cubicBezTo>
                  <a:pt x="5509" y="-786"/>
                  <a:pt x="-163" y="1061"/>
                  <a:pt x="-163" y="41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 358">
            <a:extLst>
              <a:ext uri="{FF2B5EF4-FFF2-40B4-BE49-F238E27FC236}">
                <a16:creationId xmlns:a16="http://schemas.microsoft.com/office/drawing/2014/main" id="{C758D152-E3A4-E787-1E76-DDE1B180A91C}"/>
              </a:ext>
            </a:extLst>
          </p:cNvPr>
          <p:cNvSpPr/>
          <p:nvPr/>
        </p:nvSpPr>
        <p:spPr>
          <a:xfrm>
            <a:off x="10839679" y="3295124"/>
            <a:ext cx="6272" cy="4253"/>
          </a:xfrm>
          <a:custGeom>
            <a:avLst/>
            <a:gdLst>
              <a:gd name="connsiteX0" fmla="*/ 2974 w 6272"/>
              <a:gd name="connsiteY0" fmla="*/ 238 h 4253"/>
              <a:gd name="connsiteX1" fmla="*/ -163 w 6272"/>
              <a:gd name="connsiteY1" fmla="*/ 2344 h 4253"/>
              <a:gd name="connsiteX2" fmla="*/ 2974 w 6272"/>
              <a:gd name="connsiteY2" fmla="*/ 4492 h 4253"/>
              <a:gd name="connsiteX3" fmla="*/ 6110 w 6272"/>
              <a:gd name="connsiteY3" fmla="*/ 2344 h 4253"/>
              <a:gd name="connsiteX4" fmla="*/ 2974 w 627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238"/>
                </a:move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0" y="3504"/>
                  <a:pt x="6110" y="2344"/>
                </a:cubicBezTo>
                <a:cubicBezTo>
                  <a:pt x="6110" y="1184"/>
                  <a:pt x="4564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 359">
            <a:extLst>
              <a:ext uri="{FF2B5EF4-FFF2-40B4-BE49-F238E27FC236}">
                <a16:creationId xmlns:a16="http://schemas.microsoft.com/office/drawing/2014/main" id="{775A1426-F62B-8FCE-5E35-119C7A99C7F6}"/>
              </a:ext>
            </a:extLst>
          </p:cNvPr>
          <p:cNvSpPr/>
          <p:nvPr/>
        </p:nvSpPr>
        <p:spPr>
          <a:xfrm>
            <a:off x="10834072" y="4836046"/>
            <a:ext cx="5479" cy="4253"/>
          </a:xfrm>
          <a:custGeom>
            <a:avLst/>
            <a:gdLst>
              <a:gd name="connsiteX0" fmla="*/ 2050 w 5479"/>
              <a:gd name="connsiteY0" fmla="*/ 238 h 4253"/>
              <a:gd name="connsiteX1" fmla="*/ 74 w 5479"/>
              <a:gd name="connsiteY1" fmla="*/ 2387 h 4253"/>
              <a:gd name="connsiteX2" fmla="*/ 3339 w 5479"/>
              <a:gd name="connsiteY2" fmla="*/ 4492 h 4253"/>
              <a:gd name="connsiteX3" fmla="*/ 5315 w 5479"/>
              <a:gd name="connsiteY3" fmla="*/ 2387 h 4253"/>
              <a:gd name="connsiteX4" fmla="*/ 2050 w 5479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9" h="4253">
                <a:moveTo>
                  <a:pt x="2050" y="238"/>
                </a:moveTo>
                <a:cubicBezTo>
                  <a:pt x="246" y="238"/>
                  <a:pt x="-614" y="1183"/>
                  <a:pt x="74" y="2387"/>
                </a:cubicBezTo>
                <a:cubicBezTo>
                  <a:pt x="804" y="3542"/>
                  <a:pt x="2007" y="4311"/>
                  <a:pt x="3339" y="4492"/>
                </a:cubicBezTo>
                <a:cubicBezTo>
                  <a:pt x="4456" y="4445"/>
                  <a:pt x="5358" y="3508"/>
                  <a:pt x="5315" y="2387"/>
                </a:cubicBezTo>
                <a:cubicBezTo>
                  <a:pt x="5315" y="1098"/>
                  <a:pt x="3855" y="238"/>
                  <a:pt x="205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 360">
            <a:extLst>
              <a:ext uri="{FF2B5EF4-FFF2-40B4-BE49-F238E27FC236}">
                <a16:creationId xmlns:a16="http://schemas.microsoft.com/office/drawing/2014/main" id="{C7F1266C-A964-58D2-331A-962C589351AA}"/>
              </a:ext>
            </a:extLst>
          </p:cNvPr>
          <p:cNvSpPr/>
          <p:nvPr/>
        </p:nvSpPr>
        <p:spPr>
          <a:xfrm>
            <a:off x="10719184" y="1610815"/>
            <a:ext cx="17778" cy="18206"/>
          </a:xfrm>
          <a:custGeom>
            <a:avLst/>
            <a:gdLst>
              <a:gd name="connsiteX0" fmla="*/ 12747 w 17778"/>
              <a:gd name="connsiteY0" fmla="*/ 13655 h 18206"/>
              <a:gd name="connsiteX1" fmla="*/ 16227 w 17778"/>
              <a:gd name="connsiteY1" fmla="*/ 765 h 18206"/>
              <a:gd name="connsiteX2" fmla="*/ 9224 w 17778"/>
              <a:gd name="connsiteY2" fmla="*/ 8070 h 18206"/>
              <a:gd name="connsiteX3" fmla="*/ 6345 w 17778"/>
              <a:gd name="connsiteY3" fmla="*/ 12065 h 18206"/>
              <a:gd name="connsiteX4" fmla="*/ 845 w 17778"/>
              <a:gd name="connsiteY4" fmla="*/ 15245 h 18206"/>
              <a:gd name="connsiteX5" fmla="*/ 12747 w 17778"/>
              <a:gd name="connsiteY5" fmla="*/ 13655 h 1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78" h="18206">
                <a:moveTo>
                  <a:pt x="12747" y="13655"/>
                </a:moveTo>
                <a:cubicBezTo>
                  <a:pt x="17473" y="9359"/>
                  <a:pt x="19019" y="3429"/>
                  <a:pt x="16227" y="765"/>
                </a:cubicBezTo>
                <a:cubicBezTo>
                  <a:pt x="14079" y="-1426"/>
                  <a:pt x="9224" y="3644"/>
                  <a:pt x="9224" y="8070"/>
                </a:cubicBezTo>
                <a:cubicBezTo>
                  <a:pt x="9224" y="10261"/>
                  <a:pt x="7934" y="12065"/>
                  <a:pt x="6345" y="12065"/>
                </a:cubicBezTo>
                <a:cubicBezTo>
                  <a:pt x="4153" y="12383"/>
                  <a:pt x="2220" y="13522"/>
                  <a:pt x="845" y="15245"/>
                </a:cubicBezTo>
                <a:cubicBezTo>
                  <a:pt x="-3452" y="20229"/>
                  <a:pt x="7032" y="19155"/>
                  <a:pt x="12747" y="136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 361">
            <a:extLst>
              <a:ext uri="{FF2B5EF4-FFF2-40B4-BE49-F238E27FC236}">
                <a16:creationId xmlns:a16="http://schemas.microsoft.com/office/drawing/2014/main" id="{0E1C83A7-355C-49F9-A001-411090A66ABC}"/>
              </a:ext>
            </a:extLst>
          </p:cNvPr>
          <p:cNvSpPr/>
          <p:nvPr/>
        </p:nvSpPr>
        <p:spPr>
          <a:xfrm>
            <a:off x="10722476" y="1544081"/>
            <a:ext cx="13993" cy="12735"/>
          </a:xfrm>
          <a:custGeom>
            <a:avLst/>
            <a:gdLst>
              <a:gd name="connsiteX0" fmla="*/ 8166 w 13993"/>
              <a:gd name="connsiteY0" fmla="*/ 1031 h 12735"/>
              <a:gd name="connsiteX1" fmla="*/ 647 w 13993"/>
              <a:gd name="connsiteY1" fmla="*/ 8593 h 12735"/>
              <a:gd name="connsiteX2" fmla="*/ 10142 w 13993"/>
              <a:gd name="connsiteY2" fmla="*/ 9151 h 12735"/>
              <a:gd name="connsiteX3" fmla="*/ 12720 w 13993"/>
              <a:gd name="connsiteY3" fmla="*/ 2491 h 12735"/>
              <a:gd name="connsiteX4" fmla="*/ 8166 w 13993"/>
              <a:gd name="connsiteY4" fmla="*/ 1031 h 12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93" h="12735">
                <a:moveTo>
                  <a:pt x="8166" y="1031"/>
                </a:moveTo>
                <a:cubicBezTo>
                  <a:pt x="-685" y="2749"/>
                  <a:pt x="-1072" y="3093"/>
                  <a:pt x="647" y="8593"/>
                </a:cubicBezTo>
                <a:cubicBezTo>
                  <a:pt x="2365" y="14092"/>
                  <a:pt x="10142" y="14565"/>
                  <a:pt x="10142" y="9151"/>
                </a:cubicBezTo>
                <a:cubicBezTo>
                  <a:pt x="10271" y="6715"/>
                  <a:pt x="11173" y="4382"/>
                  <a:pt x="12720" y="2491"/>
                </a:cubicBezTo>
                <a:cubicBezTo>
                  <a:pt x="14911" y="-44"/>
                  <a:pt x="14095" y="-301"/>
                  <a:pt x="8166" y="10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 362">
            <a:extLst>
              <a:ext uri="{FF2B5EF4-FFF2-40B4-BE49-F238E27FC236}">
                <a16:creationId xmlns:a16="http://schemas.microsoft.com/office/drawing/2014/main" id="{8BB0448C-9CC2-17F1-60A6-3ABDE5C0B1BF}"/>
              </a:ext>
            </a:extLst>
          </p:cNvPr>
          <p:cNvSpPr/>
          <p:nvPr/>
        </p:nvSpPr>
        <p:spPr>
          <a:xfrm>
            <a:off x="10695056" y="1539631"/>
            <a:ext cx="3475" cy="4254"/>
          </a:xfrm>
          <a:custGeom>
            <a:avLst/>
            <a:gdLst>
              <a:gd name="connsiteX0" fmla="*/ 783 w 3475"/>
              <a:gd name="connsiteY0" fmla="*/ 4493 h 4254"/>
              <a:gd name="connsiteX1" fmla="*/ 2974 w 3475"/>
              <a:gd name="connsiteY1" fmla="*/ 2344 h 4254"/>
              <a:gd name="connsiteX2" fmla="*/ 2072 w 3475"/>
              <a:gd name="connsiteY2" fmla="*/ 239 h 4254"/>
              <a:gd name="connsiteX3" fmla="*/ -163 w 3475"/>
              <a:gd name="connsiteY3" fmla="*/ 2344 h 4254"/>
              <a:gd name="connsiteX4" fmla="*/ 783 w 3475"/>
              <a:gd name="connsiteY4" fmla="*/ 4493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4">
                <a:moveTo>
                  <a:pt x="783" y="4493"/>
                </a:moveTo>
                <a:cubicBezTo>
                  <a:pt x="1298" y="4493"/>
                  <a:pt x="2287" y="3504"/>
                  <a:pt x="2974" y="2344"/>
                </a:cubicBezTo>
                <a:cubicBezTo>
                  <a:pt x="3661" y="1184"/>
                  <a:pt x="3275" y="239"/>
                  <a:pt x="2072" y="239"/>
                </a:cubicBezTo>
                <a:cubicBezTo>
                  <a:pt x="869" y="213"/>
                  <a:pt x="-120" y="1150"/>
                  <a:pt x="-163" y="2344"/>
                </a:cubicBezTo>
                <a:cubicBezTo>
                  <a:pt x="-163" y="3504"/>
                  <a:pt x="267" y="4493"/>
                  <a:pt x="783" y="44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 363">
            <a:extLst>
              <a:ext uri="{FF2B5EF4-FFF2-40B4-BE49-F238E27FC236}">
                <a16:creationId xmlns:a16="http://schemas.microsoft.com/office/drawing/2014/main" id="{3F4EB126-51CD-357F-A18B-B1049D4B717C}"/>
              </a:ext>
            </a:extLst>
          </p:cNvPr>
          <p:cNvSpPr/>
          <p:nvPr/>
        </p:nvSpPr>
        <p:spPr>
          <a:xfrm>
            <a:off x="10686678" y="1614731"/>
            <a:ext cx="26243" cy="20477"/>
          </a:xfrm>
          <a:custGeom>
            <a:avLst/>
            <a:gdLst>
              <a:gd name="connsiteX0" fmla="*/ 2845 w 26243"/>
              <a:gd name="connsiteY0" fmla="*/ 10426 h 20477"/>
              <a:gd name="connsiteX1" fmla="*/ -163 w 26243"/>
              <a:gd name="connsiteY1" fmla="*/ 18546 h 20477"/>
              <a:gd name="connsiteX2" fmla="*/ 10321 w 26243"/>
              <a:gd name="connsiteY2" fmla="*/ 17558 h 20477"/>
              <a:gd name="connsiteX3" fmla="*/ 16336 w 26243"/>
              <a:gd name="connsiteY3" fmla="*/ 14336 h 20477"/>
              <a:gd name="connsiteX4" fmla="*/ 25488 w 26243"/>
              <a:gd name="connsiteY4" fmla="*/ 1446 h 20477"/>
              <a:gd name="connsiteX5" fmla="*/ 2845 w 26243"/>
              <a:gd name="connsiteY5" fmla="*/ 10426 h 20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243" h="20477">
                <a:moveTo>
                  <a:pt x="2845" y="10426"/>
                </a:moveTo>
                <a:cubicBezTo>
                  <a:pt x="1427" y="12965"/>
                  <a:pt x="439" y="15702"/>
                  <a:pt x="-163" y="18546"/>
                </a:cubicBezTo>
                <a:cubicBezTo>
                  <a:pt x="-163" y="21898"/>
                  <a:pt x="7356" y="21210"/>
                  <a:pt x="10321" y="17558"/>
                </a:cubicBezTo>
                <a:cubicBezTo>
                  <a:pt x="11868" y="15762"/>
                  <a:pt x="14016" y="14611"/>
                  <a:pt x="16336" y="14336"/>
                </a:cubicBezTo>
                <a:cubicBezTo>
                  <a:pt x="21019" y="14336"/>
                  <a:pt x="28195" y="4024"/>
                  <a:pt x="25488" y="1446"/>
                </a:cubicBezTo>
                <a:cubicBezTo>
                  <a:pt x="21793" y="-2464"/>
                  <a:pt x="6239" y="3809"/>
                  <a:pt x="2845" y="104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 364">
            <a:extLst>
              <a:ext uri="{FF2B5EF4-FFF2-40B4-BE49-F238E27FC236}">
                <a16:creationId xmlns:a16="http://schemas.microsoft.com/office/drawing/2014/main" id="{024333A1-DA66-2A68-C4CA-8E7E7E3A5CD5}"/>
              </a:ext>
            </a:extLst>
          </p:cNvPr>
          <p:cNvSpPr/>
          <p:nvPr/>
        </p:nvSpPr>
        <p:spPr>
          <a:xfrm>
            <a:off x="10694842" y="1527839"/>
            <a:ext cx="8593" cy="7427"/>
          </a:xfrm>
          <a:custGeom>
            <a:avLst/>
            <a:gdLst>
              <a:gd name="connsiteX0" fmla="*/ 5122 w 8593"/>
              <a:gd name="connsiteY0" fmla="*/ 6489 h 7427"/>
              <a:gd name="connsiteX1" fmla="*/ 8431 w 8593"/>
              <a:gd name="connsiteY1" fmla="*/ 2192 h 7427"/>
              <a:gd name="connsiteX2" fmla="*/ 4134 w 8593"/>
              <a:gd name="connsiteY2" fmla="*/ 1419 h 7427"/>
              <a:gd name="connsiteX3" fmla="*/ -163 w 8593"/>
              <a:gd name="connsiteY3" fmla="*/ 5715 h 7427"/>
              <a:gd name="connsiteX4" fmla="*/ 5122 w 8593"/>
              <a:gd name="connsiteY4" fmla="*/ 6489 h 7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7427">
                <a:moveTo>
                  <a:pt x="5122" y="6489"/>
                </a:moveTo>
                <a:cubicBezTo>
                  <a:pt x="6926" y="5784"/>
                  <a:pt x="8216" y="4130"/>
                  <a:pt x="8431" y="2192"/>
                </a:cubicBezTo>
                <a:cubicBezTo>
                  <a:pt x="8431" y="-171"/>
                  <a:pt x="7528" y="-343"/>
                  <a:pt x="4134" y="1419"/>
                </a:cubicBezTo>
                <a:cubicBezTo>
                  <a:pt x="1814" y="2665"/>
                  <a:pt x="-163" y="4641"/>
                  <a:pt x="-163" y="5715"/>
                </a:cubicBezTo>
                <a:cubicBezTo>
                  <a:pt x="52" y="8121"/>
                  <a:pt x="697" y="8207"/>
                  <a:pt x="5122" y="64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 365">
            <a:extLst>
              <a:ext uri="{FF2B5EF4-FFF2-40B4-BE49-F238E27FC236}">
                <a16:creationId xmlns:a16="http://schemas.microsoft.com/office/drawing/2014/main" id="{5E5A8C77-3EDE-C1A1-9CE1-F3C6F9D85B66}"/>
              </a:ext>
            </a:extLst>
          </p:cNvPr>
          <p:cNvSpPr/>
          <p:nvPr/>
        </p:nvSpPr>
        <p:spPr>
          <a:xfrm>
            <a:off x="10692994" y="1599139"/>
            <a:ext cx="8217" cy="10600"/>
          </a:xfrm>
          <a:custGeom>
            <a:avLst/>
            <a:gdLst>
              <a:gd name="connsiteX0" fmla="*/ 6024 w 8217"/>
              <a:gd name="connsiteY0" fmla="*/ 6726 h 10600"/>
              <a:gd name="connsiteX1" fmla="*/ 6024 w 8217"/>
              <a:gd name="connsiteY1" fmla="*/ 6726 h 10600"/>
              <a:gd name="connsiteX2" fmla="*/ 5294 w 8217"/>
              <a:gd name="connsiteY2" fmla="*/ 238 h 10600"/>
              <a:gd name="connsiteX3" fmla="*/ -163 w 8217"/>
              <a:gd name="connsiteY3" fmla="*/ 8831 h 10600"/>
              <a:gd name="connsiteX4" fmla="*/ 6024 w 8217"/>
              <a:gd name="connsiteY4" fmla="*/ 6726 h 1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17" h="10600">
                <a:moveTo>
                  <a:pt x="6024" y="6726"/>
                </a:moveTo>
                <a:lnTo>
                  <a:pt x="6024" y="6726"/>
                </a:lnTo>
                <a:cubicBezTo>
                  <a:pt x="8903" y="1313"/>
                  <a:pt x="8774" y="238"/>
                  <a:pt x="5294" y="238"/>
                </a:cubicBezTo>
                <a:cubicBezTo>
                  <a:pt x="2544" y="238"/>
                  <a:pt x="-163" y="4535"/>
                  <a:pt x="-163" y="8831"/>
                </a:cubicBezTo>
                <a:cubicBezTo>
                  <a:pt x="-163" y="12355"/>
                  <a:pt x="3790" y="10980"/>
                  <a:pt x="6024" y="67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 366">
            <a:extLst>
              <a:ext uri="{FF2B5EF4-FFF2-40B4-BE49-F238E27FC236}">
                <a16:creationId xmlns:a16="http://schemas.microsoft.com/office/drawing/2014/main" id="{C7410C31-737B-FD02-E247-E10923757D0E}"/>
              </a:ext>
            </a:extLst>
          </p:cNvPr>
          <p:cNvSpPr/>
          <p:nvPr/>
        </p:nvSpPr>
        <p:spPr>
          <a:xfrm>
            <a:off x="10725595" y="1558823"/>
            <a:ext cx="11079" cy="13941"/>
          </a:xfrm>
          <a:custGeom>
            <a:avLst/>
            <a:gdLst>
              <a:gd name="connsiteX0" fmla="*/ 1910 w 11079"/>
              <a:gd name="connsiteY0" fmla="*/ 6268 h 13941"/>
              <a:gd name="connsiteX1" fmla="*/ 105 w 11079"/>
              <a:gd name="connsiteY1" fmla="*/ 13701 h 13941"/>
              <a:gd name="connsiteX2" fmla="*/ 10804 w 11079"/>
              <a:gd name="connsiteY2" fmla="*/ 4722 h 13941"/>
              <a:gd name="connsiteX3" fmla="*/ 1910 w 11079"/>
              <a:gd name="connsiteY3" fmla="*/ 6268 h 13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79" h="13941">
                <a:moveTo>
                  <a:pt x="1910" y="6268"/>
                </a:moveTo>
                <a:cubicBezTo>
                  <a:pt x="191" y="9620"/>
                  <a:pt x="-625" y="12971"/>
                  <a:pt x="105" y="13701"/>
                </a:cubicBezTo>
                <a:cubicBezTo>
                  <a:pt x="2383" y="16022"/>
                  <a:pt x="10116" y="9405"/>
                  <a:pt x="10804" y="4722"/>
                </a:cubicBezTo>
                <a:cubicBezTo>
                  <a:pt x="11835" y="-2067"/>
                  <a:pt x="5605" y="-821"/>
                  <a:pt x="1910" y="62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58CF0497-138C-BCDB-1DB2-244CFCFED5AD}"/>
              </a:ext>
            </a:extLst>
          </p:cNvPr>
          <p:cNvSpPr/>
          <p:nvPr/>
        </p:nvSpPr>
        <p:spPr>
          <a:xfrm>
            <a:off x="10755810" y="1556769"/>
            <a:ext cx="11452" cy="7212"/>
          </a:xfrm>
          <a:custGeom>
            <a:avLst/>
            <a:gdLst>
              <a:gd name="connsiteX0" fmla="*/ 8860 w 11452"/>
              <a:gd name="connsiteY0" fmla="*/ 3123 h 7212"/>
              <a:gd name="connsiteX1" fmla="*/ -163 w 11452"/>
              <a:gd name="connsiteY1" fmla="*/ 2264 h 7212"/>
              <a:gd name="connsiteX2" fmla="*/ 10922 w 11452"/>
              <a:gd name="connsiteY2" fmla="*/ 7076 h 7212"/>
              <a:gd name="connsiteX3" fmla="*/ 8860 w 11452"/>
              <a:gd name="connsiteY3" fmla="*/ 3123 h 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52" h="7212">
                <a:moveTo>
                  <a:pt x="8860" y="3123"/>
                </a:moveTo>
                <a:cubicBezTo>
                  <a:pt x="4306" y="-357"/>
                  <a:pt x="-163" y="-744"/>
                  <a:pt x="-163" y="2264"/>
                </a:cubicBezTo>
                <a:cubicBezTo>
                  <a:pt x="-163" y="5272"/>
                  <a:pt x="8431" y="8580"/>
                  <a:pt x="10922" y="7076"/>
                </a:cubicBezTo>
                <a:cubicBezTo>
                  <a:pt x="11868" y="6518"/>
                  <a:pt x="10922" y="4756"/>
                  <a:pt x="8860" y="31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 368">
            <a:extLst>
              <a:ext uri="{FF2B5EF4-FFF2-40B4-BE49-F238E27FC236}">
                <a16:creationId xmlns:a16="http://schemas.microsoft.com/office/drawing/2014/main" id="{C8C6BF16-7F6B-0B5B-7013-07A192224BC9}"/>
              </a:ext>
            </a:extLst>
          </p:cNvPr>
          <p:cNvSpPr/>
          <p:nvPr/>
        </p:nvSpPr>
        <p:spPr>
          <a:xfrm>
            <a:off x="10744153" y="1584194"/>
            <a:ext cx="19670" cy="19027"/>
          </a:xfrm>
          <a:custGeom>
            <a:avLst/>
            <a:gdLst>
              <a:gd name="connsiteX0" fmla="*/ 8616 w 19670"/>
              <a:gd name="connsiteY0" fmla="*/ 3497 h 19027"/>
              <a:gd name="connsiteX1" fmla="*/ 2128 w 19670"/>
              <a:gd name="connsiteY1" fmla="*/ 563 h 19027"/>
              <a:gd name="connsiteX2" fmla="*/ 22 w 19670"/>
              <a:gd name="connsiteY2" fmla="*/ 2079 h 19027"/>
              <a:gd name="connsiteX3" fmla="*/ 7628 w 19670"/>
              <a:gd name="connsiteY3" fmla="*/ 19266 h 19027"/>
              <a:gd name="connsiteX4" fmla="*/ 14545 w 19670"/>
              <a:gd name="connsiteY4" fmla="*/ 15828 h 19027"/>
              <a:gd name="connsiteX5" fmla="*/ 14545 w 19670"/>
              <a:gd name="connsiteY5" fmla="*/ 6505 h 19027"/>
              <a:gd name="connsiteX6" fmla="*/ 8616 w 19670"/>
              <a:gd name="connsiteY6" fmla="*/ 3497 h 19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670" h="19027">
                <a:moveTo>
                  <a:pt x="8616" y="3497"/>
                </a:moveTo>
                <a:cubicBezTo>
                  <a:pt x="7628" y="898"/>
                  <a:pt x="4749" y="-417"/>
                  <a:pt x="2128" y="563"/>
                </a:cubicBezTo>
                <a:cubicBezTo>
                  <a:pt x="1312" y="872"/>
                  <a:pt x="581" y="1396"/>
                  <a:pt x="22" y="2079"/>
                </a:cubicBezTo>
                <a:cubicBezTo>
                  <a:pt x="-1352" y="4271"/>
                  <a:pt x="5308" y="19266"/>
                  <a:pt x="7628" y="19266"/>
                </a:cubicBezTo>
                <a:cubicBezTo>
                  <a:pt x="10120" y="18535"/>
                  <a:pt x="12440" y="17371"/>
                  <a:pt x="14545" y="15828"/>
                </a:cubicBezTo>
                <a:cubicBezTo>
                  <a:pt x="21119" y="11532"/>
                  <a:pt x="21205" y="6505"/>
                  <a:pt x="14545" y="6505"/>
                </a:cubicBezTo>
                <a:cubicBezTo>
                  <a:pt x="12182" y="6582"/>
                  <a:pt x="9948" y="5448"/>
                  <a:pt x="8616" y="34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 369">
            <a:extLst>
              <a:ext uri="{FF2B5EF4-FFF2-40B4-BE49-F238E27FC236}">
                <a16:creationId xmlns:a16="http://schemas.microsoft.com/office/drawing/2014/main" id="{0B03F489-C1C5-8FDD-AEB2-F2ADFAE056B3}"/>
              </a:ext>
            </a:extLst>
          </p:cNvPr>
          <p:cNvSpPr/>
          <p:nvPr/>
        </p:nvSpPr>
        <p:spPr>
          <a:xfrm>
            <a:off x="10756238" y="1659116"/>
            <a:ext cx="11693" cy="16671"/>
          </a:xfrm>
          <a:custGeom>
            <a:avLst/>
            <a:gdLst>
              <a:gd name="connsiteX0" fmla="*/ 10838 w 11693"/>
              <a:gd name="connsiteY0" fmla="*/ 14893 h 16671"/>
              <a:gd name="connsiteX1" fmla="*/ 5339 w 11693"/>
              <a:gd name="connsiteY1" fmla="*/ 886 h 16671"/>
              <a:gd name="connsiteX2" fmla="*/ 2503 w 11693"/>
              <a:gd name="connsiteY2" fmla="*/ 5183 h 16671"/>
              <a:gd name="connsiteX3" fmla="*/ 5123 w 11693"/>
              <a:gd name="connsiteY3" fmla="*/ 11327 h 16671"/>
              <a:gd name="connsiteX4" fmla="*/ 10838 w 11693"/>
              <a:gd name="connsiteY4" fmla="*/ 14893 h 16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93" h="16671">
                <a:moveTo>
                  <a:pt x="10838" y="14893"/>
                </a:moveTo>
                <a:cubicBezTo>
                  <a:pt x="13073" y="11241"/>
                  <a:pt x="9549" y="2003"/>
                  <a:pt x="5339" y="886"/>
                </a:cubicBezTo>
                <a:cubicBezTo>
                  <a:pt x="-419" y="-1004"/>
                  <a:pt x="-2137" y="1488"/>
                  <a:pt x="2503" y="5183"/>
                </a:cubicBezTo>
                <a:cubicBezTo>
                  <a:pt x="4565" y="6472"/>
                  <a:pt x="5639" y="8930"/>
                  <a:pt x="5123" y="11327"/>
                </a:cubicBezTo>
                <a:cubicBezTo>
                  <a:pt x="3190" y="15967"/>
                  <a:pt x="8131" y="19190"/>
                  <a:pt x="10838" y="148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8349A9F5-3BA0-C69C-D4F5-A85A4A317428}"/>
              </a:ext>
            </a:extLst>
          </p:cNvPr>
          <p:cNvSpPr/>
          <p:nvPr/>
        </p:nvSpPr>
        <p:spPr>
          <a:xfrm>
            <a:off x="10783007" y="1758542"/>
            <a:ext cx="30928" cy="25331"/>
          </a:xfrm>
          <a:custGeom>
            <a:avLst/>
            <a:gdLst>
              <a:gd name="connsiteX0" fmla="*/ -163 w 30928"/>
              <a:gd name="connsiteY0" fmla="*/ 10593 h 25331"/>
              <a:gd name="connsiteX1" fmla="*/ 10192 w 30928"/>
              <a:gd name="connsiteY1" fmla="*/ 16179 h 25331"/>
              <a:gd name="connsiteX2" fmla="*/ 14489 w 30928"/>
              <a:gd name="connsiteY2" fmla="*/ 17081 h 25331"/>
              <a:gd name="connsiteX3" fmla="*/ 17411 w 30928"/>
              <a:gd name="connsiteY3" fmla="*/ 19358 h 25331"/>
              <a:gd name="connsiteX4" fmla="*/ 21707 w 30928"/>
              <a:gd name="connsiteY4" fmla="*/ 22538 h 25331"/>
              <a:gd name="connsiteX5" fmla="*/ 28324 w 30928"/>
              <a:gd name="connsiteY5" fmla="*/ 25154 h 25331"/>
              <a:gd name="connsiteX6" fmla="*/ 30301 w 30928"/>
              <a:gd name="connsiteY6" fmla="*/ 23612 h 25331"/>
              <a:gd name="connsiteX7" fmla="*/ 25574 w 30928"/>
              <a:gd name="connsiteY7" fmla="*/ 15964 h 25331"/>
              <a:gd name="connsiteX8" fmla="*/ 19817 w 30928"/>
              <a:gd name="connsiteY8" fmla="*/ 15405 h 25331"/>
              <a:gd name="connsiteX9" fmla="*/ 20848 w 30928"/>
              <a:gd name="connsiteY9" fmla="*/ 6597 h 25331"/>
              <a:gd name="connsiteX10" fmla="*/ 20848 w 30928"/>
              <a:gd name="connsiteY10" fmla="*/ 238 h 25331"/>
              <a:gd name="connsiteX11" fmla="*/ 10192 w 30928"/>
              <a:gd name="connsiteY11" fmla="*/ 5738 h 25331"/>
              <a:gd name="connsiteX12" fmla="*/ 4951 w 30928"/>
              <a:gd name="connsiteY12" fmla="*/ 8703 h 25331"/>
              <a:gd name="connsiteX13" fmla="*/ -163 w 30928"/>
              <a:gd name="connsiteY13" fmla="*/ 10593 h 2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928" h="25331">
                <a:moveTo>
                  <a:pt x="-163" y="10593"/>
                </a:moveTo>
                <a:cubicBezTo>
                  <a:pt x="-163" y="14245"/>
                  <a:pt x="5982" y="17554"/>
                  <a:pt x="10192" y="16179"/>
                </a:cubicBezTo>
                <a:cubicBezTo>
                  <a:pt x="12727" y="15405"/>
                  <a:pt x="14489" y="15749"/>
                  <a:pt x="14489" y="17081"/>
                </a:cubicBezTo>
                <a:cubicBezTo>
                  <a:pt x="14704" y="18503"/>
                  <a:pt x="15993" y="19513"/>
                  <a:pt x="17411" y="19358"/>
                </a:cubicBezTo>
                <a:cubicBezTo>
                  <a:pt x="19344" y="19474"/>
                  <a:pt x="21020" y="20720"/>
                  <a:pt x="21707" y="22538"/>
                </a:cubicBezTo>
                <a:cubicBezTo>
                  <a:pt x="22825" y="25085"/>
                  <a:pt x="25789" y="26258"/>
                  <a:pt x="28324" y="25154"/>
                </a:cubicBezTo>
                <a:cubicBezTo>
                  <a:pt x="29097" y="24815"/>
                  <a:pt x="29785" y="24286"/>
                  <a:pt x="30301" y="23612"/>
                </a:cubicBezTo>
                <a:cubicBezTo>
                  <a:pt x="31933" y="20948"/>
                  <a:pt x="29011" y="16222"/>
                  <a:pt x="25574" y="15964"/>
                </a:cubicBezTo>
                <a:lnTo>
                  <a:pt x="19817" y="15405"/>
                </a:lnTo>
                <a:cubicBezTo>
                  <a:pt x="15263" y="14933"/>
                  <a:pt x="15950" y="9261"/>
                  <a:pt x="20848" y="6597"/>
                </a:cubicBezTo>
                <a:cubicBezTo>
                  <a:pt x="25746" y="3933"/>
                  <a:pt x="26261" y="238"/>
                  <a:pt x="20848" y="238"/>
                </a:cubicBezTo>
                <a:cubicBezTo>
                  <a:pt x="14575" y="238"/>
                  <a:pt x="10192" y="2516"/>
                  <a:pt x="10192" y="5738"/>
                </a:cubicBezTo>
                <a:cubicBezTo>
                  <a:pt x="10192" y="7500"/>
                  <a:pt x="8044" y="8703"/>
                  <a:pt x="4951" y="8703"/>
                </a:cubicBezTo>
                <a:cubicBezTo>
                  <a:pt x="1857" y="8703"/>
                  <a:pt x="-163" y="9562"/>
                  <a:pt x="-163" y="105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AD85939C-73E3-B56F-546F-B813274C277F}"/>
              </a:ext>
            </a:extLst>
          </p:cNvPr>
          <p:cNvSpPr/>
          <p:nvPr/>
        </p:nvSpPr>
        <p:spPr>
          <a:xfrm>
            <a:off x="10747997" y="1648043"/>
            <a:ext cx="18253" cy="7381"/>
          </a:xfrm>
          <a:custGeom>
            <a:avLst/>
            <a:gdLst>
              <a:gd name="connsiteX0" fmla="*/ 3482 w 18253"/>
              <a:gd name="connsiteY0" fmla="*/ 6331 h 7381"/>
              <a:gd name="connsiteX1" fmla="*/ 11474 w 18253"/>
              <a:gd name="connsiteY1" fmla="*/ 7491 h 7381"/>
              <a:gd name="connsiteX2" fmla="*/ 16157 w 18253"/>
              <a:gd name="connsiteY2" fmla="*/ 6588 h 7381"/>
              <a:gd name="connsiteX3" fmla="*/ 18091 w 18253"/>
              <a:gd name="connsiteY3" fmla="*/ 3409 h 7381"/>
              <a:gd name="connsiteX4" fmla="*/ 1420 w 18253"/>
              <a:gd name="connsiteY4" fmla="*/ 2249 h 7381"/>
              <a:gd name="connsiteX5" fmla="*/ 3482 w 18253"/>
              <a:gd name="connsiteY5" fmla="*/ 6331 h 7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53" h="7381">
                <a:moveTo>
                  <a:pt x="3482" y="6331"/>
                </a:moveTo>
                <a:cubicBezTo>
                  <a:pt x="5974" y="7452"/>
                  <a:pt x="8767" y="7852"/>
                  <a:pt x="11474" y="7491"/>
                </a:cubicBezTo>
                <a:cubicBezTo>
                  <a:pt x="12978" y="7009"/>
                  <a:pt x="14567" y="6709"/>
                  <a:pt x="16157" y="6588"/>
                </a:cubicBezTo>
                <a:cubicBezTo>
                  <a:pt x="17231" y="6588"/>
                  <a:pt x="18091" y="5127"/>
                  <a:pt x="18091" y="3409"/>
                </a:cubicBezTo>
                <a:cubicBezTo>
                  <a:pt x="18091" y="-243"/>
                  <a:pt x="6533" y="-888"/>
                  <a:pt x="1420" y="2249"/>
                </a:cubicBezTo>
                <a:cubicBezTo>
                  <a:pt x="-1115" y="3881"/>
                  <a:pt x="-728" y="4483"/>
                  <a:pt x="3482" y="63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 372">
            <a:extLst>
              <a:ext uri="{FF2B5EF4-FFF2-40B4-BE49-F238E27FC236}">
                <a16:creationId xmlns:a16="http://schemas.microsoft.com/office/drawing/2014/main" id="{1662F048-2F64-F642-1020-BA6E4C4A9E85}"/>
              </a:ext>
            </a:extLst>
          </p:cNvPr>
          <p:cNvSpPr/>
          <p:nvPr/>
        </p:nvSpPr>
        <p:spPr>
          <a:xfrm>
            <a:off x="10748162" y="1610342"/>
            <a:ext cx="11325" cy="19155"/>
          </a:xfrm>
          <a:custGeom>
            <a:avLst/>
            <a:gdLst>
              <a:gd name="connsiteX0" fmla="*/ 9247 w 11325"/>
              <a:gd name="connsiteY0" fmla="*/ 12109 h 19155"/>
              <a:gd name="connsiteX1" fmla="*/ 4951 w 11325"/>
              <a:gd name="connsiteY1" fmla="*/ 680 h 19155"/>
              <a:gd name="connsiteX2" fmla="*/ -163 w 11325"/>
              <a:gd name="connsiteY2" fmla="*/ 2441 h 19155"/>
              <a:gd name="connsiteX3" fmla="*/ 611 w 11325"/>
              <a:gd name="connsiteY3" fmla="*/ 11593 h 19155"/>
              <a:gd name="connsiteX4" fmla="*/ 9247 w 11325"/>
              <a:gd name="connsiteY4" fmla="*/ 12109 h 19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25" h="19155">
                <a:moveTo>
                  <a:pt x="9247" y="12109"/>
                </a:moveTo>
                <a:cubicBezTo>
                  <a:pt x="12985" y="3515"/>
                  <a:pt x="11094" y="-1297"/>
                  <a:pt x="4951" y="680"/>
                </a:cubicBezTo>
                <a:cubicBezTo>
                  <a:pt x="3189" y="1152"/>
                  <a:pt x="1513" y="1741"/>
                  <a:pt x="-163" y="2441"/>
                </a:cubicBezTo>
                <a:cubicBezTo>
                  <a:pt x="-163" y="5509"/>
                  <a:pt x="96" y="8572"/>
                  <a:pt x="611" y="11593"/>
                </a:cubicBezTo>
                <a:cubicBezTo>
                  <a:pt x="1857" y="21819"/>
                  <a:pt x="5037" y="21991"/>
                  <a:pt x="9247" y="121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 373">
            <a:extLst>
              <a:ext uri="{FF2B5EF4-FFF2-40B4-BE49-F238E27FC236}">
                <a16:creationId xmlns:a16="http://schemas.microsoft.com/office/drawing/2014/main" id="{6F2F6BDF-D408-6736-3B73-50234734F0BC}"/>
              </a:ext>
            </a:extLst>
          </p:cNvPr>
          <p:cNvSpPr/>
          <p:nvPr/>
        </p:nvSpPr>
        <p:spPr>
          <a:xfrm>
            <a:off x="10791386" y="1684125"/>
            <a:ext cx="3494" cy="4254"/>
          </a:xfrm>
          <a:custGeom>
            <a:avLst/>
            <a:gdLst>
              <a:gd name="connsiteX0" fmla="*/ 2974 w 3494"/>
              <a:gd name="connsiteY0" fmla="*/ 2387 h 4254"/>
              <a:gd name="connsiteX1" fmla="*/ 2072 w 3494"/>
              <a:gd name="connsiteY1" fmla="*/ 239 h 4254"/>
              <a:gd name="connsiteX2" fmla="*/ -163 w 3494"/>
              <a:gd name="connsiteY2" fmla="*/ 2387 h 4254"/>
              <a:gd name="connsiteX3" fmla="*/ -163 w 3494"/>
              <a:gd name="connsiteY3" fmla="*/ 2387 h 4254"/>
              <a:gd name="connsiteX4" fmla="*/ 783 w 3494"/>
              <a:gd name="connsiteY4" fmla="*/ 4492 h 4254"/>
              <a:gd name="connsiteX5" fmla="*/ 2974 w 3494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2974" y="2387"/>
                </a:moveTo>
                <a:cubicBezTo>
                  <a:pt x="3704" y="1184"/>
                  <a:pt x="3274" y="239"/>
                  <a:pt x="2072" y="239"/>
                </a:cubicBezTo>
                <a:cubicBezTo>
                  <a:pt x="869" y="213"/>
                  <a:pt x="-120" y="1176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6" y="3547"/>
                  <a:pt x="297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 374">
            <a:extLst>
              <a:ext uri="{FF2B5EF4-FFF2-40B4-BE49-F238E27FC236}">
                <a16:creationId xmlns:a16="http://schemas.microsoft.com/office/drawing/2014/main" id="{AD0E313C-26F5-A4FD-82EB-DF3BFDFC511B}"/>
              </a:ext>
            </a:extLst>
          </p:cNvPr>
          <p:cNvSpPr/>
          <p:nvPr/>
        </p:nvSpPr>
        <p:spPr>
          <a:xfrm>
            <a:off x="10762991" y="2668657"/>
            <a:ext cx="6660" cy="5870"/>
          </a:xfrm>
          <a:custGeom>
            <a:avLst/>
            <a:gdLst>
              <a:gd name="connsiteX0" fmla="*/ 991 w 6660"/>
              <a:gd name="connsiteY0" fmla="*/ 824 h 5870"/>
              <a:gd name="connsiteX1" fmla="*/ 3097 w 6660"/>
              <a:gd name="connsiteY1" fmla="*/ 6109 h 5870"/>
              <a:gd name="connsiteX2" fmla="*/ 6148 w 6660"/>
              <a:gd name="connsiteY2" fmla="*/ 4133 h 5870"/>
              <a:gd name="connsiteX3" fmla="*/ 991 w 6660"/>
              <a:gd name="connsiteY3" fmla="*/ 824 h 5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60" h="5870">
                <a:moveTo>
                  <a:pt x="991" y="824"/>
                </a:moveTo>
                <a:cubicBezTo>
                  <a:pt x="-1371" y="2285"/>
                  <a:pt x="175" y="6109"/>
                  <a:pt x="3097" y="6109"/>
                </a:cubicBezTo>
                <a:cubicBezTo>
                  <a:pt x="4343" y="5934"/>
                  <a:pt x="5460" y="5210"/>
                  <a:pt x="6148" y="4133"/>
                </a:cubicBezTo>
                <a:cubicBezTo>
                  <a:pt x="7694" y="1598"/>
                  <a:pt x="3784" y="-937"/>
                  <a:pt x="991" y="8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 375">
            <a:extLst>
              <a:ext uri="{FF2B5EF4-FFF2-40B4-BE49-F238E27FC236}">
                <a16:creationId xmlns:a16="http://schemas.microsoft.com/office/drawing/2014/main" id="{90377893-7D70-75FF-0C3C-749A4A31D105}"/>
              </a:ext>
            </a:extLst>
          </p:cNvPr>
          <p:cNvSpPr/>
          <p:nvPr/>
        </p:nvSpPr>
        <p:spPr>
          <a:xfrm>
            <a:off x="10757872" y="2207871"/>
            <a:ext cx="9997" cy="7549"/>
          </a:xfrm>
          <a:custGeom>
            <a:avLst/>
            <a:gdLst>
              <a:gd name="connsiteX0" fmla="*/ -163 w 9997"/>
              <a:gd name="connsiteY0" fmla="*/ 4885 h 7549"/>
              <a:gd name="connsiteX1" fmla="*/ 9376 w 9997"/>
              <a:gd name="connsiteY1" fmla="*/ 5530 h 7549"/>
              <a:gd name="connsiteX2" fmla="*/ 8817 w 9997"/>
              <a:gd name="connsiteY2" fmla="*/ 1233 h 7549"/>
              <a:gd name="connsiteX3" fmla="*/ 697 w 9997"/>
              <a:gd name="connsiteY3" fmla="*/ 2822 h 7549"/>
              <a:gd name="connsiteX4" fmla="*/ -163 w 9997"/>
              <a:gd name="connsiteY4" fmla="*/ 4885 h 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97" h="7549">
                <a:moveTo>
                  <a:pt x="-163" y="4885"/>
                </a:moveTo>
                <a:cubicBezTo>
                  <a:pt x="-163" y="8365"/>
                  <a:pt x="7356" y="8881"/>
                  <a:pt x="9376" y="5530"/>
                </a:cubicBezTo>
                <a:cubicBezTo>
                  <a:pt x="10149" y="4130"/>
                  <a:pt x="9934" y="2388"/>
                  <a:pt x="8817" y="1233"/>
                </a:cubicBezTo>
                <a:cubicBezTo>
                  <a:pt x="6153" y="-568"/>
                  <a:pt x="2501" y="144"/>
                  <a:pt x="697" y="2822"/>
                </a:cubicBezTo>
                <a:cubicBezTo>
                  <a:pt x="267" y="3447"/>
                  <a:pt x="9" y="4148"/>
                  <a:pt x="-163" y="48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 376">
            <a:extLst>
              <a:ext uri="{FF2B5EF4-FFF2-40B4-BE49-F238E27FC236}">
                <a16:creationId xmlns:a16="http://schemas.microsoft.com/office/drawing/2014/main" id="{8C5B152A-491D-BFB2-6CC1-9F809459F495}"/>
              </a:ext>
            </a:extLst>
          </p:cNvPr>
          <p:cNvSpPr/>
          <p:nvPr/>
        </p:nvSpPr>
        <p:spPr>
          <a:xfrm>
            <a:off x="10766546" y="2561085"/>
            <a:ext cx="6111" cy="5070"/>
          </a:xfrm>
          <a:custGeom>
            <a:avLst/>
            <a:gdLst>
              <a:gd name="connsiteX0" fmla="*/ 5945 w 6111"/>
              <a:gd name="connsiteY0" fmla="*/ 2314 h 5070"/>
              <a:gd name="connsiteX1" fmla="*/ 15 w 6111"/>
              <a:gd name="connsiteY1" fmla="*/ 3044 h 5070"/>
              <a:gd name="connsiteX2" fmla="*/ 2550 w 6111"/>
              <a:gd name="connsiteY2" fmla="*/ 5193 h 5070"/>
              <a:gd name="connsiteX3" fmla="*/ 5945 w 6111"/>
              <a:gd name="connsiteY3" fmla="*/ 2314 h 5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11" h="5070">
                <a:moveTo>
                  <a:pt x="5945" y="2314"/>
                </a:moveTo>
                <a:cubicBezTo>
                  <a:pt x="5945" y="-822"/>
                  <a:pt x="1089" y="-264"/>
                  <a:pt x="15" y="3044"/>
                </a:cubicBezTo>
                <a:cubicBezTo>
                  <a:pt x="-586" y="4849"/>
                  <a:pt x="359" y="5622"/>
                  <a:pt x="2550" y="5193"/>
                </a:cubicBezTo>
                <a:cubicBezTo>
                  <a:pt x="4741" y="4763"/>
                  <a:pt x="6030" y="3259"/>
                  <a:pt x="5945" y="23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 377">
            <a:extLst>
              <a:ext uri="{FF2B5EF4-FFF2-40B4-BE49-F238E27FC236}">
                <a16:creationId xmlns:a16="http://schemas.microsoft.com/office/drawing/2014/main" id="{FAAB1ED2-8B47-C08F-C413-0DFFBE082CD0}"/>
              </a:ext>
            </a:extLst>
          </p:cNvPr>
          <p:cNvSpPr/>
          <p:nvPr/>
        </p:nvSpPr>
        <p:spPr>
          <a:xfrm>
            <a:off x="10771851" y="2702155"/>
            <a:ext cx="8782" cy="14052"/>
          </a:xfrm>
          <a:custGeom>
            <a:avLst/>
            <a:gdLst>
              <a:gd name="connsiteX0" fmla="*/ 8544 w 8782"/>
              <a:gd name="connsiteY0" fmla="*/ 10035 h 14052"/>
              <a:gd name="connsiteX1" fmla="*/ 1541 w 8782"/>
              <a:gd name="connsiteY1" fmla="*/ 238 h 14052"/>
              <a:gd name="connsiteX2" fmla="*/ 1111 w 8782"/>
              <a:gd name="connsiteY2" fmla="*/ 7714 h 14052"/>
              <a:gd name="connsiteX3" fmla="*/ 8544 w 8782"/>
              <a:gd name="connsiteY3" fmla="*/ 10035 h 14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82" h="14052">
                <a:moveTo>
                  <a:pt x="8544" y="10035"/>
                </a:moveTo>
                <a:cubicBezTo>
                  <a:pt x="9146" y="5439"/>
                  <a:pt x="6095" y="1168"/>
                  <a:pt x="1541" y="238"/>
                </a:cubicBezTo>
                <a:cubicBezTo>
                  <a:pt x="-607" y="238"/>
                  <a:pt x="-693" y="1828"/>
                  <a:pt x="1111" y="7714"/>
                </a:cubicBezTo>
                <a:cubicBezTo>
                  <a:pt x="3431" y="15362"/>
                  <a:pt x="7298" y="16608"/>
                  <a:pt x="8544" y="100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 378">
            <a:extLst>
              <a:ext uri="{FF2B5EF4-FFF2-40B4-BE49-F238E27FC236}">
                <a16:creationId xmlns:a16="http://schemas.microsoft.com/office/drawing/2014/main" id="{F497FA05-BA5A-B211-4F7F-50DFFFCDA219}"/>
              </a:ext>
            </a:extLst>
          </p:cNvPr>
          <p:cNvSpPr/>
          <p:nvPr/>
        </p:nvSpPr>
        <p:spPr>
          <a:xfrm>
            <a:off x="10764188" y="2330244"/>
            <a:ext cx="5980" cy="7756"/>
          </a:xfrm>
          <a:custGeom>
            <a:avLst/>
            <a:gdLst>
              <a:gd name="connsiteX0" fmla="*/ 3103 w 5980"/>
              <a:gd name="connsiteY0" fmla="*/ 238 h 7756"/>
              <a:gd name="connsiteX1" fmla="*/ -163 w 5980"/>
              <a:gd name="connsiteY1" fmla="*/ 4535 h 7756"/>
              <a:gd name="connsiteX2" fmla="*/ 5724 w 5980"/>
              <a:gd name="connsiteY2" fmla="*/ 3633 h 7756"/>
              <a:gd name="connsiteX3" fmla="*/ 3103 w 5980"/>
              <a:gd name="connsiteY3" fmla="*/ 238 h 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0" h="7756">
                <a:moveTo>
                  <a:pt x="3103" y="238"/>
                </a:moveTo>
                <a:cubicBezTo>
                  <a:pt x="1170" y="238"/>
                  <a:pt x="-163" y="2043"/>
                  <a:pt x="-163" y="4535"/>
                </a:cubicBezTo>
                <a:cubicBezTo>
                  <a:pt x="-163" y="9691"/>
                  <a:pt x="4736" y="8831"/>
                  <a:pt x="5724" y="3633"/>
                </a:cubicBezTo>
                <a:cubicBezTo>
                  <a:pt x="6154" y="1656"/>
                  <a:pt x="5080" y="238"/>
                  <a:pt x="310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 379">
            <a:extLst>
              <a:ext uri="{FF2B5EF4-FFF2-40B4-BE49-F238E27FC236}">
                <a16:creationId xmlns:a16="http://schemas.microsoft.com/office/drawing/2014/main" id="{3C85C892-45C0-48CD-2559-0CFA97AFDC3B}"/>
              </a:ext>
            </a:extLst>
          </p:cNvPr>
          <p:cNvSpPr/>
          <p:nvPr/>
        </p:nvSpPr>
        <p:spPr>
          <a:xfrm>
            <a:off x="10762647" y="2049914"/>
            <a:ext cx="7141" cy="4017"/>
          </a:xfrm>
          <a:custGeom>
            <a:avLst/>
            <a:gdLst>
              <a:gd name="connsiteX0" fmla="*/ 949 w 7141"/>
              <a:gd name="connsiteY0" fmla="*/ 1721 h 4017"/>
              <a:gd name="connsiteX1" fmla="*/ 3441 w 7141"/>
              <a:gd name="connsiteY1" fmla="*/ 4256 h 4017"/>
              <a:gd name="connsiteX2" fmla="*/ 5976 w 7141"/>
              <a:gd name="connsiteY2" fmla="*/ 1721 h 4017"/>
              <a:gd name="connsiteX3" fmla="*/ 949 w 7141"/>
              <a:gd name="connsiteY3" fmla="*/ 1721 h 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41" h="4017">
                <a:moveTo>
                  <a:pt x="949" y="1721"/>
                </a:moveTo>
                <a:cubicBezTo>
                  <a:pt x="-1028" y="3697"/>
                  <a:pt x="-469" y="4256"/>
                  <a:pt x="3441" y="4256"/>
                </a:cubicBezTo>
                <a:cubicBezTo>
                  <a:pt x="7351" y="4256"/>
                  <a:pt x="7738" y="3697"/>
                  <a:pt x="5976" y="1721"/>
                </a:cubicBezTo>
                <a:cubicBezTo>
                  <a:pt x="4214" y="-256"/>
                  <a:pt x="2882" y="-256"/>
                  <a:pt x="949" y="17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 380">
            <a:extLst>
              <a:ext uri="{FF2B5EF4-FFF2-40B4-BE49-F238E27FC236}">
                <a16:creationId xmlns:a16="http://schemas.microsoft.com/office/drawing/2014/main" id="{EBD1D1A0-E2FC-4C66-38E7-8393A23D03EF}"/>
              </a:ext>
            </a:extLst>
          </p:cNvPr>
          <p:cNvSpPr/>
          <p:nvPr/>
        </p:nvSpPr>
        <p:spPr>
          <a:xfrm>
            <a:off x="10760555" y="2247556"/>
            <a:ext cx="7160" cy="4017"/>
          </a:xfrm>
          <a:custGeom>
            <a:avLst/>
            <a:gdLst>
              <a:gd name="connsiteX0" fmla="*/ 3470 w 7160"/>
              <a:gd name="connsiteY0" fmla="*/ 4256 h 4017"/>
              <a:gd name="connsiteX1" fmla="*/ 5963 w 7160"/>
              <a:gd name="connsiteY1" fmla="*/ 1721 h 4017"/>
              <a:gd name="connsiteX2" fmla="*/ 936 w 7160"/>
              <a:gd name="connsiteY2" fmla="*/ 1721 h 4017"/>
              <a:gd name="connsiteX3" fmla="*/ 3470 w 7160"/>
              <a:gd name="connsiteY3" fmla="*/ 4256 h 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60" h="4017">
                <a:moveTo>
                  <a:pt x="3470" y="4256"/>
                </a:moveTo>
                <a:cubicBezTo>
                  <a:pt x="7381" y="4256"/>
                  <a:pt x="7767" y="3697"/>
                  <a:pt x="5963" y="1721"/>
                </a:cubicBezTo>
                <a:cubicBezTo>
                  <a:pt x="4158" y="-256"/>
                  <a:pt x="2912" y="-256"/>
                  <a:pt x="936" y="1721"/>
                </a:cubicBezTo>
                <a:cubicBezTo>
                  <a:pt x="-1041" y="3697"/>
                  <a:pt x="-439" y="4256"/>
                  <a:pt x="3470" y="42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 381">
            <a:extLst>
              <a:ext uri="{FF2B5EF4-FFF2-40B4-BE49-F238E27FC236}">
                <a16:creationId xmlns:a16="http://schemas.microsoft.com/office/drawing/2014/main" id="{ADB6045A-A244-B978-AD64-522D6885F17D}"/>
              </a:ext>
            </a:extLst>
          </p:cNvPr>
          <p:cNvSpPr/>
          <p:nvPr/>
        </p:nvSpPr>
        <p:spPr>
          <a:xfrm>
            <a:off x="10838041" y="2000823"/>
            <a:ext cx="7651" cy="4138"/>
          </a:xfrm>
          <a:custGeom>
            <a:avLst/>
            <a:gdLst>
              <a:gd name="connsiteX0" fmla="*/ 5127 w 7651"/>
              <a:gd name="connsiteY0" fmla="*/ 241 h 4138"/>
              <a:gd name="connsiteX1" fmla="*/ 315 w 7651"/>
              <a:gd name="connsiteY1" fmla="*/ 2346 h 4138"/>
              <a:gd name="connsiteX2" fmla="*/ 5557 w 7651"/>
              <a:gd name="connsiteY2" fmla="*/ 2346 h 4138"/>
              <a:gd name="connsiteX3" fmla="*/ 5127 w 7651"/>
              <a:gd name="connsiteY3" fmla="*/ 241 h 4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51" h="4138">
                <a:moveTo>
                  <a:pt x="5127" y="241"/>
                </a:moveTo>
                <a:cubicBezTo>
                  <a:pt x="3280" y="187"/>
                  <a:pt x="1518" y="960"/>
                  <a:pt x="315" y="2346"/>
                </a:cubicBezTo>
                <a:cubicBezTo>
                  <a:pt x="-1317" y="5053"/>
                  <a:pt x="1432" y="5053"/>
                  <a:pt x="5557" y="2346"/>
                </a:cubicBezTo>
                <a:cubicBezTo>
                  <a:pt x="8221" y="585"/>
                  <a:pt x="8178" y="284"/>
                  <a:pt x="5127" y="2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 382">
            <a:extLst>
              <a:ext uri="{FF2B5EF4-FFF2-40B4-BE49-F238E27FC236}">
                <a16:creationId xmlns:a16="http://schemas.microsoft.com/office/drawing/2014/main" id="{1D16CFE7-9A4A-C072-D0F7-19A498587539}"/>
              </a:ext>
            </a:extLst>
          </p:cNvPr>
          <p:cNvSpPr/>
          <p:nvPr/>
        </p:nvSpPr>
        <p:spPr>
          <a:xfrm>
            <a:off x="10839548" y="2237751"/>
            <a:ext cx="2993" cy="7321"/>
          </a:xfrm>
          <a:custGeom>
            <a:avLst/>
            <a:gdLst>
              <a:gd name="connsiteX0" fmla="*/ -161 w 2993"/>
              <a:gd name="connsiteY0" fmla="*/ 4651 h 7321"/>
              <a:gd name="connsiteX1" fmla="*/ 2546 w 2993"/>
              <a:gd name="connsiteY1" fmla="*/ 3448 h 7321"/>
              <a:gd name="connsiteX2" fmla="*/ 1730 w 2993"/>
              <a:gd name="connsiteY2" fmla="*/ 397 h 7321"/>
              <a:gd name="connsiteX3" fmla="*/ -161 w 2993"/>
              <a:gd name="connsiteY3" fmla="*/ 4651 h 7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3" h="7321">
                <a:moveTo>
                  <a:pt x="-161" y="4651"/>
                </a:moveTo>
                <a:cubicBezTo>
                  <a:pt x="-161" y="8947"/>
                  <a:pt x="1257" y="8432"/>
                  <a:pt x="2546" y="3448"/>
                </a:cubicBezTo>
                <a:cubicBezTo>
                  <a:pt x="3148" y="1128"/>
                  <a:pt x="2761" y="-247"/>
                  <a:pt x="1730" y="397"/>
                </a:cubicBezTo>
                <a:cubicBezTo>
                  <a:pt x="527" y="1469"/>
                  <a:pt x="-204" y="3024"/>
                  <a:pt x="-161" y="4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 383">
            <a:extLst>
              <a:ext uri="{FF2B5EF4-FFF2-40B4-BE49-F238E27FC236}">
                <a16:creationId xmlns:a16="http://schemas.microsoft.com/office/drawing/2014/main" id="{E5EB7B60-079C-C628-8048-DB2CB7E531E0}"/>
              </a:ext>
            </a:extLst>
          </p:cNvPr>
          <p:cNvSpPr/>
          <p:nvPr/>
        </p:nvSpPr>
        <p:spPr>
          <a:xfrm>
            <a:off x="10825172" y="1822260"/>
            <a:ext cx="5726" cy="4253"/>
          </a:xfrm>
          <a:custGeom>
            <a:avLst/>
            <a:gdLst>
              <a:gd name="connsiteX0" fmla="*/ 5493 w 5726"/>
              <a:gd name="connsiteY0" fmla="*/ 2387 h 4253"/>
              <a:gd name="connsiteX1" fmla="*/ 2701 w 5726"/>
              <a:gd name="connsiteY1" fmla="*/ 238 h 4253"/>
              <a:gd name="connsiteX2" fmla="*/ -92 w 5726"/>
              <a:gd name="connsiteY2" fmla="*/ 2387 h 4253"/>
              <a:gd name="connsiteX3" fmla="*/ 2701 w 5726"/>
              <a:gd name="connsiteY3" fmla="*/ 4492 h 4253"/>
              <a:gd name="connsiteX4" fmla="*/ 5493 w 5726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6" h="4253">
                <a:moveTo>
                  <a:pt x="5493" y="2387"/>
                </a:moveTo>
                <a:cubicBezTo>
                  <a:pt x="5064" y="1179"/>
                  <a:pt x="3989" y="337"/>
                  <a:pt x="2701" y="238"/>
                </a:cubicBezTo>
                <a:cubicBezTo>
                  <a:pt x="1412" y="337"/>
                  <a:pt x="337" y="1179"/>
                  <a:pt x="-92" y="2387"/>
                </a:cubicBezTo>
                <a:cubicBezTo>
                  <a:pt x="-479" y="3547"/>
                  <a:pt x="767" y="4492"/>
                  <a:pt x="2701" y="4492"/>
                </a:cubicBezTo>
                <a:cubicBezTo>
                  <a:pt x="4634" y="4492"/>
                  <a:pt x="5880" y="3547"/>
                  <a:pt x="549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 384">
            <a:extLst>
              <a:ext uri="{FF2B5EF4-FFF2-40B4-BE49-F238E27FC236}">
                <a16:creationId xmlns:a16="http://schemas.microsoft.com/office/drawing/2014/main" id="{A58E59C2-4390-A7DF-A708-8E09DCD3BD87}"/>
              </a:ext>
            </a:extLst>
          </p:cNvPr>
          <p:cNvSpPr/>
          <p:nvPr/>
        </p:nvSpPr>
        <p:spPr>
          <a:xfrm>
            <a:off x="10772567" y="2287708"/>
            <a:ext cx="16573" cy="17381"/>
          </a:xfrm>
          <a:custGeom>
            <a:avLst/>
            <a:gdLst>
              <a:gd name="connsiteX0" fmla="*/ 11997 w 16573"/>
              <a:gd name="connsiteY0" fmla="*/ 10980 h 17381"/>
              <a:gd name="connsiteX1" fmla="*/ 13672 w 16573"/>
              <a:gd name="connsiteY1" fmla="*/ 238 h 17381"/>
              <a:gd name="connsiteX2" fmla="*/ -163 w 16573"/>
              <a:gd name="connsiteY2" fmla="*/ 16050 h 17381"/>
              <a:gd name="connsiteX3" fmla="*/ 11997 w 16573"/>
              <a:gd name="connsiteY3" fmla="*/ 10980 h 17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73" h="17381">
                <a:moveTo>
                  <a:pt x="11997" y="10980"/>
                </a:moveTo>
                <a:cubicBezTo>
                  <a:pt x="17281" y="3719"/>
                  <a:pt x="17797" y="238"/>
                  <a:pt x="13672" y="238"/>
                </a:cubicBezTo>
                <a:cubicBezTo>
                  <a:pt x="11094" y="238"/>
                  <a:pt x="-163" y="13128"/>
                  <a:pt x="-163" y="16050"/>
                </a:cubicBezTo>
                <a:cubicBezTo>
                  <a:pt x="-163" y="19788"/>
                  <a:pt x="8087" y="16350"/>
                  <a:pt x="11997" y="109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 385">
            <a:extLst>
              <a:ext uri="{FF2B5EF4-FFF2-40B4-BE49-F238E27FC236}">
                <a16:creationId xmlns:a16="http://schemas.microsoft.com/office/drawing/2014/main" id="{5B32EA52-BA78-6490-1371-F0AE56627BD4}"/>
              </a:ext>
            </a:extLst>
          </p:cNvPr>
          <p:cNvSpPr/>
          <p:nvPr/>
        </p:nvSpPr>
        <p:spPr>
          <a:xfrm>
            <a:off x="10770418" y="2515125"/>
            <a:ext cx="4296" cy="4296"/>
          </a:xfrm>
          <a:custGeom>
            <a:avLst/>
            <a:gdLst>
              <a:gd name="connsiteX0" fmla="*/ 1986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238"/>
                </a:moveTo>
                <a:cubicBezTo>
                  <a:pt x="783" y="238"/>
                  <a:pt x="-163" y="1200"/>
                  <a:pt x="-163" y="2387"/>
                </a:cubicBezTo>
                <a:cubicBezTo>
                  <a:pt x="-163" y="3573"/>
                  <a:pt x="783" y="4535"/>
                  <a:pt x="1986" y="4535"/>
                </a:cubicBezTo>
                <a:cubicBezTo>
                  <a:pt x="3189" y="4535"/>
                  <a:pt x="4134" y="3573"/>
                  <a:pt x="4134" y="2387"/>
                </a:cubicBezTo>
                <a:cubicBezTo>
                  <a:pt x="4134" y="1200"/>
                  <a:pt x="3189" y="238"/>
                  <a:pt x="198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 386">
            <a:extLst>
              <a:ext uri="{FF2B5EF4-FFF2-40B4-BE49-F238E27FC236}">
                <a16:creationId xmlns:a16="http://schemas.microsoft.com/office/drawing/2014/main" id="{253A915C-9296-52D1-2593-67845F51034E}"/>
              </a:ext>
            </a:extLst>
          </p:cNvPr>
          <p:cNvSpPr/>
          <p:nvPr/>
        </p:nvSpPr>
        <p:spPr>
          <a:xfrm>
            <a:off x="10814415" y="1835149"/>
            <a:ext cx="18795" cy="12464"/>
          </a:xfrm>
          <a:custGeom>
            <a:avLst/>
            <a:gdLst>
              <a:gd name="connsiteX0" fmla="*/ -163 w 18795"/>
              <a:gd name="connsiteY0" fmla="*/ 3290 h 12464"/>
              <a:gd name="connsiteX1" fmla="*/ 4005 w 18795"/>
              <a:gd name="connsiteY1" fmla="*/ 6530 h 12464"/>
              <a:gd name="connsiteX2" fmla="*/ 4134 w 18795"/>
              <a:gd name="connsiteY2" fmla="*/ 6513 h 12464"/>
              <a:gd name="connsiteX3" fmla="*/ 8431 w 18795"/>
              <a:gd name="connsiteY3" fmla="*/ 9692 h 12464"/>
              <a:gd name="connsiteX4" fmla="*/ 14875 w 18795"/>
              <a:gd name="connsiteY4" fmla="*/ 10680 h 12464"/>
              <a:gd name="connsiteX5" fmla="*/ 13243 w 18795"/>
              <a:gd name="connsiteY5" fmla="*/ 2775 h 12464"/>
              <a:gd name="connsiteX6" fmla="*/ -163 w 18795"/>
              <a:gd name="connsiteY6" fmla="*/ 3290 h 1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95" h="12464">
                <a:moveTo>
                  <a:pt x="-163" y="3290"/>
                </a:moveTo>
                <a:cubicBezTo>
                  <a:pt x="95" y="5340"/>
                  <a:pt x="1986" y="6788"/>
                  <a:pt x="4005" y="6530"/>
                </a:cubicBezTo>
                <a:cubicBezTo>
                  <a:pt x="4048" y="6526"/>
                  <a:pt x="4091" y="6517"/>
                  <a:pt x="4134" y="6513"/>
                </a:cubicBezTo>
                <a:cubicBezTo>
                  <a:pt x="6497" y="6513"/>
                  <a:pt x="8431" y="7931"/>
                  <a:pt x="8431" y="9692"/>
                </a:cubicBezTo>
                <a:cubicBezTo>
                  <a:pt x="8431" y="13430"/>
                  <a:pt x="9462" y="13602"/>
                  <a:pt x="14875" y="10680"/>
                </a:cubicBezTo>
                <a:cubicBezTo>
                  <a:pt x="20289" y="7759"/>
                  <a:pt x="19945" y="5954"/>
                  <a:pt x="13243" y="2775"/>
                </a:cubicBezTo>
                <a:cubicBezTo>
                  <a:pt x="5423" y="-791"/>
                  <a:pt x="-163" y="-577"/>
                  <a:pt x="-163" y="32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 387">
            <a:extLst>
              <a:ext uri="{FF2B5EF4-FFF2-40B4-BE49-F238E27FC236}">
                <a16:creationId xmlns:a16="http://schemas.microsoft.com/office/drawing/2014/main" id="{0602C522-8151-370D-6238-844596265723}"/>
              </a:ext>
            </a:extLst>
          </p:cNvPr>
          <p:cNvSpPr/>
          <p:nvPr/>
        </p:nvSpPr>
        <p:spPr>
          <a:xfrm>
            <a:off x="10804816" y="2672379"/>
            <a:ext cx="7230" cy="8158"/>
          </a:xfrm>
          <a:custGeom>
            <a:avLst/>
            <a:gdLst>
              <a:gd name="connsiteX0" fmla="*/ 585 w 7230"/>
              <a:gd name="connsiteY0" fmla="*/ 7543 h 8158"/>
              <a:gd name="connsiteX1" fmla="*/ 6987 w 7230"/>
              <a:gd name="connsiteY1" fmla="*/ 3805 h 8158"/>
              <a:gd name="connsiteX2" fmla="*/ 4581 w 7230"/>
              <a:gd name="connsiteY2" fmla="*/ 238 h 8158"/>
              <a:gd name="connsiteX3" fmla="*/ 585 w 7230"/>
              <a:gd name="connsiteY3" fmla="*/ 7543 h 8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30" h="8158">
                <a:moveTo>
                  <a:pt x="585" y="7543"/>
                </a:moveTo>
                <a:cubicBezTo>
                  <a:pt x="2691" y="9691"/>
                  <a:pt x="6257" y="7543"/>
                  <a:pt x="6987" y="3805"/>
                </a:cubicBezTo>
                <a:cubicBezTo>
                  <a:pt x="7374" y="1785"/>
                  <a:pt x="6343" y="238"/>
                  <a:pt x="4581" y="238"/>
                </a:cubicBezTo>
                <a:cubicBezTo>
                  <a:pt x="1273" y="238"/>
                  <a:pt x="-1563" y="5351"/>
                  <a:pt x="585" y="75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 388">
            <a:extLst>
              <a:ext uri="{FF2B5EF4-FFF2-40B4-BE49-F238E27FC236}">
                <a16:creationId xmlns:a16="http://schemas.microsoft.com/office/drawing/2014/main" id="{E72FE44A-6C50-A46B-6644-E2135D9CE828}"/>
              </a:ext>
            </a:extLst>
          </p:cNvPr>
          <p:cNvSpPr/>
          <p:nvPr/>
        </p:nvSpPr>
        <p:spPr>
          <a:xfrm>
            <a:off x="10837764" y="2398524"/>
            <a:ext cx="8162" cy="4656"/>
          </a:xfrm>
          <a:custGeom>
            <a:avLst/>
            <a:gdLst>
              <a:gd name="connsiteX0" fmla="*/ 2311 w 8162"/>
              <a:gd name="connsiteY0" fmla="*/ 875 h 4656"/>
              <a:gd name="connsiteX1" fmla="*/ 1667 w 8162"/>
              <a:gd name="connsiteY1" fmla="*/ 4226 h 4656"/>
              <a:gd name="connsiteX2" fmla="*/ 7338 w 8162"/>
              <a:gd name="connsiteY2" fmla="*/ 789 h 4656"/>
              <a:gd name="connsiteX3" fmla="*/ 2311 w 8162"/>
              <a:gd name="connsiteY3" fmla="*/ 875 h 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62" h="4656">
                <a:moveTo>
                  <a:pt x="2311" y="875"/>
                </a:moveTo>
                <a:cubicBezTo>
                  <a:pt x="-825" y="2078"/>
                  <a:pt x="-911" y="2593"/>
                  <a:pt x="1667" y="4226"/>
                </a:cubicBezTo>
                <a:cubicBezTo>
                  <a:pt x="4889" y="6245"/>
                  <a:pt x="9787" y="3281"/>
                  <a:pt x="7338" y="789"/>
                </a:cubicBezTo>
                <a:cubicBezTo>
                  <a:pt x="5748" y="26"/>
                  <a:pt x="3901" y="58"/>
                  <a:pt x="2311" y="8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 389">
            <a:extLst>
              <a:ext uri="{FF2B5EF4-FFF2-40B4-BE49-F238E27FC236}">
                <a16:creationId xmlns:a16="http://schemas.microsoft.com/office/drawing/2014/main" id="{FACD1A04-176D-9744-9566-07946AEA7EED}"/>
              </a:ext>
            </a:extLst>
          </p:cNvPr>
          <p:cNvSpPr/>
          <p:nvPr/>
        </p:nvSpPr>
        <p:spPr>
          <a:xfrm>
            <a:off x="10792348" y="4867841"/>
            <a:ext cx="6384" cy="12310"/>
          </a:xfrm>
          <a:custGeom>
            <a:avLst/>
            <a:gdLst>
              <a:gd name="connsiteX0" fmla="*/ 5878 w 6384"/>
              <a:gd name="connsiteY0" fmla="*/ 4964 h 12310"/>
              <a:gd name="connsiteX1" fmla="*/ 1839 w 6384"/>
              <a:gd name="connsiteY1" fmla="*/ 238 h 12310"/>
              <a:gd name="connsiteX2" fmla="*/ -8 w 6384"/>
              <a:gd name="connsiteY2" fmla="*/ 3418 h 12310"/>
              <a:gd name="connsiteX3" fmla="*/ 2097 w 6384"/>
              <a:gd name="connsiteY3" fmla="*/ 10163 h 12310"/>
              <a:gd name="connsiteX4" fmla="*/ 5878 w 6384"/>
              <a:gd name="connsiteY4" fmla="*/ 4964 h 12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84" h="12310">
                <a:moveTo>
                  <a:pt x="5878" y="4964"/>
                </a:moveTo>
                <a:cubicBezTo>
                  <a:pt x="5234" y="2387"/>
                  <a:pt x="3386" y="238"/>
                  <a:pt x="1839" y="238"/>
                </a:cubicBezTo>
                <a:cubicBezTo>
                  <a:pt x="292" y="238"/>
                  <a:pt x="-524" y="1656"/>
                  <a:pt x="-8" y="3418"/>
                </a:cubicBezTo>
                <a:cubicBezTo>
                  <a:pt x="507" y="5179"/>
                  <a:pt x="1496" y="8230"/>
                  <a:pt x="2097" y="10163"/>
                </a:cubicBezTo>
                <a:cubicBezTo>
                  <a:pt x="3773" y="15706"/>
                  <a:pt x="7339" y="10593"/>
                  <a:pt x="5878" y="49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 390">
            <a:extLst>
              <a:ext uri="{FF2B5EF4-FFF2-40B4-BE49-F238E27FC236}">
                <a16:creationId xmlns:a16="http://schemas.microsoft.com/office/drawing/2014/main" id="{E8EC7949-613E-350F-2082-8E34046BB65C}"/>
              </a:ext>
            </a:extLst>
          </p:cNvPr>
          <p:cNvSpPr/>
          <p:nvPr/>
        </p:nvSpPr>
        <p:spPr>
          <a:xfrm>
            <a:off x="10802814" y="2503309"/>
            <a:ext cx="16892" cy="11064"/>
          </a:xfrm>
          <a:custGeom>
            <a:avLst/>
            <a:gdLst>
              <a:gd name="connsiteX0" fmla="*/ 14059 w 16892"/>
              <a:gd name="connsiteY0" fmla="*/ 1829 h 11064"/>
              <a:gd name="connsiteX1" fmla="*/ 6884 w 16892"/>
              <a:gd name="connsiteY1" fmla="*/ 540 h 11064"/>
              <a:gd name="connsiteX2" fmla="*/ 997 w 16892"/>
              <a:gd name="connsiteY2" fmla="*/ 2259 h 11064"/>
              <a:gd name="connsiteX3" fmla="*/ 4349 w 16892"/>
              <a:gd name="connsiteY3" fmla="*/ 8660 h 11064"/>
              <a:gd name="connsiteX4" fmla="*/ 13544 w 16892"/>
              <a:gd name="connsiteY4" fmla="*/ 8660 h 11064"/>
              <a:gd name="connsiteX5" fmla="*/ 15778 w 16892"/>
              <a:gd name="connsiteY5" fmla="*/ 3977 h 11064"/>
              <a:gd name="connsiteX6" fmla="*/ 14059 w 16892"/>
              <a:gd name="connsiteY6" fmla="*/ 1829 h 1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92" h="11064">
                <a:moveTo>
                  <a:pt x="14059" y="1829"/>
                </a:moveTo>
                <a:cubicBezTo>
                  <a:pt x="11610" y="1862"/>
                  <a:pt x="9161" y="1425"/>
                  <a:pt x="6884" y="540"/>
                </a:cubicBezTo>
                <a:cubicBezTo>
                  <a:pt x="4735" y="-214"/>
                  <a:pt x="2373" y="478"/>
                  <a:pt x="997" y="2259"/>
                </a:cubicBezTo>
                <a:cubicBezTo>
                  <a:pt x="-1108" y="4879"/>
                  <a:pt x="-549" y="5954"/>
                  <a:pt x="4349" y="8660"/>
                </a:cubicBezTo>
                <a:cubicBezTo>
                  <a:pt x="10708" y="12141"/>
                  <a:pt x="13286" y="12227"/>
                  <a:pt x="13544" y="8660"/>
                </a:cubicBezTo>
                <a:cubicBezTo>
                  <a:pt x="13887" y="6944"/>
                  <a:pt x="14661" y="5338"/>
                  <a:pt x="15778" y="3977"/>
                </a:cubicBezTo>
                <a:cubicBezTo>
                  <a:pt x="17454" y="2387"/>
                  <a:pt x="16938" y="1743"/>
                  <a:pt x="14059" y="1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 391">
            <a:extLst>
              <a:ext uri="{FF2B5EF4-FFF2-40B4-BE49-F238E27FC236}">
                <a16:creationId xmlns:a16="http://schemas.microsoft.com/office/drawing/2014/main" id="{4CB6D357-6265-BFC2-787E-F22B8BA25378}"/>
              </a:ext>
            </a:extLst>
          </p:cNvPr>
          <p:cNvSpPr/>
          <p:nvPr/>
        </p:nvSpPr>
        <p:spPr>
          <a:xfrm>
            <a:off x="10811065" y="2647939"/>
            <a:ext cx="6775" cy="5299"/>
          </a:xfrm>
          <a:custGeom>
            <a:avLst/>
            <a:gdLst>
              <a:gd name="connsiteX0" fmla="*/ 5809 w 6775"/>
              <a:gd name="connsiteY0" fmla="*/ 4228 h 5299"/>
              <a:gd name="connsiteX1" fmla="*/ 1985 w 6775"/>
              <a:gd name="connsiteY1" fmla="*/ 575 h 5299"/>
              <a:gd name="connsiteX2" fmla="*/ 52 w 6775"/>
              <a:gd name="connsiteY2" fmla="*/ 3669 h 5299"/>
              <a:gd name="connsiteX3" fmla="*/ 4692 w 6775"/>
              <a:gd name="connsiteY3" fmla="*/ 5158 h 5299"/>
              <a:gd name="connsiteX4" fmla="*/ 5809 w 6775"/>
              <a:gd name="connsiteY4" fmla="*/ 4228 h 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5" h="5299">
                <a:moveTo>
                  <a:pt x="5809" y="4228"/>
                </a:moveTo>
                <a:cubicBezTo>
                  <a:pt x="8043" y="1950"/>
                  <a:pt x="5250" y="-713"/>
                  <a:pt x="1985" y="575"/>
                </a:cubicBezTo>
                <a:cubicBezTo>
                  <a:pt x="266" y="1220"/>
                  <a:pt x="-593" y="2638"/>
                  <a:pt x="52" y="3669"/>
                </a:cubicBezTo>
                <a:cubicBezTo>
                  <a:pt x="911" y="5358"/>
                  <a:pt x="2973" y="6024"/>
                  <a:pt x="4692" y="5158"/>
                </a:cubicBezTo>
                <a:cubicBezTo>
                  <a:pt x="5121" y="4932"/>
                  <a:pt x="5508" y="4615"/>
                  <a:pt x="5809" y="42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 392">
            <a:extLst>
              <a:ext uri="{FF2B5EF4-FFF2-40B4-BE49-F238E27FC236}">
                <a16:creationId xmlns:a16="http://schemas.microsoft.com/office/drawing/2014/main" id="{09621601-4D5E-CAC2-8720-EBC65477D50A}"/>
              </a:ext>
            </a:extLst>
          </p:cNvPr>
          <p:cNvSpPr/>
          <p:nvPr/>
        </p:nvSpPr>
        <p:spPr>
          <a:xfrm>
            <a:off x="10832412" y="2286227"/>
            <a:ext cx="15315" cy="6909"/>
          </a:xfrm>
          <a:custGeom>
            <a:avLst/>
            <a:gdLst>
              <a:gd name="connsiteX0" fmla="*/ 15010 w 15315"/>
              <a:gd name="connsiteY0" fmla="*/ 3094 h 6909"/>
              <a:gd name="connsiteX1" fmla="*/ 9768 w 15315"/>
              <a:gd name="connsiteY1" fmla="*/ 774 h 6909"/>
              <a:gd name="connsiteX2" fmla="*/ 3839 w 15315"/>
              <a:gd name="connsiteY2" fmla="*/ 6059 h 6909"/>
              <a:gd name="connsiteX3" fmla="*/ 15010 w 15315"/>
              <a:gd name="connsiteY3" fmla="*/ 3094 h 6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15" h="6909">
                <a:moveTo>
                  <a:pt x="15010" y="3094"/>
                </a:moveTo>
                <a:cubicBezTo>
                  <a:pt x="15568" y="129"/>
                  <a:pt x="14623" y="-300"/>
                  <a:pt x="9768" y="774"/>
                </a:cubicBezTo>
                <a:cubicBezTo>
                  <a:pt x="-1446" y="3266"/>
                  <a:pt x="-2778" y="4469"/>
                  <a:pt x="3839" y="6059"/>
                </a:cubicBezTo>
                <a:cubicBezTo>
                  <a:pt x="12002" y="8035"/>
                  <a:pt x="14151" y="7476"/>
                  <a:pt x="15010" y="30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0392D358-ABB0-DCE7-AE85-65014F2CDEB9}"/>
              </a:ext>
            </a:extLst>
          </p:cNvPr>
          <p:cNvSpPr/>
          <p:nvPr/>
        </p:nvSpPr>
        <p:spPr>
          <a:xfrm>
            <a:off x="10831899" y="2590108"/>
            <a:ext cx="6577" cy="4745"/>
          </a:xfrm>
          <a:custGeom>
            <a:avLst/>
            <a:gdLst>
              <a:gd name="connsiteX0" fmla="*/ 185 w 6577"/>
              <a:gd name="connsiteY0" fmla="*/ 3969 h 4745"/>
              <a:gd name="connsiteX1" fmla="*/ 4481 w 6577"/>
              <a:gd name="connsiteY1" fmla="*/ 4570 h 4745"/>
              <a:gd name="connsiteX2" fmla="*/ 5641 w 6577"/>
              <a:gd name="connsiteY2" fmla="*/ 1262 h 4745"/>
              <a:gd name="connsiteX3" fmla="*/ 185 w 6577"/>
              <a:gd name="connsiteY3" fmla="*/ 3969 h 4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77" h="4745">
                <a:moveTo>
                  <a:pt x="185" y="3969"/>
                </a:moveTo>
                <a:cubicBezTo>
                  <a:pt x="1345" y="5053"/>
                  <a:pt x="3063" y="5293"/>
                  <a:pt x="4481" y="4570"/>
                </a:cubicBezTo>
                <a:cubicBezTo>
                  <a:pt x="6586" y="3754"/>
                  <a:pt x="6973" y="2637"/>
                  <a:pt x="5641" y="1262"/>
                </a:cubicBezTo>
                <a:cubicBezTo>
                  <a:pt x="3321" y="-1187"/>
                  <a:pt x="-1491" y="1176"/>
                  <a:pt x="185" y="39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401B639C-F547-4D7D-1E2D-517EEF6BE4CD}"/>
              </a:ext>
            </a:extLst>
          </p:cNvPr>
          <p:cNvSpPr/>
          <p:nvPr/>
        </p:nvSpPr>
        <p:spPr>
          <a:xfrm>
            <a:off x="10792392" y="4334598"/>
            <a:ext cx="7865" cy="1416"/>
          </a:xfrm>
          <a:custGeom>
            <a:avLst/>
            <a:gdLst>
              <a:gd name="connsiteX0" fmla="*/ 6651 w 7865"/>
              <a:gd name="connsiteY0" fmla="*/ 664 h 1416"/>
              <a:gd name="connsiteX1" fmla="*/ 378 w 7865"/>
              <a:gd name="connsiteY1" fmla="*/ 664 h 1416"/>
              <a:gd name="connsiteX2" fmla="*/ 4073 w 7865"/>
              <a:gd name="connsiteY2" fmla="*/ 1652 h 1416"/>
              <a:gd name="connsiteX3" fmla="*/ 6651 w 7865"/>
              <a:gd name="connsiteY3" fmla="*/ 664 h 1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5" h="1416">
                <a:moveTo>
                  <a:pt x="6651" y="664"/>
                </a:moveTo>
                <a:cubicBezTo>
                  <a:pt x="4589" y="97"/>
                  <a:pt x="2440" y="97"/>
                  <a:pt x="378" y="664"/>
                </a:cubicBezTo>
                <a:cubicBezTo>
                  <a:pt x="-1040" y="1265"/>
                  <a:pt x="378" y="1695"/>
                  <a:pt x="4073" y="1652"/>
                </a:cubicBezTo>
                <a:cubicBezTo>
                  <a:pt x="7768" y="1609"/>
                  <a:pt x="8670" y="1222"/>
                  <a:pt x="6651" y="6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B67239C2-CB5B-DEA4-1E84-724EE2EB756F}"/>
              </a:ext>
            </a:extLst>
          </p:cNvPr>
          <p:cNvSpPr/>
          <p:nvPr/>
        </p:nvSpPr>
        <p:spPr>
          <a:xfrm>
            <a:off x="10792721" y="2821339"/>
            <a:ext cx="7678" cy="12501"/>
          </a:xfrm>
          <a:custGeom>
            <a:avLst/>
            <a:gdLst>
              <a:gd name="connsiteX0" fmla="*/ 3357 w 7678"/>
              <a:gd name="connsiteY0" fmla="*/ 412 h 12501"/>
              <a:gd name="connsiteX1" fmla="*/ 822 w 7678"/>
              <a:gd name="connsiteY1" fmla="*/ 1014 h 12501"/>
              <a:gd name="connsiteX2" fmla="*/ 822 w 7678"/>
              <a:gd name="connsiteY2" fmla="*/ 7588 h 12501"/>
              <a:gd name="connsiteX3" fmla="*/ 7224 w 7678"/>
              <a:gd name="connsiteY3" fmla="*/ 11540 h 12501"/>
              <a:gd name="connsiteX4" fmla="*/ 6021 w 7678"/>
              <a:gd name="connsiteY4" fmla="*/ 5697 h 12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78" h="12501">
                <a:moveTo>
                  <a:pt x="3357" y="412"/>
                </a:moveTo>
                <a:cubicBezTo>
                  <a:pt x="3142" y="-17"/>
                  <a:pt x="2025" y="412"/>
                  <a:pt x="822" y="1014"/>
                </a:cubicBezTo>
                <a:cubicBezTo>
                  <a:pt x="-381" y="1615"/>
                  <a:pt x="-596" y="4021"/>
                  <a:pt x="822" y="7588"/>
                </a:cubicBezTo>
                <a:cubicBezTo>
                  <a:pt x="3185" y="12872"/>
                  <a:pt x="5118" y="13903"/>
                  <a:pt x="7224" y="11540"/>
                </a:cubicBezTo>
                <a:cubicBezTo>
                  <a:pt x="7954" y="10810"/>
                  <a:pt x="7224" y="8189"/>
                  <a:pt x="6021" y="56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41604ED5-0BF0-E580-6BD8-B44FDCBA15BE}"/>
              </a:ext>
            </a:extLst>
          </p:cNvPr>
          <p:cNvSpPr/>
          <p:nvPr/>
        </p:nvSpPr>
        <p:spPr>
          <a:xfrm>
            <a:off x="10794535" y="2849113"/>
            <a:ext cx="7151" cy="8122"/>
          </a:xfrm>
          <a:custGeom>
            <a:avLst/>
            <a:gdLst>
              <a:gd name="connsiteX0" fmla="*/ 6442 w 7151"/>
              <a:gd name="connsiteY0" fmla="*/ 5164 h 8122"/>
              <a:gd name="connsiteX1" fmla="*/ 6442 w 7151"/>
              <a:gd name="connsiteY1" fmla="*/ 609 h 8122"/>
              <a:gd name="connsiteX2" fmla="*/ 40 w 7151"/>
              <a:gd name="connsiteY2" fmla="*/ 6538 h 8122"/>
              <a:gd name="connsiteX3" fmla="*/ 6485 w 7151"/>
              <a:gd name="connsiteY3" fmla="*/ 5164 h 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1" h="8122">
                <a:moveTo>
                  <a:pt x="6442" y="5164"/>
                </a:moveTo>
                <a:cubicBezTo>
                  <a:pt x="7172" y="3733"/>
                  <a:pt x="7172" y="2040"/>
                  <a:pt x="6442" y="609"/>
                </a:cubicBezTo>
                <a:cubicBezTo>
                  <a:pt x="4680" y="-1238"/>
                  <a:pt x="-1335" y="4304"/>
                  <a:pt x="40" y="6538"/>
                </a:cubicBezTo>
                <a:cubicBezTo>
                  <a:pt x="1801" y="9460"/>
                  <a:pt x="5110" y="8773"/>
                  <a:pt x="6485" y="51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8430E2F0-5EB9-2DD7-F69F-4D197E4FA92B}"/>
              </a:ext>
            </a:extLst>
          </p:cNvPr>
          <p:cNvSpPr/>
          <p:nvPr/>
        </p:nvSpPr>
        <p:spPr>
          <a:xfrm>
            <a:off x="10791257" y="5076088"/>
            <a:ext cx="7320" cy="6434"/>
          </a:xfrm>
          <a:custGeom>
            <a:avLst/>
            <a:gdLst>
              <a:gd name="connsiteX0" fmla="*/ -163 w 7320"/>
              <a:gd name="connsiteY0" fmla="*/ 2007 h 6434"/>
              <a:gd name="connsiteX1" fmla="*/ 5294 w 7320"/>
              <a:gd name="connsiteY1" fmla="*/ 6656 h 6434"/>
              <a:gd name="connsiteX2" fmla="*/ 5380 w 7320"/>
              <a:gd name="connsiteY2" fmla="*/ 6647 h 6434"/>
              <a:gd name="connsiteX3" fmla="*/ 6884 w 7320"/>
              <a:gd name="connsiteY3" fmla="*/ 3468 h 6434"/>
              <a:gd name="connsiteX4" fmla="*/ -163 w 7320"/>
              <a:gd name="connsiteY4" fmla="*/ 2007 h 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0" h="6434">
                <a:moveTo>
                  <a:pt x="-163" y="2007"/>
                </a:moveTo>
                <a:cubicBezTo>
                  <a:pt x="52" y="4800"/>
                  <a:pt x="2501" y="6879"/>
                  <a:pt x="5294" y="6656"/>
                </a:cubicBezTo>
                <a:cubicBezTo>
                  <a:pt x="5337" y="6652"/>
                  <a:pt x="5337" y="6652"/>
                  <a:pt x="5380" y="6647"/>
                </a:cubicBezTo>
                <a:cubicBezTo>
                  <a:pt x="6927" y="6647"/>
                  <a:pt x="7571" y="5272"/>
                  <a:pt x="6884" y="3468"/>
                </a:cubicBezTo>
                <a:cubicBezTo>
                  <a:pt x="5767" y="117"/>
                  <a:pt x="-163" y="-1043"/>
                  <a:pt x="-163" y="20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5B1245BC-109B-08B2-3275-61604569CE59}"/>
              </a:ext>
            </a:extLst>
          </p:cNvPr>
          <p:cNvSpPr/>
          <p:nvPr/>
        </p:nvSpPr>
        <p:spPr>
          <a:xfrm>
            <a:off x="10789280" y="2677839"/>
            <a:ext cx="12997" cy="20062"/>
          </a:xfrm>
          <a:custGeom>
            <a:avLst/>
            <a:gdLst>
              <a:gd name="connsiteX0" fmla="*/ 8946 w 12997"/>
              <a:gd name="connsiteY0" fmla="*/ 4232 h 20062"/>
              <a:gd name="connsiteX1" fmla="*/ -163 w 12997"/>
              <a:gd name="connsiteY1" fmla="*/ 10848 h 20062"/>
              <a:gd name="connsiteX2" fmla="*/ 3017 w 12997"/>
              <a:gd name="connsiteY2" fmla="*/ 20301 h 20062"/>
              <a:gd name="connsiteX3" fmla="*/ 6110 w 12997"/>
              <a:gd name="connsiteY3" fmla="*/ 16004 h 20062"/>
              <a:gd name="connsiteX4" fmla="*/ 10149 w 12997"/>
              <a:gd name="connsiteY4" fmla="*/ 10634 h 20062"/>
              <a:gd name="connsiteX5" fmla="*/ 8946 w 12997"/>
              <a:gd name="connsiteY5" fmla="*/ 4232 h 2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97" h="20062">
                <a:moveTo>
                  <a:pt x="8946" y="4232"/>
                </a:moveTo>
                <a:cubicBezTo>
                  <a:pt x="2243" y="-2600"/>
                  <a:pt x="-163" y="-838"/>
                  <a:pt x="-163" y="10848"/>
                </a:cubicBezTo>
                <a:cubicBezTo>
                  <a:pt x="-163" y="17809"/>
                  <a:pt x="697" y="20301"/>
                  <a:pt x="3017" y="20301"/>
                </a:cubicBezTo>
                <a:cubicBezTo>
                  <a:pt x="5337" y="20301"/>
                  <a:pt x="6110" y="18453"/>
                  <a:pt x="6110" y="16004"/>
                </a:cubicBezTo>
                <a:cubicBezTo>
                  <a:pt x="6239" y="13567"/>
                  <a:pt x="7829" y="11454"/>
                  <a:pt x="10149" y="10634"/>
                </a:cubicBezTo>
                <a:cubicBezTo>
                  <a:pt x="13930" y="9559"/>
                  <a:pt x="13887" y="9216"/>
                  <a:pt x="8946" y="42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E12EF9BC-45CE-C16D-9119-905832AF937F}"/>
              </a:ext>
            </a:extLst>
          </p:cNvPr>
          <p:cNvSpPr/>
          <p:nvPr/>
        </p:nvSpPr>
        <p:spPr>
          <a:xfrm>
            <a:off x="10793489" y="3667035"/>
            <a:ext cx="5520" cy="4253"/>
          </a:xfrm>
          <a:custGeom>
            <a:avLst/>
            <a:gdLst>
              <a:gd name="connsiteX0" fmla="*/ 5081 w 5520"/>
              <a:gd name="connsiteY0" fmla="*/ 2387 h 4253"/>
              <a:gd name="connsiteX1" fmla="*/ 3104 w 5520"/>
              <a:gd name="connsiteY1" fmla="*/ 238 h 4253"/>
              <a:gd name="connsiteX2" fmla="*/ -161 w 5520"/>
              <a:gd name="connsiteY2" fmla="*/ 2387 h 4253"/>
              <a:gd name="connsiteX3" fmla="*/ 1815 w 5520"/>
              <a:gd name="connsiteY3" fmla="*/ 4492 h 4253"/>
              <a:gd name="connsiteX4" fmla="*/ 5081 w 5520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20" h="4253">
                <a:moveTo>
                  <a:pt x="5081" y="2387"/>
                </a:moveTo>
                <a:cubicBezTo>
                  <a:pt x="5811" y="1184"/>
                  <a:pt x="5081" y="238"/>
                  <a:pt x="3104" y="238"/>
                </a:cubicBezTo>
                <a:cubicBezTo>
                  <a:pt x="1128" y="238"/>
                  <a:pt x="-161" y="1184"/>
                  <a:pt x="-161" y="2387"/>
                </a:cubicBezTo>
                <a:cubicBezTo>
                  <a:pt x="-204" y="3508"/>
                  <a:pt x="698" y="4445"/>
                  <a:pt x="1815" y="4492"/>
                </a:cubicBezTo>
                <a:cubicBezTo>
                  <a:pt x="3147" y="4311"/>
                  <a:pt x="4350" y="3542"/>
                  <a:pt x="5081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3C5842BB-3BF0-416E-582E-B2DFD73B25DF}"/>
              </a:ext>
            </a:extLst>
          </p:cNvPr>
          <p:cNvSpPr/>
          <p:nvPr/>
        </p:nvSpPr>
        <p:spPr>
          <a:xfrm>
            <a:off x="10760440" y="2623776"/>
            <a:ext cx="10482" cy="16378"/>
          </a:xfrm>
          <a:custGeom>
            <a:avLst/>
            <a:gdLst>
              <a:gd name="connsiteX0" fmla="*/ 10203 w 10482"/>
              <a:gd name="connsiteY0" fmla="*/ 9357 h 16378"/>
              <a:gd name="connsiteX1" fmla="*/ 2426 w 10482"/>
              <a:gd name="connsiteY1" fmla="*/ 764 h 16378"/>
              <a:gd name="connsiteX2" fmla="*/ 363 w 10482"/>
              <a:gd name="connsiteY2" fmla="*/ 7896 h 16378"/>
              <a:gd name="connsiteX3" fmla="*/ 10203 w 10482"/>
              <a:gd name="connsiteY3" fmla="*/ 9357 h 16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82" h="16378">
                <a:moveTo>
                  <a:pt x="10203" y="9357"/>
                </a:moveTo>
                <a:cubicBezTo>
                  <a:pt x="9301" y="1623"/>
                  <a:pt x="6937" y="-998"/>
                  <a:pt x="2426" y="764"/>
                </a:cubicBezTo>
                <a:cubicBezTo>
                  <a:pt x="-195" y="1752"/>
                  <a:pt x="-711" y="3556"/>
                  <a:pt x="363" y="7896"/>
                </a:cubicBezTo>
                <a:cubicBezTo>
                  <a:pt x="3027" y="18637"/>
                  <a:pt x="11406" y="19840"/>
                  <a:pt x="10203" y="93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6FFC56DC-AEB9-90FE-CBD0-85465CC928D4}"/>
              </a:ext>
            </a:extLst>
          </p:cNvPr>
          <p:cNvSpPr/>
          <p:nvPr/>
        </p:nvSpPr>
        <p:spPr>
          <a:xfrm>
            <a:off x="10651059" y="4254323"/>
            <a:ext cx="9223" cy="8747"/>
          </a:xfrm>
          <a:custGeom>
            <a:avLst/>
            <a:gdLst>
              <a:gd name="connsiteX0" fmla="*/ 8431 w 9223"/>
              <a:gd name="connsiteY0" fmla="*/ 1022 h 8747"/>
              <a:gd name="connsiteX1" fmla="*/ -163 w 9223"/>
              <a:gd name="connsiteY1" fmla="*/ 7295 h 8747"/>
              <a:gd name="connsiteX2" fmla="*/ 5165 w 9223"/>
              <a:gd name="connsiteY2" fmla="*/ 6694 h 8747"/>
              <a:gd name="connsiteX3" fmla="*/ 8431 w 9223"/>
              <a:gd name="connsiteY3" fmla="*/ 1022 h 8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23" h="8747">
                <a:moveTo>
                  <a:pt x="8431" y="1022"/>
                </a:moveTo>
                <a:cubicBezTo>
                  <a:pt x="5896" y="-1599"/>
                  <a:pt x="-163" y="2827"/>
                  <a:pt x="-163" y="7295"/>
                </a:cubicBezTo>
                <a:cubicBezTo>
                  <a:pt x="-163" y="9701"/>
                  <a:pt x="869" y="9572"/>
                  <a:pt x="5165" y="6694"/>
                </a:cubicBezTo>
                <a:cubicBezTo>
                  <a:pt x="8817" y="4343"/>
                  <a:pt x="9891" y="2453"/>
                  <a:pt x="8431" y="10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D8FF78E6-110B-B199-0DB4-F39729ACD6EF}"/>
              </a:ext>
            </a:extLst>
          </p:cNvPr>
          <p:cNvSpPr/>
          <p:nvPr/>
        </p:nvSpPr>
        <p:spPr>
          <a:xfrm>
            <a:off x="10833956" y="5258871"/>
            <a:ext cx="4914" cy="4253"/>
          </a:xfrm>
          <a:custGeom>
            <a:avLst/>
            <a:gdLst>
              <a:gd name="connsiteX0" fmla="*/ 1006 w 4914"/>
              <a:gd name="connsiteY0" fmla="*/ 238 h 4253"/>
              <a:gd name="connsiteX1" fmla="*/ 190 w 4914"/>
              <a:gd name="connsiteY1" fmla="*/ 2387 h 4253"/>
              <a:gd name="connsiteX2" fmla="*/ 3584 w 4914"/>
              <a:gd name="connsiteY2" fmla="*/ 4492 h 4253"/>
              <a:gd name="connsiteX3" fmla="*/ 4400 w 4914"/>
              <a:gd name="connsiteY3" fmla="*/ 2387 h 4253"/>
              <a:gd name="connsiteX4" fmla="*/ 1006 w 4914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4" h="4253">
                <a:moveTo>
                  <a:pt x="1006" y="238"/>
                </a:moveTo>
                <a:cubicBezTo>
                  <a:pt x="-154" y="238"/>
                  <a:pt x="-498" y="1227"/>
                  <a:pt x="190" y="2387"/>
                </a:cubicBezTo>
                <a:cubicBezTo>
                  <a:pt x="920" y="3568"/>
                  <a:pt x="2209" y="4346"/>
                  <a:pt x="3584" y="4492"/>
                </a:cubicBezTo>
                <a:cubicBezTo>
                  <a:pt x="4744" y="4492"/>
                  <a:pt x="5088" y="3547"/>
                  <a:pt x="4400" y="2387"/>
                </a:cubicBezTo>
                <a:cubicBezTo>
                  <a:pt x="3670" y="1197"/>
                  <a:pt x="2424" y="410"/>
                  <a:pt x="100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2CE3668F-3E80-82ED-58BA-9D46829172C3}"/>
              </a:ext>
            </a:extLst>
          </p:cNvPr>
          <p:cNvSpPr/>
          <p:nvPr/>
        </p:nvSpPr>
        <p:spPr>
          <a:xfrm>
            <a:off x="10775055" y="3181448"/>
            <a:ext cx="9644" cy="5274"/>
          </a:xfrm>
          <a:custGeom>
            <a:avLst/>
            <a:gdLst>
              <a:gd name="connsiteX0" fmla="*/ 9380 w 9644"/>
              <a:gd name="connsiteY0" fmla="*/ 2849 h 5274"/>
              <a:gd name="connsiteX1" fmla="*/ 1689 w 9644"/>
              <a:gd name="connsiteY1" fmla="*/ 1100 h 5274"/>
              <a:gd name="connsiteX2" fmla="*/ -73 w 9644"/>
              <a:gd name="connsiteY2" fmla="*/ 2849 h 5274"/>
              <a:gd name="connsiteX3" fmla="*/ 4653 w 9644"/>
              <a:gd name="connsiteY3" fmla="*/ 5512 h 5274"/>
              <a:gd name="connsiteX4" fmla="*/ 9380 w 9644"/>
              <a:gd name="connsiteY4" fmla="*/ 2849 h 5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44" h="5274">
                <a:moveTo>
                  <a:pt x="9380" y="2849"/>
                </a:moveTo>
                <a:cubicBezTo>
                  <a:pt x="7747" y="236"/>
                  <a:pt x="4267" y="-546"/>
                  <a:pt x="1689" y="1100"/>
                </a:cubicBezTo>
                <a:cubicBezTo>
                  <a:pt x="958" y="1542"/>
                  <a:pt x="357" y="2144"/>
                  <a:pt x="-73" y="2849"/>
                </a:cubicBezTo>
                <a:cubicBezTo>
                  <a:pt x="-588" y="4524"/>
                  <a:pt x="1131" y="5512"/>
                  <a:pt x="4653" y="5512"/>
                </a:cubicBezTo>
                <a:cubicBezTo>
                  <a:pt x="8177" y="5512"/>
                  <a:pt x="9938" y="4524"/>
                  <a:pt x="9380" y="28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ED2ED823-1BCD-CDB3-A265-1B6ABD8FDD78}"/>
              </a:ext>
            </a:extLst>
          </p:cNvPr>
          <p:cNvSpPr/>
          <p:nvPr/>
        </p:nvSpPr>
        <p:spPr>
          <a:xfrm>
            <a:off x="10776941" y="4655250"/>
            <a:ext cx="5034" cy="6141"/>
          </a:xfrm>
          <a:custGeom>
            <a:avLst/>
            <a:gdLst>
              <a:gd name="connsiteX0" fmla="*/ -26 w 5034"/>
              <a:gd name="connsiteY0" fmla="*/ 3629 h 6141"/>
              <a:gd name="connsiteX1" fmla="*/ 2036 w 5034"/>
              <a:gd name="connsiteY1" fmla="*/ 6207 h 6141"/>
              <a:gd name="connsiteX2" fmla="*/ 4872 w 5034"/>
              <a:gd name="connsiteY2" fmla="*/ 2770 h 6141"/>
              <a:gd name="connsiteX3" fmla="*/ -26 w 5034"/>
              <a:gd name="connsiteY3" fmla="*/ 3629 h 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4" h="6141">
                <a:moveTo>
                  <a:pt x="-26" y="3629"/>
                </a:moveTo>
                <a:cubicBezTo>
                  <a:pt x="-499" y="5820"/>
                  <a:pt x="275" y="6808"/>
                  <a:pt x="2036" y="6207"/>
                </a:cubicBezTo>
                <a:cubicBezTo>
                  <a:pt x="3540" y="5678"/>
                  <a:pt x="4657" y="4355"/>
                  <a:pt x="4872" y="2770"/>
                </a:cubicBezTo>
                <a:cubicBezTo>
                  <a:pt x="4872" y="-1054"/>
                  <a:pt x="747" y="-367"/>
                  <a:pt x="-26" y="36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983A3CDE-3D13-2A3F-789E-79E6D043F3F2}"/>
              </a:ext>
            </a:extLst>
          </p:cNvPr>
          <p:cNvSpPr/>
          <p:nvPr/>
        </p:nvSpPr>
        <p:spPr>
          <a:xfrm>
            <a:off x="10829067" y="5248259"/>
            <a:ext cx="12588" cy="7948"/>
          </a:xfrm>
          <a:custGeom>
            <a:avLst/>
            <a:gdLst>
              <a:gd name="connsiteX0" fmla="*/ 12426 w 12588"/>
              <a:gd name="connsiteY0" fmla="*/ 4234 h 7948"/>
              <a:gd name="connsiteX1" fmla="*/ 6110 w 12588"/>
              <a:gd name="connsiteY1" fmla="*/ 238 h 7948"/>
              <a:gd name="connsiteX2" fmla="*/ -163 w 12588"/>
              <a:gd name="connsiteY2" fmla="*/ 3074 h 7948"/>
              <a:gd name="connsiteX3" fmla="*/ 7270 w 12588"/>
              <a:gd name="connsiteY3" fmla="*/ 8187 h 7948"/>
              <a:gd name="connsiteX4" fmla="*/ 12426 w 12588"/>
              <a:gd name="connsiteY4" fmla="*/ 4234 h 7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88" h="7948">
                <a:moveTo>
                  <a:pt x="12426" y="4234"/>
                </a:moveTo>
                <a:cubicBezTo>
                  <a:pt x="12426" y="1226"/>
                  <a:pt x="10879" y="238"/>
                  <a:pt x="6110" y="238"/>
                </a:cubicBezTo>
                <a:cubicBezTo>
                  <a:pt x="2286" y="238"/>
                  <a:pt x="-163" y="1356"/>
                  <a:pt x="-163" y="3074"/>
                </a:cubicBezTo>
                <a:cubicBezTo>
                  <a:pt x="-163" y="7113"/>
                  <a:pt x="1427" y="8187"/>
                  <a:pt x="7270" y="8187"/>
                </a:cubicBezTo>
                <a:cubicBezTo>
                  <a:pt x="10922" y="8187"/>
                  <a:pt x="12426" y="7027"/>
                  <a:pt x="12426" y="42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707C498C-EAA7-AB1D-6628-D9416EC6DD4D}"/>
              </a:ext>
            </a:extLst>
          </p:cNvPr>
          <p:cNvSpPr/>
          <p:nvPr/>
        </p:nvSpPr>
        <p:spPr>
          <a:xfrm>
            <a:off x="10880064" y="2366611"/>
            <a:ext cx="5199" cy="1710"/>
          </a:xfrm>
          <a:custGeom>
            <a:avLst/>
            <a:gdLst>
              <a:gd name="connsiteX0" fmla="*/ 828 w 5199"/>
              <a:gd name="connsiteY0" fmla="*/ 650 h 1710"/>
              <a:gd name="connsiteX1" fmla="*/ 2074 w 5199"/>
              <a:gd name="connsiteY1" fmla="*/ 1939 h 1710"/>
              <a:gd name="connsiteX2" fmla="*/ 4824 w 5199"/>
              <a:gd name="connsiteY2" fmla="*/ 822 h 1710"/>
              <a:gd name="connsiteX3" fmla="*/ 828 w 5199"/>
              <a:gd name="connsiteY3" fmla="*/ 650 h 1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9" h="1710">
                <a:moveTo>
                  <a:pt x="828" y="650"/>
                </a:moveTo>
                <a:cubicBezTo>
                  <a:pt x="-847" y="1337"/>
                  <a:pt x="-375" y="1853"/>
                  <a:pt x="2074" y="1939"/>
                </a:cubicBezTo>
                <a:cubicBezTo>
                  <a:pt x="4523" y="2025"/>
                  <a:pt x="5511" y="1552"/>
                  <a:pt x="4824" y="822"/>
                </a:cubicBezTo>
                <a:cubicBezTo>
                  <a:pt x="3621" y="110"/>
                  <a:pt x="2117" y="46"/>
                  <a:pt x="828" y="6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C982E47B-B7B3-B89A-546A-977B9F0A8C0E}"/>
              </a:ext>
            </a:extLst>
          </p:cNvPr>
          <p:cNvSpPr/>
          <p:nvPr/>
        </p:nvSpPr>
        <p:spPr>
          <a:xfrm>
            <a:off x="10875114" y="2529085"/>
            <a:ext cx="9359" cy="9416"/>
          </a:xfrm>
          <a:custGeom>
            <a:avLst/>
            <a:gdLst>
              <a:gd name="connsiteX0" fmla="*/ 3844 w 9359"/>
              <a:gd name="connsiteY0" fmla="*/ 9652 h 9416"/>
              <a:gd name="connsiteX1" fmla="*/ 8914 w 9359"/>
              <a:gd name="connsiteY1" fmla="*/ 6730 h 9416"/>
              <a:gd name="connsiteX2" fmla="*/ 5993 w 9359"/>
              <a:gd name="connsiteY2" fmla="*/ 523 h 9416"/>
              <a:gd name="connsiteX3" fmla="*/ 2770 w 9359"/>
              <a:gd name="connsiteY3" fmla="*/ 500 h 9416"/>
              <a:gd name="connsiteX4" fmla="*/ 3844 w 9359"/>
              <a:gd name="connsiteY4" fmla="*/ 9652 h 9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59" h="9416">
                <a:moveTo>
                  <a:pt x="3844" y="9652"/>
                </a:moveTo>
                <a:cubicBezTo>
                  <a:pt x="5950" y="9722"/>
                  <a:pt x="7926" y="8589"/>
                  <a:pt x="8914" y="6730"/>
                </a:cubicBezTo>
                <a:cubicBezTo>
                  <a:pt x="9817" y="4206"/>
                  <a:pt x="8485" y="1427"/>
                  <a:pt x="5993" y="523"/>
                </a:cubicBezTo>
                <a:cubicBezTo>
                  <a:pt x="4961" y="151"/>
                  <a:pt x="3801" y="144"/>
                  <a:pt x="2770" y="500"/>
                </a:cubicBezTo>
                <a:cubicBezTo>
                  <a:pt x="-1698" y="2219"/>
                  <a:pt x="-839" y="9652"/>
                  <a:pt x="3844" y="96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0D08CDC5-3B3B-D632-B105-C2DC904F4A67}"/>
              </a:ext>
            </a:extLst>
          </p:cNvPr>
          <p:cNvSpPr/>
          <p:nvPr/>
        </p:nvSpPr>
        <p:spPr>
          <a:xfrm>
            <a:off x="10765574" y="2882874"/>
            <a:ext cx="10867" cy="10297"/>
          </a:xfrm>
          <a:custGeom>
            <a:avLst/>
            <a:gdLst>
              <a:gd name="connsiteX0" fmla="*/ 10611 w 10867"/>
              <a:gd name="connsiteY0" fmla="*/ 4959 h 10297"/>
              <a:gd name="connsiteX1" fmla="*/ 2018 w 10867"/>
              <a:gd name="connsiteY1" fmla="*/ 4056 h 10297"/>
              <a:gd name="connsiteX2" fmla="*/ 5799 w 10867"/>
              <a:gd name="connsiteY2" fmla="*/ 10372 h 10297"/>
              <a:gd name="connsiteX3" fmla="*/ 10611 w 10867"/>
              <a:gd name="connsiteY3" fmla="*/ 4959 h 1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67" h="10297">
                <a:moveTo>
                  <a:pt x="10611" y="4959"/>
                </a:moveTo>
                <a:cubicBezTo>
                  <a:pt x="11427" y="-928"/>
                  <a:pt x="6787" y="-1400"/>
                  <a:pt x="2018" y="4056"/>
                </a:cubicBezTo>
                <a:cubicBezTo>
                  <a:pt x="-1978" y="8353"/>
                  <a:pt x="-345" y="11275"/>
                  <a:pt x="5799" y="10372"/>
                </a:cubicBezTo>
                <a:cubicBezTo>
                  <a:pt x="8420" y="9844"/>
                  <a:pt x="10396" y="7635"/>
                  <a:pt x="10611" y="49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29606753-9511-3B53-C871-65EE2A5FA574}"/>
              </a:ext>
            </a:extLst>
          </p:cNvPr>
          <p:cNvSpPr/>
          <p:nvPr/>
        </p:nvSpPr>
        <p:spPr>
          <a:xfrm>
            <a:off x="10879336" y="2330244"/>
            <a:ext cx="8593" cy="4253"/>
          </a:xfrm>
          <a:custGeom>
            <a:avLst/>
            <a:gdLst>
              <a:gd name="connsiteX0" fmla="*/ -163 w 8593"/>
              <a:gd name="connsiteY0" fmla="*/ 2344 h 4253"/>
              <a:gd name="connsiteX1" fmla="*/ 4134 w 8593"/>
              <a:gd name="connsiteY1" fmla="*/ 4492 h 4253"/>
              <a:gd name="connsiteX2" fmla="*/ 8431 w 8593"/>
              <a:gd name="connsiteY2" fmla="*/ 2344 h 4253"/>
              <a:gd name="connsiteX3" fmla="*/ 4134 w 8593"/>
              <a:gd name="connsiteY3" fmla="*/ 238 h 4253"/>
              <a:gd name="connsiteX4" fmla="*/ -163 w 8593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-163" y="2344"/>
                </a:moveTo>
                <a:cubicBezTo>
                  <a:pt x="-163" y="3504"/>
                  <a:pt x="1728" y="4492"/>
                  <a:pt x="4134" y="4492"/>
                </a:cubicBezTo>
                <a:cubicBezTo>
                  <a:pt x="6540" y="4492"/>
                  <a:pt x="8431" y="3504"/>
                  <a:pt x="8431" y="2344"/>
                </a:cubicBezTo>
                <a:cubicBezTo>
                  <a:pt x="8431" y="1184"/>
                  <a:pt x="6540" y="238"/>
                  <a:pt x="4134" y="238"/>
                </a:cubicBezTo>
                <a:cubicBezTo>
                  <a:pt x="1728" y="238"/>
                  <a:pt x="-163" y="1141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5D59210F-BFF1-F54B-6734-6C5953772B88}"/>
              </a:ext>
            </a:extLst>
          </p:cNvPr>
          <p:cNvSpPr/>
          <p:nvPr/>
        </p:nvSpPr>
        <p:spPr>
          <a:xfrm>
            <a:off x="10672027" y="2159537"/>
            <a:ext cx="9775" cy="4945"/>
          </a:xfrm>
          <a:custGeom>
            <a:avLst/>
            <a:gdLst>
              <a:gd name="connsiteX0" fmla="*/ -163 w 9775"/>
              <a:gd name="connsiteY0" fmla="*/ 2176 h 4945"/>
              <a:gd name="connsiteX1" fmla="*/ 5208 w 9775"/>
              <a:gd name="connsiteY1" fmla="*/ 5183 h 4945"/>
              <a:gd name="connsiteX2" fmla="*/ 9505 w 9775"/>
              <a:gd name="connsiteY2" fmla="*/ 3293 h 4945"/>
              <a:gd name="connsiteX3" fmla="*/ -163 w 9775"/>
              <a:gd name="connsiteY3" fmla="*/ 2176 h 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75" h="4945">
                <a:moveTo>
                  <a:pt x="-163" y="2176"/>
                </a:moveTo>
                <a:cubicBezTo>
                  <a:pt x="-163" y="3937"/>
                  <a:pt x="1986" y="5183"/>
                  <a:pt x="5208" y="5183"/>
                </a:cubicBezTo>
                <a:cubicBezTo>
                  <a:pt x="8431" y="5183"/>
                  <a:pt x="10063" y="4324"/>
                  <a:pt x="9505" y="3293"/>
                </a:cubicBezTo>
                <a:cubicBezTo>
                  <a:pt x="7356" y="-15"/>
                  <a:pt x="-163" y="-1004"/>
                  <a:pt x="-163" y="21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8368490B-0CDD-CE4B-B822-67CF151E1899}"/>
              </a:ext>
            </a:extLst>
          </p:cNvPr>
          <p:cNvSpPr/>
          <p:nvPr/>
        </p:nvSpPr>
        <p:spPr>
          <a:xfrm>
            <a:off x="10721265" y="4803176"/>
            <a:ext cx="19850" cy="11486"/>
          </a:xfrm>
          <a:custGeom>
            <a:avLst/>
            <a:gdLst>
              <a:gd name="connsiteX0" fmla="*/ 19688 w 19850"/>
              <a:gd name="connsiteY0" fmla="*/ 7587 h 11486"/>
              <a:gd name="connsiteX1" fmla="*/ 5724 w 19850"/>
              <a:gd name="connsiteY1" fmla="*/ 1314 h 11486"/>
              <a:gd name="connsiteX2" fmla="*/ -163 w 19850"/>
              <a:gd name="connsiteY2" fmla="*/ 3591 h 11486"/>
              <a:gd name="connsiteX3" fmla="*/ 7829 w 19850"/>
              <a:gd name="connsiteY3" fmla="*/ 6426 h 11486"/>
              <a:gd name="connsiteX4" fmla="*/ 17067 w 19850"/>
              <a:gd name="connsiteY4" fmla="*/ 10723 h 11486"/>
              <a:gd name="connsiteX5" fmla="*/ 19688 w 19850"/>
              <a:gd name="connsiteY5" fmla="*/ 7587 h 1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50" h="11486">
                <a:moveTo>
                  <a:pt x="19688" y="7587"/>
                </a:moveTo>
                <a:cubicBezTo>
                  <a:pt x="19688" y="1486"/>
                  <a:pt x="12942" y="-1522"/>
                  <a:pt x="5724" y="1314"/>
                </a:cubicBezTo>
                <a:lnTo>
                  <a:pt x="-163" y="3591"/>
                </a:lnTo>
                <a:lnTo>
                  <a:pt x="7829" y="6426"/>
                </a:lnTo>
                <a:cubicBezTo>
                  <a:pt x="11051" y="7501"/>
                  <a:pt x="14145" y="8940"/>
                  <a:pt x="17067" y="10723"/>
                </a:cubicBezTo>
                <a:cubicBezTo>
                  <a:pt x="19129" y="12614"/>
                  <a:pt x="19688" y="11969"/>
                  <a:pt x="19688" y="75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08ABE2CE-C413-57EB-298B-EEC681DF0325}"/>
              </a:ext>
            </a:extLst>
          </p:cNvPr>
          <p:cNvSpPr/>
          <p:nvPr/>
        </p:nvSpPr>
        <p:spPr>
          <a:xfrm>
            <a:off x="10728570" y="5032292"/>
            <a:ext cx="4210" cy="5563"/>
          </a:xfrm>
          <a:custGeom>
            <a:avLst/>
            <a:gdLst>
              <a:gd name="connsiteX0" fmla="*/ -163 w 4210"/>
              <a:gd name="connsiteY0" fmla="*/ 2493 h 5563"/>
              <a:gd name="connsiteX1" fmla="*/ 1943 w 4210"/>
              <a:gd name="connsiteY1" fmla="*/ 5802 h 5563"/>
              <a:gd name="connsiteX2" fmla="*/ 4048 w 4210"/>
              <a:gd name="connsiteY2" fmla="*/ 3782 h 5563"/>
              <a:gd name="connsiteX3" fmla="*/ 4048 w 4210"/>
              <a:gd name="connsiteY3" fmla="*/ 3782 h 5563"/>
              <a:gd name="connsiteX4" fmla="*/ 1943 w 4210"/>
              <a:gd name="connsiteY4" fmla="*/ 474 h 5563"/>
              <a:gd name="connsiteX5" fmla="*/ -163 w 4210"/>
              <a:gd name="connsiteY5" fmla="*/ 2493 h 5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63">
                <a:moveTo>
                  <a:pt x="-163" y="2493"/>
                </a:moveTo>
                <a:cubicBezTo>
                  <a:pt x="-163" y="4298"/>
                  <a:pt x="783" y="5802"/>
                  <a:pt x="1943" y="5802"/>
                </a:cubicBezTo>
                <a:cubicBezTo>
                  <a:pt x="3103" y="5828"/>
                  <a:pt x="4005" y="4921"/>
                  <a:pt x="4048" y="3782"/>
                </a:cubicBezTo>
                <a:cubicBezTo>
                  <a:pt x="4048" y="3782"/>
                  <a:pt x="4048" y="3782"/>
                  <a:pt x="4048" y="3782"/>
                </a:cubicBezTo>
                <a:cubicBezTo>
                  <a:pt x="3876" y="2420"/>
                  <a:pt x="3103" y="1209"/>
                  <a:pt x="1943" y="474"/>
                </a:cubicBezTo>
                <a:cubicBezTo>
                  <a:pt x="783" y="-213"/>
                  <a:pt x="-163" y="646"/>
                  <a:pt x="-163" y="24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9DE841A8-74D2-25D3-F6F5-B70A771738AC}"/>
              </a:ext>
            </a:extLst>
          </p:cNvPr>
          <p:cNvSpPr/>
          <p:nvPr/>
        </p:nvSpPr>
        <p:spPr>
          <a:xfrm>
            <a:off x="10725087" y="5019322"/>
            <a:ext cx="9360" cy="7807"/>
          </a:xfrm>
          <a:custGeom>
            <a:avLst/>
            <a:gdLst>
              <a:gd name="connsiteX0" fmla="*/ 8691 w 9360"/>
              <a:gd name="connsiteY0" fmla="*/ 6011 h 7807"/>
              <a:gd name="connsiteX1" fmla="*/ 2203 w 9360"/>
              <a:gd name="connsiteY1" fmla="*/ 640 h 7807"/>
              <a:gd name="connsiteX2" fmla="*/ 1258 w 9360"/>
              <a:gd name="connsiteY2" fmla="*/ 4937 h 7807"/>
              <a:gd name="connsiteX3" fmla="*/ 8691 w 9360"/>
              <a:gd name="connsiteY3" fmla="*/ 6011 h 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60" h="7807">
                <a:moveTo>
                  <a:pt x="8691" y="6011"/>
                </a:moveTo>
                <a:cubicBezTo>
                  <a:pt x="10710" y="2660"/>
                  <a:pt x="6327" y="-992"/>
                  <a:pt x="2203" y="640"/>
                </a:cubicBezTo>
                <a:cubicBezTo>
                  <a:pt x="-676" y="1714"/>
                  <a:pt x="-848" y="2574"/>
                  <a:pt x="1258" y="4937"/>
                </a:cubicBezTo>
                <a:cubicBezTo>
                  <a:pt x="4308" y="8718"/>
                  <a:pt x="6714" y="9019"/>
                  <a:pt x="8691" y="60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42CDF616-1099-81B2-1222-9E99D8466950}"/>
              </a:ext>
            </a:extLst>
          </p:cNvPr>
          <p:cNvSpPr/>
          <p:nvPr/>
        </p:nvSpPr>
        <p:spPr>
          <a:xfrm>
            <a:off x="10768842" y="3094001"/>
            <a:ext cx="5787" cy="7643"/>
          </a:xfrm>
          <a:custGeom>
            <a:avLst/>
            <a:gdLst>
              <a:gd name="connsiteX0" fmla="*/ 383 w 5787"/>
              <a:gd name="connsiteY0" fmla="*/ 5825 h 7643"/>
              <a:gd name="connsiteX1" fmla="*/ 5625 w 5787"/>
              <a:gd name="connsiteY1" fmla="*/ 4880 h 7643"/>
              <a:gd name="connsiteX2" fmla="*/ 3692 w 5787"/>
              <a:gd name="connsiteY2" fmla="*/ 583 h 7643"/>
              <a:gd name="connsiteX3" fmla="*/ 383 w 5787"/>
              <a:gd name="connsiteY3" fmla="*/ 5825 h 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87" h="7643">
                <a:moveTo>
                  <a:pt x="383" y="5825"/>
                </a:moveTo>
                <a:cubicBezTo>
                  <a:pt x="2316" y="8962"/>
                  <a:pt x="5625" y="8403"/>
                  <a:pt x="5625" y="4880"/>
                </a:cubicBezTo>
                <a:cubicBezTo>
                  <a:pt x="5625" y="3234"/>
                  <a:pt x="4937" y="1662"/>
                  <a:pt x="3692" y="583"/>
                </a:cubicBezTo>
                <a:cubicBezTo>
                  <a:pt x="1199" y="-964"/>
                  <a:pt x="-1293" y="3032"/>
                  <a:pt x="383" y="58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A179BE82-8DFB-C1FF-8FCF-54A31FD5BD9A}"/>
              </a:ext>
            </a:extLst>
          </p:cNvPr>
          <p:cNvSpPr/>
          <p:nvPr/>
        </p:nvSpPr>
        <p:spPr>
          <a:xfrm>
            <a:off x="10884239" y="2087960"/>
            <a:ext cx="3475" cy="4254"/>
          </a:xfrm>
          <a:custGeom>
            <a:avLst/>
            <a:gdLst>
              <a:gd name="connsiteX0" fmla="*/ 1079 w 3475"/>
              <a:gd name="connsiteY0" fmla="*/ 4492 h 4254"/>
              <a:gd name="connsiteX1" fmla="*/ 3313 w 3475"/>
              <a:gd name="connsiteY1" fmla="*/ 2345 h 4254"/>
              <a:gd name="connsiteX2" fmla="*/ 3313 w 3475"/>
              <a:gd name="connsiteY2" fmla="*/ 2344 h 4254"/>
              <a:gd name="connsiteX3" fmla="*/ 2367 w 3475"/>
              <a:gd name="connsiteY3" fmla="*/ 238 h 4254"/>
              <a:gd name="connsiteX4" fmla="*/ 176 w 3475"/>
              <a:gd name="connsiteY4" fmla="*/ 2344 h 4254"/>
              <a:gd name="connsiteX5" fmla="*/ 1079 w 3475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1079" y="4492"/>
                </a:moveTo>
                <a:cubicBezTo>
                  <a:pt x="2281" y="4516"/>
                  <a:pt x="3270" y="3554"/>
                  <a:pt x="3313" y="2345"/>
                </a:cubicBezTo>
                <a:cubicBezTo>
                  <a:pt x="3313" y="2344"/>
                  <a:pt x="3313" y="2344"/>
                  <a:pt x="3313" y="2344"/>
                </a:cubicBezTo>
                <a:cubicBezTo>
                  <a:pt x="3313" y="1184"/>
                  <a:pt x="2883" y="238"/>
                  <a:pt x="2367" y="238"/>
                </a:cubicBezTo>
                <a:cubicBezTo>
                  <a:pt x="1852" y="238"/>
                  <a:pt x="864" y="1184"/>
                  <a:pt x="176" y="2344"/>
                </a:cubicBezTo>
                <a:cubicBezTo>
                  <a:pt x="-511" y="3504"/>
                  <a:pt x="-124" y="4492"/>
                  <a:pt x="107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6BBFA889-71E7-0456-B423-4DCC5226BCCE}"/>
              </a:ext>
            </a:extLst>
          </p:cNvPr>
          <p:cNvSpPr/>
          <p:nvPr/>
        </p:nvSpPr>
        <p:spPr>
          <a:xfrm>
            <a:off x="10799979" y="1461091"/>
            <a:ext cx="4168" cy="4253"/>
          </a:xfrm>
          <a:custGeom>
            <a:avLst/>
            <a:gdLst>
              <a:gd name="connsiteX0" fmla="*/ 4005 w 4168"/>
              <a:gd name="connsiteY0" fmla="*/ 2387 h 4253"/>
              <a:gd name="connsiteX1" fmla="*/ 1943 w 4168"/>
              <a:gd name="connsiteY1" fmla="*/ 238 h 4253"/>
              <a:gd name="connsiteX2" fmla="*/ 1943 w 4168"/>
              <a:gd name="connsiteY2" fmla="*/ 238 h 4253"/>
              <a:gd name="connsiteX3" fmla="*/ -163 w 4168"/>
              <a:gd name="connsiteY3" fmla="*/ 2387 h 4253"/>
              <a:gd name="connsiteX4" fmla="*/ 1943 w 4168"/>
              <a:gd name="connsiteY4" fmla="*/ 4492 h 4253"/>
              <a:gd name="connsiteX5" fmla="*/ 4005 w 4168"/>
              <a:gd name="connsiteY5" fmla="*/ 2430 h 4253"/>
              <a:gd name="connsiteX6" fmla="*/ 4005 w 4168"/>
              <a:gd name="connsiteY6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4005" y="2387"/>
                </a:moveTo>
                <a:cubicBezTo>
                  <a:pt x="4048" y="1222"/>
                  <a:pt x="3103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ubicBezTo>
                  <a:pt x="783" y="260"/>
                  <a:pt x="-163" y="1218"/>
                  <a:pt x="-163" y="2387"/>
                </a:cubicBezTo>
                <a:cubicBezTo>
                  <a:pt x="-163" y="3551"/>
                  <a:pt x="783" y="4492"/>
                  <a:pt x="1943" y="4492"/>
                </a:cubicBezTo>
                <a:cubicBezTo>
                  <a:pt x="3103" y="4492"/>
                  <a:pt x="4005" y="3568"/>
                  <a:pt x="4005" y="2430"/>
                </a:cubicBezTo>
                <a:cubicBezTo>
                  <a:pt x="4005" y="2417"/>
                  <a:pt x="4005" y="2400"/>
                  <a:pt x="4005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B1335FC2-BDF5-63AD-6244-A2C68E5F8524}"/>
              </a:ext>
            </a:extLst>
          </p:cNvPr>
          <p:cNvSpPr/>
          <p:nvPr/>
        </p:nvSpPr>
        <p:spPr>
          <a:xfrm>
            <a:off x="10718130" y="4880601"/>
            <a:ext cx="6271" cy="6333"/>
          </a:xfrm>
          <a:custGeom>
            <a:avLst/>
            <a:gdLst>
              <a:gd name="connsiteX0" fmla="*/ 1211 w 6271"/>
              <a:gd name="connsiteY0" fmla="*/ 5180 h 6333"/>
              <a:gd name="connsiteX1" fmla="*/ 6109 w 6271"/>
              <a:gd name="connsiteY1" fmla="*/ 3418 h 6333"/>
              <a:gd name="connsiteX2" fmla="*/ 2973 w 6271"/>
              <a:gd name="connsiteY2" fmla="*/ 238 h 6333"/>
              <a:gd name="connsiteX3" fmla="*/ 1211 w 6271"/>
              <a:gd name="connsiteY3" fmla="*/ 5180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71" h="6333">
                <a:moveTo>
                  <a:pt x="1211" y="5180"/>
                </a:moveTo>
                <a:cubicBezTo>
                  <a:pt x="3617" y="7629"/>
                  <a:pt x="6109" y="6726"/>
                  <a:pt x="6109" y="3418"/>
                </a:cubicBezTo>
                <a:cubicBezTo>
                  <a:pt x="6109" y="1678"/>
                  <a:pt x="4691" y="260"/>
                  <a:pt x="2973" y="238"/>
                </a:cubicBezTo>
                <a:cubicBezTo>
                  <a:pt x="-336" y="238"/>
                  <a:pt x="-1195" y="2945"/>
                  <a:pt x="1211" y="51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5D70F97A-7643-D313-97D6-A5CDF2E586F4}"/>
              </a:ext>
            </a:extLst>
          </p:cNvPr>
          <p:cNvSpPr/>
          <p:nvPr/>
        </p:nvSpPr>
        <p:spPr>
          <a:xfrm>
            <a:off x="10794684" y="1501221"/>
            <a:ext cx="27995" cy="38411"/>
          </a:xfrm>
          <a:custGeom>
            <a:avLst/>
            <a:gdLst>
              <a:gd name="connsiteX0" fmla="*/ 2640 w 27995"/>
              <a:gd name="connsiteY0" fmla="*/ 33279 h 38411"/>
              <a:gd name="connsiteX1" fmla="*/ 5863 w 27995"/>
              <a:gd name="connsiteY1" fmla="*/ 36673 h 38411"/>
              <a:gd name="connsiteX2" fmla="*/ 11105 w 27995"/>
              <a:gd name="connsiteY2" fmla="*/ 38650 h 38411"/>
              <a:gd name="connsiteX3" fmla="*/ 17464 w 27995"/>
              <a:gd name="connsiteY3" fmla="*/ 35513 h 38411"/>
              <a:gd name="connsiteX4" fmla="*/ 22705 w 27995"/>
              <a:gd name="connsiteY4" fmla="*/ 28854 h 38411"/>
              <a:gd name="connsiteX5" fmla="*/ 24166 w 27995"/>
              <a:gd name="connsiteY5" fmla="*/ 22581 h 38411"/>
              <a:gd name="connsiteX6" fmla="*/ 16475 w 27995"/>
              <a:gd name="connsiteY6" fmla="*/ 20862 h 38411"/>
              <a:gd name="connsiteX7" fmla="*/ 18409 w 27995"/>
              <a:gd name="connsiteY7" fmla="*/ 12269 h 38411"/>
              <a:gd name="connsiteX8" fmla="*/ 19955 w 27995"/>
              <a:gd name="connsiteY8" fmla="*/ 238 h 38411"/>
              <a:gd name="connsiteX9" fmla="*/ 12050 w 27995"/>
              <a:gd name="connsiteY9" fmla="*/ 12226 h 38411"/>
              <a:gd name="connsiteX10" fmla="*/ 5820 w 27995"/>
              <a:gd name="connsiteY10" fmla="*/ 23784 h 38411"/>
              <a:gd name="connsiteX11" fmla="*/ 2640 w 27995"/>
              <a:gd name="connsiteY11" fmla="*/ 33279 h 3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995" h="38411">
                <a:moveTo>
                  <a:pt x="2640" y="33279"/>
                </a:moveTo>
                <a:cubicBezTo>
                  <a:pt x="5089" y="34052"/>
                  <a:pt x="6550" y="35599"/>
                  <a:pt x="5863" y="36673"/>
                </a:cubicBezTo>
                <a:cubicBezTo>
                  <a:pt x="5175" y="37747"/>
                  <a:pt x="7581" y="38650"/>
                  <a:pt x="11105" y="38650"/>
                </a:cubicBezTo>
                <a:cubicBezTo>
                  <a:pt x="15401" y="38650"/>
                  <a:pt x="17464" y="37576"/>
                  <a:pt x="17464" y="35513"/>
                </a:cubicBezTo>
                <a:cubicBezTo>
                  <a:pt x="18280" y="32695"/>
                  <a:pt x="20170" y="30301"/>
                  <a:pt x="22705" y="28854"/>
                </a:cubicBezTo>
                <a:cubicBezTo>
                  <a:pt x="28764" y="24858"/>
                  <a:pt x="29709" y="20776"/>
                  <a:pt x="24166" y="22581"/>
                </a:cubicBezTo>
                <a:cubicBezTo>
                  <a:pt x="21459" y="23088"/>
                  <a:pt x="18709" y="22469"/>
                  <a:pt x="16475" y="20862"/>
                </a:cubicBezTo>
                <a:cubicBezTo>
                  <a:pt x="12651" y="18026"/>
                  <a:pt x="12737" y="17682"/>
                  <a:pt x="18409" y="12269"/>
                </a:cubicBezTo>
                <a:cubicBezTo>
                  <a:pt x="24080" y="6855"/>
                  <a:pt x="24725" y="238"/>
                  <a:pt x="19955" y="238"/>
                </a:cubicBezTo>
                <a:cubicBezTo>
                  <a:pt x="16217" y="238"/>
                  <a:pt x="10718" y="8617"/>
                  <a:pt x="12050" y="12226"/>
                </a:cubicBezTo>
                <a:cubicBezTo>
                  <a:pt x="12995" y="14718"/>
                  <a:pt x="11062" y="18370"/>
                  <a:pt x="5820" y="23784"/>
                </a:cubicBezTo>
                <a:cubicBezTo>
                  <a:pt x="-1441" y="31431"/>
                  <a:pt x="-1570" y="31904"/>
                  <a:pt x="2640" y="332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113643A5-682C-B9C0-A2EC-9C720BCE2A83}"/>
              </a:ext>
            </a:extLst>
          </p:cNvPr>
          <p:cNvSpPr/>
          <p:nvPr/>
        </p:nvSpPr>
        <p:spPr>
          <a:xfrm>
            <a:off x="10822793" y="1533230"/>
            <a:ext cx="4211" cy="4253"/>
          </a:xfrm>
          <a:custGeom>
            <a:avLst/>
            <a:gdLst>
              <a:gd name="connsiteX0" fmla="*/ -163 w 4211"/>
              <a:gd name="connsiteY0" fmla="*/ 2387 h 4253"/>
              <a:gd name="connsiteX1" fmla="*/ 1943 w 4211"/>
              <a:gd name="connsiteY1" fmla="*/ 4492 h 4253"/>
              <a:gd name="connsiteX2" fmla="*/ 4048 w 4211"/>
              <a:gd name="connsiteY2" fmla="*/ 2387 h 4253"/>
              <a:gd name="connsiteX3" fmla="*/ 1986 w 4211"/>
              <a:gd name="connsiteY3" fmla="*/ 238 h 4253"/>
              <a:gd name="connsiteX4" fmla="*/ 1943 w 4211"/>
              <a:gd name="connsiteY4" fmla="*/ 238 h 4253"/>
              <a:gd name="connsiteX5" fmla="*/ -163 w 4211"/>
              <a:gd name="connsiteY5" fmla="*/ 2344 h 4253"/>
              <a:gd name="connsiteX6" fmla="*/ -163 w 4211"/>
              <a:gd name="connsiteY6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1" h="4253">
                <a:moveTo>
                  <a:pt x="-163" y="2387"/>
                </a:moveTo>
                <a:cubicBezTo>
                  <a:pt x="-163" y="3551"/>
                  <a:pt x="783" y="4492"/>
                  <a:pt x="1943" y="4492"/>
                </a:cubicBezTo>
                <a:cubicBezTo>
                  <a:pt x="3103" y="4492"/>
                  <a:pt x="4048" y="3551"/>
                  <a:pt x="4048" y="2387"/>
                </a:cubicBezTo>
                <a:cubicBezTo>
                  <a:pt x="4091" y="1222"/>
                  <a:pt x="3146" y="264"/>
                  <a:pt x="1986" y="238"/>
                </a:cubicBezTo>
                <a:cubicBezTo>
                  <a:pt x="1986" y="238"/>
                  <a:pt x="1943" y="238"/>
                  <a:pt x="1943" y="238"/>
                </a:cubicBezTo>
                <a:cubicBezTo>
                  <a:pt x="783" y="238"/>
                  <a:pt x="-163" y="1179"/>
                  <a:pt x="-163" y="2344"/>
                </a:cubicBezTo>
                <a:cubicBezTo>
                  <a:pt x="-163" y="2357"/>
                  <a:pt x="-163" y="237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DB42AA6F-AB4F-7BED-D086-33A61F1865D2}"/>
              </a:ext>
            </a:extLst>
          </p:cNvPr>
          <p:cNvSpPr/>
          <p:nvPr/>
        </p:nvSpPr>
        <p:spPr>
          <a:xfrm>
            <a:off x="10776774" y="1588446"/>
            <a:ext cx="26539" cy="51036"/>
          </a:xfrm>
          <a:custGeom>
            <a:avLst/>
            <a:gdLst>
              <a:gd name="connsiteX0" fmla="*/ 6071 w 26539"/>
              <a:gd name="connsiteY0" fmla="*/ 15185 h 51036"/>
              <a:gd name="connsiteX1" fmla="*/ 12344 w 26539"/>
              <a:gd name="connsiteY1" fmla="*/ 20685 h 51036"/>
              <a:gd name="connsiteX2" fmla="*/ 16641 w 26539"/>
              <a:gd name="connsiteY2" fmla="*/ 27302 h 51036"/>
              <a:gd name="connsiteX3" fmla="*/ 19691 w 26539"/>
              <a:gd name="connsiteY3" fmla="*/ 30309 h 51036"/>
              <a:gd name="connsiteX4" fmla="*/ 10410 w 26539"/>
              <a:gd name="connsiteY4" fmla="*/ 30051 h 51036"/>
              <a:gd name="connsiteX5" fmla="*/ 8477 w 26539"/>
              <a:gd name="connsiteY5" fmla="*/ 27903 h 51036"/>
              <a:gd name="connsiteX6" fmla="*/ 7618 w 26539"/>
              <a:gd name="connsiteY6" fmla="*/ 31942 h 51036"/>
              <a:gd name="connsiteX7" fmla="*/ 6372 w 26539"/>
              <a:gd name="connsiteY7" fmla="*/ 37356 h 51036"/>
              <a:gd name="connsiteX8" fmla="*/ 9122 w 26539"/>
              <a:gd name="connsiteY8" fmla="*/ 42812 h 51036"/>
              <a:gd name="connsiteX9" fmla="*/ 15180 w 26539"/>
              <a:gd name="connsiteY9" fmla="*/ 47109 h 51036"/>
              <a:gd name="connsiteX10" fmla="*/ 20851 w 26539"/>
              <a:gd name="connsiteY10" fmla="*/ 48269 h 51036"/>
              <a:gd name="connsiteX11" fmla="*/ 17629 w 26539"/>
              <a:gd name="connsiteY11" fmla="*/ 43371 h 51036"/>
              <a:gd name="connsiteX12" fmla="*/ 15781 w 26539"/>
              <a:gd name="connsiteY12" fmla="*/ 37957 h 51036"/>
              <a:gd name="connsiteX13" fmla="*/ 18918 w 26539"/>
              <a:gd name="connsiteY13" fmla="*/ 35465 h 51036"/>
              <a:gd name="connsiteX14" fmla="*/ 24074 w 26539"/>
              <a:gd name="connsiteY14" fmla="*/ 29965 h 51036"/>
              <a:gd name="connsiteX15" fmla="*/ 23043 w 26539"/>
              <a:gd name="connsiteY15" fmla="*/ 20126 h 51036"/>
              <a:gd name="connsiteX16" fmla="*/ 19863 w 26539"/>
              <a:gd name="connsiteY16" fmla="*/ 12908 h 51036"/>
              <a:gd name="connsiteX17" fmla="*/ 19047 w 26539"/>
              <a:gd name="connsiteY17" fmla="*/ 8611 h 51036"/>
              <a:gd name="connsiteX18" fmla="*/ 15653 w 26539"/>
              <a:gd name="connsiteY18" fmla="*/ 4315 h 51036"/>
              <a:gd name="connsiteX19" fmla="*/ 7317 w 26539"/>
              <a:gd name="connsiteY19" fmla="*/ 4315 h 51036"/>
              <a:gd name="connsiteX20" fmla="*/ 3020 w 26539"/>
              <a:gd name="connsiteY20" fmla="*/ 9557 h 51036"/>
              <a:gd name="connsiteX21" fmla="*/ 6071 w 26539"/>
              <a:gd name="connsiteY21" fmla="*/ 15185 h 51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539" h="51036">
                <a:moveTo>
                  <a:pt x="6071" y="15185"/>
                </a:moveTo>
                <a:cubicBezTo>
                  <a:pt x="11442" y="15185"/>
                  <a:pt x="12344" y="16002"/>
                  <a:pt x="12344" y="20685"/>
                </a:cubicBezTo>
                <a:cubicBezTo>
                  <a:pt x="12344" y="24380"/>
                  <a:pt x="13719" y="26528"/>
                  <a:pt x="16641" y="27302"/>
                </a:cubicBezTo>
                <a:cubicBezTo>
                  <a:pt x="19562" y="28075"/>
                  <a:pt x="20293" y="29235"/>
                  <a:pt x="19691" y="30309"/>
                </a:cubicBezTo>
                <a:cubicBezTo>
                  <a:pt x="18101" y="32844"/>
                  <a:pt x="10410" y="32672"/>
                  <a:pt x="10410" y="30051"/>
                </a:cubicBezTo>
                <a:cubicBezTo>
                  <a:pt x="10453" y="28930"/>
                  <a:pt x="9594" y="27972"/>
                  <a:pt x="8477" y="27903"/>
                </a:cubicBezTo>
                <a:cubicBezTo>
                  <a:pt x="7446" y="27903"/>
                  <a:pt x="7060" y="29751"/>
                  <a:pt x="7618" y="31942"/>
                </a:cubicBezTo>
                <a:cubicBezTo>
                  <a:pt x="8262" y="33837"/>
                  <a:pt x="7790" y="35942"/>
                  <a:pt x="6372" y="37356"/>
                </a:cubicBezTo>
                <a:cubicBezTo>
                  <a:pt x="2419" y="39848"/>
                  <a:pt x="3923" y="42812"/>
                  <a:pt x="9122" y="42812"/>
                </a:cubicBezTo>
                <a:cubicBezTo>
                  <a:pt x="11957" y="42499"/>
                  <a:pt x="14536" y="44346"/>
                  <a:pt x="15180" y="47109"/>
                </a:cubicBezTo>
                <a:cubicBezTo>
                  <a:pt x="16426" y="51964"/>
                  <a:pt x="20851" y="52866"/>
                  <a:pt x="20851" y="48269"/>
                </a:cubicBezTo>
                <a:cubicBezTo>
                  <a:pt x="20636" y="46211"/>
                  <a:pt x="19433" y="44380"/>
                  <a:pt x="17629" y="43371"/>
                </a:cubicBezTo>
                <a:cubicBezTo>
                  <a:pt x="15738" y="42297"/>
                  <a:pt x="14922" y="39968"/>
                  <a:pt x="15781" y="37957"/>
                </a:cubicBezTo>
                <a:cubicBezTo>
                  <a:pt x="16512" y="35981"/>
                  <a:pt x="17929" y="34863"/>
                  <a:pt x="18918" y="35465"/>
                </a:cubicBezTo>
                <a:cubicBezTo>
                  <a:pt x="19906" y="36067"/>
                  <a:pt x="22226" y="33618"/>
                  <a:pt x="24074" y="29965"/>
                </a:cubicBezTo>
                <a:cubicBezTo>
                  <a:pt x="27339" y="23564"/>
                  <a:pt x="27253" y="23134"/>
                  <a:pt x="23043" y="20126"/>
                </a:cubicBezTo>
                <a:cubicBezTo>
                  <a:pt x="20379" y="18794"/>
                  <a:pt x="19047" y="15765"/>
                  <a:pt x="19863" y="12908"/>
                </a:cubicBezTo>
                <a:cubicBezTo>
                  <a:pt x="20593" y="10674"/>
                  <a:pt x="20207" y="8611"/>
                  <a:pt x="19047" y="8611"/>
                </a:cubicBezTo>
                <a:cubicBezTo>
                  <a:pt x="17886" y="8611"/>
                  <a:pt x="16340" y="6721"/>
                  <a:pt x="15653" y="4315"/>
                </a:cubicBezTo>
                <a:cubicBezTo>
                  <a:pt x="13934" y="-1056"/>
                  <a:pt x="8993" y="-1185"/>
                  <a:pt x="7317" y="4315"/>
                </a:cubicBezTo>
                <a:cubicBezTo>
                  <a:pt x="6629" y="6558"/>
                  <a:pt x="5083" y="8440"/>
                  <a:pt x="3020" y="9557"/>
                </a:cubicBezTo>
                <a:cubicBezTo>
                  <a:pt x="-2479" y="11662"/>
                  <a:pt x="-459" y="15185"/>
                  <a:pt x="6071" y="151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138373B7-C2FE-0E1E-6591-B55C7CC0724F}"/>
              </a:ext>
            </a:extLst>
          </p:cNvPr>
          <p:cNvSpPr/>
          <p:nvPr/>
        </p:nvSpPr>
        <p:spPr>
          <a:xfrm>
            <a:off x="10777475" y="1518704"/>
            <a:ext cx="5712" cy="4711"/>
          </a:xfrm>
          <a:custGeom>
            <a:avLst/>
            <a:gdLst>
              <a:gd name="connsiteX0" fmla="*/ 1116 w 5712"/>
              <a:gd name="connsiteY0" fmla="*/ 1015 h 4711"/>
              <a:gd name="connsiteX1" fmla="*/ 1503 w 5712"/>
              <a:gd name="connsiteY1" fmla="*/ 4366 h 4711"/>
              <a:gd name="connsiteX2" fmla="*/ 4983 w 5712"/>
              <a:gd name="connsiteY2" fmla="*/ 4087 h 4711"/>
              <a:gd name="connsiteX3" fmla="*/ 4682 w 5712"/>
              <a:gd name="connsiteY3" fmla="*/ 628 h 4711"/>
              <a:gd name="connsiteX4" fmla="*/ 1116 w 5712"/>
              <a:gd name="connsiteY4" fmla="*/ 1015 h 4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2" h="4711">
                <a:moveTo>
                  <a:pt x="1116" y="1015"/>
                </a:moveTo>
                <a:cubicBezTo>
                  <a:pt x="-689" y="2175"/>
                  <a:pt x="-603" y="3034"/>
                  <a:pt x="1503" y="4366"/>
                </a:cubicBezTo>
                <a:cubicBezTo>
                  <a:pt x="2534" y="5243"/>
                  <a:pt x="4080" y="5118"/>
                  <a:pt x="4983" y="4087"/>
                </a:cubicBezTo>
                <a:cubicBezTo>
                  <a:pt x="5842" y="3056"/>
                  <a:pt x="5713" y="1505"/>
                  <a:pt x="4682" y="628"/>
                </a:cubicBezTo>
                <a:cubicBezTo>
                  <a:pt x="4080" y="-16"/>
                  <a:pt x="2448" y="156"/>
                  <a:pt x="1116" y="10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B8D5678B-1D8E-4C8B-97AE-47B8B6B29C19}"/>
              </a:ext>
            </a:extLst>
          </p:cNvPr>
          <p:cNvSpPr/>
          <p:nvPr/>
        </p:nvSpPr>
        <p:spPr>
          <a:xfrm>
            <a:off x="10820621" y="1480546"/>
            <a:ext cx="9861" cy="9986"/>
          </a:xfrm>
          <a:custGeom>
            <a:avLst/>
            <a:gdLst>
              <a:gd name="connsiteX0" fmla="*/ 9529 w 9861"/>
              <a:gd name="connsiteY0" fmla="*/ 375 h 9986"/>
              <a:gd name="connsiteX1" fmla="*/ 3170 w 9861"/>
              <a:gd name="connsiteY1" fmla="*/ 4672 h 9986"/>
              <a:gd name="connsiteX2" fmla="*/ 6392 w 9861"/>
              <a:gd name="connsiteY2" fmla="*/ 5875 h 9986"/>
              <a:gd name="connsiteX3" fmla="*/ 9529 w 9861"/>
              <a:gd name="connsiteY3" fmla="*/ 375 h 9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61" h="9986">
                <a:moveTo>
                  <a:pt x="9529" y="375"/>
                </a:moveTo>
                <a:cubicBezTo>
                  <a:pt x="8884" y="-312"/>
                  <a:pt x="6006" y="1664"/>
                  <a:pt x="3170" y="4672"/>
                </a:cubicBezTo>
                <a:cubicBezTo>
                  <a:pt x="-2889" y="11288"/>
                  <a:pt x="-10" y="12363"/>
                  <a:pt x="6392" y="5875"/>
                </a:cubicBezTo>
                <a:cubicBezTo>
                  <a:pt x="8755" y="3598"/>
                  <a:pt x="10216" y="1020"/>
                  <a:pt x="9529" y="3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17151130-4665-5B13-D0E4-B986D2C9137E}"/>
              </a:ext>
            </a:extLst>
          </p:cNvPr>
          <p:cNvSpPr/>
          <p:nvPr/>
        </p:nvSpPr>
        <p:spPr>
          <a:xfrm>
            <a:off x="10873815" y="1821126"/>
            <a:ext cx="5405" cy="5388"/>
          </a:xfrm>
          <a:custGeom>
            <a:avLst/>
            <a:gdLst>
              <a:gd name="connsiteX0" fmla="*/ 762 w 5405"/>
              <a:gd name="connsiteY0" fmla="*/ 5627 h 5388"/>
              <a:gd name="connsiteX1" fmla="*/ 4371 w 5405"/>
              <a:gd name="connsiteY1" fmla="*/ 3392 h 5388"/>
              <a:gd name="connsiteX2" fmla="*/ 1191 w 5405"/>
              <a:gd name="connsiteY2" fmla="*/ 2404 h 5388"/>
              <a:gd name="connsiteX3" fmla="*/ 762 w 5405"/>
              <a:gd name="connsiteY3" fmla="*/ 5627 h 5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05" h="5388">
                <a:moveTo>
                  <a:pt x="762" y="5627"/>
                </a:moveTo>
                <a:cubicBezTo>
                  <a:pt x="2266" y="5489"/>
                  <a:pt x="3597" y="4660"/>
                  <a:pt x="4371" y="3392"/>
                </a:cubicBezTo>
                <a:cubicBezTo>
                  <a:pt x="6648" y="-303"/>
                  <a:pt x="4070" y="-904"/>
                  <a:pt x="1191" y="2404"/>
                </a:cubicBezTo>
                <a:cubicBezTo>
                  <a:pt x="-441" y="4424"/>
                  <a:pt x="-613" y="5627"/>
                  <a:pt x="762" y="56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622A712A-EA70-23B5-0AA5-0D5DDB711B7E}"/>
              </a:ext>
            </a:extLst>
          </p:cNvPr>
          <p:cNvSpPr/>
          <p:nvPr/>
        </p:nvSpPr>
        <p:spPr>
          <a:xfrm>
            <a:off x="10862624" y="1767469"/>
            <a:ext cx="20879" cy="20676"/>
          </a:xfrm>
          <a:custGeom>
            <a:avLst/>
            <a:gdLst>
              <a:gd name="connsiteX0" fmla="*/ 20717 w 20879"/>
              <a:gd name="connsiteY0" fmla="*/ 11677 h 20676"/>
              <a:gd name="connsiteX1" fmla="*/ 17581 w 20879"/>
              <a:gd name="connsiteY1" fmla="*/ 4846 h 20676"/>
              <a:gd name="connsiteX2" fmla="*/ 13284 w 20879"/>
              <a:gd name="connsiteY2" fmla="*/ 3256 h 20676"/>
              <a:gd name="connsiteX3" fmla="*/ 5980 w 20879"/>
              <a:gd name="connsiteY3" fmla="*/ 12322 h 20676"/>
              <a:gd name="connsiteX4" fmla="*/ 1684 w 20879"/>
              <a:gd name="connsiteY4" fmla="*/ 20915 h 20676"/>
              <a:gd name="connsiteX5" fmla="*/ 12124 w 20879"/>
              <a:gd name="connsiteY5" fmla="*/ 16618 h 20676"/>
              <a:gd name="connsiteX6" fmla="*/ 20717 w 20879"/>
              <a:gd name="connsiteY6" fmla="*/ 11677 h 2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79" h="20676">
                <a:moveTo>
                  <a:pt x="20717" y="11677"/>
                </a:moveTo>
                <a:cubicBezTo>
                  <a:pt x="19858" y="9318"/>
                  <a:pt x="18827" y="7033"/>
                  <a:pt x="17581" y="4846"/>
                </a:cubicBezTo>
                <a:cubicBezTo>
                  <a:pt x="14616" y="-955"/>
                  <a:pt x="14358" y="-1041"/>
                  <a:pt x="13284" y="3256"/>
                </a:cubicBezTo>
                <a:cubicBezTo>
                  <a:pt x="11737" y="6891"/>
                  <a:pt x="9203" y="10032"/>
                  <a:pt x="5980" y="12322"/>
                </a:cubicBezTo>
                <a:cubicBezTo>
                  <a:pt x="137" y="16618"/>
                  <a:pt x="-2054" y="20915"/>
                  <a:pt x="1684" y="20915"/>
                </a:cubicBezTo>
                <a:cubicBezTo>
                  <a:pt x="5293" y="19849"/>
                  <a:pt x="8816" y="18410"/>
                  <a:pt x="12124" y="16618"/>
                </a:cubicBezTo>
                <a:cubicBezTo>
                  <a:pt x="15175" y="15334"/>
                  <a:pt x="18053" y="13675"/>
                  <a:pt x="20717" y="116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57C66C41-CA43-9BDC-3D97-A48A85C16E19}"/>
              </a:ext>
            </a:extLst>
          </p:cNvPr>
          <p:cNvSpPr/>
          <p:nvPr/>
        </p:nvSpPr>
        <p:spPr>
          <a:xfrm>
            <a:off x="10882538" y="2151865"/>
            <a:ext cx="6833" cy="8320"/>
          </a:xfrm>
          <a:custGeom>
            <a:avLst/>
            <a:gdLst>
              <a:gd name="connsiteX0" fmla="*/ 3081 w 6833"/>
              <a:gd name="connsiteY0" fmla="*/ 8559 h 8320"/>
              <a:gd name="connsiteX1" fmla="*/ 6346 w 6833"/>
              <a:gd name="connsiteY1" fmla="*/ 6282 h 8320"/>
              <a:gd name="connsiteX2" fmla="*/ 5315 w 6833"/>
              <a:gd name="connsiteY2" fmla="*/ 1512 h 8320"/>
              <a:gd name="connsiteX3" fmla="*/ 1018 w 6833"/>
              <a:gd name="connsiteY3" fmla="*/ 2114 h 8320"/>
              <a:gd name="connsiteX4" fmla="*/ 3081 w 6833"/>
              <a:gd name="connsiteY4" fmla="*/ 8559 h 8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33" h="8320">
                <a:moveTo>
                  <a:pt x="3081" y="8559"/>
                </a:moveTo>
                <a:cubicBezTo>
                  <a:pt x="4455" y="8323"/>
                  <a:pt x="5658" y="7489"/>
                  <a:pt x="6346" y="6282"/>
                </a:cubicBezTo>
                <a:cubicBezTo>
                  <a:pt x="7034" y="4632"/>
                  <a:pt x="6604" y="2734"/>
                  <a:pt x="5315" y="1512"/>
                </a:cubicBezTo>
                <a:cubicBezTo>
                  <a:pt x="3510" y="-335"/>
                  <a:pt x="2479" y="-206"/>
                  <a:pt x="1018" y="2114"/>
                </a:cubicBezTo>
                <a:cubicBezTo>
                  <a:pt x="-1216" y="5379"/>
                  <a:pt x="-142" y="8559"/>
                  <a:pt x="3081" y="85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A6F62052-B68C-9E64-C421-9DC4E81E2202}"/>
              </a:ext>
            </a:extLst>
          </p:cNvPr>
          <p:cNvSpPr/>
          <p:nvPr/>
        </p:nvSpPr>
        <p:spPr>
          <a:xfrm>
            <a:off x="10819657" y="1668719"/>
            <a:ext cx="14954" cy="6900"/>
          </a:xfrm>
          <a:custGeom>
            <a:avLst/>
            <a:gdLst>
              <a:gd name="connsiteX0" fmla="*/ 5337 w 14954"/>
              <a:gd name="connsiteY0" fmla="*/ 7137 h 6900"/>
              <a:gd name="connsiteX1" fmla="*/ 13286 w 14954"/>
              <a:gd name="connsiteY1" fmla="*/ 4173 h 6900"/>
              <a:gd name="connsiteX2" fmla="*/ 6110 w 14954"/>
              <a:gd name="connsiteY2" fmla="*/ 3185 h 6900"/>
              <a:gd name="connsiteX3" fmla="*/ -163 w 14954"/>
              <a:gd name="connsiteY3" fmla="*/ 7137 h 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54" h="6900">
                <a:moveTo>
                  <a:pt x="5337" y="7137"/>
                </a:moveTo>
                <a:cubicBezTo>
                  <a:pt x="8259" y="7185"/>
                  <a:pt x="11094" y="6123"/>
                  <a:pt x="13286" y="4173"/>
                </a:cubicBezTo>
                <a:cubicBezTo>
                  <a:pt x="17196" y="-596"/>
                  <a:pt x="13028" y="-1155"/>
                  <a:pt x="6110" y="3185"/>
                </a:cubicBezTo>
                <a:lnTo>
                  <a:pt x="-163" y="7137"/>
                </a:ln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4851572C-1A9F-98D6-BBF1-5F4943FE1228}"/>
              </a:ext>
            </a:extLst>
          </p:cNvPr>
          <p:cNvSpPr/>
          <p:nvPr/>
        </p:nvSpPr>
        <p:spPr>
          <a:xfrm>
            <a:off x="10822793" y="1656627"/>
            <a:ext cx="4210" cy="4253"/>
          </a:xfrm>
          <a:custGeom>
            <a:avLst/>
            <a:gdLst>
              <a:gd name="connsiteX0" fmla="*/ 1943 w 4210"/>
              <a:gd name="connsiteY0" fmla="*/ 4492 h 4253"/>
              <a:gd name="connsiteX1" fmla="*/ 4048 w 4210"/>
              <a:gd name="connsiteY1" fmla="*/ 2387 h 4253"/>
              <a:gd name="connsiteX2" fmla="*/ 1943 w 4210"/>
              <a:gd name="connsiteY2" fmla="*/ 238 h 4253"/>
              <a:gd name="connsiteX3" fmla="*/ -163 w 4210"/>
              <a:gd name="connsiteY3" fmla="*/ 2387 h 4253"/>
              <a:gd name="connsiteX4" fmla="*/ 1943 w 421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1943" y="4492"/>
                </a:moveTo>
                <a:cubicBezTo>
                  <a:pt x="3103" y="4492"/>
                  <a:pt x="4048" y="3551"/>
                  <a:pt x="4048" y="2387"/>
                </a:cubicBezTo>
                <a:cubicBezTo>
                  <a:pt x="4048" y="1218"/>
                  <a:pt x="3103" y="260"/>
                  <a:pt x="1943" y="238"/>
                </a:cubicBezTo>
                <a:cubicBezTo>
                  <a:pt x="783" y="260"/>
                  <a:pt x="-163" y="1218"/>
                  <a:pt x="-163" y="2387"/>
                </a:cubicBezTo>
                <a:cubicBezTo>
                  <a:pt x="-163" y="3551"/>
                  <a:pt x="783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CB6A5027-5C52-DDE7-085D-EC1A6ED49648}"/>
              </a:ext>
            </a:extLst>
          </p:cNvPr>
          <p:cNvSpPr/>
          <p:nvPr/>
        </p:nvSpPr>
        <p:spPr>
          <a:xfrm>
            <a:off x="10823165" y="1596046"/>
            <a:ext cx="10065" cy="15634"/>
          </a:xfrm>
          <a:custGeom>
            <a:avLst/>
            <a:gdLst>
              <a:gd name="connsiteX0" fmla="*/ 4192 w 10065"/>
              <a:gd name="connsiteY0" fmla="*/ 15019 h 15634"/>
              <a:gd name="connsiteX1" fmla="*/ 8918 w 10065"/>
              <a:gd name="connsiteY1" fmla="*/ 5867 h 15634"/>
              <a:gd name="connsiteX2" fmla="*/ 7500 w 10065"/>
              <a:gd name="connsiteY2" fmla="*/ 238 h 15634"/>
              <a:gd name="connsiteX3" fmla="*/ 3548 w 10065"/>
              <a:gd name="connsiteY3" fmla="*/ 5523 h 15634"/>
              <a:gd name="connsiteX4" fmla="*/ 4192 w 10065"/>
              <a:gd name="connsiteY4" fmla="*/ 15019 h 15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65" h="15634">
                <a:moveTo>
                  <a:pt x="4192" y="15019"/>
                </a:moveTo>
                <a:cubicBezTo>
                  <a:pt x="9691" y="17468"/>
                  <a:pt x="11110" y="14718"/>
                  <a:pt x="8918" y="5867"/>
                </a:cubicBezTo>
                <a:lnTo>
                  <a:pt x="7500" y="238"/>
                </a:lnTo>
                <a:lnTo>
                  <a:pt x="3548" y="5523"/>
                </a:lnTo>
                <a:cubicBezTo>
                  <a:pt x="-1523" y="12183"/>
                  <a:pt x="-1480" y="12527"/>
                  <a:pt x="4192" y="150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B3A57F5A-D9AF-45B5-A147-B5112057C6BA}"/>
              </a:ext>
            </a:extLst>
          </p:cNvPr>
          <p:cNvSpPr/>
          <p:nvPr/>
        </p:nvSpPr>
        <p:spPr>
          <a:xfrm>
            <a:off x="10724841" y="5156729"/>
            <a:ext cx="3529" cy="8595"/>
          </a:xfrm>
          <a:custGeom>
            <a:avLst/>
            <a:gdLst>
              <a:gd name="connsiteX0" fmla="*/ 515 w 3529"/>
              <a:gd name="connsiteY0" fmla="*/ 6095 h 8595"/>
              <a:gd name="connsiteX1" fmla="*/ 3008 w 3529"/>
              <a:gd name="connsiteY1" fmla="*/ 6095 h 8595"/>
              <a:gd name="connsiteX2" fmla="*/ 2707 w 3529"/>
              <a:gd name="connsiteY2" fmla="*/ 982 h 8595"/>
              <a:gd name="connsiteX3" fmla="*/ 515 w 3529"/>
              <a:gd name="connsiteY3" fmla="*/ 6095 h 8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9" h="8595">
                <a:moveTo>
                  <a:pt x="515" y="6095"/>
                </a:moveTo>
                <a:cubicBezTo>
                  <a:pt x="2063" y="9747"/>
                  <a:pt x="2191" y="9747"/>
                  <a:pt x="3008" y="6095"/>
                </a:cubicBezTo>
                <a:cubicBezTo>
                  <a:pt x="3566" y="4415"/>
                  <a:pt x="3480" y="2580"/>
                  <a:pt x="2707" y="982"/>
                </a:cubicBezTo>
                <a:cubicBezTo>
                  <a:pt x="430" y="-1381"/>
                  <a:pt x="-1117" y="2314"/>
                  <a:pt x="515" y="60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F000C4F0-E69B-830F-63A1-2ED3B6578D94}"/>
              </a:ext>
            </a:extLst>
          </p:cNvPr>
          <p:cNvSpPr/>
          <p:nvPr/>
        </p:nvSpPr>
        <p:spPr>
          <a:xfrm>
            <a:off x="10653514" y="3459812"/>
            <a:ext cx="5704" cy="9581"/>
          </a:xfrm>
          <a:custGeom>
            <a:avLst/>
            <a:gdLst>
              <a:gd name="connsiteX0" fmla="*/ 2668 w 5704"/>
              <a:gd name="connsiteY0" fmla="*/ 9820 h 9581"/>
              <a:gd name="connsiteX1" fmla="*/ 5417 w 5704"/>
              <a:gd name="connsiteY1" fmla="*/ 5050 h 9581"/>
              <a:gd name="connsiteX2" fmla="*/ 2668 w 5704"/>
              <a:gd name="connsiteY2" fmla="*/ 238 h 9581"/>
              <a:gd name="connsiteX3" fmla="*/ -82 w 5704"/>
              <a:gd name="connsiteY3" fmla="*/ 5050 h 9581"/>
              <a:gd name="connsiteX4" fmla="*/ 2668 w 5704"/>
              <a:gd name="connsiteY4" fmla="*/ 9820 h 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" h="9581">
                <a:moveTo>
                  <a:pt x="2668" y="9820"/>
                </a:moveTo>
                <a:cubicBezTo>
                  <a:pt x="5031" y="9820"/>
                  <a:pt x="5890" y="8316"/>
                  <a:pt x="5417" y="5050"/>
                </a:cubicBezTo>
                <a:cubicBezTo>
                  <a:pt x="4945" y="1785"/>
                  <a:pt x="3828" y="238"/>
                  <a:pt x="2668" y="238"/>
                </a:cubicBezTo>
                <a:cubicBezTo>
                  <a:pt x="1507" y="238"/>
                  <a:pt x="262" y="2387"/>
                  <a:pt x="-82" y="5050"/>
                </a:cubicBezTo>
                <a:cubicBezTo>
                  <a:pt x="-426" y="7714"/>
                  <a:pt x="305" y="9820"/>
                  <a:pt x="2668" y="98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B79865FC-3AD0-0AA7-8B7A-C5E8137EB4F9}"/>
              </a:ext>
            </a:extLst>
          </p:cNvPr>
          <p:cNvSpPr/>
          <p:nvPr/>
        </p:nvSpPr>
        <p:spPr>
          <a:xfrm>
            <a:off x="10644668" y="2983752"/>
            <a:ext cx="11888" cy="20193"/>
          </a:xfrm>
          <a:custGeom>
            <a:avLst/>
            <a:gdLst>
              <a:gd name="connsiteX0" fmla="*/ 902 w 11888"/>
              <a:gd name="connsiteY0" fmla="*/ 20432 h 20193"/>
              <a:gd name="connsiteX1" fmla="*/ 7518 w 11888"/>
              <a:gd name="connsiteY1" fmla="*/ 18241 h 20193"/>
              <a:gd name="connsiteX2" fmla="*/ 7518 w 11888"/>
              <a:gd name="connsiteY2" fmla="*/ 18241 h 20193"/>
              <a:gd name="connsiteX3" fmla="*/ 10826 w 11888"/>
              <a:gd name="connsiteY3" fmla="*/ 13558 h 20193"/>
              <a:gd name="connsiteX4" fmla="*/ 8335 w 11888"/>
              <a:gd name="connsiteY4" fmla="*/ 5652 h 20193"/>
              <a:gd name="connsiteX5" fmla="*/ 8335 w 11888"/>
              <a:gd name="connsiteY5" fmla="*/ 238 h 20193"/>
              <a:gd name="connsiteX6" fmla="*/ 4038 w 11888"/>
              <a:gd name="connsiteY6" fmla="*/ 6640 h 20193"/>
              <a:gd name="connsiteX7" fmla="*/ 902 w 11888"/>
              <a:gd name="connsiteY7" fmla="*/ 20432 h 20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88" h="20193">
                <a:moveTo>
                  <a:pt x="902" y="20432"/>
                </a:moveTo>
                <a:cubicBezTo>
                  <a:pt x="3179" y="19865"/>
                  <a:pt x="5370" y="19130"/>
                  <a:pt x="7518" y="18241"/>
                </a:cubicBezTo>
                <a:lnTo>
                  <a:pt x="7518" y="18241"/>
                </a:lnTo>
                <a:cubicBezTo>
                  <a:pt x="11815" y="16565"/>
                  <a:pt x="12631" y="15448"/>
                  <a:pt x="10826" y="13558"/>
                </a:cubicBezTo>
                <a:cubicBezTo>
                  <a:pt x="9194" y="11250"/>
                  <a:pt x="8335" y="8484"/>
                  <a:pt x="8335" y="5652"/>
                </a:cubicBezTo>
                <a:lnTo>
                  <a:pt x="8335" y="238"/>
                </a:lnTo>
                <a:lnTo>
                  <a:pt x="4038" y="6640"/>
                </a:lnTo>
                <a:cubicBezTo>
                  <a:pt x="343" y="12355"/>
                  <a:pt x="-1462" y="20432"/>
                  <a:pt x="902" y="204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2873EAA8-5BAC-7923-9EED-347F5CDA145C}"/>
              </a:ext>
            </a:extLst>
          </p:cNvPr>
          <p:cNvSpPr/>
          <p:nvPr/>
        </p:nvSpPr>
        <p:spPr>
          <a:xfrm>
            <a:off x="10659481" y="3656421"/>
            <a:ext cx="3494" cy="4255"/>
          </a:xfrm>
          <a:custGeom>
            <a:avLst/>
            <a:gdLst>
              <a:gd name="connsiteX0" fmla="*/ 2974 w 3494"/>
              <a:gd name="connsiteY0" fmla="*/ 2345 h 4255"/>
              <a:gd name="connsiteX1" fmla="*/ 2072 w 3494"/>
              <a:gd name="connsiteY1" fmla="*/ 240 h 4255"/>
              <a:gd name="connsiteX2" fmla="*/ -163 w 3494"/>
              <a:gd name="connsiteY2" fmla="*/ 2302 h 4255"/>
              <a:gd name="connsiteX3" fmla="*/ -163 w 3494"/>
              <a:gd name="connsiteY3" fmla="*/ 2345 h 4255"/>
              <a:gd name="connsiteX4" fmla="*/ 740 w 3494"/>
              <a:gd name="connsiteY4" fmla="*/ 4494 h 4255"/>
              <a:gd name="connsiteX5" fmla="*/ 2974 w 3494"/>
              <a:gd name="connsiteY5" fmla="*/ 2345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2974" y="2345"/>
                </a:moveTo>
                <a:cubicBezTo>
                  <a:pt x="3704" y="1185"/>
                  <a:pt x="3275" y="240"/>
                  <a:pt x="2072" y="240"/>
                </a:cubicBezTo>
                <a:cubicBezTo>
                  <a:pt x="869" y="193"/>
                  <a:pt x="-120" y="1117"/>
                  <a:pt x="-163" y="2302"/>
                </a:cubicBezTo>
                <a:cubicBezTo>
                  <a:pt x="-163" y="2315"/>
                  <a:pt x="-163" y="2328"/>
                  <a:pt x="-163" y="2345"/>
                </a:cubicBezTo>
                <a:cubicBezTo>
                  <a:pt x="-163" y="3505"/>
                  <a:pt x="268" y="4494"/>
                  <a:pt x="740" y="4494"/>
                </a:cubicBezTo>
                <a:cubicBezTo>
                  <a:pt x="1213" y="4494"/>
                  <a:pt x="2244" y="3505"/>
                  <a:pt x="2974" y="23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95662A20-5049-4F8B-805B-B795C3D50AC2}"/>
              </a:ext>
            </a:extLst>
          </p:cNvPr>
          <p:cNvSpPr/>
          <p:nvPr/>
        </p:nvSpPr>
        <p:spPr>
          <a:xfrm>
            <a:off x="10661771" y="1637318"/>
            <a:ext cx="5014" cy="6163"/>
          </a:xfrm>
          <a:custGeom>
            <a:avLst/>
            <a:gdLst>
              <a:gd name="connsiteX0" fmla="*/ -46 w 5014"/>
              <a:gd name="connsiteY0" fmla="*/ 3607 h 6163"/>
              <a:gd name="connsiteX1" fmla="*/ 2059 w 5014"/>
              <a:gd name="connsiteY1" fmla="*/ 6228 h 6163"/>
              <a:gd name="connsiteX2" fmla="*/ 4852 w 5014"/>
              <a:gd name="connsiteY2" fmla="*/ 2791 h 6163"/>
              <a:gd name="connsiteX3" fmla="*/ -46 w 5014"/>
              <a:gd name="connsiteY3" fmla="*/ 3607 h 6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4" h="6163">
                <a:moveTo>
                  <a:pt x="-46" y="3607"/>
                </a:moveTo>
                <a:cubicBezTo>
                  <a:pt x="-476" y="5842"/>
                  <a:pt x="297" y="6830"/>
                  <a:pt x="2059" y="6228"/>
                </a:cubicBezTo>
                <a:cubicBezTo>
                  <a:pt x="3563" y="5687"/>
                  <a:pt x="4637" y="4364"/>
                  <a:pt x="4852" y="2791"/>
                </a:cubicBezTo>
                <a:cubicBezTo>
                  <a:pt x="4723" y="-1076"/>
                  <a:pt x="770" y="-345"/>
                  <a:pt x="-46" y="36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B389461C-ACE7-219A-1122-0779C4C70997}"/>
              </a:ext>
            </a:extLst>
          </p:cNvPr>
          <p:cNvSpPr/>
          <p:nvPr/>
        </p:nvSpPr>
        <p:spPr>
          <a:xfrm>
            <a:off x="10649995" y="1806520"/>
            <a:ext cx="5274" cy="5127"/>
          </a:xfrm>
          <a:custGeom>
            <a:avLst/>
            <a:gdLst>
              <a:gd name="connsiteX0" fmla="*/ 2062 w 5274"/>
              <a:gd name="connsiteY0" fmla="*/ 5366 h 5127"/>
              <a:gd name="connsiteX1" fmla="*/ 5112 w 5274"/>
              <a:gd name="connsiteY1" fmla="*/ 3390 h 5127"/>
              <a:gd name="connsiteX2" fmla="*/ 171 w 5274"/>
              <a:gd name="connsiteY2" fmla="*/ 2186 h 5127"/>
              <a:gd name="connsiteX3" fmla="*/ 2062 w 5274"/>
              <a:gd name="connsiteY3" fmla="*/ 5366 h 5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4" h="5127">
                <a:moveTo>
                  <a:pt x="2062" y="5366"/>
                </a:moveTo>
                <a:cubicBezTo>
                  <a:pt x="3738" y="5366"/>
                  <a:pt x="5112" y="4464"/>
                  <a:pt x="5112" y="3390"/>
                </a:cubicBezTo>
                <a:cubicBezTo>
                  <a:pt x="5112" y="-177"/>
                  <a:pt x="1417" y="-907"/>
                  <a:pt x="171" y="2186"/>
                </a:cubicBezTo>
                <a:cubicBezTo>
                  <a:pt x="-688" y="4120"/>
                  <a:pt x="171" y="5366"/>
                  <a:pt x="2062" y="53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4A75D195-E587-5AC0-F473-709D7C365011}"/>
              </a:ext>
            </a:extLst>
          </p:cNvPr>
          <p:cNvSpPr/>
          <p:nvPr/>
        </p:nvSpPr>
        <p:spPr>
          <a:xfrm>
            <a:off x="10661586" y="4638537"/>
            <a:ext cx="8174" cy="10393"/>
          </a:xfrm>
          <a:custGeom>
            <a:avLst/>
            <a:gdLst>
              <a:gd name="connsiteX0" fmla="*/ 4177 w 8174"/>
              <a:gd name="connsiteY0" fmla="*/ 10632 h 10393"/>
              <a:gd name="connsiteX1" fmla="*/ 7830 w 8174"/>
              <a:gd name="connsiteY1" fmla="*/ 5863 h 10393"/>
              <a:gd name="connsiteX2" fmla="*/ -163 w 8174"/>
              <a:gd name="connsiteY2" fmla="*/ 5175 h 10393"/>
              <a:gd name="connsiteX3" fmla="*/ 4177 w 8174"/>
              <a:gd name="connsiteY3" fmla="*/ 10632 h 1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74" h="10393">
                <a:moveTo>
                  <a:pt x="4177" y="10632"/>
                </a:moveTo>
                <a:cubicBezTo>
                  <a:pt x="7442" y="10632"/>
                  <a:pt x="8474" y="9472"/>
                  <a:pt x="7830" y="5863"/>
                </a:cubicBezTo>
                <a:cubicBezTo>
                  <a:pt x="6841" y="-1184"/>
                  <a:pt x="-163" y="-1828"/>
                  <a:pt x="-163" y="5175"/>
                </a:cubicBezTo>
                <a:cubicBezTo>
                  <a:pt x="-163" y="9257"/>
                  <a:pt x="912" y="10632"/>
                  <a:pt x="4177" y="106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851A17F2-00EF-C93F-64B8-0B3DB9DE5423}"/>
              </a:ext>
            </a:extLst>
          </p:cNvPr>
          <p:cNvSpPr/>
          <p:nvPr/>
        </p:nvSpPr>
        <p:spPr>
          <a:xfrm>
            <a:off x="10711684" y="4738213"/>
            <a:ext cx="12589" cy="13530"/>
          </a:xfrm>
          <a:custGeom>
            <a:avLst/>
            <a:gdLst>
              <a:gd name="connsiteX0" fmla="*/ 2072 w 12589"/>
              <a:gd name="connsiteY0" fmla="*/ 238 h 13530"/>
              <a:gd name="connsiteX1" fmla="*/ -163 w 12589"/>
              <a:gd name="connsiteY1" fmla="*/ 7285 h 13530"/>
              <a:gd name="connsiteX2" fmla="*/ 6110 w 12589"/>
              <a:gd name="connsiteY2" fmla="*/ 13429 h 13530"/>
              <a:gd name="connsiteX3" fmla="*/ 12427 w 12589"/>
              <a:gd name="connsiteY3" fmla="*/ 9777 h 13530"/>
              <a:gd name="connsiteX4" fmla="*/ 7099 w 12589"/>
              <a:gd name="connsiteY4" fmla="*/ 5480 h 13530"/>
              <a:gd name="connsiteX5" fmla="*/ 2802 w 12589"/>
              <a:gd name="connsiteY5" fmla="*/ 2043 h 13530"/>
              <a:gd name="connsiteX6" fmla="*/ 2072 w 12589"/>
              <a:gd name="connsiteY6" fmla="*/ 238 h 13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89" h="13530">
                <a:moveTo>
                  <a:pt x="2072" y="238"/>
                </a:moveTo>
                <a:cubicBezTo>
                  <a:pt x="869" y="238"/>
                  <a:pt x="-163" y="3375"/>
                  <a:pt x="-163" y="7285"/>
                </a:cubicBezTo>
                <a:cubicBezTo>
                  <a:pt x="-163" y="13944"/>
                  <a:pt x="224" y="14288"/>
                  <a:pt x="6110" y="13429"/>
                </a:cubicBezTo>
                <a:cubicBezTo>
                  <a:pt x="9591" y="12913"/>
                  <a:pt x="12427" y="11238"/>
                  <a:pt x="12427" y="9777"/>
                </a:cubicBezTo>
                <a:cubicBezTo>
                  <a:pt x="12427" y="8316"/>
                  <a:pt x="10020" y="6425"/>
                  <a:pt x="7099" y="5480"/>
                </a:cubicBezTo>
                <a:cubicBezTo>
                  <a:pt x="4177" y="4535"/>
                  <a:pt x="2330" y="3203"/>
                  <a:pt x="2802" y="2043"/>
                </a:cubicBezTo>
                <a:cubicBezTo>
                  <a:pt x="3275" y="883"/>
                  <a:pt x="3404" y="238"/>
                  <a:pt x="207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3921CA1D-C7C9-8D26-9EF8-B2AE3D6552C3}"/>
              </a:ext>
            </a:extLst>
          </p:cNvPr>
          <p:cNvSpPr/>
          <p:nvPr/>
        </p:nvSpPr>
        <p:spPr>
          <a:xfrm>
            <a:off x="10677279" y="2245315"/>
            <a:ext cx="5043" cy="5502"/>
          </a:xfrm>
          <a:custGeom>
            <a:avLst/>
            <a:gdLst>
              <a:gd name="connsiteX0" fmla="*/ 3608 w 5043"/>
              <a:gd name="connsiteY0" fmla="*/ 4435 h 5502"/>
              <a:gd name="connsiteX1" fmla="*/ 4553 w 5043"/>
              <a:gd name="connsiteY1" fmla="*/ 869 h 5502"/>
              <a:gd name="connsiteX2" fmla="*/ 256 w 5043"/>
              <a:gd name="connsiteY2" fmla="*/ 4564 h 5502"/>
              <a:gd name="connsiteX3" fmla="*/ 3608 w 5043"/>
              <a:gd name="connsiteY3" fmla="*/ 4435 h 5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43" h="5502">
                <a:moveTo>
                  <a:pt x="3608" y="4435"/>
                </a:moveTo>
                <a:cubicBezTo>
                  <a:pt x="4811" y="3189"/>
                  <a:pt x="5240" y="1556"/>
                  <a:pt x="4553" y="869"/>
                </a:cubicBezTo>
                <a:cubicBezTo>
                  <a:pt x="2533" y="-1151"/>
                  <a:pt x="-1462" y="2115"/>
                  <a:pt x="256" y="4564"/>
                </a:cubicBezTo>
                <a:cubicBezTo>
                  <a:pt x="944" y="6154"/>
                  <a:pt x="2104" y="6154"/>
                  <a:pt x="3608" y="44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9CDA34C9-1BF6-72E1-CFDA-B880B1803450}"/>
              </a:ext>
            </a:extLst>
          </p:cNvPr>
          <p:cNvSpPr/>
          <p:nvPr/>
        </p:nvSpPr>
        <p:spPr>
          <a:xfrm>
            <a:off x="10681476" y="2784148"/>
            <a:ext cx="5201" cy="5141"/>
          </a:xfrm>
          <a:custGeom>
            <a:avLst/>
            <a:gdLst>
              <a:gd name="connsiteX0" fmla="*/ 5039 w 5201"/>
              <a:gd name="connsiteY0" fmla="*/ 3403 h 5141"/>
              <a:gd name="connsiteX1" fmla="*/ 98 w 5201"/>
              <a:gd name="connsiteY1" fmla="*/ 2200 h 5141"/>
              <a:gd name="connsiteX2" fmla="*/ 1988 w 5201"/>
              <a:gd name="connsiteY2" fmla="*/ 5379 h 5141"/>
              <a:gd name="connsiteX3" fmla="*/ 5039 w 5201"/>
              <a:gd name="connsiteY3" fmla="*/ 3403 h 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1" h="5141">
                <a:moveTo>
                  <a:pt x="5039" y="3403"/>
                </a:moveTo>
                <a:cubicBezTo>
                  <a:pt x="5039" y="-206"/>
                  <a:pt x="1344" y="-894"/>
                  <a:pt x="98" y="2200"/>
                </a:cubicBezTo>
                <a:cubicBezTo>
                  <a:pt x="-590" y="4133"/>
                  <a:pt x="98" y="5379"/>
                  <a:pt x="1988" y="5379"/>
                </a:cubicBezTo>
                <a:cubicBezTo>
                  <a:pt x="3879" y="5379"/>
                  <a:pt x="5039" y="4477"/>
                  <a:pt x="5039" y="34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74B3E033-5ACD-FB42-D09D-6701C3A6923C}"/>
              </a:ext>
            </a:extLst>
          </p:cNvPr>
          <p:cNvSpPr/>
          <p:nvPr/>
        </p:nvSpPr>
        <p:spPr>
          <a:xfrm>
            <a:off x="10680437" y="2228028"/>
            <a:ext cx="6241" cy="12493"/>
          </a:xfrm>
          <a:custGeom>
            <a:avLst/>
            <a:gdLst>
              <a:gd name="connsiteX0" fmla="*/ 2943 w 6241"/>
              <a:gd name="connsiteY0" fmla="*/ 238 h 12493"/>
              <a:gd name="connsiteX1" fmla="*/ 2341 w 6241"/>
              <a:gd name="connsiteY1" fmla="*/ 10464 h 12493"/>
              <a:gd name="connsiteX2" fmla="*/ 6079 w 6241"/>
              <a:gd name="connsiteY2" fmla="*/ 6640 h 12493"/>
              <a:gd name="connsiteX3" fmla="*/ 2943 w 6241"/>
              <a:gd name="connsiteY3" fmla="*/ 238 h 1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41" h="12493">
                <a:moveTo>
                  <a:pt x="2943" y="238"/>
                </a:moveTo>
                <a:cubicBezTo>
                  <a:pt x="-795" y="238"/>
                  <a:pt x="-1354" y="6855"/>
                  <a:pt x="2341" y="10464"/>
                </a:cubicBezTo>
                <a:cubicBezTo>
                  <a:pt x="6036" y="14073"/>
                  <a:pt x="6079" y="13773"/>
                  <a:pt x="6079" y="6640"/>
                </a:cubicBezTo>
                <a:cubicBezTo>
                  <a:pt x="6079" y="2559"/>
                  <a:pt x="5048" y="238"/>
                  <a:pt x="2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9B4F7CB3-D938-626E-E543-7B306CB0DE91}"/>
              </a:ext>
            </a:extLst>
          </p:cNvPr>
          <p:cNvSpPr/>
          <p:nvPr/>
        </p:nvSpPr>
        <p:spPr>
          <a:xfrm>
            <a:off x="10674131" y="3261813"/>
            <a:ext cx="4169" cy="3535"/>
          </a:xfrm>
          <a:custGeom>
            <a:avLst/>
            <a:gdLst>
              <a:gd name="connsiteX0" fmla="*/ -161 w 4169"/>
              <a:gd name="connsiteY0" fmla="*/ 1540 h 3535"/>
              <a:gd name="connsiteX1" fmla="*/ 1901 w 4169"/>
              <a:gd name="connsiteY1" fmla="*/ 3774 h 3535"/>
              <a:gd name="connsiteX2" fmla="*/ 1944 w 4169"/>
              <a:gd name="connsiteY2" fmla="*/ 3774 h 3535"/>
              <a:gd name="connsiteX3" fmla="*/ 4006 w 4169"/>
              <a:gd name="connsiteY3" fmla="*/ 2829 h 3535"/>
              <a:gd name="connsiteX4" fmla="*/ 1944 w 4169"/>
              <a:gd name="connsiteY4" fmla="*/ 595 h 3535"/>
              <a:gd name="connsiteX5" fmla="*/ -161 w 4169"/>
              <a:gd name="connsiteY5" fmla="*/ 1540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-161" y="1540"/>
                </a:moveTo>
                <a:cubicBezTo>
                  <a:pt x="-204" y="2726"/>
                  <a:pt x="698" y="3727"/>
                  <a:pt x="1901" y="3774"/>
                </a:cubicBezTo>
                <a:cubicBezTo>
                  <a:pt x="1901" y="3774"/>
                  <a:pt x="1944" y="3774"/>
                  <a:pt x="1944" y="3774"/>
                </a:cubicBezTo>
                <a:cubicBezTo>
                  <a:pt x="3104" y="3774"/>
                  <a:pt x="4006" y="3345"/>
                  <a:pt x="4006" y="2829"/>
                </a:cubicBezTo>
                <a:cubicBezTo>
                  <a:pt x="4006" y="2313"/>
                  <a:pt x="3104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20EFE297-AE79-8F3D-BDC8-CB4577D2D002}"/>
              </a:ext>
            </a:extLst>
          </p:cNvPr>
          <p:cNvSpPr/>
          <p:nvPr/>
        </p:nvSpPr>
        <p:spPr>
          <a:xfrm>
            <a:off x="10665982" y="3694895"/>
            <a:ext cx="5817" cy="5915"/>
          </a:xfrm>
          <a:custGeom>
            <a:avLst/>
            <a:gdLst>
              <a:gd name="connsiteX0" fmla="*/ 5496 w 5817"/>
              <a:gd name="connsiteY0" fmla="*/ 2283 h 5915"/>
              <a:gd name="connsiteX1" fmla="*/ 3691 w 5817"/>
              <a:gd name="connsiteY1" fmla="*/ 392 h 5915"/>
              <a:gd name="connsiteX2" fmla="*/ -4 w 5817"/>
              <a:gd name="connsiteY2" fmla="*/ 4130 h 5915"/>
              <a:gd name="connsiteX3" fmla="*/ 1844 w 5817"/>
              <a:gd name="connsiteY3" fmla="*/ 5978 h 5915"/>
              <a:gd name="connsiteX4" fmla="*/ 5496 w 5817"/>
              <a:gd name="connsiteY4" fmla="*/ 2283 h 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17" h="5915">
                <a:moveTo>
                  <a:pt x="5496" y="2283"/>
                </a:moveTo>
                <a:cubicBezTo>
                  <a:pt x="6011" y="693"/>
                  <a:pt x="5238" y="-123"/>
                  <a:pt x="3691" y="392"/>
                </a:cubicBezTo>
                <a:cubicBezTo>
                  <a:pt x="2015" y="1097"/>
                  <a:pt x="684" y="2442"/>
                  <a:pt x="-4" y="4130"/>
                </a:cubicBezTo>
                <a:cubicBezTo>
                  <a:pt x="-519" y="5720"/>
                  <a:pt x="254" y="6536"/>
                  <a:pt x="1844" y="5978"/>
                </a:cubicBezTo>
                <a:cubicBezTo>
                  <a:pt x="3519" y="5312"/>
                  <a:pt x="4851" y="3971"/>
                  <a:pt x="5496" y="22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BF039F8F-AA49-9EFB-865E-6E54737ACFB6}"/>
              </a:ext>
            </a:extLst>
          </p:cNvPr>
          <p:cNvSpPr/>
          <p:nvPr/>
        </p:nvSpPr>
        <p:spPr>
          <a:xfrm>
            <a:off x="10674218" y="2936886"/>
            <a:ext cx="9505" cy="9700"/>
          </a:xfrm>
          <a:custGeom>
            <a:avLst/>
            <a:gdLst>
              <a:gd name="connsiteX0" fmla="*/ 2544 w 9505"/>
              <a:gd name="connsiteY0" fmla="*/ 1733 h 9700"/>
              <a:gd name="connsiteX1" fmla="*/ 2544 w 9505"/>
              <a:gd name="connsiteY1" fmla="*/ 9939 h 9700"/>
              <a:gd name="connsiteX2" fmla="*/ 7743 w 9505"/>
              <a:gd name="connsiteY2" fmla="*/ 7103 h 9700"/>
              <a:gd name="connsiteX3" fmla="*/ 8646 w 9505"/>
              <a:gd name="connsiteY3" fmla="*/ 1831 h 9700"/>
              <a:gd name="connsiteX4" fmla="*/ 3360 w 9505"/>
              <a:gd name="connsiteY4" fmla="*/ 938 h 9700"/>
              <a:gd name="connsiteX5" fmla="*/ 2544 w 9505"/>
              <a:gd name="connsiteY5" fmla="*/ 1733 h 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05" h="9700">
                <a:moveTo>
                  <a:pt x="2544" y="1733"/>
                </a:moveTo>
                <a:cubicBezTo>
                  <a:pt x="-1108" y="4783"/>
                  <a:pt x="-1022" y="9939"/>
                  <a:pt x="2544" y="9939"/>
                </a:cubicBezTo>
                <a:cubicBezTo>
                  <a:pt x="4564" y="9698"/>
                  <a:pt x="6454" y="8684"/>
                  <a:pt x="7743" y="7103"/>
                </a:cubicBezTo>
                <a:cubicBezTo>
                  <a:pt x="9462" y="5896"/>
                  <a:pt x="9848" y="3533"/>
                  <a:pt x="8646" y="1831"/>
                </a:cubicBezTo>
                <a:cubicBezTo>
                  <a:pt x="7442" y="130"/>
                  <a:pt x="5079" y="-274"/>
                  <a:pt x="3360" y="938"/>
                </a:cubicBezTo>
                <a:cubicBezTo>
                  <a:pt x="3060" y="1157"/>
                  <a:pt x="2759" y="1427"/>
                  <a:pt x="2544" y="17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B289ED88-ABF6-0432-626A-7AF910D2F975}"/>
              </a:ext>
            </a:extLst>
          </p:cNvPr>
          <p:cNvSpPr/>
          <p:nvPr/>
        </p:nvSpPr>
        <p:spPr>
          <a:xfrm>
            <a:off x="10645772" y="2872449"/>
            <a:ext cx="6468" cy="1525"/>
          </a:xfrm>
          <a:custGeom>
            <a:avLst/>
            <a:gdLst>
              <a:gd name="connsiteX0" fmla="*/ 442 w 6468"/>
              <a:gd name="connsiteY0" fmla="*/ 689 h 1525"/>
              <a:gd name="connsiteX1" fmla="*/ 3063 w 6468"/>
              <a:gd name="connsiteY1" fmla="*/ 1764 h 1525"/>
              <a:gd name="connsiteX2" fmla="*/ 5683 w 6468"/>
              <a:gd name="connsiteY2" fmla="*/ 689 h 1525"/>
              <a:gd name="connsiteX3" fmla="*/ 442 w 6468"/>
              <a:gd name="connsiteY3" fmla="*/ 689 h 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68" h="1525">
                <a:moveTo>
                  <a:pt x="442" y="689"/>
                </a:moveTo>
                <a:cubicBezTo>
                  <a:pt x="-976" y="1291"/>
                  <a:pt x="184" y="1764"/>
                  <a:pt x="3063" y="1764"/>
                </a:cubicBezTo>
                <a:cubicBezTo>
                  <a:pt x="5941" y="1764"/>
                  <a:pt x="7144" y="1291"/>
                  <a:pt x="5683" y="689"/>
                </a:cubicBezTo>
                <a:cubicBezTo>
                  <a:pt x="4008" y="88"/>
                  <a:pt x="2117" y="88"/>
                  <a:pt x="442" y="6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1EFFAAE4-8D43-695B-779E-ED3D12BA472B}"/>
              </a:ext>
            </a:extLst>
          </p:cNvPr>
          <p:cNvSpPr/>
          <p:nvPr/>
        </p:nvSpPr>
        <p:spPr>
          <a:xfrm>
            <a:off x="10653188" y="4353498"/>
            <a:ext cx="6293" cy="8450"/>
          </a:xfrm>
          <a:custGeom>
            <a:avLst/>
            <a:gdLst>
              <a:gd name="connsiteX0" fmla="*/ 2994 w 6293"/>
              <a:gd name="connsiteY0" fmla="*/ 238 h 8450"/>
              <a:gd name="connsiteX1" fmla="*/ 1232 w 6293"/>
              <a:gd name="connsiteY1" fmla="*/ 7328 h 8450"/>
              <a:gd name="connsiteX2" fmla="*/ 6131 w 6293"/>
              <a:gd name="connsiteY2" fmla="*/ 4492 h 8450"/>
              <a:gd name="connsiteX3" fmla="*/ 2994 w 6293"/>
              <a:gd name="connsiteY3" fmla="*/ 238 h 8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3" h="8450">
                <a:moveTo>
                  <a:pt x="2994" y="238"/>
                </a:moveTo>
                <a:cubicBezTo>
                  <a:pt x="-185" y="238"/>
                  <a:pt x="-1302" y="4750"/>
                  <a:pt x="1232" y="7328"/>
                </a:cubicBezTo>
                <a:cubicBezTo>
                  <a:pt x="3768" y="9906"/>
                  <a:pt x="6131" y="8746"/>
                  <a:pt x="6131" y="4492"/>
                </a:cubicBezTo>
                <a:cubicBezTo>
                  <a:pt x="6131" y="2129"/>
                  <a:pt x="4713" y="238"/>
                  <a:pt x="299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FD0D57A6-F048-09CD-21C3-24B91C234DEF}"/>
              </a:ext>
            </a:extLst>
          </p:cNvPr>
          <p:cNvSpPr/>
          <p:nvPr/>
        </p:nvSpPr>
        <p:spPr>
          <a:xfrm>
            <a:off x="10780945" y="1577903"/>
            <a:ext cx="7779" cy="8405"/>
          </a:xfrm>
          <a:custGeom>
            <a:avLst/>
            <a:gdLst>
              <a:gd name="connsiteX0" fmla="*/ -163 w 7779"/>
              <a:gd name="connsiteY0" fmla="*/ 5448 h 8405"/>
              <a:gd name="connsiteX1" fmla="*/ 6970 w 7779"/>
              <a:gd name="connsiteY1" fmla="*/ 5233 h 8405"/>
              <a:gd name="connsiteX2" fmla="*/ 7270 w 7779"/>
              <a:gd name="connsiteY2" fmla="*/ 937 h 8405"/>
              <a:gd name="connsiteX3" fmla="*/ -163 w 7779"/>
              <a:gd name="connsiteY3" fmla="*/ 5448 h 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" h="8405">
                <a:moveTo>
                  <a:pt x="-163" y="5448"/>
                </a:moveTo>
                <a:cubicBezTo>
                  <a:pt x="-163" y="9745"/>
                  <a:pt x="5294" y="9745"/>
                  <a:pt x="6970" y="5233"/>
                </a:cubicBezTo>
                <a:cubicBezTo>
                  <a:pt x="7701" y="3300"/>
                  <a:pt x="7829" y="1280"/>
                  <a:pt x="7270" y="937"/>
                </a:cubicBezTo>
                <a:cubicBezTo>
                  <a:pt x="5337" y="-1298"/>
                  <a:pt x="-163" y="2269"/>
                  <a:pt x="-163" y="54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BBEECBC7-A1D8-7341-2DDB-AC095DF5E4CA}"/>
              </a:ext>
            </a:extLst>
          </p:cNvPr>
          <p:cNvSpPr/>
          <p:nvPr/>
        </p:nvSpPr>
        <p:spPr>
          <a:xfrm>
            <a:off x="10632560" y="1881795"/>
            <a:ext cx="7785" cy="6276"/>
          </a:xfrm>
          <a:custGeom>
            <a:avLst/>
            <a:gdLst>
              <a:gd name="connsiteX0" fmla="*/ 4889 w 7785"/>
              <a:gd name="connsiteY0" fmla="*/ 512 h 6276"/>
              <a:gd name="connsiteX1" fmla="*/ 77 w 7785"/>
              <a:gd name="connsiteY1" fmla="*/ 3949 h 6276"/>
              <a:gd name="connsiteX2" fmla="*/ 6006 w 7785"/>
              <a:gd name="connsiteY2" fmla="*/ 3176 h 6276"/>
              <a:gd name="connsiteX3" fmla="*/ 4889 w 7785"/>
              <a:gd name="connsiteY3" fmla="*/ 512 h 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5" h="6276">
                <a:moveTo>
                  <a:pt x="4889" y="512"/>
                </a:moveTo>
                <a:cubicBezTo>
                  <a:pt x="2827" y="837"/>
                  <a:pt x="1065" y="2111"/>
                  <a:pt x="77" y="3949"/>
                </a:cubicBezTo>
                <a:cubicBezTo>
                  <a:pt x="-1169" y="7730"/>
                  <a:pt x="2698" y="7215"/>
                  <a:pt x="6006" y="3176"/>
                </a:cubicBezTo>
                <a:cubicBezTo>
                  <a:pt x="8455" y="211"/>
                  <a:pt x="8154" y="-132"/>
                  <a:pt x="4889" y="5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62104FD8-12DE-FB18-E6EA-2A70D498D4C9}"/>
              </a:ext>
            </a:extLst>
          </p:cNvPr>
          <p:cNvSpPr/>
          <p:nvPr/>
        </p:nvSpPr>
        <p:spPr>
          <a:xfrm>
            <a:off x="10635086" y="2032939"/>
            <a:ext cx="5183" cy="1710"/>
          </a:xfrm>
          <a:custGeom>
            <a:avLst/>
            <a:gdLst>
              <a:gd name="connsiteX0" fmla="*/ 816 w 5183"/>
              <a:gd name="connsiteY0" fmla="*/ 650 h 1710"/>
              <a:gd name="connsiteX1" fmla="*/ 2062 w 5183"/>
              <a:gd name="connsiteY1" fmla="*/ 1939 h 1710"/>
              <a:gd name="connsiteX2" fmla="*/ 4812 w 5183"/>
              <a:gd name="connsiteY2" fmla="*/ 822 h 1710"/>
              <a:gd name="connsiteX3" fmla="*/ 816 w 5183"/>
              <a:gd name="connsiteY3" fmla="*/ 650 h 1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10">
                <a:moveTo>
                  <a:pt x="816" y="650"/>
                </a:moveTo>
                <a:cubicBezTo>
                  <a:pt x="-860" y="1337"/>
                  <a:pt x="-344" y="1853"/>
                  <a:pt x="2062" y="1939"/>
                </a:cubicBezTo>
                <a:cubicBezTo>
                  <a:pt x="4468" y="2025"/>
                  <a:pt x="5499" y="1552"/>
                  <a:pt x="4812" y="822"/>
                </a:cubicBezTo>
                <a:cubicBezTo>
                  <a:pt x="3609" y="110"/>
                  <a:pt x="2105" y="46"/>
                  <a:pt x="816" y="6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E424A562-6396-FE65-D464-BDA3621C9DF9}"/>
              </a:ext>
            </a:extLst>
          </p:cNvPr>
          <p:cNvSpPr/>
          <p:nvPr/>
        </p:nvSpPr>
        <p:spPr>
          <a:xfrm>
            <a:off x="10669921" y="4200463"/>
            <a:ext cx="18863" cy="20918"/>
          </a:xfrm>
          <a:custGeom>
            <a:avLst/>
            <a:gdLst>
              <a:gd name="connsiteX0" fmla="*/ 18699 w 18863"/>
              <a:gd name="connsiteY0" fmla="*/ 18447 h 20918"/>
              <a:gd name="connsiteX1" fmla="*/ 16809 w 18863"/>
              <a:gd name="connsiteY1" fmla="*/ 14150 h 20918"/>
              <a:gd name="connsiteX2" fmla="*/ 15993 w 18863"/>
              <a:gd name="connsiteY2" fmla="*/ 8737 h 20918"/>
              <a:gd name="connsiteX3" fmla="*/ 11696 w 18863"/>
              <a:gd name="connsiteY3" fmla="*/ 4440 h 20918"/>
              <a:gd name="connsiteX4" fmla="*/ 5036 w 18863"/>
              <a:gd name="connsiteY4" fmla="*/ 2292 h 20918"/>
              <a:gd name="connsiteX5" fmla="*/ -163 w 18863"/>
              <a:gd name="connsiteY5" fmla="*/ 2507 h 20918"/>
              <a:gd name="connsiteX6" fmla="*/ 4134 w 18863"/>
              <a:gd name="connsiteY6" fmla="*/ 5944 h 20918"/>
              <a:gd name="connsiteX7" fmla="*/ 6239 w 18863"/>
              <a:gd name="connsiteY7" fmla="*/ 12904 h 20918"/>
              <a:gd name="connsiteX8" fmla="*/ 7786 w 18863"/>
              <a:gd name="connsiteY8" fmla="*/ 19994 h 20918"/>
              <a:gd name="connsiteX9" fmla="*/ 18699 w 18863"/>
              <a:gd name="connsiteY9" fmla="*/ 18447 h 2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63" h="20918">
                <a:moveTo>
                  <a:pt x="18699" y="18447"/>
                </a:moveTo>
                <a:cubicBezTo>
                  <a:pt x="18742" y="16801"/>
                  <a:pt x="18055" y="15216"/>
                  <a:pt x="16809" y="14150"/>
                </a:cubicBezTo>
                <a:cubicBezTo>
                  <a:pt x="15778" y="13506"/>
                  <a:pt x="15391" y="11057"/>
                  <a:pt x="15993" y="8737"/>
                </a:cubicBezTo>
                <a:cubicBezTo>
                  <a:pt x="16895" y="5299"/>
                  <a:pt x="15993" y="4440"/>
                  <a:pt x="11696" y="4440"/>
                </a:cubicBezTo>
                <a:cubicBezTo>
                  <a:pt x="9290" y="4651"/>
                  <a:pt x="6884" y="3873"/>
                  <a:pt x="5036" y="2292"/>
                </a:cubicBezTo>
                <a:cubicBezTo>
                  <a:pt x="3317" y="-544"/>
                  <a:pt x="-163" y="-415"/>
                  <a:pt x="-163" y="2507"/>
                </a:cubicBezTo>
                <a:cubicBezTo>
                  <a:pt x="-163" y="3796"/>
                  <a:pt x="1685" y="5342"/>
                  <a:pt x="4134" y="5944"/>
                </a:cubicBezTo>
                <a:cubicBezTo>
                  <a:pt x="8431" y="7061"/>
                  <a:pt x="10149" y="12904"/>
                  <a:pt x="6239" y="12904"/>
                </a:cubicBezTo>
                <a:cubicBezTo>
                  <a:pt x="2329" y="12904"/>
                  <a:pt x="3962" y="18963"/>
                  <a:pt x="7786" y="19994"/>
                </a:cubicBezTo>
                <a:cubicBezTo>
                  <a:pt x="15004" y="21970"/>
                  <a:pt x="18699" y="21412"/>
                  <a:pt x="18699" y="184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C2513BE0-4E93-05B7-432C-2121F5640890}"/>
              </a:ext>
            </a:extLst>
          </p:cNvPr>
          <p:cNvSpPr/>
          <p:nvPr/>
        </p:nvSpPr>
        <p:spPr>
          <a:xfrm>
            <a:off x="10677472" y="4623499"/>
            <a:ext cx="6413" cy="12504"/>
          </a:xfrm>
          <a:custGeom>
            <a:avLst/>
            <a:gdLst>
              <a:gd name="connsiteX0" fmla="*/ 881 w 6413"/>
              <a:gd name="connsiteY0" fmla="*/ 8999 h 12504"/>
              <a:gd name="connsiteX1" fmla="*/ 6251 w 6413"/>
              <a:gd name="connsiteY1" fmla="*/ 6550 h 12504"/>
              <a:gd name="connsiteX2" fmla="*/ 1224 w 6413"/>
              <a:gd name="connsiteY2" fmla="*/ 2597 h 12504"/>
              <a:gd name="connsiteX3" fmla="*/ 881 w 6413"/>
              <a:gd name="connsiteY3" fmla="*/ 8999 h 1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3" h="12504">
                <a:moveTo>
                  <a:pt x="881" y="8999"/>
                </a:moveTo>
                <a:cubicBezTo>
                  <a:pt x="3931" y="14799"/>
                  <a:pt x="6251" y="13768"/>
                  <a:pt x="6251" y="6550"/>
                </a:cubicBezTo>
                <a:cubicBezTo>
                  <a:pt x="6251" y="-669"/>
                  <a:pt x="5005" y="-1270"/>
                  <a:pt x="1224" y="2597"/>
                </a:cubicBezTo>
                <a:cubicBezTo>
                  <a:pt x="-495" y="4341"/>
                  <a:pt x="-623" y="7082"/>
                  <a:pt x="881" y="89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7165B278-9519-1CED-0412-9FF0B611CF48}"/>
              </a:ext>
            </a:extLst>
          </p:cNvPr>
          <p:cNvSpPr/>
          <p:nvPr/>
        </p:nvSpPr>
        <p:spPr>
          <a:xfrm>
            <a:off x="10653678" y="3395019"/>
            <a:ext cx="15292" cy="16944"/>
          </a:xfrm>
          <a:custGeom>
            <a:avLst/>
            <a:gdLst>
              <a:gd name="connsiteX0" fmla="*/ 9809 w 15292"/>
              <a:gd name="connsiteY0" fmla="*/ 7800 h 16944"/>
              <a:gd name="connsiteX1" fmla="*/ 828 w 15292"/>
              <a:gd name="connsiteY1" fmla="*/ 238 h 16944"/>
              <a:gd name="connsiteX2" fmla="*/ 5942 w 15292"/>
              <a:gd name="connsiteY2" fmla="*/ 12441 h 16944"/>
              <a:gd name="connsiteX3" fmla="*/ 9809 w 15292"/>
              <a:gd name="connsiteY3" fmla="*/ 15362 h 16944"/>
              <a:gd name="connsiteX4" fmla="*/ 14921 w 15292"/>
              <a:gd name="connsiteY4" fmla="*/ 15362 h 16944"/>
              <a:gd name="connsiteX5" fmla="*/ 12945 w 15292"/>
              <a:gd name="connsiteY5" fmla="*/ 12226 h 16944"/>
              <a:gd name="connsiteX6" fmla="*/ 9809 w 15292"/>
              <a:gd name="connsiteY6" fmla="*/ 7800 h 16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92" h="16944">
                <a:moveTo>
                  <a:pt x="9809" y="7800"/>
                </a:moveTo>
                <a:cubicBezTo>
                  <a:pt x="9809" y="5137"/>
                  <a:pt x="3965" y="238"/>
                  <a:pt x="828" y="238"/>
                </a:cubicBezTo>
                <a:cubicBezTo>
                  <a:pt x="-2308" y="238"/>
                  <a:pt x="2719" y="11581"/>
                  <a:pt x="5942" y="12441"/>
                </a:cubicBezTo>
                <a:cubicBezTo>
                  <a:pt x="8090" y="12999"/>
                  <a:pt x="9809" y="14331"/>
                  <a:pt x="9809" y="15362"/>
                </a:cubicBezTo>
                <a:cubicBezTo>
                  <a:pt x="9809" y="17811"/>
                  <a:pt x="13418" y="17768"/>
                  <a:pt x="14921" y="15362"/>
                </a:cubicBezTo>
                <a:cubicBezTo>
                  <a:pt x="15566" y="14331"/>
                  <a:pt x="14664" y="12913"/>
                  <a:pt x="12945" y="12226"/>
                </a:cubicBezTo>
                <a:cubicBezTo>
                  <a:pt x="11140" y="11474"/>
                  <a:pt x="9937" y="9755"/>
                  <a:pt x="9809" y="78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BF03E53B-29DA-4414-CC4A-91C7EC9A8C9D}"/>
              </a:ext>
            </a:extLst>
          </p:cNvPr>
          <p:cNvSpPr/>
          <p:nvPr/>
        </p:nvSpPr>
        <p:spPr>
          <a:xfrm>
            <a:off x="10655270" y="2641179"/>
            <a:ext cx="12803" cy="9873"/>
          </a:xfrm>
          <a:custGeom>
            <a:avLst/>
            <a:gdLst>
              <a:gd name="connsiteX0" fmla="*/ 8732 w 12803"/>
              <a:gd name="connsiteY0" fmla="*/ 2995 h 9873"/>
              <a:gd name="connsiteX1" fmla="*/ 2458 w 12803"/>
              <a:gd name="connsiteY1" fmla="*/ 460 h 9873"/>
              <a:gd name="connsiteX2" fmla="*/ -163 w 12803"/>
              <a:gd name="connsiteY2" fmla="*/ 2823 h 9873"/>
              <a:gd name="connsiteX3" fmla="*/ 2845 w 12803"/>
              <a:gd name="connsiteY3" fmla="*/ 5272 h 9873"/>
              <a:gd name="connsiteX4" fmla="*/ 7013 w 12803"/>
              <a:gd name="connsiteY4" fmla="*/ 6812 h 9873"/>
              <a:gd name="connsiteX5" fmla="*/ 7142 w 12803"/>
              <a:gd name="connsiteY5" fmla="*/ 7163 h 9873"/>
              <a:gd name="connsiteX6" fmla="*/ 12641 w 12803"/>
              <a:gd name="connsiteY6" fmla="*/ 7163 h 9873"/>
              <a:gd name="connsiteX7" fmla="*/ 8732 w 12803"/>
              <a:gd name="connsiteY7" fmla="*/ 2995 h 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803" h="9873">
                <a:moveTo>
                  <a:pt x="8732" y="2995"/>
                </a:moveTo>
                <a:cubicBezTo>
                  <a:pt x="6755" y="2308"/>
                  <a:pt x="3920" y="1148"/>
                  <a:pt x="2458" y="460"/>
                </a:cubicBezTo>
                <a:cubicBezTo>
                  <a:pt x="998" y="-227"/>
                  <a:pt x="-163" y="718"/>
                  <a:pt x="-163" y="2823"/>
                </a:cubicBezTo>
                <a:cubicBezTo>
                  <a:pt x="-163" y="4929"/>
                  <a:pt x="998" y="5960"/>
                  <a:pt x="2845" y="5272"/>
                </a:cubicBezTo>
                <a:cubicBezTo>
                  <a:pt x="4435" y="4549"/>
                  <a:pt x="6282" y="5238"/>
                  <a:pt x="7013" y="6812"/>
                </a:cubicBezTo>
                <a:cubicBezTo>
                  <a:pt x="7056" y="6926"/>
                  <a:pt x="7099" y="7043"/>
                  <a:pt x="7142" y="7163"/>
                </a:cubicBezTo>
                <a:cubicBezTo>
                  <a:pt x="8646" y="11030"/>
                  <a:pt x="12641" y="11159"/>
                  <a:pt x="12641" y="7163"/>
                </a:cubicBezTo>
                <a:cubicBezTo>
                  <a:pt x="12255" y="5138"/>
                  <a:pt x="10708" y="3518"/>
                  <a:pt x="8732" y="29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3643C8DE-617E-9C18-325E-71F96C17D2CC}"/>
              </a:ext>
            </a:extLst>
          </p:cNvPr>
          <p:cNvSpPr/>
          <p:nvPr/>
        </p:nvSpPr>
        <p:spPr>
          <a:xfrm>
            <a:off x="10634526" y="1798881"/>
            <a:ext cx="13817" cy="14754"/>
          </a:xfrm>
          <a:custGeom>
            <a:avLst/>
            <a:gdLst>
              <a:gd name="connsiteX0" fmla="*/ 10141 w 13817"/>
              <a:gd name="connsiteY0" fmla="*/ 9782 h 14754"/>
              <a:gd name="connsiteX1" fmla="*/ 12375 w 13817"/>
              <a:gd name="connsiteY1" fmla="*/ 1833 h 14754"/>
              <a:gd name="connsiteX2" fmla="*/ 8637 w 13817"/>
              <a:gd name="connsiteY2" fmla="*/ 1833 h 14754"/>
              <a:gd name="connsiteX3" fmla="*/ 4641 w 13817"/>
              <a:gd name="connsiteY3" fmla="*/ 4454 h 14754"/>
              <a:gd name="connsiteX4" fmla="*/ -85 w 13817"/>
              <a:gd name="connsiteY4" fmla="*/ 10998 h 14754"/>
              <a:gd name="connsiteX5" fmla="*/ 645 w 13817"/>
              <a:gd name="connsiteY5" fmla="*/ 13048 h 14754"/>
              <a:gd name="connsiteX6" fmla="*/ 10141 w 13817"/>
              <a:gd name="connsiteY6" fmla="*/ 9782 h 14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17" h="14754">
                <a:moveTo>
                  <a:pt x="10141" y="9782"/>
                </a:moveTo>
                <a:cubicBezTo>
                  <a:pt x="14222" y="5486"/>
                  <a:pt x="14438" y="3982"/>
                  <a:pt x="12375" y="1833"/>
                </a:cubicBezTo>
                <a:cubicBezTo>
                  <a:pt x="10312" y="-315"/>
                  <a:pt x="9410" y="-272"/>
                  <a:pt x="8637" y="1833"/>
                </a:cubicBezTo>
                <a:cubicBezTo>
                  <a:pt x="7950" y="3436"/>
                  <a:pt x="6360" y="4472"/>
                  <a:pt x="4641" y="4454"/>
                </a:cubicBezTo>
                <a:cubicBezTo>
                  <a:pt x="1505" y="4949"/>
                  <a:pt x="-600" y="7879"/>
                  <a:pt x="-85" y="10998"/>
                </a:cubicBezTo>
                <a:cubicBezTo>
                  <a:pt x="1" y="11720"/>
                  <a:pt x="259" y="12420"/>
                  <a:pt x="645" y="13048"/>
                </a:cubicBezTo>
                <a:cubicBezTo>
                  <a:pt x="2707" y="16313"/>
                  <a:pt x="4770" y="15625"/>
                  <a:pt x="10141" y="97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9CBDD03F-6B71-7522-60EC-B61CED09CC56}"/>
              </a:ext>
            </a:extLst>
          </p:cNvPr>
          <p:cNvSpPr/>
          <p:nvPr/>
        </p:nvSpPr>
        <p:spPr>
          <a:xfrm>
            <a:off x="10657348" y="1803590"/>
            <a:ext cx="8319" cy="8102"/>
          </a:xfrm>
          <a:custGeom>
            <a:avLst/>
            <a:gdLst>
              <a:gd name="connsiteX0" fmla="*/ 4849 w 8319"/>
              <a:gd name="connsiteY0" fmla="*/ 7007 h 8102"/>
              <a:gd name="connsiteX1" fmla="*/ 8157 w 8319"/>
              <a:gd name="connsiteY1" fmla="*/ 2710 h 8102"/>
              <a:gd name="connsiteX2" fmla="*/ 166 w 8319"/>
              <a:gd name="connsiteY2" fmla="*/ 4687 h 8102"/>
              <a:gd name="connsiteX3" fmla="*/ 4849 w 8319"/>
              <a:gd name="connsiteY3" fmla="*/ 7007 h 8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19" h="8102">
                <a:moveTo>
                  <a:pt x="4849" y="7007"/>
                </a:moveTo>
                <a:cubicBezTo>
                  <a:pt x="6653" y="6285"/>
                  <a:pt x="7899" y="4640"/>
                  <a:pt x="8157" y="2710"/>
                </a:cubicBezTo>
                <a:cubicBezTo>
                  <a:pt x="8157" y="-1586"/>
                  <a:pt x="1068" y="133"/>
                  <a:pt x="166" y="4687"/>
                </a:cubicBezTo>
                <a:cubicBezTo>
                  <a:pt x="-737" y="9241"/>
                  <a:pt x="37" y="8940"/>
                  <a:pt x="4849" y="70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922F9C10-003D-FF1B-D49E-3A8BEBC6039D}"/>
              </a:ext>
            </a:extLst>
          </p:cNvPr>
          <p:cNvSpPr/>
          <p:nvPr/>
        </p:nvSpPr>
        <p:spPr>
          <a:xfrm>
            <a:off x="10663649" y="1662900"/>
            <a:ext cx="4210" cy="5544"/>
          </a:xfrm>
          <a:custGeom>
            <a:avLst/>
            <a:gdLst>
              <a:gd name="connsiteX0" fmla="*/ 1943 w 4210"/>
              <a:gd name="connsiteY0" fmla="*/ 239 h 5544"/>
              <a:gd name="connsiteX1" fmla="*/ -163 w 4210"/>
              <a:gd name="connsiteY1" fmla="*/ 3547 h 5544"/>
              <a:gd name="connsiteX2" fmla="*/ 1943 w 4210"/>
              <a:gd name="connsiteY2" fmla="*/ 5524 h 5544"/>
              <a:gd name="connsiteX3" fmla="*/ 4048 w 4210"/>
              <a:gd name="connsiteY3" fmla="*/ 2215 h 5544"/>
              <a:gd name="connsiteX4" fmla="*/ 1943 w 4210"/>
              <a:gd name="connsiteY4" fmla="*/ 239 h 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544">
                <a:moveTo>
                  <a:pt x="1943" y="239"/>
                </a:moveTo>
                <a:cubicBezTo>
                  <a:pt x="826" y="239"/>
                  <a:pt x="-163" y="1700"/>
                  <a:pt x="-163" y="3547"/>
                </a:cubicBezTo>
                <a:cubicBezTo>
                  <a:pt x="-163" y="5395"/>
                  <a:pt x="826" y="6254"/>
                  <a:pt x="1943" y="5524"/>
                </a:cubicBezTo>
                <a:cubicBezTo>
                  <a:pt x="3145" y="4823"/>
                  <a:pt x="3919" y="3595"/>
                  <a:pt x="4048" y="2215"/>
                </a:cubicBezTo>
                <a:cubicBezTo>
                  <a:pt x="4005" y="1094"/>
                  <a:pt x="3060" y="213"/>
                  <a:pt x="1943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73D59151-415C-6EF5-B30A-296873B087FD}"/>
              </a:ext>
            </a:extLst>
          </p:cNvPr>
          <p:cNvSpPr/>
          <p:nvPr/>
        </p:nvSpPr>
        <p:spPr>
          <a:xfrm>
            <a:off x="10647795" y="1650497"/>
            <a:ext cx="10008" cy="19068"/>
          </a:xfrm>
          <a:custGeom>
            <a:avLst/>
            <a:gdLst>
              <a:gd name="connsiteX0" fmla="*/ 9117 w 10008"/>
              <a:gd name="connsiteY0" fmla="*/ 15435 h 19068"/>
              <a:gd name="connsiteX1" fmla="*/ 6152 w 10008"/>
              <a:gd name="connsiteY1" fmla="*/ 354 h 19068"/>
              <a:gd name="connsiteX2" fmla="*/ 2500 w 10008"/>
              <a:gd name="connsiteY2" fmla="*/ 1084 h 19068"/>
              <a:gd name="connsiteX3" fmla="*/ 953 w 10008"/>
              <a:gd name="connsiteY3" fmla="*/ 18486 h 19068"/>
              <a:gd name="connsiteX4" fmla="*/ 9117 w 10008"/>
              <a:gd name="connsiteY4" fmla="*/ 15435 h 19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8" h="19068">
                <a:moveTo>
                  <a:pt x="9117" y="15435"/>
                </a:moveTo>
                <a:cubicBezTo>
                  <a:pt x="10750" y="12427"/>
                  <a:pt x="9590" y="6541"/>
                  <a:pt x="6152" y="354"/>
                </a:cubicBezTo>
                <a:cubicBezTo>
                  <a:pt x="6152" y="53"/>
                  <a:pt x="4348" y="354"/>
                  <a:pt x="2500" y="1084"/>
                </a:cubicBezTo>
                <a:cubicBezTo>
                  <a:pt x="-293" y="2159"/>
                  <a:pt x="-1023" y="9935"/>
                  <a:pt x="953" y="18486"/>
                </a:cubicBezTo>
                <a:cubicBezTo>
                  <a:pt x="1512" y="20591"/>
                  <a:pt x="7484" y="18314"/>
                  <a:pt x="9117" y="154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4121AD97-D6AF-2050-C517-EC8D01CF02D0}"/>
              </a:ext>
            </a:extLst>
          </p:cNvPr>
          <p:cNvSpPr/>
          <p:nvPr/>
        </p:nvSpPr>
        <p:spPr>
          <a:xfrm>
            <a:off x="10638612" y="1687045"/>
            <a:ext cx="24368" cy="18391"/>
          </a:xfrm>
          <a:custGeom>
            <a:avLst/>
            <a:gdLst>
              <a:gd name="connsiteX0" fmla="*/ 16409 w 24368"/>
              <a:gd name="connsiteY0" fmla="*/ 13173 h 18391"/>
              <a:gd name="connsiteX1" fmla="*/ 24057 w 24368"/>
              <a:gd name="connsiteY1" fmla="*/ 2432 h 18391"/>
              <a:gd name="connsiteX2" fmla="*/ 13960 w 24368"/>
              <a:gd name="connsiteY2" fmla="*/ 799 h 18391"/>
              <a:gd name="connsiteX3" fmla="*/ 2360 w 24368"/>
              <a:gd name="connsiteY3" fmla="*/ 4279 h 18391"/>
              <a:gd name="connsiteX4" fmla="*/ 2059 w 24368"/>
              <a:gd name="connsiteY4" fmla="*/ 12185 h 18391"/>
              <a:gd name="connsiteX5" fmla="*/ 3219 w 24368"/>
              <a:gd name="connsiteY5" fmla="*/ 15407 h 18391"/>
              <a:gd name="connsiteX6" fmla="*/ 12328 w 24368"/>
              <a:gd name="connsiteY6" fmla="*/ 15407 h 18391"/>
              <a:gd name="connsiteX7" fmla="*/ 16409 w 24368"/>
              <a:gd name="connsiteY7" fmla="*/ 13173 h 18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68" h="18391">
                <a:moveTo>
                  <a:pt x="16409" y="13173"/>
                </a:moveTo>
                <a:cubicBezTo>
                  <a:pt x="18858" y="14720"/>
                  <a:pt x="25260" y="5654"/>
                  <a:pt x="24057" y="2432"/>
                </a:cubicBezTo>
                <a:cubicBezTo>
                  <a:pt x="23198" y="155"/>
                  <a:pt x="20706" y="-275"/>
                  <a:pt x="13960" y="799"/>
                </a:cubicBezTo>
                <a:cubicBezTo>
                  <a:pt x="9921" y="1246"/>
                  <a:pt x="5969" y="2423"/>
                  <a:pt x="2360" y="4279"/>
                </a:cubicBezTo>
                <a:cubicBezTo>
                  <a:pt x="-863" y="6857"/>
                  <a:pt x="-1035" y="12185"/>
                  <a:pt x="2059" y="12185"/>
                </a:cubicBezTo>
                <a:cubicBezTo>
                  <a:pt x="3348" y="12185"/>
                  <a:pt x="3863" y="13646"/>
                  <a:pt x="3219" y="15407"/>
                </a:cubicBezTo>
                <a:cubicBezTo>
                  <a:pt x="1586" y="19704"/>
                  <a:pt x="8847" y="19704"/>
                  <a:pt x="12328" y="15407"/>
                </a:cubicBezTo>
                <a:cubicBezTo>
                  <a:pt x="13745" y="13689"/>
                  <a:pt x="15550" y="12743"/>
                  <a:pt x="16409" y="131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FA0BD6AF-CE9B-EE8A-5669-68134F41AE91}"/>
              </a:ext>
            </a:extLst>
          </p:cNvPr>
          <p:cNvSpPr/>
          <p:nvPr/>
        </p:nvSpPr>
        <p:spPr>
          <a:xfrm>
            <a:off x="10845823" y="1529944"/>
            <a:ext cx="7463" cy="12566"/>
          </a:xfrm>
          <a:custGeom>
            <a:avLst/>
            <a:gdLst>
              <a:gd name="connsiteX0" fmla="*/ -163 w 7463"/>
              <a:gd name="connsiteY0" fmla="*/ 8509 h 12566"/>
              <a:gd name="connsiteX1" fmla="*/ -163 w 7463"/>
              <a:gd name="connsiteY1" fmla="*/ 12805 h 12566"/>
              <a:gd name="connsiteX2" fmla="*/ 4134 w 7463"/>
              <a:gd name="connsiteY2" fmla="*/ 8294 h 12566"/>
              <a:gd name="connsiteX3" fmla="*/ 7056 w 7463"/>
              <a:gd name="connsiteY3" fmla="*/ 1333 h 12566"/>
              <a:gd name="connsiteX4" fmla="*/ -163 w 7463"/>
              <a:gd name="connsiteY4" fmla="*/ 8509 h 12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3" h="12566">
                <a:moveTo>
                  <a:pt x="-163" y="8509"/>
                </a:moveTo>
                <a:lnTo>
                  <a:pt x="-163" y="12805"/>
                </a:lnTo>
                <a:lnTo>
                  <a:pt x="4134" y="8294"/>
                </a:lnTo>
                <a:cubicBezTo>
                  <a:pt x="6583" y="5802"/>
                  <a:pt x="7872" y="2708"/>
                  <a:pt x="7056" y="1333"/>
                </a:cubicBezTo>
                <a:cubicBezTo>
                  <a:pt x="5080" y="-2018"/>
                  <a:pt x="-163" y="2880"/>
                  <a:pt x="-163" y="85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A0FAB260-714B-3FC3-3182-B4EB3BC51189}"/>
              </a:ext>
            </a:extLst>
          </p:cNvPr>
          <p:cNvSpPr/>
          <p:nvPr/>
        </p:nvSpPr>
        <p:spPr>
          <a:xfrm>
            <a:off x="10643725" y="4946784"/>
            <a:ext cx="7195" cy="8109"/>
          </a:xfrm>
          <a:custGeom>
            <a:avLst/>
            <a:gdLst>
              <a:gd name="connsiteX0" fmla="*/ 6485 w 7195"/>
              <a:gd name="connsiteY0" fmla="*/ 5164 h 8109"/>
              <a:gd name="connsiteX1" fmla="*/ 6485 w 7195"/>
              <a:gd name="connsiteY1" fmla="*/ 5164 h 8109"/>
              <a:gd name="connsiteX2" fmla="*/ 6485 w 7195"/>
              <a:gd name="connsiteY2" fmla="*/ 609 h 8109"/>
              <a:gd name="connsiteX3" fmla="*/ 40 w 7195"/>
              <a:gd name="connsiteY3" fmla="*/ 6538 h 8109"/>
              <a:gd name="connsiteX4" fmla="*/ 6485 w 7195"/>
              <a:gd name="connsiteY4" fmla="*/ 5164 h 8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5" h="8109">
                <a:moveTo>
                  <a:pt x="6485" y="5164"/>
                </a:moveTo>
                <a:lnTo>
                  <a:pt x="6485" y="5164"/>
                </a:lnTo>
                <a:cubicBezTo>
                  <a:pt x="7215" y="3729"/>
                  <a:pt x="7215" y="2044"/>
                  <a:pt x="6485" y="609"/>
                </a:cubicBezTo>
                <a:cubicBezTo>
                  <a:pt x="4680" y="-1238"/>
                  <a:pt x="-1335" y="4304"/>
                  <a:pt x="40" y="6538"/>
                </a:cubicBezTo>
                <a:cubicBezTo>
                  <a:pt x="1802" y="9460"/>
                  <a:pt x="5110" y="8730"/>
                  <a:pt x="6485" y="51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4C6D6603-A092-ECA0-E6D5-96B8FF0EF932}"/>
              </a:ext>
            </a:extLst>
          </p:cNvPr>
          <p:cNvSpPr/>
          <p:nvPr/>
        </p:nvSpPr>
        <p:spPr>
          <a:xfrm>
            <a:off x="10644830" y="5191356"/>
            <a:ext cx="4098" cy="5217"/>
          </a:xfrm>
          <a:custGeom>
            <a:avLst/>
            <a:gdLst>
              <a:gd name="connsiteX0" fmla="*/ 3704 w 4098"/>
              <a:gd name="connsiteY0" fmla="*/ 5067 h 5217"/>
              <a:gd name="connsiteX1" fmla="*/ 2286 w 4098"/>
              <a:gd name="connsiteY1" fmla="*/ 1414 h 5217"/>
              <a:gd name="connsiteX2" fmla="*/ -163 w 4098"/>
              <a:gd name="connsiteY2" fmla="*/ 1114 h 5217"/>
              <a:gd name="connsiteX3" fmla="*/ 3704 w 4098"/>
              <a:gd name="connsiteY3" fmla="*/ 5067 h 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8" h="5217">
                <a:moveTo>
                  <a:pt x="3704" y="5067"/>
                </a:moveTo>
                <a:cubicBezTo>
                  <a:pt x="4306" y="4422"/>
                  <a:pt x="3704" y="2789"/>
                  <a:pt x="2286" y="1414"/>
                </a:cubicBezTo>
                <a:cubicBezTo>
                  <a:pt x="869" y="40"/>
                  <a:pt x="-163" y="-218"/>
                  <a:pt x="-163" y="1114"/>
                </a:cubicBezTo>
                <a:cubicBezTo>
                  <a:pt x="-163" y="3949"/>
                  <a:pt x="2286" y="6442"/>
                  <a:pt x="3704" y="50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5BD8AE17-9717-C043-4FFA-1B450C1DD5F9}"/>
              </a:ext>
            </a:extLst>
          </p:cNvPr>
          <p:cNvSpPr/>
          <p:nvPr/>
        </p:nvSpPr>
        <p:spPr>
          <a:xfrm>
            <a:off x="10647511" y="5250532"/>
            <a:ext cx="9864" cy="14705"/>
          </a:xfrm>
          <a:custGeom>
            <a:avLst/>
            <a:gdLst>
              <a:gd name="connsiteX0" fmla="*/ 808 w 9864"/>
              <a:gd name="connsiteY0" fmla="*/ 1488 h 14705"/>
              <a:gd name="connsiteX1" fmla="*/ 3429 w 9864"/>
              <a:gd name="connsiteY1" fmla="*/ 7331 h 14705"/>
              <a:gd name="connsiteX2" fmla="*/ 4804 w 9864"/>
              <a:gd name="connsiteY2" fmla="*/ 13562 h 14705"/>
              <a:gd name="connsiteX3" fmla="*/ 9702 w 9864"/>
              <a:gd name="connsiteY3" fmla="*/ 11628 h 14705"/>
              <a:gd name="connsiteX4" fmla="*/ 1796 w 9864"/>
              <a:gd name="connsiteY4" fmla="*/ 242 h 14705"/>
              <a:gd name="connsiteX5" fmla="*/ 808 w 9864"/>
              <a:gd name="connsiteY5" fmla="*/ 1488 h 14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64" h="14705">
                <a:moveTo>
                  <a:pt x="808" y="1488"/>
                </a:moveTo>
                <a:cubicBezTo>
                  <a:pt x="2612" y="2854"/>
                  <a:pt x="3601" y="5063"/>
                  <a:pt x="3429" y="7331"/>
                </a:cubicBezTo>
                <a:cubicBezTo>
                  <a:pt x="3300" y="9493"/>
                  <a:pt x="3772" y="11649"/>
                  <a:pt x="4804" y="13562"/>
                </a:cubicBezTo>
                <a:cubicBezTo>
                  <a:pt x="7253" y="16011"/>
                  <a:pt x="9702" y="15108"/>
                  <a:pt x="9702" y="11628"/>
                </a:cubicBezTo>
                <a:cubicBezTo>
                  <a:pt x="9702" y="6043"/>
                  <a:pt x="5405" y="70"/>
                  <a:pt x="1796" y="242"/>
                </a:cubicBezTo>
                <a:cubicBezTo>
                  <a:pt x="-395" y="371"/>
                  <a:pt x="-782" y="844"/>
                  <a:pt x="808" y="14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5E5A7309-A818-0C49-83FD-E364F1636B8F}"/>
              </a:ext>
            </a:extLst>
          </p:cNvPr>
          <p:cNvSpPr/>
          <p:nvPr/>
        </p:nvSpPr>
        <p:spPr>
          <a:xfrm>
            <a:off x="10624883" y="3027190"/>
            <a:ext cx="15317" cy="8290"/>
          </a:xfrm>
          <a:custGeom>
            <a:avLst/>
            <a:gdLst>
              <a:gd name="connsiteX0" fmla="*/ 7238 w 15317"/>
              <a:gd name="connsiteY0" fmla="*/ 238 h 8290"/>
              <a:gd name="connsiteX1" fmla="*/ 2512 w 15317"/>
              <a:gd name="connsiteY1" fmla="*/ 6425 h 8290"/>
              <a:gd name="connsiteX2" fmla="*/ 13296 w 15317"/>
              <a:gd name="connsiteY2" fmla="*/ 6812 h 8290"/>
              <a:gd name="connsiteX3" fmla="*/ 7238 w 15317"/>
              <a:gd name="connsiteY3" fmla="*/ 238 h 8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17" h="8290">
                <a:moveTo>
                  <a:pt x="7238" y="238"/>
                </a:moveTo>
                <a:cubicBezTo>
                  <a:pt x="-109" y="238"/>
                  <a:pt x="-2558" y="3461"/>
                  <a:pt x="2512" y="6425"/>
                </a:cubicBezTo>
                <a:cubicBezTo>
                  <a:pt x="5562" y="9076"/>
                  <a:pt x="10074" y="9240"/>
                  <a:pt x="13296" y="6812"/>
                </a:cubicBezTo>
                <a:cubicBezTo>
                  <a:pt x="17550" y="4191"/>
                  <a:pt x="14070" y="238"/>
                  <a:pt x="723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1DD2CF73-67A3-B0AE-D464-00CE57009D9B}"/>
              </a:ext>
            </a:extLst>
          </p:cNvPr>
          <p:cNvSpPr/>
          <p:nvPr/>
        </p:nvSpPr>
        <p:spPr>
          <a:xfrm>
            <a:off x="10651103" y="5209847"/>
            <a:ext cx="4167" cy="8593"/>
          </a:xfrm>
          <a:custGeom>
            <a:avLst/>
            <a:gdLst>
              <a:gd name="connsiteX0" fmla="*/ 4005 w 4167"/>
              <a:gd name="connsiteY0" fmla="*/ 4535 h 8593"/>
              <a:gd name="connsiteX1" fmla="*/ 1943 w 4167"/>
              <a:gd name="connsiteY1" fmla="*/ 238 h 8593"/>
              <a:gd name="connsiteX2" fmla="*/ -163 w 4167"/>
              <a:gd name="connsiteY2" fmla="*/ 4535 h 8593"/>
              <a:gd name="connsiteX3" fmla="*/ 1943 w 4167"/>
              <a:gd name="connsiteY3" fmla="*/ 8831 h 8593"/>
              <a:gd name="connsiteX4" fmla="*/ 4005 w 4167"/>
              <a:gd name="connsiteY4" fmla="*/ 4535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8593">
                <a:moveTo>
                  <a:pt x="4005" y="4535"/>
                </a:moveTo>
                <a:cubicBezTo>
                  <a:pt x="4005" y="2172"/>
                  <a:pt x="3103" y="238"/>
                  <a:pt x="1943" y="238"/>
                </a:cubicBezTo>
                <a:cubicBezTo>
                  <a:pt x="783" y="238"/>
                  <a:pt x="-163" y="2129"/>
                  <a:pt x="-163" y="4535"/>
                </a:cubicBezTo>
                <a:cubicBezTo>
                  <a:pt x="-163" y="6941"/>
                  <a:pt x="783" y="8831"/>
                  <a:pt x="1943" y="8831"/>
                </a:cubicBezTo>
                <a:cubicBezTo>
                  <a:pt x="3103" y="8831"/>
                  <a:pt x="4005" y="6984"/>
                  <a:pt x="4005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13BA8F0A-1E30-F779-A512-318BCB40318A}"/>
              </a:ext>
            </a:extLst>
          </p:cNvPr>
          <p:cNvSpPr/>
          <p:nvPr/>
        </p:nvSpPr>
        <p:spPr>
          <a:xfrm>
            <a:off x="10638556" y="5159792"/>
            <a:ext cx="4168" cy="5586"/>
          </a:xfrm>
          <a:custGeom>
            <a:avLst/>
            <a:gdLst>
              <a:gd name="connsiteX0" fmla="*/ 1900 w 4168"/>
              <a:gd name="connsiteY0" fmla="*/ 5825 h 5586"/>
              <a:gd name="connsiteX1" fmla="*/ 4006 w 4168"/>
              <a:gd name="connsiteY1" fmla="*/ 3805 h 5586"/>
              <a:gd name="connsiteX2" fmla="*/ 4006 w 4168"/>
              <a:gd name="connsiteY2" fmla="*/ 3805 h 5586"/>
              <a:gd name="connsiteX3" fmla="*/ 1900 w 4168"/>
              <a:gd name="connsiteY3" fmla="*/ 497 h 5586"/>
              <a:gd name="connsiteX4" fmla="*/ -163 w 4168"/>
              <a:gd name="connsiteY4" fmla="*/ 2516 h 5586"/>
              <a:gd name="connsiteX5" fmla="*/ 1900 w 4168"/>
              <a:gd name="connsiteY5" fmla="*/ 5825 h 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8" h="5586">
                <a:moveTo>
                  <a:pt x="1900" y="5825"/>
                </a:moveTo>
                <a:cubicBezTo>
                  <a:pt x="3017" y="5850"/>
                  <a:pt x="3963" y="4944"/>
                  <a:pt x="4006" y="3805"/>
                </a:cubicBezTo>
                <a:cubicBezTo>
                  <a:pt x="4006" y="3805"/>
                  <a:pt x="4006" y="3805"/>
                  <a:pt x="4006" y="3805"/>
                </a:cubicBezTo>
                <a:cubicBezTo>
                  <a:pt x="3834" y="2443"/>
                  <a:pt x="3060" y="1232"/>
                  <a:pt x="1900" y="497"/>
                </a:cubicBezTo>
                <a:cubicBezTo>
                  <a:pt x="783" y="-191"/>
                  <a:pt x="-163" y="497"/>
                  <a:pt x="-163" y="2516"/>
                </a:cubicBezTo>
                <a:cubicBezTo>
                  <a:pt x="-163" y="4536"/>
                  <a:pt x="783" y="5825"/>
                  <a:pt x="1900" y="58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662D3C9C-927E-E0FE-A665-119DF19CBEF6}"/>
              </a:ext>
            </a:extLst>
          </p:cNvPr>
          <p:cNvSpPr/>
          <p:nvPr/>
        </p:nvSpPr>
        <p:spPr>
          <a:xfrm>
            <a:off x="10676373" y="5316273"/>
            <a:ext cx="6136" cy="7375"/>
          </a:xfrm>
          <a:custGeom>
            <a:avLst/>
            <a:gdLst>
              <a:gd name="connsiteX0" fmla="*/ 5974 w 6136"/>
              <a:gd name="connsiteY0" fmla="*/ 3289 h 7375"/>
              <a:gd name="connsiteX1" fmla="*/ 2838 w 6136"/>
              <a:gd name="connsiteY1" fmla="*/ 239 h 7375"/>
              <a:gd name="connsiteX2" fmla="*/ 2838 w 6136"/>
              <a:gd name="connsiteY2" fmla="*/ 239 h 7375"/>
              <a:gd name="connsiteX3" fmla="*/ 948 w 6136"/>
              <a:gd name="connsiteY3" fmla="*/ 5352 h 7375"/>
              <a:gd name="connsiteX4" fmla="*/ 5974 w 6136"/>
              <a:gd name="connsiteY4" fmla="*/ 3289 h 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36" h="7375">
                <a:moveTo>
                  <a:pt x="5974" y="3289"/>
                </a:moveTo>
                <a:cubicBezTo>
                  <a:pt x="5932" y="1579"/>
                  <a:pt x="4557" y="213"/>
                  <a:pt x="2838" y="239"/>
                </a:cubicBezTo>
                <a:cubicBezTo>
                  <a:pt x="2838" y="239"/>
                  <a:pt x="2838" y="239"/>
                  <a:pt x="2838" y="239"/>
                </a:cubicBezTo>
                <a:cubicBezTo>
                  <a:pt x="-685" y="239"/>
                  <a:pt x="-814" y="625"/>
                  <a:pt x="948" y="5352"/>
                </a:cubicBezTo>
                <a:cubicBezTo>
                  <a:pt x="2408" y="9261"/>
                  <a:pt x="5974" y="7801"/>
                  <a:pt x="5974" y="3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DA9F3C1B-0397-C01B-15BC-E37DBE06DFA3}"/>
              </a:ext>
            </a:extLst>
          </p:cNvPr>
          <p:cNvSpPr/>
          <p:nvPr/>
        </p:nvSpPr>
        <p:spPr>
          <a:xfrm>
            <a:off x="10632239" y="5137751"/>
            <a:ext cx="5521" cy="4253"/>
          </a:xfrm>
          <a:custGeom>
            <a:avLst/>
            <a:gdLst>
              <a:gd name="connsiteX0" fmla="*/ 1815 w 5521"/>
              <a:gd name="connsiteY0" fmla="*/ 4492 h 4253"/>
              <a:gd name="connsiteX1" fmla="*/ 5081 w 5521"/>
              <a:gd name="connsiteY1" fmla="*/ 2344 h 4253"/>
              <a:gd name="connsiteX2" fmla="*/ 3147 w 5521"/>
              <a:gd name="connsiteY2" fmla="*/ 238 h 4253"/>
              <a:gd name="connsiteX3" fmla="*/ -161 w 5521"/>
              <a:gd name="connsiteY3" fmla="*/ 2344 h 4253"/>
              <a:gd name="connsiteX4" fmla="*/ 1815 w 5521"/>
              <a:gd name="connsiteY4" fmla="*/ 4492 h 4253"/>
              <a:gd name="connsiteX5" fmla="*/ 1815 w 5521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1" h="4253">
                <a:moveTo>
                  <a:pt x="1815" y="4492"/>
                </a:moveTo>
                <a:cubicBezTo>
                  <a:pt x="3190" y="4342"/>
                  <a:pt x="4394" y="3543"/>
                  <a:pt x="5081" y="2344"/>
                </a:cubicBezTo>
                <a:cubicBezTo>
                  <a:pt x="5811" y="1184"/>
                  <a:pt x="5081" y="238"/>
                  <a:pt x="3147" y="238"/>
                </a:cubicBezTo>
                <a:cubicBezTo>
                  <a:pt x="1214" y="238"/>
                  <a:pt x="-161" y="1184"/>
                  <a:pt x="-161" y="2344"/>
                </a:cubicBezTo>
                <a:cubicBezTo>
                  <a:pt x="-204" y="3482"/>
                  <a:pt x="656" y="4445"/>
                  <a:pt x="1815" y="4492"/>
                </a:cubicBezTo>
                <a:cubicBezTo>
                  <a:pt x="1815" y="4492"/>
                  <a:pt x="1815" y="4492"/>
                  <a:pt x="181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01B9B794-659C-8C6A-1CEC-A455B529392A}"/>
              </a:ext>
            </a:extLst>
          </p:cNvPr>
          <p:cNvSpPr/>
          <p:nvPr/>
        </p:nvSpPr>
        <p:spPr>
          <a:xfrm>
            <a:off x="10672027" y="5216335"/>
            <a:ext cx="4297" cy="4297"/>
          </a:xfrm>
          <a:custGeom>
            <a:avLst/>
            <a:gdLst>
              <a:gd name="connsiteX0" fmla="*/ 1943 w 4297"/>
              <a:gd name="connsiteY0" fmla="*/ 4535 h 4297"/>
              <a:gd name="connsiteX1" fmla="*/ 4134 w 4297"/>
              <a:gd name="connsiteY1" fmla="*/ 2430 h 4297"/>
              <a:gd name="connsiteX2" fmla="*/ 2029 w 4297"/>
              <a:gd name="connsiteY2" fmla="*/ 239 h 4297"/>
              <a:gd name="connsiteX3" fmla="*/ -163 w 4297"/>
              <a:gd name="connsiteY3" fmla="*/ 2344 h 4297"/>
              <a:gd name="connsiteX4" fmla="*/ -163 w 4297"/>
              <a:gd name="connsiteY4" fmla="*/ 2430 h 4297"/>
              <a:gd name="connsiteX5" fmla="*/ 1943 w 4297"/>
              <a:gd name="connsiteY5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7" h="4297">
                <a:moveTo>
                  <a:pt x="1943" y="4535"/>
                </a:moveTo>
                <a:cubicBezTo>
                  <a:pt x="3146" y="4561"/>
                  <a:pt x="4091" y="3616"/>
                  <a:pt x="4134" y="2430"/>
                </a:cubicBezTo>
                <a:cubicBezTo>
                  <a:pt x="4177" y="1244"/>
                  <a:pt x="3232" y="264"/>
                  <a:pt x="2029" y="239"/>
                </a:cubicBezTo>
                <a:cubicBezTo>
                  <a:pt x="826" y="217"/>
                  <a:pt x="-120" y="1158"/>
                  <a:pt x="-163" y="2344"/>
                </a:cubicBezTo>
                <a:cubicBezTo>
                  <a:pt x="-163" y="2374"/>
                  <a:pt x="-163" y="2400"/>
                  <a:pt x="-163" y="2430"/>
                </a:cubicBezTo>
                <a:cubicBezTo>
                  <a:pt x="-163" y="3594"/>
                  <a:pt x="783" y="4535"/>
                  <a:pt x="194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A37FFC9D-2F3A-6391-3C54-FFCD8B9940BB}"/>
              </a:ext>
            </a:extLst>
          </p:cNvPr>
          <p:cNvSpPr/>
          <p:nvPr/>
        </p:nvSpPr>
        <p:spPr>
          <a:xfrm>
            <a:off x="10674158" y="5389428"/>
            <a:ext cx="5959" cy="5327"/>
          </a:xfrm>
          <a:custGeom>
            <a:avLst/>
            <a:gdLst>
              <a:gd name="connsiteX0" fmla="*/ 1960 w 5959"/>
              <a:gd name="connsiteY0" fmla="*/ 3648 h 5327"/>
              <a:gd name="connsiteX1" fmla="*/ 3936 w 5959"/>
              <a:gd name="connsiteY1" fmla="*/ 2488 h 5327"/>
              <a:gd name="connsiteX2" fmla="*/ 70 w 5959"/>
              <a:gd name="connsiteY2" fmla="*/ 469 h 5327"/>
              <a:gd name="connsiteX3" fmla="*/ 1960 w 5959"/>
              <a:gd name="connsiteY3" fmla="*/ 3648 h 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9" h="5327">
                <a:moveTo>
                  <a:pt x="1960" y="3648"/>
                </a:moveTo>
                <a:cubicBezTo>
                  <a:pt x="6256" y="6527"/>
                  <a:pt x="6987" y="6183"/>
                  <a:pt x="3936" y="2488"/>
                </a:cubicBezTo>
                <a:cubicBezTo>
                  <a:pt x="2518" y="684"/>
                  <a:pt x="757" y="-219"/>
                  <a:pt x="70" y="469"/>
                </a:cubicBezTo>
                <a:cubicBezTo>
                  <a:pt x="-618" y="1156"/>
                  <a:pt x="284" y="2574"/>
                  <a:pt x="1960" y="36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C5E6A50A-F3CB-6140-BE1F-7D40438DB9A8}"/>
              </a:ext>
            </a:extLst>
          </p:cNvPr>
          <p:cNvSpPr/>
          <p:nvPr/>
        </p:nvSpPr>
        <p:spPr>
          <a:xfrm>
            <a:off x="10645777" y="5171737"/>
            <a:ext cx="13251" cy="10577"/>
          </a:xfrm>
          <a:custGeom>
            <a:avLst/>
            <a:gdLst>
              <a:gd name="connsiteX0" fmla="*/ 12768 w 13251"/>
              <a:gd name="connsiteY0" fmla="*/ 238 h 10577"/>
              <a:gd name="connsiteX1" fmla="*/ -122 w 13251"/>
              <a:gd name="connsiteY1" fmla="*/ 8831 h 10577"/>
              <a:gd name="connsiteX2" fmla="*/ 8385 w 13251"/>
              <a:gd name="connsiteY2" fmla="*/ 9266 h 10577"/>
              <a:gd name="connsiteX3" fmla="*/ 8471 w 13251"/>
              <a:gd name="connsiteY3" fmla="*/ 9175 h 10577"/>
              <a:gd name="connsiteX4" fmla="*/ 12768 w 13251"/>
              <a:gd name="connsiteY4" fmla="*/ 238 h 10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51" h="10577">
                <a:moveTo>
                  <a:pt x="12768" y="238"/>
                </a:moveTo>
                <a:cubicBezTo>
                  <a:pt x="9588" y="238"/>
                  <a:pt x="-895" y="7414"/>
                  <a:pt x="-122" y="8831"/>
                </a:cubicBezTo>
                <a:cubicBezTo>
                  <a:pt x="2112" y="11298"/>
                  <a:pt x="5893" y="11491"/>
                  <a:pt x="8385" y="9266"/>
                </a:cubicBezTo>
                <a:cubicBezTo>
                  <a:pt x="8428" y="9235"/>
                  <a:pt x="8428" y="9205"/>
                  <a:pt x="8471" y="9175"/>
                </a:cubicBezTo>
                <a:cubicBezTo>
                  <a:pt x="10577" y="7757"/>
                  <a:pt x="14186" y="238"/>
                  <a:pt x="1276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6E28D0E6-3243-A407-66C8-9DFAF7C8927B}"/>
              </a:ext>
            </a:extLst>
          </p:cNvPr>
          <p:cNvSpPr/>
          <p:nvPr/>
        </p:nvSpPr>
        <p:spPr>
          <a:xfrm>
            <a:off x="10663659" y="5153414"/>
            <a:ext cx="8433" cy="16217"/>
          </a:xfrm>
          <a:custGeom>
            <a:avLst/>
            <a:gdLst>
              <a:gd name="connsiteX0" fmla="*/ 6143 w 8433"/>
              <a:gd name="connsiteY0" fmla="*/ 516 h 16217"/>
              <a:gd name="connsiteX1" fmla="*/ 4037 w 8433"/>
              <a:gd name="connsiteY1" fmla="*/ 2492 h 16217"/>
              <a:gd name="connsiteX2" fmla="*/ 1416 w 8433"/>
              <a:gd name="connsiteY2" fmla="*/ 5972 h 16217"/>
              <a:gd name="connsiteX3" fmla="*/ 1416 w 8433"/>
              <a:gd name="connsiteY3" fmla="*/ 7218 h 16217"/>
              <a:gd name="connsiteX4" fmla="*/ 4037 w 8433"/>
              <a:gd name="connsiteY4" fmla="*/ 12374 h 16217"/>
              <a:gd name="connsiteX5" fmla="*/ 6143 w 8433"/>
              <a:gd name="connsiteY5" fmla="*/ 16456 h 16217"/>
              <a:gd name="connsiteX6" fmla="*/ 8205 w 8433"/>
              <a:gd name="connsiteY6" fmla="*/ 9152 h 16217"/>
              <a:gd name="connsiteX7" fmla="*/ 6143 w 8433"/>
              <a:gd name="connsiteY7" fmla="*/ 516 h 1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33" h="16217">
                <a:moveTo>
                  <a:pt x="6143" y="516"/>
                </a:moveTo>
                <a:cubicBezTo>
                  <a:pt x="4982" y="-215"/>
                  <a:pt x="4037" y="516"/>
                  <a:pt x="4037" y="2492"/>
                </a:cubicBezTo>
                <a:cubicBezTo>
                  <a:pt x="4166" y="4151"/>
                  <a:pt x="3049" y="5650"/>
                  <a:pt x="1416" y="5972"/>
                </a:cubicBezTo>
                <a:cubicBezTo>
                  <a:pt x="-689" y="5972"/>
                  <a:pt x="-689" y="6402"/>
                  <a:pt x="1416" y="7218"/>
                </a:cubicBezTo>
                <a:cubicBezTo>
                  <a:pt x="3135" y="8361"/>
                  <a:pt x="4123" y="10316"/>
                  <a:pt x="4037" y="12374"/>
                </a:cubicBezTo>
                <a:cubicBezTo>
                  <a:pt x="4037" y="14609"/>
                  <a:pt x="4982" y="16456"/>
                  <a:pt x="6143" y="16456"/>
                </a:cubicBezTo>
                <a:cubicBezTo>
                  <a:pt x="7303" y="16456"/>
                  <a:pt x="8205" y="13148"/>
                  <a:pt x="8205" y="9152"/>
                </a:cubicBezTo>
                <a:cubicBezTo>
                  <a:pt x="8505" y="6123"/>
                  <a:pt x="7775" y="3085"/>
                  <a:pt x="6143" y="5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913149EA-84E9-A273-06C2-036DD4FD6892}"/>
              </a:ext>
            </a:extLst>
          </p:cNvPr>
          <p:cNvSpPr/>
          <p:nvPr/>
        </p:nvSpPr>
        <p:spPr>
          <a:xfrm>
            <a:off x="10660340" y="5361730"/>
            <a:ext cx="11003" cy="13712"/>
          </a:xfrm>
          <a:custGeom>
            <a:avLst/>
            <a:gdLst>
              <a:gd name="connsiteX0" fmla="*/ 3490 w 11003"/>
              <a:gd name="connsiteY0" fmla="*/ 9993 h 13712"/>
              <a:gd name="connsiteX1" fmla="*/ 10278 w 11003"/>
              <a:gd name="connsiteY1" fmla="*/ 8446 h 13712"/>
              <a:gd name="connsiteX2" fmla="*/ 2072 w 11003"/>
              <a:gd name="connsiteY2" fmla="*/ 2345 h 13712"/>
              <a:gd name="connsiteX3" fmla="*/ 3490 w 11003"/>
              <a:gd name="connsiteY3" fmla="*/ 9993 h 1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3" h="13712">
                <a:moveTo>
                  <a:pt x="3490" y="9993"/>
                </a:moveTo>
                <a:cubicBezTo>
                  <a:pt x="10235" y="15664"/>
                  <a:pt x="11868" y="15321"/>
                  <a:pt x="10278" y="8446"/>
                </a:cubicBezTo>
                <a:cubicBezTo>
                  <a:pt x="8302" y="-147"/>
                  <a:pt x="5982" y="-1651"/>
                  <a:pt x="2072" y="2345"/>
                </a:cubicBezTo>
                <a:cubicBezTo>
                  <a:pt x="-1150" y="5610"/>
                  <a:pt x="-1065" y="6169"/>
                  <a:pt x="3490" y="99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3DA2B61E-5C31-EB91-3375-ADB50C769BD3}"/>
              </a:ext>
            </a:extLst>
          </p:cNvPr>
          <p:cNvSpPr/>
          <p:nvPr/>
        </p:nvSpPr>
        <p:spPr>
          <a:xfrm>
            <a:off x="10648997" y="5123394"/>
            <a:ext cx="12072" cy="12005"/>
          </a:xfrm>
          <a:custGeom>
            <a:avLst/>
            <a:gdLst>
              <a:gd name="connsiteX0" fmla="*/ 11696 w 12072"/>
              <a:gd name="connsiteY0" fmla="*/ 417 h 12005"/>
              <a:gd name="connsiteX1" fmla="*/ -163 w 12072"/>
              <a:gd name="connsiteY1" fmla="*/ 10686 h 12005"/>
              <a:gd name="connsiteX2" fmla="*/ 8216 w 12072"/>
              <a:gd name="connsiteY2" fmla="*/ 7162 h 12005"/>
              <a:gd name="connsiteX3" fmla="*/ 11696 w 12072"/>
              <a:gd name="connsiteY3" fmla="*/ 417 h 12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72" h="12005">
                <a:moveTo>
                  <a:pt x="11696" y="417"/>
                </a:moveTo>
                <a:cubicBezTo>
                  <a:pt x="10192" y="-1130"/>
                  <a:pt x="-163" y="7807"/>
                  <a:pt x="-163" y="10686"/>
                </a:cubicBezTo>
                <a:cubicBezTo>
                  <a:pt x="-163" y="13564"/>
                  <a:pt x="3274" y="12490"/>
                  <a:pt x="8216" y="7162"/>
                </a:cubicBezTo>
                <a:cubicBezTo>
                  <a:pt x="10922" y="4241"/>
                  <a:pt x="12512" y="1190"/>
                  <a:pt x="11696" y="4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96E21DCF-CD44-F389-2BB9-01ED23BEA794}"/>
              </a:ext>
            </a:extLst>
          </p:cNvPr>
          <p:cNvSpPr/>
          <p:nvPr/>
        </p:nvSpPr>
        <p:spPr>
          <a:xfrm>
            <a:off x="10641258" y="4763084"/>
            <a:ext cx="9029" cy="7310"/>
          </a:xfrm>
          <a:custGeom>
            <a:avLst/>
            <a:gdLst>
              <a:gd name="connsiteX0" fmla="*/ 7448 w 9029"/>
              <a:gd name="connsiteY0" fmla="*/ 4455 h 7310"/>
              <a:gd name="connsiteX1" fmla="*/ 2292 w 9029"/>
              <a:gd name="connsiteY1" fmla="*/ 3252 h 7310"/>
              <a:gd name="connsiteX2" fmla="*/ 1777 w 9029"/>
              <a:gd name="connsiteY2" fmla="*/ 7549 h 7310"/>
              <a:gd name="connsiteX3" fmla="*/ 7448 w 9029"/>
              <a:gd name="connsiteY3" fmla="*/ 4455 h 7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29" h="7310">
                <a:moveTo>
                  <a:pt x="7448" y="4455"/>
                </a:moveTo>
                <a:cubicBezTo>
                  <a:pt x="11315" y="-314"/>
                  <a:pt x="6503" y="-1474"/>
                  <a:pt x="2292" y="3252"/>
                </a:cubicBezTo>
                <a:cubicBezTo>
                  <a:pt x="-844" y="6775"/>
                  <a:pt x="-930" y="7549"/>
                  <a:pt x="1777" y="7549"/>
                </a:cubicBezTo>
                <a:cubicBezTo>
                  <a:pt x="4011" y="7295"/>
                  <a:pt x="6030" y="6187"/>
                  <a:pt x="7448" y="44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735A42E7-5DEF-5995-8254-75D58C25A18E}"/>
              </a:ext>
            </a:extLst>
          </p:cNvPr>
          <p:cNvSpPr/>
          <p:nvPr/>
        </p:nvSpPr>
        <p:spPr>
          <a:xfrm>
            <a:off x="10548500" y="5300196"/>
            <a:ext cx="7870" cy="7476"/>
          </a:xfrm>
          <a:custGeom>
            <a:avLst/>
            <a:gdLst>
              <a:gd name="connsiteX0" fmla="*/ -163 w 7870"/>
              <a:gd name="connsiteY0" fmla="*/ 1407 h 7476"/>
              <a:gd name="connsiteX1" fmla="*/ 3489 w 7870"/>
              <a:gd name="connsiteY1" fmla="*/ 5703 h 7476"/>
              <a:gd name="connsiteX2" fmla="*/ 6927 w 7870"/>
              <a:gd name="connsiteY2" fmla="*/ 4973 h 7476"/>
              <a:gd name="connsiteX3" fmla="*/ -163 w 7870"/>
              <a:gd name="connsiteY3" fmla="*/ 1407 h 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70" h="7476">
                <a:moveTo>
                  <a:pt x="-163" y="1407"/>
                </a:moveTo>
                <a:cubicBezTo>
                  <a:pt x="-163" y="2481"/>
                  <a:pt x="1470" y="4328"/>
                  <a:pt x="3489" y="5703"/>
                </a:cubicBezTo>
                <a:cubicBezTo>
                  <a:pt x="8259" y="8496"/>
                  <a:pt x="8302" y="8496"/>
                  <a:pt x="6927" y="4973"/>
                </a:cubicBezTo>
                <a:cubicBezTo>
                  <a:pt x="5552" y="1450"/>
                  <a:pt x="-163" y="-1472"/>
                  <a:pt x="-163" y="14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52EB0852-44FA-3B94-8C1E-5228B6C24972}"/>
              </a:ext>
            </a:extLst>
          </p:cNvPr>
          <p:cNvSpPr/>
          <p:nvPr/>
        </p:nvSpPr>
        <p:spPr>
          <a:xfrm>
            <a:off x="10552958" y="5350426"/>
            <a:ext cx="8131" cy="7039"/>
          </a:xfrm>
          <a:custGeom>
            <a:avLst/>
            <a:gdLst>
              <a:gd name="connsiteX0" fmla="*/ 7969 w 8131"/>
              <a:gd name="connsiteY0" fmla="*/ 4025 h 7039"/>
              <a:gd name="connsiteX1" fmla="*/ 7969 w 8131"/>
              <a:gd name="connsiteY1" fmla="*/ 4025 h 7039"/>
              <a:gd name="connsiteX2" fmla="*/ 321 w 8131"/>
              <a:gd name="connsiteY2" fmla="*/ 802 h 7039"/>
              <a:gd name="connsiteX3" fmla="*/ 321 w 8131"/>
              <a:gd name="connsiteY3" fmla="*/ 5099 h 7039"/>
              <a:gd name="connsiteX4" fmla="*/ 7969 w 8131"/>
              <a:gd name="connsiteY4" fmla="*/ 4025 h 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31" h="7039">
                <a:moveTo>
                  <a:pt x="7969" y="4025"/>
                </a:moveTo>
                <a:lnTo>
                  <a:pt x="7969" y="4025"/>
                </a:lnTo>
                <a:cubicBezTo>
                  <a:pt x="7969" y="1619"/>
                  <a:pt x="1997" y="-916"/>
                  <a:pt x="321" y="802"/>
                </a:cubicBezTo>
                <a:cubicBezTo>
                  <a:pt x="-324" y="2160"/>
                  <a:pt x="-324" y="3741"/>
                  <a:pt x="321" y="5099"/>
                </a:cubicBezTo>
                <a:cubicBezTo>
                  <a:pt x="1567" y="8622"/>
                  <a:pt x="7969" y="7591"/>
                  <a:pt x="7969" y="40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BDF9C868-8D11-9A1F-1D88-8C3E9F7E7ABA}"/>
              </a:ext>
            </a:extLst>
          </p:cNvPr>
          <p:cNvSpPr/>
          <p:nvPr/>
        </p:nvSpPr>
        <p:spPr>
          <a:xfrm>
            <a:off x="10519873" y="3365244"/>
            <a:ext cx="3493" cy="4254"/>
          </a:xfrm>
          <a:custGeom>
            <a:avLst/>
            <a:gdLst>
              <a:gd name="connsiteX0" fmla="*/ 1139 w 3493"/>
              <a:gd name="connsiteY0" fmla="*/ 4492 h 4254"/>
              <a:gd name="connsiteX1" fmla="*/ 3330 w 3493"/>
              <a:gd name="connsiteY1" fmla="*/ 2387 h 4254"/>
              <a:gd name="connsiteX2" fmla="*/ 3330 w 3493"/>
              <a:gd name="connsiteY2" fmla="*/ 2387 h 4254"/>
              <a:gd name="connsiteX3" fmla="*/ 2428 w 3493"/>
              <a:gd name="connsiteY3" fmla="*/ 238 h 4254"/>
              <a:gd name="connsiteX4" fmla="*/ 194 w 3493"/>
              <a:gd name="connsiteY4" fmla="*/ 2387 h 4254"/>
              <a:gd name="connsiteX5" fmla="*/ 1139 w 3493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3" h="4254">
                <a:moveTo>
                  <a:pt x="1139" y="4492"/>
                </a:moveTo>
                <a:cubicBezTo>
                  <a:pt x="2342" y="4518"/>
                  <a:pt x="3287" y="3573"/>
                  <a:pt x="3330" y="2387"/>
                </a:cubicBezTo>
                <a:cubicBezTo>
                  <a:pt x="3330" y="2387"/>
                  <a:pt x="3330" y="2387"/>
                  <a:pt x="3330" y="2387"/>
                </a:cubicBezTo>
                <a:cubicBezTo>
                  <a:pt x="3330" y="1184"/>
                  <a:pt x="2944" y="238"/>
                  <a:pt x="2428" y="238"/>
                </a:cubicBezTo>
                <a:cubicBezTo>
                  <a:pt x="1912" y="238"/>
                  <a:pt x="924" y="1184"/>
                  <a:pt x="194" y="2387"/>
                </a:cubicBezTo>
                <a:cubicBezTo>
                  <a:pt x="-537" y="3590"/>
                  <a:pt x="-107" y="4492"/>
                  <a:pt x="11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14EAE154-6F64-E71A-AC87-982FB63FFAEB}"/>
              </a:ext>
            </a:extLst>
          </p:cNvPr>
          <p:cNvSpPr/>
          <p:nvPr/>
        </p:nvSpPr>
        <p:spPr>
          <a:xfrm>
            <a:off x="10546395" y="5065397"/>
            <a:ext cx="4210" cy="8593"/>
          </a:xfrm>
          <a:custGeom>
            <a:avLst/>
            <a:gdLst>
              <a:gd name="connsiteX0" fmla="*/ 1943 w 4210"/>
              <a:gd name="connsiteY0" fmla="*/ 8831 h 8593"/>
              <a:gd name="connsiteX1" fmla="*/ 4048 w 4210"/>
              <a:gd name="connsiteY1" fmla="*/ 4535 h 8593"/>
              <a:gd name="connsiteX2" fmla="*/ 1943 w 4210"/>
              <a:gd name="connsiteY2" fmla="*/ 238 h 8593"/>
              <a:gd name="connsiteX3" fmla="*/ -163 w 4210"/>
              <a:gd name="connsiteY3" fmla="*/ 4535 h 8593"/>
              <a:gd name="connsiteX4" fmla="*/ 1943 w 4210"/>
              <a:gd name="connsiteY4" fmla="*/ 8831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8593">
                <a:moveTo>
                  <a:pt x="1943" y="8831"/>
                </a:moveTo>
                <a:cubicBezTo>
                  <a:pt x="3103" y="8831"/>
                  <a:pt x="4048" y="6898"/>
                  <a:pt x="4048" y="4535"/>
                </a:cubicBezTo>
                <a:cubicBezTo>
                  <a:pt x="4048" y="2172"/>
                  <a:pt x="3103" y="238"/>
                  <a:pt x="1943" y="238"/>
                </a:cubicBezTo>
                <a:cubicBezTo>
                  <a:pt x="783" y="238"/>
                  <a:pt x="-163" y="2129"/>
                  <a:pt x="-163" y="4535"/>
                </a:cubicBezTo>
                <a:cubicBezTo>
                  <a:pt x="-163" y="6941"/>
                  <a:pt x="783" y="8831"/>
                  <a:pt x="1943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309213BD-393D-AC85-58D2-1143B6B9FDBB}"/>
              </a:ext>
            </a:extLst>
          </p:cNvPr>
          <p:cNvSpPr/>
          <p:nvPr/>
        </p:nvSpPr>
        <p:spPr>
          <a:xfrm>
            <a:off x="10545147" y="3223884"/>
            <a:ext cx="5458" cy="3225"/>
          </a:xfrm>
          <a:custGeom>
            <a:avLst/>
            <a:gdLst>
              <a:gd name="connsiteX0" fmla="*/ 2031 w 5458"/>
              <a:gd name="connsiteY0" fmla="*/ 3464 h 3225"/>
              <a:gd name="connsiteX1" fmla="*/ 5296 w 5458"/>
              <a:gd name="connsiteY1" fmla="*/ 2518 h 3225"/>
              <a:gd name="connsiteX2" fmla="*/ 98 w 5458"/>
              <a:gd name="connsiteY2" fmla="*/ 1315 h 3225"/>
              <a:gd name="connsiteX3" fmla="*/ 2031 w 5458"/>
              <a:gd name="connsiteY3" fmla="*/ 3464 h 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8" h="3225">
                <a:moveTo>
                  <a:pt x="2031" y="3464"/>
                </a:moveTo>
                <a:cubicBezTo>
                  <a:pt x="3836" y="3464"/>
                  <a:pt x="5296" y="3034"/>
                  <a:pt x="5296" y="2518"/>
                </a:cubicBezTo>
                <a:cubicBezTo>
                  <a:pt x="5296" y="284"/>
                  <a:pt x="1301" y="-661"/>
                  <a:pt x="98" y="1315"/>
                </a:cubicBezTo>
                <a:cubicBezTo>
                  <a:pt x="-633" y="2476"/>
                  <a:pt x="227" y="3464"/>
                  <a:pt x="2031" y="34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87D21BB5-AC37-D66E-2892-47F6E5714A93}"/>
              </a:ext>
            </a:extLst>
          </p:cNvPr>
          <p:cNvSpPr/>
          <p:nvPr/>
        </p:nvSpPr>
        <p:spPr>
          <a:xfrm>
            <a:off x="10549112" y="5078276"/>
            <a:ext cx="7766" cy="12728"/>
          </a:xfrm>
          <a:custGeom>
            <a:avLst/>
            <a:gdLst>
              <a:gd name="connsiteX0" fmla="*/ 4382 w 7766"/>
              <a:gd name="connsiteY0" fmla="*/ 12967 h 12728"/>
              <a:gd name="connsiteX1" fmla="*/ 7604 w 7766"/>
              <a:gd name="connsiteY1" fmla="*/ 10948 h 12728"/>
              <a:gd name="connsiteX2" fmla="*/ 5370 w 7766"/>
              <a:gd name="connsiteY2" fmla="*/ 7553 h 12728"/>
              <a:gd name="connsiteX3" fmla="*/ 4425 w 7766"/>
              <a:gd name="connsiteY3" fmla="*/ 2655 h 12728"/>
              <a:gd name="connsiteX4" fmla="*/ 2191 w 7766"/>
              <a:gd name="connsiteY4" fmla="*/ 2655 h 12728"/>
              <a:gd name="connsiteX5" fmla="*/ 4382 w 7766"/>
              <a:gd name="connsiteY5" fmla="*/ 12967 h 12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66" h="12728">
                <a:moveTo>
                  <a:pt x="4382" y="12967"/>
                </a:moveTo>
                <a:cubicBezTo>
                  <a:pt x="6187" y="12967"/>
                  <a:pt x="7604" y="12065"/>
                  <a:pt x="7604" y="10948"/>
                </a:cubicBezTo>
                <a:cubicBezTo>
                  <a:pt x="7390" y="9538"/>
                  <a:pt x="6573" y="8297"/>
                  <a:pt x="5370" y="7553"/>
                </a:cubicBezTo>
                <a:cubicBezTo>
                  <a:pt x="4038" y="6290"/>
                  <a:pt x="3652" y="4322"/>
                  <a:pt x="4425" y="2655"/>
                </a:cubicBezTo>
                <a:cubicBezTo>
                  <a:pt x="5628" y="-567"/>
                  <a:pt x="5456" y="-567"/>
                  <a:pt x="2191" y="2655"/>
                </a:cubicBezTo>
                <a:cubicBezTo>
                  <a:pt x="-1805" y="6694"/>
                  <a:pt x="-473" y="12967"/>
                  <a:pt x="4382" y="129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761484FB-29A5-D5D2-9541-50C8076AA1C8}"/>
              </a:ext>
            </a:extLst>
          </p:cNvPr>
          <p:cNvSpPr/>
          <p:nvPr/>
        </p:nvSpPr>
        <p:spPr>
          <a:xfrm>
            <a:off x="10594560" y="5265132"/>
            <a:ext cx="18433" cy="19261"/>
          </a:xfrm>
          <a:custGeom>
            <a:avLst/>
            <a:gdLst>
              <a:gd name="connsiteX0" fmla="*/ 10708 w 18433"/>
              <a:gd name="connsiteY0" fmla="*/ 19500 h 19261"/>
              <a:gd name="connsiteX1" fmla="*/ 11696 w 18433"/>
              <a:gd name="connsiteY1" fmla="*/ 16363 h 19261"/>
              <a:gd name="connsiteX2" fmla="*/ 15004 w 18433"/>
              <a:gd name="connsiteY2" fmla="*/ 10047 h 19261"/>
              <a:gd name="connsiteX3" fmla="*/ 12727 w 18433"/>
              <a:gd name="connsiteY3" fmla="*/ 6567 h 19261"/>
              <a:gd name="connsiteX4" fmla="*/ 5509 w 18433"/>
              <a:gd name="connsiteY4" fmla="*/ 4634 h 19261"/>
              <a:gd name="connsiteX5" fmla="*/ -163 w 18433"/>
              <a:gd name="connsiteY5" fmla="*/ 2786 h 19261"/>
              <a:gd name="connsiteX6" fmla="*/ 10708 w 18433"/>
              <a:gd name="connsiteY6" fmla="*/ 19500 h 19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33" h="19261">
                <a:moveTo>
                  <a:pt x="10708" y="19500"/>
                </a:moveTo>
                <a:cubicBezTo>
                  <a:pt x="11911" y="19500"/>
                  <a:pt x="12341" y="18082"/>
                  <a:pt x="11696" y="16363"/>
                </a:cubicBezTo>
                <a:cubicBezTo>
                  <a:pt x="11051" y="14645"/>
                  <a:pt x="12384" y="12067"/>
                  <a:pt x="15004" y="10047"/>
                </a:cubicBezTo>
                <a:cubicBezTo>
                  <a:pt x="20461" y="6137"/>
                  <a:pt x="18656" y="3345"/>
                  <a:pt x="12727" y="6567"/>
                </a:cubicBezTo>
                <a:cubicBezTo>
                  <a:pt x="6798" y="9790"/>
                  <a:pt x="6798" y="9532"/>
                  <a:pt x="5509" y="4634"/>
                </a:cubicBezTo>
                <a:cubicBezTo>
                  <a:pt x="4220" y="-264"/>
                  <a:pt x="-163" y="-1339"/>
                  <a:pt x="-163" y="2786"/>
                </a:cubicBezTo>
                <a:cubicBezTo>
                  <a:pt x="-163" y="6911"/>
                  <a:pt x="8302" y="19500"/>
                  <a:pt x="10708" y="195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D903D139-104D-6455-67A6-12E6A056CA53}"/>
              </a:ext>
            </a:extLst>
          </p:cNvPr>
          <p:cNvSpPr/>
          <p:nvPr/>
        </p:nvSpPr>
        <p:spPr>
          <a:xfrm>
            <a:off x="10603369" y="5374135"/>
            <a:ext cx="13287" cy="5899"/>
          </a:xfrm>
          <a:custGeom>
            <a:avLst/>
            <a:gdLst>
              <a:gd name="connsiteX0" fmla="*/ 6840 w 13287"/>
              <a:gd name="connsiteY0" fmla="*/ 6138 h 5899"/>
              <a:gd name="connsiteX1" fmla="*/ 11909 w 13287"/>
              <a:gd name="connsiteY1" fmla="*/ 2829 h 5899"/>
              <a:gd name="connsiteX2" fmla="*/ -78 w 13287"/>
              <a:gd name="connsiteY2" fmla="*/ 3474 h 5899"/>
              <a:gd name="connsiteX3" fmla="*/ 6840 w 13287"/>
              <a:gd name="connsiteY3" fmla="*/ 6138 h 5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87" h="5899">
                <a:moveTo>
                  <a:pt x="6840" y="6138"/>
                </a:moveTo>
                <a:cubicBezTo>
                  <a:pt x="13585" y="6138"/>
                  <a:pt x="14230" y="5708"/>
                  <a:pt x="11909" y="2829"/>
                </a:cubicBezTo>
                <a:cubicBezTo>
                  <a:pt x="8816" y="-909"/>
                  <a:pt x="1211" y="-522"/>
                  <a:pt x="-78" y="3474"/>
                </a:cubicBezTo>
                <a:cubicBezTo>
                  <a:pt x="-636" y="5278"/>
                  <a:pt x="1555" y="6138"/>
                  <a:pt x="6840" y="61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4551E32B-C316-E77A-DFD5-F41B18145EDF}"/>
              </a:ext>
            </a:extLst>
          </p:cNvPr>
          <p:cNvSpPr/>
          <p:nvPr/>
        </p:nvSpPr>
        <p:spPr>
          <a:xfrm>
            <a:off x="10597151" y="5427594"/>
            <a:ext cx="5789" cy="7466"/>
          </a:xfrm>
          <a:custGeom>
            <a:avLst/>
            <a:gdLst>
              <a:gd name="connsiteX0" fmla="*/ 5625 w 5789"/>
              <a:gd name="connsiteY0" fmla="*/ 4883 h 7466"/>
              <a:gd name="connsiteX1" fmla="*/ 3691 w 5789"/>
              <a:gd name="connsiteY1" fmla="*/ 586 h 7466"/>
              <a:gd name="connsiteX2" fmla="*/ 383 w 5789"/>
              <a:gd name="connsiteY2" fmla="*/ 5785 h 7466"/>
              <a:gd name="connsiteX3" fmla="*/ 5625 w 5789"/>
              <a:gd name="connsiteY3" fmla="*/ 4883 h 7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89" h="7466">
                <a:moveTo>
                  <a:pt x="5625" y="4883"/>
                </a:moveTo>
                <a:cubicBezTo>
                  <a:pt x="5668" y="3233"/>
                  <a:pt x="4937" y="1656"/>
                  <a:pt x="3691" y="586"/>
                </a:cubicBezTo>
                <a:cubicBezTo>
                  <a:pt x="1199" y="-961"/>
                  <a:pt x="-1292" y="2992"/>
                  <a:pt x="383" y="5785"/>
                </a:cubicBezTo>
                <a:cubicBezTo>
                  <a:pt x="2059" y="8578"/>
                  <a:pt x="5625" y="8363"/>
                  <a:pt x="5625" y="48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 482">
            <a:extLst>
              <a:ext uri="{FF2B5EF4-FFF2-40B4-BE49-F238E27FC236}">
                <a16:creationId xmlns:a16="http://schemas.microsoft.com/office/drawing/2014/main" id="{58A49360-FEB5-E275-1B4B-6210A068D8B8}"/>
              </a:ext>
            </a:extLst>
          </p:cNvPr>
          <p:cNvSpPr/>
          <p:nvPr/>
        </p:nvSpPr>
        <p:spPr>
          <a:xfrm>
            <a:off x="10621835" y="5072127"/>
            <a:ext cx="8216" cy="8050"/>
          </a:xfrm>
          <a:custGeom>
            <a:avLst/>
            <a:gdLst>
              <a:gd name="connsiteX0" fmla="*/ 533 w 8216"/>
              <a:gd name="connsiteY0" fmla="*/ 469 h 8050"/>
              <a:gd name="connsiteX1" fmla="*/ 4830 w 8216"/>
              <a:gd name="connsiteY1" fmla="*/ 8289 h 8050"/>
              <a:gd name="connsiteX2" fmla="*/ 8052 w 8216"/>
              <a:gd name="connsiteY2" fmla="*/ 6441 h 8050"/>
              <a:gd name="connsiteX3" fmla="*/ 533 w 8216"/>
              <a:gd name="connsiteY3" fmla="*/ 469 h 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16" h="8050">
                <a:moveTo>
                  <a:pt x="533" y="469"/>
                </a:moveTo>
                <a:cubicBezTo>
                  <a:pt x="-1615" y="2617"/>
                  <a:pt x="1607" y="8289"/>
                  <a:pt x="4830" y="8289"/>
                </a:cubicBezTo>
                <a:cubicBezTo>
                  <a:pt x="6591" y="8289"/>
                  <a:pt x="8052" y="7472"/>
                  <a:pt x="8052" y="6441"/>
                </a:cubicBezTo>
                <a:cubicBezTo>
                  <a:pt x="8181" y="3906"/>
                  <a:pt x="2037" y="-863"/>
                  <a:pt x="533" y="4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id="{B3C55C2B-BA70-E54B-FC59-B1A24993515E}"/>
              </a:ext>
            </a:extLst>
          </p:cNvPr>
          <p:cNvSpPr/>
          <p:nvPr/>
        </p:nvSpPr>
        <p:spPr>
          <a:xfrm>
            <a:off x="10628767" y="5394901"/>
            <a:ext cx="3473" cy="4253"/>
          </a:xfrm>
          <a:custGeom>
            <a:avLst/>
            <a:gdLst>
              <a:gd name="connsiteX0" fmla="*/ 1120 w 3473"/>
              <a:gd name="connsiteY0" fmla="*/ 238 h 4253"/>
              <a:gd name="connsiteX1" fmla="*/ 175 w 3473"/>
              <a:gd name="connsiteY1" fmla="*/ 2387 h 4253"/>
              <a:gd name="connsiteX2" fmla="*/ 2409 w 3473"/>
              <a:gd name="connsiteY2" fmla="*/ 4492 h 4253"/>
              <a:gd name="connsiteX3" fmla="*/ 3311 w 3473"/>
              <a:gd name="connsiteY3" fmla="*/ 2387 h 4253"/>
              <a:gd name="connsiteX4" fmla="*/ 1163 w 3473"/>
              <a:gd name="connsiteY4" fmla="*/ 238 h 4253"/>
              <a:gd name="connsiteX5" fmla="*/ 1120 w 3473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3">
                <a:moveTo>
                  <a:pt x="1120" y="238"/>
                </a:moveTo>
                <a:cubicBezTo>
                  <a:pt x="-126" y="238"/>
                  <a:pt x="-513" y="1183"/>
                  <a:pt x="175" y="2387"/>
                </a:cubicBezTo>
                <a:cubicBezTo>
                  <a:pt x="863" y="3590"/>
                  <a:pt x="1894" y="4492"/>
                  <a:pt x="2409" y="4492"/>
                </a:cubicBezTo>
                <a:cubicBezTo>
                  <a:pt x="2925" y="4492"/>
                  <a:pt x="3311" y="3547"/>
                  <a:pt x="3311" y="2387"/>
                </a:cubicBezTo>
                <a:cubicBezTo>
                  <a:pt x="3311" y="1201"/>
                  <a:pt x="2366" y="238"/>
                  <a:pt x="1163" y="238"/>
                </a:cubicBezTo>
                <a:cubicBezTo>
                  <a:pt x="1163" y="238"/>
                  <a:pt x="1120" y="238"/>
                  <a:pt x="112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id="{4090CD4B-738E-71CF-B9DF-BE3B2349F55E}"/>
              </a:ext>
            </a:extLst>
          </p:cNvPr>
          <p:cNvSpPr/>
          <p:nvPr/>
        </p:nvSpPr>
        <p:spPr>
          <a:xfrm>
            <a:off x="10602779" y="5320527"/>
            <a:ext cx="14810" cy="11408"/>
          </a:xfrm>
          <a:custGeom>
            <a:avLst/>
            <a:gdLst>
              <a:gd name="connsiteX0" fmla="*/ 14648 w 14810"/>
              <a:gd name="connsiteY0" fmla="*/ 8574 h 11408"/>
              <a:gd name="connsiteX1" fmla="*/ 1156 w 14810"/>
              <a:gd name="connsiteY1" fmla="*/ 238 h 11408"/>
              <a:gd name="connsiteX2" fmla="*/ 4207 w 14810"/>
              <a:gd name="connsiteY2" fmla="*/ 8273 h 11408"/>
              <a:gd name="connsiteX3" fmla="*/ 14648 w 14810"/>
              <a:gd name="connsiteY3" fmla="*/ 8574 h 1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10" h="11408">
                <a:moveTo>
                  <a:pt x="14648" y="8574"/>
                </a:moveTo>
                <a:cubicBezTo>
                  <a:pt x="14648" y="6898"/>
                  <a:pt x="3863" y="238"/>
                  <a:pt x="1156" y="238"/>
                </a:cubicBezTo>
                <a:cubicBezTo>
                  <a:pt x="-1550" y="238"/>
                  <a:pt x="125" y="3847"/>
                  <a:pt x="4207" y="8273"/>
                </a:cubicBezTo>
                <a:cubicBezTo>
                  <a:pt x="8289" y="12698"/>
                  <a:pt x="14648" y="12741"/>
                  <a:pt x="14648" y="85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id="{B49A7D5E-8711-76BE-D8BD-BC4B82926EAB}"/>
              </a:ext>
            </a:extLst>
          </p:cNvPr>
          <p:cNvSpPr/>
          <p:nvPr/>
        </p:nvSpPr>
        <p:spPr>
          <a:xfrm>
            <a:off x="10607822" y="5360914"/>
            <a:ext cx="3494" cy="4254"/>
          </a:xfrm>
          <a:custGeom>
            <a:avLst/>
            <a:gdLst>
              <a:gd name="connsiteX0" fmla="*/ 196 w 3494"/>
              <a:gd name="connsiteY0" fmla="*/ 2344 h 4254"/>
              <a:gd name="connsiteX1" fmla="*/ 2430 w 3494"/>
              <a:gd name="connsiteY1" fmla="*/ 4493 h 4254"/>
              <a:gd name="connsiteX2" fmla="*/ 3332 w 3494"/>
              <a:gd name="connsiteY2" fmla="*/ 2344 h 4254"/>
              <a:gd name="connsiteX3" fmla="*/ 1141 w 3494"/>
              <a:gd name="connsiteY3" fmla="*/ 239 h 4254"/>
              <a:gd name="connsiteX4" fmla="*/ 1098 w 3494"/>
              <a:gd name="connsiteY4" fmla="*/ 239 h 4254"/>
              <a:gd name="connsiteX5" fmla="*/ 196 w 3494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96" y="2344"/>
                </a:moveTo>
                <a:cubicBezTo>
                  <a:pt x="926" y="3504"/>
                  <a:pt x="1914" y="4493"/>
                  <a:pt x="2430" y="4493"/>
                </a:cubicBezTo>
                <a:cubicBezTo>
                  <a:pt x="2946" y="4493"/>
                  <a:pt x="3332" y="3504"/>
                  <a:pt x="3332" y="2344"/>
                </a:cubicBezTo>
                <a:cubicBezTo>
                  <a:pt x="3289" y="1159"/>
                  <a:pt x="2344" y="213"/>
                  <a:pt x="1141" y="239"/>
                </a:cubicBezTo>
                <a:cubicBezTo>
                  <a:pt x="1141" y="239"/>
                  <a:pt x="1098" y="239"/>
                  <a:pt x="1098" y="239"/>
                </a:cubicBezTo>
                <a:cubicBezTo>
                  <a:pt x="-105" y="239"/>
                  <a:pt x="-535" y="1184"/>
                  <a:pt x="19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id="{2FD004CC-F2DE-07BC-3789-E5991380CC21}"/>
              </a:ext>
            </a:extLst>
          </p:cNvPr>
          <p:cNvSpPr/>
          <p:nvPr/>
        </p:nvSpPr>
        <p:spPr>
          <a:xfrm>
            <a:off x="10624179" y="4897697"/>
            <a:ext cx="8104" cy="6277"/>
          </a:xfrm>
          <a:custGeom>
            <a:avLst/>
            <a:gdLst>
              <a:gd name="connsiteX0" fmla="*/ 7942 w 8104"/>
              <a:gd name="connsiteY0" fmla="*/ 4324 h 6277"/>
              <a:gd name="connsiteX1" fmla="*/ 337 w 8104"/>
              <a:gd name="connsiteY1" fmla="*/ 801 h 6277"/>
              <a:gd name="connsiteX2" fmla="*/ 4935 w 8104"/>
              <a:gd name="connsiteY2" fmla="*/ 6516 h 6277"/>
              <a:gd name="connsiteX3" fmla="*/ 7942 w 8104"/>
              <a:gd name="connsiteY3" fmla="*/ 4324 h 6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4" h="6277">
                <a:moveTo>
                  <a:pt x="7942" y="4324"/>
                </a:moveTo>
                <a:cubicBezTo>
                  <a:pt x="7942" y="1747"/>
                  <a:pt x="2056" y="-960"/>
                  <a:pt x="337" y="801"/>
                </a:cubicBezTo>
                <a:cubicBezTo>
                  <a:pt x="-1382" y="2563"/>
                  <a:pt x="1626" y="6516"/>
                  <a:pt x="4935" y="6516"/>
                </a:cubicBezTo>
                <a:cubicBezTo>
                  <a:pt x="6567" y="6516"/>
                  <a:pt x="7942" y="5528"/>
                  <a:pt x="7942" y="43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 487">
            <a:extLst>
              <a:ext uri="{FF2B5EF4-FFF2-40B4-BE49-F238E27FC236}">
                <a16:creationId xmlns:a16="http://schemas.microsoft.com/office/drawing/2014/main" id="{5BA9E0DD-8AF3-1721-8E47-4E9F0F642FF7}"/>
              </a:ext>
            </a:extLst>
          </p:cNvPr>
          <p:cNvSpPr/>
          <p:nvPr/>
        </p:nvSpPr>
        <p:spPr>
          <a:xfrm>
            <a:off x="10864685" y="5458651"/>
            <a:ext cx="17186" cy="10147"/>
          </a:xfrm>
          <a:custGeom>
            <a:avLst/>
            <a:gdLst>
              <a:gd name="connsiteX0" fmla="*/ 7786 w 17186"/>
              <a:gd name="connsiteY0" fmla="*/ 249 h 10147"/>
              <a:gd name="connsiteX1" fmla="*/ 4006 w 17186"/>
              <a:gd name="connsiteY1" fmla="*/ 3429 h 10147"/>
              <a:gd name="connsiteX2" fmla="*/ 1943 w 17186"/>
              <a:gd name="connsiteY2" fmla="*/ 6651 h 10147"/>
              <a:gd name="connsiteX3" fmla="*/ -163 w 17186"/>
              <a:gd name="connsiteY3" fmla="*/ 8198 h 10147"/>
              <a:gd name="connsiteX4" fmla="*/ 8431 w 17186"/>
              <a:gd name="connsiteY4" fmla="*/ 10303 h 10147"/>
              <a:gd name="connsiteX5" fmla="*/ 17024 w 17186"/>
              <a:gd name="connsiteY5" fmla="*/ 8069 h 10147"/>
              <a:gd name="connsiteX6" fmla="*/ 7786 w 17186"/>
              <a:gd name="connsiteY6" fmla="*/ 249 h 10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86" h="10147">
                <a:moveTo>
                  <a:pt x="7786" y="249"/>
                </a:moveTo>
                <a:cubicBezTo>
                  <a:pt x="5853" y="99"/>
                  <a:pt x="4177" y="1517"/>
                  <a:pt x="4006" y="3429"/>
                </a:cubicBezTo>
                <a:cubicBezTo>
                  <a:pt x="4006" y="5190"/>
                  <a:pt x="3060" y="6651"/>
                  <a:pt x="1943" y="6651"/>
                </a:cubicBezTo>
                <a:cubicBezTo>
                  <a:pt x="826" y="6651"/>
                  <a:pt x="-163" y="7339"/>
                  <a:pt x="-163" y="8198"/>
                </a:cubicBezTo>
                <a:cubicBezTo>
                  <a:pt x="-163" y="9057"/>
                  <a:pt x="3618" y="10046"/>
                  <a:pt x="8431" y="10303"/>
                </a:cubicBezTo>
                <a:cubicBezTo>
                  <a:pt x="14059" y="10647"/>
                  <a:pt x="17024" y="9917"/>
                  <a:pt x="17024" y="8069"/>
                </a:cubicBezTo>
                <a:cubicBezTo>
                  <a:pt x="16422" y="3476"/>
                  <a:pt x="12427" y="99"/>
                  <a:pt x="7786" y="2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C2F62DCD-153B-9837-1132-E106CBDA4404}"/>
              </a:ext>
            </a:extLst>
          </p:cNvPr>
          <p:cNvSpPr/>
          <p:nvPr/>
        </p:nvSpPr>
        <p:spPr>
          <a:xfrm>
            <a:off x="10798484" y="5377886"/>
            <a:ext cx="24222" cy="12854"/>
          </a:xfrm>
          <a:custGeom>
            <a:avLst/>
            <a:gdLst>
              <a:gd name="connsiteX0" fmla="*/ 5499 w 24222"/>
              <a:gd name="connsiteY0" fmla="*/ 9734 h 12854"/>
              <a:gd name="connsiteX1" fmla="*/ 9796 w 24222"/>
              <a:gd name="connsiteY1" fmla="*/ 8703 h 12854"/>
              <a:gd name="connsiteX2" fmla="*/ 18948 w 24222"/>
              <a:gd name="connsiteY2" fmla="*/ 10894 h 12854"/>
              <a:gd name="connsiteX3" fmla="*/ 24060 w 24222"/>
              <a:gd name="connsiteY3" fmla="*/ 5566 h 12854"/>
              <a:gd name="connsiteX4" fmla="*/ 22213 w 24222"/>
              <a:gd name="connsiteY4" fmla="*/ 238 h 12854"/>
              <a:gd name="connsiteX5" fmla="*/ 20365 w 24222"/>
              <a:gd name="connsiteY5" fmla="*/ 3633 h 12854"/>
              <a:gd name="connsiteX6" fmla="*/ 12546 w 24222"/>
              <a:gd name="connsiteY6" fmla="*/ 5738 h 12854"/>
              <a:gd name="connsiteX7" fmla="*/ 344 w 24222"/>
              <a:gd name="connsiteY7" fmla="*/ 10636 h 12854"/>
              <a:gd name="connsiteX8" fmla="*/ 5499 w 24222"/>
              <a:gd name="connsiteY8" fmla="*/ 9734 h 1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22" h="12854">
                <a:moveTo>
                  <a:pt x="5499" y="9734"/>
                </a:moveTo>
                <a:cubicBezTo>
                  <a:pt x="5499" y="7156"/>
                  <a:pt x="6358" y="6941"/>
                  <a:pt x="9796" y="8703"/>
                </a:cubicBezTo>
                <a:cubicBezTo>
                  <a:pt x="12675" y="10039"/>
                  <a:pt x="15768" y="10782"/>
                  <a:pt x="18948" y="10894"/>
                </a:cubicBezTo>
                <a:cubicBezTo>
                  <a:pt x="22986" y="10894"/>
                  <a:pt x="24060" y="9777"/>
                  <a:pt x="24060" y="5566"/>
                </a:cubicBezTo>
                <a:cubicBezTo>
                  <a:pt x="24060" y="2644"/>
                  <a:pt x="23244" y="238"/>
                  <a:pt x="22213" y="238"/>
                </a:cubicBezTo>
                <a:cubicBezTo>
                  <a:pt x="21182" y="238"/>
                  <a:pt x="20365" y="1742"/>
                  <a:pt x="20365" y="3633"/>
                </a:cubicBezTo>
                <a:cubicBezTo>
                  <a:pt x="20365" y="6340"/>
                  <a:pt x="18862" y="6726"/>
                  <a:pt x="12546" y="5738"/>
                </a:cubicBezTo>
                <a:cubicBezTo>
                  <a:pt x="3953" y="4363"/>
                  <a:pt x="-1977" y="6812"/>
                  <a:pt x="344" y="10636"/>
                </a:cubicBezTo>
                <a:cubicBezTo>
                  <a:pt x="2663" y="14460"/>
                  <a:pt x="5499" y="13558"/>
                  <a:pt x="5499" y="97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 489">
            <a:extLst>
              <a:ext uri="{FF2B5EF4-FFF2-40B4-BE49-F238E27FC236}">
                <a16:creationId xmlns:a16="http://schemas.microsoft.com/office/drawing/2014/main" id="{5242D680-A688-D457-7D5C-F52A4AA08A8F}"/>
              </a:ext>
            </a:extLst>
          </p:cNvPr>
          <p:cNvSpPr/>
          <p:nvPr/>
        </p:nvSpPr>
        <p:spPr>
          <a:xfrm>
            <a:off x="10852096" y="5426795"/>
            <a:ext cx="10363" cy="5152"/>
          </a:xfrm>
          <a:custGeom>
            <a:avLst/>
            <a:gdLst>
              <a:gd name="connsiteX0" fmla="*/ 4564 w 10363"/>
              <a:gd name="connsiteY0" fmla="*/ 4951 h 5152"/>
              <a:gd name="connsiteX1" fmla="*/ 9376 w 10363"/>
              <a:gd name="connsiteY1" fmla="*/ 2502 h 5152"/>
              <a:gd name="connsiteX2" fmla="*/ -163 w 10363"/>
              <a:gd name="connsiteY2" fmla="*/ 2201 h 5152"/>
              <a:gd name="connsiteX3" fmla="*/ 4564 w 10363"/>
              <a:gd name="connsiteY3" fmla="*/ 4951 h 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63" h="5152">
                <a:moveTo>
                  <a:pt x="4564" y="4951"/>
                </a:moveTo>
                <a:cubicBezTo>
                  <a:pt x="10321" y="5896"/>
                  <a:pt x="11137" y="5424"/>
                  <a:pt x="9376" y="2502"/>
                </a:cubicBezTo>
                <a:cubicBezTo>
                  <a:pt x="7614" y="-420"/>
                  <a:pt x="-163" y="-506"/>
                  <a:pt x="-163" y="2201"/>
                </a:cubicBezTo>
                <a:cubicBezTo>
                  <a:pt x="-163" y="3275"/>
                  <a:pt x="1986" y="4521"/>
                  <a:pt x="4564" y="49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541FEB5A-1F2D-09AD-02B9-67FFBDB141A4}"/>
              </a:ext>
            </a:extLst>
          </p:cNvPr>
          <p:cNvSpPr/>
          <p:nvPr/>
        </p:nvSpPr>
        <p:spPr>
          <a:xfrm>
            <a:off x="10787003" y="5392834"/>
            <a:ext cx="14253" cy="7868"/>
          </a:xfrm>
          <a:custGeom>
            <a:avLst/>
            <a:gdLst>
              <a:gd name="connsiteX0" fmla="*/ 14016 w 14253"/>
              <a:gd name="connsiteY0" fmla="*/ 5786 h 7868"/>
              <a:gd name="connsiteX1" fmla="*/ 9720 w 14253"/>
              <a:gd name="connsiteY1" fmla="*/ 3938 h 7868"/>
              <a:gd name="connsiteX2" fmla="*/ 5079 w 14253"/>
              <a:gd name="connsiteY2" fmla="*/ 2349 h 7868"/>
              <a:gd name="connsiteX3" fmla="*/ -163 w 14253"/>
              <a:gd name="connsiteY3" fmla="*/ 3208 h 7868"/>
              <a:gd name="connsiteX4" fmla="*/ 9848 w 14253"/>
              <a:gd name="connsiteY4" fmla="*/ 8106 h 7868"/>
              <a:gd name="connsiteX5" fmla="*/ 14016 w 14253"/>
              <a:gd name="connsiteY5" fmla="*/ 5786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53" h="7868">
                <a:moveTo>
                  <a:pt x="14016" y="5786"/>
                </a:moveTo>
                <a:cubicBezTo>
                  <a:pt x="13243" y="4200"/>
                  <a:pt x="11395" y="3418"/>
                  <a:pt x="9720" y="3938"/>
                </a:cubicBezTo>
                <a:cubicBezTo>
                  <a:pt x="8001" y="4316"/>
                  <a:pt x="6196" y="3702"/>
                  <a:pt x="5079" y="2349"/>
                </a:cubicBezTo>
                <a:cubicBezTo>
                  <a:pt x="3146" y="-831"/>
                  <a:pt x="-163" y="-315"/>
                  <a:pt x="-163" y="3208"/>
                </a:cubicBezTo>
                <a:cubicBezTo>
                  <a:pt x="-163" y="6731"/>
                  <a:pt x="2802" y="8020"/>
                  <a:pt x="9848" y="8106"/>
                </a:cubicBezTo>
                <a:cubicBezTo>
                  <a:pt x="12684" y="8149"/>
                  <a:pt x="14489" y="7075"/>
                  <a:pt x="14016" y="57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AA65F75D-EC01-4045-4257-ABA98F61F070}"/>
              </a:ext>
            </a:extLst>
          </p:cNvPr>
          <p:cNvSpPr/>
          <p:nvPr/>
        </p:nvSpPr>
        <p:spPr>
          <a:xfrm>
            <a:off x="10774718" y="5257283"/>
            <a:ext cx="11296" cy="7994"/>
          </a:xfrm>
          <a:custGeom>
            <a:avLst/>
            <a:gdLst>
              <a:gd name="connsiteX0" fmla="*/ 11134 w 11296"/>
              <a:gd name="connsiteY0" fmla="*/ 8229 h 7994"/>
              <a:gd name="connsiteX1" fmla="*/ 6579 w 11296"/>
              <a:gd name="connsiteY1" fmla="*/ 3545 h 7994"/>
              <a:gd name="connsiteX2" fmla="*/ 479 w 11296"/>
              <a:gd name="connsiteY2" fmla="*/ 4963 h 7994"/>
              <a:gd name="connsiteX3" fmla="*/ 6450 w 11296"/>
              <a:gd name="connsiteY3" fmla="*/ 8229 h 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96" h="7994">
                <a:moveTo>
                  <a:pt x="11134" y="8229"/>
                </a:moveTo>
                <a:lnTo>
                  <a:pt x="6579" y="3545"/>
                </a:lnTo>
                <a:cubicBezTo>
                  <a:pt x="1724" y="-1353"/>
                  <a:pt x="-1627" y="-751"/>
                  <a:pt x="479" y="4963"/>
                </a:cubicBezTo>
                <a:cubicBezTo>
                  <a:pt x="1724" y="7064"/>
                  <a:pt x="4002" y="8314"/>
                  <a:pt x="6450" y="82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 492">
            <a:extLst>
              <a:ext uri="{FF2B5EF4-FFF2-40B4-BE49-F238E27FC236}">
                <a16:creationId xmlns:a16="http://schemas.microsoft.com/office/drawing/2014/main" id="{85AD94ED-C5A8-A9F7-7FE5-5B13B96E7454}"/>
              </a:ext>
            </a:extLst>
          </p:cNvPr>
          <p:cNvSpPr/>
          <p:nvPr/>
        </p:nvSpPr>
        <p:spPr>
          <a:xfrm>
            <a:off x="10775144" y="5412504"/>
            <a:ext cx="5800" cy="10023"/>
          </a:xfrm>
          <a:custGeom>
            <a:avLst/>
            <a:gdLst>
              <a:gd name="connsiteX0" fmla="*/ 5638 w 5800"/>
              <a:gd name="connsiteY0" fmla="*/ 8543 h 10023"/>
              <a:gd name="connsiteX1" fmla="*/ 2716 w 5800"/>
              <a:gd name="connsiteY1" fmla="*/ 2829 h 10023"/>
              <a:gd name="connsiteX2" fmla="*/ -163 w 5800"/>
              <a:gd name="connsiteY2" fmla="*/ 4547 h 10023"/>
              <a:gd name="connsiteX3" fmla="*/ 2716 w 5800"/>
              <a:gd name="connsiteY3" fmla="*/ 10262 h 10023"/>
              <a:gd name="connsiteX4" fmla="*/ 5638 w 5800"/>
              <a:gd name="connsiteY4" fmla="*/ 8543 h 10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00" h="10023">
                <a:moveTo>
                  <a:pt x="5638" y="8543"/>
                </a:moveTo>
                <a:cubicBezTo>
                  <a:pt x="5079" y="6455"/>
                  <a:pt x="4091" y="4513"/>
                  <a:pt x="2716" y="2829"/>
                </a:cubicBezTo>
                <a:cubicBezTo>
                  <a:pt x="9" y="-909"/>
                  <a:pt x="-163" y="-824"/>
                  <a:pt x="-163" y="4547"/>
                </a:cubicBezTo>
                <a:cubicBezTo>
                  <a:pt x="-163" y="7984"/>
                  <a:pt x="998" y="10262"/>
                  <a:pt x="2716" y="10262"/>
                </a:cubicBezTo>
                <a:cubicBezTo>
                  <a:pt x="4435" y="10262"/>
                  <a:pt x="5638" y="9488"/>
                  <a:pt x="5638" y="85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id="{EEC6DC5E-8882-3472-C660-B3A42D059259}"/>
              </a:ext>
            </a:extLst>
          </p:cNvPr>
          <p:cNvSpPr/>
          <p:nvPr/>
        </p:nvSpPr>
        <p:spPr>
          <a:xfrm>
            <a:off x="10785310" y="5412002"/>
            <a:ext cx="8180" cy="6272"/>
          </a:xfrm>
          <a:custGeom>
            <a:avLst/>
            <a:gdLst>
              <a:gd name="connsiteX0" fmla="*/ 5011 w 8180"/>
              <a:gd name="connsiteY0" fmla="*/ 6511 h 6272"/>
              <a:gd name="connsiteX1" fmla="*/ 8018 w 8180"/>
              <a:gd name="connsiteY1" fmla="*/ 4319 h 6272"/>
              <a:gd name="connsiteX2" fmla="*/ 370 w 8180"/>
              <a:gd name="connsiteY2" fmla="*/ 796 h 6272"/>
              <a:gd name="connsiteX3" fmla="*/ 5011 w 8180"/>
              <a:gd name="connsiteY3" fmla="*/ 6511 h 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80" h="6272">
                <a:moveTo>
                  <a:pt x="5011" y="6511"/>
                </a:moveTo>
                <a:cubicBezTo>
                  <a:pt x="6686" y="6511"/>
                  <a:pt x="8018" y="5523"/>
                  <a:pt x="8018" y="4319"/>
                </a:cubicBezTo>
                <a:cubicBezTo>
                  <a:pt x="8018" y="1784"/>
                  <a:pt x="2132" y="-965"/>
                  <a:pt x="370" y="796"/>
                </a:cubicBezTo>
                <a:cubicBezTo>
                  <a:pt x="-1391" y="2558"/>
                  <a:pt x="1488" y="6511"/>
                  <a:pt x="5011" y="65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id="{E9E8B36C-BEF2-0D1B-D644-03092D353A56}"/>
              </a:ext>
            </a:extLst>
          </p:cNvPr>
          <p:cNvSpPr/>
          <p:nvPr/>
        </p:nvSpPr>
        <p:spPr>
          <a:xfrm>
            <a:off x="10887714" y="5246153"/>
            <a:ext cx="6360" cy="6359"/>
          </a:xfrm>
          <a:custGeom>
            <a:avLst/>
            <a:gdLst>
              <a:gd name="connsiteX0" fmla="*/ 2974 w 6360"/>
              <a:gd name="connsiteY0" fmla="*/ 6597 h 6359"/>
              <a:gd name="connsiteX1" fmla="*/ 6197 w 6360"/>
              <a:gd name="connsiteY1" fmla="*/ 3461 h 6359"/>
              <a:gd name="connsiteX2" fmla="*/ 3060 w 6360"/>
              <a:gd name="connsiteY2" fmla="*/ 239 h 6359"/>
              <a:gd name="connsiteX3" fmla="*/ -163 w 6360"/>
              <a:gd name="connsiteY3" fmla="*/ 3375 h 6359"/>
              <a:gd name="connsiteX4" fmla="*/ -163 w 6360"/>
              <a:gd name="connsiteY4" fmla="*/ 3418 h 6359"/>
              <a:gd name="connsiteX5" fmla="*/ 2974 w 6360"/>
              <a:gd name="connsiteY5" fmla="*/ 6597 h 6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60" h="6359">
                <a:moveTo>
                  <a:pt x="2974" y="6597"/>
                </a:moveTo>
                <a:cubicBezTo>
                  <a:pt x="4736" y="6619"/>
                  <a:pt x="6154" y="5218"/>
                  <a:pt x="6197" y="3461"/>
                </a:cubicBezTo>
                <a:cubicBezTo>
                  <a:pt x="6239" y="1704"/>
                  <a:pt x="4822" y="264"/>
                  <a:pt x="3060" y="239"/>
                </a:cubicBezTo>
                <a:cubicBezTo>
                  <a:pt x="1299" y="217"/>
                  <a:pt x="-120" y="1618"/>
                  <a:pt x="-163" y="3375"/>
                </a:cubicBezTo>
                <a:cubicBezTo>
                  <a:pt x="-163" y="3388"/>
                  <a:pt x="-163" y="3405"/>
                  <a:pt x="-163" y="3418"/>
                </a:cubicBezTo>
                <a:cubicBezTo>
                  <a:pt x="-163" y="5158"/>
                  <a:pt x="1256" y="6576"/>
                  <a:pt x="2974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 495">
            <a:extLst>
              <a:ext uri="{FF2B5EF4-FFF2-40B4-BE49-F238E27FC236}">
                <a16:creationId xmlns:a16="http://schemas.microsoft.com/office/drawing/2014/main" id="{5B8A13D5-9E53-3AAF-525E-9970E6DB8D46}"/>
              </a:ext>
            </a:extLst>
          </p:cNvPr>
          <p:cNvSpPr/>
          <p:nvPr/>
        </p:nvSpPr>
        <p:spPr>
          <a:xfrm>
            <a:off x="10868919" y="5421348"/>
            <a:ext cx="22963" cy="23163"/>
          </a:xfrm>
          <a:custGeom>
            <a:avLst/>
            <a:gdLst>
              <a:gd name="connsiteX0" fmla="*/ 5615 w 22963"/>
              <a:gd name="connsiteY0" fmla="*/ 988 h 23163"/>
              <a:gd name="connsiteX1" fmla="*/ 2908 w 22963"/>
              <a:gd name="connsiteY1" fmla="*/ 644 h 23163"/>
              <a:gd name="connsiteX2" fmla="*/ 9481 w 22963"/>
              <a:gd name="connsiteY2" fmla="*/ 17229 h 23163"/>
              <a:gd name="connsiteX3" fmla="*/ 22801 w 22963"/>
              <a:gd name="connsiteY3" fmla="*/ 20451 h 23163"/>
              <a:gd name="connsiteX4" fmla="*/ 17516 w 22963"/>
              <a:gd name="connsiteY4" fmla="*/ 17143 h 23163"/>
              <a:gd name="connsiteX5" fmla="*/ 5615 w 22963"/>
              <a:gd name="connsiteY5" fmla="*/ 988 h 2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63" h="23163">
                <a:moveTo>
                  <a:pt x="5615" y="988"/>
                </a:moveTo>
                <a:cubicBezTo>
                  <a:pt x="5615" y="129"/>
                  <a:pt x="4626" y="0"/>
                  <a:pt x="2908" y="644"/>
                </a:cubicBezTo>
                <a:cubicBezTo>
                  <a:pt x="-2936" y="2921"/>
                  <a:pt x="-272" y="9710"/>
                  <a:pt x="9481" y="17229"/>
                </a:cubicBezTo>
                <a:cubicBezTo>
                  <a:pt x="18461" y="24189"/>
                  <a:pt x="22801" y="25264"/>
                  <a:pt x="22801" y="20451"/>
                </a:cubicBezTo>
                <a:cubicBezTo>
                  <a:pt x="22801" y="19377"/>
                  <a:pt x="20438" y="17917"/>
                  <a:pt x="17516" y="17143"/>
                </a:cubicBezTo>
                <a:cubicBezTo>
                  <a:pt x="12746" y="15940"/>
                  <a:pt x="4583" y="4855"/>
                  <a:pt x="5615" y="9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 496">
            <a:extLst>
              <a:ext uri="{FF2B5EF4-FFF2-40B4-BE49-F238E27FC236}">
                <a16:creationId xmlns:a16="http://schemas.microsoft.com/office/drawing/2014/main" id="{F8D7CE40-8136-5635-27FE-D7528DEF0ED8}"/>
              </a:ext>
            </a:extLst>
          </p:cNvPr>
          <p:cNvSpPr/>
          <p:nvPr/>
        </p:nvSpPr>
        <p:spPr>
          <a:xfrm>
            <a:off x="10884148" y="5100906"/>
            <a:ext cx="11367" cy="4564"/>
          </a:xfrm>
          <a:custGeom>
            <a:avLst/>
            <a:gdLst>
              <a:gd name="connsiteX0" fmla="*/ 8947 w 11367"/>
              <a:gd name="connsiteY0" fmla="*/ 2066 h 4564"/>
              <a:gd name="connsiteX1" fmla="*/ 1643 w 11367"/>
              <a:gd name="connsiteY1" fmla="*/ 477 h 4564"/>
              <a:gd name="connsiteX2" fmla="*/ 3404 w 11367"/>
              <a:gd name="connsiteY2" fmla="*/ 3269 h 4564"/>
              <a:gd name="connsiteX3" fmla="*/ 8947 w 11367"/>
              <a:gd name="connsiteY3" fmla="*/ 2066 h 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67" h="4564">
                <a:moveTo>
                  <a:pt x="8947" y="2066"/>
                </a:moveTo>
                <a:cubicBezTo>
                  <a:pt x="6884" y="451"/>
                  <a:pt x="4178" y="-138"/>
                  <a:pt x="1643" y="477"/>
                </a:cubicBezTo>
                <a:cubicBezTo>
                  <a:pt x="-1150" y="1551"/>
                  <a:pt x="-807" y="2109"/>
                  <a:pt x="3404" y="3269"/>
                </a:cubicBezTo>
                <a:cubicBezTo>
                  <a:pt x="11654" y="5633"/>
                  <a:pt x="13114" y="5289"/>
                  <a:pt x="8947" y="20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 497">
            <a:extLst>
              <a:ext uri="{FF2B5EF4-FFF2-40B4-BE49-F238E27FC236}">
                <a16:creationId xmlns:a16="http://schemas.microsoft.com/office/drawing/2014/main" id="{647D974E-2C45-0AB7-1C0A-9F7217EB54AE}"/>
              </a:ext>
            </a:extLst>
          </p:cNvPr>
          <p:cNvSpPr/>
          <p:nvPr/>
        </p:nvSpPr>
        <p:spPr>
          <a:xfrm>
            <a:off x="10883261" y="5295270"/>
            <a:ext cx="16787" cy="9553"/>
          </a:xfrm>
          <a:custGeom>
            <a:avLst/>
            <a:gdLst>
              <a:gd name="connsiteX0" fmla="*/ 1155 w 16787"/>
              <a:gd name="connsiteY0" fmla="*/ 8825 h 9553"/>
              <a:gd name="connsiteX1" fmla="*/ 9748 w 16787"/>
              <a:gd name="connsiteY1" fmla="*/ 9684 h 9553"/>
              <a:gd name="connsiteX2" fmla="*/ 16580 w 16787"/>
              <a:gd name="connsiteY2" fmla="*/ 6591 h 9553"/>
              <a:gd name="connsiteX3" fmla="*/ 7213 w 16787"/>
              <a:gd name="connsiteY3" fmla="*/ 1564 h 9553"/>
              <a:gd name="connsiteX4" fmla="*/ 3260 w 16787"/>
              <a:gd name="connsiteY4" fmla="*/ 4228 h 9553"/>
              <a:gd name="connsiteX5" fmla="*/ -5 w 16787"/>
              <a:gd name="connsiteY5" fmla="*/ 5718 h 9553"/>
              <a:gd name="connsiteX6" fmla="*/ 1155 w 16787"/>
              <a:gd name="connsiteY6" fmla="*/ 8825 h 9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87" h="9553">
                <a:moveTo>
                  <a:pt x="1155" y="8825"/>
                </a:moveTo>
                <a:cubicBezTo>
                  <a:pt x="3948" y="9680"/>
                  <a:pt x="6869" y="9972"/>
                  <a:pt x="9748" y="9684"/>
                </a:cubicBezTo>
                <a:cubicBezTo>
                  <a:pt x="14904" y="9684"/>
                  <a:pt x="16966" y="8653"/>
                  <a:pt x="16580" y="6591"/>
                </a:cubicBezTo>
                <a:cubicBezTo>
                  <a:pt x="15720" y="2294"/>
                  <a:pt x="8416" y="-2003"/>
                  <a:pt x="7213" y="1564"/>
                </a:cubicBezTo>
                <a:cubicBezTo>
                  <a:pt x="6525" y="3132"/>
                  <a:pt x="4979" y="4163"/>
                  <a:pt x="3260" y="4228"/>
                </a:cubicBezTo>
                <a:cubicBezTo>
                  <a:pt x="1928" y="3738"/>
                  <a:pt x="468" y="4408"/>
                  <a:pt x="-5" y="5718"/>
                </a:cubicBezTo>
                <a:cubicBezTo>
                  <a:pt x="-435" y="6896"/>
                  <a:pt x="38" y="8219"/>
                  <a:pt x="1155" y="88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 498">
            <a:extLst>
              <a:ext uri="{FF2B5EF4-FFF2-40B4-BE49-F238E27FC236}">
                <a16:creationId xmlns:a16="http://schemas.microsoft.com/office/drawing/2014/main" id="{831864DA-2ED8-59F5-7584-195382591147}"/>
              </a:ext>
            </a:extLst>
          </p:cNvPr>
          <p:cNvSpPr/>
          <p:nvPr/>
        </p:nvSpPr>
        <p:spPr>
          <a:xfrm>
            <a:off x="10891935" y="5376534"/>
            <a:ext cx="9557" cy="7657"/>
          </a:xfrm>
          <a:custGeom>
            <a:avLst/>
            <a:gdLst>
              <a:gd name="connsiteX0" fmla="*/ 128 w 9557"/>
              <a:gd name="connsiteY0" fmla="*/ 646 h 7657"/>
              <a:gd name="connsiteX1" fmla="*/ 1375 w 9557"/>
              <a:gd name="connsiteY1" fmla="*/ 3138 h 7657"/>
              <a:gd name="connsiteX2" fmla="*/ 2835 w 9557"/>
              <a:gd name="connsiteY2" fmla="*/ 6060 h 7657"/>
              <a:gd name="connsiteX3" fmla="*/ 7948 w 9557"/>
              <a:gd name="connsiteY3" fmla="*/ 6060 h 7657"/>
              <a:gd name="connsiteX4" fmla="*/ 7948 w 9557"/>
              <a:gd name="connsiteY4" fmla="*/ 6060 h 7657"/>
              <a:gd name="connsiteX5" fmla="*/ 6187 w 9557"/>
              <a:gd name="connsiteY5" fmla="*/ 1763 h 7657"/>
              <a:gd name="connsiteX6" fmla="*/ 128 w 9557"/>
              <a:gd name="connsiteY6" fmla="*/ 646 h 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57" h="7657">
                <a:moveTo>
                  <a:pt x="128" y="646"/>
                </a:moveTo>
                <a:cubicBezTo>
                  <a:pt x="-602" y="1505"/>
                  <a:pt x="128" y="2622"/>
                  <a:pt x="1375" y="3138"/>
                </a:cubicBezTo>
                <a:cubicBezTo>
                  <a:pt x="2620" y="3653"/>
                  <a:pt x="3480" y="4985"/>
                  <a:pt x="2835" y="6060"/>
                </a:cubicBezTo>
                <a:cubicBezTo>
                  <a:pt x="1332" y="8508"/>
                  <a:pt x="4124" y="8508"/>
                  <a:pt x="7948" y="6060"/>
                </a:cubicBezTo>
                <a:lnTo>
                  <a:pt x="7948" y="6060"/>
                </a:lnTo>
                <a:cubicBezTo>
                  <a:pt x="10268" y="4556"/>
                  <a:pt x="9882" y="3696"/>
                  <a:pt x="6187" y="1763"/>
                </a:cubicBezTo>
                <a:cubicBezTo>
                  <a:pt x="3609" y="259"/>
                  <a:pt x="902" y="-171"/>
                  <a:pt x="128" y="6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 499">
            <a:extLst>
              <a:ext uri="{FF2B5EF4-FFF2-40B4-BE49-F238E27FC236}">
                <a16:creationId xmlns:a16="http://schemas.microsoft.com/office/drawing/2014/main" id="{80924731-A267-D3FE-FAC4-E91D95D9AABD}"/>
              </a:ext>
            </a:extLst>
          </p:cNvPr>
          <p:cNvSpPr/>
          <p:nvPr/>
        </p:nvSpPr>
        <p:spPr>
          <a:xfrm>
            <a:off x="10887714" y="5397049"/>
            <a:ext cx="4168" cy="6358"/>
          </a:xfrm>
          <a:custGeom>
            <a:avLst/>
            <a:gdLst>
              <a:gd name="connsiteX0" fmla="*/ 1900 w 4168"/>
              <a:gd name="connsiteY0" fmla="*/ 238 h 6358"/>
              <a:gd name="connsiteX1" fmla="*/ -163 w 4168"/>
              <a:gd name="connsiteY1" fmla="*/ 3418 h 6358"/>
              <a:gd name="connsiteX2" fmla="*/ 1900 w 4168"/>
              <a:gd name="connsiteY2" fmla="*/ 6597 h 6358"/>
              <a:gd name="connsiteX3" fmla="*/ 4006 w 4168"/>
              <a:gd name="connsiteY3" fmla="*/ 3418 h 6358"/>
              <a:gd name="connsiteX4" fmla="*/ 1900 w 4168"/>
              <a:gd name="connsiteY4" fmla="*/ 23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6358">
                <a:moveTo>
                  <a:pt x="1900" y="238"/>
                </a:moveTo>
                <a:cubicBezTo>
                  <a:pt x="783" y="238"/>
                  <a:pt x="-163" y="1656"/>
                  <a:pt x="-163" y="3418"/>
                </a:cubicBezTo>
                <a:cubicBezTo>
                  <a:pt x="-163" y="5179"/>
                  <a:pt x="783" y="6597"/>
                  <a:pt x="1900" y="6597"/>
                </a:cubicBezTo>
                <a:cubicBezTo>
                  <a:pt x="3017" y="6597"/>
                  <a:pt x="4006" y="5137"/>
                  <a:pt x="4006" y="3418"/>
                </a:cubicBezTo>
                <a:cubicBezTo>
                  <a:pt x="4006" y="1699"/>
                  <a:pt x="3060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 500">
            <a:extLst>
              <a:ext uri="{FF2B5EF4-FFF2-40B4-BE49-F238E27FC236}">
                <a16:creationId xmlns:a16="http://schemas.microsoft.com/office/drawing/2014/main" id="{51FE84F9-F414-11D2-EB7A-59797C7555E5}"/>
              </a:ext>
            </a:extLst>
          </p:cNvPr>
          <p:cNvSpPr/>
          <p:nvPr/>
        </p:nvSpPr>
        <p:spPr>
          <a:xfrm>
            <a:off x="10747432" y="5248527"/>
            <a:ext cx="9866" cy="3819"/>
          </a:xfrm>
          <a:custGeom>
            <a:avLst/>
            <a:gdLst>
              <a:gd name="connsiteX0" fmla="*/ 7141 w 9866"/>
              <a:gd name="connsiteY0" fmla="*/ 2075 h 3819"/>
              <a:gd name="connsiteX1" fmla="*/ -163 w 9866"/>
              <a:gd name="connsiteY1" fmla="*/ 2075 h 3819"/>
              <a:gd name="connsiteX2" fmla="*/ 5595 w 9866"/>
              <a:gd name="connsiteY2" fmla="*/ 4052 h 3819"/>
              <a:gd name="connsiteX3" fmla="*/ 7141 w 9866"/>
              <a:gd name="connsiteY3" fmla="*/ 2075 h 3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66" h="3819">
                <a:moveTo>
                  <a:pt x="7141" y="2075"/>
                </a:moveTo>
                <a:cubicBezTo>
                  <a:pt x="1427" y="-374"/>
                  <a:pt x="-163" y="-374"/>
                  <a:pt x="-163" y="2075"/>
                </a:cubicBezTo>
                <a:cubicBezTo>
                  <a:pt x="-163" y="3278"/>
                  <a:pt x="2415" y="4137"/>
                  <a:pt x="5595" y="4052"/>
                </a:cubicBezTo>
                <a:cubicBezTo>
                  <a:pt x="10664" y="3923"/>
                  <a:pt x="10879" y="3708"/>
                  <a:pt x="7141" y="20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 501">
            <a:extLst>
              <a:ext uri="{FF2B5EF4-FFF2-40B4-BE49-F238E27FC236}">
                <a16:creationId xmlns:a16="http://schemas.microsoft.com/office/drawing/2014/main" id="{B6BEF1E8-04A0-640B-4C84-01DDCB20624E}"/>
              </a:ext>
            </a:extLst>
          </p:cNvPr>
          <p:cNvSpPr/>
          <p:nvPr/>
        </p:nvSpPr>
        <p:spPr>
          <a:xfrm>
            <a:off x="10684186" y="4748826"/>
            <a:ext cx="25568" cy="29732"/>
          </a:xfrm>
          <a:custGeom>
            <a:avLst/>
            <a:gdLst>
              <a:gd name="connsiteX0" fmla="*/ 14532 w 25568"/>
              <a:gd name="connsiteY0" fmla="*/ 9820 h 29732"/>
              <a:gd name="connsiteX1" fmla="*/ 18485 w 25568"/>
              <a:gd name="connsiteY1" fmla="*/ 17639 h 29732"/>
              <a:gd name="connsiteX2" fmla="*/ 20246 w 25568"/>
              <a:gd name="connsiteY2" fmla="*/ 23483 h 29732"/>
              <a:gd name="connsiteX3" fmla="*/ 21707 w 25568"/>
              <a:gd name="connsiteY3" fmla="*/ 29382 h 29732"/>
              <a:gd name="connsiteX4" fmla="*/ 23426 w 25568"/>
              <a:gd name="connsiteY4" fmla="*/ 29971 h 29732"/>
              <a:gd name="connsiteX5" fmla="*/ 25402 w 25568"/>
              <a:gd name="connsiteY5" fmla="*/ 22881 h 29732"/>
              <a:gd name="connsiteX6" fmla="*/ 21106 w 25568"/>
              <a:gd name="connsiteY6" fmla="*/ 11925 h 29732"/>
              <a:gd name="connsiteX7" fmla="*/ 16809 w 25568"/>
              <a:gd name="connsiteY7" fmla="*/ 4148 h 29732"/>
              <a:gd name="connsiteX8" fmla="*/ 8431 w 25568"/>
              <a:gd name="connsiteY8" fmla="*/ 238 h 29732"/>
              <a:gd name="connsiteX9" fmla="*/ -163 w 25568"/>
              <a:gd name="connsiteY9" fmla="*/ 3547 h 29732"/>
              <a:gd name="connsiteX10" fmla="*/ 6583 w 25568"/>
              <a:gd name="connsiteY10" fmla="*/ 6211 h 29732"/>
              <a:gd name="connsiteX11" fmla="*/ 14532 w 25568"/>
              <a:gd name="connsiteY11" fmla="*/ 9820 h 2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568" h="29732">
                <a:moveTo>
                  <a:pt x="14532" y="9820"/>
                </a:moveTo>
                <a:cubicBezTo>
                  <a:pt x="15263" y="12681"/>
                  <a:pt x="16637" y="15349"/>
                  <a:pt x="18485" y="17639"/>
                </a:cubicBezTo>
                <a:cubicBezTo>
                  <a:pt x="20203" y="19616"/>
                  <a:pt x="20977" y="22237"/>
                  <a:pt x="20246" y="23483"/>
                </a:cubicBezTo>
                <a:cubicBezTo>
                  <a:pt x="19001" y="25515"/>
                  <a:pt x="19688" y="28153"/>
                  <a:pt x="21707" y="29382"/>
                </a:cubicBezTo>
                <a:cubicBezTo>
                  <a:pt x="22223" y="29700"/>
                  <a:pt x="22825" y="29898"/>
                  <a:pt x="23426" y="29971"/>
                </a:cubicBezTo>
                <a:cubicBezTo>
                  <a:pt x="24500" y="29971"/>
                  <a:pt x="25402" y="26791"/>
                  <a:pt x="25402" y="22881"/>
                </a:cubicBezTo>
                <a:cubicBezTo>
                  <a:pt x="25488" y="18800"/>
                  <a:pt x="23941" y="14847"/>
                  <a:pt x="21106" y="11925"/>
                </a:cubicBezTo>
                <a:cubicBezTo>
                  <a:pt x="18785" y="9923"/>
                  <a:pt x="17282" y="7169"/>
                  <a:pt x="16809" y="4148"/>
                </a:cubicBezTo>
                <a:cubicBezTo>
                  <a:pt x="16809" y="969"/>
                  <a:pt x="15177" y="238"/>
                  <a:pt x="8431" y="238"/>
                </a:cubicBezTo>
                <a:cubicBezTo>
                  <a:pt x="1685" y="238"/>
                  <a:pt x="-163" y="1098"/>
                  <a:pt x="-163" y="3547"/>
                </a:cubicBezTo>
                <a:cubicBezTo>
                  <a:pt x="-163" y="5996"/>
                  <a:pt x="1556" y="6726"/>
                  <a:pt x="6583" y="6211"/>
                </a:cubicBezTo>
                <a:cubicBezTo>
                  <a:pt x="11610" y="5695"/>
                  <a:pt x="13930" y="6382"/>
                  <a:pt x="14532" y="98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96368925-A03E-169A-FB60-51474188DB70}"/>
              </a:ext>
            </a:extLst>
          </p:cNvPr>
          <p:cNvSpPr/>
          <p:nvPr/>
        </p:nvSpPr>
        <p:spPr>
          <a:xfrm>
            <a:off x="10693688" y="5326957"/>
            <a:ext cx="13156" cy="15412"/>
          </a:xfrm>
          <a:custGeom>
            <a:avLst/>
            <a:gdLst>
              <a:gd name="connsiteX0" fmla="*/ 12764 w 13156"/>
              <a:gd name="connsiteY0" fmla="*/ 2315 h 15412"/>
              <a:gd name="connsiteX1" fmla="*/ 4085 w 13156"/>
              <a:gd name="connsiteY1" fmla="*/ 1778 h 15412"/>
              <a:gd name="connsiteX2" fmla="*/ 2538 w 13156"/>
              <a:gd name="connsiteY2" fmla="*/ 3905 h 15412"/>
              <a:gd name="connsiteX3" fmla="*/ 3 w 13156"/>
              <a:gd name="connsiteY3" fmla="*/ 10264 h 15412"/>
              <a:gd name="connsiteX4" fmla="*/ 3655 w 13156"/>
              <a:gd name="connsiteY4" fmla="*/ 14818 h 15412"/>
              <a:gd name="connsiteX5" fmla="*/ 9885 w 13156"/>
              <a:gd name="connsiteY5" fmla="*/ 10092 h 15412"/>
              <a:gd name="connsiteX6" fmla="*/ 10744 w 13156"/>
              <a:gd name="connsiteY6" fmla="*/ 5795 h 15412"/>
              <a:gd name="connsiteX7" fmla="*/ 12764 w 13156"/>
              <a:gd name="connsiteY7" fmla="*/ 2315 h 1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56" h="15412">
                <a:moveTo>
                  <a:pt x="12764" y="2315"/>
                </a:moveTo>
                <a:cubicBezTo>
                  <a:pt x="10529" y="-228"/>
                  <a:pt x="6619" y="-469"/>
                  <a:pt x="4085" y="1778"/>
                </a:cubicBezTo>
                <a:cubicBezTo>
                  <a:pt x="3440" y="2367"/>
                  <a:pt x="2881" y="3093"/>
                  <a:pt x="2538" y="3905"/>
                </a:cubicBezTo>
                <a:cubicBezTo>
                  <a:pt x="1807" y="5924"/>
                  <a:pt x="690" y="8803"/>
                  <a:pt x="3" y="10264"/>
                </a:cubicBezTo>
                <a:cubicBezTo>
                  <a:pt x="-685" y="11725"/>
                  <a:pt x="819" y="13744"/>
                  <a:pt x="3655" y="14818"/>
                </a:cubicBezTo>
                <a:cubicBezTo>
                  <a:pt x="9627" y="17138"/>
                  <a:pt x="13365" y="14303"/>
                  <a:pt x="9885" y="10092"/>
                </a:cubicBezTo>
                <a:cubicBezTo>
                  <a:pt x="7909" y="7686"/>
                  <a:pt x="8123" y="6784"/>
                  <a:pt x="10744" y="5795"/>
                </a:cubicBezTo>
                <a:cubicBezTo>
                  <a:pt x="12549" y="5022"/>
                  <a:pt x="13451" y="3432"/>
                  <a:pt x="12764" y="23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914F8337-4CEE-B256-4251-CB41922CAE64}"/>
              </a:ext>
            </a:extLst>
          </p:cNvPr>
          <p:cNvSpPr/>
          <p:nvPr/>
        </p:nvSpPr>
        <p:spPr>
          <a:xfrm>
            <a:off x="10705325" y="5295053"/>
            <a:ext cx="10003" cy="6354"/>
          </a:xfrm>
          <a:custGeom>
            <a:avLst/>
            <a:gdLst>
              <a:gd name="connsiteX0" fmla="*/ 6927 w 10003"/>
              <a:gd name="connsiteY0" fmla="*/ 6593 h 6354"/>
              <a:gd name="connsiteX1" fmla="*/ 8431 w 10003"/>
              <a:gd name="connsiteY1" fmla="*/ 3370 h 6354"/>
              <a:gd name="connsiteX2" fmla="*/ -163 w 10003"/>
              <a:gd name="connsiteY2" fmla="*/ 1995 h 6354"/>
              <a:gd name="connsiteX3" fmla="*/ 6927 w 10003"/>
              <a:gd name="connsiteY3" fmla="*/ 6593 h 6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3" h="6354">
                <a:moveTo>
                  <a:pt x="6927" y="6593"/>
                </a:moveTo>
                <a:cubicBezTo>
                  <a:pt x="10364" y="6593"/>
                  <a:pt x="10622" y="6034"/>
                  <a:pt x="8431" y="3370"/>
                </a:cubicBezTo>
                <a:cubicBezTo>
                  <a:pt x="5638" y="-24"/>
                  <a:pt x="-163" y="-926"/>
                  <a:pt x="-163" y="1995"/>
                </a:cubicBezTo>
                <a:cubicBezTo>
                  <a:pt x="-163" y="4917"/>
                  <a:pt x="2587" y="6593"/>
                  <a:pt x="6927" y="65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 504">
            <a:extLst>
              <a:ext uri="{FF2B5EF4-FFF2-40B4-BE49-F238E27FC236}">
                <a16:creationId xmlns:a16="http://schemas.microsoft.com/office/drawing/2014/main" id="{6308B483-9D01-4E7B-482A-50F5DE46B608}"/>
              </a:ext>
            </a:extLst>
          </p:cNvPr>
          <p:cNvSpPr/>
          <p:nvPr/>
        </p:nvSpPr>
        <p:spPr>
          <a:xfrm>
            <a:off x="10684616" y="5330088"/>
            <a:ext cx="6272" cy="5304"/>
          </a:xfrm>
          <a:custGeom>
            <a:avLst/>
            <a:gdLst>
              <a:gd name="connsiteX0" fmla="*/ 6110 w 6272"/>
              <a:gd name="connsiteY0" fmla="*/ 2450 h 5304"/>
              <a:gd name="connsiteX1" fmla="*/ 2974 w 6272"/>
              <a:gd name="connsiteY1" fmla="*/ 516 h 5304"/>
              <a:gd name="connsiteX2" fmla="*/ -163 w 6272"/>
              <a:gd name="connsiteY2" fmla="*/ 3653 h 5304"/>
              <a:gd name="connsiteX3" fmla="*/ 2974 w 6272"/>
              <a:gd name="connsiteY3" fmla="*/ 5543 h 5304"/>
              <a:gd name="connsiteX4" fmla="*/ 6110 w 6272"/>
              <a:gd name="connsiteY4" fmla="*/ 2450 h 5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5304">
                <a:moveTo>
                  <a:pt x="6110" y="2450"/>
                </a:moveTo>
                <a:cubicBezTo>
                  <a:pt x="6110" y="516"/>
                  <a:pt x="4864" y="-214"/>
                  <a:pt x="2974" y="516"/>
                </a:cubicBezTo>
                <a:cubicBezTo>
                  <a:pt x="1083" y="1247"/>
                  <a:pt x="-163" y="2622"/>
                  <a:pt x="-163" y="3653"/>
                </a:cubicBezTo>
                <a:cubicBezTo>
                  <a:pt x="-163" y="4684"/>
                  <a:pt x="1255" y="5543"/>
                  <a:pt x="2974" y="5543"/>
                </a:cubicBezTo>
                <a:cubicBezTo>
                  <a:pt x="4693" y="5543"/>
                  <a:pt x="6067" y="4164"/>
                  <a:pt x="6110" y="24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 505">
            <a:extLst>
              <a:ext uri="{FF2B5EF4-FFF2-40B4-BE49-F238E27FC236}">
                <a16:creationId xmlns:a16="http://schemas.microsoft.com/office/drawing/2014/main" id="{EB66514D-562E-9D25-47E7-FFF94BBA0A5E}"/>
              </a:ext>
            </a:extLst>
          </p:cNvPr>
          <p:cNvSpPr/>
          <p:nvPr/>
        </p:nvSpPr>
        <p:spPr>
          <a:xfrm>
            <a:off x="10733098" y="5258918"/>
            <a:ext cx="13509" cy="8252"/>
          </a:xfrm>
          <a:custGeom>
            <a:avLst/>
            <a:gdLst>
              <a:gd name="connsiteX0" fmla="*/ 11034 w 13509"/>
              <a:gd name="connsiteY0" fmla="*/ 4445 h 8252"/>
              <a:gd name="connsiteX1" fmla="*/ -8 w 13509"/>
              <a:gd name="connsiteY1" fmla="*/ 2812 h 8252"/>
              <a:gd name="connsiteX2" fmla="*/ 12882 w 13509"/>
              <a:gd name="connsiteY2" fmla="*/ 8484 h 8252"/>
              <a:gd name="connsiteX3" fmla="*/ 11034 w 13509"/>
              <a:gd name="connsiteY3" fmla="*/ 4445 h 8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09" h="8252">
                <a:moveTo>
                  <a:pt x="11034" y="4445"/>
                </a:moveTo>
                <a:cubicBezTo>
                  <a:pt x="6738" y="-152"/>
                  <a:pt x="-1382" y="-1399"/>
                  <a:pt x="-8" y="2812"/>
                </a:cubicBezTo>
                <a:cubicBezTo>
                  <a:pt x="766" y="5046"/>
                  <a:pt x="7039" y="7839"/>
                  <a:pt x="12882" y="8484"/>
                </a:cubicBezTo>
                <a:cubicBezTo>
                  <a:pt x="13956" y="8612"/>
                  <a:pt x="13097" y="7023"/>
                  <a:pt x="11034" y="44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 506">
            <a:extLst>
              <a:ext uri="{FF2B5EF4-FFF2-40B4-BE49-F238E27FC236}">
                <a16:creationId xmlns:a16="http://schemas.microsoft.com/office/drawing/2014/main" id="{7E69F741-70B3-653D-1CE8-0ED7EAC612BE}"/>
              </a:ext>
            </a:extLst>
          </p:cNvPr>
          <p:cNvSpPr/>
          <p:nvPr/>
        </p:nvSpPr>
        <p:spPr>
          <a:xfrm>
            <a:off x="10685336" y="5286568"/>
            <a:ext cx="7658" cy="5400"/>
          </a:xfrm>
          <a:custGeom>
            <a:avLst/>
            <a:gdLst>
              <a:gd name="connsiteX0" fmla="*/ 7496 w 7658"/>
              <a:gd name="connsiteY0" fmla="*/ 2059 h 5400"/>
              <a:gd name="connsiteX1" fmla="*/ 321 w 7658"/>
              <a:gd name="connsiteY1" fmla="*/ 2059 h 5400"/>
              <a:gd name="connsiteX2" fmla="*/ 321 w 7658"/>
              <a:gd name="connsiteY2" fmla="*/ 5110 h 5400"/>
              <a:gd name="connsiteX3" fmla="*/ 7496 w 7658"/>
              <a:gd name="connsiteY3" fmla="*/ 2059 h 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58" h="5400">
                <a:moveTo>
                  <a:pt x="7496" y="2059"/>
                </a:moveTo>
                <a:cubicBezTo>
                  <a:pt x="7496" y="-347"/>
                  <a:pt x="1825" y="-390"/>
                  <a:pt x="321" y="2059"/>
                </a:cubicBezTo>
                <a:cubicBezTo>
                  <a:pt x="-324" y="2979"/>
                  <a:pt x="-324" y="4190"/>
                  <a:pt x="321" y="5110"/>
                </a:cubicBezTo>
                <a:cubicBezTo>
                  <a:pt x="2039" y="6699"/>
                  <a:pt x="7496" y="4422"/>
                  <a:pt x="7496" y="20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CC3315A9-B355-1677-2F24-88638A595B08}"/>
              </a:ext>
            </a:extLst>
          </p:cNvPr>
          <p:cNvSpPr/>
          <p:nvPr/>
        </p:nvSpPr>
        <p:spPr>
          <a:xfrm>
            <a:off x="10755681" y="5439499"/>
            <a:ext cx="4296" cy="4296"/>
          </a:xfrm>
          <a:custGeom>
            <a:avLst/>
            <a:gdLst>
              <a:gd name="connsiteX0" fmla="*/ 2029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  <a:gd name="connsiteX5" fmla="*/ 2029 w 4296"/>
              <a:gd name="connsiteY5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2029" y="4535"/>
                </a:moveTo>
                <a:cubicBezTo>
                  <a:pt x="3189" y="4513"/>
                  <a:pt x="4134" y="3555"/>
                  <a:pt x="4134" y="2387"/>
                </a:cubicBezTo>
                <a:cubicBezTo>
                  <a:pt x="4134" y="1201"/>
                  <a:pt x="3189" y="238"/>
                  <a:pt x="1986" y="238"/>
                </a:cubicBezTo>
                <a:cubicBezTo>
                  <a:pt x="783" y="238"/>
                  <a:pt x="-163" y="1201"/>
                  <a:pt x="-163" y="2387"/>
                </a:cubicBezTo>
                <a:cubicBezTo>
                  <a:pt x="-163" y="3573"/>
                  <a:pt x="783" y="4535"/>
                  <a:pt x="1986" y="4535"/>
                </a:cubicBezTo>
                <a:cubicBezTo>
                  <a:pt x="1986" y="4535"/>
                  <a:pt x="2029" y="4535"/>
                  <a:pt x="2029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9BE45D57-A816-22E7-E45D-5075A25E13DE}"/>
              </a:ext>
            </a:extLst>
          </p:cNvPr>
          <p:cNvSpPr/>
          <p:nvPr/>
        </p:nvSpPr>
        <p:spPr>
          <a:xfrm>
            <a:off x="10758612" y="5314491"/>
            <a:ext cx="5200" cy="1789"/>
          </a:xfrm>
          <a:custGeom>
            <a:avLst/>
            <a:gdLst>
              <a:gd name="connsiteX0" fmla="*/ 4812 w 5200"/>
              <a:gd name="connsiteY0" fmla="*/ 731 h 1789"/>
              <a:gd name="connsiteX1" fmla="*/ 816 w 5200"/>
              <a:gd name="connsiteY1" fmla="*/ 731 h 1789"/>
              <a:gd name="connsiteX2" fmla="*/ 2062 w 5200"/>
              <a:gd name="connsiteY2" fmla="*/ 2020 h 1789"/>
              <a:gd name="connsiteX3" fmla="*/ 4812 w 5200"/>
              <a:gd name="connsiteY3" fmla="*/ 731 h 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0" h="1789">
                <a:moveTo>
                  <a:pt x="4812" y="731"/>
                </a:moveTo>
                <a:cubicBezTo>
                  <a:pt x="3566" y="74"/>
                  <a:pt x="2062" y="74"/>
                  <a:pt x="816" y="731"/>
                </a:cubicBezTo>
                <a:cubicBezTo>
                  <a:pt x="-860" y="1419"/>
                  <a:pt x="-344" y="1934"/>
                  <a:pt x="2062" y="2020"/>
                </a:cubicBezTo>
                <a:cubicBezTo>
                  <a:pt x="4468" y="2106"/>
                  <a:pt x="5542" y="1462"/>
                  <a:pt x="4812" y="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1D4A0CAF-2720-95AF-6E3E-75BF9D01A49C}"/>
              </a:ext>
            </a:extLst>
          </p:cNvPr>
          <p:cNvSpPr/>
          <p:nvPr/>
        </p:nvSpPr>
        <p:spPr>
          <a:xfrm>
            <a:off x="10766810" y="5431722"/>
            <a:ext cx="11554" cy="11941"/>
          </a:xfrm>
          <a:custGeom>
            <a:avLst/>
            <a:gdLst>
              <a:gd name="connsiteX0" fmla="*/ 7097 w 11554"/>
              <a:gd name="connsiteY0" fmla="*/ 8574 h 11941"/>
              <a:gd name="connsiteX1" fmla="*/ 10663 w 11554"/>
              <a:gd name="connsiteY1" fmla="*/ 3375 h 11941"/>
              <a:gd name="connsiteX2" fmla="*/ 9289 w 11554"/>
              <a:gd name="connsiteY2" fmla="*/ 539 h 11941"/>
              <a:gd name="connsiteX3" fmla="*/ 94 w 11554"/>
              <a:gd name="connsiteY3" fmla="*/ 9132 h 11941"/>
              <a:gd name="connsiteX4" fmla="*/ 7097 w 11554"/>
              <a:gd name="connsiteY4" fmla="*/ 8574 h 1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54" h="11941">
                <a:moveTo>
                  <a:pt x="7097" y="8574"/>
                </a:moveTo>
                <a:cubicBezTo>
                  <a:pt x="7828" y="6559"/>
                  <a:pt x="9031" y="4763"/>
                  <a:pt x="10663" y="3375"/>
                </a:cubicBezTo>
                <a:cubicBezTo>
                  <a:pt x="11995" y="2473"/>
                  <a:pt x="11480" y="1398"/>
                  <a:pt x="9289" y="539"/>
                </a:cubicBezTo>
                <a:cubicBezTo>
                  <a:pt x="4992" y="-1179"/>
                  <a:pt x="-1539" y="4836"/>
                  <a:pt x="94" y="9132"/>
                </a:cubicBezTo>
                <a:cubicBezTo>
                  <a:pt x="1727" y="13429"/>
                  <a:pt x="5422" y="13128"/>
                  <a:pt x="7097" y="85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 510">
            <a:extLst>
              <a:ext uri="{FF2B5EF4-FFF2-40B4-BE49-F238E27FC236}">
                <a16:creationId xmlns:a16="http://schemas.microsoft.com/office/drawing/2014/main" id="{511E300E-55C5-A01F-269D-AFA0DEFA7D86}"/>
              </a:ext>
            </a:extLst>
          </p:cNvPr>
          <p:cNvSpPr/>
          <p:nvPr/>
        </p:nvSpPr>
        <p:spPr>
          <a:xfrm>
            <a:off x="10745501" y="5496943"/>
            <a:ext cx="9165" cy="7459"/>
          </a:xfrm>
          <a:custGeom>
            <a:avLst/>
            <a:gdLst>
              <a:gd name="connsiteX0" fmla="*/ 8729 w 9165"/>
              <a:gd name="connsiteY0" fmla="*/ 3204 h 7459"/>
              <a:gd name="connsiteX1" fmla="*/ 3615 w 9165"/>
              <a:gd name="connsiteY1" fmla="*/ 239 h 7459"/>
              <a:gd name="connsiteX2" fmla="*/ 2026 w 9165"/>
              <a:gd name="connsiteY2" fmla="*/ 5997 h 7459"/>
              <a:gd name="connsiteX3" fmla="*/ 8729 w 9165"/>
              <a:gd name="connsiteY3" fmla="*/ 3204 h 7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65" h="7459">
                <a:moveTo>
                  <a:pt x="8729" y="3204"/>
                </a:moveTo>
                <a:cubicBezTo>
                  <a:pt x="7698" y="1344"/>
                  <a:pt x="5721" y="201"/>
                  <a:pt x="3615" y="239"/>
                </a:cubicBezTo>
                <a:cubicBezTo>
                  <a:pt x="-681" y="239"/>
                  <a:pt x="-1454" y="2474"/>
                  <a:pt x="2026" y="5997"/>
                </a:cubicBezTo>
                <a:cubicBezTo>
                  <a:pt x="5506" y="9520"/>
                  <a:pt x="10189" y="7071"/>
                  <a:pt x="8729" y="32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A196C1DE-5ACD-3A2F-B29F-3F7661CB1F73}"/>
              </a:ext>
            </a:extLst>
          </p:cNvPr>
          <p:cNvSpPr/>
          <p:nvPr/>
        </p:nvSpPr>
        <p:spPr>
          <a:xfrm>
            <a:off x="10757786" y="5240831"/>
            <a:ext cx="14117" cy="7427"/>
          </a:xfrm>
          <a:custGeom>
            <a:avLst/>
            <a:gdLst>
              <a:gd name="connsiteX0" fmla="*/ 11825 w 14117"/>
              <a:gd name="connsiteY0" fmla="*/ 7666 h 7427"/>
              <a:gd name="connsiteX1" fmla="*/ 11439 w 14117"/>
              <a:gd name="connsiteY1" fmla="*/ 3369 h 7427"/>
              <a:gd name="connsiteX2" fmla="*/ 3790 w 14117"/>
              <a:gd name="connsiteY2" fmla="*/ 1307 h 7427"/>
              <a:gd name="connsiteX3" fmla="*/ -163 w 14117"/>
              <a:gd name="connsiteY3" fmla="*/ 5603 h 7427"/>
              <a:gd name="connsiteX4" fmla="*/ 2802 w 14117"/>
              <a:gd name="connsiteY4" fmla="*/ 5603 h 7427"/>
              <a:gd name="connsiteX5" fmla="*/ 7099 w 14117"/>
              <a:gd name="connsiteY5" fmla="*/ 5346 h 7427"/>
              <a:gd name="connsiteX6" fmla="*/ 7099 w 14117"/>
              <a:gd name="connsiteY6" fmla="*/ 5346 h 7427"/>
              <a:gd name="connsiteX7" fmla="*/ 11825 w 14117"/>
              <a:gd name="connsiteY7" fmla="*/ 7666 h 7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117" h="7427">
                <a:moveTo>
                  <a:pt x="11825" y="7666"/>
                </a:moveTo>
                <a:cubicBezTo>
                  <a:pt x="14747" y="7666"/>
                  <a:pt x="14704" y="7150"/>
                  <a:pt x="11439" y="3369"/>
                </a:cubicBezTo>
                <a:cubicBezTo>
                  <a:pt x="8173" y="-412"/>
                  <a:pt x="6798" y="-326"/>
                  <a:pt x="3790" y="1307"/>
                </a:cubicBezTo>
                <a:cubicBezTo>
                  <a:pt x="1599" y="2467"/>
                  <a:pt x="-163" y="4486"/>
                  <a:pt x="-163" y="5603"/>
                </a:cubicBezTo>
                <a:cubicBezTo>
                  <a:pt x="-163" y="6720"/>
                  <a:pt x="783" y="7150"/>
                  <a:pt x="2802" y="5603"/>
                </a:cubicBezTo>
                <a:cubicBezTo>
                  <a:pt x="4822" y="4056"/>
                  <a:pt x="6196" y="3842"/>
                  <a:pt x="7099" y="5346"/>
                </a:cubicBezTo>
                <a:lnTo>
                  <a:pt x="7099" y="5346"/>
                </a:lnTo>
                <a:cubicBezTo>
                  <a:pt x="8216" y="6819"/>
                  <a:pt x="9977" y="7679"/>
                  <a:pt x="11825" y="76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7BD86C2B-E5F8-FB66-246B-2125E285325A}"/>
              </a:ext>
            </a:extLst>
          </p:cNvPr>
          <p:cNvSpPr/>
          <p:nvPr/>
        </p:nvSpPr>
        <p:spPr>
          <a:xfrm>
            <a:off x="10680667" y="5370878"/>
            <a:ext cx="5512" cy="6059"/>
          </a:xfrm>
          <a:custGeom>
            <a:avLst/>
            <a:gdLst>
              <a:gd name="connsiteX0" fmla="*/ 2669 w 5512"/>
              <a:gd name="connsiteY0" fmla="*/ 5915 h 6059"/>
              <a:gd name="connsiteX1" fmla="*/ 5247 w 5512"/>
              <a:gd name="connsiteY1" fmla="*/ 2220 h 6059"/>
              <a:gd name="connsiteX2" fmla="*/ -37 w 5512"/>
              <a:gd name="connsiteY2" fmla="*/ 3939 h 6059"/>
              <a:gd name="connsiteX3" fmla="*/ 2669 w 5512"/>
              <a:gd name="connsiteY3" fmla="*/ 5915 h 6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12" h="6059">
                <a:moveTo>
                  <a:pt x="2669" y="5915"/>
                </a:moveTo>
                <a:cubicBezTo>
                  <a:pt x="4517" y="5228"/>
                  <a:pt x="5720" y="3552"/>
                  <a:pt x="5247" y="2220"/>
                </a:cubicBezTo>
                <a:cubicBezTo>
                  <a:pt x="4173" y="-1132"/>
                  <a:pt x="951" y="-14"/>
                  <a:pt x="-37" y="3939"/>
                </a:cubicBezTo>
                <a:cubicBezTo>
                  <a:pt x="-510" y="6216"/>
                  <a:pt x="349" y="6774"/>
                  <a:pt x="2669" y="59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id="{B797288C-5437-08EB-CB4D-8891CC0611B8}"/>
              </a:ext>
            </a:extLst>
          </p:cNvPr>
          <p:cNvSpPr/>
          <p:nvPr/>
        </p:nvSpPr>
        <p:spPr>
          <a:xfrm>
            <a:off x="10747711" y="5397472"/>
            <a:ext cx="7310" cy="5856"/>
          </a:xfrm>
          <a:custGeom>
            <a:avLst/>
            <a:gdLst>
              <a:gd name="connsiteX0" fmla="*/ 5272 w 7310"/>
              <a:gd name="connsiteY0" fmla="*/ 2566 h 5856"/>
              <a:gd name="connsiteX1" fmla="*/ 159 w 7310"/>
              <a:gd name="connsiteY1" fmla="*/ 589 h 5856"/>
              <a:gd name="connsiteX2" fmla="*/ 1706 w 7310"/>
              <a:gd name="connsiteY2" fmla="*/ 4112 h 5856"/>
              <a:gd name="connsiteX3" fmla="*/ 5272 w 7310"/>
              <a:gd name="connsiteY3" fmla="*/ 2566 h 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0" h="5856">
                <a:moveTo>
                  <a:pt x="5272" y="2566"/>
                </a:moveTo>
                <a:cubicBezTo>
                  <a:pt x="3339" y="589"/>
                  <a:pt x="976" y="-313"/>
                  <a:pt x="159" y="589"/>
                </a:cubicBezTo>
                <a:cubicBezTo>
                  <a:pt x="-657" y="1492"/>
                  <a:pt x="159" y="3038"/>
                  <a:pt x="1706" y="4112"/>
                </a:cubicBezTo>
                <a:cubicBezTo>
                  <a:pt x="6819" y="7378"/>
                  <a:pt x="9010" y="6432"/>
                  <a:pt x="5272" y="25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A3C66A0D-D404-576A-DB7B-56857D6D8FC6}"/>
              </a:ext>
            </a:extLst>
          </p:cNvPr>
          <p:cNvSpPr/>
          <p:nvPr/>
        </p:nvSpPr>
        <p:spPr>
          <a:xfrm>
            <a:off x="10534552" y="5241900"/>
            <a:ext cx="6353" cy="10532"/>
          </a:xfrm>
          <a:custGeom>
            <a:avLst/>
            <a:gdLst>
              <a:gd name="connsiteX0" fmla="*/ 5149 w 6353"/>
              <a:gd name="connsiteY0" fmla="*/ 238 h 10532"/>
              <a:gd name="connsiteX1" fmla="*/ 3302 w 6353"/>
              <a:gd name="connsiteY1" fmla="*/ 3418 h 10532"/>
              <a:gd name="connsiteX2" fmla="*/ 1111 w 6353"/>
              <a:gd name="connsiteY2" fmla="*/ 6597 h 10532"/>
              <a:gd name="connsiteX3" fmla="*/ 165 w 6353"/>
              <a:gd name="connsiteY3" fmla="*/ 8702 h 10532"/>
              <a:gd name="connsiteX4" fmla="*/ 5923 w 6353"/>
              <a:gd name="connsiteY4" fmla="*/ 5523 h 10532"/>
              <a:gd name="connsiteX5" fmla="*/ 5149 w 6353"/>
              <a:gd name="connsiteY5" fmla="*/ 238 h 1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3" h="10532">
                <a:moveTo>
                  <a:pt x="5149" y="238"/>
                </a:moveTo>
                <a:cubicBezTo>
                  <a:pt x="4118" y="238"/>
                  <a:pt x="3302" y="1656"/>
                  <a:pt x="3302" y="3418"/>
                </a:cubicBezTo>
                <a:cubicBezTo>
                  <a:pt x="3302" y="5179"/>
                  <a:pt x="2314" y="6597"/>
                  <a:pt x="1111" y="6597"/>
                </a:cubicBezTo>
                <a:cubicBezTo>
                  <a:pt x="-92" y="6597"/>
                  <a:pt x="-522" y="7542"/>
                  <a:pt x="165" y="8702"/>
                </a:cubicBezTo>
                <a:cubicBezTo>
                  <a:pt x="2443" y="12397"/>
                  <a:pt x="4892" y="11023"/>
                  <a:pt x="5923" y="5523"/>
                </a:cubicBezTo>
                <a:cubicBezTo>
                  <a:pt x="6482" y="2558"/>
                  <a:pt x="6138" y="238"/>
                  <a:pt x="514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id="{337B6F2E-AEFB-6997-C935-0D05F65C741B}"/>
              </a:ext>
            </a:extLst>
          </p:cNvPr>
          <p:cNvSpPr/>
          <p:nvPr/>
        </p:nvSpPr>
        <p:spPr>
          <a:xfrm>
            <a:off x="10420598" y="1822260"/>
            <a:ext cx="10648" cy="14941"/>
          </a:xfrm>
          <a:custGeom>
            <a:avLst/>
            <a:gdLst>
              <a:gd name="connsiteX0" fmla="*/ 1420 w 10648"/>
              <a:gd name="connsiteY0" fmla="*/ 13730 h 14941"/>
              <a:gd name="connsiteX1" fmla="*/ 10486 w 10648"/>
              <a:gd name="connsiteY1" fmla="*/ 11796 h 14941"/>
              <a:gd name="connsiteX2" fmla="*/ 3096 w 10648"/>
              <a:gd name="connsiteY2" fmla="*/ 238 h 14941"/>
              <a:gd name="connsiteX3" fmla="*/ 1420 w 10648"/>
              <a:gd name="connsiteY3" fmla="*/ 13730 h 14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48" h="14941">
                <a:moveTo>
                  <a:pt x="1420" y="13730"/>
                </a:moveTo>
                <a:cubicBezTo>
                  <a:pt x="4127" y="16436"/>
                  <a:pt x="10486" y="15104"/>
                  <a:pt x="10486" y="11796"/>
                </a:cubicBezTo>
                <a:cubicBezTo>
                  <a:pt x="10486" y="6554"/>
                  <a:pt x="6448" y="238"/>
                  <a:pt x="3096" y="238"/>
                </a:cubicBezTo>
                <a:cubicBezTo>
                  <a:pt x="-255" y="238"/>
                  <a:pt x="-1372" y="10722"/>
                  <a:pt x="1420" y="137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A84ED630-F1BB-4DAC-5187-0243EB268224}"/>
              </a:ext>
            </a:extLst>
          </p:cNvPr>
          <p:cNvSpPr/>
          <p:nvPr/>
        </p:nvSpPr>
        <p:spPr>
          <a:xfrm>
            <a:off x="10425458" y="1636506"/>
            <a:ext cx="13966" cy="7115"/>
          </a:xfrm>
          <a:custGeom>
            <a:avLst/>
            <a:gdLst>
              <a:gd name="connsiteX0" fmla="*/ 4423 w 13966"/>
              <a:gd name="connsiteY0" fmla="*/ 1283 h 7115"/>
              <a:gd name="connsiteX1" fmla="*/ 2490 w 13966"/>
              <a:gd name="connsiteY1" fmla="*/ 5580 h 7115"/>
              <a:gd name="connsiteX2" fmla="*/ 13102 w 13966"/>
              <a:gd name="connsiteY2" fmla="*/ 5322 h 7115"/>
              <a:gd name="connsiteX3" fmla="*/ 4423 w 13966"/>
              <a:gd name="connsiteY3" fmla="*/ 1283 h 7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66" h="7115">
                <a:moveTo>
                  <a:pt x="4423" y="1283"/>
                </a:moveTo>
                <a:cubicBezTo>
                  <a:pt x="-1248" y="3517"/>
                  <a:pt x="-1377" y="3861"/>
                  <a:pt x="2490" y="5580"/>
                </a:cubicBezTo>
                <a:cubicBezTo>
                  <a:pt x="8419" y="8029"/>
                  <a:pt x="11427" y="7943"/>
                  <a:pt x="13102" y="5322"/>
                </a:cubicBezTo>
                <a:cubicBezTo>
                  <a:pt x="15680" y="897"/>
                  <a:pt x="10782" y="-1166"/>
                  <a:pt x="4423" y="12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id="{6F99F673-A926-21B2-6D91-2ED97AF0DA3C}"/>
              </a:ext>
            </a:extLst>
          </p:cNvPr>
          <p:cNvSpPr/>
          <p:nvPr/>
        </p:nvSpPr>
        <p:spPr>
          <a:xfrm>
            <a:off x="10424973" y="1458942"/>
            <a:ext cx="4170" cy="4253"/>
          </a:xfrm>
          <a:custGeom>
            <a:avLst/>
            <a:gdLst>
              <a:gd name="connsiteX0" fmla="*/ 1944 w 4170"/>
              <a:gd name="connsiteY0" fmla="*/ 238 h 4253"/>
              <a:gd name="connsiteX1" fmla="*/ -161 w 4170"/>
              <a:gd name="connsiteY1" fmla="*/ 2344 h 4253"/>
              <a:gd name="connsiteX2" fmla="*/ 1901 w 4170"/>
              <a:gd name="connsiteY2" fmla="*/ 4492 h 4253"/>
              <a:gd name="connsiteX3" fmla="*/ 1944 w 4170"/>
              <a:gd name="connsiteY3" fmla="*/ 4492 h 4253"/>
              <a:gd name="connsiteX4" fmla="*/ 4006 w 4170"/>
              <a:gd name="connsiteY4" fmla="*/ 2344 h 4253"/>
              <a:gd name="connsiteX5" fmla="*/ 4006 w 4170"/>
              <a:gd name="connsiteY5" fmla="*/ 2344 h 4253"/>
              <a:gd name="connsiteX6" fmla="*/ 1944 w 4170"/>
              <a:gd name="connsiteY6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0" h="4253">
                <a:moveTo>
                  <a:pt x="1944" y="238"/>
                </a:moveTo>
                <a:cubicBezTo>
                  <a:pt x="784" y="238"/>
                  <a:pt x="-161" y="1179"/>
                  <a:pt x="-161" y="2344"/>
                </a:cubicBezTo>
                <a:cubicBezTo>
                  <a:pt x="-204" y="3508"/>
                  <a:pt x="741" y="4466"/>
                  <a:pt x="1901" y="4492"/>
                </a:cubicBezTo>
                <a:cubicBezTo>
                  <a:pt x="1901" y="4492"/>
                  <a:pt x="1944" y="4492"/>
                  <a:pt x="1944" y="4492"/>
                </a:cubicBezTo>
                <a:cubicBezTo>
                  <a:pt x="3104" y="4470"/>
                  <a:pt x="4049" y="3508"/>
                  <a:pt x="4006" y="2344"/>
                </a:cubicBezTo>
                <a:cubicBezTo>
                  <a:pt x="4006" y="2344"/>
                  <a:pt x="4006" y="2344"/>
                  <a:pt x="4006" y="2344"/>
                </a:cubicBezTo>
                <a:cubicBezTo>
                  <a:pt x="4006" y="1197"/>
                  <a:pt x="3104" y="260"/>
                  <a:pt x="194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E8671510-0903-3E77-B207-18445D896B11}"/>
              </a:ext>
            </a:extLst>
          </p:cNvPr>
          <p:cNvSpPr/>
          <p:nvPr/>
        </p:nvSpPr>
        <p:spPr>
          <a:xfrm>
            <a:off x="10427851" y="1499244"/>
            <a:ext cx="5502" cy="4253"/>
          </a:xfrm>
          <a:custGeom>
            <a:avLst/>
            <a:gdLst>
              <a:gd name="connsiteX0" fmla="*/ 3362 w 5502"/>
              <a:gd name="connsiteY0" fmla="*/ 238 h 4253"/>
              <a:gd name="connsiteX1" fmla="*/ 97 w 5502"/>
              <a:gd name="connsiteY1" fmla="*/ 2344 h 4253"/>
              <a:gd name="connsiteX2" fmla="*/ 2073 w 5502"/>
              <a:gd name="connsiteY2" fmla="*/ 4492 h 4253"/>
              <a:gd name="connsiteX3" fmla="*/ 5338 w 5502"/>
              <a:gd name="connsiteY3" fmla="*/ 2344 h 4253"/>
              <a:gd name="connsiteX4" fmla="*/ 3362 w 550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2" h="4253">
                <a:moveTo>
                  <a:pt x="3362" y="238"/>
                </a:moveTo>
                <a:cubicBezTo>
                  <a:pt x="2030" y="419"/>
                  <a:pt x="827" y="1188"/>
                  <a:pt x="97" y="2344"/>
                </a:cubicBezTo>
                <a:cubicBezTo>
                  <a:pt x="-591" y="3547"/>
                  <a:pt x="97" y="4492"/>
                  <a:pt x="2073" y="4492"/>
                </a:cubicBezTo>
                <a:cubicBezTo>
                  <a:pt x="4050" y="4492"/>
                  <a:pt x="5338" y="3547"/>
                  <a:pt x="5338" y="2344"/>
                </a:cubicBezTo>
                <a:cubicBezTo>
                  <a:pt x="5381" y="1222"/>
                  <a:pt x="4479" y="286"/>
                  <a:pt x="336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 519">
            <a:extLst>
              <a:ext uri="{FF2B5EF4-FFF2-40B4-BE49-F238E27FC236}">
                <a16:creationId xmlns:a16="http://schemas.microsoft.com/office/drawing/2014/main" id="{95D63FAF-6E95-30B2-E268-40409296DA95}"/>
              </a:ext>
            </a:extLst>
          </p:cNvPr>
          <p:cNvSpPr/>
          <p:nvPr/>
        </p:nvSpPr>
        <p:spPr>
          <a:xfrm>
            <a:off x="10436118" y="1505603"/>
            <a:ext cx="4911" cy="4253"/>
          </a:xfrm>
          <a:custGeom>
            <a:avLst/>
            <a:gdLst>
              <a:gd name="connsiteX0" fmla="*/ 209 w 4911"/>
              <a:gd name="connsiteY0" fmla="*/ 2387 h 4253"/>
              <a:gd name="connsiteX1" fmla="*/ 1025 w 4911"/>
              <a:gd name="connsiteY1" fmla="*/ 4492 h 4253"/>
              <a:gd name="connsiteX2" fmla="*/ 4376 w 4911"/>
              <a:gd name="connsiteY2" fmla="*/ 2387 h 4253"/>
              <a:gd name="connsiteX3" fmla="*/ 3603 w 4911"/>
              <a:gd name="connsiteY3" fmla="*/ 238 h 4253"/>
              <a:gd name="connsiteX4" fmla="*/ 209 w 4911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1" h="4253">
                <a:moveTo>
                  <a:pt x="209" y="2387"/>
                </a:moveTo>
                <a:cubicBezTo>
                  <a:pt x="-522" y="3547"/>
                  <a:pt x="-135" y="4492"/>
                  <a:pt x="1025" y="4492"/>
                </a:cubicBezTo>
                <a:cubicBezTo>
                  <a:pt x="2400" y="4346"/>
                  <a:pt x="3646" y="3568"/>
                  <a:pt x="4376" y="2387"/>
                </a:cubicBezTo>
                <a:cubicBezTo>
                  <a:pt x="5106" y="1227"/>
                  <a:pt x="4720" y="238"/>
                  <a:pt x="3603" y="238"/>
                </a:cubicBezTo>
                <a:cubicBezTo>
                  <a:pt x="2185" y="397"/>
                  <a:pt x="939" y="1188"/>
                  <a:pt x="209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71BF2F12-CACF-CE54-A5E1-54603C817061}"/>
              </a:ext>
            </a:extLst>
          </p:cNvPr>
          <p:cNvSpPr/>
          <p:nvPr/>
        </p:nvSpPr>
        <p:spPr>
          <a:xfrm>
            <a:off x="10438258" y="1446105"/>
            <a:ext cx="13912" cy="6392"/>
          </a:xfrm>
          <a:custGeom>
            <a:avLst/>
            <a:gdLst>
              <a:gd name="connsiteX0" fmla="*/ 2880 w 13912"/>
              <a:gd name="connsiteY0" fmla="*/ 6630 h 6392"/>
              <a:gd name="connsiteX1" fmla="*/ 10442 w 13912"/>
              <a:gd name="connsiteY1" fmla="*/ 5341 h 6392"/>
              <a:gd name="connsiteX2" fmla="*/ 13750 w 13912"/>
              <a:gd name="connsiteY2" fmla="*/ 2119 h 6392"/>
              <a:gd name="connsiteX3" fmla="*/ 1205 w 13912"/>
              <a:gd name="connsiteY3" fmla="*/ 3408 h 6392"/>
              <a:gd name="connsiteX4" fmla="*/ 2880 w 13912"/>
              <a:gd name="connsiteY4" fmla="*/ 6630 h 6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2" h="6392">
                <a:moveTo>
                  <a:pt x="2880" y="6630"/>
                </a:moveTo>
                <a:cubicBezTo>
                  <a:pt x="5458" y="6583"/>
                  <a:pt x="7993" y="6149"/>
                  <a:pt x="10442" y="5341"/>
                </a:cubicBezTo>
                <a:cubicBezTo>
                  <a:pt x="12289" y="4611"/>
                  <a:pt x="13750" y="3193"/>
                  <a:pt x="13750" y="2119"/>
                </a:cubicBezTo>
                <a:cubicBezTo>
                  <a:pt x="13750" y="-1018"/>
                  <a:pt x="3997" y="14"/>
                  <a:pt x="1205" y="3408"/>
                </a:cubicBezTo>
                <a:cubicBezTo>
                  <a:pt x="-944" y="6072"/>
                  <a:pt x="-686" y="6630"/>
                  <a:pt x="2880" y="66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CC77B7B6-4D82-3C14-92C7-85FCCBB73FFE}"/>
              </a:ext>
            </a:extLst>
          </p:cNvPr>
          <p:cNvSpPr/>
          <p:nvPr/>
        </p:nvSpPr>
        <p:spPr>
          <a:xfrm>
            <a:off x="10404007" y="4754102"/>
            <a:ext cx="7612" cy="5284"/>
          </a:xfrm>
          <a:custGeom>
            <a:avLst/>
            <a:gdLst>
              <a:gd name="connsiteX0" fmla="*/ -163 w 7612"/>
              <a:gd name="connsiteY0" fmla="*/ 3684 h 5284"/>
              <a:gd name="connsiteX1" fmla="*/ 6798 w 7612"/>
              <a:gd name="connsiteY1" fmla="*/ 4200 h 5284"/>
              <a:gd name="connsiteX2" fmla="*/ 7056 w 7612"/>
              <a:gd name="connsiteY2" fmla="*/ 1107 h 5284"/>
              <a:gd name="connsiteX3" fmla="*/ -163 w 7612"/>
              <a:gd name="connsiteY3" fmla="*/ 3684 h 5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12" h="5284">
                <a:moveTo>
                  <a:pt x="-163" y="3684"/>
                </a:moveTo>
                <a:cubicBezTo>
                  <a:pt x="-163" y="5833"/>
                  <a:pt x="4779" y="6219"/>
                  <a:pt x="6798" y="4200"/>
                </a:cubicBezTo>
                <a:cubicBezTo>
                  <a:pt x="7571" y="3336"/>
                  <a:pt x="7657" y="2082"/>
                  <a:pt x="7056" y="1107"/>
                </a:cubicBezTo>
                <a:cubicBezTo>
                  <a:pt x="5767" y="-999"/>
                  <a:pt x="-163" y="1064"/>
                  <a:pt x="-163" y="36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id="{C768F816-2693-ADBA-92EE-D4F2E12A8099}"/>
              </a:ext>
            </a:extLst>
          </p:cNvPr>
          <p:cNvSpPr/>
          <p:nvPr/>
        </p:nvSpPr>
        <p:spPr>
          <a:xfrm>
            <a:off x="10401940" y="4066616"/>
            <a:ext cx="9657" cy="6358"/>
          </a:xfrm>
          <a:custGeom>
            <a:avLst/>
            <a:gdLst>
              <a:gd name="connsiteX0" fmla="*/ 8220 w 9657"/>
              <a:gd name="connsiteY0" fmla="*/ 3418 h 6358"/>
              <a:gd name="connsiteX1" fmla="*/ 2720 w 9657"/>
              <a:gd name="connsiteY1" fmla="*/ 238 h 6358"/>
              <a:gd name="connsiteX2" fmla="*/ -158 w 9657"/>
              <a:gd name="connsiteY2" fmla="*/ 3418 h 6358"/>
              <a:gd name="connsiteX3" fmla="*/ 5341 w 9657"/>
              <a:gd name="connsiteY3" fmla="*/ 6597 h 6358"/>
              <a:gd name="connsiteX4" fmla="*/ 8220 w 9657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7" h="6358">
                <a:moveTo>
                  <a:pt x="8220" y="3418"/>
                </a:moveTo>
                <a:cubicBezTo>
                  <a:pt x="6845" y="1695"/>
                  <a:pt x="4911" y="556"/>
                  <a:pt x="2720" y="238"/>
                </a:cubicBezTo>
                <a:cubicBezTo>
                  <a:pt x="1045" y="333"/>
                  <a:pt x="-244" y="1746"/>
                  <a:pt x="-158" y="3418"/>
                </a:cubicBezTo>
                <a:cubicBezTo>
                  <a:pt x="-158" y="5437"/>
                  <a:pt x="1861" y="6597"/>
                  <a:pt x="5341" y="6597"/>
                </a:cubicBezTo>
                <a:cubicBezTo>
                  <a:pt x="9981" y="6597"/>
                  <a:pt x="10411" y="6082"/>
                  <a:pt x="8220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id="{DEFDC295-AE03-0316-DBBE-1B14E80617F0}"/>
              </a:ext>
            </a:extLst>
          </p:cNvPr>
          <p:cNvSpPr/>
          <p:nvPr/>
        </p:nvSpPr>
        <p:spPr>
          <a:xfrm>
            <a:off x="10441727" y="1315436"/>
            <a:ext cx="10444" cy="10673"/>
          </a:xfrm>
          <a:custGeom>
            <a:avLst/>
            <a:gdLst>
              <a:gd name="connsiteX0" fmla="*/ 3150 w 10444"/>
              <a:gd name="connsiteY0" fmla="*/ 2474 h 10673"/>
              <a:gd name="connsiteX1" fmla="*/ 1173 w 10444"/>
              <a:gd name="connsiteY1" fmla="*/ 10380 h 10673"/>
              <a:gd name="connsiteX2" fmla="*/ 10282 w 10444"/>
              <a:gd name="connsiteY2" fmla="*/ 4493 h 10673"/>
              <a:gd name="connsiteX3" fmla="*/ 3150 w 10444"/>
              <a:gd name="connsiteY3" fmla="*/ 2474 h 10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44" h="10673">
                <a:moveTo>
                  <a:pt x="3150" y="2474"/>
                </a:moveTo>
                <a:cubicBezTo>
                  <a:pt x="-417" y="6040"/>
                  <a:pt x="-1147" y="8274"/>
                  <a:pt x="1173" y="10380"/>
                </a:cubicBezTo>
                <a:cubicBezTo>
                  <a:pt x="3493" y="12485"/>
                  <a:pt x="10282" y="7888"/>
                  <a:pt x="10282" y="4493"/>
                </a:cubicBezTo>
                <a:cubicBezTo>
                  <a:pt x="10282" y="-190"/>
                  <a:pt x="6759" y="-1221"/>
                  <a:pt x="3150" y="24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1758F624-31EC-DC29-9E29-FB093EF88AB2}"/>
              </a:ext>
            </a:extLst>
          </p:cNvPr>
          <p:cNvSpPr/>
          <p:nvPr/>
        </p:nvSpPr>
        <p:spPr>
          <a:xfrm>
            <a:off x="10404723" y="1318573"/>
            <a:ext cx="3494" cy="4255"/>
          </a:xfrm>
          <a:custGeom>
            <a:avLst/>
            <a:gdLst>
              <a:gd name="connsiteX0" fmla="*/ 2430 w 3494"/>
              <a:gd name="connsiteY0" fmla="*/ 238 h 4255"/>
              <a:gd name="connsiteX1" fmla="*/ 196 w 3494"/>
              <a:gd name="connsiteY1" fmla="*/ 2387 h 4255"/>
              <a:gd name="connsiteX2" fmla="*/ 1098 w 3494"/>
              <a:gd name="connsiteY2" fmla="*/ 4492 h 4255"/>
              <a:gd name="connsiteX3" fmla="*/ 3332 w 3494"/>
              <a:gd name="connsiteY3" fmla="*/ 2430 h 4255"/>
              <a:gd name="connsiteX4" fmla="*/ 3332 w 3494"/>
              <a:gd name="connsiteY4" fmla="*/ 2387 h 4255"/>
              <a:gd name="connsiteX5" fmla="*/ 2430 w 3494"/>
              <a:gd name="connsiteY5" fmla="*/ 238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2430" y="238"/>
                </a:moveTo>
                <a:cubicBezTo>
                  <a:pt x="1914" y="238"/>
                  <a:pt x="926" y="1227"/>
                  <a:pt x="196" y="2387"/>
                </a:cubicBezTo>
                <a:cubicBezTo>
                  <a:pt x="-535" y="3547"/>
                  <a:pt x="-105" y="4492"/>
                  <a:pt x="1098" y="4492"/>
                </a:cubicBezTo>
                <a:cubicBezTo>
                  <a:pt x="2301" y="4539"/>
                  <a:pt x="3289" y="3615"/>
                  <a:pt x="3332" y="2430"/>
                </a:cubicBezTo>
                <a:cubicBezTo>
                  <a:pt x="3332" y="2417"/>
                  <a:pt x="3332" y="2399"/>
                  <a:pt x="3332" y="2387"/>
                </a:cubicBezTo>
                <a:cubicBezTo>
                  <a:pt x="3332" y="1227"/>
                  <a:pt x="2902" y="238"/>
                  <a:pt x="243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id="{713D0148-A2E9-CB4E-FD0D-B095EF5AB988}"/>
              </a:ext>
            </a:extLst>
          </p:cNvPr>
          <p:cNvSpPr/>
          <p:nvPr/>
        </p:nvSpPr>
        <p:spPr>
          <a:xfrm>
            <a:off x="10414491" y="2702155"/>
            <a:ext cx="6273" cy="6272"/>
          </a:xfrm>
          <a:custGeom>
            <a:avLst/>
            <a:gdLst>
              <a:gd name="connsiteX0" fmla="*/ -163 w 6273"/>
              <a:gd name="connsiteY0" fmla="*/ 3418 h 6272"/>
              <a:gd name="connsiteX1" fmla="*/ 3017 w 6273"/>
              <a:gd name="connsiteY1" fmla="*/ 6511 h 6272"/>
              <a:gd name="connsiteX2" fmla="*/ 6110 w 6273"/>
              <a:gd name="connsiteY2" fmla="*/ 3332 h 6272"/>
              <a:gd name="connsiteX3" fmla="*/ 2974 w 6273"/>
              <a:gd name="connsiteY3" fmla="*/ 238 h 6272"/>
              <a:gd name="connsiteX4" fmla="*/ -163 w 6273"/>
              <a:gd name="connsiteY4" fmla="*/ 3418 h 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6272">
                <a:moveTo>
                  <a:pt x="-163" y="3418"/>
                </a:moveTo>
                <a:cubicBezTo>
                  <a:pt x="-120" y="5150"/>
                  <a:pt x="1298" y="6535"/>
                  <a:pt x="3017" y="6511"/>
                </a:cubicBezTo>
                <a:cubicBezTo>
                  <a:pt x="4735" y="6487"/>
                  <a:pt x="6153" y="5064"/>
                  <a:pt x="6110" y="3332"/>
                </a:cubicBezTo>
                <a:cubicBezTo>
                  <a:pt x="6067" y="1617"/>
                  <a:pt x="4692" y="238"/>
                  <a:pt x="2974" y="238"/>
                </a:cubicBezTo>
                <a:cubicBezTo>
                  <a:pt x="1255" y="262"/>
                  <a:pt x="-163" y="1679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AE7563D8-FFD6-8DD2-5BF8-C4F082DD2DD2}"/>
              </a:ext>
            </a:extLst>
          </p:cNvPr>
          <p:cNvSpPr/>
          <p:nvPr/>
        </p:nvSpPr>
        <p:spPr>
          <a:xfrm>
            <a:off x="10406155" y="1353157"/>
            <a:ext cx="10078" cy="13685"/>
          </a:xfrm>
          <a:custGeom>
            <a:avLst/>
            <a:gdLst>
              <a:gd name="connsiteX0" fmla="*/ 1728 w 10078"/>
              <a:gd name="connsiteY0" fmla="*/ 2047 h 13685"/>
              <a:gd name="connsiteX1" fmla="*/ -163 w 10078"/>
              <a:gd name="connsiteY1" fmla="*/ 10038 h 13685"/>
              <a:gd name="connsiteX2" fmla="*/ 4521 w 10078"/>
              <a:gd name="connsiteY2" fmla="*/ 11886 h 13685"/>
              <a:gd name="connsiteX3" fmla="*/ 9891 w 10078"/>
              <a:gd name="connsiteY3" fmla="*/ 5269 h 13685"/>
              <a:gd name="connsiteX4" fmla="*/ 5853 w 10078"/>
              <a:gd name="connsiteY4" fmla="*/ 264 h 13685"/>
              <a:gd name="connsiteX5" fmla="*/ 1728 w 10078"/>
              <a:gd name="connsiteY5" fmla="*/ 2047 h 13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78" h="13685">
                <a:moveTo>
                  <a:pt x="1728" y="2047"/>
                </a:moveTo>
                <a:cubicBezTo>
                  <a:pt x="525" y="4534"/>
                  <a:pt x="-163" y="7267"/>
                  <a:pt x="-163" y="10038"/>
                </a:cubicBezTo>
                <a:cubicBezTo>
                  <a:pt x="-163" y="14808"/>
                  <a:pt x="96" y="14893"/>
                  <a:pt x="4521" y="11886"/>
                </a:cubicBezTo>
                <a:cubicBezTo>
                  <a:pt x="6970" y="10313"/>
                  <a:pt x="8860" y="7993"/>
                  <a:pt x="9891" y="5269"/>
                </a:cubicBezTo>
                <a:cubicBezTo>
                  <a:pt x="10149" y="2769"/>
                  <a:pt x="8345" y="526"/>
                  <a:pt x="5853" y="264"/>
                </a:cubicBezTo>
                <a:cubicBezTo>
                  <a:pt x="4263" y="96"/>
                  <a:pt x="2673" y="771"/>
                  <a:pt x="1728" y="20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07C1C239-90A2-8CA1-F535-64AD1D8BB195}"/>
              </a:ext>
            </a:extLst>
          </p:cNvPr>
          <p:cNvSpPr/>
          <p:nvPr/>
        </p:nvSpPr>
        <p:spPr>
          <a:xfrm>
            <a:off x="10416963" y="1504020"/>
            <a:ext cx="5906" cy="5837"/>
          </a:xfrm>
          <a:custGeom>
            <a:avLst/>
            <a:gdLst>
              <a:gd name="connsiteX0" fmla="*/ -57 w 5906"/>
              <a:gd name="connsiteY0" fmla="*/ 3541 h 5837"/>
              <a:gd name="connsiteX1" fmla="*/ 2435 w 5906"/>
              <a:gd name="connsiteY1" fmla="*/ 6076 h 5837"/>
              <a:gd name="connsiteX2" fmla="*/ 5744 w 5906"/>
              <a:gd name="connsiteY2" fmla="*/ 2724 h 5837"/>
              <a:gd name="connsiteX3" fmla="*/ -57 w 5906"/>
              <a:gd name="connsiteY3" fmla="*/ 3541 h 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6" h="5837">
                <a:moveTo>
                  <a:pt x="-57" y="3541"/>
                </a:moveTo>
                <a:cubicBezTo>
                  <a:pt x="-529" y="4958"/>
                  <a:pt x="630" y="6076"/>
                  <a:pt x="2435" y="6076"/>
                </a:cubicBezTo>
                <a:cubicBezTo>
                  <a:pt x="4283" y="6054"/>
                  <a:pt x="5744" y="4559"/>
                  <a:pt x="5744" y="2724"/>
                </a:cubicBezTo>
                <a:cubicBezTo>
                  <a:pt x="5744" y="-1014"/>
                  <a:pt x="1232" y="-369"/>
                  <a:pt x="-57" y="35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 528">
            <a:extLst>
              <a:ext uri="{FF2B5EF4-FFF2-40B4-BE49-F238E27FC236}">
                <a16:creationId xmlns:a16="http://schemas.microsoft.com/office/drawing/2014/main" id="{F6AF4B4F-B52B-071C-19BF-62757C990E64}"/>
              </a:ext>
            </a:extLst>
          </p:cNvPr>
          <p:cNvSpPr/>
          <p:nvPr/>
        </p:nvSpPr>
        <p:spPr>
          <a:xfrm>
            <a:off x="10452294" y="1351274"/>
            <a:ext cx="12605" cy="7519"/>
          </a:xfrm>
          <a:custGeom>
            <a:avLst/>
            <a:gdLst>
              <a:gd name="connsiteX0" fmla="*/ 5473 w 12605"/>
              <a:gd name="connsiteY0" fmla="*/ 750 h 7519"/>
              <a:gd name="connsiteX1" fmla="*/ 2250 w 12605"/>
              <a:gd name="connsiteY1" fmla="*/ 5390 h 7519"/>
              <a:gd name="connsiteX2" fmla="*/ 10156 w 12605"/>
              <a:gd name="connsiteY2" fmla="*/ 5863 h 7519"/>
              <a:gd name="connsiteX3" fmla="*/ 5473 w 12605"/>
              <a:gd name="connsiteY3" fmla="*/ 750 h 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05" h="7519">
                <a:moveTo>
                  <a:pt x="5473" y="750"/>
                </a:moveTo>
                <a:cubicBezTo>
                  <a:pt x="-586" y="-754"/>
                  <a:pt x="-1918" y="1137"/>
                  <a:pt x="2250" y="5390"/>
                </a:cubicBezTo>
                <a:cubicBezTo>
                  <a:pt x="5258" y="8441"/>
                  <a:pt x="6117" y="8484"/>
                  <a:pt x="10156" y="5863"/>
                </a:cubicBezTo>
                <a:cubicBezTo>
                  <a:pt x="14194" y="3242"/>
                  <a:pt x="13035" y="2597"/>
                  <a:pt x="5473" y="7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 529">
            <a:extLst>
              <a:ext uri="{FF2B5EF4-FFF2-40B4-BE49-F238E27FC236}">
                <a16:creationId xmlns:a16="http://schemas.microsoft.com/office/drawing/2014/main" id="{C4FAB989-73E8-6126-4C36-10EE639D8F73}"/>
              </a:ext>
            </a:extLst>
          </p:cNvPr>
          <p:cNvSpPr/>
          <p:nvPr/>
        </p:nvSpPr>
        <p:spPr>
          <a:xfrm>
            <a:off x="10499058" y="1580020"/>
            <a:ext cx="4660" cy="4253"/>
          </a:xfrm>
          <a:custGeom>
            <a:avLst/>
            <a:gdLst>
              <a:gd name="connsiteX0" fmla="*/ 2190 w 4660"/>
              <a:gd name="connsiteY0" fmla="*/ 238 h 4253"/>
              <a:gd name="connsiteX1" fmla="*/ 85 w 4660"/>
              <a:gd name="connsiteY1" fmla="*/ 2344 h 4253"/>
              <a:gd name="connsiteX2" fmla="*/ 2190 w 4660"/>
              <a:gd name="connsiteY2" fmla="*/ 4492 h 4253"/>
              <a:gd name="connsiteX3" fmla="*/ 4252 w 4660"/>
              <a:gd name="connsiteY3" fmla="*/ 2344 h 4253"/>
              <a:gd name="connsiteX4" fmla="*/ 2190 w 4660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60" h="4253">
                <a:moveTo>
                  <a:pt x="2190" y="238"/>
                </a:moveTo>
                <a:cubicBezTo>
                  <a:pt x="299" y="238"/>
                  <a:pt x="-646" y="1184"/>
                  <a:pt x="85" y="2344"/>
                </a:cubicBezTo>
                <a:cubicBezTo>
                  <a:pt x="815" y="3504"/>
                  <a:pt x="1760" y="4492"/>
                  <a:pt x="2190" y="4492"/>
                </a:cubicBezTo>
                <a:cubicBezTo>
                  <a:pt x="2619" y="4492"/>
                  <a:pt x="3564" y="3504"/>
                  <a:pt x="4252" y="2344"/>
                </a:cubicBezTo>
                <a:cubicBezTo>
                  <a:pt x="4940" y="1184"/>
                  <a:pt x="4166" y="238"/>
                  <a:pt x="219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 530">
            <a:extLst>
              <a:ext uri="{FF2B5EF4-FFF2-40B4-BE49-F238E27FC236}">
                <a16:creationId xmlns:a16="http://schemas.microsoft.com/office/drawing/2014/main" id="{A081004B-0FC1-2C5A-F040-790C7BD9755C}"/>
              </a:ext>
            </a:extLst>
          </p:cNvPr>
          <p:cNvSpPr/>
          <p:nvPr/>
        </p:nvSpPr>
        <p:spPr>
          <a:xfrm>
            <a:off x="10488627" y="1400315"/>
            <a:ext cx="13173" cy="20222"/>
          </a:xfrm>
          <a:custGeom>
            <a:avLst/>
            <a:gdLst>
              <a:gd name="connsiteX0" fmla="*/ 11804 w 13173"/>
              <a:gd name="connsiteY0" fmla="*/ 4300 h 20222"/>
              <a:gd name="connsiteX1" fmla="*/ 5961 w 13173"/>
              <a:gd name="connsiteY1" fmla="*/ 1034 h 20222"/>
              <a:gd name="connsiteX2" fmla="*/ 2094 w 13173"/>
              <a:gd name="connsiteY2" fmla="*/ 7006 h 20222"/>
              <a:gd name="connsiteX3" fmla="*/ 246 w 13173"/>
              <a:gd name="connsiteY3" fmla="*/ 15599 h 20222"/>
              <a:gd name="connsiteX4" fmla="*/ 10257 w 13173"/>
              <a:gd name="connsiteY4" fmla="*/ 14826 h 20222"/>
              <a:gd name="connsiteX5" fmla="*/ 11804 w 13173"/>
              <a:gd name="connsiteY5" fmla="*/ 4300 h 20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73" h="20222">
                <a:moveTo>
                  <a:pt x="11804" y="4300"/>
                </a:moveTo>
                <a:cubicBezTo>
                  <a:pt x="10000" y="3"/>
                  <a:pt x="8667" y="-513"/>
                  <a:pt x="5961" y="1034"/>
                </a:cubicBezTo>
                <a:cubicBezTo>
                  <a:pt x="3855" y="2375"/>
                  <a:pt x="2481" y="4549"/>
                  <a:pt x="2094" y="7006"/>
                </a:cubicBezTo>
                <a:cubicBezTo>
                  <a:pt x="1793" y="9928"/>
                  <a:pt x="1148" y="12807"/>
                  <a:pt x="246" y="15599"/>
                </a:cubicBezTo>
                <a:cubicBezTo>
                  <a:pt x="-1945" y="22474"/>
                  <a:pt x="5145" y="21915"/>
                  <a:pt x="10257" y="14826"/>
                </a:cubicBezTo>
                <a:cubicBezTo>
                  <a:pt x="13437" y="10487"/>
                  <a:pt x="13738" y="8553"/>
                  <a:pt x="11804" y="43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 531">
            <a:extLst>
              <a:ext uri="{FF2B5EF4-FFF2-40B4-BE49-F238E27FC236}">
                <a16:creationId xmlns:a16="http://schemas.microsoft.com/office/drawing/2014/main" id="{DF448676-5FED-5F03-CEDD-46F152A62ED5}"/>
              </a:ext>
            </a:extLst>
          </p:cNvPr>
          <p:cNvSpPr/>
          <p:nvPr/>
        </p:nvSpPr>
        <p:spPr>
          <a:xfrm>
            <a:off x="10500336" y="1633125"/>
            <a:ext cx="11511" cy="10628"/>
          </a:xfrm>
          <a:custGeom>
            <a:avLst/>
            <a:gdLst>
              <a:gd name="connsiteX0" fmla="*/ 10106 w 11511"/>
              <a:gd name="connsiteY0" fmla="*/ 238 h 10628"/>
              <a:gd name="connsiteX1" fmla="*/ -163 w 11511"/>
              <a:gd name="connsiteY1" fmla="*/ 7757 h 10628"/>
              <a:gd name="connsiteX2" fmla="*/ 7313 w 11511"/>
              <a:gd name="connsiteY2" fmla="*/ 9261 h 10628"/>
              <a:gd name="connsiteX3" fmla="*/ 10106 w 11511"/>
              <a:gd name="connsiteY3" fmla="*/ 238 h 10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11" h="10628">
                <a:moveTo>
                  <a:pt x="10106" y="238"/>
                </a:moveTo>
                <a:cubicBezTo>
                  <a:pt x="5810" y="238"/>
                  <a:pt x="-163" y="4535"/>
                  <a:pt x="-163" y="7757"/>
                </a:cubicBezTo>
                <a:cubicBezTo>
                  <a:pt x="-163" y="10980"/>
                  <a:pt x="3618" y="12054"/>
                  <a:pt x="7313" y="9261"/>
                </a:cubicBezTo>
                <a:cubicBezTo>
                  <a:pt x="11008" y="6468"/>
                  <a:pt x="12684" y="238"/>
                  <a:pt x="1010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 532">
            <a:extLst>
              <a:ext uri="{FF2B5EF4-FFF2-40B4-BE49-F238E27FC236}">
                <a16:creationId xmlns:a16="http://schemas.microsoft.com/office/drawing/2014/main" id="{F2C0E0ED-205D-49F1-AA8E-981024D697DE}"/>
              </a:ext>
            </a:extLst>
          </p:cNvPr>
          <p:cNvSpPr/>
          <p:nvPr/>
        </p:nvSpPr>
        <p:spPr>
          <a:xfrm>
            <a:off x="10496847" y="1482230"/>
            <a:ext cx="4914" cy="4253"/>
          </a:xfrm>
          <a:custGeom>
            <a:avLst/>
            <a:gdLst>
              <a:gd name="connsiteX0" fmla="*/ 3584 w 4914"/>
              <a:gd name="connsiteY0" fmla="*/ 238 h 4253"/>
              <a:gd name="connsiteX1" fmla="*/ 190 w 4914"/>
              <a:gd name="connsiteY1" fmla="*/ 2387 h 4253"/>
              <a:gd name="connsiteX2" fmla="*/ 1006 w 4914"/>
              <a:gd name="connsiteY2" fmla="*/ 4492 h 4253"/>
              <a:gd name="connsiteX3" fmla="*/ 4400 w 4914"/>
              <a:gd name="connsiteY3" fmla="*/ 2387 h 4253"/>
              <a:gd name="connsiteX4" fmla="*/ 3584 w 4914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4" h="4253">
                <a:moveTo>
                  <a:pt x="3584" y="238"/>
                </a:moveTo>
                <a:cubicBezTo>
                  <a:pt x="2166" y="410"/>
                  <a:pt x="920" y="1197"/>
                  <a:pt x="190" y="2387"/>
                </a:cubicBezTo>
                <a:cubicBezTo>
                  <a:pt x="-498" y="3547"/>
                  <a:pt x="-154" y="4492"/>
                  <a:pt x="1006" y="4492"/>
                </a:cubicBezTo>
                <a:cubicBezTo>
                  <a:pt x="2381" y="4346"/>
                  <a:pt x="3670" y="3568"/>
                  <a:pt x="4400" y="2387"/>
                </a:cubicBezTo>
                <a:cubicBezTo>
                  <a:pt x="5087" y="1227"/>
                  <a:pt x="4744" y="238"/>
                  <a:pt x="358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 533">
            <a:extLst>
              <a:ext uri="{FF2B5EF4-FFF2-40B4-BE49-F238E27FC236}">
                <a16:creationId xmlns:a16="http://schemas.microsoft.com/office/drawing/2014/main" id="{D0D67A30-71AA-1E56-0B2F-A20530C0BB24}"/>
              </a:ext>
            </a:extLst>
          </p:cNvPr>
          <p:cNvSpPr/>
          <p:nvPr/>
        </p:nvSpPr>
        <p:spPr>
          <a:xfrm>
            <a:off x="10523366" y="2681580"/>
            <a:ext cx="9493" cy="7716"/>
          </a:xfrm>
          <a:custGeom>
            <a:avLst/>
            <a:gdLst>
              <a:gd name="connsiteX0" fmla="*/ -163 w 9493"/>
              <a:gd name="connsiteY0" fmla="*/ 5087 h 7716"/>
              <a:gd name="connsiteX1" fmla="*/ 8087 w 9493"/>
              <a:gd name="connsiteY1" fmla="*/ 5087 h 7716"/>
              <a:gd name="connsiteX2" fmla="*/ 8517 w 9493"/>
              <a:gd name="connsiteY2" fmla="*/ 791 h 7716"/>
              <a:gd name="connsiteX3" fmla="*/ 224 w 9493"/>
              <a:gd name="connsiteY3" fmla="*/ 3943 h 7716"/>
              <a:gd name="connsiteX4" fmla="*/ -163 w 9493"/>
              <a:gd name="connsiteY4" fmla="*/ 5087 h 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3" h="7716">
                <a:moveTo>
                  <a:pt x="-163" y="5087"/>
                </a:moveTo>
                <a:cubicBezTo>
                  <a:pt x="-163" y="8911"/>
                  <a:pt x="4907" y="8911"/>
                  <a:pt x="8087" y="5087"/>
                </a:cubicBezTo>
                <a:cubicBezTo>
                  <a:pt x="9548" y="3283"/>
                  <a:pt x="9762" y="1607"/>
                  <a:pt x="8517" y="791"/>
                </a:cubicBezTo>
                <a:cubicBezTo>
                  <a:pt x="5337" y="-629"/>
                  <a:pt x="1642" y="783"/>
                  <a:pt x="224" y="3943"/>
                </a:cubicBezTo>
                <a:cubicBezTo>
                  <a:pt x="52" y="4311"/>
                  <a:pt x="-77" y="4694"/>
                  <a:pt x="-163" y="50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 534">
            <a:extLst>
              <a:ext uri="{FF2B5EF4-FFF2-40B4-BE49-F238E27FC236}">
                <a16:creationId xmlns:a16="http://schemas.microsoft.com/office/drawing/2014/main" id="{D3EBC2BB-E0CE-1336-3D56-38E5EFEA108E}"/>
              </a:ext>
            </a:extLst>
          </p:cNvPr>
          <p:cNvSpPr/>
          <p:nvPr/>
        </p:nvSpPr>
        <p:spPr>
          <a:xfrm>
            <a:off x="10529638" y="4731832"/>
            <a:ext cx="6315" cy="8486"/>
          </a:xfrm>
          <a:custGeom>
            <a:avLst/>
            <a:gdLst>
              <a:gd name="connsiteX0" fmla="*/ 3017 w 6315"/>
              <a:gd name="connsiteY0" fmla="*/ 8725 h 8486"/>
              <a:gd name="connsiteX1" fmla="*/ 6153 w 6315"/>
              <a:gd name="connsiteY1" fmla="*/ 7823 h 8486"/>
              <a:gd name="connsiteX2" fmla="*/ 4865 w 6315"/>
              <a:gd name="connsiteY2" fmla="*/ 3526 h 8486"/>
              <a:gd name="connsiteX3" fmla="*/ -163 w 6315"/>
              <a:gd name="connsiteY3" fmla="*/ 4428 h 8486"/>
              <a:gd name="connsiteX4" fmla="*/ 3017 w 6315"/>
              <a:gd name="connsiteY4" fmla="*/ 8725 h 8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8486">
                <a:moveTo>
                  <a:pt x="3017" y="8725"/>
                </a:moveTo>
                <a:cubicBezTo>
                  <a:pt x="4736" y="8725"/>
                  <a:pt x="6153" y="8338"/>
                  <a:pt x="6153" y="7823"/>
                </a:cubicBezTo>
                <a:cubicBezTo>
                  <a:pt x="5853" y="6353"/>
                  <a:pt x="5423" y="4914"/>
                  <a:pt x="4865" y="3526"/>
                </a:cubicBezTo>
                <a:cubicBezTo>
                  <a:pt x="3060" y="-1200"/>
                  <a:pt x="-163" y="-771"/>
                  <a:pt x="-163" y="4428"/>
                </a:cubicBezTo>
                <a:cubicBezTo>
                  <a:pt x="-163" y="6834"/>
                  <a:pt x="1255" y="8725"/>
                  <a:pt x="3017" y="87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 535">
            <a:extLst>
              <a:ext uri="{FF2B5EF4-FFF2-40B4-BE49-F238E27FC236}">
                <a16:creationId xmlns:a16="http://schemas.microsoft.com/office/drawing/2014/main" id="{D0D59753-AF98-3338-46E4-BE254BA2B883}"/>
              </a:ext>
            </a:extLst>
          </p:cNvPr>
          <p:cNvSpPr/>
          <p:nvPr/>
        </p:nvSpPr>
        <p:spPr>
          <a:xfrm>
            <a:off x="10535954" y="3101115"/>
            <a:ext cx="9889" cy="9032"/>
          </a:xfrm>
          <a:custGeom>
            <a:avLst/>
            <a:gdLst>
              <a:gd name="connsiteX0" fmla="*/ 9419 w 9889"/>
              <a:gd name="connsiteY0" fmla="*/ 6874 h 9032"/>
              <a:gd name="connsiteX1" fmla="*/ 7056 w 9889"/>
              <a:gd name="connsiteY1" fmla="*/ 1589 h 9032"/>
              <a:gd name="connsiteX2" fmla="*/ -163 w 9889"/>
              <a:gd name="connsiteY2" fmla="*/ 6702 h 9032"/>
              <a:gd name="connsiteX3" fmla="*/ 9419 w 9889"/>
              <a:gd name="connsiteY3" fmla="*/ 6874 h 9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89" h="9032">
                <a:moveTo>
                  <a:pt x="9419" y="6874"/>
                </a:moveTo>
                <a:cubicBezTo>
                  <a:pt x="10235" y="5542"/>
                  <a:pt x="9419" y="3136"/>
                  <a:pt x="7056" y="1589"/>
                </a:cubicBezTo>
                <a:cubicBezTo>
                  <a:pt x="3017" y="-1418"/>
                  <a:pt x="-77" y="730"/>
                  <a:pt x="-163" y="6702"/>
                </a:cubicBezTo>
                <a:cubicBezTo>
                  <a:pt x="-163" y="10010"/>
                  <a:pt x="7442" y="10182"/>
                  <a:pt x="9419" y="68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 536">
            <a:extLst>
              <a:ext uri="{FF2B5EF4-FFF2-40B4-BE49-F238E27FC236}">
                <a16:creationId xmlns:a16="http://schemas.microsoft.com/office/drawing/2014/main" id="{2AAAB267-69C1-500B-70D4-B4A6D3E3A28B}"/>
              </a:ext>
            </a:extLst>
          </p:cNvPr>
          <p:cNvSpPr/>
          <p:nvPr/>
        </p:nvSpPr>
        <p:spPr>
          <a:xfrm>
            <a:off x="10448883" y="1332084"/>
            <a:ext cx="15524" cy="7617"/>
          </a:xfrm>
          <a:custGeom>
            <a:avLst/>
            <a:gdLst>
              <a:gd name="connsiteX0" fmla="*/ 9227 w 15524"/>
              <a:gd name="connsiteY0" fmla="*/ 821 h 7617"/>
              <a:gd name="connsiteX1" fmla="*/ 2181 w 15524"/>
              <a:gd name="connsiteY1" fmla="*/ 5118 h 7617"/>
              <a:gd name="connsiteX2" fmla="*/ 12406 w 15524"/>
              <a:gd name="connsiteY2" fmla="*/ 6707 h 7617"/>
              <a:gd name="connsiteX3" fmla="*/ 9227 w 15524"/>
              <a:gd name="connsiteY3" fmla="*/ 821 h 7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24" h="7617">
                <a:moveTo>
                  <a:pt x="9227" y="821"/>
                </a:moveTo>
                <a:cubicBezTo>
                  <a:pt x="634" y="-898"/>
                  <a:pt x="-2889" y="1380"/>
                  <a:pt x="2181" y="5118"/>
                </a:cubicBezTo>
                <a:cubicBezTo>
                  <a:pt x="6477" y="8340"/>
                  <a:pt x="7680" y="8512"/>
                  <a:pt x="12406" y="6707"/>
                </a:cubicBezTo>
                <a:cubicBezTo>
                  <a:pt x="17133" y="4903"/>
                  <a:pt x="16273" y="2497"/>
                  <a:pt x="9227" y="8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 537">
            <a:extLst>
              <a:ext uri="{FF2B5EF4-FFF2-40B4-BE49-F238E27FC236}">
                <a16:creationId xmlns:a16="http://schemas.microsoft.com/office/drawing/2014/main" id="{08EAF37C-8361-FD60-41FA-8FEFC4CF6AA6}"/>
              </a:ext>
            </a:extLst>
          </p:cNvPr>
          <p:cNvSpPr/>
          <p:nvPr/>
        </p:nvSpPr>
        <p:spPr>
          <a:xfrm>
            <a:off x="10394127" y="4772201"/>
            <a:ext cx="28742" cy="14863"/>
          </a:xfrm>
          <a:custGeom>
            <a:avLst/>
            <a:gdLst>
              <a:gd name="connsiteX0" fmla="*/ 8558 w 28742"/>
              <a:gd name="connsiteY0" fmla="*/ 15102 h 14863"/>
              <a:gd name="connsiteX1" fmla="*/ 15733 w 28742"/>
              <a:gd name="connsiteY1" fmla="*/ 11665 h 14863"/>
              <a:gd name="connsiteX2" fmla="*/ 22908 w 28742"/>
              <a:gd name="connsiteY2" fmla="*/ 10634 h 14863"/>
              <a:gd name="connsiteX3" fmla="*/ 28580 w 28742"/>
              <a:gd name="connsiteY3" fmla="*/ 8915 h 14863"/>
              <a:gd name="connsiteX4" fmla="*/ 24670 w 28742"/>
              <a:gd name="connsiteY4" fmla="*/ 5908 h 14863"/>
              <a:gd name="connsiteX5" fmla="*/ 19514 w 28742"/>
              <a:gd name="connsiteY5" fmla="*/ 3587 h 14863"/>
              <a:gd name="connsiteX6" fmla="*/ 11823 w 28742"/>
              <a:gd name="connsiteY6" fmla="*/ 2341 h 14863"/>
              <a:gd name="connsiteX7" fmla="*/ 8687 w 28742"/>
              <a:gd name="connsiteY7" fmla="*/ 4490 h 14863"/>
              <a:gd name="connsiteX8" fmla="*/ 5550 w 28742"/>
              <a:gd name="connsiteY8" fmla="*/ 2341 h 14863"/>
              <a:gd name="connsiteX9" fmla="*/ 7 w 28742"/>
              <a:gd name="connsiteY9" fmla="*/ 3502 h 14863"/>
              <a:gd name="connsiteX10" fmla="*/ 8558 w 28742"/>
              <a:gd name="connsiteY10" fmla="*/ 15102 h 1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742" h="14863">
                <a:moveTo>
                  <a:pt x="8558" y="15102"/>
                </a:moveTo>
                <a:cubicBezTo>
                  <a:pt x="11178" y="14488"/>
                  <a:pt x="13628" y="13319"/>
                  <a:pt x="15733" y="11665"/>
                </a:cubicBezTo>
                <a:cubicBezTo>
                  <a:pt x="19299" y="9130"/>
                  <a:pt x="21190" y="8872"/>
                  <a:pt x="22908" y="10634"/>
                </a:cubicBezTo>
                <a:cubicBezTo>
                  <a:pt x="26388" y="14157"/>
                  <a:pt x="28580" y="13512"/>
                  <a:pt x="28580" y="8915"/>
                </a:cubicBezTo>
                <a:cubicBezTo>
                  <a:pt x="28580" y="6036"/>
                  <a:pt x="27506" y="5177"/>
                  <a:pt x="24670" y="5908"/>
                </a:cubicBezTo>
                <a:cubicBezTo>
                  <a:pt x="22607" y="6535"/>
                  <a:pt x="20416" y="5542"/>
                  <a:pt x="19514" y="3587"/>
                </a:cubicBezTo>
                <a:cubicBezTo>
                  <a:pt x="18139" y="-65"/>
                  <a:pt x="11823" y="-1096"/>
                  <a:pt x="11823" y="2341"/>
                </a:cubicBezTo>
                <a:cubicBezTo>
                  <a:pt x="11823" y="3544"/>
                  <a:pt x="10405" y="4490"/>
                  <a:pt x="8687" y="4490"/>
                </a:cubicBezTo>
                <a:cubicBezTo>
                  <a:pt x="6968" y="4490"/>
                  <a:pt x="5550" y="3544"/>
                  <a:pt x="5550" y="2341"/>
                </a:cubicBezTo>
                <a:cubicBezTo>
                  <a:pt x="5550" y="-967"/>
                  <a:pt x="1254" y="-108"/>
                  <a:pt x="7" y="3502"/>
                </a:cubicBezTo>
                <a:cubicBezTo>
                  <a:pt x="-1239" y="7111"/>
                  <a:pt x="4648" y="15102"/>
                  <a:pt x="8558" y="151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 538">
            <a:extLst>
              <a:ext uri="{FF2B5EF4-FFF2-40B4-BE49-F238E27FC236}">
                <a16:creationId xmlns:a16="http://schemas.microsoft.com/office/drawing/2014/main" id="{8DE7E1F5-4E2A-94B4-71AE-5BB162201E07}"/>
              </a:ext>
            </a:extLst>
          </p:cNvPr>
          <p:cNvSpPr/>
          <p:nvPr/>
        </p:nvSpPr>
        <p:spPr>
          <a:xfrm>
            <a:off x="10471184" y="2739106"/>
            <a:ext cx="18711" cy="9918"/>
          </a:xfrm>
          <a:custGeom>
            <a:avLst/>
            <a:gdLst>
              <a:gd name="connsiteX0" fmla="*/ 11159 w 18711"/>
              <a:gd name="connsiteY0" fmla="*/ 2171 h 9918"/>
              <a:gd name="connsiteX1" fmla="*/ 417 w 18711"/>
              <a:gd name="connsiteY1" fmla="*/ 6725 h 9918"/>
              <a:gd name="connsiteX2" fmla="*/ 18549 w 18711"/>
              <a:gd name="connsiteY2" fmla="*/ 7885 h 9918"/>
              <a:gd name="connsiteX3" fmla="*/ 11159 w 18711"/>
              <a:gd name="connsiteY3" fmla="*/ 2171 h 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11" h="9918">
                <a:moveTo>
                  <a:pt x="11159" y="2171"/>
                </a:moveTo>
                <a:cubicBezTo>
                  <a:pt x="3167" y="-1696"/>
                  <a:pt x="-1946" y="452"/>
                  <a:pt x="417" y="6725"/>
                </a:cubicBezTo>
                <a:cubicBezTo>
                  <a:pt x="1835" y="10463"/>
                  <a:pt x="18549" y="11580"/>
                  <a:pt x="18549" y="7885"/>
                </a:cubicBezTo>
                <a:cubicBezTo>
                  <a:pt x="18549" y="6682"/>
                  <a:pt x="15240" y="4147"/>
                  <a:pt x="11159" y="21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 539">
            <a:extLst>
              <a:ext uri="{FF2B5EF4-FFF2-40B4-BE49-F238E27FC236}">
                <a16:creationId xmlns:a16="http://schemas.microsoft.com/office/drawing/2014/main" id="{87A931DA-BA25-CF22-7CF9-607BC16902C3}"/>
              </a:ext>
            </a:extLst>
          </p:cNvPr>
          <p:cNvSpPr/>
          <p:nvPr/>
        </p:nvSpPr>
        <p:spPr>
          <a:xfrm>
            <a:off x="10443836" y="1380468"/>
            <a:ext cx="10069" cy="5892"/>
          </a:xfrm>
          <a:custGeom>
            <a:avLst/>
            <a:gdLst>
              <a:gd name="connsiteX0" fmla="*/ -163 w 10069"/>
              <a:gd name="connsiteY0" fmla="*/ 1804 h 5892"/>
              <a:gd name="connsiteX1" fmla="*/ 7829 w 10069"/>
              <a:gd name="connsiteY1" fmla="*/ 6100 h 5892"/>
              <a:gd name="connsiteX2" fmla="*/ 9891 w 10069"/>
              <a:gd name="connsiteY2" fmla="*/ 4695 h 5892"/>
              <a:gd name="connsiteX3" fmla="*/ 9762 w 10069"/>
              <a:gd name="connsiteY3" fmla="*/ 3651 h 5892"/>
              <a:gd name="connsiteX4" fmla="*/ -163 w 10069"/>
              <a:gd name="connsiteY4" fmla="*/ 1804 h 5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69" h="5892">
                <a:moveTo>
                  <a:pt x="-163" y="1804"/>
                </a:moveTo>
                <a:cubicBezTo>
                  <a:pt x="-163" y="4038"/>
                  <a:pt x="3274" y="6100"/>
                  <a:pt x="7829" y="6100"/>
                </a:cubicBezTo>
                <a:cubicBezTo>
                  <a:pt x="8774" y="6281"/>
                  <a:pt x="9719" y="5649"/>
                  <a:pt x="9891" y="4695"/>
                </a:cubicBezTo>
                <a:cubicBezTo>
                  <a:pt x="9934" y="4343"/>
                  <a:pt x="9891" y="3978"/>
                  <a:pt x="9762" y="3651"/>
                </a:cubicBezTo>
                <a:cubicBezTo>
                  <a:pt x="8731" y="515"/>
                  <a:pt x="-163" y="-1204"/>
                  <a:pt x="-163" y="18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 540">
            <a:extLst>
              <a:ext uri="{FF2B5EF4-FFF2-40B4-BE49-F238E27FC236}">
                <a16:creationId xmlns:a16="http://schemas.microsoft.com/office/drawing/2014/main" id="{EA1DC8C8-C927-B83B-1C9E-6D8EA77FDAAF}"/>
              </a:ext>
            </a:extLst>
          </p:cNvPr>
          <p:cNvSpPr/>
          <p:nvPr/>
        </p:nvSpPr>
        <p:spPr>
          <a:xfrm>
            <a:off x="10445855" y="1421382"/>
            <a:ext cx="26940" cy="17843"/>
          </a:xfrm>
          <a:custGeom>
            <a:avLst/>
            <a:gdLst>
              <a:gd name="connsiteX0" fmla="*/ 22996 w 26940"/>
              <a:gd name="connsiteY0" fmla="*/ 8625 h 17843"/>
              <a:gd name="connsiteX1" fmla="*/ 18699 w 26940"/>
              <a:gd name="connsiteY1" fmla="*/ 3555 h 17843"/>
              <a:gd name="connsiteX2" fmla="*/ 10837 w 26940"/>
              <a:gd name="connsiteY2" fmla="*/ 505 h 17843"/>
              <a:gd name="connsiteX3" fmla="*/ 1427 w 26940"/>
              <a:gd name="connsiteY3" fmla="*/ 1450 h 17843"/>
              <a:gd name="connsiteX4" fmla="*/ -163 w 26940"/>
              <a:gd name="connsiteY4" fmla="*/ 5747 h 17843"/>
              <a:gd name="connsiteX5" fmla="*/ 6669 w 26940"/>
              <a:gd name="connsiteY5" fmla="*/ 12320 h 17843"/>
              <a:gd name="connsiteX6" fmla="*/ 16594 w 26940"/>
              <a:gd name="connsiteY6" fmla="*/ 16617 h 17843"/>
              <a:gd name="connsiteX7" fmla="*/ 26691 w 26940"/>
              <a:gd name="connsiteY7" fmla="*/ 13738 h 17843"/>
              <a:gd name="connsiteX8" fmla="*/ 23340 w 26940"/>
              <a:gd name="connsiteY8" fmla="*/ 8677 h 17843"/>
              <a:gd name="connsiteX9" fmla="*/ 22996 w 26940"/>
              <a:gd name="connsiteY9" fmla="*/ 8625 h 1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40" h="17843">
                <a:moveTo>
                  <a:pt x="22996" y="8625"/>
                </a:moveTo>
                <a:cubicBezTo>
                  <a:pt x="20633" y="8015"/>
                  <a:pt x="18914" y="5983"/>
                  <a:pt x="18699" y="3555"/>
                </a:cubicBezTo>
                <a:cubicBezTo>
                  <a:pt x="18699" y="333"/>
                  <a:pt x="17367" y="-183"/>
                  <a:pt x="10837" y="505"/>
                </a:cubicBezTo>
                <a:cubicBezTo>
                  <a:pt x="6540" y="977"/>
                  <a:pt x="2244" y="1407"/>
                  <a:pt x="1427" y="1450"/>
                </a:cubicBezTo>
                <a:cubicBezTo>
                  <a:pt x="611" y="1493"/>
                  <a:pt x="-163" y="3384"/>
                  <a:pt x="-163" y="5747"/>
                </a:cubicBezTo>
                <a:cubicBezTo>
                  <a:pt x="-163" y="8110"/>
                  <a:pt x="2287" y="10645"/>
                  <a:pt x="6669" y="12320"/>
                </a:cubicBezTo>
                <a:cubicBezTo>
                  <a:pt x="10063" y="13545"/>
                  <a:pt x="13372" y="14980"/>
                  <a:pt x="16594" y="16617"/>
                </a:cubicBezTo>
                <a:cubicBezTo>
                  <a:pt x="21277" y="19410"/>
                  <a:pt x="25875" y="18078"/>
                  <a:pt x="26691" y="13738"/>
                </a:cubicBezTo>
                <a:cubicBezTo>
                  <a:pt x="27164" y="11414"/>
                  <a:pt x="25660" y="9145"/>
                  <a:pt x="23340" y="8677"/>
                </a:cubicBezTo>
                <a:cubicBezTo>
                  <a:pt x="23211" y="8655"/>
                  <a:pt x="23125" y="8638"/>
                  <a:pt x="22996" y="86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 541">
            <a:extLst>
              <a:ext uri="{FF2B5EF4-FFF2-40B4-BE49-F238E27FC236}">
                <a16:creationId xmlns:a16="http://schemas.microsoft.com/office/drawing/2014/main" id="{1B080BE6-748D-EF32-BF3B-CB51609AB21D}"/>
              </a:ext>
            </a:extLst>
          </p:cNvPr>
          <p:cNvSpPr/>
          <p:nvPr/>
        </p:nvSpPr>
        <p:spPr>
          <a:xfrm>
            <a:off x="10479239" y="1790375"/>
            <a:ext cx="7486" cy="6406"/>
          </a:xfrm>
          <a:custGeom>
            <a:avLst/>
            <a:gdLst>
              <a:gd name="connsiteX0" fmla="*/ 4135 w 7486"/>
              <a:gd name="connsiteY0" fmla="*/ 286 h 6406"/>
              <a:gd name="connsiteX1" fmla="*/ -161 w 7486"/>
              <a:gd name="connsiteY1" fmla="*/ 3384 h 6406"/>
              <a:gd name="connsiteX2" fmla="*/ -161 w 7486"/>
              <a:gd name="connsiteY2" fmla="*/ 3466 h 6406"/>
              <a:gd name="connsiteX3" fmla="*/ 2760 w 7486"/>
              <a:gd name="connsiteY3" fmla="*/ 6645 h 6406"/>
              <a:gd name="connsiteX4" fmla="*/ 7057 w 7486"/>
              <a:gd name="connsiteY4" fmla="*/ 3466 h 6406"/>
              <a:gd name="connsiteX5" fmla="*/ 4135 w 7486"/>
              <a:gd name="connsiteY5" fmla="*/ 286 h 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86" h="6406">
                <a:moveTo>
                  <a:pt x="4135" y="286"/>
                </a:moveTo>
                <a:cubicBezTo>
                  <a:pt x="2116" y="-40"/>
                  <a:pt x="182" y="1343"/>
                  <a:pt x="-161" y="3384"/>
                </a:cubicBezTo>
                <a:cubicBezTo>
                  <a:pt x="-161" y="3410"/>
                  <a:pt x="-161" y="3440"/>
                  <a:pt x="-161" y="3466"/>
                </a:cubicBezTo>
                <a:cubicBezTo>
                  <a:pt x="-205" y="5141"/>
                  <a:pt x="1085" y="6550"/>
                  <a:pt x="2760" y="6645"/>
                </a:cubicBezTo>
                <a:cubicBezTo>
                  <a:pt x="4694" y="6486"/>
                  <a:pt x="6326" y="5257"/>
                  <a:pt x="7057" y="3466"/>
                </a:cubicBezTo>
                <a:cubicBezTo>
                  <a:pt x="7873" y="1274"/>
                  <a:pt x="6799" y="286"/>
                  <a:pt x="4135" y="2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 542">
            <a:extLst>
              <a:ext uri="{FF2B5EF4-FFF2-40B4-BE49-F238E27FC236}">
                <a16:creationId xmlns:a16="http://schemas.microsoft.com/office/drawing/2014/main" id="{21AD11C3-0251-EC94-7DC0-1544FBA8DAA1}"/>
              </a:ext>
            </a:extLst>
          </p:cNvPr>
          <p:cNvSpPr/>
          <p:nvPr/>
        </p:nvSpPr>
        <p:spPr>
          <a:xfrm>
            <a:off x="10450129" y="1395589"/>
            <a:ext cx="8177" cy="5908"/>
          </a:xfrm>
          <a:custGeom>
            <a:avLst/>
            <a:gdLst>
              <a:gd name="connsiteX0" fmla="*/ 2395 w 8177"/>
              <a:gd name="connsiteY0" fmla="*/ 6146 h 5908"/>
              <a:gd name="connsiteX1" fmla="*/ 7208 w 8177"/>
              <a:gd name="connsiteY1" fmla="*/ 3869 h 5908"/>
              <a:gd name="connsiteX2" fmla="*/ 2438 w 8177"/>
              <a:gd name="connsiteY2" fmla="*/ 2537 h 5908"/>
              <a:gd name="connsiteX3" fmla="*/ 2395 w 8177"/>
              <a:gd name="connsiteY3" fmla="*/ 6146 h 5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77" h="5908">
                <a:moveTo>
                  <a:pt x="2395" y="6146"/>
                </a:moveTo>
                <a:cubicBezTo>
                  <a:pt x="4243" y="6163"/>
                  <a:pt x="6048" y="5326"/>
                  <a:pt x="7208" y="3869"/>
                </a:cubicBezTo>
                <a:cubicBezTo>
                  <a:pt x="9657" y="-170"/>
                  <a:pt x="6091" y="-1158"/>
                  <a:pt x="2438" y="2537"/>
                </a:cubicBezTo>
                <a:cubicBezTo>
                  <a:pt x="-1214" y="6232"/>
                  <a:pt x="-827" y="6146"/>
                  <a:pt x="2395" y="61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 543">
            <a:extLst>
              <a:ext uri="{FF2B5EF4-FFF2-40B4-BE49-F238E27FC236}">
                <a16:creationId xmlns:a16="http://schemas.microsoft.com/office/drawing/2014/main" id="{6496EF33-BB6F-5765-3C1E-06F0CF37B4FC}"/>
              </a:ext>
            </a:extLst>
          </p:cNvPr>
          <p:cNvSpPr/>
          <p:nvPr/>
        </p:nvSpPr>
        <p:spPr>
          <a:xfrm>
            <a:off x="10500837" y="5179024"/>
            <a:ext cx="12044" cy="5070"/>
          </a:xfrm>
          <a:custGeom>
            <a:avLst/>
            <a:gdLst>
              <a:gd name="connsiteX0" fmla="*/ 11882 w 12044"/>
              <a:gd name="connsiteY0" fmla="*/ 4466 h 5070"/>
              <a:gd name="connsiteX1" fmla="*/ 7585 w 12044"/>
              <a:gd name="connsiteY1" fmla="*/ 1415 h 5070"/>
              <a:gd name="connsiteX2" fmla="*/ 238 w 12044"/>
              <a:gd name="connsiteY2" fmla="*/ 3478 h 5070"/>
              <a:gd name="connsiteX3" fmla="*/ 11882 w 12044"/>
              <a:gd name="connsiteY3" fmla="*/ 4466 h 5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44" h="5070">
                <a:moveTo>
                  <a:pt x="11882" y="4466"/>
                </a:moveTo>
                <a:cubicBezTo>
                  <a:pt x="10679" y="3164"/>
                  <a:pt x="9218" y="2124"/>
                  <a:pt x="7585" y="1415"/>
                </a:cubicBezTo>
                <a:cubicBezTo>
                  <a:pt x="3289" y="-905"/>
                  <a:pt x="-1609" y="427"/>
                  <a:pt x="238" y="3478"/>
                </a:cubicBezTo>
                <a:cubicBezTo>
                  <a:pt x="1313" y="5282"/>
                  <a:pt x="11882" y="6013"/>
                  <a:pt x="11882" y="44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 544">
            <a:extLst>
              <a:ext uri="{FF2B5EF4-FFF2-40B4-BE49-F238E27FC236}">
                <a16:creationId xmlns:a16="http://schemas.microsoft.com/office/drawing/2014/main" id="{C620BAAF-148E-E450-B139-3A8A23E52F68}"/>
              </a:ext>
            </a:extLst>
          </p:cNvPr>
          <p:cNvSpPr/>
          <p:nvPr/>
        </p:nvSpPr>
        <p:spPr>
          <a:xfrm>
            <a:off x="10509454" y="2785359"/>
            <a:ext cx="5183" cy="1797"/>
          </a:xfrm>
          <a:custGeom>
            <a:avLst/>
            <a:gdLst>
              <a:gd name="connsiteX0" fmla="*/ 4812 w 5183"/>
              <a:gd name="connsiteY0" fmla="*/ 731 h 1797"/>
              <a:gd name="connsiteX1" fmla="*/ 816 w 5183"/>
              <a:gd name="connsiteY1" fmla="*/ 731 h 1797"/>
              <a:gd name="connsiteX2" fmla="*/ 2062 w 5183"/>
              <a:gd name="connsiteY2" fmla="*/ 2020 h 1797"/>
              <a:gd name="connsiteX3" fmla="*/ 4812 w 5183"/>
              <a:gd name="connsiteY3" fmla="*/ 731 h 1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97">
                <a:moveTo>
                  <a:pt x="4812" y="731"/>
                </a:moveTo>
                <a:cubicBezTo>
                  <a:pt x="3566" y="74"/>
                  <a:pt x="2062" y="74"/>
                  <a:pt x="816" y="731"/>
                </a:cubicBezTo>
                <a:cubicBezTo>
                  <a:pt x="-860" y="1419"/>
                  <a:pt x="-344" y="1891"/>
                  <a:pt x="2062" y="2020"/>
                </a:cubicBezTo>
                <a:cubicBezTo>
                  <a:pt x="4468" y="2149"/>
                  <a:pt x="5499" y="1462"/>
                  <a:pt x="4812" y="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23BEAF55-33D8-34C8-A8EE-C50ADB58E667}"/>
              </a:ext>
            </a:extLst>
          </p:cNvPr>
          <p:cNvSpPr/>
          <p:nvPr/>
        </p:nvSpPr>
        <p:spPr>
          <a:xfrm>
            <a:off x="10502441" y="5164056"/>
            <a:ext cx="4210" cy="5576"/>
          </a:xfrm>
          <a:custGeom>
            <a:avLst/>
            <a:gdLst>
              <a:gd name="connsiteX0" fmla="*/ 1943 w 4210"/>
              <a:gd name="connsiteY0" fmla="*/ 486 h 5576"/>
              <a:gd name="connsiteX1" fmla="*/ -163 w 4210"/>
              <a:gd name="connsiteY1" fmla="*/ 3795 h 5576"/>
              <a:gd name="connsiteX2" fmla="*/ 1943 w 4210"/>
              <a:gd name="connsiteY2" fmla="*/ 5814 h 5576"/>
              <a:gd name="connsiteX3" fmla="*/ 1943 w 4210"/>
              <a:gd name="connsiteY3" fmla="*/ 5814 h 5576"/>
              <a:gd name="connsiteX4" fmla="*/ 4048 w 4210"/>
              <a:gd name="connsiteY4" fmla="*/ 2506 h 5576"/>
              <a:gd name="connsiteX5" fmla="*/ 1943 w 4210"/>
              <a:gd name="connsiteY5" fmla="*/ 486 h 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76">
                <a:moveTo>
                  <a:pt x="1943" y="486"/>
                </a:moveTo>
                <a:cubicBezTo>
                  <a:pt x="783" y="1221"/>
                  <a:pt x="9" y="2433"/>
                  <a:pt x="-163" y="3795"/>
                </a:cubicBezTo>
                <a:cubicBezTo>
                  <a:pt x="-120" y="4933"/>
                  <a:pt x="783" y="5840"/>
                  <a:pt x="1943" y="5814"/>
                </a:cubicBezTo>
                <a:cubicBezTo>
                  <a:pt x="1943" y="5814"/>
                  <a:pt x="1943" y="5814"/>
                  <a:pt x="1943" y="5814"/>
                </a:cubicBezTo>
                <a:cubicBezTo>
                  <a:pt x="3103" y="5814"/>
                  <a:pt x="4048" y="4310"/>
                  <a:pt x="4048" y="2506"/>
                </a:cubicBezTo>
                <a:cubicBezTo>
                  <a:pt x="4048" y="701"/>
                  <a:pt x="3103" y="-244"/>
                  <a:pt x="1943" y="4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 546">
            <a:extLst>
              <a:ext uri="{FF2B5EF4-FFF2-40B4-BE49-F238E27FC236}">
                <a16:creationId xmlns:a16="http://schemas.microsoft.com/office/drawing/2014/main" id="{F42543D2-C2DF-371C-3F99-D8715D772F3A}"/>
              </a:ext>
            </a:extLst>
          </p:cNvPr>
          <p:cNvSpPr/>
          <p:nvPr/>
        </p:nvSpPr>
        <p:spPr>
          <a:xfrm>
            <a:off x="10500336" y="4059474"/>
            <a:ext cx="7658" cy="4994"/>
          </a:xfrm>
          <a:custGeom>
            <a:avLst/>
            <a:gdLst>
              <a:gd name="connsiteX0" fmla="*/ 4306 w 7658"/>
              <a:gd name="connsiteY0" fmla="*/ 5233 h 4994"/>
              <a:gd name="connsiteX1" fmla="*/ 6153 w 7658"/>
              <a:gd name="connsiteY1" fmla="*/ 2053 h 4994"/>
              <a:gd name="connsiteX2" fmla="*/ -163 w 7658"/>
              <a:gd name="connsiteY2" fmla="*/ 3213 h 4994"/>
              <a:gd name="connsiteX3" fmla="*/ 4306 w 7658"/>
              <a:gd name="connsiteY3" fmla="*/ 5233 h 4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58" h="4994">
                <a:moveTo>
                  <a:pt x="4306" y="5233"/>
                </a:moveTo>
                <a:cubicBezTo>
                  <a:pt x="8001" y="5233"/>
                  <a:pt x="8302" y="4717"/>
                  <a:pt x="6153" y="2053"/>
                </a:cubicBezTo>
                <a:cubicBezTo>
                  <a:pt x="4005" y="-611"/>
                  <a:pt x="-163" y="-439"/>
                  <a:pt x="-163" y="3213"/>
                </a:cubicBezTo>
                <a:cubicBezTo>
                  <a:pt x="-163" y="4330"/>
                  <a:pt x="1857" y="5233"/>
                  <a:pt x="4306" y="52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 547">
            <a:extLst>
              <a:ext uri="{FF2B5EF4-FFF2-40B4-BE49-F238E27FC236}">
                <a16:creationId xmlns:a16="http://schemas.microsoft.com/office/drawing/2014/main" id="{466E081B-5BC6-B91E-9F6A-300F779277C1}"/>
              </a:ext>
            </a:extLst>
          </p:cNvPr>
          <p:cNvSpPr/>
          <p:nvPr/>
        </p:nvSpPr>
        <p:spPr>
          <a:xfrm>
            <a:off x="10496473" y="2372833"/>
            <a:ext cx="7613" cy="5312"/>
          </a:xfrm>
          <a:custGeom>
            <a:avLst/>
            <a:gdLst>
              <a:gd name="connsiteX0" fmla="*/ 4903 w 7613"/>
              <a:gd name="connsiteY0" fmla="*/ 485 h 5312"/>
              <a:gd name="connsiteX1" fmla="*/ 606 w 7613"/>
              <a:gd name="connsiteY1" fmla="*/ 4352 h 5312"/>
              <a:gd name="connsiteX2" fmla="*/ 5290 w 7613"/>
              <a:gd name="connsiteY2" fmla="*/ 3966 h 5312"/>
              <a:gd name="connsiteX3" fmla="*/ 4903 w 7613"/>
              <a:gd name="connsiteY3" fmla="*/ 485 h 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13" h="5312">
                <a:moveTo>
                  <a:pt x="4903" y="485"/>
                </a:moveTo>
                <a:cubicBezTo>
                  <a:pt x="606" y="-417"/>
                  <a:pt x="-1370" y="1216"/>
                  <a:pt x="606" y="4352"/>
                </a:cubicBezTo>
                <a:cubicBezTo>
                  <a:pt x="1638" y="6071"/>
                  <a:pt x="2970" y="5942"/>
                  <a:pt x="5290" y="3966"/>
                </a:cubicBezTo>
                <a:cubicBezTo>
                  <a:pt x="8254" y="1517"/>
                  <a:pt x="8211" y="1130"/>
                  <a:pt x="4903" y="4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 548">
            <a:extLst>
              <a:ext uri="{FF2B5EF4-FFF2-40B4-BE49-F238E27FC236}">
                <a16:creationId xmlns:a16="http://schemas.microsoft.com/office/drawing/2014/main" id="{E7062529-8E22-8E3E-D1EB-087B931FADB9}"/>
              </a:ext>
            </a:extLst>
          </p:cNvPr>
          <p:cNvSpPr/>
          <p:nvPr/>
        </p:nvSpPr>
        <p:spPr>
          <a:xfrm>
            <a:off x="10511570" y="2645218"/>
            <a:ext cx="7354" cy="5874"/>
          </a:xfrm>
          <a:custGeom>
            <a:avLst/>
            <a:gdLst>
              <a:gd name="connsiteX0" fmla="*/ 6821 w 7354"/>
              <a:gd name="connsiteY0" fmla="*/ 589 h 5874"/>
              <a:gd name="connsiteX1" fmla="*/ 1751 w 7354"/>
              <a:gd name="connsiteY1" fmla="*/ 2566 h 5874"/>
              <a:gd name="connsiteX2" fmla="*/ 5317 w 7354"/>
              <a:gd name="connsiteY2" fmla="*/ 4112 h 5874"/>
              <a:gd name="connsiteX3" fmla="*/ 6821 w 7354"/>
              <a:gd name="connsiteY3" fmla="*/ 589 h 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54" h="5874">
                <a:moveTo>
                  <a:pt x="6821" y="589"/>
                </a:moveTo>
                <a:cubicBezTo>
                  <a:pt x="5961" y="-313"/>
                  <a:pt x="3685" y="589"/>
                  <a:pt x="1751" y="2566"/>
                </a:cubicBezTo>
                <a:cubicBezTo>
                  <a:pt x="-2073" y="6432"/>
                  <a:pt x="204" y="7421"/>
                  <a:pt x="5317" y="4112"/>
                </a:cubicBezTo>
                <a:cubicBezTo>
                  <a:pt x="6992" y="3038"/>
                  <a:pt x="7680" y="1448"/>
                  <a:pt x="6821" y="5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 549">
            <a:extLst>
              <a:ext uri="{FF2B5EF4-FFF2-40B4-BE49-F238E27FC236}">
                <a16:creationId xmlns:a16="http://schemas.microsoft.com/office/drawing/2014/main" id="{11BF6E4D-1C9D-A4C5-4DD5-0B9B44CE8124}"/>
              </a:ext>
            </a:extLst>
          </p:cNvPr>
          <p:cNvSpPr/>
          <p:nvPr/>
        </p:nvSpPr>
        <p:spPr>
          <a:xfrm>
            <a:off x="10515116" y="5265019"/>
            <a:ext cx="14565" cy="17139"/>
          </a:xfrm>
          <a:custGeom>
            <a:avLst/>
            <a:gdLst>
              <a:gd name="connsiteX0" fmla="*/ 13887 w 14565"/>
              <a:gd name="connsiteY0" fmla="*/ 17378 h 17139"/>
              <a:gd name="connsiteX1" fmla="*/ 14403 w 14565"/>
              <a:gd name="connsiteY1" fmla="*/ 13082 h 17139"/>
              <a:gd name="connsiteX2" fmla="*/ 10106 w 14565"/>
              <a:gd name="connsiteY2" fmla="*/ 8785 h 17139"/>
              <a:gd name="connsiteX3" fmla="*/ 4650 w 14565"/>
              <a:gd name="connsiteY3" fmla="*/ 4489 h 17139"/>
              <a:gd name="connsiteX4" fmla="*/ -163 w 14565"/>
              <a:gd name="connsiteY4" fmla="*/ 2727 h 17139"/>
              <a:gd name="connsiteX5" fmla="*/ 13887 w 14565"/>
              <a:gd name="connsiteY5" fmla="*/ 17378 h 1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65" h="17139">
                <a:moveTo>
                  <a:pt x="13887" y="17378"/>
                </a:moveTo>
                <a:cubicBezTo>
                  <a:pt x="14188" y="17378"/>
                  <a:pt x="14403" y="15574"/>
                  <a:pt x="14403" y="13082"/>
                </a:cubicBezTo>
                <a:cubicBezTo>
                  <a:pt x="14403" y="10590"/>
                  <a:pt x="13028" y="8785"/>
                  <a:pt x="10106" y="8785"/>
                </a:cubicBezTo>
                <a:cubicBezTo>
                  <a:pt x="7528" y="8794"/>
                  <a:pt x="5251" y="7015"/>
                  <a:pt x="4650" y="4489"/>
                </a:cubicBezTo>
                <a:cubicBezTo>
                  <a:pt x="3489" y="-109"/>
                  <a:pt x="-163" y="-1398"/>
                  <a:pt x="-163" y="2727"/>
                </a:cubicBezTo>
                <a:cubicBezTo>
                  <a:pt x="3489" y="8519"/>
                  <a:pt x="8259" y="13507"/>
                  <a:pt x="13887" y="173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 550">
            <a:extLst>
              <a:ext uri="{FF2B5EF4-FFF2-40B4-BE49-F238E27FC236}">
                <a16:creationId xmlns:a16="http://schemas.microsoft.com/office/drawing/2014/main" id="{8866F0A0-1D5E-DE2F-8945-E7377470D397}"/>
              </a:ext>
            </a:extLst>
          </p:cNvPr>
          <p:cNvSpPr/>
          <p:nvPr/>
        </p:nvSpPr>
        <p:spPr>
          <a:xfrm>
            <a:off x="10394651" y="5276869"/>
            <a:ext cx="8871" cy="7176"/>
          </a:xfrm>
          <a:custGeom>
            <a:avLst/>
            <a:gdLst>
              <a:gd name="connsiteX0" fmla="*/ 8592 w 8871"/>
              <a:gd name="connsiteY0" fmla="*/ 4325 h 7176"/>
              <a:gd name="connsiteX1" fmla="*/ 8592 w 8871"/>
              <a:gd name="connsiteY1" fmla="*/ 4325 h 7176"/>
              <a:gd name="connsiteX2" fmla="*/ 643 w 8871"/>
              <a:gd name="connsiteY2" fmla="*/ 1747 h 7176"/>
              <a:gd name="connsiteX3" fmla="*/ 127 w 8871"/>
              <a:gd name="connsiteY3" fmla="*/ 6043 h 7176"/>
              <a:gd name="connsiteX4" fmla="*/ 8592 w 8871"/>
              <a:gd name="connsiteY4" fmla="*/ 4325 h 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71" h="7176">
                <a:moveTo>
                  <a:pt x="8592" y="4325"/>
                </a:moveTo>
                <a:lnTo>
                  <a:pt x="8592" y="4325"/>
                </a:lnTo>
                <a:cubicBezTo>
                  <a:pt x="9709" y="888"/>
                  <a:pt x="2533" y="-1432"/>
                  <a:pt x="643" y="1747"/>
                </a:cubicBezTo>
                <a:cubicBezTo>
                  <a:pt x="-216" y="3019"/>
                  <a:pt x="-388" y="4609"/>
                  <a:pt x="127" y="6043"/>
                </a:cubicBezTo>
                <a:cubicBezTo>
                  <a:pt x="1631" y="8621"/>
                  <a:pt x="7646" y="7289"/>
                  <a:pt x="8592" y="43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 551">
            <a:extLst>
              <a:ext uri="{FF2B5EF4-FFF2-40B4-BE49-F238E27FC236}">
                <a16:creationId xmlns:a16="http://schemas.microsoft.com/office/drawing/2014/main" id="{35B63C13-C453-EC6C-B65A-18023AAE2FE7}"/>
              </a:ext>
            </a:extLst>
          </p:cNvPr>
          <p:cNvSpPr/>
          <p:nvPr/>
        </p:nvSpPr>
        <p:spPr>
          <a:xfrm>
            <a:off x="10896320" y="5161405"/>
            <a:ext cx="7957" cy="6078"/>
          </a:xfrm>
          <a:custGeom>
            <a:avLst/>
            <a:gdLst>
              <a:gd name="connsiteX0" fmla="*/ 469 w 7957"/>
              <a:gd name="connsiteY0" fmla="*/ 473 h 6078"/>
              <a:gd name="connsiteX1" fmla="*/ 5410 w 7957"/>
              <a:gd name="connsiteY1" fmla="*/ 6317 h 6078"/>
              <a:gd name="connsiteX2" fmla="*/ 5410 w 7957"/>
              <a:gd name="connsiteY2" fmla="*/ 2751 h 6078"/>
              <a:gd name="connsiteX3" fmla="*/ 469 w 7957"/>
              <a:gd name="connsiteY3" fmla="*/ 473 h 6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57" h="6078">
                <a:moveTo>
                  <a:pt x="469" y="473"/>
                </a:moveTo>
                <a:cubicBezTo>
                  <a:pt x="-1550" y="2579"/>
                  <a:pt x="1586" y="6317"/>
                  <a:pt x="5410" y="6317"/>
                </a:cubicBezTo>
                <a:cubicBezTo>
                  <a:pt x="8590" y="6317"/>
                  <a:pt x="8590" y="6059"/>
                  <a:pt x="5410" y="2751"/>
                </a:cubicBezTo>
                <a:cubicBezTo>
                  <a:pt x="3391" y="774"/>
                  <a:pt x="1200" y="-257"/>
                  <a:pt x="469" y="4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 552">
            <a:extLst>
              <a:ext uri="{FF2B5EF4-FFF2-40B4-BE49-F238E27FC236}">
                <a16:creationId xmlns:a16="http://schemas.microsoft.com/office/drawing/2014/main" id="{BF7B48AB-9C77-CE34-2329-46A43EB43E2C}"/>
              </a:ext>
            </a:extLst>
          </p:cNvPr>
          <p:cNvSpPr/>
          <p:nvPr/>
        </p:nvSpPr>
        <p:spPr>
          <a:xfrm>
            <a:off x="10537845" y="5012334"/>
            <a:ext cx="4210" cy="4253"/>
          </a:xfrm>
          <a:custGeom>
            <a:avLst/>
            <a:gdLst>
              <a:gd name="connsiteX0" fmla="*/ 4048 w 4210"/>
              <a:gd name="connsiteY0" fmla="*/ 2387 h 4253"/>
              <a:gd name="connsiteX1" fmla="*/ 1943 w 4210"/>
              <a:gd name="connsiteY1" fmla="*/ 238 h 4253"/>
              <a:gd name="connsiteX2" fmla="*/ -163 w 4210"/>
              <a:gd name="connsiteY2" fmla="*/ 2387 h 4253"/>
              <a:gd name="connsiteX3" fmla="*/ 1943 w 4210"/>
              <a:gd name="connsiteY3" fmla="*/ 4492 h 4253"/>
              <a:gd name="connsiteX4" fmla="*/ 4048 w 4210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4048" y="2387"/>
                </a:moveTo>
                <a:cubicBezTo>
                  <a:pt x="4048" y="1218"/>
                  <a:pt x="3103" y="260"/>
                  <a:pt x="1943" y="238"/>
                </a:cubicBezTo>
                <a:cubicBezTo>
                  <a:pt x="783" y="286"/>
                  <a:pt x="-120" y="1226"/>
                  <a:pt x="-163" y="2387"/>
                </a:cubicBezTo>
                <a:cubicBezTo>
                  <a:pt x="-120" y="3538"/>
                  <a:pt x="783" y="4470"/>
                  <a:pt x="1943" y="4492"/>
                </a:cubicBezTo>
                <a:cubicBezTo>
                  <a:pt x="3103" y="4492"/>
                  <a:pt x="4048" y="3551"/>
                  <a:pt x="4048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6AAF7512-ACDA-5BA7-CF76-127AAB2AC4A4}"/>
              </a:ext>
            </a:extLst>
          </p:cNvPr>
          <p:cNvSpPr/>
          <p:nvPr/>
        </p:nvSpPr>
        <p:spPr>
          <a:xfrm>
            <a:off x="10491057" y="5129912"/>
            <a:ext cx="9238" cy="12002"/>
          </a:xfrm>
          <a:custGeom>
            <a:avLst/>
            <a:gdLst>
              <a:gd name="connsiteX0" fmla="*/ 2414 w 9238"/>
              <a:gd name="connsiteY0" fmla="*/ 9668 h 12002"/>
              <a:gd name="connsiteX1" fmla="*/ 6152 w 9238"/>
              <a:gd name="connsiteY1" fmla="*/ 5929 h 12002"/>
              <a:gd name="connsiteX2" fmla="*/ 7012 w 9238"/>
              <a:gd name="connsiteY2" fmla="*/ 602 h 12002"/>
              <a:gd name="connsiteX3" fmla="*/ 180 w 9238"/>
              <a:gd name="connsiteY3" fmla="*/ 9496 h 12002"/>
              <a:gd name="connsiteX4" fmla="*/ 2414 w 9238"/>
              <a:gd name="connsiteY4" fmla="*/ 9668 h 12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38" h="12002">
                <a:moveTo>
                  <a:pt x="2414" y="9668"/>
                </a:moveTo>
                <a:cubicBezTo>
                  <a:pt x="2672" y="7713"/>
                  <a:pt x="4176" y="6170"/>
                  <a:pt x="6152" y="5929"/>
                </a:cubicBezTo>
                <a:cubicBezTo>
                  <a:pt x="9589" y="5929"/>
                  <a:pt x="10148" y="2578"/>
                  <a:pt x="7012" y="602"/>
                </a:cubicBezTo>
                <a:cubicBezTo>
                  <a:pt x="3875" y="-1375"/>
                  <a:pt x="-1582" y="5156"/>
                  <a:pt x="180" y="9496"/>
                </a:cubicBezTo>
                <a:cubicBezTo>
                  <a:pt x="1598" y="13105"/>
                  <a:pt x="1726" y="13148"/>
                  <a:pt x="2414" y="96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 554">
            <a:extLst>
              <a:ext uri="{FF2B5EF4-FFF2-40B4-BE49-F238E27FC236}">
                <a16:creationId xmlns:a16="http://schemas.microsoft.com/office/drawing/2014/main" id="{8D56BB06-72FC-96FE-03FC-D4E4B579EE18}"/>
              </a:ext>
            </a:extLst>
          </p:cNvPr>
          <p:cNvSpPr/>
          <p:nvPr/>
        </p:nvSpPr>
        <p:spPr>
          <a:xfrm>
            <a:off x="10522223" y="5023333"/>
            <a:ext cx="9324" cy="5879"/>
          </a:xfrm>
          <a:custGeom>
            <a:avLst/>
            <a:gdLst>
              <a:gd name="connsiteX0" fmla="*/ 2957 w 9324"/>
              <a:gd name="connsiteY0" fmla="*/ 969 h 5879"/>
              <a:gd name="connsiteX1" fmla="*/ 1238 w 9324"/>
              <a:gd name="connsiteY1" fmla="*/ 4321 h 5879"/>
              <a:gd name="connsiteX2" fmla="*/ 8414 w 9324"/>
              <a:gd name="connsiteY2" fmla="*/ 3977 h 5879"/>
              <a:gd name="connsiteX3" fmla="*/ 2957 w 9324"/>
              <a:gd name="connsiteY3" fmla="*/ 969 h 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24" h="5879">
                <a:moveTo>
                  <a:pt x="2957" y="969"/>
                </a:moveTo>
                <a:cubicBezTo>
                  <a:pt x="-652" y="2130"/>
                  <a:pt x="-996" y="2903"/>
                  <a:pt x="1238" y="4321"/>
                </a:cubicBezTo>
                <a:cubicBezTo>
                  <a:pt x="5105" y="6813"/>
                  <a:pt x="6738" y="6727"/>
                  <a:pt x="8414" y="3977"/>
                </a:cubicBezTo>
                <a:cubicBezTo>
                  <a:pt x="10476" y="583"/>
                  <a:pt x="8155" y="-706"/>
                  <a:pt x="2957" y="9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 555">
            <a:extLst>
              <a:ext uri="{FF2B5EF4-FFF2-40B4-BE49-F238E27FC236}">
                <a16:creationId xmlns:a16="http://schemas.microsoft.com/office/drawing/2014/main" id="{A0B73508-CBA4-3F1B-84D4-EE8143D74278}"/>
              </a:ext>
            </a:extLst>
          </p:cNvPr>
          <p:cNvSpPr/>
          <p:nvPr/>
        </p:nvSpPr>
        <p:spPr>
          <a:xfrm>
            <a:off x="10529876" y="5303768"/>
            <a:ext cx="11518" cy="6004"/>
          </a:xfrm>
          <a:custGeom>
            <a:avLst/>
            <a:gdLst>
              <a:gd name="connsiteX0" fmla="*/ 9998 w 11518"/>
              <a:gd name="connsiteY0" fmla="*/ 4323 h 6004"/>
              <a:gd name="connsiteX1" fmla="*/ 7248 w 11518"/>
              <a:gd name="connsiteY1" fmla="*/ 928 h 6004"/>
              <a:gd name="connsiteX2" fmla="*/ 588 w 11518"/>
              <a:gd name="connsiteY2" fmla="*/ 4065 h 6004"/>
              <a:gd name="connsiteX3" fmla="*/ 9998 w 11518"/>
              <a:gd name="connsiteY3" fmla="*/ 4323 h 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18" h="6004">
                <a:moveTo>
                  <a:pt x="9998" y="4323"/>
                </a:moveTo>
                <a:cubicBezTo>
                  <a:pt x="12361" y="2819"/>
                  <a:pt x="11759" y="2088"/>
                  <a:pt x="7248" y="928"/>
                </a:cubicBezTo>
                <a:cubicBezTo>
                  <a:pt x="975" y="-661"/>
                  <a:pt x="-1560" y="542"/>
                  <a:pt x="588" y="4065"/>
                </a:cubicBezTo>
                <a:cubicBezTo>
                  <a:pt x="2264" y="6858"/>
                  <a:pt x="5916" y="6986"/>
                  <a:pt x="9998" y="43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 556">
            <a:extLst>
              <a:ext uri="{FF2B5EF4-FFF2-40B4-BE49-F238E27FC236}">
                <a16:creationId xmlns:a16="http://schemas.microsoft.com/office/drawing/2014/main" id="{F79955EF-3675-FE3F-B57C-F8CB0D42C8F5}"/>
              </a:ext>
            </a:extLst>
          </p:cNvPr>
          <p:cNvSpPr/>
          <p:nvPr/>
        </p:nvSpPr>
        <p:spPr>
          <a:xfrm>
            <a:off x="10535954" y="5050617"/>
            <a:ext cx="7500" cy="4253"/>
          </a:xfrm>
          <a:custGeom>
            <a:avLst/>
            <a:gdLst>
              <a:gd name="connsiteX0" fmla="*/ 7142 w 7500"/>
              <a:gd name="connsiteY0" fmla="*/ 2344 h 4253"/>
              <a:gd name="connsiteX1" fmla="*/ 4134 w 7500"/>
              <a:gd name="connsiteY1" fmla="*/ 238 h 4253"/>
              <a:gd name="connsiteX2" fmla="*/ -163 w 7500"/>
              <a:gd name="connsiteY2" fmla="*/ 2344 h 4253"/>
              <a:gd name="connsiteX3" fmla="*/ 2845 w 7500"/>
              <a:gd name="connsiteY3" fmla="*/ 4492 h 4253"/>
              <a:gd name="connsiteX4" fmla="*/ 7142 w 7500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0" h="4253">
                <a:moveTo>
                  <a:pt x="7142" y="2344"/>
                </a:moveTo>
                <a:cubicBezTo>
                  <a:pt x="7872" y="1183"/>
                  <a:pt x="6497" y="238"/>
                  <a:pt x="4134" y="238"/>
                </a:cubicBezTo>
                <a:cubicBezTo>
                  <a:pt x="1771" y="238"/>
                  <a:pt x="-163" y="1183"/>
                  <a:pt x="-163" y="2344"/>
                </a:cubicBezTo>
                <a:cubicBezTo>
                  <a:pt x="-163" y="3504"/>
                  <a:pt x="1170" y="4492"/>
                  <a:pt x="2845" y="4492"/>
                </a:cubicBezTo>
                <a:cubicBezTo>
                  <a:pt x="4521" y="4466"/>
                  <a:pt x="6111" y="3676"/>
                  <a:pt x="714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 557">
            <a:extLst>
              <a:ext uri="{FF2B5EF4-FFF2-40B4-BE49-F238E27FC236}">
                <a16:creationId xmlns:a16="http://schemas.microsoft.com/office/drawing/2014/main" id="{1B21C10F-22AA-6747-CDC5-76D83B195111}"/>
              </a:ext>
            </a:extLst>
          </p:cNvPr>
          <p:cNvSpPr/>
          <p:nvPr/>
        </p:nvSpPr>
        <p:spPr>
          <a:xfrm>
            <a:off x="10485736" y="5084602"/>
            <a:ext cx="8261" cy="10567"/>
          </a:xfrm>
          <a:custGeom>
            <a:avLst/>
            <a:gdLst>
              <a:gd name="connsiteX0" fmla="*/ 6918 w 8261"/>
              <a:gd name="connsiteY0" fmla="*/ 7500 h 10567"/>
              <a:gd name="connsiteX1" fmla="*/ 4942 w 8261"/>
              <a:gd name="connsiteY1" fmla="*/ 238 h 10567"/>
              <a:gd name="connsiteX2" fmla="*/ -128 w 8261"/>
              <a:gd name="connsiteY2" fmla="*/ 6537 h 10567"/>
              <a:gd name="connsiteX3" fmla="*/ 645 w 8261"/>
              <a:gd name="connsiteY3" fmla="*/ 8831 h 10567"/>
              <a:gd name="connsiteX4" fmla="*/ 6918 w 8261"/>
              <a:gd name="connsiteY4" fmla="*/ 7500 h 1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1" h="10567">
                <a:moveTo>
                  <a:pt x="6918" y="7500"/>
                </a:moveTo>
                <a:cubicBezTo>
                  <a:pt x="8938" y="2172"/>
                  <a:pt x="8422" y="238"/>
                  <a:pt x="4942" y="238"/>
                </a:cubicBezTo>
                <a:cubicBezTo>
                  <a:pt x="1805" y="582"/>
                  <a:pt x="-472" y="3401"/>
                  <a:pt x="-128" y="6537"/>
                </a:cubicBezTo>
                <a:cubicBezTo>
                  <a:pt x="-42" y="7349"/>
                  <a:pt x="215" y="8131"/>
                  <a:pt x="645" y="8831"/>
                </a:cubicBezTo>
                <a:cubicBezTo>
                  <a:pt x="2750" y="11882"/>
                  <a:pt x="5457" y="11367"/>
                  <a:pt x="6918" y="75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C9D6D0F3-3D5B-4F99-D745-86B365E23209}"/>
              </a:ext>
            </a:extLst>
          </p:cNvPr>
          <p:cNvSpPr/>
          <p:nvPr/>
        </p:nvSpPr>
        <p:spPr>
          <a:xfrm>
            <a:off x="10410321" y="5354513"/>
            <a:ext cx="5478" cy="4253"/>
          </a:xfrm>
          <a:custGeom>
            <a:avLst/>
            <a:gdLst>
              <a:gd name="connsiteX0" fmla="*/ 1816 w 5478"/>
              <a:gd name="connsiteY0" fmla="*/ 4492 h 4253"/>
              <a:gd name="connsiteX1" fmla="*/ 5038 w 5478"/>
              <a:gd name="connsiteY1" fmla="*/ 2387 h 4253"/>
              <a:gd name="connsiteX2" fmla="*/ 3104 w 5478"/>
              <a:gd name="connsiteY2" fmla="*/ 238 h 4253"/>
              <a:gd name="connsiteX3" fmla="*/ -161 w 5478"/>
              <a:gd name="connsiteY3" fmla="*/ 2387 h 4253"/>
              <a:gd name="connsiteX4" fmla="*/ 1773 w 5478"/>
              <a:gd name="connsiteY4" fmla="*/ 4492 h 4253"/>
              <a:gd name="connsiteX5" fmla="*/ 1816 w 5478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53">
                <a:moveTo>
                  <a:pt x="1816" y="4492"/>
                </a:moveTo>
                <a:cubicBezTo>
                  <a:pt x="3147" y="4337"/>
                  <a:pt x="4351" y="3555"/>
                  <a:pt x="5038" y="2387"/>
                </a:cubicBezTo>
                <a:cubicBezTo>
                  <a:pt x="5768" y="1184"/>
                  <a:pt x="5038" y="238"/>
                  <a:pt x="3104" y="238"/>
                </a:cubicBezTo>
                <a:cubicBezTo>
                  <a:pt x="1171" y="238"/>
                  <a:pt x="-161" y="1184"/>
                  <a:pt x="-161" y="2387"/>
                </a:cubicBezTo>
                <a:cubicBezTo>
                  <a:pt x="-204" y="3500"/>
                  <a:pt x="656" y="4445"/>
                  <a:pt x="1773" y="4492"/>
                </a:cubicBezTo>
                <a:cubicBezTo>
                  <a:pt x="1773" y="4492"/>
                  <a:pt x="1816" y="4492"/>
                  <a:pt x="1816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 559">
            <a:extLst>
              <a:ext uri="{FF2B5EF4-FFF2-40B4-BE49-F238E27FC236}">
                <a16:creationId xmlns:a16="http://schemas.microsoft.com/office/drawing/2014/main" id="{3A093C1A-2350-6760-1FFE-4D340BC69A23}"/>
              </a:ext>
            </a:extLst>
          </p:cNvPr>
          <p:cNvSpPr/>
          <p:nvPr/>
        </p:nvSpPr>
        <p:spPr>
          <a:xfrm>
            <a:off x="10423155" y="5301637"/>
            <a:ext cx="10196" cy="6135"/>
          </a:xfrm>
          <a:custGeom>
            <a:avLst/>
            <a:gdLst>
              <a:gd name="connsiteX0" fmla="*/ 10034 w 10196"/>
              <a:gd name="connsiteY0" fmla="*/ 1727 h 6135"/>
              <a:gd name="connsiteX1" fmla="*/ 66 w 10196"/>
              <a:gd name="connsiteY1" fmla="*/ 3704 h 6135"/>
              <a:gd name="connsiteX2" fmla="*/ 6726 w 10196"/>
              <a:gd name="connsiteY2" fmla="*/ 5079 h 6135"/>
              <a:gd name="connsiteX3" fmla="*/ 10034 w 10196"/>
              <a:gd name="connsiteY3" fmla="*/ 1727 h 6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96" h="6135">
                <a:moveTo>
                  <a:pt x="10034" y="1727"/>
                </a:moveTo>
                <a:cubicBezTo>
                  <a:pt x="10034" y="-1194"/>
                  <a:pt x="1098" y="567"/>
                  <a:pt x="66" y="3704"/>
                </a:cubicBezTo>
                <a:cubicBezTo>
                  <a:pt x="-965" y="6840"/>
                  <a:pt x="1527" y="7098"/>
                  <a:pt x="6726" y="5079"/>
                </a:cubicBezTo>
                <a:cubicBezTo>
                  <a:pt x="8531" y="4348"/>
                  <a:pt x="10034" y="2973"/>
                  <a:pt x="10034" y="17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 560">
            <a:extLst>
              <a:ext uri="{FF2B5EF4-FFF2-40B4-BE49-F238E27FC236}">
                <a16:creationId xmlns:a16="http://schemas.microsoft.com/office/drawing/2014/main" id="{B23A0791-AB6D-3417-FE6F-E83F51D38539}"/>
              </a:ext>
            </a:extLst>
          </p:cNvPr>
          <p:cNvSpPr/>
          <p:nvPr/>
        </p:nvSpPr>
        <p:spPr>
          <a:xfrm>
            <a:off x="10415273" y="5330046"/>
            <a:ext cx="11805" cy="10441"/>
          </a:xfrm>
          <a:custGeom>
            <a:avLst/>
            <a:gdLst>
              <a:gd name="connsiteX0" fmla="*/ 11643 w 11805"/>
              <a:gd name="connsiteY0" fmla="*/ 5586 h 10441"/>
              <a:gd name="connsiteX1" fmla="*/ 6659 w 11805"/>
              <a:gd name="connsiteY1" fmla="*/ 2406 h 10441"/>
              <a:gd name="connsiteX2" fmla="*/ 1761 w 11805"/>
              <a:gd name="connsiteY2" fmla="*/ 5672 h 10441"/>
              <a:gd name="connsiteX3" fmla="*/ 3222 w 11805"/>
              <a:gd name="connsiteY3" fmla="*/ 8680 h 10441"/>
              <a:gd name="connsiteX4" fmla="*/ 11643 w 11805"/>
              <a:gd name="connsiteY4" fmla="*/ 5586 h 1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05" h="10441">
                <a:moveTo>
                  <a:pt x="11643" y="5586"/>
                </a:moveTo>
                <a:cubicBezTo>
                  <a:pt x="11643" y="430"/>
                  <a:pt x="8249" y="-1718"/>
                  <a:pt x="6659" y="2406"/>
                </a:cubicBezTo>
                <a:cubicBezTo>
                  <a:pt x="5757" y="4323"/>
                  <a:pt x="3867" y="5582"/>
                  <a:pt x="1761" y="5672"/>
                </a:cubicBezTo>
                <a:cubicBezTo>
                  <a:pt x="-1160" y="5672"/>
                  <a:pt x="-817" y="6402"/>
                  <a:pt x="3222" y="8680"/>
                </a:cubicBezTo>
                <a:cubicBezTo>
                  <a:pt x="9280" y="12074"/>
                  <a:pt x="11643" y="11215"/>
                  <a:pt x="11643" y="55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 561">
            <a:extLst>
              <a:ext uri="{FF2B5EF4-FFF2-40B4-BE49-F238E27FC236}">
                <a16:creationId xmlns:a16="http://schemas.microsoft.com/office/drawing/2014/main" id="{A094543A-6FE6-D5EE-1188-B9FB972A895B}"/>
              </a:ext>
            </a:extLst>
          </p:cNvPr>
          <p:cNvSpPr/>
          <p:nvPr/>
        </p:nvSpPr>
        <p:spPr>
          <a:xfrm>
            <a:off x="10770461" y="4802790"/>
            <a:ext cx="14650" cy="11901"/>
          </a:xfrm>
          <a:custGeom>
            <a:avLst/>
            <a:gdLst>
              <a:gd name="connsiteX0" fmla="*/ 11352 w 14650"/>
              <a:gd name="connsiteY0" fmla="*/ 4406 h 11901"/>
              <a:gd name="connsiteX1" fmla="*/ 14488 w 14650"/>
              <a:gd name="connsiteY1" fmla="*/ 2945 h 11901"/>
              <a:gd name="connsiteX2" fmla="*/ 7141 w 14650"/>
              <a:gd name="connsiteY2" fmla="*/ 238 h 11901"/>
              <a:gd name="connsiteX3" fmla="*/ -163 w 14650"/>
              <a:gd name="connsiteY3" fmla="*/ 4793 h 11901"/>
              <a:gd name="connsiteX4" fmla="*/ 5423 w 14650"/>
              <a:gd name="connsiteY4" fmla="*/ 12140 h 11901"/>
              <a:gd name="connsiteX5" fmla="*/ 8216 w 14650"/>
              <a:gd name="connsiteY5" fmla="*/ 7843 h 11901"/>
              <a:gd name="connsiteX6" fmla="*/ 11352 w 14650"/>
              <a:gd name="connsiteY6" fmla="*/ 4406 h 11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50" h="11901">
                <a:moveTo>
                  <a:pt x="11352" y="4406"/>
                </a:moveTo>
                <a:cubicBezTo>
                  <a:pt x="13114" y="5094"/>
                  <a:pt x="14488" y="4406"/>
                  <a:pt x="14488" y="2945"/>
                </a:cubicBezTo>
                <a:cubicBezTo>
                  <a:pt x="14488" y="1484"/>
                  <a:pt x="11696" y="238"/>
                  <a:pt x="7141" y="238"/>
                </a:cubicBezTo>
                <a:cubicBezTo>
                  <a:pt x="1083" y="238"/>
                  <a:pt x="-163" y="1012"/>
                  <a:pt x="-163" y="4793"/>
                </a:cubicBezTo>
                <a:cubicBezTo>
                  <a:pt x="-163" y="9992"/>
                  <a:pt x="1470" y="12140"/>
                  <a:pt x="5423" y="12140"/>
                </a:cubicBezTo>
                <a:cubicBezTo>
                  <a:pt x="6969" y="12140"/>
                  <a:pt x="8216" y="10120"/>
                  <a:pt x="8216" y="7843"/>
                </a:cubicBezTo>
                <a:cubicBezTo>
                  <a:pt x="8216" y="4578"/>
                  <a:pt x="9161" y="3418"/>
                  <a:pt x="11352" y="44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 562">
            <a:extLst>
              <a:ext uri="{FF2B5EF4-FFF2-40B4-BE49-F238E27FC236}">
                <a16:creationId xmlns:a16="http://schemas.microsoft.com/office/drawing/2014/main" id="{3643AE3A-8BFC-52CC-5DEE-33A5678AD8E5}"/>
              </a:ext>
            </a:extLst>
          </p:cNvPr>
          <p:cNvSpPr/>
          <p:nvPr/>
        </p:nvSpPr>
        <p:spPr>
          <a:xfrm>
            <a:off x="10399819" y="5295102"/>
            <a:ext cx="7796" cy="8407"/>
          </a:xfrm>
          <a:custGeom>
            <a:avLst/>
            <a:gdLst>
              <a:gd name="connsiteX0" fmla="*/ 7333 w 7796"/>
              <a:gd name="connsiteY0" fmla="*/ 6286 h 8407"/>
              <a:gd name="connsiteX1" fmla="*/ 5873 w 7796"/>
              <a:gd name="connsiteY1" fmla="*/ 1989 h 8407"/>
              <a:gd name="connsiteX2" fmla="*/ -143 w 7796"/>
              <a:gd name="connsiteY2" fmla="*/ 4309 h 8407"/>
              <a:gd name="connsiteX3" fmla="*/ 3337 w 7796"/>
              <a:gd name="connsiteY3" fmla="*/ 8623 h 8407"/>
              <a:gd name="connsiteX4" fmla="*/ 7333 w 7796"/>
              <a:gd name="connsiteY4" fmla="*/ 6286 h 8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96" h="8407">
                <a:moveTo>
                  <a:pt x="7333" y="6286"/>
                </a:moveTo>
                <a:cubicBezTo>
                  <a:pt x="8064" y="4696"/>
                  <a:pt x="7419" y="2793"/>
                  <a:pt x="5873" y="1989"/>
                </a:cubicBezTo>
                <a:cubicBezTo>
                  <a:pt x="1576" y="-889"/>
                  <a:pt x="-143" y="-288"/>
                  <a:pt x="-143" y="4309"/>
                </a:cubicBezTo>
                <a:cubicBezTo>
                  <a:pt x="-358" y="6458"/>
                  <a:pt x="1189" y="8387"/>
                  <a:pt x="3337" y="8623"/>
                </a:cubicBezTo>
                <a:cubicBezTo>
                  <a:pt x="5013" y="8808"/>
                  <a:pt x="6646" y="7863"/>
                  <a:pt x="7333" y="62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 563">
            <a:extLst>
              <a:ext uri="{FF2B5EF4-FFF2-40B4-BE49-F238E27FC236}">
                <a16:creationId xmlns:a16="http://schemas.microsoft.com/office/drawing/2014/main" id="{4655B8AD-BD24-9C2D-37D6-DDDEF437783F}"/>
              </a:ext>
            </a:extLst>
          </p:cNvPr>
          <p:cNvSpPr/>
          <p:nvPr/>
        </p:nvSpPr>
        <p:spPr>
          <a:xfrm>
            <a:off x="10441772" y="5218542"/>
            <a:ext cx="3772" cy="9903"/>
          </a:xfrm>
          <a:custGeom>
            <a:avLst/>
            <a:gdLst>
              <a:gd name="connsiteX0" fmla="*/ 3577 w 3772"/>
              <a:gd name="connsiteY0" fmla="*/ 8730 h 9903"/>
              <a:gd name="connsiteX1" fmla="*/ 2116 w 3772"/>
              <a:gd name="connsiteY1" fmla="*/ 2758 h 9903"/>
              <a:gd name="connsiteX2" fmla="*/ -161 w 3772"/>
              <a:gd name="connsiteY2" fmla="*/ 3402 h 9903"/>
              <a:gd name="connsiteX3" fmla="*/ 3577 w 3772"/>
              <a:gd name="connsiteY3" fmla="*/ 8730 h 9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72" h="9903">
                <a:moveTo>
                  <a:pt x="3577" y="8730"/>
                </a:moveTo>
                <a:cubicBezTo>
                  <a:pt x="3749" y="6633"/>
                  <a:pt x="3233" y="4532"/>
                  <a:pt x="2116" y="2758"/>
                </a:cubicBezTo>
                <a:cubicBezTo>
                  <a:pt x="54" y="-723"/>
                  <a:pt x="-74" y="-680"/>
                  <a:pt x="-161" y="3402"/>
                </a:cubicBezTo>
                <a:cubicBezTo>
                  <a:pt x="-247" y="8472"/>
                  <a:pt x="2417" y="12339"/>
                  <a:pt x="3577" y="87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 564">
            <a:extLst>
              <a:ext uri="{FF2B5EF4-FFF2-40B4-BE49-F238E27FC236}">
                <a16:creationId xmlns:a16="http://schemas.microsoft.com/office/drawing/2014/main" id="{E1B6FBF7-1A3C-9FE8-0682-2394AA0E68DE}"/>
              </a:ext>
            </a:extLst>
          </p:cNvPr>
          <p:cNvSpPr/>
          <p:nvPr/>
        </p:nvSpPr>
        <p:spPr>
          <a:xfrm>
            <a:off x="10438886" y="5194566"/>
            <a:ext cx="12031" cy="14350"/>
          </a:xfrm>
          <a:custGeom>
            <a:avLst/>
            <a:gdLst>
              <a:gd name="connsiteX0" fmla="*/ 10889 w 12031"/>
              <a:gd name="connsiteY0" fmla="*/ 9419 h 14350"/>
              <a:gd name="connsiteX1" fmla="*/ 2296 w 12031"/>
              <a:gd name="connsiteY1" fmla="*/ 482 h 14350"/>
              <a:gd name="connsiteX2" fmla="*/ 1866 w 12031"/>
              <a:gd name="connsiteY2" fmla="*/ 9075 h 14350"/>
              <a:gd name="connsiteX3" fmla="*/ 6678 w 12031"/>
              <a:gd name="connsiteY3" fmla="*/ 13629 h 14350"/>
              <a:gd name="connsiteX4" fmla="*/ 10889 w 12031"/>
              <a:gd name="connsiteY4" fmla="*/ 9419 h 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31" h="14350">
                <a:moveTo>
                  <a:pt x="10889" y="9419"/>
                </a:moveTo>
                <a:cubicBezTo>
                  <a:pt x="14669" y="7013"/>
                  <a:pt x="6592" y="-1280"/>
                  <a:pt x="2296" y="482"/>
                </a:cubicBezTo>
                <a:cubicBezTo>
                  <a:pt x="-884" y="1728"/>
                  <a:pt x="-927" y="2544"/>
                  <a:pt x="1866" y="9075"/>
                </a:cubicBezTo>
                <a:cubicBezTo>
                  <a:pt x="4100" y="14446"/>
                  <a:pt x="5389" y="15735"/>
                  <a:pt x="6678" y="13629"/>
                </a:cubicBezTo>
                <a:cubicBezTo>
                  <a:pt x="7795" y="11962"/>
                  <a:pt x="9213" y="10531"/>
                  <a:pt x="10889" y="94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 565">
            <a:extLst>
              <a:ext uri="{FF2B5EF4-FFF2-40B4-BE49-F238E27FC236}">
                <a16:creationId xmlns:a16="http://schemas.microsoft.com/office/drawing/2014/main" id="{1DF85B5D-7B6F-5964-E131-4C3566B2A32F}"/>
              </a:ext>
            </a:extLst>
          </p:cNvPr>
          <p:cNvSpPr/>
          <p:nvPr/>
        </p:nvSpPr>
        <p:spPr>
          <a:xfrm>
            <a:off x="10466823" y="5488713"/>
            <a:ext cx="17830" cy="7661"/>
          </a:xfrm>
          <a:custGeom>
            <a:avLst/>
            <a:gdLst>
              <a:gd name="connsiteX0" fmla="*/ 17668 w 17830"/>
              <a:gd name="connsiteY0" fmla="*/ 4173 h 7661"/>
              <a:gd name="connsiteX1" fmla="*/ 8774 w 17830"/>
              <a:gd name="connsiteY1" fmla="*/ 349 h 7661"/>
              <a:gd name="connsiteX2" fmla="*/ -163 w 17830"/>
              <a:gd name="connsiteY2" fmla="*/ 1939 h 7661"/>
              <a:gd name="connsiteX3" fmla="*/ 4134 w 17830"/>
              <a:gd name="connsiteY3" fmla="*/ 4216 h 7661"/>
              <a:gd name="connsiteX4" fmla="*/ 9591 w 17830"/>
              <a:gd name="connsiteY4" fmla="*/ 6450 h 7661"/>
              <a:gd name="connsiteX5" fmla="*/ 16336 w 17830"/>
              <a:gd name="connsiteY5" fmla="*/ 6554 h 7661"/>
              <a:gd name="connsiteX6" fmla="*/ 17668 w 17830"/>
              <a:gd name="connsiteY6" fmla="*/ 4173 h 7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30" h="7661">
                <a:moveTo>
                  <a:pt x="17668" y="4173"/>
                </a:moveTo>
                <a:cubicBezTo>
                  <a:pt x="17668" y="1982"/>
                  <a:pt x="14961" y="822"/>
                  <a:pt x="8774" y="349"/>
                </a:cubicBezTo>
                <a:cubicBezTo>
                  <a:pt x="3489" y="-37"/>
                  <a:pt x="-163" y="607"/>
                  <a:pt x="-163" y="1939"/>
                </a:cubicBezTo>
                <a:cubicBezTo>
                  <a:pt x="-163" y="3271"/>
                  <a:pt x="1685" y="4216"/>
                  <a:pt x="4134" y="4216"/>
                </a:cubicBezTo>
                <a:cubicBezTo>
                  <a:pt x="6196" y="4126"/>
                  <a:pt x="8173" y="4943"/>
                  <a:pt x="9591" y="6450"/>
                </a:cubicBezTo>
                <a:cubicBezTo>
                  <a:pt x="11438" y="8341"/>
                  <a:pt x="14446" y="8388"/>
                  <a:pt x="16336" y="6554"/>
                </a:cubicBezTo>
                <a:cubicBezTo>
                  <a:pt x="16981" y="5909"/>
                  <a:pt x="17453" y="5080"/>
                  <a:pt x="17668" y="41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 566">
            <a:extLst>
              <a:ext uri="{FF2B5EF4-FFF2-40B4-BE49-F238E27FC236}">
                <a16:creationId xmlns:a16="http://schemas.microsoft.com/office/drawing/2014/main" id="{1D9F32F8-E1C9-327D-5926-EB8CEE788C37}"/>
              </a:ext>
            </a:extLst>
          </p:cNvPr>
          <p:cNvSpPr/>
          <p:nvPr/>
        </p:nvSpPr>
        <p:spPr>
          <a:xfrm>
            <a:off x="10480400" y="5285434"/>
            <a:ext cx="6733" cy="5263"/>
          </a:xfrm>
          <a:custGeom>
            <a:avLst/>
            <a:gdLst>
              <a:gd name="connsiteX0" fmla="*/ 1942 w 6733"/>
              <a:gd name="connsiteY0" fmla="*/ 572 h 5263"/>
              <a:gd name="connsiteX1" fmla="*/ 52 w 6733"/>
              <a:gd name="connsiteY1" fmla="*/ 3666 h 5263"/>
              <a:gd name="connsiteX2" fmla="*/ 4692 w 6733"/>
              <a:gd name="connsiteY2" fmla="*/ 5105 h 5263"/>
              <a:gd name="connsiteX3" fmla="*/ 5767 w 6733"/>
              <a:gd name="connsiteY3" fmla="*/ 4224 h 5263"/>
              <a:gd name="connsiteX4" fmla="*/ 1942 w 6733"/>
              <a:gd name="connsiteY4" fmla="*/ 572 h 5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33" h="5263">
                <a:moveTo>
                  <a:pt x="1942" y="572"/>
                </a:moveTo>
                <a:cubicBezTo>
                  <a:pt x="267" y="1217"/>
                  <a:pt x="-592" y="2635"/>
                  <a:pt x="52" y="3666"/>
                </a:cubicBezTo>
                <a:cubicBezTo>
                  <a:pt x="954" y="5346"/>
                  <a:pt x="3017" y="5990"/>
                  <a:pt x="4692" y="5105"/>
                </a:cubicBezTo>
                <a:cubicBezTo>
                  <a:pt x="5122" y="4886"/>
                  <a:pt x="5465" y="4589"/>
                  <a:pt x="5767" y="4224"/>
                </a:cubicBezTo>
                <a:cubicBezTo>
                  <a:pt x="8001" y="1990"/>
                  <a:pt x="5208" y="-717"/>
                  <a:pt x="1942" y="5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 567">
            <a:extLst>
              <a:ext uri="{FF2B5EF4-FFF2-40B4-BE49-F238E27FC236}">
                <a16:creationId xmlns:a16="http://schemas.microsoft.com/office/drawing/2014/main" id="{B5CC0E61-2929-5A44-3AD4-45209145C483}"/>
              </a:ext>
            </a:extLst>
          </p:cNvPr>
          <p:cNvSpPr/>
          <p:nvPr/>
        </p:nvSpPr>
        <p:spPr>
          <a:xfrm>
            <a:off x="10473478" y="5412432"/>
            <a:ext cx="11129" cy="12244"/>
          </a:xfrm>
          <a:custGeom>
            <a:avLst/>
            <a:gdLst>
              <a:gd name="connsiteX0" fmla="*/ -29 w 11129"/>
              <a:gd name="connsiteY0" fmla="*/ 624 h 12244"/>
              <a:gd name="connsiteX1" fmla="*/ 10154 w 11129"/>
              <a:gd name="connsiteY1" fmla="*/ 12482 h 12244"/>
              <a:gd name="connsiteX2" fmla="*/ 10670 w 11129"/>
              <a:gd name="connsiteY2" fmla="*/ 8615 h 12244"/>
              <a:gd name="connsiteX3" fmla="*/ -29 w 11129"/>
              <a:gd name="connsiteY3" fmla="*/ 624 h 12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29" h="12244">
                <a:moveTo>
                  <a:pt x="-29" y="624"/>
                </a:moveTo>
                <a:cubicBezTo>
                  <a:pt x="-1361" y="1956"/>
                  <a:pt x="7662" y="12482"/>
                  <a:pt x="10154" y="12482"/>
                </a:cubicBezTo>
                <a:cubicBezTo>
                  <a:pt x="10970" y="12482"/>
                  <a:pt x="11228" y="10721"/>
                  <a:pt x="10670" y="8615"/>
                </a:cubicBezTo>
                <a:cubicBezTo>
                  <a:pt x="9596" y="4448"/>
                  <a:pt x="1905" y="-1310"/>
                  <a:pt x="-29" y="6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 568">
            <a:extLst>
              <a:ext uri="{FF2B5EF4-FFF2-40B4-BE49-F238E27FC236}">
                <a16:creationId xmlns:a16="http://schemas.microsoft.com/office/drawing/2014/main" id="{5348EF83-6E62-9661-0647-D0E636D91184}"/>
              </a:ext>
            </a:extLst>
          </p:cNvPr>
          <p:cNvSpPr/>
          <p:nvPr/>
        </p:nvSpPr>
        <p:spPr>
          <a:xfrm>
            <a:off x="10450803" y="5161124"/>
            <a:ext cx="3473" cy="4254"/>
          </a:xfrm>
          <a:custGeom>
            <a:avLst/>
            <a:gdLst>
              <a:gd name="connsiteX0" fmla="*/ 2409 w 3473"/>
              <a:gd name="connsiteY0" fmla="*/ 4493 h 4254"/>
              <a:gd name="connsiteX1" fmla="*/ 3311 w 3473"/>
              <a:gd name="connsiteY1" fmla="*/ 2344 h 4254"/>
              <a:gd name="connsiteX2" fmla="*/ 1120 w 3473"/>
              <a:gd name="connsiteY2" fmla="*/ 239 h 4254"/>
              <a:gd name="connsiteX3" fmla="*/ 1120 w 3473"/>
              <a:gd name="connsiteY3" fmla="*/ 239 h 4254"/>
              <a:gd name="connsiteX4" fmla="*/ 175 w 3473"/>
              <a:gd name="connsiteY4" fmla="*/ 2344 h 4254"/>
              <a:gd name="connsiteX5" fmla="*/ 2409 w 3473"/>
              <a:gd name="connsiteY5" fmla="*/ 4493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4">
                <a:moveTo>
                  <a:pt x="2409" y="4493"/>
                </a:moveTo>
                <a:cubicBezTo>
                  <a:pt x="2881" y="4493"/>
                  <a:pt x="3311" y="3547"/>
                  <a:pt x="3311" y="2344"/>
                </a:cubicBezTo>
                <a:cubicBezTo>
                  <a:pt x="3269" y="1158"/>
                  <a:pt x="2323" y="217"/>
                  <a:pt x="1120" y="239"/>
                </a:cubicBezTo>
                <a:cubicBezTo>
                  <a:pt x="1120" y="239"/>
                  <a:pt x="1120" y="239"/>
                  <a:pt x="1120" y="239"/>
                </a:cubicBezTo>
                <a:cubicBezTo>
                  <a:pt x="-126" y="239"/>
                  <a:pt x="-512" y="1184"/>
                  <a:pt x="175" y="2344"/>
                </a:cubicBezTo>
                <a:cubicBezTo>
                  <a:pt x="862" y="3504"/>
                  <a:pt x="1893" y="4493"/>
                  <a:pt x="2409" y="44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 569">
            <a:extLst>
              <a:ext uri="{FF2B5EF4-FFF2-40B4-BE49-F238E27FC236}">
                <a16:creationId xmlns:a16="http://schemas.microsoft.com/office/drawing/2014/main" id="{113ED45B-838C-291E-D4C8-5231D54A187A}"/>
              </a:ext>
            </a:extLst>
          </p:cNvPr>
          <p:cNvSpPr/>
          <p:nvPr/>
        </p:nvSpPr>
        <p:spPr>
          <a:xfrm>
            <a:off x="10437216" y="5519175"/>
            <a:ext cx="43987" cy="33051"/>
          </a:xfrm>
          <a:custGeom>
            <a:avLst/>
            <a:gdLst>
              <a:gd name="connsiteX0" fmla="*/ 5856 w 43987"/>
              <a:gd name="connsiteY0" fmla="*/ 23551 h 33051"/>
              <a:gd name="connsiteX1" fmla="*/ 5211 w 43987"/>
              <a:gd name="connsiteY1" fmla="*/ 33261 h 33051"/>
              <a:gd name="connsiteX2" fmla="*/ 11613 w 43987"/>
              <a:gd name="connsiteY2" fmla="*/ 31113 h 33051"/>
              <a:gd name="connsiteX3" fmla="*/ 18917 w 43987"/>
              <a:gd name="connsiteY3" fmla="*/ 29008 h 33051"/>
              <a:gd name="connsiteX4" fmla="*/ 27511 w 43987"/>
              <a:gd name="connsiteY4" fmla="*/ 21489 h 33051"/>
              <a:gd name="connsiteX5" fmla="*/ 37006 w 43987"/>
              <a:gd name="connsiteY5" fmla="*/ 15345 h 33051"/>
              <a:gd name="connsiteX6" fmla="*/ 43794 w 43987"/>
              <a:gd name="connsiteY6" fmla="*/ 10060 h 33051"/>
              <a:gd name="connsiteX7" fmla="*/ 33182 w 43987"/>
              <a:gd name="connsiteY7" fmla="*/ 2885 h 33051"/>
              <a:gd name="connsiteX8" fmla="*/ 26049 w 43987"/>
              <a:gd name="connsiteY8" fmla="*/ 6279 h 33051"/>
              <a:gd name="connsiteX9" fmla="*/ 19218 w 43987"/>
              <a:gd name="connsiteY9" fmla="*/ 7697 h 33051"/>
              <a:gd name="connsiteX10" fmla="*/ 16211 w 43987"/>
              <a:gd name="connsiteY10" fmla="*/ 15259 h 33051"/>
              <a:gd name="connsiteX11" fmla="*/ 5856 w 43987"/>
              <a:gd name="connsiteY11" fmla="*/ 23551 h 33051"/>
              <a:gd name="connsiteX12" fmla="*/ 38682 w 43987"/>
              <a:gd name="connsiteY12" fmla="*/ 9931 h 33051"/>
              <a:gd name="connsiteX13" fmla="*/ 36662 w 43987"/>
              <a:gd name="connsiteY13" fmla="*/ 11993 h 33051"/>
              <a:gd name="connsiteX14" fmla="*/ 28069 w 43987"/>
              <a:gd name="connsiteY14" fmla="*/ 13283 h 33051"/>
              <a:gd name="connsiteX15" fmla="*/ 22354 w 43987"/>
              <a:gd name="connsiteY15" fmla="*/ 12423 h 33051"/>
              <a:gd name="connsiteX16" fmla="*/ 38725 w 43987"/>
              <a:gd name="connsiteY16" fmla="*/ 9931 h 3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987" h="33051">
                <a:moveTo>
                  <a:pt x="5856" y="23551"/>
                </a:moveTo>
                <a:cubicBezTo>
                  <a:pt x="-1792" y="25270"/>
                  <a:pt x="-2308" y="33261"/>
                  <a:pt x="5211" y="33261"/>
                </a:cubicBezTo>
                <a:cubicBezTo>
                  <a:pt x="7531" y="33451"/>
                  <a:pt x="9852" y="32673"/>
                  <a:pt x="11613" y="31113"/>
                </a:cubicBezTo>
                <a:cubicBezTo>
                  <a:pt x="13675" y="29519"/>
                  <a:pt x="16297" y="28767"/>
                  <a:pt x="18917" y="29008"/>
                </a:cubicBezTo>
                <a:cubicBezTo>
                  <a:pt x="23944" y="29008"/>
                  <a:pt x="25319" y="27762"/>
                  <a:pt x="27511" y="21489"/>
                </a:cubicBezTo>
                <a:cubicBezTo>
                  <a:pt x="29787" y="14443"/>
                  <a:pt x="30389" y="14056"/>
                  <a:pt x="37006" y="15345"/>
                </a:cubicBezTo>
                <a:cubicBezTo>
                  <a:pt x="43623" y="16634"/>
                  <a:pt x="43966" y="16419"/>
                  <a:pt x="43794" y="10060"/>
                </a:cubicBezTo>
                <a:cubicBezTo>
                  <a:pt x="43537" y="522"/>
                  <a:pt x="39068" y="-2486"/>
                  <a:pt x="33182" y="2885"/>
                </a:cubicBezTo>
                <a:cubicBezTo>
                  <a:pt x="30647" y="5291"/>
                  <a:pt x="27425" y="6795"/>
                  <a:pt x="26049" y="6279"/>
                </a:cubicBezTo>
                <a:cubicBezTo>
                  <a:pt x="23687" y="5952"/>
                  <a:pt x="21280" y="6455"/>
                  <a:pt x="19218" y="7697"/>
                </a:cubicBezTo>
                <a:cubicBezTo>
                  <a:pt x="15953" y="9459"/>
                  <a:pt x="15222" y="11306"/>
                  <a:pt x="16211" y="15259"/>
                </a:cubicBezTo>
                <a:cubicBezTo>
                  <a:pt x="17413" y="20673"/>
                  <a:pt x="16855" y="21102"/>
                  <a:pt x="5856" y="23551"/>
                </a:cubicBezTo>
                <a:close/>
                <a:moveTo>
                  <a:pt x="38682" y="9931"/>
                </a:moveTo>
                <a:cubicBezTo>
                  <a:pt x="40013" y="11263"/>
                  <a:pt x="39326" y="11993"/>
                  <a:pt x="36662" y="11993"/>
                </a:cubicBezTo>
                <a:cubicBezTo>
                  <a:pt x="33740" y="12118"/>
                  <a:pt x="30862" y="12552"/>
                  <a:pt x="28069" y="13283"/>
                </a:cubicBezTo>
                <a:cubicBezTo>
                  <a:pt x="25577" y="13927"/>
                  <a:pt x="22999" y="13583"/>
                  <a:pt x="22354" y="12423"/>
                </a:cubicBezTo>
                <a:cubicBezTo>
                  <a:pt x="20722" y="9673"/>
                  <a:pt x="36147" y="7310"/>
                  <a:pt x="38725" y="99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DE972DD9-0C2F-BF74-64A2-7787A082DA38}"/>
              </a:ext>
            </a:extLst>
          </p:cNvPr>
          <p:cNvSpPr/>
          <p:nvPr/>
        </p:nvSpPr>
        <p:spPr>
          <a:xfrm>
            <a:off x="10580861" y="5392752"/>
            <a:ext cx="15063" cy="5315"/>
          </a:xfrm>
          <a:custGeom>
            <a:avLst/>
            <a:gdLst>
              <a:gd name="connsiteX0" fmla="*/ 14524 w 15063"/>
              <a:gd name="connsiteY0" fmla="*/ 2086 h 5315"/>
              <a:gd name="connsiteX1" fmla="*/ 11001 w 15063"/>
              <a:gd name="connsiteY1" fmla="*/ 238 h 5315"/>
              <a:gd name="connsiteX2" fmla="*/ 87 w 15063"/>
              <a:gd name="connsiteY2" fmla="*/ 4535 h 5315"/>
              <a:gd name="connsiteX3" fmla="*/ 14524 w 15063"/>
              <a:gd name="connsiteY3" fmla="*/ 2086 h 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63" h="5315">
                <a:moveTo>
                  <a:pt x="14524" y="2086"/>
                </a:moveTo>
                <a:cubicBezTo>
                  <a:pt x="15641" y="969"/>
                  <a:pt x="14223" y="238"/>
                  <a:pt x="11001" y="238"/>
                </a:cubicBezTo>
                <a:cubicBezTo>
                  <a:pt x="3739" y="238"/>
                  <a:pt x="-1373" y="2301"/>
                  <a:pt x="87" y="4535"/>
                </a:cubicBezTo>
                <a:cubicBezTo>
                  <a:pt x="1549" y="6769"/>
                  <a:pt x="11344" y="5050"/>
                  <a:pt x="14524" y="20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9CED1A1A-617C-5D7E-4B98-D06A3E69726A}"/>
              </a:ext>
            </a:extLst>
          </p:cNvPr>
          <p:cNvSpPr/>
          <p:nvPr/>
        </p:nvSpPr>
        <p:spPr>
          <a:xfrm>
            <a:off x="10356680" y="3871079"/>
            <a:ext cx="5479" cy="4253"/>
          </a:xfrm>
          <a:custGeom>
            <a:avLst/>
            <a:gdLst>
              <a:gd name="connsiteX0" fmla="*/ 3339 w 5479"/>
              <a:gd name="connsiteY0" fmla="*/ 4492 h 4253"/>
              <a:gd name="connsiteX1" fmla="*/ 5315 w 5479"/>
              <a:gd name="connsiteY1" fmla="*/ 2348 h 4253"/>
              <a:gd name="connsiteX2" fmla="*/ 5315 w 5479"/>
              <a:gd name="connsiteY2" fmla="*/ 2344 h 4253"/>
              <a:gd name="connsiteX3" fmla="*/ 2050 w 5479"/>
              <a:gd name="connsiteY3" fmla="*/ 238 h 4253"/>
              <a:gd name="connsiteX4" fmla="*/ 74 w 5479"/>
              <a:gd name="connsiteY4" fmla="*/ 2344 h 4253"/>
              <a:gd name="connsiteX5" fmla="*/ 3339 w 5479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9" h="4253">
                <a:moveTo>
                  <a:pt x="3339" y="4492"/>
                </a:moveTo>
                <a:cubicBezTo>
                  <a:pt x="4456" y="4445"/>
                  <a:pt x="5358" y="3486"/>
                  <a:pt x="5315" y="2348"/>
                </a:cubicBezTo>
                <a:cubicBezTo>
                  <a:pt x="5315" y="2348"/>
                  <a:pt x="5315" y="2344"/>
                  <a:pt x="5315" y="2344"/>
                </a:cubicBezTo>
                <a:cubicBezTo>
                  <a:pt x="5315" y="1184"/>
                  <a:pt x="3855" y="238"/>
                  <a:pt x="2050" y="238"/>
                </a:cubicBezTo>
                <a:cubicBezTo>
                  <a:pt x="245" y="238"/>
                  <a:pt x="-614" y="1184"/>
                  <a:pt x="74" y="2344"/>
                </a:cubicBezTo>
                <a:cubicBezTo>
                  <a:pt x="761" y="3542"/>
                  <a:pt x="1964" y="4342"/>
                  <a:pt x="33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B591F52B-DC49-93E3-9A84-1B0631096E85}"/>
              </a:ext>
            </a:extLst>
          </p:cNvPr>
          <p:cNvSpPr/>
          <p:nvPr/>
        </p:nvSpPr>
        <p:spPr>
          <a:xfrm>
            <a:off x="10339129" y="5103765"/>
            <a:ext cx="4167" cy="5533"/>
          </a:xfrm>
          <a:custGeom>
            <a:avLst/>
            <a:gdLst>
              <a:gd name="connsiteX0" fmla="*/ 1900 w 4167"/>
              <a:gd name="connsiteY0" fmla="*/ 239 h 5533"/>
              <a:gd name="connsiteX1" fmla="*/ -163 w 4167"/>
              <a:gd name="connsiteY1" fmla="*/ 3504 h 5533"/>
              <a:gd name="connsiteX2" fmla="*/ 1900 w 4167"/>
              <a:gd name="connsiteY2" fmla="*/ 5524 h 5533"/>
              <a:gd name="connsiteX3" fmla="*/ 4005 w 4167"/>
              <a:gd name="connsiteY3" fmla="*/ 2215 h 5533"/>
              <a:gd name="connsiteX4" fmla="*/ 1943 w 4167"/>
              <a:gd name="connsiteY4" fmla="*/ 239 h 5533"/>
              <a:gd name="connsiteX5" fmla="*/ 1900 w 4167"/>
              <a:gd name="connsiteY5" fmla="*/ 239 h 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33">
                <a:moveTo>
                  <a:pt x="1900" y="239"/>
                </a:moveTo>
                <a:cubicBezTo>
                  <a:pt x="783" y="239"/>
                  <a:pt x="-163" y="1700"/>
                  <a:pt x="-163" y="3504"/>
                </a:cubicBezTo>
                <a:cubicBezTo>
                  <a:pt x="-163" y="5309"/>
                  <a:pt x="783" y="6254"/>
                  <a:pt x="1900" y="5524"/>
                </a:cubicBezTo>
                <a:cubicBezTo>
                  <a:pt x="3103" y="4823"/>
                  <a:pt x="3876" y="3595"/>
                  <a:pt x="4005" y="2215"/>
                </a:cubicBezTo>
                <a:cubicBezTo>
                  <a:pt x="3962" y="1098"/>
                  <a:pt x="3060" y="213"/>
                  <a:pt x="1943" y="239"/>
                </a:cubicBezTo>
                <a:cubicBezTo>
                  <a:pt x="1943" y="239"/>
                  <a:pt x="1900" y="239"/>
                  <a:pt x="1900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 573">
            <a:extLst>
              <a:ext uri="{FF2B5EF4-FFF2-40B4-BE49-F238E27FC236}">
                <a16:creationId xmlns:a16="http://schemas.microsoft.com/office/drawing/2014/main" id="{36573795-1D66-D59D-47BF-1CD48133F811}"/>
              </a:ext>
            </a:extLst>
          </p:cNvPr>
          <p:cNvSpPr/>
          <p:nvPr/>
        </p:nvSpPr>
        <p:spPr>
          <a:xfrm>
            <a:off x="10357989" y="3888094"/>
            <a:ext cx="6274" cy="6333"/>
          </a:xfrm>
          <a:custGeom>
            <a:avLst/>
            <a:gdLst>
              <a:gd name="connsiteX0" fmla="*/ 1213 w 6274"/>
              <a:gd name="connsiteY0" fmla="*/ 5179 h 6333"/>
              <a:gd name="connsiteX1" fmla="*/ 6112 w 6274"/>
              <a:gd name="connsiteY1" fmla="*/ 3418 h 6333"/>
              <a:gd name="connsiteX2" fmla="*/ 2932 w 6274"/>
              <a:gd name="connsiteY2" fmla="*/ 238 h 6333"/>
              <a:gd name="connsiteX3" fmla="*/ 1213 w 6274"/>
              <a:gd name="connsiteY3" fmla="*/ 5179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74" h="6333">
                <a:moveTo>
                  <a:pt x="1213" y="5179"/>
                </a:moveTo>
                <a:cubicBezTo>
                  <a:pt x="3620" y="7628"/>
                  <a:pt x="6112" y="6726"/>
                  <a:pt x="6112" y="3418"/>
                </a:cubicBezTo>
                <a:cubicBezTo>
                  <a:pt x="6112" y="1660"/>
                  <a:pt x="4694" y="238"/>
                  <a:pt x="2932" y="238"/>
                </a:cubicBezTo>
                <a:cubicBezTo>
                  <a:pt x="-333" y="238"/>
                  <a:pt x="-1192" y="2945"/>
                  <a:pt x="1213" y="51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5821CA8C-25F9-1227-8989-2FA316C5CD88}"/>
              </a:ext>
            </a:extLst>
          </p:cNvPr>
          <p:cNvSpPr/>
          <p:nvPr/>
        </p:nvSpPr>
        <p:spPr>
          <a:xfrm>
            <a:off x="10355885" y="5388640"/>
            <a:ext cx="9626" cy="12846"/>
          </a:xfrm>
          <a:custGeom>
            <a:avLst/>
            <a:gdLst>
              <a:gd name="connsiteX0" fmla="*/ 9161 w 9626"/>
              <a:gd name="connsiteY0" fmla="*/ 398 h 12846"/>
              <a:gd name="connsiteX1" fmla="*/ -163 w 9626"/>
              <a:gd name="connsiteY1" fmla="*/ 10967 h 12846"/>
              <a:gd name="connsiteX2" fmla="*/ 7958 w 9626"/>
              <a:gd name="connsiteY2" fmla="*/ 7272 h 12846"/>
              <a:gd name="connsiteX3" fmla="*/ 9161 w 9626"/>
              <a:gd name="connsiteY3" fmla="*/ 398 h 1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26" h="12846">
                <a:moveTo>
                  <a:pt x="9161" y="398"/>
                </a:moveTo>
                <a:cubicBezTo>
                  <a:pt x="7700" y="-1063"/>
                  <a:pt x="-163" y="7917"/>
                  <a:pt x="-163" y="10967"/>
                </a:cubicBezTo>
                <a:cubicBezTo>
                  <a:pt x="-163" y="15264"/>
                  <a:pt x="5595" y="12514"/>
                  <a:pt x="7958" y="7272"/>
                </a:cubicBezTo>
                <a:cubicBezTo>
                  <a:pt x="9333" y="4222"/>
                  <a:pt x="9848" y="1128"/>
                  <a:pt x="9161" y="3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13E5CF7A-4B65-5B39-022F-811954F1B884}"/>
              </a:ext>
            </a:extLst>
          </p:cNvPr>
          <p:cNvSpPr/>
          <p:nvPr/>
        </p:nvSpPr>
        <p:spPr>
          <a:xfrm>
            <a:off x="10353975" y="5451030"/>
            <a:ext cx="5025" cy="6786"/>
          </a:xfrm>
          <a:custGeom>
            <a:avLst/>
            <a:gdLst>
              <a:gd name="connsiteX0" fmla="*/ 416 w 5025"/>
              <a:gd name="connsiteY0" fmla="*/ 4734 h 6786"/>
              <a:gd name="connsiteX1" fmla="*/ 3896 w 5025"/>
              <a:gd name="connsiteY1" fmla="*/ 6753 h 6786"/>
              <a:gd name="connsiteX2" fmla="*/ 3638 w 5025"/>
              <a:gd name="connsiteY2" fmla="*/ 2457 h 6786"/>
              <a:gd name="connsiteX3" fmla="*/ 416 w 5025"/>
              <a:gd name="connsiteY3" fmla="*/ 4734 h 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5" h="6786">
                <a:moveTo>
                  <a:pt x="416" y="4734"/>
                </a:moveTo>
                <a:cubicBezTo>
                  <a:pt x="1103" y="6581"/>
                  <a:pt x="2693" y="7527"/>
                  <a:pt x="3896" y="6753"/>
                </a:cubicBezTo>
                <a:cubicBezTo>
                  <a:pt x="5099" y="5980"/>
                  <a:pt x="5357" y="4390"/>
                  <a:pt x="3638" y="2457"/>
                </a:cubicBezTo>
                <a:cubicBezTo>
                  <a:pt x="588" y="-1410"/>
                  <a:pt x="-1131" y="51"/>
                  <a:pt x="416" y="47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 576">
            <a:extLst>
              <a:ext uri="{FF2B5EF4-FFF2-40B4-BE49-F238E27FC236}">
                <a16:creationId xmlns:a16="http://schemas.microsoft.com/office/drawing/2014/main" id="{766116E8-8DF1-C815-B5CC-4B26595957F9}"/>
              </a:ext>
            </a:extLst>
          </p:cNvPr>
          <p:cNvSpPr/>
          <p:nvPr/>
        </p:nvSpPr>
        <p:spPr>
          <a:xfrm>
            <a:off x="10341823" y="5394901"/>
            <a:ext cx="3503" cy="4254"/>
          </a:xfrm>
          <a:custGeom>
            <a:avLst/>
            <a:gdLst>
              <a:gd name="connsiteX0" fmla="*/ 2428 w 3503"/>
              <a:gd name="connsiteY0" fmla="*/ 238 h 4254"/>
              <a:gd name="connsiteX1" fmla="*/ 194 w 3503"/>
              <a:gd name="connsiteY1" fmla="*/ 2387 h 4254"/>
              <a:gd name="connsiteX2" fmla="*/ 1139 w 3503"/>
              <a:gd name="connsiteY2" fmla="*/ 4492 h 4254"/>
              <a:gd name="connsiteX3" fmla="*/ 3330 w 3503"/>
              <a:gd name="connsiteY3" fmla="*/ 2387 h 4254"/>
              <a:gd name="connsiteX4" fmla="*/ 3330 w 3503"/>
              <a:gd name="connsiteY4" fmla="*/ 2387 h 4254"/>
              <a:gd name="connsiteX5" fmla="*/ 2428 w 3503"/>
              <a:gd name="connsiteY5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3" h="4254">
                <a:moveTo>
                  <a:pt x="2428" y="238"/>
                </a:moveTo>
                <a:cubicBezTo>
                  <a:pt x="1912" y="238"/>
                  <a:pt x="924" y="1183"/>
                  <a:pt x="194" y="2387"/>
                </a:cubicBezTo>
                <a:cubicBezTo>
                  <a:pt x="-536" y="3590"/>
                  <a:pt x="-107" y="4492"/>
                  <a:pt x="1139" y="4492"/>
                </a:cubicBezTo>
                <a:cubicBezTo>
                  <a:pt x="2342" y="4518"/>
                  <a:pt x="3287" y="3573"/>
                  <a:pt x="3330" y="2387"/>
                </a:cubicBezTo>
                <a:cubicBezTo>
                  <a:pt x="3330" y="2387"/>
                  <a:pt x="3330" y="2387"/>
                  <a:pt x="3330" y="2387"/>
                </a:cubicBezTo>
                <a:cubicBezTo>
                  <a:pt x="3416" y="1183"/>
                  <a:pt x="2987" y="238"/>
                  <a:pt x="242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927EDEDC-3DA2-97FB-40AD-0AC84564F13E}"/>
              </a:ext>
            </a:extLst>
          </p:cNvPr>
          <p:cNvSpPr/>
          <p:nvPr/>
        </p:nvSpPr>
        <p:spPr>
          <a:xfrm>
            <a:off x="10334918" y="3841261"/>
            <a:ext cx="4297" cy="4297"/>
          </a:xfrm>
          <a:custGeom>
            <a:avLst/>
            <a:gdLst>
              <a:gd name="connsiteX0" fmla="*/ 1943 w 4297"/>
              <a:gd name="connsiteY0" fmla="*/ 4535 h 4297"/>
              <a:gd name="connsiteX1" fmla="*/ 4134 w 4297"/>
              <a:gd name="connsiteY1" fmla="*/ 2430 h 4297"/>
              <a:gd name="connsiteX2" fmla="*/ 2029 w 4297"/>
              <a:gd name="connsiteY2" fmla="*/ 239 h 4297"/>
              <a:gd name="connsiteX3" fmla="*/ -163 w 4297"/>
              <a:gd name="connsiteY3" fmla="*/ 2344 h 4297"/>
              <a:gd name="connsiteX4" fmla="*/ -163 w 4297"/>
              <a:gd name="connsiteY4" fmla="*/ 2430 h 4297"/>
              <a:gd name="connsiteX5" fmla="*/ 1943 w 4297"/>
              <a:gd name="connsiteY5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7" h="4297">
                <a:moveTo>
                  <a:pt x="1943" y="4535"/>
                </a:moveTo>
                <a:cubicBezTo>
                  <a:pt x="3146" y="4557"/>
                  <a:pt x="4091" y="3616"/>
                  <a:pt x="4134" y="2430"/>
                </a:cubicBezTo>
                <a:cubicBezTo>
                  <a:pt x="4177" y="1244"/>
                  <a:pt x="3231" y="265"/>
                  <a:pt x="2029" y="239"/>
                </a:cubicBezTo>
                <a:cubicBezTo>
                  <a:pt x="826" y="217"/>
                  <a:pt x="-120" y="1158"/>
                  <a:pt x="-163" y="2344"/>
                </a:cubicBezTo>
                <a:cubicBezTo>
                  <a:pt x="-163" y="2374"/>
                  <a:pt x="-163" y="2400"/>
                  <a:pt x="-163" y="2430"/>
                </a:cubicBezTo>
                <a:cubicBezTo>
                  <a:pt x="-163" y="3594"/>
                  <a:pt x="783" y="4535"/>
                  <a:pt x="194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 578">
            <a:extLst>
              <a:ext uri="{FF2B5EF4-FFF2-40B4-BE49-F238E27FC236}">
                <a16:creationId xmlns:a16="http://schemas.microsoft.com/office/drawing/2014/main" id="{28B45526-DEC4-2E1B-0C44-D06D00868476}"/>
              </a:ext>
            </a:extLst>
          </p:cNvPr>
          <p:cNvSpPr/>
          <p:nvPr/>
        </p:nvSpPr>
        <p:spPr>
          <a:xfrm>
            <a:off x="10349612" y="4045480"/>
            <a:ext cx="4298" cy="4295"/>
          </a:xfrm>
          <a:custGeom>
            <a:avLst/>
            <a:gdLst>
              <a:gd name="connsiteX0" fmla="*/ 1900 w 4298"/>
              <a:gd name="connsiteY0" fmla="*/ 4532 h 4295"/>
              <a:gd name="connsiteX1" fmla="*/ 4134 w 4298"/>
              <a:gd name="connsiteY1" fmla="*/ 2470 h 4295"/>
              <a:gd name="connsiteX2" fmla="*/ 2072 w 4298"/>
              <a:gd name="connsiteY2" fmla="*/ 240 h 4295"/>
              <a:gd name="connsiteX3" fmla="*/ -163 w 4298"/>
              <a:gd name="connsiteY3" fmla="*/ 2298 h 4295"/>
              <a:gd name="connsiteX4" fmla="*/ -163 w 4298"/>
              <a:gd name="connsiteY4" fmla="*/ 2427 h 4295"/>
              <a:gd name="connsiteX5" fmla="*/ 1900 w 4298"/>
              <a:gd name="connsiteY5" fmla="*/ 4532 h 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8" h="4295">
                <a:moveTo>
                  <a:pt x="1900" y="4532"/>
                </a:moveTo>
                <a:cubicBezTo>
                  <a:pt x="3103" y="4580"/>
                  <a:pt x="4091" y="3656"/>
                  <a:pt x="4134" y="2470"/>
                </a:cubicBezTo>
                <a:cubicBezTo>
                  <a:pt x="4177" y="1284"/>
                  <a:pt x="3275" y="287"/>
                  <a:pt x="2072" y="240"/>
                </a:cubicBezTo>
                <a:cubicBezTo>
                  <a:pt x="869" y="193"/>
                  <a:pt x="-120" y="1117"/>
                  <a:pt x="-163" y="2298"/>
                </a:cubicBezTo>
                <a:cubicBezTo>
                  <a:pt x="-163" y="2341"/>
                  <a:pt x="-163" y="2384"/>
                  <a:pt x="-163" y="2427"/>
                </a:cubicBezTo>
                <a:cubicBezTo>
                  <a:pt x="-163" y="3574"/>
                  <a:pt x="740" y="4511"/>
                  <a:pt x="1900" y="45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 579">
            <a:extLst>
              <a:ext uri="{FF2B5EF4-FFF2-40B4-BE49-F238E27FC236}">
                <a16:creationId xmlns:a16="http://schemas.microsoft.com/office/drawing/2014/main" id="{C4E4D3BA-8B7A-948E-2F4E-40441CF9A190}"/>
              </a:ext>
            </a:extLst>
          </p:cNvPr>
          <p:cNvSpPr/>
          <p:nvPr/>
        </p:nvSpPr>
        <p:spPr>
          <a:xfrm>
            <a:off x="10337023" y="3137827"/>
            <a:ext cx="4168" cy="4253"/>
          </a:xfrm>
          <a:custGeom>
            <a:avLst/>
            <a:gdLst>
              <a:gd name="connsiteX0" fmla="*/ 1943 w 4168"/>
              <a:gd name="connsiteY0" fmla="*/ 4492 h 4253"/>
              <a:gd name="connsiteX1" fmla="*/ 4005 w 4168"/>
              <a:gd name="connsiteY1" fmla="*/ 2430 h 4253"/>
              <a:gd name="connsiteX2" fmla="*/ 4005 w 4168"/>
              <a:gd name="connsiteY2" fmla="*/ 2387 h 4253"/>
              <a:gd name="connsiteX3" fmla="*/ 1943 w 4168"/>
              <a:gd name="connsiteY3" fmla="*/ 238 h 4253"/>
              <a:gd name="connsiteX4" fmla="*/ 1943 w 4168"/>
              <a:gd name="connsiteY4" fmla="*/ 238 h 4253"/>
              <a:gd name="connsiteX5" fmla="*/ -163 w 4168"/>
              <a:gd name="connsiteY5" fmla="*/ 2387 h 4253"/>
              <a:gd name="connsiteX6" fmla="*/ 1943 w 4168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4492"/>
                </a:moveTo>
                <a:cubicBezTo>
                  <a:pt x="3103" y="4492"/>
                  <a:pt x="4005" y="3568"/>
                  <a:pt x="4005" y="2430"/>
                </a:cubicBezTo>
                <a:cubicBezTo>
                  <a:pt x="4005" y="2417"/>
                  <a:pt x="4005" y="2400"/>
                  <a:pt x="4005" y="2387"/>
                </a:cubicBezTo>
                <a:cubicBezTo>
                  <a:pt x="4048" y="1222"/>
                  <a:pt x="3103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ubicBezTo>
                  <a:pt x="783" y="260"/>
                  <a:pt x="-163" y="1218"/>
                  <a:pt x="-163" y="2387"/>
                </a:cubicBezTo>
                <a:cubicBezTo>
                  <a:pt x="-163" y="3551"/>
                  <a:pt x="783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 580">
            <a:extLst>
              <a:ext uri="{FF2B5EF4-FFF2-40B4-BE49-F238E27FC236}">
                <a16:creationId xmlns:a16="http://schemas.microsoft.com/office/drawing/2014/main" id="{4A07360A-900B-1F0D-908A-C141A34B9182}"/>
              </a:ext>
            </a:extLst>
          </p:cNvPr>
          <p:cNvSpPr/>
          <p:nvPr/>
        </p:nvSpPr>
        <p:spPr>
          <a:xfrm>
            <a:off x="10324295" y="2443324"/>
            <a:ext cx="9942" cy="9882"/>
          </a:xfrm>
          <a:custGeom>
            <a:avLst/>
            <a:gdLst>
              <a:gd name="connsiteX0" fmla="*/ 7066 w 9942"/>
              <a:gd name="connsiteY0" fmla="*/ 7161 h 9882"/>
              <a:gd name="connsiteX1" fmla="*/ 8741 w 9942"/>
              <a:gd name="connsiteY1" fmla="*/ 1618 h 9882"/>
              <a:gd name="connsiteX2" fmla="*/ 1222 w 9942"/>
              <a:gd name="connsiteY2" fmla="*/ 1989 h 9882"/>
              <a:gd name="connsiteX3" fmla="*/ -153 w 9942"/>
              <a:gd name="connsiteY3" fmla="*/ 5915 h 9882"/>
              <a:gd name="connsiteX4" fmla="*/ 7066 w 9942"/>
              <a:gd name="connsiteY4" fmla="*/ 7161 h 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42" h="9882">
                <a:moveTo>
                  <a:pt x="7066" y="7161"/>
                </a:moveTo>
                <a:cubicBezTo>
                  <a:pt x="10073" y="4841"/>
                  <a:pt x="10503" y="3423"/>
                  <a:pt x="8741" y="1618"/>
                </a:cubicBezTo>
                <a:cubicBezTo>
                  <a:pt x="6550" y="-358"/>
                  <a:pt x="3199" y="-192"/>
                  <a:pt x="1222" y="1989"/>
                </a:cubicBezTo>
                <a:cubicBezTo>
                  <a:pt x="234" y="3058"/>
                  <a:pt x="-238" y="4475"/>
                  <a:pt x="-153" y="5915"/>
                </a:cubicBezTo>
                <a:cubicBezTo>
                  <a:pt x="19" y="11157"/>
                  <a:pt x="1652" y="11415"/>
                  <a:pt x="7066" y="71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 581">
            <a:extLst>
              <a:ext uri="{FF2B5EF4-FFF2-40B4-BE49-F238E27FC236}">
                <a16:creationId xmlns:a16="http://schemas.microsoft.com/office/drawing/2014/main" id="{CA4EF037-E5E2-D83D-F538-9E9C1D98ECC4}"/>
              </a:ext>
            </a:extLst>
          </p:cNvPr>
          <p:cNvSpPr/>
          <p:nvPr/>
        </p:nvSpPr>
        <p:spPr>
          <a:xfrm>
            <a:off x="10888189" y="5122611"/>
            <a:ext cx="15939" cy="17245"/>
          </a:xfrm>
          <a:custGeom>
            <a:avLst/>
            <a:gdLst>
              <a:gd name="connsiteX0" fmla="*/ 4562 w 15939"/>
              <a:gd name="connsiteY0" fmla="*/ 4594 h 17245"/>
              <a:gd name="connsiteX1" fmla="*/ 2285 w 15939"/>
              <a:gd name="connsiteY1" fmla="*/ 10695 h 17245"/>
              <a:gd name="connsiteX2" fmla="*/ 8730 w 15939"/>
              <a:gd name="connsiteY2" fmla="*/ 17484 h 17245"/>
              <a:gd name="connsiteX3" fmla="*/ 15776 w 15939"/>
              <a:gd name="connsiteY3" fmla="*/ 17484 h 17245"/>
              <a:gd name="connsiteX4" fmla="*/ 12296 w 15939"/>
              <a:gd name="connsiteY4" fmla="*/ 8890 h 17245"/>
              <a:gd name="connsiteX5" fmla="*/ 4562 w 15939"/>
              <a:gd name="connsiteY5" fmla="*/ 4594 h 1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39" h="17245">
                <a:moveTo>
                  <a:pt x="4562" y="4594"/>
                </a:moveTo>
                <a:cubicBezTo>
                  <a:pt x="5465" y="6910"/>
                  <a:pt x="4519" y="9548"/>
                  <a:pt x="2285" y="10695"/>
                </a:cubicBezTo>
                <a:cubicBezTo>
                  <a:pt x="-2957" y="13660"/>
                  <a:pt x="695" y="17484"/>
                  <a:pt x="8730" y="17484"/>
                </a:cubicBezTo>
                <a:lnTo>
                  <a:pt x="15776" y="17484"/>
                </a:lnTo>
                <a:lnTo>
                  <a:pt x="12296" y="8890"/>
                </a:lnTo>
                <a:cubicBezTo>
                  <a:pt x="8730" y="469"/>
                  <a:pt x="2070" y="-3355"/>
                  <a:pt x="4562" y="45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 582">
            <a:extLst>
              <a:ext uri="{FF2B5EF4-FFF2-40B4-BE49-F238E27FC236}">
                <a16:creationId xmlns:a16="http://schemas.microsoft.com/office/drawing/2014/main" id="{091F800B-C3B7-A332-09A5-DE583FED0601}"/>
              </a:ext>
            </a:extLst>
          </p:cNvPr>
          <p:cNvSpPr/>
          <p:nvPr/>
        </p:nvSpPr>
        <p:spPr>
          <a:xfrm>
            <a:off x="10343296" y="5197259"/>
            <a:ext cx="5908" cy="5837"/>
          </a:xfrm>
          <a:custGeom>
            <a:avLst/>
            <a:gdLst>
              <a:gd name="connsiteX0" fmla="*/ 5638 w 5908"/>
              <a:gd name="connsiteY0" fmla="*/ 2773 h 5837"/>
              <a:gd name="connsiteX1" fmla="*/ 3146 w 5908"/>
              <a:gd name="connsiteY1" fmla="*/ 238 h 5837"/>
              <a:gd name="connsiteX2" fmla="*/ -163 w 5908"/>
              <a:gd name="connsiteY2" fmla="*/ 3590 h 5837"/>
              <a:gd name="connsiteX3" fmla="*/ 5638 w 5908"/>
              <a:gd name="connsiteY3" fmla="*/ 2773 h 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37">
                <a:moveTo>
                  <a:pt x="5638" y="2773"/>
                </a:moveTo>
                <a:cubicBezTo>
                  <a:pt x="6110" y="1356"/>
                  <a:pt x="4993" y="238"/>
                  <a:pt x="3146" y="238"/>
                </a:cubicBezTo>
                <a:cubicBezTo>
                  <a:pt x="1298" y="264"/>
                  <a:pt x="-163" y="1755"/>
                  <a:pt x="-163" y="3590"/>
                </a:cubicBezTo>
                <a:cubicBezTo>
                  <a:pt x="-163" y="7328"/>
                  <a:pt x="4349" y="6683"/>
                  <a:pt x="5638" y="2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 583">
            <a:extLst>
              <a:ext uri="{FF2B5EF4-FFF2-40B4-BE49-F238E27FC236}">
                <a16:creationId xmlns:a16="http://schemas.microsoft.com/office/drawing/2014/main" id="{B1C19D61-183D-B73A-E325-17764388C5AD}"/>
              </a:ext>
            </a:extLst>
          </p:cNvPr>
          <p:cNvSpPr/>
          <p:nvPr/>
        </p:nvSpPr>
        <p:spPr>
          <a:xfrm>
            <a:off x="10339127" y="1485053"/>
            <a:ext cx="4169" cy="3535"/>
          </a:xfrm>
          <a:custGeom>
            <a:avLst/>
            <a:gdLst>
              <a:gd name="connsiteX0" fmla="*/ 1901 w 4169"/>
              <a:gd name="connsiteY0" fmla="*/ 3774 h 3535"/>
              <a:gd name="connsiteX1" fmla="*/ 4006 w 4169"/>
              <a:gd name="connsiteY1" fmla="*/ 2872 h 3535"/>
              <a:gd name="connsiteX2" fmla="*/ 1901 w 4169"/>
              <a:gd name="connsiteY2" fmla="*/ 595 h 3535"/>
              <a:gd name="connsiteX3" fmla="*/ -161 w 4169"/>
              <a:gd name="connsiteY3" fmla="*/ 1540 h 3535"/>
              <a:gd name="connsiteX4" fmla="*/ 1901 w 4169"/>
              <a:gd name="connsiteY4" fmla="*/ 3774 h 3535"/>
              <a:gd name="connsiteX5" fmla="*/ 1901 w 4169"/>
              <a:gd name="connsiteY5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1901" y="3774"/>
                </a:moveTo>
                <a:cubicBezTo>
                  <a:pt x="3104" y="3774"/>
                  <a:pt x="4006" y="3388"/>
                  <a:pt x="4006" y="2872"/>
                </a:cubicBezTo>
                <a:cubicBezTo>
                  <a:pt x="4006" y="2356"/>
                  <a:pt x="3104" y="1325"/>
                  <a:pt x="1901" y="595"/>
                </a:cubicBezTo>
                <a:cubicBezTo>
                  <a:pt x="698" y="-136"/>
                  <a:pt x="-161" y="294"/>
                  <a:pt x="-161" y="1540"/>
                </a:cubicBezTo>
                <a:cubicBezTo>
                  <a:pt x="-204" y="2726"/>
                  <a:pt x="698" y="3727"/>
                  <a:pt x="1901" y="3774"/>
                </a:cubicBezTo>
                <a:cubicBezTo>
                  <a:pt x="1901" y="3774"/>
                  <a:pt x="1901" y="3774"/>
                  <a:pt x="1901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9F5C824E-FAFC-6DE0-1645-44D1B771C3D1}"/>
              </a:ext>
            </a:extLst>
          </p:cNvPr>
          <p:cNvSpPr/>
          <p:nvPr/>
        </p:nvSpPr>
        <p:spPr>
          <a:xfrm>
            <a:off x="10282586" y="4075123"/>
            <a:ext cx="6272" cy="4210"/>
          </a:xfrm>
          <a:custGeom>
            <a:avLst/>
            <a:gdLst>
              <a:gd name="connsiteX0" fmla="*/ 6273 w 6272"/>
              <a:gd name="connsiteY0" fmla="*/ 2105 h 4210"/>
              <a:gd name="connsiteX1" fmla="*/ 3137 w 6272"/>
              <a:gd name="connsiteY1" fmla="*/ 4211 h 4210"/>
              <a:gd name="connsiteX2" fmla="*/ 0 w 6272"/>
              <a:gd name="connsiteY2" fmla="*/ 2105 h 4210"/>
              <a:gd name="connsiteX3" fmla="*/ 3137 w 6272"/>
              <a:gd name="connsiteY3" fmla="*/ 0 h 4210"/>
              <a:gd name="connsiteX4" fmla="*/ 6273 w 6272"/>
              <a:gd name="connsiteY4" fmla="*/ 2105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10">
                <a:moveTo>
                  <a:pt x="6273" y="2105"/>
                </a:moveTo>
                <a:cubicBezTo>
                  <a:pt x="6273" y="3268"/>
                  <a:pt x="4869" y="4211"/>
                  <a:pt x="3137" y="4211"/>
                </a:cubicBezTo>
                <a:cubicBezTo>
                  <a:pt x="1404" y="4211"/>
                  <a:pt x="0" y="3268"/>
                  <a:pt x="0" y="2105"/>
                </a:cubicBezTo>
                <a:cubicBezTo>
                  <a:pt x="0" y="943"/>
                  <a:pt x="1405" y="0"/>
                  <a:pt x="3137" y="0"/>
                </a:cubicBezTo>
                <a:cubicBezTo>
                  <a:pt x="4869" y="0"/>
                  <a:pt x="6273" y="943"/>
                  <a:pt x="6273" y="2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 585">
            <a:extLst>
              <a:ext uri="{FF2B5EF4-FFF2-40B4-BE49-F238E27FC236}">
                <a16:creationId xmlns:a16="http://schemas.microsoft.com/office/drawing/2014/main" id="{4CC59EAC-4DE0-BFB8-34CF-06BDA10B0507}"/>
              </a:ext>
            </a:extLst>
          </p:cNvPr>
          <p:cNvSpPr/>
          <p:nvPr/>
        </p:nvSpPr>
        <p:spPr>
          <a:xfrm>
            <a:off x="10366642" y="5424884"/>
            <a:ext cx="5999" cy="6108"/>
          </a:xfrm>
          <a:custGeom>
            <a:avLst/>
            <a:gdLst>
              <a:gd name="connsiteX0" fmla="*/ 5837 w 5999"/>
              <a:gd name="connsiteY0" fmla="*/ 4327 h 6108"/>
              <a:gd name="connsiteX1" fmla="*/ 209 w 5999"/>
              <a:gd name="connsiteY1" fmla="*/ 675 h 6108"/>
              <a:gd name="connsiteX2" fmla="*/ 3861 w 5999"/>
              <a:gd name="connsiteY2" fmla="*/ 6347 h 6108"/>
              <a:gd name="connsiteX3" fmla="*/ 5837 w 5999"/>
              <a:gd name="connsiteY3" fmla="*/ 4327 h 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99" h="6108">
                <a:moveTo>
                  <a:pt x="5837" y="4327"/>
                </a:moveTo>
                <a:cubicBezTo>
                  <a:pt x="5837" y="1835"/>
                  <a:pt x="1541" y="-829"/>
                  <a:pt x="209" y="675"/>
                </a:cubicBezTo>
                <a:cubicBezTo>
                  <a:pt x="-1123" y="2179"/>
                  <a:pt x="1369" y="6347"/>
                  <a:pt x="3861" y="6347"/>
                </a:cubicBezTo>
                <a:cubicBezTo>
                  <a:pt x="4978" y="6325"/>
                  <a:pt x="5837" y="5427"/>
                  <a:pt x="5837" y="43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 586">
            <a:extLst>
              <a:ext uri="{FF2B5EF4-FFF2-40B4-BE49-F238E27FC236}">
                <a16:creationId xmlns:a16="http://schemas.microsoft.com/office/drawing/2014/main" id="{595887D1-DA90-96AC-FF28-994554499D59}"/>
              </a:ext>
            </a:extLst>
          </p:cNvPr>
          <p:cNvSpPr/>
          <p:nvPr/>
        </p:nvSpPr>
        <p:spPr>
          <a:xfrm>
            <a:off x="10369115" y="3065602"/>
            <a:ext cx="3526" cy="4211"/>
          </a:xfrm>
          <a:custGeom>
            <a:avLst/>
            <a:gdLst>
              <a:gd name="connsiteX0" fmla="*/ 1130 w 3526"/>
              <a:gd name="connsiteY0" fmla="*/ 4449 h 4211"/>
              <a:gd name="connsiteX1" fmla="*/ 3364 w 3526"/>
              <a:gd name="connsiteY1" fmla="*/ 2344 h 4211"/>
              <a:gd name="connsiteX2" fmla="*/ 2419 w 3526"/>
              <a:gd name="connsiteY2" fmla="*/ 238 h 4211"/>
              <a:gd name="connsiteX3" fmla="*/ 184 w 3526"/>
              <a:gd name="connsiteY3" fmla="*/ 2344 h 4211"/>
              <a:gd name="connsiteX4" fmla="*/ 1130 w 3526"/>
              <a:gd name="connsiteY4" fmla="*/ 444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6" h="4211">
                <a:moveTo>
                  <a:pt x="1130" y="4449"/>
                </a:moveTo>
                <a:cubicBezTo>
                  <a:pt x="2333" y="4475"/>
                  <a:pt x="3321" y="3538"/>
                  <a:pt x="3364" y="2344"/>
                </a:cubicBezTo>
                <a:cubicBezTo>
                  <a:pt x="3364" y="1184"/>
                  <a:pt x="2934" y="238"/>
                  <a:pt x="2419" y="238"/>
                </a:cubicBezTo>
                <a:cubicBezTo>
                  <a:pt x="1903" y="238"/>
                  <a:pt x="915" y="1184"/>
                  <a:pt x="184" y="2344"/>
                </a:cubicBezTo>
                <a:cubicBezTo>
                  <a:pt x="-546" y="3504"/>
                  <a:pt x="-73" y="4449"/>
                  <a:pt x="1130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 587">
            <a:extLst>
              <a:ext uri="{FF2B5EF4-FFF2-40B4-BE49-F238E27FC236}">
                <a16:creationId xmlns:a16="http://schemas.microsoft.com/office/drawing/2014/main" id="{6C28CC57-BE6B-17F3-C406-FEF2A6EFE9F2}"/>
              </a:ext>
            </a:extLst>
          </p:cNvPr>
          <p:cNvSpPr/>
          <p:nvPr/>
        </p:nvSpPr>
        <p:spPr>
          <a:xfrm>
            <a:off x="10364363" y="5377939"/>
            <a:ext cx="15926" cy="12839"/>
          </a:xfrm>
          <a:custGeom>
            <a:avLst/>
            <a:gdLst>
              <a:gd name="connsiteX0" fmla="*/ 3691 w 15926"/>
              <a:gd name="connsiteY0" fmla="*/ 6588 h 12839"/>
              <a:gd name="connsiteX1" fmla="*/ 8846 w 15926"/>
              <a:gd name="connsiteY1" fmla="*/ 9767 h 12839"/>
              <a:gd name="connsiteX2" fmla="*/ 15764 w 15926"/>
              <a:gd name="connsiteY2" fmla="*/ 6588 h 12839"/>
              <a:gd name="connsiteX3" fmla="*/ 4421 w 15926"/>
              <a:gd name="connsiteY3" fmla="*/ 1561 h 12839"/>
              <a:gd name="connsiteX4" fmla="*/ 3691 w 15926"/>
              <a:gd name="connsiteY4" fmla="*/ 6588 h 12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26" h="12839">
                <a:moveTo>
                  <a:pt x="3691" y="6588"/>
                </a:moveTo>
                <a:cubicBezTo>
                  <a:pt x="5882" y="6575"/>
                  <a:pt x="7858" y="7808"/>
                  <a:pt x="8846" y="9767"/>
                </a:cubicBezTo>
                <a:cubicBezTo>
                  <a:pt x="11038" y="15525"/>
                  <a:pt x="15764" y="13333"/>
                  <a:pt x="15764" y="6588"/>
                </a:cubicBezTo>
                <a:cubicBezTo>
                  <a:pt x="15764" y="-158"/>
                  <a:pt x="13744" y="-974"/>
                  <a:pt x="4421" y="1561"/>
                </a:cubicBezTo>
                <a:cubicBezTo>
                  <a:pt x="-1294" y="3107"/>
                  <a:pt x="-1809" y="6588"/>
                  <a:pt x="3691" y="65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 588">
            <a:extLst>
              <a:ext uri="{FF2B5EF4-FFF2-40B4-BE49-F238E27FC236}">
                <a16:creationId xmlns:a16="http://schemas.microsoft.com/office/drawing/2014/main" id="{A72CA696-7DB9-C97F-87DE-BF8B0EC8D7D3}"/>
              </a:ext>
            </a:extLst>
          </p:cNvPr>
          <p:cNvSpPr/>
          <p:nvPr/>
        </p:nvSpPr>
        <p:spPr>
          <a:xfrm>
            <a:off x="10372656" y="1399424"/>
            <a:ext cx="31135" cy="16879"/>
          </a:xfrm>
          <a:custGeom>
            <a:avLst/>
            <a:gdLst>
              <a:gd name="connsiteX0" fmla="*/ 5967 w 31135"/>
              <a:gd name="connsiteY0" fmla="*/ 11549 h 16879"/>
              <a:gd name="connsiteX1" fmla="*/ 13529 w 31135"/>
              <a:gd name="connsiteY1" fmla="*/ 13740 h 16879"/>
              <a:gd name="connsiteX2" fmla="*/ 24314 w 31135"/>
              <a:gd name="connsiteY2" fmla="*/ 15846 h 16879"/>
              <a:gd name="connsiteX3" fmla="*/ 24829 w 31135"/>
              <a:gd name="connsiteY3" fmla="*/ 8670 h 16879"/>
              <a:gd name="connsiteX4" fmla="*/ 20533 w 31135"/>
              <a:gd name="connsiteY4" fmla="*/ 6522 h 16879"/>
              <a:gd name="connsiteX5" fmla="*/ 25774 w 31135"/>
              <a:gd name="connsiteY5" fmla="*/ 4417 h 16879"/>
              <a:gd name="connsiteX6" fmla="*/ 30973 w 31135"/>
              <a:gd name="connsiteY6" fmla="*/ 2268 h 16879"/>
              <a:gd name="connsiteX7" fmla="*/ 21048 w 31135"/>
              <a:gd name="connsiteY7" fmla="*/ 2268 h 16879"/>
              <a:gd name="connsiteX8" fmla="*/ 8502 w 31135"/>
              <a:gd name="connsiteY8" fmla="*/ 6565 h 16879"/>
              <a:gd name="connsiteX9" fmla="*/ 5967 w 31135"/>
              <a:gd name="connsiteY9" fmla="*/ 11549 h 1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135" h="16879">
                <a:moveTo>
                  <a:pt x="5967" y="11549"/>
                </a:moveTo>
                <a:cubicBezTo>
                  <a:pt x="10607" y="10604"/>
                  <a:pt x="12541" y="11162"/>
                  <a:pt x="13529" y="13740"/>
                </a:cubicBezTo>
                <a:cubicBezTo>
                  <a:pt x="14904" y="17435"/>
                  <a:pt x="16967" y="18037"/>
                  <a:pt x="24314" y="15846"/>
                </a:cubicBezTo>
                <a:cubicBezTo>
                  <a:pt x="30157" y="14256"/>
                  <a:pt x="30587" y="8670"/>
                  <a:pt x="24829" y="8670"/>
                </a:cubicBezTo>
                <a:cubicBezTo>
                  <a:pt x="22552" y="8670"/>
                  <a:pt x="20533" y="7725"/>
                  <a:pt x="20533" y="6522"/>
                </a:cubicBezTo>
                <a:cubicBezTo>
                  <a:pt x="20533" y="5319"/>
                  <a:pt x="22895" y="4417"/>
                  <a:pt x="25774" y="4417"/>
                </a:cubicBezTo>
                <a:cubicBezTo>
                  <a:pt x="28653" y="4417"/>
                  <a:pt x="30973" y="3471"/>
                  <a:pt x="30973" y="2268"/>
                </a:cubicBezTo>
                <a:cubicBezTo>
                  <a:pt x="30973" y="-438"/>
                  <a:pt x="25731" y="-438"/>
                  <a:pt x="21048" y="2268"/>
                </a:cubicBezTo>
                <a:cubicBezTo>
                  <a:pt x="17009" y="4090"/>
                  <a:pt x="12799" y="5530"/>
                  <a:pt x="8502" y="6565"/>
                </a:cubicBezTo>
                <a:cubicBezTo>
                  <a:pt x="-1294" y="9100"/>
                  <a:pt x="-3657" y="13526"/>
                  <a:pt x="5967" y="115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 589">
            <a:extLst>
              <a:ext uri="{FF2B5EF4-FFF2-40B4-BE49-F238E27FC236}">
                <a16:creationId xmlns:a16="http://schemas.microsoft.com/office/drawing/2014/main" id="{31FB4925-B350-A5C0-600D-5AE2AE3B9457}"/>
              </a:ext>
            </a:extLst>
          </p:cNvPr>
          <p:cNvSpPr/>
          <p:nvPr/>
        </p:nvSpPr>
        <p:spPr>
          <a:xfrm>
            <a:off x="10379299" y="1393677"/>
            <a:ext cx="12376" cy="6177"/>
          </a:xfrm>
          <a:custGeom>
            <a:avLst/>
            <a:gdLst>
              <a:gd name="connsiteX0" fmla="*/ 12214 w 12376"/>
              <a:gd name="connsiteY0" fmla="*/ 1957 h 6177"/>
              <a:gd name="connsiteX1" fmla="*/ 5942 w 12376"/>
              <a:gd name="connsiteY1" fmla="*/ 238 h 6177"/>
              <a:gd name="connsiteX2" fmla="*/ 2075 w 12376"/>
              <a:gd name="connsiteY2" fmla="*/ 5394 h 6177"/>
              <a:gd name="connsiteX3" fmla="*/ 12214 w 12376"/>
              <a:gd name="connsiteY3" fmla="*/ 1957 h 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76" h="6177">
                <a:moveTo>
                  <a:pt x="12214" y="1957"/>
                </a:moveTo>
                <a:cubicBezTo>
                  <a:pt x="12214" y="1012"/>
                  <a:pt x="9379" y="238"/>
                  <a:pt x="5942" y="238"/>
                </a:cubicBezTo>
                <a:cubicBezTo>
                  <a:pt x="-804" y="238"/>
                  <a:pt x="-1749" y="1527"/>
                  <a:pt x="2075" y="5394"/>
                </a:cubicBezTo>
                <a:cubicBezTo>
                  <a:pt x="4352" y="7929"/>
                  <a:pt x="12214" y="5351"/>
                  <a:pt x="12214" y="19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 590">
            <a:extLst>
              <a:ext uri="{FF2B5EF4-FFF2-40B4-BE49-F238E27FC236}">
                <a16:creationId xmlns:a16="http://schemas.microsoft.com/office/drawing/2014/main" id="{554F11BF-8D46-AEA9-0771-4AB0FFC68756}"/>
              </a:ext>
            </a:extLst>
          </p:cNvPr>
          <p:cNvSpPr/>
          <p:nvPr/>
        </p:nvSpPr>
        <p:spPr>
          <a:xfrm>
            <a:off x="10388260" y="1293175"/>
            <a:ext cx="9473" cy="14786"/>
          </a:xfrm>
          <a:custGeom>
            <a:avLst/>
            <a:gdLst>
              <a:gd name="connsiteX0" fmla="*/ 5401 w 9473"/>
              <a:gd name="connsiteY0" fmla="*/ 15025 h 14786"/>
              <a:gd name="connsiteX1" fmla="*/ 9311 w 9473"/>
              <a:gd name="connsiteY1" fmla="*/ 13048 h 14786"/>
              <a:gd name="connsiteX2" fmla="*/ 7120 w 9473"/>
              <a:gd name="connsiteY2" fmla="*/ 9654 h 14786"/>
              <a:gd name="connsiteX3" fmla="*/ 6260 w 9473"/>
              <a:gd name="connsiteY3" fmla="*/ 4240 h 14786"/>
              <a:gd name="connsiteX4" fmla="*/ 1320 w 9473"/>
              <a:gd name="connsiteY4" fmla="*/ 2908 h 14786"/>
              <a:gd name="connsiteX5" fmla="*/ 5401 w 9473"/>
              <a:gd name="connsiteY5" fmla="*/ 15025 h 14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73" h="14786">
                <a:moveTo>
                  <a:pt x="5401" y="15025"/>
                </a:moveTo>
                <a:cubicBezTo>
                  <a:pt x="7549" y="15025"/>
                  <a:pt x="9311" y="14122"/>
                  <a:pt x="9311" y="13048"/>
                </a:cubicBezTo>
                <a:cubicBezTo>
                  <a:pt x="9139" y="11643"/>
                  <a:pt x="8323" y="10393"/>
                  <a:pt x="7120" y="9654"/>
                </a:cubicBezTo>
                <a:cubicBezTo>
                  <a:pt x="5788" y="8172"/>
                  <a:pt x="5444" y="6058"/>
                  <a:pt x="6260" y="4240"/>
                </a:cubicBezTo>
                <a:cubicBezTo>
                  <a:pt x="7678" y="-400"/>
                  <a:pt x="4671" y="-1216"/>
                  <a:pt x="1320" y="2908"/>
                </a:cubicBezTo>
                <a:cubicBezTo>
                  <a:pt x="-2032" y="7033"/>
                  <a:pt x="718" y="15025"/>
                  <a:pt x="5401" y="150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 591">
            <a:extLst>
              <a:ext uri="{FF2B5EF4-FFF2-40B4-BE49-F238E27FC236}">
                <a16:creationId xmlns:a16="http://schemas.microsoft.com/office/drawing/2014/main" id="{F0E604D6-0ADB-10D4-08F6-FCE4DCD65E17}"/>
              </a:ext>
            </a:extLst>
          </p:cNvPr>
          <p:cNvSpPr/>
          <p:nvPr/>
        </p:nvSpPr>
        <p:spPr>
          <a:xfrm>
            <a:off x="10350982" y="5019308"/>
            <a:ext cx="9070" cy="11997"/>
          </a:xfrm>
          <a:custGeom>
            <a:avLst/>
            <a:gdLst>
              <a:gd name="connsiteX0" fmla="*/ 658 w 9070"/>
              <a:gd name="connsiteY0" fmla="*/ 654 h 11997"/>
              <a:gd name="connsiteX1" fmla="*/ 1862 w 9070"/>
              <a:gd name="connsiteY1" fmla="*/ 7228 h 11997"/>
              <a:gd name="connsiteX2" fmla="*/ 8908 w 9070"/>
              <a:gd name="connsiteY2" fmla="*/ 8431 h 11997"/>
              <a:gd name="connsiteX3" fmla="*/ 658 w 9070"/>
              <a:gd name="connsiteY3" fmla="*/ 654 h 1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70" h="11997">
                <a:moveTo>
                  <a:pt x="658" y="654"/>
                </a:moveTo>
                <a:cubicBezTo>
                  <a:pt x="-759" y="1514"/>
                  <a:pt x="-330" y="3834"/>
                  <a:pt x="1862" y="7228"/>
                </a:cubicBezTo>
                <a:cubicBezTo>
                  <a:pt x="5858" y="13415"/>
                  <a:pt x="8908" y="13931"/>
                  <a:pt x="8908" y="8431"/>
                </a:cubicBezTo>
                <a:cubicBezTo>
                  <a:pt x="8908" y="3662"/>
                  <a:pt x="3709" y="-1236"/>
                  <a:pt x="658" y="6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 592">
            <a:extLst>
              <a:ext uri="{FF2B5EF4-FFF2-40B4-BE49-F238E27FC236}">
                <a16:creationId xmlns:a16="http://schemas.microsoft.com/office/drawing/2014/main" id="{16FFCA8D-65B8-EB77-93E0-2FBB56493FD7}"/>
              </a:ext>
            </a:extLst>
          </p:cNvPr>
          <p:cNvSpPr/>
          <p:nvPr/>
        </p:nvSpPr>
        <p:spPr>
          <a:xfrm>
            <a:off x="10351771" y="5409809"/>
            <a:ext cx="10042" cy="10460"/>
          </a:xfrm>
          <a:custGeom>
            <a:avLst/>
            <a:gdLst>
              <a:gd name="connsiteX0" fmla="*/ 2276 w 10042"/>
              <a:gd name="connsiteY0" fmla="*/ 8273 h 10460"/>
              <a:gd name="connsiteX1" fmla="*/ 9537 w 10042"/>
              <a:gd name="connsiteY1" fmla="*/ 7457 h 10460"/>
              <a:gd name="connsiteX2" fmla="*/ 2362 w 10042"/>
              <a:gd name="connsiteY2" fmla="*/ 239 h 10460"/>
              <a:gd name="connsiteX3" fmla="*/ 2276 w 10042"/>
              <a:gd name="connsiteY3" fmla="*/ 8273 h 10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42" h="10460">
                <a:moveTo>
                  <a:pt x="2276" y="8273"/>
                </a:moveTo>
                <a:cubicBezTo>
                  <a:pt x="5713" y="11753"/>
                  <a:pt x="7990" y="11496"/>
                  <a:pt x="9537" y="7457"/>
                </a:cubicBezTo>
                <a:cubicBezTo>
                  <a:pt x="11084" y="3418"/>
                  <a:pt x="7174" y="325"/>
                  <a:pt x="2362" y="239"/>
                </a:cubicBezTo>
                <a:cubicBezTo>
                  <a:pt x="-946" y="196"/>
                  <a:pt x="-1032" y="4965"/>
                  <a:pt x="2276" y="82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 593">
            <a:extLst>
              <a:ext uri="{FF2B5EF4-FFF2-40B4-BE49-F238E27FC236}">
                <a16:creationId xmlns:a16="http://schemas.microsoft.com/office/drawing/2014/main" id="{60626407-83A9-D494-CF73-2CB4F69EB6BA}"/>
              </a:ext>
            </a:extLst>
          </p:cNvPr>
          <p:cNvSpPr/>
          <p:nvPr/>
        </p:nvSpPr>
        <p:spPr>
          <a:xfrm>
            <a:off x="10351037" y="5091078"/>
            <a:ext cx="10053" cy="9651"/>
          </a:xfrm>
          <a:custGeom>
            <a:avLst/>
            <a:gdLst>
              <a:gd name="connsiteX0" fmla="*/ -83 w 10053"/>
              <a:gd name="connsiteY0" fmla="*/ 3000 h 9651"/>
              <a:gd name="connsiteX1" fmla="*/ 9369 w 10053"/>
              <a:gd name="connsiteY1" fmla="*/ 9574 h 9651"/>
              <a:gd name="connsiteX2" fmla="*/ 8811 w 10053"/>
              <a:gd name="connsiteY2" fmla="*/ 4418 h 9651"/>
              <a:gd name="connsiteX3" fmla="*/ -83 w 10053"/>
              <a:gd name="connsiteY3" fmla="*/ 3000 h 9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53" h="9651">
                <a:moveTo>
                  <a:pt x="-83" y="3000"/>
                </a:moveTo>
                <a:cubicBezTo>
                  <a:pt x="-1029" y="5836"/>
                  <a:pt x="6706" y="11250"/>
                  <a:pt x="9369" y="9574"/>
                </a:cubicBezTo>
                <a:cubicBezTo>
                  <a:pt x="10228" y="9016"/>
                  <a:pt x="10014" y="6695"/>
                  <a:pt x="8811" y="4418"/>
                </a:cubicBezTo>
                <a:cubicBezTo>
                  <a:pt x="6319" y="-394"/>
                  <a:pt x="1292" y="-1296"/>
                  <a:pt x="-83" y="30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 594">
            <a:extLst>
              <a:ext uri="{FF2B5EF4-FFF2-40B4-BE49-F238E27FC236}">
                <a16:creationId xmlns:a16="http://schemas.microsoft.com/office/drawing/2014/main" id="{DCA2B9F5-186F-FF73-09AA-F21903E92A32}"/>
              </a:ext>
            </a:extLst>
          </p:cNvPr>
          <p:cNvSpPr/>
          <p:nvPr/>
        </p:nvSpPr>
        <p:spPr>
          <a:xfrm>
            <a:off x="10366324" y="5463633"/>
            <a:ext cx="4211" cy="3535"/>
          </a:xfrm>
          <a:custGeom>
            <a:avLst/>
            <a:gdLst>
              <a:gd name="connsiteX0" fmla="*/ -161 w 4211"/>
              <a:gd name="connsiteY0" fmla="*/ 1540 h 3535"/>
              <a:gd name="connsiteX1" fmla="*/ 1944 w 4211"/>
              <a:gd name="connsiteY1" fmla="*/ 3774 h 3535"/>
              <a:gd name="connsiteX2" fmla="*/ 4049 w 4211"/>
              <a:gd name="connsiteY2" fmla="*/ 2829 h 3535"/>
              <a:gd name="connsiteX3" fmla="*/ 1944 w 4211"/>
              <a:gd name="connsiteY3" fmla="*/ 595 h 3535"/>
              <a:gd name="connsiteX4" fmla="*/ -161 w 4211"/>
              <a:gd name="connsiteY4" fmla="*/ 1540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35">
                <a:moveTo>
                  <a:pt x="-161" y="1540"/>
                </a:moveTo>
                <a:cubicBezTo>
                  <a:pt x="-204" y="2735"/>
                  <a:pt x="742" y="3727"/>
                  <a:pt x="1944" y="3774"/>
                </a:cubicBezTo>
                <a:cubicBezTo>
                  <a:pt x="3104" y="3774"/>
                  <a:pt x="4049" y="3345"/>
                  <a:pt x="4049" y="2829"/>
                </a:cubicBezTo>
                <a:cubicBezTo>
                  <a:pt x="4049" y="2313"/>
                  <a:pt x="3104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 595">
            <a:extLst>
              <a:ext uri="{FF2B5EF4-FFF2-40B4-BE49-F238E27FC236}">
                <a16:creationId xmlns:a16="http://schemas.microsoft.com/office/drawing/2014/main" id="{791861E6-3581-0C53-38B7-E567F901D4AE}"/>
              </a:ext>
            </a:extLst>
          </p:cNvPr>
          <p:cNvSpPr/>
          <p:nvPr/>
        </p:nvSpPr>
        <p:spPr>
          <a:xfrm>
            <a:off x="10350515" y="5181357"/>
            <a:ext cx="11643" cy="9499"/>
          </a:xfrm>
          <a:custGeom>
            <a:avLst/>
            <a:gdLst>
              <a:gd name="connsiteX0" fmla="*/ 8645 w 11643"/>
              <a:gd name="connsiteY0" fmla="*/ 9738 h 9499"/>
              <a:gd name="connsiteX1" fmla="*/ 11481 w 11643"/>
              <a:gd name="connsiteY1" fmla="*/ 6902 h 9499"/>
              <a:gd name="connsiteX2" fmla="*/ 181 w 11643"/>
              <a:gd name="connsiteY2" fmla="*/ 715 h 9499"/>
              <a:gd name="connsiteX3" fmla="*/ 8645 w 11643"/>
              <a:gd name="connsiteY3" fmla="*/ 9738 h 9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3" h="9499">
                <a:moveTo>
                  <a:pt x="8645" y="9738"/>
                </a:moveTo>
                <a:cubicBezTo>
                  <a:pt x="10192" y="9738"/>
                  <a:pt x="11481" y="8470"/>
                  <a:pt x="11481" y="6902"/>
                </a:cubicBezTo>
                <a:cubicBezTo>
                  <a:pt x="11481" y="3765"/>
                  <a:pt x="2157" y="-1348"/>
                  <a:pt x="181" y="715"/>
                </a:cubicBezTo>
                <a:cubicBezTo>
                  <a:pt x="-1795" y="2777"/>
                  <a:pt x="5251" y="9738"/>
                  <a:pt x="8645" y="97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 596">
            <a:extLst>
              <a:ext uri="{FF2B5EF4-FFF2-40B4-BE49-F238E27FC236}">
                <a16:creationId xmlns:a16="http://schemas.microsoft.com/office/drawing/2014/main" id="{532034B9-A59F-2B39-3036-E0619E4F3270}"/>
              </a:ext>
            </a:extLst>
          </p:cNvPr>
          <p:cNvSpPr/>
          <p:nvPr/>
        </p:nvSpPr>
        <p:spPr>
          <a:xfrm>
            <a:off x="10346458" y="5523061"/>
            <a:ext cx="7321" cy="7881"/>
          </a:xfrm>
          <a:custGeom>
            <a:avLst/>
            <a:gdLst>
              <a:gd name="connsiteX0" fmla="*/ 757 w 7321"/>
              <a:gd name="connsiteY0" fmla="*/ 1878 h 7881"/>
              <a:gd name="connsiteX1" fmla="*/ 70 w 7321"/>
              <a:gd name="connsiteY1" fmla="*/ 6432 h 7881"/>
              <a:gd name="connsiteX2" fmla="*/ 7159 w 7321"/>
              <a:gd name="connsiteY2" fmla="*/ 5057 h 7881"/>
              <a:gd name="connsiteX3" fmla="*/ 757 w 7321"/>
              <a:gd name="connsiteY3" fmla="*/ 1878 h 7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21" h="7881">
                <a:moveTo>
                  <a:pt x="757" y="1878"/>
                </a:moveTo>
                <a:cubicBezTo>
                  <a:pt x="-145" y="3214"/>
                  <a:pt x="-403" y="4890"/>
                  <a:pt x="70" y="6432"/>
                </a:cubicBezTo>
                <a:cubicBezTo>
                  <a:pt x="1831" y="9311"/>
                  <a:pt x="7159" y="8280"/>
                  <a:pt x="7159" y="5057"/>
                </a:cubicBezTo>
                <a:cubicBezTo>
                  <a:pt x="7159" y="675"/>
                  <a:pt x="2820" y="-1474"/>
                  <a:pt x="757" y="18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 597">
            <a:extLst>
              <a:ext uri="{FF2B5EF4-FFF2-40B4-BE49-F238E27FC236}">
                <a16:creationId xmlns:a16="http://schemas.microsoft.com/office/drawing/2014/main" id="{A4979C4F-51F2-CB80-594F-838D4586A76E}"/>
              </a:ext>
            </a:extLst>
          </p:cNvPr>
          <p:cNvSpPr/>
          <p:nvPr/>
        </p:nvSpPr>
        <p:spPr>
          <a:xfrm>
            <a:off x="10337304" y="5462010"/>
            <a:ext cx="26958" cy="17675"/>
          </a:xfrm>
          <a:custGeom>
            <a:avLst/>
            <a:gdLst>
              <a:gd name="connsiteX0" fmla="*/ 23661 w 26958"/>
              <a:gd name="connsiteY0" fmla="*/ 9608 h 17675"/>
              <a:gd name="connsiteX1" fmla="*/ 15067 w 26958"/>
              <a:gd name="connsiteY1" fmla="*/ 7631 h 17675"/>
              <a:gd name="connsiteX2" fmla="*/ 19364 w 26958"/>
              <a:gd name="connsiteY2" fmla="*/ 6772 h 17675"/>
              <a:gd name="connsiteX3" fmla="*/ 22414 w 26958"/>
              <a:gd name="connsiteY3" fmla="*/ 4667 h 17675"/>
              <a:gd name="connsiteX4" fmla="*/ 13821 w 26958"/>
              <a:gd name="connsiteY4" fmla="*/ 3034 h 17675"/>
              <a:gd name="connsiteX5" fmla="*/ 4885 w 26958"/>
              <a:gd name="connsiteY5" fmla="*/ 7803 h 17675"/>
              <a:gd name="connsiteX6" fmla="*/ -14 w 26958"/>
              <a:gd name="connsiteY6" fmla="*/ 11240 h 17675"/>
              <a:gd name="connsiteX7" fmla="*/ 2006 w 26958"/>
              <a:gd name="connsiteY7" fmla="*/ 12787 h 17675"/>
              <a:gd name="connsiteX8" fmla="*/ 8966 w 26958"/>
              <a:gd name="connsiteY8" fmla="*/ 14850 h 17675"/>
              <a:gd name="connsiteX9" fmla="*/ 22200 w 26958"/>
              <a:gd name="connsiteY9" fmla="*/ 14162 h 17675"/>
              <a:gd name="connsiteX10" fmla="*/ 23661 w 26958"/>
              <a:gd name="connsiteY10" fmla="*/ 9608 h 1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958" h="17675">
                <a:moveTo>
                  <a:pt x="23661" y="9608"/>
                </a:moveTo>
                <a:cubicBezTo>
                  <a:pt x="20223" y="12529"/>
                  <a:pt x="13220" y="10897"/>
                  <a:pt x="15067" y="7631"/>
                </a:cubicBezTo>
                <a:cubicBezTo>
                  <a:pt x="16142" y="6437"/>
                  <a:pt x="17903" y="6084"/>
                  <a:pt x="19364" y="6772"/>
                </a:cubicBezTo>
                <a:cubicBezTo>
                  <a:pt x="21211" y="7502"/>
                  <a:pt x="22414" y="6772"/>
                  <a:pt x="22414" y="4667"/>
                </a:cubicBezTo>
                <a:cubicBezTo>
                  <a:pt x="22414" y="-575"/>
                  <a:pt x="19106" y="-1220"/>
                  <a:pt x="13821" y="3034"/>
                </a:cubicBezTo>
                <a:cubicBezTo>
                  <a:pt x="11157" y="5178"/>
                  <a:pt x="8150" y="6794"/>
                  <a:pt x="4885" y="7803"/>
                </a:cubicBezTo>
                <a:cubicBezTo>
                  <a:pt x="2822" y="8117"/>
                  <a:pt x="975" y="9388"/>
                  <a:pt x="-14" y="11240"/>
                </a:cubicBezTo>
                <a:cubicBezTo>
                  <a:pt x="-529" y="12787"/>
                  <a:pt x="330" y="13432"/>
                  <a:pt x="2006" y="12787"/>
                </a:cubicBezTo>
                <a:cubicBezTo>
                  <a:pt x="4498" y="12413"/>
                  <a:pt x="7076" y="13169"/>
                  <a:pt x="8966" y="14850"/>
                </a:cubicBezTo>
                <a:cubicBezTo>
                  <a:pt x="14423" y="19146"/>
                  <a:pt x="16786" y="18931"/>
                  <a:pt x="22200" y="14162"/>
                </a:cubicBezTo>
                <a:cubicBezTo>
                  <a:pt x="27614" y="9393"/>
                  <a:pt x="28430" y="5440"/>
                  <a:pt x="23661" y="96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 598">
            <a:extLst>
              <a:ext uri="{FF2B5EF4-FFF2-40B4-BE49-F238E27FC236}">
                <a16:creationId xmlns:a16="http://schemas.microsoft.com/office/drawing/2014/main" id="{31F8E585-3117-ECDC-A05A-A332388CCCA3}"/>
              </a:ext>
            </a:extLst>
          </p:cNvPr>
          <p:cNvSpPr/>
          <p:nvPr/>
        </p:nvSpPr>
        <p:spPr>
          <a:xfrm>
            <a:off x="10307810" y="2858306"/>
            <a:ext cx="8375" cy="5356"/>
          </a:xfrm>
          <a:custGeom>
            <a:avLst/>
            <a:gdLst>
              <a:gd name="connsiteX0" fmla="*/ 2670 w 8375"/>
              <a:gd name="connsiteY0" fmla="*/ 697 h 5356"/>
              <a:gd name="connsiteX1" fmla="*/ 3916 w 8375"/>
              <a:gd name="connsiteY1" fmla="*/ 5595 h 5356"/>
              <a:gd name="connsiteX2" fmla="*/ 8213 w 8375"/>
              <a:gd name="connsiteY2" fmla="*/ 3833 h 5356"/>
              <a:gd name="connsiteX3" fmla="*/ 2670 w 8375"/>
              <a:gd name="connsiteY3" fmla="*/ 697 h 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75" h="5356">
                <a:moveTo>
                  <a:pt x="2670" y="697"/>
                </a:moveTo>
                <a:cubicBezTo>
                  <a:pt x="-1626" y="2373"/>
                  <a:pt x="-896" y="5595"/>
                  <a:pt x="3916" y="5595"/>
                </a:cubicBezTo>
                <a:cubicBezTo>
                  <a:pt x="6236" y="5595"/>
                  <a:pt x="8213" y="4822"/>
                  <a:pt x="8213" y="3833"/>
                </a:cubicBezTo>
                <a:cubicBezTo>
                  <a:pt x="8127" y="826"/>
                  <a:pt x="5764" y="-549"/>
                  <a:pt x="2670" y="6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 599">
            <a:extLst>
              <a:ext uri="{FF2B5EF4-FFF2-40B4-BE49-F238E27FC236}">
                <a16:creationId xmlns:a16="http://schemas.microsoft.com/office/drawing/2014/main" id="{0C8B92BE-DE15-21A8-D257-30415A76CF10}"/>
              </a:ext>
            </a:extLst>
          </p:cNvPr>
          <p:cNvSpPr/>
          <p:nvPr/>
        </p:nvSpPr>
        <p:spPr>
          <a:xfrm>
            <a:off x="10308546" y="2802034"/>
            <a:ext cx="13578" cy="8462"/>
          </a:xfrm>
          <a:custGeom>
            <a:avLst/>
            <a:gdLst>
              <a:gd name="connsiteX0" fmla="*/ 2793 w 13578"/>
              <a:gd name="connsiteY0" fmla="*/ 2617 h 8462"/>
              <a:gd name="connsiteX1" fmla="*/ 1333 w 13578"/>
              <a:gd name="connsiteY1" fmla="*/ 6914 h 8462"/>
              <a:gd name="connsiteX2" fmla="*/ 10914 w 13578"/>
              <a:gd name="connsiteY2" fmla="*/ 6501 h 8462"/>
              <a:gd name="connsiteX3" fmla="*/ 11129 w 13578"/>
              <a:gd name="connsiteY3" fmla="*/ 6269 h 8462"/>
              <a:gd name="connsiteX4" fmla="*/ 2793 w 13578"/>
              <a:gd name="connsiteY4" fmla="*/ 2617 h 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78" h="8462">
                <a:moveTo>
                  <a:pt x="2793" y="2617"/>
                </a:moveTo>
                <a:cubicBezTo>
                  <a:pt x="-687" y="4508"/>
                  <a:pt x="-988" y="5324"/>
                  <a:pt x="1333" y="6914"/>
                </a:cubicBezTo>
                <a:cubicBezTo>
                  <a:pt x="4082" y="9449"/>
                  <a:pt x="8379" y="9264"/>
                  <a:pt x="10914" y="6501"/>
                </a:cubicBezTo>
                <a:cubicBezTo>
                  <a:pt x="11000" y="6428"/>
                  <a:pt x="11043" y="6347"/>
                  <a:pt x="11129" y="6269"/>
                </a:cubicBezTo>
                <a:cubicBezTo>
                  <a:pt x="16800" y="469"/>
                  <a:pt x="11129" y="-1937"/>
                  <a:pt x="2793" y="26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 600">
            <a:extLst>
              <a:ext uri="{FF2B5EF4-FFF2-40B4-BE49-F238E27FC236}">
                <a16:creationId xmlns:a16="http://schemas.microsoft.com/office/drawing/2014/main" id="{D00DEED7-087F-139A-1948-C154795F69EE}"/>
              </a:ext>
            </a:extLst>
          </p:cNvPr>
          <p:cNvSpPr/>
          <p:nvPr/>
        </p:nvSpPr>
        <p:spPr>
          <a:xfrm>
            <a:off x="10312157" y="1334054"/>
            <a:ext cx="10215" cy="9998"/>
          </a:xfrm>
          <a:custGeom>
            <a:avLst/>
            <a:gdLst>
              <a:gd name="connsiteX0" fmla="*/ 10053 w 10215"/>
              <a:gd name="connsiteY0" fmla="*/ 8475 h 9998"/>
              <a:gd name="connsiteX1" fmla="*/ 5756 w 10215"/>
              <a:gd name="connsiteY1" fmla="*/ 2889 h 9998"/>
              <a:gd name="connsiteX2" fmla="*/ 385 w 10215"/>
              <a:gd name="connsiteY2" fmla="*/ 2460 h 9998"/>
              <a:gd name="connsiteX3" fmla="*/ 385 w 10215"/>
              <a:gd name="connsiteY3" fmla="*/ 8045 h 9998"/>
              <a:gd name="connsiteX4" fmla="*/ 10053 w 10215"/>
              <a:gd name="connsiteY4" fmla="*/ 8475 h 9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15" h="9998">
                <a:moveTo>
                  <a:pt x="10053" y="8475"/>
                </a:moveTo>
                <a:cubicBezTo>
                  <a:pt x="9151" y="6249"/>
                  <a:pt x="7689" y="4316"/>
                  <a:pt x="5756" y="2889"/>
                </a:cubicBezTo>
                <a:cubicBezTo>
                  <a:pt x="2061" y="-548"/>
                  <a:pt x="1460" y="-591"/>
                  <a:pt x="385" y="2460"/>
                </a:cubicBezTo>
                <a:cubicBezTo>
                  <a:pt x="-345" y="4247"/>
                  <a:pt x="-345" y="6258"/>
                  <a:pt x="385" y="8045"/>
                </a:cubicBezTo>
                <a:cubicBezTo>
                  <a:pt x="2018" y="10709"/>
                  <a:pt x="10053" y="11053"/>
                  <a:pt x="10053" y="84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 601">
            <a:extLst>
              <a:ext uri="{FF2B5EF4-FFF2-40B4-BE49-F238E27FC236}">
                <a16:creationId xmlns:a16="http://schemas.microsoft.com/office/drawing/2014/main" id="{F9C680F0-50D0-667B-FE90-8CA7963EF725}"/>
              </a:ext>
            </a:extLst>
          </p:cNvPr>
          <p:cNvSpPr/>
          <p:nvPr/>
        </p:nvSpPr>
        <p:spPr>
          <a:xfrm>
            <a:off x="10320605" y="3848737"/>
            <a:ext cx="7658" cy="13702"/>
          </a:xfrm>
          <a:custGeom>
            <a:avLst/>
            <a:gdLst>
              <a:gd name="connsiteX0" fmla="*/ 7319 w 7658"/>
              <a:gd name="connsiteY0" fmla="*/ 7156 h 13702"/>
              <a:gd name="connsiteX1" fmla="*/ 3581 w 7658"/>
              <a:gd name="connsiteY1" fmla="*/ 238 h 13702"/>
              <a:gd name="connsiteX2" fmla="*/ 1690 w 7658"/>
              <a:gd name="connsiteY2" fmla="*/ 10980 h 13702"/>
              <a:gd name="connsiteX3" fmla="*/ 7319 w 7658"/>
              <a:gd name="connsiteY3" fmla="*/ 7156 h 13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58" h="13702">
                <a:moveTo>
                  <a:pt x="7319" y="7156"/>
                </a:moveTo>
                <a:cubicBezTo>
                  <a:pt x="6846" y="2859"/>
                  <a:pt x="5385" y="238"/>
                  <a:pt x="3581" y="238"/>
                </a:cubicBezTo>
                <a:cubicBezTo>
                  <a:pt x="-329" y="238"/>
                  <a:pt x="-1532" y="7070"/>
                  <a:pt x="1690" y="10980"/>
                </a:cubicBezTo>
                <a:cubicBezTo>
                  <a:pt x="5858" y="16050"/>
                  <a:pt x="8178" y="14503"/>
                  <a:pt x="7319" y="71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 602">
            <a:extLst>
              <a:ext uri="{FF2B5EF4-FFF2-40B4-BE49-F238E27FC236}">
                <a16:creationId xmlns:a16="http://schemas.microsoft.com/office/drawing/2014/main" id="{BD9C23DD-873A-DB3D-1FC7-1867F49C1D48}"/>
              </a:ext>
            </a:extLst>
          </p:cNvPr>
          <p:cNvSpPr/>
          <p:nvPr/>
        </p:nvSpPr>
        <p:spPr>
          <a:xfrm>
            <a:off x="10284690" y="4838783"/>
            <a:ext cx="4168" cy="3536"/>
          </a:xfrm>
          <a:custGeom>
            <a:avLst/>
            <a:gdLst>
              <a:gd name="connsiteX0" fmla="*/ -161 w 4168"/>
              <a:gd name="connsiteY0" fmla="*/ 1540 h 3536"/>
              <a:gd name="connsiteX1" fmla="*/ 1901 w 4168"/>
              <a:gd name="connsiteY1" fmla="*/ 3774 h 3536"/>
              <a:gd name="connsiteX2" fmla="*/ 4006 w 4168"/>
              <a:gd name="connsiteY2" fmla="*/ 2829 h 3536"/>
              <a:gd name="connsiteX3" fmla="*/ 1901 w 4168"/>
              <a:gd name="connsiteY3" fmla="*/ 595 h 3536"/>
              <a:gd name="connsiteX4" fmla="*/ -161 w 4168"/>
              <a:gd name="connsiteY4" fmla="*/ 1540 h 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36">
                <a:moveTo>
                  <a:pt x="-161" y="1540"/>
                </a:moveTo>
                <a:cubicBezTo>
                  <a:pt x="-204" y="2717"/>
                  <a:pt x="742" y="3705"/>
                  <a:pt x="1901" y="3774"/>
                </a:cubicBezTo>
                <a:cubicBezTo>
                  <a:pt x="3061" y="3774"/>
                  <a:pt x="4006" y="3345"/>
                  <a:pt x="4006" y="2829"/>
                </a:cubicBezTo>
                <a:cubicBezTo>
                  <a:pt x="4006" y="2313"/>
                  <a:pt x="3061" y="1325"/>
                  <a:pt x="1901" y="595"/>
                </a:cubicBezTo>
                <a:cubicBezTo>
                  <a:pt x="742" y="-136"/>
                  <a:pt x="-161" y="294"/>
                  <a:pt x="-161" y="1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 603">
            <a:extLst>
              <a:ext uri="{FF2B5EF4-FFF2-40B4-BE49-F238E27FC236}">
                <a16:creationId xmlns:a16="http://schemas.microsoft.com/office/drawing/2014/main" id="{E2071E73-2765-0B0B-4266-111D2E71CC68}"/>
              </a:ext>
            </a:extLst>
          </p:cNvPr>
          <p:cNvSpPr/>
          <p:nvPr/>
        </p:nvSpPr>
        <p:spPr>
          <a:xfrm>
            <a:off x="10402940" y="1280311"/>
            <a:ext cx="53253" cy="21247"/>
          </a:xfrm>
          <a:custGeom>
            <a:avLst/>
            <a:gdLst>
              <a:gd name="connsiteX0" fmla="*/ 19423 w 53253"/>
              <a:gd name="connsiteY0" fmla="*/ 7694 h 21247"/>
              <a:gd name="connsiteX1" fmla="*/ 24320 w 53253"/>
              <a:gd name="connsiteY1" fmla="*/ 3397 h 21247"/>
              <a:gd name="connsiteX2" fmla="*/ 22860 w 53253"/>
              <a:gd name="connsiteY2" fmla="*/ 9241 h 21247"/>
              <a:gd name="connsiteX3" fmla="*/ 24965 w 53253"/>
              <a:gd name="connsiteY3" fmla="*/ 21486 h 21247"/>
              <a:gd name="connsiteX4" fmla="*/ 30206 w 53253"/>
              <a:gd name="connsiteY4" fmla="*/ 18865 h 21247"/>
              <a:gd name="connsiteX5" fmla="*/ 36909 w 53253"/>
              <a:gd name="connsiteY5" fmla="*/ 18865 h 21247"/>
              <a:gd name="connsiteX6" fmla="*/ 50272 w 53253"/>
              <a:gd name="connsiteY6" fmla="*/ 18307 h 21247"/>
              <a:gd name="connsiteX7" fmla="*/ 51174 w 53253"/>
              <a:gd name="connsiteY7" fmla="*/ 13065 h 21247"/>
              <a:gd name="connsiteX8" fmla="*/ 39101 w 53253"/>
              <a:gd name="connsiteY8" fmla="*/ 10873 h 21247"/>
              <a:gd name="connsiteX9" fmla="*/ 31539 w 53253"/>
              <a:gd name="connsiteY9" fmla="*/ 5245 h 21247"/>
              <a:gd name="connsiteX10" fmla="*/ 25051 w 53253"/>
              <a:gd name="connsiteY10" fmla="*/ 948 h 21247"/>
              <a:gd name="connsiteX11" fmla="*/ 13235 w 53253"/>
              <a:gd name="connsiteY11" fmla="*/ 4944 h 21247"/>
              <a:gd name="connsiteX12" fmla="*/ 5158 w 53253"/>
              <a:gd name="connsiteY12" fmla="*/ 4944 h 21247"/>
              <a:gd name="connsiteX13" fmla="*/ 260 w 53253"/>
              <a:gd name="connsiteY13" fmla="*/ 2323 h 21247"/>
              <a:gd name="connsiteX14" fmla="*/ 3181 w 53253"/>
              <a:gd name="connsiteY14" fmla="*/ 16201 h 21247"/>
              <a:gd name="connsiteX15" fmla="*/ 19423 w 53253"/>
              <a:gd name="connsiteY15" fmla="*/ 7694 h 2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253" h="21247">
                <a:moveTo>
                  <a:pt x="19423" y="7694"/>
                </a:moveTo>
                <a:lnTo>
                  <a:pt x="24320" y="3397"/>
                </a:lnTo>
                <a:lnTo>
                  <a:pt x="22860" y="9241"/>
                </a:lnTo>
                <a:cubicBezTo>
                  <a:pt x="21485" y="14869"/>
                  <a:pt x="22602" y="21486"/>
                  <a:pt x="24965" y="21486"/>
                </a:cubicBezTo>
                <a:cubicBezTo>
                  <a:pt x="26856" y="20906"/>
                  <a:pt x="28617" y="20021"/>
                  <a:pt x="30206" y="18865"/>
                </a:cubicBezTo>
                <a:cubicBezTo>
                  <a:pt x="33472" y="16803"/>
                  <a:pt x="34847" y="16803"/>
                  <a:pt x="36909" y="18865"/>
                </a:cubicBezTo>
                <a:cubicBezTo>
                  <a:pt x="40347" y="22345"/>
                  <a:pt x="45503" y="22173"/>
                  <a:pt x="50272" y="18307"/>
                </a:cubicBezTo>
                <a:cubicBezTo>
                  <a:pt x="53795" y="15600"/>
                  <a:pt x="53924" y="14869"/>
                  <a:pt x="51174" y="13065"/>
                </a:cubicBezTo>
                <a:cubicBezTo>
                  <a:pt x="47350" y="11475"/>
                  <a:pt x="43225" y="10727"/>
                  <a:pt x="39101" y="10873"/>
                </a:cubicBezTo>
                <a:cubicBezTo>
                  <a:pt x="30508" y="10873"/>
                  <a:pt x="30206" y="10873"/>
                  <a:pt x="31539" y="5245"/>
                </a:cubicBezTo>
                <a:cubicBezTo>
                  <a:pt x="32871" y="-384"/>
                  <a:pt x="32785" y="-341"/>
                  <a:pt x="25051" y="948"/>
                </a:cubicBezTo>
                <a:cubicBezTo>
                  <a:pt x="20926" y="1700"/>
                  <a:pt x="16973" y="3049"/>
                  <a:pt x="13235" y="4944"/>
                </a:cubicBezTo>
                <a:cubicBezTo>
                  <a:pt x="10915" y="6925"/>
                  <a:pt x="7478" y="6925"/>
                  <a:pt x="5158" y="4944"/>
                </a:cubicBezTo>
                <a:cubicBezTo>
                  <a:pt x="3611" y="3887"/>
                  <a:pt x="1978" y="3011"/>
                  <a:pt x="260" y="2323"/>
                </a:cubicBezTo>
                <a:cubicBezTo>
                  <a:pt x="-1201" y="2323"/>
                  <a:pt x="1463" y="15213"/>
                  <a:pt x="3181" y="16201"/>
                </a:cubicBezTo>
                <a:cubicBezTo>
                  <a:pt x="4900" y="17189"/>
                  <a:pt x="12462" y="13795"/>
                  <a:pt x="19423" y="76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 604">
            <a:extLst>
              <a:ext uri="{FF2B5EF4-FFF2-40B4-BE49-F238E27FC236}">
                <a16:creationId xmlns:a16="http://schemas.microsoft.com/office/drawing/2014/main" id="{B24DFFCE-6B60-EBDE-C088-98266785C703}"/>
              </a:ext>
            </a:extLst>
          </p:cNvPr>
          <p:cNvSpPr/>
          <p:nvPr/>
        </p:nvSpPr>
        <p:spPr>
          <a:xfrm>
            <a:off x="10324967" y="5114335"/>
            <a:ext cx="5783" cy="8497"/>
          </a:xfrm>
          <a:custGeom>
            <a:avLst/>
            <a:gdLst>
              <a:gd name="connsiteX0" fmla="*/ 5621 w 5783"/>
              <a:gd name="connsiteY0" fmla="*/ 4535 h 8497"/>
              <a:gd name="connsiteX1" fmla="*/ 3645 w 5783"/>
              <a:gd name="connsiteY1" fmla="*/ 238 h 8497"/>
              <a:gd name="connsiteX2" fmla="*/ -136 w 5783"/>
              <a:gd name="connsiteY2" fmla="*/ 4995 h 8497"/>
              <a:gd name="connsiteX3" fmla="*/ 379 w 5783"/>
              <a:gd name="connsiteY3" fmla="*/ 6597 h 8497"/>
              <a:gd name="connsiteX4" fmla="*/ 5621 w 5783"/>
              <a:gd name="connsiteY4" fmla="*/ 4535 h 8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83" h="8497">
                <a:moveTo>
                  <a:pt x="5621" y="4535"/>
                </a:moveTo>
                <a:cubicBezTo>
                  <a:pt x="5621" y="2172"/>
                  <a:pt x="4719" y="238"/>
                  <a:pt x="3645" y="238"/>
                </a:cubicBezTo>
                <a:cubicBezTo>
                  <a:pt x="1282" y="509"/>
                  <a:pt x="-394" y="2636"/>
                  <a:pt x="-136" y="4995"/>
                </a:cubicBezTo>
                <a:cubicBezTo>
                  <a:pt x="-50" y="5557"/>
                  <a:pt x="122" y="6103"/>
                  <a:pt x="379" y="6597"/>
                </a:cubicBezTo>
                <a:cubicBezTo>
                  <a:pt x="2570" y="10249"/>
                  <a:pt x="5621" y="9003"/>
                  <a:pt x="5621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 605">
            <a:extLst>
              <a:ext uri="{FF2B5EF4-FFF2-40B4-BE49-F238E27FC236}">
                <a16:creationId xmlns:a16="http://schemas.microsoft.com/office/drawing/2014/main" id="{5C8392B4-1F8C-F888-79B2-77E330CEAB88}"/>
              </a:ext>
            </a:extLst>
          </p:cNvPr>
          <p:cNvSpPr/>
          <p:nvPr/>
        </p:nvSpPr>
        <p:spPr>
          <a:xfrm>
            <a:off x="10308278" y="2887076"/>
            <a:ext cx="7684" cy="4138"/>
          </a:xfrm>
          <a:custGeom>
            <a:avLst/>
            <a:gdLst>
              <a:gd name="connsiteX0" fmla="*/ 5166 w 7684"/>
              <a:gd name="connsiteY0" fmla="*/ 241 h 4138"/>
              <a:gd name="connsiteX1" fmla="*/ 311 w 7684"/>
              <a:gd name="connsiteY1" fmla="*/ 2347 h 4138"/>
              <a:gd name="connsiteX2" fmla="*/ 5553 w 7684"/>
              <a:gd name="connsiteY2" fmla="*/ 2347 h 4138"/>
              <a:gd name="connsiteX3" fmla="*/ 5166 w 7684"/>
              <a:gd name="connsiteY3" fmla="*/ 241 h 4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4" h="4138">
                <a:moveTo>
                  <a:pt x="5166" y="241"/>
                </a:moveTo>
                <a:cubicBezTo>
                  <a:pt x="3319" y="185"/>
                  <a:pt x="1557" y="959"/>
                  <a:pt x="311" y="2347"/>
                </a:cubicBezTo>
                <a:cubicBezTo>
                  <a:pt x="-1322" y="5053"/>
                  <a:pt x="1471" y="5053"/>
                  <a:pt x="5553" y="2347"/>
                </a:cubicBezTo>
                <a:cubicBezTo>
                  <a:pt x="8260" y="585"/>
                  <a:pt x="8217" y="284"/>
                  <a:pt x="5166" y="2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 606">
            <a:extLst>
              <a:ext uri="{FF2B5EF4-FFF2-40B4-BE49-F238E27FC236}">
                <a16:creationId xmlns:a16="http://schemas.microsoft.com/office/drawing/2014/main" id="{3082D219-177F-E9EC-596F-53D4A916E743}"/>
              </a:ext>
            </a:extLst>
          </p:cNvPr>
          <p:cNvSpPr/>
          <p:nvPr/>
        </p:nvSpPr>
        <p:spPr>
          <a:xfrm>
            <a:off x="10302410" y="1516528"/>
            <a:ext cx="7178" cy="7700"/>
          </a:xfrm>
          <a:custGeom>
            <a:avLst/>
            <a:gdLst>
              <a:gd name="connsiteX0" fmla="*/ 3774 w 7178"/>
              <a:gd name="connsiteY0" fmla="*/ 7875 h 7700"/>
              <a:gd name="connsiteX1" fmla="*/ 6867 w 7178"/>
              <a:gd name="connsiteY1" fmla="*/ 3578 h 7700"/>
              <a:gd name="connsiteX2" fmla="*/ 1196 w 7178"/>
              <a:gd name="connsiteY2" fmla="*/ 1946 h 7700"/>
              <a:gd name="connsiteX3" fmla="*/ 465 w 7178"/>
              <a:gd name="connsiteY3" fmla="*/ 6564 h 7700"/>
              <a:gd name="connsiteX4" fmla="*/ 3774 w 7178"/>
              <a:gd name="connsiteY4" fmla="*/ 7875 h 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78" h="7700">
                <a:moveTo>
                  <a:pt x="3774" y="7875"/>
                </a:moveTo>
                <a:cubicBezTo>
                  <a:pt x="5406" y="6977"/>
                  <a:pt x="6524" y="5400"/>
                  <a:pt x="6867" y="3578"/>
                </a:cubicBezTo>
                <a:cubicBezTo>
                  <a:pt x="7598" y="-332"/>
                  <a:pt x="5621" y="-718"/>
                  <a:pt x="1196" y="1946"/>
                </a:cubicBezTo>
                <a:cubicBezTo>
                  <a:pt x="-265" y="3015"/>
                  <a:pt x="-609" y="5082"/>
                  <a:pt x="465" y="6564"/>
                </a:cubicBezTo>
                <a:cubicBezTo>
                  <a:pt x="1196" y="7613"/>
                  <a:pt x="2484" y="8128"/>
                  <a:pt x="3774" y="78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 607">
            <a:extLst>
              <a:ext uri="{FF2B5EF4-FFF2-40B4-BE49-F238E27FC236}">
                <a16:creationId xmlns:a16="http://schemas.microsoft.com/office/drawing/2014/main" id="{D1F5AA45-FBAC-6148-1156-69009DC45002}"/>
              </a:ext>
            </a:extLst>
          </p:cNvPr>
          <p:cNvSpPr/>
          <p:nvPr/>
        </p:nvSpPr>
        <p:spPr>
          <a:xfrm>
            <a:off x="10305743" y="1416363"/>
            <a:ext cx="4170" cy="4253"/>
          </a:xfrm>
          <a:custGeom>
            <a:avLst/>
            <a:gdLst>
              <a:gd name="connsiteX0" fmla="*/ -161 w 4170"/>
              <a:gd name="connsiteY0" fmla="*/ 2344 h 4253"/>
              <a:gd name="connsiteX1" fmla="*/ 1901 w 4170"/>
              <a:gd name="connsiteY1" fmla="*/ 4492 h 4253"/>
              <a:gd name="connsiteX2" fmla="*/ 1944 w 4170"/>
              <a:gd name="connsiteY2" fmla="*/ 4492 h 4253"/>
              <a:gd name="connsiteX3" fmla="*/ 4006 w 4170"/>
              <a:gd name="connsiteY3" fmla="*/ 2430 h 4253"/>
              <a:gd name="connsiteX4" fmla="*/ 4006 w 4170"/>
              <a:gd name="connsiteY4" fmla="*/ 2344 h 4253"/>
              <a:gd name="connsiteX5" fmla="*/ 1987 w 4170"/>
              <a:gd name="connsiteY5" fmla="*/ 238 h 4253"/>
              <a:gd name="connsiteX6" fmla="*/ 1944 w 4170"/>
              <a:gd name="connsiteY6" fmla="*/ 238 h 4253"/>
              <a:gd name="connsiteX7" fmla="*/ -161 w 4170"/>
              <a:gd name="connsiteY7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70" h="4253">
                <a:moveTo>
                  <a:pt x="-161" y="2344"/>
                </a:moveTo>
                <a:cubicBezTo>
                  <a:pt x="-204" y="3508"/>
                  <a:pt x="741" y="4466"/>
                  <a:pt x="1901" y="4492"/>
                </a:cubicBezTo>
                <a:cubicBezTo>
                  <a:pt x="1901" y="4492"/>
                  <a:pt x="1944" y="4492"/>
                  <a:pt x="1944" y="4492"/>
                </a:cubicBezTo>
                <a:cubicBezTo>
                  <a:pt x="3104" y="4492"/>
                  <a:pt x="4006" y="3573"/>
                  <a:pt x="4006" y="2430"/>
                </a:cubicBezTo>
                <a:cubicBezTo>
                  <a:pt x="4006" y="2404"/>
                  <a:pt x="4006" y="2374"/>
                  <a:pt x="4006" y="2344"/>
                </a:cubicBezTo>
                <a:cubicBezTo>
                  <a:pt x="4049" y="1205"/>
                  <a:pt x="3147" y="264"/>
                  <a:pt x="1987" y="238"/>
                </a:cubicBezTo>
                <a:cubicBezTo>
                  <a:pt x="1987" y="238"/>
                  <a:pt x="1944" y="238"/>
                  <a:pt x="1944" y="238"/>
                </a:cubicBezTo>
                <a:cubicBezTo>
                  <a:pt x="784" y="238"/>
                  <a:pt x="-161" y="1179"/>
                  <a:pt x="-16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 608">
            <a:extLst>
              <a:ext uri="{FF2B5EF4-FFF2-40B4-BE49-F238E27FC236}">
                <a16:creationId xmlns:a16="http://schemas.microsoft.com/office/drawing/2014/main" id="{FE5A4E07-6639-E8FC-D1FD-38CDEF197C0D}"/>
              </a:ext>
            </a:extLst>
          </p:cNvPr>
          <p:cNvSpPr/>
          <p:nvPr/>
        </p:nvSpPr>
        <p:spPr>
          <a:xfrm>
            <a:off x="10295448" y="1335588"/>
            <a:ext cx="5683" cy="4253"/>
          </a:xfrm>
          <a:custGeom>
            <a:avLst/>
            <a:gdLst>
              <a:gd name="connsiteX0" fmla="*/ 2701 w 5683"/>
              <a:gd name="connsiteY0" fmla="*/ 4492 h 4253"/>
              <a:gd name="connsiteX1" fmla="*/ 5451 w 5683"/>
              <a:gd name="connsiteY1" fmla="*/ 2344 h 4253"/>
              <a:gd name="connsiteX2" fmla="*/ 2701 w 5683"/>
              <a:gd name="connsiteY2" fmla="*/ 238 h 4253"/>
              <a:gd name="connsiteX3" fmla="*/ -92 w 5683"/>
              <a:gd name="connsiteY3" fmla="*/ 2344 h 4253"/>
              <a:gd name="connsiteX4" fmla="*/ 2701 w 568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83" h="4253">
                <a:moveTo>
                  <a:pt x="2701" y="4492"/>
                </a:moveTo>
                <a:cubicBezTo>
                  <a:pt x="4591" y="4492"/>
                  <a:pt x="5837" y="3547"/>
                  <a:pt x="5451" y="2344"/>
                </a:cubicBezTo>
                <a:cubicBezTo>
                  <a:pt x="5021" y="1154"/>
                  <a:pt x="3947" y="324"/>
                  <a:pt x="2701" y="238"/>
                </a:cubicBezTo>
                <a:cubicBezTo>
                  <a:pt x="1411" y="307"/>
                  <a:pt x="337" y="1141"/>
                  <a:pt x="-92" y="2344"/>
                </a:cubicBezTo>
                <a:cubicBezTo>
                  <a:pt x="-479" y="3547"/>
                  <a:pt x="767" y="4492"/>
                  <a:pt x="2701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 609">
            <a:extLst>
              <a:ext uri="{FF2B5EF4-FFF2-40B4-BE49-F238E27FC236}">
                <a16:creationId xmlns:a16="http://schemas.microsoft.com/office/drawing/2014/main" id="{1D7451A9-3BCA-4B2D-D5FC-302854D98DEF}"/>
              </a:ext>
            </a:extLst>
          </p:cNvPr>
          <p:cNvSpPr/>
          <p:nvPr/>
        </p:nvSpPr>
        <p:spPr>
          <a:xfrm>
            <a:off x="10316099" y="1285083"/>
            <a:ext cx="7440" cy="7877"/>
          </a:xfrm>
          <a:custGeom>
            <a:avLst/>
            <a:gdLst>
              <a:gd name="connsiteX0" fmla="*/ -163 w 7440"/>
              <a:gd name="connsiteY0" fmla="*/ 5200 h 7877"/>
              <a:gd name="connsiteX1" fmla="*/ 5938 w 7440"/>
              <a:gd name="connsiteY1" fmla="*/ 5200 h 7877"/>
              <a:gd name="connsiteX2" fmla="*/ 6196 w 7440"/>
              <a:gd name="connsiteY2" fmla="*/ 903 h 7877"/>
              <a:gd name="connsiteX3" fmla="*/ -163 w 7440"/>
              <a:gd name="connsiteY3" fmla="*/ 5200 h 7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0" h="7877">
                <a:moveTo>
                  <a:pt x="-163" y="5200"/>
                </a:moveTo>
                <a:cubicBezTo>
                  <a:pt x="-163" y="9067"/>
                  <a:pt x="2802" y="9110"/>
                  <a:pt x="5938" y="5200"/>
                </a:cubicBezTo>
                <a:cubicBezTo>
                  <a:pt x="7657" y="3137"/>
                  <a:pt x="7700" y="1762"/>
                  <a:pt x="6196" y="903"/>
                </a:cubicBezTo>
                <a:cubicBezTo>
                  <a:pt x="3274" y="-987"/>
                  <a:pt x="-163" y="1376"/>
                  <a:pt x="-163" y="52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 610">
            <a:extLst>
              <a:ext uri="{FF2B5EF4-FFF2-40B4-BE49-F238E27FC236}">
                <a16:creationId xmlns:a16="http://schemas.microsoft.com/office/drawing/2014/main" id="{F64DA930-EF6A-BD24-1695-A9B165727151}"/>
              </a:ext>
            </a:extLst>
          </p:cNvPr>
          <p:cNvSpPr/>
          <p:nvPr/>
        </p:nvSpPr>
        <p:spPr>
          <a:xfrm>
            <a:off x="10322372" y="3146634"/>
            <a:ext cx="4167" cy="5785"/>
          </a:xfrm>
          <a:custGeom>
            <a:avLst/>
            <a:gdLst>
              <a:gd name="connsiteX0" fmla="*/ -163 w 4167"/>
              <a:gd name="connsiteY0" fmla="*/ 3161 h 5785"/>
              <a:gd name="connsiteX1" fmla="*/ 1943 w 4167"/>
              <a:gd name="connsiteY1" fmla="*/ 5954 h 5785"/>
              <a:gd name="connsiteX2" fmla="*/ 4005 w 4167"/>
              <a:gd name="connsiteY2" fmla="*/ 3161 h 5785"/>
              <a:gd name="connsiteX3" fmla="*/ 1943 w 4167"/>
              <a:gd name="connsiteY3" fmla="*/ 325 h 5785"/>
              <a:gd name="connsiteX4" fmla="*/ -163 w 4167"/>
              <a:gd name="connsiteY4" fmla="*/ 3161 h 5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785">
                <a:moveTo>
                  <a:pt x="-163" y="3161"/>
                </a:moveTo>
                <a:cubicBezTo>
                  <a:pt x="-163" y="5094"/>
                  <a:pt x="783" y="6340"/>
                  <a:pt x="1943" y="5954"/>
                </a:cubicBezTo>
                <a:cubicBezTo>
                  <a:pt x="3103" y="5494"/>
                  <a:pt x="3919" y="4411"/>
                  <a:pt x="4005" y="3161"/>
                </a:cubicBezTo>
                <a:cubicBezTo>
                  <a:pt x="3919" y="1893"/>
                  <a:pt x="3146" y="780"/>
                  <a:pt x="1943" y="325"/>
                </a:cubicBezTo>
                <a:cubicBezTo>
                  <a:pt x="783" y="-105"/>
                  <a:pt x="-163" y="1098"/>
                  <a:pt x="-163" y="31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 611">
            <a:extLst>
              <a:ext uri="{FF2B5EF4-FFF2-40B4-BE49-F238E27FC236}">
                <a16:creationId xmlns:a16="http://schemas.microsoft.com/office/drawing/2014/main" id="{922C72D3-08CC-12B2-A8DF-ED38CF7A6CF6}"/>
              </a:ext>
            </a:extLst>
          </p:cNvPr>
          <p:cNvSpPr/>
          <p:nvPr/>
        </p:nvSpPr>
        <p:spPr>
          <a:xfrm>
            <a:off x="10303928" y="1269721"/>
            <a:ext cx="14120" cy="12376"/>
          </a:xfrm>
          <a:custGeom>
            <a:avLst/>
            <a:gdLst>
              <a:gd name="connsiteX0" fmla="*/ 8915 w 14120"/>
              <a:gd name="connsiteY0" fmla="*/ 9562 h 12376"/>
              <a:gd name="connsiteX1" fmla="*/ 10290 w 14120"/>
              <a:gd name="connsiteY1" fmla="*/ 238 h 12376"/>
              <a:gd name="connsiteX2" fmla="*/ 64 w 14120"/>
              <a:gd name="connsiteY2" fmla="*/ 9476 h 12376"/>
              <a:gd name="connsiteX3" fmla="*/ 8915 w 14120"/>
              <a:gd name="connsiteY3" fmla="*/ 9562 h 12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20" h="12376">
                <a:moveTo>
                  <a:pt x="8915" y="9562"/>
                </a:moveTo>
                <a:cubicBezTo>
                  <a:pt x="14973" y="5523"/>
                  <a:pt x="15747" y="238"/>
                  <a:pt x="10290" y="238"/>
                </a:cubicBezTo>
                <a:cubicBezTo>
                  <a:pt x="4833" y="238"/>
                  <a:pt x="-1440" y="5480"/>
                  <a:pt x="64" y="9476"/>
                </a:cubicBezTo>
                <a:cubicBezTo>
                  <a:pt x="1568" y="13472"/>
                  <a:pt x="2513" y="13815"/>
                  <a:pt x="8915" y="95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 612">
            <a:extLst>
              <a:ext uri="{FF2B5EF4-FFF2-40B4-BE49-F238E27FC236}">
                <a16:creationId xmlns:a16="http://schemas.microsoft.com/office/drawing/2014/main" id="{C43EBCC1-4ECB-4066-335E-7CBE25153B96}"/>
              </a:ext>
            </a:extLst>
          </p:cNvPr>
          <p:cNvSpPr/>
          <p:nvPr/>
        </p:nvSpPr>
        <p:spPr>
          <a:xfrm>
            <a:off x="10309783" y="2849720"/>
            <a:ext cx="5955" cy="5140"/>
          </a:xfrm>
          <a:custGeom>
            <a:avLst/>
            <a:gdLst>
              <a:gd name="connsiteX0" fmla="*/ 5638 w 5955"/>
              <a:gd name="connsiteY0" fmla="*/ 1850 h 5140"/>
              <a:gd name="connsiteX1" fmla="*/ 3189 w 5955"/>
              <a:gd name="connsiteY1" fmla="*/ 604 h 5140"/>
              <a:gd name="connsiteX2" fmla="*/ -163 w 5955"/>
              <a:gd name="connsiteY2" fmla="*/ 3955 h 5140"/>
              <a:gd name="connsiteX3" fmla="*/ 5638 w 5955"/>
              <a:gd name="connsiteY3" fmla="*/ 1850 h 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5" h="5140">
                <a:moveTo>
                  <a:pt x="5638" y="1850"/>
                </a:moveTo>
                <a:cubicBezTo>
                  <a:pt x="6197" y="303"/>
                  <a:pt x="5208" y="-170"/>
                  <a:pt x="3189" y="604"/>
                </a:cubicBezTo>
                <a:cubicBezTo>
                  <a:pt x="1170" y="1377"/>
                  <a:pt x="-163" y="2838"/>
                  <a:pt x="-163" y="3955"/>
                </a:cubicBezTo>
                <a:cubicBezTo>
                  <a:pt x="-163" y="6791"/>
                  <a:pt x="4607" y="5029"/>
                  <a:pt x="5638" y="18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 613">
            <a:extLst>
              <a:ext uri="{FF2B5EF4-FFF2-40B4-BE49-F238E27FC236}">
                <a16:creationId xmlns:a16="http://schemas.microsoft.com/office/drawing/2014/main" id="{4277643C-EF06-464B-12D0-C21DEDBFE52C}"/>
              </a:ext>
            </a:extLst>
          </p:cNvPr>
          <p:cNvSpPr/>
          <p:nvPr/>
        </p:nvSpPr>
        <p:spPr>
          <a:xfrm>
            <a:off x="10280925" y="5139957"/>
            <a:ext cx="11787" cy="6044"/>
          </a:xfrm>
          <a:custGeom>
            <a:avLst/>
            <a:gdLst>
              <a:gd name="connsiteX0" fmla="*/ 4463 w 11787"/>
              <a:gd name="connsiteY0" fmla="*/ 6024 h 6044"/>
              <a:gd name="connsiteX1" fmla="*/ 11467 w 11787"/>
              <a:gd name="connsiteY1" fmla="*/ 2802 h 6044"/>
              <a:gd name="connsiteX2" fmla="*/ 2444 w 11787"/>
              <a:gd name="connsiteY2" fmla="*/ 3403 h 6044"/>
              <a:gd name="connsiteX3" fmla="*/ 4463 w 11787"/>
              <a:gd name="connsiteY3" fmla="*/ 6024 h 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87" h="6044">
                <a:moveTo>
                  <a:pt x="4463" y="6024"/>
                </a:moveTo>
                <a:cubicBezTo>
                  <a:pt x="7857" y="5723"/>
                  <a:pt x="10994" y="4262"/>
                  <a:pt x="11467" y="2802"/>
                </a:cubicBezTo>
                <a:cubicBezTo>
                  <a:pt x="12627" y="-894"/>
                  <a:pt x="7170" y="-507"/>
                  <a:pt x="2444" y="3403"/>
                </a:cubicBezTo>
                <a:cubicBezTo>
                  <a:pt x="-1466" y="6454"/>
                  <a:pt x="-1122" y="6583"/>
                  <a:pt x="4463" y="60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 614">
            <a:extLst>
              <a:ext uri="{FF2B5EF4-FFF2-40B4-BE49-F238E27FC236}">
                <a16:creationId xmlns:a16="http://schemas.microsoft.com/office/drawing/2014/main" id="{2280D6B2-9467-4D53-457F-4F62CF598A23}"/>
              </a:ext>
            </a:extLst>
          </p:cNvPr>
          <p:cNvSpPr/>
          <p:nvPr/>
        </p:nvSpPr>
        <p:spPr>
          <a:xfrm>
            <a:off x="10288773" y="3930587"/>
            <a:ext cx="8323" cy="6229"/>
          </a:xfrm>
          <a:custGeom>
            <a:avLst/>
            <a:gdLst>
              <a:gd name="connsiteX0" fmla="*/ 4134 w 8323"/>
              <a:gd name="connsiteY0" fmla="*/ 238 h 6229"/>
              <a:gd name="connsiteX1" fmla="*/ -163 w 8323"/>
              <a:gd name="connsiteY1" fmla="*/ 3418 h 6229"/>
              <a:gd name="connsiteX2" fmla="*/ 4907 w 8323"/>
              <a:gd name="connsiteY2" fmla="*/ 5308 h 6229"/>
              <a:gd name="connsiteX3" fmla="*/ 4134 w 8323"/>
              <a:gd name="connsiteY3" fmla="*/ 238 h 6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23" h="6229">
                <a:moveTo>
                  <a:pt x="4134" y="238"/>
                </a:moveTo>
                <a:cubicBezTo>
                  <a:pt x="1771" y="238"/>
                  <a:pt x="-163" y="1656"/>
                  <a:pt x="-163" y="3418"/>
                </a:cubicBezTo>
                <a:cubicBezTo>
                  <a:pt x="-163" y="6984"/>
                  <a:pt x="224" y="7156"/>
                  <a:pt x="4907" y="5308"/>
                </a:cubicBezTo>
                <a:cubicBezTo>
                  <a:pt x="9590" y="3461"/>
                  <a:pt x="9118" y="238"/>
                  <a:pt x="41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 615">
            <a:extLst>
              <a:ext uri="{FF2B5EF4-FFF2-40B4-BE49-F238E27FC236}">
                <a16:creationId xmlns:a16="http://schemas.microsoft.com/office/drawing/2014/main" id="{95A15104-A2B8-A926-C238-1878CB495063}"/>
              </a:ext>
            </a:extLst>
          </p:cNvPr>
          <p:cNvSpPr/>
          <p:nvPr/>
        </p:nvSpPr>
        <p:spPr>
          <a:xfrm>
            <a:off x="10306668" y="5339746"/>
            <a:ext cx="6917" cy="10533"/>
          </a:xfrm>
          <a:custGeom>
            <a:avLst/>
            <a:gdLst>
              <a:gd name="connsiteX0" fmla="*/ 6175 w 6917"/>
              <a:gd name="connsiteY0" fmla="*/ 6369 h 10533"/>
              <a:gd name="connsiteX1" fmla="*/ 6175 w 6917"/>
              <a:gd name="connsiteY1" fmla="*/ 526 h 10533"/>
              <a:gd name="connsiteX2" fmla="*/ 74 w 6917"/>
              <a:gd name="connsiteY2" fmla="*/ 9119 h 10533"/>
              <a:gd name="connsiteX3" fmla="*/ 6175 w 6917"/>
              <a:gd name="connsiteY3" fmla="*/ 6369 h 10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17" h="10533">
                <a:moveTo>
                  <a:pt x="6175" y="6369"/>
                </a:moveTo>
                <a:cubicBezTo>
                  <a:pt x="6948" y="4500"/>
                  <a:pt x="6948" y="2395"/>
                  <a:pt x="6175" y="526"/>
                </a:cubicBezTo>
                <a:cubicBezTo>
                  <a:pt x="4327" y="-1364"/>
                  <a:pt x="-1387" y="6584"/>
                  <a:pt x="74" y="9119"/>
                </a:cubicBezTo>
                <a:cubicBezTo>
                  <a:pt x="1964" y="12127"/>
                  <a:pt x="4757" y="10924"/>
                  <a:pt x="6175" y="63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 616">
            <a:extLst>
              <a:ext uri="{FF2B5EF4-FFF2-40B4-BE49-F238E27FC236}">
                <a16:creationId xmlns:a16="http://schemas.microsoft.com/office/drawing/2014/main" id="{9D0662CC-0B8C-36D6-5B9B-FF243D0ABCCF}"/>
              </a:ext>
            </a:extLst>
          </p:cNvPr>
          <p:cNvSpPr/>
          <p:nvPr/>
        </p:nvSpPr>
        <p:spPr>
          <a:xfrm>
            <a:off x="10293449" y="3779665"/>
            <a:ext cx="5893" cy="7769"/>
          </a:xfrm>
          <a:custGeom>
            <a:avLst/>
            <a:gdLst>
              <a:gd name="connsiteX0" fmla="*/ 5731 w 5893"/>
              <a:gd name="connsiteY0" fmla="*/ 3315 h 7769"/>
              <a:gd name="connsiteX1" fmla="*/ 489 w 5893"/>
              <a:gd name="connsiteY1" fmla="*/ 2370 h 7769"/>
              <a:gd name="connsiteX2" fmla="*/ 3797 w 5893"/>
              <a:gd name="connsiteY2" fmla="*/ 7612 h 7769"/>
              <a:gd name="connsiteX3" fmla="*/ 5731 w 5893"/>
              <a:gd name="connsiteY3" fmla="*/ 3315 h 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93" h="7769">
                <a:moveTo>
                  <a:pt x="5731" y="3315"/>
                </a:moveTo>
                <a:cubicBezTo>
                  <a:pt x="5731" y="-165"/>
                  <a:pt x="2422" y="-982"/>
                  <a:pt x="489" y="2370"/>
                </a:cubicBezTo>
                <a:cubicBezTo>
                  <a:pt x="-1445" y="5721"/>
                  <a:pt x="1305" y="9201"/>
                  <a:pt x="3797" y="7612"/>
                </a:cubicBezTo>
                <a:cubicBezTo>
                  <a:pt x="5043" y="6533"/>
                  <a:pt x="5731" y="4961"/>
                  <a:pt x="5731" y="33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 617">
            <a:extLst>
              <a:ext uri="{FF2B5EF4-FFF2-40B4-BE49-F238E27FC236}">
                <a16:creationId xmlns:a16="http://schemas.microsoft.com/office/drawing/2014/main" id="{B3116EA8-117A-689C-C99A-F4375769D7DF}"/>
              </a:ext>
            </a:extLst>
          </p:cNvPr>
          <p:cNvSpPr/>
          <p:nvPr/>
        </p:nvSpPr>
        <p:spPr>
          <a:xfrm>
            <a:off x="10280779" y="3304735"/>
            <a:ext cx="6106" cy="5047"/>
          </a:xfrm>
          <a:custGeom>
            <a:avLst/>
            <a:gdLst>
              <a:gd name="connsiteX0" fmla="*/ 2546 w 6106"/>
              <a:gd name="connsiteY0" fmla="*/ 5150 h 5047"/>
              <a:gd name="connsiteX1" fmla="*/ 5941 w 6106"/>
              <a:gd name="connsiteY1" fmla="*/ 2314 h 5047"/>
              <a:gd name="connsiteX2" fmla="*/ 11 w 6106"/>
              <a:gd name="connsiteY2" fmla="*/ 3044 h 5047"/>
              <a:gd name="connsiteX3" fmla="*/ 2546 w 6106"/>
              <a:gd name="connsiteY3" fmla="*/ 5150 h 5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06" h="5047">
                <a:moveTo>
                  <a:pt x="2546" y="5150"/>
                </a:moveTo>
                <a:cubicBezTo>
                  <a:pt x="4480" y="4763"/>
                  <a:pt x="6027" y="3474"/>
                  <a:pt x="5941" y="2314"/>
                </a:cubicBezTo>
                <a:cubicBezTo>
                  <a:pt x="5941" y="-822"/>
                  <a:pt x="1085" y="-264"/>
                  <a:pt x="11" y="3044"/>
                </a:cubicBezTo>
                <a:cubicBezTo>
                  <a:pt x="-590" y="4849"/>
                  <a:pt x="398" y="5622"/>
                  <a:pt x="2546" y="51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 618">
            <a:extLst>
              <a:ext uri="{FF2B5EF4-FFF2-40B4-BE49-F238E27FC236}">
                <a16:creationId xmlns:a16="http://schemas.microsoft.com/office/drawing/2014/main" id="{1EE8079C-6A05-52FA-786A-91DB5207A309}"/>
              </a:ext>
            </a:extLst>
          </p:cNvPr>
          <p:cNvSpPr/>
          <p:nvPr/>
        </p:nvSpPr>
        <p:spPr>
          <a:xfrm>
            <a:off x="10280479" y="3934840"/>
            <a:ext cx="5497" cy="4253"/>
          </a:xfrm>
          <a:custGeom>
            <a:avLst/>
            <a:gdLst>
              <a:gd name="connsiteX0" fmla="*/ 3104 w 5497"/>
              <a:gd name="connsiteY0" fmla="*/ 4492 h 4253"/>
              <a:gd name="connsiteX1" fmla="*/ 5081 w 5497"/>
              <a:gd name="connsiteY1" fmla="*/ 2344 h 4253"/>
              <a:gd name="connsiteX2" fmla="*/ 1815 w 5497"/>
              <a:gd name="connsiteY2" fmla="*/ 238 h 4253"/>
              <a:gd name="connsiteX3" fmla="*/ -161 w 5497"/>
              <a:gd name="connsiteY3" fmla="*/ 2344 h 4253"/>
              <a:gd name="connsiteX4" fmla="*/ 3104 w 5497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7" h="4253">
                <a:moveTo>
                  <a:pt x="3104" y="4492"/>
                </a:moveTo>
                <a:cubicBezTo>
                  <a:pt x="4909" y="4492"/>
                  <a:pt x="5811" y="3547"/>
                  <a:pt x="5081" y="2344"/>
                </a:cubicBezTo>
                <a:cubicBezTo>
                  <a:pt x="4351" y="1188"/>
                  <a:pt x="3147" y="419"/>
                  <a:pt x="1815" y="238"/>
                </a:cubicBezTo>
                <a:cubicBezTo>
                  <a:pt x="698" y="286"/>
                  <a:pt x="-204" y="1222"/>
                  <a:pt x="-161" y="2344"/>
                </a:cubicBezTo>
                <a:cubicBezTo>
                  <a:pt x="-161" y="3461"/>
                  <a:pt x="1343" y="4492"/>
                  <a:pt x="310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 619">
            <a:extLst>
              <a:ext uri="{FF2B5EF4-FFF2-40B4-BE49-F238E27FC236}">
                <a16:creationId xmlns:a16="http://schemas.microsoft.com/office/drawing/2014/main" id="{EB179350-465E-688E-02D0-F8969CB9A6FF}"/>
              </a:ext>
            </a:extLst>
          </p:cNvPr>
          <p:cNvSpPr/>
          <p:nvPr/>
        </p:nvSpPr>
        <p:spPr>
          <a:xfrm>
            <a:off x="10297237" y="3261614"/>
            <a:ext cx="7915" cy="7985"/>
          </a:xfrm>
          <a:custGeom>
            <a:avLst/>
            <a:gdLst>
              <a:gd name="connsiteX0" fmla="*/ 3274 w 7915"/>
              <a:gd name="connsiteY0" fmla="*/ 966 h 7985"/>
              <a:gd name="connsiteX1" fmla="*/ -163 w 7915"/>
              <a:gd name="connsiteY1" fmla="*/ 5262 h 7985"/>
              <a:gd name="connsiteX2" fmla="*/ 7012 w 7915"/>
              <a:gd name="connsiteY2" fmla="*/ 4747 h 7985"/>
              <a:gd name="connsiteX3" fmla="*/ 3274 w 7915"/>
              <a:gd name="connsiteY3" fmla="*/ 966 h 7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15" h="7985">
                <a:moveTo>
                  <a:pt x="3274" y="966"/>
                </a:moveTo>
                <a:cubicBezTo>
                  <a:pt x="1427" y="1658"/>
                  <a:pt x="95" y="3307"/>
                  <a:pt x="-163" y="5262"/>
                </a:cubicBezTo>
                <a:cubicBezTo>
                  <a:pt x="-163" y="9559"/>
                  <a:pt x="5380" y="9000"/>
                  <a:pt x="7012" y="4747"/>
                </a:cubicBezTo>
                <a:cubicBezTo>
                  <a:pt x="8645" y="493"/>
                  <a:pt x="7657" y="-710"/>
                  <a:pt x="3274" y="9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 620">
            <a:extLst>
              <a:ext uri="{FF2B5EF4-FFF2-40B4-BE49-F238E27FC236}">
                <a16:creationId xmlns:a16="http://schemas.microsoft.com/office/drawing/2014/main" id="{01FBA603-7F2F-5CD4-3F08-A20BE7AEE6BE}"/>
              </a:ext>
            </a:extLst>
          </p:cNvPr>
          <p:cNvSpPr/>
          <p:nvPr/>
        </p:nvSpPr>
        <p:spPr>
          <a:xfrm>
            <a:off x="10303510" y="3198155"/>
            <a:ext cx="4210" cy="5581"/>
          </a:xfrm>
          <a:custGeom>
            <a:avLst/>
            <a:gdLst>
              <a:gd name="connsiteX0" fmla="*/ 4048 w 4210"/>
              <a:gd name="connsiteY0" fmla="*/ 2511 h 5581"/>
              <a:gd name="connsiteX1" fmla="*/ 1943 w 4210"/>
              <a:gd name="connsiteY1" fmla="*/ 492 h 5581"/>
              <a:gd name="connsiteX2" fmla="*/ -163 w 4210"/>
              <a:gd name="connsiteY2" fmla="*/ 3800 h 5581"/>
              <a:gd name="connsiteX3" fmla="*/ 1943 w 4210"/>
              <a:gd name="connsiteY3" fmla="*/ 5819 h 5581"/>
              <a:gd name="connsiteX4" fmla="*/ 1943 w 4210"/>
              <a:gd name="connsiteY4" fmla="*/ 5819 h 5581"/>
              <a:gd name="connsiteX5" fmla="*/ 4048 w 4210"/>
              <a:gd name="connsiteY5" fmla="*/ 2511 h 5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81">
                <a:moveTo>
                  <a:pt x="4048" y="2511"/>
                </a:moveTo>
                <a:cubicBezTo>
                  <a:pt x="4048" y="664"/>
                  <a:pt x="3103" y="-239"/>
                  <a:pt x="1943" y="492"/>
                </a:cubicBezTo>
                <a:cubicBezTo>
                  <a:pt x="783" y="1226"/>
                  <a:pt x="9" y="2438"/>
                  <a:pt x="-163" y="3800"/>
                </a:cubicBezTo>
                <a:cubicBezTo>
                  <a:pt x="-120" y="4939"/>
                  <a:pt x="783" y="5841"/>
                  <a:pt x="1943" y="5819"/>
                </a:cubicBezTo>
                <a:cubicBezTo>
                  <a:pt x="1943" y="5819"/>
                  <a:pt x="1943" y="5819"/>
                  <a:pt x="1943" y="5819"/>
                </a:cubicBezTo>
                <a:cubicBezTo>
                  <a:pt x="3103" y="5819"/>
                  <a:pt x="4048" y="4316"/>
                  <a:pt x="4048" y="25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 621">
            <a:extLst>
              <a:ext uri="{FF2B5EF4-FFF2-40B4-BE49-F238E27FC236}">
                <a16:creationId xmlns:a16="http://schemas.microsoft.com/office/drawing/2014/main" id="{6434C617-5F3C-D5C5-7DFF-20F5A9A02E3B}"/>
              </a:ext>
            </a:extLst>
          </p:cNvPr>
          <p:cNvSpPr/>
          <p:nvPr/>
        </p:nvSpPr>
        <p:spPr>
          <a:xfrm>
            <a:off x="10305615" y="3830996"/>
            <a:ext cx="6938" cy="5667"/>
          </a:xfrm>
          <a:custGeom>
            <a:avLst/>
            <a:gdLst>
              <a:gd name="connsiteX0" fmla="*/ 6755 w 6938"/>
              <a:gd name="connsiteY0" fmla="*/ 3156 h 5667"/>
              <a:gd name="connsiteX1" fmla="*/ 3489 w 6938"/>
              <a:gd name="connsiteY1" fmla="*/ 320 h 5667"/>
              <a:gd name="connsiteX2" fmla="*/ -163 w 6938"/>
              <a:gd name="connsiteY2" fmla="*/ 3113 h 5667"/>
              <a:gd name="connsiteX3" fmla="*/ 6755 w 6938"/>
              <a:gd name="connsiteY3" fmla="*/ 3156 h 5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38" h="5667">
                <a:moveTo>
                  <a:pt x="6755" y="3156"/>
                </a:moveTo>
                <a:cubicBezTo>
                  <a:pt x="6970" y="1996"/>
                  <a:pt x="5509" y="707"/>
                  <a:pt x="3489" y="320"/>
                </a:cubicBezTo>
                <a:cubicBezTo>
                  <a:pt x="1470" y="-66"/>
                  <a:pt x="-163" y="922"/>
                  <a:pt x="-163" y="3113"/>
                </a:cubicBezTo>
                <a:cubicBezTo>
                  <a:pt x="-34" y="6808"/>
                  <a:pt x="6025" y="6851"/>
                  <a:pt x="6755" y="31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 622">
            <a:extLst>
              <a:ext uri="{FF2B5EF4-FFF2-40B4-BE49-F238E27FC236}">
                <a16:creationId xmlns:a16="http://schemas.microsoft.com/office/drawing/2014/main" id="{8FA70D9F-8DBF-F34B-C513-A357B1018509}"/>
              </a:ext>
            </a:extLst>
          </p:cNvPr>
          <p:cNvSpPr/>
          <p:nvPr/>
        </p:nvSpPr>
        <p:spPr>
          <a:xfrm>
            <a:off x="10308222" y="5216263"/>
            <a:ext cx="3533" cy="6281"/>
          </a:xfrm>
          <a:custGeom>
            <a:avLst/>
            <a:gdLst>
              <a:gd name="connsiteX0" fmla="*/ 2687 w 3533"/>
              <a:gd name="connsiteY0" fmla="*/ 955 h 6281"/>
              <a:gd name="connsiteX1" fmla="*/ 539 w 3533"/>
              <a:gd name="connsiteY1" fmla="*/ 4908 h 6281"/>
              <a:gd name="connsiteX2" fmla="*/ 3074 w 3533"/>
              <a:gd name="connsiteY2" fmla="*/ 4908 h 6281"/>
              <a:gd name="connsiteX3" fmla="*/ 2687 w 3533"/>
              <a:gd name="connsiteY3" fmla="*/ 913 h 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33" h="6281">
                <a:moveTo>
                  <a:pt x="2687" y="955"/>
                </a:moveTo>
                <a:cubicBezTo>
                  <a:pt x="539" y="-1236"/>
                  <a:pt x="-1180" y="2030"/>
                  <a:pt x="539" y="4908"/>
                </a:cubicBezTo>
                <a:cubicBezTo>
                  <a:pt x="1871" y="7057"/>
                  <a:pt x="2344" y="7057"/>
                  <a:pt x="3074" y="4908"/>
                </a:cubicBezTo>
                <a:cubicBezTo>
                  <a:pt x="3589" y="3589"/>
                  <a:pt x="3418" y="2111"/>
                  <a:pt x="2687" y="9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 623">
            <a:extLst>
              <a:ext uri="{FF2B5EF4-FFF2-40B4-BE49-F238E27FC236}">
                <a16:creationId xmlns:a16="http://schemas.microsoft.com/office/drawing/2014/main" id="{74D2CF77-11AC-2ACD-1024-2B0FBB7AB970}"/>
              </a:ext>
            </a:extLst>
          </p:cNvPr>
          <p:cNvSpPr/>
          <p:nvPr/>
        </p:nvSpPr>
        <p:spPr>
          <a:xfrm>
            <a:off x="10306422" y="5207871"/>
            <a:ext cx="4659" cy="4253"/>
          </a:xfrm>
          <a:custGeom>
            <a:avLst/>
            <a:gdLst>
              <a:gd name="connsiteX0" fmla="*/ 2167 w 4659"/>
              <a:gd name="connsiteY0" fmla="*/ 4492 h 4253"/>
              <a:gd name="connsiteX1" fmla="*/ 4272 w 4659"/>
              <a:gd name="connsiteY1" fmla="*/ 2387 h 4253"/>
              <a:gd name="connsiteX2" fmla="*/ 2167 w 4659"/>
              <a:gd name="connsiteY2" fmla="*/ 238 h 4253"/>
              <a:gd name="connsiteX3" fmla="*/ 62 w 4659"/>
              <a:gd name="connsiteY3" fmla="*/ 2387 h 4253"/>
              <a:gd name="connsiteX4" fmla="*/ 2167 w 4659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59" h="4253">
                <a:moveTo>
                  <a:pt x="2167" y="4492"/>
                </a:moveTo>
                <a:cubicBezTo>
                  <a:pt x="2640" y="4492"/>
                  <a:pt x="3585" y="3547"/>
                  <a:pt x="4272" y="2387"/>
                </a:cubicBezTo>
                <a:cubicBezTo>
                  <a:pt x="4960" y="1227"/>
                  <a:pt x="4015" y="238"/>
                  <a:pt x="2167" y="238"/>
                </a:cubicBezTo>
                <a:cubicBezTo>
                  <a:pt x="320" y="238"/>
                  <a:pt x="-625" y="1184"/>
                  <a:pt x="62" y="2387"/>
                </a:cubicBezTo>
                <a:cubicBezTo>
                  <a:pt x="749" y="3590"/>
                  <a:pt x="1737" y="4492"/>
                  <a:pt x="216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 624">
            <a:extLst>
              <a:ext uri="{FF2B5EF4-FFF2-40B4-BE49-F238E27FC236}">
                <a16:creationId xmlns:a16="http://schemas.microsoft.com/office/drawing/2014/main" id="{490F83B2-BC25-27E3-14FC-F5629DDD3339}"/>
              </a:ext>
            </a:extLst>
          </p:cNvPr>
          <p:cNvSpPr/>
          <p:nvPr/>
        </p:nvSpPr>
        <p:spPr>
          <a:xfrm>
            <a:off x="10299341" y="3843581"/>
            <a:ext cx="5479" cy="4253"/>
          </a:xfrm>
          <a:custGeom>
            <a:avLst/>
            <a:gdLst>
              <a:gd name="connsiteX0" fmla="*/ 3104 w 5479"/>
              <a:gd name="connsiteY0" fmla="*/ 4492 h 4253"/>
              <a:gd name="connsiteX1" fmla="*/ 5081 w 5479"/>
              <a:gd name="connsiteY1" fmla="*/ 2344 h 4253"/>
              <a:gd name="connsiteX2" fmla="*/ 1815 w 5479"/>
              <a:gd name="connsiteY2" fmla="*/ 238 h 4253"/>
              <a:gd name="connsiteX3" fmla="*/ -161 w 5479"/>
              <a:gd name="connsiteY3" fmla="*/ 2344 h 4253"/>
              <a:gd name="connsiteX4" fmla="*/ 3104 w 5479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9" h="4253">
                <a:moveTo>
                  <a:pt x="3104" y="4492"/>
                </a:moveTo>
                <a:cubicBezTo>
                  <a:pt x="4909" y="4492"/>
                  <a:pt x="5768" y="3547"/>
                  <a:pt x="5081" y="2344"/>
                </a:cubicBezTo>
                <a:cubicBezTo>
                  <a:pt x="4351" y="1188"/>
                  <a:pt x="3147" y="419"/>
                  <a:pt x="1815" y="238"/>
                </a:cubicBezTo>
                <a:cubicBezTo>
                  <a:pt x="698" y="286"/>
                  <a:pt x="-204" y="1222"/>
                  <a:pt x="-161" y="2344"/>
                </a:cubicBezTo>
                <a:cubicBezTo>
                  <a:pt x="-161" y="3418"/>
                  <a:pt x="1300" y="4492"/>
                  <a:pt x="310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 625">
            <a:extLst>
              <a:ext uri="{FF2B5EF4-FFF2-40B4-BE49-F238E27FC236}">
                <a16:creationId xmlns:a16="http://schemas.microsoft.com/office/drawing/2014/main" id="{E4717340-72B0-C490-4E5D-96D1EF0C54EA}"/>
              </a:ext>
            </a:extLst>
          </p:cNvPr>
          <p:cNvSpPr/>
          <p:nvPr/>
        </p:nvSpPr>
        <p:spPr>
          <a:xfrm>
            <a:off x="10303744" y="3431404"/>
            <a:ext cx="6040" cy="6108"/>
          </a:xfrm>
          <a:custGeom>
            <a:avLst/>
            <a:gdLst>
              <a:gd name="connsiteX0" fmla="*/ 3943 w 6040"/>
              <a:gd name="connsiteY0" fmla="*/ 6347 h 6108"/>
              <a:gd name="connsiteX1" fmla="*/ 5876 w 6040"/>
              <a:gd name="connsiteY1" fmla="*/ 4327 h 6108"/>
              <a:gd name="connsiteX2" fmla="*/ 5876 w 6040"/>
              <a:gd name="connsiteY2" fmla="*/ 4327 h 6108"/>
              <a:gd name="connsiteX3" fmla="*/ 291 w 6040"/>
              <a:gd name="connsiteY3" fmla="*/ 675 h 6108"/>
              <a:gd name="connsiteX4" fmla="*/ 3943 w 6040"/>
              <a:gd name="connsiteY4" fmla="*/ 6347 h 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0" h="6108">
                <a:moveTo>
                  <a:pt x="3943" y="6347"/>
                </a:moveTo>
                <a:cubicBezTo>
                  <a:pt x="5017" y="6325"/>
                  <a:pt x="5919" y="5419"/>
                  <a:pt x="5876" y="4327"/>
                </a:cubicBezTo>
                <a:cubicBezTo>
                  <a:pt x="5876" y="4327"/>
                  <a:pt x="5876" y="4327"/>
                  <a:pt x="5876" y="4327"/>
                </a:cubicBezTo>
                <a:cubicBezTo>
                  <a:pt x="5876" y="1835"/>
                  <a:pt x="1838" y="-829"/>
                  <a:pt x="291" y="675"/>
                </a:cubicBezTo>
                <a:cubicBezTo>
                  <a:pt x="-1256" y="2179"/>
                  <a:pt x="1451" y="6347"/>
                  <a:pt x="3943" y="63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 626">
            <a:extLst>
              <a:ext uri="{FF2B5EF4-FFF2-40B4-BE49-F238E27FC236}">
                <a16:creationId xmlns:a16="http://schemas.microsoft.com/office/drawing/2014/main" id="{2244EC2B-F1DC-D090-DFF6-2FA7F3AC653D}"/>
              </a:ext>
            </a:extLst>
          </p:cNvPr>
          <p:cNvSpPr/>
          <p:nvPr/>
        </p:nvSpPr>
        <p:spPr>
          <a:xfrm>
            <a:off x="10340559" y="5429885"/>
            <a:ext cx="21572" cy="22577"/>
          </a:xfrm>
          <a:custGeom>
            <a:avLst/>
            <a:gdLst>
              <a:gd name="connsiteX0" fmla="*/ -3 w 21572"/>
              <a:gd name="connsiteY0" fmla="*/ 12215 h 22577"/>
              <a:gd name="connsiteX1" fmla="*/ 1500 w 21572"/>
              <a:gd name="connsiteY1" fmla="*/ 20207 h 22577"/>
              <a:gd name="connsiteX2" fmla="*/ 8890 w 21572"/>
              <a:gd name="connsiteY2" fmla="*/ 20722 h 22577"/>
              <a:gd name="connsiteX3" fmla="*/ 11640 w 21572"/>
              <a:gd name="connsiteY3" fmla="*/ 18617 h 22577"/>
              <a:gd name="connsiteX4" fmla="*/ 18429 w 21572"/>
              <a:gd name="connsiteY4" fmla="*/ 15567 h 22577"/>
              <a:gd name="connsiteX5" fmla="*/ 18429 w 21572"/>
              <a:gd name="connsiteY5" fmla="*/ 9509 h 22577"/>
              <a:gd name="connsiteX6" fmla="*/ 16839 w 21572"/>
              <a:gd name="connsiteY6" fmla="*/ 4997 h 22577"/>
              <a:gd name="connsiteX7" fmla="*/ 19202 w 21572"/>
              <a:gd name="connsiteY7" fmla="*/ 958 h 22577"/>
              <a:gd name="connsiteX8" fmla="*/ 16109 w 21572"/>
              <a:gd name="connsiteY8" fmla="*/ 2462 h 22577"/>
              <a:gd name="connsiteX9" fmla="*/ 6226 w 21572"/>
              <a:gd name="connsiteY9" fmla="*/ 6759 h 22577"/>
              <a:gd name="connsiteX10" fmla="*/ -3 w 21572"/>
              <a:gd name="connsiteY10" fmla="*/ 12215 h 22577"/>
              <a:gd name="connsiteX11" fmla="*/ 7945 w 21572"/>
              <a:gd name="connsiteY11" fmla="*/ 13719 h 22577"/>
              <a:gd name="connsiteX12" fmla="*/ 10566 w 21572"/>
              <a:gd name="connsiteY12" fmla="*/ 11141 h 22577"/>
              <a:gd name="connsiteX13" fmla="*/ 9148 w 21572"/>
              <a:gd name="connsiteY13" fmla="*/ 14922 h 22577"/>
              <a:gd name="connsiteX14" fmla="*/ 7988 w 21572"/>
              <a:gd name="connsiteY14" fmla="*/ 13504 h 22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572" h="22577">
                <a:moveTo>
                  <a:pt x="-3" y="12215"/>
                </a:moveTo>
                <a:cubicBezTo>
                  <a:pt x="254" y="14918"/>
                  <a:pt x="770" y="17595"/>
                  <a:pt x="1500" y="20207"/>
                </a:cubicBezTo>
                <a:cubicBezTo>
                  <a:pt x="2660" y="23344"/>
                  <a:pt x="8890" y="23816"/>
                  <a:pt x="8890" y="20722"/>
                </a:cubicBezTo>
                <a:cubicBezTo>
                  <a:pt x="9105" y="19395"/>
                  <a:pt x="10309" y="18462"/>
                  <a:pt x="11640" y="18617"/>
                </a:cubicBezTo>
                <a:cubicBezTo>
                  <a:pt x="14133" y="18188"/>
                  <a:pt x="16452" y="17139"/>
                  <a:pt x="18429" y="15567"/>
                </a:cubicBezTo>
                <a:cubicBezTo>
                  <a:pt x="22382" y="12559"/>
                  <a:pt x="22425" y="12430"/>
                  <a:pt x="18429" y="9509"/>
                </a:cubicBezTo>
                <a:cubicBezTo>
                  <a:pt x="15679" y="7446"/>
                  <a:pt x="15164" y="6028"/>
                  <a:pt x="16839" y="4997"/>
                </a:cubicBezTo>
                <a:cubicBezTo>
                  <a:pt x="18214" y="4082"/>
                  <a:pt x="19073" y="2595"/>
                  <a:pt x="19202" y="958"/>
                </a:cubicBezTo>
                <a:cubicBezTo>
                  <a:pt x="19202" y="-417"/>
                  <a:pt x="17784" y="228"/>
                  <a:pt x="16109" y="2462"/>
                </a:cubicBezTo>
                <a:cubicBezTo>
                  <a:pt x="13574" y="5221"/>
                  <a:pt x="9964" y="6780"/>
                  <a:pt x="6226" y="6759"/>
                </a:cubicBezTo>
                <a:cubicBezTo>
                  <a:pt x="297" y="6673"/>
                  <a:pt x="-605" y="7360"/>
                  <a:pt x="-3" y="12215"/>
                </a:cubicBezTo>
                <a:close/>
                <a:moveTo>
                  <a:pt x="7945" y="13719"/>
                </a:moveTo>
                <a:cubicBezTo>
                  <a:pt x="8762" y="11614"/>
                  <a:pt x="9921" y="10454"/>
                  <a:pt x="10566" y="11141"/>
                </a:cubicBezTo>
                <a:cubicBezTo>
                  <a:pt x="11211" y="11829"/>
                  <a:pt x="10566" y="13461"/>
                  <a:pt x="9148" y="14922"/>
                </a:cubicBezTo>
                <a:cubicBezTo>
                  <a:pt x="7043" y="16770"/>
                  <a:pt x="6828" y="16512"/>
                  <a:pt x="7988" y="135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 627">
            <a:extLst>
              <a:ext uri="{FF2B5EF4-FFF2-40B4-BE49-F238E27FC236}">
                <a16:creationId xmlns:a16="http://schemas.microsoft.com/office/drawing/2014/main" id="{095CC46E-5A56-F8D9-8D8F-15D555EA143F}"/>
              </a:ext>
            </a:extLst>
          </p:cNvPr>
          <p:cNvSpPr/>
          <p:nvPr/>
        </p:nvSpPr>
        <p:spPr>
          <a:xfrm>
            <a:off x="10878013" y="1550244"/>
            <a:ext cx="7302" cy="12458"/>
          </a:xfrm>
          <a:custGeom>
            <a:avLst/>
            <a:gdLst>
              <a:gd name="connsiteX0" fmla="*/ 216 w 7302"/>
              <a:gd name="connsiteY0" fmla="*/ 11023 h 12458"/>
              <a:gd name="connsiteX1" fmla="*/ 7047 w 7302"/>
              <a:gd name="connsiteY1" fmla="*/ 5910 h 12458"/>
              <a:gd name="connsiteX2" fmla="*/ 5587 w 7302"/>
              <a:gd name="connsiteY2" fmla="*/ 238 h 12458"/>
              <a:gd name="connsiteX3" fmla="*/ 216 w 7302"/>
              <a:gd name="connsiteY3" fmla="*/ 11023 h 12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2" h="12458">
                <a:moveTo>
                  <a:pt x="216" y="11023"/>
                </a:moveTo>
                <a:cubicBezTo>
                  <a:pt x="2493" y="14761"/>
                  <a:pt x="6360" y="11882"/>
                  <a:pt x="7047" y="5910"/>
                </a:cubicBezTo>
                <a:cubicBezTo>
                  <a:pt x="7391" y="2816"/>
                  <a:pt x="6747" y="238"/>
                  <a:pt x="5587" y="238"/>
                </a:cubicBezTo>
                <a:cubicBezTo>
                  <a:pt x="2579" y="238"/>
                  <a:pt x="-1417" y="8316"/>
                  <a:pt x="216" y="110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 628">
            <a:extLst>
              <a:ext uri="{FF2B5EF4-FFF2-40B4-BE49-F238E27FC236}">
                <a16:creationId xmlns:a16="http://schemas.microsoft.com/office/drawing/2014/main" id="{A06C9380-CEC6-74D0-3F09-D0854AFE3402}"/>
              </a:ext>
            </a:extLst>
          </p:cNvPr>
          <p:cNvSpPr/>
          <p:nvPr/>
        </p:nvSpPr>
        <p:spPr>
          <a:xfrm>
            <a:off x="10896210" y="1395655"/>
            <a:ext cx="5521" cy="5799"/>
          </a:xfrm>
          <a:custGeom>
            <a:avLst/>
            <a:gdLst>
              <a:gd name="connsiteX0" fmla="*/ 1568 w 5521"/>
              <a:gd name="connsiteY0" fmla="*/ 6038 h 5799"/>
              <a:gd name="connsiteX1" fmla="*/ 4747 w 5521"/>
              <a:gd name="connsiteY1" fmla="*/ 2557 h 5799"/>
              <a:gd name="connsiteX2" fmla="*/ 2900 w 5521"/>
              <a:gd name="connsiteY2" fmla="*/ 1784 h 5799"/>
              <a:gd name="connsiteX3" fmla="*/ 1568 w 5521"/>
              <a:gd name="connsiteY3" fmla="*/ 6038 h 5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21" h="5799">
                <a:moveTo>
                  <a:pt x="1568" y="6038"/>
                </a:moveTo>
                <a:cubicBezTo>
                  <a:pt x="2599" y="6038"/>
                  <a:pt x="4060" y="4491"/>
                  <a:pt x="4747" y="2557"/>
                </a:cubicBezTo>
                <a:cubicBezTo>
                  <a:pt x="5864" y="-321"/>
                  <a:pt x="5564" y="-450"/>
                  <a:pt x="2900" y="1784"/>
                </a:cubicBezTo>
                <a:cubicBezTo>
                  <a:pt x="-709" y="4835"/>
                  <a:pt x="-1096" y="6038"/>
                  <a:pt x="1568" y="60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 629">
            <a:extLst>
              <a:ext uri="{FF2B5EF4-FFF2-40B4-BE49-F238E27FC236}">
                <a16:creationId xmlns:a16="http://schemas.microsoft.com/office/drawing/2014/main" id="{225D1F7B-D754-F02B-E390-0BCCE92135A3}"/>
              </a:ext>
            </a:extLst>
          </p:cNvPr>
          <p:cNvSpPr/>
          <p:nvPr/>
        </p:nvSpPr>
        <p:spPr>
          <a:xfrm>
            <a:off x="10867886" y="1375166"/>
            <a:ext cx="14433" cy="7934"/>
          </a:xfrm>
          <a:custGeom>
            <a:avLst/>
            <a:gdLst>
              <a:gd name="connsiteX0" fmla="*/ 14124 w 14433"/>
              <a:gd name="connsiteY0" fmla="*/ 4271 h 7934"/>
              <a:gd name="connsiteX1" fmla="*/ 7937 w 14433"/>
              <a:gd name="connsiteY1" fmla="*/ 619 h 7934"/>
              <a:gd name="connsiteX2" fmla="*/ 3124 w 14433"/>
              <a:gd name="connsiteY2" fmla="*/ 5474 h 7934"/>
              <a:gd name="connsiteX3" fmla="*/ 14124 w 14433"/>
              <a:gd name="connsiteY3" fmla="*/ 4271 h 7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33" h="7934">
                <a:moveTo>
                  <a:pt x="14124" y="4271"/>
                </a:moveTo>
                <a:cubicBezTo>
                  <a:pt x="14854" y="2380"/>
                  <a:pt x="12878" y="1220"/>
                  <a:pt x="7937" y="619"/>
                </a:cubicBezTo>
                <a:cubicBezTo>
                  <a:pt x="-1172" y="-455"/>
                  <a:pt x="-2332" y="619"/>
                  <a:pt x="3124" y="5474"/>
                </a:cubicBezTo>
                <a:cubicBezTo>
                  <a:pt x="7679" y="9470"/>
                  <a:pt x="12362" y="8997"/>
                  <a:pt x="14124" y="42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 630">
            <a:extLst>
              <a:ext uri="{FF2B5EF4-FFF2-40B4-BE49-F238E27FC236}">
                <a16:creationId xmlns:a16="http://schemas.microsoft.com/office/drawing/2014/main" id="{56275D93-48B6-24D9-6869-EFC0738A9D14}"/>
              </a:ext>
            </a:extLst>
          </p:cNvPr>
          <p:cNvSpPr/>
          <p:nvPr/>
        </p:nvSpPr>
        <p:spPr>
          <a:xfrm>
            <a:off x="10865186" y="1386513"/>
            <a:ext cx="34043" cy="42482"/>
          </a:xfrm>
          <a:custGeom>
            <a:avLst/>
            <a:gdLst>
              <a:gd name="connsiteX0" fmla="*/ 13172 w 34043"/>
              <a:gd name="connsiteY0" fmla="*/ 14149 h 42482"/>
              <a:gd name="connsiteX1" fmla="*/ 13430 w 34043"/>
              <a:gd name="connsiteY1" fmla="*/ 6157 h 42482"/>
              <a:gd name="connsiteX2" fmla="*/ 15363 w 34043"/>
              <a:gd name="connsiteY2" fmla="*/ 1044 h 42482"/>
              <a:gd name="connsiteX3" fmla="*/ 13430 w 34043"/>
              <a:gd name="connsiteY3" fmla="*/ 486 h 42482"/>
              <a:gd name="connsiteX4" fmla="*/ 5868 w 34043"/>
              <a:gd name="connsiteY4" fmla="*/ 11614 h 42482"/>
              <a:gd name="connsiteX5" fmla="*/ 282 w 34043"/>
              <a:gd name="connsiteY5" fmla="*/ 29359 h 42482"/>
              <a:gd name="connsiteX6" fmla="*/ 7715 w 34043"/>
              <a:gd name="connsiteY6" fmla="*/ 42721 h 42482"/>
              <a:gd name="connsiteX7" fmla="*/ 11152 w 34043"/>
              <a:gd name="connsiteY7" fmla="*/ 37565 h 42482"/>
              <a:gd name="connsiteX8" fmla="*/ 9219 w 34043"/>
              <a:gd name="connsiteY8" fmla="*/ 30948 h 42482"/>
              <a:gd name="connsiteX9" fmla="*/ 23011 w 34043"/>
              <a:gd name="connsiteY9" fmla="*/ 26179 h 42482"/>
              <a:gd name="connsiteX10" fmla="*/ 33881 w 34043"/>
              <a:gd name="connsiteY10" fmla="*/ 22656 h 42482"/>
              <a:gd name="connsiteX11" fmla="*/ 25073 w 34043"/>
              <a:gd name="connsiteY11" fmla="*/ 18359 h 42482"/>
              <a:gd name="connsiteX12" fmla="*/ 13172 w 34043"/>
              <a:gd name="connsiteY12" fmla="*/ 14149 h 42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043" h="42482">
                <a:moveTo>
                  <a:pt x="13172" y="14149"/>
                </a:moveTo>
                <a:cubicBezTo>
                  <a:pt x="10465" y="10368"/>
                  <a:pt x="10508" y="9465"/>
                  <a:pt x="13430" y="6157"/>
                </a:cubicBezTo>
                <a:cubicBezTo>
                  <a:pt x="15277" y="4095"/>
                  <a:pt x="16136" y="1861"/>
                  <a:pt x="15363" y="1044"/>
                </a:cubicBezTo>
                <a:cubicBezTo>
                  <a:pt x="14590" y="228"/>
                  <a:pt x="13730" y="13"/>
                  <a:pt x="13430" y="486"/>
                </a:cubicBezTo>
                <a:cubicBezTo>
                  <a:pt x="13129" y="958"/>
                  <a:pt x="9735" y="5985"/>
                  <a:pt x="5868" y="11614"/>
                </a:cubicBezTo>
                <a:cubicBezTo>
                  <a:pt x="-19" y="20207"/>
                  <a:pt x="-878" y="23000"/>
                  <a:pt x="282" y="29359"/>
                </a:cubicBezTo>
                <a:cubicBezTo>
                  <a:pt x="1442" y="35718"/>
                  <a:pt x="5051" y="42592"/>
                  <a:pt x="7715" y="42721"/>
                </a:cubicBezTo>
                <a:cubicBezTo>
                  <a:pt x="8274" y="42721"/>
                  <a:pt x="9821" y="40444"/>
                  <a:pt x="11152" y="37565"/>
                </a:cubicBezTo>
                <a:cubicBezTo>
                  <a:pt x="13215" y="33011"/>
                  <a:pt x="12957" y="32151"/>
                  <a:pt x="9219" y="30948"/>
                </a:cubicBezTo>
                <a:cubicBezTo>
                  <a:pt x="1657" y="28499"/>
                  <a:pt x="10766" y="25363"/>
                  <a:pt x="23011" y="26179"/>
                </a:cubicBezTo>
                <a:cubicBezTo>
                  <a:pt x="32721" y="26824"/>
                  <a:pt x="33881" y="26437"/>
                  <a:pt x="33881" y="22656"/>
                </a:cubicBezTo>
                <a:cubicBezTo>
                  <a:pt x="33881" y="18875"/>
                  <a:pt x="32464" y="18359"/>
                  <a:pt x="25073" y="18359"/>
                </a:cubicBezTo>
                <a:cubicBezTo>
                  <a:pt x="18671" y="18402"/>
                  <a:pt x="15406" y="17242"/>
                  <a:pt x="13172" y="141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 631">
            <a:extLst>
              <a:ext uri="{FF2B5EF4-FFF2-40B4-BE49-F238E27FC236}">
                <a16:creationId xmlns:a16="http://schemas.microsoft.com/office/drawing/2014/main" id="{BFCD8889-58FB-7A6F-F368-88D4778FB4EA}"/>
              </a:ext>
            </a:extLst>
          </p:cNvPr>
          <p:cNvSpPr/>
          <p:nvPr/>
        </p:nvSpPr>
        <p:spPr>
          <a:xfrm>
            <a:off x="10881442" y="1473721"/>
            <a:ext cx="5649" cy="6402"/>
          </a:xfrm>
          <a:custGeom>
            <a:avLst/>
            <a:gdLst>
              <a:gd name="connsiteX0" fmla="*/ 3232 w 5649"/>
              <a:gd name="connsiteY0" fmla="*/ 240 h 6402"/>
              <a:gd name="connsiteX1" fmla="*/ -163 w 5649"/>
              <a:gd name="connsiteY1" fmla="*/ 3419 h 6402"/>
              <a:gd name="connsiteX2" fmla="*/ 611 w 5649"/>
              <a:gd name="connsiteY2" fmla="*/ 6641 h 6402"/>
              <a:gd name="connsiteX3" fmla="*/ 4005 w 5649"/>
              <a:gd name="connsiteY3" fmla="*/ 3419 h 6402"/>
              <a:gd name="connsiteX4" fmla="*/ 3232 w 5649"/>
              <a:gd name="connsiteY4" fmla="*/ 240 h 6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9" h="6402">
                <a:moveTo>
                  <a:pt x="3232" y="240"/>
                </a:moveTo>
                <a:cubicBezTo>
                  <a:pt x="1427" y="192"/>
                  <a:pt x="-77" y="1610"/>
                  <a:pt x="-163" y="3419"/>
                </a:cubicBezTo>
                <a:cubicBezTo>
                  <a:pt x="-163" y="5181"/>
                  <a:pt x="181" y="6641"/>
                  <a:pt x="611" y="6641"/>
                </a:cubicBezTo>
                <a:cubicBezTo>
                  <a:pt x="1943" y="5816"/>
                  <a:pt x="3103" y="4721"/>
                  <a:pt x="4005" y="3419"/>
                </a:cubicBezTo>
                <a:cubicBezTo>
                  <a:pt x="6153" y="841"/>
                  <a:pt x="6025" y="240"/>
                  <a:pt x="3232" y="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 632">
            <a:extLst>
              <a:ext uri="{FF2B5EF4-FFF2-40B4-BE49-F238E27FC236}">
                <a16:creationId xmlns:a16="http://schemas.microsoft.com/office/drawing/2014/main" id="{9FF17510-DDEC-2B80-72A8-ACF7F211C5FE}"/>
              </a:ext>
            </a:extLst>
          </p:cNvPr>
          <p:cNvSpPr/>
          <p:nvPr/>
        </p:nvSpPr>
        <p:spPr>
          <a:xfrm>
            <a:off x="10887874" y="1474091"/>
            <a:ext cx="14987" cy="8465"/>
          </a:xfrm>
          <a:custGeom>
            <a:avLst/>
            <a:gdLst>
              <a:gd name="connsiteX0" fmla="*/ 3674 w 14987"/>
              <a:gd name="connsiteY0" fmla="*/ 3221 h 8465"/>
              <a:gd name="connsiteX1" fmla="*/ 8357 w 14987"/>
              <a:gd name="connsiteY1" fmla="*/ 5627 h 8465"/>
              <a:gd name="connsiteX2" fmla="*/ 12353 w 14987"/>
              <a:gd name="connsiteY2" fmla="*/ 256 h 8465"/>
              <a:gd name="connsiteX3" fmla="*/ 3674 w 14987"/>
              <a:gd name="connsiteY3" fmla="*/ 3221 h 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87" h="8465">
                <a:moveTo>
                  <a:pt x="3674" y="3221"/>
                </a:moveTo>
                <a:cubicBezTo>
                  <a:pt x="-3029" y="9408"/>
                  <a:pt x="-623" y="10568"/>
                  <a:pt x="8357" y="5627"/>
                </a:cubicBezTo>
                <a:cubicBezTo>
                  <a:pt x="15833" y="1588"/>
                  <a:pt x="16348" y="858"/>
                  <a:pt x="12353" y="256"/>
                </a:cubicBezTo>
                <a:cubicBezTo>
                  <a:pt x="9173" y="85"/>
                  <a:pt x="6080" y="1146"/>
                  <a:pt x="3674" y="32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 633">
            <a:extLst>
              <a:ext uri="{FF2B5EF4-FFF2-40B4-BE49-F238E27FC236}">
                <a16:creationId xmlns:a16="http://schemas.microsoft.com/office/drawing/2014/main" id="{FB55A4C5-2F9A-E8FD-0C7E-83CE3C51EE98}"/>
              </a:ext>
            </a:extLst>
          </p:cNvPr>
          <p:cNvSpPr/>
          <p:nvPr/>
        </p:nvSpPr>
        <p:spPr>
          <a:xfrm>
            <a:off x="10885931" y="1348349"/>
            <a:ext cx="17121" cy="14464"/>
          </a:xfrm>
          <a:custGeom>
            <a:avLst/>
            <a:gdLst>
              <a:gd name="connsiteX0" fmla="*/ 10515 w 17121"/>
              <a:gd name="connsiteY0" fmla="*/ 9046 h 14464"/>
              <a:gd name="connsiteX1" fmla="*/ 12362 w 17121"/>
              <a:gd name="connsiteY1" fmla="*/ 238 h 14464"/>
              <a:gd name="connsiteX2" fmla="*/ 547 w 17121"/>
              <a:gd name="connsiteY2" fmla="*/ 10593 h 14464"/>
              <a:gd name="connsiteX3" fmla="*/ 10515 w 17121"/>
              <a:gd name="connsiteY3" fmla="*/ 9046 h 14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21" h="14464">
                <a:moveTo>
                  <a:pt x="10515" y="9046"/>
                </a:moveTo>
                <a:cubicBezTo>
                  <a:pt x="18377" y="4062"/>
                  <a:pt x="19108" y="238"/>
                  <a:pt x="12362" y="238"/>
                </a:cubicBezTo>
                <a:cubicBezTo>
                  <a:pt x="6605" y="806"/>
                  <a:pt x="1879" y="4969"/>
                  <a:pt x="547" y="10593"/>
                </a:cubicBezTo>
                <a:cubicBezTo>
                  <a:pt x="-1086" y="16308"/>
                  <a:pt x="-699" y="16308"/>
                  <a:pt x="10515" y="90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 634">
            <a:extLst>
              <a:ext uri="{FF2B5EF4-FFF2-40B4-BE49-F238E27FC236}">
                <a16:creationId xmlns:a16="http://schemas.microsoft.com/office/drawing/2014/main" id="{565D58E7-BB0C-1E63-B5E6-8B9FDA37D3DD}"/>
              </a:ext>
            </a:extLst>
          </p:cNvPr>
          <p:cNvSpPr/>
          <p:nvPr/>
        </p:nvSpPr>
        <p:spPr>
          <a:xfrm>
            <a:off x="10883803" y="1328184"/>
            <a:ext cx="6106" cy="5070"/>
          </a:xfrm>
          <a:custGeom>
            <a:avLst/>
            <a:gdLst>
              <a:gd name="connsiteX0" fmla="*/ 2547 w 6106"/>
              <a:gd name="connsiteY0" fmla="*/ 5193 h 5070"/>
              <a:gd name="connsiteX1" fmla="*/ 5940 w 6106"/>
              <a:gd name="connsiteY1" fmla="*/ 2314 h 5070"/>
              <a:gd name="connsiteX2" fmla="*/ 11 w 6106"/>
              <a:gd name="connsiteY2" fmla="*/ 3044 h 5070"/>
              <a:gd name="connsiteX3" fmla="*/ 2547 w 6106"/>
              <a:gd name="connsiteY3" fmla="*/ 5193 h 5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06" h="5070">
                <a:moveTo>
                  <a:pt x="2547" y="5193"/>
                </a:moveTo>
                <a:cubicBezTo>
                  <a:pt x="4480" y="4763"/>
                  <a:pt x="6026" y="3474"/>
                  <a:pt x="5940" y="2314"/>
                </a:cubicBezTo>
                <a:cubicBezTo>
                  <a:pt x="5940" y="-822"/>
                  <a:pt x="1085" y="-264"/>
                  <a:pt x="11" y="3044"/>
                </a:cubicBezTo>
                <a:cubicBezTo>
                  <a:pt x="-590" y="4849"/>
                  <a:pt x="398" y="5622"/>
                  <a:pt x="2547" y="51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 635">
            <a:extLst>
              <a:ext uri="{FF2B5EF4-FFF2-40B4-BE49-F238E27FC236}">
                <a16:creationId xmlns:a16="http://schemas.microsoft.com/office/drawing/2014/main" id="{CB1BA511-A2E2-C280-FB9C-C826961D8330}"/>
              </a:ext>
            </a:extLst>
          </p:cNvPr>
          <p:cNvSpPr/>
          <p:nvPr/>
        </p:nvSpPr>
        <p:spPr>
          <a:xfrm>
            <a:off x="10822793" y="1269721"/>
            <a:ext cx="5906" cy="5833"/>
          </a:xfrm>
          <a:custGeom>
            <a:avLst/>
            <a:gdLst>
              <a:gd name="connsiteX0" fmla="*/ 5638 w 5906"/>
              <a:gd name="connsiteY0" fmla="*/ 2730 h 5833"/>
              <a:gd name="connsiteX1" fmla="*/ 3146 w 5906"/>
              <a:gd name="connsiteY1" fmla="*/ 238 h 5833"/>
              <a:gd name="connsiteX2" fmla="*/ -163 w 5906"/>
              <a:gd name="connsiteY2" fmla="*/ 3590 h 5833"/>
              <a:gd name="connsiteX3" fmla="*/ 5638 w 5906"/>
              <a:gd name="connsiteY3" fmla="*/ 2730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6" h="5833">
                <a:moveTo>
                  <a:pt x="5638" y="2730"/>
                </a:moveTo>
                <a:cubicBezTo>
                  <a:pt x="6111" y="1355"/>
                  <a:pt x="4951" y="238"/>
                  <a:pt x="3146" y="238"/>
                </a:cubicBezTo>
                <a:cubicBezTo>
                  <a:pt x="1299" y="260"/>
                  <a:pt x="-163" y="1755"/>
                  <a:pt x="-163" y="3590"/>
                </a:cubicBezTo>
                <a:cubicBezTo>
                  <a:pt x="-163" y="7328"/>
                  <a:pt x="4349" y="6683"/>
                  <a:pt x="5638" y="27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 636">
            <a:extLst>
              <a:ext uri="{FF2B5EF4-FFF2-40B4-BE49-F238E27FC236}">
                <a16:creationId xmlns:a16="http://schemas.microsoft.com/office/drawing/2014/main" id="{382E8C67-8952-5573-18AE-1B3E9B30D9D3}"/>
              </a:ext>
            </a:extLst>
          </p:cNvPr>
          <p:cNvSpPr/>
          <p:nvPr/>
        </p:nvSpPr>
        <p:spPr>
          <a:xfrm>
            <a:off x="10817195" y="1276080"/>
            <a:ext cx="3492" cy="4254"/>
          </a:xfrm>
          <a:custGeom>
            <a:avLst/>
            <a:gdLst>
              <a:gd name="connsiteX0" fmla="*/ 1139 w 3492"/>
              <a:gd name="connsiteY0" fmla="*/ 4492 h 4254"/>
              <a:gd name="connsiteX1" fmla="*/ 3330 w 3492"/>
              <a:gd name="connsiteY1" fmla="*/ 2387 h 4254"/>
              <a:gd name="connsiteX2" fmla="*/ 3330 w 3492"/>
              <a:gd name="connsiteY2" fmla="*/ 2344 h 4254"/>
              <a:gd name="connsiteX3" fmla="*/ 2428 w 3492"/>
              <a:gd name="connsiteY3" fmla="*/ 238 h 4254"/>
              <a:gd name="connsiteX4" fmla="*/ 194 w 3492"/>
              <a:gd name="connsiteY4" fmla="*/ 2344 h 4254"/>
              <a:gd name="connsiteX5" fmla="*/ 1139 w 3492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1139" y="4492"/>
                </a:moveTo>
                <a:cubicBezTo>
                  <a:pt x="2342" y="4518"/>
                  <a:pt x="3287" y="3573"/>
                  <a:pt x="3330" y="2387"/>
                </a:cubicBezTo>
                <a:cubicBezTo>
                  <a:pt x="3330" y="2374"/>
                  <a:pt x="3330" y="2357"/>
                  <a:pt x="3330" y="2344"/>
                </a:cubicBezTo>
                <a:cubicBezTo>
                  <a:pt x="3330" y="1227"/>
                  <a:pt x="2944" y="238"/>
                  <a:pt x="2428" y="238"/>
                </a:cubicBezTo>
                <a:cubicBezTo>
                  <a:pt x="1913" y="238"/>
                  <a:pt x="925" y="1227"/>
                  <a:pt x="194" y="2344"/>
                </a:cubicBezTo>
                <a:cubicBezTo>
                  <a:pt x="-537" y="3461"/>
                  <a:pt x="-107" y="4492"/>
                  <a:pt x="11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 637">
            <a:extLst>
              <a:ext uri="{FF2B5EF4-FFF2-40B4-BE49-F238E27FC236}">
                <a16:creationId xmlns:a16="http://schemas.microsoft.com/office/drawing/2014/main" id="{65F5C7E3-ED72-4B31-92C4-D782D220D6A6}"/>
              </a:ext>
            </a:extLst>
          </p:cNvPr>
          <p:cNvSpPr/>
          <p:nvPr/>
        </p:nvSpPr>
        <p:spPr>
          <a:xfrm>
            <a:off x="10817353" y="1310152"/>
            <a:ext cx="46435" cy="55124"/>
          </a:xfrm>
          <a:custGeom>
            <a:avLst/>
            <a:gdLst>
              <a:gd name="connsiteX0" fmla="*/ 9488 w 46435"/>
              <a:gd name="connsiteY0" fmla="*/ 15190 h 55124"/>
              <a:gd name="connsiteX1" fmla="*/ 16577 w 46435"/>
              <a:gd name="connsiteY1" fmla="*/ 28338 h 55124"/>
              <a:gd name="connsiteX2" fmla="*/ 15761 w 46435"/>
              <a:gd name="connsiteY2" fmla="*/ 31990 h 55124"/>
              <a:gd name="connsiteX3" fmla="*/ 11465 w 46435"/>
              <a:gd name="connsiteY3" fmla="*/ 30357 h 55124"/>
              <a:gd name="connsiteX4" fmla="*/ 8543 w 46435"/>
              <a:gd name="connsiteY4" fmla="*/ 30615 h 55124"/>
              <a:gd name="connsiteX5" fmla="*/ 2571 w 46435"/>
              <a:gd name="connsiteY5" fmla="*/ 36330 h 55124"/>
              <a:gd name="connsiteX6" fmla="*/ 1625 w 46435"/>
              <a:gd name="connsiteY6" fmla="*/ 38306 h 55124"/>
              <a:gd name="connsiteX7" fmla="*/ 6524 w 46435"/>
              <a:gd name="connsiteY7" fmla="*/ 44794 h 55124"/>
              <a:gd name="connsiteX8" fmla="*/ 16191 w 46435"/>
              <a:gd name="connsiteY8" fmla="*/ 55363 h 55124"/>
              <a:gd name="connsiteX9" fmla="*/ 20058 w 46435"/>
              <a:gd name="connsiteY9" fmla="*/ 46040 h 55124"/>
              <a:gd name="connsiteX10" fmla="*/ 20058 w 46435"/>
              <a:gd name="connsiteY10" fmla="*/ 46040 h 55124"/>
              <a:gd name="connsiteX11" fmla="*/ 21132 w 46435"/>
              <a:gd name="connsiteY11" fmla="*/ 34095 h 55124"/>
              <a:gd name="connsiteX12" fmla="*/ 30069 w 46435"/>
              <a:gd name="connsiteY12" fmla="*/ 27822 h 55124"/>
              <a:gd name="connsiteX13" fmla="*/ 34752 w 46435"/>
              <a:gd name="connsiteY13" fmla="*/ 26920 h 55124"/>
              <a:gd name="connsiteX14" fmla="*/ 36170 w 46435"/>
              <a:gd name="connsiteY14" fmla="*/ 22323 h 55124"/>
              <a:gd name="connsiteX15" fmla="*/ 34108 w 46435"/>
              <a:gd name="connsiteY15" fmla="*/ 19917 h 55124"/>
              <a:gd name="connsiteX16" fmla="*/ 32647 w 46435"/>
              <a:gd name="connsiteY16" fmla="*/ 15147 h 55124"/>
              <a:gd name="connsiteX17" fmla="*/ 40982 w 46435"/>
              <a:gd name="connsiteY17" fmla="*/ 9003 h 55124"/>
              <a:gd name="connsiteX18" fmla="*/ 46052 w 46435"/>
              <a:gd name="connsiteY18" fmla="*/ 3461 h 55124"/>
              <a:gd name="connsiteX19" fmla="*/ 37459 w 46435"/>
              <a:gd name="connsiteY19" fmla="*/ 3461 h 55124"/>
              <a:gd name="connsiteX20" fmla="*/ 31229 w 46435"/>
              <a:gd name="connsiteY20" fmla="*/ 7543 h 55124"/>
              <a:gd name="connsiteX21" fmla="*/ 22636 w 46435"/>
              <a:gd name="connsiteY21" fmla="*/ 10722 h 55124"/>
              <a:gd name="connsiteX22" fmla="*/ 14043 w 46435"/>
              <a:gd name="connsiteY22" fmla="*/ 12956 h 55124"/>
              <a:gd name="connsiteX23" fmla="*/ 9488 w 46435"/>
              <a:gd name="connsiteY23" fmla="*/ 15190 h 5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435" h="55124">
                <a:moveTo>
                  <a:pt x="9488" y="15190"/>
                </a:moveTo>
                <a:cubicBezTo>
                  <a:pt x="10477" y="20192"/>
                  <a:pt x="12925" y="24776"/>
                  <a:pt x="16577" y="28338"/>
                </a:cubicBezTo>
                <a:cubicBezTo>
                  <a:pt x="18167" y="29412"/>
                  <a:pt x="17910" y="30572"/>
                  <a:pt x="15761" y="31990"/>
                </a:cubicBezTo>
                <a:cubicBezTo>
                  <a:pt x="13613" y="33408"/>
                  <a:pt x="12238" y="33021"/>
                  <a:pt x="11465" y="30357"/>
                </a:cubicBezTo>
                <a:cubicBezTo>
                  <a:pt x="10219" y="27006"/>
                  <a:pt x="9961" y="27049"/>
                  <a:pt x="8543" y="30615"/>
                </a:cubicBezTo>
                <a:cubicBezTo>
                  <a:pt x="7297" y="33163"/>
                  <a:pt x="5149" y="35182"/>
                  <a:pt x="2571" y="36330"/>
                </a:cubicBezTo>
                <a:cubicBezTo>
                  <a:pt x="-780" y="37704"/>
                  <a:pt x="-995" y="38177"/>
                  <a:pt x="1625" y="38306"/>
                </a:cubicBezTo>
                <a:cubicBezTo>
                  <a:pt x="4246" y="38435"/>
                  <a:pt x="5665" y="40927"/>
                  <a:pt x="6524" y="44794"/>
                </a:cubicBezTo>
                <a:cubicBezTo>
                  <a:pt x="7297" y="49950"/>
                  <a:pt x="11121" y="54122"/>
                  <a:pt x="16191" y="55363"/>
                </a:cubicBezTo>
                <a:cubicBezTo>
                  <a:pt x="18167" y="52588"/>
                  <a:pt x="19499" y="49400"/>
                  <a:pt x="20058" y="46040"/>
                </a:cubicBezTo>
                <a:lnTo>
                  <a:pt x="20058" y="46040"/>
                </a:lnTo>
                <a:cubicBezTo>
                  <a:pt x="21390" y="42212"/>
                  <a:pt x="21777" y="38104"/>
                  <a:pt x="21132" y="34095"/>
                </a:cubicBezTo>
                <a:cubicBezTo>
                  <a:pt x="19241" y="31002"/>
                  <a:pt x="23710" y="27865"/>
                  <a:pt x="30069" y="27822"/>
                </a:cubicBezTo>
                <a:cubicBezTo>
                  <a:pt x="32647" y="27822"/>
                  <a:pt x="34752" y="27393"/>
                  <a:pt x="34752" y="26920"/>
                </a:cubicBezTo>
                <a:cubicBezTo>
                  <a:pt x="35096" y="25348"/>
                  <a:pt x="35568" y="23805"/>
                  <a:pt x="36170" y="22323"/>
                </a:cubicBezTo>
                <a:cubicBezTo>
                  <a:pt x="37287" y="19444"/>
                  <a:pt x="36772" y="18886"/>
                  <a:pt x="34108" y="19917"/>
                </a:cubicBezTo>
                <a:cubicBezTo>
                  <a:pt x="30069" y="21506"/>
                  <a:pt x="29811" y="20561"/>
                  <a:pt x="32647" y="15147"/>
                </a:cubicBezTo>
                <a:cubicBezTo>
                  <a:pt x="34709" y="12290"/>
                  <a:pt x="37631" y="10146"/>
                  <a:pt x="40982" y="9003"/>
                </a:cubicBezTo>
                <a:cubicBezTo>
                  <a:pt x="45279" y="7457"/>
                  <a:pt x="46911" y="5824"/>
                  <a:pt x="46052" y="3461"/>
                </a:cubicBezTo>
                <a:cubicBezTo>
                  <a:pt x="44462" y="-836"/>
                  <a:pt x="39693" y="-836"/>
                  <a:pt x="37459" y="3461"/>
                </a:cubicBezTo>
                <a:cubicBezTo>
                  <a:pt x="35955" y="5558"/>
                  <a:pt x="33764" y="7018"/>
                  <a:pt x="31229" y="7543"/>
                </a:cubicBezTo>
                <a:cubicBezTo>
                  <a:pt x="28222" y="8226"/>
                  <a:pt x="25343" y="9291"/>
                  <a:pt x="22636" y="10722"/>
                </a:cubicBezTo>
                <a:cubicBezTo>
                  <a:pt x="19972" y="12071"/>
                  <a:pt x="17050" y="12832"/>
                  <a:pt x="14043" y="12956"/>
                </a:cubicBezTo>
                <a:cubicBezTo>
                  <a:pt x="11422" y="12913"/>
                  <a:pt x="9488" y="13944"/>
                  <a:pt x="9488" y="151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 638">
            <a:extLst>
              <a:ext uri="{FF2B5EF4-FFF2-40B4-BE49-F238E27FC236}">
                <a16:creationId xmlns:a16="http://schemas.microsoft.com/office/drawing/2014/main" id="{A5E4D98A-A67B-51CE-151A-E785F6AE658A}"/>
              </a:ext>
            </a:extLst>
          </p:cNvPr>
          <p:cNvSpPr/>
          <p:nvPr/>
        </p:nvSpPr>
        <p:spPr>
          <a:xfrm>
            <a:off x="10864977" y="1314567"/>
            <a:ext cx="18215" cy="35371"/>
          </a:xfrm>
          <a:custGeom>
            <a:avLst/>
            <a:gdLst>
              <a:gd name="connsiteX0" fmla="*/ 1092 w 18215"/>
              <a:gd name="connsiteY0" fmla="*/ 22806 h 35371"/>
              <a:gd name="connsiteX1" fmla="*/ 3714 w 18215"/>
              <a:gd name="connsiteY1" fmla="*/ 26845 h 35371"/>
              <a:gd name="connsiteX2" fmla="*/ 17978 w 18215"/>
              <a:gd name="connsiteY2" fmla="*/ 31528 h 35371"/>
              <a:gd name="connsiteX3" fmla="*/ 13681 w 18215"/>
              <a:gd name="connsiteY3" fmla="*/ 27231 h 35371"/>
              <a:gd name="connsiteX4" fmla="*/ 12092 w 18215"/>
              <a:gd name="connsiteY4" fmla="*/ 8326 h 35371"/>
              <a:gd name="connsiteX5" fmla="*/ 13810 w 18215"/>
              <a:gd name="connsiteY5" fmla="*/ 1882 h 35371"/>
              <a:gd name="connsiteX6" fmla="*/ 6979 w 18215"/>
              <a:gd name="connsiteY6" fmla="*/ 6737 h 35371"/>
              <a:gd name="connsiteX7" fmla="*/ 1995 w 18215"/>
              <a:gd name="connsiteY7" fmla="*/ 17650 h 35371"/>
              <a:gd name="connsiteX8" fmla="*/ 1092 w 18215"/>
              <a:gd name="connsiteY8" fmla="*/ 22806 h 35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15" h="35371">
                <a:moveTo>
                  <a:pt x="1092" y="22806"/>
                </a:moveTo>
                <a:cubicBezTo>
                  <a:pt x="2725" y="23489"/>
                  <a:pt x="3756" y="25087"/>
                  <a:pt x="3714" y="26845"/>
                </a:cubicBezTo>
                <a:cubicBezTo>
                  <a:pt x="3714" y="35051"/>
                  <a:pt x="16603" y="39262"/>
                  <a:pt x="17978" y="31528"/>
                </a:cubicBezTo>
                <a:cubicBezTo>
                  <a:pt x="18408" y="29165"/>
                  <a:pt x="16990" y="27704"/>
                  <a:pt x="13681" y="27231"/>
                </a:cubicBezTo>
                <a:cubicBezTo>
                  <a:pt x="6764" y="26243"/>
                  <a:pt x="5819" y="14728"/>
                  <a:pt x="12092" y="8326"/>
                </a:cubicBezTo>
                <a:cubicBezTo>
                  <a:pt x="15787" y="4631"/>
                  <a:pt x="16087" y="3342"/>
                  <a:pt x="13810" y="1882"/>
                </a:cubicBezTo>
                <a:cubicBezTo>
                  <a:pt x="9213" y="-1040"/>
                  <a:pt x="8397" y="-439"/>
                  <a:pt x="6979" y="6737"/>
                </a:cubicBezTo>
                <a:cubicBezTo>
                  <a:pt x="6162" y="10698"/>
                  <a:pt x="4444" y="14428"/>
                  <a:pt x="1995" y="17650"/>
                </a:cubicBezTo>
                <a:cubicBezTo>
                  <a:pt x="-540" y="20786"/>
                  <a:pt x="-841" y="22118"/>
                  <a:pt x="1092" y="228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 639">
            <a:extLst>
              <a:ext uri="{FF2B5EF4-FFF2-40B4-BE49-F238E27FC236}">
                <a16:creationId xmlns:a16="http://schemas.microsoft.com/office/drawing/2014/main" id="{B3719BAF-932B-B42A-C099-A29BCF31734C}"/>
              </a:ext>
            </a:extLst>
          </p:cNvPr>
          <p:cNvSpPr/>
          <p:nvPr/>
        </p:nvSpPr>
        <p:spPr>
          <a:xfrm>
            <a:off x="10862752" y="1383087"/>
            <a:ext cx="1589" cy="5256"/>
          </a:xfrm>
          <a:custGeom>
            <a:avLst/>
            <a:gdLst>
              <a:gd name="connsiteX0" fmla="*/ -163 w 1589"/>
              <a:gd name="connsiteY0" fmla="*/ 2494 h 5256"/>
              <a:gd name="connsiteX1" fmla="*/ 912 w 1589"/>
              <a:gd name="connsiteY1" fmla="*/ 5286 h 5256"/>
              <a:gd name="connsiteX2" fmla="*/ 912 w 1589"/>
              <a:gd name="connsiteY2" fmla="*/ 1248 h 5256"/>
              <a:gd name="connsiteX3" fmla="*/ -163 w 1589"/>
              <a:gd name="connsiteY3" fmla="*/ 2494 h 5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9" h="5256">
                <a:moveTo>
                  <a:pt x="-163" y="2494"/>
                </a:moveTo>
                <a:cubicBezTo>
                  <a:pt x="-163" y="4771"/>
                  <a:pt x="224" y="6017"/>
                  <a:pt x="912" y="5286"/>
                </a:cubicBezTo>
                <a:cubicBezTo>
                  <a:pt x="1599" y="4023"/>
                  <a:pt x="1599" y="2511"/>
                  <a:pt x="912" y="1248"/>
                </a:cubicBezTo>
                <a:cubicBezTo>
                  <a:pt x="439" y="-471"/>
                  <a:pt x="-77" y="45"/>
                  <a:pt x="-163" y="24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 640">
            <a:extLst>
              <a:ext uri="{FF2B5EF4-FFF2-40B4-BE49-F238E27FC236}">
                <a16:creationId xmlns:a16="http://schemas.microsoft.com/office/drawing/2014/main" id="{C9B711AD-422D-8385-BFAF-8BD0E4D6E7D3}"/>
              </a:ext>
            </a:extLst>
          </p:cNvPr>
          <p:cNvSpPr/>
          <p:nvPr/>
        </p:nvSpPr>
        <p:spPr>
          <a:xfrm>
            <a:off x="10894560" y="4827869"/>
            <a:ext cx="9491" cy="7665"/>
          </a:xfrm>
          <a:custGeom>
            <a:avLst/>
            <a:gdLst>
              <a:gd name="connsiteX0" fmla="*/ 984 w 9491"/>
              <a:gd name="connsiteY0" fmla="*/ 1498 h 7665"/>
              <a:gd name="connsiteX1" fmla="*/ 296 w 9491"/>
              <a:gd name="connsiteY1" fmla="*/ 6138 h 7665"/>
              <a:gd name="connsiteX2" fmla="*/ 7815 w 9491"/>
              <a:gd name="connsiteY2" fmla="*/ 6538 h 7665"/>
              <a:gd name="connsiteX3" fmla="*/ 9190 w 9491"/>
              <a:gd name="connsiteY3" fmla="*/ 4591 h 7665"/>
              <a:gd name="connsiteX4" fmla="*/ 984 w 9491"/>
              <a:gd name="connsiteY4" fmla="*/ 1498 h 7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1" h="7665">
                <a:moveTo>
                  <a:pt x="984" y="1498"/>
                </a:moveTo>
                <a:cubicBezTo>
                  <a:pt x="-220" y="2735"/>
                  <a:pt x="-521" y="4604"/>
                  <a:pt x="296" y="6138"/>
                </a:cubicBezTo>
                <a:cubicBezTo>
                  <a:pt x="2272" y="8325"/>
                  <a:pt x="5624" y="8506"/>
                  <a:pt x="7815" y="6538"/>
                </a:cubicBezTo>
                <a:cubicBezTo>
                  <a:pt x="8417" y="6001"/>
                  <a:pt x="8889" y="5335"/>
                  <a:pt x="9190" y="4591"/>
                </a:cubicBezTo>
                <a:cubicBezTo>
                  <a:pt x="10350" y="1111"/>
                  <a:pt x="3948" y="-1381"/>
                  <a:pt x="984" y="14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 641">
            <a:extLst>
              <a:ext uri="{FF2B5EF4-FFF2-40B4-BE49-F238E27FC236}">
                <a16:creationId xmlns:a16="http://schemas.microsoft.com/office/drawing/2014/main" id="{6E5D94CA-6B3E-66EB-0BED-72B5D5DD7E57}"/>
              </a:ext>
            </a:extLst>
          </p:cNvPr>
          <p:cNvSpPr/>
          <p:nvPr/>
        </p:nvSpPr>
        <p:spPr>
          <a:xfrm>
            <a:off x="10894154" y="2069481"/>
            <a:ext cx="6106" cy="9246"/>
          </a:xfrm>
          <a:custGeom>
            <a:avLst/>
            <a:gdLst>
              <a:gd name="connsiteX0" fmla="*/ 2808 w 6106"/>
              <a:gd name="connsiteY0" fmla="*/ 8062 h 9246"/>
              <a:gd name="connsiteX1" fmla="*/ 5944 w 6106"/>
              <a:gd name="connsiteY1" fmla="*/ 2089 h 9246"/>
              <a:gd name="connsiteX2" fmla="*/ 5944 w 6106"/>
              <a:gd name="connsiteY2" fmla="*/ 2089 h 9246"/>
              <a:gd name="connsiteX3" fmla="*/ 2894 w 6106"/>
              <a:gd name="connsiteY3" fmla="*/ 2863 h 9246"/>
              <a:gd name="connsiteX4" fmla="*/ 2808 w 6106"/>
              <a:gd name="connsiteY4" fmla="*/ 8062 h 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06" h="9246">
                <a:moveTo>
                  <a:pt x="2808" y="8062"/>
                </a:moveTo>
                <a:cubicBezTo>
                  <a:pt x="4570" y="6540"/>
                  <a:pt x="5687" y="4406"/>
                  <a:pt x="5944" y="2089"/>
                </a:cubicBezTo>
                <a:lnTo>
                  <a:pt x="5944" y="2089"/>
                </a:lnTo>
                <a:cubicBezTo>
                  <a:pt x="5944" y="-575"/>
                  <a:pt x="5343" y="-403"/>
                  <a:pt x="2894" y="2863"/>
                </a:cubicBezTo>
                <a:cubicBezTo>
                  <a:pt x="-1145" y="8405"/>
                  <a:pt x="-1188" y="11456"/>
                  <a:pt x="2808" y="80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 642">
            <a:extLst>
              <a:ext uri="{FF2B5EF4-FFF2-40B4-BE49-F238E27FC236}">
                <a16:creationId xmlns:a16="http://schemas.microsoft.com/office/drawing/2014/main" id="{92DE5857-2785-90CB-3B07-C8C1332BAF14}"/>
              </a:ext>
            </a:extLst>
          </p:cNvPr>
          <p:cNvSpPr/>
          <p:nvPr/>
        </p:nvSpPr>
        <p:spPr>
          <a:xfrm>
            <a:off x="10892316" y="4596600"/>
            <a:ext cx="9956" cy="11942"/>
          </a:xfrm>
          <a:custGeom>
            <a:avLst/>
            <a:gdLst>
              <a:gd name="connsiteX0" fmla="*/ 4431 w 9956"/>
              <a:gd name="connsiteY0" fmla="*/ 709 h 11942"/>
              <a:gd name="connsiteX1" fmla="*/ -123 w 9956"/>
              <a:gd name="connsiteY1" fmla="*/ 5779 h 11942"/>
              <a:gd name="connsiteX2" fmla="*/ 3615 w 9956"/>
              <a:gd name="connsiteY2" fmla="*/ 12181 h 11942"/>
              <a:gd name="connsiteX3" fmla="*/ 8899 w 9956"/>
              <a:gd name="connsiteY3" fmla="*/ 7885 h 11942"/>
              <a:gd name="connsiteX4" fmla="*/ 4431 w 9956"/>
              <a:gd name="connsiteY4" fmla="*/ 709 h 11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56" h="11942">
                <a:moveTo>
                  <a:pt x="4431" y="709"/>
                </a:moveTo>
                <a:cubicBezTo>
                  <a:pt x="693" y="-451"/>
                  <a:pt x="134" y="280"/>
                  <a:pt x="-123" y="5779"/>
                </a:cubicBezTo>
                <a:cubicBezTo>
                  <a:pt x="-381" y="11279"/>
                  <a:pt x="607" y="12181"/>
                  <a:pt x="3615" y="12181"/>
                </a:cubicBezTo>
                <a:cubicBezTo>
                  <a:pt x="6064" y="11923"/>
                  <a:pt x="8126" y="10239"/>
                  <a:pt x="8899" y="7885"/>
                </a:cubicBezTo>
                <a:cubicBezTo>
                  <a:pt x="10489" y="2729"/>
                  <a:pt x="10489" y="2557"/>
                  <a:pt x="4431" y="7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 643">
            <a:extLst>
              <a:ext uri="{FF2B5EF4-FFF2-40B4-BE49-F238E27FC236}">
                <a16:creationId xmlns:a16="http://schemas.microsoft.com/office/drawing/2014/main" id="{5A1B4D16-07CE-828D-7EFB-9CD65B891679}"/>
              </a:ext>
            </a:extLst>
          </p:cNvPr>
          <p:cNvSpPr/>
          <p:nvPr/>
        </p:nvSpPr>
        <p:spPr>
          <a:xfrm>
            <a:off x="10890198" y="2360064"/>
            <a:ext cx="11651" cy="6254"/>
          </a:xfrm>
          <a:custGeom>
            <a:avLst/>
            <a:gdLst>
              <a:gd name="connsiteX0" fmla="*/ -25 w 11651"/>
              <a:gd name="connsiteY0" fmla="*/ 3888 h 6254"/>
              <a:gd name="connsiteX1" fmla="*/ 10072 w 11651"/>
              <a:gd name="connsiteY1" fmla="*/ 3158 h 6254"/>
              <a:gd name="connsiteX2" fmla="*/ 6806 w 11651"/>
              <a:gd name="connsiteY2" fmla="*/ 494 h 6254"/>
              <a:gd name="connsiteX3" fmla="*/ -25 w 11651"/>
              <a:gd name="connsiteY3" fmla="*/ 3888 h 6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51" h="6254">
                <a:moveTo>
                  <a:pt x="-25" y="3888"/>
                </a:moveTo>
                <a:cubicBezTo>
                  <a:pt x="-1314" y="7755"/>
                  <a:pt x="6806" y="7153"/>
                  <a:pt x="10072" y="3158"/>
                </a:cubicBezTo>
                <a:cubicBezTo>
                  <a:pt x="12478" y="193"/>
                  <a:pt x="12091" y="-108"/>
                  <a:pt x="6806" y="494"/>
                </a:cubicBezTo>
                <a:cubicBezTo>
                  <a:pt x="3541" y="880"/>
                  <a:pt x="404" y="2427"/>
                  <a:pt x="-25" y="38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 644">
            <a:extLst>
              <a:ext uri="{FF2B5EF4-FFF2-40B4-BE49-F238E27FC236}">
                <a16:creationId xmlns:a16="http://schemas.microsoft.com/office/drawing/2014/main" id="{205A7536-CD09-C66F-1270-1630DFD2E73E}"/>
              </a:ext>
            </a:extLst>
          </p:cNvPr>
          <p:cNvSpPr/>
          <p:nvPr/>
        </p:nvSpPr>
        <p:spPr>
          <a:xfrm>
            <a:off x="10454191" y="1271827"/>
            <a:ext cx="7613" cy="12847"/>
          </a:xfrm>
          <a:custGeom>
            <a:avLst/>
            <a:gdLst>
              <a:gd name="connsiteX0" fmla="*/ 6969 w 7613"/>
              <a:gd name="connsiteY0" fmla="*/ 9820 h 12847"/>
              <a:gd name="connsiteX1" fmla="*/ 4134 w 7613"/>
              <a:gd name="connsiteY1" fmla="*/ 238 h 12847"/>
              <a:gd name="connsiteX2" fmla="*/ -163 w 7613"/>
              <a:gd name="connsiteY2" fmla="*/ 9992 h 12847"/>
              <a:gd name="connsiteX3" fmla="*/ 6969 w 7613"/>
              <a:gd name="connsiteY3" fmla="*/ 9820 h 1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13" h="12847">
                <a:moveTo>
                  <a:pt x="6969" y="9820"/>
                </a:moveTo>
                <a:cubicBezTo>
                  <a:pt x="8345" y="6168"/>
                  <a:pt x="6583" y="238"/>
                  <a:pt x="4134" y="238"/>
                </a:cubicBezTo>
                <a:cubicBezTo>
                  <a:pt x="1685" y="238"/>
                  <a:pt x="-163" y="5566"/>
                  <a:pt x="-163" y="9992"/>
                </a:cubicBezTo>
                <a:cubicBezTo>
                  <a:pt x="-163" y="14417"/>
                  <a:pt x="5423" y="13858"/>
                  <a:pt x="6969" y="98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 645">
            <a:extLst>
              <a:ext uri="{FF2B5EF4-FFF2-40B4-BE49-F238E27FC236}">
                <a16:creationId xmlns:a16="http://schemas.microsoft.com/office/drawing/2014/main" id="{2E019BDB-4FF1-9B16-EF28-8EAD085903E7}"/>
              </a:ext>
            </a:extLst>
          </p:cNvPr>
          <p:cNvSpPr/>
          <p:nvPr/>
        </p:nvSpPr>
        <p:spPr>
          <a:xfrm>
            <a:off x="10892114" y="5033199"/>
            <a:ext cx="12357" cy="8824"/>
          </a:xfrm>
          <a:custGeom>
            <a:avLst/>
            <a:gdLst>
              <a:gd name="connsiteX0" fmla="*/ 1668 w 12357"/>
              <a:gd name="connsiteY0" fmla="*/ 727 h 8824"/>
              <a:gd name="connsiteX1" fmla="*/ 2656 w 12357"/>
              <a:gd name="connsiteY1" fmla="*/ 5926 h 8824"/>
              <a:gd name="connsiteX2" fmla="*/ 12194 w 12357"/>
              <a:gd name="connsiteY2" fmla="*/ 7258 h 8824"/>
              <a:gd name="connsiteX3" fmla="*/ 1668 w 12357"/>
              <a:gd name="connsiteY3" fmla="*/ 727 h 8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57" h="8824">
                <a:moveTo>
                  <a:pt x="1668" y="727"/>
                </a:moveTo>
                <a:cubicBezTo>
                  <a:pt x="-996" y="2446"/>
                  <a:pt x="-824" y="3219"/>
                  <a:pt x="2656" y="5926"/>
                </a:cubicBezTo>
                <a:cubicBezTo>
                  <a:pt x="6953" y="9363"/>
                  <a:pt x="12194" y="10223"/>
                  <a:pt x="12194" y="7258"/>
                </a:cubicBezTo>
                <a:cubicBezTo>
                  <a:pt x="12194" y="3348"/>
                  <a:pt x="4761" y="-1292"/>
                  <a:pt x="1668" y="7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 646">
            <a:extLst>
              <a:ext uri="{FF2B5EF4-FFF2-40B4-BE49-F238E27FC236}">
                <a16:creationId xmlns:a16="http://schemas.microsoft.com/office/drawing/2014/main" id="{EF95CED6-545C-315A-511B-8D18B0D7D4B8}"/>
              </a:ext>
            </a:extLst>
          </p:cNvPr>
          <p:cNvSpPr/>
          <p:nvPr/>
        </p:nvSpPr>
        <p:spPr>
          <a:xfrm>
            <a:off x="10885609" y="1535378"/>
            <a:ext cx="16650" cy="11754"/>
          </a:xfrm>
          <a:custGeom>
            <a:avLst/>
            <a:gdLst>
              <a:gd name="connsiteX0" fmla="*/ 15993 w 16650"/>
              <a:gd name="connsiteY0" fmla="*/ 9949 h 11754"/>
              <a:gd name="connsiteX1" fmla="*/ 10192 w 16650"/>
              <a:gd name="connsiteY1" fmla="*/ 238 h 11754"/>
              <a:gd name="connsiteX2" fmla="*/ -163 w 16650"/>
              <a:gd name="connsiteY2" fmla="*/ 11409 h 11754"/>
              <a:gd name="connsiteX3" fmla="*/ 15993 w 16650"/>
              <a:gd name="connsiteY3" fmla="*/ 9949 h 11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50" h="11754">
                <a:moveTo>
                  <a:pt x="15993" y="9949"/>
                </a:moveTo>
                <a:cubicBezTo>
                  <a:pt x="18055" y="8359"/>
                  <a:pt x="13200" y="238"/>
                  <a:pt x="10192" y="238"/>
                </a:cubicBezTo>
                <a:cubicBezTo>
                  <a:pt x="7185" y="238"/>
                  <a:pt x="-163" y="7543"/>
                  <a:pt x="-163" y="11409"/>
                </a:cubicBezTo>
                <a:cubicBezTo>
                  <a:pt x="9" y="12784"/>
                  <a:pt x="14016" y="11495"/>
                  <a:pt x="15993" y="99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 647">
            <a:extLst>
              <a:ext uri="{FF2B5EF4-FFF2-40B4-BE49-F238E27FC236}">
                <a16:creationId xmlns:a16="http://schemas.microsoft.com/office/drawing/2014/main" id="{E0B2ECF3-D737-6CDF-B398-B779118031E7}"/>
              </a:ext>
            </a:extLst>
          </p:cNvPr>
          <p:cNvSpPr/>
          <p:nvPr/>
        </p:nvSpPr>
        <p:spPr>
          <a:xfrm>
            <a:off x="10781519" y="1282863"/>
            <a:ext cx="45570" cy="56978"/>
          </a:xfrm>
          <a:custGeom>
            <a:avLst/>
            <a:gdLst>
              <a:gd name="connsiteX0" fmla="*/ 21562 w 45570"/>
              <a:gd name="connsiteY0" fmla="*/ 29590 h 56978"/>
              <a:gd name="connsiteX1" fmla="*/ 12109 w 45570"/>
              <a:gd name="connsiteY1" fmla="*/ 39043 h 56978"/>
              <a:gd name="connsiteX2" fmla="*/ 8672 w 45570"/>
              <a:gd name="connsiteY2" fmla="*/ 42351 h 56978"/>
              <a:gd name="connsiteX3" fmla="*/ 4848 w 45570"/>
              <a:gd name="connsiteY3" fmla="*/ 45616 h 56978"/>
              <a:gd name="connsiteX4" fmla="*/ 3044 w 45570"/>
              <a:gd name="connsiteY4" fmla="*/ 47129 h 56978"/>
              <a:gd name="connsiteX5" fmla="*/ 2743 w 45570"/>
              <a:gd name="connsiteY5" fmla="*/ 47077 h 56978"/>
              <a:gd name="connsiteX6" fmla="*/ 2399 w 45570"/>
              <a:gd name="connsiteY6" fmla="*/ 48753 h 56978"/>
              <a:gd name="connsiteX7" fmla="*/ 1239 w 45570"/>
              <a:gd name="connsiteY7" fmla="*/ 54124 h 56978"/>
              <a:gd name="connsiteX8" fmla="*/ 1239 w 45570"/>
              <a:gd name="connsiteY8" fmla="*/ 57217 h 56978"/>
              <a:gd name="connsiteX9" fmla="*/ 12840 w 45570"/>
              <a:gd name="connsiteY9" fmla="*/ 47636 h 56978"/>
              <a:gd name="connsiteX10" fmla="*/ 26331 w 45570"/>
              <a:gd name="connsiteY10" fmla="*/ 38097 h 56978"/>
              <a:gd name="connsiteX11" fmla="*/ 27319 w 45570"/>
              <a:gd name="connsiteY11" fmla="*/ 43210 h 56978"/>
              <a:gd name="connsiteX12" fmla="*/ 25085 w 45570"/>
              <a:gd name="connsiteY12" fmla="*/ 45788 h 56978"/>
              <a:gd name="connsiteX13" fmla="*/ 45408 w 45570"/>
              <a:gd name="connsiteY13" fmla="*/ 36980 h 56978"/>
              <a:gd name="connsiteX14" fmla="*/ 41111 w 45570"/>
              <a:gd name="connsiteY14" fmla="*/ 33156 h 56978"/>
              <a:gd name="connsiteX15" fmla="*/ 37975 w 45570"/>
              <a:gd name="connsiteY15" fmla="*/ 28645 h 56978"/>
              <a:gd name="connsiteX16" fmla="*/ 37545 w 45570"/>
              <a:gd name="connsiteY16" fmla="*/ 22673 h 56978"/>
              <a:gd name="connsiteX17" fmla="*/ 28351 w 45570"/>
              <a:gd name="connsiteY17" fmla="*/ 21856 h 56978"/>
              <a:gd name="connsiteX18" fmla="*/ 35397 w 45570"/>
              <a:gd name="connsiteY18" fmla="*/ 13951 h 56978"/>
              <a:gd name="connsiteX19" fmla="*/ 41369 w 45570"/>
              <a:gd name="connsiteY19" fmla="*/ 5744 h 56978"/>
              <a:gd name="connsiteX20" fmla="*/ 31831 w 45570"/>
              <a:gd name="connsiteY20" fmla="*/ 5401 h 56978"/>
              <a:gd name="connsiteX21" fmla="*/ 24613 w 45570"/>
              <a:gd name="connsiteY21" fmla="*/ 20267 h 56978"/>
              <a:gd name="connsiteX22" fmla="*/ 21562 w 45570"/>
              <a:gd name="connsiteY22" fmla="*/ 29590 h 56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5570" h="56978">
                <a:moveTo>
                  <a:pt x="21562" y="29590"/>
                </a:moveTo>
                <a:cubicBezTo>
                  <a:pt x="17051" y="30965"/>
                  <a:pt x="13485" y="34510"/>
                  <a:pt x="12109" y="39043"/>
                </a:cubicBezTo>
                <a:cubicBezTo>
                  <a:pt x="12109" y="40203"/>
                  <a:pt x="10563" y="41664"/>
                  <a:pt x="8672" y="42351"/>
                </a:cubicBezTo>
                <a:cubicBezTo>
                  <a:pt x="6997" y="42841"/>
                  <a:pt x="5579" y="44031"/>
                  <a:pt x="4848" y="45616"/>
                </a:cubicBezTo>
                <a:cubicBezTo>
                  <a:pt x="4762" y="46536"/>
                  <a:pt x="3946" y="47215"/>
                  <a:pt x="3044" y="47129"/>
                </a:cubicBezTo>
                <a:cubicBezTo>
                  <a:pt x="2915" y="47120"/>
                  <a:pt x="2829" y="47103"/>
                  <a:pt x="2743" y="47077"/>
                </a:cubicBezTo>
                <a:cubicBezTo>
                  <a:pt x="1798" y="46734"/>
                  <a:pt x="1626" y="47507"/>
                  <a:pt x="2399" y="48753"/>
                </a:cubicBezTo>
                <a:cubicBezTo>
                  <a:pt x="3044" y="50618"/>
                  <a:pt x="2614" y="52697"/>
                  <a:pt x="1239" y="54124"/>
                </a:cubicBezTo>
                <a:cubicBezTo>
                  <a:pt x="-608" y="56401"/>
                  <a:pt x="-651" y="57217"/>
                  <a:pt x="1239" y="57217"/>
                </a:cubicBezTo>
                <a:cubicBezTo>
                  <a:pt x="5665" y="54772"/>
                  <a:pt x="9618" y="51524"/>
                  <a:pt x="12840" y="47636"/>
                </a:cubicBezTo>
                <a:cubicBezTo>
                  <a:pt x="17910" y="42308"/>
                  <a:pt x="23925" y="38097"/>
                  <a:pt x="26331" y="38097"/>
                </a:cubicBezTo>
                <a:cubicBezTo>
                  <a:pt x="31573" y="38097"/>
                  <a:pt x="32175" y="41320"/>
                  <a:pt x="27319" y="43210"/>
                </a:cubicBezTo>
                <a:cubicBezTo>
                  <a:pt x="25386" y="43941"/>
                  <a:pt x="24397" y="45101"/>
                  <a:pt x="25085" y="45788"/>
                </a:cubicBezTo>
                <a:cubicBezTo>
                  <a:pt x="27061" y="47808"/>
                  <a:pt x="45408" y="39859"/>
                  <a:pt x="45408" y="36980"/>
                </a:cubicBezTo>
                <a:cubicBezTo>
                  <a:pt x="45408" y="35520"/>
                  <a:pt x="43389" y="33801"/>
                  <a:pt x="41111" y="33156"/>
                </a:cubicBezTo>
                <a:cubicBezTo>
                  <a:pt x="38834" y="32512"/>
                  <a:pt x="37073" y="30879"/>
                  <a:pt x="37975" y="28645"/>
                </a:cubicBezTo>
                <a:cubicBezTo>
                  <a:pt x="41799" y="19021"/>
                  <a:pt x="41713" y="17904"/>
                  <a:pt x="37545" y="22673"/>
                </a:cubicBezTo>
                <a:cubicBezTo>
                  <a:pt x="31702" y="29418"/>
                  <a:pt x="27019" y="28989"/>
                  <a:pt x="28351" y="21856"/>
                </a:cubicBezTo>
                <a:cubicBezTo>
                  <a:pt x="29081" y="18123"/>
                  <a:pt x="31788" y="15085"/>
                  <a:pt x="35397" y="13951"/>
                </a:cubicBezTo>
                <a:cubicBezTo>
                  <a:pt x="39994" y="12189"/>
                  <a:pt x="41369" y="10299"/>
                  <a:pt x="41369" y="5744"/>
                </a:cubicBezTo>
                <a:cubicBezTo>
                  <a:pt x="41369" y="-1517"/>
                  <a:pt x="40768" y="-1560"/>
                  <a:pt x="31831" y="5401"/>
                </a:cubicBezTo>
                <a:cubicBezTo>
                  <a:pt x="25558" y="10256"/>
                  <a:pt x="24613" y="12146"/>
                  <a:pt x="24613" y="20267"/>
                </a:cubicBezTo>
                <a:cubicBezTo>
                  <a:pt x="24354" y="26669"/>
                  <a:pt x="23495" y="29590"/>
                  <a:pt x="21562" y="295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 648">
            <a:extLst>
              <a:ext uri="{FF2B5EF4-FFF2-40B4-BE49-F238E27FC236}">
                <a16:creationId xmlns:a16="http://schemas.microsoft.com/office/drawing/2014/main" id="{A63D1654-FCF3-4550-574B-0DA1E66A2BCF}"/>
              </a:ext>
            </a:extLst>
          </p:cNvPr>
          <p:cNvSpPr/>
          <p:nvPr/>
        </p:nvSpPr>
        <p:spPr>
          <a:xfrm>
            <a:off x="10896767" y="1769155"/>
            <a:ext cx="3493" cy="4253"/>
          </a:xfrm>
          <a:custGeom>
            <a:avLst/>
            <a:gdLst>
              <a:gd name="connsiteX0" fmla="*/ 2428 w 3493"/>
              <a:gd name="connsiteY0" fmla="*/ 238 h 4253"/>
              <a:gd name="connsiteX1" fmla="*/ 194 w 3493"/>
              <a:gd name="connsiteY1" fmla="*/ 2344 h 4253"/>
              <a:gd name="connsiteX2" fmla="*/ 1139 w 3493"/>
              <a:gd name="connsiteY2" fmla="*/ 4492 h 4253"/>
              <a:gd name="connsiteX3" fmla="*/ 3330 w 3493"/>
              <a:gd name="connsiteY3" fmla="*/ 2344 h 4253"/>
              <a:gd name="connsiteX4" fmla="*/ 2428 w 349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3" h="4253">
                <a:moveTo>
                  <a:pt x="2428" y="238"/>
                </a:moveTo>
                <a:cubicBezTo>
                  <a:pt x="1913" y="238"/>
                  <a:pt x="925" y="1184"/>
                  <a:pt x="194" y="2344"/>
                </a:cubicBezTo>
                <a:cubicBezTo>
                  <a:pt x="-537" y="3504"/>
                  <a:pt x="-107" y="4492"/>
                  <a:pt x="1139" y="4492"/>
                </a:cubicBezTo>
                <a:cubicBezTo>
                  <a:pt x="2342" y="4492"/>
                  <a:pt x="3287" y="3538"/>
                  <a:pt x="3330" y="2344"/>
                </a:cubicBezTo>
                <a:cubicBezTo>
                  <a:pt x="3330" y="1184"/>
                  <a:pt x="2944" y="238"/>
                  <a:pt x="242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 649">
            <a:extLst>
              <a:ext uri="{FF2B5EF4-FFF2-40B4-BE49-F238E27FC236}">
                <a16:creationId xmlns:a16="http://schemas.microsoft.com/office/drawing/2014/main" id="{C2FE77F4-67CA-FEB8-1EA0-B7E89C7676F5}"/>
              </a:ext>
            </a:extLst>
          </p:cNvPr>
          <p:cNvSpPr/>
          <p:nvPr/>
        </p:nvSpPr>
        <p:spPr>
          <a:xfrm>
            <a:off x="10885908" y="1852035"/>
            <a:ext cx="14326" cy="17017"/>
          </a:xfrm>
          <a:custGeom>
            <a:avLst/>
            <a:gdLst>
              <a:gd name="connsiteX0" fmla="*/ 10065 w 14326"/>
              <a:gd name="connsiteY0" fmla="*/ 238 h 17017"/>
              <a:gd name="connsiteX1" fmla="*/ 2717 w 14326"/>
              <a:gd name="connsiteY1" fmla="*/ 7929 h 17017"/>
              <a:gd name="connsiteX2" fmla="*/ 4780 w 14326"/>
              <a:gd name="connsiteY2" fmla="*/ 17253 h 17017"/>
              <a:gd name="connsiteX3" fmla="*/ 10022 w 14326"/>
              <a:gd name="connsiteY3" fmla="*/ 12054 h 17017"/>
              <a:gd name="connsiteX4" fmla="*/ 12084 w 14326"/>
              <a:gd name="connsiteY4" fmla="*/ 5566 h 17017"/>
              <a:gd name="connsiteX5" fmla="*/ 10065 w 14326"/>
              <a:gd name="connsiteY5" fmla="*/ 238 h 1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26" h="17017">
                <a:moveTo>
                  <a:pt x="10065" y="238"/>
                </a:moveTo>
                <a:cubicBezTo>
                  <a:pt x="7229" y="238"/>
                  <a:pt x="4866" y="2773"/>
                  <a:pt x="2717" y="7929"/>
                </a:cubicBezTo>
                <a:cubicBezTo>
                  <a:pt x="-1278" y="17682"/>
                  <a:pt x="-1579" y="17253"/>
                  <a:pt x="4780" y="17253"/>
                </a:cubicBezTo>
                <a:cubicBezTo>
                  <a:pt x="9077" y="17253"/>
                  <a:pt x="10022" y="16179"/>
                  <a:pt x="10022" y="12054"/>
                </a:cubicBezTo>
                <a:cubicBezTo>
                  <a:pt x="9850" y="9704"/>
                  <a:pt x="10581" y="7375"/>
                  <a:pt x="12084" y="5566"/>
                </a:cubicBezTo>
                <a:cubicBezTo>
                  <a:pt x="15650" y="3332"/>
                  <a:pt x="14405" y="238"/>
                  <a:pt x="1006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 650">
            <a:extLst>
              <a:ext uri="{FF2B5EF4-FFF2-40B4-BE49-F238E27FC236}">
                <a16:creationId xmlns:a16="http://schemas.microsoft.com/office/drawing/2014/main" id="{E3A28DAD-BA0B-2371-4D37-1FAABD15E966}"/>
              </a:ext>
            </a:extLst>
          </p:cNvPr>
          <p:cNvSpPr/>
          <p:nvPr/>
        </p:nvSpPr>
        <p:spPr>
          <a:xfrm>
            <a:off x="10892947" y="1679971"/>
            <a:ext cx="11082" cy="25422"/>
          </a:xfrm>
          <a:custGeom>
            <a:avLst/>
            <a:gdLst>
              <a:gd name="connsiteX0" fmla="*/ 1265 w 11082"/>
              <a:gd name="connsiteY0" fmla="*/ 3018 h 25422"/>
              <a:gd name="connsiteX1" fmla="*/ 7409 w 11082"/>
              <a:gd name="connsiteY1" fmla="*/ 25661 h 25422"/>
              <a:gd name="connsiteX2" fmla="*/ 10502 w 11082"/>
              <a:gd name="connsiteY2" fmla="*/ 21364 h 25422"/>
              <a:gd name="connsiteX3" fmla="*/ 9600 w 11082"/>
              <a:gd name="connsiteY3" fmla="*/ 14576 h 25422"/>
              <a:gd name="connsiteX4" fmla="*/ 7280 w 11082"/>
              <a:gd name="connsiteY4" fmla="*/ 6283 h 25422"/>
              <a:gd name="connsiteX5" fmla="*/ 1265 w 11082"/>
              <a:gd name="connsiteY5" fmla="*/ 3018 h 2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82" h="25422">
                <a:moveTo>
                  <a:pt x="1265" y="3018"/>
                </a:moveTo>
                <a:cubicBezTo>
                  <a:pt x="-2645" y="7830"/>
                  <a:pt x="2167" y="25661"/>
                  <a:pt x="7409" y="25661"/>
                </a:cubicBezTo>
                <a:cubicBezTo>
                  <a:pt x="8311" y="25661"/>
                  <a:pt x="9729" y="23641"/>
                  <a:pt x="10502" y="21364"/>
                </a:cubicBezTo>
                <a:cubicBezTo>
                  <a:pt x="11275" y="19087"/>
                  <a:pt x="10975" y="16569"/>
                  <a:pt x="9600" y="14576"/>
                </a:cubicBezTo>
                <a:cubicBezTo>
                  <a:pt x="7968" y="12122"/>
                  <a:pt x="7151" y="9222"/>
                  <a:pt x="7280" y="6283"/>
                </a:cubicBezTo>
                <a:cubicBezTo>
                  <a:pt x="7151" y="-334"/>
                  <a:pt x="4831" y="-1666"/>
                  <a:pt x="1265" y="30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 651">
            <a:extLst>
              <a:ext uri="{FF2B5EF4-FFF2-40B4-BE49-F238E27FC236}">
                <a16:creationId xmlns:a16="http://schemas.microsoft.com/office/drawing/2014/main" id="{1E40A640-7825-930D-AA13-67D335206698}"/>
              </a:ext>
            </a:extLst>
          </p:cNvPr>
          <p:cNvSpPr/>
          <p:nvPr/>
        </p:nvSpPr>
        <p:spPr>
          <a:xfrm>
            <a:off x="10888997" y="2018122"/>
            <a:ext cx="7053" cy="11914"/>
          </a:xfrm>
          <a:custGeom>
            <a:avLst/>
            <a:gdLst>
              <a:gd name="connsiteX0" fmla="*/ 918 w 7053"/>
              <a:gd name="connsiteY0" fmla="*/ 1117 h 11914"/>
              <a:gd name="connsiteX1" fmla="*/ 3754 w 7053"/>
              <a:gd name="connsiteY1" fmla="*/ 12073 h 11914"/>
              <a:gd name="connsiteX2" fmla="*/ 6804 w 7053"/>
              <a:gd name="connsiteY2" fmla="*/ 7518 h 11914"/>
              <a:gd name="connsiteX3" fmla="*/ 918 w 7053"/>
              <a:gd name="connsiteY3" fmla="*/ 1117 h 1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53" h="11914">
                <a:moveTo>
                  <a:pt x="918" y="1117"/>
                </a:moveTo>
                <a:cubicBezTo>
                  <a:pt x="-1703" y="3823"/>
                  <a:pt x="918" y="13104"/>
                  <a:pt x="3754" y="12073"/>
                </a:cubicBezTo>
                <a:cubicBezTo>
                  <a:pt x="5386" y="11094"/>
                  <a:pt x="6546" y="9419"/>
                  <a:pt x="6804" y="7518"/>
                </a:cubicBezTo>
                <a:cubicBezTo>
                  <a:pt x="7535" y="2663"/>
                  <a:pt x="3496" y="-1676"/>
                  <a:pt x="918" y="11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 652">
            <a:extLst>
              <a:ext uri="{FF2B5EF4-FFF2-40B4-BE49-F238E27FC236}">
                <a16:creationId xmlns:a16="http://schemas.microsoft.com/office/drawing/2014/main" id="{73C5FBB8-EBFC-1C24-6933-4BB6A7DB5D05}"/>
              </a:ext>
            </a:extLst>
          </p:cNvPr>
          <p:cNvSpPr/>
          <p:nvPr/>
        </p:nvSpPr>
        <p:spPr>
          <a:xfrm>
            <a:off x="10896093" y="1945572"/>
            <a:ext cx="7915" cy="4103"/>
          </a:xfrm>
          <a:custGeom>
            <a:avLst/>
            <a:gdLst>
              <a:gd name="connsiteX0" fmla="*/ 6110 w 7915"/>
              <a:gd name="connsiteY0" fmla="*/ 2344 h 4103"/>
              <a:gd name="connsiteX1" fmla="*/ 4521 w 7915"/>
              <a:gd name="connsiteY1" fmla="*/ 238 h 4103"/>
              <a:gd name="connsiteX2" fmla="*/ -163 w 7915"/>
              <a:gd name="connsiteY2" fmla="*/ 2344 h 4103"/>
              <a:gd name="connsiteX3" fmla="*/ 6110 w 7915"/>
              <a:gd name="connsiteY3" fmla="*/ 2344 h 4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15" h="4103">
                <a:moveTo>
                  <a:pt x="6110" y="2344"/>
                </a:moveTo>
                <a:cubicBezTo>
                  <a:pt x="8645" y="668"/>
                  <a:pt x="8345" y="281"/>
                  <a:pt x="4521" y="238"/>
                </a:cubicBezTo>
                <a:cubicBezTo>
                  <a:pt x="1943" y="238"/>
                  <a:pt x="-163" y="1184"/>
                  <a:pt x="-163" y="2344"/>
                </a:cubicBezTo>
                <a:cubicBezTo>
                  <a:pt x="-163" y="5008"/>
                  <a:pt x="2029" y="5008"/>
                  <a:pt x="611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 653">
            <a:extLst>
              <a:ext uri="{FF2B5EF4-FFF2-40B4-BE49-F238E27FC236}">
                <a16:creationId xmlns:a16="http://schemas.microsoft.com/office/drawing/2014/main" id="{E874959E-7181-88B4-329E-43A2F91A6761}"/>
              </a:ext>
            </a:extLst>
          </p:cNvPr>
          <p:cNvSpPr/>
          <p:nvPr/>
        </p:nvSpPr>
        <p:spPr>
          <a:xfrm>
            <a:off x="10881984" y="1910787"/>
            <a:ext cx="13661" cy="15621"/>
          </a:xfrm>
          <a:custGeom>
            <a:avLst/>
            <a:gdLst>
              <a:gd name="connsiteX0" fmla="*/ 1959 w 13661"/>
              <a:gd name="connsiteY0" fmla="*/ 6193 h 15621"/>
              <a:gd name="connsiteX1" fmla="*/ 369 w 13661"/>
              <a:gd name="connsiteY1" fmla="*/ 12165 h 15621"/>
              <a:gd name="connsiteX2" fmla="*/ 3248 w 13661"/>
              <a:gd name="connsiteY2" fmla="*/ 15860 h 15621"/>
              <a:gd name="connsiteX3" fmla="*/ 7544 w 13661"/>
              <a:gd name="connsiteY3" fmla="*/ 12767 h 15621"/>
              <a:gd name="connsiteX4" fmla="*/ 11024 w 13661"/>
              <a:gd name="connsiteY4" fmla="*/ 7740 h 15621"/>
              <a:gd name="connsiteX5" fmla="*/ 13259 w 13661"/>
              <a:gd name="connsiteY5" fmla="*/ 2455 h 15621"/>
              <a:gd name="connsiteX6" fmla="*/ 6986 w 13661"/>
              <a:gd name="connsiteY6" fmla="*/ 1553 h 15621"/>
              <a:gd name="connsiteX7" fmla="*/ 1959 w 13661"/>
              <a:gd name="connsiteY7" fmla="*/ 6193 h 1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61" h="15621">
                <a:moveTo>
                  <a:pt x="1959" y="6193"/>
                </a:moveTo>
                <a:cubicBezTo>
                  <a:pt x="1701" y="8245"/>
                  <a:pt x="1142" y="10253"/>
                  <a:pt x="369" y="12165"/>
                </a:cubicBezTo>
                <a:cubicBezTo>
                  <a:pt x="-791" y="15001"/>
                  <a:pt x="-147" y="15860"/>
                  <a:pt x="3248" y="15860"/>
                </a:cubicBezTo>
                <a:cubicBezTo>
                  <a:pt x="5697" y="15860"/>
                  <a:pt x="7544" y="14485"/>
                  <a:pt x="7544" y="12767"/>
                </a:cubicBezTo>
                <a:cubicBezTo>
                  <a:pt x="7845" y="10639"/>
                  <a:pt x="9134" y="8779"/>
                  <a:pt x="11024" y="7740"/>
                </a:cubicBezTo>
                <a:cubicBezTo>
                  <a:pt x="13001" y="6806"/>
                  <a:pt x="13989" y="4528"/>
                  <a:pt x="13259" y="2455"/>
                </a:cubicBezTo>
                <a:cubicBezTo>
                  <a:pt x="12227" y="-209"/>
                  <a:pt x="11067" y="-424"/>
                  <a:pt x="6986" y="1553"/>
                </a:cubicBezTo>
                <a:cubicBezTo>
                  <a:pt x="4322" y="2885"/>
                  <a:pt x="2002" y="4947"/>
                  <a:pt x="1959" y="61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 654">
            <a:extLst>
              <a:ext uri="{FF2B5EF4-FFF2-40B4-BE49-F238E27FC236}">
                <a16:creationId xmlns:a16="http://schemas.microsoft.com/office/drawing/2014/main" id="{753355E5-1761-E14F-BA76-1FD7AA8CF1F7}"/>
              </a:ext>
            </a:extLst>
          </p:cNvPr>
          <p:cNvSpPr/>
          <p:nvPr/>
        </p:nvSpPr>
        <p:spPr>
          <a:xfrm>
            <a:off x="10891882" y="2478991"/>
            <a:ext cx="10170" cy="10671"/>
          </a:xfrm>
          <a:custGeom>
            <a:avLst/>
            <a:gdLst>
              <a:gd name="connsiteX0" fmla="*/ -163 w 10170"/>
              <a:gd name="connsiteY0" fmla="*/ 9648 h 10671"/>
              <a:gd name="connsiteX1" fmla="*/ 6712 w 10170"/>
              <a:gd name="connsiteY1" fmla="*/ 6597 h 10671"/>
              <a:gd name="connsiteX2" fmla="*/ 7270 w 10170"/>
              <a:gd name="connsiteY2" fmla="*/ 238 h 10671"/>
              <a:gd name="connsiteX3" fmla="*/ -163 w 10170"/>
              <a:gd name="connsiteY3" fmla="*/ 9648 h 10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70" h="10671">
                <a:moveTo>
                  <a:pt x="-163" y="9648"/>
                </a:moveTo>
                <a:cubicBezTo>
                  <a:pt x="-163" y="12226"/>
                  <a:pt x="3274" y="10679"/>
                  <a:pt x="6712" y="6597"/>
                </a:cubicBezTo>
                <a:cubicBezTo>
                  <a:pt x="11008" y="1398"/>
                  <a:pt x="11008" y="238"/>
                  <a:pt x="7270" y="238"/>
                </a:cubicBezTo>
                <a:cubicBezTo>
                  <a:pt x="4564" y="238"/>
                  <a:pt x="-163" y="6254"/>
                  <a:pt x="-163" y="96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 655">
            <a:extLst>
              <a:ext uri="{FF2B5EF4-FFF2-40B4-BE49-F238E27FC236}">
                <a16:creationId xmlns:a16="http://schemas.microsoft.com/office/drawing/2014/main" id="{1CC4F72D-32B3-8F0E-8317-C62BA4D1FCB5}"/>
              </a:ext>
            </a:extLst>
          </p:cNvPr>
          <p:cNvSpPr/>
          <p:nvPr/>
        </p:nvSpPr>
        <p:spPr>
          <a:xfrm>
            <a:off x="10533011" y="1604344"/>
            <a:ext cx="9299" cy="13833"/>
          </a:xfrm>
          <a:custGeom>
            <a:avLst/>
            <a:gdLst>
              <a:gd name="connsiteX0" fmla="*/ 288 w 9299"/>
              <a:gd name="connsiteY0" fmla="*/ 12822 h 13833"/>
              <a:gd name="connsiteX1" fmla="*/ 6776 w 9299"/>
              <a:gd name="connsiteY1" fmla="*/ 11619 h 13833"/>
              <a:gd name="connsiteX2" fmla="*/ 7249 w 9299"/>
              <a:gd name="connsiteY2" fmla="*/ 405 h 13833"/>
              <a:gd name="connsiteX3" fmla="*/ 288 w 9299"/>
              <a:gd name="connsiteY3" fmla="*/ 12822 h 13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99" h="13833">
                <a:moveTo>
                  <a:pt x="288" y="12822"/>
                </a:moveTo>
                <a:cubicBezTo>
                  <a:pt x="2222" y="14798"/>
                  <a:pt x="3940" y="14454"/>
                  <a:pt x="6776" y="11619"/>
                </a:cubicBezTo>
                <a:cubicBezTo>
                  <a:pt x="9612" y="8783"/>
                  <a:pt x="10042" y="2123"/>
                  <a:pt x="7249" y="405"/>
                </a:cubicBezTo>
                <a:cubicBezTo>
                  <a:pt x="4456" y="-1314"/>
                  <a:pt x="-1903" y="10802"/>
                  <a:pt x="288" y="128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 656">
            <a:extLst>
              <a:ext uri="{FF2B5EF4-FFF2-40B4-BE49-F238E27FC236}">
                <a16:creationId xmlns:a16="http://schemas.microsoft.com/office/drawing/2014/main" id="{94297F76-28F0-B992-B18F-CBB5A8BCBE23}"/>
              </a:ext>
            </a:extLst>
          </p:cNvPr>
          <p:cNvSpPr/>
          <p:nvPr/>
        </p:nvSpPr>
        <p:spPr>
          <a:xfrm>
            <a:off x="10553371" y="1403602"/>
            <a:ext cx="4922" cy="4253"/>
          </a:xfrm>
          <a:custGeom>
            <a:avLst/>
            <a:gdLst>
              <a:gd name="connsiteX0" fmla="*/ 208 w 4922"/>
              <a:gd name="connsiteY0" fmla="*/ 2387 h 4253"/>
              <a:gd name="connsiteX1" fmla="*/ 1025 w 4922"/>
              <a:gd name="connsiteY1" fmla="*/ 4492 h 4253"/>
              <a:gd name="connsiteX2" fmla="*/ 4376 w 4922"/>
              <a:gd name="connsiteY2" fmla="*/ 2387 h 4253"/>
              <a:gd name="connsiteX3" fmla="*/ 3603 w 4922"/>
              <a:gd name="connsiteY3" fmla="*/ 238 h 4253"/>
              <a:gd name="connsiteX4" fmla="*/ 208 w 4922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2" h="4253">
                <a:moveTo>
                  <a:pt x="208" y="2387"/>
                </a:moveTo>
                <a:cubicBezTo>
                  <a:pt x="-522" y="3547"/>
                  <a:pt x="-135" y="4492"/>
                  <a:pt x="1025" y="4492"/>
                </a:cubicBezTo>
                <a:cubicBezTo>
                  <a:pt x="2400" y="4346"/>
                  <a:pt x="3646" y="3568"/>
                  <a:pt x="4376" y="2387"/>
                </a:cubicBezTo>
                <a:cubicBezTo>
                  <a:pt x="5107" y="1184"/>
                  <a:pt x="4763" y="238"/>
                  <a:pt x="3603" y="238"/>
                </a:cubicBezTo>
                <a:cubicBezTo>
                  <a:pt x="2185" y="389"/>
                  <a:pt x="939" y="1184"/>
                  <a:pt x="208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 657">
            <a:extLst>
              <a:ext uri="{FF2B5EF4-FFF2-40B4-BE49-F238E27FC236}">
                <a16:creationId xmlns:a16="http://schemas.microsoft.com/office/drawing/2014/main" id="{5E47541A-52A5-3F7B-60AA-713466513CD1}"/>
              </a:ext>
            </a:extLst>
          </p:cNvPr>
          <p:cNvSpPr/>
          <p:nvPr/>
        </p:nvSpPr>
        <p:spPr>
          <a:xfrm>
            <a:off x="10535954" y="1735532"/>
            <a:ext cx="7880" cy="6038"/>
          </a:xfrm>
          <a:custGeom>
            <a:avLst/>
            <a:gdLst>
              <a:gd name="connsiteX0" fmla="*/ -163 w 7880"/>
              <a:gd name="connsiteY0" fmla="*/ 2926 h 6038"/>
              <a:gd name="connsiteX1" fmla="*/ 4134 w 7880"/>
              <a:gd name="connsiteY1" fmla="*/ 6277 h 6038"/>
              <a:gd name="connsiteX2" fmla="*/ 7615 w 7880"/>
              <a:gd name="connsiteY2" fmla="*/ 3613 h 6038"/>
              <a:gd name="connsiteX3" fmla="*/ -163 w 7880"/>
              <a:gd name="connsiteY3" fmla="*/ 2926 h 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80" h="6038">
                <a:moveTo>
                  <a:pt x="-163" y="2926"/>
                </a:moveTo>
                <a:cubicBezTo>
                  <a:pt x="-163" y="4902"/>
                  <a:pt x="1599" y="6277"/>
                  <a:pt x="4134" y="6277"/>
                </a:cubicBezTo>
                <a:cubicBezTo>
                  <a:pt x="6669" y="6277"/>
                  <a:pt x="8130" y="5160"/>
                  <a:pt x="7615" y="3613"/>
                </a:cubicBezTo>
                <a:cubicBezTo>
                  <a:pt x="6368" y="-469"/>
                  <a:pt x="-163" y="-1027"/>
                  <a:pt x="-163" y="29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 658">
            <a:extLst>
              <a:ext uri="{FF2B5EF4-FFF2-40B4-BE49-F238E27FC236}">
                <a16:creationId xmlns:a16="http://schemas.microsoft.com/office/drawing/2014/main" id="{1BC50095-384A-EB1B-B878-6E0330FD12A9}"/>
              </a:ext>
            </a:extLst>
          </p:cNvPr>
          <p:cNvSpPr/>
          <p:nvPr/>
        </p:nvSpPr>
        <p:spPr>
          <a:xfrm>
            <a:off x="10551267" y="1552434"/>
            <a:ext cx="11611" cy="6390"/>
          </a:xfrm>
          <a:custGeom>
            <a:avLst/>
            <a:gdLst>
              <a:gd name="connsiteX0" fmla="*/ 8715 w 11611"/>
              <a:gd name="connsiteY0" fmla="*/ 3420 h 6390"/>
              <a:gd name="connsiteX1" fmla="*/ 7168 w 11611"/>
              <a:gd name="connsiteY1" fmla="*/ 240 h 6390"/>
              <a:gd name="connsiteX2" fmla="*/ 637 w 11611"/>
              <a:gd name="connsiteY2" fmla="*/ 5182 h 6390"/>
              <a:gd name="connsiteX3" fmla="*/ 8715 w 11611"/>
              <a:gd name="connsiteY3" fmla="*/ 3420 h 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11" h="6390">
                <a:moveTo>
                  <a:pt x="8715" y="3420"/>
                </a:moveTo>
                <a:cubicBezTo>
                  <a:pt x="12625" y="455"/>
                  <a:pt x="12539" y="326"/>
                  <a:pt x="7168" y="240"/>
                </a:cubicBezTo>
                <a:cubicBezTo>
                  <a:pt x="1797" y="155"/>
                  <a:pt x="-1855" y="2690"/>
                  <a:pt x="637" y="5182"/>
                </a:cubicBezTo>
                <a:cubicBezTo>
                  <a:pt x="3129" y="7674"/>
                  <a:pt x="4247" y="6857"/>
                  <a:pt x="8715" y="34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 659">
            <a:extLst>
              <a:ext uri="{FF2B5EF4-FFF2-40B4-BE49-F238E27FC236}">
                <a16:creationId xmlns:a16="http://schemas.microsoft.com/office/drawing/2014/main" id="{E848B3BF-03A0-2F59-0092-F4B29E25C282}"/>
              </a:ext>
            </a:extLst>
          </p:cNvPr>
          <p:cNvSpPr/>
          <p:nvPr/>
        </p:nvSpPr>
        <p:spPr>
          <a:xfrm>
            <a:off x="10785351" y="1304409"/>
            <a:ext cx="10202" cy="9485"/>
          </a:xfrm>
          <a:custGeom>
            <a:avLst/>
            <a:gdLst>
              <a:gd name="connsiteX0" fmla="*/ 3252 w 10202"/>
              <a:gd name="connsiteY0" fmla="*/ 8688 h 9485"/>
              <a:gd name="connsiteX1" fmla="*/ 10040 w 10202"/>
              <a:gd name="connsiteY1" fmla="*/ 6067 h 9485"/>
              <a:gd name="connsiteX2" fmla="*/ 2650 w 10202"/>
              <a:gd name="connsiteY2" fmla="*/ 1771 h 9485"/>
              <a:gd name="connsiteX3" fmla="*/ 3252 w 10202"/>
              <a:gd name="connsiteY3" fmla="*/ 8688 h 9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02" h="9485">
                <a:moveTo>
                  <a:pt x="3252" y="8688"/>
                </a:moveTo>
                <a:cubicBezTo>
                  <a:pt x="9653" y="10407"/>
                  <a:pt x="10040" y="10278"/>
                  <a:pt x="10040" y="6067"/>
                </a:cubicBezTo>
                <a:cubicBezTo>
                  <a:pt x="10040" y="610"/>
                  <a:pt x="6474" y="-1452"/>
                  <a:pt x="2650" y="1771"/>
                </a:cubicBezTo>
                <a:cubicBezTo>
                  <a:pt x="-1174" y="4993"/>
                  <a:pt x="-1217" y="7528"/>
                  <a:pt x="3252" y="86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 660">
            <a:extLst>
              <a:ext uri="{FF2B5EF4-FFF2-40B4-BE49-F238E27FC236}">
                <a16:creationId xmlns:a16="http://schemas.microsoft.com/office/drawing/2014/main" id="{E3EB030B-EE4E-8F2E-E607-7D5D7E201976}"/>
              </a:ext>
            </a:extLst>
          </p:cNvPr>
          <p:cNvSpPr/>
          <p:nvPr/>
        </p:nvSpPr>
        <p:spPr>
          <a:xfrm>
            <a:off x="10520272" y="1348606"/>
            <a:ext cx="10322" cy="14517"/>
          </a:xfrm>
          <a:custGeom>
            <a:avLst/>
            <a:gdLst>
              <a:gd name="connsiteX0" fmla="*/ 1384 w 10322"/>
              <a:gd name="connsiteY0" fmla="*/ 5738 h 14517"/>
              <a:gd name="connsiteX1" fmla="*/ 1384 w 10322"/>
              <a:gd name="connsiteY1" fmla="*/ 13128 h 14517"/>
              <a:gd name="connsiteX2" fmla="*/ 9977 w 10322"/>
              <a:gd name="connsiteY2" fmla="*/ 13128 h 14517"/>
              <a:gd name="connsiteX3" fmla="*/ 9977 w 10322"/>
              <a:gd name="connsiteY3" fmla="*/ 13128 h 14517"/>
              <a:gd name="connsiteX4" fmla="*/ 4907 w 10322"/>
              <a:gd name="connsiteY4" fmla="*/ 238 h 14517"/>
              <a:gd name="connsiteX5" fmla="*/ 1384 w 10322"/>
              <a:gd name="connsiteY5" fmla="*/ 5738 h 14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22" h="14517">
                <a:moveTo>
                  <a:pt x="1384" y="5738"/>
                </a:moveTo>
                <a:cubicBezTo>
                  <a:pt x="-678" y="10292"/>
                  <a:pt x="-678" y="11753"/>
                  <a:pt x="1384" y="13128"/>
                </a:cubicBezTo>
                <a:cubicBezTo>
                  <a:pt x="4821" y="15319"/>
                  <a:pt x="8731" y="15276"/>
                  <a:pt x="9977" y="13128"/>
                </a:cubicBezTo>
                <a:lnTo>
                  <a:pt x="9977" y="13128"/>
                </a:lnTo>
                <a:cubicBezTo>
                  <a:pt x="11094" y="11238"/>
                  <a:pt x="6798" y="238"/>
                  <a:pt x="4907" y="238"/>
                </a:cubicBezTo>
                <a:cubicBezTo>
                  <a:pt x="3317" y="1772"/>
                  <a:pt x="2114" y="3658"/>
                  <a:pt x="1384" y="57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 661">
            <a:extLst>
              <a:ext uri="{FF2B5EF4-FFF2-40B4-BE49-F238E27FC236}">
                <a16:creationId xmlns:a16="http://schemas.microsoft.com/office/drawing/2014/main" id="{593ABC33-4370-35DB-8DD3-52A8133D8CDA}"/>
              </a:ext>
            </a:extLst>
          </p:cNvPr>
          <p:cNvSpPr/>
          <p:nvPr/>
        </p:nvSpPr>
        <p:spPr>
          <a:xfrm>
            <a:off x="10527576" y="1414407"/>
            <a:ext cx="7642" cy="7347"/>
          </a:xfrm>
          <a:custGeom>
            <a:avLst/>
            <a:gdLst>
              <a:gd name="connsiteX0" fmla="*/ -163 w 7642"/>
              <a:gd name="connsiteY0" fmla="*/ 7007 h 7347"/>
              <a:gd name="connsiteX1" fmla="*/ 4134 w 7642"/>
              <a:gd name="connsiteY1" fmla="*/ 5374 h 7347"/>
              <a:gd name="connsiteX2" fmla="*/ 7356 w 7642"/>
              <a:gd name="connsiteY2" fmla="*/ 476 h 7347"/>
              <a:gd name="connsiteX3" fmla="*/ -163 w 7642"/>
              <a:gd name="connsiteY3" fmla="*/ 7007 h 7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2" h="7347">
                <a:moveTo>
                  <a:pt x="-163" y="7007"/>
                </a:moveTo>
                <a:cubicBezTo>
                  <a:pt x="-163" y="8210"/>
                  <a:pt x="1728" y="7479"/>
                  <a:pt x="4134" y="5374"/>
                </a:cubicBezTo>
                <a:cubicBezTo>
                  <a:pt x="6540" y="3269"/>
                  <a:pt x="7915" y="1077"/>
                  <a:pt x="7356" y="476"/>
                </a:cubicBezTo>
                <a:cubicBezTo>
                  <a:pt x="5724" y="-942"/>
                  <a:pt x="-163" y="4343"/>
                  <a:pt x="-163" y="70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 662">
            <a:extLst>
              <a:ext uri="{FF2B5EF4-FFF2-40B4-BE49-F238E27FC236}">
                <a16:creationId xmlns:a16="http://schemas.microsoft.com/office/drawing/2014/main" id="{6B9CC9CD-AD53-17BC-40D3-6DCB42D1B0E3}"/>
              </a:ext>
            </a:extLst>
          </p:cNvPr>
          <p:cNvSpPr/>
          <p:nvPr/>
        </p:nvSpPr>
        <p:spPr>
          <a:xfrm>
            <a:off x="10467228" y="1318623"/>
            <a:ext cx="34181" cy="31682"/>
          </a:xfrm>
          <a:custGeom>
            <a:avLst/>
            <a:gdLst>
              <a:gd name="connsiteX0" fmla="*/ 2311 w 34181"/>
              <a:gd name="connsiteY0" fmla="*/ 24551 h 31682"/>
              <a:gd name="connsiteX1" fmla="*/ 4759 w 34181"/>
              <a:gd name="connsiteY1" fmla="*/ 29664 h 31682"/>
              <a:gd name="connsiteX2" fmla="*/ 20743 w 34181"/>
              <a:gd name="connsiteY2" fmla="*/ 27515 h 31682"/>
              <a:gd name="connsiteX3" fmla="*/ 26930 w 34181"/>
              <a:gd name="connsiteY3" fmla="*/ 20727 h 31682"/>
              <a:gd name="connsiteX4" fmla="*/ 27144 w 34181"/>
              <a:gd name="connsiteY4" fmla="*/ 9001 h 31682"/>
              <a:gd name="connsiteX5" fmla="*/ 29293 w 34181"/>
              <a:gd name="connsiteY5" fmla="*/ 7493 h 31682"/>
              <a:gd name="connsiteX6" fmla="*/ 34019 w 34181"/>
              <a:gd name="connsiteY6" fmla="*/ 3197 h 31682"/>
              <a:gd name="connsiteX7" fmla="*/ 29293 w 34181"/>
              <a:gd name="connsiteY7" fmla="*/ 361 h 31682"/>
              <a:gd name="connsiteX8" fmla="*/ 24567 w 34181"/>
              <a:gd name="connsiteY8" fmla="*/ 3540 h 31682"/>
              <a:gd name="connsiteX9" fmla="*/ 5662 w 34181"/>
              <a:gd name="connsiteY9" fmla="*/ 18020 h 31682"/>
              <a:gd name="connsiteX10" fmla="*/ 2311 w 34181"/>
              <a:gd name="connsiteY10" fmla="*/ 24551 h 31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181" h="31682">
                <a:moveTo>
                  <a:pt x="2311" y="24551"/>
                </a:moveTo>
                <a:cubicBezTo>
                  <a:pt x="4416" y="26140"/>
                  <a:pt x="5533" y="28418"/>
                  <a:pt x="4759" y="29664"/>
                </a:cubicBezTo>
                <a:cubicBezTo>
                  <a:pt x="2482" y="33488"/>
                  <a:pt x="11591" y="32242"/>
                  <a:pt x="20743" y="27515"/>
                </a:cubicBezTo>
                <a:cubicBezTo>
                  <a:pt x="27016" y="24250"/>
                  <a:pt x="28649" y="22488"/>
                  <a:pt x="26930" y="20727"/>
                </a:cubicBezTo>
                <a:cubicBezTo>
                  <a:pt x="23750" y="17436"/>
                  <a:pt x="23836" y="12185"/>
                  <a:pt x="27144" y="9001"/>
                </a:cubicBezTo>
                <a:cubicBezTo>
                  <a:pt x="27746" y="8387"/>
                  <a:pt x="28477" y="7876"/>
                  <a:pt x="29293" y="7493"/>
                </a:cubicBezTo>
                <a:cubicBezTo>
                  <a:pt x="31871" y="6333"/>
                  <a:pt x="34019" y="4443"/>
                  <a:pt x="34019" y="3197"/>
                </a:cubicBezTo>
                <a:cubicBezTo>
                  <a:pt x="34019" y="1951"/>
                  <a:pt x="31871" y="748"/>
                  <a:pt x="29293" y="361"/>
                </a:cubicBezTo>
                <a:cubicBezTo>
                  <a:pt x="25899" y="-112"/>
                  <a:pt x="24567" y="748"/>
                  <a:pt x="24567" y="3540"/>
                </a:cubicBezTo>
                <a:cubicBezTo>
                  <a:pt x="24567" y="7837"/>
                  <a:pt x="11892" y="17547"/>
                  <a:pt x="5662" y="18020"/>
                </a:cubicBezTo>
                <a:cubicBezTo>
                  <a:pt x="-568" y="18492"/>
                  <a:pt x="-1986" y="21500"/>
                  <a:pt x="2311" y="245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 663">
            <a:extLst>
              <a:ext uri="{FF2B5EF4-FFF2-40B4-BE49-F238E27FC236}">
                <a16:creationId xmlns:a16="http://schemas.microsoft.com/office/drawing/2014/main" id="{26462C52-5AD0-BCB7-ED5B-DE3DCF6F5E07}"/>
              </a:ext>
            </a:extLst>
          </p:cNvPr>
          <p:cNvSpPr/>
          <p:nvPr/>
        </p:nvSpPr>
        <p:spPr>
          <a:xfrm>
            <a:off x="10506599" y="1317171"/>
            <a:ext cx="18779" cy="12837"/>
          </a:xfrm>
          <a:custGeom>
            <a:avLst/>
            <a:gdLst>
              <a:gd name="connsiteX0" fmla="*/ 4960 w 18779"/>
              <a:gd name="connsiteY0" fmla="*/ 12854 h 12837"/>
              <a:gd name="connsiteX1" fmla="*/ 14713 w 18779"/>
              <a:gd name="connsiteY1" fmla="*/ 6753 h 12837"/>
              <a:gd name="connsiteX2" fmla="*/ 18537 w 18779"/>
              <a:gd name="connsiteY2" fmla="*/ 1512 h 12837"/>
              <a:gd name="connsiteX3" fmla="*/ 4058 w 18779"/>
              <a:gd name="connsiteY3" fmla="*/ 3660 h 12837"/>
              <a:gd name="connsiteX4" fmla="*/ 1952 w 18779"/>
              <a:gd name="connsiteY4" fmla="*/ 9073 h 12837"/>
              <a:gd name="connsiteX5" fmla="*/ 4960 w 18779"/>
              <a:gd name="connsiteY5" fmla="*/ 12854 h 1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79" h="12837">
                <a:moveTo>
                  <a:pt x="4960" y="12854"/>
                </a:moveTo>
                <a:cubicBezTo>
                  <a:pt x="8698" y="11712"/>
                  <a:pt x="12049" y="9606"/>
                  <a:pt x="14713" y="6753"/>
                </a:cubicBezTo>
                <a:cubicBezTo>
                  <a:pt x="17334" y="3961"/>
                  <a:pt x="19010" y="1598"/>
                  <a:pt x="18537" y="1512"/>
                </a:cubicBezTo>
                <a:cubicBezTo>
                  <a:pt x="5647" y="-551"/>
                  <a:pt x="4058" y="-293"/>
                  <a:pt x="4058" y="3660"/>
                </a:cubicBezTo>
                <a:cubicBezTo>
                  <a:pt x="4187" y="5683"/>
                  <a:pt x="3413" y="7660"/>
                  <a:pt x="1952" y="9073"/>
                </a:cubicBezTo>
                <a:cubicBezTo>
                  <a:pt x="-1958" y="11566"/>
                  <a:pt x="-153" y="13800"/>
                  <a:pt x="4960" y="128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 664">
            <a:extLst>
              <a:ext uri="{FF2B5EF4-FFF2-40B4-BE49-F238E27FC236}">
                <a16:creationId xmlns:a16="http://schemas.microsoft.com/office/drawing/2014/main" id="{6A7AC868-F645-24FF-8222-8EDD56F5566C}"/>
              </a:ext>
            </a:extLst>
          </p:cNvPr>
          <p:cNvSpPr/>
          <p:nvPr/>
        </p:nvSpPr>
        <p:spPr>
          <a:xfrm>
            <a:off x="10481790" y="1318573"/>
            <a:ext cx="5724" cy="4253"/>
          </a:xfrm>
          <a:custGeom>
            <a:avLst/>
            <a:gdLst>
              <a:gd name="connsiteX0" fmla="*/ 2701 w 5724"/>
              <a:gd name="connsiteY0" fmla="*/ 4492 h 4253"/>
              <a:gd name="connsiteX1" fmla="*/ 5494 w 5724"/>
              <a:gd name="connsiteY1" fmla="*/ 2387 h 4253"/>
              <a:gd name="connsiteX2" fmla="*/ 2701 w 5724"/>
              <a:gd name="connsiteY2" fmla="*/ 238 h 4253"/>
              <a:gd name="connsiteX3" fmla="*/ -92 w 5724"/>
              <a:gd name="connsiteY3" fmla="*/ 2387 h 4253"/>
              <a:gd name="connsiteX4" fmla="*/ 2701 w 572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" h="4253">
                <a:moveTo>
                  <a:pt x="2701" y="4492"/>
                </a:moveTo>
                <a:cubicBezTo>
                  <a:pt x="4591" y="4492"/>
                  <a:pt x="5880" y="3547"/>
                  <a:pt x="5494" y="2387"/>
                </a:cubicBezTo>
                <a:cubicBezTo>
                  <a:pt x="5063" y="1179"/>
                  <a:pt x="3989" y="337"/>
                  <a:pt x="2701" y="238"/>
                </a:cubicBezTo>
                <a:cubicBezTo>
                  <a:pt x="1411" y="337"/>
                  <a:pt x="337" y="1179"/>
                  <a:pt x="-92" y="2387"/>
                </a:cubicBezTo>
                <a:cubicBezTo>
                  <a:pt x="-479" y="3547"/>
                  <a:pt x="767" y="4492"/>
                  <a:pt x="2701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 665">
            <a:extLst>
              <a:ext uri="{FF2B5EF4-FFF2-40B4-BE49-F238E27FC236}">
                <a16:creationId xmlns:a16="http://schemas.microsoft.com/office/drawing/2014/main" id="{04917927-9032-3BEC-7106-624651AB08F6}"/>
              </a:ext>
            </a:extLst>
          </p:cNvPr>
          <p:cNvSpPr/>
          <p:nvPr/>
        </p:nvSpPr>
        <p:spPr>
          <a:xfrm>
            <a:off x="10462655" y="1295200"/>
            <a:ext cx="3475" cy="4254"/>
          </a:xfrm>
          <a:custGeom>
            <a:avLst/>
            <a:gdLst>
              <a:gd name="connsiteX0" fmla="*/ 783 w 3475"/>
              <a:gd name="connsiteY0" fmla="*/ 4492 h 4254"/>
              <a:gd name="connsiteX1" fmla="*/ 2974 w 3475"/>
              <a:gd name="connsiteY1" fmla="*/ 2387 h 4254"/>
              <a:gd name="connsiteX2" fmla="*/ 2072 w 3475"/>
              <a:gd name="connsiteY2" fmla="*/ 239 h 4254"/>
              <a:gd name="connsiteX3" fmla="*/ -163 w 3475"/>
              <a:gd name="connsiteY3" fmla="*/ 2387 h 4254"/>
              <a:gd name="connsiteX4" fmla="*/ -163 w 3475"/>
              <a:gd name="connsiteY4" fmla="*/ 2387 h 4254"/>
              <a:gd name="connsiteX5" fmla="*/ 783 w 3475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783" y="4492"/>
                </a:moveTo>
                <a:cubicBezTo>
                  <a:pt x="1298" y="4492"/>
                  <a:pt x="2286" y="3547"/>
                  <a:pt x="2974" y="2387"/>
                </a:cubicBezTo>
                <a:cubicBezTo>
                  <a:pt x="3661" y="1227"/>
                  <a:pt x="3274" y="239"/>
                  <a:pt x="2072" y="239"/>
                </a:cubicBezTo>
                <a:cubicBezTo>
                  <a:pt x="869" y="213"/>
                  <a:pt x="-120" y="1176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47"/>
                  <a:pt x="224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 666">
            <a:extLst>
              <a:ext uri="{FF2B5EF4-FFF2-40B4-BE49-F238E27FC236}">
                <a16:creationId xmlns:a16="http://schemas.microsoft.com/office/drawing/2014/main" id="{3E19811E-7A46-E0C7-F1FC-EA43569B8AD8}"/>
              </a:ext>
            </a:extLst>
          </p:cNvPr>
          <p:cNvSpPr/>
          <p:nvPr/>
        </p:nvSpPr>
        <p:spPr>
          <a:xfrm>
            <a:off x="10477998" y="1374581"/>
            <a:ext cx="24614" cy="9284"/>
          </a:xfrm>
          <a:custGeom>
            <a:avLst/>
            <a:gdLst>
              <a:gd name="connsiteX0" fmla="*/ 3012 w 24614"/>
              <a:gd name="connsiteY0" fmla="*/ 774 h 9284"/>
              <a:gd name="connsiteX1" fmla="*/ -124 w 24614"/>
              <a:gd name="connsiteY1" fmla="*/ 4426 h 9284"/>
              <a:gd name="connsiteX2" fmla="*/ 4774 w 24614"/>
              <a:gd name="connsiteY2" fmla="*/ 7863 h 9284"/>
              <a:gd name="connsiteX3" fmla="*/ 10144 w 24614"/>
              <a:gd name="connsiteY3" fmla="*/ 8464 h 9284"/>
              <a:gd name="connsiteX4" fmla="*/ 17663 w 24614"/>
              <a:gd name="connsiteY4" fmla="*/ 7820 h 9284"/>
              <a:gd name="connsiteX5" fmla="*/ 24452 w 24614"/>
              <a:gd name="connsiteY5" fmla="*/ 4812 h 9284"/>
              <a:gd name="connsiteX6" fmla="*/ 15472 w 24614"/>
              <a:gd name="connsiteY6" fmla="*/ 3566 h 9284"/>
              <a:gd name="connsiteX7" fmla="*/ 3012 w 24614"/>
              <a:gd name="connsiteY7" fmla="*/ 774 h 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14" h="9284">
                <a:moveTo>
                  <a:pt x="3012" y="774"/>
                </a:moveTo>
                <a:cubicBezTo>
                  <a:pt x="305" y="-472"/>
                  <a:pt x="-339" y="344"/>
                  <a:pt x="-124" y="4426"/>
                </a:cubicBezTo>
                <a:cubicBezTo>
                  <a:pt x="91" y="8507"/>
                  <a:pt x="864" y="9367"/>
                  <a:pt x="4774" y="7863"/>
                </a:cubicBezTo>
                <a:cubicBezTo>
                  <a:pt x="7739" y="6703"/>
                  <a:pt x="9629" y="6961"/>
                  <a:pt x="10144" y="8464"/>
                </a:cubicBezTo>
                <a:cubicBezTo>
                  <a:pt x="10660" y="9968"/>
                  <a:pt x="12894" y="9968"/>
                  <a:pt x="17663" y="7820"/>
                </a:cubicBezTo>
                <a:lnTo>
                  <a:pt x="24452" y="4812"/>
                </a:lnTo>
                <a:lnTo>
                  <a:pt x="15472" y="3566"/>
                </a:lnTo>
                <a:cubicBezTo>
                  <a:pt x="11262" y="3012"/>
                  <a:pt x="7094" y="2075"/>
                  <a:pt x="3012" y="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 667">
            <a:extLst>
              <a:ext uri="{FF2B5EF4-FFF2-40B4-BE49-F238E27FC236}">
                <a16:creationId xmlns:a16="http://schemas.microsoft.com/office/drawing/2014/main" id="{C615CADC-DFC5-4CD6-921B-948697F9FC17}"/>
              </a:ext>
            </a:extLst>
          </p:cNvPr>
          <p:cNvSpPr/>
          <p:nvPr/>
        </p:nvSpPr>
        <p:spPr>
          <a:xfrm>
            <a:off x="10500057" y="1462770"/>
            <a:ext cx="23180" cy="14804"/>
          </a:xfrm>
          <a:custGeom>
            <a:avLst/>
            <a:gdLst>
              <a:gd name="connsiteX0" fmla="*/ 719 w 23180"/>
              <a:gd name="connsiteY0" fmla="*/ 13597 h 14804"/>
              <a:gd name="connsiteX1" fmla="*/ 10386 w 23180"/>
              <a:gd name="connsiteY1" fmla="*/ 10203 h 14804"/>
              <a:gd name="connsiteX2" fmla="*/ 18979 w 23180"/>
              <a:gd name="connsiteY2" fmla="*/ 6207 h 14804"/>
              <a:gd name="connsiteX3" fmla="*/ 23018 w 23180"/>
              <a:gd name="connsiteY3" fmla="*/ 3844 h 14804"/>
              <a:gd name="connsiteX4" fmla="*/ 4070 w 23180"/>
              <a:gd name="connsiteY4" fmla="*/ 6164 h 14804"/>
              <a:gd name="connsiteX5" fmla="*/ 719 w 23180"/>
              <a:gd name="connsiteY5" fmla="*/ 13597 h 1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80" h="14804">
                <a:moveTo>
                  <a:pt x="719" y="13597"/>
                </a:moveTo>
                <a:cubicBezTo>
                  <a:pt x="4500" y="16003"/>
                  <a:pt x="5273" y="15746"/>
                  <a:pt x="10386" y="10203"/>
                </a:cubicBezTo>
                <a:cubicBezTo>
                  <a:pt x="12362" y="7458"/>
                  <a:pt x="15628" y="5941"/>
                  <a:pt x="18979" y="6207"/>
                </a:cubicBezTo>
                <a:cubicBezTo>
                  <a:pt x="21728" y="6938"/>
                  <a:pt x="23018" y="6207"/>
                  <a:pt x="23018" y="3844"/>
                </a:cubicBezTo>
                <a:cubicBezTo>
                  <a:pt x="23018" y="-1956"/>
                  <a:pt x="11030" y="-452"/>
                  <a:pt x="4070" y="6164"/>
                </a:cubicBezTo>
                <a:cubicBezTo>
                  <a:pt x="-98" y="10461"/>
                  <a:pt x="-1129" y="12566"/>
                  <a:pt x="719" y="13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 668">
            <a:extLst>
              <a:ext uri="{FF2B5EF4-FFF2-40B4-BE49-F238E27FC236}">
                <a16:creationId xmlns:a16="http://schemas.microsoft.com/office/drawing/2014/main" id="{5BD288DF-FEEA-0ABE-B0CD-BD2696D79F30}"/>
              </a:ext>
            </a:extLst>
          </p:cNvPr>
          <p:cNvSpPr/>
          <p:nvPr/>
        </p:nvSpPr>
        <p:spPr>
          <a:xfrm>
            <a:off x="10528613" y="1779810"/>
            <a:ext cx="23539" cy="35987"/>
          </a:xfrm>
          <a:custGeom>
            <a:avLst/>
            <a:gdLst>
              <a:gd name="connsiteX0" fmla="*/ 4687 w 23539"/>
              <a:gd name="connsiteY0" fmla="*/ 8703 h 35987"/>
              <a:gd name="connsiteX1" fmla="*/ 4687 w 23539"/>
              <a:gd name="connsiteY1" fmla="*/ 16093 h 35987"/>
              <a:gd name="connsiteX2" fmla="*/ 14527 w 23539"/>
              <a:gd name="connsiteY2" fmla="*/ 30959 h 35987"/>
              <a:gd name="connsiteX3" fmla="*/ 14784 w 23539"/>
              <a:gd name="connsiteY3" fmla="*/ 35255 h 35987"/>
              <a:gd name="connsiteX4" fmla="*/ 23377 w 23539"/>
              <a:gd name="connsiteY4" fmla="*/ 31732 h 35987"/>
              <a:gd name="connsiteX5" fmla="*/ 23377 w 23539"/>
              <a:gd name="connsiteY5" fmla="*/ 31732 h 35987"/>
              <a:gd name="connsiteX6" fmla="*/ 19725 w 23539"/>
              <a:gd name="connsiteY6" fmla="*/ 24385 h 35987"/>
              <a:gd name="connsiteX7" fmla="*/ 17577 w 23539"/>
              <a:gd name="connsiteY7" fmla="*/ 9957 h 35987"/>
              <a:gd name="connsiteX8" fmla="*/ 18565 w 23539"/>
              <a:gd name="connsiteY8" fmla="*/ 8831 h 35987"/>
              <a:gd name="connsiteX9" fmla="*/ 18866 w 23539"/>
              <a:gd name="connsiteY9" fmla="*/ 238 h 35987"/>
              <a:gd name="connsiteX10" fmla="*/ 12292 w 23539"/>
              <a:gd name="connsiteY10" fmla="*/ 4535 h 35987"/>
              <a:gd name="connsiteX11" fmla="*/ 4687 w 23539"/>
              <a:gd name="connsiteY11" fmla="*/ 8703 h 3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539" h="35987">
                <a:moveTo>
                  <a:pt x="4687" y="8703"/>
                </a:moveTo>
                <a:cubicBezTo>
                  <a:pt x="-1801" y="8703"/>
                  <a:pt x="-1758" y="12655"/>
                  <a:pt x="4687" y="16093"/>
                </a:cubicBezTo>
                <a:cubicBezTo>
                  <a:pt x="11132" y="19530"/>
                  <a:pt x="16159" y="26619"/>
                  <a:pt x="14527" y="30959"/>
                </a:cubicBezTo>
                <a:cubicBezTo>
                  <a:pt x="13882" y="32342"/>
                  <a:pt x="13968" y="33958"/>
                  <a:pt x="14784" y="35255"/>
                </a:cubicBezTo>
                <a:cubicBezTo>
                  <a:pt x="17190" y="37661"/>
                  <a:pt x="22518" y="35255"/>
                  <a:pt x="23377" y="31732"/>
                </a:cubicBezTo>
                <a:lnTo>
                  <a:pt x="23377" y="31732"/>
                </a:lnTo>
                <a:cubicBezTo>
                  <a:pt x="23334" y="28858"/>
                  <a:pt x="22003" y="26155"/>
                  <a:pt x="19725" y="24385"/>
                </a:cubicBezTo>
                <a:cubicBezTo>
                  <a:pt x="15171" y="20991"/>
                  <a:pt x="14182" y="14529"/>
                  <a:pt x="17577" y="9957"/>
                </a:cubicBezTo>
                <a:cubicBezTo>
                  <a:pt x="17877" y="9562"/>
                  <a:pt x="18222" y="9184"/>
                  <a:pt x="18565" y="8831"/>
                </a:cubicBezTo>
                <a:cubicBezTo>
                  <a:pt x="22475" y="5566"/>
                  <a:pt x="22862" y="238"/>
                  <a:pt x="18866" y="238"/>
                </a:cubicBezTo>
                <a:cubicBezTo>
                  <a:pt x="16245" y="909"/>
                  <a:pt x="13968" y="2421"/>
                  <a:pt x="12292" y="4535"/>
                </a:cubicBezTo>
                <a:cubicBezTo>
                  <a:pt x="10316" y="6761"/>
                  <a:pt x="7609" y="8234"/>
                  <a:pt x="4687" y="87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 669">
            <a:extLst>
              <a:ext uri="{FF2B5EF4-FFF2-40B4-BE49-F238E27FC236}">
                <a16:creationId xmlns:a16="http://schemas.microsoft.com/office/drawing/2014/main" id="{869705DD-6265-D963-31EE-7E5456F60A83}"/>
              </a:ext>
            </a:extLst>
          </p:cNvPr>
          <p:cNvSpPr/>
          <p:nvPr/>
        </p:nvSpPr>
        <p:spPr>
          <a:xfrm>
            <a:off x="10680594" y="1291714"/>
            <a:ext cx="34993" cy="37042"/>
          </a:xfrm>
          <a:custGeom>
            <a:avLst/>
            <a:gdLst>
              <a:gd name="connsiteX0" fmla="*/ 12710 w 34993"/>
              <a:gd name="connsiteY0" fmla="*/ 23574 h 37042"/>
              <a:gd name="connsiteX1" fmla="*/ 1711 w 34993"/>
              <a:gd name="connsiteY1" fmla="*/ 28214 h 37042"/>
              <a:gd name="connsiteX2" fmla="*/ 6007 w 34993"/>
              <a:gd name="connsiteY2" fmla="*/ 35046 h 37042"/>
              <a:gd name="connsiteX3" fmla="*/ 24869 w 34993"/>
              <a:gd name="connsiteY3" fmla="*/ 34745 h 37042"/>
              <a:gd name="connsiteX4" fmla="*/ 30626 w 34993"/>
              <a:gd name="connsiteY4" fmla="*/ 29546 h 37042"/>
              <a:gd name="connsiteX5" fmla="*/ 28994 w 34993"/>
              <a:gd name="connsiteY5" fmla="*/ 20481 h 37042"/>
              <a:gd name="connsiteX6" fmla="*/ 34407 w 34993"/>
              <a:gd name="connsiteY6" fmla="*/ 11887 h 37042"/>
              <a:gd name="connsiteX7" fmla="*/ 28134 w 34993"/>
              <a:gd name="connsiteY7" fmla="*/ 2564 h 37042"/>
              <a:gd name="connsiteX8" fmla="*/ 22033 w 34993"/>
              <a:gd name="connsiteY8" fmla="*/ 5657 h 37042"/>
              <a:gd name="connsiteX9" fmla="*/ 23795 w 34993"/>
              <a:gd name="connsiteY9" fmla="*/ 15797 h 37042"/>
              <a:gd name="connsiteX10" fmla="*/ 12710 w 34993"/>
              <a:gd name="connsiteY10" fmla="*/ 23574 h 37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993" h="37042">
                <a:moveTo>
                  <a:pt x="12710" y="23574"/>
                </a:moveTo>
                <a:cubicBezTo>
                  <a:pt x="8671" y="24077"/>
                  <a:pt x="4890" y="25679"/>
                  <a:pt x="1711" y="28214"/>
                </a:cubicBezTo>
                <a:cubicBezTo>
                  <a:pt x="-1254" y="31824"/>
                  <a:pt x="-1297" y="31738"/>
                  <a:pt x="6007" y="35046"/>
                </a:cubicBezTo>
                <a:cubicBezTo>
                  <a:pt x="12581" y="38054"/>
                  <a:pt x="11292" y="38097"/>
                  <a:pt x="24869" y="34745"/>
                </a:cubicBezTo>
                <a:cubicBezTo>
                  <a:pt x="36126" y="31952"/>
                  <a:pt x="36255" y="31824"/>
                  <a:pt x="30626" y="29546"/>
                </a:cubicBezTo>
                <a:cubicBezTo>
                  <a:pt x="23838" y="26797"/>
                  <a:pt x="23365" y="24433"/>
                  <a:pt x="28994" y="20481"/>
                </a:cubicBezTo>
                <a:cubicBezTo>
                  <a:pt x="31615" y="18216"/>
                  <a:pt x="33505" y="15226"/>
                  <a:pt x="34407" y="11887"/>
                </a:cubicBezTo>
                <a:cubicBezTo>
                  <a:pt x="35525" y="6946"/>
                  <a:pt x="34751" y="5786"/>
                  <a:pt x="28134" y="2564"/>
                </a:cubicBezTo>
                <a:cubicBezTo>
                  <a:pt x="19541" y="-1733"/>
                  <a:pt x="15502" y="287"/>
                  <a:pt x="22033" y="5657"/>
                </a:cubicBezTo>
                <a:cubicBezTo>
                  <a:pt x="26029" y="8966"/>
                  <a:pt x="26330" y="9954"/>
                  <a:pt x="23795" y="15797"/>
                </a:cubicBezTo>
                <a:cubicBezTo>
                  <a:pt x="21260" y="21641"/>
                  <a:pt x="19412" y="22500"/>
                  <a:pt x="12710" y="235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 670">
            <a:extLst>
              <a:ext uri="{FF2B5EF4-FFF2-40B4-BE49-F238E27FC236}">
                <a16:creationId xmlns:a16="http://schemas.microsoft.com/office/drawing/2014/main" id="{F182BFB6-046C-8D54-81DB-774AE4ED7C27}"/>
              </a:ext>
            </a:extLst>
          </p:cNvPr>
          <p:cNvSpPr/>
          <p:nvPr/>
        </p:nvSpPr>
        <p:spPr>
          <a:xfrm>
            <a:off x="10675072" y="1268473"/>
            <a:ext cx="8524" cy="7266"/>
          </a:xfrm>
          <a:custGeom>
            <a:avLst/>
            <a:gdLst>
              <a:gd name="connsiteX0" fmla="*/ 7019 w 8524"/>
              <a:gd name="connsiteY0" fmla="*/ 5010 h 7266"/>
              <a:gd name="connsiteX1" fmla="*/ 8007 w 8524"/>
              <a:gd name="connsiteY1" fmla="*/ 713 h 7266"/>
              <a:gd name="connsiteX2" fmla="*/ 15 w 8524"/>
              <a:gd name="connsiteY2" fmla="*/ 5740 h 7266"/>
              <a:gd name="connsiteX3" fmla="*/ 7019 w 8524"/>
              <a:gd name="connsiteY3" fmla="*/ 5010 h 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24" h="7266">
                <a:moveTo>
                  <a:pt x="7019" y="5010"/>
                </a:moveTo>
                <a:cubicBezTo>
                  <a:pt x="8308" y="3420"/>
                  <a:pt x="8737" y="1530"/>
                  <a:pt x="8007" y="713"/>
                </a:cubicBezTo>
                <a:cubicBezTo>
                  <a:pt x="6073" y="-1263"/>
                  <a:pt x="-1403" y="3420"/>
                  <a:pt x="15" y="5740"/>
                </a:cubicBezTo>
                <a:cubicBezTo>
                  <a:pt x="1433" y="8061"/>
                  <a:pt x="4312" y="8361"/>
                  <a:pt x="7019" y="50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 671">
            <a:extLst>
              <a:ext uri="{FF2B5EF4-FFF2-40B4-BE49-F238E27FC236}">
                <a16:creationId xmlns:a16="http://schemas.microsoft.com/office/drawing/2014/main" id="{F7438A25-40CA-BC76-3B5F-6059ADE75247}"/>
              </a:ext>
            </a:extLst>
          </p:cNvPr>
          <p:cNvSpPr/>
          <p:nvPr/>
        </p:nvSpPr>
        <p:spPr>
          <a:xfrm>
            <a:off x="10661586" y="1341974"/>
            <a:ext cx="18818" cy="14593"/>
          </a:xfrm>
          <a:custGeom>
            <a:avLst/>
            <a:gdLst>
              <a:gd name="connsiteX0" fmla="*/ -163 w 18818"/>
              <a:gd name="connsiteY0" fmla="*/ 13574 h 14593"/>
              <a:gd name="connsiteX1" fmla="*/ 10837 w 18818"/>
              <a:gd name="connsiteY1" fmla="*/ 9019 h 14593"/>
              <a:gd name="connsiteX2" fmla="*/ 18656 w 18818"/>
              <a:gd name="connsiteY2" fmla="*/ 2145 h 14593"/>
              <a:gd name="connsiteX3" fmla="*/ 13716 w 18818"/>
              <a:gd name="connsiteY3" fmla="*/ 3434 h 14593"/>
              <a:gd name="connsiteX4" fmla="*/ 8689 w 18818"/>
              <a:gd name="connsiteY4" fmla="*/ 6613 h 14593"/>
              <a:gd name="connsiteX5" fmla="*/ -163 w 18818"/>
              <a:gd name="connsiteY5" fmla="*/ 13574 h 1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818" h="14593">
                <a:moveTo>
                  <a:pt x="-163" y="13574"/>
                </a:moveTo>
                <a:cubicBezTo>
                  <a:pt x="-163" y="15808"/>
                  <a:pt x="568" y="15507"/>
                  <a:pt x="10837" y="9019"/>
                </a:cubicBezTo>
                <a:cubicBezTo>
                  <a:pt x="15133" y="6313"/>
                  <a:pt x="18656" y="3219"/>
                  <a:pt x="18656" y="2145"/>
                </a:cubicBezTo>
                <a:cubicBezTo>
                  <a:pt x="18656" y="-992"/>
                  <a:pt x="15047" y="-46"/>
                  <a:pt x="13716" y="3434"/>
                </a:cubicBezTo>
                <a:cubicBezTo>
                  <a:pt x="12770" y="5359"/>
                  <a:pt x="10837" y="6588"/>
                  <a:pt x="8689" y="6613"/>
                </a:cubicBezTo>
                <a:cubicBezTo>
                  <a:pt x="4650" y="6613"/>
                  <a:pt x="-163" y="10394"/>
                  <a:pt x="-163" y="135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 672">
            <a:extLst>
              <a:ext uri="{FF2B5EF4-FFF2-40B4-BE49-F238E27FC236}">
                <a16:creationId xmlns:a16="http://schemas.microsoft.com/office/drawing/2014/main" id="{D0097D77-9317-AA02-D12B-33DB109531A9}"/>
              </a:ext>
            </a:extLst>
          </p:cNvPr>
          <p:cNvSpPr/>
          <p:nvPr/>
        </p:nvSpPr>
        <p:spPr>
          <a:xfrm>
            <a:off x="10672047" y="1279468"/>
            <a:ext cx="13915" cy="9373"/>
          </a:xfrm>
          <a:custGeom>
            <a:avLst/>
            <a:gdLst>
              <a:gd name="connsiteX0" fmla="*/ 12449 w 13915"/>
              <a:gd name="connsiteY0" fmla="*/ 2222 h 9373"/>
              <a:gd name="connsiteX1" fmla="*/ 4887 w 13915"/>
              <a:gd name="connsiteY1" fmla="*/ 2479 h 9373"/>
              <a:gd name="connsiteX2" fmla="*/ 1793 w 13915"/>
              <a:gd name="connsiteY2" fmla="*/ 9612 h 9373"/>
              <a:gd name="connsiteX3" fmla="*/ 5059 w 13915"/>
              <a:gd name="connsiteY3" fmla="*/ 7463 h 9373"/>
              <a:gd name="connsiteX4" fmla="*/ 10687 w 13915"/>
              <a:gd name="connsiteY4" fmla="*/ 5358 h 9373"/>
              <a:gd name="connsiteX5" fmla="*/ 12449 w 13915"/>
              <a:gd name="connsiteY5" fmla="*/ 2222 h 9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15" h="9373">
                <a:moveTo>
                  <a:pt x="12449" y="2222"/>
                </a:moveTo>
                <a:cubicBezTo>
                  <a:pt x="10258" y="-485"/>
                  <a:pt x="9269" y="-442"/>
                  <a:pt x="4887" y="2479"/>
                </a:cubicBezTo>
                <a:cubicBezTo>
                  <a:pt x="-226" y="5874"/>
                  <a:pt x="-1816" y="9612"/>
                  <a:pt x="1793" y="9612"/>
                </a:cubicBezTo>
                <a:cubicBezTo>
                  <a:pt x="3168" y="9461"/>
                  <a:pt x="4372" y="8662"/>
                  <a:pt x="5059" y="7463"/>
                </a:cubicBezTo>
                <a:cubicBezTo>
                  <a:pt x="6562" y="6003"/>
                  <a:pt x="8582" y="5238"/>
                  <a:pt x="10687" y="5358"/>
                </a:cubicBezTo>
                <a:cubicBezTo>
                  <a:pt x="14210" y="5358"/>
                  <a:pt x="14554" y="4800"/>
                  <a:pt x="12449" y="22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 673">
            <a:extLst>
              <a:ext uri="{FF2B5EF4-FFF2-40B4-BE49-F238E27FC236}">
                <a16:creationId xmlns:a16="http://schemas.microsoft.com/office/drawing/2014/main" id="{1469716E-4136-E9EB-90BC-849E37105ED9}"/>
              </a:ext>
            </a:extLst>
          </p:cNvPr>
          <p:cNvSpPr/>
          <p:nvPr/>
        </p:nvSpPr>
        <p:spPr>
          <a:xfrm>
            <a:off x="10721802" y="1287175"/>
            <a:ext cx="84707" cy="39256"/>
          </a:xfrm>
          <a:custGeom>
            <a:avLst/>
            <a:gdLst>
              <a:gd name="connsiteX0" fmla="*/ 13436 w 84707"/>
              <a:gd name="connsiteY0" fmla="*/ 33356 h 39256"/>
              <a:gd name="connsiteX1" fmla="*/ 19967 w 84707"/>
              <a:gd name="connsiteY1" fmla="*/ 24763 h 39256"/>
              <a:gd name="connsiteX2" fmla="*/ 23061 w 84707"/>
              <a:gd name="connsiteY2" fmla="*/ 20079 h 39256"/>
              <a:gd name="connsiteX3" fmla="*/ 27744 w 84707"/>
              <a:gd name="connsiteY3" fmla="*/ 26052 h 39256"/>
              <a:gd name="connsiteX4" fmla="*/ 38614 w 84707"/>
              <a:gd name="connsiteY4" fmla="*/ 30649 h 39256"/>
              <a:gd name="connsiteX5" fmla="*/ 42481 w 84707"/>
              <a:gd name="connsiteY5" fmla="*/ 33700 h 39256"/>
              <a:gd name="connsiteX6" fmla="*/ 46778 w 84707"/>
              <a:gd name="connsiteY6" fmla="*/ 35934 h 39256"/>
              <a:gd name="connsiteX7" fmla="*/ 51074 w 84707"/>
              <a:gd name="connsiteY7" fmla="*/ 30563 h 39256"/>
              <a:gd name="connsiteX8" fmla="*/ 55757 w 84707"/>
              <a:gd name="connsiteY8" fmla="*/ 16857 h 39256"/>
              <a:gd name="connsiteX9" fmla="*/ 69206 w 84707"/>
              <a:gd name="connsiteY9" fmla="*/ 6330 h 39256"/>
              <a:gd name="connsiteX10" fmla="*/ 84545 w 84707"/>
              <a:gd name="connsiteY10" fmla="*/ 2292 h 39256"/>
              <a:gd name="connsiteX11" fmla="*/ 69550 w 84707"/>
              <a:gd name="connsiteY11" fmla="*/ 358 h 39256"/>
              <a:gd name="connsiteX12" fmla="*/ 51805 w 84707"/>
              <a:gd name="connsiteY12" fmla="*/ 3967 h 39256"/>
              <a:gd name="connsiteX13" fmla="*/ 39602 w 84707"/>
              <a:gd name="connsiteY13" fmla="*/ 13377 h 39256"/>
              <a:gd name="connsiteX14" fmla="*/ 24221 w 84707"/>
              <a:gd name="connsiteY14" fmla="*/ 16384 h 39256"/>
              <a:gd name="connsiteX15" fmla="*/ 14210 w 84707"/>
              <a:gd name="connsiteY15" fmla="*/ 18146 h 39256"/>
              <a:gd name="connsiteX16" fmla="*/ 10858 w 84707"/>
              <a:gd name="connsiteY16" fmla="*/ 26739 h 39256"/>
              <a:gd name="connsiteX17" fmla="*/ 5144 w 84707"/>
              <a:gd name="connsiteY17" fmla="*/ 33871 h 39256"/>
              <a:gd name="connsiteX18" fmla="*/ -55 w 84707"/>
              <a:gd name="connsiteY18" fmla="*/ 38555 h 39256"/>
              <a:gd name="connsiteX19" fmla="*/ 13436 w 84707"/>
              <a:gd name="connsiteY19" fmla="*/ 33356 h 3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4707" h="39256">
                <a:moveTo>
                  <a:pt x="13436" y="33356"/>
                </a:moveTo>
                <a:cubicBezTo>
                  <a:pt x="15757" y="30606"/>
                  <a:pt x="17948" y="27736"/>
                  <a:pt x="19967" y="24763"/>
                </a:cubicBezTo>
                <a:lnTo>
                  <a:pt x="23061" y="20079"/>
                </a:lnTo>
                <a:lnTo>
                  <a:pt x="27744" y="26052"/>
                </a:lnTo>
                <a:cubicBezTo>
                  <a:pt x="31611" y="31036"/>
                  <a:pt x="33458" y="31766"/>
                  <a:pt x="38614" y="30649"/>
                </a:cubicBezTo>
                <a:cubicBezTo>
                  <a:pt x="44457" y="29317"/>
                  <a:pt x="44672" y="29532"/>
                  <a:pt x="42481" y="33700"/>
                </a:cubicBezTo>
                <a:cubicBezTo>
                  <a:pt x="39860" y="38684"/>
                  <a:pt x="40762" y="39199"/>
                  <a:pt x="46778" y="35934"/>
                </a:cubicBezTo>
                <a:cubicBezTo>
                  <a:pt x="49012" y="34941"/>
                  <a:pt x="50602" y="32943"/>
                  <a:pt x="51074" y="30563"/>
                </a:cubicBezTo>
                <a:cubicBezTo>
                  <a:pt x="52062" y="25815"/>
                  <a:pt x="53609" y="21209"/>
                  <a:pt x="55757" y="16857"/>
                </a:cubicBezTo>
                <a:cubicBezTo>
                  <a:pt x="60312" y="6760"/>
                  <a:pt x="60785" y="6373"/>
                  <a:pt x="69206" y="6330"/>
                </a:cubicBezTo>
                <a:cubicBezTo>
                  <a:pt x="78400" y="6330"/>
                  <a:pt x="84545" y="4655"/>
                  <a:pt x="84545" y="2292"/>
                </a:cubicBezTo>
                <a:cubicBezTo>
                  <a:pt x="84545" y="1475"/>
                  <a:pt x="77842" y="616"/>
                  <a:pt x="69550" y="358"/>
                </a:cubicBezTo>
                <a:cubicBezTo>
                  <a:pt x="56660" y="-28"/>
                  <a:pt x="54168" y="358"/>
                  <a:pt x="51805" y="3967"/>
                </a:cubicBezTo>
                <a:cubicBezTo>
                  <a:pt x="48281" y="7744"/>
                  <a:pt x="44157" y="10923"/>
                  <a:pt x="39602" y="13377"/>
                </a:cubicBezTo>
                <a:cubicBezTo>
                  <a:pt x="31611" y="17673"/>
                  <a:pt x="29290" y="18318"/>
                  <a:pt x="24221" y="16384"/>
                </a:cubicBezTo>
                <a:cubicBezTo>
                  <a:pt x="19150" y="14451"/>
                  <a:pt x="17561" y="14752"/>
                  <a:pt x="14210" y="18146"/>
                </a:cubicBezTo>
                <a:cubicBezTo>
                  <a:pt x="11976" y="20445"/>
                  <a:pt x="10772" y="23542"/>
                  <a:pt x="10858" y="26739"/>
                </a:cubicBezTo>
                <a:cubicBezTo>
                  <a:pt x="11331" y="30048"/>
                  <a:pt x="9784" y="31938"/>
                  <a:pt x="5144" y="33871"/>
                </a:cubicBezTo>
                <a:cubicBezTo>
                  <a:pt x="1621" y="35375"/>
                  <a:pt x="-700" y="37438"/>
                  <a:pt x="-55" y="38555"/>
                </a:cubicBezTo>
                <a:cubicBezTo>
                  <a:pt x="1148" y="41090"/>
                  <a:pt x="9140" y="38211"/>
                  <a:pt x="13436" y="333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 674">
            <a:extLst>
              <a:ext uri="{FF2B5EF4-FFF2-40B4-BE49-F238E27FC236}">
                <a16:creationId xmlns:a16="http://schemas.microsoft.com/office/drawing/2014/main" id="{42AB84CC-54DD-F214-1BC8-A87CF369655E}"/>
              </a:ext>
            </a:extLst>
          </p:cNvPr>
          <p:cNvSpPr/>
          <p:nvPr/>
        </p:nvSpPr>
        <p:spPr>
          <a:xfrm>
            <a:off x="10552802" y="1382591"/>
            <a:ext cx="7504" cy="12168"/>
          </a:xfrm>
          <a:custGeom>
            <a:avLst/>
            <a:gdLst>
              <a:gd name="connsiteX0" fmla="*/ 2324 w 7504"/>
              <a:gd name="connsiteY0" fmla="*/ 11325 h 12168"/>
              <a:gd name="connsiteX1" fmla="*/ 6621 w 7504"/>
              <a:gd name="connsiteY1" fmla="*/ 7028 h 12168"/>
              <a:gd name="connsiteX2" fmla="*/ 1809 w 7504"/>
              <a:gd name="connsiteY2" fmla="*/ 1099 h 12168"/>
              <a:gd name="connsiteX3" fmla="*/ 2324 w 7504"/>
              <a:gd name="connsiteY3" fmla="*/ 11325 h 12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04" h="12168">
                <a:moveTo>
                  <a:pt x="2324" y="11325"/>
                </a:moveTo>
                <a:cubicBezTo>
                  <a:pt x="7438" y="13430"/>
                  <a:pt x="8168" y="12700"/>
                  <a:pt x="6621" y="7028"/>
                </a:cubicBezTo>
                <a:cubicBezTo>
                  <a:pt x="4903" y="-190"/>
                  <a:pt x="4559" y="-663"/>
                  <a:pt x="1809" y="1099"/>
                </a:cubicBezTo>
                <a:cubicBezTo>
                  <a:pt x="-941" y="2860"/>
                  <a:pt x="-855" y="10036"/>
                  <a:pt x="2324" y="113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 675">
            <a:extLst>
              <a:ext uri="{FF2B5EF4-FFF2-40B4-BE49-F238E27FC236}">
                <a16:creationId xmlns:a16="http://schemas.microsoft.com/office/drawing/2014/main" id="{B73D0B58-1745-E698-13DD-D54D07EE7B6E}"/>
              </a:ext>
            </a:extLst>
          </p:cNvPr>
          <p:cNvSpPr/>
          <p:nvPr/>
        </p:nvSpPr>
        <p:spPr>
          <a:xfrm>
            <a:off x="10754994" y="1269339"/>
            <a:ext cx="16623" cy="13061"/>
          </a:xfrm>
          <a:custGeom>
            <a:avLst/>
            <a:gdLst>
              <a:gd name="connsiteX0" fmla="*/ 16121 w 16623"/>
              <a:gd name="connsiteY0" fmla="*/ 11577 h 13061"/>
              <a:gd name="connsiteX1" fmla="*/ 15735 w 16623"/>
              <a:gd name="connsiteY1" fmla="*/ 4487 h 13061"/>
              <a:gd name="connsiteX2" fmla="*/ 7141 w 16623"/>
              <a:gd name="connsiteY2" fmla="*/ 2210 h 13061"/>
              <a:gd name="connsiteX3" fmla="*/ -163 w 16623"/>
              <a:gd name="connsiteY3" fmla="*/ 5261 h 13061"/>
              <a:gd name="connsiteX4" fmla="*/ 4735 w 16623"/>
              <a:gd name="connsiteY4" fmla="*/ 9300 h 13061"/>
              <a:gd name="connsiteX5" fmla="*/ 16121 w 16623"/>
              <a:gd name="connsiteY5" fmla="*/ 11577 h 1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23" h="13061">
                <a:moveTo>
                  <a:pt x="16121" y="11577"/>
                </a:moveTo>
                <a:cubicBezTo>
                  <a:pt x="16680" y="9227"/>
                  <a:pt x="16551" y="6765"/>
                  <a:pt x="15735" y="4487"/>
                </a:cubicBezTo>
                <a:cubicBezTo>
                  <a:pt x="14274" y="-668"/>
                  <a:pt x="14059" y="-754"/>
                  <a:pt x="7141" y="2210"/>
                </a:cubicBezTo>
                <a:lnTo>
                  <a:pt x="-163" y="5261"/>
                </a:lnTo>
                <a:lnTo>
                  <a:pt x="4735" y="9300"/>
                </a:lnTo>
                <a:cubicBezTo>
                  <a:pt x="9762" y="13682"/>
                  <a:pt x="14359" y="14498"/>
                  <a:pt x="16121" y="115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 676">
            <a:extLst>
              <a:ext uri="{FF2B5EF4-FFF2-40B4-BE49-F238E27FC236}">
                <a16:creationId xmlns:a16="http://schemas.microsoft.com/office/drawing/2014/main" id="{DB77722D-DBBC-2290-C997-CE81F75A3307}"/>
              </a:ext>
            </a:extLst>
          </p:cNvPr>
          <p:cNvSpPr/>
          <p:nvPr/>
        </p:nvSpPr>
        <p:spPr>
          <a:xfrm>
            <a:off x="10572539" y="1295535"/>
            <a:ext cx="38074" cy="27167"/>
          </a:xfrm>
          <a:custGeom>
            <a:avLst/>
            <a:gdLst>
              <a:gd name="connsiteX0" fmla="*/ 1063 w 38074"/>
              <a:gd name="connsiteY0" fmla="*/ 24523 h 27167"/>
              <a:gd name="connsiteX1" fmla="*/ 13952 w 38074"/>
              <a:gd name="connsiteY1" fmla="*/ 24093 h 27167"/>
              <a:gd name="connsiteX2" fmla="*/ 15800 w 38074"/>
              <a:gd name="connsiteY2" fmla="*/ 16961 h 27167"/>
              <a:gd name="connsiteX3" fmla="*/ 18034 w 38074"/>
              <a:gd name="connsiteY3" fmla="*/ 8711 h 27167"/>
              <a:gd name="connsiteX4" fmla="*/ 26240 w 38074"/>
              <a:gd name="connsiteY4" fmla="*/ 7336 h 27167"/>
              <a:gd name="connsiteX5" fmla="*/ 30150 w 38074"/>
              <a:gd name="connsiteY5" fmla="*/ 10559 h 27167"/>
              <a:gd name="connsiteX6" fmla="*/ 36681 w 38074"/>
              <a:gd name="connsiteY6" fmla="*/ 7336 h 27167"/>
              <a:gd name="connsiteX7" fmla="*/ 32943 w 38074"/>
              <a:gd name="connsiteY7" fmla="*/ 4157 h 27167"/>
              <a:gd name="connsiteX8" fmla="*/ 25768 w 38074"/>
              <a:gd name="connsiteY8" fmla="*/ 1622 h 27167"/>
              <a:gd name="connsiteX9" fmla="*/ 17733 w 38074"/>
              <a:gd name="connsiteY9" fmla="*/ 1149 h 27167"/>
              <a:gd name="connsiteX10" fmla="*/ 8238 w 38074"/>
              <a:gd name="connsiteY10" fmla="*/ 10344 h 27167"/>
              <a:gd name="connsiteX11" fmla="*/ 2352 w 38074"/>
              <a:gd name="connsiteY11" fmla="*/ 19496 h 27167"/>
              <a:gd name="connsiteX12" fmla="*/ 1063 w 38074"/>
              <a:gd name="connsiteY12" fmla="*/ 24523 h 27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074" h="27167">
                <a:moveTo>
                  <a:pt x="1063" y="24523"/>
                </a:moveTo>
                <a:cubicBezTo>
                  <a:pt x="4328" y="28518"/>
                  <a:pt x="9140" y="28347"/>
                  <a:pt x="13952" y="24093"/>
                </a:cubicBezTo>
                <a:cubicBezTo>
                  <a:pt x="16659" y="21601"/>
                  <a:pt x="17175" y="19796"/>
                  <a:pt x="15800" y="16961"/>
                </a:cubicBezTo>
                <a:cubicBezTo>
                  <a:pt x="14425" y="14125"/>
                  <a:pt x="14983" y="12020"/>
                  <a:pt x="18034" y="8711"/>
                </a:cubicBezTo>
                <a:cubicBezTo>
                  <a:pt x="22932" y="3384"/>
                  <a:pt x="26240" y="2868"/>
                  <a:pt x="26240" y="7336"/>
                </a:cubicBezTo>
                <a:cubicBezTo>
                  <a:pt x="26455" y="9287"/>
                  <a:pt x="28174" y="10709"/>
                  <a:pt x="30150" y="10559"/>
                </a:cubicBezTo>
                <a:cubicBezTo>
                  <a:pt x="32685" y="10383"/>
                  <a:pt x="35006" y="9223"/>
                  <a:pt x="36681" y="7336"/>
                </a:cubicBezTo>
                <a:cubicBezTo>
                  <a:pt x="38915" y="4630"/>
                  <a:pt x="38357" y="4157"/>
                  <a:pt x="32943" y="4157"/>
                </a:cubicBezTo>
                <a:cubicBezTo>
                  <a:pt x="29463" y="4157"/>
                  <a:pt x="26197" y="3040"/>
                  <a:pt x="25768" y="1622"/>
                </a:cubicBezTo>
                <a:cubicBezTo>
                  <a:pt x="25338" y="204"/>
                  <a:pt x="23018" y="-397"/>
                  <a:pt x="17733" y="1149"/>
                </a:cubicBezTo>
                <a:cubicBezTo>
                  <a:pt x="13007" y="2004"/>
                  <a:pt x="9226" y="5635"/>
                  <a:pt x="8238" y="10344"/>
                </a:cubicBezTo>
                <a:cubicBezTo>
                  <a:pt x="7249" y="13914"/>
                  <a:pt x="5187" y="17103"/>
                  <a:pt x="2352" y="19496"/>
                </a:cubicBezTo>
                <a:cubicBezTo>
                  <a:pt x="-570" y="21085"/>
                  <a:pt x="-871" y="22160"/>
                  <a:pt x="1063" y="245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 677">
            <a:extLst>
              <a:ext uri="{FF2B5EF4-FFF2-40B4-BE49-F238E27FC236}">
                <a16:creationId xmlns:a16="http://schemas.microsoft.com/office/drawing/2014/main" id="{CE6DD81F-9ACC-F279-B172-9DB511935D78}"/>
              </a:ext>
            </a:extLst>
          </p:cNvPr>
          <p:cNvSpPr/>
          <p:nvPr/>
        </p:nvSpPr>
        <p:spPr>
          <a:xfrm>
            <a:off x="10634579" y="1326394"/>
            <a:ext cx="35387" cy="17632"/>
          </a:xfrm>
          <a:custGeom>
            <a:avLst/>
            <a:gdLst>
              <a:gd name="connsiteX0" fmla="*/ 2569 w 35387"/>
              <a:gd name="connsiteY0" fmla="*/ 9432 h 17632"/>
              <a:gd name="connsiteX1" fmla="*/ 8456 w 35387"/>
              <a:gd name="connsiteY1" fmla="*/ 13729 h 17632"/>
              <a:gd name="connsiteX2" fmla="*/ 20744 w 35387"/>
              <a:gd name="connsiteY2" fmla="*/ 16496 h 17632"/>
              <a:gd name="connsiteX3" fmla="*/ 22420 w 35387"/>
              <a:gd name="connsiteY3" fmla="*/ 15104 h 17632"/>
              <a:gd name="connsiteX4" fmla="*/ 29982 w 35387"/>
              <a:gd name="connsiteY4" fmla="*/ 13213 h 17632"/>
              <a:gd name="connsiteX5" fmla="*/ 35223 w 35387"/>
              <a:gd name="connsiteY5" fmla="*/ 11838 h 17632"/>
              <a:gd name="connsiteX6" fmla="*/ 32989 w 35387"/>
              <a:gd name="connsiteY6" fmla="*/ 9475 h 17632"/>
              <a:gd name="connsiteX7" fmla="*/ 32044 w 35387"/>
              <a:gd name="connsiteY7" fmla="*/ 5179 h 17632"/>
              <a:gd name="connsiteX8" fmla="*/ 21216 w 35387"/>
              <a:gd name="connsiteY8" fmla="*/ 882 h 17632"/>
              <a:gd name="connsiteX9" fmla="*/ 4846 w 35387"/>
              <a:gd name="connsiteY9" fmla="*/ 324 h 17632"/>
              <a:gd name="connsiteX10" fmla="*/ -9 w 35387"/>
              <a:gd name="connsiteY10" fmla="*/ 4620 h 17632"/>
              <a:gd name="connsiteX11" fmla="*/ 2569 w 35387"/>
              <a:gd name="connsiteY11" fmla="*/ 9432 h 17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387" h="17632">
                <a:moveTo>
                  <a:pt x="2569" y="9432"/>
                </a:moveTo>
                <a:cubicBezTo>
                  <a:pt x="5061" y="9922"/>
                  <a:pt x="7210" y="11495"/>
                  <a:pt x="8456" y="13729"/>
                </a:cubicBezTo>
                <a:cubicBezTo>
                  <a:pt x="11077" y="17879"/>
                  <a:pt x="16576" y="19117"/>
                  <a:pt x="20744" y="16496"/>
                </a:cubicBezTo>
                <a:cubicBezTo>
                  <a:pt x="21345" y="16101"/>
                  <a:pt x="21904" y="15636"/>
                  <a:pt x="22420" y="15104"/>
                </a:cubicBezTo>
                <a:cubicBezTo>
                  <a:pt x="24482" y="13239"/>
                  <a:pt x="27318" y="12530"/>
                  <a:pt x="29982" y="13213"/>
                </a:cubicBezTo>
                <a:cubicBezTo>
                  <a:pt x="33032" y="13815"/>
                  <a:pt x="35223" y="13213"/>
                  <a:pt x="35223" y="11838"/>
                </a:cubicBezTo>
                <a:cubicBezTo>
                  <a:pt x="35266" y="10575"/>
                  <a:pt x="34235" y="9523"/>
                  <a:pt x="32989" y="9475"/>
                </a:cubicBezTo>
                <a:cubicBezTo>
                  <a:pt x="31700" y="9475"/>
                  <a:pt x="31313" y="7671"/>
                  <a:pt x="32044" y="5179"/>
                </a:cubicBezTo>
                <a:cubicBezTo>
                  <a:pt x="33289" y="1269"/>
                  <a:pt x="32430" y="882"/>
                  <a:pt x="21216" y="882"/>
                </a:cubicBezTo>
                <a:cubicBezTo>
                  <a:pt x="15760" y="1020"/>
                  <a:pt x="10303" y="835"/>
                  <a:pt x="4846" y="324"/>
                </a:cubicBezTo>
                <a:cubicBezTo>
                  <a:pt x="1839" y="-106"/>
                  <a:pt x="550" y="1054"/>
                  <a:pt x="-9" y="4620"/>
                </a:cubicBezTo>
                <a:cubicBezTo>
                  <a:pt x="-568" y="8186"/>
                  <a:pt x="421" y="9432"/>
                  <a:pt x="2569" y="94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 678">
            <a:extLst>
              <a:ext uri="{FF2B5EF4-FFF2-40B4-BE49-F238E27FC236}">
                <a16:creationId xmlns:a16="http://schemas.microsoft.com/office/drawing/2014/main" id="{881DB038-F406-64E9-A9D6-CDA87DB18ECA}"/>
              </a:ext>
            </a:extLst>
          </p:cNvPr>
          <p:cNvSpPr/>
          <p:nvPr/>
        </p:nvSpPr>
        <p:spPr>
          <a:xfrm>
            <a:off x="10563195" y="1350454"/>
            <a:ext cx="7484" cy="4253"/>
          </a:xfrm>
          <a:custGeom>
            <a:avLst/>
            <a:gdLst>
              <a:gd name="connsiteX0" fmla="*/ 4134 w 7484"/>
              <a:gd name="connsiteY0" fmla="*/ 4492 h 4253"/>
              <a:gd name="connsiteX1" fmla="*/ 7141 w 7484"/>
              <a:gd name="connsiteY1" fmla="*/ 2387 h 4253"/>
              <a:gd name="connsiteX2" fmla="*/ 2845 w 7484"/>
              <a:gd name="connsiteY2" fmla="*/ 238 h 4253"/>
              <a:gd name="connsiteX3" fmla="*/ -163 w 7484"/>
              <a:gd name="connsiteY3" fmla="*/ 2387 h 4253"/>
              <a:gd name="connsiteX4" fmla="*/ 4134 w 748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4" h="4253">
                <a:moveTo>
                  <a:pt x="4134" y="4492"/>
                </a:moveTo>
                <a:cubicBezTo>
                  <a:pt x="6497" y="4492"/>
                  <a:pt x="7829" y="3547"/>
                  <a:pt x="7141" y="2387"/>
                </a:cubicBezTo>
                <a:cubicBezTo>
                  <a:pt x="6110" y="1063"/>
                  <a:pt x="4521" y="277"/>
                  <a:pt x="2845" y="238"/>
                </a:cubicBezTo>
                <a:cubicBezTo>
                  <a:pt x="1212" y="238"/>
                  <a:pt x="-163" y="1227"/>
                  <a:pt x="-163" y="2387"/>
                </a:cubicBezTo>
                <a:cubicBezTo>
                  <a:pt x="-163" y="3547"/>
                  <a:pt x="1771" y="4492"/>
                  <a:pt x="413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 679">
            <a:extLst>
              <a:ext uri="{FF2B5EF4-FFF2-40B4-BE49-F238E27FC236}">
                <a16:creationId xmlns:a16="http://schemas.microsoft.com/office/drawing/2014/main" id="{596E9021-6FD1-3F34-0EDE-29735E03DFC1}"/>
              </a:ext>
            </a:extLst>
          </p:cNvPr>
          <p:cNvSpPr/>
          <p:nvPr/>
        </p:nvSpPr>
        <p:spPr>
          <a:xfrm>
            <a:off x="10563243" y="1279766"/>
            <a:ext cx="10392" cy="6931"/>
          </a:xfrm>
          <a:custGeom>
            <a:avLst/>
            <a:gdLst>
              <a:gd name="connsiteX0" fmla="*/ 10230 w 10392"/>
              <a:gd name="connsiteY0" fmla="*/ 5576 h 6931"/>
              <a:gd name="connsiteX1" fmla="*/ 4988 w 10392"/>
              <a:gd name="connsiteY1" fmla="*/ 1537 h 6931"/>
              <a:gd name="connsiteX2" fmla="*/ 2281 w 10392"/>
              <a:gd name="connsiteY2" fmla="*/ 4631 h 6931"/>
              <a:gd name="connsiteX3" fmla="*/ 10230 w 10392"/>
              <a:gd name="connsiteY3" fmla="*/ 5576 h 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92" h="6931">
                <a:moveTo>
                  <a:pt x="10230" y="5576"/>
                </a:moveTo>
                <a:cubicBezTo>
                  <a:pt x="10230" y="4716"/>
                  <a:pt x="7867" y="2869"/>
                  <a:pt x="4988" y="1537"/>
                </a:cubicBezTo>
                <a:cubicBezTo>
                  <a:pt x="-554" y="-1084"/>
                  <a:pt x="-1886" y="420"/>
                  <a:pt x="2281" y="4631"/>
                </a:cubicBezTo>
                <a:cubicBezTo>
                  <a:pt x="5031" y="7552"/>
                  <a:pt x="10230" y="8068"/>
                  <a:pt x="10230" y="55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 680">
            <a:extLst>
              <a:ext uri="{FF2B5EF4-FFF2-40B4-BE49-F238E27FC236}">
                <a16:creationId xmlns:a16="http://schemas.microsoft.com/office/drawing/2014/main" id="{48B97DA2-E734-5F5D-6AD3-79129AC4C674}"/>
              </a:ext>
            </a:extLst>
          </p:cNvPr>
          <p:cNvSpPr/>
          <p:nvPr/>
        </p:nvSpPr>
        <p:spPr>
          <a:xfrm>
            <a:off x="10595656" y="1304017"/>
            <a:ext cx="38750" cy="37930"/>
          </a:xfrm>
          <a:custGeom>
            <a:avLst/>
            <a:gdLst>
              <a:gd name="connsiteX0" fmla="*/ 22243 w 38750"/>
              <a:gd name="connsiteY0" fmla="*/ 3194 h 37930"/>
              <a:gd name="connsiteX1" fmla="*/ 9827 w 38750"/>
              <a:gd name="connsiteY1" fmla="*/ 10155 h 37930"/>
              <a:gd name="connsiteX2" fmla="*/ 4198 w 38750"/>
              <a:gd name="connsiteY2" fmla="*/ 19135 h 37930"/>
              <a:gd name="connsiteX3" fmla="*/ 7463 w 38750"/>
              <a:gd name="connsiteY3" fmla="*/ 23818 h 37930"/>
              <a:gd name="connsiteX4" fmla="*/ 6905 w 38750"/>
              <a:gd name="connsiteY4" fmla="*/ 38168 h 37930"/>
              <a:gd name="connsiteX5" fmla="*/ 13736 w 38750"/>
              <a:gd name="connsiteY5" fmla="*/ 30349 h 37930"/>
              <a:gd name="connsiteX6" fmla="*/ 22329 w 38750"/>
              <a:gd name="connsiteY6" fmla="*/ 15697 h 37930"/>
              <a:gd name="connsiteX7" fmla="*/ 32255 w 38750"/>
              <a:gd name="connsiteY7" fmla="*/ 6675 h 37930"/>
              <a:gd name="connsiteX8" fmla="*/ 34145 w 38750"/>
              <a:gd name="connsiteY8" fmla="*/ 3194 h 37930"/>
              <a:gd name="connsiteX9" fmla="*/ 27872 w 38750"/>
              <a:gd name="connsiteY9" fmla="*/ 1733 h 37930"/>
              <a:gd name="connsiteX10" fmla="*/ 22243 w 38750"/>
              <a:gd name="connsiteY10" fmla="*/ 3194 h 37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750" h="37930">
                <a:moveTo>
                  <a:pt x="22243" y="3194"/>
                </a:moveTo>
                <a:cubicBezTo>
                  <a:pt x="18720" y="6451"/>
                  <a:pt x="14467" y="8836"/>
                  <a:pt x="9827" y="10155"/>
                </a:cubicBezTo>
                <a:cubicBezTo>
                  <a:pt x="-1302" y="13506"/>
                  <a:pt x="-3063" y="16342"/>
                  <a:pt x="4198" y="19135"/>
                </a:cubicBezTo>
                <a:cubicBezTo>
                  <a:pt x="8494" y="20810"/>
                  <a:pt x="9311" y="21927"/>
                  <a:pt x="7463" y="23818"/>
                </a:cubicBezTo>
                <a:cubicBezTo>
                  <a:pt x="4584" y="26697"/>
                  <a:pt x="4155" y="38168"/>
                  <a:pt x="6905" y="38168"/>
                </a:cubicBezTo>
                <a:cubicBezTo>
                  <a:pt x="7936" y="38168"/>
                  <a:pt x="11201" y="34645"/>
                  <a:pt x="13736" y="30349"/>
                </a:cubicBezTo>
                <a:cubicBezTo>
                  <a:pt x="16271" y="26052"/>
                  <a:pt x="20267" y="19478"/>
                  <a:pt x="22329" y="15697"/>
                </a:cubicBezTo>
                <a:cubicBezTo>
                  <a:pt x="24521" y="11641"/>
                  <a:pt x="28001" y="8458"/>
                  <a:pt x="32255" y="6675"/>
                </a:cubicBezTo>
                <a:cubicBezTo>
                  <a:pt x="39387" y="4140"/>
                  <a:pt x="41148" y="960"/>
                  <a:pt x="34145" y="3194"/>
                </a:cubicBezTo>
                <a:cubicBezTo>
                  <a:pt x="31954" y="4251"/>
                  <a:pt x="29376" y="3641"/>
                  <a:pt x="27872" y="1733"/>
                </a:cubicBezTo>
                <a:cubicBezTo>
                  <a:pt x="26239" y="-587"/>
                  <a:pt x="25165" y="-286"/>
                  <a:pt x="22243" y="31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 681">
            <a:extLst>
              <a:ext uri="{FF2B5EF4-FFF2-40B4-BE49-F238E27FC236}">
                <a16:creationId xmlns:a16="http://schemas.microsoft.com/office/drawing/2014/main" id="{E814E132-1E80-4F34-C459-D2F83A754DF7}"/>
              </a:ext>
            </a:extLst>
          </p:cNvPr>
          <p:cNvSpPr/>
          <p:nvPr/>
        </p:nvSpPr>
        <p:spPr>
          <a:xfrm>
            <a:off x="10594560" y="1274685"/>
            <a:ext cx="26837" cy="10976"/>
          </a:xfrm>
          <a:custGeom>
            <a:avLst/>
            <a:gdLst>
              <a:gd name="connsiteX0" fmla="*/ 26046 w 26837"/>
              <a:gd name="connsiteY0" fmla="*/ 9755 h 10976"/>
              <a:gd name="connsiteX1" fmla="*/ 20461 w 26837"/>
              <a:gd name="connsiteY1" fmla="*/ 474 h 10976"/>
              <a:gd name="connsiteX2" fmla="*/ 8087 w 26837"/>
              <a:gd name="connsiteY2" fmla="*/ 4771 h 10976"/>
              <a:gd name="connsiteX3" fmla="*/ -163 w 26837"/>
              <a:gd name="connsiteY3" fmla="*/ 10958 h 10976"/>
              <a:gd name="connsiteX4" fmla="*/ 26046 w 26837"/>
              <a:gd name="connsiteY4" fmla="*/ 9755 h 1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37" h="10976">
                <a:moveTo>
                  <a:pt x="26046" y="9755"/>
                </a:moveTo>
                <a:cubicBezTo>
                  <a:pt x="28152" y="7649"/>
                  <a:pt x="24629" y="1806"/>
                  <a:pt x="20461" y="474"/>
                </a:cubicBezTo>
                <a:cubicBezTo>
                  <a:pt x="17754" y="-385"/>
                  <a:pt x="13458" y="1119"/>
                  <a:pt x="8087" y="4771"/>
                </a:cubicBezTo>
                <a:cubicBezTo>
                  <a:pt x="5208" y="6674"/>
                  <a:pt x="2458" y="8741"/>
                  <a:pt x="-163" y="10958"/>
                </a:cubicBezTo>
                <a:cubicBezTo>
                  <a:pt x="8603" y="11538"/>
                  <a:pt x="17368" y="11138"/>
                  <a:pt x="26046" y="97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 682">
            <a:extLst>
              <a:ext uri="{FF2B5EF4-FFF2-40B4-BE49-F238E27FC236}">
                <a16:creationId xmlns:a16="http://schemas.microsoft.com/office/drawing/2014/main" id="{2452A63E-8595-A3BA-6B58-E2EEA38E2CDE}"/>
              </a:ext>
            </a:extLst>
          </p:cNvPr>
          <p:cNvSpPr/>
          <p:nvPr/>
        </p:nvSpPr>
        <p:spPr>
          <a:xfrm>
            <a:off x="10406641" y="5248898"/>
            <a:ext cx="11458" cy="15918"/>
          </a:xfrm>
          <a:custGeom>
            <a:avLst/>
            <a:gdLst>
              <a:gd name="connsiteX0" fmla="*/ 4206 w 11458"/>
              <a:gd name="connsiteY0" fmla="*/ 16013 h 15918"/>
              <a:gd name="connsiteX1" fmla="*/ 9491 w 11458"/>
              <a:gd name="connsiteY1" fmla="*/ 9267 h 15918"/>
              <a:gd name="connsiteX2" fmla="*/ 9491 w 11458"/>
              <a:gd name="connsiteY2" fmla="*/ 1490 h 15918"/>
              <a:gd name="connsiteX3" fmla="*/ 2832 w 11458"/>
              <a:gd name="connsiteY3" fmla="*/ 5099 h 15918"/>
              <a:gd name="connsiteX4" fmla="*/ 984 w 11458"/>
              <a:gd name="connsiteY4" fmla="*/ 10513 h 15918"/>
              <a:gd name="connsiteX5" fmla="*/ 4206 w 11458"/>
              <a:gd name="connsiteY5" fmla="*/ 16013 h 15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58" h="15918">
                <a:moveTo>
                  <a:pt x="4206" y="16013"/>
                </a:moveTo>
                <a:cubicBezTo>
                  <a:pt x="6570" y="14320"/>
                  <a:pt x="8417" y="11978"/>
                  <a:pt x="9491" y="9267"/>
                </a:cubicBezTo>
                <a:cubicBezTo>
                  <a:pt x="11897" y="4240"/>
                  <a:pt x="11897" y="3037"/>
                  <a:pt x="9491" y="1490"/>
                </a:cubicBezTo>
                <a:cubicBezTo>
                  <a:pt x="5194" y="-1131"/>
                  <a:pt x="2401" y="502"/>
                  <a:pt x="2832" y="5099"/>
                </a:cubicBezTo>
                <a:cubicBezTo>
                  <a:pt x="3132" y="7097"/>
                  <a:pt x="2444" y="9117"/>
                  <a:pt x="984" y="10513"/>
                </a:cubicBezTo>
                <a:cubicBezTo>
                  <a:pt x="-1809" y="12275"/>
                  <a:pt x="984" y="17044"/>
                  <a:pt x="4206" y="160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 683">
            <a:extLst>
              <a:ext uri="{FF2B5EF4-FFF2-40B4-BE49-F238E27FC236}">
                <a16:creationId xmlns:a16="http://schemas.microsoft.com/office/drawing/2014/main" id="{E98DF636-13ED-B1A2-9200-114452C09A3F}"/>
              </a:ext>
            </a:extLst>
          </p:cNvPr>
          <p:cNvSpPr/>
          <p:nvPr/>
        </p:nvSpPr>
        <p:spPr>
          <a:xfrm>
            <a:off x="10611296" y="1559755"/>
            <a:ext cx="6293" cy="5537"/>
          </a:xfrm>
          <a:custGeom>
            <a:avLst/>
            <a:gdLst>
              <a:gd name="connsiteX0" fmla="*/ 6131 w 6293"/>
              <a:gd name="connsiteY0" fmla="*/ 3703 h 5537"/>
              <a:gd name="connsiteX1" fmla="*/ 2994 w 6293"/>
              <a:gd name="connsiteY1" fmla="*/ 610 h 5537"/>
              <a:gd name="connsiteX2" fmla="*/ 1232 w 6293"/>
              <a:gd name="connsiteY2" fmla="*/ 4176 h 5537"/>
              <a:gd name="connsiteX3" fmla="*/ 6131 w 6293"/>
              <a:gd name="connsiteY3" fmla="*/ 3703 h 5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3" h="5537">
                <a:moveTo>
                  <a:pt x="6131" y="3703"/>
                </a:moveTo>
                <a:cubicBezTo>
                  <a:pt x="6131" y="2672"/>
                  <a:pt x="4756" y="1254"/>
                  <a:pt x="2994" y="610"/>
                </a:cubicBezTo>
                <a:cubicBezTo>
                  <a:pt x="-185" y="-679"/>
                  <a:pt x="-1302" y="1598"/>
                  <a:pt x="1232" y="4176"/>
                </a:cubicBezTo>
                <a:cubicBezTo>
                  <a:pt x="3768" y="6754"/>
                  <a:pt x="6131" y="5938"/>
                  <a:pt x="6131" y="37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 684">
            <a:extLst>
              <a:ext uri="{FF2B5EF4-FFF2-40B4-BE49-F238E27FC236}">
                <a16:creationId xmlns:a16="http://schemas.microsoft.com/office/drawing/2014/main" id="{DE331435-D8E9-DD5B-C065-6D0E0A2CD8A8}"/>
              </a:ext>
            </a:extLst>
          </p:cNvPr>
          <p:cNvSpPr/>
          <p:nvPr/>
        </p:nvSpPr>
        <p:spPr>
          <a:xfrm>
            <a:off x="10563453" y="5010433"/>
            <a:ext cx="7776" cy="5967"/>
          </a:xfrm>
          <a:custGeom>
            <a:avLst/>
            <a:gdLst>
              <a:gd name="connsiteX0" fmla="*/ 2802 w 7776"/>
              <a:gd name="connsiteY0" fmla="*/ 6050 h 5967"/>
              <a:gd name="connsiteX1" fmla="*/ 7442 w 7776"/>
              <a:gd name="connsiteY1" fmla="*/ 2484 h 5967"/>
              <a:gd name="connsiteX2" fmla="*/ 4649 w 7776"/>
              <a:gd name="connsiteY2" fmla="*/ 378 h 5967"/>
              <a:gd name="connsiteX3" fmla="*/ 9 w 7776"/>
              <a:gd name="connsiteY3" fmla="*/ 3944 h 5967"/>
              <a:gd name="connsiteX4" fmla="*/ 2802 w 7776"/>
              <a:gd name="connsiteY4" fmla="*/ 6050 h 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6" h="5967">
                <a:moveTo>
                  <a:pt x="2802" y="6050"/>
                </a:moveTo>
                <a:cubicBezTo>
                  <a:pt x="4822" y="5672"/>
                  <a:pt x="6540" y="4348"/>
                  <a:pt x="7442" y="2484"/>
                </a:cubicBezTo>
                <a:cubicBezTo>
                  <a:pt x="8044" y="636"/>
                  <a:pt x="7056" y="-94"/>
                  <a:pt x="4649" y="378"/>
                </a:cubicBezTo>
                <a:cubicBezTo>
                  <a:pt x="2630" y="769"/>
                  <a:pt x="911" y="2088"/>
                  <a:pt x="9" y="3944"/>
                </a:cubicBezTo>
                <a:cubicBezTo>
                  <a:pt x="-592" y="5792"/>
                  <a:pt x="396" y="6565"/>
                  <a:pt x="2802" y="60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 685">
            <a:extLst>
              <a:ext uri="{FF2B5EF4-FFF2-40B4-BE49-F238E27FC236}">
                <a16:creationId xmlns:a16="http://schemas.microsoft.com/office/drawing/2014/main" id="{3136B83A-28E7-B794-9743-C7CC32F61F26}"/>
              </a:ext>
            </a:extLst>
          </p:cNvPr>
          <p:cNvSpPr/>
          <p:nvPr/>
        </p:nvSpPr>
        <p:spPr>
          <a:xfrm>
            <a:off x="10561047" y="4852319"/>
            <a:ext cx="12159" cy="9139"/>
          </a:xfrm>
          <a:custGeom>
            <a:avLst/>
            <a:gdLst>
              <a:gd name="connsiteX0" fmla="*/ 10407 w 12159"/>
              <a:gd name="connsiteY0" fmla="*/ 6093 h 9139"/>
              <a:gd name="connsiteX1" fmla="*/ 4478 w 12159"/>
              <a:gd name="connsiteY1" fmla="*/ 2097 h 9139"/>
              <a:gd name="connsiteX2" fmla="*/ -163 w 12159"/>
              <a:gd name="connsiteY2" fmla="*/ 7382 h 9139"/>
              <a:gd name="connsiteX3" fmla="*/ 10407 w 12159"/>
              <a:gd name="connsiteY3" fmla="*/ 6093 h 9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59" h="9139">
                <a:moveTo>
                  <a:pt x="10407" y="6093"/>
                </a:moveTo>
                <a:cubicBezTo>
                  <a:pt x="14488" y="1066"/>
                  <a:pt x="10063" y="-1899"/>
                  <a:pt x="4478" y="2097"/>
                </a:cubicBezTo>
                <a:cubicBezTo>
                  <a:pt x="1943" y="3902"/>
                  <a:pt x="-163" y="6393"/>
                  <a:pt x="-163" y="7382"/>
                </a:cubicBezTo>
                <a:cubicBezTo>
                  <a:pt x="-163" y="10604"/>
                  <a:pt x="7485" y="9745"/>
                  <a:pt x="10407" y="60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 686">
            <a:extLst>
              <a:ext uri="{FF2B5EF4-FFF2-40B4-BE49-F238E27FC236}">
                <a16:creationId xmlns:a16="http://schemas.microsoft.com/office/drawing/2014/main" id="{06B8A107-EFA6-20BF-4251-BDCCB727638C}"/>
              </a:ext>
            </a:extLst>
          </p:cNvPr>
          <p:cNvSpPr/>
          <p:nvPr/>
        </p:nvSpPr>
        <p:spPr>
          <a:xfrm>
            <a:off x="10579326" y="1371835"/>
            <a:ext cx="18439" cy="29036"/>
          </a:xfrm>
          <a:custGeom>
            <a:avLst/>
            <a:gdLst>
              <a:gd name="connsiteX0" fmla="*/ 2053 w 18439"/>
              <a:gd name="connsiteY0" fmla="*/ 27194 h 29036"/>
              <a:gd name="connsiteX1" fmla="*/ 12278 w 18439"/>
              <a:gd name="connsiteY1" fmla="*/ 21480 h 29036"/>
              <a:gd name="connsiteX2" fmla="*/ 16274 w 18439"/>
              <a:gd name="connsiteY2" fmla="*/ 9234 h 29036"/>
              <a:gd name="connsiteX3" fmla="*/ 18208 w 18439"/>
              <a:gd name="connsiteY3" fmla="*/ 2188 h 29036"/>
              <a:gd name="connsiteX4" fmla="*/ 6693 w 18439"/>
              <a:gd name="connsiteY4" fmla="*/ 2188 h 29036"/>
              <a:gd name="connsiteX5" fmla="*/ 6349 w 18439"/>
              <a:gd name="connsiteY5" fmla="*/ 8762 h 29036"/>
              <a:gd name="connsiteX6" fmla="*/ 3771 w 18439"/>
              <a:gd name="connsiteY6" fmla="*/ 18988 h 29036"/>
              <a:gd name="connsiteX7" fmla="*/ 2053 w 18439"/>
              <a:gd name="connsiteY7" fmla="*/ 27194 h 29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39" h="29036">
                <a:moveTo>
                  <a:pt x="2053" y="27194"/>
                </a:moveTo>
                <a:cubicBezTo>
                  <a:pt x="7939" y="31276"/>
                  <a:pt x="11419" y="29342"/>
                  <a:pt x="12278" y="21480"/>
                </a:cubicBezTo>
                <a:cubicBezTo>
                  <a:pt x="12751" y="17170"/>
                  <a:pt x="14126" y="13002"/>
                  <a:pt x="16274" y="9234"/>
                </a:cubicBezTo>
                <a:cubicBezTo>
                  <a:pt x="17821" y="7236"/>
                  <a:pt x="18509" y="4701"/>
                  <a:pt x="18208" y="2188"/>
                </a:cubicBezTo>
                <a:cubicBezTo>
                  <a:pt x="16618" y="-433"/>
                  <a:pt x="10775" y="-390"/>
                  <a:pt x="6693" y="2188"/>
                </a:cubicBezTo>
                <a:cubicBezTo>
                  <a:pt x="4029" y="3907"/>
                  <a:pt x="3986" y="4895"/>
                  <a:pt x="6349" y="8762"/>
                </a:cubicBezTo>
                <a:cubicBezTo>
                  <a:pt x="8712" y="12629"/>
                  <a:pt x="8540" y="13961"/>
                  <a:pt x="3771" y="18988"/>
                </a:cubicBezTo>
                <a:cubicBezTo>
                  <a:pt x="-998" y="24015"/>
                  <a:pt x="-1255" y="24874"/>
                  <a:pt x="2053" y="271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 687">
            <a:extLst>
              <a:ext uri="{FF2B5EF4-FFF2-40B4-BE49-F238E27FC236}">
                <a16:creationId xmlns:a16="http://schemas.microsoft.com/office/drawing/2014/main" id="{885914C4-E5EB-878D-45E4-4E29035B1A3E}"/>
              </a:ext>
            </a:extLst>
          </p:cNvPr>
          <p:cNvSpPr/>
          <p:nvPr/>
        </p:nvSpPr>
        <p:spPr>
          <a:xfrm>
            <a:off x="10553386" y="4740318"/>
            <a:ext cx="3492" cy="4253"/>
          </a:xfrm>
          <a:custGeom>
            <a:avLst/>
            <a:gdLst>
              <a:gd name="connsiteX0" fmla="*/ 2428 w 3492"/>
              <a:gd name="connsiteY0" fmla="*/ 4492 h 4253"/>
              <a:gd name="connsiteX1" fmla="*/ 3330 w 3492"/>
              <a:gd name="connsiteY1" fmla="*/ 2387 h 4253"/>
              <a:gd name="connsiteX2" fmla="*/ 1182 w 3492"/>
              <a:gd name="connsiteY2" fmla="*/ 238 h 4253"/>
              <a:gd name="connsiteX3" fmla="*/ 1139 w 3492"/>
              <a:gd name="connsiteY3" fmla="*/ 238 h 4253"/>
              <a:gd name="connsiteX4" fmla="*/ 194 w 3492"/>
              <a:gd name="connsiteY4" fmla="*/ 2387 h 4253"/>
              <a:gd name="connsiteX5" fmla="*/ 2428 w 3492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3">
                <a:moveTo>
                  <a:pt x="2428" y="4492"/>
                </a:moveTo>
                <a:cubicBezTo>
                  <a:pt x="2901" y="4492"/>
                  <a:pt x="3330" y="3547"/>
                  <a:pt x="3330" y="2387"/>
                </a:cubicBezTo>
                <a:cubicBezTo>
                  <a:pt x="3330" y="1201"/>
                  <a:pt x="2385" y="238"/>
                  <a:pt x="1182" y="238"/>
                </a:cubicBezTo>
                <a:cubicBezTo>
                  <a:pt x="1182" y="238"/>
                  <a:pt x="1139" y="238"/>
                  <a:pt x="1139" y="238"/>
                </a:cubicBezTo>
                <a:cubicBezTo>
                  <a:pt x="-107" y="238"/>
                  <a:pt x="-536" y="1184"/>
                  <a:pt x="194" y="2387"/>
                </a:cubicBezTo>
                <a:cubicBezTo>
                  <a:pt x="924" y="3590"/>
                  <a:pt x="1912" y="4492"/>
                  <a:pt x="242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 688">
            <a:extLst>
              <a:ext uri="{FF2B5EF4-FFF2-40B4-BE49-F238E27FC236}">
                <a16:creationId xmlns:a16="http://schemas.microsoft.com/office/drawing/2014/main" id="{43950AA5-30AB-4A7B-2A8D-5592C6CD35A0}"/>
              </a:ext>
            </a:extLst>
          </p:cNvPr>
          <p:cNvSpPr/>
          <p:nvPr/>
        </p:nvSpPr>
        <p:spPr>
          <a:xfrm>
            <a:off x="10564045" y="5118631"/>
            <a:ext cx="7484" cy="4253"/>
          </a:xfrm>
          <a:custGeom>
            <a:avLst/>
            <a:gdLst>
              <a:gd name="connsiteX0" fmla="*/ 18 w 7484"/>
              <a:gd name="connsiteY0" fmla="*/ 2344 h 4253"/>
              <a:gd name="connsiteX1" fmla="*/ 4315 w 7484"/>
              <a:gd name="connsiteY1" fmla="*/ 4492 h 4253"/>
              <a:gd name="connsiteX2" fmla="*/ 7322 w 7484"/>
              <a:gd name="connsiteY2" fmla="*/ 2344 h 4253"/>
              <a:gd name="connsiteX3" fmla="*/ 3026 w 7484"/>
              <a:gd name="connsiteY3" fmla="*/ 238 h 4253"/>
              <a:gd name="connsiteX4" fmla="*/ 18 w 7484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4" h="4253">
                <a:moveTo>
                  <a:pt x="18" y="2344"/>
                </a:moveTo>
                <a:cubicBezTo>
                  <a:pt x="1049" y="3701"/>
                  <a:pt x="2639" y="4501"/>
                  <a:pt x="4315" y="4492"/>
                </a:cubicBezTo>
                <a:cubicBezTo>
                  <a:pt x="5991" y="4492"/>
                  <a:pt x="7322" y="3547"/>
                  <a:pt x="7322" y="2344"/>
                </a:cubicBezTo>
                <a:cubicBezTo>
                  <a:pt x="7322" y="1140"/>
                  <a:pt x="5389" y="238"/>
                  <a:pt x="3026" y="238"/>
                </a:cubicBezTo>
                <a:cubicBezTo>
                  <a:pt x="663" y="238"/>
                  <a:pt x="-669" y="1226"/>
                  <a:pt x="1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 689">
            <a:extLst>
              <a:ext uri="{FF2B5EF4-FFF2-40B4-BE49-F238E27FC236}">
                <a16:creationId xmlns:a16="http://schemas.microsoft.com/office/drawing/2014/main" id="{08454AF8-E544-B231-F904-B5253DC9BD7A}"/>
              </a:ext>
            </a:extLst>
          </p:cNvPr>
          <p:cNvSpPr/>
          <p:nvPr/>
        </p:nvSpPr>
        <p:spPr>
          <a:xfrm>
            <a:off x="10607204" y="2764357"/>
            <a:ext cx="9440" cy="7897"/>
          </a:xfrm>
          <a:custGeom>
            <a:avLst/>
            <a:gdLst>
              <a:gd name="connsiteX0" fmla="*/ 1157 w 9440"/>
              <a:gd name="connsiteY0" fmla="*/ 6739 h 7897"/>
              <a:gd name="connsiteX1" fmla="*/ 7774 w 9440"/>
              <a:gd name="connsiteY1" fmla="*/ 6790 h 7897"/>
              <a:gd name="connsiteX2" fmla="*/ 8891 w 9440"/>
              <a:gd name="connsiteY2" fmla="*/ 5063 h 7897"/>
              <a:gd name="connsiteX3" fmla="*/ 3091 w 9440"/>
              <a:gd name="connsiteY3" fmla="*/ 766 h 7897"/>
              <a:gd name="connsiteX4" fmla="*/ 1157 w 9440"/>
              <a:gd name="connsiteY4" fmla="*/ 6739 h 7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0" h="7897">
                <a:moveTo>
                  <a:pt x="1157" y="6739"/>
                </a:moveTo>
                <a:cubicBezTo>
                  <a:pt x="2961" y="8582"/>
                  <a:pt x="5926" y="8603"/>
                  <a:pt x="7774" y="6790"/>
                </a:cubicBezTo>
                <a:cubicBezTo>
                  <a:pt x="8289" y="6300"/>
                  <a:pt x="8633" y="5712"/>
                  <a:pt x="8891" y="5063"/>
                </a:cubicBezTo>
                <a:cubicBezTo>
                  <a:pt x="10351" y="1196"/>
                  <a:pt x="7516" y="-780"/>
                  <a:pt x="3091" y="766"/>
                </a:cubicBezTo>
                <a:cubicBezTo>
                  <a:pt x="-433" y="2313"/>
                  <a:pt x="-1121" y="4419"/>
                  <a:pt x="1157" y="67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 690">
            <a:extLst>
              <a:ext uri="{FF2B5EF4-FFF2-40B4-BE49-F238E27FC236}">
                <a16:creationId xmlns:a16="http://schemas.microsoft.com/office/drawing/2014/main" id="{C7015414-9D76-DA13-0F1D-628EF3EF309C}"/>
              </a:ext>
            </a:extLst>
          </p:cNvPr>
          <p:cNvSpPr/>
          <p:nvPr/>
        </p:nvSpPr>
        <p:spPr>
          <a:xfrm>
            <a:off x="10567498" y="5171694"/>
            <a:ext cx="6136" cy="8435"/>
          </a:xfrm>
          <a:custGeom>
            <a:avLst/>
            <a:gdLst>
              <a:gd name="connsiteX0" fmla="*/ 5974 w 6136"/>
              <a:gd name="connsiteY0" fmla="*/ 4535 h 8435"/>
              <a:gd name="connsiteX1" fmla="*/ 2838 w 6136"/>
              <a:gd name="connsiteY1" fmla="*/ 238 h 8435"/>
              <a:gd name="connsiteX2" fmla="*/ 948 w 6136"/>
              <a:gd name="connsiteY2" fmla="*/ 5394 h 8435"/>
              <a:gd name="connsiteX3" fmla="*/ 5974 w 6136"/>
              <a:gd name="connsiteY3" fmla="*/ 4535 h 8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6" h="8435">
                <a:moveTo>
                  <a:pt x="5974" y="4535"/>
                </a:moveTo>
                <a:cubicBezTo>
                  <a:pt x="5974" y="2172"/>
                  <a:pt x="4557" y="238"/>
                  <a:pt x="2838" y="238"/>
                </a:cubicBezTo>
                <a:cubicBezTo>
                  <a:pt x="-685" y="238"/>
                  <a:pt x="-814" y="625"/>
                  <a:pt x="948" y="5394"/>
                </a:cubicBezTo>
                <a:cubicBezTo>
                  <a:pt x="2709" y="10163"/>
                  <a:pt x="5974" y="9605"/>
                  <a:pt x="5974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 691">
            <a:extLst>
              <a:ext uri="{FF2B5EF4-FFF2-40B4-BE49-F238E27FC236}">
                <a16:creationId xmlns:a16="http://schemas.microsoft.com/office/drawing/2014/main" id="{DE8FC092-1B9C-1E32-911A-A8D6D8DACDF4}"/>
              </a:ext>
            </a:extLst>
          </p:cNvPr>
          <p:cNvSpPr/>
          <p:nvPr/>
        </p:nvSpPr>
        <p:spPr>
          <a:xfrm>
            <a:off x="10571530" y="3628710"/>
            <a:ext cx="9726" cy="4261"/>
          </a:xfrm>
          <a:custGeom>
            <a:avLst/>
            <a:gdLst>
              <a:gd name="connsiteX0" fmla="*/ 5208 w 9726"/>
              <a:gd name="connsiteY0" fmla="*/ 238 h 4261"/>
              <a:gd name="connsiteX1" fmla="*/ -163 w 9726"/>
              <a:gd name="connsiteY1" fmla="*/ 2344 h 4261"/>
              <a:gd name="connsiteX2" fmla="*/ 4134 w 9726"/>
              <a:gd name="connsiteY2" fmla="*/ 4492 h 4261"/>
              <a:gd name="connsiteX3" fmla="*/ 9462 w 9726"/>
              <a:gd name="connsiteY3" fmla="*/ 2344 h 4261"/>
              <a:gd name="connsiteX4" fmla="*/ 5208 w 9726"/>
              <a:gd name="connsiteY4" fmla="*/ 238 h 4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26" h="4261">
                <a:moveTo>
                  <a:pt x="5208" y="238"/>
                </a:moveTo>
                <a:cubicBezTo>
                  <a:pt x="2244" y="238"/>
                  <a:pt x="-163" y="1184"/>
                  <a:pt x="-163" y="2344"/>
                </a:cubicBezTo>
                <a:cubicBezTo>
                  <a:pt x="-163" y="3504"/>
                  <a:pt x="1685" y="4492"/>
                  <a:pt x="4134" y="4492"/>
                </a:cubicBezTo>
                <a:cubicBezTo>
                  <a:pt x="6153" y="4586"/>
                  <a:pt x="8087" y="3804"/>
                  <a:pt x="9462" y="2344"/>
                </a:cubicBezTo>
                <a:cubicBezTo>
                  <a:pt x="10020" y="1227"/>
                  <a:pt x="8259" y="238"/>
                  <a:pt x="520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 692">
            <a:extLst>
              <a:ext uri="{FF2B5EF4-FFF2-40B4-BE49-F238E27FC236}">
                <a16:creationId xmlns:a16="http://schemas.microsoft.com/office/drawing/2014/main" id="{CA3F39E2-83D8-6584-5818-5BB8E732704E}"/>
              </a:ext>
            </a:extLst>
          </p:cNvPr>
          <p:cNvSpPr/>
          <p:nvPr/>
        </p:nvSpPr>
        <p:spPr>
          <a:xfrm>
            <a:off x="10569425" y="4001068"/>
            <a:ext cx="4210" cy="5786"/>
          </a:xfrm>
          <a:custGeom>
            <a:avLst/>
            <a:gdLst>
              <a:gd name="connsiteX0" fmla="*/ 1943 w 4210"/>
              <a:gd name="connsiteY0" fmla="*/ 5978 h 5786"/>
              <a:gd name="connsiteX1" fmla="*/ 4048 w 4210"/>
              <a:gd name="connsiteY1" fmla="*/ 3143 h 5786"/>
              <a:gd name="connsiteX2" fmla="*/ 1943 w 4210"/>
              <a:gd name="connsiteY2" fmla="*/ 307 h 5786"/>
              <a:gd name="connsiteX3" fmla="*/ -163 w 4210"/>
              <a:gd name="connsiteY3" fmla="*/ 3143 h 5786"/>
              <a:gd name="connsiteX4" fmla="*/ 1943 w 4210"/>
              <a:gd name="connsiteY4" fmla="*/ 5978 h 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786">
                <a:moveTo>
                  <a:pt x="1943" y="5978"/>
                </a:moveTo>
                <a:cubicBezTo>
                  <a:pt x="3146" y="5544"/>
                  <a:pt x="4005" y="4427"/>
                  <a:pt x="4048" y="3143"/>
                </a:cubicBezTo>
                <a:cubicBezTo>
                  <a:pt x="3962" y="1867"/>
                  <a:pt x="3146" y="758"/>
                  <a:pt x="1943" y="307"/>
                </a:cubicBezTo>
                <a:cubicBezTo>
                  <a:pt x="783" y="-80"/>
                  <a:pt x="-163" y="1209"/>
                  <a:pt x="-163" y="3143"/>
                </a:cubicBezTo>
                <a:cubicBezTo>
                  <a:pt x="-163" y="5076"/>
                  <a:pt x="783" y="6279"/>
                  <a:pt x="1943" y="59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 693">
            <a:extLst>
              <a:ext uri="{FF2B5EF4-FFF2-40B4-BE49-F238E27FC236}">
                <a16:creationId xmlns:a16="http://schemas.microsoft.com/office/drawing/2014/main" id="{644AD4EB-0540-5B96-7CF7-2AE5577DF0FE}"/>
              </a:ext>
            </a:extLst>
          </p:cNvPr>
          <p:cNvSpPr/>
          <p:nvPr/>
        </p:nvSpPr>
        <p:spPr>
          <a:xfrm>
            <a:off x="10582420" y="2340813"/>
            <a:ext cx="9551" cy="8610"/>
          </a:xfrm>
          <a:custGeom>
            <a:avLst/>
            <a:gdLst>
              <a:gd name="connsiteX0" fmla="*/ 462 w 9551"/>
              <a:gd name="connsiteY0" fmla="*/ 6640 h 8610"/>
              <a:gd name="connsiteX1" fmla="*/ 7809 w 9551"/>
              <a:gd name="connsiteY1" fmla="*/ 7886 h 8610"/>
              <a:gd name="connsiteX2" fmla="*/ 9055 w 9551"/>
              <a:gd name="connsiteY2" fmla="*/ 3590 h 8610"/>
              <a:gd name="connsiteX3" fmla="*/ 6047 w 9551"/>
              <a:gd name="connsiteY3" fmla="*/ 238 h 8610"/>
              <a:gd name="connsiteX4" fmla="*/ 462 w 9551"/>
              <a:gd name="connsiteY4" fmla="*/ 6640 h 8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1" h="8610">
                <a:moveTo>
                  <a:pt x="462" y="6640"/>
                </a:moveTo>
                <a:cubicBezTo>
                  <a:pt x="1708" y="8703"/>
                  <a:pt x="7809" y="9734"/>
                  <a:pt x="7809" y="7886"/>
                </a:cubicBezTo>
                <a:cubicBezTo>
                  <a:pt x="8067" y="6416"/>
                  <a:pt x="8497" y="4977"/>
                  <a:pt x="9055" y="3590"/>
                </a:cubicBezTo>
                <a:cubicBezTo>
                  <a:pt x="9957" y="1227"/>
                  <a:pt x="9055" y="238"/>
                  <a:pt x="6047" y="238"/>
                </a:cubicBezTo>
                <a:cubicBezTo>
                  <a:pt x="1278" y="281"/>
                  <a:pt x="-1472" y="3461"/>
                  <a:pt x="462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 694">
            <a:extLst>
              <a:ext uri="{FF2B5EF4-FFF2-40B4-BE49-F238E27FC236}">
                <a16:creationId xmlns:a16="http://schemas.microsoft.com/office/drawing/2014/main" id="{E6B883B1-DA96-A59F-6A76-D9A862ADEC88}"/>
              </a:ext>
            </a:extLst>
          </p:cNvPr>
          <p:cNvSpPr/>
          <p:nvPr/>
        </p:nvSpPr>
        <p:spPr>
          <a:xfrm>
            <a:off x="10570260" y="5183197"/>
            <a:ext cx="4674" cy="4733"/>
          </a:xfrm>
          <a:custGeom>
            <a:avLst/>
            <a:gdLst>
              <a:gd name="connsiteX0" fmla="*/ 3385 w 4674"/>
              <a:gd name="connsiteY0" fmla="*/ 4632 h 4733"/>
              <a:gd name="connsiteX1" fmla="*/ 4158 w 4674"/>
              <a:gd name="connsiteY1" fmla="*/ 1384 h 4733"/>
              <a:gd name="connsiteX2" fmla="*/ 4158 w 4674"/>
              <a:gd name="connsiteY2" fmla="*/ 1367 h 4733"/>
              <a:gd name="connsiteX3" fmla="*/ 978 w 4674"/>
              <a:gd name="connsiteY3" fmla="*/ 568 h 4733"/>
              <a:gd name="connsiteX4" fmla="*/ 935 w 4674"/>
              <a:gd name="connsiteY4" fmla="*/ 594 h 4733"/>
              <a:gd name="connsiteX5" fmla="*/ 162 w 4674"/>
              <a:gd name="connsiteY5" fmla="*/ 3859 h 4733"/>
              <a:gd name="connsiteX6" fmla="*/ 3385 w 4674"/>
              <a:gd name="connsiteY6" fmla="*/ 4632 h 4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74" h="4733">
                <a:moveTo>
                  <a:pt x="3385" y="4632"/>
                </a:moveTo>
                <a:cubicBezTo>
                  <a:pt x="4502" y="3953"/>
                  <a:pt x="4845" y="2497"/>
                  <a:pt x="4158" y="1384"/>
                </a:cubicBezTo>
                <a:cubicBezTo>
                  <a:pt x="4158" y="1380"/>
                  <a:pt x="4158" y="1371"/>
                  <a:pt x="4158" y="1367"/>
                </a:cubicBezTo>
                <a:cubicBezTo>
                  <a:pt x="3514" y="267"/>
                  <a:pt x="2053" y="-90"/>
                  <a:pt x="978" y="568"/>
                </a:cubicBezTo>
                <a:cubicBezTo>
                  <a:pt x="978" y="576"/>
                  <a:pt x="935" y="585"/>
                  <a:pt x="935" y="594"/>
                </a:cubicBezTo>
                <a:cubicBezTo>
                  <a:pt x="-139" y="1307"/>
                  <a:pt x="-482" y="2738"/>
                  <a:pt x="162" y="3859"/>
                </a:cubicBezTo>
                <a:cubicBezTo>
                  <a:pt x="850" y="4955"/>
                  <a:pt x="2268" y="5298"/>
                  <a:pt x="3385" y="46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 695">
            <a:extLst>
              <a:ext uri="{FF2B5EF4-FFF2-40B4-BE49-F238E27FC236}">
                <a16:creationId xmlns:a16="http://schemas.microsoft.com/office/drawing/2014/main" id="{714F176A-95A2-737F-DA52-6E50BC3D6811}"/>
              </a:ext>
            </a:extLst>
          </p:cNvPr>
          <p:cNvSpPr/>
          <p:nvPr/>
        </p:nvSpPr>
        <p:spPr>
          <a:xfrm>
            <a:off x="10551527" y="4750529"/>
            <a:ext cx="11625" cy="11057"/>
          </a:xfrm>
          <a:custGeom>
            <a:avLst/>
            <a:gdLst>
              <a:gd name="connsiteX0" fmla="*/ 6349 w 11625"/>
              <a:gd name="connsiteY0" fmla="*/ 11296 h 11057"/>
              <a:gd name="connsiteX1" fmla="*/ 11463 w 11625"/>
              <a:gd name="connsiteY1" fmla="*/ 7300 h 11057"/>
              <a:gd name="connsiteX2" fmla="*/ 2182 w 11625"/>
              <a:gd name="connsiteY2" fmla="*/ 2659 h 11057"/>
              <a:gd name="connsiteX3" fmla="*/ 6349 w 11625"/>
              <a:gd name="connsiteY3" fmla="*/ 11296 h 1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25" h="11057">
                <a:moveTo>
                  <a:pt x="6349" y="11296"/>
                </a:moveTo>
                <a:cubicBezTo>
                  <a:pt x="9959" y="11296"/>
                  <a:pt x="11463" y="10093"/>
                  <a:pt x="11463" y="7300"/>
                </a:cubicBezTo>
                <a:cubicBezTo>
                  <a:pt x="11463" y="468"/>
                  <a:pt x="6392" y="-2067"/>
                  <a:pt x="2182" y="2659"/>
                </a:cubicBezTo>
                <a:cubicBezTo>
                  <a:pt x="-2029" y="7386"/>
                  <a:pt x="-525" y="11296"/>
                  <a:pt x="6349" y="112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 696">
            <a:extLst>
              <a:ext uri="{FF2B5EF4-FFF2-40B4-BE49-F238E27FC236}">
                <a16:creationId xmlns:a16="http://schemas.microsoft.com/office/drawing/2014/main" id="{26D66C61-BC58-8DCD-AEC1-A6720BBF61D8}"/>
              </a:ext>
            </a:extLst>
          </p:cNvPr>
          <p:cNvSpPr/>
          <p:nvPr/>
        </p:nvSpPr>
        <p:spPr>
          <a:xfrm>
            <a:off x="10566299" y="4392453"/>
            <a:ext cx="9441" cy="7834"/>
          </a:xfrm>
          <a:custGeom>
            <a:avLst/>
            <a:gdLst>
              <a:gd name="connsiteX0" fmla="*/ 600 w 9441"/>
              <a:gd name="connsiteY0" fmla="*/ 769 h 7834"/>
              <a:gd name="connsiteX1" fmla="*/ 6401 w 9441"/>
              <a:gd name="connsiteY1" fmla="*/ 8073 h 7834"/>
              <a:gd name="connsiteX2" fmla="*/ 9279 w 9441"/>
              <a:gd name="connsiteY2" fmla="*/ 5108 h 7834"/>
              <a:gd name="connsiteX3" fmla="*/ 1674 w 9441"/>
              <a:gd name="connsiteY3" fmla="*/ 408 h 7834"/>
              <a:gd name="connsiteX4" fmla="*/ 600 w 9441"/>
              <a:gd name="connsiteY4" fmla="*/ 769 h 7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1" h="7834">
                <a:moveTo>
                  <a:pt x="600" y="769"/>
                </a:moveTo>
                <a:cubicBezTo>
                  <a:pt x="-1978" y="2401"/>
                  <a:pt x="2491" y="8073"/>
                  <a:pt x="6401" y="8073"/>
                </a:cubicBezTo>
                <a:cubicBezTo>
                  <a:pt x="7990" y="8026"/>
                  <a:pt x="9279" y="6711"/>
                  <a:pt x="9279" y="5108"/>
                </a:cubicBezTo>
                <a:cubicBezTo>
                  <a:pt x="8463" y="1714"/>
                  <a:pt x="5069" y="-391"/>
                  <a:pt x="1674" y="408"/>
                </a:cubicBezTo>
                <a:cubicBezTo>
                  <a:pt x="1331" y="494"/>
                  <a:pt x="944" y="614"/>
                  <a:pt x="600" y="7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C4AAA27C-C40D-1F67-AA88-0920CDFF293F}"/>
              </a:ext>
            </a:extLst>
          </p:cNvPr>
          <p:cNvSpPr/>
          <p:nvPr/>
        </p:nvSpPr>
        <p:spPr>
          <a:xfrm>
            <a:off x="10611828" y="5029524"/>
            <a:ext cx="8850" cy="10436"/>
          </a:xfrm>
          <a:custGeom>
            <a:avLst/>
            <a:gdLst>
              <a:gd name="connsiteX0" fmla="*/ 7403 w 8850"/>
              <a:gd name="connsiteY0" fmla="*/ 5390 h 10436"/>
              <a:gd name="connsiteX1" fmla="*/ 99 w 8850"/>
              <a:gd name="connsiteY1" fmla="*/ 3457 h 10436"/>
              <a:gd name="connsiteX2" fmla="*/ 7231 w 8850"/>
              <a:gd name="connsiteY2" fmla="*/ 10675 h 10436"/>
              <a:gd name="connsiteX3" fmla="*/ 7403 w 8850"/>
              <a:gd name="connsiteY3" fmla="*/ 5390 h 10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50" h="10436">
                <a:moveTo>
                  <a:pt x="7403" y="5390"/>
                </a:moveTo>
                <a:cubicBezTo>
                  <a:pt x="4696" y="-711"/>
                  <a:pt x="1946" y="-1441"/>
                  <a:pt x="99" y="3457"/>
                </a:cubicBezTo>
                <a:cubicBezTo>
                  <a:pt x="-1190" y="6894"/>
                  <a:pt x="2462" y="10589"/>
                  <a:pt x="7231" y="10675"/>
                </a:cubicBezTo>
                <a:cubicBezTo>
                  <a:pt x="9122" y="10675"/>
                  <a:pt x="9165" y="9472"/>
                  <a:pt x="7403" y="53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 698">
            <a:extLst>
              <a:ext uri="{FF2B5EF4-FFF2-40B4-BE49-F238E27FC236}">
                <a16:creationId xmlns:a16="http://schemas.microsoft.com/office/drawing/2014/main" id="{7DB79760-5F4E-5221-759B-F8EF77C3D4D0}"/>
              </a:ext>
            </a:extLst>
          </p:cNvPr>
          <p:cNvSpPr/>
          <p:nvPr/>
        </p:nvSpPr>
        <p:spPr>
          <a:xfrm>
            <a:off x="10622266" y="5284436"/>
            <a:ext cx="5544" cy="4060"/>
          </a:xfrm>
          <a:custGeom>
            <a:avLst/>
            <a:gdLst>
              <a:gd name="connsiteX0" fmla="*/ 1477 w 5544"/>
              <a:gd name="connsiteY0" fmla="*/ 2301 h 4060"/>
              <a:gd name="connsiteX1" fmla="*/ 4570 w 5544"/>
              <a:gd name="connsiteY1" fmla="*/ 2301 h 4060"/>
              <a:gd name="connsiteX2" fmla="*/ 789 w 5544"/>
              <a:gd name="connsiteY2" fmla="*/ 238 h 4060"/>
              <a:gd name="connsiteX3" fmla="*/ 1477 w 5544"/>
              <a:gd name="connsiteY3" fmla="*/ 2301 h 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" h="4060">
                <a:moveTo>
                  <a:pt x="1477" y="2301"/>
                </a:moveTo>
                <a:cubicBezTo>
                  <a:pt x="5472" y="4965"/>
                  <a:pt x="6203" y="4965"/>
                  <a:pt x="4570" y="2301"/>
                </a:cubicBezTo>
                <a:cubicBezTo>
                  <a:pt x="3710" y="1046"/>
                  <a:pt x="2293" y="277"/>
                  <a:pt x="789" y="238"/>
                </a:cubicBezTo>
                <a:cubicBezTo>
                  <a:pt x="-672" y="238"/>
                  <a:pt x="-457" y="1098"/>
                  <a:pt x="1477" y="23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 699">
            <a:extLst>
              <a:ext uri="{FF2B5EF4-FFF2-40B4-BE49-F238E27FC236}">
                <a16:creationId xmlns:a16="http://schemas.microsoft.com/office/drawing/2014/main" id="{B9CF8B57-961B-792A-6E3A-1B25A85CE253}"/>
              </a:ext>
            </a:extLst>
          </p:cNvPr>
          <p:cNvSpPr/>
          <p:nvPr/>
        </p:nvSpPr>
        <p:spPr>
          <a:xfrm>
            <a:off x="10549306" y="4773008"/>
            <a:ext cx="4662" cy="4745"/>
          </a:xfrm>
          <a:custGeom>
            <a:avLst/>
            <a:gdLst>
              <a:gd name="connsiteX0" fmla="*/ 192 w 4662"/>
              <a:gd name="connsiteY0" fmla="*/ 3855 h 4745"/>
              <a:gd name="connsiteX1" fmla="*/ 3371 w 4662"/>
              <a:gd name="connsiteY1" fmla="*/ 4654 h 4745"/>
              <a:gd name="connsiteX2" fmla="*/ 3414 w 4662"/>
              <a:gd name="connsiteY2" fmla="*/ 4628 h 4745"/>
              <a:gd name="connsiteX3" fmla="*/ 4144 w 4662"/>
              <a:gd name="connsiteY3" fmla="*/ 1363 h 4745"/>
              <a:gd name="connsiteX4" fmla="*/ 1008 w 4662"/>
              <a:gd name="connsiteY4" fmla="*/ 551 h 4745"/>
              <a:gd name="connsiteX5" fmla="*/ 965 w 4662"/>
              <a:gd name="connsiteY5" fmla="*/ 590 h 4745"/>
              <a:gd name="connsiteX6" fmla="*/ 192 w 4662"/>
              <a:gd name="connsiteY6" fmla="*/ 3855 h 4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62" h="4745">
                <a:moveTo>
                  <a:pt x="192" y="3855"/>
                </a:moveTo>
                <a:cubicBezTo>
                  <a:pt x="836" y="4955"/>
                  <a:pt x="2297" y="5312"/>
                  <a:pt x="3371" y="4654"/>
                </a:cubicBezTo>
                <a:cubicBezTo>
                  <a:pt x="3371" y="4646"/>
                  <a:pt x="3414" y="4637"/>
                  <a:pt x="3414" y="4628"/>
                </a:cubicBezTo>
                <a:cubicBezTo>
                  <a:pt x="4488" y="3915"/>
                  <a:pt x="4832" y="2472"/>
                  <a:pt x="4144" y="1363"/>
                </a:cubicBezTo>
                <a:cubicBezTo>
                  <a:pt x="3500" y="280"/>
                  <a:pt x="2125" y="-85"/>
                  <a:pt x="1008" y="551"/>
                </a:cubicBezTo>
                <a:cubicBezTo>
                  <a:pt x="1008" y="564"/>
                  <a:pt x="965" y="577"/>
                  <a:pt x="965" y="590"/>
                </a:cubicBezTo>
                <a:cubicBezTo>
                  <a:pt x="-153" y="1290"/>
                  <a:pt x="-496" y="2738"/>
                  <a:pt x="192" y="38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 700">
            <a:extLst>
              <a:ext uri="{FF2B5EF4-FFF2-40B4-BE49-F238E27FC236}">
                <a16:creationId xmlns:a16="http://schemas.microsoft.com/office/drawing/2014/main" id="{3289B55D-A130-59C2-8245-6D293D15CA86}"/>
              </a:ext>
            </a:extLst>
          </p:cNvPr>
          <p:cNvSpPr/>
          <p:nvPr/>
        </p:nvSpPr>
        <p:spPr>
          <a:xfrm>
            <a:off x="10609168" y="5307766"/>
            <a:ext cx="6488" cy="6187"/>
          </a:xfrm>
          <a:custGeom>
            <a:avLst/>
            <a:gdLst>
              <a:gd name="connsiteX0" fmla="*/ 5767 w 6488"/>
              <a:gd name="connsiteY0" fmla="*/ 6425 h 6187"/>
              <a:gd name="connsiteX1" fmla="*/ 6326 w 6488"/>
              <a:gd name="connsiteY1" fmla="*/ 3418 h 6187"/>
              <a:gd name="connsiteX2" fmla="*/ 3189 w 6488"/>
              <a:gd name="connsiteY2" fmla="*/ 238 h 6187"/>
              <a:gd name="connsiteX3" fmla="*/ 5767 w 6488"/>
              <a:gd name="connsiteY3" fmla="*/ 6425 h 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8" h="6187">
                <a:moveTo>
                  <a:pt x="5767" y="6425"/>
                </a:moveTo>
                <a:cubicBezTo>
                  <a:pt x="6068" y="6425"/>
                  <a:pt x="6326" y="5180"/>
                  <a:pt x="6326" y="3418"/>
                </a:cubicBezTo>
                <a:cubicBezTo>
                  <a:pt x="6326" y="1678"/>
                  <a:pt x="4908" y="260"/>
                  <a:pt x="3189" y="238"/>
                </a:cubicBezTo>
                <a:cubicBezTo>
                  <a:pt x="-2397" y="238"/>
                  <a:pt x="-635" y="4406"/>
                  <a:pt x="5767" y="64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 701">
            <a:extLst>
              <a:ext uri="{FF2B5EF4-FFF2-40B4-BE49-F238E27FC236}">
                <a16:creationId xmlns:a16="http://schemas.microsoft.com/office/drawing/2014/main" id="{65077654-EA87-9686-B171-03F3570D13C4}"/>
              </a:ext>
            </a:extLst>
          </p:cNvPr>
          <p:cNvSpPr/>
          <p:nvPr/>
        </p:nvSpPr>
        <p:spPr>
          <a:xfrm>
            <a:off x="10620385" y="5237646"/>
            <a:ext cx="4922" cy="4253"/>
          </a:xfrm>
          <a:custGeom>
            <a:avLst/>
            <a:gdLst>
              <a:gd name="connsiteX0" fmla="*/ 994 w 4922"/>
              <a:gd name="connsiteY0" fmla="*/ 238 h 4253"/>
              <a:gd name="connsiteX1" fmla="*/ 221 w 4922"/>
              <a:gd name="connsiteY1" fmla="*/ 2344 h 4253"/>
              <a:gd name="connsiteX2" fmla="*/ 3572 w 4922"/>
              <a:gd name="connsiteY2" fmla="*/ 4492 h 4253"/>
              <a:gd name="connsiteX3" fmla="*/ 4389 w 4922"/>
              <a:gd name="connsiteY3" fmla="*/ 2344 h 4253"/>
              <a:gd name="connsiteX4" fmla="*/ 994 w 492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2" h="4253">
                <a:moveTo>
                  <a:pt x="994" y="238"/>
                </a:moveTo>
                <a:cubicBezTo>
                  <a:pt x="-166" y="238"/>
                  <a:pt x="-509" y="1184"/>
                  <a:pt x="221" y="2344"/>
                </a:cubicBezTo>
                <a:cubicBezTo>
                  <a:pt x="908" y="3564"/>
                  <a:pt x="2154" y="4368"/>
                  <a:pt x="3572" y="4492"/>
                </a:cubicBezTo>
                <a:cubicBezTo>
                  <a:pt x="4732" y="4492"/>
                  <a:pt x="5119" y="3547"/>
                  <a:pt x="4389" y="2344"/>
                </a:cubicBezTo>
                <a:cubicBezTo>
                  <a:pt x="3658" y="1162"/>
                  <a:pt x="2369" y="385"/>
                  <a:pt x="99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 702">
            <a:extLst>
              <a:ext uri="{FF2B5EF4-FFF2-40B4-BE49-F238E27FC236}">
                <a16:creationId xmlns:a16="http://schemas.microsoft.com/office/drawing/2014/main" id="{DF9B9379-7DE2-99F3-8640-AD9192C41756}"/>
              </a:ext>
            </a:extLst>
          </p:cNvPr>
          <p:cNvSpPr/>
          <p:nvPr/>
        </p:nvSpPr>
        <p:spPr>
          <a:xfrm>
            <a:off x="10630853" y="3664930"/>
            <a:ext cx="3492" cy="4254"/>
          </a:xfrm>
          <a:custGeom>
            <a:avLst/>
            <a:gdLst>
              <a:gd name="connsiteX0" fmla="*/ 3330 w 3492"/>
              <a:gd name="connsiteY0" fmla="*/ 2344 h 4254"/>
              <a:gd name="connsiteX1" fmla="*/ 2428 w 3492"/>
              <a:gd name="connsiteY1" fmla="*/ 238 h 4254"/>
              <a:gd name="connsiteX2" fmla="*/ 194 w 3492"/>
              <a:gd name="connsiteY2" fmla="*/ 2344 h 4254"/>
              <a:gd name="connsiteX3" fmla="*/ 1139 w 3492"/>
              <a:gd name="connsiteY3" fmla="*/ 4492 h 4254"/>
              <a:gd name="connsiteX4" fmla="*/ 3330 w 3492"/>
              <a:gd name="connsiteY4" fmla="*/ 2387 h 4254"/>
              <a:gd name="connsiteX5" fmla="*/ 3330 w 3492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3330" y="2344"/>
                </a:moveTo>
                <a:cubicBezTo>
                  <a:pt x="3330" y="1184"/>
                  <a:pt x="2901" y="238"/>
                  <a:pt x="2428" y="238"/>
                </a:cubicBezTo>
                <a:cubicBezTo>
                  <a:pt x="1956" y="238"/>
                  <a:pt x="925" y="1184"/>
                  <a:pt x="194" y="2344"/>
                </a:cubicBezTo>
                <a:cubicBezTo>
                  <a:pt x="-537" y="3504"/>
                  <a:pt x="-107" y="4492"/>
                  <a:pt x="1139" y="4492"/>
                </a:cubicBezTo>
                <a:cubicBezTo>
                  <a:pt x="2342" y="4518"/>
                  <a:pt x="3287" y="3573"/>
                  <a:pt x="3330" y="2387"/>
                </a:cubicBezTo>
                <a:cubicBezTo>
                  <a:pt x="3330" y="2374"/>
                  <a:pt x="3330" y="2357"/>
                  <a:pt x="333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 703">
            <a:extLst>
              <a:ext uri="{FF2B5EF4-FFF2-40B4-BE49-F238E27FC236}">
                <a16:creationId xmlns:a16="http://schemas.microsoft.com/office/drawing/2014/main" id="{BEAAA794-576C-024D-0A61-D4A85BF6338A}"/>
              </a:ext>
            </a:extLst>
          </p:cNvPr>
          <p:cNvSpPr/>
          <p:nvPr/>
        </p:nvSpPr>
        <p:spPr>
          <a:xfrm>
            <a:off x="10624957" y="4725597"/>
            <a:ext cx="9389" cy="8362"/>
          </a:xfrm>
          <a:custGeom>
            <a:avLst/>
            <a:gdLst>
              <a:gd name="connsiteX0" fmla="*/ 5188 w 9389"/>
              <a:gd name="connsiteY0" fmla="*/ 8601 h 8362"/>
              <a:gd name="connsiteX1" fmla="*/ 9227 w 9389"/>
              <a:gd name="connsiteY1" fmla="*/ 4304 h 8362"/>
              <a:gd name="connsiteX2" fmla="*/ 2739 w 9389"/>
              <a:gd name="connsiteY2" fmla="*/ 2285 h 8362"/>
              <a:gd name="connsiteX3" fmla="*/ 5188 w 9389"/>
              <a:gd name="connsiteY3" fmla="*/ 8601 h 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9" h="8362">
                <a:moveTo>
                  <a:pt x="5188" y="8601"/>
                </a:moveTo>
                <a:cubicBezTo>
                  <a:pt x="7852" y="8601"/>
                  <a:pt x="9227" y="7140"/>
                  <a:pt x="9227" y="4304"/>
                </a:cubicBezTo>
                <a:cubicBezTo>
                  <a:pt x="9227" y="-594"/>
                  <a:pt x="8454" y="-809"/>
                  <a:pt x="2739" y="2285"/>
                </a:cubicBezTo>
                <a:cubicBezTo>
                  <a:pt x="-2073" y="4949"/>
                  <a:pt x="-655" y="8601"/>
                  <a:pt x="5188" y="86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 704">
            <a:extLst>
              <a:ext uri="{FF2B5EF4-FFF2-40B4-BE49-F238E27FC236}">
                <a16:creationId xmlns:a16="http://schemas.microsoft.com/office/drawing/2014/main" id="{880642C0-15A0-C953-0AE5-76C36508272E}"/>
              </a:ext>
            </a:extLst>
          </p:cNvPr>
          <p:cNvSpPr/>
          <p:nvPr/>
        </p:nvSpPr>
        <p:spPr>
          <a:xfrm>
            <a:off x="10613292" y="5286498"/>
            <a:ext cx="4296" cy="4296"/>
          </a:xfrm>
          <a:custGeom>
            <a:avLst/>
            <a:gdLst>
              <a:gd name="connsiteX0" fmla="*/ 4134 w 4296"/>
              <a:gd name="connsiteY0" fmla="*/ 2387 h 4296"/>
              <a:gd name="connsiteX1" fmla="*/ 1986 w 4296"/>
              <a:gd name="connsiteY1" fmla="*/ 238 h 4296"/>
              <a:gd name="connsiteX2" fmla="*/ -163 w 4296"/>
              <a:gd name="connsiteY2" fmla="*/ 2387 h 4296"/>
              <a:gd name="connsiteX3" fmla="*/ 1986 w 4296"/>
              <a:gd name="connsiteY3" fmla="*/ 4535 h 4296"/>
              <a:gd name="connsiteX4" fmla="*/ 4134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4134" y="2387"/>
                </a:moveTo>
                <a:cubicBezTo>
                  <a:pt x="4134" y="1201"/>
                  <a:pt x="3189" y="238"/>
                  <a:pt x="1986" y="238"/>
                </a:cubicBezTo>
                <a:cubicBezTo>
                  <a:pt x="783" y="238"/>
                  <a:pt x="-163" y="1201"/>
                  <a:pt x="-163" y="2387"/>
                </a:cubicBezTo>
                <a:cubicBezTo>
                  <a:pt x="-163" y="3573"/>
                  <a:pt x="783" y="4535"/>
                  <a:pt x="1986" y="4535"/>
                </a:cubicBezTo>
                <a:cubicBezTo>
                  <a:pt x="3189" y="4535"/>
                  <a:pt x="4134" y="3573"/>
                  <a:pt x="413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 705">
            <a:extLst>
              <a:ext uri="{FF2B5EF4-FFF2-40B4-BE49-F238E27FC236}">
                <a16:creationId xmlns:a16="http://schemas.microsoft.com/office/drawing/2014/main" id="{93EF23C2-E419-35E3-AE6C-99CD7E49B6DD}"/>
              </a:ext>
            </a:extLst>
          </p:cNvPr>
          <p:cNvSpPr/>
          <p:nvPr/>
        </p:nvSpPr>
        <p:spPr>
          <a:xfrm>
            <a:off x="10538193" y="2764466"/>
            <a:ext cx="9986" cy="11911"/>
          </a:xfrm>
          <a:custGeom>
            <a:avLst/>
            <a:gdLst>
              <a:gd name="connsiteX0" fmla="*/ 9372 w 9986"/>
              <a:gd name="connsiteY0" fmla="*/ 9765 h 11911"/>
              <a:gd name="connsiteX1" fmla="*/ 8985 w 9986"/>
              <a:gd name="connsiteY1" fmla="*/ 6749 h 11911"/>
              <a:gd name="connsiteX2" fmla="*/ 8383 w 9986"/>
              <a:gd name="connsiteY2" fmla="*/ 6414 h 11911"/>
              <a:gd name="connsiteX3" fmla="*/ 2798 w 9986"/>
              <a:gd name="connsiteY3" fmla="*/ 2418 h 11911"/>
              <a:gd name="connsiteX4" fmla="*/ 1724 w 9986"/>
              <a:gd name="connsiteY4" fmla="*/ 6715 h 11911"/>
              <a:gd name="connsiteX5" fmla="*/ 9372 w 9986"/>
              <a:gd name="connsiteY5" fmla="*/ 9765 h 11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86" h="11911">
                <a:moveTo>
                  <a:pt x="9372" y="9765"/>
                </a:moveTo>
                <a:cubicBezTo>
                  <a:pt x="10102" y="8829"/>
                  <a:pt x="9930" y="7480"/>
                  <a:pt x="8985" y="6749"/>
                </a:cubicBezTo>
                <a:cubicBezTo>
                  <a:pt x="8813" y="6603"/>
                  <a:pt x="8598" y="6491"/>
                  <a:pt x="8383" y="6414"/>
                </a:cubicBezTo>
                <a:cubicBezTo>
                  <a:pt x="6278" y="5439"/>
                  <a:pt x="4388" y="4085"/>
                  <a:pt x="2798" y="2418"/>
                </a:cubicBezTo>
                <a:cubicBezTo>
                  <a:pt x="-854" y="-1277"/>
                  <a:pt x="-1026" y="-546"/>
                  <a:pt x="1724" y="6715"/>
                </a:cubicBezTo>
                <a:cubicBezTo>
                  <a:pt x="3915" y="12730"/>
                  <a:pt x="6880" y="13761"/>
                  <a:pt x="9372" y="97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 706">
            <a:extLst>
              <a:ext uri="{FF2B5EF4-FFF2-40B4-BE49-F238E27FC236}">
                <a16:creationId xmlns:a16="http://schemas.microsoft.com/office/drawing/2014/main" id="{94DF2266-5A14-4ADB-4B25-FEA0764F988E}"/>
              </a:ext>
            </a:extLst>
          </p:cNvPr>
          <p:cNvSpPr/>
          <p:nvPr/>
        </p:nvSpPr>
        <p:spPr>
          <a:xfrm>
            <a:off x="10613898" y="5050616"/>
            <a:ext cx="5811" cy="9638"/>
          </a:xfrm>
          <a:custGeom>
            <a:avLst/>
            <a:gdLst>
              <a:gd name="connsiteX0" fmla="*/ 5634 w 5811"/>
              <a:gd name="connsiteY0" fmla="*/ 4363 h 9638"/>
              <a:gd name="connsiteX1" fmla="*/ 521 w 5811"/>
              <a:gd name="connsiteY1" fmla="*/ 2172 h 9638"/>
              <a:gd name="connsiteX2" fmla="*/ 3744 w 5811"/>
              <a:gd name="connsiteY2" fmla="*/ 9648 h 9638"/>
              <a:gd name="connsiteX3" fmla="*/ 5634 w 5811"/>
              <a:gd name="connsiteY3" fmla="*/ 4363 h 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1" h="9638">
                <a:moveTo>
                  <a:pt x="5634" y="4363"/>
                </a:moveTo>
                <a:cubicBezTo>
                  <a:pt x="5634" y="67"/>
                  <a:pt x="2584" y="-1222"/>
                  <a:pt x="521" y="2172"/>
                </a:cubicBezTo>
                <a:cubicBezTo>
                  <a:pt x="-1541" y="5566"/>
                  <a:pt x="1509" y="11066"/>
                  <a:pt x="3744" y="9648"/>
                </a:cubicBezTo>
                <a:cubicBezTo>
                  <a:pt x="5075" y="8235"/>
                  <a:pt x="5763" y="6314"/>
                  <a:pt x="5634" y="43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 707">
            <a:extLst>
              <a:ext uri="{FF2B5EF4-FFF2-40B4-BE49-F238E27FC236}">
                <a16:creationId xmlns:a16="http://schemas.microsoft.com/office/drawing/2014/main" id="{63CA2569-FC5A-3F8B-6F21-DC3C2E7FC2AF}"/>
              </a:ext>
            </a:extLst>
          </p:cNvPr>
          <p:cNvSpPr/>
          <p:nvPr/>
        </p:nvSpPr>
        <p:spPr>
          <a:xfrm>
            <a:off x="10539332" y="2632097"/>
            <a:ext cx="10069" cy="11302"/>
          </a:xfrm>
          <a:custGeom>
            <a:avLst/>
            <a:gdLst>
              <a:gd name="connsiteX0" fmla="*/ 9651 w 10069"/>
              <a:gd name="connsiteY0" fmla="*/ 4344 h 11302"/>
              <a:gd name="connsiteX1" fmla="*/ 2046 w 10069"/>
              <a:gd name="connsiteY1" fmla="*/ 4000 h 11302"/>
              <a:gd name="connsiteX2" fmla="*/ 1015 w 10069"/>
              <a:gd name="connsiteY2" fmla="*/ 10359 h 11302"/>
              <a:gd name="connsiteX3" fmla="*/ 9651 w 10069"/>
              <a:gd name="connsiteY3" fmla="*/ 4344 h 11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69" h="11302">
                <a:moveTo>
                  <a:pt x="9651" y="4344"/>
                </a:moveTo>
                <a:cubicBezTo>
                  <a:pt x="11025" y="-984"/>
                  <a:pt x="6643" y="-1156"/>
                  <a:pt x="2046" y="4000"/>
                </a:cubicBezTo>
                <a:cubicBezTo>
                  <a:pt x="-575" y="6965"/>
                  <a:pt x="-790" y="8297"/>
                  <a:pt x="1015" y="10359"/>
                </a:cubicBezTo>
                <a:cubicBezTo>
                  <a:pt x="3979" y="13324"/>
                  <a:pt x="8061" y="10488"/>
                  <a:pt x="9651" y="4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 708">
            <a:extLst>
              <a:ext uri="{FF2B5EF4-FFF2-40B4-BE49-F238E27FC236}">
                <a16:creationId xmlns:a16="http://schemas.microsoft.com/office/drawing/2014/main" id="{7ED0217E-21EC-DA2F-984E-F91CF129CB8F}"/>
              </a:ext>
            </a:extLst>
          </p:cNvPr>
          <p:cNvSpPr/>
          <p:nvPr/>
        </p:nvSpPr>
        <p:spPr>
          <a:xfrm>
            <a:off x="10545116" y="2821324"/>
            <a:ext cx="7312" cy="6058"/>
          </a:xfrm>
          <a:custGeom>
            <a:avLst/>
            <a:gdLst>
              <a:gd name="connsiteX0" fmla="*/ 6444 w 7312"/>
              <a:gd name="connsiteY0" fmla="*/ 4166 h 6058"/>
              <a:gd name="connsiteX1" fmla="*/ 2147 w 7312"/>
              <a:gd name="connsiteY1" fmla="*/ 815 h 6058"/>
              <a:gd name="connsiteX2" fmla="*/ 85 w 7312"/>
              <a:gd name="connsiteY2" fmla="*/ 4295 h 6058"/>
              <a:gd name="connsiteX3" fmla="*/ 4725 w 7312"/>
              <a:gd name="connsiteY3" fmla="*/ 5966 h 6058"/>
              <a:gd name="connsiteX4" fmla="*/ 6444 w 7312"/>
              <a:gd name="connsiteY4" fmla="*/ 4166 h 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2" h="6058">
                <a:moveTo>
                  <a:pt x="6444" y="4166"/>
                </a:moveTo>
                <a:cubicBezTo>
                  <a:pt x="8377" y="986"/>
                  <a:pt x="6143" y="-732"/>
                  <a:pt x="2147" y="815"/>
                </a:cubicBezTo>
                <a:cubicBezTo>
                  <a:pt x="300" y="1545"/>
                  <a:pt x="-646" y="3092"/>
                  <a:pt x="85" y="4295"/>
                </a:cubicBezTo>
                <a:cubicBezTo>
                  <a:pt x="901" y="6035"/>
                  <a:pt x="2963" y="6782"/>
                  <a:pt x="4725" y="5966"/>
                </a:cubicBezTo>
                <a:cubicBezTo>
                  <a:pt x="5499" y="5601"/>
                  <a:pt x="6100" y="4961"/>
                  <a:pt x="6444" y="41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 709">
            <a:extLst>
              <a:ext uri="{FF2B5EF4-FFF2-40B4-BE49-F238E27FC236}">
                <a16:creationId xmlns:a16="http://schemas.microsoft.com/office/drawing/2014/main" id="{37FBCD6F-A785-9582-0A5A-8495DF2D6BF4}"/>
              </a:ext>
            </a:extLst>
          </p:cNvPr>
          <p:cNvSpPr/>
          <p:nvPr/>
        </p:nvSpPr>
        <p:spPr>
          <a:xfrm>
            <a:off x="10586531" y="2317404"/>
            <a:ext cx="6831" cy="8496"/>
          </a:xfrm>
          <a:custGeom>
            <a:avLst/>
            <a:gdLst>
              <a:gd name="connsiteX0" fmla="*/ 6406 w 6831"/>
              <a:gd name="connsiteY0" fmla="*/ 4570 h 8496"/>
              <a:gd name="connsiteX1" fmla="*/ 4687 w 6831"/>
              <a:gd name="connsiteY1" fmla="*/ 274 h 8496"/>
              <a:gd name="connsiteX2" fmla="*/ -125 w 6831"/>
              <a:gd name="connsiteY2" fmla="*/ 3989 h 8496"/>
              <a:gd name="connsiteX3" fmla="*/ 390 w 6831"/>
              <a:gd name="connsiteY3" fmla="*/ 6633 h 8496"/>
              <a:gd name="connsiteX4" fmla="*/ 6406 w 6831"/>
              <a:gd name="connsiteY4" fmla="*/ 4570 h 8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31" h="8496">
                <a:moveTo>
                  <a:pt x="6406" y="4570"/>
                </a:moveTo>
                <a:cubicBezTo>
                  <a:pt x="7093" y="1863"/>
                  <a:pt x="6406" y="274"/>
                  <a:pt x="4687" y="274"/>
                </a:cubicBezTo>
                <a:cubicBezTo>
                  <a:pt x="2324" y="-28"/>
                  <a:pt x="176" y="1635"/>
                  <a:pt x="-125" y="3989"/>
                </a:cubicBezTo>
                <a:cubicBezTo>
                  <a:pt x="-254" y="4902"/>
                  <a:pt x="-39" y="5829"/>
                  <a:pt x="390" y="6633"/>
                </a:cubicBezTo>
                <a:cubicBezTo>
                  <a:pt x="2625" y="10113"/>
                  <a:pt x="5202" y="9168"/>
                  <a:pt x="6406" y="45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 710">
            <a:extLst>
              <a:ext uri="{FF2B5EF4-FFF2-40B4-BE49-F238E27FC236}">
                <a16:creationId xmlns:a16="http://schemas.microsoft.com/office/drawing/2014/main" id="{25065ADB-9B32-0AE6-AEBB-8516DB5EB8EC}"/>
              </a:ext>
            </a:extLst>
          </p:cNvPr>
          <p:cNvSpPr/>
          <p:nvPr/>
        </p:nvSpPr>
        <p:spPr>
          <a:xfrm>
            <a:off x="10536855" y="2738774"/>
            <a:ext cx="8776" cy="5906"/>
          </a:xfrm>
          <a:custGeom>
            <a:avLst/>
            <a:gdLst>
              <a:gd name="connsiteX0" fmla="*/ 54 w 8776"/>
              <a:gd name="connsiteY0" fmla="*/ 4136 h 5906"/>
              <a:gd name="connsiteX1" fmla="*/ 7487 w 8776"/>
              <a:gd name="connsiteY1" fmla="*/ 5004 h 5906"/>
              <a:gd name="connsiteX2" fmla="*/ 8347 w 8776"/>
              <a:gd name="connsiteY2" fmla="*/ 4136 h 5906"/>
              <a:gd name="connsiteX3" fmla="*/ 1085 w 8776"/>
              <a:gd name="connsiteY3" fmla="*/ 913 h 5906"/>
              <a:gd name="connsiteX4" fmla="*/ 54 w 8776"/>
              <a:gd name="connsiteY4" fmla="*/ 4136 h 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76" h="5906">
                <a:moveTo>
                  <a:pt x="54" y="4136"/>
                </a:moveTo>
                <a:cubicBezTo>
                  <a:pt x="1859" y="6426"/>
                  <a:pt x="5167" y="6817"/>
                  <a:pt x="7487" y="5004"/>
                </a:cubicBezTo>
                <a:cubicBezTo>
                  <a:pt x="7788" y="4750"/>
                  <a:pt x="8088" y="4458"/>
                  <a:pt x="8347" y="4136"/>
                </a:cubicBezTo>
                <a:cubicBezTo>
                  <a:pt x="9936" y="1558"/>
                  <a:pt x="4050" y="-1020"/>
                  <a:pt x="1085" y="913"/>
                </a:cubicBezTo>
                <a:cubicBezTo>
                  <a:pt x="-32" y="1579"/>
                  <a:pt x="-462" y="2954"/>
                  <a:pt x="54" y="41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 711">
            <a:extLst>
              <a:ext uri="{FF2B5EF4-FFF2-40B4-BE49-F238E27FC236}">
                <a16:creationId xmlns:a16="http://schemas.microsoft.com/office/drawing/2014/main" id="{35515858-E0E2-FA97-5937-139972D487FE}"/>
              </a:ext>
            </a:extLst>
          </p:cNvPr>
          <p:cNvSpPr/>
          <p:nvPr/>
        </p:nvSpPr>
        <p:spPr>
          <a:xfrm>
            <a:off x="10594679" y="5137918"/>
            <a:ext cx="14661" cy="14558"/>
          </a:xfrm>
          <a:custGeom>
            <a:avLst/>
            <a:gdLst>
              <a:gd name="connsiteX0" fmla="*/ 3070 w 14661"/>
              <a:gd name="connsiteY0" fmla="*/ 5657 h 14558"/>
              <a:gd name="connsiteX1" fmla="*/ 8268 w 14661"/>
              <a:gd name="connsiteY1" fmla="*/ 9653 h 14558"/>
              <a:gd name="connsiteX2" fmla="*/ 14499 w 14661"/>
              <a:gd name="connsiteY2" fmla="*/ 10168 h 14558"/>
              <a:gd name="connsiteX3" fmla="*/ 8827 w 14661"/>
              <a:gd name="connsiteY3" fmla="*/ 2735 h 14558"/>
              <a:gd name="connsiteX4" fmla="*/ -153 w 14661"/>
              <a:gd name="connsiteY4" fmla="*/ 3465 h 14558"/>
              <a:gd name="connsiteX5" fmla="*/ 3070 w 14661"/>
              <a:gd name="connsiteY5" fmla="*/ 5657 h 1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61" h="14558">
                <a:moveTo>
                  <a:pt x="3070" y="5657"/>
                </a:moveTo>
                <a:cubicBezTo>
                  <a:pt x="5175" y="4797"/>
                  <a:pt x="6937" y="6172"/>
                  <a:pt x="8268" y="9653"/>
                </a:cubicBezTo>
                <a:cubicBezTo>
                  <a:pt x="10718" y="16269"/>
                  <a:pt x="14542" y="16570"/>
                  <a:pt x="14499" y="10168"/>
                </a:cubicBezTo>
                <a:cubicBezTo>
                  <a:pt x="14327" y="6765"/>
                  <a:pt x="12049" y="3818"/>
                  <a:pt x="8827" y="2735"/>
                </a:cubicBezTo>
                <a:cubicBezTo>
                  <a:pt x="1437" y="-788"/>
                  <a:pt x="-153" y="-616"/>
                  <a:pt x="-153" y="3465"/>
                </a:cubicBezTo>
                <a:cubicBezTo>
                  <a:pt x="-282" y="5657"/>
                  <a:pt x="878" y="6473"/>
                  <a:pt x="3070" y="56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 712">
            <a:extLst>
              <a:ext uri="{FF2B5EF4-FFF2-40B4-BE49-F238E27FC236}">
                <a16:creationId xmlns:a16="http://schemas.microsoft.com/office/drawing/2014/main" id="{B5AC4048-58F3-F4DC-C56A-D5B2B5D1CFAA}"/>
              </a:ext>
            </a:extLst>
          </p:cNvPr>
          <p:cNvSpPr/>
          <p:nvPr/>
        </p:nvSpPr>
        <p:spPr>
          <a:xfrm>
            <a:off x="10588243" y="5112100"/>
            <a:ext cx="6317" cy="6412"/>
          </a:xfrm>
          <a:custGeom>
            <a:avLst/>
            <a:gdLst>
              <a:gd name="connsiteX0" fmla="*/ 6154 w 6317"/>
              <a:gd name="connsiteY0" fmla="*/ 3461 h 6412"/>
              <a:gd name="connsiteX1" fmla="*/ 3017 w 6317"/>
              <a:gd name="connsiteY1" fmla="*/ 238 h 6412"/>
              <a:gd name="connsiteX2" fmla="*/ 3017 w 6317"/>
              <a:gd name="connsiteY2" fmla="*/ 238 h 6412"/>
              <a:gd name="connsiteX3" fmla="*/ 1256 w 6317"/>
              <a:gd name="connsiteY3" fmla="*/ 5222 h 6412"/>
              <a:gd name="connsiteX4" fmla="*/ 6154 w 6317"/>
              <a:gd name="connsiteY4" fmla="*/ 3461 h 6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7" h="6412">
                <a:moveTo>
                  <a:pt x="6154" y="3461"/>
                </a:moveTo>
                <a:cubicBezTo>
                  <a:pt x="6197" y="1704"/>
                  <a:pt x="4779" y="264"/>
                  <a:pt x="3017" y="238"/>
                </a:cubicBezTo>
                <a:cubicBezTo>
                  <a:pt x="3017" y="238"/>
                  <a:pt x="3017" y="238"/>
                  <a:pt x="3017" y="238"/>
                </a:cubicBezTo>
                <a:cubicBezTo>
                  <a:pt x="-248" y="238"/>
                  <a:pt x="-1279" y="2773"/>
                  <a:pt x="1256" y="5222"/>
                </a:cubicBezTo>
                <a:cubicBezTo>
                  <a:pt x="3791" y="7671"/>
                  <a:pt x="6154" y="6898"/>
                  <a:pt x="6154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 713">
            <a:extLst>
              <a:ext uri="{FF2B5EF4-FFF2-40B4-BE49-F238E27FC236}">
                <a16:creationId xmlns:a16="http://schemas.microsoft.com/office/drawing/2014/main" id="{127EEA5D-DBB2-0CE7-F785-9F035744A41E}"/>
              </a:ext>
            </a:extLst>
          </p:cNvPr>
          <p:cNvSpPr/>
          <p:nvPr/>
        </p:nvSpPr>
        <p:spPr>
          <a:xfrm>
            <a:off x="10591671" y="4216421"/>
            <a:ext cx="11267" cy="13808"/>
          </a:xfrm>
          <a:custGeom>
            <a:avLst/>
            <a:gdLst>
              <a:gd name="connsiteX0" fmla="*/ 492 w 11267"/>
              <a:gd name="connsiteY0" fmla="*/ 341 h 13808"/>
              <a:gd name="connsiteX1" fmla="*/ 8011 w 11267"/>
              <a:gd name="connsiteY1" fmla="*/ 14047 h 13808"/>
              <a:gd name="connsiteX2" fmla="*/ 11105 w 11267"/>
              <a:gd name="connsiteY2" fmla="*/ 12242 h 13808"/>
              <a:gd name="connsiteX3" fmla="*/ 492 w 11267"/>
              <a:gd name="connsiteY3" fmla="*/ 341 h 13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67" h="13808">
                <a:moveTo>
                  <a:pt x="492" y="341"/>
                </a:moveTo>
                <a:cubicBezTo>
                  <a:pt x="-2258" y="2060"/>
                  <a:pt x="4316" y="14047"/>
                  <a:pt x="8011" y="14047"/>
                </a:cubicBezTo>
                <a:cubicBezTo>
                  <a:pt x="9729" y="14047"/>
                  <a:pt x="11105" y="13231"/>
                  <a:pt x="11105" y="12242"/>
                </a:cubicBezTo>
                <a:cubicBezTo>
                  <a:pt x="11105" y="8848"/>
                  <a:pt x="2426" y="-862"/>
                  <a:pt x="492" y="3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 714">
            <a:extLst>
              <a:ext uri="{FF2B5EF4-FFF2-40B4-BE49-F238E27FC236}">
                <a16:creationId xmlns:a16="http://schemas.microsoft.com/office/drawing/2014/main" id="{17B513FB-7CBC-C688-6BAF-17B584B58AB6}"/>
              </a:ext>
            </a:extLst>
          </p:cNvPr>
          <p:cNvSpPr/>
          <p:nvPr/>
        </p:nvSpPr>
        <p:spPr>
          <a:xfrm>
            <a:off x="10598770" y="4902200"/>
            <a:ext cx="7908" cy="5942"/>
          </a:xfrm>
          <a:custGeom>
            <a:avLst/>
            <a:gdLst>
              <a:gd name="connsiteX0" fmla="*/ -163 w 7908"/>
              <a:gd name="connsiteY0" fmla="*/ 2830 h 5942"/>
              <a:gd name="connsiteX1" fmla="*/ 4134 w 7908"/>
              <a:gd name="connsiteY1" fmla="*/ 6181 h 5942"/>
              <a:gd name="connsiteX2" fmla="*/ 7658 w 7908"/>
              <a:gd name="connsiteY2" fmla="*/ 3517 h 5942"/>
              <a:gd name="connsiteX3" fmla="*/ -163 w 7908"/>
              <a:gd name="connsiteY3" fmla="*/ 2830 h 5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08" h="5942">
                <a:moveTo>
                  <a:pt x="-163" y="2830"/>
                </a:moveTo>
                <a:cubicBezTo>
                  <a:pt x="-163" y="4806"/>
                  <a:pt x="1599" y="6181"/>
                  <a:pt x="4134" y="6181"/>
                </a:cubicBezTo>
                <a:cubicBezTo>
                  <a:pt x="6669" y="6181"/>
                  <a:pt x="8130" y="5064"/>
                  <a:pt x="7658" y="3517"/>
                </a:cubicBezTo>
                <a:cubicBezTo>
                  <a:pt x="6368" y="-436"/>
                  <a:pt x="-163" y="-994"/>
                  <a:pt x="-163" y="28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 715">
            <a:extLst>
              <a:ext uri="{FF2B5EF4-FFF2-40B4-BE49-F238E27FC236}">
                <a16:creationId xmlns:a16="http://schemas.microsoft.com/office/drawing/2014/main" id="{ADF747C9-C5D2-7E8E-39AD-F392E9D56E48}"/>
              </a:ext>
            </a:extLst>
          </p:cNvPr>
          <p:cNvSpPr/>
          <p:nvPr/>
        </p:nvSpPr>
        <p:spPr>
          <a:xfrm>
            <a:off x="10596632" y="4359900"/>
            <a:ext cx="6306" cy="6333"/>
          </a:xfrm>
          <a:custGeom>
            <a:avLst/>
            <a:gdLst>
              <a:gd name="connsiteX0" fmla="*/ 3007 w 6306"/>
              <a:gd name="connsiteY0" fmla="*/ 238 h 6333"/>
              <a:gd name="connsiteX1" fmla="*/ 1289 w 6306"/>
              <a:gd name="connsiteY1" fmla="*/ 5179 h 6333"/>
              <a:gd name="connsiteX2" fmla="*/ 6144 w 6306"/>
              <a:gd name="connsiteY2" fmla="*/ 3418 h 6333"/>
              <a:gd name="connsiteX3" fmla="*/ 3007 w 6306"/>
              <a:gd name="connsiteY3" fmla="*/ 238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6" h="6333">
                <a:moveTo>
                  <a:pt x="3007" y="238"/>
                </a:moveTo>
                <a:cubicBezTo>
                  <a:pt x="-258" y="238"/>
                  <a:pt x="-1290" y="2730"/>
                  <a:pt x="1289" y="5179"/>
                </a:cubicBezTo>
                <a:cubicBezTo>
                  <a:pt x="3867" y="7628"/>
                  <a:pt x="6144" y="6726"/>
                  <a:pt x="6144" y="3418"/>
                </a:cubicBezTo>
                <a:cubicBezTo>
                  <a:pt x="6144" y="1678"/>
                  <a:pt x="4726" y="260"/>
                  <a:pt x="300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 716">
            <a:extLst>
              <a:ext uri="{FF2B5EF4-FFF2-40B4-BE49-F238E27FC236}">
                <a16:creationId xmlns:a16="http://schemas.microsoft.com/office/drawing/2014/main" id="{10C45F8B-72CB-2F57-AC12-CA3A88949B09}"/>
              </a:ext>
            </a:extLst>
          </p:cNvPr>
          <p:cNvSpPr/>
          <p:nvPr/>
        </p:nvSpPr>
        <p:spPr>
          <a:xfrm>
            <a:off x="10603678" y="4861713"/>
            <a:ext cx="5183" cy="1711"/>
          </a:xfrm>
          <a:custGeom>
            <a:avLst/>
            <a:gdLst>
              <a:gd name="connsiteX0" fmla="*/ 816 w 5183"/>
              <a:gd name="connsiteY0" fmla="*/ 651 h 1711"/>
              <a:gd name="connsiteX1" fmla="*/ 2062 w 5183"/>
              <a:gd name="connsiteY1" fmla="*/ 1940 h 1711"/>
              <a:gd name="connsiteX2" fmla="*/ 4812 w 5183"/>
              <a:gd name="connsiteY2" fmla="*/ 823 h 1711"/>
              <a:gd name="connsiteX3" fmla="*/ 816 w 5183"/>
              <a:gd name="connsiteY3" fmla="*/ 651 h 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11">
                <a:moveTo>
                  <a:pt x="816" y="651"/>
                </a:moveTo>
                <a:cubicBezTo>
                  <a:pt x="-860" y="1338"/>
                  <a:pt x="-344" y="1854"/>
                  <a:pt x="2062" y="1940"/>
                </a:cubicBezTo>
                <a:cubicBezTo>
                  <a:pt x="4468" y="2026"/>
                  <a:pt x="5499" y="1553"/>
                  <a:pt x="4812" y="823"/>
                </a:cubicBezTo>
                <a:cubicBezTo>
                  <a:pt x="3609" y="110"/>
                  <a:pt x="2105" y="45"/>
                  <a:pt x="816" y="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 717">
            <a:extLst>
              <a:ext uri="{FF2B5EF4-FFF2-40B4-BE49-F238E27FC236}">
                <a16:creationId xmlns:a16="http://schemas.microsoft.com/office/drawing/2014/main" id="{02181EA0-C1D8-F3D0-BA90-AB51EE6C98AF}"/>
              </a:ext>
            </a:extLst>
          </p:cNvPr>
          <p:cNvSpPr/>
          <p:nvPr/>
        </p:nvSpPr>
        <p:spPr>
          <a:xfrm>
            <a:off x="10618717" y="4643586"/>
            <a:ext cx="8482" cy="9533"/>
          </a:xfrm>
          <a:custGeom>
            <a:avLst/>
            <a:gdLst>
              <a:gd name="connsiteX0" fmla="*/ 514 w 8482"/>
              <a:gd name="connsiteY0" fmla="*/ 427 h 9533"/>
              <a:gd name="connsiteX1" fmla="*/ 858 w 8482"/>
              <a:gd name="connsiteY1" fmla="*/ 5712 h 9533"/>
              <a:gd name="connsiteX2" fmla="*/ 7775 w 8482"/>
              <a:gd name="connsiteY2" fmla="*/ 8419 h 9533"/>
              <a:gd name="connsiteX3" fmla="*/ 514 w 8482"/>
              <a:gd name="connsiteY3" fmla="*/ 427 h 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82" h="9533">
                <a:moveTo>
                  <a:pt x="514" y="427"/>
                </a:moveTo>
                <a:cubicBezTo>
                  <a:pt x="-517" y="1072"/>
                  <a:pt x="-345" y="3435"/>
                  <a:pt x="858" y="5712"/>
                </a:cubicBezTo>
                <a:cubicBezTo>
                  <a:pt x="3092" y="10008"/>
                  <a:pt x="5155" y="10868"/>
                  <a:pt x="7775" y="8419"/>
                </a:cubicBezTo>
                <a:cubicBezTo>
                  <a:pt x="10397" y="5970"/>
                  <a:pt x="2835" y="-991"/>
                  <a:pt x="514" y="4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 718">
            <a:extLst>
              <a:ext uri="{FF2B5EF4-FFF2-40B4-BE49-F238E27FC236}">
                <a16:creationId xmlns:a16="http://schemas.microsoft.com/office/drawing/2014/main" id="{009AE79A-7C7B-3314-B464-AB21F27EF3EC}"/>
              </a:ext>
            </a:extLst>
          </p:cNvPr>
          <p:cNvSpPr/>
          <p:nvPr/>
        </p:nvSpPr>
        <p:spPr>
          <a:xfrm>
            <a:off x="10597388" y="2354802"/>
            <a:ext cx="7529" cy="5259"/>
          </a:xfrm>
          <a:custGeom>
            <a:avLst/>
            <a:gdLst>
              <a:gd name="connsiteX0" fmla="*/ 1177 w 7529"/>
              <a:gd name="connsiteY0" fmla="*/ 2362 h 5259"/>
              <a:gd name="connsiteX1" fmla="*/ 3068 w 7529"/>
              <a:gd name="connsiteY1" fmla="*/ 5498 h 5259"/>
              <a:gd name="connsiteX2" fmla="*/ 7364 w 7529"/>
              <a:gd name="connsiteY2" fmla="*/ 3522 h 5259"/>
              <a:gd name="connsiteX3" fmla="*/ 1177 w 7529"/>
              <a:gd name="connsiteY3" fmla="*/ 2362 h 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29" h="5259">
                <a:moveTo>
                  <a:pt x="1177" y="2362"/>
                </a:moveTo>
                <a:cubicBezTo>
                  <a:pt x="-972" y="4983"/>
                  <a:pt x="-670" y="5498"/>
                  <a:pt x="3068" y="5498"/>
                </a:cubicBezTo>
                <a:cubicBezTo>
                  <a:pt x="5516" y="5498"/>
                  <a:pt x="7364" y="4596"/>
                  <a:pt x="7364" y="3522"/>
                </a:cubicBezTo>
                <a:cubicBezTo>
                  <a:pt x="7493" y="-259"/>
                  <a:pt x="3798" y="-947"/>
                  <a:pt x="1177" y="23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 719">
            <a:extLst>
              <a:ext uri="{FF2B5EF4-FFF2-40B4-BE49-F238E27FC236}">
                <a16:creationId xmlns:a16="http://schemas.microsoft.com/office/drawing/2014/main" id="{B32A1F04-6F1E-00EC-055D-7557D50D79F0}"/>
              </a:ext>
            </a:extLst>
          </p:cNvPr>
          <p:cNvSpPr/>
          <p:nvPr/>
        </p:nvSpPr>
        <p:spPr>
          <a:xfrm>
            <a:off x="10593491" y="1860631"/>
            <a:ext cx="16666" cy="6093"/>
          </a:xfrm>
          <a:custGeom>
            <a:avLst/>
            <a:gdLst>
              <a:gd name="connsiteX0" fmla="*/ 12850 w 16666"/>
              <a:gd name="connsiteY0" fmla="*/ 494 h 6093"/>
              <a:gd name="connsiteX1" fmla="*/ -40 w 16666"/>
              <a:gd name="connsiteY1" fmla="*/ 4790 h 6093"/>
              <a:gd name="connsiteX2" fmla="*/ 16502 w 16666"/>
              <a:gd name="connsiteY2" fmla="*/ 3544 h 6093"/>
              <a:gd name="connsiteX3" fmla="*/ 12850 w 16666"/>
              <a:gd name="connsiteY3" fmla="*/ 494 h 6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6" h="6093">
                <a:moveTo>
                  <a:pt x="12850" y="494"/>
                </a:moveTo>
                <a:cubicBezTo>
                  <a:pt x="7221" y="-623"/>
                  <a:pt x="-1286" y="2127"/>
                  <a:pt x="-40" y="4790"/>
                </a:cubicBezTo>
                <a:cubicBezTo>
                  <a:pt x="1207" y="7454"/>
                  <a:pt x="16674" y="6423"/>
                  <a:pt x="16502" y="3544"/>
                </a:cubicBezTo>
                <a:cubicBezTo>
                  <a:pt x="16416" y="2170"/>
                  <a:pt x="14655" y="881"/>
                  <a:pt x="12850" y="4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 720">
            <a:extLst>
              <a:ext uri="{FF2B5EF4-FFF2-40B4-BE49-F238E27FC236}">
                <a16:creationId xmlns:a16="http://schemas.microsoft.com/office/drawing/2014/main" id="{0FB5487C-F5E1-9D20-7F22-4DC1438D8D97}"/>
              </a:ext>
            </a:extLst>
          </p:cNvPr>
          <p:cNvSpPr/>
          <p:nvPr/>
        </p:nvSpPr>
        <p:spPr>
          <a:xfrm>
            <a:off x="10609211" y="3752064"/>
            <a:ext cx="6315" cy="4253"/>
          </a:xfrm>
          <a:custGeom>
            <a:avLst/>
            <a:gdLst>
              <a:gd name="connsiteX0" fmla="*/ 3017 w 6315"/>
              <a:gd name="connsiteY0" fmla="*/ 4492 h 4253"/>
              <a:gd name="connsiteX1" fmla="*/ 6153 w 6315"/>
              <a:gd name="connsiteY1" fmla="*/ 2344 h 4253"/>
              <a:gd name="connsiteX2" fmla="*/ 3017 w 6315"/>
              <a:gd name="connsiteY2" fmla="*/ 238 h 4253"/>
              <a:gd name="connsiteX3" fmla="*/ -163 w 6315"/>
              <a:gd name="connsiteY3" fmla="*/ 2344 h 4253"/>
              <a:gd name="connsiteX4" fmla="*/ 3017 w 6315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4253">
                <a:moveTo>
                  <a:pt x="3017" y="4492"/>
                </a:moveTo>
                <a:cubicBezTo>
                  <a:pt x="4736" y="4492"/>
                  <a:pt x="6153" y="3547"/>
                  <a:pt x="6153" y="2344"/>
                </a:cubicBezTo>
                <a:cubicBezTo>
                  <a:pt x="6153" y="1141"/>
                  <a:pt x="4736" y="238"/>
                  <a:pt x="3017" y="238"/>
                </a:cubicBezTo>
                <a:cubicBezTo>
                  <a:pt x="1298" y="238"/>
                  <a:pt x="-163" y="1184"/>
                  <a:pt x="-163" y="2344"/>
                </a:cubicBezTo>
                <a:cubicBezTo>
                  <a:pt x="-163" y="3504"/>
                  <a:pt x="1427" y="4492"/>
                  <a:pt x="301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 721">
            <a:extLst>
              <a:ext uri="{FF2B5EF4-FFF2-40B4-BE49-F238E27FC236}">
                <a16:creationId xmlns:a16="http://schemas.microsoft.com/office/drawing/2014/main" id="{2F35C7B3-CB03-D625-2780-95660A05131E}"/>
              </a:ext>
            </a:extLst>
          </p:cNvPr>
          <p:cNvSpPr/>
          <p:nvPr/>
        </p:nvSpPr>
        <p:spPr>
          <a:xfrm>
            <a:off x="10597836" y="1524888"/>
            <a:ext cx="9007" cy="17017"/>
          </a:xfrm>
          <a:custGeom>
            <a:avLst/>
            <a:gdLst>
              <a:gd name="connsiteX0" fmla="*/ 5885 w 9007"/>
              <a:gd name="connsiteY0" fmla="*/ 417 h 17017"/>
              <a:gd name="connsiteX1" fmla="*/ 299 w 9007"/>
              <a:gd name="connsiteY1" fmla="*/ 14424 h 17017"/>
              <a:gd name="connsiteX2" fmla="*/ 5756 w 9007"/>
              <a:gd name="connsiteY2" fmla="*/ 11975 h 17017"/>
              <a:gd name="connsiteX3" fmla="*/ 8377 w 9007"/>
              <a:gd name="connsiteY3" fmla="*/ 3382 h 17017"/>
              <a:gd name="connsiteX4" fmla="*/ 5885 w 9007"/>
              <a:gd name="connsiteY4" fmla="*/ 417 h 1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07" h="17017">
                <a:moveTo>
                  <a:pt x="5885" y="417"/>
                </a:moveTo>
                <a:cubicBezTo>
                  <a:pt x="1932" y="1190"/>
                  <a:pt x="-1420" y="9569"/>
                  <a:pt x="299" y="14424"/>
                </a:cubicBezTo>
                <a:cubicBezTo>
                  <a:pt x="2018" y="19279"/>
                  <a:pt x="4596" y="17517"/>
                  <a:pt x="5756" y="11975"/>
                </a:cubicBezTo>
                <a:cubicBezTo>
                  <a:pt x="6443" y="9182"/>
                  <a:pt x="7647" y="5229"/>
                  <a:pt x="8377" y="3382"/>
                </a:cubicBezTo>
                <a:cubicBezTo>
                  <a:pt x="9408" y="546"/>
                  <a:pt x="8806" y="-142"/>
                  <a:pt x="5885" y="4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 722">
            <a:extLst>
              <a:ext uri="{FF2B5EF4-FFF2-40B4-BE49-F238E27FC236}">
                <a16:creationId xmlns:a16="http://schemas.microsoft.com/office/drawing/2014/main" id="{E2EA9DEE-6D4E-8EFD-887A-90580327B56D}"/>
              </a:ext>
            </a:extLst>
          </p:cNvPr>
          <p:cNvSpPr/>
          <p:nvPr/>
        </p:nvSpPr>
        <p:spPr>
          <a:xfrm>
            <a:off x="10598005" y="2578886"/>
            <a:ext cx="8158" cy="14860"/>
          </a:xfrm>
          <a:custGeom>
            <a:avLst/>
            <a:gdLst>
              <a:gd name="connsiteX0" fmla="*/ 4985 w 8158"/>
              <a:gd name="connsiteY0" fmla="*/ 238 h 14860"/>
              <a:gd name="connsiteX1" fmla="*/ 130 w 8158"/>
              <a:gd name="connsiteY1" fmla="*/ 13944 h 14860"/>
              <a:gd name="connsiteX2" fmla="*/ 6747 w 8158"/>
              <a:gd name="connsiteY2" fmla="*/ 13494 h 14860"/>
              <a:gd name="connsiteX3" fmla="*/ 7563 w 8158"/>
              <a:gd name="connsiteY3" fmla="*/ 12140 h 14860"/>
              <a:gd name="connsiteX4" fmla="*/ 4985 w 8158"/>
              <a:gd name="connsiteY4" fmla="*/ 238 h 1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58" h="14860">
                <a:moveTo>
                  <a:pt x="4985" y="238"/>
                </a:moveTo>
                <a:cubicBezTo>
                  <a:pt x="3052" y="238"/>
                  <a:pt x="-1331" y="12484"/>
                  <a:pt x="130" y="13944"/>
                </a:cubicBezTo>
                <a:cubicBezTo>
                  <a:pt x="2064" y="15645"/>
                  <a:pt x="5028" y="15443"/>
                  <a:pt x="6747" y="13494"/>
                </a:cubicBezTo>
                <a:cubicBezTo>
                  <a:pt x="7091" y="13093"/>
                  <a:pt x="7349" y="12635"/>
                  <a:pt x="7563" y="12140"/>
                </a:cubicBezTo>
                <a:cubicBezTo>
                  <a:pt x="8852" y="8660"/>
                  <a:pt x="7048" y="238"/>
                  <a:pt x="498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 723">
            <a:extLst>
              <a:ext uri="{FF2B5EF4-FFF2-40B4-BE49-F238E27FC236}">
                <a16:creationId xmlns:a16="http://schemas.microsoft.com/office/drawing/2014/main" id="{18AB7E60-AF7A-531A-77BF-F1ACE7D87CAD}"/>
              </a:ext>
            </a:extLst>
          </p:cNvPr>
          <p:cNvSpPr/>
          <p:nvPr/>
        </p:nvSpPr>
        <p:spPr>
          <a:xfrm>
            <a:off x="10602938" y="2777070"/>
            <a:ext cx="9803" cy="7974"/>
          </a:xfrm>
          <a:custGeom>
            <a:avLst/>
            <a:gdLst>
              <a:gd name="connsiteX0" fmla="*/ 8216 w 9803"/>
              <a:gd name="connsiteY0" fmla="*/ 5067 h 7974"/>
              <a:gd name="connsiteX1" fmla="*/ 7528 w 9803"/>
              <a:gd name="connsiteY1" fmla="*/ 770 h 7974"/>
              <a:gd name="connsiteX2" fmla="*/ -163 w 9803"/>
              <a:gd name="connsiteY2" fmla="*/ 5325 h 7974"/>
              <a:gd name="connsiteX3" fmla="*/ 8216 w 9803"/>
              <a:gd name="connsiteY3" fmla="*/ 5067 h 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3" h="7974">
                <a:moveTo>
                  <a:pt x="8216" y="5067"/>
                </a:moveTo>
                <a:cubicBezTo>
                  <a:pt x="10278" y="2489"/>
                  <a:pt x="10149" y="1630"/>
                  <a:pt x="7528" y="770"/>
                </a:cubicBezTo>
                <a:cubicBezTo>
                  <a:pt x="3231" y="-819"/>
                  <a:pt x="-163" y="1286"/>
                  <a:pt x="-163" y="5325"/>
                </a:cubicBezTo>
                <a:cubicBezTo>
                  <a:pt x="-163" y="9364"/>
                  <a:pt x="4907" y="9063"/>
                  <a:pt x="8216" y="50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 724">
            <a:extLst>
              <a:ext uri="{FF2B5EF4-FFF2-40B4-BE49-F238E27FC236}">
                <a16:creationId xmlns:a16="http://schemas.microsoft.com/office/drawing/2014/main" id="{5A20D2C4-2D58-0915-BF14-7C8D5D2F112F}"/>
              </a:ext>
            </a:extLst>
          </p:cNvPr>
          <p:cNvSpPr/>
          <p:nvPr/>
        </p:nvSpPr>
        <p:spPr>
          <a:xfrm>
            <a:off x="10601653" y="3290871"/>
            <a:ext cx="5454" cy="4253"/>
          </a:xfrm>
          <a:custGeom>
            <a:avLst/>
            <a:gdLst>
              <a:gd name="connsiteX0" fmla="*/ 5290 w 5454"/>
              <a:gd name="connsiteY0" fmla="*/ 2344 h 4253"/>
              <a:gd name="connsiteX1" fmla="*/ 2068 w 5454"/>
              <a:gd name="connsiteY1" fmla="*/ 238 h 4253"/>
              <a:gd name="connsiteX2" fmla="*/ 92 w 5454"/>
              <a:gd name="connsiteY2" fmla="*/ 2344 h 4253"/>
              <a:gd name="connsiteX3" fmla="*/ 3356 w 5454"/>
              <a:gd name="connsiteY3" fmla="*/ 4492 h 4253"/>
              <a:gd name="connsiteX4" fmla="*/ 5290 w 5454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54" h="4253">
                <a:moveTo>
                  <a:pt x="5290" y="2344"/>
                </a:moveTo>
                <a:cubicBezTo>
                  <a:pt x="5290" y="1184"/>
                  <a:pt x="3873" y="238"/>
                  <a:pt x="2068" y="238"/>
                </a:cubicBezTo>
                <a:cubicBezTo>
                  <a:pt x="263" y="238"/>
                  <a:pt x="-639" y="1184"/>
                  <a:pt x="92" y="2344"/>
                </a:cubicBezTo>
                <a:cubicBezTo>
                  <a:pt x="779" y="3517"/>
                  <a:pt x="1982" y="4307"/>
                  <a:pt x="3356" y="4492"/>
                </a:cubicBezTo>
                <a:cubicBezTo>
                  <a:pt x="4474" y="4423"/>
                  <a:pt x="5333" y="3465"/>
                  <a:pt x="529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 725">
            <a:extLst>
              <a:ext uri="{FF2B5EF4-FFF2-40B4-BE49-F238E27FC236}">
                <a16:creationId xmlns:a16="http://schemas.microsoft.com/office/drawing/2014/main" id="{3A1E1954-556C-6700-0FD8-D2AC74DD0753}"/>
              </a:ext>
            </a:extLst>
          </p:cNvPr>
          <p:cNvSpPr/>
          <p:nvPr/>
        </p:nvSpPr>
        <p:spPr>
          <a:xfrm>
            <a:off x="10582014" y="3958755"/>
            <a:ext cx="5980" cy="7965"/>
          </a:xfrm>
          <a:custGeom>
            <a:avLst/>
            <a:gdLst>
              <a:gd name="connsiteX0" fmla="*/ 3103 w 5980"/>
              <a:gd name="connsiteY0" fmla="*/ 8204 h 7965"/>
              <a:gd name="connsiteX1" fmla="*/ 5724 w 5980"/>
              <a:gd name="connsiteY1" fmla="*/ 4638 h 7965"/>
              <a:gd name="connsiteX2" fmla="*/ -163 w 5980"/>
              <a:gd name="connsiteY2" fmla="*/ 3779 h 7965"/>
              <a:gd name="connsiteX3" fmla="*/ 3103 w 5980"/>
              <a:gd name="connsiteY3" fmla="*/ 8204 h 7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0" h="7965">
                <a:moveTo>
                  <a:pt x="3103" y="8204"/>
                </a:moveTo>
                <a:cubicBezTo>
                  <a:pt x="5079" y="8204"/>
                  <a:pt x="6153" y="6743"/>
                  <a:pt x="5724" y="4638"/>
                </a:cubicBezTo>
                <a:cubicBezTo>
                  <a:pt x="4735" y="-690"/>
                  <a:pt x="-163" y="-1420"/>
                  <a:pt x="-163" y="3779"/>
                </a:cubicBezTo>
                <a:cubicBezTo>
                  <a:pt x="-163" y="6400"/>
                  <a:pt x="1169" y="8204"/>
                  <a:pt x="3103" y="82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 726">
            <a:extLst>
              <a:ext uri="{FF2B5EF4-FFF2-40B4-BE49-F238E27FC236}">
                <a16:creationId xmlns:a16="http://schemas.microsoft.com/office/drawing/2014/main" id="{BF8FE595-53F2-939E-92AA-3D0527E6B115}"/>
              </a:ext>
            </a:extLst>
          </p:cNvPr>
          <p:cNvSpPr/>
          <p:nvPr/>
        </p:nvSpPr>
        <p:spPr>
          <a:xfrm>
            <a:off x="10596830" y="1641934"/>
            <a:ext cx="5927" cy="7905"/>
          </a:xfrm>
          <a:custGeom>
            <a:avLst/>
            <a:gdLst>
              <a:gd name="connsiteX0" fmla="*/ 2079 w 5927"/>
              <a:gd name="connsiteY0" fmla="*/ 7972 h 7905"/>
              <a:gd name="connsiteX1" fmla="*/ 5645 w 5927"/>
              <a:gd name="connsiteY1" fmla="*/ 3246 h 7905"/>
              <a:gd name="connsiteX2" fmla="*/ 3539 w 5927"/>
              <a:gd name="connsiteY2" fmla="*/ 410 h 7905"/>
              <a:gd name="connsiteX3" fmla="*/ -27 w 5927"/>
              <a:gd name="connsiteY3" fmla="*/ 5136 h 7905"/>
              <a:gd name="connsiteX4" fmla="*/ 2079 w 5927"/>
              <a:gd name="connsiteY4" fmla="*/ 7972 h 7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27" h="7905">
                <a:moveTo>
                  <a:pt x="2079" y="7972"/>
                </a:moveTo>
                <a:cubicBezTo>
                  <a:pt x="3926" y="7044"/>
                  <a:pt x="5258" y="5295"/>
                  <a:pt x="5645" y="3246"/>
                </a:cubicBezTo>
                <a:cubicBezTo>
                  <a:pt x="6074" y="797"/>
                  <a:pt x="5344" y="-192"/>
                  <a:pt x="3539" y="410"/>
                </a:cubicBezTo>
                <a:cubicBezTo>
                  <a:pt x="1692" y="1347"/>
                  <a:pt x="360" y="3091"/>
                  <a:pt x="-27" y="5136"/>
                </a:cubicBezTo>
                <a:cubicBezTo>
                  <a:pt x="-499" y="7585"/>
                  <a:pt x="274" y="8573"/>
                  <a:pt x="2079" y="79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 727">
            <a:extLst>
              <a:ext uri="{FF2B5EF4-FFF2-40B4-BE49-F238E27FC236}">
                <a16:creationId xmlns:a16="http://schemas.microsoft.com/office/drawing/2014/main" id="{7117D0DE-43C6-F8E6-172F-C996B7394E33}"/>
              </a:ext>
            </a:extLst>
          </p:cNvPr>
          <p:cNvSpPr/>
          <p:nvPr/>
        </p:nvSpPr>
        <p:spPr>
          <a:xfrm>
            <a:off x="10575916" y="1739013"/>
            <a:ext cx="5023" cy="8697"/>
          </a:xfrm>
          <a:custGeom>
            <a:avLst/>
            <a:gdLst>
              <a:gd name="connsiteX0" fmla="*/ 6 w 5023"/>
              <a:gd name="connsiteY0" fmla="*/ 4557 h 8697"/>
              <a:gd name="connsiteX1" fmla="*/ 2068 w 5023"/>
              <a:gd name="connsiteY1" fmla="*/ 8854 h 8697"/>
              <a:gd name="connsiteX2" fmla="*/ 4861 w 5023"/>
              <a:gd name="connsiteY2" fmla="*/ 4557 h 8697"/>
              <a:gd name="connsiteX3" fmla="*/ 6 w 5023"/>
              <a:gd name="connsiteY3" fmla="*/ 4557 h 8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3" h="8697">
                <a:moveTo>
                  <a:pt x="6" y="4557"/>
                </a:moveTo>
                <a:cubicBezTo>
                  <a:pt x="-467" y="8038"/>
                  <a:pt x="6" y="9284"/>
                  <a:pt x="2068" y="8854"/>
                </a:cubicBezTo>
                <a:cubicBezTo>
                  <a:pt x="3744" y="8068"/>
                  <a:pt x="4818" y="6405"/>
                  <a:pt x="4861" y="4557"/>
                </a:cubicBezTo>
                <a:cubicBezTo>
                  <a:pt x="4861" y="-1372"/>
                  <a:pt x="779" y="-1028"/>
                  <a:pt x="6" y="45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 728">
            <a:extLst>
              <a:ext uri="{FF2B5EF4-FFF2-40B4-BE49-F238E27FC236}">
                <a16:creationId xmlns:a16="http://schemas.microsoft.com/office/drawing/2014/main" id="{92AE0A46-F501-B757-7519-A51124134B9E}"/>
              </a:ext>
            </a:extLst>
          </p:cNvPr>
          <p:cNvSpPr/>
          <p:nvPr/>
        </p:nvSpPr>
        <p:spPr>
          <a:xfrm>
            <a:off x="10576536" y="4272766"/>
            <a:ext cx="5479" cy="4253"/>
          </a:xfrm>
          <a:custGeom>
            <a:avLst/>
            <a:gdLst>
              <a:gd name="connsiteX0" fmla="*/ 3339 w 5479"/>
              <a:gd name="connsiteY0" fmla="*/ 4492 h 4253"/>
              <a:gd name="connsiteX1" fmla="*/ 5316 w 5479"/>
              <a:gd name="connsiteY1" fmla="*/ 2344 h 4253"/>
              <a:gd name="connsiteX2" fmla="*/ 2050 w 5479"/>
              <a:gd name="connsiteY2" fmla="*/ 238 h 4253"/>
              <a:gd name="connsiteX3" fmla="*/ 73 w 5479"/>
              <a:gd name="connsiteY3" fmla="*/ 2344 h 4253"/>
              <a:gd name="connsiteX4" fmla="*/ 3339 w 5479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9" h="4253">
                <a:moveTo>
                  <a:pt x="3339" y="4492"/>
                </a:moveTo>
                <a:cubicBezTo>
                  <a:pt x="4456" y="4423"/>
                  <a:pt x="5359" y="3474"/>
                  <a:pt x="5316" y="2344"/>
                </a:cubicBezTo>
                <a:cubicBezTo>
                  <a:pt x="5316" y="1184"/>
                  <a:pt x="3855" y="238"/>
                  <a:pt x="2050" y="238"/>
                </a:cubicBezTo>
                <a:cubicBezTo>
                  <a:pt x="246" y="238"/>
                  <a:pt x="-614" y="1184"/>
                  <a:pt x="73" y="2344"/>
                </a:cubicBezTo>
                <a:cubicBezTo>
                  <a:pt x="804" y="3508"/>
                  <a:pt x="1964" y="4299"/>
                  <a:pt x="33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 729">
            <a:extLst>
              <a:ext uri="{FF2B5EF4-FFF2-40B4-BE49-F238E27FC236}">
                <a16:creationId xmlns:a16="http://schemas.microsoft.com/office/drawing/2014/main" id="{4DDA2B45-CCBA-17F9-C3C6-BA0F073A4261}"/>
              </a:ext>
            </a:extLst>
          </p:cNvPr>
          <p:cNvSpPr/>
          <p:nvPr/>
        </p:nvSpPr>
        <p:spPr>
          <a:xfrm>
            <a:off x="10575741" y="2009290"/>
            <a:ext cx="4168" cy="4253"/>
          </a:xfrm>
          <a:custGeom>
            <a:avLst/>
            <a:gdLst>
              <a:gd name="connsiteX0" fmla="*/ 1900 w 4168"/>
              <a:gd name="connsiteY0" fmla="*/ 4492 h 4253"/>
              <a:gd name="connsiteX1" fmla="*/ 4006 w 4168"/>
              <a:gd name="connsiteY1" fmla="*/ 2387 h 4253"/>
              <a:gd name="connsiteX2" fmla="*/ 1900 w 4168"/>
              <a:gd name="connsiteY2" fmla="*/ 238 h 4253"/>
              <a:gd name="connsiteX3" fmla="*/ -163 w 4168"/>
              <a:gd name="connsiteY3" fmla="*/ 2387 h 4253"/>
              <a:gd name="connsiteX4" fmla="*/ 1900 w 4168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4253">
                <a:moveTo>
                  <a:pt x="1900" y="4492"/>
                </a:moveTo>
                <a:cubicBezTo>
                  <a:pt x="3060" y="4492"/>
                  <a:pt x="4006" y="3549"/>
                  <a:pt x="4006" y="2387"/>
                </a:cubicBezTo>
                <a:cubicBezTo>
                  <a:pt x="4006" y="1217"/>
                  <a:pt x="3060" y="262"/>
                  <a:pt x="1900" y="238"/>
                </a:cubicBezTo>
                <a:cubicBezTo>
                  <a:pt x="740" y="284"/>
                  <a:pt x="-163" y="1233"/>
                  <a:pt x="-163" y="2387"/>
                </a:cubicBezTo>
                <a:cubicBezTo>
                  <a:pt x="-163" y="3533"/>
                  <a:pt x="740" y="4469"/>
                  <a:pt x="190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 730">
            <a:extLst>
              <a:ext uri="{FF2B5EF4-FFF2-40B4-BE49-F238E27FC236}">
                <a16:creationId xmlns:a16="http://schemas.microsoft.com/office/drawing/2014/main" id="{22ACE7F5-7D8F-DD2B-89AC-3E073B0C14CE}"/>
              </a:ext>
            </a:extLst>
          </p:cNvPr>
          <p:cNvSpPr/>
          <p:nvPr/>
        </p:nvSpPr>
        <p:spPr>
          <a:xfrm>
            <a:off x="10577794" y="2557618"/>
            <a:ext cx="6324" cy="8087"/>
          </a:xfrm>
          <a:custGeom>
            <a:avLst/>
            <a:gdLst>
              <a:gd name="connsiteX0" fmla="*/ 2983 w 6324"/>
              <a:gd name="connsiteY0" fmla="*/ 239 h 8087"/>
              <a:gd name="connsiteX1" fmla="*/ 1221 w 6324"/>
              <a:gd name="connsiteY1" fmla="*/ 7285 h 8087"/>
              <a:gd name="connsiteX2" fmla="*/ 6162 w 6324"/>
              <a:gd name="connsiteY2" fmla="*/ 3332 h 8087"/>
              <a:gd name="connsiteX3" fmla="*/ 2983 w 6324"/>
              <a:gd name="connsiteY3" fmla="*/ 239 h 8087"/>
              <a:gd name="connsiteX4" fmla="*/ 2983 w 6324"/>
              <a:gd name="connsiteY4" fmla="*/ 239 h 8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4" h="8087">
                <a:moveTo>
                  <a:pt x="2983" y="239"/>
                </a:moveTo>
                <a:cubicBezTo>
                  <a:pt x="-154" y="239"/>
                  <a:pt x="-1314" y="4535"/>
                  <a:pt x="1221" y="7285"/>
                </a:cubicBezTo>
                <a:cubicBezTo>
                  <a:pt x="3756" y="10035"/>
                  <a:pt x="6162" y="6855"/>
                  <a:pt x="6162" y="3332"/>
                </a:cubicBezTo>
                <a:cubicBezTo>
                  <a:pt x="6119" y="1600"/>
                  <a:pt x="4701" y="215"/>
                  <a:pt x="2983" y="239"/>
                </a:cubicBezTo>
                <a:cubicBezTo>
                  <a:pt x="2983" y="239"/>
                  <a:pt x="2983" y="239"/>
                  <a:pt x="2983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 731">
            <a:extLst>
              <a:ext uri="{FF2B5EF4-FFF2-40B4-BE49-F238E27FC236}">
                <a16:creationId xmlns:a16="http://schemas.microsoft.com/office/drawing/2014/main" id="{B22D5D89-C96E-37BD-29AF-E0F97B8E5759}"/>
              </a:ext>
            </a:extLst>
          </p:cNvPr>
          <p:cNvSpPr/>
          <p:nvPr/>
        </p:nvSpPr>
        <p:spPr>
          <a:xfrm>
            <a:off x="10586916" y="2935931"/>
            <a:ext cx="3475" cy="4254"/>
          </a:xfrm>
          <a:custGeom>
            <a:avLst/>
            <a:gdLst>
              <a:gd name="connsiteX0" fmla="*/ 3313 w 3475"/>
              <a:gd name="connsiteY0" fmla="*/ 2387 h 4254"/>
              <a:gd name="connsiteX1" fmla="*/ 2368 w 3475"/>
              <a:gd name="connsiteY1" fmla="*/ 238 h 4254"/>
              <a:gd name="connsiteX2" fmla="*/ 177 w 3475"/>
              <a:gd name="connsiteY2" fmla="*/ 2387 h 4254"/>
              <a:gd name="connsiteX3" fmla="*/ 1079 w 3475"/>
              <a:gd name="connsiteY3" fmla="*/ 4492 h 4254"/>
              <a:gd name="connsiteX4" fmla="*/ 3313 w 3475"/>
              <a:gd name="connsiteY4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4">
                <a:moveTo>
                  <a:pt x="3313" y="2387"/>
                </a:moveTo>
                <a:cubicBezTo>
                  <a:pt x="3313" y="1227"/>
                  <a:pt x="2883" y="238"/>
                  <a:pt x="2368" y="238"/>
                </a:cubicBezTo>
                <a:cubicBezTo>
                  <a:pt x="1852" y="238"/>
                  <a:pt x="864" y="1227"/>
                  <a:pt x="177" y="2387"/>
                </a:cubicBezTo>
                <a:cubicBezTo>
                  <a:pt x="-511" y="3547"/>
                  <a:pt x="-125" y="4492"/>
                  <a:pt x="1079" y="4492"/>
                </a:cubicBezTo>
                <a:cubicBezTo>
                  <a:pt x="2282" y="4518"/>
                  <a:pt x="3270" y="3581"/>
                  <a:pt x="331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 732">
            <a:extLst>
              <a:ext uri="{FF2B5EF4-FFF2-40B4-BE49-F238E27FC236}">
                <a16:creationId xmlns:a16="http://schemas.microsoft.com/office/drawing/2014/main" id="{1A81C3CB-E86A-C28F-0BAA-02626374E2D4}"/>
              </a:ext>
            </a:extLst>
          </p:cNvPr>
          <p:cNvSpPr/>
          <p:nvPr/>
        </p:nvSpPr>
        <p:spPr>
          <a:xfrm>
            <a:off x="10588984" y="5073838"/>
            <a:ext cx="7809" cy="8291"/>
          </a:xfrm>
          <a:custGeom>
            <a:avLst/>
            <a:gdLst>
              <a:gd name="connsiteX0" fmla="*/ 171 w 7809"/>
              <a:gd name="connsiteY0" fmla="*/ 862 h 8291"/>
              <a:gd name="connsiteX1" fmla="*/ 471 w 7809"/>
              <a:gd name="connsiteY1" fmla="*/ 5159 h 8291"/>
              <a:gd name="connsiteX2" fmla="*/ 7647 w 7809"/>
              <a:gd name="connsiteY2" fmla="*/ 5417 h 8291"/>
              <a:gd name="connsiteX3" fmla="*/ 171 w 7809"/>
              <a:gd name="connsiteY3" fmla="*/ 862 h 8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9" h="8291">
                <a:moveTo>
                  <a:pt x="171" y="862"/>
                </a:moveTo>
                <a:cubicBezTo>
                  <a:pt x="-388" y="1421"/>
                  <a:pt x="-216" y="3483"/>
                  <a:pt x="471" y="5159"/>
                </a:cubicBezTo>
                <a:cubicBezTo>
                  <a:pt x="2147" y="9456"/>
                  <a:pt x="7647" y="9756"/>
                  <a:pt x="7647" y="5417"/>
                </a:cubicBezTo>
                <a:cubicBezTo>
                  <a:pt x="7518" y="2409"/>
                  <a:pt x="2019" y="-1243"/>
                  <a:pt x="171" y="8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 733">
            <a:extLst>
              <a:ext uri="{FF2B5EF4-FFF2-40B4-BE49-F238E27FC236}">
                <a16:creationId xmlns:a16="http://schemas.microsoft.com/office/drawing/2014/main" id="{C2A2B1D8-A509-AE33-5FA6-27A79D51D858}"/>
              </a:ext>
            </a:extLst>
          </p:cNvPr>
          <p:cNvSpPr/>
          <p:nvPr/>
        </p:nvSpPr>
        <p:spPr>
          <a:xfrm>
            <a:off x="10587349" y="4466154"/>
            <a:ext cx="7210" cy="10474"/>
          </a:xfrm>
          <a:custGeom>
            <a:avLst/>
            <a:gdLst>
              <a:gd name="connsiteX0" fmla="*/ 4255 w 7210"/>
              <a:gd name="connsiteY0" fmla="*/ 238 h 10474"/>
              <a:gd name="connsiteX1" fmla="*/ 947 w 7210"/>
              <a:gd name="connsiteY1" fmla="*/ 6898 h 10474"/>
              <a:gd name="connsiteX2" fmla="*/ 7048 w 7210"/>
              <a:gd name="connsiteY2" fmla="*/ 5566 h 10474"/>
              <a:gd name="connsiteX3" fmla="*/ 4255 w 7210"/>
              <a:gd name="connsiteY3" fmla="*/ 238 h 1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10" h="10474">
                <a:moveTo>
                  <a:pt x="4255" y="238"/>
                </a:moveTo>
                <a:cubicBezTo>
                  <a:pt x="-42" y="238"/>
                  <a:pt x="-1330" y="2601"/>
                  <a:pt x="947" y="6898"/>
                </a:cubicBezTo>
                <a:cubicBezTo>
                  <a:pt x="3868" y="12526"/>
                  <a:pt x="7048" y="11796"/>
                  <a:pt x="7048" y="5566"/>
                </a:cubicBezTo>
                <a:cubicBezTo>
                  <a:pt x="7048" y="2516"/>
                  <a:pt x="5845" y="238"/>
                  <a:pt x="425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 734">
            <a:extLst>
              <a:ext uri="{FF2B5EF4-FFF2-40B4-BE49-F238E27FC236}">
                <a16:creationId xmlns:a16="http://schemas.microsoft.com/office/drawing/2014/main" id="{8CAF02D1-AD94-7AC1-5C6D-382A80E8F8D2}"/>
              </a:ext>
            </a:extLst>
          </p:cNvPr>
          <p:cNvSpPr/>
          <p:nvPr/>
        </p:nvSpPr>
        <p:spPr>
          <a:xfrm>
            <a:off x="10576155" y="2596998"/>
            <a:ext cx="7518" cy="5260"/>
          </a:xfrm>
          <a:custGeom>
            <a:avLst/>
            <a:gdLst>
              <a:gd name="connsiteX0" fmla="*/ 7243 w 7518"/>
              <a:gd name="connsiteY0" fmla="*/ 2835 h 5260"/>
              <a:gd name="connsiteX1" fmla="*/ 2301 w 7518"/>
              <a:gd name="connsiteY1" fmla="*/ 454 h 5260"/>
              <a:gd name="connsiteX2" fmla="*/ -62 w 7518"/>
              <a:gd name="connsiteY2" fmla="*/ 2835 h 5260"/>
              <a:gd name="connsiteX3" fmla="*/ 3591 w 7518"/>
              <a:gd name="connsiteY3" fmla="*/ 5499 h 5260"/>
              <a:gd name="connsiteX4" fmla="*/ 7243 w 7518"/>
              <a:gd name="connsiteY4" fmla="*/ 2835 h 5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18" h="5260">
                <a:moveTo>
                  <a:pt x="7243" y="2835"/>
                </a:moveTo>
                <a:cubicBezTo>
                  <a:pt x="6555" y="819"/>
                  <a:pt x="4321" y="-248"/>
                  <a:pt x="2301" y="454"/>
                </a:cubicBezTo>
                <a:cubicBezTo>
                  <a:pt x="1184" y="843"/>
                  <a:pt x="325" y="1720"/>
                  <a:pt x="-62" y="2835"/>
                </a:cubicBezTo>
                <a:cubicBezTo>
                  <a:pt x="-578" y="4425"/>
                  <a:pt x="926" y="5499"/>
                  <a:pt x="3591" y="5499"/>
                </a:cubicBezTo>
                <a:cubicBezTo>
                  <a:pt x="6254" y="5499"/>
                  <a:pt x="7801" y="4425"/>
                  <a:pt x="7243" y="28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 735">
            <a:extLst>
              <a:ext uri="{FF2B5EF4-FFF2-40B4-BE49-F238E27FC236}">
                <a16:creationId xmlns:a16="http://schemas.microsoft.com/office/drawing/2014/main" id="{E0EC7B17-A697-19ED-D465-667A78C58889}"/>
              </a:ext>
            </a:extLst>
          </p:cNvPr>
          <p:cNvSpPr/>
          <p:nvPr/>
        </p:nvSpPr>
        <p:spPr>
          <a:xfrm>
            <a:off x="10582369" y="4872751"/>
            <a:ext cx="10069" cy="18462"/>
          </a:xfrm>
          <a:custGeom>
            <a:avLst/>
            <a:gdLst>
              <a:gd name="connsiteX0" fmla="*/ 1759 w 10069"/>
              <a:gd name="connsiteY0" fmla="*/ 526 h 18462"/>
              <a:gd name="connsiteX1" fmla="*/ 3349 w 10069"/>
              <a:gd name="connsiteY1" fmla="*/ 18701 h 18462"/>
              <a:gd name="connsiteX2" fmla="*/ 4896 w 10069"/>
              <a:gd name="connsiteY2" fmla="*/ 15221 h 18462"/>
              <a:gd name="connsiteX3" fmla="*/ 7302 w 10069"/>
              <a:gd name="connsiteY3" fmla="*/ 8991 h 18462"/>
              <a:gd name="connsiteX4" fmla="*/ 7517 w 10069"/>
              <a:gd name="connsiteY4" fmla="*/ 2631 h 18462"/>
              <a:gd name="connsiteX5" fmla="*/ 1759 w 10069"/>
              <a:gd name="connsiteY5" fmla="*/ 526 h 1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69" h="18462">
                <a:moveTo>
                  <a:pt x="1759" y="526"/>
                </a:moveTo>
                <a:cubicBezTo>
                  <a:pt x="-1635" y="2631"/>
                  <a:pt x="-174" y="18701"/>
                  <a:pt x="3349" y="18701"/>
                </a:cubicBezTo>
                <a:cubicBezTo>
                  <a:pt x="5154" y="18701"/>
                  <a:pt x="5712" y="17412"/>
                  <a:pt x="4896" y="15221"/>
                </a:cubicBezTo>
                <a:cubicBezTo>
                  <a:pt x="4251" y="12840"/>
                  <a:pt x="5197" y="10305"/>
                  <a:pt x="7302" y="8991"/>
                </a:cubicBezTo>
                <a:cubicBezTo>
                  <a:pt x="10739" y="6412"/>
                  <a:pt x="10739" y="5940"/>
                  <a:pt x="7517" y="2631"/>
                </a:cubicBezTo>
                <a:cubicBezTo>
                  <a:pt x="5626" y="698"/>
                  <a:pt x="3005" y="-290"/>
                  <a:pt x="1759" y="5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 736">
            <a:extLst>
              <a:ext uri="{FF2B5EF4-FFF2-40B4-BE49-F238E27FC236}">
                <a16:creationId xmlns:a16="http://schemas.microsoft.com/office/drawing/2014/main" id="{B2A9116B-E307-E7A2-2BA1-8DEA0154C0B9}"/>
              </a:ext>
            </a:extLst>
          </p:cNvPr>
          <p:cNvSpPr/>
          <p:nvPr/>
        </p:nvSpPr>
        <p:spPr>
          <a:xfrm>
            <a:off x="10521302" y="3212748"/>
            <a:ext cx="5893" cy="5854"/>
          </a:xfrm>
          <a:custGeom>
            <a:avLst/>
            <a:gdLst>
              <a:gd name="connsiteX0" fmla="*/ -162 w 5893"/>
              <a:gd name="connsiteY0" fmla="*/ 2742 h 5854"/>
              <a:gd name="connsiteX1" fmla="*/ 3104 w 5893"/>
              <a:gd name="connsiteY1" fmla="*/ 6093 h 5854"/>
              <a:gd name="connsiteX2" fmla="*/ 3146 w 5893"/>
              <a:gd name="connsiteY2" fmla="*/ 6093 h 5854"/>
              <a:gd name="connsiteX3" fmla="*/ 5639 w 5893"/>
              <a:gd name="connsiteY3" fmla="*/ 3558 h 5854"/>
              <a:gd name="connsiteX4" fmla="*/ -162 w 5893"/>
              <a:gd name="connsiteY4" fmla="*/ 2742 h 5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93" h="5854">
                <a:moveTo>
                  <a:pt x="-162" y="2742"/>
                </a:moveTo>
                <a:cubicBezTo>
                  <a:pt x="-205" y="4568"/>
                  <a:pt x="1256" y="6067"/>
                  <a:pt x="3104" y="6093"/>
                </a:cubicBezTo>
                <a:cubicBezTo>
                  <a:pt x="3104" y="6093"/>
                  <a:pt x="3146" y="6093"/>
                  <a:pt x="3146" y="6093"/>
                </a:cubicBezTo>
                <a:cubicBezTo>
                  <a:pt x="4951" y="6093"/>
                  <a:pt x="6068" y="4976"/>
                  <a:pt x="5639" y="3558"/>
                </a:cubicBezTo>
                <a:cubicBezTo>
                  <a:pt x="4306" y="-352"/>
                  <a:pt x="-162" y="-1039"/>
                  <a:pt x="-162" y="27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 737">
            <a:extLst>
              <a:ext uri="{FF2B5EF4-FFF2-40B4-BE49-F238E27FC236}">
                <a16:creationId xmlns:a16="http://schemas.microsoft.com/office/drawing/2014/main" id="{E60603D6-53EC-E4AD-8664-5AEB7FA78595}"/>
              </a:ext>
            </a:extLst>
          </p:cNvPr>
          <p:cNvSpPr/>
          <p:nvPr/>
        </p:nvSpPr>
        <p:spPr>
          <a:xfrm>
            <a:off x="10585387" y="4201299"/>
            <a:ext cx="10916" cy="7578"/>
          </a:xfrm>
          <a:custGeom>
            <a:avLst/>
            <a:gdLst>
              <a:gd name="connsiteX0" fmla="*/ 9913 w 10916"/>
              <a:gd name="connsiteY0" fmla="*/ 4421 h 7578"/>
              <a:gd name="connsiteX1" fmla="*/ 4284 w 10916"/>
              <a:gd name="connsiteY1" fmla="*/ 940 h 7578"/>
              <a:gd name="connsiteX2" fmla="*/ 846 w 10916"/>
              <a:gd name="connsiteY2" fmla="*/ 4979 h 7578"/>
              <a:gd name="connsiteX3" fmla="*/ 9913 w 10916"/>
              <a:gd name="connsiteY3" fmla="*/ 4421 h 7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16" h="7578">
                <a:moveTo>
                  <a:pt x="9913" y="4421"/>
                </a:moveTo>
                <a:cubicBezTo>
                  <a:pt x="11631" y="-134"/>
                  <a:pt x="11158" y="-392"/>
                  <a:pt x="4284" y="940"/>
                </a:cubicBezTo>
                <a:cubicBezTo>
                  <a:pt x="-399" y="1843"/>
                  <a:pt x="-1087" y="2659"/>
                  <a:pt x="846" y="4979"/>
                </a:cubicBezTo>
                <a:cubicBezTo>
                  <a:pt x="4069" y="8975"/>
                  <a:pt x="8280" y="8717"/>
                  <a:pt x="9913" y="44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 738">
            <a:extLst>
              <a:ext uri="{FF2B5EF4-FFF2-40B4-BE49-F238E27FC236}">
                <a16:creationId xmlns:a16="http://schemas.microsoft.com/office/drawing/2014/main" id="{C63D2108-F9AC-2879-EC48-D5E0E0B2BB0F}"/>
              </a:ext>
            </a:extLst>
          </p:cNvPr>
          <p:cNvSpPr/>
          <p:nvPr/>
        </p:nvSpPr>
        <p:spPr>
          <a:xfrm>
            <a:off x="10582696" y="3136200"/>
            <a:ext cx="9209" cy="12138"/>
          </a:xfrm>
          <a:custGeom>
            <a:avLst/>
            <a:gdLst>
              <a:gd name="connsiteX0" fmla="*/ 57 w 9209"/>
              <a:gd name="connsiteY0" fmla="*/ 10158 h 12138"/>
              <a:gd name="connsiteX1" fmla="*/ 7490 w 9209"/>
              <a:gd name="connsiteY1" fmla="*/ 9341 h 12138"/>
              <a:gd name="connsiteX2" fmla="*/ 8737 w 9209"/>
              <a:gd name="connsiteY2" fmla="*/ 2596 h 12138"/>
              <a:gd name="connsiteX3" fmla="*/ 3022 w 9209"/>
              <a:gd name="connsiteY3" fmla="*/ 3412 h 12138"/>
              <a:gd name="connsiteX4" fmla="*/ 57 w 9209"/>
              <a:gd name="connsiteY4" fmla="*/ 10158 h 1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09" h="12138">
                <a:moveTo>
                  <a:pt x="57" y="10158"/>
                </a:moveTo>
                <a:cubicBezTo>
                  <a:pt x="2034" y="13380"/>
                  <a:pt x="4354" y="13079"/>
                  <a:pt x="7490" y="9341"/>
                </a:cubicBezTo>
                <a:cubicBezTo>
                  <a:pt x="8951" y="7417"/>
                  <a:pt x="9424" y="4916"/>
                  <a:pt x="8737" y="2596"/>
                </a:cubicBezTo>
                <a:cubicBezTo>
                  <a:pt x="7490" y="-713"/>
                  <a:pt x="6975" y="-627"/>
                  <a:pt x="3022" y="3412"/>
                </a:cubicBezTo>
                <a:cubicBezTo>
                  <a:pt x="616" y="5818"/>
                  <a:pt x="-716" y="8869"/>
                  <a:pt x="57" y="101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 739">
            <a:extLst>
              <a:ext uri="{FF2B5EF4-FFF2-40B4-BE49-F238E27FC236}">
                <a16:creationId xmlns:a16="http://schemas.microsoft.com/office/drawing/2014/main" id="{2F1546EA-027E-EA8A-EBD4-4615C478AF77}"/>
              </a:ext>
            </a:extLst>
          </p:cNvPr>
          <p:cNvSpPr/>
          <p:nvPr/>
        </p:nvSpPr>
        <p:spPr>
          <a:xfrm>
            <a:off x="10579909" y="1726662"/>
            <a:ext cx="6272" cy="4253"/>
          </a:xfrm>
          <a:custGeom>
            <a:avLst/>
            <a:gdLst>
              <a:gd name="connsiteX0" fmla="*/ 2974 w 6272"/>
              <a:gd name="connsiteY0" fmla="*/ 238 h 4253"/>
              <a:gd name="connsiteX1" fmla="*/ -163 w 6272"/>
              <a:gd name="connsiteY1" fmla="*/ 2344 h 4253"/>
              <a:gd name="connsiteX2" fmla="*/ 2974 w 6272"/>
              <a:gd name="connsiteY2" fmla="*/ 4492 h 4253"/>
              <a:gd name="connsiteX3" fmla="*/ 6110 w 6272"/>
              <a:gd name="connsiteY3" fmla="*/ 2344 h 4253"/>
              <a:gd name="connsiteX4" fmla="*/ 2974 w 627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238"/>
                </a:move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2" y="4492"/>
                  <a:pt x="6110" y="3504"/>
                  <a:pt x="6110" y="2344"/>
                </a:cubicBezTo>
                <a:cubicBezTo>
                  <a:pt x="6110" y="1184"/>
                  <a:pt x="4950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 740">
            <a:extLst>
              <a:ext uri="{FF2B5EF4-FFF2-40B4-BE49-F238E27FC236}">
                <a16:creationId xmlns:a16="http://schemas.microsoft.com/office/drawing/2014/main" id="{6E7D7433-F5EA-37AF-E9C3-3967F3EC0260}"/>
              </a:ext>
            </a:extLst>
          </p:cNvPr>
          <p:cNvSpPr/>
          <p:nvPr/>
        </p:nvSpPr>
        <p:spPr>
          <a:xfrm>
            <a:off x="10872010" y="5150512"/>
            <a:ext cx="10724" cy="6260"/>
          </a:xfrm>
          <a:custGeom>
            <a:avLst/>
            <a:gdLst>
              <a:gd name="connsiteX0" fmla="*/ 3984 w 10724"/>
              <a:gd name="connsiteY0" fmla="*/ 238 h 6260"/>
              <a:gd name="connsiteX1" fmla="*/ 117 w 10724"/>
              <a:gd name="connsiteY1" fmla="*/ 3418 h 6260"/>
              <a:gd name="connsiteX2" fmla="*/ 8023 w 10724"/>
              <a:gd name="connsiteY2" fmla="*/ 5308 h 6260"/>
              <a:gd name="connsiteX3" fmla="*/ 3984 w 10724"/>
              <a:gd name="connsiteY3" fmla="*/ 238 h 6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24" h="6260">
                <a:moveTo>
                  <a:pt x="3984" y="238"/>
                </a:moveTo>
                <a:cubicBezTo>
                  <a:pt x="332" y="238"/>
                  <a:pt x="-742" y="1141"/>
                  <a:pt x="117" y="3418"/>
                </a:cubicBezTo>
                <a:cubicBezTo>
                  <a:pt x="1449" y="6898"/>
                  <a:pt x="2996" y="7285"/>
                  <a:pt x="8023" y="5308"/>
                </a:cubicBezTo>
                <a:cubicBezTo>
                  <a:pt x="13050" y="3332"/>
                  <a:pt x="10042" y="238"/>
                  <a:pt x="398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 741">
            <a:extLst>
              <a:ext uri="{FF2B5EF4-FFF2-40B4-BE49-F238E27FC236}">
                <a16:creationId xmlns:a16="http://schemas.microsoft.com/office/drawing/2014/main" id="{8CFF2011-1A20-8FFE-DFA3-2F5469A3CC6C}"/>
              </a:ext>
            </a:extLst>
          </p:cNvPr>
          <p:cNvSpPr/>
          <p:nvPr/>
        </p:nvSpPr>
        <p:spPr>
          <a:xfrm>
            <a:off x="10881614" y="3316349"/>
            <a:ext cx="4167" cy="6401"/>
          </a:xfrm>
          <a:custGeom>
            <a:avLst/>
            <a:gdLst>
              <a:gd name="connsiteX0" fmla="*/ 4005 w 4167"/>
              <a:gd name="connsiteY0" fmla="*/ 3461 h 6401"/>
              <a:gd name="connsiteX1" fmla="*/ 1900 w 4167"/>
              <a:gd name="connsiteY1" fmla="*/ 238 h 6401"/>
              <a:gd name="connsiteX2" fmla="*/ -163 w 4167"/>
              <a:gd name="connsiteY2" fmla="*/ 3461 h 6401"/>
              <a:gd name="connsiteX3" fmla="*/ 1900 w 4167"/>
              <a:gd name="connsiteY3" fmla="*/ 6640 h 6401"/>
              <a:gd name="connsiteX4" fmla="*/ 4005 w 4167"/>
              <a:gd name="connsiteY4" fmla="*/ 3461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401">
                <a:moveTo>
                  <a:pt x="4005" y="3461"/>
                </a:moveTo>
                <a:cubicBezTo>
                  <a:pt x="4005" y="1699"/>
                  <a:pt x="3060" y="238"/>
                  <a:pt x="1900" y="238"/>
                </a:cubicBezTo>
                <a:cubicBezTo>
                  <a:pt x="740" y="238"/>
                  <a:pt x="-163" y="1699"/>
                  <a:pt x="-163" y="3461"/>
                </a:cubicBezTo>
                <a:cubicBezTo>
                  <a:pt x="-163" y="5222"/>
                  <a:pt x="783" y="6640"/>
                  <a:pt x="1900" y="6640"/>
                </a:cubicBezTo>
                <a:cubicBezTo>
                  <a:pt x="3017" y="6640"/>
                  <a:pt x="4005" y="5179"/>
                  <a:pt x="4005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 742">
            <a:extLst>
              <a:ext uri="{FF2B5EF4-FFF2-40B4-BE49-F238E27FC236}">
                <a16:creationId xmlns:a16="http://schemas.microsoft.com/office/drawing/2014/main" id="{E4B7F45B-9EB5-5453-39BF-6D6AB5ADF699}"/>
              </a:ext>
            </a:extLst>
          </p:cNvPr>
          <p:cNvSpPr/>
          <p:nvPr/>
        </p:nvSpPr>
        <p:spPr>
          <a:xfrm>
            <a:off x="10881451" y="2512934"/>
            <a:ext cx="7916" cy="10496"/>
          </a:xfrm>
          <a:custGeom>
            <a:avLst/>
            <a:gdLst>
              <a:gd name="connsiteX0" fmla="*/ 7347 w 7916"/>
              <a:gd name="connsiteY0" fmla="*/ 7500 h 10496"/>
              <a:gd name="connsiteX1" fmla="*/ 6100 w 7916"/>
              <a:gd name="connsiteY1" fmla="*/ 2172 h 10496"/>
              <a:gd name="connsiteX2" fmla="*/ 2964 w 7916"/>
              <a:gd name="connsiteY2" fmla="*/ 238 h 10496"/>
              <a:gd name="connsiteX3" fmla="*/ 2319 w 7916"/>
              <a:gd name="connsiteY3" fmla="*/ 8273 h 10496"/>
              <a:gd name="connsiteX4" fmla="*/ 7347 w 7916"/>
              <a:gd name="connsiteY4" fmla="*/ 7500 h 10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16" h="10496">
                <a:moveTo>
                  <a:pt x="7347" y="7500"/>
                </a:moveTo>
                <a:cubicBezTo>
                  <a:pt x="6702" y="5789"/>
                  <a:pt x="6272" y="3997"/>
                  <a:pt x="6100" y="2172"/>
                </a:cubicBezTo>
                <a:cubicBezTo>
                  <a:pt x="6100" y="1098"/>
                  <a:pt x="4683" y="238"/>
                  <a:pt x="2964" y="238"/>
                </a:cubicBezTo>
                <a:cubicBezTo>
                  <a:pt x="-817" y="238"/>
                  <a:pt x="-1333" y="4750"/>
                  <a:pt x="2319" y="8273"/>
                </a:cubicBezTo>
                <a:cubicBezTo>
                  <a:pt x="5972" y="11796"/>
                  <a:pt x="8850" y="11538"/>
                  <a:pt x="7347" y="75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 743">
            <a:extLst>
              <a:ext uri="{FF2B5EF4-FFF2-40B4-BE49-F238E27FC236}">
                <a16:creationId xmlns:a16="http://schemas.microsoft.com/office/drawing/2014/main" id="{BB435D37-9B8D-F808-2910-66C4EC40C7ED}"/>
              </a:ext>
            </a:extLst>
          </p:cNvPr>
          <p:cNvSpPr/>
          <p:nvPr/>
        </p:nvSpPr>
        <p:spPr>
          <a:xfrm>
            <a:off x="10886571" y="5066593"/>
            <a:ext cx="11584" cy="9036"/>
          </a:xfrm>
          <a:custGeom>
            <a:avLst/>
            <a:gdLst>
              <a:gd name="connsiteX0" fmla="*/ 11422 w 11584"/>
              <a:gd name="connsiteY0" fmla="*/ 5487 h 9036"/>
              <a:gd name="connsiteX1" fmla="*/ 6266 w 11584"/>
              <a:gd name="connsiteY1" fmla="*/ 761 h 9036"/>
              <a:gd name="connsiteX2" fmla="*/ 337 w 11584"/>
              <a:gd name="connsiteY2" fmla="*/ 5358 h 9036"/>
              <a:gd name="connsiteX3" fmla="*/ 11422 w 11584"/>
              <a:gd name="connsiteY3" fmla="*/ 5487 h 9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84" h="9036">
                <a:moveTo>
                  <a:pt x="11422" y="5487"/>
                </a:moveTo>
                <a:cubicBezTo>
                  <a:pt x="11422" y="3210"/>
                  <a:pt x="9446" y="1191"/>
                  <a:pt x="6266" y="761"/>
                </a:cubicBezTo>
                <a:cubicBezTo>
                  <a:pt x="-7" y="-485"/>
                  <a:pt x="-952" y="288"/>
                  <a:pt x="337" y="5358"/>
                </a:cubicBezTo>
                <a:cubicBezTo>
                  <a:pt x="1626" y="10429"/>
                  <a:pt x="11422" y="10686"/>
                  <a:pt x="11422" y="54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 744">
            <a:extLst>
              <a:ext uri="{FF2B5EF4-FFF2-40B4-BE49-F238E27FC236}">
                <a16:creationId xmlns:a16="http://schemas.microsoft.com/office/drawing/2014/main" id="{30227377-CC0D-71FA-6F59-5AD952E34434}"/>
              </a:ext>
            </a:extLst>
          </p:cNvPr>
          <p:cNvSpPr/>
          <p:nvPr/>
        </p:nvSpPr>
        <p:spPr>
          <a:xfrm>
            <a:off x="10871213" y="5291392"/>
            <a:ext cx="10271" cy="5700"/>
          </a:xfrm>
          <a:custGeom>
            <a:avLst/>
            <a:gdLst>
              <a:gd name="connsiteX0" fmla="*/ 10109 w 10271"/>
              <a:gd name="connsiteY0" fmla="*/ 4109 h 5700"/>
              <a:gd name="connsiteX1" fmla="*/ 12 w 10271"/>
              <a:gd name="connsiteY1" fmla="*/ 629 h 5700"/>
              <a:gd name="connsiteX2" fmla="*/ 571 w 10271"/>
              <a:gd name="connsiteY2" fmla="*/ 3722 h 5700"/>
              <a:gd name="connsiteX3" fmla="*/ 10109 w 10271"/>
              <a:gd name="connsiteY3" fmla="*/ 4109 h 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71" h="5700">
                <a:moveTo>
                  <a:pt x="10109" y="4109"/>
                </a:moveTo>
                <a:cubicBezTo>
                  <a:pt x="10109" y="2133"/>
                  <a:pt x="1516" y="-832"/>
                  <a:pt x="12" y="629"/>
                </a:cubicBezTo>
                <a:cubicBezTo>
                  <a:pt x="-417" y="1059"/>
                  <a:pt x="12" y="2477"/>
                  <a:pt x="571" y="3722"/>
                </a:cubicBezTo>
                <a:cubicBezTo>
                  <a:pt x="2204" y="6429"/>
                  <a:pt x="10109" y="6773"/>
                  <a:pt x="10109" y="41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 745">
            <a:extLst>
              <a:ext uri="{FF2B5EF4-FFF2-40B4-BE49-F238E27FC236}">
                <a16:creationId xmlns:a16="http://schemas.microsoft.com/office/drawing/2014/main" id="{69B657B3-2640-45AF-BE57-817F2EE62752}"/>
              </a:ext>
            </a:extLst>
          </p:cNvPr>
          <p:cNvSpPr/>
          <p:nvPr/>
        </p:nvSpPr>
        <p:spPr>
          <a:xfrm>
            <a:off x="10875124" y="5205808"/>
            <a:ext cx="4211" cy="4210"/>
          </a:xfrm>
          <a:custGeom>
            <a:avLst/>
            <a:gdLst>
              <a:gd name="connsiteX0" fmla="*/ 4049 w 4211"/>
              <a:gd name="connsiteY0" fmla="*/ 2301 h 4210"/>
              <a:gd name="connsiteX1" fmla="*/ 1901 w 4211"/>
              <a:gd name="connsiteY1" fmla="*/ 239 h 4210"/>
              <a:gd name="connsiteX2" fmla="*/ -161 w 4211"/>
              <a:gd name="connsiteY2" fmla="*/ 2387 h 4210"/>
              <a:gd name="connsiteX3" fmla="*/ 1944 w 4211"/>
              <a:gd name="connsiteY3" fmla="*/ 4449 h 4210"/>
              <a:gd name="connsiteX4" fmla="*/ 4049 w 4211"/>
              <a:gd name="connsiteY4" fmla="*/ 2344 h 4210"/>
              <a:gd name="connsiteX5" fmla="*/ 4049 w 4211"/>
              <a:gd name="connsiteY5" fmla="*/ 2301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1" h="4210">
                <a:moveTo>
                  <a:pt x="4049" y="2301"/>
                </a:moveTo>
                <a:cubicBezTo>
                  <a:pt x="4006" y="1137"/>
                  <a:pt x="3061" y="217"/>
                  <a:pt x="1901" y="239"/>
                </a:cubicBezTo>
                <a:cubicBezTo>
                  <a:pt x="741" y="264"/>
                  <a:pt x="-204" y="1223"/>
                  <a:pt x="-161" y="2387"/>
                </a:cubicBezTo>
                <a:cubicBezTo>
                  <a:pt x="-118" y="3534"/>
                  <a:pt x="784" y="4449"/>
                  <a:pt x="1944" y="4449"/>
                </a:cubicBezTo>
                <a:cubicBezTo>
                  <a:pt x="3104" y="4449"/>
                  <a:pt x="4049" y="3508"/>
                  <a:pt x="4049" y="2344"/>
                </a:cubicBezTo>
                <a:cubicBezTo>
                  <a:pt x="4049" y="2331"/>
                  <a:pt x="4049" y="2314"/>
                  <a:pt x="4049" y="23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 746">
            <a:extLst>
              <a:ext uri="{FF2B5EF4-FFF2-40B4-BE49-F238E27FC236}">
                <a16:creationId xmlns:a16="http://schemas.microsoft.com/office/drawing/2014/main" id="{6F5E939A-1F69-799A-9747-48DA695D07F2}"/>
              </a:ext>
            </a:extLst>
          </p:cNvPr>
          <p:cNvSpPr/>
          <p:nvPr/>
        </p:nvSpPr>
        <p:spPr>
          <a:xfrm>
            <a:off x="10881485" y="2050081"/>
            <a:ext cx="9715" cy="6035"/>
          </a:xfrm>
          <a:custGeom>
            <a:avLst/>
            <a:gdLst>
              <a:gd name="connsiteX0" fmla="*/ 8431 w 9715"/>
              <a:gd name="connsiteY0" fmla="*/ 995 h 6035"/>
              <a:gd name="connsiteX1" fmla="*/ -163 w 9715"/>
              <a:gd name="connsiteY1" fmla="*/ 4045 h 6035"/>
              <a:gd name="connsiteX2" fmla="*/ 7915 w 9715"/>
              <a:gd name="connsiteY2" fmla="*/ 4346 h 6035"/>
              <a:gd name="connsiteX3" fmla="*/ 8431 w 9715"/>
              <a:gd name="connsiteY3" fmla="*/ 995 h 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15" h="6035">
                <a:moveTo>
                  <a:pt x="8431" y="995"/>
                </a:moveTo>
                <a:cubicBezTo>
                  <a:pt x="5423" y="-896"/>
                  <a:pt x="-163" y="995"/>
                  <a:pt x="-163" y="4045"/>
                </a:cubicBezTo>
                <a:cubicBezTo>
                  <a:pt x="-163" y="7096"/>
                  <a:pt x="4134" y="6838"/>
                  <a:pt x="7915" y="4346"/>
                </a:cubicBezTo>
                <a:cubicBezTo>
                  <a:pt x="9934" y="3014"/>
                  <a:pt x="10063" y="2026"/>
                  <a:pt x="8431" y="9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 747">
            <a:extLst>
              <a:ext uri="{FF2B5EF4-FFF2-40B4-BE49-F238E27FC236}">
                <a16:creationId xmlns:a16="http://schemas.microsoft.com/office/drawing/2014/main" id="{FFB4222F-CFD3-E8D5-843F-1CD63A495093}"/>
              </a:ext>
            </a:extLst>
          </p:cNvPr>
          <p:cNvSpPr/>
          <p:nvPr/>
        </p:nvSpPr>
        <p:spPr>
          <a:xfrm>
            <a:off x="10878121" y="1805289"/>
            <a:ext cx="20077" cy="19022"/>
          </a:xfrm>
          <a:custGeom>
            <a:avLst/>
            <a:gdLst>
              <a:gd name="connsiteX0" fmla="*/ 10205 w 20077"/>
              <a:gd name="connsiteY0" fmla="*/ 16179 h 19022"/>
              <a:gd name="connsiteX1" fmla="*/ 15618 w 20077"/>
              <a:gd name="connsiteY1" fmla="*/ 12999 h 19022"/>
              <a:gd name="connsiteX2" fmla="*/ 19915 w 20077"/>
              <a:gd name="connsiteY2" fmla="*/ 9777 h 19022"/>
              <a:gd name="connsiteX3" fmla="*/ 16005 w 20077"/>
              <a:gd name="connsiteY3" fmla="*/ 6597 h 19022"/>
              <a:gd name="connsiteX4" fmla="*/ 9474 w 20077"/>
              <a:gd name="connsiteY4" fmla="*/ 3418 h 19022"/>
              <a:gd name="connsiteX5" fmla="*/ 4103 w 20077"/>
              <a:gd name="connsiteY5" fmla="*/ 238 h 19022"/>
              <a:gd name="connsiteX6" fmla="*/ 1912 w 20077"/>
              <a:gd name="connsiteY6" fmla="*/ 8488 h 19022"/>
              <a:gd name="connsiteX7" fmla="*/ 5263 w 20077"/>
              <a:gd name="connsiteY7" fmla="*/ 15792 h 19022"/>
              <a:gd name="connsiteX8" fmla="*/ 10205 w 20077"/>
              <a:gd name="connsiteY8" fmla="*/ 16179 h 19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77" h="19022">
                <a:moveTo>
                  <a:pt x="10205" y="16179"/>
                </a:moveTo>
                <a:cubicBezTo>
                  <a:pt x="11279" y="14181"/>
                  <a:pt x="13341" y="12948"/>
                  <a:pt x="15618" y="12999"/>
                </a:cubicBezTo>
                <a:cubicBezTo>
                  <a:pt x="18024" y="12999"/>
                  <a:pt x="19915" y="11581"/>
                  <a:pt x="19915" y="9777"/>
                </a:cubicBezTo>
                <a:cubicBezTo>
                  <a:pt x="19657" y="7843"/>
                  <a:pt x="17939" y="6443"/>
                  <a:pt x="16005" y="6597"/>
                </a:cubicBezTo>
                <a:cubicBezTo>
                  <a:pt x="13513" y="6434"/>
                  <a:pt x="11150" y="5295"/>
                  <a:pt x="9474" y="3418"/>
                </a:cubicBezTo>
                <a:cubicBezTo>
                  <a:pt x="8142" y="1721"/>
                  <a:pt x="6209" y="586"/>
                  <a:pt x="4103" y="238"/>
                </a:cubicBezTo>
                <a:cubicBezTo>
                  <a:pt x="-494" y="238"/>
                  <a:pt x="-1611" y="4535"/>
                  <a:pt x="1912" y="8488"/>
                </a:cubicBezTo>
                <a:cubicBezTo>
                  <a:pt x="3760" y="10524"/>
                  <a:pt x="4920" y="13072"/>
                  <a:pt x="5263" y="15792"/>
                </a:cubicBezTo>
                <a:cubicBezTo>
                  <a:pt x="5220" y="20217"/>
                  <a:pt x="8572" y="20475"/>
                  <a:pt x="10205" y="161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 748">
            <a:extLst>
              <a:ext uri="{FF2B5EF4-FFF2-40B4-BE49-F238E27FC236}">
                <a16:creationId xmlns:a16="http://schemas.microsoft.com/office/drawing/2014/main" id="{5689D2F2-608E-DE45-D44A-39FF39DF4C77}"/>
              </a:ext>
            </a:extLst>
          </p:cNvPr>
          <p:cNvSpPr/>
          <p:nvPr/>
        </p:nvSpPr>
        <p:spPr>
          <a:xfrm>
            <a:off x="10871733" y="1835553"/>
            <a:ext cx="12566" cy="15109"/>
          </a:xfrm>
          <a:custGeom>
            <a:avLst/>
            <a:gdLst>
              <a:gd name="connsiteX0" fmla="*/ 12210 w 12566"/>
              <a:gd name="connsiteY0" fmla="*/ 6022 h 15109"/>
              <a:gd name="connsiteX1" fmla="*/ 3145 w 12566"/>
              <a:gd name="connsiteY1" fmla="*/ 909 h 15109"/>
              <a:gd name="connsiteX2" fmla="*/ 309 w 12566"/>
              <a:gd name="connsiteY2" fmla="*/ 6882 h 15109"/>
              <a:gd name="connsiteX3" fmla="*/ 3832 w 12566"/>
              <a:gd name="connsiteY3" fmla="*/ 14186 h 15109"/>
              <a:gd name="connsiteX4" fmla="*/ 12210 w 12566"/>
              <a:gd name="connsiteY4" fmla="*/ 6022 h 1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66" h="15109">
                <a:moveTo>
                  <a:pt x="12210" y="6022"/>
                </a:moveTo>
                <a:cubicBezTo>
                  <a:pt x="10793" y="609"/>
                  <a:pt x="8343" y="-766"/>
                  <a:pt x="3145" y="909"/>
                </a:cubicBezTo>
                <a:cubicBezTo>
                  <a:pt x="-78" y="1941"/>
                  <a:pt x="-765" y="3401"/>
                  <a:pt x="309" y="6882"/>
                </a:cubicBezTo>
                <a:cubicBezTo>
                  <a:pt x="1082" y="9494"/>
                  <a:pt x="2242" y="11965"/>
                  <a:pt x="3832" y="14186"/>
                </a:cubicBezTo>
                <a:cubicBezTo>
                  <a:pt x="6883" y="18053"/>
                  <a:pt x="13628" y="11479"/>
                  <a:pt x="12210" y="60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 749">
            <a:extLst>
              <a:ext uri="{FF2B5EF4-FFF2-40B4-BE49-F238E27FC236}">
                <a16:creationId xmlns:a16="http://schemas.microsoft.com/office/drawing/2014/main" id="{B11E0E85-D272-9C02-D17C-A7100424EB46}"/>
              </a:ext>
            </a:extLst>
          </p:cNvPr>
          <p:cNvSpPr/>
          <p:nvPr/>
        </p:nvSpPr>
        <p:spPr>
          <a:xfrm>
            <a:off x="10889777" y="4023028"/>
            <a:ext cx="6315" cy="5305"/>
          </a:xfrm>
          <a:custGeom>
            <a:avLst/>
            <a:gdLst>
              <a:gd name="connsiteX0" fmla="*/ 6153 w 6315"/>
              <a:gd name="connsiteY0" fmla="*/ 2408 h 5305"/>
              <a:gd name="connsiteX1" fmla="*/ 3017 w 6315"/>
              <a:gd name="connsiteY1" fmla="*/ 517 h 5305"/>
              <a:gd name="connsiteX2" fmla="*/ -163 w 6315"/>
              <a:gd name="connsiteY2" fmla="*/ 3654 h 5305"/>
              <a:gd name="connsiteX3" fmla="*/ 3017 w 6315"/>
              <a:gd name="connsiteY3" fmla="*/ 5544 h 5305"/>
              <a:gd name="connsiteX4" fmla="*/ 6153 w 6315"/>
              <a:gd name="connsiteY4" fmla="*/ 2408 h 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5305">
                <a:moveTo>
                  <a:pt x="6153" y="2408"/>
                </a:moveTo>
                <a:cubicBezTo>
                  <a:pt x="6153" y="517"/>
                  <a:pt x="4907" y="-213"/>
                  <a:pt x="3017" y="517"/>
                </a:cubicBezTo>
                <a:cubicBezTo>
                  <a:pt x="1126" y="1248"/>
                  <a:pt x="-163" y="2622"/>
                  <a:pt x="-163" y="3654"/>
                </a:cubicBezTo>
                <a:cubicBezTo>
                  <a:pt x="-163" y="4685"/>
                  <a:pt x="1255" y="5544"/>
                  <a:pt x="3017" y="5544"/>
                </a:cubicBezTo>
                <a:cubicBezTo>
                  <a:pt x="4735" y="5544"/>
                  <a:pt x="6153" y="4139"/>
                  <a:pt x="6153" y="24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 750">
            <a:extLst>
              <a:ext uri="{FF2B5EF4-FFF2-40B4-BE49-F238E27FC236}">
                <a16:creationId xmlns:a16="http://schemas.microsoft.com/office/drawing/2014/main" id="{1BFAF049-47E5-8EEC-F892-8D18EE69F48B}"/>
              </a:ext>
            </a:extLst>
          </p:cNvPr>
          <p:cNvSpPr/>
          <p:nvPr/>
        </p:nvSpPr>
        <p:spPr>
          <a:xfrm>
            <a:off x="10884262" y="1795468"/>
            <a:ext cx="11472" cy="6395"/>
          </a:xfrm>
          <a:custGeom>
            <a:avLst/>
            <a:gdLst>
              <a:gd name="connsiteX0" fmla="*/ 11196 w 11472"/>
              <a:gd name="connsiteY0" fmla="*/ 1853 h 6395"/>
              <a:gd name="connsiteX1" fmla="*/ 8704 w 11472"/>
              <a:gd name="connsiteY1" fmla="*/ 478 h 6395"/>
              <a:gd name="connsiteX2" fmla="*/ 2088 w 11472"/>
              <a:gd name="connsiteY2" fmla="*/ 2583 h 6395"/>
              <a:gd name="connsiteX3" fmla="*/ 68 w 11472"/>
              <a:gd name="connsiteY3" fmla="*/ 5677 h 6395"/>
              <a:gd name="connsiteX4" fmla="*/ 11196 w 11472"/>
              <a:gd name="connsiteY4" fmla="*/ 1853 h 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72" h="6395">
                <a:moveTo>
                  <a:pt x="11196" y="1853"/>
                </a:moveTo>
                <a:cubicBezTo>
                  <a:pt x="11669" y="435"/>
                  <a:pt x="10638" y="-124"/>
                  <a:pt x="8704" y="478"/>
                </a:cubicBezTo>
                <a:lnTo>
                  <a:pt x="2088" y="2583"/>
                </a:lnTo>
                <a:cubicBezTo>
                  <a:pt x="283" y="3185"/>
                  <a:pt x="-619" y="4560"/>
                  <a:pt x="68" y="5677"/>
                </a:cubicBezTo>
                <a:cubicBezTo>
                  <a:pt x="1615" y="8212"/>
                  <a:pt x="9950" y="5290"/>
                  <a:pt x="11196" y="18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 751">
            <a:extLst>
              <a:ext uri="{FF2B5EF4-FFF2-40B4-BE49-F238E27FC236}">
                <a16:creationId xmlns:a16="http://schemas.microsoft.com/office/drawing/2014/main" id="{06948D9E-4569-F184-CF63-AB0E80BE3FC1}"/>
              </a:ext>
            </a:extLst>
          </p:cNvPr>
          <p:cNvSpPr/>
          <p:nvPr/>
        </p:nvSpPr>
        <p:spPr>
          <a:xfrm>
            <a:off x="10864674" y="5276334"/>
            <a:ext cx="15738" cy="13304"/>
          </a:xfrm>
          <a:custGeom>
            <a:avLst/>
            <a:gdLst>
              <a:gd name="connsiteX0" fmla="*/ 5048 w 15738"/>
              <a:gd name="connsiteY0" fmla="*/ 10402 h 13304"/>
              <a:gd name="connsiteX1" fmla="*/ 9731 w 15738"/>
              <a:gd name="connsiteY1" fmla="*/ 8941 h 13304"/>
              <a:gd name="connsiteX2" fmla="*/ 12008 w 15738"/>
              <a:gd name="connsiteY2" fmla="*/ 1164 h 13304"/>
              <a:gd name="connsiteX3" fmla="*/ 3415 w 15738"/>
              <a:gd name="connsiteY3" fmla="*/ 4516 h 13304"/>
              <a:gd name="connsiteX4" fmla="*/ 450 w 15738"/>
              <a:gd name="connsiteY4" fmla="*/ 12293 h 13304"/>
              <a:gd name="connsiteX5" fmla="*/ 5048 w 15738"/>
              <a:gd name="connsiteY5" fmla="*/ 10402 h 13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738" h="13304">
                <a:moveTo>
                  <a:pt x="5048" y="10402"/>
                </a:moveTo>
                <a:cubicBezTo>
                  <a:pt x="4446" y="9371"/>
                  <a:pt x="6552" y="8726"/>
                  <a:pt x="9731" y="8941"/>
                </a:cubicBezTo>
                <a:cubicBezTo>
                  <a:pt x="16348" y="9414"/>
                  <a:pt x="17680" y="4645"/>
                  <a:pt x="12008" y="1164"/>
                </a:cubicBezTo>
                <a:cubicBezTo>
                  <a:pt x="9172" y="-640"/>
                  <a:pt x="7411" y="47"/>
                  <a:pt x="3415" y="4516"/>
                </a:cubicBezTo>
                <a:cubicBezTo>
                  <a:pt x="-108" y="8340"/>
                  <a:pt x="-881" y="10746"/>
                  <a:pt x="450" y="12293"/>
                </a:cubicBezTo>
                <a:cubicBezTo>
                  <a:pt x="2900" y="14785"/>
                  <a:pt x="6766" y="13238"/>
                  <a:pt x="5048" y="104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 752">
            <a:extLst>
              <a:ext uri="{FF2B5EF4-FFF2-40B4-BE49-F238E27FC236}">
                <a16:creationId xmlns:a16="http://schemas.microsoft.com/office/drawing/2014/main" id="{08B9E0CD-647E-F9A5-B77A-A48CDBE2B5B6}"/>
              </a:ext>
            </a:extLst>
          </p:cNvPr>
          <p:cNvSpPr/>
          <p:nvPr/>
        </p:nvSpPr>
        <p:spPr>
          <a:xfrm>
            <a:off x="10889765" y="2217588"/>
            <a:ext cx="7363" cy="8541"/>
          </a:xfrm>
          <a:custGeom>
            <a:avLst/>
            <a:gdLst>
              <a:gd name="connsiteX0" fmla="*/ 6853 w 7363"/>
              <a:gd name="connsiteY0" fmla="*/ 7328 h 8541"/>
              <a:gd name="connsiteX1" fmla="*/ 1697 w 7363"/>
              <a:gd name="connsiteY1" fmla="*/ 238 h 8541"/>
              <a:gd name="connsiteX2" fmla="*/ -150 w 7363"/>
              <a:gd name="connsiteY2" fmla="*/ 4535 h 8541"/>
              <a:gd name="connsiteX3" fmla="*/ 3502 w 7363"/>
              <a:gd name="connsiteY3" fmla="*/ 8769 h 8541"/>
              <a:gd name="connsiteX4" fmla="*/ 6853 w 7363"/>
              <a:gd name="connsiteY4" fmla="*/ 7328 h 8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63" h="8541">
                <a:moveTo>
                  <a:pt x="6853" y="7328"/>
                </a:moveTo>
                <a:cubicBezTo>
                  <a:pt x="8400" y="5738"/>
                  <a:pt x="4447" y="238"/>
                  <a:pt x="1697" y="238"/>
                </a:cubicBezTo>
                <a:cubicBezTo>
                  <a:pt x="709" y="238"/>
                  <a:pt x="-150" y="2172"/>
                  <a:pt x="-150" y="4535"/>
                </a:cubicBezTo>
                <a:cubicBezTo>
                  <a:pt x="-322" y="6712"/>
                  <a:pt x="1311" y="8608"/>
                  <a:pt x="3502" y="8769"/>
                </a:cubicBezTo>
                <a:cubicBezTo>
                  <a:pt x="4791" y="8865"/>
                  <a:pt x="6037" y="8327"/>
                  <a:pt x="6853" y="73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 753">
            <a:extLst>
              <a:ext uri="{FF2B5EF4-FFF2-40B4-BE49-F238E27FC236}">
                <a16:creationId xmlns:a16="http://schemas.microsoft.com/office/drawing/2014/main" id="{401CE0F2-5F54-9A37-AA48-0F71B29E9961}"/>
              </a:ext>
            </a:extLst>
          </p:cNvPr>
          <p:cNvSpPr/>
          <p:nvPr/>
        </p:nvSpPr>
        <p:spPr>
          <a:xfrm>
            <a:off x="10790192" y="5344253"/>
            <a:ext cx="13954" cy="5110"/>
          </a:xfrm>
          <a:custGeom>
            <a:avLst/>
            <a:gdLst>
              <a:gd name="connsiteX0" fmla="*/ 13792 w 13954"/>
              <a:gd name="connsiteY0" fmla="*/ 3624 h 5110"/>
              <a:gd name="connsiteX1" fmla="*/ 11730 w 13954"/>
              <a:gd name="connsiteY1" fmla="*/ 3065 h 5110"/>
              <a:gd name="connsiteX2" fmla="*/ 9624 w 13954"/>
              <a:gd name="connsiteY2" fmla="*/ 1991 h 5110"/>
              <a:gd name="connsiteX3" fmla="*/ -129 w 13954"/>
              <a:gd name="connsiteY3" fmla="*/ 3065 h 5110"/>
              <a:gd name="connsiteX4" fmla="*/ 6488 w 13954"/>
              <a:gd name="connsiteY4" fmla="*/ 5342 h 5110"/>
              <a:gd name="connsiteX5" fmla="*/ 13792 w 13954"/>
              <a:gd name="connsiteY5" fmla="*/ 3624 h 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54" h="5110">
                <a:moveTo>
                  <a:pt x="13792" y="3624"/>
                </a:moveTo>
                <a:cubicBezTo>
                  <a:pt x="13792" y="2635"/>
                  <a:pt x="12890" y="2378"/>
                  <a:pt x="11730" y="3065"/>
                </a:cubicBezTo>
                <a:cubicBezTo>
                  <a:pt x="10569" y="3752"/>
                  <a:pt x="9624" y="3323"/>
                  <a:pt x="9624" y="1991"/>
                </a:cubicBezTo>
                <a:cubicBezTo>
                  <a:pt x="9624" y="-931"/>
                  <a:pt x="1031" y="57"/>
                  <a:pt x="-129" y="3065"/>
                </a:cubicBezTo>
                <a:cubicBezTo>
                  <a:pt x="-516" y="4268"/>
                  <a:pt x="2492" y="5256"/>
                  <a:pt x="6488" y="5342"/>
                </a:cubicBezTo>
                <a:cubicBezTo>
                  <a:pt x="10483" y="5428"/>
                  <a:pt x="13792" y="4655"/>
                  <a:pt x="13792" y="36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 754">
            <a:extLst>
              <a:ext uri="{FF2B5EF4-FFF2-40B4-BE49-F238E27FC236}">
                <a16:creationId xmlns:a16="http://schemas.microsoft.com/office/drawing/2014/main" id="{7C14C225-F695-B18D-9F12-68C8EE55BAED}"/>
              </a:ext>
            </a:extLst>
          </p:cNvPr>
          <p:cNvSpPr/>
          <p:nvPr/>
        </p:nvSpPr>
        <p:spPr>
          <a:xfrm>
            <a:off x="10787897" y="5386394"/>
            <a:ext cx="4904" cy="4253"/>
          </a:xfrm>
          <a:custGeom>
            <a:avLst/>
            <a:gdLst>
              <a:gd name="connsiteX0" fmla="*/ 1006 w 4904"/>
              <a:gd name="connsiteY0" fmla="*/ 4492 h 4253"/>
              <a:gd name="connsiteX1" fmla="*/ 4400 w 4904"/>
              <a:gd name="connsiteY1" fmla="*/ 2387 h 4253"/>
              <a:gd name="connsiteX2" fmla="*/ 3584 w 4904"/>
              <a:gd name="connsiteY2" fmla="*/ 238 h 4253"/>
              <a:gd name="connsiteX3" fmla="*/ 190 w 4904"/>
              <a:gd name="connsiteY3" fmla="*/ 2387 h 4253"/>
              <a:gd name="connsiteX4" fmla="*/ 1006 w 490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04" h="4253">
                <a:moveTo>
                  <a:pt x="1006" y="4492"/>
                </a:moveTo>
                <a:cubicBezTo>
                  <a:pt x="2381" y="4333"/>
                  <a:pt x="3627" y="3559"/>
                  <a:pt x="4400" y="2387"/>
                </a:cubicBezTo>
                <a:cubicBezTo>
                  <a:pt x="5087" y="1183"/>
                  <a:pt x="4701" y="238"/>
                  <a:pt x="3584" y="238"/>
                </a:cubicBezTo>
                <a:cubicBezTo>
                  <a:pt x="2166" y="389"/>
                  <a:pt x="920" y="1183"/>
                  <a:pt x="190" y="2387"/>
                </a:cubicBezTo>
                <a:cubicBezTo>
                  <a:pt x="-498" y="3547"/>
                  <a:pt x="-154" y="4492"/>
                  <a:pt x="1006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 755">
            <a:extLst>
              <a:ext uri="{FF2B5EF4-FFF2-40B4-BE49-F238E27FC236}">
                <a16:creationId xmlns:a16="http://schemas.microsoft.com/office/drawing/2014/main" id="{DFC843CE-5287-B7B0-22F8-02E35A98BF16}"/>
              </a:ext>
            </a:extLst>
          </p:cNvPr>
          <p:cNvSpPr/>
          <p:nvPr/>
        </p:nvSpPr>
        <p:spPr>
          <a:xfrm>
            <a:off x="10875382" y="1734114"/>
            <a:ext cx="18969" cy="6463"/>
          </a:xfrm>
          <a:custGeom>
            <a:avLst/>
            <a:gdLst>
              <a:gd name="connsiteX0" fmla="*/ 9850 w 18969"/>
              <a:gd name="connsiteY0" fmla="*/ 348 h 6463"/>
              <a:gd name="connsiteX1" fmla="*/ 655 w 18969"/>
              <a:gd name="connsiteY1" fmla="*/ 5504 h 6463"/>
              <a:gd name="connsiteX2" fmla="*/ 16896 w 18969"/>
              <a:gd name="connsiteY2" fmla="*/ 4086 h 6463"/>
              <a:gd name="connsiteX3" fmla="*/ 9850 w 18969"/>
              <a:gd name="connsiteY3" fmla="*/ 348 h 6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969" h="6463">
                <a:moveTo>
                  <a:pt x="9850" y="348"/>
                </a:moveTo>
                <a:cubicBezTo>
                  <a:pt x="268" y="1035"/>
                  <a:pt x="-1493" y="2023"/>
                  <a:pt x="655" y="5504"/>
                </a:cubicBezTo>
                <a:cubicBezTo>
                  <a:pt x="1944" y="7652"/>
                  <a:pt x="12427" y="6750"/>
                  <a:pt x="16896" y="4086"/>
                </a:cubicBezTo>
                <a:cubicBezTo>
                  <a:pt x="21364" y="1422"/>
                  <a:pt x="17583" y="-211"/>
                  <a:pt x="9850" y="3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 756">
            <a:extLst>
              <a:ext uri="{FF2B5EF4-FFF2-40B4-BE49-F238E27FC236}">
                <a16:creationId xmlns:a16="http://schemas.microsoft.com/office/drawing/2014/main" id="{02CE8757-CB17-C009-B726-8BAE8897077D}"/>
              </a:ext>
            </a:extLst>
          </p:cNvPr>
          <p:cNvSpPr/>
          <p:nvPr/>
        </p:nvSpPr>
        <p:spPr>
          <a:xfrm>
            <a:off x="10815250" y="5218979"/>
            <a:ext cx="11754" cy="8030"/>
          </a:xfrm>
          <a:custGeom>
            <a:avLst/>
            <a:gdLst>
              <a:gd name="connsiteX0" fmla="*/ 11592 w 11754"/>
              <a:gd name="connsiteY0" fmla="*/ 6402 h 8030"/>
              <a:gd name="connsiteX1" fmla="*/ 7897 w 11754"/>
              <a:gd name="connsiteY1" fmla="*/ 3180 h 8030"/>
              <a:gd name="connsiteX2" fmla="*/ 1108 w 11754"/>
              <a:gd name="connsiteY2" fmla="*/ 516 h 8030"/>
              <a:gd name="connsiteX3" fmla="*/ 1967 w 11754"/>
              <a:gd name="connsiteY3" fmla="*/ 3696 h 8030"/>
              <a:gd name="connsiteX4" fmla="*/ 11592 w 11754"/>
              <a:gd name="connsiteY4" fmla="*/ 6402 h 8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4" h="8030">
                <a:moveTo>
                  <a:pt x="11592" y="6402"/>
                </a:moveTo>
                <a:cubicBezTo>
                  <a:pt x="11592" y="5371"/>
                  <a:pt x="9916" y="3910"/>
                  <a:pt x="7897" y="3180"/>
                </a:cubicBezTo>
                <a:cubicBezTo>
                  <a:pt x="5877" y="2450"/>
                  <a:pt x="2827" y="1290"/>
                  <a:pt x="1108" y="516"/>
                </a:cubicBezTo>
                <a:cubicBezTo>
                  <a:pt x="-610" y="-257"/>
                  <a:pt x="-825" y="516"/>
                  <a:pt x="1967" y="3696"/>
                </a:cubicBezTo>
                <a:cubicBezTo>
                  <a:pt x="5920" y="8293"/>
                  <a:pt x="11592" y="9840"/>
                  <a:pt x="11592" y="64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 757">
            <a:extLst>
              <a:ext uri="{FF2B5EF4-FFF2-40B4-BE49-F238E27FC236}">
                <a16:creationId xmlns:a16="http://schemas.microsoft.com/office/drawing/2014/main" id="{69C24690-2E2A-1422-9945-7ED512ADBB69}"/>
              </a:ext>
            </a:extLst>
          </p:cNvPr>
          <p:cNvSpPr/>
          <p:nvPr/>
        </p:nvSpPr>
        <p:spPr>
          <a:xfrm>
            <a:off x="10779352" y="4997540"/>
            <a:ext cx="10571" cy="5569"/>
          </a:xfrm>
          <a:custGeom>
            <a:avLst/>
            <a:gdLst>
              <a:gd name="connsiteX0" fmla="*/ 10409 w 10571"/>
              <a:gd name="connsiteY0" fmla="*/ 3346 h 5569"/>
              <a:gd name="connsiteX1" fmla="*/ 4652 w 10571"/>
              <a:gd name="connsiteY1" fmla="*/ 511 h 5569"/>
              <a:gd name="connsiteX2" fmla="*/ 1344 w 10571"/>
              <a:gd name="connsiteY2" fmla="*/ 3260 h 5569"/>
              <a:gd name="connsiteX3" fmla="*/ 10409 w 10571"/>
              <a:gd name="connsiteY3" fmla="*/ 3346 h 5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71" h="5569">
                <a:moveTo>
                  <a:pt x="10409" y="3346"/>
                </a:moveTo>
                <a:cubicBezTo>
                  <a:pt x="10409" y="2186"/>
                  <a:pt x="8047" y="897"/>
                  <a:pt x="4652" y="511"/>
                </a:cubicBezTo>
                <a:cubicBezTo>
                  <a:pt x="-805" y="-134"/>
                  <a:pt x="-1191" y="210"/>
                  <a:pt x="1344" y="3260"/>
                </a:cubicBezTo>
                <a:cubicBezTo>
                  <a:pt x="3879" y="6311"/>
                  <a:pt x="9722" y="6955"/>
                  <a:pt x="10409" y="33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 758">
            <a:extLst>
              <a:ext uri="{FF2B5EF4-FFF2-40B4-BE49-F238E27FC236}">
                <a16:creationId xmlns:a16="http://schemas.microsoft.com/office/drawing/2014/main" id="{12BDF3FD-6075-9B48-FEA3-04BE36FCFFA2}"/>
              </a:ext>
            </a:extLst>
          </p:cNvPr>
          <p:cNvSpPr/>
          <p:nvPr/>
        </p:nvSpPr>
        <p:spPr>
          <a:xfrm>
            <a:off x="10778839" y="5214971"/>
            <a:ext cx="4174" cy="9914"/>
          </a:xfrm>
          <a:custGeom>
            <a:avLst/>
            <a:gdLst>
              <a:gd name="connsiteX0" fmla="*/ 1943 w 4174"/>
              <a:gd name="connsiteY0" fmla="*/ 10153 h 9914"/>
              <a:gd name="connsiteX1" fmla="*/ 4005 w 4174"/>
              <a:gd name="connsiteY1" fmla="*/ 5856 h 9914"/>
              <a:gd name="connsiteX2" fmla="*/ 1943 w 4174"/>
              <a:gd name="connsiteY2" fmla="*/ 400 h 9914"/>
              <a:gd name="connsiteX3" fmla="*/ -163 w 4174"/>
              <a:gd name="connsiteY3" fmla="*/ 4696 h 9914"/>
              <a:gd name="connsiteX4" fmla="*/ 1943 w 4174"/>
              <a:gd name="connsiteY4" fmla="*/ 10153 h 9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4" h="9914">
                <a:moveTo>
                  <a:pt x="1943" y="10153"/>
                </a:moveTo>
                <a:cubicBezTo>
                  <a:pt x="3060" y="10153"/>
                  <a:pt x="4005" y="8305"/>
                  <a:pt x="4005" y="5856"/>
                </a:cubicBezTo>
                <a:cubicBezTo>
                  <a:pt x="4091" y="3829"/>
                  <a:pt x="3361" y="1852"/>
                  <a:pt x="1943" y="400"/>
                </a:cubicBezTo>
                <a:cubicBezTo>
                  <a:pt x="740" y="-331"/>
                  <a:pt x="-163" y="1474"/>
                  <a:pt x="-163" y="4696"/>
                </a:cubicBezTo>
                <a:cubicBezTo>
                  <a:pt x="-163" y="7919"/>
                  <a:pt x="783" y="10153"/>
                  <a:pt x="1943" y="101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 759">
            <a:extLst>
              <a:ext uri="{FF2B5EF4-FFF2-40B4-BE49-F238E27FC236}">
                <a16:creationId xmlns:a16="http://schemas.microsoft.com/office/drawing/2014/main" id="{A20BBEAE-3478-A00C-1814-907A917DD824}"/>
              </a:ext>
            </a:extLst>
          </p:cNvPr>
          <p:cNvSpPr/>
          <p:nvPr/>
        </p:nvSpPr>
        <p:spPr>
          <a:xfrm>
            <a:off x="10824855" y="5216335"/>
            <a:ext cx="4211" cy="4210"/>
          </a:xfrm>
          <a:custGeom>
            <a:avLst/>
            <a:gdLst>
              <a:gd name="connsiteX0" fmla="*/ 4049 w 4211"/>
              <a:gd name="connsiteY0" fmla="*/ 2344 h 4210"/>
              <a:gd name="connsiteX1" fmla="*/ 1943 w 4211"/>
              <a:gd name="connsiteY1" fmla="*/ 238 h 4210"/>
              <a:gd name="connsiteX2" fmla="*/ -163 w 4211"/>
              <a:gd name="connsiteY2" fmla="*/ 2344 h 4210"/>
              <a:gd name="connsiteX3" fmla="*/ 1943 w 4211"/>
              <a:gd name="connsiteY3" fmla="*/ 4449 h 4210"/>
              <a:gd name="connsiteX4" fmla="*/ 1986 w 4211"/>
              <a:gd name="connsiteY4" fmla="*/ 4449 h 4210"/>
              <a:gd name="connsiteX5" fmla="*/ 4049 w 4211"/>
              <a:gd name="connsiteY5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1" h="4210">
                <a:moveTo>
                  <a:pt x="4049" y="2344"/>
                </a:moveTo>
                <a:cubicBezTo>
                  <a:pt x="4049" y="1179"/>
                  <a:pt x="3103" y="238"/>
                  <a:pt x="1943" y="238"/>
                </a:cubicBezTo>
                <a:cubicBezTo>
                  <a:pt x="783" y="238"/>
                  <a:pt x="-163" y="1183"/>
                  <a:pt x="-163" y="2344"/>
                </a:cubicBezTo>
                <a:cubicBezTo>
                  <a:pt x="-163" y="3508"/>
                  <a:pt x="783" y="4449"/>
                  <a:pt x="1943" y="4449"/>
                </a:cubicBezTo>
                <a:cubicBezTo>
                  <a:pt x="1943" y="4449"/>
                  <a:pt x="1986" y="4449"/>
                  <a:pt x="1986" y="4449"/>
                </a:cubicBezTo>
                <a:cubicBezTo>
                  <a:pt x="3146" y="4427"/>
                  <a:pt x="4049" y="3491"/>
                  <a:pt x="4049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 760">
            <a:extLst>
              <a:ext uri="{FF2B5EF4-FFF2-40B4-BE49-F238E27FC236}">
                <a16:creationId xmlns:a16="http://schemas.microsoft.com/office/drawing/2014/main" id="{25054A10-3332-FCF4-AAF6-EA8E80024AAE}"/>
              </a:ext>
            </a:extLst>
          </p:cNvPr>
          <p:cNvSpPr/>
          <p:nvPr/>
        </p:nvSpPr>
        <p:spPr>
          <a:xfrm>
            <a:off x="10848343" y="5222975"/>
            <a:ext cx="14033" cy="12415"/>
          </a:xfrm>
          <a:custGeom>
            <a:avLst/>
            <a:gdLst>
              <a:gd name="connsiteX0" fmla="*/ 13601 w 14033"/>
              <a:gd name="connsiteY0" fmla="*/ 10270 h 12415"/>
              <a:gd name="connsiteX1" fmla="*/ 8703 w 14033"/>
              <a:gd name="connsiteY1" fmla="*/ 5501 h 12415"/>
              <a:gd name="connsiteX2" fmla="*/ 3203 w 14033"/>
              <a:gd name="connsiteY2" fmla="*/ 1204 h 12415"/>
              <a:gd name="connsiteX3" fmla="*/ 496 w 14033"/>
              <a:gd name="connsiteY3" fmla="*/ 517 h 12415"/>
              <a:gd name="connsiteX4" fmla="*/ 67 w 14033"/>
              <a:gd name="connsiteY4" fmla="*/ 860 h 12415"/>
              <a:gd name="connsiteX5" fmla="*/ 4664 w 14033"/>
              <a:gd name="connsiteY5" fmla="*/ 7692 h 12415"/>
              <a:gd name="connsiteX6" fmla="*/ 13601 w 14033"/>
              <a:gd name="connsiteY6" fmla="*/ 10270 h 12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33" h="12415">
                <a:moveTo>
                  <a:pt x="13601" y="10270"/>
                </a:moveTo>
                <a:cubicBezTo>
                  <a:pt x="12484" y="8233"/>
                  <a:pt x="10765" y="6575"/>
                  <a:pt x="8703" y="5501"/>
                </a:cubicBezTo>
                <a:cubicBezTo>
                  <a:pt x="6641" y="4401"/>
                  <a:pt x="4793" y="2944"/>
                  <a:pt x="3203" y="1204"/>
                </a:cubicBezTo>
                <a:cubicBezTo>
                  <a:pt x="2645" y="267"/>
                  <a:pt x="1442" y="-42"/>
                  <a:pt x="496" y="517"/>
                </a:cubicBezTo>
                <a:cubicBezTo>
                  <a:pt x="325" y="611"/>
                  <a:pt x="196" y="727"/>
                  <a:pt x="67" y="860"/>
                </a:cubicBezTo>
                <a:cubicBezTo>
                  <a:pt x="-878" y="1805"/>
                  <a:pt x="1184" y="4856"/>
                  <a:pt x="4664" y="7692"/>
                </a:cubicBezTo>
                <a:cubicBezTo>
                  <a:pt x="11496" y="13191"/>
                  <a:pt x="14890" y="14223"/>
                  <a:pt x="13601" y="102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 761">
            <a:extLst>
              <a:ext uri="{FF2B5EF4-FFF2-40B4-BE49-F238E27FC236}">
                <a16:creationId xmlns:a16="http://schemas.microsoft.com/office/drawing/2014/main" id="{37D3AD53-ADD9-E6BE-C38B-60CFA10DB241}"/>
              </a:ext>
            </a:extLst>
          </p:cNvPr>
          <p:cNvSpPr/>
          <p:nvPr/>
        </p:nvSpPr>
        <p:spPr>
          <a:xfrm>
            <a:off x="10849991" y="5235541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3" y="238"/>
                  <a:pt x="1943" y="238"/>
                </a:cubicBezTo>
                <a:cubicBezTo>
                  <a:pt x="783" y="238"/>
                  <a:pt x="-163" y="1179"/>
                  <a:pt x="-163" y="2344"/>
                </a:cubicBezTo>
                <a:cubicBezTo>
                  <a:pt x="-163" y="3508"/>
                  <a:pt x="783" y="4449"/>
                  <a:pt x="1943" y="4449"/>
                </a:cubicBezTo>
                <a:cubicBezTo>
                  <a:pt x="3103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 762">
            <a:extLst>
              <a:ext uri="{FF2B5EF4-FFF2-40B4-BE49-F238E27FC236}">
                <a16:creationId xmlns:a16="http://schemas.microsoft.com/office/drawing/2014/main" id="{04BA98A2-26F9-A710-54B3-DE2FF22AA372}"/>
              </a:ext>
            </a:extLst>
          </p:cNvPr>
          <p:cNvSpPr/>
          <p:nvPr/>
        </p:nvSpPr>
        <p:spPr>
          <a:xfrm>
            <a:off x="10854470" y="5195354"/>
            <a:ext cx="13989" cy="9955"/>
          </a:xfrm>
          <a:custGeom>
            <a:avLst/>
            <a:gdLst>
              <a:gd name="connsiteX0" fmla="*/ 12157 w 13989"/>
              <a:gd name="connsiteY0" fmla="*/ 2143 h 9955"/>
              <a:gd name="connsiteX1" fmla="*/ 1803 w 13989"/>
              <a:gd name="connsiteY1" fmla="*/ 2143 h 9955"/>
              <a:gd name="connsiteX2" fmla="*/ 1803 w 13989"/>
              <a:gd name="connsiteY2" fmla="*/ 7728 h 9955"/>
              <a:gd name="connsiteX3" fmla="*/ 5498 w 13989"/>
              <a:gd name="connsiteY3" fmla="*/ 7728 h 9955"/>
              <a:gd name="connsiteX4" fmla="*/ 10740 w 13989"/>
              <a:gd name="connsiteY4" fmla="*/ 4205 h 9955"/>
              <a:gd name="connsiteX5" fmla="*/ 12157 w 13989"/>
              <a:gd name="connsiteY5" fmla="*/ 2143 h 9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89" h="9955">
                <a:moveTo>
                  <a:pt x="12157" y="2143"/>
                </a:moveTo>
                <a:cubicBezTo>
                  <a:pt x="9193" y="-396"/>
                  <a:pt x="4767" y="-396"/>
                  <a:pt x="1803" y="2143"/>
                </a:cubicBezTo>
                <a:cubicBezTo>
                  <a:pt x="-818" y="3819"/>
                  <a:pt x="-818" y="4549"/>
                  <a:pt x="1803" y="7728"/>
                </a:cubicBezTo>
                <a:cubicBezTo>
                  <a:pt x="4424" y="10908"/>
                  <a:pt x="4853" y="11123"/>
                  <a:pt x="5498" y="7728"/>
                </a:cubicBezTo>
                <a:cubicBezTo>
                  <a:pt x="6228" y="5494"/>
                  <a:pt x="8376" y="4046"/>
                  <a:pt x="10740" y="4205"/>
                </a:cubicBezTo>
                <a:cubicBezTo>
                  <a:pt x="14435" y="4205"/>
                  <a:pt x="14693" y="3819"/>
                  <a:pt x="12157" y="21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 763">
            <a:extLst>
              <a:ext uri="{FF2B5EF4-FFF2-40B4-BE49-F238E27FC236}">
                <a16:creationId xmlns:a16="http://schemas.microsoft.com/office/drawing/2014/main" id="{6E66AA92-696D-766A-57CC-B23A77D50CB4}"/>
              </a:ext>
            </a:extLst>
          </p:cNvPr>
          <p:cNvSpPr/>
          <p:nvPr/>
        </p:nvSpPr>
        <p:spPr>
          <a:xfrm>
            <a:off x="10621800" y="1324975"/>
            <a:ext cx="6272" cy="5305"/>
          </a:xfrm>
          <a:custGeom>
            <a:avLst/>
            <a:gdLst>
              <a:gd name="connsiteX0" fmla="*/ 2974 w 6272"/>
              <a:gd name="connsiteY0" fmla="*/ 238 h 5305"/>
              <a:gd name="connsiteX1" fmla="*/ -163 w 6272"/>
              <a:gd name="connsiteY1" fmla="*/ 3332 h 5305"/>
              <a:gd name="connsiteX2" fmla="*/ 2974 w 6272"/>
              <a:gd name="connsiteY2" fmla="*/ 5265 h 5305"/>
              <a:gd name="connsiteX3" fmla="*/ 6110 w 6272"/>
              <a:gd name="connsiteY3" fmla="*/ 2129 h 5305"/>
              <a:gd name="connsiteX4" fmla="*/ 2974 w 6272"/>
              <a:gd name="connsiteY4" fmla="*/ 238 h 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5305">
                <a:moveTo>
                  <a:pt x="2974" y="238"/>
                </a:moveTo>
                <a:cubicBezTo>
                  <a:pt x="1255" y="238"/>
                  <a:pt x="-120" y="1618"/>
                  <a:pt x="-163" y="3332"/>
                </a:cubicBezTo>
                <a:cubicBezTo>
                  <a:pt x="-163" y="5265"/>
                  <a:pt x="1040" y="5996"/>
                  <a:pt x="2974" y="5265"/>
                </a:cubicBezTo>
                <a:cubicBezTo>
                  <a:pt x="4907" y="4535"/>
                  <a:pt x="6110" y="3160"/>
                  <a:pt x="6110" y="2129"/>
                </a:cubicBezTo>
                <a:cubicBezTo>
                  <a:pt x="6110" y="1098"/>
                  <a:pt x="4692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 764">
            <a:extLst>
              <a:ext uri="{FF2B5EF4-FFF2-40B4-BE49-F238E27FC236}">
                <a16:creationId xmlns:a16="http://schemas.microsoft.com/office/drawing/2014/main" id="{C0A8E15D-A94F-EF02-AA5F-AB17335AB1D5}"/>
              </a:ext>
            </a:extLst>
          </p:cNvPr>
          <p:cNvSpPr/>
          <p:nvPr/>
        </p:nvSpPr>
        <p:spPr>
          <a:xfrm>
            <a:off x="10857000" y="5207871"/>
            <a:ext cx="3473" cy="4253"/>
          </a:xfrm>
          <a:custGeom>
            <a:avLst/>
            <a:gdLst>
              <a:gd name="connsiteX0" fmla="*/ 2409 w 3473"/>
              <a:gd name="connsiteY0" fmla="*/ 4492 h 4253"/>
              <a:gd name="connsiteX1" fmla="*/ 3311 w 3473"/>
              <a:gd name="connsiteY1" fmla="*/ 2387 h 4253"/>
              <a:gd name="connsiteX2" fmla="*/ 1163 w 3473"/>
              <a:gd name="connsiteY2" fmla="*/ 238 h 4253"/>
              <a:gd name="connsiteX3" fmla="*/ 1120 w 3473"/>
              <a:gd name="connsiteY3" fmla="*/ 238 h 4253"/>
              <a:gd name="connsiteX4" fmla="*/ 175 w 3473"/>
              <a:gd name="connsiteY4" fmla="*/ 2387 h 4253"/>
              <a:gd name="connsiteX5" fmla="*/ 2409 w 3473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3">
                <a:moveTo>
                  <a:pt x="2409" y="4492"/>
                </a:moveTo>
                <a:cubicBezTo>
                  <a:pt x="2925" y="4492"/>
                  <a:pt x="3311" y="3547"/>
                  <a:pt x="3311" y="2387"/>
                </a:cubicBezTo>
                <a:cubicBezTo>
                  <a:pt x="3311" y="1201"/>
                  <a:pt x="2366" y="238"/>
                  <a:pt x="1163" y="238"/>
                </a:cubicBezTo>
                <a:cubicBezTo>
                  <a:pt x="1163" y="238"/>
                  <a:pt x="1120" y="238"/>
                  <a:pt x="1120" y="238"/>
                </a:cubicBezTo>
                <a:cubicBezTo>
                  <a:pt x="-126" y="238"/>
                  <a:pt x="-513" y="1184"/>
                  <a:pt x="175" y="2387"/>
                </a:cubicBezTo>
                <a:cubicBezTo>
                  <a:pt x="862" y="3590"/>
                  <a:pt x="1894" y="4492"/>
                  <a:pt x="240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 765">
            <a:extLst>
              <a:ext uri="{FF2B5EF4-FFF2-40B4-BE49-F238E27FC236}">
                <a16:creationId xmlns:a16="http://schemas.microsoft.com/office/drawing/2014/main" id="{75CF4A1F-29E6-B66B-F7FD-DB28F82E081D}"/>
              </a:ext>
            </a:extLst>
          </p:cNvPr>
          <p:cNvSpPr/>
          <p:nvPr/>
        </p:nvSpPr>
        <p:spPr>
          <a:xfrm>
            <a:off x="10839550" y="5312020"/>
            <a:ext cx="12652" cy="8058"/>
          </a:xfrm>
          <a:custGeom>
            <a:avLst/>
            <a:gdLst>
              <a:gd name="connsiteX0" fmla="*/ 4564 w 12652"/>
              <a:gd name="connsiteY0" fmla="*/ 7972 h 8058"/>
              <a:gd name="connsiteX1" fmla="*/ 10837 w 12652"/>
              <a:gd name="connsiteY1" fmla="*/ 6640 h 8058"/>
              <a:gd name="connsiteX2" fmla="*/ 9247 w 12652"/>
              <a:gd name="connsiteY2" fmla="*/ 238 h 8058"/>
              <a:gd name="connsiteX3" fmla="*/ 6110 w 12652"/>
              <a:gd name="connsiteY3" fmla="*/ 2387 h 8058"/>
              <a:gd name="connsiteX4" fmla="*/ 2974 w 12652"/>
              <a:gd name="connsiteY4" fmla="*/ 4492 h 8058"/>
              <a:gd name="connsiteX5" fmla="*/ -163 w 12652"/>
              <a:gd name="connsiteY5" fmla="*/ 6855 h 8058"/>
              <a:gd name="connsiteX6" fmla="*/ 4564 w 12652"/>
              <a:gd name="connsiteY6" fmla="*/ 7972 h 8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652" h="8058">
                <a:moveTo>
                  <a:pt x="4564" y="7972"/>
                </a:moveTo>
                <a:cubicBezTo>
                  <a:pt x="6626" y="7345"/>
                  <a:pt x="8732" y="6902"/>
                  <a:pt x="10837" y="6640"/>
                </a:cubicBezTo>
                <a:cubicBezTo>
                  <a:pt x="13887" y="6640"/>
                  <a:pt x="12341" y="238"/>
                  <a:pt x="9247" y="238"/>
                </a:cubicBezTo>
                <a:cubicBezTo>
                  <a:pt x="7528" y="238"/>
                  <a:pt x="6110" y="1183"/>
                  <a:pt x="6110" y="2387"/>
                </a:cubicBezTo>
                <a:cubicBezTo>
                  <a:pt x="6110" y="3590"/>
                  <a:pt x="4693" y="4492"/>
                  <a:pt x="2974" y="4492"/>
                </a:cubicBezTo>
                <a:cubicBezTo>
                  <a:pt x="1255" y="4492"/>
                  <a:pt x="-163" y="5566"/>
                  <a:pt x="-163" y="6855"/>
                </a:cubicBezTo>
                <a:cubicBezTo>
                  <a:pt x="-163" y="8144"/>
                  <a:pt x="1728" y="8702"/>
                  <a:pt x="4564" y="79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 766">
            <a:extLst>
              <a:ext uri="{FF2B5EF4-FFF2-40B4-BE49-F238E27FC236}">
                <a16:creationId xmlns:a16="http://schemas.microsoft.com/office/drawing/2014/main" id="{CCEE5E0E-EEFC-D0AF-B0A4-8E4DDD0814F9}"/>
              </a:ext>
            </a:extLst>
          </p:cNvPr>
          <p:cNvSpPr/>
          <p:nvPr/>
        </p:nvSpPr>
        <p:spPr>
          <a:xfrm>
            <a:off x="10831810" y="5289429"/>
            <a:ext cx="7739" cy="7625"/>
          </a:xfrm>
          <a:custGeom>
            <a:avLst/>
            <a:gdLst>
              <a:gd name="connsiteX0" fmla="*/ 7577 w 7739"/>
              <a:gd name="connsiteY0" fmla="*/ 5901 h 7625"/>
              <a:gd name="connsiteX1" fmla="*/ 3281 w 7739"/>
              <a:gd name="connsiteY1" fmla="*/ 1604 h 7625"/>
              <a:gd name="connsiteX2" fmla="*/ 1262 w 7739"/>
              <a:gd name="connsiteY2" fmla="*/ 3666 h 7625"/>
              <a:gd name="connsiteX3" fmla="*/ 7577 w 7739"/>
              <a:gd name="connsiteY3" fmla="*/ 5901 h 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39" h="7625">
                <a:moveTo>
                  <a:pt x="7577" y="5901"/>
                </a:moveTo>
                <a:cubicBezTo>
                  <a:pt x="7577" y="4784"/>
                  <a:pt x="5601" y="2764"/>
                  <a:pt x="3281" y="1604"/>
                </a:cubicBezTo>
                <a:cubicBezTo>
                  <a:pt x="-715" y="-544"/>
                  <a:pt x="-1016" y="-372"/>
                  <a:pt x="1262" y="3666"/>
                </a:cubicBezTo>
                <a:cubicBezTo>
                  <a:pt x="3539" y="7705"/>
                  <a:pt x="7577" y="9553"/>
                  <a:pt x="7577" y="59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 767">
            <a:extLst>
              <a:ext uri="{FF2B5EF4-FFF2-40B4-BE49-F238E27FC236}">
                <a16:creationId xmlns:a16="http://schemas.microsoft.com/office/drawing/2014/main" id="{2377F6CD-86D4-6839-B2EE-B25556A852DE}"/>
              </a:ext>
            </a:extLst>
          </p:cNvPr>
          <p:cNvSpPr/>
          <p:nvPr/>
        </p:nvSpPr>
        <p:spPr>
          <a:xfrm>
            <a:off x="10829067" y="5303538"/>
            <a:ext cx="6133" cy="9395"/>
          </a:xfrm>
          <a:custGeom>
            <a:avLst/>
            <a:gdLst>
              <a:gd name="connsiteX0" fmla="*/ 5767 w 6133"/>
              <a:gd name="connsiteY0" fmla="*/ 8721 h 9395"/>
              <a:gd name="connsiteX1" fmla="*/ 5337 w 6133"/>
              <a:gd name="connsiteY1" fmla="*/ 3350 h 9395"/>
              <a:gd name="connsiteX2" fmla="*/ -163 w 6133"/>
              <a:gd name="connsiteY2" fmla="*/ 3006 h 9395"/>
              <a:gd name="connsiteX3" fmla="*/ 5767 w 6133"/>
              <a:gd name="connsiteY3" fmla="*/ 8721 h 9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" h="9395">
                <a:moveTo>
                  <a:pt x="5767" y="8721"/>
                </a:moveTo>
                <a:cubicBezTo>
                  <a:pt x="6153" y="6924"/>
                  <a:pt x="5981" y="5060"/>
                  <a:pt x="5337" y="3350"/>
                </a:cubicBezTo>
                <a:cubicBezTo>
                  <a:pt x="3919" y="-517"/>
                  <a:pt x="-163" y="-947"/>
                  <a:pt x="-163" y="3006"/>
                </a:cubicBezTo>
                <a:cubicBezTo>
                  <a:pt x="-163" y="6959"/>
                  <a:pt x="4993" y="11642"/>
                  <a:pt x="5767" y="87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 768">
            <a:extLst>
              <a:ext uri="{FF2B5EF4-FFF2-40B4-BE49-F238E27FC236}">
                <a16:creationId xmlns:a16="http://schemas.microsoft.com/office/drawing/2014/main" id="{00288FB1-9866-FFC8-84DD-33DF430023D2}"/>
              </a:ext>
            </a:extLst>
          </p:cNvPr>
          <p:cNvSpPr/>
          <p:nvPr/>
        </p:nvSpPr>
        <p:spPr>
          <a:xfrm>
            <a:off x="10774941" y="1367468"/>
            <a:ext cx="16527" cy="19119"/>
          </a:xfrm>
          <a:custGeom>
            <a:avLst/>
            <a:gdLst>
              <a:gd name="connsiteX0" fmla="*/ 15165 w 16527"/>
              <a:gd name="connsiteY0" fmla="*/ 238 h 19119"/>
              <a:gd name="connsiteX1" fmla="*/ 7302 w 16527"/>
              <a:gd name="connsiteY1" fmla="*/ 5008 h 19119"/>
              <a:gd name="connsiteX2" fmla="*/ 127 w 16527"/>
              <a:gd name="connsiteY2" fmla="*/ 9906 h 19119"/>
              <a:gd name="connsiteX3" fmla="*/ 3865 w 16527"/>
              <a:gd name="connsiteY3" fmla="*/ 19358 h 19119"/>
              <a:gd name="connsiteX4" fmla="*/ 10955 w 16527"/>
              <a:gd name="connsiteY4" fmla="*/ 12269 h 19119"/>
              <a:gd name="connsiteX5" fmla="*/ 15165 w 16527"/>
              <a:gd name="connsiteY5" fmla="*/ 238 h 1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27" h="19119">
                <a:moveTo>
                  <a:pt x="15165" y="238"/>
                </a:moveTo>
                <a:cubicBezTo>
                  <a:pt x="12372" y="1510"/>
                  <a:pt x="9709" y="3113"/>
                  <a:pt x="7302" y="5008"/>
                </a:cubicBezTo>
                <a:cubicBezTo>
                  <a:pt x="3607" y="7628"/>
                  <a:pt x="385" y="9820"/>
                  <a:pt x="127" y="9906"/>
                </a:cubicBezTo>
                <a:cubicBezTo>
                  <a:pt x="-1205" y="10206"/>
                  <a:pt x="2405" y="19358"/>
                  <a:pt x="3865" y="19358"/>
                </a:cubicBezTo>
                <a:cubicBezTo>
                  <a:pt x="5326" y="19358"/>
                  <a:pt x="8162" y="16179"/>
                  <a:pt x="10955" y="12269"/>
                </a:cubicBezTo>
                <a:cubicBezTo>
                  <a:pt x="15895" y="5781"/>
                  <a:pt x="17829" y="238"/>
                  <a:pt x="1516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 769">
            <a:extLst>
              <a:ext uri="{FF2B5EF4-FFF2-40B4-BE49-F238E27FC236}">
                <a16:creationId xmlns:a16="http://schemas.microsoft.com/office/drawing/2014/main" id="{9A22E561-75C1-48D2-0AB4-BFBBAB7ACB81}"/>
              </a:ext>
            </a:extLst>
          </p:cNvPr>
          <p:cNvSpPr/>
          <p:nvPr/>
        </p:nvSpPr>
        <p:spPr>
          <a:xfrm>
            <a:off x="10772567" y="1679872"/>
            <a:ext cx="4167" cy="4253"/>
          </a:xfrm>
          <a:custGeom>
            <a:avLst/>
            <a:gdLst>
              <a:gd name="connsiteX0" fmla="*/ -163 w 4167"/>
              <a:gd name="connsiteY0" fmla="*/ 2387 h 4253"/>
              <a:gd name="connsiteX1" fmla="*/ 1900 w 4167"/>
              <a:gd name="connsiteY1" fmla="*/ 4492 h 4253"/>
              <a:gd name="connsiteX2" fmla="*/ 4005 w 4167"/>
              <a:gd name="connsiteY2" fmla="*/ 2387 h 4253"/>
              <a:gd name="connsiteX3" fmla="*/ 1900 w 4167"/>
              <a:gd name="connsiteY3" fmla="*/ 238 h 4253"/>
              <a:gd name="connsiteX4" fmla="*/ -163 w 4167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4253">
                <a:moveTo>
                  <a:pt x="-163" y="2387"/>
                </a:moveTo>
                <a:cubicBezTo>
                  <a:pt x="-163" y="3534"/>
                  <a:pt x="740" y="4470"/>
                  <a:pt x="1900" y="4492"/>
                </a:cubicBezTo>
                <a:cubicBezTo>
                  <a:pt x="3060" y="4492"/>
                  <a:pt x="4005" y="3551"/>
                  <a:pt x="4005" y="2387"/>
                </a:cubicBezTo>
                <a:cubicBezTo>
                  <a:pt x="4005" y="1218"/>
                  <a:pt x="3060" y="260"/>
                  <a:pt x="1900" y="238"/>
                </a:cubicBezTo>
                <a:cubicBezTo>
                  <a:pt x="740" y="286"/>
                  <a:pt x="-163" y="1231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 770">
            <a:extLst>
              <a:ext uri="{FF2B5EF4-FFF2-40B4-BE49-F238E27FC236}">
                <a16:creationId xmlns:a16="http://schemas.microsoft.com/office/drawing/2014/main" id="{EEE54449-B0A8-F318-AF81-D5D219FFD76A}"/>
              </a:ext>
            </a:extLst>
          </p:cNvPr>
          <p:cNvSpPr/>
          <p:nvPr/>
        </p:nvSpPr>
        <p:spPr>
          <a:xfrm>
            <a:off x="10781764" y="1378081"/>
            <a:ext cx="20775" cy="34818"/>
          </a:xfrm>
          <a:custGeom>
            <a:avLst/>
            <a:gdLst>
              <a:gd name="connsiteX0" fmla="*/ 17923 w 20775"/>
              <a:gd name="connsiteY0" fmla="*/ 238 h 34818"/>
              <a:gd name="connsiteX1" fmla="*/ 5033 w 20775"/>
              <a:gd name="connsiteY1" fmla="*/ 19358 h 34818"/>
              <a:gd name="connsiteX2" fmla="*/ 1983 w 20775"/>
              <a:gd name="connsiteY2" fmla="*/ 26963 h 34818"/>
              <a:gd name="connsiteX3" fmla="*/ 7740 w 20775"/>
              <a:gd name="connsiteY3" fmla="*/ 32677 h 34818"/>
              <a:gd name="connsiteX4" fmla="*/ 15775 w 20775"/>
              <a:gd name="connsiteY4" fmla="*/ 21463 h 34818"/>
              <a:gd name="connsiteX5" fmla="*/ 15001 w 20775"/>
              <a:gd name="connsiteY5" fmla="*/ 11324 h 34818"/>
              <a:gd name="connsiteX6" fmla="*/ 17107 w 20775"/>
              <a:gd name="connsiteY6" fmla="*/ 7371 h 34818"/>
              <a:gd name="connsiteX7" fmla="*/ 17923 w 20775"/>
              <a:gd name="connsiteY7" fmla="*/ 238 h 3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75" h="34818">
                <a:moveTo>
                  <a:pt x="17923" y="238"/>
                </a:moveTo>
                <a:cubicBezTo>
                  <a:pt x="16204" y="238"/>
                  <a:pt x="5033" y="16780"/>
                  <a:pt x="5033" y="19358"/>
                </a:cubicBezTo>
                <a:cubicBezTo>
                  <a:pt x="4346" y="22018"/>
                  <a:pt x="3314" y="24574"/>
                  <a:pt x="1983" y="26963"/>
                </a:cubicBezTo>
                <a:cubicBezTo>
                  <a:pt x="-2314" y="35127"/>
                  <a:pt x="-37" y="37275"/>
                  <a:pt x="7740" y="32677"/>
                </a:cubicBezTo>
                <a:cubicBezTo>
                  <a:pt x="11994" y="30383"/>
                  <a:pt x="14959" y="26241"/>
                  <a:pt x="15775" y="21463"/>
                </a:cubicBezTo>
                <a:cubicBezTo>
                  <a:pt x="16763" y="18104"/>
                  <a:pt x="16505" y="14490"/>
                  <a:pt x="15001" y="11324"/>
                </a:cubicBezTo>
                <a:cubicBezTo>
                  <a:pt x="13240" y="9218"/>
                  <a:pt x="13755" y="8273"/>
                  <a:pt x="17107" y="7371"/>
                </a:cubicBezTo>
                <a:cubicBezTo>
                  <a:pt x="21360" y="6297"/>
                  <a:pt x="21876" y="238"/>
                  <a:pt x="1792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 771">
            <a:extLst>
              <a:ext uri="{FF2B5EF4-FFF2-40B4-BE49-F238E27FC236}">
                <a16:creationId xmlns:a16="http://schemas.microsoft.com/office/drawing/2014/main" id="{1EF0B9FF-093B-6E62-0A0C-89D13ECC89FB}"/>
              </a:ext>
            </a:extLst>
          </p:cNvPr>
          <p:cNvSpPr/>
          <p:nvPr/>
        </p:nvSpPr>
        <p:spPr>
          <a:xfrm>
            <a:off x="10817194" y="1440061"/>
            <a:ext cx="22098" cy="28004"/>
          </a:xfrm>
          <a:custGeom>
            <a:avLst/>
            <a:gdLst>
              <a:gd name="connsiteX0" fmla="*/ 7026 w 22098"/>
              <a:gd name="connsiteY0" fmla="*/ 10097 h 28004"/>
              <a:gd name="connsiteX1" fmla="*/ 5136 w 22098"/>
              <a:gd name="connsiteY1" fmla="*/ 19249 h 28004"/>
              <a:gd name="connsiteX2" fmla="*/ 109 w 22098"/>
              <a:gd name="connsiteY2" fmla="*/ 27412 h 28004"/>
              <a:gd name="connsiteX3" fmla="*/ 8272 w 22098"/>
              <a:gd name="connsiteY3" fmla="*/ 24018 h 28004"/>
              <a:gd name="connsiteX4" fmla="*/ 16866 w 22098"/>
              <a:gd name="connsiteY4" fmla="*/ 16284 h 28004"/>
              <a:gd name="connsiteX5" fmla="*/ 16049 w 22098"/>
              <a:gd name="connsiteY5" fmla="*/ 12804 h 28004"/>
              <a:gd name="connsiteX6" fmla="*/ 17639 w 22098"/>
              <a:gd name="connsiteY6" fmla="*/ 9582 h 28004"/>
              <a:gd name="connsiteX7" fmla="*/ 21936 w 22098"/>
              <a:gd name="connsiteY7" fmla="*/ 3996 h 28004"/>
              <a:gd name="connsiteX8" fmla="*/ 10850 w 22098"/>
              <a:gd name="connsiteY8" fmla="*/ 4641 h 28004"/>
              <a:gd name="connsiteX9" fmla="*/ 7026 w 22098"/>
              <a:gd name="connsiteY9" fmla="*/ 10097 h 28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098" h="28004">
                <a:moveTo>
                  <a:pt x="7026" y="10097"/>
                </a:moveTo>
                <a:cubicBezTo>
                  <a:pt x="13300" y="11085"/>
                  <a:pt x="12998" y="12718"/>
                  <a:pt x="5136" y="19249"/>
                </a:cubicBezTo>
                <a:cubicBezTo>
                  <a:pt x="839" y="22729"/>
                  <a:pt x="-879" y="25737"/>
                  <a:pt x="109" y="27412"/>
                </a:cubicBezTo>
                <a:cubicBezTo>
                  <a:pt x="1097" y="29088"/>
                  <a:pt x="3503" y="28358"/>
                  <a:pt x="8272" y="24018"/>
                </a:cubicBezTo>
                <a:cubicBezTo>
                  <a:pt x="11924" y="20710"/>
                  <a:pt x="15791" y="17230"/>
                  <a:pt x="16866" y="16284"/>
                </a:cubicBezTo>
                <a:cubicBezTo>
                  <a:pt x="17940" y="15339"/>
                  <a:pt x="17897" y="13964"/>
                  <a:pt x="16049" y="12804"/>
                </a:cubicBezTo>
                <a:cubicBezTo>
                  <a:pt x="14202" y="11644"/>
                  <a:pt x="14202" y="10656"/>
                  <a:pt x="17639" y="9582"/>
                </a:cubicBezTo>
                <a:cubicBezTo>
                  <a:pt x="20045" y="8735"/>
                  <a:pt x="21721" y="6544"/>
                  <a:pt x="21936" y="3996"/>
                </a:cubicBezTo>
                <a:cubicBezTo>
                  <a:pt x="21936" y="-1117"/>
                  <a:pt x="21592" y="-1117"/>
                  <a:pt x="10850" y="4641"/>
                </a:cubicBezTo>
                <a:cubicBezTo>
                  <a:pt x="3460" y="8722"/>
                  <a:pt x="2945" y="9453"/>
                  <a:pt x="7026" y="100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 772">
            <a:extLst>
              <a:ext uri="{FF2B5EF4-FFF2-40B4-BE49-F238E27FC236}">
                <a16:creationId xmlns:a16="http://schemas.microsoft.com/office/drawing/2014/main" id="{63E94008-FC22-F6B8-71FA-FF6310B9B70B}"/>
              </a:ext>
            </a:extLst>
          </p:cNvPr>
          <p:cNvSpPr/>
          <p:nvPr/>
        </p:nvSpPr>
        <p:spPr>
          <a:xfrm>
            <a:off x="10721585" y="1406241"/>
            <a:ext cx="10268" cy="6498"/>
          </a:xfrm>
          <a:custGeom>
            <a:avLst/>
            <a:gdLst>
              <a:gd name="connsiteX0" fmla="*/ 2912 w 10268"/>
              <a:gd name="connsiteY0" fmla="*/ 693 h 6498"/>
              <a:gd name="connsiteX1" fmla="*/ 1108 w 10268"/>
              <a:gd name="connsiteY1" fmla="*/ 4990 h 6498"/>
              <a:gd name="connsiteX2" fmla="*/ 7553 w 10268"/>
              <a:gd name="connsiteY2" fmla="*/ 5746 h 6498"/>
              <a:gd name="connsiteX3" fmla="*/ 7596 w 10268"/>
              <a:gd name="connsiteY3" fmla="*/ 5720 h 6498"/>
              <a:gd name="connsiteX4" fmla="*/ 9357 w 10268"/>
              <a:gd name="connsiteY4" fmla="*/ 1424 h 6498"/>
              <a:gd name="connsiteX5" fmla="*/ 2912 w 10268"/>
              <a:gd name="connsiteY5" fmla="*/ 693 h 6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68" h="6498">
                <a:moveTo>
                  <a:pt x="2912" y="693"/>
                </a:moveTo>
                <a:cubicBezTo>
                  <a:pt x="-610" y="1854"/>
                  <a:pt x="-955" y="2670"/>
                  <a:pt x="1108" y="4990"/>
                </a:cubicBezTo>
                <a:cubicBezTo>
                  <a:pt x="2697" y="6984"/>
                  <a:pt x="5576" y="7319"/>
                  <a:pt x="7553" y="5746"/>
                </a:cubicBezTo>
                <a:cubicBezTo>
                  <a:pt x="7596" y="5738"/>
                  <a:pt x="7596" y="5729"/>
                  <a:pt x="7596" y="5720"/>
                </a:cubicBezTo>
                <a:cubicBezTo>
                  <a:pt x="10173" y="4303"/>
                  <a:pt x="10775" y="2928"/>
                  <a:pt x="9357" y="1424"/>
                </a:cubicBezTo>
                <a:cubicBezTo>
                  <a:pt x="7467" y="161"/>
                  <a:pt x="5061" y="-110"/>
                  <a:pt x="2912" y="6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 773">
            <a:extLst>
              <a:ext uri="{FF2B5EF4-FFF2-40B4-BE49-F238E27FC236}">
                <a16:creationId xmlns:a16="http://schemas.microsoft.com/office/drawing/2014/main" id="{2080FDF3-F48D-A617-BBAC-235628E23D3B}"/>
              </a:ext>
            </a:extLst>
          </p:cNvPr>
          <p:cNvSpPr/>
          <p:nvPr/>
        </p:nvSpPr>
        <p:spPr>
          <a:xfrm>
            <a:off x="10802674" y="1389918"/>
            <a:ext cx="21884" cy="22004"/>
          </a:xfrm>
          <a:custGeom>
            <a:avLst/>
            <a:gdLst>
              <a:gd name="connsiteX0" fmla="*/ 15532 w 21884"/>
              <a:gd name="connsiteY0" fmla="*/ 1291 h 22004"/>
              <a:gd name="connsiteX1" fmla="*/ 13813 w 21884"/>
              <a:gd name="connsiteY1" fmla="*/ 6619 h 22004"/>
              <a:gd name="connsiteX2" fmla="*/ 6294 w 21884"/>
              <a:gd name="connsiteY2" fmla="*/ 16029 h 22004"/>
              <a:gd name="connsiteX3" fmla="*/ 365 w 21884"/>
              <a:gd name="connsiteY3" fmla="*/ 19251 h 22004"/>
              <a:gd name="connsiteX4" fmla="*/ 10934 w 21884"/>
              <a:gd name="connsiteY4" fmla="*/ 18005 h 22004"/>
              <a:gd name="connsiteX5" fmla="*/ 21203 w 21884"/>
              <a:gd name="connsiteY5" fmla="*/ 8552 h 22004"/>
              <a:gd name="connsiteX6" fmla="*/ 15532 w 21884"/>
              <a:gd name="connsiteY6" fmla="*/ 1291 h 22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884" h="22004">
                <a:moveTo>
                  <a:pt x="15532" y="1291"/>
                </a:moveTo>
                <a:cubicBezTo>
                  <a:pt x="12180" y="3139"/>
                  <a:pt x="11836" y="4213"/>
                  <a:pt x="13813" y="6619"/>
                </a:cubicBezTo>
                <a:cubicBezTo>
                  <a:pt x="17121" y="10916"/>
                  <a:pt x="12867" y="16029"/>
                  <a:pt x="6294" y="16029"/>
                </a:cubicBezTo>
                <a:cubicBezTo>
                  <a:pt x="3888" y="15930"/>
                  <a:pt x="1610" y="17167"/>
                  <a:pt x="365" y="19251"/>
                </a:cubicBezTo>
                <a:cubicBezTo>
                  <a:pt x="-1225" y="23548"/>
                  <a:pt x="365" y="23290"/>
                  <a:pt x="10934" y="18005"/>
                </a:cubicBezTo>
                <a:cubicBezTo>
                  <a:pt x="15489" y="16351"/>
                  <a:pt x="19184" y="12948"/>
                  <a:pt x="21203" y="8552"/>
                </a:cubicBezTo>
                <a:cubicBezTo>
                  <a:pt x="22793" y="1377"/>
                  <a:pt x="20687" y="-1501"/>
                  <a:pt x="15532" y="12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 774">
            <a:extLst>
              <a:ext uri="{FF2B5EF4-FFF2-40B4-BE49-F238E27FC236}">
                <a16:creationId xmlns:a16="http://schemas.microsoft.com/office/drawing/2014/main" id="{E3429CE0-0959-1293-1B5D-1C92FEB283C1}"/>
              </a:ext>
            </a:extLst>
          </p:cNvPr>
          <p:cNvSpPr/>
          <p:nvPr/>
        </p:nvSpPr>
        <p:spPr>
          <a:xfrm>
            <a:off x="10627987" y="1382440"/>
            <a:ext cx="9634" cy="11761"/>
          </a:xfrm>
          <a:custGeom>
            <a:avLst/>
            <a:gdLst>
              <a:gd name="connsiteX0" fmla="*/ -163 w 9634"/>
              <a:gd name="connsiteY0" fmla="*/ 2625 h 11761"/>
              <a:gd name="connsiteX1" fmla="*/ 3403 w 9634"/>
              <a:gd name="connsiteY1" fmla="*/ 9112 h 11761"/>
              <a:gd name="connsiteX2" fmla="*/ 8646 w 9634"/>
              <a:gd name="connsiteY2" fmla="*/ 8597 h 11761"/>
              <a:gd name="connsiteX3" fmla="*/ 9118 w 9634"/>
              <a:gd name="connsiteY3" fmla="*/ 2066 h 11761"/>
              <a:gd name="connsiteX4" fmla="*/ -163 w 9634"/>
              <a:gd name="connsiteY4" fmla="*/ 2625 h 1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34" h="11761">
                <a:moveTo>
                  <a:pt x="-163" y="2625"/>
                </a:moveTo>
                <a:cubicBezTo>
                  <a:pt x="396" y="5078"/>
                  <a:pt x="1642" y="7325"/>
                  <a:pt x="3403" y="9112"/>
                </a:cubicBezTo>
                <a:cubicBezTo>
                  <a:pt x="6927" y="13065"/>
                  <a:pt x="7013" y="13022"/>
                  <a:pt x="8646" y="8597"/>
                </a:cubicBezTo>
                <a:cubicBezTo>
                  <a:pt x="9548" y="6543"/>
                  <a:pt x="9720" y="4231"/>
                  <a:pt x="9118" y="2066"/>
                </a:cubicBezTo>
                <a:cubicBezTo>
                  <a:pt x="7528" y="-598"/>
                  <a:pt x="-163" y="-297"/>
                  <a:pt x="-163" y="26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 775">
            <a:extLst>
              <a:ext uri="{FF2B5EF4-FFF2-40B4-BE49-F238E27FC236}">
                <a16:creationId xmlns:a16="http://schemas.microsoft.com/office/drawing/2014/main" id="{0586CC33-B17E-A7A4-A6C5-D1AF63392465}"/>
              </a:ext>
            </a:extLst>
          </p:cNvPr>
          <p:cNvSpPr/>
          <p:nvPr/>
        </p:nvSpPr>
        <p:spPr>
          <a:xfrm>
            <a:off x="10700109" y="1371113"/>
            <a:ext cx="13809" cy="9058"/>
          </a:xfrm>
          <a:custGeom>
            <a:avLst/>
            <a:gdLst>
              <a:gd name="connsiteX0" fmla="*/ 26 w 13809"/>
              <a:gd name="connsiteY0" fmla="*/ 847 h 9058"/>
              <a:gd name="connsiteX1" fmla="*/ 2819 w 13809"/>
              <a:gd name="connsiteY1" fmla="*/ 2953 h 9058"/>
              <a:gd name="connsiteX2" fmla="*/ 8104 w 13809"/>
              <a:gd name="connsiteY2" fmla="*/ 6175 h 9058"/>
              <a:gd name="connsiteX3" fmla="*/ 13647 w 13809"/>
              <a:gd name="connsiteY3" fmla="*/ 7292 h 9058"/>
              <a:gd name="connsiteX4" fmla="*/ 26 w 13809"/>
              <a:gd name="connsiteY4" fmla="*/ 847 h 9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09" h="9058">
                <a:moveTo>
                  <a:pt x="26" y="847"/>
                </a:moveTo>
                <a:cubicBezTo>
                  <a:pt x="-661" y="2007"/>
                  <a:pt x="585" y="2953"/>
                  <a:pt x="2819" y="2953"/>
                </a:cubicBezTo>
                <a:cubicBezTo>
                  <a:pt x="5054" y="2927"/>
                  <a:pt x="7116" y="4181"/>
                  <a:pt x="8104" y="6175"/>
                </a:cubicBezTo>
                <a:cubicBezTo>
                  <a:pt x="9479" y="9698"/>
                  <a:pt x="13647" y="10472"/>
                  <a:pt x="13647" y="7292"/>
                </a:cubicBezTo>
                <a:cubicBezTo>
                  <a:pt x="13647" y="4113"/>
                  <a:pt x="1573" y="-1645"/>
                  <a:pt x="26" y="8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 776">
            <a:extLst>
              <a:ext uri="{FF2B5EF4-FFF2-40B4-BE49-F238E27FC236}">
                <a16:creationId xmlns:a16="http://schemas.microsoft.com/office/drawing/2014/main" id="{9EEB8CD9-ACD4-5FF7-499F-DFB8974A65C8}"/>
              </a:ext>
            </a:extLst>
          </p:cNvPr>
          <p:cNvSpPr/>
          <p:nvPr/>
        </p:nvSpPr>
        <p:spPr>
          <a:xfrm>
            <a:off x="10831170" y="1423304"/>
            <a:ext cx="4169" cy="3500"/>
          </a:xfrm>
          <a:custGeom>
            <a:avLst/>
            <a:gdLst>
              <a:gd name="connsiteX0" fmla="*/ -161 w 4169"/>
              <a:gd name="connsiteY0" fmla="*/ 1505 h 3500"/>
              <a:gd name="connsiteX1" fmla="*/ 1901 w 4169"/>
              <a:gd name="connsiteY1" fmla="*/ 3739 h 3500"/>
              <a:gd name="connsiteX2" fmla="*/ 1944 w 4169"/>
              <a:gd name="connsiteY2" fmla="*/ 3739 h 3500"/>
              <a:gd name="connsiteX3" fmla="*/ 4006 w 4169"/>
              <a:gd name="connsiteY3" fmla="*/ 2837 h 3500"/>
              <a:gd name="connsiteX4" fmla="*/ 1944 w 4169"/>
              <a:gd name="connsiteY4" fmla="*/ 559 h 3500"/>
              <a:gd name="connsiteX5" fmla="*/ -161 w 4169"/>
              <a:gd name="connsiteY5" fmla="*/ 1505 h 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00">
                <a:moveTo>
                  <a:pt x="-161" y="1505"/>
                </a:moveTo>
                <a:cubicBezTo>
                  <a:pt x="-204" y="2690"/>
                  <a:pt x="698" y="3692"/>
                  <a:pt x="1901" y="3739"/>
                </a:cubicBezTo>
                <a:cubicBezTo>
                  <a:pt x="1901" y="3739"/>
                  <a:pt x="1944" y="3739"/>
                  <a:pt x="1944" y="3739"/>
                </a:cubicBezTo>
                <a:cubicBezTo>
                  <a:pt x="3104" y="3739"/>
                  <a:pt x="4006" y="3309"/>
                  <a:pt x="4006" y="2837"/>
                </a:cubicBezTo>
                <a:cubicBezTo>
                  <a:pt x="4006" y="2364"/>
                  <a:pt x="3104" y="1290"/>
                  <a:pt x="1944" y="559"/>
                </a:cubicBezTo>
                <a:cubicBezTo>
                  <a:pt x="784" y="-171"/>
                  <a:pt x="-161" y="430"/>
                  <a:pt x="-161" y="15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 777">
            <a:extLst>
              <a:ext uri="{FF2B5EF4-FFF2-40B4-BE49-F238E27FC236}">
                <a16:creationId xmlns:a16="http://schemas.microsoft.com/office/drawing/2014/main" id="{8FB94D33-59CC-7B63-513D-B48255364FA3}"/>
              </a:ext>
            </a:extLst>
          </p:cNvPr>
          <p:cNvSpPr/>
          <p:nvPr/>
        </p:nvSpPr>
        <p:spPr>
          <a:xfrm>
            <a:off x="10671226" y="1357840"/>
            <a:ext cx="12790" cy="16021"/>
          </a:xfrm>
          <a:custGeom>
            <a:avLst/>
            <a:gdLst>
              <a:gd name="connsiteX0" fmla="*/ 8158 w 12790"/>
              <a:gd name="connsiteY0" fmla="*/ 586 h 16021"/>
              <a:gd name="connsiteX1" fmla="*/ 209 w 12790"/>
              <a:gd name="connsiteY1" fmla="*/ 14937 h 16021"/>
              <a:gd name="connsiteX2" fmla="*/ 10435 w 12790"/>
              <a:gd name="connsiteY2" fmla="*/ 10941 h 16021"/>
              <a:gd name="connsiteX3" fmla="*/ 8158 w 12790"/>
              <a:gd name="connsiteY3" fmla="*/ 586 h 16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90" h="16021">
                <a:moveTo>
                  <a:pt x="8158" y="586"/>
                </a:moveTo>
                <a:cubicBezTo>
                  <a:pt x="4334" y="2090"/>
                  <a:pt x="-1725" y="12961"/>
                  <a:pt x="209" y="14937"/>
                </a:cubicBezTo>
                <a:cubicBezTo>
                  <a:pt x="2959" y="17687"/>
                  <a:pt x="7126" y="16054"/>
                  <a:pt x="10435" y="10941"/>
                </a:cubicBezTo>
                <a:cubicBezTo>
                  <a:pt x="14216" y="4840"/>
                  <a:pt x="12884" y="-1304"/>
                  <a:pt x="8158" y="5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 778">
            <a:extLst>
              <a:ext uri="{FF2B5EF4-FFF2-40B4-BE49-F238E27FC236}">
                <a16:creationId xmlns:a16="http://schemas.microsoft.com/office/drawing/2014/main" id="{1FDE2B70-33AB-46DA-5196-DFB13F8EFAE0}"/>
              </a:ext>
            </a:extLst>
          </p:cNvPr>
          <p:cNvSpPr/>
          <p:nvPr/>
        </p:nvSpPr>
        <p:spPr>
          <a:xfrm>
            <a:off x="10654582" y="1442051"/>
            <a:ext cx="39283" cy="16455"/>
          </a:xfrm>
          <a:custGeom>
            <a:avLst/>
            <a:gdLst>
              <a:gd name="connsiteX0" fmla="*/ -163 w 39283"/>
              <a:gd name="connsiteY0" fmla="*/ 9052 h 16455"/>
              <a:gd name="connsiteX1" fmla="*/ 4908 w 39283"/>
              <a:gd name="connsiteY1" fmla="*/ 13005 h 16455"/>
              <a:gd name="connsiteX2" fmla="*/ 16122 w 39283"/>
              <a:gd name="connsiteY2" fmla="*/ 12317 h 16455"/>
              <a:gd name="connsiteX3" fmla="*/ 28152 w 39283"/>
              <a:gd name="connsiteY3" fmla="*/ 7033 h 16455"/>
              <a:gd name="connsiteX4" fmla="*/ 38550 w 39283"/>
              <a:gd name="connsiteY4" fmla="*/ 3767 h 16455"/>
              <a:gd name="connsiteX5" fmla="*/ 33437 w 39283"/>
              <a:gd name="connsiteY5" fmla="*/ 1920 h 16455"/>
              <a:gd name="connsiteX6" fmla="*/ 21106 w 39283"/>
              <a:gd name="connsiteY6" fmla="*/ 1920 h 16455"/>
              <a:gd name="connsiteX7" fmla="*/ 10106 w 39283"/>
              <a:gd name="connsiteY7" fmla="*/ 4326 h 16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283" h="16455">
                <a:moveTo>
                  <a:pt x="-163" y="9052"/>
                </a:moveTo>
                <a:lnTo>
                  <a:pt x="4908" y="13005"/>
                </a:lnTo>
                <a:cubicBezTo>
                  <a:pt x="11396" y="18075"/>
                  <a:pt x="12212" y="17989"/>
                  <a:pt x="16122" y="12317"/>
                </a:cubicBezTo>
                <a:cubicBezTo>
                  <a:pt x="18442" y="8966"/>
                  <a:pt x="21879" y="7462"/>
                  <a:pt x="28152" y="7033"/>
                </a:cubicBezTo>
                <a:cubicBezTo>
                  <a:pt x="31890" y="7101"/>
                  <a:pt x="35542" y="5954"/>
                  <a:pt x="38550" y="3767"/>
                </a:cubicBezTo>
                <a:cubicBezTo>
                  <a:pt x="40655" y="330"/>
                  <a:pt x="36487" y="-1174"/>
                  <a:pt x="33437" y="1920"/>
                </a:cubicBezTo>
                <a:cubicBezTo>
                  <a:pt x="30387" y="5013"/>
                  <a:pt x="22094" y="5013"/>
                  <a:pt x="21106" y="1920"/>
                </a:cubicBezTo>
                <a:cubicBezTo>
                  <a:pt x="20676" y="588"/>
                  <a:pt x="16380" y="1490"/>
                  <a:pt x="10106" y="43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 779">
            <a:extLst>
              <a:ext uri="{FF2B5EF4-FFF2-40B4-BE49-F238E27FC236}">
                <a16:creationId xmlns:a16="http://schemas.microsoft.com/office/drawing/2014/main" id="{CA172B44-24FA-A138-EF6F-CE8A90364F55}"/>
              </a:ext>
            </a:extLst>
          </p:cNvPr>
          <p:cNvSpPr/>
          <p:nvPr/>
        </p:nvSpPr>
        <p:spPr>
          <a:xfrm>
            <a:off x="10680405" y="1387350"/>
            <a:ext cx="20194" cy="9183"/>
          </a:xfrm>
          <a:custGeom>
            <a:avLst/>
            <a:gdLst>
              <a:gd name="connsiteX0" fmla="*/ 1943 w 20194"/>
              <a:gd name="connsiteY0" fmla="*/ 3687 h 9183"/>
              <a:gd name="connsiteX1" fmla="*/ -163 w 20194"/>
              <a:gd name="connsiteY1" fmla="*/ 8972 h 9183"/>
              <a:gd name="connsiteX2" fmla="*/ 16380 w 20194"/>
              <a:gd name="connsiteY2" fmla="*/ 5492 h 9183"/>
              <a:gd name="connsiteX3" fmla="*/ 11439 w 20194"/>
              <a:gd name="connsiteY3" fmla="*/ 379 h 9183"/>
              <a:gd name="connsiteX4" fmla="*/ 1943 w 20194"/>
              <a:gd name="connsiteY4" fmla="*/ 3687 h 9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94" h="9183">
                <a:moveTo>
                  <a:pt x="1943" y="3687"/>
                </a:moveTo>
                <a:cubicBezTo>
                  <a:pt x="998" y="5341"/>
                  <a:pt x="268" y="7120"/>
                  <a:pt x="-163" y="8972"/>
                </a:cubicBezTo>
                <a:cubicBezTo>
                  <a:pt x="-163" y="10304"/>
                  <a:pt x="8431" y="8542"/>
                  <a:pt x="16380" y="5492"/>
                </a:cubicBezTo>
                <a:cubicBezTo>
                  <a:pt x="22696" y="3129"/>
                  <a:pt x="20676" y="1195"/>
                  <a:pt x="11439" y="379"/>
                </a:cubicBezTo>
                <a:cubicBezTo>
                  <a:pt x="5939" y="-137"/>
                  <a:pt x="3533" y="723"/>
                  <a:pt x="1943" y="36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 780">
            <a:extLst>
              <a:ext uri="{FF2B5EF4-FFF2-40B4-BE49-F238E27FC236}">
                <a16:creationId xmlns:a16="http://schemas.microsoft.com/office/drawing/2014/main" id="{B9597196-C981-73E4-CACC-A383D66D19B2}"/>
              </a:ext>
            </a:extLst>
          </p:cNvPr>
          <p:cNvSpPr/>
          <p:nvPr/>
        </p:nvSpPr>
        <p:spPr>
          <a:xfrm>
            <a:off x="10679123" y="1404261"/>
            <a:ext cx="8699" cy="5604"/>
          </a:xfrm>
          <a:custGeom>
            <a:avLst/>
            <a:gdLst>
              <a:gd name="connsiteX0" fmla="*/ 905 w 8699"/>
              <a:gd name="connsiteY0" fmla="*/ 783 h 5604"/>
              <a:gd name="connsiteX1" fmla="*/ 174 w 8699"/>
              <a:gd name="connsiteY1" fmla="*/ 3962 h 5604"/>
              <a:gd name="connsiteX2" fmla="*/ 7736 w 8699"/>
              <a:gd name="connsiteY2" fmla="*/ 4555 h 5604"/>
              <a:gd name="connsiteX3" fmla="*/ 8338 w 8699"/>
              <a:gd name="connsiteY3" fmla="*/ 3962 h 5604"/>
              <a:gd name="connsiteX4" fmla="*/ 8338 w 8699"/>
              <a:gd name="connsiteY4" fmla="*/ 3962 h 5604"/>
              <a:gd name="connsiteX5" fmla="*/ 905 w 8699"/>
              <a:gd name="connsiteY5" fmla="*/ 783 h 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99" h="5604">
                <a:moveTo>
                  <a:pt x="905" y="783"/>
                </a:moveTo>
                <a:cubicBezTo>
                  <a:pt x="-169" y="1479"/>
                  <a:pt x="-470" y="2875"/>
                  <a:pt x="174" y="3962"/>
                </a:cubicBezTo>
                <a:cubicBezTo>
                  <a:pt x="2108" y="6218"/>
                  <a:pt x="5502" y="6480"/>
                  <a:pt x="7736" y="4555"/>
                </a:cubicBezTo>
                <a:cubicBezTo>
                  <a:pt x="7951" y="4370"/>
                  <a:pt x="8166" y="4173"/>
                  <a:pt x="8338" y="3962"/>
                </a:cubicBezTo>
                <a:lnTo>
                  <a:pt x="8338" y="3962"/>
                </a:lnTo>
                <a:cubicBezTo>
                  <a:pt x="9712" y="1771"/>
                  <a:pt x="3612" y="-936"/>
                  <a:pt x="905" y="7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 781">
            <a:extLst>
              <a:ext uri="{FF2B5EF4-FFF2-40B4-BE49-F238E27FC236}">
                <a16:creationId xmlns:a16="http://schemas.microsoft.com/office/drawing/2014/main" id="{3079A6CF-11C4-D6B8-D62B-D9F2B204E881}"/>
              </a:ext>
            </a:extLst>
          </p:cNvPr>
          <p:cNvSpPr/>
          <p:nvPr/>
        </p:nvSpPr>
        <p:spPr>
          <a:xfrm>
            <a:off x="10835639" y="1366287"/>
            <a:ext cx="18045" cy="19361"/>
          </a:xfrm>
          <a:custGeom>
            <a:avLst/>
            <a:gdLst>
              <a:gd name="connsiteX0" fmla="*/ 3834 w 18045"/>
              <a:gd name="connsiteY0" fmla="*/ 10227 h 19361"/>
              <a:gd name="connsiteX1" fmla="*/ 5295 w 18045"/>
              <a:gd name="connsiteY1" fmla="*/ 14782 h 19361"/>
              <a:gd name="connsiteX2" fmla="*/ 15048 w 18045"/>
              <a:gd name="connsiteY2" fmla="*/ 6188 h 19361"/>
              <a:gd name="connsiteX3" fmla="*/ 17669 w 18045"/>
              <a:gd name="connsiteY3" fmla="*/ 1892 h 19361"/>
              <a:gd name="connsiteX4" fmla="*/ 3834 w 18045"/>
              <a:gd name="connsiteY4" fmla="*/ 10227 h 19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045" h="19361">
                <a:moveTo>
                  <a:pt x="3834" y="10227"/>
                </a:moveTo>
                <a:cubicBezTo>
                  <a:pt x="-1838" y="21312"/>
                  <a:pt x="-1580" y="22215"/>
                  <a:pt x="5295" y="14782"/>
                </a:cubicBezTo>
                <a:cubicBezTo>
                  <a:pt x="8174" y="11538"/>
                  <a:pt x="11482" y="8655"/>
                  <a:pt x="15048" y="6188"/>
                </a:cubicBezTo>
                <a:cubicBezTo>
                  <a:pt x="17196" y="4985"/>
                  <a:pt x="18399" y="2966"/>
                  <a:pt x="17669" y="1892"/>
                </a:cubicBezTo>
                <a:cubicBezTo>
                  <a:pt x="15091" y="-2319"/>
                  <a:pt x="8131" y="1892"/>
                  <a:pt x="3834" y="102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 782">
            <a:extLst>
              <a:ext uri="{FF2B5EF4-FFF2-40B4-BE49-F238E27FC236}">
                <a16:creationId xmlns:a16="http://schemas.microsoft.com/office/drawing/2014/main" id="{594AAF44-2B1D-189A-A683-4A14214FBC83}"/>
              </a:ext>
            </a:extLst>
          </p:cNvPr>
          <p:cNvSpPr/>
          <p:nvPr/>
        </p:nvSpPr>
        <p:spPr>
          <a:xfrm>
            <a:off x="10812095" y="1539736"/>
            <a:ext cx="66904" cy="56333"/>
          </a:xfrm>
          <a:custGeom>
            <a:avLst/>
            <a:gdLst>
              <a:gd name="connsiteX0" fmla="*/ 62739 w 66904"/>
              <a:gd name="connsiteY0" fmla="*/ 1080 h 56333"/>
              <a:gd name="connsiteX1" fmla="*/ 57927 w 66904"/>
              <a:gd name="connsiteY1" fmla="*/ 435 h 56333"/>
              <a:gd name="connsiteX2" fmla="*/ 55220 w 66904"/>
              <a:gd name="connsiteY2" fmla="*/ 6450 h 56333"/>
              <a:gd name="connsiteX3" fmla="*/ 32964 w 66904"/>
              <a:gd name="connsiteY3" fmla="*/ 11391 h 56333"/>
              <a:gd name="connsiteX4" fmla="*/ 11482 w 66904"/>
              <a:gd name="connsiteY4" fmla="*/ 14313 h 56333"/>
              <a:gd name="connsiteX5" fmla="*/ 12770 w 66904"/>
              <a:gd name="connsiteY5" fmla="*/ 20715 h 56333"/>
              <a:gd name="connsiteX6" fmla="*/ 12298 w 66904"/>
              <a:gd name="connsiteY6" fmla="*/ 25656 h 56333"/>
              <a:gd name="connsiteX7" fmla="*/ 7313 w 66904"/>
              <a:gd name="connsiteY7" fmla="*/ 25656 h 56333"/>
              <a:gd name="connsiteX8" fmla="*/ -163 w 66904"/>
              <a:gd name="connsiteY8" fmla="*/ 25656 h 56333"/>
              <a:gd name="connsiteX9" fmla="*/ 2759 w 66904"/>
              <a:gd name="connsiteY9" fmla="*/ 27804 h 56333"/>
              <a:gd name="connsiteX10" fmla="*/ 7056 w 66904"/>
              <a:gd name="connsiteY10" fmla="*/ 30984 h 56333"/>
              <a:gd name="connsiteX11" fmla="*/ 20977 w 66904"/>
              <a:gd name="connsiteY11" fmla="*/ 29910 h 56333"/>
              <a:gd name="connsiteX12" fmla="*/ 21578 w 66904"/>
              <a:gd name="connsiteY12" fmla="*/ 25613 h 56333"/>
              <a:gd name="connsiteX13" fmla="*/ 24887 w 66904"/>
              <a:gd name="connsiteY13" fmla="*/ 21316 h 56333"/>
              <a:gd name="connsiteX14" fmla="*/ 42073 w 66904"/>
              <a:gd name="connsiteY14" fmla="*/ 18695 h 56333"/>
              <a:gd name="connsiteX15" fmla="*/ 19001 w 66904"/>
              <a:gd name="connsiteY15" fmla="*/ 46279 h 56333"/>
              <a:gd name="connsiteX16" fmla="*/ 9934 w 66904"/>
              <a:gd name="connsiteY16" fmla="*/ 53884 h 56333"/>
              <a:gd name="connsiteX17" fmla="*/ 12212 w 66904"/>
              <a:gd name="connsiteY17" fmla="*/ 54958 h 56333"/>
              <a:gd name="connsiteX18" fmla="*/ 16251 w 66904"/>
              <a:gd name="connsiteY18" fmla="*/ 52767 h 56333"/>
              <a:gd name="connsiteX19" fmla="*/ 21664 w 66904"/>
              <a:gd name="connsiteY19" fmla="*/ 50576 h 56333"/>
              <a:gd name="connsiteX20" fmla="*/ 30558 w 66904"/>
              <a:gd name="connsiteY20" fmla="*/ 45549 h 56333"/>
              <a:gd name="connsiteX21" fmla="*/ 34855 w 66904"/>
              <a:gd name="connsiteY21" fmla="*/ 38331 h 56333"/>
              <a:gd name="connsiteX22" fmla="*/ 37604 w 66904"/>
              <a:gd name="connsiteY22" fmla="*/ 32487 h 56333"/>
              <a:gd name="connsiteX23" fmla="*/ 39667 w 66904"/>
              <a:gd name="connsiteY23" fmla="*/ 35280 h 56333"/>
              <a:gd name="connsiteX24" fmla="*/ 41643 w 66904"/>
              <a:gd name="connsiteY24" fmla="*/ 39920 h 56333"/>
              <a:gd name="connsiteX25" fmla="*/ 44264 w 66904"/>
              <a:gd name="connsiteY25" fmla="*/ 35280 h 56333"/>
              <a:gd name="connsiteX26" fmla="*/ 58615 w 66904"/>
              <a:gd name="connsiteY26" fmla="*/ 11563 h 56333"/>
              <a:gd name="connsiteX27" fmla="*/ 62739 w 66904"/>
              <a:gd name="connsiteY27" fmla="*/ 1080 h 56333"/>
              <a:gd name="connsiteX28" fmla="*/ 20762 w 66904"/>
              <a:gd name="connsiteY28" fmla="*/ 18953 h 56333"/>
              <a:gd name="connsiteX29" fmla="*/ 19172 w 66904"/>
              <a:gd name="connsiteY29" fmla="*/ 17363 h 56333"/>
              <a:gd name="connsiteX30" fmla="*/ 21535 w 66904"/>
              <a:gd name="connsiteY30" fmla="*/ 14957 h 56333"/>
              <a:gd name="connsiteX31" fmla="*/ 20762 w 66904"/>
              <a:gd name="connsiteY31" fmla="*/ 18996 h 5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6904" h="56333">
                <a:moveTo>
                  <a:pt x="62739" y="1080"/>
                </a:moveTo>
                <a:cubicBezTo>
                  <a:pt x="60333" y="306"/>
                  <a:pt x="58185" y="5"/>
                  <a:pt x="57927" y="435"/>
                </a:cubicBezTo>
                <a:cubicBezTo>
                  <a:pt x="57670" y="865"/>
                  <a:pt x="56466" y="3529"/>
                  <a:pt x="55220" y="6450"/>
                </a:cubicBezTo>
                <a:cubicBezTo>
                  <a:pt x="53029" y="11649"/>
                  <a:pt x="52513" y="11778"/>
                  <a:pt x="32964" y="11391"/>
                </a:cubicBezTo>
                <a:cubicBezTo>
                  <a:pt x="16551" y="11091"/>
                  <a:pt x="12770" y="11606"/>
                  <a:pt x="11482" y="14313"/>
                </a:cubicBezTo>
                <a:cubicBezTo>
                  <a:pt x="10880" y="16530"/>
                  <a:pt x="11352" y="18902"/>
                  <a:pt x="12770" y="20715"/>
                </a:cubicBezTo>
                <a:cubicBezTo>
                  <a:pt x="14746" y="23121"/>
                  <a:pt x="14661" y="24195"/>
                  <a:pt x="12298" y="25656"/>
                </a:cubicBezTo>
                <a:cubicBezTo>
                  <a:pt x="10837" y="26833"/>
                  <a:pt x="8775" y="26833"/>
                  <a:pt x="7313" y="25656"/>
                </a:cubicBezTo>
                <a:cubicBezTo>
                  <a:pt x="4693" y="22992"/>
                  <a:pt x="-163" y="23035"/>
                  <a:pt x="-163" y="25656"/>
                </a:cubicBezTo>
                <a:cubicBezTo>
                  <a:pt x="-163" y="26859"/>
                  <a:pt x="1170" y="27804"/>
                  <a:pt x="2759" y="27804"/>
                </a:cubicBezTo>
                <a:cubicBezTo>
                  <a:pt x="4693" y="27920"/>
                  <a:pt x="6368" y="29166"/>
                  <a:pt x="7056" y="30984"/>
                </a:cubicBezTo>
                <a:cubicBezTo>
                  <a:pt x="8817" y="35667"/>
                  <a:pt x="18313" y="34937"/>
                  <a:pt x="20977" y="29910"/>
                </a:cubicBezTo>
                <a:cubicBezTo>
                  <a:pt x="22180" y="27589"/>
                  <a:pt x="22480" y="25613"/>
                  <a:pt x="21578" y="25613"/>
                </a:cubicBezTo>
                <a:cubicBezTo>
                  <a:pt x="20676" y="25613"/>
                  <a:pt x="22137" y="23637"/>
                  <a:pt x="24887" y="21316"/>
                </a:cubicBezTo>
                <a:cubicBezTo>
                  <a:pt x="29613" y="17321"/>
                  <a:pt x="42073" y="15430"/>
                  <a:pt x="42073" y="18695"/>
                </a:cubicBezTo>
                <a:cubicBezTo>
                  <a:pt x="42073" y="23808"/>
                  <a:pt x="26046" y="42928"/>
                  <a:pt x="19001" y="46279"/>
                </a:cubicBezTo>
                <a:cubicBezTo>
                  <a:pt x="15220" y="47745"/>
                  <a:pt x="12040" y="50421"/>
                  <a:pt x="9934" y="53884"/>
                </a:cubicBezTo>
                <a:cubicBezTo>
                  <a:pt x="9032" y="57193"/>
                  <a:pt x="9376" y="57322"/>
                  <a:pt x="12212" y="54958"/>
                </a:cubicBezTo>
                <a:cubicBezTo>
                  <a:pt x="14016" y="53455"/>
                  <a:pt x="15821" y="52424"/>
                  <a:pt x="16251" y="52767"/>
                </a:cubicBezTo>
                <a:cubicBezTo>
                  <a:pt x="18227" y="52509"/>
                  <a:pt x="20075" y="51758"/>
                  <a:pt x="21664" y="50576"/>
                </a:cubicBezTo>
                <a:cubicBezTo>
                  <a:pt x="24285" y="49072"/>
                  <a:pt x="28238" y="46795"/>
                  <a:pt x="30558" y="45549"/>
                </a:cubicBezTo>
                <a:cubicBezTo>
                  <a:pt x="33093" y="43981"/>
                  <a:pt x="34683" y="41291"/>
                  <a:pt x="34855" y="38331"/>
                </a:cubicBezTo>
                <a:cubicBezTo>
                  <a:pt x="34640" y="36028"/>
                  <a:pt x="35714" y="33789"/>
                  <a:pt x="37604" y="32487"/>
                </a:cubicBezTo>
                <a:cubicBezTo>
                  <a:pt x="39323" y="31886"/>
                  <a:pt x="40096" y="32960"/>
                  <a:pt x="39667" y="35280"/>
                </a:cubicBezTo>
                <a:cubicBezTo>
                  <a:pt x="39237" y="37093"/>
                  <a:pt x="40053" y="38962"/>
                  <a:pt x="41643" y="39920"/>
                </a:cubicBezTo>
                <a:cubicBezTo>
                  <a:pt x="43319" y="40522"/>
                  <a:pt x="44264" y="38803"/>
                  <a:pt x="44264" y="35280"/>
                </a:cubicBezTo>
                <a:cubicBezTo>
                  <a:pt x="43920" y="25226"/>
                  <a:pt x="49549" y="15911"/>
                  <a:pt x="58615" y="11563"/>
                </a:cubicBezTo>
                <a:cubicBezTo>
                  <a:pt x="67809" y="7181"/>
                  <a:pt x="69227" y="3271"/>
                  <a:pt x="62739" y="1080"/>
                </a:cubicBezTo>
                <a:close/>
                <a:moveTo>
                  <a:pt x="20762" y="18953"/>
                </a:moveTo>
                <a:cubicBezTo>
                  <a:pt x="19473" y="19383"/>
                  <a:pt x="18742" y="18652"/>
                  <a:pt x="19172" y="17363"/>
                </a:cubicBezTo>
                <a:cubicBezTo>
                  <a:pt x="19602" y="16075"/>
                  <a:pt x="20676" y="14957"/>
                  <a:pt x="21535" y="14957"/>
                </a:cubicBezTo>
                <a:cubicBezTo>
                  <a:pt x="23984" y="15000"/>
                  <a:pt x="23383" y="18266"/>
                  <a:pt x="20762" y="189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 783">
            <a:extLst>
              <a:ext uri="{FF2B5EF4-FFF2-40B4-BE49-F238E27FC236}">
                <a16:creationId xmlns:a16="http://schemas.microsoft.com/office/drawing/2014/main" id="{A14D4918-CB3D-C921-28A7-3B2EDE1B0E82}"/>
              </a:ext>
            </a:extLst>
          </p:cNvPr>
          <p:cNvSpPr/>
          <p:nvPr/>
        </p:nvSpPr>
        <p:spPr>
          <a:xfrm>
            <a:off x="10844487" y="1382764"/>
            <a:ext cx="7377" cy="5909"/>
          </a:xfrm>
          <a:custGeom>
            <a:avLst/>
            <a:gdLst>
              <a:gd name="connsiteX0" fmla="*/ 1732 w 7377"/>
              <a:gd name="connsiteY0" fmla="*/ 2601 h 5909"/>
              <a:gd name="connsiteX1" fmla="*/ 5298 w 7377"/>
              <a:gd name="connsiteY1" fmla="*/ 4148 h 5909"/>
              <a:gd name="connsiteX2" fmla="*/ 6845 w 7377"/>
              <a:gd name="connsiteY2" fmla="*/ 582 h 5909"/>
              <a:gd name="connsiteX3" fmla="*/ 1732 w 7377"/>
              <a:gd name="connsiteY3" fmla="*/ 2601 h 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77" h="5909">
                <a:moveTo>
                  <a:pt x="1732" y="2601"/>
                </a:moveTo>
                <a:cubicBezTo>
                  <a:pt x="-2049" y="6468"/>
                  <a:pt x="185" y="7456"/>
                  <a:pt x="5298" y="4148"/>
                </a:cubicBezTo>
                <a:cubicBezTo>
                  <a:pt x="7017" y="3074"/>
                  <a:pt x="7704" y="1484"/>
                  <a:pt x="6845" y="582"/>
                </a:cubicBezTo>
                <a:cubicBezTo>
                  <a:pt x="5985" y="-320"/>
                  <a:pt x="3665" y="625"/>
                  <a:pt x="1732" y="26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 784">
            <a:extLst>
              <a:ext uri="{FF2B5EF4-FFF2-40B4-BE49-F238E27FC236}">
                <a16:creationId xmlns:a16="http://schemas.microsoft.com/office/drawing/2014/main" id="{E5F7A83A-C6C1-2582-B2A3-8A8E053FC637}"/>
              </a:ext>
            </a:extLst>
          </p:cNvPr>
          <p:cNvSpPr/>
          <p:nvPr/>
        </p:nvSpPr>
        <p:spPr>
          <a:xfrm>
            <a:off x="10846557" y="1416363"/>
            <a:ext cx="9498" cy="6078"/>
          </a:xfrm>
          <a:custGeom>
            <a:avLst/>
            <a:gdLst>
              <a:gd name="connsiteX0" fmla="*/ 651 w 9498"/>
              <a:gd name="connsiteY0" fmla="*/ 5308 h 6078"/>
              <a:gd name="connsiteX1" fmla="*/ 8771 w 9498"/>
              <a:gd name="connsiteY1" fmla="*/ 3753 h 6078"/>
              <a:gd name="connsiteX2" fmla="*/ 9244 w 9498"/>
              <a:gd name="connsiteY2" fmla="*/ 2902 h 6078"/>
              <a:gd name="connsiteX3" fmla="*/ 5850 w 9498"/>
              <a:gd name="connsiteY3" fmla="*/ 238 h 6078"/>
              <a:gd name="connsiteX4" fmla="*/ 651 w 9498"/>
              <a:gd name="connsiteY4" fmla="*/ 5308 h 6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" h="6078">
                <a:moveTo>
                  <a:pt x="651" y="5308"/>
                </a:moveTo>
                <a:cubicBezTo>
                  <a:pt x="3315" y="7121"/>
                  <a:pt x="6967" y="6421"/>
                  <a:pt x="8771" y="3753"/>
                </a:cubicBezTo>
                <a:cubicBezTo>
                  <a:pt x="8943" y="3482"/>
                  <a:pt x="9115" y="3199"/>
                  <a:pt x="9244" y="2902"/>
                </a:cubicBezTo>
                <a:cubicBezTo>
                  <a:pt x="9717" y="1356"/>
                  <a:pt x="8341" y="238"/>
                  <a:pt x="5850" y="238"/>
                </a:cubicBezTo>
                <a:cubicBezTo>
                  <a:pt x="1123" y="238"/>
                  <a:pt x="-1626" y="2988"/>
                  <a:pt x="651" y="53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 785">
            <a:extLst>
              <a:ext uri="{FF2B5EF4-FFF2-40B4-BE49-F238E27FC236}">
                <a16:creationId xmlns:a16="http://schemas.microsoft.com/office/drawing/2014/main" id="{1EB97AA7-7F62-D862-ACDC-6C2E96BE354A}"/>
              </a:ext>
            </a:extLst>
          </p:cNvPr>
          <p:cNvSpPr/>
          <p:nvPr/>
        </p:nvSpPr>
        <p:spPr>
          <a:xfrm>
            <a:off x="10839688" y="1468131"/>
            <a:ext cx="15059" cy="7479"/>
          </a:xfrm>
          <a:custGeom>
            <a:avLst/>
            <a:gdLst>
              <a:gd name="connsiteX0" fmla="*/ 43 w 15059"/>
              <a:gd name="connsiteY0" fmla="*/ 4627 h 7479"/>
              <a:gd name="connsiteX1" fmla="*/ 5242 w 15059"/>
              <a:gd name="connsiteY1" fmla="*/ 7033 h 7479"/>
              <a:gd name="connsiteX2" fmla="*/ 13836 w 15059"/>
              <a:gd name="connsiteY2" fmla="*/ 2737 h 7479"/>
              <a:gd name="connsiteX3" fmla="*/ 8594 w 15059"/>
              <a:gd name="connsiteY3" fmla="*/ 288 h 7479"/>
              <a:gd name="connsiteX4" fmla="*/ 43 w 15059"/>
              <a:gd name="connsiteY4" fmla="*/ 4627 h 7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59" h="7479">
                <a:moveTo>
                  <a:pt x="43" y="4627"/>
                </a:moveTo>
                <a:cubicBezTo>
                  <a:pt x="-601" y="7936"/>
                  <a:pt x="43" y="8322"/>
                  <a:pt x="5242" y="7033"/>
                </a:cubicBezTo>
                <a:cubicBezTo>
                  <a:pt x="8379" y="6225"/>
                  <a:pt x="11300" y="4760"/>
                  <a:pt x="13836" y="2737"/>
                </a:cubicBezTo>
                <a:cubicBezTo>
                  <a:pt x="16027" y="502"/>
                  <a:pt x="15081" y="73"/>
                  <a:pt x="8594" y="288"/>
                </a:cubicBezTo>
                <a:cubicBezTo>
                  <a:pt x="2106" y="502"/>
                  <a:pt x="602" y="1705"/>
                  <a:pt x="43" y="46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 786">
            <a:extLst>
              <a:ext uri="{FF2B5EF4-FFF2-40B4-BE49-F238E27FC236}">
                <a16:creationId xmlns:a16="http://schemas.microsoft.com/office/drawing/2014/main" id="{29737019-504D-94D2-3242-8F39B558EF9B}"/>
              </a:ext>
            </a:extLst>
          </p:cNvPr>
          <p:cNvSpPr/>
          <p:nvPr/>
        </p:nvSpPr>
        <p:spPr>
          <a:xfrm>
            <a:off x="10877188" y="1656585"/>
            <a:ext cx="12608" cy="12689"/>
          </a:xfrm>
          <a:custGeom>
            <a:avLst/>
            <a:gdLst>
              <a:gd name="connsiteX0" fmla="*/ 8431 w 12608"/>
              <a:gd name="connsiteY0" fmla="*/ 238 h 12689"/>
              <a:gd name="connsiteX1" fmla="*/ -163 w 12608"/>
              <a:gd name="connsiteY1" fmla="*/ 10722 h 12689"/>
              <a:gd name="connsiteX2" fmla="*/ 9891 w 12608"/>
              <a:gd name="connsiteY2" fmla="*/ 10421 h 12689"/>
              <a:gd name="connsiteX3" fmla="*/ 8431 w 12608"/>
              <a:gd name="connsiteY3" fmla="*/ 238 h 1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08" h="12689">
                <a:moveTo>
                  <a:pt x="8431" y="238"/>
                </a:moveTo>
                <a:cubicBezTo>
                  <a:pt x="4521" y="238"/>
                  <a:pt x="-163" y="5867"/>
                  <a:pt x="-163" y="10722"/>
                </a:cubicBezTo>
                <a:cubicBezTo>
                  <a:pt x="-163" y="13816"/>
                  <a:pt x="6755" y="13601"/>
                  <a:pt x="9891" y="10421"/>
                </a:cubicBezTo>
                <a:cubicBezTo>
                  <a:pt x="13930" y="6297"/>
                  <a:pt x="12985" y="238"/>
                  <a:pt x="843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 787">
            <a:extLst>
              <a:ext uri="{FF2B5EF4-FFF2-40B4-BE49-F238E27FC236}">
                <a16:creationId xmlns:a16="http://schemas.microsoft.com/office/drawing/2014/main" id="{F5D48E5A-0A19-A0CC-565F-003CFFDBA277}"/>
              </a:ext>
            </a:extLst>
          </p:cNvPr>
          <p:cNvSpPr/>
          <p:nvPr/>
        </p:nvSpPr>
        <p:spPr>
          <a:xfrm>
            <a:off x="10875436" y="1614005"/>
            <a:ext cx="15708" cy="12672"/>
          </a:xfrm>
          <a:custGeom>
            <a:avLst/>
            <a:gdLst>
              <a:gd name="connsiteX0" fmla="*/ 3738 w 15708"/>
              <a:gd name="connsiteY0" fmla="*/ 238 h 12672"/>
              <a:gd name="connsiteX1" fmla="*/ 4125 w 15708"/>
              <a:gd name="connsiteY1" fmla="*/ 7628 h 12672"/>
              <a:gd name="connsiteX2" fmla="*/ 15210 w 15708"/>
              <a:gd name="connsiteY2" fmla="*/ 10937 h 12672"/>
              <a:gd name="connsiteX3" fmla="*/ 3738 w 15708"/>
              <a:gd name="connsiteY3" fmla="*/ 238 h 12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08" h="12672">
                <a:moveTo>
                  <a:pt x="3738" y="238"/>
                </a:moveTo>
                <a:cubicBezTo>
                  <a:pt x="-1547" y="238"/>
                  <a:pt x="-1504" y="1098"/>
                  <a:pt x="4125" y="7628"/>
                </a:cubicBezTo>
                <a:cubicBezTo>
                  <a:pt x="8851" y="13214"/>
                  <a:pt x="13062" y="14460"/>
                  <a:pt x="15210" y="10937"/>
                </a:cubicBezTo>
                <a:cubicBezTo>
                  <a:pt x="17358" y="7414"/>
                  <a:pt x="8679" y="238"/>
                  <a:pt x="373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 788">
            <a:extLst>
              <a:ext uri="{FF2B5EF4-FFF2-40B4-BE49-F238E27FC236}">
                <a16:creationId xmlns:a16="http://schemas.microsoft.com/office/drawing/2014/main" id="{DB0B676C-DC6F-7BDF-3C85-106F799401BA}"/>
              </a:ext>
            </a:extLst>
          </p:cNvPr>
          <p:cNvSpPr/>
          <p:nvPr/>
        </p:nvSpPr>
        <p:spPr>
          <a:xfrm>
            <a:off x="7764945" y="1419838"/>
            <a:ext cx="8694" cy="11297"/>
          </a:xfrm>
          <a:custGeom>
            <a:avLst/>
            <a:gdLst>
              <a:gd name="connsiteX0" fmla="*/ 119 w 8694"/>
              <a:gd name="connsiteY0" fmla="*/ 7463 h 11297"/>
              <a:gd name="connsiteX1" fmla="*/ 8325 w 8694"/>
              <a:gd name="connsiteY1" fmla="*/ 8408 h 11297"/>
              <a:gd name="connsiteX2" fmla="*/ 6907 w 8694"/>
              <a:gd name="connsiteY2" fmla="*/ 2006 h 11297"/>
              <a:gd name="connsiteX3" fmla="*/ 119 w 8694"/>
              <a:gd name="connsiteY3" fmla="*/ 7463 h 1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94" h="11297">
                <a:moveTo>
                  <a:pt x="119" y="7463"/>
                </a:moveTo>
                <a:cubicBezTo>
                  <a:pt x="1365" y="12404"/>
                  <a:pt x="6564" y="13005"/>
                  <a:pt x="8325" y="8408"/>
                </a:cubicBezTo>
                <a:cubicBezTo>
                  <a:pt x="8862" y="6169"/>
                  <a:pt x="8342" y="3806"/>
                  <a:pt x="6907" y="2006"/>
                </a:cubicBezTo>
                <a:cubicBezTo>
                  <a:pt x="3470" y="-2205"/>
                  <a:pt x="-1385" y="1705"/>
                  <a:pt x="119" y="74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 789">
            <a:extLst>
              <a:ext uri="{FF2B5EF4-FFF2-40B4-BE49-F238E27FC236}">
                <a16:creationId xmlns:a16="http://schemas.microsoft.com/office/drawing/2014/main" id="{8336E6D4-698E-E6FF-41B7-77655894592E}"/>
              </a:ext>
            </a:extLst>
          </p:cNvPr>
          <p:cNvSpPr/>
          <p:nvPr/>
        </p:nvSpPr>
        <p:spPr>
          <a:xfrm>
            <a:off x="10867542" y="1459738"/>
            <a:ext cx="5405" cy="5477"/>
          </a:xfrm>
          <a:custGeom>
            <a:avLst/>
            <a:gdLst>
              <a:gd name="connsiteX0" fmla="*/ 4371 w 5405"/>
              <a:gd name="connsiteY0" fmla="*/ 3481 h 5477"/>
              <a:gd name="connsiteX1" fmla="*/ 1191 w 5405"/>
              <a:gd name="connsiteY1" fmla="*/ 2493 h 5477"/>
              <a:gd name="connsiteX2" fmla="*/ 762 w 5405"/>
              <a:gd name="connsiteY2" fmla="*/ 5715 h 5477"/>
              <a:gd name="connsiteX3" fmla="*/ 4371 w 5405"/>
              <a:gd name="connsiteY3" fmla="*/ 3481 h 5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05" h="5477">
                <a:moveTo>
                  <a:pt x="4371" y="3481"/>
                </a:moveTo>
                <a:cubicBezTo>
                  <a:pt x="6648" y="-214"/>
                  <a:pt x="4070" y="-1030"/>
                  <a:pt x="1191" y="2493"/>
                </a:cubicBezTo>
                <a:cubicBezTo>
                  <a:pt x="-441" y="4512"/>
                  <a:pt x="-613" y="5715"/>
                  <a:pt x="762" y="5715"/>
                </a:cubicBezTo>
                <a:cubicBezTo>
                  <a:pt x="2265" y="5578"/>
                  <a:pt x="3598" y="4749"/>
                  <a:pt x="4371" y="34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 790">
            <a:extLst>
              <a:ext uri="{FF2B5EF4-FFF2-40B4-BE49-F238E27FC236}">
                <a16:creationId xmlns:a16="http://schemas.microsoft.com/office/drawing/2014/main" id="{41620E16-D9E9-905A-DC15-879513CED0BA}"/>
              </a:ext>
            </a:extLst>
          </p:cNvPr>
          <p:cNvSpPr/>
          <p:nvPr/>
        </p:nvSpPr>
        <p:spPr>
          <a:xfrm>
            <a:off x="10849126" y="1487173"/>
            <a:ext cx="4948" cy="13323"/>
          </a:xfrm>
          <a:custGeom>
            <a:avLst/>
            <a:gdLst>
              <a:gd name="connsiteX0" fmla="*/ 3066 w 4948"/>
              <a:gd name="connsiteY0" fmla="*/ 451 h 13323"/>
              <a:gd name="connsiteX1" fmla="*/ 488 w 4948"/>
              <a:gd name="connsiteY1" fmla="*/ 13341 h 13323"/>
              <a:gd name="connsiteX2" fmla="*/ 4784 w 4948"/>
              <a:gd name="connsiteY2" fmla="*/ 1955 h 13323"/>
              <a:gd name="connsiteX3" fmla="*/ 3066 w 4948"/>
              <a:gd name="connsiteY3" fmla="*/ 451 h 13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48" h="13323">
                <a:moveTo>
                  <a:pt x="3066" y="451"/>
                </a:moveTo>
                <a:cubicBezTo>
                  <a:pt x="746" y="1912"/>
                  <a:pt x="-1231" y="11751"/>
                  <a:pt x="488" y="13341"/>
                </a:cubicBezTo>
                <a:cubicBezTo>
                  <a:pt x="2206" y="14930"/>
                  <a:pt x="4269" y="7626"/>
                  <a:pt x="4784" y="1955"/>
                </a:cubicBezTo>
                <a:cubicBezTo>
                  <a:pt x="4827" y="580"/>
                  <a:pt x="4097" y="-151"/>
                  <a:pt x="3066" y="4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 791">
            <a:extLst>
              <a:ext uri="{FF2B5EF4-FFF2-40B4-BE49-F238E27FC236}">
                <a16:creationId xmlns:a16="http://schemas.microsoft.com/office/drawing/2014/main" id="{88DF50C4-F7ED-6A1B-D58B-54BB73BD74C1}"/>
              </a:ext>
            </a:extLst>
          </p:cNvPr>
          <p:cNvSpPr/>
          <p:nvPr/>
        </p:nvSpPr>
        <p:spPr>
          <a:xfrm>
            <a:off x="10877995" y="1692676"/>
            <a:ext cx="11865" cy="28867"/>
          </a:xfrm>
          <a:custGeom>
            <a:avLst/>
            <a:gdLst>
              <a:gd name="connsiteX0" fmla="*/ 1565 w 11865"/>
              <a:gd name="connsiteY0" fmla="*/ 238 h 28867"/>
              <a:gd name="connsiteX1" fmla="*/ 4530 w 11865"/>
              <a:gd name="connsiteY1" fmla="*/ 15964 h 28867"/>
              <a:gd name="connsiteX2" fmla="*/ 7452 w 11865"/>
              <a:gd name="connsiteY2" fmla="*/ 26147 h 28867"/>
              <a:gd name="connsiteX3" fmla="*/ 9557 w 11865"/>
              <a:gd name="connsiteY3" fmla="*/ 28897 h 28867"/>
              <a:gd name="connsiteX4" fmla="*/ 11620 w 11865"/>
              <a:gd name="connsiteY4" fmla="*/ 20303 h 28867"/>
              <a:gd name="connsiteX5" fmla="*/ 9386 w 11865"/>
              <a:gd name="connsiteY5" fmla="*/ 11710 h 28867"/>
              <a:gd name="connsiteX6" fmla="*/ 8440 w 11865"/>
              <a:gd name="connsiteY6" fmla="*/ 6984 h 28867"/>
              <a:gd name="connsiteX7" fmla="*/ 1565 w 11865"/>
              <a:gd name="connsiteY7" fmla="*/ 238 h 28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65" h="28867">
                <a:moveTo>
                  <a:pt x="1565" y="238"/>
                </a:moveTo>
                <a:cubicBezTo>
                  <a:pt x="-1485" y="238"/>
                  <a:pt x="-497" y="5308"/>
                  <a:pt x="4530" y="15964"/>
                </a:cubicBezTo>
                <a:cubicBezTo>
                  <a:pt x="6077" y="19165"/>
                  <a:pt x="7065" y="22611"/>
                  <a:pt x="7452" y="26147"/>
                </a:cubicBezTo>
                <a:cubicBezTo>
                  <a:pt x="7452" y="28381"/>
                  <a:pt x="8397" y="29627"/>
                  <a:pt x="9557" y="28897"/>
                </a:cubicBezTo>
                <a:cubicBezTo>
                  <a:pt x="11233" y="26357"/>
                  <a:pt x="11963" y="23320"/>
                  <a:pt x="11620" y="20303"/>
                </a:cubicBezTo>
                <a:cubicBezTo>
                  <a:pt x="11920" y="17266"/>
                  <a:pt x="11104" y="14219"/>
                  <a:pt x="9386" y="11710"/>
                </a:cubicBezTo>
                <a:cubicBezTo>
                  <a:pt x="8139" y="10477"/>
                  <a:pt x="7753" y="8604"/>
                  <a:pt x="8440" y="6984"/>
                </a:cubicBezTo>
                <a:cubicBezTo>
                  <a:pt x="9729" y="3633"/>
                  <a:pt x="6378" y="281"/>
                  <a:pt x="156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 792">
            <a:extLst>
              <a:ext uri="{FF2B5EF4-FFF2-40B4-BE49-F238E27FC236}">
                <a16:creationId xmlns:a16="http://schemas.microsoft.com/office/drawing/2014/main" id="{5764DBEE-4673-997B-A252-6EDF0812DA0C}"/>
              </a:ext>
            </a:extLst>
          </p:cNvPr>
          <p:cNvSpPr/>
          <p:nvPr/>
        </p:nvSpPr>
        <p:spPr>
          <a:xfrm>
            <a:off x="10852839" y="1357088"/>
            <a:ext cx="5207" cy="1711"/>
          </a:xfrm>
          <a:custGeom>
            <a:avLst/>
            <a:gdLst>
              <a:gd name="connsiteX0" fmla="*/ 813 w 5207"/>
              <a:gd name="connsiteY0" fmla="*/ 651 h 1711"/>
              <a:gd name="connsiteX1" fmla="*/ 2102 w 5207"/>
              <a:gd name="connsiteY1" fmla="*/ 1940 h 1711"/>
              <a:gd name="connsiteX2" fmla="*/ 4809 w 5207"/>
              <a:gd name="connsiteY2" fmla="*/ 823 h 1711"/>
              <a:gd name="connsiteX3" fmla="*/ 813 w 5207"/>
              <a:gd name="connsiteY3" fmla="*/ 651 h 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7" h="1711">
                <a:moveTo>
                  <a:pt x="813" y="651"/>
                </a:moveTo>
                <a:cubicBezTo>
                  <a:pt x="-862" y="1339"/>
                  <a:pt x="-347" y="1854"/>
                  <a:pt x="2102" y="1940"/>
                </a:cubicBezTo>
                <a:cubicBezTo>
                  <a:pt x="4551" y="2026"/>
                  <a:pt x="5540" y="1553"/>
                  <a:pt x="4809" y="823"/>
                </a:cubicBezTo>
                <a:cubicBezTo>
                  <a:pt x="3606" y="110"/>
                  <a:pt x="2102" y="45"/>
                  <a:pt x="813" y="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 793">
            <a:extLst>
              <a:ext uri="{FF2B5EF4-FFF2-40B4-BE49-F238E27FC236}">
                <a16:creationId xmlns:a16="http://schemas.microsoft.com/office/drawing/2014/main" id="{1F3E8B71-2232-DFBC-E5D3-8E795936A184}"/>
              </a:ext>
            </a:extLst>
          </p:cNvPr>
          <p:cNvSpPr/>
          <p:nvPr/>
        </p:nvSpPr>
        <p:spPr>
          <a:xfrm>
            <a:off x="10825286" y="1397480"/>
            <a:ext cx="16327" cy="16836"/>
          </a:xfrm>
          <a:custGeom>
            <a:avLst/>
            <a:gdLst>
              <a:gd name="connsiteX0" fmla="*/ 1470 w 16327"/>
              <a:gd name="connsiteY0" fmla="*/ 10743 h 16836"/>
              <a:gd name="connsiteX1" fmla="*/ 8989 w 16327"/>
              <a:gd name="connsiteY1" fmla="*/ 11216 h 16836"/>
              <a:gd name="connsiteX2" fmla="*/ 16164 w 16327"/>
              <a:gd name="connsiteY2" fmla="*/ 1592 h 16836"/>
              <a:gd name="connsiteX3" fmla="*/ 1470 w 16327"/>
              <a:gd name="connsiteY3" fmla="*/ 10743 h 16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27" h="16836">
                <a:moveTo>
                  <a:pt x="1470" y="10743"/>
                </a:moveTo>
                <a:cubicBezTo>
                  <a:pt x="-2827" y="18864"/>
                  <a:pt x="1942" y="19337"/>
                  <a:pt x="8989" y="11216"/>
                </a:cubicBezTo>
                <a:cubicBezTo>
                  <a:pt x="11824" y="8346"/>
                  <a:pt x="14230" y="5106"/>
                  <a:pt x="16164" y="1592"/>
                </a:cubicBezTo>
                <a:cubicBezTo>
                  <a:pt x="16293" y="-2748"/>
                  <a:pt x="4950" y="4170"/>
                  <a:pt x="1470" y="107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 794">
            <a:extLst>
              <a:ext uri="{FF2B5EF4-FFF2-40B4-BE49-F238E27FC236}">
                <a16:creationId xmlns:a16="http://schemas.microsoft.com/office/drawing/2014/main" id="{4A93E60E-3406-8813-EBEB-969B9592DF17}"/>
              </a:ext>
            </a:extLst>
          </p:cNvPr>
          <p:cNvSpPr/>
          <p:nvPr/>
        </p:nvSpPr>
        <p:spPr>
          <a:xfrm>
            <a:off x="10831944" y="1521156"/>
            <a:ext cx="14655" cy="9689"/>
          </a:xfrm>
          <a:custGeom>
            <a:avLst/>
            <a:gdLst>
              <a:gd name="connsiteX0" fmla="*/ 268 w 14655"/>
              <a:gd name="connsiteY0" fmla="*/ 7329 h 9689"/>
              <a:gd name="connsiteX1" fmla="*/ 9334 w 14655"/>
              <a:gd name="connsiteY1" fmla="*/ 6169 h 9689"/>
              <a:gd name="connsiteX2" fmla="*/ 13631 w 14655"/>
              <a:gd name="connsiteY2" fmla="*/ 712 h 9689"/>
              <a:gd name="connsiteX3" fmla="*/ 268 w 14655"/>
              <a:gd name="connsiteY3" fmla="*/ 7329 h 9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55" h="9689">
                <a:moveTo>
                  <a:pt x="268" y="7329"/>
                </a:moveTo>
                <a:cubicBezTo>
                  <a:pt x="-1149" y="11067"/>
                  <a:pt x="698" y="10852"/>
                  <a:pt x="9334" y="6169"/>
                </a:cubicBezTo>
                <a:cubicBezTo>
                  <a:pt x="14190" y="3548"/>
                  <a:pt x="15607" y="1872"/>
                  <a:pt x="13631" y="712"/>
                </a:cubicBezTo>
                <a:cubicBezTo>
                  <a:pt x="10709" y="-1221"/>
                  <a:pt x="1858" y="3118"/>
                  <a:pt x="268" y="73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 795">
            <a:extLst>
              <a:ext uri="{FF2B5EF4-FFF2-40B4-BE49-F238E27FC236}">
                <a16:creationId xmlns:a16="http://schemas.microsoft.com/office/drawing/2014/main" id="{B99C873F-B2BA-B533-ECCC-840BEFD08562}"/>
              </a:ext>
            </a:extLst>
          </p:cNvPr>
          <p:cNvSpPr/>
          <p:nvPr/>
        </p:nvSpPr>
        <p:spPr>
          <a:xfrm>
            <a:off x="10582642" y="5150512"/>
            <a:ext cx="10971" cy="8357"/>
          </a:xfrm>
          <a:custGeom>
            <a:avLst/>
            <a:gdLst>
              <a:gd name="connsiteX0" fmla="*/ 1572 w 10971"/>
              <a:gd name="connsiteY0" fmla="*/ 6812 h 8357"/>
              <a:gd name="connsiteX1" fmla="*/ 10380 w 10971"/>
              <a:gd name="connsiteY1" fmla="*/ 5738 h 8357"/>
              <a:gd name="connsiteX2" fmla="*/ 5267 w 10971"/>
              <a:gd name="connsiteY2" fmla="*/ 238 h 8357"/>
              <a:gd name="connsiteX3" fmla="*/ 1572 w 10971"/>
              <a:gd name="connsiteY3" fmla="*/ 6812 h 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71" h="8357">
                <a:moveTo>
                  <a:pt x="1572" y="6812"/>
                </a:moveTo>
                <a:cubicBezTo>
                  <a:pt x="5869" y="9519"/>
                  <a:pt x="9091" y="9132"/>
                  <a:pt x="10380" y="5738"/>
                </a:cubicBezTo>
                <a:cubicBezTo>
                  <a:pt x="11669" y="2344"/>
                  <a:pt x="10079" y="238"/>
                  <a:pt x="5267" y="238"/>
                </a:cubicBezTo>
                <a:cubicBezTo>
                  <a:pt x="455" y="238"/>
                  <a:pt x="-2080" y="4492"/>
                  <a:pt x="1572" y="68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 796">
            <a:extLst>
              <a:ext uri="{FF2B5EF4-FFF2-40B4-BE49-F238E27FC236}">
                <a16:creationId xmlns:a16="http://schemas.microsoft.com/office/drawing/2014/main" id="{3A64A26E-3C80-8340-B43B-CDA24F22E1F3}"/>
              </a:ext>
            </a:extLst>
          </p:cNvPr>
          <p:cNvSpPr/>
          <p:nvPr/>
        </p:nvSpPr>
        <p:spPr>
          <a:xfrm>
            <a:off x="10416642" y="4385604"/>
            <a:ext cx="6226" cy="8282"/>
          </a:xfrm>
          <a:custGeom>
            <a:avLst/>
            <a:gdLst>
              <a:gd name="connsiteX0" fmla="*/ 3916 w 6226"/>
              <a:gd name="connsiteY0" fmla="*/ 8521 h 8282"/>
              <a:gd name="connsiteX1" fmla="*/ 6064 w 6226"/>
              <a:gd name="connsiteY1" fmla="*/ 5470 h 8282"/>
              <a:gd name="connsiteX2" fmla="*/ 435 w 6226"/>
              <a:gd name="connsiteY2" fmla="*/ 787 h 8282"/>
              <a:gd name="connsiteX3" fmla="*/ 3916 w 6226"/>
              <a:gd name="connsiteY3" fmla="*/ 8521 h 8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26" h="8282">
                <a:moveTo>
                  <a:pt x="3916" y="8521"/>
                </a:moveTo>
                <a:cubicBezTo>
                  <a:pt x="5076" y="8521"/>
                  <a:pt x="6064" y="7146"/>
                  <a:pt x="6064" y="5470"/>
                </a:cubicBezTo>
                <a:cubicBezTo>
                  <a:pt x="6064" y="2076"/>
                  <a:pt x="2283" y="-1061"/>
                  <a:pt x="435" y="787"/>
                </a:cubicBezTo>
                <a:cubicBezTo>
                  <a:pt x="-1412" y="2634"/>
                  <a:pt x="1381" y="8521"/>
                  <a:pt x="3916" y="85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 797">
            <a:extLst>
              <a:ext uri="{FF2B5EF4-FFF2-40B4-BE49-F238E27FC236}">
                <a16:creationId xmlns:a16="http://schemas.microsoft.com/office/drawing/2014/main" id="{CA3E86A4-57D4-B5DB-A8A8-90355C20561A}"/>
              </a:ext>
            </a:extLst>
          </p:cNvPr>
          <p:cNvSpPr/>
          <p:nvPr/>
        </p:nvSpPr>
        <p:spPr>
          <a:xfrm>
            <a:off x="10475727" y="5033467"/>
            <a:ext cx="3552" cy="6300"/>
          </a:xfrm>
          <a:custGeom>
            <a:avLst/>
            <a:gdLst>
              <a:gd name="connsiteX0" fmla="*/ 2706 w 3552"/>
              <a:gd name="connsiteY0" fmla="*/ 932 h 6300"/>
              <a:gd name="connsiteX1" fmla="*/ 558 w 3552"/>
              <a:gd name="connsiteY1" fmla="*/ 4928 h 6300"/>
              <a:gd name="connsiteX2" fmla="*/ 3093 w 3552"/>
              <a:gd name="connsiteY2" fmla="*/ 4928 h 6300"/>
              <a:gd name="connsiteX3" fmla="*/ 2706 w 3552"/>
              <a:gd name="connsiteY3" fmla="*/ 932 h 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2" h="6300">
                <a:moveTo>
                  <a:pt x="2706" y="932"/>
                </a:moveTo>
                <a:cubicBezTo>
                  <a:pt x="558" y="-1216"/>
                  <a:pt x="-1204" y="2049"/>
                  <a:pt x="558" y="4928"/>
                </a:cubicBezTo>
                <a:cubicBezTo>
                  <a:pt x="1847" y="7076"/>
                  <a:pt x="2363" y="7076"/>
                  <a:pt x="3093" y="4928"/>
                </a:cubicBezTo>
                <a:cubicBezTo>
                  <a:pt x="3608" y="3609"/>
                  <a:pt x="3437" y="2131"/>
                  <a:pt x="2706" y="9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 798">
            <a:extLst>
              <a:ext uri="{FF2B5EF4-FFF2-40B4-BE49-F238E27FC236}">
                <a16:creationId xmlns:a16="http://schemas.microsoft.com/office/drawing/2014/main" id="{D6EDBEC7-39D7-E7E2-C528-594270449022}"/>
              </a:ext>
            </a:extLst>
          </p:cNvPr>
          <p:cNvSpPr/>
          <p:nvPr/>
        </p:nvSpPr>
        <p:spPr>
          <a:xfrm>
            <a:off x="10429142" y="4307246"/>
            <a:ext cx="16809" cy="12094"/>
          </a:xfrm>
          <a:custGeom>
            <a:avLst/>
            <a:gdLst>
              <a:gd name="connsiteX0" fmla="*/ 16079 w 16809"/>
              <a:gd name="connsiteY0" fmla="*/ 560 h 12094"/>
              <a:gd name="connsiteX1" fmla="*/ -163 w 16809"/>
              <a:gd name="connsiteY1" fmla="*/ 9154 h 12094"/>
              <a:gd name="connsiteX2" fmla="*/ 1943 w 16809"/>
              <a:gd name="connsiteY2" fmla="*/ 12333 h 12094"/>
              <a:gd name="connsiteX3" fmla="*/ 4048 w 16809"/>
              <a:gd name="connsiteY3" fmla="*/ 9154 h 12094"/>
              <a:gd name="connsiteX4" fmla="*/ 9161 w 16809"/>
              <a:gd name="connsiteY4" fmla="*/ 5974 h 12094"/>
              <a:gd name="connsiteX5" fmla="*/ 16079 w 16809"/>
              <a:gd name="connsiteY5" fmla="*/ 560 h 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09" h="12094">
                <a:moveTo>
                  <a:pt x="16079" y="560"/>
                </a:moveTo>
                <a:cubicBezTo>
                  <a:pt x="14145" y="-1416"/>
                  <a:pt x="-163" y="6232"/>
                  <a:pt x="-163" y="9154"/>
                </a:cubicBezTo>
                <a:cubicBezTo>
                  <a:pt x="-163" y="10915"/>
                  <a:pt x="783" y="12333"/>
                  <a:pt x="1943" y="12333"/>
                </a:cubicBezTo>
                <a:cubicBezTo>
                  <a:pt x="3103" y="12333"/>
                  <a:pt x="4048" y="10872"/>
                  <a:pt x="4048" y="9154"/>
                </a:cubicBezTo>
                <a:cubicBezTo>
                  <a:pt x="4048" y="7435"/>
                  <a:pt x="5982" y="5974"/>
                  <a:pt x="9161" y="5974"/>
                </a:cubicBezTo>
                <a:cubicBezTo>
                  <a:pt x="13930" y="6146"/>
                  <a:pt x="18227" y="2752"/>
                  <a:pt x="16079" y="5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 799">
            <a:extLst>
              <a:ext uri="{FF2B5EF4-FFF2-40B4-BE49-F238E27FC236}">
                <a16:creationId xmlns:a16="http://schemas.microsoft.com/office/drawing/2014/main" id="{A05A3F31-C3D6-308F-AD6E-8D411AE2C0C9}"/>
              </a:ext>
            </a:extLst>
          </p:cNvPr>
          <p:cNvSpPr/>
          <p:nvPr/>
        </p:nvSpPr>
        <p:spPr>
          <a:xfrm>
            <a:off x="10420764" y="3488512"/>
            <a:ext cx="3475" cy="4254"/>
          </a:xfrm>
          <a:custGeom>
            <a:avLst/>
            <a:gdLst>
              <a:gd name="connsiteX0" fmla="*/ 2072 w 3475"/>
              <a:gd name="connsiteY0" fmla="*/ 239 h 4254"/>
              <a:gd name="connsiteX1" fmla="*/ -163 w 3475"/>
              <a:gd name="connsiteY1" fmla="*/ 2387 h 4254"/>
              <a:gd name="connsiteX2" fmla="*/ -163 w 3475"/>
              <a:gd name="connsiteY2" fmla="*/ 2387 h 4254"/>
              <a:gd name="connsiteX3" fmla="*/ 783 w 3475"/>
              <a:gd name="connsiteY3" fmla="*/ 4492 h 4254"/>
              <a:gd name="connsiteX4" fmla="*/ 2974 w 3475"/>
              <a:gd name="connsiteY4" fmla="*/ 2387 h 4254"/>
              <a:gd name="connsiteX5" fmla="*/ 2072 w 3475"/>
              <a:gd name="connsiteY5" fmla="*/ 239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2072" y="239"/>
                </a:moveTo>
                <a:cubicBezTo>
                  <a:pt x="869" y="213"/>
                  <a:pt x="-120" y="1176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6" y="3547"/>
                  <a:pt x="2974" y="2387"/>
                </a:cubicBezTo>
                <a:cubicBezTo>
                  <a:pt x="3661" y="1227"/>
                  <a:pt x="3274" y="239"/>
                  <a:pt x="2072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 800">
            <a:extLst>
              <a:ext uri="{FF2B5EF4-FFF2-40B4-BE49-F238E27FC236}">
                <a16:creationId xmlns:a16="http://schemas.microsoft.com/office/drawing/2014/main" id="{78186FF3-D212-F20B-B578-920FCC0CB41D}"/>
              </a:ext>
            </a:extLst>
          </p:cNvPr>
          <p:cNvSpPr/>
          <p:nvPr/>
        </p:nvSpPr>
        <p:spPr>
          <a:xfrm>
            <a:off x="10439626" y="4852974"/>
            <a:ext cx="4210" cy="4210"/>
          </a:xfrm>
          <a:custGeom>
            <a:avLst/>
            <a:gdLst>
              <a:gd name="connsiteX0" fmla="*/ -163 w 4210"/>
              <a:gd name="connsiteY0" fmla="*/ 2344 h 4210"/>
              <a:gd name="connsiteX1" fmla="*/ 1943 w 4210"/>
              <a:gd name="connsiteY1" fmla="*/ 4449 h 4210"/>
              <a:gd name="connsiteX2" fmla="*/ 4048 w 4210"/>
              <a:gd name="connsiteY2" fmla="*/ 2344 h 4210"/>
              <a:gd name="connsiteX3" fmla="*/ 1943 w 4210"/>
              <a:gd name="connsiteY3" fmla="*/ 238 h 4210"/>
              <a:gd name="connsiteX4" fmla="*/ 1900 w 4210"/>
              <a:gd name="connsiteY4" fmla="*/ 238 h 4210"/>
              <a:gd name="connsiteX5" fmla="*/ -163 w 4210"/>
              <a:gd name="connsiteY5" fmla="*/ 2301 h 4210"/>
              <a:gd name="connsiteX6" fmla="*/ -163 w 4210"/>
              <a:gd name="connsiteY6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0" h="4210">
                <a:moveTo>
                  <a:pt x="-163" y="2344"/>
                </a:moveTo>
                <a:cubicBezTo>
                  <a:pt x="-163" y="3508"/>
                  <a:pt x="783" y="4449"/>
                  <a:pt x="1943" y="4449"/>
                </a:cubicBezTo>
                <a:cubicBezTo>
                  <a:pt x="3103" y="4449"/>
                  <a:pt x="4048" y="3504"/>
                  <a:pt x="4048" y="2344"/>
                </a:cubicBezTo>
                <a:cubicBezTo>
                  <a:pt x="4048" y="1179"/>
                  <a:pt x="3103" y="238"/>
                  <a:pt x="1943" y="238"/>
                </a:cubicBezTo>
                <a:cubicBezTo>
                  <a:pt x="1943" y="238"/>
                  <a:pt x="1900" y="238"/>
                  <a:pt x="1900" y="238"/>
                </a:cubicBezTo>
                <a:cubicBezTo>
                  <a:pt x="740" y="238"/>
                  <a:pt x="-163" y="1162"/>
                  <a:pt x="-163" y="2301"/>
                </a:cubicBezTo>
                <a:cubicBezTo>
                  <a:pt x="-163" y="2313"/>
                  <a:pt x="-163" y="2331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 801">
            <a:extLst>
              <a:ext uri="{FF2B5EF4-FFF2-40B4-BE49-F238E27FC236}">
                <a16:creationId xmlns:a16="http://schemas.microsoft.com/office/drawing/2014/main" id="{5CE98B20-65A1-E082-442F-87800BD592F6}"/>
              </a:ext>
            </a:extLst>
          </p:cNvPr>
          <p:cNvSpPr/>
          <p:nvPr/>
        </p:nvSpPr>
        <p:spPr>
          <a:xfrm>
            <a:off x="10415522" y="2806345"/>
            <a:ext cx="8639" cy="10325"/>
          </a:xfrm>
          <a:custGeom>
            <a:avLst/>
            <a:gdLst>
              <a:gd name="connsiteX0" fmla="*/ 5509 w 8639"/>
              <a:gd name="connsiteY0" fmla="*/ 240 h 10325"/>
              <a:gd name="connsiteX1" fmla="*/ -163 w 8639"/>
              <a:gd name="connsiteY1" fmla="*/ 5817 h 10325"/>
              <a:gd name="connsiteX2" fmla="*/ 9 w 8639"/>
              <a:gd name="connsiteY2" fmla="*/ 7286 h 10325"/>
              <a:gd name="connsiteX3" fmla="*/ 7098 w 8639"/>
              <a:gd name="connsiteY3" fmla="*/ 7716 h 10325"/>
              <a:gd name="connsiteX4" fmla="*/ 5509 w 8639"/>
              <a:gd name="connsiteY4" fmla="*/ 240 h 1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39" h="10325">
                <a:moveTo>
                  <a:pt x="5509" y="240"/>
                </a:moveTo>
                <a:cubicBezTo>
                  <a:pt x="2415" y="209"/>
                  <a:pt x="-163" y="2706"/>
                  <a:pt x="-163" y="5817"/>
                </a:cubicBezTo>
                <a:cubicBezTo>
                  <a:pt x="-163" y="6311"/>
                  <a:pt x="-120" y="6805"/>
                  <a:pt x="9" y="7286"/>
                </a:cubicBezTo>
                <a:cubicBezTo>
                  <a:pt x="1685" y="11582"/>
                  <a:pt x="3790" y="11582"/>
                  <a:pt x="7098" y="7716"/>
                </a:cubicBezTo>
                <a:cubicBezTo>
                  <a:pt x="9548" y="4751"/>
                  <a:pt x="8559" y="154"/>
                  <a:pt x="5509" y="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 802">
            <a:extLst>
              <a:ext uri="{FF2B5EF4-FFF2-40B4-BE49-F238E27FC236}">
                <a16:creationId xmlns:a16="http://schemas.microsoft.com/office/drawing/2014/main" id="{D7263B41-233C-3103-5F70-E1BBC931812C}"/>
              </a:ext>
            </a:extLst>
          </p:cNvPr>
          <p:cNvSpPr/>
          <p:nvPr/>
        </p:nvSpPr>
        <p:spPr>
          <a:xfrm>
            <a:off x="10423756" y="3458979"/>
            <a:ext cx="7283" cy="6127"/>
          </a:xfrm>
          <a:custGeom>
            <a:avLst/>
            <a:gdLst>
              <a:gd name="connsiteX0" fmla="*/ 2130 w 7283"/>
              <a:gd name="connsiteY0" fmla="*/ 813 h 6127"/>
              <a:gd name="connsiteX1" fmla="*/ 67 w 7283"/>
              <a:gd name="connsiteY1" fmla="*/ 4250 h 6127"/>
              <a:gd name="connsiteX2" fmla="*/ 4622 w 7283"/>
              <a:gd name="connsiteY2" fmla="*/ 6085 h 6127"/>
              <a:gd name="connsiteX3" fmla="*/ 6469 w 7283"/>
              <a:gd name="connsiteY3" fmla="*/ 4250 h 6127"/>
              <a:gd name="connsiteX4" fmla="*/ 2130 w 7283"/>
              <a:gd name="connsiteY4" fmla="*/ 813 h 6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3" h="6127">
                <a:moveTo>
                  <a:pt x="2130" y="813"/>
                </a:moveTo>
                <a:cubicBezTo>
                  <a:pt x="282" y="1544"/>
                  <a:pt x="-620" y="3090"/>
                  <a:pt x="67" y="4250"/>
                </a:cubicBezTo>
                <a:cubicBezTo>
                  <a:pt x="841" y="6016"/>
                  <a:pt x="2860" y="6841"/>
                  <a:pt x="4622" y="6085"/>
                </a:cubicBezTo>
                <a:cubicBezTo>
                  <a:pt x="5481" y="5733"/>
                  <a:pt x="6126" y="5075"/>
                  <a:pt x="6469" y="4250"/>
                </a:cubicBezTo>
                <a:cubicBezTo>
                  <a:pt x="8317" y="985"/>
                  <a:pt x="6040" y="-734"/>
                  <a:pt x="2130" y="8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 803">
            <a:extLst>
              <a:ext uri="{FF2B5EF4-FFF2-40B4-BE49-F238E27FC236}">
                <a16:creationId xmlns:a16="http://schemas.microsoft.com/office/drawing/2014/main" id="{74888F67-18BC-47EC-8781-8CD8029EE6DE}"/>
              </a:ext>
            </a:extLst>
          </p:cNvPr>
          <p:cNvSpPr/>
          <p:nvPr/>
        </p:nvSpPr>
        <p:spPr>
          <a:xfrm>
            <a:off x="10475201" y="4657437"/>
            <a:ext cx="4211" cy="4253"/>
          </a:xfrm>
          <a:custGeom>
            <a:avLst/>
            <a:gdLst>
              <a:gd name="connsiteX0" fmla="*/ -163 w 4211"/>
              <a:gd name="connsiteY0" fmla="*/ 2344 h 4253"/>
              <a:gd name="connsiteX1" fmla="*/ 1943 w 4211"/>
              <a:gd name="connsiteY1" fmla="*/ 4492 h 4253"/>
              <a:gd name="connsiteX2" fmla="*/ 4049 w 4211"/>
              <a:gd name="connsiteY2" fmla="*/ 2344 h 4253"/>
              <a:gd name="connsiteX3" fmla="*/ 1943 w 4211"/>
              <a:gd name="connsiteY3" fmla="*/ 238 h 4253"/>
              <a:gd name="connsiteX4" fmla="*/ -163 w 4211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4253">
                <a:moveTo>
                  <a:pt x="-163" y="2344"/>
                </a:moveTo>
                <a:cubicBezTo>
                  <a:pt x="-120" y="3504"/>
                  <a:pt x="783" y="4445"/>
                  <a:pt x="1943" y="4492"/>
                </a:cubicBezTo>
                <a:cubicBezTo>
                  <a:pt x="3103" y="4470"/>
                  <a:pt x="4049" y="3512"/>
                  <a:pt x="4049" y="2344"/>
                </a:cubicBezTo>
                <a:cubicBezTo>
                  <a:pt x="4049" y="1179"/>
                  <a:pt x="3103" y="238"/>
                  <a:pt x="1943" y="238"/>
                </a:cubicBezTo>
                <a:cubicBezTo>
                  <a:pt x="783" y="260"/>
                  <a:pt x="-120" y="1192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 804">
            <a:extLst>
              <a:ext uri="{FF2B5EF4-FFF2-40B4-BE49-F238E27FC236}">
                <a16:creationId xmlns:a16="http://schemas.microsoft.com/office/drawing/2014/main" id="{645CBCD2-8C64-8E03-E577-E25A75EA024A}"/>
              </a:ext>
            </a:extLst>
          </p:cNvPr>
          <p:cNvSpPr/>
          <p:nvPr/>
        </p:nvSpPr>
        <p:spPr>
          <a:xfrm>
            <a:off x="10476029" y="3809424"/>
            <a:ext cx="5488" cy="6374"/>
          </a:xfrm>
          <a:custGeom>
            <a:avLst/>
            <a:gdLst>
              <a:gd name="connsiteX0" fmla="*/ 5326 w 5488"/>
              <a:gd name="connsiteY0" fmla="*/ 3461 h 6374"/>
              <a:gd name="connsiteX1" fmla="*/ 3349 w 5488"/>
              <a:gd name="connsiteY1" fmla="*/ 238 h 6374"/>
              <a:gd name="connsiteX2" fmla="*/ 470 w 5488"/>
              <a:gd name="connsiteY2" fmla="*/ 5265 h 6374"/>
              <a:gd name="connsiteX3" fmla="*/ 5326 w 5488"/>
              <a:gd name="connsiteY3" fmla="*/ 3461 h 6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88" h="6374">
                <a:moveTo>
                  <a:pt x="5326" y="3461"/>
                </a:moveTo>
                <a:cubicBezTo>
                  <a:pt x="5326" y="1699"/>
                  <a:pt x="4423" y="238"/>
                  <a:pt x="3349" y="238"/>
                </a:cubicBezTo>
                <a:cubicBezTo>
                  <a:pt x="685" y="238"/>
                  <a:pt x="-1205" y="3590"/>
                  <a:pt x="470" y="5265"/>
                </a:cubicBezTo>
                <a:cubicBezTo>
                  <a:pt x="2833" y="7671"/>
                  <a:pt x="5326" y="6726"/>
                  <a:pt x="5326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 805">
            <a:extLst>
              <a:ext uri="{FF2B5EF4-FFF2-40B4-BE49-F238E27FC236}">
                <a16:creationId xmlns:a16="http://schemas.microsoft.com/office/drawing/2014/main" id="{6E4785A1-D614-D337-B5F2-D2F5893445A2}"/>
              </a:ext>
            </a:extLst>
          </p:cNvPr>
          <p:cNvSpPr/>
          <p:nvPr/>
        </p:nvSpPr>
        <p:spPr>
          <a:xfrm>
            <a:off x="10453306" y="4025169"/>
            <a:ext cx="21667" cy="16967"/>
          </a:xfrm>
          <a:custGeom>
            <a:avLst/>
            <a:gdLst>
              <a:gd name="connsiteX0" fmla="*/ 4976 w 21667"/>
              <a:gd name="connsiteY0" fmla="*/ 9805 h 16967"/>
              <a:gd name="connsiteX1" fmla="*/ 9874 w 21667"/>
              <a:gd name="connsiteY1" fmla="*/ 14102 h 16967"/>
              <a:gd name="connsiteX2" fmla="*/ 15459 w 21667"/>
              <a:gd name="connsiteY2" fmla="*/ 11739 h 16967"/>
              <a:gd name="connsiteX3" fmla="*/ 19154 w 21667"/>
              <a:gd name="connsiteY3" fmla="*/ 5595 h 16967"/>
              <a:gd name="connsiteX4" fmla="*/ 20529 w 21667"/>
              <a:gd name="connsiteY4" fmla="*/ 1298 h 16967"/>
              <a:gd name="connsiteX5" fmla="*/ 15631 w 21667"/>
              <a:gd name="connsiteY5" fmla="*/ 2115 h 16967"/>
              <a:gd name="connsiteX6" fmla="*/ 9272 w 21667"/>
              <a:gd name="connsiteY6" fmla="*/ 2931 h 16967"/>
              <a:gd name="connsiteX7" fmla="*/ 2183 w 21667"/>
              <a:gd name="connsiteY7" fmla="*/ 1900 h 16967"/>
              <a:gd name="connsiteX8" fmla="*/ 4976 w 21667"/>
              <a:gd name="connsiteY8" fmla="*/ 9805 h 1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67" h="16967">
                <a:moveTo>
                  <a:pt x="4976" y="9805"/>
                </a:moveTo>
                <a:cubicBezTo>
                  <a:pt x="7338" y="10089"/>
                  <a:pt x="9272" y="11795"/>
                  <a:pt x="9874" y="14102"/>
                </a:cubicBezTo>
                <a:cubicBezTo>
                  <a:pt x="11205" y="19344"/>
                  <a:pt x="15459" y="17539"/>
                  <a:pt x="15459" y="11739"/>
                </a:cubicBezTo>
                <a:cubicBezTo>
                  <a:pt x="15631" y="9213"/>
                  <a:pt x="17006" y="6923"/>
                  <a:pt x="19154" y="5595"/>
                </a:cubicBezTo>
                <a:cubicBezTo>
                  <a:pt x="21775" y="4091"/>
                  <a:pt x="22162" y="2845"/>
                  <a:pt x="20529" y="1298"/>
                </a:cubicBezTo>
                <a:cubicBezTo>
                  <a:pt x="18896" y="-248"/>
                  <a:pt x="17521" y="-205"/>
                  <a:pt x="15631" y="2115"/>
                </a:cubicBezTo>
                <a:cubicBezTo>
                  <a:pt x="13740" y="4435"/>
                  <a:pt x="12151" y="4778"/>
                  <a:pt x="9272" y="2931"/>
                </a:cubicBezTo>
                <a:cubicBezTo>
                  <a:pt x="7167" y="1625"/>
                  <a:pt x="4589" y="1251"/>
                  <a:pt x="2183" y="1900"/>
                </a:cubicBezTo>
                <a:cubicBezTo>
                  <a:pt x="-2200" y="3618"/>
                  <a:pt x="34" y="9805"/>
                  <a:pt x="4976" y="98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 806">
            <a:extLst>
              <a:ext uri="{FF2B5EF4-FFF2-40B4-BE49-F238E27FC236}">
                <a16:creationId xmlns:a16="http://schemas.microsoft.com/office/drawing/2014/main" id="{4CEA27B9-DA20-BA3D-F5CE-68621A340B67}"/>
              </a:ext>
            </a:extLst>
          </p:cNvPr>
          <p:cNvSpPr/>
          <p:nvPr/>
        </p:nvSpPr>
        <p:spPr>
          <a:xfrm>
            <a:off x="10442519" y="4996402"/>
            <a:ext cx="6558" cy="7459"/>
          </a:xfrm>
          <a:custGeom>
            <a:avLst/>
            <a:gdLst>
              <a:gd name="connsiteX0" fmla="*/ 5880 w 6558"/>
              <a:gd name="connsiteY0" fmla="*/ 6418 h 7459"/>
              <a:gd name="connsiteX1" fmla="*/ 5880 w 6558"/>
              <a:gd name="connsiteY1" fmla="*/ 2121 h 7459"/>
              <a:gd name="connsiteX2" fmla="*/ 1885 w 6558"/>
              <a:gd name="connsiteY2" fmla="*/ 1476 h 7459"/>
              <a:gd name="connsiteX3" fmla="*/ 166 w 6558"/>
              <a:gd name="connsiteY3" fmla="*/ 5773 h 7459"/>
              <a:gd name="connsiteX4" fmla="*/ 4677 w 6558"/>
              <a:gd name="connsiteY4" fmla="*/ 7363 h 7459"/>
              <a:gd name="connsiteX5" fmla="*/ 5880 w 6558"/>
              <a:gd name="connsiteY5" fmla="*/ 6418 h 7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8" h="7459">
                <a:moveTo>
                  <a:pt x="5880" y="6418"/>
                </a:moveTo>
                <a:cubicBezTo>
                  <a:pt x="6568" y="5068"/>
                  <a:pt x="6568" y="3470"/>
                  <a:pt x="5880" y="2121"/>
                </a:cubicBezTo>
                <a:cubicBezTo>
                  <a:pt x="5021" y="-199"/>
                  <a:pt x="4075" y="-328"/>
                  <a:pt x="1885" y="1476"/>
                </a:cubicBezTo>
                <a:cubicBezTo>
                  <a:pt x="-307" y="3281"/>
                  <a:pt x="-479" y="4785"/>
                  <a:pt x="166" y="5773"/>
                </a:cubicBezTo>
                <a:cubicBezTo>
                  <a:pt x="982" y="7462"/>
                  <a:pt x="3001" y="8175"/>
                  <a:pt x="4677" y="7363"/>
                </a:cubicBezTo>
                <a:cubicBezTo>
                  <a:pt x="5150" y="7139"/>
                  <a:pt x="5580" y="6817"/>
                  <a:pt x="5880" y="6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 807">
            <a:extLst>
              <a:ext uri="{FF2B5EF4-FFF2-40B4-BE49-F238E27FC236}">
                <a16:creationId xmlns:a16="http://schemas.microsoft.com/office/drawing/2014/main" id="{278EB783-066F-AC09-B400-87B04F011EE8}"/>
              </a:ext>
            </a:extLst>
          </p:cNvPr>
          <p:cNvSpPr/>
          <p:nvPr/>
        </p:nvSpPr>
        <p:spPr>
          <a:xfrm>
            <a:off x="10445898" y="4636565"/>
            <a:ext cx="7959" cy="6006"/>
          </a:xfrm>
          <a:custGeom>
            <a:avLst/>
            <a:gdLst>
              <a:gd name="connsiteX0" fmla="*/ 7700 w 7959"/>
              <a:gd name="connsiteY0" fmla="*/ 3581 h 6006"/>
              <a:gd name="connsiteX1" fmla="*/ -163 w 7959"/>
              <a:gd name="connsiteY1" fmla="*/ 2894 h 6006"/>
              <a:gd name="connsiteX2" fmla="*/ 4134 w 7959"/>
              <a:gd name="connsiteY2" fmla="*/ 6245 h 6006"/>
              <a:gd name="connsiteX3" fmla="*/ 7700 w 7959"/>
              <a:gd name="connsiteY3" fmla="*/ 3581 h 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59" h="6006">
                <a:moveTo>
                  <a:pt x="7700" y="3581"/>
                </a:moveTo>
                <a:cubicBezTo>
                  <a:pt x="6368" y="-458"/>
                  <a:pt x="-163" y="-1016"/>
                  <a:pt x="-163" y="2894"/>
                </a:cubicBezTo>
                <a:cubicBezTo>
                  <a:pt x="-163" y="4870"/>
                  <a:pt x="1642" y="6245"/>
                  <a:pt x="4134" y="6245"/>
                </a:cubicBezTo>
                <a:cubicBezTo>
                  <a:pt x="6626" y="6245"/>
                  <a:pt x="8216" y="5128"/>
                  <a:pt x="7700" y="35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 808">
            <a:extLst>
              <a:ext uri="{FF2B5EF4-FFF2-40B4-BE49-F238E27FC236}">
                <a16:creationId xmlns:a16="http://schemas.microsoft.com/office/drawing/2014/main" id="{4BC77590-1665-FA4A-6BFF-1E7AB8BC7CFC}"/>
              </a:ext>
            </a:extLst>
          </p:cNvPr>
          <p:cNvSpPr/>
          <p:nvPr/>
        </p:nvSpPr>
        <p:spPr>
          <a:xfrm>
            <a:off x="10439626" y="5116483"/>
            <a:ext cx="5908" cy="5869"/>
          </a:xfrm>
          <a:custGeom>
            <a:avLst/>
            <a:gdLst>
              <a:gd name="connsiteX0" fmla="*/ 5638 w 5908"/>
              <a:gd name="connsiteY0" fmla="*/ 2773 h 5869"/>
              <a:gd name="connsiteX1" fmla="*/ 3146 w 5908"/>
              <a:gd name="connsiteY1" fmla="*/ 238 h 5869"/>
              <a:gd name="connsiteX2" fmla="*/ -163 w 5908"/>
              <a:gd name="connsiteY2" fmla="*/ 3590 h 5869"/>
              <a:gd name="connsiteX3" fmla="*/ 5638 w 5908"/>
              <a:gd name="connsiteY3" fmla="*/ 2773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69">
                <a:moveTo>
                  <a:pt x="5638" y="2773"/>
                </a:moveTo>
                <a:cubicBezTo>
                  <a:pt x="6110" y="1398"/>
                  <a:pt x="4993" y="238"/>
                  <a:pt x="3146" y="238"/>
                </a:cubicBezTo>
                <a:cubicBezTo>
                  <a:pt x="1298" y="264"/>
                  <a:pt x="-163" y="1755"/>
                  <a:pt x="-163" y="3590"/>
                </a:cubicBezTo>
                <a:cubicBezTo>
                  <a:pt x="-163" y="7371"/>
                  <a:pt x="4349" y="6726"/>
                  <a:pt x="5638" y="2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 809">
            <a:extLst>
              <a:ext uri="{FF2B5EF4-FFF2-40B4-BE49-F238E27FC236}">
                <a16:creationId xmlns:a16="http://schemas.microsoft.com/office/drawing/2014/main" id="{A76CC3F4-7D56-0DBD-FD1B-CF10EF150359}"/>
              </a:ext>
            </a:extLst>
          </p:cNvPr>
          <p:cNvSpPr/>
          <p:nvPr/>
        </p:nvSpPr>
        <p:spPr>
          <a:xfrm>
            <a:off x="10429843" y="5154765"/>
            <a:ext cx="4911" cy="4253"/>
          </a:xfrm>
          <a:custGeom>
            <a:avLst/>
            <a:gdLst>
              <a:gd name="connsiteX0" fmla="*/ 984 w 4911"/>
              <a:gd name="connsiteY0" fmla="*/ 238 h 4253"/>
              <a:gd name="connsiteX1" fmla="*/ 210 w 4911"/>
              <a:gd name="connsiteY1" fmla="*/ 2344 h 4253"/>
              <a:gd name="connsiteX2" fmla="*/ 3562 w 4911"/>
              <a:gd name="connsiteY2" fmla="*/ 4492 h 4253"/>
              <a:gd name="connsiteX3" fmla="*/ 4378 w 4911"/>
              <a:gd name="connsiteY3" fmla="*/ 2344 h 4253"/>
              <a:gd name="connsiteX4" fmla="*/ 984 w 4911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1" h="4253">
                <a:moveTo>
                  <a:pt x="984" y="238"/>
                </a:moveTo>
                <a:cubicBezTo>
                  <a:pt x="-133" y="238"/>
                  <a:pt x="-520" y="1184"/>
                  <a:pt x="210" y="2344"/>
                </a:cubicBezTo>
                <a:cubicBezTo>
                  <a:pt x="941" y="3529"/>
                  <a:pt x="2187" y="4320"/>
                  <a:pt x="3562" y="4492"/>
                </a:cubicBezTo>
                <a:cubicBezTo>
                  <a:pt x="4722" y="4492"/>
                  <a:pt x="5108" y="3504"/>
                  <a:pt x="4378" y="2344"/>
                </a:cubicBezTo>
                <a:cubicBezTo>
                  <a:pt x="3648" y="1154"/>
                  <a:pt x="2402" y="372"/>
                  <a:pt x="98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 810">
            <a:extLst>
              <a:ext uri="{FF2B5EF4-FFF2-40B4-BE49-F238E27FC236}">
                <a16:creationId xmlns:a16="http://schemas.microsoft.com/office/drawing/2014/main" id="{1683E7F7-A627-F180-3DA2-E93E742130B2}"/>
              </a:ext>
            </a:extLst>
          </p:cNvPr>
          <p:cNvSpPr/>
          <p:nvPr/>
        </p:nvSpPr>
        <p:spPr>
          <a:xfrm>
            <a:off x="10445954" y="3116811"/>
            <a:ext cx="10019" cy="10561"/>
          </a:xfrm>
          <a:custGeom>
            <a:avLst/>
            <a:gdLst>
              <a:gd name="connsiteX0" fmla="*/ 1415 w 10019"/>
              <a:gd name="connsiteY0" fmla="*/ 9438 h 10561"/>
              <a:gd name="connsiteX1" fmla="*/ 9277 w 10019"/>
              <a:gd name="connsiteY1" fmla="*/ 8867 h 10561"/>
              <a:gd name="connsiteX2" fmla="*/ 9492 w 10019"/>
              <a:gd name="connsiteY2" fmla="*/ 8622 h 10561"/>
              <a:gd name="connsiteX3" fmla="*/ 2875 w 10019"/>
              <a:gd name="connsiteY3" fmla="*/ 243 h 10561"/>
              <a:gd name="connsiteX4" fmla="*/ 1415 w 10019"/>
              <a:gd name="connsiteY4" fmla="*/ 9438 h 10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19" h="10561">
                <a:moveTo>
                  <a:pt x="1415" y="9438"/>
                </a:moveTo>
                <a:cubicBezTo>
                  <a:pt x="3735" y="11458"/>
                  <a:pt x="7258" y="11200"/>
                  <a:pt x="9277" y="8867"/>
                </a:cubicBezTo>
                <a:cubicBezTo>
                  <a:pt x="9363" y="8785"/>
                  <a:pt x="9449" y="8703"/>
                  <a:pt x="9492" y="8622"/>
                </a:cubicBezTo>
                <a:cubicBezTo>
                  <a:pt x="11168" y="5872"/>
                  <a:pt x="6742" y="243"/>
                  <a:pt x="2875" y="243"/>
                </a:cubicBezTo>
                <a:cubicBezTo>
                  <a:pt x="-261" y="29"/>
                  <a:pt x="-1335" y="6645"/>
                  <a:pt x="1415" y="94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 811">
            <a:extLst>
              <a:ext uri="{FF2B5EF4-FFF2-40B4-BE49-F238E27FC236}">
                <a16:creationId xmlns:a16="http://schemas.microsoft.com/office/drawing/2014/main" id="{466CD128-517A-D6D5-30E8-274F3E5F1E8F}"/>
              </a:ext>
            </a:extLst>
          </p:cNvPr>
          <p:cNvSpPr/>
          <p:nvPr/>
        </p:nvSpPr>
        <p:spPr>
          <a:xfrm>
            <a:off x="10439626" y="3619173"/>
            <a:ext cx="6272" cy="3220"/>
          </a:xfrm>
          <a:custGeom>
            <a:avLst/>
            <a:gdLst>
              <a:gd name="connsiteX0" fmla="*/ 2974 w 6272"/>
              <a:gd name="connsiteY0" fmla="*/ 3459 h 3220"/>
              <a:gd name="connsiteX1" fmla="*/ 6110 w 6272"/>
              <a:gd name="connsiteY1" fmla="*/ 2643 h 3220"/>
              <a:gd name="connsiteX2" fmla="*/ 2974 w 6272"/>
              <a:gd name="connsiteY2" fmla="*/ 580 h 3220"/>
              <a:gd name="connsiteX3" fmla="*/ -163 w 6272"/>
              <a:gd name="connsiteY3" fmla="*/ 1397 h 3220"/>
              <a:gd name="connsiteX4" fmla="*/ 2974 w 6272"/>
              <a:gd name="connsiteY4" fmla="*/ 3459 h 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3220">
                <a:moveTo>
                  <a:pt x="2974" y="3459"/>
                </a:moveTo>
                <a:cubicBezTo>
                  <a:pt x="4693" y="3459"/>
                  <a:pt x="6110" y="3116"/>
                  <a:pt x="6110" y="2643"/>
                </a:cubicBezTo>
                <a:cubicBezTo>
                  <a:pt x="6110" y="2170"/>
                  <a:pt x="4693" y="1268"/>
                  <a:pt x="2974" y="580"/>
                </a:cubicBezTo>
                <a:cubicBezTo>
                  <a:pt x="1255" y="-107"/>
                  <a:pt x="-163" y="280"/>
                  <a:pt x="-163" y="1397"/>
                </a:cubicBezTo>
                <a:cubicBezTo>
                  <a:pt x="-163" y="2514"/>
                  <a:pt x="1255" y="3459"/>
                  <a:pt x="2974" y="34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 812">
            <a:extLst>
              <a:ext uri="{FF2B5EF4-FFF2-40B4-BE49-F238E27FC236}">
                <a16:creationId xmlns:a16="http://schemas.microsoft.com/office/drawing/2014/main" id="{E619799D-78DE-74C2-3734-44A3B5CCECB1}"/>
              </a:ext>
            </a:extLst>
          </p:cNvPr>
          <p:cNvSpPr/>
          <p:nvPr/>
        </p:nvSpPr>
        <p:spPr>
          <a:xfrm>
            <a:off x="10593093" y="1767288"/>
            <a:ext cx="11831" cy="10128"/>
          </a:xfrm>
          <a:custGeom>
            <a:avLst/>
            <a:gdLst>
              <a:gd name="connsiteX0" fmla="*/ 9683 w 11831"/>
              <a:gd name="connsiteY0" fmla="*/ 8507 h 10128"/>
              <a:gd name="connsiteX1" fmla="*/ 9167 w 11831"/>
              <a:gd name="connsiteY1" fmla="*/ 2793 h 10128"/>
              <a:gd name="connsiteX2" fmla="*/ 2121 w 11831"/>
              <a:gd name="connsiteY2" fmla="*/ 2492 h 10128"/>
              <a:gd name="connsiteX3" fmla="*/ 9683 w 11831"/>
              <a:gd name="connsiteY3" fmla="*/ 8507 h 10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31" h="10128">
                <a:moveTo>
                  <a:pt x="9683" y="8507"/>
                </a:moveTo>
                <a:cubicBezTo>
                  <a:pt x="12433" y="6746"/>
                  <a:pt x="12390" y="6058"/>
                  <a:pt x="9167" y="2793"/>
                </a:cubicBezTo>
                <a:cubicBezTo>
                  <a:pt x="5945" y="-473"/>
                  <a:pt x="5257" y="-645"/>
                  <a:pt x="2121" y="2492"/>
                </a:cubicBezTo>
                <a:cubicBezTo>
                  <a:pt x="-3637" y="8335"/>
                  <a:pt x="2464" y="13147"/>
                  <a:pt x="9683" y="85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 813">
            <a:extLst>
              <a:ext uri="{FF2B5EF4-FFF2-40B4-BE49-F238E27FC236}">
                <a16:creationId xmlns:a16="http://schemas.microsoft.com/office/drawing/2014/main" id="{D9129041-EC69-1218-77EA-C2262EBF2F8D}"/>
              </a:ext>
            </a:extLst>
          </p:cNvPr>
          <p:cNvSpPr/>
          <p:nvPr/>
        </p:nvSpPr>
        <p:spPr>
          <a:xfrm>
            <a:off x="10457472" y="2381244"/>
            <a:ext cx="11316" cy="7640"/>
          </a:xfrm>
          <a:custGeom>
            <a:avLst/>
            <a:gdLst>
              <a:gd name="connsiteX0" fmla="*/ 6438 w 11316"/>
              <a:gd name="connsiteY0" fmla="*/ 238 h 7640"/>
              <a:gd name="connsiteX1" fmla="*/ 2528 w 11316"/>
              <a:gd name="connsiteY1" fmla="*/ 7285 h 7640"/>
              <a:gd name="connsiteX2" fmla="*/ 11121 w 11316"/>
              <a:gd name="connsiteY2" fmla="*/ 3762 h 7640"/>
              <a:gd name="connsiteX3" fmla="*/ 6438 w 11316"/>
              <a:gd name="connsiteY3" fmla="*/ 238 h 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16" h="7640">
                <a:moveTo>
                  <a:pt x="6438" y="238"/>
                </a:moveTo>
                <a:cubicBezTo>
                  <a:pt x="380" y="238"/>
                  <a:pt x="-2757" y="5910"/>
                  <a:pt x="2528" y="7285"/>
                </a:cubicBezTo>
                <a:cubicBezTo>
                  <a:pt x="7813" y="8660"/>
                  <a:pt x="10176" y="7714"/>
                  <a:pt x="11121" y="3762"/>
                </a:cubicBezTo>
                <a:cubicBezTo>
                  <a:pt x="11379" y="1227"/>
                  <a:pt x="10133" y="238"/>
                  <a:pt x="643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 814">
            <a:extLst>
              <a:ext uri="{FF2B5EF4-FFF2-40B4-BE49-F238E27FC236}">
                <a16:creationId xmlns:a16="http://schemas.microsoft.com/office/drawing/2014/main" id="{D8C7598F-1B38-4140-8EFE-EA5E57514FBE}"/>
              </a:ext>
            </a:extLst>
          </p:cNvPr>
          <p:cNvSpPr/>
          <p:nvPr/>
        </p:nvSpPr>
        <p:spPr>
          <a:xfrm>
            <a:off x="10425306" y="5095492"/>
            <a:ext cx="5940" cy="6124"/>
          </a:xfrm>
          <a:custGeom>
            <a:avLst/>
            <a:gdLst>
              <a:gd name="connsiteX0" fmla="*/ 3802 w 5940"/>
              <a:gd name="connsiteY0" fmla="*/ 6363 h 6124"/>
              <a:gd name="connsiteX1" fmla="*/ 5778 w 5940"/>
              <a:gd name="connsiteY1" fmla="*/ 4344 h 6124"/>
              <a:gd name="connsiteX2" fmla="*/ 193 w 5940"/>
              <a:gd name="connsiteY2" fmla="*/ 692 h 6124"/>
              <a:gd name="connsiteX3" fmla="*/ 3802 w 5940"/>
              <a:gd name="connsiteY3" fmla="*/ 6363 h 6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40" h="6124">
                <a:moveTo>
                  <a:pt x="3802" y="6363"/>
                </a:moveTo>
                <a:cubicBezTo>
                  <a:pt x="4919" y="6342"/>
                  <a:pt x="5778" y="5444"/>
                  <a:pt x="5778" y="4344"/>
                </a:cubicBezTo>
                <a:cubicBezTo>
                  <a:pt x="5778" y="1852"/>
                  <a:pt x="1482" y="-855"/>
                  <a:pt x="193" y="692"/>
                </a:cubicBezTo>
                <a:cubicBezTo>
                  <a:pt x="-1096" y="2239"/>
                  <a:pt x="1353" y="6363"/>
                  <a:pt x="3802" y="63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 815">
            <a:extLst>
              <a:ext uri="{FF2B5EF4-FFF2-40B4-BE49-F238E27FC236}">
                <a16:creationId xmlns:a16="http://schemas.microsoft.com/office/drawing/2014/main" id="{A174E241-E93A-A3CF-B521-662DCF9B10A4}"/>
              </a:ext>
            </a:extLst>
          </p:cNvPr>
          <p:cNvSpPr/>
          <p:nvPr/>
        </p:nvSpPr>
        <p:spPr>
          <a:xfrm>
            <a:off x="10439953" y="2554166"/>
            <a:ext cx="12433" cy="12876"/>
          </a:xfrm>
          <a:custGeom>
            <a:avLst/>
            <a:gdLst>
              <a:gd name="connsiteX0" fmla="*/ 799 w 12433"/>
              <a:gd name="connsiteY0" fmla="*/ 6225 h 12876"/>
              <a:gd name="connsiteX1" fmla="*/ 2045 w 12433"/>
              <a:gd name="connsiteY1" fmla="*/ 12670 h 12876"/>
              <a:gd name="connsiteX2" fmla="*/ 6943 w 12433"/>
              <a:gd name="connsiteY2" fmla="*/ 11768 h 12876"/>
              <a:gd name="connsiteX3" fmla="*/ 12271 w 12433"/>
              <a:gd name="connsiteY3" fmla="*/ 9319 h 12876"/>
              <a:gd name="connsiteX4" fmla="*/ 6814 w 12433"/>
              <a:gd name="connsiteY4" fmla="*/ 4163 h 12876"/>
              <a:gd name="connsiteX5" fmla="*/ 799 w 12433"/>
              <a:gd name="connsiteY5" fmla="*/ 6225 h 12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33" h="12876">
                <a:moveTo>
                  <a:pt x="799" y="6225"/>
                </a:moveTo>
                <a:cubicBezTo>
                  <a:pt x="1615" y="8282"/>
                  <a:pt x="2002" y="10465"/>
                  <a:pt x="2045" y="12670"/>
                </a:cubicBezTo>
                <a:cubicBezTo>
                  <a:pt x="2045" y="13529"/>
                  <a:pt x="4021" y="13100"/>
                  <a:pt x="6943" y="11768"/>
                </a:cubicBezTo>
                <a:lnTo>
                  <a:pt x="12271" y="9319"/>
                </a:lnTo>
                <a:lnTo>
                  <a:pt x="6814" y="4163"/>
                </a:lnTo>
                <a:cubicBezTo>
                  <a:pt x="541" y="-1723"/>
                  <a:pt x="-1607" y="-950"/>
                  <a:pt x="799" y="62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 816">
            <a:extLst>
              <a:ext uri="{FF2B5EF4-FFF2-40B4-BE49-F238E27FC236}">
                <a16:creationId xmlns:a16="http://schemas.microsoft.com/office/drawing/2014/main" id="{DDD22509-4E58-2820-65B1-1DC1420E138D}"/>
              </a:ext>
            </a:extLst>
          </p:cNvPr>
          <p:cNvSpPr/>
          <p:nvPr/>
        </p:nvSpPr>
        <p:spPr>
          <a:xfrm>
            <a:off x="10462636" y="2572527"/>
            <a:ext cx="7553" cy="8594"/>
          </a:xfrm>
          <a:custGeom>
            <a:avLst/>
            <a:gdLst>
              <a:gd name="connsiteX0" fmla="*/ 2778 w 7553"/>
              <a:gd name="connsiteY0" fmla="*/ 238 h 8594"/>
              <a:gd name="connsiteX1" fmla="*/ -143 w 7553"/>
              <a:gd name="connsiteY1" fmla="*/ 4535 h 8594"/>
              <a:gd name="connsiteX2" fmla="*/ 3380 w 7553"/>
              <a:gd name="connsiteY2" fmla="*/ 8814 h 8594"/>
              <a:gd name="connsiteX3" fmla="*/ 6688 w 7553"/>
              <a:gd name="connsiteY3" fmla="*/ 7500 h 8594"/>
              <a:gd name="connsiteX4" fmla="*/ 2778 w 7553"/>
              <a:gd name="connsiteY4" fmla="*/ 238 h 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53" h="8594">
                <a:moveTo>
                  <a:pt x="2778" y="238"/>
                </a:moveTo>
                <a:cubicBezTo>
                  <a:pt x="1189" y="238"/>
                  <a:pt x="-143" y="2129"/>
                  <a:pt x="-143" y="4535"/>
                </a:cubicBezTo>
                <a:cubicBezTo>
                  <a:pt x="-358" y="6684"/>
                  <a:pt x="1232" y="8599"/>
                  <a:pt x="3380" y="8814"/>
                </a:cubicBezTo>
                <a:cubicBezTo>
                  <a:pt x="4626" y="8939"/>
                  <a:pt x="5872" y="8450"/>
                  <a:pt x="6688" y="7500"/>
                </a:cubicBezTo>
                <a:cubicBezTo>
                  <a:pt x="8751" y="5394"/>
                  <a:pt x="5915" y="238"/>
                  <a:pt x="277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 817">
            <a:extLst>
              <a:ext uri="{FF2B5EF4-FFF2-40B4-BE49-F238E27FC236}">
                <a16:creationId xmlns:a16="http://schemas.microsoft.com/office/drawing/2014/main" id="{BFDB5836-6E2D-4585-D431-FF16A8AED206}"/>
              </a:ext>
            </a:extLst>
          </p:cNvPr>
          <p:cNvSpPr/>
          <p:nvPr/>
        </p:nvSpPr>
        <p:spPr>
          <a:xfrm>
            <a:off x="10434486" y="1813940"/>
            <a:ext cx="6635" cy="8320"/>
          </a:xfrm>
          <a:custGeom>
            <a:avLst/>
            <a:gdLst>
              <a:gd name="connsiteX0" fmla="*/ 2872 w 6635"/>
              <a:gd name="connsiteY0" fmla="*/ 8559 h 8320"/>
              <a:gd name="connsiteX1" fmla="*/ 6137 w 6635"/>
              <a:gd name="connsiteY1" fmla="*/ 6282 h 8320"/>
              <a:gd name="connsiteX2" fmla="*/ 5149 w 6635"/>
              <a:gd name="connsiteY2" fmla="*/ 1512 h 8320"/>
              <a:gd name="connsiteX3" fmla="*/ 852 w 6635"/>
              <a:gd name="connsiteY3" fmla="*/ 2114 h 8320"/>
              <a:gd name="connsiteX4" fmla="*/ 2872 w 6635"/>
              <a:gd name="connsiteY4" fmla="*/ 8559 h 8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5" h="8320">
                <a:moveTo>
                  <a:pt x="2872" y="8559"/>
                </a:moveTo>
                <a:cubicBezTo>
                  <a:pt x="4247" y="8323"/>
                  <a:pt x="5450" y="7489"/>
                  <a:pt x="6137" y="6282"/>
                </a:cubicBezTo>
                <a:cubicBezTo>
                  <a:pt x="6824" y="4640"/>
                  <a:pt x="6438" y="2746"/>
                  <a:pt x="5149" y="1512"/>
                </a:cubicBezTo>
                <a:cubicBezTo>
                  <a:pt x="3301" y="-335"/>
                  <a:pt x="2227" y="-206"/>
                  <a:pt x="852" y="2114"/>
                </a:cubicBezTo>
                <a:cubicBezTo>
                  <a:pt x="-1167" y="5379"/>
                  <a:pt x="-7" y="8559"/>
                  <a:pt x="2872" y="85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 818">
            <a:extLst>
              <a:ext uri="{FF2B5EF4-FFF2-40B4-BE49-F238E27FC236}">
                <a16:creationId xmlns:a16="http://schemas.microsoft.com/office/drawing/2014/main" id="{32E31074-A5F8-C6FA-C790-1A459CA17B0C}"/>
              </a:ext>
            </a:extLst>
          </p:cNvPr>
          <p:cNvSpPr/>
          <p:nvPr/>
        </p:nvSpPr>
        <p:spPr>
          <a:xfrm>
            <a:off x="10429142" y="2770341"/>
            <a:ext cx="5908" cy="5854"/>
          </a:xfrm>
          <a:custGeom>
            <a:avLst/>
            <a:gdLst>
              <a:gd name="connsiteX0" fmla="*/ -163 w 5908"/>
              <a:gd name="connsiteY0" fmla="*/ 3590 h 5854"/>
              <a:gd name="connsiteX1" fmla="*/ 5638 w 5908"/>
              <a:gd name="connsiteY1" fmla="*/ 2773 h 5854"/>
              <a:gd name="connsiteX2" fmla="*/ 3146 w 5908"/>
              <a:gd name="connsiteY2" fmla="*/ 238 h 5854"/>
              <a:gd name="connsiteX3" fmla="*/ -163 w 5908"/>
              <a:gd name="connsiteY3" fmla="*/ 3590 h 5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54">
                <a:moveTo>
                  <a:pt x="-163" y="3590"/>
                </a:moveTo>
                <a:cubicBezTo>
                  <a:pt x="-163" y="7371"/>
                  <a:pt x="4134" y="6683"/>
                  <a:pt x="5638" y="2773"/>
                </a:cubicBezTo>
                <a:cubicBezTo>
                  <a:pt x="6111" y="1355"/>
                  <a:pt x="4994" y="238"/>
                  <a:pt x="3146" y="238"/>
                </a:cubicBezTo>
                <a:cubicBezTo>
                  <a:pt x="1299" y="260"/>
                  <a:pt x="-163" y="1755"/>
                  <a:pt x="-163" y="35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 819">
            <a:extLst>
              <a:ext uri="{FF2B5EF4-FFF2-40B4-BE49-F238E27FC236}">
                <a16:creationId xmlns:a16="http://schemas.microsoft.com/office/drawing/2014/main" id="{6787FE48-792C-1601-2FC8-9FEEFAFA0D0B}"/>
              </a:ext>
            </a:extLst>
          </p:cNvPr>
          <p:cNvSpPr/>
          <p:nvPr/>
        </p:nvSpPr>
        <p:spPr>
          <a:xfrm>
            <a:off x="10422263" y="3611771"/>
            <a:ext cx="8947" cy="12626"/>
          </a:xfrm>
          <a:custGeom>
            <a:avLst/>
            <a:gdLst>
              <a:gd name="connsiteX0" fmla="*/ 6115 w 8947"/>
              <a:gd name="connsiteY0" fmla="*/ 248 h 12626"/>
              <a:gd name="connsiteX1" fmla="*/ -158 w 8947"/>
              <a:gd name="connsiteY1" fmla="*/ 5821 h 12626"/>
              <a:gd name="connsiteX2" fmla="*/ 616 w 8947"/>
              <a:gd name="connsiteY2" fmla="*/ 9099 h 12626"/>
              <a:gd name="connsiteX3" fmla="*/ 7533 w 8947"/>
              <a:gd name="connsiteY3" fmla="*/ 9658 h 12626"/>
              <a:gd name="connsiteX4" fmla="*/ 6115 w 8947"/>
              <a:gd name="connsiteY4" fmla="*/ 248 h 1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7" h="12626">
                <a:moveTo>
                  <a:pt x="6115" y="248"/>
                </a:moveTo>
                <a:cubicBezTo>
                  <a:pt x="2849" y="59"/>
                  <a:pt x="57" y="2551"/>
                  <a:pt x="-158" y="5821"/>
                </a:cubicBezTo>
                <a:cubicBezTo>
                  <a:pt x="-201" y="6964"/>
                  <a:pt x="57" y="8103"/>
                  <a:pt x="616" y="9099"/>
                </a:cubicBezTo>
                <a:cubicBezTo>
                  <a:pt x="3151" y="13912"/>
                  <a:pt x="5857" y="14126"/>
                  <a:pt x="7533" y="9658"/>
                </a:cubicBezTo>
                <a:cubicBezTo>
                  <a:pt x="9638" y="4287"/>
                  <a:pt x="9037" y="248"/>
                  <a:pt x="6115" y="2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 820">
            <a:extLst>
              <a:ext uri="{FF2B5EF4-FFF2-40B4-BE49-F238E27FC236}">
                <a16:creationId xmlns:a16="http://schemas.microsoft.com/office/drawing/2014/main" id="{5D7A84BE-1450-FC04-EB25-BB42E66B1CD6}"/>
              </a:ext>
            </a:extLst>
          </p:cNvPr>
          <p:cNvSpPr/>
          <p:nvPr/>
        </p:nvSpPr>
        <p:spPr>
          <a:xfrm>
            <a:off x="10435919" y="1750711"/>
            <a:ext cx="14088" cy="9749"/>
          </a:xfrm>
          <a:custGeom>
            <a:avLst/>
            <a:gdLst>
              <a:gd name="connsiteX0" fmla="*/ 2384 w 14088"/>
              <a:gd name="connsiteY0" fmla="*/ 7124 h 9749"/>
              <a:gd name="connsiteX1" fmla="*/ 10719 w 14088"/>
              <a:gd name="connsiteY1" fmla="*/ 8886 h 9749"/>
              <a:gd name="connsiteX2" fmla="*/ 8485 w 14088"/>
              <a:gd name="connsiteY2" fmla="*/ 722 h 9749"/>
              <a:gd name="connsiteX3" fmla="*/ 2384 w 14088"/>
              <a:gd name="connsiteY3" fmla="*/ 7124 h 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88" h="9749">
                <a:moveTo>
                  <a:pt x="2384" y="7124"/>
                </a:moveTo>
                <a:cubicBezTo>
                  <a:pt x="7110" y="10648"/>
                  <a:pt x="6466" y="10519"/>
                  <a:pt x="10719" y="8886"/>
                </a:cubicBezTo>
                <a:cubicBezTo>
                  <a:pt x="15875" y="6867"/>
                  <a:pt x="14586" y="2269"/>
                  <a:pt x="8485" y="722"/>
                </a:cubicBezTo>
                <a:cubicBezTo>
                  <a:pt x="923" y="-1211"/>
                  <a:pt x="-3116" y="3000"/>
                  <a:pt x="2384" y="71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 821">
            <a:extLst>
              <a:ext uri="{FF2B5EF4-FFF2-40B4-BE49-F238E27FC236}">
                <a16:creationId xmlns:a16="http://schemas.microsoft.com/office/drawing/2014/main" id="{1A88BF90-466F-44FB-F064-EBB6652B8E37}"/>
              </a:ext>
            </a:extLst>
          </p:cNvPr>
          <p:cNvSpPr/>
          <p:nvPr/>
        </p:nvSpPr>
        <p:spPr>
          <a:xfrm>
            <a:off x="10443943" y="1522644"/>
            <a:ext cx="4060" cy="4093"/>
          </a:xfrm>
          <a:custGeom>
            <a:avLst/>
            <a:gdLst>
              <a:gd name="connsiteX0" fmla="*/ -55 w 4060"/>
              <a:gd name="connsiteY0" fmla="*/ 2618 h 4093"/>
              <a:gd name="connsiteX1" fmla="*/ 1535 w 4060"/>
              <a:gd name="connsiteY1" fmla="*/ 4208 h 4093"/>
              <a:gd name="connsiteX2" fmla="*/ 3898 w 4060"/>
              <a:gd name="connsiteY2" fmla="*/ 1802 h 4093"/>
              <a:gd name="connsiteX3" fmla="*/ -55 w 4060"/>
              <a:gd name="connsiteY3" fmla="*/ 2618 h 4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0" h="4093">
                <a:moveTo>
                  <a:pt x="-55" y="2618"/>
                </a:moveTo>
                <a:cubicBezTo>
                  <a:pt x="-442" y="3907"/>
                  <a:pt x="246" y="4638"/>
                  <a:pt x="1535" y="4208"/>
                </a:cubicBezTo>
                <a:cubicBezTo>
                  <a:pt x="2824" y="3778"/>
                  <a:pt x="3898" y="2661"/>
                  <a:pt x="3898" y="1802"/>
                </a:cubicBezTo>
                <a:cubicBezTo>
                  <a:pt x="3898" y="-690"/>
                  <a:pt x="847" y="-45"/>
                  <a:pt x="-55" y="26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 822">
            <a:extLst>
              <a:ext uri="{FF2B5EF4-FFF2-40B4-BE49-F238E27FC236}">
                <a16:creationId xmlns:a16="http://schemas.microsoft.com/office/drawing/2014/main" id="{1E7E7339-DA5B-047B-6C38-911D6B49D6E5}"/>
              </a:ext>
            </a:extLst>
          </p:cNvPr>
          <p:cNvSpPr/>
          <p:nvPr/>
        </p:nvSpPr>
        <p:spPr>
          <a:xfrm>
            <a:off x="10445898" y="1686274"/>
            <a:ext cx="4210" cy="6358"/>
          </a:xfrm>
          <a:custGeom>
            <a:avLst/>
            <a:gdLst>
              <a:gd name="connsiteX0" fmla="*/ -163 w 4210"/>
              <a:gd name="connsiteY0" fmla="*/ 3418 h 6358"/>
              <a:gd name="connsiteX1" fmla="*/ 1943 w 4210"/>
              <a:gd name="connsiteY1" fmla="*/ 6597 h 6358"/>
              <a:gd name="connsiteX2" fmla="*/ 4048 w 4210"/>
              <a:gd name="connsiteY2" fmla="*/ 3418 h 6358"/>
              <a:gd name="connsiteX3" fmla="*/ 1943 w 4210"/>
              <a:gd name="connsiteY3" fmla="*/ 238 h 6358"/>
              <a:gd name="connsiteX4" fmla="*/ -163 w 4210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-163" y="3418"/>
                </a:moveTo>
                <a:cubicBezTo>
                  <a:pt x="-163" y="5179"/>
                  <a:pt x="783" y="6597"/>
                  <a:pt x="1943" y="6597"/>
                </a:cubicBezTo>
                <a:cubicBezTo>
                  <a:pt x="3103" y="6597"/>
                  <a:pt x="4048" y="5179"/>
                  <a:pt x="4048" y="3418"/>
                </a:cubicBezTo>
                <a:cubicBezTo>
                  <a:pt x="4048" y="1656"/>
                  <a:pt x="3103" y="238"/>
                  <a:pt x="1943" y="238"/>
                </a:cubicBezTo>
                <a:cubicBezTo>
                  <a:pt x="783" y="238"/>
                  <a:pt x="-163" y="1656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 823">
            <a:extLst>
              <a:ext uri="{FF2B5EF4-FFF2-40B4-BE49-F238E27FC236}">
                <a16:creationId xmlns:a16="http://schemas.microsoft.com/office/drawing/2014/main" id="{8CF20257-9D5F-E5BA-D576-CA71E7480314}"/>
              </a:ext>
            </a:extLst>
          </p:cNvPr>
          <p:cNvSpPr/>
          <p:nvPr/>
        </p:nvSpPr>
        <p:spPr>
          <a:xfrm>
            <a:off x="10479412" y="3244210"/>
            <a:ext cx="6272" cy="4253"/>
          </a:xfrm>
          <a:custGeom>
            <a:avLst/>
            <a:gdLst>
              <a:gd name="connsiteX0" fmla="*/ 6110 w 6272"/>
              <a:gd name="connsiteY0" fmla="*/ 2344 h 4253"/>
              <a:gd name="connsiteX1" fmla="*/ 2974 w 6272"/>
              <a:gd name="connsiteY1" fmla="*/ 238 h 4253"/>
              <a:gd name="connsiteX2" fmla="*/ -163 w 6272"/>
              <a:gd name="connsiteY2" fmla="*/ 2344 h 4253"/>
              <a:gd name="connsiteX3" fmla="*/ 2974 w 6272"/>
              <a:gd name="connsiteY3" fmla="*/ 4492 h 4253"/>
              <a:gd name="connsiteX4" fmla="*/ 6110 w 627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6110" y="2344"/>
                </a:moveTo>
                <a:cubicBezTo>
                  <a:pt x="6110" y="1184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0" y="3461"/>
                  <a:pt x="611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 824">
            <a:extLst>
              <a:ext uri="{FF2B5EF4-FFF2-40B4-BE49-F238E27FC236}">
                <a16:creationId xmlns:a16="http://schemas.microsoft.com/office/drawing/2014/main" id="{327BA5A0-96BB-6F3D-A09A-24466A590303}"/>
              </a:ext>
            </a:extLst>
          </p:cNvPr>
          <p:cNvSpPr/>
          <p:nvPr/>
        </p:nvSpPr>
        <p:spPr>
          <a:xfrm>
            <a:off x="10505490" y="1756995"/>
            <a:ext cx="8466" cy="5663"/>
          </a:xfrm>
          <a:custGeom>
            <a:avLst/>
            <a:gdLst>
              <a:gd name="connsiteX0" fmla="*/ 8304 w 8466"/>
              <a:gd name="connsiteY0" fmla="*/ 2945 h 5663"/>
              <a:gd name="connsiteX1" fmla="*/ 8304 w 8466"/>
              <a:gd name="connsiteY1" fmla="*/ 2945 h 5663"/>
              <a:gd name="connsiteX2" fmla="*/ 183 w 8466"/>
              <a:gd name="connsiteY2" fmla="*/ 2945 h 5663"/>
              <a:gd name="connsiteX3" fmla="*/ 3620 w 8466"/>
              <a:gd name="connsiteY3" fmla="*/ 5738 h 5663"/>
              <a:gd name="connsiteX4" fmla="*/ 8304 w 8466"/>
              <a:gd name="connsiteY4" fmla="*/ 2945 h 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66" h="5663">
                <a:moveTo>
                  <a:pt x="8304" y="2945"/>
                </a:moveTo>
                <a:lnTo>
                  <a:pt x="8304" y="2945"/>
                </a:lnTo>
                <a:cubicBezTo>
                  <a:pt x="8304" y="-664"/>
                  <a:pt x="1558" y="-664"/>
                  <a:pt x="183" y="2945"/>
                </a:cubicBezTo>
                <a:cubicBezTo>
                  <a:pt x="-762" y="5609"/>
                  <a:pt x="183" y="6254"/>
                  <a:pt x="3620" y="5738"/>
                </a:cubicBezTo>
                <a:cubicBezTo>
                  <a:pt x="6327" y="5265"/>
                  <a:pt x="8304" y="4019"/>
                  <a:pt x="8304" y="29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 825">
            <a:extLst>
              <a:ext uri="{FF2B5EF4-FFF2-40B4-BE49-F238E27FC236}">
                <a16:creationId xmlns:a16="http://schemas.microsoft.com/office/drawing/2014/main" id="{E99701DF-D58E-7C5C-1DED-9BB11DC3AD81}"/>
              </a:ext>
            </a:extLst>
          </p:cNvPr>
          <p:cNvSpPr/>
          <p:nvPr/>
        </p:nvSpPr>
        <p:spPr>
          <a:xfrm>
            <a:off x="10498059" y="1724680"/>
            <a:ext cx="11463" cy="13063"/>
          </a:xfrm>
          <a:custGeom>
            <a:avLst/>
            <a:gdLst>
              <a:gd name="connsiteX0" fmla="*/ 8860 w 11463"/>
              <a:gd name="connsiteY0" fmla="*/ 11243 h 13063"/>
              <a:gd name="connsiteX1" fmla="*/ 10622 w 11463"/>
              <a:gd name="connsiteY1" fmla="*/ 4484 h 13063"/>
              <a:gd name="connsiteX2" fmla="*/ 10364 w 11463"/>
              <a:gd name="connsiteY2" fmla="*/ 4068 h 13063"/>
              <a:gd name="connsiteX3" fmla="*/ 2544 w 11463"/>
              <a:gd name="connsiteY3" fmla="*/ 2607 h 13063"/>
              <a:gd name="connsiteX4" fmla="*/ 8860 w 11463"/>
              <a:gd name="connsiteY4" fmla="*/ 11243 h 1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63" h="13063">
                <a:moveTo>
                  <a:pt x="8860" y="11243"/>
                </a:moveTo>
                <a:cubicBezTo>
                  <a:pt x="11223" y="9868"/>
                  <a:pt x="11996" y="6843"/>
                  <a:pt x="10622" y="4484"/>
                </a:cubicBezTo>
                <a:cubicBezTo>
                  <a:pt x="10536" y="4343"/>
                  <a:pt x="10450" y="4201"/>
                  <a:pt x="10364" y="4068"/>
                </a:cubicBezTo>
                <a:cubicBezTo>
                  <a:pt x="7915" y="-573"/>
                  <a:pt x="6067" y="-916"/>
                  <a:pt x="2544" y="2607"/>
                </a:cubicBezTo>
                <a:cubicBezTo>
                  <a:pt x="-3815" y="9052"/>
                  <a:pt x="2158" y="17172"/>
                  <a:pt x="8860" y="112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 826">
            <a:extLst>
              <a:ext uri="{FF2B5EF4-FFF2-40B4-BE49-F238E27FC236}">
                <a16:creationId xmlns:a16="http://schemas.microsoft.com/office/drawing/2014/main" id="{A9521DD6-B092-8CAD-FD5D-E2CD062629B8}"/>
              </a:ext>
            </a:extLst>
          </p:cNvPr>
          <p:cNvSpPr/>
          <p:nvPr/>
        </p:nvSpPr>
        <p:spPr>
          <a:xfrm>
            <a:off x="10509417" y="2525781"/>
            <a:ext cx="3464" cy="4253"/>
          </a:xfrm>
          <a:custGeom>
            <a:avLst/>
            <a:gdLst>
              <a:gd name="connsiteX0" fmla="*/ 166 w 3464"/>
              <a:gd name="connsiteY0" fmla="*/ 2344 h 4253"/>
              <a:gd name="connsiteX1" fmla="*/ 1111 w 3464"/>
              <a:gd name="connsiteY1" fmla="*/ 4492 h 4253"/>
              <a:gd name="connsiteX2" fmla="*/ 3302 w 3464"/>
              <a:gd name="connsiteY2" fmla="*/ 2344 h 4253"/>
              <a:gd name="connsiteX3" fmla="*/ 2400 w 3464"/>
              <a:gd name="connsiteY3" fmla="*/ 238 h 4253"/>
              <a:gd name="connsiteX4" fmla="*/ 166 w 3464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4" h="4253">
                <a:moveTo>
                  <a:pt x="166" y="2344"/>
                </a:moveTo>
                <a:cubicBezTo>
                  <a:pt x="-522" y="3504"/>
                  <a:pt x="-92" y="4492"/>
                  <a:pt x="1111" y="4492"/>
                </a:cubicBezTo>
                <a:cubicBezTo>
                  <a:pt x="2314" y="4492"/>
                  <a:pt x="3259" y="3537"/>
                  <a:pt x="3302" y="2344"/>
                </a:cubicBezTo>
                <a:cubicBezTo>
                  <a:pt x="3302" y="1184"/>
                  <a:pt x="2915" y="238"/>
                  <a:pt x="2400" y="238"/>
                </a:cubicBezTo>
                <a:cubicBezTo>
                  <a:pt x="1884" y="238"/>
                  <a:pt x="896" y="1184"/>
                  <a:pt x="16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 827">
            <a:extLst>
              <a:ext uri="{FF2B5EF4-FFF2-40B4-BE49-F238E27FC236}">
                <a16:creationId xmlns:a16="http://schemas.microsoft.com/office/drawing/2014/main" id="{1F9A213A-8AF5-E679-19BE-28FEA3396297}"/>
              </a:ext>
            </a:extLst>
          </p:cNvPr>
          <p:cNvSpPr/>
          <p:nvPr/>
        </p:nvSpPr>
        <p:spPr>
          <a:xfrm>
            <a:off x="10488507" y="1580508"/>
            <a:ext cx="6851" cy="5870"/>
          </a:xfrm>
          <a:custGeom>
            <a:avLst/>
            <a:gdLst>
              <a:gd name="connsiteX0" fmla="*/ 6339 w 6851"/>
              <a:gd name="connsiteY0" fmla="*/ 4133 h 5870"/>
              <a:gd name="connsiteX1" fmla="*/ 1182 w 6851"/>
              <a:gd name="connsiteY1" fmla="*/ 824 h 5870"/>
              <a:gd name="connsiteX2" fmla="*/ 3288 w 6851"/>
              <a:gd name="connsiteY2" fmla="*/ 6109 h 5870"/>
              <a:gd name="connsiteX3" fmla="*/ 6339 w 6851"/>
              <a:gd name="connsiteY3" fmla="*/ 4133 h 5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1" h="5870">
                <a:moveTo>
                  <a:pt x="6339" y="4133"/>
                </a:moveTo>
                <a:cubicBezTo>
                  <a:pt x="7885" y="1598"/>
                  <a:pt x="3975" y="-937"/>
                  <a:pt x="1182" y="824"/>
                </a:cubicBezTo>
                <a:cubicBezTo>
                  <a:pt x="-1610" y="2586"/>
                  <a:pt x="366" y="6109"/>
                  <a:pt x="3288" y="6109"/>
                </a:cubicBezTo>
                <a:cubicBezTo>
                  <a:pt x="4534" y="5933"/>
                  <a:pt x="5651" y="5211"/>
                  <a:pt x="6339" y="41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 828">
            <a:extLst>
              <a:ext uri="{FF2B5EF4-FFF2-40B4-BE49-F238E27FC236}">
                <a16:creationId xmlns:a16="http://schemas.microsoft.com/office/drawing/2014/main" id="{92A34E25-F30B-3DF2-32D8-CE07B5F60C3B}"/>
              </a:ext>
            </a:extLst>
          </p:cNvPr>
          <p:cNvSpPr/>
          <p:nvPr/>
        </p:nvSpPr>
        <p:spPr>
          <a:xfrm>
            <a:off x="10488507" y="2921571"/>
            <a:ext cx="6851" cy="5852"/>
          </a:xfrm>
          <a:custGeom>
            <a:avLst/>
            <a:gdLst>
              <a:gd name="connsiteX0" fmla="*/ 3288 w 6851"/>
              <a:gd name="connsiteY0" fmla="*/ 6091 h 5852"/>
              <a:gd name="connsiteX1" fmla="*/ 6339 w 6851"/>
              <a:gd name="connsiteY1" fmla="*/ 4158 h 5852"/>
              <a:gd name="connsiteX2" fmla="*/ 1182 w 6851"/>
              <a:gd name="connsiteY2" fmla="*/ 806 h 5852"/>
              <a:gd name="connsiteX3" fmla="*/ 3288 w 6851"/>
              <a:gd name="connsiteY3" fmla="*/ 6091 h 5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1" h="5852">
                <a:moveTo>
                  <a:pt x="3288" y="6091"/>
                </a:moveTo>
                <a:cubicBezTo>
                  <a:pt x="4534" y="5928"/>
                  <a:pt x="5651" y="5219"/>
                  <a:pt x="6339" y="4158"/>
                </a:cubicBezTo>
                <a:cubicBezTo>
                  <a:pt x="7885" y="1580"/>
                  <a:pt x="3975" y="-912"/>
                  <a:pt x="1182" y="806"/>
                </a:cubicBezTo>
                <a:cubicBezTo>
                  <a:pt x="-1610" y="2525"/>
                  <a:pt x="366" y="6091"/>
                  <a:pt x="3288" y="60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 829">
            <a:extLst>
              <a:ext uri="{FF2B5EF4-FFF2-40B4-BE49-F238E27FC236}">
                <a16:creationId xmlns:a16="http://schemas.microsoft.com/office/drawing/2014/main" id="{860F244B-7945-5498-00DD-014B515144A0}"/>
              </a:ext>
            </a:extLst>
          </p:cNvPr>
          <p:cNvSpPr/>
          <p:nvPr/>
        </p:nvSpPr>
        <p:spPr>
          <a:xfrm>
            <a:off x="10492811" y="1697392"/>
            <a:ext cx="7155" cy="8001"/>
          </a:xfrm>
          <a:custGeom>
            <a:avLst/>
            <a:gdLst>
              <a:gd name="connsiteX0" fmla="*/ 6460 w 7155"/>
              <a:gd name="connsiteY0" fmla="*/ 5920 h 8001"/>
              <a:gd name="connsiteX1" fmla="*/ 875 w 7155"/>
              <a:gd name="connsiteY1" fmla="*/ 1236 h 8001"/>
              <a:gd name="connsiteX2" fmla="*/ 1305 w 7155"/>
              <a:gd name="connsiteY2" fmla="*/ 7294 h 8001"/>
              <a:gd name="connsiteX3" fmla="*/ 3195 w 7155"/>
              <a:gd name="connsiteY3" fmla="*/ 8240 h 8001"/>
              <a:gd name="connsiteX4" fmla="*/ 6460 w 7155"/>
              <a:gd name="connsiteY4" fmla="*/ 5920 h 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5" h="8001">
                <a:moveTo>
                  <a:pt x="6460" y="5920"/>
                </a:moveTo>
                <a:cubicBezTo>
                  <a:pt x="8609" y="2396"/>
                  <a:pt x="3753" y="-1685"/>
                  <a:pt x="875" y="1236"/>
                </a:cubicBezTo>
                <a:cubicBezTo>
                  <a:pt x="-672" y="3032"/>
                  <a:pt x="-457" y="5743"/>
                  <a:pt x="1305" y="7294"/>
                </a:cubicBezTo>
                <a:cubicBezTo>
                  <a:pt x="1863" y="7763"/>
                  <a:pt x="2508" y="8085"/>
                  <a:pt x="3195" y="8240"/>
                </a:cubicBezTo>
                <a:cubicBezTo>
                  <a:pt x="4570" y="7991"/>
                  <a:pt x="5773" y="7140"/>
                  <a:pt x="6460" y="59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 830">
            <a:extLst>
              <a:ext uri="{FF2B5EF4-FFF2-40B4-BE49-F238E27FC236}">
                <a16:creationId xmlns:a16="http://schemas.microsoft.com/office/drawing/2014/main" id="{25866833-5FC4-FCC8-BA78-A3DBF085CB82}"/>
              </a:ext>
            </a:extLst>
          </p:cNvPr>
          <p:cNvSpPr/>
          <p:nvPr/>
        </p:nvSpPr>
        <p:spPr>
          <a:xfrm>
            <a:off x="10503033" y="3120927"/>
            <a:ext cx="5436" cy="7458"/>
          </a:xfrm>
          <a:custGeom>
            <a:avLst/>
            <a:gdLst>
              <a:gd name="connsiteX0" fmla="*/ 1480 w 5436"/>
              <a:gd name="connsiteY0" fmla="*/ 5667 h 7458"/>
              <a:gd name="connsiteX1" fmla="*/ 5175 w 5436"/>
              <a:gd name="connsiteY1" fmla="*/ 6569 h 7458"/>
              <a:gd name="connsiteX2" fmla="*/ 3713 w 5436"/>
              <a:gd name="connsiteY2" fmla="*/ 1714 h 7458"/>
              <a:gd name="connsiteX3" fmla="*/ 1480 w 5436"/>
              <a:gd name="connsiteY3" fmla="*/ 5667 h 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6" h="7458">
                <a:moveTo>
                  <a:pt x="1480" y="5667"/>
                </a:moveTo>
                <a:cubicBezTo>
                  <a:pt x="3456" y="8030"/>
                  <a:pt x="4573" y="8330"/>
                  <a:pt x="5175" y="6569"/>
                </a:cubicBezTo>
                <a:cubicBezTo>
                  <a:pt x="5518" y="4807"/>
                  <a:pt x="4960" y="2990"/>
                  <a:pt x="3713" y="1714"/>
                </a:cubicBezTo>
                <a:cubicBezTo>
                  <a:pt x="190" y="-1852"/>
                  <a:pt x="-1743" y="1671"/>
                  <a:pt x="1480" y="56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 831">
            <a:extLst>
              <a:ext uri="{FF2B5EF4-FFF2-40B4-BE49-F238E27FC236}">
                <a16:creationId xmlns:a16="http://schemas.microsoft.com/office/drawing/2014/main" id="{98300192-6C3E-079D-ECE7-C12C15E93D83}"/>
              </a:ext>
            </a:extLst>
          </p:cNvPr>
          <p:cNvSpPr/>
          <p:nvPr/>
        </p:nvSpPr>
        <p:spPr>
          <a:xfrm>
            <a:off x="10519155" y="3154841"/>
            <a:ext cx="6316" cy="6362"/>
          </a:xfrm>
          <a:custGeom>
            <a:avLst/>
            <a:gdLst>
              <a:gd name="connsiteX0" fmla="*/ 6154 w 6316"/>
              <a:gd name="connsiteY0" fmla="*/ 3418 h 6362"/>
              <a:gd name="connsiteX1" fmla="*/ 3017 w 6316"/>
              <a:gd name="connsiteY1" fmla="*/ 238 h 6362"/>
              <a:gd name="connsiteX2" fmla="*/ 1256 w 6316"/>
              <a:gd name="connsiteY2" fmla="*/ 5222 h 6362"/>
              <a:gd name="connsiteX3" fmla="*/ 6154 w 6316"/>
              <a:gd name="connsiteY3" fmla="*/ 3418 h 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6" h="6362">
                <a:moveTo>
                  <a:pt x="6154" y="3418"/>
                </a:moveTo>
                <a:cubicBezTo>
                  <a:pt x="6154" y="1678"/>
                  <a:pt x="4736" y="260"/>
                  <a:pt x="3017" y="238"/>
                </a:cubicBezTo>
                <a:cubicBezTo>
                  <a:pt x="-248" y="238"/>
                  <a:pt x="-1279" y="2773"/>
                  <a:pt x="1256" y="5222"/>
                </a:cubicBezTo>
                <a:cubicBezTo>
                  <a:pt x="3790" y="7671"/>
                  <a:pt x="6154" y="6726"/>
                  <a:pt x="6154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 832">
            <a:extLst>
              <a:ext uri="{FF2B5EF4-FFF2-40B4-BE49-F238E27FC236}">
                <a16:creationId xmlns:a16="http://schemas.microsoft.com/office/drawing/2014/main" id="{F06B2D78-CEF9-760E-2452-D4FB1082FF60}"/>
              </a:ext>
            </a:extLst>
          </p:cNvPr>
          <p:cNvSpPr/>
          <p:nvPr/>
        </p:nvSpPr>
        <p:spPr>
          <a:xfrm>
            <a:off x="10507912" y="2613756"/>
            <a:ext cx="15120" cy="15846"/>
          </a:xfrm>
          <a:custGeom>
            <a:avLst/>
            <a:gdLst>
              <a:gd name="connsiteX0" fmla="*/ 3905 w 15120"/>
              <a:gd name="connsiteY0" fmla="*/ 10009 h 15846"/>
              <a:gd name="connsiteX1" fmla="*/ 8202 w 15120"/>
              <a:gd name="connsiteY1" fmla="*/ 13361 h 15846"/>
              <a:gd name="connsiteX2" fmla="*/ 14905 w 15120"/>
              <a:gd name="connsiteY2" fmla="*/ 8205 h 15846"/>
              <a:gd name="connsiteX3" fmla="*/ 5238 w 15120"/>
              <a:gd name="connsiteY3" fmla="*/ 2576 h 15846"/>
              <a:gd name="connsiteX4" fmla="*/ 3905 w 15120"/>
              <a:gd name="connsiteY4" fmla="*/ 10009 h 15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20" h="15846">
                <a:moveTo>
                  <a:pt x="3905" y="10009"/>
                </a:moveTo>
                <a:cubicBezTo>
                  <a:pt x="5882" y="10207"/>
                  <a:pt x="7514" y="11510"/>
                  <a:pt x="8202" y="13361"/>
                </a:cubicBezTo>
                <a:cubicBezTo>
                  <a:pt x="10264" y="18817"/>
                  <a:pt x="14561" y="15552"/>
                  <a:pt x="14905" y="8205"/>
                </a:cubicBezTo>
                <a:cubicBezTo>
                  <a:pt x="15334" y="-388"/>
                  <a:pt x="13272" y="-1634"/>
                  <a:pt x="5238" y="2576"/>
                </a:cubicBezTo>
                <a:cubicBezTo>
                  <a:pt x="-1379" y="5842"/>
                  <a:pt x="-2024" y="10009"/>
                  <a:pt x="3905" y="100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 833">
            <a:extLst>
              <a:ext uri="{FF2B5EF4-FFF2-40B4-BE49-F238E27FC236}">
                <a16:creationId xmlns:a16="http://schemas.microsoft.com/office/drawing/2014/main" id="{BD2F53B1-AFE8-5C6C-52D0-E1B9E0E7EE4F}"/>
              </a:ext>
            </a:extLst>
          </p:cNvPr>
          <p:cNvSpPr/>
          <p:nvPr/>
        </p:nvSpPr>
        <p:spPr>
          <a:xfrm>
            <a:off x="10527576" y="2802007"/>
            <a:ext cx="4296" cy="4296"/>
          </a:xfrm>
          <a:custGeom>
            <a:avLst/>
            <a:gdLst>
              <a:gd name="connsiteX0" fmla="*/ -163 w 4296"/>
              <a:gd name="connsiteY0" fmla="*/ 2387 h 4296"/>
              <a:gd name="connsiteX1" fmla="*/ 1986 w 4296"/>
              <a:gd name="connsiteY1" fmla="*/ 4535 h 4296"/>
              <a:gd name="connsiteX2" fmla="*/ 4134 w 4296"/>
              <a:gd name="connsiteY2" fmla="*/ 2387 h 4296"/>
              <a:gd name="connsiteX3" fmla="*/ 1986 w 4296"/>
              <a:gd name="connsiteY3" fmla="*/ 238 h 4296"/>
              <a:gd name="connsiteX4" fmla="*/ -163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-163" y="2387"/>
                </a:moveTo>
                <a:cubicBezTo>
                  <a:pt x="-163" y="3573"/>
                  <a:pt x="783" y="4535"/>
                  <a:pt x="1986" y="4535"/>
                </a:cubicBezTo>
                <a:cubicBezTo>
                  <a:pt x="3189" y="4535"/>
                  <a:pt x="4134" y="3573"/>
                  <a:pt x="4134" y="2387"/>
                </a:cubicBezTo>
                <a:cubicBezTo>
                  <a:pt x="4134" y="1201"/>
                  <a:pt x="3189" y="238"/>
                  <a:pt x="1986" y="238"/>
                </a:cubicBezTo>
                <a:cubicBezTo>
                  <a:pt x="783" y="238"/>
                  <a:pt x="-163" y="1201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 834">
            <a:extLst>
              <a:ext uri="{FF2B5EF4-FFF2-40B4-BE49-F238E27FC236}">
                <a16:creationId xmlns:a16="http://schemas.microsoft.com/office/drawing/2014/main" id="{7CA1F3F6-CCFA-0DCF-D028-DFD0E1FE7122}"/>
              </a:ext>
            </a:extLst>
          </p:cNvPr>
          <p:cNvSpPr/>
          <p:nvPr/>
        </p:nvSpPr>
        <p:spPr>
          <a:xfrm>
            <a:off x="10525256" y="2740394"/>
            <a:ext cx="8593" cy="4253"/>
          </a:xfrm>
          <a:custGeom>
            <a:avLst/>
            <a:gdLst>
              <a:gd name="connsiteX0" fmla="*/ 8431 w 8593"/>
              <a:gd name="connsiteY0" fmla="*/ 2387 h 4253"/>
              <a:gd name="connsiteX1" fmla="*/ 4134 w 8593"/>
              <a:gd name="connsiteY1" fmla="*/ 238 h 4253"/>
              <a:gd name="connsiteX2" fmla="*/ -163 w 8593"/>
              <a:gd name="connsiteY2" fmla="*/ 2387 h 4253"/>
              <a:gd name="connsiteX3" fmla="*/ 4134 w 8593"/>
              <a:gd name="connsiteY3" fmla="*/ 4492 h 4253"/>
              <a:gd name="connsiteX4" fmla="*/ 8431 w 859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8431" y="2387"/>
                </a:moveTo>
                <a:cubicBezTo>
                  <a:pt x="8431" y="1227"/>
                  <a:pt x="6540" y="238"/>
                  <a:pt x="4134" y="238"/>
                </a:cubicBezTo>
                <a:cubicBezTo>
                  <a:pt x="1728" y="238"/>
                  <a:pt x="-163" y="1227"/>
                  <a:pt x="-163" y="2387"/>
                </a:cubicBezTo>
                <a:cubicBezTo>
                  <a:pt x="-163" y="3547"/>
                  <a:pt x="1728" y="4492"/>
                  <a:pt x="4134" y="4492"/>
                </a:cubicBezTo>
                <a:cubicBezTo>
                  <a:pt x="6540" y="4492"/>
                  <a:pt x="8431" y="3461"/>
                  <a:pt x="8431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 835">
            <a:extLst>
              <a:ext uri="{FF2B5EF4-FFF2-40B4-BE49-F238E27FC236}">
                <a16:creationId xmlns:a16="http://schemas.microsoft.com/office/drawing/2014/main" id="{37C1C78A-23C3-C30C-2685-9EE7785B7F98}"/>
              </a:ext>
            </a:extLst>
          </p:cNvPr>
          <p:cNvSpPr/>
          <p:nvPr/>
        </p:nvSpPr>
        <p:spPr>
          <a:xfrm>
            <a:off x="10473310" y="5095258"/>
            <a:ext cx="4210" cy="4210"/>
          </a:xfrm>
          <a:custGeom>
            <a:avLst/>
            <a:gdLst>
              <a:gd name="connsiteX0" fmla="*/ -163 w 4210"/>
              <a:gd name="connsiteY0" fmla="*/ 2344 h 4210"/>
              <a:gd name="connsiteX1" fmla="*/ 1943 w 4210"/>
              <a:gd name="connsiteY1" fmla="*/ 4449 h 4210"/>
              <a:gd name="connsiteX2" fmla="*/ 4048 w 4210"/>
              <a:gd name="connsiteY2" fmla="*/ 2344 h 4210"/>
              <a:gd name="connsiteX3" fmla="*/ 1943 w 4210"/>
              <a:gd name="connsiteY3" fmla="*/ 238 h 4210"/>
              <a:gd name="connsiteX4" fmla="*/ 1900 w 4210"/>
              <a:gd name="connsiteY4" fmla="*/ 238 h 4210"/>
              <a:gd name="connsiteX5" fmla="*/ -163 w 4210"/>
              <a:gd name="connsiteY5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4210">
                <a:moveTo>
                  <a:pt x="-163" y="2344"/>
                </a:moveTo>
                <a:cubicBezTo>
                  <a:pt x="-163" y="3508"/>
                  <a:pt x="783" y="4449"/>
                  <a:pt x="1943" y="4449"/>
                </a:cubicBezTo>
                <a:cubicBezTo>
                  <a:pt x="3103" y="4449"/>
                  <a:pt x="4048" y="3504"/>
                  <a:pt x="4048" y="2344"/>
                </a:cubicBezTo>
                <a:cubicBezTo>
                  <a:pt x="4048" y="1179"/>
                  <a:pt x="3103" y="238"/>
                  <a:pt x="1943" y="238"/>
                </a:cubicBezTo>
                <a:cubicBezTo>
                  <a:pt x="1943" y="238"/>
                  <a:pt x="1900" y="238"/>
                  <a:pt x="1900" y="238"/>
                </a:cubicBezTo>
                <a:cubicBezTo>
                  <a:pt x="740" y="260"/>
                  <a:pt x="-163" y="1196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 836">
            <a:extLst>
              <a:ext uri="{FF2B5EF4-FFF2-40B4-BE49-F238E27FC236}">
                <a16:creationId xmlns:a16="http://schemas.microsoft.com/office/drawing/2014/main" id="{5F9A060C-4FE0-96CA-4FE3-C4F80917A71A}"/>
              </a:ext>
            </a:extLst>
          </p:cNvPr>
          <p:cNvSpPr/>
          <p:nvPr/>
        </p:nvSpPr>
        <p:spPr>
          <a:xfrm>
            <a:off x="10515206" y="1708300"/>
            <a:ext cx="7490" cy="7706"/>
          </a:xfrm>
          <a:custGeom>
            <a:avLst/>
            <a:gdLst>
              <a:gd name="connsiteX0" fmla="*/ 5978 w 7490"/>
              <a:gd name="connsiteY0" fmla="*/ 3605 h 7706"/>
              <a:gd name="connsiteX1" fmla="*/ 3958 w 7490"/>
              <a:gd name="connsiteY1" fmla="*/ 1972 h 7706"/>
              <a:gd name="connsiteX2" fmla="*/ 1681 w 7490"/>
              <a:gd name="connsiteY2" fmla="*/ 7945 h 7706"/>
              <a:gd name="connsiteX3" fmla="*/ 5978 w 7490"/>
              <a:gd name="connsiteY3" fmla="*/ 3605 h 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90" h="7706">
                <a:moveTo>
                  <a:pt x="5978" y="3605"/>
                </a:moveTo>
                <a:cubicBezTo>
                  <a:pt x="8083" y="-391"/>
                  <a:pt x="7954" y="-692"/>
                  <a:pt x="3958" y="1972"/>
                </a:cubicBezTo>
                <a:cubicBezTo>
                  <a:pt x="-37" y="4636"/>
                  <a:pt x="-1756" y="7945"/>
                  <a:pt x="1681" y="7945"/>
                </a:cubicBezTo>
                <a:cubicBezTo>
                  <a:pt x="2755" y="7945"/>
                  <a:pt x="4689" y="6011"/>
                  <a:pt x="5978" y="36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 837">
            <a:extLst>
              <a:ext uri="{FF2B5EF4-FFF2-40B4-BE49-F238E27FC236}">
                <a16:creationId xmlns:a16="http://schemas.microsoft.com/office/drawing/2014/main" id="{EABF960B-7AA7-4B6F-52D8-BBFFCAEB3652}"/>
              </a:ext>
            </a:extLst>
          </p:cNvPr>
          <p:cNvSpPr/>
          <p:nvPr/>
        </p:nvSpPr>
        <p:spPr>
          <a:xfrm>
            <a:off x="10513955" y="2515125"/>
            <a:ext cx="11474" cy="8341"/>
          </a:xfrm>
          <a:custGeom>
            <a:avLst/>
            <a:gdLst>
              <a:gd name="connsiteX0" fmla="*/ 1171 w 11474"/>
              <a:gd name="connsiteY0" fmla="*/ 5910 h 8341"/>
              <a:gd name="connsiteX1" fmla="*/ 8045 w 11474"/>
              <a:gd name="connsiteY1" fmla="*/ 7457 h 8341"/>
              <a:gd name="connsiteX2" fmla="*/ 6455 w 11474"/>
              <a:gd name="connsiteY2" fmla="*/ 238 h 8341"/>
              <a:gd name="connsiteX3" fmla="*/ 1171 w 11474"/>
              <a:gd name="connsiteY3" fmla="*/ 5910 h 8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4" h="8341">
                <a:moveTo>
                  <a:pt x="1171" y="5910"/>
                </a:moveTo>
                <a:cubicBezTo>
                  <a:pt x="3834" y="9175"/>
                  <a:pt x="3705" y="9132"/>
                  <a:pt x="8045" y="7457"/>
                </a:cubicBezTo>
                <a:cubicBezTo>
                  <a:pt x="13158" y="5480"/>
                  <a:pt x="11998" y="238"/>
                  <a:pt x="6455" y="238"/>
                </a:cubicBezTo>
                <a:cubicBezTo>
                  <a:pt x="182" y="238"/>
                  <a:pt x="-1751" y="2301"/>
                  <a:pt x="1171" y="59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 838">
            <a:extLst>
              <a:ext uri="{FF2B5EF4-FFF2-40B4-BE49-F238E27FC236}">
                <a16:creationId xmlns:a16="http://schemas.microsoft.com/office/drawing/2014/main" id="{8596F04A-891A-790E-5693-FCC131B5D32B}"/>
              </a:ext>
            </a:extLst>
          </p:cNvPr>
          <p:cNvSpPr/>
          <p:nvPr/>
        </p:nvSpPr>
        <p:spPr>
          <a:xfrm>
            <a:off x="10459160" y="5035750"/>
            <a:ext cx="3494" cy="4211"/>
          </a:xfrm>
          <a:custGeom>
            <a:avLst/>
            <a:gdLst>
              <a:gd name="connsiteX0" fmla="*/ 1098 w 3494"/>
              <a:gd name="connsiteY0" fmla="*/ 239 h 4211"/>
              <a:gd name="connsiteX1" fmla="*/ 196 w 3494"/>
              <a:gd name="connsiteY1" fmla="*/ 2344 h 4211"/>
              <a:gd name="connsiteX2" fmla="*/ 2430 w 3494"/>
              <a:gd name="connsiteY2" fmla="*/ 4450 h 4211"/>
              <a:gd name="connsiteX3" fmla="*/ 3332 w 3494"/>
              <a:gd name="connsiteY3" fmla="*/ 2344 h 4211"/>
              <a:gd name="connsiteX4" fmla="*/ 1141 w 3494"/>
              <a:gd name="connsiteY4" fmla="*/ 239 h 4211"/>
              <a:gd name="connsiteX5" fmla="*/ 1098 w 3494"/>
              <a:gd name="connsiteY5" fmla="*/ 23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11">
                <a:moveTo>
                  <a:pt x="1098" y="239"/>
                </a:moveTo>
                <a:cubicBezTo>
                  <a:pt x="-105" y="239"/>
                  <a:pt x="-535" y="1184"/>
                  <a:pt x="196" y="2344"/>
                </a:cubicBezTo>
                <a:cubicBezTo>
                  <a:pt x="926" y="3504"/>
                  <a:pt x="1914" y="4450"/>
                  <a:pt x="2430" y="4450"/>
                </a:cubicBezTo>
                <a:cubicBezTo>
                  <a:pt x="2946" y="4450"/>
                  <a:pt x="3332" y="3504"/>
                  <a:pt x="3332" y="2344"/>
                </a:cubicBezTo>
                <a:cubicBezTo>
                  <a:pt x="3289" y="1158"/>
                  <a:pt x="2344" y="213"/>
                  <a:pt x="1141" y="239"/>
                </a:cubicBezTo>
                <a:cubicBezTo>
                  <a:pt x="1141" y="239"/>
                  <a:pt x="1098" y="239"/>
                  <a:pt x="1098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 839">
            <a:extLst>
              <a:ext uri="{FF2B5EF4-FFF2-40B4-BE49-F238E27FC236}">
                <a16:creationId xmlns:a16="http://schemas.microsoft.com/office/drawing/2014/main" id="{7C66A82F-46EC-9275-A91F-E766680AB0F7}"/>
              </a:ext>
            </a:extLst>
          </p:cNvPr>
          <p:cNvSpPr/>
          <p:nvPr/>
        </p:nvSpPr>
        <p:spPr>
          <a:xfrm>
            <a:off x="10469100" y="4326669"/>
            <a:ext cx="4210" cy="5604"/>
          </a:xfrm>
          <a:custGeom>
            <a:avLst/>
            <a:gdLst>
              <a:gd name="connsiteX0" fmla="*/ 4048 w 4210"/>
              <a:gd name="connsiteY0" fmla="*/ 3823 h 5604"/>
              <a:gd name="connsiteX1" fmla="*/ 1943 w 4210"/>
              <a:gd name="connsiteY1" fmla="*/ 515 h 5604"/>
              <a:gd name="connsiteX2" fmla="*/ -163 w 4210"/>
              <a:gd name="connsiteY2" fmla="*/ 2534 h 5604"/>
              <a:gd name="connsiteX3" fmla="*/ 1943 w 4210"/>
              <a:gd name="connsiteY3" fmla="*/ 5843 h 5604"/>
              <a:gd name="connsiteX4" fmla="*/ 4048 w 4210"/>
              <a:gd name="connsiteY4" fmla="*/ 3823 h 5604"/>
              <a:gd name="connsiteX5" fmla="*/ 4048 w 4210"/>
              <a:gd name="connsiteY5" fmla="*/ 3823 h 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604">
                <a:moveTo>
                  <a:pt x="4048" y="3823"/>
                </a:moveTo>
                <a:cubicBezTo>
                  <a:pt x="3876" y="2461"/>
                  <a:pt x="3103" y="1250"/>
                  <a:pt x="1943" y="515"/>
                </a:cubicBezTo>
                <a:cubicBezTo>
                  <a:pt x="783" y="-215"/>
                  <a:pt x="-163" y="515"/>
                  <a:pt x="-163" y="2534"/>
                </a:cubicBezTo>
                <a:cubicBezTo>
                  <a:pt x="-163" y="4554"/>
                  <a:pt x="783" y="5843"/>
                  <a:pt x="1943" y="5843"/>
                </a:cubicBezTo>
                <a:cubicBezTo>
                  <a:pt x="3103" y="5869"/>
                  <a:pt x="4005" y="4962"/>
                  <a:pt x="4048" y="3823"/>
                </a:cubicBezTo>
                <a:cubicBezTo>
                  <a:pt x="4048" y="3823"/>
                  <a:pt x="4048" y="3823"/>
                  <a:pt x="4048" y="38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 840">
            <a:extLst>
              <a:ext uri="{FF2B5EF4-FFF2-40B4-BE49-F238E27FC236}">
                <a16:creationId xmlns:a16="http://schemas.microsoft.com/office/drawing/2014/main" id="{D49E9D32-32AE-3AEA-FE2D-9A31855BFD19}"/>
              </a:ext>
            </a:extLst>
          </p:cNvPr>
          <p:cNvSpPr/>
          <p:nvPr/>
        </p:nvSpPr>
        <p:spPr>
          <a:xfrm>
            <a:off x="10466823" y="5304038"/>
            <a:ext cx="5908" cy="5833"/>
          </a:xfrm>
          <a:custGeom>
            <a:avLst/>
            <a:gdLst>
              <a:gd name="connsiteX0" fmla="*/ 3146 w 5908"/>
              <a:gd name="connsiteY0" fmla="*/ 6072 h 5833"/>
              <a:gd name="connsiteX1" fmla="*/ 5638 w 5908"/>
              <a:gd name="connsiteY1" fmla="*/ 3580 h 5833"/>
              <a:gd name="connsiteX2" fmla="*/ -163 w 5908"/>
              <a:gd name="connsiteY2" fmla="*/ 2720 h 5833"/>
              <a:gd name="connsiteX3" fmla="*/ 3146 w 5908"/>
              <a:gd name="connsiteY3" fmla="*/ 6072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33">
                <a:moveTo>
                  <a:pt x="3146" y="6072"/>
                </a:moveTo>
                <a:cubicBezTo>
                  <a:pt x="4993" y="6072"/>
                  <a:pt x="6110" y="4954"/>
                  <a:pt x="5638" y="3580"/>
                </a:cubicBezTo>
                <a:cubicBezTo>
                  <a:pt x="4392" y="-373"/>
                  <a:pt x="-163" y="-1018"/>
                  <a:pt x="-163" y="2720"/>
                </a:cubicBezTo>
                <a:cubicBezTo>
                  <a:pt x="-163" y="4555"/>
                  <a:pt x="1298" y="6050"/>
                  <a:pt x="3146" y="60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 841">
            <a:extLst>
              <a:ext uri="{FF2B5EF4-FFF2-40B4-BE49-F238E27FC236}">
                <a16:creationId xmlns:a16="http://schemas.microsoft.com/office/drawing/2014/main" id="{22473E78-B07B-7D2C-DEF8-57B8E5812CC1}"/>
              </a:ext>
            </a:extLst>
          </p:cNvPr>
          <p:cNvSpPr/>
          <p:nvPr/>
        </p:nvSpPr>
        <p:spPr>
          <a:xfrm>
            <a:off x="10469076" y="5291449"/>
            <a:ext cx="5002" cy="9152"/>
          </a:xfrm>
          <a:custGeom>
            <a:avLst/>
            <a:gdLst>
              <a:gd name="connsiteX0" fmla="*/ 205 w 5002"/>
              <a:gd name="connsiteY0" fmla="*/ 1217 h 9152"/>
              <a:gd name="connsiteX1" fmla="*/ 3857 w 5002"/>
              <a:gd name="connsiteY1" fmla="*/ 9122 h 9152"/>
              <a:gd name="connsiteX2" fmla="*/ 3556 w 5002"/>
              <a:gd name="connsiteY2" fmla="*/ 3150 h 9152"/>
              <a:gd name="connsiteX3" fmla="*/ 205 w 5002"/>
              <a:gd name="connsiteY3" fmla="*/ 1217 h 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2" h="9152">
                <a:moveTo>
                  <a:pt x="205" y="1217"/>
                </a:moveTo>
                <a:cubicBezTo>
                  <a:pt x="-1127" y="5213"/>
                  <a:pt x="1408" y="10669"/>
                  <a:pt x="3857" y="9122"/>
                </a:cubicBezTo>
                <a:cubicBezTo>
                  <a:pt x="5275" y="8263"/>
                  <a:pt x="5146" y="6244"/>
                  <a:pt x="3556" y="3150"/>
                </a:cubicBezTo>
                <a:cubicBezTo>
                  <a:pt x="1967" y="57"/>
                  <a:pt x="763" y="-545"/>
                  <a:pt x="205" y="12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 842">
            <a:extLst>
              <a:ext uri="{FF2B5EF4-FFF2-40B4-BE49-F238E27FC236}">
                <a16:creationId xmlns:a16="http://schemas.microsoft.com/office/drawing/2014/main" id="{2C9424D0-A2B2-A7B6-867E-4310A33A0074}"/>
              </a:ext>
            </a:extLst>
          </p:cNvPr>
          <p:cNvSpPr/>
          <p:nvPr/>
        </p:nvSpPr>
        <p:spPr>
          <a:xfrm>
            <a:off x="10464716" y="5099994"/>
            <a:ext cx="5893" cy="5790"/>
          </a:xfrm>
          <a:custGeom>
            <a:avLst/>
            <a:gdLst>
              <a:gd name="connsiteX0" fmla="*/ -162 w 5893"/>
              <a:gd name="connsiteY0" fmla="*/ 2678 h 5790"/>
              <a:gd name="connsiteX1" fmla="*/ 3104 w 5893"/>
              <a:gd name="connsiteY1" fmla="*/ 6029 h 5790"/>
              <a:gd name="connsiteX2" fmla="*/ 3147 w 5893"/>
              <a:gd name="connsiteY2" fmla="*/ 6029 h 5790"/>
              <a:gd name="connsiteX3" fmla="*/ 5639 w 5893"/>
              <a:gd name="connsiteY3" fmla="*/ 3494 h 5790"/>
              <a:gd name="connsiteX4" fmla="*/ -162 w 5893"/>
              <a:gd name="connsiteY4" fmla="*/ 2678 h 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93" h="5790">
                <a:moveTo>
                  <a:pt x="-162" y="2678"/>
                </a:moveTo>
                <a:cubicBezTo>
                  <a:pt x="-205" y="4504"/>
                  <a:pt x="1256" y="6003"/>
                  <a:pt x="3104" y="6029"/>
                </a:cubicBezTo>
                <a:cubicBezTo>
                  <a:pt x="3104" y="6029"/>
                  <a:pt x="3147" y="6029"/>
                  <a:pt x="3147" y="6029"/>
                </a:cubicBezTo>
                <a:cubicBezTo>
                  <a:pt x="4951" y="6029"/>
                  <a:pt x="6068" y="4869"/>
                  <a:pt x="5639" y="3494"/>
                </a:cubicBezTo>
                <a:cubicBezTo>
                  <a:pt x="4393" y="-330"/>
                  <a:pt x="-162" y="-1017"/>
                  <a:pt x="-162" y="26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 843">
            <a:extLst>
              <a:ext uri="{FF2B5EF4-FFF2-40B4-BE49-F238E27FC236}">
                <a16:creationId xmlns:a16="http://schemas.microsoft.com/office/drawing/2014/main" id="{B93CB2FA-8F58-9E7A-FE89-12D1D5FBB66A}"/>
              </a:ext>
            </a:extLst>
          </p:cNvPr>
          <p:cNvSpPr/>
          <p:nvPr/>
        </p:nvSpPr>
        <p:spPr>
          <a:xfrm>
            <a:off x="10462655" y="5073973"/>
            <a:ext cx="12465" cy="7316"/>
          </a:xfrm>
          <a:custGeom>
            <a:avLst/>
            <a:gdLst>
              <a:gd name="connsiteX0" fmla="*/ -163 w 12465"/>
              <a:gd name="connsiteY0" fmla="*/ 1974 h 7316"/>
              <a:gd name="connsiteX1" fmla="*/ 12169 w 12465"/>
              <a:gd name="connsiteY1" fmla="*/ 7387 h 7316"/>
              <a:gd name="connsiteX2" fmla="*/ 10364 w 12465"/>
              <a:gd name="connsiteY2" fmla="*/ 3477 h 7316"/>
              <a:gd name="connsiteX3" fmla="*/ -163 w 12465"/>
              <a:gd name="connsiteY3" fmla="*/ 1974 h 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465" h="7316">
                <a:moveTo>
                  <a:pt x="-163" y="1974"/>
                </a:moveTo>
                <a:cubicBezTo>
                  <a:pt x="-163" y="3735"/>
                  <a:pt x="10708" y="8504"/>
                  <a:pt x="12169" y="7387"/>
                </a:cubicBezTo>
                <a:cubicBezTo>
                  <a:pt x="12641" y="7001"/>
                  <a:pt x="11825" y="5282"/>
                  <a:pt x="10364" y="3477"/>
                </a:cubicBezTo>
                <a:cubicBezTo>
                  <a:pt x="7571" y="126"/>
                  <a:pt x="-163" y="-1034"/>
                  <a:pt x="-163" y="19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 844">
            <a:extLst>
              <a:ext uri="{FF2B5EF4-FFF2-40B4-BE49-F238E27FC236}">
                <a16:creationId xmlns:a16="http://schemas.microsoft.com/office/drawing/2014/main" id="{62A563E1-7398-7AC0-00E8-DB86B4DF8F29}"/>
              </a:ext>
            </a:extLst>
          </p:cNvPr>
          <p:cNvSpPr/>
          <p:nvPr/>
        </p:nvSpPr>
        <p:spPr>
          <a:xfrm>
            <a:off x="10475475" y="5122971"/>
            <a:ext cx="8104" cy="6272"/>
          </a:xfrm>
          <a:custGeom>
            <a:avLst/>
            <a:gdLst>
              <a:gd name="connsiteX0" fmla="*/ 7942 w 8104"/>
              <a:gd name="connsiteY0" fmla="*/ 4319 h 6272"/>
              <a:gd name="connsiteX1" fmla="*/ 337 w 8104"/>
              <a:gd name="connsiteY1" fmla="*/ 796 h 6272"/>
              <a:gd name="connsiteX2" fmla="*/ 4934 w 8104"/>
              <a:gd name="connsiteY2" fmla="*/ 6511 h 6272"/>
              <a:gd name="connsiteX3" fmla="*/ 7942 w 8104"/>
              <a:gd name="connsiteY3" fmla="*/ 4319 h 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4" h="6272">
                <a:moveTo>
                  <a:pt x="7942" y="4319"/>
                </a:moveTo>
                <a:cubicBezTo>
                  <a:pt x="7942" y="1785"/>
                  <a:pt x="2056" y="-965"/>
                  <a:pt x="337" y="796"/>
                </a:cubicBezTo>
                <a:cubicBezTo>
                  <a:pt x="-1382" y="2558"/>
                  <a:pt x="1626" y="6511"/>
                  <a:pt x="4934" y="6511"/>
                </a:cubicBezTo>
                <a:cubicBezTo>
                  <a:pt x="6610" y="6511"/>
                  <a:pt x="7942" y="5480"/>
                  <a:pt x="7942" y="43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 845">
            <a:extLst>
              <a:ext uri="{FF2B5EF4-FFF2-40B4-BE49-F238E27FC236}">
                <a16:creationId xmlns:a16="http://schemas.microsoft.com/office/drawing/2014/main" id="{074E0290-B812-7668-B34E-613663343DE2}"/>
              </a:ext>
            </a:extLst>
          </p:cNvPr>
          <p:cNvSpPr/>
          <p:nvPr/>
        </p:nvSpPr>
        <p:spPr>
          <a:xfrm>
            <a:off x="10489894" y="2559725"/>
            <a:ext cx="4299" cy="4296"/>
          </a:xfrm>
          <a:custGeom>
            <a:avLst/>
            <a:gdLst>
              <a:gd name="connsiteX0" fmla="*/ 1901 w 4299"/>
              <a:gd name="connsiteY0" fmla="*/ 4533 h 4296"/>
              <a:gd name="connsiteX1" fmla="*/ 4135 w 4299"/>
              <a:gd name="connsiteY1" fmla="*/ 2473 h 4296"/>
              <a:gd name="connsiteX2" fmla="*/ 2073 w 4299"/>
              <a:gd name="connsiteY2" fmla="*/ 240 h 4296"/>
              <a:gd name="connsiteX3" fmla="*/ -161 w 4299"/>
              <a:gd name="connsiteY3" fmla="*/ 2301 h 4296"/>
              <a:gd name="connsiteX4" fmla="*/ -161 w 4299"/>
              <a:gd name="connsiteY4" fmla="*/ 2385 h 4296"/>
              <a:gd name="connsiteX5" fmla="*/ 1901 w 4299"/>
              <a:gd name="connsiteY5" fmla="*/ 4533 h 4296"/>
              <a:gd name="connsiteX6" fmla="*/ 1901 w 4299"/>
              <a:gd name="connsiteY6" fmla="*/ 4533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9" h="4296">
                <a:moveTo>
                  <a:pt x="1901" y="4533"/>
                </a:moveTo>
                <a:cubicBezTo>
                  <a:pt x="3104" y="4580"/>
                  <a:pt x="4092" y="3658"/>
                  <a:pt x="4135" y="2473"/>
                </a:cubicBezTo>
                <a:cubicBezTo>
                  <a:pt x="4178" y="1287"/>
                  <a:pt x="3276" y="287"/>
                  <a:pt x="2073" y="240"/>
                </a:cubicBezTo>
                <a:cubicBezTo>
                  <a:pt x="870" y="193"/>
                  <a:pt x="-118" y="1115"/>
                  <a:pt x="-161" y="2301"/>
                </a:cubicBezTo>
                <a:cubicBezTo>
                  <a:pt x="-161" y="2329"/>
                  <a:pt x="-161" y="2357"/>
                  <a:pt x="-161" y="2385"/>
                </a:cubicBezTo>
                <a:cubicBezTo>
                  <a:pt x="-204" y="3548"/>
                  <a:pt x="741" y="4509"/>
                  <a:pt x="1901" y="4533"/>
                </a:cubicBezTo>
                <a:cubicBezTo>
                  <a:pt x="1901" y="4533"/>
                  <a:pt x="1901" y="4533"/>
                  <a:pt x="1901" y="45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 846">
            <a:extLst>
              <a:ext uri="{FF2B5EF4-FFF2-40B4-BE49-F238E27FC236}">
                <a16:creationId xmlns:a16="http://schemas.microsoft.com/office/drawing/2014/main" id="{2509781E-663D-588B-A629-DBFCD26820D3}"/>
              </a:ext>
            </a:extLst>
          </p:cNvPr>
          <p:cNvSpPr/>
          <p:nvPr/>
        </p:nvSpPr>
        <p:spPr>
          <a:xfrm>
            <a:off x="10469045" y="5426048"/>
            <a:ext cx="12472" cy="17741"/>
          </a:xfrm>
          <a:custGeom>
            <a:avLst/>
            <a:gdLst>
              <a:gd name="connsiteX0" fmla="*/ 5951 w 12472"/>
              <a:gd name="connsiteY0" fmla="*/ 14249 h 17741"/>
              <a:gd name="connsiteX1" fmla="*/ 12310 w 12472"/>
              <a:gd name="connsiteY1" fmla="*/ 12831 h 17741"/>
              <a:gd name="connsiteX2" fmla="*/ 5993 w 12472"/>
              <a:gd name="connsiteY2" fmla="*/ 3120 h 17741"/>
              <a:gd name="connsiteX3" fmla="*/ 2814 w 12472"/>
              <a:gd name="connsiteY3" fmla="*/ 6429 h 17741"/>
              <a:gd name="connsiteX4" fmla="*/ 5951 w 12472"/>
              <a:gd name="connsiteY4" fmla="*/ 14249 h 1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72" h="17741">
                <a:moveTo>
                  <a:pt x="5951" y="14249"/>
                </a:moveTo>
                <a:cubicBezTo>
                  <a:pt x="5951" y="20178"/>
                  <a:pt x="12310" y="18545"/>
                  <a:pt x="12310" y="12831"/>
                </a:cubicBezTo>
                <a:cubicBezTo>
                  <a:pt x="11880" y="8779"/>
                  <a:pt x="9517" y="5174"/>
                  <a:pt x="5993" y="3120"/>
                </a:cubicBezTo>
                <a:cubicBezTo>
                  <a:pt x="-752" y="-1778"/>
                  <a:pt x="-2170" y="-274"/>
                  <a:pt x="2814" y="6429"/>
                </a:cubicBezTo>
                <a:cubicBezTo>
                  <a:pt x="4533" y="8723"/>
                  <a:pt x="5607" y="11417"/>
                  <a:pt x="5951" y="142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 847">
            <a:extLst>
              <a:ext uri="{FF2B5EF4-FFF2-40B4-BE49-F238E27FC236}">
                <a16:creationId xmlns:a16="http://schemas.microsoft.com/office/drawing/2014/main" id="{1FFCA70F-98A0-5DDF-7484-82E7B69FBB18}"/>
              </a:ext>
            </a:extLst>
          </p:cNvPr>
          <p:cNvSpPr/>
          <p:nvPr/>
        </p:nvSpPr>
        <p:spPr>
          <a:xfrm>
            <a:off x="10485683" y="4393886"/>
            <a:ext cx="5520" cy="4253"/>
          </a:xfrm>
          <a:custGeom>
            <a:avLst/>
            <a:gdLst>
              <a:gd name="connsiteX0" fmla="*/ 1815 w 5520"/>
              <a:gd name="connsiteY0" fmla="*/ 4492 h 4253"/>
              <a:gd name="connsiteX1" fmla="*/ 5081 w 5520"/>
              <a:gd name="connsiteY1" fmla="*/ 2387 h 4253"/>
              <a:gd name="connsiteX2" fmla="*/ 3104 w 5520"/>
              <a:gd name="connsiteY2" fmla="*/ 238 h 4253"/>
              <a:gd name="connsiteX3" fmla="*/ -161 w 5520"/>
              <a:gd name="connsiteY3" fmla="*/ 2387 h 4253"/>
              <a:gd name="connsiteX4" fmla="*/ 1815 w 552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20" h="4253">
                <a:moveTo>
                  <a:pt x="1815" y="4492"/>
                </a:moveTo>
                <a:cubicBezTo>
                  <a:pt x="3147" y="4311"/>
                  <a:pt x="4351" y="3542"/>
                  <a:pt x="5081" y="2387"/>
                </a:cubicBezTo>
                <a:cubicBezTo>
                  <a:pt x="5811" y="1184"/>
                  <a:pt x="5081" y="238"/>
                  <a:pt x="3104" y="238"/>
                </a:cubicBezTo>
                <a:cubicBezTo>
                  <a:pt x="1128" y="238"/>
                  <a:pt x="-161" y="1184"/>
                  <a:pt x="-161" y="2387"/>
                </a:cubicBezTo>
                <a:cubicBezTo>
                  <a:pt x="-204" y="3508"/>
                  <a:pt x="698" y="4445"/>
                  <a:pt x="181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 848">
            <a:extLst>
              <a:ext uri="{FF2B5EF4-FFF2-40B4-BE49-F238E27FC236}">
                <a16:creationId xmlns:a16="http://schemas.microsoft.com/office/drawing/2014/main" id="{79A06114-231F-3BC6-DD12-C1BA63982C60}"/>
              </a:ext>
            </a:extLst>
          </p:cNvPr>
          <p:cNvSpPr/>
          <p:nvPr/>
        </p:nvSpPr>
        <p:spPr>
          <a:xfrm>
            <a:off x="10459498" y="2726959"/>
            <a:ext cx="10968" cy="10149"/>
          </a:xfrm>
          <a:custGeom>
            <a:avLst/>
            <a:gdLst>
              <a:gd name="connsiteX0" fmla="*/ 72 w 10968"/>
              <a:gd name="connsiteY0" fmla="*/ 9764 h 10149"/>
              <a:gd name="connsiteX1" fmla="*/ 10427 w 10968"/>
              <a:gd name="connsiteY1" fmla="*/ 4995 h 10149"/>
              <a:gd name="connsiteX2" fmla="*/ 9740 w 10968"/>
              <a:gd name="connsiteY2" fmla="*/ 698 h 10149"/>
              <a:gd name="connsiteX3" fmla="*/ 72 w 10968"/>
              <a:gd name="connsiteY3" fmla="*/ 9764 h 10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68" h="10149">
                <a:moveTo>
                  <a:pt x="72" y="9764"/>
                </a:moveTo>
                <a:cubicBezTo>
                  <a:pt x="1275" y="11783"/>
                  <a:pt x="8279" y="8561"/>
                  <a:pt x="10427" y="4995"/>
                </a:cubicBezTo>
                <a:cubicBezTo>
                  <a:pt x="11115" y="3560"/>
                  <a:pt x="10857" y="1850"/>
                  <a:pt x="9740" y="698"/>
                </a:cubicBezTo>
                <a:cubicBezTo>
                  <a:pt x="7377" y="-1837"/>
                  <a:pt x="-1732" y="6799"/>
                  <a:pt x="72" y="97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 849">
            <a:extLst>
              <a:ext uri="{FF2B5EF4-FFF2-40B4-BE49-F238E27FC236}">
                <a16:creationId xmlns:a16="http://schemas.microsoft.com/office/drawing/2014/main" id="{25904D81-B2A8-6760-27EE-4C64AE6E8C2A}"/>
              </a:ext>
            </a:extLst>
          </p:cNvPr>
          <p:cNvSpPr/>
          <p:nvPr/>
        </p:nvSpPr>
        <p:spPr>
          <a:xfrm>
            <a:off x="10475199" y="5318379"/>
            <a:ext cx="5492" cy="4253"/>
          </a:xfrm>
          <a:custGeom>
            <a:avLst/>
            <a:gdLst>
              <a:gd name="connsiteX0" fmla="*/ 5081 w 5492"/>
              <a:gd name="connsiteY0" fmla="*/ 2387 h 4253"/>
              <a:gd name="connsiteX1" fmla="*/ 1816 w 5492"/>
              <a:gd name="connsiteY1" fmla="*/ 238 h 4253"/>
              <a:gd name="connsiteX2" fmla="*/ -161 w 5492"/>
              <a:gd name="connsiteY2" fmla="*/ 2387 h 4253"/>
              <a:gd name="connsiteX3" fmla="*/ 3104 w 5492"/>
              <a:gd name="connsiteY3" fmla="*/ 4492 h 4253"/>
              <a:gd name="connsiteX4" fmla="*/ 5081 w 5492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2" h="4253">
                <a:moveTo>
                  <a:pt x="5081" y="2387"/>
                </a:moveTo>
                <a:cubicBezTo>
                  <a:pt x="4394" y="1214"/>
                  <a:pt x="3190" y="423"/>
                  <a:pt x="1816" y="238"/>
                </a:cubicBezTo>
                <a:cubicBezTo>
                  <a:pt x="699" y="307"/>
                  <a:pt x="-204" y="1257"/>
                  <a:pt x="-161" y="2387"/>
                </a:cubicBezTo>
                <a:cubicBezTo>
                  <a:pt x="-161" y="3547"/>
                  <a:pt x="1343" y="4492"/>
                  <a:pt x="3104" y="4492"/>
                </a:cubicBezTo>
                <a:cubicBezTo>
                  <a:pt x="4866" y="4492"/>
                  <a:pt x="5811" y="3418"/>
                  <a:pt x="5081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 850">
            <a:extLst>
              <a:ext uri="{FF2B5EF4-FFF2-40B4-BE49-F238E27FC236}">
                <a16:creationId xmlns:a16="http://schemas.microsoft.com/office/drawing/2014/main" id="{8950E6D4-B1EF-D3CF-97C5-5D0E72670F1F}"/>
              </a:ext>
            </a:extLst>
          </p:cNvPr>
          <p:cNvSpPr/>
          <p:nvPr/>
        </p:nvSpPr>
        <p:spPr>
          <a:xfrm>
            <a:off x="10471033" y="5392795"/>
            <a:ext cx="6007" cy="7909"/>
          </a:xfrm>
          <a:custGeom>
            <a:avLst/>
            <a:gdLst>
              <a:gd name="connsiteX0" fmla="*/ 5767 w 6007"/>
              <a:gd name="connsiteY0" fmla="*/ 3762 h 7909"/>
              <a:gd name="connsiteX1" fmla="*/ 3103 w 6007"/>
              <a:gd name="connsiteY1" fmla="*/ 238 h 7909"/>
              <a:gd name="connsiteX2" fmla="*/ -163 w 6007"/>
              <a:gd name="connsiteY2" fmla="*/ 4535 h 7909"/>
              <a:gd name="connsiteX3" fmla="*/ 5767 w 6007"/>
              <a:gd name="connsiteY3" fmla="*/ 3762 h 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07" h="7909">
                <a:moveTo>
                  <a:pt x="5767" y="3762"/>
                </a:moveTo>
                <a:cubicBezTo>
                  <a:pt x="6153" y="1656"/>
                  <a:pt x="5079" y="238"/>
                  <a:pt x="3103" y="238"/>
                </a:cubicBezTo>
                <a:cubicBezTo>
                  <a:pt x="1127" y="238"/>
                  <a:pt x="-163" y="2043"/>
                  <a:pt x="-163" y="4535"/>
                </a:cubicBezTo>
                <a:cubicBezTo>
                  <a:pt x="-163" y="9820"/>
                  <a:pt x="4736" y="9089"/>
                  <a:pt x="5767" y="37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 851">
            <a:extLst>
              <a:ext uri="{FF2B5EF4-FFF2-40B4-BE49-F238E27FC236}">
                <a16:creationId xmlns:a16="http://schemas.microsoft.com/office/drawing/2014/main" id="{B12ADD11-C1A6-3970-5928-EBD0D95F0A52}"/>
              </a:ext>
            </a:extLst>
          </p:cNvPr>
          <p:cNvSpPr/>
          <p:nvPr/>
        </p:nvSpPr>
        <p:spPr>
          <a:xfrm>
            <a:off x="10434124" y="3452551"/>
            <a:ext cx="5502" cy="4253"/>
          </a:xfrm>
          <a:custGeom>
            <a:avLst/>
            <a:gdLst>
              <a:gd name="connsiteX0" fmla="*/ 3362 w 5502"/>
              <a:gd name="connsiteY0" fmla="*/ 238 h 4253"/>
              <a:gd name="connsiteX1" fmla="*/ 96 w 5502"/>
              <a:gd name="connsiteY1" fmla="*/ 2387 h 4253"/>
              <a:gd name="connsiteX2" fmla="*/ 2073 w 5502"/>
              <a:gd name="connsiteY2" fmla="*/ 4492 h 4253"/>
              <a:gd name="connsiteX3" fmla="*/ 5339 w 5502"/>
              <a:gd name="connsiteY3" fmla="*/ 2387 h 4253"/>
              <a:gd name="connsiteX4" fmla="*/ 3362 w 5502"/>
              <a:gd name="connsiteY4" fmla="*/ 238 h 4253"/>
              <a:gd name="connsiteX5" fmla="*/ 3362 w 5502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" h="4253">
                <a:moveTo>
                  <a:pt x="3362" y="238"/>
                </a:moveTo>
                <a:cubicBezTo>
                  <a:pt x="1987" y="389"/>
                  <a:pt x="784" y="1188"/>
                  <a:pt x="96" y="2387"/>
                </a:cubicBezTo>
                <a:cubicBezTo>
                  <a:pt x="-591" y="3547"/>
                  <a:pt x="96" y="4492"/>
                  <a:pt x="2073" y="4492"/>
                </a:cubicBezTo>
                <a:cubicBezTo>
                  <a:pt x="4049" y="4492"/>
                  <a:pt x="5339" y="3547"/>
                  <a:pt x="5339" y="2387"/>
                </a:cubicBezTo>
                <a:cubicBezTo>
                  <a:pt x="5382" y="1248"/>
                  <a:pt x="4522" y="286"/>
                  <a:pt x="3362" y="238"/>
                </a:cubicBezTo>
                <a:cubicBezTo>
                  <a:pt x="3362" y="238"/>
                  <a:pt x="3362" y="238"/>
                  <a:pt x="336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 852">
            <a:extLst>
              <a:ext uri="{FF2B5EF4-FFF2-40B4-BE49-F238E27FC236}">
                <a16:creationId xmlns:a16="http://schemas.microsoft.com/office/drawing/2014/main" id="{5DA10C9C-3E18-AD40-10D4-F43BB8711474}"/>
              </a:ext>
            </a:extLst>
          </p:cNvPr>
          <p:cNvSpPr/>
          <p:nvPr/>
        </p:nvSpPr>
        <p:spPr>
          <a:xfrm>
            <a:off x="10596489" y="5254661"/>
            <a:ext cx="7504" cy="6401"/>
          </a:xfrm>
          <a:custGeom>
            <a:avLst/>
            <a:gdLst>
              <a:gd name="connsiteX0" fmla="*/ 4138 w 7504"/>
              <a:gd name="connsiteY0" fmla="*/ 6597 h 6401"/>
              <a:gd name="connsiteX1" fmla="*/ 7059 w 7504"/>
              <a:gd name="connsiteY1" fmla="*/ 3418 h 6401"/>
              <a:gd name="connsiteX2" fmla="*/ 2763 w 7504"/>
              <a:gd name="connsiteY2" fmla="*/ 238 h 6401"/>
              <a:gd name="connsiteX3" fmla="*/ -159 w 7504"/>
              <a:gd name="connsiteY3" fmla="*/ 3414 h 6401"/>
              <a:gd name="connsiteX4" fmla="*/ -159 w 7504"/>
              <a:gd name="connsiteY4" fmla="*/ 3418 h 6401"/>
              <a:gd name="connsiteX5" fmla="*/ 4138 w 7504"/>
              <a:gd name="connsiteY5" fmla="*/ 6597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04" h="6401">
                <a:moveTo>
                  <a:pt x="4138" y="6597"/>
                </a:moveTo>
                <a:cubicBezTo>
                  <a:pt x="6930" y="6597"/>
                  <a:pt x="7876" y="5566"/>
                  <a:pt x="7059" y="3418"/>
                </a:cubicBezTo>
                <a:cubicBezTo>
                  <a:pt x="6372" y="1609"/>
                  <a:pt x="4697" y="367"/>
                  <a:pt x="2763" y="238"/>
                </a:cubicBezTo>
                <a:cubicBezTo>
                  <a:pt x="1087" y="307"/>
                  <a:pt x="-245" y="1729"/>
                  <a:pt x="-159" y="3414"/>
                </a:cubicBezTo>
                <a:cubicBezTo>
                  <a:pt x="-159" y="3414"/>
                  <a:pt x="-159" y="3418"/>
                  <a:pt x="-159" y="3418"/>
                </a:cubicBezTo>
                <a:cubicBezTo>
                  <a:pt x="142" y="5480"/>
                  <a:pt x="2075" y="6907"/>
                  <a:pt x="4138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 853">
            <a:extLst>
              <a:ext uri="{FF2B5EF4-FFF2-40B4-BE49-F238E27FC236}">
                <a16:creationId xmlns:a16="http://schemas.microsoft.com/office/drawing/2014/main" id="{936932E4-5B30-7148-8A20-C497E045C95D}"/>
              </a:ext>
            </a:extLst>
          </p:cNvPr>
          <p:cNvSpPr/>
          <p:nvPr/>
        </p:nvSpPr>
        <p:spPr>
          <a:xfrm>
            <a:off x="10584183" y="5348362"/>
            <a:ext cx="6209" cy="8299"/>
          </a:xfrm>
          <a:custGeom>
            <a:avLst/>
            <a:gdLst>
              <a:gd name="connsiteX0" fmla="*/ 3898 w 6209"/>
              <a:gd name="connsiteY0" fmla="*/ 8538 h 8299"/>
              <a:gd name="connsiteX1" fmla="*/ 6047 w 6209"/>
              <a:gd name="connsiteY1" fmla="*/ 5444 h 8299"/>
              <a:gd name="connsiteX2" fmla="*/ 418 w 6209"/>
              <a:gd name="connsiteY2" fmla="*/ 804 h 8299"/>
              <a:gd name="connsiteX3" fmla="*/ 3898 w 6209"/>
              <a:gd name="connsiteY3" fmla="*/ 8538 h 8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9" h="8299">
                <a:moveTo>
                  <a:pt x="3898" y="8538"/>
                </a:moveTo>
                <a:cubicBezTo>
                  <a:pt x="5059" y="8538"/>
                  <a:pt x="6047" y="7163"/>
                  <a:pt x="6047" y="5444"/>
                </a:cubicBezTo>
                <a:cubicBezTo>
                  <a:pt x="6047" y="2093"/>
                  <a:pt x="2223" y="-1086"/>
                  <a:pt x="418" y="804"/>
                </a:cubicBezTo>
                <a:cubicBezTo>
                  <a:pt x="-1386" y="2695"/>
                  <a:pt x="1364" y="8538"/>
                  <a:pt x="3898" y="85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 854">
            <a:extLst>
              <a:ext uri="{FF2B5EF4-FFF2-40B4-BE49-F238E27FC236}">
                <a16:creationId xmlns:a16="http://schemas.microsoft.com/office/drawing/2014/main" id="{68DFABEA-CD2D-5645-8114-2D44F0405FB1}"/>
              </a:ext>
            </a:extLst>
          </p:cNvPr>
          <p:cNvSpPr/>
          <p:nvPr/>
        </p:nvSpPr>
        <p:spPr>
          <a:xfrm>
            <a:off x="10583947" y="5207773"/>
            <a:ext cx="16885" cy="12667"/>
          </a:xfrm>
          <a:custGeom>
            <a:avLst/>
            <a:gdLst>
              <a:gd name="connsiteX0" fmla="*/ 16723 w 16885"/>
              <a:gd name="connsiteY0" fmla="*/ 12151 h 12667"/>
              <a:gd name="connsiteX1" fmla="*/ 14317 w 16885"/>
              <a:gd name="connsiteY1" fmla="*/ 5750 h 12667"/>
              <a:gd name="connsiteX2" fmla="*/ 7056 w 16885"/>
              <a:gd name="connsiteY2" fmla="*/ 3558 h 12667"/>
              <a:gd name="connsiteX3" fmla="*/ 4134 w 16885"/>
              <a:gd name="connsiteY3" fmla="*/ 4590 h 12667"/>
              <a:gd name="connsiteX4" fmla="*/ -163 w 16885"/>
              <a:gd name="connsiteY4" fmla="*/ 4590 h 12667"/>
              <a:gd name="connsiteX5" fmla="*/ 6626 w 16885"/>
              <a:gd name="connsiteY5" fmla="*/ 9831 h 12667"/>
              <a:gd name="connsiteX6" fmla="*/ 16723 w 16885"/>
              <a:gd name="connsiteY6" fmla="*/ 12151 h 12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5" h="12667">
                <a:moveTo>
                  <a:pt x="16723" y="12151"/>
                </a:moveTo>
                <a:cubicBezTo>
                  <a:pt x="16122" y="9943"/>
                  <a:pt x="15305" y="7803"/>
                  <a:pt x="14317" y="5750"/>
                </a:cubicBezTo>
                <a:cubicBezTo>
                  <a:pt x="11739" y="-8"/>
                  <a:pt x="4908" y="-2070"/>
                  <a:pt x="7056" y="3558"/>
                </a:cubicBezTo>
                <a:cubicBezTo>
                  <a:pt x="8044" y="6222"/>
                  <a:pt x="7528" y="6394"/>
                  <a:pt x="4134" y="4590"/>
                </a:cubicBezTo>
                <a:cubicBezTo>
                  <a:pt x="740" y="2785"/>
                  <a:pt x="-163" y="3043"/>
                  <a:pt x="-163" y="4590"/>
                </a:cubicBezTo>
                <a:cubicBezTo>
                  <a:pt x="-163" y="6136"/>
                  <a:pt x="2888" y="8156"/>
                  <a:pt x="6626" y="9831"/>
                </a:cubicBezTo>
                <a:cubicBezTo>
                  <a:pt x="14188" y="13011"/>
                  <a:pt x="16723" y="13612"/>
                  <a:pt x="16723" y="121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 855">
            <a:extLst>
              <a:ext uri="{FF2B5EF4-FFF2-40B4-BE49-F238E27FC236}">
                <a16:creationId xmlns:a16="http://schemas.microsoft.com/office/drawing/2014/main" id="{A6AF8A87-82EE-78D0-D9B2-532A5A9EB099}"/>
              </a:ext>
            </a:extLst>
          </p:cNvPr>
          <p:cNvSpPr/>
          <p:nvPr/>
        </p:nvSpPr>
        <p:spPr>
          <a:xfrm>
            <a:off x="10588287" y="5320832"/>
            <a:ext cx="6938" cy="5651"/>
          </a:xfrm>
          <a:custGeom>
            <a:avLst/>
            <a:gdLst>
              <a:gd name="connsiteX0" fmla="*/ 6755 w 6938"/>
              <a:gd name="connsiteY0" fmla="*/ 3156 h 5651"/>
              <a:gd name="connsiteX1" fmla="*/ 3489 w 6938"/>
              <a:gd name="connsiteY1" fmla="*/ 320 h 5651"/>
              <a:gd name="connsiteX2" fmla="*/ -163 w 6938"/>
              <a:gd name="connsiteY2" fmla="*/ 3113 h 5651"/>
              <a:gd name="connsiteX3" fmla="*/ 6755 w 6938"/>
              <a:gd name="connsiteY3" fmla="*/ 3156 h 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38" h="5651">
                <a:moveTo>
                  <a:pt x="6755" y="3156"/>
                </a:moveTo>
                <a:cubicBezTo>
                  <a:pt x="6970" y="1996"/>
                  <a:pt x="5509" y="707"/>
                  <a:pt x="3489" y="320"/>
                </a:cubicBezTo>
                <a:cubicBezTo>
                  <a:pt x="1470" y="-66"/>
                  <a:pt x="-163" y="922"/>
                  <a:pt x="-163" y="3113"/>
                </a:cubicBezTo>
                <a:cubicBezTo>
                  <a:pt x="-163" y="6808"/>
                  <a:pt x="6024" y="6808"/>
                  <a:pt x="6755" y="31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 856">
            <a:extLst>
              <a:ext uri="{FF2B5EF4-FFF2-40B4-BE49-F238E27FC236}">
                <a16:creationId xmlns:a16="http://schemas.microsoft.com/office/drawing/2014/main" id="{093BEC0D-7A7C-950A-F241-6CF90F7BDFC6}"/>
              </a:ext>
            </a:extLst>
          </p:cNvPr>
          <p:cNvSpPr/>
          <p:nvPr/>
        </p:nvSpPr>
        <p:spPr>
          <a:xfrm>
            <a:off x="10578297" y="4442996"/>
            <a:ext cx="11442" cy="12533"/>
          </a:xfrm>
          <a:custGeom>
            <a:avLst/>
            <a:gdLst>
              <a:gd name="connsiteX0" fmla="*/ 10858 w 11442"/>
              <a:gd name="connsiteY0" fmla="*/ 10894 h 12533"/>
              <a:gd name="connsiteX1" fmla="*/ 4456 w 11442"/>
              <a:gd name="connsiteY1" fmla="*/ 238 h 12533"/>
              <a:gd name="connsiteX2" fmla="*/ 160 w 11442"/>
              <a:gd name="connsiteY2" fmla="*/ 3461 h 12533"/>
              <a:gd name="connsiteX3" fmla="*/ 10858 w 11442"/>
              <a:gd name="connsiteY3" fmla="*/ 10894 h 12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2" h="12533">
                <a:moveTo>
                  <a:pt x="10858" y="10894"/>
                </a:moveTo>
                <a:cubicBezTo>
                  <a:pt x="12706" y="7886"/>
                  <a:pt x="8108" y="238"/>
                  <a:pt x="4456" y="238"/>
                </a:cubicBezTo>
                <a:cubicBezTo>
                  <a:pt x="2523" y="415"/>
                  <a:pt x="847" y="1661"/>
                  <a:pt x="160" y="3461"/>
                </a:cubicBezTo>
                <a:cubicBezTo>
                  <a:pt x="-2032" y="9347"/>
                  <a:pt x="7550" y="16136"/>
                  <a:pt x="10858" y="108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 857">
            <a:extLst>
              <a:ext uri="{FF2B5EF4-FFF2-40B4-BE49-F238E27FC236}">
                <a16:creationId xmlns:a16="http://schemas.microsoft.com/office/drawing/2014/main" id="{4989E64D-E8E0-C40D-EE81-05DB386A5952}"/>
              </a:ext>
            </a:extLst>
          </p:cNvPr>
          <p:cNvSpPr/>
          <p:nvPr/>
        </p:nvSpPr>
        <p:spPr>
          <a:xfrm>
            <a:off x="10580129" y="5242299"/>
            <a:ext cx="12334" cy="11030"/>
          </a:xfrm>
          <a:custGeom>
            <a:avLst/>
            <a:gdLst>
              <a:gd name="connsiteX0" fmla="*/ 4343 w 12334"/>
              <a:gd name="connsiteY0" fmla="*/ 9851 h 11030"/>
              <a:gd name="connsiteX1" fmla="*/ 12163 w 12334"/>
              <a:gd name="connsiteY1" fmla="*/ 6027 h 11030"/>
              <a:gd name="connsiteX2" fmla="*/ 7050 w 12334"/>
              <a:gd name="connsiteY2" fmla="*/ 248 h 11030"/>
              <a:gd name="connsiteX3" fmla="*/ 2754 w 12334"/>
              <a:gd name="connsiteY3" fmla="*/ 1945 h 11030"/>
              <a:gd name="connsiteX4" fmla="*/ 4343 w 12334"/>
              <a:gd name="connsiteY4" fmla="*/ 9851 h 11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34" h="11030">
                <a:moveTo>
                  <a:pt x="4343" y="9851"/>
                </a:moveTo>
                <a:cubicBezTo>
                  <a:pt x="10101" y="12514"/>
                  <a:pt x="12163" y="11526"/>
                  <a:pt x="12163" y="6027"/>
                </a:cubicBezTo>
                <a:cubicBezTo>
                  <a:pt x="12335" y="3019"/>
                  <a:pt x="10058" y="433"/>
                  <a:pt x="7050" y="248"/>
                </a:cubicBezTo>
                <a:cubicBezTo>
                  <a:pt x="5418" y="153"/>
                  <a:pt x="3871" y="772"/>
                  <a:pt x="2754" y="1945"/>
                </a:cubicBezTo>
                <a:cubicBezTo>
                  <a:pt x="-1543" y="5554"/>
                  <a:pt x="-1156" y="7316"/>
                  <a:pt x="4343" y="98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 858">
            <a:extLst>
              <a:ext uri="{FF2B5EF4-FFF2-40B4-BE49-F238E27FC236}">
                <a16:creationId xmlns:a16="http://schemas.microsoft.com/office/drawing/2014/main" id="{293DAAC3-FA63-5A64-A852-E858C28C3905}"/>
              </a:ext>
            </a:extLst>
          </p:cNvPr>
          <p:cNvSpPr/>
          <p:nvPr/>
        </p:nvSpPr>
        <p:spPr>
          <a:xfrm>
            <a:off x="10611316" y="4746634"/>
            <a:ext cx="4210" cy="8593"/>
          </a:xfrm>
          <a:custGeom>
            <a:avLst/>
            <a:gdLst>
              <a:gd name="connsiteX0" fmla="*/ -163 w 4210"/>
              <a:gd name="connsiteY0" fmla="*/ 4535 h 8593"/>
              <a:gd name="connsiteX1" fmla="*/ 1943 w 4210"/>
              <a:gd name="connsiteY1" fmla="*/ 8831 h 8593"/>
              <a:gd name="connsiteX2" fmla="*/ 4048 w 4210"/>
              <a:gd name="connsiteY2" fmla="*/ 4535 h 8593"/>
              <a:gd name="connsiteX3" fmla="*/ 1943 w 4210"/>
              <a:gd name="connsiteY3" fmla="*/ 238 h 8593"/>
              <a:gd name="connsiteX4" fmla="*/ -163 w 4210"/>
              <a:gd name="connsiteY4" fmla="*/ 4535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8593">
                <a:moveTo>
                  <a:pt x="-163" y="4535"/>
                </a:moveTo>
                <a:cubicBezTo>
                  <a:pt x="-163" y="6898"/>
                  <a:pt x="783" y="8831"/>
                  <a:pt x="1943" y="8831"/>
                </a:cubicBezTo>
                <a:cubicBezTo>
                  <a:pt x="3103" y="8831"/>
                  <a:pt x="4048" y="6941"/>
                  <a:pt x="4048" y="4535"/>
                </a:cubicBezTo>
                <a:cubicBezTo>
                  <a:pt x="4048" y="2129"/>
                  <a:pt x="3103" y="238"/>
                  <a:pt x="1943" y="238"/>
                </a:cubicBezTo>
                <a:cubicBezTo>
                  <a:pt x="783" y="238"/>
                  <a:pt x="-163" y="2215"/>
                  <a:pt x="-16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 859">
            <a:extLst>
              <a:ext uri="{FF2B5EF4-FFF2-40B4-BE49-F238E27FC236}">
                <a16:creationId xmlns:a16="http://schemas.microsoft.com/office/drawing/2014/main" id="{6BF61055-7A3D-4860-C980-45CA731CC4E0}"/>
              </a:ext>
            </a:extLst>
          </p:cNvPr>
          <p:cNvSpPr/>
          <p:nvPr/>
        </p:nvSpPr>
        <p:spPr>
          <a:xfrm>
            <a:off x="10602938" y="4458726"/>
            <a:ext cx="16796" cy="8370"/>
          </a:xfrm>
          <a:custGeom>
            <a:avLst/>
            <a:gdLst>
              <a:gd name="connsiteX0" fmla="*/ 7700 w 16796"/>
              <a:gd name="connsiteY0" fmla="*/ 663 h 8370"/>
              <a:gd name="connsiteX1" fmla="*/ -163 w 16796"/>
              <a:gd name="connsiteY1" fmla="*/ 2081 h 8370"/>
              <a:gd name="connsiteX2" fmla="*/ 15391 w 16796"/>
              <a:gd name="connsiteY2" fmla="*/ 5347 h 8370"/>
              <a:gd name="connsiteX3" fmla="*/ 7700 w 16796"/>
              <a:gd name="connsiteY3" fmla="*/ 663 h 8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96" h="8370">
                <a:moveTo>
                  <a:pt x="7700" y="663"/>
                </a:moveTo>
                <a:cubicBezTo>
                  <a:pt x="2200" y="-196"/>
                  <a:pt x="-163" y="234"/>
                  <a:pt x="-163" y="2081"/>
                </a:cubicBezTo>
                <a:cubicBezTo>
                  <a:pt x="-163" y="8956"/>
                  <a:pt x="9419" y="10975"/>
                  <a:pt x="15391" y="5347"/>
                </a:cubicBezTo>
                <a:cubicBezTo>
                  <a:pt x="18055" y="2812"/>
                  <a:pt x="16852" y="2124"/>
                  <a:pt x="7700" y="6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 860">
            <a:extLst>
              <a:ext uri="{FF2B5EF4-FFF2-40B4-BE49-F238E27FC236}">
                <a16:creationId xmlns:a16="http://schemas.microsoft.com/office/drawing/2014/main" id="{27B9913D-FB35-F92B-B69B-8DE7EE3CA06B}"/>
              </a:ext>
            </a:extLst>
          </p:cNvPr>
          <p:cNvSpPr/>
          <p:nvPr/>
        </p:nvSpPr>
        <p:spPr>
          <a:xfrm>
            <a:off x="10614115" y="4587274"/>
            <a:ext cx="3473" cy="4253"/>
          </a:xfrm>
          <a:custGeom>
            <a:avLst/>
            <a:gdLst>
              <a:gd name="connsiteX0" fmla="*/ 2409 w 3473"/>
              <a:gd name="connsiteY0" fmla="*/ 4492 h 4253"/>
              <a:gd name="connsiteX1" fmla="*/ 3311 w 3473"/>
              <a:gd name="connsiteY1" fmla="*/ 2387 h 4253"/>
              <a:gd name="connsiteX2" fmla="*/ 1120 w 3473"/>
              <a:gd name="connsiteY2" fmla="*/ 238 h 4253"/>
              <a:gd name="connsiteX3" fmla="*/ 175 w 3473"/>
              <a:gd name="connsiteY3" fmla="*/ 2387 h 4253"/>
              <a:gd name="connsiteX4" fmla="*/ 2409 w 347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3" h="4253">
                <a:moveTo>
                  <a:pt x="2409" y="4492"/>
                </a:moveTo>
                <a:cubicBezTo>
                  <a:pt x="2925" y="4492"/>
                  <a:pt x="3311" y="3547"/>
                  <a:pt x="3311" y="2387"/>
                </a:cubicBezTo>
                <a:cubicBezTo>
                  <a:pt x="3268" y="1192"/>
                  <a:pt x="2323" y="238"/>
                  <a:pt x="1120" y="238"/>
                </a:cubicBezTo>
                <a:cubicBezTo>
                  <a:pt x="-126" y="238"/>
                  <a:pt x="-513" y="1227"/>
                  <a:pt x="175" y="2387"/>
                </a:cubicBezTo>
                <a:cubicBezTo>
                  <a:pt x="862" y="3547"/>
                  <a:pt x="1894" y="4492"/>
                  <a:pt x="240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 861">
            <a:extLst>
              <a:ext uri="{FF2B5EF4-FFF2-40B4-BE49-F238E27FC236}">
                <a16:creationId xmlns:a16="http://schemas.microsoft.com/office/drawing/2014/main" id="{A48622E3-EF08-AC29-117C-BEC9C7220A40}"/>
              </a:ext>
            </a:extLst>
          </p:cNvPr>
          <p:cNvSpPr/>
          <p:nvPr/>
        </p:nvSpPr>
        <p:spPr>
          <a:xfrm>
            <a:off x="10594560" y="1508644"/>
            <a:ext cx="16776" cy="9245"/>
          </a:xfrm>
          <a:custGeom>
            <a:avLst/>
            <a:gdLst>
              <a:gd name="connsiteX0" fmla="*/ 13458 w 16776"/>
              <a:gd name="connsiteY0" fmla="*/ 678 h 9245"/>
              <a:gd name="connsiteX1" fmla="*/ -163 w 16776"/>
              <a:gd name="connsiteY1" fmla="*/ 6951 h 9245"/>
              <a:gd name="connsiteX2" fmla="*/ 3146 w 16776"/>
              <a:gd name="connsiteY2" fmla="*/ 9142 h 9245"/>
              <a:gd name="connsiteX3" fmla="*/ 11739 w 16776"/>
              <a:gd name="connsiteY3" fmla="*/ 7853 h 9245"/>
              <a:gd name="connsiteX4" fmla="*/ 13458 w 16776"/>
              <a:gd name="connsiteY4" fmla="*/ 678 h 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76" h="9245">
                <a:moveTo>
                  <a:pt x="13458" y="678"/>
                </a:moveTo>
                <a:cubicBezTo>
                  <a:pt x="8775" y="-1127"/>
                  <a:pt x="-163" y="2955"/>
                  <a:pt x="-163" y="6951"/>
                </a:cubicBezTo>
                <a:cubicBezTo>
                  <a:pt x="-163" y="9228"/>
                  <a:pt x="998" y="10001"/>
                  <a:pt x="3146" y="9142"/>
                </a:cubicBezTo>
                <a:cubicBezTo>
                  <a:pt x="5939" y="8266"/>
                  <a:pt x="8818" y="7832"/>
                  <a:pt x="11739" y="7853"/>
                </a:cubicBezTo>
                <a:cubicBezTo>
                  <a:pt x="17153" y="7853"/>
                  <a:pt x="18527" y="2654"/>
                  <a:pt x="13458" y="6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 862">
            <a:extLst>
              <a:ext uri="{FF2B5EF4-FFF2-40B4-BE49-F238E27FC236}">
                <a16:creationId xmlns:a16="http://schemas.microsoft.com/office/drawing/2014/main" id="{235BC180-0245-E8C5-E108-B41A0A904F24}"/>
              </a:ext>
            </a:extLst>
          </p:cNvPr>
          <p:cNvSpPr/>
          <p:nvPr/>
        </p:nvSpPr>
        <p:spPr>
          <a:xfrm>
            <a:off x="10610089" y="1416363"/>
            <a:ext cx="7500" cy="4253"/>
          </a:xfrm>
          <a:custGeom>
            <a:avLst/>
            <a:gdLst>
              <a:gd name="connsiteX0" fmla="*/ 4330 w 7500"/>
              <a:gd name="connsiteY0" fmla="*/ 238 h 4253"/>
              <a:gd name="connsiteX1" fmla="*/ 34 w 7500"/>
              <a:gd name="connsiteY1" fmla="*/ 2344 h 4253"/>
              <a:gd name="connsiteX2" fmla="*/ 3041 w 7500"/>
              <a:gd name="connsiteY2" fmla="*/ 4492 h 4253"/>
              <a:gd name="connsiteX3" fmla="*/ 7338 w 7500"/>
              <a:gd name="connsiteY3" fmla="*/ 2344 h 4253"/>
              <a:gd name="connsiteX4" fmla="*/ 4330 w 7500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0" h="4253">
                <a:moveTo>
                  <a:pt x="4330" y="238"/>
                </a:moveTo>
                <a:cubicBezTo>
                  <a:pt x="2655" y="234"/>
                  <a:pt x="1065" y="1012"/>
                  <a:pt x="34" y="2344"/>
                </a:cubicBezTo>
                <a:cubicBezTo>
                  <a:pt x="-697" y="3547"/>
                  <a:pt x="678" y="4492"/>
                  <a:pt x="3041" y="4492"/>
                </a:cubicBezTo>
                <a:cubicBezTo>
                  <a:pt x="5405" y="4492"/>
                  <a:pt x="7338" y="3547"/>
                  <a:pt x="7338" y="2344"/>
                </a:cubicBezTo>
                <a:cubicBezTo>
                  <a:pt x="7338" y="1141"/>
                  <a:pt x="6006" y="238"/>
                  <a:pt x="433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 863">
            <a:extLst>
              <a:ext uri="{FF2B5EF4-FFF2-40B4-BE49-F238E27FC236}">
                <a16:creationId xmlns:a16="http://schemas.microsoft.com/office/drawing/2014/main" id="{D40E3FE7-B0B3-A7D3-BAA2-EF5DD3D21FC6}"/>
              </a:ext>
            </a:extLst>
          </p:cNvPr>
          <p:cNvSpPr/>
          <p:nvPr/>
        </p:nvSpPr>
        <p:spPr>
          <a:xfrm>
            <a:off x="10603331" y="5161754"/>
            <a:ext cx="9390" cy="7934"/>
          </a:xfrm>
          <a:custGeom>
            <a:avLst/>
            <a:gdLst>
              <a:gd name="connsiteX0" fmla="*/ 7822 w 9390"/>
              <a:gd name="connsiteY0" fmla="*/ 4937 h 7934"/>
              <a:gd name="connsiteX1" fmla="*/ 6877 w 9390"/>
              <a:gd name="connsiteY1" fmla="*/ 640 h 7934"/>
              <a:gd name="connsiteX2" fmla="*/ 389 w 9390"/>
              <a:gd name="connsiteY2" fmla="*/ 6011 h 7934"/>
              <a:gd name="connsiteX3" fmla="*/ 7822 w 9390"/>
              <a:gd name="connsiteY3" fmla="*/ 4937 h 7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0" h="7934">
                <a:moveTo>
                  <a:pt x="7822" y="4937"/>
                </a:moveTo>
                <a:cubicBezTo>
                  <a:pt x="9928" y="2359"/>
                  <a:pt x="9713" y="1499"/>
                  <a:pt x="6877" y="640"/>
                </a:cubicBezTo>
                <a:cubicBezTo>
                  <a:pt x="2581" y="-992"/>
                  <a:pt x="-1716" y="2660"/>
                  <a:pt x="389" y="6011"/>
                </a:cubicBezTo>
                <a:cubicBezTo>
                  <a:pt x="2495" y="9362"/>
                  <a:pt x="4729" y="8675"/>
                  <a:pt x="7822" y="49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 864">
            <a:extLst>
              <a:ext uri="{FF2B5EF4-FFF2-40B4-BE49-F238E27FC236}">
                <a16:creationId xmlns:a16="http://schemas.microsoft.com/office/drawing/2014/main" id="{B9E601C0-27E9-A922-8EBB-AF4A47CDD85F}"/>
              </a:ext>
            </a:extLst>
          </p:cNvPr>
          <p:cNvSpPr/>
          <p:nvPr/>
        </p:nvSpPr>
        <p:spPr>
          <a:xfrm>
            <a:off x="10576558" y="4400875"/>
            <a:ext cx="5455" cy="7919"/>
          </a:xfrm>
          <a:custGeom>
            <a:avLst/>
            <a:gdLst>
              <a:gd name="connsiteX0" fmla="*/ 3402 w 5455"/>
              <a:gd name="connsiteY0" fmla="*/ 8158 h 7919"/>
              <a:gd name="connsiteX1" fmla="*/ 5293 w 5455"/>
              <a:gd name="connsiteY1" fmla="*/ 5065 h 7919"/>
              <a:gd name="connsiteX2" fmla="*/ 481 w 5455"/>
              <a:gd name="connsiteY2" fmla="*/ 768 h 7919"/>
              <a:gd name="connsiteX3" fmla="*/ 3402 w 5455"/>
              <a:gd name="connsiteY3" fmla="*/ 8158 h 7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5" h="7919">
                <a:moveTo>
                  <a:pt x="3402" y="8158"/>
                </a:moveTo>
                <a:cubicBezTo>
                  <a:pt x="4434" y="8158"/>
                  <a:pt x="5293" y="6740"/>
                  <a:pt x="5293" y="5065"/>
                </a:cubicBezTo>
                <a:cubicBezTo>
                  <a:pt x="5293" y="1628"/>
                  <a:pt x="2328" y="-907"/>
                  <a:pt x="481" y="768"/>
                </a:cubicBezTo>
                <a:cubicBezTo>
                  <a:pt x="-1367" y="2444"/>
                  <a:pt x="1125" y="8158"/>
                  <a:pt x="3402" y="81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 865">
            <a:extLst>
              <a:ext uri="{FF2B5EF4-FFF2-40B4-BE49-F238E27FC236}">
                <a16:creationId xmlns:a16="http://schemas.microsoft.com/office/drawing/2014/main" id="{A60549A4-7876-EE4B-4A0B-94910D688E5A}"/>
              </a:ext>
            </a:extLst>
          </p:cNvPr>
          <p:cNvSpPr/>
          <p:nvPr/>
        </p:nvSpPr>
        <p:spPr>
          <a:xfrm>
            <a:off x="10594560" y="5202204"/>
            <a:ext cx="14331" cy="6886"/>
          </a:xfrm>
          <a:custGeom>
            <a:avLst/>
            <a:gdLst>
              <a:gd name="connsiteX0" fmla="*/ 14016 w 14331"/>
              <a:gd name="connsiteY0" fmla="*/ 3284 h 6886"/>
              <a:gd name="connsiteX1" fmla="*/ -163 w 14331"/>
              <a:gd name="connsiteY1" fmla="*/ 1652 h 6886"/>
              <a:gd name="connsiteX2" fmla="*/ 4134 w 14331"/>
              <a:gd name="connsiteY2" fmla="*/ 3800 h 6886"/>
              <a:gd name="connsiteX3" fmla="*/ 9505 w 14331"/>
              <a:gd name="connsiteY3" fmla="*/ 5948 h 6886"/>
              <a:gd name="connsiteX4" fmla="*/ 14016 w 14331"/>
              <a:gd name="connsiteY4" fmla="*/ 3284 h 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31" h="6886">
                <a:moveTo>
                  <a:pt x="14016" y="3284"/>
                </a:moveTo>
                <a:cubicBezTo>
                  <a:pt x="13028" y="406"/>
                  <a:pt x="-163" y="-1012"/>
                  <a:pt x="-163" y="1652"/>
                </a:cubicBezTo>
                <a:cubicBezTo>
                  <a:pt x="-163" y="2855"/>
                  <a:pt x="1685" y="3800"/>
                  <a:pt x="4134" y="3800"/>
                </a:cubicBezTo>
                <a:cubicBezTo>
                  <a:pt x="6153" y="3693"/>
                  <a:pt x="8130" y="4479"/>
                  <a:pt x="9505" y="5948"/>
                </a:cubicBezTo>
                <a:cubicBezTo>
                  <a:pt x="10923" y="8612"/>
                  <a:pt x="15004" y="6335"/>
                  <a:pt x="14016" y="32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 866">
            <a:extLst>
              <a:ext uri="{FF2B5EF4-FFF2-40B4-BE49-F238E27FC236}">
                <a16:creationId xmlns:a16="http://schemas.microsoft.com/office/drawing/2014/main" id="{183FF63A-2331-1DFD-B024-0396400C8C4A}"/>
              </a:ext>
            </a:extLst>
          </p:cNvPr>
          <p:cNvSpPr/>
          <p:nvPr/>
        </p:nvSpPr>
        <p:spPr>
          <a:xfrm>
            <a:off x="10466823" y="3222856"/>
            <a:ext cx="6315" cy="4253"/>
          </a:xfrm>
          <a:custGeom>
            <a:avLst/>
            <a:gdLst>
              <a:gd name="connsiteX0" fmla="*/ 3017 w 6315"/>
              <a:gd name="connsiteY0" fmla="*/ 4492 h 4253"/>
              <a:gd name="connsiteX1" fmla="*/ 6153 w 6315"/>
              <a:gd name="connsiteY1" fmla="*/ 2387 h 4253"/>
              <a:gd name="connsiteX2" fmla="*/ 3017 w 6315"/>
              <a:gd name="connsiteY2" fmla="*/ 238 h 4253"/>
              <a:gd name="connsiteX3" fmla="*/ -163 w 6315"/>
              <a:gd name="connsiteY3" fmla="*/ 2387 h 4253"/>
              <a:gd name="connsiteX4" fmla="*/ 3017 w 6315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4253">
                <a:moveTo>
                  <a:pt x="3017" y="4492"/>
                </a:moveTo>
                <a:cubicBezTo>
                  <a:pt x="4736" y="4492"/>
                  <a:pt x="6153" y="3504"/>
                  <a:pt x="6153" y="2387"/>
                </a:cubicBezTo>
                <a:cubicBezTo>
                  <a:pt x="6153" y="1270"/>
                  <a:pt x="4736" y="238"/>
                  <a:pt x="3017" y="238"/>
                </a:cubicBezTo>
                <a:cubicBezTo>
                  <a:pt x="1298" y="238"/>
                  <a:pt x="-163" y="1184"/>
                  <a:pt x="-163" y="2387"/>
                </a:cubicBezTo>
                <a:cubicBezTo>
                  <a:pt x="-163" y="3590"/>
                  <a:pt x="1255" y="4492"/>
                  <a:pt x="301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 867">
            <a:extLst>
              <a:ext uri="{FF2B5EF4-FFF2-40B4-BE49-F238E27FC236}">
                <a16:creationId xmlns:a16="http://schemas.microsoft.com/office/drawing/2014/main" id="{2D697955-DA8F-38D8-0C14-06FA3FB046D0}"/>
              </a:ext>
            </a:extLst>
          </p:cNvPr>
          <p:cNvSpPr/>
          <p:nvPr/>
        </p:nvSpPr>
        <p:spPr>
          <a:xfrm>
            <a:off x="10567319" y="1578303"/>
            <a:ext cx="16703" cy="8927"/>
          </a:xfrm>
          <a:custGeom>
            <a:avLst/>
            <a:gdLst>
              <a:gd name="connsiteX0" fmla="*/ -163 w 16703"/>
              <a:gd name="connsiteY0" fmla="*/ 6423 h 8927"/>
              <a:gd name="connsiteX1" fmla="*/ 15993 w 16703"/>
              <a:gd name="connsiteY1" fmla="*/ 4747 h 8927"/>
              <a:gd name="connsiteX2" fmla="*/ 15993 w 16703"/>
              <a:gd name="connsiteY2" fmla="*/ 4747 h 8927"/>
              <a:gd name="connsiteX3" fmla="*/ 15993 w 16703"/>
              <a:gd name="connsiteY3" fmla="*/ 451 h 8927"/>
              <a:gd name="connsiteX4" fmla="*/ -163 w 16703"/>
              <a:gd name="connsiteY4" fmla="*/ 6423 h 8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03" h="8927">
                <a:moveTo>
                  <a:pt x="-163" y="6423"/>
                </a:moveTo>
                <a:cubicBezTo>
                  <a:pt x="-163" y="10977"/>
                  <a:pt x="14231" y="9474"/>
                  <a:pt x="15993" y="4747"/>
                </a:cubicBezTo>
                <a:lnTo>
                  <a:pt x="15993" y="4747"/>
                </a:lnTo>
                <a:cubicBezTo>
                  <a:pt x="16723" y="3403"/>
                  <a:pt x="16723" y="1796"/>
                  <a:pt x="15993" y="451"/>
                </a:cubicBezTo>
                <a:cubicBezTo>
                  <a:pt x="14489" y="-881"/>
                  <a:pt x="-163" y="4404"/>
                  <a:pt x="-163" y="64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 868">
            <a:extLst>
              <a:ext uri="{FF2B5EF4-FFF2-40B4-BE49-F238E27FC236}">
                <a16:creationId xmlns:a16="http://schemas.microsoft.com/office/drawing/2014/main" id="{5B21938F-57F6-22EE-9AB6-E042DD143445}"/>
              </a:ext>
            </a:extLst>
          </p:cNvPr>
          <p:cNvSpPr/>
          <p:nvPr/>
        </p:nvSpPr>
        <p:spPr>
          <a:xfrm>
            <a:off x="10560053" y="2587393"/>
            <a:ext cx="12555" cy="16819"/>
          </a:xfrm>
          <a:custGeom>
            <a:avLst/>
            <a:gdLst>
              <a:gd name="connsiteX0" fmla="*/ 4956 w 12555"/>
              <a:gd name="connsiteY0" fmla="*/ 238 h 16819"/>
              <a:gd name="connsiteX1" fmla="*/ 101 w 12555"/>
              <a:gd name="connsiteY1" fmla="*/ 14030 h 16819"/>
              <a:gd name="connsiteX2" fmla="*/ 6761 w 12555"/>
              <a:gd name="connsiteY2" fmla="*/ 11925 h 16819"/>
              <a:gd name="connsiteX3" fmla="*/ 11787 w 12555"/>
              <a:gd name="connsiteY3" fmla="*/ 6554 h 16819"/>
              <a:gd name="connsiteX4" fmla="*/ 4956 w 12555"/>
              <a:gd name="connsiteY4" fmla="*/ 238 h 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55" h="16819">
                <a:moveTo>
                  <a:pt x="4956" y="238"/>
                </a:moveTo>
                <a:cubicBezTo>
                  <a:pt x="2550" y="238"/>
                  <a:pt x="-1188" y="10722"/>
                  <a:pt x="101" y="14030"/>
                </a:cubicBezTo>
                <a:cubicBezTo>
                  <a:pt x="1863" y="18671"/>
                  <a:pt x="4054" y="17983"/>
                  <a:pt x="6761" y="11925"/>
                </a:cubicBezTo>
                <a:cubicBezTo>
                  <a:pt x="8049" y="9003"/>
                  <a:pt x="10327" y="6597"/>
                  <a:pt x="11787" y="6554"/>
                </a:cubicBezTo>
                <a:cubicBezTo>
                  <a:pt x="14451" y="6468"/>
                  <a:pt x="7620" y="238"/>
                  <a:pt x="495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 869">
            <a:extLst>
              <a:ext uri="{FF2B5EF4-FFF2-40B4-BE49-F238E27FC236}">
                <a16:creationId xmlns:a16="http://schemas.microsoft.com/office/drawing/2014/main" id="{588568CB-0D6E-1670-92BE-D4D359D8C175}"/>
              </a:ext>
            </a:extLst>
          </p:cNvPr>
          <p:cNvSpPr/>
          <p:nvPr/>
        </p:nvSpPr>
        <p:spPr>
          <a:xfrm>
            <a:off x="10569425" y="1718454"/>
            <a:ext cx="10321" cy="8122"/>
          </a:xfrm>
          <a:custGeom>
            <a:avLst/>
            <a:gdLst>
              <a:gd name="connsiteX0" fmla="*/ -163 w 10321"/>
              <a:gd name="connsiteY0" fmla="*/ 5396 h 8122"/>
              <a:gd name="connsiteX1" fmla="*/ 8431 w 10321"/>
              <a:gd name="connsiteY1" fmla="*/ 5396 h 8122"/>
              <a:gd name="connsiteX2" fmla="*/ 9891 w 10321"/>
              <a:gd name="connsiteY2" fmla="*/ 1099 h 8122"/>
              <a:gd name="connsiteX3" fmla="*/ -163 w 10321"/>
              <a:gd name="connsiteY3" fmla="*/ 5396 h 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21" h="8122">
                <a:moveTo>
                  <a:pt x="-163" y="5396"/>
                </a:moveTo>
                <a:cubicBezTo>
                  <a:pt x="-163" y="9392"/>
                  <a:pt x="4908" y="9306"/>
                  <a:pt x="8431" y="5396"/>
                </a:cubicBezTo>
                <a:cubicBezTo>
                  <a:pt x="9891" y="3634"/>
                  <a:pt x="10579" y="1615"/>
                  <a:pt x="9891" y="1099"/>
                </a:cubicBezTo>
                <a:cubicBezTo>
                  <a:pt x="7615" y="-1479"/>
                  <a:pt x="-163" y="2259"/>
                  <a:pt x="-163" y="53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 870">
            <a:extLst>
              <a:ext uri="{FF2B5EF4-FFF2-40B4-BE49-F238E27FC236}">
                <a16:creationId xmlns:a16="http://schemas.microsoft.com/office/drawing/2014/main" id="{C9D1A70F-3710-F8D0-C414-38EE71059ADC}"/>
              </a:ext>
            </a:extLst>
          </p:cNvPr>
          <p:cNvSpPr/>
          <p:nvPr/>
        </p:nvSpPr>
        <p:spPr>
          <a:xfrm>
            <a:off x="10592853" y="1361129"/>
            <a:ext cx="7979" cy="8487"/>
          </a:xfrm>
          <a:custGeom>
            <a:avLst/>
            <a:gdLst>
              <a:gd name="connsiteX0" fmla="*/ 126 w 7979"/>
              <a:gd name="connsiteY0" fmla="*/ 949 h 8487"/>
              <a:gd name="connsiteX1" fmla="*/ 6013 w 7979"/>
              <a:gd name="connsiteY1" fmla="*/ 8726 h 8487"/>
              <a:gd name="connsiteX2" fmla="*/ 7817 w 7979"/>
              <a:gd name="connsiteY2" fmla="*/ 5460 h 8487"/>
              <a:gd name="connsiteX3" fmla="*/ 126 w 7979"/>
              <a:gd name="connsiteY3" fmla="*/ 949 h 8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79" h="8487">
                <a:moveTo>
                  <a:pt x="126" y="949"/>
                </a:moveTo>
                <a:cubicBezTo>
                  <a:pt x="-1377" y="2496"/>
                  <a:pt x="3349" y="8726"/>
                  <a:pt x="6013" y="8726"/>
                </a:cubicBezTo>
                <a:cubicBezTo>
                  <a:pt x="7001" y="8726"/>
                  <a:pt x="7817" y="7265"/>
                  <a:pt x="7817" y="5460"/>
                </a:cubicBezTo>
                <a:cubicBezTo>
                  <a:pt x="7817" y="2023"/>
                  <a:pt x="2275" y="-1242"/>
                  <a:pt x="126" y="9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 871">
            <a:extLst>
              <a:ext uri="{FF2B5EF4-FFF2-40B4-BE49-F238E27FC236}">
                <a16:creationId xmlns:a16="http://schemas.microsoft.com/office/drawing/2014/main" id="{1B43B5B4-B8BA-07AE-6FD6-1739C3BAD0BC}"/>
              </a:ext>
            </a:extLst>
          </p:cNvPr>
          <p:cNvSpPr/>
          <p:nvPr/>
        </p:nvSpPr>
        <p:spPr>
          <a:xfrm>
            <a:off x="10592454" y="1425193"/>
            <a:ext cx="11672" cy="10133"/>
          </a:xfrm>
          <a:custGeom>
            <a:avLst/>
            <a:gdLst>
              <a:gd name="connsiteX0" fmla="*/ 8603 w 11672"/>
              <a:gd name="connsiteY0" fmla="*/ 5888 h 10133"/>
              <a:gd name="connsiteX1" fmla="*/ 10837 w 11672"/>
              <a:gd name="connsiteY1" fmla="*/ 431 h 10133"/>
              <a:gd name="connsiteX2" fmla="*/ -163 w 11672"/>
              <a:gd name="connsiteY2" fmla="*/ 7392 h 10133"/>
              <a:gd name="connsiteX3" fmla="*/ 8603 w 11672"/>
              <a:gd name="connsiteY3" fmla="*/ 5888 h 1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72" h="10133">
                <a:moveTo>
                  <a:pt x="8603" y="5888"/>
                </a:moveTo>
                <a:cubicBezTo>
                  <a:pt x="11396" y="3095"/>
                  <a:pt x="12255" y="904"/>
                  <a:pt x="10837" y="431"/>
                </a:cubicBezTo>
                <a:cubicBezTo>
                  <a:pt x="7227" y="-772"/>
                  <a:pt x="-163" y="3911"/>
                  <a:pt x="-163" y="7392"/>
                </a:cubicBezTo>
                <a:cubicBezTo>
                  <a:pt x="-163" y="11860"/>
                  <a:pt x="3318" y="11259"/>
                  <a:pt x="8603" y="58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 872">
            <a:extLst>
              <a:ext uri="{FF2B5EF4-FFF2-40B4-BE49-F238E27FC236}">
                <a16:creationId xmlns:a16="http://schemas.microsoft.com/office/drawing/2014/main" id="{B3ED0532-F99C-8F03-8EE7-B4DBA8F48896}"/>
              </a:ext>
            </a:extLst>
          </p:cNvPr>
          <p:cNvSpPr/>
          <p:nvPr/>
        </p:nvSpPr>
        <p:spPr>
          <a:xfrm>
            <a:off x="10574329" y="5201512"/>
            <a:ext cx="3473" cy="4253"/>
          </a:xfrm>
          <a:custGeom>
            <a:avLst/>
            <a:gdLst>
              <a:gd name="connsiteX0" fmla="*/ 2409 w 3473"/>
              <a:gd name="connsiteY0" fmla="*/ 4492 h 4253"/>
              <a:gd name="connsiteX1" fmla="*/ 3311 w 3473"/>
              <a:gd name="connsiteY1" fmla="*/ 2344 h 4253"/>
              <a:gd name="connsiteX2" fmla="*/ 1120 w 3473"/>
              <a:gd name="connsiteY2" fmla="*/ 239 h 4253"/>
              <a:gd name="connsiteX3" fmla="*/ 1120 w 3473"/>
              <a:gd name="connsiteY3" fmla="*/ 239 h 4253"/>
              <a:gd name="connsiteX4" fmla="*/ 175 w 3473"/>
              <a:gd name="connsiteY4" fmla="*/ 2344 h 4253"/>
              <a:gd name="connsiteX5" fmla="*/ 2409 w 3473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3">
                <a:moveTo>
                  <a:pt x="2409" y="4492"/>
                </a:moveTo>
                <a:cubicBezTo>
                  <a:pt x="2924" y="4492"/>
                  <a:pt x="3311" y="3547"/>
                  <a:pt x="3311" y="2344"/>
                </a:cubicBezTo>
                <a:cubicBezTo>
                  <a:pt x="3269" y="1158"/>
                  <a:pt x="2323" y="217"/>
                  <a:pt x="1120" y="239"/>
                </a:cubicBezTo>
                <a:cubicBezTo>
                  <a:pt x="1120" y="239"/>
                  <a:pt x="1120" y="239"/>
                  <a:pt x="1120" y="239"/>
                </a:cubicBezTo>
                <a:cubicBezTo>
                  <a:pt x="-126" y="239"/>
                  <a:pt x="-512" y="1184"/>
                  <a:pt x="175" y="2344"/>
                </a:cubicBezTo>
                <a:cubicBezTo>
                  <a:pt x="862" y="3504"/>
                  <a:pt x="1936" y="4492"/>
                  <a:pt x="240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 873">
            <a:extLst>
              <a:ext uri="{FF2B5EF4-FFF2-40B4-BE49-F238E27FC236}">
                <a16:creationId xmlns:a16="http://schemas.microsoft.com/office/drawing/2014/main" id="{44B791B4-C719-802E-AACD-3BE33FA0243B}"/>
              </a:ext>
            </a:extLst>
          </p:cNvPr>
          <p:cNvSpPr/>
          <p:nvPr/>
        </p:nvSpPr>
        <p:spPr>
          <a:xfrm>
            <a:off x="10558984" y="5373971"/>
            <a:ext cx="14519" cy="14570"/>
          </a:xfrm>
          <a:custGeom>
            <a:avLst/>
            <a:gdLst>
              <a:gd name="connsiteX0" fmla="*/ -163 w 14519"/>
              <a:gd name="connsiteY0" fmla="*/ 2822 h 14570"/>
              <a:gd name="connsiteX1" fmla="*/ 5724 w 14519"/>
              <a:gd name="connsiteY1" fmla="*/ 14809 h 14570"/>
              <a:gd name="connsiteX2" fmla="*/ 10450 w 14519"/>
              <a:gd name="connsiteY2" fmla="*/ 12618 h 14570"/>
              <a:gd name="connsiteX3" fmla="*/ 10966 w 14519"/>
              <a:gd name="connsiteY3" fmla="*/ 6302 h 14570"/>
              <a:gd name="connsiteX4" fmla="*/ 3661 w 14519"/>
              <a:gd name="connsiteY4" fmla="*/ 2779 h 14570"/>
              <a:gd name="connsiteX5" fmla="*/ -163 w 14519"/>
              <a:gd name="connsiteY5" fmla="*/ 2822 h 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19" h="14570">
                <a:moveTo>
                  <a:pt x="-163" y="2822"/>
                </a:moveTo>
                <a:cubicBezTo>
                  <a:pt x="-163" y="6087"/>
                  <a:pt x="4134" y="14809"/>
                  <a:pt x="5724" y="14809"/>
                </a:cubicBezTo>
                <a:cubicBezTo>
                  <a:pt x="7356" y="14229"/>
                  <a:pt x="8947" y="13494"/>
                  <a:pt x="10450" y="12618"/>
                </a:cubicBezTo>
                <a:cubicBezTo>
                  <a:pt x="15392" y="9911"/>
                  <a:pt x="15735" y="6302"/>
                  <a:pt x="10966" y="6302"/>
                </a:cubicBezTo>
                <a:cubicBezTo>
                  <a:pt x="8216" y="5902"/>
                  <a:pt x="5681" y="4674"/>
                  <a:pt x="3661" y="2779"/>
                </a:cubicBezTo>
                <a:cubicBezTo>
                  <a:pt x="96" y="-616"/>
                  <a:pt x="-163" y="-616"/>
                  <a:pt x="-163" y="28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 874">
            <a:extLst>
              <a:ext uri="{FF2B5EF4-FFF2-40B4-BE49-F238E27FC236}">
                <a16:creationId xmlns:a16="http://schemas.microsoft.com/office/drawing/2014/main" id="{E966BFA9-CC9F-A7D4-770A-1665AA532B64}"/>
              </a:ext>
            </a:extLst>
          </p:cNvPr>
          <p:cNvSpPr/>
          <p:nvPr/>
        </p:nvSpPr>
        <p:spPr>
          <a:xfrm>
            <a:off x="10571530" y="5231287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3" y="238"/>
                  <a:pt x="1943" y="238"/>
                </a:cubicBezTo>
                <a:cubicBezTo>
                  <a:pt x="783" y="238"/>
                  <a:pt x="-163" y="1179"/>
                  <a:pt x="-163" y="2344"/>
                </a:cubicBezTo>
                <a:cubicBezTo>
                  <a:pt x="-163" y="3508"/>
                  <a:pt x="783" y="4449"/>
                  <a:pt x="1943" y="4449"/>
                </a:cubicBezTo>
                <a:cubicBezTo>
                  <a:pt x="3103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 875">
            <a:extLst>
              <a:ext uri="{FF2B5EF4-FFF2-40B4-BE49-F238E27FC236}">
                <a16:creationId xmlns:a16="http://schemas.microsoft.com/office/drawing/2014/main" id="{ED776238-A016-D0DA-7F60-849261B7DBCE}"/>
              </a:ext>
            </a:extLst>
          </p:cNvPr>
          <p:cNvSpPr/>
          <p:nvPr/>
        </p:nvSpPr>
        <p:spPr>
          <a:xfrm>
            <a:off x="10563626" y="5354470"/>
            <a:ext cx="4582" cy="8593"/>
          </a:xfrm>
          <a:custGeom>
            <a:avLst/>
            <a:gdLst>
              <a:gd name="connsiteX0" fmla="*/ 1469 w 4582"/>
              <a:gd name="connsiteY0" fmla="*/ 1184 h 8593"/>
              <a:gd name="connsiteX1" fmla="*/ 180 w 4582"/>
              <a:gd name="connsiteY1" fmla="*/ 5480 h 8593"/>
              <a:gd name="connsiteX2" fmla="*/ 996 w 4582"/>
              <a:gd name="connsiteY2" fmla="*/ 8831 h 8593"/>
              <a:gd name="connsiteX3" fmla="*/ 4176 w 4582"/>
              <a:gd name="connsiteY3" fmla="*/ 4535 h 8593"/>
              <a:gd name="connsiteX4" fmla="*/ 3359 w 4582"/>
              <a:gd name="connsiteY4" fmla="*/ 238 h 8593"/>
              <a:gd name="connsiteX5" fmla="*/ 1469 w 4582"/>
              <a:gd name="connsiteY5" fmla="*/ 1184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82" h="8593">
                <a:moveTo>
                  <a:pt x="1469" y="1184"/>
                </a:moveTo>
                <a:cubicBezTo>
                  <a:pt x="1211" y="2658"/>
                  <a:pt x="781" y="4101"/>
                  <a:pt x="180" y="5480"/>
                </a:cubicBezTo>
                <a:cubicBezTo>
                  <a:pt x="-508" y="7328"/>
                  <a:pt x="-121" y="8831"/>
                  <a:pt x="996" y="8831"/>
                </a:cubicBezTo>
                <a:cubicBezTo>
                  <a:pt x="2113" y="8831"/>
                  <a:pt x="3574" y="6941"/>
                  <a:pt x="4176" y="4535"/>
                </a:cubicBezTo>
                <a:cubicBezTo>
                  <a:pt x="4777" y="2129"/>
                  <a:pt x="4176" y="238"/>
                  <a:pt x="3359" y="238"/>
                </a:cubicBezTo>
                <a:cubicBezTo>
                  <a:pt x="2543" y="238"/>
                  <a:pt x="1469" y="711"/>
                  <a:pt x="1469" y="11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 876">
            <a:extLst>
              <a:ext uri="{FF2B5EF4-FFF2-40B4-BE49-F238E27FC236}">
                <a16:creationId xmlns:a16="http://schemas.microsoft.com/office/drawing/2014/main" id="{AFCEDFDE-1DEE-2376-75D8-9218BE9C6C54}"/>
              </a:ext>
            </a:extLst>
          </p:cNvPr>
          <p:cNvSpPr/>
          <p:nvPr/>
        </p:nvSpPr>
        <p:spPr>
          <a:xfrm>
            <a:off x="10549074" y="5040327"/>
            <a:ext cx="12973" cy="9872"/>
          </a:xfrm>
          <a:custGeom>
            <a:avLst/>
            <a:gdLst>
              <a:gd name="connsiteX0" fmla="*/ 4548 w 12973"/>
              <a:gd name="connsiteY0" fmla="*/ 6919 h 9872"/>
              <a:gd name="connsiteX1" fmla="*/ 11466 w 12973"/>
              <a:gd name="connsiteY1" fmla="*/ 5201 h 9872"/>
              <a:gd name="connsiteX2" fmla="*/ 2443 w 12973"/>
              <a:gd name="connsiteY2" fmla="*/ 1849 h 9872"/>
              <a:gd name="connsiteX3" fmla="*/ 4548 w 12973"/>
              <a:gd name="connsiteY3" fmla="*/ 6919 h 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73" h="9872">
                <a:moveTo>
                  <a:pt x="4548" y="6919"/>
                </a:moveTo>
                <a:cubicBezTo>
                  <a:pt x="13141" y="11602"/>
                  <a:pt x="14215" y="11216"/>
                  <a:pt x="11466" y="5201"/>
                </a:cubicBezTo>
                <a:cubicBezTo>
                  <a:pt x="8716" y="-815"/>
                  <a:pt x="8630" y="-600"/>
                  <a:pt x="2443" y="1849"/>
                </a:cubicBezTo>
                <a:cubicBezTo>
                  <a:pt x="-1381" y="3353"/>
                  <a:pt x="-1252" y="3740"/>
                  <a:pt x="4548" y="69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 877">
            <a:extLst>
              <a:ext uri="{FF2B5EF4-FFF2-40B4-BE49-F238E27FC236}">
                <a16:creationId xmlns:a16="http://schemas.microsoft.com/office/drawing/2014/main" id="{4C32F1F7-748A-8DE6-63AC-C5AF4D4F373D}"/>
              </a:ext>
            </a:extLst>
          </p:cNvPr>
          <p:cNvSpPr/>
          <p:nvPr/>
        </p:nvSpPr>
        <p:spPr>
          <a:xfrm>
            <a:off x="10561047" y="5278263"/>
            <a:ext cx="10073" cy="6130"/>
          </a:xfrm>
          <a:custGeom>
            <a:avLst/>
            <a:gdLst>
              <a:gd name="connsiteX0" fmla="*/ 5251 w 10073"/>
              <a:gd name="connsiteY0" fmla="*/ 6369 h 6130"/>
              <a:gd name="connsiteX1" fmla="*/ 9805 w 10073"/>
              <a:gd name="connsiteY1" fmla="*/ 3705 h 6130"/>
              <a:gd name="connsiteX2" fmla="*/ -163 w 10073"/>
              <a:gd name="connsiteY2" fmla="*/ 3017 h 6130"/>
              <a:gd name="connsiteX3" fmla="*/ 5251 w 10073"/>
              <a:gd name="connsiteY3" fmla="*/ 6369 h 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73" h="6130">
                <a:moveTo>
                  <a:pt x="5251" y="6369"/>
                </a:moveTo>
                <a:cubicBezTo>
                  <a:pt x="8688" y="6369"/>
                  <a:pt x="10364" y="5380"/>
                  <a:pt x="9805" y="3705"/>
                </a:cubicBezTo>
                <a:cubicBezTo>
                  <a:pt x="8516" y="-592"/>
                  <a:pt x="-163" y="-978"/>
                  <a:pt x="-163" y="3017"/>
                </a:cubicBezTo>
                <a:cubicBezTo>
                  <a:pt x="-163" y="5209"/>
                  <a:pt x="1771" y="6369"/>
                  <a:pt x="5251" y="63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 878">
            <a:extLst>
              <a:ext uri="{FF2B5EF4-FFF2-40B4-BE49-F238E27FC236}">
                <a16:creationId xmlns:a16="http://schemas.microsoft.com/office/drawing/2014/main" id="{A457E6F2-ABB3-06B9-75F1-D994C16C1570}"/>
              </a:ext>
            </a:extLst>
          </p:cNvPr>
          <p:cNvSpPr/>
          <p:nvPr/>
        </p:nvSpPr>
        <p:spPr>
          <a:xfrm>
            <a:off x="10554942" y="5052754"/>
            <a:ext cx="9594" cy="10623"/>
          </a:xfrm>
          <a:custGeom>
            <a:avLst/>
            <a:gdLst>
              <a:gd name="connsiteX0" fmla="*/ 1302 w 9594"/>
              <a:gd name="connsiteY0" fmla="*/ 10862 h 10623"/>
              <a:gd name="connsiteX1" fmla="*/ 7016 w 9594"/>
              <a:gd name="connsiteY1" fmla="*/ 6565 h 10623"/>
              <a:gd name="connsiteX2" fmla="*/ 4309 w 9594"/>
              <a:gd name="connsiteY2" fmla="*/ 1581 h 10623"/>
              <a:gd name="connsiteX3" fmla="*/ 1302 w 9594"/>
              <a:gd name="connsiteY3" fmla="*/ 10862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94" h="10623">
                <a:moveTo>
                  <a:pt x="1302" y="10862"/>
                </a:moveTo>
                <a:cubicBezTo>
                  <a:pt x="3579" y="9998"/>
                  <a:pt x="5555" y="8507"/>
                  <a:pt x="7016" y="6565"/>
                </a:cubicBezTo>
                <a:cubicBezTo>
                  <a:pt x="11313" y="1624"/>
                  <a:pt x="9551" y="-1770"/>
                  <a:pt x="4309" y="1581"/>
                </a:cubicBezTo>
                <a:cubicBezTo>
                  <a:pt x="399" y="4073"/>
                  <a:pt x="-1792" y="10862"/>
                  <a:pt x="1302" y="108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 879">
            <a:extLst>
              <a:ext uri="{FF2B5EF4-FFF2-40B4-BE49-F238E27FC236}">
                <a16:creationId xmlns:a16="http://schemas.microsoft.com/office/drawing/2014/main" id="{ADA71937-6AE6-4963-9635-279FD675AF8D}"/>
              </a:ext>
            </a:extLst>
          </p:cNvPr>
          <p:cNvSpPr/>
          <p:nvPr/>
        </p:nvSpPr>
        <p:spPr>
          <a:xfrm>
            <a:off x="10572275" y="1562051"/>
            <a:ext cx="7508" cy="5207"/>
          </a:xfrm>
          <a:custGeom>
            <a:avLst/>
            <a:gdLst>
              <a:gd name="connsiteX0" fmla="*/ 1198 w 7508"/>
              <a:gd name="connsiteY0" fmla="*/ 2267 h 5207"/>
              <a:gd name="connsiteX1" fmla="*/ 3046 w 7508"/>
              <a:gd name="connsiteY1" fmla="*/ 5446 h 5207"/>
              <a:gd name="connsiteX2" fmla="*/ 7342 w 7508"/>
              <a:gd name="connsiteY2" fmla="*/ 3427 h 5207"/>
              <a:gd name="connsiteX3" fmla="*/ 1198 w 7508"/>
              <a:gd name="connsiteY3" fmla="*/ 2267 h 5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08" h="5207">
                <a:moveTo>
                  <a:pt x="1198" y="2267"/>
                </a:moveTo>
                <a:cubicBezTo>
                  <a:pt x="-993" y="4888"/>
                  <a:pt x="-649" y="5446"/>
                  <a:pt x="3046" y="5446"/>
                </a:cubicBezTo>
                <a:cubicBezTo>
                  <a:pt x="5452" y="5446"/>
                  <a:pt x="7342" y="4544"/>
                  <a:pt x="7342" y="3427"/>
                </a:cubicBezTo>
                <a:cubicBezTo>
                  <a:pt x="7471" y="-225"/>
                  <a:pt x="3991" y="-913"/>
                  <a:pt x="1198" y="22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 880">
            <a:extLst>
              <a:ext uri="{FF2B5EF4-FFF2-40B4-BE49-F238E27FC236}">
                <a16:creationId xmlns:a16="http://schemas.microsoft.com/office/drawing/2014/main" id="{3FEBA3C1-7B7B-0D60-B2E2-4D3641C7D146}"/>
              </a:ext>
            </a:extLst>
          </p:cNvPr>
          <p:cNvSpPr/>
          <p:nvPr/>
        </p:nvSpPr>
        <p:spPr>
          <a:xfrm>
            <a:off x="10410323" y="5073990"/>
            <a:ext cx="4168" cy="6358"/>
          </a:xfrm>
          <a:custGeom>
            <a:avLst/>
            <a:gdLst>
              <a:gd name="connsiteX0" fmla="*/ 1943 w 4168"/>
              <a:gd name="connsiteY0" fmla="*/ 6597 h 6358"/>
              <a:gd name="connsiteX1" fmla="*/ 4006 w 4168"/>
              <a:gd name="connsiteY1" fmla="*/ 3418 h 6358"/>
              <a:gd name="connsiteX2" fmla="*/ 1943 w 4168"/>
              <a:gd name="connsiteY2" fmla="*/ 238 h 6358"/>
              <a:gd name="connsiteX3" fmla="*/ -163 w 4168"/>
              <a:gd name="connsiteY3" fmla="*/ 3418 h 6358"/>
              <a:gd name="connsiteX4" fmla="*/ 1943 w 4168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6358">
                <a:moveTo>
                  <a:pt x="1943" y="6597"/>
                </a:moveTo>
                <a:cubicBezTo>
                  <a:pt x="3060" y="6597"/>
                  <a:pt x="4006" y="5180"/>
                  <a:pt x="4006" y="3418"/>
                </a:cubicBezTo>
                <a:cubicBezTo>
                  <a:pt x="4006" y="1656"/>
                  <a:pt x="3060" y="238"/>
                  <a:pt x="1943" y="238"/>
                </a:cubicBezTo>
                <a:cubicBezTo>
                  <a:pt x="826" y="238"/>
                  <a:pt x="-163" y="1656"/>
                  <a:pt x="-163" y="3418"/>
                </a:cubicBezTo>
                <a:cubicBezTo>
                  <a:pt x="-163" y="5180"/>
                  <a:pt x="783" y="6597"/>
                  <a:pt x="1943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 881">
            <a:extLst>
              <a:ext uri="{FF2B5EF4-FFF2-40B4-BE49-F238E27FC236}">
                <a16:creationId xmlns:a16="http://schemas.microsoft.com/office/drawing/2014/main" id="{A8C9A45C-32F8-A3A5-7847-94A83F5AFF1F}"/>
              </a:ext>
            </a:extLst>
          </p:cNvPr>
          <p:cNvSpPr/>
          <p:nvPr/>
        </p:nvSpPr>
        <p:spPr>
          <a:xfrm>
            <a:off x="10416592" y="5117132"/>
            <a:ext cx="6276" cy="5752"/>
          </a:xfrm>
          <a:custGeom>
            <a:avLst/>
            <a:gdLst>
              <a:gd name="connsiteX0" fmla="*/ 2978 w 6276"/>
              <a:gd name="connsiteY0" fmla="*/ 5991 h 5752"/>
              <a:gd name="connsiteX1" fmla="*/ 6114 w 6276"/>
              <a:gd name="connsiteY1" fmla="*/ 5175 h 5752"/>
              <a:gd name="connsiteX2" fmla="*/ 2978 w 6276"/>
              <a:gd name="connsiteY2" fmla="*/ 1738 h 5752"/>
              <a:gd name="connsiteX3" fmla="*/ -159 w 6276"/>
              <a:gd name="connsiteY3" fmla="*/ 2511 h 5752"/>
              <a:gd name="connsiteX4" fmla="*/ 2978 w 6276"/>
              <a:gd name="connsiteY4" fmla="*/ 5991 h 5752"/>
              <a:gd name="connsiteX5" fmla="*/ 2978 w 6276"/>
              <a:gd name="connsiteY5" fmla="*/ 5991 h 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6" h="5752">
                <a:moveTo>
                  <a:pt x="2978" y="5991"/>
                </a:moveTo>
                <a:cubicBezTo>
                  <a:pt x="4696" y="5991"/>
                  <a:pt x="6114" y="5604"/>
                  <a:pt x="6114" y="5175"/>
                </a:cubicBezTo>
                <a:cubicBezTo>
                  <a:pt x="5340" y="3817"/>
                  <a:pt x="4266" y="2648"/>
                  <a:pt x="2978" y="1738"/>
                </a:cubicBezTo>
                <a:cubicBezTo>
                  <a:pt x="400" y="-454"/>
                  <a:pt x="-159" y="-282"/>
                  <a:pt x="-159" y="2511"/>
                </a:cubicBezTo>
                <a:cubicBezTo>
                  <a:pt x="-245" y="4337"/>
                  <a:pt x="1130" y="5892"/>
                  <a:pt x="2978" y="5991"/>
                </a:cubicBezTo>
                <a:cubicBezTo>
                  <a:pt x="2978" y="5991"/>
                  <a:pt x="2978" y="5991"/>
                  <a:pt x="2978" y="59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 882">
            <a:extLst>
              <a:ext uri="{FF2B5EF4-FFF2-40B4-BE49-F238E27FC236}">
                <a16:creationId xmlns:a16="http://schemas.microsoft.com/office/drawing/2014/main" id="{8A72DBC0-DC51-5301-9E5F-268964D5B5B6}"/>
              </a:ext>
            </a:extLst>
          </p:cNvPr>
          <p:cNvSpPr/>
          <p:nvPr/>
        </p:nvSpPr>
        <p:spPr>
          <a:xfrm>
            <a:off x="10418815" y="5121600"/>
            <a:ext cx="15823" cy="9515"/>
          </a:xfrm>
          <a:custGeom>
            <a:avLst/>
            <a:gdLst>
              <a:gd name="connsiteX0" fmla="*/ 2345 w 15823"/>
              <a:gd name="connsiteY0" fmla="*/ 8612 h 9515"/>
              <a:gd name="connsiteX1" fmla="*/ 13129 w 15823"/>
              <a:gd name="connsiteY1" fmla="*/ 7238 h 9515"/>
              <a:gd name="connsiteX2" fmla="*/ 13731 w 15823"/>
              <a:gd name="connsiteY2" fmla="*/ 1867 h 9515"/>
              <a:gd name="connsiteX3" fmla="*/ 5137 w 15823"/>
              <a:gd name="connsiteY3" fmla="*/ 1867 h 9515"/>
              <a:gd name="connsiteX4" fmla="*/ 2345 w 15823"/>
              <a:gd name="connsiteY4" fmla="*/ 8612 h 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23" h="9515">
                <a:moveTo>
                  <a:pt x="2345" y="8612"/>
                </a:moveTo>
                <a:cubicBezTo>
                  <a:pt x="5868" y="10541"/>
                  <a:pt x="10207" y="9987"/>
                  <a:pt x="13129" y="7238"/>
                </a:cubicBezTo>
                <a:cubicBezTo>
                  <a:pt x="16351" y="4831"/>
                  <a:pt x="16437" y="4144"/>
                  <a:pt x="13731" y="1867"/>
                </a:cubicBezTo>
                <a:cubicBezTo>
                  <a:pt x="11024" y="-411"/>
                  <a:pt x="9434" y="-196"/>
                  <a:pt x="5137" y="1867"/>
                </a:cubicBezTo>
                <a:cubicBezTo>
                  <a:pt x="-792" y="4531"/>
                  <a:pt x="-1780" y="6851"/>
                  <a:pt x="2345" y="86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 883">
            <a:extLst>
              <a:ext uri="{FF2B5EF4-FFF2-40B4-BE49-F238E27FC236}">
                <a16:creationId xmlns:a16="http://schemas.microsoft.com/office/drawing/2014/main" id="{A42B9985-F62A-47A4-62DC-35ABD26CCAC9}"/>
              </a:ext>
            </a:extLst>
          </p:cNvPr>
          <p:cNvSpPr/>
          <p:nvPr/>
        </p:nvSpPr>
        <p:spPr>
          <a:xfrm>
            <a:off x="10410532" y="5193310"/>
            <a:ext cx="6922" cy="5667"/>
          </a:xfrm>
          <a:custGeom>
            <a:avLst/>
            <a:gdLst>
              <a:gd name="connsiteX0" fmla="*/ 6760 w 6922"/>
              <a:gd name="connsiteY0" fmla="*/ 3156 h 5667"/>
              <a:gd name="connsiteX1" fmla="*/ 3495 w 6922"/>
              <a:gd name="connsiteY1" fmla="*/ 320 h 5667"/>
              <a:gd name="connsiteX2" fmla="*/ -157 w 6922"/>
              <a:gd name="connsiteY2" fmla="*/ 3113 h 5667"/>
              <a:gd name="connsiteX3" fmla="*/ 6760 w 6922"/>
              <a:gd name="connsiteY3" fmla="*/ 3156 h 5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22" h="5667">
                <a:moveTo>
                  <a:pt x="6760" y="3156"/>
                </a:moveTo>
                <a:cubicBezTo>
                  <a:pt x="6760" y="1996"/>
                  <a:pt x="5514" y="707"/>
                  <a:pt x="3495" y="320"/>
                </a:cubicBezTo>
                <a:cubicBezTo>
                  <a:pt x="1476" y="-66"/>
                  <a:pt x="-157" y="922"/>
                  <a:pt x="-157" y="3113"/>
                </a:cubicBezTo>
                <a:cubicBezTo>
                  <a:pt x="-372" y="6808"/>
                  <a:pt x="5815" y="6851"/>
                  <a:pt x="6760" y="31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 884">
            <a:extLst>
              <a:ext uri="{FF2B5EF4-FFF2-40B4-BE49-F238E27FC236}">
                <a16:creationId xmlns:a16="http://schemas.microsoft.com/office/drawing/2014/main" id="{BDEECA23-7937-FB8F-A4D9-AF0732BD5954}"/>
              </a:ext>
            </a:extLst>
          </p:cNvPr>
          <p:cNvSpPr/>
          <p:nvPr/>
        </p:nvSpPr>
        <p:spPr>
          <a:xfrm>
            <a:off x="10430043" y="5278034"/>
            <a:ext cx="5544" cy="4253"/>
          </a:xfrm>
          <a:custGeom>
            <a:avLst/>
            <a:gdLst>
              <a:gd name="connsiteX0" fmla="*/ 139 w 5544"/>
              <a:gd name="connsiteY0" fmla="*/ 2344 h 4253"/>
              <a:gd name="connsiteX1" fmla="*/ 3405 w 5544"/>
              <a:gd name="connsiteY1" fmla="*/ 4492 h 4253"/>
              <a:gd name="connsiteX2" fmla="*/ 5381 w 5544"/>
              <a:gd name="connsiteY2" fmla="*/ 2344 h 4253"/>
              <a:gd name="connsiteX3" fmla="*/ 2115 w 5544"/>
              <a:gd name="connsiteY3" fmla="*/ 238 h 4253"/>
              <a:gd name="connsiteX4" fmla="*/ 139 w 5544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4" h="4253">
                <a:moveTo>
                  <a:pt x="139" y="2344"/>
                </a:moveTo>
                <a:cubicBezTo>
                  <a:pt x="827" y="3542"/>
                  <a:pt x="2029" y="4342"/>
                  <a:pt x="3405" y="4492"/>
                </a:cubicBezTo>
                <a:cubicBezTo>
                  <a:pt x="4522" y="4423"/>
                  <a:pt x="5424" y="3474"/>
                  <a:pt x="5381" y="2344"/>
                </a:cubicBezTo>
                <a:cubicBezTo>
                  <a:pt x="5381" y="1184"/>
                  <a:pt x="3877" y="238"/>
                  <a:pt x="2115" y="238"/>
                </a:cubicBezTo>
                <a:cubicBezTo>
                  <a:pt x="354" y="238"/>
                  <a:pt x="-720" y="1184"/>
                  <a:pt x="139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 885">
            <a:extLst>
              <a:ext uri="{FF2B5EF4-FFF2-40B4-BE49-F238E27FC236}">
                <a16:creationId xmlns:a16="http://schemas.microsoft.com/office/drawing/2014/main" id="{F832CA96-5BC4-807D-FBCF-98CF4C6690FB}"/>
              </a:ext>
            </a:extLst>
          </p:cNvPr>
          <p:cNvSpPr/>
          <p:nvPr/>
        </p:nvSpPr>
        <p:spPr>
          <a:xfrm>
            <a:off x="10452710" y="1563304"/>
            <a:ext cx="14113" cy="10362"/>
          </a:xfrm>
          <a:custGeom>
            <a:avLst/>
            <a:gdLst>
              <a:gd name="connsiteX0" fmla="*/ 73 w 14113"/>
              <a:gd name="connsiteY0" fmla="*/ 584 h 10362"/>
              <a:gd name="connsiteX1" fmla="*/ 1319 w 14113"/>
              <a:gd name="connsiteY1" fmla="*/ 6126 h 10362"/>
              <a:gd name="connsiteX2" fmla="*/ 13950 w 14113"/>
              <a:gd name="connsiteY2" fmla="*/ 7888 h 10362"/>
              <a:gd name="connsiteX3" fmla="*/ 73 w 14113"/>
              <a:gd name="connsiteY3" fmla="*/ 584 h 1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13" h="10362">
                <a:moveTo>
                  <a:pt x="73" y="584"/>
                </a:moveTo>
                <a:cubicBezTo>
                  <a:pt x="-529" y="1185"/>
                  <a:pt x="73" y="3677"/>
                  <a:pt x="1319" y="6126"/>
                </a:cubicBezTo>
                <a:cubicBezTo>
                  <a:pt x="3854" y="10981"/>
                  <a:pt x="13950" y="12356"/>
                  <a:pt x="13950" y="7888"/>
                </a:cubicBezTo>
                <a:cubicBezTo>
                  <a:pt x="13950" y="5052"/>
                  <a:pt x="1920" y="-1307"/>
                  <a:pt x="73" y="5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 886">
            <a:extLst>
              <a:ext uri="{FF2B5EF4-FFF2-40B4-BE49-F238E27FC236}">
                <a16:creationId xmlns:a16="http://schemas.microsoft.com/office/drawing/2014/main" id="{257E4FAD-A766-DCE8-53B8-F9298DC4F26E}"/>
              </a:ext>
            </a:extLst>
          </p:cNvPr>
          <p:cNvSpPr/>
          <p:nvPr/>
        </p:nvSpPr>
        <p:spPr>
          <a:xfrm>
            <a:off x="10473310" y="2709939"/>
            <a:ext cx="7486" cy="4976"/>
          </a:xfrm>
          <a:custGeom>
            <a:avLst/>
            <a:gdLst>
              <a:gd name="connsiteX0" fmla="*/ -163 w 7486"/>
              <a:gd name="connsiteY0" fmla="*/ 3196 h 4976"/>
              <a:gd name="connsiteX1" fmla="*/ 4134 w 7486"/>
              <a:gd name="connsiteY1" fmla="*/ 5215 h 4976"/>
              <a:gd name="connsiteX2" fmla="*/ 5982 w 7486"/>
              <a:gd name="connsiteY2" fmla="*/ 2036 h 4976"/>
              <a:gd name="connsiteX3" fmla="*/ -163 w 7486"/>
              <a:gd name="connsiteY3" fmla="*/ 3196 h 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86" h="4976">
                <a:moveTo>
                  <a:pt x="-163" y="3196"/>
                </a:moveTo>
                <a:cubicBezTo>
                  <a:pt x="-163" y="4270"/>
                  <a:pt x="1814" y="5215"/>
                  <a:pt x="4134" y="5215"/>
                </a:cubicBezTo>
                <a:cubicBezTo>
                  <a:pt x="7829" y="5215"/>
                  <a:pt x="8130" y="4657"/>
                  <a:pt x="5982" y="2036"/>
                </a:cubicBezTo>
                <a:cubicBezTo>
                  <a:pt x="3834" y="-585"/>
                  <a:pt x="-163" y="-456"/>
                  <a:pt x="-163" y="31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 887">
            <a:extLst>
              <a:ext uri="{FF2B5EF4-FFF2-40B4-BE49-F238E27FC236}">
                <a16:creationId xmlns:a16="http://schemas.microsoft.com/office/drawing/2014/main" id="{F7BE3DCF-7ED6-B7BE-DA7F-37588621BD20}"/>
              </a:ext>
            </a:extLst>
          </p:cNvPr>
          <p:cNvSpPr/>
          <p:nvPr/>
        </p:nvSpPr>
        <p:spPr>
          <a:xfrm>
            <a:off x="10454276" y="2678781"/>
            <a:ext cx="5909" cy="5833"/>
          </a:xfrm>
          <a:custGeom>
            <a:avLst/>
            <a:gdLst>
              <a:gd name="connsiteX0" fmla="*/ -163 w 5909"/>
              <a:gd name="connsiteY0" fmla="*/ 3590 h 5833"/>
              <a:gd name="connsiteX1" fmla="*/ 5638 w 5909"/>
              <a:gd name="connsiteY1" fmla="*/ 2730 h 5833"/>
              <a:gd name="connsiteX2" fmla="*/ 3146 w 5909"/>
              <a:gd name="connsiteY2" fmla="*/ 238 h 5833"/>
              <a:gd name="connsiteX3" fmla="*/ -163 w 5909"/>
              <a:gd name="connsiteY3" fmla="*/ 3590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9" h="5833">
                <a:moveTo>
                  <a:pt x="-163" y="3590"/>
                </a:moveTo>
                <a:cubicBezTo>
                  <a:pt x="-163" y="7328"/>
                  <a:pt x="4134" y="6683"/>
                  <a:pt x="5638" y="2730"/>
                </a:cubicBezTo>
                <a:cubicBezTo>
                  <a:pt x="6111" y="1355"/>
                  <a:pt x="4994" y="238"/>
                  <a:pt x="3146" y="238"/>
                </a:cubicBezTo>
                <a:cubicBezTo>
                  <a:pt x="1299" y="262"/>
                  <a:pt x="-163" y="1755"/>
                  <a:pt x="-163" y="35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 888">
            <a:extLst>
              <a:ext uri="{FF2B5EF4-FFF2-40B4-BE49-F238E27FC236}">
                <a16:creationId xmlns:a16="http://schemas.microsoft.com/office/drawing/2014/main" id="{0C05E08E-0614-3AA1-8F3D-EEBEC12F4235}"/>
              </a:ext>
            </a:extLst>
          </p:cNvPr>
          <p:cNvSpPr/>
          <p:nvPr/>
        </p:nvSpPr>
        <p:spPr>
          <a:xfrm>
            <a:off x="10457411" y="2547865"/>
            <a:ext cx="11188" cy="13705"/>
          </a:xfrm>
          <a:custGeom>
            <a:avLst/>
            <a:gdLst>
              <a:gd name="connsiteX0" fmla="*/ 5081 w 11188"/>
              <a:gd name="connsiteY0" fmla="*/ 11495 h 13705"/>
              <a:gd name="connsiteX1" fmla="*/ 10967 w 11188"/>
              <a:gd name="connsiteY1" fmla="*/ 8402 h 13705"/>
              <a:gd name="connsiteX2" fmla="*/ 7100 w 11188"/>
              <a:gd name="connsiteY2" fmla="*/ 1441 h 13705"/>
              <a:gd name="connsiteX3" fmla="*/ 1859 w 11188"/>
              <a:gd name="connsiteY3" fmla="*/ 5738 h 13705"/>
              <a:gd name="connsiteX4" fmla="*/ 5081 w 11188"/>
              <a:gd name="connsiteY4" fmla="*/ 11495 h 13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8" h="13705">
                <a:moveTo>
                  <a:pt x="5081" y="11495"/>
                </a:moveTo>
                <a:cubicBezTo>
                  <a:pt x="5081" y="16221"/>
                  <a:pt x="10237" y="13515"/>
                  <a:pt x="10967" y="8402"/>
                </a:cubicBezTo>
                <a:cubicBezTo>
                  <a:pt x="11354" y="5482"/>
                  <a:pt x="9807" y="2651"/>
                  <a:pt x="7100" y="1441"/>
                </a:cubicBezTo>
                <a:cubicBezTo>
                  <a:pt x="1343" y="-1652"/>
                  <a:pt x="-2824" y="1742"/>
                  <a:pt x="1859" y="5738"/>
                </a:cubicBezTo>
                <a:cubicBezTo>
                  <a:pt x="3620" y="7192"/>
                  <a:pt x="4737" y="9243"/>
                  <a:pt x="5081" y="114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 889">
            <a:extLst>
              <a:ext uri="{FF2B5EF4-FFF2-40B4-BE49-F238E27FC236}">
                <a16:creationId xmlns:a16="http://schemas.microsoft.com/office/drawing/2014/main" id="{5D342447-912E-400D-2CAC-E3903B370504}"/>
              </a:ext>
            </a:extLst>
          </p:cNvPr>
          <p:cNvSpPr/>
          <p:nvPr/>
        </p:nvSpPr>
        <p:spPr>
          <a:xfrm>
            <a:off x="10458488" y="3197380"/>
            <a:ext cx="10167" cy="9017"/>
          </a:xfrm>
          <a:custGeom>
            <a:avLst/>
            <a:gdLst>
              <a:gd name="connsiteX0" fmla="*/ 8989 w 10167"/>
              <a:gd name="connsiteY0" fmla="*/ 8700 h 9017"/>
              <a:gd name="connsiteX1" fmla="*/ 9590 w 10167"/>
              <a:gd name="connsiteY1" fmla="*/ 3544 h 9017"/>
              <a:gd name="connsiteX2" fmla="*/ -163 w 10167"/>
              <a:gd name="connsiteY2" fmla="*/ 2642 h 9017"/>
              <a:gd name="connsiteX3" fmla="*/ 8989 w 10167"/>
              <a:gd name="connsiteY3" fmla="*/ 8700 h 9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67" h="9017">
                <a:moveTo>
                  <a:pt x="8989" y="8700"/>
                </a:moveTo>
                <a:cubicBezTo>
                  <a:pt x="10063" y="7205"/>
                  <a:pt x="10321" y="5250"/>
                  <a:pt x="9590" y="3544"/>
                </a:cubicBezTo>
                <a:cubicBezTo>
                  <a:pt x="8173" y="-280"/>
                  <a:pt x="-163" y="-1053"/>
                  <a:pt x="-163" y="2642"/>
                </a:cubicBezTo>
                <a:cubicBezTo>
                  <a:pt x="-163" y="6337"/>
                  <a:pt x="6841" y="10848"/>
                  <a:pt x="8989" y="87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 890">
            <a:extLst>
              <a:ext uri="{FF2B5EF4-FFF2-40B4-BE49-F238E27FC236}">
                <a16:creationId xmlns:a16="http://schemas.microsoft.com/office/drawing/2014/main" id="{6FA9BA22-0F90-9816-0F71-B8E5DDE16996}"/>
              </a:ext>
            </a:extLst>
          </p:cNvPr>
          <p:cNvSpPr/>
          <p:nvPr/>
        </p:nvSpPr>
        <p:spPr>
          <a:xfrm>
            <a:off x="10429729" y="5246268"/>
            <a:ext cx="9010" cy="8220"/>
          </a:xfrm>
          <a:custGeom>
            <a:avLst/>
            <a:gdLst>
              <a:gd name="connsiteX0" fmla="*/ 7586 w 9010"/>
              <a:gd name="connsiteY0" fmla="*/ 1155 h 8220"/>
              <a:gd name="connsiteX1" fmla="*/ 4793 w 9010"/>
              <a:gd name="connsiteY1" fmla="*/ 425 h 8220"/>
              <a:gd name="connsiteX2" fmla="*/ 1570 w 9010"/>
              <a:gd name="connsiteY2" fmla="*/ 4721 h 8220"/>
              <a:gd name="connsiteX3" fmla="*/ 1914 w 9010"/>
              <a:gd name="connsiteY3" fmla="*/ 8459 h 8220"/>
              <a:gd name="connsiteX4" fmla="*/ 7500 w 9010"/>
              <a:gd name="connsiteY4" fmla="*/ 5408 h 8220"/>
              <a:gd name="connsiteX5" fmla="*/ 7586 w 9010"/>
              <a:gd name="connsiteY5" fmla="*/ 1155 h 8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10" h="8220">
                <a:moveTo>
                  <a:pt x="7586" y="1155"/>
                </a:moveTo>
                <a:cubicBezTo>
                  <a:pt x="6340" y="338"/>
                  <a:pt x="5050" y="-5"/>
                  <a:pt x="4793" y="425"/>
                </a:cubicBezTo>
                <a:cubicBezTo>
                  <a:pt x="4535" y="854"/>
                  <a:pt x="3074" y="2831"/>
                  <a:pt x="1570" y="4721"/>
                </a:cubicBezTo>
                <a:cubicBezTo>
                  <a:pt x="-836" y="7857"/>
                  <a:pt x="-750" y="8459"/>
                  <a:pt x="1914" y="8459"/>
                </a:cubicBezTo>
                <a:cubicBezTo>
                  <a:pt x="4105" y="8193"/>
                  <a:pt x="6082" y="7101"/>
                  <a:pt x="7500" y="5408"/>
                </a:cubicBezTo>
                <a:cubicBezTo>
                  <a:pt x="9261" y="3432"/>
                  <a:pt x="9304" y="2186"/>
                  <a:pt x="7586" y="11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 891">
            <a:extLst>
              <a:ext uri="{FF2B5EF4-FFF2-40B4-BE49-F238E27FC236}">
                <a16:creationId xmlns:a16="http://schemas.microsoft.com/office/drawing/2014/main" id="{4F2F048F-6E0F-5D23-3FBB-6765D83C6099}"/>
              </a:ext>
            </a:extLst>
          </p:cNvPr>
          <p:cNvSpPr/>
          <p:nvPr/>
        </p:nvSpPr>
        <p:spPr>
          <a:xfrm>
            <a:off x="10458749" y="1516424"/>
            <a:ext cx="7816" cy="5986"/>
          </a:xfrm>
          <a:custGeom>
            <a:avLst/>
            <a:gdLst>
              <a:gd name="connsiteX0" fmla="*/ 2799 w 7816"/>
              <a:gd name="connsiteY0" fmla="*/ 6088 h 5986"/>
              <a:gd name="connsiteX1" fmla="*/ 7482 w 7816"/>
              <a:gd name="connsiteY1" fmla="*/ 2522 h 5986"/>
              <a:gd name="connsiteX2" fmla="*/ 4689 w 7816"/>
              <a:gd name="connsiteY2" fmla="*/ 374 h 5986"/>
              <a:gd name="connsiteX3" fmla="*/ 6 w 7816"/>
              <a:gd name="connsiteY3" fmla="*/ 3983 h 5986"/>
              <a:gd name="connsiteX4" fmla="*/ 2799 w 7816"/>
              <a:gd name="connsiteY4" fmla="*/ 6088 h 5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16" h="5986">
                <a:moveTo>
                  <a:pt x="2799" y="6088"/>
                </a:moveTo>
                <a:cubicBezTo>
                  <a:pt x="4818" y="5710"/>
                  <a:pt x="6580" y="4387"/>
                  <a:pt x="7482" y="2522"/>
                </a:cubicBezTo>
                <a:cubicBezTo>
                  <a:pt x="8083" y="675"/>
                  <a:pt x="7095" y="-99"/>
                  <a:pt x="4689" y="374"/>
                </a:cubicBezTo>
                <a:cubicBezTo>
                  <a:pt x="2626" y="769"/>
                  <a:pt x="908" y="2106"/>
                  <a:pt x="6" y="3983"/>
                </a:cubicBezTo>
                <a:cubicBezTo>
                  <a:pt x="-596" y="5788"/>
                  <a:pt x="435" y="6561"/>
                  <a:pt x="2799" y="60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 892">
            <a:extLst>
              <a:ext uri="{FF2B5EF4-FFF2-40B4-BE49-F238E27FC236}">
                <a16:creationId xmlns:a16="http://schemas.microsoft.com/office/drawing/2014/main" id="{84A853B7-1BA9-75A8-A36E-418711A0492C}"/>
              </a:ext>
            </a:extLst>
          </p:cNvPr>
          <p:cNvSpPr/>
          <p:nvPr/>
        </p:nvSpPr>
        <p:spPr>
          <a:xfrm>
            <a:off x="10467654" y="2617126"/>
            <a:ext cx="9656" cy="6401"/>
          </a:xfrm>
          <a:custGeom>
            <a:avLst/>
            <a:gdLst>
              <a:gd name="connsiteX0" fmla="*/ 6611 w 9656"/>
              <a:gd name="connsiteY0" fmla="*/ 238 h 6401"/>
              <a:gd name="connsiteX1" fmla="*/ 1111 w 9656"/>
              <a:gd name="connsiteY1" fmla="*/ 3461 h 6401"/>
              <a:gd name="connsiteX2" fmla="*/ 4033 w 9656"/>
              <a:gd name="connsiteY2" fmla="*/ 6640 h 6401"/>
              <a:gd name="connsiteX3" fmla="*/ 9489 w 9656"/>
              <a:gd name="connsiteY3" fmla="*/ 3461 h 6401"/>
              <a:gd name="connsiteX4" fmla="*/ 6611 w 9656"/>
              <a:gd name="connsiteY4" fmla="*/ 23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6" h="6401">
                <a:moveTo>
                  <a:pt x="6611" y="238"/>
                </a:moveTo>
                <a:cubicBezTo>
                  <a:pt x="4419" y="568"/>
                  <a:pt x="2443" y="1721"/>
                  <a:pt x="1111" y="3461"/>
                </a:cubicBezTo>
                <a:cubicBezTo>
                  <a:pt x="-1080" y="6125"/>
                  <a:pt x="-651" y="6640"/>
                  <a:pt x="4033" y="6640"/>
                </a:cubicBezTo>
                <a:cubicBezTo>
                  <a:pt x="7470" y="6640"/>
                  <a:pt x="9489" y="5480"/>
                  <a:pt x="9489" y="3461"/>
                </a:cubicBezTo>
                <a:cubicBezTo>
                  <a:pt x="9575" y="1783"/>
                  <a:pt x="8286" y="354"/>
                  <a:pt x="661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 893">
            <a:extLst>
              <a:ext uri="{FF2B5EF4-FFF2-40B4-BE49-F238E27FC236}">
                <a16:creationId xmlns:a16="http://schemas.microsoft.com/office/drawing/2014/main" id="{DC7C0A62-4361-879C-EEAA-D743B5B80F80}"/>
              </a:ext>
            </a:extLst>
          </p:cNvPr>
          <p:cNvSpPr/>
          <p:nvPr/>
        </p:nvSpPr>
        <p:spPr>
          <a:xfrm>
            <a:off x="10555275" y="2579279"/>
            <a:ext cx="7590" cy="10090"/>
          </a:xfrm>
          <a:custGeom>
            <a:avLst/>
            <a:gdLst>
              <a:gd name="connsiteX0" fmla="*/ 1184 w 7590"/>
              <a:gd name="connsiteY0" fmla="*/ 1306 h 10090"/>
              <a:gd name="connsiteX1" fmla="*/ 3546 w 7590"/>
              <a:gd name="connsiteY1" fmla="*/ 10329 h 10090"/>
              <a:gd name="connsiteX2" fmla="*/ 7027 w 7590"/>
              <a:gd name="connsiteY2" fmla="*/ 7020 h 10090"/>
              <a:gd name="connsiteX3" fmla="*/ 1184 w 7590"/>
              <a:gd name="connsiteY3" fmla="*/ 1306 h 10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90" h="10090">
                <a:moveTo>
                  <a:pt x="1184" y="1306"/>
                </a:moveTo>
                <a:cubicBezTo>
                  <a:pt x="-1523" y="4013"/>
                  <a:pt x="152" y="10329"/>
                  <a:pt x="3546" y="10329"/>
                </a:cubicBezTo>
                <a:cubicBezTo>
                  <a:pt x="4750" y="10329"/>
                  <a:pt x="6339" y="8868"/>
                  <a:pt x="7027" y="7020"/>
                </a:cubicBezTo>
                <a:cubicBezTo>
                  <a:pt x="8789" y="2509"/>
                  <a:pt x="4363" y="-1831"/>
                  <a:pt x="1184" y="13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 894">
            <a:extLst>
              <a:ext uri="{FF2B5EF4-FFF2-40B4-BE49-F238E27FC236}">
                <a16:creationId xmlns:a16="http://schemas.microsoft.com/office/drawing/2014/main" id="{A7BF1409-BBEA-51A1-9EAA-C8DBD86AE773}"/>
              </a:ext>
            </a:extLst>
          </p:cNvPr>
          <p:cNvSpPr/>
          <p:nvPr/>
        </p:nvSpPr>
        <p:spPr>
          <a:xfrm>
            <a:off x="10561047" y="2039707"/>
            <a:ext cx="9647" cy="7704"/>
          </a:xfrm>
          <a:custGeom>
            <a:avLst/>
            <a:gdLst>
              <a:gd name="connsiteX0" fmla="*/ -163 w 9647"/>
              <a:gd name="connsiteY0" fmla="*/ 5139 h 7704"/>
              <a:gd name="connsiteX1" fmla="*/ 7098 w 9647"/>
              <a:gd name="connsiteY1" fmla="*/ 5139 h 7704"/>
              <a:gd name="connsiteX2" fmla="*/ 8731 w 9647"/>
              <a:gd name="connsiteY2" fmla="*/ 842 h 7704"/>
              <a:gd name="connsiteX3" fmla="*/ -163 w 9647"/>
              <a:gd name="connsiteY3" fmla="*/ 5139 h 7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47" h="7704">
                <a:moveTo>
                  <a:pt x="-163" y="5139"/>
                </a:moveTo>
                <a:cubicBezTo>
                  <a:pt x="-163" y="8877"/>
                  <a:pt x="2157" y="8877"/>
                  <a:pt x="7098" y="5139"/>
                </a:cubicBezTo>
                <a:cubicBezTo>
                  <a:pt x="9548" y="3334"/>
                  <a:pt x="10149" y="1745"/>
                  <a:pt x="8731" y="842"/>
                </a:cubicBezTo>
                <a:cubicBezTo>
                  <a:pt x="5552" y="-1005"/>
                  <a:pt x="-163" y="1659"/>
                  <a:pt x="-163" y="51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 895">
            <a:extLst>
              <a:ext uri="{FF2B5EF4-FFF2-40B4-BE49-F238E27FC236}">
                <a16:creationId xmlns:a16="http://schemas.microsoft.com/office/drawing/2014/main" id="{AE7536D6-C0A7-2133-5A6A-A2343593E3AE}"/>
              </a:ext>
            </a:extLst>
          </p:cNvPr>
          <p:cNvSpPr/>
          <p:nvPr/>
        </p:nvSpPr>
        <p:spPr>
          <a:xfrm>
            <a:off x="10570971" y="1344743"/>
            <a:ext cx="35573" cy="24786"/>
          </a:xfrm>
          <a:custGeom>
            <a:avLst/>
            <a:gdLst>
              <a:gd name="connsiteX0" fmla="*/ 25531 w 35573"/>
              <a:gd name="connsiteY0" fmla="*/ 1738 h 24786"/>
              <a:gd name="connsiteX1" fmla="*/ 15348 w 35573"/>
              <a:gd name="connsiteY1" fmla="*/ 3199 h 24786"/>
              <a:gd name="connsiteX2" fmla="*/ 4134 w 35573"/>
              <a:gd name="connsiteY2" fmla="*/ 10374 h 24786"/>
              <a:gd name="connsiteX3" fmla="*/ -163 w 35573"/>
              <a:gd name="connsiteY3" fmla="*/ 21846 h 24786"/>
              <a:gd name="connsiteX4" fmla="*/ 8775 w 35573"/>
              <a:gd name="connsiteY4" fmla="*/ 15530 h 24786"/>
              <a:gd name="connsiteX5" fmla="*/ 19301 w 35573"/>
              <a:gd name="connsiteY5" fmla="*/ 9000 h 24786"/>
              <a:gd name="connsiteX6" fmla="*/ 29784 w 35573"/>
              <a:gd name="connsiteY6" fmla="*/ 9000 h 24786"/>
              <a:gd name="connsiteX7" fmla="*/ 33694 w 35573"/>
              <a:gd name="connsiteY7" fmla="*/ 2598 h 24786"/>
              <a:gd name="connsiteX8" fmla="*/ 25531 w 35573"/>
              <a:gd name="connsiteY8" fmla="*/ 1738 h 24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73" h="24786">
                <a:moveTo>
                  <a:pt x="25531" y="1738"/>
                </a:moveTo>
                <a:cubicBezTo>
                  <a:pt x="22351" y="3212"/>
                  <a:pt x="18828" y="3719"/>
                  <a:pt x="15348" y="3199"/>
                </a:cubicBezTo>
                <a:cubicBezTo>
                  <a:pt x="10751" y="2297"/>
                  <a:pt x="8860" y="3500"/>
                  <a:pt x="4134" y="10374"/>
                </a:cubicBezTo>
                <a:cubicBezTo>
                  <a:pt x="1513" y="13644"/>
                  <a:pt x="9" y="17661"/>
                  <a:pt x="-163" y="21846"/>
                </a:cubicBezTo>
                <a:cubicBezTo>
                  <a:pt x="2115" y="27861"/>
                  <a:pt x="5982" y="25112"/>
                  <a:pt x="8775" y="15530"/>
                </a:cubicBezTo>
                <a:cubicBezTo>
                  <a:pt x="11567" y="5949"/>
                  <a:pt x="13887" y="4058"/>
                  <a:pt x="19301" y="9000"/>
                </a:cubicBezTo>
                <a:cubicBezTo>
                  <a:pt x="22137" y="11577"/>
                  <a:pt x="23598" y="11577"/>
                  <a:pt x="29784" y="9000"/>
                </a:cubicBezTo>
                <a:cubicBezTo>
                  <a:pt x="35972" y="6422"/>
                  <a:pt x="36702" y="5605"/>
                  <a:pt x="33694" y="2598"/>
                </a:cubicBezTo>
                <a:cubicBezTo>
                  <a:pt x="30687" y="-410"/>
                  <a:pt x="29355" y="-367"/>
                  <a:pt x="25531" y="17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 896">
            <a:extLst>
              <a:ext uri="{FF2B5EF4-FFF2-40B4-BE49-F238E27FC236}">
                <a16:creationId xmlns:a16="http://schemas.microsoft.com/office/drawing/2014/main" id="{40714DD2-59F3-0BC9-DCF1-1C1625741594}"/>
              </a:ext>
            </a:extLst>
          </p:cNvPr>
          <p:cNvSpPr/>
          <p:nvPr/>
        </p:nvSpPr>
        <p:spPr>
          <a:xfrm>
            <a:off x="10551285" y="3686198"/>
            <a:ext cx="4914" cy="4210"/>
          </a:xfrm>
          <a:custGeom>
            <a:avLst/>
            <a:gdLst>
              <a:gd name="connsiteX0" fmla="*/ 1006 w 4914"/>
              <a:gd name="connsiteY0" fmla="*/ 238 h 4210"/>
              <a:gd name="connsiteX1" fmla="*/ 190 w 4914"/>
              <a:gd name="connsiteY1" fmla="*/ 2344 h 4210"/>
              <a:gd name="connsiteX2" fmla="*/ 3584 w 4914"/>
              <a:gd name="connsiteY2" fmla="*/ 4449 h 4210"/>
              <a:gd name="connsiteX3" fmla="*/ 4400 w 4914"/>
              <a:gd name="connsiteY3" fmla="*/ 2344 h 4210"/>
              <a:gd name="connsiteX4" fmla="*/ 1006 w 4914"/>
              <a:gd name="connsiteY4" fmla="*/ 238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4" h="4210">
                <a:moveTo>
                  <a:pt x="1006" y="238"/>
                </a:moveTo>
                <a:cubicBezTo>
                  <a:pt x="-154" y="238"/>
                  <a:pt x="-498" y="1141"/>
                  <a:pt x="190" y="2344"/>
                </a:cubicBezTo>
                <a:cubicBezTo>
                  <a:pt x="920" y="3525"/>
                  <a:pt x="2209" y="4303"/>
                  <a:pt x="3584" y="4449"/>
                </a:cubicBezTo>
                <a:cubicBezTo>
                  <a:pt x="4744" y="4449"/>
                  <a:pt x="5088" y="3504"/>
                  <a:pt x="4400" y="2344"/>
                </a:cubicBezTo>
                <a:cubicBezTo>
                  <a:pt x="3670" y="1128"/>
                  <a:pt x="2424" y="341"/>
                  <a:pt x="100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 897">
            <a:extLst>
              <a:ext uri="{FF2B5EF4-FFF2-40B4-BE49-F238E27FC236}">
                <a16:creationId xmlns:a16="http://schemas.microsoft.com/office/drawing/2014/main" id="{2CC4D374-38F8-1F77-23C3-4B927154AB28}"/>
              </a:ext>
            </a:extLst>
          </p:cNvPr>
          <p:cNvSpPr/>
          <p:nvPr/>
        </p:nvSpPr>
        <p:spPr>
          <a:xfrm>
            <a:off x="10531928" y="1888431"/>
            <a:ext cx="22569" cy="8245"/>
          </a:xfrm>
          <a:custGeom>
            <a:avLst/>
            <a:gdLst>
              <a:gd name="connsiteX0" fmla="*/ 3950 w 22569"/>
              <a:gd name="connsiteY0" fmla="*/ 2039 h 8245"/>
              <a:gd name="connsiteX1" fmla="*/ 11340 w 22569"/>
              <a:gd name="connsiteY1" fmla="*/ 8484 h 8245"/>
              <a:gd name="connsiteX2" fmla="*/ 22296 w 22569"/>
              <a:gd name="connsiteY2" fmla="*/ 4746 h 8245"/>
              <a:gd name="connsiteX3" fmla="*/ 3950 w 22569"/>
              <a:gd name="connsiteY3" fmla="*/ 2039 h 8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69" h="8245">
                <a:moveTo>
                  <a:pt x="3950" y="2039"/>
                </a:moveTo>
                <a:cubicBezTo>
                  <a:pt x="-3483" y="6078"/>
                  <a:pt x="-734" y="8484"/>
                  <a:pt x="11340" y="8484"/>
                </a:cubicBezTo>
                <a:cubicBezTo>
                  <a:pt x="21308" y="8484"/>
                  <a:pt x="22898" y="7925"/>
                  <a:pt x="22296" y="4746"/>
                </a:cubicBezTo>
                <a:cubicBezTo>
                  <a:pt x="21480" y="406"/>
                  <a:pt x="10265" y="-1398"/>
                  <a:pt x="3950" y="20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 898">
            <a:extLst>
              <a:ext uri="{FF2B5EF4-FFF2-40B4-BE49-F238E27FC236}">
                <a16:creationId xmlns:a16="http://schemas.microsoft.com/office/drawing/2014/main" id="{5B16018F-1A5E-2E2A-A871-8FE266D541E0}"/>
              </a:ext>
            </a:extLst>
          </p:cNvPr>
          <p:cNvSpPr/>
          <p:nvPr/>
        </p:nvSpPr>
        <p:spPr>
          <a:xfrm>
            <a:off x="10563549" y="1416760"/>
            <a:ext cx="7811" cy="9861"/>
          </a:xfrm>
          <a:custGeom>
            <a:avLst/>
            <a:gdLst>
              <a:gd name="connsiteX0" fmla="*/ 300 w 7811"/>
              <a:gd name="connsiteY0" fmla="*/ 7490 h 9861"/>
              <a:gd name="connsiteX1" fmla="*/ 5198 w 7811"/>
              <a:gd name="connsiteY1" fmla="*/ 7490 h 9861"/>
              <a:gd name="connsiteX2" fmla="*/ 6186 w 7811"/>
              <a:gd name="connsiteY2" fmla="*/ 1389 h 9861"/>
              <a:gd name="connsiteX3" fmla="*/ 300 w 7811"/>
              <a:gd name="connsiteY3" fmla="*/ 7490 h 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11" h="9861">
                <a:moveTo>
                  <a:pt x="300" y="7490"/>
                </a:moveTo>
                <a:cubicBezTo>
                  <a:pt x="1632" y="10970"/>
                  <a:pt x="1932" y="10970"/>
                  <a:pt x="5198" y="7490"/>
                </a:cubicBezTo>
                <a:cubicBezTo>
                  <a:pt x="8463" y="4010"/>
                  <a:pt x="8120" y="3193"/>
                  <a:pt x="6186" y="1389"/>
                </a:cubicBezTo>
                <a:cubicBezTo>
                  <a:pt x="2706" y="-1919"/>
                  <a:pt x="-1591" y="2463"/>
                  <a:pt x="300" y="74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 899">
            <a:extLst>
              <a:ext uri="{FF2B5EF4-FFF2-40B4-BE49-F238E27FC236}">
                <a16:creationId xmlns:a16="http://schemas.microsoft.com/office/drawing/2014/main" id="{0982B95E-E719-6A73-9A9B-E16D2A22AA98}"/>
              </a:ext>
            </a:extLst>
          </p:cNvPr>
          <p:cNvSpPr/>
          <p:nvPr/>
        </p:nvSpPr>
        <p:spPr>
          <a:xfrm>
            <a:off x="10563453" y="1622700"/>
            <a:ext cx="7776" cy="6006"/>
          </a:xfrm>
          <a:custGeom>
            <a:avLst/>
            <a:gdLst>
              <a:gd name="connsiteX0" fmla="*/ 2802 w 7776"/>
              <a:gd name="connsiteY0" fmla="*/ 6109 h 6006"/>
              <a:gd name="connsiteX1" fmla="*/ 7442 w 7776"/>
              <a:gd name="connsiteY1" fmla="*/ 2500 h 6006"/>
              <a:gd name="connsiteX2" fmla="*/ 4649 w 7776"/>
              <a:gd name="connsiteY2" fmla="*/ 395 h 6006"/>
              <a:gd name="connsiteX3" fmla="*/ 9 w 7776"/>
              <a:gd name="connsiteY3" fmla="*/ 3961 h 6006"/>
              <a:gd name="connsiteX4" fmla="*/ 2802 w 7776"/>
              <a:gd name="connsiteY4" fmla="*/ 6109 h 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6" h="6006">
                <a:moveTo>
                  <a:pt x="2802" y="6109"/>
                </a:moveTo>
                <a:cubicBezTo>
                  <a:pt x="4822" y="5705"/>
                  <a:pt x="6540" y="4365"/>
                  <a:pt x="7442" y="2500"/>
                </a:cubicBezTo>
                <a:cubicBezTo>
                  <a:pt x="8044" y="653"/>
                  <a:pt x="7056" y="-121"/>
                  <a:pt x="4649" y="395"/>
                </a:cubicBezTo>
                <a:cubicBezTo>
                  <a:pt x="2630" y="773"/>
                  <a:pt x="911" y="2096"/>
                  <a:pt x="9" y="3961"/>
                </a:cubicBezTo>
                <a:cubicBezTo>
                  <a:pt x="-592" y="5809"/>
                  <a:pt x="396" y="6582"/>
                  <a:pt x="2802" y="61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 900">
            <a:extLst>
              <a:ext uri="{FF2B5EF4-FFF2-40B4-BE49-F238E27FC236}">
                <a16:creationId xmlns:a16="http://schemas.microsoft.com/office/drawing/2014/main" id="{4198E192-E3B1-08A3-4B98-B2E5BAFF719E}"/>
              </a:ext>
            </a:extLst>
          </p:cNvPr>
          <p:cNvSpPr/>
          <p:nvPr/>
        </p:nvSpPr>
        <p:spPr>
          <a:xfrm>
            <a:off x="10494063" y="5061229"/>
            <a:ext cx="4168" cy="6402"/>
          </a:xfrm>
          <a:custGeom>
            <a:avLst/>
            <a:gdLst>
              <a:gd name="connsiteX0" fmla="*/ -163 w 4168"/>
              <a:gd name="connsiteY0" fmla="*/ 3418 h 6402"/>
              <a:gd name="connsiteX1" fmla="*/ 1943 w 4168"/>
              <a:gd name="connsiteY1" fmla="*/ 6640 h 6402"/>
              <a:gd name="connsiteX2" fmla="*/ 4006 w 4168"/>
              <a:gd name="connsiteY2" fmla="*/ 3418 h 6402"/>
              <a:gd name="connsiteX3" fmla="*/ 1943 w 4168"/>
              <a:gd name="connsiteY3" fmla="*/ 238 h 6402"/>
              <a:gd name="connsiteX4" fmla="*/ -163 w 4168"/>
              <a:gd name="connsiteY4" fmla="*/ 3418 h 6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6402">
                <a:moveTo>
                  <a:pt x="-163" y="3418"/>
                </a:moveTo>
                <a:cubicBezTo>
                  <a:pt x="-163" y="5180"/>
                  <a:pt x="783" y="6640"/>
                  <a:pt x="1943" y="6640"/>
                </a:cubicBezTo>
                <a:cubicBezTo>
                  <a:pt x="3103" y="6640"/>
                  <a:pt x="4006" y="5180"/>
                  <a:pt x="4006" y="3418"/>
                </a:cubicBezTo>
                <a:cubicBezTo>
                  <a:pt x="4006" y="1656"/>
                  <a:pt x="3103" y="238"/>
                  <a:pt x="1943" y="238"/>
                </a:cubicBezTo>
                <a:cubicBezTo>
                  <a:pt x="783" y="238"/>
                  <a:pt x="-163" y="1699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2" name="Freeform 901">
            <a:extLst>
              <a:ext uri="{FF2B5EF4-FFF2-40B4-BE49-F238E27FC236}">
                <a16:creationId xmlns:a16="http://schemas.microsoft.com/office/drawing/2014/main" id="{78C5D404-7F15-F57A-8D99-59E4D895F800}"/>
              </a:ext>
            </a:extLst>
          </p:cNvPr>
          <p:cNvSpPr/>
          <p:nvPr/>
        </p:nvSpPr>
        <p:spPr>
          <a:xfrm>
            <a:off x="10521127" y="3256795"/>
            <a:ext cx="8511" cy="6571"/>
          </a:xfrm>
          <a:custGeom>
            <a:avLst/>
            <a:gdLst>
              <a:gd name="connsiteX0" fmla="*/ 8349 w 8511"/>
              <a:gd name="connsiteY0" fmla="*/ 3508 h 6571"/>
              <a:gd name="connsiteX1" fmla="*/ 4182 w 8511"/>
              <a:gd name="connsiteY1" fmla="*/ 268 h 6571"/>
              <a:gd name="connsiteX2" fmla="*/ 4053 w 8511"/>
              <a:gd name="connsiteY2" fmla="*/ 285 h 6571"/>
              <a:gd name="connsiteX3" fmla="*/ 1260 w 8511"/>
              <a:gd name="connsiteY3" fmla="*/ 5269 h 6571"/>
              <a:gd name="connsiteX4" fmla="*/ 8349 w 8511"/>
              <a:gd name="connsiteY4" fmla="*/ 3508 h 6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1" h="6571">
                <a:moveTo>
                  <a:pt x="8349" y="3508"/>
                </a:moveTo>
                <a:cubicBezTo>
                  <a:pt x="8092" y="1458"/>
                  <a:pt x="6201" y="10"/>
                  <a:pt x="4182" y="268"/>
                </a:cubicBezTo>
                <a:cubicBezTo>
                  <a:pt x="4139" y="272"/>
                  <a:pt x="4096" y="281"/>
                  <a:pt x="4053" y="285"/>
                </a:cubicBezTo>
                <a:cubicBezTo>
                  <a:pt x="-244" y="285"/>
                  <a:pt x="-1404" y="2562"/>
                  <a:pt x="1260" y="5269"/>
                </a:cubicBezTo>
                <a:cubicBezTo>
                  <a:pt x="3924" y="7976"/>
                  <a:pt x="8349" y="6945"/>
                  <a:pt x="8349" y="35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 902">
            <a:extLst>
              <a:ext uri="{FF2B5EF4-FFF2-40B4-BE49-F238E27FC236}">
                <a16:creationId xmlns:a16="http://schemas.microsoft.com/office/drawing/2014/main" id="{A5535766-201F-46EC-6ABE-5468F3C1D08B}"/>
              </a:ext>
            </a:extLst>
          </p:cNvPr>
          <p:cNvSpPr/>
          <p:nvPr/>
        </p:nvSpPr>
        <p:spPr>
          <a:xfrm>
            <a:off x="10453029" y="5393538"/>
            <a:ext cx="10847" cy="26706"/>
          </a:xfrm>
          <a:custGeom>
            <a:avLst/>
            <a:gdLst>
              <a:gd name="connsiteX0" fmla="*/ 1257 w 10847"/>
              <a:gd name="connsiteY0" fmla="*/ 9206 h 26706"/>
              <a:gd name="connsiteX1" fmla="*/ 2374 w 10847"/>
              <a:gd name="connsiteY1" fmla="*/ 23127 h 26706"/>
              <a:gd name="connsiteX2" fmla="*/ 10451 w 10847"/>
              <a:gd name="connsiteY2" fmla="*/ 25103 h 26706"/>
              <a:gd name="connsiteX3" fmla="*/ 9334 w 10847"/>
              <a:gd name="connsiteY3" fmla="*/ 21709 h 26706"/>
              <a:gd name="connsiteX4" fmla="*/ 7744 w 10847"/>
              <a:gd name="connsiteY4" fmla="*/ 10580 h 26706"/>
              <a:gd name="connsiteX5" fmla="*/ 1257 w 10847"/>
              <a:gd name="connsiteY5" fmla="*/ 9206 h 2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47" h="26706">
                <a:moveTo>
                  <a:pt x="1257" y="9206"/>
                </a:moveTo>
                <a:cubicBezTo>
                  <a:pt x="-849" y="17799"/>
                  <a:pt x="-720" y="19646"/>
                  <a:pt x="2374" y="23127"/>
                </a:cubicBezTo>
                <a:cubicBezTo>
                  <a:pt x="6327" y="27423"/>
                  <a:pt x="8604" y="28110"/>
                  <a:pt x="10451" y="25103"/>
                </a:cubicBezTo>
                <a:cubicBezTo>
                  <a:pt x="11010" y="23853"/>
                  <a:pt x="10537" y="22370"/>
                  <a:pt x="9334" y="21709"/>
                </a:cubicBezTo>
                <a:cubicBezTo>
                  <a:pt x="8045" y="20892"/>
                  <a:pt x="7358" y="16080"/>
                  <a:pt x="7744" y="10580"/>
                </a:cubicBezTo>
                <a:cubicBezTo>
                  <a:pt x="8690" y="-2481"/>
                  <a:pt x="4393" y="-3426"/>
                  <a:pt x="1257" y="92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 903">
            <a:extLst>
              <a:ext uri="{FF2B5EF4-FFF2-40B4-BE49-F238E27FC236}">
                <a16:creationId xmlns:a16="http://schemas.microsoft.com/office/drawing/2014/main" id="{8A57214E-763F-80B0-5B41-808715393874}"/>
              </a:ext>
            </a:extLst>
          </p:cNvPr>
          <p:cNvSpPr/>
          <p:nvPr/>
        </p:nvSpPr>
        <p:spPr>
          <a:xfrm>
            <a:off x="10458430" y="5265770"/>
            <a:ext cx="1883" cy="5494"/>
          </a:xfrm>
          <a:custGeom>
            <a:avLst/>
            <a:gdLst>
              <a:gd name="connsiteX0" fmla="*/ 1141 w 1883"/>
              <a:gd name="connsiteY0" fmla="*/ 5542 h 5494"/>
              <a:gd name="connsiteX1" fmla="*/ 1141 w 1883"/>
              <a:gd name="connsiteY1" fmla="*/ 1245 h 5494"/>
              <a:gd name="connsiteX2" fmla="*/ -148 w 1883"/>
              <a:gd name="connsiteY2" fmla="*/ 2534 h 5494"/>
              <a:gd name="connsiteX3" fmla="*/ 1141 w 1883"/>
              <a:gd name="connsiteY3" fmla="*/ 5542 h 5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3" h="5494">
                <a:moveTo>
                  <a:pt x="1141" y="5542"/>
                </a:moveTo>
                <a:cubicBezTo>
                  <a:pt x="1915" y="4214"/>
                  <a:pt x="1915" y="2573"/>
                  <a:pt x="1141" y="1245"/>
                </a:cubicBezTo>
                <a:cubicBezTo>
                  <a:pt x="454" y="-474"/>
                  <a:pt x="-19" y="42"/>
                  <a:pt x="-148" y="2534"/>
                </a:cubicBezTo>
                <a:cubicBezTo>
                  <a:pt x="-277" y="5026"/>
                  <a:pt x="454" y="6229"/>
                  <a:pt x="1141" y="55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 904">
            <a:extLst>
              <a:ext uri="{FF2B5EF4-FFF2-40B4-BE49-F238E27FC236}">
                <a16:creationId xmlns:a16="http://schemas.microsoft.com/office/drawing/2014/main" id="{4019351A-BB4C-20B8-79BA-84604D604623}"/>
              </a:ext>
            </a:extLst>
          </p:cNvPr>
          <p:cNvSpPr/>
          <p:nvPr/>
        </p:nvSpPr>
        <p:spPr>
          <a:xfrm>
            <a:off x="10454261" y="5225183"/>
            <a:ext cx="20789" cy="10994"/>
          </a:xfrm>
          <a:custGeom>
            <a:avLst/>
            <a:gdLst>
              <a:gd name="connsiteX0" fmla="*/ 20434 w 20789"/>
              <a:gd name="connsiteY0" fmla="*/ 4925 h 10994"/>
              <a:gd name="connsiteX1" fmla="*/ 9778 w 20789"/>
              <a:gd name="connsiteY1" fmla="*/ 328 h 10994"/>
              <a:gd name="connsiteX2" fmla="*/ 5482 w 20789"/>
              <a:gd name="connsiteY2" fmla="*/ 6386 h 10994"/>
              <a:gd name="connsiteX3" fmla="*/ 14376 w 20789"/>
              <a:gd name="connsiteY3" fmla="*/ 10339 h 10994"/>
              <a:gd name="connsiteX4" fmla="*/ 20434 w 20789"/>
              <a:gd name="connsiteY4" fmla="*/ 4925 h 1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89" h="10994">
                <a:moveTo>
                  <a:pt x="20434" y="4925"/>
                </a:moveTo>
                <a:cubicBezTo>
                  <a:pt x="19875" y="1875"/>
                  <a:pt x="17512" y="843"/>
                  <a:pt x="9778" y="328"/>
                </a:cubicBezTo>
                <a:cubicBezTo>
                  <a:pt x="-1307" y="-360"/>
                  <a:pt x="-3670" y="3034"/>
                  <a:pt x="5482" y="6386"/>
                </a:cubicBezTo>
                <a:cubicBezTo>
                  <a:pt x="8532" y="7464"/>
                  <a:pt x="11540" y="8783"/>
                  <a:pt x="14376" y="10339"/>
                </a:cubicBezTo>
                <a:cubicBezTo>
                  <a:pt x="18501" y="12745"/>
                  <a:pt x="21422" y="10081"/>
                  <a:pt x="20434" y="49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 905">
            <a:extLst>
              <a:ext uri="{FF2B5EF4-FFF2-40B4-BE49-F238E27FC236}">
                <a16:creationId xmlns:a16="http://schemas.microsoft.com/office/drawing/2014/main" id="{CAF8874E-45CE-242C-346F-3AA5DB363377}"/>
              </a:ext>
            </a:extLst>
          </p:cNvPr>
          <p:cNvSpPr/>
          <p:nvPr/>
        </p:nvSpPr>
        <p:spPr>
          <a:xfrm>
            <a:off x="10524082" y="3577796"/>
            <a:ext cx="3494" cy="4254"/>
          </a:xfrm>
          <a:custGeom>
            <a:avLst/>
            <a:gdLst>
              <a:gd name="connsiteX0" fmla="*/ 196 w 3494"/>
              <a:gd name="connsiteY0" fmla="*/ 2344 h 4254"/>
              <a:gd name="connsiteX1" fmla="*/ 1098 w 3494"/>
              <a:gd name="connsiteY1" fmla="*/ 4492 h 4254"/>
              <a:gd name="connsiteX2" fmla="*/ 3332 w 3494"/>
              <a:gd name="connsiteY2" fmla="*/ 2344 h 4254"/>
              <a:gd name="connsiteX3" fmla="*/ 3332 w 3494"/>
              <a:gd name="connsiteY3" fmla="*/ 2344 h 4254"/>
              <a:gd name="connsiteX4" fmla="*/ 2387 w 3494"/>
              <a:gd name="connsiteY4" fmla="*/ 238 h 4254"/>
              <a:gd name="connsiteX5" fmla="*/ 196 w 3494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96" y="2344"/>
                </a:moveTo>
                <a:cubicBezTo>
                  <a:pt x="-535" y="3504"/>
                  <a:pt x="-105" y="4492"/>
                  <a:pt x="1098" y="4492"/>
                </a:cubicBezTo>
                <a:cubicBezTo>
                  <a:pt x="2301" y="4518"/>
                  <a:pt x="3289" y="3555"/>
                  <a:pt x="3332" y="2344"/>
                </a:cubicBezTo>
                <a:cubicBezTo>
                  <a:pt x="3332" y="2344"/>
                  <a:pt x="3332" y="2344"/>
                  <a:pt x="3332" y="2344"/>
                </a:cubicBezTo>
                <a:cubicBezTo>
                  <a:pt x="3332" y="1184"/>
                  <a:pt x="2903" y="238"/>
                  <a:pt x="2387" y="238"/>
                </a:cubicBezTo>
                <a:cubicBezTo>
                  <a:pt x="1871" y="238"/>
                  <a:pt x="926" y="1184"/>
                  <a:pt x="19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 906">
            <a:extLst>
              <a:ext uri="{FF2B5EF4-FFF2-40B4-BE49-F238E27FC236}">
                <a16:creationId xmlns:a16="http://schemas.microsoft.com/office/drawing/2014/main" id="{B88ACB15-FEE9-2E2C-81A8-A5B2C6C9F283}"/>
              </a:ext>
            </a:extLst>
          </p:cNvPr>
          <p:cNvSpPr/>
          <p:nvPr/>
        </p:nvSpPr>
        <p:spPr>
          <a:xfrm>
            <a:off x="10486135" y="3746737"/>
            <a:ext cx="13784" cy="5327"/>
          </a:xfrm>
          <a:custGeom>
            <a:avLst/>
            <a:gdLst>
              <a:gd name="connsiteX0" fmla="*/ 13523 w 13784"/>
              <a:gd name="connsiteY0" fmla="*/ 2902 h 5327"/>
              <a:gd name="connsiteX1" fmla="*/ 6734 w 13784"/>
              <a:gd name="connsiteY1" fmla="*/ 238 h 5327"/>
              <a:gd name="connsiteX2" fmla="*/ -97 w 13784"/>
              <a:gd name="connsiteY2" fmla="*/ 2902 h 5327"/>
              <a:gd name="connsiteX3" fmla="*/ 6734 w 13784"/>
              <a:gd name="connsiteY3" fmla="*/ 5566 h 5327"/>
              <a:gd name="connsiteX4" fmla="*/ 13523 w 13784"/>
              <a:gd name="connsiteY4" fmla="*/ 2902 h 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84" h="5327">
                <a:moveTo>
                  <a:pt x="13523" y="2902"/>
                </a:moveTo>
                <a:cubicBezTo>
                  <a:pt x="13051" y="1441"/>
                  <a:pt x="10000" y="238"/>
                  <a:pt x="6734" y="238"/>
                </a:cubicBezTo>
                <a:cubicBezTo>
                  <a:pt x="3469" y="238"/>
                  <a:pt x="376" y="1441"/>
                  <a:pt x="-97" y="2902"/>
                </a:cubicBezTo>
                <a:cubicBezTo>
                  <a:pt x="-570" y="4363"/>
                  <a:pt x="1493" y="5566"/>
                  <a:pt x="6734" y="5566"/>
                </a:cubicBezTo>
                <a:cubicBezTo>
                  <a:pt x="11977" y="5566"/>
                  <a:pt x="14125" y="4707"/>
                  <a:pt x="13523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8" name="Freeform 907">
            <a:extLst>
              <a:ext uri="{FF2B5EF4-FFF2-40B4-BE49-F238E27FC236}">
                <a16:creationId xmlns:a16="http://schemas.microsoft.com/office/drawing/2014/main" id="{04511FBE-C5D1-5660-68E7-FC294563E9ED}"/>
              </a:ext>
            </a:extLst>
          </p:cNvPr>
          <p:cNvSpPr/>
          <p:nvPr/>
        </p:nvSpPr>
        <p:spPr>
          <a:xfrm>
            <a:off x="10707645" y="1629124"/>
            <a:ext cx="9409" cy="7972"/>
          </a:xfrm>
          <a:custGeom>
            <a:avLst/>
            <a:gdLst>
              <a:gd name="connsiteX0" fmla="*/ 4521 w 9409"/>
              <a:gd name="connsiteY0" fmla="*/ 373 h 7972"/>
              <a:gd name="connsiteX1" fmla="*/ -163 w 9409"/>
              <a:gd name="connsiteY1" fmla="*/ 4240 h 7972"/>
              <a:gd name="connsiteX2" fmla="*/ 4521 w 9409"/>
              <a:gd name="connsiteY2" fmla="*/ 8107 h 7972"/>
              <a:gd name="connsiteX3" fmla="*/ 9247 w 9409"/>
              <a:gd name="connsiteY3" fmla="*/ 4240 h 7972"/>
              <a:gd name="connsiteX4" fmla="*/ 4521 w 9409"/>
              <a:gd name="connsiteY4" fmla="*/ 373 h 7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09" h="7972">
                <a:moveTo>
                  <a:pt x="4521" y="373"/>
                </a:moveTo>
                <a:cubicBezTo>
                  <a:pt x="912" y="-143"/>
                  <a:pt x="-163" y="759"/>
                  <a:pt x="-163" y="4240"/>
                </a:cubicBezTo>
                <a:cubicBezTo>
                  <a:pt x="-163" y="7720"/>
                  <a:pt x="912" y="8536"/>
                  <a:pt x="4521" y="8107"/>
                </a:cubicBezTo>
                <a:cubicBezTo>
                  <a:pt x="7141" y="7720"/>
                  <a:pt x="9247" y="6001"/>
                  <a:pt x="9247" y="4240"/>
                </a:cubicBezTo>
                <a:cubicBezTo>
                  <a:pt x="9247" y="2478"/>
                  <a:pt x="7141" y="759"/>
                  <a:pt x="4521" y="3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 908">
            <a:extLst>
              <a:ext uri="{FF2B5EF4-FFF2-40B4-BE49-F238E27FC236}">
                <a16:creationId xmlns:a16="http://schemas.microsoft.com/office/drawing/2014/main" id="{9225C90C-916F-46C9-994A-D483DDC98005}"/>
              </a:ext>
            </a:extLst>
          </p:cNvPr>
          <p:cNvSpPr/>
          <p:nvPr/>
        </p:nvSpPr>
        <p:spPr>
          <a:xfrm>
            <a:off x="7102223" y="5182526"/>
            <a:ext cx="10268" cy="8320"/>
          </a:xfrm>
          <a:custGeom>
            <a:avLst/>
            <a:gdLst>
              <a:gd name="connsiteX0" fmla="*/ 396 w 10268"/>
              <a:gd name="connsiteY0" fmla="*/ 5304 h 8320"/>
              <a:gd name="connsiteX1" fmla="*/ 10106 w 10268"/>
              <a:gd name="connsiteY1" fmla="*/ 5561 h 8320"/>
              <a:gd name="connsiteX2" fmla="*/ 267 w 10268"/>
              <a:gd name="connsiteY2" fmla="*/ 878 h 8320"/>
              <a:gd name="connsiteX3" fmla="*/ 396 w 10268"/>
              <a:gd name="connsiteY3" fmla="*/ 5304 h 8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68" h="8320">
                <a:moveTo>
                  <a:pt x="396" y="5304"/>
                </a:moveTo>
                <a:cubicBezTo>
                  <a:pt x="1942" y="9600"/>
                  <a:pt x="10106" y="9600"/>
                  <a:pt x="10106" y="5561"/>
                </a:cubicBezTo>
                <a:cubicBezTo>
                  <a:pt x="10106" y="2425"/>
                  <a:pt x="2372" y="-1270"/>
                  <a:pt x="267" y="878"/>
                </a:cubicBezTo>
                <a:cubicBezTo>
                  <a:pt x="-348" y="2300"/>
                  <a:pt x="-300" y="3920"/>
                  <a:pt x="396" y="53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 909">
            <a:extLst>
              <a:ext uri="{FF2B5EF4-FFF2-40B4-BE49-F238E27FC236}">
                <a16:creationId xmlns:a16="http://schemas.microsoft.com/office/drawing/2014/main" id="{84A046ED-E3CC-0507-6F4E-1ECEDE91382D}"/>
              </a:ext>
            </a:extLst>
          </p:cNvPr>
          <p:cNvSpPr/>
          <p:nvPr/>
        </p:nvSpPr>
        <p:spPr>
          <a:xfrm>
            <a:off x="7110428" y="5106607"/>
            <a:ext cx="4168" cy="3516"/>
          </a:xfrm>
          <a:custGeom>
            <a:avLst/>
            <a:gdLst>
              <a:gd name="connsiteX0" fmla="*/ 4006 w 4168"/>
              <a:gd name="connsiteY0" fmla="*/ 2810 h 3516"/>
              <a:gd name="connsiteX1" fmla="*/ 1900 w 4168"/>
              <a:gd name="connsiteY1" fmla="*/ 576 h 3516"/>
              <a:gd name="connsiteX2" fmla="*/ -162 w 4168"/>
              <a:gd name="connsiteY2" fmla="*/ 1521 h 3516"/>
              <a:gd name="connsiteX3" fmla="*/ 1900 w 4168"/>
              <a:gd name="connsiteY3" fmla="*/ 3755 h 3516"/>
              <a:gd name="connsiteX4" fmla="*/ 4006 w 4168"/>
              <a:gd name="connsiteY4" fmla="*/ 2810 h 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16">
                <a:moveTo>
                  <a:pt x="4006" y="2810"/>
                </a:moveTo>
                <a:cubicBezTo>
                  <a:pt x="4006" y="2294"/>
                  <a:pt x="3060" y="1263"/>
                  <a:pt x="1900" y="576"/>
                </a:cubicBezTo>
                <a:cubicBezTo>
                  <a:pt x="740" y="-112"/>
                  <a:pt x="-162" y="275"/>
                  <a:pt x="-162" y="1521"/>
                </a:cubicBezTo>
                <a:cubicBezTo>
                  <a:pt x="-188" y="2698"/>
                  <a:pt x="723" y="3686"/>
                  <a:pt x="1900" y="3755"/>
                </a:cubicBezTo>
                <a:cubicBezTo>
                  <a:pt x="3060" y="3755"/>
                  <a:pt x="4006" y="3326"/>
                  <a:pt x="4006" y="28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 910">
            <a:extLst>
              <a:ext uri="{FF2B5EF4-FFF2-40B4-BE49-F238E27FC236}">
                <a16:creationId xmlns:a16="http://schemas.microsoft.com/office/drawing/2014/main" id="{809C72C5-03BA-5921-C9B8-C8405DC18241}"/>
              </a:ext>
            </a:extLst>
          </p:cNvPr>
          <p:cNvSpPr/>
          <p:nvPr/>
        </p:nvSpPr>
        <p:spPr>
          <a:xfrm>
            <a:off x="7113233" y="5223124"/>
            <a:ext cx="7268" cy="6025"/>
          </a:xfrm>
          <a:custGeom>
            <a:avLst/>
            <a:gdLst>
              <a:gd name="connsiteX0" fmla="*/ -2 w 7268"/>
              <a:gd name="connsiteY0" fmla="*/ 4148 h 6025"/>
              <a:gd name="connsiteX1" fmla="*/ 4565 w 7268"/>
              <a:gd name="connsiteY1" fmla="*/ 5983 h 6025"/>
              <a:gd name="connsiteX2" fmla="*/ 6400 w 7268"/>
              <a:gd name="connsiteY2" fmla="*/ 4148 h 6025"/>
              <a:gd name="connsiteX3" fmla="*/ 2103 w 7268"/>
              <a:gd name="connsiteY3" fmla="*/ 840 h 6025"/>
              <a:gd name="connsiteX4" fmla="*/ -2 w 7268"/>
              <a:gd name="connsiteY4" fmla="*/ 4148 h 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68" h="6025">
                <a:moveTo>
                  <a:pt x="-2" y="4148"/>
                </a:moveTo>
                <a:cubicBezTo>
                  <a:pt x="754" y="5914"/>
                  <a:pt x="2795" y="6739"/>
                  <a:pt x="4565" y="5983"/>
                </a:cubicBezTo>
                <a:cubicBezTo>
                  <a:pt x="5390" y="5630"/>
                  <a:pt x="6048" y="4973"/>
                  <a:pt x="6400" y="4148"/>
                </a:cubicBezTo>
                <a:cubicBezTo>
                  <a:pt x="8333" y="969"/>
                  <a:pt x="6099" y="-750"/>
                  <a:pt x="2103" y="840"/>
                </a:cubicBezTo>
                <a:cubicBezTo>
                  <a:pt x="385" y="1398"/>
                  <a:pt x="-560" y="2945"/>
                  <a:pt x="-2" y="41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 911">
            <a:extLst>
              <a:ext uri="{FF2B5EF4-FFF2-40B4-BE49-F238E27FC236}">
                <a16:creationId xmlns:a16="http://schemas.microsoft.com/office/drawing/2014/main" id="{2E78E15C-ADE9-741F-7A51-36D155177634}"/>
              </a:ext>
            </a:extLst>
          </p:cNvPr>
          <p:cNvSpPr/>
          <p:nvPr/>
        </p:nvSpPr>
        <p:spPr>
          <a:xfrm>
            <a:off x="7104995" y="5154765"/>
            <a:ext cx="6657" cy="4253"/>
          </a:xfrm>
          <a:custGeom>
            <a:avLst/>
            <a:gdLst>
              <a:gd name="connsiteX0" fmla="*/ 30 w 6657"/>
              <a:gd name="connsiteY0" fmla="*/ 2344 h 4253"/>
              <a:gd name="connsiteX1" fmla="*/ 3166 w 6657"/>
              <a:gd name="connsiteY1" fmla="*/ 4492 h 4253"/>
              <a:gd name="connsiteX2" fmla="*/ 6303 w 6657"/>
              <a:gd name="connsiteY2" fmla="*/ 2344 h 4253"/>
              <a:gd name="connsiteX3" fmla="*/ 3166 w 6657"/>
              <a:gd name="connsiteY3" fmla="*/ 238 h 4253"/>
              <a:gd name="connsiteX4" fmla="*/ 30 w 6657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57" h="4253">
                <a:moveTo>
                  <a:pt x="30" y="2344"/>
                </a:moveTo>
                <a:cubicBezTo>
                  <a:pt x="683" y="3508"/>
                  <a:pt x="1843" y="4303"/>
                  <a:pt x="3166" y="4492"/>
                </a:cubicBezTo>
                <a:cubicBezTo>
                  <a:pt x="4489" y="4303"/>
                  <a:pt x="5650" y="3508"/>
                  <a:pt x="6303" y="2344"/>
                </a:cubicBezTo>
                <a:cubicBezTo>
                  <a:pt x="7033" y="1184"/>
                  <a:pt x="5615" y="238"/>
                  <a:pt x="3166" y="238"/>
                </a:cubicBezTo>
                <a:cubicBezTo>
                  <a:pt x="717" y="238"/>
                  <a:pt x="-701" y="1184"/>
                  <a:pt x="3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 912">
            <a:extLst>
              <a:ext uri="{FF2B5EF4-FFF2-40B4-BE49-F238E27FC236}">
                <a16:creationId xmlns:a16="http://schemas.microsoft.com/office/drawing/2014/main" id="{61381197-819D-4BC3-7024-D090D216CF84}"/>
              </a:ext>
            </a:extLst>
          </p:cNvPr>
          <p:cNvSpPr/>
          <p:nvPr/>
        </p:nvSpPr>
        <p:spPr>
          <a:xfrm>
            <a:off x="7113086" y="2353617"/>
            <a:ext cx="7612" cy="6179"/>
          </a:xfrm>
          <a:custGeom>
            <a:avLst/>
            <a:gdLst>
              <a:gd name="connsiteX0" fmla="*/ 4442 w 7612"/>
              <a:gd name="connsiteY0" fmla="*/ 238 h 6179"/>
              <a:gd name="connsiteX1" fmla="*/ 532 w 7612"/>
              <a:gd name="connsiteY1" fmla="*/ 5265 h 6179"/>
              <a:gd name="connsiteX2" fmla="*/ 7449 w 7612"/>
              <a:gd name="connsiteY2" fmla="*/ 3418 h 6179"/>
              <a:gd name="connsiteX3" fmla="*/ 4446 w 7612"/>
              <a:gd name="connsiteY3" fmla="*/ 238 h 6179"/>
              <a:gd name="connsiteX4" fmla="*/ 4442 w 7612"/>
              <a:gd name="connsiteY4" fmla="*/ 238 h 6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12" h="6179">
                <a:moveTo>
                  <a:pt x="4442" y="238"/>
                </a:moveTo>
                <a:cubicBezTo>
                  <a:pt x="961" y="238"/>
                  <a:pt x="-1402" y="3246"/>
                  <a:pt x="532" y="5265"/>
                </a:cubicBezTo>
                <a:cubicBezTo>
                  <a:pt x="2465" y="7285"/>
                  <a:pt x="7449" y="6640"/>
                  <a:pt x="7449" y="3418"/>
                </a:cubicBezTo>
                <a:cubicBezTo>
                  <a:pt x="7496" y="1710"/>
                  <a:pt x="6152" y="286"/>
                  <a:pt x="4446" y="238"/>
                </a:cubicBezTo>
                <a:cubicBezTo>
                  <a:pt x="4442" y="238"/>
                  <a:pt x="4442" y="238"/>
                  <a:pt x="444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 913">
            <a:extLst>
              <a:ext uri="{FF2B5EF4-FFF2-40B4-BE49-F238E27FC236}">
                <a16:creationId xmlns:a16="http://schemas.microsoft.com/office/drawing/2014/main" id="{40DEB93B-54EC-0439-BAC6-E2CC7AEEA0E9}"/>
              </a:ext>
            </a:extLst>
          </p:cNvPr>
          <p:cNvSpPr/>
          <p:nvPr/>
        </p:nvSpPr>
        <p:spPr>
          <a:xfrm>
            <a:off x="7114597" y="5061229"/>
            <a:ext cx="4211" cy="4211"/>
          </a:xfrm>
          <a:custGeom>
            <a:avLst/>
            <a:gdLst>
              <a:gd name="connsiteX0" fmla="*/ -163 w 4211"/>
              <a:gd name="connsiteY0" fmla="*/ 2387 h 4211"/>
              <a:gd name="connsiteX1" fmla="*/ 1986 w 4211"/>
              <a:gd name="connsiteY1" fmla="*/ 4449 h 4211"/>
              <a:gd name="connsiteX2" fmla="*/ 4048 w 4211"/>
              <a:gd name="connsiteY2" fmla="*/ 2301 h 4211"/>
              <a:gd name="connsiteX3" fmla="*/ 1943 w 4211"/>
              <a:gd name="connsiteY3" fmla="*/ 238 h 4211"/>
              <a:gd name="connsiteX4" fmla="*/ -163 w 4211"/>
              <a:gd name="connsiteY4" fmla="*/ 2344 h 4211"/>
              <a:gd name="connsiteX5" fmla="*/ -163 w 4211"/>
              <a:gd name="connsiteY5" fmla="*/ 2387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1" h="4211">
                <a:moveTo>
                  <a:pt x="-163" y="2387"/>
                </a:moveTo>
                <a:cubicBezTo>
                  <a:pt x="-137" y="3551"/>
                  <a:pt x="821" y="4471"/>
                  <a:pt x="1986" y="4449"/>
                </a:cubicBezTo>
                <a:cubicBezTo>
                  <a:pt x="3146" y="4423"/>
                  <a:pt x="4070" y="3465"/>
                  <a:pt x="4048" y="2301"/>
                </a:cubicBezTo>
                <a:cubicBezTo>
                  <a:pt x="4022" y="1154"/>
                  <a:pt x="3090" y="238"/>
                  <a:pt x="1943" y="238"/>
                </a:cubicBezTo>
                <a:cubicBezTo>
                  <a:pt x="778" y="238"/>
                  <a:pt x="-163" y="1180"/>
                  <a:pt x="-163" y="2344"/>
                </a:cubicBezTo>
                <a:cubicBezTo>
                  <a:pt x="-163" y="2357"/>
                  <a:pt x="-163" y="237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5" name="Freeform 914">
            <a:extLst>
              <a:ext uri="{FF2B5EF4-FFF2-40B4-BE49-F238E27FC236}">
                <a16:creationId xmlns:a16="http://schemas.microsoft.com/office/drawing/2014/main" id="{45BD79C2-9D30-E9A1-6BBF-BE79EBF43451}"/>
              </a:ext>
            </a:extLst>
          </p:cNvPr>
          <p:cNvSpPr/>
          <p:nvPr/>
        </p:nvSpPr>
        <p:spPr>
          <a:xfrm>
            <a:off x="7108597" y="4889066"/>
            <a:ext cx="5726" cy="4253"/>
          </a:xfrm>
          <a:custGeom>
            <a:avLst/>
            <a:gdLst>
              <a:gd name="connsiteX0" fmla="*/ 2701 w 5726"/>
              <a:gd name="connsiteY0" fmla="*/ 238 h 4253"/>
              <a:gd name="connsiteX1" fmla="*/ -92 w 5726"/>
              <a:gd name="connsiteY1" fmla="*/ 2387 h 4253"/>
              <a:gd name="connsiteX2" fmla="*/ 2701 w 5726"/>
              <a:gd name="connsiteY2" fmla="*/ 4492 h 4253"/>
              <a:gd name="connsiteX3" fmla="*/ 5493 w 5726"/>
              <a:gd name="connsiteY3" fmla="*/ 2387 h 4253"/>
              <a:gd name="connsiteX4" fmla="*/ 2701 w 5726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6" h="4253">
                <a:moveTo>
                  <a:pt x="2701" y="238"/>
                </a:moveTo>
                <a:cubicBezTo>
                  <a:pt x="1424" y="337"/>
                  <a:pt x="329" y="1179"/>
                  <a:pt x="-92" y="2387"/>
                </a:cubicBezTo>
                <a:cubicBezTo>
                  <a:pt x="-479" y="3547"/>
                  <a:pt x="767" y="4492"/>
                  <a:pt x="2701" y="4492"/>
                </a:cubicBezTo>
                <a:cubicBezTo>
                  <a:pt x="4634" y="4492"/>
                  <a:pt x="5880" y="3547"/>
                  <a:pt x="5493" y="2387"/>
                </a:cubicBezTo>
                <a:cubicBezTo>
                  <a:pt x="5072" y="1179"/>
                  <a:pt x="3977" y="337"/>
                  <a:pt x="270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6" name="Freeform 915">
            <a:extLst>
              <a:ext uri="{FF2B5EF4-FFF2-40B4-BE49-F238E27FC236}">
                <a16:creationId xmlns:a16="http://schemas.microsoft.com/office/drawing/2014/main" id="{37B74FD6-0836-B84C-15A2-263AB24538DD}"/>
              </a:ext>
            </a:extLst>
          </p:cNvPr>
          <p:cNvSpPr/>
          <p:nvPr/>
        </p:nvSpPr>
        <p:spPr>
          <a:xfrm>
            <a:off x="7110874" y="5048468"/>
            <a:ext cx="7444" cy="8572"/>
          </a:xfrm>
          <a:custGeom>
            <a:avLst/>
            <a:gdLst>
              <a:gd name="connsiteX0" fmla="*/ 4978 w 7444"/>
              <a:gd name="connsiteY0" fmla="*/ 238 h 8572"/>
              <a:gd name="connsiteX1" fmla="*/ 424 w 7444"/>
              <a:gd name="connsiteY1" fmla="*/ 6640 h 8572"/>
              <a:gd name="connsiteX2" fmla="*/ 5666 w 7444"/>
              <a:gd name="connsiteY2" fmla="*/ 7886 h 8572"/>
              <a:gd name="connsiteX3" fmla="*/ 6955 w 7444"/>
              <a:gd name="connsiteY3" fmla="*/ 3590 h 8572"/>
              <a:gd name="connsiteX4" fmla="*/ 4978 w 7444"/>
              <a:gd name="connsiteY4" fmla="*/ 238 h 8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44" h="8572">
                <a:moveTo>
                  <a:pt x="4978" y="238"/>
                </a:moveTo>
                <a:cubicBezTo>
                  <a:pt x="1069" y="238"/>
                  <a:pt x="-1338" y="3676"/>
                  <a:pt x="424" y="6640"/>
                </a:cubicBezTo>
                <a:cubicBezTo>
                  <a:pt x="1670" y="8702"/>
                  <a:pt x="5666" y="9648"/>
                  <a:pt x="5666" y="7886"/>
                </a:cubicBezTo>
                <a:cubicBezTo>
                  <a:pt x="5932" y="6408"/>
                  <a:pt x="6362" y="4969"/>
                  <a:pt x="6955" y="3590"/>
                </a:cubicBezTo>
                <a:cubicBezTo>
                  <a:pt x="7771" y="1441"/>
                  <a:pt x="7041" y="238"/>
                  <a:pt x="497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7" name="Freeform 916">
            <a:extLst>
              <a:ext uri="{FF2B5EF4-FFF2-40B4-BE49-F238E27FC236}">
                <a16:creationId xmlns:a16="http://schemas.microsoft.com/office/drawing/2014/main" id="{4A0D5FD9-07A5-5472-940C-651C7F5DA34C}"/>
              </a:ext>
            </a:extLst>
          </p:cNvPr>
          <p:cNvSpPr/>
          <p:nvPr/>
        </p:nvSpPr>
        <p:spPr>
          <a:xfrm>
            <a:off x="7111199" y="2753155"/>
            <a:ext cx="6684" cy="4253"/>
          </a:xfrm>
          <a:custGeom>
            <a:avLst/>
            <a:gdLst>
              <a:gd name="connsiteX0" fmla="*/ 99 w 6684"/>
              <a:gd name="connsiteY0" fmla="*/ 2387 h 4253"/>
              <a:gd name="connsiteX1" fmla="*/ 1946 w 6684"/>
              <a:gd name="connsiteY1" fmla="*/ 4492 h 4253"/>
              <a:gd name="connsiteX2" fmla="*/ 6243 w 6684"/>
              <a:gd name="connsiteY2" fmla="*/ 2387 h 4253"/>
              <a:gd name="connsiteX3" fmla="*/ 4395 w 6684"/>
              <a:gd name="connsiteY3" fmla="*/ 238 h 4253"/>
              <a:gd name="connsiteX4" fmla="*/ 99 w 6684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4" h="4253">
                <a:moveTo>
                  <a:pt x="99" y="2387"/>
                </a:moveTo>
                <a:cubicBezTo>
                  <a:pt x="-589" y="3547"/>
                  <a:pt x="99" y="4492"/>
                  <a:pt x="1946" y="4492"/>
                </a:cubicBezTo>
                <a:cubicBezTo>
                  <a:pt x="3622" y="4466"/>
                  <a:pt x="5194" y="3693"/>
                  <a:pt x="6243" y="2387"/>
                </a:cubicBezTo>
                <a:cubicBezTo>
                  <a:pt x="6973" y="1184"/>
                  <a:pt x="6243" y="238"/>
                  <a:pt x="4395" y="238"/>
                </a:cubicBezTo>
                <a:cubicBezTo>
                  <a:pt x="2711" y="273"/>
                  <a:pt x="1134" y="1059"/>
                  <a:pt x="99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8" name="Freeform 917">
            <a:extLst>
              <a:ext uri="{FF2B5EF4-FFF2-40B4-BE49-F238E27FC236}">
                <a16:creationId xmlns:a16="http://schemas.microsoft.com/office/drawing/2014/main" id="{BFAB173F-6367-F2B5-6126-B1DF4BF7DB08}"/>
              </a:ext>
            </a:extLst>
          </p:cNvPr>
          <p:cNvSpPr/>
          <p:nvPr/>
        </p:nvSpPr>
        <p:spPr>
          <a:xfrm>
            <a:off x="7098064" y="3830778"/>
            <a:ext cx="8154" cy="6272"/>
          </a:xfrm>
          <a:custGeom>
            <a:avLst/>
            <a:gdLst>
              <a:gd name="connsiteX0" fmla="*/ 387 w 8154"/>
              <a:gd name="connsiteY0" fmla="*/ 796 h 6272"/>
              <a:gd name="connsiteX1" fmla="*/ 4984 w 8154"/>
              <a:gd name="connsiteY1" fmla="*/ 6511 h 6272"/>
              <a:gd name="connsiteX2" fmla="*/ 7992 w 8154"/>
              <a:gd name="connsiteY2" fmla="*/ 4320 h 6272"/>
              <a:gd name="connsiteX3" fmla="*/ 387 w 8154"/>
              <a:gd name="connsiteY3" fmla="*/ 796 h 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54" h="6272">
                <a:moveTo>
                  <a:pt x="387" y="796"/>
                </a:moveTo>
                <a:cubicBezTo>
                  <a:pt x="-1461" y="2687"/>
                  <a:pt x="1676" y="6511"/>
                  <a:pt x="4984" y="6511"/>
                </a:cubicBezTo>
                <a:cubicBezTo>
                  <a:pt x="6660" y="6511"/>
                  <a:pt x="7992" y="5523"/>
                  <a:pt x="7992" y="4320"/>
                </a:cubicBezTo>
                <a:cubicBezTo>
                  <a:pt x="7992" y="1785"/>
                  <a:pt x="2277" y="-965"/>
                  <a:pt x="387" y="7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9" name="Freeform 918">
            <a:extLst>
              <a:ext uri="{FF2B5EF4-FFF2-40B4-BE49-F238E27FC236}">
                <a16:creationId xmlns:a16="http://schemas.microsoft.com/office/drawing/2014/main" id="{D5247D64-9CFD-B511-3EF9-496DAA55D1E0}"/>
              </a:ext>
            </a:extLst>
          </p:cNvPr>
          <p:cNvSpPr/>
          <p:nvPr/>
        </p:nvSpPr>
        <p:spPr>
          <a:xfrm>
            <a:off x="7096633" y="4852741"/>
            <a:ext cx="4418" cy="15185"/>
          </a:xfrm>
          <a:custGeom>
            <a:avLst/>
            <a:gdLst>
              <a:gd name="connsiteX0" fmla="*/ 271 w 4418"/>
              <a:gd name="connsiteY0" fmla="*/ 730 h 15185"/>
              <a:gd name="connsiteX1" fmla="*/ 3321 w 4418"/>
              <a:gd name="connsiteY1" fmla="*/ 15424 h 15185"/>
              <a:gd name="connsiteX2" fmla="*/ 3837 w 4418"/>
              <a:gd name="connsiteY2" fmla="*/ 8506 h 15185"/>
              <a:gd name="connsiteX3" fmla="*/ 271 w 4418"/>
              <a:gd name="connsiteY3" fmla="*/ 730 h 1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18" h="15185">
                <a:moveTo>
                  <a:pt x="271" y="730"/>
                </a:moveTo>
                <a:cubicBezTo>
                  <a:pt x="-1233" y="2362"/>
                  <a:pt x="1517" y="15424"/>
                  <a:pt x="3321" y="15424"/>
                </a:cubicBezTo>
                <a:cubicBezTo>
                  <a:pt x="4310" y="15424"/>
                  <a:pt x="4568" y="12287"/>
                  <a:pt x="3837" y="8506"/>
                </a:cubicBezTo>
                <a:cubicBezTo>
                  <a:pt x="2505" y="1159"/>
                  <a:pt x="1603" y="-817"/>
                  <a:pt x="271" y="7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0" name="Freeform 919">
            <a:extLst>
              <a:ext uri="{FF2B5EF4-FFF2-40B4-BE49-F238E27FC236}">
                <a16:creationId xmlns:a16="http://schemas.microsoft.com/office/drawing/2014/main" id="{F7760B81-CBDE-8BBF-1C67-88BF0E8F3254}"/>
              </a:ext>
            </a:extLst>
          </p:cNvPr>
          <p:cNvSpPr/>
          <p:nvPr/>
        </p:nvSpPr>
        <p:spPr>
          <a:xfrm>
            <a:off x="7089462" y="4823287"/>
            <a:ext cx="8593" cy="7413"/>
          </a:xfrm>
          <a:custGeom>
            <a:avLst/>
            <a:gdLst>
              <a:gd name="connsiteX0" fmla="*/ 3189 w 8593"/>
              <a:gd name="connsiteY0" fmla="*/ 1440 h 7413"/>
              <a:gd name="connsiteX1" fmla="*/ -163 w 8593"/>
              <a:gd name="connsiteY1" fmla="*/ 5736 h 7413"/>
              <a:gd name="connsiteX2" fmla="*/ 4134 w 8593"/>
              <a:gd name="connsiteY2" fmla="*/ 6080 h 7413"/>
              <a:gd name="connsiteX3" fmla="*/ 8431 w 8593"/>
              <a:gd name="connsiteY3" fmla="*/ 1784 h 7413"/>
              <a:gd name="connsiteX4" fmla="*/ 3189 w 8593"/>
              <a:gd name="connsiteY4" fmla="*/ 1440 h 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7413">
                <a:moveTo>
                  <a:pt x="3189" y="1440"/>
                </a:moveTo>
                <a:cubicBezTo>
                  <a:pt x="1358" y="2132"/>
                  <a:pt x="65" y="3790"/>
                  <a:pt x="-163" y="5736"/>
                </a:cubicBezTo>
                <a:cubicBezTo>
                  <a:pt x="-163" y="8186"/>
                  <a:pt x="611" y="8272"/>
                  <a:pt x="4134" y="6080"/>
                </a:cubicBezTo>
                <a:cubicBezTo>
                  <a:pt x="6411" y="4619"/>
                  <a:pt x="8431" y="2686"/>
                  <a:pt x="8431" y="1784"/>
                </a:cubicBezTo>
                <a:cubicBezTo>
                  <a:pt x="8216" y="-193"/>
                  <a:pt x="7485" y="-236"/>
                  <a:pt x="3189" y="14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1" name="Freeform 920">
            <a:extLst>
              <a:ext uri="{FF2B5EF4-FFF2-40B4-BE49-F238E27FC236}">
                <a16:creationId xmlns:a16="http://schemas.microsoft.com/office/drawing/2014/main" id="{B82A4C8D-5255-A049-D408-5E638DD82E58}"/>
              </a:ext>
            </a:extLst>
          </p:cNvPr>
          <p:cNvSpPr/>
          <p:nvPr/>
        </p:nvSpPr>
        <p:spPr>
          <a:xfrm>
            <a:off x="7108324" y="1906023"/>
            <a:ext cx="4167" cy="7539"/>
          </a:xfrm>
          <a:custGeom>
            <a:avLst/>
            <a:gdLst>
              <a:gd name="connsiteX0" fmla="*/ 1943 w 4167"/>
              <a:gd name="connsiteY0" fmla="*/ 431 h 7539"/>
              <a:gd name="connsiteX1" fmla="*/ -163 w 4167"/>
              <a:gd name="connsiteY1" fmla="*/ 3482 h 7539"/>
              <a:gd name="connsiteX2" fmla="*/ 1943 w 4167"/>
              <a:gd name="connsiteY2" fmla="*/ 7778 h 7539"/>
              <a:gd name="connsiteX3" fmla="*/ 4005 w 4167"/>
              <a:gd name="connsiteY3" fmla="*/ 4728 h 7539"/>
              <a:gd name="connsiteX4" fmla="*/ 1943 w 4167"/>
              <a:gd name="connsiteY4" fmla="*/ 431 h 7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7539">
                <a:moveTo>
                  <a:pt x="1943" y="431"/>
                </a:moveTo>
                <a:cubicBezTo>
                  <a:pt x="783" y="-299"/>
                  <a:pt x="-163" y="1118"/>
                  <a:pt x="-163" y="3482"/>
                </a:cubicBezTo>
                <a:cubicBezTo>
                  <a:pt x="-163" y="5845"/>
                  <a:pt x="783" y="7778"/>
                  <a:pt x="1943" y="7778"/>
                </a:cubicBezTo>
                <a:cubicBezTo>
                  <a:pt x="3103" y="7778"/>
                  <a:pt x="4005" y="6403"/>
                  <a:pt x="4005" y="4728"/>
                </a:cubicBezTo>
                <a:cubicBezTo>
                  <a:pt x="3988" y="3060"/>
                  <a:pt x="3232" y="1487"/>
                  <a:pt x="1943" y="4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2" name="Freeform 921">
            <a:extLst>
              <a:ext uri="{FF2B5EF4-FFF2-40B4-BE49-F238E27FC236}">
                <a16:creationId xmlns:a16="http://schemas.microsoft.com/office/drawing/2014/main" id="{977B288B-29AC-E8F9-A3F2-A8EAE5FFA833}"/>
              </a:ext>
            </a:extLst>
          </p:cNvPr>
          <p:cNvSpPr/>
          <p:nvPr/>
        </p:nvSpPr>
        <p:spPr>
          <a:xfrm>
            <a:off x="7106218" y="2766736"/>
            <a:ext cx="4210" cy="5539"/>
          </a:xfrm>
          <a:custGeom>
            <a:avLst/>
            <a:gdLst>
              <a:gd name="connsiteX0" fmla="*/ -163 w 4210"/>
              <a:gd name="connsiteY0" fmla="*/ 2469 h 5539"/>
              <a:gd name="connsiteX1" fmla="*/ 1943 w 4210"/>
              <a:gd name="connsiteY1" fmla="*/ 5777 h 5539"/>
              <a:gd name="connsiteX2" fmla="*/ 4048 w 4210"/>
              <a:gd name="connsiteY2" fmla="*/ 3801 h 5539"/>
              <a:gd name="connsiteX3" fmla="*/ 1943 w 4210"/>
              <a:gd name="connsiteY3" fmla="*/ 492 h 5539"/>
              <a:gd name="connsiteX4" fmla="*/ -163 w 4210"/>
              <a:gd name="connsiteY4" fmla="*/ 2469 h 5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539">
                <a:moveTo>
                  <a:pt x="-163" y="2469"/>
                </a:moveTo>
                <a:cubicBezTo>
                  <a:pt x="-163" y="4316"/>
                  <a:pt x="783" y="5777"/>
                  <a:pt x="1943" y="5777"/>
                </a:cubicBezTo>
                <a:cubicBezTo>
                  <a:pt x="3064" y="5803"/>
                  <a:pt x="4001" y="4922"/>
                  <a:pt x="4048" y="3801"/>
                </a:cubicBezTo>
                <a:cubicBezTo>
                  <a:pt x="3889" y="2434"/>
                  <a:pt x="3112" y="1218"/>
                  <a:pt x="1943" y="492"/>
                </a:cubicBezTo>
                <a:cubicBezTo>
                  <a:pt x="783" y="-238"/>
                  <a:pt x="-163" y="664"/>
                  <a:pt x="-163" y="24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3" name="Freeform 922">
            <a:extLst>
              <a:ext uri="{FF2B5EF4-FFF2-40B4-BE49-F238E27FC236}">
                <a16:creationId xmlns:a16="http://schemas.microsoft.com/office/drawing/2014/main" id="{3C523ADE-B1C4-76B4-4F86-C25B0C6B51F6}"/>
              </a:ext>
            </a:extLst>
          </p:cNvPr>
          <p:cNvSpPr/>
          <p:nvPr/>
        </p:nvSpPr>
        <p:spPr>
          <a:xfrm>
            <a:off x="7099945" y="4020113"/>
            <a:ext cx="11510" cy="8220"/>
          </a:xfrm>
          <a:custGeom>
            <a:avLst/>
            <a:gdLst>
              <a:gd name="connsiteX0" fmla="*/ -163 w 11510"/>
              <a:gd name="connsiteY0" fmla="*/ 5236 h 8220"/>
              <a:gd name="connsiteX1" fmla="*/ 11094 w 11510"/>
              <a:gd name="connsiteY1" fmla="*/ 5236 h 8220"/>
              <a:gd name="connsiteX2" fmla="*/ 11094 w 11510"/>
              <a:gd name="connsiteY2" fmla="*/ 5236 h 8220"/>
              <a:gd name="connsiteX3" fmla="*/ 2974 w 11510"/>
              <a:gd name="connsiteY3" fmla="*/ 940 h 8220"/>
              <a:gd name="connsiteX4" fmla="*/ -163 w 11510"/>
              <a:gd name="connsiteY4" fmla="*/ 5236 h 8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10" h="8220">
                <a:moveTo>
                  <a:pt x="-163" y="5236"/>
                </a:moveTo>
                <a:cubicBezTo>
                  <a:pt x="-163" y="9533"/>
                  <a:pt x="9462" y="9533"/>
                  <a:pt x="11094" y="5236"/>
                </a:cubicBezTo>
                <a:lnTo>
                  <a:pt x="11094" y="5236"/>
                </a:lnTo>
                <a:cubicBezTo>
                  <a:pt x="12512" y="1541"/>
                  <a:pt x="7743" y="-1080"/>
                  <a:pt x="2974" y="940"/>
                </a:cubicBezTo>
                <a:cubicBezTo>
                  <a:pt x="1230" y="1704"/>
                  <a:pt x="35" y="3346"/>
                  <a:pt x="-163" y="52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4" name="Freeform 923">
            <a:extLst>
              <a:ext uri="{FF2B5EF4-FFF2-40B4-BE49-F238E27FC236}">
                <a16:creationId xmlns:a16="http://schemas.microsoft.com/office/drawing/2014/main" id="{07DC8EF2-174B-E269-89C7-D2056735D475}"/>
              </a:ext>
            </a:extLst>
          </p:cNvPr>
          <p:cNvSpPr/>
          <p:nvPr/>
        </p:nvSpPr>
        <p:spPr>
          <a:xfrm>
            <a:off x="7110532" y="4845995"/>
            <a:ext cx="20471" cy="23951"/>
          </a:xfrm>
          <a:custGeom>
            <a:avLst/>
            <a:gdLst>
              <a:gd name="connsiteX0" fmla="*/ 4804 w 20471"/>
              <a:gd name="connsiteY0" fmla="*/ 1761 h 23951"/>
              <a:gd name="connsiteX1" fmla="*/ 2570 w 20471"/>
              <a:gd name="connsiteY1" fmla="*/ 6746 h 23951"/>
              <a:gd name="connsiteX2" fmla="*/ 1882 w 20471"/>
              <a:gd name="connsiteY2" fmla="*/ 10325 h 23951"/>
              <a:gd name="connsiteX3" fmla="*/ 1839 w 20471"/>
              <a:gd name="connsiteY3" fmla="*/ 10355 h 23951"/>
              <a:gd name="connsiteX4" fmla="*/ 6566 w 20471"/>
              <a:gd name="connsiteY4" fmla="*/ 24190 h 23951"/>
              <a:gd name="connsiteX5" fmla="*/ 14557 w 20471"/>
              <a:gd name="connsiteY5" fmla="*/ 18003 h 23951"/>
              <a:gd name="connsiteX6" fmla="*/ 14557 w 20471"/>
              <a:gd name="connsiteY6" fmla="*/ 2621 h 23951"/>
              <a:gd name="connsiteX7" fmla="*/ 4804 w 20471"/>
              <a:gd name="connsiteY7" fmla="*/ 1761 h 23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471" h="23951">
                <a:moveTo>
                  <a:pt x="4804" y="1761"/>
                </a:moveTo>
                <a:cubicBezTo>
                  <a:pt x="2828" y="3222"/>
                  <a:pt x="1797" y="5457"/>
                  <a:pt x="2570" y="6746"/>
                </a:cubicBezTo>
                <a:cubicBezTo>
                  <a:pt x="3369" y="7923"/>
                  <a:pt x="3060" y="9525"/>
                  <a:pt x="1882" y="10325"/>
                </a:cubicBezTo>
                <a:cubicBezTo>
                  <a:pt x="1870" y="10338"/>
                  <a:pt x="1852" y="10346"/>
                  <a:pt x="1839" y="10355"/>
                </a:cubicBezTo>
                <a:cubicBezTo>
                  <a:pt x="-2672" y="13190"/>
                  <a:pt x="1109" y="24190"/>
                  <a:pt x="6566" y="24190"/>
                </a:cubicBezTo>
                <a:cubicBezTo>
                  <a:pt x="9616" y="22682"/>
                  <a:pt x="12336" y="20580"/>
                  <a:pt x="14557" y="18003"/>
                </a:cubicBezTo>
                <a:cubicBezTo>
                  <a:pt x="22248" y="10183"/>
                  <a:pt x="22205" y="7046"/>
                  <a:pt x="14557" y="2621"/>
                </a:cubicBezTo>
                <a:cubicBezTo>
                  <a:pt x="9487" y="-301"/>
                  <a:pt x="7726" y="-473"/>
                  <a:pt x="4804" y="17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5" name="Freeform 924">
            <a:extLst>
              <a:ext uri="{FF2B5EF4-FFF2-40B4-BE49-F238E27FC236}">
                <a16:creationId xmlns:a16="http://schemas.microsoft.com/office/drawing/2014/main" id="{9BD873CF-CE02-6A1C-7BC7-3915131D0999}"/>
              </a:ext>
            </a:extLst>
          </p:cNvPr>
          <p:cNvSpPr/>
          <p:nvPr/>
        </p:nvSpPr>
        <p:spPr>
          <a:xfrm>
            <a:off x="7125080" y="4816840"/>
            <a:ext cx="4210" cy="4210"/>
          </a:xfrm>
          <a:custGeom>
            <a:avLst/>
            <a:gdLst>
              <a:gd name="connsiteX0" fmla="*/ 1943 w 4210"/>
              <a:gd name="connsiteY0" fmla="*/ 4449 h 4210"/>
              <a:gd name="connsiteX1" fmla="*/ 4048 w 4210"/>
              <a:gd name="connsiteY1" fmla="*/ 2344 h 4210"/>
              <a:gd name="connsiteX2" fmla="*/ 1943 w 4210"/>
              <a:gd name="connsiteY2" fmla="*/ 238 h 4210"/>
              <a:gd name="connsiteX3" fmla="*/ -163 w 4210"/>
              <a:gd name="connsiteY3" fmla="*/ 2344 h 4210"/>
              <a:gd name="connsiteX4" fmla="*/ 1943 w 4210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1943" y="4449"/>
                </a:moveTo>
                <a:cubicBezTo>
                  <a:pt x="3107" y="4449"/>
                  <a:pt x="4048" y="3508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6" name="Freeform 925">
            <a:extLst>
              <a:ext uri="{FF2B5EF4-FFF2-40B4-BE49-F238E27FC236}">
                <a16:creationId xmlns:a16="http://schemas.microsoft.com/office/drawing/2014/main" id="{67EEA98D-A38F-D7AE-F4D8-209AC723E62F}"/>
              </a:ext>
            </a:extLst>
          </p:cNvPr>
          <p:cNvSpPr/>
          <p:nvPr/>
        </p:nvSpPr>
        <p:spPr>
          <a:xfrm>
            <a:off x="7131860" y="5276955"/>
            <a:ext cx="9977" cy="6251"/>
          </a:xfrm>
          <a:custGeom>
            <a:avLst/>
            <a:gdLst>
              <a:gd name="connsiteX0" fmla="*/ 9814 w 9977"/>
              <a:gd name="connsiteY0" fmla="*/ 4841 h 6251"/>
              <a:gd name="connsiteX1" fmla="*/ 9298 w 9977"/>
              <a:gd name="connsiteY1" fmla="*/ 3767 h 6251"/>
              <a:gd name="connsiteX2" fmla="*/ 4186 w 9977"/>
              <a:gd name="connsiteY2" fmla="*/ 1661 h 6251"/>
              <a:gd name="connsiteX3" fmla="*/ -111 w 9977"/>
              <a:gd name="connsiteY3" fmla="*/ 2950 h 6251"/>
              <a:gd name="connsiteX4" fmla="*/ 5002 w 9977"/>
              <a:gd name="connsiteY4" fmla="*/ 6473 h 6251"/>
              <a:gd name="connsiteX5" fmla="*/ 9814 w 9977"/>
              <a:gd name="connsiteY5" fmla="*/ 4841 h 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77" h="6251">
                <a:moveTo>
                  <a:pt x="9814" y="4841"/>
                </a:moveTo>
                <a:cubicBezTo>
                  <a:pt x="9814" y="4067"/>
                  <a:pt x="9556" y="3595"/>
                  <a:pt x="9298" y="3767"/>
                </a:cubicBezTo>
                <a:cubicBezTo>
                  <a:pt x="7472" y="3410"/>
                  <a:pt x="5737" y="2692"/>
                  <a:pt x="4186" y="1661"/>
                </a:cubicBezTo>
                <a:cubicBezTo>
                  <a:pt x="233" y="-487"/>
                  <a:pt x="-369" y="-315"/>
                  <a:pt x="-111" y="2950"/>
                </a:cubicBezTo>
                <a:cubicBezTo>
                  <a:pt x="-111" y="5442"/>
                  <a:pt x="1736" y="6645"/>
                  <a:pt x="5002" y="6473"/>
                </a:cubicBezTo>
                <a:cubicBezTo>
                  <a:pt x="8267" y="6302"/>
                  <a:pt x="9857" y="5614"/>
                  <a:pt x="9814" y="48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7" name="Freeform 926">
            <a:extLst>
              <a:ext uri="{FF2B5EF4-FFF2-40B4-BE49-F238E27FC236}">
                <a16:creationId xmlns:a16="http://schemas.microsoft.com/office/drawing/2014/main" id="{3BF1F857-2776-5A6A-5280-97800AF14B79}"/>
              </a:ext>
            </a:extLst>
          </p:cNvPr>
          <p:cNvSpPr/>
          <p:nvPr/>
        </p:nvSpPr>
        <p:spPr>
          <a:xfrm>
            <a:off x="7139732" y="5344715"/>
            <a:ext cx="4167" cy="5544"/>
          </a:xfrm>
          <a:custGeom>
            <a:avLst/>
            <a:gdLst>
              <a:gd name="connsiteX0" fmla="*/ 1943 w 4167"/>
              <a:gd name="connsiteY0" fmla="*/ 5783 h 5544"/>
              <a:gd name="connsiteX1" fmla="*/ 4005 w 4167"/>
              <a:gd name="connsiteY1" fmla="*/ 2474 h 5544"/>
              <a:gd name="connsiteX2" fmla="*/ 1943 w 4167"/>
              <a:gd name="connsiteY2" fmla="*/ 498 h 5544"/>
              <a:gd name="connsiteX3" fmla="*/ -163 w 4167"/>
              <a:gd name="connsiteY3" fmla="*/ 3806 h 5544"/>
              <a:gd name="connsiteX4" fmla="*/ 1943 w 4167"/>
              <a:gd name="connsiteY4" fmla="*/ 5783 h 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544">
                <a:moveTo>
                  <a:pt x="1943" y="5783"/>
                </a:moveTo>
                <a:cubicBezTo>
                  <a:pt x="3060" y="5783"/>
                  <a:pt x="4005" y="4322"/>
                  <a:pt x="4005" y="2474"/>
                </a:cubicBezTo>
                <a:cubicBezTo>
                  <a:pt x="4005" y="627"/>
                  <a:pt x="3060" y="-232"/>
                  <a:pt x="1943" y="498"/>
                </a:cubicBezTo>
                <a:cubicBezTo>
                  <a:pt x="774" y="1224"/>
                  <a:pt x="-4" y="2440"/>
                  <a:pt x="-163" y="3806"/>
                </a:cubicBezTo>
                <a:cubicBezTo>
                  <a:pt x="-115" y="4928"/>
                  <a:pt x="821" y="5808"/>
                  <a:pt x="1943" y="57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8" name="Freeform 927">
            <a:extLst>
              <a:ext uri="{FF2B5EF4-FFF2-40B4-BE49-F238E27FC236}">
                <a16:creationId xmlns:a16="http://schemas.microsoft.com/office/drawing/2014/main" id="{04BEC693-58B1-66D3-3406-B584BC6F75DA}"/>
              </a:ext>
            </a:extLst>
          </p:cNvPr>
          <p:cNvSpPr/>
          <p:nvPr/>
        </p:nvSpPr>
        <p:spPr>
          <a:xfrm>
            <a:off x="7070642" y="5080875"/>
            <a:ext cx="5892" cy="5875"/>
          </a:xfrm>
          <a:custGeom>
            <a:avLst/>
            <a:gdLst>
              <a:gd name="connsiteX0" fmla="*/ 5638 w 5892"/>
              <a:gd name="connsiteY0" fmla="*/ 3580 h 5875"/>
              <a:gd name="connsiteX1" fmla="*/ -162 w 5892"/>
              <a:gd name="connsiteY1" fmla="*/ 2720 h 5875"/>
              <a:gd name="connsiteX2" fmla="*/ 3146 w 5892"/>
              <a:gd name="connsiteY2" fmla="*/ 6114 h 5875"/>
              <a:gd name="connsiteX3" fmla="*/ 3146 w 5892"/>
              <a:gd name="connsiteY3" fmla="*/ 6114 h 5875"/>
              <a:gd name="connsiteX4" fmla="*/ 5638 w 5892"/>
              <a:gd name="connsiteY4" fmla="*/ 3580 h 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92" h="5875">
                <a:moveTo>
                  <a:pt x="5638" y="3580"/>
                </a:moveTo>
                <a:cubicBezTo>
                  <a:pt x="4349" y="-373"/>
                  <a:pt x="-162" y="-1018"/>
                  <a:pt x="-162" y="2720"/>
                </a:cubicBezTo>
                <a:cubicBezTo>
                  <a:pt x="-188" y="4572"/>
                  <a:pt x="1294" y="6089"/>
                  <a:pt x="3146" y="6114"/>
                </a:cubicBezTo>
                <a:cubicBezTo>
                  <a:pt x="3146" y="6114"/>
                  <a:pt x="3146" y="6114"/>
                  <a:pt x="3146" y="6114"/>
                </a:cubicBezTo>
                <a:cubicBezTo>
                  <a:pt x="4951" y="6114"/>
                  <a:pt x="6068" y="4954"/>
                  <a:pt x="5638" y="35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9" name="Freeform 928">
            <a:extLst>
              <a:ext uri="{FF2B5EF4-FFF2-40B4-BE49-F238E27FC236}">
                <a16:creationId xmlns:a16="http://schemas.microsoft.com/office/drawing/2014/main" id="{D1445A84-138F-5E70-A259-1FA07CAD426F}"/>
              </a:ext>
            </a:extLst>
          </p:cNvPr>
          <p:cNvSpPr/>
          <p:nvPr/>
        </p:nvSpPr>
        <p:spPr>
          <a:xfrm>
            <a:off x="7072705" y="5051348"/>
            <a:ext cx="6315" cy="7775"/>
          </a:xfrm>
          <a:custGeom>
            <a:avLst/>
            <a:gdLst>
              <a:gd name="connsiteX0" fmla="*/ 6153 w 6315"/>
              <a:gd name="connsiteY0" fmla="*/ 6123 h 7775"/>
              <a:gd name="connsiteX1" fmla="*/ 2974 w 6315"/>
              <a:gd name="connsiteY1" fmla="*/ 1612 h 7775"/>
              <a:gd name="connsiteX2" fmla="*/ -163 w 6315"/>
              <a:gd name="connsiteY2" fmla="*/ 3459 h 7775"/>
              <a:gd name="connsiteX3" fmla="*/ 2974 w 6315"/>
              <a:gd name="connsiteY3" fmla="*/ 8014 h 7775"/>
              <a:gd name="connsiteX4" fmla="*/ 6153 w 6315"/>
              <a:gd name="connsiteY4" fmla="*/ 6123 h 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7775">
                <a:moveTo>
                  <a:pt x="6153" y="6123"/>
                </a:moveTo>
                <a:cubicBezTo>
                  <a:pt x="5616" y="4310"/>
                  <a:pt x="4499" y="2725"/>
                  <a:pt x="2974" y="1612"/>
                </a:cubicBezTo>
                <a:cubicBezTo>
                  <a:pt x="396" y="-580"/>
                  <a:pt x="-163" y="-279"/>
                  <a:pt x="-163" y="3459"/>
                </a:cubicBezTo>
                <a:cubicBezTo>
                  <a:pt x="-163" y="6080"/>
                  <a:pt x="1212" y="8014"/>
                  <a:pt x="2974" y="8014"/>
                </a:cubicBezTo>
                <a:cubicBezTo>
                  <a:pt x="4736" y="8014"/>
                  <a:pt x="6153" y="7154"/>
                  <a:pt x="6153" y="61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0" name="Freeform 929">
            <a:extLst>
              <a:ext uri="{FF2B5EF4-FFF2-40B4-BE49-F238E27FC236}">
                <a16:creationId xmlns:a16="http://schemas.microsoft.com/office/drawing/2014/main" id="{7C186F8E-73AD-4B20-BC9F-E5EA9FAE1D4C}"/>
              </a:ext>
            </a:extLst>
          </p:cNvPr>
          <p:cNvSpPr/>
          <p:nvPr/>
        </p:nvSpPr>
        <p:spPr>
          <a:xfrm>
            <a:off x="7121084" y="5057246"/>
            <a:ext cx="14437" cy="6058"/>
          </a:xfrm>
          <a:custGeom>
            <a:avLst/>
            <a:gdLst>
              <a:gd name="connsiteX0" fmla="*/ 10279 w 14437"/>
              <a:gd name="connsiteY0" fmla="*/ 2116 h 6058"/>
              <a:gd name="connsiteX1" fmla="*/ 2416 w 14437"/>
              <a:gd name="connsiteY1" fmla="*/ 870 h 6058"/>
              <a:gd name="connsiteX2" fmla="*/ 2674 w 14437"/>
              <a:gd name="connsiteY2" fmla="*/ 2975 h 6058"/>
              <a:gd name="connsiteX3" fmla="*/ 14275 w 14437"/>
              <a:gd name="connsiteY3" fmla="*/ 4221 h 6058"/>
              <a:gd name="connsiteX4" fmla="*/ 10279 w 14437"/>
              <a:gd name="connsiteY4" fmla="*/ 2116 h 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37" h="6058">
                <a:moveTo>
                  <a:pt x="10279" y="2116"/>
                </a:moveTo>
                <a:cubicBezTo>
                  <a:pt x="7615" y="2043"/>
                  <a:pt x="4973" y="1626"/>
                  <a:pt x="2416" y="870"/>
                </a:cubicBezTo>
                <a:cubicBezTo>
                  <a:pt x="-1064" y="-247"/>
                  <a:pt x="-1064" y="-76"/>
                  <a:pt x="2674" y="2975"/>
                </a:cubicBezTo>
                <a:cubicBezTo>
                  <a:pt x="7185" y="6713"/>
                  <a:pt x="14275" y="7529"/>
                  <a:pt x="14275" y="4221"/>
                </a:cubicBezTo>
                <a:cubicBezTo>
                  <a:pt x="14275" y="3061"/>
                  <a:pt x="12513" y="2116"/>
                  <a:pt x="10279" y="21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1" name="Freeform 930">
            <a:extLst>
              <a:ext uri="{FF2B5EF4-FFF2-40B4-BE49-F238E27FC236}">
                <a16:creationId xmlns:a16="http://schemas.microsoft.com/office/drawing/2014/main" id="{A491F8EE-0E46-96B4-12DF-E9692C758A84}"/>
              </a:ext>
            </a:extLst>
          </p:cNvPr>
          <p:cNvSpPr/>
          <p:nvPr/>
        </p:nvSpPr>
        <p:spPr>
          <a:xfrm>
            <a:off x="7122933" y="4916693"/>
            <a:ext cx="6314" cy="5566"/>
          </a:xfrm>
          <a:custGeom>
            <a:avLst/>
            <a:gdLst>
              <a:gd name="connsiteX0" fmla="*/ 6152 w 6314"/>
              <a:gd name="connsiteY0" fmla="*/ 2258 h 5566"/>
              <a:gd name="connsiteX1" fmla="*/ 3016 w 6314"/>
              <a:gd name="connsiteY1" fmla="*/ 238 h 5566"/>
              <a:gd name="connsiteX2" fmla="*/ 1211 w 6314"/>
              <a:gd name="connsiteY2" fmla="*/ 5179 h 5566"/>
              <a:gd name="connsiteX3" fmla="*/ 6152 w 6314"/>
              <a:gd name="connsiteY3" fmla="*/ 2258 h 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4" h="5566">
                <a:moveTo>
                  <a:pt x="6152" y="2258"/>
                </a:moveTo>
                <a:cubicBezTo>
                  <a:pt x="6152" y="1140"/>
                  <a:pt x="4777" y="238"/>
                  <a:pt x="3016" y="238"/>
                </a:cubicBezTo>
                <a:cubicBezTo>
                  <a:pt x="-207" y="238"/>
                  <a:pt x="-1281" y="2773"/>
                  <a:pt x="1211" y="5179"/>
                </a:cubicBezTo>
                <a:cubicBezTo>
                  <a:pt x="2887" y="6855"/>
                  <a:pt x="6152" y="4921"/>
                  <a:pt x="6152" y="2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2" name="Freeform 931">
            <a:extLst>
              <a:ext uri="{FF2B5EF4-FFF2-40B4-BE49-F238E27FC236}">
                <a16:creationId xmlns:a16="http://schemas.microsoft.com/office/drawing/2014/main" id="{4F085512-6DBB-9F23-8DE9-5AD8FB89DC2D}"/>
              </a:ext>
            </a:extLst>
          </p:cNvPr>
          <p:cNvSpPr/>
          <p:nvPr/>
        </p:nvSpPr>
        <p:spPr>
          <a:xfrm>
            <a:off x="7099038" y="5033987"/>
            <a:ext cx="6960" cy="7047"/>
          </a:xfrm>
          <a:custGeom>
            <a:avLst/>
            <a:gdLst>
              <a:gd name="connsiteX0" fmla="*/ 960 w 6960"/>
              <a:gd name="connsiteY0" fmla="*/ 5439 h 7047"/>
              <a:gd name="connsiteX1" fmla="*/ 5686 w 6960"/>
              <a:gd name="connsiteY1" fmla="*/ 6298 h 7047"/>
              <a:gd name="connsiteX2" fmla="*/ 5686 w 6960"/>
              <a:gd name="connsiteY2" fmla="*/ 1744 h 7047"/>
              <a:gd name="connsiteX3" fmla="*/ 960 w 6960"/>
              <a:gd name="connsiteY3" fmla="*/ 5439 h 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60" h="7047">
                <a:moveTo>
                  <a:pt x="960" y="5439"/>
                </a:moveTo>
                <a:cubicBezTo>
                  <a:pt x="2722" y="7587"/>
                  <a:pt x="4182" y="7845"/>
                  <a:pt x="5686" y="6298"/>
                </a:cubicBezTo>
                <a:cubicBezTo>
                  <a:pt x="7190" y="4751"/>
                  <a:pt x="7147" y="3376"/>
                  <a:pt x="5686" y="1744"/>
                </a:cubicBezTo>
                <a:cubicBezTo>
                  <a:pt x="1991" y="-1822"/>
                  <a:pt x="-2220" y="1572"/>
                  <a:pt x="960" y="54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3" name="Freeform 932">
            <a:extLst>
              <a:ext uri="{FF2B5EF4-FFF2-40B4-BE49-F238E27FC236}">
                <a16:creationId xmlns:a16="http://schemas.microsoft.com/office/drawing/2014/main" id="{721020E6-FC09-661F-C9DD-F94B836B39C0}"/>
              </a:ext>
            </a:extLst>
          </p:cNvPr>
          <p:cNvSpPr/>
          <p:nvPr/>
        </p:nvSpPr>
        <p:spPr>
          <a:xfrm>
            <a:off x="7100629" y="4880601"/>
            <a:ext cx="3483" cy="4253"/>
          </a:xfrm>
          <a:custGeom>
            <a:avLst/>
            <a:gdLst>
              <a:gd name="connsiteX0" fmla="*/ 3321 w 3483"/>
              <a:gd name="connsiteY0" fmla="*/ 2344 h 4253"/>
              <a:gd name="connsiteX1" fmla="*/ 2419 w 3483"/>
              <a:gd name="connsiteY1" fmla="*/ 238 h 4253"/>
              <a:gd name="connsiteX2" fmla="*/ 185 w 3483"/>
              <a:gd name="connsiteY2" fmla="*/ 2344 h 4253"/>
              <a:gd name="connsiteX3" fmla="*/ 1130 w 3483"/>
              <a:gd name="connsiteY3" fmla="*/ 4492 h 4253"/>
              <a:gd name="connsiteX4" fmla="*/ 3321 w 3483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3" h="4253">
                <a:moveTo>
                  <a:pt x="3321" y="2344"/>
                </a:moveTo>
                <a:cubicBezTo>
                  <a:pt x="3321" y="1184"/>
                  <a:pt x="2934" y="238"/>
                  <a:pt x="2419" y="238"/>
                </a:cubicBezTo>
                <a:cubicBezTo>
                  <a:pt x="1903" y="238"/>
                  <a:pt x="915" y="1184"/>
                  <a:pt x="185" y="2344"/>
                </a:cubicBezTo>
                <a:cubicBezTo>
                  <a:pt x="-546" y="3504"/>
                  <a:pt x="-73" y="4492"/>
                  <a:pt x="1130" y="4492"/>
                </a:cubicBezTo>
                <a:cubicBezTo>
                  <a:pt x="2324" y="4492"/>
                  <a:pt x="3300" y="3538"/>
                  <a:pt x="332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4" name="Freeform 933">
            <a:extLst>
              <a:ext uri="{FF2B5EF4-FFF2-40B4-BE49-F238E27FC236}">
                <a16:creationId xmlns:a16="http://schemas.microsoft.com/office/drawing/2014/main" id="{FA0CC41B-304E-6BDA-2948-E7884288F0CA}"/>
              </a:ext>
            </a:extLst>
          </p:cNvPr>
          <p:cNvSpPr/>
          <p:nvPr/>
        </p:nvSpPr>
        <p:spPr>
          <a:xfrm>
            <a:off x="7139731" y="5269527"/>
            <a:ext cx="5496" cy="4253"/>
          </a:xfrm>
          <a:custGeom>
            <a:avLst/>
            <a:gdLst>
              <a:gd name="connsiteX0" fmla="*/ 5080 w 5496"/>
              <a:gd name="connsiteY0" fmla="*/ 2344 h 4253"/>
              <a:gd name="connsiteX1" fmla="*/ 1814 w 5496"/>
              <a:gd name="connsiteY1" fmla="*/ 238 h 4253"/>
              <a:gd name="connsiteX2" fmla="*/ -162 w 5496"/>
              <a:gd name="connsiteY2" fmla="*/ 2344 h 4253"/>
              <a:gd name="connsiteX3" fmla="*/ 3103 w 5496"/>
              <a:gd name="connsiteY3" fmla="*/ 4492 h 4253"/>
              <a:gd name="connsiteX4" fmla="*/ 5080 w 5496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5080" y="2344"/>
                </a:moveTo>
                <a:cubicBezTo>
                  <a:pt x="4362" y="1188"/>
                  <a:pt x="3164" y="419"/>
                  <a:pt x="1814" y="238"/>
                </a:cubicBezTo>
                <a:cubicBezTo>
                  <a:pt x="693" y="286"/>
                  <a:pt x="-188" y="1222"/>
                  <a:pt x="-162" y="2344"/>
                </a:cubicBezTo>
                <a:cubicBezTo>
                  <a:pt x="-162" y="3504"/>
                  <a:pt x="1299" y="4492"/>
                  <a:pt x="3103" y="4492"/>
                </a:cubicBezTo>
                <a:cubicBezTo>
                  <a:pt x="4908" y="4492"/>
                  <a:pt x="5810" y="3504"/>
                  <a:pt x="508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5" name="Freeform 934">
            <a:extLst>
              <a:ext uri="{FF2B5EF4-FFF2-40B4-BE49-F238E27FC236}">
                <a16:creationId xmlns:a16="http://schemas.microsoft.com/office/drawing/2014/main" id="{CD75327A-B9F5-5A46-9A8D-A4BD22E895E5}"/>
              </a:ext>
            </a:extLst>
          </p:cNvPr>
          <p:cNvSpPr/>
          <p:nvPr/>
        </p:nvSpPr>
        <p:spPr>
          <a:xfrm>
            <a:off x="7102049" y="5089574"/>
            <a:ext cx="4169" cy="3535"/>
          </a:xfrm>
          <a:custGeom>
            <a:avLst/>
            <a:gdLst>
              <a:gd name="connsiteX0" fmla="*/ 1902 w 4169"/>
              <a:gd name="connsiteY0" fmla="*/ 3774 h 3535"/>
              <a:gd name="connsiteX1" fmla="*/ 4007 w 4169"/>
              <a:gd name="connsiteY1" fmla="*/ 2829 h 3535"/>
              <a:gd name="connsiteX2" fmla="*/ 1902 w 4169"/>
              <a:gd name="connsiteY2" fmla="*/ 595 h 3535"/>
              <a:gd name="connsiteX3" fmla="*/ -161 w 4169"/>
              <a:gd name="connsiteY3" fmla="*/ 1540 h 3535"/>
              <a:gd name="connsiteX4" fmla="*/ 1897 w 4169"/>
              <a:gd name="connsiteY4" fmla="*/ 3774 h 3535"/>
              <a:gd name="connsiteX5" fmla="*/ 1902 w 4169"/>
              <a:gd name="connsiteY5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1902" y="3774"/>
                </a:moveTo>
                <a:cubicBezTo>
                  <a:pt x="3062" y="3774"/>
                  <a:pt x="4007" y="3345"/>
                  <a:pt x="4007" y="2829"/>
                </a:cubicBezTo>
                <a:cubicBezTo>
                  <a:pt x="4007" y="2313"/>
                  <a:pt x="3062" y="1325"/>
                  <a:pt x="1902" y="595"/>
                </a:cubicBezTo>
                <a:cubicBezTo>
                  <a:pt x="742" y="-136"/>
                  <a:pt x="-161" y="294"/>
                  <a:pt x="-161" y="1540"/>
                </a:cubicBezTo>
                <a:cubicBezTo>
                  <a:pt x="-208" y="2726"/>
                  <a:pt x="711" y="3727"/>
                  <a:pt x="1897" y="3774"/>
                </a:cubicBezTo>
                <a:cubicBezTo>
                  <a:pt x="1897" y="3774"/>
                  <a:pt x="1902" y="3774"/>
                  <a:pt x="1902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6" name="Freeform 935">
            <a:extLst>
              <a:ext uri="{FF2B5EF4-FFF2-40B4-BE49-F238E27FC236}">
                <a16:creationId xmlns:a16="http://schemas.microsoft.com/office/drawing/2014/main" id="{A1322AAE-8A4D-F293-DEC2-216B31996CDD}"/>
              </a:ext>
            </a:extLst>
          </p:cNvPr>
          <p:cNvSpPr/>
          <p:nvPr/>
        </p:nvSpPr>
        <p:spPr>
          <a:xfrm>
            <a:off x="7135544" y="5215254"/>
            <a:ext cx="6293" cy="5560"/>
          </a:xfrm>
          <a:custGeom>
            <a:avLst/>
            <a:gdLst>
              <a:gd name="connsiteX0" fmla="*/ 2994 w 6293"/>
              <a:gd name="connsiteY0" fmla="*/ 589 h 5560"/>
              <a:gd name="connsiteX1" fmla="*/ 1233 w 6293"/>
              <a:gd name="connsiteY1" fmla="*/ 4198 h 5560"/>
              <a:gd name="connsiteX2" fmla="*/ 6131 w 6293"/>
              <a:gd name="connsiteY2" fmla="*/ 3726 h 5560"/>
              <a:gd name="connsiteX3" fmla="*/ 2994 w 6293"/>
              <a:gd name="connsiteY3" fmla="*/ 589 h 5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3" h="5560">
                <a:moveTo>
                  <a:pt x="2994" y="589"/>
                </a:moveTo>
                <a:cubicBezTo>
                  <a:pt x="-185" y="-657"/>
                  <a:pt x="-1302" y="1620"/>
                  <a:pt x="1233" y="4198"/>
                </a:cubicBezTo>
                <a:cubicBezTo>
                  <a:pt x="3767" y="6776"/>
                  <a:pt x="6131" y="5960"/>
                  <a:pt x="6131" y="3726"/>
                </a:cubicBezTo>
                <a:cubicBezTo>
                  <a:pt x="6131" y="2652"/>
                  <a:pt x="4713" y="1277"/>
                  <a:pt x="2994" y="5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7" name="Freeform 936">
            <a:extLst>
              <a:ext uri="{FF2B5EF4-FFF2-40B4-BE49-F238E27FC236}">
                <a16:creationId xmlns:a16="http://schemas.microsoft.com/office/drawing/2014/main" id="{99410862-D7DE-7424-C0ED-02B570F081D1}"/>
              </a:ext>
            </a:extLst>
          </p:cNvPr>
          <p:cNvSpPr/>
          <p:nvPr/>
        </p:nvSpPr>
        <p:spPr>
          <a:xfrm>
            <a:off x="7087356" y="5163230"/>
            <a:ext cx="3535" cy="4253"/>
          </a:xfrm>
          <a:custGeom>
            <a:avLst/>
            <a:gdLst>
              <a:gd name="connsiteX0" fmla="*/ -163 w 3535"/>
              <a:gd name="connsiteY0" fmla="*/ 2387 h 4253"/>
              <a:gd name="connsiteX1" fmla="*/ 783 w 3535"/>
              <a:gd name="connsiteY1" fmla="*/ 4492 h 4253"/>
              <a:gd name="connsiteX2" fmla="*/ 3017 w 3535"/>
              <a:gd name="connsiteY2" fmla="*/ 2387 h 4253"/>
              <a:gd name="connsiteX3" fmla="*/ 2072 w 3535"/>
              <a:gd name="connsiteY3" fmla="*/ 238 h 4253"/>
              <a:gd name="connsiteX4" fmla="*/ -163 w 3535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5" h="4253">
                <a:moveTo>
                  <a:pt x="-163" y="2387"/>
                </a:move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7" y="3547"/>
                  <a:pt x="3017" y="2387"/>
                </a:cubicBezTo>
                <a:cubicBezTo>
                  <a:pt x="3747" y="1226"/>
                  <a:pt x="3318" y="238"/>
                  <a:pt x="2072" y="238"/>
                </a:cubicBezTo>
                <a:cubicBezTo>
                  <a:pt x="869" y="238"/>
                  <a:pt x="-115" y="1188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8" name="Freeform 937">
            <a:extLst>
              <a:ext uri="{FF2B5EF4-FFF2-40B4-BE49-F238E27FC236}">
                <a16:creationId xmlns:a16="http://schemas.microsoft.com/office/drawing/2014/main" id="{361D90AB-9E32-EC7E-2BF9-5C2EA3F70EFC}"/>
              </a:ext>
            </a:extLst>
          </p:cNvPr>
          <p:cNvSpPr/>
          <p:nvPr/>
        </p:nvSpPr>
        <p:spPr>
          <a:xfrm>
            <a:off x="7112869" y="5405466"/>
            <a:ext cx="16378" cy="14913"/>
          </a:xfrm>
          <a:custGeom>
            <a:avLst/>
            <a:gdLst>
              <a:gd name="connsiteX0" fmla="*/ 14584 w 16378"/>
              <a:gd name="connsiteY0" fmla="*/ 15151 h 14913"/>
              <a:gd name="connsiteX1" fmla="*/ 16216 w 16378"/>
              <a:gd name="connsiteY1" fmla="*/ 12187 h 14913"/>
              <a:gd name="connsiteX2" fmla="*/ 12564 w 16378"/>
              <a:gd name="connsiteY2" fmla="*/ 7890 h 14913"/>
              <a:gd name="connsiteX3" fmla="*/ 3971 w 16378"/>
              <a:gd name="connsiteY3" fmla="*/ 2906 h 14913"/>
              <a:gd name="connsiteX4" fmla="*/ 1393 w 16378"/>
              <a:gd name="connsiteY4" fmla="*/ 3808 h 14913"/>
              <a:gd name="connsiteX5" fmla="*/ 14584 w 16378"/>
              <a:gd name="connsiteY5" fmla="*/ 15151 h 1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78" h="14913">
                <a:moveTo>
                  <a:pt x="14584" y="15151"/>
                </a:moveTo>
                <a:cubicBezTo>
                  <a:pt x="15486" y="15151"/>
                  <a:pt x="16216" y="13819"/>
                  <a:pt x="16216" y="12187"/>
                </a:cubicBezTo>
                <a:cubicBezTo>
                  <a:pt x="15959" y="10159"/>
                  <a:pt x="14528" y="8470"/>
                  <a:pt x="12564" y="7890"/>
                </a:cubicBezTo>
                <a:cubicBezTo>
                  <a:pt x="9509" y="6580"/>
                  <a:pt x="6622" y="4908"/>
                  <a:pt x="3971" y="2906"/>
                </a:cubicBezTo>
                <a:cubicBezTo>
                  <a:pt x="-970" y="-789"/>
                  <a:pt x="-1013" y="-789"/>
                  <a:pt x="1393" y="3808"/>
                </a:cubicBezTo>
                <a:cubicBezTo>
                  <a:pt x="3799" y="8406"/>
                  <a:pt x="11533" y="15151"/>
                  <a:pt x="14584" y="151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9" name="Freeform 938">
            <a:extLst>
              <a:ext uri="{FF2B5EF4-FFF2-40B4-BE49-F238E27FC236}">
                <a16:creationId xmlns:a16="http://schemas.microsoft.com/office/drawing/2014/main" id="{7F215277-6E18-30DF-1370-291AEF5F3FEE}"/>
              </a:ext>
            </a:extLst>
          </p:cNvPr>
          <p:cNvSpPr/>
          <p:nvPr/>
        </p:nvSpPr>
        <p:spPr>
          <a:xfrm>
            <a:off x="7112491" y="5252512"/>
            <a:ext cx="6315" cy="4253"/>
          </a:xfrm>
          <a:custGeom>
            <a:avLst/>
            <a:gdLst>
              <a:gd name="connsiteX0" fmla="*/ 2974 w 6315"/>
              <a:gd name="connsiteY0" fmla="*/ 4492 h 4253"/>
              <a:gd name="connsiteX1" fmla="*/ 6153 w 6315"/>
              <a:gd name="connsiteY1" fmla="*/ 2387 h 4253"/>
              <a:gd name="connsiteX2" fmla="*/ 2974 w 6315"/>
              <a:gd name="connsiteY2" fmla="*/ 238 h 4253"/>
              <a:gd name="connsiteX3" fmla="*/ -163 w 6315"/>
              <a:gd name="connsiteY3" fmla="*/ 2387 h 4253"/>
              <a:gd name="connsiteX4" fmla="*/ 2974 w 6315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4253">
                <a:moveTo>
                  <a:pt x="2974" y="4492"/>
                </a:moveTo>
                <a:cubicBezTo>
                  <a:pt x="4735" y="4492"/>
                  <a:pt x="6153" y="3547"/>
                  <a:pt x="6153" y="2387"/>
                </a:cubicBezTo>
                <a:cubicBezTo>
                  <a:pt x="6153" y="1226"/>
                  <a:pt x="4735" y="238"/>
                  <a:pt x="2974" y="238"/>
                </a:cubicBezTo>
                <a:cubicBezTo>
                  <a:pt x="1212" y="238"/>
                  <a:pt x="-163" y="1184"/>
                  <a:pt x="-163" y="2387"/>
                </a:cubicBezTo>
                <a:cubicBezTo>
                  <a:pt x="-163" y="3590"/>
                  <a:pt x="1255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0" name="Freeform 939">
            <a:extLst>
              <a:ext uri="{FF2B5EF4-FFF2-40B4-BE49-F238E27FC236}">
                <a16:creationId xmlns:a16="http://schemas.microsoft.com/office/drawing/2014/main" id="{E90EAFB2-6FA5-0B15-3A5E-450AA0591035}"/>
              </a:ext>
            </a:extLst>
          </p:cNvPr>
          <p:cNvSpPr/>
          <p:nvPr/>
        </p:nvSpPr>
        <p:spPr>
          <a:xfrm>
            <a:off x="7094404" y="5556452"/>
            <a:ext cx="9708" cy="4271"/>
          </a:xfrm>
          <a:custGeom>
            <a:avLst/>
            <a:gdLst>
              <a:gd name="connsiteX0" fmla="*/ 5508 w 9708"/>
              <a:gd name="connsiteY0" fmla="*/ 4492 h 4271"/>
              <a:gd name="connsiteX1" fmla="*/ 9546 w 9708"/>
              <a:gd name="connsiteY1" fmla="*/ 2344 h 4271"/>
              <a:gd name="connsiteX2" fmla="*/ 4219 w 9708"/>
              <a:gd name="connsiteY2" fmla="*/ 238 h 4271"/>
              <a:gd name="connsiteX3" fmla="*/ -78 w 9708"/>
              <a:gd name="connsiteY3" fmla="*/ 2344 h 4271"/>
              <a:gd name="connsiteX4" fmla="*/ 5508 w 9708"/>
              <a:gd name="connsiteY4" fmla="*/ 4492 h 4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08" h="4271">
                <a:moveTo>
                  <a:pt x="5508" y="4492"/>
                </a:moveTo>
                <a:cubicBezTo>
                  <a:pt x="7742" y="4492"/>
                  <a:pt x="9546" y="3504"/>
                  <a:pt x="9546" y="2344"/>
                </a:cubicBezTo>
                <a:cubicBezTo>
                  <a:pt x="9546" y="1184"/>
                  <a:pt x="7140" y="238"/>
                  <a:pt x="4219" y="238"/>
                </a:cubicBezTo>
                <a:cubicBezTo>
                  <a:pt x="1297" y="238"/>
                  <a:pt x="-593" y="1141"/>
                  <a:pt x="-78" y="2344"/>
                </a:cubicBezTo>
                <a:cubicBezTo>
                  <a:pt x="1374" y="3856"/>
                  <a:pt x="3419" y="4642"/>
                  <a:pt x="550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1" name="Freeform 940">
            <a:extLst>
              <a:ext uri="{FF2B5EF4-FFF2-40B4-BE49-F238E27FC236}">
                <a16:creationId xmlns:a16="http://schemas.microsoft.com/office/drawing/2014/main" id="{2BB71527-CD19-FB6A-AA47-130FAB2AC068}"/>
              </a:ext>
            </a:extLst>
          </p:cNvPr>
          <p:cNvSpPr/>
          <p:nvPr/>
        </p:nvSpPr>
        <p:spPr>
          <a:xfrm>
            <a:off x="7105000" y="5195490"/>
            <a:ext cx="9596" cy="5987"/>
          </a:xfrm>
          <a:custGeom>
            <a:avLst/>
            <a:gdLst>
              <a:gd name="connsiteX0" fmla="*/ 9434 w 9596"/>
              <a:gd name="connsiteY0" fmla="*/ 4069 h 5987"/>
              <a:gd name="connsiteX1" fmla="*/ 1142 w 9596"/>
              <a:gd name="connsiteY1" fmla="*/ 890 h 5987"/>
              <a:gd name="connsiteX2" fmla="*/ 111 w 9596"/>
              <a:gd name="connsiteY2" fmla="*/ 4284 h 5987"/>
              <a:gd name="connsiteX3" fmla="*/ 9434 w 9596"/>
              <a:gd name="connsiteY3" fmla="*/ 4069 h 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96" h="5987">
                <a:moveTo>
                  <a:pt x="9434" y="4069"/>
                </a:moveTo>
                <a:cubicBezTo>
                  <a:pt x="9434" y="1191"/>
                  <a:pt x="3978" y="-872"/>
                  <a:pt x="1142" y="890"/>
                </a:cubicBezTo>
                <a:cubicBezTo>
                  <a:pt x="-48" y="1569"/>
                  <a:pt x="-504" y="3060"/>
                  <a:pt x="111" y="4284"/>
                </a:cubicBezTo>
                <a:cubicBezTo>
                  <a:pt x="1743" y="6991"/>
                  <a:pt x="9434" y="6819"/>
                  <a:pt x="9434" y="40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2" name="Freeform 941">
            <a:extLst>
              <a:ext uri="{FF2B5EF4-FFF2-40B4-BE49-F238E27FC236}">
                <a16:creationId xmlns:a16="http://schemas.microsoft.com/office/drawing/2014/main" id="{A3F1C7E3-86A1-8E84-C7C8-0D7926268349}"/>
              </a:ext>
            </a:extLst>
          </p:cNvPr>
          <p:cNvSpPr/>
          <p:nvPr/>
        </p:nvSpPr>
        <p:spPr>
          <a:xfrm>
            <a:off x="7099945" y="5492691"/>
            <a:ext cx="4167" cy="6358"/>
          </a:xfrm>
          <a:custGeom>
            <a:avLst/>
            <a:gdLst>
              <a:gd name="connsiteX0" fmla="*/ 1943 w 4167"/>
              <a:gd name="connsiteY0" fmla="*/ 238 h 6358"/>
              <a:gd name="connsiteX1" fmla="*/ -163 w 4167"/>
              <a:gd name="connsiteY1" fmla="*/ 3418 h 6358"/>
              <a:gd name="connsiteX2" fmla="*/ 1943 w 4167"/>
              <a:gd name="connsiteY2" fmla="*/ 6597 h 6358"/>
              <a:gd name="connsiteX3" fmla="*/ 4005 w 4167"/>
              <a:gd name="connsiteY3" fmla="*/ 3418 h 6358"/>
              <a:gd name="connsiteX4" fmla="*/ 1943 w 4167"/>
              <a:gd name="connsiteY4" fmla="*/ 23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358">
                <a:moveTo>
                  <a:pt x="1943" y="238"/>
                </a:moveTo>
                <a:cubicBezTo>
                  <a:pt x="783" y="238"/>
                  <a:pt x="-163" y="1656"/>
                  <a:pt x="-163" y="3418"/>
                </a:cubicBezTo>
                <a:cubicBezTo>
                  <a:pt x="-163" y="5179"/>
                  <a:pt x="783" y="6597"/>
                  <a:pt x="1943" y="6597"/>
                </a:cubicBezTo>
                <a:cubicBezTo>
                  <a:pt x="3103" y="6597"/>
                  <a:pt x="4005" y="5179"/>
                  <a:pt x="4005" y="3418"/>
                </a:cubicBezTo>
                <a:cubicBezTo>
                  <a:pt x="4005" y="1656"/>
                  <a:pt x="310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3" name="Freeform 942">
            <a:extLst>
              <a:ext uri="{FF2B5EF4-FFF2-40B4-BE49-F238E27FC236}">
                <a16:creationId xmlns:a16="http://schemas.microsoft.com/office/drawing/2014/main" id="{CD06C80A-532F-FFC8-7AF9-D33EC7ACA8F7}"/>
              </a:ext>
            </a:extLst>
          </p:cNvPr>
          <p:cNvSpPr/>
          <p:nvPr/>
        </p:nvSpPr>
        <p:spPr>
          <a:xfrm>
            <a:off x="7103030" y="5386608"/>
            <a:ext cx="9174" cy="8007"/>
          </a:xfrm>
          <a:custGeom>
            <a:avLst/>
            <a:gdLst>
              <a:gd name="connsiteX0" fmla="*/ 8912 w 9174"/>
              <a:gd name="connsiteY0" fmla="*/ 3933 h 8007"/>
              <a:gd name="connsiteX1" fmla="*/ 6592 w 9174"/>
              <a:gd name="connsiteY1" fmla="*/ 238 h 8007"/>
              <a:gd name="connsiteX2" fmla="*/ 319 w 9174"/>
              <a:gd name="connsiteY2" fmla="*/ 7414 h 8007"/>
              <a:gd name="connsiteX3" fmla="*/ 8912 w 9174"/>
              <a:gd name="connsiteY3" fmla="*/ 3933 h 8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4" h="8007">
                <a:moveTo>
                  <a:pt x="8912" y="3933"/>
                </a:moveTo>
                <a:cubicBezTo>
                  <a:pt x="9341" y="1828"/>
                  <a:pt x="8353" y="238"/>
                  <a:pt x="6592" y="238"/>
                </a:cubicBezTo>
                <a:cubicBezTo>
                  <a:pt x="2854" y="238"/>
                  <a:pt x="-1658" y="5394"/>
                  <a:pt x="319" y="7414"/>
                </a:cubicBezTo>
                <a:cubicBezTo>
                  <a:pt x="2295" y="9433"/>
                  <a:pt x="8181" y="7585"/>
                  <a:pt x="8912" y="39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4" name="Freeform 943">
            <a:extLst>
              <a:ext uri="{FF2B5EF4-FFF2-40B4-BE49-F238E27FC236}">
                <a16:creationId xmlns:a16="http://schemas.microsoft.com/office/drawing/2014/main" id="{512127A6-D2B1-933D-A48D-0D7873E34D8A}"/>
              </a:ext>
            </a:extLst>
          </p:cNvPr>
          <p:cNvSpPr/>
          <p:nvPr/>
        </p:nvSpPr>
        <p:spPr>
          <a:xfrm>
            <a:off x="7075903" y="5031963"/>
            <a:ext cx="9391" cy="12294"/>
          </a:xfrm>
          <a:custGeom>
            <a:avLst/>
            <a:gdLst>
              <a:gd name="connsiteX0" fmla="*/ 5276 w 9391"/>
              <a:gd name="connsiteY0" fmla="*/ 12533 h 12294"/>
              <a:gd name="connsiteX1" fmla="*/ 9228 w 9391"/>
              <a:gd name="connsiteY1" fmla="*/ 9740 h 12294"/>
              <a:gd name="connsiteX2" fmla="*/ 1452 w 9391"/>
              <a:gd name="connsiteY2" fmla="*/ 460 h 12294"/>
              <a:gd name="connsiteX3" fmla="*/ 5276 w 9391"/>
              <a:gd name="connsiteY3" fmla="*/ 12533 h 1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1" h="12294">
                <a:moveTo>
                  <a:pt x="5276" y="12533"/>
                </a:moveTo>
                <a:cubicBezTo>
                  <a:pt x="7467" y="12533"/>
                  <a:pt x="9228" y="11244"/>
                  <a:pt x="9228" y="9740"/>
                </a:cubicBezTo>
                <a:cubicBezTo>
                  <a:pt x="9228" y="5444"/>
                  <a:pt x="3815" y="-1044"/>
                  <a:pt x="1452" y="460"/>
                </a:cubicBezTo>
                <a:cubicBezTo>
                  <a:pt x="-2200" y="2737"/>
                  <a:pt x="893" y="12533"/>
                  <a:pt x="5276" y="125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5" name="Freeform 944">
            <a:extLst>
              <a:ext uri="{FF2B5EF4-FFF2-40B4-BE49-F238E27FC236}">
                <a16:creationId xmlns:a16="http://schemas.microsoft.com/office/drawing/2014/main" id="{E1816101-C8E5-0291-A849-411F14F6605E}"/>
              </a:ext>
            </a:extLst>
          </p:cNvPr>
          <p:cNvSpPr/>
          <p:nvPr/>
        </p:nvSpPr>
        <p:spPr>
          <a:xfrm>
            <a:off x="7141837" y="5543691"/>
            <a:ext cx="7656" cy="5323"/>
          </a:xfrm>
          <a:custGeom>
            <a:avLst/>
            <a:gdLst>
              <a:gd name="connsiteX0" fmla="*/ 6669 w 7656"/>
              <a:gd name="connsiteY0" fmla="*/ 5094 h 5323"/>
              <a:gd name="connsiteX1" fmla="*/ 7081 w 7656"/>
              <a:gd name="connsiteY1" fmla="*/ 2206 h 5323"/>
              <a:gd name="connsiteX2" fmla="*/ 7056 w 7656"/>
              <a:gd name="connsiteY2" fmla="*/ 2172 h 5323"/>
              <a:gd name="connsiteX3" fmla="*/ 7056 w 7656"/>
              <a:gd name="connsiteY3" fmla="*/ 2172 h 5323"/>
              <a:gd name="connsiteX4" fmla="*/ -163 w 7656"/>
              <a:gd name="connsiteY4" fmla="*/ 2172 h 5323"/>
              <a:gd name="connsiteX5" fmla="*/ 6669 w 7656"/>
              <a:gd name="connsiteY5" fmla="*/ 5094 h 5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6" h="5323">
                <a:moveTo>
                  <a:pt x="6669" y="5094"/>
                </a:moveTo>
                <a:cubicBezTo>
                  <a:pt x="7580" y="4410"/>
                  <a:pt x="7765" y="3117"/>
                  <a:pt x="7081" y="2206"/>
                </a:cubicBezTo>
                <a:cubicBezTo>
                  <a:pt x="7073" y="2193"/>
                  <a:pt x="7064" y="2185"/>
                  <a:pt x="7056" y="2172"/>
                </a:cubicBezTo>
                <a:lnTo>
                  <a:pt x="7056" y="2172"/>
                </a:lnTo>
                <a:cubicBezTo>
                  <a:pt x="5509" y="-406"/>
                  <a:pt x="-163" y="-406"/>
                  <a:pt x="-163" y="2172"/>
                </a:cubicBezTo>
                <a:cubicBezTo>
                  <a:pt x="-163" y="4750"/>
                  <a:pt x="4349" y="6425"/>
                  <a:pt x="6669" y="50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6" name="Freeform 945">
            <a:extLst>
              <a:ext uri="{FF2B5EF4-FFF2-40B4-BE49-F238E27FC236}">
                <a16:creationId xmlns:a16="http://schemas.microsoft.com/office/drawing/2014/main" id="{17289906-C838-4F41-C711-9CBB80449DAF}"/>
              </a:ext>
            </a:extLst>
          </p:cNvPr>
          <p:cNvSpPr/>
          <p:nvPr/>
        </p:nvSpPr>
        <p:spPr>
          <a:xfrm>
            <a:off x="7144414" y="5465412"/>
            <a:ext cx="5744" cy="8930"/>
          </a:xfrm>
          <a:custGeom>
            <a:avLst/>
            <a:gdLst>
              <a:gd name="connsiteX0" fmla="*/ 4693 w 5744"/>
              <a:gd name="connsiteY0" fmla="*/ 2468 h 8930"/>
              <a:gd name="connsiteX1" fmla="*/ 1041 w 5744"/>
              <a:gd name="connsiteY1" fmla="*/ 1351 h 8930"/>
              <a:gd name="connsiteX2" fmla="*/ 1557 w 5744"/>
              <a:gd name="connsiteY2" fmla="*/ 7280 h 8930"/>
              <a:gd name="connsiteX3" fmla="*/ 4693 w 5744"/>
              <a:gd name="connsiteY3" fmla="*/ 2468 h 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4" h="8930">
                <a:moveTo>
                  <a:pt x="4693" y="2468"/>
                </a:moveTo>
                <a:cubicBezTo>
                  <a:pt x="3748" y="-110"/>
                  <a:pt x="2803" y="-411"/>
                  <a:pt x="1041" y="1351"/>
                </a:cubicBezTo>
                <a:cubicBezTo>
                  <a:pt x="-720" y="3112"/>
                  <a:pt x="-548" y="4659"/>
                  <a:pt x="1557" y="7280"/>
                </a:cubicBezTo>
                <a:cubicBezTo>
                  <a:pt x="4822" y="11405"/>
                  <a:pt x="6842" y="8311"/>
                  <a:pt x="4693" y="24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7" name="Freeform 946">
            <a:extLst>
              <a:ext uri="{FF2B5EF4-FFF2-40B4-BE49-F238E27FC236}">
                <a16:creationId xmlns:a16="http://schemas.microsoft.com/office/drawing/2014/main" id="{8803034A-8E9D-35CE-BC2D-ECC721E1FA4B}"/>
              </a:ext>
            </a:extLst>
          </p:cNvPr>
          <p:cNvSpPr/>
          <p:nvPr/>
        </p:nvSpPr>
        <p:spPr>
          <a:xfrm>
            <a:off x="7128137" y="5333234"/>
            <a:ext cx="10401" cy="12767"/>
          </a:xfrm>
          <a:custGeom>
            <a:avLst/>
            <a:gdLst>
              <a:gd name="connsiteX0" fmla="*/ 3656 w 10401"/>
              <a:gd name="connsiteY0" fmla="*/ 10346 h 12767"/>
              <a:gd name="connsiteX1" fmla="*/ 8811 w 10401"/>
              <a:gd name="connsiteY1" fmla="*/ 8842 h 12767"/>
              <a:gd name="connsiteX2" fmla="*/ 7351 w 10401"/>
              <a:gd name="connsiteY2" fmla="*/ 2483 h 12767"/>
              <a:gd name="connsiteX3" fmla="*/ 1421 w 10401"/>
              <a:gd name="connsiteY3" fmla="*/ 3987 h 12767"/>
              <a:gd name="connsiteX4" fmla="*/ 3656 w 10401"/>
              <a:gd name="connsiteY4" fmla="*/ 10346 h 1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01" h="12767">
                <a:moveTo>
                  <a:pt x="3656" y="10346"/>
                </a:moveTo>
                <a:cubicBezTo>
                  <a:pt x="2152" y="14642"/>
                  <a:pt x="5976" y="13439"/>
                  <a:pt x="8811" y="8842"/>
                </a:cubicBezTo>
                <a:cubicBezTo>
                  <a:pt x="11003" y="5319"/>
                  <a:pt x="10788" y="4331"/>
                  <a:pt x="7351" y="2483"/>
                </a:cubicBezTo>
                <a:cubicBezTo>
                  <a:pt x="820" y="-1083"/>
                  <a:pt x="-2274" y="-267"/>
                  <a:pt x="1421" y="3987"/>
                </a:cubicBezTo>
                <a:cubicBezTo>
                  <a:pt x="3045" y="5684"/>
                  <a:pt x="3862" y="8004"/>
                  <a:pt x="3656" y="103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8" name="Freeform 947">
            <a:extLst>
              <a:ext uri="{FF2B5EF4-FFF2-40B4-BE49-F238E27FC236}">
                <a16:creationId xmlns:a16="http://schemas.microsoft.com/office/drawing/2014/main" id="{14A142CF-83D7-7D2D-FFF6-F2FE4650FF82}"/>
              </a:ext>
            </a:extLst>
          </p:cNvPr>
          <p:cNvSpPr/>
          <p:nvPr/>
        </p:nvSpPr>
        <p:spPr>
          <a:xfrm>
            <a:off x="7148143" y="5416217"/>
            <a:ext cx="7228" cy="8417"/>
          </a:xfrm>
          <a:custGeom>
            <a:avLst/>
            <a:gdLst>
              <a:gd name="connsiteX0" fmla="*/ 6679 w 7228"/>
              <a:gd name="connsiteY0" fmla="*/ 4401 h 8417"/>
              <a:gd name="connsiteX1" fmla="*/ 2382 w 7228"/>
              <a:gd name="connsiteY1" fmla="*/ 2682 h 8417"/>
              <a:gd name="connsiteX2" fmla="*/ 2726 w 7228"/>
              <a:gd name="connsiteY2" fmla="*/ 8655 h 8417"/>
              <a:gd name="connsiteX3" fmla="*/ 6679 w 7228"/>
              <a:gd name="connsiteY3" fmla="*/ 4401 h 8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28" h="8417">
                <a:moveTo>
                  <a:pt x="6679" y="4401"/>
                </a:moveTo>
                <a:cubicBezTo>
                  <a:pt x="7925" y="-411"/>
                  <a:pt x="6077" y="-1141"/>
                  <a:pt x="2382" y="2682"/>
                </a:cubicBezTo>
                <a:cubicBezTo>
                  <a:pt x="-1313" y="6506"/>
                  <a:pt x="-797" y="8655"/>
                  <a:pt x="2726" y="8655"/>
                </a:cubicBezTo>
                <a:cubicBezTo>
                  <a:pt x="4315" y="8698"/>
                  <a:pt x="6077" y="6764"/>
                  <a:pt x="6679" y="44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9" name="Freeform 948">
            <a:extLst>
              <a:ext uri="{FF2B5EF4-FFF2-40B4-BE49-F238E27FC236}">
                <a16:creationId xmlns:a16="http://schemas.microsoft.com/office/drawing/2014/main" id="{B57FDFC7-89F2-65AB-4712-ED0D94A32B1D}"/>
              </a:ext>
            </a:extLst>
          </p:cNvPr>
          <p:cNvSpPr/>
          <p:nvPr/>
        </p:nvSpPr>
        <p:spPr>
          <a:xfrm>
            <a:off x="7134730" y="5389842"/>
            <a:ext cx="7128" cy="9312"/>
          </a:xfrm>
          <a:custGeom>
            <a:avLst/>
            <a:gdLst>
              <a:gd name="connsiteX0" fmla="*/ 3937 w 7128"/>
              <a:gd name="connsiteY0" fmla="*/ 9551 h 9312"/>
              <a:gd name="connsiteX1" fmla="*/ 6945 w 7128"/>
              <a:gd name="connsiteY1" fmla="*/ 5641 h 9312"/>
              <a:gd name="connsiteX2" fmla="*/ 1574 w 7128"/>
              <a:gd name="connsiteY2" fmla="*/ 2633 h 9312"/>
              <a:gd name="connsiteX3" fmla="*/ 3937 w 7128"/>
              <a:gd name="connsiteY3" fmla="*/ 9551 h 9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28" h="9312">
                <a:moveTo>
                  <a:pt x="3937" y="9551"/>
                </a:moveTo>
                <a:cubicBezTo>
                  <a:pt x="5823" y="9263"/>
                  <a:pt x="7151" y="7540"/>
                  <a:pt x="6945" y="5641"/>
                </a:cubicBezTo>
                <a:cubicBezTo>
                  <a:pt x="6945" y="-160"/>
                  <a:pt x="4539" y="-1492"/>
                  <a:pt x="1574" y="2633"/>
                </a:cubicBezTo>
                <a:cubicBezTo>
                  <a:pt x="-1391" y="6758"/>
                  <a:pt x="-531" y="9551"/>
                  <a:pt x="3937" y="95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0" name="Freeform 949">
            <a:extLst>
              <a:ext uri="{FF2B5EF4-FFF2-40B4-BE49-F238E27FC236}">
                <a16:creationId xmlns:a16="http://schemas.microsoft.com/office/drawing/2014/main" id="{8C8CC889-C326-A962-30C9-A50817502CB7}"/>
              </a:ext>
            </a:extLst>
          </p:cNvPr>
          <p:cNvSpPr/>
          <p:nvPr/>
        </p:nvSpPr>
        <p:spPr>
          <a:xfrm>
            <a:off x="7130313" y="5367274"/>
            <a:ext cx="6672" cy="4253"/>
          </a:xfrm>
          <a:custGeom>
            <a:avLst/>
            <a:gdLst>
              <a:gd name="connsiteX0" fmla="*/ 4401 w 6672"/>
              <a:gd name="connsiteY0" fmla="*/ 4492 h 4253"/>
              <a:gd name="connsiteX1" fmla="*/ 6249 w 6672"/>
              <a:gd name="connsiteY1" fmla="*/ 2387 h 4253"/>
              <a:gd name="connsiteX2" fmla="*/ 1952 w 6672"/>
              <a:gd name="connsiteY2" fmla="*/ 238 h 4253"/>
              <a:gd name="connsiteX3" fmla="*/ 105 w 6672"/>
              <a:gd name="connsiteY3" fmla="*/ 2387 h 4253"/>
              <a:gd name="connsiteX4" fmla="*/ 4401 w 6672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72" h="4253">
                <a:moveTo>
                  <a:pt x="4401" y="4492"/>
                </a:moveTo>
                <a:cubicBezTo>
                  <a:pt x="6120" y="4492"/>
                  <a:pt x="6979" y="3547"/>
                  <a:pt x="6249" y="2387"/>
                </a:cubicBezTo>
                <a:cubicBezTo>
                  <a:pt x="5213" y="1059"/>
                  <a:pt x="3636" y="273"/>
                  <a:pt x="1952" y="238"/>
                </a:cubicBezTo>
                <a:cubicBezTo>
                  <a:pt x="191" y="238"/>
                  <a:pt x="-626" y="1183"/>
                  <a:pt x="105" y="2387"/>
                </a:cubicBezTo>
                <a:cubicBezTo>
                  <a:pt x="1162" y="3684"/>
                  <a:pt x="2730" y="4453"/>
                  <a:pt x="4401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1" name="Freeform 950">
            <a:extLst>
              <a:ext uri="{FF2B5EF4-FFF2-40B4-BE49-F238E27FC236}">
                <a16:creationId xmlns:a16="http://schemas.microsoft.com/office/drawing/2014/main" id="{B290FEB3-ED65-3D00-DEC8-4DB082ACFE0E}"/>
              </a:ext>
            </a:extLst>
          </p:cNvPr>
          <p:cNvSpPr/>
          <p:nvPr/>
        </p:nvSpPr>
        <p:spPr>
          <a:xfrm>
            <a:off x="7106220" y="5353528"/>
            <a:ext cx="6271" cy="7516"/>
          </a:xfrm>
          <a:custGeom>
            <a:avLst/>
            <a:gdLst>
              <a:gd name="connsiteX0" fmla="*/ 2972 w 6271"/>
              <a:gd name="connsiteY0" fmla="*/ 449 h 7516"/>
              <a:gd name="connsiteX1" fmla="*/ 1254 w 6271"/>
              <a:gd name="connsiteY1" fmla="*/ 6207 h 7516"/>
              <a:gd name="connsiteX2" fmla="*/ 6109 w 6271"/>
              <a:gd name="connsiteY2" fmla="*/ 4660 h 7516"/>
              <a:gd name="connsiteX3" fmla="*/ 2972 w 6271"/>
              <a:gd name="connsiteY3" fmla="*/ 449 h 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71" h="7516">
                <a:moveTo>
                  <a:pt x="2972" y="449"/>
                </a:moveTo>
                <a:cubicBezTo>
                  <a:pt x="-164" y="-753"/>
                  <a:pt x="-1324" y="3457"/>
                  <a:pt x="1254" y="6207"/>
                </a:cubicBezTo>
                <a:cubicBezTo>
                  <a:pt x="3832" y="8957"/>
                  <a:pt x="6109" y="7797"/>
                  <a:pt x="6109" y="4660"/>
                </a:cubicBezTo>
                <a:cubicBezTo>
                  <a:pt x="5937" y="2778"/>
                  <a:pt x="4725" y="1154"/>
                  <a:pt x="2972" y="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2" name="Freeform 951">
            <a:extLst>
              <a:ext uri="{FF2B5EF4-FFF2-40B4-BE49-F238E27FC236}">
                <a16:creationId xmlns:a16="http://schemas.microsoft.com/office/drawing/2014/main" id="{1D278E47-77B9-4198-3A10-84121735EDBD}"/>
              </a:ext>
            </a:extLst>
          </p:cNvPr>
          <p:cNvSpPr/>
          <p:nvPr/>
        </p:nvSpPr>
        <p:spPr>
          <a:xfrm>
            <a:off x="7081943" y="5269850"/>
            <a:ext cx="9613" cy="12183"/>
          </a:xfrm>
          <a:custGeom>
            <a:avLst/>
            <a:gdLst>
              <a:gd name="connsiteX0" fmla="*/ 6454 w 9613"/>
              <a:gd name="connsiteY0" fmla="*/ 9583 h 12183"/>
              <a:gd name="connsiteX1" fmla="*/ 6454 w 9613"/>
              <a:gd name="connsiteY1" fmla="*/ 3267 h 12183"/>
              <a:gd name="connsiteX2" fmla="*/ -163 w 9613"/>
              <a:gd name="connsiteY2" fmla="*/ 6274 h 12183"/>
              <a:gd name="connsiteX3" fmla="*/ 6454 w 9613"/>
              <a:gd name="connsiteY3" fmla="*/ 9583 h 1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13" h="12183">
                <a:moveTo>
                  <a:pt x="6454" y="9583"/>
                </a:moveTo>
                <a:cubicBezTo>
                  <a:pt x="10450" y="6575"/>
                  <a:pt x="10450" y="6489"/>
                  <a:pt x="6454" y="3267"/>
                </a:cubicBezTo>
                <a:cubicBezTo>
                  <a:pt x="568" y="-1288"/>
                  <a:pt x="-163" y="-1030"/>
                  <a:pt x="-163" y="6274"/>
                </a:cubicBezTo>
                <a:cubicBezTo>
                  <a:pt x="-163" y="13578"/>
                  <a:pt x="654" y="13965"/>
                  <a:pt x="6454" y="95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3" name="Freeform 952">
            <a:extLst>
              <a:ext uri="{FF2B5EF4-FFF2-40B4-BE49-F238E27FC236}">
                <a16:creationId xmlns:a16="http://schemas.microsoft.com/office/drawing/2014/main" id="{E0C77232-2321-3CE1-5594-2569311551E7}"/>
              </a:ext>
            </a:extLst>
          </p:cNvPr>
          <p:cNvSpPr/>
          <p:nvPr/>
        </p:nvSpPr>
        <p:spPr>
          <a:xfrm>
            <a:off x="7085294" y="5031497"/>
            <a:ext cx="4210" cy="4210"/>
          </a:xfrm>
          <a:custGeom>
            <a:avLst/>
            <a:gdLst>
              <a:gd name="connsiteX0" fmla="*/ 4211 w 4210"/>
              <a:gd name="connsiteY0" fmla="*/ 2105 h 4210"/>
              <a:gd name="connsiteX1" fmla="*/ 2105 w 4210"/>
              <a:gd name="connsiteY1" fmla="*/ 4211 h 4210"/>
              <a:gd name="connsiteX2" fmla="*/ 0 w 4210"/>
              <a:gd name="connsiteY2" fmla="*/ 2105 h 4210"/>
              <a:gd name="connsiteX3" fmla="*/ 2105 w 4210"/>
              <a:gd name="connsiteY3" fmla="*/ 0 h 4210"/>
              <a:gd name="connsiteX4" fmla="*/ 4211 w 4210"/>
              <a:gd name="connsiteY4" fmla="*/ 2105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211" y="2105"/>
                </a:moveTo>
                <a:cubicBezTo>
                  <a:pt x="4211" y="3268"/>
                  <a:pt x="3268" y="4211"/>
                  <a:pt x="2105" y="4211"/>
                </a:cubicBezTo>
                <a:cubicBezTo>
                  <a:pt x="943" y="4211"/>
                  <a:pt x="0" y="3268"/>
                  <a:pt x="0" y="2105"/>
                </a:cubicBezTo>
                <a:cubicBezTo>
                  <a:pt x="0" y="943"/>
                  <a:pt x="942" y="0"/>
                  <a:pt x="2105" y="0"/>
                </a:cubicBezTo>
                <a:cubicBezTo>
                  <a:pt x="3268" y="0"/>
                  <a:pt x="4211" y="943"/>
                  <a:pt x="4211" y="2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4" name="Freeform 953">
            <a:extLst>
              <a:ext uri="{FF2B5EF4-FFF2-40B4-BE49-F238E27FC236}">
                <a16:creationId xmlns:a16="http://schemas.microsoft.com/office/drawing/2014/main" id="{D7982741-538C-A464-5917-2E35E442641F}"/>
              </a:ext>
            </a:extLst>
          </p:cNvPr>
          <p:cNvSpPr/>
          <p:nvPr/>
        </p:nvSpPr>
        <p:spPr>
          <a:xfrm>
            <a:off x="7087356" y="4780706"/>
            <a:ext cx="4210" cy="6358"/>
          </a:xfrm>
          <a:custGeom>
            <a:avLst/>
            <a:gdLst>
              <a:gd name="connsiteX0" fmla="*/ 4048 w 4210"/>
              <a:gd name="connsiteY0" fmla="*/ 3418 h 6358"/>
              <a:gd name="connsiteX1" fmla="*/ 1943 w 4210"/>
              <a:gd name="connsiteY1" fmla="*/ 238 h 6358"/>
              <a:gd name="connsiteX2" fmla="*/ -163 w 4210"/>
              <a:gd name="connsiteY2" fmla="*/ 3418 h 6358"/>
              <a:gd name="connsiteX3" fmla="*/ 1943 w 4210"/>
              <a:gd name="connsiteY3" fmla="*/ 6597 h 6358"/>
              <a:gd name="connsiteX4" fmla="*/ 4048 w 4210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4048" y="3418"/>
                </a:moveTo>
                <a:cubicBezTo>
                  <a:pt x="4048" y="1656"/>
                  <a:pt x="3103" y="238"/>
                  <a:pt x="1943" y="238"/>
                </a:cubicBezTo>
                <a:cubicBezTo>
                  <a:pt x="783" y="238"/>
                  <a:pt x="-163" y="1656"/>
                  <a:pt x="-163" y="3418"/>
                </a:cubicBezTo>
                <a:cubicBezTo>
                  <a:pt x="-163" y="5180"/>
                  <a:pt x="826" y="6597"/>
                  <a:pt x="1943" y="6597"/>
                </a:cubicBezTo>
                <a:cubicBezTo>
                  <a:pt x="3060" y="6597"/>
                  <a:pt x="4048" y="5180"/>
                  <a:pt x="4048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5" name="Freeform 954">
            <a:extLst>
              <a:ext uri="{FF2B5EF4-FFF2-40B4-BE49-F238E27FC236}">
                <a16:creationId xmlns:a16="http://schemas.microsoft.com/office/drawing/2014/main" id="{4E725879-DC52-6F97-E148-F4D06BB1B12D}"/>
              </a:ext>
            </a:extLst>
          </p:cNvPr>
          <p:cNvSpPr/>
          <p:nvPr/>
        </p:nvSpPr>
        <p:spPr>
          <a:xfrm>
            <a:off x="7081083" y="3828586"/>
            <a:ext cx="4210" cy="6358"/>
          </a:xfrm>
          <a:custGeom>
            <a:avLst/>
            <a:gdLst>
              <a:gd name="connsiteX0" fmla="*/ 4048 w 4210"/>
              <a:gd name="connsiteY0" fmla="*/ 3418 h 6358"/>
              <a:gd name="connsiteX1" fmla="*/ 1943 w 4210"/>
              <a:gd name="connsiteY1" fmla="*/ 238 h 6358"/>
              <a:gd name="connsiteX2" fmla="*/ -163 w 4210"/>
              <a:gd name="connsiteY2" fmla="*/ 3418 h 6358"/>
              <a:gd name="connsiteX3" fmla="*/ 1943 w 4210"/>
              <a:gd name="connsiteY3" fmla="*/ 6597 h 6358"/>
              <a:gd name="connsiteX4" fmla="*/ 4048 w 4210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4048" y="3418"/>
                </a:moveTo>
                <a:cubicBezTo>
                  <a:pt x="4048" y="1656"/>
                  <a:pt x="3103" y="238"/>
                  <a:pt x="1943" y="238"/>
                </a:cubicBezTo>
                <a:cubicBezTo>
                  <a:pt x="783" y="238"/>
                  <a:pt x="-163" y="1656"/>
                  <a:pt x="-163" y="3418"/>
                </a:cubicBezTo>
                <a:cubicBezTo>
                  <a:pt x="-163" y="5180"/>
                  <a:pt x="783" y="6597"/>
                  <a:pt x="1943" y="6597"/>
                </a:cubicBezTo>
                <a:cubicBezTo>
                  <a:pt x="3103" y="6597"/>
                  <a:pt x="4048" y="5180"/>
                  <a:pt x="4048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6" name="Freeform 955">
            <a:extLst>
              <a:ext uri="{FF2B5EF4-FFF2-40B4-BE49-F238E27FC236}">
                <a16:creationId xmlns:a16="http://schemas.microsoft.com/office/drawing/2014/main" id="{1AA5C7B5-AF24-519A-2DA9-64A8E189F7B4}"/>
              </a:ext>
            </a:extLst>
          </p:cNvPr>
          <p:cNvSpPr/>
          <p:nvPr/>
        </p:nvSpPr>
        <p:spPr>
          <a:xfrm>
            <a:off x="7075296" y="4977015"/>
            <a:ext cx="5787" cy="7502"/>
          </a:xfrm>
          <a:custGeom>
            <a:avLst/>
            <a:gdLst>
              <a:gd name="connsiteX0" fmla="*/ 5625 w 5787"/>
              <a:gd name="connsiteY0" fmla="*/ 4880 h 7502"/>
              <a:gd name="connsiteX1" fmla="*/ 3691 w 5787"/>
              <a:gd name="connsiteY1" fmla="*/ 583 h 7502"/>
              <a:gd name="connsiteX2" fmla="*/ 383 w 5787"/>
              <a:gd name="connsiteY2" fmla="*/ 5825 h 7502"/>
              <a:gd name="connsiteX3" fmla="*/ 5625 w 5787"/>
              <a:gd name="connsiteY3" fmla="*/ 4880 h 7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87" h="7502">
                <a:moveTo>
                  <a:pt x="5625" y="4880"/>
                </a:moveTo>
                <a:cubicBezTo>
                  <a:pt x="5646" y="3234"/>
                  <a:pt x="4937" y="1662"/>
                  <a:pt x="3691" y="583"/>
                </a:cubicBezTo>
                <a:cubicBezTo>
                  <a:pt x="1199" y="-963"/>
                  <a:pt x="-1293" y="3032"/>
                  <a:pt x="383" y="5825"/>
                </a:cubicBezTo>
                <a:cubicBezTo>
                  <a:pt x="2059" y="8618"/>
                  <a:pt x="5625" y="8403"/>
                  <a:pt x="5625" y="48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7" name="Freeform 956">
            <a:extLst>
              <a:ext uri="{FF2B5EF4-FFF2-40B4-BE49-F238E27FC236}">
                <a16:creationId xmlns:a16="http://schemas.microsoft.com/office/drawing/2014/main" id="{82429264-5CB3-7710-5803-AEE0B9B4A60A}"/>
              </a:ext>
            </a:extLst>
          </p:cNvPr>
          <p:cNvSpPr/>
          <p:nvPr/>
        </p:nvSpPr>
        <p:spPr>
          <a:xfrm>
            <a:off x="7079385" y="3926859"/>
            <a:ext cx="5908" cy="5833"/>
          </a:xfrm>
          <a:custGeom>
            <a:avLst/>
            <a:gdLst>
              <a:gd name="connsiteX0" fmla="*/ -54 w 5908"/>
              <a:gd name="connsiteY0" fmla="*/ 3580 h 5833"/>
              <a:gd name="connsiteX1" fmla="*/ 2438 w 5908"/>
              <a:gd name="connsiteY1" fmla="*/ 6072 h 5833"/>
              <a:gd name="connsiteX2" fmla="*/ 5746 w 5908"/>
              <a:gd name="connsiteY2" fmla="*/ 2720 h 5833"/>
              <a:gd name="connsiteX3" fmla="*/ -54 w 5908"/>
              <a:gd name="connsiteY3" fmla="*/ 3580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33">
                <a:moveTo>
                  <a:pt x="-54" y="3580"/>
                </a:moveTo>
                <a:cubicBezTo>
                  <a:pt x="-527" y="4954"/>
                  <a:pt x="590" y="6072"/>
                  <a:pt x="2438" y="6072"/>
                </a:cubicBezTo>
                <a:cubicBezTo>
                  <a:pt x="4273" y="6050"/>
                  <a:pt x="5746" y="4555"/>
                  <a:pt x="5746" y="2720"/>
                </a:cubicBezTo>
                <a:cubicBezTo>
                  <a:pt x="5746" y="-1018"/>
                  <a:pt x="1235" y="-373"/>
                  <a:pt x="-54" y="35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8" name="Freeform 957">
            <a:extLst>
              <a:ext uri="{FF2B5EF4-FFF2-40B4-BE49-F238E27FC236}">
                <a16:creationId xmlns:a16="http://schemas.microsoft.com/office/drawing/2014/main" id="{38835218-2C3F-DEC7-912D-7059F185AB9E}"/>
              </a:ext>
            </a:extLst>
          </p:cNvPr>
          <p:cNvSpPr/>
          <p:nvPr/>
        </p:nvSpPr>
        <p:spPr>
          <a:xfrm>
            <a:off x="7086213" y="3868931"/>
            <a:ext cx="5354" cy="6374"/>
          </a:xfrm>
          <a:custGeom>
            <a:avLst/>
            <a:gdLst>
              <a:gd name="connsiteX0" fmla="*/ 3215 w 5354"/>
              <a:gd name="connsiteY0" fmla="*/ 238 h 6374"/>
              <a:gd name="connsiteX1" fmla="*/ 379 w 5354"/>
              <a:gd name="connsiteY1" fmla="*/ 5265 h 6374"/>
              <a:gd name="connsiteX2" fmla="*/ 5192 w 5354"/>
              <a:gd name="connsiteY2" fmla="*/ 3461 h 6374"/>
              <a:gd name="connsiteX3" fmla="*/ 3215 w 5354"/>
              <a:gd name="connsiteY3" fmla="*/ 238 h 6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54" h="6374">
                <a:moveTo>
                  <a:pt x="3215" y="238"/>
                </a:moveTo>
                <a:cubicBezTo>
                  <a:pt x="594" y="238"/>
                  <a:pt x="-1081" y="3590"/>
                  <a:pt x="379" y="5265"/>
                </a:cubicBezTo>
                <a:cubicBezTo>
                  <a:pt x="2743" y="7671"/>
                  <a:pt x="5192" y="6726"/>
                  <a:pt x="5192" y="3461"/>
                </a:cubicBezTo>
                <a:cubicBezTo>
                  <a:pt x="5192" y="1699"/>
                  <a:pt x="4332" y="238"/>
                  <a:pt x="321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9" name="Freeform 958">
            <a:extLst>
              <a:ext uri="{FF2B5EF4-FFF2-40B4-BE49-F238E27FC236}">
                <a16:creationId xmlns:a16="http://schemas.microsoft.com/office/drawing/2014/main" id="{FD1BC624-9215-493F-9871-26B03CADA8C7}"/>
              </a:ext>
            </a:extLst>
          </p:cNvPr>
          <p:cNvSpPr/>
          <p:nvPr/>
        </p:nvSpPr>
        <p:spPr>
          <a:xfrm>
            <a:off x="7077749" y="5129072"/>
            <a:ext cx="12723" cy="12693"/>
          </a:xfrm>
          <a:custGeom>
            <a:avLst/>
            <a:gdLst>
              <a:gd name="connsiteX0" fmla="*/ 1410 w 12723"/>
              <a:gd name="connsiteY0" fmla="*/ 11281 h 12693"/>
              <a:gd name="connsiteX1" fmla="*/ 10003 w 12723"/>
              <a:gd name="connsiteY1" fmla="*/ 8831 h 12693"/>
              <a:gd name="connsiteX2" fmla="*/ 8628 w 12723"/>
              <a:gd name="connsiteY2" fmla="*/ 238 h 12693"/>
              <a:gd name="connsiteX3" fmla="*/ 2269 w 12723"/>
              <a:gd name="connsiteY3" fmla="*/ 4535 h 12693"/>
              <a:gd name="connsiteX4" fmla="*/ 1410 w 12723"/>
              <a:gd name="connsiteY4" fmla="*/ 11281 h 12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3" h="12693">
                <a:moveTo>
                  <a:pt x="1410" y="11281"/>
                </a:moveTo>
                <a:cubicBezTo>
                  <a:pt x="5406" y="13858"/>
                  <a:pt x="6008" y="13687"/>
                  <a:pt x="10003" y="8831"/>
                </a:cubicBezTo>
                <a:cubicBezTo>
                  <a:pt x="13999" y="3976"/>
                  <a:pt x="13140" y="238"/>
                  <a:pt x="8628" y="238"/>
                </a:cubicBezTo>
                <a:cubicBezTo>
                  <a:pt x="6102" y="952"/>
                  <a:pt x="3872" y="2460"/>
                  <a:pt x="2269" y="4535"/>
                </a:cubicBezTo>
                <a:cubicBezTo>
                  <a:pt x="-695" y="8617"/>
                  <a:pt x="-910" y="9777"/>
                  <a:pt x="1410" y="112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0" name="Freeform 959">
            <a:extLst>
              <a:ext uri="{FF2B5EF4-FFF2-40B4-BE49-F238E27FC236}">
                <a16:creationId xmlns:a16="http://schemas.microsoft.com/office/drawing/2014/main" id="{6A9AC72D-A7B8-7D5D-93EB-0DDAE80AAEB3}"/>
              </a:ext>
            </a:extLst>
          </p:cNvPr>
          <p:cNvSpPr/>
          <p:nvPr/>
        </p:nvSpPr>
        <p:spPr>
          <a:xfrm>
            <a:off x="7073421" y="5127095"/>
            <a:ext cx="3494" cy="4297"/>
          </a:xfrm>
          <a:custGeom>
            <a:avLst/>
            <a:gdLst>
              <a:gd name="connsiteX0" fmla="*/ 2430 w 3494"/>
              <a:gd name="connsiteY0" fmla="*/ 4535 h 4297"/>
              <a:gd name="connsiteX1" fmla="*/ 3332 w 3494"/>
              <a:gd name="connsiteY1" fmla="*/ 2387 h 4297"/>
              <a:gd name="connsiteX2" fmla="*/ 1098 w 3494"/>
              <a:gd name="connsiteY2" fmla="*/ 239 h 4297"/>
              <a:gd name="connsiteX3" fmla="*/ 1098 w 3494"/>
              <a:gd name="connsiteY3" fmla="*/ 239 h 4297"/>
              <a:gd name="connsiteX4" fmla="*/ 196 w 3494"/>
              <a:gd name="connsiteY4" fmla="*/ 2387 h 4297"/>
              <a:gd name="connsiteX5" fmla="*/ 2430 w 3494"/>
              <a:gd name="connsiteY5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97">
                <a:moveTo>
                  <a:pt x="2430" y="4535"/>
                </a:moveTo>
                <a:cubicBezTo>
                  <a:pt x="2902" y="4535"/>
                  <a:pt x="3332" y="3547"/>
                  <a:pt x="3332" y="2387"/>
                </a:cubicBezTo>
                <a:cubicBezTo>
                  <a:pt x="3311" y="1176"/>
                  <a:pt x="2309" y="213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227"/>
                  <a:pt x="196" y="2387"/>
                </a:cubicBezTo>
                <a:cubicBezTo>
                  <a:pt x="926" y="3547"/>
                  <a:pt x="1914" y="4535"/>
                  <a:pt x="2430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1" name="Freeform 960">
            <a:extLst>
              <a:ext uri="{FF2B5EF4-FFF2-40B4-BE49-F238E27FC236}">
                <a16:creationId xmlns:a16="http://schemas.microsoft.com/office/drawing/2014/main" id="{1B6F21BA-D983-097D-BEBC-CA0BD7C57243}"/>
              </a:ext>
            </a:extLst>
          </p:cNvPr>
          <p:cNvSpPr/>
          <p:nvPr/>
        </p:nvSpPr>
        <p:spPr>
          <a:xfrm>
            <a:off x="7079021" y="5176479"/>
            <a:ext cx="8114" cy="5644"/>
          </a:xfrm>
          <a:custGeom>
            <a:avLst/>
            <a:gdLst>
              <a:gd name="connsiteX0" fmla="*/ 7228 w 8114"/>
              <a:gd name="connsiteY0" fmla="*/ 3874 h 5644"/>
              <a:gd name="connsiteX1" fmla="*/ 7657 w 8114"/>
              <a:gd name="connsiteY1" fmla="*/ 652 h 5644"/>
              <a:gd name="connsiteX2" fmla="*/ -163 w 8114"/>
              <a:gd name="connsiteY2" fmla="*/ 4218 h 5644"/>
              <a:gd name="connsiteX3" fmla="*/ 7228 w 8114"/>
              <a:gd name="connsiteY3" fmla="*/ 3874 h 5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14" h="5644">
                <a:moveTo>
                  <a:pt x="7228" y="3874"/>
                </a:moveTo>
                <a:cubicBezTo>
                  <a:pt x="8001" y="2628"/>
                  <a:pt x="8173" y="1168"/>
                  <a:pt x="7657" y="652"/>
                </a:cubicBezTo>
                <a:cubicBezTo>
                  <a:pt x="6196" y="-852"/>
                  <a:pt x="-163" y="2070"/>
                  <a:pt x="-163" y="4218"/>
                </a:cubicBezTo>
                <a:cubicBezTo>
                  <a:pt x="-163" y="6366"/>
                  <a:pt x="5552" y="6624"/>
                  <a:pt x="7228" y="38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2" name="Freeform 961">
            <a:extLst>
              <a:ext uri="{FF2B5EF4-FFF2-40B4-BE49-F238E27FC236}">
                <a16:creationId xmlns:a16="http://schemas.microsoft.com/office/drawing/2014/main" id="{01692F76-4851-0A45-E7DC-AB70E75206FD}"/>
              </a:ext>
            </a:extLst>
          </p:cNvPr>
          <p:cNvSpPr/>
          <p:nvPr/>
        </p:nvSpPr>
        <p:spPr>
          <a:xfrm>
            <a:off x="7081852" y="1620965"/>
            <a:ext cx="4877" cy="12164"/>
          </a:xfrm>
          <a:custGeom>
            <a:avLst/>
            <a:gdLst>
              <a:gd name="connsiteX0" fmla="*/ 14 w 4877"/>
              <a:gd name="connsiteY0" fmla="*/ 6685 h 12164"/>
              <a:gd name="connsiteX1" fmla="*/ 2592 w 4877"/>
              <a:gd name="connsiteY1" fmla="*/ 12399 h 12164"/>
              <a:gd name="connsiteX2" fmla="*/ 2592 w 4877"/>
              <a:gd name="connsiteY2" fmla="*/ 11024 h 12164"/>
              <a:gd name="connsiteX3" fmla="*/ 3451 w 4877"/>
              <a:gd name="connsiteY3" fmla="*/ 6728 h 12164"/>
              <a:gd name="connsiteX4" fmla="*/ 4354 w 4877"/>
              <a:gd name="connsiteY4" fmla="*/ 1701 h 12164"/>
              <a:gd name="connsiteX5" fmla="*/ 14 w 4877"/>
              <a:gd name="connsiteY5" fmla="*/ 6685 h 12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77" h="12164">
                <a:moveTo>
                  <a:pt x="14" y="6685"/>
                </a:moveTo>
                <a:cubicBezTo>
                  <a:pt x="1131" y="12743"/>
                  <a:pt x="959" y="12399"/>
                  <a:pt x="2592" y="12399"/>
                </a:cubicBezTo>
                <a:cubicBezTo>
                  <a:pt x="3365" y="12399"/>
                  <a:pt x="3365" y="11754"/>
                  <a:pt x="2592" y="11024"/>
                </a:cubicBezTo>
                <a:cubicBezTo>
                  <a:pt x="1819" y="10294"/>
                  <a:pt x="2248" y="8360"/>
                  <a:pt x="3451" y="6728"/>
                </a:cubicBezTo>
                <a:cubicBezTo>
                  <a:pt x="4710" y="5374"/>
                  <a:pt x="5063" y="3411"/>
                  <a:pt x="4354" y="1701"/>
                </a:cubicBezTo>
                <a:cubicBezTo>
                  <a:pt x="2119" y="-1823"/>
                  <a:pt x="-931" y="1486"/>
                  <a:pt x="14" y="66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3" name="Freeform 962">
            <a:extLst>
              <a:ext uri="{FF2B5EF4-FFF2-40B4-BE49-F238E27FC236}">
                <a16:creationId xmlns:a16="http://schemas.microsoft.com/office/drawing/2014/main" id="{A36B75DD-246B-E9AB-1302-12DB84A2377D}"/>
              </a:ext>
            </a:extLst>
          </p:cNvPr>
          <p:cNvSpPr/>
          <p:nvPr/>
        </p:nvSpPr>
        <p:spPr>
          <a:xfrm>
            <a:off x="7073532" y="4963681"/>
            <a:ext cx="7312" cy="6186"/>
          </a:xfrm>
          <a:custGeom>
            <a:avLst/>
            <a:gdLst>
              <a:gd name="connsiteX0" fmla="*/ 2147 w 7312"/>
              <a:gd name="connsiteY0" fmla="*/ 813 h 6186"/>
              <a:gd name="connsiteX1" fmla="*/ 85 w 7312"/>
              <a:gd name="connsiteY1" fmla="*/ 4293 h 6186"/>
              <a:gd name="connsiteX2" fmla="*/ 4571 w 7312"/>
              <a:gd name="connsiteY2" fmla="*/ 6166 h 6186"/>
              <a:gd name="connsiteX3" fmla="*/ 6444 w 7312"/>
              <a:gd name="connsiteY3" fmla="*/ 4293 h 6186"/>
              <a:gd name="connsiteX4" fmla="*/ 2147 w 7312"/>
              <a:gd name="connsiteY4" fmla="*/ 813 h 6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2" h="6186">
                <a:moveTo>
                  <a:pt x="2147" y="813"/>
                </a:moveTo>
                <a:cubicBezTo>
                  <a:pt x="300" y="1543"/>
                  <a:pt x="-646" y="3090"/>
                  <a:pt x="85" y="4293"/>
                </a:cubicBezTo>
                <a:cubicBezTo>
                  <a:pt x="807" y="6050"/>
                  <a:pt x="2813" y="6888"/>
                  <a:pt x="4571" y="6166"/>
                </a:cubicBezTo>
                <a:cubicBezTo>
                  <a:pt x="5421" y="5818"/>
                  <a:pt x="6096" y="5143"/>
                  <a:pt x="6444" y="4293"/>
                </a:cubicBezTo>
                <a:cubicBezTo>
                  <a:pt x="8377" y="984"/>
                  <a:pt x="6143" y="-734"/>
                  <a:pt x="2147" y="8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4" name="Freeform 963">
            <a:extLst>
              <a:ext uri="{FF2B5EF4-FFF2-40B4-BE49-F238E27FC236}">
                <a16:creationId xmlns:a16="http://schemas.microsoft.com/office/drawing/2014/main" id="{B5528786-FA47-D50B-B771-0DF7BF5F8633}"/>
              </a:ext>
            </a:extLst>
          </p:cNvPr>
          <p:cNvSpPr/>
          <p:nvPr/>
        </p:nvSpPr>
        <p:spPr>
          <a:xfrm>
            <a:off x="7079021" y="3127214"/>
            <a:ext cx="4211" cy="4211"/>
          </a:xfrm>
          <a:custGeom>
            <a:avLst/>
            <a:gdLst>
              <a:gd name="connsiteX0" fmla="*/ -163 w 4211"/>
              <a:gd name="connsiteY0" fmla="*/ 2387 h 4211"/>
              <a:gd name="connsiteX1" fmla="*/ 1986 w 4211"/>
              <a:gd name="connsiteY1" fmla="*/ 4449 h 4211"/>
              <a:gd name="connsiteX2" fmla="*/ 4048 w 4211"/>
              <a:gd name="connsiteY2" fmla="*/ 2301 h 4211"/>
              <a:gd name="connsiteX3" fmla="*/ 1900 w 4211"/>
              <a:gd name="connsiteY3" fmla="*/ 239 h 4211"/>
              <a:gd name="connsiteX4" fmla="*/ -163 w 4211"/>
              <a:gd name="connsiteY4" fmla="*/ 2387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4211">
                <a:moveTo>
                  <a:pt x="-163" y="2387"/>
                </a:moveTo>
                <a:cubicBezTo>
                  <a:pt x="-137" y="3551"/>
                  <a:pt x="821" y="4471"/>
                  <a:pt x="1986" y="4449"/>
                </a:cubicBezTo>
                <a:cubicBezTo>
                  <a:pt x="3150" y="4424"/>
                  <a:pt x="4070" y="3461"/>
                  <a:pt x="4048" y="2301"/>
                </a:cubicBezTo>
                <a:cubicBezTo>
                  <a:pt x="4022" y="1137"/>
                  <a:pt x="3060" y="217"/>
                  <a:pt x="1900" y="239"/>
                </a:cubicBezTo>
                <a:cubicBezTo>
                  <a:pt x="748" y="286"/>
                  <a:pt x="-163" y="1231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5" name="Freeform 964">
            <a:extLst>
              <a:ext uri="{FF2B5EF4-FFF2-40B4-BE49-F238E27FC236}">
                <a16:creationId xmlns:a16="http://schemas.microsoft.com/office/drawing/2014/main" id="{93AD9CFB-DC06-5EF1-7C92-EE170BFBF8A5}"/>
              </a:ext>
            </a:extLst>
          </p:cNvPr>
          <p:cNvSpPr/>
          <p:nvPr/>
        </p:nvSpPr>
        <p:spPr>
          <a:xfrm>
            <a:off x="7231850" y="3967276"/>
            <a:ext cx="13502" cy="5865"/>
          </a:xfrm>
          <a:custGeom>
            <a:avLst/>
            <a:gdLst>
              <a:gd name="connsiteX0" fmla="*/ 10665 w 13502"/>
              <a:gd name="connsiteY0" fmla="*/ 2562 h 5865"/>
              <a:gd name="connsiteX1" fmla="*/ 3490 w 13502"/>
              <a:gd name="connsiteY1" fmla="*/ 800 h 5865"/>
              <a:gd name="connsiteX2" fmla="*/ -163 w 13502"/>
              <a:gd name="connsiteY2" fmla="*/ 2648 h 5865"/>
              <a:gd name="connsiteX3" fmla="*/ 6025 w 13502"/>
              <a:gd name="connsiteY3" fmla="*/ 6042 h 5865"/>
              <a:gd name="connsiteX4" fmla="*/ 13200 w 13502"/>
              <a:gd name="connsiteY4" fmla="*/ 4366 h 5865"/>
              <a:gd name="connsiteX5" fmla="*/ 10665 w 13502"/>
              <a:gd name="connsiteY5" fmla="*/ 2562 h 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02" h="5865">
                <a:moveTo>
                  <a:pt x="10665" y="2562"/>
                </a:moveTo>
                <a:cubicBezTo>
                  <a:pt x="8199" y="2347"/>
                  <a:pt x="5775" y="1754"/>
                  <a:pt x="3490" y="800"/>
                </a:cubicBezTo>
                <a:cubicBezTo>
                  <a:pt x="912" y="-317"/>
                  <a:pt x="-163" y="199"/>
                  <a:pt x="-163" y="2648"/>
                </a:cubicBezTo>
                <a:cubicBezTo>
                  <a:pt x="-163" y="5097"/>
                  <a:pt x="1728" y="6042"/>
                  <a:pt x="6025" y="6042"/>
                </a:cubicBezTo>
                <a:cubicBezTo>
                  <a:pt x="8538" y="6308"/>
                  <a:pt x="11064" y="5715"/>
                  <a:pt x="13200" y="4366"/>
                </a:cubicBezTo>
                <a:cubicBezTo>
                  <a:pt x="13758" y="3464"/>
                  <a:pt x="12598" y="2648"/>
                  <a:pt x="10665" y="25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6" name="Freeform 965">
            <a:extLst>
              <a:ext uri="{FF2B5EF4-FFF2-40B4-BE49-F238E27FC236}">
                <a16:creationId xmlns:a16="http://schemas.microsoft.com/office/drawing/2014/main" id="{508DA7BB-80E3-F46E-C873-661DB93C7F0A}"/>
              </a:ext>
            </a:extLst>
          </p:cNvPr>
          <p:cNvSpPr/>
          <p:nvPr/>
        </p:nvSpPr>
        <p:spPr>
          <a:xfrm>
            <a:off x="7257688" y="4007109"/>
            <a:ext cx="3464" cy="4253"/>
          </a:xfrm>
          <a:custGeom>
            <a:avLst/>
            <a:gdLst>
              <a:gd name="connsiteX0" fmla="*/ 166 w 3464"/>
              <a:gd name="connsiteY0" fmla="*/ 2344 h 4253"/>
              <a:gd name="connsiteX1" fmla="*/ 1111 w 3464"/>
              <a:gd name="connsiteY1" fmla="*/ 4492 h 4253"/>
              <a:gd name="connsiteX2" fmla="*/ 3302 w 3464"/>
              <a:gd name="connsiteY2" fmla="*/ 2344 h 4253"/>
              <a:gd name="connsiteX3" fmla="*/ 2400 w 3464"/>
              <a:gd name="connsiteY3" fmla="*/ 238 h 4253"/>
              <a:gd name="connsiteX4" fmla="*/ 166 w 3464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4" h="4253">
                <a:moveTo>
                  <a:pt x="166" y="2344"/>
                </a:moveTo>
                <a:cubicBezTo>
                  <a:pt x="-522" y="3504"/>
                  <a:pt x="-92" y="4492"/>
                  <a:pt x="1111" y="4492"/>
                </a:cubicBezTo>
                <a:cubicBezTo>
                  <a:pt x="2305" y="4492"/>
                  <a:pt x="3281" y="3538"/>
                  <a:pt x="3302" y="2344"/>
                </a:cubicBezTo>
                <a:cubicBezTo>
                  <a:pt x="3302" y="1184"/>
                  <a:pt x="2915" y="238"/>
                  <a:pt x="2400" y="238"/>
                </a:cubicBezTo>
                <a:cubicBezTo>
                  <a:pt x="1884" y="238"/>
                  <a:pt x="896" y="1184"/>
                  <a:pt x="16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7" name="Freeform 966">
            <a:extLst>
              <a:ext uri="{FF2B5EF4-FFF2-40B4-BE49-F238E27FC236}">
                <a16:creationId xmlns:a16="http://schemas.microsoft.com/office/drawing/2014/main" id="{B9109FD9-2098-7825-9855-B7CC5BC0B8E4}"/>
              </a:ext>
            </a:extLst>
          </p:cNvPr>
          <p:cNvSpPr/>
          <p:nvPr/>
        </p:nvSpPr>
        <p:spPr>
          <a:xfrm>
            <a:off x="7263343" y="5312970"/>
            <a:ext cx="5434" cy="3303"/>
          </a:xfrm>
          <a:custGeom>
            <a:avLst/>
            <a:gdLst>
              <a:gd name="connsiteX0" fmla="*/ 1729 w 5434"/>
              <a:gd name="connsiteY0" fmla="*/ 3542 h 3303"/>
              <a:gd name="connsiteX1" fmla="*/ 4995 w 5434"/>
              <a:gd name="connsiteY1" fmla="*/ 1436 h 3303"/>
              <a:gd name="connsiteX2" fmla="*/ 3018 w 5434"/>
              <a:gd name="connsiteY2" fmla="*/ 620 h 3303"/>
              <a:gd name="connsiteX3" fmla="*/ 1729 w 5434"/>
              <a:gd name="connsiteY3" fmla="*/ 3542 h 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4" h="3303">
                <a:moveTo>
                  <a:pt x="1729" y="3542"/>
                </a:moveTo>
                <a:cubicBezTo>
                  <a:pt x="3078" y="3361"/>
                  <a:pt x="4277" y="2592"/>
                  <a:pt x="4995" y="1436"/>
                </a:cubicBezTo>
                <a:cubicBezTo>
                  <a:pt x="5725" y="233"/>
                  <a:pt x="4995" y="-111"/>
                  <a:pt x="3018" y="620"/>
                </a:cubicBezTo>
                <a:cubicBezTo>
                  <a:pt x="-591" y="1995"/>
                  <a:pt x="-1278" y="3542"/>
                  <a:pt x="1729" y="35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8" name="Freeform 967">
            <a:extLst>
              <a:ext uri="{FF2B5EF4-FFF2-40B4-BE49-F238E27FC236}">
                <a16:creationId xmlns:a16="http://schemas.microsoft.com/office/drawing/2014/main" id="{3E1B26F7-BBBF-6D5D-0A97-67EC24AFCD91}"/>
              </a:ext>
            </a:extLst>
          </p:cNvPr>
          <p:cNvSpPr/>
          <p:nvPr/>
        </p:nvSpPr>
        <p:spPr>
          <a:xfrm>
            <a:off x="7251215" y="5414303"/>
            <a:ext cx="9937" cy="6119"/>
          </a:xfrm>
          <a:custGeom>
            <a:avLst/>
            <a:gdLst>
              <a:gd name="connsiteX0" fmla="*/ 5264 w 9937"/>
              <a:gd name="connsiteY0" fmla="*/ 342 h 6119"/>
              <a:gd name="connsiteX1" fmla="*/ 4404 w 9937"/>
              <a:gd name="connsiteY1" fmla="*/ 6358 h 6119"/>
              <a:gd name="connsiteX2" fmla="*/ 9775 w 9937"/>
              <a:gd name="connsiteY2" fmla="*/ 3006 h 6119"/>
              <a:gd name="connsiteX3" fmla="*/ 5264 w 9937"/>
              <a:gd name="connsiteY3" fmla="*/ 342 h 6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37" h="6119">
                <a:moveTo>
                  <a:pt x="5264" y="342"/>
                </a:moveTo>
                <a:cubicBezTo>
                  <a:pt x="-1439" y="1331"/>
                  <a:pt x="-2170" y="6358"/>
                  <a:pt x="4404" y="6358"/>
                </a:cubicBezTo>
                <a:cubicBezTo>
                  <a:pt x="7927" y="6358"/>
                  <a:pt x="9775" y="5198"/>
                  <a:pt x="9775" y="3006"/>
                </a:cubicBezTo>
                <a:cubicBezTo>
                  <a:pt x="9775" y="815"/>
                  <a:pt x="8099" y="-87"/>
                  <a:pt x="5264" y="3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9" name="Freeform 968">
            <a:extLst>
              <a:ext uri="{FF2B5EF4-FFF2-40B4-BE49-F238E27FC236}">
                <a16:creationId xmlns:a16="http://schemas.microsoft.com/office/drawing/2014/main" id="{B6C2AB9D-F8CF-CA0B-9A94-30F5F886F3CA}"/>
              </a:ext>
            </a:extLst>
          </p:cNvPr>
          <p:cNvSpPr/>
          <p:nvPr/>
        </p:nvSpPr>
        <p:spPr>
          <a:xfrm>
            <a:off x="7251022" y="2763553"/>
            <a:ext cx="13341" cy="12470"/>
          </a:xfrm>
          <a:custGeom>
            <a:avLst/>
            <a:gdLst>
              <a:gd name="connsiteX0" fmla="*/ 3995 w 13341"/>
              <a:gd name="connsiteY0" fmla="*/ 5394 h 12470"/>
              <a:gd name="connsiteX1" fmla="*/ 2964 w 13341"/>
              <a:gd name="connsiteY1" fmla="*/ 9691 h 12470"/>
              <a:gd name="connsiteX2" fmla="*/ 11557 w 13341"/>
              <a:gd name="connsiteY2" fmla="*/ 7800 h 12470"/>
              <a:gd name="connsiteX3" fmla="*/ 8936 w 13341"/>
              <a:gd name="connsiteY3" fmla="*/ 238 h 12470"/>
              <a:gd name="connsiteX4" fmla="*/ 7347 w 13341"/>
              <a:gd name="connsiteY4" fmla="*/ 3289 h 12470"/>
              <a:gd name="connsiteX5" fmla="*/ 3995 w 13341"/>
              <a:gd name="connsiteY5" fmla="*/ 5394 h 1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41" h="12470">
                <a:moveTo>
                  <a:pt x="3995" y="5394"/>
                </a:moveTo>
                <a:cubicBezTo>
                  <a:pt x="-1203" y="3976"/>
                  <a:pt x="-1504" y="5394"/>
                  <a:pt x="2964" y="9691"/>
                </a:cubicBezTo>
                <a:cubicBezTo>
                  <a:pt x="7433" y="13987"/>
                  <a:pt x="8636" y="13987"/>
                  <a:pt x="11557" y="7800"/>
                </a:cubicBezTo>
                <a:cubicBezTo>
                  <a:pt x="14479" y="1613"/>
                  <a:pt x="13362" y="238"/>
                  <a:pt x="8936" y="238"/>
                </a:cubicBezTo>
                <a:cubicBezTo>
                  <a:pt x="7433" y="238"/>
                  <a:pt x="6702" y="1613"/>
                  <a:pt x="7347" y="3289"/>
                </a:cubicBezTo>
                <a:cubicBezTo>
                  <a:pt x="7991" y="4965"/>
                  <a:pt x="7046" y="6082"/>
                  <a:pt x="3995" y="53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0" name="Freeform 969">
            <a:extLst>
              <a:ext uri="{FF2B5EF4-FFF2-40B4-BE49-F238E27FC236}">
                <a16:creationId xmlns:a16="http://schemas.microsoft.com/office/drawing/2014/main" id="{78F28A98-9D5C-5633-E2CC-1F9C5ECAC027}"/>
              </a:ext>
            </a:extLst>
          </p:cNvPr>
          <p:cNvSpPr/>
          <p:nvPr/>
        </p:nvSpPr>
        <p:spPr>
          <a:xfrm>
            <a:off x="7252817" y="5533078"/>
            <a:ext cx="7500" cy="4210"/>
          </a:xfrm>
          <a:custGeom>
            <a:avLst/>
            <a:gdLst>
              <a:gd name="connsiteX0" fmla="*/ 4134 w 7500"/>
              <a:gd name="connsiteY0" fmla="*/ 4449 h 4210"/>
              <a:gd name="connsiteX1" fmla="*/ 7142 w 7500"/>
              <a:gd name="connsiteY1" fmla="*/ 2344 h 4210"/>
              <a:gd name="connsiteX2" fmla="*/ 2845 w 7500"/>
              <a:gd name="connsiteY2" fmla="*/ 238 h 4210"/>
              <a:gd name="connsiteX3" fmla="*/ -163 w 7500"/>
              <a:gd name="connsiteY3" fmla="*/ 2344 h 4210"/>
              <a:gd name="connsiteX4" fmla="*/ 4134 w 7500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0" h="4210">
                <a:moveTo>
                  <a:pt x="4134" y="4449"/>
                </a:moveTo>
                <a:cubicBezTo>
                  <a:pt x="6497" y="4449"/>
                  <a:pt x="7872" y="3504"/>
                  <a:pt x="7142" y="2344"/>
                </a:cubicBezTo>
                <a:cubicBezTo>
                  <a:pt x="6106" y="1025"/>
                  <a:pt x="4525" y="247"/>
                  <a:pt x="2845" y="238"/>
                </a:cubicBezTo>
                <a:cubicBezTo>
                  <a:pt x="1169" y="238"/>
                  <a:pt x="-163" y="1184"/>
                  <a:pt x="-163" y="2344"/>
                </a:cubicBezTo>
                <a:cubicBezTo>
                  <a:pt x="-163" y="3504"/>
                  <a:pt x="1771" y="4449"/>
                  <a:pt x="4134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1" name="Freeform 970">
            <a:extLst>
              <a:ext uri="{FF2B5EF4-FFF2-40B4-BE49-F238E27FC236}">
                <a16:creationId xmlns:a16="http://schemas.microsoft.com/office/drawing/2014/main" id="{743E4F53-4938-E124-7A5C-99725FE13D2F}"/>
              </a:ext>
            </a:extLst>
          </p:cNvPr>
          <p:cNvSpPr/>
          <p:nvPr/>
        </p:nvSpPr>
        <p:spPr>
          <a:xfrm>
            <a:off x="7251295" y="5439735"/>
            <a:ext cx="7255" cy="4060"/>
          </a:xfrm>
          <a:custGeom>
            <a:avLst/>
            <a:gdLst>
              <a:gd name="connsiteX0" fmla="*/ 5957 w 7255"/>
              <a:gd name="connsiteY0" fmla="*/ 1721 h 4060"/>
              <a:gd name="connsiteX1" fmla="*/ 930 w 7255"/>
              <a:gd name="connsiteY1" fmla="*/ 1721 h 4060"/>
              <a:gd name="connsiteX2" fmla="*/ 3422 w 7255"/>
              <a:gd name="connsiteY2" fmla="*/ 4299 h 4060"/>
              <a:gd name="connsiteX3" fmla="*/ 5957 w 7255"/>
              <a:gd name="connsiteY3" fmla="*/ 1721 h 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55" h="4060">
                <a:moveTo>
                  <a:pt x="5957" y="1721"/>
                </a:moveTo>
                <a:cubicBezTo>
                  <a:pt x="3980" y="-256"/>
                  <a:pt x="2863" y="-256"/>
                  <a:pt x="930" y="1721"/>
                </a:cubicBezTo>
                <a:cubicBezTo>
                  <a:pt x="-1004" y="3697"/>
                  <a:pt x="-488" y="4299"/>
                  <a:pt x="3422" y="4299"/>
                </a:cubicBezTo>
                <a:cubicBezTo>
                  <a:pt x="7332" y="4299"/>
                  <a:pt x="8019" y="3740"/>
                  <a:pt x="5957" y="17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2" name="Freeform 971">
            <a:extLst>
              <a:ext uri="{FF2B5EF4-FFF2-40B4-BE49-F238E27FC236}">
                <a16:creationId xmlns:a16="http://schemas.microsoft.com/office/drawing/2014/main" id="{2348C684-0A96-5AE3-C24F-0A7D519DB3C9}"/>
              </a:ext>
            </a:extLst>
          </p:cNvPr>
          <p:cNvSpPr/>
          <p:nvPr/>
        </p:nvSpPr>
        <p:spPr>
          <a:xfrm>
            <a:off x="7245373" y="3981587"/>
            <a:ext cx="11697" cy="8622"/>
          </a:xfrm>
          <a:custGeom>
            <a:avLst/>
            <a:gdLst>
              <a:gd name="connsiteX0" fmla="*/ 1051 w 11697"/>
              <a:gd name="connsiteY0" fmla="*/ 4492 h 8622"/>
              <a:gd name="connsiteX1" fmla="*/ 11535 w 11697"/>
              <a:gd name="connsiteY1" fmla="*/ 7027 h 8622"/>
              <a:gd name="connsiteX2" fmla="*/ 2684 w 11697"/>
              <a:gd name="connsiteY2" fmla="*/ 238 h 8622"/>
              <a:gd name="connsiteX3" fmla="*/ 1051 w 11697"/>
              <a:gd name="connsiteY3" fmla="*/ 4492 h 8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97" h="8622">
                <a:moveTo>
                  <a:pt x="1051" y="4492"/>
                </a:moveTo>
                <a:cubicBezTo>
                  <a:pt x="3200" y="8531"/>
                  <a:pt x="11535" y="10593"/>
                  <a:pt x="11535" y="7027"/>
                </a:cubicBezTo>
                <a:cubicBezTo>
                  <a:pt x="11535" y="3461"/>
                  <a:pt x="6637" y="238"/>
                  <a:pt x="2684" y="238"/>
                </a:cubicBezTo>
                <a:cubicBezTo>
                  <a:pt x="-624" y="238"/>
                  <a:pt x="-882" y="969"/>
                  <a:pt x="1051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3" name="Freeform 972">
            <a:extLst>
              <a:ext uri="{FF2B5EF4-FFF2-40B4-BE49-F238E27FC236}">
                <a16:creationId xmlns:a16="http://schemas.microsoft.com/office/drawing/2014/main" id="{76580A50-C2E1-57DE-D48E-E0FA69AD3700}"/>
              </a:ext>
            </a:extLst>
          </p:cNvPr>
          <p:cNvSpPr/>
          <p:nvPr/>
        </p:nvSpPr>
        <p:spPr>
          <a:xfrm>
            <a:off x="7244439" y="4016072"/>
            <a:ext cx="4098" cy="5195"/>
          </a:xfrm>
          <a:custGeom>
            <a:avLst/>
            <a:gdLst>
              <a:gd name="connsiteX0" fmla="*/ -163 w 4098"/>
              <a:gd name="connsiteY0" fmla="*/ 1114 h 5195"/>
              <a:gd name="connsiteX1" fmla="*/ 3704 w 4098"/>
              <a:gd name="connsiteY1" fmla="*/ 5024 h 5195"/>
              <a:gd name="connsiteX2" fmla="*/ 2287 w 4098"/>
              <a:gd name="connsiteY2" fmla="*/ 1415 h 5195"/>
              <a:gd name="connsiteX3" fmla="*/ -163 w 4098"/>
              <a:gd name="connsiteY3" fmla="*/ 1114 h 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8" h="5195">
                <a:moveTo>
                  <a:pt x="-163" y="1114"/>
                </a:moveTo>
                <a:cubicBezTo>
                  <a:pt x="-163" y="3950"/>
                  <a:pt x="2287" y="6442"/>
                  <a:pt x="3704" y="5024"/>
                </a:cubicBezTo>
                <a:cubicBezTo>
                  <a:pt x="4306" y="4422"/>
                  <a:pt x="3704" y="2790"/>
                  <a:pt x="2287" y="1415"/>
                </a:cubicBezTo>
                <a:cubicBezTo>
                  <a:pt x="869" y="40"/>
                  <a:pt x="-163" y="-218"/>
                  <a:pt x="-163" y="11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4" name="Freeform 973">
            <a:extLst>
              <a:ext uri="{FF2B5EF4-FFF2-40B4-BE49-F238E27FC236}">
                <a16:creationId xmlns:a16="http://schemas.microsoft.com/office/drawing/2014/main" id="{F3C16AE9-2E25-AD1B-7885-3D5707E9C0C2}"/>
              </a:ext>
            </a:extLst>
          </p:cNvPr>
          <p:cNvSpPr/>
          <p:nvPr/>
        </p:nvSpPr>
        <p:spPr>
          <a:xfrm>
            <a:off x="7152277" y="5519133"/>
            <a:ext cx="4210" cy="7543"/>
          </a:xfrm>
          <a:custGeom>
            <a:avLst/>
            <a:gdLst>
              <a:gd name="connsiteX0" fmla="*/ 1943 w 4210"/>
              <a:gd name="connsiteY0" fmla="*/ 7781 h 7543"/>
              <a:gd name="connsiteX1" fmla="*/ 4048 w 4210"/>
              <a:gd name="connsiteY1" fmla="*/ 4731 h 7543"/>
              <a:gd name="connsiteX2" fmla="*/ 1943 w 4210"/>
              <a:gd name="connsiteY2" fmla="*/ 435 h 7543"/>
              <a:gd name="connsiteX3" fmla="*/ -163 w 4210"/>
              <a:gd name="connsiteY3" fmla="*/ 3485 h 7543"/>
              <a:gd name="connsiteX4" fmla="*/ 1943 w 4210"/>
              <a:gd name="connsiteY4" fmla="*/ 7781 h 7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7543">
                <a:moveTo>
                  <a:pt x="1943" y="7781"/>
                </a:moveTo>
                <a:cubicBezTo>
                  <a:pt x="3103" y="7781"/>
                  <a:pt x="4048" y="6407"/>
                  <a:pt x="4048" y="4731"/>
                </a:cubicBezTo>
                <a:cubicBezTo>
                  <a:pt x="4027" y="3055"/>
                  <a:pt x="3253" y="1479"/>
                  <a:pt x="1943" y="435"/>
                </a:cubicBezTo>
                <a:cubicBezTo>
                  <a:pt x="783" y="-296"/>
                  <a:pt x="-163" y="1079"/>
                  <a:pt x="-163" y="3485"/>
                </a:cubicBezTo>
                <a:cubicBezTo>
                  <a:pt x="-163" y="5891"/>
                  <a:pt x="783" y="7781"/>
                  <a:pt x="1943" y="77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5" name="Freeform 974">
            <a:extLst>
              <a:ext uri="{FF2B5EF4-FFF2-40B4-BE49-F238E27FC236}">
                <a16:creationId xmlns:a16="http://schemas.microsoft.com/office/drawing/2014/main" id="{12F161B4-BD8F-78DE-1115-BB48386C74CA}"/>
              </a:ext>
            </a:extLst>
          </p:cNvPr>
          <p:cNvSpPr/>
          <p:nvPr/>
        </p:nvSpPr>
        <p:spPr>
          <a:xfrm>
            <a:off x="7237034" y="5422528"/>
            <a:ext cx="5415" cy="5494"/>
          </a:xfrm>
          <a:custGeom>
            <a:avLst/>
            <a:gdLst>
              <a:gd name="connsiteX0" fmla="*/ 798 w 5415"/>
              <a:gd name="connsiteY0" fmla="*/ 238 h 5494"/>
              <a:gd name="connsiteX1" fmla="*/ 1184 w 5415"/>
              <a:gd name="connsiteY1" fmla="*/ 3461 h 5494"/>
              <a:gd name="connsiteX2" fmla="*/ 4407 w 5415"/>
              <a:gd name="connsiteY2" fmla="*/ 2516 h 5494"/>
              <a:gd name="connsiteX3" fmla="*/ 798 w 5415"/>
              <a:gd name="connsiteY3" fmla="*/ 238 h 5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5" h="5494">
                <a:moveTo>
                  <a:pt x="798" y="238"/>
                </a:moveTo>
                <a:cubicBezTo>
                  <a:pt x="-620" y="238"/>
                  <a:pt x="-448" y="1442"/>
                  <a:pt x="1184" y="3461"/>
                </a:cubicBezTo>
                <a:cubicBezTo>
                  <a:pt x="4063" y="6984"/>
                  <a:pt x="6641" y="6211"/>
                  <a:pt x="4407" y="2516"/>
                </a:cubicBezTo>
                <a:cubicBezTo>
                  <a:pt x="3612" y="1248"/>
                  <a:pt x="2284" y="410"/>
                  <a:pt x="79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6" name="Freeform 975">
            <a:extLst>
              <a:ext uri="{FF2B5EF4-FFF2-40B4-BE49-F238E27FC236}">
                <a16:creationId xmlns:a16="http://schemas.microsoft.com/office/drawing/2014/main" id="{32E5C9E3-F9A4-7E4D-43DA-1776B719191B}"/>
              </a:ext>
            </a:extLst>
          </p:cNvPr>
          <p:cNvSpPr/>
          <p:nvPr/>
        </p:nvSpPr>
        <p:spPr>
          <a:xfrm>
            <a:off x="7265363" y="5538133"/>
            <a:ext cx="4167" cy="5558"/>
          </a:xfrm>
          <a:custGeom>
            <a:avLst/>
            <a:gdLst>
              <a:gd name="connsiteX0" fmla="*/ 1943 w 4167"/>
              <a:gd name="connsiteY0" fmla="*/ 5797 h 5558"/>
              <a:gd name="connsiteX1" fmla="*/ 4005 w 4167"/>
              <a:gd name="connsiteY1" fmla="*/ 2488 h 5558"/>
              <a:gd name="connsiteX2" fmla="*/ 1943 w 4167"/>
              <a:gd name="connsiteY2" fmla="*/ 469 h 5558"/>
              <a:gd name="connsiteX3" fmla="*/ -163 w 4167"/>
              <a:gd name="connsiteY3" fmla="*/ 3777 h 5558"/>
              <a:gd name="connsiteX4" fmla="*/ 1943 w 4167"/>
              <a:gd name="connsiteY4" fmla="*/ 5797 h 5558"/>
              <a:gd name="connsiteX5" fmla="*/ 1943 w 4167"/>
              <a:gd name="connsiteY5" fmla="*/ 5797 h 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58">
                <a:moveTo>
                  <a:pt x="1943" y="5797"/>
                </a:moveTo>
                <a:cubicBezTo>
                  <a:pt x="3103" y="5797"/>
                  <a:pt x="4005" y="4293"/>
                  <a:pt x="4005" y="2488"/>
                </a:cubicBezTo>
                <a:cubicBezTo>
                  <a:pt x="4005" y="684"/>
                  <a:pt x="3103" y="-219"/>
                  <a:pt x="1943" y="469"/>
                </a:cubicBezTo>
                <a:cubicBezTo>
                  <a:pt x="783" y="1203"/>
                  <a:pt x="9" y="2415"/>
                  <a:pt x="-163" y="3777"/>
                </a:cubicBezTo>
                <a:cubicBezTo>
                  <a:pt x="-141" y="4916"/>
                  <a:pt x="804" y="5822"/>
                  <a:pt x="1943" y="5797"/>
                </a:cubicBezTo>
                <a:cubicBezTo>
                  <a:pt x="1943" y="5797"/>
                  <a:pt x="1943" y="5797"/>
                  <a:pt x="1943" y="57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7" name="Freeform 976">
            <a:extLst>
              <a:ext uri="{FF2B5EF4-FFF2-40B4-BE49-F238E27FC236}">
                <a16:creationId xmlns:a16="http://schemas.microsoft.com/office/drawing/2014/main" id="{82BFA236-D78A-3DA5-3E1F-C11040016265}"/>
              </a:ext>
            </a:extLst>
          </p:cNvPr>
          <p:cNvSpPr/>
          <p:nvPr/>
        </p:nvSpPr>
        <p:spPr>
          <a:xfrm>
            <a:off x="7252817" y="3037975"/>
            <a:ext cx="4167" cy="6358"/>
          </a:xfrm>
          <a:custGeom>
            <a:avLst/>
            <a:gdLst>
              <a:gd name="connsiteX0" fmla="*/ -163 w 4167"/>
              <a:gd name="connsiteY0" fmla="*/ 3418 h 6358"/>
              <a:gd name="connsiteX1" fmla="*/ 1900 w 4167"/>
              <a:gd name="connsiteY1" fmla="*/ 6597 h 6358"/>
              <a:gd name="connsiteX2" fmla="*/ 4005 w 4167"/>
              <a:gd name="connsiteY2" fmla="*/ 3418 h 6358"/>
              <a:gd name="connsiteX3" fmla="*/ 1900 w 4167"/>
              <a:gd name="connsiteY3" fmla="*/ 238 h 6358"/>
              <a:gd name="connsiteX4" fmla="*/ -163 w 4167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358">
                <a:moveTo>
                  <a:pt x="-163" y="3418"/>
                </a:moveTo>
                <a:cubicBezTo>
                  <a:pt x="-163" y="5179"/>
                  <a:pt x="783" y="6597"/>
                  <a:pt x="1900" y="6597"/>
                </a:cubicBezTo>
                <a:cubicBezTo>
                  <a:pt x="3017" y="6597"/>
                  <a:pt x="4005" y="5179"/>
                  <a:pt x="4005" y="3418"/>
                </a:cubicBezTo>
                <a:cubicBezTo>
                  <a:pt x="4005" y="1656"/>
                  <a:pt x="3060" y="238"/>
                  <a:pt x="1900" y="238"/>
                </a:cubicBezTo>
                <a:cubicBezTo>
                  <a:pt x="740" y="238"/>
                  <a:pt x="-163" y="1656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8" name="Freeform 977">
            <a:extLst>
              <a:ext uri="{FF2B5EF4-FFF2-40B4-BE49-F238E27FC236}">
                <a16:creationId xmlns:a16="http://schemas.microsoft.com/office/drawing/2014/main" id="{A734462C-1C10-424E-55CD-5B694880BD1B}"/>
              </a:ext>
            </a:extLst>
          </p:cNvPr>
          <p:cNvSpPr/>
          <p:nvPr/>
        </p:nvSpPr>
        <p:spPr>
          <a:xfrm>
            <a:off x="7243639" y="4883919"/>
            <a:ext cx="5988" cy="8557"/>
          </a:xfrm>
          <a:custGeom>
            <a:avLst/>
            <a:gdLst>
              <a:gd name="connsiteX0" fmla="*/ 1668 w 5988"/>
              <a:gd name="connsiteY0" fmla="*/ 2592 h 8557"/>
              <a:gd name="connsiteX1" fmla="*/ 78 w 5988"/>
              <a:gd name="connsiteY1" fmla="*/ 8350 h 8557"/>
              <a:gd name="connsiteX2" fmla="*/ 4031 w 5988"/>
              <a:gd name="connsiteY2" fmla="*/ 6502 h 8557"/>
              <a:gd name="connsiteX3" fmla="*/ 5578 w 5988"/>
              <a:gd name="connsiteY3" fmla="*/ 702 h 8557"/>
              <a:gd name="connsiteX4" fmla="*/ 1668 w 5988"/>
              <a:gd name="connsiteY4" fmla="*/ 2592 h 8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8" h="8557">
                <a:moveTo>
                  <a:pt x="1668" y="2592"/>
                </a:moveTo>
                <a:cubicBezTo>
                  <a:pt x="122" y="4698"/>
                  <a:pt x="-566" y="7318"/>
                  <a:pt x="78" y="8350"/>
                </a:cubicBezTo>
                <a:cubicBezTo>
                  <a:pt x="723" y="9381"/>
                  <a:pt x="2485" y="8565"/>
                  <a:pt x="4031" y="6502"/>
                </a:cubicBezTo>
                <a:cubicBezTo>
                  <a:pt x="5578" y="4440"/>
                  <a:pt x="6223" y="1776"/>
                  <a:pt x="5578" y="702"/>
                </a:cubicBezTo>
                <a:cubicBezTo>
                  <a:pt x="4934" y="-372"/>
                  <a:pt x="3172" y="487"/>
                  <a:pt x="1668" y="25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9" name="Freeform 978">
            <a:extLst>
              <a:ext uri="{FF2B5EF4-FFF2-40B4-BE49-F238E27FC236}">
                <a16:creationId xmlns:a16="http://schemas.microsoft.com/office/drawing/2014/main" id="{32E723C8-D6F5-5EEF-58FE-9E4E18A536E1}"/>
              </a:ext>
            </a:extLst>
          </p:cNvPr>
          <p:cNvSpPr/>
          <p:nvPr/>
        </p:nvSpPr>
        <p:spPr>
          <a:xfrm>
            <a:off x="7277909" y="5355231"/>
            <a:ext cx="4211" cy="3535"/>
          </a:xfrm>
          <a:custGeom>
            <a:avLst/>
            <a:gdLst>
              <a:gd name="connsiteX0" fmla="*/ -162 w 4211"/>
              <a:gd name="connsiteY0" fmla="*/ 1540 h 3535"/>
              <a:gd name="connsiteX1" fmla="*/ 1943 w 4211"/>
              <a:gd name="connsiteY1" fmla="*/ 3774 h 3535"/>
              <a:gd name="connsiteX2" fmla="*/ 4049 w 4211"/>
              <a:gd name="connsiteY2" fmla="*/ 2829 h 3535"/>
              <a:gd name="connsiteX3" fmla="*/ 1943 w 4211"/>
              <a:gd name="connsiteY3" fmla="*/ 595 h 3535"/>
              <a:gd name="connsiteX4" fmla="*/ -162 w 4211"/>
              <a:gd name="connsiteY4" fmla="*/ 1540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35">
                <a:moveTo>
                  <a:pt x="-162" y="1540"/>
                </a:moveTo>
                <a:cubicBezTo>
                  <a:pt x="-188" y="2735"/>
                  <a:pt x="749" y="3727"/>
                  <a:pt x="1943" y="3774"/>
                </a:cubicBezTo>
                <a:cubicBezTo>
                  <a:pt x="3103" y="3774"/>
                  <a:pt x="4049" y="3345"/>
                  <a:pt x="4049" y="2829"/>
                </a:cubicBezTo>
                <a:cubicBezTo>
                  <a:pt x="4049" y="2314"/>
                  <a:pt x="3103" y="1325"/>
                  <a:pt x="1943" y="595"/>
                </a:cubicBezTo>
                <a:cubicBezTo>
                  <a:pt x="783" y="-136"/>
                  <a:pt x="-162" y="294"/>
                  <a:pt x="-162" y="1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0" name="Freeform 979">
            <a:extLst>
              <a:ext uri="{FF2B5EF4-FFF2-40B4-BE49-F238E27FC236}">
                <a16:creationId xmlns:a16="http://schemas.microsoft.com/office/drawing/2014/main" id="{12C13AFA-EBC1-E007-60D7-FFC7C2ADEF15}"/>
              </a:ext>
            </a:extLst>
          </p:cNvPr>
          <p:cNvSpPr/>
          <p:nvPr/>
        </p:nvSpPr>
        <p:spPr>
          <a:xfrm>
            <a:off x="7280186" y="5323246"/>
            <a:ext cx="3872" cy="10042"/>
          </a:xfrm>
          <a:custGeom>
            <a:avLst/>
            <a:gdLst>
              <a:gd name="connsiteX0" fmla="*/ -163 w 3872"/>
              <a:gd name="connsiteY0" fmla="*/ 4394 h 10042"/>
              <a:gd name="connsiteX1" fmla="*/ 1771 w 3872"/>
              <a:gd name="connsiteY1" fmla="*/ 10280 h 10042"/>
              <a:gd name="connsiteX2" fmla="*/ 3704 w 3872"/>
              <a:gd name="connsiteY2" fmla="*/ 8691 h 10042"/>
              <a:gd name="connsiteX3" fmla="*/ 1771 w 3872"/>
              <a:gd name="connsiteY3" fmla="*/ 2847 h 10042"/>
              <a:gd name="connsiteX4" fmla="*/ -163 w 3872"/>
              <a:gd name="connsiteY4" fmla="*/ 4394 h 1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2" h="10042">
                <a:moveTo>
                  <a:pt x="-163" y="4394"/>
                </a:moveTo>
                <a:cubicBezTo>
                  <a:pt x="-163" y="7617"/>
                  <a:pt x="611" y="10280"/>
                  <a:pt x="1771" y="10280"/>
                </a:cubicBezTo>
                <a:cubicBezTo>
                  <a:pt x="2931" y="10280"/>
                  <a:pt x="3790" y="9550"/>
                  <a:pt x="3704" y="8691"/>
                </a:cubicBezTo>
                <a:cubicBezTo>
                  <a:pt x="3266" y="6680"/>
                  <a:pt x="2617" y="4721"/>
                  <a:pt x="1771" y="2847"/>
                </a:cubicBezTo>
                <a:cubicBezTo>
                  <a:pt x="181" y="-934"/>
                  <a:pt x="-34" y="-762"/>
                  <a:pt x="-163" y="43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1" name="Freeform 980">
            <a:extLst>
              <a:ext uri="{FF2B5EF4-FFF2-40B4-BE49-F238E27FC236}">
                <a16:creationId xmlns:a16="http://schemas.microsoft.com/office/drawing/2014/main" id="{2D294E6C-AB7F-34A6-607F-93FF1B5B7262}"/>
              </a:ext>
            </a:extLst>
          </p:cNvPr>
          <p:cNvSpPr/>
          <p:nvPr/>
        </p:nvSpPr>
        <p:spPr>
          <a:xfrm>
            <a:off x="7240228" y="5433140"/>
            <a:ext cx="5519" cy="4253"/>
          </a:xfrm>
          <a:custGeom>
            <a:avLst/>
            <a:gdLst>
              <a:gd name="connsiteX0" fmla="*/ -162 w 5519"/>
              <a:gd name="connsiteY0" fmla="*/ 2387 h 4253"/>
              <a:gd name="connsiteX1" fmla="*/ 1815 w 5519"/>
              <a:gd name="connsiteY1" fmla="*/ 4492 h 4253"/>
              <a:gd name="connsiteX2" fmla="*/ 5080 w 5519"/>
              <a:gd name="connsiteY2" fmla="*/ 2387 h 4253"/>
              <a:gd name="connsiteX3" fmla="*/ 3103 w 5519"/>
              <a:gd name="connsiteY3" fmla="*/ 238 h 4253"/>
              <a:gd name="connsiteX4" fmla="*/ -162 w 5519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19" h="4253">
                <a:moveTo>
                  <a:pt x="-162" y="2387"/>
                </a:moveTo>
                <a:cubicBezTo>
                  <a:pt x="-188" y="3508"/>
                  <a:pt x="693" y="4445"/>
                  <a:pt x="1815" y="4492"/>
                </a:cubicBezTo>
                <a:cubicBezTo>
                  <a:pt x="3164" y="4312"/>
                  <a:pt x="4362" y="3543"/>
                  <a:pt x="5080" y="2387"/>
                </a:cubicBezTo>
                <a:cubicBezTo>
                  <a:pt x="5810" y="1227"/>
                  <a:pt x="5080" y="238"/>
                  <a:pt x="3103" y="238"/>
                </a:cubicBezTo>
                <a:cubicBezTo>
                  <a:pt x="1127" y="238"/>
                  <a:pt x="-162" y="1227"/>
                  <a:pt x="-162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2" name="Freeform 981">
            <a:extLst>
              <a:ext uri="{FF2B5EF4-FFF2-40B4-BE49-F238E27FC236}">
                <a16:creationId xmlns:a16="http://schemas.microsoft.com/office/drawing/2014/main" id="{97526B1C-818E-117A-0992-DBA080B19A19}"/>
              </a:ext>
            </a:extLst>
          </p:cNvPr>
          <p:cNvSpPr/>
          <p:nvPr/>
        </p:nvSpPr>
        <p:spPr>
          <a:xfrm>
            <a:off x="7261514" y="5433600"/>
            <a:ext cx="7361" cy="9633"/>
          </a:xfrm>
          <a:custGeom>
            <a:avLst/>
            <a:gdLst>
              <a:gd name="connsiteX0" fmla="*/ 7167 w 7361"/>
              <a:gd name="connsiteY0" fmla="*/ 7083 h 9633"/>
              <a:gd name="connsiteX1" fmla="*/ 5835 w 7361"/>
              <a:gd name="connsiteY1" fmla="*/ 1927 h 9633"/>
              <a:gd name="connsiteX2" fmla="*/ 250 w 7361"/>
              <a:gd name="connsiteY2" fmla="*/ 7255 h 9633"/>
              <a:gd name="connsiteX3" fmla="*/ 4636 w 7361"/>
              <a:gd name="connsiteY3" fmla="*/ 9743 h 9633"/>
              <a:gd name="connsiteX4" fmla="*/ 7167 w 7361"/>
              <a:gd name="connsiteY4" fmla="*/ 7083 h 9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61" h="9633">
                <a:moveTo>
                  <a:pt x="7167" y="7083"/>
                </a:moveTo>
                <a:cubicBezTo>
                  <a:pt x="7330" y="5261"/>
                  <a:pt x="6858" y="3440"/>
                  <a:pt x="5835" y="1927"/>
                </a:cubicBezTo>
                <a:cubicBezTo>
                  <a:pt x="3214" y="-2369"/>
                  <a:pt x="-1598" y="2314"/>
                  <a:pt x="250" y="7255"/>
                </a:cubicBezTo>
                <a:cubicBezTo>
                  <a:pt x="774" y="9154"/>
                  <a:pt x="2737" y="10267"/>
                  <a:pt x="4636" y="9743"/>
                </a:cubicBezTo>
                <a:cubicBezTo>
                  <a:pt x="5908" y="9390"/>
                  <a:pt x="6879" y="8368"/>
                  <a:pt x="7167" y="70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3" name="Freeform 982">
            <a:extLst>
              <a:ext uri="{FF2B5EF4-FFF2-40B4-BE49-F238E27FC236}">
                <a16:creationId xmlns:a16="http://schemas.microsoft.com/office/drawing/2014/main" id="{032E2AAB-6B0B-FC71-86AE-8DE77E7E44CA}"/>
              </a:ext>
            </a:extLst>
          </p:cNvPr>
          <p:cNvSpPr/>
          <p:nvPr/>
        </p:nvSpPr>
        <p:spPr>
          <a:xfrm>
            <a:off x="7282292" y="5482790"/>
            <a:ext cx="1576" cy="5250"/>
          </a:xfrm>
          <a:custGeom>
            <a:avLst/>
            <a:gdLst>
              <a:gd name="connsiteX0" fmla="*/ -163 w 1576"/>
              <a:gd name="connsiteY0" fmla="*/ 2534 h 5250"/>
              <a:gd name="connsiteX1" fmla="*/ 912 w 1576"/>
              <a:gd name="connsiteY1" fmla="*/ 5284 h 5250"/>
              <a:gd name="connsiteX2" fmla="*/ 912 w 1576"/>
              <a:gd name="connsiteY2" fmla="*/ 1245 h 5250"/>
              <a:gd name="connsiteX3" fmla="*/ -163 w 1576"/>
              <a:gd name="connsiteY3" fmla="*/ 2534 h 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6" h="5250">
                <a:moveTo>
                  <a:pt x="-163" y="2534"/>
                </a:moveTo>
                <a:cubicBezTo>
                  <a:pt x="-163" y="4725"/>
                  <a:pt x="224" y="6014"/>
                  <a:pt x="912" y="5284"/>
                </a:cubicBezTo>
                <a:cubicBezTo>
                  <a:pt x="1582" y="4021"/>
                  <a:pt x="1582" y="2508"/>
                  <a:pt x="912" y="1245"/>
                </a:cubicBezTo>
                <a:cubicBezTo>
                  <a:pt x="439" y="-474"/>
                  <a:pt x="-77" y="42"/>
                  <a:pt x="-163" y="25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4" name="Freeform 983">
            <a:extLst>
              <a:ext uri="{FF2B5EF4-FFF2-40B4-BE49-F238E27FC236}">
                <a16:creationId xmlns:a16="http://schemas.microsoft.com/office/drawing/2014/main" id="{D5939C1B-9F49-535E-56C6-0806BBA8F157}"/>
              </a:ext>
            </a:extLst>
          </p:cNvPr>
          <p:cNvSpPr/>
          <p:nvPr/>
        </p:nvSpPr>
        <p:spPr>
          <a:xfrm>
            <a:off x="7274421" y="5409681"/>
            <a:ext cx="4914" cy="4210"/>
          </a:xfrm>
          <a:custGeom>
            <a:avLst/>
            <a:gdLst>
              <a:gd name="connsiteX0" fmla="*/ 190 w 4914"/>
              <a:gd name="connsiteY0" fmla="*/ 2344 h 4210"/>
              <a:gd name="connsiteX1" fmla="*/ 3584 w 4914"/>
              <a:gd name="connsiteY1" fmla="*/ 4449 h 4210"/>
              <a:gd name="connsiteX2" fmla="*/ 4400 w 4914"/>
              <a:gd name="connsiteY2" fmla="*/ 2344 h 4210"/>
              <a:gd name="connsiteX3" fmla="*/ 1006 w 4914"/>
              <a:gd name="connsiteY3" fmla="*/ 238 h 4210"/>
              <a:gd name="connsiteX4" fmla="*/ 190 w 4914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4" h="4210">
                <a:moveTo>
                  <a:pt x="190" y="2344"/>
                </a:moveTo>
                <a:cubicBezTo>
                  <a:pt x="941" y="3525"/>
                  <a:pt x="2192" y="4303"/>
                  <a:pt x="3584" y="4449"/>
                </a:cubicBezTo>
                <a:cubicBezTo>
                  <a:pt x="4744" y="4449"/>
                  <a:pt x="5088" y="3504"/>
                  <a:pt x="4400" y="2344"/>
                </a:cubicBezTo>
                <a:cubicBezTo>
                  <a:pt x="3648" y="1162"/>
                  <a:pt x="2398" y="384"/>
                  <a:pt x="1006" y="238"/>
                </a:cubicBezTo>
                <a:cubicBezTo>
                  <a:pt x="-154" y="367"/>
                  <a:pt x="-498" y="1313"/>
                  <a:pt x="19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5" name="Freeform 984">
            <a:extLst>
              <a:ext uri="{FF2B5EF4-FFF2-40B4-BE49-F238E27FC236}">
                <a16:creationId xmlns:a16="http://schemas.microsoft.com/office/drawing/2014/main" id="{63865570-3AAC-931A-748B-5C198CFF6B2E}"/>
              </a:ext>
            </a:extLst>
          </p:cNvPr>
          <p:cNvSpPr/>
          <p:nvPr/>
        </p:nvSpPr>
        <p:spPr>
          <a:xfrm>
            <a:off x="7277952" y="5382140"/>
            <a:ext cx="7484" cy="4253"/>
          </a:xfrm>
          <a:custGeom>
            <a:avLst/>
            <a:gdLst>
              <a:gd name="connsiteX0" fmla="*/ 7142 w 7484"/>
              <a:gd name="connsiteY0" fmla="*/ 2387 h 4253"/>
              <a:gd name="connsiteX1" fmla="*/ 4134 w 7484"/>
              <a:gd name="connsiteY1" fmla="*/ 238 h 4253"/>
              <a:gd name="connsiteX2" fmla="*/ -163 w 7484"/>
              <a:gd name="connsiteY2" fmla="*/ 2387 h 4253"/>
              <a:gd name="connsiteX3" fmla="*/ 2888 w 7484"/>
              <a:gd name="connsiteY3" fmla="*/ 4492 h 4253"/>
              <a:gd name="connsiteX4" fmla="*/ 7142 w 7484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4" h="4253">
                <a:moveTo>
                  <a:pt x="7142" y="2387"/>
                </a:moveTo>
                <a:cubicBezTo>
                  <a:pt x="7829" y="1227"/>
                  <a:pt x="6497" y="238"/>
                  <a:pt x="4134" y="238"/>
                </a:cubicBezTo>
                <a:cubicBezTo>
                  <a:pt x="1771" y="238"/>
                  <a:pt x="-163" y="1227"/>
                  <a:pt x="-163" y="2387"/>
                </a:cubicBezTo>
                <a:cubicBezTo>
                  <a:pt x="-163" y="3547"/>
                  <a:pt x="1212" y="4492"/>
                  <a:pt x="2888" y="4492"/>
                </a:cubicBezTo>
                <a:cubicBezTo>
                  <a:pt x="4551" y="4462"/>
                  <a:pt x="6111" y="3693"/>
                  <a:pt x="7142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6" name="Freeform 985">
            <a:extLst>
              <a:ext uri="{FF2B5EF4-FFF2-40B4-BE49-F238E27FC236}">
                <a16:creationId xmlns:a16="http://schemas.microsoft.com/office/drawing/2014/main" id="{5476D4A5-8ECC-6EF4-7BF6-71B312748BE0}"/>
              </a:ext>
            </a:extLst>
          </p:cNvPr>
          <p:cNvSpPr/>
          <p:nvPr/>
        </p:nvSpPr>
        <p:spPr>
          <a:xfrm>
            <a:off x="7280013" y="5314843"/>
            <a:ext cx="4169" cy="3535"/>
          </a:xfrm>
          <a:custGeom>
            <a:avLst/>
            <a:gdLst>
              <a:gd name="connsiteX0" fmla="*/ 1944 w 4169"/>
              <a:gd name="connsiteY0" fmla="*/ 595 h 3535"/>
              <a:gd name="connsiteX1" fmla="*/ -161 w 4169"/>
              <a:gd name="connsiteY1" fmla="*/ 1540 h 3535"/>
              <a:gd name="connsiteX2" fmla="*/ 1897 w 4169"/>
              <a:gd name="connsiteY2" fmla="*/ 3774 h 3535"/>
              <a:gd name="connsiteX3" fmla="*/ 1944 w 4169"/>
              <a:gd name="connsiteY3" fmla="*/ 3774 h 3535"/>
              <a:gd name="connsiteX4" fmla="*/ 4007 w 4169"/>
              <a:gd name="connsiteY4" fmla="*/ 2872 h 3535"/>
              <a:gd name="connsiteX5" fmla="*/ 1944 w 4169"/>
              <a:gd name="connsiteY5" fmla="*/ 595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1944" y="595"/>
                </a:move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897" y="3774"/>
                </a:cubicBezTo>
                <a:cubicBezTo>
                  <a:pt x="1914" y="3774"/>
                  <a:pt x="1927" y="3774"/>
                  <a:pt x="1944" y="3774"/>
                </a:cubicBezTo>
                <a:cubicBezTo>
                  <a:pt x="3105" y="3774"/>
                  <a:pt x="4007" y="3388"/>
                  <a:pt x="4007" y="2872"/>
                </a:cubicBezTo>
                <a:cubicBezTo>
                  <a:pt x="4007" y="2356"/>
                  <a:pt x="3105" y="1325"/>
                  <a:pt x="1944" y="5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7" name="Freeform 986">
            <a:extLst>
              <a:ext uri="{FF2B5EF4-FFF2-40B4-BE49-F238E27FC236}">
                <a16:creationId xmlns:a16="http://schemas.microsoft.com/office/drawing/2014/main" id="{FAB281F8-96A1-EACD-9E3C-A1AB01C6CE1B}"/>
              </a:ext>
            </a:extLst>
          </p:cNvPr>
          <p:cNvSpPr/>
          <p:nvPr/>
        </p:nvSpPr>
        <p:spPr>
          <a:xfrm>
            <a:off x="7276624" y="1424871"/>
            <a:ext cx="5496" cy="4210"/>
          </a:xfrm>
          <a:custGeom>
            <a:avLst/>
            <a:gdLst>
              <a:gd name="connsiteX0" fmla="*/ 91 w 5496"/>
              <a:gd name="connsiteY0" fmla="*/ 2344 h 4210"/>
              <a:gd name="connsiteX1" fmla="*/ 3357 w 5496"/>
              <a:gd name="connsiteY1" fmla="*/ 4449 h 4210"/>
              <a:gd name="connsiteX2" fmla="*/ 5333 w 5496"/>
              <a:gd name="connsiteY2" fmla="*/ 2344 h 4210"/>
              <a:gd name="connsiteX3" fmla="*/ 2068 w 5496"/>
              <a:gd name="connsiteY3" fmla="*/ 238 h 4210"/>
              <a:gd name="connsiteX4" fmla="*/ 91 w 5496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10">
                <a:moveTo>
                  <a:pt x="91" y="2344"/>
                </a:moveTo>
                <a:cubicBezTo>
                  <a:pt x="809" y="3499"/>
                  <a:pt x="2008" y="4268"/>
                  <a:pt x="3357" y="4449"/>
                </a:cubicBezTo>
                <a:cubicBezTo>
                  <a:pt x="4478" y="4402"/>
                  <a:pt x="5359" y="3465"/>
                  <a:pt x="5333" y="2344"/>
                </a:cubicBezTo>
                <a:cubicBezTo>
                  <a:pt x="5333" y="1184"/>
                  <a:pt x="3872" y="238"/>
                  <a:pt x="2068" y="238"/>
                </a:cubicBezTo>
                <a:cubicBezTo>
                  <a:pt x="263" y="238"/>
                  <a:pt x="-639" y="1184"/>
                  <a:pt x="9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8" name="Freeform 987">
            <a:extLst>
              <a:ext uri="{FF2B5EF4-FFF2-40B4-BE49-F238E27FC236}">
                <a16:creationId xmlns:a16="http://schemas.microsoft.com/office/drawing/2014/main" id="{AE67DFEC-7CC4-A75B-93B7-306D85FA007F}"/>
              </a:ext>
            </a:extLst>
          </p:cNvPr>
          <p:cNvSpPr/>
          <p:nvPr/>
        </p:nvSpPr>
        <p:spPr>
          <a:xfrm>
            <a:off x="7275965" y="2605306"/>
            <a:ext cx="5327" cy="4523"/>
          </a:xfrm>
          <a:custGeom>
            <a:avLst/>
            <a:gdLst>
              <a:gd name="connsiteX0" fmla="*/ 4273 w 5327"/>
              <a:gd name="connsiteY0" fmla="*/ 4410 h 4523"/>
              <a:gd name="connsiteX1" fmla="*/ 3629 w 5327"/>
              <a:gd name="connsiteY1" fmla="*/ 1316 h 4523"/>
              <a:gd name="connsiteX2" fmla="*/ 664 w 5327"/>
              <a:gd name="connsiteY2" fmla="*/ 3465 h 4523"/>
              <a:gd name="connsiteX3" fmla="*/ 4273 w 5327"/>
              <a:gd name="connsiteY3" fmla="*/ 4410 h 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27" h="4523">
                <a:moveTo>
                  <a:pt x="4273" y="4410"/>
                </a:moveTo>
                <a:cubicBezTo>
                  <a:pt x="5648" y="3508"/>
                  <a:pt x="5433" y="2433"/>
                  <a:pt x="3629" y="1316"/>
                </a:cubicBezTo>
                <a:cubicBezTo>
                  <a:pt x="278" y="-789"/>
                  <a:pt x="-1226" y="328"/>
                  <a:pt x="664" y="3465"/>
                </a:cubicBezTo>
                <a:cubicBezTo>
                  <a:pt x="1408" y="4710"/>
                  <a:pt x="3014" y="5130"/>
                  <a:pt x="4273" y="44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9" name="Freeform 988">
            <a:extLst>
              <a:ext uri="{FF2B5EF4-FFF2-40B4-BE49-F238E27FC236}">
                <a16:creationId xmlns:a16="http://schemas.microsoft.com/office/drawing/2014/main" id="{DD07169E-CA21-8101-BBA0-B48ECC361C7C}"/>
              </a:ext>
            </a:extLst>
          </p:cNvPr>
          <p:cNvSpPr/>
          <p:nvPr/>
        </p:nvSpPr>
        <p:spPr>
          <a:xfrm>
            <a:off x="7270278" y="1585093"/>
            <a:ext cx="6455" cy="11139"/>
          </a:xfrm>
          <a:custGeom>
            <a:avLst/>
            <a:gdLst>
              <a:gd name="connsiteX0" fmla="*/ 5965 w 6455"/>
              <a:gd name="connsiteY0" fmla="*/ 5821 h 11139"/>
              <a:gd name="connsiteX1" fmla="*/ 5277 w 6455"/>
              <a:gd name="connsiteY1" fmla="*/ 407 h 11139"/>
              <a:gd name="connsiteX2" fmla="*/ 208 w 6455"/>
              <a:gd name="connsiteY2" fmla="*/ 10118 h 11139"/>
              <a:gd name="connsiteX3" fmla="*/ 5965 w 6455"/>
              <a:gd name="connsiteY3" fmla="*/ 5821 h 11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55" h="11139">
                <a:moveTo>
                  <a:pt x="5965" y="5821"/>
                </a:moveTo>
                <a:cubicBezTo>
                  <a:pt x="6609" y="3458"/>
                  <a:pt x="6266" y="1009"/>
                  <a:pt x="5277" y="407"/>
                </a:cubicBezTo>
                <a:cubicBezTo>
                  <a:pt x="2957" y="-1054"/>
                  <a:pt x="-1468" y="7368"/>
                  <a:pt x="208" y="10118"/>
                </a:cubicBezTo>
                <a:cubicBezTo>
                  <a:pt x="1883" y="12867"/>
                  <a:pt x="4676" y="10977"/>
                  <a:pt x="5965" y="58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0" name="Freeform 989">
            <a:extLst>
              <a:ext uri="{FF2B5EF4-FFF2-40B4-BE49-F238E27FC236}">
                <a16:creationId xmlns:a16="http://schemas.microsoft.com/office/drawing/2014/main" id="{E1FFF940-9291-DE98-D14E-FB4E5BE62F35}"/>
              </a:ext>
            </a:extLst>
          </p:cNvPr>
          <p:cNvSpPr/>
          <p:nvPr/>
        </p:nvSpPr>
        <p:spPr>
          <a:xfrm>
            <a:off x="7274516" y="1408874"/>
            <a:ext cx="5412" cy="3235"/>
          </a:xfrm>
          <a:custGeom>
            <a:avLst/>
            <a:gdLst>
              <a:gd name="connsiteX0" fmla="*/ 1985 w 5412"/>
              <a:gd name="connsiteY0" fmla="*/ 3474 h 3235"/>
              <a:gd name="connsiteX1" fmla="*/ 5250 w 5412"/>
              <a:gd name="connsiteY1" fmla="*/ 2529 h 3235"/>
              <a:gd name="connsiteX2" fmla="*/ 51 w 5412"/>
              <a:gd name="connsiteY2" fmla="*/ 1283 h 3235"/>
              <a:gd name="connsiteX3" fmla="*/ 1985 w 5412"/>
              <a:gd name="connsiteY3" fmla="*/ 3474 h 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2" h="3235">
                <a:moveTo>
                  <a:pt x="1985" y="3474"/>
                </a:moveTo>
                <a:cubicBezTo>
                  <a:pt x="3790" y="3474"/>
                  <a:pt x="5250" y="3044"/>
                  <a:pt x="5250" y="2529"/>
                </a:cubicBezTo>
                <a:cubicBezTo>
                  <a:pt x="5250" y="295"/>
                  <a:pt x="1254" y="-651"/>
                  <a:pt x="51" y="1283"/>
                </a:cubicBezTo>
                <a:cubicBezTo>
                  <a:pt x="-593" y="2486"/>
                  <a:pt x="266" y="3474"/>
                  <a:pt x="1985" y="34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1" name="Freeform 990">
            <a:extLst>
              <a:ext uri="{FF2B5EF4-FFF2-40B4-BE49-F238E27FC236}">
                <a16:creationId xmlns:a16="http://schemas.microsoft.com/office/drawing/2014/main" id="{71F41C81-2B36-DFD5-3352-9C128C0794EF}"/>
              </a:ext>
            </a:extLst>
          </p:cNvPr>
          <p:cNvSpPr/>
          <p:nvPr/>
        </p:nvSpPr>
        <p:spPr>
          <a:xfrm>
            <a:off x="7280719" y="1599139"/>
            <a:ext cx="3377" cy="4253"/>
          </a:xfrm>
          <a:custGeom>
            <a:avLst/>
            <a:gdLst>
              <a:gd name="connsiteX0" fmla="*/ 79 w 3377"/>
              <a:gd name="connsiteY0" fmla="*/ 2344 h 4253"/>
              <a:gd name="connsiteX1" fmla="*/ 2313 w 3377"/>
              <a:gd name="connsiteY1" fmla="*/ 4492 h 4253"/>
              <a:gd name="connsiteX2" fmla="*/ 3215 w 3377"/>
              <a:gd name="connsiteY2" fmla="*/ 2344 h 4253"/>
              <a:gd name="connsiteX3" fmla="*/ 1024 w 3377"/>
              <a:gd name="connsiteY3" fmla="*/ 239 h 4253"/>
              <a:gd name="connsiteX4" fmla="*/ 1024 w 3377"/>
              <a:gd name="connsiteY4" fmla="*/ 239 h 4253"/>
              <a:gd name="connsiteX5" fmla="*/ 79 w 3377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77" h="4253">
                <a:moveTo>
                  <a:pt x="79" y="2344"/>
                </a:moveTo>
                <a:cubicBezTo>
                  <a:pt x="809" y="3547"/>
                  <a:pt x="1797" y="4492"/>
                  <a:pt x="2313" y="4492"/>
                </a:cubicBezTo>
                <a:cubicBezTo>
                  <a:pt x="2829" y="4492"/>
                  <a:pt x="3215" y="3547"/>
                  <a:pt x="3215" y="2344"/>
                </a:cubicBezTo>
                <a:cubicBezTo>
                  <a:pt x="3194" y="1158"/>
                  <a:pt x="2210" y="217"/>
                  <a:pt x="1024" y="239"/>
                </a:cubicBezTo>
                <a:cubicBezTo>
                  <a:pt x="1024" y="239"/>
                  <a:pt x="1024" y="239"/>
                  <a:pt x="1024" y="239"/>
                </a:cubicBezTo>
                <a:cubicBezTo>
                  <a:pt x="79" y="239"/>
                  <a:pt x="-523" y="1184"/>
                  <a:pt x="79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2" name="Freeform 991">
            <a:extLst>
              <a:ext uri="{FF2B5EF4-FFF2-40B4-BE49-F238E27FC236}">
                <a16:creationId xmlns:a16="http://schemas.microsoft.com/office/drawing/2014/main" id="{63AE7824-DF8B-3C23-C4EB-001FE993EC89}"/>
              </a:ext>
            </a:extLst>
          </p:cNvPr>
          <p:cNvSpPr/>
          <p:nvPr/>
        </p:nvSpPr>
        <p:spPr>
          <a:xfrm>
            <a:off x="7278800" y="2753155"/>
            <a:ext cx="6940" cy="5178"/>
          </a:xfrm>
          <a:custGeom>
            <a:avLst/>
            <a:gdLst>
              <a:gd name="connsiteX0" fmla="*/ 6294 w 6940"/>
              <a:gd name="connsiteY0" fmla="*/ 2215 h 5178"/>
              <a:gd name="connsiteX1" fmla="*/ 1997 w 6940"/>
              <a:gd name="connsiteY1" fmla="*/ 238 h 5178"/>
              <a:gd name="connsiteX2" fmla="*/ 1310 w 6940"/>
              <a:gd name="connsiteY2" fmla="*/ 3418 h 5178"/>
              <a:gd name="connsiteX3" fmla="*/ 6294 w 6940"/>
              <a:gd name="connsiteY3" fmla="*/ 2215 h 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40" h="5178">
                <a:moveTo>
                  <a:pt x="6294" y="2215"/>
                </a:moveTo>
                <a:cubicBezTo>
                  <a:pt x="5216" y="964"/>
                  <a:pt x="3647" y="247"/>
                  <a:pt x="1997" y="238"/>
                </a:cubicBezTo>
                <a:cubicBezTo>
                  <a:pt x="-709" y="238"/>
                  <a:pt x="-795" y="840"/>
                  <a:pt x="1310" y="3418"/>
                </a:cubicBezTo>
                <a:cubicBezTo>
                  <a:pt x="3716" y="6726"/>
                  <a:pt x="8270" y="5652"/>
                  <a:pt x="6294" y="22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3" name="Freeform 992">
            <a:extLst>
              <a:ext uri="{FF2B5EF4-FFF2-40B4-BE49-F238E27FC236}">
                <a16:creationId xmlns:a16="http://schemas.microsoft.com/office/drawing/2014/main" id="{D9E11904-19CA-970A-269E-CFCEBFB1BBC5}"/>
              </a:ext>
            </a:extLst>
          </p:cNvPr>
          <p:cNvSpPr/>
          <p:nvPr/>
        </p:nvSpPr>
        <p:spPr>
          <a:xfrm>
            <a:off x="7229745" y="1488589"/>
            <a:ext cx="6023" cy="7990"/>
          </a:xfrm>
          <a:custGeom>
            <a:avLst/>
            <a:gdLst>
              <a:gd name="connsiteX0" fmla="*/ 5767 w 6023"/>
              <a:gd name="connsiteY0" fmla="*/ 3805 h 7990"/>
              <a:gd name="connsiteX1" fmla="*/ 3146 w 6023"/>
              <a:gd name="connsiteY1" fmla="*/ 238 h 7990"/>
              <a:gd name="connsiteX2" fmla="*/ -163 w 6023"/>
              <a:gd name="connsiteY2" fmla="*/ 4535 h 7990"/>
              <a:gd name="connsiteX3" fmla="*/ 5767 w 6023"/>
              <a:gd name="connsiteY3" fmla="*/ 3805 h 7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23" h="7990">
                <a:moveTo>
                  <a:pt x="5767" y="3805"/>
                </a:moveTo>
                <a:cubicBezTo>
                  <a:pt x="6196" y="1699"/>
                  <a:pt x="5122" y="238"/>
                  <a:pt x="3146" y="238"/>
                </a:cubicBezTo>
                <a:cubicBezTo>
                  <a:pt x="1170" y="238"/>
                  <a:pt x="-163" y="2086"/>
                  <a:pt x="-163" y="4535"/>
                </a:cubicBezTo>
                <a:cubicBezTo>
                  <a:pt x="-163" y="9863"/>
                  <a:pt x="4736" y="9261"/>
                  <a:pt x="5767" y="38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4" name="Freeform 993">
            <a:extLst>
              <a:ext uri="{FF2B5EF4-FFF2-40B4-BE49-F238E27FC236}">
                <a16:creationId xmlns:a16="http://schemas.microsoft.com/office/drawing/2014/main" id="{E9F9A5FF-B967-2F65-0E0E-74C65245BCB2}"/>
              </a:ext>
            </a:extLst>
          </p:cNvPr>
          <p:cNvSpPr/>
          <p:nvPr/>
        </p:nvSpPr>
        <p:spPr>
          <a:xfrm>
            <a:off x="7247241" y="1403927"/>
            <a:ext cx="5200" cy="1838"/>
          </a:xfrm>
          <a:custGeom>
            <a:avLst/>
            <a:gdLst>
              <a:gd name="connsiteX0" fmla="*/ 4812 w 5200"/>
              <a:gd name="connsiteY0" fmla="*/ 773 h 1838"/>
              <a:gd name="connsiteX1" fmla="*/ 4812 w 5200"/>
              <a:gd name="connsiteY1" fmla="*/ 773 h 1838"/>
              <a:gd name="connsiteX2" fmla="*/ 816 w 5200"/>
              <a:gd name="connsiteY2" fmla="*/ 773 h 1838"/>
              <a:gd name="connsiteX3" fmla="*/ 2062 w 5200"/>
              <a:gd name="connsiteY3" fmla="*/ 2062 h 1838"/>
              <a:gd name="connsiteX4" fmla="*/ 4812 w 5200"/>
              <a:gd name="connsiteY4" fmla="*/ 773 h 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00" h="1838">
                <a:moveTo>
                  <a:pt x="4812" y="773"/>
                </a:moveTo>
                <a:lnTo>
                  <a:pt x="4812" y="773"/>
                </a:lnTo>
                <a:cubicBezTo>
                  <a:pt x="3574" y="60"/>
                  <a:pt x="2053" y="60"/>
                  <a:pt x="816" y="773"/>
                </a:cubicBezTo>
                <a:cubicBezTo>
                  <a:pt x="-860" y="1461"/>
                  <a:pt x="-344" y="1933"/>
                  <a:pt x="2062" y="2062"/>
                </a:cubicBezTo>
                <a:cubicBezTo>
                  <a:pt x="4468" y="2191"/>
                  <a:pt x="5542" y="1461"/>
                  <a:pt x="4812" y="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5" name="Freeform 994">
            <a:extLst>
              <a:ext uri="{FF2B5EF4-FFF2-40B4-BE49-F238E27FC236}">
                <a16:creationId xmlns:a16="http://schemas.microsoft.com/office/drawing/2014/main" id="{FAC7EF4E-95FD-6E5C-A8F0-70BEF3F77828}"/>
              </a:ext>
            </a:extLst>
          </p:cNvPr>
          <p:cNvSpPr/>
          <p:nvPr/>
        </p:nvSpPr>
        <p:spPr>
          <a:xfrm>
            <a:off x="7246501" y="1509900"/>
            <a:ext cx="4210" cy="4210"/>
          </a:xfrm>
          <a:custGeom>
            <a:avLst/>
            <a:gdLst>
              <a:gd name="connsiteX0" fmla="*/ 4211 w 4210"/>
              <a:gd name="connsiteY0" fmla="*/ 2105 h 4210"/>
              <a:gd name="connsiteX1" fmla="*/ 2105 w 4210"/>
              <a:gd name="connsiteY1" fmla="*/ 4211 h 4210"/>
              <a:gd name="connsiteX2" fmla="*/ 0 w 4210"/>
              <a:gd name="connsiteY2" fmla="*/ 2105 h 4210"/>
              <a:gd name="connsiteX3" fmla="*/ 2105 w 4210"/>
              <a:gd name="connsiteY3" fmla="*/ 0 h 4210"/>
              <a:gd name="connsiteX4" fmla="*/ 4211 w 4210"/>
              <a:gd name="connsiteY4" fmla="*/ 2105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211" y="2105"/>
                </a:moveTo>
                <a:cubicBezTo>
                  <a:pt x="4211" y="3268"/>
                  <a:pt x="3268" y="4211"/>
                  <a:pt x="2105" y="4211"/>
                </a:cubicBezTo>
                <a:cubicBezTo>
                  <a:pt x="943" y="4211"/>
                  <a:pt x="0" y="3268"/>
                  <a:pt x="0" y="2105"/>
                </a:cubicBezTo>
                <a:cubicBezTo>
                  <a:pt x="0" y="943"/>
                  <a:pt x="943" y="0"/>
                  <a:pt x="2105" y="0"/>
                </a:cubicBezTo>
                <a:cubicBezTo>
                  <a:pt x="3268" y="0"/>
                  <a:pt x="4211" y="943"/>
                  <a:pt x="4211" y="2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6" name="Freeform 995">
            <a:extLst>
              <a:ext uri="{FF2B5EF4-FFF2-40B4-BE49-F238E27FC236}">
                <a16:creationId xmlns:a16="http://schemas.microsoft.com/office/drawing/2014/main" id="{3C2E3117-FA13-4555-313B-805F9CF9E4C1}"/>
              </a:ext>
            </a:extLst>
          </p:cNvPr>
          <p:cNvSpPr/>
          <p:nvPr/>
        </p:nvSpPr>
        <p:spPr>
          <a:xfrm>
            <a:off x="7244524" y="3862532"/>
            <a:ext cx="4298" cy="4295"/>
          </a:xfrm>
          <a:custGeom>
            <a:avLst/>
            <a:gdLst>
              <a:gd name="connsiteX0" fmla="*/ 1900 w 4298"/>
              <a:gd name="connsiteY0" fmla="*/ 4532 h 4295"/>
              <a:gd name="connsiteX1" fmla="*/ 4135 w 4298"/>
              <a:gd name="connsiteY1" fmla="*/ 2470 h 4295"/>
              <a:gd name="connsiteX2" fmla="*/ 2072 w 4298"/>
              <a:gd name="connsiteY2" fmla="*/ 240 h 4295"/>
              <a:gd name="connsiteX3" fmla="*/ -162 w 4298"/>
              <a:gd name="connsiteY3" fmla="*/ 2298 h 4295"/>
              <a:gd name="connsiteX4" fmla="*/ -162 w 4298"/>
              <a:gd name="connsiteY4" fmla="*/ 2384 h 4295"/>
              <a:gd name="connsiteX5" fmla="*/ 1900 w 4298"/>
              <a:gd name="connsiteY5" fmla="*/ 4532 h 4295"/>
              <a:gd name="connsiteX6" fmla="*/ 1900 w 4298"/>
              <a:gd name="connsiteY6" fmla="*/ 4532 h 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8" h="4295">
                <a:moveTo>
                  <a:pt x="1900" y="4532"/>
                </a:moveTo>
                <a:cubicBezTo>
                  <a:pt x="3086" y="4580"/>
                  <a:pt x="4087" y="3656"/>
                  <a:pt x="4135" y="2470"/>
                </a:cubicBezTo>
                <a:cubicBezTo>
                  <a:pt x="4182" y="1284"/>
                  <a:pt x="3258" y="287"/>
                  <a:pt x="2072" y="240"/>
                </a:cubicBezTo>
                <a:cubicBezTo>
                  <a:pt x="886" y="193"/>
                  <a:pt x="-115" y="1112"/>
                  <a:pt x="-162" y="2298"/>
                </a:cubicBezTo>
                <a:cubicBezTo>
                  <a:pt x="-162" y="2328"/>
                  <a:pt x="-162" y="2354"/>
                  <a:pt x="-162" y="2384"/>
                </a:cubicBezTo>
                <a:cubicBezTo>
                  <a:pt x="-188" y="3549"/>
                  <a:pt x="736" y="4507"/>
                  <a:pt x="1900" y="4532"/>
                </a:cubicBezTo>
                <a:cubicBezTo>
                  <a:pt x="1900" y="4532"/>
                  <a:pt x="1900" y="4532"/>
                  <a:pt x="1900" y="45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7" name="Freeform 996">
            <a:extLst>
              <a:ext uri="{FF2B5EF4-FFF2-40B4-BE49-F238E27FC236}">
                <a16:creationId xmlns:a16="http://schemas.microsoft.com/office/drawing/2014/main" id="{EE143A87-C377-B0D9-55B5-0863B491CEF2}"/>
              </a:ext>
            </a:extLst>
          </p:cNvPr>
          <p:cNvSpPr/>
          <p:nvPr/>
        </p:nvSpPr>
        <p:spPr>
          <a:xfrm>
            <a:off x="7242632" y="1549792"/>
            <a:ext cx="1479" cy="7910"/>
          </a:xfrm>
          <a:custGeom>
            <a:avLst/>
            <a:gdLst>
              <a:gd name="connsiteX0" fmla="*/ 914 w 1479"/>
              <a:gd name="connsiteY0" fmla="*/ 7651 h 7910"/>
              <a:gd name="connsiteX1" fmla="*/ 914 w 1479"/>
              <a:gd name="connsiteY1" fmla="*/ 1249 h 7910"/>
              <a:gd name="connsiteX2" fmla="*/ -160 w 1479"/>
              <a:gd name="connsiteY2" fmla="*/ 3870 h 7910"/>
              <a:gd name="connsiteX3" fmla="*/ 914 w 1479"/>
              <a:gd name="connsiteY3" fmla="*/ 7651 h 7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" h="7910">
                <a:moveTo>
                  <a:pt x="914" y="7651"/>
                </a:moveTo>
                <a:cubicBezTo>
                  <a:pt x="1451" y="5550"/>
                  <a:pt x="1451" y="3350"/>
                  <a:pt x="914" y="1249"/>
                </a:cubicBezTo>
                <a:cubicBezTo>
                  <a:pt x="355" y="-814"/>
                  <a:pt x="-117" y="390"/>
                  <a:pt x="-160" y="3870"/>
                </a:cubicBezTo>
                <a:cubicBezTo>
                  <a:pt x="-203" y="7350"/>
                  <a:pt x="355" y="9069"/>
                  <a:pt x="914" y="7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8" name="Freeform 997">
            <a:extLst>
              <a:ext uri="{FF2B5EF4-FFF2-40B4-BE49-F238E27FC236}">
                <a16:creationId xmlns:a16="http://schemas.microsoft.com/office/drawing/2014/main" id="{8742A603-72E8-ABBE-7743-127F457DDF0A}"/>
              </a:ext>
            </a:extLst>
          </p:cNvPr>
          <p:cNvSpPr/>
          <p:nvPr/>
        </p:nvSpPr>
        <p:spPr>
          <a:xfrm>
            <a:off x="7252817" y="1439737"/>
            <a:ext cx="8412" cy="8410"/>
          </a:xfrm>
          <a:custGeom>
            <a:avLst/>
            <a:gdLst>
              <a:gd name="connsiteX0" fmla="*/ 4907 w 8412"/>
              <a:gd name="connsiteY0" fmla="*/ 7457 h 8410"/>
              <a:gd name="connsiteX1" fmla="*/ 6540 w 8412"/>
              <a:gd name="connsiteY1" fmla="*/ 238 h 8410"/>
              <a:gd name="connsiteX2" fmla="*/ -163 w 8412"/>
              <a:gd name="connsiteY2" fmla="*/ 7027 h 8410"/>
              <a:gd name="connsiteX3" fmla="*/ 4907 w 8412"/>
              <a:gd name="connsiteY3" fmla="*/ 7457 h 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2" h="8410">
                <a:moveTo>
                  <a:pt x="4907" y="7457"/>
                </a:moveTo>
                <a:cubicBezTo>
                  <a:pt x="8259" y="6125"/>
                  <a:pt x="9591" y="238"/>
                  <a:pt x="6540" y="238"/>
                </a:cubicBezTo>
                <a:cubicBezTo>
                  <a:pt x="3335" y="1274"/>
                  <a:pt x="834" y="3809"/>
                  <a:pt x="-163" y="7027"/>
                </a:cubicBezTo>
                <a:cubicBezTo>
                  <a:pt x="-163" y="9089"/>
                  <a:pt x="568" y="9132"/>
                  <a:pt x="4907" y="74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9" name="Freeform 998">
            <a:extLst>
              <a:ext uri="{FF2B5EF4-FFF2-40B4-BE49-F238E27FC236}">
                <a16:creationId xmlns:a16="http://schemas.microsoft.com/office/drawing/2014/main" id="{E759B5CA-58D1-9B35-60CB-B2042E216AC7}"/>
              </a:ext>
            </a:extLst>
          </p:cNvPr>
          <p:cNvSpPr/>
          <p:nvPr/>
        </p:nvSpPr>
        <p:spPr>
          <a:xfrm>
            <a:off x="7253490" y="1420616"/>
            <a:ext cx="3494" cy="4254"/>
          </a:xfrm>
          <a:custGeom>
            <a:avLst/>
            <a:gdLst>
              <a:gd name="connsiteX0" fmla="*/ 2430 w 3494"/>
              <a:gd name="connsiteY0" fmla="*/ 4493 h 4254"/>
              <a:gd name="connsiteX1" fmla="*/ 3332 w 3494"/>
              <a:gd name="connsiteY1" fmla="*/ 2344 h 4254"/>
              <a:gd name="connsiteX2" fmla="*/ 1145 w 3494"/>
              <a:gd name="connsiteY2" fmla="*/ 239 h 4254"/>
              <a:gd name="connsiteX3" fmla="*/ 1098 w 3494"/>
              <a:gd name="connsiteY3" fmla="*/ 239 h 4254"/>
              <a:gd name="connsiteX4" fmla="*/ 196 w 3494"/>
              <a:gd name="connsiteY4" fmla="*/ 2344 h 4254"/>
              <a:gd name="connsiteX5" fmla="*/ 2430 w 3494"/>
              <a:gd name="connsiteY5" fmla="*/ 4493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2430" y="4493"/>
                </a:moveTo>
                <a:cubicBezTo>
                  <a:pt x="2902" y="4493"/>
                  <a:pt x="3332" y="3504"/>
                  <a:pt x="3332" y="2344"/>
                </a:cubicBezTo>
                <a:cubicBezTo>
                  <a:pt x="3311" y="1158"/>
                  <a:pt x="2331" y="213"/>
                  <a:pt x="1145" y="239"/>
                </a:cubicBezTo>
                <a:cubicBezTo>
                  <a:pt x="1128" y="239"/>
                  <a:pt x="1115" y="239"/>
                  <a:pt x="1098" y="239"/>
                </a:cubicBezTo>
                <a:cubicBezTo>
                  <a:pt x="-105" y="239"/>
                  <a:pt x="-535" y="1184"/>
                  <a:pt x="196" y="2344"/>
                </a:cubicBezTo>
                <a:cubicBezTo>
                  <a:pt x="926" y="3504"/>
                  <a:pt x="1914" y="4493"/>
                  <a:pt x="2430" y="44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0" name="Freeform 999">
            <a:extLst>
              <a:ext uri="{FF2B5EF4-FFF2-40B4-BE49-F238E27FC236}">
                <a16:creationId xmlns:a16="http://schemas.microsoft.com/office/drawing/2014/main" id="{BC2D9884-D9EA-E698-EF04-C83E03E855CA}"/>
              </a:ext>
            </a:extLst>
          </p:cNvPr>
          <p:cNvSpPr/>
          <p:nvPr/>
        </p:nvSpPr>
        <p:spPr>
          <a:xfrm>
            <a:off x="7233955" y="1506424"/>
            <a:ext cx="4167" cy="5581"/>
          </a:xfrm>
          <a:custGeom>
            <a:avLst/>
            <a:gdLst>
              <a:gd name="connsiteX0" fmla="*/ -163 w 4167"/>
              <a:gd name="connsiteY0" fmla="*/ 2511 h 5581"/>
              <a:gd name="connsiteX1" fmla="*/ 1943 w 4167"/>
              <a:gd name="connsiteY1" fmla="*/ 5819 h 5581"/>
              <a:gd name="connsiteX2" fmla="*/ 4005 w 4167"/>
              <a:gd name="connsiteY2" fmla="*/ 3800 h 5581"/>
              <a:gd name="connsiteX3" fmla="*/ 1943 w 4167"/>
              <a:gd name="connsiteY3" fmla="*/ 492 h 5581"/>
              <a:gd name="connsiteX4" fmla="*/ -163 w 4167"/>
              <a:gd name="connsiteY4" fmla="*/ 2511 h 5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581">
                <a:moveTo>
                  <a:pt x="-163" y="2511"/>
                </a:moveTo>
                <a:cubicBezTo>
                  <a:pt x="-163" y="4316"/>
                  <a:pt x="783" y="5819"/>
                  <a:pt x="1943" y="5819"/>
                </a:cubicBezTo>
                <a:cubicBezTo>
                  <a:pt x="3064" y="5819"/>
                  <a:pt x="3984" y="4922"/>
                  <a:pt x="4005" y="3800"/>
                </a:cubicBezTo>
                <a:cubicBezTo>
                  <a:pt x="3833" y="2451"/>
                  <a:pt x="3077" y="1244"/>
                  <a:pt x="1943" y="492"/>
                </a:cubicBezTo>
                <a:cubicBezTo>
                  <a:pt x="783" y="-239"/>
                  <a:pt x="-163" y="664"/>
                  <a:pt x="-163" y="25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1" name="Freeform 1000">
            <a:extLst>
              <a:ext uri="{FF2B5EF4-FFF2-40B4-BE49-F238E27FC236}">
                <a16:creationId xmlns:a16="http://schemas.microsoft.com/office/drawing/2014/main" id="{845AB5AE-FF0B-0E83-977B-8B496E9020F5}"/>
              </a:ext>
            </a:extLst>
          </p:cNvPr>
          <p:cNvSpPr/>
          <p:nvPr/>
        </p:nvSpPr>
        <p:spPr>
          <a:xfrm>
            <a:off x="7199507" y="5501328"/>
            <a:ext cx="29310" cy="17095"/>
          </a:xfrm>
          <a:custGeom>
            <a:avLst/>
            <a:gdLst>
              <a:gd name="connsiteX0" fmla="*/ 27669 w 29310"/>
              <a:gd name="connsiteY0" fmla="*/ 1956 h 17095"/>
              <a:gd name="connsiteX1" fmla="*/ 21697 w 29310"/>
              <a:gd name="connsiteY1" fmla="*/ 4319 h 17095"/>
              <a:gd name="connsiteX2" fmla="*/ 15424 w 29310"/>
              <a:gd name="connsiteY2" fmla="*/ 8615 h 17095"/>
              <a:gd name="connsiteX3" fmla="*/ 9151 w 29310"/>
              <a:gd name="connsiteY3" fmla="*/ 5350 h 17095"/>
              <a:gd name="connsiteX4" fmla="*/ 214 w 29310"/>
              <a:gd name="connsiteY4" fmla="*/ 10506 h 17095"/>
              <a:gd name="connsiteX5" fmla="*/ 8807 w 29310"/>
              <a:gd name="connsiteY5" fmla="*/ 15833 h 17095"/>
              <a:gd name="connsiteX6" fmla="*/ 19076 w 29310"/>
              <a:gd name="connsiteY6" fmla="*/ 12912 h 17095"/>
              <a:gd name="connsiteX7" fmla="*/ 23759 w 29310"/>
              <a:gd name="connsiteY7" fmla="*/ 9647 h 17095"/>
              <a:gd name="connsiteX8" fmla="*/ 27068 w 29310"/>
              <a:gd name="connsiteY8" fmla="*/ 5092 h 17095"/>
              <a:gd name="connsiteX9" fmla="*/ 27669 w 29310"/>
              <a:gd name="connsiteY9" fmla="*/ 1956 h 17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310" h="17095">
                <a:moveTo>
                  <a:pt x="27669" y="1956"/>
                </a:moveTo>
                <a:cubicBezTo>
                  <a:pt x="23373" y="-880"/>
                  <a:pt x="21697" y="-279"/>
                  <a:pt x="21697" y="4319"/>
                </a:cubicBezTo>
                <a:cubicBezTo>
                  <a:pt x="21697" y="7627"/>
                  <a:pt x="20322" y="8615"/>
                  <a:pt x="15424" y="8615"/>
                </a:cubicBezTo>
                <a:cubicBezTo>
                  <a:pt x="11127" y="8615"/>
                  <a:pt x="9151" y="7584"/>
                  <a:pt x="9151" y="5350"/>
                </a:cubicBezTo>
                <a:cubicBezTo>
                  <a:pt x="9151" y="710"/>
                  <a:pt x="1675" y="5049"/>
                  <a:pt x="214" y="10506"/>
                </a:cubicBezTo>
                <a:cubicBezTo>
                  <a:pt x="-1419" y="16908"/>
                  <a:pt x="2405" y="19099"/>
                  <a:pt x="8807" y="15833"/>
                </a:cubicBezTo>
                <a:cubicBezTo>
                  <a:pt x="12004" y="14188"/>
                  <a:pt x="15493" y="13196"/>
                  <a:pt x="19076" y="12912"/>
                </a:cubicBezTo>
                <a:cubicBezTo>
                  <a:pt x="21869" y="12912"/>
                  <a:pt x="23759" y="11580"/>
                  <a:pt x="23759" y="9647"/>
                </a:cubicBezTo>
                <a:cubicBezTo>
                  <a:pt x="23914" y="7627"/>
                  <a:pt x="25194" y="5866"/>
                  <a:pt x="27068" y="5092"/>
                </a:cubicBezTo>
                <a:cubicBezTo>
                  <a:pt x="29732" y="3975"/>
                  <a:pt x="29732" y="3374"/>
                  <a:pt x="27669" y="19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2" name="Freeform 1001">
            <a:extLst>
              <a:ext uri="{FF2B5EF4-FFF2-40B4-BE49-F238E27FC236}">
                <a16:creationId xmlns:a16="http://schemas.microsoft.com/office/drawing/2014/main" id="{CF774073-F2FE-064E-401A-50B4285EEC34}"/>
              </a:ext>
            </a:extLst>
          </p:cNvPr>
          <p:cNvSpPr/>
          <p:nvPr/>
        </p:nvSpPr>
        <p:spPr>
          <a:xfrm>
            <a:off x="7219717" y="5528868"/>
            <a:ext cx="7527" cy="4124"/>
          </a:xfrm>
          <a:custGeom>
            <a:avLst/>
            <a:gdLst>
              <a:gd name="connsiteX0" fmla="*/ 1486 w 7527"/>
              <a:gd name="connsiteY0" fmla="*/ 2301 h 4124"/>
              <a:gd name="connsiteX1" fmla="*/ 455 w 7527"/>
              <a:gd name="connsiteY1" fmla="*/ 4363 h 4124"/>
              <a:gd name="connsiteX2" fmla="*/ 5697 w 7527"/>
              <a:gd name="connsiteY2" fmla="*/ 2301 h 4124"/>
              <a:gd name="connsiteX3" fmla="*/ 6728 w 7527"/>
              <a:gd name="connsiteY3" fmla="*/ 238 h 4124"/>
              <a:gd name="connsiteX4" fmla="*/ 1486 w 7527"/>
              <a:gd name="connsiteY4" fmla="*/ 2301 h 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7" h="4124">
                <a:moveTo>
                  <a:pt x="1486" y="2301"/>
                </a:moveTo>
                <a:cubicBezTo>
                  <a:pt x="-232" y="3418"/>
                  <a:pt x="-662" y="4363"/>
                  <a:pt x="455" y="4363"/>
                </a:cubicBezTo>
                <a:cubicBezTo>
                  <a:pt x="2337" y="4079"/>
                  <a:pt x="4129" y="3375"/>
                  <a:pt x="5697" y="2301"/>
                </a:cubicBezTo>
                <a:cubicBezTo>
                  <a:pt x="7416" y="1183"/>
                  <a:pt x="7888" y="238"/>
                  <a:pt x="6728" y="238"/>
                </a:cubicBezTo>
                <a:cubicBezTo>
                  <a:pt x="4851" y="530"/>
                  <a:pt x="3059" y="1235"/>
                  <a:pt x="1486" y="23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3" name="Freeform 1002">
            <a:extLst>
              <a:ext uri="{FF2B5EF4-FFF2-40B4-BE49-F238E27FC236}">
                <a16:creationId xmlns:a16="http://schemas.microsoft.com/office/drawing/2014/main" id="{D48FBEE3-C05C-1B87-7CB2-535B0D59311D}"/>
              </a:ext>
            </a:extLst>
          </p:cNvPr>
          <p:cNvSpPr/>
          <p:nvPr/>
        </p:nvSpPr>
        <p:spPr>
          <a:xfrm>
            <a:off x="7219304" y="2728170"/>
            <a:ext cx="10179" cy="18553"/>
          </a:xfrm>
          <a:custGeom>
            <a:avLst/>
            <a:gdLst>
              <a:gd name="connsiteX0" fmla="*/ 5380 w 10179"/>
              <a:gd name="connsiteY0" fmla="*/ 5545 h 18553"/>
              <a:gd name="connsiteX1" fmla="*/ 3232 w 10179"/>
              <a:gd name="connsiteY1" fmla="*/ 13752 h 18553"/>
              <a:gd name="connsiteX2" fmla="*/ -163 w 10179"/>
              <a:gd name="connsiteY2" fmla="*/ 16974 h 18553"/>
              <a:gd name="connsiteX3" fmla="*/ 7786 w 10179"/>
              <a:gd name="connsiteY3" fmla="*/ 16287 h 18553"/>
              <a:gd name="connsiteX4" fmla="*/ 7185 w 10179"/>
              <a:gd name="connsiteY4" fmla="*/ 2795 h 18553"/>
              <a:gd name="connsiteX5" fmla="*/ 5380 w 10179"/>
              <a:gd name="connsiteY5" fmla="*/ 5545 h 18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79" h="18553">
                <a:moveTo>
                  <a:pt x="5380" y="5545"/>
                </a:moveTo>
                <a:cubicBezTo>
                  <a:pt x="6325" y="10744"/>
                  <a:pt x="5810" y="12720"/>
                  <a:pt x="3232" y="13752"/>
                </a:cubicBezTo>
                <a:cubicBezTo>
                  <a:pt x="1341" y="14482"/>
                  <a:pt x="-163" y="15900"/>
                  <a:pt x="-163" y="16974"/>
                </a:cubicBezTo>
                <a:cubicBezTo>
                  <a:pt x="-163" y="19681"/>
                  <a:pt x="4821" y="19294"/>
                  <a:pt x="7786" y="16287"/>
                </a:cubicBezTo>
                <a:cubicBezTo>
                  <a:pt x="10751" y="13279"/>
                  <a:pt x="10966" y="7693"/>
                  <a:pt x="7185" y="2795"/>
                </a:cubicBezTo>
                <a:cubicBezTo>
                  <a:pt x="4306" y="-1072"/>
                  <a:pt x="4177" y="-857"/>
                  <a:pt x="5380" y="55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4" name="Freeform 1003">
            <a:extLst>
              <a:ext uri="{FF2B5EF4-FFF2-40B4-BE49-F238E27FC236}">
                <a16:creationId xmlns:a16="http://schemas.microsoft.com/office/drawing/2014/main" id="{DD51FCFD-066F-C5CD-55E7-A3B5A35BAC0C}"/>
              </a:ext>
            </a:extLst>
          </p:cNvPr>
          <p:cNvSpPr/>
          <p:nvPr/>
        </p:nvSpPr>
        <p:spPr>
          <a:xfrm>
            <a:off x="7261597" y="1418732"/>
            <a:ext cx="5163" cy="5144"/>
          </a:xfrm>
          <a:custGeom>
            <a:avLst/>
            <a:gdLst>
              <a:gd name="connsiteX0" fmla="*/ 3948 w 5163"/>
              <a:gd name="connsiteY0" fmla="*/ 5087 h 5144"/>
              <a:gd name="connsiteX1" fmla="*/ 3948 w 5163"/>
              <a:gd name="connsiteY1" fmla="*/ 1478 h 5144"/>
              <a:gd name="connsiteX2" fmla="*/ 510 w 5163"/>
              <a:gd name="connsiteY2" fmla="*/ 4142 h 5144"/>
              <a:gd name="connsiteX3" fmla="*/ 3948 w 5163"/>
              <a:gd name="connsiteY3" fmla="*/ 5087 h 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3" h="5144">
                <a:moveTo>
                  <a:pt x="3948" y="5087"/>
                </a:moveTo>
                <a:cubicBezTo>
                  <a:pt x="5353" y="4172"/>
                  <a:pt x="5353" y="2969"/>
                  <a:pt x="3948" y="1478"/>
                </a:cubicBezTo>
                <a:cubicBezTo>
                  <a:pt x="1284" y="-1229"/>
                  <a:pt x="-1466" y="877"/>
                  <a:pt x="510" y="4142"/>
                </a:cubicBezTo>
                <a:cubicBezTo>
                  <a:pt x="1232" y="5307"/>
                  <a:pt x="2732" y="5719"/>
                  <a:pt x="3948" y="50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5" name="Freeform 1004">
            <a:extLst>
              <a:ext uri="{FF2B5EF4-FFF2-40B4-BE49-F238E27FC236}">
                <a16:creationId xmlns:a16="http://schemas.microsoft.com/office/drawing/2014/main" id="{965C22DF-ECEE-D499-4863-9DCDF9EE97D2}"/>
              </a:ext>
            </a:extLst>
          </p:cNvPr>
          <p:cNvSpPr/>
          <p:nvPr/>
        </p:nvSpPr>
        <p:spPr>
          <a:xfrm>
            <a:off x="7240944" y="1605498"/>
            <a:ext cx="3494" cy="4254"/>
          </a:xfrm>
          <a:custGeom>
            <a:avLst/>
            <a:gdLst>
              <a:gd name="connsiteX0" fmla="*/ 2387 w 3494"/>
              <a:gd name="connsiteY0" fmla="*/ 4493 h 4254"/>
              <a:gd name="connsiteX1" fmla="*/ 3332 w 3494"/>
              <a:gd name="connsiteY1" fmla="*/ 2344 h 4254"/>
              <a:gd name="connsiteX2" fmla="*/ 1145 w 3494"/>
              <a:gd name="connsiteY2" fmla="*/ 239 h 4254"/>
              <a:gd name="connsiteX3" fmla="*/ 1098 w 3494"/>
              <a:gd name="connsiteY3" fmla="*/ 239 h 4254"/>
              <a:gd name="connsiteX4" fmla="*/ 195 w 3494"/>
              <a:gd name="connsiteY4" fmla="*/ 2344 h 4254"/>
              <a:gd name="connsiteX5" fmla="*/ 2387 w 3494"/>
              <a:gd name="connsiteY5" fmla="*/ 4493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2387" y="4493"/>
                </a:moveTo>
                <a:cubicBezTo>
                  <a:pt x="2902" y="4493"/>
                  <a:pt x="3332" y="3547"/>
                  <a:pt x="3332" y="2344"/>
                </a:cubicBezTo>
                <a:cubicBezTo>
                  <a:pt x="3310" y="1158"/>
                  <a:pt x="2331" y="213"/>
                  <a:pt x="1145" y="239"/>
                </a:cubicBezTo>
                <a:cubicBezTo>
                  <a:pt x="1128" y="239"/>
                  <a:pt x="1115" y="239"/>
                  <a:pt x="1098" y="239"/>
                </a:cubicBezTo>
                <a:cubicBezTo>
                  <a:pt x="-105" y="239"/>
                  <a:pt x="-535" y="1184"/>
                  <a:pt x="195" y="2344"/>
                </a:cubicBezTo>
                <a:cubicBezTo>
                  <a:pt x="926" y="3504"/>
                  <a:pt x="1871" y="4493"/>
                  <a:pt x="2387" y="44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6" name="Freeform 1005">
            <a:extLst>
              <a:ext uri="{FF2B5EF4-FFF2-40B4-BE49-F238E27FC236}">
                <a16:creationId xmlns:a16="http://schemas.microsoft.com/office/drawing/2014/main" id="{93998492-A2D6-803C-58C7-815A471422AB}"/>
              </a:ext>
            </a:extLst>
          </p:cNvPr>
          <p:cNvSpPr/>
          <p:nvPr/>
        </p:nvSpPr>
        <p:spPr>
          <a:xfrm>
            <a:off x="7088173" y="5099456"/>
            <a:ext cx="15532" cy="12037"/>
          </a:xfrm>
          <a:custGeom>
            <a:avLst/>
            <a:gdLst>
              <a:gd name="connsiteX0" fmla="*/ 8516 w 15532"/>
              <a:gd name="connsiteY0" fmla="*/ 4934 h 12037"/>
              <a:gd name="connsiteX1" fmla="*/ 15219 w 15532"/>
              <a:gd name="connsiteY1" fmla="*/ 2915 h 12037"/>
              <a:gd name="connsiteX2" fmla="*/ 2329 w 15532"/>
              <a:gd name="connsiteY2" fmla="*/ 4376 h 12037"/>
              <a:gd name="connsiteX3" fmla="*/ 95 w 15532"/>
              <a:gd name="connsiteY3" fmla="*/ 10778 h 12037"/>
              <a:gd name="connsiteX4" fmla="*/ 3962 w 15532"/>
              <a:gd name="connsiteY4" fmla="*/ 7512 h 12037"/>
              <a:gd name="connsiteX5" fmla="*/ 8516 w 15532"/>
              <a:gd name="connsiteY5" fmla="*/ 4934 h 1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32" h="12037">
                <a:moveTo>
                  <a:pt x="8516" y="4934"/>
                </a:moveTo>
                <a:cubicBezTo>
                  <a:pt x="11782" y="5278"/>
                  <a:pt x="14704" y="4419"/>
                  <a:pt x="15219" y="2915"/>
                </a:cubicBezTo>
                <a:cubicBezTo>
                  <a:pt x="16723" y="-1382"/>
                  <a:pt x="6626" y="-222"/>
                  <a:pt x="2329" y="4376"/>
                </a:cubicBezTo>
                <a:cubicBezTo>
                  <a:pt x="353" y="6653"/>
                  <a:pt x="-678" y="9531"/>
                  <a:pt x="95" y="10778"/>
                </a:cubicBezTo>
                <a:cubicBezTo>
                  <a:pt x="2115" y="14129"/>
                  <a:pt x="5423" y="11336"/>
                  <a:pt x="3962" y="7512"/>
                </a:cubicBezTo>
                <a:cubicBezTo>
                  <a:pt x="2974" y="5020"/>
                  <a:pt x="4005" y="4419"/>
                  <a:pt x="8516" y="49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7" name="Freeform 1006">
            <a:extLst>
              <a:ext uri="{FF2B5EF4-FFF2-40B4-BE49-F238E27FC236}">
                <a16:creationId xmlns:a16="http://schemas.microsoft.com/office/drawing/2014/main" id="{0B14E424-B82B-85B6-1386-335237729A72}"/>
              </a:ext>
            </a:extLst>
          </p:cNvPr>
          <p:cNvSpPr/>
          <p:nvPr/>
        </p:nvSpPr>
        <p:spPr>
          <a:xfrm>
            <a:off x="7264018" y="1599139"/>
            <a:ext cx="7618" cy="6384"/>
          </a:xfrm>
          <a:custGeom>
            <a:avLst/>
            <a:gdLst>
              <a:gd name="connsiteX0" fmla="*/ 538 w 7618"/>
              <a:gd name="connsiteY0" fmla="*/ 5222 h 6384"/>
              <a:gd name="connsiteX1" fmla="*/ 7455 w 7618"/>
              <a:gd name="connsiteY1" fmla="*/ 3418 h 6384"/>
              <a:gd name="connsiteX2" fmla="*/ 4452 w 7618"/>
              <a:gd name="connsiteY2" fmla="*/ 238 h 6384"/>
              <a:gd name="connsiteX3" fmla="*/ 4448 w 7618"/>
              <a:gd name="connsiteY3" fmla="*/ 238 h 6384"/>
              <a:gd name="connsiteX4" fmla="*/ 538 w 7618"/>
              <a:gd name="connsiteY4" fmla="*/ 5222 h 6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18" h="6384">
                <a:moveTo>
                  <a:pt x="538" y="5222"/>
                </a:moveTo>
                <a:cubicBezTo>
                  <a:pt x="3030" y="7800"/>
                  <a:pt x="7455" y="6597"/>
                  <a:pt x="7455" y="3418"/>
                </a:cubicBezTo>
                <a:cubicBezTo>
                  <a:pt x="7502" y="1712"/>
                  <a:pt x="6158" y="286"/>
                  <a:pt x="4452" y="238"/>
                </a:cubicBezTo>
                <a:cubicBezTo>
                  <a:pt x="4448" y="238"/>
                  <a:pt x="4448" y="238"/>
                  <a:pt x="4448" y="238"/>
                </a:cubicBezTo>
                <a:cubicBezTo>
                  <a:pt x="924" y="238"/>
                  <a:pt x="-1396" y="3246"/>
                  <a:pt x="538" y="52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8" name="Freeform 1007">
            <a:extLst>
              <a:ext uri="{FF2B5EF4-FFF2-40B4-BE49-F238E27FC236}">
                <a16:creationId xmlns:a16="http://schemas.microsoft.com/office/drawing/2014/main" id="{3ECD1BAF-8478-0820-885B-026BF4EA8A25}"/>
              </a:ext>
            </a:extLst>
          </p:cNvPr>
          <p:cNvSpPr/>
          <p:nvPr/>
        </p:nvSpPr>
        <p:spPr>
          <a:xfrm>
            <a:off x="7236198" y="5516309"/>
            <a:ext cx="12408" cy="5878"/>
          </a:xfrm>
          <a:custGeom>
            <a:avLst/>
            <a:gdLst>
              <a:gd name="connsiteX0" fmla="*/ 12246 w 12408"/>
              <a:gd name="connsiteY0" fmla="*/ 1969 h 5878"/>
              <a:gd name="connsiteX1" fmla="*/ 87 w 12408"/>
              <a:gd name="connsiteY1" fmla="*/ 4032 h 5878"/>
              <a:gd name="connsiteX2" fmla="*/ 2708 w 12408"/>
              <a:gd name="connsiteY2" fmla="*/ 5622 h 5878"/>
              <a:gd name="connsiteX3" fmla="*/ 9282 w 12408"/>
              <a:gd name="connsiteY3" fmla="*/ 4247 h 5878"/>
              <a:gd name="connsiteX4" fmla="*/ 12246 w 12408"/>
              <a:gd name="connsiteY4" fmla="*/ 1969 h 5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08" h="5878">
                <a:moveTo>
                  <a:pt x="12246" y="1969"/>
                </a:moveTo>
                <a:cubicBezTo>
                  <a:pt x="12246" y="-1339"/>
                  <a:pt x="1204" y="509"/>
                  <a:pt x="87" y="4032"/>
                </a:cubicBezTo>
                <a:cubicBezTo>
                  <a:pt x="-600" y="6137"/>
                  <a:pt x="87" y="6610"/>
                  <a:pt x="2708" y="5622"/>
                </a:cubicBezTo>
                <a:cubicBezTo>
                  <a:pt x="4818" y="4831"/>
                  <a:pt x="7035" y="4367"/>
                  <a:pt x="9282" y="4247"/>
                </a:cubicBezTo>
                <a:cubicBezTo>
                  <a:pt x="10721" y="4401"/>
                  <a:pt x="12027" y="3400"/>
                  <a:pt x="12246" y="19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9" name="Freeform 1008">
            <a:extLst>
              <a:ext uri="{FF2B5EF4-FFF2-40B4-BE49-F238E27FC236}">
                <a16:creationId xmlns:a16="http://schemas.microsoft.com/office/drawing/2014/main" id="{72007540-78F8-738D-B57F-84D542939B07}"/>
              </a:ext>
            </a:extLst>
          </p:cNvPr>
          <p:cNvSpPr/>
          <p:nvPr/>
        </p:nvSpPr>
        <p:spPr>
          <a:xfrm>
            <a:off x="7231150" y="5525227"/>
            <a:ext cx="8601" cy="7851"/>
          </a:xfrm>
          <a:custGeom>
            <a:avLst/>
            <a:gdLst>
              <a:gd name="connsiteX0" fmla="*/ 5092 w 8601"/>
              <a:gd name="connsiteY0" fmla="*/ 8089 h 7851"/>
              <a:gd name="connsiteX1" fmla="*/ 8099 w 8601"/>
              <a:gd name="connsiteY1" fmla="*/ 4695 h 7851"/>
              <a:gd name="connsiteX2" fmla="*/ 6810 w 8601"/>
              <a:gd name="connsiteY2" fmla="*/ 399 h 7851"/>
              <a:gd name="connsiteX3" fmla="*/ 2772 w 8601"/>
              <a:gd name="connsiteY3" fmla="*/ 2074 h 7851"/>
              <a:gd name="connsiteX4" fmla="*/ 5092 w 8601"/>
              <a:gd name="connsiteY4" fmla="*/ 8089 h 7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1" h="7851">
                <a:moveTo>
                  <a:pt x="5092" y="8089"/>
                </a:moveTo>
                <a:cubicBezTo>
                  <a:pt x="8142" y="8089"/>
                  <a:pt x="9002" y="7058"/>
                  <a:pt x="8099" y="4695"/>
                </a:cubicBezTo>
                <a:cubicBezTo>
                  <a:pt x="7537" y="3307"/>
                  <a:pt x="7103" y="1868"/>
                  <a:pt x="6810" y="399"/>
                </a:cubicBezTo>
                <a:cubicBezTo>
                  <a:pt x="6810" y="-117"/>
                  <a:pt x="5006" y="656"/>
                  <a:pt x="2772" y="2074"/>
                </a:cubicBezTo>
                <a:cubicBezTo>
                  <a:pt x="-1912" y="5125"/>
                  <a:pt x="-880" y="8089"/>
                  <a:pt x="5092" y="80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0" name="Freeform 1009">
            <a:extLst>
              <a:ext uri="{FF2B5EF4-FFF2-40B4-BE49-F238E27FC236}">
                <a16:creationId xmlns:a16="http://schemas.microsoft.com/office/drawing/2014/main" id="{7FF09CEC-678E-FA0D-0FD4-C0144F6FC16F}"/>
              </a:ext>
            </a:extLst>
          </p:cNvPr>
          <p:cNvSpPr/>
          <p:nvPr/>
        </p:nvSpPr>
        <p:spPr>
          <a:xfrm>
            <a:off x="7243051" y="5151000"/>
            <a:ext cx="6851" cy="5870"/>
          </a:xfrm>
          <a:custGeom>
            <a:avLst/>
            <a:gdLst>
              <a:gd name="connsiteX0" fmla="*/ 6338 w 6851"/>
              <a:gd name="connsiteY0" fmla="*/ 4133 h 5870"/>
              <a:gd name="connsiteX1" fmla="*/ 1182 w 6851"/>
              <a:gd name="connsiteY1" fmla="*/ 824 h 5870"/>
              <a:gd name="connsiteX2" fmla="*/ 3288 w 6851"/>
              <a:gd name="connsiteY2" fmla="*/ 6109 h 5870"/>
              <a:gd name="connsiteX3" fmla="*/ 6338 w 6851"/>
              <a:gd name="connsiteY3" fmla="*/ 4133 h 5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1" h="5870">
                <a:moveTo>
                  <a:pt x="6338" y="4133"/>
                </a:moveTo>
                <a:cubicBezTo>
                  <a:pt x="7885" y="1598"/>
                  <a:pt x="3975" y="-937"/>
                  <a:pt x="1182" y="824"/>
                </a:cubicBezTo>
                <a:cubicBezTo>
                  <a:pt x="-1610" y="2586"/>
                  <a:pt x="366" y="6109"/>
                  <a:pt x="3288" y="6109"/>
                </a:cubicBezTo>
                <a:cubicBezTo>
                  <a:pt x="4547" y="5933"/>
                  <a:pt x="5664" y="5211"/>
                  <a:pt x="6338" y="41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1" name="Freeform 1010">
            <a:extLst>
              <a:ext uri="{FF2B5EF4-FFF2-40B4-BE49-F238E27FC236}">
                <a16:creationId xmlns:a16="http://schemas.microsoft.com/office/drawing/2014/main" id="{03DA17FD-C02F-CDB0-B620-FE70F6D27B1C}"/>
              </a:ext>
            </a:extLst>
          </p:cNvPr>
          <p:cNvSpPr/>
          <p:nvPr/>
        </p:nvSpPr>
        <p:spPr>
          <a:xfrm>
            <a:off x="7229992" y="4887299"/>
            <a:ext cx="9274" cy="5958"/>
          </a:xfrm>
          <a:custGeom>
            <a:avLst/>
            <a:gdLst>
              <a:gd name="connsiteX0" fmla="*/ 578 w 9274"/>
              <a:gd name="connsiteY0" fmla="*/ 3981 h 5958"/>
              <a:gd name="connsiteX1" fmla="*/ 8015 w 9274"/>
              <a:gd name="connsiteY1" fmla="*/ 5193 h 5958"/>
              <a:gd name="connsiteX2" fmla="*/ 8956 w 9274"/>
              <a:gd name="connsiteY2" fmla="*/ 4325 h 5958"/>
              <a:gd name="connsiteX3" fmla="*/ 5777 w 9274"/>
              <a:gd name="connsiteY3" fmla="*/ 931 h 5958"/>
              <a:gd name="connsiteX4" fmla="*/ 578 w 9274"/>
              <a:gd name="connsiteY4" fmla="*/ 3981 h 5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74" h="5958">
                <a:moveTo>
                  <a:pt x="578" y="3981"/>
                </a:moveTo>
                <a:cubicBezTo>
                  <a:pt x="2297" y="6370"/>
                  <a:pt x="5626" y="6911"/>
                  <a:pt x="8015" y="5193"/>
                </a:cubicBezTo>
                <a:cubicBezTo>
                  <a:pt x="8363" y="4943"/>
                  <a:pt x="8677" y="4651"/>
                  <a:pt x="8956" y="4325"/>
                </a:cubicBezTo>
                <a:cubicBezTo>
                  <a:pt x="9601" y="3208"/>
                  <a:pt x="8183" y="1704"/>
                  <a:pt x="5777" y="931"/>
                </a:cubicBezTo>
                <a:cubicBezTo>
                  <a:pt x="793" y="-659"/>
                  <a:pt x="-1441" y="544"/>
                  <a:pt x="578" y="39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2" name="Freeform 1011">
            <a:extLst>
              <a:ext uri="{FF2B5EF4-FFF2-40B4-BE49-F238E27FC236}">
                <a16:creationId xmlns:a16="http://schemas.microsoft.com/office/drawing/2014/main" id="{9E868E5F-8D04-5F03-8B44-3F25E5417899}"/>
              </a:ext>
            </a:extLst>
          </p:cNvPr>
          <p:cNvSpPr/>
          <p:nvPr/>
        </p:nvSpPr>
        <p:spPr>
          <a:xfrm>
            <a:off x="7249426" y="5236698"/>
            <a:ext cx="5453" cy="3225"/>
          </a:xfrm>
          <a:custGeom>
            <a:avLst/>
            <a:gdLst>
              <a:gd name="connsiteX0" fmla="*/ 2025 w 5453"/>
              <a:gd name="connsiteY0" fmla="*/ 3464 h 3225"/>
              <a:gd name="connsiteX1" fmla="*/ 5291 w 5453"/>
              <a:gd name="connsiteY1" fmla="*/ 2519 h 3225"/>
              <a:gd name="connsiteX2" fmla="*/ 92 w 5453"/>
              <a:gd name="connsiteY2" fmla="*/ 1315 h 3225"/>
              <a:gd name="connsiteX3" fmla="*/ 2025 w 5453"/>
              <a:gd name="connsiteY3" fmla="*/ 3464 h 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3" h="3225">
                <a:moveTo>
                  <a:pt x="2025" y="3464"/>
                </a:moveTo>
                <a:cubicBezTo>
                  <a:pt x="3830" y="3464"/>
                  <a:pt x="5291" y="3034"/>
                  <a:pt x="5291" y="2519"/>
                </a:cubicBezTo>
                <a:cubicBezTo>
                  <a:pt x="5291" y="284"/>
                  <a:pt x="1295" y="-661"/>
                  <a:pt x="92" y="1315"/>
                </a:cubicBezTo>
                <a:cubicBezTo>
                  <a:pt x="-638" y="2304"/>
                  <a:pt x="264" y="3464"/>
                  <a:pt x="2025" y="34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3" name="Freeform 1012">
            <a:extLst>
              <a:ext uri="{FF2B5EF4-FFF2-40B4-BE49-F238E27FC236}">
                <a16:creationId xmlns:a16="http://schemas.microsoft.com/office/drawing/2014/main" id="{4925A10E-9B5A-8680-5E19-0F475F2B44A3}"/>
              </a:ext>
            </a:extLst>
          </p:cNvPr>
          <p:cNvSpPr/>
          <p:nvPr/>
        </p:nvSpPr>
        <p:spPr>
          <a:xfrm>
            <a:off x="7230250" y="5554346"/>
            <a:ext cx="5546" cy="4071"/>
          </a:xfrm>
          <a:custGeom>
            <a:avLst/>
            <a:gdLst>
              <a:gd name="connsiteX0" fmla="*/ 1437 w 5546"/>
              <a:gd name="connsiteY0" fmla="*/ 2344 h 4071"/>
              <a:gd name="connsiteX1" fmla="*/ 4574 w 5546"/>
              <a:gd name="connsiteY1" fmla="*/ 2344 h 4071"/>
              <a:gd name="connsiteX2" fmla="*/ 793 w 5546"/>
              <a:gd name="connsiteY2" fmla="*/ 238 h 4071"/>
              <a:gd name="connsiteX3" fmla="*/ 1437 w 5546"/>
              <a:gd name="connsiteY3" fmla="*/ 2344 h 4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6" h="4071">
                <a:moveTo>
                  <a:pt x="1437" y="2344"/>
                </a:moveTo>
                <a:cubicBezTo>
                  <a:pt x="5476" y="4965"/>
                  <a:pt x="6206" y="4965"/>
                  <a:pt x="4574" y="2344"/>
                </a:cubicBezTo>
                <a:cubicBezTo>
                  <a:pt x="3736" y="1063"/>
                  <a:pt x="2322" y="273"/>
                  <a:pt x="793" y="238"/>
                </a:cubicBezTo>
                <a:cubicBezTo>
                  <a:pt x="-668" y="238"/>
                  <a:pt x="-453" y="1055"/>
                  <a:pt x="1437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4" name="Freeform 1013">
            <a:extLst>
              <a:ext uri="{FF2B5EF4-FFF2-40B4-BE49-F238E27FC236}">
                <a16:creationId xmlns:a16="http://schemas.microsoft.com/office/drawing/2014/main" id="{1A6A2EC6-1059-55F2-1AE2-57B3976A7A8A}"/>
              </a:ext>
            </a:extLst>
          </p:cNvPr>
          <p:cNvSpPr/>
          <p:nvPr/>
        </p:nvSpPr>
        <p:spPr>
          <a:xfrm>
            <a:off x="7251387" y="5288647"/>
            <a:ext cx="3492" cy="4254"/>
          </a:xfrm>
          <a:custGeom>
            <a:avLst/>
            <a:gdLst>
              <a:gd name="connsiteX0" fmla="*/ 2428 w 3492"/>
              <a:gd name="connsiteY0" fmla="*/ 238 h 4254"/>
              <a:gd name="connsiteX1" fmla="*/ 194 w 3492"/>
              <a:gd name="connsiteY1" fmla="*/ 2344 h 4254"/>
              <a:gd name="connsiteX2" fmla="*/ 1139 w 3492"/>
              <a:gd name="connsiteY2" fmla="*/ 4492 h 4254"/>
              <a:gd name="connsiteX3" fmla="*/ 3330 w 3492"/>
              <a:gd name="connsiteY3" fmla="*/ 2387 h 4254"/>
              <a:gd name="connsiteX4" fmla="*/ 3330 w 3492"/>
              <a:gd name="connsiteY4" fmla="*/ 2344 h 4254"/>
              <a:gd name="connsiteX5" fmla="*/ 2428 w 3492"/>
              <a:gd name="connsiteY5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2428" y="238"/>
                </a:moveTo>
                <a:cubicBezTo>
                  <a:pt x="1913" y="238"/>
                  <a:pt x="924" y="1183"/>
                  <a:pt x="194" y="2344"/>
                </a:cubicBezTo>
                <a:cubicBezTo>
                  <a:pt x="-537" y="3504"/>
                  <a:pt x="-107" y="4492"/>
                  <a:pt x="1139" y="4492"/>
                </a:cubicBezTo>
                <a:cubicBezTo>
                  <a:pt x="2325" y="4518"/>
                  <a:pt x="3305" y="3573"/>
                  <a:pt x="3330" y="2387"/>
                </a:cubicBezTo>
                <a:cubicBezTo>
                  <a:pt x="3330" y="2374"/>
                  <a:pt x="3330" y="2356"/>
                  <a:pt x="3330" y="2344"/>
                </a:cubicBezTo>
                <a:cubicBezTo>
                  <a:pt x="3330" y="1183"/>
                  <a:pt x="2944" y="238"/>
                  <a:pt x="242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5" name="Freeform 1014">
            <a:extLst>
              <a:ext uri="{FF2B5EF4-FFF2-40B4-BE49-F238E27FC236}">
                <a16:creationId xmlns:a16="http://schemas.microsoft.com/office/drawing/2014/main" id="{791A4505-9B9F-AFD4-E7C2-39B8AD67EBE0}"/>
              </a:ext>
            </a:extLst>
          </p:cNvPr>
          <p:cNvSpPr/>
          <p:nvPr/>
        </p:nvSpPr>
        <p:spPr>
          <a:xfrm>
            <a:off x="7265971" y="1453052"/>
            <a:ext cx="3559" cy="7814"/>
          </a:xfrm>
          <a:custGeom>
            <a:avLst/>
            <a:gdLst>
              <a:gd name="connsiteX0" fmla="*/ 175 w 3559"/>
              <a:gd name="connsiteY0" fmla="*/ 5871 h 7814"/>
              <a:gd name="connsiteX1" fmla="*/ 3397 w 3559"/>
              <a:gd name="connsiteY1" fmla="*/ 3508 h 7814"/>
              <a:gd name="connsiteX2" fmla="*/ 1077 w 3559"/>
              <a:gd name="connsiteY2" fmla="*/ 1188 h 7814"/>
              <a:gd name="connsiteX3" fmla="*/ 175 w 3559"/>
              <a:gd name="connsiteY3" fmla="*/ 5871 h 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9" h="7814">
                <a:moveTo>
                  <a:pt x="175" y="5871"/>
                </a:moveTo>
                <a:cubicBezTo>
                  <a:pt x="2323" y="9437"/>
                  <a:pt x="3397" y="8621"/>
                  <a:pt x="3397" y="3508"/>
                </a:cubicBezTo>
                <a:cubicBezTo>
                  <a:pt x="3397" y="70"/>
                  <a:pt x="2795" y="-574"/>
                  <a:pt x="1077" y="1188"/>
                </a:cubicBezTo>
                <a:cubicBezTo>
                  <a:pt x="-143" y="2425"/>
                  <a:pt x="-500" y="4272"/>
                  <a:pt x="175" y="58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6" name="Freeform 1015">
            <a:extLst>
              <a:ext uri="{FF2B5EF4-FFF2-40B4-BE49-F238E27FC236}">
                <a16:creationId xmlns:a16="http://schemas.microsoft.com/office/drawing/2014/main" id="{AC28BB0E-9BAB-B128-B4BF-26F73C7F9DDA}"/>
              </a:ext>
            </a:extLst>
          </p:cNvPr>
          <p:cNvSpPr/>
          <p:nvPr/>
        </p:nvSpPr>
        <p:spPr>
          <a:xfrm>
            <a:off x="7236059" y="5323264"/>
            <a:ext cx="4169" cy="3546"/>
          </a:xfrm>
          <a:custGeom>
            <a:avLst/>
            <a:gdLst>
              <a:gd name="connsiteX0" fmla="*/ 4007 w 4169"/>
              <a:gd name="connsiteY0" fmla="*/ 2829 h 3546"/>
              <a:gd name="connsiteX1" fmla="*/ 1902 w 4169"/>
              <a:gd name="connsiteY1" fmla="*/ 595 h 3546"/>
              <a:gd name="connsiteX2" fmla="*/ -161 w 4169"/>
              <a:gd name="connsiteY2" fmla="*/ 1540 h 3546"/>
              <a:gd name="connsiteX3" fmla="*/ 1897 w 4169"/>
              <a:gd name="connsiteY3" fmla="*/ 3774 h 3546"/>
              <a:gd name="connsiteX4" fmla="*/ 1902 w 4169"/>
              <a:gd name="connsiteY4" fmla="*/ 3774 h 3546"/>
              <a:gd name="connsiteX5" fmla="*/ 4007 w 4169"/>
              <a:gd name="connsiteY5" fmla="*/ 2829 h 3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46">
                <a:moveTo>
                  <a:pt x="4007" y="2829"/>
                </a:moveTo>
                <a:cubicBezTo>
                  <a:pt x="4007" y="2314"/>
                  <a:pt x="3062" y="1325"/>
                  <a:pt x="1902" y="595"/>
                </a:cubicBezTo>
                <a:cubicBezTo>
                  <a:pt x="742" y="-136"/>
                  <a:pt x="-161" y="294"/>
                  <a:pt x="-161" y="1540"/>
                </a:cubicBezTo>
                <a:cubicBezTo>
                  <a:pt x="-208" y="2726"/>
                  <a:pt x="711" y="3727"/>
                  <a:pt x="1897" y="3774"/>
                </a:cubicBezTo>
                <a:cubicBezTo>
                  <a:pt x="1897" y="3774"/>
                  <a:pt x="1902" y="3774"/>
                  <a:pt x="1902" y="3774"/>
                </a:cubicBezTo>
                <a:cubicBezTo>
                  <a:pt x="3062" y="3860"/>
                  <a:pt x="4007" y="3431"/>
                  <a:pt x="4007" y="2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7" name="Freeform 1016">
            <a:extLst>
              <a:ext uri="{FF2B5EF4-FFF2-40B4-BE49-F238E27FC236}">
                <a16:creationId xmlns:a16="http://schemas.microsoft.com/office/drawing/2014/main" id="{FD88D55E-5E1A-2DD5-B9D1-4A6C9E069938}"/>
              </a:ext>
            </a:extLst>
          </p:cNvPr>
          <p:cNvSpPr/>
          <p:nvPr/>
        </p:nvSpPr>
        <p:spPr>
          <a:xfrm>
            <a:off x="7268275" y="1707499"/>
            <a:ext cx="4639" cy="4253"/>
          </a:xfrm>
          <a:custGeom>
            <a:avLst/>
            <a:gdLst>
              <a:gd name="connsiteX0" fmla="*/ 4230 w 4639"/>
              <a:gd name="connsiteY0" fmla="*/ 2387 h 4253"/>
              <a:gd name="connsiteX1" fmla="*/ 2167 w 4639"/>
              <a:gd name="connsiteY1" fmla="*/ 238 h 4253"/>
              <a:gd name="connsiteX2" fmla="*/ 62 w 4639"/>
              <a:gd name="connsiteY2" fmla="*/ 2387 h 4253"/>
              <a:gd name="connsiteX3" fmla="*/ 2167 w 4639"/>
              <a:gd name="connsiteY3" fmla="*/ 4492 h 4253"/>
              <a:gd name="connsiteX4" fmla="*/ 4230 w 4639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9" h="4253">
                <a:moveTo>
                  <a:pt x="4230" y="2387"/>
                </a:moveTo>
                <a:cubicBezTo>
                  <a:pt x="4960" y="1227"/>
                  <a:pt x="4015" y="238"/>
                  <a:pt x="2167" y="238"/>
                </a:cubicBezTo>
                <a:cubicBezTo>
                  <a:pt x="320" y="238"/>
                  <a:pt x="-626" y="1227"/>
                  <a:pt x="62" y="2387"/>
                </a:cubicBezTo>
                <a:cubicBezTo>
                  <a:pt x="749" y="3547"/>
                  <a:pt x="1737" y="4492"/>
                  <a:pt x="2167" y="4492"/>
                </a:cubicBezTo>
                <a:cubicBezTo>
                  <a:pt x="2597" y="4492"/>
                  <a:pt x="3542" y="3547"/>
                  <a:pt x="4230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8" name="Freeform 1017">
            <a:extLst>
              <a:ext uri="{FF2B5EF4-FFF2-40B4-BE49-F238E27FC236}">
                <a16:creationId xmlns:a16="http://schemas.microsoft.com/office/drawing/2014/main" id="{C19F0E6C-6703-EE2A-3EC0-C865E69142AB}"/>
              </a:ext>
            </a:extLst>
          </p:cNvPr>
          <p:cNvSpPr/>
          <p:nvPr/>
        </p:nvSpPr>
        <p:spPr>
          <a:xfrm>
            <a:off x="7259207" y="1467569"/>
            <a:ext cx="10223" cy="10493"/>
          </a:xfrm>
          <a:custGeom>
            <a:avLst/>
            <a:gdLst>
              <a:gd name="connsiteX0" fmla="*/ 1740 w 10223"/>
              <a:gd name="connsiteY0" fmla="*/ 2139 h 10493"/>
              <a:gd name="connsiteX1" fmla="*/ 2341 w 10223"/>
              <a:gd name="connsiteY1" fmla="*/ 10732 h 10493"/>
              <a:gd name="connsiteX2" fmla="*/ 8099 w 10223"/>
              <a:gd name="connsiteY2" fmla="*/ 8712 h 10493"/>
              <a:gd name="connsiteX3" fmla="*/ 7497 w 10223"/>
              <a:gd name="connsiteY3" fmla="*/ 2912 h 10493"/>
              <a:gd name="connsiteX4" fmla="*/ 1740 w 10223"/>
              <a:gd name="connsiteY4" fmla="*/ 2139 h 10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23" h="10493">
                <a:moveTo>
                  <a:pt x="1740" y="2139"/>
                </a:moveTo>
                <a:cubicBezTo>
                  <a:pt x="-1010" y="6650"/>
                  <a:pt x="-752" y="10732"/>
                  <a:pt x="2341" y="10732"/>
                </a:cubicBezTo>
                <a:cubicBezTo>
                  <a:pt x="4387" y="10495"/>
                  <a:pt x="6354" y="9804"/>
                  <a:pt x="8099" y="8712"/>
                </a:cubicBezTo>
                <a:cubicBezTo>
                  <a:pt x="10849" y="6951"/>
                  <a:pt x="10763" y="6220"/>
                  <a:pt x="7497" y="2912"/>
                </a:cubicBezTo>
                <a:cubicBezTo>
                  <a:pt x="4232" y="-396"/>
                  <a:pt x="3501" y="-611"/>
                  <a:pt x="1740" y="21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9" name="Freeform 1018">
            <a:extLst>
              <a:ext uri="{FF2B5EF4-FFF2-40B4-BE49-F238E27FC236}">
                <a16:creationId xmlns:a16="http://schemas.microsoft.com/office/drawing/2014/main" id="{B18542C2-FAD3-C275-2C2E-06A32F49D70F}"/>
              </a:ext>
            </a:extLst>
          </p:cNvPr>
          <p:cNvSpPr/>
          <p:nvPr/>
        </p:nvSpPr>
        <p:spPr>
          <a:xfrm>
            <a:off x="7254880" y="2612870"/>
            <a:ext cx="15398" cy="12780"/>
          </a:xfrm>
          <a:custGeom>
            <a:avLst/>
            <a:gdLst>
              <a:gd name="connsiteX0" fmla="*/ 2158 w 15398"/>
              <a:gd name="connsiteY0" fmla="*/ 240 h 12780"/>
              <a:gd name="connsiteX1" fmla="*/ -163 w 15398"/>
              <a:gd name="connsiteY1" fmla="*/ 2385 h 12780"/>
              <a:gd name="connsiteX2" fmla="*/ -163 w 15398"/>
              <a:gd name="connsiteY2" fmla="*/ 2388 h 12780"/>
              <a:gd name="connsiteX3" fmla="*/ 1943 w 15398"/>
              <a:gd name="connsiteY3" fmla="*/ 4494 h 12780"/>
              <a:gd name="connsiteX4" fmla="*/ 4048 w 15398"/>
              <a:gd name="connsiteY4" fmla="*/ 7544 h 12780"/>
              <a:gd name="connsiteX5" fmla="*/ 15090 w 15398"/>
              <a:gd name="connsiteY5" fmla="*/ 11841 h 12780"/>
              <a:gd name="connsiteX6" fmla="*/ 2158 w 15398"/>
              <a:gd name="connsiteY6" fmla="*/ 240 h 12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8" h="12780">
                <a:moveTo>
                  <a:pt x="2158" y="240"/>
                </a:moveTo>
                <a:cubicBezTo>
                  <a:pt x="925" y="192"/>
                  <a:pt x="-115" y="1152"/>
                  <a:pt x="-163" y="2385"/>
                </a:cubicBezTo>
                <a:cubicBezTo>
                  <a:pt x="-163" y="2386"/>
                  <a:pt x="-163" y="2387"/>
                  <a:pt x="-163" y="2388"/>
                </a:cubicBezTo>
                <a:cubicBezTo>
                  <a:pt x="-163" y="3551"/>
                  <a:pt x="778" y="4494"/>
                  <a:pt x="1943" y="4494"/>
                </a:cubicBezTo>
                <a:cubicBezTo>
                  <a:pt x="3103" y="4494"/>
                  <a:pt x="4048" y="5869"/>
                  <a:pt x="4048" y="7544"/>
                </a:cubicBezTo>
                <a:cubicBezTo>
                  <a:pt x="4048" y="11841"/>
                  <a:pt x="12126" y="14763"/>
                  <a:pt x="15090" y="11841"/>
                </a:cubicBezTo>
                <a:cubicBezTo>
                  <a:pt x="16637" y="10165"/>
                  <a:pt x="5466" y="240"/>
                  <a:pt x="2158" y="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0" name="Freeform 1019">
            <a:extLst>
              <a:ext uri="{FF2B5EF4-FFF2-40B4-BE49-F238E27FC236}">
                <a16:creationId xmlns:a16="http://schemas.microsoft.com/office/drawing/2014/main" id="{891FA503-2896-2862-D57A-E3F2889CAC2A}"/>
              </a:ext>
            </a:extLst>
          </p:cNvPr>
          <p:cNvSpPr/>
          <p:nvPr/>
        </p:nvSpPr>
        <p:spPr>
          <a:xfrm>
            <a:off x="7259897" y="5373676"/>
            <a:ext cx="4622" cy="4210"/>
          </a:xfrm>
          <a:custGeom>
            <a:avLst/>
            <a:gdLst>
              <a:gd name="connsiteX0" fmla="*/ 2167 w 4622"/>
              <a:gd name="connsiteY0" fmla="*/ 4449 h 4210"/>
              <a:gd name="connsiteX1" fmla="*/ 4230 w 4622"/>
              <a:gd name="connsiteY1" fmla="*/ 2344 h 4210"/>
              <a:gd name="connsiteX2" fmla="*/ 2167 w 4622"/>
              <a:gd name="connsiteY2" fmla="*/ 238 h 4210"/>
              <a:gd name="connsiteX3" fmla="*/ 62 w 4622"/>
              <a:gd name="connsiteY3" fmla="*/ 2344 h 4210"/>
              <a:gd name="connsiteX4" fmla="*/ 2167 w 4622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2" h="4210">
                <a:moveTo>
                  <a:pt x="2167" y="4449"/>
                </a:moveTo>
                <a:cubicBezTo>
                  <a:pt x="2597" y="4449"/>
                  <a:pt x="3542" y="3504"/>
                  <a:pt x="4230" y="2344"/>
                </a:cubicBezTo>
                <a:cubicBezTo>
                  <a:pt x="4917" y="1183"/>
                  <a:pt x="4015" y="238"/>
                  <a:pt x="2167" y="238"/>
                </a:cubicBezTo>
                <a:cubicBezTo>
                  <a:pt x="320" y="238"/>
                  <a:pt x="-626" y="1183"/>
                  <a:pt x="62" y="2344"/>
                </a:cubicBezTo>
                <a:cubicBezTo>
                  <a:pt x="749" y="3504"/>
                  <a:pt x="1738" y="4449"/>
                  <a:pt x="2167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1" name="Freeform 1020">
            <a:extLst>
              <a:ext uri="{FF2B5EF4-FFF2-40B4-BE49-F238E27FC236}">
                <a16:creationId xmlns:a16="http://schemas.microsoft.com/office/drawing/2014/main" id="{297E9D36-597A-5442-FA7C-52B64936A6F8}"/>
              </a:ext>
            </a:extLst>
          </p:cNvPr>
          <p:cNvSpPr/>
          <p:nvPr/>
        </p:nvSpPr>
        <p:spPr>
          <a:xfrm>
            <a:off x="7181623" y="1418469"/>
            <a:ext cx="4167" cy="6401"/>
          </a:xfrm>
          <a:custGeom>
            <a:avLst/>
            <a:gdLst>
              <a:gd name="connsiteX0" fmla="*/ 1900 w 4167"/>
              <a:gd name="connsiteY0" fmla="*/ 238 h 6401"/>
              <a:gd name="connsiteX1" fmla="*/ -163 w 4167"/>
              <a:gd name="connsiteY1" fmla="*/ 3418 h 6401"/>
              <a:gd name="connsiteX2" fmla="*/ 1900 w 4167"/>
              <a:gd name="connsiteY2" fmla="*/ 6640 h 6401"/>
              <a:gd name="connsiteX3" fmla="*/ 4005 w 4167"/>
              <a:gd name="connsiteY3" fmla="*/ 3418 h 6401"/>
              <a:gd name="connsiteX4" fmla="*/ 1900 w 4167"/>
              <a:gd name="connsiteY4" fmla="*/ 23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401">
                <a:moveTo>
                  <a:pt x="1900" y="238"/>
                </a:moveTo>
                <a:cubicBezTo>
                  <a:pt x="783" y="238"/>
                  <a:pt x="-163" y="1699"/>
                  <a:pt x="-163" y="3418"/>
                </a:cubicBezTo>
                <a:cubicBezTo>
                  <a:pt x="-163" y="5136"/>
                  <a:pt x="783" y="6640"/>
                  <a:pt x="1900" y="6640"/>
                </a:cubicBezTo>
                <a:cubicBezTo>
                  <a:pt x="3017" y="6640"/>
                  <a:pt x="4005" y="5179"/>
                  <a:pt x="4005" y="3418"/>
                </a:cubicBezTo>
                <a:cubicBezTo>
                  <a:pt x="4005" y="1656"/>
                  <a:pt x="3060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2" name="Freeform 1021">
            <a:extLst>
              <a:ext uri="{FF2B5EF4-FFF2-40B4-BE49-F238E27FC236}">
                <a16:creationId xmlns:a16="http://schemas.microsoft.com/office/drawing/2014/main" id="{1C29A41D-ED1D-2B41-EECC-C0D1937434DB}"/>
              </a:ext>
            </a:extLst>
          </p:cNvPr>
          <p:cNvSpPr/>
          <p:nvPr/>
        </p:nvSpPr>
        <p:spPr>
          <a:xfrm>
            <a:off x="7035024" y="5541604"/>
            <a:ext cx="5321" cy="5243"/>
          </a:xfrm>
          <a:custGeom>
            <a:avLst/>
            <a:gdLst>
              <a:gd name="connsiteX0" fmla="*/ 2974 w 5321"/>
              <a:gd name="connsiteY0" fmla="*/ 5203 h 5243"/>
              <a:gd name="connsiteX1" fmla="*/ 4950 w 5321"/>
              <a:gd name="connsiteY1" fmla="*/ 2110 h 5243"/>
              <a:gd name="connsiteX2" fmla="*/ -163 w 5321"/>
              <a:gd name="connsiteY2" fmla="*/ 3313 h 5243"/>
              <a:gd name="connsiteX3" fmla="*/ 2974 w 5321"/>
              <a:gd name="connsiteY3" fmla="*/ 5203 h 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21" h="5243">
                <a:moveTo>
                  <a:pt x="2974" y="5203"/>
                </a:moveTo>
                <a:cubicBezTo>
                  <a:pt x="4693" y="4516"/>
                  <a:pt x="5595" y="3141"/>
                  <a:pt x="4950" y="2110"/>
                </a:cubicBezTo>
                <a:cubicBezTo>
                  <a:pt x="3103" y="-898"/>
                  <a:pt x="-163" y="-124"/>
                  <a:pt x="-163" y="3313"/>
                </a:cubicBezTo>
                <a:cubicBezTo>
                  <a:pt x="-163" y="5203"/>
                  <a:pt x="1083" y="5934"/>
                  <a:pt x="2974" y="52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3" name="Freeform 1022">
            <a:extLst>
              <a:ext uri="{FF2B5EF4-FFF2-40B4-BE49-F238E27FC236}">
                <a16:creationId xmlns:a16="http://schemas.microsoft.com/office/drawing/2014/main" id="{1A56C68B-D89C-D0E9-1404-44EFB76ACF4A}"/>
              </a:ext>
            </a:extLst>
          </p:cNvPr>
          <p:cNvSpPr/>
          <p:nvPr/>
        </p:nvSpPr>
        <p:spPr>
          <a:xfrm>
            <a:off x="7042552" y="5523458"/>
            <a:ext cx="18569" cy="26576"/>
          </a:xfrm>
          <a:custGeom>
            <a:avLst/>
            <a:gdLst>
              <a:gd name="connsiteX0" fmla="*/ 8422 w 18569"/>
              <a:gd name="connsiteY0" fmla="*/ 22577 h 26576"/>
              <a:gd name="connsiteX1" fmla="*/ 14308 w 18569"/>
              <a:gd name="connsiteY1" fmla="*/ 24725 h 26576"/>
              <a:gd name="connsiteX2" fmla="*/ 18390 w 18569"/>
              <a:gd name="connsiteY2" fmla="*/ 20987 h 26576"/>
              <a:gd name="connsiteX3" fmla="*/ 14094 w 18569"/>
              <a:gd name="connsiteY3" fmla="*/ 15144 h 26576"/>
              <a:gd name="connsiteX4" fmla="*/ 4856 w 18569"/>
              <a:gd name="connsiteY4" fmla="*/ 5348 h 26576"/>
              <a:gd name="connsiteX5" fmla="*/ 130 w 18569"/>
              <a:gd name="connsiteY5" fmla="*/ 6765 h 26576"/>
              <a:gd name="connsiteX6" fmla="*/ 8422 w 18569"/>
              <a:gd name="connsiteY6" fmla="*/ 22577 h 2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69" h="26576">
                <a:moveTo>
                  <a:pt x="8422" y="22577"/>
                </a:moveTo>
                <a:cubicBezTo>
                  <a:pt x="10600" y="22418"/>
                  <a:pt x="12744" y="23200"/>
                  <a:pt x="14308" y="24725"/>
                </a:cubicBezTo>
                <a:cubicBezTo>
                  <a:pt x="16715" y="28635"/>
                  <a:pt x="18605" y="26873"/>
                  <a:pt x="18390" y="20987"/>
                </a:cubicBezTo>
                <a:cubicBezTo>
                  <a:pt x="18175" y="16691"/>
                  <a:pt x="17015" y="15144"/>
                  <a:pt x="14094" y="15144"/>
                </a:cubicBezTo>
                <a:cubicBezTo>
                  <a:pt x="7649" y="15144"/>
                  <a:pt x="4856" y="12136"/>
                  <a:pt x="4856" y="5348"/>
                </a:cubicBezTo>
                <a:cubicBezTo>
                  <a:pt x="4856" y="-2128"/>
                  <a:pt x="1591" y="-1183"/>
                  <a:pt x="130" y="6765"/>
                </a:cubicBezTo>
                <a:cubicBezTo>
                  <a:pt x="-1331" y="14714"/>
                  <a:pt x="2880" y="22534"/>
                  <a:pt x="8422" y="225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4" name="Freeform 1023">
            <a:extLst>
              <a:ext uri="{FF2B5EF4-FFF2-40B4-BE49-F238E27FC236}">
                <a16:creationId xmlns:a16="http://schemas.microsoft.com/office/drawing/2014/main" id="{5B46F042-D6B6-5A62-11AE-8A99EAD34918}"/>
              </a:ext>
            </a:extLst>
          </p:cNvPr>
          <p:cNvSpPr/>
          <p:nvPr/>
        </p:nvSpPr>
        <p:spPr>
          <a:xfrm>
            <a:off x="7028751" y="5348891"/>
            <a:ext cx="4211" cy="3516"/>
          </a:xfrm>
          <a:custGeom>
            <a:avLst/>
            <a:gdLst>
              <a:gd name="connsiteX0" fmla="*/ 1943 w 4211"/>
              <a:gd name="connsiteY0" fmla="*/ 3755 h 3516"/>
              <a:gd name="connsiteX1" fmla="*/ 4049 w 4211"/>
              <a:gd name="connsiteY1" fmla="*/ 2810 h 3516"/>
              <a:gd name="connsiteX2" fmla="*/ 1943 w 4211"/>
              <a:gd name="connsiteY2" fmla="*/ 576 h 3516"/>
              <a:gd name="connsiteX3" fmla="*/ -162 w 4211"/>
              <a:gd name="connsiteY3" fmla="*/ 1521 h 3516"/>
              <a:gd name="connsiteX4" fmla="*/ 1943 w 4211"/>
              <a:gd name="connsiteY4" fmla="*/ 3755 h 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16">
                <a:moveTo>
                  <a:pt x="1943" y="3755"/>
                </a:moveTo>
                <a:cubicBezTo>
                  <a:pt x="3103" y="3755"/>
                  <a:pt x="4049" y="3326"/>
                  <a:pt x="4049" y="2810"/>
                </a:cubicBezTo>
                <a:cubicBezTo>
                  <a:pt x="4049" y="2294"/>
                  <a:pt x="3103" y="1263"/>
                  <a:pt x="1943" y="576"/>
                </a:cubicBezTo>
                <a:cubicBezTo>
                  <a:pt x="783" y="-112"/>
                  <a:pt x="-162" y="275"/>
                  <a:pt x="-162" y="1521"/>
                </a:cubicBezTo>
                <a:cubicBezTo>
                  <a:pt x="-188" y="2715"/>
                  <a:pt x="749" y="3708"/>
                  <a:pt x="1943" y="37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5" name="Freeform 1024">
            <a:extLst>
              <a:ext uri="{FF2B5EF4-FFF2-40B4-BE49-F238E27FC236}">
                <a16:creationId xmlns:a16="http://schemas.microsoft.com/office/drawing/2014/main" id="{497CBA7F-B6EC-49DE-5FC1-19CDC284C8B8}"/>
              </a:ext>
            </a:extLst>
          </p:cNvPr>
          <p:cNvSpPr/>
          <p:nvPr/>
        </p:nvSpPr>
        <p:spPr>
          <a:xfrm>
            <a:off x="7029491" y="5554628"/>
            <a:ext cx="5183" cy="1838"/>
          </a:xfrm>
          <a:custGeom>
            <a:avLst/>
            <a:gdLst>
              <a:gd name="connsiteX0" fmla="*/ 4812 w 5183"/>
              <a:gd name="connsiteY0" fmla="*/ 773 h 1838"/>
              <a:gd name="connsiteX1" fmla="*/ 816 w 5183"/>
              <a:gd name="connsiteY1" fmla="*/ 773 h 1838"/>
              <a:gd name="connsiteX2" fmla="*/ 2062 w 5183"/>
              <a:gd name="connsiteY2" fmla="*/ 2062 h 1838"/>
              <a:gd name="connsiteX3" fmla="*/ 4812 w 5183"/>
              <a:gd name="connsiteY3" fmla="*/ 773 h 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838">
                <a:moveTo>
                  <a:pt x="4812" y="773"/>
                </a:moveTo>
                <a:cubicBezTo>
                  <a:pt x="3574" y="60"/>
                  <a:pt x="2053" y="60"/>
                  <a:pt x="816" y="773"/>
                </a:cubicBezTo>
                <a:cubicBezTo>
                  <a:pt x="-860" y="1461"/>
                  <a:pt x="-344" y="1933"/>
                  <a:pt x="2062" y="2062"/>
                </a:cubicBezTo>
                <a:cubicBezTo>
                  <a:pt x="4468" y="2191"/>
                  <a:pt x="5499" y="1461"/>
                  <a:pt x="4812" y="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6" name="Freeform 1025">
            <a:extLst>
              <a:ext uri="{FF2B5EF4-FFF2-40B4-BE49-F238E27FC236}">
                <a16:creationId xmlns:a16="http://schemas.microsoft.com/office/drawing/2014/main" id="{B383322C-3A2E-332E-249F-9E200F10563A}"/>
              </a:ext>
            </a:extLst>
          </p:cNvPr>
          <p:cNvSpPr/>
          <p:nvPr/>
        </p:nvSpPr>
        <p:spPr>
          <a:xfrm>
            <a:off x="7033550" y="5563089"/>
            <a:ext cx="11958" cy="5492"/>
          </a:xfrm>
          <a:custGeom>
            <a:avLst/>
            <a:gdLst>
              <a:gd name="connsiteX0" fmla="*/ 11795 w 11958"/>
              <a:gd name="connsiteY0" fmla="*/ 4084 h 5492"/>
              <a:gd name="connsiteX1" fmla="*/ 8659 w 11958"/>
              <a:gd name="connsiteY1" fmla="*/ 733 h 5492"/>
              <a:gd name="connsiteX2" fmla="*/ 66 w 11958"/>
              <a:gd name="connsiteY2" fmla="*/ 3741 h 5492"/>
              <a:gd name="connsiteX3" fmla="*/ 11795 w 11958"/>
              <a:gd name="connsiteY3" fmla="*/ 4084 h 5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58" h="5492">
                <a:moveTo>
                  <a:pt x="11795" y="4084"/>
                </a:moveTo>
                <a:cubicBezTo>
                  <a:pt x="11795" y="2924"/>
                  <a:pt x="10378" y="1377"/>
                  <a:pt x="8659" y="733"/>
                </a:cubicBezTo>
                <a:cubicBezTo>
                  <a:pt x="4835" y="-771"/>
                  <a:pt x="-1438" y="1420"/>
                  <a:pt x="66" y="3741"/>
                </a:cubicBezTo>
                <a:cubicBezTo>
                  <a:pt x="1570" y="6061"/>
                  <a:pt x="11795" y="6576"/>
                  <a:pt x="11795" y="40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7" name="Freeform 1026">
            <a:extLst>
              <a:ext uri="{FF2B5EF4-FFF2-40B4-BE49-F238E27FC236}">
                <a16:creationId xmlns:a16="http://schemas.microsoft.com/office/drawing/2014/main" id="{BB973DBC-0BCC-3BAB-200D-2F281D7229C7}"/>
              </a:ext>
            </a:extLst>
          </p:cNvPr>
          <p:cNvSpPr/>
          <p:nvPr/>
        </p:nvSpPr>
        <p:spPr>
          <a:xfrm>
            <a:off x="7024843" y="5274098"/>
            <a:ext cx="5979" cy="5055"/>
          </a:xfrm>
          <a:custGeom>
            <a:avLst/>
            <a:gdLst>
              <a:gd name="connsiteX0" fmla="*/ 4176 w 5979"/>
              <a:gd name="connsiteY0" fmla="*/ 1596 h 5055"/>
              <a:gd name="connsiteX1" fmla="*/ 180 w 5979"/>
              <a:gd name="connsiteY1" fmla="*/ 694 h 5055"/>
              <a:gd name="connsiteX2" fmla="*/ 1641 w 5979"/>
              <a:gd name="connsiteY2" fmla="*/ 4174 h 5055"/>
              <a:gd name="connsiteX3" fmla="*/ 4176 w 5979"/>
              <a:gd name="connsiteY3" fmla="*/ 1596 h 5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9" h="5055">
                <a:moveTo>
                  <a:pt x="4176" y="1596"/>
                </a:moveTo>
                <a:cubicBezTo>
                  <a:pt x="2801" y="221"/>
                  <a:pt x="1039" y="-165"/>
                  <a:pt x="180" y="694"/>
                </a:cubicBezTo>
                <a:cubicBezTo>
                  <a:pt x="-680" y="1553"/>
                  <a:pt x="180" y="3100"/>
                  <a:pt x="1641" y="4174"/>
                </a:cubicBezTo>
                <a:cubicBezTo>
                  <a:pt x="5593" y="6623"/>
                  <a:pt x="7355" y="4733"/>
                  <a:pt x="4176" y="15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8" name="Freeform 1027">
            <a:extLst>
              <a:ext uri="{FF2B5EF4-FFF2-40B4-BE49-F238E27FC236}">
                <a16:creationId xmlns:a16="http://schemas.microsoft.com/office/drawing/2014/main" id="{102F6B8A-BFBD-D2A7-C7FA-8AB2D14F06A1}"/>
              </a:ext>
            </a:extLst>
          </p:cNvPr>
          <p:cNvSpPr/>
          <p:nvPr/>
        </p:nvSpPr>
        <p:spPr>
          <a:xfrm>
            <a:off x="7028665" y="5547901"/>
            <a:ext cx="4296" cy="4296"/>
          </a:xfrm>
          <a:custGeom>
            <a:avLst/>
            <a:gdLst>
              <a:gd name="connsiteX0" fmla="*/ 4134 w 4296"/>
              <a:gd name="connsiteY0" fmla="*/ 2387 h 4296"/>
              <a:gd name="connsiteX1" fmla="*/ 1986 w 4296"/>
              <a:gd name="connsiteY1" fmla="*/ 238 h 4296"/>
              <a:gd name="connsiteX2" fmla="*/ -163 w 4296"/>
              <a:gd name="connsiteY2" fmla="*/ 2387 h 4296"/>
              <a:gd name="connsiteX3" fmla="*/ 1986 w 4296"/>
              <a:gd name="connsiteY3" fmla="*/ 4535 h 4296"/>
              <a:gd name="connsiteX4" fmla="*/ 4134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4134" y="2387"/>
                </a:move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9" name="Freeform 1028">
            <a:extLst>
              <a:ext uri="{FF2B5EF4-FFF2-40B4-BE49-F238E27FC236}">
                <a16:creationId xmlns:a16="http://schemas.microsoft.com/office/drawing/2014/main" id="{E923578E-7D60-B123-9707-72D9F314AF64}"/>
              </a:ext>
            </a:extLst>
          </p:cNvPr>
          <p:cNvSpPr/>
          <p:nvPr/>
        </p:nvSpPr>
        <p:spPr>
          <a:xfrm>
            <a:off x="7039691" y="5077169"/>
            <a:ext cx="11503" cy="24449"/>
          </a:xfrm>
          <a:custGeom>
            <a:avLst/>
            <a:gdLst>
              <a:gd name="connsiteX0" fmla="*/ 11068 w 11503"/>
              <a:gd name="connsiteY0" fmla="*/ 22237 h 24449"/>
              <a:gd name="connsiteX1" fmla="*/ 8576 w 11503"/>
              <a:gd name="connsiteY1" fmla="*/ 16694 h 24449"/>
              <a:gd name="connsiteX2" fmla="*/ 7030 w 11503"/>
              <a:gd name="connsiteY2" fmla="*/ 12656 h 24449"/>
              <a:gd name="connsiteX3" fmla="*/ 3420 w 11503"/>
              <a:gd name="connsiteY3" fmla="*/ 238 h 24449"/>
              <a:gd name="connsiteX4" fmla="*/ 2647 w 11503"/>
              <a:gd name="connsiteY4" fmla="*/ 19272 h 24449"/>
              <a:gd name="connsiteX5" fmla="*/ 11068 w 11503"/>
              <a:gd name="connsiteY5" fmla="*/ 22237 h 2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503" h="24449">
                <a:moveTo>
                  <a:pt x="11068" y="22237"/>
                </a:moveTo>
                <a:cubicBezTo>
                  <a:pt x="11885" y="20862"/>
                  <a:pt x="10811" y="18370"/>
                  <a:pt x="8576" y="16694"/>
                </a:cubicBezTo>
                <a:cubicBezTo>
                  <a:pt x="6342" y="15019"/>
                  <a:pt x="5526" y="13214"/>
                  <a:pt x="7030" y="12656"/>
                </a:cubicBezTo>
                <a:cubicBezTo>
                  <a:pt x="10424" y="11324"/>
                  <a:pt x="7030" y="238"/>
                  <a:pt x="3420" y="238"/>
                </a:cubicBezTo>
                <a:cubicBezTo>
                  <a:pt x="-876" y="238"/>
                  <a:pt x="-1521" y="12827"/>
                  <a:pt x="2647" y="19272"/>
                </a:cubicBezTo>
                <a:cubicBezTo>
                  <a:pt x="6815" y="25717"/>
                  <a:pt x="8791" y="26018"/>
                  <a:pt x="11068" y="222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0" name="Freeform 1029">
            <a:extLst>
              <a:ext uri="{FF2B5EF4-FFF2-40B4-BE49-F238E27FC236}">
                <a16:creationId xmlns:a16="http://schemas.microsoft.com/office/drawing/2014/main" id="{F0825333-02E6-7A57-741A-CDDE1B79E4F9}"/>
              </a:ext>
            </a:extLst>
          </p:cNvPr>
          <p:cNvSpPr/>
          <p:nvPr/>
        </p:nvSpPr>
        <p:spPr>
          <a:xfrm>
            <a:off x="7037813" y="3390766"/>
            <a:ext cx="3483" cy="4253"/>
          </a:xfrm>
          <a:custGeom>
            <a:avLst/>
            <a:gdLst>
              <a:gd name="connsiteX0" fmla="*/ 1130 w 3483"/>
              <a:gd name="connsiteY0" fmla="*/ 4492 h 4253"/>
              <a:gd name="connsiteX1" fmla="*/ 3321 w 3483"/>
              <a:gd name="connsiteY1" fmla="*/ 2344 h 4253"/>
              <a:gd name="connsiteX2" fmla="*/ 2419 w 3483"/>
              <a:gd name="connsiteY2" fmla="*/ 238 h 4253"/>
              <a:gd name="connsiteX3" fmla="*/ 185 w 3483"/>
              <a:gd name="connsiteY3" fmla="*/ 2344 h 4253"/>
              <a:gd name="connsiteX4" fmla="*/ 1130 w 348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3" h="4253">
                <a:moveTo>
                  <a:pt x="1130" y="4492"/>
                </a:moveTo>
                <a:cubicBezTo>
                  <a:pt x="2324" y="4492"/>
                  <a:pt x="3300" y="3538"/>
                  <a:pt x="3321" y="2344"/>
                </a:cubicBezTo>
                <a:cubicBezTo>
                  <a:pt x="3321" y="1184"/>
                  <a:pt x="2934" y="238"/>
                  <a:pt x="2419" y="238"/>
                </a:cubicBezTo>
                <a:cubicBezTo>
                  <a:pt x="1903" y="238"/>
                  <a:pt x="915" y="1184"/>
                  <a:pt x="185" y="2344"/>
                </a:cubicBezTo>
                <a:cubicBezTo>
                  <a:pt x="-546" y="3504"/>
                  <a:pt x="-73" y="4492"/>
                  <a:pt x="11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1" name="Freeform 1030">
            <a:extLst>
              <a:ext uri="{FF2B5EF4-FFF2-40B4-BE49-F238E27FC236}">
                <a16:creationId xmlns:a16="http://schemas.microsoft.com/office/drawing/2014/main" id="{C4AB64AB-A407-66E4-750F-C5244ADA679A}"/>
              </a:ext>
            </a:extLst>
          </p:cNvPr>
          <p:cNvSpPr/>
          <p:nvPr/>
        </p:nvSpPr>
        <p:spPr>
          <a:xfrm>
            <a:off x="7030857" y="5233393"/>
            <a:ext cx="4167" cy="6359"/>
          </a:xfrm>
          <a:custGeom>
            <a:avLst/>
            <a:gdLst>
              <a:gd name="connsiteX0" fmla="*/ 4005 w 4167"/>
              <a:gd name="connsiteY0" fmla="*/ 3418 h 6359"/>
              <a:gd name="connsiteX1" fmla="*/ 1943 w 4167"/>
              <a:gd name="connsiteY1" fmla="*/ 238 h 6359"/>
              <a:gd name="connsiteX2" fmla="*/ -163 w 4167"/>
              <a:gd name="connsiteY2" fmla="*/ 3418 h 6359"/>
              <a:gd name="connsiteX3" fmla="*/ 1943 w 4167"/>
              <a:gd name="connsiteY3" fmla="*/ 6597 h 6359"/>
              <a:gd name="connsiteX4" fmla="*/ 4005 w 4167"/>
              <a:gd name="connsiteY4" fmla="*/ 3418 h 6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359">
                <a:moveTo>
                  <a:pt x="4005" y="3418"/>
                </a:moveTo>
                <a:cubicBezTo>
                  <a:pt x="4005" y="1656"/>
                  <a:pt x="3060" y="238"/>
                  <a:pt x="1943" y="238"/>
                </a:cubicBezTo>
                <a:cubicBezTo>
                  <a:pt x="826" y="238"/>
                  <a:pt x="-163" y="1656"/>
                  <a:pt x="-163" y="3418"/>
                </a:cubicBezTo>
                <a:cubicBezTo>
                  <a:pt x="-163" y="5180"/>
                  <a:pt x="783" y="6597"/>
                  <a:pt x="1943" y="6597"/>
                </a:cubicBezTo>
                <a:cubicBezTo>
                  <a:pt x="3103" y="6597"/>
                  <a:pt x="4005" y="5180"/>
                  <a:pt x="4005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2" name="Freeform 1031">
            <a:extLst>
              <a:ext uri="{FF2B5EF4-FFF2-40B4-BE49-F238E27FC236}">
                <a16:creationId xmlns:a16="http://schemas.microsoft.com/office/drawing/2014/main" id="{34526B30-840C-217A-922F-A4F98BFFCA23}"/>
              </a:ext>
            </a:extLst>
          </p:cNvPr>
          <p:cNvSpPr/>
          <p:nvPr/>
        </p:nvSpPr>
        <p:spPr>
          <a:xfrm>
            <a:off x="7035024" y="3383055"/>
            <a:ext cx="3361" cy="5483"/>
          </a:xfrm>
          <a:custGeom>
            <a:avLst/>
            <a:gdLst>
              <a:gd name="connsiteX0" fmla="*/ 1986 w 3361"/>
              <a:gd name="connsiteY0" fmla="*/ 516 h 5483"/>
              <a:gd name="connsiteX1" fmla="*/ -163 w 3361"/>
              <a:gd name="connsiteY1" fmla="*/ 2492 h 5483"/>
              <a:gd name="connsiteX2" fmla="*/ 2888 w 3361"/>
              <a:gd name="connsiteY2" fmla="*/ 3824 h 5483"/>
              <a:gd name="connsiteX3" fmla="*/ 1986 w 3361"/>
              <a:gd name="connsiteY3" fmla="*/ 516 h 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1" h="5483">
                <a:moveTo>
                  <a:pt x="1986" y="516"/>
                </a:moveTo>
                <a:cubicBezTo>
                  <a:pt x="826" y="-215"/>
                  <a:pt x="-163" y="516"/>
                  <a:pt x="-163" y="2492"/>
                </a:cubicBezTo>
                <a:cubicBezTo>
                  <a:pt x="-163" y="6230"/>
                  <a:pt x="1126" y="6789"/>
                  <a:pt x="2888" y="3824"/>
                </a:cubicBezTo>
                <a:cubicBezTo>
                  <a:pt x="3537" y="2660"/>
                  <a:pt x="3137" y="1190"/>
                  <a:pt x="1986" y="5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3" name="Freeform 1032">
            <a:extLst>
              <a:ext uri="{FF2B5EF4-FFF2-40B4-BE49-F238E27FC236}">
                <a16:creationId xmlns:a16="http://schemas.microsoft.com/office/drawing/2014/main" id="{E384B289-B382-7607-B580-5DBB180BF257}"/>
              </a:ext>
            </a:extLst>
          </p:cNvPr>
          <p:cNvSpPr/>
          <p:nvPr/>
        </p:nvSpPr>
        <p:spPr>
          <a:xfrm>
            <a:off x="7035821" y="5203617"/>
            <a:ext cx="5478" cy="4253"/>
          </a:xfrm>
          <a:custGeom>
            <a:avLst/>
            <a:gdLst>
              <a:gd name="connsiteX0" fmla="*/ 5314 w 5478"/>
              <a:gd name="connsiteY0" fmla="*/ 2387 h 4253"/>
              <a:gd name="connsiteX1" fmla="*/ 3380 w 5478"/>
              <a:gd name="connsiteY1" fmla="*/ 238 h 4253"/>
              <a:gd name="connsiteX2" fmla="*/ 115 w 5478"/>
              <a:gd name="connsiteY2" fmla="*/ 2387 h 4253"/>
              <a:gd name="connsiteX3" fmla="*/ 2091 w 5478"/>
              <a:gd name="connsiteY3" fmla="*/ 4492 h 4253"/>
              <a:gd name="connsiteX4" fmla="*/ 5314 w 5478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8" h="4253">
                <a:moveTo>
                  <a:pt x="5314" y="2387"/>
                </a:moveTo>
                <a:cubicBezTo>
                  <a:pt x="5361" y="1265"/>
                  <a:pt x="4502" y="307"/>
                  <a:pt x="3380" y="238"/>
                </a:cubicBezTo>
                <a:cubicBezTo>
                  <a:pt x="2023" y="423"/>
                  <a:pt x="819" y="1214"/>
                  <a:pt x="115" y="2387"/>
                </a:cubicBezTo>
                <a:cubicBezTo>
                  <a:pt x="-616" y="3547"/>
                  <a:pt x="115" y="4492"/>
                  <a:pt x="2091" y="4492"/>
                </a:cubicBezTo>
                <a:cubicBezTo>
                  <a:pt x="4068" y="4492"/>
                  <a:pt x="5314" y="3547"/>
                  <a:pt x="531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4" name="Freeform 1033">
            <a:extLst>
              <a:ext uri="{FF2B5EF4-FFF2-40B4-BE49-F238E27FC236}">
                <a16:creationId xmlns:a16="http://schemas.microsoft.com/office/drawing/2014/main" id="{AA15A595-191A-C47A-316B-9E90A59A2419}"/>
              </a:ext>
            </a:extLst>
          </p:cNvPr>
          <p:cNvSpPr/>
          <p:nvPr/>
        </p:nvSpPr>
        <p:spPr>
          <a:xfrm>
            <a:off x="7031046" y="5376014"/>
            <a:ext cx="7769" cy="12527"/>
          </a:xfrm>
          <a:custGeom>
            <a:avLst/>
            <a:gdLst>
              <a:gd name="connsiteX0" fmla="*/ 5448 w 7769"/>
              <a:gd name="connsiteY0" fmla="*/ 12766 h 12527"/>
              <a:gd name="connsiteX1" fmla="*/ 5448 w 7769"/>
              <a:gd name="connsiteY1" fmla="*/ 9028 h 12527"/>
              <a:gd name="connsiteX2" fmla="*/ 1152 w 7769"/>
              <a:gd name="connsiteY2" fmla="*/ 2110 h 12527"/>
              <a:gd name="connsiteX3" fmla="*/ -137 w 7769"/>
              <a:gd name="connsiteY3" fmla="*/ 2497 h 12527"/>
              <a:gd name="connsiteX4" fmla="*/ 5448 w 7769"/>
              <a:gd name="connsiteY4" fmla="*/ 12766 h 1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69" h="12527">
                <a:moveTo>
                  <a:pt x="5448" y="12766"/>
                </a:moveTo>
                <a:cubicBezTo>
                  <a:pt x="8327" y="12766"/>
                  <a:pt x="8327" y="12379"/>
                  <a:pt x="5448" y="9028"/>
                </a:cubicBezTo>
                <a:cubicBezTo>
                  <a:pt x="3691" y="6940"/>
                  <a:pt x="2247" y="4611"/>
                  <a:pt x="1152" y="2110"/>
                </a:cubicBezTo>
                <a:cubicBezTo>
                  <a:pt x="207" y="-467"/>
                  <a:pt x="-8" y="-424"/>
                  <a:pt x="-137" y="2497"/>
                </a:cubicBezTo>
                <a:cubicBezTo>
                  <a:pt x="-438" y="8297"/>
                  <a:pt x="1968" y="12766"/>
                  <a:pt x="5448" y="127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5" name="Freeform 1034">
            <a:extLst>
              <a:ext uri="{FF2B5EF4-FFF2-40B4-BE49-F238E27FC236}">
                <a16:creationId xmlns:a16="http://schemas.microsoft.com/office/drawing/2014/main" id="{26FA5881-99DD-A4CC-8DD8-38641D112600}"/>
              </a:ext>
            </a:extLst>
          </p:cNvPr>
          <p:cNvSpPr/>
          <p:nvPr/>
        </p:nvSpPr>
        <p:spPr>
          <a:xfrm>
            <a:off x="7069168" y="1597170"/>
            <a:ext cx="21520" cy="18811"/>
          </a:xfrm>
          <a:custGeom>
            <a:avLst/>
            <a:gdLst>
              <a:gd name="connsiteX0" fmla="*/ 6511 w 21520"/>
              <a:gd name="connsiteY0" fmla="*/ 10672 h 18811"/>
              <a:gd name="connsiteX1" fmla="*/ 11753 w 21520"/>
              <a:gd name="connsiteY1" fmla="*/ 14969 h 18811"/>
              <a:gd name="connsiteX2" fmla="*/ 19916 w 21520"/>
              <a:gd name="connsiteY2" fmla="*/ 17332 h 18811"/>
              <a:gd name="connsiteX3" fmla="*/ 18327 w 21520"/>
              <a:gd name="connsiteY3" fmla="*/ 14023 h 18811"/>
              <a:gd name="connsiteX4" fmla="*/ 14030 w 21520"/>
              <a:gd name="connsiteY4" fmla="*/ 8309 h 18811"/>
              <a:gd name="connsiteX5" fmla="*/ 10034 w 21520"/>
              <a:gd name="connsiteY5" fmla="*/ 5387 h 18811"/>
              <a:gd name="connsiteX6" fmla="*/ 3890 w 21520"/>
              <a:gd name="connsiteY6" fmla="*/ 2895 h 18811"/>
              <a:gd name="connsiteX7" fmla="*/ 410 w 21520"/>
              <a:gd name="connsiteY7" fmla="*/ 489 h 18811"/>
              <a:gd name="connsiteX8" fmla="*/ 6511 w 21520"/>
              <a:gd name="connsiteY8" fmla="*/ 10672 h 18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520" h="18811">
                <a:moveTo>
                  <a:pt x="6511" y="10672"/>
                </a:moveTo>
                <a:cubicBezTo>
                  <a:pt x="8840" y="11192"/>
                  <a:pt x="10786" y="12786"/>
                  <a:pt x="11753" y="14969"/>
                </a:cubicBezTo>
                <a:cubicBezTo>
                  <a:pt x="14245" y="19695"/>
                  <a:pt x="15620" y="20082"/>
                  <a:pt x="19916" y="17332"/>
                </a:cubicBezTo>
                <a:cubicBezTo>
                  <a:pt x="22194" y="15871"/>
                  <a:pt x="21850" y="15141"/>
                  <a:pt x="18327" y="14023"/>
                </a:cubicBezTo>
                <a:cubicBezTo>
                  <a:pt x="15856" y="13181"/>
                  <a:pt x="14155" y="10913"/>
                  <a:pt x="14030" y="8309"/>
                </a:cubicBezTo>
                <a:cubicBezTo>
                  <a:pt x="14030" y="5087"/>
                  <a:pt x="13085" y="4399"/>
                  <a:pt x="10034" y="5387"/>
                </a:cubicBezTo>
                <a:cubicBezTo>
                  <a:pt x="7650" y="6350"/>
                  <a:pt x="4930" y="5246"/>
                  <a:pt x="3890" y="2895"/>
                </a:cubicBezTo>
                <a:cubicBezTo>
                  <a:pt x="2730" y="790"/>
                  <a:pt x="1183" y="-284"/>
                  <a:pt x="410" y="489"/>
                </a:cubicBezTo>
                <a:cubicBezTo>
                  <a:pt x="-1867" y="2552"/>
                  <a:pt x="3160" y="10672"/>
                  <a:pt x="6511" y="106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6" name="Freeform 1035">
            <a:extLst>
              <a:ext uri="{FF2B5EF4-FFF2-40B4-BE49-F238E27FC236}">
                <a16:creationId xmlns:a16="http://schemas.microsoft.com/office/drawing/2014/main" id="{F7441B73-995A-B116-9285-CA51C1345366}"/>
              </a:ext>
            </a:extLst>
          </p:cNvPr>
          <p:cNvSpPr/>
          <p:nvPr/>
        </p:nvSpPr>
        <p:spPr>
          <a:xfrm>
            <a:off x="7098666" y="1478946"/>
            <a:ext cx="5447" cy="3349"/>
          </a:xfrm>
          <a:custGeom>
            <a:avLst/>
            <a:gdLst>
              <a:gd name="connsiteX0" fmla="*/ 86 w 5447"/>
              <a:gd name="connsiteY0" fmla="*/ 1417 h 3349"/>
              <a:gd name="connsiteX1" fmla="*/ 5285 w 5447"/>
              <a:gd name="connsiteY1" fmla="*/ 2706 h 3349"/>
              <a:gd name="connsiteX2" fmla="*/ 2062 w 5447"/>
              <a:gd name="connsiteY2" fmla="*/ 601 h 3349"/>
              <a:gd name="connsiteX3" fmla="*/ 86 w 5447"/>
              <a:gd name="connsiteY3" fmla="*/ 1417 h 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7" h="3349">
                <a:moveTo>
                  <a:pt x="86" y="1417"/>
                </a:moveTo>
                <a:cubicBezTo>
                  <a:pt x="1332" y="3436"/>
                  <a:pt x="5285" y="4425"/>
                  <a:pt x="5285" y="2706"/>
                </a:cubicBezTo>
                <a:cubicBezTo>
                  <a:pt x="5285" y="2233"/>
                  <a:pt x="3824" y="1288"/>
                  <a:pt x="2062" y="601"/>
                </a:cubicBezTo>
                <a:cubicBezTo>
                  <a:pt x="301" y="-87"/>
                  <a:pt x="-644" y="214"/>
                  <a:pt x="86" y="14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7" name="Freeform 1036">
            <a:extLst>
              <a:ext uri="{FF2B5EF4-FFF2-40B4-BE49-F238E27FC236}">
                <a16:creationId xmlns:a16="http://schemas.microsoft.com/office/drawing/2014/main" id="{7374027D-964C-7DDE-01FF-2F62322FE9DD}"/>
              </a:ext>
            </a:extLst>
          </p:cNvPr>
          <p:cNvSpPr/>
          <p:nvPr/>
        </p:nvSpPr>
        <p:spPr>
          <a:xfrm>
            <a:off x="7104639" y="1720144"/>
            <a:ext cx="3539" cy="6281"/>
          </a:xfrm>
          <a:custGeom>
            <a:avLst/>
            <a:gdLst>
              <a:gd name="connsiteX0" fmla="*/ 3050 w 3539"/>
              <a:gd name="connsiteY0" fmla="*/ 4908 h 6281"/>
              <a:gd name="connsiteX1" fmla="*/ 2706 w 3539"/>
              <a:gd name="connsiteY1" fmla="*/ 955 h 6281"/>
              <a:gd name="connsiteX2" fmla="*/ 558 w 3539"/>
              <a:gd name="connsiteY2" fmla="*/ 4908 h 6281"/>
              <a:gd name="connsiteX3" fmla="*/ 3050 w 3539"/>
              <a:gd name="connsiteY3" fmla="*/ 4908 h 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39" h="6281">
                <a:moveTo>
                  <a:pt x="3050" y="4908"/>
                </a:moveTo>
                <a:cubicBezTo>
                  <a:pt x="3587" y="3615"/>
                  <a:pt x="3458" y="2137"/>
                  <a:pt x="2706" y="955"/>
                </a:cubicBezTo>
                <a:cubicBezTo>
                  <a:pt x="558" y="-1236"/>
                  <a:pt x="-1204" y="2030"/>
                  <a:pt x="558" y="4908"/>
                </a:cubicBezTo>
                <a:cubicBezTo>
                  <a:pt x="1890" y="7057"/>
                  <a:pt x="2362" y="7057"/>
                  <a:pt x="3050" y="49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8" name="Freeform 1037">
            <a:extLst>
              <a:ext uri="{FF2B5EF4-FFF2-40B4-BE49-F238E27FC236}">
                <a16:creationId xmlns:a16="http://schemas.microsoft.com/office/drawing/2014/main" id="{92780CAB-86A5-657F-D1A0-ACD20F8FA3D5}"/>
              </a:ext>
            </a:extLst>
          </p:cNvPr>
          <p:cNvSpPr/>
          <p:nvPr/>
        </p:nvSpPr>
        <p:spPr>
          <a:xfrm>
            <a:off x="7092713" y="1276292"/>
            <a:ext cx="8678" cy="16521"/>
          </a:xfrm>
          <a:custGeom>
            <a:avLst/>
            <a:gdLst>
              <a:gd name="connsiteX0" fmla="*/ 8187 w 8678"/>
              <a:gd name="connsiteY0" fmla="*/ 12530 h 16521"/>
              <a:gd name="connsiteX1" fmla="*/ 5265 w 8678"/>
              <a:gd name="connsiteY1" fmla="*/ 3636 h 16521"/>
              <a:gd name="connsiteX2" fmla="*/ 1441 w 8678"/>
              <a:gd name="connsiteY2" fmla="*/ 9093 h 16521"/>
              <a:gd name="connsiteX3" fmla="*/ 8187 w 8678"/>
              <a:gd name="connsiteY3" fmla="*/ 12530 h 1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78" h="16521">
                <a:moveTo>
                  <a:pt x="8187" y="12530"/>
                </a:moveTo>
                <a:cubicBezTo>
                  <a:pt x="9140" y="9247"/>
                  <a:pt x="7980" y="5716"/>
                  <a:pt x="5265" y="3636"/>
                </a:cubicBezTo>
                <a:cubicBezTo>
                  <a:pt x="-449" y="-2164"/>
                  <a:pt x="-1524" y="-661"/>
                  <a:pt x="1441" y="9093"/>
                </a:cubicBezTo>
                <a:cubicBezTo>
                  <a:pt x="4234" y="18115"/>
                  <a:pt x="6167" y="19061"/>
                  <a:pt x="8187" y="125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9" name="Freeform 1038">
            <a:extLst>
              <a:ext uri="{FF2B5EF4-FFF2-40B4-BE49-F238E27FC236}">
                <a16:creationId xmlns:a16="http://schemas.microsoft.com/office/drawing/2014/main" id="{DFD643C9-D9E8-7DE7-9F7A-09618A876F92}"/>
              </a:ext>
            </a:extLst>
          </p:cNvPr>
          <p:cNvSpPr/>
          <p:nvPr/>
        </p:nvSpPr>
        <p:spPr>
          <a:xfrm>
            <a:off x="7108619" y="1602315"/>
            <a:ext cx="6108" cy="4990"/>
          </a:xfrm>
          <a:custGeom>
            <a:avLst/>
            <a:gdLst>
              <a:gd name="connsiteX0" fmla="*/ 15 w 6108"/>
              <a:gd name="connsiteY0" fmla="*/ 2949 h 4990"/>
              <a:gd name="connsiteX1" fmla="*/ 2550 w 6108"/>
              <a:gd name="connsiteY1" fmla="*/ 5097 h 4990"/>
              <a:gd name="connsiteX2" fmla="*/ 5944 w 6108"/>
              <a:gd name="connsiteY2" fmla="*/ 2218 h 4990"/>
              <a:gd name="connsiteX3" fmla="*/ 15 w 6108"/>
              <a:gd name="connsiteY3" fmla="*/ 2949 h 4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08" h="4990">
                <a:moveTo>
                  <a:pt x="15" y="2949"/>
                </a:moveTo>
                <a:cubicBezTo>
                  <a:pt x="-586" y="4753"/>
                  <a:pt x="359" y="5570"/>
                  <a:pt x="2550" y="5097"/>
                </a:cubicBezTo>
                <a:cubicBezTo>
                  <a:pt x="4741" y="4624"/>
                  <a:pt x="5987" y="3378"/>
                  <a:pt x="5944" y="2218"/>
                </a:cubicBezTo>
                <a:cubicBezTo>
                  <a:pt x="5773" y="-789"/>
                  <a:pt x="1089" y="-231"/>
                  <a:pt x="15" y="29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0" name="Freeform 1039">
            <a:extLst>
              <a:ext uri="{FF2B5EF4-FFF2-40B4-BE49-F238E27FC236}">
                <a16:creationId xmlns:a16="http://schemas.microsoft.com/office/drawing/2014/main" id="{D5A5828B-C924-0512-C60C-AF1FBA2E101F}"/>
              </a:ext>
            </a:extLst>
          </p:cNvPr>
          <p:cNvSpPr/>
          <p:nvPr/>
        </p:nvSpPr>
        <p:spPr>
          <a:xfrm>
            <a:off x="7089462" y="1618259"/>
            <a:ext cx="5358" cy="8552"/>
          </a:xfrm>
          <a:custGeom>
            <a:avLst/>
            <a:gdLst>
              <a:gd name="connsiteX0" fmla="*/ -163 w 5358"/>
              <a:gd name="connsiteY0" fmla="*/ 4492 h 8552"/>
              <a:gd name="connsiteX1" fmla="*/ 4607 w 5358"/>
              <a:gd name="connsiteY1" fmla="*/ 7457 h 8552"/>
              <a:gd name="connsiteX2" fmla="*/ 1728 w 5358"/>
              <a:gd name="connsiteY2" fmla="*/ 238 h 8552"/>
              <a:gd name="connsiteX3" fmla="*/ -163 w 5358"/>
              <a:gd name="connsiteY3" fmla="*/ 4492 h 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58" h="8552">
                <a:moveTo>
                  <a:pt x="-163" y="4492"/>
                </a:moveTo>
                <a:cubicBezTo>
                  <a:pt x="-163" y="8789"/>
                  <a:pt x="2072" y="10035"/>
                  <a:pt x="4607" y="7457"/>
                </a:cubicBezTo>
                <a:cubicBezTo>
                  <a:pt x="6282" y="5738"/>
                  <a:pt x="4091" y="238"/>
                  <a:pt x="1728" y="238"/>
                </a:cubicBezTo>
                <a:cubicBezTo>
                  <a:pt x="697" y="238"/>
                  <a:pt x="-163" y="2129"/>
                  <a:pt x="-16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1" name="Freeform 1040">
            <a:extLst>
              <a:ext uri="{FF2B5EF4-FFF2-40B4-BE49-F238E27FC236}">
                <a16:creationId xmlns:a16="http://schemas.microsoft.com/office/drawing/2014/main" id="{1C572FD3-4EF6-A011-C9D8-C027DF473DF0}"/>
              </a:ext>
            </a:extLst>
          </p:cNvPr>
          <p:cNvSpPr/>
          <p:nvPr/>
        </p:nvSpPr>
        <p:spPr>
          <a:xfrm>
            <a:off x="7106218" y="1322827"/>
            <a:ext cx="4211" cy="4253"/>
          </a:xfrm>
          <a:custGeom>
            <a:avLst/>
            <a:gdLst>
              <a:gd name="connsiteX0" fmla="*/ 1943 w 4211"/>
              <a:gd name="connsiteY0" fmla="*/ 4492 h 4253"/>
              <a:gd name="connsiteX1" fmla="*/ 4048 w 4211"/>
              <a:gd name="connsiteY1" fmla="*/ 2387 h 4253"/>
              <a:gd name="connsiteX2" fmla="*/ 1986 w 4211"/>
              <a:gd name="connsiteY2" fmla="*/ 238 h 4253"/>
              <a:gd name="connsiteX3" fmla="*/ 1943 w 4211"/>
              <a:gd name="connsiteY3" fmla="*/ 238 h 4253"/>
              <a:gd name="connsiteX4" fmla="*/ -163 w 4211"/>
              <a:gd name="connsiteY4" fmla="*/ 2344 h 4253"/>
              <a:gd name="connsiteX5" fmla="*/ -163 w 4211"/>
              <a:gd name="connsiteY5" fmla="*/ 2387 h 4253"/>
              <a:gd name="connsiteX6" fmla="*/ 1943 w 4211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1" h="4253">
                <a:moveTo>
                  <a:pt x="1943" y="4492"/>
                </a:moveTo>
                <a:cubicBezTo>
                  <a:pt x="3107" y="4492"/>
                  <a:pt x="4048" y="3551"/>
                  <a:pt x="4048" y="2387"/>
                </a:cubicBezTo>
                <a:cubicBezTo>
                  <a:pt x="4074" y="1222"/>
                  <a:pt x="3150" y="264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ubicBezTo>
                  <a:pt x="779" y="238"/>
                  <a:pt x="-163" y="1179"/>
                  <a:pt x="-163" y="2344"/>
                </a:cubicBezTo>
                <a:cubicBezTo>
                  <a:pt x="-163" y="2357"/>
                  <a:pt x="-163" y="2374"/>
                  <a:pt x="-163" y="2387"/>
                </a:cubicBezTo>
                <a:cubicBezTo>
                  <a:pt x="-163" y="3551"/>
                  <a:pt x="779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2" name="Freeform 1041">
            <a:extLst>
              <a:ext uri="{FF2B5EF4-FFF2-40B4-BE49-F238E27FC236}">
                <a16:creationId xmlns:a16="http://schemas.microsoft.com/office/drawing/2014/main" id="{64C7B03F-9EC0-0456-97B7-AA64D457DC9D}"/>
              </a:ext>
            </a:extLst>
          </p:cNvPr>
          <p:cNvSpPr/>
          <p:nvPr/>
        </p:nvSpPr>
        <p:spPr>
          <a:xfrm>
            <a:off x="7051781" y="4806934"/>
            <a:ext cx="17762" cy="11795"/>
          </a:xfrm>
          <a:custGeom>
            <a:avLst/>
            <a:gdLst>
              <a:gd name="connsiteX0" fmla="*/ 2759 w 17762"/>
              <a:gd name="connsiteY0" fmla="*/ 3571 h 11795"/>
              <a:gd name="connsiteX1" fmla="*/ 6755 w 17762"/>
              <a:gd name="connsiteY1" fmla="*/ 7867 h 11795"/>
              <a:gd name="connsiteX2" fmla="*/ 13879 w 17762"/>
              <a:gd name="connsiteY2" fmla="*/ 11807 h 11795"/>
              <a:gd name="connsiteX3" fmla="*/ 17367 w 17762"/>
              <a:gd name="connsiteY3" fmla="*/ 8985 h 11795"/>
              <a:gd name="connsiteX4" fmla="*/ 5595 w 17762"/>
              <a:gd name="connsiteY4" fmla="*/ 692 h 11795"/>
              <a:gd name="connsiteX5" fmla="*/ -163 w 17762"/>
              <a:gd name="connsiteY5" fmla="*/ 1466 h 11795"/>
              <a:gd name="connsiteX6" fmla="*/ 2759 w 17762"/>
              <a:gd name="connsiteY6" fmla="*/ 3571 h 11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62" h="11795">
                <a:moveTo>
                  <a:pt x="2759" y="3571"/>
                </a:moveTo>
                <a:cubicBezTo>
                  <a:pt x="4349" y="3571"/>
                  <a:pt x="6153" y="5504"/>
                  <a:pt x="6755" y="7867"/>
                </a:cubicBezTo>
                <a:cubicBezTo>
                  <a:pt x="7636" y="10922"/>
                  <a:pt x="10824" y="12688"/>
                  <a:pt x="13879" y="11807"/>
                </a:cubicBezTo>
                <a:cubicBezTo>
                  <a:pt x="15378" y="11378"/>
                  <a:pt x="16633" y="10360"/>
                  <a:pt x="17367" y="8985"/>
                </a:cubicBezTo>
                <a:cubicBezTo>
                  <a:pt x="18613" y="5590"/>
                  <a:pt x="14875" y="2969"/>
                  <a:pt x="5595" y="692"/>
                </a:cubicBezTo>
                <a:cubicBezTo>
                  <a:pt x="2201" y="-124"/>
                  <a:pt x="-163" y="177"/>
                  <a:pt x="-163" y="1466"/>
                </a:cubicBezTo>
                <a:cubicBezTo>
                  <a:pt x="-163" y="2755"/>
                  <a:pt x="1298" y="3571"/>
                  <a:pt x="2759" y="35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3" name="Freeform 1042">
            <a:extLst>
              <a:ext uri="{FF2B5EF4-FFF2-40B4-BE49-F238E27FC236}">
                <a16:creationId xmlns:a16="http://schemas.microsoft.com/office/drawing/2014/main" id="{ECA2244D-AA36-4FF4-34B2-3408769AA769}"/>
              </a:ext>
            </a:extLst>
          </p:cNvPr>
          <p:cNvSpPr/>
          <p:nvPr/>
        </p:nvSpPr>
        <p:spPr>
          <a:xfrm>
            <a:off x="7062264" y="5331097"/>
            <a:ext cx="5892" cy="5869"/>
          </a:xfrm>
          <a:custGeom>
            <a:avLst/>
            <a:gdLst>
              <a:gd name="connsiteX0" fmla="*/ -163 w 5892"/>
              <a:gd name="connsiteY0" fmla="*/ 3590 h 5869"/>
              <a:gd name="connsiteX1" fmla="*/ 5638 w 5892"/>
              <a:gd name="connsiteY1" fmla="*/ 2773 h 5869"/>
              <a:gd name="connsiteX2" fmla="*/ 3146 w 5892"/>
              <a:gd name="connsiteY2" fmla="*/ 238 h 5869"/>
              <a:gd name="connsiteX3" fmla="*/ -163 w 5892"/>
              <a:gd name="connsiteY3" fmla="*/ 3590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92" h="5869">
                <a:moveTo>
                  <a:pt x="-163" y="3590"/>
                </a:moveTo>
                <a:cubicBezTo>
                  <a:pt x="-163" y="7371"/>
                  <a:pt x="4134" y="6726"/>
                  <a:pt x="5638" y="2773"/>
                </a:cubicBezTo>
                <a:cubicBezTo>
                  <a:pt x="6067" y="1399"/>
                  <a:pt x="4950" y="238"/>
                  <a:pt x="3146" y="238"/>
                </a:cubicBezTo>
                <a:cubicBezTo>
                  <a:pt x="1311" y="260"/>
                  <a:pt x="-163" y="1755"/>
                  <a:pt x="-163" y="35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4" name="Freeform 1043">
            <a:extLst>
              <a:ext uri="{FF2B5EF4-FFF2-40B4-BE49-F238E27FC236}">
                <a16:creationId xmlns:a16="http://schemas.microsoft.com/office/drawing/2014/main" id="{33163B1E-2D39-DE0A-1546-96AA6C857086}"/>
              </a:ext>
            </a:extLst>
          </p:cNvPr>
          <p:cNvSpPr/>
          <p:nvPr/>
        </p:nvSpPr>
        <p:spPr>
          <a:xfrm>
            <a:off x="7054331" y="1280420"/>
            <a:ext cx="15856" cy="13353"/>
          </a:xfrm>
          <a:custGeom>
            <a:avLst/>
            <a:gdLst>
              <a:gd name="connsiteX0" fmla="*/ 7857 w 15856"/>
              <a:gd name="connsiteY0" fmla="*/ 13343 h 13353"/>
              <a:gd name="connsiteX1" fmla="*/ 15547 w 15856"/>
              <a:gd name="connsiteY1" fmla="*/ 9347 h 13353"/>
              <a:gd name="connsiteX2" fmla="*/ 6181 w 15856"/>
              <a:gd name="connsiteY2" fmla="*/ 238 h 13353"/>
              <a:gd name="connsiteX3" fmla="*/ 3560 w 15856"/>
              <a:gd name="connsiteY3" fmla="*/ 4277 h 13353"/>
              <a:gd name="connsiteX4" fmla="*/ 1455 w 15856"/>
              <a:gd name="connsiteY4" fmla="*/ 9734 h 13353"/>
              <a:gd name="connsiteX5" fmla="*/ 7857 w 15856"/>
              <a:gd name="connsiteY5" fmla="*/ 13343 h 1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56" h="13353">
                <a:moveTo>
                  <a:pt x="7857" y="13343"/>
                </a:moveTo>
                <a:cubicBezTo>
                  <a:pt x="10873" y="13171"/>
                  <a:pt x="13674" y="11719"/>
                  <a:pt x="15547" y="9347"/>
                </a:cubicBezTo>
                <a:cubicBezTo>
                  <a:pt x="16707" y="6211"/>
                  <a:pt x="10735" y="324"/>
                  <a:pt x="6181" y="238"/>
                </a:cubicBezTo>
                <a:cubicBezTo>
                  <a:pt x="4763" y="238"/>
                  <a:pt x="3560" y="2000"/>
                  <a:pt x="3560" y="4277"/>
                </a:cubicBezTo>
                <a:cubicBezTo>
                  <a:pt x="3663" y="6314"/>
                  <a:pt x="2898" y="8294"/>
                  <a:pt x="1455" y="9734"/>
                </a:cubicBezTo>
                <a:cubicBezTo>
                  <a:pt x="-2498" y="12226"/>
                  <a:pt x="1240" y="14331"/>
                  <a:pt x="7857" y="133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EE8DC8CB-F832-04E6-58FF-8215C627D945}"/>
              </a:ext>
            </a:extLst>
          </p:cNvPr>
          <p:cNvSpPr/>
          <p:nvPr/>
        </p:nvSpPr>
        <p:spPr>
          <a:xfrm>
            <a:off x="7077801" y="1281947"/>
            <a:ext cx="11455" cy="12982"/>
          </a:xfrm>
          <a:custGeom>
            <a:avLst/>
            <a:gdLst>
              <a:gd name="connsiteX0" fmla="*/ 9651 w 11455"/>
              <a:gd name="connsiteY0" fmla="*/ 8163 h 12982"/>
              <a:gd name="connsiteX1" fmla="*/ 10424 w 11455"/>
              <a:gd name="connsiteY1" fmla="*/ 687 h 12982"/>
              <a:gd name="connsiteX2" fmla="*/ 113 w 11455"/>
              <a:gd name="connsiteY2" fmla="*/ 11214 h 12982"/>
              <a:gd name="connsiteX3" fmla="*/ 9651 w 11455"/>
              <a:gd name="connsiteY3" fmla="*/ 8163 h 12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55" h="12982">
                <a:moveTo>
                  <a:pt x="9651" y="8163"/>
                </a:moveTo>
                <a:cubicBezTo>
                  <a:pt x="11542" y="4597"/>
                  <a:pt x="11799" y="2062"/>
                  <a:pt x="10424" y="687"/>
                </a:cubicBezTo>
                <a:cubicBezTo>
                  <a:pt x="7761" y="-1977"/>
                  <a:pt x="-1907" y="7948"/>
                  <a:pt x="113" y="11214"/>
                </a:cubicBezTo>
                <a:cubicBezTo>
                  <a:pt x="2132" y="14479"/>
                  <a:pt x="6515" y="13964"/>
                  <a:pt x="9651" y="81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6" name="Freeform 1045">
            <a:extLst>
              <a:ext uri="{FF2B5EF4-FFF2-40B4-BE49-F238E27FC236}">
                <a16:creationId xmlns:a16="http://schemas.microsoft.com/office/drawing/2014/main" id="{A32809D1-CD0A-505C-535B-82B617331A7C}"/>
              </a:ext>
            </a:extLst>
          </p:cNvPr>
          <p:cNvSpPr/>
          <p:nvPr/>
        </p:nvSpPr>
        <p:spPr>
          <a:xfrm>
            <a:off x="7060308" y="5265483"/>
            <a:ext cx="7933" cy="6972"/>
          </a:xfrm>
          <a:custGeom>
            <a:avLst/>
            <a:gdLst>
              <a:gd name="connsiteX0" fmla="*/ 6391 w 7933"/>
              <a:gd name="connsiteY0" fmla="*/ 1704 h 6972"/>
              <a:gd name="connsiteX1" fmla="*/ 1278 w 7933"/>
              <a:gd name="connsiteY1" fmla="*/ 1704 h 6972"/>
              <a:gd name="connsiteX2" fmla="*/ 1794 w 7933"/>
              <a:gd name="connsiteY2" fmla="*/ 6259 h 6972"/>
              <a:gd name="connsiteX3" fmla="*/ 6391 w 7933"/>
              <a:gd name="connsiteY3" fmla="*/ 1704 h 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33" h="6972">
                <a:moveTo>
                  <a:pt x="6391" y="1704"/>
                </a:moveTo>
                <a:cubicBezTo>
                  <a:pt x="4457" y="-272"/>
                  <a:pt x="3297" y="-229"/>
                  <a:pt x="1278" y="1704"/>
                </a:cubicBezTo>
                <a:cubicBezTo>
                  <a:pt x="-741" y="3638"/>
                  <a:pt x="-699" y="4712"/>
                  <a:pt x="1794" y="6259"/>
                </a:cubicBezTo>
                <a:cubicBezTo>
                  <a:pt x="5961" y="9052"/>
                  <a:pt x="9957" y="5142"/>
                  <a:pt x="6391" y="17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7" name="Freeform 1046">
            <a:extLst>
              <a:ext uri="{FF2B5EF4-FFF2-40B4-BE49-F238E27FC236}">
                <a16:creationId xmlns:a16="http://schemas.microsoft.com/office/drawing/2014/main" id="{70FFAEEF-40EB-B71A-EF11-6022A31FD5CF}"/>
              </a:ext>
            </a:extLst>
          </p:cNvPr>
          <p:cNvSpPr/>
          <p:nvPr/>
        </p:nvSpPr>
        <p:spPr>
          <a:xfrm>
            <a:off x="7116702" y="1611857"/>
            <a:ext cx="4167" cy="4253"/>
          </a:xfrm>
          <a:custGeom>
            <a:avLst/>
            <a:gdLst>
              <a:gd name="connsiteX0" fmla="*/ 1943 w 4167"/>
              <a:gd name="connsiteY0" fmla="*/ 4492 h 4253"/>
              <a:gd name="connsiteX1" fmla="*/ 4005 w 4167"/>
              <a:gd name="connsiteY1" fmla="*/ 2387 h 4253"/>
              <a:gd name="connsiteX2" fmla="*/ 1943 w 4167"/>
              <a:gd name="connsiteY2" fmla="*/ 238 h 4253"/>
              <a:gd name="connsiteX3" fmla="*/ -163 w 4167"/>
              <a:gd name="connsiteY3" fmla="*/ 2387 h 4253"/>
              <a:gd name="connsiteX4" fmla="*/ 1943 w 4167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4253">
                <a:moveTo>
                  <a:pt x="1943" y="4492"/>
                </a:moveTo>
                <a:cubicBezTo>
                  <a:pt x="3090" y="4470"/>
                  <a:pt x="4005" y="3534"/>
                  <a:pt x="4005" y="2387"/>
                </a:cubicBezTo>
                <a:cubicBezTo>
                  <a:pt x="4005" y="1231"/>
                  <a:pt x="3094" y="286"/>
                  <a:pt x="1943" y="238"/>
                </a:cubicBez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9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8" name="Freeform 1047">
            <a:extLst>
              <a:ext uri="{FF2B5EF4-FFF2-40B4-BE49-F238E27FC236}">
                <a16:creationId xmlns:a16="http://schemas.microsoft.com/office/drawing/2014/main" id="{3C947AAA-E498-3284-D9E0-00FCAC911739}"/>
              </a:ext>
            </a:extLst>
          </p:cNvPr>
          <p:cNvSpPr/>
          <p:nvPr/>
        </p:nvSpPr>
        <p:spPr>
          <a:xfrm>
            <a:off x="7080218" y="1480202"/>
            <a:ext cx="8159" cy="10637"/>
          </a:xfrm>
          <a:custGeom>
            <a:avLst/>
            <a:gdLst>
              <a:gd name="connsiteX0" fmla="*/ -113 w 8159"/>
              <a:gd name="connsiteY0" fmla="*/ 461 h 10637"/>
              <a:gd name="connsiteX1" fmla="*/ 918 w 8159"/>
              <a:gd name="connsiteY1" fmla="*/ 6133 h 10637"/>
              <a:gd name="connsiteX2" fmla="*/ 7878 w 8159"/>
              <a:gd name="connsiteY2" fmla="*/ 9055 h 10637"/>
              <a:gd name="connsiteX3" fmla="*/ -113 w 8159"/>
              <a:gd name="connsiteY3" fmla="*/ 461 h 1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59" h="10637">
                <a:moveTo>
                  <a:pt x="-113" y="461"/>
                </a:moveTo>
                <a:cubicBezTo>
                  <a:pt x="-302" y="2412"/>
                  <a:pt x="54" y="4376"/>
                  <a:pt x="918" y="6133"/>
                </a:cubicBezTo>
                <a:cubicBezTo>
                  <a:pt x="2723" y="11031"/>
                  <a:pt x="5902" y="12363"/>
                  <a:pt x="7878" y="9055"/>
                </a:cubicBezTo>
                <a:cubicBezTo>
                  <a:pt x="9039" y="7035"/>
                  <a:pt x="1348" y="-1214"/>
                  <a:pt x="-113" y="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9" name="Freeform 1048">
            <a:extLst>
              <a:ext uri="{FF2B5EF4-FFF2-40B4-BE49-F238E27FC236}">
                <a16:creationId xmlns:a16="http://schemas.microsoft.com/office/drawing/2014/main" id="{A243DB4D-A4FA-E828-FF43-62B05B32F58A}"/>
              </a:ext>
            </a:extLst>
          </p:cNvPr>
          <p:cNvSpPr/>
          <p:nvPr/>
        </p:nvSpPr>
        <p:spPr>
          <a:xfrm>
            <a:off x="7054120" y="4959185"/>
            <a:ext cx="13254" cy="7989"/>
          </a:xfrm>
          <a:custGeom>
            <a:avLst/>
            <a:gdLst>
              <a:gd name="connsiteX0" fmla="*/ 12794 w 13254"/>
              <a:gd name="connsiteY0" fmla="*/ 4535 h 7989"/>
              <a:gd name="connsiteX1" fmla="*/ 6736 w 13254"/>
              <a:gd name="connsiteY1" fmla="*/ 238 h 7989"/>
              <a:gd name="connsiteX2" fmla="*/ 4329 w 13254"/>
              <a:gd name="connsiteY2" fmla="*/ 5824 h 7989"/>
              <a:gd name="connsiteX3" fmla="*/ 12794 w 13254"/>
              <a:gd name="connsiteY3" fmla="*/ 4535 h 7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54" h="7989">
                <a:moveTo>
                  <a:pt x="12794" y="4535"/>
                </a:moveTo>
                <a:cubicBezTo>
                  <a:pt x="13696" y="883"/>
                  <a:pt x="12794" y="238"/>
                  <a:pt x="6736" y="238"/>
                </a:cubicBezTo>
                <a:cubicBezTo>
                  <a:pt x="-1471" y="238"/>
                  <a:pt x="-2459" y="2430"/>
                  <a:pt x="4329" y="5824"/>
                </a:cubicBezTo>
                <a:cubicBezTo>
                  <a:pt x="11118" y="9218"/>
                  <a:pt x="11548" y="9218"/>
                  <a:pt x="12794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0" name="Freeform 1049">
            <a:extLst>
              <a:ext uri="{FF2B5EF4-FFF2-40B4-BE49-F238E27FC236}">
                <a16:creationId xmlns:a16="http://schemas.microsoft.com/office/drawing/2014/main" id="{50B8C8A6-B0A6-0908-913A-322D1779FBF1}"/>
              </a:ext>
            </a:extLst>
          </p:cNvPr>
          <p:cNvSpPr/>
          <p:nvPr/>
        </p:nvSpPr>
        <p:spPr>
          <a:xfrm>
            <a:off x="6984327" y="5275886"/>
            <a:ext cx="18700" cy="14866"/>
          </a:xfrm>
          <a:custGeom>
            <a:avLst/>
            <a:gdLst>
              <a:gd name="connsiteX0" fmla="*/ 15861 w 18700"/>
              <a:gd name="connsiteY0" fmla="*/ 238 h 14866"/>
              <a:gd name="connsiteX1" fmla="*/ 14099 w 18700"/>
              <a:gd name="connsiteY1" fmla="*/ 3203 h 14866"/>
              <a:gd name="connsiteX2" fmla="*/ 7612 w 18700"/>
              <a:gd name="connsiteY2" fmla="*/ 6640 h 14866"/>
              <a:gd name="connsiteX3" fmla="*/ 909 w 18700"/>
              <a:gd name="connsiteY3" fmla="*/ 5007 h 14866"/>
              <a:gd name="connsiteX4" fmla="*/ 6065 w 18700"/>
              <a:gd name="connsiteY4" fmla="*/ 8703 h 14866"/>
              <a:gd name="connsiteX5" fmla="*/ 14959 w 18700"/>
              <a:gd name="connsiteY5" fmla="*/ 13343 h 14866"/>
              <a:gd name="connsiteX6" fmla="*/ 16634 w 18700"/>
              <a:gd name="connsiteY6" fmla="*/ 15105 h 14866"/>
              <a:gd name="connsiteX7" fmla="*/ 16634 w 18700"/>
              <a:gd name="connsiteY7" fmla="*/ 15105 h 14866"/>
              <a:gd name="connsiteX8" fmla="*/ 18525 w 18700"/>
              <a:gd name="connsiteY8" fmla="*/ 7671 h 14866"/>
              <a:gd name="connsiteX9" fmla="*/ 15861 w 18700"/>
              <a:gd name="connsiteY9" fmla="*/ 238 h 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00" h="14866">
                <a:moveTo>
                  <a:pt x="15861" y="238"/>
                </a:moveTo>
                <a:cubicBezTo>
                  <a:pt x="14271" y="238"/>
                  <a:pt x="13498" y="1570"/>
                  <a:pt x="14099" y="3203"/>
                </a:cubicBezTo>
                <a:cubicBezTo>
                  <a:pt x="15689" y="7500"/>
                  <a:pt x="11221" y="9648"/>
                  <a:pt x="7612" y="6640"/>
                </a:cubicBezTo>
                <a:cubicBezTo>
                  <a:pt x="5704" y="5184"/>
                  <a:pt x="3272" y="4591"/>
                  <a:pt x="909" y="5007"/>
                </a:cubicBezTo>
                <a:cubicBezTo>
                  <a:pt x="-1540" y="5566"/>
                  <a:pt x="221" y="6855"/>
                  <a:pt x="6065" y="8703"/>
                </a:cubicBezTo>
                <a:cubicBezTo>
                  <a:pt x="10963" y="10249"/>
                  <a:pt x="14959" y="12355"/>
                  <a:pt x="14959" y="13343"/>
                </a:cubicBezTo>
                <a:cubicBezTo>
                  <a:pt x="14933" y="14292"/>
                  <a:pt x="15685" y="15079"/>
                  <a:pt x="16634" y="15105"/>
                </a:cubicBezTo>
                <a:cubicBezTo>
                  <a:pt x="16634" y="15105"/>
                  <a:pt x="16634" y="15105"/>
                  <a:pt x="16634" y="15105"/>
                </a:cubicBezTo>
                <a:cubicBezTo>
                  <a:pt x="17580" y="15105"/>
                  <a:pt x="18396" y="11796"/>
                  <a:pt x="18525" y="7671"/>
                </a:cubicBezTo>
                <a:cubicBezTo>
                  <a:pt x="18654" y="2687"/>
                  <a:pt x="17795" y="238"/>
                  <a:pt x="1586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1" name="Freeform 1050">
            <a:extLst>
              <a:ext uri="{FF2B5EF4-FFF2-40B4-BE49-F238E27FC236}">
                <a16:creationId xmlns:a16="http://schemas.microsoft.com/office/drawing/2014/main" id="{63EF27EC-BCD9-0B76-154E-68F6E8088750}"/>
              </a:ext>
            </a:extLst>
          </p:cNvPr>
          <p:cNvSpPr/>
          <p:nvPr/>
        </p:nvSpPr>
        <p:spPr>
          <a:xfrm>
            <a:off x="6972208" y="4974812"/>
            <a:ext cx="4211" cy="3535"/>
          </a:xfrm>
          <a:custGeom>
            <a:avLst/>
            <a:gdLst>
              <a:gd name="connsiteX0" fmla="*/ -162 w 4211"/>
              <a:gd name="connsiteY0" fmla="*/ 1540 h 3535"/>
              <a:gd name="connsiteX1" fmla="*/ 1943 w 4211"/>
              <a:gd name="connsiteY1" fmla="*/ 3774 h 3535"/>
              <a:gd name="connsiteX2" fmla="*/ 4049 w 4211"/>
              <a:gd name="connsiteY2" fmla="*/ 2829 h 3535"/>
              <a:gd name="connsiteX3" fmla="*/ 1943 w 4211"/>
              <a:gd name="connsiteY3" fmla="*/ 595 h 3535"/>
              <a:gd name="connsiteX4" fmla="*/ -162 w 4211"/>
              <a:gd name="connsiteY4" fmla="*/ 1540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35">
                <a:moveTo>
                  <a:pt x="-162" y="1540"/>
                </a:moveTo>
                <a:cubicBezTo>
                  <a:pt x="-188" y="2734"/>
                  <a:pt x="749" y="3727"/>
                  <a:pt x="1943" y="3774"/>
                </a:cubicBezTo>
                <a:cubicBezTo>
                  <a:pt x="3103" y="3774"/>
                  <a:pt x="4049" y="3345"/>
                  <a:pt x="4049" y="2829"/>
                </a:cubicBezTo>
                <a:cubicBezTo>
                  <a:pt x="4049" y="2314"/>
                  <a:pt x="3103" y="1325"/>
                  <a:pt x="1943" y="595"/>
                </a:cubicBezTo>
                <a:cubicBezTo>
                  <a:pt x="783" y="-136"/>
                  <a:pt x="-162" y="294"/>
                  <a:pt x="-162" y="1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2" name="Freeform 1051">
            <a:extLst>
              <a:ext uri="{FF2B5EF4-FFF2-40B4-BE49-F238E27FC236}">
                <a16:creationId xmlns:a16="http://schemas.microsoft.com/office/drawing/2014/main" id="{CF13B57F-52AB-BD35-45AD-9C8EDB02E5B1}"/>
              </a:ext>
            </a:extLst>
          </p:cNvPr>
          <p:cNvSpPr/>
          <p:nvPr/>
        </p:nvSpPr>
        <p:spPr>
          <a:xfrm>
            <a:off x="6974564" y="4872345"/>
            <a:ext cx="6022" cy="6108"/>
          </a:xfrm>
          <a:custGeom>
            <a:avLst/>
            <a:gdLst>
              <a:gd name="connsiteX0" fmla="*/ 3926 w 6022"/>
              <a:gd name="connsiteY0" fmla="*/ 6346 h 6108"/>
              <a:gd name="connsiteX1" fmla="*/ 5860 w 6022"/>
              <a:gd name="connsiteY1" fmla="*/ 4370 h 6108"/>
              <a:gd name="connsiteX2" fmla="*/ 274 w 6022"/>
              <a:gd name="connsiteY2" fmla="*/ 675 h 6108"/>
              <a:gd name="connsiteX3" fmla="*/ 3926 w 6022"/>
              <a:gd name="connsiteY3" fmla="*/ 6346 h 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22" h="6108">
                <a:moveTo>
                  <a:pt x="3926" y="6346"/>
                </a:moveTo>
                <a:cubicBezTo>
                  <a:pt x="5001" y="6325"/>
                  <a:pt x="5860" y="5444"/>
                  <a:pt x="5860" y="4370"/>
                </a:cubicBezTo>
                <a:cubicBezTo>
                  <a:pt x="5860" y="1835"/>
                  <a:pt x="1778" y="-829"/>
                  <a:pt x="274" y="675"/>
                </a:cubicBezTo>
                <a:cubicBezTo>
                  <a:pt x="-1229" y="2179"/>
                  <a:pt x="1434" y="6346"/>
                  <a:pt x="3926" y="63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3" name="Freeform 1052">
            <a:extLst>
              <a:ext uri="{FF2B5EF4-FFF2-40B4-BE49-F238E27FC236}">
                <a16:creationId xmlns:a16="http://schemas.microsoft.com/office/drawing/2014/main" id="{3DA9933E-0E39-C75C-218A-938FB46F63DE}"/>
              </a:ext>
            </a:extLst>
          </p:cNvPr>
          <p:cNvSpPr/>
          <p:nvPr/>
        </p:nvSpPr>
        <p:spPr>
          <a:xfrm>
            <a:off x="6999449" y="5246154"/>
            <a:ext cx="10440" cy="4210"/>
          </a:xfrm>
          <a:custGeom>
            <a:avLst/>
            <a:gdLst>
              <a:gd name="connsiteX0" fmla="*/ 10278 w 10440"/>
              <a:gd name="connsiteY0" fmla="*/ 2344 h 4210"/>
              <a:gd name="connsiteX1" fmla="*/ 5079 w 10440"/>
              <a:gd name="connsiteY1" fmla="*/ 238 h 4210"/>
              <a:gd name="connsiteX2" fmla="*/ -163 w 10440"/>
              <a:gd name="connsiteY2" fmla="*/ 2344 h 4210"/>
              <a:gd name="connsiteX3" fmla="*/ 5079 w 10440"/>
              <a:gd name="connsiteY3" fmla="*/ 4449 h 4210"/>
              <a:gd name="connsiteX4" fmla="*/ 10278 w 1044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40" h="4210">
                <a:moveTo>
                  <a:pt x="10278" y="2344"/>
                </a:moveTo>
                <a:cubicBezTo>
                  <a:pt x="10278" y="1183"/>
                  <a:pt x="7958" y="238"/>
                  <a:pt x="5079" y="238"/>
                </a:cubicBezTo>
                <a:cubicBezTo>
                  <a:pt x="2201" y="238"/>
                  <a:pt x="-163" y="1183"/>
                  <a:pt x="-163" y="2344"/>
                </a:cubicBezTo>
                <a:cubicBezTo>
                  <a:pt x="-163" y="3504"/>
                  <a:pt x="2201" y="4449"/>
                  <a:pt x="5079" y="4449"/>
                </a:cubicBezTo>
                <a:cubicBezTo>
                  <a:pt x="7958" y="4449"/>
                  <a:pt x="10278" y="3504"/>
                  <a:pt x="1027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4" name="Freeform 1053">
            <a:extLst>
              <a:ext uri="{FF2B5EF4-FFF2-40B4-BE49-F238E27FC236}">
                <a16:creationId xmlns:a16="http://schemas.microsoft.com/office/drawing/2014/main" id="{D4BD7640-4C6F-C490-FFA7-849DF7A6F430}"/>
              </a:ext>
            </a:extLst>
          </p:cNvPr>
          <p:cNvSpPr/>
          <p:nvPr/>
        </p:nvSpPr>
        <p:spPr>
          <a:xfrm>
            <a:off x="6998218" y="5445901"/>
            <a:ext cx="3464" cy="4253"/>
          </a:xfrm>
          <a:custGeom>
            <a:avLst/>
            <a:gdLst>
              <a:gd name="connsiteX0" fmla="*/ 3302 w 3464"/>
              <a:gd name="connsiteY0" fmla="*/ 2387 h 4253"/>
              <a:gd name="connsiteX1" fmla="*/ 1154 w 3464"/>
              <a:gd name="connsiteY1" fmla="*/ 238 h 4253"/>
              <a:gd name="connsiteX2" fmla="*/ 1111 w 3464"/>
              <a:gd name="connsiteY2" fmla="*/ 238 h 4253"/>
              <a:gd name="connsiteX3" fmla="*/ 166 w 3464"/>
              <a:gd name="connsiteY3" fmla="*/ 2387 h 4253"/>
              <a:gd name="connsiteX4" fmla="*/ 2400 w 3464"/>
              <a:gd name="connsiteY4" fmla="*/ 4492 h 4253"/>
              <a:gd name="connsiteX5" fmla="*/ 3302 w 3464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4" h="4253">
                <a:moveTo>
                  <a:pt x="3302" y="2387"/>
                </a:moveTo>
                <a:cubicBezTo>
                  <a:pt x="3302" y="1201"/>
                  <a:pt x="2340" y="238"/>
                  <a:pt x="1154" y="238"/>
                </a:cubicBezTo>
                <a:cubicBezTo>
                  <a:pt x="1141" y="238"/>
                  <a:pt x="1124" y="238"/>
                  <a:pt x="1111" y="238"/>
                </a:cubicBezTo>
                <a:cubicBezTo>
                  <a:pt x="-92" y="238"/>
                  <a:pt x="-522" y="1183"/>
                  <a:pt x="166" y="2387"/>
                </a:cubicBezTo>
                <a:cubicBezTo>
                  <a:pt x="853" y="3590"/>
                  <a:pt x="1884" y="4492"/>
                  <a:pt x="2400" y="4492"/>
                </a:cubicBezTo>
                <a:cubicBezTo>
                  <a:pt x="2915" y="4492"/>
                  <a:pt x="3302" y="3547"/>
                  <a:pt x="3302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5" name="Freeform 1054">
            <a:extLst>
              <a:ext uri="{FF2B5EF4-FFF2-40B4-BE49-F238E27FC236}">
                <a16:creationId xmlns:a16="http://schemas.microsoft.com/office/drawing/2014/main" id="{15B728C0-3A5F-ED60-34C0-430FEB882599}"/>
              </a:ext>
            </a:extLst>
          </p:cNvPr>
          <p:cNvSpPr/>
          <p:nvPr/>
        </p:nvSpPr>
        <p:spPr>
          <a:xfrm>
            <a:off x="7004438" y="5295005"/>
            <a:ext cx="4649" cy="4253"/>
          </a:xfrm>
          <a:custGeom>
            <a:avLst/>
            <a:gdLst>
              <a:gd name="connsiteX0" fmla="*/ 90 w 4649"/>
              <a:gd name="connsiteY0" fmla="*/ 2387 h 4253"/>
              <a:gd name="connsiteX1" fmla="*/ 2153 w 4649"/>
              <a:gd name="connsiteY1" fmla="*/ 4492 h 4253"/>
              <a:gd name="connsiteX2" fmla="*/ 4258 w 4649"/>
              <a:gd name="connsiteY2" fmla="*/ 2387 h 4253"/>
              <a:gd name="connsiteX3" fmla="*/ 2153 w 4649"/>
              <a:gd name="connsiteY3" fmla="*/ 238 h 4253"/>
              <a:gd name="connsiteX4" fmla="*/ 90 w 4649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9" h="4253">
                <a:moveTo>
                  <a:pt x="90" y="2387"/>
                </a:moveTo>
                <a:cubicBezTo>
                  <a:pt x="778" y="3547"/>
                  <a:pt x="1723" y="4492"/>
                  <a:pt x="2153" y="4492"/>
                </a:cubicBezTo>
                <a:cubicBezTo>
                  <a:pt x="2582" y="4492"/>
                  <a:pt x="3571" y="3547"/>
                  <a:pt x="4258" y="2387"/>
                </a:cubicBezTo>
                <a:cubicBezTo>
                  <a:pt x="4945" y="1226"/>
                  <a:pt x="4043" y="238"/>
                  <a:pt x="2153" y="238"/>
                </a:cubicBezTo>
                <a:cubicBezTo>
                  <a:pt x="262" y="238"/>
                  <a:pt x="-640" y="1012"/>
                  <a:pt x="90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6" name="Freeform 1055">
            <a:extLst>
              <a:ext uri="{FF2B5EF4-FFF2-40B4-BE49-F238E27FC236}">
                <a16:creationId xmlns:a16="http://schemas.microsoft.com/office/drawing/2014/main" id="{B9497B51-86FC-5645-908B-0D5D142D918D}"/>
              </a:ext>
            </a:extLst>
          </p:cNvPr>
          <p:cNvSpPr/>
          <p:nvPr/>
        </p:nvSpPr>
        <p:spPr>
          <a:xfrm>
            <a:off x="6995237" y="5486332"/>
            <a:ext cx="5496" cy="4210"/>
          </a:xfrm>
          <a:custGeom>
            <a:avLst/>
            <a:gdLst>
              <a:gd name="connsiteX0" fmla="*/ 3103 w 5496"/>
              <a:gd name="connsiteY0" fmla="*/ 238 h 4210"/>
              <a:gd name="connsiteX1" fmla="*/ -162 w 5496"/>
              <a:gd name="connsiteY1" fmla="*/ 2344 h 4210"/>
              <a:gd name="connsiteX2" fmla="*/ 1814 w 5496"/>
              <a:gd name="connsiteY2" fmla="*/ 4449 h 4210"/>
              <a:gd name="connsiteX3" fmla="*/ 5080 w 5496"/>
              <a:gd name="connsiteY3" fmla="*/ 2344 h 4210"/>
              <a:gd name="connsiteX4" fmla="*/ 3103 w 5496"/>
              <a:gd name="connsiteY4" fmla="*/ 238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10">
                <a:moveTo>
                  <a:pt x="3103" y="238"/>
                </a:moveTo>
                <a:cubicBezTo>
                  <a:pt x="1342" y="238"/>
                  <a:pt x="-162" y="1184"/>
                  <a:pt x="-162" y="2344"/>
                </a:cubicBezTo>
                <a:cubicBezTo>
                  <a:pt x="-188" y="3465"/>
                  <a:pt x="693" y="4402"/>
                  <a:pt x="1814" y="4449"/>
                </a:cubicBezTo>
                <a:cubicBezTo>
                  <a:pt x="3176" y="4307"/>
                  <a:pt x="4388" y="3525"/>
                  <a:pt x="5080" y="2344"/>
                </a:cubicBezTo>
                <a:cubicBezTo>
                  <a:pt x="5810" y="1184"/>
                  <a:pt x="4908" y="238"/>
                  <a:pt x="310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7" name="Freeform 1056">
            <a:extLst>
              <a:ext uri="{FF2B5EF4-FFF2-40B4-BE49-F238E27FC236}">
                <a16:creationId xmlns:a16="http://schemas.microsoft.com/office/drawing/2014/main" id="{40295DE5-B037-3E8F-3318-B2806F45E5C5}"/>
              </a:ext>
            </a:extLst>
          </p:cNvPr>
          <p:cNvSpPr/>
          <p:nvPr/>
        </p:nvSpPr>
        <p:spPr>
          <a:xfrm>
            <a:off x="6951858" y="5154896"/>
            <a:ext cx="15931" cy="14735"/>
          </a:xfrm>
          <a:custGeom>
            <a:avLst/>
            <a:gdLst>
              <a:gd name="connsiteX0" fmla="*/ 208 w 15931"/>
              <a:gd name="connsiteY0" fmla="*/ 538 h 14735"/>
              <a:gd name="connsiteX1" fmla="*/ 12110 w 15931"/>
              <a:gd name="connsiteY1" fmla="*/ 14974 h 14735"/>
              <a:gd name="connsiteX2" fmla="*/ 15633 w 15931"/>
              <a:gd name="connsiteY2" fmla="*/ 10205 h 14735"/>
              <a:gd name="connsiteX3" fmla="*/ 10864 w 15931"/>
              <a:gd name="connsiteY3" fmla="*/ 5350 h 14735"/>
              <a:gd name="connsiteX4" fmla="*/ 10176 w 15931"/>
              <a:gd name="connsiteY4" fmla="*/ 5393 h 14735"/>
              <a:gd name="connsiteX5" fmla="*/ 3517 w 15931"/>
              <a:gd name="connsiteY5" fmla="*/ 2299 h 14735"/>
              <a:gd name="connsiteX6" fmla="*/ 208 w 15931"/>
              <a:gd name="connsiteY6" fmla="*/ 538 h 1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31" h="14735">
                <a:moveTo>
                  <a:pt x="208" y="538"/>
                </a:moveTo>
                <a:cubicBezTo>
                  <a:pt x="-2198" y="2987"/>
                  <a:pt x="7727" y="14974"/>
                  <a:pt x="12110" y="14974"/>
                </a:cubicBezTo>
                <a:cubicBezTo>
                  <a:pt x="15246" y="14974"/>
                  <a:pt x="16149" y="13771"/>
                  <a:pt x="15633" y="10205"/>
                </a:cubicBezTo>
                <a:cubicBezTo>
                  <a:pt x="15659" y="7545"/>
                  <a:pt x="13523" y="5376"/>
                  <a:pt x="10864" y="5350"/>
                </a:cubicBezTo>
                <a:cubicBezTo>
                  <a:pt x="10636" y="5346"/>
                  <a:pt x="10404" y="5363"/>
                  <a:pt x="10176" y="5393"/>
                </a:cubicBezTo>
                <a:cubicBezTo>
                  <a:pt x="7607" y="5410"/>
                  <a:pt x="5162" y="4276"/>
                  <a:pt x="3517" y="2299"/>
                </a:cubicBezTo>
                <a:cubicBezTo>
                  <a:pt x="2400" y="538"/>
                  <a:pt x="982" y="-236"/>
                  <a:pt x="208" y="5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8" name="Freeform 1057">
            <a:extLst>
              <a:ext uri="{FF2B5EF4-FFF2-40B4-BE49-F238E27FC236}">
                <a16:creationId xmlns:a16="http://schemas.microsoft.com/office/drawing/2014/main" id="{A35048ED-3207-1EB2-4A32-921B7EF4A14E}"/>
              </a:ext>
            </a:extLst>
          </p:cNvPr>
          <p:cNvSpPr/>
          <p:nvPr/>
        </p:nvSpPr>
        <p:spPr>
          <a:xfrm>
            <a:off x="7150215" y="5237678"/>
            <a:ext cx="7342" cy="7422"/>
          </a:xfrm>
          <a:custGeom>
            <a:avLst/>
            <a:gdLst>
              <a:gd name="connsiteX0" fmla="*/ 6884 w 7342"/>
              <a:gd name="connsiteY0" fmla="*/ 1882 h 7422"/>
              <a:gd name="connsiteX1" fmla="*/ -163 w 7342"/>
              <a:gd name="connsiteY1" fmla="*/ 1882 h 7422"/>
              <a:gd name="connsiteX2" fmla="*/ 2329 w 7342"/>
              <a:gd name="connsiteY2" fmla="*/ 6178 h 7422"/>
              <a:gd name="connsiteX3" fmla="*/ 6368 w 7342"/>
              <a:gd name="connsiteY3" fmla="*/ 6178 h 7422"/>
              <a:gd name="connsiteX4" fmla="*/ 6884 w 7342"/>
              <a:gd name="connsiteY4" fmla="*/ 1882 h 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2" h="7422">
                <a:moveTo>
                  <a:pt x="6884" y="1882"/>
                </a:moveTo>
                <a:cubicBezTo>
                  <a:pt x="5552" y="-309"/>
                  <a:pt x="-163" y="-309"/>
                  <a:pt x="-163" y="1882"/>
                </a:cubicBezTo>
                <a:cubicBezTo>
                  <a:pt x="228" y="3527"/>
                  <a:pt x="1092" y="5023"/>
                  <a:pt x="2329" y="6178"/>
                </a:cubicBezTo>
                <a:cubicBezTo>
                  <a:pt x="4263" y="8155"/>
                  <a:pt x="5165" y="8155"/>
                  <a:pt x="6368" y="6178"/>
                </a:cubicBezTo>
                <a:cubicBezTo>
                  <a:pt x="7223" y="4915"/>
                  <a:pt x="7417" y="3313"/>
                  <a:pt x="6884" y="18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9" name="Freeform 1058">
            <a:extLst>
              <a:ext uri="{FF2B5EF4-FFF2-40B4-BE49-F238E27FC236}">
                <a16:creationId xmlns:a16="http://schemas.microsoft.com/office/drawing/2014/main" id="{AFFF550D-6914-E4CE-7EB0-FFFEDF98240A}"/>
              </a:ext>
            </a:extLst>
          </p:cNvPr>
          <p:cNvSpPr/>
          <p:nvPr/>
        </p:nvSpPr>
        <p:spPr>
          <a:xfrm>
            <a:off x="6953260" y="1314320"/>
            <a:ext cx="8593" cy="5142"/>
          </a:xfrm>
          <a:custGeom>
            <a:avLst/>
            <a:gdLst>
              <a:gd name="connsiteX0" fmla="*/ 4134 w 8593"/>
              <a:gd name="connsiteY0" fmla="*/ 238 h 5142"/>
              <a:gd name="connsiteX1" fmla="*/ -163 w 8593"/>
              <a:gd name="connsiteY1" fmla="*/ 3246 h 5142"/>
              <a:gd name="connsiteX2" fmla="*/ 4134 w 8593"/>
              <a:gd name="connsiteY2" fmla="*/ 5136 h 5142"/>
              <a:gd name="connsiteX3" fmla="*/ 8431 w 8593"/>
              <a:gd name="connsiteY3" fmla="*/ 2129 h 5142"/>
              <a:gd name="connsiteX4" fmla="*/ 4134 w 8593"/>
              <a:gd name="connsiteY4" fmla="*/ 238 h 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5142">
                <a:moveTo>
                  <a:pt x="4134" y="238"/>
                </a:moveTo>
                <a:cubicBezTo>
                  <a:pt x="1857" y="238"/>
                  <a:pt x="-163" y="1613"/>
                  <a:pt x="-163" y="3246"/>
                </a:cubicBezTo>
                <a:cubicBezTo>
                  <a:pt x="-163" y="4879"/>
                  <a:pt x="1298" y="5867"/>
                  <a:pt x="4134" y="5136"/>
                </a:cubicBezTo>
                <a:cubicBezTo>
                  <a:pt x="6970" y="4406"/>
                  <a:pt x="8431" y="3160"/>
                  <a:pt x="8431" y="2129"/>
                </a:cubicBezTo>
                <a:cubicBezTo>
                  <a:pt x="8431" y="1098"/>
                  <a:pt x="6454" y="238"/>
                  <a:pt x="41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0" name="Freeform 1059">
            <a:extLst>
              <a:ext uri="{FF2B5EF4-FFF2-40B4-BE49-F238E27FC236}">
                <a16:creationId xmlns:a16="http://schemas.microsoft.com/office/drawing/2014/main" id="{1F89C00D-9EBA-6094-4F71-D54C154EA9D5}"/>
              </a:ext>
            </a:extLst>
          </p:cNvPr>
          <p:cNvSpPr/>
          <p:nvPr/>
        </p:nvSpPr>
        <p:spPr>
          <a:xfrm>
            <a:off x="6955409" y="5375953"/>
            <a:ext cx="10526" cy="6187"/>
          </a:xfrm>
          <a:custGeom>
            <a:avLst/>
            <a:gdLst>
              <a:gd name="connsiteX0" fmla="*/ 5122 w 10526"/>
              <a:gd name="connsiteY0" fmla="*/ 6425 h 6187"/>
              <a:gd name="connsiteX1" fmla="*/ 10364 w 10526"/>
              <a:gd name="connsiteY1" fmla="*/ 4535 h 6187"/>
              <a:gd name="connsiteX2" fmla="*/ 1771 w 10526"/>
              <a:gd name="connsiteY2" fmla="*/ 238 h 6187"/>
              <a:gd name="connsiteX3" fmla="*/ -163 w 10526"/>
              <a:gd name="connsiteY3" fmla="*/ 3418 h 6187"/>
              <a:gd name="connsiteX4" fmla="*/ 5122 w 10526"/>
              <a:gd name="connsiteY4" fmla="*/ 6425 h 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26" h="6187">
                <a:moveTo>
                  <a:pt x="5122" y="6425"/>
                </a:moveTo>
                <a:cubicBezTo>
                  <a:pt x="8001" y="6425"/>
                  <a:pt x="10364" y="5566"/>
                  <a:pt x="10364" y="4535"/>
                </a:cubicBezTo>
                <a:cubicBezTo>
                  <a:pt x="10364" y="2644"/>
                  <a:pt x="5466" y="238"/>
                  <a:pt x="1771" y="238"/>
                </a:cubicBezTo>
                <a:cubicBezTo>
                  <a:pt x="740" y="238"/>
                  <a:pt x="-163" y="1656"/>
                  <a:pt x="-163" y="3418"/>
                </a:cubicBezTo>
                <a:cubicBezTo>
                  <a:pt x="-163" y="5180"/>
                  <a:pt x="1857" y="6425"/>
                  <a:pt x="5122" y="64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1" name="Freeform 1060">
            <a:extLst>
              <a:ext uri="{FF2B5EF4-FFF2-40B4-BE49-F238E27FC236}">
                <a16:creationId xmlns:a16="http://schemas.microsoft.com/office/drawing/2014/main" id="{08D3F0C4-62EF-1619-2813-A8C88DA641F4}"/>
              </a:ext>
            </a:extLst>
          </p:cNvPr>
          <p:cNvSpPr/>
          <p:nvPr/>
        </p:nvSpPr>
        <p:spPr>
          <a:xfrm>
            <a:off x="6962543" y="3186802"/>
            <a:ext cx="7559" cy="5370"/>
          </a:xfrm>
          <a:custGeom>
            <a:avLst/>
            <a:gdLst>
              <a:gd name="connsiteX0" fmla="*/ 308 w 7559"/>
              <a:gd name="connsiteY0" fmla="*/ 2006 h 5370"/>
              <a:gd name="connsiteX1" fmla="*/ 308 w 7559"/>
              <a:gd name="connsiteY1" fmla="*/ 5056 h 5370"/>
              <a:gd name="connsiteX2" fmla="*/ 7397 w 7559"/>
              <a:gd name="connsiteY2" fmla="*/ 2049 h 5370"/>
              <a:gd name="connsiteX3" fmla="*/ 308 w 7559"/>
              <a:gd name="connsiteY3" fmla="*/ 2006 h 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9" h="5370">
                <a:moveTo>
                  <a:pt x="308" y="2006"/>
                </a:moveTo>
                <a:cubicBezTo>
                  <a:pt x="-319" y="2925"/>
                  <a:pt x="-319" y="4137"/>
                  <a:pt x="308" y="5056"/>
                </a:cubicBezTo>
                <a:cubicBezTo>
                  <a:pt x="1941" y="6689"/>
                  <a:pt x="7397" y="4412"/>
                  <a:pt x="7397" y="2049"/>
                </a:cubicBezTo>
                <a:cubicBezTo>
                  <a:pt x="7397" y="-314"/>
                  <a:pt x="1769" y="-400"/>
                  <a:pt x="308" y="20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2" name="Freeform 1061">
            <a:extLst>
              <a:ext uri="{FF2B5EF4-FFF2-40B4-BE49-F238E27FC236}">
                <a16:creationId xmlns:a16="http://schemas.microsoft.com/office/drawing/2014/main" id="{8002564E-19F1-D9B0-BE5F-29B8B01A805F}"/>
              </a:ext>
            </a:extLst>
          </p:cNvPr>
          <p:cNvSpPr/>
          <p:nvPr/>
        </p:nvSpPr>
        <p:spPr>
          <a:xfrm>
            <a:off x="6956361" y="1322827"/>
            <a:ext cx="9574" cy="4262"/>
          </a:xfrm>
          <a:custGeom>
            <a:avLst/>
            <a:gdLst>
              <a:gd name="connsiteX0" fmla="*/ 4084 w 9574"/>
              <a:gd name="connsiteY0" fmla="*/ 238 h 4262"/>
              <a:gd name="connsiteX1" fmla="*/ 2 w 9574"/>
              <a:gd name="connsiteY1" fmla="*/ 2387 h 4262"/>
              <a:gd name="connsiteX2" fmla="*/ 5373 w 9574"/>
              <a:gd name="connsiteY2" fmla="*/ 4492 h 4262"/>
              <a:gd name="connsiteX3" fmla="*/ 9411 w 9574"/>
              <a:gd name="connsiteY3" fmla="*/ 2387 h 4262"/>
              <a:gd name="connsiteX4" fmla="*/ 4084 w 9574"/>
              <a:gd name="connsiteY4" fmla="*/ 238 h 4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74" h="4262">
                <a:moveTo>
                  <a:pt x="4084" y="238"/>
                </a:moveTo>
                <a:cubicBezTo>
                  <a:pt x="1033" y="238"/>
                  <a:pt x="-728" y="1184"/>
                  <a:pt x="2" y="2387"/>
                </a:cubicBezTo>
                <a:cubicBezTo>
                  <a:pt x="1407" y="3826"/>
                  <a:pt x="3362" y="4595"/>
                  <a:pt x="5373" y="4492"/>
                </a:cubicBezTo>
                <a:cubicBezTo>
                  <a:pt x="7607" y="4492"/>
                  <a:pt x="9411" y="3547"/>
                  <a:pt x="9411" y="2387"/>
                </a:cubicBezTo>
                <a:cubicBezTo>
                  <a:pt x="9411" y="1227"/>
                  <a:pt x="7005" y="238"/>
                  <a:pt x="408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3" name="Freeform 1062">
            <a:extLst>
              <a:ext uri="{FF2B5EF4-FFF2-40B4-BE49-F238E27FC236}">
                <a16:creationId xmlns:a16="http://schemas.microsoft.com/office/drawing/2014/main" id="{91AEC251-47E1-529D-86CF-88B4BC4AB54B}"/>
              </a:ext>
            </a:extLst>
          </p:cNvPr>
          <p:cNvSpPr/>
          <p:nvPr/>
        </p:nvSpPr>
        <p:spPr>
          <a:xfrm>
            <a:off x="7039909" y="4901826"/>
            <a:ext cx="3492" cy="4254"/>
          </a:xfrm>
          <a:custGeom>
            <a:avLst/>
            <a:gdLst>
              <a:gd name="connsiteX0" fmla="*/ 1139 w 3492"/>
              <a:gd name="connsiteY0" fmla="*/ 4492 h 4254"/>
              <a:gd name="connsiteX1" fmla="*/ 3330 w 3492"/>
              <a:gd name="connsiteY1" fmla="*/ 2387 h 4254"/>
              <a:gd name="connsiteX2" fmla="*/ 3330 w 3492"/>
              <a:gd name="connsiteY2" fmla="*/ 2387 h 4254"/>
              <a:gd name="connsiteX3" fmla="*/ 2428 w 3492"/>
              <a:gd name="connsiteY3" fmla="*/ 238 h 4254"/>
              <a:gd name="connsiteX4" fmla="*/ 194 w 3492"/>
              <a:gd name="connsiteY4" fmla="*/ 2387 h 4254"/>
              <a:gd name="connsiteX5" fmla="*/ 1139 w 3492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1139" y="4492"/>
                </a:moveTo>
                <a:cubicBezTo>
                  <a:pt x="2325" y="4518"/>
                  <a:pt x="3305" y="3573"/>
                  <a:pt x="3330" y="2387"/>
                </a:cubicBezTo>
                <a:cubicBezTo>
                  <a:pt x="3330" y="2387"/>
                  <a:pt x="3330" y="2387"/>
                  <a:pt x="3330" y="2387"/>
                </a:cubicBezTo>
                <a:cubicBezTo>
                  <a:pt x="3330" y="1226"/>
                  <a:pt x="2944" y="238"/>
                  <a:pt x="2428" y="238"/>
                </a:cubicBezTo>
                <a:cubicBezTo>
                  <a:pt x="1913" y="238"/>
                  <a:pt x="924" y="1226"/>
                  <a:pt x="194" y="2387"/>
                </a:cubicBezTo>
                <a:cubicBezTo>
                  <a:pt x="-537" y="3547"/>
                  <a:pt x="-107" y="4492"/>
                  <a:pt x="11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4" name="Freeform 1063">
            <a:extLst>
              <a:ext uri="{FF2B5EF4-FFF2-40B4-BE49-F238E27FC236}">
                <a16:creationId xmlns:a16="http://schemas.microsoft.com/office/drawing/2014/main" id="{E26C79BB-30F6-C654-1B32-AAAEE731D514}"/>
              </a:ext>
            </a:extLst>
          </p:cNvPr>
          <p:cNvSpPr/>
          <p:nvPr/>
        </p:nvSpPr>
        <p:spPr>
          <a:xfrm>
            <a:off x="7047611" y="3370214"/>
            <a:ext cx="4169" cy="3537"/>
          </a:xfrm>
          <a:custGeom>
            <a:avLst/>
            <a:gdLst>
              <a:gd name="connsiteX0" fmla="*/ 1902 w 4169"/>
              <a:gd name="connsiteY0" fmla="*/ 596 h 3537"/>
              <a:gd name="connsiteX1" fmla="*/ -161 w 4169"/>
              <a:gd name="connsiteY1" fmla="*/ 1499 h 3537"/>
              <a:gd name="connsiteX2" fmla="*/ 1902 w 4169"/>
              <a:gd name="connsiteY2" fmla="*/ 3776 h 3537"/>
              <a:gd name="connsiteX3" fmla="*/ 4007 w 4169"/>
              <a:gd name="connsiteY3" fmla="*/ 2831 h 3537"/>
              <a:gd name="connsiteX4" fmla="*/ 1902 w 4169"/>
              <a:gd name="connsiteY4" fmla="*/ 596 h 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9" h="3537">
                <a:moveTo>
                  <a:pt x="1902" y="596"/>
                </a:moveTo>
                <a:cubicBezTo>
                  <a:pt x="784" y="-134"/>
                  <a:pt x="-161" y="296"/>
                  <a:pt x="-161" y="1499"/>
                </a:cubicBezTo>
                <a:cubicBezTo>
                  <a:pt x="-208" y="2693"/>
                  <a:pt x="707" y="3707"/>
                  <a:pt x="1902" y="3776"/>
                </a:cubicBezTo>
                <a:cubicBezTo>
                  <a:pt x="3062" y="3776"/>
                  <a:pt x="4007" y="3346"/>
                  <a:pt x="4007" y="2831"/>
                </a:cubicBezTo>
                <a:cubicBezTo>
                  <a:pt x="4007" y="2315"/>
                  <a:pt x="3062" y="1327"/>
                  <a:pt x="1902" y="5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5" name="Freeform 1064">
            <a:extLst>
              <a:ext uri="{FF2B5EF4-FFF2-40B4-BE49-F238E27FC236}">
                <a16:creationId xmlns:a16="http://schemas.microsoft.com/office/drawing/2014/main" id="{3623F4EA-3739-2DDB-B167-C26C4BEBFA7C}"/>
              </a:ext>
            </a:extLst>
          </p:cNvPr>
          <p:cNvSpPr/>
          <p:nvPr/>
        </p:nvSpPr>
        <p:spPr>
          <a:xfrm>
            <a:off x="7038308" y="1314449"/>
            <a:ext cx="6710" cy="9786"/>
          </a:xfrm>
          <a:custGeom>
            <a:avLst/>
            <a:gdLst>
              <a:gd name="connsiteX0" fmla="*/ 1065 w 6710"/>
              <a:gd name="connsiteY0" fmla="*/ 6340 h 9786"/>
              <a:gd name="connsiteX1" fmla="*/ 5361 w 6710"/>
              <a:gd name="connsiteY1" fmla="*/ 8961 h 9786"/>
              <a:gd name="connsiteX2" fmla="*/ 4287 w 6710"/>
              <a:gd name="connsiteY2" fmla="*/ 2902 h 9786"/>
              <a:gd name="connsiteX3" fmla="*/ 1065 w 6710"/>
              <a:gd name="connsiteY3" fmla="*/ 6340 h 9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10" h="9786">
                <a:moveTo>
                  <a:pt x="1065" y="6340"/>
                </a:moveTo>
                <a:cubicBezTo>
                  <a:pt x="2525" y="10293"/>
                  <a:pt x="3557" y="10894"/>
                  <a:pt x="5361" y="8961"/>
                </a:cubicBezTo>
                <a:cubicBezTo>
                  <a:pt x="7166" y="7027"/>
                  <a:pt x="6994" y="5652"/>
                  <a:pt x="4287" y="2902"/>
                </a:cubicBezTo>
                <a:cubicBezTo>
                  <a:pt x="-95" y="-1652"/>
                  <a:pt x="-1385" y="-277"/>
                  <a:pt x="1065" y="63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6" name="Freeform 1065">
            <a:extLst>
              <a:ext uri="{FF2B5EF4-FFF2-40B4-BE49-F238E27FC236}">
                <a16:creationId xmlns:a16="http://schemas.microsoft.com/office/drawing/2014/main" id="{0806195F-C3F9-082F-EB6B-98DE82CE4108}"/>
              </a:ext>
            </a:extLst>
          </p:cNvPr>
          <p:cNvSpPr/>
          <p:nvPr/>
        </p:nvSpPr>
        <p:spPr>
          <a:xfrm>
            <a:off x="7041873" y="1582958"/>
            <a:ext cx="9411" cy="7103"/>
          </a:xfrm>
          <a:custGeom>
            <a:avLst/>
            <a:gdLst>
              <a:gd name="connsiteX0" fmla="*/ 808 w 9411"/>
              <a:gd name="connsiteY0" fmla="*/ 1296 h 7103"/>
              <a:gd name="connsiteX1" fmla="*/ 293 w 9411"/>
              <a:gd name="connsiteY1" fmla="*/ 5592 h 7103"/>
              <a:gd name="connsiteX2" fmla="*/ 7941 w 9411"/>
              <a:gd name="connsiteY2" fmla="*/ 5914 h 7103"/>
              <a:gd name="connsiteX3" fmla="*/ 9144 w 9411"/>
              <a:gd name="connsiteY3" fmla="*/ 4303 h 7103"/>
              <a:gd name="connsiteX4" fmla="*/ 808 w 9411"/>
              <a:gd name="connsiteY4" fmla="*/ 1296 h 7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11" h="7103">
                <a:moveTo>
                  <a:pt x="808" y="1296"/>
                </a:moveTo>
                <a:cubicBezTo>
                  <a:pt x="-262" y="2473"/>
                  <a:pt x="-468" y="4196"/>
                  <a:pt x="293" y="5592"/>
                </a:cubicBezTo>
                <a:cubicBezTo>
                  <a:pt x="2316" y="7792"/>
                  <a:pt x="5741" y="7938"/>
                  <a:pt x="7941" y="5914"/>
                </a:cubicBezTo>
                <a:cubicBezTo>
                  <a:pt x="8439" y="5459"/>
                  <a:pt x="8847" y="4909"/>
                  <a:pt x="9144" y="4303"/>
                </a:cubicBezTo>
                <a:cubicBezTo>
                  <a:pt x="10175" y="1296"/>
                  <a:pt x="3343" y="-1282"/>
                  <a:pt x="808" y="12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7" name="Freeform 1066">
            <a:extLst>
              <a:ext uri="{FF2B5EF4-FFF2-40B4-BE49-F238E27FC236}">
                <a16:creationId xmlns:a16="http://schemas.microsoft.com/office/drawing/2014/main" id="{D0A5FEC0-6D68-ABA4-5E00-C51B36511F10}"/>
              </a:ext>
            </a:extLst>
          </p:cNvPr>
          <p:cNvSpPr/>
          <p:nvPr/>
        </p:nvSpPr>
        <p:spPr>
          <a:xfrm>
            <a:off x="7047484" y="4993214"/>
            <a:ext cx="4297" cy="4297"/>
          </a:xfrm>
          <a:custGeom>
            <a:avLst/>
            <a:gdLst>
              <a:gd name="connsiteX0" fmla="*/ 2029 w 4297"/>
              <a:gd name="connsiteY0" fmla="*/ 239 h 4297"/>
              <a:gd name="connsiteX1" fmla="*/ -162 w 4297"/>
              <a:gd name="connsiteY1" fmla="*/ 2344 h 4297"/>
              <a:gd name="connsiteX2" fmla="*/ 1943 w 4297"/>
              <a:gd name="connsiteY2" fmla="*/ 4535 h 4297"/>
              <a:gd name="connsiteX3" fmla="*/ 4134 w 4297"/>
              <a:gd name="connsiteY3" fmla="*/ 2430 h 4297"/>
              <a:gd name="connsiteX4" fmla="*/ 4134 w 4297"/>
              <a:gd name="connsiteY4" fmla="*/ 2387 h 4297"/>
              <a:gd name="connsiteX5" fmla="*/ 2072 w 4297"/>
              <a:gd name="connsiteY5" fmla="*/ 239 h 4297"/>
              <a:gd name="connsiteX6" fmla="*/ 2029 w 4297"/>
              <a:gd name="connsiteY6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7" h="4297">
                <a:moveTo>
                  <a:pt x="2029" y="239"/>
                </a:moveTo>
                <a:cubicBezTo>
                  <a:pt x="843" y="217"/>
                  <a:pt x="-136" y="1158"/>
                  <a:pt x="-162" y="2344"/>
                </a:cubicBezTo>
                <a:cubicBezTo>
                  <a:pt x="-184" y="3530"/>
                  <a:pt x="757" y="4509"/>
                  <a:pt x="1943" y="4535"/>
                </a:cubicBezTo>
                <a:cubicBezTo>
                  <a:pt x="3129" y="4557"/>
                  <a:pt x="4109" y="3616"/>
                  <a:pt x="4134" y="2430"/>
                </a:cubicBezTo>
                <a:cubicBezTo>
                  <a:pt x="4134" y="2417"/>
                  <a:pt x="4134" y="2400"/>
                  <a:pt x="4134" y="2387"/>
                </a:cubicBezTo>
                <a:cubicBezTo>
                  <a:pt x="4160" y="1223"/>
                  <a:pt x="3236" y="264"/>
                  <a:pt x="2072" y="239"/>
                </a:cubicBezTo>
                <a:cubicBezTo>
                  <a:pt x="2059" y="239"/>
                  <a:pt x="2042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8" name="Freeform 1067">
            <a:extLst>
              <a:ext uri="{FF2B5EF4-FFF2-40B4-BE49-F238E27FC236}">
                <a16:creationId xmlns:a16="http://schemas.microsoft.com/office/drawing/2014/main" id="{CD81CEF9-5BF0-2FC0-283C-3ABD407FB416}"/>
              </a:ext>
            </a:extLst>
          </p:cNvPr>
          <p:cNvSpPr/>
          <p:nvPr/>
        </p:nvSpPr>
        <p:spPr>
          <a:xfrm>
            <a:off x="7045822" y="5002118"/>
            <a:ext cx="16442" cy="7926"/>
          </a:xfrm>
          <a:custGeom>
            <a:avLst/>
            <a:gdLst>
              <a:gd name="connsiteX0" fmla="*/ 555 w 16442"/>
              <a:gd name="connsiteY0" fmla="*/ 6243 h 7926"/>
              <a:gd name="connsiteX1" fmla="*/ 10093 w 16442"/>
              <a:gd name="connsiteY1" fmla="*/ 5084 h 7926"/>
              <a:gd name="connsiteX2" fmla="*/ 16280 w 16442"/>
              <a:gd name="connsiteY2" fmla="*/ 1217 h 7926"/>
              <a:gd name="connsiteX3" fmla="*/ 9019 w 16442"/>
              <a:gd name="connsiteY3" fmla="*/ 271 h 7926"/>
              <a:gd name="connsiteX4" fmla="*/ 555 w 16442"/>
              <a:gd name="connsiteY4" fmla="*/ 6243 h 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42" h="7926">
                <a:moveTo>
                  <a:pt x="555" y="6243"/>
                </a:moveTo>
                <a:cubicBezTo>
                  <a:pt x="2273" y="8993"/>
                  <a:pt x="2789" y="8950"/>
                  <a:pt x="10093" y="5084"/>
                </a:cubicBezTo>
                <a:cubicBezTo>
                  <a:pt x="12327" y="4095"/>
                  <a:pt x="14411" y="2793"/>
                  <a:pt x="16280" y="1217"/>
                </a:cubicBezTo>
                <a:cubicBezTo>
                  <a:pt x="13938" y="447"/>
                  <a:pt x="11476" y="130"/>
                  <a:pt x="9019" y="271"/>
                </a:cubicBezTo>
                <a:cubicBezTo>
                  <a:pt x="1672" y="-29"/>
                  <a:pt x="-1766" y="2377"/>
                  <a:pt x="555" y="62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9" name="Freeform 1068">
            <a:extLst>
              <a:ext uri="{FF2B5EF4-FFF2-40B4-BE49-F238E27FC236}">
                <a16:creationId xmlns:a16="http://schemas.microsoft.com/office/drawing/2014/main" id="{69618A50-C9DA-4FF3-65BD-72E6C06BDBA4}"/>
              </a:ext>
            </a:extLst>
          </p:cNvPr>
          <p:cNvSpPr/>
          <p:nvPr/>
        </p:nvSpPr>
        <p:spPr>
          <a:xfrm>
            <a:off x="7051780" y="5117201"/>
            <a:ext cx="4211" cy="3535"/>
          </a:xfrm>
          <a:custGeom>
            <a:avLst/>
            <a:gdLst>
              <a:gd name="connsiteX0" fmla="*/ -162 w 4211"/>
              <a:gd name="connsiteY0" fmla="*/ 1540 h 3535"/>
              <a:gd name="connsiteX1" fmla="*/ 1943 w 4211"/>
              <a:gd name="connsiteY1" fmla="*/ 3774 h 3535"/>
              <a:gd name="connsiteX2" fmla="*/ 4049 w 4211"/>
              <a:gd name="connsiteY2" fmla="*/ 2829 h 3535"/>
              <a:gd name="connsiteX3" fmla="*/ 1943 w 4211"/>
              <a:gd name="connsiteY3" fmla="*/ 595 h 3535"/>
              <a:gd name="connsiteX4" fmla="*/ -162 w 4211"/>
              <a:gd name="connsiteY4" fmla="*/ 1540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35">
                <a:moveTo>
                  <a:pt x="-162" y="1540"/>
                </a:moveTo>
                <a:cubicBezTo>
                  <a:pt x="-188" y="2735"/>
                  <a:pt x="749" y="3727"/>
                  <a:pt x="1943" y="3774"/>
                </a:cubicBezTo>
                <a:cubicBezTo>
                  <a:pt x="3103" y="3774"/>
                  <a:pt x="4049" y="3345"/>
                  <a:pt x="4049" y="2829"/>
                </a:cubicBezTo>
                <a:cubicBezTo>
                  <a:pt x="4049" y="2313"/>
                  <a:pt x="3103" y="1325"/>
                  <a:pt x="1943" y="595"/>
                </a:cubicBezTo>
                <a:cubicBezTo>
                  <a:pt x="783" y="-136"/>
                  <a:pt x="-162" y="294"/>
                  <a:pt x="-162" y="1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0" name="Freeform 1069">
            <a:extLst>
              <a:ext uri="{FF2B5EF4-FFF2-40B4-BE49-F238E27FC236}">
                <a16:creationId xmlns:a16="http://schemas.microsoft.com/office/drawing/2014/main" id="{14C5200A-158D-6069-4574-9CB3E0638F2D}"/>
              </a:ext>
            </a:extLst>
          </p:cNvPr>
          <p:cNvSpPr/>
          <p:nvPr/>
        </p:nvSpPr>
        <p:spPr>
          <a:xfrm>
            <a:off x="7032028" y="1346028"/>
            <a:ext cx="9123" cy="8481"/>
          </a:xfrm>
          <a:custGeom>
            <a:avLst/>
            <a:gdLst>
              <a:gd name="connsiteX0" fmla="*/ 6142 w 9123"/>
              <a:gd name="connsiteY0" fmla="*/ 5738 h 8481"/>
              <a:gd name="connsiteX1" fmla="*/ 4080 w 9123"/>
              <a:gd name="connsiteY1" fmla="*/ 238 h 8481"/>
              <a:gd name="connsiteX2" fmla="*/ 170 w 9123"/>
              <a:gd name="connsiteY2" fmla="*/ 4535 h 8481"/>
              <a:gd name="connsiteX3" fmla="*/ 6142 w 9123"/>
              <a:gd name="connsiteY3" fmla="*/ 5738 h 8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23" h="8481">
                <a:moveTo>
                  <a:pt x="6142" y="5738"/>
                </a:moveTo>
                <a:cubicBezTo>
                  <a:pt x="10439" y="1441"/>
                  <a:pt x="9880" y="238"/>
                  <a:pt x="4080" y="238"/>
                </a:cubicBezTo>
                <a:cubicBezTo>
                  <a:pt x="84" y="238"/>
                  <a:pt x="-732" y="1141"/>
                  <a:pt x="170" y="4535"/>
                </a:cubicBezTo>
                <a:cubicBezTo>
                  <a:pt x="1459" y="9734"/>
                  <a:pt x="2189" y="10035"/>
                  <a:pt x="6142" y="57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1" name="Freeform 1070">
            <a:extLst>
              <a:ext uri="{FF2B5EF4-FFF2-40B4-BE49-F238E27FC236}">
                <a16:creationId xmlns:a16="http://schemas.microsoft.com/office/drawing/2014/main" id="{A16D6031-45D7-18DE-D5CD-DADEB83C955D}"/>
              </a:ext>
            </a:extLst>
          </p:cNvPr>
          <p:cNvSpPr/>
          <p:nvPr/>
        </p:nvSpPr>
        <p:spPr>
          <a:xfrm>
            <a:off x="7058053" y="5103765"/>
            <a:ext cx="5519" cy="4210"/>
          </a:xfrm>
          <a:custGeom>
            <a:avLst/>
            <a:gdLst>
              <a:gd name="connsiteX0" fmla="*/ -162 w 5519"/>
              <a:gd name="connsiteY0" fmla="*/ 2344 h 4210"/>
              <a:gd name="connsiteX1" fmla="*/ 1814 w 5519"/>
              <a:gd name="connsiteY1" fmla="*/ 4449 h 4210"/>
              <a:gd name="connsiteX2" fmla="*/ 5080 w 5519"/>
              <a:gd name="connsiteY2" fmla="*/ 2344 h 4210"/>
              <a:gd name="connsiteX3" fmla="*/ 3103 w 5519"/>
              <a:gd name="connsiteY3" fmla="*/ 238 h 4210"/>
              <a:gd name="connsiteX4" fmla="*/ -162 w 5519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19" h="4210">
                <a:moveTo>
                  <a:pt x="-162" y="2344"/>
                </a:moveTo>
                <a:cubicBezTo>
                  <a:pt x="-188" y="3465"/>
                  <a:pt x="693" y="4402"/>
                  <a:pt x="1814" y="4449"/>
                </a:cubicBezTo>
                <a:cubicBezTo>
                  <a:pt x="3176" y="4307"/>
                  <a:pt x="4388" y="3525"/>
                  <a:pt x="5080" y="2344"/>
                </a:cubicBezTo>
                <a:cubicBezTo>
                  <a:pt x="5810" y="1184"/>
                  <a:pt x="5080" y="238"/>
                  <a:pt x="3103" y="238"/>
                </a:cubicBezTo>
                <a:cubicBezTo>
                  <a:pt x="1127" y="238"/>
                  <a:pt x="-162" y="1184"/>
                  <a:pt x="-16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2" name="Freeform 1071">
            <a:extLst>
              <a:ext uri="{FF2B5EF4-FFF2-40B4-BE49-F238E27FC236}">
                <a16:creationId xmlns:a16="http://schemas.microsoft.com/office/drawing/2014/main" id="{D33DF76E-E7BC-840D-BC61-C19044146F6F}"/>
              </a:ext>
            </a:extLst>
          </p:cNvPr>
          <p:cNvSpPr/>
          <p:nvPr/>
        </p:nvSpPr>
        <p:spPr>
          <a:xfrm>
            <a:off x="7030433" y="4994441"/>
            <a:ext cx="12969" cy="11352"/>
          </a:xfrm>
          <a:custGeom>
            <a:avLst/>
            <a:gdLst>
              <a:gd name="connsiteX0" fmla="*/ 3011 w 12969"/>
              <a:gd name="connsiteY0" fmla="*/ 7734 h 11352"/>
              <a:gd name="connsiteX1" fmla="*/ 12807 w 12969"/>
              <a:gd name="connsiteY1" fmla="*/ 9109 h 11352"/>
              <a:gd name="connsiteX2" fmla="*/ 648 w 12969"/>
              <a:gd name="connsiteY2" fmla="*/ 1633 h 11352"/>
              <a:gd name="connsiteX3" fmla="*/ 3011 w 12969"/>
              <a:gd name="connsiteY3" fmla="*/ 7734 h 11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69" h="11352">
                <a:moveTo>
                  <a:pt x="3011" y="7734"/>
                </a:moveTo>
                <a:cubicBezTo>
                  <a:pt x="8339" y="12288"/>
                  <a:pt x="12850" y="12890"/>
                  <a:pt x="12807" y="9109"/>
                </a:cubicBezTo>
                <a:cubicBezTo>
                  <a:pt x="12807" y="2750"/>
                  <a:pt x="4515" y="-2320"/>
                  <a:pt x="648" y="1633"/>
                </a:cubicBezTo>
                <a:cubicBezTo>
                  <a:pt x="-942" y="3179"/>
                  <a:pt x="-212" y="5113"/>
                  <a:pt x="3011" y="77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3" name="Freeform 1072">
            <a:extLst>
              <a:ext uri="{FF2B5EF4-FFF2-40B4-BE49-F238E27FC236}">
                <a16:creationId xmlns:a16="http://schemas.microsoft.com/office/drawing/2014/main" id="{8CDD3EE9-3AAC-A4BF-D864-9BCC93B07A6B}"/>
              </a:ext>
            </a:extLst>
          </p:cNvPr>
          <p:cNvSpPr/>
          <p:nvPr/>
        </p:nvSpPr>
        <p:spPr>
          <a:xfrm>
            <a:off x="7035066" y="1282482"/>
            <a:ext cx="16984" cy="16674"/>
          </a:xfrm>
          <a:custGeom>
            <a:avLst/>
            <a:gdLst>
              <a:gd name="connsiteX0" fmla="*/ 9420 w 16984"/>
              <a:gd name="connsiteY0" fmla="*/ 11667 h 16674"/>
              <a:gd name="connsiteX1" fmla="*/ 15049 w 16984"/>
              <a:gd name="connsiteY1" fmla="*/ 239 h 16674"/>
              <a:gd name="connsiteX2" fmla="*/ -161 w 16984"/>
              <a:gd name="connsiteY2" fmla="*/ 13128 h 16674"/>
              <a:gd name="connsiteX3" fmla="*/ 9420 w 16984"/>
              <a:gd name="connsiteY3" fmla="*/ 11667 h 16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4" h="16674">
                <a:moveTo>
                  <a:pt x="9420" y="11667"/>
                </a:moveTo>
                <a:cubicBezTo>
                  <a:pt x="15908" y="6640"/>
                  <a:pt x="19044" y="196"/>
                  <a:pt x="15049" y="239"/>
                </a:cubicBezTo>
                <a:cubicBezTo>
                  <a:pt x="11053" y="282"/>
                  <a:pt x="-161" y="9133"/>
                  <a:pt x="-161" y="13128"/>
                </a:cubicBezTo>
                <a:cubicBezTo>
                  <a:pt x="-204" y="18456"/>
                  <a:pt x="827" y="18327"/>
                  <a:pt x="9420" y="116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4" name="Freeform 1073">
            <a:extLst>
              <a:ext uri="{FF2B5EF4-FFF2-40B4-BE49-F238E27FC236}">
                <a16:creationId xmlns:a16="http://schemas.microsoft.com/office/drawing/2014/main" id="{32F103EE-A000-F0E5-7CBF-97A406E5FB6C}"/>
              </a:ext>
            </a:extLst>
          </p:cNvPr>
          <p:cNvSpPr/>
          <p:nvPr/>
        </p:nvSpPr>
        <p:spPr>
          <a:xfrm>
            <a:off x="7020810" y="5253300"/>
            <a:ext cx="9445" cy="9763"/>
          </a:xfrm>
          <a:custGeom>
            <a:avLst/>
            <a:gdLst>
              <a:gd name="connsiteX0" fmla="*/ 1162 w 9445"/>
              <a:gd name="connsiteY0" fmla="*/ 1040 h 9763"/>
              <a:gd name="connsiteX1" fmla="*/ 1419 w 9445"/>
              <a:gd name="connsiteY1" fmla="*/ 6798 h 9763"/>
              <a:gd name="connsiteX2" fmla="*/ 8938 w 9445"/>
              <a:gd name="connsiteY2" fmla="*/ 7743 h 9763"/>
              <a:gd name="connsiteX3" fmla="*/ 1162 w 9445"/>
              <a:gd name="connsiteY3" fmla="*/ 1040 h 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45" h="9763">
                <a:moveTo>
                  <a:pt x="1162" y="1040"/>
                </a:moveTo>
                <a:cubicBezTo>
                  <a:pt x="-686" y="2931"/>
                  <a:pt x="-600" y="4305"/>
                  <a:pt x="1419" y="6798"/>
                </a:cubicBezTo>
                <a:cubicBezTo>
                  <a:pt x="4599" y="10664"/>
                  <a:pt x="7005" y="11094"/>
                  <a:pt x="8938" y="7743"/>
                </a:cubicBezTo>
                <a:cubicBezTo>
                  <a:pt x="10872" y="4391"/>
                  <a:pt x="4169" y="-2010"/>
                  <a:pt x="1162" y="10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5" name="Freeform 1074">
            <a:extLst>
              <a:ext uri="{FF2B5EF4-FFF2-40B4-BE49-F238E27FC236}">
                <a16:creationId xmlns:a16="http://schemas.microsoft.com/office/drawing/2014/main" id="{49563135-AFF1-FB61-E999-019AD8823188}"/>
              </a:ext>
            </a:extLst>
          </p:cNvPr>
          <p:cNvSpPr/>
          <p:nvPr/>
        </p:nvSpPr>
        <p:spPr>
          <a:xfrm>
            <a:off x="7051781" y="5274049"/>
            <a:ext cx="7154" cy="7928"/>
          </a:xfrm>
          <a:custGeom>
            <a:avLst/>
            <a:gdLst>
              <a:gd name="connsiteX0" fmla="*/ 3532 w 7154"/>
              <a:gd name="connsiteY0" fmla="*/ 8047 h 7928"/>
              <a:gd name="connsiteX1" fmla="*/ 6970 w 7154"/>
              <a:gd name="connsiteY1" fmla="*/ 3793 h 7928"/>
              <a:gd name="connsiteX2" fmla="*/ 3532 w 7154"/>
              <a:gd name="connsiteY2" fmla="*/ 356 h 7928"/>
              <a:gd name="connsiteX3" fmla="*/ -163 w 7154"/>
              <a:gd name="connsiteY3" fmla="*/ 4223 h 7928"/>
              <a:gd name="connsiteX4" fmla="*/ 3532 w 7154"/>
              <a:gd name="connsiteY4" fmla="*/ 8047 h 7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4" h="7928">
                <a:moveTo>
                  <a:pt x="3532" y="8047"/>
                </a:moveTo>
                <a:cubicBezTo>
                  <a:pt x="5655" y="7824"/>
                  <a:pt x="7197" y="5920"/>
                  <a:pt x="6970" y="3793"/>
                </a:cubicBezTo>
                <a:cubicBezTo>
                  <a:pt x="6781" y="1980"/>
                  <a:pt x="5346" y="549"/>
                  <a:pt x="3532" y="356"/>
                </a:cubicBezTo>
                <a:cubicBezTo>
                  <a:pt x="955" y="-160"/>
                  <a:pt x="-163" y="1001"/>
                  <a:pt x="-163" y="4223"/>
                </a:cubicBezTo>
                <a:cubicBezTo>
                  <a:pt x="-163" y="7445"/>
                  <a:pt x="955" y="8563"/>
                  <a:pt x="3532" y="80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6" name="Freeform 1075">
            <a:extLst>
              <a:ext uri="{FF2B5EF4-FFF2-40B4-BE49-F238E27FC236}">
                <a16:creationId xmlns:a16="http://schemas.microsoft.com/office/drawing/2014/main" id="{AB852CBF-5A03-DE9B-00A3-8DDE705AF3BE}"/>
              </a:ext>
            </a:extLst>
          </p:cNvPr>
          <p:cNvSpPr/>
          <p:nvPr/>
        </p:nvSpPr>
        <p:spPr>
          <a:xfrm>
            <a:off x="7048492" y="5159023"/>
            <a:ext cx="5143" cy="6017"/>
          </a:xfrm>
          <a:custGeom>
            <a:avLst/>
            <a:gdLst>
              <a:gd name="connsiteX0" fmla="*/ 1407 w 5143"/>
              <a:gd name="connsiteY0" fmla="*/ 6121 h 6017"/>
              <a:gd name="connsiteX1" fmla="*/ 4759 w 5143"/>
              <a:gd name="connsiteY1" fmla="*/ 2727 h 6017"/>
              <a:gd name="connsiteX2" fmla="*/ 204 w 5143"/>
              <a:gd name="connsiteY2" fmla="*/ 3586 h 6017"/>
              <a:gd name="connsiteX3" fmla="*/ 1407 w 5143"/>
              <a:gd name="connsiteY3" fmla="*/ 6121 h 6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43" h="6017">
                <a:moveTo>
                  <a:pt x="1407" y="6121"/>
                </a:moveTo>
                <a:cubicBezTo>
                  <a:pt x="2941" y="5494"/>
                  <a:pt x="4153" y="4269"/>
                  <a:pt x="4759" y="2727"/>
                </a:cubicBezTo>
                <a:cubicBezTo>
                  <a:pt x="6004" y="-1097"/>
                  <a:pt x="1665" y="-281"/>
                  <a:pt x="204" y="3586"/>
                </a:cubicBezTo>
                <a:cubicBezTo>
                  <a:pt x="-569" y="5648"/>
                  <a:pt x="-97" y="6637"/>
                  <a:pt x="1407" y="61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7" name="Freeform 1076">
            <a:extLst>
              <a:ext uri="{FF2B5EF4-FFF2-40B4-BE49-F238E27FC236}">
                <a16:creationId xmlns:a16="http://schemas.microsoft.com/office/drawing/2014/main" id="{D42711CB-586F-96B1-186D-EE229F9FFEA2}"/>
              </a:ext>
            </a:extLst>
          </p:cNvPr>
          <p:cNvSpPr/>
          <p:nvPr/>
        </p:nvSpPr>
        <p:spPr>
          <a:xfrm>
            <a:off x="6968041" y="4742466"/>
            <a:ext cx="6272" cy="4210"/>
          </a:xfrm>
          <a:custGeom>
            <a:avLst/>
            <a:gdLst>
              <a:gd name="connsiteX0" fmla="*/ 2974 w 6272"/>
              <a:gd name="connsiteY0" fmla="*/ 238 h 4210"/>
              <a:gd name="connsiteX1" fmla="*/ -163 w 6272"/>
              <a:gd name="connsiteY1" fmla="*/ 2344 h 4210"/>
              <a:gd name="connsiteX2" fmla="*/ 2974 w 6272"/>
              <a:gd name="connsiteY2" fmla="*/ 4449 h 4210"/>
              <a:gd name="connsiteX3" fmla="*/ 6110 w 6272"/>
              <a:gd name="connsiteY3" fmla="*/ 2344 h 4210"/>
              <a:gd name="connsiteX4" fmla="*/ 2974 w 6272"/>
              <a:gd name="connsiteY4" fmla="*/ 238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10">
                <a:moveTo>
                  <a:pt x="2974" y="238"/>
                </a:moveTo>
                <a:cubicBezTo>
                  <a:pt x="1255" y="238"/>
                  <a:pt x="-163" y="1141"/>
                  <a:pt x="-163" y="2344"/>
                </a:cubicBezTo>
                <a:cubicBezTo>
                  <a:pt x="-163" y="3547"/>
                  <a:pt x="1255" y="4449"/>
                  <a:pt x="2974" y="4449"/>
                </a:cubicBezTo>
                <a:cubicBezTo>
                  <a:pt x="4692" y="4449"/>
                  <a:pt x="6110" y="3504"/>
                  <a:pt x="6110" y="2344"/>
                </a:cubicBezTo>
                <a:cubicBezTo>
                  <a:pt x="6110" y="1184"/>
                  <a:pt x="4692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8" name="Freeform 1077">
            <a:extLst>
              <a:ext uri="{FF2B5EF4-FFF2-40B4-BE49-F238E27FC236}">
                <a16:creationId xmlns:a16="http://schemas.microsoft.com/office/drawing/2014/main" id="{08E470B0-BB9B-4A77-8F04-345F95D3F096}"/>
              </a:ext>
            </a:extLst>
          </p:cNvPr>
          <p:cNvSpPr/>
          <p:nvPr/>
        </p:nvSpPr>
        <p:spPr>
          <a:xfrm>
            <a:off x="7183685" y="5569126"/>
            <a:ext cx="4296" cy="4297"/>
          </a:xfrm>
          <a:custGeom>
            <a:avLst/>
            <a:gdLst>
              <a:gd name="connsiteX0" fmla="*/ 1943 w 4296"/>
              <a:gd name="connsiteY0" fmla="*/ 4535 h 4297"/>
              <a:gd name="connsiteX1" fmla="*/ 4134 w 4296"/>
              <a:gd name="connsiteY1" fmla="*/ 2430 h 4297"/>
              <a:gd name="connsiteX2" fmla="*/ 2029 w 4296"/>
              <a:gd name="connsiteY2" fmla="*/ 239 h 4297"/>
              <a:gd name="connsiteX3" fmla="*/ -163 w 4296"/>
              <a:gd name="connsiteY3" fmla="*/ 2344 h 4297"/>
              <a:gd name="connsiteX4" fmla="*/ -163 w 4296"/>
              <a:gd name="connsiteY4" fmla="*/ 2430 h 4297"/>
              <a:gd name="connsiteX5" fmla="*/ 1943 w 4296"/>
              <a:gd name="connsiteY5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1943" y="4535"/>
                </a:moveTo>
                <a:cubicBezTo>
                  <a:pt x="3129" y="4557"/>
                  <a:pt x="4108" y="3616"/>
                  <a:pt x="4134" y="2430"/>
                </a:cubicBezTo>
                <a:cubicBezTo>
                  <a:pt x="4156" y="1244"/>
                  <a:pt x="3215" y="264"/>
                  <a:pt x="2029" y="239"/>
                </a:cubicBezTo>
                <a:cubicBezTo>
                  <a:pt x="843" y="217"/>
                  <a:pt x="-141" y="1158"/>
                  <a:pt x="-163" y="2344"/>
                </a:cubicBezTo>
                <a:cubicBezTo>
                  <a:pt x="-163" y="2374"/>
                  <a:pt x="-163" y="2400"/>
                  <a:pt x="-163" y="2430"/>
                </a:cubicBezTo>
                <a:cubicBezTo>
                  <a:pt x="-163" y="3594"/>
                  <a:pt x="779" y="4535"/>
                  <a:pt x="194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9" name="Freeform 1078">
            <a:extLst>
              <a:ext uri="{FF2B5EF4-FFF2-40B4-BE49-F238E27FC236}">
                <a16:creationId xmlns:a16="http://schemas.microsoft.com/office/drawing/2014/main" id="{AD2B61A9-0DC4-D9BD-A46A-BBCA879AE79E}"/>
              </a:ext>
            </a:extLst>
          </p:cNvPr>
          <p:cNvSpPr/>
          <p:nvPr/>
        </p:nvSpPr>
        <p:spPr>
          <a:xfrm>
            <a:off x="7277909" y="2716227"/>
            <a:ext cx="9475" cy="9379"/>
          </a:xfrm>
          <a:custGeom>
            <a:avLst/>
            <a:gdLst>
              <a:gd name="connsiteX0" fmla="*/ -163 w 9475"/>
              <a:gd name="connsiteY0" fmla="*/ 7864 h 9379"/>
              <a:gd name="connsiteX1" fmla="*/ 8087 w 9475"/>
              <a:gd name="connsiteY1" fmla="*/ 5587 h 9379"/>
              <a:gd name="connsiteX2" fmla="*/ 9032 w 9475"/>
              <a:gd name="connsiteY2" fmla="*/ 431 h 9379"/>
              <a:gd name="connsiteX3" fmla="*/ -163 w 9475"/>
              <a:gd name="connsiteY3" fmla="*/ 7864 h 9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75" h="9379">
                <a:moveTo>
                  <a:pt x="-163" y="7864"/>
                </a:moveTo>
                <a:cubicBezTo>
                  <a:pt x="-163" y="11172"/>
                  <a:pt x="6025" y="9454"/>
                  <a:pt x="8087" y="5587"/>
                </a:cubicBezTo>
                <a:cubicBezTo>
                  <a:pt x="9247" y="3395"/>
                  <a:pt x="9634" y="1075"/>
                  <a:pt x="9032" y="431"/>
                </a:cubicBezTo>
                <a:cubicBezTo>
                  <a:pt x="7700" y="-944"/>
                  <a:pt x="-163" y="5415"/>
                  <a:pt x="-163" y="78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0" name="Freeform 1079">
            <a:extLst>
              <a:ext uri="{FF2B5EF4-FFF2-40B4-BE49-F238E27FC236}">
                <a16:creationId xmlns:a16="http://schemas.microsoft.com/office/drawing/2014/main" id="{3783EE10-4862-AF80-CEBD-345C492CBDFB}"/>
              </a:ext>
            </a:extLst>
          </p:cNvPr>
          <p:cNvSpPr/>
          <p:nvPr/>
        </p:nvSpPr>
        <p:spPr>
          <a:xfrm>
            <a:off x="7185619" y="5501155"/>
            <a:ext cx="9767" cy="10667"/>
          </a:xfrm>
          <a:custGeom>
            <a:avLst/>
            <a:gdLst>
              <a:gd name="connsiteX0" fmla="*/ 9247 w 9767"/>
              <a:gd name="connsiteY0" fmla="*/ 8746 h 10667"/>
              <a:gd name="connsiteX1" fmla="*/ 8345 w 9767"/>
              <a:gd name="connsiteY1" fmla="*/ 6640 h 10667"/>
              <a:gd name="connsiteX2" fmla="*/ 6110 w 9767"/>
              <a:gd name="connsiteY2" fmla="*/ 3461 h 10667"/>
              <a:gd name="connsiteX3" fmla="*/ 4091 w 9767"/>
              <a:gd name="connsiteY3" fmla="*/ 238 h 10667"/>
              <a:gd name="connsiteX4" fmla="*/ 3275 w 9767"/>
              <a:gd name="connsiteY4" fmla="*/ 3461 h 10667"/>
              <a:gd name="connsiteX5" fmla="*/ 2158 w 9767"/>
              <a:gd name="connsiteY5" fmla="*/ 6640 h 10667"/>
              <a:gd name="connsiteX6" fmla="*/ -163 w 9767"/>
              <a:gd name="connsiteY6" fmla="*/ 8746 h 10667"/>
              <a:gd name="connsiteX7" fmla="*/ 3919 w 9767"/>
              <a:gd name="connsiteY7" fmla="*/ 10894 h 10667"/>
              <a:gd name="connsiteX8" fmla="*/ 9247 w 9767"/>
              <a:gd name="connsiteY8" fmla="*/ 8746 h 10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67" h="10667">
                <a:moveTo>
                  <a:pt x="9247" y="8746"/>
                </a:moveTo>
                <a:cubicBezTo>
                  <a:pt x="9977" y="7586"/>
                  <a:pt x="9548" y="6640"/>
                  <a:pt x="8345" y="6640"/>
                </a:cubicBezTo>
                <a:cubicBezTo>
                  <a:pt x="7142" y="6640"/>
                  <a:pt x="6110" y="5223"/>
                  <a:pt x="6110" y="3461"/>
                </a:cubicBezTo>
                <a:cubicBezTo>
                  <a:pt x="6110" y="1699"/>
                  <a:pt x="5208" y="238"/>
                  <a:pt x="4091" y="238"/>
                </a:cubicBezTo>
                <a:cubicBezTo>
                  <a:pt x="2974" y="238"/>
                  <a:pt x="2630" y="1699"/>
                  <a:pt x="3275" y="3461"/>
                </a:cubicBezTo>
                <a:cubicBezTo>
                  <a:pt x="3919" y="5223"/>
                  <a:pt x="3275" y="6640"/>
                  <a:pt x="2158" y="6640"/>
                </a:cubicBezTo>
                <a:cubicBezTo>
                  <a:pt x="937" y="6593"/>
                  <a:pt x="-94" y="7530"/>
                  <a:pt x="-163" y="8746"/>
                </a:cubicBezTo>
                <a:cubicBezTo>
                  <a:pt x="-163" y="9949"/>
                  <a:pt x="1685" y="10894"/>
                  <a:pt x="3919" y="10894"/>
                </a:cubicBezTo>
                <a:cubicBezTo>
                  <a:pt x="5926" y="11014"/>
                  <a:pt x="7885" y="10224"/>
                  <a:pt x="9247" y="87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1" name="Freeform 1080">
            <a:extLst>
              <a:ext uri="{FF2B5EF4-FFF2-40B4-BE49-F238E27FC236}">
                <a16:creationId xmlns:a16="http://schemas.microsoft.com/office/drawing/2014/main" id="{D34D6E21-C1E1-DF2C-3EB9-15AEEA4EA116}"/>
              </a:ext>
            </a:extLst>
          </p:cNvPr>
          <p:cNvSpPr/>
          <p:nvPr/>
        </p:nvSpPr>
        <p:spPr>
          <a:xfrm>
            <a:off x="7188824" y="4666753"/>
            <a:ext cx="5348" cy="5571"/>
          </a:xfrm>
          <a:custGeom>
            <a:avLst/>
            <a:gdLst>
              <a:gd name="connsiteX0" fmla="*/ 155 w 5348"/>
              <a:gd name="connsiteY0" fmla="*/ 1192 h 5571"/>
              <a:gd name="connsiteX1" fmla="*/ 1663 w 5348"/>
              <a:gd name="connsiteY1" fmla="*/ 5493 h 5571"/>
              <a:gd name="connsiteX2" fmla="*/ 3421 w 5348"/>
              <a:gd name="connsiteY2" fmla="*/ 5789 h 5571"/>
              <a:gd name="connsiteX3" fmla="*/ 5182 w 5348"/>
              <a:gd name="connsiteY3" fmla="*/ 3779 h 5571"/>
              <a:gd name="connsiteX4" fmla="*/ 5182 w 5348"/>
              <a:gd name="connsiteY4" fmla="*/ 3770 h 5571"/>
              <a:gd name="connsiteX5" fmla="*/ 155 w 5348"/>
              <a:gd name="connsiteY5" fmla="*/ 1192 h 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48" h="5571">
                <a:moveTo>
                  <a:pt x="155" y="1192"/>
                </a:moveTo>
                <a:cubicBezTo>
                  <a:pt x="-614" y="2795"/>
                  <a:pt x="61" y="4719"/>
                  <a:pt x="1663" y="5493"/>
                </a:cubicBezTo>
                <a:cubicBezTo>
                  <a:pt x="2209" y="5755"/>
                  <a:pt x="2819" y="5858"/>
                  <a:pt x="3421" y="5789"/>
                </a:cubicBezTo>
                <a:cubicBezTo>
                  <a:pt x="4465" y="5721"/>
                  <a:pt x="5251" y="4823"/>
                  <a:pt x="5182" y="3779"/>
                </a:cubicBezTo>
                <a:cubicBezTo>
                  <a:pt x="5182" y="3774"/>
                  <a:pt x="5182" y="3774"/>
                  <a:pt x="5182" y="3770"/>
                </a:cubicBezTo>
                <a:cubicBezTo>
                  <a:pt x="5182" y="891"/>
                  <a:pt x="1487" y="-999"/>
                  <a:pt x="155" y="11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2" name="Freeform 1081">
            <a:extLst>
              <a:ext uri="{FF2B5EF4-FFF2-40B4-BE49-F238E27FC236}">
                <a16:creationId xmlns:a16="http://schemas.microsoft.com/office/drawing/2014/main" id="{6653F0CA-E33F-87E4-96B2-350E472EB794}"/>
              </a:ext>
            </a:extLst>
          </p:cNvPr>
          <p:cNvSpPr/>
          <p:nvPr/>
        </p:nvSpPr>
        <p:spPr>
          <a:xfrm>
            <a:off x="7181885" y="4687378"/>
            <a:ext cx="7812" cy="5986"/>
          </a:xfrm>
          <a:custGeom>
            <a:avLst/>
            <a:gdLst>
              <a:gd name="connsiteX0" fmla="*/ 4689 w 7812"/>
              <a:gd name="connsiteY0" fmla="*/ 374 h 5986"/>
              <a:gd name="connsiteX1" fmla="*/ 6 w 7812"/>
              <a:gd name="connsiteY1" fmla="*/ 3941 h 5986"/>
              <a:gd name="connsiteX2" fmla="*/ 2798 w 7812"/>
              <a:gd name="connsiteY2" fmla="*/ 6089 h 5986"/>
              <a:gd name="connsiteX3" fmla="*/ 7482 w 7812"/>
              <a:gd name="connsiteY3" fmla="*/ 2480 h 5986"/>
              <a:gd name="connsiteX4" fmla="*/ 4689 w 7812"/>
              <a:gd name="connsiteY4" fmla="*/ 374 h 5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12" h="5986">
                <a:moveTo>
                  <a:pt x="4689" y="374"/>
                </a:moveTo>
                <a:cubicBezTo>
                  <a:pt x="2652" y="752"/>
                  <a:pt x="912" y="2076"/>
                  <a:pt x="6" y="3941"/>
                </a:cubicBezTo>
                <a:cubicBezTo>
                  <a:pt x="-596" y="5788"/>
                  <a:pt x="435" y="6561"/>
                  <a:pt x="2798" y="6089"/>
                </a:cubicBezTo>
                <a:cubicBezTo>
                  <a:pt x="4848" y="5706"/>
                  <a:pt x="6592" y="4366"/>
                  <a:pt x="7482" y="2480"/>
                </a:cubicBezTo>
                <a:cubicBezTo>
                  <a:pt x="8083" y="675"/>
                  <a:pt x="7052" y="-98"/>
                  <a:pt x="4689" y="3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3" name="Freeform 1082">
            <a:extLst>
              <a:ext uri="{FF2B5EF4-FFF2-40B4-BE49-F238E27FC236}">
                <a16:creationId xmlns:a16="http://schemas.microsoft.com/office/drawing/2014/main" id="{85090D15-03CF-7103-6BF3-DA80EFAB2BBA}"/>
              </a:ext>
            </a:extLst>
          </p:cNvPr>
          <p:cNvSpPr/>
          <p:nvPr/>
        </p:nvSpPr>
        <p:spPr>
          <a:xfrm>
            <a:off x="7192317" y="5561235"/>
            <a:ext cx="7183" cy="5888"/>
          </a:xfrm>
          <a:custGeom>
            <a:avLst/>
            <a:gdLst>
              <a:gd name="connsiteX0" fmla="*/ 6845 w 7183"/>
              <a:gd name="connsiteY0" fmla="*/ 4177 h 5888"/>
              <a:gd name="connsiteX1" fmla="*/ 4568 w 7183"/>
              <a:gd name="connsiteY1" fmla="*/ 912 h 5888"/>
              <a:gd name="connsiteX2" fmla="*/ 615 w 7183"/>
              <a:gd name="connsiteY2" fmla="*/ 3790 h 5888"/>
              <a:gd name="connsiteX3" fmla="*/ 6845 w 7183"/>
              <a:gd name="connsiteY3" fmla="*/ 4177 h 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83" h="5888">
                <a:moveTo>
                  <a:pt x="6845" y="4177"/>
                </a:moveTo>
                <a:cubicBezTo>
                  <a:pt x="7447" y="3103"/>
                  <a:pt x="6458" y="1642"/>
                  <a:pt x="4568" y="912"/>
                </a:cubicBezTo>
                <a:cubicBezTo>
                  <a:pt x="486" y="-678"/>
                  <a:pt x="-1319" y="654"/>
                  <a:pt x="615" y="3790"/>
                </a:cubicBezTo>
                <a:cubicBezTo>
                  <a:pt x="2548" y="6927"/>
                  <a:pt x="5212" y="6755"/>
                  <a:pt x="6845" y="41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4" name="Freeform 1083">
            <a:extLst>
              <a:ext uri="{FF2B5EF4-FFF2-40B4-BE49-F238E27FC236}">
                <a16:creationId xmlns:a16="http://schemas.microsoft.com/office/drawing/2014/main" id="{BF53D9F2-5189-E667-21A9-5865038E8AFC}"/>
              </a:ext>
            </a:extLst>
          </p:cNvPr>
          <p:cNvSpPr/>
          <p:nvPr/>
        </p:nvSpPr>
        <p:spPr>
          <a:xfrm>
            <a:off x="7222161" y="4721199"/>
            <a:ext cx="6192" cy="12689"/>
          </a:xfrm>
          <a:custGeom>
            <a:avLst/>
            <a:gdLst>
              <a:gd name="connsiteX0" fmla="*/ 5058 w 6192"/>
              <a:gd name="connsiteY0" fmla="*/ 238 h 12689"/>
              <a:gd name="connsiteX1" fmla="*/ 160 w 6192"/>
              <a:gd name="connsiteY1" fmla="*/ 10894 h 12689"/>
              <a:gd name="connsiteX2" fmla="*/ 5789 w 6192"/>
              <a:gd name="connsiteY2" fmla="*/ 6597 h 12689"/>
              <a:gd name="connsiteX3" fmla="*/ 5058 w 6192"/>
              <a:gd name="connsiteY3" fmla="*/ 238 h 1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2" h="12689">
                <a:moveTo>
                  <a:pt x="5058" y="238"/>
                </a:moveTo>
                <a:cubicBezTo>
                  <a:pt x="2523" y="238"/>
                  <a:pt x="-1301" y="8531"/>
                  <a:pt x="160" y="10894"/>
                </a:cubicBezTo>
                <a:cubicBezTo>
                  <a:pt x="2523" y="14761"/>
                  <a:pt x="4887" y="12999"/>
                  <a:pt x="5789" y="6597"/>
                </a:cubicBezTo>
                <a:cubicBezTo>
                  <a:pt x="6304" y="3117"/>
                  <a:pt x="5961" y="238"/>
                  <a:pt x="505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5" name="Freeform 1084">
            <a:extLst>
              <a:ext uri="{FF2B5EF4-FFF2-40B4-BE49-F238E27FC236}">
                <a16:creationId xmlns:a16="http://schemas.microsoft.com/office/drawing/2014/main" id="{B004319F-BECC-CA9E-0364-FBB8F994AE7B}"/>
              </a:ext>
            </a:extLst>
          </p:cNvPr>
          <p:cNvSpPr/>
          <p:nvPr/>
        </p:nvSpPr>
        <p:spPr>
          <a:xfrm>
            <a:off x="7219983" y="3939094"/>
            <a:ext cx="4914" cy="4253"/>
          </a:xfrm>
          <a:custGeom>
            <a:avLst/>
            <a:gdLst>
              <a:gd name="connsiteX0" fmla="*/ 1006 w 4914"/>
              <a:gd name="connsiteY0" fmla="*/ 238 h 4253"/>
              <a:gd name="connsiteX1" fmla="*/ 190 w 4914"/>
              <a:gd name="connsiteY1" fmla="*/ 2344 h 4253"/>
              <a:gd name="connsiteX2" fmla="*/ 3584 w 4914"/>
              <a:gd name="connsiteY2" fmla="*/ 4492 h 4253"/>
              <a:gd name="connsiteX3" fmla="*/ 4400 w 4914"/>
              <a:gd name="connsiteY3" fmla="*/ 2344 h 4253"/>
              <a:gd name="connsiteX4" fmla="*/ 1006 w 4914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4" h="4253">
                <a:moveTo>
                  <a:pt x="1006" y="238"/>
                </a:moveTo>
                <a:cubicBezTo>
                  <a:pt x="-154" y="238"/>
                  <a:pt x="-498" y="1184"/>
                  <a:pt x="190" y="2344"/>
                </a:cubicBezTo>
                <a:cubicBezTo>
                  <a:pt x="929" y="3547"/>
                  <a:pt x="2179" y="4342"/>
                  <a:pt x="3584" y="4492"/>
                </a:cubicBezTo>
                <a:cubicBezTo>
                  <a:pt x="4744" y="4492"/>
                  <a:pt x="5088" y="3547"/>
                  <a:pt x="4400" y="2344"/>
                </a:cubicBezTo>
                <a:cubicBezTo>
                  <a:pt x="3648" y="1162"/>
                  <a:pt x="2398" y="384"/>
                  <a:pt x="100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6" name="Freeform 1085">
            <a:extLst>
              <a:ext uri="{FF2B5EF4-FFF2-40B4-BE49-F238E27FC236}">
                <a16:creationId xmlns:a16="http://schemas.microsoft.com/office/drawing/2014/main" id="{7FCB11D5-DF8F-13C7-3D10-6A7545330CE4}"/>
              </a:ext>
            </a:extLst>
          </p:cNvPr>
          <p:cNvSpPr/>
          <p:nvPr/>
        </p:nvSpPr>
        <p:spPr>
          <a:xfrm>
            <a:off x="7198476" y="5456513"/>
            <a:ext cx="7621" cy="11803"/>
          </a:xfrm>
          <a:custGeom>
            <a:avLst/>
            <a:gdLst>
              <a:gd name="connsiteX0" fmla="*/ 6100 w 7621"/>
              <a:gd name="connsiteY0" fmla="*/ 5867 h 11803"/>
              <a:gd name="connsiteX1" fmla="*/ 1804 w 7621"/>
              <a:gd name="connsiteY1" fmla="*/ 238 h 11803"/>
              <a:gd name="connsiteX2" fmla="*/ 3093 w 7621"/>
              <a:gd name="connsiteY2" fmla="*/ 7843 h 11803"/>
              <a:gd name="connsiteX3" fmla="*/ 6100 w 7621"/>
              <a:gd name="connsiteY3" fmla="*/ 5867 h 11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1" h="11803">
                <a:moveTo>
                  <a:pt x="6100" y="5867"/>
                </a:moveTo>
                <a:cubicBezTo>
                  <a:pt x="4940" y="2773"/>
                  <a:pt x="3050" y="238"/>
                  <a:pt x="1804" y="238"/>
                </a:cubicBezTo>
                <a:cubicBezTo>
                  <a:pt x="-1118" y="238"/>
                  <a:pt x="-860" y="1656"/>
                  <a:pt x="3093" y="7843"/>
                </a:cubicBezTo>
                <a:cubicBezTo>
                  <a:pt x="7045" y="14030"/>
                  <a:pt x="8936" y="13386"/>
                  <a:pt x="6100" y="58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7" name="Freeform 1086">
            <a:extLst>
              <a:ext uri="{FF2B5EF4-FFF2-40B4-BE49-F238E27FC236}">
                <a16:creationId xmlns:a16="http://schemas.microsoft.com/office/drawing/2014/main" id="{A52CDF1F-DACD-DE3B-4096-72954E640870}"/>
              </a:ext>
            </a:extLst>
          </p:cNvPr>
          <p:cNvSpPr/>
          <p:nvPr/>
        </p:nvSpPr>
        <p:spPr>
          <a:xfrm>
            <a:off x="7224290" y="5212945"/>
            <a:ext cx="4663" cy="4733"/>
          </a:xfrm>
          <a:custGeom>
            <a:avLst/>
            <a:gdLst>
              <a:gd name="connsiteX0" fmla="*/ 953 w 4663"/>
              <a:gd name="connsiteY0" fmla="*/ 578 h 4733"/>
              <a:gd name="connsiteX1" fmla="*/ 180 w 4663"/>
              <a:gd name="connsiteY1" fmla="*/ 3843 h 4733"/>
              <a:gd name="connsiteX2" fmla="*/ 3363 w 4663"/>
              <a:gd name="connsiteY2" fmla="*/ 4642 h 4733"/>
              <a:gd name="connsiteX3" fmla="*/ 3402 w 4663"/>
              <a:gd name="connsiteY3" fmla="*/ 4616 h 4733"/>
              <a:gd name="connsiteX4" fmla="*/ 4176 w 4663"/>
              <a:gd name="connsiteY4" fmla="*/ 1351 h 4733"/>
              <a:gd name="connsiteX5" fmla="*/ 953 w 4663"/>
              <a:gd name="connsiteY5" fmla="*/ 578 h 4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3" h="4733">
                <a:moveTo>
                  <a:pt x="953" y="578"/>
                </a:moveTo>
                <a:cubicBezTo>
                  <a:pt x="-147" y="1278"/>
                  <a:pt x="-491" y="2726"/>
                  <a:pt x="180" y="3843"/>
                </a:cubicBezTo>
                <a:cubicBezTo>
                  <a:pt x="837" y="4943"/>
                  <a:pt x="2264" y="5300"/>
                  <a:pt x="3363" y="4642"/>
                </a:cubicBezTo>
                <a:cubicBezTo>
                  <a:pt x="3376" y="4634"/>
                  <a:pt x="3389" y="4625"/>
                  <a:pt x="3402" y="4616"/>
                </a:cubicBezTo>
                <a:cubicBezTo>
                  <a:pt x="4480" y="3903"/>
                  <a:pt x="4820" y="2473"/>
                  <a:pt x="4176" y="1351"/>
                </a:cubicBezTo>
                <a:cubicBezTo>
                  <a:pt x="3492" y="255"/>
                  <a:pt x="2057" y="-88"/>
                  <a:pt x="953" y="5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8" name="Freeform 1087">
            <a:extLst>
              <a:ext uri="{FF2B5EF4-FFF2-40B4-BE49-F238E27FC236}">
                <a16:creationId xmlns:a16="http://schemas.microsoft.com/office/drawing/2014/main" id="{1132C3B5-38E4-CDB3-8C51-CFF9B0B38F5C}"/>
              </a:ext>
            </a:extLst>
          </p:cNvPr>
          <p:cNvSpPr/>
          <p:nvPr/>
        </p:nvSpPr>
        <p:spPr>
          <a:xfrm>
            <a:off x="7217902" y="5088856"/>
            <a:ext cx="3464" cy="4253"/>
          </a:xfrm>
          <a:custGeom>
            <a:avLst/>
            <a:gdLst>
              <a:gd name="connsiteX0" fmla="*/ 166 w 3464"/>
              <a:gd name="connsiteY0" fmla="*/ 2387 h 4253"/>
              <a:gd name="connsiteX1" fmla="*/ 2400 w 3464"/>
              <a:gd name="connsiteY1" fmla="*/ 4492 h 4253"/>
              <a:gd name="connsiteX2" fmla="*/ 3302 w 3464"/>
              <a:gd name="connsiteY2" fmla="*/ 2387 h 4253"/>
              <a:gd name="connsiteX3" fmla="*/ 1154 w 3464"/>
              <a:gd name="connsiteY3" fmla="*/ 238 h 4253"/>
              <a:gd name="connsiteX4" fmla="*/ 1111 w 3464"/>
              <a:gd name="connsiteY4" fmla="*/ 238 h 4253"/>
              <a:gd name="connsiteX5" fmla="*/ 166 w 3464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4" h="4253">
                <a:moveTo>
                  <a:pt x="166" y="2387"/>
                </a:moveTo>
                <a:cubicBezTo>
                  <a:pt x="896" y="3547"/>
                  <a:pt x="1884" y="4492"/>
                  <a:pt x="2400" y="4492"/>
                </a:cubicBezTo>
                <a:cubicBezTo>
                  <a:pt x="2915" y="4492"/>
                  <a:pt x="3302" y="3547"/>
                  <a:pt x="3302" y="2387"/>
                </a:cubicBezTo>
                <a:cubicBezTo>
                  <a:pt x="3302" y="1201"/>
                  <a:pt x="2340" y="238"/>
                  <a:pt x="1154" y="238"/>
                </a:cubicBezTo>
                <a:cubicBezTo>
                  <a:pt x="1141" y="238"/>
                  <a:pt x="1124" y="238"/>
                  <a:pt x="1111" y="238"/>
                </a:cubicBezTo>
                <a:cubicBezTo>
                  <a:pt x="-92" y="238"/>
                  <a:pt x="-522" y="1183"/>
                  <a:pt x="166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9" name="Freeform 1088">
            <a:extLst>
              <a:ext uri="{FF2B5EF4-FFF2-40B4-BE49-F238E27FC236}">
                <a16:creationId xmlns:a16="http://schemas.microsoft.com/office/drawing/2014/main" id="{5A62FAD1-7B6D-CDDF-3471-F0B463F0B1B2}"/>
              </a:ext>
            </a:extLst>
          </p:cNvPr>
          <p:cNvSpPr/>
          <p:nvPr/>
        </p:nvSpPr>
        <p:spPr>
          <a:xfrm>
            <a:off x="7204782" y="5098504"/>
            <a:ext cx="10440" cy="9471"/>
          </a:xfrm>
          <a:custGeom>
            <a:avLst/>
            <a:gdLst>
              <a:gd name="connsiteX0" fmla="*/ 3876 w 10440"/>
              <a:gd name="connsiteY0" fmla="*/ 5499 h 9471"/>
              <a:gd name="connsiteX1" fmla="*/ 8173 w 10440"/>
              <a:gd name="connsiteY1" fmla="*/ 7604 h 9471"/>
              <a:gd name="connsiteX2" fmla="*/ 9247 w 10440"/>
              <a:gd name="connsiteY2" fmla="*/ 9710 h 9471"/>
              <a:gd name="connsiteX3" fmla="*/ 10278 w 10440"/>
              <a:gd name="connsiteY3" fmla="*/ 6874 h 9471"/>
              <a:gd name="connsiteX4" fmla="*/ 5036 w 10440"/>
              <a:gd name="connsiteY4" fmla="*/ 1632 h 9471"/>
              <a:gd name="connsiteX5" fmla="*/ -163 w 10440"/>
              <a:gd name="connsiteY5" fmla="*/ 2320 h 9471"/>
              <a:gd name="connsiteX6" fmla="*/ 3876 w 10440"/>
              <a:gd name="connsiteY6" fmla="*/ 5499 h 9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40" h="9471">
                <a:moveTo>
                  <a:pt x="3876" y="5499"/>
                </a:moveTo>
                <a:cubicBezTo>
                  <a:pt x="6196" y="5499"/>
                  <a:pt x="8173" y="6445"/>
                  <a:pt x="8173" y="7604"/>
                </a:cubicBezTo>
                <a:cubicBezTo>
                  <a:pt x="8173" y="8765"/>
                  <a:pt x="8646" y="9710"/>
                  <a:pt x="9247" y="9710"/>
                </a:cubicBezTo>
                <a:cubicBezTo>
                  <a:pt x="9849" y="9710"/>
                  <a:pt x="10278" y="8464"/>
                  <a:pt x="10278" y="6874"/>
                </a:cubicBezTo>
                <a:cubicBezTo>
                  <a:pt x="10278" y="5284"/>
                  <a:pt x="7958" y="2921"/>
                  <a:pt x="5036" y="1632"/>
                </a:cubicBezTo>
                <a:cubicBezTo>
                  <a:pt x="740" y="-387"/>
                  <a:pt x="-163" y="-258"/>
                  <a:pt x="-163" y="2320"/>
                </a:cubicBezTo>
                <a:cubicBezTo>
                  <a:pt x="147" y="4270"/>
                  <a:pt x="1904" y="5658"/>
                  <a:pt x="3876" y="54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0" name="Freeform 1089">
            <a:extLst>
              <a:ext uri="{FF2B5EF4-FFF2-40B4-BE49-F238E27FC236}">
                <a16:creationId xmlns:a16="http://schemas.microsoft.com/office/drawing/2014/main" id="{5C9A7475-8B72-F1E8-19E4-20A04F77BFA8}"/>
              </a:ext>
            </a:extLst>
          </p:cNvPr>
          <p:cNvSpPr/>
          <p:nvPr/>
        </p:nvSpPr>
        <p:spPr>
          <a:xfrm>
            <a:off x="7188699" y="5280964"/>
            <a:ext cx="4664" cy="4729"/>
          </a:xfrm>
          <a:custGeom>
            <a:avLst/>
            <a:gdLst>
              <a:gd name="connsiteX0" fmla="*/ 3417 w 4664"/>
              <a:gd name="connsiteY0" fmla="*/ 4613 h 4729"/>
              <a:gd name="connsiteX1" fmla="*/ 4147 w 4664"/>
              <a:gd name="connsiteY1" fmla="*/ 1347 h 4729"/>
              <a:gd name="connsiteX2" fmla="*/ 968 w 4664"/>
              <a:gd name="connsiteY2" fmla="*/ 574 h 4729"/>
              <a:gd name="connsiteX3" fmla="*/ 186 w 4664"/>
              <a:gd name="connsiteY3" fmla="*/ 3822 h 4729"/>
              <a:gd name="connsiteX4" fmla="*/ 195 w 4664"/>
              <a:gd name="connsiteY4" fmla="*/ 3839 h 4729"/>
              <a:gd name="connsiteX5" fmla="*/ 3378 w 4664"/>
              <a:gd name="connsiteY5" fmla="*/ 4638 h 4729"/>
              <a:gd name="connsiteX6" fmla="*/ 3417 w 4664"/>
              <a:gd name="connsiteY6" fmla="*/ 4613 h 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64" h="4729">
                <a:moveTo>
                  <a:pt x="3417" y="4613"/>
                </a:moveTo>
                <a:cubicBezTo>
                  <a:pt x="4500" y="3899"/>
                  <a:pt x="4826" y="2456"/>
                  <a:pt x="4147" y="1347"/>
                </a:cubicBezTo>
                <a:cubicBezTo>
                  <a:pt x="3482" y="260"/>
                  <a:pt x="2059" y="-88"/>
                  <a:pt x="968" y="574"/>
                </a:cubicBezTo>
                <a:cubicBezTo>
                  <a:pt x="-145" y="1253"/>
                  <a:pt x="-497" y="2709"/>
                  <a:pt x="186" y="3822"/>
                </a:cubicBezTo>
                <a:cubicBezTo>
                  <a:pt x="186" y="3826"/>
                  <a:pt x="190" y="3835"/>
                  <a:pt x="195" y="3839"/>
                </a:cubicBezTo>
                <a:cubicBezTo>
                  <a:pt x="852" y="4939"/>
                  <a:pt x="2278" y="5296"/>
                  <a:pt x="3378" y="4638"/>
                </a:cubicBezTo>
                <a:cubicBezTo>
                  <a:pt x="3391" y="4630"/>
                  <a:pt x="3404" y="4621"/>
                  <a:pt x="3417" y="46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1" name="Freeform 1090">
            <a:extLst>
              <a:ext uri="{FF2B5EF4-FFF2-40B4-BE49-F238E27FC236}">
                <a16:creationId xmlns:a16="http://schemas.microsoft.com/office/drawing/2014/main" id="{6245B43E-99B5-3876-3FA5-408C7823873C}"/>
              </a:ext>
            </a:extLst>
          </p:cNvPr>
          <p:cNvSpPr/>
          <p:nvPr/>
        </p:nvSpPr>
        <p:spPr>
          <a:xfrm>
            <a:off x="7175872" y="5373731"/>
            <a:ext cx="13563" cy="8050"/>
          </a:xfrm>
          <a:custGeom>
            <a:avLst/>
            <a:gdLst>
              <a:gd name="connsiteX0" fmla="*/ 13366 w 13563"/>
              <a:gd name="connsiteY0" fmla="*/ 5124 h 8050"/>
              <a:gd name="connsiteX1" fmla="*/ 132 w 13563"/>
              <a:gd name="connsiteY1" fmla="*/ 827 h 8050"/>
              <a:gd name="connsiteX2" fmla="*/ 562 w 13563"/>
              <a:gd name="connsiteY2" fmla="*/ 5424 h 8050"/>
              <a:gd name="connsiteX3" fmla="*/ 13366 w 13563"/>
              <a:gd name="connsiteY3" fmla="*/ 5124 h 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63" h="8050">
                <a:moveTo>
                  <a:pt x="13366" y="5124"/>
                </a:moveTo>
                <a:cubicBezTo>
                  <a:pt x="14139" y="2760"/>
                  <a:pt x="2066" y="-1278"/>
                  <a:pt x="132" y="827"/>
                </a:cubicBezTo>
                <a:cubicBezTo>
                  <a:pt x="-383" y="1385"/>
                  <a:pt x="-212" y="3448"/>
                  <a:pt x="562" y="5424"/>
                </a:cubicBezTo>
                <a:cubicBezTo>
                  <a:pt x="2109" y="9334"/>
                  <a:pt x="12034" y="9248"/>
                  <a:pt x="13366" y="51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2" name="Freeform 1091">
            <a:extLst>
              <a:ext uri="{FF2B5EF4-FFF2-40B4-BE49-F238E27FC236}">
                <a16:creationId xmlns:a16="http://schemas.microsoft.com/office/drawing/2014/main" id="{65AD051B-A3EC-8661-D993-D84F0D585ABE}"/>
              </a:ext>
            </a:extLst>
          </p:cNvPr>
          <p:cNvSpPr/>
          <p:nvPr/>
        </p:nvSpPr>
        <p:spPr>
          <a:xfrm>
            <a:off x="7171139" y="3741452"/>
            <a:ext cx="5519" cy="4253"/>
          </a:xfrm>
          <a:custGeom>
            <a:avLst/>
            <a:gdLst>
              <a:gd name="connsiteX0" fmla="*/ -162 w 5519"/>
              <a:gd name="connsiteY0" fmla="*/ 2344 h 4253"/>
              <a:gd name="connsiteX1" fmla="*/ 1814 w 5519"/>
              <a:gd name="connsiteY1" fmla="*/ 4492 h 4253"/>
              <a:gd name="connsiteX2" fmla="*/ 5080 w 5519"/>
              <a:gd name="connsiteY2" fmla="*/ 2344 h 4253"/>
              <a:gd name="connsiteX3" fmla="*/ 3103 w 5519"/>
              <a:gd name="connsiteY3" fmla="*/ 238 h 4253"/>
              <a:gd name="connsiteX4" fmla="*/ -162 w 5519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19" h="4253">
                <a:moveTo>
                  <a:pt x="-162" y="2344"/>
                </a:moveTo>
                <a:cubicBezTo>
                  <a:pt x="-188" y="3474"/>
                  <a:pt x="684" y="4423"/>
                  <a:pt x="1814" y="4492"/>
                </a:cubicBezTo>
                <a:cubicBezTo>
                  <a:pt x="3168" y="4299"/>
                  <a:pt x="4367" y="3508"/>
                  <a:pt x="5080" y="2344"/>
                </a:cubicBezTo>
                <a:cubicBezTo>
                  <a:pt x="5810" y="1184"/>
                  <a:pt x="5080" y="238"/>
                  <a:pt x="3103" y="238"/>
                </a:cubicBezTo>
                <a:cubicBezTo>
                  <a:pt x="1127" y="238"/>
                  <a:pt x="-162" y="1184"/>
                  <a:pt x="-16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3" name="Freeform 1092">
            <a:extLst>
              <a:ext uri="{FF2B5EF4-FFF2-40B4-BE49-F238E27FC236}">
                <a16:creationId xmlns:a16="http://schemas.microsoft.com/office/drawing/2014/main" id="{A9C11F77-5C35-AF30-8A9D-ABC4ED8BF444}"/>
              </a:ext>
            </a:extLst>
          </p:cNvPr>
          <p:cNvSpPr/>
          <p:nvPr/>
        </p:nvSpPr>
        <p:spPr>
          <a:xfrm>
            <a:off x="7169645" y="5389593"/>
            <a:ext cx="9463" cy="13639"/>
          </a:xfrm>
          <a:custGeom>
            <a:avLst/>
            <a:gdLst>
              <a:gd name="connsiteX0" fmla="*/ 1547 w 9463"/>
              <a:gd name="connsiteY0" fmla="*/ 7351 h 13639"/>
              <a:gd name="connsiteX1" fmla="*/ 9066 w 9463"/>
              <a:gd name="connsiteY1" fmla="*/ 10573 h 13639"/>
              <a:gd name="connsiteX2" fmla="*/ 5371 w 9463"/>
              <a:gd name="connsiteY2" fmla="*/ 3312 h 13639"/>
              <a:gd name="connsiteX3" fmla="*/ 1547 w 9463"/>
              <a:gd name="connsiteY3" fmla="*/ 7351 h 13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3" h="13639">
                <a:moveTo>
                  <a:pt x="1547" y="7351"/>
                </a:moveTo>
                <a:cubicBezTo>
                  <a:pt x="4039" y="14698"/>
                  <a:pt x="7004" y="15944"/>
                  <a:pt x="9066" y="10573"/>
                </a:cubicBezTo>
                <a:cubicBezTo>
                  <a:pt x="9882" y="8382"/>
                  <a:pt x="8550" y="5761"/>
                  <a:pt x="5371" y="3312"/>
                </a:cubicBezTo>
                <a:cubicBezTo>
                  <a:pt x="-902" y="-1500"/>
                  <a:pt x="-1332" y="-1028"/>
                  <a:pt x="1547" y="73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4" name="Freeform 1093">
            <a:extLst>
              <a:ext uri="{FF2B5EF4-FFF2-40B4-BE49-F238E27FC236}">
                <a16:creationId xmlns:a16="http://schemas.microsoft.com/office/drawing/2014/main" id="{415315B2-FB9D-F263-2586-61065357D7E1}"/>
              </a:ext>
            </a:extLst>
          </p:cNvPr>
          <p:cNvSpPr/>
          <p:nvPr/>
        </p:nvSpPr>
        <p:spPr>
          <a:xfrm>
            <a:off x="7176157" y="2841147"/>
            <a:ext cx="3361" cy="5447"/>
          </a:xfrm>
          <a:custGeom>
            <a:avLst/>
            <a:gdLst>
              <a:gd name="connsiteX0" fmla="*/ 3199 w 3361"/>
              <a:gd name="connsiteY0" fmla="*/ 2474 h 5447"/>
              <a:gd name="connsiteX1" fmla="*/ 1050 w 3361"/>
              <a:gd name="connsiteY1" fmla="*/ 498 h 5447"/>
              <a:gd name="connsiteX2" fmla="*/ 148 w 3361"/>
              <a:gd name="connsiteY2" fmla="*/ 3806 h 5447"/>
              <a:gd name="connsiteX3" fmla="*/ 3199 w 3361"/>
              <a:gd name="connsiteY3" fmla="*/ 2474 h 5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1" h="5447">
                <a:moveTo>
                  <a:pt x="3199" y="2474"/>
                </a:moveTo>
                <a:cubicBezTo>
                  <a:pt x="3199" y="627"/>
                  <a:pt x="2253" y="-233"/>
                  <a:pt x="1050" y="498"/>
                </a:cubicBezTo>
                <a:cubicBezTo>
                  <a:pt x="-101" y="1172"/>
                  <a:pt x="-501" y="2642"/>
                  <a:pt x="148" y="3806"/>
                </a:cubicBezTo>
                <a:cubicBezTo>
                  <a:pt x="1953" y="6728"/>
                  <a:pt x="3199" y="6212"/>
                  <a:pt x="3199" y="24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5" name="Freeform 1094">
            <a:extLst>
              <a:ext uri="{FF2B5EF4-FFF2-40B4-BE49-F238E27FC236}">
                <a16:creationId xmlns:a16="http://schemas.microsoft.com/office/drawing/2014/main" id="{AF15C2A3-8534-367C-80E8-AA7A0EA1E3D5}"/>
              </a:ext>
            </a:extLst>
          </p:cNvPr>
          <p:cNvSpPr/>
          <p:nvPr/>
        </p:nvSpPr>
        <p:spPr>
          <a:xfrm>
            <a:off x="7161840" y="5519176"/>
            <a:ext cx="19151" cy="9294"/>
          </a:xfrm>
          <a:custGeom>
            <a:avLst/>
            <a:gdLst>
              <a:gd name="connsiteX0" fmla="*/ 3336 w 19151"/>
              <a:gd name="connsiteY0" fmla="*/ 6793 h 9294"/>
              <a:gd name="connsiteX1" fmla="*/ 17472 w 19151"/>
              <a:gd name="connsiteY1" fmla="*/ 6793 h 9294"/>
              <a:gd name="connsiteX2" fmla="*/ 17214 w 19151"/>
              <a:gd name="connsiteY2" fmla="*/ 2497 h 9294"/>
              <a:gd name="connsiteX3" fmla="*/ 1317 w 19151"/>
              <a:gd name="connsiteY3" fmla="*/ 1638 h 9294"/>
              <a:gd name="connsiteX4" fmla="*/ 3336 w 19151"/>
              <a:gd name="connsiteY4" fmla="*/ 6793 h 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51" h="9294">
                <a:moveTo>
                  <a:pt x="3336" y="6793"/>
                </a:moveTo>
                <a:cubicBezTo>
                  <a:pt x="9910" y="10445"/>
                  <a:pt x="14422" y="10445"/>
                  <a:pt x="17472" y="6793"/>
                </a:cubicBezTo>
                <a:cubicBezTo>
                  <a:pt x="19577" y="4258"/>
                  <a:pt x="19492" y="3442"/>
                  <a:pt x="17214" y="2497"/>
                </a:cubicBezTo>
                <a:cubicBezTo>
                  <a:pt x="8621" y="-210"/>
                  <a:pt x="3809" y="-468"/>
                  <a:pt x="1317" y="1638"/>
                </a:cubicBezTo>
                <a:cubicBezTo>
                  <a:pt x="-1175" y="3743"/>
                  <a:pt x="-530" y="4559"/>
                  <a:pt x="3336" y="67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6" name="Freeform 1095">
            <a:extLst>
              <a:ext uri="{FF2B5EF4-FFF2-40B4-BE49-F238E27FC236}">
                <a16:creationId xmlns:a16="http://schemas.microsoft.com/office/drawing/2014/main" id="{63560954-F57F-DB85-2003-C0933C945E1D}"/>
              </a:ext>
            </a:extLst>
          </p:cNvPr>
          <p:cNvSpPr/>
          <p:nvPr/>
        </p:nvSpPr>
        <p:spPr>
          <a:xfrm>
            <a:off x="7156488" y="5393825"/>
            <a:ext cx="7570" cy="5441"/>
          </a:xfrm>
          <a:custGeom>
            <a:avLst/>
            <a:gdLst>
              <a:gd name="connsiteX0" fmla="*/ 6755 w 7570"/>
              <a:gd name="connsiteY0" fmla="*/ 4192 h 5441"/>
              <a:gd name="connsiteX1" fmla="*/ 7056 w 7570"/>
              <a:gd name="connsiteY1" fmla="*/ 1099 h 5441"/>
              <a:gd name="connsiteX2" fmla="*/ -163 w 7570"/>
              <a:gd name="connsiteY2" fmla="*/ 3677 h 5441"/>
              <a:gd name="connsiteX3" fmla="*/ 6755 w 7570"/>
              <a:gd name="connsiteY3" fmla="*/ 4192 h 5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70" h="5441">
                <a:moveTo>
                  <a:pt x="6755" y="4192"/>
                </a:moveTo>
                <a:cubicBezTo>
                  <a:pt x="7498" y="3329"/>
                  <a:pt x="7619" y="2091"/>
                  <a:pt x="7056" y="1099"/>
                </a:cubicBezTo>
                <a:cubicBezTo>
                  <a:pt x="5724" y="-1006"/>
                  <a:pt x="-163" y="1099"/>
                  <a:pt x="-163" y="3677"/>
                </a:cubicBezTo>
                <a:cubicBezTo>
                  <a:pt x="-163" y="6255"/>
                  <a:pt x="4778" y="6255"/>
                  <a:pt x="6755" y="41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7" name="Freeform 1096">
            <a:extLst>
              <a:ext uri="{FF2B5EF4-FFF2-40B4-BE49-F238E27FC236}">
                <a16:creationId xmlns:a16="http://schemas.microsoft.com/office/drawing/2014/main" id="{F063941C-C36D-E7D5-D1EC-6DB98D453D9F}"/>
              </a:ext>
            </a:extLst>
          </p:cNvPr>
          <p:cNvSpPr/>
          <p:nvPr/>
        </p:nvSpPr>
        <p:spPr>
          <a:xfrm>
            <a:off x="7159457" y="2751050"/>
            <a:ext cx="5496" cy="4253"/>
          </a:xfrm>
          <a:custGeom>
            <a:avLst/>
            <a:gdLst>
              <a:gd name="connsiteX0" fmla="*/ 5333 w 5496"/>
              <a:gd name="connsiteY0" fmla="*/ 2344 h 4253"/>
              <a:gd name="connsiteX1" fmla="*/ 2068 w 5496"/>
              <a:gd name="connsiteY1" fmla="*/ 238 h 4253"/>
              <a:gd name="connsiteX2" fmla="*/ 91 w 5496"/>
              <a:gd name="connsiteY2" fmla="*/ 2344 h 4253"/>
              <a:gd name="connsiteX3" fmla="*/ 3357 w 5496"/>
              <a:gd name="connsiteY3" fmla="*/ 4492 h 4253"/>
              <a:gd name="connsiteX4" fmla="*/ 5333 w 5496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5333" y="2344"/>
                </a:moveTo>
                <a:cubicBezTo>
                  <a:pt x="5333" y="1184"/>
                  <a:pt x="3872" y="238"/>
                  <a:pt x="2068" y="238"/>
                </a:cubicBezTo>
                <a:cubicBezTo>
                  <a:pt x="263" y="238"/>
                  <a:pt x="-639" y="1184"/>
                  <a:pt x="91" y="2344"/>
                </a:cubicBezTo>
                <a:cubicBezTo>
                  <a:pt x="805" y="3508"/>
                  <a:pt x="2003" y="4299"/>
                  <a:pt x="3357" y="4492"/>
                </a:cubicBezTo>
                <a:cubicBezTo>
                  <a:pt x="4487" y="4423"/>
                  <a:pt x="5359" y="3474"/>
                  <a:pt x="533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8" name="Freeform 1097">
            <a:extLst>
              <a:ext uri="{FF2B5EF4-FFF2-40B4-BE49-F238E27FC236}">
                <a16:creationId xmlns:a16="http://schemas.microsoft.com/office/drawing/2014/main" id="{26C9F639-D056-F8AE-3202-FBE573C0DB0A}"/>
              </a:ext>
            </a:extLst>
          </p:cNvPr>
          <p:cNvSpPr/>
          <p:nvPr/>
        </p:nvSpPr>
        <p:spPr>
          <a:xfrm>
            <a:off x="7164866" y="1607604"/>
            <a:ext cx="5906" cy="5876"/>
          </a:xfrm>
          <a:custGeom>
            <a:avLst/>
            <a:gdLst>
              <a:gd name="connsiteX0" fmla="*/ 3146 w 5906"/>
              <a:gd name="connsiteY0" fmla="*/ 238 h 5876"/>
              <a:gd name="connsiteX1" fmla="*/ -162 w 5906"/>
              <a:gd name="connsiteY1" fmla="*/ 3633 h 5876"/>
              <a:gd name="connsiteX2" fmla="*/ -162 w 5906"/>
              <a:gd name="connsiteY2" fmla="*/ 3633 h 5876"/>
              <a:gd name="connsiteX3" fmla="*/ 5638 w 5906"/>
              <a:gd name="connsiteY3" fmla="*/ 2773 h 5876"/>
              <a:gd name="connsiteX4" fmla="*/ 3146 w 5906"/>
              <a:gd name="connsiteY4" fmla="*/ 238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6" h="5876">
                <a:moveTo>
                  <a:pt x="3146" y="238"/>
                </a:moveTo>
                <a:cubicBezTo>
                  <a:pt x="1294" y="260"/>
                  <a:pt x="-184" y="1781"/>
                  <a:pt x="-162" y="3633"/>
                </a:cubicBezTo>
                <a:cubicBezTo>
                  <a:pt x="-162" y="3633"/>
                  <a:pt x="-162" y="3633"/>
                  <a:pt x="-162" y="3633"/>
                </a:cubicBezTo>
                <a:cubicBezTo>
                  <a:pt x="-162" y="7371"/>
                  <a:pt x="4134" y="6726"/>
                  <a:pt x="5638" y="2773"/>
                </a:cubicBezTo>
                <a:cubicBezTo>
                  <a:pt x="6111" y="1398"/>
                  <a:pt x="4951" y="238"/>
                  <a:pt x="314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9" name="Freeform 1098">
            <a:extLst>
              <a:ext uri="{FF2B5EF4-FFF2-40B4-BE49-F238E27FC236}">
                <a16:creationId xmlns:a16="http://schemas.microsoft.com/office/drawing/2014/main" id="{E467696B-8CA7-697C-639A-F732CAD39E5B}"/>
              </a:ext>
            </a:extLst>
          </p:cNvPr>
          <p:cNvSpPr/>
          <p:nvPr/>
        </p:nvSpPr>
        <p:spPr>
          <a:xfrm>
            <a:off x="7121406" y="1594996"/>
            <a:ext cx="6281" cy="10161"/>
          </a:xfrm>
          <a:custGeom>
            <a:avLst/>
            <a:gdLst>
              <a:gd name="connsiteX0" fmla="*/ 4028 w 6281"/>
              <a:gd name="connsiteY0" fmla="*/ 10268 h 10161"/>
              <a:gd name="connsiteX1" fmla="*/ 5918 w 6281"/>
              <a:gd name="connsiteY1" fmla="*/ 5284 h 10161"/>
              <a:gd name="connsiteX2" fmla="*/ 1106 w 6281"/>
              <a:gd name="connsiteY2" fmla="*/ 1804 h 10161"/>
              <a:gd name="connsiteX3" fmla="*/ 4028 w 6281"/>
              <a:gd name="connsiteY3" fmla="*/ 10268 h 10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81" h="10161">
                <a:moveTo>
                  <a:pt x="4028" y="10268"/>
                </a:moveTo>
                <a:cubicBezTo>
                  <a:pt x="5738" y="9246"/>
                  <a:pt x="6520" y="7183"/>
                  <a:pt x="5918" y="5284"/>
                </a:cubicBezTo>
                <a:cubicBezTo>
                  <a:pt x="4930" y="-172"/>
                  <a:pt x="3856" y="-989"/>
                  <a:pt x="1106" y="1804"/>
                </a:cubicBezTo>
                <a:cubicBezTo>
                  <a:pt x="-1644" y="4597"/>
                  <a:pt x="419" y="11428"/>
                  <a:pt x="4028" y="102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0" name="Freeform 1099">
            <a:extLst>
              <a:ext uri="{FF2B5EF4-FFF2-40B4-BE49-F238E27FC236}">
                <a16:creationId xmlns:a16="http://schemas.microsoft.com/office/drawing/2014/main" id="{B01ADBA1-D543-127A-ECF4-AC1B85179DE6}"/>
              </a:ext>
            </a:extLst>
          </p:cNvPr>
          <p:cNvSpPr/>
          <p:nvPr/>
        </p:nvSpPr>
        <p:spPr>
          <a:xfrm>
            <a:off x="7167645" y="4064468"/>
            <a:ext cx="3494" cy="4253"/>
          </a:xfrm>
          <a:custGeom>
            <a:avLst/>
            <a:gdLst>
              <a:gd name="connsiteX0" fmla="*/ 3332 w 3494"/>
              <a:gd name="connsiteY0" fmla="*/ 2387 h 4253"/>
              <a:gd name="connsiteX1" fmla="*/ 1098 w 3494"/>
              <a:gd name="connsiteY1" fmla="*/ 239 h 4253"/>
              <a:gd name="connsiteX2" fmla="*/ 1098 w 3494"/>
              <a:gd name="connsiteY2" fmla="*/ 239 h 4253"/>
              <a:gd name="connsiteX3" fmla="*/ 195 w 3494"/>
              <a:gd name="connsiteY3" fmla="*/ 2387 h 4253"/>
              <a:gd name="connsiteX4" fmla="*/ 2387 w 3494"/>
              <a:gd name="connsiteY4" fmla="*/ 4492 h 4253"/>
              <a:gd name="connsiteX5" fmla="*/ 3332 w 3494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3">
                <a:moveTo>
                  <a:pt x="3332" y="2387"/>
                </a:moveTo>
                <a:cubicBezTo>
                  <a:pt x="3310" y="1175"/>
                  <a:pt x="2309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184"/>
                  <a:pt x="195" y="2387"/>
                </a:cubicBezTo>
                <a:cubicBezTo>
                  <a:pt x="926" y="3590"/>
                  <a:pt x="1914" y="4492"/>
                  <a:pt x="2387" y="4492"/>
                </a:cubicBezTo>
                <a:cubicBezTo>
                  <a:pt x="2859" y="4492"/>
                  <a:pt x="3332" y="3547"/>
                  <a:pt x="3332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1" name="Freeform 1100">
            <a:extLst>
              <a:ext uri="{FF2B5EF4-FFF2-40B4-BE49-F238E27FC236}">
                <a16:creationId xmlns:a16="http://schemas.microsoft.com/office/drawing/2014/main" id="{8FCAAB45-11C3-5FDF-C052-DEC28026C53E}"/>
              </a:ext>
            </a:extLst>
          </p:cNvPr>
          <p:cNvSpPr/>
          <p:nvPr/>
        </p:nvSpPr>
        <p:spPr>
          <a:xfrm>
            <a:off x="7217199" y="5226991"/>
            <a:ext cx="6272" cy="4253"/>
          </a:xfrm>
          <a:custGeom>
            <a:avLst/>
            <a:gdLst>
              <a:gd name="connsiteX0" fmla="*/ -163 w 6272"/>
              <a:gd name="connsiteY0" fmla="*/ 2387 h 4253"/>
              <a:gd name="connsiteX1" fmla="*/ 2974 w 6272"/>
              <a:gd name="connsiteY1" fmla="*/ 4492 h 4253"/>
              <a:gd name="connsiteX2" fmla="*/ 6110 w 6272"/>
              <a:gd name="connsiteY2" fmla="*/ 2387 h 4253"/>
              <a:gd name="connsiteX3" fmla="*/ 2974 w 6272"/>
              <a:gd name="connsiteY3" fmla="*/ 238 h 4253"/>
              <a:gd name="connsiteX4" fmla="*/ -163 w 6272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-163" y="2387"/>
                </a:moveTo>
                <a:cubicBezTo>
                  <a:pt x="-163" y="3547"/>
                  <a:pt x="1255" y="4492"/>
                  <a:pt x="2974" y="4492"/>
                </a:cubicBezTo>
                <a:cubicBezTo>
                  <a:pt x="4693" y="4492"/>
                  <a:pt x="6110" y="3547"/>
                  <a:pt x="6110" y="2387"/>
                </a:cubicBezTo>
                <a:cubicBezTo>
                  <a:pt x="6110" y="1226"/>
                  <a:pt x="4693" y="238"/>
                  <a:pt x="2974" y="238"/>
                </a:cubicBezTo>
                <a:cubicBezTo>
                  <a:pt x="1255" y="238"/>
                  <a:pt x="-163" y="1226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2" name="Freeform 1101">
            <a:extLst>
              <a:ext uri="{FF2B5EF4-FFF2-40B4-BE49-F238E27FC236}">
                <a16:creationId xmlns:a16="http://schemas.microsoft.com/office/drawing/2014/main" id="{E1B9C95A-35A7-6010-B89B-E9D1ED0DBA43}"/>
              </a:ext>
            </a:extLst>
          </p:cNvPr>
          <p:cNvSpPr/>
          <p:nvPr/>
        </p:nvSpPr>
        <p:spPr>
          <a:xfrm>
            <a:off x="7198447" y="5315028"/>
            <a:ext cx="6162" cy="9672"/>
          </a:xfrm>
          <a:custGeom>
            <a:avLst/>
            <a:gdLst>
              <a:gd name="connsiteX0" fmla="*/ 1102 w 6162"/>
              <a:gd name="connsiteY0" fmla="*/ 2472 h 9672"/>
              <a:gd name="connsiteX1" fmla="*/ 2906 w 6162"/>
              <a:gd name="connsiteY1" fmla="*/ 9905 h 9672"/>
              <a:gd name="connsiteX2" fmla="*/ 6000 w 6162"/>
              <a:gd name="connsiteY2" fmla="*/ 7241 h 9672"/>
              <a:gd name="connsiteX3" fmla="*/ 4195 w 6162"/>
              <a:gd name="connsiteY3" fmla="*/ 1742 h 9672"/>
              <a:gd name="connsiteX4" fmla="*/ 1102 w 6162"/>
              <a:gd name="connsiteY4" fmla="*/ 2472 h 9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62" h="9672">
                <a:moveTo>
                  <a:pt x="1102" y="2472"/>
                </a:moveTo>
                <a:cubicBezTo>
                  <a:pt x="-1004" y="7929"/>
                  <a:pt x="-531" y="9905"/>
                  <a:pt x="2906" y="9905"/>
                </a:cubicBezTo>
                <a:cubicBezTo>
                  <a:pt x="4492" y="10004"/>
                  <a:pt x="5862" y="8822"/>
                  <a:pt x="6000" y="7241"/>
                </a:cubicBezTo>
                <a:cubicBezTo>
                  <a:pt x="5815" y="5295"/>
                  <a:pt x="5196" y="3417"/>
                  <a:pt x="4195" y="1742"/>
                </a:cubicBezTo>
                <a:cubicBezTo>
                  <a:pt x="2777" y="-450"/>
                  <a:pt x="2176" y="-278"/>
                  <a:pt x="1102" y="24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3" name="Freeform 1102">
            <a:extLst>
              <a:ext uri="{FF2B5EF4-FFF2-40B4-BE49-F238E27FC236}">
                <a16:creationId xmlns:a16="http://schemas.microsoft.com/office/drawing/2014/main" id="{8BDBA6FC-C366-86C3-EE20-A32C105C012D}"/>
              </a:ext>
            </a:extLst>
          </p:cNvPr>
          <p:cNvSpPr/>
          <p:nvPr/>
        </p:nvSpPr>
        <p:spPr>
          <a:xfrm>
            <a:off x="7200442" y="5382140"/>
            <a:ext cx="4296" cy="4296"/>
          </a:xfrm>
          <a:custGeom>
            <a:avLst/>
            <a:gdLst>
              <a:gd name="connsiteX0" fmla="*/ -163 w 4296"/>
              <a:gd name="connsiteY0" fmla="*/ 2387 h 4296"/>
              <a:gd name="connsiteX1" fmla="*/ 1986 w 4296"/>
              <a:gd name="connsiteY1" fmla="*/ 4535 h 4296"/>
              <a:gd name="connsiteX2" fmla="*/ 4134 w 4296"/>
              <a:gd name="connsiteY2" fmla="*/ 2387 h 4296"/>
              <a:gd name="connsiteX3" fmla="*/ 1986 w 4296"/>
              <a:gd name="connsiteY3" fmla="*/ 238 h 4296"/>
              <a:gd name="connsiteX4" fmla="*/ -163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-163" y="2387"/>
                </a:move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4" name="Freeform 1103">
            <a:extLst>
              <a:ext uri="{FF2B5EF4-FFF2-40B4-BE49-F238E27FC236}">
                <a16:creationId xmlns:a16="http://schemas.microsoft.com/office/drawing/2014/main" id="{C6631BA8-D11D-72E8-835A-9E36DFCD0B44}"/>
              </a:ext>
            </a:extLst>
          </p:cNvPr>
          <p:cNvSpPr/>
          <p:nvPr/>
        </p:nvSpPr>
        <p:spPr>
          <a:xfrm>
            <a:off x="7167792" y="3922900"/>
            <a:ext cx="3347" cy="5459"/>
          </a:xfrm>
          <a:custGeom>
            <a:avLst/>
            <a:gdLst>
              <a:gd name="connsiteX0" fmla="*/ 1037 w 3347"/>
              <a:gd name="connsiteY0" fmla="*/ 492 h 5459"/>
              <a:gd name="connsiteX1" fmla="*/ 135 w 3347"/>
              <a:gd name="connsiteY1" fmla="*/ 3801 h 5459"/>
              <a:gd name="connsiteX2" fmla="*/ 3185 w 3347"/>
              <a:gd name="connsiteY2" fmla="*/ 2469 h 5459"/>
              <a:gd name="connsiteX3" fmla="*/ 1037 w 3347"/>
              <a:gd name="connsiteY3" fmla="*/ 492 h 5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47" h="5459">
                <a:moveTo>
                  <a:pt x="1037" y="492"/>
                </a:moveTo>
                <a:cubicBezTo>
                  <a:pt x="-97" y="1180"/>
                  <a:pt x="-492" y="2632"/>
                  <a:pt x="135" y="3801"/>
                </a:cubicBezTo>
                <a:cubicBezTo>
                  <a:pt x="1939" y="6765"/>
                  <a:pt x="3185" y="6207"/>
                  <a:pt x="3185" y="2469"/>
                </a:cubicBezTo>
                <a:cubicBezTo>
                  <a:pt x="3185" y="664"/>
                  <a:pt x="2240" y="-238"/>
                  <a:pt x="1037" y="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5" name="Freeform 1104">
            <a:extLst>
              <a:ext uri="{FF2B5EF4-FFF2-40B4-BE49-F238E27FC236}">
                <a16:creationId xmlns:a16="http://schemas.microsoft.com/office/drawing/2014/main" id="{8A8EBA4E-FCF9-27C4-D071-71900DBAF151}"/>
              </a:ext>
            </a:extLst>
          </p:cNvPr>
          <p:cNvSpPr/>
          <p:nvPr/>
        </p:nvSpPr>
        <p:spPr>
          <a:xfrm>
            <a:off x="7186310" y="5336311"/>
            <a:ext cx="15690" cy="19999"/>
          </a:xfrm>
          <a:custGeom>
            <a:avLst/>
            <a:gdLst>
              <a:gd name="connsiteX0" fmla="*/ 693 w 15690"/>
              <a:gd name="connsiteY0" fmla="*/ 1383 h 19999"/>
              <a:gd name="connsiteX1" fmla="*/ 2154 w 15690"/>
              <a:gd name="connsiteY1" fmla="*/ 11265 h 19999"/>
              <a:gd name="connsiteX2" fmla="*/ 8513 w 15690"/>
              <a:gd name="connsiteY2" fmla="*/ 15217 h 19999"/>
              <a:gd name="connsiteX3" fmla="*/ 12810 w 15690"/>
              <a:gd name="connsiteY3" fmla="*/ 16549 h 19999"/>
              <a:gd name="connsiteX4" fmla="*/ 15430 w 15690"/>
              <a:gd name="connsiteY4" fmla="*/ 17495 h 19999"/>
              <a:gd name="connsiteX5" fmla="*/ 11907 w 15690"/>
              <a:gd name="connsiteY5" fmla="*/ 9589 h 19999"/>
              <a:gd name="connsiteX6" fmla="*/ 8556 w 15690"/>
              <a:gd name="connsiteY6" fmla="*/ 3875 h 19999"/>
              <a:gd name="connsiteX7" fmla="*/ 693 w 15690"/>
              <a:gd name="connsiteY7" fmla="*/ 1383 h 1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90" h="19999">
                <a:moveTo>
                  <a:pt x="693" y="1383"/>
                </a:moveTo>
                <a:cubicBezTo>
                  <a:pt x="-811" y="2843"/>
                  <a:pt x="-338" y="5980"/>
                  <a:pt x="2154" y="11265"/>
                </a:cubicBezTo>
                <a:cubicBezTo>
                  <a:pt x="5505" y="18354"/>
                  <a:pt x="6021" y="18698"/>
                  <a:pt x="8513" y="15217"/>
                </a:cubicBezTo>
                <a:cubicBezTo>
                  <a:pt x="11005" y="11737"/>
                  <a:pt x="11349" y="11780"/>
                  <a:pt x="12810" y="16549"/>
                </a:cubicBezTo>
                <a:cubicBezTo>
                  <a:pt x="14270" y="21319"/>
                  <a:pt x="14485" y="21276"/>
                  <a:pt x="15430" y="17495"/>
                </a:cubicBezTo>
                <a:cubicBezTo>
                  <a:pt x="15920" y="14397"/>
                  <a:pt x="14541" y="11299"/>
                  <a:pt x="11907" y="9589"/>
                </a:cubicBezTo>
                <a:cubicBezTo>
                  <a:pt x="9415" y="7527"/>
                  <a:pt x="7868" y="4949"/>
                  <a:pt x="8556" y="3875"/>
                </a:cubicBezTo>
                <a:cubicBezTo>
                  <a:pt x="10318" y="996"/>
                  <a:pt x="3228" y="-1195"/>
                  <a:pt x="693" y="13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6" name="Freeform 1105">
            <a:extLst>
              <a:ext uri="{FF2B5EF4-FFF2-40B4-BE49-F238E27FC236}">
                <a16:creationId xmlns:a16="http://schemas.microsoft.com/office/drawing/2014/main" id="{26EB6570-81B9-ECB3-0B83-4A7E5DF8084F}"/>
              </a:ext>
            </a:extLst>
          </p:cNvPr>
          <p:cNvSpPr/>
          <p:nvPr/>
        </p:nvSpPr>
        <p:spPr>
          <a:xfrm>
            <a:off x="7179518" y="1327255"/>
            <a:ext cx="20787" cy="12586"/>
          </a:xfrm>
          <a:custGeom>
            <a:avLst/>
            <a:gdLst>
              <a:gd name="connsiteX0" fmla="*/ 7571 w 20787"/>
              <a:gd name="connsiteY0" fmla="*/ 12825 h 12586"/>
              <a:gd name="connsiteX1" fmla="*/ 10321 w 20787"/>
              <a:gd name="connsiteY1" fmla="*/ 9645 h 12586"/>
              <a:gd name="connsiteX2" fmla="*/ 14360 w 20787"/>
              <a:gd name="connsiteY2" fmla="*/ 6423 h 12586"/>
              <a:gd name="connsiteX3" fmla="*/ 19988 w 20787"/>
              <a:gd name="connsiteY3" fmla="*/ 709 h 12586"/>
              <a:gd name="connsiteX4" fmla="*/ -163 w 20787"/>
              <a:gd name="connsiteY4" fmla="*/ 6294 h 12586"/>
              <a:gd name="connsiteX5" fmla="*/ 7571 w 20787"/>
              <a:gd name="connsiteY5" fmla="*/ 12825 h 12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87" h="12586">
                <a:moveTo>
                  <a:pt x="7571" y="12825"/>
                </a:moveTo>
                <a:cubicBezTo>
                  <a:pt x="9200" y="12687"/>
                  <a:pt x="10420" y="11278"/>
                  <a:pt x="10321" y="9645"/>
                </a:cubicBezTo>
                <a:cubicBezTo>
                  <a:pt x="10566" y="7652"/>
                  <a:pt x="12362" y="6221"/>
                  <a:pt x="14360" y="6423"/>
                </a:cubicBezTo>
                <a:cubicBezTo>
                  <a:pt x="18656" y="6423"/>
                  <a:pt x="22094" y="2857"/>
                  <a:pt x="19988" y="709"/>
                </a:cubicBezTo>
                <a:cubicBezTo>
                  <a:pt x="17883" y="-1440"/>
                  <a:pt x="-163" y="4361"/>
                  <a:pt x="-163" y="6294"/>
                </a:cubicBezTo>
                <a:cubicBezTo>
                  <a:pt x="-163" y="8228"/>
                  <a:pt x="4735" y="12825"/>
                  <a:pt x="7571" y="128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7" name="Freeform 1106">
            <a:extLst>
              <a:ext uri="{FF2B5EF4-FFF2-40B4-BE49-F238E27FC236}">
                <a16:creationId xmlns:a16="http://schemas.microsoft.com/office/drawing/2014/main" id="{2552B515-C7DC-00E3-7B0A-17F5AD4E942F}"/>
              </a:ext>
            </a:extLst>
          </p:cNvPr>
          <p:cNvSpPr/>
          <p:nvPr/>
        </p:nvSpPr>
        <p:spPr>
          <a:xfrm>
            <a:off x="7143756" y="5199192"/>
            <a:ext cx="12732" cy="10276"/>
          </a:xfrm>
          <a:custGeom>
            <a:avLst/>
            <a:gdLst>
              <a:gd name="connsiteX0" fmla="*/ 1141 w 12732"/>
              <a:gd name="connsiteY0" fmla="*/ 9347 h 10276"/>
              <a:gd name="connsiteX1" fmla="*/ 12570 w 12732"/>
              <a:gd name="connsiteY1" fmla="*/ 8831 h 10276"/>
              <a:gd name="connsiteX2" fmla="*/ 2989 w 12732"/>
              <a:gd name="connsiteY2" fmla="*/ 238 h 10276"/>
              <a:gd name="connsiteX3" fmla="*/ 1141 w 12732"/>
              <a:gd name="connsiteY3" fmla="*/ 9347 h 1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32" h="10276">
                <a:moveTo>
                  <a:pt x="1141" y="9347"/>
                </a:moveTo>
                <a:cubicBezTo>
                  <a:pt x="2903" y="11195"/>
                  <a:pt x="12570" y="10722"/>
                  <a:pt x="12570" y="8831"/>
                </a:cubicBezTo>
                <a:cubicBezTo>
                  <a:pt x="12570" y="5996"/>
                  <a:pt x="6211" y="238"/>
                  <a:pt x="2989" y="238"/>
                </a:cubicBezTo>
                <a:cubicBezTo>
                  <a:pt x="-234" y="238"/>
                  <a:pt x="-1222" y="6984"/>
                  <a:pt x="1141" y="93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8" name="Freeform 1107">
            <a:extLst>
              <a:ext uri="{FF2B5EF4-FFF2-40B4-BE49-F238E27FC236}">
                <a16:creationId xmlns:a16="http://schemas.microsoft.com/office/drawing/2014/main" id="{F29040D5-ECE1-8904-AB58-E8D36B0796CD}"/>
              </a:ext>
            </a:extLst>
          </p:cNvPr>
          <p:cNvSpPr/>
          <p:nvPr/>
        </p:nvSpPr>
        <p:spPr>
          <a:xfrm>
            <a:off x="7152311" y="3982550"/>
            <a:ext cx="7851" cy="7543"/>
          </a:xfrm>
          <a:custGeom>
            <a:avLst/>
            <a:gdLst>
              <a:gd name="connsiteX0" fmla="*/ 534 w 7851"/>
              <a:gd name="connsiteY0" fmla="*/ 4517 h 7543"/>
              <a:gd name="connsiteX1" fmla="*/ 5304 w 7851"/>
              <a:gd name="connsiteY1" fmla="*/ 7782 h 7543"/>
              <a:gd name="connsiteX2" fmla="*/ 5046 w 7851"/>
              <a:gd name="connsiteY2" fmla="*/ 3486 h 7543"/>
              <a:gd name="connsiteX3" fmla="*/ 534 w 7851"/>
              <a:gd name="connsiteY3" fmla="*/ 4517 h 7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51" h="7543">
                <a:moveTo>
                  <a:pt x="534" y="4517"/>
                </a:moveTo>
                <a:cubicBezTo>
                  <a:pt x="1377" y="6420"/>
                  <a:pt x="3224" y="7684"/>
                  <a:pt x="5304" y="7782"/>
                </a:cubicBezTo>
                <a:cubicBezTo>
                  <a:pt x="8526" y="7782"/>
                  <a:pt x="8526" y="7396"/>
                  <a:pt x="5046" y="3486"/>
                </a:cubicBezTo>
                <a:cubicBezTo>
                  <a:pt x="878" y="-1283"/>
                  <a:pt x="-1399" y="-682"/>
                  <a:pt x="534" y="45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9" name="Freeform 1108">
            <a:extLst>
              <a:ext uri="{FF2B5EF4-FFF2-40B4-BE49-F238E27FC236}">
                <a16:creationId xmlns:a16="http://schemas.microsoft.com/office/drawing/2014/main" id="{9562CE23-4ACA-8767-20AD-6C02819EA714}"/>
              </a:ext>
            </a:extLst>
          </p:cNvPr>
          <p:cNvSpPr/>
          <p:nvPr/>
        </p:nvSpPr>
        <p:spPr>
          <a:xfrm>
            <a:off x="7176050" y="1569730"/>
            <a:ext cx="5207" cy="1796"/>
          </a:xfrm>
          <a:custGeom>
            <a:avLst/>
            <a:gdLst>
              <a:gd name="connsiteX0" fmla="*/ 4809 w 5207"/>
              <a:gd name="connsiteY0" fmla="*/ 731 h 1796"/>
              <a:gd name="connsiteX1" fmla="*/ 813 w 5207"/>
              <a:gd name="connsiteY1" fmla="*/ 731 h 1796"/>
              <a:gd name="connsiteX2" fmla="*/ 2102 w 5207"/>
              <a:gd name="connsiteY2" fmla="*/ 2020 h 1796"/>
              <a:gd name="connsiteX3" fmla="*/ 4809 w 5207"/>
              <a:gd name="connsiteY3" fmla="*/ 731 h 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7" h="1796">
                <a:moveTo>
                  <a:pt x="4809" y="731"/>
                </a:moveTo>
                <a:cubicBezTo>
                  <a:pt x="3559" y="74"/>
                  <a:pt x="2064" y="74"/>
                  <a:pt x="813" y="731"/>
                </a:cubicBezTo>
                <a:cubicBezTo>
                  <a:pt x="-862" y="1419"/>
                  <a:pt x="-347" y="1891"/>
                  <a:pt x="2102" y="2020"/>
                </a:cubicBezTo>
                <a:cubicBezTo>
                  <a:pt x="4551" y="2149"/>
                  <a:pt x="5540" y="1419"/>
                  <a:pt x="4809" y="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0" name="Freeform 1109">
            <a:extLst>
              <a:ext uri="{FF2B5EF4-FFF2-40B4-BE49-F238E27FC236}">
                <a16:creationId xmlns:a16="http://schemas.microsoft.com/office/drawing/2014/main" id="{0DCE605C-CE43-ACD2-3DB8-07E1B0411B27}"/>
              </a:ext>
            </a:extLst>
          </p:cNvPr>
          <p:cNvSpPr/>
          <p:nvPr/>
        </p:nvSpPr>
        <p:spPr>
          <a:xfrm>
            <a:off x="7158666" y="1287196"/>
            <a:ext cx="16038" cy="20770"/>
          </a:xfrm>
          <a:custGeom>
            <a:avLst/>
            <a:gdLst>
              <a:gd name="connsiteX0" fmla="*/ 3933 w 16038"/>
              <a:gd name="connsiteY0" fmla="*/ 13012 h 20770"/>
              <a:gd name="connsiteX1" fmla="*/ 7585 w 16038"/>
              <a:gd name="connsiteY1" fmla="*/ 18898 h 20770"/>
              <a:gd name="connsiteX2" fmla="*/ 15663 w 16038"/>
              <a:gd name="connsiteY2" fmla="*/ 18898 h 20770"/>
              <a:gd name="connsiteX3" fmla="*/ 11366 w 16038"/>
              <a:gd name="connsiteY3" fmla="*/ 11379 h 20770"/>
              <a:gd name="connsiteX4" fmla="*/ 6769 w 16038"/>
              <a:gd name="connsiteY4" fmla="*/ 3216 h 20770"/>
              <a:gd name="connsiteX5" fmla="*/ 1828 w 16038"/>
              <a:gd name="connsiteY5" fmla="*/ 2185 h 20770"/>
              <a:gd name="connsiteX6" fmla="*/ 1312 w 16038"/>
              <a:gd name="connsiteY6" fmla="*/ 6825 h 20770"/>
              <a:gd name="connsiteX7" fmla="*/ 3933 w 16038"/>
              <a:gd name="connsiteY7" fmla="*/ 13012 h 2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38" h="20770">
                <a:moveTo>
                  <a:pt x="3933" y="13012"/>
                </a:moveTo>
                <a:cubicBezTo>
                  <a:pt x="4187" y="15431"/>
                  <a:pt x="5531" y="17597"/>
                  <a:pt x="7585" y="18898"/>
                </a:cubicBezTo>
                <a:cubicBezTo>
                  <a:pt x="12397" y="21734"/>
                  <a:pt x="13858" y="21691"/>
                  <a:pt x="15663" y="18898"/>
                </a:cubicBezTo>
                <a:cubicBezTo>
                  <a:pt x="16522" y="17438"/>
                  <a:pt x="14717" y="14258"/>
                  <a:pt x="11366" y="11379"/>
                </a:cubicBezTo>
                <a:cubicBezTo>
                  <a:pt x="8015" y="8501"/>
                  <a:pt x="6081" y="5063"/>
                  <a:pt x="6769" y="3216"/>
                </a:cubicBezTo>
                <a:cubicBezTo>
                  <a:pt x="8144" y="-350"/>
                  <a:pt x="6339" y="-737"/>
                  <a:pt x="1828" y="2185"/>
                </a:cubicBezTo>
                <a:cubicBezTo>
                  <a:pt x="-664" y="3774"/>
                  <a:pt x="-793" y="4720"/>
                  <a:pt x="1312" y="6825"/>
                </a:cubicBezTo>
                <a:cubicBezTo>
                  <a:pt x="2842" y="8544"/>
                  <a:pt x="3761" y="10718"/>
                  <a:pt x="3933" y="130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1" name="Freeform 1110">
            <a:extLst>
              <a:ext uri="{FF2B5EF4-FFF2-40B4-BE49-F238E27FC236}">
                <a16:creationId xmlns:a16="http://schemas.microsoft.com/office/drawing/2014/main" id="{13D47B42-BDF5-81D1-F1D0-AC6633403EE1}"/>
              </a:ext>
            </a:extLst>
          </p:cNvPr>
          <p:cNvSpPr/>
          <p:nvPr/>
        </p:nvSpPr>
        <p:spPr>
          <a:xfrm>
            <a:off x="7135669" y="5044413"/>
            <a:ext cx="8230" cy="10595"/>
          </a:xfrm>
          <a:custGeom>
            <a:avLst/>
            <a:gdLst>
              <a:gd name="connsiteX0" fmla="*/ 1881 w 8230"/>
              <a:gd name="connsiteY0" fmla="*/ 6700 h 10595"/>
              <a:gd name="connsiteX1" fmla="*/ 8068 w 8230"/>
              <a:gd name="connsiteY1" fmla="*/ 8848 h 10595"/>
              <a:gd name="connsiteX2" fmla="*/ 2611 w 8230"/>
              <a:gd name="connsiteY2" fmla="*/ 255 h 10595"/>
              <a:gd name="connsiteX3" fmla="*/ 1881 w 8230"/>
              <a:gd name="connsiteY3" fmla="*/ 6700 h 10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30" h="10595">
                <a:moveTo>
                  <a:pt x="1881" y="6700"/>
                </a:moveTo>
                <a:cubicBezTo>
                  <a:pt x="4115" y="10997"/>
                  <a:pt x="8068" y="12329"/>
                  <a:pt x="8068" y="8848"/>
                </a:cubicBezTo>
                <a:cubicBezTo>
                  <a:pt x="8068" y="4552"/>
                  <a:pt x="5361" y="255"/>
                  <a:pt x="2611" y="255"/>
                </a:cubicBezTo>
                <a:cubicBezTo>
                  <a:pt x="-955" y="83"/>
                  <a:pt x="-955" y="1158"/>
                  <a:pt x="1881" y="67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2" name="Freeform 1111">
            <a:extLst>
              <a:ext uri="{FF2B5EF4-FFF2-40B4-BE49-F238E27FC236}">
                <a16:creationId xmlns:a16="http://schemas.microsoft.com/office/drawing/2014/main" id="{E0D78DB2-7DE9-EA64-2DBA-0C6E3CE5724C}"/>
              </a:ext>
            </a:extLst>
          </p:cNvPr>
          <p:cNvSpPr/>
          <p:nvPr/>
        </p:nvSpPr>
        <p:spPr>
          <a:xfrm>
            <a:off x="7150215" y="1611857"/>
            <a:ext cx="3492" cy="4253"/>
          </a:xfrm>
          <a:custGeom>
            <a:avLst/>
            <a:gdLst>
              <a:gd name="connsiteX0" fmla="*/ 740 w 3492"/>
              <a:gd name="connsiteY0" fmla="*/ 4492 h 4253"/>
              <a:gd name="connsiteX1" fmla="*/ 2974 w 3492"/>
              <a:gd name="connsiteY1" fmla="*/ 2387 h 4253"/>
              <a:gd name="connsiteX2" fmla="*/ 2029 w 3492"/>
              <a:gd name="connsiteY2" fmla="*/ 238 h 4253"/>
              <a:gd name="connsiteX3" fmla="*/ -163 w 3492"/>
              <a:gd name="connsiteY3" fmla="*/ 2387 h 4253"/>
              <a:gd name="connsiteX4" fmla="*/ 740 w 3492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2" h="4253">
                <a:moveTo>
                  <a:pt x="740" y="4492"/>
                </a:moveTo>
                <a:cubicBezTo>
                  <a:pt x="1255" y="4492"/>
                  <a:pt x="2244" y="3547"/>
                  <a:pt x="2974" y="2387"/>
                </a:cubicBezTo>
                <a:cubicBezTo>
                  <a:pt x="3704" y="1227"/>
                  <a:pt x="3275" y="238"/>
                  <a:pt x="2029" y="238"/>
                </a:cubicBezTo>
                <a:cubicBezTo>
                  <a:pt x="834" y="238"/>
                  <a:pt x="-141" y="1192"/>
                  <a:pt x="-163" y="2387"/>
                </a:cubicBezTo>
                <a:cubicBezTo>
                  <a:pt x="-163" y="3547"/>
                  <a:pt x="224" y="4492"/>
                  <a:pt x="74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3" name="Freeform 1112">
            <a:extLst>
              <a:ext uri="{FF2B5EF4-FFF2-40B4-BE49-F238E27FC236}">
                <a16:creationId xmlns:a16="http://schemas.microsoft.com/office/drawing/2014/main" id="{98313245-74DE-8A17-184B-A1830281C4C4}"/>
              </a:ext>
            </a:extLst>
          </p:cNvPr>
          <p:cNvSpPr/>
          <p:nvPr/>
        </p:nvSpPr>
        <p:spPr>
          <a:xfrm>
            <a:off x="7130048" y="4827573"/>
            <a:ext cx="9538" cy="12612"/>
          </a:xfrm>
          <a:custGeom>
            <a:avLst/>
            <a:gdLst>
              <a:gd name="connsiteX0" fmla="*/ 5310 w 9538"/>
              <a:gd name="connsiteY0" fmla="*/ 3083 h 12612"/>
              <a:gd name="connsiteX1" fmla="*/ 2045 w 9538"/>
              <a:gd name="connsiteY1" fmla="*/ 7379 h 12612"/>
              <a:gd name="connsiteX2" fmla="*/ 68 w 9538"/>
              <a:gd name="connsiteY2" fmla="*/ 10816 h 12612"/>
              <a:gd name="connsiteX3" fmla="*/ 7330 w 9538"/>
              <a:gd name="connsiteY3" fmla="*/ 8840 h 12612"/>
              <a:gd name="connsiteX4" fmla="*/ 7330 w 9538"/>
              <a:gd name="connsiteY4" fmla="*/ 8840 h 12612"/>
              <a:gd name="connsiteX5" fmla="*/ 7330 w 9538"/>
              <a:gd name="connsiteY5" fmla="*/ 247 h 12612"/>
              <a:gd name="connsiteX6" fmla="*/ 5310 w 9538"/>
              <a:gd name="connsiteY6" fmla="*/ 3083 h 1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38" h="12612">
                <a:moveTo>
                  <a:pt x="5310" y="3083"/>
                </a:moveTo>
                <a:cubicBezTo>
                  <a:pt x="5138" y="5025"/>
                  <a:pt x="3867" y="6692"/>
                  <a:pt x="2045" y="7379"/>
                </a:cubicBezTo>
                <a:cubicBezTo>
                  <a:pt x="283" y="8110"/>
                  <a:pt x="-619" y="9656"/>
                  <a:pt x="68" y="10816"/>
                </a:cubicBezTo>
                <a:cubicBezTo>
                  <a:pt x="2131" y="14125"/>
                  <a:pt x="4967" y="13351"/>
                  <a:pt x="7330" y="8840"/>
                </a:cubicBezTo>
                <a:lnTo>
                  <a:pt x="7330" y="8840"/>
                </a:lnTo>
                <a:cubicBezTo>
                  <a:pt x="10036" y="3641"/>
                  <a:pt x="10079" y="247"/>
                  <a:pt x="7330" y="247"/>
                </a:cubicBezTo>
                <a:cubicBezTo>
                  <a:pt x="6255" y="118"/>
                  <a:pt x="5310" y="1450"/>
                  <a:pt x="5310" y="30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4" name="Freeform 1113">
            <a:extLst>
              <a:ext uri="{FF2B5EF4-FFF2-40B4-BE49-F238E27FC236}">
                <a16:creationId xmlns:a16="http://schemas.microsoft.com/office/drawing/2014/main" id="{93E5D23A-236E-477D-8EB3-526908EF49BA}"/>
              </a:ext>
            </a:extLst>
          </p:cNvPr>
          <p:cNvSpPr/>
          <p:nvPr/>
        </p:nvSpPr>
        <p:spPr>
          <a:xfrm>
            <a:off x="7129247" y="3903636"/>
            <a:ext cx="4211" cy="3577"/>
          </a:xfrm>
          <a:custGeom>
            <a:avLst/>
            <a:gdLst>
              <a:gd name="connsiteX0" fmla="*/ -162 w 4211"/>
              <a:gd name="connsiteY0" fmla="*/ 1581 h 3577"/>
              <a:gd name="connsiteX1" fmla="*/ 1943 w 4211"/>
              <a:gd name="connsiteY1" fmla="*/ 3816 h 3577"/>
              <a:gd name="connsiteX2" fmla="*/ 4049 w 4211"/>
              <a:gd name="connsiteY2" fmla="*/ 2871 h 3577"/>
              <a:gd name="connsiteX3" fmla="*/ 1943 w 4211"/>
              <a:gd name="connsiteY3" fmla="*/ 593 h 3577"/>
              <a:gd name="connsiteX4" fmla="*/ -162 w 4211"/>
              <a:gd name="connsiteY4" fmla="*/ 1581 h 3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77">
                <a:moveTo>
                  <a:pt x="-162" y="1581"/>
                </a:moveTo>
                <a:cubicBezTo>
                  <a:pt x="-188" y="2776"/>
                  <a:pt x="749" y="3768"/>
                  <a:pt x="1943" y="3816"/>
                </a:cubicBezTo>
                <a:cubicBezTo>
                  <a:pt x="3103" y="3816"/>
                  <a:pt x="4049" y="3386"/>
                  <a:pt x="4049" y="2871"/>
                </a:cubicBezTo>
                <a:cubicBezTo>
                  <a:pt x="4049" y="2355"/>
                  <a:pt x="3103" y="1324"/>
                  <a:pt x="1943" y="593"/>
                </a:cubicBezTo>
                <a:cubicBezTo>
                  <a:pt x="783" y="-137"/>
                  <a:pt x="-162" y="293"/>
                  <a:pt x="-162" y="15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5" name="Freeform 1114">
            <a:extLst>
              <a:ext uri="{FF2B5EF4-FFF2-40B4-BE49-F238E27FC236}">
                <a16:creationId xmlns:a16="http://schemas.microsoft.com/office/drawing/2014/main" id="{DD610131-8FBC-1C31-D7F4-0C39A3FB8009}"/>
              </a:ext>
            </a:extLst>
          </p:cNvPr>
          <p:cNvSpPr/>
          <p:nvPr/>
        </p:nvSpPr>
        <p:spPr>
          <a:xfrm>
            <a:off x="7123356" y="2760047"/>
            <a:ext cx="5892" cy="5869"/>
          </a:xfrm>
          <a:custGeom>
            <a:avLst/>
            <a:gdLst>
              <a:gd name="connsiteX0" fmla="*/ -71 w 5892"/>
              <a:gd name="connsiteY0" fmla="*/ 3572 h 5869"/>
              <a:gd name="connsiteX1" fmla="*/ 2422 w 5892"/>
              <a:gd name="connsiteY1" fmla="*/ 6107 h 5869"/>
              <a:gd name="connsiteX2" fmla="*/ 5730 w 5892"/>
              <a:gd name="connsiteY2" fmla="*/ 2756 h 5869"/>
              <a:gd name="connsiteX3" fmla="*/ -71 w 5892"/>
              <a:gd name="connsiteY3" fmla="*/ 3572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92" h="5869">
                <a:moveTo>
                  <a:pt x="-71" y="3572"/>
                </a:moveTo>
                <a:cubicBezTo>
                  <a:pt x="-500" y="4947"/>
                  <a:pt x="617" y="6107"/>
                  <a:pt x="2422" y="6107"/>
                </a:cubicBezTo>
                <a:cubicBezTo>
                  <a:pt x="4256" y="6086"/>
                  <a:pt x="5730" y="4591"/>
                  <a:pt x="5730" y="2756"/>
                </a:cubicBezTo>
                <a:cubicBezTo>
                  <a:pt x="5730" y="-1025"/>
                  <a:pt x="1218" y="-380"/>
                  <a:pt x="-71" y="35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6" name="Freeform 1115">
            <a:extLst>
              <a:ext uri="{FF2B5EF4-FFF2-40B4-BE49-F238E27FC236}">
                <a16:creationId xmlns:a16="http://schemas.microsoft.com/office/drawing/2014/main" id="{79E7D23B-8C58-5F24-29DC-B0EA4C7664FF}"/>
              </a:ext>
            </a:extLst>
          </p:cNvPr>
          <p:cNvSpPr/>
          <p:nvPr/>
        </p:nvSpPr>
        <p:spPr>
          <a:xfrm>
            <a:off x="7120870" y="3808842"/>
            <a:ext cx="10056" cy="4835"/>
          </a:xfrm>
          <a:custGeom>
            <a:avLst/>
            <a:gdLst>
              <a:gd name="connsiteX0" fmla="*/ 2974 w 10056"/>
              <a:gd name="connsiteY0" fmla="*/ 820 h 4835"/>
              <a:gd name="connsiteX1" fmla="*/ -163 w 10056"/>
              <a:gd name="connsiteY1" fmla="*/ 2968 h 4835"/>
              <a:gd name="connsiteX2" fmla="*/ 5251 w 10056"/>
              <a:gd name="connsiteY2" fmla="*/ 5074 h 4835"/>
              <a:gd name="connsiteX3" fmla="*/ 9806 w 10056"/>
              <a:gd name="connsiteY3" fmla="*/ 2410 h 4835"/>
              <a:gd name="connsiteX4" fmla="*/ 7528 w 10056"/>
              <a:gd name="connsiteY4" fmla="*/ 304 h 4835"/>
              <a:gd name="connsiteX5" fmla="*/ 2974 w 10056"/>
              <a:gd name="connsiteY5" fmla="*/ 820 h 4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56" h="4835">
                <a:moveTo>
                  <a:pt x="2974" y="820"/>
                </a:moveTo>
                <a:cubicBezTo>
                  <a:pt x="1255" y="820"/>
                  <a:pt x="-163" y="1765"/>
                  <a:pt x="-163" y="2968"/>
                </a:cubicBezTo>
                <a:cubicBezTo>
                  <a:pt x="-163" y="4171"/>
                  <a:pt x="2287" y="5074"/>
                  <a:pt x="5251" y="5074"/>
                </a:cubicBezTo>
                <a:cubicBezTo>
                  <a:pt x="8216" y="5074"/>
                  <a:pt x="10364" y="4085"/>
                  <a:pt x="9806" y="2410"/>
                </a:cubicBezTo>
                <a:cubicBezTo>
                  <a:pt x="9247" y="734"/>
                  <a:pt x="8302" y="4"/>
                  <a:pt x="7528" y="304"/>
                </a:cubicBezTo>
                <a:cubicBezTo>
                  <a:pt x="6042" y="683"/>
                  <a:pt x="4508" y="859"/>
                  <a:pt x="2974" y="8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7" name="Freeform 1116">
            <a:extLst>
              <a:ext uri="{FF2B5EF4-FFF2-40B4-BE49-F238E27FC236}">
                <a16:creationId xmlns:a16="http://schemas.microsoft.com/office/drawing/2014/main" id="{50DDA97F-1A8C-B6B9-86B8-03A207C6D1F8}"/>
              </a:ext>
            </a:extLst>
          </p:cNvPr>
          <p:cNvSpPr/>
          <p:nvPr/>
        </p:nvSpPr>
        <p:spPr>
          <a:xfrm>
            <a:off x="7132263" y="2774341"/>
            <a:ext cx="6731" cy="5501"/>
          </a:xfrm>
          <a:custGeom>
            <a:avLst/>
            <a:gdLst>
              <a:gd name="connsiteX0" fmla="*/ 4384 w 6731"/>
              <a:gd name="connsiteY0" fmla="*/ 4359 h 5501"/>
              <a:gd name="connsiteX1" fmla="*/ 6404 w 6731"/>
              <a:gd name="connsiteY1" fmla="*/ 793 h 5501"/>
              <a:gd name="connsiteX2" fmla="*/ 45 w 6731"/>
              <a:gd name="connsiteY2" fmla="*/ 4660 h 5501"/>
              <a:gd name="connsiteX3" fmla="*/ 4384 w 6731"/>
              <a:gd name="connsiteY3" fmla="*/ 4359 h 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31" h="5501">
                <a:moveTo>
                  <a:pt x="4384" y="4359"/>
                </a:moveTo>
                <a:cubicBezTo>
                  <a:pt x="6060" y="2984"/>
                  <a:pt x="6962" y="1352"/>
                  <a:pt x="6404" y="793"/>
                </a:cubicBezTo>
                <a:cubicBezTo>
                  <a:pt x="4513" y="-1140"/>
                  <a:pt x="-1330" y="2426"/>
                  <a:pt x="45" y="4660"/>
                </a:cubicBezTo>
                <a:cubicBezTo>
                  <a:pt x="990" y="6207"/>
                  <a:pt x="2451" y="6078"/>
                  <a:pt x="4384" y="43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8" name="Freeform 1117">
            <a:extLst>
              <a:ext uri="{FF2B5EF4-FFF2-40B4-BE49-F238E27FC236}">
                <a16:creationId xmlns:a16="http://schemas.microsoft.com/office/drawing/2014/main" id="{68C66BC9-A08A-890A-E92D-662E54CDAF75}"/>
              </a:ext>
            </a:extLst>
          </p:cNvPr>
          <p:cNvSpPr/>
          <p:nvPr/>
        </p:nvSpPr>
        <p:spPr>
          <a:xfrm>
            <a:off x="7222181" y="5444824"/>
            <a:ext cx="5500" cy="3225"/>
          </a:xfrm>
          <a:custGeom>
            <a:avLst/>
            <a:gdLst>
              <a:gd name="connsiteX0" fmla="*/ 5338 w 5500"/>
              <a:gd name="connsiteY0" fmla="*/ 2518 h 3225"/>
              <a:gd name="connsiteX1" fmla="*/ 97 w 5500"/>
              <a:gd name="connsiteY1" fmla="*/ 1315 h 3225"/>
              <a:gd name="connsiteX2" fmla="*/ 2073 w 5500"/>
              <a:gd name="connsiteY2" fmla="*/ 3464 h 3225"/>
              <a:gd name="connsiteX3" fmla="*/ 5338 w 5500"/>
              <a:gd name="connsiteY3" fmla="*/ 2518 h 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00" h="3225">
                <a:moveTo>
                  <a:pt x="5338" y="2518"/>
                </a:moveTo>
                <a:cubicBezTo>
                  <a:pt x="5338" y="284"/>
                  <a:pt x="1300" y="-661"/>
                  <a:pt x="97" y="1315"/>
                </a:cubicBezTo>
                <a:cubicBezTo>
                  <a:pt x="-591" y="2476"/>
                  <a:pt x="97" y="3464"/>
                  <a:pt x="2073" y="3464"/>
                </a:cubicBezTo>
                <a:cubicBezTo>
                  <a:pt x="4049" y="3464"/>
                  <a:pt x="5338" y="3034"/>
                  <a:pt x="5338" y="25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9" name="Freeform 1118">
            <a:extLst>
              <a:ext uri="{FF2B5EF4-FFF2-40B4-BE49-F238E27FC236}">
                <a16:creationId xmlns:a16="http://schemas.microsoft.com/office/drawing/2014/main" id="{5F822731-9CF4-216F-6827-CBCD37D31B39}"/>
              </a:ext>
            </a:extLst>
          </p:cNvPr>
          <p:cNvSpPr/>
          <p:nvPr/>
        </p:nvSpPr>
        <p:spPr>
          <a:xfrm>
            <a:off x="7131734" y="3686688"/>
            <a:ext cx="5892" cy="5869"/>
          </a:xfrm>
          <a:custGeom>
            <a:avLst/>
            <a:gdLst>
              <a:gd name="connsiteX0" fmla="*/ 2421 w 5892"/>
              <a:gd name="connsiteY0" fmla="*/ 6107 h 5869"/>
              <a:gd name="connsiteX1" fmla="*/ 5730 w 5892"/>
              <a:gd name="connsiteY1" fmla="*/ 2756 h 5869"/>
              <a:gd name="connsiteX2" fmla="*/ -71 w 5892"/>
              <a:gd name="connsiteY2" fmla="*/ 3572 h 5869"/>
              <a:gd name="connsiteX3" fmla="*/ 2421 w 5892"/>
              <a:gd name="connsiteY3" fmla="*/ 6107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92" h="5869">
                <a:moveTo>
                  <a:pt x="2421" y="6107"/>
                </a:moveTo>
                <a:cubicBezTo>
                  <a:pt x="4247" y="6060"/>
                  <a:pt x="5708" y="4582"/>
                  <a:pt x="5730" y="2756"/>
                </a:cubicBezTo>
                <a:cubicBezTo>
                  <a:pt x="5730" y="-1025"/>
                  <a:pt x="1433" y="-380"/>
                  <a:pt x="-71" y="3572"/>
                </a:cubicBezTo>
                <a:cubicBezTo>
                  <a:pt x="-500" y="4947"/>
                  <a:pt x="617" y="6107"/>
                  <a:pt x="2421" y="61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0" name="Freeform 1119">
            <a:extLst>
              <a:ext uri="{FF2B5EF4-FFF2-40B4-BE49-F238E27FC236}">
                <a16:creationId xmlns:a16="http://schemas.microsoft.com/office/drawing/2014/main" id="{C2F00D37-3A19-0235-0516-8254F3A78ED4}"/>
              </a:ext>
            </a:extLst>
          </p:cNvPr>
          <p:cNvSpPr/>
          <p:nvPr/>
        </p:nvSpPr>
        <p:spPr>
          <a:xfrm>
            <a:off x="7219998" y="5403407"/>
            <a:ext cx="3473" cy="4254"/>
          </a:xfrm>
          <a:custGeom>
            <a:avLst/>
            <a:gdLst>
              <a:gd name="connsiteX0" fmla="*/ 175 w 3473"/>
              <a:gd name="connsiteY0" fmla="*/ 2344 h 4254"/>
              <a:gd name="connsiteX1" fmla="*/ 2409 w 3473"/>
              <a:gd name="connsiteY1" fmla="*/ 4492 h 4254"/>
              <a:gd name="connsiteX2" fmla="*/ 3311 w 3473"/>
              <a:gd name="connsiteY2" fmla="*/ 2344 h 4254"/>
              <a:gd name="connsiteX3" fmla="*/ 1120 w 3473"/>
              <a:gd name="connsiteY3" fmla="*/ 239 h 4254"/>
              <a:gd name="connsiteX4" fmla="*/ 1120 w 3473"/>
              <a:gd name="connsiteY4" fmla="*/ 239 h 4254"/>
              <a:gd name="connsiteX5" fmla="*/ 175 w 3473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4">
                <a:moveTo>
                  <a:pt x="175" y="2344"/>
                </a:moveTo>
                <a:cubicBezTo>
                  <a:pt x="905" y="3547"/>
                  <a:pt x="1893" y="4492"/>
                  <a:pt x="2409" y="4492"/>
                </a:cubicBezTo>
                <a:cubicBezTo>
                  <a:pt x="2925" y="4492"/>
                  <a:pt x="3311" y="3547"/>
                  <a:pt x="3311" y="2344"/>
                </a:cubicBezTo>
                <a:cubicBezTo>
                  <a:pt x="3290" y="1158"/>
                  <a:pt x="2306" y="213"/>
                  <a:pt x="1120" y="239"/>
                </a:cubicBezTo>
                <a:cubicBezTo>
                  <a:pt x="1120" y="239"/>
                  <a:pt x="1120" y="239"/>
                  <a:pt x="1120" y="239"/>
                </a:cubicBezTo>
                <a:cubicBezTo>
                  <a:pt x="-126" y="239"/>
                  <a:pt x="-513" y="1184"/>
                  <a:pt x="17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2981CA77-72A3-E911-0099-D0F86C8F2945}"/>
              </a:ext>
            </a:extLst>
          </p:cNvPr>
          <p:cNvSpPr/>
          <p:nvPr/>
        </p:nvSpPr>
        <p:spPr>
          <a:xfrm>
            <a:off x="7224298" y="5324781"/>
            <a:ext cx="4662" cy="4253"/>
          </a:xfrm>
          <a:custGeom>
            <a:avLst/>
            <a:gdLst>
              <a:gd name="connsiteX0" fmla="*/ 2147 w 4662"/>
              <a:gd name="connsiteY0" fmla="*/ 238 h 4253"/>
              <a:gd name="connsiteX1" fmla="*/ 85 w 4662"/>
              <a:gd name="connsiteY1" fmla="*/ 2344 h 4253"/>
              <a:gd name="connsiteX2" fmla="*/ 2147 w 4662"/>
              <a:gd name="connsiteY2" fmla="*/ 4492 h 4253"/>
              <a:gd name="connsiteX3" fmla="*/ 4253 w 4662"/>
              <a:gd name="connsiteY3" fmla="*/ 2344 h 4253"/>
              <a:gd name="connsiteX4" fmla="*/ 2147 w 466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62" h="4253">
                <a:moveTo>
                  <a:pt x="2147" y="238"/>
                </a:moveTo>
                <a:cubicBezTo>
                  <a:pt x="300" y="238"/>
                  <a:pt x="-645" y="1183"/>
                  <a:pt x="85" y="2344"/>
                </a:cubicBezTo>
                <a:cubicBezTo>
                  <a:pt x="815" y="3504"/>
                  <a:pt x="1718" y="4492"/>
                  <a:pt x="2147" y="4492"/>
                </a:cubicBezTo>
                <a:cubicBezTo>
                  <a:pt x="2577" y="4492"/>
                  <a:pt x="3522" y="3547"/>
                  <a:pt x="4253" y="2344"/>
                </a:cubicBezTo>
                <a:cubicBezTo>
                  <a:pt x="4983" y="1141"/>
                  <a:pt x="4038" y="238"/>
                  <a:pt x="214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2" name="Freeform 1121">
            <a:extLst>
              <a:ext uri="{FF2B5EF4-FFF2-40B4-BE49-F238E27FC236}">
                <a16:creationId xmlns:a16="http://schemas.microsoft.com/office/drawing/2014/main" id="{0840B553-3D4E-F1B7-6B29-6C9725C08F48}"/>
              </a:ext>
            </a:extLst>
          </p:cNvPr>
          <p:cNvSpPr/>
          <p:nvPr/>
        </p:nvSpPr>
        <p:spPr>
          <a:xfrm>
            <a:off x="7217878" y="5312020"/>
            <a:ext cx="4933" cy="4253"/>
          </a:xfrm>
          <a:custGeom>
            <a:avLst/>
            <a:gdLst>
              <a:gd name="connsiteX0" fmla="*/ 1006 w 4933"/>
              <a:gd name="connsiteY0" fmla="*/ 238 h 4253"/>
              <a:gd name="connsiteX1" fmla="*/ 190 w 4933"/>
              <a:gd name="connsiteY1" fmla="*/ 2387 h 4253"/>
              <a:gd name="connsiteX2" fmla="*/ 3584 w 4933"/>
              <a:gd name="connsiteY2" fmla="*/ 4492 h 4253"/>
              <a:gd name="connsiteX3" fmla="*/ 4400 w 4933"/>
              <a:gd name="connsiteY3" fmla="*/ 2387 h 4253"/>
              <a:gd name="connsiteX4" fmla="*/ 1006 w 493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33" h="4253">
                <a:moveTo>
                  <a:pt x="1006" y="238"/>
                </a:moveTo>
                <a:cubicBezTo>
                  <a:pt x="-154" y="238"/>
                  <a:pt x="-498" y="1183"/>
                  <a:pt x="190" y="2387"/>
                </a:cubicBezTo>
                <a:cubicBezTo>
                  <a:pt x="942" y="3568"/>
                  <a:pt x="2192" y="4346"/>
                  <a:pt x="3584" y="4492"/>
                </a:cubicBezTo>
                <a:cubicBezTo>
                  <a:pt x="4744" y="4492"/>
                  <a:pt x="5131" y="3547"/>
                  <a:pt x="4400" y="2387"/>
                </a:cubicBezTo>
                <a:cubicBezTo>
                  <a:pt x="3661" y="1183"/>
                  <a:pt x="2411" y="389"/>
                  <a:pt x="100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3" name="Freeform 1122">
            <a:extLst>
              <a:ext uri="{FF2B5EF4-FFF2-40B4-BE49-F238E27FC236}">
                <a16:creationId xmlns:a16="http://schemas.microsoft.com/office/drawing/2014/main" id="{11EDB228-09CE-3DB6-C227-B2D2FE9ECB8C}"/>
              </a:ext>
            </a:extLst>
          </p:cNvPr>
          <p:cNvSpPr/>
          <p:nvPr/>
        </p:nvSpPr>
        <p:spPr>
          <a:xfrm>
            <a:off x="7220032" y="5454641"/>
            <a:ext cx="5199" cy="1761"/>
          </a:xfrm>
          <a:custGeom>
            <a:avLst/>
            <a:gdLst>
              <a:gd name="connsiteX0" fmla="*/ 828 w 5199"/>
              <a:gd name="connsiteY0" fmla="*/ 693 h 1761"/>
              <a:gd name="connsiteX1" fmla="*/ 2074 w 5199"/>
              <a:gd name="connsiteY1" fmla="*/ 1982 h 1761"/>
              <a:gd name="connsiteX2" fmla="*/ 4824 w 5199"/>
              <a:gd name="connsiteY2" fmla="*/ 864 h 1761"/>
              <a:gd name="connsiteX3" fmla="*/ 828 w 5199"/>
              <a:gd name="connsiteY3" fmla="*/ 693 h 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9" h="1761">
                <a:moveTo>
                  <a:pt x="828" y="693"/>
                </a:moveTo>
                <a:cubicBezTo>
                  <a:pt x="-847" y="1380"/>
                  <a:pt x="-375" y="1853"/>
                  <a:pt x="2074" y="1982"/>
                </a:cubicBezTo>
                <a:cubicBezTo>
                  <a:pt x="4523" y="2110"/>
                  <a:pt x="5512" y="1552"/>
                  <a:pt x="4824" y="864"/>
                </a:cubicBezTo>
                <a:cubicBezTo>
                  <a:pt x="3617" y="95"/>
                  <a:pt x="2096" y="31"/>
                  <a:pt x="828" y="6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4" name="Freeform 1123">
            <a:extLst>
              <a:ext uri="{FF2B5EF4-FFF2-40B4-BE49-F238E27FC236}">
                <a16:creationId xmlns:a16="http://schemas.microsoft.com/office/drawing/2014/main" id="{84D21639-4172-4F8E-D284-7F70A9A00B8E}"/>
              </a:ext>
            </a:extLst>
          </p:cNvPr>
          <p:cNvSpPr/>
          <p:nvPr/>
        </p:nvSpPr>
        <p:spPr>
          <a:xfrm>
            <a:off x="7218053" y="5435288"/>
            <a:ext cx="7481" cy="4253"/>
          </a:xfrm>
          <a:custGeom>
            <a:avLst/>
            <a:gdLst>
              <a:gd name="connsiteX0" fmla="*/ 3065 w 7481"/>
              <a:gd name="connsiteY0" fmla="*/ 238 h 4253"/>
              <a:gd name="connsiteX1" fmla="*/ 15 w 7481"/>
              <a:gd name="connsiteY1" fmla="*/ 2344 h 4253"/>
              <a:gd name="connsiteX2" fmla="*/ 4311 w 7481"/>
              <a:gd name="connsiteY2" fmla="*/ 4492 h 4253"/>
              <a:gd name="connsiteX3" fmla="*/ 7319 w 7481"/>
              <a:gd name="connsiteY3" fmla="*/ 2344 h 4253"/>
              <a:gd name="connsiteX4" fmla="*/ 3065 w 7481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1" h="4253">
                <a:moveTo>
                  <a:pt x="3065" y="238"/>
                </a:moveTo>
                <a:cubicBezTo>
                  <a:pt x="702" y="238"/>
                  <a:pt x="-673" y="1184"/>
                  <a:pt x="15" y="2344"/>
                </a:cubicBezTo>
                <a:cubicBezTo>
                  <a:pt x="1054" y="3667"/>
                  <a:pt x="2631" y="4453"/>
                  <a:pt x="4311" y="4492"/>
                </a:cubicBezTo>
                <a:cubicBezTo>
                  <a:pt x="5944" y="4492"/>
                  <a:pt x="7319" y="3504"/>
                  <a:pt x="7319" y="2344"/>
                </a:cubicBezTo>
                <a:cubicBezTo>
                  <a:pt x="7319" y="1184"/>
                  <a:pt x="5428" y="238"/>
                  <a:pt x="306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5" name="Freeform 1124">
            <a:extLst>
              <a:ext uri="{FF2B5EF4-FFF2-40B4-BE49-F238E27FC236}">
                <a16:creationId xmlns:a16="http://schemas.microsoft.com/office/drawing/2014/main" id="{334869CE-61BF-0374-2636-BD8F4B6EE405}"/>
              </a:ext>
            </a:extLst>
          </p:cNvPr>
          <p:cNvSpPr/>
          <p:nvPr/>
        </p:nvSpPr>
        <p:spPr>
          <a:xfrm>
            <a:off x="7217199" y="1367468"/>
            <a:ext cx="8593" cy="4253"/>
          </a:xfrm>
          <a:custGeom>
            <a:avLst/>
            <a:gdLst>
              <a:gd name="connsiteX0" fmla="*/ -163 w 8593"/>
              <a:gd name="connsiteY0" fmla="*/ 2387 h 4253"/>
              <a:gd name="connsiteX1" fmla="*/ 4134 w 8593"/>
              <a:gd name="connsiteY1" fmla="*/ 4492 h 4253"/>
              <a:gd name="connsiteX2" fmla="*/ 8431 w 8593"/>
              <a:gd name="connsiteY2" fmla="*/ 2387 h 4253"/>
              <a:gd name="connsiteX3" fmla="*/ 4134 w 8593"/>
              <a:gd name="connsiteY3" fmla="*/ 238 h 4253"/>
              <a:gd name="connsiteX4" fmla="*/ -163 w 859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-163" y="2387"/>
                </a:moveTo>
                <a:cubicBezTo>
                  <a:pt x="-163" y="3547"/>
                  <a:pt x="1728" y="4492"/>
                  <a:pt x="4134" y="4492"/>
                </a:cubicBezTo>
                <a:cubicBezTo>
                  <a:pt x="6540" y="4492"/>
                  <a:pt x="8431" y="3547"/>
                  <a:pt x="8431" y="2387"/>
                </a:cubicBezTo>
                <a:cubicBezTo>
                  <a:pt x="8431" y="1227"/>
                  <a:pt x="6540" y="238"/>
                  <a:pt x="4134" y="238"/>
                </a:cubicBezTo>
                <a:cubicBezTo>
                  <a:pt x="1728" y="238"/>
                  <a:pt x="-163" y="1227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6" name="Freeform 1125">
            <a:extLst>
              <a:ext uri="{FF2B5EF4-FFF2-40B4-BE49-F238E27FC236}">
                <a16:creationId xmlns:a16="http://schemas.microsoft.com/office/drawing/2014/main" id="{4E28F467-C67B-9862-B51D-AE062105BFB7}"/>
              </a:ext>
            </a:extLst>
          </p:cNvPr>
          <p:cNvSpPr/>
          <p:nvPr/>
        </p:nvSpPr>
        <p:spPr>
          <a:xfrm>
            <a:off x="7209523" y="1482230"/>
            <a:ext cx="3464" cy="4253"/>
          </a:xfrm>
          <a:custGeom>
            <a:avLst/>
            <a:gdLst>
              <a:gd name="connsiteX0" fmla="*/ 166 w 3464"/>
              <a:gd name="connsiteY0" fmla="*/ 2387 h 4253"/>
              <a:gd name="connsiteX1" fmla="*/ 2400 w 3464"/>
              <a:gd name="connsiteY1" fmla="*/ 4492 h 4253"/>
              <a:gd name="connsiteX2" fmla="*/ 3302 w 3464"/>
              <a:gd name="connsiteY2" fmla="*/ 2387 h 4253"/>
              <a:gd name="connsiteX3" fmla="*/ 1154 w 3464"/>
              <a:gd name="connsiteY3" fmla="*/ 238 h 4253"/>
              <a:gd name="connsiteX4" fmla="*/ 1111 w 3464"/>
              <a:gd name="connsiteY4" fmla="*/ 238 h 4253"/>
              <a:gd name="connsiteX5" fmla="*/ 166 w 3464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4" h="4253">
                <a:moveTo>
                  <a:pt x="166" y="2387"/>
                </a:moveTo>
                <a:cubicBezTo>
                  <a:pt x="896" y="3547"/>
                  <a:pt x="1884" y="4492"/>
                  <a:pt x="2400" y="4492"/>
                </a:cubicBezTo>
                <a:cubicBezTo>
                  <a:pt x="2915" y="4492"/>
                  <a:pt x="3302" y="3547"/>
                  <a:pt x="3302" y="2387"/>
                </a:cubicBezTo>
                <a:cubicBezTo>
                  <a:pt x="3302" y="1201"/>
                  <a:pt x="2340" y="238"/>
                  <a:pt x="1154" y="238"/>
                </a:cubicBezTo>
                <a:cubicBezTo>
                  <a:pt x="1141" y="238"/>
                  <a:pt x="1124" y="238"/>
                  <a:pt x="1111" y="238"/>
                </a:cubicBezTo>
                <a:cubicBezTo>
                  <a:pt x="-92" y="238"/>
                  <a:pt x="-522" y="1227"/>
                  <a:pt x="166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7" name="Freeform 1126">
            <a:extLst>
              <a:ext uri="{FF2B5EF4-FFF2-40B4-BE49-F238E27FC236}">
                <a16:creationId xmlns:a16="http://schemas.microsoft.com/office/drawing/2014/main" id="{FA83142E-B4E5-0009-7F7B-A4391B6FAF8A}"/>
              </a:ext>
            </a:extLst>
          </p:cNvPr>
          <p:cNvSpPr/>
          <p:nvPr/>
        </p:nvSpPr>
        <p:spPr>
          <a:xfrm>
            <a:off x="7211232" y="1331582"/>
            <a:ext cx="10134" cy="6155"/>
          </a:xfrm>
          <a:custGeom>
            <a:avLst/>
            <a:gdLst>
              <a:gd name="connsiteX0" fmla="*/ 9972 w 10134"/>
              <a:gd name="connsiteY0" fmla="*/ 4373 h 6155"/>
              <a:gd name="connsiteX1" fmla="*/ 218 w 10134"/>
              <a:gd name="connsiteY1" fmla="*/ 721 h 6155"/>
              <a:gd name="connsiteX2" fmla="*/ 476 w 10134"/>
              <a:gd name="connsiteY2" fmla="*/ 4115 h 6155"/>
              <a:gd name="connsiteX3" fmla="*/ 9972 w 10134"/>
              <a:gd name="connsiteY3" fmla="*/ 4373 h 6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34" h="6155">
                <a:moveTo>
                  <a:pt x="9972" y="4373"/>
                </a:moveTo>
                <a:cubicBezTo>
                  <a:pt x="9972" y="2095"/>
                  <a:pt x="1851" y="-955"/>
                  <a:pt x="218" y="721"/>
                </a:cubicBezTo>
                <a:cubicBezTo>
                  <a:pt x="-383" y="1322"/>
                  <a:pt x="-254" y="2869"/>
                  <a:pt x="476" y="4115"/>
                </a:cubicBezTo>
                <a:cubicBezTo>
                  <a:pt x="2195" y="6908"/>
                  <a:pt x="9972" y="7294"/>
                  <a:pt x="9972" y="43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8" name="Freeform 1127">
            <a:extLst>
              <a:ext uri="{FF2B5EF4-FFF2-40B4-BE49-F238E27FC236}">
                <a16:creationId xmlns:a16="http://schemas.microsoft.com/office/drawing/2014/main" id="{AD7AA439-3404-5FE4-6FDD-9A8059343377}"/>
              </a:ext>
            </a:extLst>
          </p:cNvPr>
          <p:cNvSpPr/>
          <p:nvPr/>
        </p:nvSpPr>
        <p:spPr>
          <a:xfrm>
            <a:off x="7190667" y="4032849"/>
            <a:ext cx="15333" cy="16856"/>
          </a:xfrm>
          <a:custGeom>
            <a:avLst/>
            <a:gdLst>
              <a:gd name="connsiteX0" fmla="*/ 11417 w 15333"/>
              <a:gd name="connsiteY0" fmla="*/ 5476 h 16856"/>
              <a:gd name="connsiteX1" fmla="*/ 6476 w 15333"/>
              <a:gd name="connsiteY1" fmla="*/ 2856 h 16856"/>
              <a:gd name="connsiteX2" fmla="*/ 1191 w 15333"/>
              <a:gd name="connsiteY2" fmla="*/ 1309 h 16856"/>
              <a:gd name="connsiteX3" fmla="*/ 1191 w 15333"/>
              <a:gd name="connsiteY3" fmla="*/ 5176 h 16856"/>
              <a:gd name="connsiteX4" fmla="*/ 3468 w 15333"/>
              <a:gd name="connsiteY4" fmla="*/ 11792 h 16856"/>
              <a:gd name="connsiteX5" fmla="*/ 10429 w 15333"/>
              <a:gd name="connsiteY5" fmla="*/ 15573 h 16856"/>
              <a:gd name="connsiteX6" fmla="*/ 9483 w 15333"/>
              <a:gd name="connsiteY6" fmla="*/ 11277 h 16856"/>
              <a:gd name="connsiteX7" fmla="*/ 11718 w 15333"/>
              <a:gd name="connsiteY7" fmla="*/ 8441 h 16856"/>
              <a:gd name="connsiteX8" fmla="*/ 14983 w 15333"/>
              <a:gd name="connsiteY8" fmla="*/ 6293 h 16856"/>
              <a:gd name="connsiteX9" fmla="*/ 11580 w 15333"/>
              <a:gd name="connsiteY9" fmla="*/ 5373 h 16856"/>
              <a:gd name="connsiteX10" fmla="*/ 11417 w 15333"/>
              <a:gd name="connsiteY10" fmla="*/ 5476 h 1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33" h="16856">
                <a:moveTo>
                  <a:pt x="11417" y="5476"/>
                </a:moveTo>
                <a:cubicBezTo>
                  <a:pt x="10300" y="6207"/>
                  <a:pt x="8066" y="5047"/>
                  <a:pt x="6476" y="2856"/>
                </a:cubicBezTo>
                <a:cubicBezTo>
                  <a:pt x="4371" y="-109"/>
                  <a:pt x="3039" y="-453"/>
                  <a:pt x="1191" y="1309"/>
                </a:cubicBezTo>
                <a:cubicBezTo>
                  <a:pt x="-656" y="3070"/>
                  <a:pt x="-570" y="4144"/>
                  <a:pt x="1191" y="5176"/>
                </a:cubicBezTo>
                <a:cubicBezTo>
                  <a:pt x="2811" y="6985"/>
                  <a:pt x="3632" y="9369"/>
                  <a:pt x="3468" y="11792"/>
                </a:cubicBezTo>
                <a:cubicBezTo>
                  <a:pt x="3468" y="16691"/>
                  <a:pt x="7292" y="18753"/>
                  <a:pt x="10429" y="15573"/>
                </a:cubicBezTo>
                <a:cubicBezTo>
                  <a:pt x="11202" y="14800"/>
                  <a:pt x="10772" y="12910"/>
                  <a:pt x="9483" y="11277"/>
                </a:cubicBezTo>
                <a:cubicBezTo>
                  <a:pt x="8194" y="9644"/>
                  <a:pt x="8109" y="8441"/>
                  <a:pt x="11718" y="8441"/>
                </a:cubicBezTo>
                <a:cubicBezTo>
                  <a:pt x="14253" y="8441"/>
                  <a:pt x="15713" y="7496"/>
                  <a:pt x="14983" y="6293"/>
                </a:cubicBezTo>
                <a:cubicBezTo>
                  <a:pt x="14296" y="5098"/>
                  <a:pt x="12775" y="4686"/>
                  <a:pt x="11580" y="5373"/>
                </a:cubicBezTo>
                <a:cubicBezTo>
                  <a:pt x="11524" y="5408"/>
                  <a:pt x="11468" y="5442"/>
                  <a:pt x="11417" y="54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9" name="Freeform 1128">
            <a:extLst>
              <a:ext uri="{FF2B5EF4-FFF2-40B4-BE49-F238E27FC236}">
                <a16:creationId xmlns:a16="http://schemas.microsoft.com/office/drawing/2014/main" id="{18705F2B-2E24-CF32-71F8-94066AD6544E}"/>
              </a:ext>
            </a:extLst>
          </p:cNvPr>
          <p:cNvSpPr/>
          <p:nvPr/>
        </p:nvSpPr>
        <p:spPr>
          <a:xfrm>
            <a:off x="7196274" y="3905891"/>
            <a:ext cx="4167" cy="5575"/>
          </a:xfrm>
          <a:custGeom>
            <a:avLst/>
            <a:gdLst>
              <a:gd name="connsiteX0" fmla="*/ -163 w 4167"/>
              <a:gd name="connsiteY0" fmla="*/ 3795 h 5575"/>
              <a:gd name="connsiteX1" fmla="*/ 1900 w 4167"/>
              <a:gd name="connsiteY1" fmla="*/ 5814 h 5575"/>
              <a:gd name="connsiteX2" fmla="*/ 4005 w 4167"/>
              <a:gd name="connsiteY2" fmla="*/ 2506 h 5575"/>
              <a:gd name="connsiteX3" fmla="*/ 1900 w 4167"/>
              <a:gd name="connsiteY3" fmla="*/ 486 h 5575"/>
              <a:gd name="connsiteX4" fmla="*/ -163 w 4167"/>
              <a:gd name="connsiteY4" fmla="*/ 3795 h 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575">
                <a:moveTo>
                  <a:pt x="-163" y="3795"/>
                </a:moveTo>
                <a:cubicBezTo>
                  <a:pt x="-141" y="4916"/>
                  <a:pt x="778" y="5814"/>
                  <a:pt x="1900" y="5814"/>
                </a:cubicBezTo>
                <a:cubicBezTo>
                  <a:pt x="3060" y="5814"/>
                  <a:pt x="4005" y="4310"/>
                  <a:pt x="4005" y="2506"/>
                </a:cubicBezTo>
                <a:cubicBezTo>
                  <a:pt x="4005" y="701"/>
                  <a:pt x="3060" y="-244"/>
                  <a:pt x="1900" y="486"/>
                </a:cubicBezTo>
                <a:cubicBezTo>
                  <a:pt x="766" y="1238"/>
                  <a:pt x="9" y="2446"/>
                  <a:pt x="-163" y="37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0" name="Freeform 1129">
            <a:extLst>
              <a:ext uri="{FF2B5EF4-FFF2-40B4-BE49-F238E27FC236}">
                <a16:creationId xmlns:a16="http://schemas.microsoft.com/office/drawing/2014/main" id="{4CC63A35-CD3B-F63D-229F-39CE28AAA076}"/>
              </a:ext>
            </a:extLst>
          </p:cNvPr>
          <p:cNvSpPr/>
          <p:nvPr/>
        </p:nvSpPr>
        <p:spPr>
          <a:xfrm>
            <a:off x="7191892" y="1450349"/>
            <a:ext cx="6273" cy="4253"/>
          </a:xfrm>
          <a:custGeom>
            <a:avLst/>
            <a:gdLst>
              <a:gd name="connsiteX0" fmla="*/ 2974 w 6273"/>
              <a:gd name="connsiteY0" fmla="*/ 238 h 4253"/>
              <a:gd name="connsiteX1" fmla="*/ -163 w 6273"/>
              <a:gd name="connsiteY1" fmla="*/ 2387 h 4253"/>
              <a:gd name="connsiteX2" fmla="*/ 2974 w 6273"/>
              <a:gd name="connsiteY2" fmla="*/ 4492 h 4253"/>
              <a:gd name="connsiteX3" fmla="*/ 6111 w 6273"/>
              <a:gd name="connsiteY3" fmla="*/ 2387 h 4253"/>
              <a:gd name="connsiteX4" fmla="*/ 2974 w 627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238"/>
                </a:moveTo>
                <a:cubicBezTo>
                  <a:pt x="1255" y="238"/>
                  <a:pt x="-163" y="1184"/>
                  <a:pt x="-163" y="2387"/>
                </a:cubicBezTo>
                <a:cubicBezTo>
                  <a:pt x="-163" y="3590"/>
                  <a:pt x="1255" y="4492"/>
                  <a:pt x="2974" y="4492"/>
                </a:cubicBezTo>
                <a:cubicBezTo>
                  <a:pt x="4693" y="4492"/>
                  <a:pt x="6111" y="3547"/>
                  <a:pt x="6111" y="2387"/>
                </a:cubicBezTo>
                <a:cubicBezTo>
                  <a:pt x="6111" y="1227"/>
                  <a:pt x="4908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1" name="Freeform 1130">
            <a:extLst>
              <a:ext uri="{FF2B5EF4-FFF2-40B4-BE49-F238E27FC236}">
                <a16:creationId xmlns:a16="http://schemas.microsoft.com/office/drawing/2014/main" id="{72481387-08F8-FFBD-46B1-7E0CFEAD3F22}"/>
              </a:ext>
            </a:extLst>
          </p:cNvPr>
          <p:cNvSpPr/>
          <p:nvPr/>
        </p:nvSpPr>
        <p:spPr>
          <a:xfrm>
            <a:off x="7205568" y="1433611"/>
            <a:ext cx="5170" cy="5389"/>
          </a:xfrm>
          <a:custGeom>
            <a:avLst/>
            <a:gdLst>
              <a:gd name="connsiteX0" fmla="*/ 3734 w 5170"/>
              <a:gd name="connsiteY0" fmla="*/ 4473 h 5389"/>
              <a:gd name="connsiteX1" fmla="*/ 4680 w 5170"/>
              <a:gd name="connsiteY1" fmla="*/ 864 h 5389"/>
              <a:gd name="connsiteX2" fmla="*/ 168 w 5170"/>
              <a:gd name="connsiteY2" fmla="*/ 4559 h 5389"/>
              <a:gd name="connsiteX3" fmla="*/ 3734 w 5170"/>
              <a:gd name="connsiteY3" fmla="*/ 4473 h 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70" h="5389">
                <a:moveTo>
                  <a:pt x="3734" y="4473"/>
                </a:moveTo>
                <a:cubicBezTo>
                  <a:pt x="4938" y="3184"/>
                  <a:pt x="5367" y="1594"/>
                  <a:pt x="4680" y="864"/>
                </a:cubicBezTo>
                <a:cubicBezTo>
                  <a:pt x="2660" y="-1155"/>
                  <a:pt x="-1336" y="2153"/>
                  <a:pt x="168" y="4559"/>
                </a:cubicBezTo>
                <a:cubicBezTo>
                  <a:pt x="1028" y="6020"/>
                  <a:pt x="2188" y="5977"/>
                  <a:pt x="3734" y="44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2" name="Freeform 1131">
            <a:extLst>
              <a:ext uri="{FF2B5EF4-FFF2-40B4-BE49-F238E27FC236}">
                <a16:creationId xmlns:a16="http://schemas.microsoft.com/office/drawing/2014/main" id="{37919D36-2466-3243-EE91-303338D0F6B6}"/>
              </a:ext>
            </a:extLst>
          </p:cNvPr>
          <p:cNvSpPr/>
          <p:nvPr/>
        </p:nvSpPr>
        <p:spPr>
          <a:xfrm>
            <a:off x="7198473" y="1620321"/>
            <a:ext cx="5507" cy="8503"/>
          </a:xfrm>
          <a:custGeom>
            <a:avLst/>
            <a:gdLst>
              <a:gd name="connsiteX0" fmla="*/ 990 w 5507"/>
              <a:gd name="connsiteY0" fmla="*/ 5437 h 8503"/>
              <a:gd name="connsiteX1" fmla="*/ 5286 w 5507"/>
              <a:gd name="connsiteY1" fmla="*/ 4535 h 8503"/>
              <a:gd name="connsiteX2" fmla="*/ 2279 w 5507"/>
              <a:gd name="connsiteY2" fmla="*/ 238 h 8503"/>
              <a:gd name="connsiteX3" fmla="*/ 990 w 5507"/>
              <a:gd name="connsiteY3" fmla="*/ 5437 h 8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07" h="8503">
                <a:moveTo>
                  <a:pt x="990" y="5437"/>
                </a:moveTo>
                <a:cubicBezTo>
                  <a:pt x="2794" y="10206"/>
                  <a:pt x="5802" y="9734"/>
                  <a:pt x="5286" y="4535"/>
                </a:cubicBezTo>
                <a:cubicBezTo>
                  <a:pt x="5286" y="2215"/>
                  <a:pt x="3783" y="238"/>
                  <a:pt x="2279" y="238"/>
                </a:cubicBezTo>
                <a:cubicBezTo>
                  <a:pt x="-643" y="281"/>
                  <a:pt x="-772" y="754"/>
                  <a:pt x="990" y="54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3" name="Freeform 1132">
            <a:extLst>
              <a:ext uri="{FF2B5EF4-FFF2-40B4-BE49-F238E27FC236}">
                <a16:creationId xmlns:a16="http://schemas.microsoft.com/office/drawing/2014/main" id="{23981E72-270B-EA19-F9E8-18E0BEEEF1EB}"/>
              </a:ext>
            </a:extLst>
          </p:cNvPr>
          <p:cNvSpPr/>
          <p:nvPr/>
        </p:nvSpPr>
        <p:spPr>
          <a:xfrm>
            <a:off x="7322585" y="5390647"/>
            <a:ext cx="4903" cy="4253"/>
          </a:xfrm>
          <a:custGeom>
            <a:avLst/>
            <a:gdLst>
              <a:gd name="connsiteX0" fmla="*/ 190 w 4903"/>
              <a:gd name="connsiteY0" fmla="*/ 2387 h 4253"/>
              <a:gd name="connsiteX1" fmla="*/ 3584 w 4903"/>
              <a:gd name="connsiteY1" fmla="*/ 4492 h 4253"/>
              <a:gd name="connsiteX2" fmla="*/ 4357 w 4903"/>
              <a:gd name="connsiteY2" fmla="*/ 2387 h 4253"/>
              <a:gd name="connsiteX3" fmla="*/ 1006 w 4903"/>
              <a:gd name="connsiteY3" fmla="*/ 238 h 4253"/>
              <a:gd name="connsiteX4" fmla="*/ 190 w 490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03" h="4253">
                <a:moveTo>
                  <a:pt x="190" y="2387"/>
                </a:moveTo>
                <a:cubicBezTo>
                  <a:pt x="942" y="3568"/>
                  <a:pt x="2192" y="4346"/>
                  <a:pt x="3584" y="4492"/>
                </a:cubicBezTo>
                <a:cubicBezTo>
                  <a:pt x="4744" y="4492"/>
                  <a:pt x="5088" y="3547"/>
                  <a:pt x="4357" y="2387"/>
                </a:cubicBezTo>
                <a:cubicBezTo>
                  <a:pt x="3661" y="1166"/>
                  <a:pt x="2407" y="363"/>
                  <a:pt x="1006" y="238"/>
                </a:cubicBezTo>
                <a:cubicBezTo>
                  <a:pt x="-154" y="238"/>
                  <a:pt x="-498" y="1183"/>
                  <a:pt x="190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4" name="Freeform 1133">
            <a:extLst>
              <a:ext uri="{FF2B5EF4-FFF2-40B4-BE49-F238E27FC236}">
                <a16:creationId xmlns:a16="http://schemas.microsoft.com/office/drawing/2014/main" id="{047F1BC7-41FD-C48A-608A-513286D453C2}"/>
              </a:ext>
            </a:extLst>
          </p:cNvPr>
          <p:cNvSpPr/>
          <p:nvPr/>
        </p:nvSpPr>
        <p:spPr>
          <a:xfrm>
            <a:off x="7594900" y="1424871"/>
            <a:ext cx="4676" cy="4210"/>
          </a:xfrm>
          <a:custGeom>
            <a:avLst/>
            <a:gdLst>
              <a:gd name="connsiteX0" fmla="*/ 2167 w 4676"/>
              <a:gd name="connsiteY0" fmla="*/ 4449 h 4210"/>
              <a:gd name="connsiteX1" fmla="*/ 4273 w 4676"/>
              <a:gd name="connsiteY1" fmla="*/ 2344 h 4210"/>
              <a:gd name="connsiteX2" fmla="*/ 2167 w 4676"/>
              <a:gd name="connsiteY2" fmla="*/ 238 h 4210"/>
              <a:gd name="connsiteX3" fmla="*/ 62 w 4676"/>
              <a:gd name="connsiteY3" fmla="*/ 2344 h 4210"/>
              <a:gd name="connsiteX4" fmla="*/ 2167 w 4676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76" h="4210">
                <a:moveTo>
                  <a:pt x="2167" y="4449"/>
                </a:moveTo>
                <a:cubicBezTo>
                  <a:pt x="2597" y="4449"/>
                  <a:pt x="3542" y="3504"/>
                  <a:pt x="4273" y="2344"/>
                </a:cubicBezTo>
                <a:cubicBezTo>
                  <a:pt x="5003" y="1184"/>
                  <a:pt x="4015" y="238"/>
                  <a:pt x="2167" y="238"/>
                </a:cubicBezTo>
                <a:cubicBezTo>
                  <a:pt x="320" y="238"/>
                  <a:pt x="-626" y="1184"/>
                  <a:pt x="62" y="2344"/>
                </a:cubicBezTo>
                <a:cubicBezTo>
                  <a:pt x="749" y="3504"/>
                  <a:pt x="1738" y="4449"/>
                  <a:pt x="2167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5" name="Freeform 1134">
            <a:extLst>
              <a:ext uri="{FF2B5EF4-FFF2-40B4-BE49-F238E27FC236}">
                <a16:creationId xmlns:a16="http://schemas.microsoft.com/office/drawing/2014/main" id="{8D2F08EC-5CD3-DF25-AB12-DEC573DEBFBE}"/>
              </a:ext>
            </a:extLst>
          </p:cNvPr>
          <p:cNvSpPr/>
          <p:nvPr/>
        </p:nvSpPr>
        <p:spPr>
          <a:xfrm>
            <a:off x="7640662" y="3020824"/>
            <a:ext cx="3539" cy="6540"/>
          </a:xfrm>
          <a:custGeom>
            <a:avLst/>
            <a:gdLst>
              <a:gd name="connsiteX0" fmla="*/ 3066 w 3539"/>
              <a:gd name="connsiteY0" fmla="*/ 4886 h 6540"/>
              <a:gd name="connsiteX1" fmla="*/ 2680 w 3539"/>
              <a:gd name="connsiteY1" fmla="*/ 933 h 6540"/>
              <a:gd name="connsiteX2" fmla="*/ 2680 w 3539"/>
              <a:gd name="connsiteY2" fmla="*/ 933 h 6540"/>
              <a:gd name="connsiteX3" fmla="*/ 531 w 3539"/>
              <a:gd name="connsiteY3" fmla="*/ 4886 h 6540"/>
              <a:gd name="connsiteX4" fmla="*/ 3066 w 3539"/>
              <a:gd name="connsiteY4" fmla="*/ 4886 h 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" h="6540">
                <a:moveTo>
                  <a:pt x="3066" y="4886"/>
                </a:moveTo>
                <a:cubicBezTo>
                  <a:pt x="3591" y="3584"/>
                  <a:pt x="3445" y="2110"/>
                  <a:pt x="2680" y="933"/>
                </a:cubicBezTo>
                <a:lnTo>
                  <a:pt x="2680" y="933"/>
                </a:lnTo>
                <a:cubicBezTo>
                  <a:pt x="574" y="-1215"/>
                  <a:pt x="-1187" y="2050"/>
                  <a:pt x="531" y="4886"/>
                </a:cubicBezTo>
                <a:cubicBezTo>
                  <a:pt x="2250" y="7721"/>
                  <a:pt x="2379" y="7077"/>
                  <a:pt x="3066" y="48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6" name="Freeform 1135">
            <a:extLst>
              <a:ext uri="{FF2B5EF4-FFF2-40B4-BE49-F238E27FC236}">
                <a16:creationId xmlns:a16="http://schemas.microsoft.com/office/drawing/2014/main" id="{AC72DA9B-3A41-C7D7-A707-24F2249B053E}"/>
              </a:ext>
            </a:extLst>
          </p:cNvPr>
          <p:cNvSpPr/>
          <p:nvPr/>
        </p:nvSpPr>
        <p:spPr>
          <a:xfrm>
            <a:off x="7592691" y="5429058"/>
            <a:ext cx="3507" cy="4211"/>
          </a:xfrm>
          <a:custGeom>
            <a:avLst/>
            <a:gdLst>
              <a:gd name="connsiteX0" fmla="*/ 2400 w 3507"/>
              <a:gd name="connsiteY0" fmla="*/ 4449 h 4211"/>
              <a:gd name="connsiteX1" fmla="*/ 3345 w 3507"/>
              <a:gd name="connsiteY1" fmla="*/ 2344 h 4211"/>
              <a:gd name="connsiteX2" fmla="*/ 1158 w 3507"/>
              <a:gd name="connsiteY2" fmla="*/ 239 h 4211"/>
              <a:gd name="connsiteX3" fmla="*/ 1111 w 3507"/>
              <a:gd name="connsiteY3" fmla="*/ 239 h 4211"/>
              <a:gd name="connsiteX4" fmla="*/ 166 w 3507"/>
              <a:gd name="connsiteY4" fmla="*/ 2344 h 4211"/>
              <a:gd name="connsiteX5" fmla="*/ 2400 w 3507"/>
              <a:gd name="connsiteY5" fmla="*/ 444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7" h="4211">
                <a:moveTo>
                  <a:pt x="2400" y="4449"/>
                </a:moveTo>
                <a:cubicBezTo>
                  <a:pt x="2915" y="4449"/>
                  <a:pt x="3345" y="3504"/>
                  <a:pt x="3345" y="2344"/>
                </a:cubicBezTo>
                <a:cubicBezTo>
                  <a:pt x="3323" y="1158"/>
                  <a:pt x="2344" y="213"/>
                  <a:pt x="1158" y="239"/>
                </a:cubicBezTo>
                <a:cubicBezTo>
                  <a:pt x="1141" y="239"/>
                  <a:pt x="1128" y="239"/>
                  <a:pt x="1111" y="239"/>
                </a:cubicBezTo>
                <a:cubicBezTo>
                  <a:pt x="-92" y="239"/>
                  <a:pt x="-522" y="1184"/>
                  <a:pt x="166" y="2344"/>
                </a:cubicBezTo>
                <a:cubicBezTo>
                  <a:pt x="853" y="3504"/>
                  <a:pt x="1755" y="4449"/>
                  <a:pt x="2400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7" name="Freeform 1136">
            <a:extLst>
              <a:ext uri="{FF2B5EF4-FFF2-40B4-BE49-F238E27FC236}">
                <a16:creationId xmlns:a16="http://schemas.microsoft.com/office/drawing/2014/main" id="{62C00FB3-0A53-E0A6-8F81-AE4A56AD9E8B}"/>
              </a:ext>
            </a:extLst>
          </p:cNvPr>
          <p:cNvSpPr/>
          <p:nvPr/>
        </p:nvSpPr>
        <p:spPr>
          <a:xfrm>
            <a:off x="7598767" y="2978467"/>
            <a:ext cx="5546" cy="4070"/>
          </a:xfrm>
          <a:custGeom>
            <a:avLst/>
            <a:gdLst>
              <a:gd name="connsiteX0" fmla="*/ 1437 w 5546"/>
              <a:gd name="connsiteY0" fmla="*/ 2344 h 4070"/>
              <a:gd name="connsiteX1" fmla="*/ 4574 w 5546"/>
              <a:gd name="connsiteY1" fmla="*/ 2344 h 4070"/>
              <a:gd name="connsiteX2" fmla="*/ 793 w 5546"/>
              <a:gd name="connsiteY2" fmla="*/ 238 h 4070"/>
              <a:gd name="connsiteX3" fmla="*/ 1437 w 5546"/>
              <a:gd name="connsiteY3" fmla="*/ 2344 h 4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6" h="4070">
                <a:moveTo>
                  <a:pt x="1437" y="2344"/>
                </a:moveTo>
                <a:cubicBezTo>
                  <a:pt x="5476" y="4965"/>
                  <a:pt x="6206" y="4965"/>
                  <a:pt x="4574" y="2344"/>
                </a:cubicBezTo>
                <a:cubicBezTo>
                  <a:pt x="3710" y="1093"/>
                  <a:pt x="2309" y="316"/>
                  <a:pt x="793" y="238"/>
                </a:cubicBezTo>
                <a:cubicBezTo>
                  <a:pt x="-668" y="281"/>
                  <a:pt x="-453" y="1098"/>
                  <a:pt x="1437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8" name="Freeform 1137">
            <a:extLst>
              <a:ext uri="{FF2B5EF4-FFF2-40B4-BE49-F238E27FC236}">
                <a16:creationId xmlns:a16="http://schemas.microsoft.com/office/drawing/2014/main" id="{7C810ADC-025F-2451-2046-D9DE63EAA395}"/>
              </a:ext>
            </a:extLst>
          </p:cNvPr>
          <p:cNvSpPr/>
          <p:nvPr/>
        </p:nvSpPr>
        <p:spPr>
          <a:xfrm>
            <a:off x="7575232" y="5409695"/>
            <a:ext cx="9515" cy="7347"/>
          </a:xfrm>
          <a:custGeom>
            <a:avLst/>
            <a:gdLst>
              <a:gd name="connsiteX0" fmla="*/ 8817 w 9515"/>
              <a:gd name="connsiteY0" fmla="*/ 7400 h 7347"/>
              <a:gd name="connsiteX1" fmla="*/ 8087 w 9515"/>
              <a:gd name="connsiteY1" fmla="*/ 3318 h 7347"/>
              <a:gd name="connsiteX2" fmla="*/ -163 w 9515"/>
              <a:gd name="connsiteY2" fmla="*/ 1685 h 7347"/>
              <a:gd name="connsiteX3" fmla="*/ 8817 w 9515"/>
              <a:gd name="connsiteY3" fmla="*/ 7400 h 7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15" h="7347">
                <a:moveTo>
                  <a:pt x="8817" y="7400"/>
                </a:moveTo>
                <a:cubicBezTo>
                  <a:pt x="9763" y="6798"/>
                  <a:pt x="9419" y="4994"/>
                  <a:pt x="8087" y="3318"/>
                </a:cubicBezTo>
                <a:cubicBezTo>
                  <a:pt x="5595" y="311"/>
                  <a:pt x="-163" y="-978"/>
                  <a:pt x="-163" y="1685"/>
                </a:cubicBezTo>
                <a:cubicBezTo>
                  <a:pt x="-163" y="4349"/>
                  <a:pt x="7013" y="8517"/>
                  <a:pt x="8817" y="74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9" name="Freeform 1138">
            <a:extLst>
              <a:ext uri="{FF2B5EF4-FFF2-40B4-BE49-F238E27FC236}">
                <a16:creationId xmlns:a16="http://schemas.microsoft.com/office/drawing/2014/main" id="{1E1E3794-C8F0-8EA9-9847-B71DEAF772CB}"/>
              </a:ext>
            </a:extLst>
          </p:cNvPr>
          <p:cNvSpPr/>
          <p:nvPr/>
        </p:nvSpPr>
        <p:spPr>
          <a:xfrm>
            <a:off x="7594897" y="2894247"/>
            <a:ext cx="4664" cy="4745"/>
          </a:xfrm>
          <a:custGeom>
            <a:avLst/>
            <a:gdLst>
              <a:gd name="connsiteX0" fmla="*/ 3417 w 4664"/>
              <a:gd name="connsiteY0" fmla="*/ 4629 h 4745"/>
              <a:gd name="connsiteX1" fmla="*/ 4147 w 4664"/>
              <a:gd name="connsiteY1" fmla="*/ 1363 h 4745"/>
              <a:gd name="connsiteX2" fmla="*/ 1032 w 4664"/>
              <a:gd name="connsiteY2" fmla="*/ 551 h 4745"/>
              <a:gd name="connsiteX3" fmla="*/ 968 w 4664"/>
              <a:gd name="connsiteY3" fmla="*/ 590 h 4745"/>
              <a:gd name="connsiteX4" fmla="*/ 186 w 4664"/>
              <a:gd name="connsiteY4" fmla="*/ 3838 h 4745"/>
              <a:gd name="connsiteX5" fmla="*/ 195 w 4664"/>
              <a:gd name="connsiteY5" fmla="*/ 3855 h 4745"/>
              <a:gd name="connsiteX6" fmla="*/ 3378 w 4664"/>
              <a:gd name="connsiteY6" fmla="*/ 4654 h 4745"/>
              <a:gd name="connsiteX7" fmla="*/ 3417 w 4664"/>
              <a:gd name="connsiteY7" fmla="*/ 4629 h 4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64" h="4745">
                <a:moveTo>
                  <a:pt x="3417" y="4629"/>
                </a:moveTo>
                <a:cubicBezTo>
                  <a:pt x="4500" y="3915"/>
                  <a:pt x="4826" y="2472"/>
                  <a:pt x="4147" y="1363"/>
                </a:cubicBezTo>
                <a:cubicBezTo>
                  <a:pt x="3512" y="280"/>
                  <a:pt x="2115" y="-85"/>
                  <a:pt x="1032" y="551"/>
                </a:cubicBezTo>
                <a:cubicBezTo>
                  <a:pt x="1011" y="564"/>
                  <a:pt x="989" y="577"/>
                  <a:pt x="968" y="590"/>
                </a:cubicBezTo>
                <a:cubicBezTo>
                  <a:pt x="-145" y="1269"/>
                  <a:pt x="-497" y="2725"/>
                  <a:pt x="186" y="3838"/>
                </a:cubicBezTo>
                <a:cubicBezTo>
                  <a:pt x="186" y="3842"/>
                  <a:pt x="190" y="3851"/>
                  <a:pt x="195" y="3855"/>
                </a:cubicBezTo>
                <a:cubicBezTo>
                  <a:pt x="852" y="4955"/>
                  <a:pt x="2278" y="5312"/>
                  <a:pt x="3378" y="4654"/>
                </a:cubicBezTo>
                <a:cubicBezTo>
                  <a:pt x="3391" y="4646"/>
                  <a:pt x="3404" y="4637"/>
                  <a:pt x="3417" y="46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0" name="Freeform 1139">
            <a:extLst>
              <a:ext uri="{FF2B5EF4-FFF2-40B4-BE49-F238E27FC236}">
                <a16:creationId xmlns:a16="http://schemas.microsoft.com/office/drawing/2014/main" id="{74D3C4F9-657F-3684-4E5D-E62338F205A8}"/>
              </a:ext>
            </a:extLst>
          </p:cNvPr>
          <p:cNvSpPr/>
          <p:nvPr/>
        </p:nvSpPr>
        <p:spPr>
          <a:xfrm>
            <a:off x="7597013" y="5497932"/>
            <a:ext cx="5458" cy="3222"/>
          </a:xfrm>
          <a:custGeom>
            <a:avLst/>
            <a:gdLst>
              <a:gd name="connsiteX0" fmla="*/ 2031 w 5458"/>
              <a:gd name="connsiteY0" fmla="*/ 3461 h 3222"/>
              <a:gd name="connsiteX1" fmla="*/ 5296 w 5458"/>
              <a:gd name="connsiteY1" fmla="*/ 2559 h 3222"/>
              <a:gd name="connsiteX2" fmla="*/ 98 w 5458"/>
              <a:gd name="connsiteY2" fmla="*/ 1313 h 3222"/>
              <a:gd name="connsiteX3" fmla="*/ 2031 w 5458"/>
              <a:gd name="connsiteY3" fmla="*/ 3461 h 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8" h="3222">
                <a:moveTo>
                  <a:pt x="2031" y="3461"/>
                </a:moveTo>
                <a:cubicBezTo>
                  <a:pt x="3836" y="3461"/>
                  <a:pt x="5296" y="3075"/>
                  <a:pt x="5296" y="2559"/>
                </a:cubicBezTo>
                <a:cubicBezTo>
                  <a:pt x="5296" y="282"/>
                  <a:pt x="1258" y="-663"/>
                  <a:pt x="98" y="1313"/>
                </a:cubicBezTo>
                <a:cubicBezTo>
                  <a:pt x="-633" y="2516"/>
                  <a:pt x="226" y="3461"/>
                  <a:pt x="2031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1" name="Freeform 1140">
            <a:extLst>
              <a:ext uri="{FF2B5EF4-FFF2-40B4-BE49-F238E27FC236}">
                <a16:creationId xmlns:a16="http://schemas.microsoft.com/office/drawing/2014/main" id="{661A9280-BBB6-6D2D-B6A8-7CB47204C589}"/>
              </a:ext>
            </a:extLst>
          </p:cNvPr>
          <p:cNvSpPr/>
          <p:nvPr/>
        </p:nvSpPr>
        <p:spPr>
          <a:xfrm>
            <a:off x="7575232" y="1384443"/>
            <a:ext cx="7042" cy="12800"/>
          </a:xfrm>
          <a:custGeom>
            <a:avLst/>
            <a:gdLst>
              <a:gd name="connsiteX0" fmla="*/ -163 w 7042"/>
              <a:gd name="connsiteY0" fmla="*/ 4102 h 12800"/>
              <a:gd name="connsiteX1" fmla="*/ 6196 w 7042"/>
              <a:gd name="connsiteY1" fmla="*/ 13039 h 12800"/>
              <a:gd name="connsiteX2" fmla="*/ 6583 w 7042"/>
              <a:gd name="connsiteY2" fmla="*/ 6637 h 12800"/>
              <a:gd name="connsiteX3" fmla="*/ -163 w 7042"/>
              <a:gd name="connsiteY3" fmla="*/ 4102 h 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42" h="12800">
                <a:moveTo>
                  <a:pt x="-163" y="4102"/>
                </a:moveTo>
                <a:cubicBezTo>
                  <a:pt x="-163" y="7797"/>
                  <a:pt x="3533" y="13039"/>
                  <a:pt x="6196" y="13039"/>
                </a:cubicBezTo>
                <a:cubicBezTo>
                  <a:pt x="6927" y="13039"/>
                  <a:pt x="7099" y="10160"/>
                  <a:pt x="6583" y="6637"/>
                </a:cubicBezTo>
                <a:cubicBezTo>
                  <a:pt x="5595" y="-195"/>
                  <a:pt x="-163" y="-2343"/>
                  <a:pt x="-163" y="41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2" name="Freeform 1141">
            <a:extLst>
              <a:ext uri="{FF2B5EF4-FFF2-40B4-BE49-F238E27FC236}">
                <a16:creationId xmlns:a16="http://schemas.microsoft.com/office/drawing/2014/main" id="{D0F6628A-6573-1A25-B105-A32AEB5146B4}"/>
              </a:ext>
            </a:extLst>
          </p:cNvPr>
          <p:cNvSpPr/>
          <p:nvPr/>
        </p:nvSpPr>
        <p:spPr>
          <a:xfrm>
            <a:off x="7561100" y="1333912"/>
            <a:ext cx="16323" cy="10150"/>
          </a:xfrm>
          <a:custGeom>
            <a:avLst/>
            <a:gdLst>
              <a:gd name="connsiteX0" fmla="*/ 10704 w 16323"/>
              <a:gd name="connsiteY0" fmla="*/ 2687 h 10150"/>
              <a:gd name="connsiteX1" fmla="*/ 2111 w 16323"/>
              <a:gd name="connsiteY1" fmla="*/ 2687 h 10150"/>
              <a:gd name="connsiteX2" fmla="*/ 1724 w 16323"/>
              <a:gd name="connsiteY2" fmla="*/ 6984 h 10150"/>
              <a:gd name="connsiteX3" fmla="*/ 7567 w 16323"/>
              <a:gd name="connsiteY3" fmla="*/ 9261 h 10150"/>
              <a:gd name="connsiteX4" fmla="*/ 16161 w 16323"/>
              <a:gd name="connsiteY4" fmla="*/ 8574 h 10150"/>
              <a:gd name="connsiteX5" fmla="*/ 10704 w 16323"/>
              <a:gd name="connsiteY5" fmla="*/ 2687 h 1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23" h="10150">
                <a:moveTo>
                  <a:pt x="10704" y="2687"/>
                </a:moveTo>
                <a:cubicBezTo>
                  <a:pt x="5763" y="-578"/>
                  <a:pt x="5118" y="-578"/>
                  <a:pt x="2111" y="2687"/>
                </a:cubicBezTo>
                <a:cubicBezTo>
                  <a:pt x="-897" y="5953"/>
                  <a:pt x="-811" y="6296"/>
                  <a:pt x="1724" y="6984"/>
                </a:cubicBezTo>
                <a:lnTo>
                  <a:pt x="7567" y="9261"/>
                </a:lnTo>
                <a:cubicBezTo>
                  <a:pt x="12809" y="10980"/>
                  <a:pt x="16161" y="10722"/>
                  <a:pt x="16161" y="8574"/>
                </a:cubicBezTo>
                <a:cubicBezTo>
                  <a:pt x="16161" y="7199"/>
                  <a:pt x="13669" y="4664"/>
                  <a:pt x="10704" y="26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3" name="Freeform 1142">
            <a:extLst>
              <a:ext uri="{FF2B5EF4-FFF2-40B4-BE49-F238E27FC236}">
                <a16:creationId xmlns:a16="http://schemas.microsoft.com/office/drawing/2014/main" id="{59D75F6F-6910-6BAB-5E01-FB026AA2F807}"/>
              </a:ext>
            </a:extLst>
          </p:cNvPr>
          <p:cNvSpPr/>
          <p:nvPr/>
        </p:nvSpPr>
        <p:spPr>
          <a:xfrm>
            <a:off x="7578016" y="5524571"/>
            <a:ext cx="4933" cy="4210"/>
          </a:xfrm>
          <a:custGeom>
            <a:avLst/>
            <a:gdLst>
              <a:gd name="connsiteX0" fmla="*/ 190 w 4933"/>
              <a:gd name="connsiteY0" fmla="*/ 2344 h 4210"/>
              <a:gd name="connsiteX1" fmla="*/ 1006 w 4933"/>
              <a:gd name="connsiteY1" fmla="*/ 4449 h 4210"/>
              <a:gd name="connsiteX2" fmla="*/ 4400 w 4933"/>
              <a:gd name="connsiteY2" fmla="*/ 2344 h 4210"/>
              <a:gd name="connsiteX3" fmla="*/ 3584 w 4933"/>
              <a:gd name="connsiteY3" fmla="*/ 238 h 4210"/>
              <a:gd name="connsiteX4" fmla="*/ 190 w 4933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33" h="4210">
                <a:moveTo>
                  <a:pt x="190" y="2344"/>
                </a:moveTo>
                <a:cubicBezTo>
                  <a:pt x="-498" y="3504"/>
                  <a:pt x="-154" y="4449"/>
                  <a:pt x="1006" y="4449"/>
                </a:cubicBezTo>
                <a:cubicBezTo>
                  <a:pt x="2398" y="4303"/>
                  <a:pt x="3648" y="3525"/>
                  <a:pt x="4400" y="2344"/>
                </a:cubicBezTo>
                <a:cubicBezTo>
                  <a:pt x="5131" y="1183"/>
                  <a:pt x="4744" y="238"/>
                  <a:pt x="3584" y="238"/>
                </a:cubicBezTo>
                <a:cubicBezTo>
                  <a:pt x="2192" y="384"/>
                  <a:pt x="941" y="1162"/>
                  <a:pt x="19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4" name="Freeform 1143">
            <a:extLst>
              <a:ext uri="{FF2B5EF4-FFF2-40B4-BE49-F238E27FC236}">
                <a16:creationId xmlns:a16="http://schemas.microsoft.com/office/drawing/2014/main" id="{14C14E31-82F3-C669-2B4D-77847687B4D4}"/>
              </a:ext>
            </a:extLst>
          </p:cNvPr>
          <p:cNvSpPr/>
          <p:nvPr/>
        </p:nvSpPr>
        <p:spPr>
          <a:xfrm>
            <a:off x="7759512" y="1349034"/>
            <a:ext cx="14558" cy="7806"/>
          </a:xfrm>
          <a:custGeom>
            <a:avLst/>
            <a:gdLst>
              <a:gd name="connsiteX0" fmla="*/ 12040 w 14558"/>
              <a:gd name="connsiteY0" fmla="*/ 584 h 7806"/>
              <a:gd name="connsiteX1" fmla="*/ -163 w 14558"/>
              <a:gd name="connsiteY1" fmla="*/ 5998 h 7806"/>
              <a:gd name="connsiteX2" fmla="*/ 11481 w 14558"/>
              <a:gd name="connsiteY2" fmla="*/ 5010 h 7806"/>
              <a:gd name="connsiteX3" fmla="*/ 12040 w 14558"/>
              <a:gd name="connsiteY3" fmla="*/ 584 h 7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58" h="7806">
                <a:moveTo>
                  <a:pt x="12040" y="584"/>
                </a:moveTo>
                <a:cubicBezTo>
                  <a:pt x="8173" y="-920"/>
                  <a:pt x="-163" y="2775"/>
                  <a:pt x="-163" y="5998"/>
                </a:cubicBezTo>
                <a:cubicBezTo>
                  <a:pt x="-163" y="9220"/>
                  <a:pt x="6841" y="8447"/>
                  <a:pt x="11481" y="5010"/>
                </a:cubicBezTo>
                <a:cubicBezTo>
                  <a:pt x="15133" y="2260"/>
                  <a:pt x="15391" y="1830"/>
                  <a:pt x="12040" y="5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5" name="Freeform 1144">
            <a:extLst>
              <a:ext uri="{FF2B5EF4-FFF2-40B4-BE49-F238E27FC236}">
                <a16:creationId xmlns:a16="http://schemas.microsoft.com/office/drawing/2014/main" id="{6015D073-4F9B-C44B-B8D3-E6AF65F5989C}"/>
              </a:ext>
            </a:extLst>
          </p:cNvPr>
          <p:cNvSpPr/>
          <p:nvPr/>
        </p:nvSpPr>
        <p:spPr>
          <a:xfrm>
            <a:off x="7580136" y="1405708"/>
            <a:ext cx="3473" cy="4253"/>
          </a:xfrm>
          <a:custGeom>
            <a:avLst/>
            <a:gdLst>
              <a:gd name="connsiteX0" fmla="*/ 175 w 3473"/>
              <a:gd name="connsiteY0" fmla="*/ 2387 h 4253"/>
              <a:gd name="connsiteX1" fmla="*/ 2409 w 3473"/>
              <a:gd name="connsiteY1" fmla="*/ 4492 h 4253"/>
              <a:gd name="connsiteX2" fmla="*/ 3311 w 3473"/>
              <a:gd name="connsiteY2" fmla="*/ 2387 h 4253"/>
              <a:gd name="connsiteX3" fmla="*/ 1120 w 3473"/>
              <a:gd name="connsiteY3" fmla="*/ 238 h 4253"/>
              <a:gd name="connsiteX4" fmla="*/ 175 w 347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3" h="4253">
                <a:moveTo>
                  <a:pt x="175" y="2387"/>
                </a:moveTo>
                <a:cubicBezTo>
                  <a:pt x="905" y="3547"/>
                  <a:pt x="1893" y="4492"/>
                  <a:pt x="2409" y="4492"/>
                </a:cubicBezTo>
                <a:cubicBezTo>
                  <a:pt x="2925" y="4492"/>
                  <a:pt x="3311" y="3547"/>
                  <a:pt x="3311" y="2387"/>
                </a:cubicBezTo>
                <a:cubicBezTo>
                  <a:pt x="3290" y="1192"/>
                  <a:pt x="2315" y="238"/>
                  <a:pt x="1120" y="238"/>
                </a:cubicBezTo>
                <a:cubicBezTo>
                  <a:pt x="-126" y="238"/>
                  <a:pt x="-513" y="1227"/>
                  <a:pt x="175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6" name="Freeform 1145">
            <a:extLst>
              <a:ext uri="{FF2B5EF4-FFF2-40B4-BE49-F238E27FC236}">
                <a16:creationId xmlns:a16="http://schemas.microsoft.com/office/drawing/2014/main" id="{8EB04261-4492-A166-66E9-023CBDA2ABA8}"/>
              </a:ext>
            </a:extLst>
          </p:cNvPr>
          <p:cNvSpPr/>
          <p:nvPr/>
        </p:nvSpPr>
        <p:spPr>
          <a:xfrm>
            <a:off x="7577423" y="1327279"/>
            <a:ext cx="3734" cy="9815"/>
          </a:xfrm>
          <a:custGeom>
            <a:avLst/>
            <a:gdLst>
              <a:gd name="connsiteX0" fmla="*/ 3532 w 3734"/>
              <a:gd name="connsiteY0" fmla="*/ 8762 h 9815"/>
              <a:gd name="connsiteX1" fmla="*/ 2072 w 3734"/>
              <a:gd name="connsiteY1" fmla="*/ 2790 h 9815"/>
              <a:gd name="connsiteX2" fmla="*/ -163 w 3734"/>
              <a:gd name="connsiteY2" fmla="*/ 3434 h 9815"/>
              <a:gd name="connsiteX3" fmla="*/ 3532 w 3734"/>
              <a:gd name="connsiteY3" fmla="*/ 8762 h 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4" h="9815">
                <a:moveTo>
                  <a:pt x="3532" y="8762"/>
                </a:moveTo>
                <a:cubicBezTo>
                  <a:pt x="3726" y="6665"/>
                  <a:pt x="3210" y="4564"/>
                  <a:pt x="2072" y="2790"/>
                </a:cubicBezTo>
                <a:cubicBezTo>
                  <a:pt x="52" y="-733"/>
                  <a:pt x="-120" y="-690"/>
                  <a:pt x="-163" y="3434"/>
                </a:cubicBezTo>
                <a:cubicBezTo>
                  <a:pt x="-163" y="8332"/>
                  <a:pt x="2415" y="12156"/>
                  <a:pt x="3532" y="87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7" name="Freeform 1146">
            <a:extLst>
              <a:ext uri="{FF2B5EF4-FFF2-40B4-BE49-F238E27FC236}">
                <a16:creationId xmlns:a16="http://schemas.microsoft.com/office/drawing/2014/main" id="{D80804F1-CFBF-D608-B7CF-549BE3C4044D}"/>
              </a:ext>
            </a:extLst>
          </p:cNvPr>
          <p:cNvSpPr/>
          <p:nvPr/>
        </p:nvSpPr>
        <p:spPr>
          <a:xfrm>
            <a:off x="7604705" y="1421386"/>
            <a:ext cx="7988" cy="10551"/>
          </a:xfrm>
          <a:custGeom>
            <a:avLst/>
            <a:gdLst>
              <a:gd name="connsiteX0" fmla="*/ 7745 w 7988"/>
              <a:gd name="connsiteY0" fmla="*/ 10038 h 10551"/>
              <a:gd name="connsiteX1" fmla="*/ 4136 w 7988"/>
              <a:gd name="connsiteY1" fmla="*/ 3035 h 10551"/>
              <a:gd name="connsiteX2" fmla="*/ -161 w 7988"/>
              <a:gd name="connsiteY2" fmla="*/ 1488 h 10551"/>
              <a:gd name="connsiteX3" fmla="*/ 7745 w 7988"/>
              <a:gd name="connsiteY3" fmla="*/ 10038 h 10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88" h="10551">
                <a:moveTo>
                  <a:pt x="7745" y="10038"/>
                </a:moveTo>
                <a:cubicBezTo>
                  <a:pt x="8217" y="8621"/>
                  <a:pt x="6585" y="5484"/>
                  <a:pt x="4136" y="3035"/>
                </a:cubicBezTo>
                <a:cubicBezTo>
                  <a:pt x="1085" y="-102"/>
                  <a:pt x="-161" y="-574"/>
                  <a:pt x="-161" y="1488"/>
                </a:cubicBezTo>
                <a:cubicBezTo>
                  <a:pt x="-290" y="5742"/>
                  <a:pt x="6928" y="13175"/>
                  <a:pt x="7745" y="100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8" name="Freeform 1147">
            <a:extLst>
              <a:ext uri="{FF2B5EF4-FFF2-40B4-BE49-F238E27FC236}">
                <a16:creationId xmlns:a16="http://schemas.microsoft.com/office/drawing/2014/main" id="{DBF5A0D2-A0F0-AC98-BF0C-27BB449068AD}"/>
              </a:ext>
            </a:extLst>
          </p:cNvPr>
          <p:cNvSpPr/>
          <p:nvPr/>
        </p:nvSpPr>
        <p:spPr>
          <a:xfrm>
            <a:off x="7562686" y="1597812"/>
            <a:ext cx="4167" cy="5581"/>
          </a:xfrm>
          <a:custGeom>
            <a:avLst/>
            <a:gdLst>
              <a:gd name="connsiteX0" fmla="*/ -163 w 4167"/>
              <a:gd name="connsiteY0" fmla="*/ 2511 h 5581"/>
              <a:gd name="connsiteX1" fmla="*/ 1943 w 4167"/>
              <a:gd name="connsiteY1" fmla="*/ 5819 h 5581"/>
              <a:gd name="connsiteX2" fmla="*/ 4005 w 4167"/>
              <a:gd name="connsiteY2" fmla="*/ 3800 h 5581"/>
              <a:gd name="connsiteX3" fmla="*/ 1943 w 4167"/>
              <a:gd name="connsiteY3" fmla="*/ 492 h 5581"/>
              <a:gd name="connsiteX4" fmla="*/ -163 w 4167"/>
              <a:gd name="connsiteY4" fmla="*/ 2511 h 5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581">
                <a:moveTo>
                  <a:pt x="-163" y="2511"/>
                </a:moveTo>
                <a:cubicBezTo>
                  <a:pt x="-163" y="4316"/>
                  <a:pt x="783" y="5819"/>
                  <a:pt x="1943" y="5819"/>
                </a:cubicBezTo>
                <a:cubicBezTo>
                  <a:pt x="3064" y="5819"/>
                  <a:pt x="3984" y="4921"/>
                  <a:pt x="4005" y="3800"/>
                </a:cubicBezTo>
                <a:cubicBezTo>
                  <a:pt x="3842" y="2447"/>
                  <a:pt x="3086" y="1235"/>
                  <a:pt x="1943" y="492"/>
                </a:cubicBezTo>
                <a:cubicBezTo>
                  <a:pt x="783" y="-239"/>
                  <a:pt x="-163" y="664"/>
                  <a:pt x="-163" y="25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9" name="Freeform 1148">
            <a:extLst>
              <a:ext uri="{FF2B5EF4-FFF2-40B4-BE49-F238E27FC236}">
                <a16:creationId xmlns:a16="http://schemas.microsoft.com/office/drawing/2014/main" id="{8D6F3E05-FE9D-F69B-364C-DA2F4305E8BD}"/>
              </a:ext>
            </a:extLst>
          </p:cNvPr>
          <p:cNvSpPr/>
          <p:nvPr/>
        </p:nvSpPr>
        <p:spPr>
          <a:xfrm>
            <a:off x="7629668" y="1329904"/>
            <a:ext cx="4212" cy="3535"/>
          </a:xfrm>
          <a:custGeom>
            <a:avLst/>
            <a:gdLst>
              <a:gd name="connsiteX0" fmla="*/ 4050 w 4212"/>
              <a:gd name="connsiteY0" fmla="*/ 2872 h 3535"/>
              <a:gd name="connsiteX1" fmla="*/ 1944 w 4212"/>
              <a:gd name="connsiteY1" fmla="*/ 595 h 3535"/>
              <a:gd name="connsiteX2" fmla="*/ -161 w 4212"/>
              <a:gd name="connsiteY2" fmla="*/ 1540 h 3535"/>
              <a:gd name="connsiteX3" fmla="*/ 1897 w 4212"/>
              <a:gd name="connsiteY3" fmla="*/ 3774 h 3535"/>
              <a:gd name="connsiteX4" fmla="*/ 1944 w 4212"/>
              <a:gd name="connsiteY4" fmla="*/ 3774 h 3535"/>
              <a:gd name="connsiteX5" fmla="*/ 4050 w 4212"/>
              <a:gd name="connsiteY5" fmla="*/ 2872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5">
                <a:moveTo>
                  <a:pt x="4050" y="2872"/>
                </a:moveTo>
                <a:cubicBezTo>
                  <a:pt x="4050" y="2356"/>
                  <a:pt x="3105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897" y="3774"/>
                </a:cubicBezTo>
                <a:cubicBezTo>
                  <a:pt x="1914" y="3774"/>
                  <a:pt x="1927" y="3774"/>
                  <a:pt x="1944" y="3774"/>
                </a:cubicBezTo>
                <a:cubicBezTo>
                  <a:pt x="3105" y="3774"/>
                  <a:pt x="4050" y="3388"/>
                  <a:pt x="4050" y="28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0" name="Freeform 1149">
            <a:extLst>
              <a:ext uri="{FF2B5EF4-FFF2-40B4-BE49-F238E27FC236}">
                <a16:creationId xmlns:a16="http://schemas.microsoft.com/office/drawing/2014/main" id="{6670D7CF-94C2-0E8C-8719-CA0FF46959A2}"/>
              </a:ext>
            </a:extLst>
          </p:cNvPr>
          <p:cNvSpPr/>
          <p:nvPr/>
        </p:nvSpPr>
        <p:spPr>
          <a:xfrm>
            <a:off x="7628085" y="1310444"/>
            <a:ext cx="9739" cy="10233"/>
          </a:xfrm>
          <a:custGeom>
            <a:avLst/>
            <a:gdLst>
              <a:gd name="connsiteX0" fmla="*/ 1679 w 9739"/>
              <a:gd name="connsiteY0" fmla="*/ 8582 h 10233"/>
              <a:gd name="connsiteX1" fmla="*/ 9456 w 9739"/>
              <a:gd name="connsiteY1" fmla="*/ 5746 h 10233"/>
              <a:gd name="connsiteX2" fmla="*/ 5160 w 9739"/>
              <a:gd name="connsiteY2" fmla="*/ 290 h 10233"/>
              <a:gd name="connsiteX3" fmla="*/ -112 w 9739"/>
              <a:gd name="connsiteY3" fmla="*/ 4195 h 10233"/>
              <a:gd name="connsiteX4" fmla="*/ 1679 w 9739"/>
              <a:gd name="connsiteY4" fmla="*/ 8582 h 10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39" h="10233">
                <a:moveTo>
                  <a:pt x="1679" y="8582"/>
                </a:moveTo>
                <a:cubicBezTo>
                  <a:pt x="6878" y="11933"/>
                  <a:pt x="10273" y="10730"/>
                  <a:pt x="9456" y="5746"/>
                </a:cubicBezTo>
                <a:cubicBezTo>
                  <a:pt x="9190" y="3254"/>
                  <a:pt x="7519" y="1132"/>
                  <a:pt x="5160" y="290"/>
                </a:cubicBezTo>
                <a:cubicBezTo>
                  <a:pt x="2625" y="-88"/>
                  <a:pt x="266" y="1660"/>
                  <a:pt x="-112" y="4195"/>
                </a:cubicBezTo>
                <a:cubicBezTo>
                  <a:pt x="-361" y="5875"/>
                  <a:pt x="326" y="7560"/>
                  <a:pt x="1679" y="85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1" name="Freeform 1150">
            <a:extLst>
              <a:ext uri="{FF2B5EF4-FFF2-40B4-BE49-F238E27FC236}">
                <a16:creationId xmlns:a16="http://schemas.microsoft.com/office/drawing/2014/main" id="{16E77E1B-6F25-DDB6-FC89-404D1E251CDC}"/>
              </a:ext>
            </a:extLst>
          </p:cNvPr>
          <p:cNvSpPr/>
          <p:nvPr/>
        </p:nvSpPr>
        <p:spPr>
          <a:xfrm>
            <a:off x="7617648" y="2950699"/>
            <a:ext cx="3523" cy="6295"/>
          </a:xfrm>
          <a:custGeom>
            <a:avLst/>
            <a:gdLst>
              <a:gd name="connsiteX0" fmla="*/ 559 w 3523"/>
              <a:gd name="connsiteY0" fmla="*/ 4891 h 6295"/>
              <a:gd name="connsiteX1" fmla="*/ 3051 w 3523"/>
              <a:gd name="connsiteY1" fmla="*/ 4891 h 6295"/>
              <a:gd name="connsiteX2" fmla="*/ 2664 w 3523"/>
              <a:gd name="connsiteY2" fmla="*/ 938 h 6295"/>
              <a:gd name="connsiteX3" fmla="*/ 2664 w 3523"/>
              <a:gd name="connsiteY3" fmla="*/ 938 h 6295"/>
              <a:gd name="connsiteX4" fmla="*/ 559 w 3523"/>
              <a:gd name="connsiteY4" fmla="*/ 4891 h 6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3" h="6295">
                <a:moveTo>
                  <a:pt x="559" y="4891"/>
                </a:moveTo>
                <a:cubicBezTo>
                  <a:pt x="1848" y="7082"/>
                  <a:pt x="2320" y="7082"/>
                  <a:pt x="3051" y="4891"/>
                </a:cubicBezTo>
                <a:cubicBezTo>
                  <a:pt x="3575" y="3589"/>
                  <a:pt x="3429" y="2115"/>
                  <a:pt x="2664" y="938"/>
                </a:cubicBezTo>
                <a:lnTo>
                  <a:pt x="2664" y="938"/>
                </a:lnTo>
                <a:cubicBezTo>
                  <a:pt x="559" y="-1210"/>
                  <a:pt x="-1203" y="2012"/>
                  <a:pt x="559" y="48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2" name="Freeform 1151">
            <a:extLst>
              <a:ext uri="{FF2B5EF4-FFF2-40B4-BE49-F238E27FC236}">
                <a16:creationId xmlns:a16="http://schemas.microsoft.com/office/drawing/2014/main" id="{3F3DE923-EF00-9A00-DC84-3AEB1E9DF797}"/>
              </a:ext>
            </a:extLst>
          </p:cNvPr>
          <p:cNvSpPr/>
          <p:nvPr/>
        </p:nvSpPr>
        <p:spPr>
          <a:xfrm>
            <a:off x="7626244" y="1365535"/>
            <a:ext cx="7637" cy="6134"/>
          </a:xfrm>
          <a:custGeom>
            <a:avLst/>
            <a:gdLst>
              <a:gd name="connsiteX0" fmla="*/ 7473 w 7637"/>
              <a:gd name="connsiteY0" fmla="*/ 3418 h 6134"/>
              <a:gd name="connsiteX1" fmla="*/ 4470 w 7637"/>
              <a:gd name="connsiteY1" fmla="*/ 238 h 6134"/>
              <a:gd name="connsiteX2" fmla="*/ 4466 w 7637"/>
              <a:gd name="connsiteY2" fmla="*/ 238 h 6134"/>
              <a:gd name="connsiteX3" fmla="*/ 556 w 7637"/>
              <a:gd name="connsiteY3" fmla="*/ 5265 h 6134"/>
              <a:gd name="connsiteX4" fmla="*/ 7473 w 7637"/>
              <a:gd name="connsiteY4" fmla="*/ 3418 h 6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7" h="6134">
                <a:moveTo>
                  <a:pt x="7473" y="3418"/>
                </a:moveTo>
                <a:cubicBezTo>
                  <a:pt x="7521" y="1712"/>
                  <a:pt x="6176" y="286"/>
                  <a:pt x="4470" y="238"/>
                </a:cubicBezTo>
                <a:cubicBezTo>
                  <a:pt x="4466" y="238"/>
                  <a:pt x="4466" y="238"/>
                  <a:pt x="4466" y="238"/>
                </a:cubicBezTo>
                <a:cubicBezTo>
                  <a:pt x="942" y="238"/>
                  <a:pt x="-1421" y="3246"/>
                  <a:pt x="556" y="5265"/>
                </a:cubicBezTo>
                <a:cubicBezTo>
                  <a:pt x="2532" y="7285"/>
                  <a:pt x="7473" y="6468"/>
                  <a:pt x="747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3" name="Freeform 1152">
            <a:extLst>
              <a:ext uri="{FF2B5EF4-FFF2-40B4-BE49-F238E27FC236}">
                <a16:creationId xmlns:a16="http://schemas.microsoft.com/office/drawing/2014/main" id="{C335E1BD-8CAD-2088-2C67-26BBF5EBD12C}"/>
              </a:ext>
            </a:extLst>
          </p:cNvPr>
          <p:cNvSpPr/>
          <p:nvPr/>
        </p:nvSpPr>
        <p:spPr>
          <a:xfrm>
            <a:off x="7629700" y="1992318"/>
            <a:ext cx="10172" cy="6065"/>
          </a:xfrm>
          <a:custGeom>
            <a:avLst/>
            <a:gdLst>
              <a:gd name="connsiteX0" fmla="*/ 1311 w 10172"/>
              <a:gd name="connsiteY0" fmla="*/ 5265 h 6065"/>
              <a:gd name="connsiteX1" fmla="*/ 9384 w 10172"/>
              <a:gd name="connsiteY1" fmla="*/ 3816 h 6065"/>
              <a:gd name="connsiteX2" fmla="*/ 9904 w 10172"/>
              <a:gd name="connsiteY2" fmla="*/ 2902 h 6065"/>
              <a:gd name="connsiteX3" fmla="*/ 5350 w 10172"/>
              <a:gd name="connsiteY3" fmla="*/ 238 h 6065"/>
              <a:gd name="connsiteX4" fmla="*/ 1311 w 10172"/>
              <a:gd name="connsiteY4" fmla="*/ 5265 h 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2" h="6065">
                <a:moveTo>
                  <a:pt x="1311" y="5265"/>
                </a:moveTo>
                <a:cubicBezTo>
                  <a:pt x="3941" y="7094"/>
                  <a:pt x="7554" y="6445"/>
                  <a:pt x="9384" y="3816"/>
                </a:cubicBezTo>
                <a:cubicBezTo>
                  <a:pt x="9586" y="3527"/>
                  <a:pt x="9758" y="3222"/>
                  <a:pt x="9904" y="2902"/>
                </a:cubicBezTo>
                <a:cubicBezTo>
                  <a:pt x="10463" y="1227"/>
                  <a:pt x="8787" y="238"/>
                  <a:pt x="5350" y="238"/>
                </a:cubicBezTo>
                <a:cubicBezTo>
                  <a:pt x="-64" y="238"/>
                  <a:pt x="-1654" y="2258"/>
                  <a:pt x="1311" y="52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4" name="Freeform 1153">
            <a:extLst>
              <a:ext uri="{FF2B5EF4-FFF2-40B4-BE49-F238E27FC236}">
                <a16:creationId xmlns:a16="http://schemas.microsoft.com/office/drawing/2014/main" id="{551CA91B-79F6-A28B-6607-7D987C70ABD0}"/>
              </a:ext>
            </a:extLst>
          </p:cNvPr>
          <p:cNvSpPr/>
          <p:nvPr/>
        </p:nvSpPr>
        <p:spPr>
          <a:xfrm>
            <a:off x="7628384" y="1346200"/>
            <a:ext cx="5496" cy="4253"/>
          </a:xfrm>
          <a:custGeom>
            <a:avLst/>
            <a:gdLst>
              <a:gd name="connsiteX0" fmla="*/ 91 w 5496"/>
              <a:gd name="connsiteY0" fmla="*/ 2387 h 4253"/>
              <a:gd name="connsiteX1" fmla="*/ 3357 w 5496"/>
              <a:gd name="connsiteY1" fmla="*/ 4492 h 4253"/>
              <a:gd name="connsiteX2" fmla="*/ 5333 w 5496"/>
              <a:gd name="connsiteY2" fmla="*/ 2387 h 4253"/>
              <a:gd name="connsiteX3" fmla="*/ 2068 w 5496"/>
              <a:gd name="connsiteY3" fmla="*/ 238 h 4253"/>
              <a:gd name="connsiteX4" fmla="*/ 91 w 5496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91" y="2387"/>
                </a:moveTo>
                <a:cubicBezTo>
                  <a:pt x="809" y="3542"/>
                  <a:pt x="2008" y="4311"/>
                  <a:pt x="3357" y="4492"/>
                </a:cubicBezTo>
                <a:cubicBezTo>
                  <a:pt x="4478" y="4445"/>
                  <a:pt x="5359" y="3508"/>
                  <a:pt x="5333" y="2387"/>
                </a:cubicBezTo>
                <a:cubicBezTo>
                  <a:pt x="5333" y="1227"/>
                  <a:pt x="3872" y="238"/>
                  <a:pt x="2068" y="238"/>
                </a:cubicBezTo>
                <a:cubicBezTo>
                  <a:pt x="263" y="238"/>
                  <a:pt x="-639" y="1270"/>
                  <a:pt x="91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5" name="Freeform 1154">
            <a:extLst>
              <a:ext uri="{FF2B5EF4-FFF2-40B4-BE49-F238E27FC236}">
                <a16:creationId xmlns:a16="http://schemas.microsoft.com/office/drawing/2014/main" id="{14F18406-7CCD-E515-4FA3-A5DBE560455E}"/>
              </a:ext>
            </a:extLst>
          </p:cNvPr>
          <p:cNvSpPr/>
          <p:nvPr/>
        </p:nvSpPr>
        <p:spPr>
          <a:xfrm>
            <a:off x="7623396" y="3003946"/>
            <a:ext cx="6272" cy="4253"/>
          </a:xfrm>
          <a:custGeom>
            <a:avLst/>
            <a:gdLst>
              <a:gd name="connsiteX0" fmla="*/ 6110 w 6272"/>
              <a:gd name="connsiteY0" fmla="*/ 2387 h 4253"/>
              <a:gd name="connsiteX1" fmla="*/ 2974 w 6272"/>
              <a:gd name="connsiteY1" fmla="*/ 238 h 4253"/>
              <a:gd name="connsiteX2" fmla="*/ -163 w 6272"/>
              <a:gd name="connsiteY2" fmla="*/ 2387 h 4253"/>
              <a:gd name="connsiteX3" fmla="*/ 2974 w 6272"/>
              <a:gd name="connsiteY3" fmla="*/ 4492 h 4253"/>
              <a:gd name="connsiteX4" fmla="*/ 6110 w 6272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6110" y="2387"/>
                </a:moveTo>
                <a:cubicBezTo>
                  <a:pt x="6110" y="1227"/>
                  <a:pt x="4735" y="238"/>
                  <a:pt x="2974" y="238"/>
                </a:cubicBezTo>
                <a:cubicBezTo>
                  <a:pt x="1212" y="238"/>
                  <a:pt x="-163" y="1227"/>
                  <a:pt x="-163" y="2387"/>
                </a:cubicBezTo>
                <a:cubicBezTo>
                  <a:pt x="-163" y="3547"/>
                  <a:pt x="1255" y="4492"/>
                  <a:pt x="2974" y="4492"/>
                </a:cubicBezTo>
                <a:cubicBezTo>
                  <a:pt x="4692" y="4492"/>
                  <a:pt x="6110" y="3547"/>
                  <a:pt x="6110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6" name="Freeform 1155">
            <a:extLst>
              <a:ext uri="{FF2B5EF4-FFF2-40B4-BE49-F238E27FC236}">
                <a16:creationId xmlns:a16="http://schemas.microsoft.com/office/drawing/2014/main" id="{379710C0-8E38-4DC4-17C6-8D2C707F2F9A}"/>
              </a:ext>
            </a:extLst>
          </p:cNvPr>
          <p:cNvSpPr/>
          <p:nvPr/>
        </p:nvSpPr>
        <p:spPr>
          <a:xfrm>
            <a:off x="7609007" y="1453529"/>
            <a:ext cx="5773" cy="9581"/>
          </a:xfrm>
          <a:custGeom>
            <a:avLst/>
            <a:gdLst>
              <a:gd name="connsiteX0" fmla="*/ -38 w 5773"/>
              <a:gd name="connsiteY0" fmla="*/ 5050 h 9581"/>
              <a:gd name="connsiteX1" fmla="*/ 2712 w 5773"/>
              <a:gd name="connsiteY1" fmla="*/ 9820 h 9581"/>
              <a:gd name="connsiteX2" fmla="*/ 5505 w 5773"/>
              <a:gd name="connsiteY2" fmla="*/ 5050 h 9581"/>
              <a:gd name="connsiteX3" fmla="*/ 2712 w 5773"/>
              <a:gd name="connsiteY3" fmla="*/ 238 h 9581"/>
              <a:gd name="connsiteX4" fmla="*/ -38 w 5773"/>
              <a:gd name="connsiteY4" fmla="*/ 5050 h 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3" h="9581">
                <a:moveTo>
                  <a:pt x="-38" y="5050"/>
                </a:moveTo>
                <a:cubicBezTo>
                  <a:pt x="-510" y="8316"/>
                  <a:pt x="349" y="9820"/>
                  <a:pt x="2712" y="9820"/>
                </a:cubicBezTo>
                <a:cubicBezTo>
                  <a:pt x="5075" y="9820"/>
                  <a:pt x="5934" y="8316"/>
                  <a:pt x="5505" y="5050"/>
                </a:cubicBezTo>
                <a:cubicBezTo>
                  <a:pt x="5075" y="1785"/>
                  <a:pt x="3872" y="238"/>
                  <a:pt x="2712" y="238"/>
                </a:cubicBezTo>
                <a:cubicBezTo>
                  <a:pt x="1552" y="238"/>
                  <a:pt x="349" y="2387"/>
                  <a:pt x="-38" y="50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7" name="Freeform 1156">
            <a:extLst>
              <a:ext uri="{FF2B5EF4-FFF2-40B4-BE49-F238E27FC236}">
                <a16:creationId xmlns:a16="http://schemas.microsoft.com/office/drawing/2014/main" id="{D2B19B61-07D8-B963-E9AC-4ECA6D3BA7F3}"/>
              </a:ext>
            </a:extLst>
          </p:cNvPr>
          <p:cNvSpPr/>
          <p:nvPr/>
        </p:nvSpPr>
        <p:spPr>
          <a:xfrm>
            <a:off x="7625459" y="2855327"/>
            <a:ext cx="4296" cy="4296"/>
          </a:xfrm>
          <a:custGeom>
            <a:avLst/>
            <a:gdLst>
              <a:gd name="connsiteX0" fmla="*/ 1986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238"/>
                </a:move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8" name="Freeform 1157">
            <a:extLst>
              <a:ext uri="{FF2B5EF4-FFF2-40B4-BE49-F238E27FC236}">
                <a16:creationId xmlns:a16="http://schemas.microsoft.com/office/drawing/2014/main" id="{C616FBD4-5BAB-7DDC-6D1B-8037B36A72EF}"/>
              </a:ext>
            </a:extLst>
          </p:cNvPr>
          <p:cNvSpPr/>
          <p:nvPr/>
        </p:nvSpPr>
        <p:spPr>
          <a:xfrm>
            <a:off x="7617252" y="1412110"/>
            <a:ext cx="6273" cy="4253"/>
          </a:xfrm>
          <a:custGeom>
            <a:avLst/>
            <a:gdLst>
              <a:gd name="connsiteX0" fmla="*/ 2974 w 6273"/>
              <a:gd name="connsiteY0" fmla="*/ 4492 h 4253"/>
              <a:gd name="connsiteX1" fmla="*/ 6111 w 6273"/>
              <a:gd name="connsiteY1" fmla="*/ 2344 h 4253"/>
              <a:gd name="connsiteX2" fmla="*/ 2974 w 6273"/>
              <a:gd name="connsiteY2" fmla="*/ 238 h 4253"/>
              <a:gd name="connsiteX3" fmla="*/ -163 w 6273"/>
              <a:gd name="connsiteY3" fmla="*/ 2344 h 4253"/>
              <a:gd name="connsiteX4" fmla="*/ 2974 w 627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4492"/>
                </a:moveTo>
                <a:cubicBezTo>
                  <a:pt x="4693" y="4492"/>
                  <a:pt x="6111" y="3547"/>
                  <a:pt x="6111" y="2344"/>
                </a:cubicBezTo>
                <a:cubicBezTo>
                  <a:pt x="6111" y="1141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127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9" name="Freeform 1158">
            <a:extLst>
              <a:ext uri="{FF2B5EF4-FFF2-40B4-BE49-F238E27FC236}">
                <a16:creationId xmlns:a16="http://schemas.microsoft.com/office/drawing/2014/main" id="{5BABCB94-FAFA-C58C-ACAE-B3786C0D20B6}"/>
              </a:ext>
            </a:extLst>
          </p:cNvPr>
          <p:cNvSpPr/>
          <p:nvPr/>
        </p:nvSpPr>
        <p:spPr>
          <a:xfrm>
            <a:off x="7617482" y="5450121"/>
            <a:ext cx="5769" cy="4287"/>
          </a:xfrm>
          <a:custGeom>
            <a:avLst/>
            <a:gdLst>
              <a:gd name="connsiteX0" fmla="*/ 2744 w 5769"/>
              <a:gd name="connsiteY0" fmla="*/ 4526 h 4287"/>
              <a:gd name="connsiteX1" fmla="*/ 5537 w 5769"/>
              <a:gd name="connsiteY1" fmla="*/ 2420 h 4287"/>
              <a:gd name="connsiteX2" fmla="*/ 2048 w 5769"/>
              <a:gd name="connsiteY2" fmla="*/ 324 h 4287"/>
              <a:gd name="connsiteX3" fmla="*/ -49 w 5769"/>
              <a:gd name="connsiteY3" fmla="*/ 2420 h 4287"/>
              <a:gd name="connsiteX4" fmla="*/ 2744 w 5769"/>
              <a:gd name="connsiteY4" fmla="*/ 4526 h 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9" h="4287">
                <a:moveTo>
                  <a:pt x="2744" y="4526"/>
                </a:moveTo>
                <a:cubicBezTo>
                  <a:pt x="4678" y="4526"/>
                  <a:pt x="5923" y="3581"/>
                  <a:pt x="5537" y="2420"/>
                </a:cubicBezTo>
                <a:cubicBezTo>
                  <a:pt x="5150" y="878"/>
                  <a:pt x="3590" y="-59"/>
                  <a:pt x="2048" y="324"/>
                </a:cubicBezTo>
                <a:cubicBezTo>
                  <a:pt x="1012" y="582"/>
                  <a:pt x="209" y="1389"/>
                  <a:pt x="-49" y="2420"/>
                </a:cubicBezTo>
                <a:cubicBezTo>
                  <a:pt x="-564" y="3581"/>
                  <a:pt x="725" y="4526"/>
                  <a:pt x="2744" y="45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0" name="Freeform 1159">
            <a:extLst>
              <a:ext uri="{FF2B5EF4-FFF2-40B4-BE49-F238E27FC236}">
                <a16:creationId xmlns:a16="http://schemas.microsoft.com/office/drawing/2014/main" id="{6A66C2DD-CA53-25C3-1A99-4CCF4DA84DF5}"/>
              </a:ext>
            </a:extLst>
          </p:cNvPr>
          <p:cNvSpPr/>
          <p:nvPr/>
        </p:nvSpPr>
        <p:spPr>
          <a:xfrm>
            <a:off x="7617424" y="5520483"/>
            <a:ext cx="7776" cy="5986"/>
          </a:xfrm>
          <a:custGeom>
            <a:avLst/>
            <a:gdLst>
              <a:gd name="connsiteX0" fmla="*/ 2802 w 7776"/>
              <a:gd name="connsiteY0" fmla="*/ 6088 h 5986"/>
              <a:gd name="connsiteX1" fmla="*/ 7442 w 7776"/>
              <a:gd name="connsiteY1" fmla="*/ 2522 h 5986"/>
              <a:gd name="connsiteX2" fmla="*/ 4650 w 7776"/>
              <a:gd name="connsiteY2" fmla="*/ 374 h 5986"/>
              <a:gd name="connsiteX3" fmla="*/ 9 w 7776"/>
              <a:gd name="connsiteY3" fmla="*/ 3983 h 5986"/>
              <a:gd name="connsiteX4" fmla="*/ 2802 w 7776"/>
              <a:gd name="connsiteY4" fmla="*/ 6088 h 5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6" h="5986">
                <a:moveTo>
                  <a:pt x="2802" y="6088"/>
                </a:moveTo>
                <a:cubicBezTo>
                  <a:pt x="4826" y="5697"/>
                  <a:pt x="6544" y="4374"/>
                  <a:pt x="7442" y="2522"/>
                </a:cubicBezTo>
                <a:cubicBezTo>
                  <a:pt x="8044" y="675"/>
                  <a:pt x="7056" y="-99"/>
                  <a:pt x="4650" y="374"/>
                </a:cubicBezTo>
                <a:cubicBezTo>
                  <a:pt x="2622" y="778"/>
                  <a:pt x="903" y="2119"/>
                  <a:pt x="9" y="3983"/>
                </a:cubicBezTo>
                <a:cubicBezTo>
                  <a:pt x="-592" y="5788"/>
                  <a:pt x="396" y="6561"/>
                  <a:pt x="2802" y="60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1" name="Freeform 1160">
            <a:extLst>
              <a:ext uri="{FF2B5EF4-FFF2-40B4-BE49-F238E27FC236}">
                <a16:creationId xmlns:a16="http://schemas.microsoft.com/office/drawing/2014/main" id="{277F2649-6F7C-F0A6-68FF-8F041175A9F3}"/>
              </a:ext>
            </a:extLst>
          </p:cNvPr>
          <p:cNvSpPr/>
          <p:nvPr/>
        </p:nvSpPr>
        <p:spPr>
          <a:xfrm>
            <a:off x="7617505" y="1440538"/>
            <a:ext cx="9605" cy="7312"/>
          </a:xfrm>
          <a:custGeom>
            <a:avLst/>
            <a:gdLst>
              <a:gd name="connsiteX0" fmla="*/ 9338 w 9605"/>
              <a:gd name="connsiteY0" fmla="*/ 4464 h 7312"/>
              <a:gd name="connsiteX1" fmla="*/ 745 w 9605"/>
              <a:gd name="connsiteY1" fmla="*/ 1284 h 7312"/>
              <a:gd name="connsiteX2" fmla="*/ 273 w 9605"/>
              <a:gd name="connsiteY2" fmla="*/ 5581 h 7312"/>
              <a:gd name="connsiteX3" fmla="*/ 7895 w 9605"/>
              <a:gd name="connsiteY3" fmla="*/ 6315 h 7312"/>
              <a:gd name="connsiteX4" fmla="*/ 9338 w 9605"/>
              <a:gd name="connsiteY4" fmla="*/ 4464 h 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5" h="7312">
                <a:moveTo>
                  <a:pt x="9338" y="4464"/>
                </a:moveTo>
                <a:cubicBezTo>
                  <a:pt x="10369" y="1327"/>
                  <a:pt x="3495" y="-1294"/>
                  <a:pt x="745" y="1284"/>
                </a:cubicBezTo>
                <a:cubicBezTo>
                  <a:pt x="-260" y="2491"/>
                  <a:pt x="-449" y="4184"/>
                  <a:pt x="273" y="5581"/>
                </a:cubicBezTo>
                <a:cubicBezTo>
                  <a:pt x="2176" y="7888"/>
                  <a:pt x="5587" y="8214"/>
                  <a:pt x="7895" y="6315"/>
                </a:cubicBezTo>
                <a:cubicBezTo>
                  <a:pt x="8505" y="5813"/>
                  <a:pt x="8999" y="5177"/>
                  <a:pt x="9338" y="44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2" name="Freeform 1161">
            <a:extLst>
              <a:ext uri="{FF2B5EF4-FFF2-40B4-BE49-F238E27FC236}">
                <a16:creationId xmlns:a16="http://schemas.microsoft.com/office/drawing/2014/main" id="{D1E1DAB8-295E-5DF0-2978-460519C89EF1}"/>
              </a:ext>
            </a:extLst>
          </p:cNvPr>
          <p:cNvSpPr/>
          <p:nvPr/>
        </p:nvSpPr>
        <p:spPr>
          <a:xfrm>
            <a:off x="7598261" y="1397243"/>
            <a:ext cx="4210" cy="5474"/>
          </a:xfrm>
          <a:custGeom>
            <a:avLst/>
            <a:gdLst>
              <a:gd name="connsiteX0" fmla="*/ 1943 w 4210"/>
              <a:gd name="connsiteY0" fmla="*/ 5524 h 5474"/>
              <a:gd name="connsiteX1" fmla="*/ 4048 w 4210"/>
              <a:gd name="connsiteY1" fmla="*/ 2215 h 5474"/>
              <a:gd name="connsiteX2" fmla="*/ 1943 w 4210"/>
              <a:gd name="connsiteY2" fmla="*/ 239 h 5474"/>
              <a:gd name="connsiteX3" fmla="*/ -163 w 4210"/>
              <a:gd name="connsiteY3" fmla="*/ 3547 h 5474"/>
              <a:gd name="connsiteX4" fmla="*/ 1943 w 4210"/>
              <a:gd name="connsiteY4" fmla="*/ 5524 h 5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474">
                <a:moveTo>
                  <a:pt x="1943" y="5524"/>
                </a:moveTo>
                <a:cubicBezTo>
                  <a:pt x="3111" y="4798"/>
                  <a:pt x="3889" y="3582"/>
                  <a:pt x="4048" y="2215"/>
                </a:cubicBezTo>
                <a:cubicBezTo>
                  <a:pt x="4001" y="1094"/>
                  <a:pt x="3064" y="213"/>
                  <a:pt x="1943" y="239"/>
                </a:cubicBezTo>
                <a:cubicBezTo>
                  <a:pt x="783" y="239"/>
                  <a:pt x="-163" y="1700"/>
                  <a:pt x="-163" y="3547"/>
                </a:cubicBezTo>
                <a:cubicBezTo>
                  <a:pt x="-163" y="5395"/>
                  <a:pt x="783" y="6082"/>
                  <a:pt x="1943" y="55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3" name="Freeform 1162">
            <a:extLst>
              <a:ext uri="{FF2B5EF4-FFF2-40B4-BE49-F238E27FC236}">
                <a16:creationId xmlns:a16="http://schemas.microsoft.com/office/drawing/2014/main" id="{C65C0583-C93C-85FF-B54B-21E397446931}"/>
              </a:ext>
            </a:extLst>
          </p:cNvPr>
          <p:cNvSpPr/>
          <p:nvPr/>
        </p:nvSpPr>
        <p:spPr>
          <a:xfrm>
            <a:off x="7487680" y="2734263"/>
            <a:ext cx="5757" cy="5902"/>
          </a:xfrm>
          <a:custGeom>
            <a:avLst/>
            <a:gdLst>
              <a:gd name="connsiteX0" fmla="*/ 3649 w 5757"/>
              <a:gd name="connsiteY0" fmla="*/ 397 h 5902"/>
              <a:gd name="connsiteX1" fmla="*/ -3 w 5757"/>
              <a:gd name="connsiteY1" fmla="*/ 4135 h 5902"/>
              <a:gd name="connsiteX2" fmla="*/ 1801 w 5757"/>
              <a:gd name="connsiteY2" fmla="*/ 5983 h 5902"/>
              <a:gd name="connsiteX3" fmla="*/ 5496 w 5757"/>
              <a:gd name="connsiteY3" fmla="*/ 2245 h 5902"/>
              <a:gd name="connsiteX4" fmla="*/ 3649 w 5757"/>
              <a:gd name="connsiteY4" fmla="*/ 397 h 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57" h="5902">
                <a:moveTo>
                  <a:pt x="3649" y="397"/>
                </a:moveTo>
                <a:cubicBezTo>
                  <a:pt x="1973" y="1093"/>
                  <a:pt x="654" y="2442"/>
                  <a:pt x="-3" y="4135"/>
                </a:cubicBezTo>
                <a:cubicBezTo>
                  <a:pt x="-519" y="5725"/>
                  <a:pt x="254" y="6498"/>
                  <a:pt x="1801" y="5983"/>
                </a:cubicBezTo>
                <a:cubicBezTo>
                  <a:pt x="3498" y="5304"/>
                  <a:pt x="4839" y="3950"/>
                  <a:pt x="5496" y="2245"/>
                </a:cubicBezTo>
                <a:cubicBezTo>
                  <a:pt x="5883" y="655"/>
                  <a:pt x="5109" y="-119"/>
                  <a:pt x="3649" y="3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4" name="Freeform 1163">
            <a:extLst>
              <a:ext uri="{FF2B5EF4-FFF2-40B4-BE49-F238E27FC236}">
                <a16:creationId xmlns:a16="http://schemas.microsoft.com/office/drawing/2014/main" id="{8E1A68EB-7EEF-6073-4028-A39B859FE843}"/>
              </a:ext>
            </a:extLst>
          </p:cNvPr>
          <p:cNvSpPr/>
          <p:nvPr/>
        </p:nvSpPr>
        <p:spPr>
          <a:xfrm>
            <a:off x="7492333" y="5254661"/>
            <a:ext cx="7084" cy="14186"/>
          </a:xfrm>
          <a:custGeom>
            <a:avLst/>
            <a:gdLst>
              <a:gd name="connsiteX0" fmla="*/ 285 w 7084"/>
              <a:gd name="connsiteY0" fmla="*/ 13343 h 14186"/>
              <a:gd name="connsiteX1" fmla="*/ 6430 w 7084"/>
              <a:gd name="connsiteY1" fmla="*/ 6039 h 14186"/>
              <a:gd name="connsiteX2" fmla="*/ 5441 w 7084"/>
              <a:gd name="connsiteY2" fmla="*/ 238 h 14186"/>
              <a:gd name="connsiteX3" fmla="*/ 285 w 7084"/>
              <a:gd name="connsiteY3" fmla="*/ 13343 h 14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84" h="14186">
                <a:moveTo>
                  <a:pt x="285" y="13343"/>
                </a:moveTo>
                <a:cubicBezTo>
                  <a:pt x="2047" y="16264"/>
                  <a:pt x="4582" y="13085"/>
                  <a:pt x="6430" y="6039"/>
                </a:cubicBezTo>
                <a:cubicBezTo>
                  <a:pt x="7332" y="2258"/>
                  <a:pt x="6988" y="238"/>
                  <a:pt x="5441" y="238"/>
                </a:cubicBezTo>
                <a:cubicBezTo>
                  <a:pt x="2520" y="238"/>
                  <a:pt x="-1519" y="10421"/>
                  <a:pt x="285" y="133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5" name="Freeform 1164">
            <a:extLst>
              <a:ext uri="{FF2B5EF4-FFF2-40B4-BE49-F238E27FC236}">
                <a16:creationId xmlns:a16="http://schemas.microsoft.com/office/drawing/2014/main" id="{D1FAE013-FE21-5EB1-5866-321BAD3939B0}"/>
              </a:ext>
            </a:extLst>
          </p:cNvPr>
          <p:cNvSpPr/>
          <p:nvPr/>
        </p:nvSpPr>
        <p:spPr>
          <a:xfrm>
            <a:off x="7529213" y="1337693"/>
            <a:ext cx="3478" cy="4253"/>
          </a:xfrm>
          <a:custGeom>
            <a:avLst/>
            <a:gdLst>
              <a:gd name="connsiteX0" fmla="*/ 786 w 3478"/>
              <a:gd name="connsiteY0" fmla="*/ 4492 h 4253"/>
              <a:gd name="connsiteX1" fmla="*/ 2977 w 3478"/>
              <a:gd name="connsiteY1" fmla="*/ 2387 h 4253"/>
              <a:gd name="connsiteX2" fmla="*/ 2075 w 3478"/>
              <a:gd name="connsiteY2" fmla="*/ 238 h 4253"/>
              <a:gd name="connsiteX3" fmla="*/ -160 w 3478"/>
              <a:gd name="connsiteY3" fmla="*/ 2387 h 4253"/>
              <a:gd name="connsiteX4" fmla="*/ 786 w 3478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8" h="4253">
                <a:moveTo>
                  <a:pt x="786" y="4492"/>
                </a:moveTo>
                <a:cubicBezTo>
                  <a:pt x="1301" y="4492"/>
                  <a:pt x="2290" y="3547"/>
                  <a:pt x="2977" y="2387"/>
                </a:cubicBezTo>
                <a:cubicBezTo>
                  <a:pt x="3664" y="1227"/>
                  <a:pt x="3278" y="238"/>
                  <a:pt x="2075" y="238"/>
                </a:cubicBezTo>
                <a:cubicBezTo>
                  <a:pt x="872" y="238"/>
                  <a:pt x="-112" y="1188"/>
                  <a:pt x="-160" y="2387"/>
                </a:cubicBezTo>
                <a:cubicBezTo>
                  <a:pt x="-203" y="3547"/>
                  <a:pt x="227" y="4492"/>
                  <a:pt x="786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6" name="Freeform 1165">
            <a:extLst>
              <a:ext uri="{FF2B5EF4-FFF2-40B4-BE49-F238E27FC236}">
                <a16:creationId xmlns:a16="http://schemas.microsoft.com/office/drawing/2014/main" id="{F1946003-EA50-2B55-AF32-72363C5540F8}"/>
              </a:ext>
            </a:extLst>
          </p:cNvPr>
          <p:cNvSpPr/>
          <p:nvPr/>
        </p:nvSpPr>
        <p:spPr>
          <a:xfrm>
            <a:off x="7487505" y="1484592"/>
            <a:ext cx="5888" cy="7902"/>
          </a:xfrm>
          <a:custGeom>
            <a:avLst/>
            <a:gdLst>
              <a:gd name="connsiteX0" fmla="*/ 3523 w 5888"/>
              <a:gd name="connsiteY0" fmla="*/ 368 h 7902"/>
              <a:gd name="connsiteX1" fmla="*/ -43 w 5888"/>
              <a:gd name="connsiteY1" fmla="*/ 5138 h 7902"/>
              <a:gd name="connsiteX2" fmla="*/ 2063 w 5888"/>
              <a:gd name="connsiteY2" fmla="*/ 7973 h 7902"/>
              <a:gd name="connsiteX3" fmla="*/ 5586 w 5888"/>
              <a:gd name="connsiteY3" fmla="*/ 3204 h 7902"/>
              <a:gd name="connsiteX4" fmla="*/ 3523 w 5888"/>
              <a:gd name="connsiteY4" fmla="*/ 368 h 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88" h="7902">
                <a:moveTo>
                  <a:pt x="3523" y="368"/>
                </a:moveTo>
                <a:cubicBezTo>
                  <a:pt x="1654" y="1314"/>
                  <a:pt x="335" y="3080"/>
                  <a:pt x="-43" y="5138"/>
                </a:cubicBezTo>
                <a:cubicBezTo>
                  <a:pt x="-472" y="7544"/>
                  <a:pt x="258" y="8575"/>
                  <a:pt x="2063" y="7973"/>
                </a:cubicBezTo>
                <a:cubicBezTo>
                  <a:pt x="3919" y="7024"/>
                  <a:pt x="5225" y="5258"/>
                  <a:pt x="5586" y="3204"/>
                </a:cubicBezTo>
                <a:cubicBezTo>
                  <a:pt x="6058" y="884"/>
                  <a:pt x="5328" y="-147"/>
                  <a:pt x="3523" y="3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7" name="Freeform 1166">
            <a:extLst>
              <a:ext uri="{FF2B5EF4-FFF2-40B4-BE49-F238E27FC236}">
                <a16:creationId xmlns:a16="http://schemas.microsoft.com/office/drawing/2014/main" id="{52EFC822-2F36-33B1-B3D3-2B2AAED81DA5}"/>
              </a:ext>
            </a:extLst>
          </p:cNvPr>
          <p:cNvSpPr/>
          <p:nvPr/>
        </p:nvSpPr>
        <p:spPr>
          <a:xfrm>
            <a:off x="7521454" y="2719168"/>
            <a:ext cx="5613" cy="6360"/>
          </a:xfrm>
          <a:custGeom>
            <a:avLst/>
            <a:gdLst>
              <a:gd name="connsiteX0" fmla="*/ 1283 w 5613"/>
              <a:gd name="connsiteY0" fmla="*/ 3419 h 6360"/>
              <a:gd name="connsiteX1" fmla="*/ 4678 w 5613"/>
              <a:gd name="connsiteY1" fmla="*/ 6598 h 6360"/>
              <a:gd name="connsiteX2" fmla="*/ 5451 w 5613"/>
              <a:gd name="connsiteY2" fmla="*/ 3419 h 6360"/>
              <a:gd name="connsiteX3" fmla="*/ 2104 w 5613"/>
              <a:gd name="connsiteY3" fmla="*/ 239 h 6360"/>
              <a:gd name="connsiteX4" fmla="*/ 2100 w 5613"/>
              <a:gd name="connsiteY4" fmla="*/ 239 h 6360"/>
              <a:gd name="connsiteX5" fmla="*/ 1283 w 5613"/>
              <a:gd name="connsiteY5" fmla="*/ 3419 h 6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3" h="6360">
                <a:moveTo>
                  <a:pt x="1283" y="3419"/>
                </a:moveTo>
                <a:cubicBezTo>
                  <a:pt x="2185" y="4699"/>
                  <a:pt x="3341" y="5782"/>
                  <a:pt x="4678" y="6598"/>
                </a:cubicBezTo>
                <a:cubicBezTo>
                  <a:pt x="5107" y="6598"/>
                  <a:pt x="5451" y="5138"/>
                  <a:pt x="5451" y="3419"/>
                </a:cubicBezTo>
                <a:cubicBezTo>
                  <a:pt x="5404" y="1616"/>
                  <a:pt x="3904" y="193"/>
                  <a:pt x="2104" y="239"/>
                </a:cubicBezTo>
                <a:cubicBezTo>
                  <a:pt x="2100" y="239"/>
                  <a:pt x="2100" y="239"/>
                  <a:pt x="2100" y="239"/>
                </a:cubicBezTo>
                <a:cubicBezTo>
                  <a:pt x="-693" y="239"/>
                  <a:pt x="-822" y="798"/>
                  <a:pt x="1283" y="34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8" name="Freeform 1167">
            <a:extLst>
              <a:ext uri="{FF2B5EF4-FFF2-40B4-BE49-F238E27FC236}">
                <a16:creationId xmlns:a16="http://schemas.microsoft.com/office/drawing/2014/main" id="{DB0282FF-C06A-5E59-56C7-4B1E243BC29F}"/>
              </a:ext>
            </a:extLst>
          </p:cNvPr>
          <p:cNvSpPr/>
          <p:nvPr/>
        </p:nvSpPr>
        <p:spPr>
          <a:xfrm>
            <a:off x="7513453" y="1378081"/>
            <a:ext cx="11385" cy="12700"/>
          </a:xfrm>
          <a:custGeom>
            <a:avLst/>
            <a:gdLst>
              <a:gd name="connsiteX0" fmla="*/ 89 w 11385"/>
              <a:gd name="connsiteY0" fmla="*/ 11238 h 12700"/>
              <a:gd name="connsiteX1" fmla="*/ 8467 w 11385"/>
              <a:gd name="connsiteY1" fmla="*/ 9304 h 12700"/>
              <a:gd name="connsiteX2" fmla="*/ 8467 w 11385"/>
              <a:gd name="connsiteY2" fmla="*/ 238 h 12700"/>
              <a:gd name="connsiteX3" fmla="*/ 89 w 11385"/>
              <a:gd name="connsiteY3" fmla="*/ 11238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85" h="12700">
                <a:moveTo>
                  <a:pt x="89" y="11238"/>
                </a:moveTo>
                <a:cubicBezTo>
                  <a:pt x="1851" y="14116"/>
                  <a:pt x="5503" y="13257"/>
                  <a:pt x="8467" y="9304"/>
                </a:cubicBezTo>
                <a:cubicBezTo>
                  <a:pt x="12163" y="4363"/>
                  <a:pt x="12120" y="238"/>
                  <a:pt x="8467" y="238"/>
                </a:cubicBezTo>
                <a:cubicBezTo>
                  <a:pt x="4815" y="238"/>
                  <a:pt x="-1501" y="8617"/>
                  <a:pt x="89" y="11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9" name="Freeform 1168">
            <a:extLst>
              <a:ext uri="{FF2B5EF4-FFF2-40B4-BE49-F238E27FC236}">
                <a16:creationId xmlns:a16="http://schemas.microsoft.com/office/drawing/2014/main" id="{751513C8-AF21-CA98-F3BE-68D3ED7377A1}"/>
              </a:ext>
            </a:extLst>
          </p:cNvPr>
          <p:cNvSpPr/>
          <p:nvPr/>
        </p:nvSpPr>
        <p:spPr>
          <a:xfrm>
            <a:off x="7485219" y="5546469"/>
            <a:ext cx="12319" cy="7882"/>
          </a:xfrm>
          <a:custGeom>
            <a:avLst/>
            <a:gdLst>
              <a:gd name="connsiteX0" fmla="*/ -163 w 12319"/>
              <a:gd name="connsiteY0" fmla="*/ 6311 h 7882"/>
              <a:gd name="connsiteX1" fmla="*/ 11696 w 12319"/>
              <a:gd name="connsiteY1" fmla="*/ 4807 h 7882"/>
              <a:gd name="connsiteX2" fmla="*/ 11696 w 12319"/>
              <a:gd name="connsiteY2" fmla="*/ 511 h 7882"/>
              <a:gd name="connsiteX3" fmla="*/ -163 w 12319"/>
              <a:gd name="connsiteY3" fmla="*/ 6311 h 7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19" h="7882">
                <a:moveTo>
                  <a:pt x="-163" y="6311"/>
                </a:moveTo>
                <a:cubicBezTo>
                  <a:pt x="-163" y="9491"/>
                  <a:pt x="10407" y="8159"/>
                  <a:pt x="11696" y="4807"/>
                </a:cubicBezTo>
                <a:cubicBezTo>
                  <a:pt x="12310" y="3441"/>
                  <a:pt x="12310" y="1877"/>
                  <a:pt x="11696" y="511"/>
                </a:cubicBezTo>
                <a:cubicBezTo>
                  <a:pt x="10407" y="-993"/>
                  <a:pt x="-163" y="4120"/>
                  <a:pt x="-163" y="63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0" name="Freeform 1169">
            <a:extLst>
              <a:ext uri="{FF2B5EF4-FFF2-40B4-BE49-F238E27FC236}">
                <a16:creationId xmlns:a16="http://schemas.microsoft.com/office/drawing/2014/main" id="{D5D37EB0-805D-70F9-35BB-D3B66F91D792}"/>
              </a:ext>
            </a:extLst>
          </p:cNvPr>
          <p:cNvSpPr/>
          <p:nvPr/>
        </p:nvSpPr>
        <p:spPr>
          <a:xfrm>
            <a:off x="7509043" y="1322827"/>
            <a:ext cx="5478" cy="4253"/>
          </a:xfrm>
          <a:custGeom>
            <a:avLst/>
            <a:gdLst>
              <a:gd name="connsiteX0" fmla="*/ 3339 w 5478"/>
              <a:gd name="connsiteY0" fmla="*/ 4492 h 4253"/>
              <a:gd name="connsiteX1" fmla="*/ 5315 w 5478"/>
              <a:gd name="connsiteY1" fmla="*/ 2434 h 4253"/>
              <a:gd name="connsiteX2" fmla="*/ 5315 w 5478"/>
              <a:gd name="connsiteY2" fmla="*/ 2387 h 4253"/>
              <a:gd name="connsiteX3" fmla="*/ 2050 w 5478"/>
              <a:gd name="connsiteY3" fmla="*/ 238 h 4253"/>
              <a:gd name="connsiteX4" fmla="*/ 74 w 5478"/>
              <a:gd name="connsiteY4" fmla="*/ 2387 h 4253"/>
              <a:gd name="connsiteX5" fmla="*/ 3339 w 5478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53">
                <a:moveTo>
                  <a:pt x="3339" y="4492"/>
                </a:moveTo>
                <a:cubicBezTo>
                  <a:pt x="4456" y="4470"/>
                  <a:pt x="5341" y="3547"/>
                  <a:pt x="5315" y="2434"/>
                </a:cubicBezTo>
                <a:cubicBezTo>
                  <a:pt x="5315" y="2417"/>
                  <a:pt x="5315" y="2404"/>
                  <a:pt x="5315" y="2387"/>
                </a:cubicBezTo>
                <a:cubicBezTo>
                  <a:pt x="5315" y="1184"/>
                  <a:pt x="3855" y="238"/>
                  <a:pt x="2050" y="238"/>
                </a:cubicBezTo>
                <a:cubicBezTo>
                  <a:pt x="245" y="238"/>
                  <a:pt x="-614" y="1184"/>
                  <a:pt x="74" y="2387"/>
                </a:cubicBezTo>
                <a:cubicBezTo>
                  <a:pt x="791" y="3542"/>
                  <a:pt x="1990" y="4311"/>
                  <a:pt x="33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1" name="Freeform 1170">
            <a:extLst>
              <a:ext uri="{FF2B5EF4-FFF2-40B4-BE49-F238E27FC236}">
                <a16:creationId xmlns:a16="http://schemas.microsoft.com/office/drawing/2014/main" id="{AC708B75-2D68-4558-B0A7-B13971B9C81D}"/>
              </a:ext>
            </a:extLst>
          </p:cNvPr>
          <p:cNvSpPr/>
          <p:nvPr/>
        </p:nvSpPr>
        <p:spPr>
          <a:xfrm>
            <a:off x="7501975" y="1329120"/>
            <a:ext cx="7974" cy="8444"/>
          </a:xfrm>
          <a:custGeom>
            <a:avLst/>
            <a:gdLst>
              <a:gd name="connsiteX0" fmla="*/ 6153 w 7974"/>
              <a:gd name="connsiteY0" fmla="*/ 5460 h 8444"/>
              <a:gd name="connsiteX1" fmla="*/ 7528 w 7974"/>
              <a:gd name="connsiteY1" fmla="*/ 949 h 8444"/>
              <a:gd name="connsiteX2" fmla="*/ -163 w 7974"/>
              <a:gd name="connsiteY2" fmla="*/ 5460 h 8444"/>
              <a:gd name="connsiteX3" fmla="*/ 6153 w 7974"/>
              <a:gd name="connsiteY3" fmla="*/ 5460 h 8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74" h="8444">
                <a:moveTo>
                  <a:pt x="6153" y="5460"/>
                </a:moveTo>
                <a:cubicBezTo>
                  <a:pt x="7614" y="3699"/>
                  <a:pt x="8216" y="1636"/>
                  <a:pt x="7528" y="949"/>
                </a:cubicBezTo>
                <a:cubicBezTo>
                  <a:pt x="5380" y="-1242"/>
                  <a:pt x="-163" y="2023"/>
                  <a:pt x="-163" y="5460"/>
                </a:cubicBezTo>
                <a:cubicBezTo>
                  <a:pt x="-163" y="9757"/>
                  <a:pt x="2759" y="9757"/>
                  <a:pt x="6153" y="54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2" name="Freeform 1171">
            <a:extLst>
              <a:ext uri="{FF2B5EF4-FFF2-40B4-BE49-F238E27FC236}">
                <a16:creationId xmlns:a16="http://schemas.microsoft.com/office/drawing/2014/main" id="{ECEEA9A7-CA5D-5243-BA16-6B8EF22D976F}"/>
              </a:ext>
            </a:extLst>
          </p:cNvPr>
          <p:cNvSpPr/>
          <p:nvPr/>
        </p:nvSpPr>
        <p:spPr>
          <a:xfrm>
            <a:off x="7512467" y="5492691"/>
            <a:ext cx="5431" cy="9819"/>
          </a:xfrm>
          <a:custGeom>
            <a:avLst/>
            <a:gdLst>
              <a:gd name="connsiteX0" fmla="*/ 1677 w 5431"/>
              <a:gd name="connsiteY0" fmla="*/ 238 h 9819"/>
              <a:gd name="connsiteX1" fmla="*/ 1247 w 5431"/>
              <a:gd name="connsiteY1" fmla="*/ 9476 h 9819"/>
              <a:gd name="connsiteX2" fmla="*/ 4899 w 5431"/>
              <a:gd name="connsiteY2" fmla="*/ 3762 h 9819"/>
              <a:gd name="connsiteX3" fmla="*/ 1677 w 5431"/>
              <a:gd name="connsiteY3" fmla="*/ 238 h 9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1" h="9819">
                <a:moveTo>
                  <a:pt x="1677" y="238"/>
                </a:moveTo>
                <a:cubicBezTo>
                  <a:pt x="-515" y="238"/>
                  <a:pt x="-858" y="7371"/>
                  <a:pt x="1247" y="9476"/>
                </a:cubicBezTo>
                <a:cubicBezTo>
                  <a:pt x="3352" y="11581"/>
                  <a:pt x="6317" y="7585"/>
                  <a:pt x="4899" y="3762"/>
                </a:cubicBezTo>
                <a:cubicBezTo>
                  <a:pt x="4126" y="1828"/>
                  <a:pt x="2708" y="238"/>
                  <a:pt x="167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3" name="Freeform 1172">
            <a:extLst>
              <a:ext uri="{FF2B5EF4-FFF2-40B4-BE49-F238E27FC236}">
                <a16:creationId xmlns:a16="http://schemas.microsoft.com/office/drawing/2014/main" id="{FE7E6B64-0BC3-9BD5-9536-904BC425335E}"/>
              </a:ext>
            </a:extLst>
          </p:cNvPr>
          <p:cNvSpPr/>
          <p:nvPr/>
        </p:nvSpPr>
        <p:spPr>
          <a:xfrm>
            <a:off x="7493803" y="5483058"/>
            <a:ext cx="6281" cy="7511"/>
          </a:xfrm>
          <a:custGeom>
            <a:avLst/>
            <a:gdLst>
              <a:gd name="connsiteX0" fmla="*/ 6119 w 6281"/>
              <a:gd name="connsiteY0" fmla="*/ 4758 h 7511"/>
              <a:gd name="connsiteX1" fmla="*/ 2983 w 6281"/>
              <a:gd name="connsiteY1" fmla="*/ 462 h 7511"/>
              <a:gd name="connsiteX2" fmla="*/ 1221 w 6281"/>
              <a:gd name="connsiteY2" fmla="*/ 6176 h 7511"/>
              <a:gd name="connsiteX3" fmla="*/ 6119 w 6281"/>
              <a:gd name="connsiteY3" fmla="*/ 4758 h 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81" h="7511">
                <a:moveTo>
                  <a:pt x="6119" y="4758"/>
                </a:moveTo>
                <a:cubicBezTo>
                  <a:pt x="5977" y="2846"/>
                  <a:pt x="4761" y="1179"/>
                  <a:pt x="2983" y="462"/>
                </a:cubicBezTo>
                <a:cubicBezTo>
                  <a:pt x="-154" y="-784"/>
                  <a:pt x="-1314" y="3469"/>
                  <a:pt x="1221" y="6176"/>
                </a:cubicBezTo>
                <a:cubicBezTo>
                  <a:pt x="3756" y="8883"/>
                  <a:pt x="6119" y="7895"/>
                  <a:pt x="6119" y="47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4" name="Freeform 1173">
            <a:extLst>
              <a:ext uri="{FF2B5EF4-FFF2-40B4-BE49-F238E27FC236}">
                <a16:creationId xmlns:a16="http://schemas.microsoft.com/office/drawing/2014/main" id="{7102DC03-A311-EDEF-3594-A035B88A514C}"/>
              </a:ext>
            </a:extLst>
          </p:cNvPr>
          <p:cNvSpPr/>
          <p:nvPr/>
        </p:nvSpPr>
        <p:spPr>
          <a:xfrm>
            <a:off x="7494396" y="5416726"/>
            <a:ext cx="23883" cy="14187"/>
          </a:xfrm>
          <a:custGeom>
            <a:avLst/>
            <a:gdLst>
              <a:gd name="connsiteX0" fmla="*/ 7889 w 23883"/>
              <a:gd name="connsiteY0" fmla="*/ 10294 h 14187"/>
              <a:gd name="connsiteX1" fmla="*/ 13776 w 23883"/>
              <a:gd name="connsiteY1" fmla="*/ 5997 h 14187"/>
              <a:gd name="connsiteX2" fmla="*/ 21123 w 23883"/>
              <a:gd name="connsiteY2" fmla="*/ 2947 h 14187"/>
              <a:gd name="connsiteX3" fmla="*/ 18932 w 23883"/>
              <a:gd name="connsiteY3" fmla="*/ 583 h 14187"/>
              <a:gd name="connsiteX4" fmla="*/ 12100 w 23883"/>
              <a:gd name="connsiteY4" fmla="*/ 1787 h 14187"/>
              <a:gd name="connsiteX5" fmla="*/ 10038 w 23883"/>
              <a:gd name="connsiteY5" fmla="*/ 2560 h 14187"/>
              <a:gd name="connsiteX6" fmla="*/ -16 w 23883"/>
              <a:gd name="connsiteY6" fmla="*/ 12184 h 14187"/>
              <a:gd name="connsiteX7" fmla="*/ 7889 w 23883"/>
              <a:gd name="connsiteY7" fmla="*/ 10294 h 1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83" h="14187">
                <a:moveTo>
                  <a:pt x="7889" y="10294"/>
                </a:moveTo>
                <a:cubicBezTo>
                  <a:pt x="9118" y="8059"/>
                  <a:pt x="11275" y="6487"/>
                  <a:pt x="13776" y="5997"/>
                </a:cubicBezTo>
                <a:cubicBezTo>
                  <a:pt x="16448" y="5641"/>
                  <a:pt x="18983" y="4592"/>
                  <a:pt x="21123" y="2947"/>
                </a:cubicBezTo>
                <a:cubicBezTo>
                  <a:pt x="24947" y="25"/>
                  <a:pt x="24818" y="-104"/>
                  <a:pt x="18932" y="583"/>
                </a:cubicBezTo>
                <a:cubicBezTo>
                  <a:pt x="16611" y="700"/>
                  <a:pt x="14317" y="1103"/>
                  <a:pt x="12100" y="1787"/>
                </a:cubicBezTo>
                <a:cubicBezTo>
                  <a:pt x="11481" y="2203"/>
                  <a:pt x="10777" y="2466"/>
                  <a:pt x="10038" y="2560"/>
                </a:cubicBezTo>
                <a:cubicBezTo>
                  <a:pt x="5741" y="3290"/>
                  <a:pt x="-1262" y="10165"/>
                  <a:pt x="-16" y="12184"/>
                </a:cubicBezTo>
                <a:cubicBezTo>
                  <a:pt x="2089" y="15750"/>
                  <a:pt x="5011" y="15020"/>
                  <a:pt x="7889" y="102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5" name="Freeform 1174">
            <a:extLst>
              <a:ext uri="{FF2B5EF4-FFF2-40B4-BE49-F238E27FC236}">
                <a16:creationId xmlns:a16="http://schemas.microsoft.com/office/drawing/2014/main" id="{667E1CA2-0700-153E-A473-1745BDAB1250}"/>
              </a:ext>
            </a:extLst>
          </p:cNvPr>
          <p:cNvSpPr/>
          <p:nvPr/>
        </p:nvSpPr>
        <p:spPr>
          <a:xfrm>
            <a:off x="7512590" y="5461045"/>
            <a:ext cx="6116" cy="7950"/>
          </a:xfrm>
          <a:custGeom>
            <a:avLst/>
            <a:gdLst>
              <a:gd name="connsiteX0" fmla="*/ 3058 w 6116"/>
              <a:gd name="connsiteY0" fmla="*/ 1894 h 7950"/>
              <a:gd name="connsiteX1" fmla="*/ 2285 w 6116"/>
              <a:gd name="connsiteY1" fmla="*/ 7952 h 7950"/>
              <a:gd name="connsiteX2" fmla="*/ 5679 w 6116"/>
              <a:gd name="connsiteY2" fmla="*/ 3054 h 7950"/>
              <a:gd name="connsiteX3" fmla="*/ 3058 w 6116"/>
              <a:gd name="connsiteY3" fmla="*/ 1894 h 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16" h="7950">
                <a:moveTo>
                  <a:pt x="3058" y="1894"/>
                </a:moveTo>
                <a:cubicBezTo>
                  <a:pt x="-938" y="5288"/>
                  <a:pt x="-1238" y="9198"/>
                  <a:pt x="2285" y="7952"/>
                </a:cubicBezTo>
                <a:cubicBezTo>
                  <a:pt x="4115" y="6934"/>
                  <a:pt x="5370" y="5125"/>
                  <a:pt x="5679" y="3054"/>
                </a:cubicBezTo>
                <a:cubicBezTo>
                  <a:pt x="6324" y="-383"/>
                  <a:pt x="5980" y="-555"/>
                  <a:pt x="3058" y="18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6" name="Freeform 1175">
            <a:extLst>
              <a:ext uri="{FF2B5EF4-FFF2-40B4-BE49-F238E27FC236}">
                <a16:creationId xmlns:a16="http://schemas.microsoft.com/office/drawing/2014/main" id="{A86CA4F3-BC57-A47D-127F-E51496E09A8D}"/>
              </a:ext>
            </a:extLst>
          </p:cNvPr>
          <p:cNvSpPr/>
          <p:nvPr/>
        </p:nvSpPr>
        <p:spPr>
          <a:xfrm>
            <a:off x="7572298" y="1286753"/>
            <a:ext cx="8252" cy="11730"/>
          </a:xfrm>
          <a:custGeom>
            <a:avLst/>
            <a:gdLst>
              <a:gd name="connsiteX0" fmla="*/ 7841 w 8252"/>
              <a:gd name="connsiteY0" fmla="*/ 5806 h 11730"/>
              <a:gd name="connsiteX1" fmla="*/ 1611 w 8252"/>
              <a:gd name="connsiteY1" fmla="*/ 3229 h 11730"/>
              <a:gd name="connsiteX2" fmla="*/ 881 w 8252"/>
              <a:gd name="connsiteY2" fmla="*/ 9974 h 11730"/>
              <a:gd name="connsiteX3" fmla="*/ 7841 w 8252"/>
              <a:gd name="connsiteY3" fmla="*/ 5806 h 1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52" h="11730">
                <a:moveTo>
                  <a:pt x="7841" y="5806"/>
                </a:moveTo>
                <a:cubicBezTo>
                  <a:pt x="5822" y="-896"/>
                  <a:pt x="4833" y="-1283"/>
                  <a:pt x="1611" y="3229"/>
                </a:cubicBezTo>
                <a:cubicBezTo>
                  <a:pt x="-494" y="6150"/>
                  <a:pt x="-709" y="8084"/>
                  <a:pt x="881" y="9974"/>
                </a:cubicBezTo>
                <a:cubicBezTo>
                  <a:pt x="4318" y="14228"/>
                  <a:pt x="9259" y="11134"/>
                  <a:pt x="7841" y="58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7" name="Freeform 1176">
            <a:extLst>
              <a:ext uri="{FF2B5EF4-FFF2-40B4-BE49-F238E27FC236}">
                <a16:creationId xmlns:a16="http://schemas.microsoft.com/office/drawing/2014/main" id="{687B4BA7-7C7C-37EF-60BC-A26932C40061}"/>
              </a:ext>
            </a:extLst>
          </p:cNvPr>
          <p:cNvSpPr/>
          <p:nvPr/>
        </p:nvSpPr>
        <p:spPr>
          <a:xfrm>
            <a:off x="7585715" y="5346006"/>
            <a:ext cx="4167" cy="6401"/>
          </a:xfrm>
          <a:custGeom>
            <a:avLst/>
            <a:gdLst>
              <a:gd name="connsiteX0" fmla="*/ 1943 w 4167"/>
              <a:gd name="connsiteY0" fmla="*/ 6640 h 6401"/>
              <a:gd name="connsiteX1" fmla="*/ 4005 w 4167"/>
              <a:gd name="connsiteY1" fmla="*/ 3461 h 6401"/>
              <a:gd name="connsiteX2" fmla="*/ 1943 w 4167"/>
              <a:gd name="connsiteY2" fmla="*/ 238 h 6401"/>
              <a:gd name="connsiteX3" fmla="*/ -163 w 4167"/>
              <a:gd name="connsiteY3" fmla="*/ 3461 h 6401"/>
              <a:gd name="connsiteX4" fmla="*/ 1943 w 4167"/>
              <a:gd name="connsiteY4" fmla="*/ 6640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401">
                <a:moveTo>
                  <a:pt x="1943" y="6640"/>
                </a:moveTo>
                <a:cubicBezTo>
                  <a:pt x="3103" y="6640"/>
                  <a:pt x="4005" y="5180"/>
                  <a:pt x="4005" y="3461"/>
                </a:cubicBezTo>
                <a:cubicBezTo>
                  <a:pt x="4005" y="1742"/>
                  <a:pt x="3103" y="238"/>
                  <a:pt x="1943" y="238"/>
                </a:cubicBezTo>
                <a:cubicBezTo>
                  <a:pt x="783" y="238"/>
                  <a:pt x="-163" y="1699"/>
                  <a:pt x="-163" y="3461"/>
                </a:cubicBezTo>
                <a:cubicBezTo>
                  <a:pt x="-163" y="5222"/>
                  <a:pt x="783" y="6640"/>
                  <a:pt x="1943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8" name="Freeform 1177">
            <a:extLst>
              <a:ext uri="{FF2B5EF4-FFF2-40B4-BE49-F238E27FC236}">
                <a16:creationId xmlns:a16="http://schemas.microsoft.com/office/drawing/2014/main" id="{DEC69BE3-172E-B399-1C89-6C226B5A5163}"/>
              </a:ext>
            </a:extLst>
          </p:cNvPr>
          <p:cNvSpPr/>
          <p:nvPr/>
        </p:nvSpPr>
        <p:spPr>
          <a:xfrm>
            <a:off x="7587692" y="5537289"/>
            <a:ext cx="4296" cy="4253"/>
          </a:xfrm>
          <a:custGeom>
            <a:avLst/>
            <a:gdLst>
              <a:gd name="connsiteX0" fmla="*/ 2029 w 4296"/>
              <a:gd name="connsiteY0" fmla="*/ 4492 h 4253"/>
              <a:gd name="connsiteX1" fmla="*/ 4134 w 4296"/>
              <a:gd name="connsiteY1" fmla="*/ 2387 h 4253"/>
              <a:gd name="connsiteX2" fmla="*/ 1986 w 4296"/>
              <a:gd name="connsiteY2" fmla="*/ 238 h 4253"/>
              <a:gd name="connsiteX3" fmla="*/ -163 w 4296"/>
              <a:gd name="connsiteY3" fmla="*/ 2387 h 4253"/>
              <a:gd name="connsiteX4" fmla="*/ 1943 w 4296"/>
              <a:gd name="connsiteY4" fmla="*/ 4492 h 4253"/>
              <a:gd name="connsiteX5" fmla="*/ 2029 w 4296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3">
                <a:moveTo>
                  <a:pt x="2029" y="4492"/>
                </a:moveTo>
                <a:cubicBezTo>
                  <a:pt x="3193" y="4492"/>
                  <a:pt x="4134" y="3551"/>
                  <a:pt x="4134" y="2387"/>
                </a:cubicBezTo>
                <a:cubicBezTo>
                  <a:pt x="4134" y="1201"/>
                  <a:pt x="3171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ubicBezTo>
                  <a:pt x="1968" y="4492"/>
                  <a:pt x="1999" y="4492"/>
                  <a:pt x="202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9" name="Freeform 1178">
            <a:extLst>
              <a:ext uri="{FF2B5EF4-FFF2-40B4-BE49-F238E27FC236}">
                <a16:creationId xmlns:a16="http://schemas.microsoft.com/office/drawing/2014/main" id="{DAFBA311-BD08-38B1-C471-23CDB3D4BDFB}"/>
              </a:ext>
            </a:extLst>
          </p:cNvPr>
          <p:cNvSpPr/>
          <p:nvPr/>
        </p:nvSpPr>
        <p:spPr>
          <a:xfrm>
            <a:off x="7585715" y="1386588"/>
            <a:ext cx="4168" cy="4253"/>
          </a:xfrm>
          <a:custGeom>
            <a:avLst/>
            <a:gdLst>
              <a:gd name="connsiteX0" fmla="*/ 1943 w 4168"/>
              <a:gd name="connsiteY0" fmla="*/ 4492 h 4253"/>
              <a:gd name="connsiteX1" fmla="*/ 4005 w 4168"/>
              <a:gd name="connsiteY1" fmla="*/ 2430 h 4253"/>
              <a:gd name="connsiteX2" fmla="*/ 4005 w 4168"/>
              <a:gd name="connsiteY2" fmla="*/ 2387 h 4253"/>
              <a:gd name="connsiteX3" fmla="*/ 1943 w 4168"/>
              <a:gd name="connsiteY3" fmla="*/ 238 h 4253"/>
              <a:gd name="connsiteX4" fmla="*/ 1943 w 4168"/>
              <a:gd name="connsiteY4" fmla="*/ 238 h 4253"/>
              <a:gd name="connsiteX5" fmla="*/ -163 w 4168"/>
              <a:gd name="connsiteY5" fmla="*/ 2387 h 4253"/>
              <a:gd name="connsiteX6" fmla="*/ 1943 w 4168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4492"/>
                </a:moveTo>
                <a:cubicBezTo>
                  <a:pt x="3081" y="4492"/>
                  <a:pt x="4005" y="3568"/>
                  <a:pt x="4005" y="2430"/>
                </a:cubicBezTo>
                <a:cubicBezTo>
                  <a:pt x="4005" y="2417"/>
                  <a:pt x="4005" y="2399"/>
                  <a:pt x="4005" y="2387"/>
                </a:cubicBezTo>
                <a:cubicBezTo>
                  <a:pt x="4031" y="1222"/>
                  <a:pt x="3107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0" name="Freeform 1179">
            <a:extLst>
              <a:ext uri="{FF2B5EF4-FFF2-40B4-BE49-F238E27FC236}">
                <a16:creationId xmlns:a16="http://schemas.microsoft.com/office/drawing/2014/main" id="{AC4ED44C-0FE6-D89B-614A-3B63944570AD}"/>
              </a:ext>
            </a:extLst>
          </p:cNvPr>
          <p:cNvSpPr/>
          <p:nvPr/>
        </p:nvSpPr>
        <p:spPr>
          <a:xfrm>
            <a:off x="7582964" y="1420752"/>
            <a:ext cx="8981" cy="9157"/>
          </a:xfrm>
          <a:custGeom>
            <a:avLst/>
            <a:gdLst>
              <a:gd name="connsiteX0" fmla="*/ 956 w 8981"/>
              <a:gd name="connsiteY0" fmla="*/ 8352 h 9157"/>
              <a:gd name="connsiteX1" fmla="*/ 6026 w 8981"/>
              <a:gd name="connsiteY1" fmla="*/ 7063 h 9157"/>
              <a:gd name="connsiteX2" fmla="*/ 8819 w 8981"/>
              <a:gd name="connsiteY2" fmla="*/ 1821 h 9157"/>
              <a:gd name="connsiteX3" fmla="*/ 1514 w 8981"/>
              <a:gd name="connsiteY3" fmla="*/ 3110 h 9157"/>
              <a:gd name="connsiteX4" fmla="*/ 956 w 8981"/>
              <a:gd name="connsiteY4" fmla="*/ 8352 h 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81" h="9157">
                <a:moveTo>
                  <a:pt x="956" y="8352"/>
                </a:moveTo>
                <a:cubicBezTo>
                  <a:pt x="2674" y="10071"/>
                  <a:pt x="4006" y="9684"/>
                  <a:pt x="6026" y="7063"/>
                </a:cubicBezTo>
                <a:cubicBezTo>
                  <a:pt x="7276" y="5504"/>
                  <a:pt x="8221" y="3729"/>
                  <a:pt x="8819" y="1821"/>
                </a:cubicBezTo>
                <a:cubicBezTo>
                  <a:pt x="8819" y="-799"/>
                  <a:pt x="4522" y="-26"/>
                  <a:pt x="1514" y="3110"/>
                </a:cubicBezTo>
                <a:cubicBezTo>
                  <a:pt x="-548" y="5087"/>
                  <a:pt x="-677" y="6505"/>
                  <a:pt x="956" y="83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1" name="Freeform 1180">
            <a:extLst>
              <a:ext uri="{FF2B5EF4-FFF2-40B4-BE49-F238E27FC236}">
                <a16:creationId xmlns:a16="http://schemas.microsoft.com/office/drawing/2014/main" id="{5E8A1EE0-3EA9-1310-468A-3F65520B868D}"/>
              </a:ext>
            </a:extLst>
          </p:cNvPr>
          <p:cNvSpPr/>
          <p:nvPr/>
        </p:nvSpPr>
        <p:spPr>
          <a:xfrm>
            <a:off x="7564561" y="2700006"/>
            <a:ext cx="14881" cy="10451"/>
          </a:xfrm>
          <a:custGeom>
            <a:avLst/>
            <a:gdLst>
              <a:gd name="connsiteX0" fmla="*/ 14719 w 14881"/>
              <a:gd name="connsiteY0" fmla="*/ 9218 h 10451"/>
              <a:gd name="connsiteX1" fmla="*/ 1313 w 14881"/>
              <a:gd name="connsiteY1" fmla="*/ 238 h 10451"/>
              <a:gd name="connsiteX2" fmla="*/ 5610 w 14881"/>
              <a:gd name="connsiteY2" fmla="*/ 7543 h 10451"/>
              <a:gd name="connsiteX3" fmla="*/ 14719 w 14881"/>
              <a:gd name="connsiteY3" fmla="*/ 9218 h 10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81" h="10451">
                <a:moveTo>
                  <a:pt x="14719" y="9218"/>
                </a:moveTo>
                <a:cubicBezTo>
                  <a:pt x="14719" y="7585"/>
                  <a:pt x="3762" y="238"/>
                  <a:pt x="1313" y="238"/>
                </a:cubicBezTo>
                <a:cubicBezTo>
                  <a:pt x="-2038" y="238"/>
                  <a:pt x="712" y="4535"/>
                  <a:pt x="5610" y="7543"/>
                </a:cubicBezTo>
                <a:cubicBezTo>
                  <a:pt x="12399" y="11152"/>
                  <a:pt x="14719" y="11581"/>
                  <a:pt x="14719" y="92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2" name="Freeform 1181">
            <a:extLst>
              <a:ext uri="{FF2B5EF4-FFF2-40B4-BE49-F238E27FC236}">
                <a16:creationId xmlns:a16="http://schemas.microsoft.com/office/drawing/2014/main" id="{37475485-6D06-ADF3-F602-01365EBF8A11}"/>
              </a:ext>
            </a:extLst>
          </p:cNvPr>
          <p:cNvSpPr/>
          <p:nvPr/>
        </p:nvSpPr>
        <p:spPr>
          <a:xfrm>
            <a:off x="7577337" y="2745001"/>
            <a:ext cx="12545" cy="12275"/>
          </a:xfrm>
          <a:custGeom>
            <a:avLst/>
            <a:gdLst>
              <a:gd name="connsiteX0" fmla="*/ 12383 w 12545"/>
              <a:gd name="connsiteY0" fmla="*/ 11744 h 12275"/>
              <a:gd name="connsiteX1" fmla="*/ 9805 w 12545"/>
              <a:gd name="connsiteY1" fmla="*/ 5900 h 12275"/>
              <a:gd name="connsiteX2" fmla="*/ 6755 w 12545"/>
              <a:gd name="connsiteY2" fmla="*/ 358 h 12275"/>
              <a:gd name="connsiteX3" fmla="*/ -163 w 12545"/>
              <a:gd name="connsiteY3" fmla="*/ 7404 h 12275"/>
              <a:gd name="connsiteX4" fmla="*/ 4564 w 12545"/>
              <a:gd name="connsiteY4" fmla="*/ 10626 h 12275"/>
              <a:gd name="connsiteX5" fmla="*/ 12383 w 12545"/>
              <a:gd name="connsiteY5" fmla="*/ 11744 h 1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45" h="12275">
                <a:moveTo>
                  <a:pt x="12383" y="11744"/>
                </a:moveTo>
                <a:cubicBezTo>
                  <a:pt x="11773" y="9694"/>
                  <a:pt x="10910" y="7731"/>
                  <a:pt x="9805" y="5900"/>
                </a:cubicBezTo>
                <a:lnTo>
                  <a:pt x="6755" y="358"/>
                </a:lnTo>
                <a:cubicBezTo>
                  <a:pt x="6196" y="-716"/>
                  <a:pt x="-163" y="5771"/>
                  <a:pt x="-163" y="7404"/>
                </a:cubicBezTo>
                <a:cubicBezTo>
                  <a:pt x="-163" y="8134"/>
                  <a:pt x="1986" y="9552"/>
                  <a:pt x="4564" y="10626"/>
                </a:cubicBezTo>
                <a:cubicBezTo>
                  <a:pt x="10106" y="12732"/>
                  <a:pt x="12383" y="13033"/>
                  <a:pt x="12383" y="117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3" name="Freeform 1182">
            <a:extLst>
              <a:ext uri="{FF2B5EF4-FFF2-40B4-BE49-F238E27FC236}">
                <a16:creationId xmlns:a16="http://schemas.microsoft.com/office/drawing/2014/main" id="{6C1EA210-D5F6-BB72-9E58-C9932DB45404}"/>
              </a:ext>
            </a:extLst>
          </p:cNvPr>
          <p:cNvSpPr/>
          <p:nvPr/>
        </p:nvSpPr>
        <p:spPr>
          <a:xfrm>
            <a:off x="7531426" y="1271873"/>
            <a:ext cx="12397" cy="8475"/>
          </a:xfrm>
          <a:custGeom>
            <a:avLst/>
            <a:gdLst>
              <a:gd name="connsiteX0" fmla="*/ 8325 w 12397"/>
              <a:gd name="connsiteY0" fmla="*/ 8699 h 8475"/>
              <a:gd name="connsiteX1" fmla="*/ 12235 w 12397"/>
              <a:gd name="connsiteY1" fmla="*/ 5563 h 8475"/>
              <a:gd name="connsiteX2" fmla="*/ 334 w 12397"/>
              <a:gd name="connsiteY2" fmla="*/ 965 h 8475"/>
              <a:gd name="connsiteX3" fmla="*/ 8325 w 12397"/>
              <a:gd name="connsiteY3" fmla="*/ 8699 h 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97" h="8475">
                <a:moveTo>
                  <a:pt x="8325" y="8699"/>
                </a:moveTo>
                <a:cubicBezTo>
                  <a:pt x="10259" y="8875"/>
                  <a:pt x="11990" y="7492"/>
                  <a:pt x="12235" y="5563"/>
                </a:cubicBezTo>
                <a:cubicBezTo>
                  <a:pt x="12235" y="2340"/>
                  <a:pt x="2611" y="-1355"/>
                  <a:pt x="334" y="965"/>
                </a:cubicBezTo>
                <a:cubicBezTo>
                  <a:pt x="-1943" y="3285"/>
                  <a:pt x="4115" y="8699"/>
                  <a:pt x="8325" y="86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4" name="Freeform 1183">
            <a:extLst>
              <a:ext uri="{FF2B5EF4-FFF2-40B4-BE49-F238E27FC236}">
                <a16:creationId xmlns:a16="http://schemas.microsoft.com/office/drawing/2014/main" id="{6FC9FC33-77B0-3108-655B-D6E27F9A134E}"/>
              </a:ext>
            </a:extLst>
          </p:cNvPr>
          <p:cNvSpPr/>
          <p:nvPr/>
        </p:nvSpPr>
        <p:spPr>
          <a:xfrm>
            <a:off x="7548866" y="1285408"/>
            <a:ext cx="3336" cy="5459"/>
          </a:xfrm>
          <a:custGeom>
            <a:avLst/>
            <a:gdLst>
              <a:gd name="connsiteX0" fmla="*/ 3174 w 3336"/>
              <a:gd name="connsiteY0" fmla="*/ 2469 h 5459"/>
              <a:gd name="connsiteX1" fmla="*/ 1069 w 3336"/>
              <a:gd name="connsiteY1" fmla="*/ 492 h 5459"/>
              <a:gd name="connsiteX2" fmla="*/ 123 w 3336"/>
              <a:gd name="connsiteY2" fmla="*/ 3801 h 5459"/>
              <a:gd name="connsiteX3" fmla="*/ 3174 w 3336"/>
              <a:gd name="connsiteY3" fmla="*/ 2469 h 5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6" h="5459">
                <a:moveTo>
                  <a:pt x="3174" y="2469"/>
                </a:moveTo>
                <a:cubicBezTo>
                  <a:pt x="3174" y="664"/>
                  <a:pt x="2229" y="-238"/>
                  <a:pt x="1069" y="492"/>
                </a:cubicBezTo>
                <a:cubicBezTo>
                  <a:pt x="-79" y="1167"/>
                  <a:pt x="-495" y="2623"/>
                  <a:pt x="123" y="3801"/>
                </a:cubicBezTo>
                <a:cubicBezTo>
                  <a:pt x="1928" y="6765"/>
                  <a:pt x="3174" y="6207"/>
                  <a:pt x="3174" y="24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5" name="Freeform 1184">
            <a:extLst>
              <a:ext uri="{FF2B5EF4-FFF2-40B4-BE49-F238E27FC236}">
                <a16:creationId xmlns:a16="http://schemas.microsoft.com/office/drawing/2014/main" id="{31A37A36-E084-F147-C4F3-19FFF7934C2E}"/>
              </a:ext>
            </a:extLst>
          </p:cNvPr>
          <p:cNvSpPr/>
          <p:nvPr/>
        </p:nvSpPr>
        <p:spPr>
          <a:xfrm>
            <a:off x="7556412" y="1281071"/>
            <a:ext cx="4168" cy="3516"/>
          </a:xfrm>
          <a:custGeom>
            <a:avLst/>
            <a:gdLst>
              <a:gd name="connsiteX0" fmla="*/ 1900 w 4168"/>
              <a:gd name="connsiteY0" fmla="*/ 3755 h 3516"/>
              <a:gd name="connsiteX1" fmla="*/ 4006 w 4168"/>
              <a:gd name="connsiteY1" fmla="*/ 2810 h 3516"/>
              <a:gd name="connsiteX2" fmla="*/ 1900 w 4168"/>
              <a:gd name="connsiteY2" fmla="*/ 576 h 3516"/>
              <a:gd name="connsiteX3" fmla="*/ -162 w 4168"/>
              <a:gd name="connsiteY3" fmla="*/ 1521 h 3516"/>
              <a:gd name="connsiteX4" fmla="*/ 1900 w 4168"/>
              <a:gd name="connsiteY4" fmla="*/ 3755 h 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16">
                <a:moveTo>
                  <a:pt x="1900" y="3755"/>
                </a:moveTo>
                <a:cubicBezTo>
                  <a:pt x="3060" y="3755"/>
                  <a:pt x="4006" y="3326"/>
                  <a:pt x="4006" y="2810"/>
                </a:cubicBezTo>
                <a:cubicBezTo>
                  <a:pt x="4006" y="2294"/>
                  <a:pt x="3060" y="1263"/>
                  <a:pt x="1900" y="576"/>
                </a:cubicBezTo>
                <a:cubicBezTo>
                  <a:pt x="740" y="-112"/>
                  <a:pt x="-162" y="275"/>
                  <a:pt x="-162" y="1521"/>
                </a:cubicBezTo>
                <a:cubicBezTo>
                  <a:pt x="-188" y="2698"/>
                  <a:pt x="723" y="3686"/>
                  <a:pt x="1900" y="37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6" name="Freeform 1185">
            <a:extLst>
              <a:ext uri="{FF2B5EF4-FFF2-40B4-BE49-F238E27FC236}">
                <a16:creationId xmlns:a16="http://schemas.microsoft.com/office/drawing/2014/main" id="{76C68FB8-FF9E-1144-F2EC-5639E18A7A80}"/>
              </a:ext>
            </a:extLst>
          </p:cNvPr>
          <p:cNvSpPr/>
          <p:nvPr/>
        </p:nvSpPr>
        <p:spPr>
          <a:xfrm>
            <a:off x="7531699" y="2736670"/>
            <a:ext cx="7827" cy="7688"/>
          </a:xfrm>
          <a:custGeom>
            <a:avLst/>
            <a:gdLst>
              <a:gd name="connsiteX0" fmla="*/ 2595 w 7827"/>
              <a:gd name="connsiteY0" fmla="*/ 4994 h 7688"/>
              <a:gd name="connsiteX1" fmla="*/ 7665 w 7827"/>
              <a:gd name="connsiteY1" fmla="*/ 5252 h 7688"/>
              <a:gd name="connsiteX2" fmla="*/ 4228 w 7827"/>
              <a:gd name="connsiteY2" fmla="*/ 955 h 7688"/>
              <a:gd name="connsiteX3" fmla="*/ 2595 w 7827"/>
              <a:gd name="connsiteY3" fmla="*/ 4994 h 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7" h="7688">
                <a:moveTo>
                  <a:pt x="2595" y="4994"/>
                </a:moveTo>
                <a:cubicBezTo>
                  <a:pt x="7622" y="8861"/>
                  <a:pt x="7665" y="8861"/>
                  <a:pt x="7665" y="5252"/>
                </a:cubicBezTo>
                <a:cubicBezTo>
                  <a:pt x="7403" y="3292"/>
                  <a:pt x="6080" y="1638"/>
                  <a:pt x="4228" y="955"/>
                </a:cubicBezTo>
                <a:cubicBezTo>
                  <a:pt x="-842" y="-1064"/>
                  <a:pt x="-1701" y="1471"/>
                  <a:pt x="2595" y="49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7" name="Freeform 1186">
            <a:extLst>
              <a:ext uri="{FF2B5EF4-FFF2-40B4-BE49-F238E27FC236}">
                <a16:creationId xmlns:a16="http://schemas.microsoft.com/office/drawing/2014/main" id="{875963D7-68F0-526D-6E31-892DC792F70E}"/>
              </a:ext>
            </a:extLst>
          </p:cNvPr>
          <p:cNvSpPr/>
          <p:nvPr/>
        </p:nvSpPr>
        <p:spPr>
          <a:xfrm>
            <a:off x="7562537" y="5443796"/>
            <a:ext cx="8526" cy="5473"/>
          </a:xfrm>
          <a:custGeom>
            <a:avLst/>
            <a:gdLst>
              <a:gd name="connsiteX0" fmla="*/ 8364 w 8526"/>
              <a:gd name="connsiteY0" fmla="*/ 2129 h 5473"/>
              <a:gd name="connsiteX1" fmla="*/ 4068 w 8526"/>
              <a:gd name="connsiteY1" fmla="*/ 238 h 5473"/>
              <a:gd name="connsiteX2" fmla="*/ 1146 w 8526"/>
              <a:gd name="connsiteY2" fmla="*/ 5050 h 5473"/>
              <a:gd name="connsiteX3" fmla="*/ 8364 w 8526"/>
              <a:gd name="connsiteY3" fmla="*/ 2129 h 5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26" h="5473">
                <a:moveTo>
                  <a:pt x="8364" y="2129"/>
                </a:moveTo>
                <a:cubicBezTo>
                  <a:pt x="8364" y="1098"/>
                  <a:pt x="6474" y="238"/>
                  <a:pt x="4068" y="238"/>
                </a:cubicBezTo>
                <a:cubicBezTo>
                  <a:pt x="-229" y="238"/>
                  <a:pt x="-1346" y="2472"/>
                  <a:pt x="1146" y="5050"/>
                </a:cubicBezTo>
                <a:cubicBezTo>
                  <a:pt x="2908" y="6898"/>
                  <a:pt x="8364" y="4535"/>
                  <a:pt x="8364" y="21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8" name="Freeform 1187">
            <a:extLst>
              <a:ext uri="{FF2B5EF4-FFF2-40B4-BE49-F238E27FC236}">
                <a16:creationId xmlns:a16="http://schemas.microsoft.com/office/drawing/2014/main" id="{5319676A-06D2-236F-1D69-9734D39A7900}"/>
              </a:ext>
            </a:extLst>
          </p:cNvPr>
          <p:cNvSpPr/>
          <p:nvPr/>
        </p:nvSpPr>
        <p:spPr>
          <a:xfrm>
            <a:off x="7569434" y="1300725"/>
            <a:ext cx="9053" cy="7112"/>
          </a:xfrm>
          <a:custGeom>
            <a:avLst/>
            <a:gdLst>
              <a:gd name="connsiteX0" fmla="*/ 8642 w 9053"/>
              <a:gd name="connsiteY0" fmla="*/ 5583 h 7112"/>
              <a:gd name="connsiteX1" fmla="*/ 7139 w 9053"/>
              <a:gd name="connsiteY1" fmla="*/ 1287 h 7112"/>
              <a:gd name="connsiteX2" fmla="*/ 264 w 9053"/>
              <a:gd name="connsiteY2" fmla="*/ 4939 h 7112"/>
              <a:gd name="connsiteX3" fmla="*/ 7573 w 9053"/>
              <a:gd name="connsiteY3" fmla="*/ 6499 h 7112"/>
              <a:gd name="connsiteX4" fmla="*/ 8642 w 9053"/>
              <a:gd name="connsiteY4" fmla="*/ 5583 h 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53" h="7112">
                <a:moveTo>
                  <a:pt x="8642" y="5583"/>
                </a:moveTo>
                <a:cubicBezTo>
                  <a:pt x="9287" y="4552"/>
                  <a:pt x="8642" y="2705"/>
                  <a:pt x="7139" y="1287"/>
                </a:cubicBezTo>
                <a:cubicBezTo>
                  <a:pt x="3873" y="-1420"/>
                  <a:pt x="-1755" y="1588"/>
                  <a:pt x="264" y="4939"/>
                </a:cubicBezTo>
                <a:cubicBezTo>
                  <a:pt x="1850" y="7388"/>
                  <a:pt x="5124" y="8088"/>
                  <a:pt x="7573" y="6499"/>
                </a:cubicBezTo>
                <a:cubicBezTo>
                  <a:pt x="7968" y="6245"/>
                  <a:pt x="8329" y="5936"/>
                  <a:pt x="8642" y="55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83A4E6FF-AB64-77FF-AB0C-38577F49CDE3}"/>
              </a:ext>
            </a:extLst>
          </p:cNvPr>
          <p:cNvSpPr/>
          <p:nvPr/>
        </p:nvSpPr>
        <p:spPr>
          <a:xfrm>
            <a:off x="7577122" y="1276891"/>
            <a:ext cx="8593" cy="7583"/>
          </a:xfrm>
          <a:custGeom>
            <a:avLst/>
            <a:gdLst>
              <a:gd name="connsiteX0" fmla="*/ 8431 w 8593"/>
              <a:gd name="connsiteY0" fmla="*/ 6130 h 7583"/>
              <a:gd name="connsiteX1" fmla="*/ 4134 w 8593"/>
              <a:gd name="connsiteY1" fmla="*/ 1834 h 7583"/>
              <a:gd name="connsiteX2" fmla="*/ -162 w 8593"/>
              <a:gd name="connsiteY2" fmla="*/ 1834 h 7583"/>
              <a:gd name="connsiteX3" fmla="*/ 1256 w 8593"/>
              <a:gd name="connsiteY3" fmla="*/ 6130 h 7583"/>
              <a:gd name="connsiteX4" fmla="*/ 8431 w 8593"/>
              <a:gd name="connsiteY4" fmla="*/ 6130 h 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7583">
                <a:moveTo>
                  <a:pt x="8431" y="6130"/>
                </a:moveTo>
                <a:cubicBezTo>
                  <a:pt x="8431" y="5271"/>
                  <a:pt x="6541" y="3337"/>
                  <a:pt x="4134" y="1834"/>
                </a:cubicBezTo>
                <a:cubicBezTo>
                  <a:pt x="740" y="-315"/>
                  <a:pt x="-162" y="-272"/>
                  <a:pt x="-162" y="1834"/>
                </a:cubicBezTo>
                <a:cubicBezTo>
                  <a:pt x="-179" y="3385"/>
                  <a:pt x="319" y="4893"/>
                  <a:pt x="1256" y="6130"/>
                </a:cubicBezTo>
                <a:cubicBezTo>
                  <a:pt x="3361" y="8450"/>
                  <a:pt x="8431" y="8321"/>
                  <a:pt x="8431" y="61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0" name="Freeform 1189">
            <a:extLst>
              <a:ext uri="{FF2B5EF4-FFF2-40B4-BE49-F238E27FC236}">
                <a16:creationId xmlns:a16="http://schemas.microsoft.com/office/drawing/2014/main" id="{0B863BA5-DDBD-00BF-C7CC-66BF44ECE7E9}"/>
              </a:ext>
            </a:extLst>
          </p:cNvPr>
          <p:cNvSpPr/>
          <p:nvPr/>
        </p:nvSpPr>
        <p:spPr>
          <a:xfrm>
            <a:off x="7776096" y="5448049"/>
            <a:ext cx="5473" cy="4253"/>
          </a:xfrm>
          <a:custGeom>
            <a:avLst/>
            <a:gdLst>
              <a:gd name="connsiteX0" fmla="*/ 3103 w 5473"/>
              <a:gd name="connsiteY0" fmla="*/ 4492 h 4253"/>
              <a:gd name="connsiteX1" fmla="*/ 5080 w 5473"/>
              <a:gd name="connsiteY1" fmla="*/ 2344 h 4253"/>
              <a:gd name="connsiteX2" fmla="*/ 1815 w 5473"/>
              <a:gd name="connsiteY2" fmla="*/ 238 h 4253"/>
              <a:gd name="connsiteX3" fmla="*/ -162 w 5473"/>
              <a:gd name="connsiteY3" fmla="*/ 2344 h 4253"/>
              <a:gd name="connsiteX4" fmla="*/ 3103 w 547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3" h="4253">
                <a:moveTo>
                  <a:pt x="3103" y="4492"/>
                </a:moveTo>
                <a:cubicBezTo>
                  <a:pt x="4865" y="4492"/>
                  <a:pt x="5767" y="3504"/>
                  <a:pt x="5080" y="2344"/>
                </a:cubicBezTo>
                <a:cubicBezTo>
                  <a:pt x="4362" y="1188"/>
                  <a:pt x="3164" y="419"/>
                  <a:pt x="1815" y="238"/>
                </a:cubicBezTo>
                <a:cubicBezTo>
                  <a:pt x="693" y="286"/>
                  <a:pt x="-188" y="1222"/>
                  <a:pt x="-162" y="2344"/>
                </a:cubicBezTo>
                <a:cubicBezTo>
                  <a:pt x="10" y="3504"/>
                  <a:pt x="1471" y="4492"/>
                  <a:pt x="310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3FB2DA7C-7206-BD33-A6BA-B71D5698223B}"/>
              </a:ext>
            </a:extLst>
          </p:cNvPr>
          <p:cNvSpPr/>
          <p:nvPr/>
        </p:nvSpPr>
        <p:spPr>
          <a:xfrm>
            <a:off x="7724599" y="3125066"/>
            <a:ext cx="7500" cy="4296"/>
          </a:xfrm>
          <a:custGeom>
            <a:avLst/>
            <a:gdLst>
              <a:gd name="connsiteX0" fmla="*/ 3041 w 7500"/>
              <a:gd name="connsiteY0" fmla="*/ 238 h 4296"/>
              <a:gd name="connsiteX1" fmla="*/ 34 w 7500"/>
              <a:gd name="connsiteY1" fmla="*/ 2387 h 4296"/>
              <a:gd name="connsiteX2" fmla="*/ 4330 w 7500"/>
              <a:gd name="connsiteY2" fmla="*/ 4535 h 4296"/>
              <a:gd name="connsiteX3" fmla="*/ 7338 w 7500"/>
              <a:gd name="connsiteY3" fmla="*/ 2387 h 4296"/>
              <a:gd name="connsiteX4" fmla="*/ 3041 w 7500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0" h="4296">
                <a:moveTo>
                  <a:pt x="3041" y="238"/>
                </a:moveTo>
                <a:cubicBezTo>
                  <a:pt x="678" y="238"/>
                  <a:pt x="-697" y="1227"/>
                  <a:pt x="34" y="2387"/>
                </a:cubicBezTo>
                <a:cubicBezTo>
                  <a:pt x="1056" y="3727"/>
                  <a:pt x="2642" y="4522"/>
                  <a:pt x="4330" y="4535"/>
                </a:cubicBezTo>
                <a:cubicBezTo>
                  <a:pt x="6006" y="4535"/>
                  <a:pt x="7338" y="3547"/>
                  <a:pt x="7338" y="2387"/>
                </a:cubicBezTo>
                <a:cubicBezTo>
                  <a:pt x="7338" y="1227"/>
                  <a:pt x="5576" y="238"/>
                  <a:pt x="304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BFF98A06-F016-BF4F-57DB-5B9CE02D19C2}"/>
              </a:ext>
            </a:extLst>
          </p:cNvPr>
          <p:cNvSpPr/>
          <p:nvPr/>
        </p:nvSpPr>
        <p:spPr>
          <a:xfrm>
            <a:off x="7719986" y="5401540"/>
            <a:ext cx="10438" cy="5973"/>
          </a:xfrm>
          <a:custGeom>
            <a:avLst/>
            <a:gdLst>
              <a:gd name="connsiteX0" fmla="*/ 7655 w 10438"/>
              <a:gd name="connsiteY0" fmla="*/ 6188 h 5973"/>
              <a:gd name="connsiteX1" fmla="*/ 10276 w 10438"/>
              <a:gd name="connsiteY1" fmla="*/ 4254 h 5973"/>
              <a:gd name="connsiteX2" fmla="*/ 222 w 10438"/>
              <a:gd name="connsiteY2" fmla="*/ 860 h 5973"/>
              <a:gd name="connsiteX3" fmla="*/ 7655 w 10438"/>
              <a:gd name="connsiteY3" fmla="*/ 6188 h 5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8" h="5973">
                <a:moveTo>
                  <a:pt x="7655" y="6188"/>
                </a:moveTo>
                <a:cubicBezTo>
                  <a:pt x="8909" y="6368"/>
                  <a:pt x="10078" y="5505"/>
                  <a:pt x="10276" y="4254"/>
                </a:cubicBezTo>
                <a:cubicBezTo>
                  <a:pt x="10276" y="1762"/>
                  <a:pt x="2069" y="-1030"/>
                  <a:pt x="222" y="860"/>
                </a:cubicBezTo>
                <a:cubicBezTo>
                  <a:pt x="-1626" y="2751"/>
                  <a:pt x="3573" y="6188"/>
                  <a:pt x="7655" y="61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3" name="Freeform 1192">
            <a:extLst>
              <a:ext uri="{FF2B5EF4-FFF2-40B4-BE49-F238E27FC236}">
                <a16:creationId xmlns:a16="http://schemas.microsoft.com/office/drawing/2014/main" id="{6C5CBCA7-BF2A-396E-BFF7-5E7087AFA9CB}"/>
              </a:ext>
            </a:extLst>
          </p:cNvPr>
          <p:cNvSpPr/>
          <p:nvPr/>
        </p:nvSpPr>
        <p:spPr>
          <a:xfrm>
            <a:off x="7728104" y="1323938"/>
            <a:ext cx="13808" cy="7438"/>
          </a:xfrm>
          <a:custGeom>
            <a:avLst/>
            <a:gdLst>
              <a:gd name="connsiteX0" fmla="*/ 13071 w 13808"/>
              <a:gd name="connsiteY0" fmla="*/ 1103 h 7438"/>
              <a:gd name="connsiteX1" fmla="*/ -163 w 13808"/>
              <a:gd name="connsiteY1" fmla="*/ 5400 h 7438"/>
              <a:gd name="connsiteX2" fmla="*/ 9462 w 13808"/>
              <a:gd name="connsiteY2" fmla="*/ 5400 h 7438"/>
              <a:gd name="connsiteX3" fmla="*/ 13071 w 13808"/>
              <a:gd name="connsiteY3" fmla="*/ 1103 h 7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08" h="7438">
                <a:moveTo>
                  <a:pt x="13071" y="1103"/>
                </a:moveTo>
                <a:cubicBezTo>
                  <a:pt x="10579" y="-1432"/>
                  <a:pt x="-163" y="2092"/>
                  <a:pt x="-163" y="5400"/>
                </a:cubicBezTo>
                <a:cubicBezTo>
                  <a:pt x="-163" y="8708"/>
                  <a:pt x="2244" y="8150"/>
                  <a:pt x="9462" y="5400"/>
                </a:cubicBezTo>
                <a:cubicBezTo>
                  <a:pt x="13286" y="3982"/>
                  <a:pt x="14489" y="2521"/>
                  <a:pt x="13071" y="11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4" name="Freeform 1193">
            <a:extLst>
              <a:ext uri="{FF2B5EF4-FFF2-40B4-BE49-F238E27FC236}">
                <a16:creationId xmlns:a16="http://schemas.microsoft.com/office/drawing/2014/main" id="{389F21A9-FD20-DD0F-C19F-1BA03012D6ED}"/>
              </a:ext>
            </a:extLst>
          </p:cNvPr>
          <p:cNvSpPr/>
          <p:nvPr/>
        </p:nvSpPr>
        <p:spPr>
          <a:xfrm>
            <a:off x="7720487" y="1493514"/>
            <a:ext cx="7444" cy="11361"/>
          </a:xfrm>
          <a:custGeom>
            <a:avLst/>
            <a:gdLst>
              <a:gd name="connsiteX0" fmla="*/ 193 w 7444"/>
              <a:gd name="connsiteY0" fmla="*/ 10308 h 11361"/>
              <a:gd name="connsiteX1" fmla="*/ 4490 w 7444"/>
              <a:gd name="connsiteY1" fmla="*/ 9062 h 11361"/>
              <a:gd name="connsiteX2" fmla="*/ 7282 w 7444"/>
              <a:gd name="connsiteY2" fmla="*/ 1887 h 11361"/>
              <a:gd name="connsiteX3" fmla="*/ 2986 w 7444"/>
              <a:gd name="connsiteY3" fmla="*/ 3176 h 11361"/>
              <a:gd name="connsiteX4" fmla="*/ 193 w 7444"/>
              <a:gd name="connsiteY4" fmla="*/ 10308 h 1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44" h="11361">
                <a:moveTo>
                  <a:pt x="193" y="10308"/>
                </a:moveTo>
                <a:cubicBezTo>
                  <a:pt x="1396" y="12328"/>
                  <a:pt x="2513" y="12027"/>
                  <a:pt x="4490" y="9062"/>
                </a:cubicBezTo>
                <a:cubicBezTo>
                  <a:pt x="6006" y="6940"/>
                  <a:pt x="6964" y="4474"/>
                  <a:pt x="7282" y="1887"/>
                </a:cubicBezTo>
                <a:cubicBezTo>
                  <a:pt x="7282" y="-605"/>
                  <a:pt x="6294" y="-347"/>
                  <a:pt x="2986" y="3176"/>
                </a:cubicBezTo>
                <a:cubicBezTo>
                  <a:pt x="322" y="5883"/>
                  <a:pt x="-795" y="8633"/>
                  <a:pt x="193" y="103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5" name="Freeform 1194">
            <a:extLst>
              <a:ext uri="{FF2B5EF4-FFF2-40B4-BE49-F238E27FC236}">
                <a16:creationId xmlns:a16="http://schemas.microsoft.com/office/drawing/2014/main" id="{BF3497D3-4B13-3BD4-A8D2-FB3F868AD4BB}"/>
              </a:ext>
            </a:extLst>
          </p:cNvPr>
          <p:cNvSpPr/>
          <p:nvPr/>
        </p:nvSpPr>
        <p:spPr>
          <a:xfrm>
            <a:off x="7710137" y="1364195"/>
            <a:ext cx="14307" cy="7156"/>
          </a:xfrm>
          <a:custGeom>
            <a:avLst/>
            <a:gdLst>
              <a:gd name="connsiteX0" fmla="*/ 10457 w 14307"/>
              <a:gd name="connsiteY0" fmla="*/ 7336 h 7156"/>
              <a:gd name="connsiteX1" fmla="*/ 14109 w 14307"/>
              <a:gd name="connsiteY1" fmla="*/ 4586 h 7156"/>
              <a:gd name="connsiteX2" fmla="*/ 403 w 14307"/>
              <a:gd name="connsiteY2" fmla="*/ 762 h 7156"/>
              <a:gd name="connsiteX3" fmla="*/ 10457 w 14307"/>
              <a:gd name="connsiteY3" fmla="*/ 7336 h 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07" h="7156">
                <a:moveTo>
                  <a:pt x="10457" y="7336"/>
                </a:moveTo>
                <a:cubicBezTo>
                  <a:pt x="12778" y="6992"/>
                  <a:pt x="14410" y="5746"/>
                  <a:pt x="14109" y="4586"/>
                </a:cubicBezTo>
                <a:cubicBezTo>
                  <a:pt x="13379" y="1879"/>
                  <a:pt x="3153" y="-957"/>
                  <a:pt x="403" y="762"/>
                </a:cubicBezTo>
                <a:cubicBezTo>
                  <a:pt x="-2346" y="2481"/>
                  <a:pt x="5559" y="8023"/>
                  <a:pt x="10457" y="73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6" name="Freeform 1195">
            <a:extLst>
              <a:ext uri="{FF2B5EF4-FFF2-40B4-BE49-F238E27FC236}">
                <a16:creationId xmlns:a16="http://schemas.microsoft.com/office/drawing/2014/main" id="{1E44AD5B-3F11-34B8-4C2F-A7E947653D78}"/>
              </a:ext>
            </a:extLst>
          </p:cNvPr>
          <p:cNvSpPr/>
          <p:nvPr/>
        </p:nvSpPr>
        <p:spPr>
          <a:xfrm>
            <a:off x="7710252" y="5431360"/>
            <a:ext cx="5262" cy="5335"/>
          </a:xfrm>
          <a:custGeom>
            <a:avLst/>
            <a:gdLst>
              <a:gd name="connsiteX0" fmla="*/ 202 w 5262"/>
              <a:gd name="connsiteY0" fmla="*/ 4511 h 5335"/>
              <a:gd name="connsiteX1" fmla="*/ 3725 w 5262"/>
              <a:gd name="connsiteY1" fmla="*/ 4511 h 5335"/>
              <a:gd name="connsiteX2" fmla="*/ 4714 w 5262"/>
              <a:gd name="connsiteY2" fmla="*/ 944 h 5335"/>
              <a:gd name="connsiteX3" fmla="*/ 202 w 5262"/>
              <a:gd name="connsiteY3" fmla="*/ 4511 h 5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62" h="5335">
                <a:moveTo>
                  <a:pt x="202" y="4511"/>
                </a:moveTo>
                <a:cubicBezTo>
                  <a:pt x="1062" y="5929"/>
                  <a:pt x="2222" y="5929"/>
                  <a:pt x="3725" y="4511"/>
                </a:cubicBezTo>
                <a:cubicBezTo>
                  <a:pt x="5229" y="3093"/>
                  <a:pt x="5401" y="1632"/>
                  <a:pt x="4714" y="944"/>
                </a:cubicBezTo>
                <a:cubicBezTo>
                  <a:pt x="2608" y="-1247"/>
                  <a:pt x="-1388" y="2148"/>
                  <a:pt x="202" y="45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7" name="Freeform 1196">
            <a:extLst>
              <a:ext uri="{FF2B5EF4-FFF2-40B4-BE49-F238E27FC236}">
                <a16:creationId xmlns:a16="http://schemas.microsoft.com/office/drawing/2014/main" id="{F2EC1DFB-D03A-8FDC-9344-1C1DB7E5ED08}"/>
              </a:ext>
            </a:extLst>
          </p:cNvPr>
          <p:cNvSpPr/>
          <p:nvPr/>
        </p:nvSpPr>
        <p:spPr>
          <a:xfrm>
            <a:off x="7722582" y="1291335"/>
            <a:ext cx="11546" cy="18774"/>
          </a:xfrm>
          <a:custGeom>
            <a:avLst/>
            <a:gdLst>
              <a:gd name="connsiteX0" fmla="*/ 2352 w 11546"/>
              <a:gd name="connsiteY0" fmla="*/ 19013 h 18774"/>
              <a:gd name="connsiteX1" fmla="*/ 6863 w 11546"/>
              <a:gd name="connsiteY1" fmla="*/ 14716 h 18774"/>
              <a:gd name="connsiteX2" fmla="*/ 9914 w 11546"/>
              <a:gd name="connsiteY2" fmla="*/ 10420 h 18774"/>
              <a:gd name="connsiteX3" fmla="*/ 8109 w 11546"/>
              <a:gd name="connsiteY3" fmla="*/ 366 h 18774"/>
              <a:gd name="connsiteX4" fmla="*/ 375 w 11546"/>
              <a:gd name="connsiteY4" fmla="*/ 13255 h 18774"/>
              <a:gd name="connsiteX5" fmla="*/ 2352 w 11546"/>
              <a:gd name="connsiteY5" fmla="*/ 19013 h 18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546" h="18774">
                <a:moveTo>
                  <a:pt x="2352" y="19013"/>
                </a:moveTo>
                <a:cubicBezTo>
                  <a:pt x="4599" y="18652"/>
                  <a:pt x="6395" y="16946"/>
                  <a:pt x="6863" y="14716"/>
                </a:cubicBezTo>
                <a:cubicBezTo>
                  <a:pt x="7465" y="12353"/>
                  <a:pt x="8840" y="10420"/>
                  <a:pt x="9914" y="10420"/>
                </a:cubicBezTo>
                <a:cubicBezTo>
                  <a:pt x="12750" y="10420"/>
                  <a:pt x="11117" y="1354"/>
                  <a:pt x="8109" y="366"/>
                </a:cubicBezTo>
                <a:cubicBezTo>
                  <a:pt x="5102" y="-623"/>
                  <a:pt x="2438" y="4190"/>
                  <a:pt x="375" y="13255"/>
                </a:cubicBezTo>
                <a:cubicBezTo>
                  <a:pt x="-699" y="17681"/>
                  <a:pt x="-226" y="19013"/>
                  <a:pt x="2352" y="190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8" name="Freeform 1197">
            <a:extLst>
              <a:ext uri="{FF2B5EF4-FFF2-40B4-BE49-F238E27FC236}">
                <a16:creationId xmlns:a16="http://schemas.microsoft.com/office/drawing/2014/main" id="{9AF5FEBE-D626-1678-C0B6-9B4F94260854}"/>
              </a:ext>
            </a:extLst>
          </p:cNvPr>
          <p:cNvSpPr/>
          <p:nvPr/>
        </p:nvSpPr>
        <p:spPr>
          <a:xfrm>
            <a:off x="7673666" y="3074066"/>
            <a:ext cx="5980" cy="7906"/>
          </a:xfrm>
          <a:custGeom>
            <a:avLst/>
            <a:gdLst>
              <a:gd name="connsiteX0" fmla="*/ -163 w 5980"/>
              <a:gd name="connsiteY0" fmla="*/ 4664 h 7906"/>
              <a:gd name="connsiteX1" fmla="*/ 5724 w 5980"/>
              <a:gd name="connsiteY1" fmla="*/ 3805 h 7906"/>
              <a:gd name="connsiteX2" fmla="*/ 3103 w 5980"/>
              <a:gd name="connsiteY2" fmla="*/ 238 h 7906"/>
              <a:gd name="connsiteX3" fmla="*/ -163 w 5980"/>
              <a:gd name="connsiteY3" fmla="*/ 4664 h 7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0" h="7906">
                <a:moveTo>
                  <a:pt x="-163" y="4664"/>
                </a:moveTo>
                <a:cubicBezTo>
                  <a:pt x="-163" y="9863"/>
                  <a:pt x="4736" y="8960"/>
                  <a:pt x="5724" y="3805"/>
                </a:cubicBezTo>
                <a:cubicBezTo>
                  <a:pt x="6153" y="1699"/>
                  <a:pt x="5079" y="238"/>
                  <a:pt x="3103" y="238"/>
                </a:cubicBezTo>
                <a:cubicBezTo>
                  <a:pt x="1127" y="238"/>
                  <a:pt x="-163" y="2086"/>
                  <a:pt x="-163" y="46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9" name="Freeform 1198">
            <a:extLst>
              <a:ext uri="{FF2B5EF4-FFF2-40B4-BE49-F238E27FC236}">
                <a16:creationId xmlns:a16="http://schemas.microsoft.com/office/drawing/2014/main" id="{ECE204E2-B54A-A7F8-9CEF-4339A8EF0F77}"/>
              </a:ext>
            </a:extLst>
          </p:cNvPr>
          <p:cNvSpPr/>
          <p:nvPr/>
        </p:nvSpPr>
        <p:spPr>
          <a:xfrm>
            <a:off x="7677834" y="2561915"/>
            <a:ext cx="4210" cy="4210"/>
          </a:xfrm>
          <a:custGeom>
            <a:avLst/>
            <a:gdLst>
              <a:gd name="connsiteX0" fmla="*/ 4211 w 4210"/>
              <a:gd name="connsiteY0" fmla="*/ 2105 h 4210"/>
              <a:gd name="connsiteX1" fmla="*/ 2105 w 4210"/>
              <a:gd name="connsiteY1" fmla="*/ 4211 h 4210"/>
              <a:gd name="connsiteX2" fmla="*/ 0 w 4210"/>
              <a:gd name="connsiteY2" fmla="*/ 2105 h 4210"/>
              <a:gd name="connsiteX3" fmla="*/ 2105 w 4210"/>
              <a:gd name="connsiteY3" fmla="*/ 0 h 4210"/>
              <a:gd name="connsiteX4" fmla="*/ 4211 w 4210"/>
              <a:gd name="connsiteY4" fmla="*/ 2105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211" y="2105"/>
                </a:moveTo>
                <a:cubicBezTo>
                  <a:pt x="4211" y="3268"/>
                  <a:pt x="3268" y="4211"/>
                  <a:pt x="2105" y="4211"/>
                </a:cubicBezTo>
                <a:cubicBezTo>
                  <a:pt x="943" y="4211"/>
                  <a:pt x="0" y="3268"/>
                  <a:pt x="0" y="2105"/>
                </a:cubicBezTo>
                <a:cubicBezTo>
                  <a:pt x="0" y="943"/>
                  <a:pt x="943" y="0"/>
                  <a:pt x="2105" y="0"/>
                </a:cubicBezTo>
                <a:cubicBezTo>
                  <a:pt x="3268" y="0"/>
                  <a:pt x="4211" y="943"/>
                  <a:pt x="4211" y="2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0" name="Freeform 1199">
            <a:extLst>
              <a:ext uri="{FF2B5EF4-FFF2-40B4-BE49-F238E27FC236}">
                <a16:creationId xmlns:a16="http://schemas.microsoft.com/office/drawing/2014/main" id="{16269445-D0B5-0637-3B6E-A36EB29C7D38}"/>
              </a:ext>
            </a:extLst>
          </p:cNvPr>
          <p:cNvSpPr/>
          <p:nvPr/>
        </p:nvSpPr>
        <p:spPr>
          <a:xfrm>
            <a:off x="7673779" y="2833930"/>
            <a:ext cx="12433" cy="10749"/>
          </a:xfrm>
          <a:custGeom>
            <a:avLst/>
            <a:gdLst>
              <a:gd name="connsiteX0" fmla="*/ 12271 w 12433"/>
              <a:gd name="connsiteY0" fmla="*/ 9218 h 10749"/>
              <a:gd name="connsiteX1" fmla="*/ 1787 w 12433"/>
              <a:gd name="connsiteY1" fmla="*/ 238 h 10749"/>
              <a:gd name="connsiteX2" fmla="*/ 1787 w 12433"/>
              <a:gd name="connsiteY2" fmla="*/ 6769 h 10749"/>
              <a:gd name="connsiteX3" fmla="*/ 12271 w 12433"/>
              <a:gd name="connsiteY3" fmla="*/ 9218 h 10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433" h="10749">
                <a:moveTo>
                  <a:pt x="12271" y="9218"/>
                </a:moveTo>
                <a:cubicBezTo>
                  <a:pt x="12271" y="6984"/>
                  <a:pt x="4365" y="238"/>
                  <a:pt x="1787" y="238"/>
                </a:cubicBezTo>
                <a:cubicBezTo>
                  <a:pt x="-791" y="238"/>
                  <a:pt x="-834" y="1613"/>
                  <a:pt x="1787" y="6769"/>
                </a:cubicBezTo>
                <a:cubicBezTo>
                  <a:pt x="3978" y="10679"/>
                  <a:pt x="12271" y="12655"/>
                  <a:pt x="12271" y="92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1" name="Freeform 1200">
            <a:extLst>
              <a:ext uri="{FF2B5EF4-FFF2-40B4-BE49-F238E27FC236}">
                <a16:creationId xmlns:a16="http://schemas.microsoft.com/office/drawing/2014/main" id="{3EA47FF5-D78F-7F7A-5753-2E0A6F5711BD}"/>
              </a:ext>
            </a:extLst>
          </p:cNvPr>
          <p:cNvSpPr/>
          <p:nvPr/>
        </p:nvSpPr>
        <p:spPr>
          <a:xfrm>
            <a:off x="7709242" y="1344095"/>
            <a:ext cx="10071" cy="6083"/>
          </a:xfrm>
          <a:custGeom>
            <a:avLst/>
            <a:gdLst>
              <a:gd name="connsiteX0" fmla="*/ 9806 w 10071"/>
              <a:gd name="connsiteY0" fmla="*/ 2902 h 6083"/>
              <a:gd name="connsiteX1" fmla="*/ 5251 w 10071"/>
              <a:gd name="connsiteY1" fmla="*/ 238 h 6083"/>
              <a:gd name="connsiteX2" fmla="*/ -163 w 10071"/>
              <a:gd name="connsiteY2" fmla="*/ 3547 h 6083"/>
              <a:gd name="connsiteX3" fmla="*/ 9806 w 10071"/>
              <a:gd name="connsiteY3" fmla="*/ 2902 h 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71" h="6083">
                <a:moveTo>
                  <a:pt x="9806" y="2902"/>
                </a:moveTo>
                <a:cubicBezTo>
                  <a:pt x="10364" y="1227"/>
                  <a:pt x="8646" y="238"/>
                  <a:pt x="5251" y="238"/>
                </a:cubicBezTo>
                <a:cubicBezTo>
                  <a:pt x="1857" y="238"/>
                  <a:pt x="-163" y="1398"/>
                  <a:pt x="-163" y="3547"/>
                </a:cubicBezTo>
                <a:cubicBezTo>
                  <a:pt x="-163" y="7671"/>
                  <a:pt x="8474" y="6984"/>
                  <a:pt x="9806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2" name="Freeform 1201">
            <a:extLst>
              <a:ext uri="{FF2B5EF4-FFF2-40B4-BE49-F238E27FC236}">
                <a16:creationId xmlns:a16="http://schemas.microsoft.com/office/drawing/2014/main" id="{06AF2537-1394-2833-848C-9DAE2EF5E064}"/>
              </a:ext>
            </a:extLst>
          </p:cNvPr>
          <p:cNvSpPr/>
          <p:nvPr/>
        </p:nvSpPr>
        <p:spPr>
          <a:xfrm>
            <a:off x="7685555" y="2776442"/>
            <a:ext cx="9020" cy="16785"/>
          </a:xfrm>
          <a:custGeom>
            <a:avLst/>
            <a:gdLst>
              <a:gd name="connsiteX0" fmla="*/ 7111 w 9020"/>
              <a:gd name="connsiteY0" fmla="*/ 583 h 16785"/>
              <a:gd name="connsiteX1" fmla="*/ 1526 w 9020"/>
              <a:gd name="connsiteY1" fmla="*/ 9562 h 16785"/>
              <a:gd name="connsiteX2" fmla="*/ 2299 w 9020"/>
              <a:gd name="connsiteY2" fmla="*/ 16824 h 16785"/>
              <a:gd name="connsiteX3" fmla="*/ 5178 w 9020"/>
              <a:gd name="connsiteY3" fmla="*/ 11109 h 16785"/>
              <a:gd name="connsiteX4" fmla="*/ 7283 w 9020"/>
              <a:gd name="connsiteY4" fmla="*/ 2903 h 16785"/>
              <a:gd name="connsiteX5" fmla="*/ 7111 w 9020"/>
              <a:gd name="connsiteY5" fmla="*/ 583 h 16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0" h="16785">
                <a:moveTo>
                  <a:pt x="7111" y="583"/>
                </a:moveTo>
                <a:cubicBezTo>
                  <a:pt x="4340" y="2903"/>
                  <a:pt x="2381" y="6048"/>
                  <a:pt x="1526" y="9562"/>
                </a:cubicBezTo>
                <a:cubicBezTo>
                  <a:pt x="-880" y="16738"/>
                  <a:pt x="-794" y="17511"/>
                  <a:pt x="2299" y="16824"/>
                </a:cubicBezTo>
                <a:cubicBezTo>
                  <a:pt x="4533" y="16351"/>
                  <a:pt x="5565" y="14332"/>
                  <a:pt x="5178" y="11109"/>
                </a:cubicBezTo>
                <a:cubicBezTo>
                  <a:pt x="4933" y="8213"/>
                  <a:pt x="5676" y="5322"/>
                  <a:pt x="7283" y="2903"/>
                </a:cubicBezTo>
                <a:cubicBezTo>
                  <a:pt x="9431" y="239"/>
                  <a:pt x="9389" y="-191"/>
                  <a:pt x="7111" y="5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3" name="Freeform 1202">
            <a:extLst>
              <a:ext uri="{FF2B5EF4-FFF2-40B4-BE49-F238E27FC236}">
                <a16:creationId xmlns:a16="http://schemas.microsoft.com/office/drawing/2014/main" id="{A47E9205-FE05-B8C9-5376-53A60F3CFDAC}"/>
              </a:ext>
            </a:extLst>
          </p:cNvPr>
          <p:cNvSpPr/>
          <p:nvPr/>
        </p:nvSpPr>
        <p:spPr>
          <a:xfrm>
            <a:off x="7698758" y="1310242"/>
            <a:ext cx="9597" cy="7172"/>
          </a:xfrm>
          <a:custGeom>
            <a:avLst/>
            <a:gdLst>
              <a:gd name="connsiteX0" fmla="*/ -163 w 9597"/>
              <a:gd name="connsiteY0" fmla="*/ 3113 h 7172"/>
              <a:gd name="connsiteX1" fmla="*/ 3533 w 9597"/>
              <a:gd name="connsiteY1" fmla="*/ 6980 h 7172"/>
              <a:gd name="connsiteX2" fmla="*/ 8989 w 9597"/>
              <a:gd name="connsiteY2" fmla="*/ 3199 h 7172"/>
              <a:gd name="connsiteX3" fmla="*/ -163 w 9597"/>
              <a:gd name="connsiteY3" fmla="*/ 3113 h 7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97" h="7172">
                <a:moveTo>
                  <a:pt x="-163" y="3113"/>
                </a:moveTo>
                <a:cubicBezTo>
                  <a:pt x="104" y="5064"/>
                  <a:pt x="1595" y="6628"/>
                  <a:pt x="3533" y="6980"/>
                </a:cubicBezTo>
                <a:cubicBezTo>
                  <a:pt x="8559" y="8140"/>
                  <a:pt x="10364" y="6980"/>
                  <a:pt x="8989" y="3199"/>
                </a:cubicBezTo>
                <a:cubicBezTo>
                  <a:pt x="7614" y="-582"/>
                  <a:pt x="-163" y="-882"/>
                  <a:pt x="-163" y="31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4" name="Freeform 1203">
            <a:extLst>
              <a:ext uri="{FF2B5EF4-FFF2-40B4-BE49-F238E27FC236}">
                <a16:creationId xmlns:a16="http://schemas.microsoft.com/office/drawing/2014/main" id="{4189ABDD-AAFA-B07E-F40C-23D51078F004}"/>
              </a:ext>
            </a:extLst>
          </p:cNvPr>
          <p:cNvSpPr/>
          <p:nvPr/>
        </p:nvSpPr>
        <p:spPr>
          <a:xfrm>
            <a:off x="10893988" y="5420422"/>
            <a:ext cx="4169" cy="4253"/>
          </a:xfrm>
          <a:custGeom>
            <a:avLst/>
            <a:gdLst>
              <a:gd name="connsiteX0" fmla="*/ 1943 w 4169"/>
              <a:gd name="connsiteY0" fmla="*/ 4492 h 4253"/>
              <a:gd name="connsiteX1" fmla="*/ 4005 w 4169"/>
              <a:gd name="connsiteY1" fmla="*/ 2344 h 4253"/>
              <a:gd name="connsiteX2" fmla="*/ 4005 w 4169"/>
              <a:gd name="connsiteY2" fmla="*/ 2344 h 4253"/>
              <a:gd name="connsiteX3" fmla="*/ 1986 w 4169"/>
              <a:gd name="connsiteY3" fmla="*/ 238 h 4253"/>
              <a:gd name="connsiteX4" fmla="*/ 1943 w 4169"/>
              <a:gd name="connsiteY4" fmla="*/ 238 h 4253"/>
              <a:gd name="connsiteX5" fmla="*/ -163 w 4169"/>
              <a:gd name="connsiteY5" fmla="*/ 2344 h 4253"/>
              <a:gd name="connsiteX6" fmla="*/ 1943 w 4169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9" h="4253">
                <a:moveTo>
                  <a:pt x="1943" y="4492"/>
                </a:moveTo>
                <a:cubicBezTo>
                  <a:pt x="3103" y="4470"/>
                  <a:pt x="4048" y="3508"/>
                  <a:pt x="4005" y="2344"/>
                </a:cubicBezTo>
                <a:cubicBezTo>
                  <a:pt x="4005" y="2344"/>
                  <a:pt x="4005" y="2344"/>
                  <a:pt x="4005" y="2344"/>
                </a:cubicBezTo>
                <a:cubicBezTo>
                  <a:pt x="4048" y="1205"/>
                  <a:pt x="3146" y="264"/>
                  <a:pt x="1986" y="238"/>
                </a:cubicBezTo>
                <a:cubicBezTo>
                  <a:pt x="1986" y="238"/>
                  <a:pt x="1943" y="238"/>
                  <a:pt x="1943" y="238"/>
                </a:cubicBezTo>
                <a:cubicBezTo>
                  <a:pt x="783" y="238"/>
                  <a:pt x="-163" y="1179"/>
                  <a:pt x="-163" y="2344"/>
                </a:cubicBezTo>
                <a:cubicBezTo>
                  <a:pt x="-163" y="3512"/>
                  <a:pt x="783" y="4470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5" name="Freeform 1204">
            <a:extLst>
              <a:ext uri="{FF2B5EF4-FFF2-40B4-BE49-F238E27FC236}">
                <a16:creationId xmlns:a16="http://schemas.microsoft.com/office/drawing/2014/main" id="{31D82E63-6583-7121-3293-15145DDB7DE7}"/>
              </a:ext>
            </a:extLst>
          </p:cNvPr>
          <p:cNvSpPr/>
          <p:nvPr/>
        </p:nvSpPr>
        <p:spPr>
          <a:xfrm>
            <a:off x="7770678" y="1305856"/>
            <a:ext cx="3485" cy="4254"/>
          </a:xfrm>
          <a:custGeom>
            <a:avLst/>
            <a:gdLst>
              <a:gd name="connsiteX0" fmla="*/ 1088 w 3485"/>
              <a:gd name="connsiteY0" fmla="*/ 4492 h 4254"/>
              <a:gd name="connsiteX1" fmla="*/ 3323 w 3485"/>
              <a:gd name="connsiteY1" fmla="*/ 2344 h 4254"/>
              <a:gd name="connsiteX2" fmla="*/ 3323 w 3485"/>
              <a:gd name="connsiteY2" fmla="*/ 2344 h 4254"/>
              <a:gd name="connsiteX3" fmla="*/ 2420 w 3485"/>
              <a:gd name="connsiteY3" fmla="*/ 238 h 4254"/>
              <a:gd name="connsiteX4" fmla="*/ 186 w 3485"/>
              <a:gd name="connsiteY4" fmla="*/ 2344 h 4254"/>
              <a:gd name="connsiteX5" fmla="*/ 1088 w 3485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5" h="4254">
                <a:moveTo>
                  <a:pt x="1088" y="4492"/>
                </a:moveTo>
                <a:cubicBezTo>
                  <a:pt x="2300" y="4518"/>
                  <a:pt x="3297" y="3555"/>
                  <a:pt x="3323" y="2344"/>
                </a:cubicBezTo>
                <a:cubicBezTo>
                  <a:pt x="3323" y="2344"/>
                  <a:pt x="3323" y="2344"/>
                  <a:pt x="3323" y="2344"/>
                </a:cubicBezTo>
                <a:cubicBezTo>
                  <a:pt x="3323" y="1184"/>
                  <a:pt x="2893" y="238"/>
                  <a:pt x="2420" y="238"/>
                </a:cubicBezTo>
                <a:cubicBezTo>
                  <a:pt x="1948" y="238"/>
                  <a:pt x="917" y="1184"/>
                  <a:pt x="186" y="2344"/>
                </a:cubicBezTo>
                <a:cubicBezTo>
                  <a:pt x="-544" y="3504"/>
                  <a:pt x="-72" y="4492"/>
                  <a:pt x="108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6" name="Freeform 1205">
            <a:extLst>
              <a:ext uri="{FF2B5EF4-FFF2-40B4-BE49-F238E27FC236}">
                <a16:creationId xmlns:a16="http://schemas.microsoft.com/office/drawing/2014/main" id="{01BFCE6E-367B-492E-F2C3-D583C3059AFD}"/>
              </a:ext>
            </a:extLst>
          </p:cNvPr>
          <p:cNvSpPr/>
          <p:nvPr/>
        </p:nvSpPr>
        <p:spPr>
          <a:xfrm>
            <a:off x="7498289" y="2942197"/>
            <a:ext cx="3523" cy="6274"/>
          </a:xfrm>
          <a:custGeom>
            <a:avLst/>
            <a:gdLst>
              <a:gd name="connsiteX0" fmla="*/ 559 w 3523"/>
              <a:gd name="connsiteY0" fmla="*/ 4886 h 6274"/>
              <a:gd name="connsiteX1" fmla="*/ 3051 w 3523"/>
              <a:gd name="connsiteY1" fmla="*/ 4886 h 6274"/>
              <a:gd name="connsiteX2" fmla="*/ 2664 w 3523"/>
              <a:gd name="connsiteY2" fmla="*/ 933 h 6274"/>
              <a:gd name="connsiteX3" fmla="*/ 2664 w 3523"/>
              <a:gd name="connsiteY3" fmla="*/ 933 h 6274"/>
              <a:gd name="connsiteX4" fmla="*/ 559 w 3523"/>
              <a:gd name="connsiteY4" fmla="*/ 4886 h 6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3" h="6274">
                <a:moveTo>
                  <a:pt x="559" y="4886"/>
                </a:moveTo>
                <a:cubicBezTo>
                  <a:pt x="1848" y="7034"/>
                  <a:pt x="2363" y="7077"/>
                  <a:pt x="3051" y="4886"/>
                </a:cubicBezTo>
                <a:cubicBezTo>
                  <a:pt x="3575" y="3584"/>
                  <a:pt x="3429" y="2110"/>
                  <a:pt x="2664" y="933"/>
                </a:cubicBezTo>
                <a:lnTo>
                  <a:pt x="2664" y="933"/>
                </a:lnTo>
                <a:cubicBezTo>
                  <a:pt x="559" y="-1215"/>
                  <a:pt x="-1203" y="2050"/>
                  <a:pt x="559" y="48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7" name="Freeform 1206">
            <a:extLst>
              <a:ext uri="{FF2B5EF4-FFF2-40B4-BE49-F238E27FC236}">
                <a16:creationId xmlns:a16="http://schemas.microsoft.com/office/drawing/2014/main" id="{D2F901B4-0B7D-BA6E-6E36-B9C4B65F746A}"/>
              </a:ext>
            </a:extLst>
          </p:cNvPr>
          <p:cNvSpPr/>
          <p:nvPr/>
        </p:nvSpPr>
        <p:spPr>
          <a:xfrm>
            <a:off x="10900785" y="5224750"/>
            <a:ext cx="3541" cy="6300"/>
          </a:xfrm>
          <a:custGeom>
            <a:avLst/>
            <a:gdLst>
              <a:gd name="connsiteX0" fmla="*/ 3051 w 3541"/>
              <a:gd name="connsiteY0" fmla="*/ 4928 h 6300"/>
              <a:gd name="connsiteX1" fmla="*/ 2664 w 3541"/>
              <a:gd name="connsiteY1" fmla="*/ 932 h 6300"/>
              <a:gd name="connsiteX2" fmla="*/ 559 w 3541"/>
              <a:gd name="connsiteY2" fmla="*/ 4928 h 6300"/>
              <a:gd name="connsiteX3" fmla="*/ 3051 w 3541"/>
              <a:gd name="connsiteY3" fmla="*/ 4928 h 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1" h="6300">
                <a:moveTo>
                  <a:pt x="3051" y="4928"/>
                </a:moveTo>
                <a:cubicBezTo>
                  <a:pt x="3609" y="3613"/>
                  <a:pt x="3437" y="2118"/>
                  <a:pt x="2664" y="932"/>
                </a:cubicBezTo>
                <a:cubicBezTo>
                  <a:pt x="559" y="-1216"/>
                  <a:pt x="-1203" y="2049"/>
                  <a:pt x="559" y="4928"/>
                </a:cubicBezTo>
                <a:cubicBezTo>
                  <a:pt x="2020" y="7076"/>
                  <a:pt x="2363" y="7076"/>
                  <a:pt x="3051" y="49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8" name="Freeform 1207">
            <a:extLst>
              <a:ext uri="{FF2B5EF4-FFF2-40B4-BE49-F238E27FC236}">
                <a16:creationId xmlns:a16="http://schemas.microsoft.com/office/drawing/2014/main" id="{58282832-9876-481A-4470-26AD2A73EC11}"/>
              </a:ext>
            </a:extLst>
          </p:cNvPr>
          <p:cNvSpPr/>
          <p:nvPr/>
        </p:nvSpPr>
        <p:spPr>
          <a:xfrm>
            <a:off x="10827679" y="5592543"/>
            <a:ext cx="3493" cy="4253"/>
          </a:xfrm>
          <a:custGeom>
            <a:avLst/>
            <a:gdLst>
              <a:gd name="connsiteX0" fmla="*/ 1139 w 3493"/>
              <a:gd name="connsiteY0" fmla="*/ 238 h 4253"/>
              <a:gd name="connsiteX1" fmla="*/ 194 w 3493"/>
              <a:gd name="connsiteY1" fmla="*/ 2387 h 4253"/>
              <a:gd name="connsiteX2" fmla="*/ 2428 w 3493"/>
              <a:gd name="connsiteY2" fmla="*/ 4492 h 4253"/>
              <a:gd name="connsiteX3" fmla="*/ 3330 w 3493"/>
              <a:gd name="connsiteY3" fmla="*/ 2387 h 4253"/>
              <a:gd name="connsiteX4" fmla="*/ 1139 w 349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3" h="4253">
                <a:moveTo>
                  <a:pt x="1139" y="238"/>
                </a:moveTo>
                <a:cubicBezTo>
                  <a:pt x="-107" y="238"/>
                  <a:pt x="-537" y="1226"/>
                  <a:pt x="194" y="2387"/>
                </a:cubicBezTo>
                <a:cubicBezTo>
                  <a:pt x="924" y="3547"/>
                  <a:pt x="1912" y="4492"/>
                  <a:pt x="2428" y="4492"/>
                </a:cubicBezTo>
                <a:cubicBezTo>
                  <a:pt x="2943" y="4492"/>
                  <a:pt x="3330" y="3547"/>
                  <a:pt x="3330" y="2387"/>
                </a:cubicBezTo>
                <a:cubicBezTo>
                  <a:pt x="3287" y="1192"/>
                  <a:pt x="2342" y="238"/>
                  <a:pt x="113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9" name="Freeform 1208">
            <a:extLst>
              <a:ext uri="{FF2B5EF4-FFF2-40B4-BE49-F238E27FC236}">
                <a16:creationId xmlns:a16="http://schemas.microsoft.com/office/drawing/2014/main" id="{D16C87E7-A6F1-8A19-3266-812CD8CBF2C5}"/>
              </a:ext>
            </a:extLst>
          </p:cNvPr>
          <p:cNvSpPr/>
          <p:nvPr/>
        </p:nvSpPr>
        <p:spPr>
          <a:xfrm>
            <a:off x="7691596" y="2863663"/>
            <a:ext cx="4991" cy="5225"/>
          </a:xfrm>
          <a:custGeom>
            <a:avLst/>
            <a:gdLst>
              <a:gd name="connsiteX0" fmla="*/ 3992 w 4991"/>
              <a:gd name="connsiteY0" fmla="*/ 2516 h 5225"/>
              <a:gd name="connsiteX1" fmla="*/ 511 w 4991"/>
              <a:gd name="connsiteY1" fmla="*/ 238 h 5225"/>
              <a:gd name="connsiteX2" fmla="*/ 1199 w 4991"/>
              <a:gd name="connsiteY2" fmla="*/ 3246 h 5225"/>
              <a:gd name="connsiteX3" fmla="*/ 3992 w 4991"/>
              <a:gd name="connsiteY3" fmla="*/ 2516 h 5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91" h="5225">
                <a:moveTo>
                  <a:pt x="3992" y="2516"/>
                </a:moveTo>
                <a:cubicBezTo>
                  <a:pt x="3235" y="1269"/>
                  <a:pt x="1955" y="432"/>
                  <a:pt x="511" y="238"/>
                </a:cubicBezTo>
                <a:cubicBezTo>
                  <a:pt x="-606" y="238"/>
                  <a:pt x="-305" y="1613"/>
                  <a:pt x="1199" y="3246"/>
                </a:cubicBezTo>
                <a:cubicBezTo>
                  <a:pt x="4206" y="6554"/>
                  <a:pt x="5968" y="6039"/>
                  <a:pt x="3992" y="25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0" name="Freeform 1209">
            <a:extLst>
              <a:ext uri="{FF2B5EF4-FFF2-40B4-BE49-F238E27FC236}">
                <a16:creationId xmlns:a16="http://schemas.microsoft.com/office/drawing/2014/main" id="{C1FD7AAC-EE57-4C48-DB7F-FA842D02CA83}"/>
              </a:ext>
            </a:extLst>
          </p:cNvPr>
          <p:cNvSpPr/>
          <p:nvPr/>
        </p:nvSpPr>
        <p:spPr>
          <a:xfrm>
            <a:off x="7720277" y="5499153"/>
            <a:ext cx="11292" cy="3935"/>
          </a:xfrm>
          <a:custGeom>
            <a:avLst/>
            <a:gdLst>
              <a:gd name="connsiteX0" fmla="*/ 10801 w 11292"/>
              <a:gd name="connsiteY0" fmla="*/ 2240 h 3935"/>
              <a:gd name="connsiteX1" fmla="*/ 3883 w 11292"/>
              <a:gd name="connsiteY1" fmla="*/ 307 h 3935"/>
              <a:gd name="connsiteX2" fmla="*/ 2423 w 11292"/>
              <a:gd name="connsiteY2" fmla="*/ 2240 h 3935"/>
              <a:gd name="connsiteX3" fmla="*/ 10801 w 11292"/>
              <a:gd name="connsiteY3" fmla="*/ 2240 h 3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92" h="3935">
                <a:moveTo>
                  <a:pt x="10801" y="2240"/>
                </a:moveTo>
                <a:cubicBezTo>
                  <a:pt x="8842" y="702"/>
                  <a:pt x="6354" y="6"/>
                  <a:pt x="3883" y="307"/>
                </a:cubicBezTo>
                <a:cubicBezTo>
                  <a:pt x="-1144" y="307"/>
                  <a:pt x="-1315" y="608"/>
                  <a:pt x="2423" y="2240"/>
                </a:cubicBezTo>
                <a:cubicBezTo>
                  <a:pt x="8266" y="4818"/>
                  <a:pt x="12348" y="4818"/>
                  <a:pt x="10801" y="2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1" name="Freeform 1210">
            <a:extLst>
              <a:ext uri="{FF2B5EF4-FFF2-40B4-BE49-F238E27FC236}">
                <a16:creationId xmlns:a16="http://schemas.microsoft.com/office/drawing/2014/main" id="{CCAD82CC-691C-8F3E-8496-97A9803E5057}"/>
              </a:ext>
            </a:extLst>
          </p:cNvPr>
          <p:cNvSpPr/>
          <p:nvPr/>
        </p:nvSpPr>
        <p:spPr>
          <a:xfrm>
            <a:off x="7706393" y="5554562"/>
            <a:ext cx="11125" cy="8028"/>
          </a:xfrm>
          <a:custGeom>
            <a:avLst/>
            <a:gdLst>
              <a:gd name="connsiteX0" fmla="*/ 10377 w 11125"/>
              <a:gd name="connsiteY0" fmla="*/ 5222 h 8028"/>
              <a:gd name="connsiteX1" fmla="*/ 3803 w 11125"/>
              <a:gd name="connsiteY1" fmla="*/ 925 h 8028"/>
              <a:gd name="connsiteX2" fmla="*/ 1096 w 11125"/>
              <a:gd name="connsiteY2" fmla="*/ 5222 h 8028"/>
              <a:gd name="connsiteX3" fmla="*/ 10377 w 11125"/>
              <a:gd name="connsiteY3" fmla="*/ 5222 h 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25" h="8028">
                <a:moveTo>
                  <a:pt x="10377" y="5222"/>
                </a:moveTo>
                <a:cubicBezTo>
                  <a:pt x="12095" y="624"/>
                  <a:pt x="10076" y="-751"/>
                  <a:pt x="3803" y="925"/>
                </a:cubicBezTo>
                <a:cubicBezTo>
                  <a:pt x="-494" y="2042"/>
                  <a:pt x="-1138" y="2816"/>
                  <a:pt x="1096" y="5222"/>
                </a:cubicBezTo>
                <a:cubicBezTo>
                  <a:pt x="4619" y="9304"/>
                  <a:pt x="8830" y="9261"/>
                  <a:pt x="10377" y="52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2" name="Freeform 1211">
            <a:extLst>
              <a:ext uri="{FF2B5EF4-FFF2-40B4-BE49-F238E27FC236}">
                <a16:creationId xmlns:a16="http://schemas.microsoft.com/office/drawing/2014/main" id="{1EF31B9B-EFD6-6CBF-18E5-B4A5DC396C9A}"/>
              </a:ext>
            </a:extLst>
          </p:cNvPr>
          <p:cNvSpPr/>
          <p:nvPr/>
        </p:nvSpPr>
        <p:spPr>
          <a:xfrm>
            <a:off x="7705993" y="5084602"/>
            <a:ext cx="5354" cy="6353"/>
          </a:xfrm>
          <a:custGeom>
            <a:avLst/>
            <a:gdLst>
              <a:gd name="connsiteX0" fmla="*/ 5192 w 5354"/>
              <a:gd name="connsiteY0" fmla="*/ 3418 h 6353"/>
              <a:gd name="connsiteX1" fmla="*/ 3215 w 5354"/>
              <a:gd name="connsiteY1" fmla="*/ 238 h 6353"/>
              <a:gd name="connsiteX2" fmla="*/ 379 w 5354"/>
              <a:gd name="connsiteY2" fmla="*/ 5266 h 6353"/>
              <a:gd name="connsiteX3" fmla="*/ 5192 w 5354"/>
              <a:gd name="connsiteY3" fmla="*/ 3418 h 6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54" h="6353">
                <a:moveTo>
                  <a:pt x="5192" y="3418"/>
                </a:moveTo>
                <a:cubicBezTo>
                  <a:pt x="5192" y="1699"/>
                  <a:pt x="4289" y="238"/>
                  <a:pt x="3215" y="238"/>
                </a:cubicBezTo>
                <a:cubicBezTo>
                  <a:pt x="594" y="238"/>
                  <a:pt x="-1081" y="3547"/>
                  <a:pt x="379" y="5266"/>
                </a:cubicBezTo>
                <a:cubicBezTo>
                  <a:pt x="2743" y="7629"/>
                  <a:pt x="5192" y="6726"/>
                  <a:pt x="5192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3" name="Freeform 1212">
            <a:extLst>
              <a:ext uri="{FF2B5EF4-FFF2-40B4-BE49-F238E27FC236}">
                <a16:creationId xmlns:a16="http://schemas.microsoft.com/office/drawing/2014/main" id="{8FAD5551-4D0A-1AEF-73B1-F58BBE75DC87}"/>
              </a:ext>
            </a:extLst>
          </p:cNvPr>
          <p:cNvSpPr/>
          <p:nvPr/>
        </p:nvSpPr>
        <p:spPr>
          <a:xfrm>
            <a:off x="7753377" y="2874733"/>
            <a:ext cx="6773" cy="7124"/>
          </a:xfrm>
          <a:custGeom>
            <a:avLst/>
            <a:gdLst>
              <a:gd name="connsiteX0" fmla="*/ 429 w 6773"/>
              <a:gd name="connsiteY0" fmla="*/ 5152 h 7124"/>
              <a:gd name="connsiteX1" fmla="*/ 4726 w 6773"/>
              <a:gd name="connsiteY1" fmla="*/ 5753 h 7124"/>
              <a:gd name="connsiteX2" fmla="*/ 4726 w 6773"/>
              <a:gd name="connsiteY2" fmla="*/ 1199 h 7124"/>
              <a:gd name="connsiteX3" fmla="*/ 429 w 6773"/>
              <a:gd name="connsiteY3" fmla="*/ 5152 h 7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" h="7124">
                <a:moveTo>
                  <a:pt x="429" y="5152"/>
                </a:moveTo>
                <a:cubicBezTo>
                  <a:pt x="1503" y="7944"/>
                  <a:pt x="2234" y="8030"/>
                  <a:pt x="4726" y="5753"/>
                </a:cubicBezTo>
                <a:cubicBezTo>
                  <a:pt x="7218" y="3476"/>
                  <a:pt x="7261" y="2746"/>
                  <a:pt x="4726" y="1199"/>
                </a:cubicBezTo>
                <a:cubicBezTo>
                  <a:pt x="644" y="-1035"/>
                  <a:pt x="-1204" y="769"/>
                  <a:pt x="429" y="51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4" name="Freeform 1213">
            <a:extLst>
              <a:ext uri="{FF2B5EF4-FFF2-40B4-BE49-F238E27FC236}">
                <a16:creationId xmlns:a16="http://schemas.microsoft.com/office/drawing/2014/main" id="{EBC6012F-9547-836C-C049-BDA53CEE98A4}"/>
              </a:ext>
            </a:extLst>
          </p:cNvPr>
          <p:cNvSpPr/>
          <p:nvPr/>
        </p:nvSpPr>
        <p:spPr>
          <a:xfrm>
            <a:off x="7723892" y="5507557"/>
            <a:ext cx="5490" cy="4253"/>
          </a:xfrm>
          <a:custGeom>
            <a:avLst/>
            <a:gdLst>
              <a:gd name="connsiteX0" fmla="*/ 1814 w 5490"/>
              <a:gd name="connsiteY0" fmla="*/ 238 h 4253"/>
              <a:gd name="connsiteX1" fmla="*/ -162 w 5490"/>
              <a:gd name="connsiteY1" fmla="*/ 2344 h 4253"/>
              <a:gd name="connsiteX2" fmla="*/ 3103 w 5490"/>
              <a:gd name="connsiteY2" fmla="*/ 4492 h 4253"/>
              <a:gd name="connsiteX3" fmla="*/ 5080 w 5490"/>
              <a:gd name="connsiteY3" fmla="*/ 2344 h 4253"/>
              <a:gd name="connsiteX4" fmla="*/ 1814 w 5490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0" h="4253">
                <a:moveTo>
                  <a:pt x="1814" y="238"/>
                </a:moveTo>
                <a:cubicBezTo>
                  <a:pt x="693" y="286"/>
                  <a:pt x="-188" y="1222"/>
                  <a:pt x="-162" y="2344"/>
                </a:cubicBezTo>
                <a:cubicBezTo>
                  <a:pt x="-162" y="3547"/>
                  <a:pt x="1342" y="4492"/>
                  <a:pt x="3103" y="4492"/>
                </a:cubicBezTo>
                <a:cubicBezTo>
                  <a:pt x="4865" y="4492"/>
                  <a:pt x="5810" y="3547"/>
                  <a:pt x="5080" y="2344"/>
                </a:cubicBezTo>
                <a:cubicBezTo>
                  <a:pt x="4388" y="1162"/>
                  <a:pt x="3176" y="380"/>
                  <a:pt x="181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5" name="Freeform 1214">
            <a:extLst>
              <a:ext uri="{FF2B5EF4-FFF2-40B4-BE49-F238E27FC236}">
                <a16:creationId xmlns:a16="http://schemas.microsoft.com/office/drawing/2014/main" id="{4D23A3E6-487F-4CB1-C013-51492DD1ABCF}"/>
              </a:ext>
            </a:extLst>
          </p:cNvPr>
          <p:cNvSpPr/>
          <p:nvPr/>
        </p:nvSpPr>
        <p:spPr>
          <a:xfrm>
            <a:off x="7707408" y="5472765"/>
            <a:ext cx="9386" cy="6982"/>
          </a:xfrm>
          <a:custGeom>
            <a:avLst/>
            <a:gdLst>
              <a:gd name="connsiteX0" fmla="*/ 6268 w 9386"/>
              <a:gd name="connsiteY0" fmla="*/ 1216 h 6982"/>
              <a:gd name="connsiteX1" fmla="*/ 640 w 9386"/>
              <a:gd name="connsiteY1" fmla="*/ 5255 h 6982"/>
              <a:gd name="connsiteX2" fmla="*/ 7729 w 9386"/>
              <a:gd name="connsiteY2" fmla="*/ 5255 h 6982"/>
              <a:gd name="connsiteX3" fmla="*/ 6268 w 9386"/>
              <a:gd name="connsiteY3" fmla="*/ 1216 h 6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6" h="6982">
                <a:moveTo>
                  <a:pt x="6268" y="1216"/>
                </a:moveTo>
                <a:cubicBezTo>
                  <a:pt x="1714" y="-1233"/>
                  <a:pt x="-1809" y="1216"/>
                  <a:pt x="640" y="5255"/>
                </a:cubicBezTo>
                <a:cubicBezTo>
                  <a:pt x="2230" y="7876"/>
                  <a:pt x="3948" y="7876"/>
                  <a:pt x="7729" y="5255"/>
                </a:cubicBezTo>
                <a:cubicBezTo>
                  <a:pt x="10049" y="3966"/>
                  <a:pt x="9749" y="3107"/>
                  <a:pt x="6268" y="12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6" name="Freeform 1215">
            <a:extLst>
              <a:ext uri="{FF2B5EF4-FFF2-40B4-BE49-F238E27FC236}">
                <a16:creationId xmlns:a16="http://schemas.microsoft.com/office/drawing/2014/main" id="{35435944-D4CA-2770-A508-EB948F40081E}"/>
              </a:ext>
            </a:extLst>
          </p:cNvPr>
          <p:cNvSpPr/>
          <p:nvPr/>
        </p:nvSpPr>
        <p:spPr>
          <a:xfrm>
            <a:off x="7734662" y="1283641"/>
            <a:ext cx="15801" cy="9249"/>
          </a:xfrm>
          <a:custGeom>
            <a:avLst/>
            <a:gdLst>
              <a:gd name="connsiteX0" fmla="*/ 2775 w 15801"/>
              <a:gd name="connsiteY0" fmla="*/ 6813 h 9249"/>
              <a:gd name="connsiteX1" fmla="*/ 13130 w 15801"/>
              <a:gd name="connsiteY1" fmla="*/ 6255 h 9249"/>
              <a:gd name="connsiteX2" fmla="*/ 8231 w 15801"/>
              <a:gd name="connsiteY2" fmla="*/ 411 h 9249"/>
              <a:gd name="connsiteX3" fmla="*/ 2775 w 15801"/>
              <a:gd name="connsiteY3" fmla="*/ 6813 h 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01" h="9249">
                <a:moveTo>
                  <a:pt x="2775" y="6813"/>
                </a:moveTo>
                <a:cubicBezTo>
                  <a:pt x="7716" y="10508"/>
                  <a:pt x="9005" y="10422"/>
                  <a:pt x="13130" y="6255"/>
                </a:cubicBezTo>
                <a:cubicBezTo>
                  <a:pt x="17254" y="2087"/>
                  <a:pt x="16739" y="1400"/>
                  <a:pt x="8231" y="411"/>
                </a:cubicBezTo>
                <a:cubicBezTo>
                  <a:pt x="-276" y="-577"/>
                  <a:pt x="-2725" y="2817"/>
                  <a:pt x="2775" y="68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7" name="Freeform 1216">
            <a:extLst>
              <a:ext uri="{FF2B5EF4-FFF2-40B4-BE49-F238E27FC236}">
                <a16:creationId xmlns:a16="http://schemas.microsoft.com/office/drawing/2014/main" id="{D208AB25-5119-01A6-5DE0-24DD1EB3D09B}"/>
              </a:ext>
            </a:extLst>
          </p:cNvPr>
          <p:cNvSpPr/>
          <p:nvPr/>
        </p:nvSpPr>
        <p:spPr>
          <a:xfrm>
            <a:off x="7695760" y="5556121"/>
            <a:ext cx="6202" cy="7719"/>
          </a:xfrm>
          <a:custGeom>
            <a:avLst/>
            <a:gdLst>
              <a:gd name="connsiteX0" fmla="*/ 0 w 6202"/>
              <a:gd name="connsiteY0" fmla="*/ 5854 h 7719"/>
              <a:gd name="connsiteX1" fmla="*/ 3996 w 6202"/>
              <a:gd name="connsiteY1" fmla="*/ 5381 h 7719"/>
              <a:gd name="connsiteX2" fmla="*/ 5929 w 6202"/>
              <a:gd name="connsiteY2" fmla="*/ 826 h 7719"/>
              <a:gd name="connsiteX3" fmla="*/ 0 w 6202"/>
              <a:gd name="connsiteY3" fmla="*/ 5854 h 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2" h="7719">
                <a:moveTo>
                  <a:pt x="0" y="5854"/>
                </a:moveTo>
                <a:cubicBezTo>
                  <a:pt x="1117" y="8775"/>
                  <a:pt x="1590" y="8689"/>
                  <a:pt x="3996" y="5381"/>
                </a:cubicBezTo>
                <a:cubicBezTo>
                  <a:pt x="5499" y="3318"/>
                  <a:pt x="6359" y="1084"/>
                  <a:pt x="5929" y="826"/>
                </a:cubicBezTo>
                <a:cubicBezTo>
                  <a:pt x="3824" y="-1322"/>
                  <a:pt x="-1117" y="2889"/>
                  <a:pt x="0" y="58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8" name="Freeform 1217">
            <a:extLst>
              <a:ext uri="{FF2B5EF4-FFF2-40B4-BE49-F238E27FC236}">
                <a16:creationId xmlns:a16="http://schemas.microsoft.com/office/drawing/2014/main" id="{C3F62F66-5068-7F96-7C75-4C8830E6FE0C}"/>
              </a:ext>
            </a:extLst>
          </p:cNvPr>
          <p:cNvSpPr/>
          <p:nvPr/>
        </p:nvSpPr>
        <p:spPr>
          <a:xfrm>
            <a:off x="7641019" y="5433779"/>
            <a:ext cx="7511" cy="5719"/>
          </a:xfrm>
          <a:custGeom>
            <a:avLst/>
            <a:gdLst>
              <a:gd name="connsiteX0" fmla="*/ 131 w 7511"/>
              <a:gd name="connsiteY0" fmla="*/ 4025 h 5719"/>
              <a:gd name="connsiteX1" fmla="*/ 7349 w 7511"/>
              <a:gd name="connsiteY1" fmla="*/ 4025 h 5719"/>
              <a:gd name="connsiteX2" fmla="*/ 2572 w 7511"/>
              <a:gd name="connsiteY2" fmla="*/ 269 h 5719"/>
              <a:gd name="connsiteX3" fmla="*/ 1033 w 7511"/>
              <a:gd name="connsiteY3" fmla="*/ 759 h 5719"/>
              <a:gd name="connsiteX4" fmla="*/ 131 w 7511"/>
              <a:gd name="connsiteY4" fmla="*/ 4025 h 5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11" h="5719">
                <a:moveTo>
                  <a:pt x="131" y="4025"/>
                </a:moveTo>
                <a:cubicBezTo>
                  <a:pt x="1678" y="6603"/>
                  <a:pt x="7349" y="6603"/>
                  <a:pt x="7349" y="4025"/>
                </a:cubicBezTo>
                <a:cubicBezTo>
                  <a:pt x="7066" y="1670"/>
                  <a:pt x="4930" y="-14"/>
                  <a:pt x="2572" y="269"/>
                </a:cubicBezTo>
                <a:cubicBezTo>
                  <a:pt x="2034" y="334"/>
                  <a:pt x="1510" y="502"/>
                  <a:pt x="1033" y="759"/>
                </a:cubicBezTo>
                <a:cubicBezTo>
                  <a:pt x="-92" y="1430"/>
                  <a:pt x="-492" y="2869"/>
                  <a:pt x="131" y="40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9" name="Freeform 1218">
            <a:extLst>
              <a:ext uri="{FF2B5EF4-FFF2-40B4-BE49-F238E27FC236}">
                <a16:creationId xmlns:a16="http://schemas.microsoft.com/office/drawing/2014/main" id="{6711AADE-F1E0-860C-54F5-8508AE484983}"/>
              </a:ext>
            </a:extLst>
          </p:cNvPr>
          <p:cNvSpPr/>
          <p:nvPr/>
        </p:nvSpPr>
        <p:spPr>
          <a:xfrm>
            <a:off x="7642215" y="2523675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81"/>
                  <a:pt x="3107" y="238"/>
                  <a:pt x="1943" y="238"/>
                </a:cubicBezTo>
                <a:cubicBezTo>
                  <a:pt x="779" y="238"/>
                  <a:pt x="-163" y="1181"/>
                  <a:pt x="-163" y="2344"/>
                </a:cubicBezTo>
                <a:cubicBezTo>
                  <a:pt x="-163" y="3506"/>
                  <a:pt x="779" y="4449"/>
                  <a:pt x="1943" y="4449"/>
                </a:cubicBezTo>
                <a:cubicBezTo>
                  <a:pt x="3107" y="4449"/>
                  <a:pt x="4048" y="3506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0" name="Freeform 1219">
            <a:extLst>
              <a:ext uri="{FF2B5EF4-FFF2-40B4-BE49-F238E27FC236}">
                <a16:creationId xmlns:a16="http://schemas.microsoft.com/office/drawing/2014/main" id="{37C81DF3-B17D-7EDF-42E1-1DB957AFF8C6}"/>
              </a:ext>
            </a:extLst>
          </p:cNvPr>
          <p:cNvSpPr/>
          <p:nvPr/>
        </p:nvSpPr>
        <p:spPr>
          <a:xfrm>
            <a:off x="7646426" y="2874526"/>
            <a:ext cx="10076" cy="6150"/>
          </a:xfrm>
          <a:custGeom>
            <a:avLst/>
            <a:gdLst>
              <a:gd name="connsiteX0" fmla="*/ 9806 w 10076"/>
              <a:gd name="connsiteY0" fmla="*/ 3725 h 6150"/>
              <a:gd name="connsiteX1" fmla="*/ -163 w 10076"/>
              <a:gd name="connsiteY1" fmla="*/ 1663 h 6150"/>
              <a:gd name="connsiteX2" fmla="*/ 6669 w 10076"/>
              <a:gd name="connsiteY2" fmla="*/ 6389 h 6150"/>
              <a:gd name="connsiteX3" fmla="*/ 9806 w 10076"/>
              <a:gd name="connsiteY3" fmla="*/ 3725 h 6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76" h="6150">
                <a:moveTo>
                  <a:pt x="9806" y="3725"/>
                </a:moveTo>
                <a:cubicBezTo>
                  <a:pt x="8817" y="675"/>
                  <a:pt x="-163" y="-1216"/>
                  <a:pt x="-163" y="1663"/>
                </a:cubicBezTo>
                <a:cubicBezTo>
                  <a:pt x="-163" y="4542"/>
                  <a:pt x="2330" y="6389"/>
                  <a:pt x="6669" y="6389"/>
                </a:cubicBezTo>
                <a:cubicBezTo>
                  <a:pt x="8946" y="6389"/>
                  <a:pt x="10321" y="5229"/>
                  <a:pt x="9806" y="37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1" name="Freeform 1220">
            <a:extLst>
              <a:ext uri="{FF2B5EF4-FFF2-40B4-BE49-F238E27FC236}">
                <a16:creationId xmlns:a16="http://schemas.microsoft.com/office/drawing/2014/main" id="{CFCB4646-33A3-E2F5-D4F0-5E8A54126BC7}"/>
              </a:ext>
            </a:extLst>
          </p:cNvPr>
          <p:cNvSpPr/>
          <p:nvPr/>
        </p:nvSpPr>
        <p:spPr>
          <a:xfrm>
            <a:off x="7649224" y="1337693"/>
            <a:ext cx="9790" cy="10511"/>
          </a:xfrm>
          <a:custGeom>
            <a:avLst/>
            <a:gdLst>
              <a:gd name="connsiteX0" fmla="*/ 2367 w 9790"/>
              <a:gd name="connsiteY0" fmla="*/ 8015 h 10511"/>
              <a:gd name="connsiteX1" fmla="*/ 9628 w 9790"/>
              <a:gd name="connsiteY1" fmla="*/ 5566 h 10511"/>
              <a:gd name="connsiteX2" fmla="*/ 5547 w 9790"/>
              <a:gd name="connsiteY2" fmla="*/ 238 h 10511"/>
              <a:gd name="connsiteX3" fmla="*/ 2367 w 9790"/>
              <a:gd name="connsiteY3" fmla="*/ 8015 h 10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90" h="10511">
                <a:moveTo>
                  <a:pt x="2367" y="8015"/>
                </a:moveTo>
                <a:cubicBezTo>
                  <a:pt x="7953" y="12312"/>
                  <a:pt x="9628" y="11581"/>
                  <a:pt x="9628" y="5566"/>
                </a:cubicBezTo>
                <a:cubicBezTo>
                  <a:pt x="9628" y="1742"/>
                  <a:pt x="8468" y="238"/>
                  <a:pt x="5547" y="238"/>
                </a:cubicBezTo>
                <a:cubicBezTo>
                  <a:pt x="-340" y="238"/>
                  <a:pt x="-2144" y="4664"/>
                  <a:pt x="2367" y="80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2" name="Freeform 1221">
            <a:extLst>
              <a:ext uri="{FF2B5EF4-FFF2-40B4-BE49-F238E27FC236}">
                <a16:creationId xmlns:a16="http://schemas.microsoft.com/office/drawing/2014/main" id="{CCCD4FDC-C19F-054C-42F6-BB20C6D78E31}"/>
              </a:ext>
            </a:extLst>
          </p:cNvPr>
          <p:cNvSpPr/>
          <p:nvPr/>
        </p:nvSpPr>
        <p:spPr>
          <a:xfrm>
            <a:off x="7629794" y="5506229"/>
            <a:ext cx="12605" cy="7510"/>
          </a:xfrm>
          <a:custGeom>
            <a:avLst/>
            <a:gdLst>
              <a:gd name="connsiteX0" fmla="*/ 2248 w 12605"/>
              <a:gd name="connsiteY0" fmla="*/ 5390 h 7510"/>
              <a:gd name="connsiteX1" fmla="*/ 10153 w 12605"/>
              <a:gd name="connsiteY1" fmla="*/ 5906 h 7510"/>
              <a:gd name="connsiteX2" fmla="*/ 5513 w 12605"/>
              <a:gd name="connsiteY2" fmla="*/ 750 h 7510"/>
              <a:gd name="connsiteX3" fmla="*/ 2248 w 12605"/>
              <a:gd name="connsiteY3" fmla="*/ 5390 h 7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05" h="7510">
                <a:moveTo>
                  <a:pt x="2248" y="5390"/>
                </a:moveTo>
                <a:cubicBezTo>
                  <a:pt x="5255" y="8398"/>
                  <a:pt x="6114" y="8484"/>
                  <a:pt x="10153" y="5906"/>
                </a:cubicBezTo>
                <a:cubicBezTo>
                  <a:pt x="14192" y="3328"/>
                  <a:pt x="13032" y="2598"/>
                  <a:pt x="5513" y="750"/>
                </a:cubicBezTo>
                <a:cubicBezTo>
                  <a:pt x="-588" y="-754"/>
                  <a:pt x="-1920" y="1137"/>
                  <a:pt x="2248" y="53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3" name="Freeform 1222">
            <a:extLst>
              <a:ext uri="{FF2B5EF4-FFF2-40B4-BE49-F238E27FC236}">
                <a16:creationId xmlns:a16="http://schemas.microsoft.com/office/drawing/2014/main" id="{E2D38FD4-6425-3E17-7AB7-0FADFF8B2DF9}"/>
              </a:ext>
            </a:extLst>
          </p:cNvPr>
          <p:cNvSpPr/>
          <p:nvPr/>
        </p:nvSpPr>
        <p:spPr>
          <a:xfrm>
            <a:off x="7632593" y="4935855"/>
            <a:ext cx="5497" cy="6331"/>
          </a:xfrm>
          <a:custGeom>
            <a:avLst/>
            <a:gdLst>
              <a:gd name="connsiteX0" fmla="*/ 523 w 5497"/>
              <a:gd name="connsiteY0" fmla="*/ 5223 h 6331"/>
              <a:gd name="connsiteX1" fmla="*/ 5335 w 5497"/>
              <a:gd name="connsiteY1" fmla="*/ 3418 h 6331"/>
              <a:gd name="connsiteX2" fmla="*/ 3402 w 5497"/>
              <a:gd name="connsiteY2" fmla="*/ 238 h 6331"/>
              <a:gd name="connsiteX3" fmla="*/ 523 w 5497"/>
              <a:gd name="connsiteY3" fmla="*/ 5223 h 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7" h="6331">
                <a:moveTo>
                  <a:pt x="523" y="5223"/>
                </a:moveTo>
                <a:cubicBezTo>
                  <a:pt x="2886" y="7629"/>
                  <a:pt x="5335" y="6683"/>
                  <a:pt x="5335" y="3418"/>
                </a:cubicBezTo>
                <a:cubicBezTo>
                  <a:pt x="5335" y="1656"/>
                  <a:pt x="4476" y="238"/>
                  <a:pt x="3402" y="238"/>
                </a:cubicBezTo>
                <a:cubicBezTo>
                  <a:pt x="523" y="238"/>
                  <a:pt x="-1196" y="3547"/>
                  <a:pt x="523" y="52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4" name="Freeform 1223">
            <a:extLst>
              <a:ext uri="{FF2B5EF4-FFF2-40B4-BE49-F238E27FC236}">
                <a16:creationId xmlns:a16="http://schemas.microsoft.com/office/drawing/2014/main" id="{B458E905-F1E4-3A45-6B3F-9B6FB3E21812}"/>
              </a:ext>
            </a:extLst>
          </p:cNvPr>
          <p:cNvSpPr/>
          <p:nvPr/>
        </p:nvSpPr>
        <p:spPr>
          <a:xfrm>
            <a:off x="7654970" y="1423571"/>
            <a:ext cx="10317" cy="7565"/>
          </a:xfrm>
          <a:custGeom>
            <a:avLst/>
            <a:gdLst>
              <a:gd name="connsiteX0" fmla="*/ 6159 w 10317"/>
              <a:gd name="connsiteY0" fmla="*/ 5878 h 7565"/>
              <a:gd name="connsiteX1" fmla="*/ 10155 w 10317"/>
              <a:gd name="connsiteY1" fmla="*/ 4890 h 7565"/>
              <a:gd name="connsiteX2" fmla="*/ 7964 w 10317"/>
              <a:gd name="connsiteY2" fmla="*/ 593 h 7565"/>
              <a:gd name="connsiteX3" fmla="*/ -157 w 10317"/>
              <a:gd name="connsiteY3" fmla="*/ 6737 h 7565"/>
              <a:gd name="connsiteX4" fmla="*/ 1046 w 10317"/>
              <a:gd name="connsiteY4" fmla="*/ 6479 h 7565"/>
              <a:gd name="connsiteX5" fmla="*/ 6159 w 10317"/>
              <a:gd name="connsiteY5" fmla="*/ 5878 h 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17" h="7565">
                <a:moveTo>
                  <a:pt x="6159" y="5878"/>
                </a:moveTo>
                <a:cubicBezTo>
                  <a:pt x="9253" y="7554"/>
                  <a:pt x="10155" y="7339"/>
                  <a:pt x="10155" y="4890"/>
                </a:cubicBezTo>
                <a:cubicBezTo>
                  <a:pt x="10095" y="3205"/>
                  <a:pt x="9291" y="1633"/>
                  <a:pt x="7964" y="593"/>
                </a:cubicBezTo>
                <a:cubicBezTo>
                  <a:pt x="5386" y="-1040"/>
                  <a:pt x="-371" y="3300"/>
                  <a:pt x="-157" y="6737"/>
                </a:cubicBezTo>
                <a:cubicBezTo>
                  <a:pt x="-157" y="8241"/>
                  <a:pt x="402" y="8155"/>
                  <a:pt x="1046" y="6479"/>
                </a:cubicBezTo>
                <a:cubicBezTo>
                  <a:pt x="1691" y="4804"/>
                  <a:pt x="3195" y="4288"/>
                  <a:pt x="6159" y="58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5" name="Freeform 1224">
            <a:extLst>
              <a:ext uri="{FF2B5EF4-FFF2-40B4-BE49-F238E27FC236}">
                <a16:creationId xmlns:a16="http://schemas.microsoft.com/office/drawing/2014/main" id="{02C17D79-09E2-5DCB-0D91-6FDBF6DC7834}"/>
              </a:ext>
            </a:extLst>
          </p:cNvPr>
          <p:cNvSpPr/>
          <p:nvPr/>
        </p:nvSpPr>
        <p:spPr>
          <a:xfrm>
            <a:off x="7656909" y="3046439"/>
            <a:ext cx="5478" cy="4253"/>
          </a:xfrm>
          <a:custGeom>
            <a:avLst/>
            <a:gdLst>
              <a:gd name="connsiteX0" fmla="*/ 3103 w 5478"/>
              <a:gd name="connsiteY0" fmla="*/ 4492 h 4253"/>
              <a:gd name="connsiteX1" fmla="*/ 5080 w 5478"/>
              <a:gd name="connsiteY1" fmla="*/ 2387 h 4253"/>
              <a:gd name="connsiteX2" fmla="*/ 1814 w 5478"/>
              <a:gd name="connsiteY2" fmla="*/ 238 h 4253"/>
              <a:gd name="connsiteX3" fmla="*/ -162 w 5478"/>
              <a:gd name="connsiteY3" fmla="*/ 2387 h 4253"/>
              <a:gd name="connsiteX4" fmla="*/ 3103 w 5478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8" h="4253">
                <a:moveTo>
                  <a:pt x="3103" y="4492"/>
                </a:moveTo>
                <a:cubicBezTo>
                  <a:pt x="4908" y="4492"/>
                  <a:pt x="5767" y="3547"/>
                  <a:pt x="5080" y="2387"/>
                </a:cubicBezTo>
                <a:cubicBezTo>
                  <a:pt x="4367" y="1222"/>
                  <a:pt x="3168" y="432"/>
                  <a:pt x="1814" y="238"/>
                </a:cubicBezTo>
                <a:cubicBezTo>
                  <a:pt x="684" y="307"/>
                  <a:pt x="-188" y="1257"/>
                  <a:pt x="-162" y="2387"/>
                </a:cubicBezTo>
                <a:cubicBezTo>
                  <a:pt x="-162" y="3547"/>
                  <a:pt x="1299" y="4492"/>
                  <a:pt x="310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6" name="Freeform 1225">
            <a:extLst>
              <a:ext uri="{FF2B5EF4-FFF2-40B4-BE49-F238E27FC236}">
                <a16:creationId xmlns:a16="http://schemas.microsoft.com/office/drawing/2014/main" id="{50DABE01-98E1-F94F-6DDE-1522BBEC760A}"/>
              </a:ext>
            </a:extLst>
          </p:cNvPr>
          <p:cNvSpPr/>
          <p:nvPr/>
        </p:nvSpPr>
        <p:spPr>
          <a:xfrm>
            <a:off x="7651565" y="5155582"/>
            <a:ext cx="5347" cy="5563"/>
          </a:xfrm>
          <a:custGeom>
            <a:avLst/>
            <a:gdLst>
              <a:gd name="connsiteX0" fmla="*/ 3421 w 5347"/>
              <a:gd name="connsiteY0" fmla="*/ 5781 h 5563"/>
              <a:gd name="connsiteX1" fmla="*/ 5182 w 5347"/>
              <a:gd name="connsiteY1" fmla="*/ 3762 h 5563"/>
              <a:gd name="connsiteX2" fmla="*/ 155 w 5347"/>
              <a:gd name="connsiteY2" fmla="*/ 1184 h 5563"/>
              <a:gd name="connsiteX3" fmla="*/ 1663 w 5347"/>
              <a:gd name="connsiteY3" fmla="*/ 5485 h 5563"/>
              <a:gd name="connsiteX4" fmla="*/ 3421 w 5347"/>
              <a:gd name="connsiteY4" fmla="*/ 5781 h 5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7" h="5563">
                <a:moveTo>
                  <a:pt x="3421" y="5781"/>
                </a:moveTo>
                <a:cubicBezTo>
                  <a:pt x="4456" y="5691"/>
                  <a:pt x="5234" y="4797"/>
                  <a:pt x="5182" y="3762"/>
                </a:cubicBezTo>
                <a:cubicBezTo>
                  <a:pt x="5182" y="926"/>
                  <a:pt x="1487" y="-1007"/>
                  <a:pt x="155" y="1184"/>
                </a:cubicBezTo>
                <a:cubicBezTo>
                  <a:pt x="-614" y="2786"/>
                  <a:pt x="61" y="4711"/>
                  <a:pt x="1663" y="5485"/>
                </a:cubicBezTo>
                <a:cubicBezTo>
                  <a:pt x="2209" y="5747"/>
                  <a:pt x="2819" y="5850"/>
                  <a:pt x="3421" y="57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7" name="Freeform 1226">
            <a:extLst>
              <a:ext uri="{FF2B5EF4-FFF2-40B4-BE49-F238E27FC236}">
                <a16:creationId xmlns:a16="http://schemas.microsoft.com/office/drawing/2014/main" id="{8619F48D-3174-BFAB-2D54-96A2B36DF370}"/>
              </a:ext>
            </a:extLst>
          </p:cNvPr>
          <p:cNvSpPr/>
          <p:nvPr/>
        </p:nvSpPr>
        <p:spPr>
          <a:xfrm>
            <a:off x="7659015" y="1504551"/>
            <a:ext cx="6273" cy="5305"/>
          </a:xfrm>
          <a:custGeom>
            <a:avLst/>
            <a:gdLst>
              <a:gd name="connsiteX0" fmla="*/ 2974 w 6273"/>
              <a:gd name="connsiteY0" fmla="*/ 517 h 5305"/>
              <a:gd name="connsiteX1" fmla="*/ -163 w 6273"/>
              <a:gd name="connsiteY1" fmla="*/ 2408 h 5305"/>
              <a:gd name="connsiteX2" fmla="*/ 2974 w 6273"/>
              <a:gd name="connsiteY2" fmla="*/ 5544 h 5305"/>
              <a:gd name="connsiteX3" fmla="*/ 6111 w 6273"/>
              <a:gd name="connsiteY3" fmla="*/ 3654 h 5305"/>
              <a:gd name="connsiteX4" fmla="*/ 2974 w 6273"/>
              <a:gd name="connsiteY4" fmla="*/ 517 h 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5305">
                <a:moveTo>
                  <a:pt x="2974" y="517"/>
                </a:moveTo>
                <a:cubicBezTo>
                  <a:pt x="1040" y="-213"/>
                  <a:pt x="-163" y="517"/>
                  <a:pt x="-163" y="2408"/>
                </a:cubicBezTo>
                <a:cubicBezTo>
                  <a:pt x="-163" y="4139"/>
                  <a:pt x="1242" y="5544"/>
                  <a:pt x="2974" y="5544"/>
                </a:cubicBezTo>
                <a:cubicBezTo>
                  <a:pt x="4693" y="5544"/>
                  <a:pt x="6111" y="4685"/>
                  <a:pt x="6111" y="3654"/>
                </a:cubicBezTo>
                <a:cubicBezTo>
                  <a:pt x="6111" y="2622"/>
                  <a:pt x="4693" y="1205"/>
                  <a:pt x="2974" y="5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8" name="Freeform 1227">
            <a:extLst>
              <a:ext uri="{FF2B5EF4-FFF2-40B4-BE49-F238E27FC236}">
                <a16:creationId xmlns:a16="http://schemas.microsoft.com/office/drawing/2014/main" id="{3C8A4C1B-2B4E-3F6B-B3C8-FA1F7F53C310}"/>
              </a:ext>
            </a:extLst>
          </p:cNvPr>
          <p:cNvSpPr/>
          <p:nvPr/>
        </p:nvSpPr>
        <p:spPr>
          <a:xfrm>
            <a:off x="7659332" y="1525513"/>
            <a:ext cx="7246" cy="10074"/>
          </a:xfrm>
          <a:custGeom>
            <a:avLst/>
            <a:gdLst>
              <a:gd name="connsiteX0" fmla="*/ 5707 w 7246"/>
              <a:gd name="connsiteY0" fmla="*/ 7010 h 10074"/>
              <a:gd name="connsiteX1" fmla="*/ 6695 w 7246"/>
              <a:gd name="connsiteY1" fmla="*/ 1338 h 10074"/>
              <a:gd name="connsiteX2" fmla="*/ 2399 w 7246"/>
              <a:gd name="connsiteY2" fmla="*/ 2713 h 10074"/>
              <a:gd name="connsiteX3" fmla="*/ 5707 w 7246"/>
              <a:gd name="connsiteY3" fmla="*/ 7010 h 1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46" h="10074">
                <a:moveTo>
                  <a:pt x="5707" y="7010"/>
                </a:moveTo>
                <a:cubicBezTo>
                  <a:pt x="7078" y="5454"/>
                  <a:pt x="7460" y="3263"/>
                  <a:pt x="6695" y="1338"/>
                </a:cubicBezTo>
                <a:cubicBezTo>
                  <a:pt x="5578" y="-466"/>
                  <a:pt x="4375" y="-79"/>
                  <a:pt x="2399" y="2713"/>
                </a:cubicBezTo>
                <a:cubicBezTo>
                  <a:pt x="-2628" y="9631"/>
                  <a:pt x="422" y="13455"/>
                  <a:pt x="5707" y="70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9" name="Freeform 1228">
            <a:extLst>
              <a:ext uri="{FF2B5EF4-FFF2-40B4-BE49-F238E27FC236}">
                <a16:creationId xmlns:a16="http://schemas.microsoft.com/office/drawing/2014/main" id="{4A93A858-A7D5-E089-3E56-AFDB35A344FF}"/>
              </a:ext>
            </a:extLst>
          </p:cNvPr>
          <p:cNvSpPr/>
          <p:nvPr/>
        </p:nvSpPr>
        <p:spPr>
          <a:xfrm>
            <a:off x="7632459" y="3499125"/>
            <a:ext cx="3483" cy="4254"/>
          </a:xfrm>
          <a:custGeom>
            <a:avLst/>
            <a:gdLst>
              <a:gd name="connsiteX0" fmla="*/ 2419 w 3483"/>
              <a:gd name="connsiteY0" fmla="*/ 238 h 4254"/>
              <a:gd name="connsiteX1" fmla="*/ 185 w 3483"/>
              <a:gd name="connsiteY1" fmla="*/ 2387 h 4254"/>
              <a:gd name="connsiteX2" fmla="*/ 1130 w 3483"/>
              <a:gd name="connsiteY2" fmla="*/ 4492 h 4254"/>
              <a:gd name="connsiteX3" fmla="*/ 3321 w 3483"/>
              <a:gd name="connsiteY3" fmla="*/ 2387 h 4254"/>
              <a:gd name="connsiteX4" fmla="*/ 3321 w 3483"/>
              <a:gd name="connsiteY4" fmla="*/ 2387 h 4254"/>
              <a:gd name="connsiteX5" fmla="*/ 2419 w 3483"/>
              <a:gd name="connsiteY5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3" h="4254">
                <a:moveTo>
                  <a:pt x="2419" y="238"/>
                </a:moveTo>
                <a:cubicBezTo>
                  <a:pt x="1903" y="238"/>
                  <a:pt x="915" y="1227"/>
                  <a:pt x="185" y="2387"/>
                </a:cubicBezTo>
                <a:cubicBezTo>
                  <a:pt x="-546" y="3547"/>
                  <a:pt x="-73" y="4492"/>
                  <a:pt x="1130" y="4492"/>
                </a:cubicBezTo>
                <a:cubicBezTo>
                  <a:pt x="2316" y="4518"/>
                  <a:pt x="3295" y="3573"/>
                  <a:pt x="3321" y="2387"/>
                </a:cubicBezTo>
                <a:cubicBezTo>
                  <a:pt x="3321" y="2387"/>
                  <a:pt x="3321" y="2387"/>
                  <a:pt x="3321" y="2387"/>
                </a:cubicBezTo>
                <a:cubicBezTo>
                  <a:pt x="3321" y="1227"/>
                  <a:pt x="2934" y="238"/>
                  <a:pt x="241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0" name="Freeform 1229">
            <a:extLst>
              <a:ext uri="{FF2B5EF4-FFF2-40B4-BE49-F238E27FC236}">
                <a16:creationId xmlns:a16="http://schemas.microsoft.com/office/drawing/2014/main" id="{81ACACE2-6EFE-F04E-B3D6-509CC610B5C9}"/>
              </a:ext>
            </a:extLst>
          </p:cNvPr>
          <p:cNvSpPr/>
          <p:nvPr/>
        </p:nvSpPr>
        <p:spPr>
          <a:xfrm>
            <a:off x="7661249" y="1412110"/>
            <a:ext cx="4210" cy="6358"/>
          </a:xfrm>
          <a:custGeom>
            <a:avLst/>
            <a:gdLst>
              <a:gd name="connsiteX0" fmla="*/ 1943 w 4210"/>
              <a:gd name="connsiteY0" fmla="*/ 6597 h 6358"/>
              <a:gd name="connsiteX1" fmla="*/ 4048 w 4210"/>
              <a:gd name="connsiteY1" fmla="*/ 3418 h 6358"/>
              <a:gd name="connsiteX2" fmla="*/ 1943 w 4210"/>
              <a:gd name="connsiteY2" fmla="*/ 238 h 6358"/>
              <a:gd name="connsiteX3" fmla="*/ -163 w 4210"/>
              <a:gd name="connsiteY3" fmla="*/ 3418 h 6358"/>
              <a:gd name="connsiteX4" fmla="*/ 1943 w 4210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1943" y="6597"/>
                </a:moveTo>
                <a:cubicBezTo>
                  <a:pt x="3103" y="6597"/>
                  <a:pt x="4048" y="5179"/>
                  <a:pt x="4048" y="3418"/>
                </a:cubicBezTo>
                <a:cubicBezTo>
                  <a:pt x="4048" y="1656"/>
                  <a:pt x="3103" y="238"/>
                  <a:pt x="1943" y="238"/>
                </a:cubicBezTo>
                <a:cubicBezTo>
                  <a:pt x="783" y="238"/>
                  <a:pt x="-163" y="1656"/>
                  <a:pt x="-163" y="3418"/>
                </a:cubicBezTo>
                <a:cubicBezTo>
                  <a:pt x="-163" y="5179"/>
                  <a:pt x="611" y="6597"/>
                  <a:pt x="1943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1" name="Freeform 1230">
            <a:extLst>
              <a:ext uri="{FF2B5EF4-FFF2-40B4-BE49-F238E27FC236}">
                <a16:creationId xmlns:a16="http://schemas.microsoft.com/office/drawing/2014/main" id="{CD30CC24-E7B0-BFFD-3AAA-ED76620CF82F}"/>
              </a:ext>
            </a:extLst>
          </p:cNvPr>
          <p:cNvSpPr/>
          <p:nvPr/>
        </p:nvSpPr>
        <p:spPr>
          <a:xfrm>
            <a:off x="7690423" y="1277045"/>
            <a:ext cx="10360" cy="7485"/>
          </a:xfrm>
          <a:custGeom>
            <a:avLst/>
            <a:gdLst>
              <a:gd name="connsiteX0" fmla="*/ 8259 w 10360"/>
              <a:gd name="connsiteY0" fmla="*/ 4558 h 7485"/>
              <a:gd name="connsiteX1" fmla="*/ 10063 w 10360"/>
              <a:gd name="connsiteY1" fmla="*/ 519 h 7485"/>
              <a:gd name="connsiteX2" fmla="*/ -163 w 10360"/>
              <a:gd name="connsiteY2" fmla="*/ 5589 h 7485"/>
              <a:gd name="connsiteX3" fmla="*/ 8259 w 10360"/>
              <a:gd name="connsiteY3" fmla="*/ 4558 h 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60" h="7485">
                <a:moveTo>
                  <a:pt x="8259" y="4558"/>
                </a:moveTo>
                <a:cubicBezTo>
                  <a:pt x="9720" y="2754"/>
                  <a:pt x="10536" y="949"/>
                  <a:pt x="10063" y="519"/>
                </a:cubicBezTo>
                <a:cubicBezTo>
                  <a:pt x="8517" y="-898"/>
                  <a:pt x="-163" y="3398"/>
                  <a:pt x="-163" y="5589"/>
                </a:cubicBezTo>
                <a:cubicBezTo>
                  <a:pt x="-163" y="8898"/>
                  <a:pt x="5251" y="8210"/>
                  <a:pt x="8259" y="45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2" name="Freeform 1231">
            <a:extLst>
              <a:ext uri="{FF2B5EF4-FFF2-40B4-BE49-F238E27FC236}">
                <a16:creationId xmlns:a16="http://schemas.microsoft.com/office/drawing/2014/main" id="{4CF72251-60FC-A3DD-0ED3-5EEC731D0F39}"/>
              </a:ext>
            </a:extLst>
          </p:cNvPr>
          <p:cNvSpPr/>
          <p:nvPr/>
        </p:nvSpPr>
        <p:spPr>
          <a:xfrm>
            <a:off x="7690596" y="2664960"/>
            <a:ext cx="12716" cy="9610"/>
          </a:xfrm>
          <a:custGeom>
            <a:avLst/>
            <a:gdLst>
              <a:gd name="connsiteX0" fmla="*/ 2672 w 12716"/>
              <a:gd name="connsiteY0" fmla="*/ 1557 h 9610"/>
              <a:gd name="connsiteX1" fmla="*/ 1856 w 12716"/>
              <a:gd name="connsiteY1" fmla="*/ 9849 h 9610"/>
              <a:gd name="connsiteX2" fmla="*/ 3961 w 12716"/>
              <a:gd name="connsiteY2" fmla="*/ 7744 h 9610"/>
              <a:gd name="connsiteX3" fmla="*/ 8258 w 12716"/>
              <a:gd name="connsiteY3" fmla="*/ 5596 h 9610"/>
              <a:gd name="connsiteX4" fmla="*/ 12554 w 12716"/>
              <a:gd name="connsiteY4" fmla="*/ 3705 h 9610"/>
              <a:gd name="connsiteX5" fmla="*/ 2672 w 12716"/>
              <a:gd name="connsiteY5" fmla="*/ 1557 h 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16" h="9610">
                <a:moveTo>
                  <a:pt x="2672" y="1557"/>
                </a:moveTo>
                <a:cubicBezTo>
                  <a:pt x="-679" y="4393"/>
                  <a:pt x="-1195" y="9849"/>
                  <a:pt x="1856" y="9849"/>
                </a:cubicBezTo>
                <a:cubicBezTo>
                  <a:pt x="3020" y="9849"/>
                  <a:pt x="3961" y="8907"/>
                  <a:pt x="3961" y="7744"/>
                </a:cubicBezTo>
                <a:cubicBezTo>
                  <a:pt x="3961" y="6541"/>
                  <a:pt x="5852" y="5596"/>
                  <a:pt x="8258" y="5596"/>
                </a:cubicBezTo>
                <a:cubicBezTo>
                  <a:pt x="10664" y="5596"/>
                  <a:pt x="12554" y="4736"/>
                  <a:pt x="12554" y="3705"/>
                </a:cubicBezTo>
                <a:cubicBezTo>
                  <a:pt x="12211" y="440"/>
                  <a:pt x="5551" y="-1021"/>
                  <a:pt x="2672" y="15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3" name="Freeform 1232">
            <a:extLst>
              <a:ext uri="{FF2B5EF4-FFF2-40B4-BE49-F238E27FC236}">
                <a16:creationId xmlns:a16="http://schemas.microsoft.com/office/drawing/2014/main" id="{DEBCD495-7E01-3F1C-76D8-B60EB61EC737}"/>
              </a:ext>
            </a:extLst>
          </p:cNvPr>
          <p:cNvSpPr/>
          <p:nvPr/>
        </p:nvSpPr>
        <p:spPr>
          <a:xfrm>
            <a:off x="7690423" y="1459335"/>
            <a:ext cx="14635" cy="14387"/>
          </a:xfrm>
          <a:custGeom>
            <a:avLst/>
            <a:gdLst>
              <a:gd name="connsiteX0" fmla="*/ 6626 w 14635"/>
              <a:gd name="connsiteY0" fmla="*/ 919 h 14387"/>
              <a:gd name="connsiteX1" fmla="*/ -163 w 14635"/>
              <a:gd name="connsiteY1" fmla="*/ 3669 h 14387"/>
              <a:gd name="connsiteX2" fmla="*/ 5294 w 14635"/>
              <a:gd name="connsiteY2" fmla="*/ 14626 h 14387"/>
              <a:gd name="connsiteX3" fmla="*/ 8173 w 14635"/>
              <a:gd name="connsiteY3" fmla="*/ 11579 h 14387"/>
              <a:gd name="connsiteX4" fmla="*/ 8173 w 14635"/>
              <a:gd name="connsiteY4" fmla="*/ 11575 h 14387"/>
              <a:gd name="connsiteX5" fmla="*/ 11868 w 14635"/>
              <a:gd name="connsiteY5" fmla="*/ 6419 h 14387"/>
              <a:gd name="connsiteX6" fmla="*/ 6626 w 14635"/>
              <a:gd name="connsiteY6" fmla="*/ 919 h 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35" h="14387">
                <a:moveTo>
                  <a:pt x="6626" y="919"/>
                </a:moveTo>
                <a:cubicBezTo>
                  <a:pt x="740" y="-370"/>
                  <a:pt x="-163" y="-26"/>
                  <a:pt x="-163" y="3669"/>
                </a:cubicBezTo>
                <a:cubicBezTo>
                  <a:pt x="-163" y="10157"/>
                  <a:pt x="2072" y="14626"/>
                  <a:pt x="5294" y="14626"/>
                </a:cubicBezTo>
                <a:cubicBezTo>
                  <a:pt x="6931" y="14578"/>
                  <a:pt x="8220" y="13212"/>
                  <a:pt x="8173" y="11579"/>
                </a:cubicBezTo>
                <a:cubicBezTo>
                  <a:pt x="8173" y="11575"/>
                  <a:pt x="8173" y="11575"/>
                  <a:pt x="8173" y="11575"/>
                </a:cubicBezTo>
                <a:cubicBezTo>
                  <a:pt x="8517" y="9367"/>
                  <a:pt x="9887" y="7455"/>
                  <a:pt x="11868" y="6419"/>
                </a:cubicBezTo>
                <a:cubicBezTo>
                  <a:pt x="16336" y="3841"/>
                  <a:pt x="15348" y="2810"/>
                  <a:pt x="6626" y="9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4" name="Freeform 1233">
            <a:extLst>
              <a:ext uri="{FF2B5EF4-FFF2-40B4-BE49-F238E27FC236}">
                <a16:creationId xmlns:a16="http://schemas.microsoft.com/office/drawing/2014/main" id="{592491AA-AAE2-718C-8A95-D8A18FECE427}"/>
              </a:ext>
            </a:extLst>
          </p:cNvPr>
          <p:cNvSpPr/>
          <p:nvPr/>
        </p:nvSpPr>
        <p:spPr>
          <a:xfrm>
            <a:off x="7697207" y="1433835"/>
            <a:ext cx="6642" cy="12217"/>
          </a:xfrm>
          <a:custGeom>
            <a:avLst/>
            <a:gdLst>
              <a:gd name="connsiteX0" fmla="*/ 1990 w 6642"/>
              <a:gd name="connsiteY0" fmla="*/ 12456 h 12217"/>
              <a:gd name="connsiteX1" fmla="*/ 6287 w 6642"/>
              <a:gd name="connsiteY1" fmla="*/ 8159 h 12217"/>
              <a:gd name="connsiteX2" fmla="*/ 4439 w 6642"/>
              <a:gd name="connsiteY2" fmla="*/ 1542 h 12217"/>
              <a:gd name="connsiteX3" fmla="*/ 1475 w 6642"/>
              <a:gd name="connsiteY3" fmla="*/ 2359 h 12217"/>
              <a:gd name="connsiteX4" fmla="*/ 229 w 6642"/>
              <a:gd name="connsiteY4" fmla="*/ 8975 h 12217"/>
              <a:gd name="connsiteX5" fmla="*/ 1990 w 6642"/>
              <a:gd name="connsiteY5" fmla="*/ 12456 h 12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42" h="12217">
                <a:moveTo>
                  <a:pt x="1990" y="12456"/>
                </a:moveTo>
                <a:cubicBezTo>
                  <a:pt x="4199" y="12095"/>
                  <a:pt x="5926" y="10367"/>
                  <a:pt x="6287" y="8159"/>
                </a:cubicBezTo>
                <a:cubicBezTo>
                  <a:pt x="6854" y="5783"/>
                  <a:pt x="6154" y="3282"/>
                  <a:pt x="4439" y="1542"/>
                </a:cubicBezTo>
                <a:cubicBezTo>
                  <a:pt x="2162" y="-391"/>
                  <a:pt x="1475" y="-219"/>
                  <a:pt x="1475" y="2359"/>
                </a:cubicBezTo>
                <a:cubicBezTo>
                  <a:pt x="1389" y="4614"/>
                  <a:pt x="968" y="6844"/>
                  <a:pt x="229" y="8975"/>
                </a:cubicBezTo>
                <a:cubicBezTo>
                  <a:pt x="-674" y="11296"/>
                  <a:pt x="14" y="12456"/>
                  <a:pt x="1990" y="124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5" name="Freeform 1234">
            <a:extLst>
              <a:ext uri="{FF2B5EF4-FFF2-40B4-BE49-F238E27FC236}">
                <a16:creationId xmlns:a16="http://schemas.microsoft.com/office/drawing/2014/main" id="{1F54F08F-EF68-108C-D197-8683388AF3F6}"/>
              </a:ext>
            </a:extLst>
          </p:cNvPr>
          <p:cNvSpPr/>
          <p:nvPr/>
        </p:nvSpPr>
        <p:spPr>
          <a:xfrm>
            <a:off x="7640995" y="1271934"/>
            <a:ext cx="18063" cy="12250"/>
          </a:xfrm>
          <a:custGeom>
            <a:avLst/>
            <a:gdLst>
              <a:gd name="connsiteX0" fmla="*/ 13131 w 18063"/>
              <a:gd name="connsiteY0" fmla="*/ 8767 h 12250"/>
              <a:gd name="connsiteX1" fmla="*/ 17901 w 18063"/>
              <a:gd name="connsiteY1" fmla="*/ 2494 h 12250"/>
              <a:gd name="connsiteX2" fmla="*/ 10038 w 18063"/>
              <a:gd name="connsiteY2" fmla="*/ 2494 h 12250"/>
              <a:gd name="connsiteX3" fmla="*/ 4581 w 18063"/>
              <a:gd name="connsiteY3" fmla="*/ 2494 h 12250"/>
              <a:gd name="connsiteX4" fmla="*/ 2304 w 18063"/>
              <a:gd name="connsiteY4" fmla="*/ 8767 h 12250"/>
              <a:gd name="connsiteX5" fmla="*/ 13131 w 18063"/>
              <a:gd name="connsiteY5" fmla="*/ 8767 h 1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63" h="12250">
                <a:moveTo>
                  <a:pt x="13131" y="8767"/>
                </a:moveTo>
                <a:cubicBezTo>
                  <a:pt x="15336" y="7225"/>
                  <a:pt x="17007" y="5033"/>
                  <a:pt x="17901" y="2494"/>
                </a:cubicBezTo>
                <a:cubicBezTo>
                  <a:pt x="17901" y="-556"/>
                  <a:pt x="13088" y="-470"/>
                  <a:pt x="10038" y="2494"/>
                </a:cubicBezTo>
                <a:cubicBezTo>
                  <a:pt x="8190" y="4385"/>
                  <a:pt x="6858" y="4342"/>
                  <a:pt x="4581" y="2494"/>
                </a:cubicBezTo>
                <a:cubicBezTo>
                  <a:pt x="-188" y="-1502"/>
                  <a:pt x="-2079" y="3826"/>
                  <a:pt x="2304" y="8767"/>
                </a:cubicBezTo>
                <a:cubicBezTo>
                  <a:pt x="6687" y="13708"/>
                  <a:pt x="7202" y="13751"/>
                  <a:pt x="13131" y="87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6" name="Freeform 1235">
            <a:extLst>
              <a:ext uri="{FF2B5EF4-FFF2-40B4-BE49-F238E27FC236}">
                <a16:creationId xmlns:a16="http://schemas.microsoft.com/office/drawing/2014/main" id="{8A422604-5FB2-CCDD-0B43-6A9F6797F58E}"/>
              </a:ext>
            </a:extLst>
          </p:cNvPr>
          <p:cNvSpPr/>
          <p:nvPr/>
        </p:nvSpPr>
        <p:spPr>
          <a:xfrm>
            <a:off x="7696696" y="2989080"/>
            <a:ext cx="6272" cy="4253"/>
          </a:xfrm>
          <a:custGeom>
            <a:avLst/>
            <a:gdLst>
              <a:gd name="connsiteX0" fmla="*/ 6110 w 6272"/>
              <a:gd name="connsiteY0" fmla="*/ 2344 h 4253"/>
              <a:gd name="connsiteX1" fmla="*/ 2974 w 6272"/>
              <a:gd name="connsiteY1" fmla="*/ 238 h 4253"/>
              <a:gd name="connsiteX2" fmla="*/ -163 w 6272"/>
              <a:gd name="connsiteY2" fmla="*/ 2344 h 4253"/>
              <a:gd name="connsiteX3" fmla="*/ 2974 w 6272"/>
              <a:gd name="connsiteY3" fmla="*/ 4492 h 4253"/>
              <a:gd name="connsiteX4" fmla="*/ 6110 w 627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6110" y="2344"/>
                </a:moveTo>
                <a:cubicBezTo>
                  <a:pt x="6110" y="1184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0" y="3547"/>
                  <a:pt x="611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7" name="Freeform 1236">
            <a:extLst>
              <a:ext uri="{FF2B5EF4-FFF2-40B4-BE49-F238E27FC236}">
                <a16:creationId xmlns:a16="http://schemas.microsoft.com/office/drawing/2014/main" id="{AA168C36-B930-7025-227E-CF2064FCC0B1}"/>
              </a:ext>
            </a:extLst>
          </p:cNvPr>
          <p:cNvSpPr/>
          <p:nvPr/>
        </p:nvSpPr>
        <p:spPr>
          <a:xfrm>
            <a:off x="7694998" y="1299044"/>
            <a:ext cx="9930" cy="6819"/>
          </a:xfrm>
          <a:custGeom>
            <a:avLst/>
            <a:gdLst>
              <a:gd name="connsiteX0" fmla="*/ 3168 w 9930"/>
              <a:gd name="connsiteY0" fmla="*/ 7050 h 6819"/>
              <a:gd name="connsiteX1" fmla="*/ 8968 w 9930"/>
              <a:gd name="connsiteY1" fmla="*/ 4730 h 6819"/>
              <a:gd name="connsiteX2" fmla="*/ 2610 w 9930"/>
              <a:gd name="connsiteY2" fmla="*/ 2754 h 6819"/>
              <a:gd name="connsiteX3" fmla="*/ 3168 w 9930"/>
              <a:gd name="connsiteY3" fmla="*/ 7050 h 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30" h="6819">
                <a:moveTo>
                  <a:pt x="3168" y="7050"/>
                </a:moveTo>
                <a:cubicBezTo>
                  <a:pt x="5346" y="7145"/>
                  <a:pt x="7456" y="6298"/>
                  <a:pt x="8968" y="4730"/>
                </a:cubicBezTo>
                <a:cubicBezTo>
                  <a:pt x="11804" y="90"/>
                  <a:pt x="6476" y="-1586"/>
                  <a:pt x="2610" y="2754"/>
                </a:cubicBezTo>
                <a:cubicBezTo>
                  <a:pt x="-1257" y="7093"/>
                  <a:pt x="-1086" y="7050"/>
                  <a:pt x="3168" y="70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8" name="Freeform 1237">
            <a:extLst>
              <a:ext uri="{FF2B5EF4-FFF2-40B4-BE49-F238E27FC236}">
                <a16:creationId xmlns:a16="http://schemas.microsoft.com/office/drawing/2014/main" id="{7ED6233A-B6AF-9173-3144-4C5730DBEC10}"/>
              </a:ext>
            </a:extLst>
          </p:cNvPr>
          <p:cNvSpPr/>
          <p:nvPr/>
        </p:nvSpPr>
        <p:spPr>
          <a:xfrm>
            <a:off x="7669323" y="1269721"/>
            <a:ext cx="14020" cy="12736"/>
          </a:xfrm>
          <a:custGeom>
            <a:avLst/>
            <a:gdLst>
              <a:gd name="connsiteX0" fmla="*/ 11055 w 14020"/>
              <a:gd name="connsiteY0" fmla="*/ 9820 h 12736"/>
              <a:gd name="connsiteX1" fmla="*/ 8048 w 14020"/>
              <a:gd name="connsiteY1" fmla="*/ 238 h 12736"/>
              <a:gd name="connsiteX2" fmla="*/ 4782 w 14020"/>
              <a:gd name="connsiteY2" fmla="*/ 3418 h 12736"/>
              <a:gd name="connsiteX3" fmla="*/ 2892 w 14020"/>
              <a:gd name="connsiteY3" fmla="*/ 6597 h 12736"/>
              <a:gd name="connsiteX4" fmla="*/ 1216 w 14020"/>
              <a:gd name="connsiteY4" fmla="*/ 11538 h 12736"/>
              <a:gd name="connsiteX5" fmla="*/ 11055 w 14020"/>
              <a:gd name="connsiteY5" fmla="*/ 9820 h 12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20" h="12736">
                <a:moveTo>
                  <a:pt x="11055" y="9820"/>
                </a:moveTo>
                <a:cubicBezTo>
                  <a:pt x="15953" y="6082"/>
                  <a:pt x="14106" y="238"/>
                  <a:pt x="8048" y="238"/>
                </a:cubicBezTo>
                <a:cubicBezTo>
                  <a:pt x="4911" y="238"/>
                  <a:pt x="3751" y="1184"/>
                  <a:pt x="4782" y="3418"/>
                </a:cubicBezTo>
                <a:cubicBezTo>
                  <a:pt x="5813" y="5652"/>
                  <a:pt x="4782" y="6597"/>
                  <a:pt x="2892" y="6597"/>
                </a:cubicBezTo>
                <a:cubicBezTo>
                  <a:pt x="-331" y="6597"/>
                  <a:pt x="-1190" y="9132"/>
                  <a:pt x="1216" y="11538"/>
                </a:cubicBezTo>
                <a:cubicBezTo>
                  <a:pt x="3622" y="13944"/>
                  <a:pt x="6759" y="13300"/>
                  <a:pt x="11055" y="98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9" name="Freeform 1238">
            <a:extLst>
              <a:ext uri="{FF2B5EF4-FFF2-40B4-BE49-F238E27FC236}">
                <a16:creationId xmlns:a16="http://schemas.microsoft.com/office/drawing/2014/main" id="{7E488812-660D-21EA-C564-0BF310D8714B}"/>
              </a:ext>
            </a:extLst>
          </p:cNvPr>
          <p:cNvSpPr/>
          <p:nvPr/>
        </p:nvSpPr>
        <p:spPr>
          <a:xfrm>
            <a:off x="7695400" y="5280990"/>
            <a:ext cx="5466" cy="5508"/>
          </a:xfrm>
          <a:custGeom>
            <a:avLst/>
            <a:gdLst>
              <a:gd name="connsiteX0" fmla="*/ 3582 w 5466"/>
              <a:gd name="connsiteY0" fmla="*/ 5746 h 5508"/>
              <a:gd name="connsiteX1" fmla="*/ 5301 w 5466"/>
              <a:gd name="connsiteY1" fmla="*/ 3770 h 5508"/>
              <a:gd name="connsiteX2" fmla="*/ 274 w 5466"/>
              <a:gd name="connsiteY2" fmla="*/ 1192 h 5508"/>
              <a:gd name="connsiteX3" fmla="*/ 3582 w 5466"/>
              <a:gd name="connsiteY3" fmla="*/ 5746 h 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66" h="5508">
                <a:moveTo>
                  <a:pt x="3582" y="5746"/>
                </a:moveTo>
                <a:cubicBezTo>
                  <a:pt x="4592" y="5656"/>
                  <a:pt x="5353" y="4784"/>
                  <a:pt x="5301" y="3770"/>
                </a:cubicBezTo>
                <a:cubicBezTo>
                  <a:pt x="5301" y="891"/>
                  <a:pt x="1606" y="-999"/>
                  <a:pt x="274" y="1192"/>
                </a:cubicBezTo>
                <a:cubicBezTo>
                  <a:pt x="-1058" y="3383"/>
                  <a:pt x="833" y="5746"/>
                  <a:pt x="3582" y="57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0" name="Freeform 1239">
            <a:extLst>
              <a:ext uri="{FF2B5EF4-FFF2-40B4-BE49-F238E27FC236}">
                <a16:creationId xmlns:a16="http://schemas.microsoft.com/office/drawing/2014/main" id="{85FA4A7B-44D1-6A86-34F6-F7E98E0F171C}"/>
              </a:ext>
            </a:extLst>
          </p:cNvPr>
          <p:cNvSpPr/>
          <p:nvPr/>
        </p:nvSpPr>
        <p:spPr>
          <a:xfrm>
            <a:off x="7653037" y="1401853"/>
            <a:ext cx="14656" cy="8108"/>
          </a:xfrm>
          <a:custGeom>
            <a:avLst/>
            <a:gdLst>
              <a:gd name="connsiteX0" fmla="*/ 1562 w 14656"/>
              <a:gd name="connsiteY0" fmla="*/ 2332 h 8108"/>
              <a:gd name="connsiteX1" fmla="*/ 1562 w 14656"/>
              <a:gd name="connsiteY1" fmla="*/ 8347 h 8108"/>
              <a:gd name="connsiteX2" fmla="*/ 4913 w 14656"/>
              <a:gd name="connsiteY2" fmla="*/ 6757 h 8108"/>
              <a:gd name="connsiteX3" fmla="*/ 10455 w 14656"/>
              <a:gd name="connsiteY3" fmla="*/ 5167 h 8108"/>
              <a:gd name="connsiteX4" fmla="*/ 14494 w 14656"/>
              <a:gd name="connsiteY4" fmla="*/ 3062 h 8108"/>
              <a:gd name="connsiteX5" fmla="*/ 1562 w 14656"/>
              <a:gd name="connsiteY5" fmla="*/ 2332 h 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56" h="8108">
                <a:moveTo>
                  <a:pt x="1562" y="2332"/>
                </a:moveTo>
                <a:cubicBezTo>
                  <a:pt x="-716" y="5984"/>
                  <a:pt x="-759" y="8347"/>
                  <a:pt x="1562" y="8347"/>
                </a:cubicBezTo>
                <a:cubicBezTo>
                  <a:pt x="2825" y="8209"/>
                  <a:pt x="4006" y="7651"/>
                  <a:pt x="4913" y="6757"/>
                </a:cubicBezTo>
                <a:cubicBezTo>
                  <a:pt x="6546" y="5657"/>
                  <a:pt x="8488" y="5103"/>
                  <a:pt x="10455" y="5167"/>
                </a:cubicBezTo>
                <a:cubicBezTo>
                  <a:pt x="12604" y="5167"/>
                  <a:pt x="14451" y="4222"/>
                  <a:pt x="14494" y="3062"/>
                </a:cubicBezTo>
                <a:cubicBezTo>
                  <a:pt x="14451" y="-246"/>
                  <a:pt x="3366" y="-848"/>
                  <a:pt x="1562" y="23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1" name="Freeform 1240">
            <a:extLst>
              <a:ext uri="{FF2B5EF4-FFF2-40B4-BE49-F238E27FC236}">
                <a16:creationId xmlns:a16="http://schemas.microsoft.com/office/drawing/2014/main" id="{E1CAED4A-BC64-1008-05B8-9E0430AD4DB7}"/>
              </a:ext>
            </a:extLst>
          </p:cNvPr>
          <p:cNvSpPr/>
          <p:nvPr/>
        </p:nvSpPr>
        <p:spPr>
          <a:xfrm>
            <a:off x="7632342" y="5563146"/>
            <a:ext cx="17967" cy="7864"/>
          </a:xfrm>
          <a:custGeom>
            <a:avLst/>
            <a:gdLst>
              <a:gd name="connsiteX0" fmla="*/ 17659 w 17967"/>
              <a:gd name="connsiteY0" fmla="*/ 4543 h 7864"/>
              <a:gd name="connsiteX1" fmla="*/ 15726 w 17967"/>
              <a:gd name="connsiteY1" fmla="*/ 2223 h 7864"/>
              <a:gd name="connsiteX2" fmla="*/ 7132 w 17967"/>
              <a:gd name="connsiteY2" fmla="*/ 1063 h 7864"/>
              <a:gd name="connsiteX3" fmla="*/ 2836 w 17967"/>
              <a:gd name="connsiteY3" fmla="*/ 5359 h 7864"/>
              <a:gd name="connsiteX4" fmla="*/ 17659 w 17967"/>
              <a:gd name="connsiteY4" fmla="*/ 4543 h 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967" h="7864">
                <a:moveTo>
                  <a:pt x="17659" y="4543"/>
                </a:moveTo>
                <a:cubicBezTo>
                  <a:pt x="18175" y="2996"/>
                  <a:pt x="17272" y="1965"/>
                  <a:pt x="15726" y="2223"/>
                </a:cubicBezTo>
                <a:cubicBezTo>
                  <a:pt x="12817" y="2300"/>
                  <a:pt x="9917" y="1909"/>
                  <a:pt x="7132" y="1063"/>
                </a:cubicBezTo>
                <a:cubicBezTo>
                  <a:pt x="-301" y="-1043"/>
                  <a:pt x="-2621" y="1063"/>
                  <a:pt x="2836" y="5359"/>
                </a:cubicBezTo>
                <a:cubicBezTo>
                  <a:pt x="8292" y="9656"/>
                  <a:pt x="16370" y="8539"/>
                  <a:pt x="17659" y="45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2" name="Freeform 1241">
            <a:extLst>
              <a:ext uri="{FF2B5EF4-FFF2-40B4-BE49-F238E27FC236}">
                <a16:creationId xmlns:a16="http://schemas.microsoft.com/office/drawing/2014/main" id="{9C8825D3-8009-B073-BD16-7CB020D0A5A7}"/>
              </a:ext>
            </a:extLst>
          </p:cNvPr>
          <p:cNvSpPr/>
          <p:nvPr/>
        </p:nvSpPr>
        <p:spPr>
          <a:xfrm>
            <a:off x="7642258" y="5577677"/>
            <a:ext cx="4210" cy="4210"/>
          </a:xfrm>
          <a:custGeom>
            <a:avLst/>
            <a:gdLst>
              <a:gd name="connsiteX0" fmla="*/ -163 w 4210"/>
              <a:gd name="connsiteY0" fmla="*/ 2344 h 4210"/>
              <a:gd name="connsiteX1" fmla="*/ 1943 w 4210"/>
              <a:gd name="connsiteY1" fmla="*/ 4449 h 4210"/>
              <a:gd name="connsiteX2" fmla="*/ 4048 w 4210"/>
              <a:gd name="connsiteY2" fmla="*/ 2344 h 4210"/>
              <a:gd name="connsiteX3" fmla="*/ 1943 w 4210"/>
              <a:gd name="connsiteY3" fmla="*/ 238 h 4210"/>
              <a:gd name="connsiteX4" fmla="*/ 1900 w 4210"/>
              <a:gd name="connsiteY4" fmla="*/ 238 h 4210"/>
              <a:gd name="connsiteX5" fmla="*/ -163 w 4210"/>
              <a:gd name="connsiteY5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4210">
                <a:moveTo>
                  <a:pt x="-163" y="2344"/>
                </a:move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4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1930" y="238"/>
                  <a:pt x="1913" y="238"/>
                  <a:pt x="1900" y="238"/>
                </a:cubicBezTo>
                <a:cubicBezTo>
                  <a:pt x="753" y="260"/>
                  <a:pt x="-163" y="1197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3" name="Freeform 1242">
            <a:extLst>
              <a:ext uri="{FF2B5EF4-FFF2-40B4-BE49-F238E27FC236}">
                <a16:creationId xmlns:a16="http://schemas.microsoft.com/office/drawing/2014/main" id="{72F50B67-3B90-6CDA-766C-6455B6D6A319}"/>
              </a:ext>
            </a:extLst>
          </p:cNvPr>
          <p:cNvSpPr/>
          <p:nvPr/>
        </p:nvSpPr>
        <p:spPr>
          <a:xfrm>
            <a:off x="7682044" y="1418968"/>
            <a:ext cx="4098" cy="5195"/>
          </a:xfrm>
          <a:custGeom>
            <a:avLst/>
            <a:gdLst>
              <a:gd name="connsiteX0" fmla="*/ -163 w 4098"/>
              <a:gd name="connsiteY0" fmla="*/ 1114 h 5195"/>
              <a:gd name="connsiteX1" fmla="*/ 3704 w 4098"/>
              <a:gd name="connsiteY1" fmla="*/ 5024 h 5195"/>
              <a:gd name="connsiteX2" fmla="*/ 2287 w 4098"/>
              <a:gd name="connsiteY2" fmla="*/ 1415 h 5195"/>
              <a:gd name="connsiteX3" fmla="*/ -163 w 4098"/>
              <a:gd name="connsiteY3" fmla="*/ 1114 h 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8" h="5195">
                <a:moveTo>
                  <a:pt x="-163" y="1114"/>
                </a:moveTo>
                <a:cubicBezTo>
                  <a:pt x="-163" y="3950"/>
                  <a:pt x="2287" y="6442"/>
                  <a:pt x="3704" y="5024"/>
                </a:cubicBezTo>
                <a:cubicBezTo>
                  <a:pt x="4306" y="4422"/>
                  <a:pt x="3704" y="2789"/>
                  <a:pt x="2287" y="1415"/>
                </a:cubicBezTo>
                <a:cubicBezTo>
                  <a:pt x="869" y="40"/>
                  <a:pt x="-163" y="-218"/>
                  <a:pt x="-163" y="11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4" name="Freeform 1243">
            <a:extLst>
              <a:ext uri="{FF2B5EF4-FFF2-40B4-BE49-F238E27FC236}">
                <a16:creationId xmlns:a16="http://schemas.microsoft.com/office/drawing/2014/main" id="{C9B91C1D-CD11-CE77-044A-FAE429C46D3E}"/>
              </a:ext>
            </a:extLst>
          </p:cNvPr>
          <p:cNvSpPr/>
          <p:nvPr/>
        </p:nvSpPr>
        <p:spPr>
          <a:xfrm>
            <a:off x="7684366" y="1433425"/>
            <a:ext cx="6086" cy="11918"/>
          </a:xfrm>
          <a:custGeom>
            <a:avLst/>
            <a:gdLst>
              <a:gd name="connsiteX0" fmla="*/ 3789 w 6086"/>
              <a:gd name="connsiteY0" fmla="*/ 11878 h 11918"/>
              <a:gd name="connsiteX1" fmla="*/ 5894 w 6086"/>
              <a:gd name="connsiteY1" fmla="*/ 5347 h 11918"/>
              <a:gd name="connsiteX2" fmla="*/ 352 w 6086"/>
              <a:gd name="connsiteY2" fmla="*/ 3370 h 11918"/>
              <a:gd name="connsiteX3" fmla="*/ 3789 w 6086"/>
              <a:gd name="connsiteY3" fmla="*/ 11878 h 1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86" h="11918">
                <a:moveTo>
                  <a:pt x="3789" y="11878"/>
                </a:moveTo>
                <a:cubicBezTo>
                  <a:pt x="5331" y="10069"/>
                  <a:pt x="6088" y="7719"/>
                  <a:pt x="5894" y="5347"/>
                </a:cubicBezTo>
                <a:cubicBezTo>
                  <a:pt x="5894" y="-368"/>
                  <a:pt x="2242" y="-1657"/>
                  <a:pt x="352" y="3370"/>
                </a:cubicBezTo>
                <a:cubicBezTo>
                  <a:pt x="-1238" y="7624"/>
                  <a:pt x="1125" y="13510"/>
                  <a:pt x="3789" y="118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5" name="Freeform 1244">
            <a:extLst>
              <a:ext uri="{FF2B5EF4-FFF2-40B4-BE49-F238E27FC236}">
                <a16:creationId xmlns:a16="http://schemas.microsoft.com/office/drawing/2014/main" id="{99FD3B1B-A64E-C5CD-6890-11154191B038}"/>
              </a:ext>
            </a:extLst>
          </p:cNvPr>
          <p:cNvSpPr/>
          <p:nvPr/>
        </p:nvSpPr>
        <p:spPr>
          <a:xfrm>
            <a:off x="7334606" y="5308138"/>
            <a:ext cx="7703" cy="10198"/>
          </a:xfrm>
          <a:custGeom>
            <a:avLst/>
            <a:gdLst>
              <a:gd name="connsiteX0" fmla="*/ 3335 w 7703"/>
              <a:gd name="connsiteY0" fmla="*/ 383 h 10198"/>
              <a:gd name="connsiteX1" fmla="*/ 1101 w 7703"/>
              <a:gd name="connsiteY1" fmla="*/ 10437 h 10198"/>
              <a:gd name="connsiteX2" fmla="*/ 5741 w 7703"/>
              <a:gd name="connsiteY2" fmla="*/ 8546 h 10198"/>
              <a:gd name="connsiteX3" fmla="*/ 3335 w 7703"/>
              <a:gd name="connsiteY3" fmla="*/ 383 h 10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03" h="10198">
                <a:moveTo>
                  <a:pt x="3335" y="383"/>
                </a:moveTo>
                <a:cubicBezTo>
                  <a:pt x="457" y="1371"/>
                  <a:pt x="-1606" y="10523"/>
                  <a:pt x="1101" y="10437"/>
                </a:cubicBezTo>
                <a:cubicBezTo>
                  <a:pt x="2768" y="10149"/>
                  <a:pt x="4349" y="9504"/>
                  <a:pt x="5741" y="8546"/>
                </a:cubicBezTo>
                <a:cubicBezTo>
                  <a:pt x="9265" y="6312"/>
                  <a:pt x="7159" y="-863"/>
                  <a:pt x="3335" y="3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6" name="Freeform 1245">
            <a:extLst>
              <a:ext uri="{FF2B5EF4-FFF2-40B4-BE49-F238E27FC236}">
                <a16:creationId xmlns:a16="http://schemas.microsoft.com/office/drawing/2014/main" id="{C0F83959-2188-64FC-81BF-444D339E091B}"/>
              </a:ext>
            </a:extLst>
          </p:cNvPr>
          <p:cNvSpPr/>
          <p:nvPr/>
        </p:nvSpPr>
        <p:spPr>
          <a:xfrm>
            <a:off x="7334452" y="4024080"/>
            <a:ext cx="4296" cy="4296"/>
          </a:xfrm>
          <a:custGeom>
            <a:avLst/>
            <a:gdLst>
              <a:gd name="connsiteX0" fmla="*/ -163 w 4296"/>
              <a:gd name="connsiteY0" fmla="*/ 2387 h 4296"/>
              <a:gd name="connsiteX1" fmla="*/ 1986 w 4296"/>
              <a:gd name="connsiteY1" fmla="*/ 4535 h 4296"/>
              <a:gd name="connsiteX2" fmla="*/ 4134 w 4296"/>
              <a:gd name="connsiteY2" fmla="*/ 2387 h 4296"/>
              <a:gd name="connsiteX3" fmla="*/ 1986 w 4296"/>
              <a:gd name="connsiteY3" fmla="*/ 238 h 4296"/>
              <a:gd name="connsiteX4" fmla="*/ -163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-163" y="2387"/>
                </a:move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7" name="Freeform 1246">
            <a:extLst>
              <a:ext uri="{FF2B5EF4-FFF2-40B4-BE49-F238E27FC236}">
                <a16:creationId xmlns:a16="http://schemas.microsoft.com/office/drawing/2014/main" id="{F41B1852-8D1D-44B3-21D1-F59BFEB67CA2}"/>
              </a:ext>
            </a:extLst>
          </p:cNvPr>
          <p:cNvSpPr/>
          <p:nvPr/>
        </p:nvSpPr>
        <p:spPr>
          <a:xfrm>
            <a:off x="7328974" y="1293095"/>
            <a:ext cx="5479" cy="4253"/>
          </a:xfrm>
          <a:custGeom>
            <a:avLst/>
            <a:gdLst>
              <a:gd name="connsiteX0" fmla="*/ 74 w 5479"/>
              <a:gd name="connsiteY0" fmla="*/ 2344 h 4253"/>
              <a:gd name="connsiteX1" fmla="*/ 3339 w 5479"/>
              <a:gd name="connsiteY1" fmla="*/ 4492 h 4253"/>
              <a:gd name="connsiteX2" fmla="*/ 5316 w 5479"/>
              <a:gd name="connsiteY2" fmla="*/ 2348 h 4253"/>
              <a:gd name="connsiteX3" fmla="*/ 5316 w 5479"/>
              <a:gd name="connsiteY3" fmla="*/ 2344 h 4253"/>
              <a:gd name="connsiteX4" fmla="*/ 2050 w 5479"/>
              <a:gd name="connsiteY4" fmla="*/ 238 h 4253"/>
              <a:gd name="connsiteX5" fmla="*/ 74 w 5479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9" h="4253">
                <a:moveTo>
                  <a:pt x="74" y="2344"/>
                </a:moveTo>
                <a:cubicBezTo>
                  <a:pt x="753" y="3542"/>
                  <a:pt x="1968" y="4342"/>
                  <a:pt x="3339" y="4492"/>
                </a:cubicBezTo>
                <a:cubicBezTo>
                  <a:pt x="4478" y="4445"/>
                  <a:pt x="5363" y="3487"/>
                  <a:pt x="5316" y="2348"/>
                </a:cubicBezTo>
                <a:cubicBezTo>
                  <a:pt x="5316" y="2348"/>
                  <a:pt x="5316" y="2344"/>
                  <a:pt x="5316" y="2344"/>
                </a:cubicBezTo>
                <a:cubicBezTo>
                  <a:pt x="5316" y="1184"/>
                  <a:pt x="3855" y="238"/>
                  <a:pt x="2050" y="238"/>
                </a:cubicBezTo>
                <a:cubicBezTo>
                  <a:pt x="245" y="238"/>
                  <a:pt x="-614" y="1184"/>
                  <a:pt x="74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8" name="Freeform 1247">
            <a:extLst>
              <a:ext uri="{FF2B5EF4-FFF2-40B4-BE49-F238E27FC236}">
                <a16:creationId xmlns:a16="http://schemas.microsoft.com/office/drawing/2014/main" id="{CEF674D3-6E67-C58B-4ECF-782C0533831C}"/>
              </a:ext>
            </a:extLst>
          </p:cNvPr>
          <p:cNvSpPr/>
          <p:nvPr/>
        </p:nvSpPr>
        <p:spPr>
          <a:xfrm>
            <a:off x="7326354" y="3991607"/>
            <a:ext cx="8227" cy="10411"/>
          </a:xfrm>
          <a:custGeom>
            <a:avLst/>
            <a:gdLst>
              <a:gd name="connsiteX0" fmla="*/ 2393 w 8227"/>
              <a:gd name="connsiteY0" fmla="*/ 4312 h 10411"/>
              <a:gd name="connsiteX1" fmla="*/ 3768 w 8227"/>
              <a:gd name="connsiteY1" fmla="*/ 9983 h 10411"/>
              <a:gd name="connsiteX2" fmla="*/ 8065 w 8227"/>
              <a:gd name="connsiteY2" fmla="*/ 5214 h 10411"/>
              <a:gd name="connsiteX3" fmla="*/ 2393 w 8227"/>
              <a:gd name="connsiteY3" fmla="*/ 4312 h 10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27" h="10411">
                <a:moveTo>
                  <a:pt x="2393" y="4312"/>
                </a:moveTo>
                <a:cubicBezTo>
                  <a:pt x="-1216" y="11315"/>
                  <a:pt x="-1216" y="11272"/>
                  <a:pt x="3768" y="9983"/>
                </a:cubicBezTo>
                <a:cubicBezTo>
                  <a:pt x="6054" y="9446"/>
                  <a:pt x="7768" y="7543"/>
                  <a:pt x="8065" y="5214"/>
                </a:cubicBezTo>
                <a:cubicBezTo>
                  <a:pt x="7936" y="-1059"/>
                  <a:pt x="5358" y="-1446"/>
                  <a:pt x="2393" y="43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9" name="Freeform 1248">
            <a:extLst>
              <a:ext uri="{FF2B5EF4-FFF2-40B4-BE49-F238E27FC236}">
                <a16:creationId xmlns:a16="http://schemas.microsoft.com/office/drawing/2014/main" id="{226F5436-8C82-7432-4FB5-F225B66843EE}"/>
              </a:ext>
            </a:extLst>
          </p:cNvPr>
          <p:cNvSpPr/>
          <p:nvPr/>
        </p:nvSpPr>
        <p:spPr>
          <a:xfrm>
            <a:off x="7333082" y="1667154"/>
            <a:ext cx="3475" cy="4254"/>
          </a:xfrm>
          <a:custGeom>
            <a:avLst/>
            <a:gdLst>
              <a:gd name="connsiteX0" fmla="*/ 1079 w 3475"/>
              <a:gd name="connsiteY0" fmla="*/ 4492 h 4254"/>
              <a:gd name="connsiteX1" fmla="*/ 3313 w 3475"/>
              <a:gd name="connsiteY1" fmla="*/ 2344 h 4254"/>
              <a:gd name="connsiteX2" fmla="*/ 3313 w 3475"/>
              <a:gd name="connsiteY2" fmla="*/ 2344 h 4254"/>
              <a:gd name="connsiteX3" fmla="*/ 2368 w 3475"/>
              <a:gd name="connsiteY3" fmla="*/ 238 h 4254"/>
              <a:gd name="connsiteX4" fmla="*/ 176 w 3475"/>
              <a:gd name="connsiteY4" fmla="*/ 2344 h 4254"/>
              <a:gd name="connsiteX5" fmla="*/ 1079 w 3475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1079" y="4492"/>
                </a:moveTo>
                <a:cubicBezTo>
                  <a:pt x="2290" y="4518"/>
                  <a:pt x="3287" y="3555"/>
                  <a:pt x="3313" y="2344"/>
                </a:cubicBezTo>
                <a:cubicBezTo>
                  <a:pt x="3313" y="2344"/>
                  <a:pt x="3313" y="2344"/>
                  <a:pt x="3313" y="2344"/>
                </a:cubicBezTo>
                <a:cubicBezTo>
                  <a:pt x="3313" y="1184"/>
                  <a:pt x="2883" y="238"/>
                  <a:pt x="2368" y="238"/>
                </a:cubicBezTo>
                <a:cubicBezTo>
                  <a:pt x="1852" y="238"/>
                  <a:pt x="864" y="1184"/>
                  <a:pt x="176" y="2344"/>
                </a:cubicBezTo>
                <a:cubicBezTo>
                  <a:pt x="-511" y="3504"/>
                  <a:pt x="-124" y="4492"/>
                  <a:pt x="107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0" name="Freeform 1249">
            <a:extLst>
              <a:ext uri="{FF2B5EF4-FFF2-40B4-BE49-F238E27FC236}">
                <a16:creationId xmlns:a16="http://schemas.microsoft.com/office/drawing/2014/main" id="{B0E11048-4F60-1FFD-0202-33D4E01CE91F}"/>
              </a:ext>
            </a:extLst>
          </p:cNvPr>
          <p:cNvSpPr/>
          <p:nvPr/>
        </p:nvSpPr>
        <p:spPr>
          <a:xfrm>
            <a:off x="7287115" y="1531125"/>
            <a:ext cx="5445" cy="6353"/>
          </a:xfrm>
          <a:custGeom>
            <a:avLst/>
            <a:gdLst>
              <a:gd name="connsiteX0" fmla="*/ 5283 w 5445"/>
              <a:gd name="connsiteY0" fmla="*/ 3418 h 6353"/>
              <a:gd name="connsiteX1" fmla="*/ 3349 w 5445"/>
              <a:gd name="connsiteY1" fmla="*/ 238 h 6353"/>
              <a:gd name="connsiteX2" fmla="*/ 470 w 5445"/>
              <a:gd name="connsiteY2" fmla="*/ 5265 h 6353"/>
              <a:gd name="connsiteX3" fmla="*/ 5283 w 5445"/>
              <a:gd name="connsiteY3" fmla="*/ 3418 h 6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5" h="6353">
                <a:moveTo>
                  <a:pt x="5283" y="3418"/>
                </a:moveTo>
                <a:cubicBezTo>
                  <a:pt x="5283" y="1656"/>
                  <a:pt x="4423" y="238"/>
                  <a:pt x="3349" y="238"/>
                </a:cubicBezTo>
                <a:cubicBezTo>
                  <a:pt x="685" y="238"/>
                  <a:pt x="-1205" y="3547"/>
                  <a:pt x="470" y="5265"/>
                </a:cubicBezTo>
                <a:cubicBezTo>
                  <a:pt x="2834" y="7628"/>
                  <a:pt x="5283" y="6726"/>
                  <a:pt x="528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1" name="Freeform 1250">
            <a:extLst>
              <a:ext uri="{FF2B5EF4-FFF2-40B4-BE49-F238E27FC236}">
                <a16:creationId xmlns:a16="http://schemas.microsoft.com/office/drawing/2014/main" id="{90CAE4D3-BEC7-CD4F-CF2A-05C2D60550EA}"/>
              </a:ext>
            </a:extLst>
          </p:cNvPr>
          <p:cNvSpPr/>
          <p:nvPr/>
        </p:nvSpPr>
        <p:spPr>
          <a:xfrm>
            <a:off x="7334452" y="4049634"/>
            <a:ext cx="5304" cy="7684"/>
          </a:xfrm>
          <a:custGeom>
            <a:avLst/>
            <a:gdLst>
              <a:gd name="connsiteX0" fmla="*/ -163 w 5304"/>
              <a:gd name="connsiteY0" fmla="*/ 4675 h 7684"/>
              <a:gd name="connsiteX1" fmla="*/ 2974 w 5304"/>
              <a:gd name="connsiteY1" fmla="*/ 6565 h 7684"/>
              <a:gd name="connsiteX2" fmla="*/ 4950 w 5304"/>
              <a:gd name="connsiteY2" fmla="*/ 2054 h 7684"/>
              <a:gd name="connsiteX3" fmla="*/ -163 w 5304"/>
              <a:gd name="connsiteY3" fmla="*/ 4675 h 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" h="7684">
                <a:moveTo>
                  <a:pt x="-163" y="4675"/>
                </a:moveTo>
                <a:cubicBezTo>
                  <a:pt x="-163" y="8413"/>
                  <a:pt x="353" y="8757"/>
                  <a:pt x="2974" y="6565"/>
                </a:cubicBezTo>
                <a:cubicBezTo>
                  <a:pt x="4692" y="5104"/>
                  <a:pt x="5552" y="3085"/>
                  <a:pt x="4950" y="2054"/>
                </a:cubicBezTo>
                <a:cubicBezTo>
                  <a:pt x="2802" y="-1383"/>
                  <a:pt x="-163" y="378"/>
                  <a:pt x="-163" y="46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2" name="Freeform 1251">
            <a:extLst>
              <a:ext uri="{FF2B5EF4-FFF2-40B4-BE49-F238E27FC236}">
                <a16:creationId xmlns:a16="http://schemas.microsoft.com/office/drawing/2014/main" id="{FC8B6750-E0E9-8067-59F2-BB56BF4CF426}"/>
              </a:ext>
            </a:extLst>
          </p:cNvPr>
          <p:cNvSpPr/>
          <p:nvPr/>
        </p:nvSpPr>
        <p:spPr>
          <a:xfrm>
            <a:off x="7325063" y="1824278"/>
            <a:ext cx="6148" cy="8465"/>
          </a:xfrm>
          <a:custGeom>
            <a:avLst/>
            <a:gdLst>
              <a:gd name="connsiteX0" fmla="*/ 5101 w 6148"/>
              <a:gd name="connsiteY0" fmla="*/ 8704 h 8465"/>
              <a:gd name="connsiteX1" fmla="*/ 5660 w 6148"/>
              <a:gd name="connsiteY1" fmla="*/ 4408 h 8465"/>
              <a:gd name="connsiteX2" fmla="*/ 160 w 6148"/>
              <a:gd name="connsiteY2" fmla="*/ 1572 h 8465"/>
              <a:gd name="connsiteX3" fmla="*/ 5101 w 6148"/>
              <a:gd name="connsiteY3" fmla="*/ 8704 h 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48" h="8465">
                <a:moveTo>
                  <a:pt x="5101" y="8704"/>
                </a:moveTo>
                <a:cubicBezTo>
                  <a:pt x="6004" y="8704"/>
                  <a:pt x="6261" y="6771"/>
                  <a:pt x="5660" y="4408"/>
                </a:cubicBezTo>
                <a:cubicBezTo>
                  <a:pt x="4543" y="111"/>
                  <a:pt x="2609" y="-920"/>
                  <a:pt x="160" y="1572"/>
                </a:cubicBezTo>
                <a:cubicBezTo>
                  <a:pt x="-1301" y="3291"/>
                  <a:pt x="2523" y="8704"/>
                  <a:pt x="5101" y="87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3" name="Freeform 1252">
            <a:extLst>
              <a:ext uri="{FF2B5EF4-FFF2-40B4-BE49-F238E27FC236}">
                <a16:creationId xmlns:a16="http://schemas.microsoft.com/office/drawing/2014/main" id="{02347B71-FE2E-844F-91B3-AA1763CD9C9E}"/>
              </a:ext>
            </a:extLst>
          </p:cNvPr>
          <p:cNvSpPr/>
          <p:nvPr/>
        </p:nvSpPr>
        <p:spPr>
          <a:xfrm>
            <a:off x="7324276" y="5059413"/>
            <a:ext cx="11554" cy="8053"/>
          </a:xfrm>
          <a:custGeom>
            <a:avLst/>
            <a:gdLst>
              <a:gd name="connsiteX0" fmla="*/ 2581 w 11554"/>
              <a:gd name="connsiteY0" fmla="*/ 5406 h 8053"/>
              <a:gd name="connsiteX1" fmla="*/ 11174 w 11554"/>
              <a:gd name="connsiteY1" fmla="*/ 6308 h 8053"/>
              <a:gd name="connsiteX2" fmla="*/ 217 w 11554"/>
              <a:gd name="connsiteY2" fmla="*/ 809 h 8053"/>
              <a:gd name="connsiteX3" fmla="*/ 2581 w 11554"/>
              <a:gd name="connsiteY3" fmla="*/ 5406 h 8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54" h="8053">
                <a:moveTo>
                  <a:pt x="2581" y="5406"/>
                </a:moveTo>
                <a:cubicBezTo>
                  <a:pt x="7350" y="8972"/>
                  <a:pt x="9326" y="9187"/>
                  <a:pt x="11174" y="6308"/>
                </a:cubicBezTo>
                <a:cubicBezTo>
                  <a:pt x="13021" y="3430"/>
                  <a:pt x="2581" y="-1426"/>
                  <a:pt x="217" y="809"/>
                </a:cubicBezTo>
                <a:cubicBezTo>
                  <a:pt x="-814" y="1711"/>
                  <a:pt x="346" y="3773"/>
                  <a:pt x="2581" y="54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4" name="Freeform 1253">
            <a:extLst>
              <a:ext uri="{FF2B5EF4-FFF2-40B4-BE49-F238E27FC236}">
                <a16:creationId xmlns:a16="http://schemas.microsoft.com/office/drawing/2014/main" id="{C5B588FD-E433-9E02-41C1-B317D6B7CBD2}"/>
              </a:ext>
            </a:extLst>
          </p:cNvPr>
          <p:cNvSpPr/>
          <p:nvPr/>
        </p:nvSpPr>
        <p:spPr>
          <a:xfrm>
            <a:off x="7326984" y="1280290"/>
            <a:ext cx="6731" cy="5477"/>
          </a:xfrm>
          <a:custGeom>
            <a:avLst/>
            <a:gdLst>
              <a:gd name="connsiteX0" fmla="*/ 4427 w 6731"/>
              <a:gd name="connsiteY0" fmla="*/ 4321 h 5477"/>
              <a:gd name="connsiteX1" fmla="*/ 6404 w 6731"/>
              <a:gd name="connsiteY1" fmla="*/ 798 h 5477"/>
              <a:gd name="connsiteX2" fmla="*/ 45 w 6731"/>
              <a:gd name="connsiteY2" fmla="*/ 4622 h 5477"/>
              <a:gd name="connsiteX3" fmla="*/ 4427 w 6731"/>
              <a:gd name="connsiteY3" fmla="*/ 4321 h 5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31" h="5477">
                <a:moveTo>
                  <a:pt x="4427" y="4321"/>
                </a:moveTo>
                <a:cubicBezTo>
                  <a:pt x="6060" y="2946"/>
                  <a:pt x="6962" y="1356"/>
                  <a:pt x="6404" y="798"/>
                </a:cubicBezTo>
                <a:cubicBezTo>
                  <a:pt x="4513" y="-1136"/>
                  <a:pt x="-1330" y="2387"/>
                  <a:pt x="45" y="4622"/>
                </a:cubicBezTo>
                <a:cubicBezTo>
                  <a:pt x="1076" y="6168"/>
                  <a:pt x="2365" y="6082"/>
                  <a:pt x="4427" y="43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5" name="Freeform 1254">
            <a:extLst>
              <a:ext uri="{FF2B5EF4-FFF2-40B4-BE49-F238E27FC236}">
                <a16:creationId xmlns:a16="http://schemas.microsoft.com/office/drawing/2014/main" id="{9E0860A2-8279-D25E-1F09-EC14B92C84D2}"/>
              </a:ext>
            </a:extLst>
          </p:cNvPr>
          <p:cNvSpPr/>
          <p:nvPr/>
        </p:nvSpPr>
        <p:spPr>
          <a:xfrm>
            <a:off x="7321863" y="5201555"/>
            <a:ext cx="4211" cy="4210"/>
          </a:xfrm>
          <a:custGeom>
            <a:avLst/>
            <a:gdLst>
              <a:gd name="connsiteX0" fmla="*/ 4049 w 4211"/>
              <a:gd name="connsiteY0" fmla="*/ 2301 h 4210"/>
              <a:gd name="connsiteX1" fmla="*/ 1900 w 4211"/>
              <a:gd name="connsiteY1" fmla="*/ 239 h 4210"/>
              <a:gd name="connsiteX2" fmla="*/ -162 w 4211"/>
              <a:gd name="connsiteY2" fmla="*/ 2387 h 4210"/>
              <a:gd name="connsiteX3" fmla="*/ 1943 w 4211"/>
              <a:gd name="connsiteY3" fmla="*/ 4449 h 4210"/>
              <a:gd name="connsiteX4" fmla="*/ 4049 w 4211"/>
              <a:gd name="connsiteY4" fmla="*/ 2344 h 4210"/>
              <a:gd name="connsiteX5" fmla="*/ 4049 w 4211"/>
              <a:gd name="connsiteY5" fmla="*/ 2301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1" h="4210">
                <a:moveTo>
                  <a:pt x="4049" y="2301"/>
                </a:moveTo>
                <a:cubicBezTo>
                  <a:pt x="4023" y="1137"/>
                  <a:pt x="3065" y="217"/>
                  <a:pt x="1900" y="239"/>
                </a:cubicBezTo>
                <a:cubicBezTo>
                  <a:pt x="740" y="264"/>
                  <a:pt x="-184" y="1223"/>
                  <a:pt x="-162" y="2387"/>
                </a:cubicBezTo>
                <a:cubicBezTo>
                  <a:pt x="-136" y="3534"/>
                  <a:pt x="796" y="4449"/>
                  <a:pt x="1943" y="4449"/>
                </a:cubicBezTo>
                <a:cubicBezTo>
                  <a:pt x="3108" y="4449"/>
                  <a:pt x="4049" y="3508"/>
                  <a:pt x="4049" y="2344"/>
                </a:cubicBezTo>
                <a:cubicBezTo>
                  <a:pt x="4049" y="2331"/>
                  <a:pt x="4049" y="2314"/>
                  <a:pt x="4049" y="23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6" name="Freeform 1255">
            <a:extLst>
              <a:ext uri="{FF2B5EF4-FFF2-40B4-BE49-F238E27FC236}">
                <a16:creationId xmlns:a16="http://schemas.microsoft.com/office/drawing/2014/main" id="{4C88680F-F062-113A-663F-7D36B005F453}"/>
              </a:ext>
            </a:extLst>
          </p:cNvPr>
          <p:cNvSpPr/>
          <p:nvPr/>
        </p:nvSpPr>
        <p:spPr>
          <a:xfrm>
            <a:off x="6963830" y="5272281"/>
            <a:ext cx="6322" cy="5752"/>
          </a:xfrm>
          <a:custGeom>
            <a:avLst/>
            <a:gdLst>
              <a:gd name="connsiteX0" fmla="*/ 6153 w 6322"/>
              <a:gd name="connsiteY0" fmla="*/ 2511 h 5752"/>
              <a:gd name="connsiteX1" fmla="*/ 2974 w 6322"/>
              <a:gd name="connsiteY1" fmla="*/ 1738 h 5752"/>
              <a:gd name="connsiteX2" fmla="*/ -163 w 6322"/>
              <a:gd name="connsiteY2" fmla="*/ 5175 h 5752"/>
              <a:gd name="connsiteX3" fmla="*/ 2974 w 6322"/>
              <a:gd name="connsiteY3" fmla="*/ 5991 h 5752"/>
              <a:gd name="connsiteX4" fmla="*/ 6158 w 6322"/>
              <a:gd name="connsiteY4" fmla="*/ 2563 h 5752"/>
              <a:gd name="connsiteX5" fmla="*/ 6153 w 6322"/>
              <a:gd name="connsiteY5" fmla="*/ 2511 h 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2" h="5752">
                <a:moveTo>
                  <a:pt x="6153" y="2511"/>
                </a:moveTo>
                <a:cubicBezTo>
                  <a:pt x="6153" y="-282"/>
                  <a:pt x="5552" y="-454"/>
                  <a:pt x="2974" y="1738"/>
                </a:cubicBezTo>
                <a:cubicBezTo>
                  <a:pt x="1694" y="2648"/>
                  <a:pt x="628" y="3817"/>
                  <a:pt x="-163" y="5175"/>
                </a:cubicBezTo>
                <a:cubicBezTo>
                  <a:pt x="-163" y="5605"/>
                  <a:pt x="1255" y="5991"/>
                  <a:pt x="2974" y="5991"/>
                </a:cubicBezTo>
                <a:cubicBezTo>
                  <a:pt x="4800" y="5922"/>
                  <a:pt x="6226" y="4389"/>
                  <a:pt x="6158" y="2563"/>
                </a:cubicBezTo>
                <a:cubicBezTo>
                  <a:pt x="6153" y="2545"/>
                  <a:pt x="6153" y="2528"/>
                  <a:pt x="6153" y="25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7" name="Freeform 1256">
            <a:extLst>
              <a:ext uri="{FF2B5EF4-FFF2-40B4-BE49-F238E27FC236}">
                <a16:creationId xmlns:a16="http://schemas.microsoft.com/office/drawing/2014/main" id="{5E9EC68A-D019-FB0A-9F7E-90670E82EFB4}"/>
              </a:ext>
            </a:extLst>
          </p:cNvPr>
          <p:cNvSpPr/>
          <p:nvPr/>
        </p:nvSpPr>
        <p:spPr>
          <a:xfrm>
            <a:off x="7324268" y="4008580"/>
            <a:ext cx="12246" cy="11886"/>
          </a:xfrm>
          <a:custGeom>
            <a:avLst/>
            <a:gdLst>
              <a:gd name="connsiteX0" fmla="*/ 12084 w 12246"/>
              <a:gd name="connsiteY0" fmla="*/ 8735 h 11886"/>
              <a:gd name="connsiteX1" fmla="*/ 5811 w 12246"/>
              <a:gd name="connsiteY1" fmla="*/ 2591 h 11886"/>
              <a:gd name="connsiteX2" fmla="*/ 4264 w 12246"/>
              <a:gd name="connsiteY2" fmla="*/ 7575 h 11886"/>
              <a:gd name="connsiteX3" fmla="*/ 12084 w 12246"/>
              <a:gd name="connsiteY3" fmla="*/ 8735 h 11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46" h="11886">
                <a:moveTo>
                  <a:pt x="12084" y="8735"/>
                </a:moveTo>
                <a:cubicBezTo>
                  <a:pt x="12084" y="7317"/>
                  <a:pt x="9291" y="4439"/>
                  <a:pt x="5811" y="2591"/>
                </a:cubicBezTo>
                <a:cubicBezTo>
                  <a:pt x="-1623" y="-1706"/>
                  <a:pt x="-2095" y="-159"/>
                  <a:pt x="4264" y="7575"/>
                </a:cubicBezTo>
                <a:cubicBezTo>
                  <a:pt x="8861" y="13203"/>
                  <a:pt x="12127" y="13633"/>
                  <a:pt x="12084" y="87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8" name="Freeform 1257">
            <a:extLst>
              <a:ext uri="{FF2B5EF4-FFF2-40B4-BE49-F238E27FC236}">
                <a16:creationId xmlns:a16="http://schemas.microsoft.com/office/drawing/2014/main" id="{5F449A35-595F-0DA8-8A10-17CE736CF142}"/>
              </a:ext>
            </a:extLst>
          </p:cNvPr>
          <p:cNvSpPr/>
          <p:nvPr/>
        </p:nvSpPr>
        <p:spPr>
          <a:xfrm>
            <a:off x="7332371" y="5110124"/>
            <a:ext cx="10458" cy="14696"/>
          </a:xfrm>
          <a:custGeom>
            <a:avLst/>
            <a:gdLst>
              <a:gd name="connsiteX0" fmla="*/ 1617 w 10458"/>
              <a:gd name="connsiteY0" fmla="*/ 238 h 14696"/>
              <a:gd name="connsiteX1" fmla="*/ 3293 w 10458"/>
              <a:gd name="connsiteY1" fmla="*/ 11238 h 14696"/>
              <a:gd name="connsiteX2" fmla="*/ 10296 w 10458"/>
              <a:gd name="connsiteY2" fmla="*/ 11538 h 14696"/>
              <a:gd name="connsiteX3" fmla="*/ 1617 w 10458"/>
              <a:gd name="connsiteY3" fmla="*/ 238 h 1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58" h="14696">
                <a:moveTo>
                  <a:pt x="1617" y="238"/>
                </a:moveTo>
                <a:cubicBezTo>
                  <a:pt x="-1433" y="238"/>
                  <a:pt x="-359" y="7113"/>
                  <a:pt x="3293" y="11238"/>
                </a:cubicBezTo>
                <a:cubicBezTo>
                  <a:pt x="7589" y="16050"/>
                  <a:pt x="10296" y="16179"/>
                  <a:pt x="10296" y="11538"/>
                </a:cubicBezTo>
                <a:cubicBezTo>
                  <a:pt x="10296" y="7757"/>
                  <a:pt x="4539" y="238"/>
                  <a:pt x="161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9" name="Freeform 1258">
            <a:extLst>
              <a:ext uri="{FF2B5EF4-FFF2-40B4-BE49-F238E27FC236}">
                <a16:creationId xmlns:a16="http://schemas.microsoft.com/office/drawing/2014/main" id="{A5047C4A-9C1C-EA48-EF8A-A3AAC8ED84FD}"/>
              </a:ext>
            </a:extLst>
          </p:cNvPr>
          <p:cNvSpPr/>
          <p:nvPr/>
        </p:nvSpPr>
        <p:spPr>
          <a:xfrm>
            <a:off x="7339478" y="3988804"/>
            <a:ext cx="3352" cy="5465"/>
          </a:xfrm>
          <a:custGeom>
            <a:avLst/>
            <a:gdLst>
              <a:gd name="connsiteX0" fmla="*/ 3190 w 3352"/>
              <a:gd name="connsiteY0" fmla="*/ 2474 h 5465"/>
              <a:gd name="connsiteX1" fmla="*/ 1085 w 3352"/>
              <a:gd name="connsiteY1" fmla="*/ 498 h 5465"/>
              <a:gd name="connsiteX2" fmla="*/ 139 w 3352"/>
              <a:gd name="connsiteY2" fmla="*/ 3806 h 5465"/>
              <a:gd name="connsiteX3" fmla="*/ 3190 w 3352"/>
              <a:gd name="connsiteY3" fmla="*/ 2474 h 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" h="5465">
                <a:moveTo>
                  <a:pt x="3190" y="2474"/>
                </a:moveTo>
                <a:cubicBezTo>
                  <a:pt x="3190" y="627"/>
                  <a:pt x="2245" y="-233"/>
                  <a:pt x="1085" y="498"/>
                </a:cubicBezTo>
                <a:cubicBezTo>
                  <a:pt x="-84" y="1155"/>
                  <a:pt x="-505" y="2629"/>
                  <a:pt x="139" y="3806"/>
                </a:cubicBezTo>
                <a:cubicBezTo>
                  <a:pt x="1944" y="6771"/>
                  <a:pt x="3190" y="6212"/>
                  <a:pt x="3190" y="24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0" name="Freeform 1259">
            <a:extLst>
              <a:ext uri="{FF2B5EF4-FFF2-40B4-BE49-F238E27FC236}">
                <a16:creationId xmlns:a16="http://schemas.microsoft.com/office/drawing/2014/main" id="{DA2C5016-D3D0-27EC-A05A-650B1AFD02C0}"/>
              </a:ext>
            </a:extLst>
          </p:cNvPr>
          <p:cNvSpPr/>
          <p:nvPr/>
        </p:nvSpPr>
        <p:spPr>
          <a:xfrm>
            <a:off x="7372133" y="5099469"/>
            <a:ext cx="4210" cy="6401"/>
          </a:xfrm>
          <a:custGeom>
            <a:avLst/>
            <a:gdLst>
              <a:gd name="connsiteX0" fmla="*/ 4048 w 4210"/>
              <a:gd name="connsiteY0" fmla="*/ 3461 h 6401"/>
              <a:gd name="connsiteX1" fmla="*/ 1943 w 4210"/>
              <a:gd name="connsiteY1" fmla="*/ 238 h 6401"/>
              <a:gd name="connsiteX2" fmla="*/ -163 w 4210"/>
              <a:gd name="connsiteY2" fmla="*/ 3461 h 6401"/>
              <a:gd name="connsiteX3" fmla="*/ 1943 w 4210"/>
              <a:gd name="connsiteY3" fmla="*/ 6640 h 6401"/>
              <a:gd name="connsiteX4" fmla="*/ 4048 w 4210"/>
              <a:gd name="connsiteY4" fmla="*/ 3461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401">
                <a:moveTo>
                  <a:pt x="4048" y="3461"/>
                </a:moveTo>
                <a:cubicBezTo>
                  <a:pt x="4048" y="1699"/>
                  <a:pt x="3103" y="238"/>
                  <a:pt x="1943" y="238"/>
                </a:cubicBezTo>
                <a:cubicBezTo>
                  <a:pt x="783" y="238"/>
                  <a:pt x="-163" y="1699"/>
                  <a:pt x="-163" y="3461"/>
                </a:cubicBezTo>
                <a:cubicBezTo>
                  <a:pt x="-163" y="5222"/>
                  <a:pt x="783" y="6640"/>
                  <a:pt x="1943" y="6640"/>
                </a:cubicBezTo>
                <a:cubicBezTo>
                  <a:pt x="3103" y="6640"/>
                  <a:pt x="4048" y="5222"/>
                  <a:pt x="4048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1" name="Freeform 1260">
            <a:extLst>
              <a:ext uri="{FF2B5EF4-FFF2-40B4-BE49-F238E27FC236}">
                <a16:creationId xmlns:a16="http://schemas.microsoft.com/office/drawing/2014/main" id="{14114291-B74A-0D07-66E4-FB48C424A765}"/>
              </a:ext>
            </a:extLst>
          </p:cNvPr>
          <p:cNvSpPr/>
          <p:nvPr/>
        </p:nvSpPr>
        <p:spPr>
          <a:xfrm>
            <a:off x="7372959" y="4848721"/>
            <a:ext cx="5449" cy="4253"/>
          </a:xfrm>
          <a:custGeom>
            <a:avLst/>
            <a:gdLst>
              <a:gd name="connsiteX0" fmla="*/ 3351 w 5449"/>
              <a:gd name="connsiteY0" fmla="*/ 4492 h 4253"/>
              <a:gd name="connsiteX1" fmla="*/ 5285 w 5449"/>
              <a:gd name="connsiteY1" fmla="*/ 2344 h 4253"/>
              <a:gd name="connsiteX2" fmla="*/ 2062 w 5449"/>
              <a:gd name="connsiteY2" fmla="*/ 238 h 4253"/>
              <a:gd name="connsiteX3" fmla="*/ 86 w 5449"/>
              <a:gd name="connsiteY3" fmla="*/ 2344 h 4253"/>
              <a:gd name="connsiteX4" fmla="*/ 3351 w 5449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49" h="4253">
                <a:moveTo>
                  <a:pt x="3351" y="4492"/>
                </a:moveTo>
                <a:cubicBezTo>
                  <a:pt x="4473" y="4423"/>
                  <a:pt x="5332" y="3465"/>
                  <a:pt x="5285" y="2344"/>
                </a:cubicBezTo>
                <a:cubicBezTo>
                  <a:pt x="5285" y="1183"/>
                  <a:pt x="3824" y="238"/>
                  <a:pt x="2062" y="238"/>
                </a:cubicBezTo>
                <a:cubicBezTo>
                  <a:pt x="301" y="238"/>
                  <a:pt x="-644" y="1183"/>
                  <a:pt x="86" y="2344"/>
                </a:cubicBezTo>
                <a:cubicBezTo>
                  <a:pt x="791" y="3517"/>
                  <a:pt x="1994" y="4307"/>
                  <a:pt x="3351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2" name="Freeform 1261">
            <a:extLst>
              <a:ext uri="{FF2B5EF4-FFF2-40B4-BE49-F238E27FC236}">
                <a16:creationId xmlns:a16="http://schemas.microsoft.com/office/drawing/2014/main" id="{4EB241C6-069F-54B1-14BD-93594817EC9B}"/>
              </a:ext>
            </a:extLst>
          </p:cNvPr>
          <p:cNvSpPr/>
          <p:nvPr/>
        </p:nvSpPr>
        <p:spPr>
          <a:xfrm>
            <a:off x="7346996" y="5295723"/>
            <a:ext cx="4212" cy="3535"/>
          </a:xfrm>
          <a:custGeom>
            <a:avLst/>
            <a:gdLst>
              <a:gd name="connsiteX0" fmla="*/ 1944 w 4212"/>
              <a:gd name="connsiteY0" fmla="*/ 3774 h 3535"/>
              <a:gd name="connsiteX1" fmla="*/ 4050 w 4212"/>
              <a:gd name="connsiteY1" fmla="*/ 2829 h 3535"/>
              <a:gd name="connsiteX2" fmla="*/ 1944 w 4212"/>
              <a:gd name="connsiteY2" fmla="*/ 595 h 3535"/>
              <a:gd name="connsiteX3" fmla="*/ -161 w 4212"/>
              <a:gd name="connsiteY3" fmla="*/ 1540 h 3535"/>
              <a:gd name="connsiteX4" fmla="*/ 1897 w 4212"/>
              <a:gd name="connsiteY4" fmla="*/ 3774 h 3535"/>
              <a:gd name="connsiteX5" fmla="*/ 1944 w 4212"/>
              <a:gd name="connsiteY5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5">
                <a:moveTo>
                  <a:pt x="1944" y="3774"/>
                </a:moveTo>
                <a:cubicBezTo>
                  <a:pt x="3105" y="3774"/>
                  <a:pt x="4050" y="3387"/>
                  <a:pt x="4050" y="2829"/>
                </a:cubicBezTo>
                <a:cubicBezTo>
                  <a:pt x="4050" y="2271"/>
                  <a:pt x="3105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897" y="3774"/>
                </a:cubicBezTo>
                <a:cubicBezTo>
                  <a:pt x="1914" y="3774"/>
                  <a:pt x="1927" y="3774"/>
                  <a:pt x="1944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3" name="Freeform 1262">
            <a:extLst>
              <a:ext uri="{FF2B5EF4-FFF2-40B4-BE49-F238E27FC236}">
                <a16:creationId xmlns:a16="http://schemas.microsoft.com/office/drawing/2014/main" id="{16F98102-F7F5-F522-10CA-84ED6E4DD9E2}"/>
              </a:ext>
            </a:extLst>
          </p:cNvPr>
          <p:cNvSpPr/>
          <p:nvPr/>
        </p:nvSpPr>
        <p:spPr>
          <a:xfrm>
            <a:off x="7372128" y="4825347"/>
            <a:ext cx="8382" cy="6422"/>
          </a:xfrm>
          <a:custGeom>
            <a:avLst/>
            <a:gdLst>
              <a:gd name="connsiteX0" fmla="*/ 4053 w 8382"/>
              <a:gd name="connsiteY0" fmla="*/ 238 h 6422"/>
              <a:gd name="connsiteX1" fmla="*/ 1260 w 8382"/>
              <a:gd name="connsiteY1" fmla="*/ 5179 h 6422"/>
              <a:gd name="connsiteX2" fmla="*/ 8220 w 8382"/>
              <a:gd name="connsiteY2" fmla="*/ 3418 h 6422"/>
              <a:gd name="connsiteX3" fmla="*/ 4053 w 8382"/>
              <a:gd name="connsiteY3" fmla="*/ 238 h 6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2" h="6422">
                <a:moveTo>
                  <a:pt x="4053" y="238"/>
                </a:moveTo>
                <a:cubicBezTo>
                  <a:pt x="-244" y="238"/>
                  <a:pt x="-1404" y="2473"/>
                  <a:pt x="1260" y="5179"/>
                </a:cubicBezTo>
                <a:cubicBezTo>
                  <a:pt x="3924" y="7886"/>
                  <a:pt x="8220" y="6640"/>
                  <a:pt x="8220" y="3418"/>
                </a:cubicBezTo>
                <a:cubicBezTo>
                  <a:pt x="8220" y="1613"/>
                  <a:pt x="6373" y="238"/>
                  <a:pt x="405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4" name="Freeform 1263">
            <a:extLst>
              <a:ext uri="{FF2B5EF4-FFF2-40B4-BE49-F238E27FC236}">
                <a16:creationId xmlns:a16="http://schemas.microsoft.com/office/drawing/2014/main" id="{96571F5D-9D1F-D739-ACB2-546EE0E33A5B}"/>
              </a:ext>
            </a:extLst>
          </p:cNvPr>
          <p:cNvSpPr/>
          <p:nvPr/>
        </p:nvSpPr>
        <p:spPr>
          <a:xfrm>
            <a:off x="7366804" y="5292900"/>
            <a:ext cx="6360" cy="13838"/>
          </a:xfrm>
          <a:custGeom>
            <a:avLst/>
            <a:gdLst>
              <a:gd name="connsiteX0" fmla="*/ 5811 w 6360"/>
              <a:gd name="connsiteY0" fmla="*/ 6082 h 13838"/>
              <a:gd name="connsiteX1" fmla="*/ 2976 w 6360"/>
              <a:gd name="connsiteY1" fmla="*/ 238 h 13838"/>
              <a:gd name="connsiteX2" fmla="*/ 1042 w 6360"/>
              <a:gd name="connsiteY2" fmla="*/ 9949 h 13838"/>
              <a:gd name="connsiteX3" fmla="*/ 5811 w 6360"/>
              <a:gd name="connsiteY3" fmla="*/ 6082 h 13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60" h="13838">
                <a:moveTo>
                  <a:pt x="5811" y="6082"/>
                </a:moveTo>
                <a:cubicBezTo>
                  <a:pt x="5210" y="2859"/>
                  <a:pt x="3921" y="238"/>
                  <a:pt x="2976" y="238"/>
                </a:cubicBezTo>
                <a:cubicBezTo>
                  <a:pt x="-333" y="238"/>
                  <a:pt x="-1106" y="4148"/>
                  <a:pt x="1042" y="9949"/>
                </a:cubicBezTo>
                <a:cubicBezTo>
                  <a:pt x="3749" y="17210"/>
                  <a:pt x="7401" y="14245"/>
                  <a:pt x="5811" y="60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5" name="Freeform 1264">
            <a:extLst>
              <a:ext uri="{FF2B5EF4-FFF2-40B4-BE49-F238E27FC236}">
                <a16:creationId xmlns:a16="http://schemas.microsoft.com/office/drawing/2014/main" id="{BC6D1FEE-50D7-984F-4778-53E7EE0F9EAA}"/>
              </a:ext>
            </a:extLst>
          </p:cNvPr>
          <p:cNvSpPr/>
          <p:nvPr/>
        </p:nvSpPr>
        <p:spPr>
          <a:xfrm>
            <a:off x="7372047" y="5520275"/>
            <a:ext cx="4296" cy="4296"/>
          </a:xfrm>
          <a:custGeom>
            <a:avLst/>
            <a:gdLst>
              <a:gd name="connsiteX0" fmla="*/ 2029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  <a:gd name="connsiteX5" fmla="*/ 2029 w 4296"/>
              <a:gd name="connsiteY5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2029" y="4535"/>
                </a:moveTo>
                <a:cubicBezTo>
                  <a:pt x="3197" y="4513"/>
                  <a:pt x="4134" y="3555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1999" y="4535"/>
                  <a:pt x="2016" y="4535"/>
                  <a:pt x="2029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6" name="Freeform 1265">
            <a:extLst>
              <a:ext uri="{FF2B5EF4-FFF2-40B4-BE49-F238E27FC236}">
                <a16:creationId xmlns:a16="http://schemas.microsoft.com/office/drawing/2014/main" id="{BBBBA8EF-DEB2-C8FB-C5DC-EF94F86DF445}"/>
              </a:ext>
            </a:extLst>
          </p:cNvPr>
          <p:cNvSpPr/>
          <p:nvPr/>
        </p:nvSpPr>
        <p:spPr>
          <a:xfrm>
            <a:off x="7317962" y="5446179"/>
            <a:ext cx="5962" cy="6123"/>
          </a:xfrm>
          <a:custGeom>
            <a:avLst/>
            <a:gdLst>
              <a:gd name="connsiteX0" fmla="*/ 258 w 5962"/>
              <a:gd name="connsiteY0" fmla="*/ 690 h 6123"/>
              <a:gd name="connsiteX1" fmla="*/ 3910 w 5962"/>
              <a:gd name="connsiteY1" fmla="*/ 6362 h 6123"/>
              <a:gd name="connsiteX2" fmla="*/ 5800 w 5962"/>
              <a:gd name="connsiteY2" fmla="*/ 4514 h 6123"/>
              <a:gd name="connsiteX3" fmla="*/ 258 w 5962"/>
              <a:gd name="connsiteY3" fmla="*/ 690 h 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2" h="6123">
                <a:moveTo>
                  <a:pt x="258" y="690"/>
                </a:moveTo>
                <a:cubicBezTo>
                  <a:pt x="-1203" y="2194"/>
                  <a:pt x="1418" y="6362"/>
                  <a:pt x="3910" y="6362"/>
                </a:cubicBezTo>
                <a:cubicBezTo>
                  <a:pt x="4920" y="6319"/>
                  <a:pt x="5736" y="5524"/>
                  <a:pt x="5800" y="4514"/>
                </a:cubicBezTo>
                <a:cubicBezTo>
                  <a:pt x="5800" y="1851"/>
                  <a:pt x="1762" y="-856"/>
                  <a:pt x="258" y="6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7" name="Freeform 1266">
            <a:extLst>
              <a:ext uri="{FF2B5EF4-FFF2-40B4-BE49-F238E27FC236}">
                <a16:creationId xmlns:a16="http://schemas.microsoft.com/office/drawing/2014/main" id="{CE07E3EE-ABC5-BCA1-3E87-B32E6BC59AC8}"/>
              </a:ext>
            </a:extLst>
          </p:cNvPr>
          <p:cNvSpPr/>
          <p:nvPr/>
        </p:nvSpPr>
        <p:spPr>
          <a:xfrm>
            <a:off x="7340725" y="1448248"/>
            <a:ext cx="6272" cy="8503"/>
          </a:xfrm>
          <a:custGeom>
            <a:avLst/>
            <a:gdLst>
              <a:gd name="connsiteX0" fmla="*/ 2974 w 6272"/>
              <a:gd name="connsiteY0" fmla="*/ 8742 h 8503"/>
              <a:gd name="connsiteX1" fmla="*/ 6110 w 6272"/>
              <a:gd name="connsiteY1" fmla="*/ 7840 h 8503"/>
              <a:gd name="connsiteX2" fmla="*/ 4864 w 6272"/>
              <a:gd name="connsiteY2" fmla="*/ 3543 h 8503"/>
              <a:gd name="connsiteX3" fmla="*/ -163 w 6272"/>
              <a:gd name="connsiteY3" fmla="*/ 4445 h 8503"/>
              <a:gd name="connsiteX4" fmla="*/ 2974 w 6272"/>
              <a:gd name="connsiteY4" fmla="*/ 8742 h 8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8503">
                <a:moveTo>
                  <a:pt x="2974" y="8742"/>
                </a:moveTo>
                <a:cubicBezTo>
                  <a:pt x="4735" y="8742"/>
                  <a:pt x="6110" y="8312"/>
                  <a:pt x="6110" y="7840"/>
                </a:cubicBezTo>
                <a:cubicBezTo>
                  <a:pt x="5844" y="6366"/>
                  <a:pt x="5427" y="4927"/>
                  <a:pt x="4864" y="3543"/>
                </a:cubicBezTo>
                <a:cubicBezTo>
                  <a:pt x="3060" y="-1226"/>
                  <a:pt x="-163" y="-754"/>
                  <a:pt x="-163" y="4445"/>
                </a:cubicBezTo>
                <a:cubicBezTo>
                  <a:pt x="-163" y="6851"/>
                  <a:pt x="1255" y="8742"/>
                  <a:pt x="2974" y="87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8" name="Freeform 1267">
            <a:extLst>
              <a:ext uri="{FF2B5EF4-FFF2-40B4-BE49-F238E27FC236}">
                <a16:creationId xmlns:a16="http://schemas.microsoft.com/office/drawing/2014/main" id="{D0399D0C-F5F5-C616-A6AC-CCE2C8B13A87}"/>
              </a:ext>
            </a:extLst>
          </p:cNvPr>
          <p:cNvSpPr/>
          <p:nvPr/>
        </p:nvSpPr>
        <p:spPr>
          <a:xfrm>
            <a:off x="7339695" y="1482272"/>
            <a:ext cx="4793" cy="7916"/>
          </a:xfrm>
          <a:custGeom>
            <a:avLst/>
            <a:gdLst>
              <a:gd name="connsiteX0" fmla="*/ 3488 w 4793"/>
              <a:gd name="connsiteY0" fmla="*/ 5610 h 7916"/>
              <a:gd name="connsiteX1" fmla="*/ 4347 w 4793"/>
              <a:gd name="connsiteY1" fmla="*/ 884 h 7916"/>
              <a:gd name="connsiteX2" fmla="*/ 51 w 4793"/>
              <a:gd name="connsiteY2" fmla="*/ 5825 h 7916"/>
              <a:gd name="connsiteX3" fmla="*/ 3488 w 4793"/>
              <a:gd name="connsiteY3" fmla="*/ 5610 h 7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93" h="7916">
                <a:moveTo>
                  <a:pt x="3488" y="5610"/>
                </a:moveTo>
                <a:cubicBezTo>
                  <a:pt x="4562" y="3634"/>
                  <a:pt x="4949" y="1313"/>
                  <a:pt x="4347" y="884"/>
                </a:cubicBezTo>
                <a:cubicBezTo>
                  <a:pt x="2199" y="-1307"/>
                  <a:pt x="-1023" y="2517"/>
                  <a:pt x="51" y="5825"/>
                </a:cubicBezTo>
                <a:cubicBezTo>
                  <a:pt x="1125" y="9133"/>
                  <a:pt x="1726" y="8790"/>
                  <a:pt x="3488" y="56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9" name="Freeform 1268">
            <a:extLst>
              <a:ext uri="{FF2B5EF4-FFF2-40B4-BE49-F238E27FC236}">
                <a16:creationId xmlns:a16="http://schemas.microsoft.com/office/drawing/2014/main" id="{6D56C681-49BC-8C75-37D1-C331955A5A51}"/>
              </a:ext>
            </a:extLst>
          </p:cNvPr>
          <p:cNvSpPr/>
          <p:nvPr/>
        </p:nvSpPr>
        <p:spPr>
          <a:xfrm>
            <a:off x="7372133" y="3063453"/>
            <a:ext cx="4210" cy="5576"/>
          </a:xfrm>
          <a:custGeom>
            <a:avLst/>
            <a:gdLst>
              <a:gd name="connsiteX0" fmla="*/ 1943 w 4210"/>
              <a:gd name="connsiteY0" fmla="*/ 5566 h 5576"/>
              <a:gd name="connsiteX1" fmla="*/ 4048 w 4210"/>
              <a:gd name="connsiteY1" fmla="*/ 2258 h 5576"/>
              <a:gd name="connsiteX2" fmla="*/ 1943 w 4210"/>
              <a:gd name="connsiteY2" fmla="*/ 239 h 5576"/>
              <a:gd name="connsiteX3" fmla="*/ 1943 w 4210"/>
              <a:gd name="connsiteY3" fmla="*/ 239 h 5576"/>
              <a:gd name="connsiteX4" fmla="*/ -163 w 4210"/>
              <a:gd name="connsiteY4" fmla="*/ 3547 h 5576"/>
              <a:gd name="connsiteX5" fmla="*/ 1943 w 4210"/>
              <a:gd name="connsiteY5" fmla="*/ 5566 h 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76">
                <a:moveTo>
                  <a:pt x="1943" y="5566"/>
                </a:moveTo>
                <a:cubicBezTo>
                  <a:pt x="3103" y="4832"/>
                  <a:pt x="3876" y="3620"/>
                  <a:pt x="4048" y="2258"/>
                </a:cubicBezTo>
                <a:cubicBezTo>
                  <a:pt x="4027" y="1120"/>
                  <a:pt x="3081" y="217"/>
                  <a:pt x="1943" y="239"/>
                </a:cubicBezTo>
                <a:cubicBezTo>
                  <a:pt x="1943" y="239"/>
                  <a:pt x="1943" y="239"/>
                  <a:pt x="1943" y="239"/>
                </a:cubicBezTo>
                <a:cubicBezTo>
                  <a:pt x="783" y="239"/>
                  <a:pt x="-163" y="1742"/>
                  <a:pt x="-163" y="3547"/>
                </a:cubicBezTo>
                <a:cubicBezTo>
                  <a:pt x="-163" y="5352"/>
                  <a:pt x="783" y="6297"/>
                  <a:pt x="1943" y="55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0" name="Freeform 1269">
            <a:extLst>
              <a:ext uri="{FF2B5EF4-FFF2-40B4-BE49-F238E27FC236}">
                <a16:creationId xmlns:a16="http://schemas.microsoft.com/office/drawing/2014/main" id="{71EFBA6D-D8E5-59B7-0286-E79ECDF76C3E}"/>
              </a:ext>
            </a:extLst>
          </p:cNvPr>
          <p:cNvSpPr/>
          <p:nvPr/>
        </p:nvSpPr>
        <p:spPr>
          <a:xfrm>
            <a:off x="7344923" y="1289623"/>
            <a:ext cx="14664" cy="9537"/>
          </a:xfrm>
          <a:custGeom>
            <a:avLst/>
            <a:gdLst>
              <a:gd name="connsiteX0" fmla="*/ 6639 w 14664"/>
              <a:gd name="connsiteY0" fmla="*/ 7233 h 9537"/>
              <a:gd name="connsiteX1" fmla="*/ 13986 w 14664"/>
              <a:gd name="connsiteY1" fmla="*/ 9768 h 9537"/>
              <a:gd name="connsiteX2" fmla="*/ 14502 w 14664"/>
              <a:gd name="connsiteY2" fmla="*/ 6073 h 9537"/>
              <a:gd name="connsiteX3" fmla="*/ 2772 w 14664"/>
              <a:gd name="connsiteY3" fmla="*/ 874 h 9537"/>
              <a:gd name="connsiteX4" fmla="*/ 6639 w 14664"/>
              <a:gd name="connsiteY4" fmla="*/ 7233 h 9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64" h="9537">
                <a:moveTo>
                  <a:pt x="6639" y="7233"/>
                </a:moveTo>
                <a:cubicBezTo>
                  <a:pt x="10377" y="8479"/>
                  <a:pt x="13685" y="9639"/>
                  <a:pt x="13986" y="9768"/>
                </a:cubicBezTo>
                <a:cubicBezTo>
                  <a:pt x="14287" y="9897"/>
                  <a:pt x="14502" y="8265"/>
                  <a:pt x="14502" y="6073"/>
                </a:cubicBezTo>
                <a:cubicBezTo>
                  <a:pt x="14502" y="1777"/>
                  <a:pt x="7842" y="-1102"/>
                  <a:pt x="2772" y="874"/>
                </a:cubicBezTo>
                <a:cubicBezTo>
                  <a:pt x="-2298" y="2851"/>
                  <a:pt x="-665" y="4784"/>
                  <a:pt x="6639" y="72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1" name="Freeform 1270">
            <a:extLst>
              <a:ext uri="{FF2B5EF4-FFF2-40B4-BE49-F238E27FC236}">
                <a16:creationId xmlns:a16="http://schemas.microsoft.com/office/drawing/2014/main" id="{7F986427-3C38-FBA0-DBB4-6848026EEF39}"/>
              </a:ext>
            </a:extLst>
          </p:cNvPr>
          <p:cNvSpPr/>
          <p:nvPr/>
        </p:nvSpPr>
        <p:spPr>
          <a:xfrm>
            <a:off x="7357468" y="1317113"/>
            <a:ext cx="11037" cy="7914"/>
          </a:xfrm>
          <a:custGeom>
            <a:avLst/>
            <a:gdLst>
              <a:gd name="connsiteX0" fmla="*/ -149 w 11037"/>
              <a:gd name="connsiteY0" fmla="*/ 4148 h 7914"/>
              <a:gd name="connsiteX1" fmla="*/ 3224 w 11037"/>
              <a:gd name="connsiteY1" fmla="*/ 8140 h 7914"/>
              <a:gd name="connsiteX2" fmla="*/ 4147 w 11037"/>
              <a:gd name="connsiteY2" fmla="*/ 8101 h 7914"/>
              <a:gd name="connsiteX3" fmla="*/ 7112 w 11037"/>
              <a:gd name="connsiteY3" fmla="*/ 5093 h 7914"/>
              <a:gd name="connsiteX4" fmla="*/ 9819 w 11037"/>
              <a:gd name="connsiteY4" fmla="*/ 1141 h 7914"/>
              <a:gd name="connsiteX5" fmla="*/ 6854 w 11037"/>
              <a:gd name="connsiteY5" fmla="*/ 238 h 7914"/>
              <a:gd name="connsiteX6" fmla="*/ -149 w 11037"/>
              <a:gd name="connsiteY6" fmla="*/ 4148 h 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37" h="7914">
                <a:moveTo>
                  <a:pt x="-149" y="4148"/>
                </a:moveTo>
                <a:cubicBezTo>
                  <a:pt x="-321" y="6180"/>
                  <a:pt x="1191" y="7968"/>
                  <a:pt x="3224" y="8140"/>
                </a:cubicBezTo>
                <a:cubicBezTo>
                  <a:pt x="3533" y="8166"/>
                  <a:pt x="3842" y="8153"/>
                  <a:pt x="4147" y="8101"/>
                </a:cubicBezTo>
                <a:cubicBezTo>
                  <a:pt x="6854" y="8101"/>
                  <a:pt x="7885" y="7027"/>
                  <a:pt x="7112" y="5093"/>
                </a:cubicBezTo>
                <a:cubicBezTo>
                  <a:pt x="6339" y="3160"/>
                  <a:pt x="7585" y="1699"/>
                  <a:pt x="9819" y="1141"/>
                </a:cubicBezTo>
                <a:cubicBezTo>
                  <a:pt x="12053" y="582"/>
                  <a:pt x="10592" y="238"/>
                  <a:pt x="6854" y="238"/>
                </a:cubicBezTo>
                <a:cubicBezTo>
                  <a:pt x="1440" y="281"/>
                  <a:pt x="-149" y="1141"/>
                  <a:pt x="-149" y="41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2" name="Freeform 1271">
            <a:extLst>
              <a:ext uri="{FF2B5EF4-FFF2-40B4-BE49-F238E27FC236}">
                <a16:creationId xmlns:a16="http://schemas.microsoft.com/office/drawing/2014/main" id="{062B2A63-A6DD-C12E-869F-1DF6AC8F5593}"/>
              </a:ext>
            </a:extLst>
          </p:cNvPr>
          <p:cNvSpPr/>
          <p:nvPr/>
        </p:nvSpPr>
        <p:spPr>
          <a:xfrm>
            <a:off x="7368433" y="1325730"/>
            <a:ext cx="5807" cy="7495"/>
          </a:xfrm>
          <a:custGeom>
            <a:avLst/>
            <a:gdLst>
              <a:gd name="connsiteX0" fmla="*/ 5642 w 5807"/>
              <a:gd name="connsiteY0" fmla="*/ 4897 h 7495"/>
              <a:gd name="connsiteX1" fmla="*/ 3709 w 5807"/>
              <a:gd name="connsiteY1" fmla="*/ 600 h 7495"/>
              <a:gd name="connsiteX2" fmla="*/ 401 w 5807"/>
              <a:gd name="connsiteY2" fmla="*/ 5799 h 7495"/>
              <a:gd name="connsiteX3" fmla="*/ 5642 w 5807"/>
              <a:gd name="connsiteY3" fmla="*/ 4897 h 7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07" h="7495">
                <a:moveTo>
                  <a:pt x="5642" y="4897"/>
                </a:moveTo>
                <a:cubicBezTo>
                  <a:pt x="5690" y="3243"/>
                  <a:pt x="4976" y="1662"/>
                  <a:pt x="3709" y="600"/>
                </a:cubicBezTo>
                <a:cubicBezTo>
                  <a:pt x="1217" y="-989"/>
                  <a:pt x="-1318" y="3006"/>
                  <a:pt x="401" y="5799"/>
                </a:cubicBezTo>
                <a:cubicBezTo>
                  <a:pt x="2119" y="8592"/>
                  <a:pt x="5642" y="8420"/>
                  <a:pt x="5642" y="48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3" name="Freeform 1272">
            <a:extLst>
              <a:ext uri="{FF2B5EF4-FFF2-40B4-BE49-F238E27FC236}">
                <a16:creationId xmlns:a16="http://schemas.microsoft.com/office/drawing/2014/main" id="{1FC2419D-747A-61F2-3B86-09C79C68AA3A}"/>
              </a:ext>
            </a:extLst>
          </p:cNvPr>
          <p:cNvSpPr/>
          <p:nvPr/>
        </p:nvSpPr>
        <p:spPr>
          <a:xfrm>
            <a:off x="7374442" y="5006276"/>
            <a:ext cx="5888" cy="7905"/>
          </a:xfrm>
          <a:custGeom>
            <a:avLst/>
            <a:gdLst>
              <a:gd name="connsiteX0" fmla="*/ 5606 w 5888"/>
              <a:gd name="connsiteY0" fmla="*/ 3246 h 7905"/>
              <a:gd name="connsiteX1" fmla="*/ 3501 w 5888"/>
              <a:gd name="connsiteY1" fmla="*/ 410 h 7905"/>
              <a:gd name="connsiteX2" fmla="*/ -22 w 5888"/>
              <a:gd name="connsiteY2" fmla="*/ 5136 h 7905"/>
              <a:gd name="connsiteX3" fmla="*/ 2040 w 5888"/>
              <a:gd name="connsiteY3" fmla="*/ 7972 h 7905"/>
              <a:gd name="connsiteX4" fmla="*/ 5606 w 5888"/>
              <a:gd name="connsiteY4" fmla="*/ 3246 h 7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88" h="7905">
                <a:moveTo>
                  <a:pt x="5606" y="3246"/>
                </a:moveTo>
                <a:cubicBezTo>
                  <a:pt x="6036" y="797"/>
                  <a:pt x="5305" y="-191"/>
                  <a:pt x="3501" y="410"/>
                </a:cubicBezTo>
                <a:cubicBezTo>
                  <a:pt x="1645" y="1342"/>
                  <a:pt x="339" y="3091"/>
                  <a:pt x="-22" y="5136"/>
                </a:cubicBezTo>
                <a:cubicBezTo>
                  <a:pt x="-495" y="7585"/>
                  <a:pt x="236" y="8573"/>
                  <a:pt x="2040" y="7972"/>
                </a:cubicBezTo>
                <a:cubicBezTo>
                  <a:pt x="3896" y="7035"/>
                  <a:pt x="5215" y="5291"/>
                  <a:pt x="5606" y="32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4" name="Freeform 1273">
            <a:extLst>
              <a:ext uri="{FF2B5EF4-FFF2-40B4-BE49-F238E27FC236}">
                <a16:creationId xmlns:a16="http://schemas.microsoft.com/office/drawing/2014/main" id="{6002309E-309E-6AEE-2DB2-BED5E64F249A}"/>
              </a:ext>
            </a:extLst>
          </p:cNvPr>
          <p:cNvSpPr/>
          <p:nvPr/>
        </p:nvSpPr>
        <p:spPr>
          <a:xfrm>
            <a:off x="7298876" y="5424676"/>
            <a:ext cx="6272" cy="4253"/>
          </a:xfrm>
          <a:custGeom>
            <a:avLst/>
            <a:gdLst>
              <a:gd name="connsiteX0" fmla="*/ -163 w 6272"/>
              <a:gd name="connsiteY0" fmla="*/ 2344 h 4253"/>
              <a:gd name="connsiteX1" fmla="*/ 2974 w 6272"/>
              <a:gd name="connsiteY1" fmla="*/ 4492 h 4253"/>
              <a:gd name="connsiteX2" fmla="*/ 6110 w 6272"/>
              <a:gd name="connsiteY2" fmla="*/ 2344 h 4253"/>
              <a:gd name="connsiteX3" fmla="*/ 2974 w 6272"/>
              <a:gd name="connsiteY3" fmla="*/ 238 h 4253"/>
              <a:gd name="connsiteX4" fmla="*/ -163 w 627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-163" y="2344"/>
                </a:moveTo>
                <a:cubicBezTo>
                  <a:pt x="-163" y="3504"/>
                  <a:pt x="1255" y="4492"/>
                  <a:pt x="2974" y="4492"/>
                </a:cubicBezTo>
                <a:cubicBezTo>
                  <a:pt x="4692" y="4492"/>
                  <a:pt x="6110" y="3504"/>
                  <a:pt x="6110" y="2344"/>
                </a:cubicBezTo>
                <a:cubicBezTo>
                  <a:pt x="6110" y="1183"/>
                  <a:pt x="4692" y="238"/>
                  <a:pt x="2974" y="238"/>
                </a:cubicBezTo>
                <a:cubicBezTo>
                  <a:pt x="1255" y="238"/>
                  <a:pt x="-163" y="1183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5" name="Freeform 1274">
            <a:extLst>
              <a:ext uri="{FF2B5EF4-FFF2-40B4-BE49-F238E27FC236}">
                <a16:creationId xmlns:a16="http://schemas.microsoft.com/office/drawing/2014/main" id="{FD809AF2-563F-29DF-CCAA-4C1A0EA95E6F}"/>
              </a:ext>
            </a:extLst>
          </p:cNvPr>
          <p:cNvSpPr/>
          <p:nvPr/>
        </p:nvSpPr>
        <p:spPr>
          <a:xfrm>
            <a:off x="7303510" y="5403272"/>
            <a:ext cx="3551" cy="6300"/>
          </a:xfrm>
          <a:custGeom>
            <a:avLst/>
            <a:gdLst>
              <a:gd name="connsiteX0" fmla="*/ 3066 w 3551"/>
              <a:gd name="connsiteY0" fmla="*/ 4928 h 6300"/>
              <a:gd name="connsiteX1" fmla="*/ 2680 w 3551"/>
              <a:gd name="connsiteY1" fmla="*/ 932 h 6300"/>
              <a:gd name="connsiteX2" fmla="*/ 2680 w 3551"/>
              <a:gd name="connsiteY2" fmla="*/ 932 h 6300"/>
              <a:gd name="connsiteX3" fmla="*/ 531 w 3551"/>
              <a:gd name="connsiteY3" fmla="*/ 4928 h 6300"/>
              <a:gd name="connsiteX4" fmla="*/ 3066 w 3551"/>
              <a:gd name="connsiteY4" fmla="*/ 4928 h 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1" h="6300">
                <a:moveTo>
                  <a:pt x="3066" y="4928"/>
                </a:moveTo>
                <a:cubicBezTo>
                  <a:pt x="3608" y="3613"/>
                  <a:pt x="3462" y="2118"/>
                  <a:pt x="2680" y="932"/>
                </a:cubicBezTo>
                <a:lnTo>
                  <a:pt x="2680" y="932"/>
                </a:lnTo>
                <a:cubicBezTo>
                  <a:pt x="574" y="-1216"/>
                  <a:pt x="-1187" y="2049"/>
                  <a:pt x="531" y="4928"/>
                </a:cubicBezTo>
                <a:cubicBezTo>
                  <a:pt x="1906" y="7076"/>
                  <a:pt x="2422" y="7076"/>
                  <a:pt x="3066" y="49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6" name="Freeform 1275">
            <a:extLst>
              <a:ext uri="{FF2B5EF4-FFF2-40B4-BE49-F238E27FC236}">
                <a16:creationId xmlns:a16="http://schemas.microsoft.com/office/drawing/2014/main" id="{3F484988-2EBC-27DB-745D-22D6E208201B}"/>
              </a:ext>
            </a:extLst>
          </p:cNvPr>
          <p:cNvSpPr/>
          <p:nvPr/>
        </p:nvSpPr>
        <p:spPr>
          <a:xfrm>
            <a:off x="7296999" y="5320755"/>
            <a:ext cx="5821" cy="5903"/>
          </a:xfrm>
          <a:custGeom>
            <a:avLst/>
            <a:gdLst>
              <a:gd name="connsiteX0" fmla="*/ 3648 w 5821"/>
              <a:gd name="connsiteY0" fmla="*/ 397 h 5903"/>
              <a:gd name="connsiteX1" fmla="*/ -4 w 5821"/>
              <a:gd name="connsiteY1" fmla="*/ 4135 h 5903"/>
              <a:gd name="connsiteX2" fmla="*/ 1844 w 5821"/>
              <a:gd name="connsiteY2" fmla="*/ 5983 h 5903"/>
              <a:gd name="connsiteX3" fmla="*/ 5496 w 5821"/>
              <a:gd name="connsiteY3" fmla="*/ 2245 h 5903"/>
              <a:gd name="connsiteX4" fmla="*/ 3648 w 5821"/>
              <a:gd name="connsiteY4" fmla="*/ 397 h 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21" h="5903">
                <a:moveTo>
                  <a:pt x="3648" y="397"/>
                </a:moveTo>
                <a:cubicBezTo>
                  <a:pt x="1973" y="1093"/>
                  <a:pt x="654" y="2442"/>
                  <a:pt x="-4" y="4135"/>
                </a:cubicBezTo>
                <a:cubicBezTo>
                  <a:pt x="-519" y="5725"/>
                  <a:pt x="254" y="6498"/>
                  <a:pt x="1844" y="5983"/>
                </a:cubicBezTo>
                <a:cubicBezTo>
                  <a:pt x="3519" y="5287"/>
                  <a:pt x="4838" y="3938"/>
                  <a:pt x="5496" y="2245"/>
                </a:cubicBezTo>
                <a:cubicBezTo>
                  <a:pt x="6011" y="655"/>
                  <a:pt x="5281" y="-119"/>
                  <a:pt x="3648" y="3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7" name="Freeform 1276">
            <a:extLst>
              <a:ext uri="{FF2B5EF4-FFF2-40B4-BE49-F238E27FC236}">
                <a16:creationId xmlns:a16="http://schemas.microsoft.com/office/drawing/2014/main" id="{7306B025-A669-8278-F87B-C3627AF9B0F3}"/>
              </a:ext>
            </a:extLst>
          </p:cNvPr>
          <p:cNvSpPr/>
          <p:nvPr/>
        </p:nvSpPr>
        <p:spPr>
          <a:xfrm>
            <a:off x="7296771" y="1375974"/>
            <a:ext cx="3494" cy="4255"/>
          </a:xfrm>
          <a:custGeom>
            <a:avLst/>
            <a:gdLst>
              <a:gd name="connsiteX0" fmla="*/ 740 w 3494"/>
              <a:gd name="connsiteY0" fmla="*/ 4494 h 4255"/>
              <a:gd name="connsiteX1" fmla="*/ 2974 w 3494"/>
              <a:gd name="connsiteY1" fmla="*/ 2345 h 4255"/>
              <a:gd name="connsiteX2" fmla="*/ 2072 w 3494"/>
              <a:gd name="connsiteY2" fmla="*/ 240 h 4255"/>
              <a:gd name="connsiteX3" fmla="*/ -163 w 3494"/>
              <a:gd name="connsiteY3" fmla="*/ 2302 h 4255"/>
              <a:gd name="connsiteX4" fmla="*/ -163 w 3494"/>
              <a:gd name="connsiteY4" fmla="*/ 2345 h 4255"/>
              <a:gd name="connsiteX5" fmla="*/ 740 w 3494"/>
              <a:gd name="connsiteY5" fmla="*/ 4494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740" y="4494"/>
                </a:moveTo>
                <a:cubicBezTo>
                  <a:pt x="1255" y="4494"/>
                  <a:pt x="2244" y="3548"/>
                  <a:pt x="2974" y="2345"/>
                </a:cubicBezTo>
                <a:cubicBezTo>
                  <a:pt x="3704" y="1142"/>
                  <a:pt x="3275" y="240"/>
                  <a:pt x="2072" y="240"/>
                </a:cubicBezTo>
                <a:cubicBezTo>
                  <a:pt x="886" y="193"/>
                  <a:pt x="-115" y="1117"/>
                  <a:pt x="-163" y="2302"/>
                </a:cubicBezTo>
                <a:cubicBezTo>
                  <a:pt x="-163" y="2315"/>
                  <a:pt x="-163" y="2333"/>
                  <a:pt x="-163" y="2345"/>
                </a:cubicBezTo>
                <a:cubicBezTo>
                  <a:pt x="-163" y="3548"/>
                  <a:pt x="267" y="4494"/>
                  <a:pt x="740" y="44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8" name="Freeform 1277">
            <a:extLst>
              <a:ext uri="{FF2B5EF4-FFF2-40B4-BE49-F238E27FC236}">
                <a16:creationId xmlns:a16="http://schemas.microsoft.com/office/drawing/2014/main" id="{CC46ED2D-3BC9-B4D4-48A1-D86C2D9D97DC}"/>
              </a:ext>
            </a:extLst>
          </p:cNvPr>
          <p:cNvSpPr/>
          <p:nvPr/>
        </p:nvSpPr>
        <p:spPr>
          <a:xfrm>
            <a:off x="7293027" y="1433163"/>
            <a:ext cx="7826" cy="8593"/>
          </a:xfrm>
          <a:custGeom>
            <a:avLst/>
            <a:gdLst>
              <a:gd name="connsiteX0" fmla="*/ 3367 w 7826"/>
              <a:gd name="connsiteY0" fmla="*/ 8831 h 8593"/>
              <a:gd name="connsiteX1" fmla="*/ 7664 w 7826"/>
              <a:gd name="connsiteY1" fmla="*/ 4535 h 8593"/>
              <a:gd name="connsiteX2" fmla="*/ 4527 w 7826"/>
              <a:gd name="connsiteY2" fmla="*/ 238 h 8593"/>
              <a:gd name="connsiteX3" fmla="*/ 1391 w 7826"/>
              <a:gd name="connsiteY3" fmla="*/ 1141 h 8593"/>
              <a:gd name="connsiteX4" fmla="*/ 145 w 7826"/>
              <a:gd name="connsiteY4" fmla="*/ 5437 h 8593"/>
              <a:gd name="connsiteX5" fmla="*/ 3367 w 7826"/>
              <a:gd name="connsiteY5" fmla="*/ 8831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26" h="8593">
                <a:moveTo>
                  <a:pt x="3367" y="8831"/>
                </a:moveTo>
                <a:cubicBezTo>
                  <a:pt x="6375" y="8831"/>
                  <a:pt x="7664" y="7500"/>
                  <a:pt x="7664" y="4535"/>
                </a:cubicBezTo>
                <a:cubicBezTo>
                  <a:pt x="7664" y="1570"/>
                  <a:pt x="6289" y="238"/>
                  <a:pt x="4527" y="238"/>
                </a:cubicBezTo>
                <a:cubicBezTo>
                  <a:pt x="2766" y="238"/>
                  <a:pt x="1391" y="668"/>
                  <a:pt x="1391" y="1141"/>
                </a:cubicBezTo>
                <a:cubicBezTo>
                  <a:pt x="1124" y="2614"/>
                  <a:pt x="708" y="4054"/>
                  <a:pt x="145" y="5437"/>
                </a:cubicBezTo>
                <a:cubicBezTo>
                  <a:pt x="-715" y="7972"/>
                  <a:pt x="188" y="8831"/>
                  <a:pt x="3367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9" name="Freeform 1278">
            <a:extLst>
              <a:ext uri="{FF2B5EF4-FFF2-40B4-BE49-F238E27FC236}">
                <a16:creationId xmlns:a16="http://schemas.microsoft.com/office/drawing/2014/main" id="{15CB1DEB-BDA1-39DC-1325-52A82E3D6D1B}"/>
              </a:ext>
            </a:extLst>
          </p:cNvPr>
          <p:cNvSpPr/>
          <p:nvPr/>
        </p:nvSpPr>
        <p:spPr>
          <a:xfrm>
            <a:off x="7491957" y="2725643"/>
            <a:ext cx="7715" cy="3826"/>
          </a:xfrm>
          <a:custGeom>
            <a:avLst/>
            <a:gdLst>
              <a:gd name="connsiteX0" fmla="*/ 2508 w 7715"/>
              <a:gd name="connsiteY0" fmla="*/ 2228 h 3826"/>
              <a:gd name="connsiteX1" fmla="*/ 6805 w 7715"/>
              <a:gd name="connsiteY1" fmla="*/ 2228 h 3826"/>
              <a:gd name="connsiteX2" fmla="*/ 1950 w 7715"/>
              <a:gd name="connsiteY2" fmla="*/ 252 h 3826"/>
              <a:gd name="connsiteX3" fmla="*/ 2508 w 7715"/>
              <a:gd name="connsiteY3" fmla="*/ 2228 h 3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5" h="3826">
                <a:moveTo>
                  <a:pt x="2508" y="2228"/>
                </a:moveTo>
                <a:cubicBezTo>
                  <a:pt x="8137" y="4678"/>
                  <a:pt x="8180" y="4678"/>
                  <a:pt x="6805" y="2228"/>
                </a:cubicBezTo>
                <a:cubicBezTo>
                  <a:pt x="5576" y="858"/>
                  <a:pt x="3784" y="127"/>
                  <a:pt x="1950" y="252"/>
                </a:cubicBezTo>
                <a:cubicBezTo>
                  <a:pt x="-1015" y="381"/>
                  <a:pt x="-886" y="768"/>
                  <a:pt x="2508" y="22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0" name="Freeform 1279">
            <a:extLst>
              <a:ext uri="{FF2B5EF4-FFF2-40B4-BE49-F238E27FC236}">
                <a16:creationId xmlns:a16="http://schemas.microsoft.com/office/drawing/2014/main" id="{47B78CFF-ABF6-007F-85AD-AA538C164787}"/>
              </a:ext>
            </a:extLst>
          </p:cNvPr>
          <p:cNvSpPr/>
          <p:nvPr/>
        </p:nvSpPr>
        <p:spPr>
          <a:xfrm>
            <a:off x="7296771" y="5518262"/>
            <a:ext cx="7740" cy="5327"/>
          </a:xfrm>
          <a:custGeom>
            <a:avLst/>
            <a:gdLst>
              <a:gd name="connsiteX0" fmla="*/ 4220 w 7740"/>
              <a:gd name="connsiteY0" fmla="*/ 4314 h 5327"/>
              <a:gd name="connsiteX1" fmla="*/ 7442 w 7740"/>
              <a:gd name="connsiteY1" fmla="*/ 790 h 5327"/>
              <a:gd name="connsiteX2" fmla="*/ -163 w 7740"/>
              <a:gd name="connsiteY2" fmla="*/ 4400 h 5327"/>
              <a:gd name="connsiteX3" fmla="*/ 4220 w 7740"/>
              <a:gd name="connsiteY3" fmla="*/ 4314 h 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40" h="5327">
                <a:moveTo>
                  <a:pt x="4220" y="4314"/>
                </a:moveTo>
                <a:cubicBezTo>
                  <a:pt x="6583" y="3025"/>
                  <a:pt x="8044" y="1392"/>
                  <a:pt x="7442" y="790"/>
                </a:cubicBezTo>
                <a:cubicBezTo>
                  <a:pt x="5724" y="-971"/>
                  <a:pt x="-163" y="1822"/>
                  <a:pt x="-163" y="4400"/>
                </a:cubicBezTo>
                <a:cubicBezTo>
                  <a:pt x="-163" y="5989"/>
                  <a:pt x="1212" y="5946"/>
                  <a:pt x="4220" y="43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1" name="Freeform 1280">
            <a:extLst>
              <a:ext uri="{FF2B5EF4-FFF2-40B4-BE49-F238E27FC236}">
                <a16:creationId xmlns:a16="http://schemas.microsoft.com/office/drawing/2014/main" id="{1E641E06-33D2-C6A9-2FC9-07E900F1BE3F}"/>
              </a:ext>
            </a:extLst>
          </p:cNvPr>
          <p:cNvSpPr/>
          <p:nvPr/>
        </p:nvSpPr>
        <p:spPr>
          <a:xfrm>
            <a:off x="7294665" y="1677767"/>
            <a:ext cx="4211" cy="4253"/>
          </a:xfrm>
          <a:custGeom>
            <a:avLst/>
            <a:gdLst>
              <a:gd name="connsiteX0" fmla="*/ 4049 w 4211"/>
              <a:gd name="connsiteY0" fmla="*/ 2344 h 4253"/>
              <a:gd name="connsiteX1" fmla="*/ 1943 w 4211"/>
              <a:gd name="connsiteY1" fmla="*/ 238 h 4253"/>
              <a:gd name="connsiteX2" fmla="*/ -162 w 4211"/>
              <a:gd name="connsiteY2" fmla="*/ 2344 h 4253"/>
              <a:gd name="connsiteX3" fmla="*/ 1900 w 4211"/>
              <a:gd name="connsiteY3" fmla="*/ 4492 h 4253"/>
              <a:gd name="connsiteX4" fmla="*/ 1943 w 4211"/>
              <a:gd name="connsiteY4" fmla="*/ 4492 h 4253"/>
              <a:gd name="connsiteX5" fmla="*/ 4049 w 4211"/>
              <a:gd name="connsiteY5" fmla="*/ 2387 h 4253"/>
              <a:gd name="connsiteX6" fmla="*/ 4049 w 4211"/>
              <a:gd name="connsiteY6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1" h="4253">
                <a:moveTo>
                  <a:pt x="4049" y="2344"/>
                </a:moveTo>
                <a:cubicBezTo>
                  <a:pt x="4049" y="1179"/>
                  <a:pt x="3107" y="238"/>
                  <a:pt x="1943" y="238"/>
                </a:cubicBezTo>
                <a:cubicBezTo>
                  <a:pt x="779" y="238"/>
                  <a:pt x="-162" y="1179"/>
                  <a:pt x="-162" y="2344"/>
                </a:cubicBezTo>
                <a:cubicBezTo>
                  <a:pt x="-184" y="3508"/>
                  <a:pt x="736" y="4466"/>
                  <a:pt x="1900" y="4492"/>
                </a:cubicBezTo>
                <a:cubicBezTo>
                  <a:pt x="1913" y="4492"/>
                  <a:pt x="1930" y="4492"/>
                  <a:pt x="1943" y="4492"/>
                </a:cubicBezTo>
                <a:cubicBezTo>
                  <a:pt x="3107" y="4492"/>
                  <a:pt x="4049" y="3551"/>
                  <a:pt x="4049" y="2387"/>
                </a:cubicBezTo>
                <a:cubicBezTo>
                  <a:pt x="4049" y="2374"/>
                  <a:pt x="4049" y="2357"/>
                  <a:pt x="4049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2" name="Freeform 1281">
            <a:extLst>
              <a:ext uri="{FF2B5EF4-FFF2-40B4-BE49-F238E27FC236}">
                <a16:creationId xmlns:a16="http://schemas.microsoft.com/office/drawing/2014/main" id="{51A2313F-2062-870C-88FD-9FFF82AE9381}"/>
              </a:ext>
            </a:extLst>
          </p:cNvPr>
          <p:cNvSpPr/>
          <p:nvPr/>
        </p:nvSpPr>
        <p:spPr>
          <a:xfrm>
            <a:off x="7290763" y="5265760"/>
            <a:ext cx="6008" cy="10126"/>
          </a:xfrm>
          <a:custGeom>
            <a:avLst/>
            <a:gdLst>
              <a:gd name="connsiteX0" fmla="*/ -40 w 6008"/>
              <a:gd name="connsiteY0" fmla="*/ 5767 h 10126"/>
              <a:gd name="connsiteX1" fmla="*/ 2581 w 6008"/>
              <a:gd name="connsiteY1" fmla="*/ 10364 h 10126"/>
              <a:gd name="connsiteX2" fmla="*/ 5846 w 6008"/>
              <a:gd name="connsiteY2" fmla="*/ 4865 h 10126"/>
              <a:gd name="connsiteX3" fmla="*/ -40 w 6008"/>
              <a:gd name="connsiteY3" fmla="*/ 5767 h 10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08" h="10126">
                <a:moveTo>
                  <a:pt x="-40" y="5767"/>
                </a:moveTo>
                <a:cubicBezTo>
                  <a:pt x="-513" y="8818"/>
                  <a:pt x="389" y="10364"/>
                  <a:pt x="2581" y="10364"/>
                </a:cubicBezTo>
                <a:cubicBezTo>
                  <a:pt x="4772" y="10364"/>
                  <a:pt x="5846" y="8431"/>
                  <a:pt x="5846" y="4865"/>
                </a:cubicBezTo>
                <a:cubicBezTo>
                  <a:pt x="5846" y="-1795"/>
                  <a:pt x="948" y="-1064"/>
                  <a:pt x="-40" y="57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3" name="Freeform 1282">
            <a:extLst>
              <a:ext uri="{FF2B5EF4-FFF2-40B4-BE49-F238E27FC236}">
                <a16:creationId xmlns:a16="http://schemas.microsoft.com/office/drawing/2014/main" id="{1A416C84-DDC3-A6DB-BED9-3436192FEBA0}"/>
              </a:ext>
            </a:extLst>
          </p:cNvPr>
          <p:cNvSpPr/>
          <p:nvPr/>
        </p:nvSpPr>
        <p:spPr>
          <a:xfrm>
            <a:off x="7289188" y="5320527"/>
            <a:ext cx="5479" cy="4253"/>
          </a:xfrm>
          <a:custGeom>
            <a:avLst/>
            <a:gdLst>
              <a:gd name="connsiteX0" fmla="*/ 2050 w 5479"/>
              <a:gd name="connsiteY0" fmla="*/ 238 h 4253"/>
              <a:gd name="connsiteX1" fmla="*/ 74 w 5479"/>
              <a:gd name="connsiteY1" fmla="*/ 2344 h 4253"/>
              <a:gd name="connsiteX2" fmla="*/ 3339 w 5479"/>
              <a:gd name="connsiteY2" fmla="*/ 4492 h 4253"/>
              <a:gd name="connsiteX3" fmla="*/ 5316 w 5479"/>
              <a:gd name="connsiteY3" fmla="*/ 2348 h 4253"/>
              <a:gd name="connsiteX4" fmla="*/ 5316 w 5479"/>
              <a:gd name="connsiteY4" fmla="*/ 2344 h 4253"/>
              <a:gd name="connsiteX5" fmla="*/ 2050 w 5479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9" h="4253">
                <a:moveTo>
                  <a:pt x="2050" y="238"/>
                </a:moveTo>
                <a:cubicBezTo>
                  <a:pt x="246" y="238"/>
                  <a:pt x="-614" y="1183"/>
                  <a:pt x="74" y="2344"/>
                </a:cubicBezTo>
                <a:cubicBezTo>
                  <a:pt x="752" y="3542"/>
                  <a:pt x="1969" y="4342"/>
                  <a:pt x="3339" y="4492"/>
                </a:cubicBezTo>
                <a:cubicBezTo>
                  <a:pt x="4478" y="4445"/>
                  <a:pt x="5363" y="3486"/>
                  <a:pt x="5316" y="2348"/>
                </a:cubicBezTo>
                <a:cubicBezTo>
                  <a:pt x="5316" y="2348"/>
                  <a:pt x="5316" y="2344"/>
                  <a:pt x="5316" y="2344"/>
                </a:cubicBezTo>
                <a:cubicBezTo>
                  <a:pt x="5316" y="1269"/>
                  <a:pt x="3855" y="238"/>
                  <a:pt x="205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4" name="Freeform 1283">
            <a:extLst>
              <a:ext uri="{FF2B5EF4-FFF2-40B4-BE49-F238E27FC236}">
                <a16:creationId xmlns:a16="http://schemas.microsoft.com/office/drawing/2014/main" id="{991234E0-D287-89FF-E2AA-A73587C61162}"/>
              </a:ext>
            </a:extLst>
          </p:cNvPr>
          <p:cNvSpPr/>
          <p:nvPr/>
        </p:nvSpPr>
        <p:spPr>
          <a:xfrm>
            <a:off x="7296813" y="1499554"/>
            <a:ext cx="3831" cy="7673"/>
          </a:xfrm>
          <a:custGeom>
            <a:avLst/>
            <a:gdLst>
              <a:gd name="connsiteX0" fmla="*/ 3490 w 3831"/>
              <a:gd name="connsiteY0" fmla="*/ 7533 h 7673"/>
              <a:gd name="connsiteX1" fmla="*/ 2158 w 3831"/>
              <a:gd name="connsiteY1" fmla="*/ 2764 h 7673"/>
              <a:gd name="connsiteX2" fmla="*/ -162 w 3831"/>
              <a:gd name="connsiteY2" fmla="*/ 2205 h 7673"/>
              <a:gd name="connsiteX3" fmla="*/ 3490 w 3831"/>
              <a:gd name="connsiteY3" fmla="*/ 7533 h 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1" h="7673">
                <a:moveTo>
                  <a:pt x="3490" y="7533"/>
                </a:moveTo>
                <a:cubicBezTo>
                  <a:pt x="3963" y="7017"/>
                  <a:pt x="3490" y="4869"/>
                  <a:pt x="2158" y="2764"/>
                </a:cubicBezTo>
                <a:cubicBezTo>
                  <a:pt x="311" y="-459"/>
                  <a:pt x="-76" y="-545"/>
                  <a:pt x="-162" y="2205"/>
                </a:cubicBezTo>
                <a:cubicBezTo>
                  <a:pt x="-205" y="5814"/>
                  <a:pt x="1986" y="9037"/>
                  <a:pt x="3490" y="75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5" name="Freeform 1284">
            <a:extLst>
              <a:ext uri="{FF2B5EF4-FFF2-40B4-BE49-F238E27FC236}">
                <a16:creationId xmlns:a16="http://schemas.microsoft.com/office/drawing/2014/main" id="{3A469080-2C51-8B02-4497-A3CE2B599BE3}"/>
              </a:ext>
            </a:extLst>
          </p:cNvPr>
          <p:cNvSpPr/>
          <p:nvPr/>
        </p:nvSpPr>
        <p:spPr>
          <a:xfrm>
            <a:off x="7287111" y="5423388"/>
            <a:ext cx="7202" cy="11838"/>
          </a:xfrm>
          <a:custGeom>
            <a:avLst/>
            <a:gdLst>
              <a:gd name="connsiteX0" fmla="*/ 6576 w 7202"/>
              <a:gd name="connsiteY0" fmla="*/ 9604 h 11838"/>
              <a:gd name="connsiteX1" fmla="*/ 6228 w 7202"/>
              <a:gd name="connsiteY1" fmla="*/ 6588 h 11838"/>
              <a:gd name="connsiteX2" fmla="*/ 5631 w 7202"/>
              <a:gd name="connsiteY2" fmla="*/ 6253 h 11838"/>
              <a:gd name="connsiteX3" fmla="*/ 3182 w 7202"/>
              <a:gd name="connsiteY3" fmla="*/ 2257 h 11838"/>
              <a:gd name="connsiteX4" fmla="*/ 905 w 7202"/>
              <a:gd name="connsiteY4" fmla="*/ 539 h 11838"/>
              <a:gd name="connsiteX5" fmla="*/ 905 w 7202"/>
              <a:gd name="connsiteY5" fmla="*/ 4147 h 11838"/>
              <a:gd name="connsiteX6" fmla="*/ 1893 w 7202"/>
              <a:gd name="connsiteY6" fmla="*/ 9217 h 11838"/>
              <a:gd name="connsiteX7" fmla="*/ 6576 w 7202"/>
              <a:gd name="connsiteY7" fmla="*/ 9604 h 1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02" h="11838">
                <a:moveTo>
                  <a:pt x="6576" y="9604"/>
                </a:moveTo>
                <a:cubicBezTo>
                  <a:pt x="7311" y="8676"/>
                  <a:pt x="7156" y="7323"/>
                  <a:pt x="6228" y="6588"/>
                </a:cubicBezTo>
                <a:cubicBezTo>
                  <a:pt x="6048" y="6446"/>
                  <a:pt x="5846" y="6330"/>
                  <a:pt x="5631" y="6253"/>
                </a:cubicBezTo>
                <a:cubicBezTo>
                  <a:pt x="4097" y="5522"/>
                  <a:pt x="3135" y="3954"/>
                  <a:pt x="3182" y="2257"/>
                </a:cubicBezTo>
                <a:cubicBezTo>
                  <a:pt x="3182" y="539"/>
                  <a:pt x="2151" y="-235"/>
                  <a:pt x="905" y="539"/>
                </a:cubicBezTo>
                <a:cubicBezTo>
                  <a:pt x="-341" y="1312"/>
                  <a:pt x="-685" y="2687"/>
                  <a:pt x="905" y="4147"/>
                </a:cubicBezTo>
                <a:cubicBezTo>
                  <a:pt x="2125" y="5535"/>
                  <a:pt x="2503" y="7473"/>
                  <a:pt x="1893" y="9217"/>
                </a:cubicBezTo>
                <a:cubicBezTo>
                  <a:pt x="432" y="12784"/>
                  <a:pt x="4471" y="13127"/>
                  <a:pt x="6576" y="96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6" name="Freeform 1285">
            <a:extLst>
              <a:ext uri="{FF2B5EF4-FFF2-40B4-BE49-F238E27FC236}">
                <a16:creationId xmlns:a16="http://schemas.microsoft.com/office/drawing/2014/main" id="{DF3631D5-87A7-5A09-324D-B6A9B1490EC3}"/>
              </a:ext>
            </a:extLst>
          </p:cNvPr>
          <p:cNvSpPr/>
          <p:nvPr/>
        </p:nvSpPr>
        <p:spPr>
          <a:xfrm>
            <a:off x="7287004" y="4043200"/>
            <a:ext cx="3494" cy="4296"/>
          </a:xfrm>
          <a:custGeom>
            <a:avLst/>
            <a:gdLst>
              <a:gd name="connsiteX0" fmla="*/ 2387 w 3494"/>
              <a:gd name="connsiteY0" fmla="*/ 4535 h 4296"/>
              <a:gd name="connsiteX1" fmla="*/ 3332 w 3494"/>
              <a:gd name="connsiteY1" fmla="*/ 2387 h 4296"/>
              <a:gd name="connsiteX2" fmla="*/ 1098 w 3494"/>
              <a:gd name="connsiteY2" fmla="*/ 239 h 4296"/>
              <a:gd name="connsiteX3" fmla="*/ 1098 w 3494"/>
              <a:gd name="connsiteY3" fmla="*/ 239 h 4296"/>
              <a:gd name="connsiteX4" fmla="*/ 195 w 3494"/>
              <a:gd name="connsiteY4" fmla="*/ 2387 h 4296"/>
              <a:gd name="connsiteX5" fmla="*/ 2387 w 3494"/>
              <a:gd name="connsiteY5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96">
                <a:moveTo>
                  <a:pt x="2387" y="4535"/>
                </a:moveTo>
                <a:cubicBezTo>
                  <a:pt x="2902" y="4535"/>
                  <a:pt x="3332" y="3547"/>
                  <a:pt x="3332" y="2387"/>
                </a:cubicBezTo>
                <a:cubicBezTo>
                  <a:pt x="3310" y="1175"/>
                  <a:pt x="2309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227"/>
                  <a:pt x="195" y="2387"/>
                </a:cubicBezTo>
                <a:cubicBezTo>
                  <a:pt x="926" y="3547"/>
                  <a:pt x="1871" y="4535"/>
                  <a:pt x="2387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7" name="Freeform 1286">
            <a:extLst>
              <a:ext uri="{FF2B5EF4-FFF2-40B4-BE49-F238E27FC236}">
                <a16:creationId xmlns:a16="http://schemas.microsoft.com/office/drawing/2014/main" id="{4F87C3EB-BE3D-2237-29F2-F843842F2A7E}"/>
              </a:ext>
            </a:extLst>
          </p:cNvPr>
          <p:cNvSpPr/>
          <p:nvPr/>
        </p:nvSpPr>
        <p:spPr>
          <a:xfrm>
            <a:off x="7319793" y="1416838"/>
            <a:ext cx="4106" cy="5215"/>
          </a:xfrm>
          <a:custGeom>
            <a:avLst/>
            <a:gdLst>
              <a:gd name="connsiteX0" fmla="*/ 3712 w 4106"/>
              <a:gd name="connsiteY0" fmla="*/ 5049 h 5215"/>
              <a:gd name="connsiteX1" fmla="*/ 2294 w 4106"/>
              <a:gd name="connsiteY1" fmla="*/ 1440 h 5215"/>
              <a:gd name="connsiteX2" fmla="*/ -154 w 4106"/>
              <a:gd name="connsiteY2" fmla="*/ 1096 h 5215"/>
              <a:gd name="connsiteX3" fmla="*/ 3712 w 4106"/>
              <a:gd name="connsiteY3" fmla="*/ 5049 h 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06" h="5215">
                <a:moveTo>
                  <a:pt x="3712" y="5049"/>
                </a:moveTo>
                <a:cubicBezTo>
                  <a:pt x="4314" y="4404"/>
                  <a:pt x="3712" y="2814"/>
                  <a:pt x="2294" y="1440"/>
                </a:cubicBezTo>
                <a:cubicBezTo>
                  <a:pt x="877" y="65"/>
                  <a:pt x="-154" y="-236"/>
                  <a:pt x="-154" y="1096"/>
                </a:cubicBezTo>
                <a:cubicBezTo>
                  <a:pt x="-326" y="3932"/>
                  <a:pt x="2294" y="6467"/>
                  <a:pt x="3712" y="50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8" name="Freeform 1287">
            <a:extLst>
              <a:ext uri="{FF2B5EF4-FFF2-40B4-BE49-F238E27FC236}">
                <a16:creationId xmlns:a16="http://schemas.microsoft.com/office/drawing/2014/main" id="{07E58B24-A9F2-CFB6-61D1-CDFF4510B911}"/>
              </a:ext>
            </a:extLst>
          </p:cNvPr>
          <p:cNvSpPr/>
          <p:nvPr/>
        </p:nvSpPr>
        <p:spPr>
          <a:xfrm>
            <a:off x="7316410" y="5459631"/>
            <a:ext cx="5495" cy="3338"/>
          </a:xfrm>
          <a:custGeom>
            <a:avLst/>
            <a:gdLst>
              <a:gd name="connsiteX0" fmla="*/ 91 w 5495"/>
              <a:gd name="connsiteY0" fmla="*/ 1417 h 3338"/>
              <a:gd name="connsiteX1" fmla="*/ 5333 w 5495"/>
              <a:gd name="connsiteY1" fmla="*/ 2663 h 3338"/>
              <a:gd name="connsiteX2" fmla="*/ 2068 w 5495"/>
              <a:gd name="connsiteY2" fmla="*/ 601 h 3338"/>
              <a:gd name="connsiteX3" fmla="*/ 91 w 5495"/>
              <a:gd name="connsiteY3" fmla="*/ 1417 h 3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5" h="3338">
                <a:moveTo>
                  <a:pt x="91" y="1417"/>
                </a:moveTo>
                <a:cubicBezTo>
                  <a:pt x="1337" y="3437"/>
                  <a:pt x="5333" y="4425"/>
                  <a:pt x="5333" y="2663"/>
                </a:cubicBezTo>
                <a:cubicBezTo>
                  <a:pt x="5333" y="2233"/>
                  <a:pt x="3872" y="1288"/>
                  <a:pt x="2068" y="601"/>
                </a:cubicBezTo>
                <a:cubicBezTo>
                  <a:pt x="263" y="-87"/>
                  <a:pt x="-639" y="214"/>
                  <a:pt x="91" y="14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9" name="Freeform 1288">
            <a:extLst>
              <a:ext uri="{FF2B5EF4-FFF2-40B4-BE49-F238E27FC236}">
                <a16:creationId xmlns:a16="http://schemas.microsoft.com/office/drawing/2014/main" id="{5ABA5353-48A5-304F-3C24-728CD4798DBE}"/>
              </a:ext>
            </a:extLst>
          </p:cNvPr>
          <p:cNvSpPr/>
          <p:nvPr/>
        </p:nvSpPr>
        <p:spPr>
          <a:xfrm>
            <a:off x="7316534" y="5276200"/>
            <a:ext cx="5242" cy="5346"/>
          </a:xfrm>
          <a:custGeom>
            <a:avLst/>
            <a:gdLst>
              <a:gd name="connsiteX0" fmla="*/ 182 w 5242"/>
              <a:gd name="connsiteY0" fmla="*/ 4521 h 5346"/>
              <a:gd name="connsiteX1" fmla="*/ 3706 w 5242"/>
              <a:gd name="connsiteY1" fmla="*/ 4521 h 5346"/>
              <a:gd name="connsiteX2" fmla="*/ 4694 w 5242"/>
              <a:gd name="connsiteY2" fmla="*/ 955 h 5346"/>
              <a:gd name="connsiteX3" fmla="*/ 182 w 5242"/>
              <a:gd name="connsiteY3" fmla="*/ 4521 h 5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42" h="5346">
                <a:moveTo>
                  <a:pt x="182" y="4521"/>
                </a:moveTo>
                <a:cubicBezTo>
                  <a:pt x="1042" y="5939"/>
                  <a:pt x="2202" y="5939"/>
                  <a:pt x="3706" y="4521"/>
                </a:cubicBezTo>
                <a:cubicBezTo>
                  <a:pt x="5209" y="3103"/>
                  <a:pt x="5381" y="1643"/>
                  <a:pt x="4694" y="955"/>
                </a:cubicBezTo>
                <a:cubicBezTo>
                  <a:pt x="2675" y="-1236"/>
                  <a:pt x="-1364" y="2072"/>
                  <a:pt x="182" y="45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0" name="Freeform 1289">
            <a:extLst>
              <a:ext uri="{FF2B5EF4-FFF2-40B4-BE49-F238E27FC236}">
                <a16:creationId xmlns:a16="http://schemas.microsoft.com/office/drawing/2014/main" id="{07F39DF1-2F94-271B-49AD-602F02B564C7}"/>
              </a:ext>
            </a:extLst>
          </p:cNvPr>
          <p:cNvSpPr/>
          <p:nvPr/>
        </p:nvSpPr>
        <p:spPr>
          <a:xfrm>
            <a:off x="7327071" y="5489356"/>
            <a:ext cx="5447" cy="3312"/>
          </a:xfrm>
          <a:custGeom>
            <a:avLst/>
            <a:gdLst>
              <a:gd name="connsiteX0" fmla="*/ 5285 w 5447"/>
              <a:gd name="connsiteY0" fmla="*/ 2713 h 3312"/>
              <a:gd name="connsiteX1" fmla="*/ 2062 w 5447"/>
              <a:gd name="connsiteY1" fmla="*/ 608 h 3312"/>
              <a:gd name="connsiteX2" fmla="*/ 86 w 5447"/>
              <a:gd name="connsiteY2" fmla="*/ 1467 h 3312"/>
              <a:gd name="connsiteX3" fmla="*/ 5285 w 5447"/>
              <a:gd name="connsiteY3" fmla="*/ 2713 h 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7" h="3312">
                <a:moveTo>
                  <a:pt x="5285" y="2713"/>
                </a:moveTo>
                <a:cubicBezTo>
                  <a:pt x="5285" y="2284"/>
                  <a:pt x="3824" y="1338"/>
                  <a:pt x="2062" y="608"/>
                </a:cubicBezTo>
                <a:cubicBezTo>
                  <a:pt x="301" y="-123"/>
                  <a:pt x="-644" y="264"/>
                  <a:pt x="86" y="1467"/>
                </a:cubicBezTo>
                <a:cubicBezTo>
                  <a:pt x="988" y="3487"/>
                  <a:pt x="5285" y="4303"/>
                  <a:pt x="5285" y="27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1" name="Freeform 1290">
            <a:extLst>
              <a:ext uri="{FF2B5EF4-FFF2-40B4-BE49-F238E27FC236}">
                <a16:creationId xmlns:a16="http://schemas.microsoft.com/office/drawing/2014/main" id="{5162B21C-2EC4-DA06-C1E5-D502B8F322B1}"/>
              </a:ext>
            </a:extLst>
          </p:cNvPr>
          <p:cNvSpPr/>
          <p:nvPr/>
        </p:nvSpPr>
        <p:spPr>
          <a:xfrm>
            <a:off x="7319758" y="3881649"/>
            <a:ext cx="4296" cy="4296"/>
          </a:xfrm>
          <a:custGeom>
            <a:avLst/>
            <a:gdLst>
              <a:gd name="connsiteX0" fmla="*/ 1986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4535"/>
                </a:move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2" name="Freeform 1291">
            <a:extLst>
              <a:ext uri="{FF2B5EF4-FFF2-40B4-BE49-F238E27FC236}">
                <a16:creationId xmlns:a16="http://schemas.microsoft.com/office/drawing/2014/main" id="{719174CB-08D9-E4CB-1ABF-6E150CA96B06}"/>
              </a:ext>
            </a:extLst>
          </p:cNvPr>
          <p:cNvSpPr/>
          <p:nvPr/>
        </p:nvSpPr>
        <p:spPr>
          <a:xfrm>
            <a:off x="7322665" y="5556452"/>
            <a:ext cx="5415" cy="5477"/>
          </a:xfrm>
          <a:custGeom>
            <a:avLst/>
            <a:gdLst>
              <a:gd name="connsiteX0" fmla="*/ 4407 w 5415"/>
              <a:gd name="connsiteY0" fmla="*/ 2473 h 5477"/>
              <a:gd name="connsiteX1" fmla="*/ 798 w 5415"/>
              <a:gd name="connsiteY1" fmla="*/ 238 h 5477"/>
              <a:gd name="connsiteX2" fmla="*/ 1184 w 5415"/>
              <a:gd name="connsiteY2" fmla="*/ 3461 h 5477"/>
              <a:gd name="connsiteX3" fmla="*/ 4407 w 5415"/>
              <a:gd name="connsiteY3" fmla="*/ 2473 h 5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5" h="5477">
                <a:moveTo>
                  <a:pt x="4407" y="2473"/>
                </a:moveTo>
                <a:cubicBezTo>
                  <a:pt x="3608" y="1218"/>
                  <a:pt x="2276" y="397"/>
                  <a:pt x="798" y="238"/>
                </a:cubicBezTo>
                <a:cubicBezTo>
                  <a:pt x="-620" y="238"/>
                  <a:pt x="-448" y="1442"/>
                  <a:pt x="1184" y="3461"/>
                </a:cubicBezTo>
                <a:cubicBezTo>
                  <a:pt x="4063" y="6984"/>
                  <a:pt x="6641" y="6168"/>
                  <a:pt x="4407" y="24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3" name="Freeform 1292">
            <a:extLst>
              <a:ext uri="{FF2B5EF4-FFF2-40B4-BE49-F238E27FC236}">
                <a16:creationId xmlns:a16="http://schemas.microsoft.com/office/drawing/2014/main" id="{B53CBBAF-709C-5210-E15E-3677F70948DC}"/>
              </a:ext>
            </a:extLst>
          </p:cNvPr>
          <p:cNvSpPr/>
          <p:nvPr/>
        </p:nvSpPr>
        <p:spPr>
          <a:xfrm>
            <a:off x="7314690" y="5507680"/>
            <a:ext cx="11383" cy="7873"/>
          </a:xfrm>
          <a:custGeom>
            <a:avLst/>
            <a:gdLst>
              <a:gd name="connsiteX0" fmla="*/ 4261 w 11383"/>
              <a:gd name="connsiteY0" fmla="*/ 7677 h 7873"/>
              <a:gd name="connsiteX1" fmla="*/ 9288 w 11383"/>
              <a:gd name="connsiteY1" fmla="*/ 6474 h 7873"/>
              <a:gd name="connsiteX2" fmla="*/ 11221 w 11383"/>
              <a:gd name="connsiteY2" fmla="*/ 3294 h 7873"/>
              <a:gd name="connsiteX3" fmla="*/ 2628 w 11383"/>
              <a:gd name="connsiteY3" fmla="*/ 2349 h 7873"/>
              <a:gd name="connsiteX4" fmla="*/ 4261 w 11383"/>
              <a:gd name="connsiteY4" fmla="*/ 7677 h 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83" h="7873">
                <a:moveTo>
                  <a:pt x="4261" y="7677"/>
                </a:moveTo>
                <a:cubicBezTo>
                  <a:pt x="5872" y="7049"/>
                  <a:pt x="7565" y="6641"/>
                  <a:pt x="9288" y="6474"/>
                </a:cubicBezTo>
                <a:cubicBezTo>
                  <a:pt x="10362" y="6474"/>
                  <a:pt x="11221" y="5056"/>
                  <a:pt x="11221" y="3294"/>
                </a:cubicBezTo>
                <a:cubicBezTo>
                  <a:pt x="11221" y="-444"/>
                  <a:pt x="8385" y="-745"/>
                  <a:pt x="2628" y="2349"/>
                </a:cubicBezTo>
                <a:cubicBezTo>
                  <a:pt x="-1969" y="4841"/>
                  <a:pt x="-509" y="9567"/>
                  <a:pt x="4261" y="76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4" name="Freeform 1293">
            <a:extLst>
              <a:ext uri="{FF2B5EF4-FFF2-40B4-BE49-F238E27FC236}">
                <a16:creationId xmlns:a16="http://schemas.microsoft.com/office/drawing/2014/main" id="{99749AA1-2E70-D9CF-74E4-BB4C75164DDC}"/>
              </a:ext>
            </a:extLst>
          </p:cNvPr>
          <p:cNvSpPr/>
          <p:nvPr/>
        </p:nvSpPr>
        <p:spPr>
          <a:xfrm>
            <a:off x="7310225" y="1446300"/>
            <a:ext cx="5671" cy="14661"/>
          </a:xfrm>
          <a:custGeom>
            <a:avLst/>
            <a:gdLst>
              <a:gd name="connsiteX0" fmla="*/ 949 w 5671"/>
              <a:gd name="connsiteY0" fmla="*/ 10818 h 14661"/>
              <a:gd name="connsiteX1" fmla="*/ 949 w 5671"/>
              <a:gd name="connsiteY1" fmla="*/ 14900 h 14661"/>
              <a:gd name="connsiteX2" fmla="*/ 4043 w 5671"/>
              <a:gd name="connsiteY2" fmla="*/ 12279 h 14661"/>
              <a:gd name="connsiteX3" fmla="*/ 3226 w 5671"/>
              <a:gd name="connsiteY3" fmla="*/ 507 h 14661"/>
              <a:gd name="connsiteX4" fmla="*/ 1637 w 5671"/>
              <a:gd name="connsiteY4" fmla="*/ 3084 h 14661"/>
              <a:gd name="connsiteX5" fmla="*/ 949 w 5671"/>
              <a:gd name="connsiteY5" fmla="*/ 10818 h 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1" h="14661">
                <a:moveTo>
                  <a:pt x="949" y="10818"/>
                </a:moveTo>
                <a:cubicBezTo>
                  <a:pt x="-555" y="13697"/>
                  <a:pt x="-512" y="14900"/>
                  <a:pt x="949" y="14900"/>
                </a:cubicBezTo>
                <a:cubicBezTo>
                  <a:pt x="2406" y="14711"/>
                  <a:pt x="3617" y="13684"/>
                  <a:pt x="4043" y="12279"/>
                </a:cubicBezTo>
                <a:cubicBezTo>
                  <a:pt x="6234" y="5662"/>
                  <a:pt x="5976" y="1452"/>
                  <a:pt x="3226" y="507"/>
                </a:cubicBezTo>
                <a:cubicBezTo>
                  <a:pt x="1164" y="-224"/>
                  <a:pt x="691" y="507"/>
                  <a:pt x="1637" y="3084"/>
                </a:cubicBezTo>
                <a:cubicBezTo>
                  <a:pt x="2384" y="5658"/>
                  <a:pt x="2139" y="8417"/>
                  <a:pt x="949" y="108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5" name="Freeform 1294">
            <a:extLst>
              <a:ext uri="{FF2B5EF4-FFF2-40B4-BE49-F238E27FC236}">
                <a16:creationId xmlns:a16="http://schemas.microsoft.com/office/drawing/2014/main" id="{9361D0C4-AC08-DEA0-9148-77AC881DA190}"/>
              </a:ext>
            </a:extLst>
          </p:cNvPr>
          <p:cNvSpPr/>
          <p:nvPr/>
        </p:nvSpPr>
        <p:spPr>
          <a:xfrm>
            <a:off x="7303440" y="1463346"/>
            <a:ext cx="5179" cy="5188"/>
          </a:xfrm>
          <a:custGeom>
            <a:avLst/>
            <a:gdLst>
              <a:gd name="connsiteX0" fmla="*/ 3953 w 5179"/>
              <a:gd name="connsiteY0" fmla="*/ 5116 h 5188"/>
              <a:gd name="connsiteX1" fmla="*/ 3953 w 5179"/>
              <a:gd name="connsiteY1" fmla="*/ 1506 h 5188"/>
              <a:gd name="connsiteX2" fmla="*/ 516 w 5179"/>
              <a:gd name="connsiteY2" fmla="*/ 4170 h 5188"/>
              <a:gd name="connsiteX3" fmla="*/ 3953 w 5179"/>
              <a:gd name="connsiteY3" fmla="*/ 5116 h 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79" h="5188">
                <a:moveTo>
                  <a:pt x="3953" y="5116"/>
                </a:moveTo>
                <a:cubicBezTo>
                  <a:pt x="5371" y="4213"/>
                  <a:pt x="5371" y="3010"/>
                  <a:pt x="3953" y="1506"/>
                </a:cubicBezTo>
                <a:cubicBezTo>
                  <a:pt x="1246" y="-1243"/>
                  <a:pt x="-1461" y="862"/>
                  <a:pt x="516" y="4170"/>
                </a:cubicBezTo>
                <a:cubicBezTo>
                  <a:pt x="1225" y="5356"/>
                  <a:pt x="2737" y="5773"/>
                  <a:pt x="3953" y="51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6" name="Freeform 1295">
            <a:extLst>
              <a:ext uri="{FF2B5EF4-FFF2-40B4-BE49-F238E27FC236}">
                <a16:creationId xmlns:a16="http://schemas.microsoft.com/office/drawing/2014/main" id="{EB578A42-B096-2421-1DE2-99F9BD00C64B}"/>
              </a:ext>
            </a:extLst>
          </p:cNvPr>
          <p:cNvSpPr/>
          <p:nvPr/>
        </p:nvSpPr>
        <p:spPr>
          <a:xfrm>
            <a:off x="7303036" y="1420273"/>
            <a:ext cx="6329" cy="10165"/>
          </a:xfrm>
          <a:custGeom>
            <a:avLst/>
            <a:gdLst>
              <a:gd name="connsiteX0" fmla="*/ 6119 w 6329"/>
              <a:gd name="connsiteY0" fmla="*/ 4535 h 10165"/>
              <a:gd name="connsiteX1" fmla="*/ 3029 w 6329"/>
              <a:gd name="connsiteY1" fmla="*/ 247 h 10165"/>
              <a:gd name="connsiteX2" fmla="*/ 2982 w 6329"/>
              <a:gd name="connsiteY2" fmla="*/ 238 h 10165"/>
              <a:gd name="connsiteX3" fmla="*/ 1178 w 6329"/>
              <a:gd name="connsiteY3" fmla="*/ 9390 h 10165"/>
              <a:gd name="connsiteX4" fmla="*/ 6119 w 6329"/>
              <a:gd name="connsiteY4" fmla="*/ 4535 h 1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9" h="10165">
                <a:moveTo>
                  <a:pt x="6119" y="4535"/>
                </a:moveTo>
                <a:cubicBezTo>
                  <a:pt x="6449" y="2498"/>
                  <a:pt x="5066" y="578"/>
                  <a:pt x="3029" y="247"/>
                </a:cubicBezTo>
                <a:cubicBezTo>
                  <a:pt x="3012" y="243"/>
                  <a:pt x="2999" y="243"/>
                  <a:pt x="2982" y="238"/>
                </a:cubicBezTo>
                <a:cubicBezTo>
                  <a:pt x="-112" y="238"/>
                  <a:pt x="-1315" y="6726"/>
                  <a:pt x="1178" y="9390"/>
                </a:cubicBezTo>
                <a:cubicBezTo>
                  <a:pt x="3669" y="12054"/>
                  <a:pt x="6119" y="9132"/>
                  <a:pt x="6119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7" name="Freeform 1296">
            <a:extLst>
              <a:ext uri="{FF2B5EF4-FFF2-40B4-BE49-F238E27FC236}">
                <a16:creationId xmlns:a16="http://schemas.microsoft.com/office/drawing/2014/main" id="{29E8731F-B3EA-7F99-7E55-9E5912F979B1}"/>
              </a:ext>
            </a:extLst>
          </p:cNvPr>
          <p:cNvSpPr/>
          <p:nvPr/>
        </p:nvSpPr>
        <p:spPr>
          <a:xfrm>
            <a:off x="7308032" y="4017721"/>
            <a:ext cx="5496" cy="4253"/>
          </a:xfrm>
          <a:custGeom>
            <a:avLst/>
            <a:gdLst>
              <a:gd name="connsiteX0" fmla="*/ 2068 w 5496"/>
              <a:gd name="connsiteY0" fmla="*/ 4492 h 4253"/>
              <a:gd name="connsiteX1" fmla="*/ 5333 w 5496"/>
              <a:gd name="connsiteY1" fmla="*/ 2344 h 4253"/>
              <a:gd name="connsiteX2" fmla="*/ 3357 w 5496"/>
              <a:gd name="connsiteY2" fmla="*/ 238 h 4253"/>
              <a:gd name="connsiteX3" fmla="*/ 91 w 5496"/>
              <a:gd name="connsiteY3" fmla="*/ 2344 h 4253"/>
              <a:gd name="connsiteX4" fmla="*/ 2068 w 5496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2068" y="4492"/>
                </a:moveTo>
                <a:cubicBezTo>
                  <a:pt x="3872" y="4492"/>
                  <a:pt x="5333" y="3547"/>
                  <a:pt x="5333" y="2344"/>
                </a:cubicBezTo>
                <a:cubicBezTo>
                  <a:pt x="5359" y="1222"/>
                  <a:pt x="4478" y="286"/>
                  <a:pt x="3357" y="238"/>
                </a:cubicBezTo>
                <a:cubicBezTo>
                  <a:pt x="2008" y="419"/>
                  <a:pt x="809" y="1188"/>
                  <a:pt x="91" y="2344"/>
                </a:cubicBezTo>
                <a:cubicBezTo>
                  <a:pt x="-639" y="3547"/>
                  <a:pt x="263" y="4492"/>
                  <a:pt x="206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8" name="Freeform 1297">
            <a:extLst>
              <a:ext uri="{FF2B5EF4-FFF2-40B4-BE49-F238E27FC236}">
                <a16:creationId xmlns:a16="http://schemas.microsoft.com/office/drawing/2014/main" id="{5FB8423C-028C-9A6C-73A6-7ED3106AD5A0}"/>
              </a:ext>
            </a:extLst>
          </p:cNvPr>
          <p:cNvSpPr/>
          <p:nvPr/>
        </p:nvSpPr>
        <p:spPr>
          <a:xfrm>
            <a:off x="7313528" y="5091004"/>
            <a:ext cx="5906" cy="5833"/>
          </a:xfrm>
          <a:custGeom>
            <a:avLst/>
            <a:gdLst>
              <a:gd name="connsiteX0" fmla="*/ -163 w 5906"/>
              <a:gd name="connsiteY0" fmla="*/ 3590 h 5833"/>
              <a:gd name="connsiteX1" fmla="*/ 5638 w 5906"/>
              <a:gd name="connsiteY1" fmla="*/ 2730 h 5833"/>
              <a:gd name="connsiteX2" fmla="*/ 3146 w 5906"/>
              <a:gd name="connsiteY2" fmla="*/ 238 h 5833"/>
              <a:gd name="connsiteX3" fmla="*/ -163 w 5906"/>
              <a:gd name="connsiteY3" fmla="*/ 3590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6" h="5833">
                <a:moveTo>
                  <a:pt x="-163" y="3590"/>
                </a:moveTo>
                <a:cubicBezTo>
                  <a:pt x="-163" y="7328"/>
                  <a:pt x="4349" y="6683"/>
                  <a:pt x="5638" y="2730"/>
                </a:cubicBezTo>
                <a:cubicBezTo>
                  <a:pt x="6111" y="1355"/>
                  <a:pt x="4950" y="238"/>
                  <a:pt x="3146" y="238"/>
                </a:cubicBezTo>
                <a:cubicBezTo>
                  <a:pt x="1311" y="264"/>
                  <a:pt x="-163" y="1755"/>
                  <a:pt x="-163" y="35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9" name="Freeform 1298">
            <a:extLst>
              <a:ext uri="{FF2B5EF4-FFF2-40B4-BE49-F238E27FC236}">
                <a16:creationId xmlns:a16="http://schemas.microsoft.com/office/drawing/2014/main" id="{BC0543CD-2792-DA8B-5372-2B441BDCBCE2}"/>
              </a:ext>
            </a:extLst>
          </p:cNvPr>
          <p:cNvSpPr/>
          <p:nvPr/>
        </p:nvSpPr>
        <p:spPr>
          <a:xfrm>
            <a:off x="7313528" y="1430003"/>
            <a:ext cx="4175" cy="11013"/>
          </a:xfrm>
          <a:custGeom>
            <a:avLst/>
            <a:gdLst>
              <a:gd name="connsiteX0" fmla="*/ 1900 w 4175"/>
              <a:gd name="connsiteY0" fmla="*/ 11046 h 11013"/>
              <a:gd name="connsiteX1" fmla="*/ 4005 w 4175"/>
              <a:gd name="connsiteY1" fmla="*/ 5718 h 11013"/>
              <a:gd name="connsiteX2" fmla="*/ 1900 w 4175"/>
              <a:gd name="connsiteY2" fmla="*/ 391 h 11013"/>
              <a:gd name="connsiteX3" fmla="*/ -163 w 4175"/>
              <a:gd name="connsiteY3" fmla="*/ 5718 h 11013"/>
              <a:gd name="connsiteX4" fmla="*/ 1900 w 4175"/>
              <a:gd name="connsiteY4" fmla="*/ 11046 h 1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5" h="11013">
                <a:moveTo>
                  <a:pt x="1900" y="11046"/>
                </a:moveTo>
                <a:cubicBezTo>
                  <a:pt x="3335" y="9654"/>
                  <a:pt x="4100" y="7716"/>
                  <a:pt x="4005" y="5718"/>
                </a:cubicBezTo>
                <a:cubicBezTo>
                  <a:pt x="4100" y="3720"/>
                  <a:pt x="3335" y="1783"/>
                  <a:pt x="1900" y="391"/>
                </a:cubicBezTo>
                <a:cubicBezTo>
                  <a:pt x="697" y="-383"/>
                  <a:pt x="-163" y="1851"/>
                  <a:pt x="-163" y="5718"/>
                </a:cubicBezTo>
                <a:cubicBezTo>
                  <a:pt x="-163" y="9585"/>
                  <a:pt x="697" y="11991"/>
                  <a:pt x="1900" y="110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0" name="Freeform 1299">
            <a:extLst>
              <a:ext uri="{FF2B5EF4-FFF2-40B4-BE49-F238E27FC236}">
                <a16:creationId xmlns:a16="http://schemas.microsoft.com/office/drawing/2014/main" id="{06BF8D3E-01B6-69B8-87AF-3CC5BD60204E}"/>
              </a:ext>
            </a:extLst>
          </p:cNvPr>
          <p:cNvSpPr/>
          <p:nvPr/>
        </p:nvSpPr>
        <p:spPr>
          <a:xfrm>
            <a:off x="7303895" y="1369617"/>
            <a:ext cx="7484" cy="4210"/>
          </a:xfrm>
          <a:custGeom>
            <a:avLst/>
            <a:gdLst>
              <a:gd name="connsiteX0" fmla="*/ 18 w 7484"/>
              <a:gd name="connsiteY0" fmla="*/ 2344 h 4210"/>
              <a:gd name="connsiteX1" fmla="*/ 4315 w 7484"/>
              <a:gd name="connsiteY1" fmla="*/ 4449 h 4210"/>
              <a:gd name="connsiteX2" fmla="*/ 7322 w 7484"/>
              <a:gd name="connsiteY2" fmla="*/ 2344 h 4210"/>
              <a:gd name="connsiteX3" fmla="*/ 3026 w 7484"/>
              <a:gd name="connsiteY3" fmla="*/ 238 h 4210"/>
              <a:gd name="connsiteX4" fmla="*/ 18 w 7484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4" h="4210">
                <a:moveTo>
                  <a:pt x="18" y="2344"/>
                </a:moveTo>
                <a:cubicBezTo>
                  <a:pt x="1062" y="3654"/>
                  <a:pt x="2639" y="4427"/>
                  <a:pt x="4315" y="4449"/>
                </a:cubicBezTo>
                <a:cubicBezTo>
                  <a:pt x="5990" y="4449"/>
                  <a:pt x="7322" y="3504"/>
                  <a:pt x="7322" y="2344"/>
                </a:cubicBezTo>
                <a:cubicBezTo>
                  <a:pt x="7322" y="1184"/>
                  <a:pt x="5389" y="238"/>
                  <a:pt x="3026" y="238"/>
                </a:cubicBezTo>
                <a:cubicBezTo>
                  <a:pt x="663" y="238"/>
                  <a:pt x="-669" y="1184"/>
                  <a:pt x="1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1" name="Freeform 1300">
            <a:extLst>
              <a:ext uri="{FF2B5EF4-FFF2-40B4-BE49-F238E27FC236}">
                <a16:creationId xmlns:a16="http://schemas.microsoft.com/office/drawing/2014/main" id="{6110DFC5-A0D5-D253-22A2-80C3728DC972}"/>
              </a:ext>
            </a:extLst>
          </p:cNvPr>
          <p:cNvSpPr/>
          <p:nvPr/>
        </p:nvSpPr>
        <p:spPr>
          <a:xfrm>
            <a:off x="7297514" y="1361238"/>
            <a:ext cx="7637" cy="6145"/>
          </a:xfrm>
          <a:custGeom>
            <a:avLst/>
            <a:gdLst>
              <a:gd name="connsiteX0" fmla="*/ 7473 w 7637"/>
              <a:gd name="connsiteY0" fmla="*/ 3418 h 6145"/>
              <a:gd name="connsiteX1" fmla="*/ 4470 w 7637"/>
              <a:gd name="connsiteY1" fmla="*/ 238 h 6145"/>
              <a:gd name="connsiteX2" fmla="*/ 4466 w 7637"/>
              <a:gd name="connsiteY2" fmla="*/ 238 h 6145"/>
              <a:gd name="connsiteX3" fmla="*/ 556 w 7637"/>
              <a:gd name="connsiteY3" fmla="*/ 5265 h 6145"/>
              <a:gd name="connsiteX4" fmla="*/ 7473 w 7637"/>
              <a:gd name="connsiteY4" fmla="*/ 3418 h 6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7" h="6145">
                <a:moveTo>
                  <a:pt x="7473" y="3418"/>
                </a:moveTo>
                <a:cubicBezTo>
                  <a:pt x="7521" y="1712"/>
                  <a:pt x="6176" y="286"/>
                  <a:pt x="4470" y="238"/>
                </a:cubicBezTo>
                <a:cubicBezTo>
                  <a:pt x="4466" y="238"/>
                  <a:pt x="4466" y="238"/>
                  <a:pt x="4466" y="238"/>
                </a:cubicBezTo>
                <a:cubicBezTo>
                  <a:pt x="942" y="238"/>
                  <a:pt x="-1421" y="3246"/>
                  <a:pt x="556" y="5265"/>
                </a:cubicBezTo>
                <a:cubicBezTo>
                  <a:pt x="2532" y="7285"/>
                  <a:pt x="7473" y="6511"/>
                  <a:pt x="747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2" name="Freeform 1301">
            <a:extLst>
              <a:ext uri="{FF2B5EF4-FFF2-40B4-BE49-F238E27FC236}">
                <a16:creationId xmlns:a16="http://schemas.microsoft.com/office/drawing/2014/main" id="{8148395A-EC10-03BC-F8E4-4953845117B8}"/>
              </a:ext>
            </a:extLst>
          </p:cNvPr>
          <p:cNvSpPr/>
          <p:nvPr/>
        </p:nvSpPr>
        <p:spPr>
          <a:xfrm>
            <a:off x="7393475" y="1401457"/>
            <a:ext cx="5898" cy="7768"/>
          </a:xfrm>
          <a:custGeom>
            <a:avLst/>
            <a:gdLst>
              <a:gd name="connsiteX0" fmla="*/ 3803 w 5898"/>
              <a:gd name="connsiteY0" fmla="*/ 7625 h 7768"/>
              <a:gd name="connsiteX1" fmla="*/ 5736 w 5898"/>
              <a:gd name="connsiteY1" fmla="*/ 3329 h 7768"/>
              <a:gd name="connsiteX2" fmla="*/ 494 w 5898"/>
              <a:gd name="connsiteY2" fmla="*/ 2384 h 7768"/>
              <a:gd name="connsiteX3" fmla="*/ 3803 w 5898"/>
              <a:gd name="connsiteY3" fmla="*/ 7625 h 7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98" h="7768">
                <a:moveTo>
                  <a:pt x="3803" y="7625"/>
                </a:moveTo>
                <a:cubicBezTo>
                  <a:pt x="5036" y="6538"/>
                  <a:pt x="5740" y="4974"/>
                  <a:pt x="5736" y="3329"/>
                </a:cubicBezTo>
                <a:cubicBezTo>
                  <a:pt x="5736" y="-194"/>
                  <a:pt x="2428" y="-968"/>
                  <a:pt x="494" y="2384"/>
                </a:cubicBezTo>
                <a:cubicBezTo>
                  <a:pt x="-1439" y="5735"/>
                  <a:pt x="1268" y="9172"/>
                  <a:pt x="3803" y="76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3" name="Freeform 1302">
            <a:extLst>
              <a:ext uri="{FF2B5EF4-FFF2-40B4-BE49-F238E27FC236}">
                <a16:creationId xmlns:a16="http://schemas.microsoft.com/office/drawing/2014/main" id="{AA653530-F6C3-4C11-597A-9C966127AD55}"/>
              </a:ext>
            </a:extLst>
          </p:cNvPr>
          <p:cNvSpPr/>
          <p:nvPr/>
        </p:nvSpPr>
        <p:spPr>
          <a:xfrm>
            <a:off x="7399373" y="5479930"/>
            <a:ext cx="6272" cy="4253"/>
          </a:xfrm>
          <a:custGeom>
            <a:avLst/>
            <a:gdLst>
              <a:gd name="connsiteX0" fmla="*/ 2974 w 6272"/>
              <a:gd name="connsiteY0" fmla="*/ 4492 h 4253"/>
              <a:gd name="connsiteX1" fmla="*/ 6110 w 6272"/>
              <a:gd name="connsiteY1" fmla="*/ 2344 h 4253"/>
              <a:gd name="connsiteX2" fmla="*/ 2974 w 6272"/>
              <a:gd name="connsiteY2" fmla="*/ 238 h 4253"/>
              <a:gd name="connsiteX3" fmla="*/ -163 w 6272"/>
              <a:gd name="connsiteY3" fmla="*/ 2344 h 4253"/>
              <a:gd name="connsiteX4" fmla="*/ 2974 w 6272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4492"/>
                </a:moveTo>
                <a:cubicBezTo>
                  <a:pt x="4693" y="4492"/>
                  <a:pt x="6110" y="3547"/>
                  <a:pt x="6110" y="2344"/>
                </a:cubicBezTo>
                <a:cubicBezTo>
                  <a:pt x="6110" y="1141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4" name="Freeform 1303">
            <a:extLst>
              <a:ext uri="{FF2B5EF4-FFF2-40B4-BE49-F238E27FC236}">
                <a16:creationId xmlns:a16="http://schemas.microsoft.com/office/drawing/2014/main" id="{F6CDDAF7-E86D-93FC-2363-8B607FFAFA26}"/>
              </a:ext>
            </a:extLst>
          </p:cNvPr>
          <p:cNvSpPr/>
          <p:nvPr/>
        </p:nvSpPr>
        <p:spPr>
          <a:xfrm>
            <a:off x="7397266" y="4957798"/>
            <a:ext cx="4212" cy="3535"/>
          </a:xfrm>
          <a:custGeom>
            <a:avLst/>
            <a:gdLst>
              <a:gd name="connsiteX0" fmla="*/ 1944 w 4212"/>
              <a:gd name="connsiteY0" fmla="*/ 3774 h 3535"/>
              <a:gd name="connsiteX1" fmla="*/ 4050 w 4212"/>
              <a:gd name="connsiteY1" fmla="*/ 2829 h 3535"/>
              <a:gd name="connsiteX2" fmla="*/ 1944 w 4212"/>
              <a:gd name="connsiteY2" fmla="*/ 595 h 3535"/>
              <a:gd name="connsiteX3" fmla="*/ -161 w 4212"/>
              <a:gd name="connsiteY3" fmla="*/ 1540 h 3535"/>
              <a:gd name="connsiteX4" fmla="*/ 1897 w 4212"/>
              <a:gd name="connsiteY4" fmla="*/ 3774 h 3535"/>
              <a:gd name="connsiteX5" fmla="*/ 1944 w 4212"/>
              <a:gd name="connsiteY5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5">
                <a:moveTo>
                  <a:pt x="1944" y="3774"/>
                </a:moveTo>
                <a:cubicBezTo>
                  <a:pt x="3105" y="3774"/>
                  <a:pt x="4050" y="3388"/>
                  <a:pt x="4050" y="2829"/>
                </a:cubicBezTo>
                <a:cubicBezTo>
                  <a:pt x="4050" y="2271"/>
                  <a:pt x="3105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897" y="3774"/>
                </a:cubicBezTo>
                <a:cubicBezTo>
                  <a:pt x="1914" y="3774"/>
                  <a:pt x="1927" y="3774"/>
                  <a:pt x="1944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5" name="Freeform 1304">
            <a:extLst>
              <a:ext uri="{FF2B5EF4-FFF2-40B4-BE49-F238E27FC236}">
                <a16:creationId xmlns:a16="http://schemas.microsoft.com/office/drawing/2014/main" id="{FE49D2F7-A5AC-DBF6-314A-9B22DDF265CE}"/>
              </a:ext>
            </a:extLst>
          </p:cNvPr>
          <p:cNvSpPr/>
          <p:nvPr/>
        </p:nvSpPr>
        <p:spPr>
          <a:xfrm>
            <a:off x="7397268" y="3057094"/>
            <a:ext cx="3475" cy="4254"/>
          </a:xfrm>
          <a:custGeom>
            <a:avLst/>
            <a:gdLst>
              <a:gd name="connsiteX0" fmla="*/ -163 w 3475"/>
              <a:gd name="connsiteY0" fmla="*/ 2344 h 4254"/>
              <a:gd name="connsiteX1" fmla="*/ 783 w 3475"/>
              <a:gd name="connsiteY1" fmla="*/ 4492 h 4254"/>
              <a:gd name="connsiteX2" fmla="*/ 2974 w 3475"/>
              <a:gd name="connsiteY2" fmla="*/ 2344 h 4254"/>
              <a:gd name="connsiteX3" fmla="*/ 2072 w 3475"/>
              <a:gd name="connsiteY3" fmla="*/ 239 h 4254"/>
              <a:gd name="connsiteX4" fmla="*/ -163 w 3475"/>
              <a:gd name="connsiteY4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4">
                <a:moveTo>
                  <a:pt x="-163" y="2344"/>
                </a:move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7" y="3547"/>
                  <a:pt x="2974" y="2344"/>
                </a:cubicBezTo>
                <a:cubicBezTo>
                  <a:pt x="3661" y="1141"/>
                  <a:pt x="3275" y="239"/>
                  <a:pt x="2072" y="239"/>
                </a:cubicBezTo>
                <a:cubicBezTo>
                  <a:pt x="877" y="213"/>
                  <a:pt x="-115" y="1150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6" name="Freeform 1305">
            <a:extLst>
              <a:ext uri="{FF2B5EF4-FFF2-40B4-BE49-F238E27FC236}">
                <a16:creationId xmlns:a16="http://schemas.microsoft.com/office/drawing/2014/main" id="{1BB0B2D5-A659-17E6-05F6-77E7909FD2D6}"/>
              </a:ext>
            </a:extLst>
          </p:cNvPr>
          <p:cNvSpPr/>
          <p:nvPr/>
        </p:nvSpPr>
        <p:spPr>
          <a:xfrm>
            <a:off x="7388890" y="5091019"/>
            <a:ext cx="7398" cy="5126"/>
          </a:xfrm>
          <a:custGeom>
            <a:avLst/>
            <a:gdLst>
              <a:gd name="connsiteX0" fmla="*/ 7013 w 7398"/>
              <a:gd name="connsiteY0" fmla="*/ 2072 h 5126"/>
              <a:gd name="connsiteX1" fmla="*/ -163 w 7398"/>
              <a:gd name="connsiteY1" fmla="*/ 3189 h 5126"/>
              <a:gd name="connsiteX2" fmla="*/ 4134 w 7398"/>
              <a:gd name="connsiteY2" fmla="*/ 5079 h 5126"/>
              <a:gd name="connsiteX3" fmla="*/ 7013 w 7398"/>
              <a:gd name="connsiteY3" fmla="*/ 2072 h 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98" h="5126">
                <a:moveTo>
                  <a:pt x="7013" y="2072"/>
                </a:moveTo>
                <a:cubicBezTo>
                  <a:pt x="5208" y="-893"/>
                  <a:pt x="-163" y="-77"/>
                  <a:pt x="-163" y="3189"/>
                </a:cubicBezTo>
                <a:cubicBezTo>
                  <a:pt x="-163" y="5122"/>
                  <a:pt x="1298" y="5810"/>
                  <a:pt x="4134" y="5079"/>
                </a:cubicBezTo>
                <a:cubicBezTo>
                  <a:pt x="6970" y="4349"/>
                  <a:pt x="7657" y="3060"/>
                  <a:pt x="7013" y="20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7" name="Freeform 1306">
            <a:extLst>
              <a:ext uri="{FF2B5EF4-FFF2-40B4-BE49-F238E27FC236}">
                <a16:creationId xmlns:a16="http://schemas.microsoft.com/office/drawing/2014/main" id="{57852F1C-0119-E88F-C174-A23D0F967B63}"/>
              </a:ext>
            </a:extLst>
          </p:cNvPr>
          <p:cNvSpPr/>
          <p:nvPr/>
        </p:nvSpPr>
        <p:spPr>
          <a:xfrm>
            <a:off x="7385435" y="5119197"/>
            <a:ext cx="6620" cy="4774"/>
          </a:xfrm>
          <a:custGeom>
            <a:avLst/>
            <a:gdLst>
              <a:gd name="connsiteX0" fmla="*/ 198 w 6620"/>
              <a:gd name="connsiteY0" fmla="*/ 3969 h 4774"/>
              <a:gd name="connsiteX1" fmla="*/ 4495 w 6620"/>
              <a:gd name="connsiteY1" fmla="*/ 4613 h 4774"/>
              <a:gd name="connsiteX2" fmla="*/ 5698 w 6620"/>
              <a:gd name="connsiteY2" fmla="*/ 1262 h 4774"/>
              <a:gd name="connsiteX3" fmla="*/ 198 w 6620"/>
              <a:gd name="connsiteY3" fmla="*/ 3969 h 4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0" h="4774">
                <a:moveTo>
                  <a:pt x="198" y="3969"/>
                </a:moveTo>
                <a:cubicBezTo>
                  <a:pt x="1350" y="5069"/>
                  <a:pt x="3068" y="5326"/>
                  <a:pt x="4495" y="4613"/>
                </a:cubicBezTo>
                <a:cubicBezTo>
                  <a:pt x="6600" y="3754"/>
                  <a:pt x="7030" y="2637"/>
                  <a:pt x="5698" y="1262"/>
                </a:cubicBezTo>
                <a:cubicBezTo>
                  <a:pt x="3335" y="-1187"/>
                  <a:pt x="-1521" y="1176"/>
                  <a:pt x="198" y="39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8" name="Freeform 1307">
            <a:extLst>
              <a:ext uri="{FF2B5EF4-FFF2-40B4-BE49-F238E27FC236}">
                <a16:creationId xmlns:a16="http://schemas.microsoft.com/office/drawing/2014/main" id="{DBC90D40-8F91-7577-4CEF-B4572960BEB8}"/>
              </a:ext>
            </a:extLst>
          </p:cNvPr>
          <p:cNvSpPr/>
          <p:nvPr/>
        </p:nvSpPr>
        <p:spPr>
          <a:xfrm>
            <a:off x="7406331" y="5418512"/>
            <a:ext cx="7829" cy="6163"/>
          </a:xfrm>
          <a:custGeom>
            <a:avLst/>
            <a:gdLst>
              <a:gd name="connsiteX0" fmla="*/ 7660 w 7829"/>
              <a:gd name="connsiteY0" fmla="*/ 3051 h 6163"/>
              <a:gd name="connsiteX1" fmla="*/ 5237 w 7829"/>
              <a:gd name="connsiteY1" fmla="*/ 245 h 6163"/>
              <a:gd name="connsiteX2" fmla="*/ 4180 w 7829"/>
              <a:gd name="connsiteY2" fmla="*/ 387 h 6163"/>
              <a:gd name="connsiteX3" fmla="*/ 3277 w 7829"/>
              <a:gd name="connsiteY3" fmla="*/ 6402 h 6163"/>
              <a:gd name="connsiteX4" fmla="*/ 7660 w 7829"/>
              <a:gd name="connsiteY4" fmla="*/ 3051 h 6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29" h="6163">
                <a:moveTo>
                  <a:pt x="7660" y="3051"/>
                </a:moveTo>
                <a:cubicBezTo>
                  <a:pt x="7763" y="1607"/>
                  <a:pt x="6680" y="353"/>
                  <a:pt x="5237" y="245"/>
                </a:cubicBezTo>
                <a:cubicBezTo>
                  <a:pt x="4880" y="219"/>
                  <a:pt x="4519" y="267"/>
                  <a:pt x="4180" y="387"/>
                </a:cubicBezTo>
                <a:cubicBezTo>
                  <a:pt x="-1062" y="1418"/>
                  <a:pt x="-1793" y="6402"/>
                  <a:pt x="3277" y="6402"/>
                </a:cubicBezTo>
                <a:cubicBezTo>
                  <a:pt x="5726" y="6402"/>
                  <a:pt x="7660" y="5027"/>
                  <a:pt x="7660" y="30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9" name="Freeform 1308">
            <a:extLst>
              <a:ext uri="{FF2B5EF4-FFF2-40B4-BE49-F238E27FC236}">
                <a16:creationId xmlns:a16="http://schemas.microsoft.com/office/drawing/2014/main" id="{4E709952-E77F-9638-F34E-14E4C11D9F1F}"/>
              </a:ext>
            </a:extLst>
          </p:cNvPr>
          <p:cNvSpPr/>
          <p:nvPr/>
        </p:nvSpPr>
        <p:spPr>
          <a:xfrm>
            <a:off x="7405646" y="1488589"/>
            <a:ext cx="12546" cy="8507"/>
          </a:xfrm>
          <a:custGeom>
            <a:avLst/>
            <a:gdLst>
              <a:gd name="connsiteX0" fmla="*/ 12383 w 12546"/>
              <a:gd name="connsiteY0" fmla="*/ 4535 h 8507"/>
              <a:gd name="connsiteX1" fmla="*/ 9247 w 12546"/>
              <a:gd name="connsiteY1" fmla="*/ 238 h 8507"/>
              <a:gd name="connsiteX2" fmla="*/ 6111 w 12546"/>
              <a:gd name="connsiteY2" fmla="*/ 2387 h 8507"/>
              <a:gd name="connsiteX3" fmla="*/ 2974 w 12546"/>
              <a:gd name="connsiteY3" fmla="*/ 4535 h 8507"/>
              <a:gd name="connsiteX4" fmla="*/ -163 w 12546"/>
              <a:gd name="connsiteY4" fmla="*/ 6640 h 8507"/>
              <a:gd name="connsiteX5" fmla="*/ 6111 w 12546"/>
              <a:gd name="connsiteY5" fmla="*/ 8746 h 8507"/>
              <a:gd name="connsiteX6" fmla="*/ 12383 w 12546"/>
              <a:gd name="connsiteY6" fmla="*/ 4535 h 8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6" h="8507">
                <a:moveTo>
                  <a:pt x="12383" y="4535"/>
                </a:moveTo>
                <a:cubicBezTo>
                  <a:pt x="12383" y="2172"/>
                  <a:pt x="11009" y="238"/>
                  <a:pt x="9247" y="238"/>
                </a:cubicBezTo>
                <a:cubicBezTo>
                  <a:pt x="7485" y="238"/>
                  <a:pt x="6111" y="1227"/>
                  <a:pt x="6111" y="2387"/>
                </a:cubicBezTo>
                <a:cubicBezTo>
                  <a:pt x="6111" y="3547"/>
                  <a:pt x="4693" y="4535"/>
                  <a:pt x="2974" y="4535"/>
                </a:cubicBezTo>
                <a:cubicBezTo>
                  <a:pt x="1255" y="4535"/>
                  <a:pt x="-163" y="5480"/>
                  <a:pt x="-163" y="6640"/>
                </a:cubicBezTo>
                <a:cubicBezTo>
                  <a:pt x="-163" y="7800"/>
                  <a:pt x="2673" y="8746"/>
                  <a:pt x="6111" y="8746"/>
                </a:cubicBezTo>
                <a:cubicBezTo>
                  <a:pt x="11009" y="8746"/>
                  <a:pt x="12383" y="7843"/>
                  <a:pt x="1238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0" name="Freeform 1309">
            <a:extLst>
              <a:ext uri="{FF2B5EF4-FFF2-40B4-BE49-F238E27FC236}">
                <a16:creationId xmlns:a16="http://schemas.microsoft.com/office/drawing/2014/main" id="{A3DBACC8-CAE1-F380-3F33-0D937C9485A1}"/>
              </a:ext>
            </a:extLst>
          </p:cNvPr>
          <p:cNvSpPr/>
          <p:nvPr/>
        </p:nvSpPr>
        <p:spPr>
          <a:xfrm>
            <a:off x="7405646" y="1371722"/>
            <a:ext cx="4211" cy="4253"/>
          </a:xfrm>
          <a:custGeom>
            <a:avLst/>
            <a:gdLst>
              <a:gd name="connsiteX0" fmla="*/ 1943 w 4211"/>
              <a:gd name="connsiteY0" fmla="*/ 238 h 4253"/>
              <a:gd name="connsiteX1" fmla="*/ -162 w 4211"/>
              <a:gd name="connsiteY1" fmla="*/ 2344 h 4253"/>
              <a:gd name="connsiteX2" fmla="*/ 1900 w 4211"/>
              <a:gd name="connsiteY2" fmla="*/ 4492 h 4253"/>
              <a:gd name="connsiteX3" fmla="*/ 1943 w 4211"/>
              <a:gd name="connsiteY3" fmla="*/ 4492 h 4253"/>
              <a:gd name="connsiteX4" fmla="*/ 4049 w 4211"/>
              <a:gd name="connsiteY4" fmla="*/ 2387 h 4253"/>
              <a:gd name="connsiteX5" fmla="*/ 4049 w 4211"/>
              <a:gd name="connsiteY5" fmla="*/ 2344 h 4253"/>
              <a:gd name="connsiteX6" fmla="*/ 1943 w 4211"/>
              <a:gd name="connsiteY6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1" h="4253">
                <a:moveTo>
                  <a:pt x="1943" y="238"/>
                </a:moveTo>
                <a:cubicBezTo>
                  <a:pt x="779" y="238"/>
                  <a:pt x="-162" y="1179"/>
                  <a:pt x="-162" y="2344"/>
                </a:cubicBezTo>
                <a:cubicBezTo>
                  <a:pt x="-188" y="3508"/>
                  <a:pt x="736" y="4466"/>
                  <a:pt x="1900" y="4492"/>
                </a:cubicBezTo>
                <a:cubicBezTo>
                  <a:pt x="1913" y="4492"/>
                  <a:pt x="1930" y="4492"/>
                  <a:pt x="1943" y="4492"/>
                </a:cubicBezTo>
                <a:cubicBezTo>
                  <a:pt x="3108" y="4492"/>
                  <a:pt x="4049" y="3551"/>
                  <a:pt x="4049" y="2387"/>
                </a:cubicBezTo>
                <a:cubicBezTo>
                  <a:pt x="4049" y="2374"/>
                  <a:pt x="4049" y="2357"/>
                  <a:pt x="4049" y="2344"/>
                </a:cubicBezTo>
                <a:cubicBezTo>
                  <a:pt x="4049" y="1179"/>
                  <a:pt x="3108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1" name="Freeform 1310">
            <a:extLst>
              <a:ext uri="{FF2B5EF4-FFF2-40B4-BE49-F238E27FC236}">
                <a16:creationId xmlns:a16="http://schemas.microsoft.com/office/drawing/2014/main" id="{E1B322B1-AAB5-7156-08E9-FAE72C0A6F7C}"/>
              </a:ext>
            </a:extLst>
          </p:cNvPr>
          <p:cNvSpPr/>
          <p:nvPr/>
        </p:nvSpPr>
        <p:spPr>
          <a:xfrm>
            <a:off x="7411919" y="3388618"/>
            <a:ext cx="3475" cy="4253"/>
          </a:xfrm>
          <a:custGeom>
            <a:avLst/>
            <a:gdLst>
              <a:gd name="connsiteX0" fmla="*/ 2072 w 3475"/>
              <a:gd name="connsiteY0" fmla="*/ 238 h 4253"/>
              <a:gd name="connsiteX1" fmla="*/ -163 w 3475"/>
              <a:gd name="connsiteY1" fmla="*/ 2387 h 4253"/>
              <a:gd name="connsiteX2" fmla="*/ 783 w 3475"/>
              <a:gd name="connsiteY2" fmla="*/ 4492 h 4253"/>
              <a:gd name="connsiteX3" fmla="*/ 2974 w 3475"/>
              <a:gd name="connsiteY3" fmla="*/ 2387 h 4253"/>
              <a:gd name="connsiteX4" fmla="*/ 2072 w 3475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3">
                <a:moveTo>
                  <a:pt x="2072" y="238"/>
                </a:moveTo>
                <a:cubicBezTo>
                  <a:pt x="869" y="238"/>
                  <a:pt x="-115" y="1188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6" y="3547"/>
                  <a:pt x="2974" y="2387"/>
                </a:cubicBezTo>
                <a:cubicBezTo>
                  <a:pt x="3661" y="1227"/>
                  <a:pt x="3275" y="238"/>
                  <a:pt x="207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2" name="Freeform 1311">
            <a:extLst>
              <a:ext uri="{FF2B5EF4-FFF2-40B4-BE49-F238E27FC236}">
                <a16:creationId xmlns:a16="http://schemas.microsoft.com/office/drawing/2014/main" id="{C53C1208-203F-25ED-88F9-95A7F4507C4A}"/>
              </a:ext>
            </a:extLst>
          </p:cNvPr>
          <p:cNvSpPr/>
          <p:nvPr/>
        </p:nvSpPr>
        <p:spPr>
          <a:xfrm>
            <a:off x="7409857" y="1510638"/>
            <a:ext cx="4176" cy="9874"/>
          </a:xfrm>
          <a:custGeom>
            <a:avLst/>
            <a:gdLst>
              <a:gd name="connsiteX0" fmla="*/ 1900 w 4176"/>
              <a:gd name="connsiteY0" fmla="*/ 10112 h 9874"/>
              <a:gd name="connsiteX1" fmla="*/ 4005 w 4176"/>
              <a:gd name="connsiteY1" fmla="*/ 5816 h 9874"/>
              <a:gd name="connsiteX2" fmla="*/ 1900 w 4176"/>
              <a:gd name="connsiteY2" fmla="*/ 402 h 9874"/>
              <a:gd name="connsiteX3" fmla="*/ -163 w 4176"/>
              <a:gd name="connsiteY3" fmla="*/ 4699 h 9874"/>
              <a:gd name="connsiteX4" fmla="*/ 1900 w 4176"/>
              <a:gd name="connsiteY4" fmla="*/ 10112 h 9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6" h="9874">
                <a:moveTo>
                  <a:pt x="1900" y="10112"/>
                </a:moveTo>
                <a:cubicBezTo>
                  <a:pt x="3060" y="10112"/>
                  <a:pt x="4005" y="8222"/>
                  <a:pt x="4005" y="5816"/>
                </a:cubicBezTo>
                <a:cubicBezTo>
                  <a:pt x="4104" y="3792"/>
                  <a:pt x="3339" y="1824"/>
                  <a:pt x="1900" y="402"/>
                </a:cubicBezTo>
                <a:cubicBezTo>
                  <a:pt x="740" y="-328"/>
                  <a:pt x="-163" y="1433"/>
                  <a:pt x="-163" y="4699"/>
                </a:cubicBezTo>
                <a:cubicBezTo>
                  <a:pt x="-163" y="7964"/>
                  <a:pt x="783" y="10112"/>
                  <a:pt x="1900" y="101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3" name="Freeform 1312">
            <a:extLst>
              <a:ext uri="{FF2B5EF4-FFF2-40B4-BE49-F238E27FC236}">
                <a16:creationId xmlns:a16="http://schemas.microsoft.com/office/drawing/2014/main" id="{4026A276-6FEB-E50C-8536-C1748051F3CF}"/>
              </a:ext>
            </a:extLst>
          </p:cNvPr>
          <p:cNvSpPr/>
          <p:nvPr/>
        </p:nvSpPr>
        <p:spPr>
          <a:xfrm>
            <a:off x="7403453" y="5501873"/>
            <a:ext cx="4212" cy="3535"/>
          </a:xfrm>
          <a:custGeom>
            <a:avLst/>
            <a:gdLst>
              <a:gd name="connsiteX0" fmla="*/ 1944 w 4212"/>
              <a:gd name="connsiteY0" fmla="*/ 3774 h 3535"/>
              <a:gd name="connsiteX1" fmla="*/ 4050 w 4212"/>
              <a:gd name="connsiteY1" fmla="*/ 2829 h 3535"/>
              <a:gd name="connsiteX2" fmla="*/ 1944 w 4212"/>
              <a:gd name="connsiteY2" fmla="*/ 595 h 3535"/>
              <a:gd name="connsiteX3" fmla="*/ -161 w 4212"/>
              <a:gd name="connsiteY3" fmla="*/ 1540 h 3535"/>
              <a:gd name="connsiteX4" fmla="*/ 1901 w 4212"/>
              <a:gd name="connsiteY4" fmla="*/ 3774 h 3535"/>
              <a:gd name="connsiteX5" fmla="*/ 1944 w 4212"/>
              <a:gd name="connsiteY5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5">
                <a:moveTo>
                  <a:pt x="1944" y="3774"/>
                </a:moveTo>
                <a:cubicBezTo>
                  <a:pt x="3105" y="3774"/>
                  <a:pt x="4050" y="3388"/>
                  <a:pt x="4050" y="2829"/>
                </a:cubicBezTo>
                <a:cubicBezTo>
                  <a:pt x="4050" y="2271"/>
                  <a:pt x="3105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901" y="3774"/>
                </a:cubicBezTo>
                <a:cubicBezTo>
                  <a:pt x="1914" y="3774"/>
                  <a:pt x="1927" y="3774"/>
                  <a:pt x="1944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4" name="Freeform 1313">
            <a:extLst>
              <a:ext uri="{FF2B5EF4-FFF2-40B4-BE49-F238E27FC236}">
                <a16:creationId xmlns:a16="http://schemas.microsoft.com/office/drawing/2014/main" id="{401A2FF2-956A-C691-DACE-DE3CA1BCB99C}"/>
              </a:ext>
            </a:extLst>
          </p:cNvPr>
          <p:cNvSpPr/>
          <p:nvPr/>
        </p:nvSpPr>
        <p:spPr>
          <a:xfrm>
            <a:off x="7436023" y="1405751"/>
            <a:ext cx="15160" cy="8690"/>
          </a:xfrm>
          <a:custGeom>
            <a:avLst/>
            <a:gdLst>
              <a:gd name="connsiteX0" fmla="*/ -163 w 15160"/>
              <a:gd name="connsiteY0" fmla="*/ 238 h 8690"/>
              <a:gd name="connsiteX1" fmla="*/ 6110 w 15160"/>
              <a:gd name="connsiteY1" fmla="*/ 5394 h 8690"/>
              <a:gd name="connsiteX2" fmla="*/ 14317 w 15160"/>
              <a:gd name="connsiteY2" fmla="*/ 3762 h 8690"/>
              <a:gd name="connsiteX3" fmla="*/ 6411 w 15160"/>
              <a:gd name="connsiteY3" fmla="*/ 238 h 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0" h="8690">
                <a:moveTo>
                  <a:pt x="-163" y="238"/>
                </a:moveTo>
                <a:lnTo>
                  <a:pt x="6110" y="5394"/>
                </a:lnTo>
                <a:cubicBezTo>
                  <a:pt x="12641" y="10722"/>
                  <a:pt x="16680" y="9906"/>
                  <a:pt x="14317" y="3762"/>
                </a:cubicBezTo>
                <a:cubicBezTo>
                  <a:pt x="13458" y="1484"/>
                  <a:pt x="10622" y="238"/>
                  <a:pt x="641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5" name="Freeform 1314">
            <a:extLst>
              <a:ext uri="{FF2B5EF4-FFF2-40B4-BE49-F238E27FC236}">
                <a16:creationId xmlns:a16="http://schemas.microsoft.com/office/drawing/2014/main" id="{0E3B6628-69CE-01EF-2FB6-65B925C05069}"/>
              </a:ext>
            </a:extLst>
          </p:cNvPr>
          <p:cNvSpPr/>
          <p:nvPr/>
        </p:nvSpPr>
        <p:spPr>
          <a:xfrm>
            <a:off x="7460334" y="1429375"/>
            <a:ext cx="6022" cy="6107"/>
          </a:xfrm>
          <a:custGeom>
            <a:avLst/>
            <a:gdLst>
              <a:gd name="connsiteX0" fmla="*/ 3926 w 6022"/>
              <a:gd name="connsiteY0" fmla="*/ 6346 h 6107"/>
              <a:gd name="connsiteX1" fmla="*/ 5860 w 6022"/>
              <a:gd name="connsiteY1" fmla="*/ 4370 h 6107"/>
              <a:gd name="connsiteX2" fmla="*/ 274 w 6022"/>
              <a:gd name="connsiteY2" fmla="*/ 675 h 6107"/>
              <a:gd name="connsiteX3" fmla="*/ 3926 w 6022"/>
              <a:gd name="connsiteY3" fmla="*/ 6346 h 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22" h="6107">
                <a:moveTo>
                  <a:pt x="3926" y="6346"/>
                </a:moveTo>
                <a:cubicBezTo>
                  <a:pt x="5001" y="6325"/>
                  <a:pt x="5860" y="5444"/>
                  <a:pt x="5860" y="4370"/>
                </a:cubicBezTo>
                <a:cubicBezTo>
                  <a:pt x="5860" y="1835"/>
                  <a:pt x="1778" y="-829"/>
                  <a:pt x="274" y="675"/>
                </a:cubicBezTo>
                <a:cubicBezTo>
                  <a:pt x="-1229" y="2179"/>
                  <a:pt x="1434" y="6346"/>
                  <a:pt x="3926" y="63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6" name="Freeform 1315">
            <a:extLst>
              <a:ext uri="{FF2B5EF4-FFF2-40B4-BE49-F238E27FC236}">
                <a16:creationId xmlns:a16="http://schemas.microsoft.com/office/drawing/2014/main" id="{09F65DE3-AE47-2152-35E6-427CE68F505F}"/>
              </a:ext>
            </a:extLst>
          </p:cNvPr>
          <p:cNvSpPr/>
          <p:nvPr/>
        </p:nvSpPr>
        <p:spPr>
          <a:xfrm>
            <a:off x="7344807" y="5282288"/>
            <a:ext cx="8593" cy="4210"/>
          </a:xfrm>
          <a:custGeom>
            <a:avLst/>
            <a:gdLst>
              <a:gd name="connsiteX0" fmla="*/ 4134 w 8593"/>
              <a:gd name="connsiteY0" fmla="*/ 4449 h 4210"/>
              <a:gd name="connsiteX1" fmla="*/ 8431 w 8593"/>
              <a:gd name="connsiteY1" fmla="*/ 2344 h 4210"/>
              <a:gd name="connsiteX2" fmla="*/ 4134 w 8593"/>
              <a:gd name="connsiteY2" fmla="*/ 238 h 4210"/>
              <a:gd name="connsiteX3" fmla="*/ -163 w 8593"/>
              <a:gd name="connsiteY3" fmla="*/ 2344 h 4210"/>
              <a:gd name="connsiteX4" fmla="*/ 4134 w 8593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10">
                <a:moveTo>
                  <a:pt x="4134" y="4449"/>
                </a:moveTo>
                <a:cubicBezTo>
                  <a:pt x="6454" y="4449"/>
                  <a:pt x="8431" y="3504"/>
                  <a:pt x="8431" y="2344"/>
                </a:cubicBezTo>
                <a:cubicBezTo>
                  <a:pt x="8431" y="1184"/>
                  <a:pt x="6540" y="238"/>
                  <a:pt x="4134" y="238"/>
                </a:cubicBezTo>
                <a:cubicBezTo>
                  <a:pt x="1728" y="238"/>
                  <a:pt x="-163" y="1141"/>
                  <a:pt x="-163" y="2344"/>
                </a:cubicBezTo>
                <a:cubicBezTo>
                  <a:pt x="-163" y="3547"/>
                  <a:pt x="1814" y="4449"/>
                  <a:pt x="4134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7" name="Freeform 1316">
            <a:extLst>
              <a:ext uri="{FF2B5EF4-FFF2-40B4-BE49-F238E27FC236}">
                <a16:creationId xmlns:a16="http://schemas.microsoft.com/office/drawing/2014/main" id="{813A80AD-3F43-32A7-8E61-A53B1492DB80}"/>
              </a:ext>
            </a:extLst>
          </p:cNvPr>
          <p:cNvSpPr/>
          <p:nvPr/>
        </p:nvSpPr>
        <p:spPr>
          <a:xfrm>
            <a:off x="7472630" y="5484183"/>
            <a:ext cx="5705" cy="8426"/>
          </a:xfrm>
          <a:custGeom>
            <a:avLst/>
            <a:gdLst>
              <a:gd name="connsiteX0" fmla="*/ 482 w 5705"/>
              <a:gd name="connsiteY0" fmla="*/ 8574 h 8426"/>
              <a:gd name="connsiteX1" fmla="*/ 3833 w 5705"/>
              <a:gd name="connsiteY1" fmla="*/ 3934 h 8426"/>
              <a:gd name="connsiteX2" fmla="*/ 3275 w 5705"/>
              <a:gd name="connsiteY2" fmla="*/ 238 h 8426"/>
              <a:gd name="connsiteX3" fmla="*/ -163 w 5705"/>
              <a:gd name="connsiteY3" fmla="*/ 4836 h 8426"/>
              <a:gd name="connsiteX4" fmla="*/ 482 w 5705"/>
              <a:gd name="connsiteY4" fmla="*/ 8574 h 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5" h="8426">
                <a:moveTo>
                  <a:pt x="482" y="8574"/>
                </a:moveTo>
                <a:cubicBezTo>
                  <a:pt x="783" y="8058"/>
                  <a:pt x="2330" y="5996"/>
                  <a:pt x="3833" y="3934"/>
                </a:cubicBezTo>
                <a:cubicBezTo>
                  <a:pt x="6239" y="754"/>
                  <a:pt x="6153" y="238"/>
                  <a:pt x="3275" y="238"/>
                </a:cubicBezTo>
                <a:cubicBezTo>
                  <a:pt x="1170" y="238"/>
                  <a:pt x="-163" y="2000"/>
                  <a:pt x="-163" y="4836"/>
                </a:cubicBezTo>
                <a:cubicBezTo>
                  <a:pt x="-163" y="7672"/>
                  <a:pt x="138" y="9047"/>
                  <a:pt x="482" y="85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8" name="Freeform 1317">
            <a:extLst>
              <a:ext uri="{FF2B5EF4-FFF2-40B4-BE49-F238E27FC236}">
                <a16:creationId xmlns:a16="http://schemas.microsoft.com/office/drawing/2014/main" id="{23248CF2-8CB9-4756-4B89-541864AAC97F}"/>
              </a:ext>
            </a:extLst>
          </p:cNvPr>
          <p:cNvSpPr/>
          <p:nvPr/>
        </p:nvSpPr>
        <p:spPr>
          <a:xfrm>
            <a:off x="7474735" y="1454603"/>
            <a:ext cx="5908" cy="5869"/>
          </a:xfrm>
          <a:custGeom>
            <a:avLst/>
            <a:gdLst>
              <a:gd name="connsiteX0" fmla="*/ 5638 w 5908"/>
              <a:gd name="connsiteY0" fmla="*/ 2773 h 5869"/>
              <a:gd name="connsiteX1" fmla="*/ 3146 w 5908"/>
              <a:gd name="connsiteY1" fmla="*/ 238 h 5869"/>
              <a:gd name="connsiteX2" fmla="*/ -163 w 5908"/>
              <a:gd name="connsiteY2" fmla="*/ 3590 h 5869"/>
              <a:gd name="connsiteX3" fmla="*/ 5638 w 5908"/>
              <a:gd name="connsiteY3" fmla="*/ 2773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69">
                <a:moveTo>
                  <a:pt x="5638" y="2773"/>
                </a:moveTo>
                <a:cubicBezTo>
                  <a:pt x="6110" y="1398"/>
                  <a:pt x="4993" y="238"/>
                  <a:pt x="3146" y="238"/>
                </a:cubicBezTo>
                <a:cubicBezTo>
                  <a:pt x="1311" y="260"/>
                  <a:pt x="-163" y="1755"/>
                  <a:pt x="-163" y="3590"/>
                </a:cubicBezTo>
                <a:cubicBezTo>
                  <a:pt x="-163" y="7371"/>
                  <a:pt x="4349" y="6726"/>
                  <a:pt x="5638" y="2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9" name="Freeform 1318">
            <a:extLst>
              <a:ext uri="{FF2B5EF4-FFF2-40B4-BE49-F238E27FC236}">
                <a16:creationId xmlns:a16="http://schemas.microsoft.com/office/drawing/2014/main" id="{681B446E-FAB1-D053-2332-A94ECFB0DD6D}"/>
              </a:ext>
            </a:extLst>
          </p:cNvPr>
          <p:cNvSpPr/>
          <p:nvPr/>
        </p:nvSpPr>
        <p:spPr>
          <a:xfrm>
            <a:off x="7483307" y="1320715"/>
            <a:ext cx="7616" cy="8316"/>
          </a:xfrm>
          <a:custGeom>
            <a:avLst/>
            <a:gdLst>
              <a:gd name="connsiteX0" fmla="*/ 2781 w 7616"/>
              <a:gd name="connsiteY0" fmla="*/ 4499 h 8316"/>
              <a:gd name="connsiteX1" fmla="*/ 5917 w 7616"/>
              <a:gd name="connsiteY1" fmla="*/ 6948 h 8316"/>
              <a:gd name="connsiteX2" fmla="*/ 7034 w 7616"/>
              <a:gd name="connsiteY2" fmla="*/ 8322 h 8316"/>
              <a:gd name="connsiteX3" fmla="*/ 7034 w 7616"/>
              <a:gd name="connsiteY3" fmla="*/ 3725 h 8316"/>
              <a:gd name="connsiteX4" fmla="*/ -141 w 7616"/>
              <a:gd name="connsiteY4" fmla="*/ 2350 h 8316"/>
              <a:gd name="connsiteX5" fmla="*/ 2781 w 7616"/>
              <a:gd name="connsiteY5" fmla="*/ 4499 h 8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16" h="8316">
                <a:moveTo>
                  <a:pt x="2781" y="4499"/>
                </a:moveTo>
                <a:cubicBezTo>
                  <a:pt x="4319" y="4322"/>
                  <a:pt x="5715" y="5414"/>
                  <a:pt x="5917" y="6948"/>
                </a:cubicBezTo>
                <a:cubicBezTo>
                  <a:pt x="5917" y="8322"/>
                  <a:pt x="6433" y="8924"/>
                  <a:pt x="7034" y="8322"/>
                </a:cubicBezTo>
                <a:cubicBezTo>
                  <a:pt x="7636" y="7721"/>
                  <a:pt x="7550" y="5659"/>
                  <a:pt x="7034" y="3725"/>
                </a:cubicBezTo>
                <a:cubicBezTo>
                  <a:pt x="5616" y="-56"/>
                  <a:pt x="-141" y="-1130"/>
                  <a:pt x="-141" y="2350"/>
                </a:cubicBezTo>
                <a:cubicBezTo>
                  <a:pt x="-356" y="3553"/>
                  <a:pt x="1062" y="4499"/>
                  <a:pt x="2781" y="44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0" name="Freeform 1319">
            <a:extLst>
              <a:ext uri="{FF2B5EF4-FFF2-40B4-BE49-F238E27FC236}">
                <a16:creationId xmlns:a16="http://schemas.microsoft.com/office/drawing/2014/main" id="{A3A3D04A-B0B4-24D7-36AF-F11B1BDC264C}"/>
              </a:ext>
            </a:extLst>
          </p:cNvPr>
          <p:cNvSpPr/>
          <p:nvPr/>
        </p:nvSpPr>
        <p:spPr>
          <a:xfrm>
            <a:off x="7481008" y="1444168"/>
            <a:ext cx="14623" cy="12582"/>
          </a:xfrm>
          <a:custGeom>
            <a:avLst/>
            <a:gdLst>
              <a:gd name="connsiteX0" fmla="*/ 3919 w 14623"/>
              <a:gd name="connsiteY0" fmla="*/ 5775 h 12582"/>
              <a:gd name="connsiteX1" fmla="*/ 6841 w 14623"/>
              <a:gd name="connsiteY1" fmla="*/ 9813 h 12582"/>
              <a:gd name="connsiteX2" fmla="*/ 8001 w 14623"/>
              <a:gd name="connsiteY2" fmla="*/ 12821 h 12582"/>
              <a:gd name="connsiteX3" fmla="*/ 10321 w 14623"/>
              <a:gd name="connsiteY3" fmla="*/ 10716 h 12582"/>
              <a:gd name="connsiteX4" fmla="*/ 12426 w 14623"/>
              <a:gd name="connsiteY4" fmla="*/ 9770 h 12582"/>
              <a:gd name="connsiteX5" fmla="*/ 11052 w 14623"/>
              <a:gd name="connsiteY5" fmla="*/ 4099 h 12582"/>
              <a:gd name="connsiteX6" fmla="*/ -163 w 14623"/>
              <a:gd name="connsiteY6" fmla="*/ 2552 h 12582"/>
              <a:gd name="connsiteX7" fmla="*/ 3919 w 14623"/>
              <a:gd name="connsiteY7" fmla="*/ 5775 h 1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23" h="12582">
                <a:moveTo>
                  <a:pt x="3919" y="5775"/>
                </a:moveTo>
                <a:cubicBezTo>
                  <a:pt x="6282" y="6419"/>
                  <a:pt x="7485" y="8052"/>
                  <a:pt x="6841" y="9813"/>
                </a:cubicBezTo>
                <a:cubicBezTo>
                  <a:pt x="6196" y="11575"/>
                  <a:pt x="6841" y="12821"/>
                  <a:pt x="8001" y="12821"/>
                </a:cubicBezTo>
                <a:cubicBezTo>
                  <a:pt x="9204" y="12825"/>
                  <a:pt x="10209" y="11914"/>
                  <a:pt x="10321" y="10716"/>
                </a:cubicBezTo>
                <a:cubicBezTo>
                  <a:pt x="10321" y="9470"/>
                  <a:pt x="11266" y="9083"/>
                  <a:pt x="12426" y="9770"/>
                </a:cubicBezTo>
                <a:cubicBezTo>
                  <a:pt x="15692" y="11833"/>
                  <a:pt x="14875" y="8396"/>
                  <a:pt x="11052" y="4099"/>
                </a:cubicBezTo>
                <a:cubicBezTo>
                  <a:pt x="7228" y="-198"/>
                  <a:pt x="-163" y="-1186"/>
                  <a:pt x="-163" y="2552"/>
                </a:cubicBezTo>
                <a:cubicBezTo>
                  <a:pt x="-163" y="3669"/>
                  <a:pt x="1728" y="5173"/>
                  <a:pt x="3919" y="57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1" name="Freeform 1320">
            <a:extLst>
              <a:ext uri="{FF2B5EF4-FFF2-40B4-BE49-F238E27FC236}">
                <a16:creationId xmlns:a16="http://schemas.microsoft.com/office/drawing/2014/main" id="{3FA6846E-6CF0-00AC-9F4C-E8047E1898C3}"/>
              </a:ext>
            </a:extLst>
          </p:cNvPr>
          <p:cNvSpPr/>
          <p:nvPr/>
        </p:nvSpPr>
        <p:spPr>
          <a:xfrm>
            <a:off x="7472630" y="5500414"/>
            <a:ext cx="10483" cy="2889"/>
          </a:xfrm>
          <a:custGeom>
            <a:avLst/>
            <a:gdLst>
              <a:gd name="connsiteX0" fmla="*/ 5079 w 10483"/>
              <a:gd name="connsiteY0" fmla="*/ 3128 h 2889"/>
              <a:gd name="connsiteX1" fmla="*/ 10321 w 10483"/>
              <a:gd name="connsiteY1" fmla="*/ 2311 h 2889"/>
              <a:gd name="connsiteX2" fmla="*/ 5079 w 10483"/>
              <a:gd name="connsiteY2" fmla="*/ 464 h 2889"/>
              <a:gd name="connsiteX3" fmla="*/ -163 w 10483"/>
              <a:gd name="connsiteY3" fmla="*/ 1280 h 2889"/>
              <a:gd name="connsiteX4" fmla="*/ 5079 w 10483"/>
              <a:gd name="connsiteY4" fmla="*/ 3128 h 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83" h="2889">
                <a:moveTo>
                  <a:pt x="5079" y="3128"/>
                </a:moveTo>
                <a:cubicBezTo>
                  <a:pt x="7958" y="3128"/>
                  <a:pt x="10321" y="2741"/>
                  <a:pt x="10321" y="2311"/>
                </a:cubicBezTo>
                <a:cubicBezTo>
                  <a:pt x="10321" y="1882"/>
                  <a:pt x="7958" y="1022"/>
                  <a:pt x="5079" y="464"/>
                </a:cubicBezTo>
                <a:cubicBezTo>
                  <a:pt x="2201" y="-95"/>
                  <a:pt x="-163" y="464"/>
                  <a:pt x="-163" y="1280"/>
                </a:cubicBezTo>
                <a:cubicBezTo>
                  <a:pt x="-163" y="2096"/>
                  <a:pt x="2201" y="3128"/>
                  <a:pt x="5079" y="31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2" name="Freeform 1321">
            <a:extLst>
              <a:ext uri="{FF2B5EF4-FFF2-40B4-BE49-F238E27FC236}">
                <a16:creationId xmlns:a16="http://schemas.microsoft.com/office/drawing/2014/main" id="{18E8D4FC-CD7B-B97E-4293-C6FA44D04C28}"/>
              </a:ext>
            </a:extLst>
          </p:cNvPr>
          <p:cNvSpPr/>
          <p:nvPr/>
        </p:nvSpPr>
        <p:spPr>
          <a:xfrm>
            <a:off x="7453811" y="5432069"/>
            <a:ext cx="6272" cy="3262"/>
          </a:xfrm>
          <a:custGeom>
            <a:avLst/>
            <a:gdLst>
              <a:gd name="connsiteX0" fmla="*/ -163 w 6272"/>
              <a:gd name="connsiteY0" fmla="*/ 1438 h 3262"/>
              <a:gd name="connsiteX1" fmla="*/ 2974 w 6272"/>
              <a:gd name="connsiteY1" fmla="*/ 3501 h 3262"/>
              <a:gd name="connsiteX2" fmla="*/ 6110 w 6272"/>
              <a:gd name="connsiteY2" fmla="*/ 2641 h 3262"/>
              <a:gd name="connsiteX3" fmla="*/ 2974 w 6272"/>
              <a:gd name="connsiteY3" fmla="*/ 579 h 3262"/>
              <a:gd name="connsiteX4" fmla="*/ -163 w 6272"/>
              <a:gd name="connsiteY4" fmla="*/ 1438 h 3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3262">
                <a:moveTo>
                  <a:pt x="-163" y="1438"/>
                </a:moveTo>
                <a:cubicBezTo>
                  <a:pt x="-163" y="2555"/>
                  <a:pt x="1255" y="3501"/>
                  <a:pt x="2974" y="3501"/>
                </a:cubicBezTo>
                <a:cubicBezTo>
                  <a:pt x="4692" y="3501"/>
                  <a:pt x="6110" y="3114"/>
                  <a:pt x="6110" y="2641"/>
                </a:cubicBezTo>
                <a:cubicBezTo>
                  <a:pt x="6110" y="2169"/>
                  <a:pt x="4692" y="1266"/>
                  <a:pt x="2974" y="579"/>
                </a:cubicBezTo>
                <a:cubicBezTo>
                  <a:pt x="1255" y="-108"/>
                  <a:pt x="-163" y="278"/>
                  <a:pt x="-163" y="14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3" name="Freeform 1322">
            <a:extLst>
              <a:ext uri="{FF2B5EF4-FFF2-40B4-BE49-F238E27FC236}">
                <a16:creationId xmlns:a16="http://schemas.microsoft.com/office/drawing/2014/main" id="{0E305685-C04F-67E0-80B1-954CBF571CEB}"/>
              </a:ext>
            </a:extLst>
          </p:cNvPr>
          <p:cNvSpPr/>
          <p:nvPr/>
        </p:nvSpPr>
        <p:spPr>
          <a:xfrm>
            <a:off x="7409857" y="1437588"/>
            <a:ext cx="7515" cy="8469"/>
          </a:xfrm>
          <a:custGeom>
            <a:avLst/>
            <a:gdLst>
              <a:gd name="connsiteX0" fmla="*/ 6669 w 7515"/>
              <a:gd name="connsiteY0" fmla="*/ 7500 h 8469"/>
              <a:gd name="connsiteX1" fmla="*/ 2716 w 7515"/>
              <a:gd name="connsiteY1" fmla="*/ 238 h 8469"/>
              <a:gd name="connsiteX2" fmla="*/ -163 w 7515"/>
              <a:gd name="connsiteY2" fmla="*/ 3074 h 8469"/>
              <a:gd name="connsiteX3" fmla="*/ 6669 w 7515"/>
              <a:gd name="connsiteY3" fmla="*/ 7500 h 8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15" h="8469">
                <a:moveTo>
                  <a:pt x="6669" y="7500"/>
                </a:moveTo>
                <a:cubicBezTo>
                  <a:pt x="8688" y="5437"/>
                  <a:pt x="5896" y="238"/>
                  <a:pt x="2716" y="238"/>
                </a:cubicBezTo>
                <a:cubicBezTo>
                  <a:pt x="1144" y="238"/>
                  <a:pt x="-141" y="1502"/>
                  <a:pt x="-163" y="3074"/>
                </a:cubicBezTo>
                <a:cubicBezTo>
                  <a:pt x="-163" y="7800"/>
                  <a:pt x="3833" y="10378"/>
                  <a:pt x="6669" y="75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4" name="Freeform 1323">
            <a:extLst>
              <a:ext uri="{FF2B5EF4-FFF2-40B4-BE49-F238E27FC236}">
                <a16:creationId xmlns:a16="http://schemas.microsoft.com/office/drawing/2014/main" id="{542E68D9-8773-45F3-79E4-128ECF8B41B4}"/>
              </a:ext>
            </a:extLst>
          </p:cNvPr>
          <p:cNvSpPr/>
          <p:nvPr/>
        </p:nvSpPr>
        <p:spPr>
          <a:xfrm>
            <a:off x="7453809" y="1387306"/>
            <a:ext cx="4169" cy="3535"/>
          </a:xfrm>
          <a:custGeom>
            <a:avLst/>
            <a:gdLst>
              <a:gd name="connsiteX0" fmla="*/ 1901 w 4169"/>
              <a:gd name="connsiteY0" fmla="*/ 3774 h 3535"/>
              <a:gd name="connsiteX1" fmla="*/ 4007 w 4169"/>
              <a:gd name="connsiteY1" fmla="*/ 2829 h 3535"/>
              <a:gd name="connsiteX2" fmla="*/ 1901 w 4169"/>
              <a:gd name="connsiteY2" fmla="*/ 595 h 3535"/>
              <a:gd name="connsiteX3" fmla="*/ -161 w 4169"/>
              <a:gd name="connsiteY3" fmla="*/ 1540 h 3535"/>
              <a:gd name="connsiteX4" fmla="*/ 1897 w 4169"/>
              <a:gd name="connsiteY4" fmla="*/ 3774 h 3535"/>
              <a:gd name="connsiteX5" fmla="*/ 1901 w 4169"/>
              <a:gd name="connsiteY5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1901" y="3774"/>
                </a:moveTo>
                <a:cubicBezTo>
                  <a:pt x="3062" y="3774"/>
                  <a:pt x="4007" y="3345"/>
                  <a:pt x="4007" y="2829"/>
                </a:cubicBezTo>
                <a:cubicBezTo>
                  <a:pt x="4007" y="2313"/>
                  <a:pt x="3062" y="1325"/>
                  <a:pt x="1901" y="595"/>
                </a:cubicBezTo>
                <a:cubicBezTo>
                  <a:pt x="741" y="-136"/>
                  <a:pt x="-161" y="294"/>
                  <a:pt x="-161" y="1540"/>
                </a:cubicBezTo>
                <a:cubicBezTo>
                  <a:pt x="-208" y="2726"/>
                  <a:pt x="711" y="3727"/>
                  <a:pt x="1897" y="3774"/>
                </a:cubicBezTo>
                <a:cubicBezTo>
                  <a:pt x="1897" y="3774"/>
                  <a:pt x="1901" y="3774"/>
                  <a:pt x="1901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5" name="Freeform 1324">
            <a:extLst>
              <a:ext uri="{FF2B5EF4-FFF2-40B4-BE49-F238E27FC236}">
                <a16:creationId xmlns:a16="http://schemas.microsoft.com/office/drawing/2014/main" id="{65A29E96-9CDC-474B-C560-08D5D721C8A3}"/>
              </a:ext>
            </a:extLst>
          </p:cNvPr>
          <p:cNvSpPr/>
          <p:nvPr/>
        </p:nvSpPr>
        <p:spPr>
          <a:xfrm>
            <a:off x="7464294" y="1409961"/>
            <a:ext cx="4167" cy="5569"/>
          </a:xfrm>
          <a:custGeom>
            <a:avLst/>
            <a:gdLst>
              <a:gd name="connsiteX0" fmla="*/ 1900 w 4167"/>
              <a:gd name="connsiteY0" fmla="*/ 5566 h 5569"/>
              <a:gd name="connsiteX1" fmla="*/ 4005 w 4167"/>
              <a:gd name="connsiteY1" fmla="*/ 2258 h 5569"/>
              <a:gd name="connsiteX2" fmla="*/ 1900 w 4167"/>
              <a:gd name="connsiteY2" fmla="*/ 239 h 5569"/>
              <a:gd name="connsiteX3" fmla="*/ 1900 w 4167"/>
              <a:gd name="connsiteY3" fmla="*/ 239 h 5569"/>
              <a:gd name="connsiteX4" fmla="*/ -163 w 4167"/>
              <a:gd name="connsiteY4" fmla="*/ 3590 h 5569"/>
              <a:gd name="connsiteX5" fmla="*/ 1900 w 4167"/>
              <a:gd name="connsiteY5" fmla="*/ 5566 h 5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69">
                <a:moveTo>
                  <a:pt x="1900" y="5566"/>
                </a:moveTo>
                <a:cubicBezTo>
                  <a:pt x="3060" y="4832"/>
                  <a:pt x="3833" y="3620"/>
                  <a:pt x="4005" y="2258"/>
                </a:cubicBezTo>
                <a:cubicBezTo>
                  <a:pt x="3984" y="1119"/>
                  <a:pt x="3038" y="217"/>
                  <a:pt x="1900" y="239"/>
                </a:cubicBezTo>
                <a:cubicBezTo>
                  <a:pt x="1900" y="239"/>
                  <a:pt x="1900" y="239"/>
                  <a:pt x="1900" y="239"/>
                </a:cubicBezTo>
                <a:cubicBezTo>
                  <a:pt x="783" y="239"/>
                  <a:pt x="-163" y="1742"/>
                  <a:pt x="-163" y="3590"/>
                </a:cubicBezTo>
                <a:cubicBezTo>
                  <a:pt x="-163" y="5438"/>
                  <a:pt x="783" y="6254"/>
                  <a:pt x="1900" y="55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6" name="Freeform 1325">
            <a:extLst>
              <a:ext uri="{FF2B5EF4-FFF2-40B4-BE49-F238E27FC236}">
                <a16:creationId xmlns:a16="http://schemas.microsoft.com/office/drawing/2014/main" id="{13A76E3D-79C1-329E-98E1-DC2198B407DD}"/>
              </a:ext>
            </a:extLst>
          </p:cNvPr>
          <p:cNvSpPr/>
          <p:nvPr/>
        </p:nvSpPr>
        <p:spPr>
          <a:xfrm>
            <a:off x="7468483" y="1417121"/>
            <a:ext cx="4146" cy="9447"/>
          </a:xfrm>
          <a:custGeom>
            <a:avLst/>
            <a:gdLst>
              <a:gd name="connsiteX0" fmla="*/ 1922 w 4146"/>
              <a:gd name="connsiteY0" fmla="*/ 7988 h 9447"/>
              <a:gd name="connsiteX1" fmla="*/ 3984 w 4146"/>
              <a:gd name="connsiteY1" fmla="*/ 2016 h 9447"/>
              <a:gd name="connsiteX2" fmla="*/ 1922 w 4146"/>
              <a:gd name="connsiteY2" fmla="*/ 512 h 9447"/>
              <a:gd name="connsiteX3" fmla="*/ -140 w 4146"/>
              <a:gd name="connsiteY3" fmla="*/ 6528 h 9447"/>
              <a:gd name="connsiteX4" fmla="*/ 1922 w 4146"/>
              <a:gd name="connsiteY4" fmla="*/ 7988 h 9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46" h="9447">
                <a:moveTo>
                  <a:pt x="1922" y="7988"/>
                </a:moveTo>
                <a:cubicBezTo>
                  <a:pt x="3043" y="6175"/>
                  <a:pt x="3748" y="4134"/>
                  <a:pt x="3984" y="2016"/>
                </a:cubicBezTo>
                <a:cubicBezTo>
                  <a:pt x="3984" y="469"/>
                  <a:pt x="3082" y="-175"/>
                  <a:pt x="1922" y="512"/>
                </a:cubicBezTo>
                <a:cubicBezTo>
                  <a:pt x="440" y="2149"/>
                  <a:pt x="-304" y="4323"/>
                  <a:pt x="-140" y="6528"/>
                </a:cubicBezTo>
                <a:cubicBezTo>
                  <a:pt x="-140" y="10309"/>
                  <a:pt x="246" y="10566"/>
                  <a:pt x="1922" y="79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7" name="Freeform 1326">
            <a:extLst>
              <a:ext uri="{FF2B5EF4-FFF2-40B4-BE49-F238E27FC236}">
                <a16:creationId xmlns:a16="http://schemas.microsoft.com/office/drawing/2014/main" id="{0ED15F2F-F88C-EABE-EDE1-3D1C054DEA7C}"/>
              </a:ext>
            </a:extLst>
          </p:cNvPr>
          <p:cNvSpPr/>
          <p:nvPr/>
        </p:nvSpPr>
        <p:spPr>
          <a:xfrm>
            <a:off x="7468462" y="5552198"/>
            <a:ext cx="6272" cy="4253"/>
          </a:xfrm>
          <a:custGeom>
            <a:avLst/>
            <a:gdLst>
              <a:gd name="connsiteX0" fmla="*/ -163 w 6272"/>
              <a:gd name="connsiteY0" fmla="*/ 2344 h 4253"/>
              <a:gd name="connsiteX1" fmla="*/ 2974 w 6272"/>
              <a:gd name="connsiteY1" fmla="*/ 4492 h 4253"/>
              <a:gd name="connsiteX2" fmla="*/ 6110 w 6272"/>
              <a:gd name="connsiteY2" fmla="*/ 2344 h 4253"/>
              <a:gd name="connsiteX3" fmla="*/ 2974 w 6272"/>
              <a:gd name="connsiteY3" fmla="*/ 238 h 4253"/>
              <a:gd name="connsiteX4" fmla="*/ -163 w 627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-163" y="2344"/>
                </a:moveTo>
                <a:cubicBezTo>
                  <a:pt x="-163" y="3504"/>
                  <a:pt x="1255" y="4492"/>
                  <a:pt x="2974" y="4492"/>
                </a:cubicBezTo>
                <a:cubicBezTo>
                  <a:pt x="4692" y="4492"/>
                  <a:pt x="6110" y="3504"/>
                  <a:pt x="6110" y="2344"/>
                </a:cubicBezTo>
                <a:cubicBezTo>
                  <a:pt x="6110" y="1184"/>
                  <a:pt x="4692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8" name="Freeform 1327">
            <a:extLst>
              <a:ext uri="{FF2B5EF4-FFF2-40B4-BE49-F238E27FC236}">
                <a16:creationId xmlns:a16="http://schemas.microsoft.com/office/drawing/2014/main" id="{287BCBF4-20DE-8B26-5F28-CFEC13600FBA}"/>
              </a:ext>
            </a:extLst>
          </p:cNvPr>
          <p:cNvSpPr/>
          <p:nvPr/>
        </p:nvSpPr>
        <p:spPr>
          <a:xfrm>
            <a:off x="7476853" y="5541543"/>
            <a:ext cx="6259" cy="6373"/>
          </a:xfrm>
          <a:custGeom>
            <a:avLst/>
            <a:gdLst>
              <a:gd name="connsiteX0" fmla="*/ 1199 w 6259"/>
              <a:gd name="connsiteY0" fmla="*/ 5222 h 6373"/>
              <a:gd name="connsiteX1" fmla="*/ 6097 w 6259"/>
              <a:gd name="connsiteY1" fmla="*/ 3418 h 6373"/>
              <a:gd name="connsiteX2" fmla="*/ 2961 w 6259"/>
              <a:gd name="connsiteY2" fmla="*/ 238 h 6373"/>
              <a:gd name="connsiteX3" fmla="*/ 1199 w 6259"/>
              <a:gd name="connsiteY3" fmla="*/ 5222 h 6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59" h="6373">
                <a:moveTo>
                  <a:pt x="1199" y="5222"/>
                </a:moveTo>
                <a:cubicBezTo>
                  <a:pt x="3648" y="7671"/>
                  <a:pt x="6097" y="6769"/>
                  <a:pt x="6097" y="3418"/>
                </a:cubicBezTo>
                <a:cubicBezTo>
                  <a:pt x="6097" y="1678"/>
                  <a:pt x="4701" y="260"/>
                  <a:pt x="2961" y="238"/>
                </a:cubicBezTo>
                <a:cubicBezTo>
                  <a:pt x="-305" y="238"/>
                  <a:pt x="-1207" y="2773"/>
                  <a:pt x="1199" y="52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9" name="Freeform 1328">
            <a:extLst>
              <a:ext uri="{FF2B5EF4-FFF2-40B4-BE49-F238E27FC236}">
                <a16:creationId xmlns:a16="http://schemas.microsoft.com/office/drawing/2014/main" id="{8B6B0C77-0965-7A48-4A5B-08979660CD99}"/>
              </a:ext>
            </a:extLst>
          </p:cNvPr>
          <p:cNvSpPr/>
          <p:nvPr/>
        </p:nvSpPr>
        <p:spPr>
          <a:xfrm>
            <a:off x="7475240" y="1474538"/>
            <a:ext cx="5768" cy="7488"/>
          </a:xfrm>
          <a:custGeom>
            <a:avLst/>
            <a:gdLst>
              <a:gd name="connsiteX0" fmla="*/ 3672 w 5768"/>
              <a:gd name="connsiteY0" fmla="*/ 583 h 7488"/>
              <a:gd name="connsiteX1" fmla="*/ 406 w 5768"/>
              <a:gd name="connsiteY1" fmla="*/ 5825 h 7488"/>
              <a:gd name="connsiteX2" fmla="*/ 5605 w 5768"/>
              <a:gd name="connsiteY2" fmla="*/ 4880 h 7488"/>
              <a:gd name="connsiteX3" fmla="*/ 3672 w 5768"/>
              <a:gd name="connsiteY3" fmla="*/ 583 h 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8" h="7488">
                <a:moveTo>
                  <a:pt x="3672" y="583"/>
                </a:moveTo>
                <a:cubicBezTo>
                  <a:pt x="1180" y="-964"/>
                  <a:pt x="-1312" y="3032"/>
                  <a:pt x="406" y="5825"/>
                </a:cubicBezTo>
                <a:cubicBezTo>
                  <a:pt x="2125" y="8618"/>
                  <a:pt x="5605" y="8360"/>
                  <a:pt x="5605" y="4880"/>
                </a:cubicBezTo>
                <a:cubicBezTo>
                  <a:pt x="5627" y="3234"/>
                  <a:pt x="4918" y="1662"/>
                  <a:pt x="3672" y="5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0" name="Freeform 1329">
            <a:extLst>
              <a:ext uri="{FF2B5EF4-FFF2-40B4-BE49-F238E27FC236}">
                <a16:creationId xmlns:a16="http://schemas.microsoft.com/office/drawing/2014/main" id="{D239D498-D439-607A-1E8E-6D165B2E77B8}"/>
              </a:ext>
            </a:extLst>
          </p:cNvPr>
          <p:cNvSpPr/>
          <p:nvPr/>
        </p:nvSpPr>
        <p:spPr>
          <a:xfrm>
            <a:off x="7416531" y="5097555"/>
            <a:ext cx="5183" cy="5163"/>
          </a:xfrm>
          <a:custGeom>
            <a:avLst/>
            <a:gdLst>
              <a:gd name="connsiteX0" fmla="*/ 3948 w 5183"/>
              <a:gd name="connsiteY0" fmla="*/ 5117 h 5163"/>
              <a:gd name="connsiteX1" fmla="*/ 3948 w 5183"/>
              <a:gd name="connsiteY1" fmla="*/ 1508 h 5163"/>
              <a:gd name="connsiteX2" fmla="*/ 510 w 5183"/>
              <a:gd name="connsiteY2" fmla="*/ 4129 h 5163"/>
              <a:gd name="connsiteX3" fmla="*/ 3948 w 5183"/>
              <a:gd name="connsiteY3" fmla="*/ 5117 h 5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5163">
                <a:moveTo>
                  <a:pt x="3948" y="5117"/>
                </a:moveTo>
                <a:cubicBezTo>
                  <a:pt x="5378" y="4202"/>
                  <a:pt x="5378" y="2999"/>
                  <a:pt x="3948" y="1508"/>
                </a:cubicBezTo>
                <a:cubicBezTo>
                  <a:pt x="1284" y="-1242"/>
                  <a:pt x="-1466" y="863"/>
                  <a:pt x="510" y="4129"/>
                </a:cubicBezTo>
                <a:cubicBezTo>
                  <a:pt x="1219" y="5310"/>
                  <a:pt x="2719" y="5740"/>
                  <a:pt x="3948" y="51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1" name="Freeform 1330">
            <a:extLst>
              <a:ext uri="{FF2B5EF4-FFF2-40B4-BE49-F238E27FC236}">
                <a16:creationId xmlns:a16="http://schemas.microsoft.com/office/drawing/2014/main" id="{6A038B2F-D26D-648D-6832-68B8261751D5}"/>
              </a:ext>
            </a:extLst>
          </p:cNvPr>
          <p:cNvSpPr/>
          <p:nvPr/>
        </p:nvSpPr>
        <p:spPr>
          <a:xfrm>
            <a:off x="7355376" y="5363934"/>
            <a:ext cx="12597" cy="11572"/>
          </a:xfrm>
          <a:custGeom>
            <a:avLst/>
            <a:gdLst>
              <a:gd name="connsiteX0" fmla="*/ 2158 w 12597"/>
              <a:gd name="connsiteY0" fmla="*/ 5726 h 11572"/>
              <a:gd name="connsiteX1" fmla="*/ -163 w 12597"/>
              <a:gd name="connsiteY1" fmla="*/ 7703 h 11572"/>
              <a:gd name="connsiteX2" fmla="*/ 10837 w 12597"/>
              <a:gd name="connsiteY2" fmla="*/ 11784 h 11572"/>
              <a:gd name="connsiteX3" fmla="*/ 12409 w 12597"/>
              <a:gd name="connsiteY3" fmla="*/ 10745 h 11572"/>
              <a:gd name="connsiteX4" fmla="*/ 12426 w 12597"/>
              <a:gd name="connsiteY4" fmla="*/ 10324 h 11572"/>
              <a:gd name="connsiteX5" fmla="*/ 7056 w 12597"/>
              <a:gd name="connsiteY5" fmla="*/ 3492 h 11572"/>
              <a:gd name="connsiteX6" fmla="*/ 3103 w 12597"/>
              <a:gd name="connsiteY6" fmla="*/ 2031 h 11572"/>
              <a:gd name="connsiteX7" fmla="*/ 2158 w 12597"/>
              <a:gd name="connsiteY7" fmla="*/ 5726 h 1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97" h="11572">
                <a:moveTo>
                  <a:pt x="2158" y="5726"/>
                </a:moveTo>
                <a:cubicBezTo>
                  <a:pt x="976" y="5653"/>
                  <a:pt x="-51" y="6525"/>
                  <a:pt x="-163" y="7703"/>
                </a:cubicBezTo>
                <a:cubicBezTo>
                  <a:pt x="-163" y="9378"/>
                  <a:pt x="1857" y="10152"/>
                  <a:pt x="10837" y="11784"/>
                </a:cubicBezTo>
                <a:cubicBezTo>
                  <a:pt x="11558" y="11930"/>
                  <a:pt x="12263" y="11466"/>
                  <a:pt x="12409" y="10745"/>
                </a:cubicBezTo>
                <a:cubicBezTo>
                  <a:pt x="12435" y="10607"/>
                  <a:pt x="12444" y="10465"/>
                  <a:pt x="12426" y="10324"/>
                </a:cubicBezTo>
                <a:cubicBezTo>
                  <a:pt x="11167" y="7677"/>
                  <a:pt x="9333" y="5339"/>
                  <a:pt x="7056" y="3492"/>
                </a:cubicBezTo>
                <a:cubicBezTo>
                  <a:pt x="3189" y="-246"/>
                  <a:pt x="2115" y="-805"/>
                  <a:pt x="3103" y="2031"/>
                </a:cubicBezTo>
                <a:cubicBezTo>
                  <a:pt x="4091" y="4867"/>
                  <a:pt x="3490" y="5726"/>
                  <a:pt x="2158" y="57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2" name="Freeform 1331">
            <a:extLst>
              <a:ext uri="{FF2B5EF4-FFF2-40B4-BE49-F238E27FC236}">
                <a16:creationId xmlns:a16="http://schemas.microsoft.com/office/drawing/2014/main" id="{FBA5A69E-3B63-9765-A6D9-630C9E2062ED}"/>
              </a:ext>
            </a:extLst>
          </p:cNvPr>
          <p:cNvSpPr/>
          <p:nvPr/>
        </p:nvSpPr>
        <p:spPr>
          <a:xfrm>
            <a:off x="7355376" y="1353430"/>
            <a:ext cx="10483" cy="6493"/>
          </a:xfrm>
          <a:custGeom>
            <a:avLst/>
            <a:gdLst>
              <a:gd name="connsiteX0" fmla="*/ -163 w 10483"/>
              <a:gd name="connsiteY0" fmla="*/ 3621 h 6493"/>
              <a:gd name="connsiteX1" fmla="*/ 10192 w 10483"/>
              <a:gd name="connsiteY1" fmla="*/ 6328 h 6493"/>
              <a:gd name="connsiteX2" fmla="*/ 7786 w 10483"/>
              <a:gd name="connsiteY2" fmla="*/ 2289 h 6493"/>
              <a:gd name="connsiteX3" fmla="*/ -163 w 10483"/>
              <a:gd name="connsiteY3" fmla="*/ 3621 h 6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83" h="6493">
                <a:moveTo>
                  <a:pt x="-163" y="3621"/>
                </a:moveTo>
                <a:cubicBezTo>
                  <a:pt x="-163" y="5426"/>
                  <a:pt x="8431" y="7660"/>
                  <a:pt x="10192" y="6328"/>
                </a:cubicBezTo>
                <a:cubicBezTo>
                  <a:pt x="10708" y="5984"/>
                  <a:pt x="9634" y="4137"/>
                  <a:pt x="7786" y="2289"/>
                </a:cubicBezTo>
                <a:cubicBezTo>
                  <a:pt x="4564" y="-976"/>
                  <a:pt x="-163" y="-203"/>
                  <a:pt x="-163" y="36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3" name="Freeform 1332">
            <a:extLst>
              <a:ext uri="{FF2B5EF4-FFF2-40B4-BE49-F238E27FC236}">
                <a16:creationId xmlns:a16="http://schemas.microsoft.com/office/drawing/2014/main" id="{B94797E1-7279-0D29-6A3E-1219A2721873}"/>
              </a:ext>
            </a:extLst>
          </p:cNvPr>
          <p:cNvSpPr/>
          <p:nvPr/>
        </p:nvSpPr>
        <p:spPr>
          <a:xfrm>
            <a:off x="7372256" y="1310226"/>
            <a:ext cx="8383" cy="6284"/>
          </a:xfrm>
          <a:custGeom>
            <a:avLst/>
            <a:gdLst>
              <a:gd name="connsiteX0" fmla="*/ 3925 w 8383"/>
              <a:gd name="connsiteY0" fmla="*/ 6481 h 6284"/>
              <a:gd name="connsiteX1" fmla="*/ 8221 w 8383"/>
              <a:gd name="connsiteY1" fmla="*/ 3301 h 6284"/>
              <a:gd name="connsiteX2" fmla="*/ 3151 w 8383"/>
              <a:gd name="connsiteY2" fmla="*/ 1411 h 6284"/>
              <a:gd name="connsiteX3" fmla="*/ 3925 w 8383"/>
              <a:gd name="connsiteY3" fmla="*/ 6481 h 6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3" h="6284">
                <a:moveTo>
                  <a:pt x="3925" y="6481"/>
                </a:moveTo>
                <a:cubicBezTo>
                  <a:pt x="5987" y="6790"/>
                  <a:pt x="7912" y="5364"/>
                  <a:pt x="8221" y="3301"/>
                </a:cubicBezTo>
                <a:cubicBezTo>
                  <a:pt x="8221" y="-308"/>
                  <a:pt x="7835" y="-437"/>
                  <a:pt x="3151" y="1411"/>
                </a:cubicBezTo>
                <a:cubicBezTo>
                  <a:pt x="-1532" y="3258"/>
                  <a:pt x="-1231" y="6481"/>
                  <a:pt x="3925" y="64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4" name="Freeform 1333">
            <a:extLst>
              <a:ext uri="{FF2B5EF4-FFF2-40B4-BE49-F238E27FC236}">
                <a16:creationId xmlns:a16="http://schemas.microsoft.com/office/drawing/2014/main" id="{F0BE4B17-D223-D0D4-5A7F-B11683C8BCC0}"/>
              </a:ext>
            </a:extLst>
          </p:cNvPr>
          <p:cNvSpPr/>
          <p:nvPr/>
        </p:nvSpPr>
        <p:spPr>
          <a:xfrm>
            <a:off x="7361692" y="1477976"/>
            <a:ext cx="5892" cy="5876"/>
          </a:xfrm>
          <a:custGeom>
            <a:avLst/>
            <a:gdLst>
              <a:gd name="connsiteX0" fmla="*/ -163 w 5892"/>
              <a:gd name="connsiteY0" fmla="*/ 3633 h 5876"/>
              <a:gd name="connsiteX1" fmla="*/ 5638 w 5892"/>
              <a:gd name="connsiteY1" fmla="*/ 2773 h 5876"/>
              <a:gd name="connsiteX2" fmla="*/ 3146 w 5892"/>
              <a:gd name="connsiteY2" fmla="*/ 238 h 5876"/>
              <a:gd name="connsiteX3" fmla="*/ -163 w 5892"/>
              <a:gd name="connsiteY3" fmla="*/ 3547 h 5876"/>
              <a:gd name="connsiteX4" fmla="*/ -163 w 5892"/>
              <a:gd name="connsiteY4" fmla="*/ 3633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92" h="5876">
                <a:moveTo>
                  <a:pt x="-163" y="3633"/>
                </a:moveTo>
                <a:cubicBezTo>
                  <a:pt x="-163" y="7371"/>
                  <a:pt x="4134" y="6726"/>
                  <a:pt x="5638" y="2773"/>
                </a:cubicBezTo>
                <a:cubicBezTo>
                  <a:pt x="6067" y="1398"/>
                  <a:pt x="4950" y="238"/>
                  <a:pt x="3146" y="238"/>
                </a:cubicBezTo>
                <a:cubicBezTo>
                  <a:pt x="1320" y="238"/>
                  <a:pt x="-163" y="1716"/>
                  <a:pt x="-163" y="3547"/>
                </a:cubicBezTo>
                <a:cubicBezTo>
                  <a:pt x="-163" y="3573"/>
                  <a:pt x="-163" y="3603"/>
                  <a:pt x="-163" y="36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5" name="Freeform 1334">
            <a:extLst>
              <a:ext uri="{FF2B5EF4-FFF2-40B4-BE49-F238E27FC236}">
                <a16:creationId xmlns:a16="http://schemas.microsoft.com/office/drawing/2014/main" id="{DCF58C11-2BA7-F16A-AC8A-D6CAA3678ADC}"/>
              </a:ext>
            </a:extLst>
          </p:cNvPr>
          <p:cNvSpPr/>
          <p:nvPr/>
        </p:nvSpPr>
        <p:spPr>
          <a:xfrm>
            <a:off x="7348974" y="5468532"/>
            <a:ext cx="22574" cy="26264"/>
          </a:xfrm>
          <a:custGeom>
            <a:avLst/>
            <a:gdLst>
              <a:gd name="connsiteX0" fmla="*/ 15133 w 22574"/>
              <a:gd name="connsiteY0" fmla="*/ 20143 h 26264"/>
              <a:gd name="connsiteX1" fmla="*/ 16723 w 22574"/>
              <a:gd name="connsiteY1" fmla="*/ 23323 h 26264"/>
              <a:gd name="connsiteX2" fmla="*/ 20117 w 22574"/>
              <a:gd name="connsiteY2" fmla="*/ 26502 h 26264"/>
              <a:gd name="connsiteX3" fmla="*/ 20633 w 22574"/>
              <a:gd name="connsiteY3" fmla="*/ 22979 h 26264"/>
              <a:gd name="connsiteX4" fmla="*/ 13157 w 22574"/>
              <a:gd name="connsiteY4" fmla="*/ 8671 h 26264"/>
              <a:gd name="connsiteX5" fmla="*/ 8431 w 22574"/>
              <a:gd name="connsiteY5" fmla="*/ 594 h 26264"/>
              <a:gd name="connsiteX6" fmla="*/ 4134 w 22574"/>
              <a:gd name="connsiteY6" fmla="*/ 2055 h 26264"/>
              <a:gd name="connsiteX7" fmla="*/ -163 w 22574"/>
              <a:gd name="connsiteY7" fmla="*/ 3000 h 26264"/>
              <a:gd name="connsiteX8" fmla="*/ 2673 w 22574"/>
              <a:gd name="connsiteY8" fmla="*/ 5234 h 26264"/>
              <a:gd name="connsiteX9" fmla="*/ 9419 w 22574"/>
              <a:gd name="connsiteY9" fmla="*/ 12710 h 26264"/>
              <a:gd name="connsiteX10" fmla="*/ 15133 w 22574"/>
              <a:gd name="connsiteY10" fmla="*/ 20143 h 26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574" h="26264">
                <a:moveTo>
                  <a:pt x="15133" y="20143"/>
                </a:moveTo>
                <a:cubicBezTo>
                  <a:pt x="15993" y="20143"/>
                  <a:pt x="16723" y="21561"/>
                  <a:pt x="16723" y="23323"/>
                </a:cubicBezTo>
                <a:cubicBezTo>
                  <a:pt x="16792" y="25131"/>
                  <a:pt x="18304" y="26549"/>
                  <a:pt x="20117" y="26502"/>
                </a:cubicBezTo>
                <a:cubicBezTo>
                  <a:pt x="23039" y="26502"/>
                  <a:pt x="23125" y="26029"/>
                  <a:pt x="20633" y="22979"/>
                </a:cubicBezTo>
                <a:cubicBezTo>
                  <a:pt x="17690" y="18459"/>
                  <a:pt x="15185" y="13668"/>
                  <a:pt x="13157" y="8671"/>
                </a:cubicBezTo>
                <a:cubicBezTo>
                  <a:pt x="10622" y="2699"/>
                  <a:pt x="8474" y="-953"/>
                  <a:pt x="8431" y="594"/>
                </a:cubicBezTo>
                <a:cubicBezTo>
                  <a:pt x="8388" y="2141"/>
                  <a:pt x="6884" y="2957"/>
                  <a:pt x="4134" y="2055"/>
                </a:cubicBezTo>
                <a:cubicBezTo>
                  <a:pt x="1384" y="1152"/>
                  <a:pt x="-163" y="1668"/>
                  <a:pt x="-163" y="3000"/>
                </a:cubicBezTo>
                <a:cubicBezTo>
                  <a:pt x="18" y="4392"/>
                  <a:pt x="1277" y="5384"/>
                  <a:pt x="2673" y="5234"/>
                </a:cubicBezTo>
                <a:cubicBezTo>
                  <a:pt x="4220" y="5234"/>
                  <a:pt x="7271" y="8585"/>
                  <a:pt x="9419" y="12710"/>
                </a:cubicBezTo>
                <a:cubicBezTo>
                  <a:pt x="11567" y="16835"/>
                  <a:pt x="14231" y="20143"/>
                  <a:pt x="15133" y="201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6" name="Freeform 1335">
            <a:extLst>
              <a:ext uri="{FF2B5EF4-FFF2-40B4-BE49-F238E27FC236}">
                <a16:creationId xmlns:a16="http://schemas.microsoft.com/office/drawing/2014/main" id="{529AAB35-25C8-00BC-F2F7-E4FFF9A1E4AA}"/>
              </a:ext>
            </a:extLst>
          </p:cNvPr>
          <p:cNvSpPr/>
          <p:nvPr/>
        </p:nvSpPr>
        <p:spPr>
          <a:xfrm>
            <a:off x="7347253" y="4000832"/>
            <a:ext cx="17113" cy="20533"/>
          </a:xfrm>
          <a:custGeom>
            <a:avLst/>
            <a:gdLst>
              <a:gd name="connsiteX0" fmla="*/ 4309 w 17113"/>
              <a:gd name="connsiteY0" fmla="*/ 18502 h 20533"/>
              <a:gd name="connsiteX1" fmla="*/ 14921 w 17113"/>
              <a:gd name="connsiteY1" fmla="*/ 15151 h 20533"/>
              <a:gd name="connsiteX2" fmla="*/ 14921 w 17113"/>
              <a:gd name="connsiteY2" fmla="*/ 4495 h 20533"/>
              <a:gd name="connsiteX3" fmla="*/ 8734 w 17113"/>
              <a:gd name="connsiteY3" fmla="*/ 5183 h 20533"/>
              <a:gd name="connsiteX4" fmla="*/ 4781 w 17113"/>
              <a:gd name="connsiteY4" fmla="*/ 11628 h 20533"/>
              <a:gd name="connsiteX5" fmla="*/ 4309 w 17113"/>
              <a:gd name="connsiteY5" fmla="*/ 18502 h 20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13" h="20533">
                <a:moveTo>
                  <a:pt x="4309" y="18502"/>
                </a:moveTo>
                <a:cubicBezTo>
                  <a:pt x="11312" y="21983"/>
                  <a:pt x="11613" y="21897"/>
                  <a:pt x="14921" y="15151"/>
                </a:cubicBezTo>
                <a:cubicBezTo>
                  <a:pt x="17628" y="9694"/>
                  <a:pt x="17628" y="8362"/>
                  <a:pt x="14921" y="4495"/>
                </a:cubicBezTo>
                <a:cubicBezTo>
                  <a:pt x="10625" y="-1477"/>
                  <a:pt x="7187" y="-1090"/>
                  <a:pt x="8734" y="5183"/>
                </a:cubicBezTo>
                <a:cubicBezTo>
                  <a:pt x="9765" y="9480"/>
                  <a:pt x="9035" y="10554"/>
                  <a:pt x="4781" y="11628"/>
                </a:cubicBezTo>
                <a:cubicBezTo>
                  <a:pt x="-1664" y="13303"/>
                  <a:pt x="-1793" y="15409"/>
                  <a:pt x="4309" y="185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7" name="Freeform 1336">
            <a:extLst>
              <a:ext uri="{FF2B5EF4-FFF2-40B4-BE49-F238E27FC236}">
                <a16:creationId xmlns:a16="http://schemas.microsoft.com/office/drawing/2014/main" id="{9923275B-2DC8-CC85-BA6A-355D9744AAED}"/>
              </a:ext>
            </a:extLst>
          </p:cNvPr>
          <p:cNvSpPr/>
          <p:nvPr/>
        </p:nvSpPr>
        <p:spPr>
          <a:xfrm>
            <a:off x="7382778" y="5293201"/>
            <a:ext cx="6070" cy="10311"/>
          </a:xfrm>
          <a:custGeom>
            <a:avLst/>
            <a:gdLst>
              <a:gd name="connsiteX0" fmla="*/ 2813 w 6070"/>
              <a:gd name="connsiteY0" fmla="*/ 10550 h 10311"/>
              <a:gd name="connsiteX1" fmla="*/ 5906 w 6070"/>
              <a:gd name="connsiteY1" fmla="*/ 4707 h 10311"/>
              <a:gd name="connsiteX2" fmla="*/ 2727 w 6070"/>
              <a:gd name="connsiteY2" fmla="*/ 2988 h 10311"/>
              <a:gd name="connsiteX3" fmla="*/ 2813 w 6070"/>
              <a:gd name="connsiteY3" fmla="*/ 10550 h 10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0" h="10311">
                <a:moveTo>
                  <a:pt x="2813" y="10550"/>
                </a:moveTo>
                <a:cubicBezTo>
                  <a:pt x="4875" y="10550"/>
                  <a:pt x="5949" y="8531"/>
                  <a:pt x="5906" y="4707"/>
                </a:cubicBezTo>
                <a:cubicBezTo>
                  <a:pt x="5906" y="-879"/>
                  <a:pt x="5692" y="-965"/>
                  <a:pt x="2727" y="2988"/>
                </a:cubicBezTo>
                <a:cubicBezTo>
                  <a:pt x="-1140" y="8273"/>
                  <a:pt x="-1140" y="10550"/>
                  <a:pt x="2813" y="105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8" name="Freeform 1337">
            <a:extLst>
              <a:ext uri="{FF2B5EF4-FFF2-40B4-BE49-F238E27FC236}">
                <a16:creationId xmlns:a16="http://schemas.microsoft.com/office/drawing/2014/main" id="{32A95D8B-EF93-5AFC-9925-E404CA4159BD}"/>
              </a:ext>
            </a:extLst>
          </p:cNvPr>
          <p:cNvSpPr/>
          <p:nvPr/>
        </p:nvSpPr>
        <p:spPr>
          <a:xfrm>
            <a:off x="7343618" y="5112230"/>
            <a:ext cx="6630" cy="4253"/>
          </a:xfrm>
          <a:custGeom>
            <a:avLst/>
            <a:gdLst>
              <a:gd name="connsiteX0" fmla="*/ 81 w 6630"/>
              <a:gd name="connsiteY0" fmla="*/ 2387 h 4253"/>
              <a:gd name="connsiteX1" fmla="*/ 4377 w 6630"/>
              <a:gd name="connsiteY1" fmla="*/ 4492 h 4253"/>
              <a:gd name="connsiteX2" fmla="*/ 6225 w 6630"/>
              <a:gd name="connsiteY2" fmla="*/ 2387 h 4253"/>
              <a:gd name="connsiteX3" fmla="*/ 1928 w 6630"/>
              <a:gd name="connsiteY3" fmla="*/ 238 h 4253"/>
              <a:gd name="connsiteX4" fmla="*/ 81 w 6630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0" h="4253">
                <a:moveTo>
                  <a:pt x="81" y="2387"/>
                </a:moveTo>
                <a:cubicBezTo>
                  <a:pt x="1138" y="3684"/>
                  <a:pt x="2706" y="4453"/>
                  <a:pt x="4377" y="4492"/>
                </a:cubicBezTo>
                <a:cubicBezTo>
                  <a:pt x="6096" y="4492"/>
                  <a:pt x="6912" y="3547"/>
                  <a:pt x="6225" y="2387"/>
                </a:cubicBezTo>
                <a:cubicBezTo>
                  <a:pt x="5185" y="1063"/>
                  <a:pt x="3608" y="277"/>
                  <a:pt x="1928" y="238"/>
                </a:cubicBezTo>
                <a:cubicBezTo>
                  <a:pt x="210" y="238"/>
                  <a:pt x="-607" y="1183"/>
                  <a:pt x="81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9" name="Freeform 1338">
            <a:extLst>
              <a:ext uri="{FF2B5EF4-FFF2-40B4-BE49-F238E27FC236}">
                <a16:creationId xmlns:a16="http://schemas.microsoft.com/office/drawing/2014/main" id="{0DA19381-0037-C25F-ED53-623F9516CA4D}"/>
              </a:ext>
            </a:extLst>
          </p:cNvPr>
          <p:cNvSpPr/>
          <p:nvPr/>
        </p:nvSpPr>
        <p:spPr>
          <a:xfrm>
            <a:off x="7345494" y="1304330"/>
            <a:ext cx="11299" cy="11336"/>
          </a:xfrm>
          <a:custGeom>
            <a:avLst/>
            <a:gdLst>
              <a:gd name="connsiteX0" fmla="*/ 2544 w 11299"/>
              <a:gd name="connsiteY0" fmla="*/ 2967 h 11336"/>
              <a:gd name="connsiteX1" fmla="*/ 2544 w 11299"/>
              <a:gd name="connsiteY1" fmla="*/ 9583 h 11336"/>
              <a:gd name="connsiteX2" fmla="*/ 11137 w 11299"/>
              <a:gd name="connsiteY2" fmla="*/ 8982 h 11336"/>
              <a:gd name="connsiteX3" fmla="*/ 11137 w 11299"/>
              <a:gd name="connsiteY3" fmla="*/ 8982 h 11336"/>
              <a:gd name="connsiteX4" fmla="*/ 9032 w 11299"/>
              <a:gd name="connsiteY4" fmla="*/ 3053 h 11336"/>
              <a:gd name="connsiteX5" fmla="*/ 2544 w 11299"/>
              <a:gd name="connsiteY5" fmla="*/ 2967 h 11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99" h="11336">
                <a:moveTo>
                  <a:pt x="2544" y="2967"/>
                </a:moveTo>
                <a:cubicBezTo>
                  <a:pt x="-1065" y="6619"/>
                  <a:pt x="-1065" y="6877"/>
                  <a:pt x="2544" y="9583"/>
                </a:cubicBezTo>
                <a:cubicBezTo>
                  <a:pt x="6153" y="12290"/>
                  <a:pt x="10020" y="12376"/>
                  <a:pt x="11137" y="8982"/>
                </a:cubicBezTo>
                <a:lnTo>
                  <a:pt x="11137" y="8982"/>
                </a:lnTo>
                <a:cubicBezTo>
                  <a:pt x="11137" y="6821"/>
                  <a:pt x="10394" y="4728"/>
                  <a:pt x="9032" y="3053"/>
                </a:cubicBezTo>
                <a:cubicBezTo>
                  <a:pt x="6411" y="-685"/>
                  <a:pt x="6153" y="-685"/>
                  <a:pt x="2544" y="29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0" name="Freeform 1339">
            <a:extLst>
              <a:ext uri="{FF2B5EF4-FFF2-40B4-BE49-F238E27FC236}">
                <a16:creationId xmlns:a16="http://schemas.microsoft.com/office/drawing/2014/main" id="{FF2652D0-8272-B9AB-0DF2-5A1B62D3BCE9}"/>
              </a:ext>
            </a:extLst>
          </p:cNvPr>
          <p:cNvSpPr/>
          <p:nvPr/>
        </p:nvSpPr>
        <p:spPr>
          <a:xfrm>
            <a:off x="7348072" y="1458727"/>
            <a:ext cx="13414" cy="8389"/>
          </a:xfrm>
          <a:custGeom>
            <a:avLst/>
            <a:gdLst>
              <a:gd name="connsiteX0" fmla="*/ 13071 w 13414"/>
              <a:gd name="connsiteY0" fmla="*/ 5136 h 8389"/>
              <a:gd name="connsiteX1" fmla="*/ 6110 w 13414"/>
              <a:gd name="connsiteY1" fmla="*/ 840 h 8389"/>
              <a:gd name="connsiteX2" fmla="*/ -163 w 13414"/>
              <a:gd name="connsiteY2" fmla="*/ 238 h 8389"/>
              <a:gd name="connsiteX3" fmla="*/ 5079 w 13414"/>
              <a:gd name="connsiteY3" fmla="*/ 4535 h 8389"/>
              <a:gd name="connsiteX4" fmla="*/ 13071 w 13414"/>
              <a:gd name="connsiteY4" fmla="*/ 5136 h 8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14" h="8389">
                <a:moveTo>
                  <a:pt x="13071" y="5136"/>
                </a:moveTo>
                <a:cubicBezTo>
                  <a:pt x="12598" y="2773"/>
                  <a:pt x="10106" y="1227"/>
                  <a:pt x="6110" y="840"/>
                </a:cubicBezTo>
                <a:lnTo>
                  <a:pt x="-163" y="238"/>
                </a:lnTo>
                <a:lnTo>
                  <a:pt x="5079" y="4535"/>
                </a:lnTo>
                <a:cubicBezTo>
                  <a:pt x="11524" y="9777"/>
                  <a:pt x="13973" y="9992"/>
                  <a:pt x="13071" y="51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1" name="Freeform 1340">
            <a:extLst>
              <a:ext uri="{FF2B5EF4-FFF2-40B4-BE49-F238E27FC236}">
                <a16:creationId xmlns:a16="http://schemas.microsoft.com/office/drawing/2014/main" id="{9B33796F-0080-187F-D2A8-05B787AF9911}"/>
              </a:ext>
            </a:extLst>
          </p:cNvPr>
          <p:cNvSpPr/>
          <p:nvPr/>
        </p:nvSpPr>
        <p:spPr>
          <a:xfrm>
            <a:off x="7348137" y="1340121"/>
            <a:ext cx="6393" cy="1525"/>
          </a:xfrm>
          <a:custGeom>
            <a:avLst/>
            <a:gdLst>
              <a:gd name="connsiteX0" fmla="*/ 5702 w 6393"/>
              <a:gd name="connsiteY0" fmla="*/ 689 h 1525"/>
              <a:gd name="connsiteX1" fmla="*/ 460 w 6393"/>
              <a:gd name="connsiteY1" fmla="*/ 689 h 1525"/>
              <a:gd name="connsiteX2" fmla="*/ 3081 w 6393"/>
              <a:gd name="connsiteY2" fmla="*/ 1764 h 1525"/>
              <a:gd name="connsiteX3" fmla="*/ 5702 w 6393"/>
              <a:gd name="connsiteY3" fmla="*/ 689 h 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93" h="1525">
                <a:moveTo>
                  <a:pt x="5702" y="689"/>
                </a:moveTo>
                <a:cubicBezTo>
                  <a:pt x="4005" y="88"/>
                  <a:pt x="2157" y="88"/>
                  <a:pt x="460" y="689"/>
                </a:cubicBezTo>
                <a:cubicBezTo>
                  <a:pt x="-1000" y="1248"/>
                  <a:pt x="203" y="1764"/>
                  <a:pt x="3081" y="1764"/>
                </a:cubicBezTo>
                <a:cubicBezTo>
                  <a:pt x="5960" y="1764"/>
                  <a:pt x="6948" y="1248"/>
                  <a:pt x="5702" y="6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2" name="Freeform 1341">
            <a:extLst>
              <a:ext uri="{FF2B5EF4-FFF2-40B4-BE49-F238E27FC236}">
                <a16:creationId xmlns:a16="http://schemas.microsoft.com/office/drawing/2014/main" id="{B6EF23AF-20AD-37E0-051E-5E16AF971A13}"/>
              </a:ext>
            </a:extLst>
          </p:cNvPr>
          <p:cNvSpPr/>
          <p:nvPr/>
        </p:nvSpPr>
        <p:spPr>
          <a:xfrm>
            <a:off x="7351146" y="1484378"/>
            <a:ext cx="8441" cy="10499"/>
          </a:xfrm>
          <a:custGeom>
            <a:avLst/>
            <a:gdLst>
              <a:gd name="connsiteX0" fmla="*/ 2436 w 8441"/>
              <a:gd name="connsiteY0" fmla="*/ 8316 h 10499"/>
              <a:gd name="connsiteX1" fmla="*/ 8279 w 8441"/>
              <a:gd name="connsiteY1" fmla="*/ 6812 h 10499"/>
              <a:gd name="connsiteX2" fmla="*/ 760 w 8441"/>
              <a:gd name="connsiteY2" fmla="*/ 238 h 10499"/>
              <a:gd name="connsiteX3" fmla="*/ 2436 w 8441"/>
              <a:gd name="connsiteY3" fmla="*/ 8316 h 1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41" h="10499">
                <a:moveTo>
                  <a:pt x="2436" y="8316"/>
                </a:moveTo>
                <a:cubicBezTo>
                  <a:pt x="6045" y="12011"/>
                  <a:pt x="8279" y="11452"/>
                  <a:pt x="8279" y="6812"/>
                </a:cubicBezTo>
                <a:cubicBezTo>
                  <a:pt x="7763" y="3053"/>
                  <a:pt x="4554" y="247"/>
                  <a:pt x="760" y="238"/>
                </a:cubicBezTo>
                <a:cubicBezTo>
                  <a:pt x="-1088" y="238"/>
                  <a:pt x="29" y="5867"/>
                  <a:pt x="2436" y="83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3" name="Freeform 1342">
            <a:extLst>
              <a:ext uri="{FF2B5EF4-FFF2-40B4-BE49-F238E27FC236}">
                <a16:creationId xmlns:a16="http://schemas.microsoft.com/office/drawing/2014/main" id="{A8B18538-C99B-EAED-4114-5D3FBAB69024}"/>
              </a:ext>
            </a:extLst>
          </p:cNvPr>
          <p:cNvSpPr/>
          <p:nvPr/>
        </p:nvSpPr>
        <p:spPr>
          <a:xfrm>
            <a:off x="7349917" y="5520318"/>
            <a:ext cx="5460" cy="4253"/>
          </a:xfrm>
          <a:custGeom>
            <a:avLst/>
            <a:gdLst>
              <a:gd name="connsiteX0" fmla="*/ 98 w 5460"/>
              <a:gd name="connsiteY0" fmla="*/ 2344 h 4253"/>
              <a:gd name="connsiteX1" fmla="*/ 3363 w 5460"/>
              <a:gd name="connsiteY1" fmla="*/ 4492 h 4253"/>
              <a:gd name="connsiteX2" fmla="*/ 5296 w 5460"/>
              <a:gd name="connsiteY2" fmla="*/ 2344 h 4253"/>
              <a:gd name="connsiteX3" fmla="*/ 2031 w 5460"/>
              <a:gd name="connsiteY3" fmla="*/ 238 h 4253"/>
              <a:gd name="connsiteX4" fmla="*/ 98 w 5460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0" h="4253">
                <a:moveTo>
                  <a:pt x="98" y="2344"/>
                </a:moveTo>
                <a:cubicBezTo>
                  <a:pt x="776" y="3542"/>
                  <a:pt x="1992" y="4342"/>
                  <a:pt x="3363" y="4492"/>
                </a:cubicBezTo>
                <a:cubicBezTo>
                  <a:pt x="4484" y="4423"/>
                  <a:pt x="5344" y="3465"/>
                  <a:pt x="5296" y="2344"/>
                </a:cubicBezTo>
                <a:cubicBezTo>
                  <a:pt x="5296" y="1183"/>
                  <a:pt x="3836" y="238"/>
                  <a:pt x="2031" y="238"/>
                </a:cubicBezTo>
                <a:cubicBezTo>
                  <a:pt x="227" y="238"/>
                  <a:pt x="-633" y="1183"/>
                  <a:pt x="9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4" name="Freeform 1343">
            <a:extLst>
              <a:ext uri="{FF2B5EF4-FFF2-40B4-BE49-F238E27FC236}">
                <a16:creationId xmlns:a16="http://schemas.microsoft.com/office/drawing/2014/main" id="{3C5C9082-3B90-C2C4-4256-408F56E3D5E0}"/>
              </a:ext>
            </a:extLst>
          </p:cNvPr>
          <p:cNvSpPr/>
          <p:nvPr/>
        </p:nvSpPr>
        <p:spPr>
          <a:xfrm>
            <a:off x="7434992" y="1374374"/>
            <a:ext cx="10070" cy="7833"/>
          </a:xfrm>
          <a:custGeom>
            <a:avLst/>
            <a:gdLst>
              <a:gd name="connsiteX0" fmla="*/ 1728 w 10070"/>
              <a:gd name="connsiteY0" fmla="*/ 2055 h 7833"/>
              <a:gd name="connsiteX1" fmla="*/ -163 w 10070"/>
              <a:gd name="connsiteY1" fmla="*/ 6781 h 7833"/>
              <a:gd name="connsiteX2" fmla="*/ 9763 w 10070"/>
              <a:gd name="connsiteY2" fmla="*/ 4504 h 7833"/>
              <a:gd name="connsiteX3" fmla="*/ 1728 w 10070"/>
              <a:gd name="connsiteY3" fmla="*/ 2055 h 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70" h="7833">
                <a:moveTo>
                  <a:pt x="1728" y="2055"/>
                </a:moveTo>
                <a:cubicBezTo>
                  <a:pt x="783" y="3485"/>
                  <a:pt x="138" y="5092"/>
                  <a:pt x="-163" y="6781"/>
                </a:cubicBezTo>
                <a:cubicBezTo>
                  <a:pt x="-163" y="9531"/>
                  <a:pt x="8817" y="7468"/>
                  <a:pt x="9763" y="4504"/>
                </a:cubicBezTo>
                <a:cubicBezTo>
                  <a:pt x="11009" y="637"/>
                  <a:pt x="3919" y="-1512"/>
                  <a:pt x="1728" y="20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5" name="Freeform 1344">
            <a:extLst>
              <a:ext uri="{FF2B5EF4-FFF2-40B4-BE49-F238E27FC236}">
                <a16:creationId xmlns:a16="http://schemas.microsoft.com/office/drawing/2014/main" id="{CDC4B1EC-61FC-D171-C646-DAEF4EE3AC55}"/>
              </a:ext>
            </a:extLst>
          </p:cNvPr>
          <p:cNvSpPr/>
          <p:nvPr/>
        </p:nvSpPr>
        <p:spPr>
          <a:xfrm>
            <a:off x="7439158" y="1363932"/>
            <a:ext cx="4169" cy="3535"/>
          </a:xfrm>
          <a:custGeom>
            <a:avLst/>
            <a:gdLst>
              <a:gd name="connsiteX0" fmla="*/ 4007 w 4169"/>
              <a:gd name="connsiteY0" fmla="*/ 2829 h 3535"/>
              <a:gd name="connsiteX1" fmla="*/ 1901 w 4169"/>
              <a:gd name="connsiteY1" fmla="*/ 595 h 3535"/>
              <a:gd name="connsiteX2" fmla="*/ -161 w 4169"/>
              <a:gd name="connsiteY2" fmla="*/ 1540 h 3535"/>
              <a:gd name="connsiteX3" fmla="*/ 1897 w 4169"/>
              <a:gd name="connsiteY3" fmla="*/ 3774 h 3535"/>
              <a:gd name="connsiteX4" fmla="*/ 1901 w 4169"/>
              <a:gd name="connsiteY4" fmla="*/ 3774 h 3535"/>
              <a:gd name="connsiteX5" fmla="*/ 4007 w 4169"/>
              <a:gd name="connsiteY5" fmla="*/ 2829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4007" y="2829"/>
                </a:moveTo>
                <a:cubicBezTo>
                  <a:pt x="4007" y="2313"/>
                  <a:pt x="3062" y="1325"/>
                  <a:pt x="1901" y="595"/>
                </a:cubicBezTo>
                <a:cubicBezTo>
                  <a:pt x="741" y="-136"/>
                  <a:pt x="-161" y="294"/>
                  <a:pt x="-161" y="1540"/>
                </a:cubicBezTo>
                <a:cubicBezTo>
                  <a:pt x="-208" y="2726"/>
                  <a:pt x="711" y="3727"/>
                  <a:pt x="1897" y="3774"/>
                </a:cubicBezTo>
                <a:cubicBezTo>
                  <a:pt x="1897" y="3774"/>
                  <a:pt x="1901" y="3774"/>
                  <a:pt x="1901" y="3774"/>
                </a:cubicBezTo>
                <a:cubicBezTo>
                  <a:pt x="3062" y="3774"/>
                  <a:pt x="4007" y="3345"/>
                  <a:pt x="4007" y="2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6" name="Freeform 1345">
            <a:extLst>
              <a:ext uri="{FF2B5EF4-FFF2-40B4-BE49-F238E27FC236}">
                <a16:creationId xmlns:a16="http://schemas.microsoft.com/office/drawing/2014/main" id="{64AF2763-3B1E-D2F2-A653-903E556E2125}"/>
              </a:ext>
            </a:extLst>
          </p:cNvPr>
          <p:cNvSpPr/>
          <p:nvPr/>
        </p:nvSpPr>
        <p:spPr>
          <a:xfrm>
            <a:off x="7428675" y="1407856"/>
            <a:ext cx="5496" cy="4253"/>
          </a:xfrm>
          <a:custGeom>
            <a:avLst/>
            <a:gdLst>
              <a:gd name="connsiteX0" fmla="*/ 5080 w 5496"/>
              <a:gd name="connsiteY0" fmla="*/ 2344 h 4253"/>
              <a:gd name="connsiteX1" fmla="*/ 1814 w 5496"/>
              <a:gd name="connsiteY1" fmla="*/ 238 h 4253"/>
              <a:gd name="connsiteX2" fmla="*/ -162 w 5496"/>
              <a:gd name="connsiteY2" fmla="*/ 2344 h 4253"/>
              <a:gd name="connsiteX3" fmla="*/ 3103 w 5496"/>
              <a:gd name="connsiteY3" fmla="*/ 4492 h 4253"/>
              <a:gd name="connsiteX4" fmla="*/ 5080 w 5496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5080" y="2344"/>
                </a:moveTo>
                <a:cubicBezTo>
                  <a:pt x="4362" y="1188"/>
                  <a:pt x="3164" y="419"/>
                  <a:pt x="1814" y="238"/>
                </a:cubicBezTo>
                <a:cubicBezTo>
                  <a:pt x="693" y="286"/>
                  <a:pt x="-188" y="1222"/>
                  <a:pt x="-162" y="2344"/>
                </a:cubicBezTo>
                <a:cubicBezTo>
                  <a:pt x="-162" y="3547"/>
                  <a:pt x="1299" y="4492"/>
                  <a:pt x="3103" y="4492"/>
                </a:cubicBezTo>
                <a:cubicBezTo>
                  <a:pt x="4908" y="4492"/>
                  <a:pt x="5810" y="3547"/>
                  <a:pt x="508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7" name="Freeform 1346">
            <a:extLst>
              <a:ext uri="{FF2B5EF4-FFF2-40B4-BE49-F238E27FC236}">
                <a16:creationId xmlns:a16="http://schemas.microsoft.com/office/drawing/2014/main" id="{A82EA0A4-2EDF-71A7-C34F-26EBDAE85F5D}"/>
              </a:ext>
            </a:extLst>
          </p:cNvPr>
          <p:cNvSpPr/>
          <p:nvPr/>
        </p:nvSpPr>
        <p:spPr>
          <a:xfrm>
            <a:off x="7435678" y="1470000"/>
            <a:ext cx="6880" cy="5870"/>
          </a:xfrm>
          <a:custGeom>
            <a:avLst/>
            <a:gdLst>
              <a:gd name="connsiteX0" fmla="*/ 6370 w 6880"/>
              <a:gd name="connsiteY0" fmla="*/ 4133 h 5870"/>
              <a:gd name="connsiteX1" fmla="*/ 1171 w 6880"/>
              <a:gd name="connsiteY1" fmla="*/ 824 h 5870"/>
              <a:gd name="connsiteX2" fmla="*/ 3319 w 6880"/>
              <a:gd name="connsiteY2" fmla="*/ 6109 h 5870"/>
              <a:gd name="connsiteX3" fmla="*/ 6370 w 6880"/>
              <a:gd name="connsiteY3" fmla="*/ 4133 h 5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80" h="5870">
                <a:moveTo>
                  <a:pt x="6370" y="4133"/>
                </a:moveTo>
                <a:cubicBezTo>
                  <a:pt x="7917" y="1598"/>
                  <a:pt x="3964" y="-937"/>
                  <a:pt x="1171" y="824"/>
                </a:cubicBezTo>
                <a:cubicBezTo>
                  <a:pt x="-1622" y="2586"/>
                  <a:pt x="398" y="6109"/>
                  <a:pt x="3319" y="6109"/>
                </a:cubicBezTo>
                <a:cubicBezTo>
                  <a:pt x="4578" y="5933"/>
                  <a:pt x="5695" y="5211"/>
                  <a:pt x="6370" y="41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8" name="Freeform 1347">
            <a:extLst>
              <a:ext uri="{FF2B5EF4-FFF2-40B4-BE49-F238E27FC236}">
                <a16:creationId xmlns:a16="http://schemas.microsoft.com/office/drawing/2014/main" id="{B6182E50-0F9F-7A95-4631-AFA6D25D1B3B}"/>
              </a:ext>
            </a:extLst>
          </p:cNvPr>
          <p:cNvSpPr/>
          <p:nvPr/>
        </p:nvSpPr>
        <p:spPr>
          <a:xfrm>
            <a:off x="7425359" y="5284393"/>
            <a:ext cx="11639" cy="6199"/>
          </a:xfrm>
          <a:custGeom>
            <a:avLst/>
            <a:gdLst>
              <a:gd name="connsiteX0" fmla="*/ 8224 w 11639"/>
              <a:gd name="connsiteY0" fmla="*/ 5309 h 6199"/>
              <a:gd name="connsiteX1" fmla="*/ 5002 w 11639"/>
              <a:gd name="connsiteY1" fmla="*/ 238 h 6199"/>
              <a:gd name="connsiteX2" fmla="*/ 1049 w 11639"/>
              <a:gd name="connsiteY2" fmla="*/ 3418 h 6199"/>
              <a:gd name="connsiteX3" fmla="*/ 8224 w 11639"/>
              <a:gd name="connsiteY3" fmla="*/ 5309 h 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39" h="6199">
                <a:moveTo>
                  <a:pt x="8224" y="5309"/>
                </a:moveTo>
                <a:cubicBezTo>
                  <a:pt x="13767" y="3160"/>
                  <a:pt x="11920" y="238"/>
                  <a:pt x="5002" y="238"/>
                </a:cubicBezTo>
                <a:cubicBezTo>
                  <a:pt x="-583" y="238"/>
                  <a:pt x="-1185" y="711"/>
                  <a:pt x="1049" y="3418"/>
                </a:cubicBezTo>
                <a:cubicBezTo>
                  <a:pt x="4057" y="7070"/>
                  <a:pt x="3842" y="7027"/>
                  <a:pt x="8224" y="53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9" name="Freeform 1348">
            <a:extLst>
              <a:ext uri="{FF2B5EF4-FFF2-40B4-BE49-F238E27FC236}">
                <a16:creationId xmlns:a16="http://schemas.microsoft.com/office/drawing/2014/main" id="{E81B0756-0E52-33A8-BD6B-427FE428F245}"/>
              </a:ext>
            </a:extLst>
          </p:cNvPr>
          <p:cNvSpPr/>
          <p:nvPr/>
        </p:nvSpPr>
        <p:spPr>
          <a:xfrm>
            <a:off x="7420687" y="1429124"/>
            <a:ext cx="7988" cy="4103"/>
          </a:xfrm>
          <a:custGeom>
            <a:avLst/>
            <a:gdLst>
              <a:gd name="connsiteX0" fmla="*/ 7826 w 7988"/>
              <a:gd name="connsiteY0" fmla="*/ 2344 h 4103"/>
              <a:gd name="connsiteX1" fmla="*/ 3143 w 7988"/>
              <a:gd name="connsiteY1" fmla="*/ 238 h 4103"/>
              <a:gd name="connsiteX2" fmla="*/ 1553 w 7988"/>
              <a:gd name="connsiteY2" fmla="*/ 2344 h 4103"/>
              <a:gd name="connsiteX3" fmla="*/ 7826 w 7988"/>
              <a:gd name="connsiteY3" fmla="*/ 2344 h 4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88" h="4103">
                <a:moveTo>
                  <a:pt x="7826" y="2344"/>
                </a:moveTo>
                <a:cubicBezTo>
                  <a:pt x="7826" y="1184"/>
                  <a:pt x="5720" y="238"/>
                  <a:pt x="3143" y="238"/>
                </a:cubicBezTo>
                <a:cubicBezTo>
                  <a:pt x="-681" y="238"/>
                  <a:pt x="-1154" y="668"/>
                  <a:pt x="1553" y="2344"/>
                </a:cubicBezTo>
                <a:cubicBezTo>
                  <a:pt x="5634" y="5008"/>
                  <a:pt x="7826" y="5008"/>
                  <a:pt x="782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0" name="Freeform 1349">
            <a:extLst>
              <a:ext uri="{FF2B5EF4-FFF2-40B4-BE49-F238E27FC236}">
                <a16:creationId xmlns:a16="http://schemas.microsoft.com/office/drawing/2014/main" id="{40027C3E-6FD6-1D21-B284-DA524DC91956}"/>
              </a:ext>
            </a:extLst>
          </p:cNvPr>
          <p:cNvSpPr/>
          <p:nvPr/>
        </p:nvSpPr>
        <p:spPr>
          <a:xfrm>
            <a:off x="7383134" y="5014483"/>
            <a:ext cx="12028" cy="8460"/>
          </a:xfrm>
          <a:custGeom>
            <a:avLst/>
            <a:gdLst>
              <a:gd name="connsiteX0" fmla="*/ 11866 w 12028"/>
              <a:gd name="connsiteY0" fmla="*/ 7027 h 8460"/>
              <a:gd name="connsiteX1" fmla="*/ 3273 w 12028"/>
              <a:gd name="connsiteY1" fmla="*/ 238 h 8460"/>
              <a:gd name="connsiteX2" fmla="*/ 2027 w 12028"/>
              <a:gd name="connsiteY2" fmla="*/ 6210 h 8460"/>
              <a:gd name="connsiteX3" fmla="*/ 11866 w 12028"/>
              <a:gd name="connsiteY3" fmla="*/ 7027 h 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28" h="8460">
                <a:moveTo>
                  <a:pt x="11866" y="7027"/>
                </a:moveTo>
                <a:cubicBezTo>
                  <a:pt x="11866" y="4019"/>
                  <a:pt x="6968" y="238"/>
                  <a:pt x="3273" y="238"/>
                </a:cubicBezTo>
                <a:cubicBezTo>
                  <a:pt x="-422" y="238"/>
                  <a:pt x="-1582" y="2558"/>
                  <a:pt x="2027" y="6210"/>
                </a:cubicBezTo>
                <a:cubicBezTo>
                  <a:pt x="4647" y="9046"/>
                  <a:pt x="11866" y="9648"/>
                  <a:pt x="11866" y="70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1" name="Freeform 1350">
            <a:extLst>
              <a:ext uri="{FF2B5EF4-FFF2-40B4-BE49-F238E27FC236}">
                <a16:creationId xmlns:a16="http://schemas.microsoft.com/office/drawing/2014/main" id="{E56ADC3F-A3EE-7BD7-9FCE-C1E4BDD9AC39}"/>
              </a:ext>
            </a:extLst>
          </p:cNvPr>
          <p:cNvSpPr/>
          <p:nvPr/>
        </p:nvSpPr>
        <p:spPr>
          <a:xfrm>
            <a:off x="7444216" y="1283418"/>
            <a:ext cx="4383" cy="7348"/>
          </a:xfrm>
          <a:custGeom>
            <a:avLst/>
            <a:gdLst>
              <a:gd name="connsiteX0" fmla="*/ 2987 w 4383"/>
              <a:gd name="connsiteY0" fmla="*/ 4759 h 7348"/>
              <a:gd name="connsiteX1" fmla="*/ 3460 w 4383"/>
              <a:gd name="connsiteY1" fmla="*/ 463 h 7348"/>
              <a:gd name="connsiteX2" fmla="*/ 452 w 4383"/>
              <a:gd name="connsiteY2" fmla="*/ 3470 h 7348"/>
              <a:gd name="connsiteX3" fmla="*/ 2987 w 4383"/>
              <a:gd name="connsiteY3" fmla="*/ 4759 h 7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3" h="7348">
                <a:moveTo>
                  <a:pt x="2987" y="4759"/>
                </a:moveTo>
                <a:cubicBezTo>
                  <a:pt x="4448" y="2998"/>
                  <a:pt x="4620" y="1279"/>
                  <a:pt x="3460" y="463"/>
                </a:cubicBezTo>
                <a:cubicBezTo>
                  <a:pt x="2300" y="-354"/>
                  <a:pt x="1054" y="1150"/>
                  <a:pt x="452" y="3470"/>
                </a:cubicBezTo>
                <a:cubicBezTo>
                  <a:pt x="-837" y="8583"/>
                  <a:pt x="-149" y="8841"/>
                  <a:pt x="2987" y="47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2" name="Freeform 1351">
            <a:extLst>
              <a:ext uri="{FF2B5EF4-FFF2-40B4-BE49-F238E27FC236}">
                <a16:creationId xmlns:a16="http://schemas.microsoft.com/office/drawing/2014/main" id="{5F8BC579-ABFD-F029-A5FD-36DA5A2492BF}"/>
              </a:ext>
            </a:extLst>
          </p:cNvPr>
          <p:cNvSpPr/>
          <p:nvPr/>
        </p:nvSpPr>
        <p:spPr>
          <a:xfrm>
            <a:off x="7390916" y="1276037"/>
            <a:ext cx="53871" cy="33259"/>
          </a:xfrm>
          <a:custGeom>
            <a:avLst/>
            <a:gdLst>
              <a:gd name="connsiteX0" fmla="*/ 14481 w 53871"/>
              <a:gd name="connsiteY0" fmla="*/ 14675 h 33259"/>
              <a:gd name="connsiteX1" fmla="*/ 27027 w 53871"/>
              <a:gd name="connsiteY1" fmla="*/ 20518 h 33259"/>
              <a:gd name="connsiteX2" fmla="*/ 27715 w 53871"/>
              <a:gd name="connsiteY2" fmla="*/ 29584 h 33259"/>
              <a:gd name="connsiteX3" fmla="*/ 33128 w 53871"/>
              <a:gd name="connsiteY3" fmla="*/ 33322 h 33259"/>
              <a:gd name="connsiteX4" fmla="*/ 40948 w 53871"/>
              <a:gd name="connsiteY4" fmla="*/ 31474 h 33259"/>
              <a:gd name="connsiteX5" fmla="*/ 36652 w 53871"/>
              <a:gd name="connsiteY5" fmla="*/ 27650 h 33259"/>
              <a:gd name="connsiteX6" fmla="*/ 31152 w 53871"/>
              <a:gd name="connsiteY6" fmla="*/ 22194 h 33259"/>
              <a:gd name="connsiteX7" fmla="*/ 42667 w 53871"/>
              <a:gd name="connsiteY7" fmla="*/ 21549 h 33259"/>
              <a:gd name="connsiteX8" fmla="*/ 51260 w 53871"/>
              <a:gd name="connsiteY8" fmla="*/ 24944 h 33259"/>
              <a:gd name="connsiteX9" fmla="*/ 51260 w 53871"/>
              <a:gd name="connsiteY9" fmla="*/ 19358 h 33259"/>
              <a:gd name="connsiteX10" fmla="*/ 44171 w 53871"/>
              <a:gd name="connsiteY10" fmla="*/ 15062 h 33259"/>
              <a:gd name="connsiteX11" fmla="*/ 33472 w 53871"/>
              <a:gd name="connsiteY11" fmla="*/ 8058 h 33259"/>
              <a:gd name="connsiteX12" fmla="*/ 36652 w 53871"/>
              <a:gd name="connsiteY12" fmla="*/ 8058 h 33259"/>
              <a:gd name="connsiteX13" fmla="*/ 36652 w 53871"/>
              <a:gd name="connsiteY13" fmla="*/ 2430 h 33259"/>
              <a:gd name="connsiteX14" fmla="*/ 27113 w 53871"/>
              <a:gd name="connsiteY14" fmla="*/ 2430 h 33259"/>
              <a:gd name="connsiteX15" fmla="*/ 18305 w 53871"/>
              <a:gd name="connsiteY15" fmla="*/ 2687 h 33259"/>
              <a:gd name="connsiteX16" fmla="*/ 12935 w 53871"/>
              <a:gd name="connsiteY16" fmla="*/ 238 h 33259"/>
              <a:gd name="connsiteX17" fmla="*/ 12634 w 53871"/>
              <a:gd name="connsiteY17" fmla="*/ 3504 h 33259"/>
              <a:gd name="connsiteX18" fmla="*/ 6318 w 53871"/>
              <a:gd name="connsiteY18" fmla="*/ 8789 h 33259"/>
              <a:gd name="connsiteX19" fmla="*/ 474 w 53871"/>
              <a:gd name="connsiteY19" fmla="*/ 7543 h 33259"/>
              <a:gd name="connsiteX20" fmla="*/ 14481 w 53871"/>
              <a:gd name="connsiteY20" fmla="*/ 14675 h 33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3871" h="33259">
                <a:moveTo>
                  <a:pt x="14481" y="14675"/>
                </a:moveTo>
                <a:cubicBezTo>
                  <a:pt x="23074" y="15534"/>
                  <a:pt x="25566" y="16651"/>
                  <a:pt x="27027" y="20518"/>
                </a:cubicBezTo>
                <a:cubicBezTo>
                  <a:pt x="28028" y="23431"/>
                  <a:pt x="28269" y="26555"/>
                  <a:pt x="27715" y="29584"/>
                </a:cubicBezTo>
                <a:cubicBezTo>
                  <a:pt x="26812" y="33236"/>
                  <a:pt x="27715" y="33881"/>
                  <a:pt x="33128" y="33322"/>
                </a:cubicBezTo>
                <a:cubicBezTo>
                  <a:pt x="35835" y="33275"/>
                  <a:pt x="38503" y="32643"/>
                  <a:pt x="40948" y="31474"/>
                </a:cubicBezTo>
                <a:cubicBezTo>
                  <a:pt x="41636" y="30787"/>
                  <a:pt x="39745" y="29068"/>
                  <a:pt x="36652" y="27650"/>
                </a:cubicBezTo>
                <a:cubicBezTo>
                  <a:pt x="33558" y="26233"/>
                  <a:pt x="31152" y="23784"/>
                  <a:pt x="31152" y="22194"/>
                </a:cubicBezTo>
                <a:cubicBezTo>
                  <a:pt x="31152" y="16952"/>
                  <a:pt x="37468" y="16608"/>
                  <a:pt x="42667" y="21549"/>
                </a:cubicBezTo>
                <a:cubicBezTo>
                  <a:pt x="45803" y="24557"/>
                  <a:pt x="49026" y="25846"/>
                  <a:pt x="51260" y="24944"/>
                </a:cubicBezTo>
                <a:cubicBezTo>
                  <a:pt x="54525" y="23655"/>
                  <a:pt x="54525" y="23268"/>
                  <a:pt x="51260" y="19358"/>
                </a:cubicBezTo>
                <a:cubicBezTo>
                  <a:pt x="49451" y="17163"/>
                  <a:pt x="46950" y="15650"/>
                  <a:pt x="44171" y="15062"/>
                </a:cubicBezTo>
                <a:cubicBezTo>
                  <a:pt x="40690" y="15062"/>
                  <a:pt x="33472" y="10249"/>
                  <a:pt x="33472" y="8058"/>
                </a:cubicBezTo>
                <a:cubicBezTo>
                  <a:pt x="33472" y="7328"/>
                  <a:pt x="34890" y="7285"/>
                  <a:pt x="36652" y="8058"/>
                </a:cubicBezTo>
                <a:cubicBezTo>
                  <a:pt x="40690" y="9648"/>
                  <a:pt x="40690" y="5867"/>
                  <a:pt x="36652" y="2430"/>
                </a:cubicBezTo>
                <a:cubicBezTo>
                  <a:pt x="34160" y="367"/>
                  <a:pt x="32355" y="367"/>
                  <a:pt x="27113" y="2430"/>
                </a:cubicBezTo>
                <a:cubicBezTo>
                  <a:pt x="21871" y="4492"/>
                  <a:pt x="20110" y="4492"/>
                  <a:pt x="18305" y="2687"/>
                </a:cubicBezTo>
                <a:cubicBezTo>
                  <a:pt x="16844" y="1287"/>
                  <a:pt x="14950" y="423"/>
                  <a:pt x="12935" y="238"/>
                </a:cubicBezTo>
                <a:cubicBezTo>
                  <a:pt x="10486" y="238"/>
                  <a:pt x="10442" y="840"/>
                  <a:pt x="12634" y="3504"/>
                </a:cubicBezTo>
                <a:cubicBezTo>
                  <a:pt x="16630" y="8402"/>
                  <a:pt x="12290" y="12097"/>
                  <a:pt x="6318" y="8789"/>
                </a:cubicBezTo>
                <a:cubicBezTo>
                  <a:pt x="3826" y="7414"/>
                  <a:pt x="1162" y="6855"/>
                  <a:pt x="474" y="7543"/>
                </a:cubicBezTo>
                <a:cubicBezTo>
                  <a:pt x="-2318" y="10335"/>
                  <a:pt x="4384" y="13687"/>
                  <a:pt x="14481" y="146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3" name="Freeform 1352">
            <a:extLst>
              <a:ext uri="{FF2B5EF4-FFF2-40B4-BE49-F238E27FC236}">
                <a16:creationId xmlns:a16="http://schemas.microsoft.com/office/drawing/2014/main" id="{95085007-759A-6D4F-6B86-FBC8F16F0F9C}"/>
              </a:ext>
            </a:extLst>
          </p:cNvPr>
          <p:cNvSpPr/>
          <p:nvPr/>
        </p:nvSpPr>
        <p:spPr>
          <a:xfrm>
            <a:off x="7384507" y="1331751"/>
            <a:ext cx="23926" cy="9973"/>
          </a:xfrm>
          <a:custGeom>
            <a:avLst/>
            <a:gdLst>
              <a:gd name="connsiteX0" fmla="*/ 21836 w 23926"/>
              <a:gd name="connsiteY0" fmla="*/ 6395 h 9973"/>
              <a:gd name="connsiteX1" fmla="*/ 17539 w 23926"/>
              <a:gd name="connsiteY1" fmla="*/ 2099 h 9973"/>
              <a:gd name="connsiteX2" fmla="*/ 3490 w 23926"/>
              <a:gd name="connsiteY2" fmla="*/ 982 h 9973"/>
              <a:gd name="connsiteX3" fmla="*/ -163 w 23926"/>
              <a:gd name="connsiteY3" fmla="*/ 2786 h 9973"/>
              <a:gd name="connsiteX4" fmla="*/ 21836 w 23926"/>
              <a:gd name="connsiteY4" fmla="*/ 6395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26" h="9973">
                <a:moveTo>
                  <a:pt x="21836" y="6395"/>
                </a:moveTo>
                <a:cubicBezTo>
                  <a:pt x="26132" y="1669"/>
                  <a:pt x="22609" y="-2198"/>
                  <a:pt x="17539" y="2099"/>
                </a:cubicBezTo>
                <a:cubicBezTo>
                  <a:pt x="14618" y="4548"/>
                  <a:pt x="11438" y="4290"/>
                  <a:pt x="3490" y="982"/>
                </a:cubicBezTo>
                <a:cubicBezTo>
                  <a:pt x="912" y="-92"/>
                  <a:pt x="-163" y="466"/>
                  <a:pt x="-163" y="2786"/>
                </a:cubicBezTo>
                <a:cubicBezTo>
                  <a:pt x="52" y="10391"/>
                  <a:pt x="15864" y="13098"/>
                  <a:pt x="21836" y="63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4" name="Freeform 1353">
            <a:extLst>
              <a:ext uri="{FF2B5EF4-FFF2-40B4-BE49-F238E27FC236}">
                <a16:creationId xmlns:a16="http://schemas.microsoft.com/office/drawing/2014/main" id="{8185577F-CFE8-F3DB-CC36-C0706E0B3DA2}"/>
              </a:ext>
            </a:extLst>
          </p:cNvPr>
          <p:cNvSpPr/>
          <p:nvPr/>
        </p:nvSpPr>
        <p:spPr>
          <a:xfrm>
            <a:off x="7437260" y="5307766"/>
            <a:ext cx="4878" cy="10276"/>
          </a:xfrm>
          <a:custGeom>
            <a:avLst/>
            <a:gdLst>
              <a:gd name="connsiteX0" fmla="*/ 1136 w 4878"/>
              <a:gd name="connsiteY0" fmla="*/ 10163 h 10276"/>
              <a:gd name="connsiteX1" fmla="*/ 4401 w 4878"/>
              <a:gd name="connsiteY1" fmla="*/ 4535 h 10276"/>
              <a:gd name="connsiteX2" fmla="*/ 3628 w 4878"/>
              <a:gd name="connsiteY2" fmla="*/ 238 h 10276"/>
              <a:gd name="connsiteX3" fmla="*/ 1737 w 4878"/>
              <a:gd name="connsiteY3" fmla="*/ 2172 h 10276"/>
              <a:gd name="connsiteX4" fmla="*/ 319 w 4878"/>
              <a:gd name="connsiteY4" fmla="*/ 7843 h 10276"/>
              <a:gd name="connsiteX5" fmla="*/ 1136 w 4878"/>
              <a:gd name="connsiteY5" fmla="*/ 10163 h 1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78" h="10276">
                <a:moveTo>
                  <a:pt x="1136" y="10163"/>
                </a:moveTo>
                <a:cubicBezTo>
                  <a:pt x="2786" y="8677"/>
                  <a:pt x="3928" y="6705"/>
                  <a:pt x="4401" y="4535"/>
                </a:cubicBezTo>
                <a:cubicBezTo>
                  <a:pt x="5046" y="2172"/>
                  <a:pt x="4659" y="238"/>
                  <a:pt x="3628" y="238"/>
                </a:cubicBezTo>
                <a:cubicBezTo>
                  <a:pt x="2575" y="260"/>
                  <a:pt x="1737" y="1119"/>
                  <a:pt x="1737" y="2172"/>
                </a:cubicBezTo>
                <a:cubicBezTo>
                  <a:pt x="1527" y="4118"/>
                  <a:pt x="1050" y="6026"/>
                  <a:pt x="319" y="7843"/>
                </a:cubicBezTo>
                <a:cubicBezTo>
                  <a:pt x="-540" y="10206"/>
                  <a:pt x="-239" y="11066"/>
                  <a:pt x="1136" y="101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5" name="Freeform 1354">
            <a:extLst>
              <a:ext uri="{FF2B5EF4-FFF2-40B4-BE49-F238E27FC236}">
                <a16:creationId xmlns:a16="http://schemas.microsoft.com/office/drawing/2014/main" id="{908D6D7E-24C9-C509-E3D8-4987F8173396}"/>
              </a:ext>
            </a:extLst>
          </p:cNvPr>
          <p:cNvSpPr/>
          <p:nvPr/>
        </p:nvSpPr>
        <p:spPr>
          <a:xfrm>
            <a:off x="7443327" y="3375900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6" name="Freeform 1355">
            <a:extLst>
              <a:ext uri="{FF2B5EF4-FFF2-40B4-BE49-F238E27FC236}">
                <a16:creationId xmlns:a16="http://schemas.microsoft.com/office/drawing/2014/main" id="{FF040281-C245-C634-7E05-D121F5E0B204}"/>
              </a:ext>
            </a:extLst>
          </p:cNvPr>
          <p:cNvSpPr/>
          <p:nvPr/>
        </p:nvSpPr>
        <p:spPr>
          <a:xfrm>
            <a:off x="7441179" y="5326843"/>
            <a:ext cx="4296" cy="4296"/>
          </a:xfrm>
          <a:custGeom>
            <a:avLst/>
            <a:gdLst>
              <a:gd name="connsiteX0" fmla="*/ 1986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4535"/>
                </a:move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7" name="Freeform 1356">
            <a:extLst>
              <a:ext uri="{FF2B5EF4-FFF2-40B4-BE49-F238E27FC236}">
                <a16:creationId xmlns:a16="http://schemas.microsoft.com/office/drawing/2014/main" id="{F5929D42-D00F-F6A9-C0D0-AC6D5CF908C6}"/>
              </a:ext>
            </a:extLst>
          </p:cNvPr>
          <p:cNvSpPr/>
          <p:nvPr/>
        </p:nvSpPr>
        <p:spPr>
          <a:xfrm>
            <a:off x="7562686" y="2221841"/>
            <a:ext cx="4168" cy="4253"/>
          </a:xfrm>
          <a:custGeom>
            <a:avLst/>
            <a:gdLst>
              <a:gd name="connsiteX0" fmla="*/ 1943 w 4168"/>
              <a:gd name="connsiteY0" fmla="*/ 4492 h 4253"/>
              <a:gd name="connsiteX1" fmla="*/ 4005 w 4168"/>
              <a:gd name="connsiteY1" fmla="*/ 2387 h 4253"/>
              <a:gd name="connsiteX2" fmla="*/ 1943 w 4168"/>
              <a:gd name="connsiteY2" fmla="*/ 238 h 4253"/>
              <a:gd name="connsiteX3" fmla="*/ 1943 w 4168"/>
              <a:gd name="connsiteY3" fmla="*/ 238 h 4253"/>
              <a:gd name="connsiteX4" fmla="*/ -163 w 4168"/>
              <a:gd name="connsiteY4" fmla="*/ 2343 h 4253"/>
              <a:gd name="connsiteX5" fmla="*/ -163 w 4168"/>
              <a:gd name="connsiteY5" fmla="*/ 2387 h 4253"/>
              <a:gd name="connsiteX6" fmla="*/ 1943 w 4168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4492"/>
                </a:moveTo>
                <a:cubicBezTo>
                  <a:pt x="3090" y="4469"/>
                  <a:pt x="4005" y="3533"/>
                  <a:pt x="4005" y="2387"/>
                </a:cubicBezTo>
                <a:cubicBezTo>
                  <a:pt x="4031" y="1224"/>
                  <a:pt x="3107" y="262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ubicBezTo>
                  <a:pt x="778" y="238"/>
                  <a:pt x="-163" y="1181"/>
                  <a:pt x="-163" y="2343"/>
                </a:cubicBezTo>
                <a:cubicBezTo>
                  <a:pt x="-163" y="2358"/>
                  <a:pt x="-163" y="2372"/>
                  <a:pt x="-163" y="2387"/>
                </a:cubicBezTo>
                <a:cubicBezTo>
                  <a:pt x="-163" y="3549"/>
                  <a:pt x="778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8" name="Freeform 1357">
            <a:extLst>
              <a:ext uri="{FF2B5EF4-FFF2-40B4-BE49-F238E27FC236}">
                <a16:creationId xmlns:a16="http://schemas.microsoft.com/office/drawing/2014/main" id="{173817C9-A412-5AB5-A772-2BAA2F0D5977}"/>
              </a:ext>
            </a:extLst>
          </p:cNvPr>
          <p:cNvSpPr/>
          <p:nvPr/>
        </p:nvSpPr>
        <p:spPr>
          <a:xfrm>
            <a:off x="6978481" y="5526676"/>
            <a:ext cx="6358" cy="6358"/>
          </a:xfrm>
          <a:custGeom>
            <a:avLst/>
            <a:gdLst>
              <a:gd name="connsiteX0" fmla="*/ 2974 w 6358"/>
              <a:gd name="connsiteY0" fmla="*/ 238 h 6358"/>
              <a:gd name="connsiteX1" fmla="*/ -163 w 6358"/>
              <a:gd name="connsiteY1" fmla="*/ 3418 h 6358"/>
              <a:gd name="connsiteX2" fmla="*/ 3017 w 6358"/>
              <a:gd name="connsiteY2" fmla="*/ 6597 h 6358"/>
              <a:gd name="connsiteX3" fmla="*/ 6196 w 6358"/>
              <a:gd name="connsiteY3" fmla="*/ 3418 h 6358"/>
              <a:gd name="connsiteX4" fmla="*/ 3017 w 6358"/>
              <a:gd name="connsiteY4" fmla="*/ 238 h 6358"/>
              <a:gd name="connsiteX5" fmla="*/ 2974 w 6358"/>
              <a:gd name="connsiteY5" fmla="*/ 23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8" h="6358">
                <a:moveTo>
                  <a:pt x="2974" y="238"/>
                </a:moveTo>
                <a:cubicBezTo>
                  <a:pt x="1234" y="260"/>
                  <a:pt x="-163" y="1678"/>
                  <a:pt x="-163" y="3418"/>
                </a:cubicBezTo>
                <a:cubicBezTo>
                  <a:pt x="-163" y="5175"/>
                  <a:pt x="1260" y="6597"/>
                  <a:pt x="3017" y="6597"/>
                </a:cubicBezTo>
                <a:cubicBezTo>
                  <a:pt x="4774" y="6597"/>
                  <a:pt x="6196" y="5175"/>
                  <a:pt x="6196" y="3418"/>
                </a:cubicBezTo>
                <a:cubicBezTo>
                  <a:pt x="6196" y="1660"/>
                  <a:pt x="4774" y="238"/>
                  <a:pt x="3017" y="238"/>
                </a:cubicBezTo>
                <a:cubicBezTo>
                  <a:pt x="3004" y="238"/>
                  <a:pt x="2987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9" name="Freeform 1358">
            <a:extLst>
              <a:ext uri="{FF2B5EF4-FFF2-40B4-BE49-F238E27FC236}">
                <a16:creationId xmlns:a16="http://schemas.microsoft.com/office/drawing/2014/main" id="{E50E5F8A-55CA-8592-2A30-F2139D80C455}"/>
              </a:ext>
            </a:extLst>
          </p:cNvPr>
          <p:cNvSpPr/>
          <p:nvPr/>
        </p:nvSpPr>
        <p:spPr>
          <a:xfrm>
            <a:off x="6964716" y="5558693"/>
            <a:ext cx="14860" cy="7812"/>
          </a:xfrm>
          <a:custGeom>
            <a:avLst/>
            <a:gdLst>
              <a:gd name="connsiteX0" fmla="*/ 111 w 14860"/>
              <a:gd name="connsiteY0" fmla="*/ 2078 h 7812"/>
              <a:gd name="connsiteX1" fmla="*/ 10896 w 14860"/>
              <a:gd name="connsiteY1" fmla="*/ 8051 h 7812"/>
              <a:gd name="connsiteX2" fmla="*/ 12357 w 14860"/>
              <a:gd name="connsiteY2" fmla="*/ 4098 h 7812"/>
              <a:gd name="connsiteX3" fmla="*/ 111 w 14860"/>
              <a:gd name="connsiteY3" fmla="*/ 2078 h 7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60" h="7812">
                <a:moveTo>
                  <a:pt x="111" y="2078"/>
                </a:moveTo>
                <a:cubicBezTo>
                  <a:pt x="-1521" y="4742"/>
                  <a:pt x="4408" y="8051"/>
                  <a:pt x="10896" y="8051"/>
                </a:cubicBezTo>
                <a:cubicBezTo>
                  <a:pt x="15665" y="8051"/>
                  <a:pt x="15708" y="8051"/>
                  <a:pt x="12357" y="4098"/>
                </a:cubicBezTo>
                <a:cubicBezTo>
                  <a:pt x="9005" y="145"/>
                  <a:pt x="2088" y="-1187"/>
                  <a:pt x="111" y="20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0" name="Freeform 1359">
            <a:extLst>
              <a:ext uri="{FF2B5EF4-FFF2-40B4-BE49-F238E27FC236}">
                <a16:creationId xmlns:a16="http://schemas.microsoft.com/office/drawing/2014/main" id="{96451D13-0896-C9C8-49A9-57A08E2A67C4}"/>
              </a:ext>
            </a:extLst>
          </p:cNvPr>
          <p:cNvSpPr/>
          <p:nvPr/>
        </p:nvSpPr>
        <p:spPr>
          <a:xfrm>
            <a:off x="6965935" y="5452302"/>
            <a:ext cx="3475" cy="4211"/>
          </a:xfrm>
          <a:custGeom>
            <a:avLst/>
            <a:gdLst>
              <a:gd name="connsiteX0" fmla="*/ -163 w 3475"/>
              <a:gd name="connsiteY0" fmla="*/ 2344 h 4211"/>
              <a:gd name="connsiteX1" fmla="*/ 740 w 3475"/>
              <a:gd name="connsiteY1" fmla="*/ 4449 h 4211"/>
              <a:gd name="connsiteX2" fmla="*/ 2974 w 3475"/>
              <a:gd name="connsiteY2" fmla="*/ 2344 h 4211"/>
              <a:gd name="connsiteX3" fmla="*/ 2072 w 3475"/>
              <a:gd name="connsiteY3" fmla="*/ 239 h 4211"/>
              <a:gd name="connsiteX4" fmla="*/ -163 w 3475"/>
              <a:gd name="connsiteY4" fmla="*/ 2344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11">
                <a:moveTo>
                  <a:pt x="-163" y="2344"/>
                </a:moveTo>
                <a:cubicBezTo>
                  <a:pt x="-163" y="3504"/>
                  <a:pt x="267" y="4449"/>
                  <a:pt x="740" y="4449"/>
                </a:cubicBezTo>
                <a:cubicBezTo>
                  <a:pt x="1212" y="4449"/>
                  <a:pt x="2287" y="3504"/>
                  <a:pt x="2974" y="2344"/>
                </a:cubicBezTo>
                <a:cubicBezTo>
                  <a:pt x="3661" y="1184"/>
                  <a:pt x="3275" y="239"/>
                  <a:pt x="2072" y="239"/>
                </a:cubicBezTo>
                <a:cubicBezTo>
                  <a:pt x="877" y="213"/>
                  <a:pt x="-115" y="1150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1" name="Freeform 1360">
            <a:extLst>
              <a:ext uri="{FF2B5EF4-FFF2-40B4-BE49-F238E27FC236}">
                <a16:creationId xmlns:a16="http://schemas.microsoft.com/office/drawing/2014/main" id="{F61E8BDF-F580-BE43-003D-8F1D7AA64B14}"/>
              </a:ext>
            </a:extLst>
          </p:cNvPr>
          <p:cNvSpPr/>
          <p:nvPr/>
        </p:nvSpPr>
        <p:spPr>
          <a:xfrm>
            <a:off x="6834158" y="5547511"/>
            <a:ext cx="32555" cy="34285"/>
          </a:xfrm>
          <a:custGeom>
            <a:avLst/>
            <a:gdLst>
              <a:gd name="connsiteX0" fmla="*/ 25575 w 32555"/>
              <a:gd name="connsiteY0" fmla="*/ 22843 h 34285"/>
              <a:gd name="connsiteX1" fmla="*/ 17841 w 32555"/>
              <a:gd name="connsiteY1" fmla="*/ 14507 h 34285"/>
              <a:gd name="connsiteX2" fmla="*/ 6112 w 32555"/>
              <a:gd name="connsiteY2" fmla="*/ 672 h 34285"/>
              <a:gd name="connsiteX3" fmla="*/ 8303 w 32555"/>
              <a:gd name="connsiteY3" fmla="*/ 6688 h 34285"/>
              <a:gd name="connsiteX4" fmla="*/ 13459 w 32555"/>
              <a:gd name="connsiteY4" fmla="*/ 17644 h 34285"/>
              <a:gd name="connsiteX5" fmla="*/ 6627 w 32555"/>
              <a:gd name="connsiteY5" fmla="*/ 23315 h 34285"/>
              <a:gd name="connsiteX6" fmla="*/ -161 w 32555"/>
              <a:gd name="connsiteY6" fmla="*/ 25249 h 34285"/>
              <a:gd name="connsiteX7" fmla="*/ 2713 w 32555"/>
              <a:gd name="connsiteY7" fmla="*/ 28299 h 34285"/>
              <a:gd name="connsiteX8" fmla="*/ 2717 w 32555"/>
              <a:gd name="connsiteY8" fmla="*/ 28299 h 34285"/>
              <a:gd name="connsiteX9" fmla="*/ 8217 w 32555"/>
              <a:gd name="connsiteY9" fmla="*/ 31479 h 34285"/>
              <a:gd name="connsiteX10" fmla="*/ 11053 w 32555"/>
              <a:gd name="connsiteY10" fmla="*/ 31479 h 34285"/>
              <a:gd name="connsiteX11" fmla="*/ 23942 w 32555"/>
              <a:gd name="connsiteY11" fmla="*/ 28901 h 34285"/>
              <a:gd name="connsiteX12" fmla="*/ 31075 w 32555"/>
              <a:gd name="connsiteY12" fmla="*/ 25721 h 34285"/>
              <a:gd name="connsiteX13" fmla="*/ 25575 w 32555"/>
              <a:gd name="connsiteY13" fmla="*/ 22843 h 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555" h="34285">
                <a:moveTo>
                  <a:pt x="25575" y="22843"/>
                </a:moveTo>
                <a:cubicBezTo>
                  <a:pt x="20763" y="24733"/>
                  <a:pt x="16466" y="20093"/>
                  <a:pt x="17841" y="14507"/>
                </a:cubicBezTo>
                <a:cubicBezTo>
                  <a:pt x="19216" y="8922"/>
                  <a:pt x="10537" y="-2078"/>
                  <a:pt x="6112" y="672"/>
                </a:cubicBezTo>
                <a:cubicBezTo>
                  <a:pt x="3792" y="2133"/>
                  <a:pt x="4221" y="3336"/>
                  <a:pt x="8303" y="6688"/>
                </a:cubicBezTo>
                <a:cubicBezTo>
                  <a:pt x="11697" y="9287"/>
                  <a:pt x="13618" y="13373"/>
                  <a:pt x="13459" y="17644"/>
                </a:cubicBezTo>
                <a:cubicBezTo>
                  <a:pt x="13459" y="24089"/>
                  <a:pt x="13115" y="24389"/>
                  <a:pt x="6627" y="23315"/>
                </a:cubicBezTo>
                <a:cubicBezTo>
                  <a:pt x="1600" y="22456"/>
                  <a:pt x="-161" y="22972"/>
                  <a:pt x="-161" y="25249"/>
                </a:cubicBezTo>
                <a:cubicBezTo>
                  <a:pt x="-209" y="26886"/>
                  <a:pt x="1080" y="28252"/>
                  <a:pt x="2713" y="28299"/>
                </a:cubicBezTo>
                <a:cubicBezTo>
                  <a:pt x="2717" y="28299"/>
                  <a:pt x="2717" y="28299"/>
                  <a:pt x="2717" y="28299"/>
                </a:cubicBezTo>
                <a:cubicBezTo>
                  <a:pt x="4892" y="28617"/>
                  <a:pt x="6859" y="29756"/>
                  <a:pt x="8217" y="31479"/>
                </a:cubicBezTo>
                <a:cubicBezTo>
                  <a:pt x="11525" y="35517"/>
                  <a:pt x="12514" y="35560"/>
                  <a:pt x="11053" y="31479"/>
                </a:cubicBezTo>
                <a:cubicBezTo>
                  <a:pt x="9205" y="26581"/>
                  <a:pt x="16166" y="25163"/>
                  <a:pt x="23942" y="28901"/>
                </a:cubicBezTo>
                <a:cubicBezTo>
                  <a:pt x="31719" y="32639"/>
                  <a:pt x="34211" y="31693"/>
                  <a:pt x="31075" y="25721"/>
                </a:cubicBezTo>
                <a:cubicBezTo>
                  <a:pt x="29571" y="23186"/>
                  <a:pt x="27423" y="22069"/>
                  <a:pt x="25575" y="228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2" name="Freeform 1361">
            <a:extLst>
              <a:ext uri="{FF2B5EF4-FFF2-40B4-BE49-F238E27FC236}">
                <a16:creationId xmlns:a16="http://schemas.microsoft.com/office/drawing/2014/main" id="{B5416B16-7163-C7DE-6850-292F1300FFFB}"/>
              </a:ext>
            </a:extLst>
          </p:cNvPr>
          <p:cNvSpPr/>
          <p:nvPr/>
        </p:nvSpPr>
        <p:spPr>
          <a:xfrm>
            <a:off x="6955906" y="5478863"/>
            <a:ext cx="7880" cy="7516"/>
          </a:xfrm>
          <a:custGeom>
            <a:avLst/>
            <a:gdLst>
              <a:gd name="connsiteX0" fmla="*/ 414 w 7880"/>
              <a:gd name="connsiteY0" fmla="*/ 1391 h 7516"/>
              <a:gd name="connsiteX1" fmla="*/ 414 w 7880"/>
              <a:gd name="connsiteY1" fmla="*/ 5687 h 7516"/>
              <a:gd name="connsiteX2" fmla="*/ 7718 w 7880"/>
              <a:gd name="connsiteY2" fmla="*/ 4828 h 7516"/>
              <a:gd name="connsiteX3" fmla="*/ 414 w 7880"/>
              <a:gd name="connsiteY3" fmla="*/ 1391 h 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80" h="7516">
                <a:moveTo>
                  <a:pt x="414" y="1391"/>
                </a:moveTo>
                <a:cubicBezTo>
                  <a:pt x="-355" y="2719"/>
                  <a:pt x="-355" y="4360"/>
                  <a:pt x="414" y="5687"/>
                </a:cubicBezTo>
                <a:cubicBezTo>
                  <a:pt x="2348" y="8867"/>
                  <a:pt x="7718" y="8222"/>
                  <a:pt x="7718" y="4828"/>
                </a:cubicBezTo>
                <a:cubicBezTo>
                  <a:pt x="7718" y="1434"/>
                  <a:pt x="2133" y="-1445"/>
                  <a:pt x="414" y="13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3" name="Freeform 1362">
            <a:extLst>
              <a:ext uri="{FF2B5EF4-FFF2-40B4-BE49-F238E27FC236}">
                <a16:creationId xmlns:a16="http://schemas.microsoft.com/office/drawing/2014/main" id="{F8C4E14B-479F-E5D1-3A57-0CFFC2C5596A}"/>
              </a:ext>
            </a:extLst>
          </p:cNvPr>
          <p:cNvSpPr/>
          <p:nvPr/>
        </p:nvSpPr>
        <p:spPr>
          <a:xfrm>
            <a:off x="6958358" y="5416083"/>
            <a:ext cx="5478" cy="4253"/>
          </a:xfrm>
          <a:custGeom>
            <a:avLst/>
            <a:gdLst>
              <a:gd name="connsiteX0" fmla="*/ 2087 w 5478"/>
              <a:gd name="connsiteY0" fmla="*/ 238 h 4253"/>
              <a:gd name="connsiteX1" fmla="*/ 68 w 5478"/>
              <a:gd name="connsiteY1" fmla="*/ 2344 h 4253"/>
              <a:gd name="connsiteX2" fmla="*/ 3376 w 5478"/>
              <a:gd name="connsiteY2" fmla="*/ 4492 h 4253"/>
              <a:gd name="connsiteX3" fmla="*/ 5314 w 5478"/>
              <a:gd name="connsiteY3" fmla="*/ 2391 h 4253"/>
              <a:gd name="connsiteX4" fmla="*/ 5310 w 5478"/>
              <a:gd name="connsiteY4" fmla="*/ 2344 h 4253"/>
              <a:gd name="connsiteX5" fmla="*/ 2087 w 5478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53">
                <a:moveTo>
                  <a:pt x="2087" y="238"/>
                </a:moveTo>
                <a:cubicBezTo>
                  <a:pt x="283" y="238"/>
                  <a:pt x="-620" y="1183"/>
                  <a:pt x="68" y="2344"/>
                </a:cubicBezTo>
                <a:cubicBezTo>
                  <a:pt x="755" y="3555"/>
                  <a:pt x="1988" y="4355"/>
                  <a:pt x="3376" y="4492"/>
                </a:cubicBezTo>
                <a:cubicBezTo>
                  <a:pt x="4489" y="4445"/>
                  <a:pt x="5357" y="3508"/>
                  <a:pt x="5314" y="2391"/>
                </a:cubicBezTo>
                <a:cubicBezTo>
                  <a:pt x="5310" y="2378"/>
                  <a:pt x="5310" y="2361"/>
                  <a:pt x="5310" y="2344"/>
                </a:cubicBezTo>
                <a:cubicBezTo>
                  <a:pt x="5310" y="1269"/>
                  <a:pt x="3849" y="238"/>
                  <a:pt x="208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4" name="Freeform 1363">
            <a:extLst>
              <a:ext uri="{FF2B5EF4-FFF2-40B4-BE49-F238E27FC236}">
                <a16:creationId xmlns:a16="http://schemas.microsoft.com/office/drawing/2014/main" id="{3F626F2A-1C00-61F0-2801-C7C3570980E0}"/>
              </a:ext>
            </a:extLst>
          </p:cNvPr>
          <p:cNvSpPr/>
          <p:nvPr/>
        </p:nvSpPr>
        <p:spPr>
          <a:xfrm>
            <a:off x="6964638" y="5441647"/>
            <a:ext cx="5508" cy="4253"/>
          </a:xfrm>
          <a:custGeom>
            <a:avLst/>
            <a:gdLst>
              <a:gd name="connsiteX0" fmla="*/ 3369 w 5508"/>
              <a:gd name="connsiteY0" fmla="*/ 4492 h 4253"/>
              <a:gd name="connsiteX1" fmla="*/ 5345 w 5508"/>
              <a:gd name="connsiteY1" fmla="*/ 2387 h 4253"/>
              <a:gd name="connsiteX2" fmla="*/ 2037 w 5508"/>
              <a:gd name="connsiteY2" fmla="*/ 238 h 4253"/>
              <a:gd name="connsiteX3" fmla="*/ 103 w 5508"/>
              <a:gd name="connsiteY3" fmla="*/ 2387 h 4253"/>
              <a:gd name="connsiteX4" fmla="*/ 3369 w 5508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8" h="4253">
                <a:moveTo>
                  <a:pt x="3369" y="4492"/>
                </a:moveTo>
                <a:cubicBezTo>
                  <a:pt x="4490" y="4445"/>
                  <a:pt x="5371" y="3508"/>
                  <a:pt x="5345" y="2387"/>
                </a:cubicBezTo>
                <a:cubicBezTo>
                  <a:pt x="5345" y="1183"/>
                  <a:pt x="3884" y="238"/>
                  <a:pt x="2037" y="238"/>
                </a:cubicBezTo>
                <a:cubicBezTo>
                  <a:pt x="189" y="238"/>
                  <a:pt x="-627" y="1183"/>
                  <a:pt x="103" y="2387"/>
                </a:cubicBezTo>
                <a:cubicBezTo>
                  <a:pt x="821" y="3542"/>
                  <a:pt x="2020" y="4311"/>
                  <a:pt x="336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5" name="Freeform 1364">
            <a:extLst>
              <a:ext uri="{FF2B5EF4-FFF2-40B4-BE49-F238E27FC236}">
                <a16:creationId xmlns:a16="http://schemas.microsoft.com/office/drawing/2014/main" id="{BF4C3087-9864-B74E-605F-F8C4D0C110FA}"/>
              </a:ext>
            </a:extLst>
          </p:cNvPr>
          <p:cNvSpPr/>
          <p:nvPr/>
        </p:nvSpPr>
        <p:spPr>
          <a:xfrm>
            <a:off x="7010709" y="5586184"/>
            <a:ext cx="5497" cy="4253"/>
          </a:xfrm>
          <a:custGeom>
            <a:avLst/>
            <a:gdLst>
              <a:gd name="connsiteX0" fmla="*/ 2068 w 5497"/>
              <a:gd name="connsiteY0" fmla="*/ 238 h 4253"/>
              <a:gd name="connsiteX1" fmla="*/ 91 w 5497"/>
              <a:gd name="connsiteY1" fmla="*/ 2344 h 4253"/>
              <a:gd name="connsiteX2" fmla="*/ 3357 w 5497"/>
              <a:gd name="connsiteY2" fmla="*/ 4492 h 4253"/>
              <a:gd name="connsiteX3" fmla="*/ 5333 w 5497"/>
              <a:gd name="connsiteY3" fmla="*/ 2348 h 4253"/>
              <a:gd name="connsiteX4" fmla="*/ 5333 w 5497"/>
              <a:gd name="connsiteY4" fmla="*/ 2344 h 4253"/>
              <a:gd name="connsiteX5" fmla="*/ 2068 w 5497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7" h="4253">
                <a:moveTo>
                  <a:pt x="2068" y="238"/>
                </a:moveTo>
                <a:cubicBezTo>
                  <a:pt x="263" y="238"/>
                  <a:pt x="-639" y="1183"/>
                  <a:pt x="91" y="2344"/>
                </a:cubicBezTo>
                <a:cubicBezTo>
                  <a:pt x="770" y="3542"/>
                  <a:pt x="1986" y="4341"/>
                  <a:pt x="3357" y="4492"/>
                </a:cubicBezTo>
                <a:cubicBezTo>
                  <a:pt x="4495" y="4444"/>
                  <a:pt x="5380" y="3486"/>
                  <a:pt x="5333" y="2348"/>
                </a:cubicBezTo>
                <a:cubicBezTo>
                  <a:pt x="5333" y="2348"/>
                  <a:pt x="5333" y="2344"/>
                  <a:pt x="5333" y="2344"/>
                </a:cubicBezTo>
                <a:cubicBezTo>
                  <a:pt x="5333" y="1183"/>
                  <a:pt x="3701" y="238"/>
                  <a:pt x="206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6" name="Freeform 1365">
            <a:extLst>
              <a:ext uri="{FF2B5EF4-FFF2-40B4-BE49-F238E27FC236}">
                <a16:creationId xmlns:a16="http://schemas.microsoft.com/office/drawing/2014/main" id="{42D073B3-35F5-37F8-23C9-4BA58F532317}"/>
              </a:ext>
            </a:extLst>
          </p:cNvPr>
          <p:cNvSpPr/>
          <p:nvPr/>
        </p:nvSpPr>
        <p:spPr>
          <a:xfrm>
            <a:off x="6984896" y="5574121"/>
            <a:ext cx="10342" cy="6486"/>
          </a:xfrm>
          <a:custGeom>
            <a:avLst/>
            <a:gdLst>
              <a:gd name="connsiteX0" fmla="*/ 5496 w 10342"/>
              <a:gd name="connsiteY0" fmla="*/ 744 h 6486"/>
              <a:gd name="connsiteX1" fmla="*/ 684 w 10342"/>
              <a:gd name="connsiteY1" fmla="*/ 5771 h 6486"/>
              <a:gd name="connsiteX2" fmla="*/ 10180 w 10342"/>
              <a:gd name="connsiteY2" fmla="*/ 1474 h 6486"/>
              <a:gd name="connsiteX3" fmla="*/ 5496 w 10342"/>
              <a:gd name="connsiteY3" fmla="*/ 744 h 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42" h="6486">
                <a:moveTo>
                  <a:pt x="5496" y="744"/>
                </a:moveTo>
                <a:cubicBezTo>
                  <a:pt x="-562" y="2591"/>
                  <a:pt x="-992" y="3064"/>
                  <a:pt x="684" y="5771"/>
                </a:cubicBezTo>
                <a:cubicBezTo>
                  <a:pt x="2360" y="8478"/>
                  <a:pt x="10180" y="4911"/>
                  <a:pt x="10180" y="1474"/>
                </a:cubicBezTo>
                <a:cubicBezTo>
                  <a:pt x="10180" y="185"/>
                  <a:pt x="8289" y="-159"/>
                  <a:pt x="5496" y="7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7" name="Freeform 1366">
            <a:extLst>
              <a:ext uri="{FF2B5EF4-FFF2-40B4-BE49-F238E27FC236}">
                <a16:creationId xmlns:a16="http://schemas.microsoft.com/office/drawing/2014/main" id="{AD319B0F-1829-9C13-F749-DAAC6561032C}"/>
              </a:ext>
            </a:extLst>
          </p:cNvPr>
          <p:cNvSpPr/>
          <p:nvPr/>
        </p:nvSpPr>
        <p:spPr>
          <a:xfrm>
            <a:off x="7000935" y="5569170"/>
            <a:ext cx="11059" cy="10462"/>
          </a:xfrm>
          <a:custGeom>
            <a:avLst/>
            <a:gdLst>
              <a:gd name="connsiteX0" fmla="*/ 10897 w 11059"/>
              <a:gd name="connsiteY0" fmla="*/ 8702 h 10462"/>
              <a:gd name="connsiteX1" fmla="*/ 7761 w 11059"/>
              <a:gd name="connsiteY1" fmla="*/ 5308 h 10462"/>
              <a:gd name="connsiteX2" fmla="*/ 5828 w 11059"/>
              <a:gd name="connsiteY2" fmla="*/ 2172 h 10462"/>
              <a:gd name="connsiteX3" fmla="*/ 2820 w 11059"/>
              <a:gd name="connsiteY3" fmla="*/ 238 h 10462"/>
              <a:gd name="connsiteX4" fmla="*/ 3207 w 11059"/>
              <a:gd name="connsiteY4" fmla="*/ 5566 h 10462"/>
              <a:gd name="connsiteX5" fmla="*/ 10897 w 11059"/>
              <a:gd name="connsiteY5" fmla="*/ 8702 h 1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59" h="10462">
                <a:moveTo>
                  <a:pt x="10897" y="8702"/>
                </a:moveTo>
                <a:cubicBezTo>
                  <a:pt x="10897" y="7500"/>
                  <a:pt x="9480" y="5953"/>
                  <a:pt x="7761" y="5308"/>
                </a:cubicBezTo>
                <a:cubicBezTo>
                  <a:pt x="6042" y="4664"/>
                  <a:pt x="5183" y="3203"/>
                  <a:pt x="5828" y="2172"/>
                </a:cubicBezTo>
                <a:cubicBezTo>
                  <a:pt x="6472" y="1141"/>
                  <a:pt x="5097" y="238"/>
                  <a:pt x="2820" y="238"/>
                </a:cubicBezTo>
                <a:cubicBezTo>
                  <a:pt x="-1219" y="238"/>
                  <a:pt x="-1219" y="238"/>
                  <a:pt x="3207" y="5566"/>
                </a:cubicBezTo>
                <a:cubicBezTo>
                  <a:pt x="7632" y="10894"/>
                  <a:pt x="10897" y="12312"/>
                  <a:pt x="10897" y="87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8" name="Freeform 1367">
            <a:extLst>
              <a:ext uri="{FF2B5EF4-FFF2-40B4-BE49-F238E27FC236}">
                <a16:creationId xmlns:a16="http://schemas.microsoft.com/office/drawing/2014/main" id="{20354E2E-726E-C18E-D684-03FF7938C882}"/>
              </a:ext>
            </a:extLst>
          </p:cNvPr>
          <p:cNvSpPr/>
          <p:nvPr/>
        </p:nvSpPr>
        <p:spPr>
          <a:xfrm>
            <a:off x="6949421" y="5520718"/>
            <a:ext cx="8135" cy="5913"/>
          </a:xfrm>
          <a:custGeom>
            <a:avLst/>
            <a:gdLst>
              <a:gd name="connsiteX0" fmla="*/ 153 w 8135"/>
              <a:gd name="connsiteY0" fmla="*/ 698 h 5913"/>
              <a:gd name="connsiteX1" fmla="*/ 540 w 8135"/>
              <a:gd name="connsiteY1" fmla="*/ 3920 h 5913"/>
              <a:gd name="connsiteX2" fmla="*/ 7973 w 8135"/>
              <a:gd name="connsiteY2" fmla="*/ 4306 h 5913"/>
              <a:gd name="connsiteX3" fmla="*/ 153 w 8135"/>
              <a:gd name="connsiteY3" fmla="*/ 698 h 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35" h="5913">
                <a:moveTo>
                  <a:pt x="153" y="698"/>
                </a:moveTo>
                <a:cubicBezTo>
                  <a:pt x="-405" y="1213"/>
                  <a:pt x="-190" y="2674"/>
                  <a:pt x="540" y="3920"/>
                </a:cubicBezTo>
                <a:cubicBezTo>
                  <a:pt x="2259" y="6670"/>
                  <a:pt x="7973" y="6970"/>
                  <a:pt x="7973" y="4306"/>
                </a:cubicBezTo>
                <a:cubicBezTo>
                  <a:pt x="7973" y="1643"/>
                  <a:pt x="1614" y="-806"/>
                  <a:pt x="153" y="6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9" name="Freeform 1368">
            <a:extLst>
              <a:ext uri="{FF2B5EF4-FFF2-40B4-BE49-F238E27FC236}">
                <a16:creationId xmlns:a16="http://schemas.microsoft.com/office/drawing/2014/main" id="{97411012-07A2-4969-C861-D70C3781A475}"/>
              </a:ext>
            </a:extLst>
          </p:cNvPr>
          <p:cNvSpPr/>
          <p:nvPr/>
        </p:nvSpPr>
        <p:spPr>
          <a:xfrm>
            <a:off x="7001683" y="5539394"/>
            <a:ext cx="4296" cy="4297"/>
          </a:xfrm>
          <a:custGeom>
            <a:avLst/>
            <a:gdLst>
              <a:gd name="connsiteX0" fmla="*/ -163 w 4296"/>
              <a:gd name="connsiteY0" fmla="*/ 2387 h 4297"/>
              <a:gd name="connsiteX1" fmla="*/ 1943 w 4296"/>
              <a:gd name="connsiteY1" fmla="*/ 4535 h 4297"/>
              <a:gd name="connsiteX2" fmla="*/ 4134 w 4296"/>
              <a:gd name="connsiteY2" fmla="*/ 2430 h 4297"/>
              <a:gd name="connsiteX3" fmla="*/ 2029 w 4296"/>
              <a:gd name="connsiteY3" fmla="*/ 239 h 4297"/>
              <a:gd name="connsiteX4" fmla="*/ -163 w 4296"/>
              <a:gd name="connsiteY4" fmla="*/ 2344 h 4297"/>
              <a:gd name="connsiteX5" fmla="*/ -163 w 4296"/>
              <a:gd name="connsiteY5" fmla="*/ 2387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-163" y="2387"/>
                </a:moveTo>
                <a:cubicBezTo>
                  <a:pt x="-163" y="3556"/>
                  <a:pt x="774" y="4514"/>
                  <a:pt x="1943" y="4535"/>
                </a:cubicBezTo>
                <a:cubicBezTo>
                  <a:pt x="3129" y="4561"/>
                  <a:pt x="4108" y="3616"/>
                  <a:pt x="4134" y="2430"/>
                </a:cubicBezTo>
                <a:cubicBezTo>
                  <a:pt x="4156" y="1244"/>
                  <a:pt x="3215" y="264"/>
                  <a:pt x="2029" y="239"/>
                </a:cubicBezTo>
                <a:cubicBezTo>
                  <a:pt x="843" y="217"/>
                  <a:pt x="-137" y="1158"/>
                  <a:pt x="-163" y="2344"/>
                </a:cubicBezTo>
                <a:cubicBezTo>
                  <a:pt x="-163" y="2357"/>
                  <a:pt x="-163" y="237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0" name="Freeform 1369">
            <a:extLst>
              <a:ext uri="{FF2B5EF4-FFF2-40B4-BE49-F238E27FC236}">
                <a16:creationId xmlns:a16="http://schemas.microsoft.com/office/drawing/2014/main" id="{738FCB8E-E750-25A7-7F29-DF3832D3DE05}"/>
              </a:ext>
            </a:extLst>
          </p:cNvPr>
          <p:cNvSpPr/>
          <p:nvPr/>
        </p:nvSpPr>
        <p:spPr>
          <a:xfrm>
            <a:off x="6999659" y="5511810"/>
            <a:ext cx="23034" cy="12760"/>
          </a:xfrm>
          <a:custGeom>
            <a:avLst/>
            <a:gdLst>
              <a:gd name="connsiteX0" fmla="*/ 10970 w 23034"/>
              <a:gd name="connsiteY0" fmla="*/ 9562 h 12760"/>
              <a:gd name="connsiteX1" fmla="*/ 14279 w 23034"/>
              <a:gd name="connsiteY1" fmla="*/ 10636 h 12760"/>
              <a:gd name="connsiteX2" fmla="*/ 18575 w 23034"/>
              <a:gd name="connsiteY2" fmla="*/ 12999 h 12760"/>
              <a:gd name="connsiteX3" fmla="*/ 22872 w 23034"/>
              <a:gd name="connsiteY3" fmla="*/ 12054 h 12760"/>
              <a:gd name="connsiteX4" fmla="*/ 9209 w 23034"/>
              <a:gd name="connsiteY4" fmla="*/ 6683 h 12760"/>
              <a:gd name="connsiteX5" fmla="*/ 2807 w 23034"/>
              <a:gd name="connsiteY5" fmla="*/ 3160 h 12760"/>
              <a:gd name="connsiteX6" fmla="*/ 1862 w 23034"/>
              <a:gd name="connsiteY6" fmla="*/ 238 h 12760"/>
              <a:gd name="connsiteX7" fmla="*/ -158 w 23034"/>
              <a:gd name="connsiteY7" fmla="*/ 3332 h 12760"/>
              <a:gd name="connsiteX8" fmla="*/ 10970 w 23034"/>
              <a:gd name="connsiteY8" fmla="*/ 9562 h 12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034" h="12760">
                <a:moveTo>
                  <a:pt x="10970" y="9562"/>
                </a:moveTo>
                <a:cubicBezTo>
                  <a:pt x="12818" y="8874"/>
                  <a:pt x="14279" y="9347"/>
                  <a:pt x="14279" y="10636"/>
                </a:cubicBezTo>
                <a:cubicBezTo>
                  <a:pt x="14279" y="11925"/>
                  <a:pt x="16169" y="12999"/>
                  <a:pt x="18575" y="12999"/>
                </a:cubicBezTo>
                <a:cubicBezTo>
                  <a:pt x="20981" y="12999"/>
                  <a:pt x="22872" y="12569"/>
                  <a:pt x="22872" y="12054"/>
                </a:cubicBezTo>
                <a:cubicBezTo>
                  <a:pt x="22872" y="9948"/>
                  <a:pt x="10240" y="4964"/>
                  <a:pt x="9209" y="6683"/>
                </a:cubicBezTo>
                <a:cubicBezTo>
                  <a:pt x="7447" y="9605"/>
                  <a:pt x="1561" y="6382"/>
                  <a:pt x="2807" y="3160"/>
                </a:cubicBezTo>
                <a:cubicBezTo>
                  <a:pt x="3408" y="1527"/>
                  <a:pt x="2807" y="238"/>
                  <a:pt x="1862" y="238"/>
                </a:cubicBezTo>
                <a:cubicBezTo>
                  <a:pt x="916" y="238"/>
                  <a:pt x="-158" y="1613"/>
                  <a:pt x="-158" y="3332"/>
                </a:cubicBezTo>
                <a:cubicBezTo>
                  <a:pt x="-373" y="7328"/>
                  <a:pt x="6717" y="11238"/>
                  <a:pt x="10970" y="95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1" name="Freeform 1370">
            <a:extLst>
              <a:ext uri="{FF2B5EF4-FFF2-40B4-BE49-F238E27FC236}">
                <a16:creationId xmlns:a16="http://schemas.microsoft.com/office/drawing/2014/main" id="{A5F4963D-5F2C-CD38-A6FA-445EF2C8EE92}"/>
              </a:ext>
            </a:extLst>
          </p:cNvPr>
          <p:cNvSpPr/>
          <p:nvPr/>
        </p:nvSpPr>
        <p:spPr>
          <a:xfrm>
            <a:off x="6991854" y="5545995"/>
            <a:ext cx="7330" cy="6187"/>
          </a:xfrm>
          <a:custGeom>
            <a:avLst/>
            <a:gdLst>
              <a:gd name="connsiteX0" fmla="*/ 2147 w 7330"/>
              <a:gd name="connsiteY0" fmla="*/ 856 h 6187"/>
              <a:gd name="connsiteX1" fmla="*/ 85 w 7330"/>
              <a:gd name="connsiteY1" fmla="*/ 4293 h 6187"/>
              <a:gd name="connsiteX2" fmla="*/ 4571 w 7330"/>
              <a:gd name="connsiteY2" fmla="*/ 6167 h 6187"/>
              <a:gd name="connsiteX3" fmla="*/ 6444 w 7330"/>
              <a:gd name="connsiteY3" fmla="*/ 4293 h 6187"/>
              <a:gd name="connsiteX4" fmla="*/ 2147 w 7330"/>
              <a:gd name="connsiteY4" fmla="*/ 856 h 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30" h="6187">
                <a:moveTo>
                  <a:pt x="2147" y="856"/>
                </a:moveTo>
                <a:cubicBezTo>
                  <a:pt x="300" y="1543"/>
                  <a:pt x="-645" y="3090"/>
                  <a:pt x="85" y="4293"/>
                </a:cubicBezTo>
                <a:cubicBezTo>
                  <a:pt x="807" y="6051"/>
                  <a:pt x="2813" y="6888"/>
                  <a:pt x="4571" y="6167"/>
                </a:cubicBezTo>
                <a:cubicBezTo>
                  <a:pt x="5421" y="5818"/>
                  <a:pt x="6096" y="5144"/>
                  <a:pt x="6444" y="4293"/>
                </a:cubicBezTo>
                <a:cubicBezTo>
                  <a:pt x="8420" y="985"/>
                  <a:pt x="6143" y="-777"/>
                  <a:pt x="2147" y="8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2" name="Freeform 1371">
            <a:extLst>
              <a:ext uri="{FF2B5EF4-FFF2-40B4-BE49-F238E27FC236}">
                <a16:creationId xmlns:a16="http://schemas.microsoft.com/office/drawing/2014/main" id="{5061B117-F363-779F-D61E-1CB2327C27C3}"/>
              </a:ext>
            </a:extLst>
          </p:cNvPr>
          <p:cNvSpPr/>
          <p:nvPr/>
        </p:nvSpPr>
        <p:spPr>
          <a:xfrm>
            <a:off x="6941213" y="5589602"/>
            <a:ext cx="7836" cy="7245"/>
          </a:xfrm>
          <a:custGeom>
            <a:avLst/>
            <a:gdLst>
              <a:gd name="connsiteX0" fmla="*/ 155 w 7836"/>
              <a:gd name="connsiteY0" fmla="*/ 1418 h 7245"/>
              <a:gd name="connsiteX1" fmla="*/ 1659 w 7836"/>
              <a:gd name="connsiteY1" fmla="*/ 5714 h 7245"/>
              <a:gd name="connsiteX2" fmla="*/ 7674 w 7836"/>
              <a:gd name="connsiteY2" fmla="*/ 4683 h 7245"/>
              <a:gd name="connsiteX3" fmla="*/ 155 w 7836"/>
              <a:gd name="connsiteY3" fmla="*/ 1418 h 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36" h="7245">
                <a:moveTo>
                  <a:pt x="155" y="1418"/>
                </a:moveTo>
                <a:cubicBezTo>
                  <a:pt x="-614" y="3021"/>
                  <a:pt x="61" y="4941"/>
                  <a:pt x="1659" y="5714"/>
                </a:cubicBezTo>
                <a:cubicBezTo>
                  <a:pt x="5956" y="8378"/>
                  <a:pt x="7674" y="8035"/>
                  <a:pt x="7674" y="4683"/>
                </a:cubicBezTo>
                <a:cubicBezTo>
                  <a:pt x="7674" y="1332"/>
                  <a:pt x="2132" y="-1418"/>
                  <a:pt x="155" y="1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3" name="Freeform 1372">
            <a:extLst>
              <a:ext uri="{FF2B5EF4-FFF2-40B4-BE49-F238E27FC236}">
                <a16:creationId xmlns:a16="http://schemas.microsoft.com/office/drawing/2014/main" id="{C0E85404-E76D-8BF7-D62A-1CCD2150A5D9}"/>
              </a:ext>
            </a:extLst>
          </p:cNvPr>
          <p:cNvSpPr/>
          <p:nvPr/>
        </p:nvSpPr>
        <p:spPr>
          <a:xfrm>
            <a:off x="6886964" y="5176244"/>
            <a:ext cx="10818" cy="10401"/>
          </a:xfrm>
          <a:custGeom>
            <a:avLst/>
            <a:gdLst>
              <a:gd name="connsiteX0" fmla="*/ 8259 w 10818"/>
              <a:gd name="connsiteY0" fmla="*/ 5355 h 10401"/>
              <a:gd name="connsiteX1" fmla="*/ 95 w 10818"/>
              <a:gd name="connsiteY1" fmla="*/ 2434 h 10401"/>
              <a:gd name="connsiteX2" fmla="*/ 9161 w 10818"/>
              <a:gd name="connsiteY2" fmla="*/ 10640 h 10401"/>
              <a:gd name="connsiteX3" fmla="*/ 8259 w 10818"/>
              <a:gd name="connsiteY3" fmla="*/ 5355 h 10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18" h="10401">
                <a:moveTo>
                  <a:pt x="8259" y="5355"/>
                </a:moveTo>
                <a:cubicBezTo>
                  <a:pt x="3962" y="-488"/>
                  <a:pt x="2286" y="-1133"/>
                  <a:pt x="95" y="2434"/>
                </a:cubicBezTo>
                <a:cubicBezTo>
                  <a:pt x="-1495" y="5098"/>
                  <a:pt x="4607" y="10640"/>
                  <a:pt x="9161" y="10640"/>
                </a:cubicBezTo>
                <a:cubicBezTo>
                  <a:pt x="11438" y="10640"/>
                  <a:pt x="11095" y="9308"/>
                  <a:pt x="8259" y="53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4" name="Freeform 1373">
            <a:extLst>
              <a:ext uri="{FF2B5EF4-FFF2-40B4-BE49-F238E27FC236}">
                <a16:creationId xmlns:a16="http://schemas.microsoft.com/office/drawing/2014/main" id="{EF74930F-0018-2884-1356-77D9DF3C4313}"/>
              </a:ext>
            </a:extLst>
          </p:cNvPr>
          <p:cNvSpPr/>
          <p:nvPr/>
        </p:nvSpPr>
        <p:spPr>
          <a:xfrm>
            <a:off x="6945102" y="5533121"/>
            <a:ext cx="12540" cy="10489"/>
          </a:xfrm>
          <a:custGeom>
            <a:avLst/>
            <a:gdLst>
              <a:gd name="connsiteX0" fmla="*/ 2367 w 12540"/>
              <a:gd name="connsiteY0" fmla="*/ 238 h 10489"/>
              <a:gd name="connsiteX1" fmla="*/ 2367 w 12540"/>
              <a:gd name="connsiteY1" fmla="*/ 8230 h 10489"/>
              <a:gd name="connsiteX2" fmla="*/ 12378 w 12540"/>
              <a:gd name="connsiteY2" fmla="*/ 8230 h 10489"/>
              <a:gd name="connsiteX3" fmla="*/ 2367 w 12540"/>
              <a:gd name="connsiteY3" fmla="*/ 238 h 1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40" h="10489">
                <a:moveTo>
                  <a:pt x="2367" y="238"/>
                </a:moveTo>
                <a:cubicBezTo>
                  <a:pt x="-984" y="238"/>
                  <a:pt x="-1027" y="4922"/>
                  <a:pt x="2367" y="8230"/>
                </a:cubicBezTo>
                <a:cubicBezTo>
                  <a:pt x="5761" y="11538"/>
                  <a:pt x="12378" y="11581"/>
                  <a:pt x="12378" y="8230"/>
                </a:cubicBezTo>
                <a:cubicBezTo>
                  <a:pt x="12378" y="4879"/>
                  <a:pt x="6019" y="324"/>
                  <a:pt x="236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5" name="Freeform 1374">
            <a:extLst>
              <a:ext uri="{FF2B5EF4-FFF2-40B4-BE49-F238E27FC236}">
                <a16:creationId xmlns:a16="http://schemas.microsoft.com/office/drawing/2014/main" id="{214D3D7E-AC3F-C73C-F32D-7F747E8FE2AA}"/>
              </a:ext>
            </a:extLst>
          </p:cNvPr>
          <p:cNvSpPr/>
          <p:nvPr/>
        </p:nvSpPr>
        <p:spPr>
          <a:xfrm>
            <a:off x="6896847" y="5543691"/>
            <a:ext cx="4296" cy="4253"/>
          </a:xfrm>
          <a:custGeom>
            <a:avLst/>
            <a:gdLst>
              <a:gd name="connsiteX0" fmla="*/ 1943 w 4296"/>
              <a:gd name="connsiteY0" fmla="*/ 238 h 4253"/>
              <a:gd name="connsiteX1" fmla="*/ -163 w 4296"/>
              <a:gd name="connsiteY1" fmla="*/ 2344 h 4253"/>
              <a:gd name="connsiteX2" fmla="*/ 1986 w 4296"/>
              <a:gd name="connsiteY2" fmla="*/ 4492 h 4253"/>
              <a:gd name="connsiteX3" fmla="*/ 4134 w 4296"/>
              <a:gd name="connsiteY3" fmla="*/ 2344 h 4253"/>
              <a:gd name="connsiteX4" fmla="*/ 2029 w 4296"/>
              <a:gd name="connsiteY4" fmla="*/ 238 h 4253"/>
              <a:gd name="connsiteX5" fmla="*/ 1943 w 4296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3">
                <a:moveTo>
                  <a:pt x="1943" y="238"/>
                </a:moveTo>
                <a:cubicBezTo>
                  <a:pt x="778" y="238"/>
                  <a:pt x="-163" y="1179"/>
                  <a:pt x="-163" y="2344"/>
                </a:cubicBezTo>
                <a:cubicBezTo>
                  <a:pt x="-163" y="3529"/>
                  <a:pt x="800" y="4492"/>
                  <a:pt x="1986" y="4492"/>
                </a:cubicBezTo>
                <a:cubicBezTo>
                  <a:pt x="3172" y="4492"/>
                  <a:pt x="4134" y="3529"/>
                  <a:pt x="4134" y="2344"/>
                </a:cubicBezTo>
                <a:cubicBezTo>
                  <a:pt x="4134" y="1179"/>
                  <a:pt x="3193" y="238"/>
                  <a:pt x="2029" y="238"/>
                </a:cubicBezTo>
                <a:cubicBezTo>
                  <a:pt x="2003" y="238"/>
                  <a:pt x="197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6" name="Freeform 1375">
            <a:extLst>
              <a:ext uri="{FF2B5EF4-FFF2-40B4-BE49-F238E27FC236}">
                <a16:creationId xmlns:a16="http://schemas.microsoft.com/office/drawing/2014/main" id="{8A423873-7488-D011-024F-A11DA147D4ED}"/>
              </a:ext>
            </a:extLst>
          </p:cNvPr>
          <p:cNvSpPr/>
          <p:nvPr/>
        </p:nvSpPr>
        <p:spPr>
          <a:xfrm>
            <a:off x="6876433" y="5588471"/>
            <a:ext cx="15452" cy="6170"/>
          </a:xfrm>
          <a:custGeom>
            <a:avLst/>
            <a:gdLst>
              <a:gd name="connsiteX0" fmla="*/ 13978 w 15452"/>
              <a:gd name="connsiteY0" fmla="*/ 2291 h 6170"/>
              <a:gd name="connsiteX1" fmla="*/ 787 w 15452"/>
              <a:gd name="connsiteY1" fmla="*/ 5083 h 6170"/>
              <a:gd name="connsiteX2" fmla="*/ 5599 w 15452"/>
              <a:gd name="connsiteY2" fmla="*/ 4095 h 6170"/>
              <a:gd name="connsiteX3" fmla="*/ 11357 w 15452"/>
              <a:gd name="connsiteY3" fmla="*/ 3107 h 6170"/>
              <a:gd name="connsiteX4" fmla="*/ 13978 w 15452"/>
              <a:gd name="connsiteY4" fmla="*/ 2291 h 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52" h="6170">
                <a:moveTo>
                  <a:pt x="13978" y="2291"/>
                </a:moveTo>
                <a:cubicBezTo>
                  <a:pt x="8049" y="-1748"/>
                  <a:pt x="-3552" y="701"/>
                  <a:pt x="787" y="5083"/>
                </a:cubicBezTo>
                <a:cubicBezTo>
                  <a:pt x="2893" y="7232"/>
                  <a:pt x="5599" y="6673"/>
                  <a:pt x="5599" y="4095"/>
                </a:cubicBezTo>
                <a:cubicBezTo>
                  <a:pt x="5599" y="2634"/>
                  <a:pt x="7748" y="2248"/>
                  <a:pt x="11357" y="3107"/>
                </a:cubicBezTo>
                <a:cubicBezTo>
                  <a:pt x="15610" y="4009"/>
                  <a:pt x="16298" y="4009"/>
                  <a:pt x="13978" y="22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7" name="Freeform 1376">
            <a:extLst>
              <a:ext uri="{FF2B5EF4-FFF2-40B4-BE49-F238E27FC236}">
                <a16:creationId xmlns:a16="http://schemas.microsoft.com/office/drawing/2014/main" id="{EF9E2AFD-1E89-4150-F121-9E8F88B692CC}"/>
              </a:ext>
            </a:extLst>
          </p:cNvPr>
          <p:cNvSpPr/>
          <p:nvPr/>
        </p:nvSpPr>
        <p:spPr>
          <a:xfrm>
            <a:off x="6862302" y="5557239"/>
            <a:ext cx="17787" cy="7440"/>
          </a:xfrm>
          <a:custGeom>
            <a:avLst/>
            <a:gdLst>
              <a:gd name="connsiteX0" fmla="*/ 17625 w 17787"/>
              <a:gd name="connsiteY0" fmla="*/ 4650 h 7440"/>
              <a:gd name="connsiteX1" fmla="*/ 6110 w 17787"/>
              <a:gd name="connsiteY1" fmla="*/ 1299 h 7440"/>
              <a:gd name="connsiteX2" fmla="*/ -163 w 17787"/>
              <a:gd name="connsiteY2" fmla="*/ 3189 h 7440"/>
              <a:gd name="connsiteX3" fmla="*/ 5079 w 17787"/>
              <a:gd name="connsiteY3" fmla="*/ 5424 h 7440"/>
              <a:gd name="connsiteX4" fmla="*/ 17625 w 17787"/>
              <a:gd name="connsiteY4" fmla="*/ 4650 h 7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87" h="7440">
                <a:moveTo>
                  <a:pt x="17625" y="4650"/>
                </a:moveTo>
                <a:cubicBezTo>
                  <a:pt x="17625" y="354"/>
                  <a:pt x="13629" y="-892"/>
                  <a:pt x="6110" y="1299"/>
                </a:cubicBezTo>
                <a:lnTo>
                  <a:pt x="-163" y="3189"/>
                </a:lnTo>
                <a:lnTo>
                  <a:pt x="5079" y="5424"/>
                </a:lnTo>
                <a:cubicBezTo>
                  <a:pt x="12684" y="8689"/>
                  <a:pt x="17625" y="8388"/>
                  <a:pt x="17625" y="46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8" name="Freeform 1377">
            <a:extLst>
              <a:ext uri="{FF2B5EF4-FFF2-40B4-BE49-F238E27FC236}">
                <a16:creationId xmlns:a16="http://schemas.microsoft.com/office/drawing/2014/main" id="{39310DAE-5EE4-089D-F91A-71148BFBF6F8}"/>
              </a:ext>
            </a:extLst>
          </p:cNvPr>
          <p:cNvSpPr/>
          <p:nvPr/>
        </p:nvSpPr>
        <p:spPr>
          <a:xfrm>
            <a:off x="6896847" y="5537289"/>
            <a:ext cx="12545" cy="4253"/>
          </a:xfrm>
          <a:custGeom>
            <a:avLst/>
            <a:gdLst>
              <a:gd name="connsiteX0" fmla="*/ 12383 w 12545"/>
              <a:gd name="connsiteY0" fmla="*/ 2387 h 4253"/>
              <a:gd name="connsiteX1" fmla="*/ 6110 w 12545"/>
              <a:gd name="connsiteY1" fmla="*/ 238 h 4253"/>
              <a:gd name="connsiteX2" fmla="*/ -163 w 12545"/>
              <a:gd name="connsiteY2" fmla="*/ 2387 h 4253"/>
              <a:gd name="connsiteX3" fmla="*/ 6110 w 12545"/>
              <a:gd name="connsiteY3" fmla="*/ 4492 h 4253"/>
              <a:gd name="connsiteX4" fmla="*/ 12383 w 12545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45" h="4253">
                <a:moveTo>
                  <a:pt x="12383" y="2387"/>
                </a:moveTo>
                <a:cubicBezTo>
                  <a:pt x="12383" y="1226"/>
                  <a:pt x="9591" y="238"/>
                  <a:pt x="6110" y="238"/>
                </a:cubicBezTo>
                <a:cubicBezTo>
                  <a:pt x="2630" y="238"/>
                  <a:pt x="-163" y="1226"/>
                  <a:pt x="-163" y="2387"/>
                </a:cubicBezTo>
                <a:cubicBezTo>
                  <a:pt x="-163" y="3547"/>
                  <a:pt x="2673" y="4492"/>
                  <a:pt x="6110" y="4492"/>
                </a:cubicBezTo>
                <a:cubicBezTo>
                  <a:pt x="9548" y="4492"/>
                  <a:pt x="12383" y="3633"/>
                  <a:pt x="1238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9" name="Freeform 1378">
            <a:extLst>
              <a:ext uri="{FF2B5EF4-FFF2-40B4-BE49-F238E27FC236}">
                <a16:creationId xmlns:a16="http://schemas.microsoft.com/office/drawing/2014/main" id="{B9C19784-59A9-D36E-44B0-6EB7094D5DD3}"/>
              </a:ext>
            </a:extLst>
          </p:cNvPr>
          <p:cNvSpPr/>
          <p:nvPr/>
        </p:nvSpPr>
        <p:spPr>
          <a:xfrm>
            <a:off x="6886565" y="5560892"/>
            <a:ext cx="7993" cy="8075"/>
          </a:xfrm>
          <a:custGeom>
            <a:avLst/>
            <a:gdLst>
              <a:gd name="connsiteX0" fmla="*/ 4576 w 7993"/>
              <a:gd name="connsiteY0" fmla="*/ 396 h 8075"/>
              <a:gd name="connsiteX1" fmla="*/ -21 w 7993"/>
              <a:gd name="connsiteY1" fmla="*/ 5036 h 8075"/>
              <a:gd name="connsiteX2" fmla="*/ 3116 w 7993"/>
              <a:gd name="connsiteY2" fmla="*/ 8172 h 8075"/>
              <a:gd name="connsiteX3" fmla="*/ 7670 w 7993"/>
              <a:gd name="connsiteY3" fmla="*/ 3532 h 8075"/>
              <a:gd name="connsiteX4" fmla="*/ 4576 w 7993"/>
              <a:gd name="connsiteY4" fmla="*/ 396 h 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93" h="8075">
                <a:moveTo>
                  <a:pt x="4576" y="396"/>
                </a:moveTo>
                <a:cubicBezTo>
                  <a:pt x="2308" y="976"/>
                  <a:pt x="538" y="2759"/>
                  <a:pt x="-21" y="5036"/>
                </a:cubicBezTo>
                <a:cubicBezTo>
                  <a:pt x="-537" y="7829"/>
                  <a:pt x="323" y="8688"/>
                  <a:pt x="3116" y="8172"/>
                </a:cubicBezTo>
                <a:cubicBezTo>
                  <a:pt x="5376" y="7584"/>
                  <a:pt x="7124" y="5801"/>
                  <a:pt x="7670" y="3532"/>
                </a:cubicBezTo>
                <a:cubicBezTo>
                  <a:pt x="8185" y="739"/>
                  <a:pt x="7541" y="-163"/>
                  <a:pt x="4576" y="3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0" name="Freeform 1379">
            <a:extLst>
              <a:ext uri="{FF2B5EF4-FFF2-40B4-BE49-F238E27FC236}">
                <a16:creationId xmlns:a16="http://schemas.microsoft.com/office/drawing/2014/main" id="{0FC9955E-493A-8261-126F-703CF48F63FC}"/>
              </a:ext>
            </a:extLst>
          </p:cNvPr>
          <p:cNvSpPr/>
          <p:nvPr/>
        </p:nvSpPr>
        <p:spPr>
          <a:xfrm>
            <a:off x="6905998" y="5567317"/>
            <a:ext cx="19394" cy="18695"/>
          </a:xfrm>
          <a:custGeom>
            <a:avLst/>
            <a:gdLst>
              <a:gd name="connsiteX0" fmla="*/ 12770 w 19394"/>
              <a:gd name="connsiteY0" fmla="*/ 7548 h 18695"/>
              <a:gd name="connsiteX1" fmla="*/ 5337 w 19394"/>
              <a:gd name="connsiteY1" fmla="*/ 3251 h 18695"/>
              <a:gd name="connsiteX2" fmla="*/ -163 w 19394"/>
              <a:gd name="connsiteY2" fmla="*/ 3251 h 18695"/>
              <a:gd name="connsiteX3" fmla="*/ 3575 w 19394"/>
              <a:gd name="connsiteY3" fmla="*/ 12661 h 18695"/>
              <a:gd name="connsiteX4" fmla="*/ 8731 w 19394"/>
              <a:gd name="connsiteY4" fmla="*/ 15969 h 18695"/>
              <a:gd name="connsiteX5" fmla="*/ 13028 w 19394"/>
              <a:gd name="connsiteY5" fmla="*/ 13305 h 18695"/>
              <a:gd name="connsiteX6" fmla="*/ 12770 w 19394"/>
              <a:gd name="connsiteY6" fmla="*/ 7548 h 18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394" h="18695">
                <a:moveTo>
                  <a:pt x="12770" y="7548"/>
                </a:moveTo>
                <a:cubicBezTo>
                  <a:pt x="8473" y="6732"/>
                  <a:pt x="5337" y="4927"/>
                  <a:pt x="5337" y="3251"/>
                </a:cubicBezTo>
                <a:cubicBezTo>
                  <a:pt x="5337" y="-787"/>
                  <a:pt x="1384" y="-745"/>
                  <a:pt x="-163" y="3251"/>
                </a:cubicBezTo>
                <a:cubicBezTo>
                  <a:pt x="-167" y="6749"/>
                  <a:pt x="1169" y="10117"/>
                  <a:pt x="3575" y="12661"/>
                </a:cubicBezTo>
                <a:cubicBezTo>
                  <a:pt x="9118" y="19836"/>
                  <a:pt x="10536" y="20738"/>
                  <a:pt x="8731" y="15969"/>
                </a:cubicBezTo>
                <a:cubicBezTo>
                  <a:pt x="7786" y="13477"/>
                  <a:pt x="8731" y="12833"/>
                  <a:pt x="13028" y="13305"/>
                </a:cubicBezTo>
                <a:cubicBezTo>
                  <a:pt x="21449" y="14122"/>
                  <a:pt x="21234" y="9181"/>
                  <a:pt x="12770" y="75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1" name="Freeform 1380">
            <a:extLst>
              <a:ext uri="{FF2B5EF4-FFF2-40B4-BE49-F238E27FC236}">
                <a16:creationId xmlns:a16="http://schemas.microsoft.com/office/drawing/2014/main" id="{D8324442-FA33-4760-A4B4-9B1607B287FC}"/>
              </a:ext>
            </a:extLst>
          </p:cNvPr>
          <p:cNvSpPr/>
          <p:nvPr/>
        </p:nvSpPr>
        <p:spPr>
          <a:xfrm>
            <a:off x="7010813" y="5537356"/>
            <a:ext cx="13325" cy="22882"/>
          </a:xfrm>
          <a:custGeom>
            <a:avLst/>
            <a:gdLst>
              <a:gd name="connsiteX0" fmla="*/ 10686 w 13325"/>
              <a:gd name="connsiteY0" fmla="*/ 10268 h 22882"/>
              <a:gd name="connsiteX1" fmla="*/ 7979 w 13325"/>
              <a:gd name="connsiteY1" fmla="*/ 6573 h 22882"/>
              <a:gd name="connsiteX2" fmla="*/ 6562 w 13325"/>
              <a:gd name="connsiteY2" fmla="*/ 3394 h 22882"/>
              <a:gd name="connsiteX3" fmla="*/ 1191 w 13325"/>
              <a:gd name="connsiteY3" fmla="*/ 3179 h 22882"/>
              <a:gd name="connsiteX4" fmla="*/ 1191 w 13325"/>
              <a:gd name="connsiteY4" fmla="*/ 7475 h 22882"/>
              <a:gd name="connsiteX5" fmla="*/ 2351 w 13325"/>
              <a:gd name="connsiteY5" fmla="*/ 12115 h 22882"/>
              <a:gd name="connsiteX6" fmla="*/ 5874 w 13325"/>
              <a:gd name="connsiteY6" fmla="*/ 19248 h 22882"/>
              <a:gd name="connsiteX7" fmla="*/ 12448 w 13325"/>
              <a:gd name="connsiteY7" fmla="*/ 18603 h 22882"/>
              <a:gd name="connsiteX8" fmla="*/ 10686 w 13325"/>
              <a:gd name="connsiteY8" fmla="*/ 10268 h 22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325" h="22882">
                <a:moveTo>
                  <a:pt x="10686" y="10268"/>
                </a:moveTo>
                <a:cubicBezTo>
                  <a:pt x="10686" y="8249"/>
                  <a:pt x="9440" y="6573"/>
                  <a:pt x="7979" y="6573"/>
                </a:cubicBezTo>
                <a:cubicBezTo>
                  <a:pt x="6519" y="6573"/>
                  <a:pt x="5874" y="5155"/>
                  <a:pt x="6562" y="3394"/>
                </a:cubicBezTo>
                <a:cubicBezTo>
                  <a:pt x="8108" y="-645"/>
                  <a:pt x="4456" y="-903"/>
                  <a:pt x="1191" y="3179"/>
                </a:cubicBezTo>
                <a:cubicBezTo>
                  <a:pt x="-614" y="5370"/>
                  <a:pt x="-614" y="6573"/>
                  <a:pt x="1191" y="7475"/>
                </a:cubicBezTo>
                <a:cubicBezTo>
                  <a:pt x="2549" y="8601"/>
                  <a:pt x="3021" y="10483"/>
                  <a:pt x="2351" y="12115"/>
                </a:cubicBezTo>
                <a:cubicBezTo>
                  <a:pt x="1663" y="13920"/>
                  <a:pt x="3167" y="16971"/>
                  <a:pt x="5874" y="19248"/>
                </a:cubicBezTo>
                <a:cubicBezTo>
                  <a:pt x="12190" y="24619"/>
                  <a:pt x="14467" y="24404"/>
                  <a:pt x="12448" y="18603"/>
                </a:cubicBezTo>
                <a:cubicBezTo>
                  <a:pt x="11533" y="15905"/>
                  <a:pt x="10940" y="13108"/>
                  <a:pt x="10686" y="102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2" name="Freeform 1381">
            <a:extLst>
              <a:ext uri="{FF2B5EF4-FFF2-40B4-BE49-F238E27FC236}">
                <a16:creationId xmlns:a16="http://schemas.microsoft.com/office/drawing/2014/main" id="{579E114B-E3D6-CC3A-9989-9C246FEA35C9}"/>
              </a:ext>
            </a:extLst>
          </p:cNvPr>
          <p:cNvSpPr/>
          <p:nvPr/>
        </p:nvSpPr>
        <p:spPr>
          <a:xfrm>
            <a:off x="6941433" y="5577444"/>
            <a:ext cx="15995" cy="7393"/>
          </a:xfrm>
          <a:custGeom>
            <a:avLst/>
            <a:gdLst>
              <a:gd name="connsiteX0" fmla="*/ -65 w 15995"/>
              <a:gd name="connsiteY0" fmla="*/ 815 h 7393"/>
              <a:gd name="connsiteX1" fmla="*/ 5735 w 15995"/>
              <a:gd name="connsiteY1" fmla="*/ 5627 h 7393"/>
              <a:gd name="connsiteX2" fmla="*/ 15832 w 15995"/>
              <a:gd name="connsiteY2" fmla="*/ 5111 h 7393"/>
              <a:gd name="connsiteX3" fmla="*/ -65 w 15995"/>
              <a:gd name="connsiteY3" fmla="*/ 815 h 7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95" h="7393">
                <a:moveTo>
                  <a:pt x="-65" y="815"/>
                </a:moveTo>
                <a:cubicBezTo>
                  <a:pt x="-710" y="1846"/>
                  <a:pt x="1911" y="3994"/>
                  <a:pt x="5735" y="5627"/>
                </a:cubicBezTo>
                <a:cubicBezTo>
                  <a:pt x="12395" y="8462"/>
                  <a:pt x="15832" y="8291"/>
                  <a:pt x="15832" y="5111"/>
                </a:cubicBezTo>
                <a:cubicBezTo>
                  <a:pt x="15961" y="2705"/>
                  <a:pt x="1310" y="-1248"/>
                  <a:pt x="-65" y="8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3" name="Freeform 1382">
            <a:extLst>
              <a:ext uri="{FF2B5EF4-FFF2-40B4-BE49-F238E27FC236}">
                <a16:creationId xmlns:a16="http://schemas.microsoft.com/office/drawing/2014/main" id="{5738BCC8-1613-24FC-4830-B696832E57B2}"/>
              </a:ext>
            </a:extLst>
          </p:cNvPr>
          <p:cNvSpPr/>
          <p:nvPr/>
        </p:nvSpPr>
        <p:spPr>
          <a:xfrm>
            <a:off x="6939058" y="5557029"/>
            <a:ext cx="8015" cy="7923"/>
          </a:xfrm>
          <a:custGeom>
            <a:avLst/>
            <a:gdLst>
              <a:gd name="connsiteX0" fmla="*/ 7853 w 8015"/>
              <a:gd name="connsiteY0" fmla="*/ 6922 h 7923"/>
              <a:gd name="connsiteX1" fmla="*/ 4631 w 8015"/>
              <a:gd name="connsiteY1" fmla="*/ 2411 h 7923"/>
              <a:gd name="connsiteX2" fmla="*/ 1537 w 8015"/>
              <a:gd name="connsiteY2" fmla="*/ 4903 h 7923"/>
              <a:gd name="connsiteX3" fmla="*/ 7853 w 8015"/>
              <a:gd name="connsiteY3" fmla="*/ 6922 h 7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15" h="7923">
                <a:moveTo>
                  <a:pt x="7853" y="6922"/>
                </a:moveTo>
                <a:cubicBezTo>
                  <a:pt x="7153" y="5182"/>
                  <a:pt x="6048" y="3640"/>
                  <a:pt x="4631" y="2411"/>
                </a:cubicBezTo>
                <a:cubicBezTo>
                  <a:pt x="592" y="-1671"/>
                  <a:pt x="-2072" y="477"/>
                  <a:pt x="1537" y="4903"/>
                </a:cubicBezTo>
                <a:cubicBezTo>
                  <a:pt x="4158" y="8082"/>
                  <a:pt x="7853" y="9285"/>
                  <a:pt x="7853" y="69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4" name="Freeform 1383">
            <a:extLst>
              <a:ext uri="{FF2B5EF4-FFF2-40B4-BE49-F238E27FC236}">
                <a16:creationId xmlns:a16="http://schemas.microsoft.com/office/drawing/2014/main" id="{692A6A21-6C0C-999B-B0AB-504912E0F420}"/>
              </a:ext>
            </a:extLst>
          </p:cNvPr>
          <p:cNvSpPr/>
          <p:nvPr/>
        </p:nvSpPr>
        <p:spPr>
          <a:xfrm>
            <a:off x="6929308" y="5572477"/>
            <a:ext cx="5219" cy="5199"/>
          </a:xfrm>
          <a:custGeom>
            <a:avLst/>
            <a:gdLst>
              <a:gd name="connsiteX0" fmla="*/ 116 w 5219"/>
              <a:gd name="connsiteY0" fmla="*/ 2259 h 5199"/>
              <a:gd name="connsiteX1" fmla="*/ 2007 w 5219"/>
              <a:gd name="connsiteY1" fmla="*/ 5438 h 5199"/>
              <a:gd name="connsiteX2" fmla="*/ 5057 w 5219"/>
              <a:gd name="connsiteY2" fmla="*/ 3462 h 5199"/>
              <a:gd name="connsiteX3" fmla="*/ 116 w 5219"/>
              <a:gd name="connsiteY3" fmla="*/ 2259 h 5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9" h="5199">
                <a:moveTo>
                  <a:pt x="116" y="2259"/>
                </a:moveTo>
                <a:cubicBezTo>
                  <a:pt x="-614" y="4192"/>
                  <a:pt x="116" y="5438"/>
                  <a:pt x="2007" y="5438"/>
                </a:cubicBezTo>
                <a:cubicBezTo>
                  <a:pt x="3897" y="5438"/>
                  <a:pt x="5057" y="4536"/>
                  <a:pt x="5057" y="3462"/>
                </a:cubicBezTo>
                <a:cubicBezTo>
                  <a:pt x="5057" y="-104"/>
                  <a:pt x="1362" y="-1007"/>
                  <a:pt x="116" y="22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5" name="Freeform 1384">
            <a:extLst>
              <a:ext uri="{FF2B5EF4-FFF2-40B4-BE49-F238E27FC236}">
                <a16:creationId xmlns:a16="http://schemas.microsoft.com/office/drawing/2014/main" id="{89E83955-C316-24B0-A8FB-86FFA2901519}"/>
              </a:ext>
            </a:extLst>
          </p:cNvPr>
          <p:cNvSpPr/>
          <p:nvPr/>
        </p:nvSpPr>
        <p:spPr>
          <a:xfrm>
            <a:off x="6926063" y="5547901"/>
            <a:ext cx="4296" cy="4296"/>
          </a:xfrm>
          <a:custGeom>
            <a:avLst/>
            <a:gdLst>
              <a:gd name="connsiteX0" fmla="*/ 4134 w 4296"/>
              <a:gd name="connsiteY0" fmla="*/ 2387 h 4296"/>
              <a:gd name="connsiteX1" fmla="*/ 1986 w 4296"/>
              <a:gd name="connsiteY1" fmla="*/ 238 h 4296"/>
              <a:gd name="connsiteX2" fmla="*/ -163 w 4296"/>
              <a:gd name="connsiteY2" fmla="*/ 2387 h 4296"/>
              <a:gd name="connsiteX3" fmla="*/ 1986 w 4296"/>
              <a:gd name="connsiteY3" fmla="*/ 4535 h 4296"/>
              <a:gd name="connsiteX4" fmla="*/ 4134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4134" y="2387"/>
                </a:move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6" name="Freeform 1385">
            <a:extLst>
              <a:ext uri="{FF2B5EF4-FFF2-40B4-BE49-F238E27FC236}">
                <a16:creationId xmlns:a16="http://schemas.microsoft.com/office/drawing/2014/main" id="{A8A922A9-0F3B-1537-217A-0E3E08A86FA1}"/>
              </a:ext>
            </a:extLst>
          </p:cNvPr>
          <p:cNvSpPr/>
          <p:nvPr/>
        </p:nvSpPr>
        <p:spPr>
          <a:xfrm>
            <a:off x="6970017" y="5569169"/>
            <a:ext cx="4297" cy="4297"/>
          </a:xfrm>
          <a:custGeom>
            <a:avLst/>
            <a:gdLst>
              <a:gd name="connsiteX0" fmla="*/ 2029 w 4297"/>
              <a:gd name="connsiteY0" fmla="*/ 239 h 4297"/>
              <a:gd name="connsiteX1" fmla="*/ -162 w 4297"/>
              <a:gd name="connsiteY1" fmla="*/ 2344 h 4297"/>
              <a:gd name="connsiteX2" fmla="*/ 1943 w 4297"/>
              <a:gd name="connsiteY2" fmla="*/ 4535 h 4297"/>
              <a:gd name="connsiteX3" fmla="*/ 4134 w 4297"/>
              <a:gd name="connsiteY3" fmla="*/ 2430 h 4297"/>
              <a:gd name="connsiteX4" fmla="*/ 4134 w 4297"/>
              <a:gd name="connsiteY4" fmla="*/ 2387 h 4297"/>
              <a:gd name="connsiteX5" fmla="*/ 2072 w 4297"/>
              <a:gd name="connsiteY5" fmla="*/ 239 h 4297"/>
              <a:gd name="connsiteX6" fmla="*/ 2029 w 4297"/>
              <a:gd name="connsiteY6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7" h="4297">
                <a:moveTo>
                  <a:pt x="2029" y="239"/>
                </a:moveTo>
                <a:cubicBezTo>
                  <a:pt x="843" y="217"/>
                  <a:pt x="-136" y="1158"/>
                  <a:pt x="-162" y="2344"/>
                </a:cubicBezTo>
                <a:cubicBezTo>
                  <a:pt x="-184" y="3530"/>
                  <a:pt x="757" y="4510"/>
                  <a:pt x="1943" y="4535"/>
                </a:cubicBezTo>
                <a:cubicBezTo>
                  <a:pt x="3129" y="4557"/>
                  <a:pt x="4109" y="3616"/>
                  <a:pt x="4134" y="2430"/>
                </a:cubicBezTo>
                <a:cubicBezTo>
                  <a:pt x="4134" y="2417"/>
                  <a:pt x="4134" y="2400"/>
                  <a:pt x="4134" y="2387"/>
                </a:cubicBezTo>
                <a:cubicBezTo>
                  <a:pt x="4160" y="1223"/>
                  <a:pt x="3236" y="264"/>
                  <a:pt x="2072" y="239"/>
                </a:cubicBezTo>
                <a:cubicBezTo>
                  <a:pt x="2059" y="239"/>
                  <a:pt x="2042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7" name="Freeform 1386">
            <a:extLst>
              <a:ext uri="{FF2B5EF4-FFF2-40B4-BE49-F238E27FC236}">
                <a16:creationId xmlns:a16="http://schemas.microsoft.com/office/drawing/2014/main" id="{30CF7083-1503-490A-0F23-D9CFB2A9AD0E}"/>
              </a:ext>
            </a:extLst>
          </p:cNvPr>
          <p:cNvSpPr/>
          <p:nvPr/>
        </p:nvSpPr>
        <p:spPr>
          <a:xfrm>
            <a:off x="6968076" y="5056055"/>
            <a:ext cx="12510" cy="11490"/>
          </a:xfrm>
          <a:custGeom>
            <a:avLst/>
            <a:gdLst>
              <a:gd name="connsiteX0" fmla="*/ 6848 w 12510"/>
              <a:gd name="connsiteY0" fmla="*/ 8592 h 11490"/>
              <a:gd name="connsiteX1" fmla="*/ 12348 w 12510"/>
              <a:gd name="connsiteY1" fmla="*/ 10052 h 11490"/>
              <a:gd name="connsiteX2" fmla="*/ 1220 w 12510"/>
              <a:gd name="connsiteY2" fmla="*/ 428 h 11490"/>
              <a:gd name="connsiteX3" fmla="*/ 2724 w 12510"/>
              <a:gd name="connsiteY3" fmla="*/ 5412 h 11490"/>
              <a:gd name="connsiteX4" fmla="*/ 6848 w 12510"/>
              <a:gd name="connsiteY4" fmla="*/ 8592 h 11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0" h="11490">
                <a:moveTo>
                  <a:pt x="6848" y="8592"/>
                </a:moveTo>
                <a:cubicBezTo>
                  <a:pt x="8094" y="11943"/>
                  <a:pt x="12348" y="12888"/>
                  <a:pt x="12348" y="10052"/>
                </a:cubicBezTo>
                <a:cubicBezTo>
                  <a:pt x="12348" y="7217"/>
                  <a:pt x="2767" y="-1119"/>
                  <a:pt x="1220" y="428"/>
                </a:cubicBezTo>
                <a:cubicBezTo>
                  <a:pt x="-1143" y="2834"/>
                  <a:pt x="-370" y="5412"/>
                  <a:pt x="2724" y="5412"/>
                </a:cubicBezTo>
                <a:cubicBezTo>
                  <a:pt x="4580" y="5631"/>
                  <a:pt x="6165" y="6851"/>
                  <a:pt x="6848" y="85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8" name="Freeform 1387">
            <a:extLst>
              <a:ext uri="{FF2B5EF4-FFF2-40B4-BE49-F238E27FC236}">
                <a16:creationId xmlns:a16="http://schemas.microsoft.com/office/drawing/2014/main" id="{E19C874B-6BCE-A7A8-6C51-2AE854B1A58A}"/>
              </a:ext>
            </a:extLst>
          </p:cNvPr>
          <p:cNvSpPr/>
          <p:nvPr/>
        </p:nvSpPr>
        <p:spPr>
          <a:xfrm>
            <a:off x="7177853" y="5569363"/>
            <a:ext cx="24577" cy="10823"/>
          </a:xfrm>
          <a:custGeom>
            <a:avLst/>
            <a:gdLst>
              <a:gd name="connsiteX0" fmla="*/ 14994 w 24577"/>
              <a:gd name="connsiteY0" fmla="*/ 3139 h 10823"/>
              <a:gd name="connsiteX1" fmla="*/ 4811 w 24577"/>
              <a:gd name="connsiteY1" fmla="*/ 5115 h 10823"/>
              <a:gd name="connsiteX2" fmla="*/ 46 w 24577"/>
              <a:gd name="connsiteY2" fmla="*/ 7410 h 10823"/>
              <a:gd name="connsiteX3" fmla="*/ 299 w 24577"/>
              <a:gd name="connsiteY3" fmla="*/ 10443 h 10823"/>
              <a:gd name="connsiteX4" fmla="*/ 18732 w 24577"/>
              <a:gd name="connsiteY4" fmla="*/ 4771 h 10823"/>
              <a:gd name="connsiteX5" fmla="*/ 23028 w 24577"/>
              <a:gd name="connsiteY5" fmla="*/ 3612 h 10823"/>
              <a:gd name="connsiteX6" fmla="*/ 24403 w 24577"/>
              <a:gd name="connsiteY6" fmla="*/ 2537 h 10823"/>
              <a:gd name="connsiteX7" fmla="*/ 14994 w 24577"/>
              <a:gd name="connsiteY7" fmla="*/ 3139 h 10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577" h="10823">
                <a:moveTo>
                  <a:pt x="14994" y="3139"/>
                </a:moveTo>
                <a:cubicBezTo>
                  <a:pt x="11849" y="4733"/>
                  <a:pt x="8321" y="5420"/>
                  <a:pt x="4811" y="5115"/>
                </a:cubicBezTo>
                <a:cubicBezTo>
                  <a:pt x="2864" y="4432"/>
                  <a:pt x="729" y="5459"/>
                  <a:pt x="46" y="7410"/>
                </a:cubicBezTo>
                <a:cubicBezTo>
                  <a:pt x="-302" y="8411"/>
                  <a:pt x="-212" y="9515"/>
                  <a:pt x="299" y="10443"/>
                </a:cubicBezTo>
                <a:cubicBezTo>
                  <a:pt x="1588" y="12591"/>
                  <a:pt x="14005" y="8767"/>
                  <a:pt x="18732" y="4771"/>
                </a:cubicBezTo>
                <a:cubicBezTo>
                  <a:pt x="20407" y="3397"/>
                  <a:pt x="22384" y="2838"/>
                  <a:pt x="23028" y="3612"/>
                </a:cubicBezTo>
                <a:cubicBezTo>
                  <a:pt x="23673" y="4385"/>
                  <a:pt x="24403" y="3912"/>
                  <a:pt x="24403" y="2537"/>
                </a:cubicBezTo>
                <a:cubicBezTo>
                  <a:pt x="24532" y="-642"/>
                  <a:pt x="23802" y="-599"/>
                  <a:pt x="14994" y="31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9" name="Freeform 1388">
            <a:extLst>
              <a:ext uri="{FF2B5EF4-FFF2-40B4-BE49-F238E27FC236}">
                <a16:creationId xmlns:a16="http://schemas.microsoft.com/office/drawing/2014/main" id="{498DFD2D-BC29-B9AE-897C-1781458163CD}"/>
              </a:ext>
            </a:extLst>
          </p:cNvPr>
          <p:cNvSpPr/>
          <p:nvPr/>
        </p:nvSpPr>
        <p:spPr>
          <a:xfrm>
            <a:off x="7107162" y="5557266"/>
            <a:ext cx="13115" cy="7187"/>
          </a:xfrm>
          <a:custGeom>
            <a:avLst/>
            <a:gdLst>
              <a:gd name="connsiteX0" fmla="*/ 8647 w 13115"/>
              <a:gd name="connsiteY0" fmla="*/ 2904 h 7187"/>
              <a:gd name="connsiteX1" fmla="*/ 5167 w 13115"/>
              <a:gd name="connsiteY1" fmla="*/ 1014 h 7187"/>
              <a:gd name="connsiteX2" fmla="*/ 2073 w 13115"/>
              <a:gd name="connsiteY2" fmla="*/ 1530 h 7187"/>
              <a:gd name="connsiteX3" fmla="*/ 11 w 13115"/>
              <a:gd name="connsiteY3" fmla="*/ 5826 h 7187"/>
              <a:gd name="connsiteX4" fmla="*/ 12901 w 13115"/>
              <a:gd name="connsiteY4" fmla="*/ 4881 h 7187"/>
              <a:gd name="connsiteX5" fmla="*/ 8647 w 13115"/>
              <a:gd name="connsiteY5" fmla="*/ 2904 h 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15" h="7187">
                <a:moveTo>
                  <a:pt x="8647" y="2904"/>
                </a:moveTo>
                <a:cubicBezTo>
                  <a:pt x="6757" y="2904"/>
                  <a:pt x="5167" y="2217"/>
                  <a:pt x="5167" y="1014"/>
                </a:cubicBezTo>
                <a:cubicBezTo>
                  <a:pt x="5167" y="-189"/>
                  <a:pt x="3878" y="26"/>
                  <a:pt x="2073" y="1530"/>
                </a:cubicBezTo>
                <a:cubicBezTo>
                  <a:pt x="269" y="3034"/>
                  <a:pt x="-548" y="4924"/>
                  <a:pt x="11" y="5826"/>
                </a:cubicBezTo>
                <a:cubicBezTo>
                  <a:pt x="1644" y="8490"/>
                  <a:pt x="13846" y="7588"/>
                  <a:pt x="12901" y="4881"/>
                </a:cubicBezTo>
                <a:cubicBezTo>
                  <a:pt x="11999" y="3437"/>
                  <a:pt x="10331" y="2664"/>
                  <a:pt x="8647" y="29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0" name="Freeform 1389">
            <a:extLst>
              <a:ext uri="{FF2B5EF4-FFF2-40B4-BE49-F238E27FC236}">
                <a16:creationId xmlns:a16="http://schemas.microsoft.com/office/drawing/2014/main" id="{01E2225F-E7D3-C889-EE1D-1809F0DFEF8E}"/>
              </a:ext>
            </a:extLst>
          </p:cNvPr>
          <p:cNvSpPr/>
          <p:nvPr/>
        </p:nvSpPr>
        <p:spPr>
          <a:xfrm>
            <a:off x="7171347" y="5552116"/>
            <a:ext cx="5034" cy="6141"/>
          </a:xfrm>
          <a:custGeom>
            <a:avLst/>
            <a:gdLst>
              <a:gd name="connsiteX0" fmla="*/ -26 w 5034"/>
              <a:gd name="connsiteY0" fmla="*/ 3629 h 6141"/>
              <a:gd name="connsiteX1" fmla="*/ 2036 w 5034"/>
              <a:gd name="connsiteY1" fmla="*/ 6207 h 6141"/>
              <a:gd name="connsiteX2" fmla="*/ 4872 w 5034"/>
              <a:gd name="connsiteY2" fmla="*/ 2770 h 6141"/>
              <a:gd name="connsiteX3" fmla="*/ -26 w 5034"/>
              <a:gd name="connsiteY3" fmla="*/ 3629 h 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4" h="6141">
                <a:moveTo>
                  <a:pt x="-26" y="3629"/>
                </a:moveTo>
                <a:cubicBezTo>
                  <a:pt x="-499" y="5820"/>
                  <a:pt x="274" y="6808"/>
                  <a:pt x="2036" y="6207"/>
                </a:cubicBezTo>
                <a:cubicBezTo>
                  <a:pt x="3548" y="5678"/>
                  <a:pt x="4640" y="4355"/>
                  <a:pt x="4872" y="2770"/>
                </a:cubicBezTo>
                <a:cubicBezTo>
                  <a:pt x="4872" y="-1054"/>
                  <a:pt x="747" y="-367"/>
                  <a:pt x="-26" y="36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1" name="Freeform 1390">
            <a:extLst>
              <a:ext uri="{FF2B5EF4-FFF2-40B4-BE49-F238E27FC236}">
                <a16:creationId xmlns:a16="http://schemas.microsoft.com/office/drawing/2014/main" id="{B9BEE0BD-5E48-205C-B62B-AC80ED65B46A}"/>
              </a:ext>
            </a:extLst>
          </p:cNvPr>
          <p:cNvSpPr/>
          <p:nvPr/>
        </p:nvSpPr>
        <p:spPr>
          <a:xfrm>
            <a:off x="7125094" y="5443956"/>
            <a:ext cx="10327" cy="12018"/>
          </a:xfrm>
          <a:custGeom>
            <a:avLst/>
            <a:gdLst>
              <a:gd name="connsiteX0" fmla="*/ 9620 w 10327"/>
              <a:gd name="connsiteY0" fmla="*/ 894 h 12018"/>
              <a:gd name="connsiteX1" fmla="*/ 6827 w 10327"/>
              <a:gd name="connsiteY1" fmla="*/ 1668 h 12018"/>
              <a:gd name="connsiteX2" fmla="*/ 2917 w 10327"/>
              <a:gd name="connsiteY2" fmla="*/ 4331 h 12018"/>
              <a:gd name="connsiteX3" fmla="*/ 1285 w 10327"/>
              <a:gd name="connsiteY3" fmla="*/ 11335 h 12018"/>
              <a:gd name="connsiteX4" fmla="*/ 6226 w 10327"/>
              <a:gd name="connsiteY4" fmla="*/ 7554 h 12018"/>
              <a:gd name="connsiteX5" fmla="*/ 8847 w 10327"/>
              <a:gd name="connsiteY5" fmla="*/ 3730 h 12018"/>
              <a:gd name="connsiteX6" fmla="*/ 9620 w 10327"/>
              <a:gd name="connsiteY6" fmla="*/ 894 h 1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27" h="12018">
                <a:moveTo>
                  <a:pt x="9620" y="894"/>
                </a:moveTo>
                <a:cubicBezTo>
                  <a:pt x="8546" y="-223"/>
                  <a:pt x="7343" y="121"/>
                  <a:pt x="6827" y="1668"/>
                </a:cubicBezTo>
                <a:cubicBezTo>
                  <a:pt x="6174" y="3257"/>
                  <a:pt x="4636" y="4306"/>
                  <a:pt x="2917" y="4331"/>
                </a:cubicBezTo>
                <a:cubicBezTo>
                  <a:pt x="-90" y="4331"/>
                  <a:pt x="-1379" y="8886"/>
                  <a:pt x="1285" y="11335"/>
                </a:cubicBezTo>
                <a:cubicBezTo>
                  <a:pt x="3948" y="13784"/>
                  <a:pt x="6226" y="10948"/>
                  <a:pt x="6226" y="7554"/>
                </a:cubicBezTo>
                <a:cubicBezTo>
                  <a:pt x="6277" y="5878"/>
                  <a:pt x="7300" y="4383"/>
                  <a:pt x="8847" y="3730"/>
                </a:cubicBezTo>
                <a:cubicBezTo>
                  <a:pt x="10264" y="3171"/>
                  <a:pt x="10565" y="1968"/>
                  <a:pt x="9620" y="8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2" name="Freeform 1391">
            <a:extLst>
              <a:ext uri="{FF2B5EF4-FFF2-40B4-BE49-F238E27FC236}">
                <a16:creationId xmlns:a16="http://schemas.microsoft.com/office/drawing/2014/main" id="{706FC16F-B7BB-32D9-3E02-7991B1D636A0}"/>
              </a:ext>
            </a:extLst>
          </p:cNvPr>
          <p:cNvSpPr/>
          <p:nvPr/>
        </p:nvSpPr>
        <p:spPr>
          <a:xfrm>
            <a:off x="7123597" y="5541541"/>
            <a:ext cx="7159" cy="5179"/>
          </a:xfrm>
          <a:custGeom>
            <a:avLst/>
            <a:gdLst>
              <a:gd name="connsiteX0" fmla="*/ 1965 w 7159"/>
              <a:gd name="connsiteY0" fmla="*/ 240 h 5179"/>
              <a:gd name="connsiteX1" fmla="*/ 1278 w 7159"/>
              <a:gd name="connsiteY1" fmla="*/ 3419 h 5179"/>
              <a:gd name="connsiteX2" fmla="*/ 6477 w 7159"/>
              <a:gd name="connsiteY2" fmla="*/ 2216 h 5179"/>
              <a:gd name="connsiteX3" fmla="*/ 1965 w 7159"/>
              <a:gd name="connsiteY3" fmla="*/ 240 h 5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9" h="5179">
                <a:moveTo>
                  <a:pt x="1965" y="240"/>
                </a:moveTo>
                <a:cubicBezTo>
                  <a:pt x="-698" y="240"/>
                  <a:pt x="-784" y="841"/>
                  <a:pt x="1278" y="3419"/>
                </a:cubicBezTo>
                <a:cubicBezTo>
                  <a:pt x="3985" y="6727"/>
                  <a:pt x="8539" y="5653"/>
                  <a:pt x="6477" y="2216"/>
                </a:cubicBezTo>
                <a:cubicBezTo>
                  <a:pt x="5334" y="931"/>
                  <a:pt x="3684" y="205"/>
                  <a:pt x="1965" y="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3" name="Freeform 1392">
            <a:extLst>
              <a:ext uri="{FF2B5EF4-FFF2-40B4-BE49-F238E27FC236}">
                <a16:creationId xmlns:a16="http://schemas.microsoft.com/office/drawing/2014/main" id="{67738809-1B05-1C7F-677F-35A199799380}"/>
              </a:ext>
            </a:extLst>
          </p:cNvPr>
          <p:cNvSpPr/>
          <p:nvPr/>
        </p:nvSpPr>
        <p:spPr>
          <a:xfrm>
            <a:off x="7134238" y="5567203"/>
            <a:ext cx="31845" cy="23192"/>
          </a:xfrm>
          <a:custGeom>
            <a:avLst/>
            <a:gdLst>
              <a:gd name="connsiteX0" fmla="*/ 26255 w 31845"/>
              <a:gd name="connsiteY0" fmla="*/ 9295 h 23192"/>
              <a:gd name="connsiteX1" fmla="*/ 16846 w 31845"/>
              <a:gd name="connsiteY1" fmla="*/ 4697 h 23192"/>
              <a:gd name="connsiteX2" fmla="*/ 2895 w 31845"/>
              <a:gd name="connsiteY2" fmla="*/ 1943 h 23192"/>
              <a:gd name="connsiteX3" fmla="*/ 1292 w 31845"/>
              <a:gd name="connsiteY3" fmla="*/ 3279 h 23192"/>
              <a:gd name="connsiteX4" fmla="*/ 9885 w 31845"/>
              <a:gd name="connsiteY4" fmla="*/ 6502 h 23192"/>
              <a:gd name="connsiteX5" fmla="*/ 14612 w 31845"/>
              <a:gd name="connsiteY5" fmla="*/ 8865 h 23192"/>
              <a:gd name="connsiteX6" fmla="*/ 11991 w 31845"/>
              <a:gd name="connsiteY6" fmla="*/ 13376 h 23192"/>
              <a:gd name="connsiteX7" fmla="*/ 14612 w 31845"/>
              <a:gd name="connsiteY7" fmla="*/ 14837 h 23192"/>
              <a:gd name="connsiteX8" fmla="*/ 22474 w 31845"/>
              <a:gd name="connsiteY8" fmla="*/ 19134 h 23192"/>
              <a:gd name="connsiteX9" fmla="*/ 24794 w 31845"/>
              <a:gd name="connsiteY9" fmla="*/ 23430 h 23192"/>
              <a:gd name="connsiteX10" fmla="*/ 26169 w 31845"/>
              <a:gd name="connsiteY10" fmla="*/ 18103 h 23192"/>
              <a:gd name="connsiteX11" fmla="*/ 27888 w 31845"/>
              <a:gd name="connsiteY11" fmla="*/ 12775 h 23192"/>
              <a:gd name="connsiteX12" fmla="*/ 31669 w 31845"/>
              <a:gd name="connsiteY12" fmla="*/ 11056 h 23192"/>
              <a:gd name="connsiteX13" fmla="*/ 26255 w 31845"/>
              <a:gd name="connsiteY13" fmla="*/ 9295 h 23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845" h="23192">
                <a:moveTo>
                  <a:pt x="26255" y="9295"/>
                </a:moveTo>
                <a:cubicBezTo>
                  <a:pt x="22543" y="9458"/>
                  <a:pt x="18998" y="7726"/>
                  <a:pt x="16846" y="4697"/>
                </a:cubicBezTo>
                <a:cubicBezTo>
                  <a:pt x="13752" y="83"/>
                  <a:pt x="7509" y="-1150"/>
                  <a:pt x="2895" y="1943"/>
                </a:cubicBezTo>
                <a:cubicBezTo>
                  <a:pt x="2315" y="2330"/>
                  <a:pt x="1778" y="2781"/>
                  <a:pt x="1292" y="3279"/>
                </a:cubicBezTo>
                <a:cubicBezTo>
                  <a:pt x="-1587" y="6803"/>
                  <a:pt x="-899" y="7103"/>
                  <a:pt x="9885" y="6502"/>
                </a:cubicBezTo>
                <a:cubicBezTo>
                  <a:pt x="15815" y="6201"/>
                  <a:pt x="16717" y="6502"/>
                  <a:pt x="14612" y="8865"/>
                </a:cubicBezTo>
                <a:cubicBezTo>
                  <a:pt x="13327" y="10090"/>
                  <a:pt x="12416" y="11653"/>
                  <a:pt x="11991" y="13376"/>
                </a:cubicBezTo>
                <a:cubicBezTo>
                  <a:pt x="11991" y="14365"/>
                  <a:pt x="13194" y="15009"/>
                  <a:pt x="14612" y="14837"/>
                </a:cubicBezTo>
                <a:cubicBezTo>
                  <a:pt x="20455" y="14021"/>
                  <a:pt x="22474" y="15181"/>
                  <a:pt x="22474" y="19134"/>
                </a:cubicBezTo>
                <a:cubicBezTo>
                  <a:pt x="22474" y="21454"/>
                  <a:pt x="23505" y="23430"/>
                  <a:pt x="24794" y="23430"/>
                </a:cubicBezTo>
                <a:cubicBezTo>
                  <a:pt x="26083" y="23430"/>
                  <a:pt x="26728" y="21239"/>
                  <a:pt x="26169" y="18103"/>
                </a:cubicBezTo>
                <a:cubicBezTo>
                  <a:pt x="25611" y="14966"/>
                  <a:pt x="26169" y="12775"/>
                  <a:pt x="27888" y="12775"/>
                </a:cubicBezTo>
                <a:cubicBezTo>
                  <a:pt x="29340" y="12783"/>
                  <a:pt x="30724" y="12156"/>
                  <a:pt x="31669" y="11056"/>
                </a:cubicBezTo>
                <a:cubicBezTo>
                  <a:pt x="31884" y="10111"/>
                  <a:pt x="29564" y="9295"/>
                  <a:pt x="26255" y="92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4" name="Freeform 1393">
            <a:extLst>
              <a:ext uri="{FF2B5EF4-FFF2-40B4-BE49-F238E27FC236}">
                <a16:creationId xmlns:a16="http://schemas.microsoft.com/office/drawing/2014/main" id="{9BCB1A9F-E36B-150F-BA1E-0CE0263514B1}"/>
              </a:ext>
            </a:extLst>
          </p:cNvPr>
          <p:cNvSpPr/>
          <p:nvPr/>
        </p:nvSpPr>
        <p:spPr>
          <a:xfrm>
            <a:off x="7228184" y="5588191"/>
            <a:ext cx="3547" cy="6296"/>
          </a:xfrm>
          <a:custGeom>
            <a:avLst/>
            <a:gdLst>
              <a:gd name="connsiteX0" fmla="*/ 2687 w 3547"/>
              <a:gd name="connsiteY0" fmla="*/ 938 h 6296"/>
              <a:gd name="connsiteX1" fmla="*/ 539 w 3547"/>
              <a:gd name="connsiteY1" fmla="*/ 4891 h 6296"/>
              <a:gd name="connsiteX2" fmla="*/ 3074 w 3547"/>
              <a:gd name="connsiteY2" fmla="*/ 4891 h 6296"/>
              <a:gd name="connsiteX3" fmla="*/ 2687 w 3547"/>
              <a:gd name="connsiteY3" fmla="*/ 938 h 6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7" h="6296">
                <a:moveTo>
                  <a:pt x="2687" y="938"/>
                </a:moveTo>
                <a:cubicBezTo>
                  <a:pt x="539" y="-1210"/>
                  <a:pt x="-1180" y="2012"/>
                  <a:pt x="539" y="4891"/>
                </a:cubicBezTo>
                <a:cubicBezTo>
                  <a:pt x="1871" y="7082"/>
                  <a:pt x="2343" y="7082"/>
                  <a:pt x="3074" y="4891"/>
                </a:cubicBezTo>
                <a:cubicBezTo>
                  <a:pt x="3598" y="3589"/>
                  <a:pt x="3452" y="2115"/>
                  <a:pt x="2687" y="9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5" name="Freeform 1394">
            <a:extLst>
              <a:ext uri="{FF2B5EF4-FFF2-40B4-BE49-F238E27FC236}">
                <a16:creationId xmlns:a16="http://schemas.microsoft.com/office/drawing/2014/main" id="{C10F2C62-54FF-2265-7EF4-BCB22674D6AC}"/>
              </a:ext>
            </a:extLst>
          </p:cNvPr>
          <p:cNvSpPr/>
          <p:nvPr/>
        </p:nvSpPr>
        <p:spPr>
          <a:xfrm>
            <a:off x="7227553" y="5576706"/>
            <a:ext cx="8593" cy="6594"/>
          </a:xfrm>
          <a:custGeom>
            <a:avLst/>
            <a:gdLst>
              <a:gd name="connsiteX0" fmla="*/ 4134 w 8593"/>
              <a:gd name="connsiteY0" fmla="*/ 608 h 6594"/>
              <a:gd name="connsiteX1" fmla="*/ -163 w 8593"/>
              <a:gd name="connsiteY1" fmla="*/ 4904 h 6594"/>
              <a:gd name="connsiteX2" fmla="*/ 4134 w 8593"/>
              <a:gd name="connsiteY2" fmla="*/ 5635 h 6594"/>
              <a:gd name="connsiteX3" fmla="*/ 8431 w 8593"/>
              <a:gd name="connsiteY3" fmla="*/ 1338 h 6594"/>
              <a:gd name="connsiteX4" fmla="*/ 4134 w 8593"/>
              <a:gd name="connsiteY4" fmla="*/ 608 h 6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6594">
                <a:moveTo>
                  <a:pt x="4134" y="608"/>
                </a:moveTo>
                <a:cubicBezTo>
                  <a:pt x="1857" y="1209"/>
                  <a:pt x="-163" y="3057"/>
                  <a:pt x="-163" y="4904"/>
                </a:cubicBezTo>
                <a:cubicBezTo>
                  <a:pt x="-163" y="7267"/>
                  <a:pt x="740" y="7396"/>
                  <a:pt x="4134" y="5635"/>
                </a:cubicBezTo>
                <a:cubicBezTo>
                  <a:pt x="6454" y="4389"/>
                  <a:pt x="8431" y="2541"/>
                  <a:pt x="8431" y="1338"/>
                </a:cubicBezTo>
                <a:cubicBezTo>
                  <a:pt x="8431" y="135"/>
                  <a:pt x="6454" y="-37"/>
                  <a:pt x="4134" y="6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6" name="Freeform 1395">
            <a:extLst>
              <a:ext uri="{FF2B5EF4-FFF2-40B4-BE49-F238E27FC236}">
                <a16:creationId xmlns:a16="http://schemas.microsoft.com/office/drawing/2014/main" id="{6C0B98DA-E41C-A2A1-9AF3-294CA919DD39}"/>
              </a:ext>
            </a:extLst>
          </p:cNvPr>
          <p:cNvSpPr/>
          <p:nvPr/>
        </p:nvSpPr>
        <p:spPr>
          <a:xfrm>
            <a:off x="7218711" y="5560576"/>
            <a:ext cx="12834" cy="8303"/>
          </a:xfrm>
          <a:custGeom>
            <a:avLst/>
            <a:gdLst>
              <a:gd name="connsiteX0" fmla="*/ 9110 w 12834"/>
              <a:gd name="connsiteY0" fmla="*/ 4535 h 8303"/>
              <a:gd name="connsiteX1" fmla="*/ 1247 w 12834"/>
              <a:gd name="connsiteY1" fmla="*/ 238 h 8303"/>
              <a:gd name="connsiteX2" fmla="*/ 9840 w 12834"/>
              <a:gd name="connsiteY2" fmla="*/ 8488 h 8303"/>
              <a:gd name="connsiteX3" fmla="*/ 9110 w 12834"/>
              <a:gd name="connsiteY3" fmla="*/ 4535 h 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34" h="8303">
                <a:moveTo>
                  <a:pt x="9110" y="4535"/>
                </a:moveTo>
                <a:cubicBezTo>
                  <a:pt x="6914" y="2434"/>
                  <a:pt x="4203" y="952"/>
                  <a:pt x="1247" y="238"/>
                </a:cubicBezTo>
                <a:cubicBezTo>
                  <a:pt x="-3522" y="238"/>
                  <a:pt x="4942" y="8316"/>
                  <a:pt x="9840" y="8488"/>
                </a:cubicBezTo>
                <a:cubicBezTo>
                  <a:pt x="13750" y="8702"/>
                  <a:pt x="13707" y="8445"/>
                  <a:pt x="9110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7" name="Freeform 1396">
            <a:extLst>
              <a:ext uri="{FF2B5EF4-FFF2-40B4-BE49-F238E27FC236}">
                <a16:creationId xmlns:a16="http://schemas.microsoft.com/office/drawing/2014/main" id="{8D1EF04E-D209-AA5C-5EEC-A10D65B07D78}"/>
              </a:ext>
            </a:extLst>
          </p:cNvPr>
          <p:cNvSpPr/>
          <p:nvPr/>
        </p:nvSpPr>
        <p:spPr>
          <a:xfrm>
            <a:off x="7202704" y="5524571"/>
            <a:ext cx="10263" cy="14866"/>
          </a:xfrm>
          <a:custGeom>
            <a:avLst/>
            <a:gdLst>
              <a:gd name="connsiteX0" fmla="*/ 5739 w 10263"/>
              <a:gd name="connsiteY0" fmla="*/ 10249 h 14866"/>
              <a:gd name="connsiteX1" fmla="*/ 8059 w 10263"/>
              <a:gd name="connsiteY1" fmla="*/ 15105 h 14866"/>
              <a:gd name="connsiteX2" fmla="*/ 10079 w 10263"/>
              <a:gd name="connsiteY2" fmla="*/ 12441 h 14866"/>
              <a:gd name="connsiteX3" fmla="*/ 10079 w 10263"/>
              <a:gd name="connsiteY3" fmla="*/ 12441 h 14866"/>
              <a:gd name="connsiteX4" fmla="*/ 927 w 10263"/>
              <a:gd name="connsiteY4" fmla="*/ 238 h 14866"/>
              <a:gd name="connsiteX5" fmla="*/ 2860 w 10263"/>
              <a:gd name="connsiteY5" fmla="*/ 7371 h 14866"/>
              <a:gd name="connsiteX6" fmla="*/ 5739 w 10263"/>
              <a:gd name="connsiteY6" fmla="*/ 10249 h 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63" h="14866">
                <a:moveTo>
                  <a:pt x="5739" y="10249"/>
                </a:moveTo>
                <a:cubicBezTo>
                  <a:pt x="5223" y="13472"/>
                  <a:pt x="5997" y="15105"/>
                  <a:pt x="8059" y="15105"/>
                </a:cubicBezTo>
                <a:cubicBezTo>
                  <a:pt x="9352" y="14928"/>
                  <a:pt x="10255" y="13734"/>
                  <a:pt x="10079" y="12441"/>
                </a:cubicBezTo>
                <a:cubicBezTo>
                  <a:pt x="10079" y="12441"/>
                  <a:pt x="10079" y="12441"/>
                  <a:pt x="10079" y="12441"/>
                </a:cubicBezTo>
                <a:cubicBezTo>
                  <a:pt x="10079" y="9605"/>
                  <a:pt x="2989" y="238"/>
                  <a:pt x="927" y="238"/>
                </a:cubicBezTo>
                <a:cubicBezTo>
                  <a:pt x="-1136" y="238"/>
                  <a:pt x="-147" y="6211"/>
                  <a:pt x="2860" y="7371"/>
                </a:cubicBezTo>
                <a:cubicBezTo>
                  <a:pt x="4579" y="8058"/>
                  <a:pt x="5868" y="9347"/>
                  <a:pt x="5739" y="102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8" name="Freeform 1397">
            <a:extLst>
              <a:ext uri="{FF2B5EF4-FFF2-40B4-BE49-F238E27FC236}">
                <a16:creationId xmlns:a16="http://schemas.microsoft.com/office/drawing/2014/main" id="{3A95D2B0-C8B2-66C1-7320-379F32043C7E}"/>
              </a:ext>
            </a:extLst>
          </p:cNvPr>
          <p:cNvSpPr/>
          <p:nvPr/>
        </p:nvSpPr>
        <p:spPr>
          <a:xfrm>
            <a:off x="7211055" y="5546496"/>
            <a:ext cx="14601" cy="6905"/>
          </a:xfrm>
          <a:custGeom>
            <a:avLst/>
            <a:gdLst>
              <a:gd name="connsiteX0" fmla="*/ 12727 w 14601"/>
              <a:gd name="connsiteY0" fmla="*/ 1258 h 6905"/>
              <a:gd name="connsiteX1" fmla="*/ -163 w 14601"/>
              <a:gd name="connsiteY1" fmla="*/ 6027 h 6905"/>
              <a:gd name="connsiteX2" fmla="*/ 14360 w 14601"/>
              <a:gd name="connsiteY2" fmla="*/ 4566 h 6905"/>
              <a:gd name="connsiteX3" fmla="*/ 12727 w 14601"/>
              <a:gd name="connsiteY3" fmla="*/ 1258 h 6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1" h="6905">
                <a:moveTo>
                  <a:pt x="12727" y="1258"/>
                </a:moveTo>
                <a:cubicBezTo>
                  <a:pt x="9891" y="-1621"/>
                  <a:pt x="-163" y="2117"/>
                  <a:pt x="-163" y="6027"/>
                </a:cubicBezTo>
                <a:cubicBezTo>
                  <a:pt x="-163" y="8175"/>
                  <a:pt x="11825" y="6972"/>
                  <a:pt x="14360" y="4566"/>
                </a:cubicBezTo>
                <a:cubicBezTo>
                  <a:pt x="14704" y="4093"/>
                  <a:pt x="13887" y="2632"/>
                  <a:pt x="12727" y="1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9" name="Freeform 1398">
            <a:extLst>
              <a:ext uri="{FF2B5EF4-FFF2-40B4-BE49-F238E27FC236}">
                <a16:creationId xmlns:a16="http://schemas.microsoft.com/office/drawing/2014/main" id="{22146245-76D3-E1C5-AF1D-73F212FB7C74}"/>
              </a:ext>
            </a:extLst>
          </p:cNvPr>
          <p:cNvSpPr/>
          <p:nvPr/>
        </p:nvSpPr>
        <p:spPr>
          <a:xfrm>
            <a:off x="7205150" y="5564684"/>
            <a:ext cx="9256" cy="19352"/>
          </a:xfrm>
          <a:custGeom>
            <a:avLst/>
            <a:gdLst>
              <a:gd name="connsiteX0" fmla="*/ 458 w 9256"/>
              <a:gd name="connsiteY0" fmla="*/ 12716 h 19352"/>
              <a:gd name="connsiteX1" fmla="*/ 2305 w 9256"/>
              <a:gd name="connsiteY1" fmla="*/ 19591 h 19352"/>
              <a:gd name="connsiteX2" fmla="*/ 5614 w 9256"/>
              <a:gd name="connsiteY2" fmla="*/ 13231 h 19352"/>
              <a:gd name="connsiteX3" fmla="*/ 7332 w 9256"/>
              <a:gd name="connsiteY3" fmla="*/ 6873 h 19352"/>
              <a:gd name="connsiteX4" fmla="*/ 9094 w 9256"/>
              <a:gd name="connsiteY4" fmla="*/ 3693 h 19352"/>
              <a:gd name="connsiteX5" fmla="*/ 458 w 9256"/>
              <a:gd name="connsiteY5" fmla="*/ 12716 h 19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56" h="19352">
                <a:moveTo>
                  <a:pt x="458" y="12716"/>
                </a:moveTo>
                <a:cubicBezTo>
                  <a:pt x="-702" y="18216"/>
                  <a:pt x="-316" y="19591"/>
                  <a:pt x="2305" y="19591"/>
                </a:cubicBezTo>
                <a:cubicBezTo>
                  <a:pt x="4926" y="19591"/>
                  <a:pt x="5614" y="17657"/>
                  <a:pt x="5614" y="13231"/>
                </a:cubicBezTo>
                <a:cubicBezTo>
                  <a:pt x="5614" y="9708"/>
                  <a:pt x="6387" y="6873"/>
                  <a:pt x="7332" y="6873"/>
                </a:cubicBezTo>
                <a:cubicBezTo>
                  <a:pt x="8277" y="6873"/>
                  <a:pt x="9094" y="5412"/>
                  <a:pt x="9094" y="3693"/>
                </a:cubicBezTo>
                <a:cubicBezTo>
                  <a:pt x="9094" y="-4213"/>
                  <a:pt x="2606" y="2576"/>
                  <a:pt x="458" y="127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0" name="Freeform 1399">
            <a:extLst>
              <a:ext uri="{FF2B5EF4-FFF2-40B4-BE49-F238E27FC236}">
                <a16:creationId xmlns:a16="http://schemas.microsoft.com/office/drawing/2014/main" id="{83A1E3EB-62A8-730B-9192-A7C86FFD937B}"/>
              </a:ext>
            </a:extLst>
          </p:cNvPr>
          <p:cNvSpPr/>
          <p:nvPr/>
        </p:nvSpPr>
        <p:spPr>
          <a:xfrm>
            <a:off x="7047828" y="5560733"/>
            <a:ext cx="18523" cy="23397"/>
          </a:xfrm>
          <a:custGeom>
            <a:avLst/>
            <a:gdLst>
              <a:gd name="connsiteX0" fmla="*/ 16465 w 18523"/>
              <a:gd name="connsiteY0" fmla="*/ 6483 h 23397"/>
              <a:gd name="connsiteX1" fmla="*/ 6798 w 18523"/>
              <a:gd name="connsiteY1" fmla="*/ 4507 h 23397"/>
              <a:gd name="connsiteX2" fmla="*/ -163 w 18523"/>
              <a:gd name="connsiteY2" fmla="*/ 8803 h 23397"/>
              <a:gd name="connsiteX3" fmla="*/ 4134 w 18523"/>
              <a:gd name="connsiteY3" fmla="*/ 16151 h 23397"/>
              <a:gd name="connsiteX4" fmla="*/ 12169 w 18523"/>
              <a:gd name="connsiteY4" fmla="*/ 21822 h 23397"/>
              <a:gd name="connsiteX5" fmla="*/ 9075 w 18523"/>
              <a:gd name="connsiteY5" fmla="*/ 15678 h 23397"/>
              <a:gd name="connsiteX6" fmla="*/ 8731 w 18523"/>
              <a:gd name="connsiteY6" fmla="*/ 8847 h 23397"/>
              <a:gd name="connsiteX7" fmla="*/ 13028 w 18523"/>
              <a:gd name="connsiteY7" fmla="*/ 8030 h 23397"/>
              <a:gd name="connsiteX8" fmla="*/ 16465 w 18523"/>
              <a:gd name="connsiteY8" fmla="*/ 6483 h 23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523" h="23397">
                <a:moveTo>
                  <a:pt x="16465" y="6483"/>
                </a:moveTo>
                <a:cubicBezTo>
                  <a:pt x="21106" y="-1036"/>
                  <a:pt x="16981" y="-1852"/>
                  <a:pt x="6798" y="4507"/>
                </a:cubicBezTo>
                <a:lnTo>
                  <a:pt x="-163" y="8803"/>
                </a:lnTo>
                <a:lnTo>
                  <a:pt x="4134" y="16151"/>
                </a:lnTo>
                <a:cubicBezTo>
                  <a:pt x="8044" y="22896"/>
                  <a:pt x="12169" y="25818"/>
                  <a:pt x="12169" y="21822"/>
                </a:cubicBezTo>
                <a:cubicBezTo>
                  <a:pt x="11537" y="19597"/>
                  <a:pt x="10484" y="17513"/>
                  <a:pt x="9075" y="15678"/>
                </a:cubicBezTo>
                <a:cubicBezTo>
                  <a:pt x="6497" y="11983"/>
                  <a:pt x="6454" y="10780"/>
                  <a:pt x="8731" y="8847"/>
                </a:cubicBezTo>
                <a:cubicBezTo>
                  <a:pt x="10278" y="7558"/>
                  <a:pt x="12169" y="7214"/>
                  <a:pt x="13028" y="8030"/>
                </a:cubicBezTo>
                <a:cubicBezTo>
                  <a:pt x="13887" y="8847"/>
                  <a:pt x="15391" y="8202"/>
                  <a:pt x="16465" y="64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1" name="Freeform 1400">
            <a:extLst>
              <a:ext uri="{FF2B5EF4-FFF2-40B4-BE49-F238E27FC236}">
                <a16:creationId xmlns:a16="http://schemas.microsoft.com/office/drawing/2014/main" id="{2CF78DDD-DC27-5E97-EC75-8D12E4977DF3}"/>
              </a:ext>
            </a:extLst>
          </p:cNvPr>
          <p:cNvSpPr/>
          <p:nvPr/>
        </p:nvSpPr>
        <p:spPr>
          <a:xfrm>
            <a:off x="7062264" y="5571526"/>
            <a:ext cx="10060" cy="6150"/>
          </a:xfrm>
          <a:custGeom>
            <a:avLst/>
            <a:gdLst>
              <a:gd name="connsiteX0" fmla="*/ -163 w 10060"/>
              <a:gd name="connsiteY0" fmla="*/ 1663 h 6150"/>
              <a:gd name="connsiteX1" fmla="*/ 6626 w 10060"/>
              <a:gd name="connsiteY1" fmla="*/ 6389 h 6150"/>
              <a:gd name="connsiteX2" fmla="*/ 9806 w 10060"/>
              <a:gd name="connsiteY2" fmla="*/ 3725 h 6150"/>
              <a:gd name="connsiteX3" fmla="*/ -163 w 10060"/>
              <a:gd name="connsiteY3" fmla="*/ 1663 h 6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60" h="6150">
                <a:moveTo>
                  <a:pt x="-163" y="1663"/>
                </a:moveTo>
                <a:cubicBezTo>
                  <a:pt x="-163" y="4671"/>
                  <a:pt x="2287" y="6389"/>
                  <a:pt x="6626" y="6389"/>
                </a:cubicBezTo>
                <a:cubicBezTo>
                  <a:pt x="8903" y="6389"/>
                  <a:pt x="10278" y="5229"/>
                  <a:pt x="9806" y="3725"/>
                </a:cubicBezTo>
                <a:cubicBezTo>
                  <a:pt x="8774" y="675"/>
                  <a:pt x="-163" y="-1216"/>
                  <a:pt x="-163" y="16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2" name="Freeform 1401">
            <a:extLst>
              <a:ext uri="{FF2B5EF4-FFF2-40B4-BE49-F238E27FC236}">
                <a16:creationId xmlns:a16="http://schemas.microsoft.com/office/drawing/2014/main" id="{E723F0A6-8E39-E588-DC77-4E1E27DBFFF3}"/>
              </a:ext>
            </a:extLst>
          </p:cNvPr>
          <p:cNvSpPr/>
          <p:nvPr/>
        </p:nvSpPr>
        <p:spPr>
          <a:xfrm>
            <a:off x="7065091" y="5545850"/>
            <a:ext cx="12193" cy="18110"/>
          </a:xfrm>
          <a:custGeom>
            <a:avLst/>
            <a:gdLst>
              <a:gd name="connsiteX0" fmla="*/ 61 w 12193"/>
              <a:gd name="connsiteY0" fmla="*/ 2461 h 18110"/>
              <a:gd name="connsiteX1" fmla="*/ 2553 w 12193"/>
              <a:gd name="connsiteY1" fmla="*/ 7703 h 18110"/>
              <a:gd name="connsiteX2" fmla="*/ 4530 w 12193"/>
              <a:gd name="connsiteY2" fmla="*/ 10754 h 18110"/>
              <a:gd name="connsiteX3" fmla="*/ 6377 w 12193"/>
              <a:gd name="connsiteY3" fmla="*/ 15051 h 18110"/>
              <a:gd name="connsiteX4" fmla="*/ 9943 w 12193"/>
              <a:gd name="connsiteY4" fmla="*/ 8691 h 18110"/>
              <a:gd name="connsiteX5" fmla="*/ 61 w 12193"/>
              <a:gd name="connsiteY5" fmla="*/ 2461 h 18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3" h="18110">
                <a:moveTo>
                  <a:pt x="61" y="2461"/>
                </a:moveTo>
                <a:cubicBezTo>
                  <a:pt x="-669" y="3708"/>
                  <a:pt x="448" y="6071"/>
                  <a:pt x="2553" y="7703"/>
                </a:cubicBezTo>
                <a:cubicBezTo>
                  <a:pt x="4659" y="9336"/>
                  <a:pt x="5561" y="10711"/>
                  <a:pt x="4530" y="10754"/>
                </a:cubicBezTo>
                <a:cubicBezTo>
                  <a:pt x="3498" y="10797"/>
                  <a:pt x="4315" y="12687"/>
                  <a:pt x="6377" y="15051"/>
                </a:cubicBezTo>
                <a:cubicBezTo>
                  <a:pt x="12049" y="21409"/>
                  <a:pt x="13853" y="18187"/>
                  <a:pt x="9943" y="8691"/>
                </a:cubicBezTo>
                <a:cubicBezTo>
                  <a:pt x="6506" y="356"/>
                  <a:pt x="2768" y="-2007"/>
                  <a:pt x="61" y="2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3" name="Freeform 1402">
            <a:extLst>
              <a:ext uri="{FF2B5EF4-FFF2-40B4-BE49-F238E27FC236}">
                <a16:creationId xmlns:a16="http://schemas.microsoft.com/office/drawing/2014/main" id="{40DA5C10-285B-1624-0F06-9E9CD714CEA8}"/>
              </a:ext>
            </a:extLst>
          </p:cNvPr>
          <p:cNvSpPr/>
          <p:nvPr/>
        </p:nvSpPr>
        <p:spPr>
          <a:xfrm>
            <a:off x="7072705" y="5433183"/>
            <a:ext cx="4210" cy="4210"/>
          </a:xfrm>
          <a:custGeom>
            <a:avLst/>
            <a:gdLst>
              <a:gd name="connsiteX0" fmla="*/ 4211 w 4210"/>
              <a:gd name="connsiteY0" fmla="*/ 2105 h 4210"/>
              <a:gd name="connsiteX1" fmla="*/ 2105 w 4210"/>
              <a:gd name="connsiteY1" fmla="*/ 4211 h 4210"/>
              <a:gd name="connsiteX2" fmla="*/ 0 w 4210"/>
              <a:gd name="connsiteY2" fmla="*/ 2105 h 4210"/>
              <a:gd name="connsiteX3" fmla="*/ 2105 w 4210"/>
              <a:gd name="connsiteY3" fmla="*/ 0 h 4210"/>
              <a:gd name="connsiteX4" fmla="*/ 4211 w 4210"/>
              <a:gd name="connsiteY4" fmla="*/ 2105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211" y="2105"/>
                </a:moveTo>
                <a:cubicBezTo>
                  <a:pt x="4211" y="3268"/>
                  <a:pt x="3268" y="4211"/>
                  <a:pt x="2105" y="4211"/>
                </a:cubicBezTo>
                <a:cubicBezTo>
                  <a:pt x="943" y="4211"/>
                  <a:pt x="0" y="3268"/>
                  <a:pt x="0" y="2105"/>
                </a:cubicBezTo>
                <a:cubicBezTo>
                  <a:pt x="0" y="943"/>
                  <a:pt x="943" y="0"/>
                  <a:pt x="2105" y="0"/>
                </a:cubicBezTo>
                <a:cubicBezTo>
                  <a:pt x="3268" y="0"/>
                  <a:pt x="4211" y="943"/>
                  <a:pt x="4211" y="2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4" name="Freeform 1403">
            <a:extLst>
              <a:ext uri="{FF2B5EF4-FFF2-40B4-BE49-F238E27FC236}">
                <a16:creationId xmlns:a16="http://schemas.microsoft.com/office/drawing/2014/main" id="{027E921A-901C-0109-7C78-CCEC60399C56}"/>
              </a:ext>
            </a:extLst>
          </p:cNvPr>
          <p:cNvSpPr/>
          <p:nvPr/>
        </p:nvSpPr>
        <p:spPr>
          <a:xfrm>
            <a:off x="7019031" y="5456514"/>
            <a:ext cx="32749" cy="12495"/>
          </a:xfrm>
          <a:custGeom>
            <a:avLst/>
            <a:gdLst>
              <a:gd name="connsiteX0" fmla="*/ 32587 w 32749"/>
              <a:gd name="connsiteY0" fmla="*/ 10034 h 12495"/>
              <a:gd name="connsiteX1" fmla="*/ 23006 w 32749"/>
              <a:gd name="connsiteY1" fmla="*/ 6812 h 12495"/>
              <a:gd name="connsiteX2" fmla="*/ 16935 w 32749"/>
              <a:gd name="connsiteY2" fmla="*/ 6520 h 12495"/>
              <a:gd name="connsiteX3" fmla="*/ 15831 w 32749"/>
              <a:gd name="connsiteY3" fmla="*/ 3331 h 12495"/>
              <a:gd name="connsiteX4" fmla="*/ 10761 w 32749"/>
              <a:gd name="connsiteY4" fmla="*/ 2086 h 12495"/>
              <a:gd name="connsiteX5" fmla="*/ 4187 w 32749"/>
              <a:gd name="connsiteY5" fmla="*/ 2859 h 12495"/>
              <a:gd name="connsiteX6" fmla="*/ 1437 w 32749"/>
              <a:gd name="connsiteY6" fmla="*/ 6253 h 12495"/>
              <a:gd name="connsiteX7" fmla="*/ 23693 w 32749"/>
              <a:gd name="connsiteY7" fmla="*/ 12698 h 12495"/>
              <a:gd name="connsiteX8" fmla="*/ 32587 w 32749"/>
              <a:gd name="connsiteY8" fmla="*/ 10034 h 12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49" h="12495">
                <a:moveTo>
                  <a:pt x="32587" y="10034"/>
                </a:moveTo>
                <a:cubicBezTo>
                  <a:pt x="32587" y="5995"/>
                  <a:pt x="26400" y="3890"/>
                  <a:pt x="23006" y="6812"/>
                </a:cubicBezTo>
                <a:cubicBezTo>
                  <a:pt x="21249" y="8406"/>
                  <a:pt x="18533" y="8277"/>
                  <a:pt x="16935" y="6520"/>
                </a:cubicBezTo>
                <a:cubicBezTo>
                  <a:pt x="16149" y="5651"/>
                  <a:pt x="15749" y="4500"/>
                  <a:pt x="15831" y="3331"/>
                </a:cubicBezTo>
                <a:cubicBezTo>
                  <a:pt x="15831" y="-20"/>
                  <a:pt x="12565" y="-965"/>
                  <a:pt x="10761" y="2086"/>
                </a:cubicBezTo>
                <a:cubicBezTo>
                  <a:pt x="10159" y="3117"/>
                  <a:pt x="7195" y="3460"/>
                  <a:pt x="4187" y="2859"/>
                </a:cubicBezTo>
                <a:cubicBezTo>
                  <a:pt x="-926" y="1913"/>
                  <a:pt x="-1098" y="2128"/>
                  <a:pt x="1437" y="6253"/>
                </a:cubicBezTo>
                <a:cubicBezTo>
                  <a:pt x="3972" y="10378"/>
                  <a:pt x="8741" y="12182"/>
                  <a:pt x="23693" y="12698"/>
                </a:cubicBezTo>
                <a:cubicBezTo>
                  <a:pt x="30052" y="12913"/>
                  <a:pt x="32587" y="12182"/>
                  <a:pt x="32587" y="100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5" name="Freeform 1404">
            <a:extLst>
              <a:ext uri="{FF2B5EF4-FFF2-40B4-BE49-F238E27FC236}">
                <a16:creationId xmlns:a16="http://schemas.microsoft.com/office/drawing/2014/main" id="{E40BF73D-348B-B12A-FAE2-6424DBB94CC8}"/>
              </a:ext>
            </a:extLst>
          </p:cNvPr>
          <p:cNvSpPr/>
          <p:nvPr/>
        </p:nvSpPr>
        <p:spPr>
          <a:xfrm>
            <a:off x="7028923" y="5577473"/>
            <a:ext cx="9356" cy="10730"/>
          </a:xfrm>
          <a:custGeom>
            <a:avLst/>
            <a:gdLst>
              <a:gd name="connsiteX0" fmla="*/ 6970 w 9356"/>
              <a:gd name="connsiteY0" fmla="*/ 5770 h 10730"/>
              <a:gd name="connsiteX1" fmla="*/ -163 w 9356"/>
              <a:gd name="connsiteY1" fmla="*/ 1473 h 10730"/>
              <a:gd name="connsiteX2" fmla="*/ 7743 w 9356"/>
              <a:gd name="connsiteY2" fmla="*/ 10969 h 10730"/>
              <a:gd name="connsiteX3" fmla="*/ 6970 w 9356"/>
              <a:gd name="connsiteY3" fmla="*/ 5770 h 10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56" h="10730">
                <a:moveTo>
                  <a:pt x="6970" y="5770"/>
                </a:moveTo>
                <a:cubicBezTo>
                  <a:pt x="3919" y="1044"/>
                  <a:pt x="-163" y="-1405"/>
                  <a:pt x="-163" y="1473"/>
                </a:cubicBezTo>
                <a:cubicBezTo>
                  <a:pt x="-163" y="4352"/>
                  <a:pt x="5337" y="10969"/>
                  <a:pt x="7743" y="10969"/>
                </a:cubicBezTo>
                <a:cubicBezTo>
                  <a:pt x="10149" y="10969"/>
                  <a:pt x="9333" y="9680"/>
                  <a:pt x="6970" y="57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6" name="Freeform 1405">
            <a:extLst>
              <a:ext uri="{FF2B5EF4-FFF2-40B4-BE49-F238E27FC236}">
                <a16:creationId xmlns:a16="http://schemas.microsoft.com/office/drawing/2014/main" id="{2A498016-E9B2-B3C8-510B-722B1E6C7A66}"/>
              </a:ext>
            </a:extLst>
          </p:cNvPr>
          <p:cNvSpPr/>
          <p:nvPr/>
        </p:nvSpPr>
        <p:spPr>
          <a:xfrm>
            <a:off x="7037787" y="5591184"/>
            <a:ext cx="20438" cy="6562"/>
          </a:xfrm>
          <a:custGeom>
            <a:avLst/>
            <a:gdLst>
              <a:gd name="connsiteX0" fmla="*/ 1629 w 20438"/>
              <a:gd name="connsiteY0" fmla="*/ 2457 h 6562"/>
              <a:gd name="connsiteX1" fmla="*/ 5195 w 20438"/>
              <a:gd name="connsiteY1" fmla="*/ 6023 h 6562"/>
              <a:gd name="connsiteX2" fmla="*/ 11683 w 20438"/>
              <a:gd name="connsiteY2" fmla="*/ 5808 h 6562"/>
              <a:gd name="connsiteX3" fmla="*/ 20276 w 20438"/>
              <a:gd name="connsiteY3" fmla="*/ 2758 h 6562"/>
              <a:gd name="connsiteX4" fmla="*/ 1629 w 20438"/>
              <a:gd name="connsiteY4" fmla="*/ 2457 h 6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38" h="6562">
                <a:moveTo>
                  <a:pt x="1629" y="2457"/>
                </a:moveTo>
                <a:cubicBezTo>
                  <a:pt x="-2367" y="4949"/>
                  <a:pt x="985" y="8300"/>
                  <a:pt x="5195" y="6023"/>
                </a:cubicBezTo>
                <a:cubicBezTo>
                  <a:pt x="7202" y="4927"/>
                  <a:pt x="9608" y="4850"/>
                  <a:pt x="11683" y="5808"/>
                </a:cubicBezTo>
                <a:cubicBezTo>
                  <a:pt x="15206" y="8042"/>
                  <a:pt x="20276" y="6280"/>
                  <a:pt x="20276" y="2758"/>
                </a:cubicBezTo>
                <a:cubicBezTo>
                  <a:pt x="20276" y="-766"/>
                  <a:pt x="6098" y="-336"/>
                  <a:pt x="1629" y="24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7" name="Freeform 1406">
            <a:extLst>
              <a:ext uri="{FF2B5EF4-FFF2-40B4-BE49-F238E27FC236}">
                <a16:creationId xmlns:a16="http://schemas.microsoft.com/office/drawing/2014/main" id="{9D489D40-F425-7666-E6D8-FCC87D105163}"/>
              </a:ext>
            </a:extLst>
          </p:cNvPr>
          <p:cNvSpPr/>
          <p:nvPr/>
        </p:nvSpPr>
        <p:spPr>
          <a:xfrm>
            <a:off x="7079107" y="5326929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79" y="238"/>
                  <a:pt x="-163" y="1179"/>
                  <a:pt x="-163" y="2344"/>
                </a:cubicBezTo>
                <a:cubicBezTo>
                  <a:pt x="-163" y="3508"/>
                  <a:pt x="779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8" name="Freeform 1407">
            <a:extLst>
              <a:ext uri="{FF2B5EF4-FFF2-40B4-BE49-F238E27FC236}">
                <a16:creationId xmlns:a16="http://schemas.microsoft.com/office/drawing/2014/main" id="{11F93F00-6131-413C-54F8-F614A4185AB7}"/>
              </a:ext>
            </a:extLst>
          </p:cNvPr>
          <p:cNvSpPr/>
          <p:nvPr/>
        </p:nvSpPr>
        <p:spPr>
          <a:xfrm>
            <a:off x="7068340" y="5158330"/>
            <a:ext cx="10680" cy="8857"/>
          </a:xfrm>
          <a:custGeom>
            <a:avLst/>
            <a:gdLst>
              <a:gd name="connsiteX0" fmla="*/ 5276 w 10680"/>
              <a:gd name="connsiteY0" fmla="*/ 1658 h 8857"/>
              <a:gd name="connsiteX1" fmla="*/ 7210 w 10680"/>
              <a:gd name="connsiteY1" fmla="*/ 8103 h 8857"/>
              <a:gd name="connsiteX2" fmla="*/ 10518 w 10680"/>
              <a:gd name="connsiteY2" fmla="*/ 2990 h 8857"/>
              <a:gd name="connsiteX3" fmla="*/ 5276 w 10680"/>
              <a:gd name="connsiteY3" fmla="*/ 1658 h 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80" h="8857">
                <a:moveTo>
                  <a:pt x="5276" y="1658"/>
                </a:moveTo>
                <a:cubicBezTo>
                  <a:pt x="-3059" y="5568"/>
                  <a:pt x="-1340" y="11454"/>
                  <a:pt x="7210" y="8103"/>
                </a:cubicBezTo>
                <a:cubicBezTo>
                  <a:pt x="9182" y="7153"/>
                  <a:pt x="10462" y="5181"/>
                  <a:pt x="10518" y="2990"/>
                </a:cubicBezTo>
                <a:cubicBezTo>
                  <a:pt x="10518" y="-319"/>
                  <a:pt x="9831" y="-490"/>
                  <a:pt x="5276" y="16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9" name="Freeform 1408">
            <a:extLst>
              <a:ext uri="{FF2B5EF4-FFF2-40B4-BE49-F238E27FC236}">
                <a16:creationId xmlns:a16="http://schemas.microsoft.com/office/drawing/2014/main" id="{765F784F-6743-37D7-A182-3688A090692A}"/>
              </a:ext>
            </a:extLst>
          </p:cNvPr>
          <p:cNvSpPr/>
          <p:nvPr/>
        </p:nvSpPr>
        <p:spPr>
          <a:xfrm>
            <a:off x="7087313" y="5295005"/>
            <a:ext cx="4254" cy="4296"/>
          </a:xfrm>
          <a:custGeom>
            <a:avLst/>
            <a:gdLst>
              <a:gd name="connsiteX0" fmla="*/ 4091 w 4254"/>
              <a:gd name="connsiteY0" fmla="*/ 2387 h 4296"/>
              <a:gd name="connsiteX1" fmla="*/ 2029 w 4254"/>
              <a:gd name="connsiteY1" fmla="*/ 238 h 4296"/>
              <a:gd name="connsiteX2" fmla="*/ 1986 w 4254"/>
              <a:gd name="connsiteY2" fmla="*/ 238 h 4296"/>
              <a:gd name="connsiteX3" fmla="*/ -163 w 4254"/>
              <a:gd name="connsiteY3" fmla="*/ 2387 h 4296"/>
              <a:gd name="connsiteX4" fmla="*/ 1986 w 4254"/>
              <a:gd name="connsiteY4" fmla="*/ 4535 h 4296"/>
              <a:gd name="connsiteX5" fmla="*/ 4091 w 4254"/>
              <a:gd name="connsiteY5" fmla="*/ 2430 h 4296"/>
              <a:gd name="connsiteX6" fmla="*/ 4091 w 4254"/>
              <a:gd name="connsiteY6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54" h="4296">
                <a:moveTo>
                  <a:pt x="4091" y="2387"/>
                </a:moveTo>
                <a:cubicBezTo>
                  <a:pt x="4117" y="1222"/>
                  <a:pt x="3193" y="264"/>
                  <a:pt x="2029" y="238"/>
                </a:cubicBezTo>
                <a:cubicBezTo>
                  <a:pt x="2016" y="238"/>
                  <a:pt x="1999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50" y="4535"/>
                  <a:pt x="4091" y="3594"/>
                  <a:pt x="4091" y="2430"/>
                </a:cubicBezTo>
                <a:cubicBezTo>
                  <a:pt x="4091" y="2417"/>
                  <a:pt x="4091" y="2399"/>
                  <a:pt x="4091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0" name="Freeform 1409">
            <a:extLst>
              <a:ext uri="{FF2B5EF4-FFF2-40B4-BE49-F238E27FC236}">
                <a16:creationId xmlns:a16="http://schemas.microsoft.com/office/drawing/2014/main" id="{9622F7AB-422F-E128-9EEE-97A6E9EEC1DC}"/>
              </a:ext>
            </a:extLst>
          </p:cNvPr>
          <p:cNvSpPr/>
          <p:nvPr/>
        </p:nvSpPr>
        <p:spPr>
          <a:xfrm>
            <a:off x="7095735" y="5586550"/>
            <a:ext cx="16756" cy="12257"/>
          </a:xfrm>
          <a:custGeom>
            <a:avLst/>
            <a:gdLst>
              <a:gd name="connsiteX0" fmla="*/ 14789 w 16756"/>
              <a:gd name="connsiteY0" fmla="*/ 1977 h 12257"/>
              <a:gd name="connsiteX1" fmla="*/ 6411 w 16756"/>
              <a:gd name="connsiteY1" fmla="*/ 688 h 12257"/>
              <a:gd name="connsiteX2" fmla="*/ -163 w 16756"/>
              <a:gd name="connsiteY2" fmla="*/ 1719 h 12257"/>
              <a:gd name="connsiteX3" fmla="*/ 3575 w 16756"/>
              <a:gd name="connsiteY3" fmla="*/ 4126 h 12257"/>
              <a:gd name="connsiteX4" fmla="*/ 9848 w 16756"/>
              <a:gd name="connsiteY4" fmla="*/ 8422 h 12257"/>
              <a:gd name="connsiteX5" fmla="*/ 16594 w 16756"/>
              <a:gd name="connsiteY5" fmla="*/ 7348 h 12257"/>
              <a:gd name="connsiteX6" fmla="*/ 14789 w 16756"/>
              <a:gd name="connsiteY6" fmla="*/ 1977 h 12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56" h="12257">
                <a:moveTo>
                  <a:pt x="14789" y="1977"/>
                </a:moveTo>
                <a:cubicBezTo>
                  <a:pt x="11975" y="1719"/>
                  <a:pt x="9174" y="1285"/>
                  <a:pt x="6411" y="688"/>
                </a:cubicBezTo>
                <a:cubicBezTo>
                  <a:pt x="2115" y="-171"/>
                  <a:pt x="-163" y="216"/>
                  <a:pt x="-163" y="1719"/>
                </a:cubicBezTo>
                <a:cubicBezTo>
                  <a:pt x="-163" y="3223"/>
                  <a:pt x="1513" y="4126"/>
                  <a:pt x="3575" y="4126"/>
                </a:cubicBezTo>
                <a:cubicBezTo>
                  <a:pt x="6205" y="4542"/>
                  <a:pt x="8512" y="6119"/>
                  <a:pt x="9848" y="8422"/>
                </a:cubicBezTo>
                <a:cubicBezTo>
                  <a:pt x="13458" y="14265"/>
                  <a:pt x="16594" y="13750"/>
                  <a:pt x="16594" y="7348"/>
                </a:cubicBezTo>
                <a:cubicBezTo>
                  <a:pt x="16594" y="4383"/>
                  <a:pt x="15778" y="1977"/>
                  <a:pt x="14789" y="19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1" name="Freeform 1410">
            <a:extLst>
              <a:ext uri="{FF2B5EF4-FFF2-40B4-BE49-F238E27FC236}">
                <a16:creationId xmlns:a16="http://schemas.microsoft.com/office/drawing/2014/main" id="{018BD871-E3DF-4699-2985-0B86CE907037}"/>
              </a:ext>
            </a:extLst>
          </p:cNvPr>
          <p:cNvSpPr/>
          <p:nvPr/>
        </p:nvSpPr>
        <p:spPr>
          <a:xfrm>
            <a:off x="7088083" y="5569018"/>
            <a:ext cx="9810" cy="9641"/>
          </a:xfrm>
          <a:custGeom>
            <a:avLst/>
            <a:gdLst>
              <a:gd name="connsiteX0" fmla="*/ 9594 w 9810"/>
              <a:gd name="connsiteY0" fmla="*/ 4557 h 9641"/>
              <a:gd name="connsiteX1" fmla="*/ 6574 w 9810"/>
              <a:gd name="connsiteY1" fmla="*/ 291 h 9641"/>
              <a:gd name="connsiteX2" fmla="*/ 5555 w 9810"/>
              <a:gd name="connsiteY2" fmla="*/ 261 h 9641"/>
              <a:gd name="connsiteX3" fmla="*/ 2290 w 9810"/>
              <a:gd name="connsiteY3" fmla="*/ 7995 h 9641"/>
              <a:gd name="connsiteX4" fmla="*/ 9594 w 9810"/>
              <a:gd name="connsiteY4" fmla="*/ 4557 h 9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10" h="9641">
                <a:moveTo>
                  <a:pt x="9594" y="4557"/>
                </a:moveTo>
                <a:cubicBezTo>
                  <a:pt x="9938" y="2546"/>
                  <a:pt x="8584" y="634"/>
                  <a:pt x="6574" y="291"/>
                </a:cubicBezTo>
                <a:cubicBezTo>
                  <a:pt x="6239" y="235"/>
                  <a:pt x="5895" y="222"/>
                  <a:pt x="5555" y="261"/>
                </a:cubicBezTo>
                <a:cubicBezTo>
                  <a:pt x="-288" y="261"/>
                  <a:pt x="-2135" y="4557"/>
                  <a:pt x="2290" y="7995"/>
                </a:cubicBezTo>
                <a:cubicBezTo>
                  <a:pt x="6715" y="11432"/>
                  <a:pt x="9594" y="10100"/>
                  <a:pt x="9594" y="45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2" name="Freeform 1411">
            <a:extLst>
              <a:ext uri="{FF2B5EF4-FFF2-40B4-BE49-F238E27FC236}">
                <a16:creationId xmlns:a16="http://schemas.microsoft.com/office/drawing/2014/main" id="{78B1A5EB-A0C4-E00D-7C7D-64D0FE9F575A}"/>
              </a:ext>
            </a:extLst>
          </p:cNvPr>
          <p:cNvSpPr/>
          <p:nvPr/>
        </p:nvSpPr>
        <p:spPr>
          <a:xfrm>
            <a:off x="7106218" y="5574582"/>
            <a:ext cx="13936" cy="7275"/>
          </a:xfrm>
          <a:custGeom>
            <a:avLst/>
            <a:gdLst>
              <a:gd name="connsiteX0" fmla="*/ -163 w 13936"/>
              <a:gd name="connsiteY0" fmla="*/ 713 h 7275"/>
              <a:gd name="connsiteX1" fmla="*/ 2373 w 13936"/>
              <a:gd name="connsiteY1" fmla="*/ 5009 h 7275"/>
              <a:gd name="connsiteX2" fmla="*/ 13587 w 13936"/>
              <a:gd name="connsiteY2" fmla="*/ 5654 h 7275"/>
              <a:gd name="connsiteX3" fmla="*/ -163 w 13936"/>
              <a:gd name="connsiteY3" fmla="*/ 713 h 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6" h="7275">
                <a:moveTo>
                  <a:pt x="-163" y="713"/>
                </a:moveTo>
                <a:cubicBezTo>
                  <a:pt x="237" y="2362"/>
                  <a:pt x="1122" y="3858"/>
                  <a:pt x="2373" y="5009"/>
                </a:cubicBezTo>
                <a:cubicBezTo>
                  <a:pt x="5251" y="7931"/>
                  <a:pt x="15262" y="8489"/>
                  <a:pt x="13587" y="5654"/>
                </a:cubicBezTo>
                <a:cubicBezTo>
                  <a:pt x="11911" y="2818"/>
                  <a:pt x="-163" y="-1135"/>
                  <a:pt x="-163" y="7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3" name="Freeform 1412">
            <a:extLst>
              <a:ext uri="{FF2B5EF4-FFF2-40B4-BE49-F238E27FC236}">
                <a16:creationId xmlns:a16="http://schemas.microsoft.com/office/drawing/2014/main" id="{ACCCA3E7-2BBC-BA7F-02FE-377CF1F90C35}"/>
              </a:ext>
            </a:extLst>
          </p:cNvPr>
          <p:cNvSpPr/>
          <p:nvPr/>
        </p:nvSpPr>
        <p:spPr>
          <a:xfrm>
            <a:off x="7081799" y="5501155"/>
            <a:ext cx="3494" cy="4255"/>
          </a:xfrm>
          <a:custGeom>
            <a:avLst/>
            <a:gdLst>
              <a:gd name="connsiteX0" fmla="*/ 2430 w 3494"/>
              <a:gd name="connsiteY0" fmla="*/ 238 h 4255"/>
              <a:gd name="connsiteX1" fmla="*/ 196 w 3494"/>
              <a:gd name="connsiteY1" fmla="*/ 2387 h 4255"/>
              <a:gd name="connsiteX2" fmla="*/ 1098 w 3494"/>
              <a:gd name="connsiteY2" fmla="*/ 4492 h 4255"/>
              <a:gd name="connsiteX3" fmla="*/ 3332 w 3494"/>
              <a:gd name="connsiteY3" fmla="*/ 2430 h 4255"/>
              <a:gd name="connsiteX4" fmla="*/ 3332 w 3494"/>
              <a:gd name="connsiteY4" fmla="*/ 2387 h 4255"/>
              <a:gd name="connsiteX5" fmla="*/ 2430 w 3494"/>
              <a:gd name="connsiteY5" fmla="*/ 238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2430" y="238"/>
                </a:moveTo>
                <a:cubicBezTo>
                  <a:pt x="1914" y="238"/>
                  <a:pt x="926" y="1227"/>
                  <a:pt x="196" y="2387"/>
                </a:cubicBezTo>
                <a:cubicBezTo>
                  <a:pt x="-535" y="3547"/>
                  <a:pt x="-105" y="4492"/>
                  <a:pt x="1098" y="4492"/>
                </a:cubicBezTo>
                <a:cubicBezTo>
                  <a:pt x="2284" y="4539"/>
                  <a:pt x="3285" y="3616"/>
                  <a:pt x="3332" y="2430"/>
                </a:cubicBezTo>
                <a:cubicBezTo>
                  <a:pt x="3332" y="2417"/>
                  <a:pt x="3332" y="2399"/>
                  <a:pt x="3332" y="2387"/>
                </a:cubicBezTo>
                <a:cubicBezTo>
                  <a:pt x="3332" y="1098"/>
                  <a:pt x="2902" y="238"/>
                  <a:pt x="243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4" name="Freeform 1413">
            <a:extLst>
              <a:ext uri="{FF2B5EF4-FFF2-40B4-BE49-F238E27FC236}">
                <a16:creationId xmlns:a16="http://schemas.microsoft.com/office/drawing/2014/main" id="{C25248EB-9A84-5722-BBE3-B76F219C6981}"/>
              </a:ext>
            </a:extLst>
          </p:cNvPr>
          <p:cNvSpPr/>
          <p:nvPr/>
        </p:nvSpPr>
        <p:spPr>
          <a:xfrm>
            <a:off x="6721039" y="5562003"/>
            <a:ext cx="19171" cy="10904"/>
          </a:xfrm>
          <a:custGeom>
            <a:avLst/>
            <a:gdLst>
              <a:gd name="connsiteX0" fmla="*/ 18992 w 19171"/>
              <a:gd name="connsiteY0" fmla="*/ 8479 h 10904"/>
              <a:gd name="connsiteX1" fmla="*/ 14696 w 19171"/>
              <a:gd name="connsiteY1" fmla="*/ 4182 h 10904"/>
              <a:gd name="connsiteX2" fmla="*/ 11430 w 19171"/>
              <a:gd name="connsiteY2" fmla="*/ 530 h 10904"/>
              <a:gd name="connsiteX3" fmla="*/ 6188 w 19171"/>
              <a:gd name="connsiteY3" fmla="*/ 1733 h 10904"/>
              <a:gd name="connsiteX4" fmla="*/ 4470 w 19171"/>
              <a:gd name="connsiteY4" fmla="*/ 6030 h 10904"/>
              <a:gd name="connsiteX5" fmla="*/ 12118 w 19171"/>
              <a:gd name="connsiteY5" fmla="*/ 8522 h 10904"/>
              <a:gd name="connsiteX6" fmla="*/ 18992 w 19171"/>
              <a:gd name="connsiteY6" fmla="*/ 8479 h 10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71" h="10904">
                <a:moveTo>
                  <a:pt x="18992" y="8479"/>
                </a:moveTo>
                <a:cubicBezTo>
                  <a:pt x="19207" y="7319"/>
                  <a:pt x="17359" y="5299"/>
                  <a:pt x="14696" y="4182"/>
                </a:cubicBezTo>
                <a:cubicBezTo>
                  <a:pt x="12032" y="3065"/>
                  <a:pt x="10700" y="1261"/>
                  <a:pt x="11430" y="530"/>
                </a:cubicBezTo>
                <a:cubicBezTo>
                  <a:pt x="12161" y="-200"/>
                  <a:pt x="9797" y="530"/>
                  <a:pt x="6188" y="1733"/>
                </a:cubicBezTo>
                <a:cubicBezTo>
                  <a:pt x="-1460" y="4655"/>
                  <a:pt x="-2405" y="7362"/>
                  <a:pt x="4470" y="6030"/>
                </a:cubicBezTo>
                <a:cubicBezTo>
                  <a:pt x="7280" y="5467"/>
                  <a:pt x="10180" y="6412"/>
                  <a:pt x="12118" y="8522"/>
                </a:cubicBezTo>
                <a:cubicBezTo>
                  <a:pt x="15211" y="12002"/>
                  <a:pt x="18391" y="12045"/>
                  <a:pt x="18992" y="84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5" name="Freeform 1414">
            <a:extLst>
              <a:ext uri="{FF2B5EF4-FFF2-40B4-BE49-F238E27FC236}">
                <a16:creationId xmlns:a16="http://schemas.microsoft.com/office/drawing/2014/main" id="{FA39D53A-929A-AC0E-4709-B8650A408BED}"/>
              </a:ext>
            </a:extLst>
          </p:cNvPr>
          <p:cNvSpPr/>
          <p:nvPr/>
        </p:nvSpPr>
        <p:spPr>
          <a:xfrm>
            <a:off x="6551359" y="5573474"/>
            <a:ext cx="12545" cy="12566"/>
          </a:xfrm>
          <a:custGeom>
            <a:avLst/>
            <a:gdLst>
              <a:gd name="connsiteX0" fmla="*/ 12383 w 12545"/>
              <a:gd name="connsiteY0" fmla="*/ 11659 h 12566"/>
              <a:gd name="connsiteX1" fmla="*/ 6110 w 12545"/>
              <a:gd name="connsiteY1" fmla="*/ 4441 h 12566"/>
              <a:gd name="connsiteX2" fmla="*/ -163 w 12545"/>
              <a:gd name="connsiteY2" fmla="*/ 2249 h 12566"/>
              <a:gd name="connsiteX3" fmla="*/ 4564 w 12545"/>
              <a:gd name="connsiteY3" fmla="*/ 9382 h 12566"/>
              <a:gd name="connsiteX4" fmla="*/ 12383 w 12545"/>
              <a:gd name="connsiteY4" fmla="*/ 11659 h 12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45" h="12566">
                <a:moveTo>
                  <a:pt x="12383" y="11659"/>
                </a:moveTo>
                <a:cubicBezTo>
                  <a:pt x="10691" y="8935"/>
                  <a:pt x="8572" y="6499"/>
                  <a:pt x="6110" y="4441"/>
                </a:cubicBezTo>
                <a:cubicBezTo>
                  <a:pt x="912" y="-500"/>
                  <a:pt x="-163" y="-887"/>
                  <a:pt x="-163" y="2249"/>
                </a:cubicBezTo>
                <a:cubicBezTo>
                  <a:pt x="366" y="5175"/>
                  <a:pt x="2076" y="7753"/>
                  <a:pt x="4564" y="9382"/>
                </a:cubicBezTo>
                <a:cubicBezTo>
                  <a:pt x="9548" y="12948"/>
                  <a:pt x="12383" y="13764"/>
                  <a:pt x="12383" y="116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6" name="Freeform 1415">
            <a:extLst>
              <a:ext uri="{FF2B5EF4-FFF2-40B4-BE49-F238E27FC236}">
                <a16:creationId xmlns:a16="http://schemas.microsoft.com/office/drawing/2014/main" id="{25B1B013-2D52-BC6F-18FF-56F1153D99FB}"/>
              </a:ext>
            </a:extLst>
          </p:cNvPr>
          <p:cNvSpPr/>
          <p:nvPr/>
        </p:nvSpPr>
        <p:spPr>
          <a:xfrm>
            <a:off x="6562771" y="5593433"/>
            <a:ext cx="5346" cy="5532"/>
          </a:xfrm>
          <a:custGeom>
            <a:avLst/>
            <a:gdLst>
              <a:gd name="connsiteX0" fmla="*/ 155 w 5346"/>
              <a:gd name="connsiteY0" fmla="*/ 1153 h 5532"/>
              <a:gd name="connsiteX1" fmla="*/ 1663 w 5346"/>
              <a:gd name="connsiteY1" fmla="*/ 5454 h 5532"/>
              <a:gd name="connsiteX2" fmla="*/ 3421 w 5346"/>
              <a:gd name="connsiteY2" fmla="*/ 5750 h 5532"/>
              <a:gd name="connsiteX3" fmla="*/ 5182 w 5346"/>
              <a:gd name="connsiteY3" fmla="*/ 3774 h 5532"/>
              <a:gd name="connsiteX4" fmla="*/ 155 w 5346"/>
              <a:gd name="connsiteY4" fmla="*/ 1153 h 5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6" h="5532">
                <a:moveTo>
                  <a:pt x="155" y="1153"/>
                </a:moveTo>
                <a:cubicBezTo>
                  <a:pt x="-614" y="2755"/>
                  <a:pt x="61" y="4680"/>
                  <a:pt x="1663" y="5454"/>
                </a:cubicBezTo>
                <a:cubicBezTo>
                  <a:pt x="2209" y="5716"/>
                  <a:pt x="2819" y="5819"/>
                  <a:pt x="3421" y="5750"/>
                </a:cubicBezTo>
                <a:cubicBezTo>
                  <a:pt x="4448" y="5682"/>
                  <a:pt x="5230" y="4801"/>
                  <a:pt x="5182" y="3774"/>
                </a:cubicBezTo>
                <a:cubicBezTo>
                  <a:pt x="5182" y="852"/>
                  <a:pt x="1487" y="-952"/>
                  <a:pt x="155" y="11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7" name="Freeform 1416">
            <a:extLst>
              <a:ext uri="{FF2B5EF4-FFF2-40B4-BE49-F238E27FC236}">
                <a16:creationId xmlns:a16="http://schemas.microsoft.com/office/drawing/2014/main" id="{024EBFEF-0865-2C66-4FAD-53B58E69CEBC}"/>
              </a:ext>
            </a:extLst>
          </p:cNvPr>
          <p:cNvSpPr/>
          <p:nvPr/>
        </p:nvSpPr>
        <p:spPr>
          <a:xfrm>
            <a:off x="6548492" y="5529458"/>
            <a:ext cx="19275" cy="7462"/>
          </a:xfrm>
          <a:custGeom>
            <a:avLst/>
            <a:gdLst>
              <a:gd name="connsiteX0" fmla="*/ 19075 w 19275"/>
              <a:gd name="connsiteY0" fmla="*/ 5535 h 7462"/>
              <a:gd name="connsiteX1" fmla="*/ 4853 w 19275"/>
              <a:gd name="connsiteY1" fmla="*/ 1711 h 7462"/>
              <a:gd name="connsiteX2" fmla="*/ 1974 w 19275"/>
              <a:gd name="connsiteY2" fmla="*/ 6007 h 7462"/>
              <a:gd name="connsiteX3" fmla="*/ 19075 w 19275"/>
              <a:gd name="connsiteY3" fmla="*/ 5535 h 7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75" h="7462">
                <a:moveTo>
                  <a:pt x="19075" y="5535"/>
                </a:moveTo>
                <a:cubicBezTo>
                  <a:pt x="17356" y="293"/>
                  <a:pt x="11857" y="-1211"/>
                  <a:pt x="4853" y="1711"/>
                </a:cubicBezTo>
                <a:cubicBezTo>
                  <a:pt x="-990" y="4203"/>
                  <a:pt x="-1420" y="4804"/>
                  <a:pt x="1974" y="6007"/>
                </a:cubicBezTo>
                <a:cubicBezTo>
                  <a:pt x="8763" y="8499"/>
                  <a:pt x="19848" y="8156"/>
                  <a:pt x="19075" y="5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8" name="Freeform 1417">
            <a:extLst>
              <a:ext uri="{FF2B5EF4-FFF2-40B4-BE49-F238E27FC236}">
                <a16:creationId xmlns:a16="http://schemas.microsoft.com/office/drawing/2014/main" id="{3F69D321-6302-CA25-57D0-D3EC02473D83}"/>
              </a:ext>
            </a:extLst>
          </p:cNvPr>
          <p:cNvSpPr/>
          <p:nvPr/>
        </p:nvSpPr>
        <p:spPr>
          <a:xfrm>
            <a:off x="6540876" y="5550050"/>
            <a:ext cx="7497" cy="4253"/>
          </a:xfrm>
          <a:custGeom>
            <a:avLst/>
            <a:gdLst>
              <a:gd name="connsiteX0" fmla="*/ 2888 w 7497"/>
              <a:gd name="connsiteY0" fmla="*/ 238 h 4253"/>
              <a:gd name="connsiteX1" fmla="*/ -163 w 7497"/>
              <a:gd name="connsiteY1" fmla="*/ 2387 h 4253"/>
              <a:gd name="connsiteX2" fmla="*/ 4134 w 7497"/>
              <a:gd name="connsiteY2" fmla="*/ 4492 h 4253"/>
              <a:gd name="connsiteX3" fmla="*/ 7142 w 7497"/>
              <a:gd name="connsiteY3" fmla="*/ 2387 h 4253"/>
              <a:gd name="connsiteX4" fmla="*/ 2888 w 7497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7" h="4253">
                <a:moveTo>
                  <a:pt x="2888" y="238"/>
                </a:moveTo>
                <a:cubicBezTo>
                  <a:pt x="1212" y="238"/>
                  <a:pt x="-163" y="1184"/>
                  <a:pt x="-163" y="2387"/>
                </a:cubicBezTo>
                <a:cubicBezTo>
                  <a:pt x="-163" y="3590"/>
                  <a:pt x="1814" y="4492"/>
                  <a:pt x="4134" y="4492"/>
                </a:cubicBezTo>
                <a:cubicBezTo>
                  <a:pt x="6454" y="4492"/>
                  <a:pt x="7872" y="3504"/>
                  <a:pt x="7142" y="2387"/>
                </a:cubicBezTo>
                <a:cubicBezTo>
                  <a:pt x="6128" y="1055"/>
                  <a:pt x="4559" y="264"/>
                  <a:pt x="288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9" name="Freeform 1418">
            <a:extLst>
              <a:ext uri="{FF2B5EF4-FFF2-40B4-BE49-F238E27FC236}">
                <a16:creationId xmlns:a16="http://schemas.microsoft.com/office/drawing/2014/main" id="{A1E9E2A2-AD42-0C5F-0CF1-1C93F0D80C29}"/>
              </a:ext>
            </a:extLst>
          </p:cNvPr>
          <p:cNvSpPr/>
          <p:nvPr/>
        </p:nvSpPr>
        <p:spPr>
          <a:xfrm>
            <a:off x="6618503" y="5556416"/>
            <a:ext cx="8267" cy="8217"/>
          </a:xfrm>
          <a:custGeom>
            <a:avLst/>
            <a:gdLst>
              <a:gd name="connsiteX0" fmla="*/ 3888 w 8267"/>
              <a:gd name="connsiteY0" fmla="*/ 274 h 8217"/>
              <a:gd name="connsiteX1" fmla="*/ 3372 w 8267"/>
              <a:gd name="connsiteY1" fmla="*/ 6461 h 8217"/>
              <a:gd name="connsiteX2" fmla="*/ 8055 w 8267"/>
              <a:gd name="connsiteY2" fmla="*/ 4528 h 8217"/>
              <a:gd name="connsiteX3" fmla="*/ 5005 w 8267"/>
              <a:gd name="connsiteY3" fmla="*/ 287 h 8217"/>
              <a:gd name="connsiteX4" fmla="*/ 3888 w 8267"/>
              <a:gd name="connsiteY4" fmla="*/ 274 h 8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7" h="8217">
                <a:moveTo>
                  <a:pt x="3888" y="274"/>
                </a:moveTo>
                <a:cubicBezTo>
                  <a:pt x="-1268" y="274"/>
                  <a:pt x="-1569" y="3539"/>
                  <a:pt x="3372" y="6461"/>
                </a:cubicBezTo>
                <a:cubicBezTo>
                  <a:pt x="8313" y="9383"/>
                  <a:pt x="8055" y="9383"/>
                  <a:pt x="8055" y="4528"/>
                </a:cubicBezTo>
                <a:cubicBezTo>
                  <a:pt x="8386" y="2512"/>
                  <a:pt x="7020" y="614"/>
                  <a:pt x="5005" y="287"/>
                </a:cubicBezTo>
                <a:cubicBezTo>
                  <a:pt x="4635" y="227"/>
                  <a:pt x="4257" y="223"/>
                  <a:pt x="3888" y="2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0" name="Freeform 1419">
            <a:extLst>
              <a:ext uri="{FF2B5EF4-FFF2-40B4-BE49-F238E27FC236}">
                <a16:creationId xmlns:a16="http://schemas.microsoft.com/office/drawing/2014/main" id="{88BA6414-AFA4-DEC8-5DB9-DBA324B81529}"/>
              </a:ext>
            </a:extLst>
          </p:cNvPr>
          <p:cNvSpPr/>
          <p:nvPr/>
        </p:nvSpPr>
        <p:spPr>
          <a:xfrm>
            <a:off x="6543684" y="5584036"/>
            <a:ext cx="3464" cy="4253"/>
          </a:xfrm>
          <a:custGeom>
            <a:avLst/>
            <a:gdLst>
              <a:gd name="connsiteX0" fmla="*/ 1111 w 3464"/>
              <a:gd name="connsiteY0" fmla="*/ 238 h 4253"/>
              <a:gd name="connsiteX1" fmla="*/ 166 w 3464"/>
              <a:gd name="connsiteY1" fmla="*/ 2387 h 4253"/>
              <a:gd name="connsiteX2" fmla="*/ 2400 w 3464"/>
              <a:gd name="connsiteY2" fmla="*/ 4492 h 4253"/>
              <a:gd name="connsiteX3" fmla="*/ 3302 w 3464"/>
              <a:gd name="connsiteY3" fmla="*/ 2387 h 4253"/>
              <a:gd name="connsiteX4" fmla="*/ 1111 w 3464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4" h="4253">
                <a:moveTo>
                  <a:pt x="1111" y="238"/>
                </a:moveTo>
                <a:cubicBezTo>
                  <a:pt x="-92" y="238"/>
                  <a:pt x="-522" y="1226"/>
                  <a:pt x="166" y="2387"/>
                </a:cubicBezTo>
                <a:cubicBezTo>
                  <a:pt x="853" y="3547"/>
                  <a:pt x="1884" y="4492"/>
                  <a:pt x="2400" y="4492"/>
                </a:cubicBezTo>
                <a:cubicBezTo>
                  <a:pt x="2915" y="4492"/>
                  <a:pt x="3302" y="3547"/>
                  <a:pt x="3302" y="2387"/>
                </a:cubicBezTo>
                <a:cubicBezTo>
                  <a:pt x="3281" y="1192"/>
                  <a:pt x="2305" y="238"/>
                  <a:pt x="111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1" name="Freeform 1420">
            <a:extLst>
              <a:ext uri="{FF2B5EF4-FFF2-40B4-BE49-F238E27FC236}">
                <a16:creationId xmlns:a16="http://schemas.microsoft.com/office/drawing/2014/main" id="{1AC91BC8-D6BE-E807-ED9E-9048C14A8085}"/>
              </a:ext>
            </a:extLst>
          </p:cNvPr>
          <p:cNvSpPr/>
          <p:nvPr/>
        </p:nvSpPr>
        <p:spPr>
          <a:xfrm>
            <a:off x="6578864" y="5563762"/>
            <a:ext cx="22595" cy="22271"/>
          </a:xfrm>
          <a:custGeom>
            <a:avLst/>
            <a:gdLst>
              <a:gd name="connsiteX0" fmla="*/ 13150 w 22595"/>
              <a:gd name="connsiteY0" fmla="*/ 12047 h 22271"/>
              <a:gd name="connsiteX1" fmla="*/ 5846 w 22595"/>
              <a:gd name="connsiteY1" fmla="*/ 3454 h 22271"/>
              <a:gd name="connsiteX2" fmla="*/ 7908 w 22595"/>
              <a:gd name="connsiteY2" fmla="*/ 962 h 22271"/>
              <a:gd name="connsiteX3" fmla="*/ 3612 w 22595"/>
              <a:gd name="connsiteY3" fmla="*/ 2380 h 22271"/>
              <a:gd name="connsiteX4" fmla="*/ 11045 w 22595"/>
              <a:gd name="connsiteY4" fmla="*/ 18707 h 22271"/>
              <a:gd name="connsiteX5" fmla="*/ 17146 w 22595"/>
              <a:gd name="connsiteY5" fmla="*/ 20340 h 22271"/>
              <a:gd name="connsiteX6" fmla="*/ 22431 w 22595"/>
              <a:gd name="connsiteY6" fmla="*/ 19438 h 22271"/>
              <a:gd name="connsiteX7" fmla="*/ 13150 w 22595"/>
              <a:gd name="connsiteY7" fmla="*/ 12047 h 22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595" h="22271">
                <a:moveTo>
                  <a:pt x="13150" y="12047"/>
                </a:moveTo>
                <a:cubicBezTo>
                  <a:pt x="4557" y="8052"/>
                  <a:pt x="647" y="3454"/>
                  <a:pt x="5846" y="3454"/>
                </a:cubicBezTo>
                <a:cubicBezTo>
                  <a:pt x="7096" y="3317"/>
                  <a:pt x="8007" y="2213"/>
                  <a:pt x="7908" y="962"/>
                </a:cubicBezTo>
                <a:cubicBezTo>
                  <a:pt x="7908" y="-413"/>
                  <a:pt x="6104" y="232"/>
                  <a:pt x="3612" y="2380"/>
                </a:cubicBezTo>
                <a:cubicBezTo>
                  <a:pt x="-4079" y="9470"/>
                  <a:pt x="776" y="20082"/>
                  <a:pt x="11045" y="18707"/>
                </a:cubicBezTo>
                <a:cubicBezTo>
                  <a:pt x="13223" y="18222"/>
                  <a:pt x="15500" y="18832"/>
                  <a:pt x="17146" y="20340"/>
                </a:cubicBezTo>
                <a:cubicBezTo>
                  <a:pt x="19165" y="23605"/>
                  <a:pt x="22431" y="23090"/>
                  <a:pt x="22431" y="19438"/>
                </a:cubicBezTo>
                <a:cubicBezTo>
                  <a:pt x="22559" y="17805"/>
                  <a:pt x="18349" y="14411"/>
                  <a:pt x="13150" y="120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2" name="Freeform 1421">
            <a:extLst>
              <a:ext uri="{FF2B5EF4-FFF2-40B4-BE49-F238E27FC236}">
                <a16:creationId xmlns:a16="http://schemas.microsoft.com/office/drawing/2014/main" id="{E1BA5184-B607-12C5-0AC2-2BAFE0B5C13A}"/>
              </a:ext>
            </a:extLst>
          </p:cNvPr>
          <p:cNvSpPr/>
          <p:nvPr/>
        </p:nvSpPr>
        <p:spPr>
          <a:xfrm>
            <a:off x="6616281" y="5592543"/>
            <a:ext cx="4296" cy="4296"/>
          </a:xfrm>
          <a:custGeom>
            <a:avLst/>
            <a:gdLst>
              <a:gd name="connsiteX0" fmla="*/ 1900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  <a:gd name="connsiteX5" fmla="*/ 1900 w 4296"/>
              <a:gd name="connsiteY5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1900" y="238"/>
                </a:moveTo>
                <a:cubicBezTo>
                  <a:pt x="748" y="286"/>
                  <a:pt x="-163" y="1235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6" y="238"/>
                  <a:pt x="1986" y="238"/>
                </a:cubicBezTo>
                <a:cubicBezTo>
                  <a:pt x="1960" y="238"/>
                  <a:pt x="1930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3" name="Freeform 1422">
            <a:extLst>
              <a:ext uri="{FF2B5EF4-FFF2-40B4-BE49-F238E27FC236}">
                <a16:creationId xmlns:a16="http://schemas.microsoft.com/office/drawing/2014/main" id="{44B76C5F-C8F8-42E2-F24F-FE9A3B40BEFC}"/>
              </a:ext>
            </a:extLst>
          </p:cNvPr>
          <p:cNvSpPr/>
          <p:nvPr/>
        </p:nvSpPr>
        <p:spPr>
          <a:xfrm>
            <a:off x="6609026" y="5539695"/>
            <a:ext cx="8529" cy="10288"/>
          </a:xfrm>
          <a:custGeom>
            <a:avLst/>
            <a:gdLst>
              <a:gd name="connsiteX0" fmla="*/ 7092 w 8529"/>
              <a:gd name="connsiteY0" fmla="*/ 9046 h 10288"/>
              <a:gd name="connsiteX1" fmla="*/ 8037 w 8529"/>
              <a:gd name="connsiteY1" fmla="*/ 10335 h 10288"/>
              <a:gd name="connsiteX2" fmla="*/ 7779 w 8529"/>
              <a:gd name="connsiteY2" fmla="*/ 4535 h 10288"/>
              <a:gd name="connsiteX3" fmla="*/ 3139 w 8529"/>
              <a:gd name="connsiteY3" fmla="*/ 238 h 10288"/>
              <a:gd name="connsiteX4" fmla="*/ 3440 w 8529"/>
              <a:gd name="connsiteY4" fmla="*/ 6941 h 10288"/>
              <a:gd name="connsiteX5" fmla="*/ 7092 w 8529"/>
              <a:gd name="connsiteY5" fmla="*/ 9046 h 1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29" h="10288">
                <a:moveTo>
                  <a:pt x="7092" y="9046"/>
                </a:moveTo>
                <a:cubicBezTo>
                  <a:pt x="7092" y="10292"/>
                  <a:pt x="7521" y="10851"/>
                  <a:pt x="8037" y="10335"/>
                </a:cubicBezTo>
                <a:cubicBezTo>
                  <a:pt x="8552" y="8423"/>
                  <a:pt x="8462" y="6395"/>
                  <a:pt x="7779" y="4535"/>
                </a:cubicBezTo>
                <a:cubicBezTo>
                  <a:pt x="7006" y="1613"/>
                  <a:pt x="5201" y="238"/>
                  <a:pt x="3139" y="238"/>
                </a:cubicBezTo>
                <a:cubicBezTo>
                  <a:pt x="-1459" y="1140"/>
                  <a:pt x="-1158" y="7328"/>
                  <a:pt x="3440" y="6941"/>
                </a:cubicBezTo>
                <a:cubicBezTo>
                  <a:pt x="5416" y="6941"/>
                  <a:pt x="7092" y="7843"/>
                  <a:pt x="7092" y="90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4" name="Freeform 1423">
            <a:extLst>
              <a:ext uri="{FF2B5EF4-FFF2-40B4-BE49-F238E27FC236}">
                <a16:creationId xmlns:a16="http://schemas.microsoft.com/office/drawing/2014/main" id="{78BFD5C7-81B0-6EAA-C483-2E751CDE2B34}"/>
              </a:ext>
            </a:extLst>
          </p:cNvPr>
          <p:cNvSpPr/>
          <p:nvPr/>
        </p:nvSpPr>
        <p:spPr>
          <a:xfrm>
            <a:off x="6614175" y="5571318"/>
            <a:ext cx="11671" cy="4281"/>
          </a:xfrm>
          <a:custGeom>
            <a:avLst/>
            <a:gdLst>
              <a:gd name="connsiteX0" fmla="*/ 6239 w 11671"/>
              <a:gd name="connsiteY0" fmla="*/ 238 h 4281"/>
              <a:gd name="connsiteX1" fmla="*/ -163 w 11671"/>
              <a:gd name="connsiteY1" fmla="*/ 2344 h 4281"/>
              <a:gd name="connsiteX2" fmla="*/ 4950 w 11671"/>
              <a:gd name="connsiteY2" fmla="*/ 4492 h 4281"/>
              <a:gd name="connsiteX3" fmla="*/ 11352 w 11671"/>
              <a:gd name="connsiteY3" fmla="*/ 2344 h 4281"/>
              <a:gd name="connsiteX4" fmla="*/ 6239 w 11671"/>
              <a:gd name="connsiteY4" fmla="*/ 238 h 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71" h="4281">
                <a:moveTo>
                  <a:pt x="6239" y="238"/>
                </a:moveTo>
                <a:cubicBezTo>
                  <a:pt x="2716" y="238"/>
                  <a:pt x="-163" y="1183"/>
                  <a:pt x="-163" y="2344"/>
                </a:cubicBezTo>
                <a:cubicBezTo>
                  <a:pt x="-163" y="3504"/>
                  <a:pt x="2158" y="4492"/>
                  <a:pt x="4950" y="4492"/>
                </a:cubicBezTo>
                <a:cubicBezTo>
                  <a:pt x="7288" y="4681"/>
                  <a:pt x="9599" y="3903"/>
                  <a:pt x="11352" y="2344"/>
                </a:cubicBezTo>
                <a:cubicBezTo>
                  <a:pt x="12126" y="1141"/>
                  <a:pt x="9977" y="238"/>
                  <a:pt x="623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5" name="Freeform 1424">
            <a:extLst>
              <a:ext uri="{FF2B5EF4-FFF2-40B4-BE49-F238E27FC236}">
                <a16:creationId xmlns:a16="http://schemas.microsoft.com/office/drawing/2014/main" id="{6DBF261D-1485-5EFF-E844-EBDD0E4D94B7}"/>
              </a:ext>
            </a:extLst>
          </p:cNvPr>
          <p:cNvSpPr/>
          <p:nvPr/>
        </p:nvSpPr>
        <p:spPr>
          <a:xfrm>
            <a:off x="6576408" y="5505451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6" name="Freeform 1425">
            <a:extLst>
              <a:ext uri="{FF2B5EF4-FFF2-40B4-BE49-F238E27FC236}">
                <a16:creationId xmlns:a16="http://schemas.microsoft.com/office/drawing/2014/main" id="{49BF477E-2484-98DD-7CAA-829DFC78D090}"/>
              </a:ext>
            </a:extLst>
          </p:cNvPr>
          <p:cNvSpPr/>
          <p:nvPr/>
        </p:nvSpPr>
        <p:spPr>
          <a:xfrm>
            <a:off x="6532403" y="5489494"/>
            <a:ext cx="14500" cy="13700"/>
          </a:xfrm>
          <a:custGeom>
            <a:avLst/>
            <a:gdLst>
              <a:gd name="connsiteX0" fmla="*/ 14240 w 14500"/>
              <a:gd name="connsiteY0" fmla="*/ 9278 h 13700"/>
              <a:gd name="connsiteX1" fmla="*/ 9943 w 14500"/>
              <a:gd name="connsiteY1" fmla="*/ 5411 h 13700"/>
              <a:gd name="connsiteX2" fmla="*/ 9127 w 14500"/>
              <a:gd name="connsiteY2" fmla="*/ 3650 h 13700"/>
              <a:gd name="connsiteX3" fmla="*/ 9470 w 14500"/>
              <a:gd name="connsiteY3" fmla="*/ 599 h 13700"/>
              <a:gd name="connsiteX4" fmla="*/ 1350 w 14500"/>
              <a:gd name="connsiteY4" fmla="*/ 12716 h 13700"/>
              <a:gd name="connsiteX5" fmla="*/ 14240 w 14500"/>
              <a:gd name="connsiteY5" fmla="*/ 9278 h 1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00" h="13700">
                <a:moveTo>
                  <a:pt x="14240" y="9278"/>
                </a:moveTo>
                <a:cubicBezTo>
                  <a:pt x="14712" y="6615"/>
                  <a:pt x="13509" y="5497"/>
                  <a:pt x="9943" y="5411"/>
                </a:cubicBezTo>
                <a:cubicBezTo>
                  <a:pt x="5647" y="5411"/>
                  <a:pt x="5647" y="5068"/>
                  <a:pt x="9127" y="3650"/>
                </a:cubicBezTo>
                <a:cubicBezTo>
                  <a:pt x="12607" y="2232"/>
                  <a:pt x="12908" y="1931"/>
                  <a:pt x="9470" y="599"/>
                </a:cubicBezTo>
                <a:cubicBezTo>
                  <a:pt x="3412" y="-1764"/>
                  <a:pt x="-3204" y="8075"/>
                  <a:pt x="1350" y="12716"/>
                </a:cubicBezTo>
                <a:cubicBezTo>
                  <a:pt x="4229" y="15552"/>
                  <a:pt x="13681" y="13059"/>
                  <a:pt x="14240" y="92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7" name="Freeform 1426">
            <a:extLst>
              <a:ext uri="{FF2B5EF4-FFF2-40B4-BE49-F238E27FC236}">
                <a16:creationId xmlns:a16="http://schemas.microsoft.com/office/drawing/2014/main" id="{2AEAAD46-8CA4-8136-5984-4D13ABE3CD9C}"/>
              </a:ext>
            </a:extLst>
          </p:cNvPr>
          <p:cNvSpPr/>
          <p:nvPr/>
        </p:nvSpPr>
        <p:spPr>
          <a:xfrm>
            <a:off x="6601839" y="5570146"/>
            <a:ext cx="9684" cy="8924"/>
          </a:xfrm>
          <a:custGeom>
            <a:avLst/>
            <a:gdLst>
              <a:gd name="connsiteX0" fmla="*/ 4912 w 9684"/>
              <a:gd name="connsiteY0" fmla="*/ 1840 h 8924"/>
              <a:gd name="connsiteX1" fmla="*/ 2205 w 9684"/>
              <a:gd name="connsiteY1" fmla="*/ 5707 h 8924"/>
              <a:gd name="connsiteX2" fmla="*/ 9467 w 9684"/>
              <a:gd name="connsiteY2" fmla="*/ 6437 h 8924"/>
              <a:gd name="connsiteX3" fmla="*/ 4912 w 9684"/>
              <a:gd name="connsiteY3" fmla="*/ 1840 h 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84" h="8924">
                <a:moveTo>
                  <a:pt x="4912" y="1840"/>
                </a:moveTo>
                <a:cubicBezTo>
                  <a:pt x="-1060" y="-953"/>
                  <a:pt x="-1490" y="-352"/>
                  <a:pt x="2205" y="5707"/>
                </a:cubicBezTo>
                <a:cubicBezTo>
                  <a:pt x="4869" y="10003"/>
                  <a:pt x="8178" y="10347"/>
                  <a:pt x="9467" y="6437"/>
                </a:cubicBezTo>
                <a:cubicBezTo>
                  <a:pt x="9896" y="5148"/>
                  <a:pt x="7791" y="3172"/>
                  <a:pt x="4912" y="18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8" name="Freeform 1427">
            <a:extLst>
              <a:ext uri="{FF2B5EF4-FFF2-40B4-BE49-F238E27FC236}">
                <a16:creationId xmlns:a16="http://schemas.microsoft.com/office/drawing/2014/main" id="{C71530C9-F13F-050F-1004-32CBE2A4D9EE}"/>
              </a:ext>
            </a:extLst>
          </p:cNvPr>
          <p:cNvSpPr/>
          <p:nvPr/>
        </p:nvSpPr>
        <p:spPr>
          <a:xfrm>
            <a:off x="6566604" y="5572502"/>
            <a:ext cx="8846" cy="5129"/>
          </a:xfrm>
          <a:custGeom>
            <a:avLst/>
            <a:gdLst>
              <a:gd name="connsiteX0" fmla="*/ 5517 w 8846"/>
              <a:gd name="connsiteY0" fmla="*/ 558 h 5129"/>
              <a:gd name="connsiteX1" fmla="*/ 705 w 8846"/>
              <a:gd name="connsiteY1" fmla="*/ 4081 h 5129"/>
              <a:gd name="connsiteX2" fmla="*/ 8525 w 8846"/>
              <a:gd name="connsiteY2" fmla="*/ 3522 h 5129"/>
              <a:gd name="connsiteX3" fmla="*/ 5517 w 8846"/>
              <a:gd name="connsiteY3" fmla="*/ 558 h 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" h="5129">
                <a:moveTo>
                  <a:pt x="5517" y="558"/>
                </a:moveTo>
                <a:cubicBezTo>
                  <a:pt x="1220" y="-602"/>
                  <a:pt x="-1701" y="1589"/>
                  <a:pt x="705" y="4081"/>
                </a:cubicBezTo>
                <a:cubicBezTo>
                  <a:pt x="3046" y="5993"/>
                  <a:pt x="6475" y="5748"/>
                  <a:pt x="8525" y="3522"/>
                </a:cubicBezTo>
                <a:cubicBezTo>
                  <a:pt x="9169" y="2491"/>
                  <a:pt x="7794" y="1159"/>
                  <a:pt x="5517" y="5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9" name="Freeform 1428">
            <a:extLst>
              <a:ext uri="{FF2B5EF4-FFF2-40B4-BE49-F238E27FC236}">
                <a16:creationId xmlns:a16="http://schemas.microsoft.com/office/drawing/2014/main" id="{BD1D55EE-D22E-101D-65A6-C41CCD5D7802}"/>
              </a:ext>
            </a:extLst>
          </p:cNvPr>
          <p:cNvSpPr/>
          <p:nvPr/>
        </p:nvSpPr>
        <p:spPr>
          <a:xfrm>
            <a:off x="6482732" y="5504176"/>
            <a:ext cx="15957" cy="7376"/>
          </a:xfrm>
          <a:custGeom>
            <a:avLst/>
            <a:gdLst>
              <a:gd name="connsiteX0" fmla="*/ 8441 w 15957"/>
              <a:gd name="connsiteY0" fmla="*/ 311 h 7376"/>
              <a:gd name="connsiteX1" fmla="*/ 8441 w 15957"/>
              <a:gd name="connsiteY1" fmla="*/ 7615 h 7376"/>
              <a:gd name="connsiteX2" fmla="*/ 13125 w 15957"/>
              <a:gd name="connsiteY2" fmla="*/ 4822 h 7376"/>
              <a:gd name="connsiteX3" fmla="*/ 8441 w 15957"/>
              <a:gd name="connsiteY3" fmla="*/ 311 h 7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57" h="7376">
                <a:moveTo>
                  <a:pt x="8441" y="311"/>
                </a:moveTo>
                <a:cubicBezTo>
                  <a:pt x="-3030" y="698"/>
                  <a:pt x="-3030" y="5983"/>
                  <a:pt x="8441" y="7615"/>
                </a:cubicBezTo>
                <a:cubicBezTo>
                  <a:pt x="10276" y="7250"/>
                  <a:pt x="11930" y="6262"/>
                  <a:pt x="13125" y="4822"/>
                </a:cubicBezTo>
                <a:cubicBezTo>
                  <a:pt x="17421" y="483"/>
                  <a:pt x="16992" y="10"/>
                  <a:pt x="8441" y="3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0" name="Freeform 1429">
            <a:extLst>
              <a:ext uri="{FF2B5EF4-FFF2-40B4-BE49-F238E27FC236}">
                <a16:creationId xmlns:a16="http://schemas.microsoft.com/office/drawing/2014/main" id="{13ECE016-B4CF-A17D-05F6-2F22040F58D5}"/>
              </a:ext>
            </a:extLst>
          </p:cNvPr>
          <p:cNvSpPr/>
          <p:nvPr/>
        </p:nvSpPr>
        <p:spPr>
          <a:xfrm>
            <a:off x="6484376" y="5588465"/>
            <a:ext cx="18819" cy="7558"/>
          </a:xfrm>
          <a:custGeom>
            <a:avLst/>
            <a:gdLst>
              <a:gd name="connsiteX0" fmla="*/ 9806 w 18819"/>
              <a:gd name="connsiteY0" fmla="*/ 3414 h 7558"/>
              <a:gd name="connsiteX1" fmla="*/ -162 w 18819"/>
              <a:gd name="connsiteY1" fmla="*/ 3801 h 7558"/>
              <a:gd name="connsiteX2" fmla="*/ 9247 w 18819"/>
              <a:gd name="connsiteY2" fmla="*/ 7797 h 7558"/>
              <a:gd name="connsiteX3" fmla="*/ 18657 w 18819"/>
              <a:gd name="connsiteY3" fmla="*/ 5133 h 7558"/>
              <a:gd name="connsiteX4" fmla="*/ 16551 w 18819"/>
              <a:gd name="connsiteY4" fmla="*/ 2211 h 7558"/>
              <a:gd name="connsiteX5" fmla="*/ 14446 w 18819"/>
              <a:gd name="connsiteY5" fmla="*/ 4445 h 7558"/>
              <a:gd name="connsiteX6" fmla="*/ 9806 w 18819"/>
              <a:gd name="connsiteY6" fmla="*/ 3414 h 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19" h="7558">
                <a:moveTo>
                  <a:pt x="9806" y="3414"/>
                </a:moveTo>
                <a:cubicBezTo>
                  <a:pt x="3705" y="-883"/>
                  <a:pt x="-205" y="-883"/>
                  <a:pt x="-162" y="3801"/>
                </a:cubicBezTo>
                <a:cubicBezTo>
                  <a:pt x="-162" y="6765"/>
                  <a:pt x="1771" y="7582"/>
                  <a:pt x="9247" y="7797"/>
                </a:cubicBezTo>
                <a:cubicBezTo>
                  <a:pt x="15950" y="7797"/>
                  <a:pt x="18657" y="7238"/>
                  <a:pt x="18657" y="5133"/>
                </a:cubicBezTo>
                <a:cubicBezTo>
                  <a:pt x="18657" y="3027"/>
                  <a:pt x="17711" y="2211"/>
                  <a:pt x="16551" y="2211"/>
                </a:cubicBezTo>
                <a:cubicBezTo>
                  <a:pt x="15370" y="2280"/>
                  <a:pt x="14446" y="3259"/>
                  <a:pt x="14446" y="4445"/>
                </a:cubicBezTo>
                <a:cubicBezTo>
                  <a:pt x="14446" y="5734"/>
                  <a:pt x="12427" y="5261"/>
                  <a:pt x="9806" y="34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1" name="Freeform 1430">
            <a:extLst>
              <a:ext uri="{FF2B5EF4-FFF2-40B4-BE49-F238E27FC236}">
                <a16:creationId xmlns:a16="http://schemas.microsoft.com/office/drawing/2014/main" id="{9A9616CA-9921-1681-8EA7-0A9D81E0E4E3}"/>
              </a:ext>
            </a:extLst>
          </p:cNvPr>
          <p:cNvSpPr/>
          <p:nvPr/>
        </p:nvSpPr>
        <p:spPr>
          <a:xfrm>
            <a:off x="6503195" y="5567064"/>
            <a:ext cx="4167" cy="6358"/>
          </a:xfrm>
          <a:custGeom>
            <a:avLst/>
            <a:gdLst>
              <a:gd name="connsiteX0" fmla="*/ 1943 w 4167"/>
              <a:gd name="connsiteY0" fmla="*/ 238 h 6358"/>
              <a:gd name="connsiteX1" fmla="*/ -163 w 4167"/>
              <a:gd name="connsiteY1" fmla="*/ 3418 h 6358"/>
              <a:gd name="connsiteX2" fmla="*/ 1943 w 4167"/>
              <a:gd name="connsiteY2" fmla="*/ 6597 h 6358"/>
              <a:gd name="connsiteX3" fmla="*/ 4005 w 4167"/>
              <a:gd name="connsiteY3" fmla="*/ 3418 h 6358"/>
              <a:gd name="connsiteX4" fmla="*/ 1943 w 4167"/>
              <a:gd name="connsiteY4" fmla="*/ 23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358">
                <a:moveTo>
                  <a:pt x="1943" y="238"/>
                </a:moveTo>
                <a:cubicBezTo>
                  <a:pt x="783" y="238"/>
                  <a:pt x="-163" y="1656"/>
                  <a:pt x="-163" y="3418"/>
                </a:cubicBezTo>
                <a:cubicBezTo>
                  <a:pt x="-163" y="5179"/>
                  <a:pt x="783" y="6597"/>
                  <a:pt x="1943" y="6597"/>
                </a:cubicBezTo>
                <a:cubicBezTo>
                  <a:pt x="3103" y="6597"/>
                  <a:pt x="4005" y="5179"/>
                  <a:pt x="4005" y="3418"/>
                </a:cubicBezTo>
                <a:cubicBezTo>
                  <a:pt x="4005" y="1656"/>
                  <a:pt x="310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2" name="Freeform 1431">
            <a:extLst>
              <a:ext uri="{FF2B5EF4-FFF2-40B4-BE49-F238E27FC236}">
                <a16:creationId xmlns:a16="http://schemas.microsoft.com/office/drawing/2014/main" id="{ABDFFFDD-56D0-EEEF-FDD3-5B9EE5536117}"/>
              </a:ext>
            </a:extLst>
          </p:cNvPr>
          <p:cNvSpPr/>
          <p:nvPr/>
        </p:nvSpPr>
        <p:spPr>
          <a:xfrm>
            <a:off x="6496922" y="5537424"/>
            <a:ext cx="9351" cy="10435"/>
          </a:xfrm>
          <a:custGeom>
            <a:avLst/>
            <a:gdLst>
              <a:gd name="connsiteX0" fmla="*/ 8431 w 9351"/>
              <a:gd name="connsiteY0" fmla="*/ 5947 h 10435"/>
              <a:gd name="connsiteX1" fmla="*/ -163 w 9351"/>
              <a:gd name="connsiteY1" fmla="*/ 2381 h 10435"/>
              <a:gd name="connsiteX2" fmla="*/ 8431 w 9351"/>
              <a:gd name="connsiteY2" fmla="*/ 10673 h 10435"/>
              <a:gd name="connsiteX3" fmla="*/ 8431 w 9351"/>
              <a:gd name="connsiteY3" fmla="*/ 5947 h 1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51" h="10435">
                <a:moveTo>
                  <a:pt x="8431" y="5947"/>
                </a:moveTo>
                <a:cubicBezTo>
                  <a:pt x="6583" y="834"/>
                  <a:pt x="-163" y="-1959"/>
                  <a:pt x="-163" y="2381"/>
                </a:cubicBezTo>
                <a:cubicBezTo>
                  <a:pt x="-163" y="4959"/>
                  <a:pt x="5810" y="10544"/>
                  <a:pt x="8431" y="10673"/>
                </a:cubicBezTo>
                <a:cubicBezTo>
                  <a:pt x="9505" y="10716"/>
                  <a:pt x="9376" y="8568"/>
                  <a:pt x="8431" y="59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3" name="Freeform 1432">
            <a:extLst>
              <a:ext uri="{FF2B5EF4-FFF2-40B4-BE49-F238E27FC236}">
                <a16:creationId xmlns:a16="http://schemas.microsoft.com/office/drawing/2014/main" id="{BFA376B7-6611-D8D9-DDDE-911B2440F5D4}"/>
              </a:ext>
            </a:extLst>
          </p:cNvPr>
          <p:cNvSpPr/>
          <p:nvPr/>
        </p:nvSpPr>
        <p:spPr>
          <a:xfrm>
            <a:off x="6501911" y="5528782"/>
            <a:ext cx="4649" cy="4296"/>
          </a:xfrm>
          <a:custGeom>
            <a:avLst/>
            <a:gdLst>
              <a:gd name="connsiteX0" fmla="*/ 90 w 4649"/>
              <a:gd name="connsiteY0" fmla="*/ 2387 h 4296"/>
              <a:gd name="connsiteX1" fmla="*/ 2153 w 4649"/>
              <a:gd name="connsiteY1" fmla="*/ 4535 h 4296"/>
              <a:gd name="connsiteX2" fmla="*/ 4258 w 4649"/>
              <a:gd name="connsiteY2" fmla="*/ 2387 h 4296"/>
              <a:gd name="connsiteX3" fmla="*/ 2153 w 4649"/>
              <a:gd name="connsiteY3" fmla="*/ 238 h 4296"/>
              <a:gd name="connsiteX4" fmla="*/ 90 w 4649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9" h="4296">
                <a:moveTo>
                  <a:pt x="90" y="2387"/>
                </a:moveTo>
                <a:cubicBezTo>
                  <a:pt x="821" y="3547"/>
                  <a:pt x="1723" y="4535"/>
                  <a:pt x="2153" y="4535"/>
                </a:cubicBezTo>
                <a:cubicBezTo>
                  <a:pt x="2582" y="4535"/>
                  <a:pt x="3570" y="3547"/>
                  <a:pt x="4258" y="2387"/>
                </a:cubicBezTo>
                <a:cubicBezTo>
                  <a:pt x="4945" y="1227"/>
                  <a:pt x="4043" y="238"/>
                  <a:pt x="2153" y="238"/>
                </a:cubicBezTo>
                <a:cubicBezTo>
                  <a:pt x="262" y="238"/>
                  <a:pt x="-640" y="1227"/>
                  <a:pt x="90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4" name="Freeform 1433">
            <a:extLst>
              <a:ext uri="{FF2B5EF4-FFF2-40B4-BE49-F238E27FC236}">
                <a16:creationId xmlns:a16="http://schemas.microsoft.com/office/drawing/2014/main" id="{B16C9D71-EE57-9DE3-3A4B-1FE999CEF22E}"/>
              </a:ext>
            </a:extLst>
          </p:cNvPr>
          <p:cNvSpPr/>
          <p:nvPr/>
        </p:nvSpPr>
        <p:spPr>
          <a:xfrm>
            <a:off x="6497049" y="5493443"/>
            <a:ext cx="5227" cy="7711"/>
          </a:xfrm>
          <a:custGeom>
            <a:avLst/>
            <a:gdLst>
              <a:gd name="connsiteX0" fmla="*/ 3921 w 5227"/>
              <a:gd name="connsiteY0" fmla="*/ 7950 h 7711"/>
              <a:gd name="connsiteX1" fmla="*/ 3921 w 5227"/>
              <a:gd name="connsiteY1" fmla="*/ 3653 h 7711"/>
              <a:gd name="connsiteX2" fmla="*/ 441 w 5227"/>
              <a:gd name="connsiteY2" fmla="*/ 388 h 7711"/>
              <a:gd name="connsiteX3" fmla="*/ 3921 w 5227"/>
              <a:gd name="connsiteY3" fmla="*/ 7950 h 7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7" h="7711">
                <a:moveTo>
                  <a:pt x="3921" y="7950"/>
                </a:moveTo>
                <a:cubicBezTo>
                  <a:pt x="5468" y="7950"/>
                  <a:pt x="5425" y="6618"/>
                  <a:pt x="3921" y="3653"/>
                </a:cubicBezTo>
                <a:cubicBezTo>
                  <a:pt x="2632" y="1247"/>
                  <a:pt x="1085" y="-257"/>
                  <a:pt x="441" y="388"/>
                </a:cubicBezTo>
                <a:cubicBezTo>
                  <a:pt x="-1407" y="2021"/>
                  <a:pt x="1343" y="7950"/>
                  <a:pt x="3921" y="79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5" name="Freeform 1434">
            <a:extLst>
              <a:ext uri="{FF2B5EF4-FFF2-40B4-BE49-F238E27FC236}">
                <a16:creationId xmlns:a16="http://schemas.microsoft.com/office/drawing/2014/main" id="{6CABFB0A-A15E-7025-2E81-79B8C7F09FE5}"/>
              </a:ext>
            </a:extLst>
          </p:cNvPr>
          <p:cNvSpPr/>
          <p:nvPr/>
        </p:nvSpPr>
        <p:spPr>
          <a:xfrm>
            <a:off x="6509498" y="5513916"/>
            <a:ext cx="11723" cy="12552"/>
          </a:xfrm>
          <a:custGeom>
            <a:avLst/>
            <a:gdLst>
              <a:gd name="connsiteX0" fmla="*/ 7498 w 11723"/>
              <a:gd name="connsiteY0" fmla="*/ 6640 h 12552"/>
              <a:gd name="connsiteX1" fmla="*/ 3201 w 11723"/>
              <a:gd name="connsiteY1" fmla="*/ 3418 h 12552"/>
              <a:gd name="connsiteX2" fmla="*/ 2084 w 11723"/>
              <a:gd name="connsiteY2" fmla="*/ 238 h 12552"/>
              <a:gd name="connsiteX3" fmla="*/ 2299 w 11723"/>
              <a:gd name="connsiteY3" fmla="*/ 10464 h 12552"/>
              <a:gd name="connsiteX4" fmla="*/ 10248 w 11723"/>
              <a:gd name="connsiteY4" fmla="*/ 9820 h 12552"/>
              <a:gd name="connsiteX5" fmla="*/ 7498 w 11723"/>
              <a:gd name="connsiteY5" fmla="*/ 6640 h 12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23" h="12552">
                <a:moveTo>
                  <a:pt x="7498" y="6640"/>
                </a:moveTo>
                <a:cubicBezTo>
                  <a:pt x="3502" y="6640"/>
                  <a:pt x="2385" y="5738"/>
                  <a:pt x="3201" y="3418"/>
                </a:cubicBezTo>
                <a:cubicBezTo>
                  <a:pt x="4018" y="1097"/>
                  <a:pt x="3201" y="238"/>
                  <a:pt x="2084" y="238"/>
                </a:cubicBezTo>
                <a:cubicBezTo>
                  <a:pt x="-1009" y="238"/>
                  <a:pt x="-880" y="7242"/>
                  <a:pt x="2299" y="10464"/>
                </a:cubicBezTo>
                <a:cubicBezTo>
                  <a:pt x="5478" y="13687"/>
                  <a:pt x="7111" y="13644"/>
                  <a:pt x="10248" y="9820"/>
                </a:cubicBezTo>
                <a:cubicBezTo>
                  <a:pt x="12482" y="7113"/>
                  <a:pt x="12052" y="6640"/>
                  <a:pt x="7498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6" name="Freeform 1435">
            <a:extLst>
              <a:ext uri="{FF2B5EF4-FFF2-40B4-BE49-F238E27FC236}">
                <a16:creationId xmlns:a16="http://schemas.microsoft.com/office/drawing/2014/main" id="{2885E68C-A277-6CC8-7C75-270379513128}"/>
              </a:ext>
            </a:extLst>
          </p:cNvPr>
          <p:cNvSpPr/>
          <p:nvPr/>
        </p:nvSpPr>
        <p:spPr>
          <a:xfrm>
            <a:off x="6523394" y="3028429"/>
            <a:ext cx="8815" cy="10514"/>
          </a:xfrm>
          <a:custGeom>
            <a:avLst/>
            <a:gdLst>
              <a:gd name="connsiteX0" fmla="*/ 3227 w 8815"/>
              <a:gd name="connsiteY0" fmla="*/ 8023 h 10514"/>
              <a:gd name="connsiteX1" fmla="*/ 5848 w 8815"/>
              <a:gd name="connsiteY1" fmla="*/ 4242 h 10514"/>
              <a:gd name="connsiteX2" fmla="*/ 434 w 8815"/>
              <a:gd name="connsiteY2" fmla="*/ 1535 h 10514"/>
              <a:gd name="connsiteX3" fmla="*/ 3227 w 8815"/>
              <a:gd name="connsiteY3" fmla="*/ 8023 h 1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15" h="10514">
                <a:moveTo>
                  <a:pt x="3227" y="8023"/>
                </a:moveTo>
                <a:cubicBezTo>
                  <a:pt x="9328" y="12749"/>
                  <a:pt x="10402" y="11245"/>
                  <a:pt x="5848" y="4242"/>
                </a:cubicBezTo>
                <a:cubicBezTo>
                  <a:pt x="3012" y="-55"/>
                  <a:pt x="1809" y="-785"/>
                  <a:pt x="434" y="1535"/>
                </a:cubicBezTo>
                <a:cubicBezTo>
                  <a:pt x="-941" y="3855"/>
                  <a:pt x="90" y="5574"/>
                  <a:pt x="3227" y="80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7" name="Freeform 1436">
            <a:extLst>
              <a:ext uri="{FF2B5EF4-FFF2-40B4-BE49-F238E27FC236}">
                <a16:creationId xmlns:a16="http://schemas.microsoft.com/office/drawing/2014/main" id="{72CCB525-23EB-2083-FC02-DCAEFDA70BE3}"/>
              </a:ext>
            </a:extLst>
          </p:cNvPr>
          <p:cNvSpPr/>
          <p:nvPr/>
        </p:nvSpPr>
        <p:spPr>
          <a:xfrm>
            <a:off x="6522751" y="1435483"/>
            <a:ext cx="3473" cy="4253"/>
          </a:xfrm>
          <a:custGeom>
            <a:avLst/>
            <a:gdLst>
              <a:gd name="connsiteX0" fmla="*/ 2409 w 3473"/>
              <a:gd name="connsiteY0" fmla="*/ 4492 h 4253"/>
              <a:gd name="connsiteX1" fmla="*/ 3311 w 3473"/>
              <a:gd name="connsiteY1" fmla="*/ 2344 h 4253"/>
              <a:gd name="connsiteX2" fmla="*/ 1120 w 3473"/>
              <a:gd name="connsiteY2" fmla="*/ 239 h 4253"/>
              <a:gd name="connsiteX3" fmla="*/ 1120 w 3473"/>
              <a:gd name="connsiteY3" fmla="*/ 239 h 4253"/>
              <a:gd name="connsiteX4" fmla="*/ 175 w 3473"/>
              <a:gd name="connsiteY4" fmla="*/ 2344 h 4253"/>
              <a:gd name="connsiteX5" fmla="*/ 2409 w 3473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3">
                <a:moveTo>
                  <a:pt x="2409" y="4492"/>
                </a:moveTo>
                <a:cubicBezTo>
                  <a:pt x="2925" y="4492"/>
                  <a:pt x="3311" y="3547"/>
                  <a:pt x="3311" y="2344"/>
                </a:cubicBezTo>
                <a:cubicBezTo>
                  <a:pt x="3290" y="1158"/>
                  <a:pt x="2306" y="217"/>
                  <a:pt x="1120" y="239"/>
                </a:cubicBezTo>
                <a:cubicBezTo>
                  <a:pt x="1120" y="239"/>
                  <a:pt x="1120" y="239"/>
                  <a:pt x="1120" y="239"/>
                </a:cubicBezTo>
                <a:cubicBezTo>
                  <a:pt x="-126" y="239"/>
                  <a:pt x="-513" y="1184"/>
                  <a:pt x="175" y="2344"/>
                </a:cubicBezTo>
                <a:cubicBezTo>
                  <a:pt x="862" y="3504"/>
                  <a:pt x="1851" y="4492"/>
                  <a:pt x="240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8" name="Freeform 1437">
            <a:extLst>
              <a:ext uri="{FF2B5EF4-FFF2-40B4-BE49-F238E27FC236}">
                <a16:creationId xmlns:a16="http://schemas.microsoft.com/office/drawing/2014/main" id="{FAA0C1B7-4BF2-DF96-78AD-9011DC635FF3}"/>
              </a:ext>
            </a:extLst>
          </p:cNvPr>
          <p:cNvSpPr/>
          <p:nvPr/>
        </p:nvSpPr>
        <p:spPr>
          <a:xfrm>
            <a:off x="6524557" y="5303911"/>
            <a:ext cx="7941" cy="8108"/>
          </a:xfrm>
          <a:custGeom>
            <a:avLst/>
            <a:gdLst>
              <a:gd name="connsiteX0" fmla="*/ 7778 w 7941"/>
              <a:gd name="connsiteY0" fmla="*/ 6457 h 8108"/>
              <a:gd name="connsiteX1" fmla="*/ 130 w 7941"/>
              <a:gd name="connsiteY1" fmla="*/ 527 h 8108"/>
              <a:gd name="connsiteX2" fmla="*/ 5974 w 7941"/>
              <a:gd name="connsiteY2" fmla="*/ 8347 h 8108"/>
              <a:gd name="connsiteX3" fmla="*/ 7778 w 7941"/>
              <a:gd name="connsiteY3" fmla="*/ 6457 h 8108"/>
              <a:gd name="connsiteX4" fmla="*/ 7778 w 7941"/>
              <a:gd name="connsiteY4" fmla="*/ 6457 h 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41" h="8108">
                <a:moveTo>
                  <a:pt x="7778" y="6457"/>
                </a:moveTo>
                <a:cubicBezTo>
                  <a:pt x="7778" y="3750"/>
                  <a:pt x="1634" y="-977"/>
                  <a:pt x="130" y="527"/>
                </a:cubicBezTo>
                <a:cubicBezTo>
                  <a:pt x="-1373" y="2031"/>
                  <a:pt x="3267" y="8347"/>
                  <a:pt x="5974" y="8347"/>
                </a:cubicBezTo>
                <a:cubicBezTo>
                  <a:pt x="6992" y="8326"/>
                  <a:pt x="7800" y="7479"/>
                  <a:pt x="7778" y="6457"/>
                </a:cubicBezTo>
                <a:cubicBezTo>
                  <a:pt x="7778" y="6457"/>
                  <a:pt x="7778" y="6457"/>
                  <a:pt x="7778" y="64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9" name="Freeform 1438">
            <a:extLst>
              <a:ext uri="{FF2B5EF4-FFF2-40B4-BE49-F238E27FC236}">
                <a16:creationId xmlns:a16="http://schemas.microsoft.com/office/drawing/2014/main" id="{DF446B35-EA1B-4342-FD67-5ED2E3B66AB5}"/>
              </a:ext>
            </a:extLst>
          </p:cNvPr>
          <p:cNvSpPr/>
          <p:nvPr/>
        </p:nvSpPr>
        <p:spPr>
          <a:xfrm>
            <a:off x="6515741" y="1368429"/>
            <a:ext cx="6315" cy="3163"/>
          </a:xfrm>
          <a:custGeom>
            <a:avLst/>
            <a:gdLst>
              <a:gd name="connsiteX0" fmla="*/ 3017 w 6315"/>
              <a:gd name="connsiteY0" fmla="*/ 523 h 3163"/>
              <a:gd name="connsiteX1" fmla="*/ -163 w 6315"/>
              <a:gd name="connsiteY1" fmla="*/ 2586 h 3163"/>
              <a:gd name="connsiteX2" fmla="*/ 3017 w 6315"/>
              <a:gd name="connsiteY2" fmla="*/ 3402 h 3163"/>
              <a:gd name="connsiteX3" fmla="*/ 6153 w 6315"/>
              <a:gd name="connsiteY3" fmla="*/ 1340 h 3163"/>
              <a:gd name="connsiteX4" fmla="*/ 3017 w 6315"/>
              <a:gd name="connsiteY4" fmla="*/ 523 h 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3163">
                <a:moveTo>
                  <a:pt x="3017" y="523"/>
                </a:moveTo>
                <a:cubicBezTo>
                  <a:pt x="1298" y="1168"/>
                  <a:pt x="-163" y="2113"/>
                  <a:pt x="-163" y="2586"/>
                </a:cubicBezTo>
                <a:cubicBezTo>
                  <a:pt x="-163" y="3058"/>
                  <a:pt x="1298" y="3402"/>
                  <a:pt x="3017" y="3402"/>
                </a:cubicBezTo>
                <a:cubicBezTo>
                  <a:pt x="4736" y="3402"/>
                  <a:pt x="6153" y="2457"/>
                  <a:pt x="6153" y="1340"/>
                </a:cubicBezTo>
                <a:cubicBezTo>
                  <a:pt x="6153" y="223"/>
                  <a:pt x="4564" y="-35"/>
                  <a:pt x="3017" y="5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0" name="Freeform 1439">
            <a:extLst>
              <a:ext uri="{FF2B5EF4-FFF2-40B4-BE49-F238E27FC236}">
                <a16:creationId xmlns:a16="http://schemas.microsoft.com/office/drawing/2014/main" id="{337C20EC-6FD4-6062-EE09-4EE350BC2662}"/>
              </a:ext>
            </a:extLst>
          </p:cNvPr>
          <p:cNvSpPr/>
          <p:nvPr/>
        </p:nvSpPr>
        <p:spPr>
          <a:xfrm>
            <a:off x="6522318" y="1297529"/>
            <a:ext cx="7816" cy="5996"/>
          </a:xfrm>
          <a:custGeom>
            <a:avLst/>
            <a:gdLst>
              <a:gd name="connsiteX0" fmla="*/ 2798 w 7816"/>
              <a:gd name="connsiteY0" fmla="*/ 6115 h 5996"/>
              <a:gd name="connsiteX1" fmla="*/ 7482 w 7816"/>
              <a:gd name="connsiteY1" fmla="*/ 2506 h 5996"/>
              <a:gd name="connsiteX2" fmla="*/ 4689 w 7816"/>
              <a:gd name="connsiteY2" fmla="*/ 358 h 5996"/>
              <a:gd name="connsiteX3" fmla="*/ 6 w 7816"/>
              <a:gd name="connsiteY3" fmla="*/ 3967 h 5996"/>
              <a:gd name="connsiteX4" fmla="*/ 2798 w 7816"/>
              <a:gd name="connsiteY4" fmla="*/ 6115 h 5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16" h="5996">
                <a:moveTo>
                  <a:pt x="2798" y="6115"/>
                </a:moveTo>
                <a:cubicBezTo>
                  <a:pt x="4843" y="5720"/>
                  <a:pt x="6579" y="4384"/>
                  <a:pt x="7482" y="2506"/>
                </a:cubicBezTo>
                <a:cubicBezTo>
                  <a:pt x="8083" y="659"/>
                  <a:pt x="7095" y="-72"/>
                  <a:pt x="4689" y="358"/>
                </a:cubicBezTo>
                <a:cubicBezTo>
                  <a:pt x="2652" y="770"/>
                  <a:pt x="925" y="2102"/>
                  <a:pt x="6" y="3967"/>
                </a:cubicBezTo>
                <a:cubicBezTo>
                  <a:pt x="-596" y="5815"/>
                  <a:pt x="435" y="6545"/>
                  <a:pt x="2798" y="61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1" name="Freeform 1440">
            <a:extLst>
              <a:ext uri="{FF2B5EF4-FFF2-40B4-BE49-F238E27FC236}">
                <a16:creationId xmlns:a16="http://schemas.microsoft.com/office/drawing/2014/main" id="{523A0133-7D5D-95FD-0961-928F8C996D4D}"/>
              </a:ext>
            </a:extLst>
          </p:cNvPr>
          <p:cNvSpPr/>
          <p:nvPr/>
        </p:nvSpPr>
        <p:spPr>
          <a:xfrm>
            <a:off x="6529102" y="5577677"/>
            <a:ext cx="5502" cy="4253"/>
          </a:xfrm>
          <a:custGeom>
            <a:avLst/>
            <a:gdLst>
              <a:gd name="connsiteX0" fmla="*/ 3362 w 5502"/>
              <a:gd name="connsiteY0" fmla="*/ 238 h 4253"/>
              <a:gd name="connsiteX1" fmla="*/ 97 w 5502"/>
              <a:gd name="connsiteY1" fmla="*/ 2344 h 4253"/>
              <a:gd name="connsiteX2" fmla="*/ 2073 w 5502"/>
              <a:gd name="connsiteY2" fmla="*/ 4492 h 4253"/>
              <a:gd name="connsiteX3" fmla="*/ 5338 w 5502"/>
              <a:gd name="connsiteY3" fmla="*/ 2344 h 4253"/>
              <a:gd name="connsiteX4" fmla="*/ 3409 w 5502"/>
              <a:gd name="connsiteY4" fmla="*/ 238 h 4253"/>
              <a:gd name="connsiteX5" fmla="*/ 3362 w 5502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" h="4253">
                <a:moveTo>
                  <a:pt x="3362" y="238"/>
                </a:moveTo>
                <a:cubicBezTo>
                  <a:pt x="2013" y="419"/>
                  <a:pt x="814" y="1188"/>
                  <a:pt x="97" y="2344"/>
                </a:cubicBezTo>
                <a:cubicBezTo>
                  <a:pt x="-591" y="3547"/>
                  <a:pt x="97" y="4492"/>
                  <a:pt x="2073" y="4492"/>
                </a:cubicBezTo>
                <a:cubicBezTo>
                  <a:pt x="4049" y="4492"/>
                  <a:pt x="5338" y="3547"/>
                  <a:pt x="5338" y="2344"/>
                </a:cubicBezTo>
                <a:cubicBezTo>
                  <a:pt x="5386" y="1231"/>
                  <a:pt x="4522" y="286"/>
                  <a:pt x="3409" y="238"/>
                </a:cubicBezTo>
                <a:cubicBezTo>
                  <a:pt x="3392" y="238"/>
                  <a:pt x="3375" y="238"/>
                  <a:pt x="336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2" name="Freeform 1441">
            <a:extLst>
              <a:ext uri="{FF2B5EF4-FFF2-40B4-BE49-F238E27FC236}">
                <a16:creationId xmlns:a16="http://schemas.microsoft.com/office/drawing/2014/main" id="{09B70341-1E5A-1F39-D083-A156527FAC21}"/>
              </a:ext>
            </a:extLst>
          </p:cNvPr>
          <p:cNvSpPr/>
          <p:nvPr/>
        </p:nvSpPr>
        <p:spPr>
          <a:xfrm>
            <a:off x="6630932" y="5569320"/>
            <a:ext cx="7915" cy="4103"/>
          </a:xfrm>
          <a:custGeom>
            <a:avLst/>
            <a:gdLst>
              <a:gd name="connsiteX0" fmla="*/ 6110 w 7915"/>
              <a:gd name="connsiteY0" fmla="*/ 2236 h 4103"/>
              <a:gd name="connsiteX1" fmla="*/ -163 w 7915"/>
              <a:gd name="connsiteY1" fmla="*/ 2236 h 4103"/>
              <a:gd name="connsiteX2" fmla="*/ 4521 w 7915"/>
              <a:gd name="connsiteY2" fmla="*/ 4342 h 4103"/>
              <a:gd name="connsiteX3" fmla="*/ 6110 w 7915"/>
              <a:gd name="connsiteY3" fmla="*/ 2236 h 4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15" h="4103">
                <a:moveTo>
                  <a:pt x="6110" y="2236"/>
                </a:moveTo>
                <a:cubicBezTo>
                  <a:pt x="2029" y="-428"/>
                  <a:pt x="-163" y="-428"/>
                  <a:pt x="-163" y="2236"/>
                </a:cubicBezTo>
                <a:cubicBezTo>
                  <a:pt x="-163" y="3396"/>
                  <a:pt x="1943" y="4342"/>
                  <a:pt x="4521" y="4342"/>
                </a:cubicBezTo>
                <a:cubicBezTo>
                  <a:pt x="8345" y="4299"/>
                  <a:pt x="8645" y="3869"/>
                  <a:pt x="6110" y="22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3" name="Freeform 1442">
            <a:extLst>
              <a:ext uri="{FF2B5EF4-FFF2-40B4-BE49-F238E27FC236}">
                <a16:creationId xmlns:a16="http://schemas.microsoft.com/office/drawing/2014/main" id="{789634A9-3EE2-5810-8788-0334A9948D92}"/>
              </a:ext>
            </a:extLst>
          </p:cNvPr>
          <p:cNvSpPr/>
          <p:nvPr/>
        </p:nvSpPr>
        <p:spPr>
          <a:xfrm>
            <a:off x="6710633" y="5576625"/>
            <a:ext cx="6315" cy="5305"/>
          </a:xfrm>
          <a:custGeom>
            <a:avLst/>
            <a:gdLst>
              <a:gd name="connsiteX0" fmla="*/ 3017 w 6315"/>
              <a:gd name="connsiteY0" fmla="*/ 516 h 5305"/>
              <a:gd name="connsiteX1" fmla="*/ -163 w 6315"/>
              <a:gd name="connsiteY1" fmla="*/ 2450 h 5305"/>
              <a:gd name="connsiteX2" fmla="*/ 3017 w 6315"/>
              <a:gd name="connsiteY2" fmla="*/ 5543 h 5305"/>
              <a:gd name="connsiteX3" fmla="*/ 3017 w 6315"/>
              <a:gd name="connsiteY3" fmla="*/ 5543 h 5305"/>
              <a:gd name="connsiteX4" fmla="*/ 6153 w 6315"/>
              <a:gd name="connsiteY4" fmla="*/ 3653 h 5305"/>
              <a:gd name="connsiteX5" fmla="*/ 3017 w 6315"/>
              <a:gd name="connsiteY5" fmla="*/ 516 h 5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5" h="5305">
                <a:moveTo>
                  <a:pt x="3017" y="516"/>
                </a:moveTo>
                <a:cubicBezTo>
                  <a:pt x="1084" y="-214"/>
                  <a:pt x="-163" y="516"/>
                  <a:pt x="-163" y="2450"/>
                </a:cubicBezTo>
                <a:cubicBezTo>
                  <a:pt x="-141" y="4181"/>
                  <a:pt x="1285" y="5565"/>
                  <a:pt x="3017" y="5543"/>
                </a:cubicBezTo>
                <a:cubicBezTo>
                  <a:pt x="3017" y="5543"/>
                  <a:pt x="3017" y="5543"/>
                  <a:pt x="3017" y="5543"/>
                </a:cubicBezTo>
                <a:cubicBezTo>
                  <a:pt x="4736" y="5543"/>
                  <a:pt x="6153" y="4684"/>
                  <a:pt x="6153" y="3653"/>
                </a:cubicBezTo>
                <a:cubicBezTo>
                  <a:pt x="6153" y="2622"/>
                  <a:pt x="4564" y="1204"/>
                  <a:pt x="3017" y="5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4" name="Freeform 1443">
            <a:extLst>
              <a:ext uri="{FF2B5EF4-FFF2-40B4-BE49-F238E27FC236}">
                <a16:creationId xmlns:a16="http://schemas.microsoft.com/office/drawing/2014/main" id="{984F380E-2F78-7A66-08C4-4035E6546832}"/>
              </a:ext>
            </a:extLst>
          </p:cNvPr>
          <p:cNvSpPr/>
          <p:nvPr/>
        </p:nvSpPr>
        <p:spPr>
          <a:xfrm>
            <a:off x="6735682" y="5549090"/>
            <a:ext cx="36650" cy="13632"/>
          </a:xfrm>
          <a:custGeom>
            <a:avLst/>
            <a:gdLst>
              <a:gd name="connsiteX0" fmla="*/ 20934 w 36650"/>
              <a:gd name="connsiteY0" fmla="*/ 4076 h 13632"/>
              <a:gd name="connsiteX1" fmla="*/ 3748 w 36650"/>
              <a:gd name="connsiteY1" fmla="*/ 1585 h 13632"/>
              <a:gd name="connsiteX2" fmla="*/ 2974 w 36650"/>
              <a:gd name="connsiteY2" fmla="*/ 7041 h 13632"/>
              <a:gd name="connsiteX3" fmla="*/ 1900 w 36650"/>
              <a:gd name="connsiteY3" fmla="*/ 9705 h 13632"/>
              <a:gd name="connsiteX4" fmla="*/ -162 w 36650"/>
              <a:gd name="connsiteY4" fmla="*/ 11853 h 13632"/>
              <a:gd name="connsiteX5" fmla="*/ -162 w 36650"/>
              <a:gd name="connsiteY5" fmla="*/ 11853 h 13632"/>
              <a:gd name="connsiteX6" fmla="*/ 5810 w 36650"/>
              <a:gd name="connsiteY6" fmla="*/ 11295 h 13632"/>
              <a:gd name="connsiteX7" fmla="*/ 22481 w 36650"/>
              <a:gd name="connsiteY7" fmla="*/ 9018 h 13632"/>
              <a:gd name="connsiteX8" fmla="*/ 36488 w 36650"/>
              <a:gd name="connsiteY8" fmla="*/ 9404 h 1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650" h="13632">
                <a:moveTo>
                  <a:pt x="20934" y="4076"/>
                </a:moveTo>
                <a:cubicBezTo>
                  <a:pt x="8474" y="-220"/>
                  <a:pt x="5123" y="-693"/>
                  <a:pt x="3748" y="1585"/>
                </a:cubicBezTo>
                <a:cubicBezTo>
                  <a:pt x="2768" y="3226"/>
                  <a:pt x="2489" y="5194"/>
                  <a:pt x="2974" y="7041"/>
                </a:cubicBezTo>
                <a:cubicBezTo>
                  <a:pt x="3490" y="8502"/>
                  <a:pt x="2974" y="9705"/>
                  <a:pt x="1900" y="9705"/>
                </a:cubicBezTo>
                <a:cubicBezTo>
                  <a:pt x="736" y="9726"/>
                  <a:pt x="-184" y="10689"/>
                  <a:pt x="-162" y="11853"/>
                </a:cubicBezTo>
                <a:cubicBezTo>
                  <a:pt x="-162" y="11853"/>
                  <a:pt x="-162" y="11853"/>
                  <a:pt x="-162" y="11853"/>
                </a:cubicBezTo>
                <a:cubicBezTo>
                  <a:pt x="-162" y="14732"/>
                  <a:pt x="2674" y="14517"/>
                  <a:pt x="5810" y="11295"/>
                </a:cubicBezTo>
                <a:cubicBezTo>
                  <a:pt x="7443" y="9662"/>
                  <a:pt x="13630" y="8803"/>
                  <a:pt x="22481" y="9018"/>
                </a:cubicBezTo>
                <a:lnTo>
                  <a:pt x="36488" y="9404"/>
                </a:ln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5" name="Freeform 1444">
            <a:extLst>
              <a:ext uri="{FF2B5EF4-FFF2-40B4-BE49-F238E27FC236}">
                <a16:creationId xmlns:a16="http://schemas.microsoft.com/office/drawing/2014/main" id="{41ABF4C1-CA5D-5FD3-3D25-724EBA24D7D3}"/>
              </a:ext>
            </a:extLst>
          </p:cNvPr>
          <p:cNvSpPr/>
          <p:nvPr/>
        </p:nvSpPr>
        <p:spPr>
          <a:xfrm>
            <a:off x="6601586" y="5498450"/>
            <a:ext cx="26729" cy="7903"/>
          </a:xfrm>
          <a:custGeom>
            <a:avLst/>
            <a:gdLst>
              <a:gd name="connsiteX0" fmla="*/ -163 w 26729"/>
              <a:gd name="connsiteY0" fmla="*/ 1052 h 7903"/>
              <a:gd name="connsiteX1" fmla="*/ 4821 w 26729"/>
              <a:gd name="connsiteY1" fmla="*/ 2943 h 7903"/>
              <a:gd name="connsiteX2" fmla="*/ 12383 w 26729"/>
              <a:gd name="connsiteY2" fmla="*/ 6079 h 7903"/>
              <a:gd name="connsiteX3" fmla="*/ 20977 w 26729"/>
              <a:gd name="connsiteY3" fmla="*/ 6079 h 7903"/>
              <a:gd name="connsiteX4" fmla="*/ 26519 w 26729"/>
              <a:gd name="connsiteY4" fmla="*/ 2169 h 7903"/>
              <a:gd name="connsiteX5" fmla="*/ -163 w 26729"/>
              <a:gd name="connsiteY5" fmla="*/ 1052 h 7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29" h="7903">
                <a:moveTo>
                  <a:pt x="-163" y="1052"/>
                </a:moveTo>
                <a:cubicBezTo>
                  <a:pt x="-163" y="2083"/>
                  <a:pt x="2115" y="2943"/>
                  <a:pt x="4821" y="2943"/>
                </a:cubicBezTo>
                <a:cubicBezTo>
                  <a:pt x="7653" y="2977"/>
                  <a:pt x="10360" y="4099"/>
                  <a:pt x="12383" y="6079"/>
                </a:cubicBezTo>
                <a:cubicBezTo>
                  <a:pt x="14618" y="8829"/>
                  <a:pt x="15692" y="8829"/>
                  <a:pt x="20977" y="6079"/>
                </a:cubicBezTo>
                <a:cubicBezTo>
                  <a:pt x="24414" y="4275"/>
                  <a:pt x="26949" y="2513"/>
                  <a:pt x="26519" y="2169"/>
                </a:cubicBezTo>
                <a:cubicBezTo>
                  <a:pt x="24758" y="322"/>
                  <a:pt x="-163" y="-494"/>
                  <a:pt x="-163" y="10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6" name="Freeform 1445">
            <a:extLst>
              <a:ext uri="{FF2B5EF4-FFF2-40B4-BE49-F238E27FC236}">
                <a16:creationId xmlns:a16="http://schemas.microsoft.com/office/drawing/2014/main" id="{4DE238B2-BEDE-B14F-B82B-A3F5F8985F93}"/>
              </a:ext>
            </a:extLst>
          </p:cNvPr>
          <p:cNvSpPr/>
          <p:nvPr/>
        </p:nvSpPr>
        <p:spPr>
          <a:xfrm>
            <a:off x="6748879" y="5564916"/>
            <a:ext cx="3473" cy="4253"/>
          </a:xfrm>
          <a:custGeom>
            <a:avLst/>
            <a:gdLst>
              <a:gd name="connsiteX0" fmla="*/ 1120 w 3473"/>
              <a:gd name="connsiteY0" fmla="*/ 238 h 4253"/>
              <a:gd name="connsiteX1" fmla="*/ 175 w 3473"/>
              <a:gd name="connsiteY1" fmla="*/ 2387 h 4253"/>
              <a:gd name="connsiteX2" fmla="*/ 2409 w 3473"/>
              <a:gd name="connsiteY2" fmla="*/ 4492 h 4253"/>
              <a:gd name="connsiteX3" fmla="*/ 3311 w 3473"/>
              <a:gd name="connsiteY3" fmla="*/ 2387 h 4253"/>
              <a:gd name="connsiteX4" fmla="*/ 1163 w 3473"/>
              <a:gd name="connsiteY4" fmla="*/ 238 h 4253"/>
              <a:gd name="connsiteX5" fmla="*/ 1120 w 3473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3">
                <a:moveTo>
                  <a:pt x="1120" y="238"/>
                </a:moveTo>
                <a:cubicBezTo>
                  <a:pt x="-126" y="238"/>
                  <a:pt x="-513" y="1183"/>
                  <a:pt x="175" y="2387"/>
                </a:cubicBezTo>
                <a:cubicBezTo>
                  <a:pt x="862" y="3590"/>
                  <a:pt x="1893" y="4492"/>
                  <a:pt x="2409" y="4492"/>
                </a:cubicBezTo>
                <a:cubicBezTo>
                  <a:pt x="2925" y="4492"/>
                  <a:pt x="3311" y="3547"/>
                  <a:pt x="3311" y="2387"/>
                </a:cubicBezTo>
                <a:cubicBezTo>
                  <a:pt x="3311" y="1201"/>
                  <a:pt x="2349" y="238"/>
                  <a:pt x="1163" y="238"/>
                </a:cubicBezTo>
                <a:cubicBezTo>
                  <a:pt x="1150" y="238"/>
                  <a:pt x="1133" y="238"/>
                  <a:pt x="112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7" name="Freeform 1446">
            <a:extLst>
              <a:ext uri="{FF2B5EF4-FFF2-40B4-BE49-F238E27FC236}">
                <a16:creationId xmlns:a16="http://schemas.microsoft.com/office/drawing/2014/main" id="{842A3AEF-F680-254D-E08E-B974F07A3F3F}"/>
              </a:ext>
            </a:extLst>
          </p:cNvPr>
          <p:cNvSpPr/>
          <p:nvPr/>
        </p:nvSpPr>
        <p:spPr>
          <a:xfrm>
            <a:off x="6718883" y="5579782"/>
            <a:ext cx="3512" cy="4253"/>
          </a:xfrm>
          <a:custGeom>
            <a:avLst/>
            <a:gdLst>
              <a:gd name="connsiteX0" fmla="*/ 2029 w 3512"/>
              <a:gd name="connsiteY0" fmla="*/ 238 h 4253"/>
              <a:gd name="connsiteX1" fmla="*/ -163 w 3512"/>
              <a:gd name="connsiteY1" fmla="*/ 2387 h 4253"/>
              <a:gd name="connsiteX2" fmla="*/ 740 w 3512"/>
              <a:gd name="connsiteY2" fmla="*/ 4492 h 4253"/>
              <a:gd name="connsiteX3" fmla="*/ 2974 w 3512"/>
              <a:gd name="connsiteY3" fmla="*/ 2387 h 4253"/>
              <a:gd name="connsiteX4" fmla="*/ 2029 w 351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12" h="4253">
                <a:moveTo>
                  <a:pt x="2029" y="238"/>
                </a:moveTo>
                <a:cubicBezTo>
                  <a:pt x="834" y="238"/>
                  <a:pt x="-141" y="1192"/>
                  <a:pt x="-163" y="2387"/>
                </a:cubicBezTo>
                <a:cubicBezTo>
                  <a:pt x="-163" y="3547"/>
                  <a:pt x="224" y="4492"/>
                  <a:pt x="740" y="4492"/>
                </a:cubicBezTo>
                <a:cubicBezTo>
                  <a:pt x="1255" y="4492"/>
                  <a:pt x="2244" y="3547"/>
                  <a:pt x="2974" y="2387"/>
                </a:cubicBezTo>
                <a:cubicBezTo>
                  <a:pt x="3704" y="1227"/>
                  <a:pt x="3361" y="238"/>
                  <a:pt x="202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8" name="Freeform 1447">
            <a:extLst>
              <a:ext uri="{FF2B5EF4-FFF2-40B4-BE49-F238E27FC236}">
                <a16:creationId xmlns:a16="http://schemas.microsoft.com/office/drawing/2014/main" id="{3AC02451-4AC9-9FF3-F2F6-EDA99611FB9C}"/>
              </a:ext>
            </a:extLst>
          </p:cNvPr>
          <p:cNvSpPr/>
          <p:nvPr/>
        </p:nvSpPr>
        <p:spPr>
          <a:xfrm>
            <a:off x="6725156" y="5577981"/>
            <a:ext cx="4167" cy="5779"/>
          </a:xfrm>
          <a:custGeom>
            <a:avLst/>
            <a:gdLst>
              <a:gd name="connsiteX0" fmla="*/ 1900 w 4167"/>
              <a:gd name="connsiteY0" fmla="*/ 321 h 5779"/>
              <a:gd name="connsiteX1" fmla="*/ -163 w 4167"/>
              <a:gd name="connsiteY1" fmla="*/ 3114 h 5779"/>
              <a:gd name="connsiteX2" fmla="*/ 1900 w 4167"/>
              <a:gd name="connsiteY2" fmla="*/ 5950 h 5779"/>
              <a:gd name="connsiteX3" fmla="*/ 4005 w 4167"/>
              <a:gd name="connsiteY3" fmla="*/ 3114 h 5779"/>
              <a:gd name="connsiteX4" fmla="*/ 1900 w 4167"/>
              <a:gd name="connsiteY4" fmla="*/ 321 h 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779">
                <a:moveTo>
                  <a:pt x="1900" y="321"/>
                </a:moveTo>
                <a:cubicBezTo>
                  <a:pt x="783" y="-109"/>
                  <a:pt x="-163" y="1181"/>
                  <a:pt x="-163" y="3114"/>
                </a:cubicBezTo>
                <a:cubicBezTo>
                  <a:pt x="-163" y="5047"/>
                  <a:pt x="783" y="6336"/>
                  <a:pt x="1900" y="5950"/>
                </a:cubicBezTo>
                <a:cubicBezTo>
                  <a:pt x="3094" y="5499"/>
                  <a:pt x="3919" y="4390"/>
                  <a:pt x="4005" y="3114"/>
                </a:cubicBezTo>
                <a:cubicBezTo>
                  <a:pt x="3924" y="1846"/>
                  <a:pt x="3099" y="747"/>
                  <a:pt x="1900" y="3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9" name="Freeform 1448">
            <a:extLst>
              <a:ext uri="{FF2B5EF4-FFF2-40B4-BE49-F238E27FC236}">
                <a16:creationId xmlns:a16="http://schemas.microsoft.com/office/drawing/2014/main" id="{911833BD-AD26-3E60-EB3B-A0497FF8DA81}"/>
              </a:ext>
            </a:extLst>
          </p:cNvPr>
          <p:cNvSpPr/>
          <p:nvPr/>
        </p:nvSpPr>
        <p:spPr>
          <a:xfrm>
            <a:off x="6733866" y="5578336"/>
            <a:ext cx="8045" cy="7826"/>
          </a:xfrm>
          <a:custGeom>
            <a:avLst/>
            <a:gdLst>
              <a:gd name="connsiteX0" fmla="*/ 1567 w 8045"/>
              <a:gd name="connsiteY0" fmla="*/ 4821 h 7826"/>
              <a:gd name="connsiteX1" fmla="*/ 7883 w 8045"/>
              <a:gd name="connsiteY1" fmla="*/ 6884 h 7826"/>
              <a:gd name="connsiteX2" fmla="*/ 4618 w 8045"/>
              <a:gd name="connsiteY2" fmla="*/ 2587 h 7826"/>
              <a:gd name="connsiteX3" fmla="*/ 1567 w 8045"/>
              <a:gd name="connsiteY3" fmla="*/ 4821 h 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45" h="7826">
                <a:moveTo>
                  <a:pt x="1567" y="4821"/>
                </a:moveTo>
                <a:cubicBezTo>
                  <a:pt x="4145" y="8044"/>
                  <a:pt x="7883" y="9118"/>
                  <a:pt x="7883" y="6884"/>
                </a:cubicBezTo>
                <a:cubicBezTo>
                  <a:pt x="7131" y="5225"/>
                  <a:pt x="6018" y="3756"/>
                  <a:pt x="4618" y="2587"/>
                </a:cubicBezTo>
                <a:cubicBezTo>
                  <a:pt x="579" y="-1709"/>
                  <a:pt x="-2085" y="396"/>
                  <a:pt x="1567" y="48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0" name="Freeform 1449">
            <a:extLst>
              <a:ext uri="{FF2B5EF4-FFF2-40B4-BE49-F238E27FC236}">
                <a16:creationId xmlns:a16="http://schemas.microsoft.com/office/drawing/2014/main" id="{40186E4B-EB8D-FC03-9D2B-1DD4E6919B92}"/>
              </a:ext>
            </a:extLst>
          </p:cNvPr>
          <p:cNvSpPr/>
          <p:nvPr/>
        </p:nvSpPr>
        <p:spPr>
          <a:xfrm>
            <a:off x="6815448" y="5565171"/>
            <a:ext cx="9746" cy="7731"/>
          </a:xfrm>
          <a:custGeom>
            <a:avLst/>
            <a:gdLst>
              <a:gd name="connsiteX0" fmla="*/ 160 w 9746"/>
              <a:gd name="connsiteY0" fmla="*/ 843 h 7731"/>
              <a:gd name="connsiteX1" fmla="*/ 6562 w 9746"/>
              <a:gd name="connsiteY1" fmla="*/ 7889 h 7731"/>
              <a:gd name="connsiteX2" fmla="*/ 9527 w 9746"/>
              <a:gd name="connsiteY2" fmla="*/ 4839 h 7731"/>
              <a:gd name="connsiteX3" fmla="*/ 160 w 9746"/>
              <a:gd name="connsiteY3" fmla="*/ 843 h 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46" h="7731">
                <a:moveTo>
                  <a:pt x="160" y="843"/>
                </a:moveTo>
                <a:cubicBezTo>
                  <a:pt x="-1558" y="2561"/>
                  <a:pt x="4027" y="8748"/>
                  <a:pt x="6562" y="7889"/>
                </a:cubicBezTo>
                <a:cubicBezTo>
                  <a:pt x="7933" y="7326"/>
                  <a:pt x="9007" y="6222"/>
                  <a:pt x="9527" y="4839"/>
                </a:cubicBezTo>
                <a:cubicBezTo>
                  <a:pt x="10343" y="2303"/>
                  <a:pt x="2137" y="-1177"/>
                  <a:pt x="160" y="8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1" name="Freeform 1450">
            <a:extLst>
              <a:ext uri="{FF2B5EF4-FFF2-40B4-BE49-F238E27FC236}">
                <a16:creationId xmlns:a16="http://schemas.microsoft.com/office/drawing/2014/main" id="{1A51894B-DF10-590B-C655-4E8167F929BE}"/>
              </a:ext>
            </a:extLst>
          </p:cNvPr>
          <p:cNvSpPr/>
          <p:nvPr/>
        </p:nvSpPr>
        <p:spPr>
          <a:xfrm>
            <a:off x="6788014" y="5572564"/>
            <a:ext cx="26855" cy="22003"/>
          </a:xfrm>
          <a:custGeom>
            <a:avLst/>
            <a:gdLst>
              <a:gd name="connsiteX0" fmla="*/ 25488 w 26855"/>
              <a:gd name="connsiteY0" fmla="*/ 16565 h 22003"/>
              <a:gd name="connsiteX1" fmla="*/ 15434 w 26855"/>
              <a:gd name="connsiteY1" fmla="*/ 7972 h 22003"/>
              <a:gd name="connsiteX2" fmla="*/ 7571 w 26855"/>
              <a:gd name="connsiteY2" fmla="*/ 238 h 22003"/>
              <a:gd name="connsiteX3" fmla="*/ 3661 w 26855"/>
              <a:gd name="connsiteY3" fmla="*/ 5137 h 22003"/>
              <a:gd name="connsiteX4" fmla="*/ -163 w 26855"/>
              <a:gd name="connsiteY4" fmla="*/ 12398 h 22003"/>
              <a:gd name="connsiteX5" fmla="*/ 2458 w 26855"/>
              <a:gd name="connsiteY5" fmla="*/ 11453 h 22003"/>
              <a:gd name="connsiteX6" fmla="*/ 10235 w 26855"/>
              <a:gd name="connsiteY6" fmla="*/ 12913 h 22003"/>
              <a:gd name="connsiteX7" fmla="*/ 14532 w 26855"/>
              <a:gd name="connsiteY7" fmla="*/ 15878 h 22003"/>
              <a:gd name="connsiteX8" fmla="*/ 19988 w 26855"/>
              <a:gd name="connsiteY8" fmla="*/ 19100 h 22003"/>
              <a:gd name="connsiteX9" fmla="*/ 26218 w 26855"/>
              <a:gd name="connsiteY9" fmla="*/ 19745 h 22003"/>
              <a:gd name="connsiteX10" fmla="*/ 26218 w 26855"/>
              <a:gd name="connsiteY10" fmla="*/ 19745 h 22003"/>
              <a:gd name="connsiteX11" fmla="*/ 25488 w 26855"/>
              <a:gd name="connsiteY11" fmla="*/ 16565 h 22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855" h="22003">
                <a:moveTo>
                  <a:pt x="25488" y="16565"/>
                </a:moveTo>
                <a:cubicBezTo>
                  <a:pt x="21823" y="14090"/>
                  <a:pt x="18450" y="11208"/>
                  <a:pt x="15434" y="7972"/>
                </a:cubicBezTo>
                <a:lnTo>
                  <a:pt x="7571" y="238"/>
                </a:lnTo>
                <a:lnTo>
                  <a:pt x="3661" y="5137"/>
                </a:lnTo>
                <a:cubicBezTo>
                  <a:pt x="1831" y="7220"/>
                  <a:pt x="521" y="9708"/>
                  <a:pt x="-163" y="12398"/>
                </a:cubicBezTo>
                <a:cubicBezTo>
                  <a:pt x="-163" y="13730"/>
                  <a:pt x="1083" y="13343"/>
                  <a:pt x="2458" y="11453"/>
                </a:cubicBezTo>
                <a:cubicBezTo>
                  <a:pt x="5423" y="7586"/>
                  <a:pt x="10235" y="8445"/>
                  <a:pt x="10235" y="12913"/>
                </a:cubicBezTo>
                <a:cubicBezTo>
                  <a:pt x="10235" y="14546"/>
                  <a:pt x="12169" y="15878"/>
                  <a:pt x="14532" y="15878"/>
                </a:cubicBezTo>
                <a:cubicBezTo>
                  <a:pt x="16809" y="15861"/>
                  <a:pt x="18906" y="17098"/>
                  <a:pt x="19988" y="19100"/>
                </a:cubicBezTo>
                <a:cubicBezTo>
                  <a:pt x="21406" y="22924"/>
                  <a:pt x="24285" y="23397"/>
                  <a:pt x="26218" y="19745"/>
                </a:cubicBezTo>
                <a:lnTo>
                  <a:pt x="26218" y="19745"/>
                </a:lnTo>
                <a:cubicBezTo>
                  <a:pt x="27078" y="18456"/>
                  <a:pt x="26734" y="16952"/>
                  <a:pt x="25488" y="165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2" name="Freeform 1451">
            <a:extLst>
              <a:ext uri="{FF2B5EF4-FFF2-40B4-BE49-F238E27FC236}">
                <a16:creationId xmlns:a16="http://schemas.microsoft.com/office/drawing/2014/main" id="{48F4F31B-6932-F41B-4A15-FE4198320636}"/>
              </a:ext>
            </a:extLst>
          </p:cNvPr>
          <p:cNvSpPr/>
          <p:nvPr/>
        </p:nvSpPr>
        <p:spPr>
          <a:xfrm>
            <a:off x="6825652" y="5556452"/>
            <a:ext cx="4168" cy="4253"/>
          </a:xfrm>
          <a:custGeom>
            <a:avLst/>
            <a:gdLst>
              <a:gd name="connsiteX0" fmla="*/ 1943 w 4168"/>
              <a:gd name="connsiteY0" fmla="*/ 238 h 4253"/>
              <a:gd name="connsiteX1" fmla="*/ -163 w 4168"/>
              <a:gd name="connsiteY1" fmla="*/ 2344 h 4253"/>
              <a:gd name="connsiteX2" fmla="*/ 1943 w 4168"/>
              <a:gd name="connsiteY2" fmla="*/ 4492 h 4253"/>
              <a:gd name="connsiteX3" fmla="*/ 4005 w 4168"/>
              <a:gd name="connsiteY3" fmla="*/ 2344 h 4253"/>
              <a:gd name="connsiteX4" fmla="*/ 4005 w 4168"/>
              <a:gd name="connsiteY4" fmla="*/ 2344 h 4253"/>
              <a:gd name="connsiteX5" fmla="*/ 1986 w 4168"/>
              <a:gd name="connsiteY5" fmla="*/ 238 h 4253"/>
              <a:gd name="connsiteX6" fmla="*/ 1943 w 4168"/>
              <a:gd name="connsiteY6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238"/>
                </a:moveTo>
                <a:cubicBezTo>
                  <a:pt x="778" y="238"/>
                  <a:pt x="-163" y="1179"/>
                  <a:pt x="-163" y="2344"/>
                </a:cubicBezTo>
                <a:cubicBezTo>
                  <a:pt x="-163" y="3512"/>
                  <a:pt x="774" y="4471"/>
                  <a:pt x="1943" y="4492"/>
                </a:cubicBezTo>
                <a:cubicBezTo>
                  <a:pt x="3107" y="4466"/>
                  <a:pt x="4027" y="3508"/>
                  <a:pt x="4005" y="2344"/>
                </a:cubicBezTo>
                <a:cubicBezTo>
                  <a:pt x="4005" y="2344"/>
                  <a:pt x="4005" y="2344"/>
                  <a:pt x="4005" y="2344"/>
                </a:cubicBezTo>
                <a:cubicBezTo>
                  <a:pt x="4031" y="1205"/>
                  <a:pt x="3124" y="264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3" name="Freeform 1452">
            <a:extLst>
              <a:ext uri="{FF2B5EF4-FFF2-40B4-BE49-F238E27FC236}">
                <a16:creationId xmlns:a16="http://schemas.microsoft.com/office/drawing/2014/main" id="{302E51A6-422E-1F34-E5EB-ABB51571D60C}"/>
              </a:ext>
            </a:extLst>
          </p:cNvPr>
          <p:cNvSpPr/>
          <p:nvPr/>
        </p:nvSpPr>
        <p:spPr>
          <a:xfrm>
            <a:off x="6780581" y="5550279"/>
            <a:ext cx="6161" cy="11661"/>
          </a:xfrm>
          <a:custGeom>
            <a:avLst/>
            <a:gdLst>
              <a:gd name="connsiteX0" fmla="*/ 5166 w 6161"/>
              <a:gd name="connsiteY0" fmla="*/ 6797 h 11661"/>
              <a:gd name="connsiteX1" fmla="*/ 4521 w 6161"/>
              <a:gd name="connsiteY1" fmla="*/ 2759 h 11661"/>
              <a:gd name="connsiteX2" fmla="*/ 2846 w 6161"/>
              <a:gd name="connsiteY2" fmla="*/ 438 h 11661"/>
              <a:gd name="connsiteX3" fmla="*/ 1685 w 6161"/>
              <a:gd name="connsiteY3" fmla="*/ 10192 h 11661"/>
              <a:gd name="connsiteX4" fmla="*/ 5423 w 6161"/>
              <a:gd name="connsiteY4" fmla="*/ 10192 h 11661"/>
              <a:gd name="connsiteX5" fmla="*/ 5166 w 6161"/>
              <a:gd name="connsiteY5" fmla="*/ 6797 h 11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1" h="11661">
                <a:moveTo>
                  <a:pt x="5166" y="6797"/>
                </a:moveTo>
                <a:cubicBezTo>
                  <a:pt x="4134" y="6411"/>
                  <a:pt x="3834" y="4606"/>
                  <a:pt x="4521" y="2759"/>
                </a:cubicBezTo>
                <a:cubicBezTo>
                  <a:pt x="5209" y="911"/>
                  <a:pt x="4822" y="-249"/>
                  <a:pt x="2846" y="438"/>
                </a:cubicBezTo>
                <a:cubicBezTo>
                  <a:pt x="-635" y="1598"/>
                  <a:pt x="-1193" y="6325"/>
                  <a:pt x="1685" y="10192"/>
                </a:cubicBezTo>
                <a:cubicBezTo>
                  <a:pt x="3361" y="12469"/>
                  <a:pt x="4006" y="12469"/>
                  <a:pt x="5423" y="10192"/>
                </a:cubicBezTo>
                <a:cubicBezTo>
                  <a:pt x="6326" y="8688"/>
                  <a:pt x="6111" y="7141"/>
                  <a:pt x="5166" y="67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4" name="Freeform 1453">
            <a:extLst>
              <a:ext uri="{FF2B5EF4-FFF2-40B4-BE49-F238E27FC236}">
                <a16:creationId xmlns:a16="http://schemas.microsoft.com/office/drawing/2014/main" id="{C7247C81-8487-2E75-0079-66003C98D372}"/>
              </a:ext>
            </a:extLst>
          </p:cNvPr>
          <p:cNvSpPr/>
          <p:nvPr/>
        </p:nvSpPr>
        <p:spPr>
          <a:xfrm>
            <a:off x="6758776" y="5567140"/>
            <a:ext cx="20946" cy="23974"/>
          </a:xfrm>
          <a:custGeom>
            <a:avLst/>
            <a:gdLst>
              <a:gd name="connsiteX0" fmla="*/ 6992 w 20946"/>
              <a:gd name="connsiteY0" fmla="*/ 3213 h 23974"/>
              <a:gd name="connsiteX1" fmla="*/ 3898 w 20946"/>
              <a:gd name="connsiteY1" fmla="*/ 10775 h 23974"/>
              <a:gd name="connsiteX2" fmla="*/ 8195 w 20946"/>
              <a:gd name="connsiteY2" fmla="*/ 14169 h 23974"/>
              <a:gd name="connsiteX3" fmla="*/ 12921 w 20946"/>
              <a:gd name="connsiteY3" fmla="*/ 21430 h 23974"/>
              <a:gd name="connsiteX4" fmla="*/ 18936 w 20946"/>
              <a:gd name="connsiteY4" fmla="*/ 20700 h 23974"/>
              <a:gd name="connsiteX5" fmla="*/ 16186 w 20946"/>
              <a:gd name="connsiteY5" fmla="*/ 12407 h 23974"/>
              <a:gd name="connsiteX6" fmla="*/ 17776 w 20946"/>
              <a:gd name="connsiteY6" fmla="*/ 4416 h 23974"/>
              <a:gd name="connsiteX7" fmla="*/ 20784 w 20946"/>
              <a:gd name="connsiteY7" fmla="*/ 2268 h 23974"/>
              <a:gd name="connsiteX8" fmla="*/ 6992 w 20946"/>
              <a:gd name="connsiteY8" fmla="*/ 3213 h 23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946" h="23974">
                <a:moveTo>
                  <a:pt x="6992" y="3213"/>
                </a:moveTo>
                <a:cubicBezTo>
                  <a:pt x="-1000" y="6607"/>
                  <a:pt x="-2676" y="10775"/>
                  <a:pt x="3898" y="10775"/>
                </a:cubicBezTo>
                <a:cubicBezTo>
                  <a:pt x="6347" y="10775"/>
                  <a:pt x="8195" y="12193"/>
                  <a:pt x="8195" y="14169"/>
                </a:cubicBezTo>
                <a:cubicBezTo>
                  <a:pt x="8886" y="17061"/>
                  <a:pt x="10553" y="19626"/>
                  <a:pt x="12921" y="21430"/>
                </a:cubicBezTo>
                <a:cubicBezTo>
                  <a:pt x="17561" y="25254"/>
                  <a:pt x="17690" y="25254"/>
                  <a:pt x="18936" y="20700"/>
                </a:cubicBezTo>
                <a:cubicBezTo>
                  <a:pt x="19830" y="17632"/>
                  <a:pt x="18734" y="14332"/>
                  <a:pt x="16186" y="12407"/>
                </a:cubicBezTo>
                <a:cubicBezTo>
                  <a:pt x="11890" y="8583"/>
                  <a:pt x="12706" y="4416"/>
                  <a:pt x="17776" y="4416"/>
                </a:cubicBezTo>
                <a:cubicBezTo>
                  <a:pt x="19409" y="4416"/>
                  <a:pt x="20784" y="3470"/>
                  <a:pt x="20784" y="2268"/>
                </a:cubicBezTo>
                <a:cubicBezTo>
                  <a:pt x="20655" y="-697"/>
                  <a:pt x="15456" y="-439"/>
                  <a:pt x="6992" y="32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5" name="Freeform 1454">
            <a:extLst>
              <a:ext uri="{FF2B5EF4-FFF2-40B4-BE49-F238E27FC236}">
                <a16:creationId xmlns:a16="http://schemas.microsoft.com/office/drawing/2014/main" id="{84835084-7758-9F4A-60AB-14F7BDE6A3AB}"/>
              </a:ext>
            </a:extLst>
          </p:cNvPr>
          <p:cNvSpPr/>
          <p:nvPr/>
        </p:nvSpPr>
        <p:spPr>
          <a:xfrm>
            <a:off x="6783761" y="5521264"/>
            <a:ext cx="5321" cy="7580"/>
          </a:xfrm>
          <a:custGeom>
            <a:avLst/>
            <a:gdLst>
              <a:gd name="connsiteX0" fmla="*/ 4950 w 5321"/>
              <a:gd name="connsiteY0" fmla="*/ 5908 h 7580"/>
              <a:gd name="connsiteX1" fmla="*/ 2974 w 5321"/>
              <a:gd name="connsiteY1" fmla="*/ 1612 h 7580"/>
              <a:gd name="connsiteX2" fmla="*/ -163 w 5321"/>
              <a:gd name="connsiteY2" fmla="*/ 3459 h 7580"/>
              <a:gd name="connsiteX3" fmla="*/ 4950 w 5321"/>
              <a:gd name="connsiteY3" fmla="*/ 5908 h 7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21" h="7580">
                <a:moveTo>
                  <a:pt x="4950" y="5908"/>
                </a:moveTo>
                <a:cubicBezTo>
                  <a:pt x="5595" y="4834"/>
                  <a:pt x="4693" y="2815"/>
                  <a:pt x="2974" y="1612"/>
                </a:cubicBezTo>
                <a:cubicBezTo>
                  <a:pt x="396" y="-580"/>
                  <a:pt x="-163" y="-279"/>
                  <a:pt x="-163" y="3459"/>
                </a:cubicBezTo>
                <a:cubicBezTo>
                  <a:pt x="-163" y="7842"/>
                  <a:pt x="2931" y="9389"/>
                  <a:pt x="4950" y="59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6" name="Freeform 1455">
            <a:extLst>
              <a:ext uri="{FF2B5EF4-FFF2-40B4-BE49-F238E27FC236}">
                <a16:creationId xmlns:a16="http://schemas.microsoft.com/office/drawing/2014/main" id="{9B70382B-6B4B-A9C0-AA89-A0F079CABE92}"/>
              </a:ext>
            </a:extLst>
          </p:cNvPr>
          <p:cNvSpPr/>
          <p:nvPr/>
        </p:nvSpPr>
        <p:spPr>
          <a:xfrm>
            <a:off x="6497398" y="5397049"/>
            <a:ext cx="12621" cy="18334"/>
          </a:xfrm>
          <a:custGeom>
            <a:avLst/>
            <a:gdLst>
              <a:gd name="connsiteX0" fmla="*/ 9458 w 12621"/>
              <a:gd name="connsiteY0" fmla="*/ 9992 h 18334"/>
              <a:gd name="connsiteX1" fmla="*/ 8298 w 12621"/>
              <a:gd name="connsiteY1" fmla="*/ 238 h 18334"/>
              <a:gd name="connsiteX2" fmla="*/ 6880 w 12621"/>
              <a:gd name="connsiteY2" fmla="*/ 2644 h 18334"/>
              <a:gd name="connsiteX3" fmla="*/ 3529 w 12621"/>
              <a:gd name="connsiteY3" fmla="*/ 8745 h 18334"/>
              <a:gd name="connsiteX4" fmla="*/ 49 w 12621"/>
              <a:gd name="connsiteY4" fmla="*/ 16007 h 18334"/>
              <a:gd name="connsiteX5" fmla="*/ 9458 w 12621"/>
              <a:gd name="connsiteY5" fmla="*/ 9992 h 18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21" h="18334">
                <a:moveTo>
                  <a:pt x="9458" y="9992"/>
                </a:moveTo>
                <a:cubicBezTo>
                  <a:pt x="13755" y="2558"/>
                  <a:pt x="13497" y="238"/>
                  <a:pt x="8298" y="238"/>
                </a:cubicBezTo>
                <a:cubicBezTo>
                  <a:pt x="6665" y="238"/>
                  <a:pt x="6021" y="1269"/>
                  <a:pt x="6880" y="2644"/>
                </a:cubicBezTo>
                <a:cubicBezTo>
                  <a:pt x="7740" y="4019"/>
                  <a:pt x="6193" y="6683"/>
                  <a:pt x="3529" y="8745"/>
                </a:cubicBezTo>
                <a:cubicBezTo>
                  <a:pt x="865" y="10808"/>
                  <a:pt x="-768" y="13644"/>
                  <a:pt x="49" y="16007"/>
                </a:cubicBezTo>
                <a:cubicBezTo>
                  <a:pt x="1810" y="20604"/>
                  <a:pt x="4173" y="19272"/>
                  <a:pt x="9458" y="99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7" name="Freeform 1456">
            <a:extLst>
              <a:ext uri="{FF2B5EF4-FFF2-40B4-BE49-F238E27FC236}">
                <a16:creationId xmlns:a16="http://schemas.microsoft.com/office/drawing/2014/main" id="{C8D4A603-0E87-D62A-55C6-6ECFC0541C04}"/>
              </a:ext>
            </a:extLst>
          </p:cNvPr>
          <p:cNvSpPr/>
          <p:nvPr/>
        </p:nvSpPr>
        <p:spPr>
          <a:xfrm>
            <a:off x="6641318" y="5576627"/>
            <a:ext cx="14537" cy="8692"/>
          </a:xfrm>
          <a:custGeom>
            <a:avLst/>
            <a:gdLst>
              <a:gd name="connsiteX0" fmla="*/ 4360 w 14537"/>
              <a:gd name="connsiteY0" fmla="*/ 1718 h 8692"/>
              <a:gd name="connsiteX1" fmla="*/ 64 w 14537"/>
              <a:gd name="connsiteY1" fmla="*/ 4811 h 8692"/>
              <a:gd name="connsiteX2" fmla="*/ 837 w 14537"/>
              <a:gd name="connsiteY2" fmla="*/ 7733 h 8692"/>
              <a:gd name="connsiteX3" fmla="*/ 4575 w 14537"/>
              <a:gd name="connsiteY3" fmla="*/ 7733 h 8692"/>
              <a:gd name="connsiteX4" fmla="*/ 10633 w 14537"/>
              <a:gd name="connsiteY4" fmla="*/ 5413 h 8692"/>
              <a:gd name="connsiteX5" fmla="*/ 14371 w 14537"/>
              <a:gd name="connsiteY5" fmla="*/ 3522 h 8692"/>
              <a:gd name="connsiteX6" fmla="*/ 4360 w 14537"/>
              <a:gd name="connsiteY6" fmla="*/ 1718 h 8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37" h="8692">
                <a:moveTo>
                  <a:pt x="4360" y="1718"/>
                </a:moveTo>
                <a:cubicBezTo>
                  <a:pt x="2513" y="3179"/>
                  <a:pt x="622" y="4554"/>
                  <a:pt x="64" y="4811"/>
                </a:cubicBezTo>
                <a:cubicBezTo>
                  <a:pt x="-495" y="5069"/>
                  <a:pt x="64" y="6358"/>
                  <a:pt x="837" y="7733"/>
                </a:cubicBezTo>
                <a:cubicBezTo>
                  <a:pt x="1610" y="9108"/>
                  <a:pt x="2942" y="9538"/>
                  <a:pt x="4575" y="7733"/>
                </a:cubicBezTo>
                <a:cubicBezTo>
                  <a:pt x="6268" y="6285"/>
                  <a:pt x="8408" y="5464"/>
                  <a:pt x="10633" y="5413"/>
                </a:cubicBezTo>
                <a:cubicBezTo>
                  <a:pt x="12696" y="5413"/>
                  <a:pt x="14371" y="4554"/>
                  <a:pt x="14371" y="3522"/>
                </a:cubicBezTo>
                <a:cubicBezTo>
                  <a:pt x="14543" y="257"/>
                  <a:pt x="7883" y="-989"/>
                  <a:pt x="4360" y="17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8" name="Freeform 1457">
            <a:extLst>
              <a:ext uri="{FF2B5EF4-FFF2-40B4-BE49-F238E27FC236}">
                <a16:creationId xmlns:a16="http://schemas.microsoft.com/office/drawing/2014/main" id="{34FFD616-67DB-9828-BCAB-52AECF6BC3F7}"/>
              </a:ext>
            </a:extLst>
          </p:cNvPr>
          <p:cNvSpPr/>
          <p:nvPr/>
        </p:nvSpPr>
        <p:spPr>
          <a:xfrm>
            <a:off x="6656727" y="5552695"/>
            <a:ext cx="11542" cy="16441"/>
          </a:xfrm>
          <a:custGeom>
            <a:avLst/>
            <a:gdLst>
              <a:gd name="connsiteX0" fmla="*/ 11250 w 11542"/>
              <a:gd name="connsiteY0" fmla="*/ 3565 h 16441"/>
              <a:gd name="connsiteX1" fmla="*/ 5450 w 11542"/>
              <a:gd name="connsiteY1" fmla="*/ 2706 h 16441"/>
              <a:gd name="connsiteX2" fmla="*/ 3559 w 11542"/>
              <a:gd name="connsiteY2" fmla="*/ 6100 h 16441"/>
              <a:gd name="connsiteX3" fmla="*/ 337 w 11542"/>
              <a:gd name="connsiteY3" fmla="*/ 14693 h 16441"/>
              <a:gd name="connsiteX4" fmla="*/ 5450 w 11542"/>
              <a:gd name="connsiteY4" fmla="*/ 11342 h 16441"/>
              <a:gd name="connsiteX5" fmla="*/ 8758 w 11542"/>
              <a:gd name="connsiteY5" fmla="*/ 6014 h 16441"/>
              <a:gd name="connsiteX6" fmla="*/ 11250 w 11542"/>
              <a:gd name="connsiteY6" fmla="*/ 3565 h 16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42" h="16441">
                <a:moveTo>
                  <a:pt x="11250" y="3565"/>
                </a:moveTo>
                <a:cubicBezTo>
                  <a:pt x="9961" y="-345"/>
                  <a:pt x="5450" y="-1032"/>
                  <a:pt x="5450" y="2706"/>
                </a:cubicBezTo>
                <a:cubicBezTo>
                  <a:pt x="5450" y="4596"/>
                  <a:pt x="4590" y="6100"/>
                  <a:pt x="3559" y="6100"/>
                </a:cubicBezTo>
                <a:cubicBezTo>
                  <a:pt x="1110" y="6100"/>
                  <a:pt x="-1210" y="12287"/>
                  <a:pt x="337" y="14693"/>
                </a:cubicBezTo>
                <a:cubicBezTo>
                  <a:pt x="2614" y="18474"/>
                  <a:pt x="5450" y="16584"/>
                  <a:pt x="5450" y="11342"/>
                </a:cubicBezTo>
                <a:cubicBezTo>
                  <a:pt x="5450" y="7905"/>
                  <a:pt x="6610" y="6014"/>
                  <a:pt x="8758" y="6014"/>
                </a:cubicBezTo>
                <a:cubicBezTo>
                  <a:pt x="10906" y="6014"/>
                  <a:pt x="11723" y="4983"/>
                  <a:pt x="11250" y="35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9" name="Freeform 1458">
            <a:extLst>
              <a:ext uri="{FF2B5EF4-FFF2-40B4-BE49-F238E27FC236}">
                <a16:creationId xmlns:a16="http://schemas.microsoft.com/office/drawing/2014/main" id="{E32AF4F3-3D9A-3CF3-0295-80572B4DC47A}"/>
              </a:ext>
            </a:extLst>
          </p:cNvPr>
          <p:cNvSpPr/>
          <p:nvPr/>
        </p:nvSpPr>
        <p:spPr>
          <a:xfrm>
            <a:off x="6671575" y="5583893"/>
            <a:ext cx="6461" cy="5281"/>
          </a:xfrm>
          <a:custGeom>
            <a:avLst/>
            <a:gdLst>
              <a:gd name="connsiteX0" fmla="*/ 11 w 6461"/>
              <a:gd name="connsiteY0" fmla="*/ 4635 h 5281"/>
              <a:gd name="connsiteX1" fmla="*/ 4093 w 6461"/>
              <a:gd name="connsiteY1" fmla="*/ 4119 h 5281"/>
              <a:gd name="connsiteX2" fmla="*/ 6198 w 6461"/>
              <a:gd name="connsiteY2" fmla="*/ 682 h 5281"/>
              <a:gd name="connsiteX3" fmla="*/ 11 w 6461"/>
              <a:gd name="connsiteY3" fmla="*/ 4635 h 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61" h="5281">
                <a:moveTo>
                  <a:pt x="11" y="4635"/>
                </a:moveTo>
                <a:cubicBezTo>
                  <a:pt x="828" y="5967"/>
                  <a:pt x="2332" y="5795"/>
                  <a:pt x="4093" y="4119"/>
                </a:cubicBezTo>
                <a:cubicBezTo>
                  <a:pt x="5855" y="2443"/>
                  <a:pt x="6585" y="1112"/>
                  <a:pt x="6198" y="682"/>
                </a:cubicBezTo>
                <a:cubicBezTo>
                  <a:pt x="4566" y="-1037"/>
                  <a:pt x="-1235" y="2658"/>
                  <a:pt x="11" y="46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0" name="Freeform 1459">
            <a:extLst>
              <a:ext uri="{FF2B5EF4-FFF2-40B4-BE49-F238E27FC236}">
                <a16:creationId xmlns:a16="http://schemas.microsoft.com/office/drawing/2014/main" id="{D3F9EA08-571F-BB08-30EF-04ABCF9DB5F5}"/>
              </a:ext>
            </a:extLst>
          </p:cNvPr>
          <p:cNvSpPr/>
          <p:nvPr/>
        </p:nvSpPr>
        <p:spPr>
          <a:xfrm>
            <a:off x="6829820" y="5526676"/>
            <a:ext cx="4210" cy="6401"/>
          </a:xfrm>
          <a:custGeom>
            <a:avLst/>
            <a:gdLst>
              <a:gd name="connsiteX0" fmla="*/ 1943 w 4210"/>
              <a:gd name="connsiteY0" fmla="*/ 238 h 6401"/>
              <a:gd name="connsiteX1" fmla="*/ -163 w 4210"/>
              <a:gd name="connsiteY1" fmla="*/ 3418 h 6401"/>
              <a:gd name="connsiteX2" fmla="*/ 1943 w 4210"/>
              <a:gd name="connsiteY2" fmla="*/ 6640 h 6401"/>
              <a:gd name="connsiteX3" fmla="*/ 4048 w 4210"/>
              <a:gd name="connsiteY3" fmla="*/ 3418 h 6401"/>
              <a:gd name="connsiteX4" fmla="*/ 1943 w 4210"/>
              <a:gd name="connsiteY4" fmla="*/ 23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401">
                <a:moveTo>
                  <a:pt x="1943" y="238"/>
                </a:moveTo>
                <a:cubicBezTo>
                  <a:pt x="826" y="238"/>
                  <a:pt x="-163" y="1656"/>
                  <a:pt x="-163" y="3418"/>
                </a:cubicBezTo>
                <a:cubicBezTo>
                  <a:pt x="-163" y="5180"/>
                  <a:pt x="826" y="6640"/>
                  <a:pt x="1943" y="6640"/>
                </a:cubicBezTo>
                <a:cubicBezTo>
                  <a:pt x="3060" y="6640"/>
                  <a:pt x="4048" y="5180"/>
                  <a:pt x="4048" y="3418"/>
                </a:cubicBezTo>
                <a:cubicBezTo>
                  <a:pt x="4048" y="1656"/>
                  <a:pt x="310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1" name="Freeform 1460">
            <a:extLst>
              <a:ext uri="{FF2B5EF4-FFF2-40B4-BE49-F238E27FC236}">
                <a16:creationId xmlns:a16="http://schemas.microsoft.com/office/drawing/2014/main" id="{A6BCCB96-DA5B-AB23-179B-C7DEF30E7D41}"/>
              </a:ext>
            </a:extLst>
          </p:cNvPr>
          <p:cNvSpPr/>
          <p:nvPr/>
        </p:nvSpPr>
        <p:spPr>
          <a:xfrm>
            <a:off x="6628762" y="5541435"/>
            <a:ext cx="8442" cy="6615"/>
          </a:xfrm>
          <a:custGeom>
            <a:avLst/>
            <a:gdLst>
              <a:gd name="connsiteX0" fmla="*/ 8280 w 8442"/>
              <a:gd name="connsiteY0" fmla="*/ 3525 h 6615"/>
              <a:gd name="connsiteX1" fmla="*/ 3984 w 8442"/>
              <a:gd name="connsiteY1" fmla="*/ 346 h 6615"/>
              <a:gd name="connsiteX2" fmla="*/ -55 w 8442"/>
              <a:gd name="connsiteY2" fmla="*/ 2709 h 6615"/>
              <a:gd name="connsiteX3" fmla="*/ 2312 w 8442"/>
              <a:gd name="connsiteY3" fmla="*/ 6748 h 6615"/>
              <a:gd name="connsiteX4" fmla="*/ 3984 w 8442"/>
              <a:gd name="connsiteY4" fmla="*/ 6748 h 6615"/>
              <a:gd name="connsiteX5" fmla="*/ 8280 w 8442"/>
              <a:gd name="connsiteY5" fmla="*/ 3525 h 6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42" h="6615">
                <a:moveTo>
                  <a:pt x="8280" y="3525"/>
                </a:moveTo>
                <a:cubicBezTo>
                  <a:pt x="8280" y="1764"/>
                  <a:pt x="6433" y="346"/>
                  <a:pt x="3984" y="346"/>
                </a:cubicBezTo>
                <a:cubicBezTo>
                  <a:pt x="2218" y="-114"/>
                  <a:pt x="409" y="943"/>
                  <a:pt x="-55" y="2709"/>
                </a:cubicBezTo>
                <a:cubicBezTo>
                  <a:pt x="-515" y="4479"/>
                  <a:pt x="542" y="6288"/>
                  <a:pt x="2312" y="6748"/>
                </a:cubicBezTo>
                <a:cubicBezTo>
                  <a:pt x="2858" y="6890"/>
                  <a:pt x="3434" y="6890"/>
                  <a:pt x="3984" y="6748"/>
                </a:cubicBezTo>
                <a:cubicBezTo>
                  <a:pt x="6433" y="6748"/>
                  <a:pt x="8280" y="5330"/>
                  <a:pt x="8280" y="35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2" name="Freeform 1461">
            <a:extLst>
              <a:ext uri="{FF2B5EF4-FFF2-40B4-BE49-F238E27FC236}">
                <a16:creationId xmlns:a16="http://schemas.microsoft.com/office/drawing/2014/main" id="{94941FCE-9666-8693-6CB3-AEB1358DBC0D}"/>
              </a:ext>
            </a:extLst>
          </p:cNvPr>
          <p:cNvSpPr/>
          <p:nvPr/>
        </p:nvSpPr>
        <p:spPr>
          <a:xfrm>
            <a:off x="6666560" y="5563184"/>
            <a:ext cx="16704" cy="16383"/>
          </a:xfrm>
          <a:custGeom>
            <a:avLst/>
            <a:gdLst>
              <a:gd name="connsiteX0" fmla="*/ 11557 w 16704"/>
              <a:gd name="connsiteY0" fmla="*/ 9704 h 16383"/>
              <a:gd name="connsiteX1" fmla="*/ 5242 w 16704"/>
              <a:gd name="connsiteY1" fmla="*/ 3603 h 16383"/>
              <a:gd name="connsiteX2" fmla="*/ 1718 w 16704"/>
              <a:gd name="connsiteY2" fmla="*/ 2572 h 16383"/>
              <a:gd name="connsiteX3" fmla="*/ 14995 w 16704"/>
              <a:gd name="connsiteY3" fmla="*/ 16621 h 16383"/>
              <a:gd name="connsiteX4" fmla="*/ 16542 w 16704"/>
              <a:gd name="connsiteY4" fmla="*/ 13915 h 16383"/>
              <a:gd name="connsiteX5" fmla="*/ 11557 w 16704"/>
              <a:gd name="connsiteY5" fmla="*/ 9704 h 1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04" h="16383">
                <a:moveTo>
                  <a:pt x="11557" y="9704"/>
                </a:moveTo>
                <a:cubicBezTo>
                  <a:pt x="8601" y="8793"/>
                  <a:pt x="6256" y="6529"/>
                  <a:pt x="5242" y="3603"/>
                </a:cubicBezTo>
                <a:cubicBezTo>
                  <a:pt x="4038" y="-694"/>
                  <a:pt x="3738" y="-694"/>
                  <a:pt x="1718" y="2572"/>
                </a:cubicBezTo>
                <a:cubicBezTo>
                  <a:pt x="-2879" y="10520"/>
                  <a:pt x="730" y="14344"/>
                  <a:pt x="14995" y="16621"/>
                </a:cubicBezTo>
                <a:cubicBezTo>
                  <a:pt x="15854" y="16621"/>
                  <a:pt x="16542" y="15547"/>
                  <a:pt x="16542" y="13915"/>
                </a:cubicBezTo>
                <a:cubicBezTo>
                  <a:pt x="16542" y="12282"/>
                  <a:pt x="14307" y="10391"/>
                  <a:pt x="11557" y="97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3" name="Freeform 1462">
            <a:extLst>
              <a:ext uri="{FF2B5EF4-FFF2-40B4-BE49-F238E27FC236}">
                <a16:creationId xmlns:a16="http://schemas.microsoft.com/office/drawing/2014/main" id="{7D001C6A-74D2-016A-75A7-881C208391E4}"/>
              </a:ext>
            </a:extLst>
          </p:cNvPr>
          <p:cNvSpPr/>
          <p:nvPr/>
        </p:nvSpPr>
        <p:spPr>
          <a:xfrm>
            <a:off x="6688755" y="5552427"/>
            <a:ext cx="23693" cy="23058"/>
          </a:xfrm>
          <a:custGeom>
            <a:avLst/>
            <a:gdLst>
              <a:gd name="connsiteX0" fmla="*/ 20599 w 23693"/>
              <a:gd name="connsiteY0" fmla="*/ 10622 h 23058"/>
              <a:gd name="connsiteX1" fmla="*/ 17462 w 23693"/>
              <a:gd name="connsiteY1" fmla="*/ 12728 h 23058"/>
              <a:gd name="connsiteX2" fmla="*/ 11232 w 23693"/>
              <a:gd name="connsiteY2" fmla="*/ 10665 h 23058"/>
              <a:gd name="connsiteX3" fmla="*/ 12177 w 23693"/>
              <a:gd name="connsiteY3" fmla="*/ 7700 h 23058"/>
              <a:gd name="connsiteX4" fmla="*/ 15400 w 23693"/>
              <a:gd name="connsiteY4" fmla="*/ 5466 h 23058"/>
              <a:gd name="connsiteX5" fmla="*/ 4057 w 23693"/>
              <a:gd name="connsiteY5" fmla="*/ 826 h 23058"/>
              <a:gd name="connsiteX6" fmla="*/ 104 w 23693"/>
              <a:gd name="connsiteY6" fmla="*/ 6368 h 23058"/>
              <a:gd name="connsiteX7" fmla="*/ 13423 w 23693"/>
              <a:gd name="connsiteY7" fmla="*/ 23297 h 23058"/>
              <a:gd name="connsiteX8" fmla="*/ 19181 w 23693"/>
              <a:gd name="connsiteY8" fmla="*/ 18055 h 23058"/>
              <a:gd name="connsiteX9" fmla="*/ 20599 w 23693"/>
              <a:gd name="connsiteY9" fmla="*/ 10622 h 2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693" h="23058">
                <a:moveTo>
                  <a:pt x="20599" y="10622"/>
                </a:moveTo>
                <a:cubicBezTo>
                  <a:pt x="18880" y="10622"/>
                  <a:pt x="17462" y="11567"/>
                  <a:pt x="17462" y="12728"/>
                </a:cubicBezTo>
                <a:cubicBezTo>
                  <a:pt x="17462" y="16380"/>
                  <a:pt x="13552" y="15091"/>
                  <a:pt x="11232" y="10665"/>
                </a:cubicBezTo>
                <a:cubicBezTo>
                  <a:pt x="9427" y="7228"/>
                  <a:pt x="9599" y="6669"/>
                  <a:pt x="12177" y="7700"/>
                </a:cubicBezTo>
                <a:cubicBezTo>
                  <a:pt x="14755" y="8732"/>
                  <a:pt x="15400" y="7700"/>
                  <a:pt x="15400" y="5466"/>
                </a:cubicBezTo>
                <a:cubicBezTo>
                  <a:pt x="15400" y="1170"/>
                  <a:pt x="10631" y="-850"/>
                  <a:pt x="4057" y="826"/>
                </a:cubicBezTo>
                <a:cubicBezTo>
                  <a:pt x="276" y="1771"/>
                  <a:pt x="-712" y="3146"/>
                  <a:pt x="104" y="6368"/>
                </a:cubicBezTo>
                <a:cubicBezTo>
                  <a:pt x="1178" y="10665"/>
                  <a:pt x="11103" y="23125"/>
                  <a:pt x="13423" y="23297"/>
                </a:cubicBezTo>
                <a:cubicBezTo>
                  <a:pt x="15688" y="21970"/>
                  <a:pt x="17647" y="20186"/>
                  <a:pt x="19181" y="18055"/>
                </a:cubicBezTo>
                <a:cubicBezTo>
                  <a:pt x="24508" y="11739"/>
                  <a:pt x="24895" y="10622"/>
                  <a:pt x="20599" y="106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4" name="Freeform 1463">
            <a:extLst>
              <a:ext uri="{FF2B5EF4-FFF2-40B4-BE49-F238E27FC236}">
                <a16:creationId xmlns:a16="http://schemas.microsoft.com/office/drawing/2014/main" id="{BCAE2665-C86D-B5D2-1417-987138533FC8}"/>
              </a:ext>
            </a:extLst>
          </p:cNvPr>
          <p:cNvSpPr/>
          <p:nvPr/>
        </p:nvSpPr>
        <p:spPr>
          <a:xfrm>
            <a:off x="6681366" y="1369878"/>
            <a:ext cx="5900" cy="7940"/>
          </a:xfrm>
          <a:custGeom>
            <a:avLst/>
            <a:gdLst>
              <a:gd name="connsiteX0" fmla="*/ 3540 w 5900"/>
              <a:gd name="connsiteY0" fmla="*/ 406 h 7940"/>
              <a:gd name="connsiteX1" fmla="*/ -27 w 5900"/>
              <a:gd name="connsiteY1" fmla="*/ 5175 h 7940"/>
              <a:gd name="connsiteX2" fmla="*/ 2079 w 5900"/>
              <a:gd name="connsiteY2" fmla="*/ 8011 h 7940"/>
              <a:gd name="connsiteX3" fmla="*/ 5602 w 5900"/>
              <a:gd name="connsiteY3" fmla="*/ 3242 h 7940"/>
              <a:gd name="connsiteX4" fmla="*/ 3540 w 5900"/>
              <a:gd name="connsiteY4" fmla="*/ 406 h 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0" h="7940">
                <a:moveTo>
                  <a:pt x="3540" y="406"/>
                </a:moveTo>
                <a:cubicBezTo>
                  <a:pt x="1649" y="1326"/>
                  <a:pt x="317" y="3100"/>
                  <a:pt x="-27" y="5175"/>
                </a:cubicBezTo>
                <a:cubicBezTo>
                  <a:pt x="-499" y="7581"/>
                  <a:pt x="274" y="8613"/>
                  <a:pt x="2079" y="8011"/>
                </a:cubicBezTo>
                <a:cubicBezTo>
                  <a:pt x="3935" y="7062"/>
                  <a:pt x="5241" y="5296"/>
                  <a:pt x="5602" y="3242"/>
                </a:cubicBezTo>
                <a:cubicBezTo>
                  <a:pt x="6075" y="836"/>
                  <a:pt x="5301" y="-195"/>
                  <a:pt x="3540" y="4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5" name="Freeform 1464">
            <a:extLst>
              <a:ext uri="{FF2B5EF4-FFF2-40B4-BE49-F238E27FC236}">
                <a16:creationId xmlns:a16="http://schemas.microsoft.com/office/drawing/2014/main" id="{E47D1825-C6FC-C81B-1A8C-3E703A6E42B6}"/>
              </a:ext>
            </a:extLst>
          </p:cNvPr>
          <p:cNvSpPr/>
          <p:nvPr/>
        </p:nvSpPr>
        <p:spPr>
          <a:xfrm>
            <a:off x="6679073" y="1280628"/>
            <a:ext cx="10204" cy="10332"/>
          </a:xfrm>
          <a:custGeom>
            <a:avLst/>
            <a:gdLst>
              <a:gd name="connsiteX0" fmla="*/ 9958 w 10204"/>
              <a:gd name="connsiteY0" fmla="*/ 5787 h 10332"/>
              <a:gd name="connsiteX1" fmla="*/ 4544 w 10204"/>
              <a:gd name="connsiteY1" fmla="*/ 331 h 10332"/>
              <a:gd name="connsiteX2" fmla="*/ 2353 w 10204"/>
              <a:gd name="connsiteY2" fmla="*/ 8022 h 10332"/>
              <a:gd name="connsiteX3" fmla="*/ 9958 w 10204"/>
              <a:gd name="connsiteY3" fmla="*/ 5787 h 10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04" h="10332">
                <a:moveTo>
                  <a:pt x="9958" y="5787"/>
                </a:moveTo>
                <a:cubicBezTo>
                  <a:pt x="9717" y="2896"/>
                  <a:pt x="7436" y="593"/>
                  <a:pt x="4544" y="331"/>
                </a:cubicBezTo>
                <a:cubicBezTo>
                  <a:pt x="-612" y="-443"/>
                  <a:pt x="-1815" y="3768"/>
                  <a:pt x="2353" y="8022"/>
                </a:cubicBezTo>
                <a:cubicBezTo>
                  <a:pt x="6521" y="12275"/>
                  <a:pt x="10688" y="10986"/>
                  <a:pt x="9958" y="57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6" name="Freeform 1465">
            <a:extLst>
              <a:ext uri="{FF2B5EF4-FFF2-40B4-BE49-F238E27FC236}">
                <a16:creationId xmlns:a16="http://schemas.microsoft.com/office/drawing/2014/main" id="{5ACC9B8C-FB51-85A0-9611-F60B6672D908}"/>
              </a:ext>
            </a:extLst>
          </p:cNvPr>
          <p:cNvSpPr/>
          <p:nvPr/>
        </p:nvSpPr>
        <p:spPr>
          <a:xfrm>
            <a:off x="6687432" y="5494839"/>
            <a:ext cx="4210" cy="4210"/>
          </a:xfrm>
          <a:custGeom>
            <a:avLst/>
            <a:gdLst>
              <a:gd name="connsiteX0" fmla="*/ 4211 w 4210"/>
              <a:gd name="connsiteY0" fmla="*/ 2105 h 4210"/>
              <a:gd name="connsiteX1" fmla="*/ 2105 w 4210"/>
              <a:gd name="connsiteY1" fmla="*/ 4211 h 4210"/>
              <a:gd name="connsiteX2" fmla="*/ 0 w 4210"/>
              <a:gd name="connsiteY2" fmla="*/ 2105 h 4210"/>
              <a:gd name="connsiteX3" fmla="*/ 2105 w 4210"/>
              <a:gd name="connsiteY3" fmla="*/ 0 h 4210"/>
              <a:gd name="connsiteX4" fmla="*/ 4211 w 4210"/>
              <a:gd name="connsiteY4" fmla="*/ 2105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211" y="2105"/>
                </a:moveTo>
                <a:cubicBezTo>
                  <a:pt x="4211" y="3268"/>
                  <a:pt x="3268" y="4211"/>
                  <a:pt x="2105" y="4211"/>
                </a:cubicBezTo>
                <a:cubicBezTo>
                  <a:pt x="943" y="4211"/>
                  <a:pt x="0" y="3268"/>
                  <a:pt x="0" y="2105"/>
                </a:cubicBezTo>
                <a:cubicBezTo>
                  <a:pt x="0" y="943"/>
                  <a:pt x="943" y="0"/>
                  <a:pt x="2105" y="0"/>
                </a:cubicBezTo>
                <a:cubicBezTo>
                  <a:pt x="3268" y="0"/>
                  <a:pt x="4211" y="943"/>
                  <a:pt x="4211" y="2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7" name="Freeform 1466">
            <a:extLst>
              <a:ext uri="{FF2B5EF4-FFF2-40B4-BE49-F238E27FC236}">
                <a16:creationId xmlns:a16="http://schemas.microsoft.com/office/drawing/2014/main" id="{EA7AFA92-C7AF-1969-306D-B707FC85D233}"/>
              </a:ext>
            </a:extLst>
          </p:cNvPr>
          <p:cNvSpPr/>
          <p:nvPr/>
        </p:nvSpPr>
        <p:spPr>
          <a:xfrm>
            <a:off x="6675759" y="5527043"/>
            <a:ext cx="8851" cy="6153"/>
          </a:xfrm>
          <a:custGeom>
            <a:avLst/>
            <a:gdLst>
              <a:gd name="connsiteX0" fmla="*/ 1155 w 8851"/>
              <a:gd name="connsiteY0" fmla="*/ 989 h 6153"/>
              <a:gd name="connsiteX1" fmla="*/ 124 w 8851"/>
              <a:gd name="connsiteY1" fmla="*/ 4383 h 6153"/>
              <a:gd name="connsiteX2" fmla="*/ 7549 w 8851"/>
              <a:gd name="connsiteY2" fmla="*/ 5251 h 6153"/>
              <a:gd name="connsiteX3" fmla="*/ 8417 w 8851"/>
              <a:gd name="connsiteY3" fmla="*/ 4383 h 6153"/>
              <a:gd name="connsiteX4" fmla="*/ 1155 w 8851"/>
              <a:gd name="connsiteY4" fmla="*/ 989 h 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51" h="6153">
                <a:moveTo>
                  <a:pt x="1155" y="989"/>
                </a:moveTo>
                <a:cubicBezTo>
                  <a:pt x="-56" y="1651"/>
                  <a:pt x="-512" y="3159"/>
                  <a:pt x="124" y="4383"/>
                </a:cubicBezTo>
                <a:cubicBezTo>
                  <a:pt x="1933" y="6673"/>
                  <a:pt x="5259" y="7064"/>
                  <a:pt x="7549" y="5251"/>
                </a:cubicBezTo>
                <a:cubicBezTo>
                  <a:pt x="7871" y="4998"/>
                  <a:pt x="8163" y="4706"/>
                  <a:pt x="8417" y="4383"/>
                </a:cubicBezTo>
                <a:cubicBezTo>
                  <a:pt x="10006" y="1462"/>
                  <a:pt x="4249" y="-1073"/>
                  <a:pt x="1155" y="9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8" name="Freeform 1467">
            <a:extLst>
              <a:ext uri="{FF2B5EF4-FFF2-40B4-BE49-F238E27FC236}">
                <a16:creationId xmlns:a16="http://schemas.microsoft.com/office/drawing/2014/main" id="{26A79E67-DAF1-FD60-9780-CF48E9ACE2D8}"/>
              </a:ext>
            </a:extLst>
          </p:cNvPr>
          <p:cNvSpPr/>
          <p:nvPr/>
        </p:nvSpPr>
        <p:spPr>
          <a:xfrm>
            <a:off x="6677171" y="5499434"/>
            <a:ext cx="8199" cy="11450"/>
          </a:xfrm>
          <a:custGeom>
            <a:avLst/>
            <a:gdLst>
              <a:gd name="connsiteX0" fmla="*/ 302 w 8199"/>
              <a:gd name="connsiteY0" fmla="*/ 627 h 11450"/>
              <a:gd name="connsiteX1" fmla="*/ 5931 w 8199"/>
              <a:gd name="connsiteY1" fmla="*/ 11541 h 11450"/>
              <a:gd name="connsiteX2" fmla="*/ 8036 w 8199"/>
              <a:gd name="connsiteY2" fmla="*/ 7244 h 11450"/>
              <a:gd name="connsiteX3" fmla="*/ 302 w 8199"/>
              <a:gd name="connsiteY3" fmla="*/ 627 h 1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99" h="11450">
                <a:moveTo>
                  <a:pt x="302" y="627"/>
                </a:moveTo>
                <a:cubicBezTo>
                  <a:pt x="-1760" y="2690"/>
                  <a:pt x="3568" y="13044"/>
                  <a:pt x="5931" y="11541"/>
                </a:cubicBezTo>
                <a:cubicBezTo>
                  <a:pt x="7271" y="10522"/>
                  <a:pt x="8053" y="8928"/>
                  <a:pt x="8036" y="7244"/>
                </a:cubicBezTo>
                <a:cubicBezTo>
                  <a:pt x="8036" y="3936"/>
                  <a:pt x="2107" y="-1220"/>
                  <a:pt x="302" y="6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9" name="Freeform 1468">
            <a:extLst>
              <a:ext uri="{FF2B5EF4-FFF2-40B4-BE49-F238E27FC236}">
                <a16:creationId xmlns:a16="http://schemas.microsoft.com/office/drawing/2014/main" id="{2D9C944F-0C2C-891C-47D6-872BA1A9F254}"/>
              </a:ext>
            </a:extLst>
          </p:cNvPr>
          <p:cNvSpPr/>
          <p:nvPr/>
        </p:nvSpPr>
        <p:spPr>
          <a:xfrm>
            <a:off x="6677845" y="5422528"/>
            <a:ext cx="7481" cy="4253"/>
          </a:xfrm>
          <a:custGeom>
            <a:avLst/>
            <a:gdLst>
              <a:gd name="connsiteX0" fmla="*/ 3065 w 7481"/>
              <a:gd name="connsiteY0" fmla="*/ 238 h 4253"/>
              <a:gd name="connsiteX1" fmla="*/ 15 w 7481"/>
              <a:gd name="connsiteY1" fmla="*/ 2387 h 4253"/>
              <a:gd name="connsiteX2" fmla="*/ 4311 w 7481"/>
              <a:gd name="connsiteY2" fmla="*/ 4492 h 4253"/>
              <a:gd name="connsiteX3" fmla="*/ 7319 w 7481"/>
              <a:gd name="connsiteY3" fmla="*/ 2387 h 4253"/>
              <a:gd name="connsiteX4" fmla="*/ 3065 w 7481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1" h="4253">
                <a:moveTo>
                  <a:pt x="3065" y="238"/>
                </a:moveTo>
                <a:cubicBezTo>
                  <a:pt x="702" y="238"/>
                  <a:pt x="-673" y="1183"/>
                  <a:pt x="15" y="2387"/>
                </a:cubicBezTo>
                <a:cubicBezTo>
                  <a:pt x="1059" y="3697"/>
                  <a:pt x="2636" y="4470"/>
                  <a:pt x="4311" y="4492"/>
                </a:cubicBezTo>
                <a:cubicBezTo>
                  <a:pt x="5944" y="4492"/>
                  <a:pt x="7319" y="3547"/>
                  <a:pt x="7319" y="2387"/>
                </a:cubicBezTo>
                <a:cubicBezTo>
                  <a:pt x="7319" y="1226"/>
                  <a:pt x="5428" y="238"/>
                  <a:pt x="306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0" name="Freeform 1469">
            <a:extLst>
              <a:ext uri="{FF2B5EF4-FFF2-40B4-BE49-F238E27FC236}">
                <a16:creationId xmlns:a16="http://schemas.microsoft.com/office/drawing/2014/main" id="{949FCDB4-3308-2C6F-806D-3E17AC15C0BB}"/>
              </a:ext>
            </a:extLst>
          </p:cNvPr>
          <p:cNvSpPr/>
          <p:nvPr/>
        </p:nvSpPr>
        <p:spPr>
          <a:xfrm>
            <a:off x="7234750" y="5564916"/>
            <a:ext cx="5478" cy="4253"/>
          </a:xfrm>
          <a:custGeom>
            <a:avLst/>
            <a:gdLst>
              <a:gd name="connsiteX0" fmla="*/ 2050 w 5478"/>
              <a:gd name="connsiteY0" fmla="*/ 238 h 4253"/>
              <a:gd name="connsiteX1" fmla="*/ 74 w 5478"/>
              <a:gd name="connsiteY1" fmla="*/ 2387 h 4253"/>
              <a:gd name="connsiteX2" fmla="*/ 3339 w 5478"/>
              <a:gd name="connsiteY2" fmla="*/ 4492 h 4253"/>
              <a:gd name="connsiteX3" fmla="*/ 5315 w 5478"/>
              <a:gd name="connsiteY3" fmla="*/ 2434 h 4253"/>
              <a:gd name="connsiteX4" fmla="*/ 5315 w 5478"/>
              <a:gd name="connsiteY4" fmla="*/ 2387 h 4253"/>
              <a:gd name="connsiteX5" fmla="*/ 2050 w 5478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53">
                <a:moveTo>
                  <a:pt x="2050" y="238"/>
                </a:moveTo>
                <a:cubicBezTo>
                  <a:pt x="246" y="238"/>
                  <a:pt x="-614" y="1183"/>
                  <a:pt x="74" y="2387"/>
                </a:cubicBezTo>
                <a:cubicBezTo>
                  <a:pt x="791" y="3542"/>
                  <a:pt x="1990" y="4311"/>
                  <a:pt x="3339" y="4492"/>
                </a:cubicBezTo>
                <a:cubicBezTo>
                  <a:pt x="4456" y="4470"/>
                  <a:pt x="5341" y="3547"/>
                  <a:pt x="5315" y="2434"/>
                </a:cubicBezTo>
                <a:cubicBezTo>
                  <a:pt x="5315" y="2417"/>
                  <a:pt x="5315" y="2399"/>
                  <a:pt x="5315" y="2387"/>
                </a:cubicBezTo>
                <a:cubicBezTo>
                  <a:pt x="5315" y="1183"/>
                  <a:pt x="3855" y="238"/>
                  <a:pt x="205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1" name="Freeform 1470">
            <a:extLst>
              <a:ext uri="{FF2B5EF4-FFF2-40B4-BE49-F238E27FC236}">
                <a16:creationId xmlns:a16="http://schemas.microsoft.com/office/drawing/2014/main" id="{750F63EC-AAA6-E8BB-CF32-394832599B6D}"/>
              </a:ext>
            </a:extLst>
          </p:cNvPr>
          <p:cNvSpPr/>
          <p:nvPr/>
        </p:nvSpPr>
        <p:spPr>
          <a:xfrm>
            <a:off x="7607465" y="2870065"/>
            <a:ext cx="5492" cy="4253"/>
          </a:xfrm>
          <a:custGeom>
            <a:avLst/>
            <a:gdLst>
              <a:gd name="connsiteX0" fmla="*/ 5328 w 5492"/>
              <a:gd name="connsiteY0" fmla="*/ 2344 h 4253"/>
              <a:gd name="connsiteX1" fmla="*/ 2062 w 5492"/>
              <a:gd name="connsiteY1" fmla="*/ 238 h 4253"/>
              <a:gd name="connsiteX2" fmla="*/ 86 w 5492"/>
              <a:gd name="connsiteY2" fmla="*/ 2344 h 4253"/>
              <a:gd name="connsiteX3" fmla="*/ 3351 w 5492"/>
              <a:gd name="connsiteY3" fmla="*/ 4492 h 4253"/>
              <a:gd name="connsiteX4" fmla="*/ 5328 w 5492"/>
              <a:gd name="connsiteY4" fmla="*/ 2348 h 4253"/>
              <a:gd name="connsiteX5" fmla="*/ 5328 w 5492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2" h="4253">
                <a:moveTo>
                  <a:pt x="5328" y="2344"/>
                </a:moveTo>
                <a:cubicBezTo>
                  <a:pt x="5328" y="1184"/>
                  <a:pt x="3824" y="238"/>
                  <a:pt x="2062" y="238"/>
                </a:cubicBezTo>
                <a:cubicBezTo>
                  <a:pt x="301" y="238"/>
                  <a:pt x="-644" y="1184"/>
                  <a:pt x="86" y="2344"/>
                </a:cubicBezTo>
                <a:cubicBezTo>
                  <a:pt x="765" y="3542"/>
                  <a:pt x="1981" y="4342"/>
                  <a:pt x="3351" y="4492"/>
                </a:cubicBezTo>
                <a:cubicBezTo>
                  <a:pt x="4490" y="4445"/>
                  <a:pt x="5375" y="3487"/>
                  <a:pt x="5328" y="2348"/>
                </a:cubicBezTo>
                <a:cubicBezTo>
                  <a:pt x="5328" y="2348"/>
                  <a:pt x="5328" y="2344"/>
                  <a:pt x="532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2" name="Freeform 1471">
            <a:extLst>
              <a:ext uri="{FF2B5EF4-FFF2-40B4-BE49-F238E27FC236}">
                <a16:creationId xmlns:a16="http://schemas.microsoft.com/office/drawing/2014/main" id="{7E894A55-D19C-01F4-F0EA-F8824508EC67}"/>
              </a:ext>
            </a:extLst>
          </p:cNvPr>
          <p:cNvSpPr/>
          <p:nvPr/>
        </p:nvSpPr>
        <p:spPr>
          <a:xfrm>
            <a:off x="7611854" y="5506633"/>
            <a:ext cx="5269" cy="4166"/>
          </a:xfrm>
          <a:custGeom>
            <a:avLst/>
            <a:gdLst>
              <a:gd name="connsiteX0" fmla="*/ 5107 w 5269"/>
              <a:gd name="connsiteY0" fmla="*/ 2107 h 4166"/>
              <a:gd name="connsiteX1" fmla="*/ 209 w 5269"/>
              <a:gd name="connsiteY1" fmla="*/ 2107 h 4166"/>
              <a:gd name="connsiteX2" fmla="*/ 2057 w 5269"/>
              <a:gd name="connsiteY2" fmla="*/ 3998 h 4166"/>
              <a:gd name="connsiteX3" fmla="*/ 5107 w 5269"/>
              <a:gd name="connsiteY3" fmla="*/ 2107 h 4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69" h="4166">
                <a:moveTo>
                  <a:pt x="5107" y="2107"/>
                </a:moveTo>
                <a:cubicBezTo>
                  <a:pt x="5107" y="-385"/>
                  <a:pt x="1154" y="-385"/>
                  <a:pt x="209" y="2107"/>
                </a:cubicBezTo>
                <a:cubicBezTo>
                  <a:pt x="-736" y="4600"/>
                  <a:pt x="209" y="4771"/>
                  <a:pt x="2057" y="3998"/>
                </a:cubicBezTo>
                <a:cubicBezTo>
                  <a:pt x="3904" y="3225"/>
                  <a:pt x="5107" y="2494"/>
                  <a:pt x="5107" y="21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3" name="Freeform 1472">
            <a:extLst>
              <a:ext uri="{FF2B5EF4-FFF2-40B4-BE49-F238E27FC236}">
                <a16:creationId xmlns:a16="http://schemas.microsoft.com/office/drawing/2014/main" id="{81C627FE-267B-17E1-42BF-48EE63FDCFE6}"/>
              </a:ext>
            </a:extLst>
          </p:cNvPr>
          <p:cNvSpPr/>
          <p:nvPr/>
        </p:nvSpPr>
        <p:spPr>
          <a:xfrm>
            <a:off x="7614932" y="5586184"/>
            <a:ext cx="4296" cy="4297"/>
          </a:xfrm>
          <a:custGeom>
            <a:avLst/>
            <a:gdLst>
              <a:gd name="connsiteX0" fmla="*/ 2029 w 4296"/>
              <a:gd name="connsiteY0" fmla="*/ 239 h 4297"/>
              <a:gd name="connsiteX1" fmla="*/ -162 w 4296"/>
              <a:gd name="connsiteY1" fmla="*/ 2344 h 4297"/>
              <a:gd name="connsiteX2" fmla="*/ 1943 w 4296"/>
              <a:gd name="connsiteY2" fmla="*/ 4535 h 4297"/>
              <a:gd name="connsiteX3" fmla="*/ 4134 w 4296"/>
              <a:gd name="connsiteY3" fmla="*/ 2430 h 4297"/>
              <a:gd name="connsiteX4" fmla="*/ 4134 w 4296"/>
              <a:gd name="connsiteY4" fmla="*/ 2344 h 4297"/>
              <a:gd name="connsiteX5" fmla="*/ 2029 w 4296"/>
              <a:gd name="connsiteY5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2029" y="239"/>
                </a:moveTo>
                <a:cubicBezTo>
                  <a:pt x="843" y="217"/>
                  <a:pt x="-136" y="1158"/>
                  <a:pt x="-162" y="2344"/>
                </a:cubicBezTo>
                <a:cubicBezTo>
                  <a:pt x="-184" y="3530"/>
                  <a:pt x="757" y="4509"/>
                  <a:pt x="1943" y="4535"/>
                </a:cubicBezTo>
                <a:cubicBezTo>
                  <a:pt x="3129" y="4557"/>
                  <a:pt x="4113" y="3616"/>
                  <a:pt x="4134" y="2430"/>
                </a:cubicBezTo>
                <a:cubicBezTo>
                  <a:pt x="4134" y="2400"/>
                  <a:pt x="4134" y="2374"/>
                  <a:pt x="4134" y="2344"/>
                </a:cubicBezTo>
                <a:cubicBezTo>
                  <a:pt x="4134" y="1180"/>
                  <a:pt x="3193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4" name="Freeform 1473">
            <a:extLst>
              <a:ext uri="{FF2B5EF4-FFF2-40B4-BE49-F238E27FC236}">
                <a16:creationId xmlns:a16="http://schemas.microsoft.com/office/drawing/2014/main" id="{084F2B51-3604-3E55-0AA5-34DBE4181D46}"/>
              </a:ext>
            </a:extLst>
          </p:cNvPr>
          <p:cNvSpPr/>
          <p:nvPr/>
        </p:nvSpPr>
        <p:spPr>
          <a:xfrm>
            <a:off x="7598304" y="5592543"/>
            <a:ext cx="7524" cy="4253"/>
          </a:xfrm>
          <a:custGeom>
            <a:avLst/>
            <a:gdLst>
              <a:gd name="connsiteX0" fmla="*/ 4134 w 7524"/>
              <a:gd name="connsiteY0" fmla="*/ 238 h 4253"/>
              <a:gd name="connsiteX1" fmla="*/ -163 w 7524"/>
              <a:gd name="connsiteY1" fmla="*/ 2387 h 4253"/>
              <a:gd name="connsiteX2" fmla="*/ 2888 w 7524"/>
              <a:gd name="connsiteY2" fmla="*/ 4492 h 4253"/>
              <a:gd name="connsiteX3" fmla="*/ 7185 w 7524"/>
              <a:gd name="connsiteY3" fmla="*/ 2387 h 4253"/>
              <a:gd name="connsiteX4" fmla="*/ 4134 w 7524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4" h="4253">
                <a:moveTo>
                  <a:pt x="4134" y="238"/>
                </a:moveTo>
                <a:cubicBezTo>
                  <a:pt x="1771" y="238"/>
                  <a:pt x="-163" y="1226"/>
                  <a:pt x="-163" y="2387"/>
                </a:cubicBezTo>
                <a:cubicBezTo>
                  <a:pt x="-163" y="3547"/>
                  <a:pt x="1212" y="4492"/>
                  <a:pt x="2888" y="4492"/>
                </a:cubicBezTo>
                <a:cubicBezTo>
                  <a:pt x="4564" y="4475"/>
                  <a:pt x="6145" y="3701"/>
                  <a:pt x="7185" y="2387"/>
                </a:cubicBezTo>
                <a:cubicBezTo>
                  <a:pt x="7872" y="1226"/>
                  <a:pt x="6497" y="238"/>
                  <a:pt x="41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5" name="Freeform 1474">
            <a:extLst>
              <a:ext uri="{FF2B5EF4-FFF2-40B4-BE49-F238E27FC236}">
                <a16:creationId xmlns:a16="http://schemas.microsoft.com/office/drawing/2014/main" id="{32A0BD95-438B-BD59-EAD8-4961D92B2D8A}"/>
              </a:ext>
            </a:extLst>
          </p:cNvPr>
          <p:cNvSpPr/>
          <p:nvPr/>
        </p:nvSpPr>
        <p:spPr>
          <a:xfrm>
            <a:off x="7615702" y="5570872"/>
            <a:ext cx="13411" cy="4699"/>
          </a:xfrm>
          <a:custGeom>
            <a:avLst/>
            <a:gdLst>
              <a:gd name="connsiteX0" fmla="*/ 13117 w 13411"/>
              <a:gd name="connsiteY0" fmla="*/ 2274 h 4699"/>
              <a:gd name="connsiteX1" fmla="*/ 228 w 13411"/>
              <a:gd name="connsiteY1" fmla="*/ 2875 h 4699"/>
              <a:gd name="connsiteX2" fmla="*/ 6114 w 13411"/>
              <a:gd name="connsiteY2" fmla="*/ 4938 h 4699"/>
              <a:gd name="connsiteX3" fmla="*/ 13117 w 13411"/>
              <a:gd name="connsiteY3" fmla="*/ 2274 h 4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1" h="4699">
                <a:moveTo>
                  <a:pt x="13117" y="2274"/>
                </a:moveTo>
                <a:cubicBezTo>
                  <a:pt x="12086" y="-734"/>
                  <a:pt x="3364" y="-304"/>
                  <a:pt x="228" y="2875"/>
                </a:cubicBezTo>
                <a:cubicBezTo>
                  <a:pt x="-1104" y="4207"/>
                  <a:pt x="1001" y="4938"/>
                  <a:pt x="6114" y="4938"/>
                </a:cubicBezTo>
                <a:cubicBezTo>
                  <a:pt x="11227" y="4938"/>
                  <a:pt x="13891" y="4078"/>
                  <a:pt x="13117" y="22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6" name="Freeform 1475">
            <a:extLst>
              <a:ext uri="{FF2B5EF4-FFF2-40B4-BE49-F238E27FC236}">
                <a16:creationId xmlns:a16="http://schemas.microsoft.com/office/drawing/2014/main" id="{24CC4901-174E-6E91-842D-3BDE822D4A71}"/>
              </a:ext>
            </a:extLst>
          </p:cNvPr>
          <p:cNvSpPr/>
          <p:nvPr/>
        </p:nvSpPr>
        <p:spPr>
          <a:xfrm>
            <a:off x="7590185" y="5567580"/>
            <a:ext cx="13064" cy="22857"/>
          </a:xfrm>
          <a:custGeom>
            <a:avLst/>
            <a:gdLst>
              <a:gd name="connsiteX0" fmla="*/ 11996 w 13064"/>
              <a:gd name="connsiteY0" fmla="*/ 16822 h 22857"/>
              <a:gd name="connsiteX1" fmla="*/ 8215 w 13064"/>
              <a:gd name="connsiteY1" fmla="*/ 13600 h 22857"/>
              <a:gd name="connsiteX2" fmla="*/ 6067 w 13064"/>
              <a:gd name="connsiteY2" fmla="*/ 7069 h 22857"/>
              <a:gd name="connsiteX3" fmla="*/ 7313 w 13064"/>
              <a:gd name="connsiteY3" fmla="*/ 2429 h 22857"/>
              <a:gd name="connsiteX4" fmla="*/ -120 w 13064"/>
              <a:gd name="connsiteY4" fmla="*/ 12612 h 22857"/>
              <a:gd name="connsiteX5" fmla="*/ 3016 w 13064"/>
              <a:gd name="connsiteY5" fmla="*/ 23096 h 22857"/>
              <a:gd name="connsiteX6" fmla="*/ 5852 w 13064"/>
              <a:gd name="connsiteY6" fmla="*/ 19787 h 22857"/>
              <a:gd name="connsiteX7" fmla="*/ 7528 w 13064"/>
              <a:gd name="connsiteY7" fmla="*/ 17510 h 22857"/>
              <a:gd name="connsiteX8" fmla="*/ 11996 w 13064"/>
              <a:gd name="connsiteY8" fmla="*/ 16822 h 22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64" h="22857">
                <a:moveTo>
                  <a:pt x="11996" y="16822"/>
                </a:moveTo>
                <a:cubicBezTo>
                  <a:pt x="13929" y="15577"/>
                  <a:pt x="12812" y="14631"/>
                  <a:pt x="8215" y="13600"/>
                </a:cubicBezTo>
                <a:cubicBezTo>
                  <a:pt x="610" y="11924"/>
                  <a:pt x="-378" y="9303"/>
                  <a:pt x="6067" y="7069"/>
                </a:cubicBezTo>
                <a:cubicBezTo>
                  <a:pt x="10019" y="5780"/>
                  <a:pt x="10148" y="5308"/>
                  <a:pt x="7313" y="2429"/>
                </a:cubicBezTo>
                <a:cubicBezTo>
                  <a:pt x="2329" y="-2641"/>
                  <a:pt x="-550" y="1226"/>
                  <a:pt x="-120" y="12612"/>
                </a:cubicBezTo>
                <a:cubicBezTo>
                  <a:pt x="-120" y="19787"/>
                  <a:pt x="1126" y="23096"/>
                  <a:pt x="3016" y="23096"/>
                </a:cubicBezTo>
                <a:cubicBezTo>
                  <a:pt x="4696" y="22937"/>
                  <a:pt x="5951" y="21476"/>
                  <a:pt x="5852" y="19787"/>
                </a:cubicBezTo>
                <a:cubicBezTo>
                  <a:pt x="5852" y="17983"/>
                  <a:pt x="6582" y="16951"/>
                  <a:pt x="7528" y="17510"/>
                </a:cubicBezTo>
                <a:cubicBezTo>
                  <a:pt x="9044" y="17995"/>
                  <a:pt x="10698" y="17742"/>
                  <a:pt x="11996" y="168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7" name="Freeform 1476">
            <a:extLst>
              <a:ext uri="{FF2B5EF4-FFF2-40B4-BE49-F238E27FC236}">
                <a16:creationId xmlns:a16="http://schemas.microsoft.com/office/drawing/2014/main" id="{5E715D40-0129-9185-D580-95C44C59DABC}"/>
              </a:ext>
            </a:extLst>
          </p:cNvPr>
          <p:cNvSpPr/>
          <p:nvPr/>
        </p:nvSpPr>
        <p:spPr>
          <a:xfrm>
            <a:off x="7648556" y="5576659"/>
            <a:ext cx="10458" cy="14195"/>
          </a:xfrm>
          <a:custGeom>
            <a:avLst/>
            <a:gdLst>
              <a:gd name="connsiteX0" fmla="*/ 1230 w 10458"/>
              <a:gd name="connsiteY0" fmla="*/ 569 h 14195"/>
              <a:gd name="connsiteX1" fmla="*/ 3464 w 10458"/>
              <a:gd name="connsiteY1" fmla="*/ 11954 h 14195"/>
              <a:gd name="connsiteX2" fmla="*/ 10296 w 10458"/>
              <a:gd name="connsiteY2" fmla="*/ 9978 h 14195"/>
              <a:gd name="connsiteX3" fmla="*/ 1230 w 10458"/>
              <a:gd name="connsiteY3" fmla="*/ 569 h 1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58" h="14195">
                <a:moveTo>
                  <a:pt x="1230" y="569"/>
                </a:moveTo>
                <a:cubicBezTo>
                  <a:pt x="-1305" y="3103"/>
                  <a:pt x="-274" y="8259"/>
                  <a:pt x="3464" y="11954"/>
                </a:cubicBezTo>
                <a:cubicBezTo>
                  <a:pt x="7202" y="15650"/>
                  <a:pt x="10296" y="15392"/>
                  <a:pt x="10296" y="9978"/>
                </a:cubicBezTo>
                <a:cubicBezTo>
                  <a:pt x="10339" y="5639"/>
                  <a:pt x="3336" y="-1365"/>
                  <a:pt x="1230" y="5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8" name="Freeform 1477">
            <a:extLst>
              <a:ext uri="{FF2B5EF4-FFF2-40B4-BE49-F238E27FC236}">
                <a16:creationId xmlns:a16="http://schemas.microsoft.com/office/drawing/2014/main" id="{A078C941-47B9-FD7B-3206-B42614D5BC23}"/>
              </a:ext>
            </a:extLst>
          </p:cNvPr>
          <p:cNvSpPr/>
          <p:nvPr/>
        </p:nvSpPr>
        <p:spPr>
          <a:xfrm>
            <a:off x="7670190" y="5575571"/>
            <a:ext cx="9511" cy="6076"/>
          </a:xfrm>
          <a:custGeom>
            <a:avLst/>
            <a:gdLst>
              <a:gd name="connsiteX0" fmla="*/ 650 w 9511"/>
              <a:gd name="connsiteY0" fmla="*/ 5308 h 6076"/>
              <a:gd name="connsiteX1" fmla="*/ 8766 w 9511"/>
              <a:gd name="connsiteY1" fmla="*/ 3753 h 6076"/>
              <a:gd name="connsiteX2" fmla="*/ 9243 w 9511"/>
              <a:gd name="connsiteY2" fmla="*/ 2902 h 6076"/>
              <a:gd name="connsiteX3" fmla="*/ 5892 w 9511"/>
              <a:gd name="connsiteY3" fmla="*/ 238 h 6076"/>
              <a:gd name="connsiteX4" fmla="*/ 650 w 9511"/>
              <a:gd name="connsiteY4" fmla="*/ 5308 h 6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1" h="6076">
                <a:moveTo>
                  <a:pt x="650" y="5308"/>
                </a:moveTo>
                <a:cubicBezTo>
                  <a:pt x="3323" y="7117"/>
                  <a:pt x="6953" y="6421"/>
                  <a:pt x="8766" y="3753"/>
                </a:cubicBezTo>
                <a:cubicBezTo>
                  <a:pt x="8947" y="3482"/>
                  <a:pt x="9110" y="3199"/>
                  <a:pt x="9243" y="2902"/>
                </a:cubicBezTo>
                <a:cubicBezTo>
                  <a:pt x="9759" y="1356"/>
                  <a:pt x="8341" y="238"/>
                  <a:pt x="5892" y="238"/>
                </a:cubicBezTo>
                <a:cubicBezTo>
                  <a:pt x="1123" y="238"/>
                  <a:pt x="-1627" y="2988"/>
                  <a:pt x="650" y="53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9" name="Freeform 1478">
            <a:extLst>
              <a:ext uri="{FF2B5EF4-FFF2-40B4-BE49-F238E27FC236}">
                <a16:creationId xmlns:a16="http://schemas.microsoft.com/office/drawing/2014/main" id="{881406AE-E652-CE4D-B867-1F6E9B6EF445}"/>
              </a:ext>
            </a:extLst>
          </p:cNvPr>
          <p:cNvSpPr/>
          <p:nvPr/>
        </p:nvSpPr>
        <p:spPr>
          <a:xfrm>
            <a:off x="7658356" y="5482420"/>
            <a:ext cx="16800" cy="14336"/>
          </a:xfrm>
          <a:custGeom>
            <a:avLst/>
            <a:gdLst>
              <a:gd name="connsiteX0" fmla="*/ 10937 w 16800"/>
              <a:gd name="connsiteY0" fmla="*/ 326 h 14336"/>
              <a:gd name="connsiteX1" fmla="*/ 2086 w 16800"/>
              <a:gd name="connsiteY1" fmla="*/ 5869 h 14336"/>
              <a:gd name="connsiteX2" fmla="*/ 2430 w 16800"/>
              <a:gd name="connsiteY2" fmla="*/ 14075 h 14336"/>
              <a:gd name="connsiteX3" fmla="*/ 10508 w 16800"/>
              <a:gd name="connsiteY3" fmla="*/ 10380 h 14336"/>
              <a:gd name="connsiteX4" fmla="*/ 10937 w 16800"/>
              <a:gd name="connsiteY4" fmla="*/ 326 h 1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00" h="14336">
                <a:moveTo>
                  <a:pt x="10937" y="326"/>
                </a:moveTo>
                <a:cubicBezTo>
                  <a:pt x="6984" y="-146"/>
                  <a:pt x="4793" y="1228"/>
                  <a:pt x="2086" y="5869"/>
                </a:cubicBezTo>
                <a:cubicBezTo>
                  <a:pt x="-1050" y="11283"/>
                  <a:pt x="-878" y="16181"/>
                  <a:pt x="2430" y="14075"/>
                </a:cubicBezTo>
                <a:cubicBezTo>
                  <a:pt x="3117" y="13689"/>
                  <a:pt x="6727" y="12013"/>
                  <a:pt x="10508" y="10380"/>
                </a:cubicBezTo>
                <a:cubicBezTo>
                  <a:pt x="18499" y="6943"/>
                  <a:pt x="18714" y="1228"/>
                  <a:pt x="10937" y="3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0" name="Freeform 1479">
            <a:extLst>
              <a:ext uri="{FF2B5EF4-FFF2-40B4-BE49-F238E27FC236}">
                <a16:creationId xmlns:a16="http://schemas.microsoft.com/office/drawing/2014/main" id="{36CEC432-541D-6294-6FB8-C75E8B96E8CC}"/>
              </a:ext>
            </a:extLst>
          </p:cNvPr>
          <p:cNvSpPr/>
          <p:nvPr/>
        </p:nvSpPr>
        <p:spPr>
          <a:xfrm>
            <a:off x="7667406" y="5548116"/>
            <a:ext cx="5642" cy="11884"/>
          </a:xfrm>
          <a:custGeom>
            <a:avLst/>
            <a:gdLst>
              <a:gd name="connsiteX0" fmla="*/ 5109 w 5642"/>
              <a:gd name="connsiteY0" fmla="*/ 4535 h 11884"/>
              <a:gd name="connsiteX1" fmla="*/ 1758 w 5642"/>
              <a:gd name="connsiteY1" fmla="*/ 238 h 11884"/>
              <a:gd name="connsiteX2" fmla="*/ 1242 w 5642"/>
              <a:gd name="connsiteY2" fmla="*/ 11581 h 11884"/>
              <a:gd name="connsiteX3" fmla="*/ 5109 w 5642"/>
              <a:gd name="connsiteY3" fmla="*/ 4535 h 11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42" h="11884">
                <a:moveTo>
                  <a:pt x="5109" y="4535"/>
                </a:moveTo>
                <a:cubicBezTo>
                  <a:pt x="4336" y="2086"/>
                  <a:pt x="2832" y="238"/>
                  <a:pt x="1758" y="238"/>
                </a:cubicBezTo>
                <a:cubicBezTo>
                  <a:pt x="-477" y="238"/>
                  <a:pt x="-906" y="9433"/>
                  <a:pt x="1242" y="11581"/>
                </a:cubicBezTo>
                <a:cubicBezTo>
                  <a:pt x="3390" y="13730"/>
                  <a:pt x="6570" y="9089"/>
                  <a:pt x="5109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1" name="Freeform 1480">
            <a:extLst>
              <a:ext uri="{FF2B5EF4-FFF2-40B4-BE49-F238E27FC236}">
                <a16:creationId xmlns:a16="http://schemas.microsoft.com/office/drawing/2014/main" id="{E0CC7461-C33C-B8EC-A509-3E2FD6DD2EFC}"/>
              </a:ext>
            </a:extLst>
          </p:cNvPr>
          <p:cNvSpPr/>
          <p:nvPr/>
        </p:nvSpPr>
        <p:spPr>
          <a:xfrm>
            <a:off x="7574201" y="5550050"/>
            <a:ext cx="26167" cy="7175"/>
          </a:xfrm>
          <a:custGeom>
            <a:avLst/>
            <a:gdLst>
              <a:gd name="connsiteX0" fmla="*/ 17282 w 26167"/>
              <a:gd name="connsiteY0" fmla="*/ 7414 h 7175"/>
              <a:gd name="connsiteX1" fmla="*/ 23039 w 26167"/>
              <a:gd name="connsiteY1" fmla="*/ 6640 h 7175"/>
              <a:gd name="connsiteX2" fmla="*/ 26004 w 26167"/>
              <a:gd name="connsiteY2" fmla="*/ 3418 h 7175"/>
              <a:gd name="connsiteX3" fmla="*/ 20762 w 26167"/>
              <a:gd name="connsiteY3" fmla="*/ 2387 h 7175"/>
              <a:gd name="connsiteX4" fmla="*/ 15563 w 26167"/>
              <a:gd name="connsiteY4" fmla="*/ 2387 h 7175"/>
              <a:gd name="connsiteX5" fmla="*/ 5724 w 26167"/>
              <a:gd name="connsiteY5" fmla="*/ 238 h 7175"/>
              <a:gd name="connsiteX6" fmla="*/ -163 w 26167"/>
              <a:gd name="connsiteY6" fmla="*/ 238 h 7175"/>
              <a:gd name="connsiteX7" fmla="*/ 7185 w 26167"/>
              <a:gd name="connsiteY7" fmla="*/ 4234 h 7175"/>
              <a:gd name="connsiteX8" fmla="*/ 17282 w 26167"/>
              <a:gd name="connsiteY8" fmla="*/ 7414 h 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67" h="7175">
                <a:moveTo>
                  <a:pt x="17282" y="7414"/>
                </a:moveTo>
                <a:cubicBezTo>
                  <a:pt x="19163" y="6941"/>
                  <a:pt x="21097" y="6679"/>
                  <a:pt x="23039" y="6640"/>
                </a:cubicBezTo>
                <a:cubicBezTo>
                  <a:pt x="24736" y="6546"/>
                  <a:pt x="26051" y="5119"/>
                  <a:pt x="26004" y="3418"/>
                </a:cubicBezTo>
                <a:cubicBezTo>
                  <a:pt x="26004" y="-191"/>
                  <a:pt x="22738" y="-879"/>
                  <a:pt x="20762" y="2387"/>
                </a:cubicBezTo>
                <a:cubicBezTo>
                  <a:pt x="19902" y="3805"/>
                  <a:pt x="18184" y="3805"/>
                  <a:pt x="15563" y="2387"/>
                </a:cubicBezTo>
                <a:cubicBezTo>
                  <a:pt x="12465" y="1008"/>
                  <a:pt x="9114" y="277"/>
                  <a:pt x="5724" y="238"/>
                </a:cubicBezTo>
                <a:lnTo>
                  <a:pt x="-163" y="238"/>
                </a:lnTo>
                <a:lnTo>
                  <a:pt x="7185" y="4234"/>
                </a:lnTo>
                <a:cubicBezTo>
                  <a:pt x="10218" y="6155"/>
                  <a:pt x="13698" y="7250"/>
                  <a:pt x="17282" y="74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2" name="Freeform 1481">
            <a:extLst>
              <a:ext uri="{FF2B5EF4-FFF2-40B4-BE49-F238E27FC236}">
                <a16:creationId xmlns:a16="http://schemas.microsoft.com/office/drawing/2014/main" id="{D8B7EE3A-FBEC-369E-FCD2-309CBC49A1A9}"/>
              </a:ext>
            </a:extLst>
          </p:cNvPr>
          <p:cNvSpPr/>
          <p:nvPr/>
        </p:nvSpPr>
        <p:spPr>
          <a:xfrm>
            <a:off x="7638048" y="5591066"/>
            <a:ext cx="10201" cy="6426"/>
          </a:xfrm>
          <a:custGeom>
            <a:avLst/>
            <a:gdLst>
              <a:gd name="connsiteX0" fmla="*/ -163 w 10201"/>
              <a:gd name="connsiteY0" fmla="*/ 2059 h 6426"/>
              <a:gd name="connsiteX1" fmla="*/ 3533 w 10201"/>
              <a:gd name="connsiteY1" fmla="*/ 5754 h 6426"/>
              <a:gd name="connsiteX2" fmla="*/ 9462 w 10201"/>
              <a:gd name="connsiteY2" fmla="*/ 2059 h 6426"/>
              <a:gd name="connsiteX3" fmla="*/ -163 w 10201"/>
              <a:gd name="connsiteY3" fmla="*/ 2059 h 6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01" h="6426">
                <a:moveTo>
                  <a:pt x="-163" y="2059"/>
                </a:moveTo>
                <a:cubicBezTo>
                  <a:pt x="-163" y="2918"/>
                  <a:pt x="1513" y="4594"/>
                  <a:pt x="3533" y="5754"/>
                </a:cubicBezTo>
                <a:cubicBezTo>
                  <a:pt x="7528" y="8031"/>
                  <a:pt x="11567" y="5754"/>
                  <a:pt x="9462" y="2059"/>
                </a:cubicBezTo>
                <a:cubicBezTo>
                  <a:pt x="7958" y="-390"/>
                  <a:pt x="-163" y="-347"/>
                  <a:pt x="-163" y="20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3" name="Freeform 1482">
            <a:extLst>
              <a:ext uri="{FF2B5EF4-FFF2-40B4-BE49-F238E27FC236}">
                <a16:creationId xmlns:a16="http://schemas.microsoft.com/office/drawing/2014/main" id="{D6BD3C71-9A89-F16D-3DA3-69C7571B3FDE}"/>
              </a:ext>
            </a:extLst>
          </p:cNvPr>
          <p:cNvSpPr/>
          <p:nvPr/>
        </p:nvSpPr>
        <p:spPr>
          <a:xfrm>
            <a:off x="7623396" y="5581930"/>
            <a:ext cx="12545" cy="4253"/>
          </a:xfrm>
          <a:custGeom>
            <a:avLst/>
            <a:gdLst>
              <a:gd name="connsiteX0" fmla="*/ 6110 w 12545"/>
              <a:gd name="connsiteY0" fmla="*/ 238 h 4253"/>
              <a:gd name="connsiteX1" fmla="*/ -163 w 12545"/>
              <a:gd name="connsiteY1" fmla="*/ 2344 h 4253"/>
              <a:gd name="connsiteX2" fmla="*/ 6110 w 12545"/>
              <a:gd name="connsiteY2" fmla="*/ 4492 h 4253"/>
              <a:gd name="connsiteX3" fmla="*/ 12383 w 12545"/>
              <a:gd name="connsiteY3" fmla="*/ 2344 h 4253"/>
              <a:gd name="connsiteX4" fmla="*/ 6110 w 12545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45" h="4253">
                <a:moveTo>
                  <a:pt x="6110" y="238"/>
                </a:moveTo>
                <a:cubicBezTo>
                  <a:pt x="2673" y="238"/>
                  <a:pt x="-163" y="1184"/>
                  <a:pt x="-163" y="2344"/>
                </a:cubicBezTo>
                <a:cubicBezTo>
                  <a:pt x="-163" y="3504"/>
                  <a:pt x="2673" y="4492"/>
                  <a:pt x="6110" y="4492"/>
                </a:cubicBezTo>
                <a:cubicBezTo>
                  <a:pt x="9548" y="4492"/>
                  <a:pt x="12383" y="3547"/>
                  <a:pt x="12383" y="2344"/>
                </a:cubicBezTo>
                <a:cubicBezTo>
                  <a:pt x="12383" y="1141"/>
                  <a:pt x="9720" y="238"/>
                  <a:pt x="611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4" name="Freeform 1483">
            <a:extLst>
              <a:ext uri="{FF2B5EF4-FFF2-40B4-BE49-F238E27FC236}">
                <a16:creationId xmlns:a16="http://schemas.microsoft.com/office/drawing/2014/main" id="{483259FE-280B-D4C9-D359-34EE81C42274}"/>
              </a:ext>
            </a:extLst>
          </p:cNvPr>
          <p:cNvSpPr/>
          <p:nvPr/>
        </p:nvSpPr>
        <p:spPr>
          <a:xfrm>
            <a:off x="7533383" y="5561460"/>
            <a:ext cx="4167" cy="5604"/>
          </a:xfrm>
          <a:custGeom>
            <a:avLst/>
            <a:gdLst>
              <a:gd name="connsiteX0" fmla="*/ 1900 w 4167"/>
              <a:gd name="connsiteY0" fmla="*/ 515 h 5604"/>
              <a:gd name="connsiteX1" fmla="*/ -163 w 4167"/>
              <a:gd name="connsiteY1" fmla="*/ 2534 h 5604"/>
              <a:gd name="connsiteX2" fmla="*/ 1900 w 4167"/>
              <a:gd name="connsiteY2" fmla="*/ 5843 h 5604"/>
              <a:gd name="connsiteX3" fmla="*/ 4005 w 4167"/>
              <a:gd name="connsiteY3" fmla="*/ 3823 h 5604"/>
              <a:gd name="connsiteX4" fmla="*/ 4005 w 4167"/>
              <a:gd name="connsiteY4" fmla="*/ 3823 h 5604"/>
              <a:gd name="connsiteX5" fmla="*/ 1900 w 4167"/>
              <a:gd name="connsiteY5" fmla="*/ 515 h 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604">
                <a:moveTo>
                  <a:pt x="1900" y="515"/>
                </a:moveTo>
                <a:cubicBezTo>
                  <a:pt x="783" y="-216"/>
                  <a:pt x="-163" y="515"/>
                  <a:pt x="-163" y="2534"/>
                </a:cubicBezTo>
                <a:cubicBezTo>
                  <a:pt x="-163" y="4554"/>
                  <a:pt x="783" y="5843"/>
                  <a:pt x="1900" y="5843"/>
                </a:cubicBezTo>
                <a:cubicBezTo>
                  <a:pt x="3038" y="5868"/>
                  <a:pt x="3979" y="4962"/>
                  <a:pt x="4005" y="3823"/>
                </a:cubicBezTo>
                <a:cubicBezTo>
                  <a:pt x="4005" y="3823"/>
                  <a:pt x="4005" y="3823"/>
                  <a:pt x="4005" y="3823"/>
                </a:cubicBezTo>
                <a:cubicBezTo>
                  <a:pt x="3833" y="2461"/>
                  <a:pt x="3060" y="1250"/>
                  <a:pt x="1900" y="5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5" name="Freeform 1484">
            <a:extLst>
              <a:ext uri="{FF2B5EF4-FFF2-40B4-BE49-F238E27FC236}">
                <a16:creationId xmlns:a16="http://schemas.microsoft.com/office/drawing/2014/main" id="{E3E6D23C-DF52-68C8-1450-48CE6746C4B1}"/>
              </a:ext>
            </a:extLst>
          </p:cNvPr>
          <p:cNvSpPr/>
          <p:nvPr/>
        </p:nvSpPr>
        <p:spPr>
          <a:xfrm>
            <a:off x="7545929" y="1404399"/>
            <a:ext cx="3361" cy="5483"/>
          </a:xfrm>
          <a:custGeom>
            <a:avLst/>
            <a:gdLst>
              <a:gd name="connsiteX0" fmla="*/ 1986 w 3361"/>
              <a:gd name="connsiteY0" fmla="*/ 516 h 5483"/>
              <a:gd name="connsiteX1" fmla="*/ -163 w 3361"/>
              <a:gd name="connsiteY1" fmla="*/ 2492 h 5483"/>
              <a:gd name="connsiteX2" fmla="*/ 2888 w 3361"/>
              <a:gd name="connsiteY2" fmla="*/ 3824 h 5483"/>
              <a:gd name="connsiteX3" fmla="*/ 1986 w 3361"/>
              <a:gd name="connsiteY3" fmla="*/ 516 h 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1" h="5483">
                <a:moveTo>
                  <a:pt x="1986" y="516"/>
                </a:moveTo>
                <a:cubicBezTo>
                  <a:pt x="783" y="-215"/>
                  <a:pt x="-163" y="516"/>
                  <a:pt x="-163" y="2492"/>
                </a:cubicBezTo>
                <a:cubicBezTo>
                  <a:pt x="-163" y="6230"/>
                  <a:pt x="1083" y="6789"/>
                  <a:pt x="2888" y="3824"/>
                </a:cubicBezTo>
                <a:cubicBezTo>
                  <a:pt x="3537" y="2660"/>
                  <a:pt x="3137" y="1190"/>
                  <a:pt x="1986" y="5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6" name="Freeform 1485">
            <a:extLst>
              <a:ext uri="{FF2B5EF4-FFF2-40B4-BE49-F238E27FC236}">
                <a16:creationId xmlns:a16="http://schemas.microsoft.com/office/drawing/2014/main" id="{1FCFA2A7-5A16-DB2A-BFB4-C868FD869D3A}"/>
              </a:ext>
            </a:extLst>
          </p:cNvPr>
          <p:cNvSpPr/>
          <p:nvPr/>
        </p:nvSpPr>
        <p:spPr>
          <a:xfrm>
            <a:off x="7541760" y="1357488"/>
            <a:ext cx="4169" cy="3581"/>
          </a:xfrm>
          <a:custGeom>
            <a:avLst/>
            <a:gdLst>
              <a:gd name="connsiteX0" fmla="*/ 4007 w 4169"/>
              <a:gd name="connsiteY0" fmla="*/ 2872 h 3581"/>
              <a:gd name="connsiteX1" fmla="*/ 1901 w 4169"/>
              <a:gd name="connsiteY1" fmla="*/ 595 h 3581"/>
              <a:gd name="connsiteX2" fmla="*/ -161 w 4169"/>
              <a:gd name="connsiteY2" fmla="*/ 1540 h 3581"/>
              <a:gd name="connsiteX3" fmla="*/ 1901 w 4169"/>
              <a:gd name="connsiteY3" fmla="*/ 3817 h 3581"/>
              <a:gd name="connsiteX4" fmla="*/ 4007 w 4169"/>
              <a:gd name="connsiteY4" fmla="*/ 2872 h 3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9" h="3581">
                <a:moveTo>
                  <a:pt x="4007" y="2872"/>
                </a:moveTo>
                <a:cubicBezTo>
                  <a:pt x="4007" y="2356"/>
                  <a:pt x="3062" y="1325"/>
                  <a:pt x="1901" y="595"/>
                </a:cubicBezTo>
                <a:cubicBezTo>
                  <a:pt x="741" y="-136"/>
                  <a:pt x="-161" y="294"/>
                  <a:pt x="-161" y="1540"/>
                </a:cubicBezTo>
                <a:cubicBezTo>
                  <a:pt x="-208" y="2735"/>
                  <a:pt x="707" y="3748"/>
                  <a:pt x="1901" y="3817"/>
                </a:cubicBezTo>
                <a:cubicBezTo>
                  <a:pt x="3062" y="3860"/>
                  <a:pt x="4007" y="3431"/>
                  <a:pt x="4007" y="28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7" name="Freeform 1486">
            <a:extLst>
              <a:ext uri="{FF2B5EF4-FFF2-40B4-BE49-F238E27FC236}">
                <a16:creationId xmlns:a16="http://schemas.microsoft.com/office/drawing/2014/main" id="{78CFD06F-66D4-CA45-D1DF-3EC1E6DC60DF}"/>
              </a:ext>
            </a:extLst>
          </p:cNvPr>
          <p:cNvSpPr/>
          <p:nvPr/>
        </p:nvSpPr>
        <p:spPr>
          <a:xfrm>
            <a:off x="7543824" y="1364395"/>
            <a:ext cx="7646" cy="5221"/>
          </a:xfrm>
          <a:custGeom>
            <a:avLst/>
            <a:gdLst>
              <a:gd name="connsiteX0" fmla="*/ 6153 w 7646"/>
              <a:gd name="connsiteY0" fmla="*/ 2280 h 5221"/>
              <a:gd name="connsiteX1" fmla="*/ -163 w 7646"/>
              <a:gd name="connsiteY1" fmla="*/ 3441 h 5221"/>
              <a:gd name="connsiteX2" fmla="*/ 4134 w 7646"/>
              <a:gd name="connsiteY2" fmla="*/ 5460 h 5221"/>
              <a:gd name="connsiteX3" fmla="*/ 6153 w 7646"/>
              <a:gd name="connsiteY3" fmla="*/ 2280 h 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46" h="5221">
                <a:moveTo>
                  <a:pt x="6153" y="2280"/>
                </a:moveTo>
                <a:cubicBezTo>
                  <a:pt x="3533" y="-899"/>
                  <a:pt x="-163" y="-254"/>
                  <a:pt x="-163" y="3441"/>
                </a:cubicBezTo>
                <a:cubicBezTo>
                  <a:pt x="-163" y="4558"/>
                  <a:pt x="1857" y="5460"/>
                  <a:pt x="4134" y="5460"/>
                </a:cubicBezTo>
                <a:cubicBezTo>
                  <a:pt x="8001" y="5460"/>
                  <a:pt x="8302" y="4901"/>
                  <a:pt x="6153" y="22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8" name="Freeform 1487">
            <a:extLst>
              <a:ext uri="{FF2B5EF4-FFF2-40B4-BE49-F238E27FC236}">
                <a16:creationId xmlns:a16="http://schemas.microsoft.com/office/drawing/2014/main" id="{C05C13C1-8FD4-D53A-8C58-566E13FC459A}"/>
              </a:ext>
            </a:extLst>
          </p:cNvPr>
          <p:cNvSpPr/>
          <p:nvPr/>
        </p:nvSpPr>
        <p:spPr>
          <a:xfrm>
            <a:off x="7577337" y="5560705"/>
            <a:ext cx="4210" cy="4210"/>
          </a:xfrm>
          <a:custGeom>
            <a:avLst/>
            <a:gdLst>
              <a:gd name="connsiteX0" fmla="*/ 1943 w 4210"/>
              <a:gd name="connsiteY0" fmla="*/ 238 h 4210"/>
              <a:gd name="connsiteX1" fmla="*/ -163 w 4210"/>
              <a:gd name="connsiteY1" fmla="*/ 2344 h 4210"/>
              <a:gd name="connsiteX2" fmla="*/ 1943 w 4210"/>
              <a:gd name="connsiteY2" fmla="*/ 4449 h 4210"/>
              <a:gd name="connsiteX3" fmla="*/ 4048 w 4210"/>
              <a:gd name="connsiteY3" fmla="*/ 2344 h 4210"/>
              <a:gd name="connsiteX4" fmla="*/ 1943 w 4210"/>
              <a:gd name="connsiteY4" fmla="*/ 238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1943" y="238"/>
                </a:moveTo>
                <a:cubicBezTo>
                  <a:pt x="778" y="238"/>
                  <a:pt x="-163" y="1180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ubicBezTo>
                  <a:pt x="4048" y="1180"/>
                  <a:pt x="3107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9" name="Freeform 1488">
            <a:extLst>
              <a:ext uri="{FF2B5EF4-FFF2-40B4-BE49-F238E27FC236}">
                <a16:creationId xmlns:a16="http://schemas.microsoft.com/office/drawing/2014/main" id="{9293312C-2288-5B16-897B-AF96C8645BAF}"/>
              </a:ext>
            </a:extLst>
          </p:cNvPr>
          <p:cNvSpPr/>
          <p:nvPr/>
        </p:nvSpPr>
        <p:spPr>
          <a:xfrm>
            <a:off x="7231364" y="5547002"/>
            <a:ext cx="16577" cy="5031"/>
          </a:xfrm>
          <a:custGeom>
            <a:avLst/>
            <a:gdLst>
              <a:gd name="connsiteX0" fmla="*/ 5865 w 16577"/>
              <a:gd name="connsiteY0" fmla="*/ 665 h 5031"/>
              <a:gd name="connsiteX1" fmla="*/ 624 w 16577"/>
              <a:gd name="connsiteY1" fmla="*/ 3501 h 5031"/>
              <a:gd name="connsiteX2" fmla="*/ 14717 w 16577"/>
              <a:gd name="connsiteY2" fmla="*/ 3501 h 5031"/>
              <a:gd name="connsiteX3" fmla="*/ 5865 w 16577"/>
              <a:gd name="connsiteY3" fmla="*/ 665 h 5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77" h="5031">
                <a:moveTo>
                  <a:pt x="5865" y="665"/>
                </a:moveTo>
                <a:cubicBezTo>
                  <a:pt x="280" y="1353"/>
                  <a:pt x="-1310" y="2255"/>
                  <a:pt x="624" y="3501"/>
                </a:cubicBezTo>
                <a:cubicBezTo>
                  <a:pt x="5023" y="5860"/>
                  <a:pt x="10317" y="5860"/>
                  <a:pt x="14717" y="3501"/>
                </a:cubicBezTo>
                <a:cubicBezTo>
                  <a:pt x="18927" y="794"/>
                  <a:pt x="15060" y="-495"/>
                  <a:pt x="5865" y="6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0" name="Freeform 1489">
            <a:extLst>
              <a:ext uri="{FF2B5EF4-FFF2-40B4-BE49-F238E27FC236}">
                <a16:creationId xmlns:a16="http://schemas.microsoft.com/office/drawing/2014/main" id="{AC8D09DB-D4AF-B61B-3C48-A81463E09721}"/>
              </a:ext>
            </a:extLst>
          </p:cNvPr>
          <p:cNvSpPr/>
          <p:nvPr/>
        </p:nvSpPr>
        <p:spPr>
          <a:xfrm>
            <a:off x="7535446" y="5548219"/>
            <a:ext cx="5753" cy="8369"/>
          </a:xfrm>
          <a:custGeom>
            <a:avLst/>
            <a:gdLst>
              <a:gd name="connsiteX0" fmla="*/ -163 w 5753"/>
              <a:gd name="connsiteY0" fmla="*/ 5592 h 8369"/>
              <a:gd name="connsiteX1" fmla="*/ 4907 w 5753"/>
              <a:gd name="connsiteY1" fmla="*/ 5163 h 8369"/>
              <a:gd name="connsiteX2" fmla="*/ 5294 w 5753"/>
              <a:gd name="connsiteY2" fmla="*/ 866 h 8369"/>
              <a:gd name="connsiteX3" fmla="*/ -163 w 5753"/>
              <a:gd name="connsiteY3" fmla="*/ 5592 h 8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53" h="8369">
                <a:moveTo>
                  <a:pt x="-163" y="5592"/>
                </a:moveTo>
                <a:cubicBezTo>
                  <a:pt x="-163" y="9889"/>
                  <a:pt x="3318" y="9459"/>
                  <a:pt x="4907" y="5163"/>
                </a:cubicBezTo>
                <a:cubicBezTo>
                  <a:pt x="5638" y="3272"/>
                  <a:pt x="5810" y="1253"/>
                  <a:pt x="5294" y="866"/>
                </a:cubicBezTo>
                <a:cubicBezTo>
                  <a:pt x="3618" y="-1196"/>
                  <a:pt x="-163" y="2198"/>
                  <a:pt x="-163" y="55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1" name="Freeform 1490">
            <a:extLst>
              <a:ext uri="{FF2B5EF4-FFF2-40B4-BE49-F238E27FC236}">
                <a16:creationId xmlns:a16="http://schemas.microsoft.com/office/drawing/2014/main" id="{10B1EDCD-AA41-AAE5-8530-159F5FD94A02}"/>
              </a:ext>
            </a:extLst>
          </p:cNvPr>
          <p:cNvSpPr/>
          <p:nvPr/>
        </p:nvSpPr>
        <p:spPr>
          <a:xfrm>
            <a:off x="7537551" y="2713564"/>
            <a:ext cx="4210" cy="5605"/>
          </a:xfrm>
          <a:custGeom>
            <a:avLst/>
            <a:gdLst>
              <a:gd name="connsiteX0" fmla="*/ 1943 w 4210"/>
              <a:gd name="connsiteY0" fmla="*/ 516 h 5605"/>
              <a:gd name="connsiteX1" fmla="*/ -163 w 4210"/>
              <a:gd name="connsiteY1" fmla="*/ 2492 h 5605"/>
              <a:gd name="connsiteX2" fmla="*/ 1943 w 4210"/>
              <a:gd name="connsiteY2" fmla="*/ 5843 h 5605"/>
              <a:gd name="connsiteX3" fmla="*/ 4048 w 4210"/>
              <a:gd name="connsiteY3" fmla="*/ 3824 h 5605"/>
              <a:gd name="connsiteX4" fmla="*/ 1943 w 4210"/>
              <a:gd name="connsiteY4" fmla="*/ 516 h 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605">
                <a:moveTo>
                  <a:pt x="1943" y="516"/>
                </a:moveTo>
                <a:cubicBezTo>
                  <a:pt x="783" y="-215"/>
                  <a:pt x="-163" y="516"/>
                  <a:pt x="-163" y="2492"/>
                </a:cubicBezTo>
                <a:cubicBezTo>
                  <a:pt x="-163" y="4469"/>
                  <a:pt x="783" y="5843"/>
                  <a:pt x="1943" y="5843"/>
                </a:cubicBezTo>
                <a:cubicBezTo>
                  <a:pt x="3073" y="5844"/>
                  <a:pt x="4001" y="4953"/>
                  <a:pt x="4048" y="3824"/>
                </a:cubicBezTo>
                <a:cubicBezTo>
                  <a:pt x="3889" y="2458"/>
                  <a:pt x="3111" y="1240"/>
                  <a:pt x="1943" y="5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2" name="Freeform 1491">
            <a:extLst>
              <a:ext uri="{FF2B5EF4-FFF2-40B4-BE49-F238E27FC236}">
                <a16:creationId xmlns:a16="http://schemas.microsoft.com/office/drawing/2014/main" id="{53DAD4C4-89FD-9326-DB4C-F408C8E69247}"/>
              </a:ext>
            </a:extLst>
          </p:cNvPr>
          <p:cNvSpPr/>
          <p:nvPr/>
        </p:nvSpPr>
        <p:spPr>
          <a:xfrm>
            <a:off x="7559353" y="5550050"/>
            <a:ext cx="7500" cy="4253"/>
          </a:xfrm>
          <a:custGeom>
            <a:avLst/>
            <a:gdLst>
              <a:gd name="connsiteX0" fmla="*/ 3041 w 7500"/>
              <a:gd name="connsiteY0" fmla="*/ 238 h 4253"/>
              <a:gd name="connsiteX1" fmla="*/ 34 w 7500"/>
              <a:gd name="connsiteY1" fmla="*/ 2387 h 4253"/>
              <a:gd name="connsiteX2" fmla="*/ 4330 w 7500"/>
              <a:gd name="connsiteY2" fmla="*/ 4492 h 4253"/>
              <a:gd name="connsiteX3" fmla="*/ 7338 w 7500"/>
              <a:gd name="connsiteY3" fmla="*/ 2387 h 4253"/>
              <a:gd name="connsiteX4" fmla="*/ 3041 w 7500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0" h="4253">
                <a:moveTo>
                  <a:pt x="3041" y="238"/>
                </a:moveTo>
                <a:cubicBezTo>
                  <a:pt x="678" y="238"/>
                  <a:pt x="-697" y="1184"/>
                  <a:pt x="34" y="2387"/>
                </a:cubicBezTo>
                <a:cubicBezTo>
                  <a:pt x="1091" y="3684"/>
                  <a:pt x="2659" y="4453"/>
                  <a:pt x="4330" y="4492"/>
                </a:cubicBezTo>
                <a:cubicBezTo>
                  <a:pt x="6006" y="4492"/>
                  <a:pt x="7338" y="3504"/>
                  <a:pt x="7338" y="2387"/>
                </a:cubicBezTo>
                <a:cubicBezTo>
                  <a:pt x="7338" y="1269"/>
                  <a:pt x="5404" y="238"/>
                  <a:pt x="304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3" name="Freeform 1492">
            <a:extLst>
              <a:ext uri="{FF2B5EF4-FFF2-40B4-BE49-F238E27FC236}">
                <a16:creationId xmlns:a16="http://schemas.microsoft.com/office/drawing/2014/main" id="{39AE15CA-B88A-5268-0941-ED04CD2083B0}"/>
              </a:ext>
            </a:extLst>
          </p:cNvPr>
          <p:cNvSpPr/>
          <p:nvPr/>
        </p:nvSpPr>
        <p:spPr>
          <a:xfrm>
            <a:off x="7567566" y="5574275"/>
            <a:ext cx="9388" cy="6372"/>
          </a:xfrm>
          <a:custGeom>
            <a:avLst/>
            <a:gdLst>
              <a:gd name="connsiteX0" fmla="*/ 8620 w 9388"/>
              <a:gd name="connsiteY0" fmla="*/ 3770 h 6372"/>
              <a:gd name="connsiteX1" fmla="*/ 3164 w 9388"/>
              <a:gd name="connsiteY1" fmla="*/ 848 h 6372"/>
              <a:gd name="connsiteX2" fmla="*/ 2390 w 9388"/>
              <a:gd name="connsiteY2" fmla="*/ 3727 h 6372"/>
              <a:gd name="connsiteX3" fmla="*/ 8620 w 9388"/>
              <a:gd name="connsiteY3" fmla="*/ 3727 h 6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8" h="6372">
                <a:moveTo>
                  <a:pt x="8620" y="3770"/>
                </a:moveTo>
                <a:cubicBezTo>
                  <a:pt x="7125" y="2287"/>
                  <a:pt x="5226" y="1273"/>
                  <a:pt x="3164" y="848"/>
                </a:cubicBezTo>
                <a:cubicBezTo>
                  <a:pt x="-1133" y="-269"/>
                  <a:pt x="-1133" y="-140"/>
                  <a:pt x="2390" y="3727"/>
                </a:cubicBezTo>
                <a:cubicBezTo>
                  <a:pt x="5913" y="7594"/>
                  <a:pt x="10983" y="7551"/>
                  <a:pt x="8620" y="37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4" name="Freeform 1493">
            <a:extLst>
              <a:ext uri="{FF2B5EF4-FFF2-40B4-BE49-F238E27FC236}">
                <a16:creationId xmlns:a16="http://schemas.microsoft.com/office/drawing/2014/main" id="{7C3B0543-0860-070E-F0A1-74CCAF17057C}"/>
              </a:ext>
            </a:extLst>
          </p:cNvPr>
          <p:cNvSpPr/>
          <p:nvPr/>
        </p:nvSpPr>
        <p:spPr>
          <a:xfrm>
            <a:off x="7550011" y="5165378"/>
            <a:ext cx="4296" cy="4297"/>
          </a:xfrm>
          <a:custGeom>
            <a:avLst/>
            <a:gdLst>
              <a:gd name="connsiteX0" fmla="*/ 2029 w 4296"/>
              <a:gd name="connsiteY0" fmla="*/ 239 h 4297"/>
              <a:gd name="connsiteX1" fmla="*/ -162 w 4296"/>
              <a:gd name="connsiteY1" fmla="*/ 2344 h 4297"/>
              <a:gd name="connsiteX2" fmla="*/ 1943 w 4296"/>
              <a:gd name="connsiteY2" fmla="*/ 4535 h 4297"/>
              <a:gd name="connsiteX3" fmla="*/ 4134 w 4296"/>
              <a:gd name="connsiteY3" fmla="*/ 2430 h 4297"/>
              <a:gd name="connsiteX4" fmla="*/ 4134 w 4296"/>
              <a:gd name="connsiteY4" fmla="*/ 2344 h 4297"/>
              <a:gd name="connsiteX5" fmla="*/ 2029 w 4296"/>
              <a:gd name="connsiteY5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2029" y="239"/>
                </a:moveTo>
                <a:cubicBezTo>
                  <a:pt x="843" y="217"/>
                  <a:pt x="-136" y="1158"/>
                  <a:pt x="-162" y="2344"/>
                </a:cubicBezTo>
                <a:cubicBezTo>
                  <a:pt x="-184" y="3530"/>
                  <a:pt x="757" y="4509"/>
                  <a:pt x="1943" y="4535"/>
                </a:cubicBezTo>
                <a:cubicBezTo>
                  <a:pt x="3129" y="4557"/>
                  <a:pt x="4113" y="3616"/>
                  <a:pt x="4134" y="2430"/>
                </a:cubicBezTo>
                <a:cubicBezTo>
                  <a:pt x="4134" y="2400"/>
                  <a:pt x="4134" y="2374"/>
                  <a:pt x="4134" y="2344"/>
                </a:cubicBezTo>
                <a:cubicBezTo>
                  <a:pt x="4134" y="1180"/>
                  <a:pt x="3193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5" name="Freeform 1494">
            <a:extLst>
              <a:ext uri="{FF2B5EF4-FFF2-40B4-BE49-F238E27FC236}">
                <a16:creationId xmlns:a16="http://schemas.microsoft.com/office/drawing/2014/main" id="{9026174C-0D15-A174-DBC7-EB27E8515033}"/>
              </a:ext>
            </a:extLst>
          </p:cNvPr>
          <p:cNvSpPr/>
          <p:nvPr/>
        </p:nvSpPr>
        <p:spPr>
          <a:xfrm>
            <a:off x="7558734" y="1405966"/>
            <a:ext cx="5842" cy="7704"/>
          </a:xfrm>
          <a:custGeom>
            <a:avLst/>
            <a:gdLst>
              <a:gd name="connsiteX0" fmla="*/ 4262 w 5842"/>
              <a:gd name="connsiteY0" fmla="*/ 6726 h 7704"/>
              <a:gd name="connsiteX1" fmla="*/ 4262 w 5842"/>
              <a:gd name="connsiteY1" fmla="*/ 1742 h 7704"/>
              <a:gd name="connsiteX2" fmla="*/ 438 w 5842"/>
              <a:gd name="connsiteY2" fmla="*/ 5566 h 7704"/>
              <a:gd name="connsiteX3" fmla="*/ 4262 w 5842"/>
              <a:gd name="connsiteY3" fmla="*/ 6726 h 7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42" h="7704">
                <a:moveTo>
                  <a:pt x="4262" y="6726"/>
                </a:moveTo>
                <a:cubicBezTo>
                  <a:pt x="6153" y="4836"/>
                  <a:pt x="6153" y="3633"/>
                  <a:pt x="4262" y="1742"/>
                </a:cubicBezTo>
                <a:cubicBezTo>
                  <a:pt x="1040" y="-1523"/>
                  <a:pt x="-1323" y="883"/>
                  <a:pt x="438" y="5566"/>
                </a:cubicBezTo>
                <a:cubicBezTo>
                  <a:pt x="1341" y="8359"/>
                  <a:pt x="2415" y="8617"/>
                  <a:pt x="4262" y="67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6" name="Freeform 1495">
            <a:extLst>
              <a:ext uri="{FF2B5EF4-FFF2-40B4-BE49-F238E27FC236}">
                <a16:creationId xmlns:a16="http://schemas.microsoft.com/office/drawing/2014/main" id="{4D27C53D-6EB6-B821-052B-9B088D95B2C7}"/>
              </a:ext>
            </a:extLst>
          </p:cNvPr>
          <p:cNvSpPr/>
          <p:nvPr/>
        </p:nvSpPr>
        <p:spPr>
          <a:xfrm>
            <a:off x="7557238" y="1310097"/>
            <a:ext cx="17209" cy="16771"/>
          </a:xfrm>
          <a:custGeom>
            <a:avLst/>
            <a:gdLst>
              <a:gd name="connsiteX0" fmla="*/ 14566 w 17209"/>
              <a:gd name="connsiteY0" fmla="*/ 16964 h 16771"/>
              <a:gd name="connsiteX1" fmla="*/ 13019 w 17209"/>
              <a:gd name="connsiteY1" fmla="*/ 11293 h 16771"/>
              <a:gd name="connsiteX2" fmla="*/ 7390 w 17209"/>
              <a:gd name="connsiteY2" fmla="*/ 2700 h 16771"/>
              <a:gd name="connsiteX3" fmla="*/ 1246 w 17209"/>
              <a:gd name="connsiteY3" fmla="*/ 3172 h 16771"/>
              <a:gd name="connsiteX4" fmla="*/ 1461 w 17209"/>
              <a:gd name="connsiteY4" fmla="*/ 10520 h 16771"/>
              <a:gd name="connsiteX5" fmla="*/ 14566 w 17209"/>
              <a:gd name="connsiteY5" fmla="*/ 16964 h 1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09" h="16771">
                <a:moveTo>
                  <a:pt x="14566" y="16964"/>
                </a:moveTo>
                <a:cubicBezTo>
                  <a:pt x="18175" y="17222"/>
                  <a:pt x="18003" y="16535"/>
                  <a:pt x="13019" y="11293"/>
                </a:cubicBezTo>
                <a:cubicBezTo>
                  <a:pt x="10488" y="8917"/>
                  <a:pt x="8559" y="5969"/>
                  <a:pt x="7390" y="2700"/>
                </a:cubicBezTo>
                <a:cubicBezTo>
                  <a:pt x="7390" y="-780"/>
                  <a:pt x="4254" y="-523"/>
                  <a:pt x="1246" y="3172"/>
                </a:cubicBezTo>
                <a:cubicBezTo>
                  <a:pt x="-687" y="5493"/>
                  <a:pt x="-644" y="7168"/>
                  <a:pt x="1461" y="10520"/>
                </a:cubicBezTo>
                <a:cubicBezTo>
                  <a:pt x="4168" y="15031"/>
                  <a:pt x="7132" y="16535"/>
                  <a:pt x="14566" y="169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7" name="Freeform 1496">
            <a:extLst>
              <a:ext uri="{FF2B5EF4-FFF2-40B4-BE49-F238E27FC236}">
                <a16:creationId xmlns:a16="http://schemas.microsoft.com/office/drawing/2014/main" id="{0E94173A-CDD7-AA33-24FA-85EDBED8CBBC}"/>
              </a:ext>
            </a:extLst>
          </p:cNvPr>
          <p:cNvSpPr/>
          <p:nvPr/>
        </p:nvSpPr>
        <p:spPr>
          <a:xfrm>
            <a:off x="7554343" y="1288712"/>
            <a:ext cx="12102" cy="5938"/>
          </a:xfrm>
          <a:custGeom>
            <a:avLst/>
            <a:gdLst>
              <a:gd name="connsiteX0" fmla="*/ 11833 w 12102"/>
              <a:gd name="connsiteY0" fmla="*/ 2902 h 5938"/>
              <a:gd name="connsiteX1" fmla="*/ 6247 w 12102"/>
              <a:gd name="connsiteY1" fmla="*/ 238 h 5938"/>
              <a:gd name="connsiteX2" fmla="*/ 2423 w 12102"/>
              <a:gd name="connsiteY2" fmla="*/ 5222 h 5938"/>
              <a:gd name="connsiteX3" fmla="*/ 11833 w 12102"/>
              <a:gd name="connsiteY3" fmla="*/ 2902 h 5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02" h="5938">
                <a:moveTo>
                  <a:pt x="11833" y="2902"/>
                </a:moveTo>
                <a:cubicBezTo>
                  <a:pt x="12434" y="1141"/>
                  <a:pt x="10501" y="238"/>
                  <a:pt x="6247" y="238"/>
                </a:cubicBezTo>
                <a:cubicBezTo>
                  <a:pt x="-198" y="238"/>
                  <a:pt x="-2346" y="3160"/>
                  <a:pt x="2423" y="5222"/>
                </a:cubicBezTo>
                <a:cubicBezTo>
                  <a:pt x="6462" y="7199"/>
                  <a:pt x="10887" y="5953"/>
                  <a:pt x="11833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8" name="Freeform 1497">
            <a:extLst>
              <a:ext uri="{FF2B5EF4-FFF2-40B4-BE49-F238E27FC236}">
                <a16:creationId xmlns:a16="http://schemas.microsoft.com/office/drawing/2014/main" id="{F1931E59-7264-6789-7F38-D863785362F1}"/>
              </a:ext>
            </a:extLst>
          </p:cNvPr>
          <p:cNvSpPr/>
          <p:nvPr/>
        </p:nvSpPr>
        <p:spPr>
          <a:xfrm>
            <a:off x="7661249" y="5537289"/>
            <a:ext cx="4296" cy="4296"/>
          </a:xfrm>
          <a:custGeom>
            <a:avLst/>
            <a:gdLst>
              <a:gd name="connsiteX0" fmla="*/ 1943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  <a:gd name="connsiteX5" fmla="*/ 1943 w 4296"/>
              <a:gd name="connsiteY5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1943" y="238"/>
                </a:moveTo>
                <a:cubicBezTo>
                  <a:pt x="774" y="260"/>
                  <a:pt x="-163" y="1218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9" name="Freeform 1498">
            <a:extLst>
              <a:ext uri="{FF2B5EF4-FFF2-40B4-BE49-F238E27FC236}">
                <a16:creationId xmlns:a16="http://schemas.microsoft.com/office/drawing/2014/main" id="{A33580D2-37C2-1427-D2FE-D476FBB28BA8}"/>
              </a:ext>
            </a:extLst>
          </p:cNvPr>
          <p:cNvSpPr/>
          <p:nvPr/>
        </p:nvSpPr>
        <p:spPr>
          <a:xfrm>
            <a:off x="7746923" y="1533230"/>
            <a:ext cx="4210" cy="5576"/>
          </a:xfrm>
          <a:custGeom>
            <a:avLst/>
            <a:gdLst>
              <a:gd name="connsiteX0" fmla="*/ 4048 w 4210"/>
              <a:gd name="connsiteY0" fmla="*/ 2258 h 5576"/>
              <a:gd name="connsiteX1" fmla="*/ 1943 w 4210"/>
              <a:gd name="connsiteY1" fmla="*/ 239 h 5576"/>
              <a:gd name="connsiteX2" fmla="*/ 1943 w 4210"/>
              <a:gd name="connsiteY2" fmla="*/ 239 h 5576"/>
              <a:gd name="connsiteX3" fmla="*/ -163 w 4210"/>
              <a:gd name="connsiteY3" fmla="*/ 3547 h 5576"/>
              <a:gd name="connsiteX4" fmla="*/ 1943 w 4210"/>
              <a:gd name="connsiteY4" fmla="*/ 5567 h 5576"/>
              <a:gd name="connsiteX5" fmla="*/ 4048 w 4210"/>
              <a:gd name="connsiteY5" fmla="*/ 2258 h 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76">
                <a:moveTo>
                  <a:pt x="4048" y="2258"/>
                </a:moveTo>
                <a:cubicBezTo>
                  <a:pt x="4027" y="1120"/>
                  <a:pt x="3081" y="217"/>
                  <a:pt x="1943" y="239"/>
                </a:cubicBezTo>
                <a:cubicBezTo>
                  <a:pt x="1943" y="239"/>
                  <a:pt x="1943" y="239"/>
                  <a:pt x="1943" y="239"/>
                </a:cubicBezTo>
                <a:cubicBezTo>
                  <a:pt x="826" y="239"/>
                  <a:pt x="-163" y="1743"/>
                  <a:pt x="-163" y="3547"/>
                </a:cubicBezTo>
                <a:cubicBezTo>
                  <a:pt x="-163" y="5352"/>
                  <a:pt x="826" y="6297"/>
                  <a:pt x="1943" y="5567"/>
                </a:cubicBezTo>
                <a:cubicBezTo>
                  <a:pt x="3103" y="4832"/>
                  <a:pt x="3876" y="3620"/>
                  <a:pt x="4048" y="2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0" name="Freeform 1499">
            <a:extLst>
              <a:ext uri="{FF2B5EF4-FFF2-40B4-BE49-F238E27FC236}">
                <a16:creationId xmlns:a16="http://schemas.microsoft.com/office/drawing/2014/main" id="{B967D964-55BC-0FA5-CCAB-C9C04DA119E4}"/>
              </a:ext>
            </a:extLst>
          </p:cNvPr>
          <p:cNvSpPr/>
          <p:nvPr/>
        </p:nvSpPr>
        <p:spPr>
          <a:xfrm>
            <a:off x="7739226" y="5473411"/>
            <a:ext cx="7614" cy="7691"/>
          </a:xfrm>
          <a:custGeom>
            <a:avLst/>
            <a:gdLst>
              <a:gd name="connsiteX0" fmla="*/ 5601 w 7614"/>
              <a:gd name="connsiteY0" fmla="*/ 7660 h 7691"/>
              <a:gd name="connsiteX1" fmla="*/ 7448 w 7614"/>
              <a:gd name="connsiteY1" fmla="*/ 3363 h 7691"/>
              <a:gd name="connsiteX2" fmla="*/ 531 w 7614"/>
              <a:gd name="connsiteY2" fmla="*/ 1687 h 7691"/>
              <a:gd name="connsiteX3" fmla="*/ 5601 w 7614"/>
              <a:gd name="connsiteY3" fmla="*/ 7660 h 7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14" h="7691">
                <a:moveTo>
                  <a:pt x="5601" y="7660"/>
                </a:moveTo>
                <a:cubicBezTo>
                  <a:pt x="6834" y="6581"/>
                  <a:pt x="7513" y="5000"/>
                  <a:pt x="7448" y="3363"/>
                </a:cubicBezTo>
                <a:cubicBezTo>
                  <a:pt x="7448" y="227"/>
                  <a:pt x="3152" y="-934"/>
                  <a:pt x="531" y="1687"/>
                </a:cubicBezTo>
                <a:cubicBezTo>
                  <a:pt x="-2090" y="4308"/>
                  <a:pt x="3409" y="9120"/>
                  <a:pt x="5601" y="76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1" name="Freeform 1500">
            <a:extLst>
              <a:ext uri="{FF2B5EF4-FFF2-40B4-BE49-F238E27FC236}">
                <a16:creationId xmlns:a16="http://schemas.microsoft.com/office/drawing/2014/main" id="{44000377-BFDF-A2A1-2E63-DB2D88EAFAFF}"/>
              </a:ext>
            </a:extLst>
          </p:cNvPr>
          <p:cNvSpPr/>
          <p:nvPr/>
        </p:nvSpPr>
        <p:spPr>
          <a:xfrm>
            <a:off x="7739365" y="2819064"/>
            <a:ext cx="5496" cy="4253"/>
          </a:xfrm>
          <a:custGeom>
            <a:avLst/>
            <a:gdLst>
              <a:gd name="connsiteX0" fmla="*/ 3357 w 5496"/>
              <a:gd name="connsiteY0" fmla="*/ 4492 h 4253"/>
              <a:gd name="connsiteX1" fmla="*/ 5333 w 5496"/>
              <a:gd name="connsiteY1" fmla="*/ 2344 h 4253"/>
              <a:gd name="connsiteX2" fmla="*/ 2068 w 5496"/>
              <a:gd name="connsiteY2" fmla="*/ 238 h 4253"/>
              <a:gd name="connsiteX3" fmla="*/ 91 w 5496"/>
              <a:gd name="connsiteY3" fmla="*/ 2344 h 4253"/>
              <a:gd name="connsiteX4" fmla="*/ 3357 w 5496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3357" y="4492"/>
                </a:moveTo>
                <a:cubicBezTo>
                  <a:pt x="4487" y="4423"/>
                  <a:pt x="5359" y="3474"/>
                  <a:pt x="5333" y="2344"/>
                </a:cubicBezTo>
                <a:cubicBezTo>
                  <a:pt x="5333" y="1184"/>
                  <a:pt x="3872" y="238"/>
                  <a:pt x="2068" y="238"/>
                </a:cubicBezTo>
                <a:cubicBezTo>
                  <a:pt x="263" y="238"/>
                  <a:pt x="-639" y="1184"/>
                  <a:pt x="91" y="2344"/>
                </a:cubicBezTo>
                <a:cubicBezTo>
                  <a:pt x="805" y="3508"/>
                  <a:pt x="2003" y="4299"/>
                  <a:pt x="335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2" name="Freeform 1501">
            <a:extLst>
              <a:ext uri="{FF2B5EF4-FFF2-40B4-BE49-F238E27FC236}">
                <a16:creationId xmlns:a16="http://schemas.microsoft.com/office/drawing/2014/main" id="{542565FF-1F00-31B5-4832-D869795731BB}"/>
              </a:ext>
            </a:extLst>
          </p:cNvPr>
          <p:cNvSpPr/>
          <p:nvPr/>
        </p:nvSpPr>
        <p:spPr>
          <a:xfrm>
            <a:off x="7738623" y="1494147"/>
            <a:ext cx="12323" cy="13525"/>
          </a:xfrm>
          <a:custGeom>
            <a:avLst/>
            <a:gdLst>
              <a:gd name="connsiteX0" fmla="*/ 2852 w 12323"/>
              <a:gd name="connsiteY0" fmla="*/ 10835 h 13525"/>
              <a:gd name="connsiteX1" fmla="*/ 8567 w 12323"/>
              <a:gd name="connsiteY1" fmla="*/ 11264 h 13525"/>
              <a:gd name="connsiteX2" fmla="*/ 9211 w 12323"/>
              <a:gd name="connsiteY2" fmla="*/ 5335 h 13525"/>
              <a:gd name="connsiteX3" fmla="*/ 9211 w 12323"/>
              <a:gd name="connsiteY3" fmla="*/ 394 h 13525"/>
              <a:gd name="connsiteX4" fmla="*/ 2466 w 12323"/>
              <a:gd name="connsiteY4" fmla="*/ 3531 h 13525"/>
              <a:gd name="connsiteX5" fmla="*/ 2852 w 12323"/>
              <a:gd name="connsiteY5" fmla="*/ 10835 h 1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23" h="13525">
                <a:moveTo>
                  <a:pt x="2852" y="10835"/>
                </a:moveTo>
                <a:cubicBezTo>
                  <a:pt x="7750" y="14487"/>
                  <a:pt x="12090" y="14830"/>
                  <a:pt x="8567" y="11264"/>
                </a:cubicBezTo>
                <a:cubicBezTo>
                  <a:pt x="5044" y="7698"/>
                  <a:pt x="5430" y="5335"/>
                  <a:pt x="9211" y="5335"/>
                </a:cubicBezTo>
                <a:cubicBezTo>
                  <a:pt x="12992" y="5335"/>
                  <a:pt x="13293" y="1898"/>
                  <a:pt x="9211" y="394"/>
                </a:cubicBezTo>
                <a:cubicBezTo>
                  <a:pt x="7621" y="-251"/>
                  <a:pt x="4571" y="1167"/>
                  <a:pt x="2466" y="3531"/>
                </a:cubicBezTo>
                <a:cubicBezTo>
                  <a:pt x="-1101" y="7698"/>
                  <a:pt x="-1101" y="7999"/>
                  <a:pt x="2852" y="108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3" name="Freeform 1502">
            <a:extLst>
              <a:ext uri="{FF2B5EF4-FFF2-40B4-BE49-F238E27FC236}">
                <a16:creationId xmlns:a16="http://schemas.microsoft.com/office/drawing/2014/main" id="{13019FCD-5E64-28DE-A045-04297F92BC29}"/>
              </a:ext>
            </a:extLst>
          </p:cNvPr>
          <p:cNvSpPr/>
          <p:nvPr/>
        </p:nvSpPr>
        <p:spPr>
          <a:xfrm>
            <a:off x="7746964" y="3903044"/>
            <a:ext cx="6274" cy="6335"/>
          </a:xfrm>
          <a:custGeom>
            <a:avLst/>
            <a:gdLst>
              <a:gd name="connsiteX0" fmla="*/ 1214 w 6274"/>
              <a:gd name="connsiteY0" fmla="*/ 5182 h 6335"/>
              <a:gd name="connsiteX1" fmla="*/ 6112 w 6274"/>
              <a:gd name="connsiteY1" fmla="*/ 3420 h 6335"/>
              <a:gd name="connsiteX2" fmla="*/ 2932 w 6274"/>
              <a:gd name="connsiteY2" fmla="*/ 241 h 6335"/>
              <a:gd name="connsiteX3" fmla="*/ 1214 w 6274"/>
              <a:gd name="connsiteY3" fmla="*/ 5182 h 6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74" h="6335">
                <a:moveTo>
                  <a:pt x="1214" y="5182"/>
                </a:moveTo>
                <a:cubicBezTo>
                  <a:pt x="3620" y="7631"/>
                  <a:pt x="6112" y="6728"/>
                  <a:pt x="6112" y="3420"/>
                </a:cubicBezTo>
                <a:cubicBezTo>
                  <a:pt x="6112" y="1663"/>
                  <a:pt x="4689" y="241"/>
                  <a:pt x="2932" y="241"/>
                </a:cubicBezTo>
                <a:cubicBezTo>
                  <a:pt x="-333" y="155"/>
                  <a:pt x="-1193" y="2647"/>
                  <a:pt x="1214" y="51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4" name="Freeform 1503">
            <a:extLst>
              <a:ext uri="{FF2B5EF4-FFF2-40B4-BE49-F238E27FC236}">
                <a16:creationId xmlns:a16="http://schemas.microsoft.com/office/drawing/2014/main" id="{6B01AF7F-5926-6455-9D4B-BD0231D9A8DC}"/>
              </a:ext>
            </a:extLst>
          </p:cNvPr>
          <p:cNvSpPr/>
          <p:nvPr/>
        </p:nvSpPr>
        <p:spPr>
          <a:xfrm>
            <a:off x="7742754" y="3101736"/>
            <a:ext cx="5478" cy="4210"/>
          </a:xfrm>
          <a:custGeom>
            <a:avLst/>
            <a:gdLst>
              <a:gd name="connsiteX0" fmla="*/ 1814 w 5478"/>
              <a:gd name="connsiteY0" fmla="*/ 238 h 4210"/>
              <a:gd name="connsiteX1" fmla="*/ -162 w 5478"/>
              <a:gd name="connsiteY1" fmla="*/ 2344 h 4210"/>
              <a:gd name="connsiteX2" fmla="*/ 3103 w 5478"/>
              <a:gd name="connsiteY2" fmla="*/ 4449 h 4210"/>
              <a:gd name="connsiteX3" fmla="*/ 5080 w 5478"/>
              <a:gd name="connsiteY3" fmla="*/ 2344 h 4210"/>
              <a:gd name="connsiteX4" fmla="*/ 1814 w 5478"/>
              <a:gd name="connsiteY4" fmla="*/ 238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8" h="4210">
                <a:moveTo>
                  <a:pt x="1814" y="238"/>
                </a:moveTo>
                <a:cubicBezTo>
                  <a:pt x="693" y="286"/>
                  <a:pt x="-188" y="1222"/>
                  <a:pt x="-162" y="2344"/>
                </a:cubicBezTo>
                <a:cubicBezTo>
                  <a:pt x="-162" y="3504"/>
                  <a:pt x="1299" y="4449"/>
                  <a:pt x="3103" y="4449"/>
                </a:cubicBezTo>
                <a:cubicBezTo>
                  <a:pt x="4908" y="4449"/>
                  <a:pt x="5767" y="3504"/>
                  <a:pt x="5080" y="2344"/>
                </a:cubicBezTo>
                <a:cubicBezTo>
                  <a:pt x="4362" y="1188"/>
                  <a:pt x="3164" y="419"/>
                  <a:pt x="181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5" name="Freeform 1504">
            <a:extLst>
              <a:ext uri="{FF2B5EF4-FFF2-40B4-BE49-F238E27FC236}">
                <a16:creationId xmlns:a16="http://schemas.microsoft.com/office/drawing/2014/main" id="{166DAE96-6216-0F9B-0CCF-572326919445}"/>
              </a:ext>
            </a:extLst>
          </p:cNvPr>
          <p:cNvSpPr/>
          <p:nvPr/>
        </p:nvSpPr>
        <p:spPr>
          <a:xfrm>
            <a:off x="7758090" y="3390766"/>
            <a:ext cx="3526" cy="4253"/>
          </a:xfrm>
          <a:custGeom>
            <a:avLst/>
            <a:gdLst>
              <a:gd name="connsiteX0" fmla="*/ 2419 w 3526"/>
              <a:gd name="connsiteY0" fmla="*/ 238 h 4253"/>
              <a:gd name="connsiteX1" fmla="*/ 185 w 3526"/>
              <a:gd name="connsiteY1" fmla="*/ 2344 h 4253"/>
              <a:gd name="connsiteX2" fmla="*/ 1130 w 3526"/>
              <a:gd name="connsiteY2" fmla="*/ 4492 h 4253"/>
              <a:gd name="connsiteX3" fmla="*/ 3364 w 3526"/>
              <a:gd name="connsiteY3" fmla="*/ 2344 h 4253"/>
              <a:gd name="connsiteX4" fmla="*/ 2419 w 3526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6" h="4253">
                <a:moveTo>
                  <a:pt x="2419" y="238"/>
                </a:moveTo>
                <a:cubicBezTo>
                  <a:pt x="1946" y="238"/>
                  <a:pt x="915" y="1184"/>
                  <a:pt x="185" y="2344"/>
                </a:cubicBezTo>
                <a:cubicBezTo>
                  <a:pt x="-546" y="3504"/>
                  <a:pt x="-73" y="4492"/>
                  <a:pt x="1130" y="4492"/>
                </a:cubicBezTo>
                <a:cubicBezTo>
                  <a:pt x="2333" y="4492"/>
                  <a:pt x="3317" y="3542"/>
                  <a:pt x="3364" y="2344"/>
                </a:cubicBezTo>
                <a:cubicBezTo>
                  <a:pt x="3364" y="1184"/>
                  <a:pt x="2934" y="238"/>
                  <a:pt x="241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6" name="Freeform 1505">
            <a:extLst>
              <a:ext uri="{FF2B5EF4-FFF2-40B4-BE49-F238E27FC236}">
                <a16:creationId xmlns:a16="http://schemas.microsoft.com/office/drawing/2014/main" id="{EFA1D704-853A-C6D7-6EB3-A8A32CD22DD6}"/>
              </a:ext>
            </a:extLst>
          </p:cNvPr>
          <p:cNvSpPr/>
          <p:nvPr/>
        </p:nvSpPr>
        <p:spPr>
          <a:xfrm>
            <a:off x="7749028" y="5484197"/>
            <a:ext cx="5811" cy="6216"/>
          </a:xfrm>
          <a:custGeom>
            <a:avLst/>
            <a:gdLst>
              <a:gd name="connsiteX0" fmla="*/ -163 w 5811"/>
              <a:gd name="connsiteY0" fmla="*/ 2158 h 6216"/>
              <a:gd name="connsiteX1" fmla="*/ 5552 w 5811"/>
              <a:gd name="connsiteY1" fmla="*/ 6455 h 6216"/>
              <a:gd name="connsiteX2" fmla="*/ 4778 w 5811"/>
              <a:gd name="connsiteY2" fmla="*/ 3447 h 6216"/>
              <a:gd name="connsiteX3" fmla="*/ -163 w 5811"/>
              <a:gd name="connsiteY3" fmla="*/ 2158 h 6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1" h="6216">
                <a:moveTo>
                  <a:pt x="-163" y="2158"/>
                </a:moveTo>
                <a:cubicBezTo>
                  <a:pt x="-163" y="3791"/>
                  <a:pt x="1341" y="4865"/>
                  <a:pt x="5552" y="6455"/>
                </a:cubicBezTo>
                <a:cubicBezTo>
                  <a:pt x="5810" y="6455"/>
                  <a:pt x="5552" y="5209"/>
                  <a:pt x="4778" y="3447"/>
                </a:cubicBezTo>
                <a:cubicBezTo>
                  <a:pt x="3490" y="-76"/>
                  <a:pt x="-163" y="-978"/>
                  <a:pt x="-163" y="21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7" name="Freeform 1506">
            <a:extLst>
              <a:ext uri="{FF2B5EF4-FFF2-40B4-BE49-F238E27FC236}">
                <a16:creationId xmlns:a16="http://schemas.microsoft.com/office/drawing/2014/main" id="{FB813274-5CE1-AE1A-F4ED-FAA61D07A2A7}"/>
              </a:ext>
            </a:extLst>
          </p:cNvPr>
          <p:cNvSpPr/>
          <p:nvPr/>
        </p:nvSpPr>
        <p:spPr>
          <a:xfrm>
            <a:off x="7742754" y="5516021"/>
            <a:ext cx="5478" cy="4296"/>
          </a:xfrm>
          <a:custGeom>
            <a:avLst/>
            <a:gdLst>
              <a:gd name="connsiteX0" fmla="*/ 5080 w 5478"/>
              <a:gd name="connsiteY0" fmla="*/ 2387 h 4296"/>
              <a:gd name="connsiteX1" fmla="*/ 1814 w 5478"/>
              <a:gd name="connsiteY1" fmla="*/ 238 h 4296"/>
              <a:gd name="connsiteX2" fmla="*/ -162 w 5478"/>
              <a:gd name="connsiteY2" fmla="*/ 2387 h 4296"/>
              <a:gd name="connsiteX3" fmla="*/ 3103 w 5478"/>
              <a:gd name="connsiteY3" fmla="*/ 4535 h 4296"/>
              <a:gd name="connsiteX4" fmla="*/ 5080 w 5478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8" h="4296">
                <a:moveTo>
                  <a:pt x="5080" y="2387"/>
                </a:moveTo>
                <a:cubicBezTo>
                  <a:pt x="4367" y="1222"/>
                  <a:pt x="3168" y="432"/>
                  <a:pt x="1814" y="238"/>
                </a:cubicBezTo>
                <a:cubicBezTo>
                  <a:pt x="684" y="307"/>
                  <a:pt x="-188" y="1257"/>
                  <a:pt x="-162" y="2387"/>
                </a:cubicBezTo>
                <a:cubicBezTo>
                  <a:pt x="-162" y="3547"/>
                  <a:pt x="1299" y="4535"/>
                  <a:pt x="3103" y="4535"/>
                </a:cubicBezTo>
                <a:cubicBezTo>
                  <a:pt x="4908" y="4535"/>
                  <a:pt x="5767" y="3418"/>
                  <a:pt x="5080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8" name="Freeform 1507">
            <a:extLst>
              <a:ext uri="{FF2B5EF4-FFF2-40B4-BE49-F238E27FC236}">
                <a16:creationId xmlns:a16="http://schemas.microsoft.com/office/drawing/2014/main" id="{F1C99B93-993E-0443-73B6-6AFDCD98568E}"/>
              </a:ext>
            </a:extLst>
          </p:cNvPr>
          <p:cNvSpPr/>
          <p:nvPr/>
        </p:nvSpPr>
        <p:spPr>
          <a:xfrm>
            <a:off x="7738587" y="1368027"/>
            <a:ext cx="16587" cy="9662"/>
          </a:xfrm>
          <a:custGeom>
            <a:avLst/>
            <a:gdLst>
              <a:gd name="connsiteX0" fmla="*/ 4521 w 16587"/>
              <a:gd name="connsiteY0" fmla="*/ 9519 h 9662"/>
              <a:gd name="connsiteX1" fmla="*/ 12899 w 16587"/>
              <a:gd name="connsiteY1" fmla="*/ 8230 h 9662"/>
              <a:gd name="connsiteX2" fmla="*/ 13415 w 16587"/>
              <a:gd name="connsiteY2" fmla="*/ 453 h 9662"/>
              <a:gd name="connsiteX3" fmla="*/ -163 w 16587"/>
              <a:gd name="connsiteY3" fmla="*/ 8488 h 9662"/>
              <a:gd name="connsiteX4" fmla="*/ 4521 w 16587"/>
              <a:gd name="connsiteY4" fmla="*/ 9519 h 9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7" h="9662">
                <a:moveTo>
                  <a:pt x="4521" y="9519"/>
                </a:moveTo>
                <a:cubicBezTo>
                  <a:pt x="7262" y="8797"/>
                  <a:pt x="10068" y="8368"/>
                  <a:pt x="12899" y="8230"/>
                </a:cubicBezTo>
                <a:cubicBezTo>
                  <a:pt x="17196" y="8230"/>
                  <a:pt x="17797" y="2172"/>
                  <a:pt x="13415" y="453"/>
                </a:cubicBezTo>
                <a:cubicBezTo>
                  <a:pt x="9805" y="-965"/>
                  <a:pt x="-163" y="4965"/>
                  <a:pt x="-163" y="8488"/>
                </a:cubicBezTo>
                <a:cubicBezTo>
                  <a:pt x="-163" y="9863"/>
                  <a:pt x="1943" y="10292"/>
                  <a:pt x="4521" y="95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9" name="Freeform 1508">
            <a:extLst>
              <a:ext uri="{FF2B5EF4-FFF2-40B4-BE49-F238E27FC236}">
                <a16:creationId xmlns:a16="http://schemas.microsoft.com/office/drawing/2014/main" id="{A7A3EDAC-6B94-4A05-F209-C902C1A249CA}"/>
              </a:ext>
            </a:extLst>
          </p:cNvPr>
          <p:cNvSpPr/>
          <p:nvPr/>
        </p:nvSpPr>
        <p:spPr>
          <a:xfrm>
            <a:off x="7749028" y="3380541"/>
            <a:ext cx="8136" cy="7965"/>
          </a:xfrm>
          <a:custGeom>
            <a:avLst/>
            <a:gdLst>
              <a:gd name="connsiteX0" fmla="*/ -163 w 8136"/>
              <a:gd name="connsiteY0" fmla="*/ 5350 h 7965"/>
              <a:gd name="connsiteX1" fmla="*/ 6153 w 8136"/>
              <a:gd name="connsiteY1" fmla="*/ 5092 h 7965"/>
              <a:gd name="connsiteX2" fmla="*/ 7786 w 8136"/>
              <a:gd name="connsiteY2" fmla="*/ 796 h 7965"/>
              <a:gd name="connsiteX3" fmla="*/ -163 w 8136"/>
              <a:gd name="connsiteY3" fmla="*/ 5350 h 7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36" h="7965">
                <a:moveTo>
                  <a:pt x="-163" y="5350"/>
                </a:moveTo>
                <a:cubicBezTo>
                  <a:pt x="-163" y="9260"/>
                  <a:pt x="2845" y="9131"/>
                  <a:pt x="6153" y="5092"/>
                </a:cubicBezTo>
                <a:cubicBezTo>
                  <a:pt x="7614" y="3288"/>
                  <a:pt x="8345" y="1354"/>
                  <a:pt x="7786" y="796"/>
                </a:cubicBezTo>
                <a:cubicBezTo>
                  <a:pt x="5896" y="-1138"/>
                  <a:pt x="-163" y="2343"/>
                  <a:pt x="-163" y="53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0" name="Freeform 1509">
            <a:extLst>
              <a:ext uri="{FF2B5EF4-FFF2-40B4-BE49-F238E27FC236}">
                <a16:creationId xmlns:a16="http://schemas.microsoft.com/office/drawing/2014/main" id="{C8E10FD1-C4C1-8142-2D5F-1E5C6EDFCEFB}"/>
              </a:ext>
            </a:extLst>
          </p:cNvPr>
          <p:cNvSpPr/>
          <p:nvPr/>
        </p:nvSpPr>
        <p:spPr>
          <a:xfrm>
            <a:off x="7749712" y="5543691"/>
            <a:ext cx="3526" cy="4254"/>
          </a:xfrm>
          <a:custGeom>
            <a:avLst/>
            <a:gdLst>
              <a:gd name="connsiteX0" fmla="*/ 2419 w 3526"/>
              <a:gd name="connsiteY0" fmla="*/ 238 h 4254"/>
              <a:gd name="connsiteX1" fmla="*/ 185 w 3526"/>
              <a:gd name="connsiteY1" fmla="*/ 2344 h 4254"/>
              <a:gd name="connsiteX2" fmla="*/ 1130 w 3526"/>
              <a:gd name="connsiteY2" fmla="*/ 4492 h 4254"/>
              <a:gd name="connsiteX3" fmla="*/ 3364 w 3526"/>
              <a:gd name="connsiteY3" fmla="*/ 2344 h 4254"/>
              <a:gd name="connsiteX4" fmla="*/ 3364 w 3526"/>
              <a:gd name="connsiteY4" fmla="*/ 2344 h 4254"/>
              <a:gd name="connsiteX5" fmla="*/ 2419 w 3526"/>
              <a:gd name="connsiteY5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" h="4254">
                <a:moveTo>
                  <a:pt x="2419" y="238"/>
                </a:moveTo>
                <a:cubicBezTo>
                  <a:pt x="1946" y="238"/>
                  <a:pt x="915" y="1183"/>
                  <a:pt x="185" y="2344"/>
                </a:cubicBezTo>
                <a:cubicBezTo>
                  <a:pt x="-546" y="3504"/>
                  <a:pt x="-73" y="4492"/>
                  <a:pt x="1130" y="4492"/>
                </a:cubicBezTo>
                <a:cubicBezTo>
                  <a:pt x="2342" y="4518"/>
                  <a:pt x="3338" y="3555"/>
                  <a:pt x="3364" y="2344"/>
                </a:cubicBezTo>
                <a:cubicBezTo>
                  <a:pt x="3364" y="2344"/>
                  <a:pt x="3364" y="2344"/>
                  <a:pt x="3364" y="2344"/>
                </a:cubicBezTo>
                <a:cubicBezTo>
                  <a:pt x="3364" y="1183"/>
                  <a:pt x="2934" y="238"/>
                  <a:pt x="241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1" name="Freeform 1510">
            <a:extLst>
              <a:ext uri="{FF2B5EF4-FFF2-40B4-BE49-F238E27FC236}">
                <a16:creationId xmlns:a16="http://schemas.microsoft.com/office/drawing/2014/main" id="{13CB014B-AB12-1F88-FDD5-B8B4F3C83129}"/>
              </a:ext>
            </a:extLst>
          </p:cNvPr>
          <p:cNvSpPr/>
          <p:nvPr/>
        </p:nvSpPr>
        <p:spPr>
          <a:xfrm>
            <a:off x="7667638" y="5583583"/>
            <a:ext cx="16044" cy="15121"/>
          </a:xfrm>
          <a:custGeom>
            <a:avLst/>
            <a:gdLst>
              <a:gd name="connsiteX0" fmla="*/ 14545 w 16044"/>
              <a:gd name="connsiteY0" fmla="*/ 2839 h 15121"/>
              <a:gd name="connsiteX1" fmla="*/ 6811 w 16044"/>
              <a:gd name="connsiteY1" fmla="*/ 8210 h 15121"/>
              <a:gd name="connsiteX2" fmla="*/ -64 w 16044"/>
              <a:gd name="connsiteY2" fmla="*/ 12120 h 15121"/>
              <a:gd name="connsiteX3" fmla="*/ 7241 w 16044"/>
              <a:gd name="connsiteY3" fmla="*/ 15213 h 15121"/>
              <a:gd name="connsiteX4" fmla="*/ 15834 w 16044"/>
              <a:gd name="connsiteY4" fmla="*/ 6019 h 15121"/>
              <a:gd name="connsiteX5" fmla="*/ 14545 w 16044"/>
              <a:gd name="connsiteY5" fmla="*/ 2839 h 15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044" h="15121">
                <a:moveTo>
                  <a:pt x="14545" y="2839"/>
                </a:moveTo>
                <a:cubicBezTo>
                  <a:pt x="13342" y="6921"/>
                  <a:pt x="11537" y="8167"/>
                  <a:pt x="6811" y="8210"/>
                </a:cubicBezTo>
                <a:cubicBezTo>
                  <a:pt x="2085" y="8253"/>
                  <a:pt x="409" y="9499"/>
                  <a:pt x="-64" y="12120"/>
                </a:cubicBezTo>
                <a:cubicBezTo>
                  <a:pt x="-536" y="14741"/>
                  <a:pt x="495" y="15772"/>
                  <a:pt x="7241" y="15213"/>
                </a:cubicBezTo>
                <a:cubicBezTo>
                  <a:pt x="15060" y="14569"/>
                  <a:pt x="15275" y="14268"/>
                  <a:pt x="15834" y="6019"/>
                </a:cubicBezTo>
                <a:cubicBezTo>
                  <a:pt x="16006" y="-641"/>
                  <a:pt x="15748" y="-1329"/>
                  <a:pt x="14545" y="28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2" name="Freeform 1511">
            <a:extLst>
              <a:ext uri="{FF2B5EF4-FFF2-40B4-BE49-F238E27FC236}">
                <a16:creationId xmlns:a16="http://schemas.microsoft.com/office/drawing/2014/main" id="{681398C9-6EE9-49DE-86AF-FFCE356D9A54}"/>
              </a:ext>
            </a:extLst>
          </p:cNvPr>
          <p:cNvSpPr/>
          <p:nvPr/>
        </p:nvSpPr>
        <p:spPr>
          <a:xfrm>
            <a:off x="7745371" y="5571699"/>
            <a:ext cx="5762" cy="5978"/>
          </a:xfrm>
          <a:custGeom>
            <a:avLst/>
            <a:gdLst>
              <a:gd name="connsiteX0" fmla="*/ 3108 w 5762"/>
              <a:gd name="connsiteY0" fmla="*/ 330 h 5978"/>
              <a:gd name="connsiteX1" fmla="*/ 2291 w 5762"/>
              <a:gd name="connsiteY1" fmla="*/ 6216 h 5978"/>
              <a:gd name="connsiteX2" fmla="*/ 5600 w 5762"/>
              <a:gd name="connsiteY2" fmla="*/ 2865 h 5978"/>
              <a:gd name="connsiteX3" fmla="*/ 3108 w 5762"/>
              <a:gd name="connsiteY3" fmla="*/ 330 h 5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2" h="5978">
                <a:moveTo>
                  <a:pt x="3108" y="330"/>
                </a:moveTo>
                <a:cubicBezTo>
                  <a:pt x="-759" y="1662"/>
                  <a:pt x="-1404" y="6216"/>
                  <a:pt x="2291" y="6216"/>
                </a:cubicBezTo>
                <a:cubicBezTo>
                  <a:pt x="4126" y="6191"/>
                  <a:pt x="5600" y="4700"/>
                  <a:pt x="5600" y="2865"/>
                </a:cubicBezTo>
                <a:cubicBezTo>
                  <a:pt x="5600" y="1018"/>
                  <a:pt x="4483" y="-99"/>
                  <a:pt x="3108" y="3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3" name="Freeform 1512">
            <a:extLst>
              <a:ext uri="{FF2B5EF4-FFF2-40B4-BE49-F238E27FC236}">
                <a16:creationId xmlns:a16="http://schemas.microsoft.com/office/drawing/2014/main" id="{AFBBD67A-B871-83C3-B0B7-7750CA870646}"/>
              </a:ext>
            </a:extLst>
          </p:cNvPr>
          <p:cNvSpPr/>
          <p:nvPr/>
        </p:nvSpPr>
        <p:spPr>
          <a:xfrm>
            <a:off x="7689241" y="5508442"/>
            <a:ext cx="6866" cy="5361"/>
          </a:xfrm>
          <a:custGeom>
            <a:avLst/>
            <a:gdLst>
              <a:gd name="connsiteX0" fmla="*/ 5230 w 6866"/>
              <a:gd name="connsiteY0" fmla="*/ 2403 h 5361"/>
              <a:gd name="connsiteX1" fmla="*/ 933 w 6866"/>
              <a:gd name="connsiteY1" fmla="*/ 470 h 5361"/>
              <a:gd name="connsiteX2" fmla="*/ 4714 w 6866"/>
              <a:gd name="connsiteY2" fmla="*/ 5583 h 5361"/>
              <a:gd name="connsiteX3" fmla="*/ 5230 w 6866"/>
              <a:gd name="connsiteY3" fmla="*/ 2403 h 5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66" h="5361">
                <a:moveTo>
                  <a:pt x="5230" y="2403"/>
                </a:moveTo>
                <a:cubicBezTo>
                  <a:pt x="3812" y="685"/>
                  <a:pt x="1793" y="-218"/>
                  <a:pt x="933" y="470"/>
                </a:cubicBezTo>
                <a:cubicBezTo>
                  <a:pt x="-1774" y="2146"/>
                  <a:pt x="933" y="5583"/>
                  <a:pt x="4714" y="5583"/>
                </a:cubicBezTo>
                <a:cubicBezTo>
                  <a:pt x="7206" y="5712"/>
                  <a:pt x="7335" y="5153"/>
                  <a:pt x="5230" y="24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4" name="Freeform 1513">
            <a:extLst>
              <a:ext uri="{FF2B5EF4-FFF2-40B4-BE49-F238E27FC236}">
                <a16:creationId xmlns:a16="http://schemas.microsoft.com/office/drawing/2014/main" id="{1CEC4F3F-CA34-BD0C-F8B9-7B7ED1BB5040}"/>
              </a:ext>
            </a:extLst>
          </p:cNvPr>
          <p:cNvSpPr/>
          <p:nvPr/>
        </p:nvSpPr>
        <p:spPr>
          <a:xfrm>
            <a:off x="7669561" y="5422807"/>
            <a:ext cx="16582" cy="10256"/>
          </a:xfrm>
          <a:custGeom>
            <a:avLst/>
            <a:gdLst>
              <a:gd name="connsiteX0" fmla="*/ 10516 w 16582"/>
              <a:gd name="connsiteY0" fmla="*/ 2751 h 10256"/>
              <a:gd name="connsiteX1" fmla="*/ 2138 w 16582"/>
              <a:gd name="connsiteY1" fmla="*/ 1548 h 10256"/>
              <a:gd name="connsiteX2" fmla="*/ 1923 w 16582"/>
              <a:gd name="connsiteY2" fmla="*/ 6489 h 10256"/>
              <a:gd name="connsiteX3" fmla="*/ 11878 w 16582"/>
              <a:gd name="connsiteY3" fmla="*/ 9673 h 10256"/>
              <a:gd name="connsiteX4" fmla="*/ 13996 w 16582"/>
              <a:gd name="connsiteY4" fmla="*/ 8036 h 10256"/>
              <a:gd name="connsiteX5" fmla="*/ 10516 w 16582"/>
              <a:gd name="connsiteY5" fmla="*/ 2751 h 10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82" h="10256">
                <a:moveTo>
                  <a:pt x="10516" y="2751"/>
                </a:moveTo>
                <a:cubicBezTo>
                  <a:pt x="7676" y="3520"/>
                  <a:pt x="4647" y="3082"/>
                  <a:pt x="2138" y="1548"/>
                </a:cubicBezTo>
                <a:cubicBezTo>
                  <a:pt x="-827" y="-1502"/>
                  <a:pt x="-955" y="1033"/>
                  <a:pt x="1923" y="6489"/>
                </a:cubicBezTo>
                <a:cubicBezTo>
                  <a:pt x="3792" y="10116"/>
                  <a:pt x="8248" y="11542"/>
                  <a:pt x="11878" y="9673"/>
                </a:cubicBezTo>
                <a:cubicBezTo>
                  <a:pt x="12678" y="9261"/>
                  <a:pt x="13395" y="8706"/>
                  <a:pt x="13996" y="8036"/>
                </a:cubicBezTo>
                <a:cubicBezTo>
                  <a:pt x="18250" y="3740"/>
                  <a:pt x="16789" y="1505"/>
                  <a:pt x="10516" y="27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5" name="Freeform 1514">
            <a:extLst>
              <a:ext uri="{FF2B5EF4-FFF2-40B4-BE49-F238E27FC236}">
                <a16:creationId xmlns:a16="http://schemas.microsoft.com/office/drawing/2014/main" id="{15658ED1-3CED-82FC-81C0-222E78503309}"/>
              </a:ext>
            </a:extLst>
          </p:cNvPr>
          <p:cNvSpPr/>
          <p:nvPr/>
        </p:nvSpPr>
        <p:spPr>
          <a:xfrm>
            <a:off x="7686212" y="2853050"/>
            <a:ext cx="4210" cy="5576"/>
          </a:xfrm>
          <a:custGeom>
            <a:avLst/>
            <a:gdLst>
              <a:gd name="connsiteX0" fmla="*/ 4048 w 4210"/>
              <a:gd name="connsiteY0" fmla="*/ 2258 h 5576"/>
              <a:gd name="connsiteX1" fmla="*/ 1943 w 4210"/>
              <a:gd name="connsiteY1" fmla="*/ 239 h 5576"/>
              <a:gd name="connsiteX2" fmla="*/ 1943 w 4210"/>
              <a:gd name="connsiteY2" fmla="*/ 239 h 5576"/>
              <a:gd name="connsiteX3" fmla="*/ -163 w 4210"/>
              <a:gd name="connsiteY3" fmla="*/ 3547 h 5576"/>
              <a:gd name="connsiteX4" fmla="*/ 1943 w 4210"/>
              <a:gd name="connsiteY4" fmla="*/ 5567 h 5576"/>
              <a:gd name="connsiteX5" fmla="*/ 4048 w 4210"/>
              <a:gd name="connsiteY5" fmla="*/ 2258 h 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76">
                <a:moveTo>
                  <a:pt x="4048" y="2258"/>
                </a:moveTo>
                <a:cubicBezTo>
                  <a:pt x="4027" y="1120"/>
                  <a:pt x="3081" y="217"/>
                  <a:pt x="1943" y="239"/>
                </a:cubicBezTo>
                <a:cubicBezTo>
                  <a:pt x="1943" y="239"/>
                  <a:pt x="1943" y="239"/>
                  <a:pt x="1943" y="239"/>
                </a:cubicBezTo>
                <a:cubicBezTo>
                  <a:pt x="783" y="239"/>
                  <a:pt x="-163" y="1743"/>
                  <a:pt x="-163" y="3547"/>
                </a:cubicBezTo>
                <a:cubicBezTo>
                  <a:pt x="-163" y="5352"/>
                  <a:pt x="783" y="6297"/>
                  <a:pt x="1943" y="5567"/>
                </a:cubicBezTo>
                <a:cubicBezTo>
                  <a:pt x="3103" y="4832"/>
                  <a:pt x="3876" y="3620"/>
                  <a:pt x="4048" y="2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6" name="Freeform 1515">
            <a:extLst>
              <a:ext uri="{FF2B5EF4-FFF2-40B4-BE49-F238E27FC236}">
                <a16:creationId xmlns:a16="http://schemas.microsoft.com/office/drawing/2014/main" id="{1714002C-1F28-3693-EBCC-C8D07554A4D3}"/>
              </a:ext>
            </a:extLst>
          </p:cNvPr>
          <p:cNvSpPr/>
          <p:nvPr/>
        </p:nvSpPr>
        <p:spPr>
          <a:xfrm>
            <a:off x="7684107" y="4477470"/>
            <a:ext cx="4210" cy="4996"/>
          </a:xfrm>
          <a:custGeom>
            <a:avLst/>
            <a:gdLst>
              <a:gd name="connsiteX0" fmla="*/ 1943 w 4210"/>
              <a:gd name="connsiteY0" fmla="*/ 610 h 4996"/>
              <a:gd name="connsiteX1" fmla="*/ -163 w 4210"/>
              <a:gd name="connsiteY1" fmla="*/ 4047 h 4996"/>
              <a:gd name="connsiteX2" fmla="*/ 1943 w 4210"/>
              <a:gd name="connsiteY2" fmla="*/ 4863 h 4996"/>
              <a:gd name="connsiteX3" fmla="*/ 4048 w 4210"/>
              <a:gd name="connsiteY3" fmla="*/ 1426 h 4996"/>
              <a:gd name="connsiteX4" fmla="*/ 1943 w 4210"/>
              <a:gd name="connsiteY4" fmla="*/ 610 h 4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996">
                <a:moveTo>
                  <a:pt x="1943" y="610"/>
                </a:moveTo>
                <a:cubicBezTo>
                  <a:pt x="770" y="1392"/>
                  <a:pt x="1" y="2646"/>
                  <a:pt x="-163" y="4047"/>
                </a:cubicBezTo>
                <a:cubicBezTo>
                  <a:pt x="-163" y="5207"/>
                  <a:pt x="826" y="5594"/>
                  <a:pt x="1943" y="4863"/>
                </a:cubicBezTo>
                <a:cubicBezTo>
                  <a:pt x="3129" y="4094"/>
                  <a:pt x="3902" y="2831"/>
                  <a:pt x="4048" y="1426"/>
                </a:cubicBezTo>
                <a:cubicBezTo>
                  <a:pt x="4048" y="266"/>
                  <a:pt x="3103" y="-121"/>
                  <a:pt x="1943" y="6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7" name="Freeform 1516">
            <a:extLst>
              <a:ext uri="{FF2B5EF4-FFF2-40B4-BE49-F238E27FC236}">
                <a16:creationId xmlns:a16="http://schemas.microsoft.com/office/drawing/2014/main" id="{1DAB4D2F-6583-C764-47C5-CE89DFC57E58}"/>
              </a:ext>
            </a:extLst>
          </p:cNvPr>
          <p:cNvSpPr/>
          <p:nvPr/>
        </p:nvSpPr>
        <p:spPr>
          <a:xfrm>
            <a:off x="7679939" y="5565742"/>
            <a:ext cx="4167" cy="5576"/>
          </a:xfrm>
          <a:custGeom>
            <a:avLst/>
            <a:gdLst>
              <a:gd name="connsiteX0" fmla="*/ 1943 w 4167"/>
              <a:gd name="connsiteY0" fmla="*/ 486 h 5576"/>
              <a:gd name="connsiteX1" fmla="*/ -163 w 4167"/>
              <a:gd name="connsiteY1" fmla="*/ 3795 h 5576"/>
              <a:gd name="connsiteX2" fmla="*/ 1943 w 4167"/>
              <a:gd name="connsiteY2" fmla="*/ 5814 h 5576"/>
              <a:gd name="connsiteX3" fmla="*/ 1943 w 4167"/>
              <a:gd name="connsiteY3" fmla="*/ 5814 h 5576"/>
              <a:gd name="connsiteX4" fmla="*/ 4005 w 4167"/>
              <a:gd name="connsiteY4" fmla="*/ 2506 h 5576"/>
              <a:gd name="connsiteX5" fmla="*/ 1943 w 4167"/>
              <a:gd name="connsiteY5" fmla="*/ 486 h 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76">
                <a:moveTo>
                  <a:pt x="1943" y="486"/>
                </a:moveTo>
                <a:cubicBezTo>
                  <a:pt x="774" y="1213"/>
                  <a:pt x="-3" y="2428"/>
                  <a:pt x="-163" y="3795"/>
                </a:cubicBezTo>
                <a:cubicBezTo>
                  <a:pt x="-141" y="4933"/>
                  <a:pt x="804" y="5836"/>
                  <a:pt x="1943" y="5814"/>
                </a:cubicBezTo>
                <a:cubicBezTo>
                  <a:pt x="1943" y="5814"/>
                  <a:pt x="1943" y="5814"/>
                  <a:pt x="1943" y="5814"/>
                </a:cubicBezTo>
                <a:cubicBezTo>
                  <a:pt x="3103" y="5814"/>
                  <a:pt x="4005" y="4310"/>
                  <a:pt x="4005" y="2506"/>
                </a:cubicBezTo>
                <a:cubicBezTo>
                  <a:pt x="4005" y="701"/>
                  <a:pt x="3103" y="-244"/>
                  <a:pt x="1943" y="4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8" name="Freeform 1517">
            <a:extLst>
              <a:ext uri="{FF2B5EF4-FFF2-40B4-BE49-F238E27FC236}">
                <a16:creationId xmlns:a16="http://schemas.microsoft.com/office/drawing/2014/main" id="{F544DC60-D593-DF64-65E6-68B39AF4DB39}"/>
              </a:ext>
            </a:extLst>
          </p:cNvPr>
          <p:cNvSpPr/>
          <p:nvPr/>
        </p:nvSpPr>
        <p:spPr>
          <a:xfrm>
            <a:off x="7678113" y="5518677"/>
            <a:ext cx="5993" cy="10104"/>
          </a:xfrm>
          <a:custGeom>
            <a:avLst/>
            <a:gdLst>
              <a:gd name="connsiteX0" fmla="*/ -55 w 5993"/>
              <a:gd name="connsiteY0" fmla="*/ 5746 h 10104"/>
              <a:gd name="connsiteX1" fmla="*/ 2566 w 5993"/>
              <a:gd name="connsiteY1" fmla="*/ 10343 h 10104"/>
              <a:gd name="connsiteX2" fmla="*/ 5831 w 5993"/>
              <a:gd name="connsiteY2" fmla="*/ 4886 h 10104"/>
              <a:gd name="connsiteX3" fmla="*/ -55 w 5993"/>
              <a:gd name="connsiteY3" fmla="*/ 5746 h 10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93" h="10104">
                <a:moveTo>
                  <a:pt x="-55" y="5746"/>
                </a:moveTo>
                <a:cubicBezTo>
                  <a:pt x="-485" y="8796"/>
                  <a:pt x="374" y="10343"/>
                  <a:pt x="2566" y="10343"/>
                </a:cubicBezTo>
                <a:cubicBezTo>
                  <a:pt x="4757" y="10343"/>
                  <a:pt x="5831" y="8452"/>
                  <a:pt x="5831" y="4886"/>
                </a:cubicBezTo>
                <a:cubicBezTo>
                  <a:pt x="5831" y="-1816"/>
                  <a:pt x="933" y="-1043"/>
                  <a:pt x="-55" y="57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9" name="Freeform 1518">
            <a:extLst>
              <a:ext uri="{FF2B5EF4-FFF2-40B4-BE49-F238E27FC236}">
                <a16:creationId xmlns:a16="http://schemas.microsoft.com/office/drawing/2014/main" id="{C7DF27D4-30DD-DF96-D168-51AC204C61EA}"/>
              </a:ext>
            </a:extLst>
          </p:cNvPr>
          <p:cNvSpPr/>
          <p:nvPr/>
        </p:nvSpPr>
        <p:spPr>
          <a:xfrm>
            <a:off x="7720130" y="5580609"/>
            <a:ext cx="13001" cy="9731"/>
          </a:xfrm>
          <a:custGeom>
            <a:avLst/>
            <a:gdLst>
              <a:gd name="connsiteX0" fmla="*/ 6995 w 13001"/>
              <a:gd name="connsiteY0" fmla="*/ 657 h 9731"/>
              <a:gd name="connsiteX1" fmla="*/ 1538 w 13001"/>
              <a:gd name="connsiteY1" fmla="*/ 8004 h 9731"/>
              <a:gd name="connsiteX2" fmla="*/ 10561 w 13001"/>
              <a:gd name="connsiteY2" fmla="*/ 8864 h 9731"/>
              <a:gd name="connsiteX3" fmla="*/ 12537 w 13001"/>
              <a:gd name="connsiteY3" fmla="*/ 3493 h 9731"/>
              <a:gd name="connsiteX4" fmla="*/ 6995 w 13001"/>
              <a:gd name="connsiteY4" fmla="*/ 657 h 9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01" h="9731">
                <a:moveTo>
                  <a:pt x="6995" y="657"/>
                </a:moveTo>
                <a:cubicBezTo>
                  <a:pt x="120" y="2806"/>
                  <a:pt x="-2028" y="5684"/>
                  <a:pt x="1538" y="8004"/>
                </a:cubicBezTo>
                <a:cubicBezTo>
                  <a:pt x="4021" y="10260"/>
                  <a:pt x="7695" y="10612"/>
                  <a:pt x="10561" y="8864"/>
                </a:cubicBezTo>
                <a:cubicBezTo>
                  <a:pt x="12490" y="7837"/>
                  <a:pt x="13341" y="5525"/>
                  <a:pt x="12537" y="3493"/>
                </a:cubicBezTo>
                <a:cubicBezTo>
                  <a:pt x="11807" y="357"/>
                  <a:pt x="10346" y="-331"/>
                  <a:pt x="6995" y="6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0" name="Freeform 1519">
            <a:extLst>
              <a:ext uri="{FF2B5EF4-FFF2-40B4-BE49-F238E27FC236}">
                <a16:creationId xmlns:a16="http://schemas.microsoft.com/office/drawing/2014/main" id="{80B9CC99-B712-25C2-81B3-E3F58B293251}"/>
              </a:ext>
            </a:extLst>
          </p:cNvPr>
          <p:cNvSpPr/>
          <p:nvPr/>
        </p:nvSpPr>
        <p:spPr>
          <a:xfrm>
            <a:off x="7719725" y="5458661"/>
            <a:ext cx="3475" cy="4254"/>
          </a:xfrm>
          <a:custGeom>
            <a:avLst/>
            <a:gdLst>
              <a:gd name="connsiteX0" fmla="*/ 783 w 3475"/>
              <a:gd name="connsiteY0" fmla="*/ 4493 h 4254"/>
              <a:gd name="connsiteX1" fmla="*/ 2974 w 3475"/>
              <a:gd name="connsiteY1" fmla="*/ 2387 h 4254"/>
              <a:gd name="connsiteX2" fmla="*/ 2072 w 3475"/>
              <a:gd name="connsiteY2" fmla="*/ 239 h 4254"/>
              <a:gd name="connsiteX3" fmla="*/ -163 w 3475"/>
              <a:gd name="connsiteY3" fmla="*/ 2387 h 4254"/>
              <a:gd name="connsiteX4" fmla="*/ -163 w 3475"/>
              <a:gd name="connsiteY4" fmla="*/ 2387 h 4254"/>
              <a:gd name="connsiteX5" fmla="*/ 783 w 3475"/>
              <a:gd name="connsiteY5" fmla="*/ 4493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783" y="4493"/>
                </a:moveTo>
                <a:cubicBezTo>
                  <a:pt x="1255" y="4493"/>
                  <a:pt x="2287" y="3547"/>
                  <a:pt x="2974" y="2387"/>
                </a:cubicBezTo>
                <a:cubicBezTo>
                  <a:pt x="3661" y="1227"/>
                  <a:pt x="3275" y="239"/>
                  <a:pt x="2072" y="239"/>
                </a:cubicBezTo>
                <a:cubicBezTo>
                  <a:pt x="860" y="213"/>
                  <a:pt x="-137" y="1176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47"/>
                  <a:pt x="267" y="4493"/>
                  <a:pt x="783" y="44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1" name="Freeform 1520">
            <a:extLst>
              <a:ext uri="{FF2B5EF4-FFF2-40B4-BE49-F238E27FC236}">
                <a16:creationId xmlns:a16="http://schemas.microsoft.com/office/drawing/2014/main" id="{B6136BDA-361D-6860-ED47-0B13F5950963}"/>
              </a:ext>
            </a:extLst>
          </p:cNvPr>
          <p:cNvSpPr/>
          <p:nvPr/>
        </p:nvSpPr>
        <p:spPr>
          <a:xfrm>
            <a:off x="7713552" y="1460962"/>
            <a:ext cx="10047" cy="7889"/>
          </a:xfrm>
          <a:custGeom>
            <a:avLst/>
            <a:gdLst>
              <a:gd name="connsiteX0" fmla="*/ 9792 w 10047"/>
              <a:gd name="connsiteY0" fmla="*/ 3805 h 7889"/>
              <a:gd name="connsiteX1" fmla="*/ 5066 w 10047"/>
              <a:gd name="connsiteY1" fmla="*/ 238 h 7889"/>
              <a:gd name="connsiteX2" fmla="*/ 2230 w 10047"/>
              <a:gd name="connsiteY2" fmla="*/ 6254 h 7889"/>
              <a:gd name="connsiteX3" fmla="*/ 9792 w 10047"/>
              <a:gd name="connsiteY3" fmla="*/ 3805 h 7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47" h="7889">
                <a:moveTo>
                  <a:pt x="9792" y="3805"/>
                </a:moveTo>
                <a:cubicBezTo>
                  <a:pt x="10264" y="1227"/>
                  <a:pt x="8976" y="238"/>
                  <a:pt x="5066" y="238"/>
                </a:cubicBezTo>
                <a:cubicBezTo>
                  <a:pt x="-778" y="238"/>
                  <a:pt x="-1723" y="2215"/>
                  <a:pt x="2230" y="6254"/>
                </a:cubicBezTo>
                <a:cubicBezTo>
                  <a:pt x="5495" y="9519"/>
                  <a:pt x="8933" y="8402"/>
                  <a:pt x="9792" y="38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2" name="Freeform 1521">
            <a:extLst>
              <a:ext uri="{FF2B5EF4-FFF2-40B4-BE49-F238E27FC236}">
                <a16:creationId xmlns:a16="http://schemas.microsoft.com/office/drawing/2014/main" id="{2010D46B-5EE7-CF79-14D6-176F13F47A42}"/>
              </a:ext>
            </a:extLst>
          </p:cNvPr>
          <p:cNvSpPr/>
          <p:nvPr/>
        </p:nvSpPr>
        <p:spPr>
          <a:xfrm>
            <a:off x="7733098" y="1490737"/>
            <a:ext cx="4644" cy="4253"/>
          </a:xfrm>
          <a:custGeom>
            <a:avLst/>
            <a:gdLst>
              <a:gd name="connsiteX0" fmla="*/ 2147 w 4644"/>
              <a:gd name="connsiteY0" fmla="*/ 238 h 4253"/>
              <a:gd name="connsiteX1" fmla="*/ 85 w 4644"/>
              <a:gd name="connsiteY1" fmla="*/ 2387 h 4253"/>
              <a:gd name="connsiteX2" fmla="*/ 2147 w 4644"/>
              <a:gd name="connsiteY2" fmla="*/ 4492 h 4253"/>
              <a:gd name="connsiteX3" fmla="*/ 4253 w 4644"/>
              <a:gd name="connsiteY3" fmla="*/ 2387 h 4253"/>
              <a:gd name="connsiteX4" fmla="*/ 2147 w 4644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4" h="4253">
                <a:moveTo>
                  <a:pt x="2147" y="238"/>
                </a:moveTo>
                <a:cubicBezTo>
                  <a:pt x="300" y="238"/>
                  <a:pt x="-646" y="1184"/>
                  <a:pt x="85" y="2387"/>
                </a:cubicBezTo>
                <a:cubicBezTo>
                  <a:pt x="815" y="3590"/>
                  <a:pt x="1718" y="4492"/>
                  <a:pt x="2147" y="4492"/>
                </a:cubicBezTo>
                <a:cubicBezTo>
                  <a:pt x="2577" y="4492"/>
                  <a:pt x="3565" y="3547"/>
                  <a:pt x="4253" y="2387"/>
                </a:cubicBezTo>
                <a:cubicBezTo>
                  <a:pt x="4940" y="1227"/>
                  <a:pt x="4038" y="238"/>
                  <a:pt x="214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3" name="Freeform 1522">
            <a:extLst>
              <a:ext uri="{FF2B5EF4-FFF2-40B4-BE49-F238E27FC236}">
                <a16:creationId xmlns:a16="http://schemas.microsoft.com/office/drawing/2014/main" id="{AF1FCA12-1789-F388-2734-5AC6A31D5D99}"/>
              </a:ext>
            </a:extLst>
          </p:cNvPr>
          <p:cNvSpPr/>
          <p:nvPr/>
        </p:nvSpPr>
        <p:spPr>
          <a:xfrm>
            <a:off x="7692680" y="5582541"/>
            <a:ext cx="22420" cy="11264"/>
          </a:xfrm>
          <a:custGeom>
            <a:avLst/>
            <a:gdLst>
              <a:gd name="connsiteX0" fmla="*/ 72 w 22420"/>
              <a:gd name="connsiteY0" fmla="*/ 5041 h 11264"/>
              <a:gd name="connsiteX1" fmla="*/ 1619 w 22420"/>
              <a:gd name="connsiteY1" fmla="*/ 5986 h 11264"/>
              <a:gd name="connsiteX2" fmla="*/ 3681 w 22420"/>
              <a:gd name="connsiteY2" fmla="*/ 7361 h 11264"/>
              <a:gd name="connsiteX3" fmla="*/ 22199 w 22420"/>
              <a:gd name="connsiteY3" fmla="*/ 10412 h 11264"/>
              <a:gd name="connsiteX4" fmla="*/ 19578 w 22420"/>
              <a:gd name="connsiteY4" fmla="*/ 5299 h 11264"/>
              <a:gd name="connsiteX5" fmla="*/ 72 w 22420"/>
              <a:gd name="connsiteY5" fmla="*/ 5041 h 11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20" h="11264">
                <a:moveTo>
                  <a:pt x="72" y="5041"/>
                </a:moveTo>
                <a:cubicBezTo>
                  <a:pt x="-444" y="8478"/>
                  <a:pt x="-186" y="8650"/>
                  <a:pt x="1619" y="5986"/>
                </a:cubicBezTo>
                <a:cubicBezTo>
                  <a:pt x="3423" y="3323"/>
                  <a:pt x="4154" y="3537"/>
                  <a:pt x="3681" y="7361"/>
                </a:cubicBezTo>
                <a:cubicBezTo>
                  <a:pt x="3208" y="11185"/>
                  <a:pt x="13005" y="12732"/>
                  <a:pt x="22199" y="10412"/>
                </a:cubicBezTo>
                <a:cubicBezTo>
                  <a:pt x="22543" y="10412"/>
                  <a:pt x="21340" y="8006"/>
                  <a:pt x="19578" y="5299"/>
                </a:cubicBezTo>
                <a:cubicBezTo>
                  <a:pt x="15325" y="-1318"/>
                  <a:pt x="1103" y="-1490"/>
                  <a:pt x="72" y="50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4" name="Freeform 1523">
            <a:extLst>
              <a:ext uri="{FF2B5EF4-FFF2-40B4-BE49-F238E27FC236}">
                <a16:creationId xmlns:a16="http://schemas.microsoft.com/office/drawing/2014/main" id="{F7272EA6-4B19-A811-4316-D235856371F8}"/>
              </a:ext>
            </a:extLst>
          </p:cNvPr>
          <p:cNvSpPr/>
          <p:nvPr/>
        </p:nvSpPr>
        <p:spPr>
          <a:xfrm>
            <a:off x="7709955" y="5567102"/>
            <a:ext cx="8827" cy="14827"/>
          </a:xfrm>
          <a:custGeom>
            <a:avLst/>
            <a:gdLst>
              <a:gd name="connsiteX0" fmla="*/ 5011 w 8827"/>
              <a:gd name="connsiteY0" fmla="*/ 1575 h 14827"/>
              <a:gd name="connsiteX1" fmla="*/ 2003 w 8827"/>
              <a:gd name="connsiteY1" fmla="*/ 5528 h 14827"/>
              <a:gd name="connsiteX2" fmla="*/ 5397 w 8827"/>
              <a:gd name="connsiteY2" fmla="*/ 12016 h 14827"/>
              <a:gd name="connsiteX3" fmla="*/ 7073 w 8827"/>
              <a:gd name="connsiteY3" fmla="*/ 15066 h 14827"/>
              <a:gd name="connsiteX4" fmla="*/ 8663 w 8827"/>
              <a:gd name="connsiteY4" fmla="*/ 9481 h 14827"/>
              <a:gd name="connsiteX5" fmla="*/ 5011 w 8827"/>
              <a:gd name="connsiteY5" fmla="*/ 1575 h 1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27" h="14827">
                <a:moveTo>
                  <a:pt x="5011" y="1575"/>
                </a:moveTo>
                <a:cubicBezTo>
                  <a:pt x="70" y="-1605"/>
                  <a:pt x="-2122" y="1360"/>
                  <a:pt x="2003" y="5528"/>
                </a:cubicBezTo>
                <a:cubicBezTo>
                  <a:pt x="3812" y="7264"/>
                  <a:pt x="5002" y="9541"/>
                  <a:pt x="5397" y="12016"/>
                </a:cubicBezTo>
                <a:cubicBezTo>
                  <a:pt x="5397" y="13691"/>
                  <a:pt x="6171" y="15066"/>
                  <a:pt x="7073" y="15066"/>
                </a:cubicBezTo>
                <a:cubicBezTo>
                  <a:pt x="7975" y="15066"/>
                  <a:pt x="8706" y="12574"/>
                  <a:pt x="8663" y="9481"/>
                </a:cubicBezTo>
                <a:cubicBezTo>
                  <a:pt x="8620" y="6447"/>
                  <a:pt x="7292" y="3573"/>
                  <a:pt x="5011" y="15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5" name="Freeform 1524">
            <a:extLst>
              <a:ext uri="{FF2B5EF4-FFF2-40B4-BE49-F238E27FC236}">
                <a16:creationId xmlns:a16="http://schemas.microsoft.com/office/drawing/2014/main" id="{B3A804A0-71A5-BB98-5DF0-7FD53DB29B36}"/>
              </a:ext>
            </a:extLst>
          </p:cNvPr>
          <p:cNvSpPr/>
          <p:nvPr/>
        </p:nvSpPr>
        <p:spPr>
          <a:xfrm>
            <a:off x="7690423" y="5571318"/>
            <a:ext cx="11230" cy="5840"/>
          </a:xfrm>
          <a:custGeom>
            <a:avLst/>
            <a:gdLst>
              <a:gd name="connsiteX0" fmla="*/ 9934 w 11230"/>
              <a:gd name="connsiteY0" fmla="*/ 238 h 5840"/>
              <a:gd name="connsiteX1" fmla="*/ -163 w 11230"/>
              <a:gd name="connsiteY1" fmla="*/ 4535 h 5840"/>
              <a:gd name="connsiteX2" fmla="*/ 7442 w 11230"/>
              <a:gd name="connsiteY2" fmla="*/ 3246 h 5840"/>
              <a:gd name="connsiteX3" fmla="*/ 9934 w 11230"/>
              <a:gd name="connsiteY3" fmla="*/ 238 h 5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0" h="5840">
                <a:moveTo>
                  <a:pt x="9934" y="238"/>
                </a:moveTo>
                <a:cubicBezTo>
                  <a:pt x="4950" y="238"/>
                  <a:pt x="-163" y="2473"/>
                  <a:pt x="-163" y="4535"/>
                </a:cubicBezTo>
                <a:cubicBezTo>
                  <a:pt x="-163" y="6597"/>
                  <a:pt x="439" y="6984"/>
                  <a:pt x="7442" y="3246"/>
                </a:cubicBezTo>
                <a:cubicBezTo>
                  <a:pt x="11137" y="1484"/>
                  <a:pt x="12083" y="238"/>
                  <a:pt x="99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6" name="Freeform 1525">
            <a:extLst>
              <a:ext uri="{FF2B5EF4-FFF2-40B4-BE49-F238E27FC236}">
                <a16:creationId xmlns:a16="http://schemas.microsoft.com/office/drawing/2014/main" id="{DDE745B2-3483-3206-AE22-290E9413089B}"/>
              </a:ext>
            </a:extLst>
          </p:cNvPr>
          <p:cNvSpPr/>
          <p:nvPr/>
        </p:nvSpPr>
        <p:spPr>
          <a:xfrm>
            <a:off x="7538254" y="5409809"/>
            <a:ext cx="3507" cy="4211"/>
          </a:xfrm>
          <a:custGeom>
            <a:avLst/>
            <a:gdLst>
              <a:gd name="connsiteX0" fmla="*/ 1111 w 3507"/>
              <a:gd name="connsiteY0" fmla="*/ 239 h 4211"/>
              <a:gd name="connsiteX1" fmla="*/ 166 w 3507"/>
              <a:gd name="connsiteY1" fmla="*/ 2344 h 4211"/>
              <a:gd name="connsiteX2" fmla="*/ 2400 w 3507"/>
              <a:gd name="connsiteY2" fmla="*/ 4450 h 4211"/>
              <a:gd name="connsiteX3" fmla="*/ 3345 w 3507"/>
              <a:gd name="connsiteY3" fmla="*/ 2344 h 4211"/>
              <a:gd name="connsiteX4" fmla="*/ 1158 w 3507"/>
              <a:gd name="connsiteY4" fmla="*/ 239 h 4211"/>
              <a:gd name="connsiteX5" fmla="*/ 1111 w 3507"/>
              <a:gd name="connsiteY5" fmla="*/ 23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7" h="4211">
                <a:moveTo>
                  <a:pt x="1111" y="239"/>
                </a:moveTo>
                <a:cubicBezTo>
                  <a:pt x="-92" y="239"/>
                  <a:pt x="-522" y="1184"/>
                  <a:pt x="166" y="2344"/>
                </a:cubicBezTo>
                <a:cubicBezTo>
                  <a:pt x="853" y="3504"/>
                  <a:pt x="1927" y="4450"/>
                  <a:pt x="2400" y="4450"/>
                </a:cubicBezTo>
                <a:cubicBezTo>
                  <a:pt x="2872" y="4450"/>
                  <a:pt x="3345" y="3504"/>
                  <a:pt x="3345" y="2344"/>
                </a:cubicBezTo>
                <a:cubicBezTo>
                  <a:pt x="3324" y="1159"/>
                  <a:pt x="2344" y="213"/>
                  <a:pt x="1158" y="239"/>
                </a:cubicBezTo>
                <a:cubicBezTo>
                  <a:pt x="1141" y="239"/>
                  <a:pt x="1128" y="239"/>
                  <a:pt x="1111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7" name="Freeform 1526">
            <a:extLst>
              <a:ext uri="{FF2B5EF4-FFF2-40B4-BE49-F238E27FC236}">
                <a16:creationId xmlns:a16="http://schemas.microsoft.com/office/drawing/2014/main" id="{EA80AEA4-4BDC-0B35-BD38-2B7E12D3A82F}"/>
              </a:ext>
            </a:extLst>
          </p:cNvPr>
          <p:cNvSpPr/>
          <p:nvPr/>
        </p:nvSpPr>
        <p:spPr>
          <a:xfrm>
            <a:off x="7297582" y="5480314"/>
            <a:ext cx="10984" cy="5917"/>
          </a:xfrm>
          <a:custGeom>
            <a:avLst/>
            <a:gdLst>
              <a:gd name="connsiteX0" fmla="*/ 10542 w 10984"/>
              <a:gd name="connsiteY0" fmla="*/ 4107 h 5917"/>
              <a:gd name="connsiteX1" fmla="*/ 8737 w 10984"/>
              <a:gd name="connsiteY1" fmla="*/ 1959 h 5917"/>
              <a:gd name="connsiteX2" fmla="*/ 2292 w 10984"/>
              <a:gd name="connsiteY2" fmla="*/ 670 h 5917"/>
              <a:gd name="connsiteX3" fmla="*/ 273 w 10984"/>
              <a:gd name="connsiteY3" fmla="*/ 2818 h 5917"/>
              <a:gd name="connsiteX4" fmla="*/ 8892 w 10984"/>
              <a:gd name="connsiteY4" fmla="*/ 5392 h 5917"/>
              <a:gd name="connsiteX5" fmla="*/ 10542 w 10984"/>
              <a:gd name="connsiteY5" fmla="*/ 4107 h 5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84" h="5917">
                <a:moveTo>
                  <a:pt x="10542" y="4107"/>
                </a:moveTo>
                <a:cubicBezTo>
                  <a:pt x="11272" y="2905"/>
                  <a:pt x="10542" y="1959"/>
                  <a:pt x="8737" y="1959"/>
                </a:cubicBezTo>
                <a:cubicBezTo>
                  <a:pt x="6533" y="1869"/>
                  <a:pt x="4359" y="1435"/>
                  <a:pt x="2292" y="670"/>
                </a:cubicBezTo>
                <a:cubicBezTo>
                  <a:pt x="-114" y="-275"/>
                  <a:pt x="-672" y="284"/>
                  <a:pt x="273" y="2818"/>
                </a:cubicBezTo>
                <a:cubicBezTo>
                  <a:pt x="1944" y="5908"/>
                  <a:pt x="5798" y="7059"/>
                  <a:pt x="8892" y="5392"/>
                </a:cubicBezTo>
                <a:cubicBezTo>
                  <a:pt x="9506" y="5057"/>
                  <a:pt x="10065" y="4623"/>
                  <a:pt x="10542" y="41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8" name="Freeform 1527">
            <a:extLst>
              <a:ext uri="{FF2B5EF4-FFF2-40B4-BE49-F238E27FC236}">
                <a16:creationId xmlns:a16="http://schemas.microsoft.com/office/drawing/2014/main" id="{D5FC8BE2-9953-FFED-A48C-4666DB1BE67A}"/>
              </a:ext>
            </a:extLst>
          </p:cNvPr>
          <p:cNvSpPr/>
          <p:nvPr/>
        </p:nvSpPr>
        <p:spPr>
          <a:xfrm>
            <a:off x="7307255" y="5513915"/>
            <a:ext cx="4167" cy="5576"/>
          </a:xfrm>
          <a:custGeom>
            <a:avLst/>
            <a:gdLst>
              <a:gd name="connsiteX0" fmla="*/ 1900 w 4167"/>
              <a:gd name="connsiteY0" fmla="*/ 239 h 5576"/>
              <a:gd name="connsiteX1" fmla="*/ -163 w 4167"/>
              <a:gd name="connsiteY1" fmla="*/ 3547 h 5576"/>
              <a:gd name="connsiteX2" fmla="*/ 1900 w 4167"/>
              <a:gd name="connsiteY2" fmla="*/ 5566 h 5576"/>
              <a:gd name="connsiteX3" fmla="*/ 4005 w 4167"/>
              <a:gd name="connsiteY3" fmla="*/ 2258 h 5576"/>
              <a:gd name="connsiteX4" fmla="*/ 1900 w 4167"/>
              <a:gd name="connsiteY4" fmla="*/ 239 h 5576"/>
              <a:gd name="connsiteX5" fmla="*/ 1900 w 4167"/>
              <a:gd name="connsiteY5" fmla="*/ 239 h 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76">
                <a:moveTo>
                  <a:pt x="1900" y="239"/>
                </a:moveTo>
                <a:cubicBezTo>
                  <a:pt x="783" y="239"/>
                  <a:pt x="-163" y="1742"/>
                  <a:pt x="-163" y="3547"/>
                </a:cubicBezTo>
                <a:cubicBezTo>
                  <a:pt x="-163" y="5352"/>
                  <a:pt x="783" y="6297"/>
                  <a:pt x="1900" y="5566"/>
                </a:cubicBezTo>
                <a:cubicBezTo>
                  <a:pt x="3069" y="4840"/>
                  <a:pt x="3846" y="3624"/>
                  <a:pt x="4005" y="2258"/>
                </a:cubicBezTo>
                <a:cubicBezTo>
                  <a:pt x="3984" y="1119"/>
                  <a:pt x="3038" y="217"/>
                  <a:pt x="1900" y="239"/>
                </a:cubicBezTo>
                <a:cubicBezTo>
                  <a:pt x="1900" y="239"/>
                  <a:pt x="1900" y="239"/>
                  <a:pt x="1900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9" name="Freeform 1528">
            <a:extLst>
              <a:ext uri="{FF2B5EF4-FFF2-40B4-BE49-F238E27FC236}">
                <a16:creationId xmlns:a16="http://schemas.microsoft.com/office/drawing/2014/main" id="{EC5C7BF4-5778-FAD5-EA5D-FC6475981CEB}"/>
              </a:ext>
            </a:extLst>
          </p:cNvPr>
          <p:cNvSpPr/>
          <p:nvPr/>
        </p:nvSpPr>
        <p:spPr>
          <a:xfrm>
            <a:off x="7302958" y="5456513"/>
            <a:ext cx="8593" cy="4296"/>
          </a:xfrm>
          <a:custGeom>
            <a:avLst/>
            <a:gdLst>
              <a:gd name="connsiteX0" fmla="*/ 4134 w 8593"/>
              <a:gd name="connsiteY0" fmla="*/ 238 h 4296"/>
              <a:gd name="connsiteX1" fmla="*/ -163 w 8593"/>
              <a:gd name="connsiteY1" fmla="*/ 2387 h 4296"/>
              <a:gd name="connsiteX2" fmla="*/ 4134 w 8593"/>
              <a:gd name="connsiteY2" fmla="*/ 4535 h 4296"/>
              <a:gd name="connsiteX3" fmla="*/ 8431 w 8593"/>
              <a:gd name="connsiteY3" fmla="*/ 2387 h 4296"/>
              <a:gd name="connsiteX4" fmla="*/ 4134 w 8593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96">
                <a:moveTo>
                  <a:pt x="4134" y="238"/>
                </a:moveTo>
                <a:cubicBezTo>
                  <a:pt x="1814" y="238"/>
                  <a:pt x="-163" y="1227"/>
                  <a:pt x="-163" y="2387"/>
                </a:cubicBezTo>
                <a:cubicBezTo>
                  <a:pt x="-163" y="3547"/>
                  <a:pt x="1728" y="4535"/>
                  <a:pt x="4134" y="4535"/>
                </a:cubicBezTo>
                <a:cubicBezTo>
                  <a:pt x="6540" y="4535"/>
                  <a:pt x="8431" y="3547"/>
                  <a:pt x="8431" y="2387"/>
                </a:cubicBezTo>
                <a:cubicBezTo>
                  <a:pt x="8431" y="1227"/>
                  <a:pt x="6411" y="238"/>
                  <a:pt x="41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0" name="Freeform 1529">
            <a:extLst>
              <a:ext uri="{FF2B5EF4-FFF2-40B4-BE49-F238E27FC236}">
                <a16:creationId xmlns:a16="http://schemas.microsoft.com/office/drawing/2014/main" id="{4B34404D-1900-1AB4-B168-2F3652135E58}"/>
              </a:ext>
            </a:extLst>
          </p:cNvPr>
          <p:cNvSpPr/>
          <p:nvPr/>
        </p:nvSpPr>
        <p:spPr>
          <a:xfrm>
            <a:off x="7298876" y="5577677"/>
            <a:ext cx="5892" cy="5869"/>
          </a:xfrm>
          <a:custGeom>
            <a:avLst/>
            <a:gdLst>
              <a:gd name="connsiteX0" fmla="*/ 3146 w 5892"/>
              <a:gd name="connsiteY0" fmla="*/ 238 h 5869"/>
              <a:gd name="connsiteX1" fmla="*/ -163 w 5892"/>
              <a:gd name="connsiteY1" fmla="*/ 3590 h 5869"/>
              <a:gd name="connsiteX2" fmla="*/ 5638 w 5892"/>
              <a:gd name="connsiteY2" fmla="*/ 2773 h 5869"/>
              <a:gd name="connsiteX3" fmla="*/ 3146 w 5892"/>
              <a:gd name="connsiteY3" fmla="*/ 238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92" h="5869">
                <a:moveTo>
                  <a:pt x="3146" y="238"/>
                </a:moveTo>
                <a:cubicBezTo>
                  <a:pt x="1311" y="260"/>
                  <a:pt x="-163" y="1755"/>
                  <a:pt x="-163" y="3590"/>
                </a:cubicBezTo>
                <a:cubicBezTo>
                  <a:pt x="-163" y="7371"/>
                  <a:pt x="4349" y="6726"/>
                  <a:pt x="5638" y="2773"/>
                </a:cubicBezTo>
                <a:cubicBezTo>
                  <a:pt x="6067" y="1399"/>
                  <a:pt x="4950" y="238"/>
                  <a:pt x="314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1" name="Freeform 1530">
            <a:extLst>
              <a:ext uri="{FF2B5EF4-FFF2-40B4-BE49-F238E27FC236}">
                <a16:creationId xmlns:a16="http://schemas.microsoft.com/office/drawing/2014/main" id="{96407890-4072-B60D-593C-C5C6C42718EA}"/>
              </a:ext>
            </a:extLst>
          </p:cNvPr>
          <p:cNvSpPr/>
          <p:nvPr/>
        </p:nvSpPr>
        <p:spPr>
          <a:xfrm>
            <a:off x="7296771" y="5526676"/>
            <a:ext cx="6273" cy="4253"/>
          </a:xfrm>
          <a:custGeom>
            <a:avLst/>
            <a:gdLst>
              <a:gd name="connsiteX0" fmla="*/ 6111 w 6273"/>
              <a:gd name="connsiteY0" fmla="*/ 2344 h 4253"/>
              <a:gd name="connsiteX1" fmla="*/ 2974 w 6273"/>
              <a:gd name="connsiteY1" fmla="*/ 238 h 4253"/>
              <a:gd name="connsiteX2" fmla="*/ -163 w 6273"/>
              <a:gd name="connsiteY2" fmla="*/ 2344 h 4253"/>
              <a:gd name="connsiteX3" fmla="*/ 2974 w 6273"/>
              <a:gd name="connsiteY3" fmla="*/ 4492 h 4253"/>
              <a:gd name="connsiteX4" fmla="*/ 6111 w 6273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6111" y="2344"/>
                </a:moveTo>
                <a:cubicBezTo>
                  <a:pt x="6111" y="1184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1" y="3547"/>
                  <a:pt x="611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2" name="Freeform 1531">
            <a:extLst>
              <a:ext uri="{FF2B5EF4-FFF2-40B4-BE49-F238E27FC236}">
                <a16:creationId xmlns:a16="http://schemas.microsoft.com/office/drawing/2014/main" id="{F3CA0ED0-F343-38BD-49F6-FAF6E3D7676F}"/>
              </a:ext>
            </a:extLst>
          </p:cNvPr>
          <p:cNvSpPr/>
          <p:nvPr/>
        </p:nvSpPr>
        <p:spPr>
          <a:xfrm>
            <a:off x="7292726" y="5581930"/>
            <a:ext cx="3917" cy="10038"/>
          </a:xfrm>
          <a:custGeom>
            <a:avLst/>
            <a:gdLst>
              <a:gd name="connsiteX0" fmla="*/ 1777 w 3917"/>
              <a:gd name="connsiteY0" fmla="*/ 238 h 10038"/>
              <a:gd name="connsiteX1" fmla="*/ -157 w 3917"/>
              <a:gd name="connsiteY1" fmla="*/ 6082 h 10038"/>
              <a:gd name="connsiteX2" fmla="*/ 1777 w 3917"/>
              <a:gd name="connsiteY2" fmla="*/ 7672 h 10038"/>
              <a:gd name="connsiteX3" fmla="*/ 3753 w 3917"/>
              <a:gd name="connsiteY3" fmla="*/ 1828 h 10038"/>
              <a:gd name="connsiteX4" fmla="*/ 1777 w 3917"/>
              <a:gd name="connsiteY4" fmla="*/ 238 h 1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17" h="10038">
                <a:moveTo>
                  <a:pt x="1777" y="238"/>
                </a:moveTo>
                <a:cubicBezTo>
                  <a:pt x="617" y="238"/>
                  <a:pt x="-243" y="2902"/>
                  <a:pt x="-157" y="6082"/>
                </a:cubicBezTo>
                <a:cubicBezTo>
                  <a:pt x="-157" y="11281"/>
                  <a:pt x="187" y="11453"/>
                  <a:pt x="1777" y="7672"/>
                </a:cubicBezTo>
                <a:cubicBezTo>
                  <a:pt x="2623" y="5794"/>
                  <a:pt x="3285" y="3835"/>
                  <a:pt x="3753" y="1828"/>
                </a:cubicBezTo>
                <a:cubicBezTo>
                  <a:pt x="3796" y="969"/>
                  <a:pt x="2937" y="238"/>
                  <a:pt x="177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3" name="Freeform 1532">
            <a:extLst>
              <a:ext uri="{FF2B5EF4-FFF2-40B4-BE49-F238E27FC236}">
                <a16:creationId xmlns:a16="http://schemas.microsoft.com/office/drawing/2014/main" id="{CDF5345C-42A4-F9B5-D74C-3F577FD23593}"/>
              </a:ext>
            </a:extLst>
          </p:cNvPr>
          <p:cNvSpPr/>
          <p:nvPr/>
        </p:nvSpPr>
        <p:spPr>
          <a:xfrm>
            <a:off x="7295348" y="5071936"/>
            <a:ext cx="19316" cy="11940"/>
          </a:xfrm>
          <a:custGeom>
            <a:avLst/>
            <a:gdLst>
              <a:gd name="connsiteX0" fmla="*/ 17888 w 19316"/>
              <a:gd name="connsiteY0" fmla="*/ 3194 h 11940"/>
              <a:gd name="connsiteX1" fmla="*/ 9639 w 19316"/>
              <a:gd name="connsiteY1" fmla="*/ 2507 h 11940"/>
              <a:gd name="connsiteX2" fmla="*/ 6846 w 19316"/>
              <a:gd name="connsiteY2" fmla="*/ 3796 h 11940"/>
              <a:gd name="connsiteX3" fmla="*/ 229 w 19316"/>
              <a:gd name="connsiteY3" fmla="*/ 11143 h 11940"/>
              <a:gd name="connsiteX4" fmla="*/ 15525 w 19316"/>
              <a:gd name="connsiteY4" fmla="*/ 9510 h 11940"/>
              <a:gd name="connsiteX5" fmla="*/ 17888 w 19316"/>
              <a:gd name="connsiteY5" fmla="*/ 3194 h 11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16" h="11940">
                <a:moveTo>
                  <a:pt x="17888" y="3194"/>
                </a:moveTo>
                <a:cubicBezTo>
                  <a:pt x="14966" y="-372"/>
                  <a:pt x="9639" y="-844"/>
                  <a:pt x="9639" y="2507"/>
                </a:cubicBezTo>
                <a:cubicBezTo>
                  <a:pt x="9639" y="3796"/>
                  <a:pt x="8393" y="4397"/>
                  <a:pt x="6846" y="3796"/>
                </a:cubicBezTo>
                <a:cubicBezTo>
                  <a:pt x="4268" y="2765"/>
                  <a:pt x="-1747" y="9338"/>
                  <a:pt x="229" y="11143"/>
                </a:cubicBezTo>
                <a:cubicBezTo>
                  <a:pt x="2206" y="12947"/>
                  <a:pt x="11142" y="12389"/>
                  <a:pt x="15525" y="9510"/>
                </a:cubicBezTo>
                <a:cubicBezTo>
                  <a:pt x="19907" y="6632"/>
                  <a:pt x="19822" y="5643"/>
                  <a:pt x="17888" y="31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4" name="Freeform 1533">
            <a:extLst>
              <a:ext uri="{FF2B5EF4-FFF2-40B4-BE49-F238E27FC236}">
                <a16:creationId xmlns:a16="http://schemas.microsoft.com/office/drawing/2014/main" id="{5B6A096C-BE2D-0815-5CB7-1BBB4B9E67EC}"/>
              </a:ext>
            </a:extLst>
          </p:cNvPr>
          <p:cNvSpPr/>
          <p:nvPr/>
        </p:nvSpPr>
        <p:spPr>
          <a:xfrm>
            <a:off x="7333225" y="5499050"/>
            <a:ext cx="7500" cy="4253"/>
          </a:xfrm>
          <a:custGeom>
            <a:avLst/>
            <a:gdLst>
              <a:gd name="connsiteX0" fmla="*/ 7338 w 7500"/>
              <a:gd name="connsiteY0" fmla="*/ 2344 h 4253"/>
              <a:gd name="connsiteX1" fmla="*/ 3041 w 7500"/>
              <a:gd name="connsiteY1" fmla="*/ 238 h 4253"/>
              <a:gd name="connsiteX2" fmla="*/ 34 w 7500"/>
              <a:gd name="connsiteY2" fmla="*/ 2344 h 4253"/>
              <a:gd name="connsiteX3" fmla="*/ 4330 w 7500"/>
              <a:gd name="connsiteY3" fmla="*/ 4492 h 4253"/>
              <a:gd name="connsiteX4" fmla="*/ 7338 w 7500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0" h="4253">
                <a:moveTo>
                  <a:pt x="7338" y="2344"/>
                </a:moveTo>
                <a:cubicBezTo>
                  <a:pt x="7338" y="1184"/>
                  <a:pt x="5404" y="238"/>
                  <a:pt x="3041" y="238"/>
                </a:cubicBezTo>
                <a:cubicBezTo>
                  <a:pt x="678" y="238"/>
                  <a:pt x="-697" y="1184"/>
                  <a:pt x="34" y="2344"/>
                </a:cubicBezTo>
                <a:cubicBezTo>
                  <a:pt x="1044" y="3702"/>
                  <a:pt x="2638" y="4501"/>
                  <a:pt x="4330" y="4492"/>
                </a:cubicBezTo>
                <a:cubicBezTo>
                  <a:pt x="6006" y="4492"/>
                  <a:pt x="7338" y="3547"/>
                  <a:pt x="733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5" name="Freeform 1534">
            <a:extLst>
              <a:ext uri="{FF2B5EF4-FFF2-40B4-BE49-F238E27FC236}">
                <a16:creationId xmlns:a16="http://schemas.microsoft.com/office/drawing/2014/main" id="{31243792-2522-A08B-3925-58CF7C616173}"/>
              </a:ext>
            </a:extLst>
          </p:cNvPr>
          <p:cNvSpPr/>
          <p:nvPr/>
        </p:nvSpPr>
        <p:spPr>
          <a:xfrm>
            <a:off x="7319875" y="5570269"/>
            <a:ext cx="14576" cy="11421"/>
          </a:xfrm>
          <a:custGeom>
            <a:avLst/>
            <a:gdLst>
              <a:gd name="connsiteX0" fmla="*/ 1610 w 14576"/>
              <a:gd name="connsiteY0" fmla="*/ 385 h 11421"/>
              <a:gd name="connsiteX1" fmla="*/ 5520 w 14576"/>
              <a:gd name="connsiteY1" fmla="*/ 8377 h 11421"/>
              <a:gd name="connsiteX2" fmla="*/ 14414 w 14576"/>
              <a:gd name="connsiteY2" fmla="*/ 9923 h 11421"/>
              <a:gd name="connsiteX3" fmla="*/ 1610 w 14576"/>
              <a:gd name="connsiteY3" fmla="*/ 385 h 1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76" h="11421">
                <a:moveTo>
                  <a:pt x="1610" y="385"/>
                </a:moveTo>
                <a:cubicBezTo>
                  <a:pt x="-1698" y="2447"/>
                  <a:pt x="-366" y="5240"/>
                  <a:pt x="5520" y="8377"/>
                </a:cubicBezTo>
                <a:cubicBezTo>
                  <a:pt x="12610" y="12157"/>
                  <a:pt x="14414" y="12673"/>
                  <a:pt x="14414" y="9923"/>
                </a:cubicBezTo>
                <a:cubicBezTo>
                  <a:pt x="14414" y="7173"/>
                  <a:pt x="3888" y="-947"/>
                  <a:pt x="1610" y="3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6" name="Freeform 1535">
            <a:extLst>
              <a:ext uri="{FF2B5EF4-FFF2-40B4-BE49-F238E27FC236}">
                <a16:creationId xmlns:a16="http://schemas.microsoft.com/office/drawing/2014/main" id="{0BA5AA7B-FCFD-FDF8-E1E2-5C534A4ACB87}"/>
              </a:ext>
            </a:extLst>
          </p:cNvPr>
          <p:cNvSpPr/>
          <p:nvPr/>
        </p:nvSpPr>
        <p:spPr>
          <a:xfrm>
            <a:off x="7312225" y="5348154"/>
            <a:ext cx="11644" cy="10445"/>
          </a:xfrm>
          <a:custGeom>
            <a:avLst/>
            <a:gdLst>
              <a:gd name="connsiteX0" fmla="*/ 7241 w 11644"/>
              <a:gd name="connsiteY0" fmla="*/ 6898 h 10445"/>
              <a:gd name="connsiteX1" fmla="*/ 6725 w 11644"/>
              <a:gd name="connsiteY1" fmla="*/ 238 h 10445"/>
              <a:gd name="connsiteX2" fmla="*/ 796 w 11644"/>
              <a:gd name="connsiteY2" fmla="*/ 9691 h 10445"/>
              <a:gd name="connsiteX3" fmla="*/ 7241 w 11644"/>
              <a:gd name="connsiteY3" fmla="*/ 6898 h 10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4" h="10445">
                <a:moveTo>
                  <a:pt x="7241" y="6898"/>
                </a:moveTo>
                <a:cubicBezTo>
                  <a:pt x="13041" y="1785"/>
                  <a:pt x="12912" y="238"/>
                  <a:pt x="6725" y="238"/>
                </a:cubicBezTo>
                <a:cubicBezTo>
                  <a:pt x="1999" y="238"/>
                  <a:pt x="-2083" y="6769"/>
                  <a:pt x="796" y="9691"/>
                </a:cubicBezTo>
                <a:cubicBezTo>
                  <a:pt x="2257" y="11281"/>
                  <a:pt x="1999" y="11367"/>
                  <a:pt x="7241" y="68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7" name="Freeform 1536">
            <a:extLst>
              <a:ext uri="{FF2B5EF4-FFF2-40B4-BE49-F238E27FC236}">
                <a16:creationId xmlns:a16="http://schemas.microsoft.com/office/drawing/2014/main" id="{A245BC2D-AB85-BA12-E06A-81470CB4679B}"/>
              </a:ext>
            </a:extLst>
          </p:cNvPr>
          <p:cNvSpPr/>
          <p:nvPr/>
        </p:nvSpPr>
        <p:spPr>
          <a:xfrm>
            <a:off x="7338672" y="5548846"/>
            <a:ext cx="23207" cy="6839"/>
          </a:xfrm>
          <a:custGeom>
            <a:avLst/>
            <a:gdLst>
              <a:gd name="connsiteX0" fmla="*/ 10870 w 23207"/>
              <a:gd name="connsiteY0" fmla="*/ 668 h 6839"/>
              <a:gd name="connsiteX1" fmla="*/ 601 w 23207"/>
              <a:gd name="connsiteY1" fmla="*/ 5738 h 6839"/>
              <a:gd name="connsiteX2" fmla="*/ 21568 w 23207"/>
              <a:gd name="connsiteY2" fmla="*/ 6168 h 6839"/>
              <a:gd name="connsiteX3" fmla="*/ 10870 w 23207"/>
              <a:gd name="connsiteY3" fmla="*/ 668 h 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07" h="6839">
                <a:moveTo>
                  <a:pt x="10870" y="668"/>
                </a:moveTo>
                <a:cubicBezTo>
                  <a:pt x="2277" y="-750"/>
                  <a:pt x="-2020" y="1442"/>
                  <a:pt x="601" y="5738"/>
                </a:cubicBezTo>
                <a:cubicBezTo>
                  <a:pt x="1589" y="7328"/>
                  <a:pt x="11815" y="7543"/>
                  <a:pt x="21568" y="6168"/>
                </a:cubicBezTo>
                <a:cubicBezTo>
                  <a:pt x="26123" y="5352"/>
                  <a:pt x="19463" y="1828"/>
                  <a:pt x="10870" y="6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8" name="Freeform 1537">
            <a:extLst>
              <a:ext uri="{FF2B5EF4-FFF2-40B4-BE49-F238E27FC236}">
                <a16:creationId xmlns:a16="http://schemas.microsoft.com/office/drawing/2014/main" id="{A9BC442D-80FB-8E71-6C4A-E5E08523F4E4}"/>
              </a:ext>
            </a:extLst>
          </p:cNvPr>
          <p:cNvSpPr/>
          <p:nvPr/>
        </p:nvSpPr>
        <p:spPr>
          <a:xfrm>
            <a:off x="7312160" y="5525409"/>
            <a:ext cx="9120" cy="9611"/>
          </a:xfrm>
          <a:custGeom>
            <a:avLst/>
            <a:gdLst>
              <a:gd name="connsiteX0" fmla="*/ 8638 w 9120"/>
              <a:gd name="connsiteY0" fmla="*/ 7693 h 9611"/>
              <a:gd name="connsiteX1" fmla="*/ 7005 w 9120"/>
              <a:gd name="connsiteY1" fmla="*/ 2236 h 9611"/>
              <a:gd name="connsiteX2" fmla="*/ 1334 w 9120"/>
              <a:gd name="connsiteY2" fmla="*/ 2236 h 9611"/>
              <a:gd name="connsiteX3" fmla="*/ 88 w 9120"/>
              <a:gd name="connsiteY3" fmla="*/ 7650 h 9611"/>
              <a:gd name="connsiteX4" fmla="*/ 7465 w 9120"/>
              <a:gd name="connsiteY4" fmla="*/ 8857 h 9611"/>
              <a:gd name="connsiteX5" fmla="*/ 8638 w 9120"/>
              <a:gd name="connsiteY5" fmla="*/ 7693 h 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20" h="9611">
                <a:moveTo>
                  <a:pt x="8638" y="7693"/>
                </a:moveTo>
                <a:cubicBezTo>
                  <a:pt x="9454" y="6404"/>
                  <a:pt x="8638" y="3955"/>
                  <a:pt x="7005" y="2236"/>
                </a:cubicBezTo>
                <a:cubicBezTo>
                  <a:pt x="4342" y="-428"/>
                  <a:pt x="3654" y="-428"/>
                  <a:pt x="1334" y="2236"/>
                </a:cubicBezTo>
                <a:cubicBezTo>
                  <a:pt x="-28" y="3684"/>
                  <a:pt x="-505" y="5751"/>
                  <a:pt x="88" y="7650"/>
                </a:cubicBezTo>
                <a:cubicBezTo>
                  <a:pt x="1794" y="10017"/>
                  <a:pt x="5093" y="10559"/>
                  <a:pt x="7465" y="8857"/>
                </a:cubicBezTo>
                <a:cubicBezTo>
                  <a:pt x="7912" y="8531"/>
                  <a:pt x="8312" y="8140"/>
                  <a:pt x="8638" y="76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9" name="Freeform 1538">
            <a:extLst>
              <a:ext uri="{FF2B5EF4-FFF2-40B4-BE49-F238E27FC236}">
                <a16:creationId xmlns:a16="http://schemas.microsoft.com/office/drawing/2014/main" id="{10105496-02C2-389A-3611-9E2DDEAFFC2E}"/>
              </a:ext>
            </a:extLst>
          </p:cNvPr>
          <p:cNvSpPr/>
          <p:nvPr/>
        </p:nvSpPr>
        <p:spPr>
          <a:xfrm>
            <a:off x="7314123" y="5579948"/>
            <a:ext cx="9845" cy="3850"/>
          </a:xfrm>
          <a:custGeom>
            <a:avLst/>
            <a:gdLst>
              <a:gd name="connsiteX0" fmla="*/ 3968 w 9845"/>
              <a:gd name="connsiteY0" fmla="*/ 244 h 3850"/>
              <a:gd name="connsiteX1" fmla="*/ 2379 w 9845"/>
              <a:gd name="connsiteY1" fmla="*/ 2220 h 3850"/>
              <a:gd name="connsiteX2" fmla="*/ 9683 w 9845"/>
              <a:gd name="connsiteY2" fmla="*/ 2220 h 3850"/>
              <a:gd name="connsiteX3" fmla="*/ 3968 w 9845"/>
              <a:gd name="connsiteY3" fmla="*/ 244 h 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5" h="3850">
                <a:moveTo>
                  <a:pt x="3968" y="244"/>
                </a:moveTo>
                <a:cubicBezTo>
                  <a:pt x="-1144" y="244"/>
                  <a:pt x="-1316" y="631"/>
                  <a:pt x="2379" y="2220"/>
                </a:cubicBezTo>
                <a:cubicBezTo>
                  <a:pt x="8093" y="4712"/>
                  <a:pt x="9683" y="4712"/>
                  <a:pt x="9683" y="2220"/>
                </a:cubicBezTo>
                <a:cubicBezTo>
                  <a:pt x="9640" y="1060"/>
                  <a:pt x="7105" y="158"/>
                  <a:pt x="3968" y="2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0" name="Freeform 1539">
            <a:extLst>
              <a:ext uri="{FF2B5EF4-FFF2-40B4-BE49-F238E27FC236}">
                <a16:creationId xmlns:a16="http://schemas.microsoft.com/office/drawing/2014/main" id="{30CC6272-493A-CD7F-6E7F-032597415421}"/>
              </a:ext>
            </a:extLst>
          </p:cNvPr>
          <p:cNvSpPr/>
          <p:nvPr/>
        </p:nvSpPr>
        <p:spPr>
          <a:xfrm>
            <a:off x="7273734" y="5374388"/>
            <a:ext cx="1756" cy="5280"/>
          </a:xfrm>
          <a:custGeom>
            <a:avLst/>
            <a:gdLst>
              <a:gd name="connsiteX0" fmla="*/ 1091 w 1756"/>
              <a:gd name="connsiteY0" fmla="*/ 5284 h 5280"/>
              <a:gd name="connsiteX1" fmla="*/ 1091 w 1756"/>
              <a:gd name="connsiteY1" fmla="*/ 1245 h 5280"/>
              <a:gd name="connsiteX2" fmla="*/ -155 w 1756"/>
              <a:gd name="connsiteY2" fmla="*/ 2534 h 5280"/>
              <a:gd name="connsiteX3" fmla="*/ 1091 w 1756"/>
              <a:gd name="connsiteY3" fmla="*/ 5284 h 5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6" h="5280">
                <a:moveTo>
                  <a:pt x="1091" y="5284"/>
                </a:moveTo>
                <a:cubicBezTo>
                  <a:pt x="1761" y="4021"/>
                  <a:pt x="1761" y="2508"/>
                  <a:pt x="1091" y="1245"/>
                </a:cubicBezTo>
                <a:cubicBezTo>
                  <a:pt x="447" y="-474"/>
                  <a:pt x="-69" y="42"/>
                  <a:pt x="-155" y="2534"/>
                </a:cubicBezTo>
                <a:cubicBezTo>
                  <a:pt x="-241" y="5026"/>
                  <a:pt x="404" y="6014"/>
                  <a:pt x="1091" y="52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1" name="Freeform 1540">
            <a:extLst>
              <a:ext uri="{FF2B5EF4-FFF2-40B4-BE49-F238E27FC236}">
                <a16:creationId xmlns:a16="http://schemas.microsoft.com/office/drawing/2014/main" id="{C8D77AD1-C1F4-BB2E-8BC2-00FE605BD4A6}"/>
              </a:ext>
            </a:extLst>
          </p:cNvPr>
          <p:cNvSpPr/>
          <p:nvPr/>
        </p:nvSpPr>
        <p:spPr>
          <a:xfrm>
            <a:off x="7251663" y="5551718"/>
            <a:ext cx="20101" cy="6684"/>
          </a:xfrm>
          <a:custGeom>
            <a:avLst/>
            <a:gdLst>
              <a:gd name="connsiteX0" fmla="*/ 16674 w 20101"/>
              <a:gd name="connsiteY0" fmla="*/ 461 h 6684"/>
              <a:gd name="connsiteX1" fmla="*/ 8081 w 20101"/>
              <a:gd name="connsiteY1" fmla="*/ 933 h 6684"/>
              <a:gd name="connsiteX2" fmla="*/ 46 w 20101"/>
              <a:gd name="connsiteY2" fmla="*/ 2867 h 6684"/>
              <a:gd name="connsiteX3" fmla="*/ 3913 w 20101"/>
              <a:gd name="connsiteY3" fmla="*/ 3769 h 6684"/>
              <a:gd name="connsiteX4" fmla="*/ 12979 w 20101"/>
              <a:gd name="connsiteY4" fmla="*/ 4714 h 6684"/>
              <a:gd name="connsiteX5" fmla="*/ 19939 w 20101"/>
              <a:gd name="connsiteY5" fmla="*/ 4972 h 6684"/>
              <a:gd name="connsiteX6" fmla="*/ 16674 w 20101"/>
              <a:gd name="connsiteY6" fmla="*/ 461 h 6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01" h="6684">
                <a:moveTo>
                  <a:pt x="16674" y="461"/>
                </a:moveTo>
                <a:cubicBezTo>
                  <a:pt x="13847" y="1010"/>
                  <a:pt x="10955" y="1169"/>
                  <a:pt x="8081" y="933"/>
                </a:cubicBezTo>
                <a:cubicBezTo>
                  <a:pt x="4429" y="933"/>
                  <a:pt x="777" y="1621"/>
                  <a:pt x="46" y="2867"/>
                </a:cubicBezTo>
                <a:cubicBezTo>
                  <a:pt x="-684" y="4113"/>
                  <a:pt x="476" y="4671"/>
                  <a:pt x="3913" y="3769"/>
                </a:cubicBezTo>
                <a:cubicBezTo>
                  <a:pt x="6955" y="3056"/>
                  <a:pt x="10152" y="3387"/>
                  <a:pt x="12979" y="4714"/>
                </a:cubicBezTo>
                <a:cubicBezTo>
                  <a:pt x="17834" y="7593"/>
                  <a:pt x="19939" y="7636"/>
                  <a:pt x="19939" y="4972"/>
                </a:cubicBezTo>
                <a:cubicBezTo>
                  <a:pt x="19811" y="1062"/>
                  <a:pt x="18779" y="-356"/>
                  <a:pt x="16674" y="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2" name="Freeform 1541">
            <a:extLst>
              <a:ext uri="{FF2B5EF4-FFF2-40B4-BE49-F238E27FC236}">
                <a16:creationId xmlns:a16="http://schemas.microsoft.com/office/drawing/2014/main" id="{9C89D0F2-19D2-3536-5DF3-766D7F0D1DD5}"/>
              </a:ext>
            </a:extLst>
          </p:cNvPr>
          <p:cNvSpPr/>
          <p:nvPr/>
        </p:nvSpPr>
        <p:spPr>
          <a:xfrm>
            <a:off x="7252815" y="5562811"/>
            <a:ext cx="5460" cy="4253"/>
          </a:xfrm>
          <a:custGeom>
            <a:avLst/>
            <a:gdLst>
              <a:gd name="connsiteX0" fmla="*/ 5038 w 5460"/>
              <a:gd name="connsiteY0" fmla="*/ 2344 h 4253"/>
              <a:gd name="connsiteX1" fmla="*/ 1773 w 5460"/>
              <a:gd name="connsiteY1" fmla="*/ 238 h 4253"/>
              <a:gd name="connsiteX2" fmla="*/ -161 w 5460"/>
              <a:gd name="connsiteY2" fmla="*/ 2339 h 4253"/>
              <a:gd name="connsiteX3" fmla="*/ -161 w 5460"/>
              <a:gd name="connsiteY3" fmla="*/ 2344 h 4253"/>
              <a:gd name="connsiteX4" fmla="*/ 3105 w 5460"/>
              <a:gd name="connsiteY4" fmla="*/ 4492 h 4253"/>
              <a:gd name="connsiteX5" fmla="*/ 5038 w 5460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60" h="4253">
                <a:moveTo>
                  <a:pt x="5038" y="2344"/>
                </a:moveTo>
                <a:cubicBezTo>
                  <a:pt x="4346" y="1162"/>
                  <a:pt x="3135" y="380"/>
                  <a:pt x="1773" y="238"/>
                </a:cubicBezTo>
                <a:cubicBezTo>
                  <a:pt x="660" y="286"/>
                  <a:pt x="-208" y="1226"/>
                  <a:pt x="-161" y="2339"/>
                </a:cubicBezTo>
                <a:cubicBezTo>
                  <a:pt x="-161" y="2339"/>
                  <a:pt x="-161" y="2344"/>
                  <a:pt x="-161" y="2344"/>
                </a:cubicBezTo>
                <a:cubicBezTo>
                  <a:pt x="-161" y="3547"/>
                  <a:pt x="1300" y="4492"/>
                  <a:pt x="3105" y="4492"/>
                </a:cubicBezTo>
                <a:cubicBezTo>
                  <a:pt x="4909" y="4492"/>
                  <a:pt x="5768" y="3547"/>
                  <a:pt x="503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3" name="Freeform 1542">
            <a:extLst>
              <a:ext uri="{FF2B5EF4-FFF2-40B4-BE49-F238E27FC236}">
                <a16:creationId xmlns:a16="http://schemas.microsoft.com/office/drawing/2014/main" id="{9C66F38D-2DBE-918B-D6F0-79810813539E}"/>
              </a:ext>
            </a:extLst>
          </p:cNvPr>
          <p:cNvSpPr/>
          <p:nvPr/>
        </p:nvSpPr>
        <p:spPr>
          <a:xfrm>
            <a:off x="7267468" y="5518169"/>
            <a:ext cx="6273" cy="4253"/>
          </a:xfrm>
          <a:custGeom>
            <a:avLst/>
            <a:gdLst>
              <a:gd name="connsiteX0" fmla="*/ 2974 w 6273"/>
              <a:gd name="connsiteY0" fmla="*/ 238 h 4253"/>
              <a:gd name="connsiteX1" fmla="*/ -163 w 6273"/>
              <a:gd name="connsiteY1" fmla="*/ 2387 h 4253"/>
              <a:gd name="connsiteX2" fmla="*/ 2974 w 6273"/>
              <a:gd name="connsiteY2" fmla="*/ 4492 h 4253"/>
              <a:gd name="connsiteX3" fmla="*/ 6111 w 6273"/>
              <a:gd name="connsiteY3" fmla="*/ 2387 h 4253"/>
              <a:gd name="connsiteX4" fmla="*/ 2974 w 627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238"/>
                </a:moveTo>
                <a:cubicBezTo>
                  <a:pt x="1255" y="238"/>
                  <a:pt x="-163" y="1183"/>
                  <a:pt x="-163" y="2387"/>
                </a:cubicBezTo>
                <a:cubicBezTo>
                  <a:pt x="-163" y="3590"/>
                  <a:pt x="1255" y="4492"/>
                  <a:pt x="2974" y="4492"/>
                </a:cubicBezTo>
                <a:cubicBezTo>
                  <a:pt x="4693" y="4492"/>
                  <a:pt x="6111" y="3547"/>
                  <a:pt x="6111" y="2387"/>
                </a:cubicBezTo>
                <a:cubicBezTo>
                  <a:pt x="6111" y="1226"/>
                  <a:pt x="4736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4" name="Freeform 1543">
            <a:extLst>
              <a:ext uri="{FF2B5EF4-FFF2-40B4-BE49-F238E27FC236}">
                <a16:creationId xmlns:a16="http://schemas.microsoft.com/office/drawing/2014/main" id="{B9A686C7-F40F-2C12-68A9-93A224B02F9C}"/>
              </a:ext>
            </a:extLst>
          </p:cNvPr>
          <p:cNvSpPr/>
          <p:nvPr/>
        </p:nvSpPr>
        <p:spPr>
          <a:xfrm>
            <a:off x="7355665" y="5590684"/>
            <a:ext cx="6027" cy="6112"/>
          </a:xfrm>
          <a:custGeom>
            <a:avLst/>
            <a:gdLst>
              <a:gd name="connsiteX0" fmla="*/ 279 w 6027"/>
              <a:gd name="connsiteY0" fmla="*/ 679 h 6112"/>
              <a:gd name="connsiteX1" fmla="*/ 3888 w 6027"/>
              <a:gd name="connsiteY1" fmla="*/ 6351 h 6112"/>
              <a:gd name="connsiteX2" fmla="*/ 5865 w 6027"/>
              <a:gd name="connsiteY2" fmla="*/ 4374 h 6112"/>
              <a:gd name="connsiteX3" fmla="*/ 279 w 6027"/>
              <a:gd name="connsiteY3" fmla="*/ 679 h 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27" h="6112">
                <a:moveTo>
                  <a:pt x="279" y="679"/>
                </a:moveTo>
                <a:cubicBezTo>
                  <a:pt x="-1225" y="2226"/>
                  <a:pt x="1396" y="6351"/>
                  <a:pt x="3888" y="6351"/>
                </a:cubicBezTo>
                <a:cubicBezTo>
                  <a:pt x="4971" y="6329"/>
                  <a:pt x="5843" y="5457"/>
                  <a:pt x="5865" y="4374"/>
                </a:cubicBezTo>
                <a:cubicBezTo>
                  <a:pt x="5865" y="1796"/>
                  <a:pt x="1783" y="-825"/>
                  <a:pt x="279" y="6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5" name="Freeform 1544">
            <a:extLst>
              <a:ext uri="{FF2B5EF4-FFF2-40B4-BE49-F238E27FC236}">
                <a16:creationId xmlns:a16="http://schemas.microsoft.com/office/drawing/2014/main" id="{C393081A-9390-5A83-D575-6CC2EF356CD3}"/>
              </a:ext>
            </a:extLst>
          </p:cNvPr>
          <p:cNvSpPr/>
          <p:nvPr/>
        </p:nvSpPr>
        <p:spPr>
          <a:xfrm>
            <a:off x="7246673" y="5558600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79" y="238"/>
                  <a:pt x="-163" y="1179"/>
                  <a:pt x="-163" y="2344"/>
                </a:cubicBezTo>
                <a:cubicBezTo>
                  <a:pt x="-163" y="3508"/>
                  <a:pt x="779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6" name="Freeform 1545">
            <a:extLst>
              <a:ext uri="{FF2B5EF4-FFF2-40B4-BE49-F238E27FC236}">
                <a16:creationId xmlns:a16="http://schemas.microsoft.com/office/drawing/2014/main" id="{674372F3-D4F1-8B40-AE61-68EE66E2F1A2}"/>
              </a:ext>
            </a:extLst>
          </p:cNvPr>
          <p:cNvSpPr/>
          <p:nvPr/>
        </p:nvSpPr>
        <p:spPr>
          <a:xfrm>
            <a:off x="7248070" y="5580777"/>
            <a:ext cx="21376" cy="6081"/>
          </a:xfrm>
          <a:custGeom>
            <a:avLst/>
            <a:gdLst>
              <a:gd name="connsiteX0" fmla="*/ 16872 w 21376"/>
              <a:gd name="connsiteY0" fmla="*/ 3497 h 6081"/>
              <a:gd name="connsiteX1" fmla="*/ 9654 w 21376"/>
              <a:gd name="connsiteY1" fmla="*/ 1478 h 6081"/>
              <a:gd name="connsiteX2" fmla="*/ 3080 w 21376"/>
              <a:gd name="connsiteY2" fmla="*/ 618 h 6081"/>
              <a:gd name="connsiteX3" fmla="*/ 1018 w 21376"/>
              <a:gd name="connsiteY3" fmla="*/ 4657 h 6081"/>
              <a:gd name="connsiteX4" fmla="*/ 21126 w 21376"/>
              <a:gd name="connsiteY4" fmla="*/ 4270 h 6081"/>
              <a:gd name="connsiteX5" fmla="*/ 16872 w 21376"/>
              <a:gd name="connsiteY5" fmla="*/ 3497 h 6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76" h="6081">
                <a:moveTo>
                  <a:pt x="16872" y="3497"/>
                </a:moveTo>
                <a:cubicBezTo>
                  <a:pt x="14312" y="3600"/>
                  <a:pt x="11790" y="2895"/>
                  <a:pt x="9654" y="1478"/>
                </a:cubicBezTo>
                <a:cubicBezTo>
                  <a:pt x="7704" y="214"/>
                  <a:pt x="5289" y="-104"/>
                  <a:pt x="3080" y="618"/>
                </a:cubicBezTo>
                <a:cubicBezTo>
                  <a:pt x="-572" y="1607"/>
                  <a:pt x="-958" y="2380"/>
                  <a:pt x="1018" y="4657"/>
                </a:cubicBezTo>
                <a:cubicBezTo>
                  <a:pt x="2994" y="6934"/>
                  <a:pt x="18204" y="6934"/>
                  <a:pt x="21126" y="4270"/>
                </a:cubicBezTo>
                <a:cubicBezTo>
                  <a:pt x="21642" y="3841"/>
                  <a:pt x="19837" y="3497"/>
                  <a:pt x="16872" y="34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7" name="Freeform 1546">
            <a:extLst>
              <a:ext uri="{FF2B5EF4-FFF2-40B4-BE49-F238E27FC236}">
                <a16:creationId xmlns:a16="http://schemas.microsoft.com/office/drawing/2014/main" id="{E95113C6-4BEF-54E9-3A4B-AD5FA8D3F18A}"/>
              </a:ext>
            </a:extLst>
          </p:cNvPr>
          <p:cNvSpPr/>
          <p:nvPr/>
        </p:nvSpPr>
        <p:spPr>
          <a:xfrm>
            <a:off x="7280145" y="5535196"/>
            <a:ext cx="4037" cy="4084"/>
          </a:xfrm>
          <a:custGeom>
            <a:avLst/>
            <a:gdLst>
              <a:gd name="connsiteX0" fmla="*/ 3875 w 4037"/>
              <a:gd name="connsiteY0" fmla="*/ 1816 h 4084"/>
              <a:gd name="connsiteX1" fmla="*/ -35 w 4037"/>
              <a:gd name="connsiteY1" fmla="*/ 2632 h 4084"/>
              <a:gd name="connsiteX2" fmla="*/ 1555 w 4037"/>
              <a:gd name="connsiteY2" fmla="*/ 4179 h 4084"/>
              <a:gd name="connsiteX3" fmla="*/ 3875 w 4037"/>
              <a:gd name="connsiteY3" fmla="*/ 1816 h 4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7" h="4084">
                <a:moveTo>
                  <a:pt x="3875" y="1816"/>
                </a:moveTo>
                <a:cubicBezTo>
                  <a:pt x="3875" y="-676"/>
                  <a:pt x="867" y="-75"/>
                  <a:pt x="-35" y="2632"/>
                </a:cubicBezTo>
                <a:cubicBezTo>
                  <a:pt x="-465" y="3921"/>
                  <a:pt x="223" y="4651"/>
                  <a:pt x="1555" y="4179"/>
                </a:cubicBezTo>
                <a:cubicBezTo>
                  <a:pt x="2887" y="3706"/>
                  <a:pt x="3875" y="2718"/>
                  <a:pt x="3875" y="18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8" name="Freeform 1547">
            <a:extLst>
              <a:ext uri="{FF2B5EF4-FFF2-40B4-BE49-F238E27FC236}">
                <a16:creationId xmlns:a16="http://schemas.microsoft.com/office/drawing/2014/main" id="{7CBF85DB-58A4-839C-EF74-382F190D6674}"/>
              </a:ext>
            </a:extLst>
          </p:cNvPr>
          <p:cNvSpPr/>
          <p:nvPr/>
        </p:nvSpPr>
        <p:spPr>
          <a:xfrm>
            <a:off x="7289308" y="5565188"/>
            <a:ext cx="5260" cy="5405"/>
          </a:xfrm>
          <a:custGeom>
            <a:avLst/>
            <a:gdLst>
              <a:gd name="connsiteX0" fmla="*/ 4680 w 5260"/>
              <a:gd name="connsiteY0" fmla="*/ 869 h 5405"/>
              <a:gd name="connsiteX1" fmla="*/ 168 w 5260"/>
              <a:gd name="connsiteY1" fmla="*/ 4564 h 5405"/>
              <a:gd name="connsiteX2" fmla="*/ 3734 w 5260"/>
              <a:gd name="connsiteY2" fmla="*/ 4564 h 5405"/>
              <a:gd name="connsiteX3" fmla="*/ 4680 w 5260"/>
              <a:gd name="connsiteY3" fmla="*/ 869 h 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60" h="5405">
                <a:moveTo>
                  <a:pt x="4680" y="869"/>
                </a:moveTo>
                <a:cubicBezTo>
                  <a:pt x="2660" y="-1151"/>
                  <a:pt x="-1335" y="2115"/>
                  <a:pt x="168" y="4564"/>
                </a:cubicBezTo>
                <a:cubicBezTo>
                  <a:pt x="1071" y="6025"/>
                  <a:pt x="2231" y="5982"/>
                  <a:pt x="3734" y="4564"/>
                </a:cubicBezTo>
                <a:cubicBezTo>
                  <a:pt x="5238" y="3146"/>
                  <a:pt x="5410" y="1513"/>
                  <a:pt x="4680" y="8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9" name="Freeform 1548">
            <a:extLst>
              <a:ext uri="{FF2B5EF4-FFF2-40B4-BE49-F238E27FC236}">
                <a16:creationId xmlns:a16="http://schemas.microsoft.com/office/drawing/2014/main" id="{A99712F1-122E-94EA-B5E6-D08AABFC2A58}"/>
              </a:ext>
            </a:extLst>
          </p:cNvPr>
          <p:cNvSpPr/>
          <p:nvPr/>
        </p:nvSpPr>
        <p:spPr>
          <a:xfrm>
            <a:off x="7274157" y="5521349"/>
            <a:ext cx="7574" cy="5327"/>
          </a:xfrm>
          <a:custGeom>
            <a:avLst/>
            <a:gdLst>
              <a:gd name="connsiteX0" fmla="*/ 3590 w 7574"/>
              <a:gd name="connsiteY0" fmla="*/ 5566 h 5327"/>
              <a:gd name="connsiteX1" fmla="*/ 7285 w 7574"/>
              <a:gd name="connsiteY1" fmla="*/ 2902 h 5327"/>
              <a:gd name="connsiteX2" fmla="*/ 3590 w 7574"/>
              <a:gd name="connsiteY2" fmla="*/ 238 h 5327"/>
              <a:gd name="connsiteX3" fmla="*/ -62 w 7574"/>
              <a:gd name="connsiteY3" fmla="*/ 2902 h 5327"/>
              <a:gd name="connsiteX4" fmla="*/ 3590 w 7574"/>
              <a:gd name="connsiteY4" fmla="*/ 5566 h 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74" h="5327">
                <a:moveTo>
                  <a:pt x="3590" y="5566"/>
                </a:moveTo>
                <a:cubicBezTo>
                  <a:pt x="6297" y="5566"/>
                  <a:pt x="7887" y="4492"/>
                  <a:pt x="7285" y="2902"/>
                </a:cubicBezTo>
                <a:cubicBezTo>
                  <a:pt x="6662" y="1381"/>
                  <a:pt x="5231" y="346"/>
                  <a:pt x="3590" y="238"/>
                </a:cubicBezTo>
                <a:cubicBezTo>
                  <a:pt x="1966" y="363"/>
                  <a:pt x="552" y="1394"/>
                  <a:pt x="-62" y="2902"/>
                </a:cubicBezTo>
                <a:cubicBezTo>
                  <a:pt x="-578" y="4492"/>
                  <a:pt x="926" y="5566"/>
                  <a:pt x="3590" y="55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0" name="Freeform 1549">
            <a:extLst>
              <a:ext uri="{FF2B5EF4-FFF2-40B4-BE49-F238E27FC236}">
                <a16:creationId xmlns:a16="http://schemas.microsoft.com/office/drawing/2014/main" id="{76DE9D71-9FD4-EA16-EBEE-4552A1A3A4DB}"/>
              </a:ext>
            </a:extLst>
          </p:cNvPr>
          <p:cNvSpPr/>
          <p:nvPr/>
        </p:nvSpPr>
        <p:spPr>
          <a:xfrm>
            <a:off x="7285024" y="5546334"/>
            <a:ext cx="7536" cy="12437"/>
          </a:xfrm>
          <a:custGeom>
            <a:avLst/>
            <a:gdLst>
              <a:gd name="connsiteX0" fmla="*/ 7374 w 7536"/>
              <a:gd name="connsiteY0" fmla="*/ 7477 h 12437"/>
              <a:gd name="connsiteX1" fmla="*/ 1015 w 7536"/>
              <a:gd name="connsiteY1" fmla="*/ 1333 h 12437"/>
              <a:gd name="connsiteX2" fmla="*/ 4495 w 7536"/>
              <a:gd name="connsiteY2" fmla="*/ 12676 h 12437"/>
              <a:gd name="connsiteX3" fmla="*/ 7374 w 7536"/>
              <a:gd name="connsiteY3" fmla="*/ 7477 h 1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36" h="12437">
                <a:moveTo>
                  <a:pt x="7374" y="7477"/>
                </a:moveTo>
                <a:cubicBezTo>
                  <a:pt x="7374" y="1762"/>
                  <a:pt x="3894" y="-1632"/>
                  <a:pt x="1015" y="1333"/>
                </a:cubicBezTo>
                <a:cubicBezTo>
                  <a:pt x="-1864" y="4298"/>
                  <a:pt x="1015" y="12676"/>
                  <a:pt x="4495" y="12676"/>
                </a:cubicBezTo>
                <a:cubicBezTo>
                  <a:pt x="6171" y="12461"/>
                  <a:pt x="7374" y="10270"/>
                  <a:pt x="7374" y="74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1" name="Freeform 1550">
            <a:extLst>
              <a:ext uri="{FF2B5EF4-FFF2-40B4-BE49-F238E27FC236}">
                <a16:creationId xmlns:a16="http://schemas.microsoft.com/office/drawing/2014/main" id="{B3BE22B5-83CA-B05A-58A7-F535C2B845E3}"/>
              </a:ext>
            </a:extLst>
          </p:cNvPr>
          <p:cNvSpPr/>
          <p:nvPr/>
        </p:nvSpPr>
        <p:spPr>
          <a:xfrm>
            <a:off x="7281991" y="5581930"/>
            <a:ext cx="4296" cy="4297"/>
          </a:xfrm>
          <a:custGeom>
            <a:avLst/>
            <a:gdLst>
              <a:gd name="connsiteX0" fmla="*/ 2029 w 4296"/>
              <a:gd name="connsiteY0" fmla="*/ 239 h 4297"/>
              <a:gd name="connsiteX1" fmla="*/ -162 w 4296"/>
              <a:gd name="connsiteY1" fmla="*/ 2344 h 4297"/>
              <a:gd name="connsiteX2" fmla="*/ 1943 w 4296"/>
              <a:gd name="connsiteY2" fmla="*/ 4535 h 4297"/>
              <a:gd name="connsiteX3" fmla="*/ 4134 w 4296"/>
              <a:gd name="connsiteY3" fmla="*/ 2430 h 4297"/>
              <a:gd name="connsiteX4" fmla="*/ 4134 w 4296"/>
              <a:gd name="connsiteY4" fmla="*/ 2344 h 4297"/>
              <a:gd name="connsiteX5" fmla="*/ 2029 w 4296"/>
              <a:gd name="connsiteY5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2029" y="239"/>
                </a:moveTo>
                <a:cubicBezTo>
                  <a:pt x="843" y="213"/>
                  <a:pt x="-136" y="1159"/>
                  <a:pt x="-162" y="2344"/>
                </a:cubicBezTo>
                <a:cubicBezTo>
                  <a:pt x="-184" y="3530"/>
                  <a:pt x="757" y="4510"/>
                  <a:pt x="1943" y="4535"/>
                </a:cubicBezTo>
                <a:cubicBezTo>
                  <a:pt x="3129" y="4557"/>
                  <a:pt x="4113" y="3616"/>
                  <a:pt x="4134" y="2430"/>
                </a:cubicBezTo>
                <a:cubicBezTo>
                  <a:pt x="4134" y="2400"/>
                  <a:pt x="4134" y="2374"/>
                  <a:pt x="4134" y="2344"/>
                </a:cubicBezTo>
                <a:cubicBezTo>
                  <a:pt x="4134" y="1180"/>
                  <a:pt x="3193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2" name="Freeform 1551">
            <a:extLst>
              <a:ext uri="{FF2B5EF4-FFF2-40B4-BE49-F238E27FC236}">
                <a16:creationId xmlns:a16="http://schemas.microsoft.com/office/drawing/2014/main" id="{EA8ED654-5FF2-1EC8-5161-6915782BCC89}"/>
              </a:ext>
            </a:extLst>
          </p:cNvPr>
          <p:cNvSpPr/>
          <p:nvPr/>
        </p:nvSpPr>
        <p:spPr>
          <a:xfrm>
            <a:off x="7274424" y="5574615"/>
            <a:ext cx="7152" cy="7315"/>
          </a:xfrm>
          <a:custGeom>
            <a:avLst/>
            <a:gdLst>
              <a:gd name="connsiteX0" fmla="*/ 487 w 7152"/>
              <a:gd name="connsiteY0" fmla="*/ 1066 h 7315"/>
              <a:gd name="connsiteX1" fmla="*/ 1866 w 7152"/>
              <a:gd name="connsiteY1" fmla="*/ 6982 h 7315"/>
              <a:gd name="connsiteX2" fmla="*/ 3323 w 7152"/>
              <a:gd name="connsiteY2" fmla="*/ 7554 h 7315"/>
              <a:gd name="connsiteX3" fmla="*/ 6631 w 7152"/>
              <a:gd name="connsiteY3" fmla="*/ 5191 h 7315"/>
              <a:gd name="connsiteX4" fmla="*/ 487 w 7152"/>
              <a:gd name="connsiteY4" fmla="*/ 1066 h 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2" h="7315">
                <a:moveTo>
                  <a:pt x="487" y="1066"/>
                </a:moveTo>
                <a:cubicBezTo>
                  <a:pt x="-768" y="3081"/>
                  <a:pt x="-149" y="5732"/>
                  <a:pt x="1866" y="6982"/>
                </a:cubicBezTo>
                <a:cubicBezTo>
                  <a:pt x="2313" y="7262"/>
                  <a:pt x="2807" y="7455"/>
                  <a:pt x="3323" y="7554"/>
                </a:cubicBezTo>
                <a:cubicBezTo>
                  <a:pt x="4719" y="7287"/>
                  <a:pt x="5926" y="6424"/>
                  <a:pt x="6631" y="5191"/>
                </a:cubicBezTo>
                <a:cubicBezTo>
                  <a:pt x="8435" y="2226"/>
                  <a:pt x="2979" y="-1426"/>
                  <a:pt x="487" y="10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3" name="Freeform 1552">
            <a:extLst>
              <a:ext uri="{FF2B5EF4-FFF2-40B4-BE49-F238E27FC236}">
                <a16:creationId xmlns:a16="http://schemas.microsoft.com/office/drawing/2014/main" id="{44410E4C-579F-4A3C-191A-F61FC362A7E6}"/>
              </a:ext>
            </a:extLst>
          </p:cNvPr>
          <p:cNvSpPr/>
          <p:nvPr/>
        </p:nvSpPr>
        <p:spPr>
          <a:xfrm>
            <a:off x="7275803" y="5585080"/>
            <a:ext cx="3004" cy="7363"/>
          </a:xfrm>
          <a:custGeom>
            <a:avLst/>
            <a:gdLst>
              <a:gd name="connsiteX0" fmla="*/ 1772 w 3004"/>
              <a:gd name="connsiteY0" fmla="*/ 397 h 7363"/>
              <a:gd name="connsiteX1" fmla="*/ -161 w 3004"/>
              <a:gd name="connsiteY1" fmla="*/ 4694 h 7363"/>
              <a:gd name="connsiteX2" fmla="*/ 2546 w 3004"/>
              <a:gd name="connsiteY2" fmla="*/ 3491 h 7363"/>
              <a:gd name="connsiteX3" fmla="*/ 1772 w 3004"/>
              <a:gd name="connsiteY3" fmla="*/ 397 h 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4" h="7363">
                <a:moveTo>
                  <a:pt x="1772" y="397"/>
                </a:moveTo>
                <a:cubicBezTo>
                  <a:pt x="518" y="1467"/>
                  <a:pt x="-196" y="3044"/>
                  <a:pt x="-161" y="4694"/>
                </a:cubicBezTo>
                <a:cubicBezTo>
                  <a:pt x="-161" y="8990"/>
                  <a:pt x="1300" y="8475"/>
                  <a:pt x="2546" y="3491"/>
                </a:cubicBezTo>
                <a:cubicBezTo>
                  <a:pt x="3147" y="1127"/>
                  <a:pt x="2803" y="-247"/>
                  <a:pt x="1772" y="3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4" name="Freeform 1553">
            <a:extLst>
              <a:ext uri="{FF2B5EF4-FFF2-40B4-BE49-F238E27FC236}">
                <a16:creationId xmlns:a16="http://schemas.microsoft.com/office/drawing/2014/main" id="{802095FB-D65B-718D-C37A-3CD911D84D1C}"/>
              </a:ext>
            </a:extLst>
          </p:cNvPr>
          <p:cNvSpPr/>
          <p:nvPr/>
        </p:nvSpPr>
        <p:spPr>
          <a:xfrm>
            <a:off x="7483885" y="5588289"/>
            <a:ext cx="5502" cy="4253"/>
          </a:xfrm>
          <a:custGeom>
            <a:avLst/>
            <a:gdLst>
              <a:gd name="connsiteX0" fmla="*/ 3362 w 5502"/>
              <a:gd name="connsiteY0" fmla="*/ 238 h 4253"/>
              <a:gd name="connsiteX1" fmla="*/ 97 w 5502"/>
              <a:gd name="connsiteY1" fmla="*/ 2387 h 4253"/>
              <a:gd name="connsiteX2" fmla="*/ 2073 w 5502"/>
              <a:gd name="connsiteY2" fmla="*/ 4492 h 4253"/>
              <a:gd name="connsiteX3" fmla="*/ 5338 w 5502"/>
              <a:gd name="connsiteY3" fmla="*/ 2387 h 4253"/>
              <a:gd name="connsiteX4" fmla="*/ 3366 w 5502"/>
              <a:gd name="connsiteY4" fmla="*/ 238 h 4253"/>
              <a:gd name="connsiteX5" fmla="*/ 3362 w 5502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" h="4253">
                <a:moveTo>
                  <a:pt x="3362" y="238"/>
                </a:moveTo>
                <a:cubicBezTo>
                  <a:pt x="2008" y="432"/>
                  <a:pt x="810" y="1222"/>
                  <a:pt x="97" y="2387"/>
                </a:cubicBezTo>
                <a:cubicBezTo>
                  <a:pt x="-591" y="3547"/>
                  <a:pt x="97" y="4492"/>
                  <a:pt x="2073" y="4492"/>
                </a:cubicBezTo>
                <a:cubicBezTo>
                  <a:pt x="4049" y="4492"/>
                  <a:pt x="5338" y="3547"/>
                  <a:pt x="5338" y="2387"/>
                </a:cubicBezTo>
                <a:cubicBezTo>
                  <a:pt x="5386" y="1248"/>
                  <a:pt x="4505" y="286"/>
                  <a:pt x="3366" y="238"/>
                </a:cubicBezTo>
                <a:cubicBezTo>
                  <a:pt x="3366" y="238"/>
                  <a:pt x="3362" y="238"/>
                  <a:pt x="336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5" name="Freeform 1554">
            <a:extLst>
              <a:ext uri="{FF2B5EF4-FFF2-40B4-BE49-F238E27FC236}">
                <a16:creationId xmlns:a16="http://schemas.microsoft.com/office/drawing/2014/main" id="{EE5BDD2E-6C81-1863-C037-5DE09370934D}"/>
              </a:ext>
            </a:extLst>
          </p:cNvPr>
          <p:cNvSpPr/>
          <p:nvPr/>
        </p:nvSpPr>
        <p:spPr>
          <a:xfrm>
            <a:off x="7445401" y="5341795"/>
            <a:ext cx="8409" cy="5395"/>
          </a:xfrm>
          <a:custGeom>
            <a:avLst/>
            <a:gdLst>
              <a:gd name="connsiteX0" fmla="*/ 4036 w 8409"/>
              <a:gd name="connsiteY0" fmla="*/ 238 h 5395"/>
              <a:gd name="connsiteX1" fmla="*/ 1115 w 8409"/>
              <a:gd name="connsiteY1" fmla="*/ 5050 h 5395"/>
              <a:gd name="connsiteX2" fmla="*/ 8247 w 8409"/>
              <a:gd name="connsiteY2" fmla="*/ 2129 h 5395"/>
              <a:gd name="connsiteX3" fmla="*/ 4036 w 8409"/>
              <a:gd name="connsiteY3" fmla="*/ 238 h 5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9" h="5395">
                <a:moveTo>
                  <a:pt x="4036" y="238"/>
                </a:moveTo>
                <a:cubicBezTo>
                  <a:pt x="-46" y="238"/>
                  <a:pt x="-1420" y="2472"/>
                  <a:pt x="1115" y="5050"/>
                </a:cubicBezTo>
                <a:cubicBezTo>
                  <a:pt x="2790" y="6726"/>
                  <a:pt x="8247" y="4492"/>
                  <a:pt x="8247" y="2129"/>
                </a:cubicBezTo>
                <a:cubicBezTo>
                  <a:pt x="8247" y="1055"/>
                  <a:pt x="6356" y="238"/>
                  <a:pt x="403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6" name="Freeform 1555">
            <a:extLst>
              <a:ext uri="{FF2B5EF4-FFF2-40B4-BE49-F238E27FC236}">
                <a16:creationId xmlns:a16="http://schemas.microsoft.com/office/drawing/2014/main" id="{434A9B5B-8A24-99D6-0A2D-8EA8E9A5BCE4}"/>
              </a:ext>
            </a:extLst>
          </p:cNvPr>
          <p:cNvSpPr/>
          <p:nvPr/>
        </p:nvSpPr>
        <p:spPr>
          <a:xfrm>
            <a:off x="7458461" y="5561189"/>
            <a:ext cx="10001" cy="6957"/>
          </a:xfrm>
          <a:custGeom>
            <a:avLst/>
            <a:gdLst>
              <a:gd name="connsiteX0" fmla="*/ 9839 w 10001"/>
              <a:gd name="connsiteY0" fmla="*/ 2548 h 6957"/>
              <a:gd name="connsiteX1" fmla="*/ 8292 w 10001"/>
              <a:gd name="connsiteY1" fmla="*/ 357 h 6957"/>
              <a:gd name="connsiteX2" fmla="*/ 2577 w 10001"/>
              <a:gd name="connsiteY2" fmla="*/ 2720 h 6957"/>
              <a:gd name="connsiteX3" fmla="*/ 1331 w 10001"/>
              <a:gd name="connsiteY3" fmla="*/ 6028 h 6957"/>
              <a:gd name="connsiteX4" fmla="*/ 8704 w 10001"/>
              <a:gd name="connsiteY4" fmla="*/ 5255 h 6957"/>
              <a:gd name="connsiteX5" fmla="*/ 9839 w 10001"/>
              <a:gd name="connsiteY5" fmla="*/ 2548 h 6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01" h="6957">
                <a:moveTo>
                  <a:pt x="9839" y="2548"/>
                </a:moveTo>
                <a:cubicBezTo>
                  <a:pt x="9839" y="872"/>
                  <a:pt x="9108" y="-116"/>
                  <a:pt x="8292" y="357"/>
                </a:cubicBezTo>
                <a:cubicBezTo>
                  <a:pt x="7475" y="829"/>
                  <a:pt x="4855" y="1860"/>
                  <a:pt x="2577" y="2720"/>
                </a:cubicBezTo>
                <a:cubicBezTo>
                  <a:pt x="-688" y="3923"/>
                  <a:pt x="-946" y="4567"/>
                  <a:pt x="1331" y="6028"/>
                </a:cubicBezTo>
                <a:cubicBezTo>
                  <a:pt x="3583" y="7850"/>
                  <a:pt x="6882" y="7502"/>
                  <a:pt x="8704" y="5255"/>
                </a:cubicBezTo>
                <a:cubicBezTo>
                  <a:pt x="9332" y="4477"/>
                  <a:pt x="9727" y="3540"/>
                  <a:pt x="9839" y="25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7" name="Freeform 1556">
            <a:extLst>
              <a:ext uri="{FF2B5EF4-FFF2-40B4-BE49-F238E27FC236}">
                <a16:creationId xmlns:a16="http://schemas.microsoft.com/office/drawing/2014/main" id="{3328E0C7-124D-95FF-E587-702AC810D74D}"/>
              </a:ext>
            </a:extLst>
          </p:cNvPr>
          <p:cNvSpPr/>
          <p:nvPr/>
        </p:nvSpPr>
        <p:spPr>
          <a:xfrm>
            <a:off x="7528042" y="5401346"/>
            <a:ext cx="7404" cy="8463"/>
          </a:xfrm>
          <a:custGeom>
            <a:avLst/>
            <a:gdLst>
              <a:gd name="connsiteX0" fmla="*/ 7242 w 7404"/>
              <a:gd name="connsiteY0" fmla="*/ 4406 h 8463"/>
              <a:gd name="connsiteX1" fmla="*/ 281 w 7404"/>
              <a:gd name="connsiteY1" fmla="*/ 3160 h 8463"/>
              <a:gd name="connsiteX2" fmla="*/ 4578 w 7404"/>
              <a:gd name="connsiteY2" fmla="*/ 8702 h 8463"/>
              <a:gd name="connsiteX3" fmla="*/ 7242 w 7404"/>
              <a:gd name="connsiteY3" fmla="*/ 4406 h 8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4" h="8463">
                <a:moveTo>
                  <a:pt x="7242" y="4406"/>
                </a:moveTo>
                <a:cubicBezTo>
                  <a:pt x="7242" y="-407"/>
                  <a:pt x="2000" y="-1352"/>
                  <a:pt x="281" y="3160"/>
                </a:cubicBezTo>
                <a:cubicBezTo>
                  <a:pt x="-1008" y="6640"/>
                  <a:pt x="539" y="8702"/>
                  <a:pt x="4578" y="8702"/>
                </a:cubicBezTo>
                <a:cubicBezTo>
                  <a:pt x="5995" y="8702"/>
                  <a:pt x="7242" y="6769"/>
                  <a:pt x="7242" y="44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8" name="Freeform 1557">
            <a:extLst>
              <a:ext uri="{FF2B5EF4-FFF2-40B4-BE49-F238E27FC236}">
                <a16:creationId xmlns:a16="http://schemas.microsoft.com/office/drawing/2014/main" id="{C2BA3557-F47A-4A91-3DFC-E2E7A4BC8595}"/>
              </a:ext>
            </a:extLst>
          </p:cNvPr>
          <p:cNvSpPr/>
          <p:nvPr/>
        </p:nvSpPr>
        <p:spPr>
          <a:xfrm>
            <a:off x="7488379" y="5562982"/>
            <a:ext cx="11433" cy="19076"/>
          </a:xfrm>
          <a:custGeom>
            <a:avLst/>
            <a:gdLst>
              <a:gd name="connsiteX0" fmla="*/ 11242 w 11433"/>
              <a:gd name="connsiteY0" fmla="*/ 8831 h 19076"/>
              <a:gd name="connsiteX1" fmla="*/ 2649 w 11433"/>
              <a:gd name="connsiteY1" fmla="*/ 238 h 19076"/>
              <a:gd name="connsiteX2" fmla="*/ 3723 w 11433"/>
              <a:gd name="connsiteY2" fmla="*/ 2687 h 19076"/>
              <a:gd name="connsiteX3" fmla="*/ 4626 w 11433"/>
              <a:gd name="connsiteY3" fmla="*/ 7414 h 19076"/>
              <a:gd name="connsiteX4" fmla="*/ 974 w 11433"/>
              <a:gd name="connsiteY4" fmla="*/ 19315 h 19076"/>
              <a:gd name="connsiteX5" fmla="*/ 2864 w 11433"/>
              <a:gd name="connsiteY5" fmla="*/ 15921 h 19076"/>
              <a:gd name="connsiteX6" fmla="*/ 7161 w 11433"/>
              <a:gd name="connsiteY6" fmla="*/ 11624 h 19076"/>
              <a:gd name="connsiteX7" fmla="*/ 11242 w 11433"/>
              <a:gd name="connsiteY7" fmla="*/ 8831 h 19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33" h="19076">
                <a:moveTo>
                  <a:pt x="11242" y="8831"/>
                </a:moveTo>
                <a:cubicBezTo>
                  <a:pt x="11242" y="5867"/>
                  <a:pt x="5442" y="238"/>
                  <a:pt x="2649" y="238"/>
                </a:cubicBezTo>
                <a:cubicBezTo>
                  <a:pt x="759" y="238"/>
                  <a:pt x="1188" y="1183"/>
                  <a:pt x="3723" y="2687"/>
                </a:cubicBezTo>
                <a:cubicBezTo>
                  <a:pt x="7204" y="4750"/>
                  <a:pt x="7332" y="5351"/>
                  <a:pt x="4626" y="7414"/>
                </a:cubicBezTo>
                <a:cubicBezTo>
                  <a:pt x="974" y="10163"/>
                  <a:pt x="-1819" y="19315"/>
                  <a:pt x="974" y="19315"/>
                </a:cubicBezTo>
                <a:cubicBezTo>
                  <a:pt x="2005" y="19315"/>
                  <a:pt x="2864" y="17768"/>
                  <a:pt x="2864" y="15921"/>
                </a:cubicBezTo>
                <a:cubicBezTo>
                  <a:pt x="3281" y="13743"/>
                  <a:pt x="4982" y="12041"/>
                  <a:pt x="7161" y="11624"/>
                </a:cubicBezTo>
                <a:cubicBezTo>
                  <a:pt x="9438" y="10679"/>
                  <a:pt x="11543" y="9605"/>
                  <a:pt x="11242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9" name="Freeform 1558">
            <a:extLst>
              <a:ext uri="{FF2B5EF4-FFF2-40B4-BE49-F238E27FC236}">
                <a16:creationId xmlns:a16="http://schemas.microsoft.com/office/drawing/2014/main" id="{0D45F94F-902E-539B-2D4E-69AE33514C4B}"/>
              </a:ext>
            </a:extLst>
          </p:cNvPr>
          <p:cNvSpPr/>
          <p:nvPr/>
        </p:nvSpPr>
        <p:spPr>
          <a:xfrm>
            <a:off x="7453811" y="5541543"/>
            <a:ext cx="4167" cy="6401"/>
          </a:xfrm>
          <a:custGeom>
            <a:avLst/>
            <a:gdLst>
              <a:gd name="connsiteX0" fmla="*/ 1900 w 4167"/>
              <a:gd name="connsiteY0" fmla="*/ 238 h 6401"/>
              <a:gd name="connsiteX1" fmla="*/ -163 w 4167"/>
              <a:gd name="connsiteY1" fmla="*/ 3418 h 6401"/>
              <a:gd name="connsiteX2" fmla="*/ 1900 w 4167"/>
              <a:gd name="connsiteY2" fmla="*/ 6640 h 6401"/>
              <a:gd name="connsiteX3" fmla="*/ 4005 w 4167"/>
              <a:gd name="connsiteY3" fmla="*/ 3418 h 6401"/>
              <a:gd name="connsiteX4" fmla="*/ 1900 w 4167"/>
              <a:gd name="connsiteY4" fmla="*/ 23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401">
                <a:moveTo>
                  <a:pt x="1900" y="238"/>
                </a:moveTo>
                <a:cubicBezTo>
                  <a:pt x="783" y="238"/>
                  <a:pt x="-163" y="1699"/>
                  <a:pt x="-163" y="3418"/>
                </a:cubicBezTo>
                <a:cubicBezTo>
                  <a:pt x="-163" y="5137"/>
                  <a:pt x="783" y="6640"/>
                  <a:pt x="1900" y="6640"/>
                </a:cubicBezTo>
                <a:cubicBezTo>
                  <a:pt x="3017" y="6640"/>
                  <a:pt x="4005" y="5179"/>
                  <a:pt x="4005" y="3418"/>
                </a:cubicBezTo>
                <a:cubicBezTo>
                  <a:pt x="4005" y="1656"/>
                  <a:pt x="3146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0" name="Freeform 1559">
            <a:extLst>
              <a:ext uri="{FF2B5EF4-FFF2-40B4-BE49-F238E27FC236}">
                <a16:creationId xmlns:a16="http://schemas.microsoft.com/office/drawing/2014/main" id="{1695D576-EBBE-763C-FC1E-E848F83724CE}"/>
              </a:ext>
            </a:extLst>
          </p:cNvPr>
          <p:cNvSpPr/>
          <p:nvPr/>
        </p:nvSpPr>
        <p:spPr>
          <a:xfrm>
            <a:off x="7456841" y="5548998"/>
            <a:ext cx="5348" cy="5252"/>
          </a:xfrm>
          <a:custGeom>
            <a:avLst/>
            <a:gdLst>
              <a:gd name="connsiteX0" fmla="*/ 5185 w 5348"/>
              <a:gd name="connsiteY0" fmla="*/ 2408 h 5252"/>
              <a:gd name="connsiteX1" fmla="*/ 2049 w 5348"/>
              <a:gd name="connsiteY1" fmla="*/ 517 h 5252"/>
              <a:gd name="connsiteX2" fmla="*/ 73 w 5348"/>
              <a:gd name="connsiteY2" fmla="*/ 3654 h 5252"/>
              <a:gd name="connsiteX3" fmla="*/ 5185 w 5348"/>
              <a:gd name="connsiteY3" fmla="*/ 2408 h 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8" h="5252">
                <a:moveTo>
                  <a:pt x="5185" y="2408"/>
                </a:moveTo>
                <a:cubicBezTo>
                  <a:pt x="5185" y="517"/>
                  <a:pt x="3982" y="-213"/>
                  <a:pt x="2049" y="517"/>
                </a:cubicBezTo>
                <a:cubicBezTo>
                  <a:pt x="116" y="1247"/>
                  <a:pt x="-572" y="2579"/>
                  <a:pt x="73" y="3654"/>
                </a:cubicBezTo>
                <a:cubicBezTo>
                  <a:pt x="1920" y="6618"/>
                  <a:pt x="5185" y="5845"/>
                  <a:pt x="5185" y="24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1" name="Freeform 1560">
            <a:extLst>
              <a:ext uri="{FF2B5EF4-FFF2-40B4-BE49-F238E27FC236}">
                <a16:creationId xmlns:a16="http://schemas.microsoft.com/office/drawing/2014/main" id="{B66419DE-D0DD-1506-E2B2-27ACFCB9C209}"/>
              </a:ext>
            </a:extLst>
          </p:cNvPr>
          <p:cNvSpPr/>
          <p:nvPr/>
        </p:nvSpPr>
        <p:spPr>
          <a:xfrm>
            <a:off x="7460016" y="5569597"/>
            <a:ext cx="24374" cy="18160"/>
          </a:xfrm>
          <a:custGeom>
            <a:avLst/>
            <a:gdLst>
              <a:gd name="connsiteX0" fmla="*/ 18423 w 24374"/>
              <a:gd name="connsiteY0" fmla="*/ 799 h 18160"/>
              <a:gd name="connsiteX1" fmla="*/ 10775 w 24374"/>
              <a:gd name="connsiteY1" fmla="*/ 1831 h 18160"/>
              <a:gd name="connsiteX2" fmla="*/ 4932 w 24374"/>
              <a:gd name="connsiteY2" fmla="*/ 6127 h 18160"/>
              <a:gd name="connsiteX3" fmla="*/ 2010 w 24374"/>
              <a:gd name="connsiteY3" fmla="*/ 12400 h 18160"/>
              <a:gd name="connsiteX4" fmla="*/ 4245 w 24374"/>
              <a:gd name="connsiteY4" fmla="*/ 16138 h 18160"/>
              <a:gd name="connsiteX5" fmla="*/ 6049 w 24374"/>
              <a:gd name="connsiteY5" fmla="*/ 15623 h 18160"/>
              <a:gd name="connsiteX6" fmla="*/ 15716 w 24374"/>
              <a:gd name="connsiteY6" fmla="*/ 9092 h 18160"/>
              <a:gd name="connsiteX7" fmla="*/ 18423 w 24374"/>
              <a:gd name="connsiteY7" fmla="*/ 799 h 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74" h="18160">
                <a:moveTo>
                  <a:pt x="18423" y="799"/>
                </a:moveTo>
                <a:cubicBezTo>
                  <a:pt x="13869" y="-189"/>
                  <a:pt x="11334" y="112"/>
                  <a:pt x="10775" y="1831"/>
                </a:cubicBezTo>
                <a:cubicBezTo>
                  <a:pt x="9362" y="3876"/>
                  <a:pt x="7304" y="5388"/>
                  <a:pt x="4932" y="6127"/>
                </a:cubicBezTo>
                <a:cubicBezTo>
                  <a:pt x="-9" y="8018"/>
                  <a:pt x="-2071" y="12400"/>
                  <a:pt x="2010" y="12400"/>
                </a:cubicBezTo>
                <a:cubicBezTo>
                  <a:pt x="3170" y="12400"/>
                  <a:pt x="4159" y="14076"/>
                  <a:pt x="4245" y="16138"/>
                </a:cubicBezTo>
                <a:cubicBezTo>
                  <a:pt x="4245" y="19275"/>
                  <a:pt x="4631" y="19189"/>
                  <a:pt x="6049" y="15623"/>
                </a:cubicBezTo>
                <a:cubicBezTo>
                  <a:pt x="8253" y="12228"/>
                  <a:pt x="11742" y="9870"/>
                  <a:pt x="15716" y="9092"/>
                </a:cubicBezTo>
                <a:cubicBezTo>
                  <a:pt x="25985" y="6299"/>
                  <a:pt x="27016" y="2776"/>
                  <a:pt x="18423" y="7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2" name="Freeform 1561">
            <a:extLst>
              <a:ext uri="{FF2B5EF4-FFF2-40B4-BE49-F238E27FC236}">
                <a16:creationId xmlns:a16="http://schemas.microsoft.com/office/drawing/2014/main" id="{5340E65D-7155-B2CD-3FE4-7A227C06C337}"/>
              </a:ext>
            </a:extLst>
          </p:cNvPr>
          <p:cNvSpPr/>
          <p:nvPr/>
        </p:nvSpPr>
        <p:spPr>
          <a:xfrm>
            <a:off x="7517453" y="5546963"/>
            <a:ext cx="6509" cy="7340"/>
          </a:xfrm>
          <a:custGeom>
            <a:avLst/>
            <a:gdLst>
              <a:gd name="connsiteX0" fmla="*/ 773 w 6509"/>
              <a:gd name="connsiteY0" fmla="*/ 361 h 7340"/>
              <a:gd name="connsiteX1" fmla="*/ 4468 w 6509"/>
              <a:gd name="connsiteY1" fmla="*/ 7579 h 7340"/>
              <a:gd name="connsiteX2" fmla="*/ 4897 w 6509"/>
              <a:gd name="connsiteY2" fmla="*/ 3282 h 7340"/>
              <a:gd name="connsiteX3" fmla="*/ 773 w 6509"/>
              <a:gd name="connsiteY3" fmla="*/ 361 h 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9" h="7340">
                <a:moveTo>
                  <a:pt x="773" y="361"/>
                </a:moveTo>
                <a:cubicBezTo>
                  <a:pt x="-1720" y="1908"/>
                  <a:pt x="1202" y="7579"/>
                  <a:pt x="4468" y="7579"/>
                </a:cubicBezTo>
                <a:cubicBezTo>
                  <a:pt x="6874" y="7579"/>
                  <a:pt x="6917" y="6806"/>
                  <a:pt x="4897" y="3282"/>
                </a:cubicBezTo>
                <a:cubicBezTo>
                  <a:pt x="3522" y="1220"/>
                  <a:pt x="1632" y="-198"/>
                  <a:pt x="773" y="3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3" name="Freeform 1562">
            <a:extLst>
              <a:ext uri="{FF2B5EF4-FFF2-40B4-BE49-F238E27FC236}">
                <a16:creationId xmlns:a16="http://schemas.microsoft.com/office/drawing/2014/main" id="{F1D3D492-B6F1-8EC9-484B-46B97737A3B1}"/>
              </a:ext>
            </a:extLst>
          </p:cNvPr>
          <p:cNvSpPr/>
          <p:nvPr/>
        </p:nvSpPr>
        <p:spPr>
          <a:xfrm>
            <a:off x="7514653" y="5574524"/>
            <a:ext cx="8375" cy="5472"/>
          </a:xfrm>
          <a:custGeom>
            <a:avLst/>
            <a:gdLst>
              <a:gd name="connsiteX0" fmla="*/ 2670 w 8375"/>
              <a:gd name="connsiteY0" fmla="*/ 770 h 5472"/>
              <a:gd name="connsiteX1" fmla="*/ 3916 w 8375"/>
              <a:gd name="connsiteY1" fmla="*/ 5711 h 5472"/>
              <a:gd name="connsiteX2" fmla="*/ 8213 w 8375"/>
              <a:gd name="connsiteY2" fmla="*/ 3949 h 5472"/>
              <a:gd name="connsiteX3" fmla="*/ 2670 w 8375"/>
              <a:gd name="connsiteY3" fmla="*/ 770 h 5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75" h="5472">
                <a:moveTo>
                  <a:pt x="2670" y="770"/>
                </a:moveTo>
                <a:cubicBezTo>
                  <a:pt x="-1626" y="2489"/>
                  <a:pt x="-896" y="5711"/>
                  <a:pt x="3916" y="5711"/>
                </a:cubicBezTo>
                <a:cubicBezTo>
                  <a:pt x="6193" y="5711"/>
                  <a:pt x="8213" y="4895"/>
                  <a:pt x="8213" y="3949"/>
                </a:cubicBezTo>
                <a:cubicBezTo>
                  <a:pt x="8084" y="770"/>
                  <a:pt x="5721" y="-605"/>
                  <a:pt x="2670" y="7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4" name="Freeform 1563">
            <a:extLst>
              <a:ext uri="{FF2B5EF4-FFF2-40B4-BE49-F238E27FC236}">
                <a16:creationId xmlns:a16="http://schemas.microsoft.com/office/drawing/2014/main" id="{A72887E2-14D2-1F78-72AA-72BCF1659281}"/>
              </a:ext>
            </a:extLst>
          </p:cNvPr>
          <p:cNvSpPr/>
          <p:nvPr/>
        </p:nvSpPr>
        <p:spPr>
          <a:xfrm>
            <a:off x="7521154" y="5127276"/>
            <a:ext cx="8018" cy="14685"/>
          </a:xfrm>
          <a:custGeom>
            <a:avLst/>
            <a:gdLst>
              <a:gd name="connsiteX0" fmla="*/ 4548 w 8018"/>
              <a:gd name="connsiteY0" fmla="*/ 788 h 14685"/>
              <a:gd name="connsiteX1" fmla="*/ 1282 w 8018"/>
              <a:gd name="connsiteY1" fmla="*/ 5084 h 14685"/>
              <a:gd name="connsiteX2" fmla="*/ 1282 w 8018"/>
              <a:gd name="connsiteY2" fmla="*/ 8994 h 14685"/>
              <a:gd name="connsiteX3" fmla="*/ 4849 w 8018"/>
              <a:gd name="connsiteY3" fmla="*/ 14924 h 14685"/>
              <a:gd name="connsiteX4" fmla="*/ 7856 w 8018"/>
              <a:gd name="connsiteY4" fmla="*/ 8479 h 14685"/>
              <a:gd name="connsiteX5" fmla="*/ 4548 w 8018"/>
              <a:gd name="connsiteY5" fmla="*/ 788 h 14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18" h="14685">
                <a:moveTo>
                  <a:pt x="4548" y="788"/>
                </a:moveTo>
                <a:cubicBezTo>
                  <a:pt x="251" y="-888"/>
                  <a:pt x="-1725" y="1475"/>
                  <a:pt x="1282" y="5084"/>
                </a:cubicBezTo>
                <a:cubicBezTo>
                  <a:pt x="3216" y="7448"/>
                  <a:pt x="3173" y="8307"/>
                  <a:pt x="1282" y="8994"/>
                </a:cubicBezTo>
                <a:cubicBezTo>
                  <a:pt x="-1983" y="10112"/>
                  <a:pt x="896" y="14924"/>
                  <a:pt x="4849" y="14924"/>
                </a:cubicBezTo>
                <a:cubicBezTo>
                  <a:pt x="6825" y="14924"/>
                  <a:pt x="7856" y="12689"/>
                  <a:pt x="7856" y="8479"/>
                </a:cubicBezTo>
                <a:cubicBezTo>
                  <a:pt x="7856" y="4268"/>
                  <a:pt x="6567" y="1561"/>
                  <a:pt x="4548" y="7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5" name="Freeform 1564">
            <a:extLst>
              <a:ext uri="{FF2B5EF4-FFF2-40B4-BE49-F238E27FC236}">
                <a16:creationId xmlns:a16="http://schemas.microsoft.com/office/drawing/2014/main" id="{F6EA6C12-E15D-A4F7-CCE8-625D3ECD25B5}"/>
              </a:ext>
            </a:extLst>
          </p:cNvPr>
          <p:cNvSpPr/>
          <p:nvPr/>
        </p:nvSpPr>
        <p:spPr>
          <a:xfrm>
            <a:off x="7509043" y="5530930"/>
            <a:ext cx="5478" cy="4253"/>
          </a:xfrm>
          <a:custGeom>
            <a:avLst/>
            <a:gdLst>
              <a:gd name="connsiteX0" fmla="*/ 2050 w 5478"/>
              <a:gd name="connsiteY0" fmla="*/ 238 h 4253"/>
              <a:gd name="connsiteX1" fmla="*/ 74 w 5478"/>
              <a:gd name="connsiteY1" fmla="*/ 2387 h 4253"/>
              <a:gd name="connsiteX2" fmla="*/ 3339 w 5478"/>
              <a:gd name="connsiteY2" fmla="*/ 4492 h 4253"/>
              <a:gd name="connsiteX3" fmla="*/ 5315 w 5478"/>
              <a:gd name="connsiteY3" fmla="*/ 2430 h 4253"/>
              <a:gd name="connsiteX4" fmla="*/ 5315 w 5478"/>
              <a:gd name="connsiteY4" fmla="*/ 2387 h 4253"/>
              <a:gd name="connsiteX5" fmla="*/ 2050 w 5478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53">
                <a:moveTo>
                  <a:pt x="2050" y="238"/>
                </a:moveTo>
                <a:cubicBezTo>
                  <a:pt x="245" y="238"/>
                  <a:pt x="-614" y="1227"/>
                  <a:pt x="74" y="2387"/>
                </a:cubicBezTo>
                <a:cubicBezTo>
                  <a:pt x="791" y="3543"/>
                  <a:pt x="1990" y="4311"/>
                  <a:pt x="3339" y="4492"/>
                </a:cubicBezTo>
                <a:cubicBezTo>
                  <a:pt x="4456" y="4471"/>
                  <a:pt x="5341" y="3547"/>
                  <a:pt x="5315" y="2430"/>
                </a:cubicBezTo>
                <a:cubicBezTo>
                  <a:pt x="5315" y="2417"/>
                  <a:pt x="5315" y="2399"/>
                  <a:pt x="5315" y="2387"/>
                </a:cubicBezTo>
                <a:cubicBezTo>
                  <a:pt x="5315" y="1399"/>
                  <a:pt x="3769" y="238"/>
                  <a:pt x="205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6" name="Freeform 1565">
            <a:extLst>
              <a:ext uri="{FF2B5EF4-FFF2-40B4-BE49-F238E27FC236}">
                <a16:creationId xmlns:a16="http://schemas.microsoft.com/office/drawing/2014/main" id="{23246994-7579-BEE3-955D-B7CFC4458281}"/>
              </a:ext>
            </a:extLst>
          </p:cNvPr>
          <p:cNvSpPr/>
          <p:nvPr/>
        </p:nvSpPr>
        <p:spPr>
          <a:xfrm>
            <a:off x="7355692" y="5569810"/>
            <a:ext cx="21210" cy="7866"/>
          </a:xfrm>
          <a:custGeom>
            <a:avLst/>
            <a:gdLst>
              <a:gd name="connsiteX0" fmla="*/ 4635 w 21210"/>
              <a:gd name="connsiteY0" fmla="*/ 1832 h 7866"/>
              <a:gd name="connsiteX1" fmla="*/ 10306 w 21210"/>
              <a:gd name="connsiteY1" fmla="*/ 8105 h 7866"/>
              <a:gd name="connsiteX2" fmla="*/ 21048 w 21210"/>
              <a:gd name="connsiteY2" fmla="*/ 8105 h 7866"/>
              <a:gd name="connsiteX3" fmla="*/ 15333 w 21210"/>
              <a:gd name="connsiteY3" fmla="*/ 3593 h 7866"/>
              <a:gd name="connsiteX4" fmla="*/ 4635 w 21210"/>
              <a:gd name="connsiteY4" fmla="*/ 1832 h 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10" h="7866">
                <a:moveTo>
                  <a:pt x="4635" y="1832"/>
                </a:moveTo>
                <a:cubicBezTo>
                  <a:pt x="-3271" y="6128"/>
                  <a:pt x="-1423" y="8105"/>
                  <a:pt x="10306" y="8105"/>
                </a:cubicBezTo>
                <a:lnTo>
                  <a:pt x="21048" y="8105"/>
                </a:lnTo>
                <a:lnTo>
                  <a:pt x="15333" y="3593"/>
                </a:lnTo>
                <a:cubicBezTo>
                  <a:pt x="10392" y="-403"/>
                  <a:pt x="9060" y="-617"/>
                  <a:pt x="4635" y="18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7" name="Freeform 1566">
            <a:extLst>
              <a:ext uri="{FF2B5EF4-FFF2-40B4-BE49-F238E27FC236}">
                <a16:creationId xmlns:a16="http://schemas.microsoft.com/office/drawing/2014/main" id="{958BF130-E1C3-60CC-B084-0C036286F5D0}"/>
              </a:ext>
            </a:extLst>
          </p:cNvPr>
          <p:cNvSpPr/>
          <p:nvPr/>
        </p:nvSpPr>
        <p:spPr>
          <a:xfrm>
            <a:off x="7497765" y="5578366"/>
            <a:ext cx="10675" cy="4766"/>
          </a:xfrm>
          <a:custGeom>
            <a:avLst/>
            <a:gdLst>
              <a:gd name="connsiteX0" fmla="*/ -163 w 10675"/>
              <a:gd name="connsiteY0" fmla="*/ 4190 h 4766"/>
              <a:gd name="connsiteX1" fmla="*/ 10149 w 10675"/>
              <a:gd name="connsiteY1" fmla="*/ 2471 h 4766"/>
              <a:gd name="connsiteX2" fmla="*/ 10149 w 10675"/>
              <a:gd name="connsiteY2" fmla="*/ 710 h 4766"/>
              <a:gd name="connsiteX3" fmla="*/ -163 w 10675"/>
              <a:gd name="connsiteY3" fmla="*/ 4190 h 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75" h="4766">
                <a:moveTo>
                  <a:pt x="-163" y="4190"/>
                </a:moveTo>
                <a:cubicBezTo>
                  <a:pt x="-163" y="5951"/>
                  <a:pt x="7786" y="4619"/>
                  <a:pt x="10149" y="2471"/>
                </a:cubicBezTo>
                <a:cubicBezTo>
                  <a:pt x="10635" y="1986"/>
                  <a:pt x="10635" y="1195"/>
                  <a:pt x="10149" y="710"/>
                </a:cubicBezTo>
                <a:cubicBezTo>
                  <a:pt x="8431" y="-923"/>
                  <a:pt x="-163" y="2042"/>
                  <a:pt x="-163" y="41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8" name="Freeform 1567">
            <a:extLst>
              <a:ext uri="{FF2B5EF4-FFF2-40B4-BE49-F238E27FC236}">
                <a16:creationId xmlns:a16="http://schemas.microsoft.com/office/drawing/2014/main" id="{FC837327-44DF-DB49-A2C8-D2C7D872A213}"/>
              </a:ext>
            </a:extLst>
          </p:cNvPr>
          <p:cNvSpPr/>
          <p:nvPr/>
        </p:nvSpPr>
        <p:spPr>
          <a:xfrm>
            <a:off x="7500831" y="5548582"/>
            <a:ext cx="9522" cy="7630"/>
          </a:xfrm>
          <a:custGeom>
            <a:avLst/>
            <a:gdLst>
              <a:gd name="connsiteX0" fmla="*/ 7169 w 9522"/>
              <a:gd name="connsiteY0" fmla="*/ 589 h 7630"/>
              <a:gd name="connsiteX1" fmla="*/ 80 w 9522"/>
              <a:gd name="connsiteY1" fmla="*/ 6218 h 7630"/>
              <a:gd name="connsiteX2" fmla="*/ 9360 w 9522"/>
              <a:gd name="connsiteY2" fmla="*/ 5015 h 7630"/>
              <a:gd name="connsiteX3" fmla="*/ 7169 w 9522"/>
              <a:gd name="connsiteY3" fmla="*/ 589 h 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2" h="7630">
                <a:moveTo>
                  <a:pt x="7169" y="589"/>
                </a:moveTo>
                <a:cubicBezTo>
                  <a:pt x="4462" y="-1086"/>
                  <a:pt x="-1424" y="3640"/>
                  <a:pt x="80" y="6218"/>
                </a:cubicBezTo>
                <a:cubicBezTo>
                  <a:pt x="1583" y="8796"/>
                  <a:pt x="9360" y="8323"/>
                  <a:pt x="9360" y="5015"/>
                </a:cubicBezTo>
                <a:cubicBezTo>
                  <a:pt x="9330" y="3283"/>
                  <a:pt x="8527" y="1659"/>
                  <a:pt x="7169" y="5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9" name="Freeform 1568">
            <a:extLst>
              <a:ext uri="{FF2B5EF4-FFF2-40B4-BE49-F238E27FC236}">
                <a16:creationId xmlns:a16="http://schemas.microsoft.com/office/drawing/2014/main" id="{989EFA3E-E124-177B-D6A8-7AEA8E68E349}"/>
              </a:ext>
            </a:extLst>
          </p:cNvPr>
          <p:cNvSpPr/>
          <p:nvPr/>
        </p:nvSpPr>
        <p:spPr>
          <a:xfrm>
            <a:off x="7380448" y="5588625"/>
            <a:ext cx="8084" cy="10163"/>
          </a:xfrm>
          <a:custGeom>
            <a:avLst/>
            <a:gdLst>
              <a:gd name="connsiteX0" fmla="*/ 3467 w 8084"/>
              <a:gd name="connsiteY0" fmla="*/ 332 h 10163"/>
              <a:gd name="connsiteX1" fmla="*/ 2307 w 8084"/>
              <a:gd name="connsiteY1" fmla="*/ 8023 h 10163"/>
              <a:gd name="connsiteX2" fmla="*/ 7806 w 8084"/>
              <a:gd name="connsiteY2" fmla="*/ 5789 h 10163"/>
              <a:gd name="connsiteX3" fmla="*/ 3467 w 8084"/>
              <a:gd name="connsiteY3" fmla="*/ 332 h 1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84" h="10163">
                <a:moveTo>
                  <a:pt x="3467" y="332"/>
                </a:moveTo>
                <a:cubicBezTo>
                  <a:pt x="-830" y="-484"/>
                  <a:pt x="-1432" y="4199"/>
                  <a:pt x="2307" y="8023"/>
                </a:cubicBezTo>
                <a:cubicBezTo>
                  <a:pt x="6045" y="11847"/>
                  <a:pt x="8494" y="11030"/>
                  <a:pt x="7806" y="5789"/>
                </a:cubicBezTo>
                <a:cubicBezTo>
                  <a:pt x="7514" y="3292"/>
                  <a:pt x="5830" y="1179"/>
                  <a:pt x="3467" y="3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0" name="Freeform 1569">
            <a:extLst>
              <a:ext uri="{FF2B5EF4-FFF2-40B4-BE49-F238E27FC236}">
                <a16:creationId xmlns:a16="http://schemas.microsoft.com/office/drawing/2014/main" id="{62081772-15DC-2484-8A05-9A8FC107DD7A}"/>
              </a:ext>
            </a:extLst>
          </p:cNvPr>
          <p:cNvSpPr/>
          <p:nvPr/>
        </p:nvSpPr>
        <p:spPr>
          <a:xfrm>
            <a:off x="7386784" y="5556495"/>
            <a:ext cx="18861" cy="18905"/>
          </a:xfrm>
          <a:custGeom>
            <a:avLst/>
            <a:gdLst>
              <a:gd name="connsiteX0" fmla="*/ 4564 w 18861"/>
              <a:gd name="connsiteY0" fmla="*/ 238 h 18905"/>
              <a:gd name="connsiteX1" fmla="*/ -163 w 18861"/>
              <a:gd name="connsiteY1" fmla="*/ 1399 h 18905"/>
              <a:gd name="connsiteX2" fmla="*/ 7228 w 18861"/>
              <a:gd name="connsiteY2" fmla="*/ 10808 h 18905"/>
              <a:gd name="connsiteX3" fmla="*/ 12899 w 18861"/>
              <a:gd name="connsiteY3" fmla="*/ 15105 h 18905"/>
              <a:gd name="connsiteX4" fmla="*/ 18699 w 18861"/>
              <a:gd name="connsiteY4" fmla="*/ 13858 h 18905"/>
              <a:gd name="connsiteX5" fmla="*/ 4564 w 18861"/>
              <a:gd name="connsiteY5" fmla="*/ 238 h 1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861" h="18905">
                <a:moveTo>
                  <a:pt x="4564" y="238"/>
                </a:moveTo>
                <a:cubicBezTo>
                  <a:pt x="1986" y="238"/>
                  <a:pt x="-163" y="711"/>
                  <a:pt x="-163" y="1399"/>
                </a:cubicBezTo>
                <a:cubicBezTo>
                  <a:pt x="-163" y="4793"/>
                  <a:pt x="4564" y="10808"/>
                  <a:pt x="7228" y="10808"/>
                </a:cubicBezTo>
                <a:cubicBezTo>
                  <a:pt x="9651" y="11354"/>
                  <a:pt x="11717" y="12922"/>
                  <a:pt x="12899" y="15105"/>
                </a:cubicBezTo>
                <a:cubicBezTo>
                  <a:pt x="16465" y="20905"/>
                  <a:pt x="18699" y="20432"/>
                  <a:pt x="18699" y="13858"/>
                </a:cubicBezTo>
                <a:cubicBezTo>
                  <a:pt x="17823" y="6537"/>
                  <a:pt x="11915" y="840"/>
                  <a:pt x="456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1" name="Freeform 1570">
            <a:extLst>
              <a:ext uri="{FF2B5EF4-FFF2-40B4-BE49-F238E27FC236}">
                <a16:creationId xmlns:a16="http://schemas.microsoft.com/office/drawing/2014/main" id="{85C0DF53-BBBF-940F-1FBD-9EDE98984086}"/>
              </a:ext>
            </a:extLst>
          </p:cNvPr>
          <p:cNvSpPr/>
          <p:nvPr/>
        </p:nvSpPr>
        <p:spPr>
          <a:xfrm>
            <a:off x="7402370" y="5522592"/>
            <a:ext cx="21172" cy="13610"/>
          </a:xfrm>
          <a:custGeom>
            <a:avLst/>
            <a:gdLst>
              <a:gd name="connsiteX0" fmla="*/ 11149 w 21172"/>
              <a:gd name="connsiteY0" fmla="*/ 4882 h 13610"/>
              <a:gd name="connsiteX1" fmla="*/ 1696 w 21172"/>
              <a:gd name="connsiteY1" fmla="*/ 12143 h 13610"/>
              <a:gd name="connsiteX2" fmla="*/ 4962 w 21172"/>
              <a:gd name="connsiteY2" fmla="*/ 12788 h 13610"/>
              <a:gd name="connsiteX3" fmla="*/ 17035 w 21172"/>
              <a:gd name="connsiteY3" fmla="*/ 7503 h 13610"/>
              <a:gd name="connsiteX4" fmla="*/ 20859 w 21172"/>
              <a:gd name="connsiteY4" fmla="*/ 2089 h 13610"/>
              <a:gd name="connsiteX5" fmla="*/ 11149 w 21172"/>
              <a:gd name="connsiteY5" fmla="*/ 4882 h 1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72" h="13610">
                <a:moveTo>
                  <a:pt x="11149" y="4882"/>
                </a:moveTo>
                <a:cubicBezTo>
                  <a:pt x="8137" y="7477"/>
                  <a:pt x="4979" y="9900"/>
                  <a:pt x="1696" y="12143"/>
                </a:cubicBezTo>
                <a:cubicBezTo>
                  <a:pt x="-1397" y="14248"/>
                  <a:pt x="-839" y="14334"/>
                  <a:pt x="4962" y="12788"/>
                </a:cubicBezTo>
                <a:cubicBezTo>
                  <a:pt x="9202" y="11563"/>
                  <a:pt x="13262" y="9789"/>
                  <a:pt x="17035" y="7503"/>
                </a:cubicBezTo>
                <a:cubicBezTo>
                  <a:pt x="19828" y="5655"/>
                  <a:pt x="21546" y="3206"/>
                  <a:pt x="20859" y="2089"/>
                </a:cubicBezTo>
                <a:cubicBezTo>
                  <a:pt x="19011" y="-919"/>
                  <a:pt x="17293" y="-446"/>
                  <a:pt x="11149" y="48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2" name="Freeform 1571">
            <a:extLst>
              <a:ext uri="{FF2B5EF4-FFF2-40B4-BE49-F238E27FC236}">
                <a16:creationId xmlns:a16="http://schemas.microsoft.com/office/drawing/2014/main" id="{2D1C25B7-A7E5-27E7-9BEA-EC59CE1304D4}"/>
              </a:ext>
            </a:extLst>
          </p:cNvPr>
          <p:cNvSpPr/>
          <p:nvPr/>
        </p:nvSpPr>
        <p:spPr>
          <a:xfrm>
            <a:off x="7424781" y="5431035"/>
            <a:ext cx="5726" cy="4253"/>
          </a:xfrm>
          <a:custGeom>
            <a:avLst/>
            <a:gdLst>
              <a:gd name="connsiteX0" fmla="*/ 2701 w 5726"/>
              <a:gd name="connsiteY0" fmla="*/ 238 h 4253"/>
              <a:gd name="connsiteX1" fmla="*/ -92 w 5726"/>
              <a:gd name="connsiteY1" fmla="*/ 2344 h 4253"/>
              <a:gd name="connsiteX2" fmla="*/ 2701 w 5726"/>
              <a:gd name="connsiteY2" fmla="*/ 4492 h 4253"/>
              <a:gd name="connsiteX3" fmla="*/ 5493 w 5726"/>
              <a:gd name="connsiteY3" fmla="*/ 2344 h 4253"/>
              <a:gd name="connsiteX4" fmla="*/ 2701 w 5726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6" h="4253">
                <a:moveTo>
                  <a:pt x="2701" y="238"/>
                </a:moveTo>
                <a:cubicBezTo>
                  <a:pt x="1429" y="307"/>
                  <a:pt x="325" y="1141"/>
                  <a:pt x="-92" y="2344"/>
                </a:cubicBezTo>
                <a:cubicBezTo>
                  <a:pt x="-479" y="3547"/>
                  <a:pt x="767" y="4492"/>
                  <a:pt x="2701" y="4492"/>
                </a:cubicBezTo>
                <a:cubicBezTo>
                  <a:pt x="4634" y="4492"/>
                  <a:pt x="5880" y="3547"/>
                  <a:pt x="5493" y="2344"/>
                </a:cubicBezTo>
                <a:cubicBezTo>
                  <a:pt x="5068" y="1145"/>
                  <a:pt x="3968" y="320"/>
                  <a:pt x="270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3" name="Freeform 1572">
            <a:extLst>
              <a:ext uri="{FF2B5EF4-FFF2-40B4-BE49-F238E27FC236}">
                <a16:creationId xmlns:a16="http://schemas.microsoft.com/office/drawing/2014/main" id="{9F1984FB-26F0-03B2-6B6D-4FDB5685DACC}"/>
              </a:ext>
            </a:extLst>
          </p:cNvPr>
          <p:cNvSpPr/>
          <p:nvPr/>
        </p:nvSpPr>
        <p:spPr>
          <a:xfrm>
            <a:off x="7374534" y="5346076"/>
            <a:ext cx="4759" cy="8064"/>
          </a:xfrm>
          <a:custGeom>
            <a:avLst/>
            <a:gdLst>
              <a:gd name="connsiteX0" fmla="*/ 444 w 4759"/>
              <a:gd name="connsiteY0" fmla="*/ 5797 h 8064"/>
              <a:gd name="connsiteX1" fmla="*/ 3753 w 4759"/>
              <a:gd name="connsiteY1" fmla="*/ 6441 h 8064"/>
              <a:gd name="connsiteX2" fmla="*/ 3753 w 4759"/>
              <a:gd name="connsiteY2" fmla="*/ 1329 h 8064"/>
              <a:gd name="connsiteX3" fmla="*/ 444 w 4759"/>
              <a:gd name="connsiteY3" fmla="*/ 5797 h 8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59" h="8064">
                <a:moveTo>
                  <a:pt x="444" y="5797"/>
                </a:moveTo>
                <a:cubicBezTo>
                  <a:pt x="1647" y="8976"/>
                  <a:pt x="2163" y="9062"/>
                  <a:pt x="3753" y="6441"/>
                </a:cubicBezTo>
                <a:cubicBezTo>
                  <a:pt x="4878" y="4925"/>
                  <a:pt x="4878" y="2850"/>
                  <a:pt x="3753" y="1329"/>
                </a:cubicBezTo>
                <a:cubicBezTo>
                  <a:pt x="788" y="-1464"/>
                  <a:pt x="-1231" y="1500"/>
                  <a:pt x="444" y="57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4" name="Freeform 1573">
            <a:extLst>
              <a:ext uri="{FF2B5EF4-FFF2-40B4-BE49-F238E27FC236}">
                <a16:creationId xmlns:a16="http://schemas.microsoft.com/office/drawing/2014/main" id="{14C2AD98-F0E8-3738-3C04-7B5C07D14DB3}"/>
              </a:ext>
            </a:extLst>
          </p:cNvPr>
          <p:cNvSpPr/>
          <p:nvPr/>
        </p:nvSpPr>
        <p:spPr>
          <a:xfrm>
            <a:off x="7377637" y="5338514"/>
            <a:ext cx="4621" cy="6476"/>
          </a:xfrm>
          <a:custGeom>
            <a:avLst/>
            <a:gdLst>
              <a:gd name="connsiteX0" fmla="*/ 3614 w 4621"/>
              <a:gd name="connsiteY0" fmla="*/ 2746 h 6476"/>
              <a:gd name="connsiteX1" fmla="*/ 434 w 4621"/>
              <a:gd name="connsiteY1" fmla="*/ 426 h 6476"/>
              <a:gd name="connsiteX2" fmla="*/ 1165 w 4621"/>
              <a:gd name="connsiteY2" fmla="*/ 4465 h 6476"/>
              <a:gd name="connsiteX3" fmla="*/ 3614 w 4621"/>
              <a:gd name="connsiteY3" fmla="*/ 2746 h 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21" h="6476">
                <a:moveTo>
                  <a:pt x="3614" y="2746"/>
                </a:moveTo>
                <a:cubicBezTo>
                  <a:pt x="2883" y="856"/>
                  <a:pt x="1466" y="-218"/>
                  <a:pt x="434" y="426"/>
                </a:cubicBezTo>
                <a:cubicBezTo>
                  <a:pt x="-597" y="1071"/>
                  <a:pt x="-253" y="2875"/>
                  <a:pt x="1165" y="4465"/>
                </a:cubicBezTo>
                <a:cubicBezTo>
                  <a:pt x="4387" y="7988"/>
                  <a:pt x="5332" y="7343"/>
                  <a:pt x="3614" y="27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5" name="Freeform 1574">
            <a:extLst>
              <a:ext uri="{FF2B5EF4-FFF2-40B4-BE49-F238E27FC236}">
                <a16:creationId xmlns:a16="http://schemas.microsoft.com/office/drawing/2014/main" id="{EA8792F2-8A74-29B5-D2F6-C7D459D8A9FF}"/>
              </a:ext>
            </a:extLst>
          </p:cNvPr>
          <p:cNvSpPr/>
          <p:nvPr/>
        </p:nvSpPr>
        <p:spPr>
          <a:xfrm>
            <a:off x="7444062" y="5401260"/>
            <a:ext cx="3475" cy="4254"/>
          </a:xfrm>
          <a:custGeom>
            <a:avLst/>
            <a:gdLst>
              <a:gd name="connsiteX0" fmla="*/ 2368 w 3475"/>
              <a:gd name="connsiteY0" fmla="*/ 238 h 4254"/>
              <a:gd name="connsiteX1" fmla="*/ 176 w 3475"/>
              <a:gd name="connsiteY1" fmla="*/ 2387 h 4254"/>
              <a:gd name="connsiteX2" fmla="*/ 1079 w 3475"/>
              <a:gd name="connsiteY2" fmla="*/ 4492 h 4254"/>
              <a:gd name="connsiteX3" fmla="*/ 3313 w 3475"/>
              <a:gd name="connsiteY3" fmla="*/ 2387 h 4254"/>
              <a:gd name="connsiteX4" fmla="*/ 2368 w 3475"/>
              <a:gd name="connsiteY4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4">
                <a:moveTo>
                  <a:pt x="2368" y="238"/>
                </a:moveTo>
                <a:cubicBezTo>
                  <a:pt x="1895" y="238"/>
                  <a:pt x="864" y="1227"/>
                  <a:pt x="176" y="2387"/>
                </a:cubicBezTo>
                <a:cubicBezTo>
                  <a:pt x="-511" y="3547"/>
                  <a:pt x="-124" y="4492"/>
                  <a:pt x="1079" y="4492"/>
                </a:cubicBezTo>
                <a:cubicBezTo>
                  <a:pt x="2273" y="4518"/>
                  <a:pt x="3266" y="3581"/>
                  <a:pt x="3313" y="2387"/>
                </a:cubicBezTo>
                <a:cubicBezTo>
                  <a:pt x="3313" y="1227"/>
                  <a:pt x="2883" y="238"/>
                  <a:pt x="236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6" name="Freeform 1575">
            <a:extLst>
              <a:ext uri="{FF2B5EF4-FFF2-40B4-BE49-F238E27FC236}">
                <a16:creationId xmlns:a16="http://schemas.microsoft.com/office/drawing/2014/main" id="{3DBB4B3F-FF8F-F07B-0DF4-0308ED19EFC8}"/>
              </a:ext>
            </a:extLst>
          </p:cNvPr>
          <p:cNvSpPr/>
          <p:nvPr/>
        </p:nvSpPr>
        <p:spPr>
          <a:xfrm>
            <a:off x="7439031" y="5522423"/>
            <a:ext cx="8593" cy="4253"/>
          </a:xfrm>
          <a:custGeom>
            <a:avLst/>
            <a:gdLst>
              <a:gd name="connsiteX0" fmla="*/ 4134 w 8593"/>
              <a:gd name="connsiteY0" fmla="*/ 238 h 4253"/>
              <a:gd name="connsiteX1" fmla="*/ -163 w 8593"/>
              <a:gd name="connsiteY1" fmla="*/ 2387 h 4253"/>
              <a:gd name="connsiteX2" fmla="*/ 4134 w 8593"/>
              <a:gd name="connsiteY2" fmla="*/ 4492 h 4253"/>
              <a:gd name="connsiteX3" fmla="*/ 8431 w 8593"/>
              <a:gd name="connsiteY3" fmla="*/ 2387 h 4253"/>
              <a:gd name="connsiteX4" fmla="*/ 4134 w 859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4134" y="238"/>
                </a:moveTo>
                <a:cubicBezTo>
                  <a:pt x="1857" y="238"/>
                  <a:pt x="-163" y="1183"/>
                  <a:pt x="-163" y="2387"/>
                </a:cubicBezTo>
                <a:cubicBezTo>
                  <a:pt x="-163" y="3590"/>
                  <a:pt x="1728" y="4492"/>
                  <a:pt x="4134" y="4492"/>
                </a:cubicBezTo>
                <a:cubicBezTo>
                  <a:pt x="6540" y="4492"/>
                  <a:pt x="8431" y="3547"/>
                  <a:pt x="8431" y="2387"/>
                </a:cubicBezTo>
                <a:cubicBezTo>
                  <a:pt x="8431" y="1226"/>
                  <a:pt x="6454" y="238"/>
                  <a:pt x="41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7" name="Freeform 1576">
            <a:extLst>
              <a:ext uri="{FF2B5EF4-FFF2-40B4-BE49-F238E27FC236}">
                <a16:creationId xmlns:a16="http://schemas.microsoft.com/office/drawing/2014/main" id="{84B036FA-E101-9366-75E5-65EE8187EBDC}"/>
              </a:ext>
            </a:extLst>
          </p:cNvPr>
          <p:cNvSpPr/>
          <p:nvPr/>
        </p:nvSpPr>
        <p:spPr>
          <a:xfrm>
            <a:off x="7439159" y="5547945"/>
            <a:ext cx="6272" cy="4253"/>
          </a:xfrm>
          <a:custGeom>
            <a:avLst/>
            <a:gdLst>
              <a:gd name="connsiteX0" fmla="*/ 2974 w 6272"/>
              <a:gd name="connsiteY0" fmla="*/ 238 h 4253"/>
              <a:gd name="connsiteX1" fmla="*/ -163 w 6272"/>
              <a:gd name="connsiteY1" fmla="*/ 2344 h 4253"/>
              <a:gd name="connsiteX2" fmla="*/ 2974 w 6272"/>
              <a:gd name="connsiteY2" fmla="*/ 4492 h 4253"/>
              <a:gd name="connsiteX3" fmla="*/ 6110 w 6272"/>
              <a:gd name="connsiteY3" fmla="*/ 2344 h 4253"/>
              <a:gd name="connsiteX4" fmla="*/ 2974 w 627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238"/>
                </a:moveTo>
                <a:cubicBezTo>
                  <a:pt x="1255" y="238"/>
                  <a:pt x="-163" y="1183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0" y="3504"/>
                  <a:pt x="6110" y="2344"/>
                </a:cubicBezTo>
                <a:cubicBezTo>
                  <a:pt x="6110" y="1183"/>
                  <a:pt x="4907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8" name="Freeform 1577">
            <a:extLst>
              <a:ext uri="{FF2B5EF4-FFF2-40B4-BE49-F238E27FC236}">
                <a16:creationId xmlns:a16="http://schemas.microsoft.com/office/drawing/2014/main" id="{F364C434-C093-DAE4-953F-762DF6FDE1CB}"/>
              </a:ext>
            </a:extLst>
          </p:cNvPr>
          <p:cNvSpPr/>
          <p:nvPr/>
        </p:nvSpPr>
        <p:spPr>
          <a:xfrm>
            <a:off x="7443327" y="5435288"/>
            <a:ext cx="4210" cy="6359"/>
          </a:xfrm>
          <a:custGeom>
            <a:avLst/>
            <a:gdLst>
              <a:gd name="connsiteX0" fmla="*/ 1943 w 4210"/>
              <a:gd name="connsiteY0" fmla="*/ 238 h 6359"/>
              <a:gd name="connsiteX1" fmla="*/ -163 w 4210"/>
              <a:gd name="connsiteY1" fmla="*/ 3418 h 6359"/>
              <a:gd name="connsiteX2" fmla="*/ 1943 w 4210"/>
              <a:gd name="connsiteY2" fmla="*/ 6597 h 6359"/>
              <a:gd name="connsiteX3" fmla="*/ 4048 w 4210"/>
              <a:gd name="connsiteY3" fmla="*/ 3418 h 6359"/>
              <a:gd name="connsiteX4" fmla="*/ 1943 w 4210"/>
              <a:gd name="connsiteY4" fmla="*/ 238 h 6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9">
                <a:moveTo>
                  <a:pt x="1943" y="238"/>
                </a:moveTo>
                <a:cubicBezTo>
                  <a:pt x="783" y="238"/>
                  <a:pt x="-163" y="1656"/>
                  <a:pt x="-163" y="3418"/>
                </a:cubicBezTo>
                <a:cubicBezTo>
                  <a:pt x="-163" y="5180"/>
                  <a:pt x="783" y="6597"/>
                  <a:pt x="1943" y="6597"/>
                </a:cubicBezTo>
                <a:cubicBezTo>
                  <a:pt x="3103" y="6597"/>
                  <a:pt x="4048" y="5180"/>
                  <a:pt x="4048" y="3418"/>
                </a:cubicBezTo>
                <a:cubicBezTo>
                  <a:pt x="4048" y="1656"/>
                  <a:pt x="310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9" name="Freeform 1578">
            <a:extLst>
              <a:ext uri="{FF2B5EF4-FFF2-40B4-BE49-F238E27FC236}">
                <a16:creationId xmlns:a16="http://schemas.microsoft.com/office/drawing/2014/main" id="{B23CA323-67E6-F307-8224-4DC5278BE2E5}"/>
              </a:ext>
            </a:extLst>
          </p:cNvPr>
          <p:cNvSpPr/>
          <p:nvPr/>
        </p:nvSpPr>
        <p:spPr>
          <a:xfrm>
            <a:off x="7435265" y="5461031"/>
            <a:ext cx="5274" cy="5211"/>
          </a:xfrm>
          <a:custGeom>
            <a:avLst/>
            <a:gdLst>
              <a:gd name="connsiteX0" fmla="*/ 509 w 5274"/>
              <a:gd name="connsiteY0" fmla="*/ 4142 h 5211"/>
              <a:gd name="connsiteX1" fmla="*/ 4032 w 5274"/>
              <a:gd name="connsiteY1" fmla="*/ 5130 h 5211"/>
              <a:gd name="connsiteX2" fmla="*/ 4032 w 5274"/>
              <a:gd name="connsiteY2" fmla="*/ 1478 h 5211"/>
              <a:gd name="connsiteX3" fmla="*/ 509 w 5274"/>
              <a:gd name="connsiteY3" fmla="*/ 4142 h 5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4" h="5211">
                <a:moveTo>
                  <a:pt x="509" y="4142"/>
                </a:moveTo>
                <a:cubicBezTo>
                  <a:pt x="1222" y="5371"/>
                  <a:pt x="2786" y="5809"/>
                  <a:pt x="4032" y="5130"/>
                </a:cubicBezTo>
                <a:cubicBezTo>
                  <a:pt x="5493" y="4228"/>
                  <a:pt x="5450" y="3025"/>
                  <a:pt x="4032" y="1478"/>
                </a:cubicBezTo>
                <a:cubicBezTo>
                  <a:pt x="1283" y="-1229"/>
                  <a:pt x="-1467" y="877"/>
                  <a:pt x="509" y="41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0" name="Freeform 1579">
            <a:extLst>
              <a:ext uri="{FF2B5EF4-FFF2-40B4-BE49-F238E27FC236}">
                <a16:creationId xmlns:a16="http://schemas.microsoft.com/office/drawing/2014/main" id="{D38B0F18-465A-66B6-FED7-6A24B6CC64E1}"/>
              </a:ext>
            </a:extLst>
          </p:cNvPr>
          <p:cNvSpPr/>
          <p:nvPr/>
        </p:nvSpPr>
        <p:spPr>
          <a:xfrm>
            <a:off x="7430781" y="5369358"/>
            <a:ext cx="14585" cy="10304"/>
          </a:xfrm>
          <a:custGeom>
            <a:avLst/>
            <a:gdLst>
              <a:gd name="connsiteX0" fmla="*/ 10278 w 14585"/>
              <a:gd name="connsiteY0" fmla="*/ 3010 h 10304"/>
              <a:gd name="connsiteX1" fmla="*/ 4950 w 14585"/>
              <a:gd name="connsiteY1" fmla="*/ 2193 h 10304"/>
              <a:gd name="connsiteX2" fmla="*/ -163 w 14585"/>
              <a:gd name="connsiteY2" fmla="*/ 5588 h 10304"/>
              <a:gd name="connsiteX3" fmla="*/ 9118 w 14585"/>
              <a:gd name="connsiteY3" fmla="*/ 8853 h 10304"/>
              <a:gd name="connsiteX4" fmla="*/ 10278 w 14585"/>
              <a:gd name="connsiteY4" fmla="*/ 3010 h 1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85" h="10304">
                <a:moveTo>
                  <a:pt x="10278" y="3010"/>
                </a:moveTo>
                <a:cubicBezTo>
                  <a:pt x="8001" y="3654"/>
                  <a:pt x="5595" y="3267"/>
                  <a:pt x="4950" y="2193"/>
                </a:cubicBezTo>
                <a:cubicBezTo>
                  <a:pt x="2673" y="-1545"/>
                  <a:pt x="-163" y="346"/>
                  <a:pt x="-163" y="5588"/>
                </a:cubicBezTo>
                <a:cubicBezTo>
                  <a:pt x="-163" y="10829"/>
                  <a:pt x="1169" y="11904"/>
                  <a:pt x="9118" y="8853"/>
                </a:cubicBezTo>
                <a:cubicBezTo>
                  <a:pt x="15434" y="6404"/>
                  <a:pt x="16465" y="1377"/>
                  <a:pt x="10278" y="30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1" name="Freeform 1580">
            <a:extLst>
              <a:ext uri="{FF2B5EF4-FFF2-40B4-BE49-F238E27FC236}">
                <a16:creationId xmlns:a16="http://schemas.microsoft.com/office/drawing/2014/main" id="{FD121E2E-9291-3ED9-FDA6-B63AEB21DB41}"/>
              </a:ext>
            </a:extLst>
          </p:cNvPr>
          <p:cNvSpPr/>
          <p:nvPr/>
        </p:nvSpPr>
        <p:spPr>
          <a:xfrm>
            <a:off x="7434814" y="5579732"/>
            <a:ext cx="7428" cy="8643"/>
          </a:xfrm>
          <a:custGeom>
            <a:avLst/>
            <a:gdLst>
              <a:gd name="connsiteX0" fmla="*/ 4182 w 7428"/>
              <a:gd name="connsiteY0" fmla="*/ 289 h 8643"/>
              <a:gd name="connsiteX1" fmla="*/ -114 w 7428"/>
              <a:gd name="connsiteY1" fmla="*/ 3369 h 8643"/>
              <a:gd name="connsiteX2" fmla="*/ -114 w 7428"/>
              <a:gd name="connsiteY2" fmla="*/ 4585 h 8643"/>
              <a:gd name="connsiteX3" fmla="*/ 1476 w 7428"/>
              <a:gd name="connsiteY3" fmla="*/ 8882 h 8643"/>
              <a:gd name="connsiteX4" fmla="*/ 5772 w 7428"/>
              <a:gd name="connsiteY4" fmla="*/ 4585 h 8643"/>
              <a:gd name="connsiteX5" fmla="*/ 4182 w 7428"/>
              <a:gd name="connsiteY5" fmla="*/ 289 h 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8" h="8643">
                <a:moveTo>
                  <a:pt x="4182" y="289"/>
                </a:moveTo>
                <a:cubicBezTo>
                  <a:pt x="2146" y="-47"/>
                  <a:pt x="221" y="1333"/>
                  <a:pt x="-114" y="3369"/>
                </a:cubicBezTo>
                <a:cubicBezTo>
                  <a:pt x="-179" y="3773"/>
                  <a:pt x="-179" y="4181"/>
                  <a:pt x="-114" y="4585"/>
                </a:cubicBezTo>
                <a:cubicBezTo>
                  <a:pt x="-114" y="6948"/>
                  <a:pt x="616" y="8882"/>
                  <a:pt x="1476" y="8882"/>
                </a:cubicBezTo>
                <a:cubicBezTo>
                  <a:pt x="2335" y="8882"/>
                  <a:pt x="4268" y="6991"/>
                  <a:pt x="5772" y="4585"/>
                </a:cubicBezTo>
                <a:cubicBezTo>
                  <a:pt x="8049" y="847"/>
                  <a:pt x="7877" y="289"/>
                  <a:pt x="4182" y="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2" name="Freeform 1581">
            <a:extLst>
              <a:ext uri="{FF2B5EF4-FFF2-40B4-BE49-F238E27FC236}">
                <a16:creationId xmlns:a16="http://schemas.microsoft.com/office/drawing/2014/main" id="{5E467BEC-2AA2-6DC4-4C87-7C9A124FBE15}"/>
              </a:ext>
            </a:extLst>
          </p:cNvPr>
          <p:cNvSpPr/>
          <p:nvPr/>
        </p:nvSpPr>
        <p:spPr>
          <a:xfrm>
            <a:off x="7169034" y="5575571"/>
            <a:ext cx="6272" cy="4253"/>
          </a:xfrm>
          <a:custGeom>
            <a:avLst/>
            <a:gdLst>
              <a:gd name="connsiteX0" fmla="*/ 2974 w 6272"/>
              <a:gd name="connsiteY0" fmla="*/ 238 h 4253"/>
              <a:gd name="connsiteX1" fmla="*/ -163 w 6272"/>
              <a:gd name="connsiteY1" fmla="*/ 2344 h 4253"/>
              <a:gd name="connsiteX2" fmla="*/ 2974 w 6272"/>
              <a:gd name="connsiteY2" fmla="*/ 4492 h 4253"/>
              <a:gd name="connsiteX3" fmla="*/ 6110 w 6272"/>
              <a:gd name="connsiteY3" fmla="*/ 2344 h 4253"/>
              <a:gd name="connsiteX4" fmla="*/ 2974 w 627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238"/>
                </a:move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2" y="4492"/>
                  <a:pt x="6110" y="3547"/>
                  <a:pt x="6110" y="2344"/>
                </a:cubicBezTo>
                <a:cubicBezTo>
                  <a:pt x="6110" y="1141"/>
                  <a:pt x="4735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3" name="Freeform 1582">
            <a:extLst>
              <a:ext uri="{FF2B5EF4-FFF2-40B4-BE49-F238E27FC236}">
                <a16:creationId xmlns:a16="http://schemas.microsoft.com/office/drawing/2014/main" id="{4D77E66F-ACAF-DF2B-EFA0-45BEC6321F8E}"/>
              </a:ext>
            </a:extLst>
          </p:cNvPr>
          <p:cNvSpPr/>
          <p:nvPr/>
        </p:nvSpPr>
        <p:spPr>
          <a:xfrm>
            <a:off x="6832011" y="5040176"/>
            <a:ext cx="4210" cy="6401"/>
          </a:xfrm>
          <a:custGeom>
            <a:avLst/>
            <a:gdLst>
              <a:gd name="connsiteX0" fmla="*/ 1943 w 4210"/>
              <a:gd name="connsiteY0" fmla="*/ 6640 h 6401"/>
              <a:gd name="connsiteX1" fmla="*/ 4048 w 4210"/>
              <a:gd name="connsiteY1" fmla="*/ 3461 h 6401"/>
              <a:gd name="connsiteX2" fmla="*/ 1943 w 4210"/>
              <a:gd name="connsiteY2" fmla="*/ 238 h 6401"/>
              <a:gd name="connsiteX3" fmla="*/ -163 w 4210"/>
              <a:gd name="connsiteY3" fmla="*/ 3461 h 6401"/>
              <a:gd name="connsiteX4" fmla="*/ 1943 w 4210"/>
              <a:gd name="connsiteY4" fmla="*/ 6640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401">
                <a:moveTo>
                  <a:pt x="1943" y="6640"/>
                </a:moveTo>
                <a:cubicBezTo>
                  <a:pt x="3103" y="6640"/>
                  <a:pt x="4048" y="5179"/>
                  <a:pt x="4048" y="3461"/>
                </a:cubicBezTo>
                <a:cubicBezTo>
                  <a:pt x="4048" y="1742"/>
                  <a:pt x="3103" y="238"/>
                  <a:pt x="1943" y="238"/>
                </a:cubicBezTo>
                <a:cubicBezTo>
                  <a:pt x="783" y="238"/>
                  <a:pt x="-163" y="1699"/>
                  <a:pt x="-163" y="3461"/>
                </a:cubicBezTo>
                <a:cubicBezTo>
                  <a:pt x="-163" y="5222"/>
                  <a:pt x="697" y="6640"/>
                  <a:pt x="1943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4" name="Freeform 1583">
            <a:extLst>
              <a:ext uri="{FF2B5EF4-FFF2-40B4-BE49-F238E27FC236}">
                <a16:creationId xmlns:a16="http://schemas.microsoft.com/office/drawing/2014/main" id="{6489476F-5DB4-EE46-4B2E-EAA029939F14}"/>
              </a:ext>
            </a:extLst>
          </p:cNvPr>
          <p:cNvSpPr/>
          <p:nvPr/>
        </p:nvSpPr>
        <p:spPr>
          <a:xfrm>
            <a:off x="6849245" y="1664764"/>
            <a:ext cx="3496" cy="11928"/>
          </a:xfrm>
          <a:custGeom>
            <a:avLst/>
            <a:gdLst>
              <a:gd name="connsiteX0" fmla="*/ 2583 w 3496"/>
              <a:gd name="connsiteY0" fmla="*/ 996 h 11928"/>
              <a:gd name="connsiteX1" fmla="*/ 606 w 3496"/>
              <a:gd name="connsiteY1" fmla="*/ 7226 h 11928"/>
              <a:gd name="connsiteX2" fmla="*/ 2282 w 3496"/>
              <a:gd name="connsiteY2" fmla="*/ 12167 h 11928"/>
              <a:gd name="connsiteX3" fmla="*/ 3055 w 3496"/>
              <a:gd name="connsiteY3" fmla="*/ 7226 h 11928"/>
              <a:gd name="connsiteX4" fmla="*/ 2583 w 3496"/>
              <a:gd name="connsiteY4" fmla="*/ 996 h 11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6" h="11928">
                <a:moveTo>
                  <a:pt x="2583" y="996"/>
                </a:moveTo>
                <a:cubicBezTo>
                  <a:pt x="177" y="-1454"/>
                  <a:pt x="-1069" y="2413"/>
                  <a:pt x="606" y="7226"/>
                </a:cubicBezTo>
                <a:lnTo>
                  <a:pt x="2282" y="12167"/>
                </a:lnTo>
                <a:lnTo>
                  <a:pt x="3055" y="7226"/>
                </a:lnTo>
                <a:cubicBezTo>
                  <a:pt x="3549" y="5150"/>
                  <a:pt x="3382" y="2972"/>
                  <a:pt x="2583" y="9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5" name="Freeform 1584">
            <a:extLst>
              <a:ext uri="{FF2B5EF4-FFF2-40B4-BE49-F238E27FC236}">
                <a16:creationId xmlns:a16="http://schemas.microsoft.com/office/drawing/2014/main" id="{0A7A7445-D88A-2AA3-1311-2074AB949483}"/>
              </a:ext>
            </a:extLst>
          </p:cNvPr>
          <p:cNvSpPr/>
          <p:nvPr/>
        </p:nvSpPr>
        <p:spPr>
          <a:xfrm>
            <a:off x="6820073" y="5269526"/>
            <a:ext cx="3473" cy="4253"/>
          </a:xfrm>
          <a:custGeom>
            <a:avLst/>
            <a:gdLst>
              <a:gd name="connsiteX0" fmla="*/ 175 w 3473"/>
              <a:gd name="connsiteY0" fmla="*/ 2344 h 4253"/>
              <a:gd name="connsiteX1" fmla="*/ 2409 w 3473"/>
              <a:gd name="connsiteY1" fmla="*/ 4492 h 4253"/>
              <a:gd name="connsiteX2" fmla="*/ 3311 w 3473"/>
              <a:gd name="connsiteY2" fmla="*/ 2344 h 4253"/>
              <a:gd name="connsiteX3" fmla="*/ 1120 w 3473"/>
              <a:gd name="connsiteY3" fmla="*/ 239 h 4253"/>
              <a:gd name="connsiteX4" fmla="*/ 1120 w 3473"/>
              <a:gd name="connsiteY4" fmla="*/ 239 h 4253"/>
              <a:gd name="connsiteX5" fmla="*/ 175 w 3473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3">
                <a:moveTo>
                  <a:pt x="175" y="2344"/>
                </a:moveTo>
                <a:cubicBezTo>
                  <a:pt x="905" y="3504"/>
                  <a:pt x="1894" y="4492"/>
                  <a:pt x="2409" y="4492"/>
                </a:cubicBezTo>
                <a:cubicBezTo>
                  <a:pt x="2925" y="4492"/>
                  <a:pt x="3311" y="3504"/>
                  <a:pt x="3311" y="2344"/>
                </a:cubicBezTo>
                <a:cubicBezTo>
                  <a:pt x="3290" y="1158"/>
                  <a:pt x="2306" y="217"/>
                  <a:pt x="1120" y="239"/>
                </a:cubicBezTo>
                <a:cubicBezTo>
                  <a:pt x="1120" y="239"/>
                  <a:pt x="1120" y="239"/>
                  <a:pt x="1120" y="239"/>
                </a:cubicBezTo>
                <a:cubicBezTo>
                  <a:pt x="-126" y="239"/>
                  <a:pt x="-513" y="1184"/>
                  <a:pt x="17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6" name="Freeform 1585">
            <a:extLst>
              <a:ext uri="{FF2B5EF4-FFF2-40B4-BE49-F238E27FC236}">
                <a16:creationId xmlns:a16="http://schemas.microsoft.com/office/drawing/2014/main" id="{9011130F-1A24-E1E4-5131-8B813383AD2A}"/>
              </a:ext>
            </a:extLst>
          </p:cNvPr>
          <p:cNvSpPr/>
          <p:nvPr/>
        </p:nvSpPr>
        <p:spPr>
          <a:xfrm>
            <a:off x="6817352" y="5254693"/>
            <a:ext cx="8686" cy="8144"/>
          </a:xfrm>
          <a:custGeom>
            <a:avLst/>
            <a:gdLst>
              <a:gd name="connsiteX0" fmla="*/ 8524 w 8686"/>
              <a:gd name="connsiteY0" fmla="*/ 5577 h 8144"/>
              <a:gd name="connsiteX1" fmla="*/ 661 w 8686"/>
              <a:gd name="connsiteY1" fmla="*/ 679 h 8144"/>
              <a:gd name="connsiteX2" fmla="*/ 4958 w 8686"/>
              <a:gd name="connsiteY2" fmla="*/ 8327 h 8144"/>
              <a:gd name="connsiteX3" fmla="*/ 8524 w 8686"/>
              <a:gd name="connsiteY3" fmla="*/ 5577 h 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86" h="8144">
                <a:moveTo>
                  <a:pt x="8524" y="5577"/>
                </a:moveTo>
                <a:cubicBezTo>
                  <a:pt x="8524" y="2827"/>
                  <a:pt x="2423" y="-1083"/>
                  <a:pt x="661" y="679"/>
                </a:cubicBezTo>
                <a:cubicBezTo>
                  <a:pt x="-1788" y="3171"/>
                  <a:pt x="1693" y="9014"/>
                  <a:pt x="4958" y="8327"/>
                </a:cubicBezTo>
                <a:cubicBezTo>
                  <a:pt x="6892" y="7940"/>
                  <a:pt x="8438" y="6694"/>
                  <a:pt x="8524" y="55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7" name="Freeform 1586">
            <a:extLst>
              <a:ext uri="{FF2B5EF4-FFF2-40B4-BE49-F238E27FC236}">
                <a16:creationId xmlns:a16="http://schemas.microsoft.com/office/drawing/2014/main" id="{AD8CE8A5-D2C9-5F62-11AD-043334ADABCE}"/>
              </a:ext>
            </a:extLst>
          </p:cNvPr>
          <p:cNvSpPr/>
          <p:nvPr/>
        </p:nvSpPr>
        <p:spPr>
          <a:xfrm>
            <a:off x="6842789" y="1305816"/>
            <a:ext cx="5893" cy="7768"/>
          </a:xfrm>
          <a:custGeom>
            <a:avLst/>
            <a:gdLst>
              <a:gd name="connsiteX0" fmla="*/ 3797 w 5893"/>
              <a:gd name="connsiteY0" fmla="*/ 7625 h 7768"/>
              <a:gd name="connsiteX1" fmla="*/ 5731 w 5893"/>
              <a:gd name="connsiteY1" fmla="*/ 3329 h 7768"/>
              <a:gd name="connsiteX2" fmla="*/ 489 w 5893"/>
              <a:gd name="connsiteY2" fmla="*/ 2384 h 7768"/>
              <a:gd name="connsiteX3" fmla="*/ 3797 w 5893"/>
              <a:gd name="connsiteY3" fmla="*/ 7625 h 7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93" h="7768">
                <a:moveTo>
                  <a:pt x="3797" y="7625"/>
                </a:moveTo>
                <a:cubicBezTo>
                  <a:pt x="5043" y="6547"/>
                  <a:pt x="5752" y="4974"/>
                  <a:pt x="5731" y="3329"/>
                </a:cubicBezTo>
                <a:cubicBezTo>
                  <a:pt x="5731" y="-194"/>
                  <a:pt x="2422" y="-968"/>
                  <a:pt x="489" y="2384"/>
                </a:cubicBezTo>
                <a:cubicBezTo>
                  <a:pt x="-1445" y="5735"/>
                  <a:pt x="1305" y="9172"/>
                  <a:pt x="3797" y="76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8" name="Freeform 1587">
            <a:extLst>
              <a:ext uri="{FF2B5EF4-FFF2-40B4-BE49-F238E27FC236}">
                <a16:creationId xmlns:a16="http://schemas.microsoft.com/office/drawing/2014/main" id="{D9782377-FF7D-CC83-58AB-F1A2B4F0C1BD}"/>
              </a:ext>
            </a:extLst>
          </p:cNvPr>
          <p:cNvSpPr/>
          <p:nvPr/>
        </p:nvSpPr>
        <p:spPr>
          <a:xfrm>
            <a:off x="6834117" y="5407618"/>
            <a:ext cx="4296" cy="4297"/>
          </a:xfrm>
          <a:custGeom>
            <a:avLst/>
            <a:gdLst>
              <a:gd name="connsiteX0" fmla="*/ -163 w 4296"/>
              <a:gd name="connsiteY0" fmla="*/ 2430 h 4297"/>
              <a:gd name="connsiteX1" fmla="*/ 1943 w 4296"/>
              <a:gd name="connsiteY1" fmla="*/ 4535 h 4297"/>
              <a:gd name="connsiteX2" fmla="*/ 4134 w 4296"/>
              <a:gd name="connsiteY2" fmla="*/ 2430 h 4297"/>
              <a:gd name="connsiteX3" fmla="*/ 2029 w 4296"/>
              <a:gd name="connsiteY3" fmla="*/ 239 h 4297"/>
              <a:gd name="connsiteX4" fmla="*/ -163 w 4296"/>
              <a:gd name="connsiteY4" fmla="*/ 2344 h 4297"/>
              <a:gd name="connsiteX5" fmla="*/ -163 w 4296"/>
              <a:gd name="connsiteY5" fmla="*/ 2430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-163" y="2430"/>
                </a:moveTo>
                <a:cubicBezTo>
                  <a:pt x="-141" y="3581"/>
                  <a:pt x="791" y="4514"/>
                  <a:pt x="1943" y="4535"/>
                </a:cubicBezTo>
                <a:cubicBezTo>
                  <a:pt x="3129" y="4557"/>
                  <a:pt x="4108" y="3616"/>
                  <a:pt x="4134" y="2430"/>
                </a:cubicBezTo>
                <a:cubicBezTo>
                  <a:pt x="4156" y="1244"/>
                  <a:pt x="3215" y="264"/>
                  <a:pt x="2029" y="239"/>
                </a:cubicBezTo>
                <a:cubicBezTo>
                  <a:pt x="843" y="217"/>
                  <a:pt x="-141" y="1158"/>
                  <a:pt x="-163" y="2344"/>
                </a:cubicBezTo>
                <a:cubicBezTo>
                  <a:pt x="-163" y="2374"/>
                  <a:pt x="-163" y="2400"/>
                  <a:pt x="-163" y="24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9" name="Freeform 1588">
            <a:extLst>
              <a:ext uri="{FF2B5EF4-FFF2-40B4-BE49-F238E27FC236}">
                <a16:creationId xmlns:a16="http://schemas.microsoft.com/office/drawing/2014/main" id="{6499A5EB-15C3-A42F-AA32-EC86830FB7BA}"/>
              </a:ext>
            </a:extLst>
          </p:cNvPr>
          <p:cNvSpPr/>
          <p:nvPr/>
        </p:nvSpPr>
        <p:spPr>
          <a:xfrm>
            <a:off x="6834617" y="5394107"/>
            <a:ext cx="8583" cy="6382"/>
          </a:xfrm>
          <a:custGeom>
            <a:avLst/>
            <a:gdLst>
              <a:gd name="connsiteX0" fmla="*/ 411 w 8583"/>
              <a:gd name="connsiteY0" fmla="*/ 3352 h 6382"/>
              <a:gd name="connsiteX1" fmla="*/ 3526 w 8583"/>
              <a:gd name="connsiteY1" fmla="*/ 4164 h 6382"/>
              <a:gd name="connsiteX2" fmla="*/ 3590 w 8583"/>
              <a:gd name="connsiteY2" fmla="*/ 4125 h 6382"/>
              <a:gd name="connsiteX3" fmla="*/ 5524 w 8583"/>
              <a:gd name="connsiteY3" fmla="*/ 5285 h 6382"/>
              <a:gd name="connsiteX4" fmla="*/ 7758 w 8583"/>
              <a:gd name="connsiteY4" fmla="*/ 6274 h 6382"/>
              <a:gd name="connsiteX5" fmla="*/ 6211 w 8583"/>
              <a:gd name="connsiteY5" fmla="*/ 1977 h 6382"/>
              <a:gd name="connsiteX6" fmla="*/ 411 w 8583"/>
              <a:gd name="connsiteY6" fmla="*/ 3352 h 6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83" h="6382">
                <a:moveTo>
                  <a:pt x="411" y="3352"/>
                </a:moveTo>
                <a:cubicBezTo>
                  <a:pt x="1047" y="4435"/>
                  <a:pt x="2443" y="4800"/>
                  <a:pt x="3526" y="4164"/>
                </a:cubicBezTo>
                <a:cubicBezTo>
                  <a:pt x="3547" y="4151"/>
                  <a:pt x="3569" y="4138"/>
                  <a:pt x="3590" y="4125"/>
                </a:cubicBezTo>
                <a:cubicBezTo>
                  <a:pt x="4664" y="3438"/>
                  <a:pt x="5524" y="4125"/>
                  <a:pt x="5524" y="5285"/>
                </a:cubicBezTo>
                <a:cubicBezTo>
                  <a:pt x="5524" y="6446"/>
                  <a:pt x="6555" y="7047"/>
                  <a:pt x="7758" y="6274"/>
                </a:cubicBezTo>
                <a:cubicBezTo>
                  <a:pt x="8961" y="5500"/>
                  <a:pt x="8574" y="3867"/>
                  <a:pt x="6211" y="1977"/>
                </a:cubicBezTo>
                <a:cubicBezTo>
                  <a:pt x="2215" y="-902"/>
                  <a:pt x="-1652" y="-42"/>
                  <a:pt x="411" y="33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0" name="Freeform 1589">
            <a:extLst>
              <a:ext uri="{FF2B5EF4-FFF2-40B4-BE49-F238E27FC236}">
                <a16:creationId xmlns:a16="http://schemas.microsoft.com/office/drawing/2014/main" id="{547952A5-280F-8771-33D1-D92BDA787505}"/>
              </a:ext>
            </a:extLst>
          </p:cNvPr>
          <p:cNvSpPr/>
          <p:nvPr/>
        </p:nvSpPr>
        <p:spPr>
          <a:xfrm>
            <a:off x="6813071" y="1293095"/>
            <a:ext cx="14686" cy="6509"/>
          </a:xfrm>
          <a:custGeom>
            <a:avLst/>
            <a:gdLst>
              <a:gd name="connsiteX0" fmla="*/ 1247 w 14686"/>
              <a:gd name="connsiteY0" fmla="*/ 5179 h 6509"/>
              <a:gd name="connsiteX1" fmla="*/ 14524 w 14686"/>
              <a:gd name="connsiteY1" fmla="*/ 3418 h 6509"/>
              <a:gd name="connsiteX2" fmla="*/ 7177 w 14686"/>
              <a:gd name="connsiteY2" fmla="*/ 238 h 6509"/>
              <a:gd name="connsiteX3" fmla="*/ 1247 w 14686"/>
              <a:gd name="connsiteY3" fmla="*/ 5179 h 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86" h="6509">
                <a:moveTo>
                  <a:pt x="1247" y="5179"/>
                </a:moveTo>
                <a:cubicBezTo>
                  <a:pt x="4083" y="8058"/>
                  <a:pt x="14524" y="6683"/>
                  <a:pt x="14524" y="3418"/>
                </a:cubicBezTo>
                <a:cubicBezTo>
                  <a:pt x="14524" y="1184"/>
                  <a:pt x="12290" y="238"/>
                  <a:pt x="7177" y="238"/>
                </a:cubicBezTo>
                <a:cubicBezTo>
                  <a:pt x="259" y="238"/>
                  <a:pt x="-1889" y="2000"/>
                  <a:pt x="1247" y="51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1" name="Freeform 1590">
            <a:extLst>
              <a:ext uri="{FF2B5EF4-FFF2-40B4-BE49-F238E27FC236}">
                <a16:creationId xmlns:a16="http://schemas.microsoft.com/office/drawing/2014/main" id="{22A1D1BA-6384-3FDA-A4EC-C96F374A8E6E}"/>
              </a:ext>
            </a:extLst>
          </p:cNvPr>
          <p:cNvSpPr/>
          <p:nvPr/>
        </p:nvSpPr>
        <p:spPr>
          <a:xfrm>
            <a:off x="6808896" y="1279948"/>
            <a:ext cx="15776" cy="8768"/>
          </a:xfrm>
          <a:custGeom>
            <a:avLst/>
            <a:gdLst>
              <a:gd name="connsiteX0" fmla="*/ 11438 w 15776"/>
              <a:gd name="connsiteY0" fmla="*/ 6984 h 8768"/>
              <a:gd name="connsiteX1" fmla="*/ 14575 w 15776"/>
              <a:gd name="connsiteY1" fmla="*/ 1828 h 8768"/>
              <a:gd name="connsiteX2" fmla="*/ -163 w 15776"/>
              <a:gd name="connsiteY2" fmla="*/ 6124 h 8768"/>
              <a:gd name="connsiteX3" fmla="*/ 11438 w 15776"/>
              <a:gd name="connsiteY3" fmla="*/ 6984 h 8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76" h="8768">
                <a:moveTo>
                  <a:pt x="11438" y="6984"/>
                </a:moveTo>
                <a:cubicBezTo>
                  <a:pt x="15735" y="5222"/>
                  <a:pt x="16594" y="4234"/>
                  <a:pt x="14575" y="1828"/>
                </a:cubicBezTo>
                <a:cubicBezTo>
                  <a:pt x="11567" y="-1910"/>
                  <a:pt x="-163" y="1527"/>
                  <a:pt x="-163" y="6124"/>
                </a:cubicBezTo>
                <a:cubicBezTo>
                  <a:pt x="-163" y="9648"/>
                  <a:pt x="3575" y="9948"/>
                  <a:pt x="11438" y="69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2" name="Freeform 1591">
            <a:extLst>
              <a:ext uri="{FF2B5EF4-FFF2-40B4-BE49-F238E27FC236}">
                <a16:creationId xmlns:a16="http://schemas.microsoft.com/office/drawing/2014/main" id="{EDED68EF-1DD8-FF34-B61A-23509520F377}"/>
              </a:ext>
            </a:extLst>
          </p:cNvPr>
          <p:cNvSpPr/>
          <p:nvPr/>
        </p:nvSpPr>
        <p:spPr>
          <a:xfrm>
            <a:off x="6808896" y="5086750"/>
            <a:ext cx="4210" cy="5539"/>
          </a:xfrm>
          <a:custGeom>
            <a:avLst/>
            <a:gdLst>
              <a:gd name="connsiteX0" fmla="*/ 1943 w 4210"/>
              <a:gd name="connsiteY0" fmla="*/ 5524 h 5539"/>
              <a:gd name="connsiteX1" fmla="*/ 4048 w 4210"/>
              <a:gd name="connsiteY1" fmla="*/ 2215 h 5539"/>
              <a:gd name="connsiteX2" fmla="*/ 1943 w 4210"/>
              <a:gd name="connsiteY2" fmla="*/ 239 h 5539"/>
              <a:gd name="connsiteX3" fmla="*/ -163 w 4210"/>
              <a:gd name="connsiteY3" fmla="*/ 3547 h 5539"/>
              <a:gd name="connsiteX4" fmla="*/ 1943 w 4210"/>
              <a:gd name="connsiteY4" fmla="*/ 5524 h 5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539">
                <a:moveTo>
                  <a:pt x="1943" y="5524"/>
                </a:moveTo>
                <a:cubicBezTo>
                  <a:pt x="3111" y="4798"/>
                  <a:pt x="3889" y="3582"/>
                  <a:pt x="4048" y="2215"/>
                </a:cubicBezTo>
                <a:cubicBezTo>
                  <a:pt x="4001" y="1094"/>
                  <a:pt x="3064" y="213"/>
                  <a:pt x="1943" y="239"/>
                </a:cubicBezTo>
                <a:cubicBezTo>
                  <a:pt x="783" y="239"/>
                  <a:pt x="-163" y="1743"/>
                  <a:pt x="-163" y="3547"/>
                </a:cubicBezTo>
                <a:cubicBezTo>
                  <a:pt x="-163" y="5352"/>
                  <a:pt x="783" y="6254"/>
                  <a:pt x="1943" y="55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3" name="Freeform 1592">
            <a:extLst>
              <a:ext uri="{FF2B5EF4-FFF2-40B4-BE49-F238E27FC236}">
                <a16:creationId xmlns:a16="http://schemas.microsoft.com/office/drawing/2014/main" id="{258638E5-B6A9-6E42-DF8B-A7DCBFC1E331}"/>
              </a:ext>
            </a:extLst>
          </p:cNvPr>
          <p:cNvSpPr/>
          <p:nvPr/>
        </p:nvSpPr>
        <p:spPr>
          <a:xfrm>
            <a:off x="6807238" y="1575561"/>
            <a:ext cx="3580" cy="8756"/>
          </a:xfrm>
          <a:custGeom>
            <a:avLst/>
            <a:gdLst>
              <a:gd name="connsiteX0" fmla="*/ 3085 w 3580"/>
              <a:gd name="connsiteY0" fmla="*/ 6115 h 8756"/>
              <a:gd name="connsiteX1" fmla="*/ 2741 w 3580"/>
              <a:gd name="connsiteY1" fmla="*/ 959 h 8756"/>
              <a:gd name="connsiteX2" fmla="*/ 507 w 3580"/>
              <a:gd name="connsiteY2" fmla="*/ 6201 h 8756"/>
              <a:gd name="connsiteX3" fmla="*/ 3085 w 3580"/>
              <a:gd name="connsiteY3" fmla="*/ 6115 h 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0" h="8756">
                <a:moveTo>
                  <a:pt x="3085" y="6115"/>
                </a:moveTo>
                <a:cubicBezTo>
                  <a:pt x="3626" y="4413"/>
                  <a:pt x="3506" y="2570"/>
                  <a:pt x="2741" y="959"/>
                </a:cubicBezTo>
                <a:cubicBezTo>
                  <a:pt x="464" y="-1361"/>
                  <a:pt x="-1126" y="2334"/>
                  <a:pt x="507" y="6201"/>
                </a:cubicBezTo>
                <a:cubicBezTo>
                  <a:pt x="2140" y="10067"/>
                  <a:pt x="2183" y="9810"/>
                  <a:pt x="3085" y="61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4" name="Freeform 1593">
            <a:extLst>
              <a:ext uri="{FF2B5EF4-FFF2-40B4-BE49-F238E27FC236}">
                <a16:creationId xmlns:a16="http://schemas.microsoft.com/office/drawing/2014/main" id="{E65B26CF-655C-FC64-1E30-6DD5FE5036C1}"/>
              </a:ext>
            </a:extLst>
          </p:cNvPr>
          <p:cNvSpPr/>
          <p:nvPr/>
        </p:nvSpPr>
        <p:spPr>
          <a:xfrm>
            <a:off x="6821442" y="5510460"/>
            <a:ext cx="4210" cy="5563"/>
          </a:xfrm>
          <a:custGeom>
            <a:avLst/>
            <a:gdLst>
              <a:gd name="connsiteX0" fmla="*/ 1943 w 4210"/>
              <a:gd name="connsiteY0" fmla="*/ 5800 h 5563"/>
              <a:gd name="connsiteX1" fmla="*/ 4048 w 4210"/>
              <a:gd name="connsiteY1" fmla="*/ 3870 h 5563"/>
              <a:gd name="connsiteX2" fmla="*/ 4048 w 4210"/>
              <a:gd name="connsiteY2" fmla="*/ 3823 h 5563"/>
              <a:gd name="connsiteX3" fmla="*/ 1943 w 4210"/>
              <a:gd name="connsiteY3" fmla="*/ 515 h 5563"/>
              <a:gd name="connsiteX4" fmla="*/ -163 w 4210"/>
              <a:gd name="connsiteY4" fmla="*/ 2534 h 5563"/>
              <a:gd name="connsiteX5" fmla="*/ 1943 w 4210"/>
              <a:gd name="connsiteY5" fmla="*/ 5800 h 5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63">
                <a:moveTo>
                  <a:pt x="1943" y="5800"/>
                </a:moveTo>
                <a:cubicBezTo>
                  <a:pt x="3056" y="5847"/>
                  <a:pt x="4001" y="4983"/>
                  <a:pt x="4048" y="3870"/>
                </a:cubicBezTo>
                <a:cubicBezTo>
                  <a:pt x="4048" y="3853"/>
                  <a:pt x="4048" y="3841"/>
                  <a:pt x="4048" y="3823"/>
                </a:cubicBezTo>
                <a:cubicBezTo>
                  <a:pt x="3876" y="2461"/>
                  <a:pt x="3103" y="1250"/>
                  <a:pt x="1943" y="515"/>
                </a:cubicBezTo>
                <a:cubicBezTo>
                  <a:pt x="826" y="-216"/>
                  <a:pt x="-163" y="515"/>
                  <a:pt x="-163" y="2534"/>
                </a:cubicBezTo>
                <a:cubicBezTo>
                  <a:pt x="-163" y="4554"/>
                  <a:pt x="826" y="5800"/>
                  <a:pt x="1943" y="58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5" name="Freeform 1594">
            <a:extLst>
              <a:ext uri="{FF2B5EF4-FFF2-40B4-BE49-F238E27FC236}">
                <a16:creationId xmlns:a16="http://schemas.microsoft.com/office/drawing/2014/main" id="{A41E9195-6856-1136-F6FF-689C099BFAF9}"/>
              </a:ext>
            </a:extLst>
          </p:cNvPr>
          <p:cNvSpPr/>
          <p:nvPr/>
        </p:nvSpPr>
        <p:spPr>
          <a:xfrm>
            <a:off x="6882195" y="5543691"/>
            <a:ext cx="5220" cy="6358"/>
          </a:xfrm>
          <a:custGeom>
            <a:avLst/>
            <a:gdLst>
              <a:gd name="connsiteX0" fmla="*/ -162 w 5220"/>
              <a:gd name="connsiteY0" fmla="*/ 3418 h 6358"/>
              <a:gd name="connsiteX1" fmla="*/ 2888 w 5220"/>
              <a:gd name="connsiteY1" fmla="*/ 6597 h 6358"/>
              <a:gd name="connsiteX2" fmla="*/ 4779 w 5220"/>
              <a:gd name="connsiteY2" fmla="*/ 3418 h 6358"/>
              <a:gd name="connsiteX3" fmla="*/ 1685 w 5220"/>
              <a:gd name="connsiteY3" fmla="*/ 238 h 6358"/>
              <a:gd name="connsiteX4" fmla="*/ -162 w 5220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0" h="6358">
                <a:moveTo>
                  <a:pt x="-162" y="3418"/>
                </a:moveTo>
                <a:cubicBezTo>
                  <a:pt x="-188" y="5132"/>
                  <a:pt x="1174" y="6550"/>
                  <a:pt x="2888" y="6597"/>
                </a:cubicBezTo>
                <a:cubicBezTo>
                  <a:pt x="4779" y="6597"/>
                  <a:pt x="5509" y="5351"/>
                  <a:pt x="4779" y="3418"/>
                </a:cubicBezTo>
                <a:cubicBezTo>
                  <a:pt x="4049" y="1484"/>
                  <a:pt x="2716" y="238"/>
                  <a:pt x="1685" y="238"/>
                </a:cubicBezTo>
                <a:cubicBezTo>
                  <a:pt x="654" y="238"/>
                  <a:pt x="-162" y="1527"/>
                  <a:pt x="-162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6" name="Freeform 1595">
            <a:extLst>
              <a:ext uri="{FF2B5EF4-FFF2-40B4-BE49-F238E27FC236}">
                <a16:creationId xmlns:a16="http://schemas.microsoft.com/office/drawing/2014/main" id="{13727C4F-B577-4892-04BD-47E7D797AB5F}"/>
              </a:ext>
            </a:extLst>
          </p:cNvPr>
          <p:cNvSpPr/>
          <p:nvPr/>
        </p:nvSpPr>
        <p:spPr>
          <a:xfrm>
            <a:off x="6821442" y="5399852"/>
            <a:ext cx="5908" cy="5833"/>
          </a:xfrm>
          <a:custGeom>
            <a:avLst/>
            <a:gdLst>
              <a:gd name="connsiteX0" fmla="*/ 5638 w 5908"/>
              <a:gd name="connsiteY0" fmla="*/ 3580 h 5833"/>
              <a:gd name="connsiteX1" fmla="*/ -163 w 5908"/>
              <a:gd name="connsiteY1" fmla="*/ 2720 h 5833"/>
              <a:gd name="connsiteX2" fmla="*/ 3189 w 5908"/>
              <a:gd name="connsiteY2" fmla="*/ 6072 h 5833"/>
              <a:gd name="connsiteX3" fmla="*/ 5638 w 5908"/>
              <a:gd name="connsiteY3" fmla="*/ 3580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33">
                <a:moveTo>
                  <a:pt x="5638" y="3580"/>
                </a:moveTo>
                <a:cubicBezTo>
                  <a:pt x="4392" y="-373"/>
                  <a:pt x="-163" y="-1018"/>
                  <a:pt x="-163" y="2720"/>
                </a:cubicBezTo>
                <a:cubicBezTo>
                  <a:pt x="-163" y="4572"/>
                  <a:pt x="1337" y="6072"/>
                  <a:pt x="3189" y="6072"/>
                </a:cubicBezTo>
                <a:cubicBezTo>
                  <a:pt x="4993" y="5900"/>
                  <a:pt x="6110" y="4783"/>
                  <a:pt x="5638" y="35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7" name="Freeform 1596">
            <a:extLst>
              <a:ext uri="{FF2B5EF4-FFF2-40B4-BE49-F238E27FC236}">
                <a16:creationId xmlns:a16="http://schemas.microsoft.com/office/drawing/2014/main" id="{23E5ED1F-824F-268B-C9AC-230B1E9D7CA4}"/>
              </a:ext>
            </a:extLst>
          </p:cNvPr>
          <p:cNvSpPr/>
          <p:nvPr/>
        </p:nvSpPr>
        <p:spPr>
          <a:xfrm>
            <a:off x="6861228" y="1544187"/>
            <a:ext cx="8825" cy="14595"/>
          </a:xfrm>
          <a:custGeom>
            <a:avLst/>
            <a:gdLst>
              <a:gd name="connsiteX0" fmla="*/ 7786 w 8825"/>
              <a:gd name="connsiteY0" fmla="*/ 12139 h 14595"/>
              <a:gd name="connsiteX1" fmla="*/ 6153 w 8825"/>
              <a:gd name="connsiteY1" fmla="*/ 4706 h 14595"/>
              <a:gd name="connsiteX2" fmla="*/ -163 w 8825"/>
              <a:gd name="connsiteY2" fmla="*/ 5952 h 14595"/>
              <a:gd name="connsiteX3" fmla="*/ 7786 w 8825"/>
              <a:gd name="connsiteY3" fmla="*/ 12139 h 14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25" h="14595">
                <a:moveTo>
                  <a:pt x="7786" y="12139"/>
                </a:moveTo>
                <a:cubicBezTo>
                  <a:pt x="9333" y="10249"/>
                  <a:pt x="8860" y="8101"/>
                  <a:pt x="6153" y="4706"/>
                </a:cubicBezTo>
                <a:cubicBezTo>
                  <a:pt x="1126" y="-1567"/>
                  <a:pt x="-163" y="-1309"/>
                  <a:pt x="-163" y="5952"/>
                </a:cubicBezTo>
                <a:cubicBezTo>
                  <a:pt x="-163" y="14631"/>
                  <a:pt x="3447" y="17467"/>
                  <a:pt x="7786" y="121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8" name="Freeform 1597">
            <a:extLst>
              <a:ext uri="{FF2B5EF4-FFF2-40B4-BE49-F238E27FC236}">
                <a16:creationId xmlns:a16="http://schemas.microsoft.com/office/drawing/2014/main" id="{A35C5444-784E-00D3-6D67-84F87522A320}"/>
              </a:ext>
            </a:extLst>
          </p:cNvPr>
          <p:cNvSpPr/>
          <p:nvPr/>
        </p:nvSpPr>
        <p:spPr>
          <a:xfrm>
            <a:off x="6874589" y="1569364"/>
            <a:ext cx="5501" cy="4253"/>
          </a:xfrm>
          <a:custGeom>
            <a:avLst/>
            <a:gdLst>
              <a:gd name="connsiteX0" fmla="*/ 5338 w 5501"/>
              <a:gd name="connsiteY0" fmla="*/ 2387 h 4253"/>
              <a:gd name="connsiteX1" fmla="*/ 3362 w 5501"/>
              <a:gd name="connsiteY1" fmla="*/ 238 h 4253"/>
              <a:gd name="connsiteX2" fmla="*/ 97 w 5501"/>
              <a:gd name="connsiteY2" fmla="*/ 2387 h 4253"/>
              <a:gd name="connsiteX3" fmla="*/ 2073 w 5501"/>
              <a:gd name="connsiteY3" fmla="*/ 4492 h 4253"/>
              <a:gd name="connsiteX4" fmla="*/ 5338 w 5501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1" h="4253">
                <a:moveTo>
                  <a:pt x="5338" y="2387"/>
                </a:moveTo>
                <a:cubicBezTo>
                  <a:pt x="5364" y="1257"/>
                  <a:pt x="4492" y="307"/>
                  <a:pt x="3362" y="238"/>
                </a:cubicBezTo>
                <a:cubicBezTo>
                  <a:pt x="2009" y="432"/>
                  <a:pt x="810" y="1222"/>
                  <a:pt x="97" y="2387"/>
                </a:cubicBezTo>
                <a:cubicBezTo>
                  <a:pt x="-591" y="3547"/>
                  <a:pt x="97" y="4492"/>
                  <a:pt x="2073" y="4492"/>
                </a:cubicBezTo>
                <a:cubicBezTo>
                  <a:pt x="4049" y="4492"/>
                  <a:pt x="5338" y="3547"/>
                  <a:pt x="5338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9" name="Freeform 1598">
            <a:extLst>
              <a:ext uri="{FF2B5EF4-FFF2-40B4-BE49-F238E27FC236}">
                <a16:creationId xmlns:a16="http://schemas.microsoft.com/office/drawing/2014/main" id="{59D05A6B-3E85-745D-4CA8-7FDAF6D932C0}"/>
              </a:ext>
            </a:extLst>
          </p:cNvPr>
          <p:cNvSpPr/>
          <p:nvPr/>
        </p:nvSpPr>
        <p:spPr>
          <a:xfrm>
            <a:off x="6802623" y="1270226"/>
            <a:ext cx="5906" cy="5854"/>
          </a:xfrm>
          <a:custGeom>
            <a:avLst/>
            <a:gdLst>
              <a:gd name="connsiteX0" fmla="*/ 3146 w 5906"/>
              <a:gd name="connsiteY0" fmla="*/ 6093 h 5854"/>
              <a:gd name="connsiteX1" fmla="*/ 5638 w 5906"/>
              <a:gd name="connsiteY1" fmla="*/ 3558 h 5854"/>
              <a:gd name="connsiteX2" fmla="*/ -163 w 5906"/>
              <a:gd name="connsiteY2" fmla="*/ 2742 h 5854"/>
              <a:gd name="connsiteX3" fmla="*/ 3146 w 5906"/>
              <a:gd name="connsiteY3" fmla="*/ 6093 h 5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6" h="5854">
                <a:moveTo>
                  <a:pt x="3146" y="6093"/>
                </a:moveTo>
                <a:cubicBezTo>
                  <a:pt x="4950" y="6093"/>
                  <a:pt x="6110" y="4976"/>
                  <a:pt x="5638" y="3558"/>
                </a:cubicBezTo>
                <a:cubicBezTo>
                  <a:pt x="4349" y="-352"/>
                  <a:pt x="-163" y="-1039"/>
                  <a:pt x="-163" y="2742"/>
                </a:cubicBezTo>
                <a:cubicBezTo>
                  <a:pt x="-163" y="4576"/>
                  <a:pt x="1311" y="6072"/>
                  <a:pt x="3146" y="60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0" name="Freeform 1599">
            <a:extLst>
              <a:ext uri="{FF2B5EF4-FFF2-40B4-BE49-F238E27FC236}">
                <a16:creationId xmlns:a16="http://schemas.microsoft.com/office/drawing/2014/main" id="{B66B13AD-1E41-A17A-CE8C-052A87D338AF}"/>
              </a:ext>
            </a:extLst>
          </p:cNvPr>
          <p:cNvSpPr/>
          <p:nvPr/>
        </p:nvSpPr>
        <p:spPr>
          <a:xfrm>
            <a:off x="6863576" y="1429574"/>
            <a:ext cx="8135" cy="5863"/>
          </a:xfrm>
          <a:custGeom>
            <a:avLst/>
            <a:gdLst>
              <a:gd name="connsiteX0" fmla="*/ 7973 w 8135"/>
              <a:gd name="connsiteY0" fmla="*/ 4257 h 5863"/>
              <a:gd name="connsiteX1" fmla="*/ 153 w 8135"/>
              <a:gd name="connsiteY1" fmla="*/ 648 h 5863"/>
              <a:gd name="connsiteX2" fmla="*/ 540 w 8135"/>
              <a:gd name="connsiteY2" fmla="*/ 3870 h 5863"/>
              <a:gd name="connsiteX3" fmla="*/ 7973 w 8135"/>
              <a:gd name="connsiteY3" fmla="*/ 4257 h 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35" h="5863">
                <a:moveTo>
                  <a:pt x="7973" y="4257"/>
                </a:moveTo>
                <a:cubicBezTo>
                  <a:pt x="7973" y="2109"/>
                  <a:pt x="1614" y="-856"/>
                  <a:pt x="153" y="648"/>
                </a:cubicBezTo>
                <a:cubicBezTo>
                  <a:pt x="-405" y="1163"/>
                  <a:pt x="-190" y="2624"/>
                  <a:pt x="540" y="3870"/>
                </a:cubicBezTo>
                <a:cubicBezTo>
                  <a:pt x="2259" y="6620"/>
                  <a:pt x="7973" y="6921"/>
                  <a:pt x="7973" y="42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1" name="Freeform 1600">
            <a:extLst>
              <a:ext uri="{FF2B5EF4-FFF2-40B4-BE49-F238E27FC236}">
                <a16:creationId xmlns:a16="http://schemas.microsoft.com/office/drawing/2014/main" id="{AD86E9DC-9A80-0D70-699B-1A3C214F2AEB}"/>
              </a:ext>
            </a:extLst>
          </p:cNvPr>
          <p:cNvSpPr/>
          <p:nvPr/>
        </p:nvSpPr>
        <p:spPr>
          <a:xfrm>
            <a:off x="6874762" y="1467395"/>
            <a:ext cx="6562" cy="16865"/>
          </a:xfrm>
          <a:custGeom>
            <a:avLst/>
            <a:gdLst>
              <a:gd name="connsiteX0" fmla="*/ 5810 w 6562"/>
              <a:gd name="connsiteY0" fmla="*/ 14557 h 16865"/>
              <a:gd name="connsiteX1" fmla="*/ 4134 w 6562"/>
              <a:gd name="connsiteY1" fmla="*/ 5964 h 16865"/>
              <a:gd name="connsiteX2" fmla="*/ -163 w 6562"/>
              <a:gd name="connsiteY2" fmla="*/ 6995 h 16865"/>
              <a:gd name="connsiteX3" fmla="*/ 4435 w 6562"/>
              <a:gd name="connsiteY3" fmla="*/ 17092 h 16865"/>
              <a:gd name="connsiteX4" fmla="*/ 5810 w 6562"/>
              <a:gd name="connsiteY4" fmla="*/ 14557 h 16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62" h="16865">
                <a:moveTo>
                  <a:pt x="5810" y="14557"/>
                </a:moveTo>
                <a:cubicBezTo>
                  <a:pt x="4632" y="11850"/>
                  <a:pt x="4061" y="8916"/>
                  <a:pt x="4134" y="5964"/>
                </a:cubicBezTo>
                <a:cubicBezTo>
                  <a:pt x="4134" y="-2285"/>
                  <a:pt x="-163" y="-1340"/>
                  <a:pt x="-163" y="6995"/>
                </a:cubicBezTo>
                <a:cubicBezTo>
                  <a:pt x="-163" y="15331"/>
                  <a:pt x="396" y="17092"/>
                  <a:pt x="4435" y="17092"/>
                </a:cubicBezTo>
                <a:cubicBezTo>
                  <a:pt x="6454" y="17221"/>
                  <a:pt x="6927" y="16233"/>
                  <a:pt x="5810" y="145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2" name="Freeform 1601">
            <a:extLst>
              <a:ext uri="{FF2B5EF4-FFF2-40B4-BE49-F238E27FC236}">
                <a16:creationId xmlns:a16="http://schemas.microsoft.com/office/drawing/2014/main" id="{D4B48E8F-C6DC-5F6A-249C-FDCF26075CB6}"/>
              </a:ext>
            </a:extLst>
          </p:cNvPr>
          <p:cNvSpPr/>
          <p:nvPr/>
        </p:nvSpPr>
        <p:spPr>
          <a:xfrm>
            <a:off x="6873034" y="4015573"/>
            <a:ext cx="8032" cy="10117"/>
          </a:xfrm>
          <a:custGeom>
            <a:avLst/>
            <a:gdLst>
              <a:gd name="connsiteX0" fmla="*/ -24 w 8032"/>
              <a:gd name="connsiteY0" fmla="*/ 8058 h 10117"/>
              <a:gd name="connsiteX1" fmla="*/ 7151 w 8032"/>
              <a:gd name="connsiteY1" fmla="*/ 4922 h 10117"/>
              <a:gd name="connsiteX2" fmla="*/ 6206 w 8032"/>
              <a:gd name="connsiteY2" fmla="*/ 238 h 10117"/>
              <a:gd name="connsiteX3" fmla="*/ -161 w 8032"/>
              <a:gd name="connsiteY3" fmla="*/ 6846 h 10117"/>
              <a:gd name="connsiteX4" fmla="*/ -24 w 8032"/>
              <a:gd name="connsiteY4" fmla="*/ 8058 h 10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32" h="10117">
                <a:moveTo>
                  <a:pt x="-24" y="8058"/>
                </a:moveTo>
                <a:cubicBezTo>
                  <a:pt x="1523" y="12140"/>
                  <a:pt x="5089" y="10593"/>
                  <a:pt x="7151" y="4922"/>
                </a:cubicBezTo>
                <a:cubicBezTo>
                  <a:pt x="8354" y="1656"/>
                  <a:pt x="8054" y="238"/>
                  <a:pt x="6206" y="238"/>
                </a:cubicBezTo>
                <a:cubicBezTo>
                  <a:pt x="2623" y="303"/>
                  <a:pt x="-226" y="3263"/>
                  <a:pt x="-161" y="6846"/>
                </a:cubicBezTo>
                <a:cubicBezTo>
                  <a:pt x="-153" y="7250"/>
                  <a:pt x="-110" y="7658"/>
                  <a:pt x="-24" y="80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3" name="Freeform 1602">
            <a:extLst>
              <a:ext uri="{FF2B5EF4-FFF2-40B4-BE49-F238E27FC236}">
                <a16:creationId xmlns:a16="http://schemas.microsoft.com/office/drawing/2014/main" id="{01BCF246-CF10-EC19-81C5-964A3198112C}"/>
              </a:ext>
            </a:extLst>
          </p:cNvPr>
          <p:cNvSpPr/>
          <p:nvPr/>
        </p:nvSpPr>
        <p:spPr>
          <a:xfrm>
            <a:off x="6870321" y="1276080"/>
            <a:ext cx="13130" cy="17728"/>
          </a:xfrm>
          <a:custGeom>
            <a:avLst/>
            <a:gdLst>
              <a:gd name="connsiteX0" fmla="*/ 4708 w 13130"/>
              <a:gd name="connsiteY0" fmla="*/ 15835 h 17728"/>
              <a:gd name="connsiteX1" fmla="*/ 11540 w 13130"/>
              <a:gd name="connsiteY1" fmla="*/ 13858 h 17728"/>
              <a:gd name="connsiteX2" fmla="*/ 5997 w 13130"/>
              <a:gd name="connsiteY2" fmla="*/ 10851 h 17728"/>
              <a:gd name="connsiteX3" fmla="*/ 4192 w 13130"/>
              <a:gd name="connsiteY3" fmla="*/ 5566 h 17728"/>
              <a:gd name="connsiteX4" fmla="*/ 3376 w 13130"/>
              <a:gd name="connsiteY4" fmla="*/ 238 h 17728"/>
              <a:gd name="connsiteX5" fmla="*/ 1228 w 13130"/>
              <a:gd name="connsiteY5" fmla="*/ 3246 h 17728"/>
              <a:gd name="connsiteX6" fmla="*/ 25 w 13130"/>
              <a:gd name="connsiteY6" fmla="*/ 9476 h 17728"/>
              <a:gd name="connsiteX7" fmla="*/ 4708 w 13130"/>
              <a:gd name="connsiteY7" fmla="*/ 15835 h 17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30" h="17728">
                <a:moveTo>
                  <a:pt x="4708" y="15835"/>
                </a:moveTo>
                <a:cubicBezTo>
                  <a:pt x="11454" y="19401"/>
                  <a:pt x="15192" y="18327"/>
                  <a:pt x="11540" y="13858"/>
                </a:cubicBezTo>
                <a:cubicBezTo>
                  <a:pt x="10139" y="12191"/>
                  <a:pt x="8158" y="11113"/>
                  <a:pt x="5997" y="10851"/>
                </a:cubicBezTo>
                <a:cubicBezTo>
                  <a:pt x="3720" y="10851"/>
                  <a:pt x="3247" y="9433"/>
                  <a:pt x="4192" y="5566"/>
                </a:cubicBezTo>
                <a:cubicBezTo>
                  <a:pt x="4966" y="2516"/>
                  <a:pt x="4622" y="238"/>
                  <a:pt x="3376" y="238"/>
                </a:cubicBezTo>
                <a:cubicBezTo>
                  <a:pt x="2130" y="238"/>
                  <a:pt x="1228" y="1613"/>
                  <a:pt x="1228" y="3246"/>
                </a:cubicBezTo>
                <a:cubicBezTo>
                  <a:pt x="1155" y="5373"/>
                  <a:pt x="747" y="7474"/>
                  <a:pt x="25" y="9476"/>
                </a:cubicBezTo>
                <a:cubicBezTo>
                  <a:pt x="-749" y="11581"/>
                  <a:pt x="884" y="13773"/>
                  <a:pt x="4708" y="158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4" name="Freeform 1603">
            <a:extLst>
              <a:ext uri="{FF2B5EF4-FFF2-40B4-BE49-F238E27FC236}">
                <a16:creationId xmlns:a16="http://schemas.microsoft.com/office/drawing/2014/main" id="{4FDD6D2F-58F6-3721-E7FB-FECBB1E885FA}"/>
              </a:ext>
            </a:extLst>
          </p:cNvPr>
          <p:cNvSpPr/>
          <p:nvPr/>
        </p:nvSpPr>
        <p:spPr>
          <a:xfrm>
            <a:off x="6864073" y="5548268"/>
            <a:ext cx="5183" cy="1789"/>
          </a:xfrm>
          <a:custGeom>
            <a:avLst/>
            <a:gdLst>
              <a:gd name="connsiteX0" fmla="*/ 4812 w 5183"/>
              <a:gd name="connsiteY0" fmla="*/ 731 h 1789"/>
              <a:gd name="connsiteX1" fmla="*/ 816 w 5183"/>
              <a:gd name="connsiteY1" fmla="*/ 731 h 1789"/>
              <a:gd name="connsiteX2" fmla="*/ 2062 w 5183"/>
              <a:gd name="connsiteY2" fmla="*/ 2020 h 1789"/>
              <a:gd name="connsiteX3" fmla="*/ 4812 w 5183"/>
              <a:gd name="connsiteY3" fmla="*/ 731 h 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89">
                <a:moveTo>
                  <a:pt x="4812" y="731"/>
                </a:moveTo>
                <a:cubicBezTo>
                  <a:pt x="3562" y="74"/>
                  <a:pt x="2066" y="74"/>
                  <a:pt x="816" y="731"/>
                </a:cubicBezTo>
                <a:cubicBezTo>
                  <a:pt x="-860" y="1419"/>
                  <a:pt x="-344" y="1934"/>
                  <a:pt x="2062" y="2020"/>
                </a:cubicBezTo>
                <a:cubicBezTo>
                  <a:pt x="4468" y="2106"/>
                  <a:pt x="5499" y="1462"/>
                  <a:pt x="4812" y="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5" name="Freeform 1604">
            <a:extLst>
              <a:ext uri="{FF2B5EF4-FFF2-40B4-BE49-F238E27FC236}">
                <a16:creationId xmlns:a16="http://schemas.microsoft.com/office/drawing/2014/main" id="{B628A692-E4B3-04CC-3549-C7B59BA21304}"/>
              </a:ext>
            </a:extLst>
          </p:cNvPr>
          <p:cNvSpPr/>
          <p:nvPr/>
        </p:nvSpPr>
        <p:spPr>
          <a:xfrm>
            <a:off x="6853686" y="5533340"/>
            <a:ext cx="10592" cy="9371"/>
          </a:xfrm>
          <a:custGeom>
            <a:avLst/>
            <a:gdLst>
              <a:gd name="connsiteX0" fmla="*/ 934 w 10592"/>
              <a:gd name="connsiteY0" fmla="*/ 363 h 9371"/>
              <a:gd name="connsiteX1" fmla="*/ 2911 w 10592"/>
              <a:gd name="connsiteY1" fmla="*/ 5992 h 9371"/>
              <a:gd name="connsiteX2" fmla="*/ 9785 w 10592"/>
              <a:gd name="connsiteY2" fmla="*/ 9343 h 9371"/>
              <a:gd name="connsiteX3" fmla="*/ 7852 w 10592"/>
              <a:gd name="connsiteY3" fmla="*/ 3672 h 9371"/>
              <a:gd name="connsiteX4" fmla="*/ 934 w 10592"/>
              <a:gd name="connsiteY4" fmla="*/ 363 h 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" h="9371">
                <a:moveTo>
                  <a:pt x="934" y="363"/>
                </a:moveTo>
                <a:cubicBezTo>
                  <a:pt x="-999" y="1008"/>
                  <a:pt x="-398" y="2640"/>
                  <a:pt x="2911" y="5992"/>
                </a:cubicBezTo>
                <a:cubicBezTo>
                  <a:pt x="5446" y="8613"/>
                  <a:pt x="8539" y="10288"/>
                  <a:pt x="9785" y="9343"/>
                </a:cubicBezTo>
                <a:cubicBezTo>
                  <a:pt x="11031" y="8398"/>
                  <a:pt x="10515" y="6421"/>
                  <a:pt x="7852" y="3672"/>
                </a:cubicBezTo>
                <a:cubicBezTo>
                  <a:pt x="5188" y="922"/>
                  <a:pt x="2438" y="-152"/>
                  <a:pt x="934" y="3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6" name="Freeform 1605">
            <a:extLst>
              <a:ext uri="{FF2B5EF4-FFF2-40B4-BE49-F238E27FC236}">
                <a16:creationId xmlns:a16="http://schemas.microsoft.com/office/drawing/2014/main" id="{2B4A6892-4452-94A4-2BD5-230F79E3D5EF}"/>
              </a:ext>
            </a:extLst>
          </p:cNvPr>
          <p:cNvSpPr/>
          <p:nvPr/>
        </p:nvSpPr>
        <p:spPr>
          <a:xfrm>
            <a:off x="6732481" y="3982427"/>
            <a:ext cx="5117" cy="6853"/>
          </a:xfrm>
          <a:custGeom>
            <a:avLst/>
            <a:gdLst>
              <a:gd name="connsiteX0" fmla="*/ 4284 w 5117"/>
              <a:gd name="connsiteY0" fmla="*/ 2534 h 6853"/>
              <a:gd name="connsiteX1" fmla="*/ 804 w 5117"/>
              <a:gd name="connsiteY1" fmla="*/ 515 h 6853"/>
              <a:gd name="connsiteX2" fmla="*/ 1062 w 5117"/>
              <a:gd name="connsiteY2" fmla="*/ 4812 h 6853"/>
              <a:gd name="connsiteX3" fmla="*/ 4284 w 5117"/>
              <a:gd name="connsiteY3" fmla="*/ 2534 h 6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17" h="6853">
                <a:moveTo>
                  <a:pt x="4284" y="2534"/>
                </a:moveTo>
                <a:cubicBezTo>
                  <a:pt x="3597" y="644"/>
                  <a:pt x="2007" y="-258"/>
                  <a:pt x="804" y="515"/>
                </a:cubicBezTo>
                <a:cubicBezTo>
                  <a:pt x="-399" y="1289"/>
                  <a:pt x="-657" y="2835"/>
                  <a:pt x="1062" y="4812"/>
                </a:cubicBezTo>
                <a:cubicBezTo>
                  <a:pt x="4113" y="8679"/>
                  <a:pt x="6046" y="7433"/>
                  <a:pt x="4284" y="25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7" name="Freeform 1606">
            <a:extLst>
              <a:ext uri="{FF2B5EF4-FFF2-40B4-BE49-F238E27FC236}">
                <a16:creationId xmlns:a16="http://schemas.microsoft.com/office/drawing/2014/main" id="{8C408075-0D0D-06DF-9C0D-01682123F4B8}"/>
              </a:ext>
            </a:extLst>
          </p:cNvPr>
          <p:cNvSpPr/>
          <p:nvPr/>
        </p:nvSpPr>
        <p:spPr>
          <a:xfrm>
            <a:off x="6851595" y="1272237"/>
            <a:ext cx="8857" cy="5843"/>
          </a:xfrm>
          <a:custGeom>
            <a:avLst/>
            <a:gdLst>
              <a:gd name="connsiteX0" fmla="*/ 1435 w 8857"/>
              <a:gd name="connsiteY0" fmla="*/ 4339 h 5843"/>
              <a:gd name="connsiteX1" fmla="*/ 8439 w 8857"/>
              <a:gd name="connsiteY1" fmla="*/ 4081 h 5843"/>
              <a:gd name="connsiteX2" fmla="*/ 1006 w 8857"/>
              <a:gd name="connsiteY2" fmla="*/ 988 h 5843"/>
              <a:gd name="connsiteX3" fmla="*/ 1435 w 8857"/>
              <a:gd name="connsiteY3" fmla="*/ 4339 h 5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57" h="5843">
                <a:moveTo>
                  <a:pt x="1435" y="4339"/>
                </a:moveTo>
                <a:cubicBezTo>
                  <a:pt x="5173" y="6745"/>
                  <a:pt x="6892" y="6659"/>
                  <a:pt x="8439" y="4081"/>
                </a:cubicBezTo>
                <a:cubicBezTo>
                  <a:pt x="9986" y="1503"/>
                  <a:pt x="4142" y="-1075"/>
                  <a:pt x="1006" y="988"/>
                </a:cubicBezTo>
                <a:cubicBezTo>
                  <a:pt x="-756" y="2191"/>
                  <a:pt x="-455" y="2964"/>
                  <a:pt x="1435" y="43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8" name="Freeform 1607">
            <a:extLst>
              <a:ext uri="{FF2B5EF4-FFF2-40B4-BE49-F238E27FC236}">
                <a16:creationId xmlns:a16="http://schemas.microsoft.com/office/drawing/2014/main" id="{861D3EB1-664D-D2A2-DF8A-6780488B0D72}"/>
              </a:ext>
            </a:extLst>
          </p:cNvPr>
          <p:cNvSpPr/>
          <p:nvPr/>
        </p:nvSpPr>
        <p:spPr>
          <a:xfrm>
            <a:off x="6848974" y="1635524"/>
            <a:ext cx="7347" cy="5874"/>
          </a:xfrm>
          <a:custGeom>
            <a:avLst/>
            <a:gdLst>
              <a:gd name="connsiteX0" fmla="*/ 1693 w 7347"/>
              <a:gd name="connsiteY0" fmla="*/ 4112 h 5874"/>
              <a:gd name="connsiteX1" fmla="*/ 5303 w 7347"/>
              <a:gd name="connsiteY1" fmla="*/ 2566 h 5874"/>
              <a:gd name="connsiteX2" fmla="*/ 190 w 7347"/>
              <a:gd name="connsiteY2" fmla="*/ 589 h 5874"/>
              <a:gd name="connsiteX3" fmla="*/ 1693 w 7347"/>
              <a:gd name="connsiteY3" fmla="*/ 4112 h 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47" h="5874">
                <a:moveTo>
                  <a:pt x="1693" y="4112"/>
                </a:moveTo>
                <a:cubicBezTo>
                  <a:pt x="6806" y="7421"/>
                  <a:pt x="9084" y="6432"/>
                  <a:pt x="5303" y="2566"/>
                </a:cubicBezTo>
                <a:cubicBezTo>
                  <a:pt x="3326" y="589"/>
                  <a:pt x="1006" y="-313"/>
                  <a:pt x="190" y="589"/>
                </a:cubicBezTo>
                <a:cubicBezTo>
                  <a:pt x="-627" y="1491"/>
                  <a:pt x="18" y="3210"/>
                  <a:pt x="1693" y="41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9" name="Freeform 1608">
            <a:extLst>
              <a:ext uri="{FF2B5EF4-FFF2-40B4-BE49-F238E27FC236}">
                <a16:creationId xmlns:a16="http://schemas.microsoft.com/office/drawing/2014/main" id="{0D8E0450-87F9-8DC5-A974-F76F09B11D09}"/>
              </a:ext>
            </a:extLst>
          </p:cNvPr>
          <p:cNvSpPr/>
          <p:nvPr/>
        </p:nvSpPr>
        <p:spPr>
          <a:xfrm>
            <a:off x="6854954" y="1312215"/>
            <a:ext cx="5490" cy="4253"/>
          </a:xfrm>
          <a:custGeom>
            <a:avLst/>
            <a:gdLst>
              <a:gd name="connsiteX0" fmla="*/ 5080 w 5490"/>
              <a:gd name="connsiteY0" fmla="*/ 2344 h 4253"/>
              <a:gd name="connsiteX1" fmla="*/ 1814 w 5490"/>
              <a:gd name="connsiteY1" fmla="*/ 238 h 4253"/>
              <a:gd name="connsiteX2" fmla="*/ -162 w 5490"/>
              <a:gd name="connsiteY2" fmla="*/ 2344 h 4253"/>
              <a:gd name="connsiteX3" fmla="*/ 3103 w 5490"/>
              <a:gd name="connsiteY3" fmla="*/ 4492 h 4253"/>
              <a:gd name="connsiteX4" fmla="*/ 5080 w 5490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0" h="4253">
                <a:moveTo>
                  <a:pt x="5080" y="2344"/>
                </a:moveTo>
                <a:cubicBezTo>
                  <a:pt x="4362" y="1188"/>
                  <a:pt x="3164" y="419"/>
                  <a:pt x="1814" y="238"/>
                </a:cubicBezTo>
                <a:cubicBezTo>
                  <a:pt x="693" y="286"/>
                  <a:pt x="-188" y="1222"/>
                  <a:pt x="-162" y="2344"/>
                </a:cubicBezTo>
                <a:cubicBezTo>
                  <a:pt x="-162" y="3547"/>
                  <a:pt x="1342" y="4492"/>
                  <a:pt x="3103" y="4492"/>
                </a:cubicBezTo>
                <a:cubicBezTo>
                  <a:pt x="4865" y="4492"/>
                  <a:pt x="5810" y="3547"/>
                  <a:pt x="508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0" name="Freeform 1609">
            <a:extLst>
              <a:ext uri="{FF2B5EF4-FFF2-40B4-BE49-F238E27FC236}">
                <a16:creationId xmlns:a16="http://schemas.microsoft.com/office/drawing/2014/main" id="{D321C361-B7C1-11BB-F1B0-50A81C4B9BDA}"/>
              </a:ext>
            </a:extLst>
          </p:cNvPr>
          <p:cNvSpPr/>
          <p:nvPr/>
        </p:nvSpPr>
        <p:spPr>
          <a:xfrm>
            <a:off x="6840789" y="5441718"/>
            <a:ext cx="5789" cy="7638"/>
          </a:xfrm>
          <a:custGeom>
            <a:avLst/>
            <a:gdLst>
              <a:gd name="connsiteX0" fmla="*/ 383 w 5789"/>
              <a:gd name="connsiteY0" fmla="*/ 2316 h 7638"/>
              <a:gd name="connsiteX1" fmla="*/ 3691 w 5789"/>
              <a:gd name="connsiteY1" fmla="*/ 7515 h 7638"/>
              <a:gd name="connsiteX2" fmla="*/ 5625 w 5789"/>
              <a:gd name="connsiteY2" fmla="*/ 3218 h 7638"/>
              <a:gd name="connsiteX3" fmla="*/ 383 w 5789"/>
              <a:gd name="connsiteY3" fmla="*/ 2316 h 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89" h="7638">
                <a:moveTo>
                  <a:pt x="383" y="2316"/>
                </a:moveTo>
                <a:cubicBezTo>
                  <a:pt x="-1293" y="5109"/>
                  <a:pt x="1199" y="9105"/>
                  <a:pt x="3691" y="7515"/>
                </a:cubicBezTo>
                <a:cubicBezTo>
                  <a:pt x="4959" y="6454"/>
                  <a:pt x="5672" y="4868"/>
                  <a:pt x="5625" y="3218"/>
                </a:cubicBezTo>
                <a:cubicBezTo>
                  <a:pt x="5625" y="-262"/>
                  <a:pt x="2360" y="-863"/>
                  <a:pt x="383" y="23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1" name="Freeform 1610">
            <a:extLst>
              <a:ext uri="{FF2B5EF4-FFF2-40B4-BE49-F238E27FC236}">
                <a16:creationId xmlns:a16="http://schemas.microsoft.com/office/drawing/2014/main" id="{7D4B2C46-3FD0-3F15-2874-A37129C8C426}"/>
              </a:ext>
            </a:extLst>
          </p:cNvPr>
          <p:cNvSpPr/>
          <p:nvPr/>
        </p:nvSpPr>
        <p:spPr>
          <a:xfrm>
            <a:off x="6819379" y="5496944"/>
            <a:ext cx="4210" cy="4211"/>
          </a:xfrm>
          <a:custGeom>
            <a:avLst/>
            <a:gdLst>
              <a:gd name="connsiteX0" fmla="*/ 1900 w 4210"/>
              <a:gd name="connsiteY0" fmla="*/ 4449 h 4211"/>
              <a:gd name="connsiteX1" fmla="*/ 4048 w 4210"/>
              <a:gd name="connsiteY1" fmla="*/ 2387 h 4211"/>
              <a:gd name="connsiteX2" fmla="*/ 1986 w 4210"/>
              <a:gd name="connsiteY2" fmla="*/ 239 h 4211"/>
              <a:gd name="connsiteX3" fmla="*/ -163 w 4210"/>
              <a:gd name="connsiteY3" fmla="*/ 2301 h 4211"/>
              <a:gd name="connsiteX4" fmla="*/ -163 w 4210"/>
              <a:gd name="connsiteY4" fmla="*/ 2344 h 4211"/>
              <a:gd name="connsiteX5" fmla="*/ 1900 w 4210"/>
              <a:gd name="connsiteY5" fmla="*/ 444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4211">
                <a:moveTo>
                  <a:pt x="1900" y="4449"/>
                </a:moveTo>
                <a:cubicBezTo>
                  <a:pt x="3064" y="4471"/>
                  <a:pt x="4022" y="3551"/>
                  <a:pt x="4048" y="2387"/>
                </a:cubicBezTo>
                <a:cubicBezTo>
                  <a:pt x="4070" y="1223"/>
                  <a:pt x="3150" y="264"/>
                  <a:pt x="1986" y="239"/>
                </a:cubicBezTo>
                <a:cubicBezTo>
                  <a:pt x="821" y="217"/>
                  <a:pt x="-137" y="1141"/>
                  <a:pt x="-163" y="2301"/>
                </a:cubicBezTo>
                <a:cubicBezTo>
                  <a:pt x="-163" y="2314"/>
                  <a:pt x="-163" y="2331"/>
                  <a:pt x="-163" y="2344"/>
                </a:cubicBezTo>
                <a:cubicBezTo>
                  <a:pt x="-163" y="3491"/>
                  <a:pt x="753" y="4428"/>
                  <a:pt x="1900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2" name="Freeform 1611">
            <a:extLst>
              <a:ext uri="{FF2B5EF4-FFF2-40B4-BE49-F238E27FC236}">
                <a16:creationId xmlns:a16="http://schemas.microsoft.com/office/drawing/2014/main" id="{AE7287EE-7AAA-8F98-3F15-6248C402AEE0}"/>
              </a:ext>
            </a:extLst>
          </p:cNvPr>
          <p:cNvSpPr/>
          <p:nvPr/>
        </p:nvSpPr>
        <p:spPr>
          <a:xfrm>
            <a:off x="6737855" y="5535652"/>
            <a:ext cx="13559" cy="5476"/>
          </a:xfrm>
          <a:custGeom>
            <a:avLst/>
            <a:gdLst>
              <a:gd name="connsiteX0" fmla="*/ 4411 w 13559"/>
              <a:gd name="connsiteY0" fmla="*/ 4625 h 5476"/>
              <a:gd name="connsiteX1" fmla="*/ 13004 w 13559"/>
              <a:gd name="connsiteY1" fmla="*/ 3078 h 5476"/>
              <a:gd name="connsiteX2" fmla="*/ 5743 w 13559"/>
              <a:gd name="connsiteY2" fmla="*/ 243 h 5476"/>
              <a:gd name="connsiteX3" fmla="*/ 4411 w 13559"/>
              <a:gd name="connsiteY3" fmla="*/ 4625 h 5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59" h="5476">
                <a:moveTo>
                  <a:pt x="4411" y="4625"/>
                </a:moveTo>
                <a:cubicBezTo>
                  <a:pt x="13004" y="6344"/>
                  <a:pt x="14207" y="6172"/>
                  <a:pt x="13004" y="3078"/>
                </a:cubicBezTo>
                <a:cubicBezTo>
                  <a:pt x="12316" y="1360"/>
                  <a:pt x="9223" y="157"/>
                  <a:pt x="5743" y="243"/>
                </a:cubicBezTo>
                <a:cubicBezTo>
                  <a:pt x="-1390" y="457"/>
                  <a:pt x="-2335" y="3336"/>
                  <a:pt x="4411" y="46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3" name="Freeform 1612">
            <a:extLst>
              <a:ext uri="{FF2B5EF4-FFF2-40B4-BE49-F238E27FC236}">
                <a16:creationId xmlns:a16="http://schemas.microsoft.com/office/drawing/2014/main" id="{8BF6BC58-4B6D-25C8-12D2-848F5EFA02FD}"/>
              </a:ext>
            </a:extLst>
          </p:cNvPr>
          <p:cNvSpPr/>
          <p:nvPr/>
        </p:nvSpPr>
        <p:spPr>
          <a:xfrm>
            <a:off x="6753360" y="4410959"/>
            <a:ext cx="6392" cy="7519"/>
          </a:xfrm>
          <a:custGeom>
            <a:avLst/>
            <a:gdLst>
              <a:gd name="connsiteX0" fmla="*/ 248 w 6392"/>
              <a:gd name="connsiteY0" fmla="*/ 1554 h 7519"/>
              <a:gd name="connsiteX1" fmla="*/ 5275 w 6392"/>
              <a:gd name="connsiteY1" fmla="*/ 7527 h 7519"/>
              <a:gd name="connsiteX2" fmla="*/ 5876 w 6392"/>
              <a:gd name="connsiteY2" fmla="*/ 3230 h 7519"/>
              <a:gd name="connsiteX3" fmla="*/ 248 w 6392"/>
              <a:gd name="connsiteY3" fmla="*/ 1554 h 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92" h="7519">
                <a:moveTo>
                  <a:pt x="248" y="1554"/>
                </a:moveTo>
                <a:cubicBezTo>
                  <a:pt x="-1557" y="3445"/>
                  <a:pt x="3041" y="8944"/>
                  <a:pt x="5275" y="7527"/>
                </a:cubicBezTo>
                <a:cubicBezTo>
                  <a:pt x="6263" y="6925"/>
                  <a:pt x="6521" y="5035"/>
                  <a:pt x="5876" y="3230"/>
                </a:cubicBezTo>
                <a:cubicBezTo>
                  <a:pt x="4587" y="-35"/>
                  <a:pt x="2482" y="-680"/>
                  <a:pt x="248" y="15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4" name="Freeform 1613">
            <a:extLst>
              <a:ext uri="{FF2B5EF4-FFF2-40B4-BE49-F238E27FC236}">
                <a16:creationId xmlns:a16="http://schemas.microsoft.com/office/drawing/2014/main" id="{336A9332-C662-BABA-F02F-1DD62D879F65}"/>
              </a:ext>
            </a:extLst>
          </p:cNvPr>
          <p:cNvSpPr/>
          <p:nvPr/>
        </p:nvSpPr>
        <p:spPr>
          <a:xfrm>
            <a:off x="6760729" y="1293811"/>
            <a:ext cx="4212" cy="3537"/>
          </a:xfrm>
          <a:custGeom>
            <a:avLst/>
            <a:gdLst>
              <a:gd name="connsiteX0" fmla="*/ 1945 w 4212"/>
              <a:gd name="connsiteY0" fmla="*/ 3776 h 3537"/>
              <a:gd name="connsiteX1" fmla="*/ 4050 w 4212"/>
              <a:gd name="connsiteY1" fmla="*/ 2831 h 3537"/>
              <a:gd name="connsiteX2" fmla="*/ 1945 w 4212"/>
              <a:gd name="connsiteY2" fmla="*/ 596 h 3537"/>
              <a:gd name="connsiteX3" fmla="*/ -161 w 4212"/>
              <a:gd name="connsiteY3" fmla="*/ 1499 h 3537"/>
              <a:gd name="connsiteX4" fmla="*/ 1940 w 4212"/>
              <a:gd name="connsiteY4" fmla="*/ 3776 h 3537"/>
              <a:gd name="connsiteX5" fmla="*/ 1945 w 4212"/>
              <a:gd name="connsiteY5" fmla="*/ 3776 h 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7">
                <a:moveTo>
                  <a:pt x="1945" y="3776"/>
                </a:moveTo>
                <a:cubicBezTo>
                  <a:pt x="3105" y="3776"/>
                  <a:pt x="4050" y="3346"/>
                  <a:pt x="4050" y="2831"/>
                </a:cubicBezTo>
                <a:cubicBezTo>
                  <a:pt x="4050" y="2315"/>
                  <a:pt x="3105" y="1327"/>
                  <a:pt x="1945" y="596"/>
                </a:cubicBezTo>
                <a:cubicBezTo>
                  <a:pt x="784" y="-134"/>
                  <a:pt x="-161" y="296"/>
                  <a:pt x="-161" y="1499"/>
                </a:cubicBezTo>
                <a:cubicBezTo>
                  <a:pt x="-208" y="2706"/>
                  <a:pt x="733" y="3729"/>
                  <a:pt x="1940" y="3776"/>
                </a:cubicBezTo>
                <a:cubicBezTo>
                  <a:pt x="1940" y="3776"/>
                  <a:pt x="1945" y="3776"/>
                  <a:pt x="1945" y="37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5" name="Freeform 1614">
            <a:extLst>
              <a:ext uri="{FF2B5EF4-FFF2-40B4-BE49-F238E27FC236}">
                <a16:creationId xmlns:a16="http://schemas.microsoft.com/office/drawing/2014/main" id="{59C4D8D7-8CD8-A866-C839-A1F310C8E850}"/>
              </a:ext>
            </a:extLst>
          </p:cNvPr>
          <p:cNvSpPr/>
          <p:nvPr/>
        </p:nvSpPr>
        <p:spPr>
          <a:xfrm>
            <a:off x="6760731" y="4381125"/>
            <a:ext cx="4210" cy="6401"/>
          </a:xfrm>
          <a:custGeom>
            <a:avLst/>
            <a:gdLst>
              <a:gd name="connsiteX0" fmla="*/ -163 w 4210"/>
              <a:gd name="connsiteY0" fmla="*/ 3461 h 6401"/>
              <a:gd name="connsiteX1" fmla="*/ 1943 w 4210"/>
              <a:gd name="connsiteY1" fmla="*/ 6640 h 6401"/>
              <a:gd name="connsiteX2" fmla="*/ 4048 w 4210"/>
              <a:gd name="connsiteY2" fmla="*/ 3461 h 6401"/>
              <a:gd name="connsiteX3" fmla="*/ 1943 w 4210"/>
              <a:gd name="connsiteY3" fmla="*/ 238 h 6401"/>
              <a:gd name="connsiteX4" fmla="*/ -163 w 4210"/>
              <a:gd name="connsiteY4" fmla="*/ 3461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401">
                <a:moveTo>
                  <a:pt x="-163" y="3461"/>
                </a:moveTo>
                <a:cubicBezTo>
                  <a:pt x="-163" y="5179"/>
                  <a:pt x="783" y="6640"/>
                  <a:pt x="1943" y="6640"/>
                </a:cubicBezTo>
                <a:cubicBezTo>
                  <a:pt x="3103" y="6640"/>
                  <a:pt x="4048" y="5179"/>
                  <a:pt x="4048" y="3461"/>
                </a:cubicBezTo>
                <a:cubicBezTo>
                  <a:pt x="4048" y="1742"/>
                  <a:pt x="3103" y="238"/>
                  <a:pt x="1943" y="238"/>
                </a:cubicBezTo>
                <a:cubicBezTo>
                  <a:pt x="783" y="238"/>
                  <a:pt x="-163" y="1699"/>
                  <a:pt x="-163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6" name="Freeform 1615">
            <a:extLst>
              <a:ext uri="{FF2B5EF4-FFF2-40B4-BE49-F238E27FC236}">
                <a16:creationId xmlns:a16="http://schemas.microsoft.com/office/drawing/2014/main" id="{BDF1E0A2-4564-94F2-671F-556A6BDEEF6C}"/>
              </a:ext>
            </a:extLst>
          </p:cNvPr>
          <p:cNvSpPr/>
          <p:nvPr/>
        </p:nvSpPr>
        <p:spPr>
          <a:xfrm>
            <a:off x="6746080" y="5501342"/>
            <a:ext cx="7964" cy="10492"/>
          </a:xfrm>
          <a:custGeom>
            <a:avLst/>
            <a:gdLst>
              <a:gd name="connsiteX0" fmla="*/ 7528 w 7964"/>
              <a:gd name="connsiteY0" fmla="*/ 7313 h 10492"/>
              <a:gd name="connsiteX1" fmla="*/ 5896 w 7964"/>
              <a:gd name="connsiteY1" fmla="*/ 2028 h 10492"/>
              <a:gd name="connsiteX2" fmla="*/ -163 w 7964"/>
              <a:gd name="connsiteY2" fmla="*/ 3962 h 10492"/>
              <a:gd name="connsiteX3" fmla="*/ 7528 w 7964"/>
              <a:gd name="connsiteY3" fmla="*/ 7313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64" h="10492">
                <a:moveTo>
                  <a:pt x="7528" y="7313"/>
                </a:moveTo>
                <a:cubicBezTo>
                  <a:pt x="8224" y="5384"/>
                  <a:pt x="7558" y="3227"/>
                  <a:pt x="5896" y="2028"/>
                </a:cubicBezTo>
                <a:cubicBezTo>
                  <a:pt x="1599" y="-851"/>
                  <a:pt x="-163" y="-292"/>
                  <a:pt x="-163" y="3962"/>
                </a:cubicBezTo>
                <a:cubicBezTo>
                  <a:pt x="-163" y="10965"/>
                  <a:pt x="5294" y="13285"/>
                  <a:pt x="7528" y="73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7" name="Freeform 1616">
            <a:extLst>
              <a:ext uri="{FF2B5EF4-FFF2-40B4-BE49-F238E27FC236}">
                <a16:creationId xmlns:a16="http://schemas.microsoft.com/office/drawing/2014/main" id="{8BC9ADBE-5BBB-C4CE-9F76-D5620C61A57F}"/>
              </a:ext>
            </a:extLst>
          </p:cNvPr>
          <p:cNvSpPr/>
          <p:nvPr/>
        </p:nvSpPr>
        <p:spPr>
          <a:xfrm>
            <a:off x="6758697" y="1318215"/>
            <a:ext cx="9561" cy="10959"/>
          </a:xfrm>
          <a:custGeom>
            <a:avLst/>
            <a:gdLst>
              <a:gd name="connsiteX0" fmla="*/ 7887 w 9561"/>
              <a:gd name="connsiteY0" fmla="*/ 9319 h 10959"/>
              <a:gd name="connsiteX1" fmla="*/ 6469 w 9561"/>
              <a:gd name="connsiteY1" fmla="*/ 3175 h 10959"/>
              <a:gd name="connsiteX2" fmla="*/ 1012 w 9561"/>
              <a:gd name="connsiteY2" fmla="*/ 2015 h 10959"/>
              <a:gd name="connsiteX3" fmla="*/ 7887 w 9561"/>
              <a:gd name="connsiteY3" fmla="*/ 9319 h 10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61" h="10959">
                <a:moveTo>
                  <a:pt x="7887" y="9319"/>
                </a:moveTo>
                <a:cubicBezTo>
                  <a:pt x="10207" y="7858"/>
                  <a:pt x="9949" y="6655"/>
                  <a:pt x="6469" y="3175"/>
                </a:cubicBezTo>
                <a:cubicBezTo>
                  <a:pt x="2989" y="-305"/>
                  <a:pt x="2172" y="-692"/>
                  <a:pt x="1012" y="2015"/>
                </a:cubicBezTo>
                <a:cubicBezTo>
                  <a:pt x="-2081" y="10178"/>
                  <a:pt x="1184" y="13658"/>
                  <a:pt x="7887" y="93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8" name="Freeform 1617">
            <a:extLst>
              <a:ext uri="{FF2B5EF4-FFF2-40B4-BE49-F238E27FC236}">
                <a16:creationId xmlns:a16="http://schemas.microsoft.com/office/drawing/2014/main" id="{EE86D77C-A895-7BB2-31AB-04714FFA735A}"/>
              </a:ext>
            </a:extLst>
          </p:cNvPr>
          <p:cNvSpPr/>
          <p:nvPr/>
        </p:nvSpPr>
        <p:spPr>
          <a:xfrm>
            <a:off x="6739720" y="4549882"/>
            <a:ext cx="4168" cy="3535"/>
          </a:xfrm>
          <a:custGeom>
            <a:avLst/>
            <a:gdLst>
              <a:gd name="connsiteX0" fmla="*/ 4006 w 4168"/>
              <a:gd name="connsiteY0" fmla="*/ 2829 h 3535"/>
              <a:gd name="connsiteX1" fmla="*/ 1943 w 4168"/>
              <a:gd name="connsiteY1" fmla="*/ 595 h 3535"/>
              <a:gd name="connsiteX2" fmla="*/ -162 w 4168"/>
              <a:gd name="connsiteY2" fmla="*/ 1540 h 3535"/>
              <a:gd name="connsiteX3" fmla="*/ 1943 w 4168"/>
              <a:gd name="connsiteY3" fmla="*/ 3774 h 3535"/>
              <a:gd name="connsiteX4" fmla="*/ 4006 w 4168"/>
              <a:gd name="connsiteY4" fmla="*/ 2829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35">
                <a:moveTo>
                  <a:pt x="4006" y="2829"/>
                </a:moveTo>
                <a:cubicBezTo>
                  <a:pt x="4006" y="2314"/>
                  <a:pt x="3060" y="1325"/>
                  <a:pt x="1943" y="595"/>
                </a:cubicBezTo>
                <a:cubicBezTo>
                  <a:pt x="826" y="-136"/>
                  <a:pt x="-162" y="294"/>
                  <a:pt x="-162" y="1540"/>
                </a:cubicBezTo>
                <a:cubicBezTo>
                  <a:pt x="-188" y="2735"/>
                  <a:pt x="749" y="3727"/>
                  <a:pt x="1943" y="3774"/>
                </a:cubicBezTo>
                <a:cubicBezTo>
                  <a:pt x="3146" y="3645"/>
                  <a:pt x="4006" y="3216"/>
                  <a:pt x="4006" y="2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9" name="Freeform 1618">
            <a:extLst>
              <a:ext uri="{FF2B5EF4-FFF2-40B4-BE49-F238E27FC236}">
                <a16:creationId xmlns:a16="http://schemas.microsoft.com/office/drawing/2014/main" id="{B646F2D5-2D13-BD58-F1A5-BE809A9F3DD3}"/>
              </a:ext>
            </a:extLst>
          </p:cNvPr>
          <p:cNvSpPr/>
          <p:nvPr/>
        </p:nvSpPr>
        <p:spPr>
          <a:xfrm>
            <a:off x="6741912" y="1390841"/>
            <a:ext cx="5781" cy="10656"/>
          </a:xfrm>
          <a:custGeom>
            <a:avLst/>
            <a:gdLst>
              <a:gd name="connsiteX0" fmla="*/ -163 w 5781"/>
              <a:gd name="connsiteY0" fmla="*/ 5567 h 10656"/>
              <a:gd name="connsiteX1" fmla="*/ 3189 w 5781"/>
              <a:gd name="connsiteY1" fmla="*/ 10894 h 10656"/>
              <a:gd name="connsiteX2" fmla="*/ 5294 w 5781"/>
              <a:gd name="connsiteY2" fmla="*/ 7500 h 10656"/>
              <a:gd name="connsiteX3" fmla="*/ 4005 w 5781"/>
              <a:gd name="connsiteY3" fmla="*/ 2215 h 10656"/>
              <a:gd name="connsiteX4" fmla="*/ 1900 w 5781"/>
              <a:gd name="connsiteY4" fmla="*/ 239 h 10656"/>
              <a:gd name="connsiteX5" fmla="*/ -163 w 5781"/>
              <a:gd name="connsiteY5" fmla="*/ 5567 h 1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81" h="10656">
                <a:moveTo>
                  <a:pt x="-163" y="5567"/>
                </a:moveTo>
                <a:cubicBezTo>
                  <a:pt x="-163" y="9004"/>
                  <a:pt x="998" y="10894"/>
                  <a:pt x="3189" y="10894"/>
                </a:cubicBezTo>
                <a:cubicBezTo>
                  <a:pt x="5380" y="10894"/>
                  <a:pt x="6110" y="9734"/>
                  <a:pt x="5294" y="7500"/>
                </a:cubicBezTo>
                <a:cubicBezTo>
                  <a:pt x="4607" y="5812"/>
                  <a:pt x="4173" y="4033"/>
                  <a:pt x="4005" y="2215"/>
                </a:cubicBezTo>
                <a:cubicBezTo>
                  <a:pt x="3958" y="1094"/>
                  <a:pt x="3021" y="213"/>
                  <a:pt x="1900" y="239"/>
                </a:cubicBezTo>
                <a:cubicBezTo>
                  <a:pt x="783" y="239"/>
                  <a:pt x="-163" y="2645"/>
                  <a:pt x="-163" y="55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0" name="Freeform 1619">
            <a:extLst>
              <a:ext uri="{FF2B5EF4-FFF2-40B4-BE49-F238E27FC236}">
                <a16:creationId xmlns:a16="http://schemas.microsoft.com/office/drawing/2014/main" id="{FC6D84A4-BA2E-78E3-5254-0FD347706A7A}"/>
              </a:ext>
            </a:extLst>
          </p:cNvPr>
          <p:cNvSpPr/>
          <p:nvPr/>
        </p:nvSpPr>
        <p:spPr>
          <a:xfrm>
            <a:off x="6733534" y="1298527"/>
            <a:ext cx="10322" cy="7246"/>
          </a:xfrm>
          <a:custGeom>
            <a:avLst/>
            <a:gdLst>
              <a:gd name="connsiteX0" fmla="*/ 4521 w 10322"/>
              <a:gd name="connsiteY0" fmla="*/ 6535 h 7246"/>
              <a:gd name="connsiteX1" fmla="*/ 7142 w 10322"/>
              <a:gd name="connsiteY1" fmla="*/ 1938 h 7246"/>
              <a:gd name="connsiteX2" fmla="*/ -163 w 10322"/>
              <a:gd name="connsiteY2" fmla="*/ 2926 h 7246"/>
              <a:gd name="connsiteX3" fmla="*/ 4521 w 10322"/>
              <a:gd name="connsiteY3" fmla="*/ 6535 h 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22" h="7246">
                <a:moveTo>
                  <a:pt x="4521" y="6535"/>
                </a:moveTo>
                <a:cubicBezTo>
                  <a:pt x="10407" y="9199"/>
                  <a:pt x="12340" y="5805"/>
                  <a:pt x="7142" y="1938"/>
                </a:cubicBezTo>
                <a:cubicBezTo>
                  <a:pt x="3533" y="-683"/>
                  <a:pt x="-163" y="-210"/>
                  <a:pt x="-163" y="2926"/>
                </a:cubicBezTo>
                <a:cubicBezTo>
                  <a:pt x="-163" y="3742"/>
                  <a:pt x="1943" y="5375"/>
                  <a:pt x="4521" y="6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1" name="Freeform 1620">
            <a:extLst>
              <a:ext uri="{FF2B5EF4-FFF2-40B4-BE49-F238E27FC236}">
                <a16:creationId xmlns:a16="http://schemas.microsoft.com/office/drawing/2014/main" id="{596C58F9-CD93-013E-10B9-73A19309F2EB}"/>
              </a:ext>
            </a:extLst>
          </p:cNvPr>
          <p:cNvSpPr/>
          <p:nvPr/>
        </p:nvSpPr>
        <p:spPr>
          <a:xfrm>
            <a:off x="6800552" y="1325641"/>
            <a:ext cx="10449" cy="5261"/>
          </a:xfrm>
          <a:custGeom>
            <a:avLst/>
            <a:gdLst>
              <a:gd name="connsiteX0" fmla="*/ 5045 w 10449"/>
              <a:gd name="connsiteY0" fmla="*/ 5459 h 5261"/>
              <a:gd name="connsiteX1" fmla="*/ 10287 w 10449"/>
              <a:gd name="connsiteY1" fmla="*/ 3998 h 5261"/>
              <a:gd name="connsiteX2" fmla="*/ 1694 w 10449"/>
              <a:gd name="connsiteY2" fmla="*/ 732 h 5261"/>
              <a:gd name="connsiteX3" fmla="*/ 5045 w 10449"/>
              <a:gd name="connsiteY3" fmla="*/ 5459 h 5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49" h="5261">
                <a:moveTo>
                  <a:pt x="5045" y="5459"/>
                </a:moveTo>
                <a:cubicBezTo>
                  <a:pt x="7924" y="5673"/>
                  <a:pt x="10287" y="5029"/>
                  <a:pt x="10287" y="3998"/>
                </a:cubicBezTo>
                <a:cubicBezTo>
                  <a:pt x="10287" y="1549"/>
                  <a:pt x="4143" y="-815"/>
                  <a:pt x="1694" y="732"/>
                </a:cubicBezTo>
                <a:cubicBezTo>
                  <a:pt x="-1743" y="2924"/>
                  <a:pt x="-283" y="4986"/>
                  <a:pt x="5045" y="54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2" name="Freeform 1621">
            <a:extLst>
              <a:ext uri="{FF2B5EF4-FFF2-40B4-BE49-F238E27FC236}">
                <a16:creationId xmlns:a16="http://schemas.microsoft.com/office/drawing/2014/main" id="{1BA6B34B-7318-F873-E785-E88C2D1665EB}"/>
              </a:ext>
            </a:extLst>
          </p:cNvPr>
          <p:cNvSpPr/>
          <p:nvPr/>
        </p:nvSpPr>
        <p:spPr>
          <a:xfrm>
            <a:off x="6744691" y="5031496"/>
            <a:ext cx="3494" cy="4254"/>
          </a:xfrm>
          <a:custGeom>
            <a:avLst/>
            <a:gdLst>
              <a:gd name="connsiteX0" fmla="*/ 1098 w 3494"/>
              <a:gd name="connsiteY0" fmla="*/ 239 h 4254"/>
              <a:gd name="connsiteX1" fmla="*/ 196 w 3494"/>
              <a:gd name="connsiteY1" fmla="*/ 2344 h 4254"/>
              <a:gd name="connsiteX2" fmla="*/ 2387 w 3494"/>
              <a:gd name="connsiteY2" fmla="*/ 4492 h 4254"/>
              <a:gd name="connsiteX3" fmla="*/ 3332 w 3494"/>
              <a:gd name="connsiteY3" fmla="*/ 2344 h 4254"/>
              <a:gd name="connsiteX4" fmla="*/ 1141 w 3494"/>
              <a:gd name="connsiteY4" fmla="*/ 239 h 4254"/>
              <a:gd name="connsiteX5" fmla="*/ 1098 w 3494"/>
              <a:gd name="connsiteY5" fmla="*/ 239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098" y="239"/>
                </a:moveTo>
                <a:cubicBezTo>
                  <a:pt x="-105" y="239"/>
                  <a:pt x="-535" y="1184"/>
                  <a:pt x="196" y="2344"/>
                </a:cubicBezTo>
                <a:cubicBezTo>
                  <a:pt x="926" y="3504"/>
                  <a:pt x="1914" y="4492"/>
                  <a:pt x="2387" y="4492"/>
                </a:cubicBezTo>
                <a:cubicBezTo>
                  <a:pt x="2859" y="4492"/>
                  <a:pt x="3332" y="3504"/>
                  <a:pt x="3332" y="2344"/>
                </a:cubicBezTo>
                <a:cubicBezTo>
                  <a:pt x="3310" y="1158"/>
                  <a:pt x="2331" y="213"/>
                  <a:pt x="1141" y="239"/>
                </a:cubicBezTo>
                <a:cubicBezTo>
                  <a:pt x="1128" y="239"/>
                  <a:pt x="1111" y="239"/>
                  <a:pt x="1098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3" name="Freeform 1622">
            <a:extLst>
              <a:ext uri="{FF2B5EF4-FFF2-40B4-BE49-F238E27FC236}">
                <a16:creationId xmlns:a16="http://schemas.microsoft.com/office/drawing/2014/main" id="{530972F6-A412-AF81-857E-475E5F0A611A}"/>
              </a:ext>
            </a:extLst>
          </p:cNvPr>
          <p:cNvSpPr/>
          <p:nvPr/>
        </p:nvSpPr>
        <p:spPr>
          <a:xfrm>
            <a:off x="6748860" y="1341947"/>
            <a:ext cx="3492" cy="4254"/>
          </a:xfrm>
          <a:custGeom>
            <a:avLst/>
            <a:gdLst>
              <a:gd name="connsiteX0" fmla="*/ 1139 w 3492"/>
              <a:gd name="connsiteY0" fmla="*/ 4492 h 4254"/>
              <a:gd name="connsiteX1" fmla="*/ 3330 w 3492"/>
              <a:gd name="connsiteY1" fmla="*/ 2387 h 4254"/>
              <a:gd name="connsiteX2" fmla="*/ 3330 w 3492"/>
              <a:gd name="connsiteY2" fmla="*/ 2387 h 4254"/>
              <a:gd name="connsiteX3" fmla="*/ 2428 w 3492"/>
              <a:gd name="connsiteY3" fmla="*/ 238 h 4254"/>
              <a:gd name="connsiteX4" fmla="*/ 194 w 3492"/>
              <a:gd name="connsiteY4" fmla="*/ 2387 h 4254"/>
              <a:gd name="connsiteX5" fmla="*/ 1139 w 3492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1139" y="4492"/>
                </a:moveTo>
                <a:cubicBezTo>
                  <a:pt x="2325" y="4518"/>
                  <a:pt x="3305" y="3573"/>
                  <a:pt x="3330" y="2387"/>
                </a:cubicBezTo>
                <a:cubicBezTo>
                  <a:pt x="3330" y="2387"/>
                  <a:pt x="3330" y="2387"/>
                  <a:pt x="3330" y="2387"/>
                </a:cubicBezTo>
                <a:cubicBezTo>
                  <a:pt x="3330" y="1227"/>
                  <a:pt x="2944" y="238"/>
                  <a:pt x="2428" y="238"/>
                </a:cubicBezTo>
                <a:cubicBezTo>
                  <a:pt x="1913" y="238"/>
                  <a:pt x="924" y="1227"/>
                  <a:pt x="194" y="2387"/>
                </a:cubicBezTo>
                <a:cubicBezTo>
                  <a:pt x="-536" y="3547"/>
                  <a:pt x="-107" y="4492"/>
                  <a:pt x="11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4" name="Freeform 1623">
            <a:extLst>
              <a:ext uri="{FF2B5EF4-FFF2-40B4-BE49-F238E27FC236}">
                <a16:creationId xmlns:a16="http://schemas.microsoft.com/office/drawing/2014/main" id="{BFC61747-B8D1-7883-4931-EA04F2339E80}"/>
              </a:ext>
            </a:extLst>
          </p:cNvPr>
          <p:cNvSpPr/>
          <p:nvPr/>
        </p:nvSpPr>
        <p:spPr>
          <a:xfrm>
            <a:off x="6752353" y="1492885"/>
            <a:ext cx="4210" cy="4210"/>
          </a:xfrm>
          <a:custGeom>
            <a:avLst/>
            <a:gdLst>
              <a:gd name="connsiteX0" fmla="*/ 1943 w 4210"/>
              <a:gd name="connsiteY0" fmla="*/ 4449 h 4210"/>
              <a:gd name="connsiteX1" fmla="*/ 4048 w 4210"/>
              <a:gd name="connsiteY1" fmla="*/ 2344 h 4210"/>
              <a:gd name="connsiteX2" fmla="*/ 1943 w 4210"/>
              <a:gd name="connsiteY2" fmla="*/ 238 h 4210"/>
              <a:gd name="connsiteX3" fmla="*/ -163 w 4210"/>
              <a:gd name="connsiteY3" fmla="*/ 2344 h 4210"/>
              <a:gd name="connsiteX4" fmla="*/ 1943 w 4210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1943" y="4449"/>
                </a:moveTo>
                <a:cubicBezTo>
                  <a:pt x="3107" y="4449"/>
                  <a:pt x="4048" y="3508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5" name="Freeform 1624">
            <a:extLst>
              <a:ext uri="{FF2B5EF4-FFF2-40B4-BE49-F238E27FC236}">
                <a16:creationId xmlns:a16="http://schemas.microsoft.com/office/drawing/2014/main" id="{1B6E8BCB-5DFB-A32F-69A7-122001A8F23D}"/>
              </a:ext>
            </a:extLst>
          </p:cNvPr>
          <p:cNvSpPr/>
          <p:nvPr/>
        </p:nvSpPr>
        <p:spPr>
          <a:xfrm>
            <a:off x="6746410" y="5205859"/>
            <a:ext cx="7594" cy="5299"/>
          </a:xfrm>
          <a:custGeom>
            <a:avLst/>
            <a:gdLst>
              <a:gd name="connsiteX0" fmla="*/ 5265 w 7594"/>
              <a:gd name="connsiteY0" fmla="*/ 3969 h 5299"/>
              <a:gd name="connsiteX1" fmla="*/ 4921 w 7594"/>
              <a:gd name="connsiteY1" fmla="*/ 489 h 5299"/>
              <a:gd name="connsiteX2" fmla="*/ 625 w 7594"/>
              <a:gd name="connsiteY2" fmla="*/ 4356 h 5299"/>
              <a:gd name="connsiteX3" fmla="*/ 5265 w 7594"/>
              <a:gd name="connsiteY3" fmla="*/ 3969 h 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94" h="5299">
                <a:moveTo>
                  <a:pt x="5265" y="3969"/>
                </a:moveTo>
                <a:cubicBezTo>
                  <a:pt x="8230" y="1477"/>
                  <a:pt x="8187" y="1134"/>
                  <a:pt x="4921" y="489"/>
                </a:cubicBezTo>
                <a:cubicBezTo>
                  <a:pt x="625" y="-413"/>
                  <a:pt x="-1395" y="1176"/>
                  <a:pt x="625" y="4356"/>
                </a:cubicBezTo>
                <a:cubicBezTo>
                  <a:pt x="1613" y="6032"/>
                  <a:pt x="2902" y="5946"/>
                  <a:pt x="5265" y="39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6" name="Freeform 1625">
            <a:extLst>
              <a:ext uri="{FF2B5EF4-FFF2-40B4-BE49-F238E27FC236}">
                <a16:creationId xmlns:a16="http://schemas.microsoft.com/office/drawing/2014/main" id="{BF85BF8C-A012-53BC-A65F-326E79F9F733}"/>
              </a:ext>
            </a:extLst>
          </p:cNvPr>
          <p:cNvSpPr/>
          <p:nvPr/>
        </p:nvSpPr>
        <p:spPr>
          <a:xfrm>
            <a:off x="6781931" y="1318823"/>
            <a:ext cx="15990" cy="10405"/>
          </a:xfrm>
          <a:custGeom>
            <a:avLst/>
            <a:gdLst>
              <a:gd name="connsiteX0" fmla="*/ -9 w 15990"/>
              <a:gd name="connsiteY0" fmla="*/ 5832 h 10405"/>
              <a:gd name="connsiteX1" fmla="*/ 4288 w 15990"/>
              <a:gd name="connsiteY1" fmla="*/ 10644 h 10405"/>
              <a:gd name="connsiteX2" fmla="*/ 13311 w 15990"/>
              <a:gd name="connsiteY2" fmla="*/ 7593 h 10405"/>
              <a:gd name="connsiteX3" fmla="*/ 6651 w 15990"/>
              <a:gd name="connsiteY3" fmla="*/ 375 h 10405"/>
              <a:gd name="connsiteX4" fmla="*/ -9 w 15990"/>
              <a:gd name="connsiteY4" fmla="*/ 5832 h 1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90" h="10405">
                <a:moveTo>
                  <a:pt x="-9" y="5832"/>
                </a:moveTo>
                <a:cubicBezTo>
                  <a:pt x="-567" y="9656"/>
                  <a:pt x="292" y="10644"/>
                  <a:pt x="4288" y="10644"/>
                </a:cubicBezTo>
                <a:cubicBezTo>
                  <a:pt x="7519" y="10472"/>
                  <a:pt x="10638" y="9415"/>
                  <a:pt x="13311" y="7593"/>
                </a:cubicBezTo>
                <a:cubicBezTo>
                  <a:pt x="18724" y="3555"/>
                  <a:pt x="14900" y="-570"/>
                  <a:pt x="6651" y="375"/>
                </a:cubicBezTo>
                <a:cubicBezTo>
                  <a:pt x="2268" y="891"/>
                  <a:pt x="464" y="2351"/>
                  <a:pt x="-9" y="58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7" name="Freeform 1626">
            <a:extLst>
              <a:ext uri="{FF2B5EF4-FFF2-40B4-BE49-F238E27FC236}">
                <a16:creationId xmlns:a16="http://schemas.microsoft.com/office/drawing/2014/main" id="{9E7E33FA-DA24-CD29-1DEE-3B9EDE1E028B}"/>
              </a:ext>
            </a:extLst>
          </p:cNvPr>
          <p:cNvSpPr/>
          <p:nvPr/>
        </p:nvSpPr>
        <p:spPr>
          <a:xfrm>
            <a:off x="6778342" y="2457938"/>
            <a:ext cx="7524" cy="4253"/>
          </a:xfrm>
          <a:custGeom>
            <a:avLst/>
            <a:gdLst>
              <a:gd name="connsiteX0" fmla="*/ 7362 w 7524"/>
              <a:gd name="connsiteY0" fmla="*/ 2344 h 4253"/>
              <a:gd name="connsiteX1" fmla="*/ 3065 w 7524"/>
              <a:gd name="connsiteY1" fmla="*/ 238 h 4253"/>
              <a:gd name="connsiteX2" fmla="*/ 15 w 7524"/>
              <a:gd name="connsiteY2" fmla="*/ 2344 h 4253"/>
              <a:gd name="connsiteX3" fmla="*/ 4311 w 7524"/>
              <a:gd name="connsiteY3" fmla="*/ 4492 h 4253"/>
              <a:gd name="connsiteX4" fmla="*/ 7362 w 7524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4" h="4253">
                <a:moveTo>
                  <a:pt x="7362" y="2344"/>
                </a:moveTo>
                <a:cubicBezTo>
                  <a:pt x="7362" y="1184"/>
                  <a:pt x="5428" y="238"/>
                  <a:pt x="3065" y="238"/>
                </a:cubicBezTo>
                <a:cubicBezTo>
                  <a:pt x="702" y="238"/>
                  <a:pt x="-673" y="1184"/>
                  <a:pt x="15" y="2344"/>
                </a:cubicBezTo>
                <a:cubicBezTo>
                  <a:pt x="1054" y="3666"/>
                  <a:pt x="2631" y="4454"/>
                  <a:pt x="4311" y="4492"/>
                </a:cubicBezTo>
                <a:cubicBezTo>
                  <a:pt x="6030" y="4320"/>
                  <a:pt x="7362" y="3332"/>
                  <a:pt x="736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8" name="Freeform 1627">
            <a:extLst>
              <a:ext uri="{FF2B5EF4-FFF2-40B4-BE49-F238E27FC236}">
                <a16:creationId xmlns:a16="http://schemas.microsoft.com/office/drawing/2014/main" id="{DE29DCD8-44BA-1781-CFFE-0530AA7F561F}"/>
              </a:ext>
            </a:extLst>
          </p:cNvPr>
          <p:cNvSpPr/>
          <p:nvPr/>
        </p:nvSpPr>
        <p:spPr>
          <a:xfrm>
            <a:off x="6797300" y="5527211"/>
            <a:ext cx="14388" cy="7499"/>
          </a:xfrm>
          <a:custGeom>
            <a:avLst/>
            <a:gdLst>
              <a:gd name="connsiteX0" fmla="*/ 7523 w 14388"/>
              <a:gd name="connsiteY0" fmla="*/ 7738 h 7499"/>
              <a:gd name="connsiteX1" fmla="*/ 14226 w 14388"/>
              <a:gd name="connsiteY1" fmla="*/ 7738 h 7499"/>
              <a:gd name="connsiteX2" fmla="*/ 9929 w 14388"/>
              <a:gd name="connsiteY2" fmla="*/ 3442 h 7499"/>
              <a:gd name="connsiteX3" fmla="*/ 2281 w 14388"/>
              <a:gd name="connsiteY3" fmla="*/ 1680 h 7499"/>
              <a:gd name="connsiteX4" fmla="*/ 7523 w 14388"/>
              <a:gd name="connsiteY4" fmla="*/ 7738 h 7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88" h="7499">
                <a:moveTo>
                  <a:pt x="7523" y="7738"/>
                </a:moveTo>
                <a:lnTo>
                  <a:pt x="14226" y="7738"/>
                </a:lnTo>
                <a:lnTo>
                  <a:pt x="9929" y="3442"/>
                </a:lnTo>
                <a:cubicBezTo>
                  <a:pt x="6277" y="-296"/>
                  <a:pt x="4988" y="-597"/>
                  <a:pt x="2281" y="1680"/>
                </a:cubicBezTo>
                <a:cubicBezTo>
                  <a:pt x="-2273" y="5461"/>
                  <a:pt x="-426" y="7523"/>
                  <a:pt x="7523" y="77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9" name="Freeform 1628">
            <a:extLst>
              <a:ext uri="{FF2B5EF4-FFF2-40B4-BE49-F238E27FC236}">
                <a16:creationId xmlns:a16="http://schemas.microsoft.com/office/drawing/2014/main" id="{FB88C25B-FB34-8DB1-65D8-E84BDEECE507}"/>
              </a:ext>
            </a:extLst>
          </p:cNvPr>
          <p:cNvSpPr/>
          <p:nvPr/>
        </p:nvSpPr>
        <p:spPr>
          <a:xfrm>
            <a:off x="6799128" y="1964692"/>
            <a:ext cx="3494" cy="4254"/>
          </a:xfrm>
          <a:custGeom>
            <a:avLst/>
            <a:gdLst>
              <a:gd name="connsiteX0" fmla="*/ 1098 w 3494"/>
              <a:gd name="connsiteY0" fmla="*/ 4492 h 4254"/>
              <a:gd name="connsiteX1" fmla="*/ 3332 w 3494"/>
              <a:gd name="connsiteY1" fmla="*/ 2345 h 4254"/>
              <a:gd name="connsiteX2" fmla="*/ 3332 w 3494"/>
              <a:gd name="connsiteY2" fmla="*/ 2344 h 4254"/>
              <a:gd name="connsiteX3" fmla="*/ 2430 w 3494"/>
              <a:gd name="connsiteY3" fmla="*/ 238 h 4254"/>
              <a:gd name="connsiteX4" fmla="*/ 196 w 3494"/>
              <a:gd name="connsiteY4" fmla="*/ 2344 h 4254"/>
              <a:gd name="connsiteX5" fmla="*/ 1098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098" y="4492"/>
                </a:moveTo>
                <a:cubicBezTo>
                  <a:pt x="2309" y="4516"/>
                  <a:pt x="3306" y="3554"/>
                  <a:pt x="3332" y="2345"/>
                </a:cubicBezTo>
                <a:cubicBezTo>
                  <a:pt x="3332" y="2344"/>
                  <a:pt x="3332" y="2344"/>
                  <a:pt x="3332" y="2344"/>
                </a:cubicBezTo>
                <a:cubicBezTo>
                  <a:pt x="3332" y="1184"/>
                  <a:pt x="2902" y="238"/>
                  <a:pt x="2430" y="238"/>
                </a:cubicBezTo>
                <a:cubicBezTo>
                  <a:pt x="1957" y="238"/>
                  <a:pt x="926" y="1184"/>
                  <a:pt x="196" y="2344"/>
                </a:cubicBezTo>
                <a:cubicBezTo>
                  <a:pt x="-535" y="3504"/>
                  <a:pt x="-105" y="4492"/>
                  <a:pt x="109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0" name="Freeform 1629">
            <a:extLst>
              <a:ext uri="{FF2B5EF4-FFF2-40B4-BE49-F238E27FC236}">
                <a16:creationId xmlns:a16="http://schemas.microsoft.com/office/drawing/2014/main" id="{C9BDF923-376D-A336-7F63-403D9DE8E133}"/>
              </a:ext>
            </a:extLst>
          </p:cNvPr>
          <p:cNvSpPr/>
          <p:nvPr/>
        </p:nvSpPr>
        <p:spPr>
          <a:xfrm>
            <a:off x="6778306" y="5234201"/>
            <a:ext cx="4649" cy="4745"/>
          </a:xfrm>
          <a:custGeom>
            <a:avLst/>
            <a:gdLst>
              <a:gd name="connsiteX0" fmla="*/ 953 w 4649"/>
              <a:gd name="connsiteY0" fmla="*/ 590 h 4745"/>
              <a:gd name="connsiteX1" fmla="*/ 180 w 4649"/>
              <a:gd name="connsiteY1" fmla="*/ 3855 h 4745"/>
              <a:gd name="connsiteX2" fmla="*/ 3363 w 4649"/>
              <a:gd name="connsiteY2" fmla="*/ 4654 h 4745"/>
              <a:gd name="connsiteX3" fmla="*/ 3402 w 4649"/>
              <a:gd name="connsiteY3" fmla="*/ 4628 h 4745"/>
              <a:gd name="connsiteX4" fmla="*/ 4133 w 4649"/>
              <a:gd name="connsiteY4" fmla="*/ 1363 h 4745"/>
              <a:gd name="connsiteX5" fmla="*/ 1018 w 4649"/>
              <a:gd name="connsiteY5" fmla="*/ 551 h 4745"/>
              <a:gd name="connsiteX6" fmla="*/ 953 w 4649"/>
              <a:gd name="connsiteY6" fmla="*/ 590 h 4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49" h="4745">
                <a:moveTo>
                  <a:pt x="953" y="590"/>
                </a:moveTo>
                <a:cubicBezTo>
                  <a:pt x="-147" y="1290"/>
                  <a:pt x="-491" y="2738"/>
                  <a:pt x="180" y="3855"/>
                </a:cubicBezTo>
                <a:cubicBezTo>
                  <a:pt x="837" y="4955"/>
                  <a:pt x="2264" y="5312"/>
                  <a:pt x="3363" y="4654"/>
                </a:cubicBezTo>
                <a:cubicBezTo>
                  <a:pt x="3376" y="4646"/>
                  <a:pt x="3389" y="4637"/>
                  <a:pt x="3402" y="4628"/>
                </a:cubicBezTo>
                <a:cubicBezTo>
                  <a:pt x="4485" y="3915"/>
                  <a:pt x="4811" y="2472"/>
                  <a:pt x="4133" y="1363"/>
                </a:cubicBezTo>
                <a:cubicBezTo>
                  <a:pt x="3497" y="280"/>
                  <a:pt x="2100" y="-85"/>
                  <a:pt x="1018" y="551"/>
                </a:cubicBezTo>
                <a:cubicBezTo>
                  <a:pt x="996" y="564"/>
                  <a:pt x="975" y="577"/>
                  <a:pt x="953" y="5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1" name="Freeform 1630">
            <a:extLst>
              <a:ext uri="{FF2B5EF4-FFF2-40B4-BE49-F238E27FC236}">
                <a16:creationId xmlns:a16="http://schemas.microsoft.com/office/drawing/2014/main" id="{F15C861B-B037-FC5C-9B54-3422FA9896C4}"/>
              </a:ext>
            </a:extLst>
          </p:cNvPr>
          <p:cNvSpPr/>
          <p:nvPr/>
        </p:nvSpPr>
        <p:spPr>
          <a:xfrm>
            <a:off x="6800917" y="1361344"/>
            <a:ext cx="5175" cy="5212"/>
          </a:xfrm>
          <a:custGeom>
            <a:avLst/>
            <a:gdLst>
              <a:gd name="connsiteX0" fmla="*/ 426 w 5175"/>
              <a:gd name="connsiteY0" fmla="*/ 4129 h 5212"/>
              <a:gd name="connsiteX1" fmla="*/ 3932 w 5175"/>
              <a:gd name="connsiteY1" fmla="*/ 5126 h 5212"/>
              <a:gd name="connsiteX2" fmla="*/ 3949 w 5175"/>
              <a:gd name="connsiteY2" fmla="*/ 5117 h 5212"/>
              <a:gd name="connsiteX3" fmla="*/ 3949 w 5175"/>
              <a:gd name="connsiteY3" fmla="*/ 1508 h 5212"/>
              <a:gd name="connsiteX4" fmla="*/ 426 w 5175"/>
              <a:gd name="connsiteY4" fmla="*/ 4129 h 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75" h="5212">
                <a:moveTo>
                  <a:pt x="426" y="4129"/>
                </a:moveTo>
                <a:cubicBezTo>
                  <a:pt x="1118" y="5370"/>
                  <a:pt x="2690" y="5817"/>
                  <a:pt x="3932" y="5126"/>
                </a:cubicBezTo>
                <a:cubicBezTo>
                  <a:pt x="3936" y="5121"/>
                  <a:pt x="3945" y="5121"/>
                  <a:pt x="3949" y="5117"/>
                </a:cubicBezTo>
                <a:cubicBezTo>
                  <a:pt x="5367" y="4215"/>
                  <a:pt x="5367" y="3012"/>
                  <a:pt x="3949" y="1508"/>
                </a:cubicBezTo>
                <a:cubicBezTo>
                  <a:pt x="1156" y="-1242"/>
                  <a:pt x="-1336" y="863"/>
                  <a:pt x="426" y="41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2" name="Freeform 1631">
            <a:extLst>
              <a:ext uri="{FF2B5EF4-FFF2-40B4-BE49-F238E27FC236}">
                <a16:creationId xmlns:a16="http://schemas.microsoft.com/office/drawing/2014/main" id="{09654DAC-C48F-23B5-F08A-B99CD6D6628C}"/>
              </a:ext>
            </a:extLst>
          </p:cNvPr>
          <p:cNvSpPr/>
          <p:nvPr/>
        </p:nvSpPr>
        <p:spPr>
          <a:xfrm>
            <a:off x="6769109" y="1316468"/>
            <a:ext cx="3475" cy="4254"/>
          </a:xfrm>
          <a:custGeom>
            <a:avLst/>
            <a:gdLst>
              <a:gd name="connsiteX0" fmla="*/ 783 w 3475"/>
              <a:gd name="connsiteY0" fmla="*/ 4493 h 4254"/>
              <a:gd name="connsiteX1" fmla="*/ 2974 w 3475"/>
              <a:gd name="connsiteY1" fmla="*/ 2344 h 4254"/>
              <a:gd name="connsiteX2" fmla="*/ 2072 w 3475"/>
              <a:gd name="connsiteY2" fmla="*/ 239 h 4254"/>
              <a:gd name="connsiteX3" fmla="*/ -163 w 3475"/>
              <a:gd name="connsiteY3" fmla="*/ 2344 h 4254"/>
              <a:gd name="connsiteX4" fmla="*/ 783 w 3475"/>
              <a:gd name="connsiteY4" fmla="*/ 4493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4">
                <a:moveTo>
                  <a:pt x="783" y="4493"/>
                </a:moveTo>
                <a:cubicBezTo>
                  <a:pt x="1298" y="4493"/>
                  <a:pt x="2287" y="3547"/>
                  <a:pt x="2974" y="2344"/>
                </a:cubicBezTo>
                <a:cubicBezTo>
                  <a:pt x="3661" y="1141"/>
                  <a:pt x="3275" y="239"/>
                  <a:pt x="2072" y="239"/>
                </a:cubicBezTo>
                <a:cubicBezTo>
                  <a:pt x="877" y="213"/>
                  <a:pt x="-115" y="1150"/>
                  <a:pt x="-163" y="2344"/>
                </a:cubicBezTo>
                <a:cubicBezTo>
                  <a:pt x="-163" y="3547"/>
                  <a:pt x="396" y="4493"/>
                  <a:pt x="783" y="44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3" name="Freeform 1632">
            <a:extLst>
              <a:ext uri="{FF2B5EF4-FFF2-40B4-BE49-F238E27FC236}">
                <a16:creationId xmlns:a16="http://schemas.microsoft.com/office/drawing/2014/main" id="{34A52F44-C140-C609-FD04-466DFC4383DF}"/>
              </a:ext>
            </a:extLst>
          </p:cNvPr>
          <p:cNvSpPr/>
          <p:nvPr/>
        </p:nvSpPr>
        <p:spPr>
          <a:xfrm>
            <a:off x="6771215" y="4420450"/>
            <a:ext cx="5804" cy="6854"/>
          </a:xfrm>
          <a:custGeom>
            <a:avLst/>
            <a:gdLst>
              <a:gd name="connsiteX0" fmla="*/ 3060 w 5804"/>
              <a:gd name="connsiteY0" fmla="*/ 571 h 6854"/>
              <a:gd name="connsiteX1" fmla="*/ -163 w 5804"/>
              <a:gd name="connsiteY1" fmla="*/ 3664 h 6854"/>
              <a:gd name="connsiteX2" fmla="*/ 5552 w 5804"/>
              <a:gd name="connsiteY2" fmla="*/ 4094 h 6854"/>
              <a:gd name="connsiteX3" fmla="*/ 3060 w 5804"/>
              <a:gd name="connsiteY3" fmla="*/ 571 h 6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04" h="6854">
                <a:moveTo>
                  <a:pt x="3060" y="571"/>
                </a:moveTo>
                <a:cubicBezTo>
                  <a:pt x="826" y="-331"/>
                  <a:pt x="-163" y="571"/>
                  <a:pt x="-163" y="3664"/>
                </a:cubicBezTo>
                <a:cubicBezTo>
                  <a:pt x="-163" y="7961"/>
                  <a:pt x="4134" y="8348"/>
                  <a:pt x="5552" y="4094"/>
                </a:cubicBezTo>
                <a:cubicBezTo>
                  <a:pt x="5982" y="2848"/>
                  <a:pt x="4821" y="1258"/>
                  <a:pt x="3060" y="5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4" name="Freeform 1633">
            <a:extLst>
              <a:ext uri="{FF2B5EF4-FFF2-40B4-BE49-F238E27FC236}">
                <a16:creationId xmlns:a16="http://schemas.microsoft.com/office/drawing/2014/main" id="{14565C21-5625-7A4A-4386-FB827973B6F8}"/>
              </a:ext>
            </a:extLst>
          </p:cNvPr>
          <p:cNvSpPr/>
          <p:nvPr/>
        </p:nvSpPr>
        <p:spPr>
          <a:xfrm>
            <a:off x="6771215" y="3861348"/>
            <a:ext cx="5938" cy="5152"/>
          </a:xfrm>
          <a:custGeom>
            <a:avLst/>
            <a:gdLst>
              <a:gd name="connsiteX0" fmla="*/ 3146 w 5938"/>
              <a:gd name="connsiteY0" fmla="*/ 604 h 5152"/>
              <a:gd name="connsiteX1" fmla="*/ -163 w 5938"/>
              <a:gd name="connsiteY1" fmla="*/ 3998 h 5152"/>
              <a:gd name="connsiteX2" fmla="*/ 5638 w 5938"/>
              <a:gd name="connsiteY2" fmla="*/ 1850 h 5152"/>
              <a:gd name="connsiteX3" fmla="*/ 3146 w 5938"/>
              <a:gd name="connsiteY3" fmla="*/ 604 h 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8" h="5152">
                <a:moveTo>
                  <a:pt x="3146" y="604"/>
                </a:moveTo>
                <a:cubicBezTo>
                  <a:pt x="1341" y="1334"/>
                  <a:pt x="-163" y="2838"/>
                  <a:pt x="-163" y="3998"/>
                </a:cubicBezTo>
                <a:cubicBezTo>
                  <a:pt x="-163" y="6791"/>
                  <a:pt x="4607" y="5029"/>
                  <a:pt x="5638" y="1850"/>
                </a:cubicBezTo>
                <a:cubicBezTo>
                  <a:pt x="6153" y="303"/>
                  <a:pt x="5208" y="-170"/>
                  <a:pt x="3146" y="6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5" name="Freeform 1634">
            <a:extLst>
              <a:ext uri="{FF2B5EF4-FFF2-40B4-BE49-F238E27FC236}">
                <a16:creationId xmlns:a16="http://schemas.microsoft.com/office/drawing/2014/main" id="{37863598-8AAA-BD32-4A71-E89382801E93}"/>
              </a:ext>
            </a:extLst>
          </p:cNvPr>
          <p:cNvSpPr/>
          <p:nvPr/>
        </p:nvSpPr>
        <p:spPr>
          <a:xfrm>
            <a:off x="6765636" y="5537289"/>
            <a:ext cx="3473" cy="4254"/>
          </a:xfrm>
          <a:custGeom>
            <a:avLst/>
            <a:gdLst>
              <a:gd name="connsiteX0" fmla="*/ 175 w 3473"/>
              <a:gd name="connsiteY0" fmla="*/ 2387 h 4254"/>
              <a:gd name="connsiteX1" fmla="*/ 1120 w 3473"/>
              <a:gd name="connsiteY1" fmla="*/ 4492 h 4254"/>
              <a:gd name="connsiteX2" fmla="*/ 3311 w 3473"/>
              <a:gd name="connsiteY2" fmla="*/ 2387 h 4254"/>
              <a:gd name="connsiteX3" fmla="*/ 3311 w 3473"/>
              <a:gd name="connsiteY3" fmla="*/ 2387 h 4254"/>
              <a:gd name="connsiteX4" fmla="*/ 2409 w 3473"/>
              <a:gd name="connsiteY4" fmla="*/ 238 h 4254"/>
              <a:gd name="connsiteX5" fmla="*/ 175 w 3473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4">
                <a:moveTo>
                  <a:pt x="175" y="2387"/>
                </a:moveTo>
                <a:cubicBezTo>
                  <a:pt x="-513" y="3547"/>
                  <a:pt x="-126" y="4492"/>
                  <a:pt x="1120" y="4492"/>
                </a:cubicBezTo>
                <a:cubicBezTo>
                  <a:pt x="2306" y="4518"/>
                  <a:pt x="3286" y="3573"/>
                  <a:pt x="3311" y="2387"/>
                </a:cubicBezTo>
                <a:cubicBezTo>
                  <a:pt x="3311" y="2387"/>
                  <a:pt x="3311" y="2387"/>
                  <a:pt x="3311" y="2387"/>
                </a:cubicBezTo>
                <a:cubicBezTo>
                  <a:pt x="3311" y="1226"/>
                  <a:pt x="2925" y="238"/>
                  <a:pt x="2409" y="238"/>
                </a:cubicBezTo>
                <a:cubicBezTo>
                  <a:pt x="1893" y="238"/>
                  <a:pt x="905" y="1226"/>
                  <a:pt x="175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6" name="Freeform 1635">
            <a:extLst>
              <a:ext uri="{FF2B5EF4-FFF2-40B4-BE49-F238E27FC236}">
                <a16:creationId xmlns:a16="http://schemas.microsoft.com/office/drawing/2014/main" id="{67728E77-9017-AC87-DE9C-F8A2AA4B8197}"/>
              </a:ext>
            </a:extLst>
          </p:cNvPr>
          <p:cNvSpPr/>
          <p:nvPr/>
        </p:nvSpPr>
        <p:spPr>
          <a:xfrm>
            <a:off x="6770049" y="1600072"/>
            <a:ext cx="9548" cy="7523"/>
          </a:xfrm>
          <a:custGeom>
            <a:avLst/>
            <a:gdLst>
              <a:gd name="connsiteX0" fmla="*/ 15 w 9548"/>
              <a:gd name="connsiteY0" fmla="*/ 5751 h 7523"/>
              <a:gd name="connsiteX1" fmla="*/ 9382 w 9548"/>
              <a:gd name="connsiteY1" fmla="*/ 4977 h 7523"/>
              <a:gd name="connsiteX2" fmla="*/ 8050 w 9548"/>
              <a:gd name="connsiteY2" fmla="*/ 681 h 7523"/>
              <a:gd name="connsiteX3" fmla="*/ 15 w 9548"/>
              <a:gd name="connsiteY3" fmla="*/ 5751 h 7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48" h="7523">
                <a:moveTo>
                  <a:pt x="15" y="5751"/>
                </a:moveTo>
                <a:cubicBezTo>
                  <a:pt x="1906" y="8844"/>
                  <a:pt x="9382" y="8200"/>
                  <a:pt x="9382" y="4977"/>
                </a:cubicBezTo>
                <a:cubicBezTo>
                  <a:pt x="9437" y="3435"/>
                  <a:pt x="8969" y="1918"/>
                  <a:pt x="8050" y="681"/>
                </a:cubicBezTo>
                <a:cubicBezTo>
                  <a:pt x="6073" y="-1210"/>
                  <a:pt x="-1403" y="3430"/>
                  <a:pt x="15" y="57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7" name="Freeform 1636">
            <a:extLst>
              <a:ext uri="{FF2B5EF4-FFF2-40B4-BE49-F238E27FC236}">
                <a16:creationId xmlns:a16="http://schemas.microsoft.com/office/drawing/2014/main" id="{6C35242C-DE57-59BC-1063-EBCD701CD4B4}"/>
              </a:ext>
            </a:extLst>
          </p:cNvPr>
          <p:cNvSpPr/>
          <p:nvPr/>
        </p:nvSpPr>
        <p:spPr>
          <a:xfrm>
            <a:off x="6765965" y="5414021"/>
            <a:ext cx="10081" cy="8317"/>
          </a:xfrm>
          <a:custGeom>
            <a:avLst/>
            <a:gdLst>
              <a:gd name="connsiteX0" fmla="*/ 9083 w 10081"/>
              <a:gd name="connsiteY0" fmla="*/ 5824 h 8317"/>
              <a:gd name="connsiteX1" fmla="*/ 1736 w 10081"/>
              <a:gd name="connsiteY1" fmla="*/ 238 h 8317"/>
              <a:gd name="connsiteX2" fmla="*/ 1393 w 10081"/>
              <a:gd name="connsiteY2" fmla="*/ 4535 h 8317"/>
              <a:gd name="connsiteX3" fmla="*/ 9083 w 10081"/>
              <a:gd name="connsiteY3" fmla="*/ 5824 h 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1" h="8317">
                <a:moveTo>
                  <a:pt x="9083" y="5824"/>
                </a:moveTo>
                <a:cubicBezTo>
                  <a:pt x="11576" y="2730"/>
                  <a:pt x="8310" y="238"/>
                  <a:pt x="1736" y="238"/>
                </a:cubicBezTo>
                <a:cubicBezTo>
                  <a:pt x="-713" y="238"/>
                  <a:pt x="-756" y="969"/>
                  <a:pt x="1393" y="4535"/>
                </a:cubicBezTo>
                <a:cubicBezTo>
                  <a:pt x="4486" y="9519"/>
                  <a:pt x="5861" y="9777"/>
                  <a:pt x="9083" y="58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8" name="Freeform 1637">
            <a:extLst>
              <a:ext uri="{FF2B5EF4-FFF2-40B4-BE49-F238E27FC236}">
                <a16:creationId xmlns:a16="http://schemas.microsoft.com/office/drawing/2014/main" id="{CE92C1FF-1F52-EF19-5EAA-4098B49FF178}"/>
              </a:ext>
            </a:extLst>
          </p:cNvPr>
          <p:cNvSpPr/>
          <p:nvPr/>
        </p:nvSpPr>
        <p:spPr>
          <a:xfrm>
            <a:off x="6778646" y="1305972"/>
            <a:ext cx="7052" cy="8239"/>
          </a:xfrm>
          <a:custGeom>
            <a:avLst/>
            <a:gdLst>
              <a:gd name="connsiteX0" fmla="*/ 6328 w 7052"/>
              <a:gd name="connsiteY0" fmla="*/ 5320 h 8239"/>
              <a:gd name="connsiteX1" fmla="*/ 2031 w 7052"/>
              <a:gd name="connsiteY1" fmla="*/ 809 h 8239"/>
              <a:gd name="connsiteX2" fmla="*/ 72 w 7052"/>
              <a:gd name="connsiteY2" fmla="*/ 5256 h 8239"/>
              <a:gd name="connsiteX3" fmla="*/ 98 w 7052"/>
              <a:gd name="connsiteY3" fmla="*/ 5320 h 8239"/>
              <a:gd name="connsiteX4" fmla="*/ 6328 w 7052"/>
              <a:gd name="connsiteY4" fmla="*/ 5320 h 8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52" h="8239">
                <a:moveTo>
                  <a:pt x="6328" y="5320"/>
                </a:moveTo>
                <a:cubicBezTo>
                  <a:pt x="7917" y="1024"/>
                  <a:pt x="6027" y="-781"/>
                  <a:pt x="2031" y="809"/>
                </a:cubicBezTo>
                <a:cubicBezTo>
                  <a:pt x="261" y="1496"/>
                  <a:pt x="-616" y="3490"/>
                  <a:pt x="72" y="5256"/>
                </a:cubicBezTo>
                <a:cubicBezTo>
                  <a:pt x="80" y="5277"/>
                  <a:pt x="89" y="5299"/>
                  <a:pt x="98" y="5320"/>
                </a:cubicBezTo>
                <a:cubicBezTo>
                  <a:pt x="1601" y="9531"/>
                  <a:pt x="4738" y="9531"/>
                  <a:pt x="6328" y="53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9" name="Freeform 1638">
            <a:extLst>
              <a:ext uri="{FF2B5EF4-FFF2-40B4-BE49-F238E27FC236}">
                <a16:creationId xmlns:a16="http://schemas.microsoft.com/office/drawing/2014/main" id="{95AE55FE-A239-FD4C-B55D-FD5596C00316}"/>
              </a:ext>
            </a:extLst>
          </p:cNvPr>
          <p:cNvSpPr/>
          <p:nvPr/>
        </p:nvSpPr>
        <p:spPr>
          <a:xfrm>
            <a:off x="6844639" y="5237681"/>
            <a:ext cx="7722" cy="13966"/>
          </a:xfrm>
          <a:custGeom>
            <a:avLst/>
            <a:gdLst>
              <a:gd name="connsiteX0" fmla="*/ 6501 w 7722"/>
              <a:gd name="connsiteY0" fmla="*/ 13652 h 13966"/>
              <a:gd name="connsiteX1" fmla="*/ 7489 w 7722"/>
              <a:gd name="connsiteY1" fmla="*/ 7078 h 13966"/>
              <a:gd name="connsiteX2" fmla="*/ -159 w 7722"/>
              <a:gd name="connsiteY2" fmla="*/ 6219 h 13966"/>
              <a:gd name="connsiteX3" fmla="*/ 6501 w 7722"/>
              <a:gd name="connsiteY3" fmla="*/ 13652 h 1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22" h="13966">
                <a:moveTo>
                  <a:pt x="6501" y="13652"/>
                </a:moveTo>
                <a:cubicBezTo>
                  <a:pt x="7274" y="13222"/>
                  <a:pt x="7747" y="10258"/>
                  <a:pt x="7489" y="7078"/>
                </a:cubicBezTo>
                <a:cubicBezTo>
                  <a:pt x="6845" y="-1515"/>
                  <a:pt x="-159" y="-2245"/>
                  <a:pt x="-159" y="6219"/>
                </a:cubicBezTo>
                <a:cubicBezTo>
                  <a:pt x="-288" y="12105"/>
                  <a:pt x="2892" y="15629"/>
                  <a:pt x="6501" y="136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0" name="Freeform 1639">
            <a:extLst>
              <a:ext uri="{FF2B5EF4-FFF2-40B4-BE49-F238E27FC236}">
                <a16:creationId xmlns:a16="http://schemas.microsoft.com/office/drawing/2014/main" id="{982C636E-D943-6A43-AB59-9E1959EA70A1}"/>
              </a:ext>
            </a:extLst>
          </p:cNvPr>
          <p:cNvSpPr/>
          <p:nvPr/>
        </p:nvSpPr>
        <p:spPr>
          <a:xfrm>
            <a:off x="7022588" y="1469851"/>
            <a:ext cx="6917" cy="12379"/>
          </a:xfrm>
          <a:custGeom>
            <a:avLst/>
            <a:gdLst>
              <a:gd name="connsiteX0" fmla="*/ 2607 w 6917"/>
              <a:gd name="connsiteY0" fmla="*/ 12617 h 12379"/>
              <a:gd name="connsiteX1" fmla="*/ 6516 w 6917"/>
              <a:gd name="connsiteY1" fmla="*/ 7290 h 12379"/>
              <a:gd name="connsiteX2" fmla="*/ 1618 w 6917"/>
              <a:gd name="connsiteY2" fmla="*/ 2263 h 12379"/>
              <a:gd name="connsiteX3" fmla="*/ 2607 w 6917"/>
              <a:gd name="connsiteY3" fmla="*/ 12617 h 1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17" h="12379">
                <a:moveTo>
                  <a:pt x="2607" y="12617"/>
                </a:moveTo>
                <a:cubicBezTo>
                  <a:pt x="4239" y="12617"/>
                  <a:pt x="5958" y="10211"/>
                  <a:pt x="6516" y="7290"/>
                </a:cubicBezTo>
                <a:cubicBezTo>
                  <a:pt x="7676" y="1189"/>
                  <a:pt x="4368" y="-2163"/>
                  <a:pt x="1618" y="2263"/>
                </a:cubicBezTo>
                <a:cubicBezTo>
                  <a:pt x="-1131" y="6688"/>
                  <a:pt x="-616" y="12617"/>
                  <a:pt x="2607" y="126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1" name="Freeform 1640">
            <a:extLst>
              <a:ext uri="{FF2B5EF4-FFF2-40B4-BE49-F238E27FC236}">
                <a16:creationId xmlns:a16="http://schemas.microsoft.com/office/drawing/2014/main" id="{34BE82B2-1289-B2D9-B728-B858942DD45E}"/>
              </a:ext>
            </a:extLst>
          </p:cNvPr>
          <p:cNvSpPr/>
          <p:nvPr/>
        </p:nvSpPr>
        <p:spPr>
          <a:xfrm>
            <a:off x="7020372" y="5214187"/>
            <a:ext cx="5519" cy="4253"/>
          </a:xfrm>
          <a:custGeom>
            <a:avLst/>
            <a:gdLst>
              <a:gd name="connsiteX0" fmla="*/ 1814 w 5519"/>
              <a:gd name="connsiteY0" fmla="*/ 4492 h 4253"/>
              <a:gd name="connsiteX1" fmla="*/ 5080 w 5519"/>
              <a:gd name="connsiteY1" fmla="*/ 2344 h 4253"/>
              <a:gd name="connsiteX2" fmla="*/ 3103 w 5519"/>
              <a:gd name="connsiteY2" fmla="*/ 238 h 4253"/>
              <a:gd name="connsiteX3" fmla="*/ -162 w 5519"/>
              <a:gd name="connsiteY3" fmla="*/ 2344 h 4253"/>
              <a:gd name="connsiteX4" fmla="*/ 1814 w 5519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19" h="4253">
                <a:moveTo>
                  <a:pt x="1814" y="4492"/>
                </a:moveTo>
                <a:cubicBezTo>
                  <a:pt x="3172" y="4307"/>
                  <a:pt x="4375" y="3517"/>
                  <a:pt x="5080" y="2344"/>
                </a:cubicBezTo>
                <a:cubicBezTo>
                  <a:pt x="5810" y="1183"/>
                  <a:pt x="5080" y="238"/>
                  <a:pt x="3103" y="238"/>
                </a:cubicBezTo>
                <a:cubicBezTo>
                  <a:pt x="1127" y="238"/>
                  <a:pt x="-162" y="1183"/>
                  <a:pt x="-162" y="2344"/>
                </a:cubicBezTo>
                <a:cubicBezTo>
                  <a:pt x="-188" y="3474"/>
                  <a:pt x="684" y="4423"/>
                  <a:pt x="181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2" name="Freeform 1641">
            <a:extLst>
              <a:ext uri="{FF2B5EF4-FFF2-40B4-BE49-F238E27FC236}">
                <a16:creationId xmlns:a16="http://schemas.microsoft.com/office/drawing/2014/main" id="{7818E90F-AFCC-571D-953D-2E80B76CA306}"/>
              </a:ext>
            </a:extLst>
          </p:cNvPr>
          <p:cNvSpPr/>
          <p:nvPr/>
        </p:nvSpPr>
        <p:spPr>
          <a:xfrm>
            <a:off x="7016205" y="1465430"/>
            <a:ext cx="6273" cy="6401"/>
          </a:xfrm>
          <a:custGeom>
            <a:avLst/>
            <a:gdLst>
              <a:gd name="connsiteX0" fmla="*/ 2974 w 6273"/>
              <a:gd name="connsiteY0" fmla="*/ 6640 h 6401"/>
              <a:gd name="connsiteX1" fmla="*/ 6111 w 6273"/>
              <a:gd name="connsiteY1" fmla="*/ 3461 h 6401"/>
              <a:gd name="connsiteX2" fmla="*/ 2974 w 6273"/>
              <a:gd name="connsiteY2" fmla="*/ 238 h 6401"/>
              <a:gd name="connsiteX3" fmla="*/ 2974 w 6273"/>
              <a:gd name="connsiteY3" fmla="*/ 238 h 6401"/>
              <a:gd name="connsiteX4" fmla="*/ -162 w 6273"/>
              <a:gd name="connsiteY4" fmla="*/ 3461 h 6401"/>
              <a:gd name="connsiteX5" fmla="*/ -162 w 6273"/>
              <a:gd name="connsiteY5" fmla="*/ 3461 h 6401"/>
              <a:gd name="connsiteX6" fmla="*/ 2974 w 6273"/>
              <a:gd name="connsiteY6" fmla="*/ 6640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73" h="6401">
                <a:moveTo>
                  <a:pt x="2974" y="6640"/>
                </a:moveTo>
                <a:cubicBezTo>
                  <a:pt x="4714" y="6619"/>
                  <a:pt x="6111" y="5201"/>
                  <a:pt x="6111" y="3461"/>
                </a:cubicBezTo>
                <a:cubicBezTo>
                  <a:pt x="6136" y="1704"/>
                  <a:pt x="4732" y="264"/>
                  <a:pt x="2974" y="238"/>
                </a:cubicBezTo>
                <a:cubicBezTo>
                  <a:pt x="2974" y="238"/>
                  <a:pt x="2974" y="238"/>
                  <a:pt x="2974" y="238"/>
                </a:cubicBezTo>
                <a:cubicBezTo>
                  <a:pt x="1217" y="260"/>
                  <a:pt x="-184" y="1704"/>
                  <a:pt x="-162" y="3461"/>
                </a:cubicBezTo>
                <a:cubicBezTo>
                  <a:pt x="-162" y="3461"/>
                  <a:pt x="-162" y="3461"/>
                  <a:pt x="-162" y="3461"/>
                </a:cubicBezTo>
                <a:cubicBezTo>
                  <a:pt x="-162" y="5201"/>
                  <a:pt x="1234" y="6619"/>
                  <a:pt x="2974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3" name="Freeform 1642">
            <a:extLst>
              <a:ext uri="{FF2B5EF4-FFF2-40B4-BE49-F238E27FC236}">
                <a16:creationId xmlns:a16="http://schemas.microsoft.com/office/drawing/2014/main" id="{9E92CDCD-4B14-BC22-010B-AE433F2B3932}"/>
              </a:ext>
            </a:extLst>
          </p:cNvPr>
          <p:cNvSpPr/>
          <p:nvPr/>
        </p:nvSpPr>
        <p:spPr>
          <a:xfrm>
            <a:off x="7009889" y="1443947"/>
            <a:ext cx="4210" cy="4253"/>
          </a:xfrm>
          <a:custGeom>
            <a:avLst/>
            <a:gdLst>
              <a:gd name="connsiteX0" fmla="*/ -163 w 4210"/>
              <a:gd name="connsiteY0" fmla="*/ 2344 h 4253"/>
              <a:gd name="connsiteX1" fmla="*/ 1943 w 4210"/>
              <a:gd name="connsiteY1" fmla="*/ 4492 h 4253"/>
              <a:gd name="connsiteX2" fmla="*/ 4048 w 4210"/>
              <a:gd name="connsiteY2" fmla="*/ 2344 h 4253"/>
              <a:gd name="connsiteX3" fmla="*/ 1943 w 4210"/>
              <a:gd name="connsiteY3" fmla="*/ 238 h 4253"/>
              <a:gd name="connsiteX4" fmla="*/ -163 w 4210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-163" y="2344"/>
                </a:moveTo>
                <a:cubicBezTo>
                  <a:pt x="-141" y="3504"/>
                  <a:pt x="783" y="4445"/>
                  <a:pt x="1943" y="4492"/>
                </a:cubicBezTo>
                <a:cubicBezTo>
                  <a:pt x="3111" y="4470"/>
                  <a:pt x="4048" y="3512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791" y="260"/>
                  <a:pt x="-141" y="1192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4" name="Freeform 1643">
            <a:extLst>
              <a:ext uri="{FF2B5EF4-FFF2-40B4-BE49-F238E27FC236}">
                <a16:creationId xmlns:a16="http://schemas.microsoft.com/office/drawing/2014/main" id="{D9D1E9F5-9872-FF26-757C-2BAD261E7E08}"/>
              </a:ext>
            </a:extLst>
          </p:cNvPr>
          <p:cNvSpPr/>
          <p:nvPr/>
        </p:nvSpPr>
        <p:spPr>
          <a:xfrm>
            <a:off x="7010103" y="5183283"/>
            <a:ext cx="11825" cy="7330"/>
          </a:xfrm>
          <a:custGeom>
            <a:avLst/>
            <a:gdLst>
              <a:gd name="connsiteX0" fmla="*/ 11611 w 11825"/>
              <a:gd name="connsiteY0" fmla="*/ 4375 h 7330"/>
              <a:gd name="connsiteX1" fmla="*/ 6541 w 11825"/>
              <a:gd name="connsiteY1" fmla="*/ 852 h 7330"/>
              <a:gd name="connsiteX2" fmla="*/ 1772 w 11825"/>
              <a:gd name="connsiteY2" fmla="*/ 4676 h 7330"/>
              <a:gd name="connsiteX3" fmla="*/ 11611 w 11825"/>
              <a:gd name="connsiteY3" fmla="*/ 4375 h 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25" h="7330">
                <a:moveTo>
                  <a:pt x="11611" y="4375"/>
                </a:moveTo>
                <a:cubicBezTo>
                  <a:pt x="12041" y="3043"/>
                  <a:pt x="9764" y="1453"/>
                  <a:pt x="6541" y="852"/>
                </a:cubicBezTo>
                <a:cubicBezTo>
                  <a:pt x="-634" y="-566"/>
                  <a:pt x="-1751" y="379"/>
                  <a:pt x="1772" y="4676"/>
                </a:cubicBezTo>
                <a:cubicBezTo>
                  <a:pt x="5295" y="8972"/>
                  <a:pt x="10365" y="8156"/>
                  <a:pt x="11611" y="43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5" name="Freeform 1644">
            <a:extLst>
              <a:ext uri="{FF2B5EF4-FFF2-40B4-BE49-F238E27FC236}">
                <a16:creationId xmlns:a16="http://schemas.microsoft.com/office/drawing/2014/main" id="{ADA3B0AC-CC36-7379-203A-CEBDB5733CFB}"/>
              </a:ext>
            </a:extLst>
          </p:cNvPr>
          <p:cNvSpPr/>
          <p:nvPr/>
        </p:nvSpPr>
        <p:spPr>
          <a:xfrm>
            <a:off x="7010154" y="2777446"/>
            <a:ext cx="14155" cy="9525"/>
          </a:xfrm>
          <a:custGeom>
            <a:avLst/>
            <a:gdLst>
              <a:gd name="connsiteX0" fmla="*/ 7436 w 14155"/>
              <a:gd name="connsiteY0" fmla="*/ 352 h 9525"/>
              <a:gd name="connsiteX1" fmla="*/ -40 w 14155"/>
              <a:gd name="connsiteY1" fmla="*/ 5422 h 9525"/>
              <a:gd name="connsiteX2" fmla="*/ 9111 w 14155"/>
              <a:gd name="connsiteY2" fmla="*/ 6496 h 9525"/>
              <a:gd name="connsiteX3" fmla="*/ 7436 w 14155"/>
              <a:gd name="connsiteY3" fmla="*/ 352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55" h="9525">
                <a:moveTo>
                  <a:pt x="7436" y="352"/>
                </a:moveTo>
                <a:cubicBezTo>
                  <a:pt x="2323" y="782"/>
                  <a:pt x="475" y="1985"/>
                  <a:pt x="-40" y="5422"/>
                </a:cubicBezTo>
                <a:cubicBezTo>
                  <a:pt x="-814" y="10836"/>
                  <a:pt x="2065" y="11179"/>
                  <a:pt x="9111" y="6496"/>
                </a:cubicBezTo>
                <a:cubicBezTo>
                  <a:pt x="16158" y="1813"/>
                  <a:pt x="15556" y="-293"/>
                  <a:pt x="7436" y="3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6" name="Freeform 1645">
            <a:extLst>
              <a:ext uri="{FF2B5EF4-FFF2-40B4-BE49-F238E27FC236}">
                <a16:creationId xmlns:a16="http://schemas.microsoft.com/office/drawing/2014/main" id="{44F644BB-D04B-A591-3E26-856B45517E17}"/>
              </a:ext>
            </a:extLst>
          </p:cNvPr>
          <p:cNvSpPr/>
          <p:nvPr/>
        </p:nvSpPr>
        <p:spPr>
          <a:xfrm>
            <a:off x="6997386" y="3004948"/>
            <a:ext cx="6272" cy="4396"/>
          </a:xfrm>
          <a:custGeom>
            <a:avLst/>
            <a:gdLst>
              <a:gd name="connsiteX0" fmla="*/ -163 w 6272"/>
              <a:gd name="connsiteY0" fmla="*/ 3661 h 4396"/>
              <a:gd name="connsiteX1" fmla="*/ 2974 w 6272"/>
              <a:gd name="connsiteY1" fmla="*/ 4263 h 4396"/>
              <a:gd name="connsiteX2" fmla="*/ 6110 w 6272"/>
              <a:gd name="connsiteY2" fmla="*/ 1212 h 4396"/>
              <a:gd name="connsiteX3" fmla="*/ 2974 w 6272"/>
              <a:gd name="connsiteY3" fmla="*/ 611 h 4396"/>
              <a:gd name="connsiteX4" fmla="*/ -163 w 6272"/>
              <a:gd name="connsiteY4" fmla="*/ 3661 h 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396">
                <a:moveTo>
                  <a:pt x="-163" y="3661"/>
                </a:moveTo>
                <a:cubicBezTo>
                  <a:pt x="-163" y="4650"/>
                  <a:pt x="1255" y="4950"/>
                  <a:pt x="2974" y="4263"/>
                </a:cubicBezTo>
                <a:cubicBezTo>
                  <a:pt x="4693" y="3575"/>
                  <a:pt x="6110" y="2201"/>
                  <a:pt x="6110" y="1212"/>
                </a:cubicBezTo>
                <a:cubicBezTo>
                  <a:pt x="6110" y="224"/>
                  <a:pt x="4736" y="-77"/>
                  <a:pt x="2974" y="611"/>
                </a:cubicBezTo>
                <a:cubicBezTo>
                  <a:pt x="1212" y="1298"/>
                  <a:pt x="-163" y="2630"/>
                  <a:pt x="-163" y="36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7" name="Freeform 1646">
            <a:extLst>
              <a:ext uri="{FF2B5EF4-FFF2-40B4-BE49-F238E27FC236}">
                <a16:creationId xmlns:a16="http://schemas.microsoft.com/office/drawing/2014/main" id="{EFEB7338-625B-EE84-3C24-0AE39BF3509F}"/>
              </a:ext>
            </a:extLst>
          </p:cNvPr>
          <p:cNvSpPr/>
          <p:nvPr/>
        </p:nvSpPr>
        <p:spPr>
          <a:xfrm>
            <a:off x="6989011" y="1301571"/>
            <a:ext cx="9528" cy="7221"/>
          </a:xfrm>
          <a:custGeom>
            <a:avLst/>
            <a:gdLst>
              <a:gd name="connsiteX0" fmla="*/ 2412 w 9528"/>
              <a:gd name="connsiteY0" fmla="*/ 7230 h 7221"/>
              <a:gd name="connsiteX1" fmla="*/ 9072 w 9528"/>
              <a:gd name="connsiteY1" fmla="*/ 2160 h 7221"/>
              <a:gd name="connsiteX2" fmla="*/ 3873 w 9528"/>
              <a:gd name="connsiteY2" fmla="*/ 269 h 7221"/>
              <a:gd name="connsiteX3" fmla="*/ -131 w 9528"/>
              <a:gd name="connsiteY3" fmla="*/ 3337 h 7221"/>
              <a:gd name="connsiteX4" fmla="*/ 2412 w 9528"/>
              <a:gd name="connsiteY4" fmla="*/ 7230 h 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" h="7221">
                <a:moveTo>
                  <a:pt x="2412" y="7230"/>
                </a:moveTo>
                <a:cubicBezTo>
                  <a:pt x="5721" y="8433"/>
                  <a:pt x="10619" y="4652"/>
                  <a:pt x="9072" y="2160"/>
                </a:cubicBezTo>
                <a:cubicBezTo>
                  <a:pt x="7697" y="806"/>
                  <a:pt x="5798" y="115"/>
                  <a:pt x="3873" y="269"/>
                </a:cubicBezTo>
                <a:cubicBezTo>
                  <a:pt x="1922" y="12"/>
                  <a:pt x="126" y="1387"/>
                  <a:pt x="-131" y="3337"/>
                </a:cubicBezTo>
                <a:cubicBezTo>
                  <a:pt x="-363" y="5086"/>
                  <a:pt x="719" y="6740"/>
                  <a:pt x="2412" y="72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8" name="Freeform 1647">
            <a:extLst>
              <a:ext uri="{FF2B5EF4-FFF2-40B4-BE49-F238E27FC236}">
                <a16:creationId xmlns:a16="http://schemas.microsoft.com/office/drawing/2014/main" id="{0AE06986-1DCE-AF02-0BFA-9AB04BED5CC9}"/>
              </a:ext>
            </a:extLst>
          </p:cNvPr>
          <p:cNvSpPr/>
          <p:nvPr/>
        </p:nvSpPr>
        <p:spPr>
          <a:xfrm>
            <a:off x="6987680" y="1293095"/>
            <a:ext cx="5458" cy="4253"/>
          </a:xfrm>
          <a:custGeom>
            <a:avLst/>
            <a:gdLst>
              <a:gd name="connsiteX0" fmla="*/ 3357 w 5458"/>
              <a:gd name="connsiteY0" fmla="*/ 4492 h 4253"/>
              <a:gd name="connsiteX1" fmla="*/ 5294 w 5458"/>
              <a:gd name="connsiteY1" fmla="*/ 2391 h 4253"/>
              <a:gd name="connsiteX2" fmla="*/ 5290 w 5458"/>
              <a:gd name="connsiteY2" fmla="*/ 2344 h 4253"/>
              <a:gd name="connsiteX3" fmla="*/ 2068 w 5458"/>
              <a:gd name="connsiteY3" fmla="*/ 238 h 4253"/>
              <a:gd name="connsiteX4" fmla="*/ 91 w 5458"/>
              <a:gd name="connsiteY4" fmla="*/ 2344 h 4253"/>
              <a:gd name="connsiteX5" fmla="*/ 3357 w 5458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8" h="4253">
                <a:moveTo>
                  <a:pt x="3357" y="4492"/>
                </a:moveTo>
                <a:cubicBezTo>
                  <a:pt x="4470" y="4449"/>
                  <a:pt x="5338" y="3508"/>
                  <a:pt x="5294" y="2391"/>
                </a:cubicBezTo>
                <a:cubicBezTo>
                  <a:pt x="5290" y="2378"/>
                  <a:pt x="5290" y="2361"/>
                  <a:pt x="5290" y="2344"/>
                </a:cubicBezTo>
                <a:cubicBezTo>
                  <a:pt x="5290" y="1184"/>
                  <a:pt x="3872" y="238"/>
                  <a:pt x="2068" y="238"/>
                </a:cubicBezTo>
                <a:cubicBezTo>
                  <a:pt x="263" y="238"/>
                  <a:pt x="-639" y="1184"/>
                  <a:pt x="91" y="2344"/>
                </a:cubicBezTo>
                <a:cubicBezTo>
                  <a:pt x="770" y="3542"/>
                  <a:pt x="1986" y="4342"/>
                  <a:pt x="335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9" name="Freeform 1648">
            <a:extLst>
              <a:ext uri="{FF2B5EF4-FFF2-40B4-BE49-F238E27FC236}">
                <a16:creationId xmlns:a16="http://schemas.microsoft.com/office/drawing/2014/main" id="{1D0A5340-FF58-3A2D-E120-983F039E5018}"/>
              </a:ext>
            </a:extLst>
          </p:cNvPr>
          <p:cNvSpPr/>
          <p:nvPr/>
        </p:nvSpPr>
        <p:spPr>
          <a:xfrm>
            <a:off x="7014100" y="4838521"/>
            <a:ext cx="4099" cy="5239"/>
          </a:xfrm>
          <a:custGeom>
            <a:avLst/>
            <a:gdLst>
              <a:gd name="connsiteX0" fmla="*/ 2329 w 4099"/>
              <a:gd name="connsiteY0" fmla="*/ 1458 h 5239"/>
              <a:gd name="connsiteX1" fmla="*/ -163 w 4099"/>
              <a:gd name="connsiteY1" fmla="*/ 1157 h 5239"/>
              <a:gd name="connsiteX2" fmla="*/ 3704 w 4099"/>
              <a:gd name="connsiteY2" fmla="*/ 5067 h 5239"/>
              <a:gd name="connsiteX3" fmla="*/ 2329 w 4099"/>
              <a:gd name="connsiteY3" fmla="*/ 1458 h 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9" h="5239">
                <a:moveTo>
                  <a:pt x="2329" y="1458"/>
                </a:moveTo>
                <a:cubicBezTo>
                  <a:pt x="826" y="-45"/>
                  <a:pt x="-163" y="-175"/>
                  <a:pt x="-163" y="1157"/>
                </a:cubicBezTo>
                <a:cubicBezTo>
                  <a:pt x="-163" y="3993"/>
                  <a:pt x="2329" y="6485"/>
                  <a:pt x="3704" y="5067"/>
                </a:cubicBezTo>
                <a:cubicBezTo>
                  <a:pt x="4306" y="4466"/>
                  <a:pt x="3704" y="2833"/>
                  <a:pt x="2329" y="14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0" name="Freeform 1649">
            <a:extLst>
              <a:ext uri="{FF2B5EF4-FFF2-40B4-BE49-F238E27FC236}">
                <a16:creationId xmlns:a16="http://schemas.microsoft.com/office/drawing/2014/main" id="{4064BF5A-DA50-4258-4DC3-908AB8D23D80}"/>
              </a:ext>
            </a:extLst>
          </p:cNvPr>
          <p:cNvSpPr/>
          <p:nvPr/>
        </p:nvSpPr>
        <p:spPr>
          <a:xfrm>
            <a:off x="7002403" y="1356856"/>
            <a:ext cx="7486" cy="6358"/>
          </a:xfrm>
          <a:custGeom>
            <a:avLst/>
            <a:gdLst>
              <a:gd name="connsiteX0" fmla="*/ 5519 w 7486"/>
              <a:gd name="connsiteY0" fmla="*/ 6597 h 6358"/>
              <a:gd name="connsiteX1" fmla="*/ 7324 w 7486"/>
              <a:gd name="connsiteY1" fmla="*/ 3418 h 6358"/>
              <a:gd name="connsiteX2" fmla="*/ 3027 w 7486"/>
              <a:gd name="connsiteY2" fmla="*/ 238 h 6358"/>
              <a:gd name="connsiteX3" fmla="*/ 1180 w 7486"/>
              <a:gd name="connsiteY3" fmla="*/ 3418 h 6358"/>
              <a:gd name="connsiteX4" fmla="*/ 5519 w 7486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6" h="6358">
                <a:moveTo>
                  <a:pt x="5519" y="6597"/>
                </a:moveTo>
                <a:cubicBezTo>
                  <a:pt x="6507" y="6597"/>
                  <a:pt x="7324" y="5179"/>
                  <a:pt x="7324" y="3418"/>
                </a:cubicBezTo>
                <a:cubicBezTo>
                  <a:pt x="7324" y="1656"/>
                  <a:pt x="5476" y="238"/>
                  <a:pt x="3027" y="238"/>
                </a:cubicBezTo>
                <a:cubicBezTo>
                  <a:pt x="-668" y="238"/>
                  <a:pt x="-969" y="754"/>
                  <a:pt x="1180" y="3418"/>
                </a:cubicBezTo>
                <a:cubicBezTo>
                  <a:pt x="2250" y="4913"/>
                  <a:pt x="3771" y="6030"/>
                  <a:pt x="5519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1" name="Freeform 1650">
            <a:extLst>
              <a:ext uri="{FF2B5EF4-FFF2-40B4-BE49-F238E27FC236}">
                <a16:creationId xmlns:a16="http://schemas.microsoft.com/office/drawing/2014/main" id="{E63DC4CD-FEDD-D7F7-0472-C63369C716A7}"/>
              </a:ext>
            </a:extLst>
          </p:cNvPr>
          <p:cNvSpPr/>
          <p:nvPr/>
        </p:nvSpPr>
        <p:spPr>
          <a:xfrm>
            <a:off x="7006330" y="1308535"/>
            <a:ext cx="3559" cy="7795"/>
          </a:xfrm>
          <a:custGeom>
            <a:avLst/>
            <a:gdLst>
              <a:gd name="connsiteX0" fmla="*/ 3397 w 3559"/>
              <a:gd name="connsiteY0" fmla="*/ 3489 h 7795"/>
              <a:gd name="connsiteX1" fmla="*/ 1077 w 3559"/>
              <a:gd name="connsiteY1" fmla="*/ 1168 h 7795"/>
              <a:gd name="connsiteX2" fmla="*/ 175 w 3559"/>
              <a:gd name="connsiteY2" fmla="*/ 5852 h 7795"/>
              <a:gd name="connsiteX3" fmla="*/ 3397 w 3559"/>
              <a:gd name="connsiteY3" fmla="*/ 3489 h 7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9" h="7795">
                <a:moveTo>
                  <a:pt x="3397" y="3489"/>
                </a:moveTo>
                <a:cubicBezTo>
                  <a:pt x="3397" y="51"/>
                  <a:pt x="2795" y="-550"/>
                  <a:pt x="1077" y="1168"/>
                </a:cubicBezTo>
                <a:cubicBezTo>
                  <a:pt x="-143" y="2406"/>
                  <a:pt x="-500" y="4253"/>
                  <a:pt x="175" y="5852"/>
                </a:cubicBezTo>
                <a:cubicBezTo>
                  <a:pt x="2323" y="9418"/>
                  <a:pt x="3397" y="8602"/>
                  <a:pt x="3397" y="34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2" name="Freeform 1651">
            <a:extLst>
              <a:ext uri="{FF2B5EF4-FFF2-40B4-BE49-F238E27FC236}">
                <a16:creationId xmlns:a16="http://schemas.microsoft.com/office/drawing/2014/main" id="{FE73C00E-8C5B-9B5C-7718-B6D9A6692242}"/>
              </a:ext>
            </a:extLst>
          </p:cNvPr>
          <p:cNvSpPr/>
          <p:nvPr/>
        </p:nvSpPr>
        <p:spPr>
          <a:xfrm>
            <a:off x="7008105" y="1388724"/>
            <a:ext cx="4410" cy="8360"/>
          </a:xfrm>
          <a:custGeom>
            <a:avLst/>
            <a:gdLst>
              <a:gd name="connsiteX0" fmla="*/ 547 w 4410"/>
              <a:gd name="connsiteY0" fmla="*/ 6008 h 8360"/>
              <a:gd name="connsiteX1" fmla="*/ 3684 w 4410"/>
              <a:gd name="connsiteY1" fmla="*/ 5578 h 8360"/>
              <a:gd name="connsiteX2" fmla="*/ 3340 w 4410"/>
              <a:gd name="connsiteY2" fmla="*/ 551 h 8360"/>
              <a:gd name="connsiteX3" fmla="*/ 3340 w 4410"/>
              <a:gd name="connsiteY3" fmla="*/ 551 h 8360"/>
              <a:gd name="connsiteX4" fmla="*/ 547 w 4410"/>
              <a:gd name="connsiteY4" fmla="*/ 6008 h 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0" h="8360">
                <a:moveTo>
                  <a:pt x="547" y="6008"/>
                </a:moveTo>
                <a:cubicBezTo>
                  <a:pt x="1965" y="9531"/>
                  <a:pt x="2223" y="9531"/>
                  <a:pt x="3684" y="5578"/>
                </a:cubicBezTo>
                <a:cubicBezTo>
                  <a:pt x="4543" y="3215"/>
                  <a:pt x="4414" y="981"/>
                  <a:pt x="3340" y="551"/>
                </a:cubicBezTo>
                <a:lnTo>
                  <a:pt x="3340" y="551"/>
                </a:lnTo>
                <a:cubicBezTo>
                  <a:pt x="203" y="-652"/>
                  <a:pt x="-1085" y="1711"/>
                  <a:pt x="547" y="60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3" name="Freeform 1652">
            <a:extLst>
              <a:ext uri="{FF2B5EF4-FFF2-40B4-BE49-F238E27FC236}">
                <a16:creationId xmlns:a16="http://schemas.microsoft.com/office/drawing/2014/main" id="{C078027E-3821-76CD-4581-F4A01EFF6199}"/>
              </a:ext>
            </a:extLst>
          </p:cNvPr>
          <p:cNvSpPr/>
          <p:nvPr/>
        </p:nvSpPr>
        <p:spPr>
          <a:xfrm>
            <a:off x="6985592" y="5567064"/>
            <a:ext cx="5479" cy="4253"/>
          </a:xfrm>
          <a:custGeom>
            <a:avLst/>
            <a:gdLst>
              <a:gd name="connsiteX0" fmla="*/ 3339 w 5479"/>
              <a:gd name="connsiteY0" fmla="*/ 4492 h 4253"/>
              <a:gd name="connsiteX1" fmla="*/ 5316 w 5479"/>
              <a:gd name="connsiteY1" fmla="*/ 2348 h 4253"/>
              <a:gd name="connsiteX2" fmla="*/ 5316 w 5479"/>
              <a:gd name="connsiteY2" fmla="*/ 2344 h 4253"/>
              <a:gd name="connsiteX3" fmla="*/ 2050 w 5479"/>
              <a:gd name="connsiteY3" fmla="*/ 238 h 4253"/>
              <a:gd name="connsiteX4" fmla="*/ 74 w 5479"/>
              <a:gd name="connsiteY4" fmla="*/ 2344 h 4253"/>
              <a:gd name="connsiteX5" fmla="*/ 3339 w 5479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9" h="4253">
                <a:moveTo>
                  <a:pt x="3339" y="4492"/>
                </a:moveTo>
                <a:cubicBezTo>
                  <a:pt x="4478" y="4445"/>
                  <a:pt x="5363" y="3486"/>
                  <a:pt x="5316" y="2348"/>
                </a:cubicBezTo>
                <a:cubicBezTo>
                  <a:pt x="5316" y="2348"/>
                  <a:pt x="5316" y="2344"/>
                  <a:pt x="5316" y="2344"/>
                </a:cubicBezTo>
                <a:cubicBezTo>
                  <a:pt x="5316" y="1183"/>
                  <a:pt x="3855" y="238"/>
                  <a:pt x="2050" y="238"/>
                </a:cubicBezTo>
                <a:cubicBezTo>
                  <a:pt x="246" y="238"/>
                  <a:pt x="-614" y="1183"/>
                  <a:pt x="74" y="2344"/>
                </a:cubicBezTo>
                <a:cubicBezTo>
                  <a:pt x="752" y="3542"/>
                  <a:pt x="1969" y="4341"/>
                  <a:pt x="33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4" name="Freeform 1653">
            <a:extLst>
              <a:ext uri="{FF2B5EF4-FFF2-40B4-BE49-F238E27FC236}">
                <a16:creationId xmlns:a16="http://schemas.microsoft.com/office/drawing/2014/main" id="{BA3B0E8B-A17E-EE94-A1E8-83DDE6FDE32C}"/>
              </a:ext>
            </a:extLst>
          </p:cNvPr>
          <p:cNvSpPr/>
          <p:nvPr/>
        </p:nvSpPr>
        <p:spPr>
          <a:xfrm>
            <a:off x="6995496" y="4940324"/>
            <a:ext cx="5810" cy="7704"/>
          </a:xfrm>
          <a:custGeom>
            <a:avLst/>
            <a:gdLst>
              <a:gd name="connsiteX0" fmla="*/ 438 w 5810"/>
              <a:gd name="connsiteY0" fmla="*/ 5566 h 7704"/>
              <a:gd name="connsiteX1" fmla="*/ 4262 w 5810"/>
              <a:gd name="connsiteY1" fmla="*/ 6726 h 7704"/>
              <a:gd name="connsiteX2" fmla="*/ 4262 w 5810"/>
              <a:gd name="connsiteY2" fmla="*/ 1742 h 7704"/>
              <a:gd name="connsiteX3" fmla="*/ 438 w 5810"/>
              <a:gd name="connsiteY3" fmla="*/ 5566 h 7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0" h="7704">
                <a:moveTo>
                  <a:pt x="438" y="5566"/>
                </a:moveTo>
                <a:cubicBezTo>
                  <a:pt x="1513" y="8359"/>
                  <a:pt x="2415" y="8617"/>
                  <a:pt x="4262" y="6726"/>
                </a:cubicBezTo>
                <a:cubicBezTo>
                  <a:pt x="6110" y="4836"/>
                  <a:pt x="6110" y="3633"/>
                  <a:pt x="4262" y="1742"/>
                </a:cubicBezTo>
                <a:cubicBezTo>
                  <a:pt x="1040" y="-1523"/>
                  <a:pt x="-1323" y="883"/>
                  <a:pt x="438" y="55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5" name="Freeform 1654">
            <a:extLst>
              <a:ext uri="{FF2B5EF4-FFF2-40B4-BE49-F238E27FC236}">
                <a16:creationId xmlns:a16="http://schemas.microsoft.com/office/drawing/2014/main" id="{D64C08CD-22D4-BB1B-C157-252287F263B7}"/>
              </a:ext>
            </a:extLst>
          </p:cNvPr>
          <p:cNvSpPr/>
          <p:nvPr/>
        </p:nvSpPr>
        <p:spPr>
          <a:xfrm>
            <a:off x="6989137" y="5172936"/>
            <a:ext cx="15869" cy="11518"/>
          </a:xfrm>
          <a:custGeom>
            <a:avLst/>
            <a:gdLst>
              <a:gd name="connsiteX0" fmla="*/ 12383 w 15869"/>
              <a:gd name="connsiteY0" fmla="*/ 7461 h 11518"/>
              <a:gd name="connsiteX1" fmla="*/ -163 w 15869"/>
              <a:gd name="connsiteY1" fmla="*/ 2176 h 11518"/>
              <a:gd name="connsiteX2" fmla="*/ 3790 w 15869"/>
              <a:gd name="connsiteY2" fmla="*/ 5441 h 11518"/>
              <a:gd name="connsiteX3" fmla="*/ 10321 w 15869"/>
              <a:gd name="connsiteY3" fmla="*/ 8621 h 11518"/>
              <a:gd name="connsiteX4" fmla="*/ 15305 w 15869"/>
              <a:gd name="connsiteY4" fmla="*/ 11757 h 11518"/>
              <a:gd name="connsiteX5" fmla="*/ 12383 w 15869"/>
              <a:gd name="connsiteY5" fmla="*/ 7461 h 11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69" h="11518">
                <a:moveTo>
                  <a:pt x="12383" y="7461"/>
                </a:moveTo>
                <a:cubicBezTo>
                  <a:pt x="3146" y="-101"/>
                  <a:pt x="-163" y="-1476"/>
                  <a:pt x="-163" y="2176"/>
                </a:cubicBezTo>
                <a:cubicBezTo>
                  <a:pt x="61" y="4148"/>
                  <a:pt x="1810" y="5592"/>
                  <a:pt x="3790" y="5441"/>
                </a:cubicBezTo>
                <a:cubicBezTo>
                  <a:pt x="6300" y="5605"/>
                  <a:pt x="8646" y="6743"/>
                  <a:pt x="10321" y="8621"/>
                </a:cubicBezTo>
                <a:cubicBezTo>
                  <a:pt x="11533" y="10249"/>
                  <a:pt x="13312" y="11366"/>
                  <a:pt x="15305" y="11757"/>
                </a:cubicBezTo>
                <a:cubicBezTo>
                  <a:pt x="16422" y="11714"/>
                  <a:pt x="15133" y="9781"/>
                  <a:pt x="12383" y="7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6" name="Freeform 1655">
            <a:extLst>
              <a:ext uri="{FF2B5EF4-FFF2-40B4-BE49-F238E27FC236}">
                <a16:creationId xmlns:a16="http://schemas.microsoft.com/office/drawing/2014/main" id="{2972F817-B813-17FE-E9A2-04193194B6DF}"/>
              </a:ext>
            </a:extLst>
          </p:cNvPr>
          <p:cNvSpPr/>
          <p:nvPr/>
        </p:nvSpPr>
        <p:spPr>
          <a:xfrm>
            <a:off x="6999448" y="4988961"/>
            <a:ext cx="5220" cy="6401"/>
          </a:xfrm>
          <a:custGeom>
            <a:avLst/>
            <a:gdLst>
              <a:gd name="connsiteX0" fmla="*/ -162 w 5220"/>
              <a:gd name="connsiteY0" fmla="*/ 3461 h 6401"/>
              <a:gd name="connsiteX1" fmla="*/ 2931 w 5220"/>
              <a:gd name="connsiteY1" fmla="*/ 6640 h 6401"/>
              <a:gd name="connsiteX2" fmla="*/ 2931 w 5220"/>
              <a:gd name="connsiteY2" fmla="*/ 6640 h 6401"/>
              <a:gd name="connsiteX3" fmla="*/ 4779 w 5220"/>
              <a:gd name="connsiteY3" fmla="*/ 3461 h 6401"/>
              <a:gd name="connsiteX4" fmla="*/ 1685 w 5220"/>
              <a:gd name="connsiteY4" fmla="*/ 238 h 6401"/>
              <a:gd name="connsiteX5" fmla="*/ -162 w 5220"/>
              <a:gd name="connsiteY5" fmla="*/ 3461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20" h="6401">
                <a:moveTo>
                  <a:pt x="-162" y="3461"/>
                </a:moveTo>
                <a:cubicBezTo>
                  <a:pt x="-188" y="5192"/>
                  <a:pt x="1200" y="6614"/>
                  <a:pt x="2931" y="6640"/>
                </a:cubicBezTo>
                <a:cubicBezTo>
                  <a:pt x="2931" y="6640"/>
                  <a:pt x="2931" y="6640"/>
                  <a:pt x="2931" y="6640"/>
                </a:cubicBezTo>
                <a:cubicBezTo>
                  <a:pt x="4779" y="6640"/>
                  <a:pt x="5509" y="5394"/>
                  <a:pt x="4779" y="3461"/>
                </a:cubicBezTo>
                <a:cubicBezTo>
                  <a:pt x="4048" y="1527"/>
                  <a:pt x="2716" y="238"/>
                  <a:pt x="1685" y="238"/>
                </a:cubicBezTo>
                <a:cubicBezTo>
                  <a:pt x="654" y="238"/>
                  <a:pt x="-162" y="1699"/>
                  <a:pt x="-162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7" name="Freeform 1656">
            <a:extLst>
              <a:ext uri="{FF2B5EF4-FFF2-40B4-BE49-F238E27FC236}">
                <a16:creationId xmlns:a16="http://schemas.microsoft.com/office/drawing/2014/main" id="{47DC4F76-15A5-56FB-6596-CFFCBD593AA4}"/>
              </a:ext>
            </a:extLst>
          </p:cNvPr>
          <p:cNvSpPr/>
          <p:nvPr/>
        </p:nvSpPr>
        <p:spPr>
          <a:xfrm>
            <a:off x="7016228" y="5039961"/>
            <a:ext cx="5154" cy="11862"/>
          </a:xfrm>
          <a:custGeom>
            <a:avLst/>
            <a:gdLst>
              <a:gd name="connsiteX0" fmla="*/ 4584 w 5154"/>
              <a:gd name="connsiteY0" fmla="*/ 1828 h 11862"/>
              <a:gd name="connsiteX1" fmla="*/ 1748 w 5154"/>
              <a:gd name="connsiteY1" fmla="*/ 238 h 11862"/>
              <a:gd name="connsiteX2" fmla="*/ 1362 w 5154"/>
              <a:gd name="connsiteY2" fmla="*/ 11753 h 11862"/>
              <a:gd name="connsiteX3" fmla="*/ 4584 w 5154"/>
              <a:gd name="connsiteY3" fmla="*/ 1828 h 11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4" h="11862">
                <a:moveTo>
                  <a:pt x="4584" y="1828"/>
                </a:moveTo>
                <a:cubicBezTo>
                  <a:pt x="3952" y="870"/>
                  <a:pt x="2896" y="273"/>
                  <a:pt x="1748" y="238"/>
                </a:cubicBezTo>
                <a:cubicBezTo>
                  <a:pt x="-572" y="238"/>
                  <a:pt x="-873" y="9476"/>
                  <a:pt x="1362" y="11753"/>
                </a:cubicBezTo>
                <a:cubicBezTo>
                  <a:pt x="3596" y="14030"/>
                  <a:pt x="5959" y="4492"/>
                  <a:pt x="4584" y="18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8" name="Freeform 1657">
            <a:extLst>
              <a:ext uri="{FF2B5EF4-FFF2-40B4-BE49-F238E27FC236}">
                <a16:creationId xmlns:a16="http://schemas.microsoft.com/office/drawing/2014/main" id="{FD52F490-5687-2A76-9937-7FF6B1AEB8E2}"/>
              </a:ext>
            </a:extLst>
          </p:cNvPr>
          <p:cNvSpPr/>
          <p:nvPr/>
        </p:nvSpPr>
        <p:spPr>
          <a:xfrm>
            <a:off x="6973044" y="5473641"/>
            <a:ext cx="13423" cy="10955"/>
          </a:xfrm>
          <a:custGeom>
            <a:avLst/>
            <a:gdLst>
              <a:gd name="connsiteX0" fmla="*/ 5704 w 13423"/>
              <a:gd name="connsiteY0" fmla="*/ 8590 h 10955"/>
              <a:gd name="connsiteX1" fmla="*/ 10001 w 13423"/>
              <a:gd name="connsiteY1" fmla="*/ 4551 h 10955"/>
              <a:gd name="connsiteX2" fmla="*/ -96 w 13423"/>
              <a:gd name="connsiteY2" fmla="*/ 2231 h 10955"/>
              <a:gd name="connsiteX3" fmla="*/ 5704 w 13423"/>
              <a:gd name="connsiteY3" fmla="*/ 8590 h 10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23" h="10955">
                <a:moveTo>
                  <a:pt x="5704" y="8590"/>
                </a:moveTo>
                <a:cubicBezTo>
                  <a:pt x="13481" y="13402"/>
                  <a:pt x="15844" y="11253"/>
                  <a:pt x="10001" y="4551"/>
                </a:cubicBezTo>
                <a:cubicBezTo>
                  <a:pt x="6005" y="-176"/>
                  <a:pt x="1966" y="-1121"/>
                  <a:pt x="-96" y="2231"/>
                </a:cubicBezTo>
                <a:cubicBezTo>
                  <a:pt x="-612" y="3391"/>
                  <a:pt x="1923" y="6226"/>
                  <a:pt x="5704" y="85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9" name="Freeform 1658">
            <a:extLst>
              <a:ext uri="{FF2B5EF4-FFF2-40B4-BE49-F238E27FC236}">
                <a16:creationId xmlns:a16="http://schemas.microsoft.com/office/drawing/2014/main" id="{5B4A4C0B-922B-69C5-3CB1-7161B37480DE}"/>
              </a:ext>
            </a:extLst>
          </p:cNvPr>
          <p:cNvSpPr/>
          <p:nvPr/>
        </p:nvSpPr>
        <p:spPr>
          <a:xfrm>
            <a:off x="7001511" y="4744863"/>
            <a:ext cx="6981" cy="5675"/>
          </a:xfrm>
          <a:custGeom>
            <a:avLst/>
            <a:gdLst>
              <a:gd name="connsiteX0" fmla="*/ 3533 w 6981"/>
              <a:gd name="connsiteY0" fmla="*/ 334 h 5675"/>
              <a:gd name="connsiteX1" fmla="*/ -163 w 6981"/>
              <a:gd name="connsiteY1" fmla="*/ 3127 h 5675"/>
              <a:gd name="connsiteX2" fmla="*/ 6798 w 6981"/>
              <a:gd name="connsiteY2" fmla="*/ 3127 h 5675"/>
              <a:gd name="connsiteX3" fmla="*/ 3533 w 6981"/>
              <a:gd name="connsiteY3" fmla="*/ 334 h 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81" h="5675">
                <a:moveTo>
                  <a:pt x="3533" y="334"/>
                </a:moveTo>
                <a:cubicBezTo>
                  <a:pt x="1255" y="-95"/>
                  <a:pt x="-163" y="936"/>
                  <a:pt x="-163" y="3127"/>
                </a:cubicBezTo>
                <a:cubicBezTo>
                  <a:pt x="-163" y="6822"/>
                  <a:pt x="6068" y="6865"/>
                  <a:pt x="6798" y="3127"/>
                </a:cubicBezTo>
                <a:cubicBezTo>
                  <a:pt x="7013" y="2010"/>
                  <a:pt x="5552" y="721"/>
                  <a:pt x="3533" y="3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0" name="Freeform 1659">
            <a:extLst>
              <a:ext uri="{FF2B5EF4-FFF2-40B4-BE49-F238E27FC236}">
                <a16:creationId xmlns:a16="http://schemas.microsoft.com/office/drawing/2014/main" id="{07B13F5B-5B3A-D50A-7E01-15FC7545D5A4}"/>
              </a:ext>
            </a:extLst>
          </p:cNvPr>
          <p:cNvSpPr/>
          <p:nvPr/>
        </p:nvSpPr>
        <p:spPr>
          <a:xfrm>
            <a:off x="7007819" y="1470221"/>
            <a:ext cx="1756" cy="5324"/>
          </a:xfrm>
          <a:custGeom>
            <a:avLst/>
            <a:gdLst>
              <a:gd name="connsiteX0" fmla="*/ 1091 w 1756"/>
              <a:gd name="connsiteY0" fmla="*/ 5286 h 5324"/>
              <a:gd name="connsiteX1" fmla="*/ 1091 w 1756"/>
              <a:gd name="connsiteY1" fmla="*/ 1248 h 5324"/>
              <a:gd name="connsiteX2" fmla="*/ -155 w 1756"/>
              <a:gd name="connsiteY2" fmla="*/ 2494 h 5324"/>
              <a:gd name="connsiteX3" fmla="*/ 1091 w 1756"/>
              <a:gd name="connsiteY3" fmla="*/ 5286 h 5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6" h="5324">
                <a:moveTo>
                  <a:pt x="1091" y="5286"/>
                </a:moveTo>
                <a:cubicBezTo>
                  <a:pt x="1762" y="4023"/>
                  <a:pt x="1762" y="2511"/>
                  <a:pt x="1091" y="1248"/>
                </a:cubicBezTo>
                <a:cubicBezTo>
                  <a:pt x="447" y="-471"/>
                  <a:pt x="-69" y="45"/>
                  <a:pt x="-155" y="2494"/>
                </a:cubicBezTo>
                <a:cubicBezTo>
                  <a:pt x="-241" y="4943"/>
                  <a:pt x="404" y="6146"/>
                  <a:pt x="1091" y="52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1" name="Freeform 1660">
            <a:extLst>
              <a:ext uri="{FF2B5EF4-FFF2-40B4-BE49-F238E27FC236}">
                <a16:creationId xmlns:a16="http://schemas.microsoft.com/office/drawing/2014/main" id="{97797C82-B21C-30CA-F077-A6658A2EE5EB}"/>
              </a:ext>
            </a:extLst>
          </p:cNvPr>
          <p:cNvSpPr/>
          <p:nvPr/>
        </p:nvSpPr>
        <p:spPr>
          <a:xfrm>
            <a:off x="6987533" y="5437565"/>
            <a:ext cx="3494" cy="4253"/>
          </a:xfrm>
          <a:custGeom>
            <a:avLst/>
            <a:gdLst>
              <a:gd name="connsiteX0" fmla="*/ 1098 w 3494"/>
              <a:gd name="connsiteY0" fmla="*/ 239 h 4253"/>
              <a:gd name="connsiteX1" fmla="*/ 196 w 3494"/>
              <a:gd name="connsiteY1" fmla="*/ 2387 h 4253"/>
              <a:gd name="connsiteX2" fmla="*/ 2430 w 3494"/>
              <a:gd name="connsiteY2" fmla="*/ 4492 h 4253"/>
              <a:gd name="connsiteX3" fmla="*/ 3332 w 3494"/>
              <a:gd name="connsiteY3" fmla="*/ 2387 h 4253"/>
              <a:gd name="connsiteX4" fmla="*/ 1098 w 3494"/>
              <a:gd name="connsiteY4" fmla="*/ 239 h 4253"/>
              <a:gd name="connsiteX5" fmla="*/ 1098 w 3494"/>
              <a:gd name="connsiteY5" fmla="*/ 239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3">
                <a:moveTo>
                  <a:pt x="1098" y="239"/>
                </a:moveTo>
                <a:cubicBezTo>
                  <a:pt x="-105" y="239"/>
                  <a:pt x="-535" y="1227"/>
                  <a:pt x="196" y="2387"/>
                </a:cubicBezTo>
                <a:cubicBezTo>
                  <a:pt x="926" y="3547"/>
                  <a:pt x="1914" y="4492"/>
                  <a:pt x="2430" y="4492"/>
                </a:cubicBezTo>
                <a:cubicBezTo>
                  <a:pt x="2945" y="4492"/>
                  <a:pt x="3332" y="3547"/>
                  <a:pt x="3332" y="2387"/>
                </a:cubicBezTo>
                <a:cubicBezTo>
                  <a:pt x="3311" y="1175"/>
                  <a:pt x="2309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2" name="Freeform 1661">
            <a:extLst>
              <a:ext uri="{FF2B5EF4-FFF2-40B4-BE49-F238E27FC236}">
                <a16:creationId xmlns:a16="http://schemas.microsoft.com/office/drawing/2014/main" id="{D15E30D6-C326-D666-2F42-9DF3D5CF7157}"/>
              </a:ext>
            </a:extLst>
          </p:cNvPr>
          <p:cNvSpPr/>
          <p:nvPr/>
        </p:nvSpPr>
        <p:spPr>
          <a:xfrm>
            <a:off x="6991869" y="5046492"/>
            <a:ext cx="11747" cy="14609"/>
          </a:xfrm>
          <a:custGeom>
            <a:avLst/>
            <a:gdLst>
              <a:gd name="connsiteX0" fmla="*/ 2519 w 11747"/>
              <a:gd name="connsiteY0" fmla="*/ 11882 h 14609"/>
              <a:gd name="connsiteX1" fmla="*/ 11585 w 11747"/>
              <a:gd name="connsiteY1" fmla="*/ 13128 h 14609"/>
              <a:gd name="connsiteX2" fmla="*/ 8577 w 11747"/>
              <a:gd name="connsiteY2" fmla="*/ 8831 h 14609"/>
              <a:gd name="connsiteX3" fmla="*/ 6730 w 11747"/>
              <a:gd name="connsiteY3" fmla="*/ 3246 h 14609"/>
              <a:gd name="connsiteX4" fmla="*/ 4624 w 11747"/>
              <a:gd name="connsiteY4" fmla="*/ 238 h 14609"/>
              <a:gd name="connsiteX5" fmla="*/ 2519 w 11747"/>
              <a:gd name="connsiteY5" fmla="*/ 11882 h 14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47" h="14609">
                <a:moveTo>
                  <a:pt x="2519" y="11882"/>
                </a:moveTo>
                <a:cubicBezTo>
                  <a:pt x="6815" y="15233"/>
                  <a:pt x="11585" y="15878"/>
                  <a:pt x="11585" y="13128"/>
                </a:cubicBezTo>
                <a:cubicBezTo>
                  <a:pt x="11082" y="11405"/>
                  <a:pt x="10025" y="9893"/>
                  <a:pt x="8577" y="8831"/>
                </a:cubicBezTo>
                <a:cubicBezTo>
                  <a:pt x="6944" y="7478"/>
                  <a:pt x="6227" y="5308"/>
                  <a:pt x="6730" y="3246"/>
                </a:cubicBezTo>
                <a:cubicBezTo>
                  <a:pt x="7374" y="1442"/>
                  <a:pt x="6730" y="238"/>
                  <a:pt x="4624" y="238"/>
                </a:cubicBezTo>
                <a:cubicBezTo>
                  <a:pt x="-489" y="324"/>
                  <a:pt x="-1993" y="8402"/>
                  <a:pt x="2519" y="118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3" name="Freeform 1662">
            <a:extLst>
              <a:ext uri="{FF2B5EF4-FFF2-40B4-BE49-F238E27FC236}">
                <a16:creationId xmlns:a16="http://schemas.microsoft.com/office/drawing/2014/main" id="{542CF966-D470-E30E-34EC-A6687DC84635}"/>
              </a:ext>
            </a:extLst>
          </p:cNvPr>
          <p:cNvSpPr/>
          <p:nvPr/>
        </p:nvSpPr>
        <p:spPr>
          <a:xfrm>
            <a:off x="6986021" y="1603948"/>
            <a:ext cx="13062" cy="9688"/>
          </a:xfrm>
          <a:custGeom>
            <a:avLst/>
            <a:gdLst>
              <a:gd name="connsiteX0" fmla="*/ 12835 w 13062"/>
              <a:gd name="connsiteY0" fmla="*/ 5613 h 9688"/>
              <a:gd name="connsiteX1" fmla="*/ 1750 w 13062"/>
              <a:gd name="connsiteY1" fmla="*/ 1703 h 9688"/>
              <a:gd name="connsiteX2" fmla="*/ 31 w 13062"/>
              <a:gd name="connsiteY2" fmla="*/ 7288 h 9688"/>
              <a:gd name="connsiteX3" fmla="*/ 12835 w 13062"/>
              <a:gd name="connsiteY3" fmla="*/ 5613 h 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62" h="9688">
                <a:moveTo>
                  <a:pt x="12835" y="5613"/>
                </a:moveTo>
                <a:cubicBezTo>
                  <a:pt x="13695" y="1316"/>
                  <a:pt x="5746" y="-1691"/>
                  <a:pt x="1750" y="1703"/>
                </a:cubicBezTo>
                <a:cubicBezTo>
                  <a:pt x="143" y="3073"/>
                  <a:pt x="-527" y="5252"/>
                  <a:pt x="31" y="7288"/>
                </a:cubicBezTo>
                <a:cubicBezTo>
                  <a:pt x="1664" y="11628"/>
                  <a:pt x="11976" y="10296"/>
                  <a:pt x="12835" y="56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4" name="Freeform 1663">
            <a:extLst>
              <a:ext uri="{FF2B5EF4-FFF2-40B4-BE49-F238E27FC236}">
                <a16:creationId xmlns:a16="http://schemas.microsoft.com/office/drawing/2014/main" id="{11D6F511-25ED-46EB-2D8A-E4F34D2D162B}"/>
              </a:ext>
            </a:extLst>
          </p:cNvPr>
          <p:cNvSpPr/>
          <p:nvPr/>
        </p:nvSpPr>
        <p:spPr>
          <a:xfrm>
            <a:off x="7005702" y="5061229"/>
            <a:ext cx="6292" cy="8028"/>
          </a:xfrm>
          <a:custGeom>
            <a:avLst/>
            <a:gdLst>
              <a:gd name="connsiteX0" fmla="*/ 6130 w 6292"/>
              <a:gd name="connsiteY0" fmla="*/ 3289 h 8028"/>
              <a:gd name="connsiteX1" fmla="*/ 2993 w 6292"/>
              <a:gd name="connsiteY1" fmla="*/ 239 h 8028"/>
              <a:gd name="connsiteX2" fmla="*/ 2993 w 6292"/>
              <a:gd name="connsiteY2" fmla="*/ 239 h 8028"/>
              <a:gd name="connsiteX3" fmla="*/ 1189 w 6292"/>
              <a:gd name="connsiteY3" fmla="*/ 7285 h 8028"/>
              <a:gd name="connsiteX4" fmla="*/ 6130 w 6292"/>
              <a:gd name="connsiteY4" fmla="*/ 3289 h 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2" h="8028">
                <a:moveTo>
                  <a:pt x="6130" y="3289"/>
                </a:moveTo>
                <a:cubicBezTo>
                  <a:pt x="6108" y="1579"/>
                  <a:pt x="4703" y="213"/>
                  <a:pt x="2993" y="239"/>
                </a:cubicBezTo>
                <a:cubicBezTo>
                  <a:pt x="2993" y="239"/>
                  <a:pt x="2993" y="239"/>
                  <a:pt x="2993" y="239"/>
                </a:cubicBezTo>
                <a:cubicBezTo>
                  <a:pt x="-143" y="239"/>
                  <a:pt x="-1303" y="4750"/>
                  <a:pt x="1189" y="7285"/>
                </a:cubicBezTo>
                <a:cubicBezTo>
                  <a:pt x="3681" y="9820"/>
                  <a:pt x="6130" y="7070"/>
                  <a:pt x="6130" y="3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5" name="Freeform 1664">
            <a:extLst>
              <a:ext uri="{FF2B5EF4-FFF2-40B4-BE49-F238E27FC236}">
                <a16:creationId xmlns:a16="http://schemas.microsoft.com/office/drawing/2014/main" id="{9AE20C03-E54F-B683-D92D-29C2E5D9C62C}"/>
              </a:ext>
            </a:extLst>
          </p:cNvPr>
          <p:cNvSpPr/>
          <p:nvPr/>
        </p:nvSpPr>
        <p:spPr>
          <a:xfrm>
            <a:off x="6981618" y="5161038"/>
            <a:ext cx="13725" cy="7246"/>
          </a:xfrm>
          <a:custGeom>
            <a:avLst/>
            <a:gdLst>
              <a:gd name="connsiteX0" fmla="*/ -163 w 13725"/>
              <a:gd name="connsiteY0" fmla="*/ 238 h 7246"/>
              <a:gd name="connsiteX1" fmla="*/ 4908 w 13725"/>
              <a:gd name="connsiteY1" fmla="*/ 4535 h 7246"/>
              <a:gd name="connsiteX2" fmla="*/ 12083 w 13725"/>
              <a:gd name="connsiteY2" fmla="*/ 6726 h 7246"/>
              <a:gd name="connsiteX3" fmla="*/ 13329 w 13725"/>
              <a:gd name="connsiteY3" fmla="*/ 3762 h 7246"/>
              <a:gd name="connsiteX4" fmla="*/ 6153 w 13725"/>
              <a:gd name="connsiteY4" fmla="*/ 1570 h 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25" h="7246">
                <a:moveTo>
                  <a:pt x="-163" y="238"/>
                </a:moveTo>
                <a:lnTo>
                  <a:pt x="4908" y="4535"/>
                </a:lnTo>
                <a:cubicBezTo>
                  <a:pt x="8345" y="7500"/>
                  <a:pt x="10622" y="8230"/>
                  <a:pt x="12083" y="6726"/>
                </a:cubicBezTo>
                <a:cubicBezTo>
                  <a:pt x="13544" y="5222"/>
                  <a:pt x="13844" y="4191"/>
                  <a:pt x="13329" y="3762"/>
                </a:cubicBezTo>
                <a:cubicBezTo>
                  <a:pt x="11030" y="2752"/>
                  <a:pt x="8624" y="2017"/>
                  <a:pt x="6153" y="15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6" name="Freeform 1665">
            <a:extLst>
              <a:ext uri="{FF2B5EF4-FFF2-40B4-BE49-F238E27FC236}">
                <a16:creationId xmlns:a16="http://schemas.microsoft.com/office/drawing/2014/main" id="{4B1D9F3C-E296-7652-26FB-379D5F106DF0}"/>
              </a:ext>
            </a:extLst>
          </p:cNvPr>
          <p:cNvSpPr/>
          <p:nvPr/>
        </p:nvSpPr>
        <p:spPr>
          <a:xfrm>
            <a:off x="6988965" y="4844639"/>
            <a:ext cx="4168" cy="4253"/>
          </a:xfrm>
          <a:custGeom>
            <a:avLst/>
            <a:gdLst>
              <a:gd name="connsiteX0" fmla="*/ 1943 w 4168"/>
              <a:gd name="connsiteY0" fmla="*/ 238 h 4253"/>
              <a:gd name="connsiteX1" fmla="*/ -163 w 4168"/>
              <a:gd name="connsiteY1" fmla="*/ 2344 h 4253"/>
              <a:gd name="connsiteX2" fmla="*/ 1943 w 4168"/>
              <a:gd name="connsiteY2" fmla="*/ 4492 h 4253"/>
              <a:gd name="connsiteX3" fmla="*/ 4005 w 4168"/>
              <a:gd name="connsiteY3" fmla="*/ 2344 h 4253"/>
              <a:gd name="connsiteX4" fmla="*/ 4005 w 4168"/>
              <a:gd name="connsiteY4" fmla="*/ 2344 h 4253"/>
              <a:gd name="connsiteX5" fmla="*/ 1986 w 4168"/>
              <a:gd name="connsiteY5" fmla="*/ 238 h 4253"/>
              <a:gd name="connsiteX6" fmla="*/ 1943 w 4168"/>
              <a:gd name="connsiteY6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238"/>
                </a:moveTo>
                <a:cubicBezTo>
                  <a:pt x="778" y="238"/>
                  <a:pt x="-163" y="1179"/>
                  <a:pt x="-163" y="2344"/>
                </a:cubicBezTo>
                <a:cubicBezTo>
                  <a:pt x="-163" y="3512"/>
                  <a:pt x="774" y="4470"/>
                  <a:pt x="1943" y="4492"/>
                </a:cubicBezTo>
                <a:cubicBezTo>
                  <a:pt x="3107" y="4466"/>
                  <a:pt x="4027" y="3508"/>
                  <a:pt x="4005" y="2344"/>
                </a:cubicBezTo>
                <a:cubicBezTo>
                  <a:pt x="4005" y="2344"/>
                  <a:pt x="4005" y="2344"/>
                  <a:pt x="4005" y="2344"/>
                </a:cubicBezTo>
                <a:cubicBezTo>
                  <a:pt x="4031" y="1205"/>
                  <a:pt x="3124" y="264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7" name="Freeform 1666">
            <a:extLst>
              <a:ext uri="{FF2B5EF4-FFF2-40B4-BE49-F238E27FC236}">
                <a16:creationId xmlns:a16="http://schemas.microsoft.com/office/drawing/2014/main" id="{F57EC4C2-531A-52DD-BF08-8CA9B8BF5755}"/>
              </a:ext>
            </a:extLst>
          </p:cNvPr>
          <p:cNvSpPr/>
          <p:nvPr/>
        </p:nvSpPr>
        <p:spPr>
          <a:xfrm>
            <a:off x="6934527" y="5399845"/>
            <a:ext cx="4167" cy="5008"/>
          </a:xfrm>
          <a:custGeom>
            <a:avLst/>
            <a:gdLst>
              <a:gd name="connsiteX0" fmla="*/ 1943 w 4167"/>
              <a:gd name="connsiteY0" fmla="*/ 622 h 5008"/>
              <a:gd name="connsiteX1" fmla="*/ -163 w 4167"/>
              <a:gd name="connsiteY1" fmla="*/ 4059 h 5008"/>
              <a:gd name="connsiteX2" fmla="*/ 1943 w 4167"/>
              <a:gd name="connsiteY2" fmla="*/ 4875 h 5008"/>
              <a:gd name="connsiteX3" fmla="*/ 4005 w 4167"/>
              <a:gd name="connsiteY3" fmla="*/ 1395 h 5008"/>
              <a:gd name="connsiteX4" fmla="*/ 1943 w 4167"/>
              <a:gd name="connsiteY4" fmla="*/ 622 h 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008">
                <a:moveTo>
                  <a:pt x="1943" y="622"/>
                </a:moveTo>
                <a:cubicBezTo>
                  <a:pt x="757" y="1391"/>
                  <a:pt x="-16" y="2654"/>
                  <a:pt x="-163" y="4059"/>
                </a:cubicBezTo>
                <a:cubicBezTo>
                  <a:pt x="-163" y="5219"/>
                  <a:pt x="783" y="5606"/>
                  <a:pt x="1943" y="4875"/>
                </a:cubicBezTo>
                <a:cubicBezTo>
                  <a:pt x="3124" y="4093"/>
                  <a:pt x="3885" y="2809"/>
                  <a:pt x="4005" y="1395"/>
                </a:cubicBezTo>
                <a:cubicBezTo>
                  <a:pt x="4005" y="235"/>
                  <a:pt x="3103" y="-109"/>
                  <a:pt x="1943" y="6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8" name="Freeform 1667">
            <a:extLst>
              <a:ext uri="{FF2B5EF4-FFF2-40B4-BE49-F238E27FC236}">
                <a16:creationId xmlns:a16="http://schemas.microsoft.com/office/drawing/2014/main" id="{E35DA246-6C3B-EC26-1E01-E190FE594FC7}"/>
              </a:ext>
            </a:extLst>
          </p:cNvPr>
          <p:cNvSpPr/>
          <p:nvPr/>
        </p:nvSpPr>
        <p:spPr>
          <a:xfrm>
            <a:off x="6985984" y="3363926"/>
            <a:ext cx="4981" cy="9825"/>
          </a:xfrm>
          <a:custGeom>
            <a:avLst/>
            <a:gdLst>
              <a:gd name="connsiteX0" fmla="*/ 2647 w 4981"/>
              <a:gd name="connsiteY0" fmla="*/ 10064 h 9825"/>
              <a:gd name="connsiteX1" fmla="*/ 4709 w 4981"/>
              <a:gd name="connsiteY1" fmla="*/ 5466 h 9825"/>
              <a:gd name="connsiteX2" fmla="*/ -146 w 4981"/>
              <a:gd name="connsiteY2" fmla="*/ 4736 h 9825"/>
              <a:gd name="connsiteX3" fmla="*/ 2647 w 4981"/>
              <a:gd name="connsiteY3" fmla="*/ 10064 h 9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81" h="9825">
                <a:moveTo>
                  <a:pt x="2647" y="10064"/>
                </a:moveTo>
                <a:cubicBezTo>
                  <a:pt x="4279" y="10064"/>
                  <a:pt x="5138" y="8216"/>
                  <a:pt x="4709" y="5466"/>
                </a:cubicBezTo>
                <a:cubicBezTo>
                  <a:pt x="3764" y="-1065"/>
                  <a:pt x="-146" y="-1666"/>
                  <a:pt x="-146" y="4736"/>
                </a:cubicBezTo>
                <a:cubicBezTo>
                  <a:pt x="-318" y="7743"/>
                  <a:pt x="885" y="10064"/>
                  <a:pt x="2647" y="100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9" name="Freeform 1668">
            <a:extLst>
              <a:ext uri="{FF2B5EF4-FFF2-40B4-BE49-F238E27FC236}">
                <a16:creationId xmlns:a16="http://schemas.microsoft.com/office/drawing/2014/main" id="{B1DFEDF0-763E-DE1A-A8AB-C6B7E60631E4}"/>
              </a:ext>
            </a:extLst>
          </p:cNvPr>
          <p:cNvSpPr/>
          <p:nvPr/>
        </p:nvSpPr>
        <p:spPr>
          <a:xfrm>
            <a:off x="6917738" y="1384483"/>
            <a:ext cx="6349" cy="6314"/>
          </a:xfrm>
          <a:custGeom>
            <a:avLst/>
            <a:gdLst>
              <a:gd name="connsiteX0" fmla="*/ 6187 w 6349"/>
              <a:gd name="connsiteY0" fmla="*/ 3418 h 6314"/>
              <a:gd name="connsiteX1" fmla="*/ 3007 w 6349"/>
              <a:gd name="connsiteY1" fmla="*/ 238 h 6314"/>
              <a:gd name="connsiteX2" fmla="*/ 1288 w 6349"/>
              <a:gd name="connsiteY2" fmla="*/ 5179 h 6314"/>
              <a:gd name="connsiteX3" fmla="*/ 6187 w 6349"/>
              <a:gd name="connsiteY3" fmla="*/ 3418 h 6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49" h="6314">
                <a:moveTo>
                  <a:pt x="6187" y="3418"/>
                </a:moveTo>
                <a:cubicBezTo>
                  <a:pt x="6187" y="1661"/>
                  <a:pt x="4765" y="238"/>
                  <a:pt x="3007" y="238"/>
                </a:cubicBezTo>
                <a:cubicBezTo>
                  <a:pt x="-258" y="238"/>
                  <a:pt x="-1289" y="2773"/>
                  <a:pt x="1288" y="5179"/>
                </a:cubicBezTo>
                <a:cubicBezTo>
                  <a:pt x="3866" y="7586"/>
                  <a:pt x="6187" y="6726"/>
                  <a:pt x="6187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0" name="Freeform 1669">
            <a:extLst>
              <a:ext uri="{FF2B5EF4-FFF2-40B4-BE49-F238E27FC236}">
                <a16:creationId xmlns:a16="http://schemas.microsoft.com/office/drawing/2014/main" id="{F563D0E3-78E6-D8A5-DEB2-B5E4CCDC1BB0}"/>
              </a:ext>
            </a:extLst>
          </p:cNvPr>
          <p:cNvSpPr/>
          <p:nvPr/>
        </p:nvSpPr>
        <p:spPr>
          <a:xfrm>
            <a:off x="6920162" y="1334306"/>
            <a:ext cx="5995" cy="11150"/>
          </a:xfrm>
          <a:custGeom>
            <a:avLst/>
            <a:gdLst>
              <a:gd name="connsiteX0" fmla="*/ 3720 w 5995"/>
              <a:gd name="connsiteY0" fmla="*/ 11102 h 11150"/>
              <a:gd name="connsiteX1" fmla="*/ 5825 w 5995"/>
              <a:gd name="connsiteY1" fmla="*/ 5774 h 11150"/>
              <a:gd name="connsiteX2" fmla="*/ 368 w 5995"/>
              <a:gd name="connsiteY2" fmla="*/ 2466 h 11150"/>
              <a:gd name="connsiteX3" fmla="*/ 3720 w 5995"/>
              <a:gd name="connsiteY3" fmla="*/ 11102 h 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95" h="11150">
                <a:moveTo>
                  <a:pt x="3720" y="11102"/>
                </a:moveTo>
                <a:cubicBezTo>
                  <a:pt x="5155" y="9710"/>
                  <a:pt x="5919" y="7772"/>
                  <a:pt x="5825" y="5774"/>
                </a:cubicBezTo>
                <a:cubicBezTo>
                  <a:pt x="5825" y="532"/>
                  <a:pt x="1958" y="-1831"/>
                  <a:pt x="368" y="2466"/>
                </a:cubicBezTo>
                <a:cubicBezTo>
                  <a:pt x="-1221" y="6762"/>
                  <a:pt x="1013" y="12778"/>
                  <a:pt x="3720" y="111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1" name="Freeform 1670">
            <a:extLst>
              <a:ext uri="{FF2B5EF4-FFF2-40B4-BE49-F238E27FC236}">
                <a16:creationId xmlns:a16="http://schemas.microsoft.com/office/drawing/2014/main" id="{DA0EA32E-ADE9-CA8B-BDA3-07F669FCA2B0}"/>
              </a:ext>
            </a:extLst>
          </p:cNvPr>
          <p:cNvSpPr/>
          <p:nvPr/>
        </p:nvSpPr>
        <p:spPr>
          <a:xfrm>
            <a:off x="6930788" y="4636575"/>
            <a:ext cx="11806" cy="10219"/>
          </a:xfrm>
          <a:custGeom>
            <a:avLst/>
            <a:gdLst>
              <a:gd name="connsiteX0" fmla="*/ 11569 w 11806"/>
              <a:gd name="connsiteY0" fmla="*/ 6965 h 10219"/>
              <a:gd name="connsiteX1" fmla="*/ 1214 w 11806"/>
              <a:gd name="connsiteY1" fmla="*/ 1380 h 10219"/>
              <a:gd name="connsiteX2" fmla="*/ 1429 w 11806"/>
              <a:gd name="connsiteY2" fmla="*/ 7180 h 10219"/>
              <a:gd name="connsiteX3" fmla="*/ 11569 w 11806"/>
              <a:gd name="connsiteY3" fmla="*/ 6965 h 10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06" h="10219">
                <a:moveTo>
                  <a:pt x="11569" y="6965"/>
                </a:moveTo>
                <a:cubicBezTo>
                  <a:pt x="10580" y="1680"/>
                  <a:pt x="4264" y="-1628"/>
                  <a:pt x="1214" y="1380"/>
                </a:cubicBezTo>
                <a:cubicBezTo>
                  <a:pt x="-677" y="3356"/>
                  <a:pt x="-634" y="4645"/>
                  <a:pt x="1429" y="7180"/>
                </a:cubicBezTo>
                <a:cubicBezTo>
                  <a:pt x="5081" y="11648"/>
                  <a:pt x="12471" y="11520"/>
                  <a:pt x="11569" y="69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2" name="Freeform 1671">
            <a:extLst>
              <a:ext uri="{FF2B5EF4-FFF2-40B4-BE49-F238E27FC236}">
                <a16:creationId xmlns:a16="http://schemas.microsoft.com/office/drawing/2014/main" id="{9D48AB13-6E53-DD2D-858D-D4D70FD4BE9A}"/>
              </a:ext>
            </a:extLst>
          </p:cNvPr>
          <p:cNvSpPr/>
          <p:nvPr/>
        </p:nvSpPr>
        <p:spPr>
          <a:xfrm>
            <a:off x="6922232" y="5099745"/>
            <a:ext cx="6022" cy="6124"/>
          </a:xfrm>
          <a:custGeom>
            <a:avLst/>
            <a:gdLst>
              <a:gd name="connsiteX0" fmla="*/ 275 w 6022"/>
              <a:gd name="connsiteY0" fmla="*/ 692 h 6124"/>
              <a:gd name="connsiteX1" fmla="*/ 3884 w 6022"/>
              <a:gd name="connsiteY1" fmla="*/ 6363 h 6124"/>
              <a:gd name="connsiteX2" fmla="*/ 5860 w 6022"/>
              <a:gd name="connsiteY2" fmla="*/ 4344 h 6124"/>
              <a:gd name="connsiteX3" fmla="*/ 275 w 6022"/>
              <a:gd name="connsiteY3" fmla="*/ 692 h 6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22" h="6124">
                <a:moveTo>
                  <a:pt x="275" y="692"/>
                </a:moveTo>
                <a:cubicBezTo>
                  <a:pt x="-1229" y="2196"/>
                  <a:pt x="1435" y="6363"/>
                  <a:pt x="3884" y="6363"/>
                </a:cubicBezTo>
                <a:cubicBezTo>
                  <a:pt x="4984" y="6342"/>
                  <a:pt x="5860" y="5444"/>
                  <a:pt x="5860" y="4344"/>
                </a:cubicBezTo>
                <a:cubicBezTo>
                  <a:pt x="5860" y="1852"/>
                  <a:pt x="1950" y="-855"/>
                  <a:pt x="275" y="6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3" name="Freeform 1672">
            <a:extLst>
              <a:ext uri="{FF2B5EF4-FFF2-40B4-BE49-F238E27FC236}">
                <a16:creationId xmlns:a16="http://schemas.microsoft.com/office/drawing/2014/main" id="{D04533C7-D2E2-BE38-6BCC-FD84990F0A83}"/>
              </a:ext>
            </a:extLst>
          </p:cNvPr>
          <p:cNvSpPr/>
          <p:nvPr/>
        </p:nvSpPr>
        <p:spPr>
          <a:xfrm>
            <a:off x="6903119" y="1289226"/>
            <a:ext cx="15222" cy="15322"/>
          </a:xfrm>
          <a:custGeom>
            <a:avLst/>
            <a:gdLst>
              <a:gd name="connsiteX0" fmla="*/ 12770 w 15222"/>
              <a:gd name="connsiteY0" fmla="*/ 15278 h 15322"/>
              <a:gd name="connsiteX1" fmla="*/ 14832 w 15222"/>
              <a:gd name="connsiteY1" fmla="*/ 7458 h 15322"/>
              <a:gd name="connsiteX2" fmla="*/ 7700 w 15222"/>
              <a:gd name="connsiteY2" fmla="*/ 412 h 15322"/>
              <a:gd name="connsiteX3" fmla="*/ -163 w 15222"/>
              <a:gd name="connsiteY3" fmla="*/ 3549 h 15322"/>
              <a:gd name="connsiteX4" fmla="*/ 12770 w 15222"/>
              <a:gd name="connsiteY4" fmla="*/ 15278 h 15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22" h="15322">
                <a:moveTo>
                  <a:pt x="12770" y="15278"/>
                </a:moveTo>
                <a:cubicBezTo>
                  <a:pt x="13982" y="12838"/>
                  <a:pt x="14682" y="10178"/>
                  <a:pt x="14832" y="7458"/>
                </a:cubicBezTo>
                <a:cubicBezTo>
                  <a:pt x="15520" y="1486"/>
                  <a:pt x="15047" y="1057"/>
                  <a:pt x="7700" y="412"/>
                </a:cubicBezTo>
                <a:cubicBezTo>
                  <a:pt x="1341" y="-103"/>
                  <a:pt x="-163" y="412"/>
                  <a:pt x="-163" y="3549"/>
                </a:cubicBezTo>
                <a:cubicBezTo>
                  <a:pt x="-163" y="7587"/>
                  <a:pt x="10579" y="17341"/>
                  <a:pt x="12770" y="152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4" name="Freeform 1673">
            <a:extLst>
              <a:ext uri="{FF2B5EF4-FFF2-40B4-BE49-F238E27FC236}">
                <a16:creationId xmlns:a16="http://schemas.microsoft.com/office/drawing/2014/main" id="{7E592BFC-3139-1A7D-F4DB-D68DBF92D4D9}"/>
              </a:ext>
            </a:extLst>
          </p:cNvPr>
          <p:cNvSpPr/>
          <p:nvPr/>
        </p:nvSpPr>
        <p:spPr>
          <a:xfrm>
            <a:off x="6903914" y="1316468"/>
            <a:ext cx="5483" cy="4253"/>
          </a:xfrm>
          <a:custGeom>
            <a:avLst/>
            <a:gdLst>
              <a:gd name="connsiteX0" fmla="*/ 5315 w 5483"/>
              <a:gd name="connsiteY0" fmla="*/ 2344 h 4253"/>
              <a:gd name="connsiteX1" fmla="*/ 2050 w 5483"/>
              <a:gd name="connsiteY1" fmla="*/ 238 h 4253"/>
              <a:gd name="connsiteX2" fmla="*/ 74 w 5483"/>
              <a:gd name="connsiteY2" fmla="*/ 2344 h 4253"/>
              <a:gd name="connsiteX3" fmla="*/ 3382 w 5483"/>
              <a:gd name="connsiteY3" fmla="*/ 4492 h 4253"/>
              <a:gd name="connsiteX4" fmla="*/ 5320 w 5483"/>
              <a:gd name="connsiteY4" fmla="*/ 2391 h 4253"/>
              <a:gd name="connsiteX5" fmla="*/ 5315 w 5483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83" h="4253">
                <a:moveTo>
                  <a:pt x="5315" y="2344"/>
                </a:moveTo>
                <a:cubicBezTo>
                  <a:pt x="5315" y="1184"/>
                  <a:pt x="3855" y="238"/>
                  <a:pt x="2050" y="238"/>
                </a:cubicBezTo>
                <a:cubicBezTo>
                  <a:pt x="246" y="238"/>
                  <a:pt x="-614" y="1184"/>
                  <a:pt x="74" y="2344"/>
                </a:cubicBezTo>
                <a:cubicBezTo>
                  <a:pt x="761" y="3555"/>
                  <a:pt x="1994" y="4355"/>
                  <a:pt x="3382" y="4492"/>
                </a:cubicBezTo>
                <a:cubicBezTo>
                  <a:pt x="4495" y="4449"/>
                  <a:pt x="5363" y="3508"/>
                  <a:pt x="5320" y="2391"/>
                </a:cubicBezTo>
                <a:cubicBezTo>
                  <a:pt x="5315" y="2378"/>
                  <a:pt x="5315" y="2361"/>
                  <a:pt x="531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5" name="Freeform 1674">
            <a:extLst>
              <a:ext uri="{FF2B5EF4-FFF2-40B4-BE49-F238E27FC236}">
                <a16:creationId xmlns:a16="http://schemas.microsoft.com/office/drawing/2014/main" id="{0AD4FF71-0FAE-D4FE-B9CA-14FB200DCFA5}"/>
              </a:ext>
            </a:extLst>
          </p:cNvPr>
          <p:cNvSpPr/>
          <p:nvPr/>
        </p:nvSpPr>
        <p:spPr>
          <a:xfrm>
            <a:off x="6888339" y="1403602"/>
            <a:ext cx="8593" cy="4253"/>
          </a:xfrm>
          <a:custGeom>
            <a:avLst/>
            <a:gdLst>
              <a:gd name="connsiteX0" fmla="*/ 4134 w 8593"/>
              <a:gd name="connsiteY0" fmla="*/ 4492 h 4253"/>
              <a:gd name="connsiteX1" fmla="*/ 8431 w 8593"/>
              <a:gd name="connsiteY1" fmla="*/ 2387 h 4253"/>
              <a:gd name="connsiteX2" fmla="*/ 4134 w 8593"/>
              <a:gd name="connsiteY2" fmla="*/ 238 h 4253"/>
              <a:gd name="connsiteX3" fmla="*/ -163 w 8593"/>
              <a:gd name="connsiteY3" fmla="*/ 2387 h 4253"/>
              <a:gd name="connsiteX4" fmla="*/ 4134 w 859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4134" y="4492"/>
                </a:moveTo>
                <a:cubicBezTo>
                  <a:pt x="6454" y="4492"/>
                  <a:pt x="8431" y="3547"/>
                  <a:pt x="8431" y="2387"/>
                </a:cubicBezTo>
                <a:cubicBezTo>
                  <a:pt x="8431" y="1227"/>
                  <a:pt x="6540" y="238"/>
                  <a:pt x="4134" y="238"/>
                </a:cubicBezTo>
                <a:cubicBezTo>
                  <a:pt x="1728" y="238"/>
                  <a:pt x="-163" y="1184"/>
                  <a:pt x="-163" y="2387"/>
                </a:cubicBezTo>
                <a:cubicBezTo>
                  <a:pt x="-163" y="3590"/>
                  <a:pt x="1857" y="4492"/>
                  <a:pt x="413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6" name="Freeform 1675">
            <a:extLst>
              <a:ext uri="{FF2B5EF4-FFF2-40B4-BE49-F238E27FC236}">
                <a16:creationId xmlns:a16="http://schemas.microsoft.com/office/drawing/2014/main" id="{34E83B8E-DCC8-14FA-2529-2E2DB59E902B}"/>
              </a:ext>
            </a:extLst>
          </p:cNvPr>
          <p:cNvSpPr/>
          <p:nvPr/>
        </p:nvSpPr>
        <p:spPr>
          <a:xfrm>
            <a:off x="6906403" y="5312414"/>
            <a:ext cx="11119" cy="8026"/>
          </a:xfrm>
          <a:custGeom>
            <a:avLst/>
            <a:gdLst>
              <a:gd name="connsiteX0" fmla="*/ 10818 w 11119"/>
              <a:gd name="connsiteY0" fmla="*/ 4613 h 8026"/>
              <a:gd name="connsiteX1" fmla="*/ 4231 w 11119"/>
              <a:gd name="connsiteY1" fmla="*/ 364 h 8026"/>
              <a:gd name="connsiteX2" fmla="*/ 163 w 11119"/>
              <a:gd name="connsiteY2" fmla="*/ 3969 h 8026"/>
              <a:gd name="connsiteX3" fmla="*/ 5276 w 11119"/>
              <a:gd name="connsiteY3" fmla="*/ 8265 h 8026"/>
              <a:gd name="connsiteX4" fmla="*/ 10818 w 11119"/>
              <a:gd name="connsiteY4" fmla="*/ 4613 h 8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19" h="8026">
                <a:moveTo>
                  <a:pt x="10818" y="4613"/>
                </a:moveTo>
                <a:cubicBezTo>
                  <a:pt x="10174" y="1623"/>
                  <a:pt x="7222" y="-281"/>
                  <a:pt x="4231" y="364"/>
                </a:cubicBezTo>
                <a:cubicBezTo>
                  <a:pt x="2337" y="772"/>
                  <a:pt x="794" y="2138"/>
                  <a:pt x="163" y="3969"/>
                </a:cubicBezTo>
                <a:cubicBezTo>
                  <a:pt x="-783" y="7664"/>
                  <a:pt x="163" y="8265"/>
                  <a:pt x="5276" y="8265"/>
                </a:cubicBezTo>
                <a:cubicBezTo>
                  <a:pt x="10388" y="8265"/>
                  <a:pt x="11377" y="7492"/>
                  <a:pt x="10818" y="46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7" name="Freeform 1676">
            <a:extLst>
              <a:ext uri="{FF2B5EF4-FFF2-40B4-BE49-F238E27FC236}">
                <a16:creationId xmlns:a16="http://schemas.microsoft.com/office/drawing/2014/main" id="{04B18DC7-BA5D-1D9E-4774-7D2DCCC788F4}"/>
              </a:ext>
            </a:extLst>
          </p:cNvPr>
          <p:cNvSpPr/>
          <p:nvPr/>
        </p:nvSpPr>
        <p:spPr>
          <a:xfrm>
            <a:off x="6899745" y="5516021"/>
            <a:ext cx="8961" cy="12760"/>
          </a:xfrm>
          <a:custGeom>
            <a:avLst/>
            <a:gdLst>
              <a:gd name="connsiteX0" fmla="*/ 2954 w 8961"/>
              <a:gd name="connsiteY0" fmla="*/ 12999 h 12760"/>
              <a:gd name="connsiteX1" fmla="*/ 7251 w 8961"/>
              <a:gd name="connsiteY1" fmla="*/ 9820 h 12760"/>
              <a:gd name="connsiteX2" fmla="*/ 7938 w 8961"/>
              <a:gd name="connsiteY2" fmla="*/ 4148 h 12760"/>
              <a:gd name="connsiteX3" fmla="*/ 7251 w 8961"/>
              <a:gd name="connsiteY3" fmla="*/ 3461 h 12760"/>
              <a:gd name="connsiteX4" fmla="*/ 1665 w 8961"/>
              <a:gd name="connsiteY4" fmla="*/ 3461 h 12760"/>
              <a:gd name="connsiteX5" fmla="*/ 849 w 8961"/>
              <a:gd name="connsiteY5" fmla="*/ 7757 h 12760"/>
              <a:gd name="connsiteX6" fmla="*/ 2954 w 8961"/>
              <a:gd name="connsiteY6" fmla="*/ 12999 h 12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61" h="12760">
                <a:moveTo>
                  <a:pt x="2954" y="12999"/>
                </a:moveTo>
                <a:cubicBezTo>
                  <a:pt x="4690" y="12423"/>
                  <a:pt x="6194" y="11310"/>
                  <a:pt x="7251" y="9820"/>
                </a:cubicBezTo>
                <a:cubicBezTo>
                  <a:pt x="9008" y="8445"/>
                  <a:pt x="9313" y="5905"/>
                  <a:pt x="7938" y="4148"/>
                </a:cubicBezTo>
                <a:cubicBezTo>
                  <a:pt x="7741" y="3895"/>
                  <a:pt x="7509" y="3663"/>
                  <a:pt x="7251" y="3461"/>
                </a:cubicBezTo>
                <a:cubicBezTo>
                  <a:pt x="3899" y="-836"/>
                  <a:pt x="161" y="-836"/>
                  <a:pt x="1665" y="3461"/>
                </a:cubicBezTo>
                <a:cubicBezTo>
                  <a:pt x="2305" y="4926"/>
                  <a:pt x="1983" y="6632"/>
                  <a:pt x="849" y="7757"/>
                </a:cubicBezTo>
                <a:cubicBezTo>
                  <a:pt x="-1342" y="9175"/>
                  <a:pt x="333" y="12999"/>
                  <a:pt x="2954" y="129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8" name="Freeform 1677">
            <a:extLst>
              <a:ext uri="{FF2B5EF4-FFF2-40B4-BE49-F238E27FC236}">
                <a16:creationId xmlns:a16="http://schemas.microsoft.com/office/drawing/2014/main" id="{CFF45AD6-2E0F-502A-524D-CAB60AEA4B7A}"/>
              </a:ext>
            </a:extLst>
          </p:cNvPr>
          <p:cNvSpPr/>
          <p:nvPr/>
        </p:nvSpPr>
        <p:spPr>
          <a:xfrm>
            <a:off x="6886725" y="1590592"/>
            <a:ext cx="5911" cy="7768"/>
          </a:xfrm>
          <a:custGeom>
            <a:avLst/>
            <a:gdLst>
              <a:gd name="connsiteX0" fmla="*/ 3815 w 5911"/>
              <a:gd name="connsiteY0" fmla="*/ 7625 h 7768"/>
              <a:gd name="connsiteX1" fmla="*/ 5748 w 5911"/>
              <a:gd name="connsiteY1" fmla="*/ 3329 h 7768"/>
              <a:gd name="connsiteX2" fmla="*/ 507 w 5911"/>
              <a:gd name="connsiteY2" fmla="*/ 2384 h 7768"/>
              <a:gd name="connsiteX3" fmla="*/ 3815 w 5911"/>
              <a:gd name="connsiteY3" fmla="*/ 7625 h 7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1" h="7768">
                <a:moveTo>
                  <a:pt x="3815" y="7625"/>
                </a:moveTo>
                <a:cubicBezTo>
                  <a:pt x="5061" y="6547"/>
                  <a:pt x="5770" y="4974"/>
                  <a:pt x="5748" y="3329"/>
                </a:cubicBezTo>
                <a:cubicBezTo>
                  <a:pt x="5748" y="-194"/>
                  <a:pt x="2483" y="-968"/>
                  <a:pt x="507" y="2384"/>
                </a:cubicBezTo>
                <a:cubicBezTo>
                  <a:pt x="-1470" y="5735"/>
                  <a:pt x="1323" y="9172"/>
                  <a:pt x="3815" y="76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9" name="Freeform 1678">
            <a:extLst>
              <a:ext uri="{FF2B5EF4-FFF2-40B4-BE49-F238E27FC236}">
                <a16:creationId xmlns:a16="http://schemas.microsoft.com/office/drawing/2014/main" id="{1CFDF2EF-7CF7-3B90-4B3F-E5640DBB03A6}"/>
              </a:ext>
            </a:extLst>
          </p:cNvPr>
          <p:cNvSpPr/>
          <p:nvPr/>
        </p:nvSpPr>
        <p:spPr>
          <a:xfrm>
            <a:off x="6906075" y="5543691"/>
            <a:ext cx="7484" cy="4253"/>
          </a:xfrm>
          <a:custGeom>
            <a:avLst/>
            <a:gdLst>
              <a:gd name="connsiteX0" fmla="*/ 18 w 7484"/>
              <a:gd name="connsiteY0" fmla="*/ 2344 h 4253"/>
              <a:gd name="connsiteX1" fmla="*/ 3026 w 7484"/>
              <a:gd name="connsiteY1" fmla="*/ 4492 h 4253"/>
              <a:gd name="connsiteX2" fmla="*/ 7322 w 7484"/>
              <a:gd name="connsiteY2" fmla="*/ 2344 h 4253"/>
              <a:gd name="connsiteX3" fmla="*/ 4315 w 7484"/>
              <a:gd name="connsiteY3" fmla="*/ 238 h 4253"/>
              <a:gd name="connsiteX4" fmla="*/ 18 w 7484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4" h="4253">
                <a:moveTo>
                  <a:pt x="18" y="2344"/>
                </a:moveTo>
                <a:cubicBezTo>
                  <a:pt x="-669" y="3504"/>
                  <a:pt x="663" y="4492"/>
                  <a:pt x="3026" y="4492"/>
                </a:cubicBezTo>
                <a:cubicBezTo>
                  <a:pt x="5389" y="4492"/>
                  <a:pt x="7322" y="3504"/>
                  <a:pt x="7322" y="2344"/>
                </a:cubicBezTo>
                <a:cubicBezTo>
                  <a:pt x="7322" y="1183"/>
                  <a:pt x="5947" y="238"/>
                  <a:pt x="4315" y="238"/>
                </a:cubicBezTo>
                <a:cubicBezTo>
                  <a:pt x="2639" y="260"/>
                  <a:pt x="1062" y="1033"/>
                  <a:pt x="1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0" name="Freeform 1679">
            <a:extLst>
              <a:ext uri="{FF2B5EF4-FFF2-40B4-BE49-F238E27FC236}">
                <a16:creationId xmlns:a16="http://schemas.microsoft.com/office/drawing/2014/main" id="{EEA7C9D5-FF91-D216-710C-06AA57C4288B}"/>
              </a:ext>
            </a:extLst>
          </p:cNvPr>
          <p:cNvSpPr/>
          <p:nvPr/>
        </p:nvSpPr>
        <p:spPr>
          <a:xfrm>
            <a:off x="6932535" y="1586293"/>
            <a:ext cx="6159" cy="10698"/>
          </a:xfrm>
          <a:custGeom>
            <a:avLst/>
            <a:gdLst>
              <a:gd name="connsiteX0" fmla="*/ 4064 w 6159"/>
              <a:gd name="connsiteY0" fmla="*/ 10936 h 10698"/>
              <a:gd name="connsiteX1" fmla="*/ 5997 w 6159"/>
              <a:gd name="connsiteY1" fmla="*/ 6640 h 10698"/>
              <a:gd name="connsiteX2" fmla="*/ 455 w 6159"/>
              <a:gd name="connsiteY2" fmla="*/ 840 h 10698"/>
              <a:gd name="connsiteX3" fmla="*/ 4064 w 6159"/>
              <a:gd name="connsiteY3" fmla="*/ 10936 h 10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59" h="10698">
                <a:moveTo>
                  <a:pt x="4064" y="10936"/>
                </a:moveTo>
                <a:cubicBezTo>
                  <a:pt x="5138" y="10936"/>
                  <a:pt x="5997" y="9089"/>
                  <a:pt x="5997" y="6640"/>
                </a:cubicBezTo>
                <a:cubicBezTo>
                  <a:pt x="5997" y="2343"/>
                  <a:pt x="2474" y="-1223"/>
                  <a:pt x="455" y="840"/>
                </a:cubicBezTo>
                <a:cubicBezTo>
                  <a:pt x="-1565" y="2902"/>
                  <a:pt x="1829" y="10936"/>
                  <a:pt x="4064" y="109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1" name="Freeform 1680">
            <a:extLst>
              <a:ext uri="{FF2B5EF4-FFF2-40B4-BE49-F238E27FC236}">
                <a16:creationId xmlns:a16="http://schemas.microsoft.com/office/drawing/2014/main" id="{2E96B6D0-D58E-5625-478E-06547E4970B0}"/>
              </a:ext>
            </a:extLst>
          </p:cNvPr>
          <p:cNvSpPr/>
          <p:nvPr/>
        </p:nvSpPr>
        <p:spPr>
          <a:xfrm>
            <a:off x="6920560" y="1599139"/>
            <a:ext cx="3526" cy="4254"/>
          </a:xfrm>
          <a:custGeom>
            <a:avLst/>
            <a:gdLst>
              <a:gd name="connsiteX0" fmla="*/ 1130 w 3526"/>
              <a:gd name="connsiteY0" fmla="*/ 4492 h 4254"/>
              <a:gd name="connsiteX1" fmla="*/ 3364 w 3526"/>
              <a:gd name="connsiteY1" fmla="*/ 2344 h 4254"/>
              <a:gd name="connsiteX2" fmla="*/ 3364 w 3526"/>
              <a:gd name="connsiteY2" fmla="*/ 2344 h 4254"/>
              <a:gd name="connsiteX3" fmla="*/ 2419 w 3526"/>
              <a:gd name="connsiteY3" fmla="*/ 238 h 4254"/>
              <a:gd name="connsiteX4" fmla="*/ 185 w 3526"/>
              <a:gd name="connsiteY4" fmla="*/ 2344 h 4254"/>
              <a:gd name="connsiteX5" fmla="*/ 1130 w 3526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" h="4254">
                <a:moveTo>
                  <a:pt x="1130" y="4492"/>
                </a:moveTo>
                <a:cubicBezTo>
                  <a:pt x="2341" y="4518"/>
                  <a:pt x="3338" y="3555"/>
                  <a:pt x="3364" y="2344"/>
                </a:cubicBezTo>
                <a:cubicBezTo>
                  <a:pt x="3364" y="2344"/>
                  <a:pt x="3364" y="2344"/>
                  <a:pt x="3364" y="2344"/>
                </a:cubicBezTo>
                <a:cubicBezTo>
                  <a:pt x="3364" y="1184"/>
                  <a:pt x="2934" y="238"/>
                  <a:pt x="2419" y="238"/>
                </a:cubicBezTo>
                <a:cubicBezTo>
                  <a:pt x="1903" y="238"/>
                  <a:pt x="915" y="1184"/>
                  <a:pt x="185" y="2344"/>
                </a:cubicBezTo>
                <a:cubicBezTo>
                  <a:pt x="-546" y="3504"/>
                  <a:pt x="-73" y="4492"/>
                  <a:pt x="11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2" name="Freeform 1681">
            <a:extLst>
              <a:ext uri="{FF2B5EF4-FFF2-40B4-BE49-F238E27FC236}">
                <a16:creationId xmlns:a16="http://schemas.microsoft.com/office/drawing/2014/main" id="{FB7930E0-3A58-55F2-96AD-1E96772F64D2}"/>
              </a:ext>
            </a:extLst>
          </p:cNvPr>
          <p:cNvSpPr/>
          <p:nvPr/>
        </p:nvSpPr>
        <p:spPr>
          <a:xfrm>
            <a:off x="6970103" y="1690527"/>
            <a:ext cx="4210" cy="6358"/>
          </a:xfrm>
          <a:custGeom>
            <a:avLst/>
            <a:gdLst>
              <a:gd name="connsiteX0" fmla="*/ 4211 w 4210"/>
              <a:gd name="connsiteY0" fmla="*/ 3179 h 6358"/>
              <a:gd name="connsiteX1" fmla="*/ 2105 w 4210"/>
              <a:gd name="connsiteY1" fmla="*/ 6359 h 6358"/>
              <a:gd name="connsiteX2" fmla="*/ 0 w 4210"/>
              <a:gd name="connsiteY2" fmla="*/ 3179 h 6358"/>
              <a:gd name="connsiteX3" fmla="*/ 2105 w 4210"/>
              <a:gd name="connsiteY3" fmla="*/ 0 h 6358"/>
              <a:gd name="connsiteX4" fmla="*/ 4211 w 4210"/>
              <a:gd name="connsiteY4" fmla="*/ 3179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4211" y="3179"/>
                </a:moveTo>
                <a:cubicBezTo>
                  <a:pt x="4211" y="4935"/>
                  <a:pt x="3268" y="6359"/>
                  <a:pt x="2105" y="6359"/>
                </a:cubicBezTo>
                <a:cubicBezTo>
                  <a:pt x="943" y="6359"/>
                  <a:pt x="0" y="4935"/>
                  <a:pt x="0" y="3179"/>
                </a:cubicBezTo>
                <a:cubicBezTo>
                  <a:pt x="0" y="1423"/>
                  <a:pt x="943" y="0"/>
                  <a:pt x="2105" y="0"/>
                </a:cubicBezTo>
                <a:cubicBezTo>
                  <a:pt x="3268" y="0"/>
                  <a:pt x="4211" y="1423"/>
                  <a:pt x="4211" y="31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3" name="Freeform 1682">
            <a:extLst>
              <a:ext uri="{FF2B5EF4-FFF2-40B4-BE49-F238E27FC236}">
                <a16:creationId xmlns:a16="http://schemas.microsoft.com/office/drawing/2014/main" id="{5C2F1F30-C165-C6A2-0917-FDB6D195AAB3}"/>
              </a:ext>
            </a:extLst>
          </p:cNvPr>
          <p:cNvSpPr/>
          <p:nvPr/>
        </p:nvSpPr>
        <p:spPr>
          <a:xfrm>
            <a:off x="6963036" y="1271827"/>
            <a:ext cx="9172" cy="10612"/>
          </a:xfrm>
          <a:custGeom>
            <a:avLst/>
            <a:gdLst>
              <a:gd name="connsiteX0" fmla="*/ 5100 w 9172"/>
              <a:gd name="connsiteY0" fmla="*/ 10851 h 10612"/>
              <a:gd name="connsiteX1" fmla="*/ 9010 w 9172"/>
              <a:gd name="connsiteY1" fmla="*/ 9433 h 10612"/>
              <a:gd name="connsiteX2" fmla="*/ 632 w 9172"/>
              <a:gd name="connsiteY2" fmla="*/ 238 h 10612"/>
              <a:gd name="connsiteX3" fmla="*/ 116 w 9172"/>
              <a:gd name="connsiteY3" fmla="*/ 5566 h 10612"/>
              <a:gd name="connsiteX4" fmla="*/ 5100 w 9172"/>
              <a:gd name="connsiteY4" fmla="*/ 10851 h 1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2" h="10612">
                <a:moveTo>
                  <a:pt x="5100" y="10851"/>
                </a:moveTo>
                <a:cubicBezTo>
                  <a:pt x="7249" y="10851"/>
                  <a:pt x="9010" y="10206"/>
                  <a:pt x="9010" y="9433"/>
                </a:cubicBezTo>
                <a:cubicBezTo>
                  <a:pt x="7274" y="5549"/>
                  <a:pt x="4340" y="2327"/>
                  <a:pt x="632" y="238"/>
                </a:cubicBezTo>
                <a:cubicBezTo>
                  <a:pt x="-184" y="238"/>
                  <a:pt x="-399" y="2644"/>
                  <a:pt x="116" y="5566"/>
                </a:cubicBezTo>
                <a:cubicBezTo>
                  <a:pt x="632" y="8488"/>
                  <a:pt x="2522" y="10851"/>
                  <a:pt x="5100" y="108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4" name="Freeform 1683">
            <a:extLst>
              <a:ext uri="{FF2B5EF4-FFF2-40B4-BE49-F238E27FC236}">
                <a16:creationId xmlns:a16="http://schemas.microsoft.com/office/drawing/2014/main" id="{14F79B22-A679-70E8-E4CD-05B0500834A2}"/>
              </a:ext>
            </a:extLst>
          </p:cNvPr>
          <p:cNvSpPr/>
          <p:nvPr/>
        </p:nvSpPr>
        <p:spPr>
          <a:xfrm>
            <a:off x="6951714" y="1285674"/>
            <a:ext cx="15369" cy="11422"/>
          </a:xfrm>
          <a:custGeom>
            <a:avLst/>
            <a:gdLst>
              <a:gd name="connsiteX0" fmla="*/ 6411 w 15369"/>
              <a:gd name="connsiteY0" fmla="*/ 9808 h 11422"/>
              <a:gd name="connsiteX1" fmla="*/ 15004 w 15369"/>
              <a:gd name="connsiteY1" fmla="*/ 9808 h 11422"/>
              <a:gd name="connsiteX2" fmla="*/ 12512 w 15369"/>
              <a:gd name="connsiteY2" fmla="*/ 6285 h 11422"/>
              <a:gd name="connsiteX3" fmla="*/ 5251 w 15369"/>
              <a:gd name="connsiteY3" fmla="*/ 1988 h 11422"/>
              <a:gd name="connsiteX4" fmla="*/ 395 w 15369"/>
              <a:gd name="connsiteY4" fmla="*/ 1215 h 11422"/>
              <a:gd name="connsiteX5" fmla="*/ 6411 w 15369"/>
              <a:gd name="connsiteY5" fmla="*/ 9808 h 1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69" h="11422">
                <a:moveTo>
                  <a:pt x="6411" y="9808"/>
                </a:moveTo>
                <a:cubicBezTo>
                  <a:pt x="12469" y="12300"/>
                  <a:pt x="13586" y="12257"/>
                  <a:pt x="15004" y="9808"/>
                </a:cubicBezTo>
                <a:cubicBezTo>
                  <a:pt x="15691" y="8648"/>
                  <a:pt x="14574" y="7058"/>
                  <a:pt x="12512" y="6285"/>
                </a:cubicBezTo>
                <a:cubicBezTo>
                  <a:pt x="9882" y="5241"/>
                  <a:pt x="7433" y="3788"/>
                  <a:pt x="5251" y="1988"/>
                </a:cubicBezTo>
                <a:cubicBezTo>
                  <a:pt x="2930" y="-74"/>
                  <a:pt x="1341" y="-289"/>
                  <a:pt x="395" y="1215"/>
                </a:cubicBezTo>
                <a:cubicBezTo>
                  <a:pt x="-1323" y="4179"/>
                  <a:pt x="997" y="7574"/>
                  <a:pt x="6411" y="98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5" name="Freeform 1684">
            <a:extLst>
              <a:ext uri="{FF2B5EF4-FFF2-40B4-BE49-F238E27FC236}">
                <a16:creationId xmlns:a16="http://schemas.microsoft.com/office/drawing/2014/main" id="{30D9C9D0-4789-EA9A-AFFD-5C717F8F3C04}"/>
              </a:ext>
            </a:extLst>
          </p:cNvPr>
          <p:cNvSpPr/>
          <p:nvPr/>
        </p:nvSpPr>
        <p:spPr>
          <a:xfrm>
            <a:off x="6978481" y="1371610"/>
            <a:ext cx="5868" cy="7942"/>
          </a:xfrm>
          <a:custGeom>
            <a:avLst/>
            <a:gdLst>
              <a:gd name="connsiteX0" fmla="*/ 5552 w 5868"/>
              <a:gd name="connsiteY0" fmla="*/ 8041 h 7942"/>
              <a:gd name="connsiteX1" fmla="*/ 4907 w 5868"/>
              <a:gd name="connsiteY1" fmla="*/ 3745 h 7942"/>
              <a:gd name="connsiteX2" fmla="*/ -163 w 5868"/>
              <a:gd name="connsiteY2" fmla="*/ 1983 h 7942"/>
              <a:gd name="connsiteX3" fmla="*/ 5552 w 5868"/>
              <a:gd name="connsiteY3" fmla="*/ 8041 h 7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68" h="7942">
                <a:moveTo>
                  <a:pt x="5552" y="8041"/>
                </a:moveTo>
                <a:cubicBezTo>
                  <a:pt x="5939" y="7654"/>
                  <a:pt x="5552" y="5764"/>
                  <a:pt x="4907" y="3745"/>
                </a:cubicBezTo>
                <a:cubicBezTo>
                  <a:pt x="3575" y="178"/>
                  <a:pt x="-163" y="-1111"/>
                  <a:pt x="-163" y="1983"/>
                </a:cubicBezTo>
                <a:cubicBezTo>
                  <a:pt x="-163" y="4131"/>
                  <a:pt x="4521" y="9072"/>
                  <a:pt x="5552" y="80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6" name="Freeform 1685">
            <a:extLst>
              <a:ext uri="{FF2B5EF4-FFF2-40B4-BE49-F238E27FC236}">
                <a16:creationId xmlns:a16="http://schemas.microsoft.com/office/drawing/2014/main" id="{ECCF2ED3-A455-2BBD-04B4-699EA4ECBF14}"/>
              </a:ext>
            </a:extLst>
          </p:cNvPr>
          <p:cNvSpPr/>
          <p:nvPr/>
        </p:nvSpPr>
        <p:spPr>
          <a:xfrm>
            <a:off x="6973304" y="1322827"/>
            <a:ext cx="5178" cy="6401"/>
          </a:xfrm>
          <a:custGeom>
            <a:avLst/>
            <a:gdLst>
              <a:gd name="connsiteX0" fmla="*/ 3168 w 5178"/>
              <a:gd name="connsiteY0" fmla="*/ 6640 h 6401"/>
              <a:gd name="connsiteX1" fmla="*/ 5015 w 5178"/>
              <a:gd name="connsiteY1" fmla="*/ 3418 h 6401"/>
              <a:gd name="connsiteX2" fmla="*/ 1965 w 5178"/>
              <a:gd name="connsiteY2" fmla="*/ 238 h 6401"/>
              <a:gd name="connsiteX3" fmla="*/ 117 w 5178"/>
              <a:gd name="connsiteY3" fmla="*/ 3418 h 6401"/>
              <a:gd name="connsiteX4" fmla="*/ 3168 w 5178"/>
              <a:gd name="connsiteY4" fmla="*/ 6640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78" h="6401">
                <a:moveTo>
                  <a:pt x="3168" y="6640"/>
                </a:moveTo>
                <a:cubicBezTo>
                  <a:pt x="4199" y="6640"/>
                  <a:pt x="5015" y="5179"/>
                  <a:pt x="5015" y="3418"/>
                </a:cubicBezTo>
                <a:cubicBezTo>
                  <a:pt x="5041" y="1703"/>
                  <a:pt x="3679" y="286"/>
                  <a:pt x="1965" y="238"/>
                </a:cubicBezTo>
                <a:cubicBezTo>
                  <a:pt x="117" y="238"/>
                  <a:pt x="-613" y="1484"/>
                  <a:pt x="117" y="3418"/>
                </a:cubicBezTo>
                <a:cubicBezTo>
                  <a:pt x="847" y="5351"/>
                  <a:pt x="2136" y="6640"/>
                  <a:pt x="3168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7" name="Freeform 1686">
            <a:extLst>
              <a:ext uri="{FF2B5EF4-FFF2-40B4-BE49-F238E27FC236}">
                <a16:creationId xmlns:a16="http://schemas.microsoft.com/office/drawing/2014/main" id="{99554247-E76F-9692-FDD1-25E2BD412CDB}"/>
              </a:ext>
            </a:extLst>
          </p:cNvPr>
          <p:cNvSpPr/>
          <p:nvPr/>
        </p:nvSpPr>
        <p:spPr>
          <a:xfrm>
            <a:off x="6931156" y="5070765"/>
            <a:ext cx="5476" cy="3225"/>
          </a:xfrm>
          <a:custGeom>
            <a:avLst/>
            <a:gdLst>
              <a:gd name="connsiteX0" fmla="*/ 116 w 5476"/>
              <a:gd name="connsiteY0" fmla="*/ 1315 h 3225"/>
              <a:gd name="connsiteX1" fmla="*/ 2049 w 5476"/>
              <a:gd name="connsiteY1" fmla="*/ 3464 h 3225"/>
              <a:gd name="connsiteX2" fmla="*/ 5314 w 5476"/>
              <a:gd name="connsiteY2" fmla="*/ 2518 h 3225"/>
              <a:gd name="connsiteX3" fmla="*/ 116 w 5476"/>
              <a:gd name="connsiteY3" fmla="*/ 1315 h 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" h="3225">
                <a:moveTo>
                  <a:pt x="116" y="1315"/>
                </a:moveTo>
                <a:cubicBezTo>
                  <a:pt x="-615" y="2476"/>
                  <a:pt x="116" y="3464"/>
                  <a:pt x="2049" y="3464"/>
                </a:cubicBezTo>
                <a:cubicBezTo>
                  <a:pt x="3982" y="3464"/>
                  <a:pt x="5314" y="3034"/>
                  <a:pt x="5314" y="2518"/>
                </a:cubicBezTo>
                <a:cubicBezTo>
                  <a:pt x="5314" y="284"/>
                  <a:pt x="1319" y="-661"/>
                  <a:pt x="116" y="13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8" name="Freeform 1687">
            <a:extLst>
              <a:ext uri="{FF2B5EF4-FFF2-40B4-BE49-F238E27FC236}">
                <a16:creationId xmlns:a16="http://schemas.microsoft.com/office/drawing/2014/main" id="{436046E0-FA9D-622B-0208-1F48954E7582}"/>
              </a:ext>
            </a:extLst>
          </p:cNvPr>
          <p:cNvSpPr/>
          <p:nvPr/>
        </p:nvSpPr>
        <p:spPr>
          <a:xfrm>
            <a:off x="6938695" y="1320851"/>
            <a:ext cx="12078" cy="5888"/>
          </a:xfrm>
          <a:custGeom>
            <a:avLst/>
            <a:gdLst>
              <a:gd name="connsiteX0" fmla="*/ 4564 w 12078"/>
              <a:gd name="connsiteY0" fmla="*/ 5695 h 5888"/>
              <a:gd name="connsiteX1" fmla="*/ 11395 w 12078"/>
              <a:gd name="connsiteY1" fmla="*/ 4234 h 5888"/>
              <a:gd name="connsiteX2" fmla="*/ 2501 w 12078"/>
              <a:gd name="connsiteY2" fmla="*/ 238 h 5888"/>
              <a:gd name="connsiteX3" fmla="*/ -163 w 12078"/>
              <a:gd name="connsiteY3" fmla="*/ 3547 h 5888"/>
              <a:gd name="connsiteX4" fmla="*/ 4564 w 12078"/>
              <a:gd name="connsiteY4" fmla="*/ 5695 h 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78" h="5888">
                <a:moveTo>
                  <a:pt x="4564" y="5695"/>
                </a:moveTo>
                <a:cubicBezTo>
                  <a:pt x="6802" y="5046"/>
                  <a:pt x="9088" y="4556"/>
                  <a:pt x="11395" y="4234"/>
                </a:cubicBezTo>
                <a:cubicBezTo>
                  <a:pt x="14016" y="4234"/>
                  <a:pt x="6068" y="453"/>
                  <a:pt x="2501" y="238"/>
                </a:cubicBezTo>
                <a:cubicBezTo>
                  <a:pt x="1040" y="238"/>
                  <a:pt x="-163" y="1656"/>
                  <a:pt x="-163" y="3547"/>
                </a:cubicBezTo>
                <a:cubicBezTo>
                  <a:pt x="-163" y="6082"/>
                  <a:pt x="1127" y="6640"/>
                  <a:pt x="4564" y="56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9" name="Freeform 1688">
            <a:extLst>
              <a:ext uri="{FF2B5EF4-FFF2-40B4-BE49-F238E27FC236}">
                <a16:creationId xmlns:a16="http://schemas.microsoft.com/office/drawing/2014/main" id="{AFD1A103-EC19-E863-47C2-C28B7D5B1F64}"/>
              </a:ext>
            </a:extLst>
          </p:cNvPr>
          <p:cNvSpPr/>
          <p:nvPr/>
        </p:nvSpPr>
        <p:spPr>
          <a:xfrm>
            <a:off x="6933665" y="5147536"/>
            <a:ext cx="6507" cy="9438"/>
          </a:xfrm>
          <a:custGeom>
            <a:avLst/>
            <a:gdLst>
              <a:gd name="connsiteX0" fmla="*/ 12 w 6507"/>
              <a:gd name="connsiteY0" fmla="*/ 6695 h 9438"/>
              <a:gd name="connsiteX1" fmla="*/ 5813 w 6507"/>
              <a:gd name="connsiteY1" fmla="*/ 7812 h 9438"/>
              <a:gd name="connsiteX2" fmla="*/ 5813 w 6507"/>
              <a:gd name="connsiteY2" fmla="*/ 2441 h 9438"/>
              <a:gd name="connsiteX3" fmla="*/ 1774 w 6507"/>
              <a:gd name="connsiteY3" fmla="*/ 1367 h 9438"/>
              <a:gd name="connsiteX4" fmla="*/ 12 w 6507"/>
              <a:gd name="connsiteY4" fmla="*/ 6695 h 9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7" h="9438">
                <a:moveTo>
                  <a:pt x="12" y="6695"/>
                </a:moveTo>
                <a:cubicBezTo>
                  <a:pt x="1301" y="10175"/>
                  <a:pt x="4051" y="10691"/>
                  <a:pt x="5813" y="7812"/>
                </a:cubicBezTo>
                <a:cubicBezTo>
                  <a:pt x="6522" y="6093"/>
                  <a:pt x="6522" y="4160"/>
                  <a:pt x="5813" y="2441"/>
                </a:cubicBezTo>
                <a:cubicBezTo>
                  <a:pt x="4868" y="-137"/>
                  <a:pt x="3836" y="-395"/>
                  <a:pt x="1774" y="1367"/>
                </a:cubicBezTo>
                <a:cubicBezTo>
                  <a:pt x="176" y="2635"/>
                  <a:pt x="-516" y="4727"/>
                  <a:pt x="12" y="66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0" name="Freeform 1689">
            <a:extLst>
              <a:ext uri="{FF2B5EF4-FFF2-40B4-BE49-F238E27FC236}">
                <a16:creationId xmlns:a16="http://schemas.microsoft.com/office/drawing/2014/main" id="{E2A7B32E-8699-9FBC-57A6-2DB8C4AC432B}"/>
              </a:ext>
            </a:extLst>
          </p:cNvPr>
          <p:cNvSpPr/>
          <p:nvPr/>
        </p:nvSpPr>
        <p:spPr>
          <a:xfrm>
            <a:off x="6941248" y="5263021"/>
            <a:ext cx="3551" cy="8600"/>
          </a:xfrm>
          <a:custGeom>
            <a:avLst/>
            <a:gdLst>
              <a:gd name="connsiteX0" fmla="*/ 507 w 3551"/>
              <a:gd name="connsiteY0" fmla="*/ 6100 h 8600"/>
              <a:gd name="connsiteX1" fmla="*/ 3042 w 3551"/>
              <a:gd name="connsiteY1" fmla="*/ 6100 h 8600"/>
              <a:gd name="connsiteX2" fmla="*/ 2741 w 3551"/>
              <a:gd name="connsiteY2" fmla="*/ 987 h 8600"/>
              <a:gd name="connsiteX3" fmla="*/ 507 w 3551"/>
              <a:gd name="connsiteY3" fmla="*/ 6100 h 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1" h="8600">
                <a:moveTo>
                  <a:pt x="507" y="6100"/>
                </a:moveTo>
                <a:cubicBezTo>
                  <a:pt x="2054" y="9752"/>
                  <a:pt x="2183" y="9752"/>
                  <a:pt x="3042" y="6100"/>
                </a:cubicBezTo>
                <a:cubicBezTo>
                  <a:pt x="3592" y="4420"/>
                  <a:pt x="3484" y="2594"/>
                  <a:pt x="2741" y="987"/>
                </a:cubicBezTo>
                <a:cubicBezTo>
                  <a:pt x="464" y="-1376"/>
                  <a:pt x="-1126" y="2276"/>
                  <a:pt x="507" y="61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1" name="Freeform 1690">
            <a:extLst>
              <a:ext uri="{FF2B5EF4-FFF2-40B4-BE49-F238E27FC236}">
                <a16:creationId xmlns:a16="http://schemas.microsoft.com/office/drawing/2014/main" id="{EDB4638C-FA0E-3012-BCC2-E7A16EA5B51F}"/>
              </a:ext>
            </a:extLst>
          </p:cNvPr>
          <p:cNvSpPr/>
          <p:nvPr/>
        </p:nvSpPr>
        <p:spPr>
          <a:xfrm>
            <a:off x="6942948" y="1448475"/>
            <a:ext cx="7399" cy="7449"/>
          </a:xfrm>
          <a:custGeom>
            <a:avLst/>
            <a:gdLst>
              <a:gd name="connsiteX0" fmla="*/ 7013 w 7399"/>
              <a:gd name="connsiteY0" fmla="*/ 2112 h 7449"/>
              <a:gd name="connsiteX1" fmla="*/ -162 w 7399"/>
              <a:gd name="connsiteY1" fmla="*/ 3057 h 7449"/>
              <a:gd name="connsiteX2" fmla="*/ 1213 w 7399"/>
              <a:gd name="connsiteY2" fmla="*/ 7354 h 7449"/>
              <a:gd name="connsiteX3" fmla="*/ 7013 w 7399"/>
              <a:gd name="connsiteY3" fmla="*/ 2112 h 7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99" h="7449">
                <a:moveTo>
                  <a:pt x="7013" y="2112"/>
                </a:moveTo>
                <a:cubicBezTo>
                  <a:pt x="5252" y="-852"/>
                  <a:pt x="-162" y="-122"/>
                  <a:pt x="-162" y="3057"/>
                </a:cubicBezTo>
                <a:cubicBezTo>
                  <a:pt x="-179" y="4600"/>
                  <a:pt x="302" y="6108"/>
                  <a:pt x="1213" y="7354"/>
                </a:cubicBezTo>
                <a:cubicBezTo>
                  <a:pt x="3060" y="8987"/>
                  <a:pt x="8388" y="4218"/>
                  <a:pt x="7013" y="21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2" name="Freeform 1691">
            <a:extLst>
              <a:ext uri="{FF2B5EF4-FFF2-40B4-BE49-F238E27FC236}">
                <a16:creationId xmlns:a16="http://schemas.microsoft.com/office/drawing/2014/main" id="{FB7A52C7-9534-6778-59D4-11506CAD20BA}"/>
              </a:ext>
            </a:extLst>
          </p:cNvPr>
          <p:cNvSpPr/>
          <p:nvPr/>
        </p:nvSpPr>
        <p:spPr>
          <a:xfrm>
            <a:off x="6932862" y="5464354"/>
            <a:ext cx="18422" cy="7906"/>
          </a:xfrm>
          <a:custGeom>
            <a:avLst/>
            <a:gdLst>
              <a:gd name="connsiteX0" fmla="*/ 8850 w 18422"/>
              <a:gd name="connsiteY0" fmla="*/ 7823 h 7906"/>
              <a:gd name="connsiteX1" fmla="*/ 18259 w 18422"/>
              <a:gd name="connsiteY1" fmla="*/ 5245 h 7906"/>
              <a:gd name="connsiteX2" fmla="*/ 644 w 18422"/>
              <a:gd name="connsiteY2" fmla="*/ 948 h 7906"/>
              <a:gd name="connsiteX3" fmla="*/ 8850 w 18422"/>
              <a:gd name="connsiteY3" fmla="*/ 7823 h 7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22" h="7906">
                <a:moveTo>
                  <a:pt x="8850" y="7823"/>
                </a:moveTo>
                <a:cubicBezTo>
                  <a:pt x="15896" y="8682"/>
                  <a:pt x="18259" y="7823"/>
                  <a:pt x="18259" y="5245"/>
                </a:cubicBezTo>
                <a:cubicBezTo>
                  <a:pt x="18259" y="2667"/>
                  <a:pt x="3050" y="-1415"/>
                  <a:pt x="644" y="948"/>
                </a:cubicBezTo>
                <a:cubicBezTo>
                  <a:pt x="-1763" y="3311"/>
                  <a:pt x="1288" y="6834"/>
                  <a:pt x="8850" y="78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3" name="Freeform 1692">
            <a:extLst>
              <a:ext uri="{FF2B5EF4-FFF2-40B4-BE49-F238E27FC236}">
                <a16:creationId xmlns:a16="http://schemas.microsoft.com/office/drawing/2014/main" id="{3B2B96A2-A2D0-580E-8F64-37B66E51D78C}"/>
              </a:ext>
            </a:extLst>
          </p:cNvPr>
          <p:cNvSpPr/>
          <p:nvPr/>
        </p:nvSpPr>
        <p:spPr>
          <a:xfrm>
            <a:off x="6887103" y="3856445"/>
            <a:ext cx="5183" cy="1711"/>
          </a:xfrm>
          <a:custGeom>
            <a:avLst/>
            <a:gdLst>
              <a:gd name="connsiteX0" fmla="*/ 816 w 5183"/>
              <a:gd name="connsiteY0" fmla="*/ 651 h 1711"/>
              <a:gd name="connsiteX1" fmla="*/ 2062 w 5183"/>
              <a:gd name="connsiteY1" fmla="*/ 1940 h 1711"/>
              <a:gd name="connsiteX2" fmla="*/ 4812 w 5183"/>
              <a:gd name="connsiteY2" fmla="*/ 823 h 1711"/>
              <a:gd name="connsiteX3" fmla="*/ 816 w 5183"/>
              <a:gd name="connsiteY3" fmla="*/ 651 h 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11">
                <a:moveTo>
                  <a:pt x="816" y="651"/>
                </a:moveTo>
                <a:cubicBezTo>
                  <a:pt x="-860" y="1338"/>
                  <a:pt x="-344" y="1854"/>
                  <a:pt x="2062" y="1940"/>
                </a:cubicBezTo>
                <a:cubicBezTo>
                  <a:pt x="4468" y="2026"/>
                  <a:pt x="5499" y="1553"/>
                  <a:pt x="4812" y="823"/>
                </a:cubicBezTo>
                <a:cubicBezTo>
                  <a:pt x="3587" y="110"/>
                  <a:pt x="2096" y="45"/>
                  <a:pt x="816" y="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4" name="Freeform 1693">
            <a:extLst>
              <a:ext uri="{FF2B5EF4-FFF2-40B4-BE49-F238E27FC236}">
                <a16:creationId xmlns:a16="http://schemas.microsoft.com/office/drawing/2014/main" id="{C6BD3804-4251-DE6E-C236-06048039EFD5}"/>
              </a:ext>
            </a:extLst>
          </p:cNvPr>
          <p:cNvSpPr/>
          <p:nvPr/>
        </p:nvSpPr>
        <p:spPr>
          <a:xfrm>
            <a:off x="6930959" y="5365216"/>
            <a:ext cx="9841" cy="6322"/>
          </a:xfrm>
          <a:custGeom>
            <a:avLst/>
            <a:gdLst>
              <a:gd name="connsiteX0" fmla="*/ 5855 w 9841"/>
              <a:gd name="connsiteY0" fmla="*/ 6550 h 6322"/>
              <a:gd name="connsiteX1" fmla="*/ 9679 w 9841"/>
              <a:gd name="connsiteY1" fmla="*/ 3370 h 6322"/>
              <a:gd name="connsiteX2" fmla="*/ 442 w 9841"/>
              <a:gd name="connsiteY2" fmla="*/ 1995 h 6322"/>
              <a:gd name="connsiteX3" fmla="*/ 5855 w 9841"/>
              <a:gd name="connsiteY3" fmla="*/ 6550 h 6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1" h="6322">
                <a:moveTo>
                  <a:pt x="5855" y="6550"/>
                </a:moveTo>
                <a:cubicBezTo>
                  <a:pt x="7780" y="6700"/>
                  <a:pt x="9477" y="5291"/>
                  <a:pt x="9679" y="3370"/>
                </a:cubicBezTo>
                <a:cubicBezTo>
                  <a:pt x="9679" y="-24"/>
                  <a:pt x="2332" y="-926"/>
                  <a:pt x="442" y="1995"/>
                </a:cubicBezTo>
                <a:cubicBezTo>
                  <a:pt x="-1449" y="4917"/>
                  <a:pt x="1301" y="6550"/>
                  <a:pt x="5855" y="65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5" name="Freeform 1694">
            <a:extLst>
              <a:ext uri="{FF2B5EF4-FFF2-40B4-BE49-F238E27FC236}">
                <a16:creationId xmlns:a16="http://schemas.microsoft.com/office/drawing/2014/main" id="{923D4226-435C-0B5F-E02A-3A3F088E2EA0}"/>
              </a:ext>
            </a:extLst>
          </p:cNvPr>
          <p:cNvSpPr/>
          <p:nvPr/>
        </p:nvSpPr>
        <p:spPr>
          <a:xfrm>
            <a:off x="6608749" y="2778665"/>
            <a:ext cx="8763" cy="4233"/>
          </a:xfrm>
          <a:custGeom>
            <a:avLst/>
            <a:gdLst>
              <a:gd name="connsiteX0" fmla="*/ 8400 w 8763"/>
              <a:gd name="connsiteY0" fmla="*/ 2355 h 4233"/>
              <a:gd name="connsiteX1" fmla="*/ 2944 w 8763"/>
              <a:gd name="connsiteY1" fmla="*/ 250 h 4233"/>
              <a:gd name="connsiteX2" fmla="*/ 22 w 8763"/>
              <a:gd name="connsiteY2" fmla="*/ 2355 h 4233"/>
              <a:gd name="connsiteX3" fmla="*/ 5522 w 8763"/>
              <a:gd name="connsiteY3" fmla="*/ 4460 h 4233"/>
              <a:gd name="connsiteX4" fmla="*/ 8400 w 8763"/>
              <a:gd name="connsiteY4" fmla="*/ 2355 h 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3" h="4233">
                <a:moveTo>
                  <a:pt x="8400" y="2355"/>
                </a:moveTo>
                <a:cubicBezTo>
                  <a:pt x="6970" y="903"/>
                  <a:pt x="4980" y="134"/>
                  <a:pt x="2944" y="250"/>
                </a:cubicBezTo>
                <a:cubicBezTo>
                  <a:pt x="624" y="250"/>
                  <a:pt x="-665" y="1195"/>
                  <a:pt x="22" y="2355"/>
                </a:cubicBezTo>
                <a:cubicBezTo>
                  <a:pt x="1470" y="3812"/>
                  <a:pt x="3472" y="4576"/>
                  <a:pt x="5522" y="4460"/>
                </a:cubicBezTo>
                <a:cubicBezTo>
                  <a:pt x="7799" y="4460"/>
                  <a:pt x="9131" y="3515"/>
                  <a:pt x="8400" y="23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6" name="Freeform 1695">
            <a:extLst>
              <a:ext uri="{FF2B5EF4-FFF2-40B4-BE49-F238E27FC236}">
                <a16:creationId xmlns:a16="http://schemas.microsoft.com/office/drawing/2014/main" id="{72288D61-941D-B622-CAF0-2F0FADB32F77}"/>
              </a:ext>
            </a:extLst>
          </p:cNvPr>
          <p:cNvSpPr/>
          <p:nvPr/>
        </p:nvSpPr>
        <p:spPr>
          <a:xfrm>
            <a:off x="6566011" y="2583140"/>
            <a:ext cx="6272" cy="4253"/>
          </a:xfrm>
          <a:custGeom>
            <a:avLst/>
            <a:gdLst>
              <a:gd name="connsiteX0" fmla="*/ -163 w 6272"/>
              <a:gd name="connsiteY0" fmla="*/ 2387 h 4253"/>
              <a:gd name="connsiteX1" fmla="*/ 2974 w 6272"/>
              <a:gd name="connsiteY1" fmla="*/ 4492 h 4253"/>
              <a:gd name="connsiteX2" fmla="*/ 6110 w 6272"/>
              <a:gd name="connsiteY2" fmla="*/ 2387 h 4253"/>
              <a:gd name="connsiteX3" fmla="*/ 2974 w 6272"/>
              <a:gd name="connsiteY3" fmla="*/ 238 h 4253"/>
              <a:gd name="connsiteX4" fmla="*/ -163 w 6272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-163" y="2387"/>
                </a:moveTo>
                <a:cubicBezTo>
                  <a:pt x="-163" y="3547"/>
                  <a:pt x="1255" y="4492"/>
                  <a:pt x="2974" y="4492"/>
                </a:cubicBezTo>
                <a:cubicBezTo>
                  <a:pt x="4693" y="4492"/>
                  <a:pt x="6110" y="3547"/>
                  <a:pt x="6110" y="2387"/>
                </a:cubicBezTo>
                <a:cubicBezTo>
                  <a:pt x="6110" y="1227"/>
                  <a:pt x="4736" y="238"/>
                  <a:pt x="2974" y="238"/>
                </a:cubicBezTo>
                <a:cubicBezTo>
                  <a:pt x="1212" y="238"/>
                  <a:pt x="-163" y="118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7" name="Freeform 1696">
            <a:extLst>
              <a:ext uri="{FF2B5EF4-FFF2-40B4-BE49-F238E27FC236}">
                <a16:creationId xmlns:a16="http://schemas.microsoft.com/office/drawing/2014/main" id="{BC660034-AACF-C6FC-8469-A47D45FAC5FE}"/>
              </a:ext>
            </a:extLst>
          </p:cNvPr>
          <p:cNvSpPr/>
          <p:nvPr/>
        </p:nvSpPr>
        <p:spPr>
          <a:xfrm>
            <a:off x="6610678" y="1294376"/>
            <a:ext cx="26490" cy="15707"/>
          </a:xfrm>
          <a:custGeom>
            <a:avLst/>
            <a:gdLst>
              <a:gd name="connsiteX0" fmla="*/ 8448 w 26490"/>
              <a:gd name="connsiteY0" fmla="*/ 9656 h 15707"/>
              <a:gd name="connsiteX1" fmla="*/ 17041 w 26490"/>
              <a:gd name="connsiteY1" fmla="*/ 12836 h 15707"/>
              <a:gd name="connsiteX2" fmla="*/ 26192 w 26490"/>
              <a:gd name="connsiteY2" fmla="*/ 13652 h 15707"/>
              <a:gd name="connsiteX3" fmla="*/ 20263 w 26490"/>
              <a:gd name="connsiteY3" fmla="*/ 8668 h 15707"/>
              <a:gd name="connsiteX4" fmla="*/ 8405 w 26490"/>
              <a:gd name="connsiteY4" fmla="*/ 2395 h 15707"/>
              <a:gd name="connsiteX5" fmla="*/ 370 w 26490"/>
              <a:gd name="connsiteY5" fmla="*/ 1149 h 15707"/>
              <a:gd name="connsiteX6" fmla="*/ 8448 w 26490"/>
              <a:gd name="connsiteY6" fmla="*/ 9656 h 1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90" h="15707">
                <a:moveTo>
                  <a:pt x="8448" y="9656"/>
                </a:moveTo>
                <a:cubicBezTo>
                  <a:pt x="11545" y="9918"/>
                  <a:pt x="14519" y="11018"/>
                  <a:pt x="17041" y="12836"/>
                </a:cubicBezTo>
                <a:cubicBezTo>
                  <a:pt x="21767" y="16488"/>
                  <a:pt x="27267" y="17132"/>
                  <a:pt x="26192" y="13652"/>
                </a:cubicBezTo>
                <a:cubicBezTo>
                  <a:pt x="24706" y="11486"/>
                  <a:pt x="22656" y="9763"/>
                  <a:pt x="20263" y="8668"/>
                </a:cubicBezTo>
                <a:cubicBezTo>
                  <a:pt x="17384" y="7164"/>
                  <a:pt x="12057" y="4371"/>
                  <a:pt x="8405" y="2395"/>
                </a:cubicBezTo>
                <a:cubicBezTo>
                  <a:pt x="4108" y="32"/>
                  <a:pt x="1315" y="-398"/>
                  <a:pt x="370" y="1149"/>
                </a:cubicBezTo>
                <a:cubicBezTo>
                  <a:pt x="-1821" y="4414"/>
                  <a:pt x="3120" y="9570"/>
                  <a:pt x="8448" y="96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8" name="Freeform 1697">
            <a:extLst>
              <a:ext uri="{FF2B5EF4-FFF2-40B4-BE49-F238E27FC236}">
                <a16:creationId xmlns:a16="http://schemas.microsoft.com/office/drawing/2014/main" id="{DD0DC107-9F62-5A6D-9939-81834EF68A9B}"/>
              </a:ext>
            </a:extLst>
          </p:cNvPr>
          <p:cNvSpPr/>
          <p:nvPr/>
        </p:nvSpPr>
        <p:spPr>
          <a:xfrm>
            <a:off x="6624659" y="1327653"/>
            <a:ext cx="14517" cy="8014"/>
          </a:xfrm>
          <a:custGeom>
            <a:avLst/>
            <a:gdLst>
              <a:gd name="connsiteX0" fmla="*/ -163 w 14517"/>
              <a:gd name="connsiteY0" fmla="*/ 2631 h 8014"/>
              <a:gd name="connsiteX1" fmla="*/ 13501 w 14517"/>
              <a:gd name="connsiteY1" fmla="*/ 6025 h 8014"/>
              <a:gd name="connsiteX2" fmla="*/ 6626 w 14517"/>
              <a:gd name="connsiteY2" fmla="*/ 955 h 8014"/>
              <a:gd name="connsiteX3" fmla="*/ -163 w 14517"/>
              <a:gd name="connsiteY3" fmla="*/ 2631 h 8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17" h="8014">
                <a:moveTo>
                  <a:pt x="-163" y="2631"/>
                </a:moveTo>
                <a:cubicBezTo>
                  <a:pt x="-163" y="7744"/>
                  <a:pt x="10837" y="10450"/>
                  <a:pt x="13501" y="6025"/>
                </a:cubicBezTo>
                <a:cubicBezTo>
                  <a:pt x="15305" y="3103"/>
                  <a:pt x="14790" y="2717"/>
                  <a:pt x="6626" y="955"/>
                </a:cubicBezTo>
                <a:cubicBezTo>
                  <a:pt x="1341" y="-334"/>
                  <a:pt x="-163" y="53"/>
                  <a:pt x="-163" y="26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9" name="Freeform 1698">
            <a:extLst>
              <a:ext uri="{FF2B5EF4-FFF2-40B4-BE49-F238E27FC236}">
                <a16:creationId xmlns:a16="http://schemas.microsoft.com/office/drawing/2014/main" id="{28942CE2-AC32-4EC4-B272-0D8BE2DDA5BD}"/>
              </a:ext>
            </a:extLst>
          </p:cNvPr>
          <p:cNvSpPr/>
          <p:nvPr/>
        </p:nvSpPr>
        <p:spPr>
          <a:xfrm>
            <a:off x="6641654" y="1308970"/>
            <a:ext cx="7237" cy="11522"/>
          </a:xfrm>
          <a:custGeom>
            <a:avLst/>
            <a:gdLst>
              <a:gd name="connsiteX0" fmla="*/ 3251 w 7237"/>
              <a:gd name="connsiteY0" fmla="*/ 11604 h 11522"/>
              <a:gd name="connsiteX1" fmla="*/ 7075 w 7237"/>
              <a:gd name="connsiteY1" fmla="*/ 5588 h 11522"/>
              <a:gd name="connsiteX2" fmla="*/ 115 w 7237"/>
              <a:gd name="connsiteY2" fmla="*/ 6319 h 11522"/>
              <a:gd name="connsiteX3" fmla="*/ 3251 w 7237"/>
              <a:gd name="connsiteY3" fmla="*/ 11604 h 1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37" h="11522">
                <a:moveTo>
                  <a:pt x="3251" y="11604"/>
                </a:moveTo>
                <a:cubicBezTo>
                  <a:pt x="5743" y="11131"/>
                  <a:pt x="7075" y="9026"/>
                  <a:pt x="7075" y="5588"/>
                </a:cubicBezTo>
                <a:cubicBezTo>
                  <a:pt x="7075" y="-1973"/>
                  <a:pt x="974" y="-1329"/>
                  <a:pt x="115" y="6319"/>
                </a:cubicBezTo>
                <a:cubicBezTo>
                  <a:pt x="-616" y="11217"/>
                  <a:pt x="-14" y="12205"/>
                  <a:pt x="3251" y="116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0" name="Freeform 1699">
            <a:extLst>
              <a:ext uri="{FF2B5EF4-FFF2-40B4-BE49-F238E27FC236}">
                <a16:creationId xmlns:a16="http://schemas.microsoft.com/office/drawing/2014/main" id="{169B5A76-BF42-E702-D476-643648229F39}"/>
              </a:ext>
            </a:extLst>
          </p:cNvPr>
          <p:cNvSpPr/>
          <p:nvPr/>
        </p:nvSpPr>
        <p:spPr>
          <a:xfrm>
            <a:off x="6637501" y="5031173"/>
            <a:ext cx="9869" cy="6822"/>
          </a:xfrm>
          <a:custGeom>
            <a:avLst/>
            <a:gdLst>
              <a:gd name="connsiteX0" fmla="*/ 3107 w 9869"/>
              <a:gd name="connsiteY0" fmla="*/ 7050 h 6822"/>
              <a:gd name="connsiteX1" fmla="*/ 8907 w 9869"/>
              <a:gd name="connsiteY1" fmla="*/ 4730 h 6822"/>
              <a:gd name="connsiteX2" fmla="*/ 2548 w 9869"/>
              <a:gd name="connsiteY2" fmla="*/ 2754 h 6822"/>
              <a:gd name="connsiteX3" fmla="*/ 3107 w 9869"/>
              <a:gd name="connsiteY3" fmla="*/ 7050 h 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69" h="6822">
                <a:moveTo>
                  <a:pt x="3107" y="7050"/>
                </a:moveTo>
                <a:cubicBezTo>
                  <a:pt x="5285" y="7166"/>
                  <a:pt x="7408" y="6320"/>
                  <a:pt x="8907" y="4730"/>
                </a:cubicBezTo>
                <a:cubicBezTo>
                  <a:pt x="11743" y="90"/>
                  <a:pt x="6415" y="-1586"/>
                  <a:pt x="2548" y="2754"/>
                </a:cubicBezTo>
                <a:cubicBezTo>
                  <a:pt x="-1318" y="7093"/>
                  <a:pt x="-975" y="7050"/>
                  <a:pt x="3107" y="70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1" name="Freeform 1700">
            <a:extLst>
              <a:ext uri="{FF2B5EF4-FFF2-40B4-BE49-F238E27FC236}">
                <a16:creationId xmlns:a16="http://schemas.microsoft.com/office/drawing/2014/main" id="{AE9CBE41-3B54-FAC9-83D8-33AD49E5DD66}"/>
              </a:ext>
            </a:extLst>
          </p:cNvPr>
          <p:cNvSpPr/>
          <p:nvPr/>
        </p:nvSpPr>
        <p:spPr>
          <a:xfrm>
            <a:off x="6607902" y="1448287"/>
            <a:ext cx="4210" cy="4210"/>
          </a:xfrm>
          <a:custGeom>
            <a:avLst/>
            <a:gdLst>
              <a:gd name="connsiteX0" fmla="*/ 4211 w 4210"/>
              <a:gd name="connsiteY0" fmla="*/ 2105 h 4210"/>
              <a:gd name="connsiteX1" fmla="*/ 2105 w 4210"/>
              <a:gd name="connsiteY1" fmla="*/ 4211 h 4210"/>
              <a:gd name="connsiteX2" fmla="*/ 0 w 4210"/>
              <a:gd name="connsiteY2" fmla="*/ 2105 h 4210"/>
              <a:gd name="connsiteX3" fmla="*/ 2105 w 4210"/>
              <a:gd name="connsiteY3" fmla="*/ 0 h 4210"/>
              <a:gd name="connsiteX4" fmla="*/ 4211 w 4210"/>
              <a:gd name="connsiteY4" fmla="*/ 2105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211" y="2105"/>
                </a:moveTo>
                <a:cubicBezTo>
                  <a:pt x="4211" y="3268"/>
                  <a:pt x="3268" y="4211"/>
                  <a:pt x="2105" y="4211"/>
                </a:cubicBezTo>
                <a:cubicBezTo>
                  <a:pt x="943" y="4211"/>
                  <a:pt x="0" y="3268"/>
                  <a:pt x="0" y="2105"/>
                </a:cubicBezTo>
                <a:cubicBezTo>
                  <a:pt x="0" y="943"/>
                  <a:pt x="943" y="0"/>
                  <a:pt x="2105" y="0"/>
                </a:cubicBezTo>
                <a:cubicBezTo>
                  <a:pt x="3268" y="0"/>
                  <a:pt x="4211" y="943"/>
                  <a:pt x="4211" y="2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2" name="Freeform 1701">
            <a:extLst>
              <a:ext uri="{FF2B5EF4-FFF2-40B4-BE49-F238E27FC236}">
                <a16:creationId xmlns:a16="http://schemas.microsoft.com/office/drawing/2014/main" id="{194F86EB-4013-DB05-E3A5-3AB6559A6E25}"/>
              </a:ext>
            </a:extLst>
          </p:cNvPr>
          <p:cNvSpPr/>
          <p:nvPr/>
        </p:nvSpPr>
        <p:spPr>
          <a:xfrm>
            <a:off x="6585041" y="5360152"/>
            <a:ext cx="5552" cy="7114"/>
          </a:xfrm>
          <a:custGeom>
            <a:avLst/>
            <a:gdLst>
              <a:gd name="connsiteX0" fmla="*/ 4868 w 5552"/>
              <a:gd name="connsiteY0" fmla="*/ 5255 h 7114"/>
              <a:gd name="connsiteX1" fmla="*/ 4868 w 5552"/>
              <a:gd name="connsiteY1" fmla="*/ 958 h 7114"/>
              <a:gd name="connsiteX2" fmla="*/ -159 w 5552"/>
              <a:gd name="connsiteY2" fmla="*/ 5985 h 7114"/>
              <a:gd name="connsiteX3" fmla="*/ 4868 w 5552"/>
              <a:gd name="connsiteY3" fmla="*/ 5255 h 7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52" h="7114">
                <a:moveTo>
                  <a:pt x="4868" y="5255"/>
                </a:moveTo>
                <a:cubicBezTo>
                  <a:pt x="5564" y="3906"/>
                  <a:pt x="5564" y="2307"/>
                  <a:pt x="4868" y="958"/>
                </a:cubicBezTo>
                <a:cubicBezTo>
                  <a:pt x="3493" y="-1319"/>
                  <a:pt x="-116" y="2204"/>
                  <a:pt x="-159" y="5985"/>
                </a:cubicBezTo>
                <a:cubicBezTo>
                  <a:pt x="-288" y="8090"/>
                  <a:pt x="3364" y="7704"/>
                  <a:pt x="4868" y="52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3" name="Freeform 1702">
            <a:extLst>
              <a:ext uri="{FF2B5EF4-FFF2-40B4-BE49-F238E27FC236}">
                <a16:creationId xmlns:a16="http://schemas.microsoft.com/office/drawing/2014/main" id="{127945F0-0E24-11A9-E2AB-947902A4B42F}"/>
              </a:ext>
            </a:extLst>
          </p:cNvPr>
          <p:cNvSpPr/>
          <p:nvPr/>
        </p:nvSpPr>
        <p:spPr>
          <a:xfrm>
            <a:off x="6732295" y="5526951"/>
            <a:ext cx="5309" cy="5359"/>
          </a:xfrm>
          <a:custGeom>
            <a:avLst/>
            <a:gdLst>
              <a:gd name="connsiteX0" fmla="*/ 217 w 5309"/>
              <a:gd name="connsiteY0" fmla="*/ 4518 h 5359"/>
              <a:gd name="connsiteX1" fmla="*/ 3784 w 5309"/>
              <a:gd name="connsiteY1" fmla="*/ 4518 h 5359"/>
              <a:gd name="connsiteX2" fmla="*/ 4729 w 5309"/>
              <a:gd name="connsiteY2" fmla="*/ 909 h 5359"/>
              <a:gd name="connsiteX3" fmla="*/ 217 w 5309"/>
              <a:gd name="connsiteY3" fmla="*/ 4518 h 5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9" h="5359">
                <a:moveTo>
                  <a:pt x="217" y="4518"/>
                </a:moveTo>
                <a:cubicBezTo>
                  <a:pt x="1120" y="5979"/>
                  <a:pt x="2280" y="5936"/>
                  <a:pt x="3784" y="4518"/>
                </a:cubicBezTo>
                <a:cubicBezTo>
                  <a:pt x="5287" y="3100"/>
                  <a:pt x="5459" y="1640"/>
                  <a:pt x="4729" y="909"/>
                </a:cubicBezTo>
                <a:cubicBezTo>
                  <a:pt x="2838" y="-1196"/>
                  <a:pt x="-1458" y="2112"/>
                  <a:pt x="217" y="45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4" name="Freeform 1703">
            <a:extLst>
              <a:ext uri="{FF2B5EF4-FFF2-40B4-BE49-F238E27FC236}">
                <a16:creationId xmlns:a16="http://schemas.microsoft.com/office/drawing/2014/main" id="{C35C496C-B960-6F6D-7452-077F52A8BFF8}"/>
              </a:ext>
            </a:extLst>
          </p:cNvPr>
          <p:cNvSpPr/>
          <p:nvPr/>
        </p:nvSpPr>
        <p:spPr>
          <a:xfrm>
            <a:off x="6570966" y="1501201"/>
            <a:ext cx="5531" cy="7687"/>
          </a:xfrm>
          <a:custGeom>
            <a:avLst/>
            <a:gdLst>
              <a:gd name="connsiteX0" fmla="*/ 3475 w 5531"/>
              <a:gd name="connsiteY0" fmla="*/ 7691 h 7687"/>
              <a:gd name="connsiteX1" fmla="*/ 5365 w 5531"/>
              <a:gd name="connsiteY1" fmla="*/ 3394 h 7687"/>
              <a:gd name="connsiteX2" fmla="*/ 639 w 5531"/>
              <a:gd name="connsiteY2" fmla="*/ 1590 h 7687"/>
              <a:gd name="connsiteX3" fmla="*/ 3475 w 5531"/>
              <a:gd name="connsiteY3" fmla="*/ 7691 h 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31" h="7687">
                <a:moveTo>
                  <a:pt x="3475" y="7691"/>
                </a:moveTo>
                <a:cubicBezTo>
                  <a:pt x="4725" y="6621"/>
                  <a:pt x="5421" y="5040"/>
                  <a:pt x="5365" y="3394"/>
                </a:cubicBezTo>
                <a:cubicBezTo>
                  <a:pt x="5365" y="258"/>
                  <a:pt x="2873" y="-902"/>
                  <a:pt x="639" y="1590"/>
                </a:cubicBezTo>
                <a:cubicBezTo>
                  <a:pt x="-1595" y="4082"/>
                  <a:pt x="1327" y="9066"/>
                  <a:pt x="3475" y="76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5" name="Freeform 1704">
            <a:extLst>
              <a:ext uri="{FF2B5EF4-FFF2-40B4-BE49-F238E27FC236}">
                <a16:creationId xmlns:a16="http://schemas.microsoft.com/office/drawing/2014/main" id="{32D78463-FC19-8633-704F-3B2B4F64CD3A}"/>
              </a:ext>
            </a:extLst>
          </p:cNvPr>
          <p:cNvSpPr/>
          <p:nvPr/>
        </p:nvSpPr>
        <p:spPr>
          <a:xfrm>
            <a:off x="6600218" y="4670198"/>
            <a:ext cx="3473" cy="4210"/>
          </a:xfrm>
          <a:custGeom>
            <a:avLst/>
            <a:gdLst>
              <a:gd name="connsiteX0" fmla="*/ 175 w 3473"/>
              <a:gd name="connsiteY0" fmla="*/ 2344 h 4210"/>
              <a:gd name="connsiteX1" fmla="*/ 2409 w 3473"/>
              <a:gd name="connsiteY1" fmla="*/ 4449 h 4210"/>
              <a:gd name="connsiteX2" fmla="*/ 3311 w 3473"/>
              <a:gd name="connsiteY2" fmla="*/ 2344 h 4210"/>
              <a:gd name="connsiteX3" fmla="*/ 1120 w 3473"/>
              <a:gd name="connsiteY3" fmla="*/ 239 h 4210"/>
              <a:gd name="connsiteX4" fmla="*/ 1120 w 3473"/>
              <a:gd name="connsiteY4" fmla="*/ 239 h 4210"/>
              <a:gd name="connsiteX5" fmla="*/ 175 w 3473"/>
              <a:gd name="connsiteY5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10">
                <a:moveTo>
                  <a:pt x="175" y="2344"/>
                </a:moveTo>
                <a:cubicBezTo>
                  <a:pt x="905" y="3504"/>
                  <a:pt x="1893" y="4449"/>
                  <a:pt x="2409" y="4449"/>
                </a:cubicBezTo>
                <a:cubicBezTo>
                  <a:pt x="2925" y="4449"/>
                  <a:pt x="3311" y="3504"/>
                  <a:pt x="3311" y="2344"/>
                </a:cubicBezTo>
                <a:cubicBezTo>
                  <a:pt x="3290" y="1158"/>
                  <a:pt x="2306" y="217"/>
                  <a:pt x="1120" y="239"/>
                </a:cubicBezTo>
                <a:cubicBezTo>
                  <a:pt x="1120" y="239"/>
                  <a:pt x="1120" y="239"/>
                  <a:pt x="1120" y="239"/>
                </a:cubicBezTo>
                <a:cubicBezTo>
                  <a:pt x="-126" y="239"/>
                  <a:pt x="-513" y="1184"/>
                  <a:pt x="17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6" name="Freeform 1705">
            <a:extLst>
              <a:ext uri="{FF2B5EF4-FFF2-40B4-BE49-F238E27FC236}">
                <a16:creationId xmlns:a16="http://schemas.microsoft.com/office/drawing/2014/main" id="{98F0D193-E338-7545-8124-A30BB5524BDE}"/>
              </a:ext>
            </a:extLst>
          </p:cNvPr>
          <p:cNvSpPr/>
          <p:nvPr/>
        </p:nvSpPr>
        <p:spPr>
          <a:xfrm>
            <a:off x="6645549" y="1471617"/>
            <a:ext cx="8412" cy="5419"/>
          </a:xfrm>
          <a:custGeom>
            <a:avLst/>
            <a:gdLst>
              <a:gd name="connsiteX0" fmla="*/ 1118 w 8412"/>
              <a:gd name="connsiteY0" fmla="*/ 5051 h 5419"/>
              <a:gd name="connsiteX1" fmla="*/ 8250 w 8412"/>
              <a:gd name="connsiteY1" fmla="*/ 2129 h 5419"/>
              <a:gd name="connsiteX2" fmla="*/ 3954 w 8412"/>
              <a:gd name="connsiteY2" fmla="*/ 238 h 5419"/>
              <a:gd name="connsiteX3" fmla="*/ 1118 w 8412"/>
              <a:gd name="connsiteY3" fmla="*/ 5051 h 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2" h="5419">
                <a:moveTo>
                  <a:pt x="1118" y="5051"/>
                </a:moveTo>
                <a:cubicBezTo>
                  <a:pt x="2794" y="6769"/>
                  <a:pt x="8250" y="4535"/>
                  <a:pt x="8250" y="2129"/>
                </a:cubicBezTo>
                <a:cubicBezTo>
                  <a:pt x="8250" y="1098"/>
                  <a:pt x="6360" y="238"/>
                  <a:pt x="3954" y="238"/>
                </a:cubicBezTo>
                <a:cubicBezTo>
                  <a:pt x="-42" y="453"/>
                  <a:pt x="-1417" y="2473"/>
                  <a:pt x="1118" y="50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7" name="Freeform 1706">
            <a:extLst>
              <a:ext uri="{FF2B5EF4-FFF2-40B4-BE49-F238E27FC236}">
                <a16:creationId xmlns:a16="http://schemas.microsoft.com/office/drawing/2014/main" id="{B3771EE5-648B-734D-EE92-FF5448F0E15F}"/>
              </a:ext>
            </a:extLst>
          </p:cNvPr>
          <p:cNvSpPr/>
          <p:nvPr/>
        </p:nvSpPr>
        <p:spPr>
          <a:xfrm>
            <a:off x="6589040" y="1322655"/>
            <a:ext cx="12485" cy="10691"/>
          </a:xfrm>
          <a:custGeom>
            <a:avLst/>
            <a:gdLst>
              <a:gd name="connsiteX0" fmla="*/ 8345 w 12485"/>
              <a:gd name="connsiteY0" fmla="*/ 8831 h 10691"/>
              <a:gd name="connsiteX1" fmla="*/ 9934 w 12485"/>
              <a:gd name="connsiteY1" fmla="*/ 238 h 10691"/>
              <a:gd name="connsiteX2" fmla="*/ -163 w 12485"/>
              <a:gd name="connsiteY2" fmla="*/ 9089 h 10691"/>
              <a:gd name="connsiteX3" fmla="*/ 8345 w 12485"/>
              <a:gd name="connsiteY3" fmla="*/ 8831 h 1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485" h="10691">
                <a:moveTo>
                  <a:pt x="8345" y="8831"/>
                </a:moveTo>
                <a:cubicBezTo>
                  <a:pt x="12641" y="6425"/>
                  <a:pt x="13887" y="238"/>
                  <a:pt x="9934" y="238"/>
                </a:cubicBezTo>
                <a:cubicBezTo>
                  <a:pt x="7056" y="238"/>
                  <a:pt x="-163" y="6511"/>
                  <a:pt x="-163" y="9089"/>
                </a:cubicBezTo>
                <a:cubicBezTo>
                  <a:pt x="-163" y="11667"/>
                  <a:pt x="3447" y="11495"/>
                  <a:pt x="8345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8" name="Freeform 1707">
            <a:extLst>
              <a:ext uri="{FF2B5EF4-FFF2-40B4-BE49-F238E27FC236}">
                <a16:creationId xmlns:a16="http://schemas.microsoft.com/office/drawing/2014/main" id="{A7851A13-FCE3-F92E-AFFC-75B626F4AB20}"/>
              </a:ext>
            </a:extLst>
          </p:cNvPr>
          <p:cNvSpPr/>
          <p:nvPr/>
        </p:nvSpPr>
        <p:spPr>
          <a:xfrm>
            <a:off x="6593447" y="1308291"/>
            <a:ext cx="6012" cy="5062"/>
          </a:xfrm>
          <a:custGeom>
            <a:avLst/>
            <a:gdLst>
              <a:gd name="connsiteX0" fmla="*/ 1704 w 6012"/>
              <a:gd name="connsiteY0" fmla="*/ 4162 h 5062"/>
              <a:gd name="connsiteX1" fmla="*/ 4239 w 6012"/>
              <a:gd name="connsiteY1" fmla="*/ 1627 h 5062"/>
              <a:gd name="connsiteX2" fmla="*/ 243 w 6012"/>
              <a:gd name="connsiteY2" fmla="*/ 682 h 5062"/>
              <a:gd name="connsiteX3" fmla="*/ 1704 w 6012"/>
              <a:gd name="connsiteY3" fmla="*/ 4162 h 5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12" h="5062">
                <a:moveTo>
                  <a:pt x="1704" y="4162"/>
                </a:moveTo>
                <a:cubicBezTo>
                  <a:pt x="5614" y="6611"/>
                  <a:pt x="7375" y="4806"/>
                  <a:pt x="4239" y="1627"/>
                </a:cubicBezTo>
                <a:cubicBezTo>
                  <a:pt x="2864" y="252"/>
                  <a:pt x="1102" y="-178"/>
                  <a:pt x="243" y="682"/>
                </a:cubicBezTo>
                <a:cubicBezTo>
                  <a:pt x="-616" y="1541"/>
                  <a:pt x="-101" y="3131"/>
                  <a:pt x="1704" y="41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9" name="Freeform 1708">
            <a:extLst>
              <a:ext uri="{FF2B5EF4-FFF2-40B4-BE49-F238E27FC236}">
                <a16:creationId xmlns:a16="http://schemas.microsoft.com/office/drawing/2014/main" id="{A1FD91CF-5EFB-4142-EA9D-F71A7AA2967E}"/>
              </a:ext>
            </a:extLst>
          </p:cNvPr>
          <p:cNvSpPr/>
          <p:nvPr/>
        </p:nvSpPr>
        <p:spPr>
          <a:xfrm>
            <a:off x="6614175" y="1284588"/>
            <a:ext cx="6273" cy="4253"/>
          </a:xfrm>
          <a:custGeom>
            <a:avLst/>
            <a:gdLst>
              <a:gd name="connsiteX0" fmla="*/ 2974 w 6273"/>
              <a:gd name="connsiteY0" fmla="*/ 4492 h 4253"/>
              <a:gd name="connsiteX1" fmla="*/ 6110 w 6273"/>
              <a:gd name="connsiteY1" fmla="*/ 2344 h 4253"/>
              <a:gd name="connsiteX2" fmla="*/ 2974 w 6273"/>
              <a:gd name="connsiteY2" fmla="*/ 238 h 4253"/>
              <a:gd name="connsiteX3" fmla="*/ -163 w 6273"/>
              <a:gd name="connsiteY3" fmla="*/ 2344 h 4253"/>
              <a:gd name="connsiteX4" fmla="*/ 2974 w 627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4492"/>
                </a:moveTo>
                <a:cubicBezTo>
                  <a:pt x="4693" y="4492"/>
                  <a:pt x="6110" y="3547"/>
                  <a:pt x="6110" y="2344"/>
                </a:cubicBezTo>
                <a:cubicBezTo>
                  <a:pt x="6110" y="1141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0" name="Freeform 1709">
            <a:extLst>
              <a:ext uri="{FF2B5EF4-FFF2-40B4-BE49-F238E27FC236}">
                <a16:creationId xmlns:a16="http://schemas.microsoft.com/office/drawing/2014/main" id="{EBA1FF58-0C5E-496D-84F5-B3162BFB960A}"/>
              </a:ext>
            </a:extLst>
          </p:cNvPr>
          <p:cNvSpPr/>
          <p:nvPr/>
        </p:nvSpPr>
        <p:spPr>
          <a:xfrm>
            <a:off x="6625359" y="5444109"/>
            <a:ext cx="5228" cy="1756"/>
          </a:xfrm>
          <a:custGeom>
            <a:avLst/>
            <a:gdLst>
              <a:gd name="connsiteX0" fmla="*/ 4852 w 5228"/>
              <a:gd name="connsiteY0" fmla="*/ 741 h 1756"/>
              <a:gd name="connsiteX1" fmla="*/ 813 w 5228"/>
              <a:gd name="connsiteY1" fmla="*/ 741 h 1756"/>
              <a:gd name="connsiteX2" fmla="*/ 2102 w 5228"/>
              <a:gd name="connsiteY2" fmla="*/ 1987 h 1756"/>
              <a:gd name="connsiteX3" fmla="*/ 4852 w 5228"/>
              <a:gd name="connsiteY3" fmla="*/ 741 h 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8" h="1756">
                <a:moveTo>
                  <a:pt x="4852" y="741"/>
                </a:moveTo>
                <a:cubicBezTo>
                  <a:pt x="3589" y="71"/>
                  <a:pt x="2077" y="71"/>
                  <a:pt x="813" y="741"/>
                </a:cubicBezTo>
                <a:cubicBezTo>
                  <a:pt x="-862" y="1385"/>
                  <a:pt x="-347" y="1901"/>
                  <a:pt x="2102" y="1987"/>
                </a:cubicBezTo>
                <a:cubicBezTo>
                  <a:pt x="4551" y="2073"/>
                  <a:pt x="5540" y="1471"/>
                  <a:pt x="4852" y="7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1" name="Freeform 1710">
            <a:extLst>
              <a:ext uri="{FF2B5EF4-FFF2-40B4-BE49-F238E27FC236}">
                <a16:creationId xmlns:a16="http://schemas.microsoft.com/office/drawing/2014/main" id="{65B869B3-B782-75AC-6109-BFF6F5EF0CED}"/>
              </a:ext>
            </a:extLst>
          </p:cNvPr>
          <p:cNvSpPr/>
          <p:nvPr/>
        </p:nvSpPr>
        <p:spPr>
          <a:xfrm>
            <a:off x="6629103" y="5416755"/>
            <a:ext cx="12281" cy="7911"/>
          </a:xfrm>
          <a:custGeom>
            <a:avLst/>
            <a:gdLst>
              <a:gd name="connsiteX0" fmla="*/ 5319 w 12281"/>
              <a:gd name="connsiteY0" fmla="*/ 597 h 7911"/>
              <a:gd name="connsiteX1" fmla="*/ 1022 w 12281"/>
              <a:gd name="connsiteY1" fmla="*/ 4894 h 7911"/>
              <a:gd name="connsiteX2" fmla="*/ 9272 w 12281"/>
              <a:gd name="connsiteY2" fmla="*/ 5152 h 7911"/>
              <a:gd name="connsiteX3" fmla="*/ 5319 w 12281"/>
              <a:gd name="connsiteY3" fmla="*/ 597 h 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81" h="7911">
                <a:moveTo>
                  <a:pt x="5319" y="597"/>
                </a:moveTo>
                <a:cubicBezTo>
                  <a:pt x="-954" y="-176"/>
                  <a:pt x="-997" y="-90"/>
                  <a:pt x="1022" y="4894"/>
                </a:cubicBezTo>
                <a:cubicBezTo>
                  <a:pt x="2569" y="9191"/>
                  <a:pt x="4116" y="9191"/>
                  <a:pt x="9272" y="5152"/>
                </a:cubicBezTo>
                <a:cubicBezTo>
                  <a:pt x="13568" y="1586"/>
                  <a:pt x="13568" y="1586"/>
                  <a:pt x="5319" y="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2" name="Freeform 1711">
            <a:extLst>
              <a:ext uri="{FF2B5EF4-FFF2-40B4-BE49-F238E27FC236}">
                <a16:creationId xmlns:a16="http://schemas.microsoft.com/office/drawing/2014/main" id="{3812A4B5-B859-0705-BE4A-9EB4FD257D96}"/>
              </a:ext>
            </a:extLst>
          </p:cNvPr>
          <p:cNvSpPr/>
          <p:nvPr/>
        </p:nvSpPr>
        <p:spPr>
          <a:xfrm>
            <a:off x="6628827" y="5503303"/>
            <a:ext cx="16615" cy="12677"/>
          </a:xfrm>
          <a:custGeom>
            <a:avLst/>
            <a:gdLst>
              <a:gd name="connsiteX0" fmla="*/ 9204 w 16615"/>
              <a:gd name="connsiteY0" fmla="*/ 10937 h 12677"/>
              <a:gd name="connsiteX1" fmla="*/ 13501 w 16615"/>
              <a:gd name="connsiteY1" fmla="*/ 10120 h 12677"/>
              <a:gd name="connsiteX2" fmla="*/ 13114 w 16615"/>
              <a:gd name="connsiteY2" fmla="*/ 4105 h 12677"/>
              <a:gd name="connsiteX3" fmla="*/ 4778 w 16615"/>
              <a:gd name="connsiteY3" fmla="*/ 238 h 12677"/>
              <a:gd name="connsiteX4" fmla="*/ -163 w 16615"/>
              <a:gd name="connsiteY4" fmla="*/ 5351 h 12677"/>
              <a:gd name="connsiteX5" fmla="*/ 9204 w 16615"/>
              <a:gd name="connsiteY5" fmla="*/ 10937 h 1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15" h="12677">
                <a:moveTo>
                  <a:pt x="9204" y="10937"/>
                </a:moveTo>
                <a:cubicBezTo>
                  <a:pt x="10291" y="9729"/>
                  <a:pt x="12048" y="9395"/>
                  <a:pt x="13501" y="10120"/>
                </a:cubicBezTo>
                <a:cubicBezTo>
                  <a:pt x="17582" y="11710"/>
                  <a:pt x="17410" y="8918"/>
                  <a:pt x="13114" y="4105"/>
                </a:cubicBezTo>
                <a:cubicBezTo>
                  <a:pt x="10905" y="1837"/>
                  <a:pt x="7936" y="462"/>
                  <a:pt x="4778" y="238"/>
                </a:cubicBezTo>
                <a:cubicBezTo>
                  <a:pt x="955" y="238"/>
                  <a:pt x="-163" y="1399"/>
                  <a:pt x="-163" y="5351"/>
                </a:cubicBezTo>
                <a:cubicBezTo>
                  <a:pt x="-163" y="11581"/>
                  <a:pt x="6454" y="15491"/>
                  <a:pt x="9204" y="109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3" name="Freeform 1712">
            <a:extLst>
              <a:ext uri="{FF2B5EF4-FFF2-40B4-BE49-F238E27FC236}">
                <a16:creationId xmlns:a16="http://schemas.microsoft.com/office/drawing/2014/main" id="{AD0FE0E1-F103-244B-DA8A-D3FC89CB9F74}"/>
              </a:ext>
            </a:extLst>
          </p:cNvPr>
          <p:cNvSpPr/>
          <p:nvPr/>
        </p:nvSpPr>
        <p:spPr>
          <a:xfrm>
            <a:off x="6651932" y="5431328"/>
            <a:ext cx="10321" cy="16826"/>
          </a:xfrm>
          <a:custGeom>
            <a:avLst/>
            <a:gdLst>
              <a:gd name="connsiteX0" fmla="*/ 10159 w 10321"/>
              <a:gd name="connsiteY0" fmla="*/ 15069 h 16826"/>
              <a:gd name="connsiteX1" fmla="*/ 8054 w 10321"/>
              <a:gd name="connsiteY1" fmla="*/ 11761 h 16826"/>
              <a:gd name="connsiteX2" fmla="*/ 7281 w 10321"/>
              <a:gd name="connsiteY2" fmla="*/ 5058 h 16826"/>
              <a:gd name="connsiteX3" fmla="*/ 4660 w 10321"/>
              <a:gd name="connsiteY3" fmla="*/ 418 h 16826"/>
              <a:gd name="connsiteX4" fmla="*/ 2125 w 10321"/>
              <a:gd name="connsiteY4" fmla="*/ 15241 h 16826"/>
              <a:gd name="connsiteX5" fmla="*/ 10159 w 10321"/>
              <a:gd name="connsiteY5" fmla="*/ 15069 h 16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21" h="16826">
                <a:moveTo>
                  <a:pt x="10159" y="15069"/>
                </a:moveTo>
                <a:cubicBezTo>
                  <a:pt x="9988" y="13707"/>
                  <a:pt x="9214" y="12496"/>
                  <a:pt x="8054" y="11761"/>
                </a:cubicBezTo>
                <a:cubicBezTo>
                  <a:pt x="6894" y="11030"/>
                  <a:pt x="6550" y="8023"/>
                  <a:pt x="7281" y="5058"/>
                </a:cubicBezTo>
                <a:cubicBezTo>
                  <a:pt x="8398" y="762"/>
                  <a:pt x="7968" y="-227"/>
                  <a:pt x="4660" y="418"/>
                </a:cubicBezTo>
                <a:cubicBezTo>
                  <a:pt x="-109" y="1320"/>
                  <a:pt x="-2043" y="12534"/>
                  <a:pt x="2125" y="15241"/>
                </a:cubicBezTo>
                <a:cubicBezTo>
                  <a:pt x="6292" y="17948"/>
                  <a:pt x="10159" y="17432"/>
                  <a:pt x="10159" y="150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4" name="Freeform 1713">
            <a:extLst>
              <a:ext uri="{FF2B5EF4-FFF2-40B4-BE49-F238E27FC236}">
                <a16:creationId xmlns:a16="http://schemas.microsoft.com/office/drawing/2014/main" id="{96203FDE-29EE-B7DF-7E52-8C2B4B4EECDA}"/>
              </a:ext>
            </a:extLst>
          </p:cNvPr>
          <p:cNvSpPr/>
          <p:nvPr/>
        </p:nvSpPr>
        <p:spPr>
          <a:xfrm>
            <a:off x="6645915" y="5416419"/>
            <a:ext cx="5941" cy="6108"/>
          </a:xfrm>
          <a:custGeom>
            <a:avLst/>
            <a:gdLst>
              <a:gd name="connsiteX0" fmla="*/ 3802 w 5941"/>
              <a:gd name="connsiteY0" fmla="*/ 6347 h 6108"/>
              <a:gd name="connsiteX1" fmla="*/ 5779 w 5941"/>
              <a:gd name="connsiteY1" fmla="*/ 4370 h 6108"/>
              <a:gd name="connsiteX2" fmla="*/ 5779 w 5941"/>
              <a:gd name="connsiteY2" fmla="*/ 4327 h 6108"/>
              <a:gd name="connsiteX3" fmla="*/ 193 w 5941"/>
              <a:gd name="connsiteY3" fmla="*/ 675 h 6108"/>
              <a:gd name="connsiteX4" fmla="*/ 3802 w 5941"/>
              <a:gd name="connsiteY4" fmla="*/ 6347 h 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1" h="6108">
                <a:moveTo>
                  <a:pt x="3802" y="6347"/>
                </a:moveTo>
                <a:cubicBezTo>
                  <a:pt x="4893" y="6347"/>
                  <a:pt x="5779" y="5462"/>
                  <a:pt x="5779" y="4370"/>
                </a:cubicBezTo>
                <a:cubicBezTo>
                  <a:pt x="5779" y="4357"/>
                  <a:pt x="5779" y="4340"/>
                  <a:pt x="5779" y="4327"/>
                </a:cubicBezTo>
                <a:cubicBezTo>
                  <a:pt x="5779" y="1835"/>
                  <a:pt x="1482" y="-828"/>
                  <a:pt x="193" y="675"/>
                </a:cubicBezTo>
                <a:cubicBezTo>
                  <a:pt x="-1096" y="2179"/>
                  <a:pt x="1353" y="6347"/>
                  <a:pt x="3802" y="63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5" name="Freeform 1714">
            <a:extLst>
              <a:ext uri="{FF2B5EF4-FFF2-40B4-BE49-F238E27FC236}">
                <a16:creationId xmlns:a16="http://schemas.microsoft.com/office/drawing/2014/main" id="{E2A6F56C-41CF-5F66-6A39-C96F90C654A9}"/>
              </a:ext>
            </a:extLst>
          </p:cNvPr>
          <p:cNvSpPr/>
          <p:nvPr/>
        </p:nvSpPr>
        <p:spPr>
          <a:xfrm>
            <a:off x="6650521" y="5000611"/>
            <a:ext cx="7003" cy="5364"/>
          </a:xfrm>
          <a:custGeom>
            <a:avLst/>
            <a:gdLst>
              <a:gd name="connsiteX0" fmla="*/ 914 w 7003"/>
              <a:gd name="connsiteY0" fmla="*/ 447 h 5364"/>
              <a:gd name="connsiteX1" fmla="*/ 4695 w 7003"/>
              <a:gd name="connsiteY1" fmla="*/ 5603 h 5364"/>
              <a:gd name="connsiteX2" fmla="*/ 5383 w 7003"/>
              <a:gd name="connsiteY2" fmla="*/ 2423 h 5364"/>
              <a:gd name="connsiteX3" fmla="*/ 914 w 7003"/>
              <a:gd name="connsiteY3" fmla="*/ 447 h 5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03" h="5364">
                <a:moveTo>
                  <a:pt x="914" y="447"/>
                </a:moveTo>
                <a:cubicBezTo>
                  <a:pt x="-1749" y="2123"/>
                  <a:pt x="914" y="5603"/>
                  <a:pt x="4695" y="5603"/>
                </a:cubicBezTo>
                <a:cubicBezTo>
                  <a:pt x="7359" y="5603"/>
                  <a:pt x="7488" y="5001"/>
                  <a:pt x="5383" y="2423"/>
                </a:cubicBezTo>
                <a:cubicBezTo>
                  <a:pt x="3965" y="705"/>
                  <a:pt x="1946" y="-197"/>
                  <a:pt x="914" y="4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6" name="Freeform 1715">
            <a:extLst>
              <a:ext uri="{FF2B5EF4-FFF2-40B4-BE49-F238E27FC236}">
                <a16:creationId xmlns:a16="http://schemas.microsoft.com/office/drawing/2014/main" id="{97468BAA-C8B9-2B86-40FA-936E7DAA8B6B}"/>
              </a:ext>
            </a:extLst>
          </p:cNvPr>
          <p:cNvSpPr/>
          <p:nvPr/>
        </p:nvSpPr>
        <p:spPr>
          <a:xfrm>
            <a:off x="6637229" y="5452338"/>
            <a:ext cx="7796" cy="4100"/>
          </a:xfrm>
          <a:custGeom>
            <a:avLst/>
            <a:gdLst>
              <a:gd name="connsiteX0" fmla="*/ 1918 w 7796"/>
              <a:gd name="connsiteY0" fmla="*/ 2308 h 4100"/>
              <a:gd name="connsiteX1" fmla="*/ 7117 w 7796"/>
              <a:gd name="connsiteY1" fmla="*/ 2308 h 4100"/>
              <a:gd name="connsiteX2" fmla="*/ 2305 w 7796"/>
              <a:gd name="connsiteY2" fmla="*/ 246 h 4100"/>
              <a:gd name="connsiteX3" fmla="*/ 1918 w 7796"/>
              <a:gd name="connsiteY3" fmla="*/ 2308 h 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96" h="4100">
                <a:moveTo>
                  <a:pt x="1918" y="2308"/>
                </a:moveTo>
                <a:cubicBezTo>
                  <a:pt x="6215" y="5015"/>
                  <a:pt x="8793" y="5015"/>
                  <a:pt x="7117" y="2308"/>
                </a:cubicBezTo>
                <a:cubicBezTo>
                  <a:pt x="5918" y="912"/>
                  <a:pt x="4144" y="152"/>
                  <a:pt x="2305" y="246"/>
                </a:cubicBezTo>
                <a:cubicBezTo>
                  <a:pt x="-917" y="246"/>
                  <a:pt x="-917" y="547"/>
                  <a:pt x="1918" y="23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7" name="Freeform 1716">
            <a:extLst>
              <a:ext uri="{FF2B5EF4-FFF2-40B4-BE49-F238E27FC236}">
                <a16:creationId xmlns:a16="http://schemas.microsoft.com/office/drawing/2014/main" id="{34E1313C-FFF5-12E1-FE0D-8B6290D6E883}"/>
              </a:ext>
            </a:extLst>
          </p:cNvPr>
          <p:cNvSpPr/>
          <p:nvPr/>
        </p:nvSpPr>
        <p:spPr>
          <a:xfrm>
            <a:off x="6662340" y="1483044"/>
            <a:ext cx="4167" cy="5544"/>
          </a:xfrm>
          <a:custGeom>
            <a:avLst/>
            <a:gdLst>
              <a:gd name="connsiteX0" fmla="*/ 1943 w 4167"/>
              <a:gd name="connsiteY0" fmla="*/ 5783 h 5544"/>
              <a:gd name="connsiteX1" fmla="*/ 4005 w 4167"/>
              <a:gd name="connsiteY1" fmla="*/ 2474 h 5544"/>
              <a:gd name="connsiteX2" fmla="*/ 1943 w 4167"/>
              <a:gd name="connsiteY2" fmla="*/ 498 h 5544"/>
              <a:gd name="connsiteX3" fmla="*/ -163 w 4167"/>
              <a:gd name="connsiteY3" fmla="*/ 3806 h 5544"/>
              <a:gd name="connsiteX4" fmla="*/ 1895 w 4167"/>
              <a:gd name="connsiteY4" fmla="*/ 5783 h 5544"/>
              <a:gd name="connsiteX5" fmla="*/ 1943 w 4167"/>
              <a:gd name="connsiteY5" fmla="*/ 5783 h 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44">
                <a:moveTo>
                  <a:pt x="1943" y="5783"/>
                </a:moveTo>
                <a:cubicBezTo>
                  <a:pt x="3060" y="5783"/>
                  <a:pt x="4005" y="4322"/>
                  <a:pt x="4005" y="2474"/>
                </a:cubicBezTo>
                <a:cubicBezTo>
                  <a:pt x="4005" y="627"/>
                  <a:pt x="3060" y="-233"/>
                  <a:pt x="1943" y="498"/>
                </a:cubicBezTo>
                <a:cubicBezTo>
                  <a:pt x="774" y="1224"/>
                  <a:pt x="-4" y="2440"/>
                  <a:pt x="-163" y="3806"/>
                </a:cubicBezTo>
                <a:cubicBezTo>
                  <a:pt x="-141" y="4923"/>
                  <a:pt x="783" y="5808"/>
                  <a:pt x="1895" y="5783"/>
                </a:cubicBezTo>
                <a:cubicBezTo>
                  <a:pt x="1913" y="5783"/>
                  <a:pt x="1926" y="5783"/>
                  <a:pt x="1943" y="57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8" name="Freeform 1717">
            <a:extLst>
              <a:ext uri="{FF2B5EF4-FFF2-40B4-BE49-F238E27FC236}">
                <a16:creationId xmlns:a16="http://schemas.microsoft.com/office/drawing/2014/main" id="{6E0F88DB-646E-2BF7-D6C6-B36943ED904A}"/>
              </a:ext>
            </a:extLst>
          </p:cNvPr>
          <p:cNvSpPr/>
          <p:nvPr/>
        </p:nvSpPr>
        <p:spPr>
          <a:xfrm>
            <a:off x="6652301" y="5252512"/>
            <a:ext cx="5683" cy="4253"/>
          </a:xfrm>
          <a:custGeom>
            <a:avLst/>
            <a:gdLst>
              <a:gd name="connsiteX0" fmla="*/ 5493 w 5683"/>
              <a:gd name="connsiteY0" fmla="*/ 2387 h 4253"/>
              <a:gd name="connsiteX1" fmla="*/ 2701 w 5683"/>
              <a:gd name="connsiteY1" fmla="*/ 238 h 4253"/>
              <a:gd name="connsiteX2" fmla="*/ -92 w 5683"/>
              <a:gd name="connsiteY2" fmla="*/ 2387 h 4253"/>
              <a:gd name="connsiteX3" fmla="*/ 2701 w 5683"/>
              <a:gd name="connsiteY3" fmla="*/ 4492 h 4253"/>
              <a:gd name="connsiteX4" fmla="*/ 5493 w 568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83" h="4253">
                <a:moveTo>
                  <a:pt x="5493" y="2387"/>
                </a:moveTo>
                <a:cubicBezTo>
                  <a:pt x="5081" y="1175"/>
                  <a:pt x="3981" y="324"/>
                  <a:pt x="2701" y="238"/>
                </a:cubicBezTo>
                <a:cubicBezTo>
                  <a:pt x="1424" y="337"/>
                  <a:pt x="329" y="1179"/>
                  <a:pt x="-92" y="2387"/>
                </a:cubicBezTo>
                <a:cubicBezTo>
                  <a:pt x="-479" y="3547"/>
                  <a:pt x="767" y="4492"/>
                  <a:pt x="2701" y="4492"/>
                </a:cubicBezTo>
                <a:cubicBezTo>
                  <a:pt x="4634" y="4492"/>
                  <a:pt x="5708" y="3547"/>
                  <a:pt x="549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9" name="Freeform 1718">
            <a:extLst>
              <a:ext uri="{FF2B5EF4-FFF2-40B4-BE49-F238E27FC236}">
                <a16:creationId xmlns:a16="http://schemas.microsoft.com/office/drawing/2014/main" id="{8353F0A2-756F-49CA-172E-3F66D4BB897E}"/>
              </a:ext>
            </a:extLst>
          </p:cNvPr>
          <p:cNvSpPr/>
          <p:nvPr/>
        </p:nvSpPr>
        <p:spPr>
          <a:xfrm>
            <a:off x="6656651" y="1627050"/>
            <a:ext cx="7563" cy="11898"/>
          </a:xfrm>
          <a:custGeom>
            <a:avLst/>
            <a:gdLst>
              <a:gd name="connsiteX0" fmla="*/ 7288 w 7563"/>
              <a:gd name="connsiteY0" fmla="*/ 7517 h 11898"/>
              <a:gd name="connsiteX1" fmla="*/ 5699 w 7563"/>
              <a:gd name="connsiteY1" fmla="*/ 1416 h 11898"/>
              <a:gd name="connsiteX2" fmla="*/ 285 w 7563"/>
              <a:gd name="connsiteY2" fmla="*/ 8333 h 11898"/>
              <a:gd name="connsiteX3" fmla="*/ 7288 w 7563"/>
              <a:gd name="connsiteY3" fmla="*/ 7517 h 11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63" h="11898">
                <a:moveTo>
                  <a:pt x="7288" y="7517"/>
                </a:moveTo>
                <a:cubicBezTo>
                  <a:pt x="7666" y="5347"/>
                  <a:pt x="7086" y="3126"/>
                  <a:pt x="5699" y="1416"/>
                </a:cubicBezTo>
                <a:cubicBezTo>
                  <a:pt x="2304" y="-2065"/>
                  <a:pt x="-1477" y="2748"/>
                  <a:pt x="285" y="8333"/>
                </a:cubicBezTo>
                <a:cubicBezTo>
                  <a:pt x="2046" y="13919"/>
                  <a:pt x="6214" y="13102"/>
                  <a:pt x="7288" y="75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0" name="Freeform 1719">
            <a:extLst>
              <a:ext uri="{FF2B5EF4-FFF2-40B4-BE49-F238E27FC236}">
                <a16:creationId xmlns:a16="http://schemas.microsoft.com/office/drawing/2014/main" id="{7F22A518-8A2A-27F4-61EC-A72101175521}"/>
              </a:ext>
            </a:extLst>
          </p:cNvPr>
          <p:cNvSpPr/>
          <p:nvPr/>
        </p:nvSpPr>
        <p:spPr>
          <a:xfrm>
            <a:off x="6658129" y="1288841"/>
            <a:ext cx="4210" cy="10612"/>
          </a:xfrm>
          <a:custGeom>
            <a:avLst/>
            <a:gdLst>
              <a:gd name="connsiteX0" fmla="*/ 1943 w 4210"/>
              <a:gd name="connsiteY0" fmla="*/ 10851 h 10612"/>
              <a:gd name="connsiteX1" fmla="*/ 4048 w 4210"/>
              <a:gd name="connsiteY1" fmla="*/ 5566 h 10612"/>
              <a:gd name="connsiteX2" fmla="*/ 1943 w 4210"/>
              <a:gd name="connsiteY2" fmla="*/ 238 h 10612"/>
              <a:gd name="connsiteX3" fmla="*/ -163 w 4210"/>
              <a:gd name="connsiteY3" fmla="*/ 5566 h 10612"/>
              <a:gd name="connsiteX4" fmla="*/ 1943 w 4210"/>
              <a:gd name="connsiteY4" fmla="*/ 10851 h 1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10612">
                <a:moveTo>
                  <a:pt x="1943" y="10851"/>
                </a:moveTo>
                <a:cubicBezTo>
                  <a:pt x="3103" y="10851"/>
                  <a:pt x="4048" y="8488"/>
                  <a:pt x="4048" y="5566"/>
                </a:cubicBezTo>
                <a:cubicBezTo>
                  <a:pt x="4048" y="2644"/>
                  <a:pt x="3103" y="238"/>
                  <a:pt x="1943" y="238"/>
                </a:cubicBezTo>
                <a:cubicBezTo>
                  <a:pt x="783" y="238"/>
                  <a:pt x="-163" y="2644"/>
                  <a:pt x="-163" y="5566"/>
                </a:cubicBezTo>
                <a:cubicBezTo>
                  <a:pt x="-163" y="8488"/>
                  <a:pt x="783" y="10851"/>
                  <a:pt x="1943" y="108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1" name="Freeform 1720">
            <a:extLst>
              <a:ext uri="{FF2B5EF4-FFF2-40B4-BE49-F238E27FC236}">
                <a16:creationId xmlns:a16="http://schemas.microsoft.com/office/drawing/2014/main" id="{787FD262-BF69-48E6-5996-748ABAEFB364}"/>
              </a:ext>
            </a:extLst>
          </p:cNvPr>
          <p:cNvSpPr/>
          <p:nvPr/>
        </p:nvSpPr>
        <p:spPr>
          <a:xfrm>
            <a:off x="6659098" y="5488508"/>
            <a:ext cx="9428" cy="8480"/>
          </a:xfrm>
          <a:custGeom>
            <a:avLst/>
            <a:gdLst>
              <a:gd name="connsiteX0" fmla="*/ 2993 w 9428"/>
              <a:gd name="connsiteY0" fmla="*/ 6526 h 8480"/>
              <a:gd name="connsiteX1" fmla="*/ 6130 w 9428"/>
              <a:gd name="connsiteY1" fmla="*/ 4421 h 8480"/>
              <a:gd name="connsiteX2" fmla="*/ 9266 w 9428"/>
              <a:gd name="connsiteY2" fmla="*/ 2273 h 8480"/>
              <a:gd name="connsiteX3" fmla="*/ 1919 w 9428"/>
              <a:gd name="connsiteY3" fmla="*/ 4421 h 8480"/>
              <a:gd name="connsiteX4" fmla="*/ 587 w 9428"/>
              <a:gd name="connsiteY4" fmla="*/ 8718 h 8480"/>
              <a:gd name="connsiteX5" fmla="*/ 2993 w 9428"/>
              <a:gd name="connsiteY5" fmla="*/ 6526 h 8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28" h="8480">
                <a:moveTo>
                  <a:pt x="2993" y="6526"/>
                </a:moveTo>
                <a:cubicBezTo>
                  <a:pt x="2993" y="5366"/>
                  <a:pt x="4411" y="4421"/>
                  <a:pt x="6130" y="4421"/>
                </a:cubicBezTo>
                <a:cubicBezTo>
                  <a:pt x="7848" y="4421"/>
                  <a:pt x="9266" y="3433"/>
                  <a:pt x="9266" y="2273"/>
                </a:cubicBezTo>
                <a:cubicBezTo>
                  <a:pt x="9266" y="-1122"/>
                  <a:pt x="6044" y="-176"/>
                  <a:pt x="1919" y="4421"/>
                </a:cubicBezTo>
                <a:cubicBezTo>
                  <a:pt x="-229" y="6827"/>
                  <a:pt x="-788" y="8718"/>
                  <a:pt x="587" y="8718"/>
                </a:cubicBezTo>
                <a:cubicBezTo>
                  <a:pt x="1854" y="8765"/>
                  <a:pt x="2924" y="7790"/>
                  <a:pt x="2993" y="65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2" name="Freeform 1721">
            <a:extLst>
              <a:ext uri="{FF2B5EF4-FFF2-40B4-BE49-F238E27FC236}">
                <a16:creationId xmlns:a16="http://schemas.microsoft.com/office/drawing/2014/main" id="{CDA5391E-5379-1338-FF98-6A3D6541E1D3}"/>
              </a:ext>
            </a:extLst>
          </p:cNvPr>
          <p:cNvSpPr/>
          <p:nvPr/>
        </p:nvSpPr>
        <p:spPr>
          <a:xfrm>
            <a:off x="6674884" y="5246828"/>
            <a:ext cx="4212" cy="3535"/>
          </a:xfrm>
          <a:custGeom>
            <a:avLst/>
            <a:gdLst>
              <a:gd name="connsiteX0" fmla="*/ 4050 w 4212"/>
              <a:gd name="connsiteY0" fmla="*/ 2872 h 3535"/>
              <a:gd name="connsiteX1" fmla="*/ 1944 w 4212"/>
              <a:gd name="connsiteY1" fmla="*/ 595 h 3535"/>
              <a:gd name="connsiteX2" fmla="*/ -161 w 4212"/>
              <a:gd name="connsiteY2" fmla="*/ 1540 h 3535"/>
              <a:gd name="connsiteX3" fmla="*/ 1902 w 4212"/>
              <a:gd name="connsiteY3" fmla="*/ 3774 h 3535"/>
              <a:gd name="connsiteX4" fmla="*/ 1944 w 4212"/>
              <a:gd name="connsiteY4" fmla="*/ 3774 h 3535"/>
              <a:gd name="connsiteX5" fmla="*/ 4050 w 4212"/>
              <a:gd name="connsiteY5" fmla="*/ 2872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5">
                <a:moveTo>
                  <a:pt x="4050" y="2872"/>
                </a:moveTo>
                <a:cubicBezTo>
                  <a:pt x="4050" y="2356"/>
                  <a:pt x="3105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902" y="3774"/>
                </a:cubicBezTo>
                <a:cubicBezTo>
                  <a:pt x="1914" y="3774"/>
                  <a:pt x="1932" y="3774"/>
                  <a:pt x="1944" y="3774"/>
                </a:cubicBezTo>
                <a:cubicBezTo>
                  <a:pt x="3105" y="3774"/>
                  <a:pt x="4050" y="3388"/>
                  <a:pt x="4050" y="28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3" name="Freeform 1722">
            <a:extLst>
              <a:ext uri="{FF2B5EF4-FFF2-40B4-BE49-F238E27FC236}">
                <a16:creationId xmlns:a16="http://schemas.microsoft.com/office/drawing/2014/main" id="{E62C768F-99A4-4694-60BD-67DEB7DDC14B}"/>
              </a:ext>
            </a:extLst>
          </p:cNvPr>
          <p:cNvSpPr/>
          <p:nvPr/>
        </p:nvSpPr>
        <p:spPr>
          <a:xfrm>
            <a:off x="6482473" y="1842532"/>
            <a:ext cx="7101" cy="7172"/>
          </a:xfrm>
          <a:custGeom>
            <a:avLst/>
            <a:gdLst>
              <a:gd name="connsiteX0" fmla="*/ -21 w 7101"/>
              <a:gd name="connsiteY0" fmla="*/ 4071 h 7172"/>
              <a:gd name="connsiteX1" fmla="*/ 3115 w 7101"/>
              <a:gd name="connsiteY1" fmla="*/ 7250 h 7172"/>
              <a:gd name="connsiteX2" fmla="*/ 6939 w 7101"/>
              <a:gd name="connsiteY2" fmla="*/ 3340 h 7172"/>
              <a:gd name="connsiteX3" fmla="*/ -21 w 7101"/>
              <a:gd name="connsiteY3" fmla="*/ 4071 h 7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1" h="7172">
                <a:moveTo>
                  <a:pt x="-21" y="4071"/>
                </a:moveTo>
                <a:cubicBezTo>
                  <a:pt x="-537" y="6949"/>
                  <a:pt x="323" y="7809"/>
                  <a:pt x="3115" y="7250"/>
                </a:cubicBezTo>
                <a:cubicBezTo>
                  <a:pt x="5118" y="6941"/>
                  <a:pt x="6677" y="5351"/>
                  <a:pt x="6939" y="3340"/>
                </a:cubicBezTo>
                <a:cubicBezTo>
                  <a:pt x="6939" y="-1214"/>
                  <a:pt x="881" y="-570"/>
                  <a:pt x="-21" y="40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4" name="Freeform 1723">
            <a:extLst>
              <a:ext uri="{FF2B5EF4-FFF2-40B4-BE49-F238E27FC236}">
                <a16:creationId xmlns:a16="http://schemas.microsoft.com/office/drawing/2014/main" id="{FF90B89A-F782-E9E7-E4E7-97DDC84471EC}"/>
              </a:ext>
            </a:extLst>
          </p:cNvPr>
          <p:cNvSpPr/>
          <p:nvPr/>
        </p:nvSpPr>
        <p:spPr>
          <a:xfrm>
            <a:off x="6509468" y="3356866"/>
            <a:ext cx="6273" cy="6273"/>
          </a:xfrm>
          <a:custGeom>
            <a:avLst/>
            <a:gdLst>
              <a:gd name="connsiteX0" fmla="*/ 6111 w 6273"/>
              <a:gd name="connsiteY0" fmla="*/ 3332 h 6273"/>
              <a:gd name="connsiteX1" fmla="*/ 2931 w 6273"/>
              <a:gd name="connsiteY1" fmla="*/ 239 h 6273"/>
              <a:gd name="connsiteX2" fmla="*/ -162 w 6273"/>
              <a:gd name="connsiteY2" fmla="*/ 3418 h 6273"/>
              <a:gd name="connsiteX3" fmla="*/ 2974 w 6273"/>
              <a:gd name="connsiteY3" fmla="*/ 6512 h 6273"/>
              <a:gd name="connsiteX4" fmla="*/ 6111 w 6273"/>
              <a:gd name="connsiteY4" fmla="*/ 3332 h 6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6273">
                <a:moveTo>
                  <a:pt x="6111" y="3332"/>
                </a:moveTo>
                <a:cubicBezTo>
                  <a:pt x="6085" y="1601"/>
                  <a:pt x="4663" y="217"/>
                  <a:pt x="2931" y="239"/>
                </a:cubicBezTo>
                <a:cubicBezTo>
                  <a:pt x="1200" y="264"/>
                  <a:pt x="-184" y="1687"/>
                  <a:pt x="-162" y="3418"/>
                </a:cubicBezTo>
                <a:cubicBezTo>
                  <a:pt x="-137" y="5132"/>
                  <a:pt x="1260" y="6512"/>
                  <a:pt x="2974" y="6512"/>
                </a:cubicBezTo>
                <a:cubicBezTo>
                  <a:pt x="4714" y="6490"/>
                  <a:pt x="6111" y="5072"/>
                  <a:pt x="6111" y="33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5" name="Freeform 1724">
            <a:extLst>
              <a:ext uri="{FF2B5EF4-FFF2-40B4-BE49-F238E27FC236}">
                <a16:creationId xmlns:a16="http://schemas.microsoft.com/office/drawing/2014/main" id="{0CF50C4D-93D2-F350-3053-648C2F208C27}"/>
              </a:ext>
            </a:extLst>
          </p:cNvPr>
          <p:cNvSpPr/>
          <p:nvPr/>
        </p:nvSpPr>
        <p:spPr>
          <a:xfrm>
            <a:off x="6559703" y="2472667"/>
            <a:ext cx="7485" cy="8501"/>
          </a:xfrm>
          <a:custGeom>
            <a:avLst/>
            <a:gdLst>
              <a:gd name="connsiteX0" fmla="*/ 5543 w 7485"/>
              <a:gd name="connsiteY0" fmla="*/ 8711 h 8501"/>
              <a:gd name="connsiteX1" fmla="*/ 6145 w 7485"/>
              <a:gd name="connsiteY1" fmla="*/ 4414 h 8501"/>
              <a:gd name="connsiteX2" fmla="*/ -128 w 7485"/>
              <a:gd name="connsiteY2" fmla="*/ 2996 h 8501"/>
              <a:gd name="connsiteX3" fmla="*/ 4405 w 7485"/>
              <a:gd name="connsiteY3" fmla="*/ 8706 h 8501"/>
              <a:gd name="connsiteX4" fmla="*/ 5543 w 7485"/>
              <a:gd name="connsiteY4" fmla="*/ 8711 h 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5" h="8501">
                <a:moveTo>
                  <a:pt x="5543" y="8711"/>
                </a:moveTo>
                <a:cubicBezTo>
                  <a:pt x="7735" y="8711"/>
                  <a:pt x="7864" y="7723"/>
                  <a:pt x="6145" y="4414"/>
                </a:cubicBezTo>
                <a:cubicBezTo>
                  <a:pt x="3610" y="-441"/>
                  <a:pt x="-128" y="-1257"/>
                  <a:pt x="-128" y="2996"/>
                </a:cubicBezTo>
                <a:cubicBezTo>
                  <a:pt x="-455" y="5825"/>
                  <a:pt x="1578" y="8382"/>
                  <a:pt x="4405" y="8706"/>
                </a:cubicBezTo>
                <a:cubicBezTo>
                  <a:pt x="4783" y="8750"/>
                  <a:pt x="5165" y="8751"/>
                  <a:pt x="5543" y="87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6" name="Freeform 1725">
            <a:extLst>
              <a:ext uri="{FF2B5EF4-FFF2-40B4-BE49-F238E27FC236}">
                <a16:creationId xmlns:a16="http://schemas.microsoft.com/office/drawing/2014/main" id="{98CCB082-2B51-499F-EC67-76BA0E0B02E5}"/>
              </a:ext>
            </a:extLst>
          </p:cNvPr>
          <p:cNvSpPr/>
          <p:nvPr/>
        </p:nvSpPr>
        <p:spPr>
          <a:xfrm>
            <a:off x="6503510" y="5302840"/>
            <a:ext cx="9685" cy="9061"/>
          </a:xfrm>
          <a:custGeom>
            <a:avLst/>
            <a:gdLst>
              <a:gd name="connsiteX0" fmla="*/ 9061 w 9685"/>
              <a:gd name="connsiteY0" fmla="*/ 7098 h 9061"/>
              <a:gd name="connsiteX1" fmla="*/ 1757 w 9685"/>
              <a:gd name="connsiteY1" fmla="*/ 825 h 9061"/>
              <a:gd name="connsiteX2" fmla="*/ 1499 w 9685"/>
              <a:gd name="connsiteY2" fmla="*/ 6067 h 9061"/>
              <a:gd name="connsiteX3" fmla="*/ 9061 w 9685"/>
              <a:gd name="connsiteY3" fmla="*/ 7098 h 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85" h="9061">
                <a:moveTo>
                  <a:pt x="9061" y="7098"/>
                </a:moveTo>
                <a:cubicBezTo>
                  <a:pt x="11209" y="3575"/>
                  <a:pt x="5366" y="-1495"/>
                  <a:pt x="1757" y="825"/>
                </a:cubicBezTo>
                <a:cubicBezTo>
                  <a:pt x="-735" y="2372"/>
                  <a:pt x="-778" y="3274"/>
                  <a:pt x="1499" y="6067"/>
                </a:cubicBezTo>
                <a:cubicBezTo>
                  <a:pt x="4721" y="9977"/>
                  <a:pt x="7084" y="10364"/>
                  <a:pt x="9061" y="70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7" name="Freeform 1726">
            <a:extLst>
              <a:ext uri="{FF2B5EF4-FFF2-40B4-BE49-F238E27FC236}">
                <a16:creationId xmlns:a16="http://schemas.microsoft.com/office/drawing/2014/main" id="{FD666489-6A5A-2C11-FB7F-3DE5A79CD28C}"/>
              </a:ext>
            </a:extLst>
          </p:cNvPr>
          <p:cNvSpPr/>
          <p:nvPr/>
        </p:nvSpPr>
        <p:spPr>
          <a:xfrm>
            <a:off x="6497409" y="3127214"/>
            <a:ext cx="5791" cy="8463"/>
          </a:xfrm>
          <a:custGeom>
            <a:avLst/>
            <a:gdLst>
              <a:gd name="connsiteX0" fmla="*/ 3647 w 5791"/>
              <a:gd name="connsiteY0" fmla="*/ 238 h 8463"/>
              <a:gd name="connsiteX1" fmla="*/ -134 w 5791"/>
              <a:gd name="connsiteY1" fmla="*/ 4995 h 8463"/>
              <a:gd name="connsiteX2" fmla="*/ 381 w 5791"/>
              <a:gd name="connsiteY2" fmla="*/ 6597 h 8463"/>
              <a:gd name="connsiteX3" fmla="*/ 5623 w 5791"/>
              <a:gd name="connsiteY3" fmla="*/ 4492 h 8463"/>
              <a:gd name="connsiteX4" fmla="*/ 3647 w 5791"/>
              <a:gd name="connsiteY4" fmla="*/ 238 h 8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1" h="8463">
                <a:moveTo>
                  <a:pt x="3647" y="238"/>
                </a:moveTo>
                <a:cubicBezTo>
                  <a:pt x="1288" y="509"/>
                  <a:pt x="-405" y="2640"/>
                  <a:pt x="-134" y="4995"/>
                </a:cubicBezTo>
                <a:cubicBezTo>
                  <a:pt x="-70" y="5558"/>
                  <a:pt x="106" y="6103"/>
                  <a:pt x="381" y="6597"/>
                </a:cubicBezTo>
                <a:cubicBezTo>
                  <a:pt x="2573" y="10206"/>
                  <a:pt x="5623" y="8960"/>
                  <a:pt x="5623" y="4492"/>
                </a:cubicBezTo>
                <a:cubicBezTo>
                  <a:pt x="5709" y="2172"/>
                  <a:pt x="4721" y="238"/>
                  <a:pt x="364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8" name="Freeform 1727">
            <a:extLst>
              <a:ext uri="{FF2B5EF4-FFF2-40B4-BE49-F238E27FC236}">
                <a16:creationId xmlns:a16="http://schemas.microsoft.com/office/drawing/2014/main" id="{2646B7D6-0E6C-6D03-45DB-5396AAFF6242}"/>
              </a:ext>
            </a:extLst>
          </p:cNvPr>
          <p:cNvSpPr/>
          <p:nvPr/>
        </p:nvSpPr>
        <p:spPr>
          <a:xfrm>
            <a:off x="6492711" y="3159052"/>
            <a:ext cx="4253" cy="4296"/>
          </a:xfrm>
          <a:custGeom>
            <a:avLst/>
            <a:gdLst>
              <a:gd name="connsiteX0" fmla="*/ -162 w 4253"/>
              <a:gd name="connsiteY0" fmla="*/ 2430 h 4296"/>
              <a:gd name="connsiteX1" fmla="*/ 1943 w 4253"/>
              <a:gd name="connsiteY1" fmla="*/ 4535 h 4296"/>
              <a:gd name="connsiteX2" fmla="*/ 4091 w 4253"/>
              <a:gd name="connsiteY2" fmla="*/ 2387 h 4296"/>
              <a:gd name="connsiteX3" fmla="*/ 1943 w 4253"/>
              <a:gd name="connsiteY3" fmla="*/ 238 h 4296"/>
              <a:gd name="connsiteX4" fmla="*/ -162 w 4253"/>
              <a:gd name="connsiteY4" fmla="*/ 2430 h 4296"/>
              <a:gd name="connsiteX5" fmla="*/ -162 w 4253"/>
              <a:gd name="connsiteY5" fmla="*/ 2430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3" h="4296">
                <a:moveTo>
                  <a:pt x="-162" y="2430"/>
                </a:moveTo>
                <a:cubicBezTo>
                  <a:pt x="-141" y="3581"/>
                  <a:pt x="792" y="4513"/>
                  <a:pt x="1943" y="4535"/>
                </a:cubicBezTo>
                <a:cubicBezTo>
                  <a:pt x="3129" y="4535"/>
                  <a:pt x="4091" y="3573"/>
                  <a:pt x="4091" y="2387"/>
                </a:cubicBezTo>
                <a:cubicBezTo>
                  <a:pt x="4091" y="1201"/>
                  <a:pt x="3129" y="238"/>
                  <a:pt x="1943" y="238"/>
                </a:cubicBezTo>
                <a:cubicBezTo>
                  <a:pt x="757" y="260"/>
                  <a:pt x="-184" y="1244"/>
                  <a:pt x="-162" y="2430"/>
                </a:cubicBezTo>
                <a:cubicBezTo>
                  <a:pt x="-162" y="2430"/>
                  <a:pt x="-162" y="2430"/>
                  <a:pt x="-162" y="24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9" name="Freeform 1728">
            <a:extLst>
              <a:ext uri="{FF2B5EF4-FFF2-40B4-BE49-F238E27FC236}">
                <a16:creationId xmlns:a16="http://schemas.microsoft.com/office/drawing/2014/main" id="{E8A03866-5448-D03C-B754-D50D71771D35}"/>
              </a:ext>
            </a:extLst>
          </p:cNvPr>
          <p:cNvSpPr/>
          <p:nvPr/>
        </p:nvSpPr>
        <p:spPr>
          <a:xfrm>
            <a:off x="6501911" y="5320527"/>
            <a:ext cx="4649" cy="4253"/>
          </a:xfrm>
          <a:custGeom>
            <a:avLst/>
            <a:gdLst>
              <a:gd name="connsiteX0" fmla="*/ 2153 w 4649"/>
              <a:gd name="connsiteY0" fmla="*/ 4492 h 4253"/>
              <a:gd name="connsiteX1" fmla="*/ 4258 w 4649"/>
              <a:gd name="connsiteY1" fmla="*/ 2344 h 4253"/>
              <a:gd name="connsiteX2" fmla="*/ 2153 w 4649"/>
              <a:gd name="connsiteY2" fmla="*/ 238 h 4253"/>
              <a:gd name="connsiteX3" fmla="*/ 90 w 4649"/>
              <a:gd name="connsiteY3" fmla="*/ 2344 h 4253"/>
              <a:gd name="connsiteX4" fmla="*/ 2153 w 4649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9" h="4253">
                <a:moveTo>
                  <a:pt x="2153" y="4492"/>
                </a:moveTo>
                <a:cubicBezTo>
                  <a:pt x="2625" y="4492"/>
                  <a:pt x="3570" y="3547"/>
                  <a:pt x="4258" y="2344"/>
                </a:cubicBezTo>
                <a:cubicBezTo>
                  <a:pt x="4945" y="1140"/>
                  <a:pt x="4043" y="238"/>
                  <a:pt x="2153" y="238"/>
                </a:cubicBezTo>
                <a:cubicBezTo>
                  <a:pt x="262" y="238"/>
                  <a:pt x="-640" y="1183"/>
                  <a:pt x="90" y="2344"/>
                </a:cubicBezTo>
                <a:cubicBezTo>
                  <a:pt x="821" y="3504"/>
                  <a:pt x="1723" y="4492"/>
                  <a:pt x="215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0" name="Freeform 1729">
            <a:extLst>
              <a:ext uri="{FF2B5EF4-FFF2-40B4-BE49-F238E27FC236}">
                <a16:creationId xmlns:a16="http://schemas.microsoft.com/office/drawing/2014/main" id="{1D9BA100-2B0C-A273-5A72-6E89DAD30965}"/>
              </a:ext>
            </a:extLst>
          </p:cNvPr>
          <p:cNvSpPr/>
          <p:nvPr/>
        </p:nvSpPr>
        <p:spPr>
          <a:xfrm>
            <a:off x="6505300" y="5288647"/>
            <a:ext cx="4167" cy="6358"/>
          </a:xfrm>
          <a:custGeom>
            <a:avLst/>
            <a:gdLst>
              <a:gd name="connsiteX0" fmla="*/ -163 w 4167"/>
              <a:gd name="connsiteY0" fmla="*/ 3418 h 6358"/>
              <a:gd name="connsiteX1" fmla="*/ 1900 w 4167"/>
              <a:gd name="connsiteY1" fmla="*/ 6597 h 6358"/>
              <a:gd name="connsiteX2" fmla="*/ 4005 w 4167"/>
              <a:gd name="connsiteY2" fmla="*/ 3418 h 6358"/>
              <a:gd name="connsiteX3" fmla="*/ 1900 w 4167"/>
              <a:gd name="connsiteY3" fmla="*/ 238 h 6358"/>
              <a:gd name="connsiteX4" fmla="*/ -163 w 4167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358">
                <a:moveTo>
                  <a:pt x="-163" y="3418"/>
                </a:moveTo>
                <a:cubicBezTo>
                  <a:pt x="-163" y="5179"/>
                  <a:pt x="783" y="6597"/>
                  <a:pt x="1900" y="6597"/>
                </a:cubicBezTo>
                <a:cubicBezTo>
                  <a:pt x="3017" y="6597"/>
                  <a:pt x="4005" y="5179"/>
                  <a:pt x="4005" y="3418"/>
                </a:cubicBezTo>
                <a:cubicBezTo>
                  <a:pt x="4005" y="1656"/>
                  <a:pt x="3060" y="238"/>
                  <a:pt x="1900" y="238"/>
                </a:cubicBezTo>
                <a:cubicBezTo>
                  <a:pt x="740" y="238"/>
                  <a:pt x="-163" y="1656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1" name="Freeform 1730">
            <a:extLst>
              <a:ext uri="{FF2B5EF4-FFF2-40B4-BE49-F238E27FC236}">
                <a16:creationId xmlns:a16="http://schemas.microsoft.com/office/drawing/2014/main" id="{B7EC1541-A2A1-5212-95E5-8631FE0E98D6}"/>
              </a:ext>
            </a:extLst>
          </p:cNvPr>
          <p:cNvSpPr/>
          <p:nvPr/>
        </p:nvSpPr>
        <p:spPr>
          <a:xfrm>
            <a:off x="6491186" y="3185119"/>
            <a:ext cx="5735" cy="10109"/>
          </a:xfrm>
          <a:custGeom>
            <a:avLst/>
            <a:gdLst>
              <a:gd name="connsiteX0" fmla="*/ 3682 w 5735"/>
              <a:gd name="connsiteY0" fmla="*/ 10348 h 10109"/>
              <a:gd name="connsiteX1" fmla="*/ 5573 w 5735"/>
              <a:gd name="connsiteY1" fmla="*/ 6052 h 10109"/>
              <a:gd name="connsiteX2" fmla="*/ 460 w 5735"/>
              <a:gd name="connsiteY2" fmla="*/ 1454 h 10109"/>
              <a:gd name="connsiteX3" fmla="*/ 3682 w 5735"/>
              <a:gd name="connsiteY3" fmla="*/ 10348 h 10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35" h="10109">
                <a:moveTo>
                  <a:pt x="3682" y="10348"/>
                </a:moveTo>
                <a:cubicBezTo>
                  <a:pt x="4714" y="10348"/>
                  <a:pt x="5573" y="8501"/>
                  <a:pt x="5573" y="6052"/>
                </a:cubicBezTo>
                <a:cubicBezTo>
                  <a:pt x="5573" y="1411"/>
                  <a:pt x="2307" y="-1553"/>
                  <a:pt x="460" y="1454"/>
                </a:cubicBezTo>
                <a:cubicBezTo>
                  <a:pt x="-1388" y="4462"/>
                  <a:pt x="1233" y="10348"/>
                  <a:pt x="3682" y="103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2" name="Freeform 1731">
            <a:extLst>
              <a:ext uri="{FF2B5EF4-FFF2-40B4-BE49-F238E27FC236}">
                <a16:creationId xmlns:a16="http://schemas.microsoft.com/office/drawing/2014/main" id="{58E9EBFB-F505-2929-09A5-79F4B2409E32}"/>
              </a:ext>
            </a:extLst>
          </p:cNvPr>
          <p:cNvSpPr/>
          <p:nvPr/>
        </p:nvSpPr>
        <p:spPr>
          <a:xfrm>
            <a:off x="6491343" y="3968826"/>
            <a:ext cx="3473" cy="4253"/>
          </a:xfrm>
          <a:custGeom>
            <a:avLst/>
            <a:gdLst>
              <a:gd name="connsiteX0" fmla="*/ 1120 w 3473"/>
              <a:gd name="connsiteY0" fmla="*/ 238 h 4253"/>
              <a:gd name="connsiteX1" fmla="*/ 175 w 3473"/>
              <a:gd name="connsiteY1" fmla="*/ 2387 h 4253"/>
              <a:gd name="connsiteX2" fmla="*/ 2409 w 3473"/>
              <a:gd name="connsiteY2" fmla="*/ 4492 h 4253"/>
              <a:gd name="connsiteX3" fmla="*/ 3311 w 3473"/>
              <a:gd name="connsiteY3" fmla="*/ 2387 h 4253"/>
              <a:gd name="connsiteX4" fmla="*/ 1120 w 347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3" h="4253">
                <a:moveTo>
                  <a:pt x="1120" y="238"/>
                </a:moveTo>
                <a:cubicBezTo>
                  <a:pt x="-126" y="238"/>
                  <a:pt x="-513" y="1227"/>
                  <a:pt x="175" y="2387"/>
                </a:cubicBezTo>
                <a:cubicBezTo>
                  <a:pt x="862" y="3547"/>
                  <a:pt x="1893" y="4492"/>
                  <a:pt x="2409" y="4492"/>
                </a:cubicBezTo>
                <a:cubicBezTo>
                  <a:pt x="2925" y="4492"/>
                  <a:pt x="3311" y="3547"/>
                  <a:pt x="3311" y="2387"/>
                </a:cubicBezTo>
                <a:cubicBezTo>
                  <a:pt x="3290" y="1192"/>
                  <a:pt x="2315" y="238"/>
                  <a:pt x="112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3" name="Freeform 1732">
            <a:extLst>
              <a:ext uri="{FF2B5EF4-FFF2-40B4-BE49-F238E27FC236}">
                <a16:creationId xmlns:a16="http://schemas.microsoft.com/office/drawing/2014/main" id="{2D964A8B-826A-2FCB-6C74-0BDAAA606CDE}"/>
              </a:ext>
            </a:extLst>
          </p:cNvPr>
          <p:cNvSpPr/>
          <p:nvPr/>
        </p:nvSpPr>
        <p:spPr>
          <a:xfrm>
            <a:off x="6485139" y="1392293"/>
            <a:ext cx="8559" cy="9072"/>
          </a:xfrm>
          <a:custGeom>
            <a:avLst/>
            <a:gdLst>
              <a:gd name="connsiteX0" fmla="*/ 8269 w 8559"/>
              <a:gd name="connsiteY0" fmla="*/ 7638 h 9072"/>
              <a:gd name="connsiteX1" fmla="*/ 6851 w 8559"/>
              <a:gd name="connsiteY1" fmla="*/ 2353 h 9072"/>
              <a:gd name="connsiteX2" fmla="*/ 277 w 8559"/>
              <a:gd name="connsiteY2" fmla="*/ 5877 h 9072"/>
              <a:gd name="connsiteX3" fmla="*/ 5888 w 8559"/>
              <a:gd name="connsiteY3" fmla="*/ 9159 h 9072"/>
              <a:gd name="connsiteX4" fmla="*/ 8269 w 8559"/>
              <a:gd name="connsiteY4" fmla="*/ 7638 h 9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59" h="9072">
                <a:moveTo>
                  <a:pt x="8269" y="7638"/>
                </a:moveTo>
                <a:cubicBezTo>
                  <a:pt x="8664" y="5752"/>
                  <a:pt x="8135" y="3788"/>
                  <a:pt x="6851" y="2353"/>
                </a:cubicBezTo>
                <a:cubicBezTo>
                  <a:pt x="3671" y="-1943"/>
                  <a:pt x="-1742" y="850"/>
                  <a:pt x="277" y="5877"/>
                </a:cubicBezTo>
                <a:cubicBezTo>
                  <a:pt x="922" y="8334"/>
                  <a:pt x="3435" y="9804"/>
                  <a:pt x="5888" y="9159"/>
                </a:cubicBezTo>
                <a:cubicBezTo>
                  <a:pt x="6821" y="8914"/>
                  <a:pt x="7654" y="8381"/>
                  <a:pt x="8269" y="76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4" name="Freeform 1733">
            <a:extLst>
              <a:ext uri="{FF2B5EF4-FFF2-40B4-BE49-F238E27FC236}">
                <a16:creationId xmlns:a16="http://schemas.microsoft.com/office/drawing/2014/main" id="{53D7E1E7-525E-ACE2-AFF1-3BA057A0EDAB}"/>
              </a:ext>
            </a:extLst>
          </p:cNvPr>
          <p:cNvSpPr/>
          <p:nvPr/>
        </p:nvSpPr>
        <p:spPr>
          <a:xfrm>
            <a:off x="6643392" y="5384288"/>
            <a:ext cx="4296" cy="4297"/>
          </a:xfrm>
          <a:custGeom>
            <a:avLst/>
            <a:gdLst>
              <a:gd name="connsiteX0" fmla="*/ 2029 w 4296"/>
              <a:gd name="connsiteY0" fmla="*/ 239 h 4297"/>
              <a:gd name="connsiteX1" fmla="*/ -162 w 4296"/>
              <a:gd name="connsiteY1" fmla="*/ 2344 h 4297"/>
              <a:gd name="connsiteX2" fmla="*/ 1943 w 4296"/>
              <a:gd name="connsiteY2" fmla="*/ 4535 h 4297"/>
              <a:gd name="connsiteX3" fmla="*/ 4134 w 4296"/>
              <a:gd name="connsiteY3" fmla="*/ 2430 h 4297"/>
              <a:gd name="connsiteX4" fmla="*/ 4134 w 4296"/>
              <a:gd name="connsiteY4" fmla="*/ 2344 h 4297"/>
              <a:gd name="connsiteX5" fmla="*/ 2029 w 4296"/>
              <a:gd name="connsiteY5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2029" y="239"/>
                </a:moveTo>
                <a:cubicBezTo>
                  <a:pt x="843" y="213"/>
                  <a:pt x="-136" y="1159"/>
                  <a:pt x="-162" y="2344"/>
                </a:cubicBezTo>
                <a:cubicBezTo>
                  <a:pt x="-184" y="3530"/>
                  <a:pt x="757" y="4510"/>
                  <a:pt x="1943" y="4535"/>
                </a:cubicBezTo>
                <a:cubicBezTo>
                  <a:pt x="3129" y="4557"/>
                  <a:pt x="4113" y="3616"/>
                  <a:pt x="4134" y="2430"/>
                </a:cubicBezTo>
                <a:cubicBezTo>
                  <a:pt x="4134" y="2400"/>
                  <a:pt x="4134" y="2374"/>
                  <a:pt x="4134" y="2344"/>
                </a:cubicBezTo>
                <a:cubicBezTo>
                  <a:pt x="4134" y="1180"/>
                  <a:pt x="3193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5" name="Freeform 1734">
            <a:extLst>
              <a:ext uri="{FF2B5EF4-FFF2-40B4-BE49-F238E27FC236}">
                <a16:creationId xmlns:a16="http://schemas.microsoft.com/office/drawing/2014/main" id="{8210BFBD-4A02-ED73-0F6C-07AB5D6C81C7}"/>
              </a:ext>
            </a:extLst>
          </p:cNvPr>
          <p:cNvSpPr/>
          <p:nvPr/>
        </p:nvSpPr>
        <p:spPr>
          <a:xfrm>
            <a:off x="6480165" y="3947601"/>
            <a:ext cx="4168" cy="4253"/>
          </a:xfrm>
          <a:custGeom>
            <a:avLst/>
            <a:gdLst>
              <a:gd name="connsiteX0" fmla="*/ 1943 w 4168"/>
              <a:gd name="connsiteY0" fmla="*/ 238 h 4253"/>
              <a:gd name="connsiteX1" fmla="*/ -163 w 4168"/>
              <a:gd name="connsiteY1" fmla="*/ 2344 h 4253"/>
              <a:gd name="connsiteX2" fmla="*/ 1943 w 4168"/>
              <a:gd name="connsiteY2" fmla="*/ 4492 h 4253"/>
              <a:gd name="connsiteX3" fmla="*/ 4005 w 4168"/>
              <a:gd name="connsiteY3" fmla="*/ 2344 h 4253"/>
              <a:gd name="connsiteX4" fmla="*/ 4005 w 4168"/>
              <a:gd name="connsiteY4" fmla="*/ 2344 h 4253"/>
              <a:gd name="connsiteX5" fmla="*/ 1986 w 4168"/>
              <a:gd name="connsiteY5" fmla="*/ 238 h 4253"/>
              <a:gd name="connsiteX6" fmla="*/ 1943 w 4168"/>
              <a:gd name="connsiteY6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238"/>
                </a:moveTo>
                <a:cubicBezTo>
                  <a:pt x="778" y="238"/>
                  <a:pt x="-163" y="1179"/>
                  <a:pt x="-163" y="2344"/>
                </a:cubicBezTo>
                <a:cubicBezTo>
                  <a:pt x="-163" y="3512"/>
                  <a:pt x="774" y="4470"/>
                  <a:pt x="1943" y="4492"/>
                </a:cubicBezTo>
                <a:cubicBezTo>
                  <a:pt x="3107" y="4470"/>
                  <a:pt x="4027" y="3508"/>
                  <a:pt x="4005" y="2344"/>
                </a:cubicBezTo>
                <a:cubicBezTo>
                  <a:pt x="4005" y="2344"/>
                  <a:pt x="4005" y="2344"/>
                  <a:pt x="4005" y="2344"/>
                </a:cubicBezTo>
                <a:cubicBezTo>
                  <a:pt x="4031" y="1205"/>
                  <a:pt x="3124" y="264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6" name="Freeform 1735">
            <a:extLst>
              <a:ext uri="{FF2B5EF4-FFF2-40B4-BE49-F238E27FC236}">
                <a16:creationId xmlns:a16="http://schemas.microsoft.com/office/drawing/2014/main" id="{A75D5C7A-36CC-CA7F-DCCA-1D7FDFD04B1F}"/>
              </a:ext>
            </a:extLst>
          </p:cNvPr>
          <p:cNvSpPr/>
          <p:nvPr/>
        </p:nvSpPr>
        <p:spPr>
          <a:xfrm>
            <a:off x="6489247" y="1373827"/>
            <a:ext cx="3464" cy="4253"/>
          </a:xfrm>
          <a:custGeom>
            <a:avLst/>
            <a:gdLst>
              <a:gd name="connsiteX0" fmla="*/ 2400 w 3464"/>
              <a:gd name="connsiteY0" fmla="*/ 4492 h 4253"/>
              <a:gd name="connsiteX1" fmla="*/ 3302 w 3464"/>
              <a:gd name="connsiteY1" fmla="*/ 2387 h 4253"/>
              <a:gd name="connsiteX2" fmla="*/ 1111 w 3464"/>
              <a:gd name="connsiteY2" fmla="*/ 238 h 4253"/>
              <a:gd name="connsiteX3" fmla="*/ 166 w 3464"/>
              <a:gd name="connsiteY3" fmla="*/ 2387 h 4253"/>
              <a:gd name="connsiteX4" fmla="*/ 2400 w 346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4" h="4253">
                <a:moveTo>
                  <a:pt x="2400" y="4492"/>
                </a:moveTo>
                <a:cubicBezTo>
                  <a:pt x="2915" y="4492"/>
                  <a:pt x="3302" y="3547"/>
                  <a:pt x="3302" y="2387"/>
                </a:cubicBezTo>
                <a:cubicBezTo>
                  <a:pt x="3281" y="1192"/>
                  <a:pt x="2305" y="238"/>
                  <a:pt x="1111" y="238"/>
                </a:cubicBezTo>
                <a:cubicBezTo>
                  <a:pt x="-92" y="238"/>
                  <a:pt x="-522" y="1227"/>
                  <a:pt x="166" y="2387"/>
                </a:cubicBezTo>
                <a:cubicBezTo>
                  <a:pt x="853" y="3547"/>
                  <a:pt x="1884" y="4492"/>
                  <a:pt x="240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7" name="Freeform 1736">
            <a:extLst>
              <a:ext uri="{FF2B5EF4-FFF2-40B4-BE49-F238E27FC236}">
                <a16:creationId xmlns:a16="http://schemas.microsoft.com/office/drawing/2014/main" id="{F910277B-D5FD-1DB8-0B06-BAE24F26D68E}"/>
              </a:ext>
            </a:extLst>
          </p:cNvPr>
          <p:cNvSpPr/>
          <p:nvPr/>
        </p:nvSpPr>
        <p:spPr>
          <a:xfrm>
            <a:off x="6492582" y="1320997"/>
            <a:ext cx="4210" cy="5808"/>
          </a:xfrm>
          <a:custGeom>
            <a:avLst/>
            <a:gdLst>
              <a:gd name="connsiteX0" fmla="*/ 1943 w 4210"/>
              <a:gd name="connsiteY0" fmla="*/ 5978 h 5808"/>
              <a:gd name="connsiteX1" fmla="*/ 4048 w 4210"/>
              <a:gd name="connsiteY1" fmla="*/ 3143 h 5808"/>
              <a:gd name="connsiteX2" fmla="*/ 1943 w 4210"/>
              <a:gd name="connsiteY2" fmla="*/ 307 h 5808"/>
              <a:gd name="connsiteX3" fmla="*/ -163 w 4210"/>
              <a:gd name="connsiteY3" fmla="*/ 3143 h 5808"/>
              <a:gd name="connsiteX4" fmla="*/ 1943 w 4210"/>
              <a:gd name="connsiteY4" fmla="*/ 5978 h 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808">
                <a:moveTo>
                  <a:pt x="1943" y="5978"/>
                </a:moveTo>
                <a:cubicBezTo>
                  <a:pt x="3137" y="5527"/>
                  <a:pt x="3962" y="4419"/>
                  <a:pt x="4048" y="3143"/>
                </a:cubicBezTo>
                <a:cubicBezTo>
                  <a:pt x="3962" y="1867"/>
                  <a:pt x="3137" y="758"/>
                  <a:pt x="1943" y="307"/>
                </a:cubicBezTo>
                <a:cubicBezTo>
                  <a:pt x="826" y="-80"/>
                  <a:pt x="-163" y="1209"/>
                  <a:pt x="-163" y="3143"/>
                </a:cubicBezTo>
                <a:cubicBezTo>
                  <a:pt x="-163" y="5076"/>
                  <a:pt x="955" y="6365"/>
                  <a:pt x="1943" y="59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8" name="Freeform 1737">
            <a:extLst>
              <a:ext uri="{FF2B5EF4-FFF2-40B4-BE49-F238E27FC236}">
                <a16:creationId xmlns:a16="http://schemas.microsoft.com/office/drawing/2014/main" id="{B82CCADD-AC52-51BC-0197-00A3B5AA8C58}"/>
              </a:ext>
            </a:extLst>
          </p:cNvPr>
          <p:cNvSpPr/>
          <p:nvPr/>
        </p:nvSpPr>
        <p:spPr>
          <a:xfrm>
            <a:off x="6537426" y="1463428"/>
            <a:ext cx="5209" cy="1845"/>
          </a:xfrm>
          <a:custGeom>
            <a:avLst/>
            <a:gdLst>
              <a:gd name="connsiteX0" fmla="*/ 4834 w 5209"/>
              <a:gd name="connsiteY0" fmla="*/ 780 h 1845"/>
              <a:gd name="connsiteX1" fmla="*/ 795 w 5209"/>
              <a:gd name="connsiteY1" fmla="*/ 780 h 1845"/>
              <a:gd name="connsiteX2" fmla="*/ 2084 w 5209"/>
              <a:gd name="connsiteY2" fmla="*/ 2069 h 1845"/>
              <a:gd name="connsiteX3" fmla="*/ 4834 w 5209"/>
              <a:gd name="connsiteY3" fmla="*/ 780 h 1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9" h="1845">
                <a:moveTo>
                  <a:pt x="4834" y="780"/>
                </a:moveTo>
                <a:cubicBezTo>
                  <a:pt x="3583" y="58"/>
                  <a:pt x="2045" y="58"/>
                  <a:pt x="795" y="780"/>
                </a:cubicBezTo>
                <a:cubicBezTo>
                  <a:pt x="-838" y="1424"/>
                  <a:pt x="-365" y="1940"/>
                  <a:pt x="2084" y="2069"/>
                </a:cubicBezTo>
                <a:cubicBezTo>
                  <a:pt x="4533" y="2198"/>
                  <a:pt x="5521" y="1467"/>
                  <a:pt x="4834" y="7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9" name="Freeform 1738">
            <a:extLst>
              <a:ext uri="{FF2B5EF4-FFF2-40B4-BE49-F238E27FC236}">
                <a16:creationId xmlns:a16="http://schemas.microsoft.com/office/drawing/2014/main" id="{2584AB13-E8AB-D84F-B87A-B89FDADD52C0}"/>
              </a:ext>
            </a:extLst>
          </p:cNvPr>
          <p:cNvSpPr/>
          <p:nvPr/>
        </p:nvSpPr>
        <p:spPr>
          <a:xfrm>
            <a:off x="6534827" y="1605498"/>
            <a:ext cx="5689" cy="4253"/>
          </a:xfrm>
          <a:custGeom>
            <a:avLst/>
            <a:gdLst>
              <a:gd name="connsiteX0" fmla="*/ 2664 w 5689"/>
              <a:gd name="connsiteY0" fmla="*/ 4492 h 4253"/>
              <a:gd name="connsiteX1" fmla="*/ 5457 w 5689"/>
              <a:gd name="connsiteY1" fmla="*/ 2344 h 4253"/>
              <a:gd name="connsiteX2" fmla="*/ 2664 w 5689"/>
              <a:gd name="connsiteY2" fmla="*/ 238 h 4253"/>
              <a:gd name="connsiteX3" fmla="*/ -129 w 5689"/>
              <a:gd name="connsiteY3" fmla="*/ 2344 h 4253"/>
              <a:gd name="connsiteX4" fmla="*/ 2664 w 5689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89" h="4253">
                <a:moveTo>
                  <a:pt x="2664" y="4492"/>
                </a:moveTo>
                <a:cubicBezTo>
                  <a:pt x="4597" y="4492"/>
                  <a:pt x="5843" y="3547"/>
                  <a:pt x="5457" y="2344"/>
                </a:cubicBezTo>
                <a:cubicBezTo>
                  <a:pt x="5031" y="1145"/>
                  <a:pt x="3931" y="320"/>
                  <a:pt x="2664" y="238"/>
                </a:cubicBezTo>
                <a:cubicBezTo>
                  <a:pt x="1401" y="329"/>
                  <a:pt x="305" y="1154"/>
                  <a:pt x="-129" y="2344"/>
                </a:cubicBezTo>
                <a:cubicBezTo>
                  <a:pt x="-387" y="3547"/>
                  <a:pt x="859" y="4492"/>
                  <a:pt x="266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0" name="Freeform 1739">
            <a:extLst>
              <a:ext uri="{FF2B5EF4-FFF2-40B4-BE49-F238E27FC236}">
                <a16:creationId xmlns:a16="http://schemas.microsoft.com/office/drawing/2014/main" id="{A3F4294F-68CF-23D1-C21E-E9A6C7C047E3}"/>
              </a:ext>
            </a:extLst>
          </p:cNvPr>
          <p:cNvSpPr/>
          <p:nvPr/>
        </p:nvSpPr>
        <p:spPr>
          <a:xfrm>
            <a:off x="6531706" y="3711803"/>
            <a:ext cx="7107" cy="9571"/>
          </a:xfrm>
          <a:custGeom>
            <a:avLst/>
            <a:gdLst>
              <a:gd name="connsiteX0" fmla="*/ 6945 w 7107"/>
              <a:gd name="connsiteY0" fmla="*/ 4236 h 9571"/>
              <a:gd name="connsiteX1" fmla="*/ 1102 w 7107"/>
              <a:gd name="connsiteY1" fmla="*/ 2604 h 9571"/>
              <a:gd name="connsiteX2" fmla="*/ 590 w 7107"/>
              <a:gd name="connsiteY2" fmla="*/ 7377 h 9571"/>
              <a:gd name="connsiteX3" fmla="*/ 1102 w 7107"/>
              <a:gd name="connsiteY3" fmla="*/ 7889 h 9571"/>
              <a:gd name="connsiteX4" fmla="*/ 6945 w 7107"/>
              <a:gd name="connsiteY4" fmla="*/ 4236 h 9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07" h="9571">
                <a:moveTo>
                  <a:pt x="6945" y="4236"/>
                </a:moveTo>
                <a:cubicBezTo>
                  <a:pt x="6945" y="-447"/>
                  <a:pt x="4754" y="-1048"/>
                  <a:pt x="1102" y="2604"/>
                </a:cubicBezTo>
                <a:cubicBezTo>
                  <a:pt x="-359" y="3781"/>
                  <a:pt x="-587" y="5917"/>
                  <a:pt x="590" y="7377"/>
                </a:cubicBezTo>
                <a:cubicBezTo>
                  <a:pt x="741" y="7566"/>
                  <a:pt x="913" y="7738"/>
                  <a:pt x="1102" y="7889"/>
                </a:cubicBezTo>
                <a:cubicBezTo>
                  <a:pt x="3852" y="11670"/>
                  <a:pt x="6945" y="9564"/>
                  <a:pt x="6945" y="42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1" name="Freeform 1740">
            <a:extLst>
              <a:ext uri="{FF2B5EF4-FFF2-40B4-BE49-F238E27FC236}">
                <a16:creationId xmlns:a16="http://schemas.microsoft.com/office/drawing/2014/main" id="{F7BF0EE2-EB88-456B-48D6-01948A9567F5}"/>
              </a:ext>
            </a:extLst>
          </p:cNvPr>
          <p:cNvSpPr/>
          <p:nvPr/>
        </p:nvSpPr>
        <p:spPr>
          <a:xfrm>
            <a:off x="6547149" y="1350592"/>
            <a:ext cx="6044" cy="8316"/>
          </a:xfrm>
          <a:custGeom>
            <a:avLst/>
            <a:gdLst>
              <a:gd name="connsiteX0" fmla="*/ 4306 w 6044"/>
              <a:gd name="connsiteY0" fmla="*/ 3838 h 8316"/>
              <a:gd name="connsiteX1" fmla="*/ 3361 w 6044"/>
              <a:gd name="connsiteY1" fmla="*/ 1948 h 8316"/>
              <a:gd name="connsiteX2" fmla="*/ -163 w 6044"/>
              <a:gd name="connsiteY2" fmla="*/ 6760 h 8316"/>
              <a:gd name="connsiteX3" fmla="*/ 4306 w 6044"/>
              <a:gd name="connsiteY3" fmla="*/ 3838 h 8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44" h="8316">
                <a:moveTo>
                  <a:pt x="4306" y="3838"/>
                </a:moveTo>
                <a:cubicBezTo>
                  <a:pt x="6583" y="-458"/>
                  <a:pt x="6497" y="-673"/>
                  <a:pt x="3361" y="1948"/>
                </a:cubicBezTo>
                <a:cubicBezTo>
                  <a:pt x="1706" y="3142"/>
                  <a:pt x="473" y="4827"/>
                  <a:pt x="-163" y="6760"/>
                </a:cubicBezTo>
                <a:cubicBezTo>
                  <a:pt x="-163" y="9982"/>
                  <a:pt x="1728" y="8779"/>
                  <a:pt x="4306" y="38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2" name="Freeform 1741">
            <a:extLst>
              <a:ext uri="{FF2B5EF4-FFF2-40B4-BE49-F238E27FC236}">
                <a16:creationId xmlns:a16="http://schemas.microsoft.com/office/drawing/2014/main" id="{D1100EA6-759B-1A82-7859-21E45634E0FA}"/>
              </a:ext>
            </a:extLst>
          </p:cNvPr>
          <p:cNvSpPr/>
          <p:nvPr/>
        </p:nvSpPr>
        <p:spPr>
          <a:xfrm>
            <a:off x="6555870" y="3170097"/>
            <a:ext cx="5021" cy="6012"/>
          </a:xfrm>
          <a:custGeom>
            <a:avLst/>
            <a:gdLst>
              <a:gd name="connsiteX0" fmla="*/ 1213 w 5021"/>
              <a:gd name="connsiteY0" fmla="*/ 6250 h 6012"/>
              <a:gd name="connsiteX1" fmla="*/ 4522 w 5021"/>
              <a:gd name="connsiteY1" fmla="*/ 2856 h 6012"/>
              <a:gd name="connsiteX2" fmla="*/ 3319 w 5021"/>
              <a:gd name="connsiteY2" fmla="*/ 364 h 6012"/>
              <a:gd name="connsiteX3" fmla="*/ 1213 w 5021"/>
              <a:gd name="connsiteY3" fmla="*/ 6250 h 6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1" h="6012">
                <a:moveTo>
                  <a:pt x="1213" y="6250"/>
                </a:moveTo>
                <a:cubicBezTo>
                  <a:pt x="2331" y="6250"/>
                  <a:pt x="3834" y="4747"/>
                  <a:pt x="4522" y="2856"/>
                </a:cubicBezTo>
                <a:cubicBezTo>
                  <a:pt x="5209" y="966"/>
                  <a:pt x="4866" y="-151"/>
                  <a:pt x="3319" y="364"/>
                </a:cubicBezTo>
                <a:cubicBezTo>
                  <a:pt x="182" y="1395"/>
                  <a:pt x="-1536" y="6250"/>
                  <a:pt x="1213" y="62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3" name="Freeform 1742">
            <a:extLst>
              <a:ext uri="{FF2B5EF4-FFF2-40B4-BE49-F238E27FC236}">
                <a16:creationId xmlns:a16="http://schemas.microsoft.com/office/drawing/2014/main" id="{2D51987D-7661-CB95-357B-D596710A981D}"/>
              </a:ext>
            </a:extLst>
          </p:cNvPr>
          <p:cNvSpPr/>
          <p:nvPr/>
        </p:nvSpPr>
        <p:spPr>
          <a:xfrm>
            <a:off x="6503281" y="3208009"/>
            <a:ext cx="5342" cy="5280"/>
          </a:xfrm>
          <a:custGeom>
            <a:avLst/>
            <a:gdLst>
              <a:gd name="connsiteX0" fmla="*/ -163 w 5342"/>
              <a:gd name="connsiteY0" fmla="*/ 3313 h 5280"/>
              <a:gd name="connsiteX1" fmla="*/ 2974 w 5342"/>
              <a:gd name="connsiteY1" fmla="*/ 5246 h 5280"/>
              <a:gd name="connsiteX2" fmla="*/ 4950 w 5342"/>
              <a:gd name="connsiteY2" fmla="*/ 2110 h 5280"/>
              <a:gd name="connsiteX3" fmla="*/ -163 w 5342"/>
              <a:gd name="connsiteY3" fmla="*/ 3313 h 5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2" h="5280">
                <a:moveTo>
                  <a:pt x="-163" y="3313"/>
                </a:moveTo>
                <a:cubicBezTo>
                  <a:pt x="-163" y="5204"/>
                  <a:pt x="1083" y="5977"/>
                  <a:pt x="2974" y="5246"/>
                </a:cubicBezTo>
                <a:cubicBezTo>
                  <a:pt x="4864" y="4516"/>
                  <a:pt x="5595" y="3141"/>
                  <a:pt x="4950" y="2110"/>
                </a:cubicBezTo>
                <a:cubicBezTo>
                  <a:pt x="3017" y="-898"/>
                  <a:pt x="-163" y="-124"/>
                  <a:pt x="-163" y="33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4" name="Freeform 1743">
            <a:extLst>
              <a:ext uri="{FF2B5EF4-FFF2-40B4-BE49-F238E27FC236}">
                <a16:creationId xmlns:a16="http://schemas.microsoft.com/office/drawing/2014/main" id="{687C54C5-E112-FF15-F8D9-49CB6336A858}"/>
              </a:ext>
            </a:extLst>
          </p:cNvPr>
          <p:cNvSpPr/>
          <p:nvPr/>
        </p:nvSpPr>
        <p:spPr>
          <a:xfrm>
            <a:off x="6551466" y="2897649"/>
            <a:ext cx="6166" cy="6333"/>
          </a:xfrm>
          <a:custGeom>
            <a:avLst/>
            <a:gdLst>
              <a:gd name="connsiteX0" fmla="*/ 1106 w 6166"/>
              <a:gd name="connsiteY0" fmla="*/ 5179 h 6333"/>
              <a:gd name="connsiteX1" fmla="*/ 6004 w 6166"/>
              <a:gd name="connsiteY1" fmla="*/ 3418 h 6333"/>
              <a:gd name="connsiteX2" fmla="*/ 2867 w 6166"/>
              <a:gd name="connsiteY2" fmla="*/ 238 h 6333"/>
              <a:gd name="connsiteX3" fmla="*/ 1106 w 6166"/>
              <a:gd name="connsiteY3" fmla="*/ 5179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66" h="6333">
                <a:moveTo>
                  <a:pt x="1106" y="5179"/>
                </a:moveTo>
                <a:cubicBezTo>
                  <a:pt x="3555" y="7628"/>
                  <a:pt x="6004" y="6726"/>
                  <a:pt x="6004" y="3418"/>
                </a:cubicBezTo>
                <a:cubicBezTo>
                  <a:pt x="6004" y="1678"/>
                  <a:pt x="4607" y="260"/>
                  <a:pt x="2867" y="238"/>
                </a:cubicBezTo>
                <a:cubicBezTo>
                  <a:pt x="-398" y="281"/>
                  <a:pt x="-1086" y="2773"/>
                  <a:pt x="1106" y="51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5" name="Freeform 1744">
            <a:extLst>
              <a:ext uri="{FF2B5EF4-FFF2-40B4-BE49-F238E27FC236}">
                <a16:creationId xmlns:a16="http://schemas.microsoft.com/office/drawing/2014/main" id="{8129BF29-D11B-0378-0780-BB096E0CBA6E}"/>
              </a:ext>
            </a:extLst>
          </p:cNvPr>
          <p:cNvSpPr/>
          <p:nvPr/>
        </p:nvSpPr>
        <p:spPr>
          <a:xfrm>
            <a:off x="6515741" y="3233468"/>
            <a:ext cx="4296" cy="4296"/>
          </a:xfrm>
          <a:custGeom>
            <a:avLst/>
            <a:gdLst>
              <a:gd name="connsiteX0" fmla="*/ -163 w 4296"/>
              <a:gd name="connsiteY0" fmla="*/ 2387 h 4296"/>
              <a:gd name="connsiteX1" fmla="*/ 1986 w 4296"/>
              <a:gd name="connsiteY1" fmla="*/ 4535 h 4296"/>
              <a:gd name="connsiteX2" fmla="*/ 4134 w 4296"/>
              <a:gd name="connsiteY2" fmla="*/ 2387 h 4296"/>
              <a:gd name="connsiteX3" fmla="*/ 1986 w 4296"/>
              <a:gd name="connsiteY3" fmla="*/ 238 h 4296"/>
              <a:gd name="connsiteX4" fmla="*/ -163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-163" y="2387"/>
                </a:move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6" name="Freeform 1745">
            <a:extLst>
              <a:ext uri="{FF2B5EF4-FFF2-40B4-BE49-F238E27FC236}">
                <a16:creationId xmlns:a16="http://schemas.microsoft.com/office/drawing/2014/main" id="{1E0C53B1-0703-88B0-985F-50F29E12CBE2}"/>
              </a:ext>
            </a:extLst>
          </p:cNvPr>
          <p:cNvSpPr/>
          <p:nvPr/>
        </p:nvSpPr>
        <p:spPr>
          <a:xfrm>
            <a:off x="6511573" y="1418469"/>
            <a:ext cx="4167" cy="4253"/>
          </a:xfrm>
          <a:custGeom>
            <a:avLst/>
            <a:gdLst>
              <a:gd name="connsiteX0" fmla="*/ 1943 w 4167"/>
              <a:gd name="connsiteY0" fmla="*/ 238 h 4253"/>
              <a:gd name="connsiteX1" fmla="*/ -163 w 4167"/>
              <a:gd name="connsiteY1" fmla="*/ 2387 h 4253"/>
              <a:gd name="connsiteX2" fmla="*/ 1943 w 4167"/>
              <a:gd name="connsiteY2" fmla="*/ 4492 h 4253"/>
              <a:gd name="connsiteX3" fmla="*/ 4005 w 4167"/>
              <a:gd name="connsiteY3" fmla="*/ 2387 h 4253"/>
              <a:gd name="connsiteX4" fmla="*/ 1943 w 4167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4253">
                <a:moveTo>
                  <a:pt x="1943" y="238"/>
                </a:move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ubicBezTo>
                  <a:pt x="3090" y="4470"/>
                  <a:pt x="4005" y="3534"/>
                  <a:pt x="4005" y="2387"/>
                </a:cubicBezTo>
                <a:cubicBezTo>
                  <a:pt x="4005" y="1231"/>
                  <a:pt x="3094" y="286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7" name="Freeform 1746">
            <a:extLst>
              <a:ext uri="{FF2B5EF4-FFF2-40B4-BE49-F238E27FC236}">
                <a16:creationId xmlns:a16="http://schemas.microsoft.com/office/drawing/2014/main" id="{E25FCE6B-5730-3F75-8153-F97FFB7E7B73}"/>
              </a:ext>
            </a:extLst>
          </p:cNvPr>
          <p:cNvSpPr/>
          <p:nvPr/>
        </p:nvSpPr>
        <p:spPr>
          <a:xfrm>
            <a:off x="6515741" y="2544900"/>
            <a:ext cx="4210" cy="5539"/>
          </a:xfrm>
          <a:custGeom>
            <a:avLst/>
            <a:gdLst>
              <a:gd name="connsiteX0" fmla="*/ 1943 w 4210"/>
              <a:gd name="connsiteY0" fmla="*/ 239 h 5539"/>
              <a:gd name="connsiteX1" fmla="*/ -163 w 4210"/>
              <a:gd name="connsiteY1" fmla="*/ 3547 h 5539"/>
              <a:gd name="connsiteX2" fmla="*/ 1943 w 4210"/>
              <a:gd name="connsiteY2" fmla="*/ 5524 h 5539"/>
              <a:gd name="connsiteX3" fmla="*/ 4048 w 4210"/>
              <a:gd name="connsiteY3" fmla="*/ 2215 h 5539"/>
              <a:gd name="connsiteX4" fmla="*/ 1943 w 4210"/>
              <a:gd name="connsiteY4" fmla="*/ 239 h 5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539">
                <a:moveTo>
                  <a:pt x="1943" y="239"/>
                </a:moveTo>
                <a:cubicBezTo>
                  <a:pt x="783" y="239"/>
                  <a:pt x="-163" y="1743"/>
                  <a:pt x="-163" y="3547"/>
                </a:cubicBezTo>
                <a:cubicBezTo>
                  <a:pt x="-163" y="5352"/>
                  <a:pt x="783" y="6254"/>
                  <a:pt x="1943" y="5524"/>
                </a:cubicBezTo>
                <a:cubicBezTo>
                  <a:pt x="3137" y="4824"/>
                  <a:pt x="3919" y="3593"/>
                  <a:pt x="4048" y="2215"/>
                </a:cubicBezTo>
                <a:cubicBezTo>
                  <a:pt x="4001" y="1093"/>
                  <a:pt x="3064" y="214"/>
                  <a:pt x="1943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8" name="Freeform 1747">
            <a:extLst>
              <a:ext uri="{FF2B5EF4-FFF2-40B4-BE49-F238E27FC236}">
                <a16:creationId xmlns:a16="http://schemas.microsoft.com/office/drawing/2014/main" id="{5F507C9B-5D39-28ED-10A0-E712827F84A6}"/>
              </a:ext>
            </a:extLst>
          </p:cNvPr>
          <p:cNvSpPr/>
          <p:nvPr/>
        </p:nvSpPr>
        <p:spPr>
          <a:xfrm>
            <a:off x="6496922" y="1276812"/>
            <a:ext cx="20924" cy="13854"/>
          </a:xfrm>
          <a:custGeom>
            <a:avLst/>
            <a:gdLst>
              <a:gd name="connsiteX0" fmla="*/ 4564 w 20924"/>
              <a:gd name="connsiteY0" fmla="*/ 13599 h 13854"/>
              <a:gd name="connsiteX1" fmla="*/ 15004 w 20924"/>
              <a:gd name="connsiteY1" fmla="*/ 12310 h 13854"/>
              <a:gd name="connsiteX2" fmla="*/ 20762 w 20924"/>
              <a:gd name="connsiteY2" fmla="*/ 8916 h 13854"/>
              <a:gd name="connsiteX3" fmla="*/ 16465 w 20924"/>
              <a:gd name="connsiteY3" fmla="*/ 6982 h 13854"/>
              <a:gd name="connsiteX4" fmla="*/ 8431 w 20924"/>
              <a:gd name="connsiteY4" fmla="*/ 3588 h 13854"/>
              <a:gd name="connsiteX5" fmla="*/ -163 w 20924"/>
              <a:gd name="connsiteY5" fmla="*/ 8400 h 13854"/>
              <a:gd name="connsiteX6" fmla="*/ 4564 w 20924"/>
              <a:gd name="connsiteY6" fmla="*/ 13599 h 1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24" h="13854">
                <a:moveTo>
                  <a:pt x="4564" y="13599"/>
                </a:moveTo>
                <a:cubicBezTo>
                  <a:pt x="7984" y="12779"/>
                  <a:pt x="11485" y="12345"/>
                  <a:pt x="15004" y="12310"/>
                </a:cubicBezTo>
                <a:cubicBezTo>
                  <a:pt x="18828" y="12310"/>
                  <a:pt x="20762" y="11150"/>
                  <a:pt x="20762" y="8916"/>
                </a:cubicBezTo>
                <a:cubicBezTo>
                  <a:pt x="20762" y="6682"/>
                  <a:pt x="19559" y="5994"/>
                  <a:pt x="16465" y="6982"/>
                </a:cubicBezTo>
                <a:cubicBezTo>
                  <a:pt x="13372" y="7971"/>
                  <a:pt x="11052" y="6982"/>
                  <a:pt x="8431" y="3588"/>
                </a:cubicBezTo>
                <a:cubicBezTo>
                  <a:pt x="3661" y="-2341"/>
                  <a:pt x="-163" y="-193"/>
                  <a:pt x="-163" y="8400"/>
                </a:cubicBezTo>
                <a:cubicBezTo>
                  <a:pt x="-163" y="14072"/>
                  <a:pt x="396" y="14802"/>
                  <a:pt x="4564" y="135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9" name="Freeform 1748">
            <a:extLst>
              <a:ext uri="{FF2B5EF4-FFF2-40B4-BE49-F238E27FC236}">
                <a16:creationId xmlns:a16="http://schemas.microsoft.com/office/drawing/2014/main" id="{D73689F5-BD82-0A26-720C-7E2B3F584A23}"/>
              </a:ext>
            </a:extLst>
          </p:cNvPr>
          <p:cNvSpPr/>
          <p:nvPr/>
        </p:nvSpPr>
        <p:spPr>
          <a:xfrm>
            <a:off x="6530392" y="3992725"/>
            <a:ext cx="5935" cy="5876"/>
          </a:xfrm>
          <a:custGeom>
            <a:avLst/>
            <a:gdLst>
              <a:gd name="connsiteX0" fmla="*/ -163 w 5935"/>
              <a:gd name="connsiteY0" fmla="*/ 2720 h 5876"/>
              <a:gd name="connsiteX1" fmla="*/ 3189 w 5935"/>
              <a:gd name="connsiteY1" fmla="*/ 6115 h 5876"/>
              <a:gd name="connsiteX2" fmla="*/ 5681 w 5935"/>
              <a:gd name="connsiteY2" fmla="*/ 3580 h 5876"/>
              <a:gd name="connsiteX3" fmla="*/ -163 w 5935"/>
              <a:gd name="connsiteY3" fmla="*/ 2720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5" h="5876">
                <a:moveTo>
                  <a:pt x="-163" y="2720"/>
                </a:moveTo>
                <a:cubicBezTo>
                  <a:pt x="-163" y="4576"/>
                  <a:pt x="1333" y="6093"/>
                  <a:pt x="3189" y="6115"/>
                </a:cubicBezTo>
                <a:cubicBezTo>
                  <a:pt x="4993" y="6115"/>
                  <a:pt x="6110" y="4955"/>
                  <a:pt x="5681" y="3580"/>
                </a:cubicBezTo>
                <a:cubicBezTo>
                  <a:pt x="4392" y="-373"/>
                  <a:pt x="-163" y="-1018"/>
                  <a:pt x="-163" y="27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0" name="Freeform 1749">
            <a:extLst>
              <a:ext uri="{FF2B5EF4-FFF2-40B4-BE49-F238E27FC236}">
                <a16:creationId xmlns:a16="http://schemas.microsoft.com/office/drawing/2014/main" id="{3B226F30-8D7A-69A2-36B2-2A35593D3E4B}"/>
              </a:ext>
            </a:extLst>
          </p:cNvPr>
          <p:cNvSpPr/>
          <p:nvPr/>
        </p:nvSpPr>
        <p:spPr>
          <a:xfrm>
            <a:off x="6524853" y="1409961"/>
            <a:ext cx="9511" cy="6111"/>
          </a:xfrm>
          <a:custGeom>
            <a:avLst/>
            <a:gdLst>
              <a:gd name="connsiteX0" fmla="*/ 650 w 9511"/>
              <a:gd name="connsiteY0" fmla="*/ 5351 h 6111"/>
              <a:gd name="connsiteX1" fmla="*/ 8762 w 9511"/>
              <a:gd name="connsiteY1" fmla="*/ 3770 h 6111"/>
              <a:gd name="connsiteX2" fmla="*/ 9243 w 9511"/>
              <a:gd name="connsiteY2" fmla="*/ 2902 h 6111"/>
              <a:gd name="connsiteX3" fmla="*/ 5892 w 9511"/>
              <a:gd name="connsiteY3" fmla="*/ 238 h 6111"/>
              <a:gd name="connsiteX4" fmla="*/ 650 w 9511"/>
              <a:gd name="connsiteY4" fmla="*/ 5351 h 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1" h="6111">
                <a:moveTo>
                  <a:pt x="650" y="5351"/>
                </a:moveTo>
                <a:cubicBezTo>
                  <a:pt x="3327" y="7156"/>
                  <a:pt x="6958" y="6447"/>
                  <a:pt x="8762" y="3770"/>
                </a:cubicBezTo>
                <a:cubicBezTo>
                  <a:pt x="8947" y="3495"/>
                  <a:pt x="9106" y="3203"/>
                  <a:pt x="9243" y="2902"/>
                </a:cubicBezTo>
                <a:cubicBezTo>
                  <a:pt x="9759" y="1355"/>
                  <a:pt x="8341" y="238"/>
                  <a:pt x="5892" y="238"/>
                </a:cubicBezTo>
                <a:cubicBezTo>
                  <a:pt x="1123" y="238"/>
                  <a:pt x="-1627" y="3031"/>
                  <a:pt x="650" y="53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1" name="Freeform 1750">
            <a:extLst>
              <a:ext uri="{FF2B5EF4-FFF2-40B4-BE49-F238E27FC236}">
                <a16:creationId xmlns:a16="http://schemas.microsoft.com/office/drawing/2014/main" id="{9E7D0CA5-4FC9-2060-EE2A-92CB590E3CDC}"/>
              </a:ext>
            </a:extLst>
          </p:cNvPr>
          <p:cNvSpPr/>
          <p:nvPr/>
        </p:nvSpPr>
        <p:spPr>
          <a:xfrm>
            <a:off x="6577073" y="1453112"/>
            <a:ext cx="9029" cy="7636"/>
          </a:xfrm>
          <a:custGeom>
            <a:avLst/>
            <a:gdLst>
              <a:gd name="connsiteX0" fmla="*/ 8539 w 9029"/>
              <a:gd name="connsiteY0" fmla="*/ 6069 h 7636"/>
              <a:gd name="connsiteX1" fmla="*/ 1020 w 9029"/>
              <a:gd name="connsiteY1" fmla="*/ 1042 h 7636"/>
              <a:gd name="connsiteX2" fmla="*/ 161 w 9029"/>
              <a:gd name="connsiteY2" fmla="*/ 5639 h 7636"/>
              <a:gd name="connsiteX3" fmla="*/ 7658 w 9029"/>
              <a:gd name="connsiteY3" fmla="*/ 6863 h 7636"/>
              <a:gd name="connsiteX4" fmla="*/ 8539 w 9029"/>
              <a:gd name="connsiteY4" fmla="*/ 6069 h 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29" h="7636">
                <a:moveTo>
                  <a:pt x="8539" y="6069"/>
                </a:moveTo>
                <a:cubicBezTo>
                  <a:pt x="10430" y="2932"/>
                  <a:pt x="3641" y="-1622"/>
                  <a:pt x="1020" y="1042"/>
                </a:cubicBezTo>
                <a:cubicBezTo>
                  <a:pt x="-149" y="2270"/>
                  <a:pt x="-484" y="4071"/>
                  <a:pt x="161" y="5639"/>
                </a:cubicBezTo>
                <a:cubicBezTo>
                  <a:pt x="1892" y="8049"/>
                  <a:pt x="5248" y="8595"/>
                  <a:pt x="7658" y="6863"/>
                </a:cubicBezTo>
                <a:cubicBezTo>
                  <a:pt x="7981" y="6631"/>
                  <a:pt x="8277" y="6365"/>
                  <a:pt x="8539" y="60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2" name="Freeform 1751">
            <a:extLst>
              <a:ext uri="{FF2B5EF4-FFF2-40B4-BE49-F238E27FC236}">
                <a16:creationId xmlns:a16="http://schemas.microsoft.com/office/drawing/2014/main" id="{6A30C1E9-AF97-F5B7-7114-A8C0BD4A8DFD}"/>
              </a:ext>
            </a:extLst>
          </p:cNvPr>
          <p:cNvSpPr/>
          <p:nvPr/>
        </p:nvSpPr>
        <p:spPr>
          <a:xfrm>
            <a:off x="6674884" y="1627450"/>
            <a:ext cx="4212" cy="3569"/>
          </a:xfrm>
          <a:custGeom>
            <a:avLst/>
            <a:gdLst>
              <a:gd name="connsiteX0" fmla="*/ 1944 w 4212"/>
              <a:gd name="connsiteY0" fmla="*/ 3808 h 3569"/>
              <a:gd name="connsiteX1" fmla="*/ 4050 w 4212"/>
              <a:gd name="connsiteY1" fmla="*/ 2863 h 3569"/>
              <a:gd name="connsiteX2" fmla="*/ 1944 w 4212"/>
              <a:gd name="connsiteY2" fmla="*/ 586 h 3569"/>
              <a:gd name="connsiteX3" fmla="*/ -161 w 4212"/>
              <a:gd name="connsiteY3" fmla="*/ 1531 h 3569"/>
              <a:gd name="connsiteX4" fmla="*/ 1940 w 4212"/>
              <a:gd name="connsiteY4" fmla="*/ 3808 h 3569"/>
              <a:gd name="connsiteX5" fmla="*/ 1944 w 4212"/>
              <a:gd name="connsiteY5" fmla="*/ 3808 h 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69">
                <a:moveTo>
                  <a:pt x="1944" y="3808"/>
                </a:moveTo>
                <a:cubicBezTo>
                  <a:pt x="3105" y="3808"/>
                  <a:pt x="4050" y="3378"/>
                  <a:pt x="4050" y="2863"/>
                </a:cubicBezTo>
                <a:cubicBezTo>
                  <a:pt x="4050" y="2347"/>
                  <a:pt x="3105" y="1316"/>
                  <a:pt x="1944" y="586"/>
                </a:cubicBezTo>
                <a:cubicBezTo>
                  <a:pt x="784" y="-145"/>
                  <a:pt x="-161" y="328"/>
                  <a:pt x="-161" y="1531"/>
                </a:cubicBezTo>
                <a:cubicBezTo>
                  <a:pt x="-208" y="2738"/>
                  <a:pt x="733" y="3761"/>
                  <a:pt x="1940" y="3808"/>
                </a:cubicBezTo>
                <a:cubicBezTo>
                  <a:pt x="1940" y="3808"/>
                  <a:pt x="1944" y="3808"/>
                  <a:pt x="1944" y="38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3" name="Freeform 1752">
            <a:extLst>
              <a:ext uri="{FF2B5EF4-FFF2-40B4-BE49-F238E27FC236}">
                <a16:creationId xmlns:a16="http://schemas.microsoft.com/office/drawing/2014/main" id="{9677CA9C-A46F-AA60-BCDA-063E1C05D2ED}"/>
              </a:ext>
            </a:extLst>
          </p:cNvPr>
          <p:cNvSpPr/>
          <p:nvPr/>
        </p:nvSpPr>
        <p:spPr>
          <a:xfrm>
            <a:off x="6671461" y="5016588"/>
            <a:ext cx="7637" cy="6163"/>
          </a:xfrm>
          <a:custGeom>
            <a:avLst/>
            <a:gdLst>
              <a:gd name="connsiteX0" fmla="*/ 7473 w 7637"/>
              <a:gd name="connsiteY0" fmla="*/ 3461 h 6163"/>
              <a:gd name="connsiteX1" fmla="*/ 4466 w 7637"/>
              <a:gd name="connsiteY1" fmla="*/ 238 h 6163"/>
              <a:gd name="connsiteX2" fmla="*/ 556 w 7637"/>
              <a:gd name="connsiteY2" fmla="*/ 5265 h 6163"/>
              <a:gd name="connsiteX3" fmla="*/ 7473 w 7637"/>
              <a:gd name="connsiteY3" fmla="*/ 3461 h 6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37" h="6163">
                <a:moveTo>
                  <a:pt x="7473" y="3461"/>
                </a:moveTo>
                <a:cubicBezTo>
                  <a:pt x="7521" y="1746"/>
                  <a:pt x="6180" y="307"/>
                  <a:pt x="4466" y="238"/>
                </a:cubicBezTo>
                <a:cubicBezTo>
                  <a:pt x="942" y="238"/>
                  <a:pt x="-1421" y="3289"/>
                  <a:pt x="556" y="5265"/>
                </a:cubicBezTo>
                <a:cubicBezTo>
                  <a:pt x="2532" y="7242"/>
                  <a:pt x="7473" y="6640"/>
                  <a:pt x="7473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4" name="Freeform 1753">
            <a:extLst>
              <a:ext uri="{FF2B5EF4-FFF2-40B4-BE49-F238E27FC236}">
                <a16:creationId xmlns:a16="http://schemas.microsoft.com/office/drawing/2014/main" id="{8D39D15C-F3D1-80A8-9678-983054B05694}"/>
              </a:ext>
            </a:extLst>
          </p:cNvPr>
          <p:cNvSpPr/>
          <p:nvPr/>
        </p:nvSpPr>
        <p:spPr>
          <a:xfrm>
            <a:off x="6674886" y="5484328"/>
            <a:ext cx="7681" cy="5234"/>
          </a:xfrm>
          <a:custGeom>
            <a:avLst/>
            <a:gdLst>
              <a:gd name="connsiteX0" fmla="*/ 6669 w 7681"/>
              <a:gd name="connsiteY0" fmla="*/ 5034 h 5234"/>
              <a:gd name="connsiteX1" fmla="*/ 7146 w 7681"/>
              <a:gd name="connsiteY1" fmla="*/ 2220 h 5234"/>
              <a:gd name="connsiteX2" fmla="*/ 7099 w 7681"/>
              <a:gd name="connsiteY2" fmla="*/ 2156 h 5234"/>
              <a:gd name="connsiteX3" fmla="*/ -163 w 7681"/>
              <a:gd name="connsiteY3" fmla="*/ 2156 h 5234"/>
              <a:gd name="connsiteX4" fmla="*/ 6669 w 7681"/>
              <a:gd name="connsiteY4" fmla="*/ 5034 h 5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1" h="5234">
                <a:moveTo>
                  <a:pt x="6669" y="5034"/>
                </a:moveTo>
                <a:cubicBezTo>
                  <a:pt x="7580" y="4390"/>
                  <a:pt x="7790" y="3127"/>
                  <a:pt x="7146" y="2220"/>
                </a:cubicBezTo>
                <a:cubicBezTo>
                  <a:pt x="7129" y="2199"/>
                  <a:pt x="7116" y="2177"/>
                  <a:pt x="7099" y="2156"/>
                </a:cubicBezTo>
                <a:cubicBezTo>
                  <a:pt x="5552" y="-379"/>
                  <a:pt x="-163" y="-422"/>
                  <a:pt x="-163" y="2156"/>
                </a:cubicBezTo>
                <a:cubicBezTo>
                  <a:pt x="-163" y="4734"/>
                  <a:pt x="4392" y="6280"/>
                  <a:pt x="6669" y="50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5" name="Freeform 1754">
            <a:extLst>
              <a:ext uri="{FF2B5EF4-FFF2-40B4-BE49-F238E27FC236}">
                <a16:creationId xmlns:a16="http://schemas.microsoft.com/office/drawing/2014/main" id="{644A2703-2F5F-6C59-3C79-53976D701C99}"/>
              </a:ext>
            </a:extLst>
          </p:cNvPr>
          <p:cNvSpPr/>
          <p:nvPr/>
        </p:nvSpPr>
        <p:spPr>
          <a:xfrm>
            <a:off x="6675926" y="1471617"/>
            <a:ext cx="5453" cy="4253"/>
          </a:xfrm>
          <a:custGeom>
            <a:avLst/>
            <a:gdLst>
              <a:gd name="connsiteX0" fmla="*/ 3351 w 5453"/>
              <a:gd name="connsiteY0" fmla="*/ 4492 h 4253"/>
              <a:gd name="connsiteX1" fmla="*/ 5289 w 5453"/>
              <a:gd name="connsiteY1" fmla="*/ 2391 h 4253"/>
              <a:gd name="connsiteX2" fmla="*/ 5285 w 5453"/>
              <a:gd name="connsiteY2" fmla="*/ 2344 h 4253"/>
              <a:gd name="connsiteX3" fmla="*/ 2062 w 5453"/>
              <a:gd name="connsiteY3" fmla="*/ 238 h 4253"/>
              <a:gd name="connsiteX4" fmla="*/ 86 w 5453"/>
              <a:gd name="connsiteY4" fmla="*/ 2344 h 4253"/>
              <a:gd name="connsiteX5" fmla="*/ 3351 w 5453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3" h="4253">
                <a:moveTo>
                  <a:pt x="3351" y="4492"/>
                </a:moveTo>
                <a:cubicBezTo>
                  <a:pt x="4464" y="4449"/>
                  <a:pt x="5332" y="3508"/>
                  <a:pt x="5289" y="2391"/>
                </a:cubicBezTo>
                <a:cubicBezTo>
                  <a:pt x="5285" y="2378"/>
                  <a:pt x="5285" y="2361"/>
                  <a:pt x="5285" y="2344"/>
                </a:cubicBezTo>
                <a:cubicBezTo>
                  <a:pt x="5285" y="1184"/>
                  <a:pt x="3824" y="238"/>
                  <a:pt x="2062" y="238"/>
                </a:cubicBezTo>
                <a:cubicBezTo>
                  <a:pt x="301" y="238"/>
                  <a:pt x="-644" y="1184"/>
                  <a:pt x="86" y="2344"/>
                </a:cubicBezTo>
                <a:cubicBezTo>
                  <a:pt x="765" y="3542"/>
                  <a:pt x="1981" y="4342"/>
                  <a:pt x="3351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6" name="Freeform 1755">
            <a:extLst>
              <a:ext uri="{FF2B5EF4-FFF2-40B4-BE49-F238E27FC236}">
                <a16:creationId xmlns:a16="http://schemas.microsoft.com/office/drawing/2014/main" id="{2F46FA91-6DC5-C2FC-E2E5-3BE8878358BE}"/>
              </a:ext>
            </a:extLst>
          </p:cNvPr>
          <p:cNvSpPr/>
          <p:nvPr/>
        </p:nvSpPr>
        <p:spPr>
          <a:xfrm>
            <a:off x="6691517" y="5388542"/>
            <a:ext cx="8633" cy="14865"/>
          </a:xfrm>
          <a:custGeom>
            <a:avLst/>
            <a:gdLst>
              <a:gd name="connsiteX0" fmla="*/ 2584 w 8633"/>
              <a:gd name="connsiteY0" fmla="*/ 8874 h 14865"/>
              <a:gd name="connsiteX1" fmla="*/ 2584 w 8633"/>
              <a:gd name="connsiteY1" fmla="*/ 10120 h 14865"/>
              <a:gd name="connsiteX2" fmla="*/ 4174 w 8633"/>
              <a:gd name="connsiteY2" fmla="*/ 15104 h 14865"/>
              <a:gd name="connsiteX3" fmla="*/ 8470 w 8633"/>
              <a:gd name="connsiteY3" fmla="*/ 10206 h 14865"/>
              <a:gd name="connsiteX4" fmla="*/ 1768 w 8633"/>
              <a:gd name="connsiteY4" fmla="*/ 238 h 14865"/>
              <a:gd name="connsiteX5" fmla="*/ 2584 w 8633"/>
              <a:gd name="connsiteY5" fmla="*/ 8874 h 14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33" h="14865">
                <a:moveTo>
                  <a:pt x="2584" y="8874"/>
                </a:moveTo>
                <a:cubicBezTo>
                  <a:pt x="4689" y="8874"/>
                  <a:pt x="4689" y="9261"/>
                  <a:pt x="2584" y="10120"/>
                </a:cubicBezTo>
                <a:cubicBezTo>
                  <a:pt x="-1498" y="11839"/>
                  <a:pt x="-466" y="15104"/>
                  <a:pt x="4174" y="15104"/>
                </a:cubicBezTo>
                <a:cubicBezTo>
                  <a:pt x="7138" y="15104"/>
                  <a:pt x="8470" y="13686"/>
                  <a:pt x="8470" y="10206"/>
                </a:cubicBezTo>
                <a:cubicBezTo>
                  <a:pt x="8470" y="5351"/>
                  <a:pt x="5033" y="238"/>
                  <a:pt x="1768" y="238"/>
                </a:cubicBezTo>
                <a:cubicBezTo>
                  <a:pt x="-1498" y="238"/>
                  <a:pt x="-209" y="8702"/>
                  <a:pt x="2584" y="88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7" name="Freeform 1756">
            <a:extLst>
              <a:ext uri="{FF2B5EF4-FFF2-40B4-BE49-F238E27FC236}">
                <a16:creationId xmlns:a16="http://schemas.microsoft.com/office/drawing/2014/main" id="{E4326988-FFE9-4B25-5256-0E37383C3FDD}"/>
              </a:ext>
            </a:extLst>
          </p:cNvPr>
          <p:cNvSpPr/>
          <p:nvPr/>
        </p:nvSpPr>
        <p:spPr>
          <a:xfrm>
            <a:off x="6694501" y="5274779"/>
            <a:ext cx="5390" cy="3254"/>
          </a:xfrm>
          <a:custGeom>
            <a:avLst/>
            <a:gdLst>
              <a:gd name="connsiteX0" fmla="*/ 1963 w 5390"/>
              <a:gd name="connsiteY0" fmla="*/ 3493 h 3254"/>
              <a:gd name="connsiteX1" fmla="*/ 5228 w 5390"/>
              <a:gd name="connsiteY1" fmla="*/ 2548 h 3254"/>
              <a:gd name="connsiteX2" fmla="*/ 29 w 5390"/>
              <a:gd name="connsiteY2" fmla="*/ 1302 h 3254"/>
              <a:gd name="connsiteX3" fmla="*/ 1963 w 5390"/>
              <a:gd name="connsiteY3" fmla="*/ 3493 h 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90" h="3254">
                <a:moveTo>
                  <a:pt x="1963" y="3493"/>
                </a:moveTo>
                <a:cubicBezTo>
                  <a:pt x="3767" y="3493"/>
                  <a:pt x="5228" y="3063"/>
                  <a:pt x="5228" y="2548"/>
                </a:cubicBezTo>
                <a:cubicBezTo>
                  <a:pt x="5228" y="314"/>
                  <a:pt x="1232" y="-675"/>
                  <a:pt x="29" y="1302"/>
                </a:cubicBezTo>
                <a:cubicBezTo>
                  <a:pt x="-572" y="2505"/>
                  <a:pt x="287" y="3493"/>
                  <a:pt x="1963" y="34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8" name="Freeform 1757">
            <a:extLst>
              <a:ext uri="{FF2B5EF4-FFF2-40B4-BE49-F238E27FC236}">
                <a16:creationId xmlns:a16="http://schemas.microsoft.com/office/drawing/2014/main" id="{31FCB28D-A498-D9EB-0C5C-DF65B05EE885}"/>
              </a:ext>
            </a:extLst>
          </p:cNvPr>
          <p:cNvSpPr/>
          <p:nvPr/>
        </p:nvSpPr>
        <p:spPr>
          <a:xfrm>
            <a:off x="6698430" y="5431416"/>
            <a:ext cx="5801" cy="5978"/>
          </a:xfrm>
          <a:custGeom>
            <a:avLst/>
            <a:gdLst>
              <a:gd name="connsiteX0" fmla="*/ 5639 w 5801"/>
              <a:gd name="connsiteY0" fmla="*/ 2865 h 5978"/>
              <a:gd name="connsiteX1" fmla="*/ 3147 w 5801"/>
              <a:gd name="connsiteY1" fmla="*/ 330 h 5978"/>
              <a:gd name="connsiteX2" fmla="*/ 2287 w 5801"/>
              <a:gd name="connsiteY2" fmla="*/ 6217 h 5978"/>
              <a:gd name="connsiteX3" fmla="*/ 5639 w 5801"/>
              <a:gd name="connsiteY3" fmla="*/ 2865 h 5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01" h="5978">
                <a:moveTo>
                  <a:pt x="5639" y="2865"/>
                </a:moveTo>
                <a:cubicBezTo>
                  <a:pt x="5639" y="1018"/>
                  <a:pt x="4522" y="-100"/>
                  <a:pt x="3147" y="330"/>
                </a:cubicBezTo>
                <a:cubicBezTo>
                  <a:pt x="-763" y="1662"/>
                  <a:pt x="-1408" y="6217"/>
                  <a:pt x="2287" y="6217"/>
                </a:cubicBezTo>
                <a:cubicBezTo>
                  <a:pt x="4139" y="6217"/>
                  <a:pt x="5639" y="4717"/>
                  <a:pt x="5639" y="28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9" name="Freeform 1758">
            <a:extLst>
              <a:ext uri="{FF2B5EF4-FFF2-40B4-BE49-F238E27FC236}">
                <a16:creationId xmlns:a16="http://schemas.microsoft.com/office/drawing/2014/main" id="{71E177A8-999B-F673-20FB-3DBD03265FEF}"/>
              </a:ext>
            </a:extLst>
          </p:cNvPr>
          <p:cNvSpPr/>
          <p:nvPr/>
        </p:nvSpPr>
        <p:spPr>
          <a:xfrm>
            <a:off x="6630760" y="5529352"/>
            <a:ext cx="27197" cy="10061"/>
          </a:xfrm>
          <a:custGeom>
            <a:avLst/>
            <a:gdLst>
              <a:gd name="connsiteX0" fmla="*/ 27035 w 27197"/>
              <a:gd name="connsiteY0" fmla="*/ 6886 h 10061"/>
              <a:gd name="connsiteX1" fmla="*/ 24156 w 27197"/>
              <a:gd name="connsiteY1" fmla="*/ 4609 h 10061"/>
              <a:gd name="connsiteX2" fmla="*/ 16422 w 27197"/>
              <a:gd name="connsiteY2" fmla="*/ 2332 h 10061"/>
              <a:gd name="connsiteX3" fmla="*/ 10751 w 27197"/>
              <a:gd name="connsiteY3" fmla="*/ 1430 h 10061"/>
              <a:gd name="connsiteX4" fmla="*/ 4907 w 27197"/>
              <a:gd name="connsiteY4" fmla="*/ 3965 h 10061"/>
              <a:gd name="connsiteX5" fmla="*/ -163 w 27197"/>
              <a:gd name="connsiteY5" fmla="*/ 7359 h 10061"/>
              <a:gd name="connsiteX6" fmla="*/ 5595 w 27197"/>
              <a:gd name="connsiteY6" fmla="*/ 9422 h 10061"/>
              <a:gd name="connsiteX7" fmla="*/ 16036 w 27197"/>
              <a:gd name="connsiteY7" fmla="*/ 7230 h 10061"/>
              <a:gd name="connsiteX8" fmla="*/ 21922 w 27197"/>
              <a:gd name="connsiteY8" fmla="*/ 8390 h 10061"/>
              <a:gd name="connsiteX9" fmla="*/ 27035 w 27197"/>
              <a:gd name="connsiteY9" fmla="*/ 6886 h 1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197" h="10061">
                <a:moveTo>
                  <a:pt x="27035" y="6886"/>
                </a:moveTo>
                <a:cubicBezTo>
                  <a:pt x="27035" y="4867"/>
                  <a:pt x="25875" y="3965"/>
                  <a:pt x="24156" y="4609"/>
                </a:cubicBezTo>
                <a:cubicBezTo>
                  <a:pt x="21376" y="4932"/>
                  <a:pt x="18583" y="4111"/>
                  <a:pt x="16422" y="2332"/>
                </a:cubicBezTo>
                <a:cubicBezTo>
                  <a:pt x="12985" y="-117"/>
                  <a:pt x="11395" y="-417"/>
                  <a:pt x="10751" y="1430"/>
                </a:cubicBezTo>
                <a:cubicBezTo>
                  <a:pt x="10106" y="3277"/>
                  <a:pt x="7657" y="3965"/>
                  <a:pt x="4907" y="3965"/>
                </a:cubicBezTo>
                <a:cubicBezTo>
                  <a:pt x="2158" y="3965"/>
                  <a:pt x="-163" y="5168"/>
                  <a:pt x="-163" y="7359"/>
                </a:cubicBezTo>
                <a:cubicBezTo>
                  <a:pt x="-163" y="9551"/>
                  <a:pt x="1126" y="10496"/>
                  <a:pt x="5595" y="9422"/>
                </a:cubicBezTo>
                <a:cubicBezTo>
                  <a:pt x="8774" y="8648"/>
                  <a:pt x="13458" y="7660"/>
                  <a:pt x="16036" y="7230"/>
                </a:cubicBezTo>
                <a:cubicBezTo>
                  <a:pt x="18613" y="6801"/>
                  <a:pt x="21277" y="7230"/>
                  <a:pt x="21922" y="8390"/>
                </a:cubicBezTo>
                <a:cubicBezTo>
                  <a:pt x="24027" y="11570"/>
                  <a:pt x="27035" y="10582"/>
                  <a:pt x="27035" y="68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0" name="Freeform 1759">
            <a:extLst>
              <a:ext uri="{FF2B5EF4-FFF2-40B4-BE49-F238E27FC236}">
                <a16:creationId xmlns:a16="http://schemas.microsoft.com/office/drawing/2014/main" id="{12F7F52B-806F-0CDB-4839-D75CD3474743}"/>
              </a:ext>
            </a:extLst>
          </p:cNvPr>
          <p:cNvSpPr/>
          <p:nvPr/>
        </p:nvSpPr>
        <p:spPr>
          <a:xfrm>
            <a:off x="6641552" y="5561346"/>
            <a:ext cx="8327" cy="7823"/>
          </a:xfrm>
          <a:custGeom>
            <a:avLst/>
            <a:gdLst>
              <a:gd name="connsiteX0" fmla="*/ 1591 w 8327"/>
              <a:gd name="connsiteY0" fmla="*/ 1961 h 7823"/>
              <a:gd name="connsiteX1" fmla="*/ 3868 w 8327"/>
              <a:gd name="connsiteY1" fmla="*/ 8062 h 7823"/>
              <a:gd name="connsiteX2" fmla="*/ 8165 w 8327"/>
              <a:gd name="connsiteY2" fmla="*/ 5011 h 7823"/>
              <a:gd name="connsiteX3" fmla="*/ 1591 w 8327"/>
              <a:gd name="connsiteY3" fmla="*/ 1961 h 7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27" h="7823">
                <a:moveTo>
                  <a:pt x="1591" y="1961"/>
                </a:moveTo>
                <a:cubicBezTo>
                  <a:pt x="-1287" y="6515"/>
                  <a:pt x="-686" y="8062"/>
                  <a:pt x="3868" y="8062"/>
                </a:cubicBezTo>
                <a:cubicBezTo>
                  <a:pt x="6146" y="8062"/>
                  <a:pt x="8165" y="6687"/>
                  <a:pt x="8165" y="5011"/>
                </a:cubicBezTo>
                <a:cubicBezTo>
                  <a:pt x="8036" y="586"/>
                  <a:pt x="3697" y="-1476"/>
                  <a:pt x="1591" y="19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1" name="Freeform 1760">
            <a:extLst>
              <a:ext uri="{FF2B5EF4-FFF2-40B4-BE49-F238E27FC236}">
                <a16:creationId xmlns:a16="http://schemas.microsoft.com/office/drawing/2014/main" id="{BB31EAB8-617E-06D0-C053-97A84F91B7A3}"/>
              </a:ext>
            </a:extLst>
          </p:cNvPr>
          <p:cNvSpPr/>
          <p:nvPr/>
        </p:nvSpPr>
        <p:spPr>
          <a:xfrm>
            <a:off x="6593863" y="5413964"/>
            <a:ext cx="16101" cy="17048"/>
          </a:xfrm>
          <a:custGeom>
            <a:avLst/>
            <a:gdLst>
              <a:gd name="connsiteX0" fmla="*/ 15939 w 16101"/>
              <a:gd name="connsiteY0" fmla="*/ 15548 h 17048"/>
              <a:gd name="connsiteX1" fmla="*/ 10611 w 16101"/>
              <a:gd name="connsiteY1" fmla="*/ 11251 h 17048"/>
              <a:gd name="connsiteX2" fmla="*/ 6314 w 16101"/>
              <a:gd name="connsiteY2" fmla="*/ 4549 h 17048"/>
              <a:gd name="connsiteX3" fmla="*/ 127 w 16101"/>
              <a:gd name="connsiteY3" fmla="*/ 4033 h 17048"/>
              <a:gd name="connsiteX4" fmla="*/ 4639 w 16101"/>
              <a:gd name="connsiteY4" fmla="*/ 12626 h 17048"/>
              <a:gd name="connsiteX5" fmla="*/ 15939 w 16101"/>
              <a:gd name="connsiteY5" fmla="*/ 15548 h 1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01" h="17048">
                <a:moveTo>
                  <a:pt x="15939" y="15548"/>
                </a:moveTo>
                <a:cubicBezTo>
                  <a:pt x="15939" y="14560"/>
                  <a:pt x="13533" y="12626"/>
                  <a:pt x="10611" y="11251"/>
                </a:cubicBezTo>
                <a:cubicBezTo>
                  <a:pt x="6314" y="9404"/>
                  <a:pt x="5541" y="7728"/>
                  <a:pt x="6314" y="4549"/>
                </a:cubicBezTo>
                <a:cubicBezTo>
                  <a:pt x="8033" y="-865"/>
                  <a:pt x="2018" y="-1337"/>
                  <a:pt x="127" y="4033"/>
                </a:cubicBezTo>
                <a:cubicBezTo>
                  <a:pt x="-818" y="6568"/>
                  <a:pt x="514" y="9189"/>
                  <a:pt x="4639" y="12626"/>
                </a:cubicBezTo>
                <a:cubicBezTo>
                  <a:pt x="10826" y="17352"/>
                  <a:pt x="15939" y="18770"/>
                  <a:pt x="15939" y="155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2" name="Freeform 1761">
            <a:extLst>
              <a:ext uri="{FF2B5EF4-FFF2-40B4-BE49-F238E27FC236}">
                <a16:creationId xmlns:a16="http://schemas.microsoft.com/office/drawing/2014/main" id="{36B40795-B685-4EFA-FF27-F98560C5D09E}"/>
              </a:ext>
            </a:extLst>
          </p:cNvPr>
          <p:cNvSpPr/>
          <p:nvPr/>
        </p:nvSpPr>
        <p:spPr>
          <a:xfrm>
            <a:off x="6674886" y="5460810"/>
            <a:ext cx="4296" cy="4253"/>
          </a:xfrm>
          <a:custGeom>
            <a:avLst/>
            <a:gdLst>
              <a:gd name="connsiteX0" fmla="*/ 1943 w 4296"/>
              <a:gd name="connsiteY0" fmla="*/ 238 h 4253"/>
              <a:gd name="connsiteX1" fmla="*/ -163 w 4296"/>
              <a:gd name="connsiteY1" fmla="*/ 2344 h 4253"/>
              <a:gd name="connsiteX2" fmla="*/ 1986 w 4296"/>
              <a:gd name="connsiteY2" fmla="*/ 4492 h 4253"/>
              <a:gd name="connsiteX3" fmla="*/ 4134 w 4296"/>
              <a:gd name="connsiteY3" fmla="*/ 2344 h 4253"/>
              <a:gd name="connsiteX4" fmla="*/ 2029 w 4296"/>
              <a:gd name="connsiteY4" fmla="*/ 238 h 4253"/>
              <a:gd name="connsiteX5" fmla="*/ 1943 w 4296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3">
                <a:moveTo>
                  <a:pt x="1943" y="238"/>
                </a:moveTo>
                <a:cubicBezTo>
                  <a:pt x="778" y="238"/>
                  <a:pt x="-163" y="1180"/>
                  <a:pt x="-163" y="2344"/>
                </a:cubicBezTo>
                <a:cubicBezTo>
                  <a:pt x="-163" y="3530"/>
                  <a:pt x="800" y="4492"/>
                  <a:pt x="1986" y="4492"/>
                </a:cubicBezTo>
                <a:cubicBezTo>
                  <a:pt x="3172" y="4492"/>
                  <a:pt x="4134" y="3530"/>
                  <a:pt x="4134" y="2344"/>
                </a:cubicBezTo>
                <a:cubicBezTo>
                  <a:pt x="4134" y="1180"/>
                  <a:pt x="3193" y="238"/>
                  <a:pt x="2029" y="238"/>
                </a:cubicBezTo>
                <a:cubicBezTo>
                  <a:pt x="2003" y="238"/>
                  <a:pt x="197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3" name="Freeform 1762">
            <a:extLst>
              <a:ext uri="{FF2B5EF4-FFF2-40B4-BE49-F238E27FC236}">
                <a16:creationId xmlns:a16="http://schemas.microsoft.com/office/drawing/2014/main" id="{FF553ED7-03BC-3B81-CBA3-222D6FCBA479}"/>
              </a:ext>
            </a:extLst>
          </p:cNvPr>
          <p:cNvSpPr/>
          <p:nvPr/>
        </p:nvSpPr>
        <p:spPr>
          <a:xfrm>
            <a:off x="6671313" y="5545877"/>
            <a:ext cx="8741" cy="17024"/>
          </a:xfrm>
          <a:custGeom>
            <a:avLst/>
            <a:gdLst>
              <a:gd name="connsiteX0" fmla="*/ 316 w 8741"/>
              <a:gd name="connsiteY0" fmla="*/ 3895 h 17024"/>
              <a:gd name="connsiteX1" fmla="*/ 2894 w 8741"/>
              <a:gd name="connsiteY1" fmla="*/ 12488 h 17024"/>
              <a:gd name="connsiteX2" fmla="*/ 8222 w 8741"/>
              <a:gd name="connsiteY2" fmla="*/ 15668 h 17024"/>
              <a:gd name="connsiteX3" fmla="*/ 2078 w 8741"/>
              <a:gd name="connsiteY3" fmla="*/ 243 h 17024"/>
              <a:gd name="connsiteX4" fmla="*/ 316 w 8741"/>
              <a:gd name="connsiteY4" fmla="*/ 3895 h 17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41" h="17024">
                <a:moveTo>
                  <a:pt x="316" y="3895"/>
                </a:moveTo>
                <a:cubicBezTo>
                  <a:pt x="1399" y="6688"/>
                  <a:pt x="2263" y="9562"/>
                  <a:pt x="2894" y="12488"/>
                </a:cubicBezTo>
                <a:cubicBezTo>
                  <a:pt x="3883" y="17172"/>
                  <a:pt x="6547" y="18761"/>
                  <a:pt x="8222" y="15668"/>
                </a:cubicBezTo>
                <a:cubicBezTo>
                  <a:pt x="9898" y="12574"/>
                  <a:pt x="5301" y="243"/>
                  <a:pt x="2078" y="243"/>
                </a:cubicBezTo>
                <a:cubicBezTo>
                  <a:pt x="-242" y="157"/>
                  <a:pt x="-629" y="1231"/>
                  <a:pt x="316" y="38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4" name="Freeform 1763">
            <a:extLst>
              <a:ext uri="{FF2B5EF4-FFF2-40B4-BE49-F238E27FC236}">
                <a16:creationId xmlns:a16="http://schemas.microsoft.com/office/drawing/2014/main" id="{FFD5C34A-59EC-9758-033D-9AD9531598EB}"/>
              </a:ext>
            </a:extLst>
          </p:cNvPr>
          <p:cNvSpPr/>
          <p:nvPr/>
        </p:nvSpPr>
        <p:spPr>
          <a:xfrm>
            <a:off x="6664765" y="5412945"/>
            <a:ext cx="12269" cy="5117"/>
          </a:xfrm>
          <a:custGeom>
            <a:avLst/>
            <a:gdLst>
              <a:gd name="connsiteX0" fmla="*/ -10 w 12269"/>
              <a:gd name="connsiteY0" fmla="*/ 3076 h 5117"/>
              <a:gd name="connsiteX1" fmla="*/ 5619 w 12269"/>
              <a:gd name="connsiteY1" fmla="*/ 5181 h 5117"/>
              <a:gd name="connsiteX2" fmla="*/ 12107 w 12269"/>
              <a:gd name="connsiteY2" fmla="*/ 2388 h 5117"/>
              <a:gd name="connsiteX3" fmla="*/ -10 w 12269"/>
              <a:gd name="connsiteY3" fmla="*/ 3076 h 5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69" h="5117">
                <a:moveTo>
                  <a:pt x="-10" y="3076"/>
                </a:moveTo>
                <a:cubicBezTo>
                  <a:pt x="-697" y="5095"/>
                  <a:pt x="893" y="5697"/>
                  <a:pt x="5619" y="5181"/>
                </a:cubicBezTo>
                <a:cubicBezTo>
                  <a:pt x="9228" y="4837"/>
                  <a:pt x="12150" y="3548"/>
                  <a:pt x="12107" y="2388"/>
                </a:cubicBezTo>
                <a:cubicBezTo>
                  <a:pt x="12064" y="-920"/>
                  <a:pt x="1021" y="-190"/>
                  <a:pt x="-10" y="30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5" name="Freeform 1764">
            <a:extLst>
              <a:ext uri="{FF2B5EF4-FFF2-40B4-BE49-F238E27FC236}">
                <a16:creationId xmlns:a16="http://schemas.microsoft.com/office/drawing/2014/main" id="{2953C9B5-1E87-5110-55A6-B77B60ED19AB}"/>
              </a:ext>
            </a:extLst>
          </p:cNvPr>
          <p:cNvSpPr/>
          <p:nvPr/>
        </p:nvSpPr>
        <p:spPr>
          <a:xfrm>
            <a:off x="6693784" y="5472212"/>
            <a:ext cx="5861" cy="13193"/>
          </a:xfrm>
          <a:custGeom>
            <a:avLst/>
            <a:gdLst>
              <a:gd name="connsiteX0" fmla="*/ 1348 w 5861"/>
              <a:gd name="connsiteY0" fmla="*/ 13069 h 13193"/>
              <a:gd name="connsiteX1" fmla="*/ 5301 w 5861"/>
              <a:gd name="connsiteY1" fmla="*/ 2628 h 13193"/>
              <a:gd name="connsiteX2" fmla="*/ 1907 w 5861"/>
              <a:gd name="connsiteY2" fmla="*/ 480 h 13193"/>
              <a:gd name="connsiteX3" fmla="*/ 1348 w 5861"/>
              <a:gd name="connsiteY3" fmla="*/ 13069 h 13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61" h="13193">
                <a:moveTo>
                  <a:pt x="1348" y="13069"/>
                </a:moveTo>
                <a:cubicBezTo>
                  <a:pt x="3539" y="15303"/>
                  <a:pt x="6848" y="6667"/>
                  <a:pt x="5301" y="2628"/>
                </a:cubicBezTo>
                <a:cubicBezTo>
                  <a:pt x="4614" y="737"/>
                  <a:pt x="3067" y="-251"/>
                  <a:pt x="1907" y="480"/>
                </a:cubicBezTo>
                <a:cubicBezTo>
                  <a:pt x="-542" y="2026"/>
                  <a:pt x="-929" y="10749"/>
                  <a:pt x="1348" y="130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6" name="Freeform 1765">
            <a:extLst>
              <a:ext uri="{FF2B5EF4-FFF2-40B4-BE49-F238E27FC236}">
                <a16:creationId xmlns:a16="http://schemas.microsoft.com/office/drawing/2014/main" id="{7C6FBA30-A6A2-6C7C-A4C9-3C7349E09F43}"/>
              </a:ext>
            </a:extLst>
          </p:cNvPr>
          <p:cNvSpPr/>
          <p:nvPr/>
        </p:nvSpPr>
        <p:spPr>
          <a:xfrm>
            <a:off x="6725835" y="5550050"/>
            <a:ext cx="4914" cy="4253"/>
          </a:xfrm>
          <a:custGeom>
            <a:avLst/>
            <a:gdLst>
              <a:gd name="connsiteX0" fmla="*/ 3584 w 4914"/>
              <a:gd name="connsiteY0" fmla="*/ 4492 h 4253"/>
              <a:gd name="connsiteX1" fmla="*/ 4400 w 4914"/>
              <a:gd name="connsiteY1" fmla="*/ 2387 h 4253"/>
              <a:gd name="connsiteX2" fmla="*/ 1006 w 4914"/>
              <a:gd name="connsiteY2" fmla="*/ 238 h 4253"/>
              <a:gd name="connsiteX3" fmla="*/ 190 w 4914"/>
              <a:gd name="connsiteY3" fmla="*/ 2387 h 4253"/>
              <a:gd name="connsiteX4" fmla="*/ 3584 w 491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4" h="4253">
                <a:moveTo>
                  <a:pt x="3584" y="4492"/>
                </a:moveTo>
                <a:cubicBezTo>
                  <a:pt x="4744" y="4492"/>
                  <a:pt x="5088" y="3504"/>
                  <a:pt x="4400" y="2387"/>
                </a:cubicBezTo>
                <a:cubicBezTo>
                  <a:pt x="3661" y="1184"/>
                  <a:pt x="2411" y="389"/>
                  <a:pt x="1006" y="238"/>
                </a:cubicBezTo>
                <a:cubicBezTo>
                  <a:pt x="-154" y="238"/>
                  <a:pt x="-498" y="1184"/>
                  <a:pt x="190" y="2387"/>
                </a:cubicBezTo>
                <a:cubicBezTo>
                  <a:pt x="954" y="3555"/>
                  <a:pt x="2196" y="4324"/>
                  <a:pt x="358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7" name="Freeform 1766">
            <a:extLst>
              <a:ext uri="{FF2B5EF4-FFF2-40B4-BE49-F238E27FC236}">
                <a16:creationId xmlns:a16="http://schemas.microsoft.com/office/drawing/2014/main" id="{4C3C3ED7-F801-F5E6-9B0C-584DFB32082A}"/>
              </a:ext>
            </a:extLst>
          </p:cNvPr>
          <p:cNvSpPr/>
          <p:nvPr/>
        </p:nvSpPr>
        <p:spPr>
          <a:xfrm>
            <a:off x="6715409" y="5518185"/>
            <a:ext cx="14808" cy="14602"/>
          </a:xfrm>
          <a:custGeom>
            <a:avLst/>
            <a:gdLst>
              <a:gd name="connsiteX0" fmla="*/ 12763 w 14808"/>
              <a:gd name="connsiteY0" fmla="*/ 10835 h 14602"/>
              <a:gd name="connsiteX1" fmla="*/ 14310 w 14808"/>
              <a:gd name="connsiteY1" fmla="*/ 5206 h 14602"/>
              <a:gd name="connsiteX2" fmla="*/ 12548 w 14808"/>
              <a:gd name="connsiteY2" fmla="*/ 1511 h 14602"/>
              <a:gd name="connsiteX3" fmla="*/ 3311 w 14808"/>
              <a:gd name="connsiteY3" fmla="*/ 5550 h 14602"/>
              <a:gd name="connsiteX4" fmla="*/ 1076 w 14808"/>
              <a:gd name="connsiteY4" fmla="*/ 10835 h 14602"/>
              <a:gd name="connsiteX5" fmla="*/ 217 w 14808"/>
              <a:gd name="connsiteY5" fmla="*/ 13069 h 14602"/>
              <a:gd name="connsiteX6" fmla="*/ 12763 w 14808"/>
              <a:gd name="connsiteY6" fmla="*/ 10835 h 14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08" h="14602">
                <a:moveTo>
                  <a:pt x="12763" y="10835"/>
                </a:moveTo>
                <a:cubicBezTo>
                  <a:pt x="12858" y="8867"/>
                  <a:pt x="13386" y="6947"/>
                  <a:pt x="14310" y="5206"/>
                </a:cubicBezTo>
                <a:cubicBezTo>
                  <a:pt x="15169" y="3875"/>
                  <a:pt x="14310" y="2199"/>
                  <a:pt x="12548" y="1511"/>
                </a:cubicBezTo>
                <a:cubicBezTo>
                  <a:pt x="6060" y="-1024"/>
                  <a:pt x="3311" y="180"/>
                  <a:pt x="3311" y="5550"/>
                </a:cubicBezTo>
                <a:cubicBezTo>
                  <a:pt x="3311" y="8429"/>
                  <a:pt x="2322" y="10835"/>
                  <a:pt x="1076" y="10835"/>
                </a:cubicBezTo>
                <a:cubicBezTo>
                  <a:pt x="-170" y="10835"/>
                  <a:pt x="-513" y="11866"/>
                  <a:pt x="217" y="13069"/>
                </a:cubicBezTo>
                <a:cubicBezTo>
                  <a:pt x="2279" y="16463"/>
                  <a:pt x="12720" y="14573"/>
                  <a:pt x="12763" y="108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8" name="Freeform 1767">
            <a:extLst>
              <a:ext uri="{FF2B5EF4-FFF2-40B4-BE49-F238E27FC236}">
                <a16:creationId xmlns:a16="http://schemas.microsoft.com/office/drawing/2014/main" id="{C28468B4-73B2-8B75-3994-15910CC7120E}"/>
              </a:ext>
            </a:extLst>
          </p:cNvPr>
          <p:cNvSpPr/>
          <p:nvPr/>
        </p:nvSpPr>
        <p:spPr>
          <a:xfrm>
            <a:off x="6710649" y="5428929"/>
            <a:ext cx="12400" cy="6038"/>
          </a:xfrm>
          <a:custGeom>
            <a:avLst/>
            <a:gdLst>
              <a:gd name="connsiteX0" fmla="*/ 5450 w 12400"/>
              <a:gd name="connsiteY0" fmla="*/ 5050 h 6038"/>
              <a:gd name="connsiteX1" fmla="*/ 11723 w 12400"/>
              <a:gd name="connsiteY1" fmla="*/ 6254 h 6038"/>
              <a:gd name="connsiteX2" fmla="*/ 12238 w 12400"/>
              <a:gd name="connsiteY2" fmla="*/ 3418 h 6038"/>
              <a:gd name="connsiteX3" fmla="*/ 5965 w 12400"/>
              <a:gd name="connsiteY3" fmla="*/ 238 h 6038"/>
              <a:gd name="connsiteX4" fmla="*/ 5450 w 12400"/>
              <a:gd name="connsiteY4" fmla="*/ 5050 h 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00" h="6038">
                <a:moveTo>
                  <a:pt x="5450" y="5050"/>
                </a:moveTo>
                <a:cubicBezTo>
                  <a:pt x="7559" y="5338"/>
                  <a:pt x="9656" y="5738"/>
                  <a:pt x="11723" y="6254"/>
                </a:cubicBezTo>
                <a:cubicBezTo>
                  <a:pt x="12024" y="6468"/>
                  <a:pt x="12238" y="5180"/>
                  <a:pt x="12238" y="3418"/>
                </a:cubicBezTo>
                <a:cubicBezTo>
                  <a:pt x="12238" y="1656"/>
                  <a:pt x="10133" y="238"/>
                  <a:pt x="5965" y="238"/>
                </a:cubicBezTo>
                <a:cubicBezTo>
                  <a:pt x="-1897" y="281"/>
                  <a:pt x="-2327" y="3891"/>
                  <a:pt x="5450" y="50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9" name="Freeform 1768">
            <a:extLst>
              <a:ext uri="{FF2B5EF4-FFF2-40B4-BE49-F238E27FC236}">
                <a16:creationId xmlns:a16="http://schemas.microsoft.com/office/drawing/2014/main" id="{173E0BE5-59DD-D2EA-7388-DC9AB20C2F30}"/>
              </a:ext>
            </a:extLst>
          </p:cNvPr>
          <p:cNvSpPr/>
          <p:nvPr/>
        </p:nvSpPr>
        <p:spPr>
          <a:xfrm>
            <a:off x="6725324" y="4793467"/>
            <a:ext cx="6190" cy="4038"/>
          </a:xfrm>
          <a:custGeom>
            <a:avLst/>
            <a:gdLst>
              <a:gd name="connsiteX0" fmla="*/ 1731 w 6190"/>
              <a:gd name="connsiteY0" fmla="*/ 2344 h 4038"/>
              <a:gd name="connsiteX1" fmla="*/ 6028 w 6190"/>
              <a:gd name="connsiteY1" fmla="*/ 2344 h 4038"/>
              <a:gd name="connsiteX2" fmla="*/ 2376 w 6190"/>
              <a:gd name="connsiteY2" fmla="*/ 238 h 4038"/>
              <a:gd name="connsiteX3" fmla="*/ 1731 w 6190"/>
              <a:gd name="connsiteY3" fmla="*/ 2344 h 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0" h="4038">
                <a:moveTo>
                  <a:pt x="1731" y="2344"/>
                </a:moveTo>
                <a:cubicBezTo>
                  <a:pt x="5727" y="4921"/>
                  <a:pt x="6028" y="4921"/>
                  <a:pt x="6028" y="2344"/>
                </a:cubicBezTo>
                <a:cubicBezTo>
                  <a:pt x="6028" y="1183"/>
                  <a:pt x="4395" y="238"/>
                  <a:pt x="2376" y="238"/>
                </a:cubicBezTo>
                <a:cubicBezTo>
                  <a:pt x="-847" y="281"/>
                  <a:pt x="-933" y="582"/>
                  <a:pt x="173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0" name="Freeform 1769">
            <a:extLst>
              <a:ext uri="{FF2B5EF4-FFF2-40B4-BE49-F238E27FC236}">
                <a16:creationId xmlns:a16="http://schemas.microsoft.com/office/drawing/2014/main" id="{C468F410-A49D-03B2-FA30-E006881C5457}"/>
              </a:ext>
            </a:extLst>
          </p:cNvPr>
          <p:cNvSpPr/>
          <p:nvPr/>
        </p:nvSpPr>
        <p:spPr>
          <a:xfrm>
            <a:off x="6695851" y="5493365"/>
            <a:ext cx="4169" cy="3578"/>
          </a:xfrm>
          <a:custGeom>
            <a:avLst/>
            <a:gdLst>
              <a:gd name="connsiteX0" fmla="*/ 1902 w 4169"/>
              <a:gd name="connsiteY0" fmla="*/ 3817 h 3578"/>
              <a:gd name="connsiteX1" fmla="*/ 4007 w 4169"/>
              <a:gd name="connsiteY1" fmla="*/ 2872 h 3578"/>
              <a:gd name="connsiteX2" fmla="*/ 1902 w 4169"/>
              <a:gd name="connsiteY2" fmla="*/ 595 h 3578"/>
              <a:gd name="connsiteX3" fmla="*/ -161 w 4169"/>
              <a:gd name="connsiteY3" fmla="*/ 1540 h 3578"/>
              <a:gd name="connsiteX4" fmla="*/ 1902 w 4169"/>
              <a:gd name="connsiteY4" fmla="*/ 3817 h 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9" h="3578">
                <a:moveTo>
                  <a:pt x="1902" y="3817"/>
                </a:moveTo>
                <a:cubicBezTo>
                  <a:pt x="3062" y="3817"/>
                  <a:pt x="4007" y="3387"/>
                  <a:pt x="4007" y="2872"/>
                </a:cubicBezTo>
                <a:cubicBezTo>
                  <a:pt x="4007" y="2356"/>
                  <a:pt x="3062" y="1325"/>
                  <a:pt x="1902" y="595"/>
                </a:cubicBezTo>
                <a:cubicBezTo>
                  <a:pt x="741" y="-136"/>
                  <a:pt x="-161" y="294"/>
                  <a:pt x="-161" y="1540"/>
                </a:cubicBezTo>
                <a:cubicBezTo>
                  <a:pt x="-208" y="2734"/>
                  <a:pt x="707" y="3749"/>
                  <a:pt x="1902" y="38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1" name="Freeform 1770">
            <a:extLst>
              <a:ext uri="{FF2B5EF4-FFF2-40B4-BE49-F238E27FC236}">
                <a16:creationId xmlns:a16="http://schemas.microsoft.com/office/drawing/2014/main" id="{D15C17A3-88B9-E475-1D32-BE402B6FCF99}"/>
              </a:ext>
            </a:extLst>
          </p:cNvPr>
          <p:cNvSpPr/>
          <p:nvPr/>
        </p:nvSpPr>
        <p:spPr>
          <a:xfrm>
            <a:off x="6713283" y="3973080"/>
            <a:ext cx="3494" cy="4254"/>
          </a:xfrm>
          <a:custGeom>
            <a:avLst/>
            <a:gdLst>
              <a:gd name="connsiteX0" fmla="*/ 2430 w 3494"/>
              <a:gd name="connsiteY0" fmla="*/ 4492 h 4254"/>
              <a:gd name="connsiteX1" fmla="*/ 3332 w 3494"/>
              <a:gd name="connsiteY1" fmla="*/ 2387 h 4254"/>
              <a:gd name="connsiteX2" fmla="*/ 1098 w 3494"/>
              <a:gd name="connsiteY2" fmla="*/ 239 h 4254"/>
              <a:gd name="connsiteX3" fmla="*/ 1098 w 3494"/>
              <a:gd name="connsiteY3" fmla="*/ 239 h 4254"/>
              <a:gd name="connsiteX4" fmla="*/ 196 w 3494"/>
              <a:gd name="connsiteY4" fmla="*/ 2387 h 4254"/>
              <a:gd name="connsiteX5" fmla="*/ 2430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2430" y="4492"/>
                </a:moveTo>
                <a:cubicBezTo>
                  <a:pt x="2902" y="4492"/>
                  <a:pt x="3332" y="3547"/>
                  <a:pt x="3332" y="2387"/>
                </a:cubicBezTo>
                <a:cubicBezTo>
                  <a:pt x="3311" y="1175"/>
                  <a:pt x="2309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184"/>
                  <a:pt x="196" y="2387"/>
                </a:cubicBezTo>
                <a:cubicBezTo>
                  <a:pt x="926" y="3590"/>
                  <a:pt x="1914" y="4492"/>
                  <a:pt x="24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2" name="Freeform 1771">
            <a:extLst>
              <a:ext uri="{FF2B5EF4-FFF2-40B4-BE49-F238E27FC236}">
                <a16:creationId xmlns:a16="http://schemas.microsoft.com/office/drawing/2014/main" id="{1734B776-CE0D-ECE9-DB01-72DF4E4BD5E4}"/>
              </a:ext>
            </a:extLst>
          </p:cNvPr>
          <p:cNvSpPr/>
          <p:nvPr/>
        </p:nvSpPr>
        <p:spPr>
          <a:xfrm>
            <a:off x="6729323" y="1561173"/>
            <a:ext cx="4210" cy="5783"/>
          </a:xfrm>
          <a:custGeom>
            <a:avLst/>
            <a:gdLst>
              <a:gd name="connsiteX0" fmla="*/ 1943 w 4210"/>
              <a:gd name="connsiteY0" fmla="*/ 5937 h 5783"/>
              <a:gd name="connsiteX1" fmla="*/ 4048 w 4210"/>
              <a:gd name="connsiteY1" fmla="*/ 3144 h 5783"/>
              <a:gd name="connsiteX2" fmla="*/ 1943 w 4210"/>
              <a:gd name="connsiteY2" fmla="*/ 309 h 5783"/>
              <a:gd name="connsiteX3" fmla="*/ -163 w 4210"/>
              <a:gd name="connsiteY3" fmla="*/ 3144 h 5783"/>
              <a:gd name="connsiteX4" fmla="*/ 1943 w 4210"/>
              <a:gd name="connsiteY4" fmla="*/ 5937 h 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783">
                <a:moveTo>
                  <a:pt x="1943" y="5937"/>
                </a:moveTo>
                <a:cubicBezTo>
                  <a:pt x="3142" y="5512"/>
                  <a:pt x="3966" y="4412"/>
                  <a:pt x="4048" y="3144"/>
                </a:cubicBezTo>
                <a:cubicBezTo>
                  <a:pt x="3962" y="1868"/>
                  <a:pt x="3137" y="760"/>
                  <a:pt x="1943" y="309"/>
                </a:cubicBezTo>
                <a:cubicBezTo>
                  <a:pt x="783" y="-78"/>
                  <a:pt x="-163" y="1168"/>
                  <a:pt x="-163" y="3144"/>
                </a:cubicBezTo>
                <a:cubicBezTo>
                  <a:pt x="-163" y="5121"/>
                  <a:pt x="783" y="6367"/>
                  <a:pt x="1943" y="59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3" name="Freeform 1772">
            <a:extLst>
              <a:ext uri="{FF2B5EF4-FFF2-40B4-BE49-F238E27FC236}">
                <a16:creationId xmlns:a16="http://schemas.microsoft.com/office/drawing/2014/main" id="{F371CF81-47BB-0C71-49A9-5740366B9953}"/>
              </a:ext>
            </a:extLst>
          </p:cNvPr>
          <p:cNvSpPr/>
          <p:nvPr/>
        </p:nvSpPr>
        <p:spPr>
          <a:xfrm>
            <a:off x="6599663" y="5556849"/>
            <a:ext cx="7745" cy="7494"/>
          </a:xfrm>
          <a:custGeom>
            <a:avLst/>
            <a:gdLst>
              <a:gd name="connsiteX0" fmla="*/ 7518 w 7745"/>
              <a:gd name="connsiteY0" fmla="*/ 4739 h 7494"/>
              <a:gd name="connsiteX1" fmla="*/ 171 w 7745"/>
              <a:gd name="connsiteY1" fmla="*/ 743 h 7494"/>
              <a:gd name="connsiteX2" fmla="*/ 472 w 7745"/>
              <a:gd name="connsiteY2" fmla="*/ 5039 h 7494"/>
              <a:gd name="connsiteX3" fmla="*/ 4880 w 7745"/>
              <a:gd name="connsiteY3" fmla="*/ 7613 h 7494"/>
              <a:gd name="connsiteX4" fmla="*/ 7518 w 7745"/>
              <a:gd name="connsiteY4" fmla="*/ 4739 h 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45" h="7494">
                <a:moveTo>
                  <a:pt x="7518" y="4739"/>
                </a:moveTo>
                <a:cubicBezTo>
                  <a:pt x="8291" y="2376"/>
                  <a:pt x="1975" y="-1062"/>
                  <a:pt x="171" y="743"/>
                </a:cubicBezTo>
                <a:cubicBezTo>
                  <a:pt x="-388" y="1301"/>
                  <a:pt x="-216" y="3321"/>
                  <a:pt x="472" y="5039"/>
                </a:cubicBezTo>
                <a:cubicBezTo>
                  <a:pt x="979" y="6968"/>
                  <a:pt x="2951" y="8120"/>
                  <a:pt x="4880" y="7613"/>
                </a:cubicBezTo>
                <a:cubicBezTo>
                  <a:pt x="6246" y="7252"/>
                  <a:pt x="7277" y="6131"/>
                  <a:pt x="7518" y="47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4" name="Freeform 1773">
            <a:extLst>
              <a:ext uri="{FF2B5EF4-FFF2-40B4-BE49-F238E27FC236}">
                <a16:creationId xmlns:a16="http://schemas.microsoft.com/office/drawing/2014/main" id="{213BA759-3611-9D58-24FD-1F6F2F502EE6}"/>
              </a:ext>
            </a:extLst>
          </p:cNvPr>
          <p:cNvSpPr/>
          <p:nvPr/>
        </p:nvSpPr>
        <p:spPr>
          <a:xfrm>
            <a:off x="6712567" y="1282412"/>
            <a:ext cx="8495" cy="5272"/>
          </a:xfrm>
          <a:custGeom>
            <a:avLst/>
            <a:gdLst>
              <a:gd name="connsiteX0" fmla="*/ 8173 w 8495"/>
              <a:gd name="connsiteY0" fmla="*/ 4906 h 5272"/>
              <a:gd name="connsiteX1" fmla="*/ 6067 w 8495"/>
              <a:gd name="connsiteY1" fmla="*/ 2156 h 5272"/>
              <a:gd name="connsiteX2" fmla="*/ -163 w 8495"/>
              <a:gd name="connsiteY2" fmla="*/ 2156 h 5272"/>
              <a:gd name="connsiteX3" fmla="*/ 8173 w 8495"/>
              <a:gd name="connsiteY3" fmla="*/ 4906 h 5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95" h="5272">
                <a:moveTo>
                  <a:pt x="8173" y="4906"/>
                </a:moveTo>
                <a:cubicBezTo>
                  <a:pt x="8731" y="4476"/>
                  <a:pt x="7786" y="3230"/>
                  <a:pt x="6067" y="2156"/>
                </a:cubicBezTo>
                <a:cubicBezTo>
                  <a:pt x="2115" y="-379"/>
                  <a:pt x="-163" y="-422"/>
                  <a:pt x="-163" y="2156"/>
                </a:cubicBezTo>
                <a:cubicBezTo>
                  <a:pt x="-163" y="4734"/>
                  <a:pt x="6411" y="6495"/>
                  <a:pt x="8173" y="49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5" name="Freeform 1774">
            <a:extLst>
              <a:ext uri="{FF2B5EF4-FFF2-40B4-BE49-F238E27FC236}">
                <a16:creationId xmlns:a16="http://schemas.microsoft.com/office/drawing/2014/main" id="{08D20C40-4534-22A0-D01C-6EF560058AD2}"/>
              </a:ext>
            </a:extLst>
          </p:cNvPr>
          <p:cNvSpPr/>
          <p:nvPr/>
        </p:nvSpPr>
        <p:spPr>
          <a:xfrm>
            <a:off x="6694653" y="5406316"/>
            <a:ext cx="15206" cy="9659"/>
          </a:xfrm>
          <a:custGeom>
            <a:avLst/>
            <a:gdLst>
              <a:gd name="connsiteX0" fmla="*/ 178 w 15206"/>
              <a:gd name="connsiteY0" fmla="*/ 4978 h 9659"/>
              <a:gd name="connsiteX1" fmla="*/ 1037 w 15206"/>
              <a:gd name="connsiteY1" fmla="*/ 6869 h 9659"/>
              <a:gd name="connsiteX2" fmla="*/ 6752 w 15206"/>
              <a:gd name="connsiteY2" fmla="*/ 7771 h 9659"/>
              <a:gd name="connsiteX3" fmla="*/ 14743 w 15206"/>
              <a:gd name="connsiteY3" fmla="*/ 7771 h 9659"/>
              <a:gd name="connsiteX4" fmla="*/ 13025 w 15206"/>
              <a:gd name="connsiteY4" fmla="*/ 2271 h 9659"/>
              <a:gd name="connsiteX5" fmla="*/ 1445 w 15206"/>
              <a:gd name="connsiteY5" fmla="*/ 3036 h 9659"/>
              <a:gd name="connsiteX6" fmla="*/ 178 w 15206"/>
              <a:gd name="connsiteY6" fmla="*/ 4978 h 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06" h="9659">
                <a:moveTo>
                  <a:pt x="178" y="4978"/>
                </a:moveTo>
                <a:cubicBezTo>
                  <a:pt x="-509" y="6783"/>
                  <a:pt x="-123" y="7599"/>
                  <a:pt x="1037" y="6869"/>
                </a:cubicBezTo>
                <a:cubicBezTo>
                  <a:pt x="2979" y="6284"/>
                  <a:pt x="5085" y="6615"/>
                  <a:pt x="6752" y="7771"/>
                </a:cubicBezTo>
                <a:cubicBezTo>
                  <a:pt x="11521" y="10607"/>
                  <a:pt x="13025" y="10607"/>
                  <a:pt x="14743" y="7771"/>
                </a:cubicBezTo>
                <a:cubicBezTo>
                  <a:pt x="15517" y="6525"/>
                  <a:pt x="14743" y="4033"/>
                  <a:pt x="13025" y="2271"/>
                </a:cubicBezTo>
                <a:cubicBezTo>
                  <a:pt x="9618" y="-715"/>
                  <a:pt x="4432" y="-371"/>
                  <a:pt x="1445" y="3036"/>
                </a:cubicBezTo>
                <a:cubicBezTo>
                  <a:pt x="934" y="3620"/>
                  <a:pt x="505" y="4274"/>
                  <a:pt x="178" y="49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6" name="Freeform 1775">
            <a:extLst>
              <a:ext uri="{FF2B5EF4-FFF2-40B4-BE49-F238E27FC236}">
                <a16:creationId xmlns:a16="http://schemas.microsoft.com/office/drawing/2014/main" id="{B72B0D0A-D720-36ED-3877-AE3F14779A18}"/>
              </a:ext>
            </a:extLst>
          </p:cNvPr>
          <p:cNvSpPr/>
          <p:nvPr/>
        </p:nvSpPr>
        <p:spPr>
          <a:xfrm>
            <a:off x="6693947" y="5458970"/>
            <a:ext cx="5897" cy="10020"/>
          </a:xfrm>
          <a:custGeom>
            <a:avLst/>
            <a:gdLst>
              <a:gd name="connsiteX0" fmla="*/ 2087 w 5897"/>
              <a:gd name="connsiteY0" fmla="*/ 10113 h 10020"/>
              <a:gd name="connsiteX1" fmla="*/ 5567 w 5897"/>
              <a:gd name="connsiteY1" fmla="*/ 4312 h 10020"/>
              <a:gd name="connsiteX2" fmla="*/ 3462 w 5897"/>
              <a:gd name="connsiteY2" fmla="*/ 402 h 10020"/>
              <a:gd name="connsiteX3" fmla="*/ -18 w 5897"/>
              <a:gd name="connsiteY3" fmla="*/ 6203 h 10020"/>
              <a:gd name="connsiteX4" fmla="*/ 2087 w 5897"/>
              <a:gd name="connsiteY4" fmla="*/ 10113 h 10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97" h="10020">
                <a:moveTo>
                  <a:pt x="2087" y="10113"/>
                </a:moveTo>
                <a:cubicBezTo>
                  <a:pt x="4102" y="8841"/>
                  <a:pt x="5391" y="6688"/>
                  <a:pt x="5567" y="4312"/>
                </a:cubicBezTo>
                <a:cubicBezTo>
                  <a:pt x="6040" y="1004"/>
                  <a:pt x="5567" y="-242"/>
                  <a:pt x="3462" y="402"/>
                </a:cubicBezTo>
                <a:cubicBezTo>
                  <a:pt x="1455" y="1678"/>
                  <a:pt x="162" y="3831"/>
                  <a:pt x="-18" y="6203"/>
                </a:cubicBezTo>
                <a:cubicBezTo>
                  <a:pt x="-491" y="9468"/>
                  <a:pt x="196" y="10714"/>
                  <a:pt x="2087" y="101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7" name="Freeform 1776">
            <a:extLst>
              <a:ext uri="{FF2B5EF4-FFF2-40B4-BE49-F238E27FC236}">
                <a16:creationId xmlns:a16="http://schemas.microsoft.com/office/drawing/2014/main" id="{E3D4A1BC-D0B0-9D64-9259-34DA307A76D7}"/>
              </a:ext>
            </a:extLst>
          </p:cNvPr>
          <p:cNvSpPr/>
          <p:nvPr/>
        </p:nvSpPr>
        <p:spPr>
          <a:xfrm>
            <a:off x="6708516" y="1306479"/>
            <a:ext cx="13697" cy="11752"/>
          </a:xfrm>
          <a:custGeom>
            <a:avLst/>
            <a:gdLst>
              <a:gd name="connsiteX0" fmla="*/ 5478 w 13697"/>
              <a:gd name="connsiteY0" fmla="*/ 8810 h 11752"/>
              <a:gd name="connsiteX1" fmla="*/ 12481 w 13697"/>
              <a:gd name="connsiteY1" fmla="*/ 8466 h 11752"/>
              <a:gd name="connsiteX2" fmla="*/ 1912 w 13697"/>
              <a:gd name="connsiteY2" fmla="*/ 603 h 11752"/>
              <a:gd name="connsiteX3" fmla="*/ 5478 w 13697"/>
              <a:gd name="connsiteY3" fmla="*/ 8810 h 11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7" h="11752">
                <a:moveTo>
                  <a:pt x="5478" y="8810"/>
                </a:moveTo>
                <a:cubicBezTo>
                  <a:pt x="13426" y="13106"/>
                  <a:pt x="14887" y="13106"/>
                  <a:pt x="12481" y="8466"/>
                </a:cubicBezTo>
                <a:cubicBezTo>
                  <a:pt x="9473" y="2795"/>
                  <a:pt x="4404" y="-986"/>
                  <a:pt x="1912" y="603"/>
                </a:cubicBezTo>
                <a:cubicBezTo>
                  <a:pt x="-1741" y="2881"/>
                  <a:pt x="-580" y="5587"/>
                  <a:pt x="5478" y="88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8" name="Freeform 1777">
            <a:extLst>
              <a:ext uri="{FF2B5EF4-FFF2-40B4-BE49-F238E27FC236}">
                <a16:creationId xmlns:a16="http://schemas.microsoft.com/office/drawing/2014/main" id="{7D162D5E-D962-CEC6-6755-D21DFB685D6F}"/>
              </a:ext>
            </a:extLst>
          </p:cNvPr>
          <p:cNvSpPr/>
          <p:nvPr/>
        </p:nvSpPr>
        <p:spPr>
          <a:xfrm>
            <a:off x="6707259" y="1359240"/>
            <a:ext cx="6468" cy="1525"/>
          </a:xfrm>
          <a:custGeom>
            <a:avLst/>
            <a:gdLst>
              <a:gd name="connsiteX0" fmla="*/ 3039 w 6468"/>
              <a:gd name="connsiteY0" fmla="*/ 1764 h 1525"/>
              <a:gd name="connsiteX1" fmla="*/ 5703 w 6468"/>
              <a:gd name="connsiteY1" fmla="*/ 689 h 1525"/>
              <a:gd name="connsiteX2" fmla="*/ 461 w 6468"/>
              <a:gd name="connsiteY2" fmla="*/ 689 h 1525"/>
              <a:gd name="connsiteX3" fmla="*/ 3039 w 6468"/>
              <a:gd name="connsiteY3" fmla="*/ 1764 h 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68" h="1525">
                <a:moveTo>
                  <a:pt x="3039" y="1764"/>
                </a:moveTo>
                <a:cubicBezTo>
                  <a:pt x="5961" y="1764"/>
                  <a:pt x="7121" y="1291"/>
                  <a:pt x="5703" y="689"/>
                </a:cubicBezTo>
                <a:cubicBezTo>
                  <a:pt x="4006" y="88"/>
                  <a:pt x="2159" y="88"/>
                  <a:pt x="461" y="689"/>
                </a:cubicBezTo>
                <a:cubicBezTo>
                  <a:pt x="-999" y="1119"/>
                  <a:pt x="204" y="1764"/>
                  <a:pt x="3039" y="17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9" name="Freeform 1778">
            <a:extLst>
              <a:ext uri="{FF2B5EF4-FFF2-40B4-BE49-F238E27FC236}">
                <a16:creationId xmlns:a16="http://schemas.microsoft.com/office/drawing/2014/main" id="{EDB1A888-D22E-0849-6C02-3A66352F19E5}"/>
              </a:ext>
            </a:extLst>
          </p:cNvPr>
          <p:cNvSpPr/>
          <p:nvPr/>
        </p:nvSpPr>
        <p:spPr>
          <a:xfrm>
            <a:off x="6543032" y="5478296"/>
            <a:ext cx="20250" cy="14339"/>
          </a:xfrm>
          <a:custGeom>
            <a:avLst/>
            <a:gdLst>
              <a:gd name="connsiteX0" fmla="*/ 2407 w 20250"/>
              <a:gd name="connsiteY0" fmla="*/ 4923 h 14339"/>
              <a:gd name="connsiteX1" fmla="*/ 6059 w 20250"/>
              <a:gd name="connsiteY1" fmla="*/ 10036 h 14339"/>
              <a:gd name="connsiteX2" fmla="*/ 9196 w 20250"/>
              <a:gd name="connsiteY2" fmla="*/ 11153 h 14339"/>
              <a:gd name="connsiteX3" fmla="*/ 12332 w 20250"/>
              <a:gd name="connsiteY3" fmla="*/ 12270 h 14339"/>
              <a:gd name="connsiteX4" fmla="*/ 19507 w 20250"/>
              <a:gd name="connsiteY4" fmla="*/ 11110 h 14339"/>
              <a:gd name="connsiteX5" fmla="*/ 19507 w 20250"/>
              <a:gd name="connsiteY5" fmla="*/ 6512 h 14339"/>
              <a:gd name="connsiteX6" fmla="*/ 18433 w 20250"/>
              <a:gd name="connsiteY6" fmla="*/ 7887 h 14339"/>
              <a:gd name="connsiteX7" fmla="*/ 7563 w 20250"/>
              <a:gd name="connsiteY7" fmla="*/ 4665 h 14339"/>
              <a:gd name="connsiteX8" fmla="*/ 130 w 20250"/>
              <a:gd name="connsiteY8" fmla="*/ 368 h 14339"/>
              <a:gd name="connsiteX9" fmla="*/ 2407 w 20250"/>
              <a:gd name="connsiteY9" fmla="*/ 4923 h 14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50" h="14339">
                <a:moveTo>
                  <a:pt x="2407" y="4923"/>
                </a:moveTo>
                <a:cubicBezTo>
                  <a:pt x="4224" y="6104"/>
                  <a:pt x="5531" y="7930"/>
                  <a:pt x="6059" y="10036"/>
                </a:cubicBezTo>
                <a:cubicBezTo>
                  <a:pt x="6059" y="11324"/>
                  <a:pt x="7477" y="11797"/>
                  <a:pt x="9196" y="11153"/>
                </a:cubicBezTo>
                <a:cubicBezTo>
                  <a:pt x="10914" y="10508"/>
                  <a:pt x="12332" y="11153"/>
                  <a:pt x="12332" y="12270"/>
                </a:cubicBezTo>
                <a:cubicBezTo>
                  <a:pt x="12332" y="15922"/>
                  <a:pt x="18047" y="15019"/>
                  <a:pt x="19507" y="11110"/>
                </a:cubicBezTo>
                <a:cubicBezTo>
                  <a:pt x="20238" y="9219"/>
                  <a:pt x="20324" y="7114"/>
                  <a:pt x="19507" y="6512"/>
                </a:cubicBezTo>
                <a:cubicBezTo>
                  <a:pt x="18691" y="5911"/>
                  <a:pt x="18433" y="6512"/>
                  <a:pt x="18433" y="7887"/>
                </a:cubicBezTo>
                <a:cubicBezTo>
                  <a:pt x="18433" y="12184"/>
                  <a:pt x="13707" y="10680"/>
                  <a:pt x="7563" y="4665"/>
                </a:cubicBezTo>
                <a:cubicBezTo>
                  <a:pt x="4340" y="1528"/>
                  <a:pt x="989" y="-276"/>
                  <a:pt x="130" y="368"/>
                </a:cubicBezTo>
                <a:cubicBezTo>
                  <a:pt x="-730" y="1013"/>
                  <a:pt x="388" y="3419"/>
                  <a:pt x="2407" y="49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0" name="Freeform 1779">
            <a:extLst>
              <a:ext uri="{FF2B5EF4-FFF2-40B4-BE49-F238E27FC236}">
                <a16:creationId xmlns:a16="http://schemas.microsoft.com/office/drawing/2014/main" id="{8A8D3DF2-C3CC-777F-DAE6-D1C32B6B9B5B}"/>
              </a:ext>
            </a:extLst>
          </p:cNvPr>
          <p:cNvSpPr/>
          <p:nvPr/>
        </p:nvSpPr>
        <p:spPr>
          <a:xfrm>
            <a:off x="6586026" y="5547945"/>
            <a:ext cx="12830" cy="10316"/>
          </a:xfrm>
          <a:custGeom>
            <a:avLst/>
            <a:gdLst>
              <a:gd name="connsiteX0" fmla="*/ 11144 w 12830"/>
              <a:gd name="connsiteY0" fmla="*/ 7757 h 10316"/>
              <a:gd name="connsiteX1" fmla="*/ 6246 w 12830"/>
              <a:gd name="connsiteY1" fmla="*/ 238 h 10316"/>
              <a:gd name="connsiteX2" fmla="*/ 1949 w 12830"/>
              <a:gd name="connsiteY2" fmla="*/ 6941 h 10316"/>
              <a:gd name="connsiteX3" fmla="*/ 11144 w 12830"/>
              <a:gd name="connsiteY3" fmla="*/ 7757 h 10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30" h="10316">
                <a:moveTo>
                  <a:pt x="11144" y="7757"/>
                </a:moveTo>
                <a:cubicBezTo>
                  <a:pt x="14452" y="3461"/>
                  <a:pt x="12175" y="238"/>
                  <a:pt x="6246" y="238"/>
                </a:cubicBezTo>
                <a:cubicBezTo>
                  <a:pt x="-543" y="238"/>
                  <a:pt x="-1875" y="2473"/>
                  <a:pt x="1949" y="6941"/>
                </a:cubicBezTo>
                <a:cubicBezTo>
                  <a:pt x="5773" y="11409"/>
                  <a:pt x="7836" y="11796"/>
                  <a:pt x="11144" y="77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1" name="Freeform 1780">
            <a:extLst>
              <a:ext uri="{FF2B5EF4-FFF2-40B4-BE49-F238E27FC236}">
                <a16:creationId xmlns:a16="http://schemas.microsoft.com/office/drawing/2014/main" id="{07FF6423-4115-18B2-18D2-AFF2F7DFB641}"/>
              </a:ext>
            </a:extLst>
          </p:cNvPr>
          <p:cNvSpPr/>
          <p:nvPr/>
        </p:nvSpPr>
        <p:spPr>
          <a:xfrm>
            <a:off x="6574389" y="5439949"/>
            <a:ext cx="12545" cy="5657"/>
          </a:xfrm>
          <a:custGeom>
            <a:avLst/>
            <a:gdLst>
              <a:gd name="connsiteX0" fmla="*/ 12383 w 12545"/>
              <a:gd name="connsiteY0" fmla="*/ 4085 h 5657"/>
              <a:gd name="connsiteX1" fmla="*/ 10837 w 12545"/>
              <a:gd name="connsiteY1" fmla="*/ 1936 h 5657"/>
              <a:gd name="connsiteX2" fmla="*/ 4564 w 12545"/>
              <a:gd name="connsiteY2" fmla="*/ 605 h 5657"/>
              <a:gd name="connsiteX3" fmla="*/ -163 w 12545"/>
              <a:gd name="connsiteY3" fmla="*/ 1550 h 5657"/>
              <a:gd name="connsiteX4" fmla="*/ 9805 w 12545"/>
              <a:gd name="connsiteY4" fmla="*/ 5846 h 5657"/>
              <a:gd name="connsiteX5" fmla="*/ 12362 w 12545"/>
              <a:gd name="connsiteY5" fmla="*/ 4205 h 5657"/>
              <a:gd name="connsiteX6" fmla="*/ 12383 w 12545"/>
              <a:gd name="connsiteY6" fmla="*/ 4085 h 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5" h="5657">
                <a:moveTo>
                  <a:pt x="12383" y="4085"/>
                </a:moveTo>
                <a:cubicBezTo>
                  <a:pt x="12383" y="2882"/>
                  <a:pt x="11696" y="1936"/>
                  <a:pt x="10837" y="1936"/>
                </a:cubicBezTo>
                <a:cubicBezTo>
                  <a:pt x="8718" y="1631"/>
                  <a:pt x="6622" y="1189"/>
                  <a:pt x="4564" y="605"/>
                </a:cubicBezTo>
                <a:cubicBezTo>
                  <a:pt x="1857" y="-126"/>
                  <a:pt x="-163" y="261"/>
                  <a:pt x="-163" y="1550"/>
                </a:cubicBezTo>
                <a:cubicBezTo>
                  <a:pt x="-163" y="3612"/>
                  <a:pt x="3833" y="5417"/>
                  <a:pt x="9805" y="5846"/>
                </a:cubicBezTo>
                <a:cubicBezTo>
                  <a:pt x="10966" y="6100"/>
                  <a:pt x="12108" y="5361"/>
                  <a:pt x="12362" y="4205"/>
                </a:cubicBezTo>
                <a:cubicBezTo>
                  <a:pt x="12371" y="4162"/>
                  <a:pt x="12379" y="4123"/>
                  <a:pt x="12383" y="40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2" name="Freeform 1781">
            <a:extLst>
              <a:ext uri="{FF2B5EF4-FFF2-40B4-BE49-F238E27FC236}">
                <a16:creationId xmlns:a16="http://schemas.microsoft.com/office/drawing/2014/main" id="{52F4B109-B7BC-DE48-3316-AA5D85151724}"/>
              </a:ext>
            </a:extLst>
          </p:cNvPr>
          <p:cNvSpPr/>
          <p:nvPr/>
        </p:nvSpPr>
        <p:spPr>
          <a:xfrm>
            <a:off x="6591561" y="5491617"/>
            <a:ext cx="7546" cy="5327"/>
          </a:xfrm>
          <a:custGeom>
            <a:avLst/>
            <a:gdLst>
              <a:gd name="connsiteX0" fmla="*/ 7285 w 7546"/>
              <a:gd name="connsiteY0" fmla="*/ 2902 h 5327"/>
              <a:gd name="connsiteX1" fmla="*/ 3590 w 7546"/>
              <a:gd name="connsiteY1" fmla="*/ 238 h 5327"/>
              <a:gd name="connsiteX2" fmla="*/ -62 w 7546"/>
              <a:gd name="connsiteY2" fmla="*/ 2902 h 5327"/>
              <a:gd name="connsiteX3" fmla="*/ 3590 w 7546"/>
              <a:gd name="connsiteY3" fmla="*/ 5566 h 5327"/>
              <a:gd name="connsiteX4" fmla="*/ 7285 w 7546"/>
              <a:gd name="connsiteY4" fmla="*/ 2902 h 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6" h="5327">
                <a:moveTo>
                  <a:pt x="7285" y="2902"/>
                </a:moveTo>
                <a:cubicBezTo>
                  <a:pt x="6662" y="1381"/>
                  <a:pt x="5231" y="346"/>
                  <a:pt x="3590" y="238"/>
                </a:cubicBezTo>
                <a:cubicBezTo>
                  <a:pt x="1966" y="363"/>
                  <a:pt x="552" y="1394"/>
                  <a:pt x="-62" y="2902"/>
                </a:cubicBezTo>
                <a:cubicBezTo>
                  <a:pt x="-578" y="4492"/>
                  <a:pt x="926" y="5566"/>
                  <a:pt x="3590" y="5566"/>
                </a:cubicBezTo>
                <a:cubicBezTo>
                  <a:pt x="6254" y="5566"/>
                  <a:pt x="7801" y="4492"/>
                  <a:pt x="7285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3" name="Freeform 1782">
            <a:extLst>
              <a:ext uri="{FF2B5EF4-FFF2-40B4-BE49-F238E27FC236}">
                <a16:creationId xmlns:a16="http://schemas.microsoft.com/office/drawing/2014/main" id="{81737F9E-3932-93C4-3FA9-E67F23ED9D83}"/>
              </a:ext>
            </a:extLst>
          </p:cNvPr>
          <p:cNvSpPr/>
          <p:nvPr/>
        </p:nvSpPr>
        <p:spPr>
          <a:xfrm>
            <a:off x="6568116" y="5522383"/>
            <a:ext cx="4298" cy="4295"/>
          </a:xfrm>
          <a:custGeom>
            <a:avLst/>
            <a:gdLst>
              <a:gd name="connsiteX0" fmla="*/ 1900 w 4298"/>
              <a:gd name="connsiteY0" fmla="*/ 4532 h 4295"/>
              <a:gd name="connsiteX1" fmla="*/ 4134 w 4298"/>
              <a:gd name="connsiteY1" fmla="*/ 2470 h 4295"/>
              <a:gd name="connsiteX2" fmla="*/ 2072 w 4298"/>
              <a:gd name="connsiteY2" fmla="*/ 240 h 4295"/>
              <a:gd name="connsiteX3" fmla="*/ -163 w 4298"/>
              <a:gd name="connsiteY3" fmla="*/ 2298 h 4295"/>
              <a:gd name="connsiteX4" fmla="*/ -163 w 4298"/>
              <a:gd name="connsiteY4" fmla="*/ 2427 h 4295"/>
              <a:gd name="connsiteX5" fmla="*/ 1900 w 4298"/>
              <a:gd name="connsiteY5" fmla="*/ 4532 h 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8" h="4295">
                <a:moveTo>
                  <a:pt x="1900" y="4532"/>
                </a:moveTo>
                <a:cubicBezTo>
                  <a:pt x="3086" y="4579"/>
                  <a:pt x="4087" y="3656"/>
                  <a:pt x="4134" y="2470"/>
                </a:cubicBezTo>
                <a:cubicBezTo>
                  <a:pt x="4181" y="1284"/>
                  <a:pt x="3258" y="287"/>
                  <a:pt x="2072" y="240"/>
                </a:cubicBezTo>
                <a:cubicBezTo>
                  <a:pt x="886" y="193"/>
                  <a:pt x="-115" y="1117"/>
                  <a:pt x="-163" y="2298"/>
                </a:cubicBezTo>
                <a:cubicBezTo>
                  <a:pt x="-163" y="2341"/>
                  <a:pt x="-163" y="2384"/>
                  <a:pt x="-163" y="2427"/>
                </a:cubicBezTo>
                <a:cubicBezTo>
                  <a:pt x="-163" y="3574"/>
                  <a:pt x="753" y="4511"/>
                  <a:pt x="1900" y="45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4" name="Freeform 1783">
            <a:extLst>
              <a:ext uri="{FF2B5EF4-FFF2-40B4-BE49-F238E27FC236}">
                <a16:creationId xmlns:a16="http://schemas.microsoft.com/office/drawing/2014/main" id="{EEB140B4-ECC2-9D44-E13F-278ABF33CEB0}"/>
              </a:ext>
            </a:extLst>
          </p:cNvPr>
          <p:cNvSpPr/>
          <p:nvPr/>
        </p:nvSpPr>
        <p:spPr>
          <a:xfrm>
            <a:off x="6580662" y="5463190"/>
            <a:ext cx="4210" cy="5808"/>
          </a:xfrm>
          <a:custGeom>
            <a:avLst/>
            <a:gdLst>
              <a:gd name="connsiteX0" fmla="*/ 1943 w 4210"/>
              <a:gd name="connsiteY0" fmla="*/ 5978 h 5808"/>
              <a:gd name="connsiteX1" fmla="*/ 4048 w 4210"/>
              <a:gd name="connsiteY1" fmla="*/ 3143 h 5808"/>
              <a:gd name="connsiteX2" fmla="*/ 1943 w 4210"/>
              <a:gd name="connsiteY2" fmla="*/ 307 h 5808"/>
              <a:gd name="connsiteX3" fmla="*/ -163 w 4210"/>
              <a:gd name="connsiteY3" fmla="*/ 3143 h 5808"/>
              <a:gd name="connsiteX4" fmla="*/ 1943 w 4210"/>
              <a:gd name="connsiteY4" fmla="*/ 5978 h 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808">
                <a:moveTo>
                  <a:pt x="1943" y="5978"/>
                </a:moveTo>
                <a:cubicBezTo>
                  <a:pt x="3137" y="5527"/>
                  <a:pt x="3962" y="4419"/>
                  <a:pt x="4048" y="3143"/>
                </a:cubicBezTo>
                <a:cubicBezTo>
                  <a:pt x="3954" y="1871"/>
                  <a:pt x="3133" y="767"/>
                  <a:pt x="1943" y="307"/>
                </a:cubicBezTo>
                <a:cubicBezTo>
                  <a:pt x="783" y="-80"/>
                  <a:pt x="-163" y="1209"/>
                  <a:pt x="-163" y="3143"/>
                </a:cubicBezTo>
                <a:cubicBezTo>
                  <a:pt x="-163" y="5076"/>
                  <a:pt x="783" y="6365"/>
                  <a:pt x="1943" y="59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5" name="Freeform 1784">
            <a:extLst>
              <a:ext uri="{FF2B5EF4-FFF2-40B4-BE49-F238E27FC236}">
                <a16:creationId xmlns:a16="http://schemas.microsoft.com/office/drawing/2014/main" id="{1FFC0FD0-6E91-0A75-6AD9-DD05F20697DB}"/>
              </a:ext>
            </a:extLst>
          </p:cNvPr>
          <p:cNvSpPr/>
          <p:nvPr/>
        </p:nvSpPr>
        <p:spPr>
          <a:xfrm>
            <a:off x="6593249" y="5219220"/>
            <a:ext cx="4169" cy="3516"/>
          </a:xfrm>
          <a:custGeom>
            <a:avLst/>
            <a:gdLst>
              <a:gd name="connsiteX0" fmla="*/ 1902 w 4169"/>
              <a:gd name="connsiteY0" fmla="*/ 576 h 3516"/>
              <a:gd name="connsiteX1" fmla="*/ -161 w 4169"/>
              <a:gd name="connsiteY1" fmla="*/ 1521 h 3516"/>
              <a:gd name="connsiteX2" fmla="*/ 1897 w 4169"/>
              <a:gd name="connsiteY2" fmla="*/ 3755 h 3516"/>
              <a:gd name="connsiteX3" fmla="*/ 1902 w 4169"/>
              <a:gd name="connsiteY3" fmla="*/ 3755 h 3516"/>
              <a:gd name="connsiteX4" fmla="*/ 4007 w 4169"/>
              <a:gd name="connsiteY4" fmla="*/ 2853 h 3516"/>
              <a:gd name="connsiteX5" fmla="*/ 1902 w 4169"/>
              <a:gd name="connsiteY5" fmla="*/ 576 h 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16">
                <a:moveTo>
                  <a:pt x="1902" y="576"/>
                </a:moveTo>
                <a:cubicBezTo>
                  <a:pt x="784" y="-112"/>
                  <a:pt x="-161" y="275"/>
                  <a:pt x="-161" y="1521"/>
                </a:cubicBezTo>
                <a:cubicBezTo>
                  <a:pt x="-208" y="2707"/>
                  <a:pt x="711" y="3708"/>
                  <a:pt x="1897" y="3755"/>
                </a:cubicBezTo>
                <a:cubicBezTo>
                  <a:pt x="1897" y="3755"/>
                  <a:pt x="1902" y="3755"/>
                  <a:pt x="1902" y="3755"/>
                </a:cubicBezTo>
                <a:cubicBezTo>
                  <a:pt x="3062" y="3755"/>
                  <a:pt x="4007" y="3368"/>
                  <a:pt x="4007" y="2853"/>
                </a:cubicBezTo>
                <a:cubicBezTo>
                  <a:pt x="4007" y="2337"/>
                  <a:pt x="3062" y="1306"/>
                  <a:pt x="1902" y="5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6" name="Freeform 1785">
            <a:extLst>
              <a:ext uri="{FF2B5EF4-FFF2-40B4-BE49-F238E27FC236}">
                <a16:creationId xmlns:a16="http://schemas.microsoft.com/office/drawing/2014/main" id="{84F2A831-9377-7709-DDF4-F8EE65ED3D03}"/>
              </a:ext>
            </a:extLst>
          </p:cNvPr>
          <p:cNvSpPr/>
          <p:nvPr/>
        </p:nvSpPr>
        <p:spPr>
          <a:xfrm>
            <a:off x="6591839" y="5407644"/>
            <a:ext cx="3473" cy="4271"/>
          </a:xfrm>
          <a:custGeom>
            <a:avLst/>
            <a:gdLst>
              <a:gd name="connsiteX0" fmla="*/ 175 w 3473"/>
              <a:gd name="connsiteY0" fmla="*/ 2404 h 4271"/>
              <a:gd name="connsiteX1" fmla="*/ 2409 w 3473"/>
              <a:gd name="connsiteY1" fmla="*/ 4510 h 4271"/>
              <a:gd name="connsiteX2" fmla="*/ 3311 w 3473"/>
              <a:gd name="connsiteY2" fmla="*/ 2404 h 4271"/>
              <a:gd name="connsiteX3" fmla="*/ 1163 w 3473"/>
              <a:gd name="connsiteY3" fmla="*/ 256 h 4271"/>
              <a:gd name="connsiteX4" fmla="*/ 1120 w 3473"/>
              <a:gd name="connsiteY4" fmla="*/ 256 h 4271"/>
              <a:gd name="connsiteX5" fmla="*/ 175 w 3473"/>
              <a:gd name="connsiteY5" fmla="*/ 2404 h 4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71">
                <a:moveTo>
                  <a:pt x="175" y="2404"/>
                </a:moveTo>
                <a:cubicBezTo>
                  <a:pt x="905" y="3521"/>
                  <a:pt x="1893" y="4510"/>
                  <a:pt x="2409" y="4510"/>
                </a:cubicBezTo>
                <a:cubicBezTo>
                  <a:pt x="2925" y="4510"/>
                  <a:pt x="3311" y="3521"/>
                  <a:pt x="3311" y="2404"/>
                </a:cubicBezTo>
                <a:cubicBezTo>
                  <a:pt x="3311" y="1218"/>
                  <a:pt x="2349" y="256"/>
                  <a:pt x="1163" y="256"/>
                </a:cubicBezTo>
                <a:cubicBezTo>
                  <a:pt x="1150" y="256"/>
                  <a:pt x="1133" y="256"/>
                  <a:pt x="1120" y="256"/>
                </a:cubicBezTo>
                <a:cubicBezTo>
                  <a:pt x="-126" y="84"/>
                  <a:pt x="-513" y="1201"/>
                  <a:pt x="175" y="24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7" name="Freeform 1786">
            <a:extLst>
              <a:ext uri="{FF2B5EF4-FFF2-40B4-BE49-F238E27FC236}">
                <a16:creationId xmlns:a16="http://schemas.microsoft.com/office/drawing/2014/main" id="{68A21846-00DB-FC8B-580B-C7D49F4AE622}"/>
              </a:ext>
            </a:extLst>
          </p:cNvPr>
          <p:cNvSpPr/>
          <p:nvPr/>
        </p:nvSpPr>
        <p:spPr>
          <a:xfrm>
            <a:off x="6619472" y="1383061"/>
            <a:ext cx="6842" cy="9820"/>
          </a:xfrm>
          <a:custGeom>
            <a:avLst/>
            <a:gdLst>
              <a:gd name="connsiteX0" fmla="*/ 6142 w 6842"/>
              <a:gd name="connsiteY0" fmla="*/ 7933 h 9820"/>
              <a:gd name="connsiteX1" fmla="*/ 6142 w 6842"/>
              <a:gd name="connsiteY1" fmla="*/ 2390 h 9820"/>
              <a:gd name="connsiteX2" fmla="*/ 1845 w 6842"/>
              <a:gd name="connsiteY2" fmla="*/ 1574 h 9820"/>
              <a:gd name="connsiteX3" fmla="*/ -2 w 6842"/>
              <a:gd name="connsiteY3" fmla="*/ 7117 h 9820"/>
              <a:gd name="connsiteX4" fmla="*/ 6142 w 6842"/>
              <a:gd name="connsiteY4" fmla="*/ 7933 h 9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42" h="9820">
                <a:moveTo>
                  <a:pt x="6142" y="7933"/>
                </a:moveTo>
                <a:cubicBezTo>
                  <a:pt x="6859" y="6154"/>
                  <a:pt x="6859" y="4169"/>
                  <a:pt x="6142" y="2390"/>
                </a:cubicBezTo>
                <a:cubicBezTo>
                  <a:pt x="5154" y="-230"/>
                  <a:pt x="4251" y="-402"/>
                  <a:pt x="1845" y="1574"/>
                </a:cubicBezTo>
                <a:cubicBezTo>
                  <a:pt x="208" y="2910"/>
                  <a:pt x="-509" y="5067"/>
                  <a:pt x="-2" y="7117"/>
                </a:cubicBezTo>
                <a:cubicBezTo>
                  <a:pt x="1501" y="10683"/>
                  <a:pt x="4208" y="11070"/>
                  <a:pt x="6142" y="79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8" name="Freeform 1787">
            <a:extLst>
              <a:ext uri="{FF2B5EF4-FFF2-40B4-BE49-F238E27FC236}">
                <a16:creationId xmlns:a16="http://schemas.microsoft.com/office/drawing/2014/main" id="{BC2B9164-4125-3E74-EFEC-31EFE26F5608}"/>
              </a:ext>
            </a:extLst>
          </p:cNvPr>
          <p:cNvSpPr/>
          <p:nvPr/>
        </p:nvSpPr>
        <p:spPr>
          <a:xfrm>
            <a:off x="6597419" y="5407952"/>
            <a:ext cx="11104" cy="5468"/>
          </a:xfrm>
          <a:custGeom>
            <a:avLst/>
            <a:gdLst>
              <a:gd name="connsiteX0" fmla="*/ 10923 w 11104"/>
              <a:gd name="connsiteY0" fmla="*/ 3127 h 5468"/>
              <a:gd name="connsiteX1" fmla="*/ 5595 w 11104"/>
              <a:gd name="connsiteY1" fmla="*/ 335 h 5468"/>
              <a:gd name="connsiteX2" fmla="*/ -163 w 11104"/>
              <a:gd name="connsiteY2" fmla="*/ 1753 h 5468"/>
              <a:gd name="connsiteX3" fmla="*/ 10923 w 11104"/>
              <a:gd name="connsiteY3" fmla="*/ 3127 h 5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04" h="5468">
                <a:moveTo>
                  <a:pt x="10923" y="3127"/>
                </a:moveTo>
                <a:cubicBezTo>
                  <a:pt x="11180" y="1967"/>
                  <a:pt x="8774" y="678"/>
                  <a:pt x="5595" y="335"/>
                </a:cubicBezTo>
                <a:cubicBezTo>
                  <a:pt x="2415" y="-9"/>
                  <a:pt x="-163" y="592"/>
                  <a:pt x="-163" y="1753"/>
                </a:cubicBezTo>
                <a:cubicBezTo>
                  <a:pt x="-163" y="6049"/>
                  <a:pt x="10149" y="7338"/>
                  <a:pt x="10923" y="31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9" name="Freeform 1788">
            <a:extLst>
              <a:ext uri="{FF2B5EF4-FFF2-40B4-BE49-F238E27FC236}">
                <a16:creationId xmlns:a16="http://schemas.microsoft.com/office/drawing/2014/main" id="{740469D0-AA0A-6D61-AFDF-CE2188FB2289}"/>
              </a:ext>
            </a:extLst>
          </p:cNvPr>
          <p:cNvSpPr/>
          <p:nvPr/>
        </p:nvSpPr>
        <p:spPr>
          <a:xfrm>
            <a:off x="6624659" y="3012453"/>
            <a:ext cx="4167" cy="6358"/>
          </a:xfrm>
          <a:custGeom>
            <a:avLst/>
            <a:gdLst>
              <a:gd name="connsiteX0" fmla="*/ 1900 w 4167"/>
              <a:gd name="connsiteY0" fmla="*/ 6597 h 6358"/>
              <a:gd name="connsiteX1" fmla="*/ 4005 w 4167"/>
              <a:gd name="connsiteY1" fmla="*/ 3418 h 6358"/>
              <a:gd name="connsiteX2" fmla="*/ 1900 w 4167"/>
              <a:gd name="connsiteY2" fmla="*/ 238 h 6358"/>
              <a:gd name="connsiteX3" fmla="*/ -163 w 4167"/>
              <a:gd name="connsiteY3" fmla="*/ 3418 h 6358"/>
              <a:gd name="connsiteX4" fmla="*/ 1900 w 4167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358">
                <a:moveTo>
                  <a:pt x="1900" y="6597"/>
                </a:moveTo>
                <a:cubicBezTo>
                  <a:pt x="3060" y="6597"/>
                  <a:pt x="4005" y="5179"/>
                  <a:pt x="4005" y="3418"/>
                </a:cubicBezTo>
                <a:cubicBezTo>
                  <a:pt x="4005" y="1656"/>
                  <a:pt x="3060" y="238"/>
                  <a:pt x="1900" y="238"/>
                </a:cubicBezTo>
                <a:cubicBezTo>
                  <a:pt x="740" y="238"/>
                  <a:pt x="-163" y="1699"/>
                  <a:pt x="-163" y="3418"/>
                </a:cubicBezTo>
                <a:cubicBezTo>
                  <a:pt x="-163" y="5136"/>
                  <a:pt x="783" y="6597"/>
                  <a:pt x="1900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0" name="Freeform 1789">
            <a:extLst>
              <a:ext uri="{FF2B5EF4-FFF2-40B4-BE49-F238E27FC236}">
                <a16:creationId xmlns:a16="http://schemas.microsoft.com/office/drawing/2014/main" id="{156AFD76-464F-8278-DE6A-882E69079698}"/>
              </a:ext>
            </a:extLst>
          </p:cNvPr>
          <p:cNvSpPr/>
          <p:nvPr/>
        </p:nvSpPr>
        <p:spPr>
          <a:xfrm>
            <a:off x="6612549" y="5441711"/>
            <a:ext cx="8479" cy="5564"/>
          </a:xfrm>
          <a:custGeom>
            <a:avLst/>
            <a:gdLst>
              <a:gd name="connsiteX0" fmla="*/ 8295 w 8479"/>
              <a:gd name="connsiteY0" fmla="*/ 3397 h 5564"/>
              <a:gd name="connsiteX1" fmla="*/ 3655 w 8479"/>
              <a:gd name="connsiteY1" fmla="*/ 518 h 5564"/>
              <a:gd name="connsiteX2" fmla="*/ 1335 w 8479"/>
              <a:gd name="connsiteY2" fmla="*/ 3225 h 5564"/>
              <a:gd name="connsiteX3" fmla="*/ 8295 w 8479"/>
              <a:gd name="connsiteY3" fmla="*/ 3397 h 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79" h="5564">
                <a:moveTo>
                  <a:pt x="8295" y="3397"/>
                </a:moveTo>
                <a:cubicBezTo>
                  <a:pt x="8553" y="2194"/>
                  <a:pt x="6491" y="905"/>
                  <a:pt x="3655" y="518"/>
                </a:cubicBezTo>
                <a:cubicBezTo>
                  <a:pt x="-641" y="-126"/>
                  <a:pt x="-1157" y="174"/>
                  <a:pt x="1335" y="3225"/>
                </a:cubicBezTo>
                <a:cubicBezTo>
                  <a:pt x="3827" y="6275"/>
                  <a:pt x="7393" y="6963"/>
                  <a:pt x="8295" y="33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1" name="Freeform 1790">
            <a:extLst>
              <a:ext uri="{FF2B5EF4-FFF2-40B4-BE49-F238E27FC236}">
                <a16:creationId xmlns:a16="http://schemas.microsoft.com/office/drawing/2014/main" id="{F1D9293D-BFB4-F726-F1F4-538054216D04}"/>
              </a:ext>
            </a:extLst>
          </p:cNvPr>
          <p:cNvSpPr/>
          <p:nvPr/>
        </p:nvSpPr>
        <p:spPr>
          <a:xfrm>
            <a:off x="6563905" y="5356618"/>
            <a:ext cx="4210" cy="8593"/>
          </a:xfrm>
          <a:custGeom>
            <a:avLst/>
            <a:gdLst>
              <a:gd name="connsiteX0" fmla="*/ -163 w 4210"/>
              <a:gd name="connsiteY0" fmla="*/ 4535 h 8593"/>
              <a:gd name="connsiteX1" fmla="*/ 1943 w 4210"/>
              <a:gd name="connsiteY1" fmla="*/ 8831 h 8593"/>
              <a:gd name="connsiteX2" fmla="*/ 4048 w 4210"/>
              <a:gd name="connsiteY2" fmla="*/ 4535 h 8593"/>
              <a:gd name="connsiteX3" fmla="*/ 1943 w 4210"/>
              <a:gd name="connsiteY3" fmla="*/ 238 h 8593"/>
              <a:gd name="connsiteX4" fmla="*/ -163 w 4210"/>
              <a:gd name="connsiteY4" fmla="*/ 4535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8593">
                <a:moveTo>
                  <a:pt x="-163" y="4535"/>
                </a:moveTo>
                <a:cubicBezTo>
                  <a:pt x="-163" y="6855"/>
                  <a:pt x="783" y="8831"/>
                  <a:pt x="1943" y="8831"/>
                </a:cubicBezTo>
                <a:cubicBezTo>
                  <a:pt x="3103" y="8831"/>
                  <a:pt x="4048" y="6898"/>
                  <a:pt x="4048" y="4535"/>
                </a:cubicBezTo>
                <a:cubicBezTo>
                  <a:pt x="4048" y="2172"/>
                  <a:pt x="3103" y="238"/>
                  <a:pt x="1943" y="238"/>
                </a:cubicBezTo>
                <a:cubicBezTo>
                  <a:pt x="783" y="238"/>
                  <a:pt x="-163" y="2172"/>
                  <a:pt x="-16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2" name="Freeform 1791">
            <a:extLst>
              <a:ext uri="{FF2B5EF4-FFF2-40B4-BE49-F238E27FC236}">
                <a16:creationId xmlns:a16="http://schemas.microsoft.com/office/drawing/2014/main" id="{765069E6-4794-BAF4-9CDC-805F3183465F}"/>
              </a:ext>
            </a:extLst>
          </p:cNvPr>
          <p:cNvSpPr/>
          <p:nvPr/>
        </p:nvSpPr>
        <p:spPr>
          <a:xfrm>
            <a:off x="6494817" y="3979757"/>
            <a:ext cx="4167" cy="5808"/>
          </a:xfrm>
          <a:custGeom>
            <a:avLst/>
            <a:gdLst>
              <a:gd name="connsiteX0" fmla="*/ 4005 w 4167"/>
              <a:gd name="connsiteY0" fmla="*/ 3143 h 5808"/>
              <a:gd name="connsiteX1" fmla="*/ 1943 w 4167"/>
              <a:gd name="connsiteY1" fmla="*/ 307 h 5808"/>
              <a:gd name="connsiteX2" fmla="*/ -163 w 4167"/>
              <a:gd name="connsiteY2" fmla="*/ 3143 h 5808"/>
              <a:gd name="connsiteX3" fmla="*/ 1943 w 4167"/>
              <a:gd name="connsiteY3" fmla="*/ 5978 h 5808"/>
              <a:gd name="connsiteX4" fmla="*/ 4005 w 4167"/>
              <a:gd name="connsiteY4" fmla="*/ 3143 h 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808">
                <a:moveTo>
                  <a:pt x="4005" y="3143"/>
                </a:moveTo>
                <a:cubicBezTo>
                  <a:pt x="3958" y="1867"/>
                  <a:pt x="3146" y="745"/>
                  <a:pt x="1943" y="307"/>
                </a:cubicBezTo>
                <a:cubicBezTo>
                  <a:pt x="783" y="-80"/>
                  <a:pt x="-163" y="1209"/>
                  <a:pt x="-163" y="3143"/>
                </a:cubicBezTo>
                <a:cubicBezTo>
                  <a:pt x="-163" y="5076"/>
                  <a:pt x="783" y="6365"/>
                  <a:pt x="1943" y="5978"/>
                </a:cubicBezTo>
                <a:cubicBezTo>
                  <a:pt x="3129" y="5523"/>
                  <a:pt x="3936" y="4410"/>
                  <a:pt x="4005" y="31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3" name="Freeform 1792">
            <a:extLst>
              <a:ext uri="{FF2B5EF4-FFF2-40B4-BE49-F238E27FC236}">
                <a16:creationId xmlns:a16="http://schemas.microsoft.com/office/drawing/2014/main" id="{18471CDA-F91C-98FC-D3E5-38E316BD8AB2}"/>
              </a:ext>
            </a:extLst>
          </p:cNvPr>
          <p:cNvSpPr/>
          <p:nvPr/>
        </p:nvSpPr>
        <p:spPr>
          <a:xfrm>
            <a:off x="6540129" y="2984982"/>
            <a:ext cx="16151" cy="5687"/>
          </a:xfrm>
          <a:custGeom>
            <a:avLst/>
            <a:gdLst>
              <a:gd name="connsiteX0" fmla="*/ 7717 w 16151"/>
              <a:gd name="connsiteY0" fmla="*/ 5926 h 5687"/>
              <a:gd name="connsiteX1" fmla="*/ 15107 w 16151"/>
              <a:gd name="connsiteY1" fmla="*/ 3090 h 5687"/>
              <a:gd name="connsiteX2" fmla="*/ 1745 w 16151"/>
              <a:gd name="connsiteY2" fmla="*/ 3090 h 5687"/>
              <a:gd name="connsiteX3" fmla="*/ 7717 w 16151"/>
              <a:gd name="connsiteY3" fmla="*/ 5926 h 5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51" h="5687">
                <a:moveTo>
                  <a:pt x="7717" y="5926"/>
                </a:moveTo>
                <a:cubicBezTo>
                  <a:pt x="15966" y="5926"/>
                  <a:pt x="17169" y="5582"/>
                  <a:pt x="15107" y="3090"/>
                </a:cubicBezTo>
                <a:cubicBezTo>
                  <a:pt x="12014" y="-691"/>
                  <a:pt x="6729" y="-734"/>
                  <a:pt x="1745" y="3090"/>
                </a:cubicBezTo>
                <a:cubicBezTo>
                  <a:pt x="-1650" y="5453"/>
                  <a:pt x="-1005" y="5797"/>
                  <a:pt x="7717" y="59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4" name="Freeform 1793">
            <a:extLst>
              <a:ext uri="{FF2B5EF4-FFF2-40B4-BE49-F238E27FC236}">
                <a16:creationId xmlns:a16="http://schemas.microsoft.com/office/drawing/2014/main" id="{FEFB3FEA-BB5E-98CB-65B2-CEED03CF5794}"/>
              </a:ext>
            </a:extLst>
          </p:cNvPr>
          <p:cNvSpPr/>
          <p:nvPr/>
        </p:nvSpPr>
        <p:spPr>
          <a:xfrm>
            <a:off x="6571107" y="5449253"/>
            <a:ext cx="9554" cy="7260"/>
          </a:xfrm>
          <a:custGeom>
            <a:avLst/>
            <a:gdLst>
              <a:gd name="connsiteX0" fmla="*/ 241 w 9554"/>
              <a:gd name="connsiteY0" fmla="*/ 539 h 7260"/>
              <a:gd name="connsiteX1" fmla="*/ 6514 w 9554"/>
              <a:gd name="connsiteY1" fmla="*/ 7499 h 7260"/>
              <a:gd name="connsiteX2" fmla="*/ 9392 w 9554"/>
              <a:gd name="connsiteY2" fmla="*/ 5909 h 7260"/>
              <a:gd name="connsiteX3" fmla="*/ 241 w 9554"/>
              <a:gd name="connsiteY3" fmla="*/ 539 h 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54" h="7260">
                <a:moveTo>
                  <a:pt x="241" y="539"/>
                </a:moveTo>
                <a:cubicBezTo>
                  <a:pt x="-1564" y="2343"/>
                  <a:pt x="3076" y="7499"/>
                  <a:pt x="6514" y="7499"/>
                </a:cubicBezTo>
                <a:cubicBezTo>
                  <a:pt x="8103" y="7499"/>
                  <a:pt x="9392" y="6812"/>
                  <a:pt x="9392" y="5909"/>
                </a:cubicBezTo>
                <a:cubicBezTo>
                  <a:pt x="9349" y="3546"/>
                  <a:pt x="1701" y="-965"/>
                  <a:pt x="241" y="5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5" name="Freeform 1794">
            <a:extLst>
              <a:ext uri="{FF2B5EF4-FFF2-40B4-BE49-F238E27FC236}">
                <a16:creationId xmlns:a16="http://schemas.microsoft.com/office/drawing/2014/main" id="{3AC1AD97-925D-C47B-423C-85A54FBA5BA9}"/>
              </a:ext>
            </a:extLst>
          </p:cNvPr>
          <p:cNvSpPr/>
          <p:nvPr/>
        </p:nvSpPr>
        <p:spPr>
          <a:xfrm>
            <a:off x="6547865" y="2572527"/>
            <a:ext cx="3494" cy="4254"/>
          </a:xfrm>
          <a:custGeom>
            <a:avLst/>
            <a:gdLst>
              <a:gd name="connsiteX0" fmla="*/ 3332 w 3494"/>
              <a:gd name="connsiteY0" fmla="*/ 2344 h 4254"/>
              <a:gd name="connsiteX1" fmla="*/ 2430 w 3494"/>
              <a:gd name="connsiteY1" fmla="*/ 238 h 4254"/>
              <a:gd name="connsiteX2" fmla="*/ 196 w 3494"/>
              <a:gd name="connsiteY2" fmla="*/ 2344 h 4254"/>
              <a:gd name="connsiteX3" fmla="*/ 1098 w 3494"/>
              <a:gd name="connsiteY3" fmla="*/ 4492 h 4254"/>
              <a:gd name="connsiteX4" fmla="*/ 3332 w 3494"/>
              <a:gd name="connsiteY4" fmla="*/ 2345 h 4254"/>
              <a:gd name="connsiteX5" fmla="*/ 3332 w 3494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3332" y="2344"/>
                </a:moveTo>
                <a:cubicBezTo>
                  <a:pt x="3332" y="1184"/>
                  <a:pt x="2902" y="238"/>
                  <a:pt x="2430" y="238"/>
                </a:cubicBezTo>
                <a:cubicBezTo>
                  <a:pt x="1957" y="238"/>
                  <a:pt x="926" y="1184"/>
                  <a:pt x="196" y="2344"/>
                </a:cubicBezTo>
                <a:cubicBezTo>
                  <a:pt x="-535" y="3504"/>
                  <a:pt x="-105" y="4492"/>
                  <a:pt x="1098" y="4492"/>
                </a:cubicBezTo>
                <a:cubicBezTo>
                  <a:pt x="2309" y="4516"/>
                  <a:pt x="3306" y="3554"/>
                  <a:pt x="3332" y="2345"/>
                </a:cubicBezTo>
                <a:cubicBezTo>
                  <a:pt x="3332" y="2344"/>
                  <a:pt x="3332" y="2344"/>
                  <a:pt x="333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6" name="Freeform 1795">
            <a:extLst>
              <a:ext uri="{FF2B5EF4-FFF2-40B4-BE49-F238E27FC236}">
                <a16:creationId xmlns:a16="http://schemas.microsoft.com/office/drawing/2014/main" id="{7F79478B-70BF-F766-B6B8-3F6874E0ED79}"/>
              </a:ext>
            </a:extLst>
          </p:cNvPr>
          <p:cNvSpPr/>
          <p:nvPr/>
        </p:nvSpPr>
        <p:spPr>
          <a:xfrm>
            <a:off x="6566096" y="5124990"/>
            <a:ext cx="7880" cy="5991"/>
          </a:xfrm>
          <a:custGeom>
            <a:avLst/>
            <a:gdLst>
              <a:gd name="connsiteX0" fmla="*/ 7615 w 7880"/>
              <a:gd name="connsiteY0" fmla="*/ 2902 h 5991"/>
              <a:gd name="connsiteX1" fmla="*/ 4135 w 7880"/>
              <a:gd name="connsiteY1" fmla="*/ 238 h 5991"/>
              <a:gd name="connsiteX2" fmla="*/ -162 w 7880"/>
              <a:gd name="connsiteY2" fmla="*/ 3590 h 5991"/>
              <a:gd name="connsiteX3" fmla="*/ 7615 w 7880"/>
              <a:gd name="connsiteY3" fmla="*/ 2902 h 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80" h="5991">
                <a:moveTo>
                  <a:pt x="7615" y="2902"/>
                </a:moveTo>
                <a:cubicBezTo>
                  <a:pt x="8131" y="1356"/>
                  <a:pt x="6670" y="238"/>
                  <a:pt x="4135" y="238"/>
                </a:cubicBezTo>
                <a:cubicBezTo>
                  <a:pt x="1600" y="238"/>
                  <a:pt x="-162" y="1613"/>
                  <a:pt x="-162" y="3590"/>
                </a:cubicBezTo>
                <a:cubicBezTo>
                  <a:pt x="-248" y="7500"/>
                  <a:pt x="6283" y="6898"/>
                  <a:pt x="7615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7" name="Freeform 1796">
            <a:extLst>
              <a:ext uri="{FF2B5EF4-FFF2-40B4-BE49-F238E27FC236}">
                <a16:creationId xmlns:a16="http://schemas.microsoft.com/office/drawing/2014/main" id="{561048F8-2AE7-F052-A27D-A4ED80EF2671}"/>
              </a:ext>
            </a:extLst>
          </p:cNvPr>
          <p:cNvSpPr/>
          <p:nvPr/>
        </p:nvSpPr>
        <p:spPr>
          <a:xfrm>
            <a:off x="6546848" y="3038653"/>
            <a:ext cx="7804" cy="15175"/>
          </a:xfrm>
          <a:custGeom>
            <a:avLst/>
            <a:gdLst>
              <a:gd name="connsiteX0" fmla="*/ 6970 w 7804"/>
              <a:gd name="connsiteY0" fmla="*/ 1321 h 15175"/>
              <a:gd name="connsiteX1" fmla="*/ 1341 w 7804"/>
              <a:gd name="connsiteY1" fmla="*/ 9055 h 15175"/>
              <a:gd name="connsiteX2" fmla="*/ -163 w 7804"/>
              <a:gd name="connsiteY2" fmla="*/ 15414 h 15175"/>
              <a:gd name="connsiteX3" fmla="*/ 4435 w 7804"/>
              <a:gd name="connsiteY3" fmla="*/ 9442 h 15175"/>
              <a:gd name="connsiteX4" fmla="*/ 6970 w 7804"/>
              <a:gd name="connsiteY4" fmla="*/ 1321 h 1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04" h="15175">
                <a:moveTo>
                  <a:pt x="6970" y="1321"/>
                </a:moveTo>
                <a:cubicBezTo>
                  <a:pt x="4478" y="-1171"/>
                  <a:pt x="3404" y="333"/>
                  <a:pt x="1341" y="9055"/>
                </a:cubicBezTo>
                <a:lnTo>
                  <a:pt x="-163" y="15414"/>
                </a:lnTo>
                <a:lnTo>
                  <a:pt x="4435" y="9442"/>
                </a:lnTo>
                <a:cubicBezTo>
                  <a:pt x="7571" y="5403"/>
                  <a:pt x="8388" y="2782"/>
                  <a:pt x="6970" y="13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8" name="Freeform 1797">
            <a:extLst>
              <a:ext uri="{FF2B5EF4-FFF2-40B4-BE49-F238E27FC236}">
                <a16:creationId xmlns:a16="http://schemas.microsoft.com/office/drawing/2014/main" id="{8267542D-9E7C-5ECE-3377-466E9AB26194}"/>
              </a:ext>
            </a:extLst>
          </p:cNvPr>
          <p:cNvSpPr/>
          <p:nvPr/>
        </p:nvSpPr>
        <p:spPr>
          <a:xfrm>
            <a:off x="6559969" y="5558814"/>
            <a:ext cx="7912" cy="10308"/>
          </a:xfrm>
          <a:custGeom>
            <a:avLst/>
            <a:gdLst>
              <a:gd name="connsiteX0" fmla="*/ 5578 w 7912"/>
              <a:gd name="connsiteY0" fmla="*/ 1399 h 10308"/>
              <a:gd name="connsiteX1" fmla="*/ 5277 w 7912"/>
              <a:gd name="connsiteY1" fmla="*/ 239 h 10308"/>
              <a:gd name="connsiteX2" fmla="*/ -162 w 7912"/>
              <a:gd name="connsiteY2" fmla="*/ 5541 h 10308"/>
              <a:gd name="connsiteX3" fmla="*/ 594 w 7912"/>
              <a:gd name="connsiteY3" fmla="*/ 8359 h 10308"/>
              <a:gd name="connsiteX4" fmla="*/ 3215 w 7912"/>
              <a:gd name="connsiteY4" fmla="*/ 6469 h 10308"/>
              <a:gd name="connsiteX5" fmla="*/ 5578 w 7912"/>
              <a:gd name="connsiteY5" fmla="*/ 1399 h 10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12" h="10308">
                <a:moveTo>
                  <a:pt x="5578" y="1399"/>
                </a:moveTo>
                <a:cubicBezTo>
                  <a:pt x="8543" y="583"/>
                  <a:pt x="8500" y="454"/>
                  <a:pt x="5277" y="239"/>
                </a:cubicBezTo>
                <a:cubicBezTo>
                  <a:pt x="2313" y="200"/>
                  <a:pt x="-123" y="2572"/>
                  <a:pt x="-162" y="5541"/>
                </a:cubicBezTo>
                <a:cubicBezTo>
                  <a:pt x="-175" y="6529"/>
                  <a:pt x="87" y="7509"/>
                  <a:pt x="594" y="8359"/>
                </a:cubicBezTo>
                <a:cubicBezTo>
                  <a:pt x="2828" y="12012"/>
                  <a:pt x="4332" y="10894"/>
                  <a:pt x="3215" y="6469"/>
                </a:cubicBezTo>
                <a:cubicBezTo>
                  <a:pt x="2528" y="3805"/>
                  <a:pt x="3301" y="2001"/>
                  <a:pt x="5578" y="13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9" name="Freeform 1798">
            <a:extLst>
              <a:ext uri="{FF2B5EF4-FFF2-40B4-BE49-F238E27FC236}">
                <a16:creationId xmlns:a16="http://schemas.microsoft.com/office/drawing/2014/main" id="{E79A46B8-1876-9F2D-3EAD-25E8BF5C3BDE}"/>
              </a:ext>
            </a:extLst>
          </p:cNvPr>
          <p:cNvSpPr/>
          <p:nvPr/>
        </p:nvSpPr>
        <p:spPr>
          <a:xfrm>
            <a:off x="6576493" y="5493365"/>
            <a:ext cx="4169" cy="3578"/>
          </a:xfrm>
          <a:custGeom>
            <a:avLst/>
            <a:gdLst>
              <a:gd name="connsiteX0" fmla="*/ 1902 w 4169"/>
              <a:gd name="connsiteY0" fmla="*/ 595 h 3578"/>
              <a:gd name="connsiteX1" fmla="*/ -161 w 4169"/>
              <a:gd name="connsiteY1" fmla="*/ 1540 h 3578"/>
              <a:gd name="connsiteX2" fmla="*/ 1902 w 4169"/>
              <a:gd name="connsiteY2" fmla="*/ 3817 h 3578"/>
              <a:gd name="connsiteX3" fmla="*/ 4007 w 4169"/>
              <a:gd name="connsiteY3" fmla="*/ 2872 h 3578"/>
              <a:gd name="connsiteX4" fmla="*/ 1902 w 4169"/>
              <a:gd name="connsiteY4" fmla="*/ 595 h 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9" h="3578">
                <a:moveTo>
                  <a:pt x="1902" y="595"/>
                </a:moveTo>
                <a:cubicBezTo>
                  <a:pt x="784" y="-136"/>
                  <a:pt x="-161" y="294"/>
                  <a:pt x="-161" y="1540"/>
                </a:cubicBezTo>
                <a:cubicBezTo>
                  <a:pt x="-208" y="2734"/>
                  <a:pt x="707" y="3749"/>
                  <a:pt x="1902" y="3817"/>
                </a:cubicBezTo>
                <a:cubicBezTo>
                  <a:pt x="3062" y="3817"/>
                  <a:pt x="4007" y="3387"/>
                  <a:pt x="4007" y="2872"/>
                </a:cubicBezTo>
                <a:cubicBezTo>
                  <a:pt x="4007" y="2356"/>
                  <a:pt x="3062" y="1325"/>
                  <a:pt x="1902" y="5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0" name="Freeform 1799">
            <a:extLst>
              <a:ext uri="{FF2B5EF4-FFF2-40B4-BE49-F238E27FC236}">
                <a16:creationId xmlns:a16="http://schemas.microsoft.com/office/drawing/2014/main" id="{242293BC-3D46-20F0-4882-ACFAE076389F}"/>
              </a:ext>
            </a:extLst>
          </p:cNvPr>
          <p:cNvSpPr/>
          <p:nvPr/>
        </p:nvSpPr>
        <p:spPr>
          <a:xfrm>
            <a:off x="6561973" y="5552207"/>
            <a:ext cx="4037" cy="4071"/>
          </a:xfrm>
          <a:custGeom>
            <a:avLst/>
            <a:gdLst>
              <a:gd name="connsiteX0" fmla="*/ 1512 w 4037"/>
              <a:gd name="connsiteY0" fmla="*/ 4182 h 4071"/>
              <a:gd name="connsiteX1" fmla="*/ 3875 w 4037"/>
              <a:gd name="connsiteY1" fmla="*/ 1819 h 4071"/>
              <a:gd name="connsiteX2" fmla="*/ -35 w 4037"/>
              <a:gd name="connsiteY2" fmla="*/ 2593 h 4071"/>
              <a:gd name="connsiteX3" fmla="*/ 1512 w 4037"/>
              <a:gd name="connsiteY3" fmla="*/ 4182 h 4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7" h="4071">
                <a:moveTo>
                  <a:pt x="1512" y="4182"/>
                </a:moveTo>
                <a:cubicBezTo>
                  <a:pt x="2844" y="3753"/>
                  <a:pt x="3875" y="2679"/>
                  <a:pt x="3875" y="1819"/>
                </a:cubicBezTo>
                <a:cubicBezTo>
                  <a:pt x="3875" y="-673"/>
                  <a:pt x="825" y="-71"/>
                  <a:pt x="-35" y="2593"/>
                </a:cubicBezTo>
                <a:cubicBezTo>
                  <a:pt x="-464" y="3925"/>
                  <a:pt x="223" y="4612"/>
                  <a:pt x="1512" y="41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1" name="Freeform 1800">
            <a:extLst>
              <a:ext uri="{FF2B5EF4-FFF2-40B4-BE49-F238E27FC236}">
                <a16:creationId xmlns:a16="http://schemas.microsoft.com/office/drawing/2014/main" id="{4084E120-5437-160E-EAB1-980C5F7D8036}"/>
              </a:ext>
            </a:extLst>
          </p:cNvPr>
          <p:cNvSpPr/>
          <p:nvPr/>
        </p:nvSpPr>
        <p:spPr>
          <a:xfrm>
            <a:off x="6566783" y="3839199"/>
            <a:ext cx="5502" cy="4253"/>
          </a:xfrm>
          <a:custGeom>
            <a:avLst/>
            <a:gdLst>
              <a:gd name="connsiteX0" fmla="*/ 97 w 5502"/>
              <a:gd name="connsiteY0" fmla="*/ 2344 h 4253"/>
              <a:gd name="connsiteX1" fmla="*/ 2073 w 5502"/>
              <a:gd name="connsiteY1" fmla="*/ 4492 h 4253"/>
              <a:gd name="connsiteX2" fmla="*/ 5338 w 5502"/>
              <a:gd name="connsiteY2" fmla="*/ 2344 h 4253"/>
              <a:gd name="connsiteX3" fmla="*/ 3409 w 5502"/>
              <a:gd name="connsiteY3" fmla="*/ 238 h 4253"/>
              <a:gd name="connsiteX4" fmla="*/ 3405 w 5502"/>
              <a:gd name="connsiteY4" fmla="*/ 238 h 4253"/>
              <a:gd name="connsiteX5" fmla="*/ 97 w 5502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" h="4253">
                <a:moveTo>
                  <a:pt x="97" y="2344"/>
                </a:moveTo>
                <a:cubicBezTo>
                  <a:pt x="-591" y="3547"/>
                  <a:pt x="97" y="4492"/>
                  <a:pt x="2073" y="4492"/>
                </a:cubicBezTo>
                <a:cubicBezTo>
                  <a:pt x="4049" y="4492"/>
                  <a:pt x="5338" y="3547"/>
                  <a:pt x="5338" y="2344"/>
                </a:cubicBezTo>
                <a:cubicBezTo>
                  <a:pt x="5386" y="1231"/>
                  <a:pt x="4522" y="286"/>
                  <a:pt x="3409" y="238"/>
                </a:cubicBezTo>
                <a:cubicBezTo>
                  <a:pt x="3409" y="238"/>
                  <a:pt x="3405" y="238"/>
                  <a:pt x="3405" y="238"/>
                </a:cubicBezTo>
                <a:cubicBezTo>
                  <a:pt x="2039" y="397"/>
                  <a:pt x="823" y="1175"/>
                  <a:pt x="97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2" name="Freeform 1801">
            <a:extLst>
              <a:ext uri="{FF2B5EF4-FFF2-40B4-BE49-F238E27FC236}">
                <a16:creationId xmlns:a16="http://schemas.microsoft.com/office/drawing/2014/main" id="{4B3696C8-9347-B911-D30F-D068406227A2}"/>
              </a:ext>
            </a:extLst>
          </p:cNvPr>
          <p:cNvSpPr/>
          <p:nvPr/>
        </p:nvSpPr>
        <p:spPr>
          <a:xfrm>
            <a:off x="6561437" y="5382288"/>
            <a:ext cx="23289" cy="9008"/>
          </a:xfrm>
          <a:custGeom>
            <a:avLst/>
            <a:gdLst>
              <a:gd name="connsiteX0" fmla="*/ 12789 w 23289"/>
              <a:gd name="connsiteY0" fmla="*/ 5977 h 9008"/>
              <a:gd name="connsiteX1" fmla="*/ 15496 w 23289"/>
              <a:gd name="connsiteY1" fmla="*/ 5977 h 9008"/>
              <a:gd name="connsiteX2" fmla="*/ 21167 w 23289"/>
              <a:gd name="connsiteY2" fmla="*/ 6364 h 9008"/>
              <a:gd name="connsiteX3" fmla="*/ 10770 w 23289"/>
              <a:gd name="connsiteY3" fmla="*/ 477 h 9008"/>
              <a:gd name="connsiteX4" fmla="*/ 3809 w 23289"/>
              <a:gd name="connsiteY4" fmla="*/ 7481 h 9008"/>
              <a:gd name="connsiteX5" fmla="*/ 12789 w 23289"/>
              <a:gd name="connsiteY5" fmla="*/ 5977 h 9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89" h="9008">
                <a:moveTo>
                  <a:pt x="12789" y="5977"/>
                </a:moveTo>
                <a:cubicBezTo>
                  <a:pt x="12789" y="4602"/>
                  <a:pt x="13734" y="4645"/>
                  <a:pt x="15496" y="5977"/>
                </a:cubicBezTo>
                <a:cubicBezTo>
                  <a:pt x="17094" y="7343"/>
                  <a:pt x="19397" y="7498"/>
                  <a:pt x="21167" y="6364"/>
                </a:cubicBezTo>
                <a:cubicBezTo>
                  <a:pt x="25722" y="3485"/>
                  <a:pt x="22371" y="1594"/>
                  <a:pt x="10770" y="477"/>
                </a:cubicBezTo>
                <a:cubicBezTo>
                  <a:pt x="-831" y="-640"/>
                  <a:pt x="-3280" y="2239"/>
                  <a:pt x="3809" y="7481"/>
                </a:cubicBezTo>
                <a:cubicBezTo>
                  <a:pt x="7633" y="10445"/>
                  <a:pt x="12789" y="9500"/>
                  <a:pt x="12789" y="59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3" name="Freeform 1802">
            <a:extLst>
              <a:ext uri="{FF2B5EF4-FFF2-40B4-BE49-F238E27FC236}">
                <a16:creationId xmlns:a16="http://schemas.microsoft.com/office/drawing/2014/main" id="{A5814C48-12AF-DEF3-5EBA-E5F728DA3CC5}"/>
              </a:ext>
            </a:extLst>
          </p:cNvPr>
          <p:cNvSpPr/>
          <p:nvPr/>
        </p:nvSpPr>
        <p:spPr>
          <a:xfrm>
            <a:off x="6545216" y="3237748"/>
            <a:ext cx="4037" cy="4097"/>
          </a:xfrm>
          <a:custGeom>
            <a:avLst/>
            <a:gdLst>
              <a:gd name="connsiteX0" fmla="*/ -35 w 4037"/>
              <a:gd name="connsiteY0" fmla="*/ 2618 h 4097"/>
              <a:gd name="connsiteX1" fmla="*/ 1512 w 4037"/>
              <a:gd name="connsiteY1" fmla="*/ 4208 h 4097"/>
              <a:gd name="connsiteX2" fmla="*/ 3875 w 4037"/>
              <a:gd name="connsiteY2" fmla="*/ 1802 h 4097"/>
              <a:gd name="connsiteX3" fmla="*/ -35 w 4037"/>
              <a:gd name="connsiteY3" fmla="*/ 2618 h 4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7" h="4097">
                <a:moveTo>
                  <a:pt x="-35" y="2618"/>
                </a:moveTo>
                <a:cubicBezTo>
                  <a:pt x="-464" y="3950"/>
                  <a:pt x="223" y="4638"/>
                  <a:pt x="1512" y="4208"/>
                </a:cubicBezTo>
                <a:cubicBezTo>
                  <a:pt x="2801" y="3779"/>
                  <a:pt x="3875" y="2704"/>
                  <a:pt x="3875" y="1802"/>
                </a:cubicBezTo>
                <a:cubicBezTo>
                  <a:pt x="3875" y="-690"/>
                  <a:pt x="868" y="-45"/>
                  <a:pt x="-35" y="26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4" name="Freeform 1803">
            <a:extLst>
              <a:ext uri="{FF2B5EF4-FFF2-40B4-BE49-F238E27FC236}">
                <a16:creationId xmlns:a16="http://schemas.microsoft.com/office/drawing/2014/main" id="{E582D7E3-8D8E-1FA1-F9E1-72BD9087AECB}"/>
              </a:ext>
            </a:extLst>
          </p:cNvPr>
          <p:cNvSpPr/>
          <p:nvPr/>
        </p:nvSpPr>
        <p:spPr>
          <a:xfrm>
            <a:off x="6568218" y="3004418"/>
            <a:ext cx="7769" cy="8034"/>
          </a:xfrm>
          <a:custGeom>
            <a:avLst/>
            <a:gdLst>
              <a:gd name="connsiteX0" fmla="*/ 6868 w 7769"/>
              <a:gd name="connsiteY0" fmla="*/ 4793 h 8034"/>
              <a:gd name="connsiteX1" fmla="*/ 2958 w 7769"/>
              <a:gd name="connsiteY1" fmla="*/ 2558 h 8034"/>
              <a:gd name="connsiteX2" fmla="*/ 2657 w 7769"/>
              <a:gd name="connsiteY2" fmla="*/ 8273 h 8034"/>
              <a:gd name="connsiteX3" fmla="*/ 6868 w 7769"/>
              <a:gd name="connsiteY3" fmla="*/ 4793 h 8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69" h="8034">
                <a:moveTo>
                  <a:pt x="6868" y="4793"/>
                </a:moveTo>
                <a:cubicBezTo>
                  <a:pt x="8758" y="-191"/>
                  <a:pt x="6868" y="-1309"/>
                  <a:pt x="2958" y="2558"/>
                </a:cubicBezTo>
                <a:cubicBezTo>
                  <a:pt x="-952" y="6425"/>
                  <a:pt x="-1339" y="8273"/>
                  <a:pt x="2657" y="8273"/>
                </a:cubicBezTo>
                <a:cubicBezTo>
                  <a:pt x="4604" y="7994"/>
                  <a:pt x="6228" y="6649"/>
                  <a:pt x="6868" y="47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5" name="Freeform 1804">
            <a:extLst>
              <a:ext uri="{FF2B5EF4-FFF2-40B4-BE49-F238E27FC236}">
                <a16:creationId xmlns:a16="http://schemas.microsoft.com/office/drawing/2014/main" id="{481C78A5-8E3D-0CE9-DF82-944A6DEFA078}"/>
              </a:ext>
            </a:extLst>
          </p:cNvPr>
          <p:cNvSpPr/>
          <p:nvPr/>
        </p:nvSpPr>
        <p:spPr>
          <a:xfrm>
            <a:off x="6554393" y="5438245"/>
            <a:ext cx="5348" cy="5571"/>
          </a:xfrm>
          <a:custGeom>
            <a:avLst/>
            <a:gdLst>
              <a:gd name="connsiteX0" fmla="*/ 3421 w 5348"/>
              <a:gd name="connsiteY0" fmla="*/ 5789 h 5571"/>
              <a:gd name="connsiteX1" fmla="*/ 5182 w 5348"/>
              <a:gd name="connsiteY1" fmla="*/ 3779 h 5571"/>
              <a:gd name="connsiteX2" fmla="*/ 5182 w 5348"/>
              <a:gd name="connsiteY2" fmla="*/ 3770 h 5571"/>
              <a:gd name="connsiteX3" fmla="*/ 155 w 5348"/>
              <a:gd name="connsiteY3" fmla="*/ 1192 h 5571"/>
              <a:gd name="connsiteX4" fmla="*/ 1663 w 5348"/>
              <a:gd name="connsiteY4" fmla="*/ 5493 h 5571"/>
              <a:gd name="connsiteX5" fmla="*/ 3421 w 5348"/>
              <a:gd name="connsiteY5" fmla="*/ 5789 h 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48" h="5571">
                <a:moveTo>
                  <a:pt x="3421" y="5789"/>
                </a:moveTo>
                <a:cubicBezTo>
                  <a:pt x="4460" y="5721"/>
                  <a:pt x="5251" y="4823"/>
                  <a:pt x="5182" y="3779"/>
                </a:cubicBezTo>
                <a:cubicBezTo>
                  <a:pt x="5182" y="3774"/>
                  <a:pt x="5182" y="3774"/>
                  <a:pt x="5182" y="3770"/>
                </a:cubicBezTo>
                <a:cubicBezTo>
                  <a:pt x="5182" y="891"/>
                  <a:pt x="1487" y="-999"/>
                  <a:pt x="155" y="1192"/>
                </a:cubicBezTo>
                <a:cubicBezTo>
                  <a:pt x="-614" y="2795"/>
                  <a:pt x="61" y="4719"/>
                  <a:pt x="1663" y="5493"/>
                </a:cubicBezTo>
                <a:cubicBezTo>
                  <a:pt x="2209" y="5755"/>
                  <a:pt x="2819" y="5858"/>
                  <a:pt x="3421" y="57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6" name="Freeform 1805">
            <a:extLst>
              <a:ext uri="{FF2B5EF4-FFF2-40B4-BE49-F238E27FC236}">
                <a16:creationId xmlns:a16="http://schemas.microsoft.com/office/drawing/2014/main" id="{4A66CFD0-B97A-EB9F-2D59-D56853DE39D5}"/>
              </a:ext>
            </a:extLst>
          </p:cNvPr>
          <p:cNvSpPr/>
          <p:nvPr/>
        </p:nvSpPr>
        <p:spPr>
          <a:xfrm>
            <a:off x="6625359" y="3960481"/>
            <a:ext cx="7635" cy="10493"/>
          </a:xfrm>
          <a:custGeom>
            <a:avLst/>
            <a:gdLst>
              <a:gd name="connsiteX0" fmla="*/ 4465 w 7635"/>
              <a:gd name="connsiteY0" fmla="*/ 10732 h 10493"/>
              <a:gd name="connsiteX1" fmla="*/ 7473 w 7635"/>
              <a:gd name="connsiteY1" fmla="*/ 5404 h 10493"/>
              <a:gd name="connsiteX2" fmla="*/ 1286 w 7635"/>
              <a:gd name="connsiteY2" fmla="*/ 3170 h 10493"/>
              <a:gd name="connsiteX3" fmla="*/ 4465 w 7635"/>
              <a:gd name="connsiteY3" fmla="*/ 10732 h 10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35" h="10493">
                <a:moveTo>
                  <a:pt x="4465" y="10732"/>
                </a:moveTo>
                <a:cubicBezTo>
                  <a:pt x="6313" y="10732"/>
                  <a:pt x="7473" y="8626"/>
                  <a:pt x="7473" y="5404"/>
                </a:cubicBezTo>
                <a:cubicBezTo>
                  <a:pt x="7473" y="-568"/>
                  <a:pt x="5067" y="-1428"/>
                  <a:pt x="1286" y="3170"/>
                </a:cubicBezTo>
                <a:cubicBezTo>
                  <a:pt x="-1636" y="6736"/>
                  <a:pt x="83" y="10732"/>
                  <a:pt x="4465" y="107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7" name="Freeform 1806">
            <a:extLst>
              <a:ext uri="{FF2B5EF4-FFF2-40B4-BE49-F238E27FC236}">
                <a16:creationId xmlns:a16="http://schemas.microsoft.com/office/drawing/2014/main" id="{E179849B-09C8-6B4A-302F-5F4D08253B18}"/>
              </a:ext>
            </a:extLst>
          </p:cNvPr>
          <p:cNvSpPr/>
          <p:nvPr/>
        </p:nvSpPr>
        <p:spPr>
          <a:xfrm>
            <a:off x="8017048" y="5491357"/>
            <a:ext cx="4167" cy="5587"/>
          </a:xfrm>
          <a:custGeom>
            <a:avLst/>
            <a:gdLst>
              <a:gd name="connsiteX0" fmla="*/ 1943 w 4167"/>
              <a:gd name="connsiteY0" fmla="*/ 498 h 5587"/>
              <a:gd name="connsiteX1" fmla="*/ -163 w 4167"/>
              <a:gd name="connsiteY1" fmla="*/ 3806 h 5587"/>
              <a:gd name="connsiteX2" fmla="*/ 1943 w 4167"/>
              <a:gd name="connsiteY2" fmla="*/ 5826 h 5587"/>
              <a:gd name="connsiteX3" fmla="*/ 1943 w 4167"/>
              <a:gd name="connsiteY3" fmla="*/ 5826 h 5587"/>
              <a:gd name="connsiteX4" fmla="*/ 4005 w 4167"/>
              <a:gd name="connsiteY4" fmla="*/ 2474 h 5587"/>
              <a:gd name="connsiteX5" fmla="*/ 1943 w 4167"/>
              <a:gd name="connsiteY5" fmla="*/ 498 h 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87">
                <a:moveTo>
                  <a:pt x="1943" y="498"/>
                </a:moveTo>
                <a:cubicBezTo>
                  <a:pt x="774" y="1224"/>
                  <a:pt x="-4" y="2440"/>
                  <a:pt x="-163" y="3806"/>
                </a:cubicBezTo>
                <a:cubicBezTo>
                  <a:pt x="-137" y="4945"/>
                  <a:pt x="804" y="5851"/>
                  <a:pt x="1943" y="5826"/>
                </a:cubicBezTo>
                <a:cubicBezTo>
                  <a:pt x="1943" y="5826"/>
                  <a:pt x="1943" y="5826"/>
                  <a:pt x="1943" y="5826"/>
                </a:cubicBezTo>
                <a:cubicBezTo>
                  <a:pt x="3103" y="5826"/>
                  <a:pt x="4005" y="4322"/>
                  <a:pt x="4005" y="2474"/>
                </a:cubicBezTo>
                <a:cubicBezTo>
                  <a:pt x="4005" y="627"/>
                  <a:pt x="3103" y="-233"/>
                  <a:pt x="1943" y="4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8" name="Freeform 1807">
            <a:extLst>
              <a:ext uri="{FF2B5EF4-FFF2-40B4-BE49-F238E27FC236}">
                <a16:creationId xmlns:a16="http://schemas.microsoft.com/office/drawing/2014/main" id="{AA82F38B-D544-845C-02DA-C9FE39DF5A7B}"/>
              </a:ext>
            </a:extLst>
          </p:cNvPr>
          <p:cNvSpPr/>
          <p:nvPr/>
        </p:nvSpPr>
        <p:spPr>
          <a:xfrm>
            <a:off x="8132592" y="5410031"/>
            <a:ext cx="5179" cy="5160"/>
          </a:xfrm>
          <a:custGeom>
            <a:avLst/>
            <a:gdLst>
              <a:gd name="connsiteX0" fmla="*/ 3953 w 5179"/>
              <a:gd name="connsiteY0" fmla="*/ 5087 h 5160"/>
              <a:gd name="connsiteX1" fmla="*/ 3953 w 5179"/>
              <a:gd name="connsiteY1" fmla="*/ 1478 h 5160"/>
              <a:gd name="connsiteX2" fmla="*/ 516 w 5179"/>
              <a:gd name="connsiteY2" fmla="*/ 4142 h 5160"/>
              <a:gd name="connsiteX3" fmla="*/ 3953 w 5179"/>
              <a:gd name="connsiteY3" fmla="*/ 5087 h 5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79" h="5160">
                <a:moveTo>
                  <a:pt x="3953" y="5087"/>
                </a:moveTo>
                <a:cubicBezTo>
                  <a:pt x="5371" y="4185"/>
                  <a:pt x="5371" y="3025"/>
                  <a:pt x="3953" y="1478"/>
                </a:cubicBezTo>
                <a:cubicBezTo>
                  <a:pt x="1246" y="-1229"/>
                  <a:pt x="-1461" y="877"/>
                  <a:pt x="516" y="4142"/>
                </a:cubicBezTo>
                <a:cubicBezTo>
                  <a:pt x="1225" y="5328"/>
                  <a:pt x="2737" y="5745"/>
                  <a:pt x="3953" y="50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9" name="Freeform 1808">
            <a:extLst>
              <a:ext uri="{FF2B5EF4-FFF2-40B4-BE49-F238E27FC236}">
                <a16:creationId xmlns:a16="http://schemas.microsoft.com/office/drawing/2014/main" id="{2AF91715-3A1D-4A77-5507-0EEC7B19B883}"/>
              </a:ext>
            </a:extLst>
          </p:cNvPr>
          <p:cNvSpPr/>
          <p:nvPr/>
        </p:nvSpPr>
        <p:spPr>
          <a:xfrm>
            <a:off x="8136292" y="2696833"/>
            <a:ext cx="6463" cy="9403"/>
          </a:xfrm>
          <a:custGeom>
            <a:avLst/>
            <a:gdLst>
              <a:gd name="connsiteX0" fmla="*/ 5710 w 6463"/>
              <a:gd name="connsiteY0" fmla="*/ 9642 h 9403"/>
              <a:gd name="connsiteX1" fmla="*/ 6225 w 6463"/>
              <a:gd name="connsiteY1" fmla="*/ 4572 h 9403"/>
              <a:gd name="connsiteX2" fmla="*/ 3089 w 6463"/>
              <a:gd name="connsiteY2" fmla="*/ 533 h 9403"/>
              <a:gd name="connsiteX3" fmla="*/ 5710 w 6463"/>
              <a:gd name="connsiteY3" fmla="*/ 9642 h 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63" h="9403">
                <a:moveTo>
                  <a:pt x="5710" y="9642"/>
                </a:moveTo>
                <a:cubicBezTo>
                  <a:pt x="6243" y="8009"/>
                  <a:pt x="6419" y="6280"/>
                  <a:pt x="6225" y="4572"/>
                </a:cubicBezTo>
                <a:cubicBezTo>
                  <a:pt x="6225" y="748"/>
                  <a:pt x="5366" y="-369"/>
                  <a:pt x="3089" y="533"/>
                </a:cubicBezTo>
                <a:cubicBezTo>
                  <a:pt x="-2239" y="2596"/>
                  <a:pt x="-778" y="7537"/>
                  <a:pt x="5710" y="96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0" name="Freeform 1809">
            <a:extLst>
              <a:ext uri="{FF2B5EF4-FFF2-40B4-BE49-F238E27FC236}">
                <a16:creationId xmlns:a16="http://schemas.microsoft.com/office/drawing/2014/main" id="{698414A0-EB35-19E4-D4DA-13831FDB2C7A}"/>
              </a:ext>
            </a:extLst>
          </p:cNvPr>
          <p:cNvSpPr/>
          <p:nvPr/>
        </p:nvSpPr>
        <p:spPr>
          <a:xfrm>
            <a:off x="8143227" y="2655389"/>
            <a:ext cx="11723" cy="5753"/>
          </a:xfrm>
          <a:custGeom>
            <a:avLst/>
            <a:gdLst>
              <a:gd name="connsiteX0" fmla="*/ 192 w 11723"/>
              <a:gd name="connsiteY0" fmla="*/ 2535 h 5753"/>
              <a:gd name="connsiteX1" fmla="*/ 3028 w 11723"/>
              <a:gd name="connsiteY1" fmla="*/ 3480 h 5753"/>
              <a:gd name="connsiteX2" fmla="*/ 8742 w 11723"/>
              <a:gd name="connsiteY2" fmla="*/ 4468 h 5753"/>
              <a:gd name="connsiteX3" fmla="*/ 11234 w 11723"/>
              <a:gd name="connsiteY3" fmla="*/ 5757 h 5753"/>
              <a:gd name="connsiteX4" fmla="*/ 10890 w 11723"/>
              <a:gd name="connsiteY4" fmla="*/ 2449 h 5753"/>
              <a:gd name="connsiteX5" fmla="*/ 317 w 11723"/>
              <a:gd name="connsiteY5" fmla="*/ 2407 h 5753"/>
              <a:gd name="connsiteX6" fmla="*/ 192 w 11723"/>
              <a:gd name="connsiteY6" fmla="*/ 2535 h 5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23" h="5753">
                <a:moveTo>
                  <a:pt x="192" y="2535"/>
                </a:moveTo>
                <a:cubicBezTo>
                  <a:pt x="-753" y="4082"/>
                  <a:pt x="192" y="4426"/>
                  <a:pt x="3028" y="3480"/>
                </a:cubicBezTo>
                <a:cubicBezTo>
                  <a:pt x="5863" y="2535"/>
                  <a:pt x="7969" y="3180"/>
                  <a:pt x="8742" y="4468"/>
                </a:cubicBezTo>
                <a:cubicBezTo>
                  <a:pt x="9515" y="5757"/>
                  <a:pt x="10633" y="6359"/>
                  <a:pt x="11234" y="5757"/>
                </a:cubicBezTo>
                <a:cubicBezTo>
                  <a:pt x="11771" y="4682"/>
                  <a:pt x="11638" y="3391"/>
                  <a:pt x="10890" y="2449"/>
                </a:cubicBezTo>
                <a:cubicBezTo>
                  <a:pt x="7982" y="-482"/>
                  <a:pt x="3251" y="-501"/>
                  <a:pt x="317" y="2407"/>
                </a:cubicBezTo>
                <a:cubicBezTo>
                  <a:pt x="274" y="2449"/>
                  <a:pt x="235" y="2492"/>
                  <a:pt x="192" y="2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1" name="Freeform 1810">
            <a:extLst>
              <a:ext uri="{FF2B5EF4-FFF2-40B4-BE49-F238E27FC236}">
                <a16:creationId xmlns:a16="http://schemas.microsoft.com/office/drawing/2014/main" id="{404F59CB-2F01-0057-69E8-418F15953EBC}"/>
              </a:ext>
            </a:extLst>
          </p:cNvPr>
          <p:cNvSpPr/>
          <p:nvPr/>
        </p:nvSpPr>
        <p:spPr>
          <a:xfrm>
            <a:off x="8129094" y="2726626"/>
            <a:ext cx="7269" cy="9402"/>
          </a:xfrm>
          <a:custGeom>
            <a:avLst/>
            <a:gdLst>
              <a:gd name="connsiteX0" fmla="*/ 7107 w 7269"/>
              <a:gd name="connsiteY0" fmla="*/ 5886 h 9402"/>
              <a:gd name="connsiteX1" fmla="*/ 1565 w 7269"/>
              <a:gd name="connsiteY1" fmla="*/ 1590 h 9402"/>
              <a:gd name="connsiteX2" fmla="*/ 1092 w 7269"/>
              <a:gd name="connsiteY2" fmla="*/ 6875 h 9402"/>
              <a:gd name="connsiteX3" fmla="*/ 7107 w 7269"/>
              <a:gd name="connsiteY3" fmla="*/ 5886 h 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9" h="9402">
                <a:moveTo>
                  <a:pt x="7107" y="5886"/>
                </a:moveTo>
                <a:cubicBezTo>
                  <a:pt x="7107" y="473"/>
                  <a:pt x="4916" y="-1246"/>
                  <a:pt x="1565" y="1590"/>
                </a:cubicBezTo>
                <a:cubicBezTo>
                  <a:pt x="-584" y="3394"/>
                  <a:pt x="-712" y="4683"/>
                  <a:pt x="1092" y="6875"/>
                </a:cubicBezTo>
                <a:cubicBezTo>
                  <a:pt x="4400" y="10913"/>
                  <a:pt x="7107" y="10484"/>
                  <a:pt x="7107" y="58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2" name="Freeform 1811">
            <a:extLst>
              <a:ext uri="{FF2B5EF4-FFF2-40B4-BE49-F238E27FC236}">
                <a16:creationId xmlns:a16="http://schemas.microsoft.com/office/drawing/2014/main" id="{785133CE-43F0-F033-0E17-104D0ACCFE7F}"/>
              </a:ext>
            </a:extLst>
          </p:cNvPr>
          <p:cNvSpPr/>
          <p:nvPr/>
        </p:nvSpPr>
        <p:spPr>
          <a:xfrm>
            <a:off x="8157331" y="5480059"/>
            <a:ext cx="28271" cy="12524"/>
          </a:xfrm>
          <a:custGeom>
            <a:avLst/>
            <a:gdLst>
              <a:gd name="connsiteX0" fmla="*/ 18699 w 28271"/>
              <a:gd name="connsiteY0" fmla="*/ 10550 h 12524"/>
              <a:gd name="connsiteX1" fmla="*/ 23383 w 28271"/>
              <a:gd name="connsiteY1" fmla="*/ 4234 h 12524"/>
              <a:gd name="connsiteX2" fmla="*/ 28109 w 28271"/>
              <a:gd name="connsiteY2" fmla="*/ 238 h 12524"/>
              <a:gd name="connsiteX3" fmla="*/ 23512 w 28271"/>
              <a:gd name="connsiteY3" fmla="*/ 238 h 12524"/>
              <a:gd name="connsiteX4" fmla="*/ 16895 w 28271"/>
              <a:gd name="connsiteY4" fmla="*/ 3804 h 12524"/>
              <a:gd name="connsiteX5" fmla="*/ 10837 w 28271"/>
              <a:gd name="connsiteY5" fmla="*/ 3804 h 12524"/>
              <a:gd name="connsiteX6" fmla="*/ -163 w 28271"/>
              <a:gd name="connsiteY6" fmla="*/ 2258 h 12524"/>
              <a:gd name="connsiteX7" fmla="*/ 4993 w 28271"/>
              <a:gd name="connsiteY7" fmla="*/ 5609 h 12524"/>
              <a:gd name="connsiteX8" fmla="*/ 12598 w 28271"/>
              <a:gd name="connsiteY8" fmla="*/ 9906 h 12524"/>
              <a:gd name="connsiteX9" fmla="*/ 18699 w 28271"/>
              <a:gd name="connsiteY9" fmla="*/ 10550 h 12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271" h="12524">
                <a:moveTo>
                  <a:pt x="18699" y="10550"/>
                </a:moveTo>
                <a:cubicBezTo>
                  <a:pt x="19580" y="8015"/>
                  <a:pt x="21213" y="5811"/>
                  <a:pt x="23383" y="4234"/>
                </a:cubicBezTo>
                <a:lnTo>
                  <a:pt x="28109" y="238"/>
                </a:lnTo>
                <a:lnTo>
                  <a:pt x="23512" y="238"/>
                </a:lnTo>
                <a:cubicBezTo>
                  <a:pt x="20852" y="264"/>
                  <a:pt x="18377" y="1600"/>
                  <a:pt x="16895" y="3804"/>
                </a:cubicBezTo>
                <a:cubicBezTo>
                  <a:pt x="14918" y="7285"/>
                  <a:pt x="14618" y="7285"/>
                  <a:pt x="10837" y="3804"/>
                </a:cubicBezTo>
                <a:cubicBezTo>
                  <a:pt x="7056" y="324"/>
                  <a:pt x="-163" y="-1137"/>
                  <a:pt x="-163" y="2258"/>
                </a:cubicBezTo>
                <a:cubicBezTo>
                  <a:pt x="-163" y="3375"/>
                  <a:pt x="2158" y="4921"/>
                  <a:pt x="4993" y="5609"/>
                </a:cubicBezTo>
                <a:cubicBezTo>
                  <a:pt x="7855" y="6361"/>
                  <a:pt x="10476" y="7843"/>
                  <a:pt x="12598" y="9906"/>
                </a:cubicBezTo>
                <a:cubicBezTo>
                  <a:pt x="15477" y="13601"/>
                  <a:pt x="18699" y="13601"/>
                  <a:pt x="18699" y="105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3" name="Freeform 1812">
            <a:extLst>
              <a:ext uri="{FF2B5EF4-FFF2-40B4-BE49-F238E27FC236}">
                <a16:creationId xmlns:a16="http://schemas.microsoft.com/office/drawing/2014/main" id="{26957D80-06CF-4761-B4C0-447839752A67}"/>
              </a:ext>
            </a:extLst>
          </p:cNvPr>
          <p:cNvSpPr/>
          <p:nvPr/>
        </p:nvSpPr>
        <p:spPr>
          <a:xfrm>
            <a:off x="8153855" y="3890199"/>
            <a:ext cx="3475" cy="4255"/>
          </a:xfrm>
          <a:custGeom>
            <a:avLst/>
            <a:gdLst>
              <a:gd name="connsiteX0" fmla="*/ 1079 w 3475"/>
              <a:gd name="connsiteY0" fmla="*/ 4492 h 4255"/>
              <a:gd name="connsiteX1" fmla="*/ 3313 w 3475"/>
              <a:gd name="connsiteY1" fmla="*/ 2434 h 4255"/>
              <a:gd name="connsiteX2" fmla="*/ 3313 w 3475"/>
              <a:gd name="connsiteY2" fmla="*/ 2387 h 4255"/>
              <a:gd name="connsiteX3" fmla="*/ 2411 w 3475"/>
              <a:gd name="connsiteY3" fmla="*/ 238 h 4255"/>
              <a:gd name="connsiteX4" fmla="*/ 176 w 3475"/>
              <a:gd name="connsiteY4" fmla="*/ 2387 h 4255"/>
              <a:gd name="connsiteX5" fmla="*/ 1079 w 3475"/>
              <a:gd name="connsiteY5" fmla="*/ 4492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5">
                <a:moveTo>
                  <a:pt x="1079" y="4492"/>
                </a:moveTo>
                <a:cubicBezTo>
                  <a:pt x="2265" y="4539"/>
                  <a:pt x="3266" y="3616"/>
                  <a:pt x="3313" y="2434"/>
                </a:cubicBezTo>
                <a:cubicBezTo>
                  <a:pt x="3313" y="2417"/>
                  <a:pt x="3313" y="2404"/>
                  <a:pt x="3313" y="2387"/>
                </a:cubicBezTo>
                <a:cubicBezTo>
                  <a:pt x="3313" y="1184"/>
                  <a:pt x="2883" y="238"/>
                  <a:pt x="2411" y="238"/>
                </a:cubicBezTo>
                <a:cubicBezTo>
                  <a:pt x="1938" y="238"/>
                  <a:pt x="864" y="1184"/>
                  <a:pt x="176" y="2387"/>
                </a:cubicBezTo>
                <a:cubicBezTo>
                  <a:pt x="-511" y="3590"/>
                  <a:pt x="-124" y="4492"/>
                  <a:pt x="107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4" name="Freeform 1813">
            <a:extLst>
              <a:ext uri="{FF2B5EF4-FFF2-40B4-BE49-F238E27FC236}">
                <a16:creationId xmlns:a16="http://schemas.microsoft.com/office/drawing/2014/main" id="{CD4E48CC-6C24-9F09-031B-903F08B15ACE}"/>
              </a:ext>
            </a:extLst>
          </p:cNvPr>
          <p:cNvSpPr/>
          <p:nvPr/>
        </p:nvSpPr>
        <p:spPr>
          <a:xfrm>
            <a:off x="8130005" y="3197334"/>
            <a:ext cx="4296" cy="4253"/>
          </a:xfrm>
          <a:custGeom>
            <a:avLst/>
            <a:gdLst>
              <a:gd name="connsiteX0" fmla="*/ 2029 w 4296"/>
              <a:gd name="connsiteY0" fmla="*/ 4492 h 4253"/>
              <a:gd name="connsiteX1" fmla="*/ 4134 w 4296"/>
              <a:gd name="connsiteY1" fmla="*/ 2387 h 4253"/>
              <a:gd name="connsiteX2" fmla="*/ 1986 w 4296"/>
              <a:gd name="connsiteY2" fmla="*/ 238 h 4253"/>
              <a:gd name="connsiteX3" fmla="*/ -163 w 4296"/>
              <a:gd name="connsiteY3" fmla="*/ 2387 h 4253"/>
              <a:gd name="connsiteX4" fmla="*/ 1943 w 4296"/>
              <a:gd name="connsiteY4" fmla="*/ 4492 h 4253"/>
              <a:gd name="connsiteX5" fmla="*/ 2029 w 4296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3">
                <a:moveTo>
                  <a:pt x="2029" y="4492"/>
                </a:moveTo>
                <a:cubicBezTo>
                  <a:pt x="3193" y="4492"/>
                  <a:pt x="4134" y="3551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ubicBezTo>
                  <a:pt x="1969" y="4492"/>
                  <a:pt x="1999" y="4492"/>
                  <a:pt x="202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5" name="Freeform 1814">
            <a:extLst>
              <a:ext uri="{FF2B5EF4-FFF2-40B4-BE49-F238E27FC236}">
                <a16:creationId xmlns:a16="http://schemas.microsoft.com/office/drawing/2014/main" id="{02B8467B-8297-B06B-5784-84FAD08CC0CB}"/>
              </a:ext>
            </a:extLst>
          </p:cNvPr>
          <p:cNvSpPr/>
          <p:nvPr/>
        </p:nvSpPr>
        <p:spPr>
          <a:xfrm>
            <a:off x="8160145" y="5563148"/>
            <a:ext cx="5141" cy="6010"/>
          </a:xfrm>
          <a:custGeom>
            <a:avLst/>
            <a:gdLst>
              <a:gd name="connsiteX0" fmla="*/ 1449 w 5141"/>
              <a:gd name="connsiteY0" fmla="*/ 373 h 6010"/>
              <a:gd name="connsiteX1" fmla="*/ 203 w 5141"/>
              <a:gd name="connsiteY1" fmla="*/ 2908 h 6010"/>
              <a:gd name="connsiteX2" fmla="*/ 4757 w 5141"/>
              <a:gd name="connsiteY2" fmla="*/ 3724 h 6010"/>
              <a:gd name="connsiteX3" fmla="*/ 1449 w 5141"/>
              <a:gd name="connsiteY3" fmla="*/ 373 h 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41" h="6010">
                <a:moveTo>
                  <a:pt x="1449" y="373"/>
                </a:moveTo>
                <a:cubicBezTo>
                  <a:pt x="-98" y="-142"/>
                  <a:pt x="-571" y="846"/>
                  <a:pt x="203" y="2908"/>
                </a:cubicBezTo>
                <a:cubicBezTo>
                  <a:pt x="1663" y="6775"/>
                  <a:pt x="6003" y="7591"/>
                  <a:pt x="4757" y="3724"/>
                </a:cubicBezTo>
                <a:cubicBezTo>
                  <a:pt x="4138" y="2216"/>
                  <a:pt x="2948" y="1009"/>
                  <a:pt x="1449" y="3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6" name="Freeform 1815">
            <a:extLst>
              <a:ext uri="{FF2B5EF4-FFF2-40B4-BE49-F238E27FC236}">
                <a16:creationId xmlns:a16="http://schemas.microsoft.com/office/drawing/2014/main" id="{88CCC828-16E3-F64D-1926-ED152840D22A}"/>
              </a:ext>
            </a:extLst>
          </p:cNvPr>
          <p:cNvSpPr/>
          <p:nvPr/>
        </p:nvSpPr>
        <p:spPr>
          <a:xfrm>
            <a:off x="8138469" y="1512005"/>
            <a:ext cx="4210" cy="4253"/>
          </a:xfrm>
          <a:custGeom>
            <a:avLst/>
            <a:gdLst>
              <a:gd name="connsiteX0" fmla="*/ 1943 w 4210"/>
              <a:gd name="connsiteY0" fmla="*/ 238 h 4253"/>
              <a:gd name="connsiteX1" fmla="*/ -162 w 4210"/>
              <a:gd name="connsiteY1" fmla="*/ 2344 h 4253"/>
              <a:gd name="connsiteX2" fmla="*/ 1900 w 4210"/>
              <a:gd name="connsiteY2" fmla="*/ 4492 h 4253"/>
              <a:gd name="connsiteX3" fmla="*/ 1943 w 4210"/>
              <a:gd name="connsiteY3" fmla="*/ 4492 h 4253"/>
              <a:gd name="connsiteX4" fmla="*/ 4048 w 4210"/>
              <a:gd name="connsiteY4" fmla="*/ 2387 h 4253"/>
              <a:gd name="connsiteX5" fmla="*/ 4048 w 4210"/>
              <a:gd name="connsiteY5" fmla="*/ 2344 h 4253"/>
              <a:gd name="connsiteX6" fmla="*/ 1943 w 4210"/>
              <a:gd name="connsiteY6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0" h="4253">
                <a:moveTo>
                  <a:pt x="1943" y="238"/>
                </a:moveTo>
                <a:cubicBezTo>
                  <a:pt x="779" y="238"/>
                  <a:pt x="-162" y="1179"/>
                  <a:pt x="-162" y="2344"/>
                </a:cubicBezTo>
                <a:cubicBezTo>
                  <a:pt x="-184" y="3508"/>
                  <a:pt x="736" y="4466"/>
                  <a:pt x="1900" y="4492"/>
                </a:cubicBezTo>
                <a:cubicBezTo>
                  <a:pt x="1913" y="4492"/>
                  <a:pt x="1930" y="4492"/>
                  <a:pt x="1943" y="4492"/>
                </a:cubicBezTo>
                <a:cubicBezTo>
                  <a:pt x="3107" y="4492"/>
                  <a:pt x="4048" y="3551"/>
                  <a:pt x="4048" y="2387"/>
                </a:cubicBezTo>
                <a:cubicBezTo>
                  <a:pt x="4048" y="2374"/>
                  <a:pt x="4048" y="2357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7" name="Freeform 1816">
            <a:extLst>
              <a:ext uri="{FF2B5EF4-FFF2-40B4-BE49-F238E27FC236}">
                <a16:creationId xmlns:a16="http://schemas.microsoft.com/office/drawing/2014/main" id="{56CD1A36-7C67-D294-D913-7ED18D6F7DCA}"/>
              </a:ext>
            </a:extLst>
          </p:cNvPr>
          <p:cNvSpPr/>
          <p:nvPr/>
        </p:nvSpPr>
        <p:spPr>
          <a:xfrm>
            <a:off x="8140718" y="1846456"/>
            <a:ext cx="9421" cy="14043"/>
          </a:xfrm>
          <a:custGeom>
            <a:avLst/>
            <a:gdLst>
              <a:gd name="connsiteX0" fmla="*/ 37 w 9421"/>
              <a:gd name="connsiteY0" fmla="*/ 4529 h 14043"/>
              <a:gd name="connsiteX1" fmla="*/ 3302 w 9421"/>
              <a:gd name="connsiteY1" fmla="*/ 14282 h 14043"/>
              <a:gd name="connsiteX2" fmla="*/ 7599 w 9421"/>
              <a:gd name="connsiteY2" fmla="*/ 12477 h 14043"/>
              <a:gd name="connsiteX3" fmla="*/ 7599 w 9421"/>
              <a:gd name="connsiteY3" fmla="*/ 5044 h 14043"/>
              <a:gd name="connsiteX4" fmla="*/ 37 w 9421"/>
              <a:gd name="connsiteY4" fmla="*/ 4529 h 14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21" h="14043">
                <a:moveTo>
                  <a:pt x="37" y="4529"/>
                </a:moveTo>
                <a:cubicBezTo>
                  <a:pt x="-779" y="8825"/>
                  <a:pt x="1025" y="14325"/>
                  <a:pt x="3302" y="14282"/>
                </a:cubicBezTo>
                <a:cubicBezTo>
                  <a:pt x="4854" y="14011"/>
                  <a:pt x="6319" y="13393"/>
                  <a:pt x="7599" y="12477"/>
                </a:cubicBezTo>
                <a:cubicBezTo>
                  <a:pt x="9790" y="11103"/>
                  <a:pt x="9833" y="9599"/>
                  <a:pt x="7599" y="5044"/>
                </a:cubicBezTo>
                <a:cubicBezTo>
                  <a:pt x="5064" y="-1143"/>
                  <a:pt x="1197" y="-1400"/>
                  <a:pt x="37" y="45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8" name="Freeform 1817">
            <a:extLst>
              <a:ext uri="{FF2B5EF4-FFF2-40B4-BE49-F238E27FC236}">
                <a16:creationId xmlns:a16="http://schemas.microsoft.com/office/drawing/2014/main" id="{6C8EE8AD-F9C3-432B-C571-8E44EFE5A081}"/>
              </a:ext>
            </a:extLst>
          </p:cNvPr>
          <p:cNvSpPr/>
          <p:nvPr/>
        </p:nvSpPr>
        <p:spPr>
          <a:xfrm>
            <a:off x="8136364" y="1288841"/>
            <a:ext cx="4210" cy="4253"/>
          </a:xfrm>
          <a:custGeom>
            <a:avLst/>
            <a:gdLst>
              <a:gd name="connsiteX0" fmla="*/ 1943 w 4210"/>
              <a:gd name="connsiteY0" fmla="*/ 238 h 4253"/>
              <a:gd name="connsiteX1" fmla="*/ -163 w 4210"/>
              <a:gd name="connsiteY1" fmla="*/ 2344 h 4253"/>
              <a:gd name="connsiteX2" fmla="*/ 1943 w 4210"/>
              <a:gd name="connsiteY2" fmla="*/ 4492 h 4253"/>
              <a:gd name="connsiteX3" fmla="*/ 4048 w 4210"/>
              <a:gd name="connsiteY3" fmla="*/ 2387 h 4253"/>
              <a:gd name="connsiteX4" fmla="*/ 4048 w 4210"/>
              <a:gd name="connsiteY4" fmla="*/ 2344 h 4253"/>
              <a:gd name="connsiteX5" fmla="*/ 1943 w 4210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4253">
                <a:moveTo>
                  <a:pt x="1943" y="238"/>
                </a:moveTo>
                <a:cubicBezTo>
                  <a:pt x="791" y="260"/>
                  <a:pt x="-141" y="1192"/>
                  <a:pt x="-163" y="2344"/>
                </a:cubicBezTo>
                <a:cubicBezTo>
                  <a:pt x="-163" y="3512"/>
                  <a:pt x="774" y="4470"/>
                  <a:pt x="1943" y="4492"/>
                </a:cubicBezTo>
                <a:cubicBezTo>
                  <a:pt x="3107" y="4492"/>
                  <a:pt x="4048" y="3551"/>
                  <a:pt x="4048" y="2387"/>
                </a:cubicBezTo>
                <a:cubicBezTo>
                  <a:pt x="4048" y="2374"/>
                  <a:pt x="4048" y="2357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9" name="Freeform 1818">
            <a:extLst>
              <a:ext uri="{FF2B5EF4-FFF2-40B4-BE49-F238E27FC236}">
                <a16:creationId xmlns:a16="http://schemas.microsoft.com/office/drawing/2014/main" id="{67F2D662-CA71-13B6-B343-8E702F918F95}"/>
              </a:ext>
            </a:extLst>
          </p:cNvPr>
          <p:cNvSpPr/>
          <p:nvPr/>
        </p:nvSpPr>
        <p:spPr>
          <a:xfrm>
            <a:off x="8141314" y="5429253"/>
            <a:ext cx="5167" cy="1610"/>
          </a:xfrm>
          <a:custGeom>
            <a:avLst/>
            <a:gdLst>
              <a:gd name="connsiteX0" fmla="*/ 2062 w 5167"/>
              <a:gd name="connsiteY0" fmla="*/ 1849 h 1610"/>
              <a:gd name="connsiteX1" fmla="*/ 4812 w 5167"/>
              <a:gd name="connsiteY1" fmla="*/ 731 h 1610"/>
              <a:gd name="connsiteX2" fmla="*/ 816 w 5167"/>
              <a:gd name="connsiteY2" fmla="*/ 731 h 1610"/>
              <a:gd name="connsiteX3" fmla="*/ 2062 w 5167"/>
              <a:gd name="connsiteY3" fmla="*/ 1849 h 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7" h="1610">
                <a:moveTo>
                  <a:pt x="2062" y="1849"/>
                </a:moveTo>
                <a:cubicBezTo>
                  <a:pt x="4296" y="1849"/>
                  <a:pt x="5499" y="1419"/>
                  <a:pt x="4812" y="731"/>
                </a:cubicBezTo>
                <a:cubicBezTo>
                  <a:pt x="3562" y="74"/>
                  <a:pt x="2066" y="74"/>
                  <a:pt x="816" y="731"/>
                </a:cubicBezTo>
                <a:cubicBezTo>
                  <a:pt x="-860" y="1247"/>
                  <a:pt x="-344" y="1763"/>
                  <a:pt x="2062" y="18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0" name="Freeform 1819">
            <a:extLst>
              <a:ext uri="{FF2B5EF4-FFF2-40B4-BE49-F238E27FC236}">
                <a16:creationId xmlns:a16="http://schemas.microsoft.com/office/drawing/2014/main" id="{99440C6B-7A08-6D3A-1135-B660926E9A52}"/>
              </a:ext>
            </a:extLst>
          </p:cNvPr>
          <p:cNvSpPr/>
          <p:nvPr/>
        </p:nvSpPr>
        <p:spPr>
          <a:xfrm>
            <a:off x="8142737" y="3089861"/>
            <a:ext cx="5974" cy="5377"/>
          </a:xfrm>
          <a:custGeom>
            <a:avLst/>
            <a:gdLst>
              <a:gd name="connsiteX0" fmla="*/ 3948 w 5974"/>
              <a:gd name="connsiteY0" fmla="*/ 2488 h 5377"/>
              <a:gd name="connsiteX1" fmla="*/ 81 w 5974"/>
              <a:gd name="connsiteY1" fmla="*/ 469 h 5377"/>
              <a:gd name="connsiteX2" fmla="*/ 1928 w 5974"/>
              <a:gd name="connsiteY2" fmla="*/ 3691 h 5377"/>
              <a:gd name="connsiteX3" fmla="*/ 3948 w 5974"/>
              <a:gd name="connsiteY3" fmla="*/ 2488 h 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4" h="5377">
                <a:moveTo>
                  <a:pt x="3948" y="2488"/>
                </a:moveTo>
                <a:cubicBezTo>
                  <a:pt x="2487" y="684"/>
                  <a:pt x="725" y="-219"/>
                  <a:pt x="81" y="469"/>
                </a:cubicBezTo>
                <a:cubicBezTo>
                  <a:pt x="-564" y="1156"/>
                  <a:pt x="81" y="2574"/>
                  <a:pt x="1928" y="3691"/>
                </a:cubicBezTo>
                <a:cubicBezTo>
                  <a:pt x="6354" y="6527"/>
                  <a:pt x="6955" y="6312"/>
                  <a:pt x="3948" y="24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1" name="Freeform 1820">
            <a:extLst>
              <a:ext uri="{FF2B5EF4-FFF2-40B4-BE49-F238E27FC236}">
                <a16:creationId xmlns:a16="http://schemas.microsoft.com/office/drawing/2014/main" id="{570C4B14-FADD-F0A1-5D3B-016BA160260C}"/>
              </a:ext>
            </a:extLst>
          </p:cNvPr>
          <p:cNvSpPr/>
          <p:nvPr/>
        </p:nvSpPr>
        <p:spPr>
          <a:xfrm>
            <a:off x="8147342" y="1293095"/>
            <a:ext cx="5821" cy="11807"/>
          </a:xfrm>
          <a:custGeom>
            <a:avLst/>
            <a:gdLst>
              <a:gd name="connsiteX0" fmla="*/ 3682 w 5821"/>
              <a:gd name="connsiteY0" fmla="*/ 238 h 11807"/>
              <a:gd name="connsiteX1" fmla="*/ 417 w 5821"/>
              <a:gd name="connsiteY1" fmla="*/ 10894 h 11807"/>
              <a:gd name="connsiteX2" fmla="*/ 5659 w 5821"/>
              <a:gd name="connsiteY2" fmla="*/ 5437 h 11807"/>
              <a:gd name="connsiteX3" fmla="*/ 3682 w 5821"/>
              <a:gd name="connsiteY3" fmla="*/ 238 h 11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1" h="11807">
                <a:moveTo>
                  <a:pt x="3682" y="238"/>
                </a:moveTo>
                <a:cubicBezTo>
                  <a:pt x="1104" y="238"/>
                  <a:pt x="-1302" y="8058"/>
                  <a:pt x="417" y="10894"/>
                </a:cubicBezTo>
                <a:cubicBezTo>
                  <a:pt x="2136" y="13730"/>
                  <a:pt x="5659" y="11109"/>
                  <a:pt x="5659" y="5437"/>
                </a:cubicBezTo>
                <a:cubicBezTo>
                  <a:pt x="5659" y="2559"/>
                  <a:pt x="4756" y="238"/>
                  <a:pt x="368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2" name="Freeform 1821">
            <a:extLst>
              <a:ext uri="{FF2B5EF4-FFF2-40B4-BE49-F238E27FC236}">
                <a16:creationId xmlns:a16="http://schemas.microsoft.com/office/drawing/2014/main" id="{14B44461-D149-2E36-A095-84CF6CE66400}"/>
              </a:ext>
            </a:extLst>
          </p:cNvPr>
          <p:cNvSpPr/>
          <p:nvPr/>
        </p:nvSpPr>
        <p:spPr>
          <a:xfrm>
            <a:off x="8144785" y="5420422"/>
            <a:ext cx="7500" cy="4253"/>
          </a:xfrm>
          <a:custGeom>
            <a:avLst/>
            <a:gdLst>
              <a:gd name="connsiteX0" fmla="*/ 7142 w 7500"/>
              <a:gd name="connsiteY0" fmla="*/ 2344 h 4253"/>
              <a:gd name="connsiteX1" fmla="*/ 4134 w 7500"/>
              <a:gd name="connsiteY1" fmla="*/ 238 h 4253"/>
              <a:gd name="connsiteX2" fmla="*/ -163 w 7500"/>
              <a:gd name="connsiteY2" fmla="*/ 2344 h 4253"/>
              <a:gd name="connsiteX3" fmla="*/ 2888 w 7500"/>
              <a:gd name="connsiteY3" fmla="*/ 4492 h 4253"/>
              <a:gd name="connsiteX4" fmla="*/ 7142 w 7500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0" h="4253">
                <a:moveTo>
                  <a:pt x="7142" y="2344"/>
                </a:moveTo>
                <a:cubicBezTo>
                  <a:pt x="7872" y="1183"/>
                  <a:pt x="6497" y="238"/>
                  <a:pt x="4134" y="238"/>
                </a:cubicBezTo>
                <a:cubicBezTo>
                  <a:pt x="1771" y="238"/>
                  <a:pt x="-163" y="1183"/>
                  <a:pt x="-163" y="2344"/>
                </a:cubicBezTo>
                <a:cubicBezTo>
                  <a:pt x="-163" y="3504"/>
                  <a:pt x="1212" y="4492"/>
                  <a:pt x="2888" y="4492"/>
                </a:cubicBezTo>
                <a:cubicBezTo>
                  <a:pt x="4555" y="4453"/>
                  <a:pt x="6119" y="3663"/>
                  <a:pt x="714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3" name="Freeform 1822">
            <a:extLst>
              <a:ext uri="{FF2B5EF4-FFF2-40B4-BE49-F238E27FC236}">
                <a16:creationId xmlns:a16="http://schemas.microsoft.com/office/drawing/2014/main" id="{4653103D-4FB7-F266-97DB-D144F31B6344}"/>
              </a:ext>
            </a:extLst>
          </p:cNvPr>
          <p:cNvSpPr/>
          <p:nvPr/>
        </p:nvSpPr>
        <p:spPr>
          <a:xfrm>
            <a:off x="8139225" y="5482643"/>
            <a:ext cx="12985" cy="5708"/>
          </a:xfrm>
          <a:custGeom>
            <a:avLst/>
            <a:gdLst>
              <a:gd name="connsiteX0" fmla="*/ 1487 w 12985"/>
              <a:gd name="connsiteY0" fmla="*/ 4142 h 5708"/>
              <a:gd name="connsiteX1" fmla="*/ 12658 w 12985"/>
              <a:gd name="connsiteY1" fmla="*/ 4142 h 5708"/>
              <a:gd name="connsiteX2" fmla="*/ 1101 w 12985"/>
              <a:gd name="connsiteY2" fmla="*/ 963 h 5708"/>
              <a:gd name="connsiteX3" fmla="*/ 1487 w 12985"/>
              <a:gd name="connsiteY3" fmla="*/ 4142 h 5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85" h="5708">
                <a:moveTo>
                  <a:pt x="1487" y="4142"/>
                </a:moveTo>
                <a:cubicBezTo>
                  <a:pt x="5311" y="6591"/>
                  <a:pt x="11112" y="6506"/>
                  <a:pt x="12658" y="4142"/>
                </a:cubicBezTo>
                <a:cubicBezTo>
                  <a:pt x="14205" y="1779"/>
                  <a:pt x="4409" y="-1143"/>
                  <a:pt x="1101" y="963"/>
                </a:cubicBezTo>
                <a:cubicBezTo>
                  <a:pt x="-704" y="1908"/>
                  <a:pt x="-575" y="2768"/>
                  <a:pt x="1487" y="41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4" name="Freeform 1823">
            <a:extLst>
              <a:ext uri="{FF2B5EF4-FFF2-40B4-BE49-F238E27FC236}">
                <a16:creationId xmlns:a16="http://schemas.microsoft.com/office/drawing/2014/main" id="{42A66D3C-4D3F-B556-CA68-0067158A974D}"/>
              </a:ext>
            </a:extLst>
          </p:cNvPr>
          <p:cNvSpPr/>
          <p:nvPr/>
        </p:nvSpPr>
        <p:spPr>
          <a:xfrm>
            <a:off x="8208453" y="1515916"/>
            <a:ext cx="8555" cy="12314"/>
          </a:xfrm>
          <a:custGeom>
            <a:avLst/>
            <a:gdLst>
              <a:gd name="connsiteX0" fmla="*/ 403 w 8555"/>
              <a:gd name="connsiteY0" fmla="*/ 10463 h 12314"/>
              <a:gd name="connsiteX1" fmla="*/ 5516 w 8555"/>
              <a:gd name="connsiteY1" fmla="*/ 9174 h 12314"/>
              <a:gd name="connsiteX2" fmla="*/ 8223 w 8555"/>
              <a:gd name="connsiteY2" fmla="*/ 2471 h 12314"/>
              <a:gd name="connsiteX3" fmla="*/ 403 w 8555"/>
              <a:gd name="connsiteY3" fmla="*/ 10463 h 12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55" h="12314">
                <a:moveTo>
                  <a:pt x="403" y="10463"/>
                </a:moveTo>
                <a:cubicBezTo>
                  <a:pt x="1563" y="13514"/>
                  <a:pt x="2207" y="13342"/>
                  <a:pt x="5516" y="9174"/>
                </a:cubicBezTo>
                <a:cubicBezTo>
                  <a:pt x="7621" y="6510"/>
                  <a:pt x="8867" y="3503"/>
                  <a:pt x="8223" y="2471"/>
                </a:cubicBezTo>
                <a:cubicBezTo>
                  <a:pt x="4699" y="-3415"/>
                  <a:pt x="-2175" y="3417"/>
                  <a:pt x="403" y="104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5" name="Freeform 1824">
            <a:extLst>
              <a:ext uri="{FF2B5EF4-FFF2-40B4-BE49-F238E27FC236}">
                <a16:creationId xmlns:a16="http://schemas.microsoft.com/office/drawing/2014/main" id="{FB32570D-8E60-23E1-ACB8-F4BC6237BA3A}"/>
              </a:ext>
            </a:extLst>
          </p:cNvPr>
          <p:cNvSpPr/>
          <p:nvPr/>
        </p:nvSpPr>
        <p:spPr>
          <a:xfrm>
            <a:off x="8211682" y="1430608"/>
            <a:ext cx="14513" cy="12799"/>
          </a:xfrm>
          <a:custGeom>
            <a:avLst/>
            <a:gdLst>
              <a:gd name="connsiteX0" fmla="*/ 8431 w 14513"/>
              <a:gd name="connsiteY0" fmla="*/ 2321 h 12799"/>
              <a:gd name="connsiteX1" fmla="*/ -163 w 14513"/>
              <a:gd name="connsiteY1" fmla="*/ 6187 h 12799"/>
              <a:gd name="connsiteX2" fmla="*/ 4950 w 14513"/>
              <a:gd name="connsiteY2" fmla="*/ 12589 h 12799"/>
              <a:gd name="connsiteX3" fmla="*/ 10837 w 14513"/>
              <a:gd name="connsiteY3" fmla="*/ 10183 h 12799"/>
              <a:gd name="connsiteX4" fmla="*/ 8431 w 14513"/>
              <a:gd name="connsiteY4" fmla="*/ 2321 h 1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13" h="12799">
                <a:moveTo>
                  <a:pt x="8431" y="2321"/>
                </a:moveTo>
                <a:cubicBezTo>
                  <a:pt x="1513" y="-1203"/>
                  <a:pt x="-163" y="-472"/>
                  <a:pt x="-163" y="6187"/>
                </a:cubicBezTo>
                <a:cubicBezTo>
                  <a:pt x="-163" y="11601"/>
                  <a:pt x="1857" y="14136"/>
                  <a:pt x="4950" y="12589"/>
                </a:cubicBezTo>
                <a:cubicBezTo>
                  <a:pt x="6154" y="11988"/>
                  <a:pt x="8817" y="10914"/>
                  <a:pt x="10837" y="10183"/>
                </a:cubicBezTo>
                <a:cubicBezTo>
                  <a:pt x="16207" y="8293"/>
                  <a:pt x="15434" y="5844"/>
                  <a:pt x="8431" y="23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6" name="Freeform 1825">
            <a:extLst>
              <a:ext uri="{FF2B5EF4-FFF2-40B4-BE49-F238E27FC236}">
                <a16:creationId xmlns:a16="http://schemas.microsoft.com/office/drawing/2014/main" id="{3FBEC781-1ABB-76D2-0A33-69445747A756}"/>
              </a:ext>
            </a:extLst>
          </p:cNvPr>
          <p:cNvSpPr/>
          <p:nvPr/>
        </p:nvSpPr>
        <p:spPr>
          <a:xfrm>
            <a:off x="8218725" y="1397244"/>
            <a:ext cx="3526" cy="4254"/>
          </a:xfrm>
          <a:custGeom>
            <a:avLst/>
            <a:gdLst>
              <a:gd name="connsiteX0" fmla="*/ 3364 w 3526"/>
              <a:gd name="connsiteY0" fmla="*/ 2344 h 4254"/>
              <a:gd name="connsiteX1" fmla="*/ 2419 w 3526"/>
              <a:gd name="connsiteY1" fmla="*/ 238 h 4254"/>
              <a:gd name="connsiteX2" fmla="*/ 185 w 3526"/>
              <a:gd name="connsiteY2" fmla="*/ 2344 h 4254"/>
              <a:gd name="connsiteX3" fmla="*/ 1130 w 3526"/>
              <a:gd name="connsiteY3" fmla="*/ 4492 h 4254"/>
              <a:gd name="connsiteX4" fmla="*/ 3364 w 3526"/>
              <a:gd name="connsiteY4" fmla="*/ 2344 h 4254"/>
              <a:gd name="connsiteX5" fmla="*/ 3364 w 3526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" h="4254">
                <a:moveTo>
                  <a:pt x="3364" y="2344"/>
                </a:moveTo>
                <a:cubicBezTo>
                  <a:pt x="3364" y="1184"/>
                  <a:pt x="2934" y="238"/>
                  <a:pt x="2419" y="238"/>
                </a:cubicBezTo>
                <a:cubicBezTo>
                  <a:pt x="1903" y="238"/>
                  <a:pt x="915" y="1184"/>
                  <a:pt x="185" y="2344"/>
                </a:cubicBezTo>
                <a:cubicBezTo>
                  <a:pt x="-546" y="3504"/>
                  <a:pt x="-73" y="4492"/>
                  <a:pt x="1130" y="4492"/>
                </a:cubicBezTo>
                <a:cubicBezTo>
                  <a:pt x="2341" y="4518"/>
                  <a:pt x="3338" y="3555"/>
                  <a:pt x="3364" y="2344"/>
                </a:cubicBezTo>
                <a:cubicBezTo>
                  <a:pt x="3364" y="2344"/>
                  <a:pt x="3364" y="2344"/>
                  <a:pt x="3364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7" name="Freeform 1826">
            <a:extLst>
              <a:ext uri="{FF2B5EF4-FFF2-40B4-BE49-F238E27FC236}">
                <a16:creationId xmlns:a16="http://schemas.microsoft.com/office/drawing/2014/main" id="{2D474702-26A7-44D3-2CD8-DC9C1606667A}"/>
              </a:ext>
            </a:extLst>
          </p:cNvPr>
          <p:cNvSpPr/>
          <p:nvPr/>
        </p:nvSpPr>
        <p:spPr>
          <a:xfrm>
            <a:off x="8224314" y="1406241"/>
            <a:ext cx="5908" cy="5869"/>
          </a:xfrm>
          <a:custGeom>
            <a:avLst/>
            <a:gdLst>
              <a:gd name="connsiteX0" fmla="*/ -163 w 5908"/>
              <a:gd name="connsiteY0" fmla="*/ 2756 h 5869"/>
              <a:gd name="connsiteX1" fmla="*/ 3189 w 5908"/>
              <a:gd name="connsiteY1" fmla="*/ 6107 h 5869"/>
              <a:gd name="connsiteX2" fmla="*/ 5638 w 5908"/>
              <a:gd name="connsiteY2" fmla="*/ 3572 h 5869"/>
              <a:gd name="connsiteX3" fmla="*/ -163 w 5908"/>
              <a:gd name="connsiteY3" fmla="*/ 2756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69">
                <a:moveTo>
                  <a:pt x="-163" y="2756"/>
                </a:moveTo>
                <a:cubicBezTo>
                  <a:pt x="-141" y="4599"/>
                  <a:pt x="1346" y="6086"/>
                  <a:pt x="3189" y="6107"/>
                </a:cubicBezTo>
                <a:cubicBezTo>
                  <a:pt x="4993" y="6107"/>
                  <a:pt x="6111" y="4990"/>
                  <a:pt x="5638" y="3572"/>
                </a:cubicBezTo>
                <a:cubicBezTo>
                  <a:pt x="4392" y="-380"/>
                  <a:pt x="-163" y="-1025"/>
                  <a:pt x="-163" y="27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8" name="Freeform 1827">
            <a:extLst>
              <a:ext uri="{FF2B5EF4-FFF2-40B4-BE49-F238E27FC236}">
                <a16:creationId xmlns:a16="http://schemas.microsoft.com/office/drawing/2014/main" id="{73A34D39-2FDD-26F3-10E6-1CE3BB35DDC8}"/>
              </a:ext>
            </a:extLst>
          </p:cNvPr>
          <p:cNvSpPr/>
          <p:nvPr/>
        </p:nvSpPr>
        <p:spPr>
          <a:xfrm>
            <a:off x="8235460" y="1301876"/>
            <a:ext cx="5611" cy="9572"/>
          </a:xfrm>
          <a:custGeom>
            <a:avLst/>
            <a:gdLst>
              <a:gd name="connsiteX0" fmla="*/ 5449 w 5611"/>
              <a:gd name="connsiteY0" fmla="*/ 3616 h 9572"/>
              <a:gd name="connsiteX1" fmla="*/ 2097 w 5611"/>
              <a:gd name="connsiteY1" fmla="*/ 2499 h 9572"/>
              <a:gd name="connsiteX2" fmla="*/ 121 w 5611"/>
              <a:gd name="connsiteY2" fmla="*/ 8299 h 9572"/>
              <a:gd name="connsiteX3" fmla="*/ 5449 w 5611"/>
              <a:gd name="connsiteY3" fmla="*/ 3616 h 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" h="9572">
                <a:moveTo>
                  <a:pt x="5449" y="3616"/>
                </a:moveTo>
                <a:cubicBezTo>
                  <a:pt x="5449" y="-680"/>
                  <a:pt x="5234" y="-680"/>
                  <a:pt x="2097" y="2499"/>
                </a:cubicBezTo>
                <a:cubicBezTo>
                  <a:pt x="207" y="4390"/>
                  <a:pt x="-653" y="7010"/>
                  <a:pt x="121" y="8299"/>
                </a:cubicBezTo>
                <a:cubicBezTo>
                  <a:pt x="2226" y="11737"/>
                  <a:pt x="5449" y="8944"/>
                  <a:pt x="5449" y="36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9" name="Freeform 1828">
            <a:extLst>
              <a:ext uri="{FF2B5EF4-FFF2-40B4-BE49-F238E27FC236}">
                <a16:creationId xmlns:a16="http://schemas.microsoft.com/office/drawing/2014/main" id="{7B83E42B-522F-EF82-8BE3-EFADC2FD930A}"/>
              </a:ext>
            </a:extLst>
          </p:cNvPr>
          <p:cNvSpPr/>
          <p:nvPr/>
        </p:nvSpPr>
        <p:spPr>
          <a:xfrm>
            <a:off x="8232693" y="1327824"/>
            <a:ext cx="6315" cy="7763"/>
          </a:xfrm>
          <a:custGeom>
            <a:avLst/>
            <a:gdLst>
              <a:gd name="connsiteX0" fmla="*/ 2974 w 6315"/>
              <a:gd name="connsiteY0" fmla="*/ 8002 h 7763"/>
              <a:gd name="connsiteX1" fmla="*/ 6153 w 6315"/>
              <a:gd name="connsiteY1" fmla="*/ 6154 h 7763"/>
              <a:gd name="connsiteX2" fmla="*/ 2974 w 6315"/>
              <a:gd name="connsiteY2" fmla="*/ 1643 h 7763"/>
              <a:gd name="connsiteX3" fmla="*/ -163 w 6315"/>
              <a:gd name="connsiteY3" fmla="*/ 3490 h 7763"/>
              <a:gd name="connsiteX4" fmla="*/ 2974 w 6315"/>
              <a:gd name="connsiteY4" fmla="*/ 8002 h 7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7763">
                <a:moveTo>
                  <a:pt x="2974" y="8002"/>
                </a:moveTo>
                <a:cubicBezTo>
                  <a:pt x="4736" y="8002"/>
                  <a:pt x="6153" y="7143"/>
                  <a:pt x="6153" y="6154"/>
                </a:cubicBezTo>
                <a:cubicBezTo>
                  <a:pt x="5638" y="4333"/>
                  <a:pt x="4516" y="2739"/>
                  <a:pt x="2974" y="1643"/>
                </a:cubicBezTo>
                <a:cubicBezTo>
                  <a:pt x="396" y="-591"/>
                  <a:pt x="-163" y="-291"/>
                  <a:pt x="-163" y="3490"/>
                </a:cubicBezTo>
                <a:cubicBezTo>
                  <a:pt x="-163" y="6068"/>
                  <a:pt x="1212" y="8002"/>
                  <a:pt x="2974" y="80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0" name="Freeform 1829">
            <a:extLst>
              <a:ext uri="{FF2B5EF4-FFF2-40B4-BE49-F238E27FC236}">
                <a16:creationId xmlns:a16="http://schemas.microsoft.com/office/drawing/2014/main" id="{CB46CD21-1C8B-BD46-16F6-E6A682B81633}"/>
              </a:ext>
            </a:extLst>
          </p:cNvPr>
          <p:cNvSpPr/>
          <p:nvPr/>
        </p:nvSpPr>
        <p:spPr>
          <a:xfrm>
            <a:off x="8186633" y="1486483"/>
            <a:ext cx="4210" cy="4253"/>
          </a:xfrm>
          <a:custGeom>
            <a:avLst/>
            <a:gdLst>
              <a:gd name="connsiteX0" fmla="*/ -163 w 4210"/>
              <a:gd name="connsiteY0" fmla="*/ 2387 h 4253"/>
              <a:gd name="connsiteX1" fmla="*/ 1943 w 4210"/>
              <a:gd name="connsiteY1" fmla="*/ 4492 h 4253"/>
              <a:gd name="connsiteX2" fmla="*/ 4048 w 4210"/>
              <a:gd name="connsiteY2" fmla="*/ 2387 h 4253"/>
              <a:gd name="connsiteX3" fmla="*/ 1943 w 4210"/>
              <a:gd name="connsiteY3" fmla="*/ 238 h 4253"/>
              <a:gd name="connsiteX4" fmla="*/ -163 w 4210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-163" y="2387"/>
                </a:moveTo>
                <a:cubicBezTo>
                  <a:pt x="-163" y="3551"/>
                  <a:pt x="778" y="4492"/>
                  <a:pt x="1943" y="4492"/>
                </a:cubicBezTo>
                <a:cubicBezTo>
                  <a:pt x="3107" y="4492"/>
                  <a:pt x="4048" y="3551"/>
                  <a:pt x="4048" y="2387"/>
                </a:cubicBezTo>
                <a:cubicBezTo>
                  <a:pt x="4048" y="1218"/>
                  <a:pt x="3112" y="260"/>
                  <a:pt x="1943" y="238"/>
                </a:cubicBezTo>
                <a:cubicBezTo>
                  <a:pt x="774" y="260"/>
                  <a:pt x="-163" y="1218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1" name="Freeform 1830">
            <a:extLst>
              <a:ext uri="{FF2B5EF4-FFF2-40B4-BE49-F238E27FC236}">
                <a16:creationId xmlns:a16="http://schemas.microsoft.com/office/drawing/2014/main" id="{36A9F62E-3762-9C22-9BCD-5219E4581746}"/>
              </a:ext>
            </a:extLst>
          </p:cNvPr>
          <p:cNvSpPr/>
          <p:nvPr/>
        </p:nvSpPr>
        <p:spPr>
          <a:xfrm>
            <a:off x="8221679" y="1319094"/>
            <a:ext cx="6030" cy="12239"/>
          </a:xfrm>
          <a:custGeom>
            <a:avLst/>
            <a:gdLst>
              <a:gd name="connsiteX0" fmla="*/ 2473 w 6030"/>
              <a:gd name="connsiteY0" fmla="*/ 12478 h 12239"/>
              <a:gd name="connsiteX1" fmla="*/ 5352 w 6030"/>
              <a:gd name="connsiteY1" fmla="*/ 9299 h 12239"/>
              <a:gd name="connsiteX2" fmla="*/ 5352 w 6030"/>
              <a:gd name="connsiteY2" fmla="*/ 2639 h 12239"/>
              <a:gd name="connsiteX3" fmla="*/ 1399 w 6030"/>
              <a:gd name="connsiteY3" fmla="*/ 2639 h 12239"/>
              <a:gd name="connsiteX4" fmla="*/ 2473 w 6030"/>
              <a:gd name="connsiteY4" fmla="*/ 12478 h 12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" h="12239">
                <a:moveTo>
                  <a:pt x="2473" y="12478"/>
                </a:moveTo>
                <a:cubicBezTo>
                  <a:pt x="3419" y="12478"/>
                  <a:pt x="4664" y="11060"/>
                  <a:pt x="5352" y="9299"/>
                </a:cubicBezTo>
                <a:cubicBezTo>
                  <a:pt x="6039" y="7133"/>
                  <a:pt x="6039" y="4805"/>
                  <a:pt x="5352" y="2639"/>
                </a:cubicBezTo>
                <a:cubicBezTo>
                  <a:pt x="4149" y="-583"/>
                  <a:pt x="3805" y="-540"/>
                  <a:pt x="1399" y="2639"/>
                </a:cubicBezTo>
                <a:cubicBezTo>
                  <a:pt x="-1007" y="5819"/>
                  <a:pt x="-620" y="12478"/>
                  <a:pt x="2473" y="124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2" name="Freeform 1831">
            <a:extLst>
              <a:ext uri="{FF2B5EF4-FFF2-40B4-BE49-F238E27FC236}">
                <a16:creationId xmlns:a16="http://schemas.microsoft.com/office/drawing/2014/main" id="{C3F6DA8D-1D42-EA9F-760E-5EB74AFEF1B9}"/>
              </a:ext>
            </a:extLst>
          </p:cNvPr>
          <p:cNvSpPr/>
          <p:nvPr/>
        </p:nvSpPr>
        <p:spPr>
          <a:xfrm>
            <a:off x="8215993" y="1339841"/>
            <a:ext cx="7933" cy="5830"/>
          </a:xfrm>
          <a:custGeom>
            <a:avLst/>
            <a:gdLst>
              <a:gd name="connsiteX0" fmla="*/ 7686 w 7933"/>
              <a:gd name="connsiteY0" fmla="*/ 2773 h 5830"/>
              <a:gd name="connsiteX1" fmla="*/ 4163 w 7933"/>
              <a:gd name="connsiteY1" fmla="*/ 238 h 5830"/>
              <a:gd name="connsiteX2" fmla="*/ 1241 w 7933"/>
              <a:gd name="connsiteY2" fmla="*/ 5222 h 5830"/>
              <a:gd name="connsiteX3" fmla="*/ 6909 w 7933"/>
              <a:gd name="connsiteY3" fmla="*/ 4505 h 5830"/>
              <a:gd name="connsiteX4" fmla="*/ 7686 w 7933"/>
              <a:gd name="connsiteY4" fmla="*/ 2773 h 5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33" h="5830">
                <a:moveTo>
                  <a:pt x="7686" y="2773"/>
                </a:moveTo>
                <a:cubicBezTo>
                  <a:pt x="8159" y="1355"/>
                  <a:pt x="6612" y="238"/>
                  <a:pt x="4163" y="238"/>
                </a:cubicBezTo>
                <a:cubicBezTo>
                  <a:pt x="-133" y="238"/>
                  <a:pt x="-1465" y="2473"/>
                  <a:pt x="1241" y="5222"/>
                </a:cubicBezTo>
                <a:cubicBezTo>
                  <a:pt x="3003" y="6589"/>
                  <a:pt x="5542" y="6266"/>
                  <a:pt x="6909" y="4505"/>
                </a:cubicBezTo>
                <a:cubicBezTo>
                  <a:pt x="7300" y="3998"/>
                  <a:pt x="7570" y="3405"/>
                  <a:pt x="7686" y="2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3" name="Freeform 1832">
            <a:extLst>
              <a:ext uri="{FF2B5EF4-FFF2-40B4-BE49-F238E27FC236}">
                <a16:creationId xmlns:a16="http://schemas.microsoft.com/office/drawing/2014/main" id="{4144849B-7409-D20E-4859-7B760F71DEE2}"/>
              </a:ext>
            </a:extLst>
          </p:cNvPr>
          <p:cNvSpPr/>
          <p:nvPr/>
        </p:nvSpPr>
        <p:spPr>
          <a:xfrm>
            <a:off x="8197889" y="1443947"/>
            <a:ext cx="5502" cy="4253"/>
          </a:xfrm>
          <a:custGeom>
            <a:avLst/>
            <a:gdLst>
              <a:gd name="connsiteX0" fmla="*/ 5339 w 5502"/>
              <a:gd name="connsiteY0" fmla="*/ 2344 h 4253"/>
              <a:gd name="connsiteX1" fmla="*/ 3409 w 5502"/>
              <a:gd name="connsiteY1" fmla="*/ 238 h 4253"/>
              <a:gd name="connsiteX2" fmla="*/ 3362 w 5502"/>
              <a:gd name="connsiteY2" fmla="*/ 238 h 4253"/>
              <a:gd name="connsiteX3" fmla="*/ 97 w 5502"/>
              <a:gd name="connsiteY3" fmla="*/ 2344 h 4253"/>
              <a:gd name="connsiteX4" fmla="*/ 2073 w 5502"/>
              <a:gd name="connsiteY4" fmla="*/ 4492 h 4253"/>
              <a:gd name="connsiteX5" fmla="*/ 5339 w 5502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" h="4253">
                <a:moveTo>
                  <a:pt x="5339" y="2344"/>
                </a:moveTo>
                <a:cubicBezTo>
                  <a:pt x="5386" y="1231"/>
                  <a:pt x="4522" y="286"/>
                  <a:pt x="3409" y="238"/>
                </a:cubicBezTo>
                <a:cubicBezTo>
                  <a:pt x="3392" y="238"/>
                  <a:pt x="3379" y="238"/>
                  <a:pt x="3362" y="238"/>
                </a:cubicBezTo>
                <a:cubicBezTo>
                  <a:pt x="2013" y="419"/>
                  <a:pt x="819" y="1188"/>
                  <a:pt x="97" y="2344"/>
                </a:cubicBezTo>
                <a:cubicBezTo>
                  <a:pt x="-591" y="3504"/>
                  <a:pt x="97" y="4492"/>
                  <a:pt x="2073" y="4492"/>
                </a:cubicBezTo>
                <a:cubicBezTo>
                  <a:pt x="4050" y="4492"/>
                  <a:pt x="5339" y="3547"/>
                  <a:pt x="5339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4" name="Freeform 1833">
            <a:extLst>
              <a:ext uri="{FF2B5EF4-FFF2-40B4-BE49-F238E27FC236}">
                <a16:creationId xmlns:a16="http://schemas.microsoft.com/office/drawing/2014/main" id="{8FB319BE-F151-39E2-E832-F36B763B9A99}"/>
              </a:ext>
            </a:extLst>
          </p:cNvPr>
          <p:cNvSpPr/>
          <p:nvPr/>
        </p:nvSpPr>
        <p:spPr>
          <a:xfrm>
            <a:off x="8184526" y="1312546"/>
            <a:ext cx="7456" cy="7252"/>
          </a:xfrm>
          <a:custGeom>
            <a:avLst/>
            <a:gdLst>
              <a:gd name="connsiteX0" fmla="*/ -161 w 7456"/>
              <a:gd name="connsiteY0" fmla="*/ 2743 h 7252"/>
              <a:gd name="connsiteX1" fmla="*/ 1257 w 7456"/>
              <a:gd name="connsiteY1" fmla="*/ 7040 h 7252"/>
              <a:gd name="connsiteX2" fmla="*/ 7057 w 7456"/>
              <a:gd name="connsiteY2" fmla="*/ 1884 h 7252"/>
              <a:gd name="connsiteX3" fmla="*/ -161 w 7456"/>
              <a:gd name="connsiteY3" fmla="*/ 2743 h 7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6" h="7252">
                <a:moveTo>
                  <a:pt x="-161" y="2743"/>
                </a:moveTo>
                <a:cubicBezTo>
                  <a:pt x="-195" y="4294"/>
                  <a:pt x="303" y="5815"/>
                  <a:pt x="1257" y="7040"/>
                </a:cubicBezTo>
                <a:cubicBezTo>
                  <a:pt x="3148" y="8973"/>
                  <a:pt x="8475" y="4204"/>
                  <a:pt x="7057" y="1884"/>
                </a:cubicBezTo>
                <a:cubicBezTo>
                  <a:pt x="5640" y="-436"/>
                  <a:pt x="-161" y="-436"/>
                  <a:pt x="-161" y="27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5" name="Freeform 1834">
            <a:extLst>
              <a:ext uri="{FF2B5EF4-FFF2-40B4-BE49-F238E27FC236}">
                <a16:creationId xmlns:a16="http://schemas.microsoft.com/office/drawing/2014/main" id="{A92CCF40-9323-5469-3048-BACAC291BE25}"/>
              </a:ext>
            </a:extLst>
          </p:cNvPr>
          <p:cNvSpPr/>
          <p:nvPr/>
        </p:nvSpPr>
        <p:spPr>
          <a:xfrm>
            <a:off x="8195365" y="1486809"/>
            <a:ext cx="5920" cy="5152"/>
          </a:xfrm>
          <a:custGeom>
            <a:avLst/>
            <a:gdLst>
              <a:gd name="connsiteX0" fmla="*/ -43 w 5920"/>
              <a:gd name="connsiteY0" fmla="*/ 3780 h 5152"/>
              <a:gd name="connsiteX1" fmla="*/ 2449 w 5920"/>
              <a:gd name="connsiteY1" fmla="*/ 5026 h 5152"/>
              <a:gd name="connsiteX2" fmla="*/ 5758 w 5920"/>
              <a:gd name="connsiteY2" fmla="*/ 1632 h 5152"/>
              <a:gd name="connsiteX3" fmla="*/ -43 w 5920"/>
              <a:gd name="connsiteY3" fmla="*/ 3780 h 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20" h="5152">
                <a:moveTo>
                  <a:pt x="-43" y="3780"/>
                </a:moveTo>
                <a:cubicBezTo>
                  <a:pt x="-515" y="5327"/>
                  <a:pt x="430" y="5799"/>
                  <a:pt x="2449" y="5026"/>
                </a:cubicBezTo>
                <a:cubicBezTo>
                  <a:pt x="4469" y="4252"/>
                  <a:pt x="5758" y="2792"/>
                  <a:pt x="5758" y="1632"/>
                </a:cubicBezTo>
                <a:cubicBezTo>
                  <a:pt x="5758" y="-1161"/>
                  <a:pt x="1031" y="600"/>
                  <a:pt x="-43" y="37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6" name="Freeform 1835">
            <a:extLst>
              <a:ext uri="{FF2B5EF4-FFF2-40B4-BE49-F238E27FC236}">
                <a16:creationId xmlns:a16="http://schemas.microsoft.com/office/drawing/2014/main" id="{C299D53E-A8F9-8737-9844-BF22DE758490}"/>
              </a:ext>
            </a:extLst>
          </p:cNvPr>
          <p:cNvSpPr/>
          <p:nvPr/>
        </p:nvSpPr>
        <p:spPr>
          <a:xfrm>
            <a:off x="8195003" y="1324975"/>
            <a:ext cx="6281" cy="8032"/>
          </a:xfrm>
          <a:custGeom>
            <a:avLst/>
            <a:gdLst>
              <a:gd name="connsiteX0" fmla="*/ 6119 w 6281"/>
              <a:gd name="connsiteY0" fmla="*/ 3289 h 8032"/>
              <a:gd name="connsiteX1" fmla="*/ 2983 w 6281"/>
              <a:gd name="connsiteY1" fmla="*/ 239 h 8032"/>
              <a:gd name="connsiteX2" fmla="*/ 2983 w 6281"/>
              <a:gd name="connsiteY2" fmla="*/ 239 h 8032"/>
              <a:gd name="connsiteX3" fmla="*/ 1221 w 6281"/>
              <a:gd name="connsiteY3" fmla="*/ 7242 h 8032"/>
              <a:gd name="connsiteX4" fmla="*/ 6119 w 6281"/>
              <a:gd name="connsiteY4" fmla="*/ 3289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81" h="8032">
                <a:moveTo>
                  <a:pt x="6119" y="3289"/>
                </a:moveTo>
                <a:cubicBezTo>
                  <a:pt x="6098" y="1579"/>
                  <a:pt x="4693" y="217"/>
                  <a:pt x="2983" y="239"/>
                </a:cubicBezTo>
                <a:cubicBezTo>
                  <a:pt x="2983" y="239"/>
                  <a:pt x="2983" y="239"/>
                  <a:pt x="2983" y="239"/>
                </a:cubicBezTo>
                <a:cubicBezTo>
                  <a:pt x="-154" y="239"/>
                  <a:pt x="-1314" y="4535"/>
                  <a:pt x="1221" y="7242"/>
                </a:cubicBezTo>
                <a:cubicBezTo>
                  <a:pt x="3756" y="9949"/>
                  <a:pt x="6119" y="6855"/>
                  <a:pt x="6119" y="3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7" name="Freeform 1836">
            <a:extLst>
              <a:ext uri="{FF2B5EF4-FFF2-40B4-BE49-F238E27FC236}">
                <a16:creationId xmlns:a16="http://schemas.microsoft.com/office/drawing/2014/main" id="{68B6F30F-198F-5043-3BCD-6A9B7E8E57C5}"/>
              </a:ext>
            </a:extLst>
          </p:cNvPr>
          <p:cNvSpPr/>
          <p:nvPr/>
        </p:nvSpPr>
        <p:spPr>
          <a:xfrm>
            <a:off x="8206396" y="1318659"/>
            <a:ext cx="9418" cy="12674"/>
          </a:xfrm>
          <a:custGeom>
            <a:avLst/>
            <a:gdLst>
              <a:gd name="connsiteX0" fmla="*/ 2031 w 9418"/>
              <a:gd name="connsiteY0" fmla="*/ 8660 h 12674"/>
              <a:gd name="connsiteX1" fmla="*/ 5210 w 9418"/>
              <a:gd name="connsiteY1" fmla="*/ 10808 h 12674"/>
              <a:gd name="connsiteX2" fmla="*/ 6499 w 9418"/>
              <a:gd name="connsiteY2" fmla="*/ 12913 h 12674"/>
              <a:gd name="connsiteX3" fmla="*/ 6499 w 9418"/>
              <a:gd name="connsiteY3" fmla="*/ 9820 h 12674"/>
              <a:gd name="connsiteX4" fmla="*/ 7315 w 9418"/>
              <a:gd name="connsiteY4" fmla="*/ 5523 h 12674"/>
              <a:gd name="connsiteX5" fmla="*/ 6241 w 9418"/>
              <a:gd name="connsiteY5" fmla="*/ 238 h 12674"/>
              <a:gd name="connsiteX6" fmla="*/ 913 w 9418"/>
              <a:gd name="connsiteY6" fmla="*/ 4535 h 12674"/>
              <a:gd name="connsiteX7" fmla="*/ 2031 w 9418"/>
              <a:gd name="connsiteY7" fmla="*/ 8660 h 1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18" h="12674">
                <a:moveTo>
                  <a:pt x="2031" y="8660"/>
                </a:moveTo>
                <a:cubicBezTo>
                  <a:pt x="3792" y="8660"/>
                  <a:pt x="5210" y="9605"/>
                  <a:pt x="5210" y="10808"/>
                </a:cubicBezTo>
                <a:cubicBezTo>
                  <a:pt x="5210" y="12011"/>
                  <a:pt x="5769" y="12913"/>
                  <a:pt x="6499" y="12913"/>
                </a:cubicBezTo>
                <a:cubicBezTo>
                  <a:pt x="7229" y="12913"/>
                  <a:pt x="7229" y="11495"/>
                  <a:pt x="6499" y="9820"/>
                </a:cubicBezTo>
                <a:cubicBezTo>
                  <a:pt x="5816" y="8363"/>
                  <a:pt x="6146" y="6632"/>
                  <a:pt x="7315" y="5523"/>
                </a:cubicBezTo>
                <a:cubicBezTo>
                  <a:pt x="10366" y="3590"/>
                  <a:pt x="9678" y="238"/>
                  <a:pt x="6241" y="238"/>
                </a:cubicBezTo>
                <a:cubicBezTo>
                  <a:pt x="3895" y="763"/>
                  <a:pt x="1923" y="2352"/>
                  <a:pt x="913" y="4535"/>
                </a:cubicBezTo>
                <a:cubicBezTo>
                  <a:pt x="-762" y="7800"/>
                  <a:pt x="-548" y="8660"/>
                  <a:pt x="2031" y="86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8" name="Freeform 1837">
            <a:extLst>
              <a:ext uri="{FF2B5EF4-FFF2-40B4-BE49-F238E27FC236}">
                <a16:creationId xmlns:a16="http://schemas.microsoft.com/office/drawing/2014/main" id="{7379FA90-A57F-049E-2386-1B1DC51EEEA4}"/>
              </a:ext>
            </a:extLst>
          </p:cNvPr>
          <p:cNvSpPr/>
          <p:nvPr/>
        </p:nvSpPr>
        <p:spPr>
          <a:xfrm>
            <a:off x="8063422" y="1382420"/>
            <a:ext cx="7490" cy="6111"/>
          </a:xfrm>
          <a:custGeom>
            <a:avLst/>
            <a:gdLst>
              <a:gd name="connsiteX0" fmla="*/ 1928 w 7490"/>
              <a:gd name="connsiteY0" fmla="*/ 238 h 6111"/>
              <a:gd name="connsiteX1" fmla="*/ 2530 w 7490"/>
              <a:gd name="connsiteY1" fmla="*/ 3418 h 6111"/>
              <a:gd name="connsiteX2" fmla="*/ 6569 w 7490"/>
              <a:gd name="connsiteY2" fmla="*/ 3418 h 6111"/>
              <a:gd name="connsiteX3" fmla="*/ 6569 w 7490"/>
              <a:gd name="connsiteY3" fmla="*/ 3418 h 6111"/>
              <a:gd name="connsiteX4" fmla="*/ 1928 w 7490"/>
              <a:gd name="connsiteY4" fmla="*/ 238 h 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0" h="6111">
                <a:moveTo>
                  <a:pt x="1928" y="238"/>
                </a:moveTo>
                <a:cubicBezTo>
                  <a:pt x="-993" y="238"/>
                  <a:pt x="-907" y="754"/>
                  <a:pt x="2530" y="3418"/>
                </a:cubicBezTo>
                <a:cubicBezTo>
                  <a:pt x="7643" y="7328"/>
                  <a:pt x="8073" y="7328"/>
                  <a:pt x="6569" y="3418"/>
                </a:cubicBezTo>
                <a:lnTo>
                  <a:pt x="6569" y="3418"/>
                </a:lnTo>
                <a:cubicBezTo>
                  <a:pt x="5770" y="1549"/>
                  <a:pt x="3961" y="307"/>
                  <a:pt x="192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9" name="Freeform 1838">
            <a:extLst>
              <a:ext uri="{FF2B5EF4-FFF2-40B4-BE49-F238E27FC236}">
                <a16:creationId xmlns:a16="http://schemas.microsoft.com/office/drawing/2014/main" id="{4F16727F-FDC2-B315-FCAA-CA455D5DF905}"/>
              </a:ext>
            </a:extLst>
          </p:cNvPr>
          <p:cNvSpPr/>
          <p:nvPr/>
        </p:nvSpPr>
        <p:spPr>
          <a:xfrm>
            <a:off x="8082141" y="2743254"/>
            <a:ext cx="1589" cy="5277"/>
          </a:xfrm>
          <a:custGeom>
            <a:avLst/>
            <a:gdLst>
              <a:gd name="connsiteX0" fmla="*/ -163 w 1589"/>
              <a:gd name="connsiteY0" fmla="*/ 2534 h 5277"/>
              <a:gd name="connsiteX1" fmla="*/ 912 w 1589"/>
              <a:gd name="connsiteY1" fmla="*/ 5327 h 5277"/>
              <a:gd name="connsiteX2" fmla="*/ 912 w 1589"/>
              <a:gd name="connsiteY2" fmla="*/ 1245 h 5277"/>
              <a:gd name="connsiteX3" fmla="*/ -163 w 1589"/>
              <a:gd name="connsiteY3" fmla="*/ 2534 h 5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9" h="5277">
                <a:moveTo>
                  <a:pt x="-163" y="2534"/>
                </a:moveTo>
                <a:cubicBezTo>
                  <a:pt x="-163" y="4768"/>
                  <a:pt x="224" y="6014"/>
                  <a:pt x="912" y="5327"/>
                </a:cubicBezTo>
                <a:cubicBezTo>
                  <a:pt x="1599" y="4055"/>
                  <a:pt x="1599" y="2517"/>
                  <a:pt x="912" y="1245"/>
                </a:cubicBezTo>
                <a:cubicBezTo>
                  <a:pt x="439" y="-474"/>
                  <a:pt x="-77" y="42"/>
                  <a:pt x="-163" y="25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0" name="Freeform 1839">
            <a:extLst>
              <a:ext uri="{FF2B5EF4-FFF2-40B4-BE49-F238E27FC236}">
                <a16:creationId xmlns:a16="http://schemas.microsoft.com/office/drawing/2014/main" id="{3010656F-4C20-80CF-D1C6-2969FD6003D8}"/>
              </a:ext>
            </a:extLst>
          </p:cNvPr>
          <p:cNvSpPr/>
          <p:nvPr/>
        </p:nvSpPr>
        <p:spPr>
          <a:xfrm>
            <a:off x="8100832" y="1373827"/>
            <a:ext cx="6229" cy="5549"/>
          </a:xfrm>
          <a:custGeom>
            <a:avLst/>
            <a:gdLst>
              <a:gd name="connsiteX0" fmla="*/ 1169 w 6229"/>
              <a:gd name="connsiteY0" fmla="*/ 5136 h 5549"/>
              <a:gd name="connsiteX1" fmla="*/ 6067 w 6229"/>
              <a:gd name="connsiteY1" fmla="*/ 2258 h 5549"/>
              <a:gd name="connsiteX2" fmla="*/ 2930 w 6229"/>
              <a:gd name="connsiteY2" fmla="*/ 238 h 5549"/>
              <a:gd name="connsiteX3" fmla="*/ 1169 w 6229"/>
              <a:gd name="connsiteY3" fmla="*/ 5136 h 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29" h="5549">
                <a:moveTo>
                  <a:pt x="1169" y="5136"/>
                </a:moveTo>
                <a:cubicBezTo>
                  <a:pt x="2802" y="6855"/>
                  <a:pt x="6067" y="4922"/>
                  <a:pt x="6067" y="2258"/>
                </a:cubicBezTo>
                <a:cubicBezTo>
                  <a:pt x="6067" y="1141"/>
                  <a:pt x="4692" y="238"/>
                  <a:pt x="2930" y="238"/>
                </a:cubicBezTo>
                <a:cubicBezTo>
                  <a:pt x="-292" y="238"/>
                  <a:pt x="-1194" y="2773"/>
                  <a:pt x="1169" y="51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1" name="Freeform 1840">
            <a:extLst>
              <a:ext uri="{FF2B5EF4-FFF2-40B4-BE49-F238E27FC236}">
                <a16:creationId xmlns:a16="http://schemas.microsoft.com/office/drawing/2014/main" id="{5FF38BA3-07E0-BAB5-11E7-489902FB60F2}"/>
              </a:ext>
            </a:extLst>
          </p:cNvPr>
          <p:cNvSpPr/>
          <p:nvPr/>
        </p:nvSpPr>
        <p:spPr>
          <a:xfrm>
            <a:off x="8109566" y="1801000"/>
            <a:ext cx="9423" cy="8403"/>
          </a:xfrm>
          <a:custGeom>
            <a:avLst/>
            <a:gdLst>
              <a:gd name="connsiteX0" fmla="*/ 7559 w 9423"/>
              <a:gd name="connsiteY0" fmla="*/ 6847 h 8403"/>
              <a:gd name="connsiteX1" fmla="*/ 7559 w 9423"/>
              <a:gd name="connsiteY1" fmla="*/ 6847 h 8403"/>
              <a:gd name="connsiteX2" fmla="*/ 4680 w 9423"/>
              <a:gd name="connsiteY2" fmla="*/ 274 h 8403"/>
              <a:gd name="connsiteX3" fmla="*/ -128 w 9423"/>
              <a:gd name="connsiteY3" fmla="*/ 3990 h 8403"/>
              <a:gd name="connsiteX4" fmla="*/ 383 w 9423"/>
              <a:gd name="connsiteY4" fmla="*/ 6632 h 8403"/>
              <a:gd name="connsiteX5" fmla="*/ 7559 w 9423"/>
              <a:gd name="connsiteY5" fmla="*/ 6847 h 8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23" h="8403">
                <a:moveTo>
                  <a:pt x="7559" y="6847"/>
                </a:moveTo>
                <a:lnTo>
                  <a:pt x="7559" y="6847"/>
                </a:lnTo>
                <a:cubicBezTo>
                  <a:pt x="10910" y="4699"/>
                  <a:pt x="8976" y="274"/>
                  <a:pt x="4680" y="274"/>
                </a:cubicBezTo>
                <a:cubicBezTo>
                  <a:pt x="2325" y="-27"/>
                  <a:pt x="173" y="1635"/>
                  <a:pt x="-128" y="3990"/>
                </a:cubicBezTo>
                <a:cubicBezTo>
                  <a:pt x="-244" y="4901"/>
                  <a:pt x="-68" y="5829"/>
                  <a:pt x="383" y="6632"/>
                </a:cubicBezTo>
                <a:cubicBezTo>
                  <a:pt x="2059" y="9253"/>
                  <a:pt x="3778" y="9296"/>
                  <a:pt x="7559" y="68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2" name="Freeform 1841">
            <a:extLst>
              <a:ext uri="{FF2B5EF4-FFF2-40B4-BE49-F238E27FC236}">
                <a16:creationId xmlns:a16="http://schemas.microsoft.com/office/drawing/2014/main" id="{591FB123-FA0B-809E-F56B-EDE75C5DE6ED}"/>
              </a:ext>
            </a:extLst>
          </p:cNvPr>
          <p:cNvSpPr/>
          <p:nvPr/>
        </p:nvSpPr>
        <p:spPr>
          <a:xfrm>
            <a:off x="8142525" y="5512991"/>
            <a:ext cx="15657" cy="9422"/>
          </a:xfrm>
          <a:custGeom>
            <a:avLst/>
            <a:gdLst>
              <a:gd name="connsiteX0" fmla="*/ 1367 w 15657"/>
              <a:gd name="connsiteY0" fmla="*/ 8253 h 9422"/>
              <a:gd name="connsiteX1" fmla="*/ 13183 w 15657"/>
              <a:gd name="connsiteY1" fmla="*/ 8468 h 9422"/>
              <a:gd name="connsiteX2" fmla="*/ 15202 w 15657"/>
              <a:gd name="connsiteY2" fmla="*/ 3097 h 9422"/>
              <a:gd name="connsiteX3" fmla="*/ 11249 w 15657"/>
              <a:gd name="connsiteY3" fmla="*/ 1378 h 9422"/>
              <a:gd name="connsiteX4" fmla="*/ 4203 w 15657"/>
              <a:gd name="connsiteY4" fmla="*/ 2710 h 9422"/>
              <a:gd name="connsiteX5" fmla="*/ 1367 w 15657"/>
              <a:gd name="connsiteY5" fmla="*/ 8253 h 9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57" h="9422">
                <a:moveTo>
                  <a:pt x="1367" y="8253"/>
                </a:moveTo>
                <a:cubicBezTo>
                  <a:pt x="5084" y="10053"/>
                  <a:pt x="9402" y="10130"/>
                  <a:pt x="13183" y="8468"/>
                </a:cubicBezTo>
                <a:cubicBezTo>
                  <a:pt x="15129" y="7454"/>
                  <a:pt x="15997" y="5138"/>
                  <a:pt x="15202" y="3097"/>
                </a:cubicBezTo>
                <a:cubicBezTo>
                  <a:pt x="14386" y="-126"/>
                  <a:pt x="13483" y="-512"/>
                  <a:pt x="11249" y="1378"/>
                </a:cubicBezTo>
                <a:cubicBezTo>
                  <a:pt x="9187" y="2783"/>
                  <a:pt x="6635" y="3264"/>
                  <a:pt x="4203" y="2710"/>
                </a:cubicBezTo>
                <a:cubicBezTo>
                  <a:pt x="121" y="1593"/>
                  <a:pt x="-1684" y="5159"/>
                  <a:pt x="1367" y="82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3" name="Freeform 1842">
            <a:extLst>
              <a:ext uri="{FF2B5EF4-FFF2-40B4-BE49-F238E27FC236}">
                <a16:creationId xmlns:a16="http://schemas.microsoft.com/office/drawing/2014/main" id="{36DDD470-EE09-4DA9-64FA-7F81DAE037EA}"/>
              </a:ext>
            </a:extLst>
          </p:cNvPr>
          <p:cNvSpPr/>
          <p:nvPr/>
        </p:nvSpPr>
        <p:spPr>
          <a:xfrm>
            <a:off x="8110108" y="1346585"/>
            <a:ext cx="7436" cy="8069"/>
          </a:xfrm>
          <a:custGeom>
            <a:avLst/>
            <a:gdLst>
              <a:gd name="connsiteX0" fmla="*/ 7274 w 7436"/>
              <a:gd name="connsiteY0" fmla="*/ 5182 h 8069"/>
              <a:gd name="connsiteX1" fmla="*/ 872 w 7436"/>
              <a:gd name="connsiteY1" fmla="*/ 885 h 8069"/>
              <a:gd name="connsiteX2" fmla="*/ 1130 w 7436"/>
              <a:gd name="connsiteY2" fmla="*/ 5182 h 8069"/>
              <a:gd name="connsiteX3" fmla="*/ 7274 w 7436"/>
              <a:gd name="connsiteY3" fmla="*/ 5182 h 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36" h="8069">
                <a:moveTo>
                  <a:pt x="7274" y="5182"/>
                </a:moveTo>
                <a:cubicBezTo>
                  <a:pt x="7274" y="1358"/>
                  <a:pt x="3837" y="-962"/>
                  <a:pt x="872" y="885"/>
                </a:cubicBezTo>
                <a:cubicBezTo>
                  <a:pt x="-589" y="1830"/>
                  <a:pt x="-503" y="3205"/>
                  <a:pt x="1130" y="5182"/>
                </a:cubicBezTo>
                <a:cubicBezTo>
                  <a:pt x="4224" y="9478"/>
                  <a:pt x="7274" y="9221"/>
                  <a:pt x="7274" y="51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4" name="Freeform 1843">
            <a:extLst>
              <a:ext uri="{FF2B5EF4-FFF2-40B4-BE49-F238E27FC236}">
                <a16:creationId xmlns:a16="http://schemas.microsoft.com/office/drawing/2014/main" id="{B97F4D6E-366D-6930-0675-65A56FBFCC6B}"/>
              </a:ext>
            </a:extLst>
          </p:cNvPr>
          <p:cNvSpPr/>
          <p:nvPr/>
        </p:nvSpPr>
        <p:spPr>
          <a:xfrm>
            <a:off x="8126255" y="1488883"/>
            <a:ext cx="5940" cy="6108"/>
          </a:xfrm>
          <a:custGeom>
            <a:avLst/>
            <a:gdLst>
              <a:gd name="connsiteX0" fmla="*/ 3802 w 5940"/>
              <a:gd name="connsiteY0" fmla="*/ 6346 h 6108"/>
              <a:gd name="connsiteX1" fmla="*/ 5778 w 5940"/>
              <a:gd name="connsiteY1" fmla="*/ 4370 h 6108"/>
              <a:gd name="connsiteX2" fmla="*/ 193 w 5940"/>
              <a:gd name="connsiteY2" fmla="*/ 675 h 6108"/>
              <a:gd name="connsiteX3" fmla="*/ 3802 w 5940"/>
              <a:gd name="connsiteY3" fmla="*/ 6346 h 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40" h="6108">
                <a:moveTo>
                  <a:pt x="3802" y="6346"/>
                </a:moveTo>
                <a:cubicBezTo>
                  <a:pt x="4893" y="6346"/>
                  <a:pt x="5778" y="5461"/>
                  <a:pt x="5778" y="4370"/>
                </a:cubicBezTo>
                <a:cubicBezTo>
                  <a:pt x="5778" y="1835"/>
                  <a:pt x="1482" y="-829"/>
                  <a:pt x="193" y="675"/>
                </a:cubicBezTo>
                <a:cubicBezTo>
                  <a:pt x="-1096" y="2179"/>
                  <a:pt x="1353" y="6346"/>
                  <a:pt x="3802" y="63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5" name="Freeform 1844">
            <a:extLst>
              <a:ext uri="{FF2B5EF4-FFF2-40B4-BE49-F238E27FC236}">
                <a16:creationId xmlns:a16="http://schemas.microsoft.com/office/drawing/2014/main" id="{E936A9A8-78C5-12E4-DD6C-51089D438896}"/>
              </a:ext>
            </a:extLst>
          </p:cNvPr>
          <p:cNvSpPr/>
          <p:nvPr/>
        </p:nvSpPr>
        <p:spPr>
          <a:xfrm>
            <a:off x="8117201" y="1464306"/>
            <a:ext cx="8593" cy="9412"/>
          </a:xfrm>
          <a:custGeom>
            <a:avLst/>
            <a:gdLst>
              <a:gd name="connsiteX0" fmla="*/ 1427 w 8593"/>
              <a:gd name="connsiteY0" fmla="*/ 8237 h 9412"/>
              <a:gd name="connsiteX1" fmla="*/ 8431 w 8593"/>
              <a:gd name="connsiteY1" fmla="*/ 8624 h 9412"/>
              <a:gd name="connsiteX2" fmla="*/ 4134 w 8593"/>
              <a:gd name="connsiteY2" fmla="*/ 3296 h 9412"/>
              <a:gd name="connsiteX3" fmla="*/ -162 w 8593"/>
              <a:gd name="connsiteY3" fmla="*/ 2952 h 9412"/>
              <a:gd name="connsiteX4" fmla="*/ 1427 w 8593"/>
              <a:gd name="connsiteY4" fmla="*/ 8237 h 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9412">
                <a:moveTo>
                  <a:pt x="1427" y="8237"/>
                </a:moveTo>
                <a:cubicBezTo>
                  <a:pt x="3060" y="9913"/>
                  <a:pt x="8431" y="10171"/>
                  <a:pt x="8431" y="8624"/>
                </a:cubicBezTo>
                <a:cubicBezTo>
                  <a:pt x="7339" y="6596"/>
                  <a:pt x="5883" y="4791"/>
                  <a:pt x="4134" y="3296"/>
                </a:cubicBezTo>
                <a:cubicBezTo>
                  <a:pt x="224" y="-700"/>
                  <a:pt x="-162" y="-743"/>
                  <a:pt x="-162" y="2952"/>
                </a:cubicBezTo>
                <a:cubicBezTo>
                  <a:pt x="-171" y="4834"/>
                  <a:pt x="383" y="6673"/>
                  <a:pt x="1427" y="82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6" name="Freeform 1845">
            <a:extLst>
              <a:ext uri="{FF2B5EF4-FFF2-40B4-BE49-F238E27FC236}">
                <a16:creationId xmlns:a16="http://schemas.microsoft.com/office/drawing/2014/main" id="{372B609B-378F-7B85-28C5-D46422ECA495}"/>
              </a:ext>
            </a:extLst>
          </p:cNvPr>
          <p:cNvSpPr/>
          <p:nvPr/>
        </p:nvSpPr>
        <p:spPr>
          <a:xfrm>
            <a:off x="8088242" y="2761662"/>
            <a:ext cx="6272" cy="4253"/>
          </a:xfrm>
          <a:custGeom>
            <a:avLst/>
            <a:gdLst>
              <a:gd name="connsiteX0" fmla="*/ -163 w 6272"/>
              <a:gd name="connsiteY0" fmla="*/ 2344 h 4253"/>
              <a:gd name="connsiteX1" fmla="*/ 2974 w 6272"/>
              <a:gd name="connsiteY1" fmla="*/ 4492 h 4253"/>
              <a:gd name="connsiteX2" fmla="*/ 6110 w 6272"/>
              <a:gd name="connsiteY2" fmla="*/ 2344 h 4253"/>
              <a:gd name="connsiteX3" fmla="*/ 2974 w 6272"/>
              <a:gd name="connsiteY3" fmla="*/ 238 h 4253"/>
              <a:gd name="connsiteX4" fmla="*/ -163 w 627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-163" y="2344"/>
                </a:moveTo>
                <a:cubicBezTo>
                  <a:pt x="-163" y="3547"/>
                  <a:pt x="1255" y="4492"/>
                  <a:pt x="2974" y="4492"/>
                </a:cubicBezTo>
                <a:cubicBezTo>
                  <a:pt x="4693" y="4492"/>
                  <a:pt x="6110" y="3547"/>
                  <a:pt x="6110" y="2344"/>
                </a:cubicBezTo>
                <a:cubicBezTo>
                  <a:pt x="6110" y="1141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7" name="Freeform 1846">
            <a:extLst>
              <a:ext uri="{FF2B5EF4-FFF2-40B4-BE49-F238E27FC236}">
                <a16:creationId xmlns:a16="http://schemas.microsoft.com/office/drawing/2014/main" id="{7A51399C-5138-9BA2-28FC-50CFF18EEFB3}"/>
              </a:ext>
            </a:extLst>
          </p:cNvPr>
          <p:cNvSpPr/>
          <p:nvPr/>
        </p:nvSpPr>
        <p:spPr>
          <a:xfrm>
            <a:off x="8086938" y="1357408"/>
            <a:ext cx="14763" cy="9459"/>
          </a:xfrm>
          <a:custGeom>
            <a:avLst/>
            <a:gdLst>
              <a:gd name="connsiteX0" fmla="*/ 3762 w 14763"/>
              <a:gd name="connsiteY0" fmla="*/ 7248 h 9459"/>
              <a:gd name="connsiteX1" fmla="*/ 13343 w 14763"/>
              <a:gd name="connsiteY1" fmla="*/ 7248 h 9459"/>
              <a:gd name="connsiteX2" fmla="*/ 6555 w 14763"/>
              <a:gd name="connsiteY2" fmla="*/ 245 h 9459"/>
              <a:gd name="connsiteX3" fmla="*/ 3762 w 14763"/>
              <a:gd name="connsiteY3" fmla="*/ 7248 h 9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63" h="9459">
                <a:moveTo>
                  <a:pt x="3762" y="7248"/>
                </a:moveTo>
                <a:cubicBezTo>
                  <a:pt x="10207" y="10514"/>
                  <a:pt x="10766" y="10514"/>
                  <a:pt x="13343" y="7248"/>
                </a:cubicBezTo>
                <a:cubicBezTo>
                  <a:pt x="16566" y="3253"/>
                  <a:pt x="13343" y="73"/>
                  <a:pt x="6555" y="245"/>
                </a:cubicBezTo>
                <a:cubicBezTo>
                  <a:pt x="-1093" y="761"/>
                  <a:pt x="-2468" y="4284"/>
                  <a:pt x="3762" y="72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8" name="Freeform 1847">
            <a:extLst>
              <a:ext uri="{FF2B5EF4-FFF2-40B4-BE49-F238E27FC236}">
                <a16:creationId xmlns:a16="http://schemas.microsoft.com/office/drawing/2014/main" id="{1CE0C7F5-E8C5-A0E7-948F-DB9A1B0CD8DD}"/>
              </a:ext>
            </a:extLst>
          </p:cNvPr>
          <p:cNvSpPr/>
          <p:nvPr/>
        </p:nvSpPr>
        <p:spPr>
          <a:xfrm>
            <a:off x="8243176" y="5569169"/>
            <a:ext cx="3475" cy="4254"/>
          </a:xfrm>
          <a:custGeom>
            <a:avLst/>
            <a:gdLst>
              <a:gd name="connsiteX0" fmla="*/ 740 w 3475"/>
              <a:gd name="connsiteY0" fmla="*/ 4492 h 4254"/>
              <a:gd name="connsiteX1" fmla="*/ 2974 w 3475"/>
              <a:gd name="connsiteY1" fmla="*/ 2387 h 4254"/>
              <a:gd name="connsiteX2" fmla="*/ 2071 w 3475"/>
              <a:gd name="connsiteY2" fmla="*/ 239 h 4254"/>
              <a:gd name="connsiteX3" fmla="*/ -163 w 3475"/>
              <a:gd name="connsiteY3" fmla="*/ 2387 h 4254"/>
              <a:gd name="connsiteX4" fmla="*/ -163 w 3475"/>
              <a:gd name="connsiteY4" fmla="*/ 2387 h 4254"/>
              <a:gd name="connsiteX5" fmla="*/ 740 w 3475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740" y="4492"/>
                </a:moveTo>
                <a:cubicBezTo>
                  <a:pt x="1298" y="4492"/>
                  <a:pt x="2287" y="3547"/>
                  <a:pt x="2974" y="2387"/>
                </a:cubicBezTo>
                <a:cubicBezTo>
                  <a:pt x="3661" y="1227"/>
                  <a:pt x="3275" y="239"/>
                  <a:pt x="2071" y="239"/>
                </a:cubicBezTo>
                <a:cubicBezTo>
                  <a:pt x="860" y="213"/>
                  <a:pt x="-137" y="1176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52" y="3547"/>
                  <a:pt x="267" y="4492"/>
                  <a:pt x="74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9" name="Freeform 1848">
            <a:extLst>
              <a:ext uri="{FF2B5EF4-FFF2-40B4-BE49-F238E27FC236}">
                <a16:creationId xmlns:a16="http://schemas.microsoft.com/office/drawing/2014/main" id="{5D734159-5E06-CEDB-5483-A769FD812E27}"/>
              </a:ext>
            </a:extLst>
          </p:cNvPr>
          <p:cNvSpPr/>
          <p:nvPr/>
        </p:nvSpPr>
        <p:spPr>
          <a:xfrm>
            <a:off x="8079864" y="1348349"/>
            <a:ext cx="4167" cy="4253"/>
          </a:xfrm>
          <a:custGeom>
            <a:avLst/>
            <a:gdLst>
              <a:gd name="connsiteX0" fmla="*/ 1943 w 4167"/>
              <a:gd name="connsiteY0" fmla="*/ 4492 h 4253"/>
              <a:gd name="connsiteX1" fmla="*/ 4005 w 4167"/>
              <a:gd name="connsiteY1" fmla="*/ 2344 h 4253"/>
              <a:gd name="connsiteX2" fmla="*/ 1943 w 4167"/>
              <a:gd name="connsiteY2" fmla="*/ 238 h 4253"/>
              <a:gd name="connsiteX3" fmla="*/ -163 w 4167"/>
              <a:gd name="connsiteY3" fmla="*/ 2344 h 4253"/>
              <a:gd name="connsiteX4" fmla="*/ 1943 w 4167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4253">
                <a:moveTo>
                  <a:pt x="1943" y="4492"/>
                </a:moveTo>
                <a:cubicBezTo>
                  <a:pt x="3094" y="4445"/>
                  <a:pt x="4005" y="3499"/>
                  <a:pt x="4005" y="2344"/>
                </a:cubicBezTo>
                <a:cubicBezTo>
                  <a:pt x="4005" y="1197"/>
                  <a:pt x="3090" y="260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12"/>
                  <a:pt x="774" y="4470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0" name="Freeform 1849">
            <a:extLst>
              <a:ext uri="{FF2B5EF4-FFF2-40B4-BE49-F238E27FC236}">
                <a16:creationId xmlns:a16="http://schemas.microsoft.com/office/drawing/2014/main" id="{C8A10356-534D-555A-9A43-63ABF61F1AFE}"/>
              </a:ext>
            </a:extLst>
          </p:cNvPr>
          <p:cNvSpPr/>
          <p:nvPr/>
        </p:nvSpPr>
        <p:spPr>
          <a:xfrm>
            <a:off x="8075795" y="5280347"/>
            <a:ext cx="6174" cy="8299"/>
          </a:xfrm>
          <a:custGeom>
            <a:avLst/>
            <a:gdLst>
              <a:gd name="connsiteX0" fmla="*/ 383 w 6174"/>
              <a:gd name="connsiteY0" fmla="*/ 804 h 8299"/>
              <a:gd name="connsiteX1" fmla="*/ 3864 w 6174"/>
              <a:gd name="connsiteY1" fmla="*/ 8538 h 8299"/>
              <a:gd name="connsiteX2" fmla="*/ 6012 w 6174"/>
              <a:gd name="connsiteY2" fmla="*/ 5444 h 8299"/>
              <a:gd name="connsiteX3" fmla="*/ 383 w 6174"/>
              <a:gd name="connsiteY3" fmla="*/ 804 h 8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74" h="8299">
                <a:moveTo>
                  <a:pt x="383" y="804"/>
                </a:moveTo>
                <a:cubicBezTo>
                  <a:pt x="-1335" y="2523"/>
                  <a:pt x="1329" y="8538"/>
                  <a:pt x="3864" y="8538"/>
                </a:cubicBezTo>
                <a:cubicBezTo>
                  <a:pt x="5024" y="8538"/>
                  <a:pt x="6012" y="7163"/>
                  <a:pt x="6012" y="5444"/>
                </a:cubicBezTo>
                <a:cubicBezTo>
                  <a:pt x="6012" y="2093"/>
                  <a:pt x="2188" y="-1086"/>
                  <a:pt x="383" y="8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1" name="Freeform 1850">
            <a:extLst>
              <a:ext uri="{FF2B5EF4-FFF2-40B4-BE49-F238E27FC236}">
                <a16:creationId xmlns:a16="http://schemas.microsoft.com/office/drawing/2014/main" id="{68E03690-328D-9696-3CBA-7AB086C7A7BF}"/>
              </a:ext>
            </a:extLst>
          </p:cNvPr>
          <p:cNvSpPr/>
          <p:nvPr/>
        </p:nvSpPr>
        <p:spPr>
          <a:xfrm>
            <a:off x="8084031" y="1505646"/>
            <a:ext cx="4210" cy="4210"/>
          </a:xfrm>
          <a:custGeom>
            <a:avLst/>
            <a:gdLst>
              <a:gd name="connsiteX0" fmla="*/ 4211 w 4210"/>
              <a:gd name="connsiteY0" fmla="*/ 2105 h 4210"/>
              <a:gd name="connsiteX1" fmla="*/ 2105 w 4210"/>
              <a:gd name="connsiteY1" fmla="*/ 4211 h 4210"/>
              <a:gd name="connsiteX2" fmla="*/ 0 w 4210"/>
              <a:gd name="connsiteY2" fmla="*/ 2105 h 4210"/>
              <a:gd name="connsiteX3" fmla="*/ 2105 w 4210"/>
              <a:gd name="connsiteY3" fmla="*/ 0 h 4210"/>
              <a:gd name="connsiteX4" fmla="*/ 4211 w 4210"/>
              <a:gd name="connsiteY4" fmla="*/ 2105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211" y="2105"/>
                </a:moveTo>
                <a:cubicBezTo>
                  <a:pt x="4211" y="3268"/>
                  <a:pt x="3268" y="4211"/>
                  <a:pt x="2105" y="4211"/>
                </a:cubicBezTo>
                <a:cubicBezTo>
                  <a:pt x="943" y="4211"/>
                  <a:pt x="0" y="3268"/>
                  <a:pt x="0" y="2105"/>
                </a:cubicBezTo>
                <a:cubicBezTo>
                  <a:pt x="0" y="943"/>
                  <a:pt x="943" y="0"/>
                  <a:pt x="2105" y="0"/>
                </a:cubicBezTo>
                <a:cubicBezTo>
                  <a:pt x="3268" y="0"/>
                  <a:pt x="4211" y="943"/>
                  <a:pt x="4211" y="2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2" name="Freeform 1851">
            <a:extLst>
              <a:ext uri="{FF2B5EF4-FFF2-40B4-BE49-F238E27FC236}">
                <a16:creationId xmlns:a16="http://schemas.microsoft.com/office/drawing/2014/main" id="{F926CD53-5B6E-CB3B-BE9B-30E457E96EEF}"/>
              </a:ext>
            </a:extLst>
          </p:cNvPr>
          <p:cNvSpPr/>
          <p:nvPr/>
        </p:nvSpPr>
        <p:spPr>
          <a:xfrm>
            <a:off x="8099399" y="2629886"/>
            <a:ext cx="3494" cy="4254"/>
          </a:xfrm>
          <a:custGeom>
            <a:avLst/>
            <a:gdLst>
              <a:gd name="connsiteX0" fmla="*/ 2430 w 3494"/>
              <a:gd name="connsiteY0" fmla="*/ 4492 h 4254"/>
              <a:gd name="connsiteX1" fmla="*/ 3332 w 3494"/>
              <a:gd name="connsiteY1" fmla="*/ 2387 h 4254"/>
              <a:gd name="connsiteX2" fmla="*/ 1098 w 3494"/>
              <a:gd name="connsiteY2" fmla="*/ 239 h 4254"/>
              <a:gd name="connsiteX3" fmla="*/ 1098 w 3494"/>
              <a:gd name="connsiteY3" fmla="*/ 239 h 4254"/>
              <a:gd name="connsiteX4" fmla="*/ 195 w 3494"/>
              <a:gd name="connsiteY4" fmla="*/ 2387 h 4254"/>
              <a:gd name="connsiteX5" fmla="*/ 2430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2430" y="4492"/>
                </a:moveTo>
                <a:cubicBezTo>
                  <a:pt x="2902" y="4492"/>
                  <a:pt x="3332" y="3547"/>
                  <a:pt x="3332" y="2387"/>
                </a:cubicBezTo>
                <a:cubicBezTo>
                  <a:pt x="3306" y="1177"/>
                  <a:pt x="2309" y="215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184"/>
                  <a:pt x="195" y="2387"/>
                </a:cubicBezTo>
                <a:cubicBezTo>
                  <a:pt x="926" y="3590"/>
                  <a:pt x="2043" y="4492"/>
                  <a:pt x="24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3" name="Freeform 1852">
            <a:extLst>
              <a:ext uri="{FF2B5EF4-FFF2-40B4-BE49-F238E27FC236}">
                <a16:creationId xmlns:a16="http://schemas.microsoft.com/office/drawing/2014/main" id="{7A0C8CCE-973E-A697-4053-BD5DD64CB44C}"/>
              </a:ext>
            </a:extLst>
          </p:cNvPr>
          <p:cNvSpPr/>
          <p:nvPr/>
        </p:nvSpPr>
        <p:spPr>
          <a:xfrm>
            <a:off x="7818724" y="1361896"/>
            <a:ext cx="9002" cy="7635"/>
          </a:xfrm>
          <a:custGeom>
            <a:avLst/>
            <a:gdLst>
              <a:gd name="connsiteX0" fmla="*/ 175 w 9002"/>
              <a:gd name="connsiteY0" fmla="*/ 5639 h 7635"/>
              <a:gd name="connsiteX1" fmla="*/ 7604 w 9002"/>
              <a:gd name="connsiteY1" fmla="*/ 6885 h 7635"/>
              <a:gd name="connsiteX2" fmla="*/ 8511 w 9002"/>
              <a:gd name="connsiteY2" fmla="*/ 6069 h 7635"/>
              <a:gd name="connsiteX3" fmla="*/ 992 w 9002"/>
              <a:gd name="connsiteY3" fmla="*/ 1042 h 7635"/>
              <a:gd name="connsiteX4" fmla="*/ 175 w 9002"/>
              <a:gd name="connsiteY4" fmla="*/ 5639 h 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02" h="7635">
                <a:moveTo>
                  <a:pt x="175" y="5639"/>
                </a:moveTo>
                <a:cubicBezTo>
                  <a:pt x="1885" y="8036"/>
                  <a:pt x="5211" y="8591"/>
                  <a:pt x="7604" y="6885"/>
                </a:cubicBezTo>
                <a:cubicBezTo>
                  <a:pt x="7939" y="6649"/>
                  <a:pt x="8240" y="6374"/>
                  <a:pt x="8511" y="6069"/>
                </a:cubicBezTo>
                <a:cubicBezTo>
                  <a:pt x="10401" y="2932"/>
                  <a:pt x="3655" y="-1622"/>
                  <a:pt x="992" y="1042"/>
                </a:cubicBezTo>
                <a:cubicBezTo>
                  <a:pt x="-164" y="2279"/>
                  <a:pt x="-482" y="4079"/>
                  <a:pt x="175" y="56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4" name="Freeform 1853">
            <a:extLst>
              <a:ext uri="{FF2B5EF4-FFF2-40B4-BE49-F238E27FC236}">
                <a16:creationId xmlns:a16="http://schemas.microsoft.com/office/drawing/2014/main" id="{B0D2F8B7-9430-5271-71FC-0AD11571F06D}"/>
              </a:ext>
            </a:extLst>
          </p:cNvPr>
          <p:cNvSpPr/>
          <p:nvPr/>
        </p:nvSpPr>
        <p:spPr>
          <a:xfrm>
            <a:off x="8096620" y="5526636"/>
            <a:ext cx="4298" cy="4295"/>
          </a:xfrm>
          <a:custGeom>
            <a:avLst/>
            <a:gdLst>
              <a:gd name="connsiteX0" fmla="*/ 1900 w 4298"/>
              <a:gd name="connsiteY0" fmla="*/ 4532 h 4295"/>
              <a:gd name="connsiteX1" fmla="*/ 4135 w 4298"/>
              <a:gd name="connsiteY1" fmla="*/ 2470 h 4295"/>
              <a:gd name="connsiteX2" fmla="*/ 2072 w 4298"/>
              <a:gd name="connsiteY2" fmla="*/ 240 h 4295"/>
              <a:gd name="connsiteX3" fmla="*/ -162 w 4298"/>
              <a:gd name="connsiteY3" fmla="*/ 2298 h 4295"/>
              <a:gd name="connsiteX4" fmla="*/ -162 w 4298"/>
              <a:gd name="connsiteY4" fmla="*/ 2384 h 4295"/>
              <a:gd name="connsiteX5" fmla="*/ 1900 w 4298"/>
              <a:gd name="connsiteY5" fmla="*/ 4532 h 4295"/>
              <a:gd name="connsiteX6" fmla="*/ 1900 w 4298"/>
              <a:gd name="connsiteY6" fmla="*/ 4532 h 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8" h="4295">
                <a:moveTo>
                  <a:pt x="1900" y="4532"/>
                </a:moveTo>
                <a:cubicBezTo>
                  <a:pt x="3086" y="4580"/>
                  <a:pt x="4087" y="3656"/>
                  <a:pt x="4135" y="2470"/>
                </a:cubicBezTo>
                <a:cubicBezTo>
                  <a:pt x="4182" y="1284"/>
                  <a:pt x="3258" y="287"/>
                  <a:pt x="2072" y="240"/>
                </a:cubicBezTo>
                <a:cubicBezTo>
                  <a:pt x="886" y="193"/>
                  <a:pt x="-115" y="1112"/>
                  <a:pt x="-162" y="2298"/>
                </a:cubicBezTo>
                <a:cubicBezTo>
                  <a:pt x="-162" y="2328"/>
                  <a:pt x="-162" y="2354"/>
                  <a:pt x="-162" y="2384"/>
                </a:cubicBezTo>
                <a:cubicBezTo>
                  <a:pt x="-188" y="3548"/>
                  <a:pt x="736" y="4507"/>
                  <a:pt x="1900" y="4532"/>
                </a:cubicBezTo>
                <a:cubicBezTo>
                  <a:pt x="1900" y="4532"/>
                  <a:pt x="1900" y="4532"/>
                  <a:pt x="1900" y="45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5" name="Freeform 1854">
            <a:extLst>
              <a:ext uri="{FF2B5EF4-FFF2-40B4-BE49-F238E27FC236}">
                <a16:creationId xmlns:a16="http://schemas.microsoft.com/office/drawing/2014/main" id="{64B35A27-83FE-9184-0106-F3A05AD5FFD5}"/>
              </a:ext>
            </a:extLst>
          </p:cNvPr>
          <p:cNvSpPr/>
          <p:nvPr/>
        </p:nvSpPr>
        <p:spPr>
          <a:xfrm>
            <a:off x="8090347" y="1514110"/>
            <a:ext cx="6273" cy="4253"/>
          </a:xfrm>
          <a:custGeom>
            <a:avLst/>
            <a:gdLst>
              <a:gd name="connsiteX0" fmla="*/ 6111 w 6273"/>
              <a:gd name="connsiteY0" fmla="*/ 2387 h 4253"/>
              <a:gd name="connsiteX1" fmla="*/ 2974 w 6273"/>
              <a:gd name="connsiteY1" fmla="*/ 238 h 4253"/>
              <a:gd name="connsiteX2" fmla="*/ -163 w 6273"/>
              <a:gd name="connsiteY2" fmla="*/ 2387 h 4253"/>
              <a:gd name="connsiteX3" fmla="*/ 2974 w 6273"/>
              <a:gd name="connsiteY3" fmla="*/ 4492 h 4253"/>
              <a:gd name="connsiteX4" fmla="*/ 6111 w 627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6111" y="2387"/>
                </a:moveTo>
                <a:cubicBezTo>
                  <a:pt x="6111" y="1227"/>
                  <a:pt x="4693" y="238"/>
                  <a:pt x="2974" y="238"/>
                </a:cubicBezTo>
                <a:cubicBezTo>
                  <a:pt x="1255" y="238"/>
                  <a:pt x="-163" y="1227"/>
                  <a:pt x="-163" y="2387"/>
                </a:cubicBezTo>
                <a:cubicBezTo>
                  <a:pt x="-163" y="3547"/>
                  <a:pt x="1255" y="4492"/>
                  <a:pt x="2974" y="4492"/>
                </a:cubicBezTo>
                <a:cubicBezTo>
                  <a:pt x="4693" y="4492"/>
                  <a:pt x="6111" y="3547"/>
                  <a:pt x="6111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6" name="Freeform 1855">
            <a:extLst>
              <a:ext uri="{FF2B5EF4-FFF2-40B4-BE49-F238E27FC236}">
                <a16:creationId xmlns:a16="http://schemas.microsoft.com/office/drawing/2014/main" id="{B2F49B1A-3701-E761-0AA1-BA00334CBAFE}"/>
              </a:ext>
            </a:extLst>
          </p:cNvPr>
          <p:cNvSpPr/>
          <p:nvPr/>
        </p:nvSpPr>
        <p:spPr>
          <a:xfrm>
            <a:off x="8170692" y="5574454"/>
            <a:ext cx="5500" cy="3222"/>
          </a:xfrm>
          <a:custGeom>
            <a:avLst/>
            <a:gdLst>
              <a:gd name="connsiteX0" fmla="*/ 97 w 5500"/>
              <a:gd name="connsiteY0" fmla="*/ 1313 h 3222"/>
              <a:gd name="connsiteX1" fmla="*/ 2073 w 5500"/>
              <a:gd name="connsiteY1" fmla="*/ 3461 h 3222"/>
              <a:gd name="connsiteX2" fmla="*/ 5338 w 5500"/>
              <a:gd name="connsiteY2" fmla="*/ 2559 h 3222"/>
              <a:gd name="connsiteX3" fmla="*/ 97 w 5500"/>
              <a:gd name="connsiteY3" fmla="*/ 1313 h 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00" h="3222">
                <a:moveTo>
                  <a:pt x="97" y="1313"/>
                </a:moveTo>
                <a:cubicBezTo>
                  <a:pt x="-591" y="2516"/>
                  <a:pt x="97" y="3461"/>
                  <a:pt x="2073" y="3461"/>
                </a:cubicBezTo>
                <a:cubicBezTo>
                  <a:pt x="4049" y="3461"/>
                  <a:pt x="5338" y="3032"/>
                  <a:pt x="5338" y="2559"/>
                </a:cubicBezTo>
                <a:cubicBezTo>
                  <a:pt x="5338" y="282"/>
                  <a:pt x="1300" y="-663"/>
                  <a:pt x="97" y="13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7" name="Freeform 1856">
            <a:extLst>
              <a:ext uri="{FF2B5EF4-FFF2-40B4-BE49-F238E27FC236}">
                <a16:creationId xmlns:a16="http://schemas.microsoft.com/office/drawing/2014/main" id="{F80D1D2C-E36D-A2BD-537C-CF2213BF8AB8}"/>
              </a:ext>
            </a:extLst>
          </p:cNvPr>
          <p:cNvSpPr/>
          <p:nvPr/>
        </p:nvSpPr>
        <p:spPr>
          <a:xfrm>
            <a:off x="8167813" y="1431229"/>
            <a:ext cx="5460" cy="4253"/>
          </a:xfrm>
          <a:custGeom>
            <a:avLst/>
            <a:gdLst>
              <a:gd name="connsiteX0" fmla="*/ 3105 w 5460"/>
              <a:gd name="connsiteY0" fmla="*/ 238 h 4253"/>
              <a:gd name="connsiteX1" fmla="*/ -161 w 5460"/>
              <a:gd name="connsiteY1" fmla="*/ 2344 h 4253"/>
              <a:gd name="connsiteX2" fmla="*/ 1773 w 5460"/>
              <a:gd name="connsiteY2" fmla="*/ 4492 h 4253"/>
              <a:gd name="connsiteX3" fmla="*/ 5038 w 5460"/>
              <a:gd name="connsiteY3" fmla="*/ 2344 h 4253"/>
              <a:gd name="connsiteX4" fmla="*/ 3105 w 5460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0" h="4253">
                <a:moveTo>
                  <a:pt x="3105" y="238"/>
                </a:moveTo>
                <a:cubicBezTo>
                  <a:pt x="1300" y="238"/>
                  <a:pt x="-161" y="1184"/>
                  <a:pt x="-161" y="2344"/>
                </a:cubicBezTo>
                <a:cubicBezTo>
                  <a:pt x="-208" y="3465"/>
                  <a:pt x="651" y="4423"/>
                  <a:pt x="1773" y="4492"/>
                </a:cubicBezTo>
                <a:cubicBezTo>
                  <a:pt x="3144" y="4342"/>
                  <a:pt x="4355" y="3542"/>
                  <a:pt x="5038" y="2344"/>
                </a:cubicBezTo>
                <a:cubicBezTo>
                  <a:pt x="5769" y="1184"/>
                  <a:pt x="4909" y="238"/>
                  <a:pt x="310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8" name="Freeform 1857">
            <a:extLst>
              <a:ext uri="{FF2B5EF4-FFF2-40B4-BE49-F238E27FC236}">
                <a16:creationId xmlns:a16="http://schemas.microsoft.com/office/drawing/2014/main" id="{181E2296-5128-8B2D-0A1F-35006F3B7370}"/>
              </a:ext>
            </a:extLst>
          </p:cNvPr>
          <p:cNvSpPr/>
          <p:nvPr/>
        </p:nvSpPr>
        <p:spPr>
          <a:xfrm>
            <a:off x="8170778" y="5563074"/>
            <a:ext cx="15671" cy="7535"/>
          </a:xfrm>
          <a:custGeom>
            <a:avLst/>
            <a:gdLst>
              <a:gd name="connsiteX0" fmla="*/ 10580 w 15671"/>
              <a:gd name="connsiteY0" fmla="*/ 6549 h 7535"/>
              <a:gd name="connsiteX1" fmla="*/ 14361 w 15671"/>
              <a:gd name="connsiteY1" fmla="*/ 6549 h 7535"/>
              <a:gd name="connsiteX2" fmla="*/ 13587 w 15671"/>
              <a:gd name="connsiteY2" fmla="*/ 2252 h 7535"/>
              <a:gd name="connsiteX3" fmla="*/ 10 w 15671"/>
              <a:gd name="connsiteY3" fmla="*/ 2252 h 7535"/>
              <a:gd name="connsiteX4" fmla="*/ 5252 w 15671"/>
              <a:gd name="connsiteY4" fmla="*/ 4401 h 7535"/>
              <a:gd name="connsiteX5" fmla="*/ 10580 w 15671"/>
              <a:gd name="connsiteY5" fmla="*/ 6549 h 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71" h="7535">
                <a:moveTo>
                  <a:pt x="10580" y="6549"/>
                </a:moveTo>
                <a:cubicBezTo>
                  <a:pt x="11611" y="8182"/>
                  <a:pt x="12642" y="8182"/>
                  <a:pt x="14361" y="6549"/>
                </a:cubicBezTo>
                <a:cubicBezTo>
                  <a:pt x="16079" y="4916"/>
                  <a:pt x="15908" y="3627"/>
                  <a:pt x="13587" y="2252"/>
                </a:cubicBezTo>
                <a:cubicBezTo>
                  <a:pt x="9291" y="-454"/>
                  <a:pt x="-1665" y="-411"/>
                  <a:pt x="10" y="2252"/>
                </a:cubicBezTo>
                <a:cubicBezTo>
                  <a:pt x="1351" y="3713"/>
                  <a:pt x="3271" y="4500"/>
                  <a:pt x="5252" y="4401"/>
                </a:cubicBezTo>
                <a:cubicBezTo>
                  <a:pt x="7259" y="4293"/>
                  <a:pt x="9209" y="5080"/>
                  <a:pt x="10580" y="65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9" name="Freeform 1858">
            <a:extLst>
              <a:ext uri="{FF2B5EF4-FFF2-40B4-BE49-F238E27FC236}">
                <a16:creationId xmlns:a16="http://schemas.microsoft.com/office/drawing/2014/main" id="{06097447-E514-6BA8-4905-CAEE2FC6F043}"/>
              </a:ext>
            </a:extLst>
          </p:cNvPr>
          <p:cNvSpPr/>
          <p:nvPr/>
        </p:nvSpPr>
        <p:spPr>
          <a:xfrm>
            <a:off x="8169048" y="5512014"/>
            <a:ext cx="17249" cy="3233"/>
          </a:xfrm>
          <a:custGeom>
            <a:avLst/>
            <a:gdLst>
              <a:gd name="connsiteX0" fmla="*/ 9431 w 17249"/>
              <a:gd name="connsiteY0" fmla="*/ 3472 h 3233"/>
              <a:gd name="connsiteX1" fmla="*/ 16134 w 17249"/>
              <a:gd name="connsiteY1" fmla="*/ 1882 h 3233"/>
              <a:gd name="connsiteX2" fmla="*/ 16134 w 17249"/>
              <a:gd name="connsiteY2" fmla="*/ 1882 h 3233"/>
              <a:gd name="connsiteX3" fmla="*/ -107 w 17249"/>
              <a:gd name="connsiteY3" fmla="*/ 1882 h 3233"/>
              <a:gd name="connsiteX4" fmla="*/ 9431 w 17249"/>
              <a:gd name="connsiteY4" fmla="*/ 3472 h 3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249" h="3233">
                <a:moveTo>
                  <a:pt x="9431" y="3472"/>
                </a:moveTo>
                <a:cubicBezTo>
                  <a:pt x="16177" y="3472"/>
                  <a:pt x="18626" y="2870"/>
                  <a:pt x="16134" y="1882"/>
                </a:cubicBezTo>
                <a:lnTo>
                  <a:pt x="16134" y="1882"/>
                </a:lnTo>
                <a:cubicBezTo>
                  <a:pt x="10720" y="-266"/>
                  <a:pt x="1182" y="-352"/>
                  <a:pt x="-107" y="1882"/>
                </a:cubicBezTo>
                <a:cubicBezTo>
                  <a:pt x="-708" y="2698"/>
                  <a:pt x="3631" y="3472"/>
                  <a:pt x="9431" y="34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0" name="Freeform 1859">
            <a:extLst>
              <a:ext uri="{FF2B5EF4-FFF2-40B4-BE49-F238E27FC236}">
                <a16:creationId xmlns:a16="http://schemas.microsoft.com/office/drawing/2014/main" id="{346D57AF-EAD4-ADEE-7199-B654D19EF7F3}"/>
              </a:ext>
            </a:extLst>
          </p:cNvPr>
          <p:cNvSpPr/>
          <p:nvPr/>
        </p:nvSpPr>
        <p:spPr>
          <a:xfrm>
            <a:off x="8176193" y="2631902"/>
            <a:ext cx="4296" cy="4257"/>
          </a:xfrm>
          <a:custGeom>
            <a:avLst/>
            <a:gdLst>
              <a:gd name="connsiteX0" fmla="*/ 1900 w 4296"/>
              <a:gd name="connsiteY0" fmla="*/ 242 h 4257"/>
              <a:gd name="connsiteX1" fmla="*/ -163 w 4296"/>
              <a:gd name="connsiteY1" fmla="*/ 2348 h 4257"/>
              <a:gd name="connsiteX2" fmla="*/ 1986 w 4296"/>
              <a:gd name="connsiteY2" fmla="*/ 4496 h 4257"/>
              <a:gd name="connsiteX3" fmla="*/ 4134 w 4296"/>
              <a:gd name="connsiteY3" fmla="*/ 2348 h 4257"/>
              <a:gd name="connsiteX4" fmla="*/ 2033 w 4296"/>
              <a:gd name="connsiteY4" fmla="*/ 238 h 4257"/>
              <a:gd name="connsiteX5" fmla="*/ 1900 w 4296"/>
              <a:gd name="connsiteY5" fmla="*/ 242 h 4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7">
                <a:moveTo>
                  <a:pt x="1900" y="242"/>
                </a:moveTo>
                <a:cubicBezTo>
                  <a:pt x="753" y="265"/>
                  <a:pt x="-163" y="1201"/>
                  <a:pt x="-163" y="2348"/>
                </a:cubicBezTo>
                <a:cubicBezTo>
                  <a:pt x="-163" y="3534"/>
                  <a:pt x="800" y="4496"/>
                  <a:pt x="1986" y="4496"/>
                </a:cubicBezTo>
                <a:cubicBezTo>
                  <a:pt x="3172" y="4496"/>
                  <a:pt x="4134" y="3534"/>
                  <a:pt x="4134" y="2348"/>
                </a:cubicBezTo>
                <a:cubicBezTo>
                  <a:pt x="4138" y="1185"/>
                  <a:pt x="3198" y="241"/>
                  <a:pt x="2033" y="238"/>
                </a:cubicBezTo>
                <a:cubicBezTo>
                  <a:pt x="1990" y="238"/>
                  <a:pt x="1943" y="240"/>
                  <a:pt x="1900" y="2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1" name="Freeform 1860">
            <a:extLst>
              <a:ext uri="{FF2B5EF4-FFF2-40B4-BE49-F238E27FC236}">
                <a16:creationId xmlns:a16="http://schemas.microsoft.com/office/drawing/2014/main" id="{9D575BF2-7F6B-0ED4-A90B-915A31B3A0A1}"/>
              </a:ext>
            </a:extLst>
          </p:cNvPr>
          <p:cNvSpPr/>
          <p:nvPr/>
        </p:nvSpPr>
        <p:spPr>
          <a:xfrm>
            <a:off x="8171982" y="1488914"/>
            <a:ext cx="8104" cy="8096"/>
          </a:xfrm>
          <a:custGeom>
            <a:avLst/>
            <a:gdLst>
              <a:gd name="connsiteX0" fmla="*/ -163 w 8104"/>
              <a:gd name="connsiteY0" fmla="*/ 4038 h 8096"/>
              <a:gd name="connsiteX1" fmla="*/ 4134 w 8104"/>
              <a:gd name="connsiteY1" fmla="*/ 8335 h 8096"/>
              <a:gd name="connsiteX2" fmla="*/ 7786 w 8104"/>
              <a:gd name="connsiteY2" fmla="*/ 4682 h 8096"/>
              <a:gd name="connsiteX3" fmla="*/ -163 w 8104"/>
              <a:gd name="connsiteY3" fmla="*/ 4038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4" h="8096">
                <a:moveTo>
                  <a:pt x="-163" y="4038"/>
                </a:moveTo>
                <a:cubicBezTo>
                  <a:pt x="-163" y="7089"/>
                  <a:pt x="1212" y="8335"/>
                  <a:pt x="4134" y="8335"/>
                </a:cubicBezTo>
                <a:cubicBezTo>
                  <a:pt x="7056" y="8335"/>
                  <a:pt x="8431" y="7217"/>
                  <a:pt x="7786" y="4682"/>
                </a:cubicBezTo>
                <a:cubicBezTo>
                  <a:pt x="6798" y="-817"/>
                  <a:pt x="-163" y="-1419"/>
                  <a:pt x="-163" y="40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2" name="Freeform 1861">
            <a:extLst>
              <a:ext uri="{FF2B5EF4-FFF2-40B4-BE49-F238E27FC236}">
                <a16:creationId xmlns:a16="http://schemas.microsoft.com/office/drawing/2014/main" id="{07BF0ACA-30F0-14B2-9DE9-403E1ABF71AE}"/>
              </a:ext>
            </a:extLst>
          </p:cNvPr>
          <p:cNvSpPr/>
          <p:nvPr/>
        </p:nvSpPr>
        <p:spPr>
          <a:xfrm>
            <a:off x="8174088" y="3915633"/>
            <a:ext cx="7516" cy="8484"/>
          </a:xfrm>
          <a:custGeom>
            <a:avLst/>
            <a:gdLst>
              <a:gd name="connsiteX0" fmla="*/ -163 w 7516"/>
              <a:gd name="connsiteY0" fmla="*/ 3161 h 8484"/>
              <a:gd name="connsiteX1" fmla="*/ 6669 w 7516"/>
              <a:gd name="connsiteY1" fmla="*/ 7458 h 8484"/>
              <a:gd name="connsiteX2" fmla="*/ 2759 w 7516"/>
              <a:gd name="connsiteY2" fmla="*/ 240 h 8484"/>
              <a:gd name="connsiteX3" fmla="*/ -163 w 7516"/>
              <a:gd name="connsiteY3" fmla="*/ 2985 h 8484"/>
              <a:gd name="connsiteX4" fmla="*/ -163 w 7516"/>
              <a:gd name="connsiteY4" fmla="*/ 3161 h 8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16" h="8484">
                <a:moveTo>
                  <a:pt x="-163" y="3161"/>
                </a:moveTo>
                <a:cubicBezTo>
                  <a:pt x="-163" y="7845"/>
                  <a:pt x="3833" y="10423"/>
                  <a:pt x="6669" y="7458"/>
                </a:cubicBezTo>
                <a:cubicBezTo>
                  <a:pt x="8688" y="5396"/>
                  <a:pt x="5896" y="240"/>
                  <a:pt x="2759" y="240"/>
                </a:cubicBezTo>
                <a:cubicBezTo>
                  <a:pt x="1195" y="192"/>
                  <a:pt x="-115" y="1421"/>
                  <a:pt x="-163" y="2985"/>
                </a:cubicBezTo>
                <a:cubicBezTo>
                  <a:pt x="-163" y="3045"/>
                  <a:pt x="-163" y="3101"/>
                  <a:pt x="-163" y="31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3" name="Freeform 1862">
            <a:extLst>
              <a:ext uri="{FF2B5EF4-FFF2-40B4-BE49-F238E27FC236}">
                <a16:creationId xmlns:a16="http://schemas.microsoft.com/office/drawing/2014/main" id="{BC46ACDB-5F78-4EE2-03F5-3AC5903AE12B}"/>
              </a:ext>
            </a:extLst>
          </p:cNvPr>
          <p:cNvSpPr/>
          <p:nvPr/>
        </p:nvSpPr>
        <p:spPr>
          <a:xfrm>
            <a:off x="8180627" y="1518641"/>
            <a:ext cx="6006" cy="6081"/>
          </a:xfrm>
          <a:custGeom>
            <a:avLst/>
            <a:gdLst>
              <a:gd name="connsiteX0" fmla="*/ 258 w 6006"/>
              <a:gd name="connsiteY0" fmla="*/ 692 h 6081"/>
              <a:gd name="connsiteX1" fmla="*/ 3867 w 6006"/>
              <a:gd name="connsiteY1" fmla="*/ 6320 h 6081"/>
              <a:gd name="connsiteX2" fmla="*/ 5844 w 6006"/>
              <a:gd name="connsiteY2" fmla="*/ 4344 h 6081"/>
              <a:gd name="connsiteX3" fmla="*/ 258 w 6006"/>
              <a:gd name="connsiteY3" fmla="*/ 692 h 6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06" h="6081">
                <a:moveTo>
                  <a:pt x="258" y="692"/>
                </a:moveTo>
                <a:cubicBezTo>
                  <a:pt x="-1203" y="2196"/>
                  <a:pt x="1418" y="6320"/>
                  <a:pt x="3867" y="6320"/>
                </a:cubicBezTo>
                <a:cubicBezTo>
                  <a:pt x="4959" y="6320"/>
                  <a:pt x="5844" y="5435"/>
                  <a:pt x="5844" y="4344"/>
                </a:cubicBezTo>
                <a:cubicBezTo>
                  <a:pt x="5844" y="1852"/>
                  <a:pt x="1762" y="-855"/>
                  <a:pt x="258" y="6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4" name="Freeform 1863">
            <a:extLst>
              <a:ext uri="{FF2B5EF4-FFF2-40B4-BE49-F238E27FC236}">
                <a16:creationId xmlns:a16="http://schemas.microsoft.com/office/drawing/2014/main" id="{567037CA-1575-21F5-D590-E37D8BF6D93B}"/>
              </a:ext>
            </a:extLst>
          </p:cNvPr>
          <p:cNvSpPr/>
          <p:nvPr/>
        </p:nvSpPr>
        <p:spPr>
          <a:xfrm>
            <a:off x="8166573" y="1335780"/>
            <a:ext cx="15892" cy="21166"/>
          </a:xfrm>
          <a:custGeom>
            <a:avLst/>
            <a:gdLst>
              <a:gd name="connsiteX0" fmla="*/ 2797 w 15892"/>
              <a:gd name="connsiteY0" fmla="*/ 12807 h 21166"/>
              <a:gd name="connsiteX1" fmla="*/ 7953 w 15892"/>
              <a:gd name="connsiteY1" fmla="*/ 17104 h 21166"/>
              <a:gd name="connsiteX2" fmla="*/ 15730 w 15892"/>
              <a:gd name="connsiteY2" fmla="*/ 19166 h 21166"/>
              <a:gd name="connsiteX3" fmla="*/ 12679 w 15892"/>
              <a:gd name="connsiteY3" fmla="*/ 15772 h 21166"/>
              <a:gd name="connsiteX4" fmla="*/ 12679 w 15892"/>
              <a:gd name="connsiteY4" fmla="*/ 9542 h 21166"/>
              <a:gd name="connsiteX5" fmla="*/ 2969 w 15892"/>
              <a:gd name="connsiteY5" fmla="*/ 6448 h 21166"/>
              <a:gd name="connsiteX6" fmla="*/ 2797 w 15892"/>
              <a:gd name="connsiteY6" fmla="*/ 12807 h 2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92" h="21166">
                <a:moveTo>
                  <a:pt x="2797" y="12807"/>
                </a:moveTo>
                <a:cubicBezTo>
                  <a:pt x="5281" y="12932"/>
                  <a:pt x="7382" y="14685"/>
                  <a:pt x="7953" y="17104"/>
                </a:cubicBezTo>
                <a:cubicBezTo>
                  <a:pt x="9070" y="21400"/>
                  <a:pt x="15730" y="23162"/>
                  <a:pt x="15730" y="19166"/>
                </a:cubicBezTo>
                <a:cubicBezTo>
                  <a:pt x="15395" y="17572"/>
                  <a:pt x="14230" y="16274"/>
                  <a:pt x="12679" y="15772"/>
                </a:cubicBezTo>
                <a:cubicBezTo>
                  <a:pt x="10015" y="14740"/>
                  <a:pt x="10015" y="13924"/>
                  <a:pt x="12679" y="9542"/>
                </a:cubicBezTo>
                <a:cubicBezTo>
                  <a:pt x="19253" y="-641"/>
                  <a:pt x="10058" y="-3606"/>
                  <a:pt x="2969" y="6448"/>
                </a:cubicBezTo>
                <a:cubicBezTo>
                  <a:pt x="-1156" y="12635"/>
                  <a:pt x="-1199" y="12807"/>
                  <a:pt x="2797" y="128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5" name="Freeform 1864">
            <a:extLst>
              <a:ext uri="{FF2B5EF4-FFF2-40B4-BE49-F238E27FC236}">
                <a16:creationId xmlns:a16="http://schemas.microsoft.com/office/drawing/2014/main" id="{C9E025AA-F265-D3BE-E608-55E181EB44A3}"/>
              </a:ext>
            </a:extLst>
          </p:cNvPr>
          <p:cNvSpPr/>
          <p:nvPr/>
        </p:nvSpPr>
        <p:spPr>
          <a:xfrm>
            <a:off x="8178255" y="1325517"/>
            <a:ext cx="6007" cy="7922"/>
          </a:xfrm>
          <a:custGeom>
            <a:avLst/>
            <a:gdLst>
              <a:gd name="connsiteX0" fmla="*/ 3146 w 6007"/>
              <a:gd name="connsiteY0" fmla="*/ 8161 h 7922"/>
              <a:gd name="connsiteX1" fmla="*/ 5766 w 6007"/>
              <a:gd name="connsiteY1" fmla="*/ 4638 h 7922"/>
              <a:gd name="connsiteX2" fmla="*/ -163 w 6007"/>
              <a:gd name="connsiteY2" fmla="*/ 3779 h 7922"/>
              <a:gd name="connsiteX3" fmla="*/ 3146 w 6007"/>
              <a:gd name="connsiteY3" fmla="*/ 8161 h 7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07" h="7922">
                <a:moveTo>
                  <a:pt x="3146" y="8161"/>
                </a:moveTo>
                <a:cubicBezTo>
                  <a:pt x="5079" y="8161"/>
                  <a:pt x="6153" y="6743"/>
                  <a:pt x="5766" y="4638"/>
                </a:cubicBezTo>
                <a:cubicBezTo>
                  <a:pt x="4735" y="-690"/>
                  <a:pt x="-163" y="-1420"/>
                  <a:pt x="-163" y="3779"/>
                </a:cubicBezTo>
                <a:cubicBezTo>
                  <a:pt x="-163" y="6357"/>
                  <a:pt x="1212" y="8161"/>
                  <a:pt x="3146" y="81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6" name="Freeform 1865">
            <a:extLst>
              <a:ext uri="{FF2B5EF4-FFF2-40B4-BE49-F238E27FC236}">
                <a16:creationId xmlns:a16="http://schemas.microsoft.com/office/drawing/2014/main" id="{E76C128C-3A5E-5F8D-25D4-83BA03934DBB}"/>
              </a:ext>
            </a:extLst>
          </p:cNvPr>
          <p:cNvSpPr/>
          <p:nvPr/>
        </p:nvSpPr>
        <p:spPr>
          <a:xfrm>
            <a:off x="8153497" y="1491222"/>
            <a:ext cx="5414" cy="9578"/>
          </a:xfrm>
          <a:custGeom>
            <a:avLst/>
            <a:gdLst>
              <a:gd name="connsiteX0" fmla="*/ -66 w 5414"/>
              <a:gd name="connsiteY0" fmla="*/ 828 h 9578"/>
              <a:gd name="connsiteX1" fmla="*/ 2555 w 5414"/>
              <a:gd name="connsiteY1" fmla="*/ 7187 h 9578"/>
              <a:gd name="connsiteX2" fmla="*/ 5219 w 5414"/>
              <a:gd name="connsiteY2" fmla="*/ 8561 h 9578"/>
              <a:gd name="connsiteX3" fmla="*/ 2597 w 5414"/>
              <a:gd name="connsiteY3" fmla="*/ 2203 h 9578"/>
              <a:gd name="connsiteX4" fmla="*/ -66 w 5414"/>
              <a:gd name="connsiteY4" fmla="*/ 828 h 9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4" h="9578">
                <a:moveTo>
                  <a:pt x="-66" y="828"/>
                </a:moveTo>
                <a:cubicBezTo>
                  <a:pt x="492" y="1988"/>
                  <a:pt x="1695" y="4866"/>
                  <a:pt x="2555" y="7187"/>
                </a:cubicBezTo>
                <a:cubicBezTo>
                  <a:pt x="3672" y="10194"/>
                  <a:pt x="4445" y="10581"/>
                  <a:pt x="5219" y="8561"/>
                </a:cubicBezTo>
                <a:cubicBezTo>
                  <a:pt x="5450" y="6138"/>
                  <a:pt x="4471" y="3758"/>
                  <a:pt x="2597" y="2203"/>
                </a:cubicBezTo>
                <a:cubicBezTo>
                  <a:pt x="535" y="269"/>
                  <a:pt x="-496" y="-332"/>
                  <a:pt x="-66" y="8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7" name="Freeform 1866">
            <a:extLst>
              <a:ext uri="{FF2B5EF4-FFF2-40B4-BE49-F238E27FC236}">
                <a16:creationId xmlns:a16="http://schemas.microsoft.com/office/drawing/2014/main" id="{FA51BE48-C335-5165-C3E9-2580F2A1B7D3}"/>
              </a:ext>
            </a:extLst>
          </p:cNvPr>
          <p:cNvSpPr/>
          <p:nvPr/>
        </p:nvSpPr>
        <p:spPr>
          <a:xfrm>
            <a:off x="8159436" y="1452583"/>
            <a:ext cx="4167" cy="7521"/>
          </a:xfrm>
          <a:custGeom>
            <a:avLst/>
            <a:gdLst>
              <a:gd name="connsiteX0" fmla="*/ 1900 w 4167"/>
              <a:gd name="connsiteY0" fmla="*/ 7585 h 7521"/>
              <a:gd name="connsiteX1" fmla="*/ 4005 w 4167"/>
              <a:gd name="connsiteY1" fmla="*/ 3289 h 7521"/>
              <a:gd name="connsiteX2" fmla="*/ 1900 w 4167"/>
              <a:gd name="connsiteY2" fmla="*/ 238 h 7521"/>
              <a:gd name="connsiteX3" fmla="*/ -163 w 4167"/>
              <a:gd name="connsiteY3" fmla="*/ 4535 h 7521"/>
              <a:gd name="connsiteX4" fmla="*/ 1900 w 4167"/>
              <a:gd name="connsiteY4" fmla="*/ 7585 h 7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7521">
                <a:moveTo>
                  <a:pt x="1900" y="7585"/>
                </a:moveTo>
                <a:cubicBezTo>
                  <a:pt x="3201" y="6533"/>
                  <a:pt x="3971" y="4960"/>
                  <a:pt x="4005" y="3289"/>
                </a:cubicBezTo>
                <a:cubicBezTo>
                  <a:pt x="4005" y="1613"/>
                  <a:pt x="3060" y="238"/>
                  <a:pt x="1900" y="238"/>
                </a:cubicBezTo>
                <a:cubicBezTo>
                  <a:pt x="740" y="238"/>
                  <a:pt x="-163" y="2215"/>
                  <a:pt x="-163" y="4535"/>
                </a:cubicBezTo>
                <a:cubicBezTo>
                  <a:pt x="-163" y="6855"/>
                  <a:pt x="783" y="8273"/>
                  <a:pt x="1900" y="75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8" name="Freeform 1867">
            <a:extLst>
              <a:ext uri="{FF2B5EF4-FFF2-40B4-BE49-F238E27FC236}">
                <a16:creationId xmlns:a16="http://schemas.microsoft.com/office/drawing/2014/main" id="{A2D83FFF-83D8-F304-A663-A9DEEA7635F1}"/>
              </a:ext>
            </a:extLst>
          </p:cNvPr>
          <p:cNvSpPr/>
          <p:nvPr/>
        </p:nvSpPr>
        <p:spPr>
          <a:xfrm>
            <a:off x="8182466" y="1297305"/>
            <a:ext cx="6273" cy="8593"/>
          </a:xfrm>
          <a:custGeom>
            <a:avLst/>
            <a:gdLst>
              <a:gd name="connsiteX0" fmla="*/ -163 w 6273"/>
              <a:gd name="connsiteY0" fmla="*/ 4535 h 8593"/>
              <a:gd name="connsiteX1" fmla="*/ 2974 w 6273"/>
              <a:gd name="connsiteY1" fmla="*/ 8831 h 8593"/>
              <a:gd name="connsiteX2" fmla="*/ 6111 w 6273"/>
              <a:gd name="connsiteY2" fmla="*/ 4535 h 8593"/>
              <a:gd name="connsiteX3" fmla="*/ 2974 w 6273"/>
              <a:gd name="connsiteY3" fmla="*/ 238 h 8593"/>
              <a:gd name="connsiteX4" fmla="*/ -163 w 6273"/>
              <a:gd name="connsiteY4" fmla="*/ 4535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8593">
                <a:moveTo>
                  <a:pt x="-163" y="4535"/>
                </a:moveTo>
                <a:cubicBezTo>
                  <a:pt x="-163" y="6898"/>
                  <a:pt x="1212" y="8831"/>
                  <a:pt x="2974" y="8831"/>
                </a:cubicBezTo>
                <a:cubicBezTo>
                  <a:pt x="4736" y="8831"/>
                  <a:pt x="6111" y="6941"/>
                  <a:pt x="6111" y="4535"/>
                </a:cubicBezTo>
                <a:cubicBezTo>
                  <a:pt x="6111" y="2129"/>
                  <a:pt x="4736" y="238"/>
                  <a:pt x="2974" y="238"/>
                </a:cubicBezTo>
                <a:cubicBezTo>
                  <a:pt x="1212" y="238"/>
                  <a:pt x="-163" y="2172"/>
                  <a:pt x="-16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9" name="Freeform 1868">
            <a:extLst>
              <a:ext uri="{FF2B5EF4-FFF2-40B4-BE49-F238E27FC236}">
                <a16:creationId xmlns:a16="http://schemas.microsoft.com/office/drawing/2014/main" id="{6B034E17-6072-D560-D171-B9567770285D}"/>
              </a:ext>
            </a:extLst>
          </p:cNvPr>
          <p:cNvSpPr/>
          <p:nvPr/>
        </p:nvSpPr>
        <p:spPr>
          <a:xfrm>
            <a:off x="8180345" y="1284588"/>
            <a:ext cx="4984" cy="10606"/>
          </a:xfrm>
          <a:custGeom>
            <a:avLst/>
            <a:gdLst>
              <a:gd name="connsiteX0" fmla="*/ 4579 w 4984"/>
              <a:gd name="connsiteY0" fmla="*/ 5566 h 10606"/>
              <a:gd name="connsiteX1" fmla="*/ 2732 w 4984"/>
              <a:gd name="connsiteY1" fmla="*/ 238 h 10606"/>
              <a:gd name="connsiteX2" fmla="*/ 1228 w 4984"/>
              <a:gd name="connsiteY2" fmla="*/ 9433 h 10606"/>
              <a:gd name="connsiteX3" fmla="*/ 4579 w 4984"/>
              <a:gd name="connsiteY3" fmla="*/ 5566 h 10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84" h="10606">
                <a:moveTo>
                  <a:pt x="4579" y="5566"/>
                </a:moveTo>
                <a:cubicBezTo>
                  <a:pt x="5224" y="2000"/>
                  <a:pt x="4579" y="238"/>
                  <a:pt x="2732" y="238"/>
                </a:cubicBezTo>
                <a:cubicBezTo>
                  <a:pt x="-190" y="238"/>
                  <a:pt x="-1264" y="6898"/>
                  <a:pt x="1228" y="9433"/>
                </a:cubicBezTo>
                <a:cubicBezTo>
                  <a:pt x="3720" y="11968"/>
                  <a:pt x="3462" y="11324"/>
                  <a:pt x="4579" y="55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0" name="Freeform 1869">
            <a:extLst>
              <a:ext uri="{FF2B5EF4-FFF2-40B4-BE49-F238E27FC236}">
                <a16:creationId xmlns:a16="http://schemas.microsoft.com/office/drawing/2014/main" id="{300684C4-F37F-9728-8205-9B266D8D8C71}"/>
              </a:ext>
            </a:extLst>
          </p:cNvPr>
          <p:cNvSpPr/>
          <p:nvPr/>
        </p:nvSpPr>
        <p:spPr>
          <a:xfrm>
            <a:off x="8195973" y="1311162"/>
            <a:ext cx="5311" cy="5252"/>
          </a:xfrm>
          <a:custGeom>
            <a:avLst/>
            <a:gdLst>
              <a:gd name="connsiteX0" fmla="*/ 5149 w 5311"/>
              <a:gd name="connsiteY0" fmla="*/ 2408 h 5252"/>
              <a:gd name="connsiteX1" fmla="*/ 2012 w 5311"/>
              <a:gd name="connsiteY1" fmla="*/ 517 h 5252"/>
              <a:gd name="connsiteX2" fmla="*/ 79 w 5311"/>
              <a:gd name="connsiteY2" fmla="*/ 3654 h 5252"/>
              <a:gd name="connsiteX3" fmla="*/ 5149 w 5311"/>
              <a:gd name="connsiteY3" fmla="*/ 2408 h 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1" h="5252">
                <a:moveTo>
                  <a:pt x="5149" y="2408"/>
                </a:moveTo>
                <a:cubicBezTo>
                  <a:pt x="5149" y="517"/>
                  <a:pt x="3946" y="-213"/>
                  <a:pt x="2012" y="517"/>
                </a:cubicBezTo>
                <a:cubicBezTo>
                  <a:pt x="79" y="1248"/>
                  <a:pt x="-565" y="2579"/>
                  <a:pt x="79" y="3654"/>
                </a:cubicBezTo>
                <a:cubicBezTo>
                  <a:pt x="1884" y="6618"/>
                  <a:pt x="5149" y="5845"/>
                  <a:pt x="5149" y="24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1" name="Freeform 1870">
            <a:extLst>
              <a:ext uri="{FF2B5EF4-FFF2-40B4-BE49-F238E27FC236}">
                <a16:creationId xmlns:a16="http://schemas.microsoft.com/office/drawing/2014/main" id="{5C4F7E5F-A4EE-EC50-928F-85C11C63ADFF}"/>
              </a:ext>
            </a:extLst>
          </p:cNvPr>
          <p:cNvSpPr/>
          <p:nvPr/>
        </p:nvSpPr>
        <p:spPr>
          <a:xfrm>
            <a:off x="8350759" y="1324975"/>
            <a:ext cx="6666" cy="4253"/>
          </a:xfrm>
          <a:custGeom>
            <a:avLst/>
            <a:gdLst>
              <a:gd name="connsiteX0" fmla="*/ 1946 w 6666"/>
              <a:gd name="connsiteY0" fmla="*/ 238 h 4253"/>
              <a:gd name="connsiteX1" fmla="*/ 99 w 6666"/>
              <a:gd name="connsiteY1" fmla="*/ 2344 h 4253"/>
              <a:gd name="connsiteX2" fmla="*/ 4395 w 6666"/>
              <a:gd name="connsiteY2" fmla="*/ 4492 h 4253"/>
              <a:gd name="connsiteX3" fmla="*/ 6243 w 6666"/>
              <a:gd name="connsiteY3" fmla="*/ 2344 h 4253"/>
              <a:gd name="connsiteX4" fmla="*/ 1946 w 6666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6" h="4253">
                <a:moveTo>
                  <a:pt x="1946" y="238"/>
                </a:moveTo>
                <a:cubicBezTo>
                  <a:pt x="228" y="238"/>
                  <a:pt x="-632" y="1184"/>
                  <a:pt x="99" y="2344"/>
                </a:cubicBezTo>
                <a:cubicBezTo>
                  <a:pt x="1143" y="3663"/>
                  <a:pt x="2715" y="4449"/>
                  <a:pt x="4395" y="4492"/>
                </a:cubicBezTo>
                <a:cubicBezTo>
                  <a:pt x="6114" y="4492"/>
                  <a:pt x="6973" y="3504"/>
                  <a:pt x="6243" y="2344"/>
                </a:cubicBezTo>
                <a:cubicBezTo>
                  <a:pt x="5186" y="1046"/>
                  <a:pt x="3618" y="277"/>
                  <a:pt x="194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2" name="Freeform 1871">
            <a:extLst>
              <a:ext uri="{FF2B5EF4-FFF2-40B4-BE49-F238E27FC236}">
                <a16:creationId xmlns:a16="http://schemas.microsoft.com/office/drawing/2014/main" id="{0489EA45-B205-A2DD-FED5-1FFC5BE03487}"/>
              </a:ext>
            </a:extLst>
          </p:cNvPr>
          <p:cNvSpPr/>
          <p:nvPr/>
        </p:nvSpPr>
        <p:spPr>
          <a:xfrm>
            <a:off x="8346767" y="1313268"/>
            <a:ext cx="6805" cy="5251"/>
          </a:xfrm>
          <a:custGeom>
            <a:avLst/>
            <a:gdLst>
              <a:gd name="connsiteX0" fmla="*/ 1942 w 6805"/>
              <a:gd name="connsiteY0" fmla="*/ 560 h 5251"/>
              <a:gd name="connsiteX1" fmla="*/ 52 w 6805"/>
              <a:gd name="connsiteY1" fmla="*/ 3653 h 5251"/>
              <a:gd name="connsiteX2" fmla="*/ 4696 w 6805"/>
              <a:gd name="connsiteY2" fmla="*/ 5093 h 5251"/>
              <a:gd name="connsiteX3" fmla="*/ 5766 w 6805"/>
              <a:gd name="connsiteY3" fmla="*/ 4212 h 5251"/>
              <a:gd name="connsiteX4" fmla="*/ 1942 w 6805"/>
              <a:gd name="connsiteY4" fmla="*/ 560 h 5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05" h="5251">
                <a:moveTo>
                  <a:pt x="1942" y="560"/>
                </a:moveTo>
                <a:cubicBezTo>
                  <a:pt x="267" y="1204"/>
                  <a:pt x="-592" y="2622"/>
                  <a:pt x="52" y="3653"/>
                </a:cubicBezTo>
                <a:cubicBezTo>
                  <a:pt x="937" y="5333"/>
                  <a:pt x="3017" y="5978"/>
                  <a:pt x="4696" y="5093"/>
                </a:cubicBezTo>
                <a:cubicBezTo>
                  <a:pt x="5109" y="4874"/>
                  <a:pt x="5474" y="4577"/>
                  <a:pt x="5766" y="4212"/>
                </a:cubicBezTo>
                <a:cubicBezTo>
                  <a:pt x="8172" y="1935"/>
                  <a:pt x="5208" y="-686"/>
                  <a:pt x="1942" y="5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3" name="Freeform 1872">
            <a:extLst>
              <a:ext uri="{FF2B5EF4-FFF2-40B4-BE49-F238E27FC236}">
                <a16:creationId xmlns:a16="http://schemas.microsoft.com/office/drawing/2014/main" id="{8DF819ED-70AB-0AF1-231F-2DFA69140D81}"/>
              </a:ext>
            </a:extLst>
          </p:cNvPr>
          <p:cNvSpPr/>
          <p:nvPr/>
        </p:nvSpPr>
        <p:spPr>
          <a:xfrm>
            <a:off x="8352051" y="1355233"/>
            <a:ext cx="5909" cy="5876"/>
          </a:xfrm>
          <a:custGeom>
            <a:avLst/>
            <a:gdLst>
              <a:gd name="connsiteX0" fmla="*/ -163 w 5909"/>
              <a:gd name="connsiteY0" fmla="*/ 2720 h 5876"/>
              <a:gd name="connsiteX1" fmla="*/ 3189 w 5909"/>
              <a:gd name="connsiteY1" fmla="*/ 6114 h 5876"/>
              <a:gd name="connsiteX2" fmla="*/ 5638 w 5909"/>
              <a:gd name="connsiteY2" fmla="*/ 3580 h 5876"/>
              <a:gd name="connsiteX3" fmla="*/ -163 w 5909"/>
              <a:gd name="connsiteY3" fmla="*/ 2720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9" h="5876">
                <a:moveTo>
                  <a:pt x="-163" y="2720"/>
                </a:moveTo>
                <a:cubicBezTo>
                  <a:pt x="-163" y="4576"/>
                  <a:pt x="1333" y="6093"/>
                  <a:pt x="3189" y="6114"/>
                </a:cubicBezTo>
                <a:cubicBezTo>
                  <a:pt x="4993" y="6114"/>
                  <a:pt x="6111" y="4954"/>
                  <a:pt x="5638" y="3580"/>
                </a:cubicBezTo>
                <a:cubicBezTo>
                  <a:pt x="4349" y="-373"/>
                  <a:pt x="-163" y="-1018"/>
                  <a:pt x="-163" y="27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4" name="Freeform 1873">
            <a:extLst>
              <a:ext uri="{FF2B5EF4-FFF2-40B4-BE49-F238E27FC236}">
                <a16:creationId xmlns:a16="http://schemas.microsoft.com/office/drawing/2014/main" id="{6839F6DB-8858-4CB5-FF00-99DC474023BE}"/>
              </a:ext>
            </a:extLst>
          </p:cNvPr>
          <p:cNvSpPr/>
          <p:nvPr/>
        </p:nvSpPr>
        <p:spPr>
          <a:xfrm>
            <a:off x="8343630" y="1371341"/>
            <a:ext cx="16062" cy="15198"/>
          </a:xfrm>
          <a:custGeom>
            <a:avLst/>
            <a:gdLst>
              <a:gd name="connsiteX0" fmla="*/ 15864 w 16062"/>
              <a:gd name="connsiteY0" fmla="*/ 12392 h 15198"/>
              <a:gd name="connsiteX1" fmla="*/ 13114 w 16062"/>
              <a:gd name="connsiteY1" fmla="*/ 4186 h 15198"/>
              <a:gd name="connsiteX2" fmla="*/ 4521 w 16062"/>
              <a:gd name="connsiteY2" fmla="*/ 877 h 15198"/>
              <a:gd name="connsiteX3" fmla="*/ -163 w 16062"/>
              <a:gd name="connsiteY3" fmla="*/ 4572 h 15198"/>
              <a:gd name="connsiteX4" fmla="*/ 8431 w 16062"/>
              <a:gd name="connsiteY4" fmla="*/ 7967 h 15198"/>
              <a:gd name="connsiteX5" fmla="*/ 10321 w 16062"/>
              <a:gd name="connsiteY5" fmla="*/ 11146 h 15198"/>
              <a:gd name="connsiteX6" fmla="*/ 15864 w 16062"/>
              <a:gd name="connsiteY6" fmla="*/ 12392 h 15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62" h="15198">
                <a:moveTo>
                  <a:pt x="15864" y="12392"/>
                </a:moveTo>
                <a:cubicBezTo>
                  <a:pt x="16109" y="9397"/>
                  <a:pt x="15112" y="6428"/>
                  <a:pt x="13114" y="4186"/>
                </a:cubicBezTo>
                <a:cubicBezTo>
                  <a:pt x="10063" y="233"/>
                  <a:pt x="8173" y="-498"/>
                  <a:pt x="4521" y="877"/>
                </a:cubicBezTo>
                <a:cubicBezTo>
                  <a:pt x="1943" y="1822"/>
                  <a:pt x="-163" y="3498"/>
                  <a:pt x="-163" y="4572"/>
                </a:cubicBezTo>
                <a:cubicBezTo>
                  <a:pt x="-163" y="7107"/>
                  <a:pt x="5939" y="9513"/>
                  <a:pt x="8431" y="7967"/>
                </a:cubicBezTo>
                <a:cubicBezTo>
                  <a:pt x="9462" y="7279"/>
                  <a:pt x="10321" y="8740"/>
                  <a:pt x="10321" y="11146"/>
                </a:cubicBezTo>
                <a:cubicBezTo>
                  <a:pt x="10364" y="16173"/>
                  <a:pt x="14102" y="17032"/>
                  <a:pt x="15864" y="123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5" name="Freeform 1874">
            <a:extLst>
              <a:ext uri="{FF2B5EF4-FFF2-40B4-BE49-F238E27FC236}">
                <a16:creationId xmlns:a16="http://schemas.microsoft.com/office/drawing/2014/main" id="{B1CE0FEE-DE2F-9731-D0B5-67958DF8EEBA}"/>
              </a:ext>
            </a:extLst>
          </p:cNvPr>
          <p:cNvSpPr/>
          <p:nvPr/>
        </p:nvSpPr>
        <p:spPr>
          <a:xfrm>
            <a:off x="8341611" y="1482290"/>
            <a:ext cx="7967" cy="8291"/>
          </a:xfrm>
          <a:custGeom>
            <a:avLst/>
            <a:gdLst>
              <a:gd name="connsiteX0" fmla="*/ 6154 w 7967"/>
              <a:gd name="connsiteY0" fmla="*/ 5463 h 8291"/>
              <a:gd name="connsiteX1" fmla="*/ 7528 w 7967"/>
              <a:gd name="connsiteY1" fmla="*/ 951 h 8291"/>
              <a:gd name="connsiteX2" fmla="*/ -163 w 7967"/>
              <a:gd name="connsiteY2" fmla="*/ 5248 h 8291"/>
              <a:gd name="connsiteX3" fmla="*/ 6154 w 7967"/>
              <a:gd name="connsiteY3" fmla="*/ 5463 h 8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67" h="8291">
                <a:moveTo>
                  <a:pt x="6154" y="5463"/>
                </a:moveTo>
                <a:cubicBezTo>
                  <a:pt x="7571" y="3658"/>
                  <a:pt x="8216" y="1639"/>
                  <a:pt x="7528" y="951"/>
                </a:cubicBezTo>
                <a:cubicBezTo>
                  <a:pt x="5380" y="-1240"/>
                  <a:pt x="-163" y="2026"/>
                  <a:pt x="-163" y="5248"/>
                </a:cubicBezTo>
                <a:cubicBezTo>
                  <a:pt x="-163" y="9588"/>
                  <a:pt x="2759" y="9588"/>
                  <a:pt x="6154" y="54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6" name="Freeform 1875">
            <a:extLst>
              <a:ext uri="{FF2B5EF4-FFF2-40B4-BE49-F238E27FC236}">
                <a16:creationId xmlns:a16="http://schemas.microsoft.com/office/drawing/2014/main" id="{D4D55587-0492-222A-038A-0DD5E1FB3F3C}"/>
              </a:ext>
            </a:extLst>
          </p:cNvPr>
          <p:cNvSpPr/>
          <p:nvPr/>
        </p:nvSpPr>
        <p:spPr>
          <a:xfrm>
            <a:off x="8342315" y="1499450"/>
            <a:ext cx="13786" cy="16738"/>
          </a:xfrm>
          <a:custGeom>
            <a:avLst/>
            <a:gdLst>
              <a:gd name="connsiteX0" fmla="*/ 9875 w 13786"/>
              <a:gd name="connsiteY0" fmla="*/ 4629 h 16738"/>
              <a:gd name="connsiteX1" fmla="*/ 4118 w 13786"/>
              <a:gd name="connsiteY1" fmla="*/ 5102 h 16738"/>
              <a:gd name="connsiteX2" fmla="*/ 2141 w 13786"/>
              <a:gd name="connsiteY2" fmla="*/ 11504 h 16738"/>
              <a:gd name="connsiteX3" fmla="*/ 122 w 13786"/>
              <a:gd name="connsiteY3" fmla="*/ 14898 h 16738"/>
              <a:gd name="connsiteX4" fmla="*/ 7469 w 13786"/>
              <a:gd name="connsiteY4" fmla="*/ 14898 h 16738"/>
              <a:gd name="connsiteX5" fmla="*/ 10648 w 13786"/>
              <a:gd name="connsiteY5" fmla="*/ 12793 h 16738"/>
              <a:gd name="connsiteX6" fmla="*/ 9875 w 13786"/>
              <a:gd name="connsiteY6" fmla="*/ 4629 h 1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86" h="16738">
                <a:moveTo>
                  <a:pt x="9875" y="4629"/>
                </a:moveTo>
                <a:cubicBezTo>
                  <a:pt x="4762" y="-1386"/>
                  <a:pt x="2528" y="-1214"/>
                  <a:pt x="4118" y="5102"/>
                </a:cubicBezTo>
                <a:cubicBezTo>
                  <a:pt x="4977" y="8625"/>
                  <a:pt x="4333" y="10602"/>
                  <a:pt x="2141" y="11504"/>
                </a:cubicBezTo>
                <a:cubicBezTo>
                  <a:pt x="-50" y="12406"/>
                  <a:pt x="-566" y="13695"/>
                  <a:pt x="122" y="14898"/>
                </a:cubicBezTo>
                <a:cubicBezTo>
                  <a:pt x="1840" y="17648"/>
                  <a:pt x="7469" y="17691"/>
                  <a:pt x="7469" y="14898"/>
                </a:cubicBezTo>
                <a:cubicBezTo>
                  <a:pt x="7469" y="13738"/>
                  <a:pt x="8887" y="12793"/>
                  <a:pt x="10648" y="12793"/>
                </a:cubicBezTo>
                <a:cubicBezTo>
                  <a:pt x="14859" y="12793"/>
                  <a:pt x="14601" y="10129"/>
                  <a:pt x="9875" y="46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7" name="Freeform 1876">
            <a:extLst>
              <a:ext uri="{FF2B5EF4-FFF2-40B4-BE49-F238E27FC236}">
                <a16:creationId xmlns:a16="http://schemas.microsoft.com/office/drawing/2014/main" id="{C1B070C3-A4FD-D50A-1B02-24B6D8698987}"/>
              </a:ext>
            </a:extLst>
          </p:cNvPr>
          <p:cNvSpPr/>
          <p:nvPr/>
        </p:nvSpPr>
        <p:spPr>
          <a:xfrm>
            <a:off x="8911501" y="1303823"/>
            <a:ext cx="5892" cy="8391"/>
          </a:xfrm>
          <a:custGeom>
            <a:avLst/>
            <a:gdLst>
              <a:gd name="connsiteX0" fmla="*/ 3883 w 5892"/>
              <a:gd name="connsiteY0" fmla="*/ 8630 h 8391"/>
              <a:gd name="connsiteX1" fmla="*/ 5730 w 5892"/>
              <a:gd name="connsiteY1" fmla="*/ 5579 h 8391"/>
              <a:gd name="connsiteX2" fmla="*/ 316 w 5892"/>
              <a:gd name="connsiteY2" fmla="*/ 681 h 8391"/>
              <a:gd name="connsiteX3" fmla="*/ 3883 w 5892"/>
              <a:gd name="connsiteY3" fmla="*/ 8630 h 8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92" h="8391">
                <a:moveTo>
                  <a:pt x="3883" y="8630"/>
                </a:moveTo>
                <a:cubicBezTo>
                  <a:pt x="4914" y="8630"/>
                  <a:pt x="5730" y="7255"/>
                  <a:pt x="5730" y="5579"/>
                </a:cubicBezTo>
                <a:cubicBezTo>
                  <a:pt x="5730" y="2400"/>
                  <a:pt x="1992" y="-994"/>
                  <a:pt x="316" y="681"/>
                </a:cubicBezTo>
                <a:cubicBezTo>
                  <a:pt x="-1359" y="2357"/>
                  <a:pt x="1734" y="8630"/>
                  <a:pt x="3883" y="86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8" name="Freeform 1877">
            <a:extLst>
              <a:ext uri="{FF2B5EF4-FFF2-40B4-BE49-F238E27FC236}">
                <a16:creationId xmlns:a16="http://schemas.microsoft.com/office/drawing/2014/main" id="{88333CEB-F259-4291-89D1-35A8919E202C}"/>
              </a:ext>
            </a:extLst>
          </p:cNvPr>
          <p:cNvSpPr/>
          <p:nvPr/>
        </p:nvSpPr>
        <p:spPr>
          <a:xfrm>
            <a:off x="8347884" y="4398139"/>
            <a:ext cx="4167" cy="5576"/>
          </a:xfrm>
          <a:custGeom>
            <a:avLst/>
            <a:gdLst>
              <a:gd name="connsiteX0" fmla="*/ 4005 w 4167"/>
              <a:gd name="connsiteY0" fmla="*/ 2258 h 5576"/>
              <a:gd name="connsiteX1" fmla="*/ 1900 w 4167"/>
              <a:gd name="connsiteY1" fmla="*/ 239 h 5576"/>
              <a:gd name="connsiteX2" fmla="*/ 1900 w 4167"/>
              <a:gd name="connsiteY2" fmla="*/ 239 h 5576"/>
              <a:gd name="connsiteX3" fmla="*/ -163 w 4167"/>
              <a:gd name="connsiteY3" fmla="*/ 3547 h 5576"/>
              <a:gd name="connsiteX4" fmla="*/ 1900 w 4167"/>
              <a:gd name="connsiteY4" fmla="*/ 5567 h 5576"/>
              <a:gd name="connsiteX5" fmla="*/ 4005 w 4167"/>
              <a:gd name="connsiteY5" fmla="*/ 2258 h 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76">
                <a:moveTo>
                  <a:pt x="4005" y="2258"/>
                </a:moveTo>
                <a:cubicBezTo>
                  <a:pt x="3979" y="1120"/>
                  <a:pt x="3038" y="217"/>
                  <a:pt x="1900" y="239"/>
                </a:cubicBezTo>
                <a:cubicBezTo>
                  <a:pt x="1900" y="239"/>
                  <a:pt x="1900" y="239"/>
                  <a:pt x="1900" y="239"/>
                </a:cubicBezTo>
                <a:cubicBezTo>
                  <a:pt x="783" y="239"/>
                  <a:pt x="-163" y="1743"/>
                  <a:pt x="-163" y="3547"/>
                </a:cubicBezTo>
                <a:cubicBezTo>
                  <a:pt x="-163" y="5352"/>
                  <a:pt x="783" y="6297"/>
                  <a:pt x="1900" y="5567"/>
                </a:cubicBezTo>
                <a:cubicBezTo>
                  <a:pt x="3060" y="4832"/>
                  <a:pt x="3833" y="3620"/>
                  <a:pt x="4005" y="2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9" name="Freeform 1878">
            <a:extLst>
              <a:ext uri="{FF2B5EF4-FFF2-40B4-BE49-F238E27FC236}">
                <a16:creationId xmlns:a16="http://schemas.microsoft.com/office/drawing/2014/main" id="{B5062EBB-FAD8-91AB-7982-3EAA41FA7CA8}"/>
              </a:ext>
            </a:extLst>
          </p:cNvPr>
          <p:cNvSpPr/>
          <p:nvPr/>
        </p:nvSpPr>
        <p:spPr>
          <a:xfrm>
            <a:off x="8331830" y="1316468"/>
            <a:ext cx="3464" cy="4253"/>
          </a:xfrm>
          <a:custGeom>
            <a:avLst/>
            <a:gdLst>
              <a:gd name="connsiteX0" fmla="*/ 1111 w 3464"/>
              <a:gd name="connsiteY0" fmla="*/ 239 h 4253"/>
              <a:gd name="connsiteX1" fmla="*/ 165 w 3464"/>
              <a:gd name="connsiteY1" fmla="*/ 2344 h 4253"/>
              <a:gd name="connsiteX2" fmla="*/ 2400 w 3464"/>
              <a:gd name="connsiteY2" fmla="*/ 4492 h 4253"/>
              <a:gd name="connsiteX3" fmla="*/ 3302 w 3464"/>
              <a:gd name="connsiteY3" fmla="*/ 2344 h 4253"/>
              <a:gd name="connsiteX4" fmla="*/ 1111 w 3464"/>
              <a:gd name="connsiteY4" fmla="*/ 239 h 4253"/>
              <a:gd name="connsiteX5" fmla="*/ 1111 w 3464"/>
              <a:gd name="connsiteY5" fmla="*/ 239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4" h="4253">
                <a:moveTo>
                  <a:pt x="1111" y="239"/>
                </a:moveTo>
                <a:cubicBezTo>
                  <a:pt x="-92" y="239"/>
                  <a:pt x="-522" y="1184"/>
                  <a:pt x="165" y="2344"/>
                </a:cubicBezTo>
                <a:cubicBezTo>
                  <a:pt x="853" y="3504"/>
                  <a:pt x="1884" y="4492"/>
                  <a:pt x="2400" y="4492"/>
                </a:cubicBezTo>
                <a:cubicBezTo>
                  <a:pt x="2915" y="4492"/>
                  <a:pt x="3302" y="3547"/>
                  <a:pt x="3302" y="2344"/>
                </a:cubicBezTo>
                <a:cubicBezTo>
                  <a:pt x="3281" y="1158"/>
                  <a:pt x="2297" y="217"/>
                  <a:pt x="1111" y="239"/>
                </a:cubicBezTo>
                <a:cubicBezTo>
                  <a:pt x="1111" y="239"/>
                  <a:pt x="1111" y="239"/>
                  <a:pt x="1111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0" name="Freeform 1879">
            <a:extLst>
              <a:ext uri="{FF2B5EF4-FFF2-40B4-BE49-F238E27FC236}">
                <a16:creationId xmlns:a16="http://schemas.microsoft.com/office/drawing/2014/main" id="{C1032EC6-5386-8FC5-A275-8F4D75B37268}"/>
              </a:ext>
            </a:extLst>
          </p:cNvPr>
          <p:cNvSpPr/>
          <p:nvPr/>
        </p:nvSpPr>
        <p:spPr>
          <a:xfrm>
            <a:off x="8336216" y="1346200"/>
            <a:ext cx="8773" cy="8415"/>
          </a:xfrm>
          <a:custGeom>
            <a:avLst/>
            <a:gdLst>
              <a:gd name="connsiteX0" fmla="*/ 1022 w 8773"/>
              <a:gd name="connsiteY0" fmla="*/ 4492 h 8415"/>
              <a:gd name="connsiteX1" fmla="*/ 7982 w 8773"/>
              <a:gd name="connsiteY1" fmla="*/ 7371 h 8415"/>
              <a:gd name="connsiteX2" fmla="*/ 1752 w 8773"/>
              <a:gd name="connsiteY2" fmla="*/ 238 h 8415"/>
              <a:gd name="connsiteX3" fmla="*/ 1022 w 8773"/>
              <a:gd name="connsiteY3" fmla="*/ 4492 h 8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73" h="8415">
                <a:moveTo>
                  <a:pt x="1022" y="4492"/>
                </a:moveTo>
                <a:cubicBezTo>
                  <a:pt x="3342" y="8789"/>
                  <a:pt x="5576" y="9777"/>
                  <a:pt x="7982" y="7371"/>
                </a:cubicBezTo>
                <a:cubicBezTo>
                  <a:pt x="10388" y="4965"/>
                  <a:pt x="5361" y="238"/>
                  <a:pt x="1752" y="238"/>
                </a:cubicBezTo>
                <a:cubicBezTo>
                  <a:pt x="-568" y="238"/>
                  <a:pt x="-740" y="1270"/>
                  <a:pt x="1022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1" name="Freeform 1880">
            <a:extLst>
              <a:ext uri="{FF2B5EF4-FFF2-40B4-BE49-F238E27FC236}">
                <a16:creationId xmlns:a16="http://schemas.microsoft.com/office/drawing/2014/main" id="{AE2C808C-6DDA-EBE5-BB4A-3A1FFE18E7FF}"/>
              </a:ext>
            </a:extLst>
          </p:cNvPr>
          <p:cNvSpPr/>
          <p:nvPr/>
        </p:nvSpPr>
        <p:spPr>
          <a:xfrm>
            <a:off x="8331310" y="1274252"/>
            <a:ext cx="5907" cy="8187"/>
          </a:xfrm>
          <a:custGeom>
            <a:avLst/>
            <a:gdLst>
              <a:gd name="connsiteX0" fmla="*/ 1803 w 5907"/>
              <a:gd name="connsiteY0" fmla="*/ 8425 h 8187"/>
              <a:gd name="connsiteX1" fmla="*/ 5240 w 5907"/>
              <a:gd name="connsiteY1" fmla="*/ 5160 h 8187"/>
              <a:gd name="connsiteX2" fmla="*/ 1674 w 5907"/>
              <a:gd name="connsiteY2" fmla="*/ 2153 h 8187"/>
              <a:gd name="connsiteX3" fmla="*/ 1803 w 5907"/>
              <a:gd name="connsiteY3" fmla="*/ 8425 h 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7" h="8187">
                <a:moveTo>
                  <a:pt x="1803" y="8425"/>
                </a:moveTo>
                <a:cubicBezTo>
                  <a:pt x="3006" y="8425"/>
                  <a:pt x="4510" y="6965"/>
                  <a:pt x="5240" y="5160"/>
                </a:cubicBezTo>
                <a:cubicBezTo>
                  <a:pt x="6916" y="864"/>
                  <a:pt x="4080" y="-1757"/>
                  <a:pt x="1674" y="2153"/>
                </a:cubicBezTo>
                <a:cubicBezTo>
                  <a:pt x="-732" y="6062"/>
                  <a:pt x="-861" y="8425"/>
                  <a:pt x="1803" y="84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2" name="Freeform 1881">
            <a:extLst>
              <a:ext uri="{FF2B5EF4-FFF2-40B4-BE49-F238E27FC236}">
                <a16:creationId xmlns:a16="http://schemas.microsoft.com/office/drawing/2014/main" id="{25DE5CC1-E68A-3795-0FD2-7BEDF96A92A0}"/>
              </a:ext>
            </a:extLst>
          </p:cNvPr>
          <p:cNvSpPr/>
          <p:nvPr/>
        </p:nvSpPr>
        <p:spPr>
          <a:xfrm>
            <a:off x="8363242" y="1388719"/>
            <a:ext cx="9337" cy="4153"/>
          </a:xfrm>
          <a:custGeom>
            <a:avLst/>
            <a:gdLst>
              <a:gd name="connsiteX0" fmla="*/ 6048 w 9337"/>
              <a:gd name="connsiteY0" fmla="*/ 256 h 4153"/>
              <a:gd name="connsiteX1" fmla="*/ 162 w 9337"/>
              <a:gd name="connsiteY1" fmla="*/ 2361 h 4153"/>
              <a:gd name="connsiteX2" fmla="*/ 7509 w 9337"/>
              <a:gd name="connsiteY2" fmla="*/ 2361 h 4153"/>
              <a:gd name="connsiteX3" fmla="*/ 6048 w 9337"/>
              <a:gd name="connsiteY3" fmla="*/ 256 h 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37" h="4153">
                <a:moveTo>
                  <a:pt x="6048" y="256"/>
                </a:moveTo>
                <a:cubicBezTo>
                  <a:pt x="3878" y="110"/>
                  <a:pt x="1747" y="870"/>
                  <a:pt x="162" y="2361"/>
                </a:cubicBezTo>
                <a:cubicBezTo>
                  <a:pt x="-1471" y="5068"/>
                  <a:pt x="3384" y="5068"/>
                  <a:pt x="7509" y="2361"/>
                </a:cubicBezTo>
                <a:cubicBezTo>
                  <a:pt x="10044" y="686"/>
                  <a:pt x="9786" y="299"/>
                  <a:pt x="6048" y="2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3" name="Freeform 1882">
            <a:extLst>
              <a:ext uri="{FF2B5EF4-FFF2-40B4-BE49-F238E27FC236}">
                <a16:creationId xmlns:a16="http://schemas.microsoft.com/office/drawing/2014/main" id="{69C80EC6-366A-5EDD-4355-34AB2B399A7A}"/>
              </a:ext>
            </a:extLst>
          </p:cNvPr>
          <p:cNvSpPr/>
          <p:nvPr/>
        </p:nvSpPr>
        <p:spPr>
          <a:xfrm>
            <a:off x="8362535" y="1492885"/>
            <a:ext cx="4167" cy="4210"/>
          </a:xfrm>
          <a:custGeom>
            <a:avLst/>
            <a:gdLst>
              <a:gd name="connsiteX0" fmla="*/ 1900 w 4167"/>
              <a:gd name="connsiteY0" fmla="*/ 4449 h 4210"/>
              <a:gd name="connsiteX1" fmla="*/ 4005 w 4167"/>
              <a:gd name="connsiteY1" fmla="*/ 2344 h 4210"/>
              <a:gd name="connsiteX2" fmla="*/ 1900 w 4167"/>
              <a:gd name="connsiteY2" fmla="*/ 238 h 4210"/>
              <a:gd name="connsiteX3" fmla="*/ -163 w 4167"/>
              <a:gd name="connsiteY3" fmla="*/ 2344 h 4210"/>
              <a:gd name="connsiteX4" fmla="*/ 1900 w 4167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4210">
                <a:moveTo>
                  <a:pt x="1900" y="4449"/>
                </a:moveTo>
                <a:cubicBezTo>
                  <a:pt x="3064" y="4449"/>
                  <a:pt x="4005" y="3508"/>
                  <a:pt x="4005" y="2344"/>
                </a:cubicBezTo>
                <a:cubicBezTo>
                  <a:pt x="4005" y="1179"/>
                  <a:pt x="3064" y="238"/>
                  <a:pt x="1900" y="238"/>
                </a:cubicBezTo>
                <a:cubicBezTo>
                  <a:pt x="753" y="260"/>
                  <a:pt x="-163" y="1197"/>
                  <a:pt x="-163" y="2344"/>
                </a:cubicBezTo>
                <a:cubicBezTo>
                  <a:pt x="-163" y="3491"/>
                  <a:pt x="753" y="4428"/>
                  <a:pt x="1900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4" name="Freeform 1883">
            <a:extLst>
              <a:ext uri="{FF2B5EF4-FFF2-40B4-BE49-F238E27FC236}">
                <a16:creationId xmlns:a16="http://schemas.microsoft.com/office/drawing/2014/main" id="{EF342124-26B5-B2BD-96D3-A785564499AC}"/>
              </a:ext>
            </a:extLst>
          </p:cNvPr>
          <p:cNvSpPr/>
          <p:nvPr/>
        </p:nvSpPr>
        <p:spPr>
          <a:xfrm>
            <a:off x="8356887" y="1510566"/>
            <a:ext cx="11921" cy="7699"/>
          </a:xfrm>
          <a:custGeom>
            <a:avLst/>
            <a:gdLst>
              <a:gd name="connsiteX0" fmla="*/ 1533 w 11921"/>
              <a:gd name="connsiteY0" fmla="*/ 6103 h 7699"/>
              <a:gd name="connsiteX1" fmla="*/ 11759 w 11921"/>
              <a:gd name="connsiteY1" fmla="*/ 5802 h 7699"/>
              <a:gd name="connsiteX2" fmla="*/ 9524 w 11921"/>
              <a:gd name="connsiteY2" fmla="*/ 4943 h 7699"/>
              <a:gd name="connsiteX3" fmla="*/ 4626 w 11921"/>
              <a:gd name="connsiteY3" fmla="*/ 2623 h 7699"/>
              <a:gd name="connsiteX4" fmla="*/ 330 w 11921"/>
              <a:gd name="connsiteY4" fmla="*/ 1591 h 7699"/>
              <a:gd name="connsiteX5" fmla="*/ 1318 w 11921"/>
              <a:gd name="connsiteY5" fmla="*/ 5978 h 7699"/>
              <a:gd name="connsiteX6" fmla="*/ 1533 w 11921"/>
              <a:gd name="connsiteY6" fmla="*/ 6103 h 7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21" h="7699">
                <a:moveTo>
                  <a:pt x="1533" y="6103"/>
                </a:moveTo>
                <a:cubicBezTo>
                  <a:pt x="5572" y="8681"/>
                  <a:pt x="11759" y="8509"/>
                  <a:pt x="11759" y="5802"/>
                </a:cubicBezTo>
                <a:cubicBezTo>
                  <a:pt x="11759" y="4556"/>
                  <a:pt x="10770" y="4169"/>
                  <a:pt x="9524" y="4943"/>
                </a:cubicBezTo>
                <a:cubicBezTo>
                  <a:pt x="8278" y="5716"/>
                  <a:pt x="6087" y="4642"/>
                  <a:pt x="4626" y="2623"/>
                </a:cubicBezTo>
                <a:cubicBezTo>
                  <a:pt x="2564" y="-213"/>
                  <a:pt x="1533" y="-471"/>
                  <a:pt x="330" y="1591"/>
                </a:cubicBezTo>
                <a:cubicBezTo>
                  <a:pt x="-607" y="3074"/>
                  <a:pt x="-169" y="5042"/>
                  <a:pt x="1318" y="5978"/>
                </a:cubicBezTo>
                <a:cubicBezTo>
                  <a:pt x="1387" y="6021"/>
                  <a:pt x="1460" y="6064"/>
                  <a:pt x="1533" y="61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5" name="Freeform 1884">
            <a:extLst>
              <a:ext uri="{FF2B5EF4-FFF2-40B4-BE49-F238E27FC236}">
                <a16:creationId xmlns:a16="http://schemas.microsoft.com/office/drawing/2014/main" id="{9739B8A2-E3BB-BBCD-2950-5FE31627E82A}"/>
              </a:ext>
            </a:extLst>
          </p:cNvPr>
          <p:cNvSpPr/>
          <p:nvPr/>
        </p:nvSpPr>
        <p:spPr>
          <a:xfrm>
            <a:off x="8360867" y="5529369"/>
            <a:ext cx="10175" cy="10068"/>
          </a:xfrm>
          <a:custGeom>
            <a:avLst/>
            <a:gdLst>
              <a:gd name="connsiteX0" fmla="*/ 6963 w 10175"/>
              <a:gd name="connsiteY0" fmla="*/ 10307 h 10068"/>
              <a:gd name="connsiteX1" fmla="*/ 10013 w 10175"/>
              <a:gd name="connsiteY1" fmla="*/ 8631 h 10068"/>
              <a:gd name="connsiteX2" fmla="*/ 217 w 10175"/>
              <a:gd name="connsiteY2" fmla="*/ 382 h 10068"/>
              <a:gd name="connsiteX3" fmla="*/ 6963 w 10175"/>
              <a:gd name="connsiteY3" fmla="*/ 10307 h 1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75" h="10068">
                <a:moveTo>
                  <a:pt x="6963" y="10307"/>
                </a:moveTo>
                <a:cubicBezTo>
                  <a:pt x="8638" y="10307"/>
                  <a:pt x="10013" y="9576"/>
                  <a:pt x="10013" y="8631"/>
                </a:cubicBezTo>
                <a:cubicBezTo>
                  <a:pt x="10013" y="6354"/>
                  <a:pt x="1420" y="-864"/>
                  <a:pt x="217" y="382"/>
                </a:cubicBezTo>
                <a:cubicBezTo>
                  <a:pt x="-1631" y="2272"/>
                  <a:pt x="3697" y="10307"/>
                  <a:pt x="6963" y="103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6" name="Freeform 1885">
            <a:extLst>
              <a:ext uri="{FF2B5EF4-FFF2-40B4-BE49-F238E27FC236}">
                <a16:creationId xmlns:a16="http://schemas.microsoft.com/office/drawing/2014/main" id="{1590073D-D10F-8456-1136-F5E7569CA267}"/>
              </a:ext>
            </a:extLst>
          </p:cNvPr>
          <p:cNvSpPr/>
          <p:nvPr/>
        </p:nvSpPr>
        <p:spPr>
          <a:xfrm>
            <a:off x="8343848" y="1268729"/>
            <a:ext cx="18506" cy="13617"/>
          </a:xfrm>
          <a:custGeom>
            <a:avLst/>
            <a:gdLst>
              <a:gd name="connsiteX0" fmla="*/ 9115 w 18506"/>
              <a:gd name="connsiteY0" fmla="*/ 11843 h 13617"/>
              <a:gd name="connsiteX1" fmla="*/ 14443 w 18506"/>
              <a:gd name="connsiteY1" fmla="*/ 9695 h 13617"/>
              <a:gd name="connsiteX2" fmla="*/ 13411 w 18506"/>
              <a:gd name="connsiteY2" fmla="*/ 2176 h 13617"/>
              <a:gd name="connsiteX3" fmla="*/ 2197 w 18506"/>
              <a:gd name="connsiteY3" fmla="*/ 11414 h 13617"/>
              <a:gd name="connsiteX4" fmla="*/ 9115 w 18506"/>
              <a:gd name="connsiteY4" fmla="*/ 11843 h 13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06" h="13617">
                <a:moveTo>
                  <a:pt x="9115" y="11843"/>
                </a:moveTo>
                <a:cubicBezTo>
                  <a:pt x="10494" y="10382"/>
                  <a:pt x="12436" y="9600"/>
                  <a:pt x="14443" y="9695"/>
                </a:cubicBezTo>
                <a:cubicBezTo>
                  <a:pt x="20028" y="9695"/>
                  <a:pt x="19555" y="6258"/>
                  <a:pt x="13411" y="2176"/>
                </a:cubicBezTo>
                <a:cubicBezTo>
                  <a:pt x="4818" y="-3496"/>
                  <a:pt x="-4677" y="4410"/>
                  <a:pt x="2197" y="11414"/>
                </a:cubicBezTo>
                <a:cubicBezTo>
                  <a:pt x="5248" y="14550"/>
                  <a:pt x="7396" y="14636"/>
                  <a:pt x="9115" y="118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7" name="Freeform 1886">
            <a:extLst>
              <a:ext uri="{FF2B5EF4-FFF2-40B4-BE49-F238E27FC236}">
                <a16:creationId xmlns:a16="http://schemas.microsoft.com/office/drawing/2014/main" id="{3F265F55-4BE2-386C-D1AF-47065AC1852A}"/>
              </a:ext>
            </a:extLst>
          </p:cNvPr>
          <p:cNvSpPr/>
          <p:nvPr/>
        </p:nvSpPr>
        <p:spPr>
          <a:xfrm>
            <a:off x="8315050" y="5530930"/>
            <a:ext cx="4933" cy="4253"/>
          </a:xfrm>
          <a:custGeom>
            <a:avLst/>
            <a:gdLst>
              <a:gd name="connsiteX0" fmla="*/ 190 w 4933"/>
              <a:gd name="connsiteY0" fmla="*/ 2387 h 4253"/>
              <a:gd name="connsiteX1" fmla="*/ 3584 w 4933"/>
              <a:gd name="connsiteY1" fmla="*/ 4492 h 4253"/>
              <a:gd name="connsiteX2" fmla="*/ 4400 w 4933"/>
              <a:gd name="connsiteY2" fmla="*/ 2387 h 4253"/>
              <a:gd name="connsiteX3" fmla="*/ 1006 w 4933"/>
              <a:gd name="connsiteY3" fmla="*/ 238 h 4253"/>
              <a:gd name="connsiteX4" fmla="*/ 190 w 493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33" h="4253">
                <a:moveTo>
                  <a:pt x="190" y="2387"/>
                </a:moveTo>
                <a:cubicBezTo>
                  <a:pt x="942" y="3568"/>
                  <a:pt x="2192" y="4346"/>
                  <a:pt x="3584" y="4492"/>
                </a:cubicBezTo>
                <a:cubicBezTo>
                  <a:pt x="4744" y="4492"/>
                  <a:pt x="5131" y="3547"/>
                  <a:pt x="4400" y="2387"/>
                </a:cubicBezTo>
                <a:cubicBezTo>
                  <a:pt x="3648" y="1197"/>
                  <a:pt x="2402" y="410"/>
                  <a:pt x="1006" y="238"/>
                </a:cubicBezTo>
                <a:cubicBezTo>
                  <a:pt x="-154" y="238"/>
                  <a:pt x="-498" y="1399"/>
                  <a:pt x="190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8" name="Freeform 1887">
            <a:extLst>
              <a:ext uri="{FF2B5EF4-FFF2-40B4-BE49-F238E27FC236}">
                <a16:creationId xmlns:a16="http://schemas.microsoft.com/office/drawing/2014/main" id="{945582C1-2EB5-09DC-5C68-F67E3ECB15EB}"/>
              </a:ext>
            </a:extLst>
          </p:cNvPr>
          <p:cNvSpPr/>
          <p:nvPr/>
        </p:nvSpPr>
        <p:spPr>
          <a:xfrm>
            <a:off x="8310756" y="5439719"/>
            <a:ext cx="7152" cy="4076"/>
          </a:xfrm>
          <a:custGeom>
            <a:avLst/>
            <a:gdLst>
              <a:gd name="connsiteX0" fmla="*/ 917 w 7152"/>
              <a:gd name="connsiteY0" fmla="*/ 1737 h 4076"/>
              <a:gd name="connsiteX1" fmla="*/ 3452 w 7152"/>
              <a:gd name="connsiteY1" fmla="*/ 4315 h 4076"/>
              <a:gd name="connsiteX2" fmla="*/ 5987 w 7152"/>
              <a:gd name="connsiteY2" fmla="*/ 1737 h 4076"/>
              <a:gd name="connsiteX3" fmla="*/ 917 w 7152"/>
              <a:gd name="connsiteY3" fmla="*/ 1737 h 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2" h="4076">
                <a:moveTo>
                  <a:pt x="917" y="1737"/>
                </a:moveTo>
                <a:cubicBezTo>
                  <a:pt x="-1017" y="3756"/>
                  <a:pt x="-458" y="4315"/>
                  <a:pt x="3452" y="4315"/>
                </a:cubicBezTo>
                <a:cubicBezTo>
                  <a:pt x="7362" y="4315"/>
                  <a:pt x="7749" y="3756"/>
                  <a:pt x="5987" y="1737"/>
                </a:cubicBezTo>
                <a:cubicBezTo>
                  <a:pt x="4225" y="-283"/>
                  <a:pt x="2893" y="-240"/>
                  <a:pt x="917" y="17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9" name="Freeform 1888">
            <a:extLst>
              <a:ext uri="{FF2B5EF4-FFF2-40B4-BE49-F238E27FC236}">
                <a16:creationId xmlns:a16="http://schemas.microsoft.com/office/drawing/2014/main" id="{5B4561C4-808D-16EB-7651-317E27123A41}"/>
              </a:ext>
            </a:extLst>
          </p:cNvPr>
          <p:cNvSpPr/>
          <p:nvPr/>
        </p:nvSpPr>
        <p:spPr>
          <a:xfrm>
            <a:off x="8326989" y="1467415"/>
            <a:ext cx="12515" cy="17048"/>
          </a:xfrm>
          <a:custGeom>
            <a:avLst/>
            <a:gdLst>
              <a:gd name="connsiteX0" fmla="*/ 10033 w 12515"/>
              <a:gd name="connsiteY0" fmla="*/ 6546 h 17048"/>
              <a:gd name="connsiteX1" fmla="*/ 12353 w 12515"/>
              <a:gd name="connsiteY1" fmla="*/ 3366 h 17048"/>
              <a:gd name="connsiteX2" fmla="*/ 3116 w 12515"/>
              <a:gd name="connsiteY2" fmla="*/ 1476 h 17048"/>
              <a:gd name="connsiteX3" fmla="*/ 2686 w 12515"/>
              <a:gd name="connsiteY3" fmla="*/ 8694 h 17048"/>
              <a:gd name="connsiteX4" fmla="*/ 6682 w 12515"/>
              <a:gd name="connsiteY4" fmla="*/ 12991 h 17048"/>
              <a:gd name="connsiteX5" fmla="*/ 9045 w 12515"/>
              <a:gd name="connsiteY5" fmla="*/ 17287 h 17048"/>
              <a:gd name="connsiteX6" fmla="*/ 9045 w 12515"/>
              <a:gd name="connsiteY6" fmla="*/ 11959 h 17048"/>
              <a:gd name="connsiteX7" fmla="*/ 10033 w 12515"/>
              <a:gd name="connsiteY7" fmla="*/ 6546 h 1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15" h="17048">
                <a:moveTo>
                  <a:pt x="10033" y="6546"/>
                </a:moveTo>
                <a:cubicBezTo>
                  <a:pt x="11322" y="6546"/>
                  <a:pt x="12353" y="5128"/>
                  <a:pt x="12353" y="3366"/>
                </a:cubicBezTo>
                <a:cubicBezTo>
                  <a:pt x="12353" y="58"/>
                  <a:pt x="8701" y="-716"/>
                  <a:pt x="3116" y="1476"/>
                </a:cubicBezTo>
                <a:cubicBezTo>
                  <a:pt x="-1181" y="3065"/>
                  <a:pt x="-1181" y="8694"/>
                  <a:pt x="2686" y="8694"/>
                </a:cubicBezTo>
                <a:cubicBezTo>
                  <a:pt x="4276" y="8694"/>
                  <a:pt x="6080" y="10584"/>
                  <a:pt x="6682" y="12991"/>
                </a:cubicBezTo>
                <a:cubicBezTo>
                  <a:pt x="7284" y="15397"/>
                  <a:pt x="8358" y="17287"/>
                  <a:pt x="9045" y="17287"/>
                </a:cubicBezTo>
                <a:cubicBezTo>
                  <a:pt x="9733" y="17287"/>
                  <a:pt x="9733" y="14881"/>
                  <a:pt x="9045" y="11959"/>
                </a:cubicBezTo>
                <a:cubicBezTo>
                  <a:pt x="8358" y="9038"/>
                  <a:pt x="8615" y="6546"/>
                  <a:pt x="10033" y="65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0" name="Freeform 1889">
            <a:extLst>
              <a:ext uri="{FF2B5EF4-FFF2-40B4-BE49-F238E27FC236}">
                <a16:creationId xmlns:a16="http://schemas.microsoft.com/office/drawing/2014/main" id="{81849CC3-14EA-3B37-894F-FB7EA7DF77B2}"/>
              </a:ext>
            </a:extLst>
          </p:cNvPr>
          <p:cNvSpPr/>
          <p:nvPr/>
        </p:nvSpPr>
        <p:spPr>
          <a:xfrm>
            <a:off x="8362257" y="1353264"/>
            <a:ext cx="14929" cy="7845"/>
          </a:xfrm>
          <a:custGeom>
            <a:avLst/>
            <a:gdLst>
              <a:gd name="connsiteX0" fmla="*/ 8451 w 14929"/>
              <a:gd name="connsiteY0" fmla="*/ 8084 h 7845"/>
              <a:gd name="connsiteX1" fmla="*/ 14767 w 14929"/>
              <a:gd name="connsiteY1" fmla="*/ 7053 h 7845"/>
              <a:gd name="connsiteX2" fmla="*/ 717 w 14929"/>
              <a:gd name="connsiteY2" fmla="*/ 393 h 7845"/>
              <a:gd name="connsiteX3" fmla="*/ 8451 w 14929"/>
              <a:gd name="connsiteY3" fmla="*/ 8084 h 7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9" h="7845">
                <a:moveTo>
                  <a:pt x="8451" y="8084"/>
                </a:moveTo>
                <a:cubicBezTo>
                  <a:pt x="11931" y="8084"/>
                  <a:pt x="14767" y="7612"/>
                  <a:pt x="14767" y="7053"/>
                </a:cubicBezTo>
                <a:cubicBezTo>
                  <a:pt x="14767" y="5334"/>
                  <a:pt x="1877" y="-810"/>
                  <a:pt x="717" y="393"/>
                </a:cubicBezTo>
                <a:cubicBezTo>
                  <a:pt x="-2205" y="3315"/>
                  <a:pt x="2608" y="8084"/>
                  <a:pt x="8451" y="80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1" name="Freeform 1890">
            <a:extLst>
              <a:ext uri="{FF2B5EF4-FFF2-40B4-BE49-F238E27FC236}">
                <a16:creationId xmlns:a16="http://schemas.microsoft.com/office/drawing/2014/main" id="{C693E424-5A2C-317E-6CAE-3401D5205A63}"/>
              </a:ext>
            </a:extLst>
          </p:cNvPr>
          <p:cNvSpPr/>
          <p:nvPr/>
        </p:nvSpPr>
        <p:spPr>
          <a:xfrm>
            <a:off x="8363247" y="1301916"/>
            <a:ext cx="5211" cy="1799"/>
          </a:xfrm>
          <a:custGeom>
            <a:avLst/>
            <a:gdLst>
              <a:gd name="connsiteX0" fmla="*/ 4840 w 5211"/>
              <a:gd name="connsiteY0" fmla="*/ 741 h 1799"/>
              <a:gd name="connsiteX1" fmla="*/ 802 w 5211"/>
              <a:gd name="connsiteY1" fmla="*/ 741 h 1799"/>
              <a:gd name="connsiteX2" fmla="*/ 2090 w 5211"/>
              <a:gd name="connsiteY2" fmla="*/ 2030 h 1799"/>
              <a:gd name="connsiteX3" fmla="*/ 4840 w 5211"/>
              <a:gd name="connsiteY3" fmla="*/ 741 h 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1" h="1799">
                <a:moveTo>
                  <a:pt x="4840" y="741"/>
                </a:moveTo>
                <a:cubicBezTo>
                  <a:pt x="3577" y="71"/>
                  <a:pt x="2065" y="71"/>
                  <a:pt x="802" y="741"/>
                </a:cubicBezTo>
                <a:cubicBezTo>
                  <a:pt x="-874" y="1428"/>
                  <a:pt x="-316" y="1944"/>
                  <a:pt x="2090" y="2030"/>
                </a:cubicBezTo>
                <a:cubicBezTo>
                  <a:pt x="4497" y="2116"/>
                  <a:pt x="5528" y="1471"/>
                  <a:pt x="4840" y="7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2" name="Freeform 1891">
            <a:extLst>
              <a:ext uri="{FF2B5EF4-FFF2-40B4-BE49-F238E27FC236}">
                <a16:creationId xmlns:a16="http://schemas.microsoft.com/office/drawing/2014/main" id="{490B3ECA-5285-B621-8B39-27EC0D073038}"/>
              </a:ext>
            </a:extLst>
          </p:cNvPr>
          <p:cNvSpPr/>
          <p:nvPr/>
        </p:nvSpPr>
        <p:spPr>
          <a:xfrm>
            <a:off x="8329812" y="1486971"/>
            <a:ext cx="6545" cy="8019"/>
          </a:xfrm>
          <a:custGeom>
            <a:avLst/>
            <a:gdLst>
              <a:gd name="connsiteX0" fmla="*/ 723 w 6545"/>
              <a:gd name="connsiteY0" fmla="*/ 1469 h 8019"/>
              <a:gd name="connsiteX1" fmla="*/ 1522 w 6545"/>
              <a:gd name="connsiteY1" fmla="*/ 7493 h 8019"/>
              <a:gd name="connsiteX2" fmla="*/ 3129 w 6545"/>
              <a:gd name="connsiteY2" fmla="*/ 8258 h 8019"/>
              <a:gd name="connsiteX3" fmla="*/ 6050 w 6545"/>
              <a:gd name="connsiteY3" fmla="*/ 5121 h 8019"/>
              <a:gd name="connsiteX4" fmla="*/ 723 w 6545"/>
              <a:gd name="connsiteY4" fmla="*/ 1469 h 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45" h="8019">
                <a:moveTo>
                  <a:pt x="723" y="1469"/>
                </a:moveTo>
                <a:cubicBezTo>
                  <a:pt x="-721" y="3355"/>
                  <a:pt x="-360" y="6049"/>
                  <a:pt x="1522" y="7493"/>
                </a:cubicBezTo>
                <a:cubicBezTo>
                  <a:pt x="1999" y="7858"/>
                  <a:pt x="2545" y="8116"/>
                  <a:pt x="3129" y="8258"/>
                </a:cubicBezTo>
                <a:cubicBezTo>
                  <a:pt x="4074" y="8258"/>
                  <a:pt x="5449" y="6883"/>
                  <a:pt x="6050" y="5121"/>
                </a:cubicBezTo>
                <a:cubicBezTo>
                  <a:pt x="7554" y="1254"/>
                  <a:pt x="3644" y="-1452"/>
                  <a:pt x="723" y="14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3" name="Freeform 1892">
            <a:extLst>
              <a:ext uri="{FF2B5EF4-FFF2-40B4-BE49-F238E27FC236}">
                <a16:creationId xmlns:a16="http://schemas.microsoft.com/office/drawing/2014/main" id="{4E7D075F-DA49-14CE-192F-979C595AB026}"/>
              </a:ext>
            </a:extLst>
          </p:cNvPr>
          <p:cNvSpPr/>
          <p:nvPr/>
        </p:nvSpPr>
        <p:spPr>
          <a:xfrm>
            <a:off x="8310921" y="5551533"/>
            <a:ext cx="15873" cy="19897"/>
          </a:xfrm>
          <a:custGeom>
            <a:avLst/>
            <a:gdLst>
              <a:gd name="connsiteX0" fmla="*/ 12438 w 15873"/>
              <a:gd name="connsiteY0" fmla="*/ 6575 h 19897"/>
              <a:gd name="connsiteX1" fmla="*/ 12825 w 15873"/>
              <a:gd name="connsiteY1" fmla="*/ 1161 h 19897"/>
              <a:gd name="connsiteX2" fmla="*/ 4232 w 15873"/>
              <a:gd name="connsiteY2" fmla="*/ 7348 h 19897"/>
              <a:gd name="connsiteX3" fmla="*/ -65 w 15873"/>
              <a:gd name="connsiteY3" fmla="*/ 18133 h 19897"/>
              <a:gd name="connsiteX4" fmla="*/ 9048 w 15873"/>
              <a:gd name="connsiteY4" fmla="*/ 18360 h 19897"/>
              <a:gd name="connsiteX5" fmla="*/ 9989 w 15873"/>
              <a:gd name="connsiteY5" fmla="*/ 17230 h 19897"/>
              <a:gd name="connsiteX6" fmla="*/ 9989 w 15873"/>
              <a:gd name="connsiteY6" fmla="*/ 9754 h 19897"/>
              <a:gd name="connsiteX7" fmla="*/ 12438 w 15873"/>
              <a:gd name="connsiteY7" fmla="*/ 6575 h 1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73" h="19897">
                <a:moveTo>
                  <a:pt x="12438" y="6575"/>
                </a:moveTo>
                <a:cubicBezTo>
                  <a:pt x="16735" y="8208"/>
                  <a:pt x="16735" y="4598"/>
                  <a:pt x="12825" y="1161"/>
                </a:cubicBezTo>
                <a:cubicBezTo>
                  <a:pt x="10376" y="-901"/>
                  <a:pt x="8829" y="216"/>
                  <a:pt x="4232" y="7348"/>
                </a:cubicBezTo>
                <a:cubicBezTo>
                  <a:pt x="1267" y="12160"/>
                  <a:pt x="-623" y="17016"/>
                  <a:pt x="-65" y="18133"/>
                </a:cubicBezTo>
                <a:cubicBezTo>
                  <a:pt x="2388" y="20711"/>
                  <a:pt x="6470" y="20814"/>
                  <a:pt x="9048" y="18360"/>
                </a:cubicBezTo>
                <a:cubicBezTo>
                  <a:pt x="9405" y="18021"/>
                  <a:pt x="9719" y="17643"/>
                  <a:pt x="9989" y="17230"/>
                </a:cubicBezTo>
                <a:cubicBezTo>
                  <a:pt x="10617" y="14777"/>
                  <a:pt x="10617" y="12208"/>
                  <a:pt x="9989" y="9754"/>
                </a:cubicBezTo>
                <a:cubicBezTo>
                  <a:pt x="9302" y="6059"/>
                  <a:pt x="9645" y="5372"/>
                  <a:pt x="12438" y="65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4" name="Freeform 1893">
            <a:extLst>
              <a:ext uri="{FF2B5EF4-FFF2-40B4-BE49-F238E27FC236}">
                <a16:creationId xmlns:a16="http://schemas.microsoft.com/office/drawing/2014/main" id="{BC752540-4896-92D8-84E2-5BB23CEF35FD}"/>
              </a:ext>
            </a:extLst>
          </p:cNvPr>
          <p:cNvSpPr/>
          <p:nvPr/>
        </p:nvSpPr>
        <p:spPr>
          <a:xfrm>
            <a:off x="8324849" y="1407856"/>
            <a:ext cx="4172" cy="10477"/>
          </a:xfrm>
          <a:custGeom>
            <a:avLst/>
            <a:gdLst>
              <a:gd name="connsiteX0" fmla="*/ 1217 w 4172"/>
              <a:gd name="connsiteY0" fmla="*/ 9433 h 10477"/>
              <a:gd name="connsiteX1" fmla="*/ 4010 w 4172"/>
              <a:gd name="connsiteY1" fmla="*/ 5566 h 10477"/>
              <a:gd name="connsiteX2" fmla="*/ 1905 w 4172"/>
              <a:gd name="connsiteY2" fmla="*/ 238 h 10477"/>
              <a:gd name="connsiteX3" fmla="*/ 1217 w 4172"/>
              <a:gd name="connsiteY3" fmla="*/ 9433 h 10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72" h="10477">
                <a:moveTo>
                  <a:pt x="1217" y="9433"/>
                </a:moveTo>
                <a:cubicBezTo>
                  <a:pt x="3538" y="11796"/>
                  <a:pt x="4010" y="11109"/>
                  <a:pt x="4010" y="5566"/>
                </a:cubicBezTo>
                <a:cubicBezTo>
                  <a:pt x="4010" y="2644"/>
                  <a:pt x="3065" y="238"/>
                  <a:pt x="1905" y="238"/>
                </a:cubicBezTo>
                <a:cubicBezTo>
                  <a:pt x="-415" y="238"/>
                  <a:pt x="-974" y="7242"/>
                  <a:pt x="1217" y="94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5" name="Freeform 1894">
            <a:extLst>
              <a:ext uri="{FF2B5EF4-FFF2-40B4-BE49-F238E27FC236}">
                <a16:creationId xmlns:a16="http://schemas.microsoft.com/office/drawing/2014/main" id="{21A8CA9D-CCF1-D040-848B-420983333ED2}"/>
              </a:ext>
            </a:extLst>
          </p:cNvPr>
          <p:cNvSpPr/>
          <p:nvPr/>
        </p:nvSpPr>
        <p:spPr>
          <a:xfrm>
            <a:off x="8331413" y="1505728"/>
            <a:ext cx="8091" cy="6277"/>
          </a:xfrm>
          <a:custGeom>
            <a:avLst/>
            <a:gdLst>
              <a:gd name="connsiteX0" fmla="*/ 7929 w 8091"/>
              <a:gd name="connsiteY0" fmla="*/ 4324 h 6277"/>
              <a:gd name="connsiteX1" fmla="*/ 324 w 8091"/>
              <a:gd name="connsiteY1" fmla="*/ 801 h 6277"/>
              <a:gd name="connsiteX2" fmla="*/ 4922 w 8091"/>
              <a:gd name="connsiteY2" fmla="*/ 6516 h 6277"/>
              <a:gd name="connsiteX3" fmla="*/ 7929 w 8091"/>
              <a:gd name="connsiteY3" fmla="*/ 4324 h 6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1" h="6277">
                <a:moveTo>
                  <a:pt x="7929" y="4324"/>
                </a:moveTo>
                <a:cubicBezTo>
                  <a:pt x="7929" y="1746"/>
                  <a:pt x="2000" y="-960"/>
                  <a:pt x="324" y="801"/>
                </a:cubicBezTo>
                <a:cubicBezTo>
                  <a:pt x="-1351" y="2563"/>
                  <a:pt x="1571" y="6516"/>
                  <a:pt x="4922" y="6516"/>
                </a:cubicBezTo>
                <a:cubicBezTo>
                  <a:pt x="6555" y="6516"/>
                  <a:pt x="7929" y="5527"/>
                  <a:pt x="7929" y="43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6" name="Freeform 1895">
            <a:extLst>
              <a:ext uri="{FF2B5EF4-FFF2-40B4-BE49-F238E27FC236}">
                <a16:creationId xmlns:a16="http://schemas.microsoft.com/office/drawing/2014/main" id="{09399D58-28CC-29A1-8A35-4A1EDD3F442D}"/>
              </a:ext>
            </a:extLst>
          </p:cNvPr>
          <p:cNvSpPr/>
          <p:nvPr/>
        </p:nvSpPr>
        <p:spPr>
          <a:xfrm>
            <a:off x="8326916" y="1372654"/>
            <a:ext cx="4211" cy="3535"/>
          </a:xfrm>
          <a:custGeom>
            <a:avLst/>
            <a:gdLst>
              <a:gd name="connsiteX0" fmla="*/ 1943 w 4211"/>
              <a:gd name="connsiteY0" fmla="*/ 595 h 3535"/>
              <a:gd name="connsiteX1" fmla="*/ -162 w 4211"/>
              <a:gd name="connsiteY1" fmla="*/ 1540 h 3535"/>
              <a:gd name="connsiteX2" fmla="*/ 1943 w 4211"/>
              <a:gd name="connsiteY2" fmla="*/ 3774 h 3535"/>
              <a:gd name="connsiteX3" fmla="*/ 4049 w 4211"/>
              <a:gd name="connsiteY3" fmla="*/ 2829 h 3535"/>
              <a:gd name="connsiteX4" fmla="*/ 1943 w 4211"/>
              <a:gd name="connsiteY4" fmla="*/ 595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35">
                <a:moveTo>
                  <a:pt x="1943" y="595"/>
                </a:moveTo>
                <a:cubicBezTo>
                  <a:pt x="783" y="-136"/>
                  <a:pt x="-162" y="294"/>
                  <a:pt x="-162" y="1540"/>
                </a:cubicBezTo>
                <a:cubicBezTo>
                  <a:pt x="-188" y="2735"/>
                  <a:pt x="749" y="3727"/>
                  <a:pt x="1943" y="3774"/>
                </a:cubicBezTo>
                <a:cubicBezTo>
                  <a:pt x="3103" y="3774"/>
                  <a:pt x="4049" y="3345"/>
                  <a:pt x="4049" y="2829"/>
                </a:cubicBezTo>
                <a:cubicBezTo>
                  <a:pt x="4049" y="2313"/>
                  <a:pt x="3103" y="1110"/>
                  <a:pt x="1943" y="5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7" name="Freeform 1896">
            <a:extLst>
              <a:ext uri="{FF2B5EF4-FFF2-40B4-BE49-F238E27FC236}">
                <a16:creationId xmlns:a16="http://schemas.microsoft.com/office/drawing/2014/main" id="{FF4D0FB7-3F14-0BD4-884C-F96D559215DC}"/>
              </a:ext>
            </a:extLst>
          </p:cNvPr>
          <p:cNvSpPr/>
          <p:nvPr/>
        </p:nvSpPr>
        <p:spPr>
          <a:xfrm>
            <a:off x="8245153" y="5520275"/>
            <a:ext cx="4296" cy="4296"/>
          </a:xfrm>
          <a:custGeom>
            <a:avLst/>
            <a:gdLst>
              <a:gd name="connsiteX0" fmla="*/ 2072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  <a:gd name="connsiteX5" fmla="*/ 2072 w 4296"/>
              <a:gd name="connsiteY5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2072" y="4535"/>
                </a:moveTo>
                <a:cubicBezTo>
                  <a:pt x="3223" y="4488"/>
                  <a:pt x="4134" y="3538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796" y="4535"/>
                  <a:pt x="1986" y="4535"/>
                </a:cubicBezTo>
                <a:cubicBezTo>
                  <a:pt x="2012" y="4535"/>
                  <a:pt x="2042" y="4535"/>
                  <a:pt x="2072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8" name="Freeform 1897">
            <a:extLst>
              <a:ext uri="{FF2B5EF4-FFF2-40B4-BE49-F238E27FC236}">
                <a16:creationId xmlns:a16="http://schemas.microsoft.com/office/drawing/2014/main" id="{27014DA1-717D-1AF9-0F3E-031F4D8AC806}"/>
              </a:ext>
            </a:extLst>
          </p:cNvPr>
          <p:cNvSpPr/>
          <p:nvPr/>
        </p:nvSpPr>
        <p:spPr>
          <a:xfrm>
            <a:off x="8333762" y="2927467"/>
            <a:ext cx="5479" cy="4071"/>
          </a:xfrm>
          <a:custGeom>
            <a:avLst/>
            <a:gdLst>
              <a:gd name="connsiteX0" fmla="*/ 1370 w 5479"/>
              <a:gd name="connsiteY0" fmla="*/ 2344 h 4071"/>
              <a:gd name="connsiteX1" fmla="*/ 4506 w 5479"/>
              <a:gd name="connsiteY1" fmla="*/ 2344 h 4071"/>
              <a:gd name="connsiteX2" fmla="*/ 725 w 5479"/>
              <a:gd name="connsiteY2" fmla="*/ 238 h 4071"/>
              <a:gd name="connsiteX3" fmla="*/ 1370 w 5479"/>
              <a:gd name="connsiteY3" fmla="*/ 2344 h 4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9" h="4071">
                <a:moveTo>
                  <a:pt x="1370" y="2344"/>
                </a:moveTo>
                <a:cubicBezTo>
                  <a:pt x="5409" y="4965"/>
                  <a:pt x="6139" y="4965"/>
                  <a:pt x="4506" y="2344"/>
                </a:cubicBezTo>
                <a:cubicBezTo>
                  <a:pt x="3643" y="1093"/>
                  <a:pt x="2246" y="316"/>
                  <a:pt x="725" y="238"/>
                </a:cubicBezTo>
                <a:cubicBezTo>
                  <a:pt x="-735" y="281"/>
                  <a:pt x="-306" y="1141"/>
                  <a:pt x="137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9" name="Freeform 1898">
            <a:extLst>
              <a:ext uri="{FF2B5EF4-FFF2-40B4-BE49-F238E27FC236}">
                <a16:creationId xmlns:a16="http://schemas.microsoft.com/office/drawing/2014/main" id="{C5D1EB94-55A0-E059-65BD-72180CEA8B07}"/>
              </a:ext>
            </a:extLst>
          </p:cNvPr>
          <p:cNvSpPr/>
          <p:nvPr/>
        </p:nvSpPr>
        <p:spPr>
          <a:xfrm>
            <a:off x="8337400" y="4004917"/>
            <a:ext cx="4296" cy="4297"/>
          </a:xfrm>
          <a:custGeom>
            <a:avLst/>
            <a:gdLst>
              <a:gd name="connsiteX0" fmla="*/ 1943 w 4296"/>
              <a:gd name="connsiteY0" fmla="*/ 4535 h 4297"/>
              <a:gd name="connsiteX1" fmla="*/ 4134 w 4296"/>
              <a:gd name="connsiteY1" fmla="*/ 2430 h 4297"/>
              <a:gd name="connsiteX2" fmla="*/ 2029 w 4296"/>
              <a:gd name="connsiteY2" fmla="*/ 239 h 4297"/>
              <a:gd name="connsiteX3" fmla="*/ -163 w 4296"/>
              <a:gd name="connsiteY3" fmla="*/ 2344 h 4297"/>
              <a:gd name="connsiteX4" fmla="*/ -163 w 4296"/>
              <a:gd name="connsiteY4" fmla="*/ 2430 h 4297"/>
              <a:gd name="connsiteX5" fmla="*/ 1943 w 4296"/>
              <a:gd name="connsiteY5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1943" y="4535"/>
                </a:moveTo>
                <a:cubicBezTo>
                  <a:pt x="3129" y="4557"/>
                  <a:pt x="4108" y="3616"/>
                  <a:pt x="4134" y="2430"/>
                </a:cubicBezTo>
                <a:cubicBezTo>
                  <a:pt x="4156" y="1244"/>
                  <a:pt x="3215" y="265"/>
                  <a:pt x="2029" y="239"/>
                </a:cubicBezTo>
                <a:cubicBezTo>
                  <a:pt x="843" y="217"/>
                  <a:pt x="-141" y="1158"/>
                  <a:pt x="-163" y="2344"/>
                </a:cubicBezTo>
                <a:cubicBezTo>
                  <a:pt x="-163" y="2374"/>
                  <a:pt x="-163" y="2400"/>
                  <a:pt x="-163" y="2430"/>
                </a:cubicBezTo>
                <a:cubicBezTo>
                  <a:pt x="-163" y="3594"/>
                  <a:pt x="778" y="4535"/>
                  <a:pt x="194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0" name="Freeform 1899">
            <a:extLst>
              <a:ext uri="{FF2B5EF4-FFF2-40B4-BE49-F238E27FC236}">
                <a16:creationId xmlns:a16="http://schemas.microsoft.com/office/drawing/2014/main" id="{D0A22FD0-CDA0-BAFD-8D1C-AEE36AA26C24}"/>
              </a:ext>
            </a:extLst>
          </p:cNvPr>
          <p:cNvSpPr/>
          <p:nvPr/>
        </p:nvSpPr>
        <p:spPr>
          <a:xfrm>
            <a:off x="8320685" y="1520512"/>
            <a:ext cx="10442" cy="10753"/>
          </a:xfrm>
          <a:custGeom>
            <a:avLst/>
            <a:gdLst>
              <a:gd name="connsiteX0" fmla="*/ 1214 w 10442"/>
              <a:gd name="connsiteY0" fmla="*/ 9433 h 10753"/>
              <a:gd name="connsiteX1" fmla="*/ 10280 w 10442"/>
              <a:gd name="connsiteY1" fmla="*/ 6812 h 10753"/>
              <a:gd name="connsiteX2" fmla="*/ 1687 w 10442"/>
              <a:gd name="connsiteY2" fmla="*/ 238 h 10753"/>
              <a:gd name="connsiteX3" fmla="*/ 1214 w 10442"/>
              <a:gd name="connsiteY3" fmla="*/ 9433 h 10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42" h="10753">
                <a:moveTo>
                  <a:pt x="1214" y="9433"/>
                </a:moveTo>
                <a:cubicBezTo>
                  <a:pt x="4222" y="12484"/>
                  <a:pt x="10280" y="10765"/>
                  <a:pt x="10280" y="6812"/>
                </a:cubicBezTo>
                <a:cubicBezTo>
                  <a:pt x="10280" y="2859"/>
                  <a:pt x="6499" y="238"/>
                  <a:pt x="1687" y="238"/>
                </a:cubicBezTo>
                <a:cubicBezTo>
                  <a:pt x="-462" y="238"/>
                  <a:pt x="-891" y="7414"/>
                  <a:pt x="1214" y="94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1" name="Freeform 1900">
            <a:extLst>
              <a:ext uri="{FF2B5EF4-FFF2-40B4-BE49-F238E27FC236}">
                <a16:creationId xmlns:a16="http://schemas.microsoft.com/office/drawing/2014/main" id="{C66527A8-D78E-D6F8-CC0D-98371CDE2B44}"/>
              </a:ext>
            </a:extLst>
          </p:cNvPr>
          <p:cNvSpPr/>
          <p:nvPr/>
        </p:nvSpPr>
        <p:spPr>
          <a:xfrm>
            <a:off x="8326916" y="5394901"/>
            <a:ext cx="4210" cy="4210"/>
          </a:xfrm>
          <a:custGeom>
            <a:avLst/>
            <a:gdLst>
              <a:gd name="connsiteX0" fmla="*/ -163 w 4210"/>
              <a:gd name="connsiteY0" fmla="*/ 2387 h 4210"/>
              <a:gd name="connsiteX1" fmla="*/ 1986 w 4210"/>
              <a:gd name="connsiteY1" fmla="*/ 4449 h 4210"/>
              <a:gd name="connsiteX2" fmla="*/ 4048 w 4210"/>
              <a:gd name="connsiteY2" fmla="*/ 2301 h 4210"/>
              <a:gd name="connsiteX3" fmla="*/ 1943 w 4210"/>
              <a:gd name="connsiteY3" fmla="*/ 238 h 4210"/>
              <a:gd name="connsiteX4" fmla="*/ -163 w 4210"/>
              <a:gd name="connsiteY4" fmla="*/ 2344 h 4210"/>
              <a:gd name="connsiteX5" fmla="*/ -163 w 4210"/>
              <a:gd name="connsiteY5" fmla="*/ 2387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4210">
                <a:moveTo>
                  <a:pt x="-163" y="2387"/>
                </a:moveTo>
                <a:cubicBezTo>
                  <a:pt x="-141" y="3551"/>
                  <a:pt x="821" y="4470"/>
                  <a:pt x="1986" y="4449"/>
                </a:cubicBezTo>
                <a:cubicBezTo>
                  <a:pt x="3146" y="4423"/>
                  <a:pt x="4070" y="3465"/>
                  <a:pt x="4048" y="2301"/>
                </a:cubicBezTo>
                <a:cubicBezTo>
                  <a:pt x="4022" y="1154"/>
                  <a:pt x="3090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2356"/>
                  <a:pt x="-163" y="237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2" name="Freeform 1901">
            <a:extLst>
              <a:ext uri="{FF2B5EF4-FFF2-40B4-BE49-F238E27FC236}">
                <a16:creationId xmlns:a16="http://schemas.microsoft.com/office/drawing/2014/main" id="{520CDE5D-9416-BF36-0DC7-EB4BE2662D74}"/>
              </a:ext>
            </a:extLst>
          </p:cNvPr>
          <p:cNvSpPr/>
          <p:nvPr/>
        </p:nvSpPr>
        <p:spPr>
          <a:xfrm>
            <a:off x="8323382" y="5518199"/>
            <a:ext cx="9807" cy="7565"/>
          </a:xfrm>
          <a:custGeom>
            <a:avLst/>
            <a:gdLst>
              <a:gd name="connsiteX0" fmla="*/ 9645 w 9807"/>
              <a:gd name="connsiteY0" fmla="*/ 1798 h 7565"/>
              <a:gd name="connsiteX1" fmla="*/ 2427 w 9807"/>
              <a:gd name="connsiteY1" fmla="*/ 4376 h 7565"/>
              <a:gd name="connsiteX2" fmla="*/ 4189 w 9807"/>
              <a:gd name="connsiteY2" fmla="*/ 5966 h 7565"/>
              <a:gd name="connsiteX3" fmla="*/ 9645 w 9807"/>
              <a:gd name="connsiteY3" fmla="*/ 1798 h 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7" h="7565">
                <a:moveTo>
                  <a:pt x="9645" y="1798"/>
                </a:moveTo>
                <a:cubicBezTo>
                  <a:pt x="9645" y="-1080"/>
                  <a:pt x="6208" y="166"/>
                  <a:pt x="2427" y="4376"/>
                </a:cubicBezTo>
                <a:cubicBezTo>
                  <a:pt x="-1354" y="8587"/>
                  <a:pt x="-1182" y="8673"/>
                  <a:pt x="4189" y="5966"/>
                </a:cubicBezTo>
                <a:cubicBezTo>
                  <a:pt x="7196" y="4548"/>
                  <a:pt x="9645" y="2658"/>
                  <a:pt x="9645" y="17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3" name="Freeform 1902">
            <a:extLst>
              <a:ext uri="{FF2B5EF4-FFF2-40B4-BE49-F238E27FC236}">
                <a16:creationId xmlns:a16="http://schemas.microsoft.com/office/drawing/2014/main" id="{9E5E5749-8BD9-6648-D46E-9360A0A7B0FF}"/>
              </a:ext>
            </a:extLst>
          </p:cNvPr>
          <p:cNvSpPr/>
          <p:nvPr/>
        </p:nvSpPr>
        <p:spPr>
          <a:xfrm>
            <a:off x="8252234" y="5505408"/>
            <a:ext cx="4933" cy="4253"/>
          </a:xfrm>
          <a:custGeom>
            <a:avLst/>
            <a:gdLst>
              <a:gd name="connsiteX0" fmla="*/ 4400 w 4933"/>
              <a:gd name="connsiteY0" fmla="*/ 2387 h 4253"/>
              <a:gd name="connsiteX1" fmla="*/ 1006 w 4933"/>
              <a:gd name="connsiteY1" fmla="*/ 238 h 4253"/>
              <a:gd name="connsiteX2" fmla="*/ 190 w 4933"/>
              <a:gd name="connsiteY2" fmla="*/ 2387 h 4253"/>
              <a:gd name="connsiteX3" fmla="*/ 3584 w 4933"/>
              <a:gd name="connsiteY3" fmla="*/ 4492 h 4253"/>
              <a:gd name="connsiteX4" fmla="*/ 4400 w 493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33" h="4253">
                <a:moveTo>
                  <a:pt x="4400" y="2387"/>
                </a:moveTo>
                <a:cubicBezTo>
                  <a:pt x="3661" y="1184"/>
                  <a:pt x="2411" y="389"/>
                  <a:pt x="1006" y="238"/>
                </a:cubicBezTo>
                <a:cubicBezTo>
                  <a:pt x="-154" y="238"/>
                  <a:pt x="-498" y="1184"/>
                  <a:pt x="190" y="2387"/>
                </a:cubicBezTo>
                <a:cubicBezTo>
                  <a:pt x="942" y="3568"/>
                  <a:pt x="2192" y="4346"/>
                  <a:pt x="3584" y="4492"/>
                </a:cubicBezTo>
                <a:cubicBezTo>
                  <a:pt x="4744" y="4492"/>
                  <a:pt x="5131" y="3547"/>
                  <a:pt x="4400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4" name="Freeform 1903">
            <a:extLst>
              <a:ext uri="{FF2B5EF4-FFF2-40B4-BE49-F238E27FC236}">
                <a16:creationId xmlns:a16="http://schemas.microsoft.com/office/drawing/2014/main" id="{C1BAA7B7-D149-DBD2-8FCC-97A4920CB8ED}"/>
              </a:ext>
            </a:extLst>
          </p:cNvPr>
          <p:cNvSpPr/>
          <p:nvPr/>
        </p:nvSpPr>
        <p:spPr>
          <a:xfrm>
            <a:off x="8258592" y="5479988"/>
            <a:ext cx="8690" cy="9794"/>
          </a:xfrm>
          <a:custGeom>
            <a:avLst/>
            <a:gdLst>
              <a:gd name="connsiteX0" fmla="*/ 6764 w 8690"/>
              <a:gd name="connsiteY0" fmla="*/ 7484 h 9794"/>
              <a:gd name="connsiteX1" fmla="*/ 8311 w 8690"/>
              <a:gd name="connsiteY1" fmla="*/ 1985 h 9794"/>
              <a:gd name="connsiteX2" fmla="*/ 783 w 8690"/>
              <a:gd name="connsiteY2" fmla="*/ 1624 h 9794"/>
              <a:gd name="connsiteX3" fmla="*/ 104 w 8690"/>
              <a:gd name="connsiteY3" fmla="*/ 2371 h 9794"/>
              <a:gd name="connsiteX4" fmla="*/ 1393 w 8690"/>
              <a:gd name="connsiteY4" fmla="*/ 7871 h 9794"/>
              <a:gd name="connsiteX5" fmla="*/ 6764 w 8690"/>
              <a:gd name="connsiteY5" fmla="*/ 7484 h 9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90" h="9794">
                <a:moveTo>
                  <a:pt x="6764" y="7484"/>
                </a:moveTo>
                <a:cubicBezTo>
                  <a:pt x="8225" y="5465"/>
                  <a:pt x="8912" y="3188"/>
                  <a:pt x="8311" y="1985"/>
                </a:cubicBezTo>
                <a:cubicBezTo>
                  <a:pt x="6330" y="-194"/>
                  <a:pt x="2962" y="-357"/>
                  <a:pt x="783" y="1624"/>
                </a:cubicBezTo>
                <a:cubicBezTo>
                  <a:pt x="534" y="1852"/>
                  <a:pt x="306" y="2101"/>
                  <a:pt x="104" y="2371"/>
                </a:cubicBezTo>
                <a:cubicBezTo>
                  <a:pt x="-523" y="4300"/>
                  <a:pt x="-25" y="6419"/>
                  <a:pt x="1393" y="7871"/>
                </a:cubicBezTo>
                <a:cubicBezTo>
                  <a:pt x="3842" y="10836"/>
                  <a:pt x="4358" y="10793"/>
                  <a:pt x="6764" y="74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5" name="Freeform 1904">
            <a:extLst>
              <a:ext uri="{FF2B5EF4-FFF2-40B4-BE49-F238E27FC236}">
                <a16:creationId xmlns:a16="http://schemas.microsoft.com/office/drawing/2014/main" id="{01263770-CA63-1F7D-2102-9864B96A6561}"/>
              </a:ext>
            </a:extLst>
          </p:cNvPr>
          <p:cNvSpPr/>
          <p:nvPr/>
        </p:nvSpPr>
        <p:spPr>
          <a:xfrm>
            <a:off x="8266946" y="2245539"/>
            <a:ext cx="5183" cy="1839"/>
          </a:xfrm>
          <a:custGeom>
            <a:avLst/>
            <a:gdLst>
              <a:gd name="connsiteX0" fmla="*/ 4812 w 5183"/>
              <a:gd name="connsiteY0" fmla="*/ 774 h 1839"/>
              <a:gd name="connsiteX1" fmla="*/ 816 w 5183"/>
              <a:gd name="connsiteY1" fmla="*/ 774 h 1839"/>
              <a:gd name="connsiteX2" fmla="*/ 2062 w 5183"/>
              <a:gd name="connsiteY2" fmla="*/ 2063 h 1839"/>
              <a:gd name="connsiteX3" fmla="*/ 4812 w 5183"/>
              <a:gd name="connsiteY3" fmla="*/ 774 h 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839">
                <a:moveTo>
                  <a:pt x="4812" y="774"/>
                </a:moveTo>
                <a:cubicBezTo>
                  <a:pt x="3574" y="60"/>
                  <a:pt x="2053" y="60"/>
                  <a:pt x="816" y="774"/>
                </a:cubicBezTo>
                <a:cubicBezTo>
                  <a:pt x="-860" y="1461"/>
                  <a:pt x="-344" y="1934"/>
                  <a:pt x="2062" y="2063"/>
                </a:cubicBezTo>
                <a:cubicBezTo>
                  <a:pt x="4468" y="2191"/>
                  <a:pt x="5499" y="1461"/>
                  <a:pt x="4812" y="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6" name="Freeform 1905">
            <a:extLst>
              <a:ext uri="{FF2B5EF4-FFF2-40B4-BE49-F238E27FC236}">
                <a16:creationId xmlns:a16="http://schemas.microsoft.com/office/drawing/2014/main" id="{62102A02-4C2B-4140-5698-DDA6F2FC5C5D}"/>
              </a:ext>
            </a:extLst>
          </p:cNvPr>
          <p:cNvSpPr/>
          <p:nvPr/>
        </p:nvSpPr>
        <p:spPr>
          <a:xfrm>
            <a:off x="8254558" y="5567508"/>
            <a:ext cx="5374" cy="11859"/>
          </a:xfrm>
          <a:custGeom>
            <a:avLst/>
            <a:gdLst>
              <a:gd name="connsiteX0" fmla="*/ 2290 w 5374"/>
              <a:gd name="connsiteY0" fmla="*/ 9462 h 11859"/>
              <a:gd name="connsiteX1" fmla="*/ 5212 w 5374"/>
              <a:gd name="connsiteY1" fmla="*/ 2458 h 11859"/>
              <a:gd name="connsiteX2" fmla="*/ 443 w 5374"/>
              <a:gd name="connsiteY2" fmla="*/ 7700 h 11859"/>
              <a:gd name="connsiteX3" fmla="*/ 2290 w 5374"/>
              <a:gd name="connsiteY3" fmla="*/ 9462 h 11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4" h="11859">
                <a:moveTo>
                  <a:pt x="2290" y="9462"/>
                </a:moveTo>
                <a:cubicBezTo>
                  <a:pt x="3816" y="7395"/>
                  <a:pt x="4817" y="4993"/>
                  <a:pt x="5212" y="2458"/>
                </a:cubicBezTo>
                <a:cubicBezTo>
                  <a:pt x="5212" y="-2483"/>
                  <a:pt x="1603" y="1513"/>
                  <a:pt x="443" y="7700"/>
                </a:cubicBezTo>
                <a:cubicBezTo>
                  <a:pt x="-588" y="13157"/>
                  <a:pt x="-502" y="13286"/>
                  <a:pt x="2290" y="94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7" name="Freeform 1906">
            <a:extLst>
              <a:ext uri="{FF2B5EF4-FFF2-40B4-BE49-F238E27FC236}">
                <a16:creationId xmlns:a16="http://schemas.microsoft.com/office/drawing/2014/main" id="{5A9882D2-5FE7-874F-10B7-99537303362D}"/>
              </a:ext>
            </a:extLst>
          </p:cNvPr>
          <p:cNvSpPr/>
          <p:nvPr/>
        </p:nvSpPr>
        <p:spPr>
          <a:xfrm>
            <a:off x="8326916" y="1329229"/>
            <a:ext cx="4210" cy="4210"/>
          </a:xfrm>
          <a:custGeom>
            <a:avLst/>
            <a:gdLst>
              <a:gd name="connsiteX0" fmla="*/ 1943 w 4210"/>
              <a:gd name="connsiteY0" fmla="*/ 4449 h 4210"/>
              <a:gd name="connsiteX1" fmla="*/ 4048 w 4210"/>
              <a:gd name="connsiteY1" fmla="*/ 2344 h 4210"/>
              <a:gd name="connsiteX2" fmla="*/ 1943 w 4210"/>
              <a:gd name="connsiteY2" fmla="*/ 238 h 4210"/>
              <a:gd name="connsiteX3" fmla="*/ -163 w 4210"/>
              <a:gd name="connsiteY3" fmla="*/ 2344 h 4210"/>
              <a:gd name="connsiteX4" fmla="*/ 1943 w 4210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1943" y="4449"/>
                </a:moveTo>
                <a:cubicBezTo>
                  <a:pt x="3107" y="4449"/>
                  <a:pt x="4048" y="3508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8" name="Freeform 1907">
            <a:extLst>
              <a:ext uri="{FF2B5EF4-FFF2-40B4-BE49-F238E27FC236}">
                <a16:creationId xmlns:a16="http://schemas.microsoft.com/office/drawing/2014/main" id="{2B365E1F-593A-D8D4-2720-45CD8EDEA165}"/>
              </a:ext>
            </a:extLst>
          </p:cNvPr>
          <p:cNvSpPr/>
          <p:nvPr/>
        </p:nvSpPr>
        <p:spPr>
          <a:xfrm>
            <a:off x="8269162" y="1273975"/>
            <a:ext cx="7484" cy="4210"/>
          </a:xfrm>
          <a:custGeom>
            <a:avLst/>
            <a:gdLst>
              <a:gd name="connsiteX0" fmla="*/ 3026 w 7484"/>
              <a:gd name="connsiteY0" fmla="*/ 4449 h 4210"/>
              <a:gd name="connsiteX1" fmla="*/ 7322 w 7484"/>
              <a:gd name="connsiteY1" fmla="*/ 2344 h 4210"/>
              <a:gd name="connsiteX2" fmla="*/ 4315 w 7484"/>
              <a:gd name="connsiteY2" fmla="*/ 238 h 4210"/>
              <a:gd name="connsiteX3" fmla="*/ 18 w 7484"/>
              <a:gd name="connsiteY3" fmla="*/ 2344 h 4210"/>
              <a:gd name="connsiteX4" fmla="*/ 3026 w 7484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4" h="4210">
                <a:moveTo>
                  <a:pt x="3026" y="4449"/>
                </a:moveTo>
                <a:cubicBezTo>
                  <a:pt x="5389" y="4449"/>
                  <a:pt x="7322" y="3504"/>
                  <a:pt x="7322" y="2344"/>
                </a:cubicBezTo>
                <a:cubicBezTo>
                  <a:pt x="7322" y="1184"/>
                  <a:pt x="5947" y="238"/>
                  <a:pt x="4315" y="238"/>
                </a:cubicBezTo>
                <a:cubicBezTo>
                  <a:pt x="2639" y="260"/>
                  <a:pt x="1062" y="1033"/>
                  <a:pt x="18" y="2344"/>
                </a:cubicBezTo>
                <a:cubicBezTo>
                  <a:pt x="-669" y="3504"/>
                  <a:pt x="663" y="4449"/>
                  <a:pt x="3026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9" name="Freeform 1908">
            <a:extLst>
              <a:ext uri="{FF2B5EF4-FFF2-40B4-BE49-F238E27FC236}">
                <a16:creationId xmlns:a16="http://schemas.microsoft.com/office/drawing/2014/main" id="{44FD3DD4-0505-79E6-24F3-040DB6C3D9A0}"/>
              </a:ext>
            </a:extLst>
          </p:cNvPr>
          <p:cNvSpPr/>
          <p:nvPr/>
        </p:nvSpPr>
        <p:spPr>
          <a:xfrm>
            <a:off x="8268096" y="1301602"/>
            <a:ext cx="18062" cy="16938"/>
          </a:xfrm>
          <a:custGeom>
            <a:avLst/>
            <a:gdLst>
              <a:gd name="connsiteX0" fmla="*/ 17583 w 18062"/>
              <a:gd name="connsiteY0" fmla="*/ 15534 h 16938"/>
              <a:gd name="connsiteX1" fmla="*/ 17196 w 18062"/>
              <a:gd name="connsiteY1" fmla="*/ 11796 h 16938"/>
              <a:gd name="connsiteX2" fmla="*/ 1213 w 18062"/>
              <a:gd name="connsiteY2" fmla="*/ 238 h 16938"/>
              <a:gd name="connsiteX3" fmla="*/ 5509 w 18062"/>
              <a:gd name="connsiteY3" fmla="*/ 12011 h 16938"/>
              <a:gd name="connsiteX4" fmla="*/ 17583 w 18062"/>
              <a:gd name="connsiteY4" fmla="*/ 15534 h 1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062" h="16938">
                <a:moveTo>
                  <a:pt x="17583" y="15534"/>
                </a:moveTo>
                <a:cubicBezTo>
                  <a:pt x="18116" y="14305"/>
                  <a:pt x="17969" y="12887"/>
                  <a:pt x="17196" y="11796"/>
                </a:cubicBezTo>
                <a:cubicBezTo>
                  <a:pt x="12448" y="7203"/>
                  <a:pt x="7065" y="3310"/>
                  <a:pt x="1213" y="238"/>
                </a:cubicBezTo>
                <a:cubicBezTo>
                  <a:pt x="-1967" y="238"/>
                  <a:pt x="740" y="7414"/>
                  <a:pt x="5509" y="12011"/>
                </a:cubicBezTo>
                <a:cubicBezTo>
                  <a:pt x="11181" y="17296"/>
                  <a:pt x="15692" y="18628"/>
                  <a:pt x="17583" y="155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0" name="Freeform 1909">
            <a:extLst>
              <a:ext uri="{FF2B5EF4-FFF2-40B4-BE49-F238E27FC236}">
                <a16:creationId xmlns:a16="http://schemas.microsoft.com/office/drawing/2014/main" id="{23C17351-7465-FC4E-C66E-A98301D47D3B}"/>
              </a:ext>
            </a:extLst>
          </p:cNvPr>
          <p:cNvSpPr/>
          <p:nvPr/>
        </p:nvSpPr>
        <p:spPr>
          <a:xfrm>
            <a:off x="8280857" y="5558832"/>
            <a:ext cx="4210" cy="5808"/>
          </a:xfrm>
          <a:custGeom>
            <a:avLst/>
            <a:gdLst>
              <a:gd name="connsiteX0" fmla="*/ 1943 w 4210"/>
              <a:gd name="connsiteY0" fmla="*/ 5978 h 5808"/>
              <a:gd name="connsiteX1" fmla="*/ 4048 w 4210"/>
              <a:gd name="connsiteY1" fmla="*/ 3143 h 5808"/>
              <a:gd name="connsiteX2" fmla="*/ 1943 w 4210"/>
              <a:gd name="connsiteY2" fmla="*/ 307 h 5808"/>
              <a:gd name="connsiteX3" fmla="*/ -163 w 4210"/>
              <a:gd name="connsiteY3" fmla="*/ 3143 h 5808"/>
              <a:gd name="connsiteX4" fmla="*/ 1943 w 4210"/>
              <a:gd name="connsiteY4" fmla="*/ 5978 h 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808">
                <a:moveTo>
                  <a:pt x="1943" y="5978"/>
                </a:moveTo>
                <a:cubicBezTo>
                  <a:pt x="3155" y="5544"/>
                  <a:pt x="3984" y="4427"/>
                  <a:pt x="4048" y="3143"/>
                </a:cubicBezTo>
                <a:cubicBezTo>
                  <a:pt x="3962" y="1867"/>
                  <a:pt x="3137" y="758"/>
                  <a:pt x="1943" y="307"/>
                </a:cubicBezTo>
                <a:cubicBezTo>
                  <a:pt x="783" y="-80"/>
                  <a:pt x="-163" y="1209"/>
                  <a:pt x="-163" y="3143"/>
                </a:cubicBezTo>
                <a:cubicBezTo>
                  <a:pt x="-163" y="5076"/>
                  <a:pt x="783" y="6365"/>
                  <a:pt x="1943" y="59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1" name="Freeform 1910">
            <a:extLst>
              <a:ext uri="{FF2B5EF4-FFF2-40B4-BE49-F238E27FC236}">
                <a16:creationId xmlns:a16="http://schemas.microsoft.com/office/drawing/2014/main" id="{86DD3155-45F6-37EB-3D4E-AC00256F4E68}"/>
              </a:ext>
            </a:extLst>
          </p:cNvPr>
          <p:cNvSpPr/>
          <p:nvPr/>
        </p:nvSpPr>
        <p:spPr>
          <a:xfrm>
            <a:off x="8253617" y="1287219"/>
            <a:ext cx="5949" cy="5876"/>
          </a:xfrm>
          <a:custGeom>
            <a:avLst/>
            <a:gdLst>
              <a:gd name="connsiteX0" fmla="*/ 3189 w 5949"/>
              <a:gd name="connsiteY0" fmla="*/ 6114 h 5876"/>
              <a:gd name="connsiteX1" fmla="*/ 5681 w 5949"/>
              <a:gd name="connsiteY1" fmla="*/ 3580 h 5876"/>
              <a:gd name="connsiteX2" fmla="*/ -163 w 5949"/>
              <a:gd name="connsiteY2" fmla="*/ 2720 h 5876"/>
              <a:gd name="connsiteX3" fmla="*/ 3189 w 5949"/>
              <a:gd name="connsiteY3" fmla="*/ 6114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49" h="5876">
                <a:moveTo>
                  <a:pt x="3189" y="6114"/>
                </a:moveTo>
                <a:cubicBezTo>
                  <a:pt x="4993" y="6114"/>
                  <a:pt x="6153" y="4954"/>
                  <a:pt x="5681" y="3580"/>
                </a:cubicBezTo>
                <a:cubicBezTo>
                  <a:pt x="4392" y="-373"/>
                  <a:pt x="-163" y="-1018"/>
                  <a:pt x="-163" y="2720"/>
                </a:cubicBezTo>
                <a:cubicBezTo>
                  <a:pt x="-163" y="4576"/>
                  <a:pt x="1333" y="6093"/>
                  <a:pt x="3189" y="61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2" name="Freeform 1911">
            <a:extLst>
              <a:ext uri="{FF2B5EF4-FFF2-40B4-BE49-F238E27FC236}">
                <a16:creationId xmlns:a16="http://schemas.microsoft.com/office/drawing/2014/main" id="{DAE0ECBD-73B2-0688-77F6-8A2434B2FE5E}"/>
              </a:ext>
            </a:extLst>
          </p:cNvPr>
          <p:cNvSpPr/>
          <p:nvPr/>
        </p:nvSpPr>
        <p:spPr>
          <a:xfrm>
            <a:off x="8255551" y="1391342"/>
            <a:ext cx="25132" cy="20277"/>
          </a:xfrm>
          <a:custGeom>
            <a:avLst/>
            <a:gdLst>
              <a:gd name="connsiteX0" fmla="*/ 24242 w 25132"/>
              <a:gd name="connsiteY0" fmla="*/ 15893 h 20277"/>
              <a:gd name="connsiteX1" fmla="*/ 24801 w 25132"/>
              <a:gd name="connsiteY1" fmla="*/ 5968 h 20277"/>
              <a:gd name="connsiteX2" fmla="*/ 11911 w 25132"/>
              <a:gd name="connsiteY2" fmla="*/ 383 h 20277"/>
              <a:gd name="connsiteX3" fmla="*/ -163 w 25132"/>
              <a:gd name="connsiteY3" fmla="*/ 1586 h 20277"/>
              <a:gd name="connsiteX4" fmla="*/ 9032 w 25132"/>
              <a:gd name="connsiteY4" fmla="*/ 6999 h 20277"/>
              <a:gd name="connsiteX5" fmla="*/ 12426 w 25132"/>
              <a:gd name="connsiteY5" fmla="*/ 10222 h 20277"/>
              <a:gd name="connsiteX6" fmla="*/ 24242 w 25132"/>
              <a:gd name="connsiteY6" fmla="*/ 15893 h 20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32" h="20277">
                <a:moveTo>
                  <a:pt x="24242" y="15893"/>
                </a:moveTo>
                <a:cubicBezTo>
                  <a:pt x="24959" y="12636"/>
                  <a:pt x="25149" y="9285"/>
                  <a:pt x="24801" y="5968"/>
                </a:cubicBezTo>
                <a:cubicBezTo>
                  <a:pt x="24199" y="1672"/>
                  <a:pt x="22781" y="1027"/>
                  <a:pt x="11911" y="383"/>
                </a:cubicBezTo>
                <a:cubicBezTo>
                  <a:pt x="5294" y="-4"/>
                  <a:pt x="-163" y="383"/>
                  <a:pt x="-163" y="1586"/>
                </a:cubicBezTo>
                <a:cubicBezTo>
                  <a:pt x="-163" y="4980"/>
                  <a:pt x="5552" y="8331"/>
                  <a:pt x="9032" y="6999"/>
                </a:cubicBezTo>
                <a:cubicBezTo>
                  <a:pt x="11524" y="6011"/>
                  <a:pt x="12426" y="6999"/>
                  <a:pt x="12426" y="10222"/>
                </a:cubicBezTo>
                <a:cubicBezTo>
                  <a:pt x="12598" y="20018"/>
                  <a:pt x="22051" y="24615"/>
                  <a:pt x="24242" y="158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3" name="Freeform 1912">
            <a:extLst>
              <a:ext uri="{FF2B5EF4-FFF2-40B4-BE49-F238E27FC236}">
                <a16:creationId xmlns:a16="http://schemas.microsoft.com/office/drawing/2014/main" id="{FA7FFA20-EF42-56C6-20DC-26B86BFEB155}"/>
              </a:ext>
            </a:extLst>
          </p:cNvPr>
          <p:cNvSpPr/>
          <p:nvPr/>
        </p:nvSpPr>
        <p:spPr>
          <a:xfrm>
            <a:off x="8247515" y="1355453"/>
            <a:ext cx="12418" cy="5596"/>
          </a:xfrm>
          <a:custGeom>
            <a:avLst/>
            <a:gdLst>
              <a:gd name="connsiteX0" fmla="*/ 12255 w 12418"/>
              <a:gd name="connsiteY0" fmla="*/ 4004 h 5596"/>
              <a:gd name="connsiteX1" fmla="*/ 10 w 12418"/>
              <a:gd name="connsiteY1" fmla="*/ 610 h 5596"/>
              <a:gd name="connsiteX2" fmla="*/ 655 w 12418"/>
              <a:gd name="connsiteY2" fmla="*/ 3618 h 5596"/>
              <a:gd name="connsiteX3" fmla="*/ 12255 w 12418"/>
              <a:gd name="connsiteY3" fmla="*/ 4004 h 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418" h="5596">
                <a:moveTo>
                  <a:pt x="12255" y="4004"/>
                </a:moveTo>
                <a:cubicBezTo>
                  <a:pt x="12255" y="2157"/>
                  <a:pt x="1428" y="-808"/>
                  <a:pt x="10" y="610"/>
                </a:cubicBezTo>
                <a:cubicBezTo>
                  <a:pt x="-419" y="1040"/>
                  <a:pt x="10" y="2372"/>
                  <a:pt x="655" y="3618"/>
                </a:cubicBezTo>
                <a:cubicBezTo>
                  <a:pt x="2330" y="6325"/>
                  <a:pt x="12255" y="6668"/>
                  <a:pt x="12255" y="40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4" name="Freeform 1913">
            <a:extLst>
              <a:ext uri="{FF2B5EF4-FFF2-40B4-BE49-F238E27FC236}">
                <a16:creationId xmlns:a16="http://schemas.microsoft.com/office/drawing/2014/main" id="{BA6DB607-EB23-5AC2-1CFD-BD0DAAEEE25F}"/>
              </a:ext>
            </a:extLst>
          </p:cNvPr>
          <p:cNvSpPr/>
          <p:nvPr/>
        </p:nvSpPr>
        <p:spPr>
          <a:xfrm>
            <a:off x="8255722" y="1365363"/>
            <a:ext cx="5502" cy="4253"/>
          </a:xfrm>
          <a:custGeom>
            <a:avLst/>
            <a:gdLst>
              <a:gd name="connsiteX0" fmla="*/ -163 w 5502"/>
              <a:gd name="connsiteY0" fmla="*/ 2344 h 4253"/>
              <a:gd name="connsiteX1" fmla="*/ 3146 w 5502"/>
              <a:gd name="connsiteY1" fmla="*/ 4492 h 4253"/>
              <a:gd name="connsiteX2" fmla="*/ 5079 w 5502"/>
              <a:gd name="connsiteY2" fmla="*/ 2344 h 4253"/>
              <a:gd name="connsiteX3" fmla="*/ 1857 w 5502"/>
              <a:gd name="connsiteY3" fmla="*/ 238 h 4253"/>
              <a:gd name="connsiteX4" fmla="*/ -163 w 550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2" h="4253">
                <a:moveTo>
                  <a:pt x="-163" y="2344"/>
                </a:moveTo>
                <a:cubicBezTo>
                  <a:pt x="-163" y="3504"/>
                  <a:pt x="1341" y="4492"/>
                  <a:pt x="3146" y="4492"/>
                </a:cubicBezTo>
                <a:cubicBezTo>
                  <a:pt x="4950" y="4492"/>
                  <a:pt x="5810" y="3504"/>
                  <a:pt x="5079" y="2344"/>
                </a:cubicBezTo>
                <a:cubicBezTo>
                  <a:pt x="4396" y="1175"/>
                  <a:pt x="3202" y="393"/>
                  <a:pt x="1857" y="238"/>
                </a:cubicBezTo>
                <a:cubicBezTo>
                  <a:pt x="727" y="286"/>
                  <a:pt x="-163" y="1214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5" name="Freeform 1914">
            <a:extLst>
              <a:ext uri="{FF2B5EF4-FFF2-40B4-BE49-F238E27FC236}">
                <a16:creationId xmlns:a16="http://schemas.microsoft.com/office/drawing/2014/main" id="{9FB7086D-98A2-B44E-1FE7-BF991518AA70}"/>
              </a:ext>
            </a:extLst>
          </p:cNvPr>
          <p:cNvSpPr/>
          <p:nvPr/>
        </p:nvSpPr>
        <p:spPr>
          <a:xfrm>
            <a:off x="8262038" y="1273974"/>
            <a:ext cx="3492" cy="4211"/>
          </a:xfrm>
          <a:custGeom>
            <a:avLst/>
            <a:gdLst>
              <a:gd name="connsiteX0" fmla="*/ 740 w 3492"/>
              <a:gd name="connsiteY0" fmla="*/ 4449 h 4211"/>
              <a:gd name="connsiteX1" fmla="*/ 2974 w 3492"/>
              <a:gd name="connsiteY1" fmla="*/ 2344 h 4211"/>
              <a:gd name="connsiteX2" fmla="*/ 2028 w 3492"/>
              <a:gd name="connsiteY2" fmla="*/ 239 h 4211"/>
              <a:gd name="connsiteX3" fmla="*/ -163 w 3492"/>
              <a:gd name="connsiteY3" fmla="*/ 2344 h 4211"/>
              <a:gd name="connsiteX4" fmla="*/ -163 w 3492"/>
              <a:gd name="connsiteY4" fmla="*/ 2344 h 4211"/>
              <a:gd name="connsiteX5" fmla="*/ 740 w 3492"/>
              <a:gd name="connsiteY5" fmla="*/ 444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11">
                <a:moveTo>
                  <a:pt x="740" y="4449"/>
                </a:moveTo>
                <a:cubicBezTo>
                  <a:pt x="1255" y="4449"/>
                  <a:pt x="2244" y="3504"/>
                  <a:pt x="2974" y="2344"/>
                </a:cubicBezTo>
                <a:cubicBezTo>
                  <a:pt x="3704" y="1184"/>
                  <a:pt x="3275" y="239"/>
                  <a:pt x="2028" y="239"/>
                </a:cubicBezTo>
                <a:cubicBezTo>
                  <a:pt x="843" y="213"/>
                  <a:pt x="-137" y="1158"/>
                  <a:pt x="-163" y="2344"/>
                </a:cubicBezTo>
                <a:cubicBezTo>
                  <a:pt x="-163" y="2344"/>
                  <a:pt x="-163" y="2344"/>
                  <a:pt x="-163" y="2344"/>
                </a:cubicBezTo>
                <a:cubicBezTo>
                  <a:pt x="-163" y="3504"/>
                  <a:pt x="267" y="4449"/>
                  <a:pt x="740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6" name="Freeform 1915">
            <a:extLst>
              <a:ext uri="{FF2B5EF4-FFF2-40B4-BE49-F238E27FC236}">
                <a16:creationId xmlns:a16="http://schemas.microsoft.com/office/drawing/2014/main" id="{99FF76E4-3E2D-E6D7-9E1F-44DA60F9E97B}"/>
              </a:ext>
            </a:extLst>
          </p:cNvPr>
          <p:cNvSpPr/>
          <p:nvPr/>
        </p:nvSpPr>
        <p:spPr>
          <a:xfrm>
            <a:off x="8264101" y="1328139"/>
            <a:ext cx="20222" cy="11605"/>
          </a:xfrm>
          <a:custGeom>
            <a:avLst/>
            <a:gdLst>
              <a:gd name="connsiteX0" fmla="*/ 18699 w 20222"/>
              <a:gd name="connsiteY0" fmla="*/ 8762 h 11605"/>
              <a:gd name="connsiteX1" fmla="*/ 17368 w 20222"/>
              <a:gd name="connsiteY1" fmla="*/ 4465 h 11605"/>
              <a:gd name="connsiteX2" fmla="*/ 9891 w 20222"/>
              <a:gd name="connsiteY2" fmla="*/ 1286 h 11605"/>
              <a:gd name="connsiteX3" fmla="*/ -163 w 20222"/>
              <a:gd name="connsiteY3" fmla="*/ 4809 h 11605"/>
              <a:gd name="connsiteX4" fmla="*/ 4950 w 20222"/>
              <a:gd name="connsiteY4" fmla="*/ 7773 h 11605"/>
              <a:gd name="connsiteX5" fmla="*/ 11352 w 20222"/>
              <a:gd name="connsiteY5" fmla="*/ 9879 h 11605"/>
              <a:gd name="connsiteX6" fmla="*/ 18699 w 20222"/>
              <a:gd name="connsiteY6" fmla="*/ 8762 h 11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22" h="11605">
                <a:moveTo>
                  <a:pt x="18699" y="8762"/>
                </a:moveTo>
                <a:cubicBezTo>
                  <a:pt x="20805" y="6184"/>
                  <a:pt x="20547" y="5367"/>
                  <a:pt x="17368" y="4465"/>
                </a:cubicBezTo>
                <a:cubicBezTo>
                  <a:pt x="14798" y="3601"/>
                  <a:pt x="12297" y="2540"/>
                  <a:pt x="9891" y="1286"/>
                </a:cubicBezTo>
                <a:cubicBezTo>
                  <a:pt x="5595" y="-1121"/>
                  <a:pt x="-163" y="856"/>
                  <a:pt x="-163" y="4809"/>
                </a:cubicBezTo>
                <a:cubicBezTo>
                  <a:pt x="-163" y="6527"/>
                  <a:pt x="1986" y="7773"/>
                  <a:pt x="4950" y="7773"/>
                </a:cubicBezTo>
                <a:cubicBezTo>
                  <a:pt x="7283" y="7576"/>
                  <a:pt x="9595" y="8336"/>
                  <a:pt x="11352" y="9879"/>
                </a:cubicBezTo>
                <a:cubicBezTo>
                  <a:pt x="13213" y="12830"/>
                  <a:pt x="15662" y="12457"/>
                  <a:pt x="18699" y="87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7" name="Freeform 1916">
            <a:extLst>
              <a:ext uri="{FF2B5EF4-FFF2-40B4-BE49-F238E27FC236}">
                <a16:creationId xmlns:a16="http://schemas.microsoft.com/office/drawing/2014/main" id="{FEA305CE-4E6C-B0F8-CCCF-8D015FE5B51F}"/>
              </a:ext>
            </a:extLst>
          </p:cNvPr>
          <p:cNvSpPr/>
          <p:nvPr/>
        </p:nvSpPr>
        <p:spPr>
          <a:xfrm>
            <a:off x="8285058" y="1497010"/>
            <a:ext cx="6239" cy="5549"/>
          </a:xfrm>
          <a:custGeom>
            <a:avLst/>
            <a:gdLst>
              <a:gd name="connsiteX0" fmla="*/ 1136 w 6239"/>
              <a:gd name="connsiteY0" fmla="*/ 5136 h 5549"/>
              <a:gd name="connsiteX1" fmla="*/ 6077 w 6239"/>
              <a:gd name="connsiteY1" fmla="*/ 2258 h 5549"/>
              <a:gd name="connsiteX2" fmla="*/ 2940 w 6239"/>
              <a:gd name="connsiteY2" fmla="*/ 238 h 5549"/>
              <a:gd name="connsiteX3" fmla="*/ 1136 w 6239"/>
              <a:gd name="connsiteY3" fmla="*/ 5136 h 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39" h="5549">
                <a:moveTo>
                  <a:pt x="1136" y="5136"/>
                </a:moveTo>
                <a:cubicBezTo>
                  <a:pt x="2812" y="6855"/>
                  <a:pt x="6077" y="4922"/>
                  <a:pt x="6077" y="2258"/>
                </a:cubicBezTo>
                <a:cubicBezTo>
                  <a:pt x="6077" y="1141"/>
                  <a:pt x="4659" y="238"/>
                  <a:pt x="2940" y="238"/>
                </a:cubicBezTo>
                <a:cubicBezTo>
                  <a:pt x="-282" y="324"/>
                  <a:pt x="-1184" y="2859"/>
                  <a:pt x="1136" y="51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8" name="Freeform 1917">
            <a:extLst>
              <a:ext uri="{FF2B5EF4-FFF2-40B4-BE49-F238E27FC236}">
                <a16:creationId xmlns:a16="http://schemas.microsoft.com/office/drawing/2014/main" id="{AC372C96-2288-BEC6-1AD3-2C236C1A571F}"/>
              </a:ext>
            </a:extLst>
          </p:cNvPr>
          <p:cNvSpPr/>
          <p:nvPr/>
        </p:nvSpPr>
        <p:spPr>
          <a:xfrm>
            <a:off x="8277345" y="1293666"/>
            <a:ext cx="7681" cy="11009"/>
          </a:xfrm>
          <a:custGeom>
            <a:avLst/>
            <a:gdLst>
              <a:gd name="connsiteX0" fmla="*/ 7518 w 7681"/>
              <a:gd name="connsiteY0" fmla="*/ 7487 h 11009"/>
              <a:gd name="connsiteX1" fmla="*/ 7518 w 7681"/>
              <a:gd name="connsiteY1" fmla="*/ 7487 h 11009"/>
              <a:gd name="connsiteX2" fmla="*/ 1159 w 7681"/>
              <a:gd name="connsiteY2" fmla="*/ 1042 h 11009"/>
              <a:gd name="connsiteX3" fmla="*/ 1159 w 7681"/>
              <a:gd name="connsiteY3" fmla="*/ 8002 h 11009"/>
              <a:gd name="connsiteX4" fmla="*/ 7518 w 7681"/>
              <a:gd name="connsiteY4" fmla="*/ 7487 h 1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1" h="11009">
                <a:moveTo>
                  <a:pt x="7518" y="7487"/>
                </a:moveTo>
                <a:lnTo>
                  <a:pt x="7518" y="7487"/>
                </a:lnTo>
                <a:cubicBezTo>
                  <a:pt x="7518" y="2331"/>
                  <a:pt x="3694" y="-1493"/>
                  <a:pt x="1159" y="1042"/>
                </a:cubicBezTo>
                <a:cubicBezTo>
                  <a:pt x="-603" y="2846"/>
                  <a:pt x="-603" y="4608"/>
                  <a:pt x="1159" y="8002"/>
                </a:cubicBezTo>
                <a:cubicBezTo>
                  <a:pt x="3608" y="12556"/>
                  <a:pt x="7604" y="12256"/>
                  <a:pt x="7518" y="74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9" name="Freeform 1918">
            <a:extLst>
              <a:ext uri="{FF2B5EF4-FFF2-40B4-BE49-F238E27FC236}">
                <a16:creationId xmlns:a16="http://schemas.microsoft.com/office/drawing/2014/main" id="{E49E2B6C-3EB3-DD62-C9EE-3EEE92566A7A}"/>
              </a:ext>
            </a:extLst>
          </p:cNvPr>
          <p:cNvSpPr/>
          <p:nvPr/>
        </p:nvSpPr>
        <p:spPr>
          <a:xfrm>
            <a:off x="8285432" y="3525173"/>
            <a:ext cx="5908" cy="5833"/>
          </a:xfrm>
          <a:custGeom>
            <a:avLst/>
            <a:gdLst>
              <a:gd name="connsiteX0" fmla="*/ -54 w 5908"/>
              <a:gd name="connsiteY0" fmla="*/ 3580 h 5833"/>
              <a:gd name="connsiteX1" fmla="*/ 2438 w 5908"/>
              <a:gd name="connsiteY1" fmla="*/ 6072 h 5833"/>
              <a:gd name="connsiteX2" fmla="*/ 5746 w 5908"/>
              <a:gd name="connsiteY2" fmla="*/ 2720 h 5833"/>
              <a:gd name="connsiteX3" fmla="*/ -54 w 5908"/>
              <a:gd name="connsiteY3" fmla="*/ 3580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33">
                <a:moveTo>
                  <a:pt x="-54" y="3580"/>
                </a:moveTo>
                <a:cubicBezTo>
                  <a:pt x="-527" y="4954"/>
                  <a:pt x="590" y="6072"/>
                  <a:pt x="2438" y="6072"/>
                </a:cubicBezTo>
                <a:cubicBezTo>
                  <a:pt x="4273" y="6050"/>
                  <a:pt x="5746" y="4555"/>
                  <a:pt x="5746" y="2720"/>
                </a:cubicBezTo>
                <a:cubicBezTo>
                  <a:pt x="5746" y="-1018"/>
                  <a:pt x="1235" y="-373"/>
                  <a:pt x="-54" y="35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0" name="Freeform 1919">
            <a:extLst>
              <a:ext uri="{FF2B5EF4-FFF2-40B4-BE49-F238E27FC236}">
                <a16:creationId xmlns:a16="http://schemas.microsoft.com/office/drawing/2014/main" id="{65B9C50A-2A68-F300-AC31-0EBD9CA5CA29}"/>
              </a:ext>
            </a:extLst>
          </p:cNvPr>
          <p:cNvSpPr/>
          <p:nvPr/>
        </p:nvSpPr>
        <p:spPr>
          <a:xfrm>
            <a:off x="8287403" y="1525097"/>
            <a:ext cx="14000" cy="8090"/>
          </a:xfrm>
          <a:custGeom>
            <a:avLst/>
            <a:gdLst>
              <a:gd name="connsiteX0" fmla="*/ 13743 w 14000"/>
              <a:gd name="connsiteY0" fmla="*/ 5879 h 8090"/>
              <a:gd name="connsiteX1" fmla="*/ 123 w 14000"/>
              <a:gd name="connsiteY1" fmla="*/ 724 h 8090"/>
              <a:gd name="connsiteX2" fmla="*/ 10736 w 14000"/>
              <a:gd name="connsiteY2" fmla="*/ 8328 h 8090"/>
              <a:gd name="connsiteX3" fmla="*/ 13743 w 14000"/>
              <a:gd name="connsiteY3" fmla="*/ 5879 h 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00" h="8090">
                <a:moveTo>
                  <a:pt x="13743" y="5879"/>
                </a:moveTo>
                <a:cubicBezTo>
                  <a:pt x="12798" y="2872"/>
                  <a:pt x="2013" y="-1167"/>
                  <a:pt x="123" y="724"/>
                </a:cubicBezTo>
                <a:cubicBezTo>
                  <a:pt x="-1768" y="2614"/>
                  <a:pt x="6181" y="8243"/>
                  <a:pt x="10736" y="8328"/>
                </a:cubicBezTo>
                <a:cubicBezTo>
                  <a:pt x="12884" y="8328"/>
                  <a:pt x="14216" y="7125"/>
                  <a:pt x="13743" y="58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1" name="Freeform 1920">
            <a:extLst>
              <a:ext uri="{FF2B5EF4-FFF2-40B4-BE49-F238E27FC236}">
                <a16:creationId xmlns:a16="http://schemas.microsoft.com/office/drawing/2014/main" id="{849E5C5D-BE92-F5DD-4FB3-B57CD4879352}"/>
              </a:ext>
            </a:extLst>
          </p:cNvPr>
          <p:cNvSpPr/>
          <p:nvPr/>
        </p:nvSpPr>
        <p:spPr>
          <a:xfrm>
            <a:off x="8293403" y="3088974"/>
            <a:ext cx="3535" cy="4254"/>
          </a:xfrm>
          <a:custGeom>
            <a:avLst/>
            <a:gdLst>
              <a:gd name="connsiteX0" fmla="*/ -163 w 3535"/>
              <a:gd name="connsiteY0" fmla="*/ 2344 h 4254"/>
              <a:gd name="connsiteX1" fmla="*/ 783 w 3535"/>
              <a:gd name="connsiteY1" fmla="*/ 4492 h 4254"/>
              <a:gd name="connsiteX2" fmla="*/ 3017 w 3535"/>
              <a:gd name="connsiteY2" fmla="*/ 2344 h 4254"/>
              <a:gd name="connsiteX3" fmla="*/ 2071 w 3535"/>
              <a:gd name="connsiteY3" fmla="*/ 239 h 4254"/>
              <a:gd name="connsiteX4" fmla="*/ -163 w 3535"/>
              <a:gd name="connsiteY4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5" h="4254">
                <a:moveTo>
                  <a:pt x="-163" y="2344"/>
                </a:move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7" y="3547"/>
                  <a:pt x="3017" y="2344"/>
                </a:cubicBezTo>
                <a:cubicBezTo>
                  <a:pt x="3747" y="1141"/>
                  <a:pt x="3318" y="239"/>
                  <a:pt x="2071" y="239"/>
                </a:cubicBezTo>
                <a:cubicBezTo>
                  <a:pt x="877" y="213"/>
                  <a:pt x="-115" y="1150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2" name="Freeform 1921">
            <a:extLst>
              <a:ext uri="{FF2B5EF4-FFF2-40B4-BE49-F238E27FC236}">
                <a16:creationId xmlns:a16="http://schemas.microsoft.com/office/drawing/2014/main" id="{6D53515C-C814-4518-04B5-A2EDDC796D18}"/>
              </a:ext>
            </a:extLst>
          </p:cNvPr>
          <p:cNvSpPr/>
          <p:nvPr/>
        </p:nvSpPr>
        <p:spPr>
          <a:xfrm>
            <a:off x="8303887" y="1465992"/>
            <a:ext cx="11581" cy="9889"/>
          </a:xfrm>
          <a:custGeom>
            <a:avLst/>
            <a:gdLst>
              <a:gd name="connsiteX0" fmla="*/ -163 w 11581"/>
              <a:gd name="connsiteY0" fmla="*/ 751 h 9889"/>
              <a:gd name="connsiteX1" fmla="*/ 2029 w 11581"/>
              <a:gd name="connsiteY1" fmla="*/ 5992 h 9889"/>
              <a:gd name="connsiteX2" fmla="*/ 11180 w 11581"/>
              <a:gd name="connsiteY2" fmla="*/ 7196 h 9889"/>
              <a:gd name="connsiteX3" fmla="*/ -163 w 11581"/>
              <a:gd name="connsiteY3" fmla="*/ 751 h 9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81" h="9889">
                <a:moveTo>
                  <a:pt x="-163" y="751"/>
                </a:moveTo>
                <a:cubicBezTo>
                  <a:pt x="327" y="2590"/>
                  <a:pt x="1066" y="4351"/>
                  <a:pt x="2029" y="5992"/>
                </a:cubicBezTo>
                <a:cubicBezTo>
                  <a:pt x="4478" y="10676"/>
                  <a:pt x="12942" y="11793"/>
                  <a:pt x="11180" y="7196"/>
                </a:cubicBezTo>
                <a:cubicBezTo>
                  <a:pt x="10106" y="4360"/>
                  <a:pt x="-163" y="-1527"/>
                  <a:pt x="-163" y="7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3" name="Freeform 1922">
            <a:extLst>
              <a:ext uri="{FF2B5EF4-FFF2-40B4-BE49-F238E27FC236}">
                <a16:creationId xmlns:a16="http://schemas.microsoft.com/office/drawing/2014/main" id="{F255D083-F545-6F14-F8EB-5A5F37C588B6}"/>
              </a:ext>
            </a:extLst>
          </p:cNvPr>
          <p:cNvSpPr/>
          <p:nvPr/>
        </p:nvSpPr>
        <p:spPr>
          <a:xfrm>
            <a:off x="8291341" y="1278839"/>
            <a:ext cx="6275" cy="5748"/>
          </a:xfrm>
          <a:custGeom>
            <a:avLst/>
            <a:gdLst>
              <a:gd name="connsiteX0" fmla="*/ 2974 w 6275"/>
              <a:gd name="connsiteY0" fmla="*/ 5987 h 5748"/>
              <a:gd name="connsiteX1" fmla="*/ 6111 w 6275"/>
              <a:gd name="connsiteY1" fmla="*/ 2550 h 5748"/>
              <a:gd name="connsiteX2" fmla="*/ 2974 w 6275"/>
              <a:gd name="connsiteY2" fmla="*/ 1734 h 5748"/>
              <a:gd name="connsiteX3" fmla="*/ -163 w 6275"/>
              <a:gd name="connsiteY3" fmla="*/ 5171 h 5748"/>
              <a:gd name="connsiteX4" fmla="*/ 2974 w 6275"/>
              <a:gd name="connsiteY4" fmla="*/ 5987 h 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5" h="5748">
                <a:moveTo>
                  <a:pt x="2974" y="5987"/>
                </a:moveTo>
                <a:cubicBezTo>
                  <a:pt x="4783" y="5893"/>
                  <a:pt x="6184" y="4363"/>
                  <a:pt x="6111" y="2550"/>
                </a:cubicBezTo>
                <a:cubicBezTo>
                  <a:pt x="6111" y="-286"/>
                  <a:pt x="5552" y="-458"/>
                  <a:pt x="2974" y="1734"/>
                </a:cubicBezTo>
                <a:cubicBezTo>
                  <a:pt x="1706" y="2653"/>
                  <a:pt x="637" y="3822"/>
                  <a:pt x="-163" y="5171"/>
                </a:cubicBezTo>
                <a:cubicBezTo>
                  <a:pt x="-163" y="5643"/>
                  <a:pt x="1255" y="5987"/>
                  <a:pt x="2974" y="59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4" name="Freeform 1923">
            <a:extLst>
              <a:ext uri="{FF2B5EF4-FFF2-40B4-BE49-F238E27FC236}">
                <a16:creationId xmlns:a16="http://schemas.microsoft.com/office/drawing/2014/main" id="{A1CEBB79-BCF7-DA8F-DFC4-A1F1068012C9}"/>
              </a:ext>
            </a:extLst>
          </p:cNvPr>
          <p:cNvSpPr/>
          <p:nvPr/>
        </p:nvSpPr>
        <p:spPr>
          <a:xfrm>
            <a:off x="8314371" y="2532899"/>
            <a:ext cx="4210" cy="5599"/>
          </a:xfrm>
          <a:custGeom>
            <a:avLst/>
            <a:gdLst>
              <a:gd name="connsiteX0" fmla="*/ -163 w 4210"/>
              <a:gd name="connsiteY0" fmla="*/ 2529 h 5599"/>
              <a:gd name="connsiteX1" fmla="*/ 1943 w 4210"/>
              <a:gd name="connsiteY1" fmla="*/ 5838 h 5599"/>
              <a:gd name="connsiteX2" fmla="*/ 4048 w 4210"/>
              <a:gd name="connsiteY2" fmla="*/ 3861 h 5599"/>
              <a:gd name="connsiteX3" fmla="*/ 1900 w 4210"/>
              <a:gd name="connsiteY3" fmla="*/ 424 h 5599"/>
              <a:gd name="connsiteX4" fmla="*/ -163 w 4210"/>
              <a:gd name="connsiteY4" fmla="*/ 2529 h 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599">
                <a:moveTo>
                  <a:pt x="-163" y="2529"/>
                </a:moveTo>
                <a:cubicBezTo>
                  <a:pt x="-163" y="4377"/>
                  <a:pt x="783" y="5838"/>
                  <a:pt x="1943" y="5838"/>
                </a:cubicBezTo>
                <a:cubicBezTo>
                  <a:pt x="3064" y="5862"/>
                  <a:pt x="4001" y="4983"/>
                  <a:pt x="4048" y="3861"/>
                </a:cubicBezTo>
                <a:cubicBezTo>
                  <a:pt x="3949" y="2428"/>
                  <a:pt x="3146" y="1139"/>
                  <a:pt x="1900" y="424"/>
                </a:cubicBezTo>
                <a:cubicBezTo>
                  <a:pt x="783" y="-178"/>
                  <a:pt x="-163" y="725"/>
                  <a:pt x="-163" y="25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5" name="Freeform 1924">
            <a:extLst>
              <a:ext uri="{FF2B5EF4-FFF2-40B4-BE49-F238E27FC236}">
                <a16:creationId xmlns:a16="http://schemas.microsoft.com/office/drawing/2014/main" id="{B0459A14-B72F-E004-3B25-9A8CC28A977B}"/>
              </a:ext>
            </a:extLst>
          </p:cNvPr>
          <p:cNvSpPr/>
          <p:nvPr/>
        </p:nvSpPr>
        <p:spPr>
          <a:xfrm>
            <a:off x="8316476" y="1403602"/>
            <a:ext cx="4168" cy="4253"/>
          </a:xfrm>
          <a:custGeom>
            <a:avLst/>
            <a:gdLst>
              <a:gd name="connsiteX0" fmla="*/ 1943 w 4168"/>
              <a:gd name="connsiteY0" fmla="*/ 4492 h 4253"/>
              <a:gd name="connsiteX1" fmla="*/ 4005 w 4168"/>
              <a:gd name="connsiteY1" fmla="*/ 2387 h 4253"/>
              <a:gd name="connsiteX2" fmla="*/ 1943 w 4168"/>
              <a:gd name="connsiteY2" fmla="*/ 238 h 4253"/>
              <a:gd name="connsiteX3" fmla="*/ 1943 w 4168"/>
              <a:gd name="connsiteY3" fmla="*/ 238 h 4253"/>
              <a:gd name="connsiteX4" fmla="*/ -163 w 4168"/>
              <a:gd name="connsiteY4" fmla="*/ 2344 h 4253"/>
              <a:gd name="connsiteX5" fmla="*/ -163 w 4168"/>
              <a:gd name="connsiteY5" fmla="*/ 2387 h 4253"/>
              <a:gd name="connsiteX6" fmla="*/ 1943 w 4168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4492"/>
                </a:moveTo>
                <a:cubicBezTo>
                  <a:pt x="3090" y="4470"/>
                  <a:pt x="4005" y="3534"/>
                  <a:pt x="4005" y="2387"/>
                </a:cubicBezTo>
                <a:cubicBezTo>
                  <a:pt x="4031" y="1222"/>
                  <a:pt x="3107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2357"/>
                  <a:pt x="-163" y="2374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6" name="Freeform 1925">
            <a:extLst>
              <a:ext uri="{FF2B5EF4-FFF2-40B4-BE49-F238E27FC236}">
                <a16:creationId xmlns:a16="http://schemas.microsoft.com/office/drawing/2014/main" id="{B17CDED3-E8D5-D79E-75A2-F927A5BDA95B}"/>
              </a:ext>
            </a:extLst>
          </p:cNvPr>
          <p:cNvSpPr/>
          <p:nvPr/>
        </p:nvSpPr>
        <p:spPr>
          <a:xfrm>
            <a:off x="8317265" y="1340940"/>
            <a:ext cx="17847" cy="24181"/>
          </a:xfrm>
          <a:custGeom>
            <a:avLst/>
            <a:gdLst>
              <a:gd name="connsiteX0" fmla="*/ 5321 w 17847"/>
              <a:gd name="connsiteY0" fmla="*/ 20923 h 24181"/>
              <a:gd name="connsiteX1" fmla="*/ 14215 w 17847"/>
              <a:gd name="connsiteY1" fmla="*/ 21696 h 24181"/>
              <a:gd name="connsiteX2" fmla="*/ 12496 w 17847"/>
              <a:gd name="connsiteY2" fmla="*/ 12717 h 24181"/>
              <a:gd name="connsiteX3" fmla="*/ 8200 w 17847"/>
              <a:gd name="connsiteY3" fmla="*/ 7346 h 24181"/>
              <a:gd name="connsiteX4" fmla="*/ 5192 w 17847"/>
              <a:gd name="connsiteY4" fmla="*/ 1159 h 24181"/>
              <a:gd name="connsiteX5" fmla="*/ 2184 w 17847"/>
              <a:gd name="connsiteY5" fmla="*/ 10955 h 24181"/>
              <a:gd name="connsiteX6" fmla="*/ 5321 w 17847"/>
              <a:gd name="connsiteY6" fmla="*/ 20923 h 24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47" h="24181">
                <a:moveTo>
                  <a:pt x="5321" y="20923"/>
                </a:moveTo>
                <a:cubicBezTo>
                  <a:pt x="5321" y="25220"/>
                  <a:pt x="9059" y="25649"/>
                  <a:pt x="14215" y="21696"/>
                </a:cubicBezTo>
                <a:cubicBezTo>
                  <a:pt x="19371" y="17744"/>
                  <a:pt x="18769" y="14306"/>
                  <a:pt x="12496" y="12717"/>
                </a:cubicBezTo>
                <a:cubicBezTo>
                  <a:pt x="8457" y="11685"/>
                  <a:pt x="7340" y="10311"/>
                  <a:pt x="8200" y="7346"/>
                </a:cubicBezTo>
                <a:cubicBezTo>
                  <a:pt x="8840" y="4828"/>
                  <a:pt x="7572" y="2211"/>
                  <a:pt x="5192" y="1159"/>
                </a:cubicBezTo>
                <a:cubicBezTo>
                  <a:pt x="-436" y="-1892"/>
                  <a:pt x="-1940" y="2963"/>
                  <a:pt x="2184" y="10955"/>
                </a:cubicBezTo>
                <a:cubicBezTo>
                  <a:pt x="3821" y="14061"/>
                  <a:pt x="4883" y="17439"/>
                  <a:pt x="5321" y="209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7" name="Freeform 1926">
            <a:extLst>
              <a:ext uri="{FF2B5EF4-FFF2-40B4-BE49-F238E27FC236}">
                <a16:creationId xmlns:a16="http://schemas.microsoft.com/office/drawing/2014/main" id="{7A3D32AF-0FE9-503F-5B49-B1BE4709BCE8}"/>
              </a:ext>
            </a:extLst>
          </p:cNvPr>
          <p:cNvSpPr/>
          <p:nvPr/>
        </p:nvSpPr>
        <p:spPr>
          <a:xfrm>
            <a:off x="8300174" y="1402059"/>
            <a:ext cx="7923" cy="7856"/>
          </a:xfrm>
          <a:custGeom>
            <a:avLst/>
            <a:gdLst>
              <a:gd name="connsiteX0" fmla="*/ 285 w 7923"/>
              <a:gd name="connsiteY0" fmla="*/ 5864 h 7856"/>
              <a:gd name="connsiteX1" fmla="*/ 7761 w 7923"/>
              <a:gd name="connsiteY1" fmla="*/ 5091 h 7856"/>
              <a:gd name="connsiteX2" fmla="*/ 5484 w 7923"/>
              <a:gd name="connsiteY2" fmla="*/ 794 h 7856"/>
              <a:gd name="connsiteX3" fmla="*/ 285 w 7923"/>
              <a:gd name="connsiteY3" fmla="*/ 5864 h 7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23" h="7856">
                <a:moveTo>
                  <a:pt x="285" y="5864"/>
                </a:moveTo>
                <a:cubicBezTo>
                  <a:pt x="2390" y="9215"/>
                  <a:pt x="7761" y="8657"/>
                  <a:pt x="7761" y="5091"/>
                </a:cubicBezTo>
                <a:cubicBezTo>
                  <a:pt x="7667" y="3393"/>
                  <a:pt x="6837" y="1825"/>
                  <a:pt x="5484" y="794"/>
                </a:cubicBezTo>
                <a:cubicBezTo>
                  <a:pt x="2519" y="-1268"/>
                  <a:pt x="-1519" y="2856"/>
                  <a:pt x="285" y="58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8" name="Freeform 1927">
            <a:extLst>
              <a:ext uri="{FF2B5EF4-FFF2-40B4-BE49-F238E27FC236}">
                <a16:creationId xmlns:a16="http://schemas.microsoft.com/office/drawing/2014/main" id="{2DB77371-88D8-4FC8-A8E9-956483A13D6F}"/>
              </a:ext>
            </a:extLst>
          </p:cNvPr>
          <p:cNvSpPr/>
          <p:nvPr/>
        </p:nvSpPr>
        <p:spPr>
          <a:xfrm>
            <a:off x="8291550" y="1367985"/>
            <a:ext cx="8088" cy="10066"/>
          </a:xfrm>
          <a:custGeom>
            <a:avLst/>
            <a:gdLst>
              <a:gd name="connsiteX0" fmla="*/ 7534 w 8088"/>
              <a:gd name="connsiteY0" fmla="*/ 7026 h 10066"/>
              <a:gd name="connsiteX1" fmla="*/ 1862 w 8088"/>
              <a:gd name="connsiteY1" fmla="*/ 1870 h 10066"/>
              <a:gd name="connsiteX2" fmla="*/ -157 w 8088"/>
              <a:gd name="connsiteY2" fmla="*/ 7714 h 10066"/>
              <a:gd name="connsiteX3" fmla="*/ 7534 w 8088"/>
              <a:gd name="connsiteY3" fmla="*/ 7026 h 10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88" h="10066">
                <a:moveTo>
                  <a:pt x="7534" y="7026"/>
                </a:moveTo>
                <a:cubicBezTo>
                  <a:pt x="9338" y="2171"/>
                  <a:pt x="4483" y="-2254"/>
                  <a:pt x="1862" y="1870"/>
                </a:cubicBezTo>
                <a:cubicBezTo>
                  <a:pt x="775" y="3649"/>
                  <a:pt x="83" y="5643"/>
                  <a:pt x="-157" y="7714"/>
                </a:cubicBezTo>
                <a:cubicBezTo>
                  <a:pt x="-372" y="11538"/>
                  <a:pt x="5815" y="10979"/>
                  <a:pt x="7534" y="70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9" name="Freeform 1928">
            <a:extLst>
              <a:ext uri="{FF2B5EF4-FFF2-40B4-BE49-F238E27FC236}">
                <a16:creationId xmlns:a16="http://schemas.microsoft.com/office/drawing/2014/main" id="{CEBCFC85-9A71-AC6A-F58A-2DB55839F12C}"/>
              </a:ext>
            </a:extLst>
          </p:cNvPr>
          <p:cNvSpPr/>
          <p:nvPr/>
        </p:nvSpPr>
        <p:spPr>
          <a:xfrm>
            <a:off x="8308163" y="1329653"/>
            <a:ext cx="6145" cy="9834"/>
          </a:xfrm>
          <a:custGeom>
            <a:avLst/>
            <a:gdLst>
              <a:gd name="connsiteX0" fmla="*/ 2392 w 6145"/>
              <a:gd name="connsiteY0" fmla="*/ 9911 h 9834"/>
              <a:gd name="connsiteX1" fmla="*/ 5701 w 6145"/>
              <a:gd name="connsiteY1" fmla="*/ 3982 h 9834"/>
              <a:gd name="connsiteX2" fmla="*/ 3123 w 6145"/>
              <a:gd name="connsiteY2" fmla="*/ 1747 h 9834"/>
              <a:gd name="connsiteX3" fmla="*/ 2392 w 6145"/>
              <a:gd name="connsiteY3" fmla="*/ 9911 h 9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45" h="9834">
                <a:moveTo>
                  <a:pt x="2392" y="9911"/>
                </a:moveTo>
                <a:cubicBezTo>
                  <a:pt x="4339" y="8540"/>
                  <a:pt x="5559" y="6358"/>
                  <a:pt x="5701" y="3982"/>
                </a:cubicBezTo>
                <a:cubicBezTo>
                  <a:pt x="6346" y="-315"/>
                  <a:pt x="6045" y="-702"/>
                  <a:pt x="3123" y="1747"/>
                </a:cubicBezTo>
                <a:cubicBezTo>
                  <a:pt x="-830" y="4927"/>
                  <a:pt x="-1389" y="11157"/>
                  <a:pt x="2392" y="99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0" name="Freeform 1929">
            <a:extLst>
              <a:ext uri="{FF2B5EF4-FFF2-40B4-BE49-F238E27FC236}">
                <a16:creationId xmlns:a16="http://schemas.microsoft.com/office/drawing/2014/main" id="{FA1F6593-71E1-85F3-16B9-BF2ED9186738}"/>
              </a:ext>
            </a:extLst>
          </p:cNvPr>
          <p:cNvSpPr/>
          <p:nvPr/>
        </p:nvSpPr>
        <p:spPr>
          <a:xfrm>
            <a:off x="8297574" y="1289894"/>
            <a:ext cx="7593" cy="9559"/>
          </a:xfrm>
          <a:custGeom>
            <a:avLst/>
            <a:gdLst>
              <a:gd name="connsiteX0" fmla="*/ 1081 w 7593"/>
              <a:gd name="connsiteY0" fmla="*/ 9798 h 9559"/>
              <a:gd name="connsiteX1" fmla="*/ 5377 w 7593"/>
              <a:gd name="connsiteY1" fmla="*/ 6661 h 9559"/>
              <a:gd name="connsiteX2" fmla="*/ 2799 w 7593"/>
              <a:gd name="connsiteY2" fmla="*/ 1462 h 9559"/>
              <a:gd name="connsiteX3" fmla="*/ 1081 w 7593"/>
              <a:gd name="connsiteY3" fmla="*/ 9798 h 9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93" h="9559">
                <a:moveTo>
                  <a:pt x="1081" y="9798"/>
                </a:moveTo>
                <a:cubicBezTo>
                  <a:pt x="2731" y="9093"/>
                  <a:pt x="4204" y="8019"/>
                  <a:pt x="5377" y="6661"/>
                </a:cubicBezTo>
                <a:cubicBezTo>
                  <a:pt x="9373" y="2365"/>
                  <a:pt x="7010" y="-1932"/>
                  <a:pt x="2799" y="1462"/>
                </a:cubicBezTo>
                <a:cubicBezTo>
                  <a:pt x="-36" y="3911"/>
                  <a:pt x="-1282" y="9798"/>
                  <a:pt x="1081" y="97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1" name="Freeform 1930">
            <a:extLst>
              <a:ext uri="{FF2B5EF4-FFF2-40B4-BE49-F238E27FC236}">
                <a16:creationId xmlns:a16="http://schemas.microsoft.com/office/drawing/2014/main" id="{484103CA-CADB-F76B-224C-1488AA5B6970}"/>
              </a:ext>
            </a:extLst>
          </p:cNvPr>
          <p:cNvSpPr/>
          <p:nvPr/>
        </p:nvSpPr>
        <p:spPr>
          <a:xfrm>
            <a:off x="8303887" y="1414215"/>
            <a:ext cx="10071" cy="6055"/>
          </a:xfrm>
          <a:custGeom>
            <a:avLst/>
            <a:gdLst>
              <a:gd name="connsiteX0" fmla="*/ 9806 w 10071"/>
              <a:gd name="connsiteY0" fmla="*/ 2902 h 6055"/>
              <a:gd name="connsiteX1" fmla="*/ 5251 w 10071"/>
              <a:gd name="connsiteY1" fmla="*/ 238 h 6055"/>
              <a:gd name="connsiteX2" fmla="*/ -163 w 10071"/>
              <a:gd name="connsiteY2" fmla="*/ 3590 h 6055"/>
              <a:gd name="connsiteX3" fmla="*/ 9806 w 10071"/>
              <a:gd name="connsiteY3" fmla="*/ 2902 h 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71" h="6055">
                <a:moveTo>
                  <a:pt x="9806" y="2902"/>
                </a:moveTo>
                <a:cubicBezTo>
                  <a:pt x="10364" y="1270"/>
                  <a:pt x="8645" y="238"/>
                  <a:pt x="5251" y="238"/>
                </a:cubicBezTo>
                <a:cubicBezTo>
                  <a:pt x="1857" y="238"/>
                  <a:pt x="-163" y="1398"/>
                  <a:pt x="-163" y="3590"/>
                </a:cubicBezTo>
                <a:cubicBezTo>
                  <a:pt x="-163" y="7586"/>
                  <a:pt x="8474" y="6984"/>
                  <a:pt x="9806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2" name="Freeform 1931">
            <a:extLst>
              <a:ext uri="{FF2B5EF4-FFF2-40B4-BE49-F238E27FC236}">
                <a16:creationId xmlns:a16="http://schemas.microsoft.com/office/drawing/2014/main" id="{5BE88720-6B1A-A66F-4B6C-ED942C1B72AE}"/>
              </a:ext>
            </a:extLst>
          </p:cNvPr>
          <p:cNvSpPr/>
          <p:nvPr/>
        </p:nvSpPr>
        <p:spPr>
          <a:xfrm>
            <a:off x="8300514" y="1905141"/>
            <a:ext cx="5479" cy="4253"/>
          </a:xfrm>
          <a:custGeom>
            <a:avLst/>
            <a:gdLst>
              <a:gd name="connsiteX0" fmla="*/ 2050 w 5479"/>
              <a:gd name="connsiteY0" fmla="*/ 4492 h 4253"/>
              <a:gd name="connsiteX1" fmla="*/ 5316 w 5479"/>
              <a:gd name="connsiteY1" fmla="*/ 2387 h 4253"/>
              <a:gd name="connsiteX2" fmla="*/ 3344 w 5479"/>
              <a:gd name="connsiteY2" fmla="*/ 238 h 4253"/>
              <a:gd name="connsiteX3" fmla="*/ 3339 w 5479"/>
              <a:gd name="connsiteY3" fmla="*/ 238 h 4253"/>
              <a:gd name="connsiteX4" fmla="*/ 74 w 5479"/>
              <a:gd name="connsiteY4" fmla="*/ 2387 h 4253"/>
              <a:gd name="connsiteX5" fmla="*/ 2050 w 5479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9" h="4253">
                <a:moveTo>
                  <a:pt x="2050" y="4492"/>
                </a:moveTo>
                <a:cubicBezTo>
                  <a:pt x="3855" y="4492"/>
                  <a:pt x="5316" y="3547"/>
                  <a:pt x="5316" y="2387"/>
                </a:cubicBezTo>
                <a:cubicBezTo>
                  <a:pt x="5363" y="1248"/>
                  <a:pt x="4482" y="287"/>
                  <a:pt x="3344" y="238"/>
                </a:cubicBezTo>
                <a:cubicBezTo>
                  <a:pt x="3344" y="238"/>
                  <a:pt x="3339" y="238"/>
                  <a:pt x="3339" y="238"/>
                </a:cubicBezTo>
                <a:cubicBezTo>
                  <a:pt x="1986" y="433"/>
                  <a:pt x="787" y="1221"/>
                  <a:pt x="74" y="2387"/>
                </a:cubicBezTo>
                <a:cubicBezTo>
                  <a:pt x="-614" y="3547"/>
                  <a:pt x="246" y="4492"/>
                  <a:pt x="205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3" name="Freeform 1932">
            <a:extLst>
              <a:ext uri="{FF2B5EF4-FFF2-40B4-BE49-F238E27FC236}">
                <a16:creationId xmlns:a16="http://schemas.microsoft.com/office/drawing/2014/main" id="{F3EEAA52-3460-6919-CA05-8667F5116742}"/>
              </a:ext>
            </a:extLst>
          </p:cNvPr>
          <p:cNvSpPr/>
          <p:nvPr/>
        </p:nvSpPr>
        <p:spPr>
          <a:xfrm>
            <a:off x="7975181" y="1273975"/>
            <a:ext cx="6119" cy="12430"/>
          </a:xfrm>
          <a:custGeom>
            <a:avLst/>
            <a:gdLst>
              <a:gd name="connsiteX0" fmla="*/ 5957 w 6119"/>
              <a:gd name="connsiteY0" fmla="*/ 6597 h 12430"/>
              <a:gd name="connsiteX1" fmla="*/ 2778 w 6119"/>
              <a:gd name="connsiteY1" fmla="*/ 238 h 12430"/>
              <a:gd name="connsiteX2" fmla="*/ 1703 w 6119"/>
              <a:gd name="connsiteY2" fmla="*/ 7543 h 12430"/>
              <a:gd name="connsiteX3" fmla="*/ 5957 w 6119"/>
              <a:gd name="connsiteY3" fmla="*/ 6597 h 12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19" h="12430">
                <a:moveTo>
                  <a:pt x="5957" y="6597"/>
                </a:moveTo>
                <a:cubicBezTo>
                  <a:pt x="5957" y="2301"/>
                  <a:pt x="4883" y="238"/>
                  <a:pt x="2778" y="238"/>
                </a:cubicBezTo>
                <a:cubicBezTo>
                  <a:pt x="-917" y="238"/>
                  <a:pt x="-960" y="453"/>
                  <a:pt x="1703" y="7543"/>
                </a:cubicBezTo>
                <a:cubicBezTo>
                  <a:pt x="4367" y="14632"/>
                  <a:pt x="5957" y="14417"/>
                  <a:pt x="5957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4" name="Freeform 1933">
            <a:extLst>
              <a:ext uri="{FF2B5EF4-FFF2-40B4-BE49-F238E27FC236}">
                <a16:creationId xmlns:a16="http://schemas.microsoft.com/office/drawing/2014/main" id="{E497E867-BE0F-E4A8-9BD3-6D37B6C73807}"/>
              </a:ext>
            </a:extLst>
          </p:cNvPr>
          <p:cNvSpPr/>
          <p:nvPr/>
        </p:nvSpPr>
        <p:spPr>
          <a:xfrm>
            <a:off x="7933264" y="1508407"/>
            <a:ext cx="4211" cy="3598"/>
          </a:xfrm>
          <a:custGeom>
            <a:avLst/>
            <a:gdLst>
              <a:gd name="connsiteX0" fmla="*/ 1943 w 4211"/>
              <a:gd name="connsiteY0" fmla="*/ 3836 h 3598"/>
              <a:gd name="connsiteX1" fmla="*/ 4049 w 4211"/>
              <a:gd name="connsiteY1" fmla="*/ 2891 h 3598"/>
              <a:gd name="connsiteX2" fmla="*/ 1943 w 4211"/>
              <a:gd name="connsiteY2" fmla="*/ 614 h 3598"/>
              <a:gd name="connsiteX3" fmla="*/ -162 w 4211"/>
              <a:gd name="connsiteY3" fmla="*/ 1559 h 3598"/>
              <a:gd name="connsiteX4" fmla="*/ 1943 w 4211"/>
              <a:gd name="connsiteY4" fmla="*/ 3836 h 3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98">
                <a:moveTo>
                  <a:pt x="1943" y="3836"/>
                </a:moveTo>
                <a:cubicBezTo>
                  <a:pt x="3103" y="3836"/>
                  <a:pt x="4049" y="3407"/>
                  <a:pt x="4049" y="2891"/>
                </a:cubicBezTo>
                <a:cubicBezTo>
                  <a:pt x="4049" y="2375"/>
                  <a:pt x="3103" y="1387"/>
                  <a:pt x="1943" y="614"/>
                </a:cubicBezTo>
                <a:cubicBezTo>
                  <a:pt x="783" y="-159"/>
                  <a:pt x="-162" y="313"/>
                  <a:pt x="-162" y="1559"/>
                </a:cubicBezTo>
                <a:cubicBezTo>
                  <a:pt x="-188" y="2762"/>
                  <a:pt x="745" y="3768"/>
                  <a:pt x="1943" y="38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5" name="Freeform 1934">
            <a:extLst>
              <a:ext uri="{FF2B5EF4-FFF2-40B4-BE49-F238E27FC236}">
                <a16:creationId xmlns:a16="http://schemas.microsoft.com/office/drawing/2014/main" id="{AFCE9428-B02E-F90F-E262-5770CB6623C8}"/>
              </a:ext>
            </a:extLst>
          </p:cNvPr>
          <p:cNvSpPr/>
          <p:nvPr/>
        </p:nvSpPr>
        <p:spPr>
          <a:xfrm>
            <a:off x="7888460" y="1273943"/>
            <a:ext cx="16178" cy="14681"/>
          </a:xfrm>
          <a:custGeom>
            <a:avLst/>
            <a:gdLst>
              <a:gd name="connsiteX0" fmla="*/ 14867 w 16178"/>
              <a:gd name="connsiteY0" fmla="*/ 13375 h 14681"/>
              <a:gd name="connsiteX1" fmla="*/ 12375 w 16178"/>
              <a:gd name="connsiteY1" fmla="*/ 5985 h 14681"/>
              <a:gd name="connsiteX2" fmla="*/ 3309 w 16178"/>
              <a:gd name="connsiteY2" fmla="*/ 9637 h 14681"/>
              <a:gd name="connsiteX3" fmla="*/ 14867 w 16178"/>
              <a:gd name="connsiteY3" fmla="*/ 13375 h 1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8" h="14681">
                <a:moveTo>
                  <a:pt x="14867" y="13375"/>
                </a:moveTo>
                <a:cubicBezTo>
                  <a:pt x="16929" y="12086"/>
                  <a:pt x="16285" y="10282"/>
                  <a:pt x="12375" y="5985"/>
                </a:cubicBezTo>
                <a:cubicBezTo>
                  <a:pt x="3524" y="-3725"/>
                  <a:pt x="-5198" y="-202"/>
                  <a:pt x="3309" y="9637"/>
                </a:cubicBezTo>
                <a:cubicBezTo>
                  <a:pt x="8336" y="15395"/>
                  <a:pt x="10570" y="16125"/>
                  <a:pt x="14867" y="133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6" name="Freeform 1935">
            <a:extLst>
              <a:ext uri="{FF2B5EF4-FFF2-40B4-BE49-F238E27FC236}">
                <a16:creationId xmlns:a16="http://schemas.microsoft.com/office/drawing/2014/main" id="{606ADDF9-23C2-1B8C-96BB-30CA9D71B6FC}"/>
              </a:ext>
            </a:extLst>
          </p:cNvPr>
          <p:cNvSpPr/>
          <p:nvPr/>
        </p:nvSpPr>
        <p:spPr>
          <a:xfrm>
            <a:off x="7936110" y="1372046"/>
            <a:ext cx="5200" cy="1788"/>
          </a:xfrm>
          <a:custGeom>
            <a:avLst/>
            <a:gdLst>
              <a:gd name="connsiteX0" fmla="*/ 4812 w 5200"/>
              <a:gd name="connsiteY0" fmla="*/ 773 h 1788"/>
              <a:gd name="connsiteX1" fmla="*/ 816 w 5200"/>
              <a:gd name="connsiteY1" fmla="*/ 773 h 1788"/>
              <a:gd name="connsiteX2" fmla="*/ 2062 w 5200"/>
              <a:gd name="connsiteY2" fmla="*/ 2019 h 1788"/>
              <a:gd name="connsiteX3" fmla="*/ 4812 w 5200"/>
              <a:gd name="connsiteY3" fmla="*/ 773 h 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0" h="1788">
                <a:moveTo>
                  <a:pt x="4812" y="773"/>
                </a:moveTo>
                <a:cubicBezTo>
                  <a:pt x="3574" y="60"/>
                  <a:pt x="2053" y="60"/>
                  <a:pt x="816" y="773"/>
                </a:cubicBezTo>
                <a:cubicBezTo>
                  <a:pt x="-860" y="1418"/>
                  <a:pt x="-344" y="1933"/>
                  <a:pt x="2062" y="2019"/>
                </a:cubicBezTo>
                <a:cubicBezTo>
                  <a:pt x="4468" y="2105"/>
                  <a:pt x="5542" y="1461"/>
                  <a:pt x="4812" y="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7" name="Freeform 1936">
            <a:extLst>
              <a:ext uri="{FF2B5EF4-FFF2-40B4-BE49-F238E27FC236}">
                <a16:creationId xmlns:a16="http://schemas.microsoft.com/office/drawing/2014/main" id="{E0CFD9C9-476C-EB97-E983-919D920996DF}"/>
              </a:ext>
            </a:extLst>
          </p:cNvPr>
          <p:cNvSpPr/>
          <p:nvPr/>
        </p:nvSpPr>
        <p:spPr>
          <a:xfrm>
            <a:off x="7937518" y="1337693"/>
            <a:ext cx="3211" cy="6401"/>
          </a:xfrm>
          <a:custGeom>
            <a:avLst/>
            <a:gdLst>
              <a:gd name="connsiteX0" fmla="*/ 654 w 3211"/>
              <a:gd name="connsiteY0" fmla="*/ 6640 h 6401"/>
              <a:gd name="connsiteX1" fmla="*/ 2716 w 3211"/>
              <a:gd name="connsiteY1" fmla="*/ 3461 h 6401"/>
              <a:gd name="connsiteX2" fmla="*/ 1900 w 3211"/>
              <a:gd name="connsiteY2" fmla="*/ 238 h 6401"/>
              <a:gd name="connsiteX3" fmla="*/ -163 w 3211"/>
              <a:gd name="connsiteY3" fmla="*/ 3461 h 6401"/>
              <a:gd name="connsiteX4" fmla="*/ 654 w 3211"/>
              <a:gd name="connsiteY4" fmla="*/ 6640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1" h="6401">
                <a:moveTo>
                  <a:pt x="654" y="6640"/>
                </a:moveTo>
                <a:cubicBezTo>
                  <a:pt x="1126" y="6640"/>
                  <a:pt x="2029" y="5179"/>
                  <a:pt x="2716" y="3461"/>
                </a:cubicBezTo>
                <a:cubicBezTo>
                  <a:pt x="3404" y="1742"/>
                  <a:pt x="2974" y="238"/>
                  <a:pt x="1900" y="238"/>
                </a:cubicBezTo>
                <a:cubicBezTo>
                  <a:pt x="826" y="238"/>
                  <a:pt x="-163" y="1699"/>
                  <a:pt x="-163" y="3461"/>
                </a:cubicBezTo>
                <a:cubicBezTo>
                  <a:pt x="-163" y="5222"/>
                  <a:pt x="138" y="6640"/>
                  <a:pt x="654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8" name="Freeform 1937">
            <a:extLst>
              <a:ext uri="{FF2B5EF4-FFF2-40B4-BE49-F238E27FC236}">
                <a16:creationId xmlns:a16="http://schemas.microsoft.com/office/drawing/2014/main" id="{80884091-774F-EC4C-A2E8-39E91D15835A}"/>
              </a:ext>
            </a:extLst>
          </p:cNvPr>
          <p:cNvSpPr/>
          <p:nvPr/>
        </p:nvSpPr>
        <p:spPr>
          <a:xfrm>
            <a:off x="7926992" y="1526871"/>
            <a:ext cx="3475" cy="4254"/>
          </a:xfrm>
          <a:custGeom>
            <a:avLst/>
            <a:gdLst>
              <a:gd name="connsiteX0" fmla="*/ 783 w 3475"/>
              <a:gd name="connsiteY0" fmla="*/ 4493 h 4254"/>
              <a:gd name="connsiteX1" fmla="*/ 2974 w 3475"/>
              <a:gd name="connsiteY1" fmla="*/ 2344 h 4254"/>
              <a:gd name="connsiteX2" fmla="*/ 2072 w 3475"/>
              <a:gd name="connsiteY2" fmla="*/ 239 h 4254"/>
              <a:gd name="connsiteX3" fmla="*/ -163 w 3475"/>
              <a:gd name="connsiteY3" fmla="*/ 2344 h 4254"/>
              <a:gd name="connsiteX4" fmla="*/ 783 w 3475"/>
              <a:gd name="connsiteY4" fmla="*/ 4493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4">
                <a:moveTo>
                  <a:pt x="783" y="4493"/>
                </a:moveTo>
                <a:cubicBezTo>
                  <a:pt x="1298" y="4493"/>
                  <a:pt x="2287" y="3504"/>
                  <a:pt x="2974" y="2344"/>
                </a:cubicBezTo>
                <a:cubicBezTo>
                  <a:pt x="3661" y="1184"/>
                  <a:pt x="3275" y="239"/>
                  <a:pt x="2072" y="239"/>
                </a:cubicBezTo>
                <a:cubicBezTo>
                  <a:pt x="877" y="213"/>
                  <a:pt x="-115" y="1150"/>
                  <a:pt x="-163" y="2344"/>
                </a:cubicBezTo>
                <a:cubicBezTo>
                  <a:pt x="-163" y="3504"/>
                  <a:pt x="267" y="4493"/>
                  <a:pt x="783" y="44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9" name="Freeform 1938">
            <a:extLst>
              <a:ext uri="{FF2B5EF4-FFF2-40B4-BE49-F238E27FC236}">
                <a16:creationId xmlns:a16="http://schemas.microsoft.com/office/drawing/2014/main" id="{F41B5083-328B-E0B2-92AA-CC2684D4A3CD}"/>
              </a:ext>
            </a:extLst>
          </p:cNvPr>
          <p:cNvSpPr/>
          <p:nvPr/>
        </p:nvSpPr>
        <p:spPr>
          <a:xfrm>
            <a:off x="7967080" y="1289169"/>
            <a:ext cx="5949" cy="5062"/>
          </a:xfrm>
          <a:custGeom>
            <a:avLst/>
            <a:gdLst>
              <a:gd name="connsiteX0" fmla="*/ 180 w 5949"/>
              <a:gd name="connsiteY0" fmla="*/ 684 h 5062"/>
              <a:gd name="connsiteX1" fmla="*/ 1640 w 5949"/>
              <a:gd name="connsiteY1" fmla="*/ 4164 h 5062"/>
              <a:gd name="connsiteX2" fmla="*/ 4176 w 5949"/>
              <a:gd name="connsiteY2" fmla="*/ 1586 h 5062"/>
              <a:gd name="connsiteX3" fmla="*/ 180 w 5949"/>
              <a:gd name="connsiteY3" fmla="*/ 684 h 5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49" h="5062">
                <a:moveTo>
                  <a:pt x="180" y="684"/>
                </a:moveTo>
                <a:cubicBezTo>
                  <a:pt x="-680" y="1543"/>
                  <a:pt x="180" y="3133"/>
                  <a:pt x="1640" y="4164"/>
                </a:cubicBezTo>
                <a:cubicBezTo>
                  <a:pt x="5550" y="6613"/>
                  <a:pt x="7312" y="4808"/>
                  <a:pt x="4176" y="1586"/>
                </a:cubicBezTo>
                <a:cubicBezTo>
                  <a:pt x="2801" y="254"/>
                  <a:pt x="1168" y="-176"/>
                  <a:pt x="180" y="6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0" name="Freeform 1939">
            <a:extLst>
              <a:ext uri="{FF2B5EF4-FFF2-40B4-BE49-F238E27FC236}">
                <a16:creationId xmlns:a16="http://schemas.microsoft.com/office/drawing/2014/main" id="{9624BB3A-FE29-DEF0-C3C6-623EFD2DBFCA}"/>
              </a:ext>
            </a:extLst>
          </p:cNvPr>
          <p:cNvSpPr/>
          <p:nvPr/>
        </p:nvSpPr>
        <p:spPr>
          <a:xfrm>
            <a:off x="7939876" y="1273986"/>
            <a:ext cx="29227" cy="19108"/>
          </a:xfrm>
          <a:custGeom>
            <a:avLst/>
            <a:gdLst>
              <a:gd name="connsiteX0" fmla="*/ 2593 w 29227"/>
              <a:gd name="connsiteY0" fmla="*/ 6586 h 19108"/>
              <a:gd name="connsiteX1" fmla="*/ 6589 w 29227"/>
              <a:gd name="connsiteY1" fmla="*/ 10882 h 19108"/>
              <a:gd name="connsiteX2" fmla="*/ 10885 w 29227"/>
              <a:gd name="connsiteY2" fmla="*/ 13976 h 19108"/>
              <a:gd name="connsiteX3" fmla="*/ 16557 w 29227"/>
              <a:gd name="connsiteY3" fmla="*/ 16124 h 19108"/>
              <a:gd name="connsiteX4" fmla="*/ 22916 w 29227"/>
              <a:gd name="connsiteY4" fmla="*/ 16124 h 19108"/>
              <a:gd name="connsiteX5" fmla="*/ 26052 w 29227"/>
              <a:gd name="connsiteY5" fmla="*/ 12902 h 19108"/>
              <a:gd name="connsiteX6" fmla="*/ 26052 w 29227"/>
              <a:gd name="connsiteY6" fmla="*/ 12902 h 19108"/>
              <a:gd name="connsiteX7" fmla="*/ 26052 w 29227"/>
              <a:gd name="connsiteY7" fmla="*/ 6328 h 19108"/>
              <a:gd name="connsiteX8" fmla="*/ 15869 w 29227"/>
              <a:gd name="connsiteY8" fmla="*/ 3750 h 19108"/>
              <a:gd name="connsiteX9" fmla="*/ 7276 w 29227"/>
              <a:gd name="connsiteY9" fmla="*/ 2547 h 19108"/>
              <a:gd name="connsiteX10" fmla="*/ -157 w 29227"/>
              <a:gd name="connsiteY10" fmla="*/ 3363 h 19108"/>
              <a:gd name="connsiteX11" fmla="*/ 2593 w 29227"/>
              <a:gd name="connsiteY11" fmla="*/ 6586 h 19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227" h="19108">
                <a:moveTo>
                  <a:pt x="2593" y="6586"/>
                </a:moveTo>
                <a:cubicBezTo>
                  <a:pt x="4226" y="6586"/>
                  <a:pt x="5987" y="8519"/>
                  <a:pt x="6589" y="10882"/>
                </a:cubicBezTo>
                <a:cubicBezTo>
                  <a:pt x="7190" y="13246"/>
                  <a:pt x="8866" y="14706"/>
                  <a:pt x="10885" y="13976"/>
                </a:cubicBezTo>
                <a:cubicBezTo>
                  <a:pt x="13034" y="13525"/>
                  <a:pt x="15246" y="14363"/>
                  <a:pt x="16557" y="16124"/>
                </a:cubicBezTo>
                <a:cubicBezTo>
                  <a:pt x="19951" y="20421"/>
                  <a:pt x="22916" y="20421"/>
                  <a:pt x="22916" y="16124"/>
                </a:cubicBezTo>
                <a:cubicBezTo>
                  <a:pt x="22890" y="14367"/>
                  <a:pt x="24295" y="12928"/>
                  <a:pt x="26052" y="12902"/>
                </a:cubicBezTo>
                <a:cubicBezTo>
                  <a:pt x="26052" y="12902"/>
                  <a:pt x="26052" y="12902"/>
                  <a:pt x="26052" y="12902"/>
                </a:cubicBezTo>
                <a:cubicBezTo>
                  <a:pt x="30091" y="12902"/>
                  <a:pt x="30048" y="11011"/>
                  <a:pt x="26052" y="6328"/>
                </a:cubicBezTo>
                <a:cubicBezTo>
                  <a:pt x="23431" y="3587"/>
                  <a:pt x="19478" y="2586"/>
                  <a:pt x="15869" y="3750"/>
                </a:cubicBezTo>
                <a:cubicBezTo>
                  <a:pt x="11874" y="4395"/>
                  <a:pt x="8350" y="3750"/>
                  <a:pt x="7276" y="2547"/>
                </a:cubicBezTo>
                <a:cubicBezTo>
                  <a:pt x="5214" y="-933"/>
                  <a:pt x="-157" y="-332"/>
                  <a:pt x="-157" y="3363"/>
                </a:cubicBezTo>
                <a:cubicBezTo>
                  <a:pt x="-256" y="5005"/>
                  <a:pt x="960" y="6427"/>
                  <a:pt x="2593" y="65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1" name="Freeform 1940">
            <a:extLst>
              <a:ext uri="{FF2B5EF4-FFF2-40B4-BE49-F238E27FC236}">
                <a16:creationId xmlns:a16="http://schemas.microsoft.com/office/drawing/2014/main" id="{3846CF8C-70DD-5A3C-02F0-5D80AD00FC90}"/>
              </a:ext>
            </a:extLst>
          </p:cNvPr>
          <p:cNvSpPr/>
          <p:nvPr/>
        </p:nvSpPr>
        <p:spPr>
          <a:xfrm>
            <a:off x="7902695" y="1270954"/>
            <a:ext cx="5435" cy="3235"/>
          </a:xfrm>
          <a:custGeom>
            <a:avLst/>
            <a:gdLst>
              <a:gd name="connsiteX0" fmla="*/ 2050 w 5435"/>
              <a:gd name="connsiteY0" fmla="*/ 3474 h 3235"/>
              <a:gd name="connsiteX1" fmla="*/ 5273 w 5435"/>
              <a:gd name="connsiteY1" fmla="*/ 2529 h 3235"/>
              <a:gd name="connsiteX2" fmla="*/ 74 w 5435"/>
              <a:gd name="connsiteY2" fmla="*/ 1283 h 3235"/>
              <a:gd name="connsiteX3" fmla="*/ 2050 w 5435"/>
              <a:gd name="connsiteY3" fmla="*/ 3474 h 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5" h="3235">
                <a:moveTo>
                  <a:pt x="2050" y="3474"/>
                </a:moveTo>
                <a:cubicBezTo>
                  <a:pt x="3855" y="3474"/>
                  <a:pt x="5273" y="3044"/>
                  <a:pt x="5273" y="2529"/>
                </a:cubicBezTo>
                <a:cubicBezTo>
                  <a:pt x="5273" y="295"/>
                  <a:pt x="1320" y="-651"/>
                  <a:pt x="74" y="1283"/>
                </a:cubicBezTo>
                <a:cubicBezTo>
                  <a:pt x="-614" y="2271"/>
                  <a:pt x="245" y="3474"/>
                  <a:pt x="2050" y="34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2" name="Freeform 1941">
            <a:extLst>
              <a:ext uri="{FF2B5EF4-FFF2-40B4-BE49-F238E27FC236}">
                <a16:creationId xmlns:a16="http://schemas.microsoft.com/office/drawing/2014/main" id="{F0501712-B077-1541-0198-E96B39724C2B}"/>
              </a:ext>
            </a:extLst>
          </p:cNvPr>
          <p:cNvSpPr/>
          <p:nvPr/>
        </p:nvSpPr>
        <p:spPr>
          <a:xfrm>
            <a:off x="7917466" y="1569696"/>
            <a:ext cx="5241" cy="5344"/>
          </a:xfrm>
          <a:custGeom>
            <a:avLst/>
            <a:gdLst>
              <a:gd name="connsiteX0" fmla="*/ 168 w 5241"/>
              <a:gd name="connsiteY0" fmla="*/ 4504 h 5344"/>
              <a:gd name="connsiteX1" fmla="*/ 3734 w 5241"/>
              <a:gd name="connsiteY1" fmla="*/ 4504 h 5344"/>
              <a:gd name="connsiteX2" fmla="*/ 4680 w 5241"/>
              <a:gd name="connsiteY2" fmla="*/ 937 h 5344"/>
              <a:gd name="connsiteX3" fmla="*/ 168 w 5241"/>
              <a:gd name="connsiteY3" fmla="*/ 4504 h 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41" h="5344">
                <a:moveTo>
                  <a:pt x="168" y="4504"/>
                </a:moveTo>
                <a:cubicBezTo>
                  <a:pt x="1028" y="5964"/>
                  <a:pt x="2231" y="5921"/>
                  <a:pt x="3734" y="4504"/>
                </a:cubicBezTo>
                <a:cubicBezTo>
                  <a:pt x="5238" y="3086"/>
                  <a:pt x="5367" y="1668"/>
                  <a:pt x="4680" y="937"/>
                </a:cubicBezTo>
                <a:cubicBezTo>
                  <a:pt x="2660" y="-1211"/>
                  <a:pt x="-1336" y="2054"/>
                  <a:pt x="168" y="45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3" name="Freeform 1942">
            <a:extLst>
              <a:ext uri="{FF2B5EF4-FFF2-40B4-BE49-F238E27FC236}">
                <a16:creationId xmlns:a16="http://schemas.microsoft.com/office/drawing/2014/main" id="{00E5F42A-F2D2-3F01-B3A9-D205FA818772}"/>
              </a:ext>
            </a:extLst>
          </p:cNvPr>
          <p:cNvSpPr/>
          <p:nvPr/>
        </p:nvSpPr>
        <p:spPr>
          <a:xfrm>
            <a:off x="7910415" y="1376218"/>
            <a:ext cx="16442" cy="11562"/>
          </a:xfrm>
          <a:custGeom>
            <a:avLst/>
            <a:gdLst>
              <a:gd name="connsiteX0" fmla="*/ 3740 w 16442"/>
              <a:gd name="connsiteY0" fmla="*/ 8504 h 11562"/>
              <a:gd name="connsiteX1" fmla="*/ 9239 w 16442"/>
              <a:gd name="connsiteY1" fmla="*/ 10824 h 11562"/>
              <a:gd name="connsiteX2" fmla="*/ 14009 w 16442"/>
              <a:gd name="connsiteY2" fmla="*/ 9750 h 11562"/>
              <a:gd name="connsiteX3" fmla="*/ 14009 w 16442"/>
              <a:gd name="connsiteY3" fmla="*/ 2789 h 11562"/>
              <a:gd name="connsiteX4" fmla="*/ 5158 w 16442"/>
              <a:gd name="connsiteY4" fmla="*/ 1715 h 11562"/>
              <a:gd name="connsiteX5" fmla="*/ 3740 w 16442"/>
              <a:gd name="connsiteY5" fmla="*/ 8504 h 1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42" h="11562">
                <a:moveTo>
                  <a:pt x="3740" y="8504"/>
                </a:moveTo>
                <a:cubicBezTo>
                  <a:pt x="5828" y="8422"/>
                  <a:pt x="7839" y="9273"/>
                  <a:pt x="9239" y="10824"/>
                </a:cubicBezTo>
                <a:cubicBezTo>
                  <a:pt x="10185" y="12414"/>
                  <a:pt x="11731" y="12070"/>
                  <a:pt x="14009" y="9750"/>
                </a:cubicBezTo>
                <a:cubicBezTo>
                  <a:pt x="17059" y="6656"/>
                  <a:pt x="17016" y="6055"/>
                  <a:pt x="14009" y="2789"/>
                </a:cubicBezTo>
                <a:cubicBezTo>
                  <a:pt x="11001" y="-476"/>
                  <a:pt x="9712" y="-347"/>
                  <a:pt x="5158" y="1715"/>
                </a:cubicBezTo>
                <a:cubicBezTo>
                  <a:pt x="-1287" y="4594"/>
                  <a:pt x="-2018" y="8504"/>
                  <a:pt x="3740" y="85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4" name="Freeform 1943">
            <a:extLst>
              <a:ext uri="{FF2B5EF4-FFF2-40B4-BE49-F238E27FC236}">
                <a16:creationId xmlns:a16="http://schemas.microsoft.com/office/drawing/2014/main" id="{C2C13130-3A6F-7F0D-49CB-2D51374FB21F}"/>
              </a:ext>
            </a:extLst>
          </p:cNvPr>
          <p:cNvSpPr/>
          <p:nvPr/>
        </p:nvSpPr>
        <p:spPr>
          <a:xfrm>
            <a:off x="7973797" y="1290946"/>
            <a:ext cx="15764" cy="17065"/>
          </a:xfrm>
          <a:custGeom>
            <a:avLst/>
            <a:gdLst>
              <a:gd name="connsiteX0" fmla="*/ 12625 w 15764"/>
              <a:gd name="connsiteY0" fmla="*/ 14417 h 17065"/>
              <a:gd name="connsiteX1" fmla="*/ 8329 w 15764"/>
              <a:gd name="connsiteY1" fmla="*/ 9691 h 17065"/>
              <a:gd name="connsiteX2" fmla="*/ 3259 w 15764"/>
              <a:gd name="connsiteY2" fmla="*/ 6511 h 17065"/>
              <a:gd name="connsiteX3" fmla="*/ 3259 w 15764"/>
              <a:gd name="connsiteY3" fmla="*/ 238 h 17065"/>
              <a:gd name="connsiteX4" fmla="*/ 294 w 15764"/>
              <a:gd name="connsiteY4" fmla="*/ 13128 h 17065"/>
              <a:gd name="connsiteX5" fmla="*/ 12625 w 15764"/>
              <a:gd name="connsiteY5" fmla="*/ 14417 h 17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764" h="17065">
                <a:moveTo>
                  <a:pt x="12625" y="14417"/>
                </a:moveTo>
                <a:cubicBezTo>
                  <a:pt x="18641" y="10120"/>
                  <a:pt x="14688" y="5523"/>
                  <a:pt x="8329" y="9691"/>
                </a:cubicBezTo>
                <a:cubicBezTo>
                  <a:pt x="2958" y="13257"/>
                  <a:pt x="165" y="11495"/>
                  <a:pt x="3259" y="6511"/>
                </a:cubicBezTo>
                <a:cubicBezTo>
                  <a:pt x="5708" y="2601"/>
                  <a:pt x="5794" y="238"/>
                  <a:pt x="3259" y="238"/>
                </a:cubicBezTo>
                <a:cubicBezTo>
                  <a:pt x="724" y="238"/>
                  <a:pt x="-1038" y="7843"/>
                  <a:pt x="294" y="13128"/>
                </a:cubicBezTo>
                <a:cubicBezTo>
                  <a:pt x="1626" y="18413"/>
                  <a:pt x="7083" y="18499"/>
                  <a:pt x="12625" y="144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5" name="Freeform 1944">
            <a:extLst>
              <a:ext uri="{FF2B5EF4-FFF2-40B4-BE49-F238E27FC236}">
                <a16:creationId xmlns:a16="http://schemas.microsoft.com/office/drawing/2014/main" id="{C7ED6FD7-C20A-9BA2-1662-DAE318388B63}"/>
              </a:ext>
            </a:extLst>
          </p:cNvPr>
          <p:cNvSpPr/>
          <p:nvPr/>
        </p:nvSpPr>
        <p:spPr>
          <a:xfrm>
            <a:off x="7914446" y="1274776"/>
            <a:ext cx="4167" cy="5558"/>
          </a:xfrm>
          <a:custGeom>
            <a:avLst/>
            <a:gdLst>
              <a:gd name="connsiteX0" fmla="*/ 1943 w 4167"/>
              <a:gd name="connsiteY0" fmla="*/ 5797 h 5558"/>
              <a:gd name="connsiteX1" fmla="*/ 4005 w 4167"/>
              <a:gd name="connsiteY1" fmla="*/ 2488 h 5558"/>
              <a:gd name="connsiteX2" fmla="*/ 1943 w 4167"/>
              <a:gd name="connsiteY2" fmla="*/ 469 h 5558"/>
              <a:gd name="connsiteX3" fmla="*/ -163 w 4167"/>
              <a:gd name="connsiteY3" fmla="*/ 3777 h 5558"/>
              <a:gd name="connsiteX4" fmla="*/ 1943 w 4167"/>
              <a:gd name="connsiteY4" fmla="*/ 5797 h 5558"/>
              <a:gd name="connsiteX5" fmla="*/ 1943 w 4167"/>
              <a:gd name="connsiteY5" fmla="*/ 5797 h 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58">
                <a:moveTo>
                  <a:pt x="1943" y="5797"/>
                </a:moveTo>
                <a:cubicBezTo>
                  <a:pt x="3103" y="5797"/>
                  <a:pt x="4005" y="4293"/>
                  <a:pt x="4005" y="2488"/>
                </a:cubicBezTo>
                <a:cubicBezTo>
                  <a:pt x="4005" y="684"/>
                  <a:pt x="3103" y="-219"/>
                  <a:pt x="1943" y="469"/>
                </a:cubicBezTo>
                <a:cubicBezTo>
                  <a:pt x="783" y="1203"/>
                  <a:pt x="9" y="2415"/>
                  <a:pt x="-163" y="3777"/>
                </a:cubicBezTo>
                <a:cubicBezTo>
                  <a:pt x="-141" y="4916"/>
                  <a:pt x="804" y="5818"/>
                  <a:pt x="1943" y="5797"/>
                </a:cubicBezTo>
                <a:cubicBezTo>
                  <a:pt x="1943" y="5797"/>
                  <a:pt x="1943" y="5797"/>
                  <a:pt x="1943" y="57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6" name="Freeform 1945">
            <a:extLst>
              <a:ext uri="{FF2B5EF4-FFF2-40B4-BE49-F238E27FC236}">
                <a16:creationId xmlns:a16="http://schemas.microsoft.com/office/drawing/2014/main" id="{F417210D-C9F5-79AE-0CEF-C68608B48C75}"/>
              </a:ext>
            </a:extLst>
          </p:cNvPr>
          <p:cNvSpPr/>
          <p:nvPr/>
        </p:nvSpPr>
        <p:spPr>
          <a:xfrm>
            <a:off x="7923129" y="1412661"/>
            <a:ext cx="6640" cy="14133"/>
          </a:xfrm>
          <a:custGeom>
            <a:avLst/>
            <a:gdLst>
              <a:gd name="connsiteX0" fmla="*/ 6192 w 6640"/>
              <a:gd name="connsiteY0" fmla="*/ 7034 h 14133"/>
              <a:gd name="connsiteX1" fmla="*/ 2970 w 6640"/>
              <a:gd name="connsiteY1" fmla="*/ 288 h 14133"/>
              <a:gd name="connsiteX2" fmla="*/ 1724 w 6640"/>
              <a:gd name="connsiteY2" fmla="*/ 11459 h 14133"/>
              <a:gd name="connsiteX3" fmla="*/ 6192 w 6640"/>
              <a:gd name="connsiteY3" fmla="*/ 7034 h 14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0" h="14133">
                <a:moveTo>
                  <a:pt x="6192" y="7034"/>
                </a:moveTo>
                <a:cubicBezTo>
                  <a:pt x="5677" y="2737"/>
                  <a:pt x="4345" y="-184"/>
                  <a:pt x="2970" y="288"/>
                </a:cubicBezTo>
                <a:cubicBezTo>
                  <a:pt x="-510" y="1448"/>
                  <a:pt x="-1327" y="7893"/>
                  <a:pt x="1724" y="11459"/>
                </a:cubicBezTo>
                <a:cubicBezTo>
                  <a:pt x="5763" y="16443"/>
                  <a:pt x="7138" y="15069"/>
                  <a:pt x="6192" y="70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7" name="Freeform 1946">
            <a:extLst>
              <a:ext uri="{FF2B5EF4-FFF2-40B4-BE49-F238E27FC236}">
                <a16:creationId xmlns:a16="http://schemas.microsoft.com/office/drawing/2014/main" id="{24340ECD-CE5B-1046-158E-DF84B0390A9D}"/>
              </a:ext>
            </a:extLst>
          </p:cNvPr>
          <p:cNvSpPr/>
          <p:nvPr/>
        </p:nvSpPr>
        <p:spPr>
          <a:xfrm>
            <a:off x="7920778" y="1306263"/>
            <a:ext cx="10424" cy="14465"/>
          </a:xfrm>
          <a:custGeom>
            <a:avLst/>
            <a:gdLst>
              <a:gd name="connsiteX0" fmla="*/ 6395 w 10424"/>
              <a:gd name="connsiteY0" fmla="*/ 14697 h 14465"/>
              <a:gd name="connsiteX1" fmla="*/ 10262 w 10424"/>
              <a:gd name="connsiteY1" fmla="*/ 8553 h 14465"/>
              <a:gd name="connsiteX2" fmla="*/ 1669 w 10424"/>
              <a:gd name="connsiteY2" fmla="*/ 991 h 14465"/>
              <a:gd name="connsiteX3" fmla="*/ 1197 w 10424"/>
              <a:gd name="connsiteY3" fmla="*/ 13279 h 14465"/>
              <a:gd name="connsiteX4" fmla="*/ 6395 w 10424"/>
              <a:gd name="connsiteY4" fmla="*/ 14697 h 14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24" h="14465">
                <a:moveTo>
                  <a:pt x="6395" y="14697"/>
                </a:moveTo>
                <a:cubicBezTo>
                  <a:pt x="9274" y="14697"/>
                  <a:pt x="10262" y="13065"/>
                  <a:pt x="10262" y="8553"/>
                </a:cubicBezTo>
                <a:cubicBezTo>
                  <a:pt x="10262" y="2495"/>
                  <a:pt x="5708" y="-1501"/>
                  <a:pt x="1669" y="991"/>
                </a:cubicBezTo>
                <a:cubicBezTo>
                  <a:pt x="-479" y="2366"/>
                  <a:pt x="-866" y="11174"/>
                  <a:pt x="1197" y="13279"/>
                </a:cubicBezTo>
                <a:cubicBezTo>
                  <a:pt x="2743" y="14276"/>
                  <a:pt x="4556" y="14770"/>
                  <a:pt x="6395" y="146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8" name="Freeform 1947">
            <a:extLst>
              <a:ext uri="{FF2B5EF4-FFF2-40B4-BE49-F238E27FC236}">
                <a16:creationId xmlns:a16="http://schemas.microsoft.com/office/drawing/2014/main" id="{816A9655-0A29-FD50-8067-6F9F265D3783}"/>
              </a:ext>
            </a:extLst>
          </p:cNvPr>
          <p:cNvSpPr/>
          <p:nvPr/>
        </p:nvSpPr>
        <p:spPr>
          <a:xfrm>
            <a:off x="7918705" y="1357361"/>
            <a:ext cx="12494" cy="10206"/>
          </a:xfrm>
          <a:custGeom>
            <a:avLst/>
            <a:gdLst>
              <a:gd name="connsiteX0" fmla="*/ 8296 w 12494"/>
              <a:gd name="connsiteY0" fmla="*/ 8154 h 10206"/>
              <a:gd name="connsiteX1" fmla="*/ 9714 w 12494"/>
              <a:gd name="connsiteY1" fmla="*/ 592 h 10206"/>
              <a:gd name="connsiteX2" fmla="*/ 3441 w 12494"/>
              <a:gd name="connsiteY2" fmla="*/ 3170 h 10206"/>
              <a:gd name="connsiteX3" fmla="*/ 1164 w 12494"/>
              <a:gd name="connsiteY3" fmla="*/ 8928 h 10206"/>
              <a:gd name="connsiteX4" fmla="*/ 8296 w 12494"/>
              <a:gd name="connsiteY4" fmla="*/ 8154 h 1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4" h="10206">
                <a:moveTo>
                  <a:pt x="8296" y="8154"/>
                </a:moveTo>
                <a:cubicBezTo>
                  <a:pt x="12593" y="5748"/>
                  <a:pt x="14053" y="-1427"/>
                  <a:pt x="9714" y="592"/>
                </a:cubicBezTo>
                <a:cubicBezTo>
                  <a:pt x="8253" y="1280"/>
                  <a:pt x="5417" y="2440"/>
                  <a:pt x="3441" y="3170"/>
                </a:cubicBezTo>
                <a:cubicBezTo>
                  <a:pt x="-383" y="4545"/>
                  <a:pt x="-1199" y="6522"/>
                  <a:pt x="1164" y="8928"/>
                </a:cubicBezTo>
                <a:cubicBezTo>
                  <a:pt x="3527" y="11334"/>
                  <a:pt x="3484" y="10732"/>
                  <a:pt x="8296" y="81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9" name="Freeform 1948">
            <a:extLst>
              <a:ext uri="{FF2B5EF4-FFF2-40B4-BE49-F238E27FC236}">
                <a16:creationId xmlns:a16="http://schemas.microsoft.com/office/drawing/2014/main" id="{561B5F8B-2A85-F59E-626F-E140AE24D91D}"/>
              </a:ext>
            </a:extLst>
          </p:cNvPr>
          <p:cNvSpPr/>
          <p:nvPr/>
        </p:nvSpPr>
        <p:spPr>
          <a:xfrm>
            <a:off x="7927034" y="2657513"/>
            <a:ext cx="6231" cy="6376"/>
          </a:xfrm>
          <a:custGeom>
            <a:avLst/>
            <a:gdLst>
              <a:gd name="connsiteX0" fmla="*/ 1214 w 6231"/>
              <a:gd name="connsiteY0" fmla="*/ 5222 h 6376"/>
              <a:gd name="connsiteX1" fmla="*/ 6069 w 6231"/>
              <a:gd name="connsiteY1" fmla="*/ 3461 h 6376"/>
              <a:gd name="connsiteX2" fmla="*/ 2932 w 6231"/>
              <a:gd name="connsiteY2" fmla="*/ 238 h 6376"/>
              <a:gd name="connsiteX3" fmla="*/ 2932 w 6231"/>
              <a:gd name="connsiteY3" fmla="*/ 238 h 6376"/>
              <a:gd name="connsiteX4" fmla="*/ 1214 w 6231"/>
              <a:gd name="connsiteY4" fmla="*/ 5222 h 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1" h="6376">
                <a:moveTo>
                  <a:pt x="1214" y="5222"/>
                </a:moveTo>
                <a:cubicBezTo>
                  <a:pt x="3620" y="7671"/>
                  <a:pt x="6069" y="6769"/>
                  <a:pt x="6069" y="3461"/>
                </a:cubicBezTo>
                <a:cubicBezTo>
                  <a:pt x="6094" y="1705"/>
                  <a:pt x="4689" y="262"/>
                  <a:pt x="2932" y="238"/>
                </a:cubicBezTo>
                <a:cubicBezTo>
                  <a:pt x="2932" y="238"/>
                  <a:pt x="2932" y="238"/>
                  <a:pt x="2932" y="238"/>
                </a:cubicBezTo>
                <a:cubicBezTo>
                  <a:pt x="-333" y="410"/>
                  <a:pt x="-1192" y="2773"/>
                  <a:pt x="1214" y="52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0" name="Freeform 1949">
            <a:extLst>
              <a:ext uri="{FF2B5EF4-FFF2-40B4-BE49-F238E27FC236}">
                <a16:creationId xmlns:a16="http://schemas.microsoft.com/office/drawing/2014/main" id="{0DD6891D-1158-5E36-5745-15AB4C9F39D1}"/>
              </a:ext>
            </a:extLst>
          </p:cNvPr>
          <p:cNvSpPr/>
          <p:nvPr/>
        </p:nvSpPr>
        <p:spPr>
          <a:xfrm>
            <a:off x="7963383" y="2808685"/>
            <a:ext cx="6421" cy="10414"/>
          </a:xfrm>
          <a:custGeom>
            <a:avLst/>
            <a:gdLst>
              <a:gd name="connsiteX0" fmla="*/ 5983 w 6421"/>
              <a:gd name="connsiteY0" fmla="*/ 7739 h 10414"/>
              <a:gd name="connsiteX1" fmla="*/ 5209 w 6421"/>
              <a:gd name="connsiteY1" fmla="*/ 1939 h 10414"/>
              <a:gd name="connsiteX2" fmla="*/ 268 w 6421"/>
              <a:gd name="connsiteY2" fmla="*/ 7052 h 10414"/>
              <a:gd name="connsiteX3" fmla="*/ 5983 w 6421"/>
              <a:gd name="connsiteY3" fmla="*/ 7739 h 10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21" h="10414">
                <a:moveTo>
                  <a:pt x="5983" y="7739"/>
                </a:moveTo>
                <a:cubicBezTo>
                  <a:pt x="6533" y="5780"/>
                  <a:pt x="6253" y="3683"/>
                  <a:pt x="5209" y="1939"/>
                </a:cubicBezTo>
                <a:cubicBezTo>
                  <a:pt x="2760" y="-2358"/>
                  <a:pt x="-1536" y="2283"/>
                  <a:pt x="268" y="7052"/>
                </a:cubicBezTo>
                <a:cubicBezTo>
                  <a:pt x="2073" y="11821"/>
                  <a:pt x="4522" y="11649"/>
                  <a:pt x="5983" y="77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1" name="Freeform 1950">
            <a:extLst>
              <a:ext uri="{FF2B5EF4-FFF2-40B4-BE49-F238E27FC236}">
                <a16:creationId xmlns:a16="http://schemas.microsoft.com/office/drawing/2014/main" id="{37FD535F-6BF8-CA4E-BEB0-515CBC4C7283}"/>
              </a:ext>
            </a:extLst>
          </p:cNvPr>
          <p:cNvSpPr/>
          <p:nvPr/>
        </p:nvSpPr>
        <p:spPr>
          <a:xfrm>
            <a:off x="7964715" y="5372245"/>
            <a:ext cx="4168" cy="3535"/>
          </a:xfrm>
          <a:custGeom>
            <a:avLst/>
            <a:gdLst>
              <a:gd name="connsiteX0" fmla="*/ 1900 w 4168"/>
              <a:gd name="connsiteY0" fmla="*/ 3774 h 3535"/>
              <a:gd name="connsiteX1" fmla="*/ 4006 w 4168"/>
              <a:gd name="connsiteY1" fmla="*/ 2829 h 3535"/>
              <a:gd name="connsiteX2" fmla="*/ 1900 w 4168"/>
              <a:gd name="connsiteY2" fmla="*/ 595 h 3535"/>
              <a:gd name="connsiteX3" fmla="*/ -162 w 4168"/>
              <a:gd name="connsiteY3" fmla="*/ 1540 h 3535"/>
              <a:gd name="connsiteX4" fmla="*/ 1900 w 4168"/>
              <a:gd name="connsiteY4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35">
                <a:moveTo>
                  <a:pt x="1900" y="3774"/>
                </a:moveTo>
                <a:cubicBezTo>
                  <a:pt x="3060" y="3774"/>
                  <a:pt x="4006" y="3345"/>
                  <a:pt x="4006" y="2829"/>
                </a:cubicBezTo>
                <a:cubicBezTo>
                  <a:pt x="4006" y="2314"/>
                  <a:pt x="3060" y="1325"/>
                  <a:pt x="1900" y="595"/>
                </a:cubicBezTo>
                <a:cubicBezTo>
                  <a:pt x="740" y="-136"/>
                  <a:pt x="-162" y="294"/>
                  <a:pt x="-162" y="1540"/>
                </a:cubicBezTo>
                <a:cubicBezTo>
                  <a:pt x="-188" y="2717"/>
                  <a:pt x="723" y="3706"/>
                  <a:pt x="1900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2" name="Freeform 1951">
            <a:extLst>
              <a:ext uri="{FF2B5EF4-FFF2-40B4-BE49-F238E27FC236}">
                <a16:creationId xmlns:a16="http://schemas.microsoft.com/office/drawing/2014/main" id="{51AE16C1-E7E1-C89B-7538-6E9EB59A6545}"/>
              </a:ext>
            </a:extLst>
          </p:cNvPr>
          <p:cNvSpPr/>
          <p:nvPr/>
        </p:nvSpPr>
        <p:spPr>
          <a:xfrm>
            <a:off x="7964985" y="4242234"/>
            <a:ext cx="7824" cy="7115"/>
          </a:xfrm>
          <a:custGeom>
            <a:avLst/>
            <a:gdLst>
              <a:gd name="connsiteX0" fmla="*/ 7560 w 7824"/>
              <a:gd name="connsiteY0" fmla="*/ 3659 h 7115"/>
              <a:gd name="connsiteX1" fmla="*/ 3354 w 7824"/>
              <a:gd name="connsiteY1" fmla="*/ 260 h 7115"/>
              <a:gd name="connsiteX2" fmla="*/ -45 w 7824"/>
              <a:gd name="connsiteY2" fmla="*/ 3659 h 7115"/>
              <a:gd name="connsiteX3" fmla="*/ 3736 w 7824"/>
              <a:gd name="connsiteY3" fmla="*/ 7354 h 7115"/>
              <a:gd name="connsiteX4" fmla="*/ 7560 w 7824"/>
              <a:gd name="connsiteY4" fmla="*/ 3659 h 7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24" h="7115">
                <a:moveTo>
                  <a:pt x="7560" y="3659"/>
                </a:moveTo>
                <a:cubicBezTo>
                  <a:pt x="7337" y="1558"/>
                  <a:pt x="5455" y="37"/>
                  <a:pt x="3354" y="260"/>
                </a:cubicBezTo>
                <a:cubicBezTo>
                  <a:pt x="1562" y="453"/>
                  <a:pt x="144" y="1867"/>
                  <a:pt x="-45" y="3659"/>
                </a:cubicBezTo>
                <a:cubicBezTo>
                  <a:pt x="-560" y="6280"/>
                  <a:pt x="600" y="7354"/>
                  <a:pt x="3736" y="7354"/>
                </a:cubicBezTo>
                <a:cubicBezTo>
                  <a:pt x="6873" y="7354"/>
                  <a:pt x="8033" y="6280"/>
                  <a:pt x="7560" y="36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3" name="Freeform 1952">
            <a:extLst>
              <a:ext uri="{FF2B5EF4-FFF2-40B4-BE49-F238E27FC236}">
                <a16:creationId xmlns:a16="http://schemas.microsoft.com/office/drawing/2014/main" id="{2E165581-B447-FEF7-9EB1-AC62EABE9CBC}"/>
              </a:ext>
            </a:extLst>
          </p:cNvPr>
          <p:cNvSpPr/>
          <p:nvPr/>
        </p:nvSpPr>
        <p:spPr>
          <a:xfrm>
            <a:off x="7962994" y="2713181"/>
            <a:ext cx="7994" cy="8093"/>
          </a:xfrm>
          <a:custGeom>
            <a:avLst/>
            <a:gdLst>
              <a:gd name="connsiteX0" fmla="*/ 5985 w 7994"/>
              <a:gd name="connsiteY0" fmla="*/ 8332 h 8093"/>
              <a:gd name="connsiteX1" fmla="*/ 7832 w 7994"/>
              <a:gd name="connsiteY1" fmla="*/ 6442 h 8093"/>
              <a:gd name="connsiteX2" fmla="*/ 141 w 7994"/>
              <a:gd name="connsiteY2" fmla="*/ 555 h 8093"/>
              <a:gd name="connsiteX3" fmla="*/ 5985 w 7994"/>
              <a:gd name="connsiteY3" fmla="*/ 8332 h 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94" h="8093">
                <a:moveTo>
                  <a:pt x="5985" y="8332"/>
                </a:moveTo>
                <a:cubicBezTo>
                  <a:pt x="7012" y="8309"/>
                  <a:pt x="7832" y="7469"/>
                  <a:pt x="7832" y="6442"/>
                </a:cubicBezTo>
                <a:cubicBezTo>
                  <a:pt x="7832" y="3735"/>
                  <a:pt x="1688" y="-1034"/>
                  <a:pt x="141" y="555"/>
                </a:cubicBezTo>
                <a:cubicBezTo>
                  <a:pt x="-1405" y="2145"/>
                  <a:pt x="3321" y="8332"/>
                  <a:pt x="5985" y="83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4" name="Freeform 1953">
            <a:extLst>
              <a:ext uri="{FF2B5EF4-FFF2-40B4-BE49-F238E27FC236}">
                <a16:creationId xmlns:a16="http://schemas.microsoft.com/office/drawing/2014/main" id="{EA4A2CA3-7275-B0F2-1A66-E2FD4C658792}"/>
              </a:ext>
            </a:extLst>
          </p:cNvPr>
          <p:cNvSpPr/>
          <p:nvPr/>
        </p:nvSpPr>
        <p:spPr>
          <a:xfrm>
            <a:off x="7964900" y="1359046"/>
            <a:ext cx="12361" cy="11001"/>
          </a:xfrm>
          <a:custGeom>
            <a:avLst/>
            <a:gdLst>
              <a:gd name="connsiteX0" fmla="*/ 12199 w 12361"/>
              <a:gd name="connsiteY0" fmla="*/ 7243 h 11001"/>
              <a:gd name="connsiteX1" fmla="*/ 2274 w 12361"/>
              <a:gd name="connsiteY1" fmla="*/ 239 h 11001"/>
              <a:gd name="connsiteX2" fmla="*/ 2059 w 12361"/>
              <a:gd name="connsiteY2" fmla="*/ 10250 h 11001"/>
              <a:gd name="connsiteX3" fmla="*/ 12199 w 12361"/>
              <a:gd name="connsiteY3" fmla="*/ 7243 h 1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61" h="11001">
                <a:moveTo>
                  <a:pt x="12199" y="7243"/>
                </a:moveTo>
                <a:cubicBezTo>
                  <a:pt x="12199" y="5223"/>
                  <a:pt x="5196" y="325"/>
                  <a:pt x="2274" y="239"/>
                </a:cubicBezTo>
                <a:cubicBezTo>
                  <a:pt x="-648" y="153"/>
                  <a:pt x="-1206" y="6985"/>
                  <a:pt x="2059" y="10250"/>
                </a:cubicBezTo>
                <a:cubicBezTo>
                  <a:pt x="4422" y="12656"/>
                  <a:pt x="12199" y="10293"/>
                  <a:pt x="12199" y="72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5" name="Freeform 1954">
            <a:extLst>
              <a:ext uri="{FF2B5EF4-FFF2-40B4-BE49-F238E27FC236}">
                <a16:creationId xmlns:a16="http://schemas.microsoft.com/office/drawing/2014/main" id="{D2E946C3-3FB3-3229-3D87-924BACA1424F}"/>
              </a:ext>
            </a:extLst>
          </p:cNvPr>
          <p:cNvSpPr/>
          <p:nvPr/>
        </p:nvSpPr>
        <p:spPr>
          <a:xfrm>
            <a:off x="7970946" y="3488556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1986 w 4210"/>
              <a:gd name="connsiteY4" fmla="*/ 4449 h 4210"/>
              <a:gd name="connsiteX5" fmla="*/ 4048 w 4210"/>
              <a:gd name="connsiteY5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84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ubicBezTo>
                  <a:pt x="1956" y="4449"/>
                  <a:pt x="1973" y="4449"/>
                  <a:pt x="1986" y="4449"/>
                </a:cubicBezTo>
                <a:cubicBezTo>
                  <a:pt x="3133" y="4428"/>
                  <a:pt x="4048" y="3491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6" name="Freeform 1955">
            <a:extLst>
              <a:ext uri="{FF2B5EF4-FFF2-40B4-BE49-F238E27FC236}">
                <a16:creationId xmlns:a16="http://schemas.microsoft.com/office/drawing/2014/main" id="{4A6678D9-750E-C52A-04AD-93B2938BCBE2}"/>
              </a:ext>
            </a:extLst>
          </p:cNvPr>
          <p:cNvSpPr/>
          <p:nvPr/>
        </p:nvSpPr>
        <p:spPr>
          <a:xfrm>
            <a:off x="7965404" y="1484378"/>
            <a:ext cx="9459" cy="6078"/>
          </a:xfrm>
          <a:custGeom>
            <a:avLst/>
            <a:gdLst>
              <a:gd name="connsiteX0" fmla="*/ 5723 w 9459"/>
              <a:gd name="connsiteY0" fmla="*/ 238 h 6078"/>
              <a:gd name="connsiteX1" fmla="*/ 653 w 9459"/>
              <a:gd name="connsiteY1" fmla="*/ 5308 h 6078"/>
              <a:gd name="connsiteX2" fmla="*/ 8769 w 9459"/>
              <a:gd name="connsiteY2" fmla="*/ 3753 h 6078"/>
              <a:gd name="connsiteX3" fmla="*/ 9246 w 9459"/>
              <a:gd name="connsiteY3" fmla="*/ 2902 h 6078"/>
              <a:gd name="connsiteX4" fmla="*/ 5723 w 9459"/>
              <a:gd name="connsiteY4" fmla="*/ 238 h 6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9" h="6078">
                <a:moveTo>
                  <a:pt x="5723" y="238"/>
                </a:moveTo>
                <a:cubicBezTo>
                  <a:pt x="1125" y="238"/>
                  <a:pt x="-1624" y="2988"/>
                  <a:pt x="653" y="5308"/>
                </a:cubicBezTo>
                <a:cubicBezTo>
                  <a:pt x="3325" y="7121"/>
                  <a:pt x="6956" y="6421"/>
                  <a:pt x="8769" y="3753"/>
                </a:cubicBezTo>
                <a:cubicBezTo>
                  <a:pt x="8949" y="3482"/>
                  <a:pt x="9113" y="3199"/>
                  <a:pt x="9246" y="2902"/>
                </a:cubicBezTo>
                <a:cubicBezTo>
                  <a:pt x="9590" y="1355"/>
                  <a:pt x="8172" y="238"/>
                  <a:pt x="572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7" name="Freeform 1956">
            <a:extLst>
              <a:ext uri="{FF2B5EF4-FFF2-40B4-BE49-F238E27FC236}">
                <a16:creationId xmlns:a16="http://schemas.microsoft.com/office/drawing/2014/main" id="{4D82A838-90F3-90BA-693B-876893307A5E}"/>
              </a:ext>
            </a:extLst>
          </p:cNvPr>
          <p:cNvSpPr/>
          <p:nvPr/>
        </p:nvSpPr>
        <p:spPr>
          <a:xfrm>
            <a:off x="8373966" y="1379139"/>
            <a:ext cx="6928" cy="11702"/>
          </a:xfrm>
          <a:custGeom>
            <a:avLst/>
            <a:gdLst>
              <a:gd name="connsiteX0" fmla="*/ 695 w 6928"/>
              <a:gd name="connsiteY0" fmla="*/ 727 h 11702"/>
              <a:gd name="connsiteX1" fmla="*/ 3402 w 6928"/>
              <a:gd name="connsiteY1" fmla="*/ 11941 h 11702"/>
              <a:gd name="connsiteX2" fmla="*/ 6495 w 6928"/>
              <a:gd name="connsiteY2" fmla="*/ 8762 h 11702"/>
              <a:gd name="connsiteX3" fmla="*/ 695 w 6928"/>
              <a:gd name="connsiteY3" fmla="*/ 727 h 1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28" h="11702">
                <a:moveTo>
                  <a:pt x="695" y="727"/>
                </a:moveTo>
                <a:cubicBezTo>
                  <a:pt x="-1410" y="2875"/>
                  <a:pt x="695" y="11941"/>
                  <a:pt x="3402" y="11941"/>
                </a:cubicBezTo>
                <a:cubicBezTo>
                  <a:pt x="4433" y="11941"/>
                  <a:pt x="5808" y="10523"/>
                  <a:pt x="6495" y="8762"/>
                </a:cubicBezTo>
                <a:cubicBezTo>
                  <a:pt x="7956" y="4895"/>
                  <a:pt x="3144" y="-1593"/>
                  <a:pt x="695" y="7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8" name="Freeform 1957">
            <a:extLst>
              <a:ext uri="{FF2B5EF4-FFF2-40B4-BE49-F238E27FC236}">
                <a16:creationId xmlns:a16="http://schemas.microsoft.com/office/drawing/2014/main" id="{E126CB7A-3160-D78C-8D0E-FC1A54970E55}"/>
              </a:ext>
            </a:extLst>
          </p:cNvPr>
          <p:cNvSpPr/>
          <p:nvPr/>
        </p:nvSpPr>
        <p:spPr>
          <a:xfrm>
            <a:off x="7981969" y="1410580"/>
            <a:ext cx="7924" cy="5396"/>
          </a:xfrm>
          <a:custGeom>
            <a:avLst/>
            <a:gdLst>
              <a:gd name="connsiteX0" fmla="*/ 3466 w 7924"/>
              <a:gd name="connsiteY0" fmla="*/ 5635 h 5396"/>
              <a:gd name="connsiteX1" fmla="*/ 7762 w 7924"/>
              <a:gd name="connsiteY1" fmla="*/ 2412 h 5396"/>
              <a:gd name="connsiteX2" fmla="*/ -58 w 7924"/>
              <a:gd name="connsiteY2" fmla="*/ 3443 h 5396"/>
              <a:gd name="connsiteX3" fmla="*/ 3466 w 7924"/>
              <a:gd name="connsiteY3" fmla="*/ 5635 h 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24" h="5396">
                <a:moveTo>
                  <a:pt x="3466" y="5635"/>
                </a:moveTo>
                <a:cubicBezTo>
                  <a:pt x="5829" y="5635"/>
                  <a:pt x="7762" y="4045"/>
                  <a:pt x="7762" y="2412"/>
                </a:cubicBezTo>
                <a:cubicBezTo>
                  <a:pt x="7762" y="-1025"/>
                  <a:pt x="1146" y="-166"/>
                  <a:pt x="-58" y="3443"/>
                </a:cubicBezTo>
                <a:cubicBezTo>
                  <a:pt x="-573" y="4732"/>
                  <a:pt x="845" y="5635"/>
                  <a:pt x="3466" y="56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9" name="Freeform 1958">
            <a:extLst>
              <a:ext uri="{FF2B5EF4-FFF2-40B4-BE49-F238E27FC236}">
                <a16:creationId xmlns:a16="http://schemas.microsoft.com/office/drawing/2014/main" id="{31E89750-633D-D409-B499-58B866C76884}"/>
              </a:ext>
            </a:extLst>
          </p:cNvPr>
          <p:cNvSpPr/>
          <p:nvPr/>
        </p:nvSpPr>
        <p:spPr>
          <a:xfrm>
            <a:off x="7984363" y="1354708"/>
            <a:ext cx="5450" cy="6372"/>
          </a:xfrm>
          <a:custGeom>
            <a:avLst/>
            <a:gdLst>
              <a:gd name="connsiteX0" fmla="*/ 3349 w 5450"/>
              <a:gd name="connsiteY0" fmla="*/ 238 h 6372"/>
              <a:gd name="connsiteX1" fmla="*/ 470 w 5450"/>
              <a:gd name="connsiteY1" fmla="*/ 5265 h 6372"/>
              <a:gd name="connsiteX2" fmla="*/ 5283 w 5450"/>
              <a:gd name="connsiteY2" fmla="*/ 3418 h 6372"/>
              <a:gd name="connsiteX3" fmla="*/ 3349 w 5450"/>
              <a:gd name="connsiteY3" fmla="*/ 238 h 6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0" h="6372">
                <a:moveTo>
                  <a:pt x="3349" y="238"/>
                </a:moveTo>
                <a:cubicBezTo>
                  <a:pt x="685" y="238"/>
                  <a:pt x="-1205" y="3590"/>
                  <a:pt x="470" y="5265"/>
                </a:cubicBezTo>
                <a:cubicBezTo>
                  <a:pt x="2833" y="7671"/>
                  <a:pt x="5283" y="6726"/>
                  <a:pt x="5283" y="3418"/>
                </a:cubicBezTo>
                <a:cubicBezTo>
                  <a:pt x="5369" y="1699"/>
                  <a:pt x="4423" y="238"/>
                  <a:pt x="334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0" name="Freeform 1959">
            <a:extLst>
              <a:ext uri="{FF2B5EF4-FFF2-40B4-BE49-F238E27FC236}">
                <a16:creationId xmlns:a16="http://schemas.microsoft.com/office/drawing/2014/main" id="{DCC8352A-1A08-ED06-BE59-273219422AA2}"/>
              </a:ext>
            </a:extLst>
          </p:cNvPr>
          <p:cNvSpPr/>
          <p:nvPr/>
        </p:nvSpPr>
        <p:spPr>
          <a:xfrm>
            <a:off x="7970602" y="1342578"/>
            <a:ext cx="12831" cy="14048"/>
          </a:xfrm>
          <a:custGeom>
            <a:avLst/>
            <a:gdLst>
              <a:gd name="connsiteX0" fmla="*/ 10536 w 12831"/>
              <a:gd name="connsiteY0" fmla="*/ 595 h 14048"/>
              <a:gd name="connsiteX1" fmla="*/ 8431 w 12831"/>
              <a:gd name="connsiteY1" fmla="*/ 1540 h 14048"/>
              <a:gd name="connsiteX2" fmla="*/ 4134 w 12831"/>
              <a:gd name="connsiteY2" fmla="*/ 3774 h 14048"/>
              <a:gd name="connsiteX3" fmla="*/ -163 w 12831"/>
              <a:gd name="connsiteY3" fmla="*/ 9102 h 14048"/>
              <a:gd name="connsiteX4" fmla="*/ 5079 w 12831"/>
              <a:gd name="connsiteY4" fmla="*/ 10176 h 14048"/>
              <a:gd name="connsiteX5" fmla="*/ 9376 w 12831"/>
              <a:gd name="connsiteY5" fmla="*/ 5880 h 14048"/>
              <a:gd name="connsiteX6" fmla="*/ 10536 w 12831"/>
              <a:gd name="connsiteY6" fmla="*/ 595 h 14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31" h="14048">
                <a:moveTo>
                  <a:pt x="10536" y="595"/>
                </a:moveTo>
                <a:cubicBezTo>
                  <a:pt x="9376" y="-136"/>
                  <a:pt x="8431" y="294"/>
                  <a:pt x="8431" y="1540"/>
                </a:cubicBezTo>
                <a:cubicBezTo>
                  <a:pt x="8431" y="2786"/>
                  <a:pt x="6540" y="3774"/>
                  <a:pt x="4134" y="3774"/>
                </a:cubicBezTo>
                <a:cubicBezTo>
                  <a:pt x="1083" y="3774"/>
                  <a:pt x="-163" y="5192"/>
                  <a:pt x="-163" y="9102"/>
                </a:cubicBezTo>
                <a:cubicBezTo>
                  <a:pt x="-163" y="15461"/>
                  <a:pt x="3189" y="16148"/>
                  <a:pt x="5079" y="10176"/>
                </a:cubicBezTo>
                <a:cubicBezTo>
                  <a:pt x="5810" y="7813"/>
                  <a:pt x="7743" y="5880"/>
                  <a:pt x="9376" y="5880"/>
                </a:cubicBezTo>
                <a:cubicBezTo>
                  <a:pt x="13243" y="6008"/>
                  <a:pt x="13801" y="2657"/>
                  <a:pt x="10536" y="5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1" name="Freeform 1960">
            <a:extLst>
              <a:ext uri="{FF2B5EF4-FFF2-40B4-BE49-F238E27FC236}">
                <a16:creationId xmlns:a16="http://schemas.microsoft.com/office/drawing/2014/main" id="{EA84E0A4-E94D-753D-2837-9790E5F2CBB0}"/>
              </a:ext>
            </a:extLst>
          </p:cNvPr>
          <p:cNvSpPr/>
          <p:nvPr/>
        </p:nvSpPr>
        <p:spPr>
          <a:xfrm>
            <a:off x="7975027" y="2725528"/>
            <a:ext cx="5490" cy="4253"/>
          </a:xfrm>
          <a:custGeom>
            <a:avLst/>
            <a:gdLst>
              <a:gd name="connsiteX0" fmla="*/ 1814 w 5490"/>
              <a:gd name="connsiteY0" fmla="*/ 238 h 4253"/>
              <a:gd name="connsiteX1" fmla="*/ -162 w 5490"/>
              <a:gd name="connsiteY1" fmla="*/ 2344 h 4253"/>
              <a:gd name="connsiteX2" fmla="*/ 3103 w 5490"/>
              <a:gd name="connsiteY2" fmla="*/ 4492 h 4253"/>
              <a:gd name="connsiteX3" fmla="*/ 5080 w 5490"/>
              <a:gd name="connsiteY3" fmla="*/ 2344 h 4253"/>
              <a:gd name="connsiteX4" fmla="*/ 1814 w 5490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0" h="4253">
                <a:moveTo>
                  <a:pt x="1814" y="238"/>
                </a:moveTo>
                <a:cubicBezTo>
                  <a:pt x="693" y="286"/>
                  <a:pt x="-188" y="1222"/>
                  <a:pt x="-162" y="2344"/>
                </a:cubicBezTo>
                <a:cubicBezTo>
                  <a:pt x="-162" y="3504"/>
                  <a:pt x="1342" y="4492"/>
                  <a:pt x="3103" y="4492"/>
                </a:cubicBezTo>
                <a:cubicBezTo>
                  <a:pt x="4865" y="4492"/>
                  <a:pt x="5810" y="3504"/>
                  <a:pt x="5080" y="2344"/>
                </a:cubicBezTo>
                <a:cubicBezTo>
                  <a:pt x="4362" y="1188"/>
                  <a:pt x="3164" y="419"/>
                  <a:pt x="181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2" name="Freeform 1961">
            <a:extLst>
              <a:ext uri="{FF2B5EF4-FFF2-40B4-BE49-F238E27FC236}">
                <a16:creationId xmlns:a16="http://schemas.microsoft.com/office/drawing/2014/main" id="{30D759D0-E3E2-0EC5-5095-F852F295D7D8}"/>
              </a:ext>
            </a:extLst>
          </p:cNvPr>
          <p:cNvSpPr/>
          <p:nvPr/>
        </p:nvSpPr>
        <p:spPr>
          <a:xfrm>
            <a:off x="7977260" y="5564916"/>
            <a:ext cx="5497" cy="4253"/>
          </a:xfrm>
          <a:custGeom>
            <a:avLst/>
            <a:gdLst>
              <a:gd name="connsiteX0" fmla="*/ 3105 w 5497"/>
              <a:gd name="connsiteY0" fmla="*/ 4492 h 4253"/>
              <a:gd name="connsiteX1" fmla="*/ 5081 w 5497"/>
              <a:gd name="connsiteY1" fmla="*/ 2387 h 4253"/>
              <a:gd name="connsiteX2" fmla="*/ 1816 w 5497"/>
              <a:gd name="connsiteY2" fmla="*/ 238 h 4253"/>
              <a:gd name="connsiteX3" fmla="*/ -161 w 5497"/>
              <a:gd name="connsiteY3" fmla="*/ 2382 h 4253"/>
              <a:gd name="connsiteX4" fmla="*/ -161 w 5497"/>
              <a:gd name="connsiteY4" fmla="*/ 2387 h 4253"/>
              <a:gd name="connsiteX5" fmla="*/ 3105 w 5497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7" h="4253">
                <a:moveTo>
                  <a:pt x="3105" y="4492"/>
                </a:moveTo>
                <a:cubicBezTo>
                  <a:pt x="4909" y="4492"/>
                  <a:pt x="5812" y="3547"/>
                  <a:pt x="5081" y="2387"/>
                </a:cubicBezTo>
                <a:cubicBezTo>
                  <a:pt x="4402" y="1188"/>
                  <a:pt x="3186" y="389"/>
                  <a:pt x="1816" y="238"/>
                </a:cubicBezTo>
                <a:cubicBezTo>
                  <a:pt x="677" y="286"/>
                  <a:pt x="-208" y="1244"/>
                  <a:pt x="-161" y="2382"/>
                </a:cubicBezTo>
                <a:cubicBezTo>
                  <a:pt x="-161" y="2382"/>
                  <a:pt x="-161" y="2387"/>
                  <a:pt x="-161" y="2387"/>
                </a:cubicBezTo>
                <a:cubicBezTo>
                  <a:pt x="-161" y="3547"/>
                  <a:pt x="1300" y="4492"/>
                  <a:pt x="310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3" name="Freeform 1962">
            <a:extLst>
              <a:ext uri="{FF2B5EF4-FFF2-40B4-BE49-F238E27FC236}">
                <a16:creationId xmlns:a16="http://schemas.microsoft.com/office/drawing/2014/main" id="{049A165E-3269-F3FD-678C-A1E9B49D0B10}"/>
              </a:ext>
            </a:extLst>
          </p:cNvPr>
          <p:cNvSpPr/>
          <p:nvPr/>
        </p:nvSpPr>
        <p:spPr>
          <a:xfrm>
            <a:off x="7973039" y="1469469"/>
            <a:ext cx="6328" cy="6376"/>
          </a:xfrm>
          <a:custGeom>
            <a:avLst/>
            <a:gdLst>
              <a:gd name="connsiteX0" fmla="*/ 3029 w 6328"/>
              <a:gd name="connsiteY0" fmla="*/ 238 h 6376"/>
              <a:gd name="connsiteX1" fmla="*/ 1267 w 6328"/>
              <a:gd name="connsiteY1" fmla="*/ 5222 h 6376"/>
              <a:gd name="connsiteX2" fmla="*/ 6165 w 6328"/>
              <a:gd name="connsiteY2" fmla="*/ 3461 h 6376"/>
              <a:gd name="connsiteX3" fmla="*/ 3029 w 6328"/>
              <a:gd name="connsiteY3" fmla="*/ 238 h 6376"/>
              <a:gd name="connsiteX4" fmla="*/ 3029 w 6328"/>
              <a:gd name="connsiteY4" fmla="*/ 238 h 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8" h="6376">
                <a:moveTo>
                  <a:pt x="3029" y="238"/>
                </a:moveTo>
                <a:cubicBezTo>
                  <a:pt x="-279" y="238"/>
                  <a:pt x="-1268" y="2773"/>
                  <a:pt x="1267" y="5222"/>
                </a:cubicBezTo>
                <a:cubicBezTo>
                  <a:pt x="3802" y="7671"/>
                  <a:pt x="6165" y="6769"/>
                  <a:pt x="6165" y="3461"/>
                </a:cubicBezTo>
                <a:cubicBezTo>
                  <a:pt x="6191" y="1704"/>
                  <a:pt x="4786" y="264"/>
                  <a:pt x="3029" y="238"/>
                </a:cubicBezTo>
                <a:cubicBezTo>
                  <a:pt x="3029" y="238"/>
                  <a:pt x="3029" y="238"/>
                  <a:pt x="302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4" name="Freeform 1963">
            <a:extLst>
              <a:ext uri="{FF2B5EF4-FFF2-40B4-BE49-F238E27FC236}">
                <a16:creationId xmlns:a16="http://schemas.microsoft.com/office/drawing/2014/main" id="{8FB56E68-1FBA-B9BD-E98A-4F4D860E99E0}"/>
              </a:ext>
            </a:extLst>
          </p:cNvPr>
          <p:cNvSpPr/>
          <p:nvPr/>
        </p:nvSpPr>
        <p:spPr>
          <a:xfrm>
            <a:off x="7975156" y="5367230"/>
            <a:ext cx="4296" cy="4297"/>
          </a:xfrm>
          <a:custGeom>
            <a:avLst/>
            <a:gdLst>
              <a:gd name="connsiteX0" fmla="*/ 1943 w 4296"/>
              <a:gd name="connsiteY0" fmla="*/ 4535 h 4297"/>
              <a:gd name="connsiteX1" fmla="*/ 4134 w 4296"/>
              <a:gd name="connsiteY1" fmla="*/ 2430 h 4297"/>
              <a:gd name="connsiteX2" fmla="*/ 2029 w 4296"/>
              <a:gd name="connsiteY2" fmla="*/ 239 h 4297"/>
              <a:gd name="connsiteX3" fmla="*/ -163 w 4296"/>
              <a:gd name="connsiteY3" fmla="*/ 2344 h 4297"/>
              <a:gd name="connsiteX4" fmla="*/ -163 w 4296"/>
              <a:gd name="connsiteY4" fmla="*/ 2430 h 4297"/>
              <a:gd name="connsiteX5" fmla="*/ 1943 w 4296"/>
              <a:gd name="connsiteY5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1943" y="4535"/>
                </a:moveTo>
                <a:cubicBezTo>
                  <a:pt x="3129" y="4557"/>
                  <a:pt x="4108" y="3616"/>
                  <a:pt x="4134" y="2430"/>
                </a:cubicBezTo>
                <a:cubicBezTo>
                  <a:pt x="4156" y="1244"/>
                  <a:pt x="3214" y="264"/>
                  <a:pt x="2029" y="239"/>
                </a:cubicBezTo>
                <a:cubicBezTo>
                  <a:pt x="843" y="217"/>
                  <a:pt x="-141" y="1158"/>
                  <a:pt x="-163" y="2344"/>
                </a:cubicBezTo>
                <a:cubicBezTo>
                  <a:pt x="-163" y="2374"/>
                  <a:pt x="-163" y="2400"/>
                  <a:pt x="-163" y="2430"/>
                </a:cubicBezTo>
                <a:cubicBezTo>
                  <a:pt x="-163" y="3594"/>
                  <a:pt x="778" y="4535"/>
                  <a:pt x="194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5" name="Freeform 1964">
            <a:extLst>
              <a:ext uri="{FF2B5EF4-FFF2-40B4-BE49-F238E27FC236}">
                <a16:creationId xmlns:a16="http://schemas.microsoft.com/office/drawing/2014/main" id="{B70AB537-21FD-1E51-6EEB-506B9A4FDD49}"/>
              </a:ext>
            </a:extLst>
          </p:cNvPr>
          <p:cNvSpPr/>
          <p:nvPr/>
        </p:nvSpPr>
        <p:spPr>
          <a:xfrm>
            <a:off x="8063755" y="1820397"/>
            <a:ext cx="13067" cy="14714"/>
          </a:xfrm>
          <a:custGeom>
            <a:avLst/>
            <a:gdLst>
              <a:gd name="connsiteX0" fmla="*/ 12681 w 13067"/>
              <a:gd name="connsiteY0" fmla="*/ 12972 h 14714"/>
              <a:gd name="connsiteX1" fmla="*/ 10790 w 13067"/>
              <a:gd name="connsiteY1" fmla="*/ 8676 h 14714"/>
              <a:gd name="connsiteX2" fmla="*/ 9072 w 13067"/>
              <a:gd name="connsiteY2" fmla="*/ 2918 h 14714"/>
              <a:gd name="connsiteX3" fmla="*/ 5420 w 13067"/>
              <a:gd name="connsiteY3" fmla="*/ 426 h 14714"/>
              <a:gd name="connsiteX4" fmla="*/ 3228 w 13067"/>
              <a:gd name="connsiteY4" fmla="*/ 10566 h 14714"/>
              <a:gd name="connsiteX5" fmla="*/ 12681 w 13067"/>
              <a:gd name="connsiteY5" fmla="*/ 12972 h 1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67" h="14714">
                <a:moveTo>
                  <a:pt x="12681" y="12972"/>
                </a:moveTo>
                <a:cubicBezTo>
                  <a:pt x="13282" y="11941"/>
                  <a:pt x="12681" y="9965"/>
                  <a:pt x="10790" y="8676"/>
                </a:cubicBezTo>
                <a:cubicBezTo>
                  <a:pt x="9136" y="7262"/>
                  <a:pt x="8466" y="5007"/>
                  <a:pt x="9072" y="2918"/>
                </a:cubicBezTo>
                <a:cubicBezTo>
                  <a:pt x="9931" y="512"/>
                  <a:pt x="9072" y="-132"/>
                  <a:pt x="5420" y="426"/>
                </a:cubicBezTo>
                <a:cubicBezTo>
                  <a:pt x="-1154" y="1415"/>
                  <a:pt x="-1970" y="5282"/>
                  <a:pt x="3228" y="10566"/>
                </a:cubicBezTo>
                <a:cubicBezTo>
                  <a:pt x="8427" y="15851"/>
                  <a:pt x="10833" y="15980"/>
                  <a:pt x="12681" y="129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6" name="Freeform 1965">
            <a:extLst>
              <a:ext uri="{FF2B5EF4-FFF2-40B4-BE49-F238E27FC236}">
                <a16:creationId xmlns:a16="http://schemas.microsoft.com/office/drawing/2014/main" id="{4140B5AA-3CDD-F8A9-81C7-8FAFBF65C532}"/>
              </a:ext>
            </a:extLst>
          </p:cNvPr>
          <p:cNvSpPr/>
          <p:nvPr/>
        </p:nvSpPr>
        <p:spPr>
          <a:xfrm>
            <a:off x="7847707" y="5469870"/>
            <a:ext cx="12931" cy="5630"/>
          </a:xfrm>
          <a:custGeom>
            <a:avLst/>
            <a:gdLst>
              <a:gd name="connsiteX0" fmla="*/ 5394 w 12931"/>
              <a:gd name="connsiteY0" fmla="*/ 5529 h 5630"/>
              <a:gd name="connsiteX1" fmla="*/ 12698 w 12931"/>
              <a:gd name="connsiteY1" fmla="*/ 2865 h 5630"/>
              <a:gd name="connsiteX2" fmla="*/ 2687 w 12931"/>
              <a:gd name="connsiteY2" fmla="*/ 2865 h 5630"/>
              <a:gd name="connsiteX3" fmla="*/ 5394 w 12931"/>
              <a:gd name="connsiteY3" fmla="*/ 5529 h 5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31" h="5630">
                <a:moveTo>
                  <a:pt x="5394" y="5529"/>
                </a:moveTo>
                <a:cubicBezTo>
                  <a:pt x="9174" y="5228"/>
                  <a:pt x="12440" y="4025"/>
                  <a:pt x="12698" y="2865"/>
                </a:cubicBezTo>
                <a:cubicBezTo>
                  <a:pt x="13514" y="-616"/>
                  <a:pt x="7112" y="-659"/>
                  <a:pt x="2687" y="2865"/>
                </a:cubicBezTo>
                <a:cubicBezTo>
                  <a:pt x="-1739" y="6388"/>
                  <a:pt x="-1137" y="6087"/>
                  <a:pt x="5394" y="55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7" name="Freeform 1966">
            <a:extLst>
              <a:ext uri="{FF2B5EF4-FFF2-40B4-BE49-F238E27FC236}">
                <a16:creationId xmlns:a16="http://schemas.microsoft.com/office/drawing/2014/main" id="{CA9C42BD-78A0-3AA5-B5C8-FFDFBA460846}"/>
              </a:ext>
            </a:extLst>
          </p:cNvPr>
          <p:cNvSpPr/>
          <p:nvPr/>
        </p:nvSpPr>
        <p:spPr>
          <a:xfrm>
            <a:off x="7852437" y="1327081"/>
            <a:ext cx="4676" cy="4253"/>
          </a:xfrm>
          <a:custGeom>
            <a:avLst/>
            <a:gdLst>
              <a:gd name="connsiteX0" fmla="*/ 62 w 4676"/>
              <a:gd name="connsiteY0" fmla="*/ 2387 h 4253"/>
              <a:gd name="connsiteX1" fmla="*/ 2167 w 4676"/>
              <a:gd name="connsiteY1" fmla="*/ 4492 h 4253"/>
              <a:gd name="connsiteX2" fmla="*/ 4273 w 4676"/>
              <a:gd name="connsiteY2" fmla="*/ 2387 h 4253"/>
              <a:gd name="connsiteX3" fmla="*/ 2167 w 4676"/>
              <a:gd name="connsiteY3" fmla="*/ 238 h 4253"/>
              <a:gd name="connsiteX4" fmla="*/ 62 w 4676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76" h="4253">
                <a:moveTo>
                  <a:pt x="62" y="2387"/>
                </a:moveTo>
                <a:cubicBezTo>
                  <a:pt x="792" y="3547"/>
                  <a:pt x="1738" y="4492"/>
                  <a:pt x="2167" y="4492"/>
                </a:cubicBezTo>
                <a:cubicBezTo>
                  <a:pt x="2597" y="4492"/>
                  <a:pt x="3542" y="3547"/>
                  <a:pt x="4273" y="2387"/>
                </a:cubicBezTo>
                <a:cubicBezTo>
                  <a:pt x="5003" y="1227"/>
                  <a:pt x="4015" y="238"/>
                  <a:pt x="2167" y="238"/>
                </a:cubicBezTo>
                <a:cubicBezTo>
                  <a:pt x="320" y="238"/>
                  <a:pt x="-626" y="1184"/>
                  <a:pt x="62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8" name="Freeform 1967">
            <a:extLst>
              <a:ext uri="{FF2B5EF4-FFF2-40B4-BE49-F238E27FC236}">
                <a16:creationId xmlns:a16="http://schemas.microsoft.com/office/drawing/2014/main" id="{28E71972-2C65-94A1-3952-A2B591E55830}"/>
              </a:ext>
            </a:extLst>
          </p:cNvPr>
          <p:cNvSpPr/>
          <p:nvPr/>
        </p:nvSpPr>
        <p:spPr>
          <a:xfrm>
            <a:off x="7848250" y="1346200"/>
            <a:ext cx="8838" cy="4253"/>
          </a:xfrm>
          <a:custGeom>
            <a:avLst/>
            <a:gdLst>
              <a:gd name="connsiteX0" fmla="*/ 4249 w 8838"/>
              <a:gd name="connsiteY0" fmla="*/ 238 h 4253"/>
              <a:gd name="connsiteX1" fmla="*/ -47 w 8838"/>
              <a:gd name="connsiteY1" fmla="*/ 2387 h 4253"/>
              <a:gd name="connsiteX2" fmla="*/ 4249 w 8838"/>
              <a:gd name="connsiteY2" fmla="*/ 4492 h 4253"/>
              <a:gd name="connsiteX3" fmla="*/ 8546 w 8838"/>
              <a:gd name="connsiteY3" fmla="*/ 2387 h 4253"/>
              <a:gd name="connsiteX4" fmla="*/ 4249 w 8838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8" h="4253">
                <a:moveTo>
                  <a:pt x="4249" y="238"/>
                </a:moveTo>
                <a:cubicBezTo>
                  <a:pt x="1156" y="238"/>
                  <a:pt x="-649" y="1184"/>
                  <a:pt x="-47" y="2387"/>
                </a:cubicBezTo>
                <a:cubicBezTo>
                  <a:pt x="975" y="3723"/>
                  <a:pt x="2565" y="4501"/>
                  <a:pt x="4249" y="4492"/>
                </a:cubicBezTo>
                <a:cubicBezTo>
                  <a:pt x="5933" y="4501"/>
                  <a:pt x="7523" y="3723"/>
                  <a:pt x="8546" y="2387"/>
                </a:cubicBezTo>
                <a:cubicBezTo>
                  <a:pt x="9190" y="1270"/>
                  <a:pt x="7386" y="238"/>
                  <a:pt x="424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9" name="Freeform 1968">
            <a:extLst>
              <a:ext uri="{FF2B5EF4-FFF2-40B4-BE49-F238E27FC236}">
                <a16:creationId xmlns:a16="http://schemas.microsoft.com/office/drawing/2014/main" id="{806CBFF4-79E5-5D5C-3B6A-A4C12AE8D422}"/>
              </a:ext>
            </a:extLst>
          </p:cNvPr>
          <p:cNvSpPr/>
          <p:nvPr/>
        </p:nvSpPr>
        <p:spPr>
          <a:xfrm>
            <a:off x="7851889" y="1520479"/>
            <a:ext cx="6953" cy="10646"/>
          </a:xfrm>
          <a:custGeom>
            <a:avLst/>
            <a:gdLst>
              <a:gd name="connsiteX0" fmla="*/ 352 w 6953"/>
              <a:gd name="connsiteY0" fmla="*/ 3623 h 10646"/>
              <a:gd name="connsiteX1" fmla="*/ 1641 w 6953"/>
              <a:gd name="connsiteY1" fmla="*/ 8908 h 10646"/>
              <a:gd name="connsiteX2" fmla="*/ 4734 w 6953"/>
              <a:gd name="connsiteY2" fmla="*/ 10884 h 10646"/>
              <a:gd name="connsiteX3" fmla="*/ 5465 w 6953"/>
              <a:gd name="connsiteY3" fmla="*/ 5557 h 10646"/>
              <a:gd name="connsiteX4" fmla="*/ 352 w 6953"/>
              <a:gd name="connsiteY4" fmla="*/ 3623 h 1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53" h="10646">
                <a:moveTo>
                  <a:pt x="352" y="3623"/>
                </a:moveTo>
                <a:cubicBezTo>
                  <a:pt x="1018" y="5320"/>
                  <a:pt x="1452" y="7095"/>
                  <a:pt x="1641" y="8908"/>
                </a:cubicBezTo>
                <a:cubicBezTo>
                  <a:pt x="1641" y="9982"/>
                  <a:pt x="3015" y="10884"/>
                  <a:pt x="4734" y="10884"/>
                </a:cubicBezTo>
                <a:cubicBezTo>
                  <a:pt x="7269" y="10884"/>
                  <a:pt x="7398" y="9939"/>
                  <a:pt x="5465" y="5557"/>
                </a:cubicBezTo>
                <a:cubicBezTo>
                  <a:pt x="2930" y="-158"/>
                  <a:pt x="-1711" y="-1962"/>
                  <a:pt x="352" y="36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0" name="Freeform 1969">
            <a:extLst>
              <a:ext uri="{FF2B5EF4-FFF2-40B4-BE49-F238E27FC236}">
                <a16:creationId xmlns:a16="http://schemas.microsoft.com/office/drawing/2014/main" id="{477BABF6-2983-131E-8CA3-09D59C52B79E}"/>
              </a:ext>
            </a:extLst>
          </p:cNvPr>
          <p:cNvSpPr/>
          <p:nvPr/>
        </p:nvSpPr>
        <p:spPr>
          <a:xfrm>
            <a:off x="7856469" y="1458685"/>
            <a:ext cx="9190" cy="10657"/>
          </a:xfrm>
          <a:custGeom>
            <a:avLst/>
            <a:gdLst>
              <a:gd name="connsiteX0" fmla="*/ 1486 w 9190"/>
              <a:gd name="connsiteY0" fmla="*/ 9089 h 10657"/>
              <a:gd name="connsiteX1" fmla="*/ 8661 w 9190"/>
              <a:gd name="connsiteY1" fmla="*/ 8831 h 10657"/>
              <a:gd name="connsiteX2" fmla="*/ 3033 w 9190"/>
              <a:gd name="connsiteY2" fmla="*/ 238 h 10657"/>
              <a:gd name="connsiteX3" fmla="*/ 1486 w 9190"/>
              <a:gd name="connsiteY3" fmla="*/ 9089 h 1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90" h="10657">
                <a:moveTo>
                  <a:pt x="1486" y="9089"/>
                </a:moveTo>
                <a:cubicBezTo>
                  <a:pt x="5353" y="11581"/>
                  <a:pt x="7029" y="11495"/>
                  <a:pt x="8661" y="8831"/>
                </a:cubicBezTo>
                <a:cubicBezTo>
                  <a:pt x="10294" y="6168"/>
                  <a:pt x="6126" y="238"/>
                  <a:pt x="3033" y="238"/>
                </a:cubicBezTo>
                <a:cubicBezTo>
                  <a:pt x="-61" y="238"/>
                  <a:pt x="-1521" y="7156"/>
                  <a:pt x="1486" y="90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1" name="Freeform 1970">
            <a:extLst>
              <a:ext uri="{FF2B5EF4-FFF2-40B4-BE49-F238E27FC236}">
                <a16:creationId xmlns:a16="http://schemas.microsoft.com/office/drawing/2014/main" id="{10B0963E-3758-2291-C36D-3501C4454D88}"/>
              </a:ext>
            </a:extLst>
          </p:cNvPr>
          <p:cNvSpPr/>
          <p:nvPr/>
        </p:nvSpPr>
        <p:spPr>
          <a:xfrm>
            <a:off x="7892119" y="3118707"/>
            <a:ext cx="3464" cy="4253"/>
          </a:xfrm>
          <a:custGeom>
            <a:avLst/>
            <a:gdLst>
              <a:gd name="connsiteX0" fmla="*/ 1111 w 3464"/>
              <a:gd name="connsiteY0" fmla="*/ 238 h 4253"/>
              <a:gd name="connsiteX1" fmla="*/ 166 w 3464"/>
              <a:gd name="connsiteY1" fmla="*/ 2387 h 4253"/>
              <a:gd name="connsiteX2" fmla="*/ 2400 w 3464"/>
              <a:gd name="connsiteY2" fmla="*/ 4492 h 4253"/>
              <a:gd name="connsiteX3" fmla="*/ 3302 w 3464"/>
              <a:gd name="connsiteY3" fmla="*/ 2387 h 4253"/>
              <a:gd name="connsiteX4" fmla="*/ 1154 w 3464"/>
              <a:gd name="connsiteY4" fmla="*/ 238 h 4253"/>
              <a:gd name="connsiteX5" fmla="*/ 1111 w 3464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4" h="4253">
                <a:moveTo>
                  <a:pt x="1111" y="238"/>
                </a:moveTo>
                <a:cubicBezTo>
                  <a:pt x="-92" y="238"/>
                  <a:pt x="-522" y="1184"/>
                  <a:pt x="166" y="2387"/>
                </a:cubicBezTo>
                <a:cubicBezTo>
                  <a:pt x="853" y="3590"/>
                  <a:pt x="1884" y="4492"/>
                  <a:pt x="2400" y="4492"/>
                </a:cubicBezTo>
                <a:cubicBezTo>
                  <a:pt x="2915" y="4492"/>
                  <a:pt x="3302" y="3547"/>
                  <a:pt x="3302" y="2387"/>
                </a:cubicBezTo>
                <a:cubicBezTo>
                  <a:pt x="3302" y="1201"/>
                  <a:pt x="2340" y="238"/>
                  <a:pt x="1154" y="238"/>
                </a:cubicBezTo>
                <a:cubicBezTo>
                  <a:pt x="1141" y="238"/>
                  <a:pt x="1124" y="238"/>
                  <a:pt x="111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2" name="Freeform 1971">
            <a:extLst>
              <a:ext uri="{FF2B5EF4-FFF2-40B4-BE49-F238E27FC236}">
                <a16:creationId xmlns:a16="http://schemas.microsoft.com/office/drawing/2014/main" id="{F77411FA-88B9-D3C0-D23A-EFFAF246BB12}"/>
              </a:ext>
            </a:extLst>
          </p:cNvPr>
          <p:cNvSpPr/>
          <p:nvPr/>
        </p:nvSpPr>
        <p:spPr>
          <a:xfrm>
            <a:off x="7850358" y="3089055"/>
            <a:ext cx="9315" cy="6106"/>
          </a:xfrm>
          <a:custGeom>
            <a:avLst/>
            <a:gdLst>
              <a:gd name="connsiteX0" fmla="*/ 6480 w 9315"/>
              <a:gd name="connsiteY0" fmla="*/ 3251 h 6106"/>
              <a:gd name="connsiteX1" fmla="*/ 1109 w 9315"/>
              <a:gd name="connsiteY1" fmla="*/ 3251 h 6106"/>
              <a:gd name="connsiteX2" fmla="*/ 7167 w 9315"/>
              <a:gd name="connsiteY2" fmla="*/ 6345 h 6106"/>
              <a:gd name="connsiteX3" fmla="*/ 6480 w 9315"/>
              <a:gd name="connsiteY3" fmla="*/ 3165 h 6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5" h="6106">
                <a:moveTo>
                  <a:pt x="6480" y="3251"/>
                </a:moveTo>
                <a:cubicBezTo>
                  <a:pt x="1195" y="-787"/>
                  <a:pt x="-2113" y="-744"/>
                  <a:pt x="1109" y="3251"/>
                </a:cubicBezTo>
                <a:cubicBezTo>
                  <a:pt x="2639" y="5043"/>
                  <a:pt x="4817" y="6156"/>
                  <a:pt x="7167" y="6345"/>
                </a:cubicBezTo>
                <a:cubicBezTo>
                  <a:pt x="9960" y="6345"/>
                  <a:pt x="9874" y="5786"/>
                  <a:pt x="6480" y="31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3" name="Freeform 1972">
            <a:extLst>
              <a:ext uri="{FF2B5EF4-FFF2-40B4-BE49-F238E27FC236}">
                <a16:creationId xmlns:a16="http://schemas.microsoft.com/office/drawing/2014/main" id="{7BB7317C-03F4-49F2-3E97-195BA656B041}"/>
              </a:ext>
            </a:extLst>
          </p:cNvPr>
          <p:cNvSpPr/>
          <p:nvPr/>
        </p:nvSpPr>
        <p:spPr>
          <a:xfrm>
            <a:off x="7834873" y="5405341"/>
            <a:ext cx="6272" cy="4296"/>
          </a:xfrm>
          <a:custGeom>
            <a:avLst/>
            <a:gdLst>
              <a:gd name="connsiteX0" fmla="*/ -163 w 6272"/>
              <a:gd name="connsiteY0" fmla="*/ 2387 h 4296"/>
              <a:gd name="connsiteX1" fmla="*/ 2974 w 6272"/>
              <a:gd name="connsiteY1" fmla="*/ 4535 h 4296"/>
              <a:gd name="connsiteX2" fmla="*/ 6110 w 6272"/>
              <a:gd name="connsiteY2" fmla="*/ 2387 h 4296"/>
              <a:gd name="connsiteX3" fmla="*/ 2974 w 6272"/>
              <a:gd name="connsiteY3" fmla="*/ 238 h 4296"/>
              <a:gd name="connsiteX4" fmla="*/ -163 w 6272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96">
                <a:moveTo>
                  <a:pt x="-163" y="2387"/>
                </a:moveTo>
                <a:cubicBezTo>
                  <a:pt x="-163" y="3547"/>
                  <a:pt x="1255" y="4535"/>
                  <a:pt x="2974" y="4535"/>
                </a:cubicBezTo>
                <a:cubicBezTo>
                  <a:pt x="4692" y="4535"/>
                  <a:pt x="6110" y="3547"/>
                  <a:pt x="6110" y="2387"/>
                </a:cubicBezTo>
                <a:cubicBezTo>
                  <a:pt x="6110" y="1226"/>
                  <a:pt x="4692" y="238"/>
                  <a:pt x="2974" y="238"/>
                </a:cubicBezTo>
                <a:cubicBezTo>
                  <a:pt x="1255" y="238"/>
                  <a:pt x="-163" y="1356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4" name="Freeform 1973">
            <a:extLst>
              <a:ext uri="{FF2B5EF4-FFF2-40B4-BE49-F238E27FC236}">
                <a16:creationId xmlns:a16="http://schemas.microsoft.com/office/drawing/2014/main" id="{9AE2CFA3-D41C-E914-67BD-8E3C27CFAA8B}"/>
              </a:ext>
            </a:extLst>
          </p:cNvPr>
          <p:cNvSpPr/>
          <p:nvPr/>
        </p:nvSpPr>
        <p:spPr>
          <a:xfrm>
            <a:off x="7841223" y="1513095"/>
            <a:ext cx="6085" cy="6858"/>
          </a:xfrm>
          <a:custGeom>
            <a:avLst/>
            <a:gdLst>
              <a:gd name="connsiteX0" fmla="*/ 4530 w 6085"/>
              <a:gd name="connsiteY0" fmla="*/ 5765 h 6858"/>
              <a:gd name="connsiteX1" fmla="*/ 4014 w 6085"/>
              <a:gd name="connsiteY1" fmla="*/ 1469 h 6858"/>
              <a:gd name="connsiteX2" fmla="*/ 620 w 6085"/>
              <a:gd name="connsiteY2" fmla="*/ 4863 h 6858"/>
              <a:gd name="connsiteX3" fmla="*/ 4530 w 6085"/>
              <a:gd name="connsiteY3" fmla="*/ 5765 h 6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85" h="6858">
                <a:moveTo>
                  <a:pt x="4530" y="5765"/>
                </a:moveTo>
                <a:cubicBezTo>
                  <a:pt x="6507" y="3789"/>
                  <a:pt x="6420" y="2800"/>
                  <a:pt x="4014" y="1469"/>
                </a:cubicBezTo>
                <a:cubicBezTo>
                  <a:pt x="105" y="-980"/>
                  <a:pt x="-1141" y="266"/>
                  <a:pt x="620" y="4863"/>
                </a:cubicBezTo>
                <a:cubicBezTo>
                  <a:pt x="1694" y="7527"/>
                  <a:pt x="2425" y="7785"/>
                  <a:pt x="4530" y="57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5" name="Freeform 1974">
            <a:extLst>
              <a:ext uri="{FF2B5EF4-FFF2-40B4-BE49-F238E27FC236}">
                <a16:creationId xmlns:a16="http://schemas.microsoft.com/office/drawing/2014/main" id="{BF5CA9E0-1917-7AF4-33E9-1A2A85CC9189}"/>
              </a:ext>
            </a:extLst>
          </p:cNvPr>
          <p:cNvSpPr/>
          <p:nvPr/>
        </p:nvSpPr>
        <p:spPr>
          <a:xfrm>
            <a:off x="7814220" y="2768275"/>
            <a:ext cx="5796" cy="5915"/>
          </a:xfrm>
          <a:custGeom>
            <a:avLst/>
            <a:gdLst>
              <a:gd name="connsiteX0" fmla="*/ 3648 w 5796"/>
              <a:gd name="connsiteY0" fmla="*/ 414 h 5915"/>
              <a:gd name="connsiteX1" fmla="*/ -4 w 5796"/>
              <a:gd name="connsiteY1" fmla="*/ 4109 h 5915"/>
              <a:gd name="connsiteX2" fmla="*/ 1844 w 5796"/>
              <a:gd name="connsiteY2" fmla="*/ 6000 h 5915"/>
              <a:gd name="connsiteX3" fmla="*/ 5496 w 5796"/>
              <a:gd name="connsiteY3" fmla="*/ 2261 h 5915"/>
              <a:gd name="connsiteX4" fmla="*/ 3648 w 5796"/>
              <a:gd name="connsiteY4" fmla="*/ 414 h 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6" h="5915">
                <a:moveTo>
                  <a:pt x="3648" y="414"/>
                </a:moveTo>
                <a:cubicBezTo>
                  <a:pt x="1986" y="1106"/>
                  <a:pt x="666" y="2438"/>
                  <a:pt x="-4" y="4109"/>
                </a:cubicBezTo>
                <a:cubicBezTo>
                  <a:pt x="-519" y="5699"/>
                  <a:pt x="254" y="6515"/>
                  <a:pt x="1844" y="6000"/>
                </a:cubicBezTo>
                <a:cubicBezTo>
                  <a:pt x="3511" y="5291"/>
                  <a:pt x="4825" y="3946"/>
                  <a:pt x="5496" y="2261"/>
                </a:cubicBezTo>
                <a:cubicBezTo>
                  <a:pt x="5968" y="672"/>
                  <a:pt x="5195" y="-145"/>
                  <a:pt x="3648" y="4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6" name="Freeform 1975">
            <a:extLst>
              <a:ext uri="{FF2B5EF4-FFF2-40B4-BE49-F238E27FC236}">
                <a16:creationId xmlns:a16="http://schemas.microsoft.com/office/drawing/2014/main" id="{3B239815-E7B4-1651-DB38-27FFF10F4EF5}"/>
              </a:ext>
            </a:extLst>
          </p:cNvPr>
          <p:cNvSpPr/>
          <p:nvPr/>
        </p:nvSpPr>
        <p:spPr>
          <a:xfrm>
            <a:off x="7820805" y="1342028"/>
            <a:ext cx="7801" cy="7516"/>
          </a:xfrm>
          <a:custGeom>
            <a:avLst/>
            <a:gdLst>
              <a:gd name="connsiteX0" fmla="*/ 157 w 7801"/>
              <a:gd name="connsiteY0" fmla="*/ 2520 h 7516"/>
              <a:gd name="connsiteX1" fmla="*/ 5957 w 7801"/>
              <a:gd name="connsiteY1" fmla="*/ 7332 h 7516"/>
              <a:gd name="connsiteX2" fmla="*/ 7633 w 7801"/>
              <a:gd name="connsiteY2" fmla="*/ 3251 h 7516"/>
              <a:gd name="connsiteX3" fmla="*/ 157 w 7801"/>
              <a:gd name="connsiteY3" fmla="*/ 2520 h 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1" h="7516">
                <a:moveTo>
                  <a:pt x="157" y="2520"/>
                </a:moveTo>
                <a:cubicBezTo>
                  <a:pt x="-1433" y="5141"/>
                  <a:pt x="3293" y="9051"/>
                  <a:pt x="5957" y="7332"/>
                </a:cubicBezTo>
                <a:cubicBezTo>
                  <a:pt x="7096" y="6288"/>
                  <a:pt x="7710" y="4793"/>
                  <a:pt x="7633" y="3251"/>
                </a:cubicBezTo>
                <a:cubicBezTo>
                  <a:pt x="7633" y="-359"/>
                  <a:pt x="2262" y="-874"/>
                  <a:pt x="157" y="25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7" name="Freeform 1976">
            <a:extLst>
              <a:ext uri="{FF2B5EF4-FFF2-40B4-BE49-F238E27FC236}">
                <a16:creationId xmlns:a16="http://schemas.microsoft.com/office/drawing/2014/main" id="{E077BDA1-6B9F-8D6F-9172-5AC322164D3E}"/>
              </a:ext>
            </a:extLst>
          </p:cNvPr>
          <p:cNvSpPr/>
          <p:nvPr/>
        </p:nvSpPr>
        <p:spPr>
          <a:xfrm>
            <a:off x="7820222" y="2740394"/>
            <a:ext cx="4296" cy="4296"/>
          </a:xfrm>
          <a:custGeom>
            <a:avLst/>
            <a:gdLst>
              <a:gd name="connsiteX0" fmla="*/ -163 w 4296"/>
              <a:gd name="connsiteY0" fmla="*/ 2387 h 4296"/>
              <a:gd name="connsiteX1" fmla="*/ 1986 w 4296"/>
              <a:gd name="connsiteY1" fmla="*/ 4535 h 4296"/>
              <a:gd name="connsiteX2" fmla="*/ 4134 w 4296"/>
              <a:gd name="connsiteY2" fmla="*/ 2387 h 4296"/>
              <a:gd name="connsiteX3" fmla="*/ 1986 w 4296"/>
              <a:gd name="connsiteY3" fmla="*/ 238 h 4296"/>
              <a:gd name="connsiteX4" fmla="*/ -163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-163" y="2387"/>
                </a:move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8" name="Freeform 1977">
            <a:extLst>
              <a:ext uri="{FF2B5EF4-FFF2-40B4-BE49-F238E27FC236}">
                <a16:creationId xmlns:a16="http://schemas.microsoft.com/office/drawing/2014/main" id="{7E1550E6-4FDF-5845-64C4-D6B024A11019}"/>
              </a:ext>
            </a:extLst>
          </p:cNvPr>
          <p:cNvSpPr/>
          <p:nvPr/>
        </p:nvSpPr>
        <p:spPr>
          <a:xfrm>
            <a:off x="7873424" y="2743366"/>
            <a:ext cx="5406" cy="5535"/>
          </a:xfrm>
          <a:custGeom>
            <a:avLst/>
            <a:gdLst>
              <a:gd name="connsiteX0" fmla="*/ 5241 w 5406"/>
              <a:gd name="connsiteY0" fmla="*/ 3797 h 5535"/>
              <a:gd name="connsiteX1" fmla="*/ 257 w 5406"/>
              <a:gd name="connsiteY1" fmla="*/ 1219 h 5535"/>
              <a:gd name="connsiteX2" fmla="*/ 3523 w 5406"/>
              <a:gd name="connsiteY2" fmla="*/ 5774 h 5535"/>
              <a:gd name="connsiteX3" fmla="*/ 5241 w 5406"/>
              <a:gd name="connsiteY3" fmla="*/ 3797 h 5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06" h="5535">
                <a:moveTo>
                  <a:pt x="5241" y="3797"/>
                </a:moveTo>
                <a:cubicBezTo>
                  <a:pt x="5241" y="876"/>
                  <a:pt x="1546" y="-1015"/>
                  <a:pt x="257" y="1219"/>
                </a:cubicBezTo>
                <a:cubicBezTo>
                  <a:pt x="-1032" y="3454"/>
                  <a:pt x="816" y="5774"/>
                  <a:pt x="3523" y="5774"/>
                </a:cubicBezTo>
                <a:cubicBezTo>
                  <a:pt x="4532" y="5683"/>
                  <a:pt x="5293" y="4811"/>
                  <a:pt x="5241" y="37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9" name="Freeform 1978">
            <a:extLst>
              <a:ext uri="{FF2B5EF4-FFF2-40B4-BE49-F238E27FC236}">
                <a16:creationId xmlns:a16="http://schemas.microsoft.com/office/drawing/2014/main" id="{2CD456CD-32B6-D729-7E23-E559274AACA5}"/>
              </a:ext>
            </a:extLst>
          </p:cNvPr>
          <p:cNvSpPr/>
          <p:nvPr/>
        </p:nvSpPr>
        <p:spPr>
          <a:xfrm>
            <a:off x="7824934" y="5469141"/>
            <a:ext cx="3521" cy="6298"/>
          </a:xfrm>
          <a:custGeom>
            <a:avLst/>
            <a:gdLst>
              <a:gd name="connsiteX0" fmla="*/ 539 w 3521"/>
              <a:gd name="connsiteY0" fmla="*/ 4926 h 6298"/>
              <a:gd name="connsiteX1" fmla="*/ 3031 w 3521"/>
              <a:gd name="connsiteY1" fmla="*/ 4926 h 6298"/>
              <a:gd name="connsiteX2" fmla="*/ 2687 w 3521"/>
              <a:gd name="connsiteY2" fmla="*/ 973 h 6298"/>
              <a:gd name="connsiteX3" fmla="*/ 2687 w 3521"/>
              <a:gd name="connsiteY3" fmla="*/ 973 h 6298"/>
              <a:gd name="connsiteX4" fmla="*/ 539 w 3521"/>
              <a:gd name="connsiteY4" fmla="*/ 4926 h 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1" h="6298">
                <a:moveTo>
                  <a:pt x="539" y="4926"/>
                </a:moveTo>
                <a:cubicBezTo>
                  <a:pt x="1871" y="7074"/>
                  <a:pt x="2344" y="7074"/>
                  <a:pt x="3031" y="4926"/>
                </a:cubicBezTo>
                <a:cubicBezTo>
                  <a:pt x="3568" y="3632"/>
                  <a:pt x="3439" y="2154"/>
                  <a:pt x="2687" y="973"/>
                </a:cubicBezTo>
                <a:lnTo>
                  <a:pt x="2687" y="973"/>
                </a:lnTo>
                <a:cubicBezTo>
                  <a:pt x="539" y="-1261"/>
                  <a:pt x="-1180" y="2047"/>
                  <a:pt x="539" y="49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0" name="Freeform 1979">
            <a:extLst>
              <a:ext uri="{FF2B5EF4-FFF2-40B4-BE49-F238E27FC236}">
                <a16:creationId xmlns:a16="http://schemas.microsoft.com/office/drawing/2014/main" id="{F71E221F-BC7C-9A22-1477-70C50E83240F}"/>
              </a:ext>
            </a:extLst>
          </p:cNvPr>
          <p:cNvSpPr/>
          <p:nvPr/>
        </p:nvSpPr>
        <p:spPr>
          <a:xfrm>
            <a:off x="7816213" y="1514110"/>
            <a:ext cx="12386" cy="7266"/>
          </a:xfrm>
          <a:custGeom>
            <a:avLst/>
            <a:gdLst>
              <a:gd name="connsiteX0" fmla="*/ 5951 w 12386"/>
              <a:gd name="connsiteY0" fmla="*/ 238 h 7266"/>
              <a:gd name="connsiteX1" fmla="*/ 4405 w 12386"/>
              <a:gd name="connsiteY1" fmla="*/ 6425 h 7266"/>
              <a:gd name="connsiteX2" fmla="*/ 12224 w 12386"/>
              <a:gd name="connsiteY2" fmla="*/ 3332 h 7266"/>
              <a:gd name="connsiteX3" fmla="*/ 5951 w 12386"/>
              <a:gd name="connsiteY3" fmla="*/ 238 h 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86" h="7266">
                <a:moveTo>
                  <a:pt x="5951" y="238"/>
                </a:moveTo>
                <a:cubicBezTo>
                  <a:pt x="-1439" y="238"/>
                  <a:pt x="-2341" y="3847"/>
                  <a:pt x="4405" y="6425"/>
                </a:cubicBezTo>
                <a:cubicBezTo>
                  <a:pt x="9861" y="8531"/>
                  <a:pt x="12224" y="7586"/>
                  <a:pt x="12224" y="3332"/>
                </a:cubicBezTo>
                <a:cubicBezTo>
                  <a:pt x="12224" y="1313"/>
                  <a:pt x="10248" y="238"/>
                  <a:pt x="595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1" name="Freeform 1980">
            <a:extLst>
              <a:ext uri="{FF2B5EF4-FFF2-40B4-BE49-F238E27FC236}">
                <a16:creationId xmlns:a16="http://schemas.microsoft.com/office/drawing/2014/main" id="{F201B453-D9B4-39F6-CDF6-E988B43A144A}"/>
              </a:ext>
            </a:extLst>
          </p:cNvPr>
          <p:cNvSpPr/>
          <p:nvPr/>
        </p:nvSpPr>
        <p:spPr>
          <a:xfrm>
            <a:off x="7843752" y="1281498"/>
            <a:ext cx="10481" cy="15694"/>
          </a:xfrm>
          <a:custGeom>
            <a:avLst/>
            <a:gdLst>
              <a:gd name="connsiteX0" fmla="*/ 2216 w 10481"/>
              <a:gd name="connsiteY0" fmla="*/ 12823 h 15694"/>
              <a:gd name="connsiteX1" fmla="*/ 5868 w 10481"/>
              <a:gd name="connsiteY1" fmla="*/ 15745 h 15694"/>
              <a:gd name="connsiteX2" fmla="*/ 10165 w 10481"/>
              <a:gd name="connsiteY2" fmla="*/ 9687 h 15694"/>
              <a:gd name="connsiteX3" fmla="*/ 712 w 10481"/>
              <a:gd name="connsiteY3" fmla="*/ 1094 h 15694"/>
              <a:gd name="connsiteX4" fmla="*/ 1142 w 10481"/>
              <a:gd name="connsiteY4" fmla="*/ 6164 h 15694"/>
              <a:gd name="connsiteX5" fmla="*/ 2216 w 10481"/>
              <a:gd name="connsiteY5" fmla="*/ 12823 h 1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1" h="15694">
                <a:moveTo>
                  <a:pt x="2216" y="12823"/>
                </a:moveTo>
                <a:cubicBezTo>
                  <a:pt x="1142" y="15702"/>
                  <a:pt x="1872" y="16303"/>
                  <a:pt x="5868" y="15745"/>
                </a:cubicBezTo>
                <a:cubicBezTo>
                  <a:pt x="9864" y="15186"/>
                  <a:pt x="10723" y="13940"/>
                  <a:pt x="10165" y="9687"/>
                </a:cubicBezTo>
                <a:cubicBezTo>
                  <a:pt x="9391" y="3328"/>
                  <a:pt x="3634" y="-1871"/>
                  <a:pt x="712" y="1094"/>
                </a:cubicBezTo>
                <a:cubicBezTo>
                  <a:pt x="-577" y="2426"/>
                  <a:pt x="-448" y="4230"/>
                  <a:pt x="1142" y="6164"/>
                </a:cubicBezTo>
                <a:cubicBezTo>
                  <a:pt x="2538" y="8088"/>
                  <a:pt x="2938" y="10559"/>
                  <a:pt x="2216" y="128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2" name="Freeform 1981">
            <a:extLst>
              <a:ext uri="{FF2B5EF4-FFF2-40B4-BE49-F238E27FC236}">
                <a16:creationId xmlns:a16="http://schemas.microsoft.com/office/drawing/2014/main" id="{B3F2A864-0373-B91E-4B34-D9A0387660A0}"/>
              </a:ext>
            </a:extLst>
          </p:cNvPr>
          <p:cNvSpPr/>
          <p:nvPr/>
        </p:nvSpPr>
        <p:spPr>
          <a:xfrm>
            <a:off x="7889311" y="1298194"/>
            <a:ext cx="5304" cy="4517"/>
          </a:xfrm>
          <a:custGeom>
            <a:avLst/>
            <a:gdLst>
              <a:gd name="connsiteX0" fmla="*/ 2974 w 5304"/>
              <a:gd name="connsiteY0" fmla="*/ 4420 h 4517"/>
              <a:gd name="connsiteX1" fmla="*/ 4950 w 5304"/>
              <a:gd name="connsiteY1" fmla="*/ 1240 h 4517"/>
              <a:gd name="connsiteX2" fmla="*/ -163 w 5304"/>
              <a:gd name="connsiteY2" fmla="*/ 3689 h 4517"/>
              <a:gd name="connsiteX3" fmla="*/ 2974 w 5304"/>
              <a:gd name="connsiteY3" fmla="*/ 4420 h 4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" h="4517">
                <a:moveTo>
                  <a:pt x="2974" y="4420"/>
                </a:moveTo>
                <a:cubicBezTo>
                  <a:pt x="4693" y="3732"/>
                  <a:pt x="5552" y="2314"/>
                  <a:pt x="4950" y="1240"/>
                </a:cubicBezTo>
                <a:cubicBezTo>
                  <a:pt x="3575" y="-994"/>
                  <a:pt x="-163" y="811"/>
                  <a:pt x="-163" y="3689"/>
                </a:cubicBezTo>
                <a:cubicBezTo>
                  <a:pt x="-163" y="4763"/>
                  <a:pt x="1255" y="5064"/>
                  <a:pt x="2974" y="44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3" name="Freeform 1982">
            <a:extLst>
              <a:ext uri="{FF2B5EF4-FFF2-40B4-BE49-F238E27FC236}">
                <a16:creationId xmlns:a16="http://schemas.microsoft.com/office/drawing/2014/main" id="{1862AA03-2068-9B77-5A29-875F5A75F757}"/>
              </a:ext>
            </a:extLst>
          </p:cNvPr>
          <p:cNvSpPr/>
          <p:nvPr/>
        </p:nvSpPr>
        <p:spPr>
          <a:xfrm>
            <a:off x="7893987" y="1509771"/>
            <a:ext cx="5807" cy="8593"/>
          </a:xfrm>
          <a:custGeom>
            <a:avLst/>
            <a:gdLst>
              <a:gd name="connsiteX0" fmla="*/ 2251 w 5807"/>
              <a:gd name="connsiteY0" fmla="*/ 8831 h 8593"/>
              <a:gd name="connsiteX1" fmla="*/ 5645 w 5807"/>
              <a:gd name="connsiteY1" fmla="*/ 4535 h 8593"/>
              <a:gd name="connsiteX2" fmla="*/ 3540 w 5807"/>
              <a:gd name="connsiteY2" fmla="*/ 238 h 8593"/>
              <a:gd name="connsiteX3" fmla="*/ 1434 w 5807"/>
              <a:gd name="connsiteY3" fmla="*/ 1141 h 8593"/>
              <a:gd name="connsiteX4" fmla="*/ 188 w 5807"/>
              <a:gd name="connsiteY4" fmla="*/ 5437 h 8593"/>
              <a:gd name="connsiteX5" fmla="*/ 2251 w 5807"/>
              <a:gd name="connsiteY5" fmla="*/ 8831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07" h="8593">
                <a:moveTo>
                  <a:pt x="2251" y="8831"/>
                </a:moveTo>
                <a:cubicBezTo>
                  <a:pt x="4227" y="8831"/>
                  <a:pt x="5645" y="7070"/>
                  <a:pt x="5645" y="4535"/>
                </a:cubicBezTo>
                <a:cubicBezTo>
                  <a:pt x="5645" y="2000"/>
                  <a:pt x="4700" y="238"/>
                  <a:pt x="3540" y="238"/>
                </a:cubicBezTo>
                <a:cubicBezTo>
                  <a:pt x="2380" y="238"/>
                  <a:pt x="1434" y="625"/>
                  <a:pt x="1434" y="1141"/>
                </a:cubicBezTo>
                <a:cubicBezTo>
                  <a:pt x="1164" y="2610"/>
                  <a:pt x="747" y="4049"/>
                  <a:pt x="188" y="5437"/>
                </a:cubicBezTo>
                <a:cubicBezTo>
                  <a:pt x="-671" y="7671"/>
                  <a:pt x="60" y="8831"/>
                  <a:pt x="2251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4" name="Freeform 1983">
            <a:extLst>
              <a:ext uri="{FF2B5EF4-FFF2-40B4-BE49-F238E27FC236}">
                <a16:creationId xmlns:a16="http://schemas.microsoft.com/office/drawing/2014/main" id="{6937A7AE-6F7D-F8E6-2047-8778D3FE35A7}"/>
              </a:ext>
            </a:extLst>
          </p:cNvPr>
          <p:cNvSpPr/>
          <p:nvPr/>
        </p:nvSpPr>
        <p:spPr>
          <a:xfrm>
            <a:off x="7894031" y="1426865"/>
            <a:ext cx="3521" cy="6276"/>
          </a:xfrm>
          <a:custGeom>
            <a:avLst/>
            <a:gdLst>
              <a:gd name="connsiteX0" fmla="*/ 531 w 3521"/>
              <a:gd name="connsiteY0" fmla="*/ 4903 h 6276"/>
              <a:gd name="connsiteX1" fmla="*/ 3066 w 3521"/>
              <a:gd name="connsiteY1" fmla="*/ 4903 h 6276"/>
              <a:gd name="connsiteX2" fmla="*/ 2680 w 3521"/>
              <a:gd name="connsiteY2" fmla="*/ 908 h 6276"/>
              <a:gd name="connsiteX3" fmla="*/ 531 w 3521"/>
              <a:gd name="connsiteY3" fmla="*/ 4903 h 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1" h="6276">
                <a:moveTo>
                  <a:pt x="531" y="4903"/>
                </a:moveTo>
                <a:cubicBezTo>
                  <a:pt x="1863" y="7052"/>
                  <a:pt x="2336" y="7052"/>
                  <a:pt x="3066" y="4903"/>
                </a:cubicBezTo>
                <a:cubicBezTo>
                  <a:pt x="3565" y="3584"/>
                  <a:pt x="3419" y="2106"/>
                  <a:pt x="2680" y="908"/>
                </a:cubicBezTo>
                <a:cubicBezTo>
                  <a:pt x="574" y="-1241"/>
                  <a:pt x="-1187" y="2240"/>
                  <a:pt x="531" y="49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5" name="Freeform 1984">
            <a:extLst>
              <a:ext uri="{FF2B5EF4-FFF2-40B4-BE49-F238E27FC236}">
                <a16:creationId xmlns:a16="http://schemas.microsoft.com/office/drawing/2014/main" id="{8E34910C-5D77-C8C6-B669-B8A9169EBD17}"/>
              </a:ext>
            </a:extLst>
          </p:cNvPr>
          <p:cNvSpPr/>
          <p:nvPr/>
        </p:nvSpPr>
        <p:spPr>
          <a:xfrm>
            <a:off x="7891287" y="1414215"/>
            <a:ext cx="7550" cy="8463"/>
          </a:xfrm>
          <a:custGeom>
            <a:avLst/>
            <a:gdLst>
              <a:gd name="connsiteX0" fmla="*/ 6927 w 7550"/>
              <a:gd name="connsiteY0" fmla="*/ 5781 h 8463"/>
              <a:gd name="connsiteX1" fmla="*/ 2630 w 7550"/>
              <a:gd name="connsiteY1" fmla="*/ 238 h 8463"/>
              <a:gd name="connsiteX2" fmla="*/ -163 w 7550"/>
              <a:gd name="connsiteY2" fmla="*/ 4535 h 8463"/>
              <a:gd name="connsiteX3" fmla="*/ 6927 w 7550"/>
              <a:gd name="connsiteY3" fmla="*/ 5781 h 8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0" h="8463">
                <a:moveTo>
                  <a:pt x="6927" y="5781"/>
                </a:moveTo>
                <a:cubicBezTo>
                  <a:pt x="8259" y="2301"/>
                  <a:pt x="6669" y="238"/>
                  <a:pt x="2630" y="238"/>
                </a:cubicBezTo>
                <a:cubicBezTo>
                  <a:pt x="1084" y="238"/>
                  <a:pt x="-163" y="2172"/>
                  <a:pt x="-163" y="4535"/>
                </a:cubicBezTo>
                <a:cubicBezTo>
                  <a:pt x="-34" y="9347"/>
                  <a:pt x="5208" y="10292"/>
                  <a:pt x="6927" y="57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6" name="Freeform 1985">
            <a:extLst>
              <a:ext uri="{FF2B5EF4-FFF2-40B4-BE49-F238E27FC236}">
                <a16:creationId xmlns:a16="http://schemas.microsoft.com/office/drawing/2014/main" id="{A890E19F-10CC-72A2-A3FE-2080B5D179F8}"/>
              </a:ext>
            </a:extLst>
          </p:cNvPr>
          <p:cNvSpPr/>
          <p:nvPr/>
        </p:nvSpPr>
        <p:spPr>
          <a:xfrm>
            <a:off x="7887853" y="1315543"/>
            <a:ext cx="7152" cy="5180"/>
          </a:xfrm>
          <a:custGeom>
            <a:avLst/>
            <a:gdLst>
              <a:gd name="connsiteX0" fmla="*/ 6451 w 7152"/>
              <a:gd name="connsiteY0" fmla="*/ 3440 h 5180"/>
              <a:gd name="connsiteX1" fmla="*/ 1295 w 7152"/>
              <a:gd name="connsiteY1" fmla="*/ 2237 h 5180"/>
              <a:gd name="connsiteX2" fmla="*/ 1983 w 7152"/>
              <a:gd name="connsiteY2" fmla="*/ 5417 h 5180"/>
              <a:gd name="connsiteX3" fmla="*/ 6451 w 7152"/>
              <a:gd name="connsiteY3" fmla="*/ 3440 h 5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2" h="5180">
                <a:moveTo>
                  <a:pt x="6451" y="3440"/>
                </a:moveTo>
                <a:cubicBezTo>
                  <a:pt x="8556" y="3"/>
                  <a:pt x="4002" y="-1071"/>
                  <a:pt x="1295" y="2237"/>
                </a:cubicBezTo>
                <a:cubicBezTo>
                  <a:pt x="-810" y="4815"/>
                  <a:pt x="-681" y="5417"/>
                  <a:pt x="1983" y="5417"/>
                </a:cubicBezTo>
                <a:cubicBezTo>
                  <a:pt x="3693" y="5460"/>
                  <a:pt x="5334" y="4734"/>
                  <a:pt x="6451" y="34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7" name="Freeform 1986">
            <a:extLst>
              <a:ext uri="{FF2B5EF4-FFF2-40B4-BE49-F238E27FC236}">
                <a16:creationId xmlns:a16="http://schemas.microsoft.com/office/drawing/2014/main" id="{E1B8BB43-12F1-A689-3655-EA5EA7F3928B}"/>
              </a:ext>
            </a:extLst>
          </p:cNvPr>
          <p:cNvSpPr/>
          <p:nvPr/>
        </p:nvSpPr>
        <p:spPr>
          <a:xfrm>
            <a:off x="7892119" y="5484183"/>
            <a:ext cx="3464" cy="4253"/>
          </a:xfrm>
          <a:custGeom>
            <a:avLst/>
            <a:gdLst>
              <a:gd name="connsiteX0" fmla="*/ 1111 w 3464"/>
              <a:gd name="connsiteY0" fmla="*/ 238 h 4253"/>
              <a:gd name="connsiteX1" fmla="*/ 166 w 3464"/>
              <a:gd name="connsiteY1" fmla="*/ 2387 h 4253"/>
              <a:gd name="connsiteX2" fmla="*/ 2400 w 3464"/>
              <a:gd name="connsiteY2" fmla="*/ 4492 h 4253"/>
              <a:gd name="connsiteX3" fmla="*/ 3302 w 3464"/>
              <a:gd name="connsiteY3" fmla="*/ 2387 h 4253"/>
              <a:gd name="connsiteX4" fmla="*/ 1154 w 3464"/>
              <a:gd name="connsiteY4" fmla="*/ 238 h 4253"/>
              <a:gd name="connsiteX5" fmla="*/ 1111 w 3464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4" h="4253">
                <a:moveTo>
                  <a:pt x="1111" y="238"/>
                </a:moveTo>
                <a:cubicBezTo>
                  <a:pt x="-92" y="238"/>
                  <a:pt x="-522" y="1184"/>
                  <a:pt x="166" y="2387"/>
                </a:cubicBezTo>
                <a:cubicBezTo>
                  <a:pt x="853" y="3590"/>
                  <a:pt x="1884" y="4492"/>
                  <a:pt x="2400" y="4492"/>
                </a:cubicBezTo>
                <a:cubicBezTo>
                  <a:pt x="2915" y="4492"/>
                  <a:pt x="3302" y="3547"/>
                  <a:pt x="3302" y="2387"/>
                </a:cubicBezTo>
                <a:cubicBezTo>
                  <a:pt x="3302" y="1201"/>
                  <a:pt x="2340" y="238"/>
                  <a:pt x="1154" y="238"/>
                </a:cubicBezTo>
                <a:cubicBezTo>
                  <a:pt x="1141" y="238"/>
                  <a:pt x="1124" y="238"/>
                  <a:pt x="111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8" name="Freeform 1987">
            <a:extLst>
              <a:ext uri="{FF2B5EF4-FFF2-40B4-BE49-F238E27FC236}">
                <a16:creationId xmlns:a16="http://schemas.microsoft.com/office/drawing/2014/main" id="{37E7F2A9-2D58-6083-3BE6-88F50ADB621B}"/>
              </a:ext>
            </a:extLst>
          </p:cNvPr>
          <p:cNvSpPr/>
          <p:nvPr/>
        </p:nvSpPr>
        <p:spPr>
          <a:xfrm>
            <a:off x="7887249" y="4059180"/>
            <a:ext cx="6273" cy="5288"/>
          </a:xfrm>
          <a:custGeom>
            <a:avLst/>
            <a:gdLst>
              <a:gd name="connsiteX0" fmla="*/ 2931 w 6273"/>
              <a:gd name="connsiteY0" fmla="*/ 542 h 5288"/>
              <a:gd name="connsiteX1" fmla="*/ -163 w 6273"/>
              <a:gd name="connsiteY1" fmla="*/ 3636 h 5288"/>
              <a:gd name="connsiteX2" fmla="*/ 2931 w 6273"/>
              <a:gd name="connsiteY2" fmla="*/ 5526 h 5288"/>
              <a:gd name="connsiteX3" fmla="*/ 6111 w 6273"/>
              <a:gd name="connsiteY3" fmla="*/ 2433 h 5288"/>
              <a:gd name="connsiteX4" fmla="*/ 6111 w 6273"/>
              <a:gd name="connsiteY4" fmla="*/ 2433 h 5288"/>
              <a:gd name="connsiteX5" fmla="*/ 2931 w 6273"/>
              <a:gd name="connsiteY5" fmla="*/ 542 h 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3" h="5288">
                <a:moveTo>
                  <a:pt x="2931" y="542"/>
                </a:moveTo>
                <a:cubicBezTo>
                  <a:pt x="1212" y="1186"/>
                  <a:pt x="-163" y="2604"/>
                  <a:pt x="-163" y="3636"/>
                </a:cubicBezTo>
                <a:cubicBezTo>
                  <a:pt x="-163" y="4667"/>
                  <a:pt x="1212" y="5526"/>
                  <a:pt x="2931" y="5526"/>
                </a:cubicBezTo>
                <a:cubicBezTo>
                  <a:pt x="4663" y="5552"/>
                  <a:pt x="6085" y="4164"/>
                  <a:pt x="6111" y="2433"/>
                </a:cubicBezTo>
                <a:cubicBezTo>
                  <a:pt x="6111" y="2433"/>
                  <a:pt x="6111" y="2433"/>
                  <a:pt x="6111" y="2433"/>
                </a:cubicBezTo>
                <a:cubicBezTo>
                  <a:pt x="6111" y="499"/>
                  <a:pt x="4908" y="-231"/>
                  <a:pt x="2931" y="5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9" name="Freeform 1988">
            <a:extLst>
              <a:ext uri="{FF2B5EF4-FFF2-40B4-BE49-F238E27FC236}">
                <a16:creationId xmlns:a16="http://schemas.microsoft.com/office/drawing/2014/main" id="{F881F7F8-F5D8-A1CA-B21F-0ED9B3DCA1FF}"/>
              </a:ext>
            </a:extLst>
          </p:cNvPr>
          <p:cNvSpPr/>
          <p:nvPr/>
        </p:nvSpPr>
        <p:spPr>
          <a:xfrm>
            <a:off x="7862178" y="2675578"/>
            <a:ext cx="6208" cy="7430"/>
          </a:xfrm>
          <a:custGeom>
            <a:avLst/>
            <a:gdLst>
              <a:gd name="connsiteX0" fmla="*/ 1148 w 6208"/>
              <a:gd name="connsiteY0" fmla="*/ 6278 h 7430"/>
              <a:gd name="connsiteX1" fmla="*/ 6046 w 6208"/>
              <a:gd name="connsiteY1" fmla="*/ 3485 h 7430"/>
              <a:gd name="connsiteX2" fmla="*/ 2910 w 6208"/>
              <a:gd name="connsiteY2" fmla="*/ 521 h 7430"/>
              <a:gd name="connsiteX3" fmla="*/ 1148 w 6208"/>
              <a:gd name="connsiteY3" fmla="*/ 6278 h 7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8" h="7430">
                <a:moveTo>
                  <a:pt x="1148" y="6278"/>
                </a:moveTo>
                <a:cubicBezTo>
                  <a:pt x="3812" y="8942"/>
                  <a:pt x="6046" y="7653"/>
                  <a:pt x="6046" y="3485"/>
                </a:cubicBezTo>
                <a:cubicBezTo>
                  <a:pt x="6046" y="649"/>
                  <a:pt x="5015" y="-296"/>
                  <a:pt x="2910" y="521"/>
                </a:cubicBezTo>
                <a:cubicBezTo>
                  <a:pt x="-442" y="1852"/>
                  <a:pt x="-1086" y="3829"/>
                  <a:pt x="1148" y="62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0" name="Freeform 1989">
            <a:extLst>
              <a:ext uri="{FF2B5EF4-FFF2-40B4-BE49-F238E27FC236}">
                <a16:creationId xmlns:a16="http://schemas.microsoft.com/office/drawing/2014/main" id="{AE29119F-80F9-9278-A2EA-2DE9D56908EB}"/>
              </a:ext>
            </a:extLst>
          </p:cNvPr>
          <p:cNvSpPr/>
          <p:nvPr/>
        </p:nvSpPr>
        <p:spPr>
          <a:xfrm>
            <a:off x="7864176" y="5371767"/>
            <a:ext cx="7814" cy="8285"/>
          </a:xfrm>
          <a:custGeom>
            <a:avLst/>
            <a:gdLst>
              <a:gd name="connsiteX0" fmla="*/ 7013 w 7814"/>
              <a:gd name="connsiteY0" fmla="*/ 5025 h 8285"/>
              <a:gd name="connsiteX1" fmla="*/ 7271 w 7814"/>
              <a:gd name="connsiteY1" fmla="*/ 471 h 8285"/>
              <a:gd name="connsiteX2" fmla="*/ -163 w 7814"/>
              <a:gd name="connsiteY2" fmla="*/ 6615 h 8285"/>
              <a:gd name="connsiteX3" fmla="*/ 7013 w 7814"/>
              <a:gd name="connsiteY3" fmla="*/ 5025 h 8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14" h="8285">
                <a:moveTo>
                  <a:pt x="7013" y="5025"/>
                </a:moveTo>
                <a:cubicBezTo>
                  <a:pt x="7743" y="3092"/>
                  <a:pt x="7872" y="1029"/>
                  <a:pt x="7271" y="471"/>
                </a:cubicBezTo>
                <a:cubicBezTo>
                  <a:pt x="5939" y="-904"/>
                  <a:pt x="-163" y="4166"/>
                  <a:pt x="-163" y="6615"/>
                </a:cubicBezTo>
                <a:cubicBezTo>
                  <a:pt x="-163" y="9923"/>
                  <a:pt x="5638" y="8634"/>
                  <a:pt x="7013" y="50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1" name="Freeform 1990">
            <a:extLst>
              <a:ext uri="{FF2B5EF4-FFF2-40B4-BE49-F238E27FC236}">
                <a16:creationId xmlns:a16="http://schemas.microsoft.com/office/drawing/2014/main" id="{6C7EB924-4775-666C-F93C-1C457E0CBC38}"/>
              </a:ext>
            </a:extLst>
          </p:cNvPr>
          <p:cNvSpPr/>
          <p:nvPr/>
        </p:nvSpPr>
        <p:spPr>
          <a:xfrm>
            <a:off x="7871584" y="5473961"/>
            <a:ext cx="3033" cy="8014"/>
          </a:xfrm>
          <a:custGeom>
            <a:avLst/>
            <a:gdLst>
              <a:gd name="connsiteX0" fmla="*/ 2870 w 3033"/>
              <a:gd name="connsiteY0" fmla="*/ 3543 h 8014"/>
              <a:gd name="connsiteX1" fmla="*/ 936 w 3033"/>
              <a:gd name="connsiteY1" fmla="*/ 1825 h 8014"/>
              <a:gd name="connsiteX2" fmla="*/ 34 w 3033"/>
              <a:gd name="connsiteY2" fmla="*/ 6637 h 8014"/>
              <a:gd name="connsiteX3" fmla="*/ 2870 w 3033"/>
              <a:gd name="connsiteY3" fmla="*/ 3543 h 8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33" h="8014">
                <a:moveTo>
                  <a:pt x="2870" y="3543"/>
                </a:moveTo>
                <a:cubicBezTo>
                  <a:pt x="2870" y="-195"/>
                  <a:pt x="2440" y="-753"/>
                  <a:pt x="936" y="1825"/>
                </a:cubicBezTo>
                <a:cubicBezTo>
                  <a:pt x="-82" y="3208"/>
                  <a:pt x="-417" y="4978"/>
                  <a:pt x="34" y="6637"/>
                </a:cubicBezTo>
                <a:cubicBezTo>
                  <a:pt x="1839" y="9601"/>
                  <a:pt x="2913" y="8441"/>
                  <a:pt x="2870" y="35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2" name="Freeform 1991">
            <a:extLst>
              <a:ext uri="{FF2B5EF4-FFF2-40B4-BE49-F238E27FC236}">
                <a16:creationId xmlns:a16="http://schemas.microsoft.com/office/drawing/2014/main" id="{63F750A6-DB7D-9214-16FC-D9015CEA8ADF}"/>
              </a:ext>
            </a:extLst>
          </p:cNvPr>
          <p:cNvSpPr/>
          <p:nvPr/>
        </p:nvSpPr>
        <p:spPr>
          <a:xfrm>
            <a:off x="7872554" y="2151721"/>
            <a:ext cx="3485" cy="4211"/>
          </a:xfrm>
          <a:custGeom>
            <a:avLst/>
            <a:gdLst>
              <a:gd name="connsiteX0" fmla="*/ 783 w 3485"/>
              <a:gd name="connsiteY0" fmla="*/ 4449 h 4211"/>
              <a:gd name="connsiteX1" fmla="*/ 2974 w 3485"/>
              <a:gd name="connsiteY1" fmla="*/ 2344 h 4211"/>
              <a:gd name="connsiteX2" fmla="*/ 2072 w 3485"/>
              <a:gd name="connsiteY2" fmla="*/ 239 h 4211"/>
              <a:gd name="connsiteX3" fmla="*/ -163 w 3485"/>
              <a:gd name="connsiteY3" fmla="*/ 2344 h 4211"/>
              <a:gd name="connsiteX4" fmla="*/ 783 w 3485"/>
              <a:gd name="connsiteY4" fmla="*/ 444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5" h="4211">
                <a:moveTo>
                  <a:pt x="783" y="4449"/>
                </a:moveTo>
                <a:cubicBezTo>
                  <a:pt x="1298" y="4449"/>
                  <a:pt x="2287" y="3504"/>
                  <a:pt x="2974" y="2344"/>
                </a:cubicBezTo>
                <a:cubicBezTo>
                  <a:pt x="3661" y="1184"/>
                  <a:pt x="3318" y="239"/>
                  <a:pt x="2072" y="239"/>
                </a:cubicBezTo>
                <a:cubicBezTo>
                  <a:pt x="877" y="214"/>
                  <a:pt x="-115" y="1151"/>
                  <a:pt x="-163" y="2344"/>
                </a:cubicBezTo>
                <a:cubicBezTo>
                  <a:pt x="-163" y="3504"/>
                  <a:pt x="267" y="4449"/>
                  <a:pt x="783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3" name="Freeform 1992">
            <a:extLst>
              <a:ext uri="{FF2B5EF4-FFF2-40B4-BE49-F238E27FC236}">
                <a16:creationId xmlns:a16="http://schemas.microsoft.com/office/drawing/2014/main" id="{6C288ECD-4304-77A5-44DD-66FCCBAD9D19}"/>
              </a:ext>
            </a:extLst>
          </p:cNvPr>
          <p:cNvSpPr/>
          <p:nvPr/>
        </p:nvSpPr>
        <p:spPr>
          <a:xfrm>
            <a:off x="7861076" y="1448648"/>
            <a:ext cx="6499" cy="7027"/>
          </a:xfrm>
          <a:custGeom>
            <a:avLst/>
            <a:gdLst>
              <a:gd name="connsiteX0" fmla="*/ 145 w 6499"/>
              <a:gd name="connsiteY0" fmla="*/ 5248 h 7027"/>
              <a:gd name="connsiteX1" fmla="*/ 4442 w 6499"/>
              <a:gd name="connsiteY1" fmla="*/ 5935 h 7027"/>
              <a:gd name="connsiteX2" fmla="*/ 5430 w 6499"/>
              <a:gd name="connsiteY2" fmla="*/ 1381 h 7027"/>
              <a:gd name="connsiteX3" fmla="*/ 145 w 6499"/>
              <a:gd name="connsiteY3" fmla="*/ 5248 h 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99" h="7027">
                <a:moveTo>
                  <a:pt x="145" y="5248"/>
                </a:moveTo>
                <a:cubicBezTo>
                  <a:pt x="1090" y="7740"/>
                  <a:pt x="1992" y="7869"/>
                  <a:pt x="4442" y="5935"/>
                </a:cubicBezTo>
                <a:cubicBezTo>
                  <a:pt x="6891" y="4002"/>
                  <a:pt x="6676" y="2670"/>
                  <a:pt x="5430" y="1381"/>
                </a:cubicBezTo>
                <a:cubicBezTo>
                  <a:pt x="2508" y="-1455"/>
                  <a:pt x="-1273" y="1424"/>
                  <a:pt x="145" y="52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4" name="Freeform 1993">
            <a:extLst>
              <a:ext uri="{FF2B5EF4-FFF2-40B4-BE49-F238E27FC236}">
                <a16:creationId xmlns:a16="http://schemas.microsoft.com/office/drawing/2014/main" id="{5D247C8D-5E51-DE93-6AF9-F1C45B6EE2AE}"/>
              </a:ext>
            </a:extLst>
          </p:cNvPr>
          <p:cNvSpPr/>
          <p:nvPr/>
        </p:nvSpPr>
        <p:spPr>
          <a:xfrm>
            <a:off x="7858076" y="1276780"/>
            <a:ext cx="29955" cy="20568"/>
          </a:xfrm>
          <a:custGeom>
            <a:avLst/>
            <a:gdLst>
              <a:gd name="connsiteX0" fmla="*/ 16292 w 29955"/>
              <a:gd name="connsiteY0" fmla="*/ 10968 h 20568"/>
              <a:gd name="connsiteX1" fmla="*/ 20589 w 29955"/>
              <a:gd name="connsiteY1" fmla="*/ 8949 h 20568"/>
              <a:gd name="connsiteX2" fmla="*/ 26991 w 29955"/>
              <a:gd name="connsiteY2" fmla="*/ 20807 h 20568"/>
              <a:gd name="connsiteX3" fmla="*/ 29010 w 29955"/>
              <a:gd name="connsiteY3" fmla="*/ 17628 h 20568"/>
              <a:gd name="connsiteX4" fmla="*/ 26518 w 29955"/>
              <a:gd name="connsiteY4" fmla="*/ 14405 h 20568"/>
              <a:gd name="connsiteX5" fmla="*/ 27635 w 29955"/>
              <a:gd name="connsiteY5" fmla="*/ 11698 h 20568"/>
              <a:gd name="connsiteX6" fmla="*/ 24584 w 29955"/>
              <a:gd name="connsiteY6" fmla="*/ 3964 h 20568"/>
              <a:gd name="connsiteX7" fmla="*/ 14058 w 29955"/>
              <a:gd name="connsiteY7" fmla="*/ 1387 h 20568"/>
              <a:gd name="connsiteX8" fmla="*/ 4949 w 29955"/>
              <a:gd name="connsiteY8" fmla="*/ 3793 h 20568"/>
              <a:gd name="connsiteX9" fmla="*/ 3145 w 29955"/>
              <a:gd name="connsiteY9" fmla="*/ 12644 h 20568"/>
              <a:gd name="connsiteX10" fmla="*/ 16292 w 29955"/>
              <a:gd name="connsiteY10" fmla="*/ 10968 h 20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955" h="20568">
                <a:moveTo>
                  <a:pt x="16292" y="10968"/>
                </a:moveTo>
                <a:cubicBezTo>
                  <a:pt x="19601" y="6671"/>
                  <a:pt x="20589" y="6199"/>
                  <a:pt x="20589" y="8949"/>
                </a:cubicBezTo>
                <a:cubicBezTo>
                  <a:pt x="20589" y="13718"/>
                  <a:pt x="24413" y="20807"/>
                  <a:pt x="26991" y="20807"/>
                </a:cubicBezTo>
                <a:cubicBezTo>
                  <a:pt x="28065" y="20807"/>
                  <a:pt x="29010" y="19346"/>
                  <a:pt x="29010" y="17628"/>
                </a:cubicBezTo>
                <a:cubicBezTo>
                  <a:pt x="29165" y="16064"/>
                  <a:pt x="28073" y="14650"/>
                  <a:pt x="26518" y="14405"/>
                </a:cubicBezTo>
                <a:cubicBezTo>
                  <a:pt x="25143" y="14405"/>
                  <a:pt x="25616" y="13202"/>
                  <a:pt x="27635" y="11698"/>
                </a:cubicBezTo>
                <a:cubicBezTo>
                  <a:pt x="30986" y="9206"/>
                  <a:pt x="30771" y="8605"/>
                  <a:pt x="24584" y="3964"/>
                </a:cubicBezTo>
                <a:cubicBezTo>
                  <a:pt x="19128" y="-117"/>
                  <a:pt x="17151" y="-633"/>
                  <a:pt x="14058" y="1387"/>
                </a:cubicBezTo>
                <a:cubicBezTo>
                  <a:pt x="11252" y="2895"/>
                  <a:pt x="8133" y="3720"/>
                  <a:pt x="4949" y="3793"/>
                </a:cubicBezTo>
                <a:cubicBezTo>
                  <a:pt x="-1152" y="3793"/>
                  <a:pt x="-1839" y="7101"/>
                  <a:pt x="3145" y="12644"/>
                </a:cubicBezTo>
                <a:cubicBezTo>
                  <a:pt x="8129" y="18186"/>
                  <a:pt x="11351" y="17542"/>
                  <a:pt x="16292" y="109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5" name="Freeform 1994">
            <a:extLst>
              <a:ext uri="{FF2B5EF4-FFF2-40B4-BE49-F238E27FC236}">
                <a16:creationId xmlns:a16="http://schemas.microsoft.com/office/drawing/2014/main" id="{59455474-79A7-967B-46D4-A9990CBCE6B1}"/>
              </a:ext>
            </a:extLst>
          </p:cNvPr>
          <p:cNvSpPr/>
          <p:nvPr/>
        </p:nvSpPr>
        <p:spPr>
          <a:xfrm>
            <a:off x="7867021" y="1297672"/>
            <a:ext cx="5183" cy="1789"/>
          </a:xfrm>
          <a:custGeom>
            <a:avLst/>
            <a:gdLst>
              <a:gd name="connsiteX0" fmla="*/ 4812 w 5183"/>
              <a:gd name="connsiteY0" fmla="*/ 731 h 1789"/>
              <a:gd name="connsiteX1" fmla="*/ 816 w 5183"/>
              <a:gd name="connsiteY1" fmla="*/ 731 h 1789"/>
              <a:gd name="connsiteX2" fmla="*/ 2062 w 5183"/>
              <a:gd name="connsiteY2" fmla="*/ 2020 h 1789"/>
              <a:gd name="connsiteX3" fmla="*/ 4812 w 5183"/>
              <a:gd name="connsiteY3" fmla="*/ 731 h 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89">
                <a:moveTo>
                  <a:pt x="4812" y="731"/>
                </a:moveTo>
                <a:cubicBezTo>
                  <a:pt x="3562" y="74"/>
                  <a:pt x="2066" y="74"/>
                  <a:pt x="816" y="731"/>
                </a:cubicBezTo>
                <a:cubicBezTo>
                  <a:pt x="-860" y="1419"/>
                  <a:pt x="-344" y="1934"/>
                  <a:pt x="2062" y="2020"/>
                </a:cubicBezTo>
                <a:cubicBezTo>
                  <a:pt x="4468" y="2106"/>
                  <a:pt x="5499" y="1462"/>
                  <a:pt x="4812" y="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6" name="Freeform 1995">
            <a:extLst>
              <a:ext uri="{FF2B5EF4-FFF2-40B4-BE49-F238E27FC236}">
                <a16:creationId xmlns:a16="http://schemas.microsoft.com/office/drawing/2014/main" id="{C16454B9-1596-BA46-0319-96E07913C1B0}"/>
              </a:ext>
            </a:extLst>
          </p:cNvPr>
          <p:cNvSpPr/>
          <p:nvPr/>
        </p:nvSpPr>
        <p:spPr>
          <a:xfrm>
            <a:off x="7962630" y="1326128"/>
            <a:ext cx="14061" cy="15582"/>
          </a:xfrm>
          <a:custGeom>
            <a:avLst/>
            <a:gdLst>
              <a:gd name="connsiteX0" fmla="*/ 9442 w 14061"/>
              <a:gd name="connsiteY0" fmla="*/ 5617 h 15582"/>
              <a:gd name="connsiteX1" fmla="*/ 1580 w 14061"/>
              <a:gd name="connsiteY1" fmla="*/ 332 h 15582"/>
              <a:gd name="connsiteX2" fmla="*/ 3470 w 14061"/>
              <a:gd name="connsiteY2" fmla="*/ 13222 h 15582"/>
              <a:gd name="connsiteX3" fmla="*/ 12364 w 14061"/>
              <a:gd name="connsiteY3" fmla="*/ 14167 h 15582"/>
              <a:gd name="connsiteX4" fmla="*/ 9442 w 14061"/>
              <a:gd name="connsiteY4" fmla="*/ 5617 h 1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1" h="15582">
                <a:moveTo>
                  <a:pt x="9442" y="5617"/>
                </a:moveTo>
                <a:cubicBezTo>
                  <a:pt x="6091" y="2093"/>
                  <a:pt x="2568" y="-270"/>
                  <a:pt x="1580" y="332"/>
                </a:cubicBezTo>
                <a:cubicBezTo>
                  <a:pt x="-1471" y="2265"/>
                  <a:pt x="-311" y="10171"/>
                  <a:pt x="3470" y="13222"/>
                </a:cubicBezTo>
                <a:cubicBezTo>
                  <a:pt x="7251" y="16272"/>
                  <a:pt x="8368" y="16702"/>
                  <a:pt x="12364" y="14167"/>
                </a:cubicBezTo>
                <a:cubicBezTo>
                  <a:pt x="14942" y="12362"/>
                  <a:pt x="14469" y="10987"/>
                  <a:pt x="9442" y="56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7" name="Freeform 1996">
            <a:extLst>
              <a:ext uri="{FF2B5EF4-FFF2-40B4-BE49-F238E27FC236}">
                <a16:creationId xmlns:a16="http://schemas.microsoft.com/office/drawing/2014/main" id="{E3A38657-A991-C4AF-0672-CBACCFBD5F0C}"/>
              </a:ext>
            </a:extLst>
          </p:cNvPr>
          <p:cNvSpPr/>
          <p:nvPr/>
        </p:nvSpPr>
        <p:spPr>
          <a:xfrm>
            <a:off x="8019289" y="2781214"/>
            <a:ext cx="10304" cy="7795"/>
          </a:xfrm>
          <a:custGeom>
            <a:avLst/>
            <a:gdLst>
              <a:gd name="connsiteX0" fmla="*/ 2193 w 10304"/>
              <a:gd name="connsiteY0" fmla="*/ 837 h 7795"/>
              <a:gd name="connsiteX1" fmla="*/ 2709 w 10304"/>
              <a:gd name="connsiteY1" fmla="*/ 5134 h 7795"/>
              <a:gd name="connsiteX2" fmla="*/ 10142 w 10304"/>
              <a:gd name="connsiteY2" fmla="*/ 5134 h 7795"/>
              <a:gd name="connsiteX3" fmla="*/ 2193 w 10304"/>
              <a:gd name="connsiteY3" fmla="*/ 837 h 7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04" h="7795">
                <a:moveTo>
                  <a:pt x="2193" y="837"/>
                </a:moveTo>
                <a:cubicBezTo>
                  <a:pt x="-1029" y="2126"/>
                  <a:pt x="-1029" y="2513"/>
                  <a:pt x="2709" y="5134"/>
                </a:cubicBezTo>
                <a:cubicBezTo>
                  <a:pt x="7865" y="9001"/>
                  <a:pt x="10142" y="9001"/>
                  <a:pt x="10142" y="5134"/>
                </a:cubicBezTo>
                <a:cubicBezTo>
                  <a:pt x="10142" y="1267"/>
                  <a:pt x="6533" y="-881"/>
                  <a:pt x="2193" y="8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8" name="Freeform 1997">
            <a:extLst>
              <a:ext uri="{FF2B5EF4-FFF2-40B4-BE49-F238E27FC236}">
                <a16:creationId xmlns:a16="http://schemas.microsoft.com/office/drawing/2014/main" id="{C51AEC96-92B2-6D16-8827-6DBE2EB00463}"/>
              </a:ext>
            </a:extLst>
          </p:cNvPr>
          <p:cNvSpPr/>
          <p:nvPr/>
        </p:nvSpPr>
        <p:spPr>
          <a:xfrm>
            <a:off x="8025512" y="3529206"/>
            <a:ext cx="3787" cy="7677"/>
          </a:xfrm>
          <a:custGeom>
            <a:avLst/>
            <a:gdLst>
              <a:gd name="connsiteX0" fmla="*/ -163 w 3787"/>
              <a:gd name="connsiteY0" fmla="*/ 2210 h 7677"/>
              <a:gd name="connsiteX1" fmla="*/ 3447 w 3787"/>
              <a:gd name="connsiteY1" fmla="*/ 7538 h 7677"/>
              <a:gd name="connsiteX2" fmla="*/ 2072 w 3787"/>
              <a:gd name="connsiteY2" fmla="*/ 2725 h 7677"/>
              <a:gd name="connsiteX3" fmla="*/ -163 w 3787"/>
              <a:gd name="connsiteY3" fmla="*/ 2210 h 7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7" h="7677">
                <a:moveTo>
                  <a:pt x="-163" y="2210"/>
                </a:moveTo>
                <a:cubicBezTo>
                  <a:pt x="-163" y="5819"/>
                  <a:pt x="1943" y="9041"/>
                  <a:pt x="3447" y="7538"/>
                </a:cubicBezTo>
                <a:cubicBezTo>
                  <a:pt x="3919" y="7022"/>
                  <a:pt x="3447" y="4874"/>
                  <a:pt x="2072" y="2725"/>
                </a:cubicBezTo>
                <a:cubicBezTo>
                  <a:pt x="267" y="-454"/>
                  <a:pt x="-120" y="-540"/>
                  <a:pt x="-163" y="22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9" name="Freeform 1998">
            <a:extLst>
              <a:ext uri="{FF2B5EF4-FFF2-40B4-BE49-F238E27FC236}">
                <a16:creationId xmlns:a16="http://schemas.microsoft.com/office/drawing/2014/main" id="{61952B5B-B594-CB85-8CE3-4101022B0A61}"/>
              </a:ext>
            </a:extLst>
          </p:cNvPr>
          <p:cNvSpPr/>
          <p:nvPr/>
        </p:nvSpPr>
        <p:spPr>
          <a:xfrm>
            <a:off x="8006339" y="1465344"/>
            <a:ext cx="10709" cy="8218"/>
          </a:xfrm>
          <a:custGeom>
            <a:avLst/>
            <a:gdLst>
              <a:gd name="connsiteX0" fmla="*/ 10547 w 10709"/>
              <a:gd name="connsiteY0" fmla="*/ 6726 h 8218"/>
              <a:gd name="connsiteX1" fmla="*/ 1266 w 10709"/>
              <a:gd name="connsiteY1" fmla="*/ 238 h 8218"/>
              <a:gd name="connsiteX2" fmla="*/ 2684 w 10709"/>
              <a:gd name="connsiteY2" fmla="*/ 7371 h 8218"/>
              <a:gd name="connsiteX3" fmla="*/ 10547 w 10709"/>
              <a:gd name="connsiteY3" fmla="*/ 6726 h 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09" h="8218">
                <a:moveTo>
                  <a:pt x="10547" y="6726"/>
                </a:moveTo>
                <a:cubicBezTo>
                  <a:pt x="10547" y="4836"/>
                  <a:pt x="4016" y="238"/>
                  <a:pt x="1266" y="238"/>
                </a:cubicBezTo>
                <a:cubicBezTo>
                  <a:pt x="-1484" y="238"/>
                  <a:pt x="149" y="6296"/>
                  <a:pt x="2684" y="7371"/>
                </a:cubicBezTo>
                <a:cubicBezTo>
                  <a:pt x="7067" y="9046"/>
                  <a:pt x="10547" y="8746"/>
                  <a:pt x="10547" y="67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0" name="Freeform 1999">
            <a:extLst>
              <a:ext uri="{FF2B5EF4-FFF2-40B4-BE49-F238E27FC236}">
                <a16:creationId xmlns:a16="http://schemas.microsoft.com/office/drawing/2014/main" id="{697DA8B4-B48D-4769-F5AA-1A0E39FE7FB1}"/>
              </a:ext>
            </a:extLst>
          </p:cNvPr>
          <p:cNvSpPr/>
          <p:nvPr/>
        </p:nvSpPr>
        <p:spPr>
          <a:xfrm>
            <a:off x="8023316" y="1380229"/>
            <a:ext cx="11881" cy="12846"/>
          </a:xfrm>
          <a:custGeom>
            <a:avLst/>
            <a:gdLst>
              <a:gd name="connsiteX0" fmla="*/ 5900 w 11881"/>
              <a:gd name="connsiteY0" fmla="*/ 238 h 12846"/>
              <a:gd name="connsiteX1" fmla="*/ 4740 w 11881"/>
              <a:gd name="connsiteY1" fmla="*/ 3246 h 12846"/>
              <a:gd name="connsiteX2" fmla="*/ 2871 w 11881"/>
              <a:gd name="connsiteY2" fmla="*/ 7534 h 12846"/>
              <a:gd name="connsiteX3" fmla="*/ 2850 w 11881"/>
              <a:gd name="connsiteY3" fmla="*/ 7543 h 12846"/>
              <a:gd name="connsiteX4" fmla="*/ 6545 w 11881"/>
              <a:gd name="connsiteY4" fmla="*/ 13085 h 12846"/>
              <a:gd name="connsiteX5" fmla="*/ 10841 w 11881"/>
              <a:gd name="connsiteY5" fmla="*/ 10507 h 12846"/>
              <a:gd name="connsiteX6" fmla="*/ 8306 w 11881"/>
              <a:gd name="connsiteY6" fmla="*/ 4148 h 12846"/>
              <a:gd name="connsiteX7" fmla="*/ 5900 w 11881"/>
              <a:gd name="connsiteY7" fmla="*/ 238 h 1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81" h="12846">
                <a:moveTo>
                  <a:pt x="5900" y="238"/>
                </a:moveTo>
                <a:cubicBezTo>
                  <a:pt x="4654" y="238"/>
                  <a:pt x="4096" y="1570"/>
                  <a:pt x="4740" y="3246"/>
                </a:cubicBezTo>
                <a:cubicBezTo>
                  <a:pt x="5406" y="4947"/>
                  <a:pt x="4572" y="6868"/>
                  <a:pt x="2871" y="7534"/>
                </a:cubicBezTo>
                <a:cubicBezTo>
                  <a:pt x="2862" y="7538"/>
                  <a:pt x="2858" y="7538"/>
                  <a:pt x="2850" y="7543"/>
                </a:cubicBezTo>
                <a:cubicBezTo>
                  <a:pt x="-2564" y="9648"/>
                  <a:pt x="-287" y="13085"/>
                  <a:pt x="6545" y="13085"/>
                </a:cubicBezTo>
                <a:cubicBezTo>
                  <a:pt x="11786" y="13085"/>
                  <a:pt x="12689" y="12484"/>
                  <a:pt x="10841" y="10507"/>
                </a:cubicBezTo>
                <a:cubicBezTo>
                  <a:pt x="9303" y="8733"/>
                  <a:pt x="8409" y="6494"/>
                  <a:pt x="8306" y="4148"/>
                </a:cubicBezTo>
                <a:cubicBezTo>
                  <a:pt x="8220" y="1957"/>
                  <a:pt x="7189" y="238"/>
                  <a:pt x="5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1" name="Freeform 2000">
            <a:extLst>
              <a:ext uri="{FF2B5EF4-FFF2-40B4-BE49-F238E27FC236}">
                <a16:creationId xmlns:a16="http://schemas.microsoft.com/office/drawing/2014/main" id="{67B91C68-E060-8A85-A82F-61E6627BF2D4}"/>
              </a:ext>
            </a:extLst>
          </p:cNvPr>
          <p:cNvSpPr/>
          <p:nvPr/>
        </p:nvSpPr>
        <p:spPr>
          <a:xfrm>
            <a:off x="8010775" y="3069812"/>
            <a:ext cx="4167" cy="8593"/>
          </a:xfrm>
          <a:custGeom>
            <a:avLst/>
            <a:gdLst>
              <a:gd name="connsiteX0" fmla="*/ 1900 w 4167"/>
              <a:gd name="connsiteY0" fmla="*/ 238 h 8593"/>
              <a:gd name="connsiteX1" fmla="*/ -163 w 4167"/>
              <a:gd name="connsiteY1" fmla="*/ 4535 h 8593"/>
              <a:gd name="connsiteX2" fmla="*/ 1900 w 4167"/>
              <a:gd name="connsiteY2" fmla="*/ 8831 h 8593"/>
              <a:gd name="connsiteX3" fmla="*/ 4005 w 4167"/>
              <a:gd name="connsiteY3" fmla="*/ 4535 h 8593"/>
              <a:gd name="connsiteX4" fmla="*/ 1900 w 4167"/>
              <a:gd name="connsiteY4" fmla="*/ 238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8593">
                <a:moveTo>
                  <a:pt x="1900" y="238"/>
                </a:moveTo>
                <a:cubicBezTo>
                  <a:pt x="783" y="238"/>
                  <a:pt x="-163" y="2172"/>
                  <a:pt x="-163" y="4535"/>
                </a:cubicBezTo>
                <a:cubicBezTo>
                  <a:pt x="-163" y="6898"/>
                  <a:pt x="783" y="8831"/>
                  <a:pt x="1900" y="8831"/>
                </a:cubicBezTo>
                <a:cubicBezTo>
                  <a:pt x="3017" y="8831"/>
                  <a:pt x="4005" y="6941"/>
                  <a:pt x="4005" y="4535"/>
                </a:cubicBezTo>
                <a:cubicBezTo>
                  <a:pt x="4005" y="2129"/>
                  <a:pt x="3060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2" name="Freeform 2001">
            <a:extLst>
              <a:ext uri="{FF2B5EF4-FFF2-40B4-BE49-F238E27FC236}">
                <a16:creationId xmlns:a16="http://schemas.microsoft.com/office/drawing/2014/main" id="{8CC3C746-9CBF-E61B-ACCD-E6134013E5C6}"/>
              </a:ext>
            </a:extLst>
          </p:cNvPr>
          <p:cNvSpPr/>
          <p:nvPr/>
        </p:nvSpPr>
        <p:spPr>
          <a:xfrm>
            <a:off x="8040078" y="5573423"/>
            <a:ext cx="8593" cy="4253"/>
          </a:xfrm>
          <a:custGeom>
            <a:avLst/>
            <a:gdLst>
              <a:gd name="connsiteX0" fmla="*/ -163 w 8593"/>
              <a:gd name="connsiteY0" fmla="*/ 2387 h 4253"/>
              <a:gd name="connsiteX1" fmla="*/ 4134 w 8593"/>
              <a:gd name="connsiteY1" fmla="*/ 4492 h 4253"/>
              <a:gd name="connsiteX2" fmla="*/ 8431 w 8593"/>
              <a:gd name="connsiteY2" fmla="*/ 2387 h 4253"/>
              <a:gd name="connsiteX3" fmla="*/ 4134 w 8593"/>
              <a:gd name="connsiteY3" fmla="*/ 238 h 4253"/>
              <a:gd name="connsiteX4" fmla="*/ -163 w 859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-163" y="2387"/>
                </a:moveTo>
                <a:cubicBezTo>
                  <a:pt x="-163" y="3547"/>
                  <a:pt x="1728" y="4492"/>
                  <a:pt x="4134" y="4492"/>
                </a:cubicBezTo>
                <a:cubicBezTo>
                  <a:pt x="6540" y="4492"/>
                  <a:pt x="8431" y="3547"/>
                  <a:pt x="8431" y="2387"/>
                </a:cubicBezTo>
                <a:cubicBezTo>
                  <a:pt x="8431" y="1226"/>
                  <a:pt x="6540" y="238"/>
                  <a:pt x="4134" y="238"/>
                </a:cubicBezTo>
                <a:cubicBezTo>
                  <a:pt x="1728" y="238"/>
                  <a:pt x="-163" y="1226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3" name="Freeform 2002">
            <a:extLst>
              <a:ext uri="{FF2B5EF4-FFF2-40B4-BE49-F238E27FC236}">
                <a16:creationId xmlns:a16="http://schemas.microsoft.com/office/drawing/2014/main" id="{8AB4F06B-B046-CC28-22EE-BC987D44A4D2}"/>
              </a:ext>
            </a:extLst>
          </p:cNvPr>
          <p:cNvSpPr/>
          <p:nvPr/>
        </p:nvSpPr>
        <p:spPr>
          <a:xfrm>
            <a:off x="8034020" y="5432565"/>
            <a:ext cx="5585" cy="10841"/>
          </a:xfrm>
          <a:custGeom>
            <a:avLst/>
            <a:gdLst>
              <a:gd name="connsiteX0" fmla="*/ 95 w 5585"/>
              <a:gd name="connsiteY0" fmla="*/ 6142 h 10841"/>
              <a:gd name="connsiteX1" fmla="*/ 2759 w 5585"/>
              <a:gd name="connsiteY1" fmla="*/ 8376 h 10841"/>
              <a:gd name="connsiteX2" fmla="*/ 5423 w 5585"/>
              <a:gd name="connsiteY2" fmla="*/ 2533 h 10841"/>
              <a:gd name="connsiteX3" fmla="*/ 95 w 5585"/>
              <a:gd name="connsiteY3" fmla="*/ 6142 h 1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85" h="10841">
                <a:moveTo>
                  <a:pt x="95" y="6142"/>
                </a:moveTo>
                <a:cubicBezTo>
                  <a:pt x="-464" y="12243"/>
                  <a:pt x="-335" y="12329"/>
                  <a:pt x="2759" y="8376"/>
                </a:cubicBezTo>
                <a:cubicBezTo>
                  <a:pt x="4250" y="6765"/>
                  <a:pt x="5182" y="4715"/>
                  <a:pt x="5423" y="2533"/>
                </a:cubicBezTo>
                <a:cubicBezTo>
                  <a:pt x="3962" y="-1850"/>
                  <a:pt x="611" y="427"/>
                  <a:pt x="95" y="61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4" name="Freeform 2003">
            <a:extLst>
              <a:ext uri="{FF2B5EF4-FFF2-40B4-BE49-F238E27FC236}">
                <a16:creationId xmlns:a16="http://schemas.microsoft.com/office/drawing/2014/main" id="{21FCAC4D-37CC-3C60-A810-A0D56F0017EE}"/>
              </a:ext>
            </a:extLst>
          </p:cNvPr>
          <p:cNvSpPr/>
          <p:nvPr/>
        </p:nvSpPr>
        <p:spPr>
          <a:xfrm>
            <a:off x="8001555" y="2973219"/>
            <a:ext cx="8266" cy="7171"/>
          </a:xfrm>
          <a:custGeom>
            <a:avLst/>
            <a:gdLst>
              <a:gd name="connsiteX0" fmla="*/ 2097 w 8266"/>
              <a:gd name="connsiteY0" fmla="*/ 4541 h 7171"/>
              <a:gd name="connsiteX1" fmla="*/ 5921 w 8266"/>
              <a:gd name="connsiteY1" fmla="*/ 3381 h 7171"/>
              <a:gd name="connsiteX2" fmla="*/ 292 w 8266"/>
              <a:gd name="connsiteY2" fmla="*/ 416 h 7171"/>
              <a:gd name="connsiteX3" fmla="*/ 2097 w 8266"/>
              <a:gd name="connsiteY3" fmla="*/ 4541 h 7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66" h="7171">
                <a:moveTo>
                  <a:pt x="2097" y="4541"/>
                </a:moveTo>
                <a:cubicBezTo>
                  <a:pt x="7768" y="8837"/>
                  <a:pt x="10217" y="8193"/>
                  <a:pt x="5921" y="3381"/>
                </a:cubicBezTo>
                <a:cubicBezTo>
                  <a:pt x="3901" y="1103"/>
                  <a:pt x="1323" y="-271"/>
                  <a:pt x="292" y="416"/>
                </a:cubicBezTo>
                <a:cubicBezTo>
                  <a:pt x="-739" y="1103"/>
                  <a:pt x="34" y="2951"/>
                  <a:pt x="2097" y="45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5" name="Freeform 2004">
            <a:extLst>
              <a:ext uri="{FF2B5EF4-FFF2-40B4-BE49-F238E27FC236}">
                <a16:creationId xmlns:a16="http://schemas.microsoft.com/office/drawing/2014/main" id="{F40BE431-DF42-98E9-0CBA-C76BB61D1347}"/>
              </a:ext>
            </a:extLst>
          </p:cNvPr>
          <p:cNvSpPr/>
          <p:nvPr/>
        </p:nvSpPr>
        <p:spPr>
          <a:xfrm>
            <a:off x="8004459" y="5363502"/>
            <a:ext cx="4118" cy="5213"/>
          </a:xfrm>
          <a:custGeom>
            <a:avLst/>
            <a:gdLst>
              <a:gd name="connsiteX0" fmla="*/ 3704 w 4118"/>
              <a:gd name="connsiteY0" fmla="*/ 5041 h 5213"/>
              <a:gd name="connsiteX1" fmla="*/ 2329 w 4118"/>
              <a:gd name="connsiteY1" fmla="*/ 1432 h 5213"/>
              <a:gd name="connsiteX2" fmla="*/ -163 w 4118"/>
              <a:gd name="connsiteY2" fmla="*/ 1131 h 5213"/>
              <a:gd name="connsiteX3" fmla="*/ 3704 w 4118"/>
              <a:gd name="connsiteY3" fmla="*/ 5041 h 5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18" h="5213">
                <a:moveTo>
                  <a:pt x="3704" y="5041"/>
                </a:moveTo>
                <a:cubicBezTo>
                  <a:pt x="4349" y="4440"/>
                  <a:pt x="3704" y="2807"/>
                  <a:pt x="2329" y="1432"/>
                </a:cubicBezTo>
                <a:cubicBezTo>
                  <a:pt x="955" y="57"/>
                  <a:pt x="-163" y="-243"/>
                  <a:pt x="-163" y="1131"/>
                </a:cubicBezTo>
                <a:cubicBezTo>
                  <a:pt x="-163" y="3967"/>
                  <a:pt x="2458" y="6459"/>
                  <a:pt x="3704" y="50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6" name="Freeform 2005">
            <a:extLst>
              <a:ext uri="{FF2B5EF4-FFF2-40B4-BE49-F238E27FC236}">
                <a16:creationId xmlns:a16="http://schemas.microsoft.com/office/drawing/2014/main" id="{533B6C2B-8756-649F-FA39-AE874257C0A0}"/>
              </a:ext>
            </a:extLst>
          </p:cNvPr>
          <p:cNvSpPr/>
          <p:nvPr/>
        </p:nvSpPr>
        <p:spPr>
          <a:xfrm>
            <a:off x="7997211" y="1561029"/>
            <a:ext cx="6780" cy="11579"/>
          </a:xfrm>
          <a:custGeom>
            <a:avLst/>
            <a:gdLst>
              <a:gd name="connsiteX0" fmla="*/ 6140 w 6780"/>
              <a:gd name="connsiteY0" fmla="*/ 4535 h 11579"/>
              <a:gd name="connsiteX1" fmla="*/ 3004 w 6780"/>
              <a:gd name="connsiteY1" fmla="*/ 238 h 11579"/>
              <a:gd name="connsiteX2" fmla="*/ 1113 w 6780"/>
              <a:gd name="connsiteY2" fmla="*/ 10206 h 11579"/>
              <a:gd name="connsiteX3" fmla="*/ 6140 w 6780"/>
              <a:gd name="connsiteY3" fmla="*/ 4535 h 11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80" h="11579">
                <a:moveTo>
                  <a:pt x="6140" y="4535"/>
                </a:moveTo>
                <a:cubicBezTo>
                  <a:pt x="5367" y="2086"/>
                  <a:pt x="3949" y="238"/>
                  <a:pt x="3004" y="238"/>
                </a:cubicBezTo>
                <a:cubicBezTo>
                  <a:pt x="-90" y="238"/>
                  <a:pt x="-1293" y="7113"/>
                  <a:pt x="1113" y="10206"/>
                </a:cubicBezTo>
                <a:cubicBezTo>
                  <a:pt x="4465" y="14159"/>
                  <a:pt x="7902" y="10292"/>
                  <a:pt x="6140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7" name="Freeform 2006">
            <a:extLst>
              <a:ext uri="{FF2B5EF4-FFF2-40B4-BE49-F238E27FC236}">
                <a16:creationId xmlns:a16="http://schemas.microsoft.com/office/drawing/2014/main" id="{26B68973-60C9-C059-6554-E7C9FE522576}"/>
              </a:ext>
            </a:extLst>
          </p:cNvPr>
          <p:cNvSpPr/>
          <p:nvPr/>
        </p:nvSpPr>
        <p:spPr>
          <a:xfrm>
            <a:off x="8000462" y="1425764"/>
            <a:ext cx="18496" cy="7557"/>
          </a:xfrm>
          <a:custGeom>
            <a:avLst/>
            <a:gdLst>
              <a:gd name="connsiteX0" fmla="*/ 17584 w 18496"/>
              <a:gd name="connsiteY0" fmla="*/ 5575 h 7557"/>
              <a:gd name="connsiteX1" fmla="*/ 13287 w 18496"/>
              <a:gd name="connsiteY1" fmla="*/ 3728 h 7557"/>
              <a:gd name="connsiteX2" fmla="*/ 7830 w 18496"/>
              <a:gd name="connsiteY2" fmla="*/ 2825 h 7557"/>
              <a:gd name="connsiteX3" fmla="*/ 2803 w 18496"/>
              <a:gd name="connsiteY3" fmla="*/ 1579 h 7557"/>
              <a:gd name="connsiteX4" fmla="*/ -161 w 18496"/>
              <a:gd name="connsiteY4" fmla="*/ 5876 h 7557"/>
              <a:gd name="connsiteX5" fmla="*/ 17584 w 18496"/>
              <a:gd name="connsiteY5" fmla="*/ 5575 h 7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96" h="7557">
                <a:moveTo>
                  <a:pt x="17584" y="5575"/>
                </a:moveTo>
                <a:cubicBezTo>
                  <a:pt x="19775" y="1880"/>
                  <a:pt x="16810" y="634"/>
                  <a:pt x="13287" y="3728"/>
                </a:cubicBezTo>
                <a:cubicBezTo>
                  <a:pt x="10408" y="6134"/>
                  <a:pt x="9592" y="6005"/>
                  <a:pt x="7830" y="2825"/>
                </a:cubicBezTo>
                <a:cubicBezTo>
                  <a:pt x="6069" y="-354"/>
                  <a:pt x="5167" y="-397"/>
                  <a:pt x="2803" y="1579"/>
                </a:cubicBezTo>
                <a:cubicBezTo>
                  <a:pt x="1373" y="2649"/>
                  <a:pt x="333" y="4157"/>
                  <a:pt x="-161" y="5876"/>
                </a:cubicBezTo>
                <a:cubicBezTo>
                  <a:pt x="-333" y="8669"/>
                  <a:pt x="15908" y="8282"/>
                  <a:pt x="17584" y="55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8" name="Freeform 2007">
            <a:extLst>
              <a:ext uri="{FF2B5EF4-FFF2-40B4-BE49-F238E27FC236}">
                <a16:creationId xmlns:a16="http://schemas.microsoft.com/office/drawing/2014/main" id="{C191665E-4CFA-E03B-DB30-31DB4D53B5D0}"/>
              </a:ext>
            </a:extLst>
          </p:cNvPr>
          <p:cNvSpPr/>
          <p:nvPr/>
        </p:nvSpPr>
        <p:spPr>
          <a:xfrm>
            <a:off x="8004775" y="3037975"/>
            <a:ext cx="5711" cy="4210"/>
          </a:xfrm>
          <a:custGeom>
            <a:avLst/>
            <a:gdLst>
              <a:gd name="connsiteX0" fmla="*/ 5494 w 5711"/>
              <a:gd name="connsiteY0" fmla="*/ 2344 h 4210"/>
              <a:gd name="connsiteX1" fmla="*/ 2658 w 5711"/>
              <a:gd name="connsiteY1" fmla="*/ 238 h 4210"/>
              <a:gd name="connsiteX2" fmla="*/ -92 w 5711"/>
              <a:gd name="connsiteY2" fmla="*/ 2344 h 4210"/>
              <a:gd name="connsiteX3" fmla="*/ 2658 w 5711"/>
              <a:gd name="connsiteY3" fmla="*/ 4449 h 4210"/>
              <a:gd name="connsiteX4" fmla="*/ 5494 w 5711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1" h="4210">
                <a:moveTo>
                  <a:pt x="5494" y="2344"/>
                </a:moveTo>
                <a:cubicBezTo>
                  <a:pt x="5042" y="1149"/>
                  <a:pt x="3934" y="324"/>
                  <a:pt x="2658" y="238"/>
                </a:cubicBezTo>
                <a:cubicBezTo>
                  <a:pt x="1403" y="324"/>
                  <a:pt x="320" y="1154"/>
                  <a:pt x="-92" y="2344"/>
                </a:cubicBezTo>
                <a:cubicBezTo>
                  <a:pt x="-479" y="3504"/>
                  <a:pt x="767" y="4449"/>
                  <a:pt x="2658" y="4449"/>
                </a:cubicBezTo>
                <a:cubicBezTo>
                  <a:pt x="4548" y="4449"/>
                  <a:pt x="5837" y="3504"/>
                  <a:pt x="5494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9" name="Freeform 2008">
            <a:extLst>
              <a:ext uri="{FF2B5EF4-FFF2-40B4-BE49-F238E27FC236}">
                <a16:creationId xmlns:a16="http://schemas.microsoft.com/office/drawing/2014/main" id="{822EAEA3-D70E-FB4F-5CE9-971323904B79}"/>
              </a:ext>
            </a:extLst>
          </p:cNvPr>
          <p:cNvSpPr/>
          <p:nvPr/>
        </p:nvSpPr>
        <p:spPr>
          <a:xfrm>
            <a:off x="7996784" y="1531125"/>
            <a:ext cx="4922" cy="4253"/>
          </a:xfrm>
          <a:custGeom>
            <a:avLst/>
            <a:gdLst>
              <a:gd name="connsiteX0" fmla="*/ 4376 w 4922"/>
              <a:gd name="connsiteY0" fmla="*/ 2344 h 4253"/>
              <a:gd name="connsiteX1" fmla="*/ 3603 w 4922"/>
              <a:gd name="connsiteY1" fmla="*/ 238 h 4253"/>
              <a:gd name="connsiteX2" fmla="*/ 209 w 4922"/>
              <a:gd name="connsiteY2" fmla="*/ 2344 h 4253"/>
              <a:gd name="connsiteX3" fmla="*/ 1025 w 4922"/>
              <a:gd name="connsiteY3" fmla="*/ 4492 h 4253"/>
              <a:gd name="connsiteX4" fmla="*/ 4376 w 492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2" h="4253">
                <a:moveTo>
                  <a:pt x="4376" y="2344"/>
                </a:moveTo>
                <a:cubicBezTo>
                  <a:pt x="5107" y="1184"/>
                  <a:pt x="4763" y="238"/>
                  <a:pt x="3603" y="238"/>
                </a:cubicBezTo>
                <a:cubicBezTo>
                  <a:pt x="2211" y="384"/>
                  <a:pt x="960" y="1162"/>
                  <a:pt x="209" y="2344"/>
                </a:cubicBezTo>
                <a:cubicBezTo>
                  <a:pt x="-522" y="3504"/>
                  <a:pt x="-135" y="4492"/>
                  <a:pt x="1025" y="4492"/>
                </a:cubicBezTo>
                <a:cubicBezTo>
                  <a:pt x="2413" y="4333"/>
                  <a:pt x="3655" y="3542"/>
                  <a:pt x="437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0" name="Freeform 2009">
            <a:extLst>
              <a:ext uri="{FF2B5EF4-FFF2-40B4-BE49-F238E27FC236}">
                <a16:creationId xmlns:a16="http://schemas.microsoft.com/office/drawing/2014/main" id="{21495B22-CE96-4297-F81B-2CC9E67DAA7E}"/>
              </a:ext>
            </a:extLst>
          </p:cNvPr>
          <p:cNvSpPr/>
          <p:nvPr/>
        </p:nvSpPr>
        <p:spPr>
          <a:xfrm>
            <a:off x="8002397" y="2685099"/>
            <a:ext cx="4298" cy="4296"/>
          </a:xfrm>
          <a:custGeom>
            <a:avLst/>
            <a:gdLst>
              <a:gd name="connsiteX0" fmla="*/ 1900 w 4298"/>
              <a:gd name="connsiteY0" fmla="*/ 4533 h 4296"/>
              <a:gd name="connsiteX1" fmla="*/ 4134 w 4298"/>
              <a:gd name="connsiteY1" fmla="*/ 2472 h 4296"/>
              <a:gd name="connsiteX2" fmla="*/ 2072 w 4298"/>
              <a:gd name="connsiteY2" fmla="*/ 240 h 4296"/>
              <a:gd name="connsiteX3" fmla="*/ -163 w 4298"/>
              <a:gd name="connsiteY3" fmla="*/ 2301 h 4296"/>
              <a:gd name="connsiteX4" fmla="*/ -163 w 4298"/>
              <a:gd name="connsiteY4" fmla="*/ 2428 h 4296"/>
              <a:gd name="connsiteX5" fmla="*/ 1900 w 4298"/>
              <a:gd name="connsiteY5" fmla="*/ 4533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8" h="4296">
                <a:moveTo>
                  <a:pt x="1900" y="4533"/>
                </a:moveTo>
                <a:cubicBezTo>
                  <a:pt x="3086" y="4580"/>
                  <a:pt x="4087" y="3658"/>
                  <a:pt x="4134" y="2472"/>
                </a:cubicBezTo>
                <a:cubicBezTo>
                  <a:pt x="4181" y="1287"/>
                  <a:pt x="3258" y="287"/>
                  <a:pt x="2072" y="240"/>
                </a:cubicBezTo>
                <a:cubicBezTo>
                  <a:pt x="886" y="193"/>
                  <a:pt x="-115" y="1116"/>
                  <a:pt x="-163" y="2301"/>
                </a:cubicBezTo>
                <a:cubicBezTo>
                  <a:pt x="-163" y="2343"/>
                  <a:pt x="-163" y="2386"/>
                  <a:pt x="-163" y="2428"/>
                </a:cubicBezTo>
                <a:cubicBezTo>
                  <a:pt x="-163" y="3574"/>
                  <a:pt x="753" y="4510"/>
                  <a:pt x="1900" y="45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1" name="Freeform 2010">
            <a:extLst>
              <a:ext uri="{FF2B5EF4-FFF2-40B4-BE49-F238E27FC236}">
                <a16:creationId xmlns:a16="http://schemas.microsoft.com/office/drawing/2014/main" id="{25578585-4692-116E-91D1-67A27E302053}"/>
              </a:ext>
            </a:extLst>
          </p:cNvPr>
          <p:cNvSpPr/>
          <p:nvPr/>
        </p:nvSpPr>
        <p:spPr>
          <a:xfrm>
            <a:off x="8017046" y="1461679"/>
            <a:ext cx="4169" cy="3535"/>
          </a:xfrm>
          <a:custGeom>
            <a:avLst/>
            <a:gdLst>
              <a:gd name="connsiteX0" fmla="*/ 1944 w 4169"/>
              <a:gd name="connsiteY0" fmla="*/ 3774 h 3535"/>
              <a:gd name="connsiteX1" fmla="*/ 4007 w 4169"/>
              <a:gd name="connsiteY1" fmla="*/ 2829 h 3535"/>
              <a:gd name="connsiteX2" fmla="*/ 1944 w 4169"/>
              <a:gd name="connsiteY2" fmla="*/ 595 h 3535"/>
              <a:gd name="connsiteX3" fmla="*/ -161 w 4169"/>
              <a:gd name="connsiteY3" fmla="*/ 1540 h 3535"/>
              <a:gd name="connsiteX4" fmla="*/ 1897 w 4169"/>
              <a:gd name="connsiteY4" fmla="*/ 3774 h 3535"/>
              <a:gd name="connsiteX5" fmla="*/ 1944 w 4169"/>
              <a:gd name="connsiteY5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1944" y="3774"/>
                </a:moveTo>
                <a:cubicBezTo>
                  <a:pt x="3105" y="3774"/>
                  <a:pt x="4007" y="3388"/>
                  <a:pt x="4007" y="2829"/>
                </a:cubicBezTo>
                <a:cubicBezTo>
                  <a:pt x="4007" y="2270"/>
                  <a:pt x="3105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897" y="3774"/>
                </a:cubicBezTo>
                <a:cubicBezTo>
                  <a:pt x="1914" y="3774"/>
                  <a:pt x="1932" y="3774"/>
                  <a:pt x="1944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2" name="Freeform 2011">
            <a:extLst>
              <a:ext uri="{FF2B5EF4-FFF2-40B4-BE49-F238E27FC236}">
                <a16:creationId xmlns:a16="http://schemas.microsoft.com/office/drawing/2014/main" id="{2B9AC338-951E-2510-5B18-64DB947C42AC}"/>
              </a:ext>
            </a:extLst>
          </p:cNvPr>
          <p:cNvSpPr/>
          <p:nvPr/>
        </p:nvSpPr>
        <p:spPr>
          <a:xfrm>
            <a:off x="8033793" y="1817148"/>
            <a:ext cx="16363" cy="11387"/>
          </a:xfrm>
          <a:custGeom>
            <a:avLst/>
            <a:gdLst>
              <a:gd name="connsiteX0" fmla="*/ 1224 w 16363"/>
              <a:gd name="connsiteY0" fmla="*/ 10334 h 11387"/>
              <a:gd name="connsiteX1" fmla="*/ 12395 w 16363"/>
              <a:gd name="connsiteY1" fmla="*/ 7585 h 11387"/>
              <a:gd name="connsiteX2" fmla="*/ 6552 w 16363"/>
              <a:gd name="connsiteY2" fmla="*/ 1612 h 11387"/>
              <a:gd name="connsiteX3" fmla="*/ 1224 w 16363"/>
              <a:gd name="connsiteY3" fmla="*/ 10334 h 11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3" h="11387">
                <a:moveTo>
                  <a:pt x="1224" y="10334"/>
                </a:moveTo>
                <a:cubicBezTo>
                  <a:pt x="3544" y="12697"/>
                  <a:pt x="6896" y="11838"/>
                  <a:pt x="12395" y="7585"/>
                </a:cubicBezTo>
                <a:cubicBezTo>
                  <a:pt x="19656" y="1913"/>
                  <a:pt x="15875" y="-1954"/>
                  <a:pt x="6552" y="1612"/>
                </a:cubicBezTo>
                <a:cubicBezTo>
                  <a:pt x="150" y="4061"/>
                  <a:pt x="-1783" y="7241"/>
                  <a:pt x="1224" y="103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3" name="Freeform 2012">
            <a:extLst>
              <a:ext uri="{FF2B5EF4-FFF2-40B4-BE49-F238E27FC236}">
                <a16:creationId xmlns:a16="http://schemas.microsoft.com/office/drawing/2014/main" id="{25D1D047-6198-FE8E-3BC1-FD1E3A4C64F6}"/>
              </a:ext>
            </a:extLst>
          </p:cNvPr>
          <p:cNvSpPr/>
          <p:nvPr/>
        </p:nvSpPr>
        <p:spPr>
          <a:xfrm>
            <a:off x="8067313" y="1335588"/>
            <a:ext cx="7952" cy="5696"/>
          </a:xfrm>
          <a:custGeom>
            <a:avLst/>
            <a:gdLst>
              <a:gd name="connsiteX0" fmla="*/ 7705 w 7952"/>
              <a:gd name="connsiteY0" fmla="*/ 2773 h 5696"/>
              <a:gd name="connsiteX1" fmla="*/ 4182 w 7952"/>
              <a:gd name="connsiteY1" fmla="*/ 238 h 5696"/>
              <a:gd name="connsiteX2" fmla="*/ 1260 w 7952"/>
              <a:gd name="connsiteY2" fmla="*/ 5265 h 5696"/>
              <a:gd name="connsiteX3" fmla="*/ 7190 w 7952"/>
              <a:gd name="connsiteY3" fmla="*/ 3938 h 5696"/>
              <a:gd name="connsiteX4" fmla="*/ 7705 w 7952"/>
              <a:gd name="connsiteY4" fmla="*/ 2773 h 5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52" h="5696">
                <a:moveTo>
                  <a:pt x="7705" y="2773"/>
                </a:moveTo>
                <a:cubicBezTo>
                  <a:pt x="8178" y="1356"/>
                  <a:pt x="6631" y="238"/>
                  <a:pt x="4182" y="238"/>
                </a:cubicBezTo>
                <a:cubicBezTo>
                  <a:pt x="-114" y="238"/>
                  <a:pt x="-1489" y="2473"/>
                  <a:pt x="1260" y="5265"/>
                </a:cubicBezTo>
                <a:cubicBezTo>
                  <a:pt x="3263" y="6537"/>
                  <a:pt x="5918" y="5944"/>
                  <a:pt x="7190" y="3938"/>
                </a:cubicBezTo>
                <a:cubicBezTo>
                  <a:pt x="7418" y="3577"/>
                  <a:pt x="7594" y="3186"/>
                  <a:pt x="7705" y="2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4" name="Freeform 2013">
            <a:extLst>
              <a:ext uri="{FF2B5EF4-FFF2-40B4-BE49-F238E27FC236}">
                <a16:creationId xmlns:a16="http://schemas.microsoft.com/office/drawing/2014/main" id="{91E3215C-D7D2-1269-F014-DC4000D038C1}"/>
              </a:ext>
            </a:extLst>
          </p:cNvPr>
          <p:cNvSpPr/>
          <p:nvPr/>
        </p:nvSpPr>
        <p:spPr>
          <a:xfrm>
            <a:off x="8050518" y="1301602"/>
            <a:ext cx="4210" cy="4253"/>
          </a:xfrm>
          <a:custGeom>
            <a:avLst/>
            <a:gdLst>
              <a:gd name="connsiteX0" fmla="*/ 1943 w 4210"/>
              <a:gd name="connsiteY0" fmla="*/ 4492 h 4253"/>
              <a:gd name="connsiteX1" fmla="*/ 4048 w 4210"/>
              <a:gd name="connsiteY1" fmla="*/ 2344 h 4253"/>
              <a:gd name="connsiteX2" fmla="*/ 1943 w 4210"/>
              <a:gd name="connsiteY2" fmla="*/ 238 h 4253"/>
              <a:gd name="connsiteX3" fmla="*/ -163 w 4210"/>
              <a:gd name="connsiteY3" fmla="*/ 2344 h 4253"/>
              <a:gd name="connsiteX4" fmla="*/ 1943 w 421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1943" y="4492"/>
                </a:moveTo>
                <a:cubicBezTo>
                  <a:pt x="3112" y="4470"/>
                  <a:pt x="4048" y="3512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791" y="260"/>
                  <a:pt x="-141" y="1192"/>
                  <a:pt x="-163" y="2344"/>
                </a:cubicBezTo>
                <a:cubicBezTo>
                  <a:pt x="-141" y="3504"/>
                  <a:pt x="783" y="4445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5" name="Freeform 2014">
            <a:extLst>
              <a:ext uri="{FF2B5EF4-FFF2-40B4-BE49-F238E27FC236}">
                <a16:creationId xmlns:a16="http://schemas.microsoft.com/office/drawing/2014/main" id="{FB86B988-C9B4-DD37-F61C-0DAB7DF65043}"/>
              </a:ext>
            </a:extLst>
          </p:cNvPr>
          <p:cNvSpPr/>
          <p:nvPr/>
        </p:nvSpPr>
        <p:spPr>
          <a:xfrm>
            <a:off x="8069913" y="1497077"/>
            <a:ext cx="9049" cy="10693"/>
          </a:xfrm>
          <a:custGeom>
            <a:avLst/>
            <a:gdLst>
              <a:gd name="connsiteX0" fmla="*/ 2097 w 9049"/>
              <a:gd name="connsiteY0" fmla="*/ 3222 h 10693"/>
              <a:gd name="connsiteX1" fmla="*/ 808 w 9049"/>
              <a:gd name="connsiteY1" fmla="*/ 8507 h 10693"/>
              <a:gd name="connsiteX2" fmla="*/ 2741 w 9049"/>
              <a:gd name="connsiteY2" fmla="*/ 10913 h 10693"/>
              <a:gd name="connsiteX3" fmla="*/ 8155 w 9049"/>
              <a:gd name="connsiteY3" fmla="*/ 9710 h 10693"/>
              <a:gd name="connsiteX4" fmla="*/ 4073 w 9049"/>
              <a:gd name="connsiteY4" fmla="*/ 258 h 10693"/>
              <a:gd name="connsiteX5" fmla="*/ 1839 w 9049"/>
              <a:gd name="connsiteY5" fmla="*/ 1937 h 10693"/>
              <a:gd name="connsiteX6" fmla="*/ 2097 w 9049"/>
              <a:gd name="connsiteY6" fmla="*/ 3222 h 10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49" h="10693">
                <a:moveTo>
                  <a:pt x="2097" y="3222"/>
                </a:moveTo>
                <a:cubicBezTo>
                  <a:pt x="2621" y="5087"/>
                  <a:pt x="2131" y="7093"/>
                  <a:pt x="808" y="8507"/>
                </a:cubicBezTo>
                <a:cubicBezTo>
                  <a:pt x="-911" y="10269"/>
                  <a:pt x="-395" y="10913"/>
                  <a:pt x="2741" y="10913"/>
                </a:cubicBezTo>
                <a:cubicBezTo>
                  <a:pt x="4623" y="11029"/>
                  <a:pt x="6501" y="10612"/>
                  <a:pt x="8155" y="9710"/>
                </a:cubicBezTo>
                <a:cubicBezTo>
                  <a:pt x="10346" y="7519"/>
                  <a:pt x="7210" y="258"/>
                  <a:pt x="4073" y="258"/>
                </a:cubicBezTo>
                <a:cubicBezTo>
                  <a:pt x="2991" y="107"/>
                  <a:pt x="1994" y="859"/>
                  <a:pt x="1839" y="1937"/>
                </a:cubicBezTo>
                <a:cubicBezTo>
                  <a:pt x="1779" y="2384"/>
                  <a:pt x="1869" y="2835"/>
                  <a:pt x="2097" y="32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6" name="Freeform 2015">
            <a:extLst>
              <a:ext uri="{FF2B5EF4-FFF2-40B4-BE49-F238E27FC236}">
                <a16:creationId xmlns:a16="http://schemas.microsoft.com/office/drawing/2014/main" id="{0996ADFA-7B24-BEBC-742C-E74FB2BCBDC2}"/>
              </a:ext>
            </a:extLst>
          </p:cNvPr>
          <p:cNvSpPr/>
          <p:nvPr/>
        </p:nvSpPr>
        <p:spPr>
          <a:xfrm>
            <a:off x="8069955" y="2755378"/>
            <a:ext cx="7666" cy="4138"/>
          </a:xfrm>
          <a:custGeom>
            <a:avLst/>
            <a:gdLst>
              <a:gd name="connsiteX0" fmla="*/ 336 w 7666"/>
              <a:gd name="connsiteY0" fmla="*/ 2268 h 4138"/>
              <a:gd name="connsiteX1" fmla="*/ 5149 w 7666"/>
              <a:gd name="connsiteY1" fmla="*/ 4374 h 4138"/>
              <a:gd name="connsiteX2" fmla="*/ 5535 w 7666"/>
              <a:gd name="connsiteY2" fmla="*/ 2268 h 4138"/>
              <a:gd name="connsiteX3" fmla="*/ 336 w 7666"/>
              <a:gd name="connsiteY3" fmla="*/ 2268 h 4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66" h="4138">
                <a:moveTo>
                  <a:pt x="336" y="2268"/>
                </a:moveTo>
                <a:cubicBezTo>
                  <a:pt x="1544" y="3656"/>
                  <a:pt x="3310" y="4430"/>
                  <a:pt x="5149" y="4374"/>
                </a:cubicBezTo>
                <a:cubicBezTo>
                  <a:pt x="8199" y="4374"/>
                  <a:pt x="8242" y="4030"/>
                  <a:pt x="5535" y="2268"/>
                </a:cubicBezTo>
                <a:cubicBezTo>
                  <a:pt x="1411" y="-438"/>
                  <a:pt x="-1339" y="-438"/>
                  <a:pt x="336" y="22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7" name="Freeform 2016">
            <a:extLst>
              <a:ext uri="{FF2B5EF4-FFF2-40B4-BE49-F238E27FC236}">
                <a16:creationId xmlns:a16="http://schemas.microsoft.com/office/drawing/2014/main" id="{61BBF7B5-272C-1ABD-6EB9-07231C3339CC}"/>
              </a:ext>
            </a:extLst>
          </p:cNvPr>
          <p:cNvSpPr/>
          <p:nvPr/>
        </p:nvSpPr>
        <p:spPr>
          <a:xfrm>
            <a:off x="8050518" y="1359685"/>
            <a:ext cx="16756" cy="9428"/>
          </a:xfrm>
          <a:custGeom>
            <a:avLst/>
            <a:gdLst>
              <a:gd name="connsiteX0" fmla="*/ 6669 w 16756"/>
              <a:gd name="connsiteY0" fmla="*/ 7291 h 9428"/>
              <a:gd name="connsiteX1" fmla="*/ 16594 w 16756"/>
              <a:gd name="connsiteY1" fmla="*/ 6948 h 9428"/>
              <a:gd name="connsiteX2" fmla="*/ 12856 w 16756"/>
              <a:gd name="connsiteY2" fmla="*/ 3768 h 9428"/>
              <a:gd name="connsiteX3" fmla="*/ 6755 w 16756"/>
              <a:gd name="connsiteY3" fmla="*/ 1405 h 9428"/>
              <a:gd name="connsiteX4" fmla="*/ -163 w 16756"/>
              <a:gd name="connsiteY4" fmla="*/ 3467 h 9428"/>
              <a:gd name="connsiteX5" fmla="*/ 6669 w 16756"/>
              <a:gd name="connsiteY5" fmla="*/ 7291 h 9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56" h="9428">
                <a:moveTo>
                  <a:pt x="6669" y="7291"/>
                </a:moveTo>
                <a:cubicBezTo>
                  <a:pt x="16336" y="10514"/>
                  <a:pt x="16594" y="10514"/>
                  <a:pt x="16594" y="6948"/>
                </a:cubicBezTo>
                <a:cubicBezTo>
                  <a:pt x="16414" y="5053"/>
                  <a:pt x="14755" y="3644"/>
                  <a:pt x="12856" y="3768"/>
                </a:cubicBezTo>
                <a:cubicBezTo>
                  <a:pt x="10613" y="3695"/>
                  <a:pt x="8461" y="2862"/>
                  <a:pt x="6755" y="1405"/>
                </a:cubicBezTo>
                <a:cubicBezTo>
                  <a:pt x="4435" y="-915"/>
                  <a:pt x="-163" y="460"/>
                  <a:pt x="-163" y="3467"/>
                </a:cubicBezTo>
                <a:cubicBezTo>
                  <a:pt x="-163" y="4327"/>
                  <a:pt x="2931" y="6045"/>
                  <a:pt x="6669" y="72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8" name="Freeform 2017">
            <a:extLst>
              <a:ext uri="{FF2B5EF4-FFF2-40B4-BE49-F238E27FC236}">
                <a16:creationId xmlns:a16="http://schemas.microsoft.com/office/drawing/2014/main" id="{7E045B98-8DDE-6C9D-7700-816DF8DB0D98}"/>
              </a:ext>
            </a:extLst>
          </p:cNvPr>
          <p:cNvSpPr/>
          <p:nvPr/>
        </p:nvSpPr>
        <p:spPr>
          <a:xfrm>
            <a:off x="8064998" y="3033828"/>
            <a:ext cx="13138" cy="7511"/>
          </a:xfrm>
          <a:custGeom>
            <a:avLst/>
            <a:gdLst>
              <a:gd name="connsiteX0" fmla="*/ 5680 w 13138"/>
              <a:gd name="connsiteY0" fmla="*/ 7737 h 7511"/>
              <a:gd name="connsiteX1" fmla="*/ 11137 w 13138"/>
              <a:gd name="connsiteY1" fmla="*/ 3870 h 7511"/>
              <a:gd name="connsiteX2" fmla="*/ 4220 w 13138"/>
              <a:gd name="connsiteY2" fmla="*/ 3139 h 7511"/>
              <a:gd name="connsiteX3" fmla="*/ 568 w 13138"/>
              <a:gd name="connsiteY3" fmla="*/ 7006 h 7511"/>
              <a:gd name="connsiteX4" fmla="*/ 5680 w 13138"/>
              <a:gd name="connsiteY4" fmla="*/ 7737 h 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38" h="7511">
                <a:moveTo>
                  <a:pt x="5680" y="7737"/>
                </a:moveTo>
                <a:cubicBezTo>
                  <a:pt x="13973" y="7737"/>
                  <a:pt x="14274" y="7393"/>
                  <a:pt x="11137" y="3870"/>
                </a:cubicBezTo>
                <a:cubicBezTo>
                  <a:pt x="7098" y="-685"/>
                  <a:pt x="4220" y="-985"/>
                  <a:pt x="4220" y="3139"/>
                </a:cubicBezTo>
                <a:cubicBezTo>
                  <a:pt x="4043" y="5116"/>
                  <a:pt x="2531" y="6718"/>
                  <a:pt x="568" y="7006"/>
                </a:cubicBezTo>
                <a:cubicBezTo>
                  <a:pt x="-1452" y="7479"/>
                  <a:pt x="868" y="7823"/>
                  <a:pt x="5680" y="77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9" name="Freeform 2018">
            <a:extLst>
              <a:ext uri="{FF2B5EF4-FFF2-40B4-BE49-F238E27FC236}">
                <a16:creationId xmlns:a16="http://schemas.microsoft.com/office/drawing/2014/main" id="{9CBF760B-DDB2-6DED-F2A2-408428CD7CC4}"/>
              </a:ext>
            </a:extLst>
          </p:cNvPr>
          <p:cNvSpPr/>
          <p:nvPr/>
        </p:nvSpPr>
        <p:spPr>
          <a:xfrm>
            <a:off x="8065213" y="3012453"/>
            <a:ext cx="4210" cy="4210"/>
          </a:xfrm>
          <a:custGeom>
            <a:avLst/>
            <a:gdLst>
              <a:gd name="connsiteX0" fmla="*/ -163 w 4210"/>
              <a:gd name="connsiteY0" fmla="*/ 2344 h 4210"/>
              <a:gd name="connsiteX1" fmla="*/ 1943 w 4210"/>
              <a:gd name="connsiteY1" fmla="*/ 4449 h 4210"/>
              <a:gd name="connsiteX2" fmla="*/ 4048 w 4210"/>
              <a:gd name="connsiteY2" fmla="*/ 2344 h 4210"/>
              <a:gd name="connsiteX3" fmla="*/ 1943 w 4210"/>
              <a:gd name="connsiteY3" fmla="*/ 238 h 4210"/>
              <a:gd name="connsiteX4" fmla="*/ 1900 w 4210"/>
              <a:gd name="connsiteY4" fmla="*/ 238 h 4210"/>
              <a:gd name="connsiteX5" fmla="*/ -163 w 4210"/>
              <a:gd name="connsiteY5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4210">
                <a:moveTo>
                  <a:pt x="-163" y="2344"/>
                </a:moveTo>
                <a:cubicBezTo>
                  <a:pt x="-163" y="3508"/>
                  <a:pt x="783" y="4449"/>
                  <a:pt x="1943" y="4449"/>
                </a:cubicBezTo>
                <a:cubicBezTo>
                  <a:pt x="3107" y="4449"/>
                  <a:pt x="4048" y="3504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1930" y="238"/>
                  <a:pt x="1913" y="238"/>
                  <a:pt x="1900" y="238"/>
                </a:cubicBezTo>
                <a:cubicBezTo>
                  <a:pt x="752" y="260"/>
                  <a:pt x="-163" y="1196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0" name="Freeform 2019">
            <a:extLst>
              <a:ext uri="{FF2B5EF4-FFF2-40B4-BE49-F238E27FC236}">
                <a16:creationId xmlns:a16="http://schemas.microsoft.com/office/drawing/2014/main" id="{BE47B212-E60E-6710-A397-B459C546397F}"/>
              </a:ext>
            </a:extLst>
          </p:cNvPr>
          <p:cNvSpPr/>
          <p:nvPr/>
        </p:nvSpPr>
        <p:spPr>
          <a:xfrm>
            <a:off x="8051157" y="3440150"/>
            <a:ext cx="9930" cy="5102"/>
          </a:xfrm>
          <a:custGeom>
            <a:avLst/>
            <a:gdLst>
              <a:gd name="connsiteX0" fmla="*/ 1175 w 9930"/>
              <a:gd name="connsiteY0" fmla="*/ 867 h 5102"/>
              <a:gd name="connsiteX1" fmla="*/ 1175 w 9930"/>
              <a:gd name="connsiteY1" fmla="*/ 3874 h 5102"/>
              <a:gd name="connsiteX2" fmla="*/ 9768 w 9930"/>
              <a:gd name="connsiteY2" fmla="*/ 3574 h 5102"/>
              <a:gd name="connsiteX3" fmla="*/ 1175 w 9930"/>
              <a:gd name="connsiteY3" fmla="*/ 867 h 5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30" h="5102">
                <a:moveTo>
                  <a:pt x="1175" y="867"/>
                </a:moveTo>
                <a:cubicBezTo>
                  <a:pt x="-587" y="2027"/>
                  <a:pt x="-630" y="2757"/>
                  <a:pt x="1175" y="3874"/>
                </a:cubicBezTo>
                <a:cubicBezTo>
                  <a:pt x="4526" y="5980"/>
                  <a:pt x="9768" y="5765"/>
                  <a:pt x="9768" y="3574"/>
                </a:cubicBezTo>
                <a:cubicBezTo>
                  <a:pt x="9768" y="1382"/>
                  <a:pt x="4010" y="-895"/>
                  <a:pt x="1175" y="8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1" name="Freeform 2020">
            <a:extLst>
              <a:ext uri="{FF2B5EF4-FFF2-40B4-BE49-F238E27FC236}">
                <a16:creationId xmlns:a16="http://schemas.microsoft.com/office/drawing/2014/main" id="{12009FC3-2221-25CA-8489-0269F078FD91}"/>
              </a:ext>
            </a:extLst>
          </p:cNvPr>
          <p:cNvSpPr/>
          <p:nvPr/>
        </p:nvSpPr>
        <p:spPr>
          <a:xfrm>
            <a:off x="8037972" y="1314222"/>
            <a:ext cx="5820" cy="7960"/>
          </a:xfrm>
          <a:custGeom>
            <a:avLst/>
            <a:gdLst>
              <a:gd name="connsiteX0" fmla="*/ 5552 w 5820"/>
              <a:gd name="connsiteY0" fmla="*/ 8070 h 7960"/>
              <a:gd name="connsiteX1" fmla="*/ 4907 w 5820"/>
              <a:gd name="connsiteY1" fmla="*/ 3773 h 7960"/>
              <a:gd name="connsiteX2" fmla="*/ -163 w 5820"/>
              <a:gd name="connsiteY2" fmla="*/ 1969 h 7960"/>
              <a:gd name="connsiteX3" fmla="*/ 5552 w 5820"/>
              <a:gd name="connsiteY3" fmla="*/ 8070 h 7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" h="7960">
                <a:moveTo>
                  <a:pt x="5552" y="8070"/>
                </a:moveTo>
                <a:cubicBezTo>
                  <a:pt x="5814" y="6605"/>
                  <a:pt x="5586" y="5096"/>
                  <a:pt x="4907" y="3773"/>
                </a:cubicBezTo>
                <a:cubicBezTo>
                  <a:pt x="3575" y="207"/>
                  <a:pt x="-163" y="-1125"/>
                  <a:pt x="-163" y="1969"/>
                </a:cubicBezTo>
                <a:cubicBezTo>
                  <a:pt x="-163" y="4117"/>
                  <a:pt x="4521" y="9058"/>
                  <a:pt x="5552" y="80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2" name="Freeform 2021">
            <a:extLst>
              <a:ext uri="{FF2B5EF4-FFF2-40B4-BE49-F238E27FC236}">
                <a16:creationId xmlns:a16="http://schemas.microsoft.com/office/drawing/2014/main" id="{964A57B2-22D3-0ADD-E715-BEA21D4C7ECD}"/>
              </a:ext>
            </a:extLst>
          </p:cNvPr>
          <p:cNvSpPr/>
          <p:nvPr/>
        </p:nvSpPr>
        <p:spPr>
          <a:xfrm>
            <a:off x="8042181" y="1474440"/>
            <a:ext cx="4169" cy="3535"/>
          </a:xfrm>
          <a:custGeom>
            <a:avLst/>
            <a:gdLst>
              <a:gd name="connsiteX0" fmla="*/ -161 w 4169"/>
              <a:gd name="connsiteY0" fmla="*/ 1540 h 3535"/>
              <a:gd name="connsiteX1" fmla="*/ 1897 w 4169"/>
              <a:gd name="connsiteY1" fmla="*/ 3774 h 3535"/>
              <a:gd name="connsiteX2" fmla="*/ 1944 w 4169"/>
              <a:gd name="connsiteY2" fmla="*/ 3774 h 3535"/>
              <a:gd name="connsiteX3" fmla="*/ 4007 w 4169"/>
              <a:gd name="connsiteY3" fmla="*/ 2829 h 3535"/>
              <a:gd name="connsiteX4" fmla="*/ 1944 w 4169"/>
              <a:gd name="connsiteY4" fmla="*/ 595 h 3535"/>
              <a:gd name="connsiteX5" fmla="*/ -161 w 4169"/>
              <a:gd name="connsiteY5" fmla="*/ 1540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-161" y="1540"/>
                </a:moveTo>
                <a:cubicBezTo>
                  <a:pt x="-208" y="2726"/>
                  <a:pt x="716" y="3727"/>
                  <a:pt x="1897" y="3774"/>
                </a:cubicBezTo>
                <a:cubicBezTo>
                  <a:pt x="1915" y="3774"/>
                  <a:pt x="1927" y="3774"/>
                  <a:pt x="1944" y="3774"/>
                </a:cubicBezTo>
                <a:cubicBezTo>
                  <a:pt x="3062" y="3774"/>
                  <a:pt x="4007" y="3345"/>
                  <a:pt x="4007" y="2829"/>
                </a:cubicBezTo>
                <a:cubicBezTo>
                  <a:pt x="4007" y="2313"/>
                  <a:pt x="3062" y="1325"/>
                  <a:pt x="1944" y="595"/>
                </a:cubicBezTo>
                <a:cubicBezTo>
                  <a:pt x="828" y="-136"/>
                  <a:pt x="-161" y="294"/>
                  <a:pt x="-161" y="1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3" name="Freeform 2022">
            <a:extLst>
              <a:ext uri="{FF2B5EF4-FFF2-40B4-BE49-F238E27FC236}">
                <a16:creationId xmlns:a16="http://schemas.microsoft.com/office/drawing/2014/main" id="{CA22DACB-5FDB-5A99-BA6A-4F144DCB72FB}"/>
              </a:ext>
            </a:extLst>
          </p:cNvPr>
          <p:cNvSpPr/>
          <p:nvPr/>
        </p:nvSpPr>
        <p:spPr>
          <a:xfrm>
            <a:off x="8036583" y="1324975"/>
            <a:ext cx="3494" cy="4254"/>
          </a:xfrm>
          <a:custGeom>
            <a:avLst/>
            <a:gdLst>
              <a:gd name="connsiteX0" fmla="*/ 1098 w 3494"/>
              <a:gd name="connsiteY0" fmla="*/ 4492 h 4254"/>
              <a:gd name="connsiteX1" fmla="*/ 3332 w 3494"/>
              <a:gd name="connsiteY1" fmla="*/ 2344 h 4254"/>
              <a:gd name="connsiteX2" fmla="*/ 3332 w 3494"/>
              <a:gd name="connsiteY2" fmla="*/ 2344 h 4254"/>
              <a:gd name="connsiteX3" fmla="*/ 2430 w 3494"/>
              <a:gd name="connsiteY3" fmla="*/ 238 h 4254"/>
              <a:gd name="connsiteX4" fmla="*/ 195 w 3494"/>
              <a:gd name="connsiteY4" fmla="*/ 2344 h 4254"/>
              <a:gd name="connsiteX5" fmla="*/ 1098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098" y="4492"/>
                </a:moveTo>
                <a:cubicBezTo>
                  <a:pt x="2309" y="4518"/>
                  <a:pt x="3306" y="3555"/>
                  <a:pt x="3332" y="2344"/>
                </a:cubicBezTo>
                <a:cubicBezTo>
                  <a:pt x="3332" y="2344"/>
                  <a:pt x="3332" y="2344"/>
                  <a:pt x="3332" y="2344"/>
                </a:cubicBezTo>
                <a:cubicBezTo>
                  <a:pt x="3332" y="1184"/>
                  <a:pt x="2902" y="238"/>
                  <a:pt x="2430" y="238"/>
                </a:cubicBezTo>
                <a:cubicBezTo>
                  <a:pt x="1957" y="238"/>
                  <a:pt x="926" y="1184"/>
                  <a:pt x="195" y="2344"/>
                </a:cubicBezTo>
                <a:cubicBezTo>
                  <a:pt x="-535" y="3504"/>
                  <a:pt x="-105" y="4492"/>
                  <a:pt x="109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4" name="Freeform 2023">
            <a:extLst>
              <a:ext uri="{FF2B5EF4-FFF2-40B4-BE49-F238E27FC236}">
                <a16:creationId xmlns:a16="http://schemas.microsoft.com/office/drawing/2014/main" id="{E4C19F62-5168-8DEC-400F-333861D173FC}"/>
              </a:ext>
            </a:extLst>
          </p:cNvPr>
          <p:cNvSpPr/>
          <p:nvPr/>
        </p:nvSpPr>
        <p:spPr>
          <a:xfrm>
            <a:off x="8056703" y="3452549"/>
            <a:ext cx="4298" cy="4295"/>
          </a:xfrm>
          <a:custGeom>
            <a:avLst/>
            <a:gdLst>
              <a:gd name="connsiteX0" fmla="*/ 2073 w 4298"/>
              <a:gd name="connsiteY0" fmla="*/ 240 h 4295"/>
              <a:gd name="connsiteX1" fmla="*/ -161 w 4298"/>
              <a:gd name="connsiteY1" fmla="*/ 2302 h 4295"/>
              <a:gd name="connsiteX2" fmla="*/ 1902 w 4298"/>
              <a:gd name="connsiteY2" fmla="*/ 4532 h 4295"/>
              <a:gd name="connsiteX3" fmla="*/ 4136 w 4298"/>
              <a:gd name="connsiteY3" fmla="*/ 2474 h 4295"/>
              <a:gd name="connsiteX4" fmla="*/ 4136 w 4298"/>
              <a:gd name="connsiteY4" fmla="*/ 2388 h 4295"/>
              <a:gd name="connsiteX5" fmla="*/ 2073 w 4298"/>
              <a:gd name="connsiteY5" fmla="*/ 240 h 4295"/>
              <a:gd name="connsiteX6" fmla="*/ 2073 w 4298"/>
              <a:gd name="connsiteY6" fmla="*/ 240 h 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8" h="4295">
                <a:moveTo>
                  <a:pt x="2073" y="240"/>
                </a:moveTo>
                <a:cubicBezTo>
                  <a:pt x="888" y="193"/>
                  <a:pt x="-114" y="1117"/>
                  <a:pt x="-161" y="2302"/>
                </a:cubicBezTo>
                <a:cubicBezTo>
                  <a:pt x="-208" y="3488"/>
                  <a:pt x="716" y="4485"/>
                  <a:pt x="1902" y="4532"/>
                </a:cubicBezTo>
                <a:cubicBezTo>
                  <a:pt x="3088" y="4580"/>
                  <a:pt x="4089" y="3660"/>
                  <a:pt x="4136" y="2474"/>
                </a:cubicBezTo>
                <a:cubicBezTo>
                  <a:pt x="4136" y="2444"/>
                  <a:pt x="4136" y="2418"/>
                  <a:pt x="4136" y="2388"/>
                </a:cubicBezTo>
                <a:cubicBezTo>
                  <a:pt x="4162" y="1224"/>
                  <a:pt x="3238" y="266"/>
                  <a:pt x="2073" y="240"/>
                </a:cubicBezTo>
                <a:cubicBezTo>
                  <a:pt x="2073" y="240"/>
                  <a:pt x="2073" y="240"/>
                  <a:pt x="2073" y="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5" name="Freeform 2024">
            <a:extLst>
              <a:ext uri="{FF2B5EF4-FFF2-40B4-BE49-F238E27FC236}">
                <a16:creationId xmlns:a16="http://schemas.microsoft.com/office/drawing/2014/main" id="{7191FE54-E873-B1EE-88A6-F051AE0A5F5B}"/>
              </a:ext>
            </a:extLst>
          </p:cNvPr>
          <p:cNvSpPr/>
          <p:nvPr/>
        </p:nvSpPr>
        <p:spPr>
          <a:xfrm>
            <a:off x="8035867" y="1348340"/>
            <a:ext cx="8117" cy="9304"/>
          </a:xfrm>
          <a:custGeom>
            <a:avLst/>
            <a:gdLst>
              <a:gd name="connsiteX0" fmla="*/ 7528 w 8117"/>
              <a:gd name="connsiteY0" fmla="*/ 3427 h 9304"/>
              <a:gd name="connsiteX1" fmla="*/ -163 w 8117"/>
              <a:gd name="connsiteY1" fmla="*/ 2868 h 9304"/>
              <a:gd name="connsiteX2" fmla="*/ 2372 w 8117"/>
              <a:gd name="connsiteY2" fmla="*/ 8196 h 9304"/>
              <a:gd name="connsiteX3" fmla="*/ 7528 w 8117"/>
              <a:gd name="connsiteY3" fmla="*/ 3427 h 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17" h="9304">
                <a:moveTo>
                  <a:pt x="7528" y="3427"/>
                </a:moveTo>
                <a:cubicBezTo>
                  <a:pt x="6025" y="-569"/>
                  <a:pt x="-163" y="-870"/>
                  <a:pt x="-163" y="2868"/>
                </a:cubicBezTo>
                <a:cubicBezTo>
                  <a:pt x="70" y="4875"/>
                  <a:pt x="963" y="6748"/>
                  <a:pt x="2372" y="8196"/>
                </a:cubicBezTo>
                <a:cubicBezTo>
                  <a:pt x="5423" y="11547"/>
                  <a:pt x="9247" y="8153"/>
                  <a:pt x="7528" y="34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6" name="Freeform 2025">
            <a:extLst>
              <a:ext uri="{FF2B5EF4-FFF2-40B4-BE49-F238E27FC236}">
                <a16:creationId xmlns:a16="http://schemas.microsoft.com/office/drawing/2014/main" id="{9B34F6C2-4F2F-1E42-B1BC-C898382A4DCD}"/>
              </a:ext>
            </a:extLst>
          </p:cNvPr>
          <p:cNvSpPr/>
          <p:nvPr/>
        </p:nvSpPr>
        <p:spPr>
          <a:xfrm>
            <a:off x="8038855" y="1374665"/>
            <a:ext cx="9502" cy="6480"/>
          </a:xfrm>
          <a:custGeom>
            <a:avLst/>
            <a:gdLst>
              <a:gd name="connsiteX0" fmla="*/ 6731 w 9502"/>
              <a:gd name="connsiteY0" fmla="*/ 2322 h 6480"/>
              <a:gd name="connsiteX1" fmla="*/ 802 w 9502"/>
              <a:gd name="connsiteY1" fmla="*/ 517 h 6480"/>
              <a:gd name="connsiteX2" fmla="*/ 3208 w 9502"/>
              <a:gd name="connsiteY2" fmla="*/ 4814 h 6480"/>
              <a:gd name="connsiteX3" fmla="*/ 6731 w 9502"/>
              <a:gd name="connsiteY3" fmla="*/ 2322 h 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02" h="6480">
                <a:moveTo>
                  <a:pt x="6731" y="2322"/>
                </a:moveTo>
                <a:cubicBezTo>
                  <a:pt x="5343" y="513"/>
                  <a:pt x="2959" y="-209"/>
                  <a:pt x="802" y="517"/>
                </a:cubicBezTo>
                <a:cubicBezTo>
                  <a:pt x="-1003" y="1678"/>
                  <a:pt x="-315" y="2966"/>
                  <a:pt x="3208" y="4814"/>
                </a:cubicBezTo>
                <a:cubicBezTo>
                  <a:pt x="9524" y="8208"/>
                  <a:pt x="11414" y="6876"/>
                  <a:pt x="6731" y="23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7" name="Freeform 2026">
            <a:extLst>
              <a:ext uri="{FF2B5EF4-FFF2-40B4-BE49-F238E27FC236}">
                <a16:creationId xmlns:a16="http://schemas.microsoft.com/office/drawing/2014/main" id="{1C156CDD-D17C-B549-A97B-BC80371D0A1F}"/>
              </a:ext>
            </a:extLst>
          </p:cNvPr>
          <p:cNvSpPr/>
          <p:nvPr/>
        </p:nvSpPr>
        <p:spPr>
          <a:xfrm>
            <a:off x="8044288" y="1284545"/>
            <a:ext cx="5282" cy="8094"/>
          </a:xfrm>
          <a:custGeom>
            <a:avLst/>
            <a:gdLst>
              <a:gd name="connsiteX0" fmla="*/ 2802 w 5282"/>
              <a:gd name="connsiteY0" fmla="*/ 5480 h 8094"/>
              <a:gd name="connsiteX1" fmla="*/ 5036 w 5282"/>
              <a:gd name="connsiteY1" fmla="*/ 625 h 8094"/>
              <a:gd name="connsiteX2" fmla="*/ -163 w 5282"/>
              <a:gd name="connsiteY2" fmla="*/ 6124 h 8094"/>
              <a:gd name="connsiteX3" fmla="*/ 2802 w 5282"/>
              <a:gd name="connsiteY3" fmla="*/ 5480 h 8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2" h="8094">
                <a:moveTo>
                  <a:pt x="2802" y="5480"/>
                </a:moveTo>
                <a:cubicBezTo>
                  <a:pt x="4435" y="3203"/>
                  <a:pt x="5423" y="1183"/>
                  <a:pt x="5036" y="625"/>
                </a:cubicBezTo>
                <a:cubicBezTo>
                  <a:pt x="3447" y="-1008"/>
                  <a:pt x="-163" y="2859"/>
                  <a:pt x="-163" y="6124"/>
                </a:cubicBezTo>
                <a:cubicBezTo>
                  <a:pt x="-163" y="9390"/>
                  <a:pt x="310" y="8917"/>
                  <a:pt x="2802" y="54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8" name="Freeform 2027">
            <a:extLst>
              <a:ext uri="{FF2B5EF4-FFF2-40B4-BE49-F238E27FC236}">
                <a16:creationId xmlns:a16="http://schemas.microsoft.com/office/drawing/2014/main" id="{4917DC2B-A5B5-ACCE-D45F-56376FC1861A}"/>
              </a:ext>
            </a:extLst>
          </p:cNvPr>
          <p:cNvSpPr/>
          <p:nvPr/>
        </p:nvSpPr>
        <p:spPr>
          <a:xfrm>
            <a:off x="7936430" y="1429358"/>
            <a:ext cx="5174" cy="5400"/>
          </a:xfrm>
          <a:custGeom>
            <a:avLst/>
            <a:gdLst>
              <a:gd name="connsiteX0" fmla="*/ 4535 w 5174"/>
              <a:gd name="connsiteY0" fmla="*/ 864 h 5400"/>
              <a:gd name="connsiteX1" fmla="*/ 238 w 5174"/>
              <a:gd name="connsiteY1" fmla="*/ 4559 h 5400"/>
              <a:gd name="connsiteX2" fmla="*/ 3761 w 5174"/>
              <a:gd name="connsiteY2" fmla="*/ 4559 h 5400"/>
              <a:gd name="connsiteX3" fmla="*/ 4535 w 5174"/>
              <a:gd name="connsiteY3" fmla="*/ 864 h 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74" h="5400">
                <a:moveTo>
                  <a:pt x="4535" y="864"/>
                </a:moveTo>
                <a:cubicBezTo>
                  <a:pt x="2558" y="-1155"/>
                  <a:pt x="-1437" y="2153"/>
                  <a:pt x="238" y="4559"/>
                </a:cubicBezTo>
                <a:cubicBezTo>
                  <a:pt x="1098" y="6020"/>
                  <a:pt x="2258" y="5977"/>
                  <a:pt x="3761" y="4559"/>
                </a:cubicBezTo>
                <a:cubicBezTo>
                  <a:pt x="5265" y="3141"/>
                  <a:pt x="5265" y="1594"/>
                  <a:pt x="4535" y="8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9" name="Freeform 2028">
            <a:extLst>
              <a:ext uri="{FF2B5EF4-FFF2-40B4-BE49-F238E27FC236}">
                <a16:creationId xmlns:a16="http://schemas.microsoft.com/office/drawing/2014/main" id="{07736C07-C712-49B5-37FA-3FB333F5C13D}"/>
              </a:ext>
            </a:extLst>
          </p:cNvPr>
          <p:cNvSpPr/>
          <p:nvPr/>
        </p:nvSpPr>
        <p:spPr>
          <a:xfrm>
            <a:off x="7950021" y="3737155"/>
            <a:ext cx="4210" cy="6401"/>
          </a:xfrm>
          <a:custGeom>
            <a:avLst/>
            <a:gdLst>
              <a:gd name="connsiteX0" fmla="*/ 1943 w 4210"/>
              <a:gd name="connsiteY0" fmla="*/ 238 h 6401"/>
              <a:gd name="connsiteX1" fmla="*/ -163 w 4210"/>
              <a:gd name="connsiteY1" fmla="*/ 3461 h 6401"/>
              <a:gd name="connsiteX2" fmla="*/ 1943 w 4210"/>
              <a:gd name="connsiteY2" fmla="*/ 6640 h 6401"/>
              <a:gd name="connsiteX3" fmla="*/ 4048 w 4210"/>
              <a:gd name="connsiteY3" fmla="*/ 3461 h 6401"/>
              <a:gd name="connsiteX4" fmla="*/ 1943 w 4210"/>
              <a:gd name="connsiteY4" fmla="*/ 23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401">
                <a:moveTo>
                  <a:pt x="1943" y="238"/>
                </a:moveTo>
                <a:cubicBezTo>
                  <a:pt x="826" y="238"/>
                  <a:pt x="-163" y="1699"/>
                  <a:pt x="-163" y="3461"/>
                </a:cubicBezTo>
                <a:cubicBezTo>
                  <a:pt x="-163" y="5222"/>
                  <a:pt x="826" y="6640"/>
                  <a:pt x="1943" y="6640"/>
                </a:cubicBezTo>
                <a:cubicBezTo>
                  <a:pt x="3060" y="6640"/>
                  <a:pt x="4048" y="5222"/>
                  <a:pt x="4048" y="3461"/>
                </a:cubicBezTo>
                <a:cubicBezTo>
                  <a:pt x="4048" y="1699"/>
                  <a:pt x="310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0" name="Freeform 2029">
            <a:extLst>
              <a:ext uri="{FF2B5EF4-FFF2-40B4-BE49-F238E27FC236}">
                <a16:creationId xmlns:a16="http://schemas.microsoft.com/office/drawing/2014/main" id="{F41D8D68-CEBB-DB8D-CD9C-64756BAE6708}"/>
              </a:ext>
            </a:extLst>
          </p:cNvPr>
          <p:cNvSpPr/>
          <p:nvPr/>
        </p:nvSpPr>
        <p:spPr>
          <a:xfrm>
            <a:off x="8021216" y="1450392"/>
            <a:ext cx="3475" cy="4254"/>
          </a:xfrm>
          <a:custGeom>
            <a:avLst/>
            <a:gdLst>
              <a:gd name="connsiteX0" fmla="*/ 783 w 3475"/>
              <a:gd name="connsiteY0" fmla="*/ 4492 h 4254"/>
              <a:gd name="connsiteX1" fmla="*/ 2974 w 3475"/>
              <a:gd name="connsiteY1" fmla="*/ 2387 h 4254"/>
              <a:gd name="connsiteX2" fmla="*/ 2072 w 3475"/>
              <a:gd name="connsiteY2" fmla="*/ 239 h 4254"/>
              <a:gd name="connsiteX3" fmla="*/ -163 w 3475"/>
              <a:gd name="connsiteY3" fmla="*/ 2387 h 4254"/>
              <a:gd name="connsiteX4" fmla="*/ -163 w 3475"/>
              <a:gd name="connsiteY4" fmla="*/ 2387 h 4254"/>
              <a:gd name="connsiteX5" fmla="*/ 783 w 3475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783" y="4492"/>
                </a:moveTo>
                <a:cubicBezTo>
                  <a:pt x="1298" y="4492"/>
                  <a:pt x="2287" y="3547"/>
                  <a:pt x="2974" y="2387"/>
                </a:cubicBezTo>
                <a:cubicBezTo>
                  <a:pt x="3661" y="1227"/>
                  <a:pt x="3275" y="239"/>
                  <a:pt x="2072" y="239"/>
                </a:cubicBezTo>
                <a:cubicBezTo>
                  <a:pt x="860" y="213"/>
                  <a:pt x="-137" y="1176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04"/>
                  <a:pt x="267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1" name="Freeform 2030">
            <a:extLst>
              <a:ext uri="{FF2B5EF4-FFF2-40B4-BE49-F238E27FC236}">
                <a16:creationId xmlns:a16="http://schemas.microsoft.com/office/drawing/2014/main" id="{6E736615-A6C2-C66F-F402-6B3700911CFD}"/>
              </a:ext>
            </a:extLst>
          </p:cNvPr>
          <p:cNvSpPr/>
          <p:nvPr/>
        </p:nvSpPr>
        <p:spPr>
          <a:xfrm>
            <a:off x="7948542" y="1456944"/>
            <a:ext cx="7198" cy="4017"/>
          </a:xfrm>
          <a:custGeom>
            <a:avLst/>
            <a:gdLst>
              <a:gd name="connsiteX0" fmla="*/ 5957 w 7198"/>
              <a:gd name="connsiteY0" fmla="*/ 1721 h 4017"/>
              <a:gd name="connsiteX1" fmla="*/ 930 w 7198"/>
              <a:gd name="connsiteY1" fmla="*/ 1721 h 4017"/>
              <a:gd name="connsiteX2" fmla="*/ 3422 w 7198"/>
              <a:gd name="connsiteY2" fmla="*/ 4256 h 4017"/>
              <a:gd name="connsiteX3" fmla="*/ 5957 w 7198"/>
              <a:gd name="connsiteY3" fmla="*/ 1721 h 4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98" h="4017">
                <a:moveTo>
                  <a:pt x="5957" y="1721"/>
                </a:moveTo>
                <a:cubicBezTo>
                  <a:pt x="3980" y="-256"/>
                  <a:pt x="2863" y="-256"/>
                  <a:pt x="930" y="1721"/>
                </a:cubicBezTo>
                <a:cubicBezTo>
                  <a:pt x="-1004" y="3697"/>
                  <a:pt x="-488" y="4256"/>
                  <a:pt x="3422" y="4256"/>
                </a:cubicBezTo>
                <a:cubicBezTo>
                  <a:pt x="7332" y="4256"/>
                  <a:pt x="7890" y="3697"/>
                  <a:pt x="5957" y="17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2" name="Freeform 2031">
            <a:extLst>
              <a:ext uri="{FF2B5EF4-FFF2-40B4-BE49-F238E27FC236}">
                <a16:creationId xmlns:a16="http://schemas.microsoft.com/office/drawing/2014/main" id="{9B420308-7226-5B78-37EE-79E0AC1BBBC3}"/>
              </a:ext>
            </a:extLst>
          </p:cNvPr>
          <p:cNvSpPr/>
          <p:nvPr/>
        </p:nvSpPr>
        <p:spPr>
          <a:xfrm>
            <a:off x="7946554" y="1572279"/>
            <a:ext cx="10859" cy="3525"/>
          </a:xfrm>
          <a:custGeom>
            <a:avLst/>
            <a:gdLst>
              <a:gd name="connsiteX0" fmla="*/ 6485 w 10859"/>
              <a:gd name="connsiteY0" fmla="*/ 331 h 3525"/>
              <a:gd name="connsiteX1" fmla="*/ 3907 w 10859"/>
              <a:gd name="connsiteY1" fmla="*/ 3725 h 3525"/>
              <a:gd name="connsiteX2" fmla="*/ 10566 w 10859"/>
              <a:gd name="connsiteY2" fmla="*/ 1749 h 3525"/>
              <a:gd name="connsiteX3" fmla="*/ 6485 w 10859"/>
              <a:gd name="connsiteY3" fmla="*/ 331 h 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59" h="3525">
                <a:moveTo>
                  <a:pt x="6485" y="331"/>
                </a:moveTo>
                <a:cubicBezTo>
                  <a:pt x="-777" y="1104"/>
                  <a:pt x="-2753" y="3725"/>
                  <a:pt x="3907" y="3725"/>
                </a:cubicBezTo>
                <a:cubicBezTo>
                  <a:pt x="6300" y="3944"/>
                  <a:pt x="8680" y="3235"/>
                  <a:pt x="10566" y="1749"/>
                </a:cubicBezTo>
                <a:cubicBezTo>
                  <a:pt x="11211" y="632"/>
                  <a:pt x="9406" y="-13"/>
                  <a:pt x="6485" y="3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3" name="Freeform 2032">
            <a:extLst>
              <a:ext uri="{FF2B5EF4-FFF2-40B4-BE49-F238E27FC236}">
                <a16:creationId xmlns:a16="http://schemas.microsoft.com/office/drawing/2014/main" id="{B942AC04-C5AF-C87F-C823-0CFA3992CF48}"/>
              </a:ext>
            </a:extLst>
          </p:cNvPr>
          <p:cNvSpPr/>
          <p:nvPr/>
        </p:nvSpPr>
        <p:spPr>
          <a:xfrm>
            <a:off x="7945854" y="2674528"/>
            <a:ext cx="6359" cy="6359"/>
          </a:xfrm>
          <a:custGeom>
            <a:avLst/>
            <a:gdLst>
              <a:gd name="connsiteX0" fmla="*/ 2974 w 6359"/>
              <a:gd name="connsiteY0" fmla="*/ 6597 h 6359"/>
              <a:gd name="connsiteX1" fmla="*/ 6196 w 6359"/>
              <a:gd name="connsiteY1" fmla="*/ 3461 h 6359"/>
              <a:gd name="connsiteX2" fmla="*/ 3060 w 6359"/>
              <a:gd name="connsiteY2" fmla="*/ 239 h 6359"/>
              <a:gd name="connsiteX3" fmla="*/ -163 w 6359"/>
              <a:gd name="connsiteY3" fmla="*/ 3375 h 6359"/>
              <a:gd name="connsiteX4" fmla="*/ -163 w 6359"/>
              <a:gd name="connsiteY4" fmla="*/ 3418 h 6359"/>
              <a:gd name="connsiteX5" fmla="*/ 2974 w 6359"/>
              <a:gd name="connsiteY5" fmla="*/ 6597 h 6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9" h="6359">
                <a:moveTo>
                  <a:pt x="2974" y="6597"/>
                </a:moveTo>
                <a:cubicBezTo>
                  <a:pt x="4731" y="6621"/>
                  <a:pt x="6171" y="5217"/>
                  <a:pt x="6196" y="3461"/>
                </a:cubicBezTo>
                <a:cubicBezTo>
                  <a:pt x="6218" y="1705"/>
                  <a:pt x="4817" y="263"/>
                  <a:pt x="3060" y="239"/>
                </a:cubicBezTo>
                <a:cubicBezTo>
                  <a:pt x="1303" y="215"/>
                  <a:pt x="-137" y="1619"/>
                  <a:pt x="-163" y="3375"/>
                </a:cubicBezTo>
                <a:cubicBezTo>
                  <a:pt x="-163" y="3389"/>
                  <a:pt x="-163" y="3404"/>
                  <a:pt x="-163" y="3418"/>
                </a:cubicBezTo>
                <a:cubicBezTo>
                  <a:pt x="-163" y="5157"/>
                  <a:pt x="1234" y="6574"/>
                  <a:pt x="2974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4" name="Freeform 2033">
            <a:extLst>
              <a:ext uri="{FF2B5EF4-FFF2-40B4-BE49-F238E27FC236}">
                <a16:creationId xmlns:a16="http://schemas.microsoft.com/office/drawing/2014/main" id="{9EB6158C-9741-F618-53BA-4BCFF26BDB03}"/>
              </a:ext>
            </a:extLst>
          </p:cNvPr>
          <p:cNvSpPr/>
          <p:nvPr/>
        </p:nvSpPr>
        <p:spPr>
          <a:xfrm>
            <a:off x="7947959" y="2723879"/>
            <a:ext cx="4098" cy="5195"/>
          </a:xfrm>
          <a:custGeom>
            <a:avLst/>
            <a:gdLst>
              <a:gd name="connsiteX0" fmla="*/ 3704 w 4098"/>
              <a:gd name="connsiteY0" fmla="*/ 5024 h 5195"/>
              <a:gd name="connsiteX1" fmla="*/ 2287 w 4098"/>
              <a:gd name="connsiteY1" fmla="*/ 1415 h 5195"/>
              <a:gd name="connsiteX2" fmla="*/ -163 w 4098"/>
              <a:gd name="connsiteY2" fmla="*/ 1114 h 5195"/>
              <a:gd name="connsiteX3" fmla="*/ 3704 w 4098"/>
              <a:gd name="connsiteY3" fmla="*/ 5024 h 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8" h="5195">
                <a:moveTo>
                  <a:pt x="3704" y="5024"/>
                </a:moveTo>
                <a:cubicBezTo>
                  <a:pt x="4306" y="4422"/>
                  <a:pt x="3704" y="2789"/>
                  <a:pt x="2287" y="1415"/>
                </a:cubicBezTo>
                <a:cubicBezTo>
                  <a:pt x="869" y="40"/>
                  <a:pt x="-163" y="-218"/>
                  <a:pt x="-163" y="1114"/>
                </a:cubicBezTo>
                <a:cubicBezTo>
                  <a:pt x="-163" y="3950"/>
                  <a:pt x="2287" y="6442"/>
                  <a:pt x="3704" y="50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5" name="Freeform 2034">
            <a:extLst>
              <a:ext uri="{FF2B5EF4-FFF2-40B4-BE49-F238E27FC236}">
                <a16:creationId xmlns:a16="http://schemas.microsoft.com/office/drawing/2014/main" id="{2914772D-13D5-80AE-010B-A8811020D128}"/>
              </a:ext>
            </a:extLst>
          </p:cNvPr>
          <p:cNvSpPr/>
          <p:nvPr/>
        </p:nvSpPr>
        <p:spPr>
          <a:xfrm>
            <a:off x="7948874" y="3752299"/>
            <a:ext cx="5189" cy="5410"/>
          </a:xfrm>
          <a:custGeom>
            <a:avLst/>
            <a:gdLst>
              <a:gd name="connsiteX0" fmla="*/ 3734 w 5189"/>
              <a:gd name="connsiteY0" fmla="*/ 4473 h 5410"/>
              <a:gd name="connsiteX1" fmla="*/ 4680 w 5189"/>
              <a:gd name="connsiteY1" fmla="*/ 864 h 5410"/>
              <a:gd name="connsiteX2" fmla="*/ 168 w 5189"/>
              <a:gd name="connsiteY2" fmla="*/ 4602 h 5410"/>
              <a:gd name="connsiteX3" fmla="*/ 3734 w 5189"/>
              <a:gd name="connsiteY3" fmla="*/ 4473 h 5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9" h="5410">
                <a:moveTo>
                  <a:pt x="3734" y="4473"/>
                </a:moveTo>
                <a:cubicBezTo>
                  <a:pt x="4938" y="3227"/>
                  <a:pt x="5410" y="1594"/>
                  <a:pt x="4680" y="864"/>
                </a:cubicBezTo>
                <a:cubicBezTo>
                  <a:pt x="2660" y="-1156"/>
                  <a:pt x="-1336" y="2152"/>
                  <a:pt x="168" y="4602"/>
                </a:cubicBezTo>
                <a:cubicBezTo>
                  <a:pt x="1028" y="6019"/>
                  <a:pt x="2188" y="6019"/>
                  <a:pt x="3734" y="44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6" name="Freeform 2035">
            <a:extLst>
              <a:ext uri="{FF2B5EF4-FFF2-40B4-BE49-F238E27FC236}">
                <a16:creationId xmlns:a16="http://schemas.microsoft.com/office/drawing/2014/main" id="{9DA6C7B1-79A4-96E7-075C-30905B11DF0C}"/>
              </a:ext>
            </a:extLst>
          </p:cNvPr>
          <p:cNvSpPr/>
          <p:nvPr/>
        </p:nvSpPr>
        <p:spPr>
          <a:xfrm>
            <a:off x="7943749" y="1291649"/>
            <a:ext cx="4210" cy="4996"/>
          </a:xfrm>
          <a:custGeom>
            <a:avLst/>
            <a:gdLst>
              <a:gd name="connsiteX0" fmla="*/ 1943 w 4210"/>
              <a:gd name="connsiteY0" fmla="*/ 4863 h 4996"/>
              <a:gd name="connsiteX1" fmla="*/ 4048 w 4210"/>
              <a:gd name="connsiteY1" fmla="*/ 1426 h 4996"/>
              <a:gd name="connsiteX2" fmla="*/ 1943 w 4210"/>
              <a:gd name="connsiteY2" fmla="*/ 610 h 4996"/>
              <a:gd name="connsiteX3" fmla="*/ -163 w 4210"/>
              <a:gd name="connsiteY3" fmla="*/ 4047 h 4996"/>
              <a:gd name="connsiteX4" fmla="*/ 1943 w 4210"/>
              <a:gd name="connsiteY4" fmla="*/ 4863 h 4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996">
                <a:moveTo>
                  <a:pt x="1943" y="4863"/>
                </a:moveTo>
                <a:cubicBezTo>
                  <a:pt x="3129" y="4094"/>
                  <a:pt x="3902" y="2831"/>
                  <a:pt x="4048" y="1426"/>
                </a:cubicBezTo>
                <a:cubicBezTo>
                  <a:pt x="4048" y="266"/>
                  <a:pt x="3103" y="-121"/>
                  <a:pt x="1943" y="610"/>
                </a:cubicBezTo>
                <a:cubicBezTo>
                  <a:pt x="757" y="1379"/>
                  <a:pt x="-16" y="2642"/>
                  <a:pt x="-163" y="4047"/>
                </a:cubicBezTo>
                <a:cubicBezTo>
                  <a:pt x="-163" y="5207"/>
                  <a:pt x="783" y="5594"/>
                  <a:pt x="1943" y="48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7" name="Freeform 2036">
            <a:extLst>
              <a:ext uri="{FF2B5EF4-FFF2-40B4-BE49-F238E27FC236}">
                <a16:creationId xmlns:a16="http://schemas.microsoft.com/office/drawing/2014/main" id="{5A443DD2-690E-AC77-B388-089196B51661}"/>
              </a:ext>
            </a:extLst>
          </p:cNvPr>
          <p:cNvSpPr/>
          <p:nvPr/>
        </p:nvSpPr>
        <p:spPr>
          <a:xfrm>
            <a:off x="7963196" y="2697472"/>
            <a:ext cx="14065" cy="6591"/>
          </a:xfrm>
          <a:custGeom>
            <a:avLst/>
            <a:gdLst>
              <a:gd name="connsiteX0" fmla="*/ 3849 w 14065"/>
              <a:gd name="connsiteY0" fmla="*/ 4792 h 6591"/>
              <a:gd name="connsiteX1" fmla="*/ 13903 w 14065"/>
              <a:gd name="connsiteY1" fmla="*/ 5393 h 6591"/>
              <a:gd name="connsiteX2" fmla="*/ 7630 w 14065"/>
              <a:gd name="connsiteY2" fmla="*/ 1312 h 6591"/>
              <a:gd name="connsiteX3" fmla="*/ 3849 w 14065"/>
              <a:gd name="connsiteY3" fmla="*/ 4792 h 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65" h="6591">
                <a:moveTo>
                  <a:pt x="3849" y="4792"/>
                </a:moveTo>
                <a:cubicBezTo>
                  <a:pt x="9951" y="7284"/>
                  <a:pt x="13903" y="7499"/>
                  <a:pt x="13903" y="5393"/>
                </a:cubicBezTo>
                <a:cubicBezTo>
                  <a:pt x="13903" y="4448"/>
                  <a:pt x="11068" y="2644"/>
                  <a:pt x="7630" y="1312"/>
                </a:cubicBezTo>
                <a:cubicBezTo>
                  <a:pt x="197" y="-1524"/>
                  <a:pt x="-3541" y="1827"/>
                  <a:pt x="3849" y="47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8" name="Freeform 2037">
            <a:extLst>
              <a:ext uri="{FF2B5EF4-FFF2-40B4-BE49-F238E27FC236}">
                <a16:creationId xmlns:a16="http://schemas.microsoft.com/office/drawing/2014/main" id="{4835F943-7207-379C-148E-5B1991A44349}"/>
              </a:ext>
            </a:extLst>
          </p:cNvPr>
          <p:cNvSpPr/>
          <p:nvPr/>
        </p:nvSpPr>
        <p:spPr>
          <a:xfrm>
            <a:off x="7959185" y="2651154"/>
            <a:ext cx="7594" cy="6215"/>
          </a:xfrm>
          <a:custGeom>
            <a:avLst/>
            <a:gdLst>
              <a:gd name="connsiteX0" fmla="*/ 7431 w 7594"/>
              <a:gd name="connsiteY0" fmla="*/ 3418 h 6215"/>
              <a:gd name="connsiteX1" fmla="*/ 4428 w 7594"/>
              <a:gd name="connsiteY1" fmla="*/ 238 h 6215"/>
              <a:gd name="connsiteX2" fmla="*/ 4423 w 7594"/>
              <a:gd name="connsiteY2" fmla="*/ 238 h 6215"/>
              <a:gd name="connsiteX3" fmla="*/ 556 w 7594"/>
              <a:gd name="connsiteY3" fmla="*/ 5265 h 6215"/>
              <a:gd name="connsiteX4" fmla="*/ 7431 w 7594"/>
              <a:gd name="connsiteY4" fmla="*/ 3418 h 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94" h="6215">
                <a:moveTo>
                  <a:pt x="7431" y="3418"/>
                </a:moveTo>
                <a:cubicBezTo>
                  <a:pt x="7478" y="1710"/>
                  <a:pt x="6133" y="286"/>
                  <a:pt x="4428" y="238"/>
                </a:cubicBezTo>
                <a:cubicBezTo>
                  <a:pt x="4423" y="238"/>
                  <a:pt x="4423" y="238"/>
                  <a:pt x="4423" y="238"/>
                </a:cubicBezTo>
                <a:cubicBezTo>
                  <a:pt x="943" y="238"/>
                  <a:pt x="-1420" y="3246"/>
                  <a:pt x="556" y="5265"/>
                </a:cubicBezTo>
                <a:cubicBezTo>
                  <a:pt x="2533" y="7285"/>
                  <a:pt x="7431" y="6769"/>
                  <a:pt x="7431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9" name="Freeform 2038">
            <a:extLst>
              <a:ext uri="{FF2B5EF4-FFF2-40B4-BE49-F238E27FC236}">
                <a16:creationId xmlns:a16="http://schemas.microsoft.com/office/drawing/2014/main" id="{FEA8A6A4-53F4-8492-E705-49E334BF4D92}"/>
              </a:ext>
            </a:extLst>
          </p:cNvPr>
          <p:cNvSpPr/>
          <p:nvPr/>
        </p:nvSpPr>
        <p:spPr>
          <a:xfrm>
            <a:off x="7949372" y="1433335"/>
            <a:ext cx="11089" cy="11295"/>
          </a:xfrm>
          <a:custGeom>
            <a:avLst/>
            <a:gdLst>
              <a:gd name="connsiteX0" fmla="*/ 10284 w 11089"/>
              <a:gd name="connsiteY0" fmla="*/ 5652 h 11295"/>
              <a:gd name="connsiteX1" fmla="*/ 4913 w 11089"/>
              <a:gd name="connsiteY1" fmla="*/ 238 h 11295"/>
              <a:gd name="connsiteX2" fmla="*/ 4311 w 11089"/>
              <a:gd name="connsiteY2" fmla="*/ 8402 h 11295"/>
              <a:gd name="connsiteX3" fmla="*/ 10284 w 11089"/>
              <a:gd name="connsiteY3" fmla="*/ 5652 h 11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89" h="11295">
                <a:moveTo>
                  <a:pt x="10284" y="5652"/>
                </a:moveTo>
                <a:cubicBezTo>
                  <a:pt x="9424" y="2215"/>
                  <a:pt x="7491" y="238"/>
                  <a:pt x="4913" y="238"/>
                </a:cubicBezTo>
                <a:cubicBezTo>
                  <a:pt x="-1618" y="238"/>
                  <a:pt x="-1876" y="3848"/>
                  <a:pt x="4311" y="8402"/>
                </a:cubicBezTo>
                <a:cubicBezTo>
                  <a:pt x="10498" y="12956"/>
                  <a:pt x="11959" y="12956"/>
                  <a:pt x="10284" y="56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0" name="Freeform 2039">
            <a:extLst>
              <a:ext uri="{FF2B5EF4-FFF2-40B4-BE49-F238E27FC236}">
                <a16:creationId xmlns:a16="http://schemas.microsoft.com/office/drawing/2014/main" id="{1886977E-B74F-8EF3-02BF-5AF40D82746D}"/>
              </a:ext>
            </a:extLst>
          </p:cNvPr>
          <p:cNvSpPr/>
          <p:nvPr/>
        </p:nvSpPr>
        <p:spPr>
          <a:xfrm>
            <a:off x="7968882" y="2664590"/>
            <a:ext cx="4212" cy="3578"/>
          </a:xfrm>
          <a:custGeom>
            <a:avLst/>
            <a:gdLst>
              <a:gd name="connsiteX0" fmla="*/ 4050 w 4212"/>
              <a:gd name="connsiteY0" fmla="*/ 2872 h 3578"/>
              <a:gd name="connsiteX1" fmla="*/ 1945 w 4212"/>
              <a:gd name="connsiteY1" fmla="*/ 595 h 3578"/>
              <a:gd name="connsiteX2" fmla="*/ -161 w 4212"/>
              <a:gd name="connsiteY2" fmla="*/ 1540 h 3578"/>
              <a:gd name="connsiteX3" fmla="*/ 1940 w 4212"/>
              <a:gd name="connsiteY3" fmla="*/ 3817 h 3578"/>
              <a:gd name="connsiteX4" fmla="*/ 1945 w 4212"/>
              <a:gd name="connsiteY4" fmla="*/ 3817 h 3578"/>
              <a:gd name="connsiteX5" fmla="*/ 4050 w 4212"/>
              <a:gd name="connsiteY5" fmla="*/ 2872 h 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78">
                <a:moveTo>
                  <a:pt x="4050" y="2872"/>
                </a:moveTo>
                <a:cubicBezTo>
                  <a:pt x="4050" y="2356"/>
                  <a:pt x="3105" y="1325"/>
                  <a:pt x="1945" y="595"/>
                </a:cubicBezTo>
                <a:cubicBezTo>
                  <a:pt x="784" y="-136"/>
                  <a:pt x="-161" y="294"/>
                  <a:pt x="-161" y="1540"/>
                </a:cubicBezTo>
                <a:cubicBezTo>
                  <a:pt x="-208" y="2749"/>
                  <a:pt x="733" y="3769"/>
                  <a:pt x="1940" y="3817"/>
                </a:cubicBezTo>
                <a:cubicBezTo>
                  <a:pt x="1940" y="3817"/>
                  <a:pt x="1945" y="3817"/>
                  <a:pt x="1945" y="3817"/>
                </a:cubicBezTo>
                <a:cubicBezTo>
                  <a:pt x="3105" y="3817"/>
                  <a:pt x="4050" y="3388"/>
                  <a:pt x="4050" y="28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1" name="Freeform 2040">
            <a:extLst>
              <a:ext uri="{FF2B5EF4-FFF2-40B4-BE49-F238E27FC236}">
                <a16:creationId xmlns:a16="http://schemas.microsoft.com/office/drawing/2014/main" id="{04184BC7-4624-8442-965F-85A7B95531CE}"/>
              </a:ext>
            </a:extLst>
          </p:cNvPr>
          <p:cNvSpPr/>
          <p:nvPr/>
        </p:nvSpPr>
        <p:spPr>
          <a:xfrm>
            <a:off x="7952127" y="1371636"/>
            <a:ext cx="6273" cy="8593"/>
          </a:xfrm>
          <a:custGeom>
            <a:avLst/>
            <a:gdLst>
              <a:gd name="connsiteX0" fmla="*/ 2974 w 6273"/>
              <a:gd name="connsiteY0" fmla="*/ 8831 h 8593"/>
              <a:gd name="connsiteX1" fmla="*/ 6111 w 6273"/>
              <a:gd name="connsiteY1" fmla="*/ 4535 h 8593"/>
              <a:gd name="connsiteX2" fmla="*/ 2974 w 6273"/>
              <a:gd name="connsiteY2" fmla="*/ 238 h 8593"/>
              <a:gd name="connsiteX3" fmla="*/ -163 w 6273"/>
              <a:gd name="connsiteY3" fmla="*/ 4535 h 8593"/>
              <a:gd name="connsiteX4" fmla="*/ 2974 w 6273"/>
              <a:gd name="connsiteY4" fmla="*/ 8831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8593">
                <a:moveTo>
                  <a:pt x="2974" y="8831"/>
                </a:moveTo>
                <a:cubicBezTo>
                  <a:pt x="4736" y="8831"/>
                  <a:pt x="6111" y="6941"/>
                  <a:pt x="6111" y="4535"/>
                </a:cubicBezTo>
                <a:cubicBezTo>
                  <a:pt x="6111" y="2129"/>
                  <a:pt x="4736" y="238"/>
                  <a:pt x="2974" y="238"/>
                </a:cubicBezTo>
                <a:cubicBezTo>
                  <a:pt x="1212" y="238"/>
                  <a:pt x="-163" y="2129"/>
                  <a:pt x="-163" y="4535"/>
                </a:cubicBezTo>
                <a:cubicBezTo>
                  <a:pt x="-163" y="6941"/>
                  <a:pt x="1255" y="8831"/>
                  <a:pt x="2974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2" name="Freeform 2041">
            <a:extLst>
              <a:ext uri="{FF2B5EF4-FFF2-40B4-BE49-F238E27FC236}">
                <a16:creationId xmlns:a16="http://schemas.microsoft.com/office/drawing/2014/main" id="{845FD3D9-8A00-C88C-B959-B6B2700A07A9}"/>
              </a:ext>
            </a:extLst>
          </p:cNvPr>
          <p:cNvSpPr/>
          <p:nvPr/>
        </p:nvSpPr>
        <p:spPr>
          <a:xfrm>
            <a:off x="7952126" y="1293095"/>
            <a:ext cx="4168" cy="4253"/>
          </a:xfrm>
          <a:custGeom>
            <a:avLst/>
            <a:gdLst>
              <a:gd name="connsiteX0" fmla="*/ 4006 w 4168"/>
              <a:gd name="connsiteY0" fmla="*/ 2344 h 4253"/>
              <a:gd name="connsiteX1" fmla="*/ 1986 w 4168"/>
              <a:gd name="connsiteY1" fmla="*/ 238 h 4253"/>
              <a:gd name="connsiteX2" fmla="*/ 1943 w 4168"/>
              <a:gd name="connsiteY2" fmla="*/ 238 h 4253"/>
              <a:gd name="connsiteX3" fmla="*/ -162 w 4168"/>
              <a:gd name="connsiteY3" fmla="*/ 2344 h 4253"/>
              <a:gd name="connsiteX4" fmla="*/ 1900 w 4168"/>
              <a:gd name="connsiteY4" fmla="*/ 4492 h 4253"/>
              <a:gd name="connsiteX5" fmla="*/ 1943 w 4168"/>
              <a:gd name="connsiteY5" fmla="*/ 4492 h 4253"/>
              <a:gd name="connsiteX6" fmla="*/ 4006 w 4168"/>
              <a:gd name="connsiteY6" fmla="*/ 2430 h 4253"/>
              <a:gd name="connsiteX7" fmla="*/ 4006 w 4168"/>
              <a:gd name="connsiteY7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8" h="4253">
                <a:moveTo>
                  <a:pt x="4006" y="2344"/>
                </a:moveTo>
                <a:cubicBezTo>
                  <a:pt x="4031" y="1205"/>
                  <a:pt x="3125" y="264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ubicBezTo>
                  <a:pt x="779" y="238"/>
                  <a:pt x="-162" y="1179"/>
                  <a:pt x="-162" y="2344"/>
                </a:cubicBezTo>
                <a:cubicBezTo>
                  <a:pt x="-188" y="3508"/>
                  <a:pt x="736" y="4466"/>
                  <a:pt x="1900" y="4492"/>
                </a:cubicBezTo>
                <a:cubicBezTo>
                  <a:pt x="1913" y="4492"/>
                  <a:pt x="1930" y="4492"/>
                  <a:pt x="1943" y="4492"/>
                </a:cubicBezTo>
                <a:cubicBezTo>
                  <a:pt x="3082" y="4492"/>
                  <a:pt x="4006" y="3573"/>
                  <a:pt x="4006" y="2430"/>
                </a:cubicBezTo>
                <a:cubicBezTo>
                  <a:pt x="4006" y="2404"/>
                  <a:pt x="4006" y="2374"/>
                  <a:pt x="400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3" name="Freeform 2042">
            <a:extLst>
              <a:ext uri="{FF2B5EF4-FFF2-40B4-BE49-F238E27FC236}">
                <a16:creationId xmlns:a16="http://schemas.microsoft.com/office/drawing/2014/main" id="{77EB4DC4-424F-8554-F31A-17D435D0628F}"/>
              </a:ext>
            </a:extLst>
          </p:cNvPr>
          <p:cNvSpPr/>
          <p:nvPr/>
        </p:nvSpPr>
        <p:spPr>
          <a:xfrm>
            <a:off x="7958400" y="2725917"/>
            <a:ext cx="4141" cy="5257"/>
          </a:xfrm>
          <a:custGeom>
            <a:avLst/>
            <a:gdLst>
              <a:gd name="connsiteX0" fmla="*/ 3747 w 4141"/>
              <a:gd name="connsiteY0" fmla="*/ 5049 h 5257"/>
              <a:gd name="connsiteX1" fmla="*/ 2329 w 4141"/>
              <a:gd name="connsiteY1" fmla="*/ 1440 h 5257"/>
              <a:gd name="connsiteX2" fmla="*/ -163 w 4141"/>
              <a:gd name="connsiteY2" fmla="*/ 1096 h 5257"/>
              <a:gd name="connsiteX3" fmla="*/ 3747 w 4141"/>
              <a:gd name="connsiteY3" fmla="*/ 5049 h 5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41" h="5257">
                <a:moveTo>
                  <a:pt x="3747" y="5049"/>
                </a:moveTo>
                <a:cubicBezTo>
                  <a:pt x="4349" y="4447"/>
                  <a:pt x="3747" y="2814"/>
                  <a:pt x="2329" y="1440"/>
                </a:cubicBezTo>
                <a:cubicBezTo>
                  <a:pt x="912" y="65"/>
                  <a:pt x="-163" y="-236"/>
                  <a:pt x="-163" y="1096"/>
                </a:cubicBezTo>
                <a:cubicBezTo>
                  <a:pt x="-163" y="4018"/>
                  <a:pt x="2329" y="6552"/>
                  <a:pt x="3747" y="50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4" name="Freeform 2043">
            <a:extLst>
              <a:ext uri="{FF2B5EF4-FFF2-40B4-BE49-F238E27FC236}">
                <a16:creationId xmlns:a16="http://schemas.microsoft.com/office/drawing/2014/main" id="{A594D661-76BF-BDA5-FA8E-9143758A4CD5}"/>
              </a:ext>
            </a:extLst>
          </p:cNvPr>
          <p:cNvSpPr/>
          <p:nvPr/>
        </p:nvSpPr>
        <p:spPr>
          <a:xfrm>
            <a:off x="7952127" y="1628871"/>
            <a:ext cx="3466" cy="4254"/>
          </a:xfrm>
          <a:custGeom>
            <a:avLst/>
            <a:gdLst>
              <a:gd name="connsiteX0" fmla="*/ 2072 w 3466"/>
              <a:gd name="connsiteY0" fmla="*/ 239 h 4254"/>
              <a:gd name="connsiteX1" fmla="*/ -163 w 3466"/>
              <a:gd name="connsiteY1" fmla="*/ 2387 h 4254"/>
              <a:gd name="connsiteX2" fmla="*/ -163 w 3466"/>
              <a:gd name="connsiteY2" fmla="*/ 2387 h 4254"/>
              <a:gd name="connsiteX3" fmla="*/ 783 w 3466"/>
              <a:gd name="connsiteY3" fmla="*/ 4492 h 4254"/>
              <a:gd name="connsiteX4" fmla="*/ 2974 w 3466"/>
              <a:gd name="connsiteY4" fmla="*/ 2387 h 4254"/>
              <a:gd name="connsiteX5" fmla="*/ 2072 w 3466"/>
              <a:gd name="connsiteY5" fmla="*/ 239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6" h="4254">
                <a:moveTo>
                  <a:pt x="2072" y="239"/>
                </a:moveTo>
                <a:cubicBezTo>
                  <a:pt x="860" y="213"/>
                  <a:pt x="-137" y="1176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7" y="3547"/>
                  <a:pt x="2974" y="2387"/>
                </a:cubicBezTo>
                <a:cubicBezTo>
                  <a:pt x="3661" y="1227"/>
                  <a:pt x="3232" y="239"/>
                  <a:pt x="2072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5" name="Freeform 2044">
            <a:extLst>
              <a:ext uri="{FF2B5EF4-FFF2-40B4-BE49-F238E27FC236}">
                <a16:creationId xmlns:a16="http://schemas.microsoft.com/office/drawing/2014/main" id="{DD371651-EFA5-E38A-5D48-9C0EB3BF2A6B}"/>
              </a:ext>
            </a:extLst>
          </p:cNvPr>
          <p:cNvSpPr/>
          <p:nvPr/>
        </p:nvSpPr>
        <p:spPr>
          <a:xfrm>
            <a:off x="8003204" y="1359046"/>
            <a:ext cx="8554" cy="6214"/>
          </a:xfrm>
          <a:custGeom>
            <a:avLst/>
            <a:gdLst>
              <a:gd name="connsiteX0" fmla="*/ 8010 w 8554"/>
              <a:gd name="connsiteY0" fmla="*/ 3333 h 6214"/>
              <a:gd name="connsiteX1" fmla="*/ 2167 w 8554"/>
              <a:gd name="connsiteY1" fmla="*/ 1443 h 6214"/>
              <a:gd name="connsiteX2" fmla="*/ 18 w 8554"/>
              <a:gd name="connsiteY2" fmla="*/ 4665 h 6214"/>
              <a:gd name="connsiteX3" fmla="*/ 6467 w 8554"/>
              <a:gd name="connsiteY3" fmla="*/ 5494 h 6214"/>
              <a:gd name="connsiteX4" fmla="*/ 8010 w 8554"/>
              <a:gd name="connsiteY4" fmla="*/ 3333 h 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54" h="6214">
                <a:moveTo>
                  <a:pt x="8010" y="3333"/>
                </a:moveTo>
                <a:cubicBezTo>
                  <a:pt x="9256" y="-61"/>
                  <a:pt x="7494" y="-620"/>
                  <a:pt x="2167" y="1443"/>
                </a:cubicBezTo>
                <a:cubicBezTo>
                  <a:pt x="362" y="2173"/>
                  <a:pt x="-583" y="3591"/>
                  <a:pt x="18" y="4665"/>
                </a:cubicBezTo>
                <a:cubicBezTo>
                  <a:pt x="1569" y="6676"/>
                  <a:pt x="4457" y="7045"/>
                  <a:pt x="6467" y="5494"/>
                </a:cubicBezTo>
                <a:cubicBezTo>
                  <a:pt x="7181" y="4940"/>
                  <a:pt x="7718" y="4188"/>
                  <a:pt x="8010" y="33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6" name="Freeform 2045">
            <a:extLst>
              <a:ext uri="{FF2B5EF4-FFF2-40B4-BE49-F238E27FC236}">
                <a16:creationId xmlns:a16="http://schemas.microsoft.com/office/drawing/2014/main" id="{06A7FCBF-5C11-76CD-99EE-E7C932095D1F}"/>
              </a:ext>
            </a:extLst>
          </p:cNvPr>
          <p:cNvSpPr/>
          <p:nvPr/>
        </p:nvSpPr>
        <p:spPr>
          <a:xfrm>
            <a:off x="7982166" y="1514153"/>
            <a:ext cx="16020" cy="14860"/>
          </a:xfrm>
          <a:custGeom>
            <a:avLst/>
            <a:gdLst>
              <a:gd name="connsiteX0" fmla="*/ 4945 w 16020"/>
              <a:gd name="connsiteY0" fmla="*/ 12441 h 14860"/>
              <a:gd name="connsiteX1" fmla="*/ 15858 w 16020"/>
              <a:gd name="connsiteY1" fmla="*/ 13773 h 14860"/>
              <a:gd name="connsiteX2" fmla="*/ 562 w 16020"/>
              <a:gd name="connsiteY2" fmla="*/ 239 h 14860"/>
              <a:gd name="connsiteX3" fmla="*/ 4945 w 16020"/>
              <a:gd name="connsiteY3" fmla="*/ 12441 h 1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20" h="14860">
                <a:moveTo>
                  <a:pt x="4945" y="12441"/>
                </a:moveTo>
                <a:cubicBezTo>
                  <a:pt x="8425" y="15191"/>
                  <a:pt x="15858" y="16093"/>
                  <a:pt x="15858" y="13773"/>
                </a:cubicBezTo>
                <a:cubicBezTo>
                  <a:pt x="15858" y="11453"/>
                  <a:pt x="2667" y="281"/>
                  <a:pt x="562" y="239"/>
                </a:cubicBezTo>
                <a:cubicBezTo>
                  <a:pt x="-1543" y="196"/>
                  <a:pt x="1250" y="9476"/>
                  <a:pt x="4945" y="124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7" name="Freeform 2046">
            <a:extLst>
              <a:ext uri="{FF2B5EF4-FFF2-40B4-BE49-F238E27FC236}">
                <a16:creationId xmlns:a16="http://schemas.microsoft.com/office/drawing/2014/main" id="{1A4CA9E6-873A-8CF1-7819-A637E3805191}"/>
              </a:ext>
            </a:extLst>
          </p:cNvPr>
          <p:cNvSpPr/>
          <p:nvPr/>
        </p:nvSpPr>
        <p:spPr>
          <a:xfrm>
            <a:off x="7994951" y="1376287"/>
            <a:ext cx="23173" cy="9429"/>
          </a:xfrm>
          <a:custGeom>
            <a:avLst/>
            <a:gdLst>
              <a:gd name="connsiteX0" fmla="*/ 21032 w 23173"/>
              <a:gd name="connsiteY0" fmla="*/ 6200 h 9429"/>
              <a:gd name="connsiteX1" fmla="*/ 14115 w 23173"/>
              <a:gd name="connsiteY1" fmla="*/ 313 h 9429"/>
              <a:gd name="connsiteX2" fmla="*/ 5522 w 23173"/>
              <a:gd name="connsiteY2" fmla="*/ 4610 h 9429"/>
              <a:gd name="connsiteX3" fmla="*/ 2858 w 23173"/>
              <a:gd name="connsiteY3" fmla="*/ 7317 h 9429"/>
              <a:gd name="connsiteX4" fmla="*/ -42 w 23173"/>
              <a:gd name="connsiteY4" fmla="*/ 8219 h 9429"/>
              <a:gd name="connsiteX5" fmla="*/ -64 w 23173"/>
              <a:gd name="connsiteY5" fmla="*/ 8262 h 9429"/>
              <a:gd name="connsiteX6" fmla="*/ 21032 w 23173"/>
              <a:gd name="connsiteY6" fmla="*/ 6200 h 9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73" h="9429">
                <a:moveTo>
                  <a:pt x="21032" y="6200"/>
                </a:moveTo>
                <a:cubicBezTo>
                  <a:pt x="25329" y="2376"/>
                  <a:pt x="22450" y="-245"/>
                  <a:pt x="14115" y="313"/>
                </a:cubicBezTo>
                <a:cubicBezTo>
                  <a:pt x="9002" y="657"/>
                  <a:pt x="6338" y="2032"/>
                  <a:pt x="5522" y="4610"/>
                </a:cubicBezTo>
                <a:cubicBezTo>
                  <a:pt x="4705" y="7188"/>
                  <a:pt x="3803" y="7918"/>
                  <a:pt x="2858" y="7317"/>
                </a:cubicBezTo>
                <a:cubicBezTo>
                  <a:pt x="1805" y="6767"/>
                  <a:pt x="508" y="7171"/>
                  <a:pt x="-42" y="8219"/>
                </a:cubicBezTo>
                <a:cubicBezTo>
                  <a:pt x="-51" y="8236"/>
                  <a:pt x="-55" y="8249"/>
                  <a:pt x="-64" y="8262"/>
                </a:cubicBezTo>
                <a:cubicBezTo>
                  <a:pt x="-1697" y="11098"/>
                  <a:pt x="17423" y="9250"/>
                  <a:pt x="21032" y="62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8" name="Freeform 2047">
            <a:extLst>
              <a:ext uri="{FF2B5EF4-FFF2-40B4-BE49-F238E27FC236}">
                <a16:creationId xmlns:a16="http://schemas.microsoft.com/office/drawing/2014/main" id="{17DBAF57-AC29-F5F7-367C-8F313D2E16C3}"/>
              </a:ext>
            </a:extLst>
          </p:cNvPr>
          <p:cNvSpPr/>
          <p:nvPr/>
        </p:nvSpPr>
        <p:spPr>
          <a:xfrm>
            <a:off x="8004747" y="1282396"/>
            <a:ext cx="15987" cy="23142"/>
          </a:xfrm>
          <a:custGeom>
            <a:avLst/>
            <a:gdLst>
              <a:gd name="connsiteX0" fmla="*/ 5350 w 15987"/>
              <a:gd name="connsiteY0" fmla="*/ 9218 h 23142"/>
              <a:gd name="connsiteX1" fmla="*/ 7412 w 15987"/>
              <a:gd name="connsiteY1" fmla="*/ 15147 h 23142"/>
              <a:gd name="connsiteX2" fmla="*/ 7928 w 15987"/>
              <a:gd name="connsiteY2" fmla="*/ 21463 h 23142"/>
              <a:gd name="connsiteX3" fmla="*/ 15576 w 15987"/>
              <a:gd name="connsiteY3" fmla="*/ 20346 h 23142"/>
              <a:gd name="connsiteX4" fmla="*/ 14287 w 15987"/>
              <a:gd name="connsiteY4" fmla="*/ 14030 h 23142"/>
              <a:gd name="connsiteX5" fmla="*/ 13213 w 15987"/>
              <a:gd name="connsiteY5" fmla="*/ 8617 h 23142"/>
              <a:gd name="connsiteX6" fmla="*/ 3073 w 15987"/>
              <a:gd name="connsiteY6" fmla="*/ 238 h 23142"/>
              <a:gd name="connsiteX7" fmla="*/ -21 w 15987"/>
              <a:gd name="connsiteY7" fmla="*/ 4965 h 23142"/>
              <a:gd name="connsiteX8" fmla="*/ 5350 w 15987"/>
              <a:gd name="connsiteY8" fmla="*/ 9218 h 23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87" h="23142">
                <a:moveTo>
                  <a:pt x="5350" y="9218"/>
                </a:moveTo>
                <a:cubicBezTo>
                  <a:pt x="10764" y="8660"/>
                  <a:pt x="10978" y="9218"/>
                  <a:pt x="7412" y="15147"/>
                </a:cubicBezTo>
                <a:cubicBezTo>
                  <a:pt x="5264" y="18671"/>
                  <a:pt x="5350" y="19788"/>
                  <a:pt x="7928" y="21463"/>
                </a:cubicBezTo>
                <a:cubicBezTo>
                  <a:pt x="12225" y="24299"/>
                  <a:pt x="14158" y="24041"/>
                  <a:pt x="15576" y="20346"/>
                </a:cubicBezTo>
                <a:cubicBezTo>
                  <a:pt x="16169" y="18155"/>
                  <a:pt x="15692" y="15813"/>
                  <a:pt x="14287" y="14030"/>
                </a:cubicBezTo>
                <a:cubicBezTo>
                  <a:pt x="12950" y="12565"/>
                  <a:pt x="12534" y="10481"/>
                  <a:pt x="13213" y="8617"/>
                </a:cubicBezTo>
                <a:cubicBezTo>
                  <a:pt x="14931" y="5781"/>
                  <a:pt x="8401" y="324"/>
                  <a:pt x="3073" y="238"/>
                </a:cubicBezTo>
                <a:cubicBezTo>
                  <a:pt x="323" y="238"/>
                  <a:pt x="-536" y="1484"/>
                  <a:pt x="-21" y="4965"/>
                </a:cubicBezTo>
                <a:cubicBezTo>
                  <a:pt x="495" y="8445"/>
                  <a:pt x="1870" y="9734"/>
                  <a:pt x="5350" y="92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9" name="Freeform 2048">
            <a:extLst>
              <a:ext uri="{FF2B5EF4-FFF2-40B4-BE49-F238E27FC236}">
                <a16:creationId xmlns:a16="http://schemas.microsoft.com/office/drawing/2014/main" id="{0B99E266-580D-818A-9CCD-8EEF74CBFEB7}"/>
              </a:ext>
            </a:extLst>
          </p:cNvPr>
          <p:cNvSpPr/>
          <p:nvPr/>
        </p:nvSpPr>
        <p:spPr>
          <a:xfrm>
            <a:off x="8029592" y="4940784"/>
            <a:ext cx="4212" cy="3578"/>
          </a:xfrm>
          <a:custGeom>
            <a:avLst/>
            <a:gdLst>
              <a:gd name="connsiteX0" fmla="*/ 1944 w 4212"/>
              <a:gd name="connsiteY0" fmla="*/ 3817 h 3578"/>
              <a:gd name="connsiteX1" fmla="*/ 4050 w 4212"/>
              <a:gd name="connsiteY1" fmla="*/ 2872 h 3578"/>
              <a:gd name="connsiteX2" fmla="*/ 1944 w 4212"/>
              <a:gd name="connsiteY2" fmla="*/ 595 h 3578"/>
              <a:gd name="connsiteX3" fmla="*/ -161 w 4212"/>
              <a:gd name="connsiteY3" fmla="*/ 1540 h 3578"/>
              <a:gd name="connsiteX4" fmla="*/ 1940 w 4212"/>
              <a:gd name="connsiteY4" fmla="*/ 3817 h 3578"/>
              <a:gd name="connsiteX5" fmla="*/ 1944 w 4212"/>
              <a:gd name="connsiteY5" fmla="*/ 3817 h 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78">
                <a:moveTo>
                  <a:pt x="1944" y="3817"/>
                </a:moveTo>
                <a:cubicBezTo>
                  <a:pt x="3105" y="3817"/>
                  <a:pt x="4050" y="3388"/>
                  <a:pt x="4050" y="2872"/>
                </a:cubicBezTo>
                <a:cubicBezTo>
                  <a:pt x="4050" y="2356"/>
                  <a:pt x="3105" y="1325"/>
                  <a:pt x="1944" y="595"/>
                </a:cubicBezTo>
                <a:cubicBezTo>
                  <a:pt x="785" y="-136"/>
                  <a:pt x="-161" y="294"/>
                  <a:pt x="-161" y="1540"/>
                </a:cubicBezTo>
                <a:cubicBezTo>
                  <a:pt x="-208" y="2747"/>
                  <a:pt x="733" y="3770"/>
                  <a:pt x="1940" y="3817"/>
                </a:cubicBezTo>
                <a:cubicBezTo>
                  <a:pt x="1940" y="3817"/>
                  <a:pt x="1944" y="3817"/>
                  <a:pt x="1944" y="38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0" name="Freeform 2049">
            <a:extLst>
              <a:ext uri="{FF2B5EF4-FFF2-40B4-BE49-F238E27FC236}">
                <a16:creationId xmlns:a16="http://schemas.microsoft.com/office/drawing/2014/main" id="{E2E19318-BA40-9866-CEDC-953046A56A7D}"/>
              </a:ext>
            </a:extLst>
          </p:cNvPr>
          <p:cNvSpPr/>
          <p:nvPr/>
        </p:nvSpPr>
        <p:spPr>
          <a:xfrm>
            <a:off x="8025254" y="1304233"/>
            <a:ext cx="5906" cy="5876"/>
          </a:xfrm>
          <a:custGeom>
            <a:avLst/>
            <a:gdLst>
              <a:gd name="connsiteX0" fmla="*/ 3146 w 5906"/>
              <a:gd name="connsiteY0" fmla="*/ 6114 h 5876"/>
              <a:gd name="connsiteX1" fmla="*/ 5638 w 5906"/>
              <a:gd name="connsiteY1" fmla="*/ 3580 h 5876"/>
              <a:gd name="connsiteX2" fmla="*/ -162 w 5906"/>
              <a:gd name="connsiteY2" fmla="*/ 2720 h 5876"/>
              <a:gd name="connsiteX3" fmla="*/ 3146 w 5906"/>
              <a:gd name="connsiteY3" fmla="*/ 6114 h 5876"/>
              <a:gd name="connsiteX4" fmla="*/ 3146 w 5906"/>
              <a:gd name="connsiteY4" fmla="*/ 6114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6" h="5876">
                <a:moveTo>
                  <a:pt x="3146" y="6114"/>
                </a:moveTo>
                <a:cubicBezTo>
                  <a:pt x="4951" y="6114"/>
                  <a:pt x="6111" y="4954"/>
                  <a:pt x="5638" y="3580"/>
                </a:cubicBezTo>
                <a:cubicBezTo>
                  <a:pt x="4349" y="-373"/>
                  <a:pt x="-162" y="-1018"/>
                  <a:pt x="-162" y="2720"/>
                </a:cubicBezTo>
                <a:cubicBezTo>
                  <a:pt x="-188" y="4572"/>
                  <a:pt x="1294" y="6089"/>
                  <a:pt x="3146" y="6114"/>
                </a:cubicBezTo>
                <a:cubicBezTo>
                  <a:pt x="3146" y="6114"/>
                  <a:pt x="3146" y="6114"/>
                  <a:pt x="3146" y="61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1" name="Freeform 2050">
            <a:extLst>
              <a:ext uri="{FF2B5EF4-FFF2-40B4-BE49-F238E27FC236}">
                <a16:creationId xmlns:a16="http://schemas.microsoft.com/office/drawing/2014/main" id="{D601EEC2-A385-70D3-066A-0620115A222A}"/>
              </a:ext>
            </a:extLst>
          </p:cNvPr>
          <p:cNvSpPr/>
          <p:nvPr/>
        </p:nvSpPr>
        <p:spPr>
          <a:xfrm>
            <a:off x="8020020" y="1346200"/>
            <a:ext cx="9450" cy="8317"/>
          </a:xfrm>
          <a:custGeom>
            <a:avLst/>
            <a:gdLst>
              <a:gd name="connsiteX0" fmla="*/ 5373 w 9450"/>
              <a:gd name="connsiteY0" fmla="*/ 6554 h 8317"/>
              <a:gd name="connsiteX1" fmla="*/ 5373 w 9450"/>
              <a:gd name="connsiteY1" fmla="*/ 238 h 8317"/>
              <a:gd name="connsiteX2" fmla="*/ 303 w 9450"/>
              <a:gd name="connsiteY2" fmla="*/ 4535 h 8317"/>
              <a:gd name="connsiteX3" fmla="*/ 5373 w 9450"/>
              <a:gd name="connsiteY3" fmla="*/ 6554 h 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50" h="8317">
                <a:moveTo>
                  <a:pt x="5373" y="6554"/>
                </a:moveTo>
                <a:cubicBezTo>
                  <a:pt x="10572" y="3762"/>
                  <a:pt x="10615" y="238"/>
                  <a:pt x="5373" y="238"/>
                </a:cubicBezTo>
                <a:cubicBezTo>
                  <a:pt x="2932" y="427"/>
                  <a:pt x="887" y="2159"/>
                  <a:pt x="303" y="4535"/>
                </a:cubicBezTo>
                <a:cubicBezTo>
                  <a:pt x="-814" y="9347"/>
                  <a:pt x="-213" y="9605"/>
                  <a:pt x="5373" y="65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2" name="Freeform 2051">
            <a:extLst>
              <a:ext uri="{FF2B5EF4-FFF2-40B4-BE49-F238E27FC236}">
                <a16:creationId xmlns:a16="http://schemas.microsoft.com/office/drawing/2014/main" id="{697D3340-12C0-6C54-1974-5C27FD094AF1}"/>
              </a:ext>
            </a:extLst>
          </p:cNvPr>
          <p:cNvSpPr/>
          <p:nvPr/>
        </p:nvSpPr>
        <p:spPr>
          <a:xfrm>
            <a:off x="7937757" y="2693819"/>
            <a:ext cx="7312" cy="6062"/>
          </a:xfrm>
          <a:custGeom>
            <a:avLst/>
            <a:gdLst>
              <a:gd name="connsiteX0" fmla="*/ 6903 w 7312"/>
              <a:gd name="connsiteY0" fmla="*/ 4278 h 6062"/>
              <a:gd name="connsiteX1" fmla="*/ 4840 w 7312"/>
              <a:gd name="connsiteY1" fmla="*/ 840 h 6062"/>
              <a:gd name="connsiteX2" fmla="*/ 544 w 7312"/>
              <a:gd name="connsiteY2" fmla="*/ 4192 h 6062"/>
              <a:gd name="connsiteX3" fmla="*/ 5115 w 7312"/>
              <a:gd name="connsiteY3" fmla="*/ 6019 h 6062"/>
              <a:gd name="connsiteX4" fmla="*/ 6903 w 7312"/>
              <a:gd name="connsiteY4" fmla="*/ 4278 h 6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2" h="6062">
                <a:moveTo>
                  <a:pt x="6903" y="4278"/>
                </a:moveTo>
                <a:cubicBezTo>
                  <a:pt x="7633" y="3117"/>
                  <a:pt x="6688" y="1571"/>
                  <a:pt x="4840" y="840"/>
                </a:cubicBezTo>
                <a:cubicBezTo>
                  <a:pt x="845" y="-706"/>
                  <a:pt x="-1390" y="840"/>
                  <a:pt x="544" y="4192"/>
                </a:cubicBezTo>
                <a:cubicBezTo>
                  <a:pt x="1300" y="5958"/>
                  <a:pt x="3349" y="6776"/>
                  <a:pt x="5115" y="6019"/>
                </a:cubicBezTo>
                <a:cubicBezTo>
                  <a:pt x="5906" y="5680"/>
                  <a:pt x="6542" y="5059"/>
                  <a:pt x="6903" y="42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3" name="Freeform 2052">
            <a:extLst>
              <a:ext uri="{FF2B5EF4-FFF2-40B4-BE49-F238E27FC236}">
                <a16:creationId xmlns:a16="http://schemas.microsoft.com/office/drawing/2014/main" id="{B2451869-B95C-58EF-2424-AD1235416D8A}"/>
              </a:ext>
            </a:extLst>
          </p:cNvPr>
          <p:cNvSpPr/>
          <p:nvPr/>
        </p:nvSpPr>
        <p:spPr>
          <a:xfrm>
            <a:off x="7970989" y="1595317"/>
            <a:ext cx="4167" cy="8086"/>
          </a:xfrm>
          <a:custGeom>
            <a:avLst/>
            <a:gdLst>
              <a:gd name="connsiteX0" fmla="*/ -163 w 4167"/>
              <a:gd name="connsiteY0" fmla="*/ 3502 h 8086"/>
              <a:gd name="connsiteX1" fmla="*/ 1943 w 4167"/>
              <a:gd name="connsiteY1" fmla="*/ 8314 h 8086"/>
              <a:gd name="connsiteX2" fmla="*/ 4005 w 4167"/>
              <a:gd name="connsiteY2" fmla="*/ 6725 h 8086"/>
              <a:gd name="connsiteX3" fmla="*/ 1943 w 4167"/>
              <a:gd name="connsiteY3" fmla="*/ 1913 h 8086"/>
              <a:gd name="connsiteX4" fmla="*/ -163 w 4167"/>
              <a:gd name="connsiteY4" fmla="*/ 3502 h 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8086">
                <a:moveTo>
                  <a:pt x="-163" y="3502"/>
                </a:moveTo>
                <a:cubicBezTo>
                  <a:pt x="-163" y="6166"/>
                  <a:pt x="783" y="8314"/>
                  <a:pt x="1943" y="8314"/>
                </a:cubicBezTo>
                <a:cubicBezTo>
                  <a:pt x="2944" y="8418"/>
                  <a:pt x="3850" y="7717"/>
                  <a:pt x="4005" y="6725"/>
                </a:cubicBezTo>
                <a:cubicBezTo>
                  <a:pt x="3631" y="5002"/>
                  <a:pt x="2931" y="3369"/>
                  <a:pt x="1943" y="1913"/>
                </a:cubicBezTo>
                <a:cubicBezTo>
                  <a:pt x="267" y="-665"/>
                  <a:pt x="-120" y="-365"/>
                  <a:pt x="-163" y="35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4" name="Freeform 2053">
            <a:extLst>
              <a:ext uri="{FF2B5EF4-FFF2-40B4-BE49-F238E27FC236}">
                <a16:creationId xmlns:a16="http://schemas.microsoft.com/office/drawing/2014/main" id="{A383501F-FA0E-8369-B696-287A4AC92336}"/>
              </a:ext>
            </a:extLst>
          </p:cNvPr>
          <p:cNvSpPr/>
          <p:nvPr/>
        </p:nvSpPr>
        <p:spPr>
          <a:xfrm>
            <a:off x="7940082" y="1312079"/>
            <a:ext cx="3528" cy="6301"/>
          </a:xfrm>
          <a:custGeom>
            <a:avLst/>
            <a:gdLst>
              <a:gd name="connsiteX0" fmla="*/ 3074 w 3528"/>
              <a:gd name="connsiteY0" fmla="*/ 4928 h 6301"/>
              <a:gd name="connsiteX1" fmla="*/ 2687 w 3528"/>
              <a:gd name="connsiteY1" fmla="*/ 932 h 6301"/>
              <a:gd name="connsiteX2" fmla="*/ 539 w 3528"/>
              <a:gd name="connsiteY2" fmla="*/ 4928 h 6301"/>
              <a:gd name="connsiteX3" fmla="*/ 3074 w 3528"/>
              <a:gd name="connsiteY3" fmla="*/ 4928 h 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8" h="6301">
                <a:moveTo>
                  <a:pt x="3074" y="4928"/>
                </a:moveTo>
                <a:cubicBezTo>
                  <a:pt x="3572" y="3609"/>
                  <a:pt x="3426" y="2131"/>
                  <a:pt x="2687" y="932"/>
                </a:cubicBezTo>
                <a:cubicBezTo>
                  <a:pt x="539" y="-1216"/>
                  <a:pt x="-1180" y="2049"/>
                  <a:pt x="539" y="4928"/>
                </a:cubicBezTo>
                <a:cubicBezTo>
                  <a:pt x="1871" y="7076"/>
                  <a:pt x="2386" y="7076"/>
                  <a:pt x="3074" y="49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5" name="Freeform 2054">
            <a:extLst>
              <a:ext uri="{FF2B5EF4-FFF2-40B4-BE49-F238E27FC236}">
                <a16:creationId xmlns:a16="http://schemas.microsoft.com/office/drawing/2014/main" id="{1A16C5DD-1A0D-6FD2-9776-385458506305}"/>
              </a:ext>
            </a:extLst>
          </p:cNvPr>
          <p:cNvSpPr/>
          <p:nvPr/>
        </p:nvSpPr>
        <p:spPr>
          <a:xfrm>
            <a:off x="7942359" y="1465387"/>
            <a:ext cx="3494" cy="4253"/>
          </a:xfrm>
          <a:custGeom>
            <a:avLst/>
            <a:gdLst>
              <a:gd name="connsiteX0" fmla="*/ 3332 w 3494"/>
              <a:gd name="connsiteY0" fmla="*/ 2387 h 4253"/>
              <a:gd name="connsiteX1" fmla="*/ 1098 w 3494"/>
              <a:gd name="connsiteY1" fmla="*/ 239 h 4253"/>
              <a:gd name="connsiteX2" fmla="*/ 1098 w 3494"/>
              <a:gd name="connsiteY2" fmla="*/ 239 h 4253"/>
              <a:gd name="connsiteX3" fmla="*/ 195 w 3494"/>
              <a:gd name="connsiteY3" fmla="*/ 2387 h 4253"/>
              <a:gd name="connsiteX4" fmla="*/ 2430 w 3494"/>
              <a:gd name="connsiteY4" fmla="*/ 4492 h 4253"/>
              <a:gd name="connsiteX5" fmla="*/ 3332 w 3494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3">
                <a:moveTo>
                  <a:pt x="3332" y="2387"/>
                </a:moveTo>
                <a:cubicBezTo>
                  <a:pt x="3310" y="1175"/>
                  <a:pt x="2309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227"/>
                  <a:pt x="195" y="2387"/>
                </a:cubicBezTo>
                <a:cubicBezTo>
                  <a:pt x="926" y="3547"/>
                  <a:pt x="1914" y="4492"/>
                  <a:pt x="2430" y="4492"/>
                </a:cubicBezTo>
                <a:cubicBezTo>
                  <a:pt x="2945" y="4492"/>
                  <a:pt x="3332" y="3375"/>
                  <a:pt x="3332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6" name="Freeform 2055">
            <a:extLst>
              <a:ext uri="{FF2B5EF4-FFF2-40B4-BE49-F238E27FC236}">
                <a16:creationId xmlns:a16="http://schemas.microsoft.com/office/drawing/2014/main" id="{82B1AB7A-F4F2-8440-784D-F37CE4231A2C}"/>
              </a:ext>
            </a:extLst>
          </p:cNvPr>
          <p:cNvSpPr/>
          <p:nvPr/>
        </p:nvSpPr>
        <p:spPr>
          <a:xfrm>
            <a:off x="7992085" y="2736141"/>
            <a:ext cx="4296" cy="4296"/>
          </a:xfrm>
          <a:custGeom>
            <a:avLst/>
            <a:gdLst>
              <a:gd name="connsiteX0" fmla="*/ 1943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  <a:gd name="connsiteX5" fmla="*/ 1943 w 4296"/>
              <a:gd name="connsiteY5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1943" y="238"/>
                </a:moveTo>
                <a:cubicBezTo>
                  <a:pt x="774" y="260"/>
                  <a:pt x="-163" y="1218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7" name="Freeform 2056">
            <a:extLst>
              <a:ext uri="{FF2B5EF4-FFF2-40B4-BE49-F238E27FC236}">
                <a16:creationId xmlns:a16="http://schemas.microsoft.com/office/drawing/2014/main" id="{B519B757-F704-438F-ECD8-009722DB186E}"/>
              </a:ext>
            </a:extLst>
          </p:cNvPr>
          <p:cNvSpPr/>
          <p:nvPr/>
        </p:nvSpPr>
        <p:spPr>
          <a:xfrm>
            <a:off x="7983742" y="1552671"/>
            <a:ext cx="5868" cy="7923"/>
          </a:xfrm>
          <a:custGeom>
            <a:avLst/>
            <a:gdLst>
              <a:gd name="connsiteX0" fmla="*/ 3497 w 5868"/>
              <a:gd name="connsiteY0" fmla="*/ 389 h 7923"/>
              <a:gd name="connsiteX1" fmla="*/ -27 w 5868"/>
              <a:gd name="connsiteY1" fmla="*/ 5159 h 7923"/>
              <a:gd name="connsiteX2" fmla="*/ 2079 w 5868"/>
              <a:gd name="connsiteY2" fmla="*/ 7994 h 7923"/>
              <a:gd name="connsiteX3" fmla="*/ 5602 w 5868"/>
              <a:gd name="connsiteY3" fmla="*/ 3225 h 7923"/>
              <a:gd name="connsiteX4" fmla="*/ 3497 w 5868"/>
              <a:gd name="connsiteY4" fmla="*/ 389 h 7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68" h="7923">
                <a:moveTo>
                  <a:pt x="3497" y="389"/>
                </a:moveTo>
                <a:cubicBezTo>
                  <a:pt x="1632" y="1330"/>
                  <a:pt x="322" y="3101"/>
                  <a:pt x="-27" y="5159"/>
                </a:cubicBezTo>
                <a:cubicBezTo>
                  <a:pt x="-499" y="7565"/>
                  <a:pt x="274" y="8596"/>
                  <a:pt x="2079" y="7994"/>
                </a:cubicBezTo>
                <a:cubicBezTo>
                  <a:pt x="3926" y="7032"/>
                  <a:pt x="5228" y="5275"/>
                  <a:pt x="5602" y="3225"/>
                </a:cubicBezTo>
                <a:cubicBezTo>
                  <a:pt x="5989" y="1034"/>
                  <a:pt x="5301" y="-212"/>
                  <a:pt x="3497" y="3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8" name="Freeform 2057">
            <a:extLst>
              <a:ext uri="{FF2B5EF4-FFF2-40B4-BE49-F238E27FC236}">
                <a16:creationId xmlns:a16="http://schemas.microsoft.com/office/drawing/2014/main" id="{39BFE212-BBA9-AA0F-9BC2-76D4D95D3669}"/>
              </a:ext>
            </a:extLst>
          </p:cNvPr>
          <p:cNvSpPr/>
          <p:nvPr/>
        </p:nvSpPr>
        <p:spPr>
          <a:xfrm>
            <a:off x="7992064" y="3454525"/>
            <a:ext cx="4060" cy="4078"/>
          </a:xfrm>
          <a:custGeom>
            <a:avLst/>
            <a:gdLst>
              <a:gd name="connsiteX0" fmla="*/ -55 w 4060"/>
              <a:gd name="connsiteY0" fmla="*/ 2561 h 4078"/>
              <a:gd name="connsiteX1" fmla="*/ 1535 w 4060"/>
              <a:gd name="connsiteY1" fmla="*/ 4194 h 4078"/>
              <a:gd name="connsiteX2" fmla="*/ 3898 w 4060"/>
              <a:gd name="connsiteY2" fmla="*/ 1788 h 4078"/>
              <a:gd name="connsiteX3" fmla="*/ -55 w 4060"/>
              <a:gd name="connsiteY3" fmla="*/ 2561 h 4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0" h="4078">
                <a:moveTo>
                  <a:pt x="-55" y="2561"/>
                </a:moveTo>
                <a:cubicBezTo>
                  <a:pt x="-442" y="3893"/>
                  <a:pt x="245" y="4623"/>
                  <a:pt x="1535" y="4194"/>
                </a:cubicBezTo>
                <a:cubicBezTo>
                  <a:pt x="2823" y="3764"/>
                  <a:pt x="3898" y="2647"/>
                  <a:pt x="3898" y="1788"/>
                </a:cubicBezTo>
                <a:cubicBezTo>
                  <a:pt x="3898" y="-662"/>
                  <a:pt x="847" y="-60"/>
                  <a:pt x="-55" y="25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9" name="Freeform 2058">
            <a:extLst>
              <a:ext uri="{FF2B5EF4-FFF2-40B4-BE49-F238E27FC236}">
                <a16:creationId xmlns:a16="http://schemas.microsoft.com/office/drawing/2014/main" id="{365B8CB8-50C1-0F2E-0A99-B277EDDCE342}"/>
              </a:ext>
            </a:extLst>
          </p:cNvPr>
          <p:cNvSpPr/>
          <p:nvPr/>
        </p:nvSpPr>
        <p:spPr>
          <a:xfrm>
            <a:off x="8128028" y="1269550"/>
            <a:ext cx="30303" cy="17014"/>
          </a:xfrm>
          <a:custGeom>
            <a:avLst/>
            <a:gdLst>
              <a:gd name="connsiteX0" fmla="*/ 1900 w 30303"/>
              <a:gd name="connsiteY0" fmla="*/ 5695 h 17014"/>
              <a:gd name="connsiteX1" fmla="*/ 4005 w 30303"/>
              <a:gd name="connsiteY1" fmla="*/ 10980 h 17014"/>
              <a:gd name="connsiteX2" fmla="*/ 7958 w 30303"/>
              <a:gd name="connsiteY2" fmla="*/ 13816 h 17014"/>
              <a:gd name="connsiteX3" fmla="*/ 13328 w 30303"/>
              <a:gd name="connsiteY3" fmla="*/ 15062 h 17014"/>
              <a:gd name="connsiteX4" fmla="*/ 23941 w 30303"/>
              <a:gd name="connsiteY4" fmla="*/ 15062 h 17014"/>
              <a:gd name="connsiteX5" fmla="*/ 27035 w 30303"/>
              <a:gd name="connsiteY5" fmla="*/ 14030 h 17014"/>
              <a:gd name="connsiteX6" fmla="*/ 30034 w 30303"/>
              <a:gd name="connsiteY6" fmla="*/ 13257 h 17014"/>
              <a:gd name="connsiteX7" fmla="*/ 30085 w 30303"/>
              <a:gd name="connsiteY7" fmla="*/ 13171 h 17014"/>
              <a:gd name="connsiteX8" fmla="*/ 7700 w 30303"/>
              <a:gd name="connsiteY8" fmla="*/ 5996 h 17014"/>
              <a:gd name="connsiteX9" fmla="*/ 4005 w 30303"/>
              <a:gd name="connsiteY9" fmla="*/ 2945 h 17014"/>
              <a:gd name="connsiteX10" fmla="*/ 1900 w 30303"/>
              <a:gd name="connsiteY10" fmla="*/ 238 h 17014"/>
              <a:gd name="connsiteX11" fmla="*/ -163 w 30303"/>
              <a:gd name="connsiteY11" fmla="*/ 2215 h 17014"/>
              <a:gd name="connsiteX12" fmla="*/ 1900 w 30303"/>
              <a:gd name="connsiteY12" fmla="*/ 5695 h 1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303" h="17014">
                <a:moveTo>
                  <a:pt x="1900" y="5695"/>
                </a:moveTo>
                <a:cubicBezTo>
                  <a:pt x="3331" y="7070"/>
                  <a:pt x="4100" y="8995"/>
                  <a:pt x="4005" y="10980"/>
                </a:cubicBezTo>
                <a:cubicBezTo>
                  <a:pt x="4005" y="13773"/>
                  <a:pt x="5165" y="14589"/>
                  <a:pt x="7958" y="13816"/>
                </a:cubicBezTo>
                <a:cubicBezTo>
                  <a:pt x="9840" y="13171"/>
                  <a:pt x="11924" y="13652"/>
                  <a:pt x="13328" y="15062"/>
                </a:cubicBezTo>
                <a:cubicBezTo>
                  <a:pt x="16263" y="17983"/>
                  <a:pt x="21007" y="17983"/>
                  <a:pt x="23941" y="15062"/>
                </a:cubicBezTo>
                <a:cubicBezTo>
                  <a:pt x="24530" y="13949"/>
                  <a:pt x="25892" y="13493"/>
                  <a:pt x="27035" y="14030"/>
                </a:cubicBezTo>
                <a:cubicBezTo>
                  <a:pt x="28074" y="14645"/>
                  <a:pt x="29419" y="14301"/>
                  <a:pt x="30034" y="13257"/>
                </a:cubicBezTo>
                <a:cubicBezTo>
                  <a:pt x="30051" y="13231"/>
                  <a:pt x="30068" y="13201"/>
                  <a:pt x="30085" y="13171"/>
                </a:cubicBezTo>
                <a:cubicBezTo>
                  <a:pt x="31159" y="11366"/>
                  <a:pt x="16594" y="6683"/>
                  <a:pt x="7700" y="5996"/>
                </a:cubicBezTo>
                <a:cubicBezTo>
                  <a:pt x="5638" y="5996"/>
                  <a:pt x="4005" y="4449"/>
                  <a:pt x="4005" y="2945"/>
                </a:cubicBezTo>
                <a:cubicBezTo>
                  <a:pt x="4156" y="1622"/>
                  <a:pt x="3223" y="419"/>
                  <a:pt x="1900" y="238"/>
                </a:cubicBezTo>
                <a:cubicBezTo>
                  <a:pt x="791" y="238"/>
                  <a:pt x="-115" y="1111"/>
                  <a:pt x="-163" y="2215"/>
                </a:cubicBezTo>
                <a:cubicBezTo>
                  <a:pt x="-64" y="3637"/>
                  <a:pt x="701" y="4926"/>
                  <a:pt x="1900" y="56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0" name="Freeform 2059">
            <a:extLst>
              <a:ext uri="{FF2B5EF4-FFF2-40B4-BE49-F238E27FC236}">
                <a16:creationId xmlns:a16="http://schemas.microsoft.com/office/drawing/2014/main" id="{92C30EEC-D55E-9AC2-5473-399CF819F31F}"/>
              </a:ext>
            </a:extLst>
          </p:cNvPr>
          <p:cNvSpPr/>
          <p:nvPr/>
        </p:nvSpPr>
        <p:spPr>
          <a:xfrm>
            <a:off x="8712233" y="2750018"/>
            <a:ext cx="9440" cy="8504"/>
          </a:xfrm>
          <a:custGeom>
            <a:avLst/>
            <a:gdLst>
              <a:gd name="connsiteX0" fmla="*/ -163 w 9440"/>
              <a:gd name="connsiteY0" fmla="*/ 8187 h 8504"/>
              <a:gd name="connsiteX1" fmla="*/ 9075 w 9440"/>
              <a:gd name="connsiteY1" fmla="*/ 1957 h 8504"/>
              <a:gd name="connsiteX2" fmla="*/ 6497 w 9440"/>
              <a:gd name="connsiteY2" fmla="*/ 668 h 8504"/>
              <a:gd name="connsiteX3" fmla="*/ -163 w 9440"/>
              <a:gd name="connsiteY3" fmla="*/ 8187 h 8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40" h="8504">
                <a:moveTo>
                  <a:pt x="-163" y="8187"/>
                </a:moveTo>
                <a:cubicBezTo>
                  <a:pt x="-163" y="10507"/>
                  <a:pt x="7915" y="5008"/>
                  <a:pt x="9075" y="1957"/>
                </a:cubicBezTo>
                <a:cubicBezTo>
                  <a:pt x="9720" y="238"/>
                  <a:pt x="8817" y="-191"/>
                  <a:pt x="6497" y="668"/>
                </a:cubicBezTo>
                <a:cubicBezTo>
                  <a:pt x="3064" y="1759"/>
                  <a:pt x="508" y="4647"/>
                  <a:pt x="-163" y="81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1" name="Freeform 2060">
            <a:extLst>
              <a:ext uri="{FF2B5EF4-FFF2-40B4-BE49-F238E27FC236}">
                <a16:creationId xmlns:a16="http://schemas.microsoft.com/office/drawing/2014/main" id="{BA7F8110-11C2-6F1D-60A2-8BD52535D349}"/>
              </a:ext>
            </a:extLst>
          </p:cNvPr>
          <p:cNvSpPr/>
          <p:nvPr/>
        </p:nvSpPr>
        <p:spPr>
          <a:xfrm>
            <a:off x="8735479" y="5548640"/>
            <a:ext cx="11694" cy="5697"/>
          </a:xfrm>
          <a:custGeom>
            <a:avLst/>
            <a:gdLst>
              <a:gd name="connsiteX0" fmla="*/ 4261 w 11694"/>
              <a:gd name="connsiteY0" fmla="*/ 5901 h 5697"/>
              <a:gd name="connsiteX1" fmla="*/ 11093 w 11694"/>
              <a:gd name="connsiteY1" fmla="*/ 3753 h 5697"/>
              <a:gd name="connsiteX2" fmla="*/ 2113 w 11694"/>
              <a:gd name="connsiteY2" fmla="*/ 2421 h 5697"/>
              <a:gd name="connsiteX3" fmla="*/ 4261 w 11694"/>
              <a:gd name="connsiteY3" fmla="*/ 5901 h 5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94" h="5697">
                <a:moveTo>
                  <a:pt x="4261" y="5901"/>
                </a:moveTo>
                <a:cubicBezTo>
                  <a:pt x="6732" y="6112"/>
                  <a:pt x="9189" y="5343"/>
                  <a:pt x="11093" y="3753"/>
                </a:cubicBezTo>
                <a:cubicBezTo>
                  <a:pt x="13456" y="-28"/>
                  <a:pt x="5679" y="-1188"/>
                  <a:pt x="2113" y="2421"/>
                </a:cubicBezTo>
                <a:cubicBezTo>
                  <a:pt x="-1453" y="6030"/>
                  <a:pt x="-895" y="5901"/>
                  <a:pt x="4261" y="59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2" name="Freeform 2061">
            <a:extLst>
              <a:ext uri="{FF2B5EF4-FFF2-40B4-BE49-F238E27FC236}">
                <a16:creationId xmlns:a16="http://schemas.microsoft.com/office/drawing/2014/main" id="{6D029947-5361-4824-6530-882CCCE77492}"/>
              </a:ext>
            </a:extLst>
          </p:cNvPr>
          <p:cNvSpPr/>
          <p:nvPr/>
        </p:nvSpPr>
        <p:spPr>
          <a:xfrm>
            <a:off x="8712312" y="1444205"/>
            <a:ext cx="7252" cy="11566"/>
          </a:xfrm>
          <a:custGeom>
            <a:avLst/>
            <a:gdLst>
              <a:gd name="connsiteX0" fmla="*/ 5688 w 7252"/>
              <a:gd name="connsiteY0" fmla="*/ 4535 h 11566"/>
              <a:gd name="connsiteX1" fmla="*/ 1391 w 7252"/>
              <a:gd name="connsiteY1" fmla="*/ 238 h 11566"/>
              <a:gd name="connsiteX2" fmla="*/ 2336 w 7252"/>
              <a:gd name="connsiteY2" fmla="*/ 10421 h 11566"/>
              <a:gd name="connsiteX3" fmla="*/ 5688 w 7252"/>
              <a:gd name="connsiteY3" fmla="*/ 4535 h 11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52" h="11566">
                <a:moveTo>
                  <a:pt x="5688" y="4535"/>
                </a:moveTo>
                <a:cubicBezTo>
                  <a:pt x="4141" y="2043"/>
                  <a:pt x="2164" y="238"/>
                  <a:pt x="1391" y="238"/>
                </a:cubicBezTo>
                <a:cubicBezTo>
                  <a:pt x="-1101" y="238"/>
                  <a:pt x="-456" y="7628"/>
                  <a:pt x="2336" y="10421"/>
                </a:cubicBezTo>
                <a:cubicBezTo>
                  <a:pt x="6160" y="14159"/>
                  <a:pt x="8867" y="9691"/>
                  <a:pt x="5688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3" name="Freeform 2062">
            <a:extLst>
              <a:ext uri="{FF2B5EF4-FFF2-40B4-BE49-F238E27FC236}">
                <a16:creationId xmlns:a16="http://schemas.microsoft.com/office/drawing/2014/main" id="{21387523-0444-9C79-C9E0-0C934EDA6BE4}"/>
              </a:ext>
            </a:extLst>
          </p:cNvPr>
          <p:cNvSpPr/>
          <p:nvPr/>
        </p:nvSpPr>
        <p:spPr>
          <a:xfrm>
            <a:off x="8722872" y="1433928"/>
            <a:ext cx="12337" cy="12124"/>
          </a:xfrm>
          <a:custGeom>
            <a:avLst/>
            <a:gdLst>
              <a:gd name="connsiteX0" fmla="*/ 2775 w 12337"/>
              <a:gd name="connsiteY0" fmla="*/ 12363 h 12124"/>
              <a:gd name="connsiteX1" fmla="*/ 5912 w 12337"/>
              <a:gd name="connsiteY1" fmla="*/ 10257 h 12124"/>
              <a:gd name="connsiteX2" fmla="*/ 9048 w 12337"/>
              <a:gd name="connsiteY2" fmla="*/ 8109 h 12124"/>
              <a:gd name="connsiteX3" fmla="*/ 9048 w 12337"/>
              <a:gd name="connsiteY3" fmla="*/ 375 h 12124"/>
              <a:gd name="connsiteX4" fmla="*/ 2861 w 12337"/>
              <a:gd name="connsiteY4" fmla="*/ 3082 h 12124"/>
              <a:gd name="connsiteX5" fmla="*/ 2775 w 12337"/>
              <a:gd name="connsiteY5" fmla="*/ 12363 h 12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37" h="12124">
                <a:moveTo>
                  <a:pt x="2775" y="12363"/>
                </a:moveTo>
                <a:cubicBezTo>
                  <a:pt x="4494" y="12363"/>
                  <a:pt x="5912" y="11418"/>
                  <a:pt x="5912" y="10257"/>
                </a:cubicBezTo>
                <a:cubicBezTo>
                  <a:pt x="5912" y="9097"/>
                  <a:pt x="7330" y="8109"/>
                  <a:pt x="9048" y="8109"/>
                </a:cubicBezTo>
                <a:cubicBezTo>
                  <a:pt x="13345" y="8109"/>
                  <a:pt x="13087" y="1965"/>
                  <a:pt x="9048" y="375"/>
                </a:cubicBezTo>
                <a:cubicBezTo>
                  <a:pt x="6616" y="-166"/>
                  <a:pt x="4112" y="930"/>
                  <a:pt x="2861" y="3082"/>
                </a:cubicBezTo>
                <a:cubicBezTo>
                  <a:pt x="-1178" y="8324"/>
                  <a:pt x="-1135" y="12363"/>
                  <a:pt x="2775" y="123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4" name="Freeform 2063">
            <a:extLst>
              <a:ext uri="{FF2B5EF4-FFF2-40B4-BE49-F238E27FC236}">
                <a16:creationId xmlns:a16="http://schemas.microsoft.com/office/drawing/2014/main" id="{1B6848C5-FD0B-61AE-18EB-B93940270CD3}"/>
              </a:ext>
            </a:extLst>
          </p:cNvPr>
          <p:cNvSpPr/>
          <p:nvPr/>
        </p:nvSpPr>
        <p:spPr>
          <a:xfrm>
            <a:off x="8729684" y="1483209"/>
            <a:ext cx="13464" cy="20061"/>
          </a:xfrm>
          <a:custGeom>
            <a:avLst/>
            <a:gdLst>
              <a:gd name="connsiteX0" fmla="*/ 2580 w 13464"/>
              <a:gd name="connsiteY0" fmla="*/ 1278 h 20061"/>
              <a:gd name="connsiteX1" fmla="*/ 3225 w 13464"/>
              <a:gd name="connsiteY1" fmla="*/ 5575 h 20061"/>
              <a:gd name="connsiteX2" fmla="*/ 2494 w 13464"/>
              <a:gd name="connsiteY2" fmla="*/ 11719 h 20061"/>
              <a:gd name="connsiteX3" fmla="*/ 88 w 13464"/>
              <a:gd name="connsiteY3" fmla="*/ 18207 h 20061"/>
              <a:gd name="connsiteX4" fmla="*/ 8939 w 13464"/>
              <a:gd name="connsiteY4" fmla="*/ 15844 h 20061"/>
              <a:gd name="connsiteX5" fmla="*/ 9369 w 13464"/>
              <a:gd name="connsiteY5" fmla="*/ 3255 h 20061"/>
              <a:gd name="connsiteX6" fmla="*/ 2580 w 13464"/>
              <a:gd name="connsiteY6" fmla="*/ 1278 h 2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64" h="20061">
                <a:moveTo>
                  <a:pt x="2580" y="1278"/>
                </a:moveTo>
                <a:cubicBezTo>
                  <a:pt x="776" y="3083"/>
                  <a:pt x="948" y="4157"/>
                  <a:pt x="3225" y="5575"/>
                </a:cubicBezTo>
                <a:cubicBezTo>
                  <a:pt x="5502" y="6993"/>
                  <a:pt x="5717" y="8110"/>
                  <a:pt x="2494" y="11719"/>
                </a:cubicBezTo>
                <a:cubicBezTo>
                  <a:pt x="389" y="14039"/>
                  <a:pt x="-685" y="16961"/>
                  <a:pt x="88" y="18207"/>
                </a:cubicBezTo>
                <a:cubicBezTo>
                  <a:pt x="2022" y="21472"/>
                  <a:pt x="3440" y="21086"/>
                  <a:pt x="8939" y="15844"/>
                </a:cubicBezTo>
                <a:cubicBezTo>
                  <a:pt x="14439" y="10602"/>
                  <a:pt x="14912" y="8883"/>
                  <a:pt x="9369" y="3255"/>
                </a:cubicBezTo>
                <a:cubicBezTo>
                  <a:pt x="6061" y="-53"/>
                  <a:pt x="4385" y="-526"/>
                  <a:pt x="2580" y="12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5" name="Freeform 2064">
            <a:extLst>
              <a:ext uri="{FF2B5EF4-FFF2-40B4-BE49-F238E27FC236}">
                <a16:creationId xmlns:a16="http://schemas.microsoft.com/office/drawing/2014/main" id="{7D7F4681-A8CE-3CD0-B33C-A45554C33C61}"/>
              </a:ext>
            </a:extLst>
          </p:cNvPr>
          <p:cNvSpPr/>
          <p:nvPr/>
        </p:nvSpPr>
        <p:spPr>
          <a:xfrm>
            <a:off x="8727723" y="1452540"/>
            <a:ext cx="6657" cy="4253"/>
          </a:xfrm>
          <a:custGeom>
            <a:avLst/>
            <a:gdLst>
              <a:gd name="connsiteX0" fmla="*/ 6303 w 6657"/>
              <a:gd name="connsiteY0" fmla="*/ 2344 h 4253"/>
              <a:gd name="connsiteX1" fmla="*/ 3166 w 6657"/>
              <a:gd name="connsiteY1" fmla="*/ 238 h 4253"/>
              <a:gd name="connsiteX2" fmla="*/ 30 w 6657"/>
              <a:gd name="connsiteY2" fmla="*/ 2344 h 4253"/>
              <a:gd name="connsiteX3" fmla="*/ 3166 w 6657"/>
              <a:gd name="connsiteY3" fmla="*/ 4492 h 4253"/>
              <a:gd name="connsiteX4" fmla="*/ 6303 w 6657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57" h="4253">
                <a:moveTo>
                  <a:pt x="6303" y="2344"/>
                </a:moveTo>
                <a:cubicBezTo>
                  <a:pt x="7033" y="1184"/>
                  <a:pt x="5615" y="238"/>
                  <a:pt x="3166" y="238"/>
                </a:cubicBezTo>
                <a:cubicBezTo>
                  <a:pt x="717" y="238"/>
                  <a:pt x="-701" y="1184"/>
                  <a:pt x="30" y="2344"/>
                </a:cubicBezTo>
                <a:cubicBezTo>
                  <a:pt x="683" y="3508"/>
                  <a:pt x="1843" y="4303"/>
                  <a:pt x="3166" y="4492"/>
                </a:cubicBezTo>
                <a:cubicBezTo>
                  <a:pt x="4489" y="4303"/>
                  <a:pt x="5650" y="3508"/>
                  <a:pt x="630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6" name="Freeform 2065">
            <a:extLst>
              <a:ext uri="{FF2B5EF4-FFF2-40B4-BE49-F238E27FC236}">
                <a16:creationId xmlns:a16="http://schemas.microsoft.com/office/drawing/2014/main" id="{1AB913B5-03B4-63D9-900C-A1408375EC09}"/>
              </a:ext>
            </a:extLst>
          </p:cNvPr>
          <p:cNvSpPr/>
          <p:nvPr/>
        </p:nvSpPr>
        <p:spPr>
          <a:xfrm>
            <a:off x="8731635" y="1340062"/>
            <a:ext cx="7133" cy="4033"/>
          </a:xfrm>
          <a:custGeom>
            <a:avLst/>
            <a:gdLst>
              <a:gd name="connsiteX0" fmla="*/ 3422 w 7133"/>
              <a:gd name="connsiteY0" fmla="*/ 4272 h 4033"/>
              <a:gd name="connsiteX1" fmla="*/ 5957 w 7133"/>
              <a:gd name="connsiteY1" fmla="*/ 1737 h 4033"/>
              <a:gd name="connsiteX2" fmla="*/ 930 w 7133"/>
              <a:gd name="connsiteY2" fmla="*/ 1737 h 4033"/>
              <a:gd name="connsiteX3" fmla="*/ 3422 w 7133"/>
              <a:gd name="connsiteY3" fmla="*/ 4272 h 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3" h="4033">
                <a:moveTo>
                  <a:pt x="3422" y="4272"/>
                </a:moveTo>
                <a:cubicBezTo>
                  <a:pt x="7375" y="4272"/>
                  <a:pt x="7718" y="3713"/>
                  <a:pt x="5957" y="1737"/>
                </a:cubicBezTo>
                <a:cubicBezTo>
                  <a:pt x="4195" y="-240"/>
                  <a:pt x="2863" y="-283"/>
                  <a:pt x="930" y="1737"/>
                </a:cubicBezTo>
                <a:cubicBezTo>
                  <a:pt x="-1004" y="3756"/>
                  <a:pt x="-488" y="4272"/>
                  <a:pt x="3422" y="42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7" name="Freeform 2066">
            <a:extLst>
              <a:ext uri="{FF2B5EF4-FFF2-40B4-BE49-F238E27FC236}">
                <a16:creationId xmlns:a16="http://schemas.microsoft.com/office/drawing/2014/main" id="{3A689EF8-A082-ED48-A119-81AF662A7BF2}"/>
              </a:ext>
            </a:extLst>
          </p:cNvPr>
          <p:cNvSpPr/>
          <p:nvPr/>
        </p:nvSpPr>
        <p:spPr>
          <a:xfrm>
            <a:off x="8708022" y="1513211"/>
            <a:ext cx="10333" cy="5676"/>
          </a:xfrm>
          <a:custGeom>
            <a:avLst/>
            <a:gdLst>
              <a:gd name="connsiteX0" fmla="*/ 10063 w 10333"/>
              <a:gd name="connsiteY0" fmla="*/ 4618 h 5676"/>
              <a:gd name="connsiteX1" fmla="*/ 8130 w 10333"/>
              <a:gd name="connsiteY1" fmla="*/ 1094 h 5676"/>
              <a:gd name="connsiteX2" fmla="*/ -163 w 10333"/>
              <a:gd name="connsiteY2" fmla="*/ 3329 h 5676"/>
              <a:gd name="connsiteX3" fmla="*/ 10063 w 10333"/>
              <a:gd name="connsiteY3" fmla="*/ 4618 h 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33" h="5676">
                <a:moveTo>
                  <a:pt x="10063" y="4618"/>
                </a:moveTo>
                <a:cubicBezTo>
                  <a:pt x="10493" y="3629"/>
                  <a:pt x="9590" y="1997"/>
                  <a:pt x="8130" y="1094"/>
                </a:cubicBezTo>
                <a:cubicBezTo>
                  <a:pt x="5122" y="-796"/>
                  <a:pt x="-163" y="665"/>
                  <a:pt x="-163" y="3329"/>
                </a:cubicBezTo>
                <a:cubicBezTo>
                  <a:pt x="-163" y="5993"/>
                  <a:pt x="9075" y="6895"/>
                  <a:pt x="10063" y="46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8" name="Freeform 2067">
            <a:extLst>
              <a:ext uri="{FF2B5EF4-FFF2-40B4-BE49-F238E27FC236}">
                <a16:creationId xmlns:a16="http://schemas.microsoft.com/office/drawing/2014/main" id="{7F836EE3-219E-9195-6B87-0170AD1EB435}"/>
              </a:ext>
            </a:extLst>
          </p:cNvPr>
          <p:cNvSpPr/>
          <p:nvPr/>
        </p:nvSpPr>
        <p:spPr>
          <a:xfrm>
            <a:off x="8768870" y="1409454"/>
            <a:ext cx="10346" cy="6909"/>
          </a:xfrm>
          <a:custGeom>
            <a:avLst/>
            <a:gdLst>
              <a:gd name="connsiteX0" fmla="*/ 4942 w 10346"/>
              <a:gd name="connsiteY0" fmla="*/ 7148 h 6909"/>
              <a:gd name="connsiteX1" fmla="*/ 10184 w 10346"/>
              <a:gd name="connsiteY1" fmla="*/ 5429 h 6909"/>
              <a:gd name="connsiteX2" fmla="*/ 2493 w 10346"/>
              <a:gd name="connsiteY2" fmla="*/ 1133 h 6909"/>
              <a:gd name="connsiteX3" fmla="*/ 4942 w 10346"/>
              <a:gd name="connsiteY3" fmla="*/ 7148 h 6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46" h="6909">
                <a:moveTo>
                  <a:pt x="4942" y="7148"/>
                </a:moveTo>
                <a:cubicBezTo>
                  <a:pt x="7821" y="7148"/>
                  <a:pt x="10184" y="6374"/>
                  <a:pt x="10184" y="5429"/>
                </a:cubicBezTo>
                <a:cubicBezTo>
                  <a:pt x="10184" y="1519"/>
                  <a:pt x="5286" y="-1273"/>
                  <a:pt x="2493" y="1133"/>
                </a:cubicBezTo>
                <a:cubicBezTo>
                  <a:pt x="-1804" y="4699"/>
                  <a:pt x="-815" y="7148"/>
                  <a:pt x="4942" y="71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9" name="Freeform 2068">
            <a:extLst>
              <a:ext uri="{FF2B5EF4-FFF2-40B4-BE49-F238E27FC236}">
                <a16:creationId xmlns:a16="http://schemas.microsoft.com/office/drawing/2014/main" id="{8FE5BAF1-24B7-9B59-13E7-A14920B4F723}"/>
              </a:ext>
            </a:extLst>
          </p:cNvPr>
          <p:cNvSpPr/>
          <p:nvPr/>
        </p:nvSpPr>
        <p:spPr>
          <a:xfrm>
            <a:off x="8697696" y="1422679"/>
            <a:ext cx="6115" cy="8435"/>
          </a:xfrm>
          <a:custGeom>
            <a:avLst/>
            <a:gdLst>
              <a:gd name="connsiteX0" fmla="*/ 5953 w 6115"/>
              <a:gd name="connsiteY0" fmla="*/ 4535 h 8435"/>
              <a:gd name="connsiteX1" fmla="*/ 2817 w 6115"/>
              <a:gd name="connsiteY1" fmla="*/ 238 h 8435"/>
              <a:gd name="connsiteX2" fmla="*/ 969 w 6115"/>
              <a:gd name="connsiteY2" fmla="*/ 5394 h 8435"/>
              <a:gd name="connsiteX3" fmla="*/ 5953 w 6115"/>
              <a:gd name="connsiteY3" fmla="*/ 4535 h 8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15" h="8435">
                <a:moveTo>
                  <a:pt x="5953" y="4535"/>
                </a:moveTo>
                <a:cubicBezTo>
                  <a:pt x="5953" y="2172"/>
                  <a:pt x="4578" y="238"/>
                  <a:pt x="2817" y="238"/>
                </a:cubicBezTo>
                <a:cubicBezTo>
                  <a:pt x="-664" y="238"/>
                  <a:pt x="-835" y="625"/>
                  <a:pt x="969" y="5394"/>
                </a:cubicBezTo>
                <a:cubicBezTo>
                  <a:pt x="2773" y="10163"/>
                  <a:pt x="5953" y="9605"/>
                  <a:pt x="595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0" name="Freeform 2069">
            <a:extLst>
              <a:ext uri="{FF2B5EF4-FFF2-40B4-BE49-F238E27FC236}">
                <a16:creationId xmlns:a16="http://schemas.microsoft.com/office/drawing/2014/main" id="{F34A9F7C-98C1-0EC8-2BE7-5E25B9F161A2}"/>
              </a:ext>
            </a:extLst>
          </p:cNvPr>
          <p:cNvSpPr/>
          <p:nvPr/>
        </p:nvSpPr>
        <p:spPr>
          <a:xfrm>
            <a:off x="8704800" y="1475871"/>
            <a:ext cx="6743" cy="6358"/>
          </a:xfrm>
          <a:custGeom>
            <a:avLst/>
            <a:gdLst>
              <a:gd name="connsiteX0" fmla="*/ 223 w 6743"/>
              <a:gd name="connsiteY0" fmla="*/ 3418 h 6358"/>
              <a:gd name="connsiteX1" fmla="*/ 4520 w 6743"/>
              <a:gd name="connsiteY1" fmla="*/ 6597 h 6358"/>
              <a:gd name="connsiteX2" fmla="*/ 5079 w 6743"/>
              <a:gd name="connsiteY2" fmla="*/ 3418 h 6358"/>
              <a:gd name="connsiteX3" fmla="*/ 782 w 6743"/>
              <a:gd name="connsiteY3" fmla="*/ 238 h 6358"/>
              <a:gd name="connsiteX4" fmla="*/ 223 w 6743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43" h="6358">
                <a:moveTo>
                  <a:pt x="223" y="3418"/>
                </a:moveTo>
                <a:cubicBezTo>
                  <a:pt x="937" y="5209"/>
                  <a:pt x="2600" y="6438"/>
                  <a:pt x="4520" y="6597"/>
                </a:cubicBezTo>
                <a:cubicBezTo>
                  <a:pt x="7098" y="6597"/>
                  <a:pt x="7227" y="6039"/>
                  <a:pt x="5079" y="3418"/>
                </a:cubicBezTo>
                <a:cubicBezTo>
                  <a:pt x="4043" y="1910"/>
                  <a:pt x="2531" y="788"/>
                  <a:pt x="782" y="238"/>
                </a:cubicBezTo>
                <a:cubicBezTo>
                  <a:pt x="-206" y="238"/>
                  <a:pt x="-464" y="1656"/>
                  <a:pt x="22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1" name="Freeform 2070">
            <a:extLst>
              <a:ext uri="{FF2B5EF4-FFF2-40B4-BE49-F238E27FC236}">
                <a16:creationId xmlns:a16="http://schemas.microsoft.com/office/drawing/2014/main" id="{FAFC381A-53DA-97A1-B03A-067AC43E1EDC}"/>
              </a:ext>
            </a:extLst>
          </p:cNvPr>
          <p:cNvSpPr/>
          <p:nvPr/>
        </p:nvSpPr>
        <p:spPr>
          <a:xfrm>
            <a:off x="8695402" y="1475871"/>
            <a:ext cx="6304" cy="5511"/>
          </a:xfrm>
          <a:custGeom>
            <a:avLst/>
            <a:gdLst>
              <a:gd name="connsiteX0" fmla="*/ 6142 w 6304"/>
              <a:gd name="connsiteY0" fmla="*/ 2215 h 5511"/>
              <a:gd name="connsiteX1" fmla="*/ 3006 w 6304"/>
              <a:gd name="connsiteY1" fmla="*/ 238 h 5511"/>
              <a:gd name="connsiteX2" fmla="*/ 1244 w 6304"/>
              <a:gd name="connsiteY2" fmla="*/ 5136 h 5511"/>
              <a:gd name="connsiteX3" fmla="*/ 6142 w 6304"/>
              <a:gd name="connsiteY3" fmla="*/ 2215 h 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4" h="5511">
                <a:moveTo>
                  <a:pt x="6142" y="2215"/>
                </a:moveTo>
                <a:cubicBezTo>
                  <a:pt x="6142" y="1141"/>
                  <a:pt x="4767" y="238"/>
                  <a:pt x="3006" y="238"/>
                </a:cubicBezTo>
                <a:cubicBezTo>
                  <a:pt x="-217" y="238"/>
                  <a:pt x="-1291" y="2730"/>
                  <a:pt x="1244" y="5136"/>
                </a:cubicBezTo>
                <a:cubicBezTo>
                  <a:pt x="2877" y="6812"/>
                  <a:pt x="6142" y="4793"/>
                  <a:pt x="6142" y="22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2" name="Freeform 2071">
            <a:extLst>
              <a:ext uri="{FF2B5EF4-FFF2-40B4-BE49-F238E27FC236}">
                <a16:creationId xmlns:a16="http://schemas.microsoft.com/office/drawing/2014/main" id="{1DC08649-C2AC-D6DE-E3A8-52997609262F}"/>
              </a:ext>
            </a:extLst>
          </p:cNvPr>
          <p:cNvSpPr/>
          <p:nvPr/>
        </p:nvSpPr>
        <p:spPr>
          <a:xfrm>
            <a:off x="8697347" y="1327212"/>
            <a:ext cx="10675" cy="8362"/>
          </a:xfrm>
          <a:custGeom>
            <a:avLst/>
            <a:gdLst>
              <a:gd name="connsiteX0" fmla="*/ 2650 w 10675"/>
              <a:gd name="connsiteY0" fmla="*/ 7368 h 8362"/>
              <a:gd name="connsiteX1" fmla="*/ 10513 w 10675"/>
              <a:gd name="connsiteY1" fmla="*/ 7884 h 8362"/>
              <a:gd name="connsiteX2" fmla="*/ 3982 w 10675"/>
              <a:gd name="connsiteY2" fmla="*/ 279 h 8362"/>
              <a:gd name="connsiteX3" fmla="*/ -121 w 10675"/>
              <a:gd name="connsiteY3" fmla="*/ 3312 h 8362"/>
              <a:gd name="connsiteX4" fmla="*/ 2650 w 10675"/>
              <a:gd name="connsiteY4" fmla="*/ 7368 h 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5" h="8362">
                <a:moveTo>
                  <a:pt x="2650" y="7368"/>
                </a:moveTo>
                <a:cubicBezTo>
                  <a:pt x="6001" y="8743"/>
                  <a:pt x="10513" y="9044"/>
                  <a:pt x="10513" y="7884"/>
                </a:cubicBezTo>
                <a:cubicBezTo>
                  <a:pt x="10551" y="4069"/>
                  <a:pt x="7759" y="816"/>
                  <a:pt x="3982" y="279"/>
                </a:cubicBezTo>
                <a:cubicBezTo>
                  <a:pt x="2010" y="-17"/>
                  <a:pt x="171" y="1340"/>
                  <a:pt x="-121" y="3312"/>
                </a:cubicBezTo>
                <a:cubicBezTo>
                  <a:pt x="-405" y="5181"/>
                  <a:pt x="807" y="6952"/>
                  <a:pt x="2650" y="73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3" name="Freeform 2072">
            <a:extLst>
              <a:ext uri="{FF2B5EF4-FFF2-40B4-BE49-F238E27FC236}">
                <a16:creationId xmlns:a16="http://schemas.microsoft.com/office/drawing/2014/main" id="{9ECEB1F4-F105-E2A1-CD64-4BC0AD7E1A0A}"/>
              </a:ext>
            </a:extLst>
          </p:cNvPr>
          <p:cNvSpPr/>
          <p:nvPr/>
        </p:nvSpPr>
        <p:spPr>
          <a:xfrm>
            <a:off x="8705917" y="1412110"/>
            <a:ext cx="4167" cy="6358"/>
          </a:xfrm>
          <a:custGeom>
            <a:avLst/>
            <a:gdLst>
              <a:gd name="connsiteX0" fmla="*/ 4005 w 4167"/>
              <a:gd name="connsiteY0" fmla="*/ 3418 h 6358"/>
              <a:gd name="connsiteX1" fmla="*/ 1943 w 4167"/>
              <a:gd name="connsiteY1" fmla="*/ 238 h 6358"/>
              <a:gd name="connsiteX2" fmla="*/ -163 w 4167"/>
              <a:gd name="connsiteY2" fmla="*/ 3418 h 6358"/>
              <a:gd name="connsiteX3" fmla="*/ 1943 w 4167"/>
              <a:gd name="connsiteY3" fmla="*/ 6597 h 6358"/>
              <a:gd name="connsiteX4" fmla="*/ 4005 w 4167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358">
                <a:moveTo>
                  <a:pt x="4005" y="3418"/>
                </a:moveTo>
                <a:cubicBezTo>
                  <a:pt x="4005" y="1656"/>
                  <a:pt x="3103" y="238"/>
                  <a:pt x="1943" y="238"/>
                </a:cubicBezTo>
                <a:cubicBezTo>
                  <a:pt x="783" y="238"/>
                  <a:pt x="-163" y="1656"/>
                  <a:pt x="-163" y="3418"/>
                </a:cubicBezTo>
                <a:cubicBezTo>
                  <a:pt x="-163" y="5179"/>
                  <a:pt x="783" y="6597"/>
                  <a:pt x="1943" y="6597"/>
                </a:cubicBezTo>
                <a:cubicBezTo>
                  <a:pt x="3103" y="6597"/>
                  <a:pt x="4005" y="5179"/>
                  <a:pt x="4005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4" name="Freeform 2073">
            <a:extLst>
              <a:ext uri="{FF2B5EF4-FFF2-40B4-BE49-F238E27FC236}">
                <a16:creationId xmlns:a16="http://schemas.microsoft.com/office/drawing/2014/main" id="{BF37CFD9-CD5A-0BEC-91C2-40553BCE3B6E}"/>
              </a:ext>
            </a:extLst>
          </p:cNvPr>
          <p:cNvSpPr/>
          <p:nvPr/>
        </p:nvSpPr>
        <p:spPr>
          <a:xfrm>
            <a:off x="8706596" y="1403602"/>
            <a:ext cx="4933" cy="4253"/>
          </a:xfrm>
          <a:custGeom>
            <a:avLst/>
            <a:gdLst>
              <a:gd name="connsiteX0" fmla="*/ 190 w 4933"/>
              <a:gd name="connsiteY0" fmla="*/ 2387 h 4253"/>
              <a:gd name="connsiteX1" fmla="*/ 3584 w 4933"/>
              <a:gd name="connsiteY1" fmla="*/ 4492 h 4253"/>
              <a:gd name="connsiteX2" fmla="*/ 4400 w 4933"/>
              <a:gd name="connsiteY2" fmla="*/ 2387 h 4253"/>
              <a:gd name="connsiteX3" fmla="*/ 1006 w 4933"/>
              <a:gd name="connsiteY3" fmla="*/ 238 h 4253"/>
              <a:gd name="connsiteX4" fmla="*/ 190 w 493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33" h="4253">
                <a:moveTo>
                  <a:pt x="190" y="2387"/>
                </a:moveTo>
                <a:cubicBezTo>
                  <a:pt x="942" y="3568"/>
                  <a:pt x="2192" y="4346"/>
                  <a:pt x="3584" y="4492"/>
                </a:cubicBezTo>
                <a:cubicBezTo>
                  <a:pt x="4744" y="4492"/>
                  <a:pt x="5131" y="3547"/>
                  <a:pt x="4400" y="2387"/>
                </a:cubicBezTo>
                <a:cubicBezTo>
                  <a:pt x="3661" y="1184"/>
                  <a:pt x="2411" y="389"/>
                  <a:pt x="1006" y="238"/>
                </a:cubicBezTo>
                <a:cubicBezTo>
                  <a:pt x="-154" y="238"/>
                  <a:pt x="-498" y="1184"/>
                  <a:pt x="190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5" name="Freeform 2074">
            <a:extLst>
              <a:ext uri="{FF2B5EF4-FFF2-40B4-BE49-F238E27FC236}">
                <a16:creationId xmlns:a16="http://schemas.microsoft.com/office/drawing/2014/main" id="{46799216-830C-94DD-34F6-7D899AF5E73D}"/>
              </a:ext>
            </a:extLst>
          </p:cNvPr>
          <p:cNvSpPr/>
          <p:nvPr/>
        </p:nvSpPr>
        <p:spPr>
          <a:xfrm>
            <a:off x="8751976" y="1341947"/>
            <a:ext cx="6273" cy="4253"/>
          </a:xfrm>
          <a:custGeom>
            <a:avLst/>
            <a:gdLst>
              <a:gd name="connsiteX0" fmla="*/ 2974 w 6273"/>
              <a:gd name="connsiteY0" fmla="*/ 4492 h 4253"/>
              <a:gd name="connsiteX1" fmla="*/ 6111 w 6273"/>
              <a:gd name="connsiteY1" fmla="*/ 2387 h 4253"/>
              <a:gd name="connsiteX2" fmla="*/ 2974 w 6273"/>
              <a:gd name="connsiteY2" fmla="*/ 238 h 4253"/>
              <a:gd name="connsiteX3" fmla="*/ -163 w 6273"/>
              <a:gd name="connsiteY3" fmla="*/ 2387 h 4253"/>
              <a:gd name="connsiteX4" fmla="*/ 2974 w 627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4492"/>
                </a:moveTo>
                <a:cubicBezTo>
                  <a:pt x="4693" y="4492"/>
                  <a:pt x="6111" y="3547"/>
                  <a:pt x="6111" y="2387"/>
                </a:cubicBezTo>
                <a:cubicBezTo>
                  <a:pt x="6111" y="1227"/>
                  <a:pt x="4693" y="238"/>
                  <a:pt x="2974" y="238"/>
                </a:cubicBezTo>
                <a:cubicBezTo>
                  <a:pt x="1255" y="238"/>
                  <a:pt x="-163" y="1227"/>
                  <a:pt x="-163" y="2387"/>
                </a:cubicBezTo>
                <a:cubicBezTo>
                  <a:pt x="-163" y="3547"/>
                  <a:pt x="1255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6" name="Freeform 2075">
            <a:extLst>
              <a:ext uri="{FF2B5EF4-FFF2-40B4-BE49-F238E27FC236}">
                <a16:creationId xmlns:a16="http://schemas.microsoft.com/office/drawing/2014/main" id="{63814768-408A-A4EA-B5A6-6B025B4C14AF}"/>
              </a:ext>
            </a:extLst>
          </p:cNvPr>
          <p:cNvSpPr/>
          <p:nvPr/>
        </p:nvSpPr>
        <p:spPr>
          <a:xfrm>
            <a:off x="8775709" y="2774422"/>
            <a:ext cx="3507" cy="4254"/>
          </a:xfrm>
          <a:custGeom>
            <a:avLst/>
            <a:gdLst>
              <a:gd name="connsiteX0" fmla="*/ 1111 w 3507"/>
              <a:gd name="connsiteY0" fmla="*/ 239 h 4254"/>
              <a:gd name="connsiteX1" fmla="*/ 165 w 3507"/>
              <a:gd name="connsiteY1" fmla="*/ 2344 h 4254"/>
              <a:gd name="connsiteX2" fmla="*/ 2400 w 3507"/>
              <a:gd name="connsiteY2" fmla="*/ 4493 h 4254"/>
              <a:gd name="connsiteX3" fmla="*/ 3345 w 3507"/>
              <a:gd name="connsiteY3" fmla="*/ 2344 h 4254"/>
              <a:gd name="connsiteX4" fmla="*/ 1111 w 3507"/>
              <a:gd name="connsiteY4" fmla="*/ 239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7" h="4254">
                <a:moveTo>
                  <a:pt x="1111" y="239"/>
                </a:moveTo>
                <a:cubicBezTo>
                  <a:pt x="-92" y="239"/>
                  <a:pt x="-522" y="1184"/>
                  <a:pt x="165" y="2344"/>
                </a:cubicBezTo>
                <a:cubicBezTo>
                  <a:pt x="853" y="3504"/>
                  <a:pt x="1927" y="4493"/>
                  <a:pt x="2400" y="4493"/>
                </a:cubicBezTo>
                <a:cubicBezTo>
                  <a:pt x="2872" y="4493"/>
                  <a:pt x="3345" y="3504"/>
                  <a:pt x="3345" y="2344"/>
                </a:cubicBezTo>
                <a:cubicBezTo>
                  <a:pt x="3298" y="1150"/>
                  <a:pt x="2305" y="213"/>
                  <a:pt x="1111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7" name="Freeform 2076">
            <a:extLst>
              <a:ext uri="{FF2B5EF4-FFF2-40B4-BE49-F238E27FC236}">
                <a16:creationId xmlns:a16="http://schemas.microsoft.com/office/drawing/2014/main" id="{132C22D7-C738-5E73-07C9-2AFC6C4EEBAF}"/>
              </a:ext>
            </a:extLst>
          </p:cNvPr>
          <p:cNvSpPr/>
          <p:nvPr/>
        </p:nvSpPr>
        <p:spPr>
          <a:xfrm>
            <a:off x="8775485" y="5535025"/>
            <a:ext cx="3559" cy="8639"/>
          </a:xfrm>
          <a:custGeom>
            <a:avLst/>
            <a:gdLst>
              <a:gd name="connsiteX0" fmla="*/ 518 w 3559"/>
              <a:gd name="connsiteY0" fmla="*/ 6155 h 8639"/>
              <a:gd name="connsiteX1" fmla="*/ 3053 w 3559"/>
              <a:gd name="connsiteY1" fmla="*/ 6155 h 8639"/>
              <a:gd name="connsiteX2" fmla="*/ 2753 w 3559"/>
              <a:gd name="connsiteY2" fmla="*/ 999 h 8639"/>
              <a:gd name="connsiteX3" fmla="*/ 518 w 3559"/>
              <a:gd name="connsiteY3" fmla="*/ 6155 h 8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9" h="8639">
                <a:moveTo>
                  <a:pt x="518" y="6155"/>
                </a:moveTo>
                <a:cubicBezTo>
                  <a:pt x="2065" y="9807"/>
                  <a:pt x="2194" y="9764"/>
                  <a:pt x="3053" y="6155"/>
                </a:cubicBezTo>
                <a:cubicBezTo>
                  <a:pt x="3599" y="4457"/>
                  <a:pt x="3492" y="2619"/>
                  <a:pt x="2753" y="999"/>
                </a:cubicBezTo>
                <a:cubicBezTo>
                  <a:pt x="518" y="-1407"/>
                  <a:pt x="-1158" y="2331"/>
                  <a:pt x="518" y="61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8" name="Freeform 2077">
            <a:extLst>
              <a:ext uri="{FF2B5EF4-FFF2-40B4-BE49-F238E27FC236}">
                <a16:creationId xmlns:a16="http://schemas.microsoft.com/office/drawing/2014/main" id="{66549F75-E9FF-DE58-8ABB-FFD297BFF310}"/>
              </a:ext>
            </a:extLst>
          </p:cNvPr>
          <p:cNvSpPr/>
          <p:nvPr/>
        </p:nvSpPr>
        <p:spPr>
          <a:xfrm>
            <a:off x="8763103" y="2668436"/>
            <a:ext cx="5629" cy="9556"/>
          </a:xfrm>
          <a:custGeom>
            <a:avLst/>
            <a:gdLst>
              <a:gd name="connsiteX0" fmla="*/ 5467 w 5629"/>
              <a:gd name="connsiteY0" fmla="*/ 3623 h 9556"/>
              <a:gd name="connsiteX1" fmla="*/ 2073 w 5629"/>
              <a:gd name="connsiteY1" fmla="*/ 2463 h 9556"/>
              <a:gd name="connsiteX2" fmla="*/ 140 w 5629"/>
              <a:gd name="connsiteY2" fmla="*/ 8263 h 9556"/>
              <a:gd name="connsiteX3" fmla="*/ 5467 w 5629"/>
              <a:gd name="connsiteY3" fmla="*/ 3623 h 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" h="9556">
                <a:moveTo>
                  <a:pt x="5467" y="3623"/>
                </a:moveTo>
                <a:cubicBezTo>
                  <a:pt x="5467" y="-674"/>
                  <a:pt x="5210" y="-674"/>
                  <a:pt x="2073" y="2463"/>
                </a:cubicBezTo>
                <a:cubicBezTo>
                  <a:pt x="225" y="4353"/>
                  <a:pt x="-677" y="6759"/>
                  <a:pt x="140" y="8263"/>
                </a:cubicBezTo>
                <a:cubicBezTo>
                  <a:pt x="2245" y="11743"/>
                  <a:pt x="5467" y="8908"/>
                  <a:pt x="5467" y="36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9" name="Freeform 2078">
            <a:extLst>
              <a:ext uri="{FF2B5EF4-FFF2-40B4-BE49-F238E27FC236}">
                <a16:creationId xmlns:a16="http://schemas.microsoft.com/office/drawing/2014/main" id="{FD1277DF-87D0-F179-7A54-1FF3D402C144}"/>
              </a:ext>
            </a:extLst>
          </p:cNvPr>
          <p:cNvSpPr/>
          <p:nvPr/>
        </p:nvSpPr>
        <p:spPr>
          <a:xfrm>
            <a:off x="8769417" y="1484378"/>
            <a:ext cx="3483" cy="4211"/>
          </a:xfrm>
          <a:custGeom>
            <a:avLst/>
            <a:gdLst>
              <a:gd name="connsiteX0" fmla="*/ 1130 w 3483"/>
              <a:gd name="connsiteY0" fmla="*/ 4449 h 4211"/>
              <a:gd name="connsiteX1" fmla="*/ 3321 w 3483"/>
              <a:gd name="connsiteY1" fmla="*/ 2344 h 4211"/>
              <a:gd name="connsiteX2" fmla="*/ 3321 w 3483"/>
              <a:gd name="connsiteY2" fmla="*/ 2344 h 4211"/>
              <a:gd name="connsiteX3" fmla="*/ 2419 w 3483"/>
              <a:gd name="connsiteY3" fmla="*/ 238 h 4211"/>
              <a:gd name="connsiteX4" fmla="*/ 185 w 3483"/>
              <a:gd name="connsiteY4" fmla="*/ 2344 h 4211"/>
              <a:gd name="connsiteX5" fmla="*/ 1130 w 3483"/>
              <a:gd name="connsiteY5" fmla="*/ 444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3" h="4211">
                <a:moveTo>
                  <a:pt x="1130" y="4449"/>
                </a:moveTo>
                <a:cubicBezTo>
                  <a:pt x="2316" y="4475"/>
                  <a:pt x="3295" y="3530"/>
                  <a:pt x="3321" y="2344"/>
                </a:cubicBezTo>
                <a:cubicBezTo>
                  <a:pt x="3321" y="2344"/>
                  <a:pt x="3321" y="2344"/>
                  <a:pt x="3321" y="2344"/>
                </a:cubicBezTo>
                <a:cubicBezTo>
                  <a:pt x="3321" y="1184"/>
                  <a:pt x="2934" y="238"/>
                  <a:pt x="2419" y="238"/>
                </a:cubicBezTo>
                <a:cubicBezTo>
                  <a:pt x="1903" y="238"/>
                  <a:pt x="915" y="1184"/>
                  <a:pt x="185" y="2344"/>
                </a:cubicBezTo>
                <a:cubicBezTo>
                  <a:pt x="-546" y="3504"/>
                  <a:pt x="-73" y="4449"/>
                  <a:pt x="1130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0" name="Freeform 2079">
            <a:extLst>
              <a:ext uri="{FF2B5EF4-FFF2-40B4-BE49-F238E27FC236}">
                <a16:creationId xmlns:a16="http://schemas.microsoft.com/office/drawing/2014/main" id="{E6F8F6F3-DCCE-828E-6F35-ED9009DFAAA1}"/>
              </a:ext>
            </a:extLst>
          </p:cNvPr>
          <p:cNvSpPr/>
          <p:nvPr/>
        </p:nvSpPr>
        <p:spPr>
          <a:xfrm>
            <a:off x="8727542" y="5526629"/>
            <a:ext cx="17556" cy="8520"/>
          </a:xfrm>
          <a:custGeom>
            <a:avLst/>
            <a:gdLst>
              <a:gd name="connsiteX0" fmla="*/ 554 w 17556"/>
              <a:gd name="connsiteY0" fmla="*/ 7376 h 8520"/>
              <a:gd name="connsiteX1" fmla="*/ 7514 w 17556"/>
              <a:gd name="connsiteY1" fmla="*/ 6817 h 8520"/>
              <a:gd name="connsiteX2" fmla="*/ 13315 w 17556"/>
              <a:gd name="connsiteY2" fmla="*/ 2521 h 8520"/>
              <a:gd name="connsiteX3" fmla="*/ 11468 w 17556"/>
              <a:gd name="connsiteY3" fmla="*/ 243 h 8520"/>
              <a:gd name="connsiteX4" fmla="*/ 554 w 17556"/>
              <a:gd name="connsiteY4" fmla="*/ 7376 h 8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56" h="8520">
                <a:moveTo>
                  <a:pt x="554" y="7376"/>
                </a:moveTo>
                <a:cubicBezTo>
                  <a:pt x="2617" y="9481"/>
                  <a:pt x="7514" y="9094"/>
                  <a:pt x="7514" y="6817"/>
                </a:cubicBezTo>
                <a:cubicBezTo>
                  <a:pt x="7514" y="5786"/>
                  <a:pt x="10136" y="3939"/>
                  <a:pt x="13315" y="2521"/>
                </a:cubicBezTo>
                <a:cubicBezTo>
                  <a:pt x="19030" y="415"/>
                  <a:pt x="19030" y="415"/>
                  <a:pt x="11468" y="243"/>
                </a:cubicBezTo>
                <a:cubicBezTo>
                  <a:pt x="3905" y="71"/>
                  <a:pt x="-2325" y="4454"/>
                  <a:pt x="554" y="73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1" name="Freeform 2080">
            <a:extLst>
              <a:ext uri="{FF2B5EF4-FFF2-40B4-BE49-F238E27FC236}">
                <a16:creationId xmlns:a16="http://schemas.microsoft.com/office/drawing/2014/main" id="{68D41919-7BB1-0ED7-E942-0AF907664FD9}"/>
              </a:ext>
            </a:extLst>
          </p:cNvPr>
          <p:cNvSpPr/>
          <p:nvPr/>
        </p:nvSpPr>
        <p:spPr>
          <a:xfrm>
            <a:off x="8770838" y="2676633"/>
            <a:ext cx="3492" cy="4254"/>
          </a:xfrm>
          <a:custGeom>
            <a:avLst/>
            <a:gdLst>
              <a:gd name="connsiteX0" fmla="*/ -163 w 3492"/>
              <a:gd name="connsiteY0" fmla="*/ 2387 h 4254"/>
              <a:gd name="connsiteX1" fmla="*/ 740 w 3492"/>
              <a:gd name="connsiteY1" fmla="*/ 4492 h 4254"/>
              <a:gd name="connsiteX2" fmla="*/ 2974 w 3492"/>
              <a:gd name="connsiteY2" fmla="*/ 2387 h 4254"/>
              <a:gd name="connsiteX3" fmla="*/ 2029 w 3492"/>
              <a:gd name="connsiteY3" fmla="*/ 239 h 4254"/>
              <a:gd name="connsiteX4" fmla="*/ -163 w 3492"/>
              <a:gd name="connsiteY4" fmla="*/ 2344 h 4254"/>
              <a:gd name="connsiteX5" fmla="*/ -163 w 3492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-163" y="2387"/>
                </a:moveTo>
                <a:cubicBezTo>
                  <a:pt x="-163" y="3547"/>
                  <a:pt x="267" y="4492"/>
                  <a:pt x="740" y="4492"/>
                </a:cubicBezTo>
                <a:cubicBezTo>
                  <a:pt x="1212" y="4492"/>
                  <a:pt x="2244" y="3547"/>
                  <a:pt x="2974" y="2387"/>
                </a:cubicBezTo>
                <a:cubicBezTo>
                  <a:pt x="3704" y="1227"/>
                  <a:pt x="3275" y="239"/>
                  <a:pt x="2029" y="239"/>
                </a:cubicBezTo>
                <a:cubicBezTo>
                  <a:pt x="843" y="215"/>
                  <a:pt x="-137" y="1157"/>
                  <a:pt x="-163" y="2344"/>
                </a:cubicBezTo>
                <a:cubicBezTo>
                  <a:pt x="-163" y="2358"/>
                  <a:pt x="-163" y="2372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2" name="Freeform 2081">
            <a:extLst>
              <a:ext uri="{FF2B5EF4-FFF2-40B4-BE49-F238E27FC236}">
                <a16:creationId xmlns:a16="http://schemas.microsoft.com/office/drawing/2014/main" id="{A5618017-D5FA-D154-4541-AE98D17A520F}"/>
              </a:ext>
            </a:extLst>
          </p:cNvPr>
          <p:cNvSpPr/>
          <p:nvPr/>
        </p:nvSpPr>
        <p:spPr>
          <a:xfrm>
            <a:off x="8763172" y="5533078"/>
            <a:ext cx="3455" cy="4211"/>
          </a:xfrm>
          <a:custGeom>
            <a:avLst/>
            <a:gdLst>
              <a:gd name="connsiteX0" fmla="*/ 156 w 3455"/>
              <a:gd name="connsiteY0" fmla="*/ 2344 h 4211"/>
              <a:gd name="connsiteX1" fmla="*/ 2391 w 3455"/>
              <a:gd name="connsiteY1" fmla="*/ 4450 h 4211"/>
              <a:gd name="connsiteX2" fmla="*/ 3293 w 3455"/>
              <a:gd name="connsiteY2" fmla="*/ 2344 h 4211"/>
              <a:gd name="connsiteX3" fmla="*/ 1102 w 3455"/>
              <a:gd name="connsiteY3" fmla="*/ 239 h 4211"/>
              <a:gd name="connsiteX4" fmla="*/ 1102 w 3455"/>
              <a:gd name="connsiteY4" fmla="*/ 239 h 4211"/>
              <a:gd name="connsiteX5" fmla="*/ 156 w 3455"/>
              <a:gd name="connsiteY5" fmla="*/ 2344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5" h="4211">
                <a:moveTo>
                  <a:pt x="156" y="2344"/>
                </a:moveTo>
                <a:cubicBezTo>
                  <a:pt x="887" y="3504"/>
                  <a:pt x="1875" y="4450"/>
                  <a:pt x="2391" y="4450"/>
                </a:cubicBezTo>
                <a:cubicBezTo>
                  <a:pt x="2906" y="4450"/>
                  <a:pt x="3293" y="3504"/>
                  <a:pt x="3293" y="2344"/>
                </a:cubicBezTo>
                <a:cubicBezTo>
                  <a:pt x="3272" y="1158"/>
                  <a:pt x="2288" y="213"/>
                  <a:pt x="1102" y="239"/>
                </a:cubicBezTo>
                <a:cubicBezTo>
                  <a:pt x="1102" y="239"/>
                  <a:pt x="1102" y="239"/>
                  <a:pt x="1102" y="239"/>
                </a:cubicBezTo>
                <a:cubicBezTo>
                  <a:pt x="-58" y="239"/>
                  <a:pt x="-531" y="1184"/>
                  <a:pt x="15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3" name="Freeform 2082">
            <a:extLst>
              <a:ext uri="{FF2B5EF4-FFF2-40B4-BE49-F238E27FC236}">
                <a16:creationId xmlns:a16="http://schemas.microsoft.com/office/drawing/2014/main" id="{D9A23CFA-6984-E5B1-EBA4-438E4F3AF65C}"/>
              </a:ext>
            </a:extLst>
          </p:cNvPr>
          <p:cNvSpPr/>
          <p:nvPr/>
        </p:nvSpPr>
        <p:spPr>
          <a:xfrm>
            <a:off x="8769698" y="2640811"/>
            <a:ext cx="6438" cy="1492"/>
          </a:xfrm>
          <a:custGeom>
            <a:avLst/>
            <a:gdLst>
              <a:gd name="connsiteX0" fmla="*/ 5660 w 6438"/>
              <a:gd name="connsiteY0" fmla="*/ 656 h 1492"/>
              <a:gd name="connsiteX1" fmla="*/ 461 w 6438"/>
              <a:gd name="connsiteY1" fmla="*/ 656 h 1492"/>
              <a:gd name="connsiteX2" fmla="*/ 3039 w 6438"/>
              <a:gd name="connsiteY2" fmla="*/ 1730 h 1492"/>
              <a:gd name="connsiteX3" fmla="*/ 5660 w 6438"/>
              <a:gd name="connsiteY3" fmla="*/ 656 h 1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38" h="1492">
                <a:moveTo>
                  <a:pt x="5660" y="656"/>
                </a:moveTo>
                <a:cubicBezTo>
                  <a:pt x="3972" y="99"/>
                  <a:pt x="2150" y="99"/>
                  <a:pt x="461" y="656"/>
                </a:cubicBezTo>
                <a:cubicBezTo>
                  <a:pt x="-999" y="1258"/>
                  <a:pt x="204" y="1730"/>
                  <a:pt x="3039" y="1730"/>
                </a:cubicBezTo>
                <a:cubicBezTo>
                  <a:pt x="5875" y="1730"/>
                  <a:pt x="7121" y="1258"/>
                  <a:pt x="5660" y="6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4" name="Freeform 2083">
            <a:extLst>
              <a:ext uri="{FF2B5EF4-FFF2-40B4-BE49-F238E27FC236}">
                <a16:creationId xmlns:a16="http://schemas.microsoft.com/office/drawing/2014/main" id="{F0D08B6C-01D3-AC73-9115-3B9C22DD2D99}"/>
              </a:ext>
            </a:extLst>
          </p:cNvPr>
          <p:cNvSpPr/>
          <p:nvPr/>
        </p:nvSpPr>
        <p:spPr>
          <a:xfrm>
            <a:off x="8732985" y="1634314"/>
            <a:ext cx="13526" cy="15544"/>
          </a:xfrm>
          <a:custGeom>
            <a:avLst/>
            <a:gdLst>
              <a:gd name="connsiteX0" fmla="*/ 12942 w 13526"/>
              <a:gd name="connsiteY0" fmla="*/ 13400 h 15544"/>
              <a:gd name="connsiteX1" fmla="*/ 6733 w 13526"/>
              <a:gd name="connsiteY1" fmla="*/ 1632 h 15544"/>
              <a:gd name="connsiteX2" fmla="*/ 5896 w 13526"/>
              <a:gd name="connsiteY2" fmla="*/ 1413 h 15544"/>
              <a:gd name="connsiteX3" fmla="*/ -163 w 13526"/>
              <a:gd name="connsiteY3" fmla="*/ 4206 h 15544"/>
              <a:gd name="connsiteX4" fmla="*/ 4521 w 13526"/>
              <a:gd name="connsiteY4" fmla="*/ 12498 h 15544"/>
              <a:gd name="connsiteX5" fmla="*/ 12942 w 13526"/>
              <a:gd name="connsiteY5" fmla="*/ 13400 h 1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26" h="15544">
                <a:moveTo>
                  <a:pt x="12942" y="13400"/>
                </a:moveTo>
                <a:cubicBezTo>
                  <a:pt x="14476" y="8438"/>
                  <a:pt x="11700" y="3166"/>
                  <a:pt x="6733" y="1632"/>
                </a:cubicBezTo>
                <a:cubicBezTo>
                  <a:pt x="6459" y="1546"/>
                  <a:pt x="6179" y="1473"/>
                  <a:pt x="5896" y="1413"/>
                </a:cubicBezTo>
                <a:cubicBezTo>
                  <a:pt x="310" y="-564"/>
                  <a:pt x="-163" y="-306"/>
                  <a:pt x="-163" y="4206"/>
                </a:cubicBezTo>
                <a:cubicBezTo>
                  <a:pt x="155" y="7510"/>
                  <a:pt x="1857" y="10522"/>
                  <a:pt x="4521" y="12498"/>
                </a:cubicBezTo>
                <a:cubicBezTo>
                  <a:pt x="10536" y="16623"/>
                  <a:pt x="11954" y="16795"/>
                  <a:pt x="12942" y="134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5" name="Freeform 2084">
            <a:extLst>
              <a:ext uri="{FF2B5EF4-FFF2-40B4-BE49-F238E27FC236}">
                <a16:creationId xmlns:a16="http://schemas.microsoft.com/office/drawing/2014/main" id="{88B23D4C-E7D2-5E6D-9B77-18A8137316C4}"/>
              </a:ext>
            </a:extLst>
          </p:cNvPr>
          <p:cNvSpPr/>
          <p:nvPr/>
        </p:nvSpPr>
        <p:spPr>
          <a:xfrm>
            <a:off x="8763288" y="5548546"/>
            <a:ext cx="8869" cy="3566"/>
          </a:xfrm>
          <a:custGeom>
            <a:avLst/>
            <a:gdLst>
              <a:gd name="connsiteX0" fmla="*/ 4122 w 8869"/>
              <a:gd name="connsiteY0" fmla="*/ 3804 h 3566"/>
              <a:gd name="connsiteX1" fmla="*/ 7989 w 8869"/>
              <a:gd name="connsiteY1" fmla="*/ 1527 h 3566"/>
              <a:gd name="connsiteX2" fmla="*/ 1802 w 8869"/>
              <a:gd name="connsiteY2" fmla="*/ 1527 h 3566"/>
              <a:gd name="connsiteX3" fmla="*/ 4122 w 8869"/>
              <a:gd name="connsiteY3" fmla="*/ 3804 h 3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69" h="3566">
                <a:moveTo>
                  <a:pt x="4122" y="3804"/>
                </a:moveTo>
                <a:cubicBezTo>
                  <a:pt x="8419" y="3804"/>
                  <a:pt x="9665" y="3246"/>
                  <a:pt x="7989" y="1527"/>
                </a:cubicBezTo>
                <a:cubicBezTo>
                  <a:pt x="6314" y="-191"/>
                  <a:pt x="4595" y="-191"/>
                  <a:pt x="1802" y="1527"/>
                </a:cubicBezTo>
                <a:cubicBezTo>
                  <a:pt x="-991" y="3246"/>
                  <a:pt x="-1291" y="3762"/>
                  <a:pt x="4122" y="38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6" name="Freeform 2085">
            <a:extLst>
              <a:ext uri="{FF2B5EF4-FFF2-40B4-BE49-F238E27FC236}">
                <a16:creationId xmlns:a16="http://schemas.microsoft.com/office/drawing/2014/main" id="{7BEB9754-8135-CCA6-C3D5-23D4ACCE2645}"/>
              </a:ext>
            </a:extLst>
          </p:cNvPr>
          <p:cNvSpPr/>
          <p:nvPr/>
        </p:nvSpPr>
        <p:spPr>
          <a:xfrm>
            <a:off x="8739821" y="1373741"/>
            <a:ext cx="12154" cy="10789"/>
          </a:xfrm>
          <a:custGeom>
            <a:avLst/>
            <a:gdLst>
              <a:gd name="connsiteX0" fmla="*/ 11992 w 12154"/>
              <a:gd name="connsiteY0" fmla="*/ 8101 h 10789"/>
              <a:gd name="connsiteX1" fmla="*/ 3399 w 12154"/>
              <a:gd name="connsiteY1" fmla="*/ 238 h 10789"/>
              <a:gd name="connsiteX2" fmla="*/ 3141 w 12154"/>
              <a:gd name="connsiteY2" fmla="*/ 6941 h 10789"/>
              <a:gd name="connsiteX3" fmla="*/ 11992 w 12154"/>
              <a:gd name="connsiteY3" fmla="*/ 8101 h 10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54" h="10789">
                <a:moveTo>
                  <a:pt x="11992" y="8101"/>
                </a:moveTo>
                <a:cubicBezTo>
                  <a:pt x="11446" y="3727"/>
                  <a:pt x="7807" y="393"/>
                  <a:pt x="3399" y="238"/>
                </a:cubicBezTo>
                <a:cubicBezTo>
                  <a:pt x="-1284" y="238"/>
                  <a:pt x="-1327" y="1957"/>
                  <a:pt x="3141" y="6941"/>
                </a:cubicBezTo>
                <a:cubicBezTo>
                  <a:pt x="7610" y="11925"/>
                  <a:pt x="11992" y="12398"/>
                  <a:pt x="11992" y="81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7" name="Freeform 2086">
            <a:extLst>
              <a:ext uri="{FF2B5EF4-FFF2-40B4-BE49-F238E27FC236}">
                <a16:creationId xmlns:a16="http://schemas.microsoft.com/office/drawing/2014/main" id="{AFEF710E-2094-1DAB-96D9-75E5F4EA7244}"/>
              </a:ext>
            </a:extLst>
          </p:cNvPr>
          <p:cNvSpPr/>
          <p:nvPr/>
        </p:nvSpPr>
        <p:spPr>
          <a:xfrm>
            <a:off x="8739430" y="2305543"/>
            <a:ext cx="3352" cy="5480"/>
          </a:xfrm>
          <a:custGeom>
            <a:avLst/>
            <a:gdLst>
              <a:gd name="connsiteX0" fmla="*/ -163 w 3352"/>
              <a:gd name="connsiteY0" fmla="*/ 2511 h 5480"/>
              <a:gd name="connsiteX1" fmla="*/ 2888 w 3352"/>
              <a:gd name="connsiteY1" fmla="*/ 3800 h 5480"/>
              <a:gd name="connsiteX2" fmla="*/ 1943 w 3352"/>
              <a:gd name="connsiteY2" fmla="*/ 492 h 5480"/>
              <a:gd name="connsiteX3" fmla="*/ -163 w 3352"/>
              <a:gd name="connsiteY3" fmla="*/ 2511 h 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" h="5480">
                <a:moveTo>
                  <a:pt x="-163" y="2511"/>
                </a:moveTo>
                <a:cubicBezTo>
                  <a:pt x="-163" y="6206"/>
                  <a:pt x="1083" y="6808"/>
                  <a:pt x="2888" y="3800"/>
                </a:cubicBezTo>
                <a:cubicBezTo>
                  <a:pt x="3532" y="2624"/>
                  <a:pt x="3111" y="1150"/>
                  <a:pt x="1943" y="492"/>
                </a:cubicBezTo>
                <a:cubicBezTo>
                  <a:pt x="783" y="-239"/>
                  <a:pt x="-163" y="664"/>
                  <a:pt x="-163" y="25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8" name="Freeform 2087">
            <a:extLst>
              <a:ext uri="{FF2B5EF4-FFF2-40B4-BE49-F238E27FC236}">
                <a16:creationId xmlns:a16="http://schemas.microsoft.com/office/drawing/2014/main" id="{C3C5C1CE-604D-0051-A86D-78FDC1EBEAEB}"/>
              </a:ext>
            </a:extLst>
          </p:cNvPr>
          <p:cNvSpPr/>
          <p:nvPr/>
        </p:nvSpPr>
        <p:spPr>
          <a:xfrm>
            <a:off x="8750265" y="1399752"/>
            <a:ext cx="8069" cy="8104"/>
          </a:xfrm>
          <a:custGeom>
            <a:avLst/>
            <a:gdLst>
              <a:gd name="connsiteX0" fmla="*/ -42 w 8069"/>
              <a:gd name="connsiteY0" fmla="*/ 4648 h 8104"/>
              <a:gd name="connsiteX1" fmla="*/ 3610 w 8069"/>
              <a:gd name="connsiteY1" fmla="*/ 8343 h 8104"/>
              <a:gd name="connsiteX2" fmla="*/ 7907 w 8069"/>
              <a:gd name="connsiteY2" fmla="*/ 4046 h 8104"/>
              <a:gd name="connsiteX3" fmla="*/ -42 w 8069"/>
              <a:gd name="connsiteY3" fmla="*/ 4648 h 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69" h="8104">
                <a:moveTo>
                  <a:pt x="-42" y="4648"/>
                </a:moveTo>
                <a:cubicBezTo>
                  <a:pt x="-557" y="7183"/>
                  <a:pt x="560" y="8343"/>
                  <a:pt x="3610" y="8343"/>
                </a:cubicBezTo>
                <a:cubicBezTo>
                  <a:pt x="6661" y="8343"/>
                  <a:pt x="7907" y="6968"/>
                  <a:pt x="7907" y="4046"/>
                </a:cubicBezTo>
                <a:cubicBezTo>
                  <a:pt x="7821" y="-1496"/>
                  <a:pt x="904" y="-723"/>
                  <a:pt x="-42" y="46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9" name="Freeform 2088">
            <a:extLst>
              <a:ext uri="{FF2B5EF4-FFF2-40B4-BE49-F238E27FC236}">
                <a16:creationId xmlns:a16="http://schemas.microsoft.com/office/drawing/2014/main" id="{E2DD5A60-BEC9-CB2C-7252-B3C54BE922BE}"/>
              </a:ext>
            </a:extLst>
          </p:cNvPr>
          <p:cNvSpPr/>
          <p:nvPr/>
        </p:nvSpPr>
        <p:spPr>
          <a:xfrm>
            <a:off x="8752595" y="1268883"/>
            <a:ext cx="7370" cy="8416"/>
          </a:xfrm>
          <a:custGeom>
            <a:avLst/>
            <a:gdLst>
              <a:gd name="connsiteX0" fmla="*/ 5148 w 7370"/>
              <a:gd name="connsiteY0" fmla="*/ 6576 h 8416"/>
              <a:gd name="connsiteX1" fmla="*/ 6265 w 7370"/>
              <a:gd name="connsiteY1" fmla="*/ 990 h 8416"/>
              <a:gd name="connsiteX2" fmla="*/ 336 w 7370"/>
              <a:gd name="connsiteY2" fmla="*/ 7564 h 8416"/>
              <a:gd name="connsiteX3" fmla="*/ 5148 w 7370"/>
              <a:gd name="connsiteY3" fmla="*/ 6576 h 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70" h="8416">
                <a:moveTo>
                  <a:pt x="5148" y="6576"/>
                </a:moveTo>
                <a:cubicBezTo>
                  <a:pt x="7468" y="4256"/>
                  <a:pt x="7812" y="2537"/>
                  <a:pt x="6265" y="990"/>
                </a:cubicBezTo>
                <a:cubicBezTo>
                  <a:pt x="3515" y="-1845"/>
                  <a:pt x="-1813" y="3998"/>
                  <a:pt x="336" y="7564"/>
                </a:cubicBezTo>
                <a:cubicBezTo>
                  <a:pt x="1367" y="9283"/>
                  <a:pt x="2785" y="8982"/>
                  <a:pt x="5148" y="65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0" name="Freeform 2089">
            <a:extLst>
              <a:ext uri="{FF2B5EF4-FFF2-40B4-BE49-F238E27FC236}">
                <a16:creationId xmlns:a16="http://schemas.microsoft.com/office/drawing/2014/main" id="{C973B86E-E865-5540-E10F-6F9C0DD8862B}"/>
              </a:ext>
            </a:extLst>
          </p:cNvPr>
          <p:cNvSpPr/>
          <p:nvPr/>
        </p:nvSpPr>
        <p:spPr>
          <a:xfrm>
            <a:off x="8693514" y="1301776"/>
            <a:ext cx="7920" cy="10358"/>
          </a:xfrm>
          <a:custGeom>
            <a:avLst/>
            <a:gdLst>
              <a:gd name="connsiteX0" fmla="*/ 3346 w 7920"/>
              <a:gd name="connsiteY0" fmla="*/ 10290 h 10358"/>
              <a:gd name="connsiteX1" fmla="*/ 7643 w 7920"/>
              <a:gd name="connsiteY1" fmla="*/ 4834 h 10358"/>
              <a:gd name="connsiteX2" fmla="*/ 7643 w 7920"/>
              <a:gd name="connsiteY2" fmla="*/ 4834 h 10358"/>
              <a:gd name="connsiteX3" fmla="*/ 1799 w 7920"/>
              <a:gd name="connsiteY3" fmla="*/ 4232 h 10358"/>
              <a:gd name="connsiteX4" fmla="*/ 3346 w 7920"/>
              <a:gd name="connsiteY4" fmla="*/ 10290 h 10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0" h="10358">
                <a:moveTo>
                  <a:pt x="3346" y="10290"/>
                </a:moveTo>
                <a:cubicBezTo>
                  <a:pt x="5705" y="9448"/>
                  <a:pt x="7377" y="7326"/>
                  <a:pt x="7643" y="4834"/>
                </a:cubicBezTo>
                <a:lnTo>
                  <a:pt x="7643" y="4834"/>
                </a:lnTo>
                <a:cubicBezTo>
                  <a:pt x="8459" y="-967"/>
                  <a:pt x="4764" y="-1396"/>
                  <a:pt x="1799" y="4232"/>
                </a:cubicBezTo>
                <a:cubicBezTo>
                  <a:pt x="-1165" y="9861"/>
                  <a:pt x="-864" y="11321"/>
                  <a:pt x="3346" y="102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1" name="Freeform 2090">
            <a:extLst>
              <a:ext uri="{FF2B5EF4-FFF2-40B4-BE49-F238E27FC236}">
                <a16:creationId xmlns:a16="http://schemas.microsoft.com/office/drawing/2014/main" id="{38D7D50B-4D38-222B-ABA2-660F4795548B}"/>
              </a:ext>
            </a:extLst>
          </p:cNvPr>
          <p:cNvSpPr/>
          <p:nvPr/>
        </p:nvSpPr>
        <p:spPr>
          <a:xfrm>
            <a:off x="8695433" y="1410664"/>
            <a:ext cx="4210" cy="4976"/>
          </a:xfrm>
          <a:custGeom>
            <a:avLst/>
            <a:gdLst>
              <a:gd name="connsiteX0" fmla="*/ 1943 w 4210"/>
              <a:gd name="connsiteY0" fmla="*/ 4863 h 4976"/>
              <a:gd name="connsiteX1" fmla="*/ 4048 w 4210"/>
              <a:gd name="connsiteY1" fmla="*/ 1426 h 4976"/>
              <a:gd name="connsiteX2" fmla="*/ 1943 w 4210"/>
              <a:gd name="connsiteY2" fmla="*/ 610 h 4976"/>
              <a:gd name="connsiteX3" fmla="*/ -163 w 4210"/>
              <a:gd name="connsiteY3" fmla="*/ 4047 h 4976"/>
              <a:gd name="connsiteX4" fmla="*/ 1943 w 4210"/>
              <a:gd name="connsiteY4" fmla="*/ 4863 h 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976">
                <a:moveTo>
                  <a:pt x="1943" y="4863"/>
                </a:moveTo>
                <a:cubicBezTo>
                  <a:pt x="3129" y="4094"/>
                  <a:pt x="3902" y="2831"/>
                  <a:pt x="4048" y="1426"/>
                </a:cubicBezTo>
                <a:cubicBezTo>
                  <a:pt x="4048" y="266"/>
                  <a:pt x="3103" y="-121"/>
                  <a:pt x="1943" y="610"/>
                </a:cubicBezTo>
                <a:cubicBezTo>
                  <a:pt x="757" y="1379"/>
                  <a:pt x="-16" y="2642"/>
                  <a:pt x="-163" y="4047"/>
                </a:cubicBezTo>
                <a:cubicBezTo>
                  <a:pt x="-163" y="5207"/>
                  <a:pt x="783" y="5551"/>
                  <a:pt x="1943" y="48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2" name="Freeform 2091">
            <a:extLst>
              <a:ext uri="{FF2B5EF4-FFF2-40B4-BE49-F238E27FC236}">
                <a16:creationId xmlns:a16="http://schemas.microsoft.com/office/drawing/2014/main" id="{6F6F8F3C-FB88-37C8-B33C-8D1F488F6DE0}"/>
              </a:ext>
            </a:extLst>
          </p:cNvPr>
          <p:cNvSpPr/>
          <p:nvPr/>
        </p:nvSpPr>
        <p:spPr>
          <a:xfrm>
            <a:off x="8634723" y="1318573"/>
            <a:ext cx="4210" cy="4253"/>
          </a:xfrm>
          <a:custGeom>
            <a:avLst/>
            <a:gdLst>
              <a:gd name="connsiteX0" fmla="*/ 1943 w 4210"/>
              <a:gd name="connsiteY0" fmla="*/ 4492 h 4253"/>
              <a:gd name="connsiteX1" fmla="*/ 4048 w 4210"/>
              <a:gd name="connsiteY1" fmla="*/ 2387 h 4253"/>
              <a:gd name="connsiteX2" fmla="*/ 1943 w 4210"/>
              <a:gd name="connsiteY2" fmla="*/ 238 h 4253"/>
              <a:gd name="connsiteX3" fmla="*/ -163 w 4210"/>
              <a:gd name="connsiteY3" fmla="*/ 2387 h 4253"/>
              <a:gd name="connsiteX4" fmla="*/ 1943 w 421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1943" y="4492"/>
                </a:moveTo>
                <a:cubicBezTo>
                  <a:pt x="3107" y="4492"/>
                  <a:pt x="4048" y="3551"/>
                  <a:pt x="4048" y="2387"/>
                </a:cubicBezTo>
                <a:cubicBezTo>
                  <a:pt x="4048" y="1218"/>
                  <a:pt x="3111" y="260"/>
                  <a:pt x="1943" y="238"/>
                </a:cubicBez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3" name="Freeform 2092">
            <a:extLst>
              <a:ext uri="{FF2B5EF4-FFF2-40B4-BE49-F238E27FC236}">
                <a16:creationId xmlns:a16="http://schemas.microsoft.com/office/drawing/2014/main" id="{FB5D5E5B-8467-0FA5-D9B0-61D0DE8F7BE6}"/>
              </a:ext>
            </a:extLst>
          </p:cNvPr>
          <p:cNvSpPr/>
          <p:nvPr/>
        </p:nvSpPr>
        <p:spPr>
          <a:xfrm>
            <a:off x="8624287" y="1466413"/>
            <a:ext cx="8459" cy="5419"/>
          </a:xfrm>
          <a:custGeom>
            <a:avLst/>
            <a:gdLst>
              <a:gd name="connsiteX0" fmla="*/ 4000 w 8459"/>
              <a:gd name="connsiteY0" fmla="*/ 5658 h 5419"/>
              <a:gd name="connsiteX1" fmla="*/ 8297 w 8459"/>
              <a:gd name="connsiteY1" fmla="*/ 3767 h 5419"/>
              <a:gd name="connsiteX2" fmla="*/ 1207 w 8459"/>
              <a:gd name="connsiteY2" fmla="*/ 845 h 5419"/>
              <a:gd name="connsiteX3" fmla="*/ 4000 w 8459"/>
              <a:gd name="connsiteY3" fmla="*/ 5658 h 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5419">
                <a:moveTo>
                  <a:pt x="4000" y="5658"/>
                </a:moveTo>
                <a:cubicBezTo>
                  <a:pt x="6320" y="5658"/>
                  <a:pt x="8297" y="4798"/>
                  <a:pt x="8297" y="3767"/>
                </a:cubicBezTo>
                <a:cubicBezTo>
                  <a:pt x="8297" y="1361"/>
                  <a:pt x="2883" y="-873"/>
                  <a:pt x="1207" y="845"/>
                </a:cubicBezTo>
                <a:cubicBezTo>
                  <a:pt x="-1456" y="3208"/>
                  <a:pt x="-82" y="5658"/>
                  <a:pt x="4000" y="56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4" name="Freeform 2093">
            <a:extLst>
              <a:ext uri="{FF2B5EF4-FFF2-40B4-BE49-F238E27FC236}">
                <a16:creationId xmlns:a16="http://schemas.microsoft.com/office/drawing/2014/main" id="{4A13B0B6-9124-6F1D-017D-514C6FDE97A0}"/>
              </a:ext>
            </a:extLst>
          </p:cNvPr>
          <p:cNvSpPr/>
          <p:nvPr/>
        </p:nvSpPr>
        <p:spPr>
          <a:xfrm>
            <a:off x="8627165" y="1432070"/>
            <a:ext cx="4646" cy="4713"/>
          </a:xfrm>
          <a:custGeom>
            <a:avLst/>
            <a:gdLst>
              <a:gd name="connsiteX0" fmla="*/ 3399 w 4646"/>
              <a:gd name="connsiteY0" fmla="*/ 4596 h 4713"/>
              <a:gd name="connsiteX1" fmla="*/ 4130 w 4646"/>
              <a:gd name="connsiteY1" fmla="*/ 1331 h 4713"/>
              <a:gd name="connsiteX2" fmla="*/ 1002 w 4646"/>
              <a:gd name="connsiteY2" fmla="*/ 570 h 4713"/>
              <a:gd name="connsiteX3" fmla="*/ 950 w 4646"/>
              <a:gd name="connsiteY3" fmla="*/ 601 h 4713"/>
              <a:gd name="connsiteX4" fmla="*/ 177 w 4646"/>
              <a:gd name="connsiteY4" fmla="*/ 3823 h 4713"/>
              <a:gd name="connsiteX5" fmla="*/ 3360 w 4646"/>
              <a:gd name="connsiteY5" fmla="*/ 4622 h 4713"/>
              <a:gd name="connsiteX6" fmla="*/ 3399 w 4646"/>
              <a:gd name="connsiteY6" fmla="*/ 4596 h 4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46" h="4713">
                <a:moveTo>
                  <a:pt x="3399" y="4596"/>
                </a:moveTo>
                <a:cubicBezTo>
                  <a:pt x="4482" y="3883"/>
                  <a:pt x="4809" y="2439"/>
                  <a:pt x="4130" y="1331"/>
                </a:cubicBezTo>
                <a:cubicBezTo>
                  <a:pt x="3477" y="257"/>
                  <a:pt x="2076" y="-83"/>
                  <a:pt x="1002" y="570"/>
                </a:cubicBezTo>
                <a:cubicBezTo>
                  <a:pt x="985" y="579"/>
                  <a:pt x="967" y="588"/>
                  <a:pt x="950" y="601"/>
                </a:cubicBezTo>
                <a:cubicBezTo>
                  <a:pt x="-145" y="1284"/>
                  <a:pt x="-489" y="2719"/>
                  <a:pt x="177" y="3823"/>
                </a:cubicBezTo>
                <a:cubicBezTo>
                  <a:pt x="834" y="4923"/>
                  <a:pt x="2261" y="5280"/>
                  <a:pt x="3360" y="4622"/>
                </a:cubicBezTo>
                <a:cubicBezTo>
                  <a:pt x="3373" y="4614"/>
                  <a:pt x="3386" y="4605"/>
                  <a:pt x="3399" y="45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5" name="Freeform 2094">
            <a:extLst>
              <a:ext uri="{FF2B5EF4-FFF2-40B4-BE49-F238E27FC236}">
                <a16:creationId xmlns:a16="http://schemas.microsoft.com/office/drawing/2014/main" id="{A1F8E072-F15C-A79B-2693-CEBA77AE945B}"/>
              </a:ext>
            </a:extLst>
          </p:cNvPr>
          <p:cNvSpPr/>
          <p:nvPr/>
        </p:nvSpPr>
        <p:spPr>
          <a:xfrm>
            <a:off x="8637522" y="1535378"/>
            <a:ext cx="3473" cy="4253"/>
          </a:xfrm>
          <a:custGeom>
            <a:avLst/>
            <a:gdLst>
              <a:gd name="connsiteX0" fmla="*/ 2409 w 3473"/>
              <a:gd name="connsiteY0" fmla="*/ 4492 h 4253"/>
              <a:gd name="connsiteX1" fmla="*/ 3311 w 3473"/>
              <a:gd name="connsiteY1" fmla="*/ 2344 h 4253"/>
              <a:gd name="connsiteX2" fmla="*/ 1120 w 3473"/>
              <a:gd name="connsiteY2" fmla="*/ 239 h 4253"/>
              <a:gd name="connsiteX3" fmla="*/ 1120 w 3473"/>
              <a:gd name="connsiteY3" fmla="*/ 239 h 4253"/>
              <a:gd name="connsiteX4" fmla="*/ 175 w 3473"/>
              <a:gd name="connsiteY4" fmla="*/ 2344 h 4253"/>
              <a:gd name="connsiteX5" fmla="*/ 2409 w 3473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3">
                <a:moveTo>
                  <a:pt x="2409" y="4492"/>
                </a:moveTo>
                <a:cubicBezTo>
                  <a:pt x="2925" y="4492"/>
                  <a:pt x="3311" y="3504"/>
                  <a:pt x="3311" y="2344"/>
                </a:cubicBezTo>
                <a:cubicBezTo>
                  <a:pt x="3285" y="1158"/>
                  <a:pt x="2306" y="217"/>
                  <a:pt x="1120" y="239"/>
                </a:cubicBezTo>
                <a:cubicBezTo>
                  <a:pt x="1120" y="239"/>
                  <a:pt x="1120" y="239"/>
                  <a:pt x="1120" y="239"/>
                </a:cubicBezTo>
                <a:cubicBezTo>
                  <a:pt x="-126" y="239"/>
                  <a:pt x="-513" y="1184"/>
                  <a:pt x="175" y="2344"/>
                </a:cubicBezTo>
                <a:cubicBezTo>
                  <a:pt x="862" y="3504"/>
                  <a:pt x="1894" y="4492"/>
                  <a:pt x="240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6" name="Freeform 2095">
            <a:extLst>
              <a:ext uri="{FF2B5EF4-FFF2-40B4-BE49-F238E27FC236}">
                <a16:creationId xmlns:a16="http://schemas.microsoft.com/office/drawing/2014/main" id="{D2CC05C0-DC28-2224-293B-22C7639AC653}"/>
              </a:ext>
            </a:extLst>
          </p:cNvPr>
          <p:cNvSpPr/>
          <p:nvPr/>
        </p:nvSpPr>
        <p:spPr>
          <a:xfrm>
            <a:off x="8645206" y="1375976"/>
            <a:ext cx="4168" cy="4253"/>
          </a:xfrm>
          <a:custGeom>
            <a:avLst/>
            <a:gdLst>
              <a:gd name="connsiteX0" fmla="*/ 4006 w 4168"/>
              <a:gd name="connsiteY0" fmla="*/ 2344 h 4253"/>
              <a:gd name="connsiteX1" fmla="*/ 1986 w 4168"/>
              <a:gd name="connsiteY1" fmla="*/ 238 h 4253"/>
              <a:gd name="connsiteX2" fmla="*/ 1900 w 4168"/>
              <a:gd name="connsiteY2" fmla="*/ 238 h 4253"/>
              <a:gd name="connsiteX3" fmla="*/ -162 w 4168"/>
              <a:gd name="connsiteY3" fmla="*/ 2344 h 4253"/>
              <a:gd name="connsiteX4" fmla="*/ 1900 w 4168"/>
              <a:gd name="connsiteY4" fmla="*/ 4492 h 4253"/>
              <a:gd name="connsiteX5" fmla="*/ 1900 w 4168"/>
              <a:gd name="connsiteY5" fmla="*/ 4492 h 4253"/>
              <a:gd name="connsiteX6" fmla="*/ 4006 w 4168"/>
              <a:gd name="connsiteY6" fmla="*/ 2387 h 4253"/>
              <a:gd name="connsiteX7" fmla="*/ 4006 w 4168"/>
              <a:gd name="connsiteY7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8" h="4253">
                <a:moveTo>
                  <a:pt x="4006" y="2344"/>
                </a:moveTo>
                <a:cubicBezTo>
                  <a:pt x="4031" y="1205"/>
                  <a:pt x="3125" y="264"/>
                  <a:pt x="1986" y="238"/>
                </a:cubicBezTo>
                <a:cubicBezTo>
                  <a:pt x="1956" y="238"/>
                  <a:pt x="1930" y="238"/>
                  <a:pt x="1900" y="238"/>
                </a:cubicBezTo>
                <a:cubicBezTo>
                  <a:pt x="753" y="260"/>
                  <a:pt x="-162" y="1196"/>
                  <a:pt x="-162" y="2344"/>
                </a:cubicBezTo>
                <a:cubicBezTo>
                  <a:pt x="-188" y="3508"/>
                  <a:pt x="736" y="4466"/>
                  <a:pt x="1900" y="4492"/>
                </a:cubicBezTo>
                <a:cubicBezTo>
                  <a:pt x="1900" y="4492"/>
                  <a:pt x="1900" y="4492"/>
                  <a:pt x="1900" y="4492"/>
                </a:cubicBezTo>
                <a:cubicBezTo>
                  <a:pt x="3065" y="4492"/>
                  <a:pt x="4006" y="3551"/>
                  <a:pt x="4006" y="2387"/>
                </a:cubicBezTo>
                <a:cubicBezTo>
                  <a:pt x="4006" y="2374"/>
                  <a:pt x="4006" y="2357"/>
                  <a:pt x="400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7" name="Freeform 2096">
            <a:extLst>
              <a:ext uri="{FF2B5EF4-FFF2-40B4-BE49-F238E27FC236}">
                <a16:creationId xmlns:a16="http://schemas.microsoft.com/office/drawing/2014/main" id="{F25E0CE6-DAB5-A7A0-F718-C41D5D3890EE}"/>
              </a:ext>
            </a:extLst>
          </p:cNvPr>
          <p:cNvSpPr/>
          <p:nvPr/>
        </p:nvSpPr>
        <p:spPr>
          <a:xfrm>
            <a:off x="8643153" y="1325382"/>
            <a:ext cx="7284" cy="8057"/>
          </a:xfrm>
          <a:custGeom>
            <a:avLst/>
            <a:gdLst>
              <a:gd name="connsiteX0" fmla="*/ 2708 w 7284"/>
              <a:gd name="connsiteY0" fmla="*/ 8296 h 8057"/>
              <a:gd name="connsiteX1" fmla="*/ 6789 w 7284"/>
              <a:gd name="connsiteY1" fmla="*/ 5202 h 8057"/>
              <a:gd name="connsiteX2" fmla="*/ 1891 w 7284"/>
              <a:gd name="connsiteY2" fmla="*/ 906 h 8057"/>
              <a:gd name="connsiteX3" fmla="*/ 2708 w 7284"/>
              <a:gd name="connsiteY3" fmla="*/ 8296 h 8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84" h="8057">
                <a:moveTo>
                  <a:pt x="2708" y="8296"/>
                </a:moveTo>
                <a:cubicBezTo>
                  <a:pt x="4546" y="8124"/>
                  <a:pt x="6127" y="6925"/>
                  <a:pt x="6789" y="5202"/>
                </a:cubicBezTo>
                <a:cubicBezTo>
                  <a:pt x="8164" y="1636"/>
                  <a:pt x="5028" y="-1071"/>
                  <a:pt x="1891" y="906"/>
                </a:cubicBezTo>
                <a:cubicBezTo>
                  <a:pt x="-1245" y="2882"/>
                  <a:pt x="-644" y="8296"/>
                  <a:pt x="2708" y="82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8" name="Freeform 2097">
            <a:extLst>
              <a:ext uri="{FF2B5EF4-FFF2-40B4-BE49-F238E27FC236}">
                <a16:creationId xmlns:a16="http://schemas.microsoft.com/office/drawing/2014/main" id="{D242A191-CF54-F590-1E67-A6DC31E9D4B5}"/>
              </a:ext>
            </a:extLst>
          </p:cNvPr>
          <p:cNvSpPr/>
          <p:nvPr/>
        </p:nvSpPr>
        <p:spPr>
          <a:xfrm>
            <a:off x="8639207" y="1522618"/>
            <a:ext cx="5714" cy="4253"/>
          </a:xfrm>
          <a:custGeom>
            <a:avLst/>
            <a:gdLst>
              <a:gd name="connsiteX0" fmla="*/ 2658 w 5714"/>
              <a:gd name="connsiteY0" fmla="*/ 4492 h 4253"/>
              <a:gd name="connsiteX1" fmla="*/ 5493 w 5714"/>
              <a:gd name="connsiteY1" fmla="*/ 2344 h 4253"/>
              <a:gd name="connsiteX2" fmla="*/ 2658 w 5714"/>
              <a:gd name="connsiteY2" fmla="*/ 238 h 4253"/>
              <a:gd name="connsiteX3" fmla="*/ -92 w 5714"/>
              <a:gd name="connsiteY3" fmla="*/ 2344 h 4253"/>
              <a:gd name="connsiteX4" fmla="*/ 2658 w 571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4" h="4253">
                <a:moveTo>
                  <a:pt x="2658" y="4492"/>
                </a:moveTo>
                <a:cubicBezTo>
                  <a:pt x="4634" y="4492"/>
                  <a:pt x="5837" y="3547"/>
                  <a:pt x="5493" y="2344"/>
                </a:cubicBezTo>
                <a:cubicBezTo>
                  <a:pt x="5059" y="1132"/>
                  <a:pt x="3942" y="303"/>
                  <a:pt x="2658" y="238"/>
                </a:cubicBezTo>
                <a:cubicBezTo>
                  <a:pt x="1407" y="337"/>
                  <a:pt x="329" y="1162"/>
                  <a:pt x="-92" y="2344"/>
                </a:cubicBezTo>
                <a:cubicBezTo>
                  <a:pt x="-479" y="3547"/>
                  <a:pt x="767" y="4492"/>
                  <a:pt x="265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9" name="Freeform 2098">
            <a:extLst>
              <a:ext uri="{FF2B5EF4-FFF2-40B4-BE49-F238E27FC236}">
                <a16:creationId xmlns:a16="http://schemas.microsoft.com/office/drawing/2014/main" id="{0FB703BC-C914-D1AB-AAFC-B6315BB56754}"/>
              </a:ext>
            </a:extLst>
          </p:cNvPr>
          <p:cNvSpPr/>
          <p:nvPr/>
        </p:nvSpPr>
        <p:spPr>
          <a:xfrm>
            <a:off x="8632617" y="2566754"/>
            <a:ext cx="9224" cy="9765"/>
          </a:xfrm>
          <a:custGeom>
            <a:avLst/>
            <a:gdLst>
              <a:gd name="connsiteX0" fmla="*/ 7700 w 9224"/>
              <a:gd name="connsiteY0" fmla="*/ 6097 h 9765"/>
              <a:gd name="connsiteX1" fmla="*/ 8087 w 9224"/>
              <a:gd name="connsiteY1" fmla="*/ 598 h 9765"/>
              <a:gd name="connsiteX2" fmla="*/ -163 w 9224"/>
              <a:gd name="connsiteY2" fmla="*/ 7343 h 9765"/>
              <a:gd name="connsiteX3" fmla="*/ 7700 w 9224"/>
              <a:gd name="connsiteY3" fmla="*/ 6097 h 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24" h="9765">
                <a:moveTo>
                  <a:pt x="7700" y="6097"/>
                </a:moveTo>
                <a:cubicBezTo>
                  <a:pt x="9376" y="3348"/>
                  <a:pt x="9505" y="1500"/>
                  <a:pt x="8087" y="598"/>
                </a:cubicBezTo>
                <a:cubicBezTo>
                  <a:pt x="5380" y="-1078"/>
                  <a:pt x="-163" y="3434"/>
                  <a:pt x="-163" y="7343"/>
                </a:cubicBezTo>
                <a:cubicBezTo>
                  <a:pt x="-163" y="11253"/>
                  <a:pt x="4735" y="10867"/>
                  <a:pt x="7700" y="60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0" name="Freeform 2099">
            <a:extLst>
              <a:ext uri="{FF2B5EF4-FFF2-40B4-BE49-F238E27FC236}">
                <a16:creationId xmlns:a16="http://schemas.microsoft.com/office/drawing/2014/main" id="{23D02793-600C-0C15-55D1-44B5F08E1BBF}"/>
              </a:ext>
            </a:extLst>
          </p:cNvPr>
          <p:cNvSpPr/>
          <p:nvPr/>
        </p:nvSpPr>
        <p:spPr>
          <a:xfrm>
            <a:off x="8599677" y="1472519"/>
            <a:ext cx="7676" cy="13964"/>
          </a:xfrm>
          <a:custGeom>
            <a:avLst/>
            <a:gdLst>
              <a:gd name="connsiteX0" fmla="*/ 166 w 7676"/>
              <a:gd name="connsiteY0" fmla="*/ 1957 h 13964"/>
              <a:gd name="connsiteX1" fmla="*/ 5537 w 7676"/>
              <a:gd name="connsiteY1" fmla="*/ 14202 h 13964"/>
              <a:gd name="connsiteX2" fmla="*/ 7514 w 7676"/>
              <a:gd name="connsiteY2" fmla="*/ 12312 h 13964"/>
              <a:gd name="connsiteX3" fmla="*/ 7514 w 7676"/>
              <a:gd name="connsiteY3" fmla="*/ 12312 h 13964"/>
              <a:gd name="connsiteX4" fmla="*/ 4506 w 7676"/>
              <a:gd name="connsiteY4" fmla="*/ 4492 h 13964"/>
              <a:gd name="connsiteX5" fmla="*/ 166 w 7676"/>
              <a:gd name="connsiteY5" fmla="*/ 1957 h 13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6" h="13964">
                <a:moveTo>
                  <a:pt x="166" y="1957"/>
                </a:moveTo>
                <a:cubicBezTo>
                  <a:pt x="-1294" y="5781"/>
                  <a:pt x="2401" y="14202"/>
                  <a:pt x="5537" y="14202"/>
                </a:cubicBezTo>
                <a:cubicBezTo>
                  <a:pt x="6603" y="14228"/>
                  <a:pt x="7488" y="13382"/>
                  <a:pt x="7514" y="12312"/>
                </a:cubicBezTo>
                <a:cubicBezTo>
                  <a:pt x="7514" y="12312"/>
                  <a:pt x="7514" y="12312"/>
                  <a:pt x="7514" y="12312"/>
                </a:cubicBezTo>
                <a:cubicBezTo>
                  <a:pt x="6895" y="9575"/>
                  <a:pt x="5881" y="6941"/>
                  <a:pt x="4506" y="4492"/>
                </a:cubicBezTo>
                <a:cubicBezTo>
                  <a:pt x="2186" y="-449"/>
                  <a:pt x="1327" y="-793"/>
                  <a:pt x="166" y="19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1" name="Freeform 2100">
            <a:extLst>
              <a:ext uri="{FF2B5EF4-FFF2-40B4-BE49-F238E27FC236}">
                <a16:creationId xmlns:a16="http://schemas.microsoft.com/office/drawing/2014/main" id="{45A83043-7F93-CA13-20CB-4B0CF5B1C10B}"/>
              </a:ext>
            </a:extLst>
          </p:cNvPr>
          <p:cNvSpPr/>
          <p:nvPr/>
        </p:nvSpPr>
        <p:spPr>
          <a:xfrm>
            <a:off x="8597191" y="1713944"/>
            <a:ext cx="8228" cy="8484"/>
          </a:xfrm>
          <a:custGeom>
            <a:avLst/>
            <a:gdLst>
              <a:gd name="connsiteX0" fmla="*/ 1063 w 8228"/>
              <a:gd name="connsiteY0" fmla="*/ 7328 h 8484"/>
              <a:gd name="connsiteX1" fmla="*/ 8066 w 8228"/>
              <a:gd name="connsiteY1" fmla="*/ 7843 h 8484"/>
              <a:gd name="connsiteX2" fmla="*/ 2610 w 8228"/>
              <a:gd name="connsiteY2" fmla="*/ 238 h 8484"/>
              <a:gd name="connsiteX3" fmla="*/ 1063 w 8228"/>
              <a:gd name="connsiteY3" fmla="*/ 7328 h 8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28" h="8484">
                <a:moveTo>
                  <a:pt x="1063" y="7328"/>
                </a:moveTo>
                <a:cubicBezTo>
                  <a:pt x="2610" y="8874"/>
                  <a:pt x="8066" y="9261"/>
                  <a:pt x="8066" y="7843"/>
                </a:cubicBezTo>
                <a:cubicBezTo>
                  <a:pt x="8066" y="4449"/>
                  <a:pt x="5016" y="238"/>
                  <a:pt x="2610" y="238"/>
                </a:cubicBezTo>
                <a:cubicBezTo>
                  <a:pt x="204" y="238"/>
                  <a:pt x="-1386" y="4750"/>
                  <a:pt x="1063" y="73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2" name="Freeform 2101">
            <a:extLst>
              <a:ext uri="{FF2B5EF4-FFF2-40B4-BE49-F238E27FC236}">
                <a16:creationId xmlns:a16="http://schemas.microsoft.com/office/drawing/2014/main" id="{34194326-076C-A440-93EB-B7122E37B281}"/>
              </a:ext>
            </a:extLst>
          </p:cNvPr>
          <p:cNvSpPr/>
          <p:nvPr/>
        </p:nvSpPr>
        <p:spPr>
          <a:xfrm>
            <a:off x="8605420" y="1537484"/>
            <a:ext cx="4168" cy="4254"/>
          </a:xfrm>
          <a:custGeom>
            <a:avLst/>
            <a:gdLst>
              <a:gd name="connsiteX0" fmla="*/ 1900 w 4168"/>
              <a:gd name="connsiteY0" fmla="*/ 238 h 4254"/>
              <a:gd name="connsiteX1" fmla="*/ -162 w 4168"/>
              <a:gd name="connsiteY1" fmla="*/ 2387 h 4254"/>
              <a:gd name="connsiteX2" fmla="*/ -162 w 4168"/>
              <a:gd name="connsiteY2" fmla="*/ 2387 h 4254"/>
              <a:gd name="connsiteX3" fmla="*/ 1900 w 4168"/>
              <a:gd name="connsiteY3" fmla="*/ 4492 h 4254"/>
              <a:gd name="connsiteX4" fmla="*/ 4005 w 4168"/>
              <a:gd name="connsiteY4" fmla="*/ 2473 h 4254"/>
              <a:gd name="connsiteX5" fmla="*/ 4005 w 4168"/>
              <a:gd name="connsiteY5" fmla="*/ 2387 h 4254"/>
              <a:gd name="connsiteX6" fmla="*/ 1943 w 4168"/>
              <a:gd name="connsiteY6" fmla="*/ 238 h 4254"/>
              <a:gd name="connsiteX7" fmla="*/ 1900 w 4168"/>
              <a:gd name="connsiteY7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8" h="4254">
                <a:moveTo>
                  <a:pt x="1900" y="238"/>
                </a:moveTo>
                <a:cubicBezTo>
                  <a:pt x="736" y="260"/>
                  <a:pt x="-184" y="1222"/>
                  <a:pt x="-162" y="2387"/>
                </a:cubicBezTo>
                <a:cubicBezTo>
                  <a:pt x="-162" y="2387"/>
                  <a:pt x="-162" y="2387"/>
                  <a:pt x="-162" y="2387"/>
                </a:cubicBezTo>
                <a:cubicBezTo>
                  <a:pt x="-162" y="3534"/>
                  <a:pt x="753" y="4470"/>
                  <a:pt x="1900" y="4492"/>
                </a:cubicBezTo>
                <a:cubicBezTo>
                  <a:pt x="3039" y="4518"/>
                  <a:pt x="3980" y="3611"/>
                  <a:pt x="4005" y="2473"/>
                </a:cubicBezTo>
                <a:cubicBezTo>
                  <a:pt x="4005" y="2443"/>
                  <a:pt x="4005" y="2417"/>
                  <a:pt x="4005" y="2387"/>
                </a:cubicBezTo>
                <a:cubicBezTo>
                  <a:pt x="4027" y="1222"/>
                  <a:pt x="3107" y="264"/>
                  <a:pt x="1943" y="238"/>
                </a:cubicBezTo>
                <a:cubicBezTo>
                  <a:pt x="1930" y="238"/>
                  <a:pt x="1913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3" name="Freeform 2102">
            <a:extLst>
              <a:ext uri="{FF2B5EF4-FFF2-40B4-BE49-F238E27FC236}">
                <a16:creationId xmlns:a16="http://schemas.microsoft.com/office/drawing/2014/main" id="{33D14295-1527-90E3-DAD7-C73F7B37E223}"/>
              </a:ext>
            </a:extLst>
          </p:cNvPr>
          <p:cNvSpPr/>
          <p:nvPr/>
        </p:nvSpPr>
        <p:spPr>
          <a:xfrm>
            <a:off x="8620071" y="1310109"/>
            <a:ext cx="4167" cy="4210"/>
          </a:xfrm>
          <a:custGeom>
            <a:avLst/>
            <a:gdLst>
              <a:gd name="connsiteX0" fmla="*/ -163 w 4167"/>
              <a:gd name="connsiteY0" fmla="*/ 2344 h 4210"/>
              <a:gd name="connsiteX1" fmla="*/ 1943 w 4167"/>
              <a:gd name="connsiteY1" fmla="*/ 4449 h 4210"/>
              <a:gd name="connsiteX2" fmla="*/ 4005 w 4167"/>
              <a:gd name="connsiteY2" fmla="*/ 2344 h 4210"/>
              <a:gd name="connsiteX3" fmla="*/ 1943 w 4167"/>
              <a:gd name="connsiteY3" fmla="*/ 238 h 4210"/>
              <a:gd name="connsiteX4" fmla="*/ -163 w 4167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4210">
                <a:moveTo>
                  <a:pt x="-163" y="2344"/>
                </a:moveTo>
                <a:cubicBezTo>
                  <a:pt x="-163" y="3508"/>
                  <a:pt x="778" y="4449"/>
                  <a:pt x="1943" y="4449"/>
                </a:cubicBezTo>
                <a:cubicBezTo>
                  <a:pt x="3090" y="4428"/>
                  <a:pt x="4005" y="3491"/>
                  <a:pt x="4005" y="2344"/>
                </a:cubicBezTo>
                <a:cubicBezTo>
                  <a:pt x="4005" y="1196"/>
                  <a:pt x="3090" y="260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4" name="Freeform 2103">
            <a:extLst>
              <a:ext uri="{FF2B5EF4-FFF2-40B4-BE49-F238E27FC236}">
                <a16:creationId xmlns:a16="http://schemas.microsoft.com/office/drawing/2014/main" id="{CF7E025A-79C8-C922-7E61-4FFE6ECF54E4}"/>
              </a:ext>
            </a:extLst>
          </p:cNvPr>
          <p:cNvSpPr/>
          <p:nvPr/>
        </p:nvSpPr>
        <p:spPr>
          <a:xfrm>
            <a:off x="8620111" y="1493565"/>
            <a:ext cx="10444" cy="7707"/>
          </a:xfrm>
          <a:custGeom>
            <a:avLst/>
            <a:gdLst>
              <a:gd name="connsiteX0" fmla="*/ 529 w 10444"/>
              <a:gd name="connsiteY0" fmla="*/ 4757 h 7707"/>
              <a:gd name="connsiteX1" fmla="*/ 10282 w 10444"/>
              <a:gd name="connsiteY1" fmla="*/ 5101 h 7707"/>
              <a:gd name="connsiteX2" fmla="*/ 5642 w 10444"/>
              <a:gd name="connsiteY2" fmla="*/ 804 h 7707"/>
              <a:gd name="connsiteX3" fmla="*/ 529 w 10444"/>
              <a:gd name="connsiteY3" fmla="*/ 4757 h 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44" h="7707">
                <a:moveTo>
                  <a:pt x="529" y="4757"/>
                </a:moveTo>
                <a:cubicBezTo>
                  <a:pt x="2075" y="8839"/>
                  <a:pt x="10282" y="9054"/>
                  <a:pt x="10282" y="5101"/>
                </a:cubicBezTo>
                <a:cubicBezTo>
                  <a:pt x="10282" y="3468"/>
                  <a:pt x="8177" y="1621"/>
                  <a:pt x="5642" y="804"/>
                </a:cubicBezTo>
                <a:cubicBezTo>
                  <a:pt x="99" y="-527"/>
                  <a:pt x="-1147" y="375"/>
                  <a:pt x="529" y="47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5" name="Freeform 2104">
            <a:extLst>
              <a:ext uri="{FF2B5EF4-FFF2-40B4-BE49-F238E27FC236}">
                <a16:creationId xmlns:a16="http://schemas.microsoft.com/office/drawing/2014/main" id="{805F3349-C5DD-F430-86E0-4DE093802A87}"/>
              </a:ext>
            </a:extLst>
          </p:cNvPr>
          <p:cNvSpPr/>
          <p:nvPr/>
        </p:nvSpPr>
        <p:spPr>
          <a:xfrm>
            <a:off x="8604025" y="1525753"/>
            <a:ext cx="5478" cy="3223"/>
          </a:xfrm>
          <a:custGeom>
            <a:avLst/>
            <a:gdLst>
              <a:gd name="connsiteX0" fmla="*/ 116 w 5478"/>
              <a:gd name="connsiteY0" fmla="*/ 1313 h 3223"/>
              <a:gd name="connsiteX1" fmla="*/ 2049 w 5478"/>
              <a:gd name="connsiteY1" fmla="*/ 3461 h 3223"/>
              <a:gd name="connsiteX2" fmla="*/ 5314 w 5478"/>
              <a:gd name="connsiteY2" fmla="*/ 2559 h 3223"/>
              <a:gd name="connsiteX3" fmla="*/ 116 w 5478"/>
              <a:gd name="connsiteY3" fmla="*/ 1313 h 3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8" h="3223">
                <a:moveTo>
                  <a:pt x="116" y="1313"/>
                </a:moveTo>
                <a:cubicBezTo>
                  <a:pt x="-615" y="2516"/>
                  <a:pt x="116" y="3461"/>
                  <a:pt x="2049" y="3461"/>
                </a:cubicBezTo>
                <a:cubicBezTo>
                  <a:pt x="3983" y="3461"/>
                  <a:pt x="5314" y="3075"/>
                  <a:pt x="5314" y="2559"/>
                </a:cubicBezTo>
                <a:cubicBezTo>
                  <a:pt x="5400" y="282"/>
                  <a:pt x="1404" y="-663"/>
                  <a:pt x="116" y="13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6" name="Freeform 2105">
            <a:extLst>
              <a:ext uri="{FF2B5EF4-FFF2-40B4-BE49-F238E27FC236}">
                <a16:creationId xmlns:a16="http://schemas.microsoft.com/office/drawing/2014/main" id="{CE6000BC-69DF-62C6-42B8-9E28EBC8AC5C}"/>
              </a:ext>
            </a:extLst>
          </p:cNvPr>
          <p:cNvSpPr/>
          <p:nvPr/>
        </p:nvSpPr>
        <p:spPr>
          <a:xfrm>
            <a:off x="8616032" y="1281038"/>
            <a:ext cx="5350" cy="5654"/>
          </a:xfrm>
          <a:custGeom>
            <a:avLst/>
            <a:gdLst>
              <a:gd name="connsiteX0" fmla="*/ 4263 w 5350"/>
              <a:gd name="connsiteY0" fmla="*/ 5893 h 5654"/>
              <a:gd name="connsiteX1" fmla="*/ 3834 w 5350"/>
              <a:gd name="connsiteY1" fmla="*/ 2671 h 5654"/>
              <a:gd name="connsiteX2" fmla="*/ 225 w 5350"/>
              <a:gd name="connsiteY2" fmla="*/ 393 h 5654"/>
              <a:gd name="connsiteX3" fmla="*/ 4263 w 5350"/>
              <a:gd name="connsiteY3" fmla="*/ 5893 h 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50" h="5654">
                <a:moveTo>
                  <a:pt x="4263" y="5893"/>
                </a:moveTo>
                <a:cubicBezTo>
                  <a:pt x="5638" y="5893"/>
                  <a:pt x="5466" y="4690"/>
                  <a:pt x="3834" y="2671"/>
                </a:cubicBezTo>
                <a:cubicBezTo>
                  <a:pt x="2201" y="651"/>
                  <a:pt x="740" y="-122"/>
                  <a:pt x="225" y="393"/>
                </a:cubicBezTo>
                <a:cubicBezTo>
                  <a:pt x="-1236" y="1983"/>
                  <a:pt x="1728" y="5893"/>
                  <a:pt x="4263" y="58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7" name="Freeform 2106">
            <a:extLst>
              <a:ext uri="{FF2B5EF4-FFF2-40B4-BE49-F238E27FC236}">
                <a16:creationId xmlns:a16="http://schemas.microsoft.com/office/drawing/2014/main" id="{FEC2525A-7977-AE70-F5FE-2078A90E8A87}"/>
              </a:ext>
            </a:extLst>
          </p:cNvPr>
          <p:cNvSpPr/>
          <p:nvPr/>
        </p:nvSpPr>
        <p:spPr>
          <a:xfrm>
            <a:off x="8668556" y="1346643"/>
            <a:ext cx="11285" cy="10212"/>
          </a:xfrm>
          <a:custGeom>
            <a:avLst/>
            <a:gdLst>
              <a:gd name="connsiteX0" fmla="*/ 8111 w 11285"/>
              <a:gd name="connsiteY0" fmla="*/ 10451 h 10212"/>
              <a:gd name="connsiteX1" fmla="*/ 10989 w 11285"/>
              <a:gd name="connsiteY1" fmla="*/ 8389 h 10212"/>
              <a:gd name="connsiteX2" fmla="*/ 162 w 11285"/>
              <a:gd name="connsiteY2" fmla="*/ 569 h 10212"/>
              <a:gd name="connsiteX3" fmla="*/ 8111 w 11285"/>
              <a:gd name="connsiteY3" fmla="*/ 10451 h 10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85" h="10212">
                <a:moveTo>
                  <a:pt x="8111" y="10451"/>
                </a:moveTo>
                <a:cubicBezTo>
                  <a:pt x="9322" y="10210"/>
                  <a:pt x="10371" y="9459"/>
                  <a:pt x="10989" y="8389"/>
                </a:cubicBezTo>
                <a:cubicBezTo>
                  <a:pt x="12407" y="6026"/>
                  <a:pt x="2096" y="-1408"/>
                  <a:pt x="162" y="569"/>
                </a:cubicBezTo>
                <a:cubicBezTo>
                  <a:pt x="-1771" y="2545"/>
                  <a:pt x="5447" y="10451"/>
                  <a:pt x="8111" y="104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8" name="Freeform 2107">
            <a:extLst>
              <a:ext uri="{FF2B5EF4-FFF2-40B4-BE49-F238E27FC236}">
                <a16:creationId xmlns:a16="http://schemas.microsoft.com/office/drawing/2014/main" id="{7F41E4BC-6268-E9B5-7F08-553D4F32BFC9}"/>
              </a:ext>
            </a:extLst>
          </p:cNvPr>
          <p:cNvSpPr/>
          <p:nvPr/>
        </p:nvSpPr>
        <p:spPr>
          <a:xfrm>
            <a:off x="8681511" y="3480537"/>
            <a:ext cx="6880" cy="5870"/>
          </a:xfrm>
          <a:custGeom>
            <a:avLst/>
            <a:gdLst>
              <a:gd name="connsiteX0" fmla="*/ 3319 w 6880"/>
              <a:gd name="connsiteY0" fmla="*/ 6109 h 5870"/>
              <a:gd name="connsiteX1" fmla="*/ 6370 w 6880"/>
              <a:gd name="connsiteY1" fmla="*/ 4133 h 5870"/>
              <a:gd name="connsiteX2" fmla="*/ 1171 w 6880"/>
              <a:gd name="connsiteY2" fmla="*/ 824 h 5870"/>
              <a:gd name="connsiteX3" fmla="*/ 3319 w 6880"/>
              <a:gd name="connsiteY3" fmla="*/ 6109 h 5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80" h="5870">
                <a:moveTo>
                  <a:pt x="3319" y="6109"/>
                </a:moveTo>
                <a:cubicBezTo>
                  <a:pt x="4578" y="5933"/>
                  <a:pt x="5695" y="5211"/>
                  <a:pt x="6370" y="4133"/>
                </a:cubicBezTo>
                <a:cubicBezTo>
                  <a:pt x="7917" y="1598"/>
                  <a:pt x="3964" y="-937"/>
                  <a:pt x="1171" y="824"/>
                </a:cubicBezTo>
                <a:cubicBezTo>
                  <a:pt x="-1622" y="2586"/>
                  <a:pt x="398" y="6109"/>
                  <a:pt x="3319" y="61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9" name="Freeform 2108">
            <a:extLst>
              <a:ext uri="{FF2B5EF4-FFF2-40B4-BE49-F238E27FC236}">
                <a16:creationId xmlns:a16="http://schemas.microsoft.com/office/drawing/2014/main" id="{76211AE6-2149-0A0B-9051-3306412E65C4}"/>
              </a:ext>
            </a:extLst>
          </p:cNvPr>
          <p:cNvSpPr/>
          <p:nvPr/>
        </p:nvSpPr>
        <p:spPr>
          <a:xfrm>
            <a:off x="8685195" y="1402606"/>
            <a:ext cx="7101" cy="7153"/>
          </a:xfrm>
          <a:custGeom>
            <a:avLst/>
            <a:gdLst>
              <a:gd name="connsiteX0" fmla="*/ 6939 w 7101"/>
              <a:gd name="connsiteY0" fmla="*/ 3340 h 7153"/>
              <a:gd name="connsiteX1" fmla="*/ -21 w 7101"/>
              <a:gd name="connsiteY1" fmla="*/ 4071 h 7153"/>
              <a:gd name="connsiteX2" fmla="*/ 3116 w 7101"/>
              <a:gd name="connsiteY2" fmla="*/ 7250 h 7153"/>
              <a:gd name="connsiteX3" fmla="*/ 6939 w 7101"/>
              <a:gd name="connsiteY3" fmla="*/ 3340 h 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1" h="7153">
                <a:moveTo>
                  <a:pt x="6939" y="3340"/>
                </a:moveTo>
                <a:cubicBezTo>
                  <a:pt x="6939" y="-1214"/>
                  <a:pt x="881" y="-570"/>
                  <a:pt x="-21" y="4071"/>
                </a:cubicBezTo>
                <a:cubicBezTo>
                  <a:pt x="-537" y="6907"/>
                  <a:pt x="323" y="7766"/>
                  <a:pt x="3116" y="7250"/>
                </a:cubicBezTo>
                <a:cubicBezTo>
                  <a:pt x="5118" y="6941"/>
                  <a:pt x="6677" y="5351"/>
                  <a:pt x="6939" y="33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0" name="Freeform 2109">
            <a:extLst>
              <a:ext uri="{FF2B5EF4-FFF2-40B4-BE49-F238E27FC236}">
                <a16:creationId xmlns:a16="http://schemas.microsoft.com/office/drawing/2014/main" id="{AC0D5E71-43B7-8F50-F9B9-DFDE912A09C0}"/>
              </a:ext>
            </a:extLst>
          </p:cNvPr>
          <p:cNvSpPr/>
          <p:nvPr/>
        </p:nvSpPr>
        <p:spPr>
          <a:xfrm>
            <a:off x="8674546" y="1275629"/>
            <a:ext cx="19911" cy="16435"/>
          </a:xfrm>
          <a:custGeom>
            <a:avLst/>
            <a:gdLst>
              <a:gd name="connsiteX0" fmla="*/ 8737 w 19911"/>
              <a:gd name="connsiteY0" fmla="*/ 9583 h 16435"/>
              <a:gd name="connsiteX1" fmla="*/ 15482 w 19911"/>
              <a:gd name="connsiteY1" fmla="*/ 13364 h 16435"/>
              <a:gd name="connsiteX2" fmla="*/ 18834 w 19911"/>
              <a:gd name="connsiteY2" fmla="*/ 16501 h 16435"/>
              <a:gd name="connsiteX3" fmla="*/ 19135 w 19911"/>
              <a:gd name="connsiteY3" fmla="*/ 12204 h 16435"/>
              <a:gd name="connsiteX4" fmla="*/ 1003 w 19911"/>
              <a:gd name="connsiteY4" fmla="*/ 646 h 16435"/>
              <a:gd name="connsiteX5" fmla="*/ 8737 w 19911"/>
              <a:gd name="connsiteY5" fmla="*/ 9583 h 16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11" h="16435">
                <a:moveTo>
                  <a:pt x="8737" y="9583"/>
                </a:moveTo>
                <a:cubicBezTo>
                  <a:pt x="12647" y="9111"/>
                  <a:pt x="14451" y="10142"/>
                  <a:pt x="15482" y="13364"/>
                </a:cubicBezTo>
                <a:cubicBezTo>
                  <a:pt x="16213" y="15770"/>
                  <a:pt x="17717" y="17188"/>
                  <a:pt x="18834" y="16501"/>
                </a:cubicBezTo>
                <a:cubicBezTo>
                  <a:pt x="19951" y="15813"/>
                  <a:pt x="20037" y="13923"/>
                  <a:pt x="19135" y="12204"/>
                </a:cubicBezTo>
                <a:cubicBezTo>
                  <a:pt x="15955" y="6404"/>
                  <a:pt x="3280" y="-1674"/>
                  <a:pt x="1003" y="646"/>
                </a:cubicBezTo>
                <a:cubicBezTo>
                  <a:pt x="-2563" y="4384"/>
                  <a:pt x="2636" y="10357"/>
                  <a:pt x="8737" y="95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1" name="Freeform 2110">
            <a:extLst>
              <a:ext uri="{FF2B5EF4-FFF2-40B4-BE49-F238E27FC236}">
                <a16:creationId xmlns:a16="http://schemas.microsoft.com/office/drawing/2014/main" id="{B33E0FAE-85E9-18F8-B857-CF55EF376141}"/>
              </a:ext>
            </a:extLst>
          </p:cNvPr>
          <p:cNvSpPr/>
          <p:nvPr/>
        </p:nvSpPr>
        <p:spPr>
          <a:xfrm>
            <a:off x="8638932" y="2277095"/>
            <a:ext cx="5460" cy="4253"/>
          </a:xfrm>
          <a:custGeom>
            <a:avLst/>
            <a:gdLst>
              <a:gd name="connsiteX0" fmla="*/ 1816 w 5460"/>
              <a:gd name="connsiteY0" fmla="*/ 238 h 4253"/>
              <a:gd name="connsiteX1" fmla="*/ -161 w 5460"/>
              <a:gd name="connsiteY1" fmla="*/ 2383 h 4253"/>
              <a:gd name="connsiteX2" fmla="*/ -161 w 5460"/>
              <a:gd name="connsiteY2" fmla="*/ 2387 h 4253"/>
              <a:gd name="connsiteX3" fmla="*/ 3105 w 5460"/>
              <a:gd name="connsiteY3" fmla="*/ 4492 h 4253"/>
              <a:gd name="connsiteX4" fmla="*/ 5038 w 5460"/>
              <a:gd name="connsiteY4" fmla="*/ 2387 h 4253"/>
              <a:gd name="connsiteX5" fmla="*/ 1816 w 5460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60" h="4253">
                <a:moveTo>
                  <a:pt x="1816" y="238"/>
                </a:moveTo>
                <a:cubicBezTo>
                  <a:pt x="677" y="285"/>
                  <a:pt x="-208" y="1245"/>
                  <a:pt x="-161" y="2383"/>
                </a:cubicBezTo>
                <a:cubicBezTo>
                  <a:pt x="-161" y="2384"/>
                  <a:pt x="-161" y="2385"/>
                  <a:pt x="-161" y="2387"/>
                </a:cubicBezTo>
                <a:cubicBezTo>
                  <a:pt x="-161" y="3547"/>
                  <a:pt x="1300" y="4492"/>
                  <a:pt x="3105" y="4492"/>
                </a:cubicBezTo>
                <a:cubicBezTo>
                  <a:pt x="4909" y="4492"/>
                  <a:pt x="5769" y="3547"/>
                  <a:pt x="5038" y="2387"/>
                </a:cubicBezTo>
                <a:cubicBezTo>
                  <a:pt x="4368" y="1200"/>
                  <a:pt x="3169" y="402"/>
                  <a:pt x="181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2" name="Freeform 2111">
            <a:extLst>
              <a:ext uri="{FF2B5EF4-FFF2-40B4-BE49-F238E27FC236}">
                <a16:creationId xmlns:a16="http://schemas.microsoft.com/office/drawing/2014/main" id="{0B62D8F3-D970-352D-87AE-13845F8BAAB8}"/>
              </a:ext>
            </a:extLst>
          </p:cNvPr>
          <p:cNvSpPr/>
          <p:nvPr/>
        </p:nvSpPr>
        <p:spPr>
          <a:xfrm>
            <a:off x="8668541" y="1439989"/>
            <a:ext cx="5968" cy="12508"/>
          </a:xfrm>
          <a:custGeom>
            <a:avLst/>
            <a:gdLst>
              <a:gd name="connsiteX0" fmla="*/ 3658 w 5968"/>
              <a:gd name="connsiteY0" fmla="*/ 12747 h 12508"/>
              <a:gd name="connsiteX1" fmla="*/ 5806 w 5968"/>
              <a:gd name="connsiteY1" fmla="*/ 9009 h 12508"/>
              <a:gd name="connsiteX2" fmla="*/ 3786 w 5968"/>
              <a:gd name="connsiteY2" fmla="*/ 2178 h 12508"/>
              <a:gd name="connsiteX3" fmla="*/ 478 w 5968"/>
              <a:gd name="connsiteY3" fmla="*/ 2693 h 12508"/>
              <a:gd name="connsiteX4" fmla="*/ 3658 w 5968"/>
              <a:gd name="connsiteY4" fmla="*/ 12747 h 12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68" h="12508">
                <a:moveTo>
                  <a:pt x="3658" y="12747"/>
                </a:moveTo>
                <a:cubicBezTo>
                  <a:pt x="4861" y="12747"/>
                  <a:pt x="5806" y="11072"/>
                  <a:pt x="5806" y="9009"/>
                </a:cubicBezTo>
                <a:cubicBezTo>
                  <a:pt x="5664" y="6607"/>
                  <a:pt x="4972" y="4270"/>
                  <a:pt x="3786" y="2178"/>
                </a:cubicBezTo>
                <a:cubicBezTo>
                  <a:pt x="2111" y="-529"/>
                  <a:pt x="1638" y="-443"/>
                  <a:pt x="478" y="2693"/>
                </a:cubicBezTo>
                <a:cubicBezTo>
                  <a:pt x="-1198" y="7076"/>
                  <a:pt x="607" y="12747"/>
                  <a:pt x="3658" y="127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3" name="Freeform 2112">
            <a:extLst>
              <a:ext uri="{FF2B5EF4-FFF2-40B4-BE49-F238E27FC236}">
                <a16:creationId xmlns:a16="http://schemas.microsoft.com/office/drawing/2014/main" id="{9E1CB4D8-8A5C-71D8-0482-36622E01F33C}"/>
              </a:ext>
            </a:extLst>
          </p:cNvPr>
          <p:cNvSpPr/>
          <p:nvPr/>
        </p:nvSpPr>
        <p:spPr>
          <a:xfrm>
            <a:off x="8676479" y="1493474"/>
            <a:ext cx="10575" cy="7875"/>
          </a:xfrm>
          <a:custGeom>
            <a:avLst/>
            <a:gdLst>
              <a:gd name="connsiteX0" fmla="*/ 10413 w 10575"/>
              <a:gd name="connsiteY0" fmla="*/ 6525 h 7875"/>
              <a:gd name="connsiteX1" fmla="*/ 531 w 10575"/>
              <a:gd name="connsiteY1" fmla="*/ 466 h 7875"/>
              <a:gd name="connsiteX2" fmla="*/ 6203 w 10575"/>
              <a:gd name="connsiteY2" fmla="*/ 8114 h 7875"/>
              <a:gd name="connsiteX3" fmla="*/ 10413 w 10575"/>
              <a:gd name="connsiteY3" fmla="*/ 6525 h 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75" h="7875">
                <a:moveTo>
                  <a:pt x="10413" y="6525"/>
                </a:moveTo>
                <a:cubicBezTo>
                  <a:pt x="10413" y="4290"/>
                  <a:pt x="1820" y="-908"/>
                  <a:pt x="531" y="466"/>
                </a:cubicBezTo>
                <a:cubicBezTo>
                  <a:pt x="-1789" y="2830"/>
                  <a:pt x="2121" y="8114"/>
                  <a:pt x="6203" y="8114"/>
                </a:cubicBezTo>
                <a:cubicBezTo>
                  <a:pt x="8523" y="8114"/>
                  <a:pt x="10413" y="7427"/>
                  <a:pt x="10413" y="65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4" name="Freeform 2113">
            <a:extLst>
              <a:ext uri="{FF2B5EF4-FFF2-40B4-BE49-F238E27FC236}">
                <a16:creationId xmlns:a16="http://schemas.microsoft.com/office/drawing/2014/main" id="{F6FC0100-7E83-8A88-6435-B6B6CF97CEF0}"/>
              </a:ext>
            </a:extLst>
          </p:cNvPr>
          <p:cNvSpPr/>
          <p:nvPr/>
        </p:nvSpPr>
        <p:spPr>
          <a:xfrm>
            <a:off x="8677298" y="5520318"/>
            <a:ext cx="3483" cy="4253"/>
          </a:xfrm>
          <a:custGeom>
            <a:avLst/>
            <a:gdLst>
              <a:gd name="connsiteX0" fmla="*/ 185 w 3483"/>
              <a:gd name="connsiteY0" fmla="*/ 2344 h 4253"/>
              <a:gd name="connsiteX1" fmla="*/ 1130 w 3483"/>
              <a:gd name="connsiteY1" fmla="*/ 4492 h 4253"/>
              <a:gd name="connsiteX2" fmla="*/ 3321 w 3483"/>
              <a:gd name="connsiteY2" fmla="*/ 2344 h 4253"/>
              <a:gd name="connsiteX3" fmla="*/ 2419 w 3483"/>
              <a:gd name="connsiteY3" fmla="*/ 238 h 4253"/>
              <a:gd name="connsiteX4" fmla="*/ 185 w 3483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3" h="4253">
                <a:moveTo>
                  <a:pt x="185" y="2344"/>
                </a:moveTo>
                <a:cubicBezTo>
                  <a:pt x="-546" y="3504"/>
                  <a:pt x="-73" y="4492"/>
                  <a:pt x="1130" y="4492"/>
                </a:cubicBezTo>
                <a:cubicBezTo>
                  <a:pt x="2324" y="4492"/>
                  <a:pt x="3300" y="3538"/>
                  <a:pt x="3321" y="2344"/>
                </a:cubicBezTo>
                <a:cubicBezTo>
                  <a:pt x="3321" y="1183"/>
                  <a:pt x="2891" y="238"/>
                  <a:pt x="2419" y="238"/>
                </a:cubicBezTo>
                <a:cubicBezTo>
                  <a:pt x="1946" y="238"/>
                  <a:pt x="915" y="1183"/>
                  <a:pt x="18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5" name="Freeform 2114">
            <a:extLst>
              <a:ext uri="{FF2B5EF4-FFF2-40B4-BE49-F238E27FC236}">
                <a16:creationId xmlns:a16="http://schemas.microsoft.com/office/drawing/2014/main" id="{1D5AF93C-BC8D-6BFA-499B-F86E6666DABF}"/>
              </a:ext>
            </a:extLst>
          </p:cNvPr>
          <p:cNvSpPr/>
          <p:nvPr/>
        </p:nvSpPr>
        <p:spPr>
          <a:xfrm>
            <a:off x="8680782" y="3040079"/>
            <a:ext cx="4210" cy="5558"/>
          </a:xfrm>
          <a:custGeom>
            <a:avLst/>
            <a:gdLst>
              <a:gd name="connsiteX0" fmla="*/ 1943 w 4210"/>
              <a:gd name="connsiteY0" fmla="*/ 5567 h 5558"/>
              <a:gd name="connsiteX1" fmla="*/ 4048 w 4210"/>
              <a:gd name="connsiteY1" fmla="*/ 2258 h 5558"/>
              <a:gd name="connsiteX2" fmla="*/ 1943 w 4210"/>
              <a:gd name="connsiteY2" fmla="*/ 239 h 5558"/>
              <a:gd name="connsiteX3" fmla="*/ 1943 w 4210"/>
              <a:gd name="connsiteY3" fmla="*/ 239 h 5558"/>
              <a:gd name="connsiteX4" fmla="*/ -163 w 4210"/>
              <a:gd name="connsiteY4" fmla="*/ 3547 h 5558"/>
              <a:gd name="connsiteX5" fmla="*/ 1943 w 4210"/>
              <a:gd name="connsiteY5" fmla="*/ 5567 h 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58">
                <a:moveTo>
                  <a:pt x="1943" y="5567"/>
                </a:moveTo>
                <a:cubicBezTo>
                  <a:pt x="3103" y="4832"/>
                  <a:pt x="3876" y="3620"/>
                  <a:pt x="4048" y="2258"/>
                </a:cubicBezTo>
                <a:cubicBezTo>
                  <a:pt x="4022" y="1120"/>
                  <a:pt x="3081" y="217"/>
                  <a:pt x="1943" y="239"/>
                </a:cubicBezTo>
                <a:cubicBezTo>
                  <a:pt x="1943" y="239"/>
                  <a:pt x="1943" y="239"/>
                  <a:pt x="1943" y="239"/>
                </a:cubicBezTo>
                <a:cubicBezTo>
                  <a:pt x="783" y="239"/>
                  <a:pt x="-163" y="1743"/>
                  <a:pt x="-163" y="3547"/>
                </a:cubicBezTo>
                <a:cubicBezTo>
                  <a:pt x="-163" y="5352"/>
                  <a:pt x="697" y="6254"/>
                  <a:pt x="1943" y="55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6" name="Freeform 2115">
            <a:extLst>
              <a:ext uri="{FF2B5EF4-FFF2-40B4-BE49-F238E27FC236}">
                <a16:creationId xmlns:a16="http://schemas.microsoft.com/office/drawing/2014/main" id="{A0DCC38A-54AB-44F2-FB74-9B4F875BD882}"/>
              </a:ext>
            </a:extLst>
          </p:cNvPr>
          <p:cNvSpPr/>
          <p:nvPr/>
        </p:nvSpPr>
        <p:spPr>
          <a:xfrm>
            <a:off x="8649374" y="1393810"/>
            <a:ext cx="3361" cy="5459"/>
          </a:xfrm>
          <a:custGeom>
            <a:avLst/>
            <a:gdLst>
              <a:gd name="connsiteX0" fmla="*/ -163 w 3361"/>
              <a:gd name="connsiteY0" fmla="*/ 2469 h 5459"/>
              <a:gd name="connsiteX1" fmla="*/ 2888 w 3361"/>
              <a:gd name="connsiteY1" fmla="*/ 3801 h 5459"/>
              <a:gd name="connsiteX2" fmla="*/ 1986 w 3361"/>
              <a:gd name="connsiteY2" fmla="*/ 492 h 5459"/>
              <a:gd name="connsiteX3" fmla="*/ -163 w 3361"/>
              <a:gd name="connsiteY3" fmla="*/ 2469 h 5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1" h="5459">
                <a:moveTo>
                  <a:pt x="-163" y="2469"/>
                </a:moveTo>
                <a:cubicBezTo>
                  <a:pt x="-163" y="6207"/>
                  <a:pt x="1126" y="6765"/>
                  <a:pt x="2888" y="3801"/>
                </a:cubicBezTo>
                <a:cubicBezTo>
                  <a:pt x="3537" y="2636"/>
                  <a:pt x="3137" y="1167"/>
                  <a:pt x="1986" y="492"/>
                </a:cubicBezTo>
                <a:cubicBezTo>
                  <a:pt x="826" y="-238"/>
                  <a:pt x="-163" y="664"/>
                  <a:pt x="-163" y="24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7" name="Freeform 2116">
            <a:extLst>
              <a:ext uri="{FF2B5EF4-FFF2-40B4-BE49-F238E27FC236}">
                <a16:creationId xmlns:a16="http://schemas.microsoft.com/office/drawing/2014/main" id="{8878B992-E27B-19CD-66B4-607DB85DFDB7}"/>
              </a:ext>
            </a:extLst>
          </p:cNvPr>
          <p:cNvSpPr/>
          <p:nvPr/>
        </p:nvSpPr>
        <p:spPr>
          <a:xfrm>
            <a:off x="8635470" y="1667138"/>
            <a:ext cx="12935" cy="25494"/>
          </a:xfrm>
          <a:custGeom>
            <a:avLst/>
            <a:gdLst>
              <a:gd name="connsiteX0" fmla="*/ 12538 w 12935"/>
              <a:gd name="connsiteY0" fmla="*/ 2059 h 25494"/>
              <a:gd name="connsiteX1" fmla="*/ 7340 w 12935"/>
              <a:gd name="connsiteY1" fmla="*/ 254 h 25494"/>
              <a:gd name="connsiteX2" fmla="*/ 3301 w 12935"/>
              <a:gd name="connsiteY2" fmla="*/ 5109 h 25494"/>
              <a:gd name="connsiteX3" fmla="*/ 1066 w 12935"/>
              <a:gd name="connsiteY3" fmla="*/ 12242 h 25494"/>
              <a:gd name="connsiteX4" fmla="*/ 4762 w 12935"/>
              <a:gd name="connsiteY4" fmla="*/ 25733 h 25494"/>
              <a:gd name="connsiteX5" fmla="*/ 6609 w 12935"/>
              <a:gd name="connsiteY5" fmla="*/ 20405 h 25494"/>
              <a:gd name="connsiteX6" fmla="*/ 6910 w 12935"/>
              <a:gd name="connsiteY6" fmla="*/ 15078 h 25494"/>
              <a:gd name="connsiteX7" fmla="*/ 12538 w 12935"/>
              <a:gd name="connsiteY7" fmla="*/ 2059 h 25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35" h="25494">
                <a:moveTo>
                  <a:pt x="12538" y="2059"/>
                </a:moveTo>
                <a:cubicBezTo>
                  <a:pt x="11121" y="779"/>
                  <a:pt x="9247" y="125"/>
                  <a:pt x="7340" y="254"/>
                </a:cubicBezTo>
                <a:cubicBezTo>
                  <a:pt x="4504" y="254"/>
                  <a:pt x="3301" y="1715"/>
                  <a:pt x="3301" y="5109"/>
                </a:cubicBezTo>
                <a:cubicBezTo>
                  <a:pt x="3339" y="7666"/>
                  <a:pt x="2553" y="10167"/>
                  <a:pt x="1066" y="12242"/>
                </a:cubicBezTo>
                <a:cubicBezTo>
                  <a:pt x="-1941" y="15335"/>
                  <a:pt x="1066" y="25733"/>
                  <a:pt x="4762" y="25733"/>
                </a:cubicBezTo>
                <a:cubicBezTo>
                  <a:pt x="7082" y="25733"/>
                  <a:pt x="7597" y="24315"/>
                  <a:pt x="6609" y="20405"/>
                </a:cubicBezTo>
                <a:cubicBezTo>
                  <a:pt x="5879" y="17484"/>
                  <a:pt x="6008" y="15120"/>
                  <a:pt x="6910" y="15078"/>
                </a:cubicBezTo>
                <a:cubicBezTo>
                  <a:pt x="9187" y="15078"/>
                  <a:pt x="13870" y="4250"/>
                  <a:pt x="12538" y="20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8" name="Freeform 2117">
            <a:extLst>
              <a:ext uri="{FF2B5EF4-FFF2-40B4-BE49-F238E27FC236}">
                <a16:creationId xmlns:a16="http://schemas.microsoft.com/office/drawing/2014/main" id="{919FDB54-BD72-9F65-368B-F9F3401A54FD}"/>
              </a:ext>
            </a:extLst>
          </p:cNvPr>
          <p:cNvSpPr/>
          <p:nvPr/>
        </p:nvSpPr>
        <p:spPr>
          <a:xfrm>
            <a:off x="8664299" y="1395220"/>
            <a:ext cx="8104" cy="6277"/>
          </a:xfrm>
          <a:custGeom>
            <a:avLst/>
            <a:gdLst>
              <a:gd name="connsiteX0" fmla="*/ 4934 w 8104"/>
              <a:gd name="connsiteY0" fmla="*/ 6516 h 6277"/>
              <a:gd name="connsiteX1" fmla="*/ 7942 w 8104"/>
              <a:gd name="connsiteY1" fmla="*/ 4324 h 6277"/>
              <a:gd name="connsiteX2" fmla="*/ 337 w 8104"/>
              <a:gd name="connsiteY2" fmla="*/ 801 h 6277"/>
              <a:gd name="connsiteX3" fmla="*/ 4934 w 8104"/>
              <a:gd name="connsiteY3" fmla="*/ 6516 h 6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4" h="6277">
                <a:moveTo>
                  <a:pt x="4934" y="6516"/>
                </a:moveTo>
                <a:cubicBezTo>
                  <a:pt x="6610" y="6516"/>
                  <a:pt x="7942" y="5527"/>
                  <a:pt x="7942" y="4324"/>
                </a:cubicBezTo>
                <a:cubicBezTo>
                  <a:pt x="7942" y="1746"/>
                  <a:pt x="2055" y="-960"/>
                  <a:pt x="337" y="801"/>
                </a:cubicBezTo>
                <a:cubicBezTo>
                  <a:pt x="-1382" y="2563"/>
                  <a:pt x="1626" y="6516"/>
                  <a:pt x="4934" y="65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9" name="Freeform 2118">
            <a:extLst>
              <a:ext uri="{FF2B5EF4-FFF2-40B4-BE49-F238E27FC236}">
                <a16:creationId xmlns:a16="http://schemas.microsoft.com/office/drawing/2014/main" id="{16236A23-E892-2940-E0B0-B8BDB3D15FD9}"/>
              </a:ext>
            </a:extLst>
          </p:cNvPr>
          <p:cNvSpPr/>
          <p:nvPr/>
        </p:nvSpPr>
        <p:spPr>
          <a:xfrm>
            <a:off x="8666131" y="1490737"/>
            <a:ext cx="4210" cy="4253"/>
          </a:xfrm>
          <a:custGeom>
            <a:avLst/>
            <a:gdLst>
              <a:gd name="connsiteX0" fmla="*/ -163 w 4210"/>
              <a:gd name="connsiteY0" fmla="*/ 2387 h 4253"/>
              <a:gd name="connsiteX1" fmla="*/ 1943 w 4210"/>
              <a:gd name="connsiteY1" fmla="*/ 4492 h 4253"/>
              <a:gd name="connsiteX2" fmla="*/ 4048 w 4210"/>
              <a:gd name="connsiteY2" fmla="*/ 2387 h 4253"/>
              <a:gd name="connsiteX3" fmla="*/ 1986 w 4210"/>
              <a:gd name="connsiteY3" fmla="*/ 238 h 4253"/>
              <a:gd name="connsiteX4" fmla="*/ 1943 w 4210"/>
              <a:gd name="connsiteY4" fmla="*/ 238 h 4253"/>
              <a:gd name="connsiteX5" fmla="*/ -163 w 4210"/>
              <a:gd name="connsiteY5" fmla="*/ 2344 h 4253"/>
              <a:gd name="connsiteX6" fmla="*/ -163 w 4210"/>
              <a:gd name="connsiteY6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0" h="4253">
                <a:moveTo>
                  <a:pt x="-163" y="2387"/>
                </a:moveTo>
                <a:cubicBezTo>
                  <a:pt x="-163" y="3551"/>
                  <a:pt x="778" y="4492"/>
                  <a:pt x="1943" y="4492"/>
                </a:cubicBezTo>
                <a:cubicBezTo>
                  <a:pt x="3107" y="4492"/>
                  <a:pt x="4048" y="3551"/>
                  <a:pt x="4048" y="2387"/>
                </a:cubicBezTo>
                <a:cubicBezTo>
                  <a:pt x="4070" y="1222"/>
                  <a:pt x="3150" y="264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2357"/>
                  <a:pt x="-163" y="237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0" name="Freeform 2119">
            <a:extLst>
              <a:ext uri="{FF2B5EF4-FFF2-40B4-BE49-F238E27FC236}">
                <a16:creationId xmlns:a16="http://schemas.microsoft.com/office/drawing/2014/main" id="{166CABCF-B05B-1539-3434-CD86B83BEB4A}"/>
              </a:ext>
            </a:extLst>
          </p:cNvPr>
          <p:cNvSpPr/>
          <p:nvPr/>
        </p:nvSpPr>
        <p:spPr>
          <a:xfrm>
            <a:off x="8670843" y="1369481"/>
            <a:ext cx="3547" cy="6540"/>
          </a:xfrm>
          <a:custGeom>
            <a:avLst/>
            <a:gdLst>
              <a:gd name="connsiteX0" fmla="*/ 3074 w 3547"/>
              <a:gd name="connsiteY0" fmla="*/ 4886 h 6540"/>
              <a:gd name="connsiteX1" fmla="*/ 2687 w 3547"/>
              <a:gd name="connsiteY1" fmla="*/ 933 h 6540"/>
              <a:gd name="connsiteX2" fmla="*/ 539 w 3547"/>
              <a:gd name="connsiteY2" fmla="*/ 4886 h 6540"/>
              <a:gd name="connsiteX3" fmla="*/ 3074 w 3547"/>
              <a:gd name="connsiteY3" fmla="*/ 4886 h 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7" h="6540">
                <a:moveTo>
                  <a:pt x="3074" y="4886"/>
                </a:moveTo>
                <a:cubicBezTo>
                  <a:pt x="3598" y="3584"/>
                  <a:pt x="3452" y="2110"/>
                  <a:pt x="2687" y="933"/>
                </a:cubicBezTo>
                <a:cubicBezTo>
                  <a:pt x="539" y="-1215"/>
                  <a:pt x="-1180" y="2050"/>
                  <a:pt x="539" y="4886"/>
                </a:cubicBezTo>
                <a:cubicBezTo>
                  <a:pt x="2257" y="7721"/>
                  <a:pt x="2343" y="7077"/>
                  <a:pt x="3074" y="48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1" name="Freeform 2120">
            <a:extLst>
              <a:ext uri="{FF2B5EF4-FFF2-40B4-BE49-F238E27FC236}">
                <a16:creationId xmlns:a16="http://schemas.microsoft.com/office/drawing/2014/main" id="{36E6C9EC-FF7C-9267-C799-BD6642E3D448}"/>
              </a:ext>
            </a:extLst>
          </p:cNvPr>
          <p:cNvSpPr/>
          <p:nvPr/>
        </p:nvSpPr>
        <p:spPr>
          <a:xfrm>
            <a:off x="8664700" y="1378114"/>
            <a:ext cx="7720" cy="9680"/>
          </a:xfrm>
          <a:custGeom>
            <a:avLst/>
            <a:gdLst>
              <a:gd name="connsiteX0" fmla="*/ 5693 w 7720"/>
              <a:gd name="connsiteY0" fmla="*/ 9657 h 9680"/>
              <a:gd name="connsiteX1" fmla="*/ 7541 w 7720"/>
              <a:gd name="connsiteY1" fmla="*/ 4373 h 9680"/>
              <a:gd name="connsiteX2" fmla="*/ 3949 w 7720"/>
              <a:gd name="connsiteY2" fmla="*/ 248 h 9680"/>
              <a:gd name="connsiteX3" fmla="*/ 194 w 7720"/>
              <a:gd name="connsiteY3" fmla="*/ 2439 h 9680"/>
              <a:gd name="connsiteX4" fmla="*/ 5693 w 7720"/>
              <a:gd name="connsiteY4" fmla="*/ 9657 h 9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20" h="9680">
                <a:moveTo>
                  <a:pt x="5693" y="9657"/>
                </a:moveTo>
                <a:cubicBezTo>
                  <a:pt x="7008" y="8222"/>
                  <a:pt x="7674" y="6315"/>
                  <a:pt x="7541" y="4373"/>
                </a:cubicBezTo>
                <a:cubicBezTo>
                  <a:pt x="7687" y="2242"/>
                  <a:pt x="6080" y="394"/>
                  <a:pt x="3949" y="248"/>
                </a:cubicBezTo>
                <a:cubicBezTo>
                  <a:pt x="2368" y="136"/>
                  <a:pt x="877" y="1008"/>
                  <a:pt x="194" y="2439"/>
                </a:cubicBezTo>
                <a:cubicBezTo>
                  <a:pt x="-1482" y="5189"/>
                  <a:pt x="3158" y="11247"/>
                  <a:pt x="5693" y="96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2" name="Freeform 2121">
            <a:extLst>
              <a:ext uri="{FF2B5EF4-FFF2-40B4-BE49-F238E27FC236}">
                <a16:creationId xmlns:a16="http://schemas.microsoft.com/office/drawing/2014/main" id="{AD87631C-B207-7CAD-3E32-FE9BD778783A}"/>
              </a:ext>
            </a:extLst>
          </p:cNvPr>
          <p:cNvSpPr/>
          <p:nvPr/>
        </p:nvSpPr>
        <p:spPr>
          <a:xfrm>
            <a:off x="8848364" y="1414215"/>
            <a:ext cx="7397" cy="6106"/>
          </a:xfrm>
          <a:custGeom>
            <a:avLst/>
            <a:gdLst>
              <a:gd name="connsiteX0" fmla="*/ 2400 w 7397"/>
              <a:gd name="connsiteY0" fmla="*/ 5222 h 6106"/>
              <a:gd name="connsiteX1" fmla="*/ 6697 w 7397"/>
              <a:gd name="connsiteY1" fmla="*/ 3418 h 6106"/>
              <a:gd name="connsiteX2" fmla="*/ 2400 w 7397"/>
              <a:gd name="connsiteY2" fmla="*/ 238 h 6106"/>
              <a:gd name="connsiteX3" fmla="*/ 2400 w 7397"/>
              <a:gd name="connsiteY3" fmla="*/ 5222 h 6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97" h="6106">
                <a:moveTo>
                  <a:pt x="2400" y="5222"/>
                </a:moveTo>
                <a:cubicBezTo>
                  <a:pt x="6997" y="7113"/>
                  <a:pt x="8028" y="6683"/>
                  <a:pt x="6697" y="3418"/>
                </a:cubicBezTo>
                <a:cubicBezTo>
                  <a:pt x="5983" y="1626"/>
                  <a:pt x="4320" y="397"/>
                  <a:pt x="2400" y="238"/>
                </a:cubicBezTo>
                <a:cubicBezTo>
                  <a:pt x="-908" y="238"/>
                  <a:pt x="-1123" y="3762"/>
                  <a:pt x="2400" y="52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3" name="Freeform 2122">
            <a:extLst>
              <a:ext uri="{FF2B5EF4-FFF2-40B4-BE49-F238E27FC236}">
                <a16:creationId xmlns:a16="http://schemas.microsoft.com/office/drawing/2014/main" id="{6C383C84-E09C-A627-C010-BCED71C1A76B}"/>
              </a:ext>
            </a:extLst>
          </p:cNvPr>
          <p:cNvSpPr/>
          <p:nvPr/>
        </p:nvSpPr>
        <p:spPr>
          <a:xfrm>
            <a:off x="8812687" y="4003488"/>
            <a:ext cx="5968" cy="5854"/>
          </a:xfrm>
          <a:custGeom>
            <a:avLst/>
            <a:gdLst>
              <a:gd name="connsiteX0" fmla="*/ 5638 w 5968"/>
              <a:gd name="connsiteY0" fmla="*/ 3558 h 5854"/>
              <a:gd name="connsiteX1" fmla="*/ -163 w 5968"/>
              <a:gd name="connsiteY1" fmla="*/ 2742 h 5854"/>
              <a:gd name="connsiteX2" fmla="*/ 3189 w 5968"/>
              <a:gd name="connsiteY2" fmla="*/ 6093 h 5854"/>
              <a:gd name="connsiteX3" fmla="*/ 5638 w 5968"/>
              <a:gd name="connsiteY3" fmla="*/ 3558 h 5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8" h="5854">
                <a:moveTo>
                  <a:pt x="5638" y="3558"/>
                </a:moveTo>
                <a:cubicBezTo>
                  <a:pt x="4392" y="-352"/>
                  <a:pt x="-163" y="-1039"/>
                  <a:pt x="-163" y="2742"/>
                </a:cubicBezTo>
                <a:cubicBezTo>
                  <a:pt x="-163" y="4594"/>
                  <a:pt x="1337" y="6093"/>
                  <a:pt x="3189" y="6093"/>
                </a:cubicBezTo>
                <a:cubicBezTo>
                  <a:pt x="4993" y="5964"/>
                  <a:pt x="6282" y="4847"/>
                  <a:pt x="5638" y="35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4" name="Freeform 2123">
            <a:extLst>
              <a:ext uri="{FF2B5EF4-FFF2-40B4-BE49-F238E27FC236}">
                <a16:creationId xmlns:a16="http://schemas.microsoft.com/office/drawing/2014/main" id="{B6B023E1-43AE-2CFE-58AE-AFE89E820097}"/>
              </a:ext>
            </a:extLst>
          </p:cNvPr>
          <p:cNvSpPr/>
          <p:nvPr/>
        </p:nvSpPr>
        <p:spPr>
          <a:xfrm>
            <a:off x="8812857" y="2691947"/>
            <a:ext cx="32810" cy="16201"/>
          </a:xfrm>
          <a:custGeom>
            <a:avLst/>
            <a:gdLst>
              <a:gd name="connsiteX0" fmla="*/ 8218 w 32810"/>
              <a:gd name="connsiteY0" fmla="*/ 3829 h 16201"/>
              <a:gd name="connsiteX1" fmla="*/ 14792 w 32810"/>
              <a:gd name="connsiteY1" fmla="*/ 3829 h 16201"/>
              <a:gd name="connsiteX2" fmla="*/ 25318 w 32810"/>
              <a:gd name="connsiteY2" fmla="*/ 9844 h 16201"/>
              <a:gd name="connsiteX3" fmla="*/ 31075 w 32810"/>
              <a:gd name="connsiteY3" fmla="*/ 15129 h 16201"/>
              <a:gd name="connsiteX4" fmla="*/ 32407 w 32810"/>
              <a:gd name="connsiteY4" fmla="*/ 16074 h 16201"/>
              <a:gd name="connsiteX5" fmla="*/ 30216 w 32810"/>
              <a:gd name="connsiteY5" fmla="*/ 9243 h 16201"/>
              <a:gd name="connsiteX6" fmla="*/ 21322 w 32810"/>
              <a:gd name="connsiteY6" fmla="*/ 1724 h 16201"/>
              <a:gd name="connsiteX7" fmla="*/ -161 w 32810"/>
              <a:gd name="connsiteY7" fmla="*/ 2454 h 16201"/>
              <a:gd name="connsiteX8" fmla="*/ 8218 w 32810"/>
              <a:gd name="connsiteY8" fmla="*/ 3829 h 16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10" h="16201">
                <a:moveTo>
                  <a:pt x="8218" y="3829"/>
                </a:moveTo>
                <a:cubicBezTo>
                  <a:pt x="9764" y="1294"/>
                  <a:pt x="10710" y="1337"/>
                  <a:pt x="14792" y="3829"/>
                </a:cubicBezTo>
                <a:cubicBezTo>
                  <a:pt x="17455" y="5505"/>
                  <a:pt x="22182" y="8125"/>
                  <a:pt x="25318" y="9844"/>
                </a:cubicBezTo>
                <a:cubicBezTo>
                  <a:pt x="28455" y="11563"/>
                  <a:pt x="31075" y="13840"/>
                  <a:pt x="31075" y="15129"/>
                </a:cubicBezTo>
                <a:cubicBezTo>
                  <a:pt x="31075" y="16418"/>
                  <a:pt x="31677" y="16805"/>
                  <a:pt x="32407" y="16074"/>
                </a:cubicBezTo>
                <a:cubicBezTo>
                  <a:pt x="33138" y="15344"/>
                  <a:pt x="32150" y="12250"/>
                  <a:pt x="30216" y="9243"/>
                </a:cubicBezTo>
                <a:cubicBezTo>
                  <a:pt x="27986" y="5977"/>
                  <a:pt x="24914" y="3378"/>
                  <a:pt x="21322" y="1724"/>
                </a:cubicBezTo>
                <a:cubicBezTo>
                  <a:pt x="15264" y="-597"/>
                  <a:pt x="-161" y="-81"/>
                  <a:pt x="-161" y="2454"/>
                </a:cubicBezTo>
                <a:cubicBezTo>
                  <a:pt x="-289" y="5762"/>
                  <a:pt x="6413" y="6794"/>
                  <a:pt x="8218" y="3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5" name="Freeform 2124">
            <a:extLst>
              <a:ext uri="{FF2B5EF4-FFF2-40B4-BE49-F238E27FC236}">
                <a16:creationId xmlns:a16="http://schemas.microsoft.com/office/drawing/2014/main" id="{15481C23-8C43-9E80-8B31-B073755B5DC0}"/>
              </a:ext>
            </a:extLst>
          </p:cNvPr>
          <p:cNvSpPr/>
          <p:nvPr/>
        </p:nvSpPr>
        <p:spPr>
          <a:xfrm>
            <a:off x="8828073" y="1869050"/>
            <a:ext cx="3475" cy="4254"/>
          </a:xfrm>
          <a:custGeom>
            <a:avLst/>
            <a:gdLst>
              <a:gd name="connsiteX0" fmla="*/ 3313 w 3475"/>
              <a:gd name="connsiteY0" fmla="*/ 2344 h 4254"/>
              <a:gd name="connsiteX1" fmla="*/ 2411 w 3475"/>
              <a:gd name="connsiteY1" fmla="*/ 238 h 4254"/>
              <a:gd name="connsiteX2" fmla="*/ 176 w 3475"/>
              <a:gd name="connsiteY2" fmla="*/ 2344 h 4254"/>
              <a:gd name="connsiteX3" fmla="*/ 1079 w 3475"/>
              <a:gd name="connsiteY3" fmla="*/ 4492 h 4254"/>
              <a:gd name="connsiteX4" fmla="*/ 3313 w 3475"/>
              <a:gd name="connsiteY4" fmla="*/ 2345 h 4254"/>
              <a:gd name="connsiteX5" fmla="*/ 3313 w 3475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3313" y="2344"/>
                </a:moveTo>
                <a:cubicBezTo>
                  <a:pt x="3313" y="1184"/>
                  <a:pt x="2883" y="238"/>
                  <a:pt x="2411" y="238"/>
                </a:cubicBezTo>
                <a:cubicBezTo>
                  <a:pt x="1938" y="238"/>
                  <a:pt x="864" y="1184"/>
                  <a:pt x="176" y="2344"/>
                </a:cubicBezTo>
                <a:cubicBezTo>
                  <a:pt x="-511" y="3504"/>
                  <a:pt x="-124" y="4492"/>
                  <a:pt x="1079" y="4492"/>
                </a:cubicBezTo>
                <a:cubicBezTo>
                  <a:pt x="2290" y="4516"/>
                  <a:pt x="3287" y="3554"/>
                  <a:pt x="3313" y="2345"/>
                </a:cubicBezTo>
                <a:cubicBezTo>
                  <a:pt x="3313" y="2344"/>
                  <a:pt x="3313" y="2344"/>
                  <a:pt x="331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6" name="Freeform 2125">
            <a:extLst>
              <a:ext uri="{FF2B5EF4-FFF2-40B4-BE49-F238E27FC236}">
                <a16:creationId xmlns:a16="http://schemas.microsoft.com/office/drawing/2014/main" id="{23E73100-3A29-8875-2D2D-D05A4F4B4B36}"/>
              </a:ext>
            </a:extLst>
          </p:cNvPr>
          <p:cNvSpPr/>
          <p:nvPr/>
        </p:nvSpPr>
        <p:spPr>
          <a:xfrm>
            <a:off x="8811333" y="4249349"/>
            <a:ext cx="5478" cy="4253"/>
          </a:xfrm>
          <a:custGeom>
            <a:avLst/>
            <a:gdLst>
              <a:gd name="connsiteX0" fmla="*/ 3339 w 5478"/>
              <a:gd name="connsiteY0" fmla="*/ 4492 h 4253"/>
              <a:gd name="connsiteX1" fmla="*/ 5316 w 5478"/>
              <a:gd name="connsiteY1" fmla="*/ 2434 h 4253"/>
              <a:gd name="connsiteX2" fmla="*/ 5316 w 5478"/>
              <a:gd name="connsiteY2" fmla="*/ 2387 h 4253"/>
              <a:gd name="connsiteX3" fmla="*/ 2050 w 5478"/>
              <a:gd name="connsiteY3" fmla="*/ 238 h 4253"/>
              <a:gd name="connsiteX4" fmla="*/ 74 w 5478"/>
              <a:gd name="connsiteY4" fmla="*/ 2387 h 4253"/>
              <a:gd name="connsiteX5" fmla="*/ 3339 w 5478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53">
                <a:moveTo>
                  <a:pt x="3339" y="4492"/>
                </a:moveTo>
                <a:cubicBezTo>
                  <a:pt x="4456" y="4470"/>
                  <a:pt x="5341" y="3547"/>
                  <a:pt x="5316" y="2434"/>
                </a:cubicBezTo>
                <a:cubicBezTo>
                  <a:pt x="5316" y="2417"/>
                  <a:pt x="5316" y="2404"/>
                  <a:pt x="5316" y="2387"/>
                </a:cubicBezTo>
                <a:cubicBezTo>
                  <a:pt x="5316" y="1226"/>
                  <a:pt x="3855" y="238"/>
                  <a:pt x="2050" y="238"/>
                </a:cubicBezTo>
                <a:cubicBezTo>
                  <a:pt x="246" y="238"/>
                  <a:pt x="-614" y="1226"/>
                  <a:pt x="74" y="2387"/>
                </a:cubicBezTo>
                <a:cubicBezTo>
                  <a:pt x="791" y="3542"/>
                  <a:pt x="1990" y="4311"/>
                  <a:pt x="33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7" name="Freeform 2126">
            <a:extLst>
              <a:ext uri="{FF2B5EF4-FFF2-40B4-BE49-F238E27FC236}">
                <a16:creationId xmlns:a16="http://schemas.microsoft.com/office/drawing/2014/main" id="{1E7CE483-5657-795E-23DE-133EB5F15945}"/>
              </a:ext>
            </a:extLst>
          </p:cNvPr>
          <p:cNvSpPr/>
          <p:nvPr/>
        </p:nvSpPr>
        <p:spPr>
          <a:xfrm>
            <a:off x="8798719" y="1477976"/>
            <a:ext cx="3526" cy="4254"/>
          </a:xfrm>
          <a:custGeom>
            <a:avLst/>
            <a:gdLst>
              <a:gd name="connsiteX0" fmla="*/ 1130 w 3526"/>
              <a:gd name="connsiteY0" fmla="*/ 4492 h 4254"/>
              <a:gd name="connsiteX1" fmla="*/ 3364 w 3526"/>
              <a:gd name="connsiteY1" fmla="*/ 2387 h 4254"/>
              <a:gd name="connsiteX2" fmla="*/ 2419 w 3526"/>
              <a:gd name="connsiteY2" fmla="*/ 238 h 4254"/>
              <a:gd name="connsiteX3" fmla="*/ 185 w 3526"/>
              <a:gd name="connsiteY3" fmla="*/ 2387 h 4254"/>
              <a:gd name="connsiteX4" fmla="*/ 1130 w 3526"/>
              <a:gd name="connsiteY4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6" h="4254">
                <a:moveTo>
                  <a:pt x="1130" y="4492"/>
                </a:moveTo>
                <a:cubicBezTo>
                  <a:pt x="2324" y="4518"/>
                  <a:pt x="3317" y="3581"/>
                  <a:pt x="3364" y="2387"/>
                </a:cubicBezTo>
                <a:cubicBezTo>
                  <a:pt x="3364" y="1227"/>
                  <a:pt x="2934" y="238"/>
                  <a:pt x="2419" y="238"/>
                </a:cubicBezTo>
                <a:cubicBezTo>
                  <a:pt x="1903" y="238"/>
                  <a:pt x="915" y="1227"/>
                  <a:pt x="185" y="2387"/>
                </a:cubicBezTo>
                <a:cubicBezTo>
                  <a:pt x="-546" y="3547"/>
                  <a:pt x="-73" y="4492"/>
                  <a:pt x="11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8" name="Freeform 2127">
            <a:extLst>
              <a:ext uri="{FF2B5EF4-FFF2-40B4-BE49-F238E27FC236}">
                <a16:creationId xmlns:a16="http://schemas.microsoft.com/office/drawing/2014/main" id="{CBE39380-BC8E-A1ED-F73B-5B7E017EACFB}"/>
              </a:ext>
            </a:extLst>
          </p:cNvPr>
          <p:cNvSpPr/>
          <p:nvPr/>
        </p:nvSpPr>
        <p:spPr>
          <a:xfrm>
            <a:off x="8798011" y="4264731"/>
            <a:ext cx="13234" cy="7653"/>
          </a:xfrm>
          <a:custGeom>
            <a:avLst/>
            <a:gdLst>
              <a:gd name="connsiteX0" fmla="*/ 9873 w 13234"/>
              <a:gd name="connsiteY0" fmla="*/ 7800 h 7653"/>
              <a:gd name="connsiteX1" fmla="*/ 13052 w 13234"/>
              <a:gd name="connsiteY1" fmla="*/ 5265 h 7653"/>
              <a:gd name="connsiteX2" fmla="*/ 162 w 13234"/>
              <a:gd name="connsiteY2" fmla="*/ 754 h 7653"/>
              <a:gd name="connsiteX3" fmla="*/ 9873 w 13234"/>
              <a:gd name="connsiteY3" fmla="*/ 7800 h 7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34" h="7653">
                <a:moveTo>
                  <a:pt x="9873" y="7800"/>
                </a:moveTo>
                <a:cubicBezTo>
                  <a:pt x="11291" y="7542"/>
                  <a:pt x="12485" y="6588"/>
                  <a:pt x="13052" y="5265"/>
                </a:cubicBezTo>
                <a:cubicBezTo>
                  <a:pt x="13611" y="2773"/>
                  <a:pt x="2225" y="-1180"/>
                  <a:pt x="162" y="754"/>
                </a:cubicBezTo>
                <a:cubicBezTo>
                  <a:pt x="-1900" y="2687"/>
                  <a:pt x="6392" y="8702"/>
                  <a:pt x="9873" y="78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9" name="Freeform 2128">
            <a:extLst>
              <a:ext uri="{FF2B5EF4-FFF2-40B4-BE49-F238E27FC236}">
                <a16:creationId xmlns:a16="http://schemas.microsoft.com/office/drawing/2014/main" id="{6B61731F-BC75-70D9-B7BF-4646C44154D1}"/>
              </a:ext>
            </a:extLst>
          </p:cNvPr>
          <p:cNvSpPr/>
          <p:nvPr/>
        </p:nvSpPr>
        <p:spPr>
          <a:xfrm>
            <a:off x="8810666" y="4218186"/>
            <a:ext cx="4169" cy="3535"/>
          </a:xfrm>
          <a:custGeom>
            <a:avLst/>
            <a:gdLst>
              <a:gd name="connsiteX0" fmla="*/ 4007 w 4169"/>
              <a:gd name="connsiteY0" fmla="*/ 2872 h 3535"/>
              <a:gd name="connsiteX1" fmla="*/ 1901 w 4169"/>
              <a:gd name="connsiteY1" fmla="*/ 595 h 3535"/>
              <a:gd name="connsiteX2" fmla="*/ -161 w 4169"/>
              <a:gd name="connsiteY2" fmla="*/ 1540 h 3535"/>
              <a:gd name="connsiteX3" fmla="*/ 1897 w 4169"/>
              <a:gd name="connsiteY3" fmla="*/ 3774 h 3535"/>
              <a:gd name="connsiteX4" fmla="*/ 1901 w 4169"/>
              <a:gd name="connsiteY4" fmla="*/ 3774 h 3535"/>
              <a:gd name="connsiteX5" fmla="*/ 4007 w 4169"/>
              <a:gd name="connsiteY5" fmla="*/ 2872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4007" y="2872"/>
                </a:moveTo>
                <a:cubicBezTo>
                  <a:pt x="4007" y="2356"/>
                  <a:pt x="3062" y="1325"/>
                  <a:pt x="1901" y="595"/>
                </a:cubicBezTo>
                <a:cubicBezTo>
                  <a:pt x="741" y="-136"/>
                  <a:pt x="-161" y="294"/>
                  <a:pt x="-161" y="1540"/>
                </a:cubicBezTo>
                <a:cubicBezTo>
                  <a:pt x="-208" y="2726"/>
                  <a:pt x="711" y="3727"/>
                  <a:pt x="1897" y="3774"/>
                </a:cubicBezTo>
                <a:cubicBezTo>
                  <a:pt x="1897" y="3774"/>
                  <a:pt x="1901" y="3774"/>
                  <a:pt x="1901" y="3774"/>
                </a:cubicBezTo>
                <a:cubicBezTo>
                  <a:pt x="3019" y="3688"/>
                  <a:pt x="4007" y="3388"/>
                  <a:pt x="4007" y="28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0" name="Freeform 2129">
            <a:extLst>
              <a:ext uri="{FF2B5EF4-FFF2-40B4-BE49-F238E27FC236}">
                <a16:creationId xmlns:a16="http://schemas.microsoft.com/office/drawing/2014/main" id="{753E9BE5-7611-F3CE-0149-2124DB1094BC}"/>
              </a:ext>
            </a:extLst>
          </p:cNvPr>
          <p:cNvSpPr/>
          <p:nvPr/>
        </p:nvSpPr>
        <p:spPr>
          <a:xfrm>
            <a:off x="8844964" y="2588252"/>
            <a:ext cx="5448" cy="5499"/>
          </a:xfrm>
          <a:custGeom>
            <a:avLst/>
            <a:gdLst>
              <a:gd name="connsiteX0" fmla="*/ 257 w 5448"/>
              <a:gd name="connsiteY0" fmla="*/ 1184 h 5499"/>
              <a:gd name="connsiteX1" fmla="*/ 3523 w 5448"/>
              <a:gd name="connsiteY1" fmla="*/ 5738 h 5499"/>
              <a:gd name="connsiteX2" fmla="*/ 5284 w 5448"/>
              <a:gd name="connsiteY2" fmla="*/ 3762 h 5499"/>
              <a:gd name="connsiteX3" fmla="*/ 257 w 5448"/>
              <a:gd name="connsiteY3" fmla="*/ 1184 h 5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8" h="5499">
                <a:moveTo>
                  <a:pt x="257" y="1184"/>
                </a:moveTo>
                <a:cubicBezTo>
                  <a:pt x="-1032" y="3246"/>
                  <a:pt x="816" y="5738"/>
                  <a:pt x="3523" y="5738"/>
                </a:cubicBezTo>
                <a:cubicBezTo>
                  <a:pt x="4549" y="5669"/>
                  <a:pt x="5331" y="4790"/>
                  <a:pt x="5284" y="3762"/>
                </a:cubicBezTo>
                <a:cubicBezTo>
                  <a:pt x="5284" y="926"/>
                  <a:pt x="1589" y="-1007"/>
                  <a:pt x="257" y="11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1" name="Freeform 2130">
            <a:extLst>
              <a:ext uri="{FF2B5EF4-FFF2-40B4-BE49-F238E27FC236}">
                <a16:creationId xmlns:a16="http://schemas.microsoft.com/office/drawing/2014/main" id="{88FE37D5-1548-4293-B404-08200573677B}"/>
              </a:ext>
            </a:extLst>
          </p:cNvPr>
          <p:cNvSpPr/>
          <p:nvPr/>
        </p:nvSpPr>
        <p:spPr>
          <a:xfrm>
            <a:off x="8787541" y="2742542"/>
            <a:ext cx="6326" cy="5548"/>
          </a:xfrm>
          <a:custGeom>
            <a:avLst/>
            <a:gdLst>
              <a:gd name="connsiteX0" fmla="*/ 6164 w 6326"/>
              <a:gd name="connsiteY0" fmla="*/ 2215 h 5548"/>
              <a:gd name="connsiteX1" fmla="*/ 3027 w 6326"/>
              <a:gd name="connsiteY1" fmla="*/ 238 h 5548"/>
              <a:gd name="connsiteX2" fmla="*/ 1223 w 6326"/>
              <a:gd name="connsiteY2" fmla="*/ 5136 h 5548"/>
              <a:gd name="connsiteX3" fmla="*/ 6164 w 6326"/>
              <a:gd name="connsiteY3" fmla="*/ 2215 h 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26" h="5548">
                <a:moveTo>
                  <a:pt x="6164" y="2215"/>
                </a:moveTo>
                <a:cubicBezTo>
                  <a:pt x="6164" y="1141"/>
                  <a:pt x="4746" y="238"/>
                  <a:pt x="3027" y="238"/>
                </a:cubicBezTo>
                <a:cubicBezTo>
                  <a:pt x="-238" y="238"/>
                  <a:pt x="-1269" y="2730"/>
                  <a:pt x="1223" y="5136"/>
                </a:cubicBezTo>
                <a:cubicBezTo>
                  <a:pt x="2855" y="6855"/>
                  <a:pt x="6164" y="4922"/>
                  <a:pt x="6164" y="22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2" name="Freeform 2131">
            <a:extLst>
              <a:ext uri="{FF2B5EF4-FFF2-40B4-BE49-F238E27FC236}">
                <a16:creationId xmlns:a16="http://schemas.microsoft.com/office/drawing/2014/main" id="{17414191-21FE-FC62-D082-463F749BA2F4}"/>
              </a:ext>
            </a:extLst>
          </p:cNvPr>
          <p:cNvSpPr/>
          <p:nvPr/>
        </p:nvSpPr>
        <p:spPr>
          <a:xfrm>
            <a:off x="8833654" y="1425214"/>
            <a:ext cx="3946" cy="7341"/>
          </a:xfrm>
          <a:custGeom>
            <a:avLst/>
            <a:gdLst>
              <a:gd name="connsiteX0" fmla="*/ -163 w 3946"/>
              <a:gd name="connsiteY0" fmla="*/ 2301 h 7341"/>
              <a:gd name="connsiteX1" fmla="*/ 3704 w 3946"/>
              <a:gd name="connsiteY1" fmla="*/ 6211 h 7341"/>
              <a:gd name="connsiteX2" fmla="*/ 2158 w 3946"/>
              <a:gd name="connsiteY2" fmla="*/ 1398 h 7341"/>
              <a:gd name="connsiteX3" fmla="*/ -163 w 3946"/>
              <a:gd name="connsiteY3" fmla="*/ 2301 h 7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6" h="7341">
                <a:moveTo>
                  <a:pt x="-163" y="2301"/>
                </a:moveTo>
                <a:cubicBezTo>
                  <a:pt x="-163" y="6597"/>
                  <a:pt x="2630" y="9390"/>
                  <a:pt x="3704" y="6211"/>
                </a:cubicBezTo>
                <a:cubicBezTo>
                  <a:pt x="4009" y="4449"/>
                  <a:pt x="3429" y="2653"/>
                  <a:pt x="2158" y="1398"/>
                </a:cubicBezTo>
                <a:cubicBezTo>
                  <a:pt x="439" y="-406"/>
                  <a:pt x="-163" y="-105"/>
                  <a:pt x="-163" y="23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3" name="Freeform 2132">
            <a:extLst>
              <a:ext uri="{FF2B5EF4-FFF2-40B4-BE49-F238E27FC236}">
                <a16:creationId xmlns:a16="http://schemas.microsoft.com/office/drawing/2014/main" id="{8B9E67D7-6E57-BE5A-78F5-E402DDC4AAE9}"/>
              </a:ext>
            </a:extLst>
          </p:cNvPr>
          <p:cNvSpPr/>
          <p:nvPr/>
        </p:nvSpPr>
        <p:spPr>
          <a:xfrm>
            <a:off x="8842033" y="2256264"/>
            <a:ext cx="7614" cy="7090"/>
          </a:xfrm>
          <a:custGeom>
            <a:avLst/>
            <a:gdLst>
              <a:gd name="connsiteX0" fmla="*/ 5164 w 7614"/>
              <a:gd name="connsiteY0" fmla="*/ 6934 h 7090"/>
              <a:gd name="connsiteX1" fmla="*/ 5164 w 7614"/>
              <a:gd name="connsiteY1" fmla="*/ 2293 h 7090"/>
              <a:gd name="connsiteX2" fmla="*/ 395 w 7614"/>
              <a:gd name="connsiteY2" fmla="*/ 5000 h 7090"/>
              <a:gd name="connsiteX3" fmla="*/ 4610 w 7614"/>
              <a:gd name="connsiteY3" fmla="*/ 7168 h 7090"/>
              <a:gd name="connsiteX4" fmla="*/ 5164 w 7614"/>
              <a:gd name="connsiteY4" fmla="*/ 6934 h 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14" h="7090">
                <a:moveTo>
                  <a:pt x="5164" y="6934"/>
                </a:moveTo>
                <a:cubicBezTo>
                  <a:pt x="8215" y="5731"/>
                  <a:pt x="8215" y="5301"/>
                  <a:pt x="5164" y="2293"/>
                </a:cubicBezTo>
                <a:cubicBezTo>
                  <a:pt x="1426" y="-1445"/>
                  <a:pt x="-1410" y="188"/>
                  <a:pt x="395" y="5000"/>
                </a:cubicBezTo>
                <a:cubicBezTo>
                  <a:pt x="962" y="6763"/>
                  <a:pt x="2848" y="7734"/>
                  <a:pt x="4610" y="7168"/>
                </a:cubicBezTo>
                <a:cubicBezTo>
                  <a:pt x="4803" y="7107"/>
                  <a:pt x="4988" y="7028"/>
                  <a:pt x="5164" y="69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4" name="Freeform 2133">
            <a:extLst>
              <a:ext uri="{FF2B5EF4-FFF2-40B4-BE49-F238E27FC236}">
                <a16:creationId xmlns:a16="http://schemas.microsoft.com/office/drawing/2014/main" id="{7BE10A50-27CB-3A7B-B4DE-0DBCC9CBFAC7}"/>
              </a:ext>
            </a:extLst>
          </p:cNvPr>
          <p:cNvSpPr/>
          <p:nvPr/>
        </p:nvSpPr>
        <p:spPr>
          <a:xfrm>
            <a:off x="8837328" y="1873171"/>
            <a:ext cx="14628" cy="21201"/>
          </a:xfrm>
          <a:custGeom>
            <a:avLst/>
            <a:gdLst>
              <a:gd name="connsiteX0" fmla="*/ 3983 w 14628"/>
              <a:gd name="connsiteY0" fmla="*/ 500 h 21201"/>
              <a:gd name="connsiteX1" fmla="*/ 632 w 14628"/>
              <a:gd name="connsiteY1" fmla="*/ 18803 h 21201"/>
              <a:gd name="connsiteX2" fmla="*/ 10428 w 14628"/>
              <a:gd name="connsiteY2" fmla="*/ 20221 h 21201"/>
              <a:gd name="connsiteX3" fmla="*/ 14037 w 14628"/>
              <a:gd name="connsiteY3" fmla="*/ 13690 h 21201"/>
              <a:gd name="connsiteX4" fmla="*/ 3983 w 14628"/>
              <a:gd name="connsiteY4" fmla="*/ 500 h 2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28" h="21201">
                <a:moveTo>
                  <a:pt x="3983" y="500"/>
                </a:moveTo>
                <a:cubicBezTo>
                  <a:pt x="589" y="5742"/>
                  <a:pt x="-1344" y="16354"/>
                  <a:pt x="632" y="18803"/>
                </a:cubicBezTo>
                <a:cubicBezTo>
                  <a:pt x="3253" y="21983"/>
                  <a:pt x="3726" y="22069"/>
                  <a:pt x="10428" y="20221"/>
                </a:cubicBezTo>
                <a:cubicBezTo>
                  <a:pt x="14381" y="19147"/>
                  <a:pt x="15069" y="17901"/>
                  <a:pt x="14037" y="13690"/>
                </a:cubicBezTo>
                <a:cubicBezTo>
                  <a:pt x="12748" y="8663"/>
                  <a:pt x="5186" y="-1520"/>
                  <a:pt x="3983" y="5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5" name="Freeform 2134">
            <a:extLst>
              <a:ext uri="{FF2B5EF4-FFF2-40B4-BE49-F238E27FC236}">
                <a16:creationId xmlns:a16="http://schemas.microsoft.com/office/drawing/2014/main" id="{9E8CA86B-B015-4711-8C1B-0721259446BB}"/>
              </a:ext>
            </a:extLst>
          </p:cNvPr>
          <p:cNvSpPr/>
          <p:nvPr/>
        </p:nvSpPr>
        <p:spPr>
          <a:xfrm>
            <a:off x="8842032" y="1665005"/>
            <a:ext cx="3473" cy="4254"/>
          </a:xfrm>
          <a:custGeom>
            <a:avLst/>
            <a:gdLst>
              <a:gd name="connsiteX0" fmla="*/ 2974 w 3473"/>
              <a:gd name="connsiteY0" fmla="*/ 2387 h 4254"/>
              <a:gd name="connsiteX1" fmla="*/ 2029 w 3473"/>
              <a:gd name="connsiteY1" fmla="*/ 239 h 4254"/>
              <a:gd name="connsiteX2" fmla="*/ -163 w 3473"/>
              <a:gd name="connsiteY2" fmla="*/ 2344 h 4254"/>
              <a:gd name="connsiteX3" fmla="*/ -163 w 3473"/>
              <a:gd name="connsiteY3" fmla="*/ 2387 h 4254"/>
              <a:gd name="connsiteX4" fmla="*/ 740 w 3473"/>
              <a:gd name="connsiteY4" fmla="*/ 4492 h 4254"/>
              <a:gd name="connsiteX5" fmla="*/ 2974 w 3473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4">
                <a:moveTo>
                  <a:pt x="2974" y="2387"/>
                </a:moveTo>
                <a:cubicBezTo>
                  <a:pt x="3661" y="1184"/>
                  <a:pt x="3275" y="239"/>
                  <a:pt x="2029" y="239"/>
                </a:cubicBezTo>
                <a:cubicBezTo>
                  <a:pt x="843" y="213"/>
                  <a:pt x="-137" y="1158"/>
                  <a:pt x="-163" y="2344"/>
                </a:cubicBezTo>
                <a:cubicBezTo>
                  <a:pt x="-163" y="2357"/>
                  <a:pt x="-163" y="2374"/>
                  <a:pt x="-163" y="2387"/>
                </a:cubicBezTo>
                <a:cubicBezTo>
                  <a:pt x="-163" y="3547"/>
                  <a:pt x="224" y="4492"/>
                  <a:pt x="740" y="4492"/>
                </a:cubicBezTo>
                <a:cubicBezTo>
                  <a:pt x="1255" y="4492"/>
                  <a:pt x="2244" y="3547"/>
                  <a:pt x="297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6" name="Freeform 2135">
            <a:extLst>
              <a:ext uri="{FF2B5EF4-FFF2-40B4-BE49-F238E27FC236}">
                <a16:creationId xmlns:a16="http://schemas.microsoft.com/office/drawing/2014/main" id="{2DE94363-3D65-6785-0E9B-E236FBA36A92}"/>
              </a:ext>
            </a:extLst>
          </p:cNvPr>
          <p:cNvSpPr/>
          <p:nvPr/>
        </p:nvSpPr>
        <p:spPr>
          <a:xfrm>
            <a:off x="8844094" y="2725527"/>
            <a:ext cx="4210" cy="5558"/>
          </a:xfrm>
          <a:custGeom>
            <a:avLst/>
            <a:gdLst>
              <a:gd name="connsiteX0" fmla="*/ -163 w 4210"/>
              <a:gd name="connsiteY0" fmla="*/ 3547 h 5558"/>
              <a:gd name="connsiteX1" fmla="*/ 1943 w 4210"/>
              <a:gd name="connsiteY1" fmla="*/ 5567 h 5558"/>
              <a:gd name="connsiteX2" fmla="*/ 4048 w 4210"/>
              <a:gd name="connsiteY2" fmla="*/ 2215 h 5558"/>
              <a:gd name="connsiteX3" fmla="*/ 1943 w 4210"/>
              <a:gd name="connsiteY3" fmla="*/ 239 h 5558"/>
              <a:gd name="connsiteX4" fmla="*/ -163 w 4210"/>
              <a:gd name="connsiteY4" fmla="*/ 3547 h 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558">
                <a:moveTo>
                  <a:pt x="-163" y="3547"/>
                </a:moveTo>
                <a:cubicBezTo>
                  <a:pt x="-163" y="5352"/>
                  <a:pt x="783" y="6254"/>
                  <a:pt x="1943" y="5567"/>
                </a:cubicBezTo>
                <a:cubicBezTo>
                  <a:pt x="3116" y="4823"/>
                  <a:pt x="3889" y="3595"/>
                  <a:pt x="4048" y="2215"/>
                </a:cubicBezTo>
                <a:cubicBezTo>
                  <a:pt x="4001" y="1094"/>
                  <a:pt x="3064" y="213"/>
                  <a:pt x="1943" y="239"/>
                </a:cubicBezTo>
                <a:cubicBezTo>
                  <a:pt x="654" y="239"/>
                  <a:pt x="-163" y="1700"/>
                  <a:pt x="-163" y="35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7" name="Freeform 2136">
            <a:extLst>
              <a:ext uri="{FF2B5EF4-FFF2-40B4-BE49-F238E27FC236}">
                <a16:creationId xmlns:a16="http://schemas.microsoft.com/office/drawing/2014/main" id="{D248E22F-61BD-45B7-144B-805C25E89A1D}"/>
              </a:ext>
            </a:extLst>
          </p:cNvPr>
          <p:cNvSpPr/>
          <p:nvPr/>
        </p:nvSpPr>
        <p:spPr>
          <a:xfrm>
            <a:off x="8842204" y="2625868"/>
            <a:ext cx="8206" cy="6038"/>
          </a:xfrm>
          <a:custGeom>
            <a:avLst/>
            <a:gdLst>
              <a:gd name="connsiteX0" fmla="*/ 8044 w 8206"/>
              <a:gd name="connsiteY0" fmla="*/ 4214 h 6038"/>
              <a:gd name="connsiteX1" fmla="*/ 138 w 8206"/>
              <a:gd name="connsiteY1" fmla="*/ 949 h 6038"/>
              <a:gd name="connsiteX2" fmla="*/ 1814 w 8206"/>
              <a:gd name="connsiteY2" fmla="*/ 4343 h 6038"/>
              <a:gd name="connsiteX3" fmla="*/ 8044 w 8206"/>
              <a:gd name="connsiteY3" fmla="*/ 4214 h 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06" h="6038">
                <a:moveTo>
                  <a:pt x="8044" y="4214"/>
                </a:moveTo>
                <a:cubicBezTo>
                  <a:pt x="8044" y="1464"/>
                  <a:pt x="2072" y="-1028"/>
                  <a:pt x="138" y="949"/>
                </a:cubicBezTo>
                <a:cubicBezTo>
                  <a:pt x="-635" y="1722"/>
                  <a:pt x="138" y="3269"/>
                  <a:pt x="1814" y="4343"/>
                </a:cubicBezTo>
                <a:cubicBezTo>
                  <a:pt x="5853" y="6964"/>
                  <a:pt x="8044" y="6921"/>
                  <a:pt x="8044" y="42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8" name="Freeform 2137">
            <a:extLst>
              <a:ext uri="{FF2B5EF4-FFF2-40B4-BE49-F238E27FC236}">
                <a16:creationId xmlns:a16="http://schemas.microsoft.com/office/drawing/2014/main" id="{BB706276-B44E-AE21-3957-B391AD7E5F04}"/>
              </a:ext>
            </a:extLst>
          </p:cNvPr>
          <p:cNvSpPr/>
          <p:nvPr/>
        </p:nvSpPr>
        <p:spPr>
          <a:xfrm>
            <a:off x="8856730" y="1323035"/>
            <a:ext cx="6226" cy="8299"/>
          </a:xfrm>
          <a:custGeom>
            <a:avLst/>
            <a:gdLst>
              <a:gd name="connsiteX0" fmla="*/ 3916 w 6226"/>
              <a:gd name="connsiteY0" fmla="*/ 8538 h 8299"/>
              <a:gd name="connsiteX1" fmla="*/ 6064 w 6226"/>
              <a:gd name="connsiteY1" fmla="*/ 5487 h 8299"/>
              <a:gd name="connsiteX2" fmla="*/ 436 w 6226"/>
              <a:gd name="connsiteY2" fmla="*/ 804 h 8299"/>
              <a:gd name="connsiteX3" fmla="*/ 3916 w 6226"/>
              <a:gd name="connsiteY3" fmla="*/ 8538 h 8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26" h="8299">
                <a:moveTo>
                  <a:pt x="3916" y="8538"/>
                </a:moveTo>
                <a:cubicBezTo>
                  <a:pt x="5076" y="8538"/>
                  <a:pt x="6064" y="7163"/>
                  <a:pt x="6064" y="5487"/>
                </a:cubicBezTo>
                <a:cubicBezTo>
                  <a:pt x="6064" y="2093"/>
                  <a:pt x="2283" y="-1087"/>
                  <a:pt x="436" y="804"/>
                </a:cubicBezTo>
                <a:cubicBezTo>
                  <a:pt x="-1412" y="2694"/>
                  <a:pt x="1381" y="8538"/>
                  <a:pt x="3916" y="85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9" name="Freeform 2138">
            <a:extLst>
              <a:ext uri="{FF2B5EF4-FFF2-40B4-BE49-F238E27FC236}">
                <a16:creationId xmlns:a16="http://schemas.microsoft.com/office/drawing/2014/main" id="{C0CA646C-559F-38A8-D6B7-36E82397EB33}"/>
              </a:ext>
            </a:extLst>
          </p:cNvPr>
          <p:cNvSpPr/>
          <p:nvPr/>
        </p:nvSpPr>
        <p:spPr>
          <a:xfrm>
            <a:off x="8873397" y="1561752"/>
            <a:ext cx="7923" cy="7666"/>
          </a:xfrm>
          <a:custGeom>
            <a:avLst/>
            <a:gdLst>
              <a:gd name="connsiteX0" fmla="*/ 7185 w 7923"/>
              <a:gd name="connsiteY0" fmla="*/ 5745 h 7666"/>
              <a:gd name="connsiteX1" fmla="*/ 7185 w 7923"/>
              <a:gd name="connsiteY1" fmla="*/ 1448 h 7666"/>
              <a:gd name="connsiteX2" fmla="*/ -163 w 7923"/>
              <a:gd name="connsiteY2" fmla="*/ 4757 h 7666"/>
              <a:gd name="connsiteX3" fmla="*/ 7185 w 7923"/>
              <a:gd name="connsiteY3" fmla="*/ 5745 h 7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23" h="7666">
                <a:moveTo>
                  <a:pt x="7185" y="5745"/>
                </a:moveTo>
                <a:cubicBezTo>
                  <a:pt x="7954" y="4417"/>
                  <a:pt x="7954" y="2776"/>
                  <a:pt x="7185" y="1448"/>
                </a:cubicBezTo>
                <a:cubicBezTo>
                  <a:pt x="5509" y="-1387"/>
                  <a:pt x="-163" y="1191"/>
                  <a:pt x="-163" y="4757"/>
                </a:cubicBezTo>
                <a:cubicBezTo>
                  <a:pt x="-163" y="8323"/>
                  <a:pt x="5294" y="9139"/>
                  <a:pt x="7185" y="57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0" name="Freeform 2139">
            <a:extLst>
              <a:ext uri="{FF2B5EF4-FFF2-40B4-BE49-F238E27FC236}">
                <a16:creationId xmlns:a16="http://schemas.microsoft.com/office/drawing/2014/main" id="{C636CF24-EFD0-5360-ED21-EF8BB10FC066}"/>
              </a:ext>
            </a:extLst>
          </p:cNvPr>
          <p:cNvSpPr/>
          <p:nvPr/>
        </p:nvSpPr>
        <p:spPr>
          <a:xfrm>
            <a:off x="8884035" y="1298297"/>
            <a:ext cx="17468" cy="18125"/>
          </a:xfrm>
          <a:custGeom>
            <a:avLst/>
            <a:gdLst>
              <a:gd name="connsiteX0" fmla="*/ 2562 w 17468"/>
              <a:gd name="connsiteY0" fmla="*/ 5648 h 18125"/>
              <a:gd name="connsiteX1" fmla="*/ 6858 w 17468"/>
              <a:gd name="connsiteY1" fmla="*/ 12050 h 18125"/>
              <a:gd name="connsiteX2" fmla="*/ 16525 w 17468"/>
              <a:gd name="connsiteY2" fmla="*/ 14370 h 18125"/>
              <a:gd name="connsiteX3" fmla="*/ 11327 w 17468"/>
              <a:gd name="connsiteY3" fmla="*/ 4703 h 18125"/>
              <a:gd name="connsiteX4" fmla="*/ 1960 w 17468"/>
              <a:gd name="connsiteY4" fmla="*/ 406 h 18125"/>
              <a:gd name="connsiteX5" fmla="*/ 2562 w 17468"/>
              <a:gd name="connsiteY5" fmla="*/ 5648 h 1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68" h="18125">
                <a:moveTo>
                  <a:pt x="2562" y="5648"/>
                </a:moveTo>
                <a:cubicBezTo>
                  <a:pt x="4151" y="5648"/>
                  <a:pt x="5999" y="8527"/>
                  <a:pt x="6858" y="12050"/>
                </a:cubicBezTo>
                <a:cubicBezTo>
                  <a:pt x="8319" y="19268"/>
                  <a:pt x="13260" y="20643"/>
                  <a:pt x="16525" y="14370"/>
                </a:cubicBezTo>
                <a:cubicBezTo>
                  <a:pt x="18244" y="11019"/>
                  <a:pt x="17385" y="9386"/>
                  <a:pt x="11327" y="4703"/>
                </a:cubicBezTo>
                <a:cubicBezTo>
                  <a:pt x="7331" y="1609"/>
                  <a:pt x="3120" y="-367"/>
                  <a:pt x="1960" y="406"/>
                </a:cubicBezTo>
                <a:cubicBezTo>
                  <a:pt x="-1262" y="2254"/>
                  <a:pt x="-618" y="5648"/>
                  <a:pt x="2562" y="56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1" name="Freeform 2140">
            <a:extLst>
              <a:ext uri="{FF2B5EF4-FFF2-40B4-BE49-F238E27FC236}">
                <a16:creationId xmlns:a16="http://schemas.microsoft.com/office/drawing/2014/main" id="{0C49CCA1-CE47-25CA-40F9-AB596C11B2D2}"/>
              </a:ext>
            </a:extLst>
          </p:cNvPr>
          <p:cNvSpPr/>
          <p:nvPr/>
        </p:nvSpPr>
        <p:spPr>
          <a:xfrm>
            <a:off x="8791796" y="4066659"/>
            <a:ext cx="6054" cy="15743"/>
          </a:xfrm>
          <a:custGeom>
            <a:avLst/>
            <a:gdLst>
              <a:gd name="connsiteX0" fmla="*/ 5690 w 6054"/>
              <a:gd name="connsiteY0" fmla="*/ 11839 h 15743"/>
              <a:gd name="connsiteX1" fmla="*/ 5217 w 6054"/>
              <a:gd name="connsiteY1" fmla="*/ 3246 h 15743"/>
              <a:gd name="connsiteX2" fmla="*/ 1952 w 6054"/>
              <a:gd name="connsiteY2" fmla="*/ 238 h 15743"/>
              <a:gd name="connsiteX3" fmla="*/ 2381 w 6054"/>
              <a:gd name="connsiteY3" fmla="*/ 14804 h 15743"/>
              <a:gd name="connsiteX4" fmla="*/ 5690 w 6054"/>
              <a:gd name="connsiteY4" fmla="*/ 11839 h 1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4" h="15743">
                <a:moveTo>
                  <a:pt x="5690" y="11839"/>
                </a:moveTo>
                <a:cubicBezTo>
                  <a:pt x="6072" y="8969"/>
                  <a:pt x="5909" y="6056"/>
                  <a:pt x="5217" y="3246"/>
                </a:cubicBezTo>
                <a:cubicBezTo>
                  <a:pt x="4770" y="1716"/>
                  <a:pt x="3516" y="556"/>
                  <a:pt x="1952" y="238"/>
                </a:cubicBezTo>
                <a:cubicBezTo>
                  <a:pt x="-1099" y="238"/>
                  <a:pt x="-755" y="11581"/>
                  <a:pt x="2381" y="14804"/>
                </a:cubicBezTo>
                <a:cubicBezTo>
                  <a:pt x="4530" y="16909"/>
                  <a:pt x="5174" y="16350"/>
                  <a:pt x="5690" y="118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2" name="Freeform 2141">
            <a:extLst>
              <a:ext uri="{FF2B5EF4-FFF2-40B4-BE49-F238E27FC236}">
                <a16:creationId xmlns:a16="http://schemas.microsoft.com/office/drawing/2014/main" id="{415AA12F-D3C0-0FCF-E93B-AF1E7A6ACB08}"/>
              </a:ext>
            </a:extLst>
          </p:cNvPr>
          <p:cNvSpPr/>
          <p:nvPr/>
        </p:nvSpPr>
        <p:spPr>
          <a:xfrm>
            <a:off x="8882356" y="1342408"/>
            <a:ext cx="11711" cy="22972"/>
          </a:xfrm>
          <a:custGeom>
            <a:avLst/>
            <a:gdLst>
              <a:gd name="connsiteX0" fmla="*/ 7636 w 11711"/>
              <a:gd name="connsiteY0" fmla="*/ 21217 h 22972"/>
              <a:gd name="connsiteX1" fmla="*/ 5358 w 11711"/>
              <a:gd name="connsiteY1" fmla="*/ 13655 h 22972"/>
              <a:gd name="connsiteX2" fmla="*/ 7463 w 11711"/>
              <a:gd name="connsiteY2" fmla="*/ 6909 h 22972"/>
              <a:gd name="connsiteX3" fmla="*/ 8409 w 11711"/>
              <a:gd name="connsiteY3" fmla="*/ 593 h 22972"/>
              <a:gd name="connsiteX4" fmla="*/ 1534 w 11711"/>
              <a:gd name="connsiteY4" fmla="*/ 18510 h 22972"/>
              <a:gd name="connsiteX5" fmla="*/ 7636 w 11711"/>
              <a:gd name="connsiteY5" fmla="*/ 21217 h 22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11" h="22972">
                <a:moveTo>
                  <a:pt x="7636" y="21217"/>
                </a:moveTo>
                <a:cubicBezTo>
                  <a:pt x="7193" y="18613"/>
                  <a:pt x="6428" y="16069"/>
                  <a:pt x="5358" y="13655"/>
                </a:cubicBezTo>
                <a:cubicBezTo>
                  <a:pt x="3554" y="8800"/>
                  <a:pt x="3855" y="7854"/>
                  <a:pt x="7463" y="6909"/>
                </a:cubicBezTo>
                <a:cubicBezTo>
                  <a:pt x="12490" y="5534"/>
                  <a:pt x="12963" y="2613"/>
                  <a:pt x="8409" y="593"/>
                </a:cubicBezTo>
                <a:cubicBezTo>
                  <a:pt x="1792" y="-1985"/>
                  <a:pt x="-2805" y="10046"/>
                  <a:pt x="1534" y="18510"/>
                </a:cubicBezTo>
                <a:cubicBezTo>
                  <a:pt x="4198" y="23236"/>
                  <a:pt x="7636" y="24869"/>
                  <a:pt x="7636" y="212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3" name="Freeform 2142">
            <a:extLst>
              <a:ext uri="{FF2B5EF4-FFF2-40B4-BE49-F238E27FC236}">
                <a16:creationId xmlns:a16="http://schemas.microsoft.com/office/drawing/2014/main" id="{0325CB0D-E2F6-7923-F587-D371991BCA45}"/>
              </a:ext>
            </a:extLst>
          </p:cNvPr>
          <p:cNvSpPr/>
          <p:nvPr/>
        </p:nvSpPr>
        <p:spPr>
          <a:xfrm>
            <a:off x="8903484" y="1378983"/>
            <a:ext cx="7594" cy="7502"/>
          </a:xfrm>
          <a:custGeom>
            <a:avLst/>
            <a:gdLst>
              <a:gd name="connsiteX0" fmla="*/ 1417 w 7594"/>
              <a:gd name="connsiteY0" fmla="*/ 5953 h 7502"/>
              <a:gd name="connsiteX1" fmla="*/ 7432 w 7594"/>
              <a:gd name="connsiteY1" fmla="*/ 5953 h 7502"/>
              <a:gd name="connsiteX2" fmla="*/ 4467 w 7594"/>
              <a:gd name="connsiteY2" fmla="*/ 1656 h 7502"/>
              <a:gd name="connsiteX3" fmla="*/ 171 w 7594"/>
              <a:gd name="connsiteY3" fmla="*/ 1656 h 7502"/>
              <a:gd name="connsiteX4" fmla="*/ 1417 w 7594"/>
              <a:gd name="connsiteY4" fmla="*/ 5953 h 7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94" h="7502">
                <a:moveTo>
                  <a:pt x="1417" y="5953"/>
                </a:moveTo>
                <a:cubicBezTo>
                  <a:pt x="5112" y="8316"/>
                  <a:pt x="7432" y="8359"/>
                  <a:pt x="7432" y="5953"/>
                </a:cubicBezTo>
                <a:cubicBezTo>
                  <a:pt x="6964" y="4221"/>
                  <a:pt x="5919" y="2705"/>
                  <a:pt x="4467" y="1656"/>
                </a:cubicBezTo>
                <a:cubicBezTo>
                  <a:pt x="2233" y="-234"/>
                  <a:pt x="1159" y="-234"/>
                  <a:pt x="171" y="1656"/>
                </a:cubicBezTo>
                <a:cubicBezTo>
                  <a:pt x="-573" y="3199"/>
                  <a:pt x="-36" y="5046"/>
                  <a:pt x="1417" y="59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4" name="Freeform 2143">
            <a:extLst>
              <a:ext uri="{FF2B5EF4-FFF2-40B4-BE49-F238E27FC236}">
                <a16:creationId xmlns:a16="http://schemas.microsoft.com/office/drawing/2014/main" id="{A59AA8E6-22CC-1EF8-BEE9-43D982F2B9EE}"/>
              </a:ext>
            </a:extLst>
          </p:cNvPr>
          <p:cNvSpPr/>
          <p:nvPr/>
        </p:nvSpPr>
        <p:spPr>
          <a:xfrm>
            <a:off x="8896470" y="1388736"/>
            <a:ext cx="6273" cy="4253"/>
          </a:xfrm>
          <a:custGeom>
            <a:avLst/>
            <a:gdLst>
              <a:gd name="connsiteX0" fmla="*/ -163 w 6273"/>
              <a:gd name="connsiteY0" fmla="*/ 2344 h 4253"/>
              <a:gd name="connsiteX1" fmla="*/ 2974 w 6273"/>
              <a:gd name="connsiteY1" fmla="*/ 4492 h 4253"/>
              <a:gd name="connsiteX2" fmla="*/ 6111 w 6273"/>
              <a:gd name="connsiteY2" fmla="*/ 2344 h 4253"/>
              <a:gd name="connsiteX3" fmla="*/ 2974 w 6273"/>
              <a:gd name="connsiteY3" fmla="*/ 238 h 4253"/>
              <a:gd name="connsiteX4" fmla="*/ -163 w 6273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-163" y="2344"/>
                </a:move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1" y="3504"/>
                  <a:pt x="6111" y="2344"/>
                </a:cubicBezTo>
                <a:cubicBezTo>
                  <a:pt x="6111" y="1184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5" name="Freeform 2144">
            <a:extLst>
              <a:ext uri="{FF2B5EF4-FFF2-40B4-BE49-F238E27FC236}">
                <a16:creationId xmlns:a16="http://schemas.microsoft.com/office/drawing/2014/main" id="{4B88027B-AC33-F7FA-CA18-1A3BEC558C1C}"/>
              </a:ext>
            </a:extLst>
          </p:cNvPr>
          <p:cNvSpPr/>
          <p:nvPr/>
        </p:nvSpPr>
        <p:spPr>
          <a:xfrm>
            <a:off x="8902945" y="1708650"/>
            <a:ext cx="7101" cy="7153"/>
          </a:xfrm>
          <a:custGeom>
            <a:avLst/>
            <a:gdLst>
              <a:gd name="connsiteX0" fmla="*/ 3116 w 7101"/>
              <a:gd name="connsiteY0" fmla="*/ 7250 h 7153"/>
              <a:gd name="connsiteX1" fmla="*/ 6939 w 7101"/>
              <a:gd name="connsiteY1" fmla="*/ 3340 h 7153"/>
              <a:gd name="connsiteX2" fmla="*/ -21 w 7101"/>
              <a:gd name="connsiteY2" fmla="*/ 4071 h 7153"/>
              <a:gd name="connsiteX3" fmla="*/ 3116 w 7101"/>
              <a:gd name="connsiteY3" fmla="*/ 7250 h 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1" h="7153">
                <a:moveTo>
                  <a:pt x="3116" y="7250"/>
                </a:moveTo>
                <a:cubicBezTo>
                  <a:pt x="5118" y="6941"/>
                  <a:pt x="6677" y="5351"/>
                  <a:pt x="6939" y="3340"/>
                </a:cubicBezTo>
                <a:cubicBezTo>
                  <a:pt x="6939" y="-1214"/>
                  <a:pt x="881" y="-570"/>
                  <a:pt x="-21" y="4071"/>
                </a:cubicBezTo>
                <a:cubicBezTo>
                  <a:pt x="-537" y="6907"/>
                  <a:pt x="323" y="7766"/>
                  <a:pt x="3116" y="72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6" name="Freeform 2145">
            <a:extLst>
              <a:ext uri="{FF2B5EF4-FFF2-40B4-BE49-F238E27FC236}">
                <a16:creationId xmlns:a16="http://schemas.microsoft.com/office/drawing/2014/main" id="{5EE96785-6CF8-23A4-1085-F2459E9FBBD4}"/>
              </a:ext>
            </a:extLst>
          </p:cNvPr>
          <p:cNvSpPr/>
          <p:nvPr/>
        </p:nvSpPr>
        <p:spPr>
          <a:xfrm>
            <a:off x="8875907" y="1421139"/>
            <a:ext cx="8077" cy="12858"/>
          </a:xfrm>
          <a:custGeom>
            <a:avLst/>
            <a:gdLst>
              <a:gd name="connsiteX0" fmla="*/ 3214 w 8077"/>
              <a:gd name="connsiteY0" fmla="*/ 12864 h 12858"/>
              <a:gd name="connsiteX1" fmla="*/ 7124 w 8077"/>
              <a:gd name="connsiteY1" fmla="*/ 4787 h 12858"/>
              <a:gd name="connsiteX2" fmla="*/ 35 w 8077"/>
              <a:gd name="connsiteY2" fmla="*/ 6591 h 12858"/>
              <a:gd name="connsiteX3" fmla="*/ 3214 w 8077"/>
              <a:gd name="connsiteY3" fmla="*/ 12864 h 12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77" h="12858">
                <a:moveTo>
                  <a:pt x="3214" y="12864"/>
                </a:moveTo>
                <a:cubicBezTo>
                  <a:pt x="7855" y="13852"/>
                  <a:pt x="8843" y="11790"/>
                  <a:pt x="7124" y="4787"/>
                </a:cubicBezTo>
                <a:cubicBezTo>
                  <a:pt x="5406" y="-2217"/>
                  <a:pt x="937" y="-756"/>
                  <a:pt x="35" y="6591"/>
                </a:cubicBezTo>
                <a:cubicBezTo>
                  <a:pt x="-610" y="10544"/>
                  <a:pt x="293" y="12263"/>
                  <a:pt x="3214" y="128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7" name="Freeform 2146">
            <a:extLst>
              <a:ext uri="{FF2B5EF4-FFF2-40B4-BE49-F238E27FC236}">
                <a16:creationId xmlns:a16="http://schemas.microsoft.com/office/drawing/2014/main" id="{1E236CA5-6C64-3CD6-FA7C-E021DEE36EB3}"/>
              </a:ext>
            </a:extLst>
          </p:cNvPr>
          <p:cNvSpPr/>
          <p:nvPr/>
        </p:nvSpPr>
        <p:spPr>
          <a:xfrm>
            <a:off x="8821798" y="4093566"/>
            <a:ext cx="13326" cy="15542"/>
          </a:xfrm>
          <a:custGeom>
            <a:avLst/>
            <a:gdLst>
              <a:gd name="connsiteX0" fmla="*/ 8170 w 13326"/>
              <a:gd name="connsiteY0" fmla="*/ 15781 h 15542"/>
              <a:gd name="connsiteX1" fmla="*/ 12854 w 13326"/>
              <a:gd name="connsiteY1" fmla="*/ 11141 h 15542"/>
              <a:gd name="connsiteX2" fmla="*/ 1639 w 13326"/>
              <a:gd name="connsiteY2" fmla="*/ 1645 h 15542"/>
              <a:gd name="connsiteX3" fmla="*/ 4432 w 13326"/>
              <a:gd name="connsiteY3" fmla="*/ 9422 h 15542"/>
              <a:gd name="connsiteX4" fmla="*/ 6194 w 13326"/>
              <a:gd name="connsiteY4" fmla="*/ 12602 h 15542"/>
              <a:gd name="connsiteX5" fmla="*/ 8170 w 13326"/>
              <a:gd name="connsiteY5" fmla="*/ 15781 h 15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26" h="15542">
                <a:moveTo>
                  <a:pt x="8170" y="15781"/>
                </a:moveTo>
                <a:cubicBezTo>
                  <a:pt x="9932" y="15781"/>
                  <a:pt x="12037" y="13676"/>
                  <a:pt x="12854" y="11141"/>
                </a:cubicBezTo>
                <a:cubicBezTo>
                  <a:pt x="14916" y="4481"/>
                  <a:pt x="6194" y="-2909"/>
                  <a:pt x="1639" y="1645"/>
                </a:cubicBezTo>
                <a:cubicBezTo>
                  <a:pt x="-1712" y="5083"/>
                  <a:pt x="-165" y="9422"/>
                  <a:pt x="4432" y="9422"/>
                </a:cubicBezTo>
                <a:cubicBezTo>
                  <a:pt x="6194" y="9422"/>
                  <a:pt x="6881" y="10668"/>
                  <a:pt x="6194" y="12602"/>
                </a:cubicBezTo>
                <a:cubicBezTo>
                  <a:pt x="5506" y="14535"/>
                  <a:pt x="6194" y="15781"/>
                  <a:pt x="8170" y="157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8" name="Freeform 2147">
            <a:extLst>
              <a:ext uri="{FF2B5EF4-FFF2-40B4-BE49-F238E27FC236}">
                <a16:creationId xmlns:a16="http://schemas.microsoft.com/office/drawing/2014/main" id="{781C1ACE-14FE-607A-B9F9-D8A5A2FE7C7D}"/>
              </a:ext>
            </a:extLst>
          </p:cNvPr>
          <p:cNvSpPr/>
          <p:nvPr/>
        </p:nvSpPr>
        <p:spPr>
          <a:xfrm>
            <a:off x="8789657" y="5547945"/>
            <a:ext cx="6272" cy="4253"/>
          </a:xfrm>
          <a:custGeom>
            <a:avLst/>
            <a:gdLst>
              <a:gd name="connsiteX0" fmla="*/ 2974 w 6272"/>
              <a:gd name="connsiteY0" fmla="*/ 238 h 4253"/>
              <a:gd name="connsiteX1" fmla="*/ -163 w 6272"/>
              <a:gd name="connsiteY1" fmla="*/ 2344 h 4253"/>
              <a:gd name="connsiteX2" fmla="*/ 2974 w 6272"/>
              <a:gd name="connsiteY2" fmla="*/ 4492 h 4253"/>
              <a:gd name="connsiteX3" fmla="*/ 6110 w 6272"/>
              <a:gd name="connsiteY3" fmla="*/ 2344 h 4253"/>
              <a:gd name="connsiteX4" fmla="*/ 2974 w 627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238"/>
                </a:moveTo>
                <a:cubicBezTo>
                  <a:pt x="1255" y="238"/>
                  <a:pt x="-163" y="1183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0" y="3504"/>
                  <a:pt x="6110" y="2344"/>
                </a:cubicBezTo>
                <a:cubicBezTo>
                  <a:pt x="6110" y="1183"/>
                  <a:pt x="4736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9" name="Freeform 2148">
            <a:extLst>
              <a:ext uri="{FF2B5EF4-FFF2-40B4-BE49-F238E27FC236}">
                <a16:creationId xmlns:a16="http://schemas.microsoft.com/office/drawing/2014/main" id="{6AF4491B-D95E-9AD1-1828-640F3C243436}"/>
              </a:ext>
            </a:extLst>
          </p:cNvPr>
          <p:cNvSpPr/>
          <p:nvPr/>
        </p:nvSpPr>
        <p:spPr>
          <a:xfrm>
            <a:off x="8790038" y="5565449"/>
            <a:ext cx="5892" cy="5869"/>
          </a:xfrm>
          <a:custGeom>
            <a:avLst/>
            <a:gdLst>
              <a:gd name="connsiteX0" fmla="*/ -71 w 5892"/>
              <a:gd name="connsiteY0" fmla="*/ 3572 h 5869"/>
              <a:gd name="connsiteX1" fmla="*/ 2464 w 5892"/>
              <a:gd name="connsiteY1" fmla="*/ 6108 h 5869"/>
              <a:gd name="connsiteX2" fmla="*/ 5730 w 5892"/>
              <a:gd name="connsiteY2" fmla="*/ 2756 h 5869"/>
              <a:gd name="connsiteX3" fmla="*/ -71 w 5892"/>
              <a:gd name="connsiteY3" fmla="*/ 3572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92" h="5869">
                <a:moveTo>
                  <a:pt x="-71" y="3572"/>
                </a:moveTo>
                <a:cubicBezTo>
                  <a:pt x="-500" y="4947"/>
                  <a:pt x="617" y="6108"/>
                  <a:pt x="2464" y="6108"/>
                </a:cubicBezTo>
                <a:cubicBezTo>
                  <a:pt x="4282" y="6060"/>
                  <a:pt x="5730" y="4574"/>
                  <a:pt x="5730" y="2756"/>
                </a:cubicBezTo>
                <a:cubicBezTo>
                  <a:pt x="5730" y="-1025"/>
                  <a:pt x="1261" y="-380"/>
                  <a:pt x="-71" y="35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0" name="Freeform 2149">
            <a:extLst>
              <a:ext uri="{FF2B5EF4-FFF2-40B4-BE49-F238E27FC236}">
                <a16:creationId xmlns:a16="http://schemas.microsoft.com/office/drawing/2014/main" id="{DDC9AF4E-36D7-7959-AF61-E8DECA761D94}"/>
              </a:ext>
            </a:extLst>
          </p:cNvPr>
          <p:cNvSpPr/>
          <p:nvPr/>
        </p:nvSpPr>
        <p:spPr>
          <a:xfrm>
            <a:off x="8872052" y="1580508"/>
            <a:ext cx="6891" cy="5870"/>
          </a:xfrm>
          <a:custGeom>
            <a:avLst/>
            <a:gdLst>
              <a:gd name="connsiteX0" fmla="*/ 3288 w 6891"/>
              <a:gd name="connsiteY0" fmla="*/ 6109 h 5870"/>
              <a:gd name="connsiteX1" fmla="*/ 6381 w 6891"/>
              <a:gd name="connsiteY1" fmla="*/ 4133 h 5870"/>
              <a:gd name="connsiteX2" fmla="*/ 1182 w 6891"/>
              <a:gd name="connsiteY2" fmla="*/ 824 h 5870"/>
              <a:gd name="connsiteX3" fmla="*/ 3288 w 6891"/>
              <a:gd name="connsiteY3" fmla="*/ 6109 h 5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91" h="5870">
                <a:moveTo>
                  <a:pt x="3288" y="6109"/>
                </a:moveTo>
                <a:cubicBezTo>
                  <a:pt x="4564" y="5946"/>
                  <a:pt x="5698" y="5220"/>
                  <a:pt x="6381" y="4133"/>
                </a:cubicBezTo>
                <a:cubicBezTo>
                  <a:pt x="7928" y="1598"/>
                  <a:pt x="3975" y="-937"/>
                  <a:pt x="1182" y="824"/>
                </a:cubicBezTo>
                <a:cubicBezTo>
                  <a:pt x="-1610" y="2586"/>
                  <a:pt x="366" y="6109"/>
                  <a:pt x="3288" y="61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1" name="Freeform 2150">
            <a:extLst>
              <a:ext uri="{FF2B5EF4-FFF2-40B4-BE49-F238E27FC236}">
                <a16:creationId xmlns:a16="http://schemas.microsoft.com/office/drawing/2014/main" id="{33BE0B54-A1A9-E751-D469-B0B00A8601F7}"/>
              </a:ext>
            </a:extLst>
          </p:cNvPr>
          <p:cNvSpPr/>
          <p:nvPr/>
        </p:nvSpPr>
        <p:spPr>
          <a:xfrm>
            <a:off x="8832939" y="2568274"/>
            <a:ext cx="6990" cy="10564"/>
          </a:xfrm>
          <a:custGeom>
            <a:avLst/>
            <a:gdLst>
              <a:gd name="connsiteX0" fmla="*/ 1154 w 6990"/>
              <a:gd name="connsiteY0" fmla="*/ 6855 h 10564"/>
              <a:gd name="connsiteX1" fmla="*/ 6826 w 6990"/>
              <a:gd name="connsiteY1" fmla="*/ 8746 h 10564"/>
              <a:gd name="connsiteX2" fmla="*/ 4853 w 6990"/>
              <a:gd name="connsiteY2" fmla="*/ 6599 h 10564"/>
              <a:gd name="connsiteX3" fmla="*/ 4806 w 6990"/>
              <a:gd name="connsiteY3" fmla="*/ 6597 h 10564"/>
              <a:gd name="connsiteX4" fmla="*/ 3990 w 6990"/>
              <a:gd name="connsiteY4" fmla="*/ 3418 h 10564"/>
              <a:gd name="connsiteX5" fmla="*/ 3217 w 6990"/>
              <a:gd name="connsiteY5" fmla="*/ 238 h 10564"/>
              <a:gd name="connsiteX6" fmla="*/ 1154 w 6990"/>
              <a:gd name="connsiteY6" fmla="*/ 6855 h 10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90" h="10564">
                <a:moveTo>
                  <a:pt x="1154" y="6855"/>
                </a:moveTo>
                <a:cubicBezTo>
                  <a:pt x="3818" y="11152"/>
                  <a:pt x="6826" y="12183"/>
                  <a:pt x="6826" y="8746"/>
                </a:cubicBezTo>
                <a:cubicBezTo>
                  <a:pt x="6873" y="7607"/>
                  <a:pt x="5988" y="6646"/>
                  <a:pt x="4853" y="6599"/>
                </a:cubicBezTo>
                <a:cubicBezTo>
                  <a:pt x="4836" y="6598"/>
                  <a:pt x="4824" y="6598"/>
                  <a:pt x="4806" y="6597"/>
                </a:cubicBezTo>
                <a:cubicBezTo>
                  <a:pt x="3689" y="6597"/>
                  <a:pt x="3303" y="5179"/>
                  <a:pt x="3990" y="3418"/>
                </a:cubicBezTo>
                <a:cubicBezTo>
                  <a:pt x="4677" y="1656"/>
                  <a:pt x="4291" y="238"/>
                  <a:pt x="3217" y="238"/>
                </a:cubicBezTo>
                <a:cubicBezTo>
                  <a:pt x="-521" y="238"/>
                  <a:pt x="-1080" y="2816"/>
                  <a:pt x="1154" y="68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2" name="Freeform 2151">
            <a:extLst>
              <a:ext uri="{FF2B5EF4-FFF2-40B4-BE49-F238E27FC236}">
                <a16:creationId xmlns:a16="http://schemas.microsoft.com/office/drawing/2014/main" id="{FFCC0E4C-B011-B953-67F7-1A8A0BA750C3}"/>
              </a:ext>
            </a:extLst>
          </p:cNvPr>
          <p:cNvSpPr/>
          <p:nvPr/>
        </p:nvSpPr>
        <p:spPr>
          <a:xfrm>
            <a:off x="8863601" y="1756632"/>
            <a:ext cx="7698" cy="6163"/>
          </a:xfrm>
          <a:custGeom>
            <a:avLst/>
            <a:gdLst>
              <a:gd name="connsiteX0" fmla="*/ 3232 w 7698"/>
              <a:gd name="connsiteY0" fmla="*/ 6402 h 6163"/>
              <a:gd name="connsiteX1" fmla="*/ 7529 w 7698"/>
              <a:gd name="connsiteY1" fmla="*/ 3051 h 6163"/>
              <a:gd name="connsiteX2" fmla="*/ 5105 w 7698"/>
              <a:gd name="connsiteY2" fmla="*/ 245 h 6163"/>
              <a:gd name="connsiteX3" fmla="*/ 4048 w 7698"/>
              <a:gd name="connsiteY3" fmla="*/ 387 h 6163"/>
              <a:gd name="connsiteX4" fmla="*/ 3232 w 7698"/>
              <a:gd name="connsiteY4" fmla="*/ 6402 h 6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8" h="6163">
                <a:moveTo>
                  <a:pt x="3232" y="6402"/>
                </a:moveTo>
                <a:cubicBezTo>
                  <a:pt x="5767" y="6402"/>
                  <a:pt x="7529" y="5027"/>
                  <a:pt x="7529" y="3051"/>
                </a:cubicBezTo>
                <a:cubicBezTo>
                  <a:pt x="7632" y="1607"/>
                  <a:pt x="6549" y="353"/>
                  <a:pt x="5105" y="245"/>
                </a:cubicBezTo>
                <a:cubicBezTo>
                  <a:pt x="4749" y="219"/>
                  <a:pt x="4388" y="267"/>
                  <a:pt x="4048" y="387"/>
                </a:cubicBezTo>
                <a:cubicBezTo>
                  <a:pt x="-1150" y="1418"/>
                  <a:pt x="-1666" y="6402"/>
                  <a:pt x="3232" y="64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3" name="Freeform 2152">
            <a:extLst>
              <a:ext uri="{FF2B5EF4-FFF2-40B4-BE49-F238E27FC236}">
                <a16:creationId xmlns:a16="http://schemas.microsoft.com/office/drawing/2014/main" id="{490E93FF-E47E-B6C7-5974-9A06B13F4474}"/>
              </a:ext>
            </a:extLst>
          </p:cNvPr>
          <p:cNvSpPr/>
          <p:nvPr/>
        </p:nvSpPr>
        <p:spPr>
          <a:xfrm>
            <a:off x="8858789" y="1278533"/>
            <a:ext cx="6904" cy="5651"/>
          </a:xfrm>
          <a:custGeom>
            <a:avLst/>
            <a:gdLst>
              <a:gd name="connsiteX0" fmla="*/ 6712 w 6904"/>
              <a:gd name="connsiteY0" fmla="*/ 3156 h 5651"/>
              <a:gd name="connsiteX1" fmla="*/ 3490 w 6904"/>
              <a:gd name="connsiteY1" fmla="*/ 320 h 5651"/>
              <a:gd name="connsiteX2" fmla="*/ -163 w 6904"/>
              <a:gd name="connsiteY2" fmla="*/ 3113 h 5651"/>
              <a:gd name="connsiteX3" fmla="*/ 6712 w 6904"/>
              <a:gd name="connsiteY3" fmla="*/ 3156 h 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04" h="5651">
                <a:moveTo>
                  <a:pt x="6712" y="3156"/>
                </a:moveTo>
                <a:cubicBezTo>
                  <a:pt x="6970" y="1996"/>
                  <a:pt x="5509" y="707"/>
                  <a:pt x="3490" y="320"/>
                </a:cubicBezTo>
                <a:cubicBezTo>
                  <a:pt x="1470" y="-66"/>
                  <a:pt x="-163" y="922"/>
                  <a:pt x="-163" y="3113"/>
                </a:cubicBezTo>
                <a:cubicBezTo>
                  <a:pt x="-163" y="6808"/>
                  <a:pt x="6025" y="6808"/>
                  <a:pt x="6712" y="31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4" name="Freeform 2153">
            <a:extLst>
              <a:ext uri="{FF2B5EF4-FFF2-40B4-BE49-F238E27FC236}">
                <a16:creationId xmlns:a16="http://schemas.microsoft.com/office/drawing/2014/main" id="{1FB1C6C8-E9F5-5BFE-499D-8DFD72F498A2}"/>
              </a:ext>
            </a:extLst>
          </p:cNvPr>
          <p:cNvSpPr/>
          <p:nvPr/>
        </p:nvSpPr>
        <p:spPr>
          <a:xfrm>
            <a:off x="8796222" y="1701329"/>
            <a:ext cx="11815" cy="11423"/>
          </a:xfrm>
          <a:custGeom>
            <a:avLst/>
            <a:gdLst>
              <a:gd name="connsiteX0" fmla="*/ 5862 w 11815"/>
              <a:gd name="connsiteY0" fmla="*/ 10790 h 11423"/>
              <a:gd name="connsiteX1" fmla="*/ 8912 w 11815"/>
              <a:gd name="connsiteY1" fmla="*/ 5549 h 11423"/>
              <a:gd name="connsiteX2" fmla="*/ -67 w 11815"/>
              <a:gd name="connsiteY2" fmla="*/ 4732 h 11423"/>
              <a:gd name="connsiteX3" fmla="*/ 5862 w 11815"/>
              <a:gd name="connsiteY3" fmla="*/ 10790 h 1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15" h="11423">
                <a:moveTo>
                  <a:pt x="5862" y="10790"/>
                </a:moveTo>
                <a:cubicBezTo>
                  <a:pt x="12822" y="12552"/>
                  <a:pt x="13080" y="12037"/>
                  <a:pt x="8912" y="5549"/>
                </a:cubicBezTo>
                <a:cubicBezTo>
                  <a:pt x="4745" y="-939"/>
                  <a:pt x="-970" y="-1798"/>
                  <a:pt x="-67" y="4732"/>
                </a:cubicBezTo>
                <a:cubicBezTo>
                  <a:pt x="461" y="7787"/>
                  <a:pt x="2820" y="10193"/>
                  <a:pt x="5862" y="107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5" name="Freeform 2154">
            <a:extLst>
              <a:ext uri="{FF2B5EF4-FFF2-40B4-BE49-F238E27FC236}">
                <a16:creationId xmlns:a16="http://schemas.microsoft.com/office/drawing/2014/main" id="{9C9CB952-F0AC-C3A2-AF8D-809B16158909}"/>
              </a:ext>
            </a:extLst>
          </p:cNvPr>
          <p:cNvSpPr/>
          <p:nvPr/>
        </p:nvSpPr>
        <p:spPr>
          <a:xfrm>
            <a:off x="8827908" y="1376527"/>
            <a:ext cx="11937" cy="22821"/>
          </a:xfrm>
          <a:custGeom>
            <a:avLst/>
            <a:gdLst>
              <a:gd name="connsiteX0" fmla="*/ 5884 w 11937"/>
              <a:gd name="connsiteY0" fmla="*/ 23060 h 22821"/>
              <a:gd name="connsiteX1" fmla="*/ 7087 w 11937"/>
              <a:gd name="connsiteY1" fmla="*/ 19365 h 22821"/>
              <a:gd name="connsiteX2" fmla="*/ 4509 w 11937"/>
              <a:gd name="connsiteY2" fmla="*/ 11760 h 22821"/>
              <a:gd name="connsiteX3" fmla="*/ 7388 w 11937"/>
              <a:gd name="connsiteY3" fmla="*/ 6776 h 22821"/>
              <a:gd name="connsiteX4" fmla="*/ 9622 w 11937"/>
              <a:gd name="connsiteY4" fmla="*/ 675 h 22821"/>
              <a:gd name="connsiteX5" fmla="*/ -131 w 11937"/>
              <a:gd name="connsiteY5" fmla="*/ 10557 h 22821"/>
              <a:gd name="connsiteX6" fmla="*/ 5884 w 11937"/>
              <a:gd name="connsiteY6" fmla="*/ 23060 h 22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37" h="22821">
                <a:moveTo>
                  <a:pt x="5884" y="23060"/>
                </a:moveTo>
                <a:cubicBezTo>
                  <a:pt x="7173" y="23060"/>
                  <a:pt x="7689" y="21384"/>
                  <a:pt x="7087" y="19365"/>
                </a:cubicBezTo>
                <a:cubicBezTo>
                  <a:pt x="6486" y="17346"/>
                  <a:pt x="5368" y="13908"/>
                  <a:pt x="4509" y="11760"/>
                </a:cubicBezTo>
                <a:cubicBezTo>
                  <a:pt x="3306" y="8881"/>
                  <a:pt x="4080" y="7463"/>
                  <a:pt x="7388" y="6776"/>
                </a:cubicBezTo>
                <a:cubicBezTo>
                  <a:pt x="12243" y="5487"/>
                  <a:pt x="13188" y="2866"/>
                  <a:pt x="9622" y="675"/>
                </a:cubicBezTo>
                <a:cubicBezTo>
                  <a:pt x="6056" y="-1516"/>
                  <a:pt x="256" y="4971"/>
                  <a:pt x="-131" y="10557"/>
                </a:cubicBezTo>
                <a:cubicBezTo>
                  <a:pt x="-518" y="16143"/>
                  <a:pt x="2747" y="23060"/>
                  <a:pt x="5884" y="230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6" name="Freeform 2155">
            <a:extLst>
              <a:ext uri="{FF2B5EF4-FFF2-40B4-BE49-F238E27FC236}">
                <a16:creationId xmlns:a16="http://schemas.microsoft.com/office/drawing/2014/main" id="{B0192A85-7758-4176-588A-C3CC38998B93}"/>
              </a:ext>
            </a:extLst>
          </p:cNvPr>
          <p:cNvSpPr/>
          <p:nvPr/>
        </p:nvSpPr>
        <p:spPr>
          <a:xfrm>
            <a:off x="8850411" y="1348348"/>
            <a:ext cx="3492" cy="4254"/>
          </a:xfrm>
          <a:custGeom>
            <a:avLst/>
            <a:gdLst>
              <a:gd name="connsiteX0" fmla="*/ 740 w 3492"/>
              <a:gd name="connsiteY0" fmla="*/ 4493 h 4254"/>
              <a:gd name="connsiteX1" fmla="*/ 2974 w 3492"/>
              <a:gd name="connsiteY1" fmla="*/ 2344 h 4254"/>
              <a:gd name="connsiteX2" fmla="*/ 2028 w 3492"/>
              <a:gd name="connsiteY2" fmla="*/ 239 h 4254"/>
              <a:gd name="connsiteX3" fmla="*/ -163 w 3492"/>
              <a:gd name="connsiteY3" fmla="*/ 2344 h 4254"/>
              <a:gd name="connsiteX4" fmla="*/ -163 w 3492"/>
              <a:gd name="connsiteY4" fmla="*/ 2344 h 4254"/>
              <a:gd name="connsiteX5" fmla="*/ 740 w 3492"/>
              <a:gd name="connsiteY5" fmla="*/ 4493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740" y="4493"/>
                </a:moveTo>
                <a:cubicBezTo>
                  <a:pt x="1298" y="4493"/>
                  <a:pt x="2244" y="3504"/>
                  <a:pt x="2974" y="2344"/>
                </a:cubicBezTo>
                <a:cubicBezTo>
                  <a:pt x="3704" y="1184"/>
                  <a:pt x="3275" y="239"/>
                  <a:pt x="2028" y="239"/>
                </a:cubicBezTo>
                <a:cubicBezTo>
                  <a:pt x="843" y="213"/>
                  <a:pt x="-137" y="1158"/>
                  <a:pt x="-163" y="2344"/>
                </a:cubicBezTo>
                <a:cubicBezTo>
                  <a:pt x="-163" y="2344"/>
                  <a:pt x="-163" y="2344"/>
                  <a:pt x="-163" y="2344"/>
                </a:cubicBezTo>
                <a:cubicBezTo>
                  <a:pt x="-163" y="3418"/>
                  <a:pt x="224" y="4493"/>
                  <a:pt x="740" y="44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7" name="Freeform 2156">
            <a:extLst>
              <a:ext uri="{FF2B5EF4-FFF2-40B4-BE49-F238E27FC236}">
                <a16:creationId xmlns:a16="http://schemas.microsoft.com/office/drawing/2014/main" id="{373B05DF-A648-F8D0-A2C3-CA6965A65F4D}"/>
              </a:ext>
            </a:extLst>
          </p:cNvPr>
          <p:cNvSpPr/>
          <p:nvPr/>
        </p:nvSpPr>
        <p:spPr>
          <a:xfrm>
            <a:off x="8815388" y="1758542"/>
            <a:ext cx="11950" cy="12583"/>
          </a:xfrm>
          <a:custGeom>
            <a:avLst/>
            <a:gdLst>
              <a:gd name="connsiteX0" fmla="*/ 144 w 11950"/>
              <a:gd name="connsiteY0" fmla="*/ 2860 h 12583"/>
              <a:gd name="connsiteX1" fmla="*/ 2636 w 11950"/>
              <a:gd name="connsiteY1" fmla="*/ 9261 h 12583"/>
              <a:gd name="connsiteX2" fmla="*/ 11787 w 11950"/>
              <a:gd name="connsiteY2" fmla="*/ 9777 h 12583"/>
              <a:gd name="connsiteX3" fmla="*/ 8694 w 11950"/>
              <a:gd name="connsiteY3" fmla="*/ 6598 h 12583"/>
              <a:gd name="connsiteX4" fmla="*/ 8651 w 11950"/>
              <a:gd name="connsiteY4" fmla="*/ 6598 h 12583"/>
              <a:gd name="connsiteX5" fmla="*/ 5515 w 11950"/>
              <a:gd name="connsiteY5" fmla="*/ 3418 h 12583"/>
              <a:gd name="connsiteX6" fmla="*/ 2206 w 11950"/>
              <a:gd name="connsiteY6" fmla="*/ 239 h 12583"/>
              <a:gd name="connsiteX7" fmla="*/ 144 w 11950"/>
              <a:gd name="connsiteY7" fmla="*/ 2860 h 12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50" h="12583">
                <a:moveTo>
                  <a:pt x="144" y="2860"/>
                </a:moveTo>
                <a:cubicBezTo>
                  <a:pt x="788" y="4320"/>
                  <a:pt x="1905" y="7156"/>
                  <a:pt x="2636" y="9261"/>
                </a:cubicBezTo>
                <a:cubicBezTo>
                  <a:pt x="4226" y="13558"/>
                  <a:pt x="11787" y="14245"/>
                  <a:pt x="11787" y="9777"/>
                </a:cubicBezTo>
                <a:cubicBezTo>
                  <a:pt x="11809" y="8046"/>
                  <a:pt x="10426" y="6623"/>
                  <a:pt x="8694" y="6598"/>
                </a:cubicBezTo>
                <a:cubicBezTo>
                  <a:pt x="8681" y="6598"/>
                  <a:pt x="8664" y="6598"/>
                  <a:pt x="8651" y="6598"/>
                </a:cubicBezTo>
                <a:cubicBezTo>
                  <a:pt x="6911" y="6576"/>
                  <a:pt x="5515" y="5158"/>
                  <a:pt x="5515" y="3418"/>
                </a:cubicBezTo>
                <a:cubicBezTo>
                  <a:pt x="5467" y="1631"/>
                  <a:pt x="3994" y="213"/>
                  <a:pt x="2206" y="239"/>
                </a:cubicBezTo>
                <a:cubicBezTo>
                  <a:pt x="316" y="239"/>
                  <a:pt x="-716" y="1399"/>
                  <a:pt x="144" y="28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8" name="Freeform 2157">
            <a:extLst>
              <a:ext uri="{FF2B5EF4-FFF2-40B4-BE49-F238E27FC236}">
                <a16:creationId xmlns:a16="http://schemas.microsoft.com/office/drawing/2014/main" id="{560AE08A-5E15-A0DC-FDDC-2E88E81B9B8C}"/>
              </a:ext>
            </a:extLst>
          </p:cNvPr>
          <p:cNvSpPr/>
          <p:nvPr/>
        </p:nvSpPr>
        <p:spPr>
          <a:xfrm>
            <a:off x="8838627" y="1401497"/>
            <a:ext cx="5468" cy="4253"/>
          </a:xfrm>
          <a:custGeom>
            <a:avLst/>
            <a:gdLst>
              <a:gd name="connsiteX0" fmla="*/ 63 w 5468"/>
              <a:gd name="connsiteY0" fmla="*/ 2344 h 4253"/>
              <a:gd name="connsiteX1" fmla="*/ 3371 w 5468"/>
              <a:gd name="connsiteY1" fmla="*/ 4492 h 4253"/>
              <a:gd name="connsiteX2" fmla="*/ 5305 w 5468"/>
              <a:gd name="connsiteY2" fmla="*/ 2344 h 4253"/>
              <a:gd name="connsiteX3" fmla="*/ 2082 w 5468"/>
              <a:gd name="connsiteY3" fmla="*/ 238 h 4253"/>
              <a:gd name="connsiteX4" fmla="*/ 63 w 5468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8" h="4253">
                <a:moveTo>
                  <a:pt x="63" y="2344"/>
                </a:moveTo>
                <a:cubicBezTo>
                  <a:pt x="789" y="3521"/>
                  <a:pt x="2001" y="4307"/>
                  <a:pt x="3371" y="4492"/>
                </a:cubicBezTo>
                <a:cubicBezTo>
                  <a:pt x="4492" y="4423"/>
                  <a:pt x="5352" y="3465"/>
                  <a:pt x="5305" y="2344"/>
                </a:cubicBezTo>
                <a:cubicBezTo>
                  <a:pt x="5305" y="1184"/>
                  <a:pt x="3844" y="238"/>
                  <a:pt x="2082" y="238"/>
                </a:cubicBezTo>
                <a:cubicBezTo>
                  <a:pt x="321" y="238"/>
                  <a:pt x="-625" y="1184"/>
                  <a:pt x="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9" name="Freeform 2158">
            <a:extLst>
              <a:ext uri="{FF2B5EF4-FFF2-40B4-BE49-F238E27FC236}">
                <a16:creationId xmlns:a16="http://schemas.microsoft.com/office/drawing/2014/main" id="{3D3BD816-6CF6-2587-26D4-E223BC84FA1A}"/>
              </a:ext>
            </a:extLst>
          </p:cNvPr>
          <p:cNvSpPr/>
          <p:nvPr/>
        </p:nvSpPr>
        <p:spPr>
          <a:xfrm>
            <a:off x="8814792" y="1650183"/>
            <a:ext cx="4210" cy="4210"/>
          </a:xfrm>
          <a:custGeom>
            <a:avLst/>
            <a:gdLst>
              <a:gd name="connsiteX0" fmla="*/ 4211 w 4210"/>
              <a:gd name="connsiteY0" fmla="*/ 2105 h 4210"/>
              <a:gd name="connsiteX1" fmla="*/ 2105 w 4210"/>
              <a:gd name="connsiteY1" fmla="*/ 4211 h 4210"/>
              <a:gd name="connsiteX2" fmla="*/ 0 w 4210"/>
              <a:gd name="connsiteY2" fmla="*/ 2105 h 4210"/>
              <a:gd name="connsiteX3" fmla="*/ 2105 w 4210"/>
              <a:gd name="connsiteY3" fmla="*/ 0 h 4210"/>
              <a:gd name="connsiteX4" fmla="*/ 4211 w 4210"/>
              <a:gd name="connsiteY4" fmla="*/ 2105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211" y="2105"/>
                </a:moveTo>
                <a:cubicBezTo>
                  <a:pt x="4211" y="3268"/>
                  <a:pt x="3268" y="4211"/>
                  <a:pt x="2105" y="4211"/>
                </a:cubicBezTo>
                <a:cubicBezTo>
                  <a:pt x="943" y="4211"/>
                  <a:pt x="0" y="3268"/>
                  <a:pt x="0" y="2105"/>
                </a:cubicBezTo>
                <a:cubicBezTo>
                  <a:pt x="0" y="943"/>
                  <a:pt x="943" y="0"/>
                  <a:pt x="2105" y="0"/>
                </a:cubicBezTo>
                <a:cubicBezTo>
                  <a:pt x="3268" y="0"/>
                  <a:pt x="4211" y="943"/>
                  <a:pt x="4211" y="2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0" name="Freeform 2159">
            <a:extLst>
              <a:ext uri="{FF2B5EF4-FFF2-40B4-BE49-F238E27FC236}">
                <a16:creationId xmlns:a16="http://schemas.microsoft.com/office/drawing/2014/main" id="{D9CD5CFE-AD87-750A-AF32-E3F7F6639D49}"/>
              </a:ext>
            </a:extLst>
          </p:cNvPr>
          <p:cNvSpPr/>
          <p:nvPr/>
        </p:nvSpPr>
        <p:spPr>
          <a:xfrm>
            <a:off x="8602145" y="2583140"/>
            <a:ext cx="6672" cy="4253"/>
          </a:xfrm>
          <a:custGeom>
            <a:avLst/>
            <a:gdLst>
              <a:gd name="connsiteX0" fmla="*/ 4401 w 6672"/>
              <a:gd name="connsiteY0" fmla="*/ 4492 h 4253"/>
              <a:gd name="connsiteX1" fmla="*/ 6249 w 6672"/>
              <a:gd name="connsiteY1" fmla="*/ 2387 h 4253"/>
              <a:gd name="connsiteX2" fmla="*/ 1952 w 6672"/>
              <a:gd name="connsiteY2" fmla="*/ 238 h 4253"/>
              <a:gd name="connsiteX3" fmla="*/ 105 w 6672"/>
              <a:gd name="connsiteY3" fmla="*/ 2387 h 4253"/>
              <a:gd name="connsiteX4" fmla="*/ 4401 w 6672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72" h="4253">
                <a:moveTo>
                  <a:pt x="4401" y="4492"/>
                </a:moveTo>
                <a:cubicBezTo>
                  <a:pt x="6120" y="4492"/>
                  <a:pt x="6979" y="3547"/>
                  <a:pt x="6249" y="2387"/>
                </a:cubicBezTo>
                <a:cubicBezTo>
                  <a:pt x="5213" y="1060"/>
                  <a:pt x="3636" y="271"/>
                  <a:pt x="1952" y="238"/>
                </a:cubicBezTo>
                <a:cubicBezTo>
                  <a:pt x="191" y="238"/>
                  <a:pt x="-626" y="1184"/>
                  <a:pt x="105" y="2387"/>
                </a:cubicBezTo>
                <a:cubicBezTo>
                  <a:pt x="1153" y="3692"/>
                  <a:pt x="2725" y="4464"/>
                  <a:pt x="4401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1" name="Freeform 2160">
            <a:extLst>
              <a:ext uri="{FF2B5EF4-FFF2-40B4-BE49-F238E27FC236}">
                <a16:creationId xmlns:a16="http://schemas.microsoft.com/office/drawing/2014/main" id="{96F31519-817B-1A2E-014E-1402C3F34CCC}"/>
              </a:ext>
            </a:extLst>
          </p:cNvPr>
          <p:cNvSpPr/>
          <p:nvPr/>
        </p:nvSpPr>
        <p:spPr>
          <a:xfrm>
            <a:off x="8842689" y="1423320"/>
            <a:ext cx="6925" cy="4697"/>
          </a:xfrm>
          <a:custGeom>
            <a:avLst/>
            <a:gdLst>
              <a:gd name="connsiteX0" fmla="*/ 1458 w 6925"/>
              <a:gd name="connsiteY0" fmla="*/ 4023 h 4697"/>
              <a:gd name="connsiteX1" fmla="*/ 5754 w 6925"/>
              <a:gd name="connsiteY1" fmla="*/ 1273 h 4697"/>
              <a:gd name="connsiteX2" fmla="*/ 1157 w 6925"/>
              <a:gd name="connsiteY2" fmla="*/ 758 h 4697"/>
              <a:gd name="connsiteX3" fmla="*/ 1458 w 6925"/>
              <a:gd name="connsiteY3" fmla="*/ 4023 h 4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25" h="4697">
                <a:moveTo>
                  <a:pt x="1458" y="4023"/>
                </a:moveTo>
                <a:cubicBezTo>
                  <a:pt x="5024" y="6257"/>
                  <a:pt x="8547" y="4023"/>
                  <a:pt x="5754" y="1273"/>
                </a:cubicBezTo>
                <a:cubicBezTo>
                  <a:pt x="4500" y="117"/>
                  <a:pt x="2639" y="-93"/>
                  <a:pt x="1157" y="758"/>
                </a:cubicBezTo>
                <a:cubicBezTo>
                  <a:pt x="-691" y="1918"/>
                  <a:pt x="-605" y="2734"/>
                  <a:pt x="1458" y="40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2" name="Freeform 2161">
            <a:extLst>
              <a:ext uri="{FF2B5EF4-FFF2-40B4-BE49-F238E27FC236}">
                <a16:creationId xmlns:a16="http://schemas.microsoft.com/office/drawing/2014/main" id="{FD43C9B3-EFDC-6DD3-A29A-F9D3D25C0F51}"/>
              </a:ext>
            </a:extLst>
          </p:cNvPr>
          <p:cNvSpPr/>
          <p:nvPr/>
        </p:nvSpPr>
        <p:spPr>
          <a:xfrm>
            <a:off x="8836221" y="1281089"/>
            <a:ext cx="5812" cy="7495"/>
          </a:xfrm>
          <a:custGeom>
            <a:avLst/>
            <a:gdLst>
              <a:gd name="connsiteX0" fmla="*/ 5648 w 5812"/>
              <a:gd name="connsiteY0" fmla="*/ 4897 h 7495"/>
              <a:gd name="connsiteX1" fmla="*/ 3672 w 5812"/>
              <a:gd name="connsiteY1" fmla="*/ 600 h 7495"/>
              <a:gd name="connsiteX2" fmla="*/ 406 w 5812"/>
              <a:gd name="connsiteY2" fmla="*/ 5799 h 7495"/>
              <a:gd name="connsiteX3" fmla="*/ 5648 w 5812"/>
              <a:gd name="connsiteY3" fmla="*/ 4897 h 7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2" h="7495">
                <a:moveTo>
                  <a:pt x="5648" y="4897"/>
                </a:moveTo>
                <a:cubicBezTo>
                  <a:pt x="5695" y="3234"/>
                  <a:pt x="4965" y="1644"/>
                  <a:pt x="3672" y="600"/>
                </a:cubicBezTo>
                <a:cubicBezTo>
                  <a:pt x="1180" y="-989"/>
                  <a:pt x="-1312" y="3006"/>
                  <a:pt x="406" y="5799"/>
                </a:cubicBezTo>
                <a:cubicBezTo>
                  <a:pt x="2125" y="8592"/>
                  <a:pt x="5648" y="8420"/>
                  <a:pt x="5648" y="48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3" name="Freeform 2162">
            <a:extLst>
              <a:ext uri="{FF2B5EF4-FFF2-40B4-BE49-F238E27FC236}">
                <a16:creationId xmlns:a16="http://schemas.microsoft.com/office/drawing/2014/main" id="{86BF1510-3A14-7DBF-3A2C-6D772FF49793}"/>
              </a:ext>
            </a:extLst>
          </p:cNvPr>
          <p:cNvSpPr/>
          <p:nvPr/>
        </p:nvSpPr>
        <p:spPr>
          <a:xfrm>
            <a:off x="8787981" y="1419436"/>
            <a:ext cx="1496" cy="6571"/>
          </a:xfrm>
          <a:custGeom>
            <a:avLst/>
            <a:gdLst>
              <a:gd name="connsiteX0" fmla="*/ 912 w 1496"/>
              <a:gd name="connsiteY0" fmla="*/ 6188 h 6571"/>
              <a:gd name="connsiteX1" fmla="*/ 912 w 1496"/>
              <a:gd name="connsiteY1" fmla="*/ 860 h 6571"/>
              <a:gd name="connsiteX2" fmla="*/ -163 w 1496"/>
              <a:gd name="connsiteY2" fmla="*/ 3524 h 6571"/>
              <a:gd name="connsiteX3" fmla="*/ 912 w 1496"/>
              <a:gd name="connsiteY3" fmla="*/ 6188 h 6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6" h="6571">
                <a:moveTo>
                  <a:pt x="912" y="6188"/>
                </a:moveTo>
                <a:cubicBezTo>
                  <a:pt x="1474" y="4456"/>
                  <a:pt x="1474" y="2592"/>
                  <a:pt x="912" y="860"/>
                </a:cubicBezTo>
                <a:cubicBezTo>
                  <a:pt x="310" y="-601"/>
                  <a:pt x="-163" y="602"/>
                  <a:pt x="-163" y="3524"/>
                </a:cubicBezTo>
                <a:cubicBezTo>
                  <a:pt x="-163" y="6446"/>
                  <a:pt x="224" y="7649"/>
                  <a:pt x="912" y="61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4" name="Freeform 2163">
            <a:extLst>
              <a:ext uri="{FF2B5EF4-FFF2-40B4-BE49-F238E27FC236}">
                <a16:creationId xmlns:a16="http://schemas.microsoft.com/office/drawing/2014/main" id="{99D9B15A-8115-9793-D6B0-24F917217FFE}"/>
              </a:ext>
            </a:extLst>
          </p:cNvPr>
          <p:cNvSpPr/>
          <p:nvPr/>
        </p:nvSpPr>
        <p:spPr>
          <a:xfrm>
            <a:off x="8788397" y="1305856"/>
            <a:ext cx="5470" cy="6341"/>
          </a:xfrm>
          <a:custGeom>
            <a:avLst/>
            <a:gdLst>
              <a:gd name="connsiteX0" fmla="*/ 5308 w 5470"/>
              <a:gd name="connsiteY0" fmla="*/ 3418 h 6341"/>
              <a:gd name="connsiteX1" fmla="*/ 3332 w 5470"/>
              <a:gd name="connsiteY1" fmla="*/ 238 h 6341"/>
              <a:gd name="connsiteX2" fmla="*/ 496 w 5470"/>
              <a:gd name="connsiteY2" fmla="*/ 5265 h 6341"/>
              <a:gd name="connsiteX3" fmla="*/ 5308 w 5470"/>
              <a:gd name="connsiteY3" fmla="*/ 3418 h 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0" h="6341">
                <a:moveTo>
                  <a:pt x="5308" y="3418"/>
                </a:moveTo>
                <a:cubicBezTo>
                  <a:pt x="5308" y="1656"/>
                  <a:pt x="4449" y="238"/>
                  <a:pt x="3332" y="238"/>
                </a:cubicBezTo>
                <a:cubicBezTo>
                  <a:pt x="668" y="238"/>
                  <a:pt x="-1222" y="3547"/>
                  <a:pt x="496" y="5265"/>
                </a:cubicBezTo>
                <a:cubicBezTo>
                  <a:pt x="2859" y="7628"/>
                  <a:pt x="5308" y="6683"/>
                  <a:pt x="5308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5" name="Freeform 2164">
            <a:extLst>
              <a:ext uri="{FF2B5EF4-FFF2-40B4-BE49-F238E27FC236}">
                <a16:creationId xmlns:a16="http://schemas.microsoft.com/office/drawing/2014/main" id="{83129083-7B43-57D7-3998-57E0B0A38048}"/>
              </a:ext>
            </a:extLst>
          </p:cNvPr>
          <p:cNvSpPr/>
          <p:nvPr/>
        </p:nvSpPr>
        <p:spPr>
          <a:xfrm>
            <a:off x="8787603" y="1473723"/>
            <a:ext cx="4977" cy="11886"/>
          </a:xfrm>
          <a:custGeom>
            <a:avLst/>
            <a:gdLst>
              <a:gd name="connsiteX0" fmla="*/ 4555 w 4977"/>
              <a:gd name="connsiteY0" fmla="*/ 4277 h 11886"/>
              <a:gd name="connsiteX1" fmla="*/ 1677 w 4977"/>
              <a:gd name="connsiteY1" fmla="*/ 238 h 11886"/>
              <a:gd name="connsiteX2" fmla="*/ 1247 w 4977"/>
              <a:gd name="connsiteY2" fmla="*/ 11624 h 11886"/>
              <a:gd name="connsiteX3" fmla="*/ 4555 w 4977"/>
              <a:gd name="connsiteY3" fmla="*/ 4277 h 11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77" h="11886">
                <a:moveTo>
                  <a:pt x="4555" y="4277"/>
                </a:moveTo>
                <a:cubicBezTo>
                  <a:pt x="3997" y="2043"/>
                  <a:pt x="2665" y="238"/>
                  <a:pt x="1677" y="238"/>
                </a:cubicBezTo>
                <a:cubicBezTo>
                  <a:pt x="-515" y="238"/>
                  <a:pt x="-859" y="9519"/>
                  <a:pt x="1247" y="11624"/>
                </a:cubicBezTo>
                <a:cubicBezTo>
                  <a:pt x="3352" y="13730"/>
                  <a:pt x="5586" y="8788"/>
                  <a:pt x="4555" y="42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6" name="Freeform 2165">
            <a:extLst>
              <a:ext uri="{FF2B5EF4-FFF2-40B4-BE49-F238E27FC236}">
                <a16:creationId xmlns:a16="http://schemas.microsoft.com/office/drawing/2014/main" id="{062F72BA-C0B2-4950-B206-FD80C767FF36}"/>
              </a:ext>
            </a:extLst>
          </p:cNvPr>
          <p:cNvSpPr/>
          <p:nvPr/>
        </p:nvSpPr>
        <p:spPr>
          <a:xfrm>
            <a:off x="8795930" y="1382334"/>
            <a:ext cx="3485" cy="4253"/>
          </a:xfrm>
          <a:custGeom>
            <a:avLst/>
            <a:gdLst>
              <a:gd name="connsiteX0" fmla="*/ 783 w 3485"/>
              <a:gd name="connsiteY0" fmla="*/ 4492 h 4253"/>
              <a:gd name="connsiteX1" fmla="*/ 2974 w 3485"/>
              <a:gd name="connsiteY1" fmla="*/ 2387 h 4253"/>
              <a:gd name="connsiteX2" fmla="*/ 2072 w 3485"/>
              <a:gd name="connsiteY2" fmla="*/ 238 h 4253"/>
              <a:gd name="connsiteX3" fmla="*/ -163 w 3485"/>
              <a:gd name="connsiteY3" fmla="*/ 2387 h 4253"/>
              <a:gd name="connsiteX4" fmla="*/ 783 w 3485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5" h="4253">
                <a:moveTo>
                  <a:pt x="783" y="4492"/>
                </a:moveTo>
                <a:cubicBezTo>
                  <a:pt x="1298" y="4492"/>
                  <a:pt x="2287" y="3547"/>
                  <a:pt x="2974" y="2387"/>
                </a:cubicBezTo>
                <a:cubicBezTo>
                  <a:pt x="3661" y="1227"/>
                  <a:pt x="3318" y="238"/>
                  <a:pt x="2072" y="238"/>
                </a:cubicBezTo>
                <a:cubicBezTo>
                  <a:pt x="869" y="238"/>
                  <a:pt x="-115" y="1188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7" name="Freeform 2166">
            <a:extLst>
              <a:ext uri="{FF2B5EF4-FFF2-40B4-BE49-F238E27FC236}">
                <a16:creationId xmlns:a16="http://schemas.microsoft.com/office/drawing/2014/main" id="{947229F8-8F20-64D4-FAA7-7B178221B1F9}"/>
              </a:ext>
            </a:extLst>
          </p:cNvPr>
          <p:cNvSpPr/>
          <p:nvPr/>
        </p:nvSpPr>
        <p:spPr>
          <a:xfrm>
            <a:off x="8793696" y="1463975"/>
            <a:ext cx="16928" cy="9668"/>
          </a:xfrm>
          <a:custGeom>
            <a:avLst/>
            <a:gdLst>
              <a:gd name="connsiteX0" fmla="*/ 12684 w 16928"/>
              <a:gd name="connsiteY0" fmla="*/ 7795 h 9668"/>
              <a:gd name="connsiteX1" fmla="*/ 16766 w 16928"/>
              <a:gd name="connsiteY1" fmla="*/ 2381 h 9668"/>
              <a:gd name="connsiteX2" fmla="*/ 12469 w 16928"/>
              <a:gd name="connsiteY2" fmla="*/ 2381 h 9668"/>
              <a:gd name="connsiteX3" fmla="*/ 3876 w 16928"/>
              <a:gd name="connsiteY3" fmla="*/ 4358 h 9668"/>
              <a:gd name="connsiteX4" fmla="*/ -163 w 16928"/>
              <a:gd name="connsiteY4" fmla="*/ 5303 h 9668"/>
              <a:gd name="connsiteX5" fmla="*/ 12684 w 16928"/>
              <a:gd name="connsiteY5" fmla="*/ 7795 h 9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928" h="9668">
                <a:moveTo>
                  <a:pt x="12684" y="7795"/>
                </a:moveTo>
                <a:cubicBezTo>
                  <a:pt x="14824" y="6734"/>
                  <a:pt x="16336" y="4727"/>
                  <a:pt x="16766" y="2381"/>
                </a:cubicBezTo>
                <a:cubicBezTo>
                  <a:pt x="16766" y="-454"/>
                  <a:pt x="16250" y="-497"/>
                  <a:pt x="12469" y="2381"/>
                </a:cubicBezTo>
                <a:cubicBezTo>
                  <a:pt x="9973" y="4139"/>
                  <a:pt x="6888" y="4848"/>
                  <a:pt x="3876" y="4358"/>
                </a:cubicBezTo>
                <a:cubicBezTo>
                  <a:pt x="1642" y="3756"/>
                  <a:pt x="-163" y="4358"/>
                  <a:pt x="-163" y="5303"/>
                </a:cubicBezTo>
                <a:cubicBezTo>
                  <a:pt x="9" y="10201"/>
                  <a:pt x="5982" y="11447"/>
                  <a:pt x="12684" y="77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8" name="Freeform 2167">
            <a:extLst>
              <a:ext uri="{FF2B5EF4-FFF2-40B4-BE49-F238E27FC236}">
                <a16:creationId xmlns:a16="http://schemas.microsoft.com/office/drawing/2014/main" id="{0A202B3C-AFC2-DDC9-EDDD-D68C7A6D5D3E}"/>
              </a:ext>
            </a:extLst>
          </p:cNvPr>
          <p:cNvSpPr/>
          <p:nvPr/>
        </p:nvSpPr>
        <p:spPr>
          <a:xfrm>
            <a:off x="8800883" y="1358961"/>
            <a:ext cx="7637" cy="6163"/>
          </a:xfrm>
          <a:custGeom>
            <a:avLst/>
            <a:gdLst>
              <a:gd name="connsiteX0" fmla="*/ 7473 w 7637"/>
              <a:gd name="connsiteY0" fmla="*/ 3461 h 6163"/>
              <a:gd name="connsiteX1" fmla="*/ 4466 w 7637"/>
              <a:gd name="connsiteY1" fmla="*/ 238 h 6163"/>
              <a:gd name="connsiteX2" fmla="*/ 556 w 7637"/>
              <a:gd name="connsiteY2" fmla="*/ 5265 h 6163"/>
              <a:gd name="connsiteX3" fmla="*/ 7473 w 7637"/>
              <a:gd name="connsiteY3" fmla="*/ 3461 h 6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37" h="6163">
                <a:moveTo>
                  <a:pt x="7473" y="3461"/>
                </a:moveTo>
                <a:cubicBezTo>
                  <a:pt x="7521" y="1746"/>
                  <a:pt x="6180" y="307"/>
                  <a:pt x="4466" y="238"/>
                </a:cubicBezTo>
                <a:cubicBezTo>
                  <a:pt x="943" y="238"/>
                  <a:pt x="-1421" y="3289"/>
                  <a:pt x="556" y="5265"/>
                </a:cubicBezTo>
                <a:cubicBezTo>
                  <a:pt x="2532" y="7242"/>
                  <a:pt x="7473" y="6640"/>
                  <a:pt x="7473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9" name="Freeform 2168">
            <a:extLst>
              <a:ext uri="{FF2B5EF4-FFF2-40B4-BE49-F238E27FC236}">
                <a16:creationId xmlns:a16="http://schemas.microsoft.com/office/drawing/2014/main" id="{55B54F92-FBEB-495F-3950-FE1A289E2AE7}"/>
              </a:ext>
            </a:extLst>
          </p:cNvPr>
          <p:cNvSpPr/>
          <p:nvPr/>
        </p:nvSpPr>
        <p:spPr>
          <a:xfrm>
            <a:off x="8381158" y="1299973"/>
            <a:ext cx="12784" cy="7988"/>
          </a:xfrm>
          <a:custGeom>
            <a:avLst/>
            <a:gdLst>
              <a:gd name="connsiteX0" fmla="*/ 6350 w 12784"/>
              <a:gd name="connsiteY0" fmla="*/ 8226 h 7988"/>
              <a:gd name="connsiteX1" fmla="*/ 12622 w 12784"/>
              <a:gd name="connsiteY1" fmla="*/ 6379 h 7988"/>
              <a:gd name="connsiteX2" fmla="*/ 3213 w 12784"/>
              <a:gd name="connsiteY2" fmla="*/ 493 h 7988"/>
              <a:gd name="connsiteX3" fmla="*/ 6350 w 12784"/>
              <a:gd name="connsiteY3" fmla="*/ 8226 h 7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84" h="7988">
                <a:moveTo>
                  <a:pt x="6350" y="8226"/>
                </a:moveTo>
                <a:cubicBezTo>
                  <a:pt x="9787" y="8226"/>
                  <a:pt x="12622" y="7410"/>
                  <a:pt x="12622" y="6379"/>
                </a:cubicBezTo>
                <a:cubicBezTo>
                  <a:pt x="12622" y="3071"/>
                  <a:pt x="6478" y="-796"/>
                  <a:pt x="3213" y="493"/>
                </a:cubicBezTo>
                <a:cubicBezTo>
                  <a:pt x="-2630" y="2770"/>
                  <a:pt x="-439" y="8226"/>
                  <a:pt x="6350" y="82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0" name="Freeform 2169">
            <a:extLst>
              <a:ext uri="{FF2B5EF4-FFF2-40B4-BE49-F238E27FC236}">
                <a16:creationId xmlns:a16="http://schemas.microsoft.com/office/drawing/2014/main" id="{899B670D-857E-9DAC-165C-F116B0E799BB}"/>
              </a:ext>
            </a:extLst>
          </p:cNvPr>
          <p:cNvSpPr/>
          <p:nvPr/>
        </p:nvSpPr>
        <p:spPr>
          <a:xfrm>
            <a:off x="8850411" y="1867116"/>
            <a:ext cx="3492" cy="4254"/>
          </a:xfrm>
          <a:custGeom>
            <a:avLst/>
            <a:gdLst>
              <a:gd name="connsiteX0" fmla="*/ 2028 w 3492"/>
              <a:gd name="connsiteY0" fmla="*/ 239 h 4254"/>
              <a:gd name="connsiteX1" fmla="*/ -163 w 3492"/>
              <a:gd name="connsiteY1" fmla="*/ 2344 h 4254"/>
              <a:gd name="connsiteX2" fmla="*/ -163 w 3492"/>
              <a:gd name="connsiteY2" fmla="*/ 2387 h 4254"/>
              <a:gd name="connsiteX3" fmla="*/ 740 w 3492"/>
              <a:gd name="connsiteY3" fmla="*/ 4492 h 4254"/>
              <a:gd name="connsiteX4" fmla="*/ 2974 w 3492"/>
              <a:gd name="connsiteY4" fmla="*/ 2387 h 4254"/>
              <a:gd name="connsiteX5" fmla="*/ 2028 w 3492"/>
              <a:gd name="connsiteY5" fmla="*/ 239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2028" y="239"/>
                </a:moveTo>
                <a:cubicBezTo>
                  <a:pt x="843" y="215"/>
                  <a:pt x="-137" y="1157"/>
                  <a:pt x="-163" y="2344"/>
                </a:cubicBezTo>
                <a:cubicBezTo>
                  <a:pt x="-163" y="2358"/>
                  <a:pt x="-163" y="2372"/>
                  <a:pt x="-163" y="2387"/>
                </a:cubicBezTo>
                <a:cubicBezTo>
                  <a:pt x="-163" y="3547"/>
                  <a:pt x="224" y="4492"/>
                  <a:pt x="740" y="4492"/>
                </a:cubicBezTo>
                <a:cubicBezTo>
                  <a:pt x="1255" y="4492"/>
                  <a:pt x="2244" y="3547"/>
                  <a:pt x="2974" y="2387"/>
                </a:cubicBezTo>
                <a:cubicBezTo>
                  <a:pt x="3704" y="1227"/>
                  <a:pt x="3275" y="239"/>
                  <a:pt x="2028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1" name="Freeform 2170">
            <a:extLst>
              <a:ext uri="{FF2B5EF4-FFF2-40B4-BE49-F238E27FC236}">
                <a16:creationId xmlns:a16="http://schemas.microsoft.com/office/drawing/2014/main" id="{FF077409-CC53-3391-3F3D-C3B4E3AAA010}"/>
              </a:ext>
            </a:extLst>
          </p:cNvPr>
          <p:cNvSpPr/>
          <p:nvPr/>
        </p:nvSpPr>
        <p:spPr>
          <a:xfrm>
            <a:off x="8831549" y="2717547"/>
            <a:ext cx="5906" cy="5876"/>
          </a:xfrm>
          <a:custGeom>
            <a:avLst/>
            <a:gdLst>
              <a:gd name="connsiteX0" fmla="*/ 5638 w 5906"/>
              <a:gd name="connsiteY0" fmla="*/ 3580 h 5876"/>
              <a:gd name="connsiteX1" fmla="*/ -163 w 5906"/>
              <a:gd name="connsiteY1" fmla="*/ 2720 h 5876"/>
              <a:gd name="connsiteX2" fmla="*/ 3146 w 5906"/>
              <a:gd name="connsiteY2" fmla="*/ 6115 h 5876"/>
              <a:gd name="connsiteX3" fmla="*/ 5638 w 5906"/>
              <a:gd name="connsiteY3" fmla="*/ 3580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6" h="5876">
                <a:moveTo>
                  <a:pt x="5638" y="3580"/>
                </a:moveTo>
                <a:cubicBezTo>
                  <a:pt x="4349" y="-373"/>
                  <a:pt x="-163" y="-1018"/>
                  <a:pt x="-163" y="2720"/>
                </a:cubicBezTo>
                <a:cubicBezTo>
                  <a:pt x="-163" y="4562"/>
                  <a:pt x="1307" y="6067"/>
                  <a:pt x="3146" y="6115"/>
                </a:cubicBezTo>
                <a:cubicBezTo>
                  <a:pt x="4950" y="6115"/>
                  <a:pt x="6110" y="4826"/>
                  <a:pt x="5638" y="35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2" name="Freeform 2171">
            <a:extLst>
              <a:ext uri="{FF2B5EF4-FFF2-40B4-BE49-F238E27FC236}">
                <a16:creationId xmlns:a16="http://schemas.microsoft.com/office/drawing/2014/main" id="{1FE4A124-FB8B-146D-7A1F-3940B90A6F96}"/>
              </a:ext>
            </a:extLst>
          </p:cNvPr>
          <p:cNvSpPr/>
          <p:nvPr/>
        </p:nvSpPr>
        <p:spPr>
          <a:xfrm>
            <a:off x="8833653" y="2787184"/>
            <a:ext cx="5459" cy="4253"/>
          </a:xfrm>
          <a:custGeom>
            <a:avLst/>
            <a:gdLst>
              <a:gd name="connsiteX0" fmla="*/ 5037 w 5459"/>
              <a:gd name="connsiteY0" fmla="*/ 2344 h 4253"/>
              <a:gd name="connsiteX1" fmla="*/ 1815 w 5459"/>
              <a:gd name="connsiteY1" fmla="*/ 238 h 4253"/>
              <a:gd name="connsiteX2" fmla="*/ -162 w 5459"/>
              <a:gd name="connsiteY2" fmla="*/ 2344 h 4253"/>
              <a:gd name="connsiteX3" fmla="*/ 3103 w 5459"/>
              <a:gd name="connsiteY3" fmla="*/ 4492 h 4253"/>
              <a:gd name="connsiteX4" fmla="*/ 5037 w 5459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59" h="4253">
                <a:moveTo>
                  <a:pt x="5037" y="2344"/>
                </a:moveTo>
                <a:cubicBezTo>
                  <a:pt x="4354" y="1175"/>
                  <a:pt x="3159" y="393"/>
                  <a:pt x="1815" y="238"/>
                </a:cubicBezTo>
                <a:cubicBezTo>
                  <a:pt x="693" y="286"/>
                  <a:pt x="-188" y="1222"/>
                  <a:pt x="-162" y="2344"/>
                </a:cubicBezTo>
                <a:cubicBezTo>
                  <a:pt x="-162" y="3504"/>
                  <a:pt x="1299" y="4492"/>
                  <a:pt x="3103" y="4492"/>
                </a:cubicBezTo>
                <a:cubicBezTo>
                  <a:pt x="4908" y="4492"/>
                  <a:pt x="5767" y="3504"/>
                  <a:pt x="5037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3" name="Freeform 2172">
            <a:extLst>
              <a:ext uri="{FF2B5EF4-FFF2-40B4-BE49-F238E27FC236}">
                <a16:creationId xmlns:a16="http://schemas.microsoft.com/office/drawing/2014/main" id="{49A4EC0E-0F8C-DC1A-52EC-FA22A9213433}"/>
              </a:ext>
            </a:extLst>
          </p:cNvPr>
          <p:cNvSpPr/>
          <p:nvPr/>
        </p:nvSpPr>
        <p:spPr>
          <a:xfrm>
            <a:off x="8834449" y="5551078"/>
            <a:ext cx="5478" cy="3225"/>
          </a:xfrm>
          <a:custGeom>
            <a:avLst/>
            <a:gdLst>
              <a:gd name="connsiteX0" fmla="*/ 2050 w 5478"/>
              <a:gd name="connsiteY0" fmla="*/ 3464 h 3225"/>
              <a:gd name="connsiteX1" fmla="*/ 5316 w 5478"/>
              <a:gd name="connsiteY1" fmla="*/ 2519 h 3225"/>
              <a:gd name="connsiteX2" fmla="*/ 74 w 5478"/>
              <a:gd name="connsiteY2" fmla="*/ 1315 h 3225"/>
              <a:gd name="connsiteX3" fmla="*/ 2050 w 5478"/>
              <a:gd name="connsiteY3" fmla="*/ 3464 h 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8" h="3225">
                <a:moveTo>
                  <a:pt x="2050" y="3464"/>
                </a:moveTo>
                <a:cubicBezTo>
                  <a:pt x="3855" y="3464"/>
                  <a:pt x="5316" y="3034"/>
                  <a:pt x="5316" y="2519"/>
                </a:cubicBezTo>
                <a:cubicBezTo>
                  <a:pt x="5316" y="284"/>
                  <a:pt x="1320" y="-661"/>
                  <a:pt x="74" y="1315"/>
                </a:cubicBezTo>
                <a:cubicBezTo>
                  <a:pt x="-614" y="2475"/>
                  <a:pt x="245" y="3464"/>
                  <a:pt x="2050" y="34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4" name="Freeform 2173">
            <a:extLst>
              <a:ext uri="{FF2B5EF4-FFF2-40B4-BE49-F238E27FC236}">
                <a16:creationId xmlns:a16="http://schemas.microsoft.com/office/drawing/2014/main" id="{5AD8D7EB-049B-A002-6881-F4C68EEBFA19}"/>
              </a:ext>
            </a:extLst>
          </p:cNvPr>
          <p:cNvSpPr/>
          <p:nvPr/>
        </p:nvSpPr>
        <p:spPr>
          <a:xfrm>
            <a:off x="8831547" y="4205435"/>
            <a:ext cx="4169" cy="3569"/>
          </a:xfrm>
          <a:custGeom>
            <a:avLst/>
            <a:gdLst>
              <a:gd name="connsiteX0" fmla="*/ 1944 w 4169"/>
              <a:gd name="connsiteY0" fmla="*/ 3808 h 3569"/>
              <a:gd name="connsiteX1" fmla="*/ 4007 w 4169"/>
              <a:gd name="connsiteY1" fmla="*/ 2863 h 3569"/>
              <a:gd name="connsiteX2" fmla="*/ 1944 w 4169"/>
              <a:gd name="connsiteY2" fmla="*/ 585 h 3569"/>
              <a:gd name="connsiteX3" fmla="*/ -161 w 4169"/>
              <a:gd name="connsiteY3" fmla="*/ 1531 h 3569"/>
              <a:gd name="connsiteX4" fmla="*/ 1940 w 4169"/>
              <a:gd name="connsiteY4" fmla="*/ 3808 h 3569"/>
              <a:gd name="connsiteX5" fmla="*/ 1944 w 4169"/>
              <a:gd name="connsiteY5" fmla="*/ 3808 h 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69">
                <a:moveTo>
                  <a:pt x="1944" y="3808"/>
                </a:moveTo>
                <a:cubicBezTo>
                  <a:pt x="3062" y="3808"/>
                  <a:pt x="4007" y="3378"/>
                  <a:pt x="4007" y="2863"/>
                </a:cubicBezTo>
                <a:cubicBezTo>
                  <a:pt x="4007" y="2347"/>
                  <a:pt x="3062" y="1316"/>
                  <a:pt x="1944" y="585"/>
                </a:cubicBezTo>
                <a:cubicBezTo>
                  <a:pt x="827" y="-145"/>
                  <a:pt x="-161" y="328"/>
                  <a:pt x="-161" y="1531"/>
                </a:cubicBezTo>
                <a:cubicBezTo>
                  <a:pt x="-208" y="2738"/>
                  <a:pt x="733" y="3761"/>
                  <a:pt x="1940" y="3808"/>
                </a:cubicBezTo>
                <a:cubicBezTo>
                  <a:pt x="1940" y="3808"/>
                  <a:pt x="1944" y="3808"/>
                  <a:pt x="1944" y="38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5" name="Freeform 2174">
            <a:extLst>
              <a:ext uri="{FF2B5EF4-FFF2-40B4-BE49-F238E27FC236}">
                <a16:creationId xmlns:a16="http://schemas.microsoft.com/office/drawing/2014/main" id="{11626989-4710-8157-2202-C092D5A5A361}"/>
              </a:ext>
            </a:extLst>
          </p:cNvPr>
          <p:cNvSpPr/>
          <p:nvPr/>
        </p:nvSpPr>
        <p:spPr>
          <a:xfrm>
            <a:off x="8824256" y="4081482"/>
            <a:ext cx="5315" cy="8512"/>
          </a:xfrm>
          <a:custGeom>
            <a:avLst/>
            <a:gdLst>
              <a:gd name="connsiteX0" fmla="*/ 3306 w 5315"/>
              <a:gd name="connsiteY0" fmla="*/ 238 h 8512"/>
              <a:gd name="connsiteX1" fmla="*/ 427 w 5315"/>
              <a:gd name="connsiteY1" fmla="*/ 7457 h 8512"/>
              <a:gd name="connsiteX2" fmla="*/ 5153 w 5315"/>
              <a:gd name="connsiteY2" fmla="*/ 4492 h 8512"/>
              <a:gd name="connsiteX3" fmla="*/ 3306 w 5315"/>
              <a:gd name="connsiteY3" fmla="*/ 238 h 8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5" h="8512">
                <a:moveTo>
                  <a:pt x="3306" y="238"/>
                </a:moveTo>
                <a:cubicBezTo>
                  <a:pt x="943" y="238"/>
                  <a:pt x="-1249" y="5738"/>
                  <a:pt x="427" y="7457"/>
                </a:cubicBezTo>
                <a:cubicBezTo>
                  <a:pt x="2919" y="10035"/>
                  <a:pt x="5153" y="8617"/>
                  <a:pt x="5153" y="4492"/>
                </a:cubicBezTo>
                <a:cubicBezTo>
                  <a:pt x="5024" y="2172"/>
                  <a:pt x="4208" y="238"/>
                  <a:pt x="330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6" name="Freeform 2175">
            <a:extLst>
              <a:ext uri="{FF2B5EF4-FFF2-40B4-BE49-F238E27FC236}">
                <a16:creationId xmlns:a16="http://schemas.microsoft.com/office/drawing/2014/main" id="{DAB76C66-B640-F2B8-AE1A-EB8878B7927C}"/>
              </a:ext>
            </a:extLst>
          </p:cNvPr>
          <p:cNvSpPr/>
          <p:nvPr/>
        </p:nvSpPr>
        <p:spPr>
          <a:xfrm>
            <a:off x="8831549" y="2966011"/>
            <a:ext cx="6917" cy="5667"/>
          </a:xfrm>
          <a:custGeom>
            <a:avLst/>
            <a:gdLst>
              <a:gd name="connsiteX0" fmla="*/ 6755 w 6917"/>
              <a:gd name="connsiteY0" fmla="*/ 3156 h 5667"/>
              <a:gd name="connsiteX1" fmla="*/ 3532 w 6917"/>
              <a:gd name="connsiteY1" fmla="*/ 320 h 5667"/>
              <a:gd name="connsiteX2" fmla="*/ -163 w 6917"/>
              <a:gd name="connsiteY2" fmla="*/ 3113 h 5667"/>
              <a:gd name="connsiteX3" fmla="*/ 6755 w 6917"/>
              <a:gd name="connsiteY3" fmla="*/ 3156 h 5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17" h="5667">
                <a:moveTo>
                  <a:pt x="6755" y="3156"/>
                </a:moveTo>
                <a:cubicBezTo>
                  <a:pt x="6755" y="1996"/>
                  <a:pt x="5509" y="707"/>
                  <a:pt x="3532" y="320"/>
                </a:cubicBezTo>
                <a:cubicBezTo>
                  <a:pt x="1556" y="-66"/>
                  <a:pt x="-163" y="922"/>
                  <a:pt x="-163" y="3113"/>
                </a:cubicBezTo>
                <a:cubicBezTo>
                  <a:pt x="-163" y="6808"/>
                  <a:pt x="6025" y="6851"/>
                  <a:pt x="6755" y="31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7" name="Freeform 2176">
            <a:extLst>
              <a:ext uri="{FF2B5EF4-FFF2-40B4-BE49-F238E27FC236}">
                <a16:creationId xmlns:a16="http://schemas.microsoft.com/office/drawing/2014/main" id="{E040CA5F-55CF-AD0D-26D1-44654F621AF2}"/>
              </a:ext>
            </a:extLst>
          </p:cNvPr>
          <p:cNvSpPr/>
          <p:nvPr/>
        </p:nvSpPr>
        <p:spPr>
          <a:xfrm>
            <a:off x="8830518" y="3469393"/>
            <a:ext cx="7305" cy="6383"/>
          </a:xfrm>
          <a:custGeom>
            <a:avLst/>
            <a:gdLst>
              <a:gd name="connsiteX0" fmla="*/ 7141 w 7305"/>
              <a:gd name="connsiteY0" fmla="*/ 3418 h 6383"/>
              <a:gd name="connsiteX1" fmla="*/ 4223 w 7305"/>
              <a:gd name="connsiteY1" fmla="*/ 238 h 6383"/>
              <a:gd name="connsiteX2" fmla="*/ 4219 w 7305"/>
              <a:gd name="connsiteY2" fmla="*/ 238 h 6383"/>
              <a:gd name="connsiteX3" fmla="*/ 137 w 7305"/>
              <a:gd name="connsiteY3" fmla="*/ 3418 h 6383"/>
              <a:gd name="connsiteX4" fmla="*/ 3016 w 7305"/>
              <a:gd name="connsiteY4" fmla="*/ 6597 h 6383"/>
              <a:gd name="connsiteX5" fmla="*/ 7141 w 7305"/>
              <a:gd name="connsiteY5" fmla="*/ 3418 h 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05" h="6383">
                <a:moveTo>
                  <a:pt x="7141" y="3418"/>
                </a:moveTo>
                <a:cubicBezTo>
                  <a:pt x="7214" y="1734"/>
                  <a:pt x="5907" y="311"/>
                  <a:pt x="4223" y="238"/>
                </a:cubicBezTo>
                <a:cubicBezTo>
                  <a:pt x="4223" y="238"/>
                  <a:pt x="4219" y="238"/>
                  <a:pt x="4219" y="238"/>
                </a:cubicBezTo>
                <a:cubicBezTo>
                  <a:pt x="2363" y="436"/>
                  <a:pt x="782" y="1669"/>
                  <a:pt x="137" y="3418"/>
                </a:cubicBezTo>
                <a:cubicBezTo>
                  <a:pt x="-679" y="5609"/>
                  <a:pt x="137" y="6597"/>
                  <a:pt x="3016" y="6597"/>
                </a:cubicBezTo>
                <a:cubicBezTo>
                  <a:pt x="5022" y="6825"/>
                  <a:pt x="6853" y="5420"/>
                  <a:pt x="7141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8" name="Freeform 2177">
            <a:extLst>
              <a:ext uri="{FF2B5EF4-FFF2-40B4-BE49-F238E27FC236}">
                <a16:creationId xmlns:a16="http://schemas.microsoft.com/office/drawing/2014/main" id="{589706E8-CCAA-6029-9E02-EA87BD497D05}"/>
              </a:ext>
            </a:extLst>
          </p:cNvPr>
          <p:cNvSpPr/>
          <p:nvPr/>
        </p:nvSpPr>
        <p:spPr>
          <a:xfrm>
            <a:off x="8848810" y="1754780"/>
            <a:ext cx="5768" cy="8059"/>
          </a:xfrm>
          <a:custGeom>
            <a:avLst/>
            <a:gdLst>
              <a:gd name="connsiteX0" fmla="*/ 3501 w 5768"/>
              <a:gd name="connsiteY0" fmla="*/ 864 h 8059"/>
              <a:gd name="connsiteX1" fmla="*/ 1438 w 5768"/>
              <a:gd name="connsiteY1" fmla="*/ 606 h 8059"/>
              <a:gd name="connsiteX2" fmla="*/ 149 w 5768"/>
              <a:gd name="connsiteY2" fmla="*/ 4903 h 8059"/>
              <a:gd name="connsiteX3" fmla="*/ 2254 w 5768"/>
              <a:gd name="connsiteY3" fmla="*/ 8297 h 8059"/>
              <a:gd name="connsiteX4" fmla="*/ 5606 w 5768"/>
              <a:gd name="connsiteY4" fmla="*/ 5203 h 8059"/>
              <a:gd name="connsiteX5" fmla="*/ 3501 w 5768"/>
              <a:gd name="connsiteY5" fmla="*/ 864 h 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8" h="8059">
                <a:moveTo>
                  <a:pt x="3501" y="864"/>
                </a:moveTo>
                <a:cubicBezTo>
                  <a:pt x="2383" y="176"/>
                  <a:pt x="1438" y="5"/>
                  <a:pt x="1438" y="606"/>
                </a:cubicBezTo>
                <a:cubicBezTo>
                  <a:pt x="1150" y="2076"/>
                  <a:pt x="716" y="3515"/>
                  <a:pt x="149" y="4903"/>
                </a:cubicBezTo>
                <a:cubicBezTo>
                  <a:pt x="-667" y="7094"/>
                  <a:pt x="149" y="8297"/>
                  <a:pt x="2254" y="8297"/>
                </a:cubicBezTo>
                <a:cubicBezTo>
                  <a:pt x="4025" y="8344"/>
                  <a:pt x="5512" y="6974"/>
                  <a:pt x="5606" y="5203"/>
                </a:cubicBezTo>
                <a:cubicBezTo>
                  <a:pt x="5584" y="3515"/>
                  <a:pt x="4811" y="1925"/>
                  <a:pt x="3501" y="8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9" name="Freeform 2178">
            <a:extLst>
              <a:ext uri="{FF2B5EF4-FFF2-40B4-BE49-F238E27FC236}">
                <a16:creationId xmlns:a16="http://schemas.microsoft.com/office/drawing/2014/main" id="{3A31F1C3-183C-AE20-AC68-3F3DF638B45E}"/>
              </a:ext>
            </a:extLst>
          </p:cNvPr>
          <p:cNvSpPr/>
          <p:nvPr/>
        </p:nvSpPr>
        <p:spPr>
          <a:xfrm>
            <a:off x="8849378" y="2636289"/>
            <a:ext cx="4457" cy="5363"/>
          </a:xfrm>
          <a:custGeom>
            <a:avLst/>
            <a:gdLst>
              <a:gd name="connsiteX0" fmla="*/ 3963 w 4457"/>
              <a:gd name="connsiteY0" fmla="*/ 2214 h 5363"/>
              <a:gd name="connsiteX1" fmla="*/ 139 w 4457"/>
              <a:gd name="connsiteY1" fmla="*/ 3417 h 5363"/>
              <a:gd name="connsiteX2" fmla="*/ 3233 w 4457"/>
              <a:gd name="connsiteY2" fmla="*/ 5394 h 5363"/>
              <a:gd name="connsiteX3" fmla="*/ 3963 w 4457"/>
              <a:gd name="connsiteY3" fmla="*/ 2214 h 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7" h="5363">
                <a:moveTo>
                  <a:pt x="3963" y="2214"/>
                </a:moveTo>
                <a:cubicBezTo>
                  <a:pt x="1987" y="-1008"/>
                  <a:pt x="-1150" y="-63"/>
                  <a:pt x="139" y="3417"/>
                </a:cubicBezTo>
                <a:cubicBezTo>
                  <a:pt x="784" y="5136"/>
                  <a:pt x="2202" y="6038"/>
                  <a:pt x="3233" y="5394"/>
                </a:cubicBezTo>
                <a:cubicBezTo>
                  <a:pt x="4286" y="4699"/>
                  <a:pt x="4608" y="3299"/>
                  <a:pt x="3963" y="22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0" name="Freeform 2179">
            <a:extLst>
              <a:ext uri="{FF2B5EF4-FFF2-40B4-BE49-F238E27FC236}">
                <a16:creationId xmlns:a16="http://schemas.microsoft.com/office/drawing/2014/main" id="{A0E3D231-BEE5-2FBE-C699-8BE607959949}"/>
              </a:ext>
            </a:extLst>
          </p:cNvPr>
          <p:cNvSpPr/>
          <p:nvPr/>
        </p:nvSpPr>
        <p:spPr>
          <a:xfrm>
            <a:off x="8827338" y="4072975"/>
            <a:ext cx="4210" cy="5558"/>
          </a:xfrm>
          <a:custGeom>
            <a:avLst/>
            <a:gdLst>
              <a:gd name="connsiteX0" fmla="*/ 4048 w 4210"/>
              <a:gd name="connsiteY0" fmla="*/ 2258 h 5558"/>
              <a:gd name="connsiteX1" fmla="*/ 1943 w 4210"/>
              <a:gd name="connsiteY1" fmla="*/ 239 h 5558"/>
              <a:gd name="connsiteX2" fmla="*/ 1943 w 4210"/>
              <a:gd name="connsiteY2" fmla="*/ 239 h 5558"/>
              <a:gd name="connsiteX3" fmla="*/ -163 w 4210"/>
              <a:gd name="connsiteY3" fmla="*/ 3547 h 5558"/>
              <a:gd name="connsiteX4" fmla="*/ 1943 w 4210"/>
              <a:gd name="connsiteY4" fmla="*/ 5567 h 5558"/>
              <a:gd name="connsiteX5" fmla="*/ 4048 w 4210"/>
              <a:gd name="connsiteY5" fmla="*/ 2258 h 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58">
                <a:moveTo>
                  <a:pt x="4048" y="2258"/>
                </a:moveTo>
                <a:cubicBezTo>
                  <a:pt x="4027" y="1120"/>
                  <a:pt x="3081" y="217"/>
                  <a:pt x="1943" y="239"/>
                </a:cubicBezTo>
                <a:cubicBezTo>
                  <a:pt x="1943" y="239"/>
                  <a:pt x="1943" y="239"/>
                  <a:pt x="1943" y="239"/>
                </a:cubicBezTo>
                <a:cubicBezTo>
                  <a:pt x="783" y="239"/>
                  <a:pt x="-163" y="1743"/>
                  <a:pt x="-163" y="3547"/>
                </a:cubicBezTo>
                <a:cubicBezTo>
                  <a:pt x="-163" y="5352"/>
                  <a:pt x="783" y="6254"/>
                  <a:pt x="1943" y="5567"/>
                </a:cubicBezTo>
                <a:cubicBezTo>
                  <a:pt x="3103" y="4832"/>
                  <a:pt x="3876" y="3620"/>
                  <a:pt x="4048" y="2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1" name="Freeform 2180">
            <a:extLst>
              <a:ext uri="{FF2B5EF4-FFF2-40B4-BE49-F238E27FC236}">
                <a16:creationId xmlns:a16="http://schemas.microsoft.com/office/drawing/2014/main" id="{EF3C5667-E49F-D622-9CB6-71BB85DDDD9B}"/>
              </a:ext>
            </a:extLst>
          </p:cNvPr>
          <p:cNvSpPr/>
          <p:nvPr/>
        </p:nvSpPr>
        <p:spPr>
          <a:xfrm>
            <a:off x="8838274" y="4262110"/>
            <a:ext cx="9890" cy="8508"/>
          </a:xfrm>
          <a:custGeom>
            <a:avLst/>
            <a:gdLst>
              <a:gd name="connsiteX0" fmla="*/ 7334 w 9890"/>
              <a:gd name="connsiteY0" fmla="*/ 6211 h 8508"/>
              <a:gd name="connsiteX1" fmla="*/ 5658 w 9890"/>
              <a:gd name="connsiteY1" fmla="*/ 238 h 8508"/>
              <a:gd name="connsiteX2" fmla="*/ 1362 w 9890"/>
              <a:gd name="connsiteY2" fmla="*/ 1141 h 8508"/>
              <a:gd name="connsiteX3" fmla="*/ 73 w 9890"/>
              <a:gd name="connsiteY3" fmla="*/ 5437 h 8508"/>
              <a:gd name="connsiteX4" fmla="*/ 7334 w 9890"/>
              <a:gd name="connsiteY4" fmla="*/ 6211 h 8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90" h="8508">
                <a:moveTo>
                  <a:pt x="7334" y="6211"/>
                </a:moveTo>
                <a:cubicBezTo>
                  <a:pt x="11029" y="2473"/>
                  <a:pt x="10427" y="238"/>
                  <a:pt x="5658" y="238"/>
                </a:cubicBezTo>
                <a:cubicBezTo>
                  <a:pt x="3381" y="238"/>
                  <a:pt x="1362" y="668"/>
                  <a:pt x="1362" y="1141"/>
                </a:cubicBezTo>
                <a:cubicBezTo>
                  <a:pt x="1091" y="2614"/>
                  <a:pt x="657" y="4058"/>
                  <a:pt x="73" y="5437"/>
                </a:cubicBezTo>
                <a:cubicBezTo>
                  <a:pt x="-1302" y="9390"/>
                  <a:pt x="3639" y="9992"/>
                  <a:pt x="7334" y="62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2" name="Freeform 2181">
            <a:extLst>
              <a:ext uri="{FF2B5EF4-FFF2-40B4-BE49-F238E27FC236}">
                <a16:creationId xmlns:a16="http://schemas.microsoft.com/office/drawing/2014/main" id="{96FF8BA2-BB95-3212-55FE-725BF4E00EFE}"/>
              </a:ext>
            </a:extLst>
          </p:cNvPr>
          <p:cNvSpPr/>
          <p:nvPr/>
        </p:nvSpPr>
        <p:spPr>
          <a:xfrm>
            <a:off x="8854578" y="4143095"/>
            <a:ext cx="3494" cy="4254"/>
          </a:xfrm>
          <a:custGeom>
            <a:avLst/>
            <a:gdLst>
              <a:gd name="connsiteX0" fmla="*/ 783 w 3494"/>
              <a:gd name="connsiteY0" fmla="*/ 4492 h 4254"/>
              <a:gd name="connsiteX1" fmla="*/ 2974 w 3494"/>
              <a:gd name="connsiteY1" fmla="*/ 2387 h 4254"/>
              <a:gd name="connsiteX2" fmla="*/ 2072 w 3494"/>
              <a:gd name="connsiteY2" fmla="*/ 239 h 4254"/>
              <a:gd name="connsiteX3" fmla="*/ -163 w 3494"/>
              <a:gd name="connsiteY3" fmla="*/ 2387 h 4254"/>
              <a:gd name="connsiteX4" fmla="*/ -163 w 3494"/>
              <a:gd name="connsiteY4" fmla="*/ 2387 h 4254"/>
              <a:gd name="connsiteX5" fmla="*/ 783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783" y="4492"/>
                </a:moveTo>
                <a:cubicBezTo>
                  <a:pt x="1298" y="4492"/>
                  <a:pt x="2244" y="3547"/>
                  <a:pt x="2974" y="2387"/>
                </a:cubicBezTo>
                <a:cubicBezTo>
                  <a:pt x="3704" y="1227"/>
                  <a:pt x="3275" y="239"/>
                  <a:pt x="2072" y="239"/>
                </a:cubicBezTo>
                <a:cubicBezTo>
                  <a:pt x="860" y="213"/>
                  <a:pt x="-137" y="1175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3" name="Freeform 2182">
            <a:extLst>
              <a:ext uri="{FF2B5EF4-FFF2-40B4-BE49-F238E27FC236}">
                <a16:creationId xmlns:a16="http://schemas.microsoft.com/office/drawing/2014/main" id="{31334FB5-9DCE-49A4-A389-A47858476C6D}"/>
              </a:ext>
            </a:extLst>
          </p:cNvPr>
          <p:cNvSpPr/>
          <p:nvPr/>
        </p:nvSpPr>
        <p:spPr>
          <a:xfrm>
            <a:off x="8846071" y="4277019"/>
            <a:ext cx="6272" cy="4210"/>
          </a:xfrm>
          <a:custGeom>
            <a:avLst/>
            <a:gdLst>
              <a:gd name="connsiteX0" fmla="*/ 2974 w 6272"/>
              <a:gd name="connsiteY0" fmla="*/ 4449 h 4210"/>
              <a:gd name="connsiteX1" fmla="*/ 6110 w 6272"/>
              <a:gd name="connsiteY1" fmla="*/ 2344 h 4210"/>
              <a:gd name="connsiteX2" fmla="*/ 2974 w 6272"/>
              <a:gd name="connsiteY2" fmla="*/ 238 h 4210"/>
              <a:gd name="connsiteX3" fmla="*/ -163 w 6272"/>
              <a:gd name="connsiteY3" fmla="*/ 2344 h 4210"/>
              <a:gd name="connsiteX4" fmla="*/ 2974 w 6272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10">
                <a:moveTo>
                  <a:pt x="2974" y="4449"/>
                </a:moveTo>
                <a:cubicBezTo>
                  <a:pt x="4693" y="4449"/>
                  <a:pt x="6110" y="3504"/>
                  <a:pt x="6110" y="2344"/>
                </a:cubicBezTo>
                <a:cubicBezTo>
                  <a:pt x="6110" y="1183"/>
                  <a:pt x="4693" y="238"/>
                  <a:pt x="2974" y="238"/>
                </a:cubicBezTo>
                <a:cubicBezTo>
                  <a:pt x="1255" y="238"/>
                  <a:pt x="-163" y="1183"/>
                  <a:pt x="-163" y="2344"/>
                </a:cubicBezTo>
                <a:cubicBezTo>
                  <a:pt x="-163" y="3504"/>
                  <a:pt x="1384" y="4449"/>
                  <a:pt x="2974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4" name="Freeform 2183">
            <a:extLst>
              <a:ext uri="{FF2B5EF4-FFF2-40B4-BE49-F238E27FC236}">
                <a16:creationId xmlns:a16="http://schemas.microsoft.com/office/drawing/2014/main" id="{596B7AE8-62BA-98EE-0248-389B667B45B2}"/>
              </a:ext>
            </a:extLst>
          </p:cNvPr>
          <p:cNvSpPr/>
          <p:nvPr/>
        </p:nvSpPr>
        <p:spPr>
          <a:xfrm>
            <a:off x="8847096" y="2813664"/>
            <a:ext cx="5378" cy="7243"/>
          </a:xfrm>
          <a:custGeom>
            <a:avLst/>
            <a:gdLst>
              <a:gd name="connsiteX0" fmla="*/ 3367 w 5378"/>
              <a:gd name="connsiteY0" fmla="*/ 440 h 7243"/>
              <a:gd name="connsiteX1" fmla="*/ 488 w 5378"/>
              <a:gd name="connsiteY1" fmla="*/ 6456 h 7243"/>
              <a:gd name="connsiteX2" fmla="*/ 5214 w 5378"/>
              <a:gd name="connsiteY2" fmla="*/ 4694 h 7243"/>
              <a:gd name="connsiteX3" fmla="*/ 3367 w 5378"/>
              <a:gd name="connsiteY3" fmla="*/ 440 h 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8" h="7243">
                <a:moveTo>
                  <a:pt x="3367" y="440"/>
                </a:moveTo>
                <a:cubicBezTo>
                  <a:pt x="1219" y="-892"/>
                  <a:pt x="-1403" y="4737"/>
                  <a:pt x="488" y="6456"/>
                </a:cubicBezTo>
                <a:cubicBezTo>
                  <a:pt x="2378" y="8174"/>
                  <a:pt x="5214" y="7830"/>
                  <a:pt x="5214" y="4694"/>
                </a:cubicBezTo>
                <a:cubicBezTo>
                  <a:pt x="5257" y="3074"/>
                  <a:pt x="4578" y="1514"/>
                  <a:pt x="3367" y="4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5" name="Freeform 2184">
            <a:extLst>
              <a:ext uri="{FF2B5EF4-FFF2-40B4-BE49-F238E27FC236}">
                <a16:creationId xmlns:a16="http://schemas.microsoft.com/office/drawing/2014/main" id="{05699C66-65ED-ABC5-5899-B96F68B5F04F}"/>
              </a:ext>
            </a:extLst>
          </p:cNvPr>
          <p:cNvSpPr/>
          <p:nvPr/>
        </p:nvSpPr>
        <p:spPr>
          <a:xfrm>
            <a:off x="8808794" y="1307961"/>
            <a:ext cx="5724" cy="4253"/>
          </a:xfrm>
          <a:custGeom>
            <a:avLst/>
            <a:gdLst>
              <a:gd name="connsiteX0" fmla="*/ 2699 w 5724"/>
              <a:gd name="connsiteY0" fmla="*/ 4492 h 4253"/>
              <a:gd name="connsiteX1" fmla="*/ 5492 w 5724"/>
              <a:gd name="connsiteY1" fmla="*/ 2387 h 4253"/>
              <a:gd name="connsiteX2" fmla="*/ 2699 w 5724"/>
              <a:gd name="connsiteY2" fmla="*/ 238 h 4253"/>
              <a:gd name="connsiteX3" fmla="*/ -94 w 5724"/>
              <a:gd name="connsiteY3" fmla="*/ 2387 h 4253"/>
              <a:gd name="connsiteX4" fmla="*/ 2699 w 572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" h="4253">
                <a:moveTo>
                  <a:pt x="2699" y="4492"/>
                </a:moveTo>
                <a:cubicBezTo>
                  <a:pt x="4632" y="4492"/>
                  <a:pt x="5878" y="3547"/>
                  <a:pt x="5492" y="2387"/>
                </a:cubicBezTo>
                <a:cubicBezTo>
                  <a:pt x="5079" y="1175"/>
                  <a:pt x="3979" y="324"/>
                  <a:pt x="2699" y="238"/>
                </a:cubicBezTo>
                <a:cubicBezTo>
                  <a:pt x="1418" y="324"/>
                  <a:pt x="319" y="1175"/>
                  <a:pt x="-94" y="2387"/>
                </a:cubicBezTo>
                <a:cubicBezTo>
                  <a:pt x="-480" y="3547"/>
                  <a:pt x="808" y="4492"/>
                  <a:pt x="269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6" name="Freeform 2185">
            <a:extLst>
              <a:ext uri="{FF2B5EF4-FFF2-40B4-BE49-F238E27FC236}">
                <a16:creationId xmlns:a16="http://schemas.microsoft.com/office/drawing/2014/main" id="{33DC9CFC-17BE-7621-587C-F683F5A12197}"/>
              </a:ext>
            </a:extLst>
          </p:cNvPr>
          <p:cNvSpPr/>
          <p:nvPr/>
        </p:nvSpPr>
        <p:spPr>
          <a:xfrm>
            <a:off x="8442107" y="2983498"/>
            <a:ext cx="4167" cy="5581"/>
          </a:xfrm>
          <a:custGeom>
            <a:avLst/>
            <a:gdLst>
              <a:gd name="connsiteX0" fmla="*/ -163 w 4167"/>
              <a:gd name="connsiteY0" fmla="*/ 2511 h 5581"/>
              <a:gd name="connsiteX1" fmla="*/ 1900 w 4167"/>
              <a:gd name="connsiteY1" fmla="*/ 5819 h 5581"/>
              <a:gd name="connsiteX2" fmla="*/ 4005 w 4167"/>
              <a:gd name="connsiteY2" fmla="*/ 3800 h 5581"/>
              <a:gd name="connsiteX3" fmla="*/ 4005 w 4167"/>
              <a:gd name="connsiteY3" fmla="*/ 3800 h 5581"/>
              <a:gd name="connsiteX4" fmla="*/ 1900 w 4167"/>
              <a:gd name="connsiteY4" fmla="*/ 492 h 5581"/>
              <a:gd name="connsiteX5" fmla="*/ -163 w 4167"/>
              <a:gd name="connsiteY5" fmla="*/ 2511 h 5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81">
                <a:moveTo>
                  <a:pt x="-163" y="2511"/>
                </a:moveTo>
                <a:cubicBezTo>
                  <a:pt x="-163" y="4316"/>
                  <a:pt x="783" y="5819"/>
                  <a:pt x="1900" y="5819"/>
                </a:cubicBezTo>
                <a:cubicBezTo>
                  <a:pt x="3038" y="5845"/>
                  <a:pt x="3979" y="4939"/>
                  <a:pt x="4005" y="3800"/>
                </a:cubicBezTo>
                <a:cubicBezTo>
                  <a:pt x="4005" y="3800"/>
                  <a:pt x="4005" y="3800"/>
                  <a:pt x="4005" y="3800"/>
                </a:cubicBezTo>
                <a:cubicBezTo>
                  <a:pt x="3833" y="2438"/>
                  <a:pt x="3060" y="1226"/>
                  <a:pt x="1900" y="492"/>
                </a:cubicBezTo>
                <a:cubicBezTo>
                  <a:pt x="783" y="-239"/>
                  <a:pt x="-163" y="664"/>
                  <a:pt x="-163" y="25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7" name="Freeform 2186">
            <a:extLst>
              <a:ext uri="{FF2B5EF4-FFF2-40B4-BE49-F238E27FC236}">
                <a16:creationId xmlns:a16="http://schemas.microsoft.com/office/drawing/2014/main" id="{97EFD2D7-7E5A-D34A-A213-5C1939E4D37A}"/>
              </a:ext>
            </a:extLst>
          </p:cNvPr>
          <p:cNvSpPr/>
          <p:nvPr/>
        </p:nvSpPr>
        <p:spPr>
          <a:xfrm>
            <a:off x="8470021" y="4202602"/>
            <a:ext cx="3494" cy="4253"/>
          </a:xfrm>
          <a:custGeom>
            <a:avLst/>
            <a:gdLst>
              <a:gd name="connsiteX0" fmla="*/ 3332 w 3494"/>
              <a:gd name="connsiteY0" fmla="*/ 2387 h 4253"/>
              <a:gd name="connsiteX1" fmla="*/ 1098 w 3494"/>
              <a:gd name="connsiteY1" fmla="*/ 239 h 4253"/>
              <a:gd name="connsiteX2" fmla="*/ 1098 w 3494"/>
              <a:gd name="connsiteY2" fmla="*/ 239 h 4253"/>
              <a:gd name="connsiteX3" fmla="*/ 196 w 3494"/>
              <a:gd name="connsiteY3" fmla="*/ 2387 h 4253"/>
              <a:gd name="connsiteX4" fmla="*/ 2387 w 3494"/>
              <a:gd name="connsiteY4" fmla="*/ 4492 h 4253"/>
              <a:gd name="connsiteX5" fmla="*/ 3332 w 3494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3">
                <a:moveTo>
                  <a:pt x="3332" y="2387"/>
                </a:moveTo>
                <a:cubicBezTo>
                  <a:pt x="3311" y="1175"/>
                  <a:pt x="2310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184"/>
                  <a:pt x="196" y="2387"/>
                </a:cubicBezTo>
                <a:cubicBezTo>
                  <a:pt x="926" y="3590"/>
                  <a:pt x="1914" y="4492"/>
                  <a:pt x="2387" y="4492"/>
                </a:cubicBezTo>
                <a:cubicBezTo>
                  <a:pt x="2859" y="4492"/>
                  <a:pt x="3332" y="3547"/>
                  <a:pt x="3332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8" name="Freeform 2187">
            <a:extLst>
              <a:ext uri="{FF2B5EF4-FFF2-40B4-BE49-F238E27FC236}">
                <a16:creationId xmlns:a16="http://schemas.microsoft.com/office/drawing/2014/main" id="{FBB0D29A-9E82-65AE-2BF8-C727254D51A7}"/>
              </a:ext>
            </a:extLst>
          </p:cNvPr>
          <p:cNvSpPr/>
          <p:nvPr/>
        </p:nvSpPr>
        <p:spPr>
          <a:xfrm>
            <a:off x="8436588" y="1769155"/>
            <a:ext cx="5519" cy="4253"/>
          </a:xfrm>
          <a:custGeom>
            <a:avLst/>
            <a:gdLst>
              <a:gd name="connsiteX0" fmla="*/ 5357 w 5519"/>
              <a:gd name="connsiteY0" fmla="*/ 2344 h 4253"/>
              <a:gd name="connsiteX1" fmla="*/ 3380 w 5519"/>
              <a:gd name="connsiteY1" fmla="*/ 238 h 4253"/>
              <a:gd name="connsiteX2" fmla="*/ 115 w 5519"/>
              <a:gd name="connsiteY2" fmla="*/ 2344 h 4253"/>
              <a:gd name="connsiteX3" fmla="*/ 2091 w 5519"/>
              <a:gd name="connsiteY3" fmla="*/ 4492 h 4253"/>
              <a:gd name="connsiteX4" fmla="*/ 5357 w 5519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19" h="4253">
                <a:moveTo>
                  <a:pt x="5357" y="2344"/>
                </a:moveTo>
                <a:cubicBezTo>
                  <a:pt x="5382" y="1222"/>
                  <a:pt x="4502" y="286"/>
                  <a:pt x="3380" y="238"/>
                </a:cubicBezTo>
                <a:cubicBezTo>
                  <a:pt x="2031" y="419"/>
                  <a:pt x="832" y="1188"/>
                  <a:pt x="115" y="2344"/>
                </a:cubicBezTo>
                <a:cubicBezTo>
                  <a:pt x="-616" y="3504"/>
                  <a:pt x="115" y="4492"/>
                  <a:pt x="2091" y="4492"/>
                </a:cubicBezTo>
                <a:cubicBezTo>
                  <a:pt x="4068" y="4492"/>
                  <a:pt x="5357" y="3676"/>
                  <a:pt x="5357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9" name="Freeform 2188">
            <a:extLst>
              <a:ext uri="{FF2B5EF4-FFF2-40B4-BE49-F238E27FC236}">
                <a16:creationId xmlns:a16="http://schemas.microsoft.com/office/drawing/2014/main" id="{61481946-0D4D-2C7A-3A99-03C10E81F766}"/>
              </a:ext>
            </a:extLst>
          </p:cNvPr>
          <p:cNvSpPr/>
          <p:nvPr/>
        </p:nvSpPr>
        <p:spPr>
          <a:xfrm>
            <a:off x="8451710" y="1402536"/>
            <a:ext cx="20043" cy="23906"/>
          </a:xfrm>
          <a:custGeom>
            <a:avLst/>
            <a:gdLst>
              <a:gd name="connsiteX0" fmla="*/ 4413 w 20043"/>
              <a:gd name="connsiteY0" fmla="*/ 789 h 23906"/>
              <a:gd name="connsiteX1" fmla="*/ 3941 w 20043"/>
              <a:gd name="connsiteY1" fmla="*/ 6675 h 23906"/>
              <a:gd name="connsiteX2" fmla="*/ 8237 w 20043"/>
              <a:gd name="connsiteY2" fmla="*/ 12046 h 23906"/>
              <a:gd name="connsiteX3" fmla="*/ 9268 w 20043"/>
              <a:gd name="connsiteY3" fmla="*/ 19651 h 23906"/>
              <a:gd name="connsiteX4" fmla="*/ 15585 w 20043"/>
              <a:gd name="connsiteY4" fmla="*/ 21627 h 23906"/>
              <a:gd name="connsiteX5" fmla="*/ 19881 w 20043"/>
              <a:gd name="connsiteY5" fmla="*/ 16299 h 23906"/>
              <a:gd name="connsiteX6" fmla="*/ 4413 w 20043"/>
              <a:gd name="connsiteY6" fmla="*/ 789 h 2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43" h="23906">
                <a:moveTo>
                  <a:pt x="4413" y="789"/>
                </a:moveTo>
                <a:cubicBezTo>
                  <a:pt x="-1430" y="-1274"/>
                  <a:pt x="-1774" y="2851"/>
                  <a:pt x="3941" y="6675"/>
                </a:cubicBezTo>
                <a:cubicBezTo>
                  <a:pt x="6862" y="8566"/>
                  <a:pt x="8710" y="10972"/>
                  <a:pt x="8237" y="12046"/>
                </a:cubicBezTo>
                <a:cubicBezTo>
                  <a:pt x="7799" y="14628"/>
                  <a:pt x="8160" y="17279"/>
                  <a:pt x="9268" y="19651"/>
                </a:cubicBezTo>
                <a:cubicBezTo>
                  <a:pt x="11374" y="25236"/>
                  <a:pt x="11589" y="25279"/>
                  <a:pt x="15585" y="21627"/>
                </a:cubicBezTo>
                <a:cubicBezTo>
                  <a:pt x="17432" y="20231"/>
                  <a:pt x="18910" y="18400"/>
                  <a:pt x="19881" y="16299"/>
                </a:cubicBezTo>
                <a:cubicBezTo>
                  <a:pt x="19537" y="13678"/>
                  <a:pt x="8237" y="1906"/>
                  <a:pt x="4413" y="7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0" name="Freeform 2189">
            <a:extLst>
              <a:ext uri="{FF2B5EF4-FFF2-40B4-BE49-F238E27FC236}">
                <a16:creationId xmlns:a16="http://schemas.microsoft.com/office/drawing/2014/main" id="{3EE6C58E-8B14-E594-DACA-D055D03EC712}"/>
              </a:ext>
            </a:extLst>
          </p:cNvPr>
          <p:cNvSpPr/>
          <p:nvPr/>
        </p:nvSpPr>
        <p:spPr>
          <a:xfrm>
            <a:off x="8469385" y="2451606"/>
            <a:ext cx="10297" cy="10413"/>
          </a:xfrm>
          <a:custGeom>
            <a:avLst/>
            <a:gdLst>
              <a:gd name="connsiteX0" fmla="*/ 8952 w 10297"/>
              <a:gd name="connsiteY0" fmla="*/ 7258 h 10413"/>
              <a:gd name="connsiteX1" fmla="*/ 5515 w 10297"/>
              <a:gd name="connsiteY1" fmla="*/ 383 h 10413"/>
              <a:gd name="connsiteX2" fmla="*/ 3582 w 10297"/>
              <a:gd name="connsiteY2" fmla="*/ 10652 h 10413"/>
              <a:gd name="connsiteX3" fmla="*/ 8952 w 10297"/>
              <a:gd name="connsiteY3" fmla="*/ 7258 h 10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97" h="10413">
                <a:moveTo>
                  <a:pt x="8952" y="7258"/>
                </a:moveTo>
                <a:cubicBezTo>
                  <a:pt x="11187" y="1371"/>
                  <a:pt x="10370" y="-304"/>
                  <a:pt x="5515" y="383"/>
                </a:cubicBezTo>
                <a:cubicBezTo>
                  <a:pt x="-715" y="1285"/>
                  <a:pt x="-2477" y="10652"/>
                  <a:pt x="3582" y="10652"/>
                </a:cubicBezTo>
                <a:cubicBezTo>
                  <a:pt x="5872" y="10635"/>
                  <a:pt x="7955" y="9319"/>
                  <a:pt x="8952" y="7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1" name="Freeform 2190">
            <a:extLst>
              <a:ext uri="{FF2B5EF4-FFF2-40B4-BE49-F238E27FC236}">
                <a16:creationId xmlns:a16="http://schemas.microsoft.com/office/drawing/2014/main" id="{345D7DA2-C72C-C3FD-3FF0-32CFBE3E1EE6}"/>
              </a:ext>
            </a:extLst>
          </p:cNvPr>
          <p:cNvSpPr/>
          <p:nvPr/>
        </p:nvSpPr>
        <p:spPr>
          <a:xfrm>
            <a:off x="8446988" y="1771131"/>
            <a:ext cx="9652" cy="20375"/>
          </a:xfrm>
          <a:custGeom>
            <a:avLst/>
            <a:gdLst>
              <a:gd name="connsiteX0" fmla="*/ 8105 w 9652"/>
              <a:gd name="connsiteY0" fmla="*/ 19788 h 20375"/>
              <a:gd name="connsiteX1" fmla="*/ 8105 w 9652"/>
              <a:gd name="connsiteY1" fmla="*/ 13128 h 20375"/>
              <a:gd name="connsiteX2" fmla="*/ 5527 w 9652"/>
              <a:gd name="connsiteY2" fmla="*/ 4535 h 20375"/>
              <a:gd name="connsiteX3" fmla="*/ 3379 w 9652"/>
              <a:gd name="connsiteY3" fmla="*/ 238 h 20375"/>
              <a:gd name="connsiteX4" fmla="*/ 2218 w 9652"/>
              <a:gd name="connsiteY4" fmla="*/ 14589 h 20375"/>
              <a:gd name="connsiteX5" fmla="*/ 8105 w 9652"/>
              <a:gd name="connsiteY5" fmla="*/ 19788 h 2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52" h="20375">
                <a:moveTo>
                  <a:pt x="8105" y="19788"/>
                </a:moveTo>
                <a:cubicBezTo>
                  <a:pt x="9952" y="17854"/>
                  <a:pt x="9952" y="16308"/>
                  <a:pt x="8105" y="13128"/>
                </a:cubicBezTo>
                <a:cubicBezTo>
                  <a:pt x="6584" y="10507"/>
                  <a:pt x="5699" y="7564"/>
                  <a:pt x="5527" y="4535"/>
                </a:cubicBezTo>
                <a:cubicBezTo>
                  <a:pt x="5527" y="2172"/>
                  <a:pt x="4582" y="238"/>
                  <a:pt x="3379" y="238"/>
                </a:cubicBezTo>
                <a:cubicBezTo>
                  <a:pt x="-918" y="238"/>
                  <a:pt x="-1305" y="7070"/>
                  <a:pt x="2218" y="14589"/>
                </a:cubicBezTo>
                <a:cubicBezTo>
                  <a:pt x="4796" y="20475"/>
                  <a:pt x="6214" y="21678"/>
                  <a:pt x="8105" y="197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2" name="Freeform 2191">
            <a:extLst>
              <a:ext uri="{FF2B5EF4-FFF2-40B4-BE49-F238E27FC236}">
                <a16:creationId xmlns:a16="http://schemas.microsoft.com/office/drawing/2014/main" id="{E62CCB7D-A593-C997-6CDE-AA2217708163}"/>
              </a:ext>
            </a:extLst>
          </p:cNvPr>
          <p:cNvSpPr/>
          <p:nvPr/>
        </p:nvSpPr>
        <p:spPr>
          <a:xfrm>
            <a:off x="8470021" y="1441799"/>
            <a:ext cx="3494" cy="4253"/>
          </a:xfrm>
          <a:custGeom>
            <a:avLst/>
            <a:gdLst>
              <a:gd name="connsiteX0" fmla="*/ 2387 w 3494"/>
              <a:gd name="connsiteY0" fmla="*/ 4492 h 4253"/>
              <a:gd name="connsiteX1" fmla="*/ 3332 w 3494"/>
              <a:gd name="connsiteY1" fmla="*/ 2387 h 4253"/>
              <a:gd name="connsiteX2" fmla="*/ 1098 w 3494"/>
              <a:gd name="connsiteY2" fmla="*/ 239 h 4253"/>
              <a:gd name="connsiteX3" fmla="*/ 1098 w 3494"/>
              <a:gd name="connsiteY3" fmla="*/ 239 h 4253"/>
              <a:gd name="connsiteX4" fmla="*/ 196 w 3494"/>
              <a:gd name="connsiteY4" fmla="*/ 2387 h 4253"/>
              <a:gd name="connsiteX5" fmla="*/ 2387 w 3494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3">
                <a:moveTo>
                  <a:pt x="2387" y="4492"/>
                </a:moveTo>
                <a:cubicBezTo>
                  <a:pt x="2902" y="4492"/>
                  <a:pt x="3332" y="3547"/>
                  <a:pt x="3332" y="2387"/>
                </a:cubicBezTo>
                <a:cubicBezTo>
                  <a:pt x="3311" y="1175"/>
                  <a:pt x="2310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227"/>
                  <a:pt x="196" y="2387"/>
                </a:cubicBezTo>
                <a:cubicBezTo>
                  <a:pt x="926" y="3547"/>
                  <a:pt x="1914" y="4492"/>
                  <a:pt x="238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3" name="Freeform 2192">
            <a:extLst>
              <a:ext uri="{FF2B5EF4-FFF2-40B4-BE49-F238E27FC236}">
                <a16:creationId xmlns:a16="http://schemas.microsoft.com/office/drawing/2014/main" id="{5CA00E6A-476C-7B91-59F4-D4D755B207C7}"/>
              </a:ext>
            </a:extLst>
          </p:cNvPr>
          <p:cNvSpPr/>
          <p:nvPr/>
        </p:nvSpPr>
        <p:spPr>
          <a:xfrm>
            <a:off x="8437897" y="1792528"/>
            <a:ext cx="12556" cy="8384"/>
          </a:xfrm>
          <a:custGeom>
            <a:avLst/>
            <a:gdLst>
              <a:gd name="connsiteX0" fmla="*/ 10192 w 12556"/>
              <a:gd name="connsiteY0" fmla="*/ 238 h 8384"/>
              <a:gd name="connsiteX1" fmla="*/ -163 w 12556"/>
              <a:gd name="connsiteY1" fmla="*/ 6683 h 8384"/>
              <a:gd name="connsiteX2" fmla="*/ 9118 w 12556"/>
              <a:gd name="connsiteY2" fmla="*/ 7457 h 8384"/>
              <a:gd name="connsiteX3" fmla="*/ 10192 w 12556"/>
              <a:gd name="connsiteY3" fmla="*/ 238 h 8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56" h="8384">
                <a:moveTo>
                  <a:pt x="10192" y="238"/>
                </a:moveTo>
                <a:cubicBezTo>
                  <a:pt x="6583" y="238"/>
                  <a:pt x="-163" y="4535"/>
                  <a:pt x="-163" y="6683"/>
                </a:cubicBezTo>
                <a:cubicBezTo>
                  <a:pt x="-163" y="8831"/>
                  <a:pt x="4134" y="9347"/>
                  <a:pt x="9118" y="7457"/>
                </a:cubicBezTo>
                <a:cubicBezTo>
                  <a:pt x="12813" y="6082"/>
                  <a:pt x="13672" y="238"/>
                  <a:pt x="1019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4" name="Freeform 2193">
            <a:extLst>
              <a:ext uri="{FF2B5EF4-FFF2-40B4-BE49-F238E27FC236}">
                <a16:creationId xmlns:a16="http://schemas.microsoft.com/office/drawing/2014/main" id="{30895952-E38D-61F2-1422-E7C7BF18DEF8}"/>
              </a:ext>
            </a:extLst>
          </p:cNvPr>
          <p:cNvSpPr/>
          <p:nvPr/>
        </p:nvSpPr>
        <p:spPr>
          <a:xfrm>
            <a:off x="8442617" y="1322711"/>
            <a:ext cx="3539" cy="6281"/>
          </a:xfrm>
          <a:custGeom>
            <a:avLst/>
            <a:gdLst>
              <a:gd name="connsiteX0" fmla="*/ 3066 w 3539"/>
              <a:gd name="connsiteY0" fmla="*/ 4908 h 6281"/>
              <a:gd name="connsiteX1" fmla="*/ 2680 w 3539"/>
              <a:gd name="connsiteY1" fmla="*/ 955 h 6281"/>
              <a:gd name="connsiteX2" fmla="*/ 532 w 3539"/>
              <a:gd name="connsiteY2" fmla="*/ 4908 h 6281"/>
              <a:gd name="connsiteX3" fmla="*/ 3066 w 3539"/>
              <a:gd name="connsiteY3" fmla="*/ 4908 h 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39" h="6281">
                <a:moveTo>
                  <a:pt x="3066" y="4908"/>
                </a:moveTo>
                <a:cubicBezTo>
                  <a:pt x="3591" y="3606"/>
                  <a:pt x="3445" y="2133"/>
                  <a:pt x="2680" y="955"/>
                </a:cubicBezTo>
                <a:cubicBezTo>
                  <a:pt x="574" y="-1236"/>
                  <a:pt x="-1187" y="2030"/>
                  <a:pt x="532" y="4908"/>
                </a:cubicBezTo>
                <a:cubicBezTo>
                  <a:pt x="1863" y="7057"/>
                  <a:pt x="2551" y="7057"/>
                  <a:pt x="3066" y="49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5" name="Freeform 2194">
            <a:extLst>
              <a:ext uri="{FF2B5EF4-FFF2-40B4-BE49-F238E27FC236}">
                <a16:creationId xmlns:a16="http://schemas.microsoft.com/office/drawing/2014/main" id="{477E6020-7D6B-FCAD-9EB1-8264758894C0}"/>
              </a:ext>
            </a:extLst>
          </p:cNvPr>
          <p:cNvSpPr/>
          <p:nvPr/>
        </p:nvSpPr>
        <p:spPr>
          <a:xfrm>
            <a:off x="8448556" y="1355084"/>
            <a:ext cx="12370" cy="13194"/>
          </a:xfrm>
          <a:custGeom>
            <a:avLst/>
            <a:gdLst>
              <a:gd name="connsiteX0" fmla="*/ 4388 w 12370"/>
              <a:gd name="connsiteY0" fmla="*/ 12021 h 13194"/>
              <a:gd name="connsiteX1" fmla="*/ 12208 w 12370"/>
              <a:gd name="connsiteY1" fmla="*/ 9658 h 13194"/>
              <a:gd name="connsiteX2" fmla="*/ 7912 w 12370"/>
              <a:gd name="connsiteY2" fmla="*/ 2955 h 13194"/>
              <a:gd name="connsiteX3" fmla="*/ 1682 w 12370"/>
              <a:gd name="connsiteY3" fmla="*/ 2096 h 13194"/>
              <a:gd name="connsiteX4" fmla="*/ 4388 w 12370"/>
              <a:gd name="connsiteY4" fmla="*/ 12021 h 1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70" h="13194">
                <a:moveTo>
                  <a:pt x="4388" y="12021"/>
                </a:moveTo>
                <a:cubicBezTo>
                  <a:pt x="9630" y="14513"/>
                  <a:pt x="12208" y="13696"/>
                  <a:pt x="12208" y="9658"/>
                </a:cubicBezTo>
                <a:cubicBezTo>
                  <a:pt x="11521" y="7028"/>
                  <a:pt x="10017" y="4678"/>
                  <a:pt x="7912" y="2955"/>
                </a:cubicBezTo>
                <a:cubicBezTo>
                  <a:pt x="4217" y="-439"/>
                  <a:pt x="3314" y="-568"/>
                  <a:pt x="1682" y="2096"/>
                </a:cubicBezTo>
                <a:cubicBezTo>
                  <a:pt x="-1412" y="7037"/>
                  <a:pt x="-681" y="9572"/>
                  <a:pt x="4388" y="120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6" name="Freeform 2195">
            <a:extLst>
              <a:ext uri="{FF2B5EF4-FFF2-40B4-BE49-F238E27FC236}">
                <a16:creationId xmlns:a16="http://schemas.microsoft.com/office/drawing/2014/main" id="{02FA68A5-6766-F48D-B694-F26AD1808BC5}"/>
              </a:ext>
            </a:extLst>
          </p:cNvPr>
          <p:cNvSpPr/>
          <p:nvPr/>
        </p:nvSpPr>
        <p:spPr>
          <a:xfrm>
            <a:off x="8442417" y="1380440"/>
            <a:ext cx="11435" cy="8296"/>
          </a:xfrm>
          <a:custGeom>
            <a:avLst/>
            <a:gdLst>
              <a:gd name="connsiteX0" fmla="*/ 7047 w 11435"/>
              <a:gd name="connsiteY0" fmla="*/ 8535 h 8296"/>
              <a:gd name="connsiteX1" fmla="*/ 11129 w 11435"/>
              <a:gd name="connsiteY1" fmla="*/ 6386 h 8296"/>
              <a:gd name="connsiteX2" fmla="*/ 344 w 11435"/>
              <a:gd name="connsiteY2" fmla="*/ 715 h 8296"/>
              <a:gd name="connsiteX3" fmla="*/ 7047 w 11435"/>
              <a:gd name="connsiteY3" fmla="*/ 8535 h 8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5" h="8296">
                <a:moveTo>
                  <a:pt x="7047" y="8535"/>
                </a:moveTo>
                <a:cubicBezTo>
                  <a:pt x="8671" y="8500"/>
                  <a:pt x="10183" y="7705"/>
                  <a:pt x="11129" y="6386"/>
                </a:cubicBezTo>
                <a:cubicBezTo>
                  <a:pt x="12589" y="4023"/>
                  <a:pt x="2536" y="-1390"/>
                  <a:pt x="344" y="715"/>
                </a:cubicBezTo>
                <a:cubicBezTo>
                  <a:pt x="-1847" y="2820"/>
                  <a:pt x="3567" y="8535"/>
                  <a:pt x="7047" y="8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7" name="Freeform 2196">
            <a:extLst>
              <a:ext uri="{FF2B5EF4-FFF2-40B4-BE49-F238E27FC236}">
                <a16:creationId xmlns:a16="http://schemas.microsoft.com/office/drawing/2014/main" id="{A671D3C2-4420-A73B-262C-AA4FDF960B8D}"/>
              </a:ext>
            </a:extLst>
          </p:cNvPr>
          <p:cNvSpPr/>
          <p:nvPr/>
        </p:nvSpPr>
        <p:spPr>
          <a:xfrm>
            <a:off x="8452272" y="1444119"/>
            <a:ext cx="12781" cy="16824"/>
          </a:xfrm>
          <a:custGeom>
            <a:avLst/>
            <a:gdLst>
              <a:gd name="connsiteX0" fmla="*/ 8664 w 12781"/>
              <a:gd name="connsiteY0" fmla="*/ 15061 h 16824"/>
              <a:gd name="connsiteX1" fmla="*/ 9566 w 12781"/>
              <a:gd name="connsiteY1" fmla="*/ 6468 h 16824"/>
              <a:gd name="connsiteX2" fmla="*/ 6430 w 12781"/>
              <a:gd name="connsiteY2" fmla="*/ 3332 h 16824"/>
              <a:gd name="connsiteX3" fmla="*/ 6430 w 12781"/>
              <a:gd name="connsiteY3" fmla="*/ 3289 h 16824"/>
              <a:gd name="connsiteX4" fmla="*/ 1059 w 12781"/>
              <a:gd name="connsiteY4" fmla="*/ 5050 h 16824"/>
              <a:gd name="connsiteX5" fmla="*/ 1059 w 12781"/>
              <a:gd name="connsiteY5" fmla="*/ 13643 h 16824"/>
              <a:gd name="connsiteX6" fmla="*/ 8664 w 12781"/>
              <a:gd name="connsiteY6" fmla="*/ 15018 h 1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81" h="16824">
                <a:moveTo>
                  <a:pt x="8664" y="15061"/>
                </a:moveTo>
                <a:cubicBezTo>
                  <a:pt x="13433" y="12483"/>
                  <a:pt x="14077" y="6468"/>
                  <a:pt x="9566" y="6468"/>
                </a:cubicBezTo>
                <a:cubicBezTo>
                  <a:pt x="7834" y="6468"/>
                  <a:pt x="6430" y="5063"/>
                  <a:pt x="6430" y="3332"/>
                </a:cubicBezTo>
                <a:cubicBezTo>
                  <a:pt x="6430" y="3319"/>
                  <a:pt x="6430" y="3302"/>
                  <a:pt x="6430" y="3289"/>
                </a:cubicBezTo>
                <a:cubicBezTo>
                  <a:pt x="6430" y="-1437"/>
                  <a:pt x="3594" y="-535"/>
                  <a:pt x="1059" y="5050"/>
                </a:cubicBezTo>
                <a:cubicBezTo>
                  <a:pt x="-570" y="7684"/>
                  <a:pt x="-570" y="11010"/>
                  <a:pt x="1059" y="13643"/>
                </a:cubicBezTo>
                <a:cubicBezTo>
                  <a:pt x="3680" y="17940"/>
                  <a:pt x="3508" y="17940"/>
                  <a:pt x="8664" y="150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8" name="Freeform 2197">
            <a:extLst>
              <a:ext uri="{FF2B5EF4-FFF2-40B4-BE49-F238E27FC236}">
                <a16:creationId xmlns:a16="http://schemas.microsoft.com/office/drawing/2014/main" id="{BB0A2B7A-77CA-8D07-C6A8-97DC656B2943}"/>
              </a:ext>
            </a:extLst>
          </p:cNvPr>
          <p:cNvSpPr/>
          <p:nvPr/>
        </p:nvSpPr>
        <p:spPr>
          <a:xfrm>
            <a:off x="8450486" y="1282439"/>
            <a:ext cx="6273" cy="6401"/>
          </a:xfrm>
          <a:custGeom>
            <a:avLst/>
            <a:gdLst>
              <a:gd name="connsiteX0" fmla="*/ 2974 w 6273"/>
              <a:gd name="connsiteY0" fmla="*/ 6640 h 6401"/>
              <a:gd name="connsiteX1" fmla="*/ 6111 w 6273"/>
              <a:gd name="connsiteY1" fmla="*/ 3461 h 6401"/>
              <a:gd name="connsiteX2" fmla="*/ 2974 w 6273"/>
              <a:gd name="connsiteY2" fmla="*/ 238 h 6401"/>
              <a:gd name="connsiteX3" fmla="*/ 2974 w 6273"/>
              <a:gd name="connsiteY3" fmla="*/ 238 h 6401"/>
              <a:gd name="connsiteX4" fmla="*/ -162 w 6273"/>
              <a:gd name="connsiteY4" fmla="*/ 3461 h 6401"/>
              <a:gd name="connsiteX5" fmla="*/ -162 w 6273"/>
              <a:gd name="connsiteY5" fmla="*/ 3461 h 6401"/>
              <a:gd name="connsiteX6" fmla="*/ 2974 w 6273"/>
              <a:gd name="connsiteY6" fmla="*/ 6640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73" h="6401">
                <a:moveTo>
                  <a:pt x="2974" y="6640"/>
                </a:moveTo>
                <a:cubicBezTo>
                  <a:pt x="4714" y="6619"/>
                  <a:pt x="6111" y="5201"/>
                  <a:pt x="6111" y="3461"/>
                </a:cubicBezTo>
                <a:cubicBezTo>
                  <a:pt x="6136" y="1704"/>
                  <a:pt x="4731" y="264"/>
                  <a:pt x="2974" y="238"/>
                </a:cubicBezTo>
                <a:cubicBezTo>
                  <a:pt x="2974" y="238"/>
                  <a:pt x="2974" y="238"/>
                  <a:pt x="2974" y="238"/>
                </a:cubicBezTo>
                <a:cubicBezTo>
                  <a:pt x="1217" y="260"/>
                  <a:pt x="-184" y="1704"/>
                  <a:pt x="-162" y="3461"/>
                </a:cubicBezTo>
                <a:cubicBezTo>
                  <a:pt x="-162" y="3461"/>
                  <a:pt x="-162" y="3461"/>
                  <a:pt x="-162" y="3461"/>
                </a:cubicBezTo>
                <a:cubicBezTo>
                  <a:pt x="-162" y="5201"/>
                  <a:pt x="1234" y="6619"/>
                  <a:pt x="2974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9" name="Freeform 2198">
            <a:extLst>
              <a:ext uri="{FF2B5EF4-FFF2-40B4-BE49-F238E27FC236}">
                <a16:creationId xmlns:a16="http://schemas.microsoft.com/office/drawing/2014/main" id="{4B1FFC16-D9DE-9481-B9B0-18E106DF6BE3}"/>
              </a:ext>
            </a:extLst>
          </p:cNvPr>
          <p:cNvSpPr/>
          <p:nvPr/>
        </p:nvSpPr>
        <p:spPr>
          <a:xfrm>
            <a:off x="8465135" y="1295918"/>
            <a:ext cx="4169" cy="3535"/>
          </a:xfrm>
          <a:custGeom>
            <a:avLst/>
            <a:gdLst>
              <a:gd name="connsiteX0" fmla="*/ 1902 w 4169"/>
              <a:gd name="connsiteY0" fmla="*/ 3774 h 3535"/>
              <a:gd name="connsiteX1" fmla="*/ 4007 w 4169"/>
              <a:gd name="connsiteY1" fmla="*/ 2872 h 3535"/>
              <a:gd name="connsiteX2" fmla="*/ 1902 w 4169"/>
              <a:gd name="connsiteY2" fmla="*/ 595 h 3535"/>
              <a:gd name="connsiteX3" fmla="*/ -161 w 4169"/>
              <a:gd name="connsiteY3" fmla="*/ 1540 h 3535"/>
              <a:gd name="connsiteX4" fmla="*/ 1897 w 4169"/>
              <a:gd name="connsiteY4" fmla="*/ 3774 h 3535"/>
              <a:gd name="connsiteX5" fmla="*/ 1902 w 4169"/>
              <a:gd name="connsiteY5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1902" y="3774"/>
                </a:moveTo>
                <a:cubicBezTo>
                  <a:pt x="3062" y="3774"/>
                  <a:pt x="4007" y="3345"/>
                  <a:pt x="4007" y="2872"/>
                </a:cubicBezTo>
                <a:cubicBezTo>
                  <a:pt x="4007" y="2399"/>
                  <a:pt x="3062" y="1325"/>
                  <a:pt x="1902" y="595"/>
                </a:cubicBezTo>
                <a:cubicBezTo>
                  <a:pt x="742" y="-136"/>
                  <a:pt x="-161" y="294"/>
                  <a:pt x="-161" y="1540"/>
                </a:cubicBezTo>
                <a:cubicBezTo>
                  <a:pt x="-208" y="2726"/>
                  <a:pt x="711" y="3727"/>
                  <a:pt x="1897" y="3774"/>
                </a:cubicBezTo>
                <a:cubicBezTo>
                  <a:pt x="1897" y="3774"/>
                  <a:pt x="1902" y="3774"/>
                  <a:pt x="1902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0" name="Freeform 2199">
            <a:extLst>
              <a:ext uri="{FF2B5EF4-FFF2-40B4-BE49-F238E27FC236}">
                <a16:creationId xmlns:a16="http://schemas.microsoft.com/office/drawing/2014/main" id="{ED54CAAF-7F2B-6090-6190-9EB128FD3F1D}"/>
              </a:ext>
            </a:extLst>
          </p:cNvPr>
          <p:cNvSpPr/>
          <p:nvPr/>
        </p:nvSpPr>
        <p:spPr>
          <a:xfrm>
            <a:off x="8455446" y="1327705"/>
            <a:ext cx="13600" cy="18399"/>
          </a:xfrm>
          <a:custGeom>
            <a:avLst/>
            <a:gdLst>
              <a:gd name="connsiteX0" fmla="*/ 2611 w 13600"/>
              <a:gd name="connsiteY0" fmla="*/ 15984 h 18399"/>
              <a:gd name="connsiteX1" fmla="*/ 10001 w 13600"/>
              <a:gd name="connsiteY1" fmla="*/ 16628 h 18399"/>
              <a:gd name="connsiteX2" fmla="*/ 12794 w 13600"/>
              <a:gd name="connsiteY2" fmla="*/ 7434 h 18399"/>
              <a:gd name="connsiteX3" fmla="*/ 12279 w 13600"/>
              <a:gd name="connsiteY3" fmla="*/ 1376 h 18399"/>
              <a:gd name="connsiteX4" fmla="*/ 6629 w 13600"/>
              <a:gd name="connsiteY4" fmla="*/ 1444 h 18399"/>
              <a:gd name="connsiteX5" fmla="*/ 5533 w 13600"/>
              <a:gd name="connsiteY5" fmla="*/ 4813 h 18399"/>
              <a:gd name="connsiteX6" fmla="*/ 2224 w 13600"/>
              <a:gd name="connsiteY6" fmla="*/ 10398 h 18399"/>
              <a:gd name="connsiteX7" fmla="*/ 2611 w 13600"/>
              <a:gd name="connsiteY7" fmla="*/ 15984 h 18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00" h="18399">
                <a:moveTo>
                  <a:pt x="2611" y="15984"/>
                </a:moveTo>
                <a:cubicBezTo>
                  <a:pt x="6908" y="19292"/>
                  <a:pt x="9658" y="19507"/>
                  <a:pt x="10001" y="16628"/>
                </a:cubicBezTo>
                <a:cubicBezTo>
                  <a:pt x="10405" y="13428"/>
                  <a:pt x="11350" y="10317"/>
                  <a:pt x="12794" y="7434"/>
                </a:cubicBezTo>
                <a:cubicBezTo>
                  <a:pt x="13812" y="5483"/>
                  <a:pt x="13610" y="3124"/>
                  <a:pt x="12279" y="1376"/>
                </a:cubicBezTo>
                <a:cubicBezTo>
                  <a:pt x="10702" y="-167"/>
                  <a:pt x="8171" y="-137"/>
                  <a:pt x="6629" y="1444"/>
                </a:cubicBezTo>
                <a:cubicBezTo>
                  <a:pt x="5756" y="2334"/>
                  <a:pt x="5352" y="3580"/>
                  <a:pt x="5533" y="4813"/>
                </a:cubicBezTo>
                <a:cubicBezTo>
                  <a:pt x="5163" y="7021"/>
                  <a:pt x="3982" y="9011"/>
                  <a:pt x="2224" y="10398"/>
                </a:cubicBezTo>
                <a:cubicBezTo>
                  <a:pt x="-1041" y="12976"/>
                  <a:pt x="-998" y="13449"/>
                  <a:pt x="2611" y="159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1" name="Freeform 2200">
            <a:extLst>
              <a:ext uri="{FF2B5EF4-FFF2-40B4-BE49-F238E27FC236}">
                <a16:creationId xmlns:a16="http://schemas.microsoft.com/office/drawing/2014/main" id="{DDAA3D63-B63F-E617-DF1D-57E5E86699DC}"/>
              </a:ext>
            </a:extLst>
          </p:cNvPr>
          <p:cNvSpPr/>
          <p:nvPr/>
        </p:nvSpPr>
        <p:spPr>
          <a:xfrm>
            <a:off x="8505489" y="1321428"/>
            <a:ext cx="24092" cy="20481"/>
          </a:xfrm>
          <a:custGeom>
            <a:avLst/>
            <a:gdLst>
              <a:gd name="connsiteX0" fmla="*/ 647 w 24092"/>
              <a:gd name="connsiteY0" fmla="*/ 1509 h 20481"/>
              <a:gd name="connsiteX1" fmla="*/ 4557 w 24092"/>
              <a:gd name="connsiteY1" fmla="*/ 9071 h 20481"/>
              <a:gd name="connsiteX2" fmla="*/ 13150 w 24092"/>
              <a:gd name="connsiteY2" fmla="*/ 14313 h 20481"/>
              <a:gd name="connsiteX3" fmla="*/ 16716 w 24092"/>
              <a:gd name="connsiteY3" fmla="*/ 17578 h 20481"/>
              <a:gd name="connsiteX4" fmla="*/ 23075 w 24092"/>
              <a:gd name="connsiteY4" fmla="*/ 17578 h 20481"/>
              <a:gd name="connsiteX5" fmla="*/ 15040 w 24092"/>
              <a:gd name="connsiteY5" fmla="*/ 3141 h 20481"/>
              <a:gd name="connsiteX6" fmla="*/ 7521 w 24092"/>
              <a:gd name="connsiteY6" fmla="*/ 1810 h 20481"/>
              <a:gd name="connsiteX7" fmla="*/ 647 w 24092"/>
              <a:gd name="connsiteY7" fmla="*/ 1509 h 2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092" h="20481">
                <a:moveTo>
                  <a:pt x="647" y="1509"/>
                </a:moveTo>
                <a:cubicBezTo>
                  <a:pt x="-1115" y="3270"/>
                  <a:pt x="-84" y="5247"/>
                  <a:pt x="4557" y="9071"/>
                </a:cubicBezTo>
                <a:cubicBezTo>
                  <a:pt x="7032" y="11391"/>
                  <a:pt x="9953" y="13174"/>
                  <a:pt x="13150" y="14313"/>
                </a:cubicBezTo>
                <a:cubicBezTo>
                  <a:pt x="14834" y="14691"/>
                  <a:pt x="16192" y="15932"/>
                  <a:pt x="16716" y="17578"/>
                </a:cubicBezTo>
                <a:cubicBezTo>
                  <a:pt x="18306" y="21875"/>
                  <a:pt x="21442" y="21660"/>
                  <a:pt x="23075" y="17578"/>
                </a:cubicBezTo>
                <a:cubicBezTo>
                  <a:pt x="25997" y="9844"/>
                  <a:pt x="20969" y="821"/>
                  <a:pt x="15040" y="3141"/>
                </a:cubicBezTo>
                <a:cubicBezTo>
                  <a:pt x="12454" y="3588"/>
                  <a:pt x="9794" y="3116"/>
                  <a:pt x="7521" y="1810"/>
                </a:cubicBezTo>
                <a:cubicBezTo>
                  <a:pt x="4127" y="-210"/>
                  <a:pt x="2408" y="-253"/>
                  <a:pt x="647" y="15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2" name="Freeform 2201">
            <a:extLst>
              <a:ext uri="{FF2B5EF4-FFF2-40B4-BE49-F238E27FC236}">
                <a16:creationId xmlns:a16="http://schemas.microsoft.com/office/drawing/2014/main" id="{3F1EAA93-A220-AD1B-B56D-0921C9289DCA}"/>
              </a:ext>
            </a:extLst>
          </p:cNvPr>
          <p:cNvSpPr/>
          <p:nvPr/>
        </p:nvSpPr>
        <p:spPr>
          <a:xfrm>
            <a:off x="8530541" y="1299338"/>
            <a:ext cx="3565" cy="6281"/>
          </a:xfrm>
          <a:custGeom>
            <a:avLst/>
            <a:gdLst>
              <a:gd name="connsiteX0" fmla="*/ 3093 w 3565"/>
              <a:gd name="connsiteY0" fmla="*/ 4908 h 6281"/>
              <a:gd name="connsiteX1" fmla="*/ 2706 w 3565"/>
              <a:gd name="connsiteY1" fmla="*/ 955 h 6281"/>
              <a:gd name="connsiteX2" fmla="*/ 558 w 3565"/>
              <a:gd name="connsiteY2" fmla="*/ 4908 h 6281"/>
              <a:gd name="connsiteX3" fmla="*/ 3093 w 3565"/>
              <a:gd name="connsiteY3" fmla="*/ 4908 h 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65" h="6281">
                <a:moveTo>
                  <a:pt x="3093" y="4908"/>
                </a:moveTo>
                <a:cubicBezTo>
                  <a:pt x="3617" y="3606"/>
                  <a:pt x="3471" y="2133"/>
                  <a:pt x="2706" y="955"/>
                </a:cubicBezTo>
                <a:cubicBezTo>
                  <a:pt x="558" y="-1236"/>
                  <a:pt x="-1204" y="2030"/>
                  <a:pt x="558" y="4908"/>
                </a:cubicBezTo>
                <a:cubicBezTo>
                  <a:pt x="1890" y="7057"/>
                  <a:pt x="2362" y="7057"/>
                  <a:pt x="3093" y="49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3" name="Freeform 2202">
            <a:extLst>
              <a:ext uri="{FF2B5EF4-FFF2-40B4-BE49-F238E27FC236}">
                <a16:creationId xmlns:a16="http://schemas.microsoft.com/office/drawing/2014/main" id="{839D14F7-A106-16F7-5D7E-BDAFB4AA8F61}"/>
              </a:ext>
            </a:extLst>
          </p:cNvPr>
          <p:cNvSpPr/>
          <p:nvPr/>
        </p:nvSpPr>
        <p:spPr>
          <a:xfrm>
            <a:off x="8525848" y="1307954"/>
            <a:ext cx="7948" cy="13378"/>
          </a:xfrm>
          <a:custGeom>
            <a:avLst/>
            <a:gdLst>
              <a:gd name="connsiteX0" fmla="*/ 7786 w 7948"/>
              <a:gd name="connsiteY0" fmla="*/ 13220 h 13378"/>
              <a:gd name="connsiteX1" fmla="*/ 6239 w 7948"/>
              <a:gd name="connsiteY1" fmla="*/ 5873 h 13378"/>
              <a:gd name="connsiteX2" fmla="*/ -163 w 7948"/>
              <a:gd name="connsiteY2" fmla="*/ 2995 h 13378"/>
              <a:gd name="connsiteX3" fmla="*/ 7786 w 7948"/>
              <a:gd name="connsiteY3" fmla="*/ 13220 h 13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48" h="13378">
                <a:moveTo>
                  <a:pt x="7786" y="13220"/>
                </a:moveTo>
                <a:cubicBezTo>
                  <a:pt x="7790" y="10690"/>
                  <a:pt x="7262" y="8189"/>
                  <a:pt x="6239" y="5873"/>
                </a:cubicBezTo>
                <a:cubicBezTo>
                  <a:pt x="4048" y="73"/>
                  <a:pt x="-163" y="-1861"/>
                  <a:pt x="-163" y="2995"/>
                </a:cubicBezTo>
                <a:cubicBezTo>
                  <a:pt x="-163" y="6432"/>
                  <a:pt x="6927" y="15626"/>
                  <a:pt x="7786" y="132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4" name="Freeform 2203">
            <a:extLst>
              <a:ext uri="{FF2B5EF4-FFF2-40B4-BE49-F238E27FC236}">
                <a16:creationId xmlns:a16="http://schemas.microsoft.com/office/drawing/2014/main" id="{5C9EE44F-CA07-1C34-3623-1DF56BB842DD}"/>
              </a:ext>
            </a:extLst>
          </p:cNvPr>
          <p:cNvSpPr/>
          <p:nvPr/>
        </p:nvSpPr>
        <p:spPr>
          <a:xfrm>
            <a:off x="8550158" y="1317374"/>
            <a:ext cx="23896" cy="22272"/>
          </a:xfrm>
          <a:custGeom>
            <a:avLst/>
            <a:gdLst>
              <a:gd name="connsiteX0" fmla="*/ 1822 w 23896"/>
              <a:gd name="connsiteY0" fmla="*/ 2727 h 22272"/>
              <a:gd name="connsiteX1" fmla="*/ 6118 w 23896"/>
              <a:gd name="connsiteY1" fmla="*/ 9945 h 22272"/>
              <a:gd name="connsiteX2" fmla="*/ 12520 w 23896"/>
              <a:gd name="connsiteY2" fmla="*/ 16304 h 22272"/>
              <a:gd name="connsiteX3" fmla="*/ 20727 w 23896"/>
              <a:gd name="connsiteY3" fmla="*/ 19655 h 22272"/>
              <a:gd name="connsiteX4" fmla="*/ 23734 w 23896"/>
              <a:gd name="connsiteY4" fmla="*/ 15574 h 22272"/>
              <a:gd name="connsiteX5" fmla="*/ 14239 w 23896"/>
              <a:gd name="connsiteY5" fmla="*/ 6594 h 22272"/>
              <a:gd name="connsiteX6" fmla="*/ 1822 w 23896"/>
              <a:gd name="connsiteY6" fmla="*/ 2727 h 22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896" h="22272">
                <a:moveTo>
                  <a:pt x="1822" y="2727"/>
                </a:moveTo>
                <a:cubicBezTo>
                  <a:pt x="-1787" y="7754"/>
                  <a:pt x="-541" y="9945"/>
                  <a:pt x="6118" y="9945"/>
                </a:cubicBezTo>
                <a:cubicBezTo>
                  <a:pt x="10157" y="9945"/>
                  <a:pt x="11532" y="11320"/>
                  <a:pt x="12520" y="16304"/>
                </a:cubicBezTo>
                <a:cubicBezTo>
                  <a:pt x="13938" y="23350"/>
                  <a:pt x="16215" y="24296"/>
                  <a:pt x="20727" y="19655"/>
                </a:cubicBezTo>
                <a:cubicBezTo>
                  <a:pt x="22024" y="18538"/>
                  <a:pt x="23055" y="17146"/>
                  <a:pt x="23734" y="15574"/>
                </a:cubicBezTo>
                <a:cubicBezTo>
                  <a:pt x="20920" y="12231"/>
                  <a:pt x="17732" y="9219"/>
                  <a:pt x="14239" y="6594"/>
                </a:cubicBezTo>
                <a:cubicBezTo>
                  <a:pt x="5130" y="-968"/>
                  <a:pt x="4615" y="-1140"/>
                  <a:pt x="1822" y="27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5" name="Freeform 2204">
            <a:extLst>
              <a:ext uri="{FF2B5EF4-FFF2-40B4-BE49-F238E27FC236}">
                <a16:creationId xmlns:a16="http://schemas.microsoft.com/office/drawing/2014/main" id="{9C5C8E8D-DE8F-60FA-7AC8-6BA1BDB4AD5E}"/>
              </a:ext>
            </a:extLst>
          </p:cNvPr>
          <p:cNvSpPr/>
          <p:nvPr/>
        </p:nvSpPr>
        <p:spPr>
          <a:xfrm>
            <a:off x="8542475" y="1308256"/>
            <a:ext cx="5974" cy="9138"/>
          </a:xfrm>
          <a:custGeom>
            <a:avLst/>
            <a:gdLst>
              <a:gd name="connsiteX0" fmla="*/ 5810 w 5974"/>
              <a:gd name="connsiteY0" fmla="*/ 8321 h 9138"/>
              <a:gd name="connsiteX1" fmla="*/ 3232 w 5974"/>
              <a:gd name="connsiteY1" fmla="*/ 2478 h 9138"/>
              <a:gd name="connsiteX2" fmla="*/ -163 w 5974"/>
              <a:gd name="connsiteY2" fmla="*/ 2478 h 9138"/>
              <a:gd name="connsiteX3" fmla="*/ 5810 w 5974"/>
              <a:gd name="connsiteY3" fmla="*/ 8321 h 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4" h="9138">
                <a:moveTo>
                  <a:pt x="5810" y="8321"/>
                </a:moveTo>
                <a:cubicBezTo>
                  <a:pt x="5866" y="6087"/>
                  <a:pt x="4920" y="3943"/>
                  <a:pt x="3232" y="2478"/>
                </a:cubicBezTo>
                <a:cubicBezTo>
                  <a:pt x="267" y="-487"/>
                  <a:pt x="-163" y="-530"/>
                  <a:pt x="-163" y="2478"/>
                </a:cubicBezTo>
                <a:cubicBezTo>
                  <a:pt x="-34" y="6603"/>
                  <a:pt x="4865" y="11587"/>
                  <a:pt x="5810" y="83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6" name="Freeform 2205">
            <a:extLst>
              <a:ext uri="{FF2B5EF4-FFF2-40B4-BE49-F238E27FC236}">
                <a16:creationId xmlns:a16="http://schemas.microsoft.com/office/drawing/2014/main" id="{5EE06869-1AA3-9173-CEC0-607F322697B6}"/>
              </a:ext>
            </a:extLst>
          </p:cNvPr>
          <p:cNvSpPr/>
          <p:nvPr/>
        </p:nvSpPr>
        <p:spPr>
          <a:xfrm>
            <a:off x="8530886" y="1291447"/>
            <a:ext cx="11718" cy="5857"/>
          </a:xfrm>
          <a:custGeom>
            <a:avLst/>
            <a:gdLst>
              <a:gd name="connsiteX0" fmla="*/ 11556 w 11718"/>
              <a:gd name="connsiteY0" fmla="*/ 4163 h 5857"/>
              <a:gd name="connsiteX1" fmla="*/ 1072 w 11718"/>
              <a:gd name="connsiteY1" fmla="*/ 811 h 5857"/>
              <a:gd name="connsiteX2" fmla="*/ 127 w 11718"/>
              <a:gd name="connsiteY2" fmla="*/ 4163 h 5857"/>
              <a:gd name="connsiteX3" fmla="*/ 11556 w 11718"/>
              <a:gd name="connsiteY3" fmla="*/ 4163 h 5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8" h="5857">
                <a:moveTo>
                  <a:pt x="11556" y="4163"/>
                </a:moveTo>
                <a:cubicBezTo>
                  <a:pt x="11556" y="1542"/>
                  <a:pt x="3822" y="-907"/>
                  <a:pt x="1072" y="811"/>
                </a:cubicBezTo>
                <a:cubicBezTo>
                  <a:pt x="-83" y="1503"/>
                  <a:pt x="-496" y="2973"/>
                  <a:pt x="127" y="4163"/>
                </a:cubicBezTo>
                <a:cubicBezTo>
                  <a:pt x="1674" y="6741"/>
                  <a:pt x="11556" y="6741"/>
                  <a:pt x="11556" y="41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7" name="Freeform 2206">
            <a:extLst>
              <a:ext uri="{FF2B5EF4-FFF2-40B4-BE49-F238E27FC236}">
                <a16:creationId xmlns:a16="http://schemas.microsoft.com/office/drawing/2014/main" id="{109EA7C1-B6CB-3609-5D83-A0BC51D0DDE2}"/>
              </a:ext>
            </a:extLst>
          </p:cNvPr>
          <p:cNvSpPr/>
          <p:nvPr/>
        </p:nvSpPr>
        <p:spPr>
          <a:xfrm>
            <a:off x="8545253" y="1271938"/>
            <a:ext cx="9323" cy="11856"/>
          </a:xfrm>
          <a:custGeom>
            <a:avLst/>
            <a:gdLst>
              <a:gd name="connsiteX0" fmla="*/ 3418 w 9323"/>
              <a:gd name="connsiteY0" fmla="*/ 9021 h 11856"/>
              <a:gd name="connsiteX1" fmla="*/ 7715 w 9323"/>
              <a:gd name="connsiteY1" fmla="*/ 5755 h 11856"/>
              <a:gd name="connsiteX2" fmla="*/ 67 w 9323"/>
              <a:gd name="connsiteY2" fmla="*/ 2619 h 11856"/>
              <a:gd name="connsiteX3" fmla="*/ 3418 w 9323"/>
              <a:gd name="connsiteY3" fmla="*/ 9021 h 11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23" h="11856">
                <a:moveTo>
                  <a:pt x="3418" y="9021"/>
                </a:moveTo>
                <a:cubicBezTo>
                  <a:pt x="9347" y="13919"/>
                  <a:pt x="10508" y="13059"/>
                  <a:pt x="7715" y="5755"/>
                </a:cubicBezTo>
                <a:cubicBezTo>
                  <a:pt x="5481" y="-217"/>
                  <a:pt x="2559" y="-1463"/>
                  <a:pt x="67" y="2619"/>
                </a:cubicBezTo>
                <a:cubicBezTo>
                  <a:pt x="-749" y="3994"/>
                  <a:pt x="669" y="6786"/>
                  <a:pt x="3418" y="90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8" name="Freeform 2207">
            <a:extLst>
              <a:ext uri="{FF2B5EF4-FFF2-40B4-BE49-F238E27FC236}">
                <a16:creationId xmlns:a16="http://schemas.microsoft.com/office/drawing/2014/main" id="{174EBCEB-E00F-C086-55B2-8169AA55B197}"/>
              </a:ext>
            </a:extLst>
          </p:cNvPr>
          <p:cNvSpPr/>
          <p:nvPr/>
        </p:nvSpPr>
        <p:spPr>
          <a:xfrm>
            <a:off x="8501647" y="1282733"/>
            <a:ext cx="9549" cy="14620"/>
          </a:xfrm>
          <a:custGeom>
            <a:avLst/>
            <a:gdLst>
              <a:gd name="connsiteX0" fmla="*/ 9387 w 9549"/>
              <a:gd name="connsiteY0" fmla="*/ 12705 h 14620"/>
              <a:gd name="connsiteX1" fmla="*/ 7024 w 9549"/>
              <a:gd name="connsiteY1" fmla="*/ 10600 h 14620"/>
              <a:gd name="connsiteX2" fmla="*/ 7367 w 9549"/>
              <a:gd name="connsiteY2" fmla="*/ 7335 h 14620"/>
              <a:gd name="connsiteX3" fmla="*/ 2125 w 9549"/>
              <a:gd name="connsiteY3" fmla="*/ 718 h 14620"/>
              <a:gd name="connsiteX4" fmla="*/ 2125 w 9549"/>
              <a:gd name="connsiteY4" fmla="*/ 8452 h 14620"/>
              <a:gd name="connsiteX5" fmla="*/ 9387 w 9549"/>
              <a:gd name="connsiteY5" fmla="*/ 12705 h 14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49" h="14620">
                <a:moveTo>
                  <a:pt x="9387" y="12705"/>
                </a:moveTo>
                <a:cubicBezTo>
                  <a:pt x="9296" y="11481"/>
                  <a:pt x="8248" y="10548"/>
                  <a:pt x="7024" y="10600"/>
                </a:cubicBezTo>
                <a:cubicBezTo>
                  <a:pt x="5434" y="10600"/>
                  <a:pt x="5520" y="9526"/>
                  <a:pt x="7367" y="7335"/>
                </a:cubicBezTo>
                <a:cubicBezTo>
                  <a:pt x="10676" y="3253"/>
                  <a:pt x="7152" y="-1258"/>
                  <a:pt x="2125" y="718"/>
                </a:cubicBezTo>
                <a:cubicBezTo>
                  <a:pt x="-925" y="1878"/>
                  <a:pt x="-925" y="2565"/>
                  <a:pt x="2125" y="8452"/>
                </a:cubicBezTo>
                <a:cubicBezTo>
                  <a:pt x="5176" y="14338"/>
                  <a:pt x="9387" y="17088"/>
                  <a:pt x="9387" y="127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9" name="Freeform 2208">
            <a:extLst>
              <a:ext uri="{FF2B5EF4-FFF2-40B4-BE49-F238E27FC236}">
                <a16:creationId xmlns:a16="http://schemas.microsoft.com/office/drawing/2014/main" id="{4B862874-D3E3-03B3-4FED-E14D2D9FA5F5}"/>
              </a:ext>
            </a:extLst>
          </p:cNvPr>
          <p:cNvSpPr/>
          <p:nvPr/>
        </p:nvSpPr>
        <p:spPr>
          <a:xfrm>
            <a:off x="8440002" y="1392990"/>
            <a:ext cx="4167" cy="6358"/>
          </a:xfrm>
          <a:custGeom>
            <a:avLst/>
            <a:gdLst>
              <a:gd name="connsiteX0" fmla="*/ 1943 w 4167"/>
              <a:gd name="connsiteY0" fmla="*/ 6597 h 6358"/>
              <a:gd name="connsiteX1" fmla="*/ 4005 w 4167"/>
              <a:gd name="connsiteY1" fmla="*/ 3418 h 6358"/>
              <a:gd name="connsiteX2" fmla="*/ 1943 w 4167"/>
              <a:gd name="connsiteY2" fmla="*/ 238 h 6358"/>
              <a:gd name="connsiteX3" fmla="*/ -163 w 4167"/>
              <a:gd name="connsiteY3" fmla="*/ 3418 h 6358"/>
              <a:gd name="connsiteX4" fmla="*/ 1943 w 4167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358">
                <a:moveTo>
                  <a:pt x="1943" y="6597"/>
                </a:moveTo>
                <a:cubicBezTo>
                  <a:pt x="3060" y="6597"/>
                  <a:pt x="4005" y="5179"/>
                  <a:pt x="4005" y="3418"/>
                </a:cubicBezTo>
                <a:cubicBezTo>
                  <a:pt x="4005" y="1656"/>
                  <a:pt x="3060" y="238"/>
                  <a:pt x="1943" y="238"/>
                </a:cubicBezTo>
                <a:cubicBezTo>
                  <a:pt x="826" y="238"/>
                  <a:pt x="-163" y="1656"/>
                  <a:pt x="-163" y="3418"/>
                </a:cubicBezTo>
                <a:cubicBezTo>
                  <a:pt x="-163" y="5179"/>
                  <a:pt x="869" y="6597"/>
                  <a:pt x="1943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0" name="Freeform 2209">
            <a:extLst>
              <a:ext uri="{FF2B5EF4-FFF2-40B4-BE49-F238E27FC236}">
                <a16:creationId xmlns:a16="http://schemas.microsoft.com/office/drawing/2014/main" id="{D7DB103B-A97B-1F3E-CA19-438CFB7992C1}"/>
              </a:ext>
            </a:extLst>
          </p:cNvPr>
          <p:cNvSpPr/>
          <p:nvPr/>
        </p:nvSpPr>
        <p:spPr>
          <a:xfrm>
            <a:off x="8476313" y="1454689"/>
            <a:ext cx="3475" cy="4255"/>
          </a:xfrm>
          <a:custGeom>
            <a:avLst/>
            <a:gdLst>
              <a:gd name="connsiteX0" fmla="*/ 1079 w 3475"/>
              <a:gd name="connsiteY0" fmla="*/ 4492 h 4255"/>
              <a:gd name="connsiteX1" fmla="*/ 3313 w 3475"/>
              <a:gd name="connsiteY1" fmla="*/ 2430 h 4255"/>
              <a:gd name="connsiteX2" fmla="*/ 3313 w 3475"/>
              <a:gd name="connsiteY2" fmla="*/ 2387 h 4255"/>
              <a:gd name="connsiteX3" fmla="*/ 2411 w 3475"/>
              <a:gd name="connsiteY3" fmla="*/ 238 h 4255"/>
              <a:gd name="connsiteX4" fmla="*/ 176 w 3475"/>
              <a:gd name="connsiteY4" fmla="*/ 2387 h 4255"/>
              <a:gd name="connsiteX5" fmla="*/ 1079 w 3475"/>
              <a:gd name="connsiteY5" fmla="*/ 4492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5">
                <a:moveTo>
                  <a:pt x="1079" y="4492"/>
                </a:moveTo>
                <a:cubicBezTo>
                  <a:pt x="2265" y="4539"/>
                  <a:pt x="3266" y="3616"/>
                  <a:pt x="3313" y="2430"/>
                </a:cubicBezTo>
                <a:cubicBezTo>
                  <a:pt x="3313" y="2417"/>
                  <a:pt x="3313" y="2400"/>
                  <a:pt x="3313" y="2387"/>
                </a:cubicBezTo>
                <a:cubicBezTo>
                  <a:pt x="3313" y="1184"/>
                  <a:pt x="2883" y="238"/>
                  <a:pt x="2411" y="238"/>
                </a:cubicBezTo>
                <a:cubicBezTo>
                  <a:pt x="1938" y="238"/>
                  <a:pt x="864" y="1184"/>
                  <a:pt x="176" y="2387"/>
                </a:cubicBezTo>
                <a:cubicBezTo>
                  <a:pt x="-511" y="3590"/>
                  <a:pt x="-124" y="4492"/>
                  <a:pt x="107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1" name="Freeform 2210">
            <a:extLst>
              <a:ext uri="{FF2B5EF4-FFF2-40B4-BE49-F238E27FC236}">
                <a16:creationId xmlns:a16="http://schemas.microsoft.com/office/drawing/2014/main" id="{F9468A8E-1E3F-5F32-EB16-3B855F2327DF}"/>
              </a:ext>
            </a:extLst>
          </p:cNvPr>
          <p:cNvSpPr/>
          <p:nvPr/>
        </p:nvSpPr>
        <p:spPr>
          <a:xfrm>
            <a:off x="8471660" y="1284838"/>
            <a:ext cx="6022" cy="6107"/>
          </a:xfrm>
          <a:custGeom>
            <a:avLst/>
            <a:gdLst>
              <a:gd name="connsiteX0" fmla="*/ 3884 w 6022"/>
              <a:gd name="connsiteY0" fmla="*/ 6346 h 6107"/>
              <a:gd name="connsiteX1" fmla="*/ 5860 w 6022"/>
              <a:gd name="connsiteY1" fmla="*/ 4370 h 6107"/>
              <a:gd name="connsiteX2" fmla="*/ 275 w 6022"/>
              <a:gd name="connsiteY2" fmla="*/ 675 h 6107"/>
              <a:gd name="connsiteX3" fmla="*/ 3884 w 6022"/>
              <a:gd name="connsiteY3" fmla="*/ 6346 h 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22" h="6107">
                <a:moveTo>
                  <a:pt x="3884" y="6346"/>
                </a:moveTo>
                <a:cubicBezTo>
                  <a:pt x="4975" y="6346"/>
                  <a:pt x="5860" y="5461"/>
                  <a:pt x="5860" y="4370"/>
                </a:cubicBezTo>
                <a:cubicBezTo>
                  <a:pt x="5860" y="1835"/>
                  <a:pt x="1779" y="-829"/>
                  <a:pt x="275" y="675"/>
                </a:cubicBezTo>
                <a:cubicBezTo>
                  <a:pt x="-1229" y="2179"/>
                  <a:pt x="1435" y="6346"/>
                  <a:pt x="3884" y="63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2" name="Freeform 2211">
            <a:extLst>
              <a:ext uri="{FF2B5EF4-FFF2-40B4-BE49-F238E27FC236}">
                <a16:creationId xmlns:a16="http://schemas.microsoft.com/office/drawing/2014/main" id="{8EE8A8C6-4598-64C5-6023-EB3050BFCB20}"/>
              </a:ext>
            </a:extLst>
          </p:cNvPr>
          <p:cNvSpPr/>
          <p:nvPr/>
        </p:nvSpPr>
        <p:spPr>
          <a:xfrm>
            <a:off x="8494440" y="1305856"/>
            <a:ext cx="14399" cy="9869"/>
          </a:xfrm>
          <a:custGeom>
            <a:avLst/>
            <a:gdLst>
              <a:gd name="connsiteX0" fmla="*/ 11352 w 14399"/>
              <a:gd name="connsiteY0" fmla="*/ 9992 h 9869"/>
              <a:gd name="connsiteX1" fmla="*/ 14145 w 14399"/>
              <a:gd name="connsiteY1" fmla="*/ 4836 h 9869"/>
              <a:gd name="connsiteX2" fmla="*/ 12040 w 14399"/>
              <a:gd name="connsiteY2" fmla="*/ 238 h 9869"/>
              <a:gd name="connsiteX3" fmla="*/ -163 w 14399"/>
              <a:gd name="connsiteY3" fmla="*/ 4793 h 9869"/>
              <a:gd name="connsiteX4" fmla="*/ 11352 w 14399"/>
              <a:gd name="connsiteY4" fmla="*/ 9992 h 9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" h="9869">
                <a:moveTo>
                  <a:pt x="11352" y="9992"/>
                </a:moveTo>
                <a:cubicBezTo>
                  <a:pt x="12512" y="9691"/>
                  <a:pt x="13758" y="7371"/>
                  <a:pt x="14145" y="4836"/>
                </a:cubicBezTo>
                <a:cubicBezTo>
                  <a:pt x="14532" y="2301"/>
                  <a:pt x="13673" y="238"/>
                  <a:pt x="12040" y="238"/>
                </a:cubicBezTo>
                <a:cubicBezTo>
                  <a:pt x="6669" y="238"/>
                  <a:pt x="-163" y="2859"/>
                  <a:pt x="-163" y="4793"/>
                </a:cubicBezTo>
                <a:cubicBezTo>
                  <a:pt x="-163" y="6726"/>
                  <a:pt x="8216" y="10851"/>
                  <a:pt x="11352" y="99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3" name="Freeform 2212">
            <a:extLst>
              <a:ext uri="{FF2B5EF4-FFF2-40B4-BE49-F238E27FC236}">
                <a16:creationId xmlns:a16="http://schemas.microsoft.com/office/drawing/2014/main" id="{1893AD46-87AD-7D37-B9C4-E749ECB3F24E}"/>
              </a:ext>
            </a:extLst>
          </p:cNvPr>
          <p:cNvSpPr/>
          <p:nvPr/>
        </p:nvSpPr>
        <p:spPr>
          <a:xfrm>
            <a:off x="8475490" y="1410679"/>
            <a:ext cx="4212" cy="3535"/>
          </a:xfrm>
          <a:custGeom>
            <a:avLst/>
            <a:gdLst>
              <a:gd name="connsiteX0" fmla="*/ 4050 w 4212"/>
              <a:gd name="connsiteY0" fmla="*/ 2872 h 3535"/>
              <a:gd name="connsiteX1" fmla="*/ 1944 w 4212"/>
              <a:gd name="connsiteY1" fmla="*/ 595 h 3535"/>
              <a:gd name="connsiteX2" fmla="*/ -161 w 4212"/>
              <a:gd name="connsiteY2" fmla="*/ 1540 h 3535"/>
              <a:gd name="connsiteX3" fmla="*/ 1901 w 4212"/>
              <a:gd name="connsiteY3" fmla="*/ 3774 h 3535"/>
              <a:gd name="connsiteX4" fmla="*/ 1944 w 4212"/>
              <a:gd name="connsiteY4" fmla="*/ 3774 h 3535"/>
              <a:gd name="connsiteX5" fmla="*/ 4050 w 4212"/>
              <a:gd name="connsiteY5" fmla="*/ 2872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5">
                <a:moveTo>
                  <a:pt x="4050" y="2872"/>
                </a:moveTo>
                <a:cubicBezTo>
                  <a:pt x="4050" y="2313"/>
                  <a:pt x="3105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901" y="3774"/>
                </a:cubicBezTo>
                <a:cubicBezTo>
                  <a:pt x="1914" y="3774"/>
                  <a:pt x="1932" y="3774"/>
                  <a:pt x="1944" y="3774"/>
                </a:cubicBezTo>
                <a:cubicBezTo>
                  <a:pt x="3190" y="3774"/>
                  <a:pt x="4050" y="3388"/>
                  <a:pt x="4050" y="28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4" name="Freeform 2213">
            <a:extLst>
              <a:ext uri="{FF2B5EF4-FFF2-40B4-BE49-F238E27FC236}">
                <a16:creationId xmlns:a16="http://schemas.microsoft.com/office/drawing/2014/main" id="{589432F0-CB74-BD0D-8880-92821CDF8550}"/>
              </a:ext>
            </a:extLst>
          </p:cNvPr>
          <p:cNvSpPr/>
          <p:nvPr/>
        </p:nvSpPr>
        <p:spPr>
          <a:xfrm>
            <a:off x="8480941" y="1319973"/>
            <a:ext cx="13165" cy="12638"/>
          </a:xfrm>
          <a:custGeom>
            <a:avLst/>
            <a:gdLst>
              <a:gd name="connsiteX0" fmla="*/ 919 w 13165"/>
              <a:gd name="connsiteY0" fmla="*/ 9752 h 12638"/>
              <a:gd name="connsiteX1" fmla="*/ 7751 w 13165"/>
              <a:gd name="connsiteY1" fmla="*/ 10956 h 12638"/>
              <a:gd name="connsiteX2" fmla="*/ 12907 w 13165"/>
              <a:gd name="connsiteY2" fmla="*/ 4726 h 12638"/>
              <a:gd name="connsiteX3" fmla="*/ 3110 w 13165"/>
              <a:gd name="connsiteY3" fmla="*/ 2319 h 12638"/>
              <a:gd name="connsiteX4" fmla="*/ 919 w 13165"/>
              <a:gd name="connsiteY4" fmla="*/ 9752 h 12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65" h="12638">
                <a:moveTo>
                  <a:pt x="919" y="9752"/>
                </a:moveTo>
                <a:cubicBezTo>
                  <a:pt x="2982" y="13619"/>
                  <a:pt x="3626" y="13748"/>
                  <a:pt x="7751" y="10956"/>
                </a:cubicBezTo>
                <a:cubicBezTo>
                  <a:pt x="10092" y="9486"/>
                  <a:pt x="11901" y="7303"/>
                  <a:pt x="12907" y="4726"/>
                </a:cubicBezTo>
                <a:cubicBezTo>
                  <a:pt x="13809" y="42"/>
                  <a:pt x="8223" y="-1333"/>
                  <a:pt x="3110" y="2319"/>
                </a:cubicBezTo>
                <a:cubicBezTo>
                  <a:pt x="-542" y="4897"/>
                  <a:pt x="-928" y="6272"/>
                  <a:pt x="919" y="97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5" name="Freeform 2214">
            <a:extLst>
              <a:ext uri="{FF2B5EF4-FFF2-40B4-BE49-F238E27FC236}">
                <a16:creationId xmlns:a16="http://schemas.microsoft.com/office/drawing/2014/main" id="{E1355DA2-5423-48EE-FD22-6162AA155E78}"/>
              </a:ext>
            </a:extLst>
          </p:cNvPr>
          <p:cNvSpPr/>
          <p:nvPr/>
        </p:nvSpPr>
        <p:spPr>
          <a:xfrm>
            <a:off x="8475599" y="1348587"/>
            <a:ext cx="10462" cy="11963"/>
          </a:xfrm>
          <a:custGeom>
            <a:avLst/>
            <a:gdLst>
              <a:gd name="connsiteX0" fmla="*/ 1836 w 10462"/>
              <a:gd name="connsiteY0" fmla="*/ 7476 h 11963"/>
              <a:gd name="connsiteX1" fmla="*/ 5058 w 10462"/>
              <a:gd name="connsiteY1" fmla="*/ 12202 h 11963"/>
              <a:gd name="connsiteX2" fmla="*/ 10300 w 10462"/>
              <a:gd name="connsiteY2" fmla="*/ 9624 h 11963"/>
              <a:gd name="connsiteX3" fmla="*/ 5746 w 10462"/>
              <a:gd name="connsiteY3" fmla="*/ 2964 h 11963"/>
              <a:gd name="connsiteX4" fmla="*/ 2523 w 10462"/>
              <a:gd name="connsiteY4" fmla="*/ 2578 h 11963"/>
              <a:gd name="connsiteX5" fmla="*/ 1836 w 10462"/>
              <a:gd name="connsiteY5" fmla="*/ 7476 h 1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62" h="11963">
                <a:moveTo>
                  <a:pt x="1836" y="7476"/>
                </a:moveTo>
                <a:cubicBezTo>
                  <a:pt x="-1859" y="9796"/>
                  <a:pt x="-227" y="12202"/>
                  <a:pt x="5058" y="12202"/>
                </a:cubicBezTo>
                <a:cubicBezTo>
                  <a:pt x="7937" y="12202"/>
                  <a:pt x="10300" y="11042"/>
                  <a:pt x="10300" y="9624"/>
                </a:cubicBezTo>
                <a:cubicBezTo>
                  <a:pt x="9518" y="6982"/>
                  <a:pt x="7928" y="4649"/>
                  <a:pt x="5746" y="2964"/>
                </a:cubicBezTo>
                <a:cubicBezTo>
                  <a:pt x="1793" y="-559"/>
                  <a:pt x="1449" y="-645"/>
                  <a:pt x="2523" y="2578"/>
                </a:cubicBezTo>
                <a:cubicBezTo>
                  <a:pt x="3254" y="4597"/>
                  <a:pt x="2953" y="6788"/>
                  <a:pt x="1836" y="74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6" name="Freeform 2215">
            <a:extLst>
              <a:ext uri="{FF2B5EF4-FFF2-40B4-BE49-F238E27FC236}">
                <a16:creationId xmlns:a16="http://schemas.microsoft.com/office/drawing/2014/main" id="{C32F6352-CEEB-1432-9F48-01FCBBB9F77F}"/>
              </a:ext>
            </a:extLst>
          </p:cNvPr>
          <p:cNvSpPr/>
          <p:nvPr/>
        </p:nvSpPr>
        <p:spPr>
          <a:xfrm>
            <a:off x="8479745" y="1276080"/>
            <a:ext cx="6316" cy="6375"/>
          </a:xfrm>
          <a:custGeom>
            <a:avLst/>
            <a:gdLst>
              <a:gd name="connsiteX0" fmla="*/ 6154 w 6316"/>
              <a:gd name="connsiteY0" fmla="*/ 3418 h 6375"/>
              <a:gd name="connsiteX1" fmla="*/ 3017 w 6316"/>
              <a:gd name="connsiteY1" fmla="*/ 238 h 6375"/>
              <a:gd name="connsiteX2" fmla="*/ 1256 w 6316"/>
              <a:gd name="connsiteY2" fmla="*/ 5179 h 6375"/>
              <a:gd name="connsiteX3" fmla="*/ 6154 w 6316"/>
              <a:gd name="connsiteY3" fmla="*/ 3418 h 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6" h="6375">
                <a:moveTo>
                  <a:pt x="6154" y="3418"/>
                </a:moveTo>
                <a:cubicBezTo>
                  <a:pt x="6154" y="1678"/>
                  <a:pt x="4757" y="260"/>
                  <a:pt x="3017" y="238"/>
                </a:cubicBezTo>
                <a:cubicBezTo>
                  <a:pt x="-248" y="238"/>
                  <a:pt x="-1279" y="2773"/>
                  <a:pt x="1256" y="5179"/>
                </a:cubicBezTo>
                <a:cubicBezTo>
                  <a:pt x="3791" y="7585"/>
                  <a:pt x="6154" y="6941"/>
                  <a:pt x="6154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7" name="Freeform 2216">
            <a:extLst>
              <a:ext uri="{FF2B5EF4-FFF2-40B4-BE49-F238E27FC236}">
                <a16:creationId xmlns:a16="http://schemas.microsoft.com/office/drawing/2014/main" id="{A9E6A028-DD0A-AEF4-C009-BB4DAFCCF357}"/>
              </a:ext>
            </a:extLst>
          </p:cNvPr>
          <p:cNvSpPr/>
          <p:nvPr/>
        </p:nvSpPr>
        <p:spPr>
          <a:xfrm>
            <a:off x="8471410" y="5561284"/>
            <a:ext cx="6273" cy="7815"/>
          </a:xfrm>
          <a:custGeom>
            <a:avLst/>
            <a:gdLst>
              <a:gd name="connsiteX0" fmla="*/ 6111 w 6273"/>
              <a:gd name="connsiteY0" fmla="*/ 6276 h 7815"/>
              <a:gd name="connsiteX1" fmla="*/ 2974 w 6273"/>
              <a:gd name="connsiteY1" fmla="*/ 1765 h 7815"/>
              <a:gd name="connsiteX2" fmla="*/ -163 w 6273"/>
              <a:gd name="connsiteY2" fmla="*/ 2237 h 7815"/>
              <a:gd name="connsiteX3" fmla="*/ 1212 w 6273"/>
              <a:gd name="connsiteY3" fmla="*/ 6534 h 7815"/>
              <a:gd name="connsiteX4" fmla="*/ 6111 w 6273"/>
              <a:gd name="connsiteY4" fmla="*/ 6276 h 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7815">
                <a:moveTo>
                  <a:pt x="6111" y="6276"/>
                </a:moveTo>
                <a:cubicBezTo>
                  <a:pt x="5586" y="4471"/>
                  <a:pt x="4486" y="2886"/>
                  <a:pt x="2974" y="1765"/>
                </a:cubicBezTo>
                <a:cubicBezTo>
                  <a:pt x="439" y="-384"/>
                  <a:pt x="-163" y="-298"/>
                  <a:pt x="-163" y="2237"/>
                </a:cubicBezTo>
                <a:cubicBezTo>
                  <a:pt x="-145" y="3775"/>
                  <a:pt x="332" y="5271"/>
                  <a:pt x="1212" y="6534"/>
                </a:cubicBezTo>
                <a:cubicBezTo>
                  <a:pt x="3232" y="8725"/>
                  <a:pt x="6111" y="8467"/>
                  <a:pt x="6111" y="62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8" name="Freeform 2217">
            <a:extLst>
              <a:ext uri="{FF2B5EF4-FFF2-40B4-BE49-F238E27FC236}">
                <a16:creationId xmlns:a16="http://schemas.microsoft.com/office/drawing/2014/main" id="{8847D41B-E2EE-6E1E-10CD-1FD49A8E6FB5}"/>
              </a:ext>
            </a:extLst>
          </p:cNvPr>
          <p:cNvSpPr/>
          <p:nvPr/>
        </p:nvSpPr>
        <p:spPr>
          <a:xfrm>
            <a:off x="8393792" y="1405860"/>
            <a:ext cx="5689" cy="10502"/>
          </a:xfrm>
          <a:custGeom>
            <a:avLst/>
            <a:gdLst>
              <a:gd name="connsiteX0" fmla="*/ 1836 w 5689"/>
              <a:gd name="connsiteY0" fmla="*/ 10741 h 10502"/>
              <a:gd name="connsiteX1" fmla="*/ 4886 w 5689"/>
              <a:gd name="connsiteY1" fmla="*/ 6058 h 10502"/>
              <a:gd name="connsiteX2" fmla="*/ 2223 w 5689"/>
              <a:gd name="connsiteY2" fmla="*/ 1074 h 10502"/>
              <a:gd name="connsiteX3" fmla="*/ 1836 w 5689"/>
              <a:gd name="connsiteY3" fmla="*/ 10741 h 1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89" h="10502">
                <a:moveTo>
                  <a:pt x="1836" y="10741"/>
                </a:moveTo>
                <a:cubicBezTo>
                  <a:pt x="2867" y="10741"/>
                  <a:pt x="4242" y="8636"/>
                  <a:pt x="4886" y="6058"/>
                </a:cubicBezTo>
                <a:cubicBezTo>
                  <a:pt x="6261" y="687"/>
                  <a:pt x="5445" y="-945"/>
                  <a:pt x="2223" y="1074"/>
                </a:cubicBezTo>
                <a:cubicBezTo>
                  <a:pt x="-1000" y="3093"/>
                  <a:pt x="-785" y="10741"/>
                  <a:pt x="1836" y="107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9" name="Freeform 2218">
            <a:extLst>
              <a:ext uri="{FF2B5EF4-FFF2-40B4-BE49-F238E27FC236}">
                <a16:creationId xmlns:a16="http://schemas.microsoft.com/office/drawing/2014/main" id="{F25C3C9B-72DF-4680-74C3-C6822BC36CE9}"/>
              </a:ext>
            </a:extLst>
          </p:cNvPr>
          <p:cNvSpPr/>
          <p:nvPr/>
        </p:nvSpPr>
        <p:spPr>
          <a:xfrm>
            <a:off x="8375081" y="1482839"/>
            <a:ext cx="21185" cy="16276"/>
          </a:xfrm>
          <a:custGeom>
            <a:avLst/>
            <a:gdLst>
              <a:gd name="connsiteX0" fmla="*/ 15305 w 21185"/>
              <a:gd name="connsiteY0" fmla="*/ 574 h 16276"/>
              <a:gd name="connsiteX1" fmla="*/ -163 w 21185"/>
              <a:gd name="connsiteY1" fmla="*/ 10586 h 16276"/>
              <a:gd name="connsiteX2" fmla="*/ 14231 w 21185"/>
              <a:gd name="connsiteY2" fmla="*/ 16515 h 16276"/>
              <a:gd name="connsiteX3" fmla="*/ 18184 w 21185"/>
              <a:gd name="connsiteY3" fmla="*/ 11273 h 16276"/>
              <a:gd name="connsiteX4" fmla="*/ 19000 w 21185"/>
              <a:gd name="connsiteY4" fmla="*/ 4785 h 16276"/>
              <a:gd name="connsiteX5" fmla="*/ 15305 w 21185"/>
              <a:gd name="connsiteY5" fmla="*/ 574 h 1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85" h="16276">
                <a:moveTo>
                  <a:pt x="15305" y="574"/>
                </a:moveTo>
                <a:cubicBezTo>
                  <a:pt x="8602" y="2293"/>
                  <a:pt x="-163" y="7965"/>
                  <a:pt x="-163" y="10586"/>
                </a:cubicBezTo>
                <a:cubicBezTo>
                  <a:pt x="-163" y="13206"/>
                  <a:pt x="7786" y="16343"/>
                  <a:pt x="14231" y="16515"/>
                </a:cubicBezTo>
                <a:cubicBezTo>
                  <a:pt x="18527" y="16515"/>
                  <a:pt x="19000" y="15827"/>
                  <a:pt x="18184" y="11273"/>
                </a:cubicBezTo>
                <a:cubicBezTo>
                  <a:pt x="17625" y="8308"/>
                  <a:pt x="18184" y="5387"/>
                  <a:pt x="19000" y="4785"/>
                </a:cubicBezTo>
                <a:cubicBezTo>
                  <a:pt x="23082" y="2121"/>
                  <a:pt x="20547" y="-757"/>
                  <a:pt x="15305" y="5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0" name="Freeform 2219">
            <a:extLst>
              <a:ext uri="{FF2B5EF4-FFF2-40B4-BE49-F238E27FC236}">
                <a16:creationId xmlns:a16="http://schemas.microsoft.com/office/drawing/2014/main" id="{A365B883-6BEA-0F8F-37A7-80F548F7D816}"/>
              </a:ext>
            </a:extLst>
          </p:cNvPr>
          <p:cNvSpPr/>
          <p:nvPr/>
        </p:nvSpPr>
        <p:spPr>
          <a:xfrm>
            <a:off x="8394757" y="3629781"/>
            <a:ext cx="5459" cy="3225"/>
          </a:xfrm>
          <a:custGeom>
            <a:avLst/>
            <a:gdLst>
              <a:gd name="connsiteX0" fmla="*/ 2031 w 5459"/>
              <a:gd name="connsiteY0" fmla="*/ 3464 h 3225"/>
              <a:gd name="connsiteX1" fmla="*/ 5296 w 5459"/>
              <a:gd name="connsiteY1" fmla="*/ 2518 h 3225"/>
              <a:gd name="connsiteX2" fmla="*/ 98 w 5459"/>
              <a:gd name="connsiteY2" fmla="*/ 1315 h 3225"/>
              <a:gd name="connsiteX3" fmla="*/ 2031 w 5459"/>
              <a:gd name="connsiteY3" fmla="*/ 3464 h 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9" h="3225">
                <a:moveTo>
                  <a:pt x="2031" y="3464"/>
                </a:moveTo>
                <a:cubicBezTo>
                  <a:pt x="3836" y="3464"/>
                  <a:pt x="5296" y="3034"/>
                  <a:pt x="5296" y="2518"/>
                </a:cubicBezTo>
                <a:cubicBezTo>
                  <a:pt x="5296" y="284"/>
                  <a:pt x="1301" y="-661"/>
                  <a:pt x="98" y="1315"/>
                </a:cubicBezTo>
                <a:cubicBezTo>
                  <a:pt x="-633" y="2518"/>
                  <a:pt x="227" y="3464"/>
                  <a:pt x="2031" y="34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1" name="Freeform 2220">
            <a:extLst>
              <a:ext uri="{FF2B5EF4-FFF2-40B4-BE49-F238E27FC236}">
                <a16:creationId xmlns:a16="http://schemas.microsoft.com/office/drawing/2014/main" id="{2F63D3D0-671F-3E21-C9A4-19ADDED429EC}"/>
              </a:ext>
            </a:extLst>
          </p:cNvPr>
          <p:cNvSpPr/>
          <p:nvPr/>
        </p:nvSpPr>
        <p:spPr>
          <a:xfrm>
            <a:off x="8394388" y="1287948"/>
            <a:ext cx="7490" cy="9400"/>
          </a:xfrm>
          <a:custGeom>
            <a:avLst/>
            <a:gdLst>
              <a:gd name="connsiteX0" fmla="*/ 3517 w 7490"/>
              <a:gd name="connsiteY0" fmla="*/ 9639 h 9400"/>
              <a:gd name="connsiteX1" fmla="*/ 6911 w 7490"/>
              <a:gd name="connsiteY1" fmla="*/ 7405 h 9400"/>
              <a:gd name="connsiteX2" fmla="*/ 1025 w 7490"/>
              <a:gd name="connsiteY2" fmla="*/ 874 h 9400"/>
              <a:gd name="connsiteX3" fmla="*/ 3517 w 7490"/>
              <a:gd name="connsiteY3" fmla="*/ 9639 h 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90" h="9400">
                <a:moveTo>
                  <a:pt x="3517" y="9639"/>
                </a:moveTo>
                <a:cubicBezTo>
                  <a:pt x="4922" y="9433"/>
                  <a:pt x="6164" y="8612"/>
                  <a:pt x="6911" y="7405"/>
                </a:cubicBezTo>
                <a:cubicBezTo>
                  <a:pt x="8845" y="4182"/>
                  <a:pt x="3560" y="-1704"/>
                  <a:pt x="1025" y="874"/>
                </a:cubicBezTo>
                <a:cubicBezTo>
                  <a:pt x="-1510" y="3452"/>
                  <a:pt x="338" y="9639"/>
                  <a:pt x="3517" y="96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2" name="Freeform 2221">
            <a:extLst>
              <a:ext uri="{FF2B5EF4-FFF2-40B4-BE49-F238E27FC236}">
                <a16:creationId xmlns:a16="http://schemas.microsoft.com/office/drawing/2014/main" id="{BA35AC3C-C56C-B2BF-FF4E-932910926911}"/>
              </a:ext>
            </a:extLst>
          </p:cNvPr>
          <p:cNvSpPr/>
          <p:nvPr/>
        </p:nvSpPr>
        <p:spPr>
          <a:xfrm>
            <a:off x="8375421" y="1850048"/>
            <a:ext cx="7866" cy="10330"/>
          </a:xfrm>
          <a:custGeom>
            <a:avLst/>
            <a:gdLst>
              <a:gd name="connsiteX0" fmla="*/ 1001 w 7866"/>
              <a:gd name="connsiteY0" fmla="*/ 9273 h 10330"/>
              <a:gd name="connsiteX1" fmla="*/ 3020 w 7866"/>
              <a:gd name="connsiteY1" fmla="*/ 10562 h 10330"/>
              <a:gd name="connsiteX2" fmla="*/ 7704 w 7866"/>
              <a:gd name="connsiteY2" fmla="*/ 9015 h 10330"/>
              <a:gd name="connsiteX3" fmla="*/ 271 w 7866"/>
              <a:gd name="connsiteY3" fmla="*/ 422 h 10330"/>
              <a:gd name="connsiteX4" fmla="*/ 1216 w 7866"/>
              <a:gd name="connsiteY4" fmla="*/ 4976 h 10330"/>
              <a:gd name="connsiteX5" fmla="*/ 1001 w 7866"/>
              <a:gd name="connsiteY5" fmla="*/ 9273 h 10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66" h="10330">
                <a:moveTo>
                  <a:pt x="1001" y="9273"/>
                </a:moveTo>
                <a:cubicBezTo>
                  <a:pt x="-503" y="9917"/>
                  <a:pt x="399" y="10476"/>
                  <a:pt x="3020" y="10562"/>
                </a:cubicBezTo>
                <a:cubicBezTo>
                  <a:pt x="5641" y="10648"/>
                  <a:pt x="7704" y="9960"/>
                  <a:pt x="7704" y="9015"/>
                </a:cubicBezTo>
                <a:cubicBezTo>
                  <a:pt x="7704" y="5749"/>
                  <a:pt x="1774" y="-953"/>
                  <a:pt x="271" y="422"/>
                </a:cubicBezTo>
                <a:cubicBezTo>
                  <a:pt x="-589" y="1281"/>
                  <a:pt x="-116" y="3300"/>
                  <a:pt x="1216" y="4976"/>
                </a:cubicBezTo>
                <a:cubicBezTo>
                  <a:pt x="3321" y="7511"/>
                  <a:pt x="3278" y="8456"/>
                  <a:pt x="1001" y="92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3" name="Freeform 2222">
            <a:extLst>
              <a:ext uri="{FF2B5EF4-FFF2-40B4-BE49-F238E27FC236}">
                <a16:creationId xmlns:a16="http://schemas.microsoft.com/office/drawing/2014/main" id="{90A5293D-BCAE-64F8-5C57-1C03AE48298B}"/>
              </a:ext>
            </a:extLst>
          </p:cNvPr>
          <p:cNvSpPr/>
          <p:nvPr/>
        </p:nvSpPr>
        <p:spPr>
          <a:xfrm>
            <a:off x="8404755" y="1301853"/>
            <a:ext cx="5944" cy="6108"/>
          </a:xfrm>
          <a:custGeom>
            <a:avLst/>
            <a:gdLst>
              <a:gd name="connsiteX0" fmla="*/ 3806 w 5944"/>
              <a:gd name="connsiteY0" fmla="*/ 6346 h 6108"/>
              <a:gd name="connsiteX1" fmla="*/ 5782 w 5944"/>
              <a:gd name="connsiteY1" fmla="*/ 4370 h 6108"/>
              <a:gd name="connsiteX2" fmla="*/ 197 w 5944"/>
              <a:gd name="connsiteY2" fmla="*/ 675 h 6108"/>
              <a:gd name="connsiteX3" fmla="*/ 3806 w 5944"/>
              <a:gd name="connsiteY3" fmla="*/ 6346 h 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44" h="6108">
                <a:moveTo>
                  <a:pt x="3806" y="6346"/>
                </a:moveTo>
                <a:cubicBezTo>
                  <a:pt x="4889" y="6325"/>
                  <a:pt x="5761" y="5453"/>
                  <a:pt x="5782" y="4370"/>
                </a:cubicBezTo>
                <a:cubicBezTo>
                  <a:pt x="5782" y="1835"/>
                  <a:pt x="1486" y="-829"/>
                  <a:pt x="197" y="675"/>
                </a:cubicBezTo>
                <a:cubicBezTo>
                  <a:pt x="-1092" y="2179"/>
                  <a:pt x="1314" y="6346"/>
                  <a:pt x="3806" y="63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4" name="Freeform 2223">
            <a:extLst>
              <a:ext uri="{FF2B5EF4-FFF2-40B4-BE49-F238E27FC236}">
                <a16:creationId xmlns:a16="http://schemas.microsoft.com/office/drawing/2014/main" id="{A3A6B5A8-D8A5-8534-BA37-B41A75CF0050}"/>
              </a:ext>
            </a:extLst>
          </p:cNvPr>
          <p:cNvSpPr/>
          <p:nvPr/>
        </p:nvSpPr>
        <p:spPr>
          <a:xfrm>
            <a:off x="8398068" y="1372668"/>
            <a:ext cx="7518" cy="7543"/>
          </a:xfrm>
          <a:custGeom>
            <a:avLst/>
            <a:gdLst>
              <a:gd name="connsiteX0" fmla="*/ -163 w 7518"/>
              <a:gd name="connsiteY0" fmla="*/ 5909 h 7543"/>
              <a:gd name="connsiteX1" fmla="*/ 6841 w 7518"/>
              <a:gd name="connsiteY1" fmla="*/ 4835 h 7543"/>
              <a:gd name="connsiteX2" fmla="*/ 6841 w 7518"/>
              <a:gd name="connsiteY2" fmla="*/ 538 h 7543"/>
              <a:gd name="connsiteX3" fmla="*/ -163 w 7518"/>
              <a:gd name="connsiteY3" fmla="*/ 5909 h 7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18" h="7543">
                <a:moveTo>
                  <a:pt x="-163" y="5909"/>
                </a:moveTo>
                <a:cubicBezTo>
                  <a:pt x="-163" y="8960"/>
                  <a:pt x="5595" y="8057"/>
                  <a:pt x="6841" y="4835"/>
                </a:cubicBezTo>
                <a:cubicBezTo>
                  <a:pt x="7528" y="3486"/>
                  <a:pt x="7528" y="1888"/>
                  <a:pt x="6841" y="538"/>
                </a:cubicBezTo>
                <a:cubicBezTo>
                  <a:pt x="5251" y="-922"/>
                  <a:pt x="-163" y="3288"/>
                  <a:pt x="-163" y="59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5" name="Freeform 2224">
            <a:extLst>
              <a:ext uri="{FF2B5EF4-FFF2-40B4-BE49-F238E27FC236}">
                <a16:creationId xmlns:a16="http://schemas.microsoft.com/office/drawing/2014/main" id="{1A91E5F3-D791-B337-EEBA-1FFDBF89D851}"/>
              </a:ext>
            </a:extLst>
          </p:cNvPr>
          <p:cNvSpPr/>
          <p:nvPr/>
        </p:nvSpPr>
        <p:spPr>
          <a:xfrm>
            <a:off x="8400314" y="1435682"/>
            <a:ext cx="6179" cy="8308"/>
          </a:xfrm>
          <a:custGeom>
            <a:avLst/>
            <a:gdLst>
              <a:gd name="connsiteX0" fmla="*/ 384 w 6179"/>
              <a:gd name="connsiteY0" fmla="*/ 813 h 8308"/>
              <a:gd name="connsiteX1" fmla="*/ 3864 w 6179"/>
              <a:gd name="connsiteY1" fmla="*/ 8546 h 8308"/>
              <a:gd name="connsiteX2" fmla="*/ 6012 w 6179"/>
              <a:gd name="connsiteY2" fmla="*/ 5496 h 8308"/>
              <a:gd name="connsiteX3" fmla="*/ 384 w 6179"/>
              <a:gd name="connsiteY3" fmla="*/ 813 h 8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79" h="8308">
                <a:moveTo>
                  <a:pt x="384" y="813"/>
                </a:moveTo>
                <a:cubicBezTo>
                  <a:pt x="-1335" y="2531"/>
                  <a:pt x="1329" y="8546"/>
                  <a:pt x="3864" y="8546"/>
                </a:cubicBezTo>
                <a:cubicBezTo>
                  <a:pt x="5067" y="8546"/>
                  <a:pt x="6012" y="7171"/>
                  <a:pt x="6012" y="5496"/>
                </a:cubicBezTo>
                <a:cubicBezTo>
                  <a:pt x="6184" y="2016"/>
                  <a:pt x="2231" y="-1078"/>
                  <a:pt x="384" y="8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6" name="Freeform 2225">
            <a:extLst>
              <a:ext uri="{FF2B5EF4-FFF2-40B4-BE49-F238E27FC236}">
                <a16:creationId xmlns:a16="http://schemas.microsoft.com/office/drawing/2014/main" id="{42008C22-5C46-5EB8-5248-7E6D93617044}"/>
              </a:ext>
            </a:extLst>
          </p:cNvPr>
          <p:cNvSpPr/>
          <p:nvPr/>
        </p:nvSpPr>
        <p:spPr>
          <a:xfrm>
            <a:off x="8383630" y="1412797"/>
            <a:ext cx="5343" cy="5671"/>
          </a:xfrm>
          <a:custGeom>
            <a:avLst/>
            <a:gdLst>
              <a:gd name="connsiteX0" fmla="*/ 4221 w 5343"/>
              <a:gd name="connsiteY0" fmla="*/ 5910 h 5671"/>
              <a:gd name="connsiteX1" fmla="*/ 3834 w 5343"/>
              <a:gd name="connsiteY1" fmla="*/ 2687 h 5671"/>
              <a:gd name="connsiteX2" fmla="*/ 225 w 5343"/>
              <a:gd name="connsiteY2" fmla="*/ 410 h 5671"/>
              <a:gd name="connsiteX3" fmla="*/ 4221 w 5343"/>
              <a:gd name="connsiteY3" fmla="*/ 5910 h 5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3" h="5671">
                <a:moveTo>
                  <a:pt x="4221" y="5910"/>
                </a:moveTo>
                <a:cubicBezTo>
                  <a:pt x="5639" y="5910"/>
                  <a:pt x="5467" y="4707"/>
                  <a:pt x="3834" y="2687"/>
                </a:cubicBezTo>
                <a:cubicBezTo>
                  <a:pt x="2201" y="668"/>
                  <a:pt x="740" y="-149"/>
                  <a:pt x="225" y="410"/>
                </a:cubicBezTo>
                <a:cubicBezTo>
                  <a:pt x="-1236" y="1871"/>
                  <a:pt x="1729" y="5910"/>
                  <a:pt x="4221" y="59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7" name="Freeform 2226">
            <a:extLst>
              <a:ext uri="{FF2B5EF4-FFF2-40B4-BE49-F238E27FC236}">
                <a16:creationId xmlns:a16="http://schemas.microsoft.com/office/drawing/2014/main" id="{916A92A3-CC8C-B07B-F21F-BF4ADBFA7BC2}"/>
              </a:ext>
            </a:extLst>
          </p:cNvPr>
          <p:cNvSpPr/>
          <p:nvPr/>
        </p:nvSpPr>
        <p:spPr>
          <a:xfrm>
            <a:off x="8383230" y="2735883"/>
            <a:ext cx="6502" cy="8593"/>
          </a:xfrm>
          <a:custGeom>
            <a:avLst/>
            <a:gdLst>
              <a:gd name="connsiteX0" fmla="*/ 5824 w 6502"/>
              <a:gd name="connsiteY0" fmla="*/ 8831 h 8593"/>
              <a:gd name="connsiteX1" fmla="*/ 6340 w 6502"/>
              <a:gd name="connsiteY1" fmla="*/ 4535 h 8593"/>
              <a:gd name="connsiteX2" fmla="*/ 3203 w 6502"/>
              <a:gd name="connsiteY2" fmla="*/ 238 h 8593"/>
              <a:gd name="connsiteX3" fmla="*/ 5824 w 6502"/>
              <a:gd name="connsiteY3" fmla="*/ 8831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2" h="8593">
                <a:moveTo>
                  <a:pt x="5824" y="8831"/>
                </a:moveTo>
                <a:cubicBezTo>
                  <a:pt x="6125" y="8831"/>
                  <a:pt x="6340" y="7113"/>
                  <a:pt x="6340" y="4535"/>
                </a:cubicBezTo>
                <a:cubicBezTo>
                  <a:pt x="6340" y="1957"/>
                  <a:pt x="4965" y="238"/>
                  <a:pt x="3203" y="238"/>
                </a:cubicBezTo>
                <a:cubicBezTo>
                  <a:pt x="-2511" y="539"/>
                  <a:pt x="-492" y="6812"/>
                  <a:pt x="5824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8" name="Freeform 2227">
            <a:extLst>
              <a:ext uri="{FF2B5EF4-FFF2-40B4-BE49-F238E27FC236}">
                <a16:creationId xmlns:a16="http://schemas.microsoft.com/office/drawing/2014/main" id="{2796F73A-DD2B-2041-343A-09DB8C07AAE3}"/>
              </a:ext>
            </a:extLst>
          </p:cNvPr>
          <p:cNvSpPr/>
          <p:nvPr/>
        </p:nvSpPr>
        <p:spPr>
          <a:xfrm>
            <a:off x="8385541" y="1465215"/>
            <a:ext cx="7233" cy="14825"/>
          </a:xfrm>
          <a:custGeom>
            <a:avLst/>
            <a:gdLst>
              <a:gd name="connsiteX0" fmla="*/ 6693 w 7233"/>
              <a:gd name="connsiteY0" fmla="*/ 13901 h 14825"/>
              <a:gd name="connsiteX1" fmla="*/ 1752 w 7233"/>
              <a:gd name="connsiteY1" fmla="*/ 238 h 14825"/>
              <a:gd name="connsiteX2" fmla="*/ 1236 w 7233"/>
              <a:gd name="connsiteY2" fmla="*/ 13730 h 14825"/>
              <a:gd name="connsiteX3" fmla="*/ 6314 w 7233"/>
              <a:gd name="connsiteY3" fmla="*/ 14258 h 14825"/>
              <a:gd name="connsiteX4" fmla="*/ 6693 w 7233"/>
              <a:gd name="connsiteY4" fmla="*/ 13901 h 1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33" h="14825">
                <a:moveTo>
                  <a:pt x="6693" y="13901"/>
                </a:moveTo>
                <a:cubicBezTo>
                  <a:pt x="8368" y="12183"/>
                  <a:pt x="4072" y="238"/>
                  <a:pt x="1752" y="238"/>
                </a:cubicBezTo>
                <a:cubicBezTo>
                  <a:pt x="-569" y="238"/>
                  <a:pt x="-826" y="11581"/>
                  <a:pt x="1236" y="13730"/>
                </a:cubicBezTo>
                <a:cubicBezTo>
                  <a:pt x="2491" y="15276"/>
                  <a:pt x="4763" y="15513"/>
                  <a:pt x="6314" y="14258"/>
                </a:cubicBezTo>
                <a:cubicBezTo>
                  <a:pt x="6448" y="14151"/>
                  <a:pt x="6577" y="14030"/>
                  <a:pt x="6693" y="139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9" name="Freeform 2228">
            <a:extLst>
              <a:ext uri="{FF2B5EF4-FFF2-40B4-BE49-F238E27FC236}">
                <a16:creationId xmlns:a16="http://schemas.microsoft.com/office/drawing/2014/main" id="{35868458-1553-47A1-42A0-1B2EFB289A73}"/>
              </a:ext>
            </a:extLst>
          </p:cNvPr>
          <p:cNvSpPr/>
          <p:nvPr/>
        </p:nvSpPr>
        <p:spPr>
          <a:xfrm>
            <a:off x="8383459" y="1352969"/>
            <a:ext cx="7965" cy="5991"/>
          </a:xfrm>
          <a:custGeom>
            <a:avLst/>
            <a:gdLst>
              <a:gd name="connsiteX0" fmla="*/ 4220 w 7965"/>
              <a:gd name="connsiteY0" fmla="*/ 6230 h 5991"/>
              <a:gd name="connsiteX1" fmla="*/ 7700 w 7965"/>
              <a:gd name="connsiteY1" fmla="*/ 3566 h 5991"/>
              <a:gd name="connsiteX2" fmla="*/ -163 w 7965"/>
              <a:gd name="connsiteY2" fmla="*/ 2879 h 5991"/>
              <a:gd name="connsiteX3" fmla="*/ 4220 w 7965"/>
              <a:gd name="connsiteY3" fmla="*/ 6230 h 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65" h="5991">
                <a:moveTo>
                  <a:pt x="4220" y="6230"/>
                </a:moveTo>
                <a:cubicBezTo>
                  <a:pt x="6755" y="6230"/>
                  <a:pt x="8216" y="5156"/>
                  <a:pt x="7700" y="3566"/>
                </a:cubicBezTo>
                <a:cubicBezTo>
                  <a:pt x="6368" y="-429"/>
                  <a:pt x="-163" y="-1031"/>
                  <a:pt x="-163" y="2879"/>
                </a:cubicBezTo>
                <a:cubicBezTo>
                  <a:pt x="-163" y="4855"/>
                  <a:pt x="1556" y="6230"/>
                  <a:pt x="4220" y="62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0" name="Freeform 2229">
            <a:extLst>
              <a:ext uri="{FF2B5EF4-FFF2-40B4-BE49-F238E27FC236}">
                <a16:creationId xmlns:a16="http://schemas.microsoft.com/office/drawing/2014/main" id="{09237DB5-C6A9-FB80-A3BF-071092D1EAC4}"/>
              </a:ext>
            </a:extLst>
          </p:cNvPr>
          <p:cNvSpPr/>
          <p:nvPr/>
        </p:nvSpPr>
        <p:spPr>
          <a:xfrm>
            <a:off x="8381802" y="1319265"/>
            <a:ext cx="11337" cy="13960"/>
          </a:xfrm>
          <a:custGeom>
            <a:avLst/>
            <a:gdLst>
              <a:gd name="connsiteX0" fmla="*/ 1065 w 11337"/>
              <a:gd name="connsiteY0" fmla="*/ 1309 h 13960"/>
              <a:gd name="connsiteX1" fmla="*/ 4417 w 11337"/>
              <a:gd name="connsiteY1" fmla="*/ 14199 h 13960"/>
              <a:gd name="connsiteX2" fmla="*/ 9873 w 11337"/>
              <a:gd name="connsiteY2" fmla="*/ 11019 h 13960"/>
              <a:gd name="connsiteX3" fmla="*/ 7338 w 11337"/>
              <a:gd name="connsiteY3" fmla="*/ 7582 h 13960"/>
              <a:gd name="connsiteX4" fmla="*/ 6951 w 11337"/>
              <a:gd name="connsiteY4" fmla="*/ 4832 h 13960"/>
              <a:gd name="connsiteX5" fmla="*/ 4666 w 11337"/>
              <a:gd name="connsiteY5" fmla="*/ 406 h 13960"/>
              <a:gd name="connsiteX6" fmla="*/ 1065 w 11337"/>
              <a:gd name="connsiteY6" fmla="*/ 1309 h 13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37" h="13960">
                <a:moveTo>
                  <a:pt x="1065" y="1309"/>
                </a:moveTo>
                <a:cubicBezTo>
                  <a:pt x="-1813" y="4230"/>
                  <a:pt x="807" y="14199"/>
                  <a:pt x="4417" y="14199"/>
                </a:cubicBezTo>
                <a:cubicBezTo>
                  <a:pt x="6573" y="13868"/>
                  <a:pt x="8524" y="12733"/>
                  <a:pt x="9873" y="11019"/>
                </a:cubicBezTo>
                <a:cubicBezTo>
                  <a:pt x="12236" y="8140"/>
                  <a:pt x="11377" y="6722"/>
                  <a:pt x="7338" y="7582"/>
                </a:cubicBezTo>
                <a:cubicBezTo>
                  <a:pt x="6522" y="7582"/>
                  <a:pt x="6350" y="6465"/>
                  <a:pt x="6951" y="4832"/>
                </a:cubicBezTo>
                <a:cubicBezTo>
                  <a:pt x="7544" y="2980"/>
                  <a:pt x="6522" y="995"/>
                  <a:pt x="4666" y="406"/>
                </a:cubicBezTo>
                <a:cubicBezTo>
                  <a:pt x="3390" y="-2"/>
                  <a:pt x="1997" y="346"/>
                  <a:pt x="1065" y="13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1" name="Freeform 2230">
            <a:extLst>
              <a:ext uri="{FF2B5EF4-FFF2-40B4-BE49-F238E27FC236}">
                <a16:creationId xmlns:a16="http://schemas.microsoft.com/office/drawing/2014/main" id="{E3757B48-A7EE-36D5-B8ED-6A79CE9DB9CB}"/>
              </a:ext>
            </a:extLst>
          </p:cNvPr>
          <p:cNvSpPr/>
          <p:nvPr/>
        </p:nvSpPr>
        <p:spPr>
          <a:xfrm>
            <a:off x="8383457" y="1533948"/>
            <a:ext cx="4212" cy="3535"/>
          </a:xfrm>
          <a:custGeom>
            <a:avLst/>
            <a:gdLst>
              <a:gd name="connsiteX0" fmla="*/ 1945 w 4212"/>
              <a:gd name="connsiteY0" fmla="*/ 3774 h 3535"/>
              <a:gd name="connsiteX1" fmla="*/ 4050 w 4212"/>
              <a:gd name="connsiteY1" fmla="*/ 2829 h 3535"/>
              <a:gd name="connsiteX2" fmla="*/ 1945 w 4212"/>
              <a:gd name="connsiteY2" fmla="*/ 595 h 3535"/>
              <a:gd name="connsiteX3" fmla="*/ -161 w 4212"/>
              <a:gd name="connsiteY3" fmla="*/ 1540 h 3535"/>
              <a:gd name="connsiteX4" fmla="*/ 1897 w 4212"/>
              <a:gd name="connsiteY4" fmla="*/ 3774 h 3535"/>
              <a:gd name="connsiteX5" fmla="*/ 1945 w 4212"/>
              <a:gd name="connsiteY5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5">
                <a:moveTo>
                  <a:pt x="1945" y="3774"/>
                </a:moveTo>
                <a:cubicBezTo>
                  <a:pt x="3105" y="3774"/>
                  <a:pt x="4050" y="3345"/>
                  <a:pt x="4050" y="2829"/>
                </a:cubicBezTo>
                <a:cubicBezTo>
                  <a:pt x="4050" y="2313"/>
                  <a:pt x="3105" y="1325"/>
                  <a:pt x="1945" y="595"/>
                </a:cubicBezTo>
                <a:cubicBezTo>
                  <a:pt x="785" y="-136"/>
                  <a:pt x="-161" y="294"/>
                  <a:pt x="-161" y="1540"/>
                </a:cubicBezTo>
                <a:cubicBezTo>
                  <a:pt x="-208" y="2726"/>
                  <a:pt x="716" y="3727"/>
                  <a:pt x="1897" y="3774"/>
                </a:cubicBezTo>
                <a:cubicBezTo>
                  <a:pt x="1915" y="3774"/>
                  <a:pt x="1927" y="3774"/>
                  <a:pt x="1945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2" name="Freeform 2231">
            <a:extLst>
              <a:ext uri="{FF2B5EF4-FFF2-40B4-BE49-F238E27FC236}">
                <a16:creationId xmlns:a16="http://schemas.microsoft.com/office/drawing/2014/main" id="{413BDBEE-B992-9011-262A-6C1E16AFC634}"/>
              </a:ext>
            </a:extLst>
          </p:cNvPr>
          <p:cNvSpPr/>
          <p:nvPr/>
        </p:nvSpPr>
        <p:spPr>
          <a:xfrm>
            <a:off x="8383459" y="1506758"/>
            <a:ext cx="6273" cy="7482"/>
          </a:xfrm>
          <a:custGeom>
            <a:avLst/>
            <a:gdLst>
              <a:gd name="connsiteX0" fmla="*/ 2974 w 6273"/>
              <a:gd name="connsiteY0" fmla="*/ 458 h 7482"/>
              <a:gd name="connsiteX1" fmla="*/ -163 w 6273"/>
              <a:gd name="connsiteY1" fmla="*/ 4755 h 7482"/>
              <a:gd name="connsiteX2" fmla="*/ 2970 w 6273"/>
              <a:gd name="connsiteY2" fmla="*/ 7719 h 7482"/>
              <a:gd name="connsiteX3" fmla="*/ 2974 w 6273"/>
              <a:gd name="connsiteY3" fmla="*/ 7719 h 7482"/>
              <a:gd name="connsiteX4" fmla="*/ 6111 w 6273"/>
              <a:gd name="connsiteY4" fmla="*/ 3423 h 7482"/>
              <a:gd name="connsiteX5" fmla="*/ 2974 w 6273"/>
              <a:gd name="connsiteY5" fmla="*/ 458 h 7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3" h="7482">
                <a:moveTo>
                  <a:pt x="2974" y="458"/>
                </a:moveTo>
                <a:cubicBezTo>
                  <a:pt x="1200" y="1184"/>
                  <a:pt x="-12" y="2847"/>
                  <a:pt x="-163" y="4755"/>
                </a:cubicBezTo>
                <a:cubicBezTo>
                  <a:pt x="-115" y="6439"/>
                  <a:pt x="1290" y="7767"/>
                  <a:pt x="2970" y="7719"/>
                </a:cubicBezTo>
                <a:cubicBezTo>
                  <a:pt x="2974" y="7719"/>
                  <a:pt x="2974" y="7719"/>
                  <a:pt x="2974" y="7719"/>
                </a:cubicBezTo>
                <a:cubicBezTo>
                  <a:pt x="4736" y="7719"/>
                  <a:pt x="6111" y="5829"/>
                  <a:pt x="6111" y="3423"/>
                </a:cubicBezTo>
                <a:cubicBezTo>
                  <a:pt x="6111" y="1017"/>
                  <a:pt x="5122" y="-315"/>
                  <a:pt x="2974" y="4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3" name="Freeform 2232">
            <a:extLst>
              <a:ext uri="{FF2B5EF4-FFF2-40B4-BE49-F238E27FC236}">
                <a16:creationId xmlns:a16="http://schemas.microsoft.com/office/drawing/2014/main" id="{787E3AE1-6D4B-B34D-61DD-768648DACB2E}"/>
              </a:ext>
            </a:extLst>
          </p:cNvPr>
          <p:cNvSpPr/>
          <p:nvPr/>
        </p:nvSpPr>
        <p:spPr>
          <a:xfrm>
            <a:off x="8410646" y="1384483"/>
            <a:ext cx="6326" cy="5548"/>
          </a:xfrm>
          <a:custGeom>
            <a:avLst/>
            <a:gdLst>
              <a:gd name="connsiteX0" fmla="*/ 6164 w 6326"/>
              <a:gd name="connsiteY0" fmla="*/ 2215 h 5548"/>
              <a:gd name="connsiteX1" fmla="*/ 3027 w 6326"/>
              <a:gd name="connsiteY1" fmla="*/ 238 h 5548"/>
              <a:gd name="connsiteX2" fmla="*/ 1223 w 6326"/>
              <a:gd name="connsiteY2" fmla="*/ 5136 h 5548"/>
              <a:gd name="connsiteX3" fmla="*/ 6164 w 6326"/>
              <a:gd name="connsiteY3" fmla="*/ 2215 h 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26" h="5548">
                <a:moveTo>
                  <a:pt x="6164" y="2215"/>
                </a:moveTo>
                <a:cubicBezTo>
                  <a:pt x="6164" y="1141"/>
                  <a:pt x="4746" y="238"/>
                  <a:pt x="3027" y="238"/>
                </a:cubicBezTo>
                <a:cubicBezTo>
                  <a:pt x="-238" y="238"/>
                  <a:pt x="-1269" y="2730"/>
                  <a:pt x="1223" y="5136"/>
                </a:cubicBezTo>
                <a:cubicBezTo>
                  <a:pt x="2899" y="6855"/>
                  <a:pt x="6164" y="4922"/>
                  <a:pt x="6164" y="22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4" name="Freeform 2233">
            <a:extLst>
              <a:ext uri="{FF2B5EF4-FFF2-40B4-BE49-F238E27FC236}">
                <a16:creationId xmlns:a16="http://schemas.microsoft.com/office/drawing/2014/main" id="{BE1F6316-45B6-4BA1-1240-BEB8AD22F2D8}"/>
              </a:ext>
            </a:extLst>
          </p:cNvPr>
          <p:cNvSpPr/>
          <p:nvPr/>
        </p:nvSpPr>
        <p:spPr>
          <a:xfrm>
            <a:off x="8409297" y="3016706"/>
            <a:ext cx="3464" cy="4253"/>
          </a:xfrm>
          <a:custGeom>
            <a:avLst/>
            <a:gdLst>
              <a:gd name="connsiteX0" fmla="*/ 2400 w 3464"/>
              <a:gd name="connsiteY0" fmla="*/ 4492 h 4253"/>
              <a:gd name="connsiteX1" fmla="*/ 3302 w 3464"/>
              <a:gd name="connsiteY1" fmla="*/ 2344 h 4253"/>
              <a:gd name="connsiteX2" fmla="*/ 1111 w 3464"/>
              <a:gd name="connsiteY2" fmla="*/ 239 h 4253"/>
              <a:gd name="connsiteX3" fmla="*/ 1111 w 3464"/>
              <a:gd name="connsiteY3" fmla="*/ 239 h 4253"/>
              <a:gd name="connsiteX4" fmla="*/ 165 w 3464"/>
              <a:gd name="connsiteY4" fmla="*/ 2344 h 4253"/>
              <a:gd name="connsiteX5" fmla="*/ 2400 w 3464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4" h="4253">
                <a:moveTo>
                  <a:pt x="2400" y="4492"/>
                </a:moveTo>
                <a:cubicBezTo>
                  <a:pt x="2915" y="4492"/>
                  <a:pt x="3302" y="3547"/>
                  <a:pt x="3302" y="2344"/>
                </a:cubicBezTo>
                <a:cubicBezTo>
                  <a:pt x="3276" y="1158"/>
                  <a:pt x="2296" y="217"/>
                  <a:pt x="1111" y="239"/>
                </a:cubicBezTo>
                <a:cubicBezTo>
                  <a:pt x="1111" y="239"/>
                  <a:pt x="1111" y="239"/>
                  <a:pt x="1111" y="239"/>
                </a:cubicBezTo>
                <a:cubicBezTo>
                  <a:pt x="-92" y="239"/>
                  <a:pt x="-522" y="1184"/>
                  <a:pt x="165" y="2344"/>
                </a:cubicBezTo>
                <a:cubicBezTo>
                  <a:pt x="853" y="3504"/>
                  <a:pt x="1884" y="4492"/>
                  <a:pt x="240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5" name="Freeform 2234">
            <a:extLst>
              <a:ext uri="{FF2B5EF4-FFF2-40B4-BE49-F238E27FC236}">
                <a16:creationId xmlns:a16="http://schemas.microsoft.com/office/drawing/2014/main" id="{D1C1B010-015A-B751-21F5-5F6027AE25F7}"/>
              </a:ext>
            </a:extLst>
          </p:cNvPr>
          <p:cNvSpPr/>
          <p:nvPr/>
        </p:nvSpPr>
        <p:spPr>
          <a:xfrm>
            <a:off x="8410680" y="1313231"/>
            <a:ext cx="11547" cy="13819"/>
          </a:xfrm>
          <a:custGeom>
            <a:avLst/>
            <a:gdLst>
              <a:gd name="connsiteX0" fmla="*/ 11200 w 11547"/>
              <a:gd name="connsiteY0" fmla="*/ 12240 h 13819"/>
              <a:gd name="connsiteX1" fmla="*/ 1790 w 11547"/>
              <a:gd name="connsiteY1" fmla="*/ 381 h 13819"/>
              <a:gd name="connsiteX2" fmla="*/ 1232 w 11547"/>
              <a:gd name="connsiteY2" fmla="*/ 12670 h 13819"/>
              <a:gd name="connsiteX3" fmla="*/ 11200 w 11547"/>
              <a:gd name="connsiteY3" fmla="*/ 12240 h 13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47" h="13819">
                <a:moveTo>
                  <a:pt x="11200" y="12240"/>
                </a:moveTo>
                <a:cubicBezTo>
                  <a:pt x="12747" y="9662"/>
                  <a:pt x="4153" y="-1122"/>
                  <a:pt x="1790" y="381"/>
                </a:cubicBezTo>
                <a:cubicBezTo>
                  <a:pt x="-573" y="1885"/>
                  <a:pt x="-831" y="10564"/>
                  <a:pt x="1232" y="12670"/>
                </a:cubicBezTo>
                <a:cubicBezTo>
                  <a:pt x="4304" y="14668"/>
                  <a:pt x="8308" y="14496"/>
                  <a:pt x="11200" y="12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6" name="Freeform 2235">
            <a:extLst>
              <a:ext uri="{FF2B5EF4-FFF2-40B4-BE49-F238E27FC236}">
                <a16:creationId xmlns:a16="http://schemas.microsoft.com/office/drawing/2014/main" id="{254DB180-2A5C-37DC-5853-A75CFA010EFC}"/>
              </a:ext>
            </a:extLst>
          </p:cNvPr>
          <p:cNvSpPr/>
          <p:nvPr/>
        </p:nvSpPr>
        <p:spPr>
          <a:xfrm>
            <a:off x="8423245" y="1337693"/>
            <a:ext cx="3475" cy="4253"/>
          </a:xfrm>
          <a:custGeom>
            <a:avLst/>
            <a:gdLst>
              <a:gd name="connsiteX0" fmla="*/ 783 w 3475"/>
              <a:gd name="connsiteY0" fmla="*/ 4492 h 4253"/>
              <a:gd name="connsiteX1" fmla="*/ 2974 w 3475"/>
              <a:gd name="connsiteY1" fmla="*/ 2387 h 4253"/>
              <a:gd name="connsiteX2" fmla="*/ 2072 w 3475"/>
              <a:gd name="connsiteY2" fmla="*/ 238 h 4253"/>
              <a:gd name="connsiteX3" fmla="*/ -163 w 3475"/>
              <a:gd name="connsiteY3" fmla="*/ 2387 h 4253"/>
              <a:gd name="connsiteX4" fmla="*/ 783 w 3475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3">
                <a:moveTo>
                  <a:pt x="783" y="4492"/>
                </a:moveTo>
                <a:cubicBezTo>
                  <a:pt x="1298" y="4492"/>
                  <a:pt x="2287" y="3547"/>
                  <a:pt x="2974" y="2387"/>
                </a:cubicBezTo>
                <a:cubicBezTo>
                  <a:pt x="3661" y="1227"/>
                  <a:pt x="3275" y="238"/>
                  <a:pt x="2072" y="238"/>
                </a:cubicBezTo>
                <a:cubicBezTo>
                  <a:pt x="869" y="238"/>
                  <a:pt x="-115" y="1188"/>
                  <a:pt x="-163" y="2387"/>
                </a:cubicBezTo>
                <a:cubicBezTo>
                  <a:pt x="-163" y="3547"/>
                  <a:pt x="439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7" name="Freeform 2236">
            <a:extLst>
              <a:ext uri="{FF2B5EF4-FFF2-40B4-BE49-F238E27FC236}">
                <a16:creationId xmlns:a16="http://schemas.microsoft.com/office/drawing/2014/main" id="{9214CAEB-FB92-1F9E-1C81-7DF4CED86E8D}"/>
              </a:ext>
            </a:extLst>
          </p:cNvPr>
          <p:cNvSpPr/>
          <p:nvPr/>
        </p:nvSpPr>
        <p:spPr>
          <a:xfrm>
            <a:off x="8410700" y="1341990"/>
            <a:ext cx="6272" cy="8507"/>
          </a:xfrm>
          <a:custGeom>
            <a:avLst/>
            <a:gdLst>
              <a:gd name="connsiteX0" fmla="*/ 6273 w 6272"/>
              <a:gd name="connsiteY0" fmla="*/ 4254 h 8507"/>
              <a:gd name="connsiteX1" fmla="*/ 3136 w 6272"/>
              <a:gd name="connsiteY1" fmla="*/ 8507 h 8507"/>
              <a:gd name="connsiteX2" fmla="*/ 0 w 6272"/>
              <a:gd name="connsiteY2" fmla="*/ 4254 h 8507"/>
              <a:gd name="connsiteX3" fmla="*/ 3136 w 6272"/>
              <a:gd name="connsiteY3" fmla="*/ 0 h 8507"/>
              <a:gd name="connsiteX4" fmla="*/ 6273 w 6272"/>
              <a:gd name="connsiteY4" fmla="*/ 4254 h 8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8507">
                <a:moveTo>
                  <a:pt x="6273" y="4254"/>
                </a:moveTo>
                <a:cubicBezTo>
                  <a:pt x="6273" y="6603"/>
                  <a:pt x="4869" y="8507"/>
                  <a:pt x="3136" y="8507"/>
                </a:cubicBezTo>
                <a:cubicBezTo>
                  <a:pt x="1404" y="8507"/>
                  <a:pt x="0" y="6603"/>
                  <a:pt x="0" y="4254"/>
                </a:cubicBezTo>
                <a:cubicBezTo>
                  <a:pt x="0" y="1904"/>
                  <a:pt x="1404" y="0"/>
                  <a:pt x="3136" y="0"/>
                </a:cubicBezTo>
                <a:cubicBezTo>
                  <a:pt x="4869" y="0"/>
                  <a:pt x="6273" y="1904"/>
                  <a:pt x="6273" y="42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8" name="Freeform 2237">
            <a:extLst>
              <a:ext uri="{FF2B5EF4-FFF2-40B4-BE49-F238E27FC236}">
                <a16:creationId xmlns:a16="http://schemas.microsoft.com/office/drawing/2014/main" id="{CAD178D1-242F-2FD4-4A9C-4BA0D333F489}"/>
              </a:ext>
            </a:extLst>
          </p:cNvPr>
          <p:cNvSpPr/>
          <p:nvPr/>
        </p:nvSpPr>
        <p:spPr>
          <a:xfrm>
            <a:off x="8431624" y="4985410"/>
            <a:ext cx="4167" cy="4996"/>
          </a:xfrm>
          <a:custGeom>
            <a:avLst/>
            <a:gdLst>
              <a:gd name="connsiteX0" fmla="*/ 1943 w 4167"/>
              <a:gd name="connsiteY0" fmla="*/ 609 h 4996"/>
              <a:gd name="connsiteX1" fmla="*/ -163 w 4167"/>
              <a:gd name="connsiteY1" fmla="*/ 4047 h 4996"/>
              <a:gd name="connsiteX2" fmla="*/ 1943 w 4167"/>
              <a:gd name="connsiteY2" fmla="*/ 4863 h 4996"/>
              <a:gd name="connsiteX3" fmla="*/ 4005 w 4167"/>
              <a:gd name="connsiteY3" fmla="*/ 1426 h 4996"/>
              <a:gd name="connsiteX4" fmla="*/ 1943 w 4167"/>
              <a:gd name="connsiteY4" fmla="*/ 609 h 4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4996">
                <a:moveTo>
                  <a:pt x="1943" y="609"/>
                </a:moveTo>
                <a:cubicBezTo>
                  <a:pt x="757" y="1379"/>
                  <a:pt x="-16" y="2642"/>
                  <a:pt x="-163" y="4047"/>
                </a:cubicBezTo>
                <a:cubicBezTo>
                  <a:pt x="-163" y="5207"/>
                  <a:pt x="783" y="5594"/>
                  <a:pt x="1943" y="4863"/>
                </a:cubicBezTo>
                <a:cubicBezTo>
                  <a:pt x="3116" y="4090"/>
                  <a:pt x="3872" y="2827"/>
                  <a:pt x="4005" y="1426"/>
                </a:cubicBezTo>
                <a:cubicBezTo>
                  <a:pt x="4005" y="266"/>
                  <a:pt x="3103" y="-121"/>
                  <a:pt x="1943" y="6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9" name="Freeform 2238">
            <a:extLst>
              <a:ext uri="{FF2B5EF4-FFF2-40B4-BE49-F238E27FC236}">
                <a16:creationId xmlns:a16="http://schemas.microsoft.com/office/drawing/2014/main" id="{CF027065-1D53-EA6E-8700-DF5919B72B36}"/>
              </a:ext>
            </a:extLst>
          </p:cNvPr>
          <p:cNvSpPr/>
          <p:nvPr/>
        </p:nvSpPr>
        <p:spPr>
          <a:xfrm>
            <a:off x="8421183" y="1440241"/>
            <a:ext cx="10089" cy="7833"/>
          </a:xfrm>
          <a:custGeom>
            <a:avLst/>
            <a:gdLst>
              <a:gd name="connsiteX0" fmla="*/ 1728 w 10089"/>
              <a:gd name="connsiteY0" fmla="*/ 2055 h 7833"/>
              <a:gd name="connsiteX1" fmla="*/ -163 w 10089"/>
              <a:gd name="connsiteY1" fmla="*/ 6781 h 7833"/>
              <a:gd name="connsiteX2" fmla="*/ 9763 w 10089"/>
              <a:gd name="connsiteY2" fmla="*/ 4504 h 7833"/>
              <a:gd name="connsiteX3" fmla="*/ 1728 w 10089"/>
              <a:gd name="connsiteY3" fmla="*/ 2055 h 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9" h="7833">
                <a:moveTo>
                  <a:pt x="1728" y="2055"/>
                </a:moveTo>
                <a:cubicBezTo>
                  <a:pt x="809" y="3498"/>
                  <a:pt x="168" y="5101"/>
                  <a:pt x="-163" y="6781"/>
                </a:cubicBezTo>
                <a:cubicBezTo>
                  <a:pt x="-163" y="9531"/>
                  <a:pt x="8817" y="7468"/>
                  <a:pt x="9763" y="4504"/>
                </a:cubicBezTo>
                <a:cubicBezTo>
                  <a:pt x="11094" y="637"/>
                  <a:pt x="3962" y="-1512"/>
                  <a:pt x="1728" y="20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0" name="Freeform 2239">
            <a:extLst>
              <a:ext uri="{FF2B5EF4-FFF2-40B4-BE49-F238E27FC236}">
                <a16:creationId xmlns:a16="http://schemas.microsoft.com/office/drawing/2014/main" id="{03C65A38-CB97-DE5E-6E44-A312D5FECD00}"/>
              </a:ext>
            </a:extLst>
          </p:cNvPr>
          <p:cNvSpPr/>
          <p:nvPr/>
        </p:nvSpPr>
        <p:spPr>
          <a:xfrm>
            <a:off x="8419887" y="1432080"/>
            <a:ext cx="5466" cy="5508"/>
          </a:xfrm>
          <a:custGeom>
            <a:avLst/>
            <a:gdLst>
              <a:gd name="connsiteX0" fmla="*/ 5301 w 5466"/>
              <a:gd name="connsiteY0" fmla="*/ 3770 h 5508"/>
              <a:gd name="connsiteX1" fmla="*/ 275 w 5466"/>
              <a:gd name="connsiteY1" fmla="*/ 1192 h 5508"/>
              <a:gd name="connsiteX2" fmla="*/ 3540 w 5466"/>
              <a:gd name="connsiteY2" fmla="*/ 5746 h 5508"/>
              <a:gd name="connsiteX3" fmla="*/ 5301 w 5466"/>
              <a:gd name="connsiteY3" fmla="*/ 3770 h 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66" h="5508">
                <a:moveTo>
                  <a:pt x="5301" y="3770"/>
                </a:moveTo>
                <a:cubicBezTo>
                  <a:pt x="5301" y="891"/>
                  <a:pt x="1606" y="-999"/>
                  <a:pt x="275" y="1192"/>
                </a:cubicBezTo>
                <a:cubicBezTo>
                  <a:pt x="-1057" y="3383"/>
                  <a:pt x="833" y="5746"/>
                  <a:pt x="3540" y="5746"/>
                </a:cubicBezTo>
                <a:cubicBezTo>
                  <a:pt x="4567" y="5678"/>
                  <a:pt x="5349" y="4797"/>
                  <a:pt x="5301" y="37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1" name="Freeform 2240">
            <a:extLst>
              <a:ext uri="{FF2B5EF4-FFF2-40B4-BE49-F238E27FC236}">
                <a16:creationId xmlns:a16="http://schemas.microsoft.com/office/drawing/2014/main" id="{EFB5C8C6-1C3B-DB61-1549-30A92C23DB25}"/>
              </a:ext>
            </a:extLst>
          </p:cNvPr>
          <p:cNvSpPr/>
          <p:nvPr/>
        </p:nvSpPr>
        <p:spPr>
          <a:xfrm>
            <a:off x="8419587" y="1356700"/>
            <a:ext cx="3521" cy="6310"/>
          </a:xfrm>
          <a:custGeom>
            <a:avLst/>
            <a:gdLst>
              <a:gd name="connsiteX0" fmla="*/ 531 w 3521"/>
              <a:gd name="connsiteY0" fmla="*/ 4906 h 6310"/>
              <a:gd name="connsiteX1" fmla="*/ 3066 w 3521"/>
              <a:gd name="connsiteY1" fmla="*/ 4906 h 6310"/>
              <a:gd name="connsiteX2" fmla="*/ 2680 w 3521"/>
              <a:gd name="connsiteY2" fmla="*/ 910 h 6310"/>
              <a:gd name="connsiteX3" fmla="*/ 531 w 3521"/>
              <a:gd name="connsiteY3" fmla="*/ 4906 h 6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1" h="6310">
                <a:moveTo>
                  <a:pt x="531" y="4906"/>
                </a:moveTo>
                <a:cubicBezTo>
                  <a:pt x="1863" y="7097"/>
                  <a:pt x="2336" y="7097"/>
                  <a:pt x="3066" y="4906"/>
                </a:cubicBezTo>
                <a:cubicBezTo>
                  <a:pt x="3565" y="3587"/>
                  <a:pt x="3419" y="2109"/>
                  <a:pt x="2680" y="910"/>
                </a:cubicBezTo>
                <a:cubicBezTo>
                  <a:pt x="574" y="-1195"/>
                  <a:pt x="-1187" y="2070"/>
                  <a:pt x="531" y="49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2" name="Freeform 2241">
            <a:extLst>
              <a:ext uri="{FF2B5EF4-FFF2-40B4-BE49-F238E27FC236}">
                <a16:creationId xmlns:a16="http://schemas.microsoft.com/office/drawing/2014/main" id="{AFAF61D7-F100-9318-A97C-FF901AD2F01D}"/>
              </a:ext>
            </a:extLst>
          </p:cNvPr>
          <p:cNvSpPr/>
          <p:nvPr/>
        </p:nvSpPr>
        <p:spPr>
          <a:xfrm>
            <a:off x="8406489" y="5460809"/>
            <a:ext cx="3475" cy="4254"/>
          </a:xfrm>
          <a:custGeom>
            <a:avLst/>
            <a:gdLst>
              <a:gd name="connsiteX0" fmla="*/ 2071 w 3475"/>
              <a:gd name="connsiteY0" fmla="*/ 239 h 4254"/>
              <a:gd name="connsiteX1" fmla="*/ -163 w 3475"/>
              <a:gd name="connsiteY1" fmla="*/ 2344 h 4254"/>
              <a:gd name="connsiteX2" fmla="*/ 783 w 3475"/>
              <a:gd name="connsiteY2" fmla="*/ 4493 h 4254"/>
              <a:gd name="connsiteX3" fmla="*/ 2974 w 3475"/>
              <a:gd name="connsiteY3" fmla="*/ 2344 h 4254"/>
              <a:gd name="connsiteX4" fmla="*/ 2071 w 3475"/>
              <a:gd name="connsiteY4" fmla="*/ 239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4">
                <a:moveTo>
                  <a:pt x="2071" y="239"/>
                </a:moveTo>
                <a:cubicBezTo>
                  <a:pt x="877" y="213"/>
                  <a:pt x="-115" y="1150"/>
                  <a:pt x="-163" y="2344"/>
                </a:cubicBezTo>
                <a:cubicBezTo>
                  <a:pt x="-163" y="3504"/>
                  <a:pt x="267" y="4493"/>
                  <a:pt x="783" y="4493"/>
                </a:cubicBezTo>
                <a:cubicBezTo>
                  <a:pt x="1298" y="4493"/>
                  <a:pt x="2287" y="3504"/>
                  <a:pt x="2974" y="2344"/>
                </a:cubicBezTo>
                <a:cubicBezTo>
                  <a:pt x="3661" y="1184"/>
                  <a:pt x="3275" y="239"/>
                  <a:pt x="2071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3" name="Freeform 2242">
            <a:extLst>
              <a:ext uri="{FF2B5EF4-FFF2-40B4-BE49-F238E27FC236}">
                <a16:creationId xmlns:a16="http://schemas.microsoft.com/office/drawing/2014/main" id="{88AC1FC8-205D-1F83-621F-44134FD7B723}"/>
              </a:ext>
            </a:extLst>
          </p:cNvPr>
          <p:cNvSpPr/>
          <p:nvPr/>
        </p:nvSpPr>
        <p:spPr>
          <a:xfrm>
            <a:off x="8408594" y="1512005"/>
            <a:ext cx="6272" cy="4253"/>
          </a:xfrm>
          <a:custGeom>
            <a:avLst/>
            <a:gdLst>
              <a:gd name="connsiteX0" fmla="*/ 6110 w 6272"/>
              <a:gd name="connsiteY0" fmla="*/ 2344 h 4253"/>
              <a:gd name="connsiteX1" fmla="*/ 2974 w 6272"/>
              <a:gd name="connsiteY1" fmla="*/ 238 h 4253"/>
              <a:gd name="connsiteX2" fmla="*/ -163 w 6272"/>
              <a:gd name="connsiteY2" fmla="*/ 2344 h 4253"/>
              <a:gd name="connsiteX3" fmla="*/ 2974 w 6272"/>
              <a:gd name="connsiteY3" fmla="*/ 4492 h 4253"/>
              <a:gd name="connsiteX4" fmla="*/ 6110 w 627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6110" y="2344"/>
                </a:moveTo>
                <a:cubicBezTo>
                  <a:pt x="6110" y="1184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0" y="3547"/>
                  <a:pt x="611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4" name="Freeform 2243">
            <a:extLst>
              <a:ext uri="{FF2B5EF4-FFF2-40B4-BE49-F238E27FC236}">
                <a16:creationId xmlns:a16="http://schemas.microsoft.com/office/drawing/2014/main" id="{2E845E03-6CEB-2844-6902-A1D8708AF93C}"/>
              </a:ext>
            </a:extLst>
          </p:cNvPr>
          <p:cNvSpPr/>
          <p:nvPr/>
        </p:nvSpPr>
        <p:spPr>
          <a:xfrm>
            <a:off x="8427608" y="1416405"/>
            <a:ext cx="19966" cy="12428"/>
          </a:xfrm>
          <a:custGeom>
            <a:avLst/>
            <a:gdLst>
              <a:gd name="connsiteX0" fmla="*/ 6474 w 19966"/>
              <a:gd name="connsiteY0" fmla="*/ 9219 h 12428"/>
              <a:gd name="connsiteX1" fmla="*/ 19579 w 19966"/>
              <a:gd name="connsiteY1" fmla="*/ 10766 h 12428"/>
              <a:gd name="connsiteX2" fmla="*/ 5443 w 19966"/>
              <a:gd name="connsiteY2" fmla="*/ 239 h 12428"/>
              <a:gd name="connsiteX3" fmla="*/ 6474 w 19966"/>
              <a:gd name="connsiteY3" fmla="*/ 9219 h 1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966" h="12428">
                <a:moveTo>
                  <a:pt x="6474" y="9219"/>
                </a:moveTo>
                <a:cubicBezTo>
                  <a:pt x="14552" y="13516"/>
                  <a:pt x="17774" y="13516"/>
                  <a:pt x="19579" y="10766"/>
                </a:cubicBezTo>
                <a:cubicBezTo>
                  <a:pt x="21383" y="8016"/>
                  <a:pt x="11974" y="325"/>
                  <a:pt x="5443" y="239"/>
                </a:cubicBezTo>
                <a:cubicBezTo>
                  <a:pt x="-2463" y="154"/>
                  <a:pt x="-1904" y="5009"/>
                  <a:pt x="6474" y="92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5" name="Freeform 2244">
            <a:extLst>
              <a:ext uri="{FF2B5EF4-FFF2-40B4-BE49-F238E27FC236}">
                <a16:creationId xmlns:a16="http://schemas.microsoft.com/office/drawing/2014/main" id="{63B29E58-3090-53A2-331B-E9E01B3C3C56}"/>
              </a:ext>
            </a:extLst>
          </p:cNvPr>
          <p:cNvSpPr/>
          <p:nvPr/>
        </p:nvSpPr>
        <p:spPr>
          <a:xfrm>
            <a:off x="8410699" y="1446053"/>
            <a:ext cx="4168" cy="4253"/>
          </a:xfrm>
          <a:custGeom>
            <a:avLst/>
            <a:gdLst>
              <a:gd name="connsiteX0" fmla="*/ 1900 w 4168"/>
              <a:gd name="connsiteY0" fmla="*/ 238 h 4253"/>
              <a:gd name="connsiteX1" fmla="*/ -162 w 4168"/>
              <a:gd name="connsiteY1" fmla="*/ 2387 h 4253"/>
              <a:gd name="connsiteX2" fmla="*/ -162 w 4168"/>
              <a:gd name="connsiteY2" fmla="*/ 2387 h 4253"/>
              <a:gd name="connsiteX3" fmla="*/ 1900 w 4168"/>
              <a:gd name="connsiteY3" fmla="*/ 4492 h 4253"/>
              <a:gd name="connsiteX4" fmla="*/ 4005 w 4168"/>
              <a:gd name="connsiteY4" fmla="*/ 2387 h 4253"/>
              <a:gd name="connsiteX5" fmla="*/ 1943 w 4168"/>
              <a:gd name="connsiteY5" fmla="*/ 238 h 4253"/>
              <a:gd name="connsiteX6" fmla="*/ 1900 w 4168"/>
              <a:gd name="connsiteY6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00" y="238"/>
                </a:moveTo>
                <a:cubicBezTo>
                  <a:pt x="736" y="260"/>
                  <a:pt x="-184" y="1222"/>
                  <a:pt x="-162" y="2387"/>
                </a:cubicBezTo>
                <a:cubicBezTo>
                  <a:pt x="-162" y="2387"/>
                  <a:pt x="-162" y="2387"/>
                  <a:pt x="-162" y="2387"/>
                </a:cubicBezTo>
                <a:cubicBezTo>
                  <a:pt x="-162" y="3534"/>
                  <a:pt x="753" y="4470"/>
                  <a:pt x="1900" y="4492"/>
                </a:cubicBezTo>
                <a:cubicBezTo>
                  <a:pt x="3064" y="4492"/>
                  <a:pt x="4005" y="3551"/>
                  <a:pt x="4005" y="2387"/>
                </a:cubicBezTo>
                <a:cubicBezTo>
                  <a:pt x="4027" y="1222"/>
                  <a:pt x="3107" y="264"/>
                  <a:pt x="1943" y="238"/>
                </a:cubicBezTo>
                <a:cubicBezTo>
                  <a:pt x="1930" y="238"/>
                  <a:pt x="1913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6" name="Freeform 2245">
            <a:extLst>
              <a:ext uri="{FF2B5EF4-FFF2-40B4-BE49-F238E27FC236}">
                <a16:creationId xmlns:a16="http://schemas.microsoft.com/office/drawing/2014/main" id="{6B89C725-EF34-D014-9BC3-6E4402547A08}"/>
              </a:ext>
            </a:extLst>
          </p:cNvPr>
          <p:cNvSpPr/>
          <p:nvPr/>
        </p:nvSpPr>
        <p:spPr>
          <a:xfrm>
            <a:off x="8412762" y="3131467"/>
            <a:ext cx="3475" cy="4254"/>
          </a:xfrm>
          <a:custGeom>
            <a:avLst/>
            <a:gdLst>
              <a:gd name="connsiteX0" fmla="*/ 783 w 3475"/>
              <a:gd name="connsiteY0" fmla="*/ 4492 h 4254"/>
              <a:gd name="connsiteX1" fmla="*/ 2974 w 3475"/>
              <a:gd name="connsiteY1" fmla="*/ 2344 h 4254"/>
              <a:gd name="connsiteX2" fmla="*/ 2072 w 3475"/>
              <a:gd name="connsiteY2" fmla="*/ 239 h 4254"/>
              <a:gd name="connsiteX3" fmla="*/ -163 w 3475"/>
              <a:gd name="connsiteY3" fmla="*/ 2344 h 4254"/>
              <a:gd name="connsiteX4" fmla="*/ 783 w 3475"/>
              <a:gd name="connsiteY4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4">
                <a:moveTo>
                  <a:pt x="783" y="4492"/>
                </a:moveTo>
                <a:cubicBezTo>
                  <a:pt x="1298" y="4492"/>
                  <a:pt x="2287" y="3504"/>
                  <a:pt x="2974" y="2344"/>
                </a:cubicBezTo>
                <a:cubicBezTo>
                  <a:pt x="3661" y="1184"/>
                  <a:pt x="3275" y="239"/>
                  <a:pt x="2072" y="239"/>
                </a:cubicBezTo>
                <a:cubicBezTo>
                  <a:pt x="877" y="213"/>
                  <a:pt x="-115" y="1150"/>
                  <a:pt x="-163" y="2344"/>
                </a:cubicBezTo>
                <a:cubicBezTo>
                  <a:pt x="-163" y="3375"/>
                  <a:pt x="267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7" name="Freeform 2246">
            <a:extLst>
              <a:ext uri="{FF2B5EF4-FFF2-40B4-BE49-F238E27FC236}">
                <a16:creationId xmlns:a16="http://schemas.microsoft.com/office/drawing/2014/main" id="{443A777E-3363-565F-C10B-F99EE776FC80}"/>
              </a:ext>
            </a:extLst>
          </p:cNvPr>
          <p:cNvSpPr/>
          <p:nvPr/>
        </p:nvSpPr>
        <p:spPr>
          <a:xfrm>
            <a:off x="8408048" y="1760843"/>
            <a:ext cx="9956" cy="11523"/>
          </a:xfrm>
          <a:custGeom>
            <a:avLst/>
            <a:gdLst>
              <a:gd name="connsiteX0" fmla="*/ 9794 w 9956"/>
              <a:gd name="connsiteY0" fmla="*/ 6273 h 11523"/>
              <a:gd name="connsiteX1" fmla="*/ 5884 w 9956"/>
              <a:gd name="connsiteY1" fmla="*/ 387 h 11523"/>
              <a:gd name="connsiteX2" fmla="*/ 1888 w 9956"/>
              <a:gd name="connsiteY2" fmla="*/ 8980 h 11523"/>
              <a:gd name="connsiteX3" fmla="*/ 9794 w 9956"/>
              <a:gd name="connsiteY3" fmla="*/ 6273 h 1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56" h="11523">
                <a:moveTo>
                  <a:pt x="9794" y="6273"/>
                </a:moveTo>
                <a:cubicBezTo>
                  <a:pt x="9794" y="2965"/>
                  <a:pt x="8419" y="902"/>
                  <a:pt x="5884" y="387"/>
                </a:cubicBezTo>
                <a:cubicBezTo>
                  <a:pt x="169" y="-730"/>
                  <a:pt x="-2194" y="4683"/>
                  <a:pt x="1888" y="8980"/>
                </a:cubicBezTo>
                <a:cubicBezTo>
                  <a:pt x="5970" y="13277"/>
                  <a:pt x="9794" y="12761"/>
                  <a:pt x="9794" y="62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8" name="Freeform 2247">
            <a:extLst>
              <a:ext uri="{FF2B5EF4-FFF2-40B4-BE49-F238E27FC236}">
                <a16:creationId xmlns:a16="http://schemas.microsoft.com/office/drawing/2014/main" id="{1B27D783-3932-E5E0-FA09-3410E037D094}"/>
              </a:ext>
            </a:extLst>
          </p:cNvPr>
          <p:cNvSpPr/>
          <p:nvPr/>
        </p:nvSpPr>
        <p:spPr>
          <a:xfrm>
            <a:off x="8534292" y="1386760"/>
            <a:ext cx="30851" cy="31139"/>
          </a:xfrm>
          <a:custGeom>
            <a:avLst/>
            <a:gdLst>
              <a:gd name="connsiteX0" fmla="*/ 20309 w 30851"/>
              <a:gd name="connsiteY0" fmla="*/ 28510 h 31139"/>
              <a:gd name="connsiteX1" fmla="*/ 30663 w 30851"/>
              <a:gd name="connsiteY1" fmla="*/ 26619 h 31139"/>
              <a:gd name="connsiteX2" fmla="*/ 23918 w 30851"/>
              <a:gd name="connsiteY2" fmla="*/ 17081 h 31139"/>
              <a:gd name="connsiteX3" fmla="*/ 17817 w 30851"/>
              <a:gd name="connsiteY3" fmla="*/ 8058 h 31139"/>
              <a:gd name="connsiteX4" fmla="*/ 14680 w 30851"/>
              <a:gd name="connsiteY4" fmla="*/ 4320 h 31139"/>
              <a:gd name="connsiteX5" fmla="*/ 9181 w 30851"/>
              <a:gd name="connsiteY5" fmla="*/ 2215 h 31139"/>
              <a:gd name="connsiteX6" fmla="*/ 2220 w 30851"/>
              <a:gd name="connsiteY6" fmla="*/ 6511 h 31139"/>
              <a:gd name="connsiteX7" fmla="*/ 8837 w 30851"/>
              <a:gd name="connsiteY7" fmla="*/ 23698 h 31139"/>
              <a:gd name="connsiteX8" fmla="*/ 20309 w 30851"/>
              <a:gd name="connsiteY8" fmla="*/ 28510 h 31139"/>
              <a:gd name="connsiteX9" fmla="*/ 12145 w 30851"/>
              <a:gd name="connsiteY9" fmla="*/ 9519 h 31139"/>
              <a:gd name="connsiteX10" fmla="*/ 14422 w 30851"/>
              <a:gd name="connsiteY10" fmla="*/ 12741 h 31139"/>
              <a:gd name="connsiteX11" fmla="*/ 6946 w 30851"/>
              <a:gd name="connsiteY11" fmla="*/ 14675 h 31139"/>
              <a:gd name="connsiteX12" fmla="*/ 12145 w 30851"/>
              <a:gd name="connsiteY12" fmla="*/ 9519 h 31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851" h="31139">
                <a:moveTo>
                  <a:pt x="20309" y="28510"/>
                </a:moveTo>
                <a:cubicBezTo>
                  <a:pt x="24605" y="33021"/>
                  <a:pt x="29976" y="32076"/>
                  <a:pt x="30663" y="26619"/>
                </a:cubicBezTo>
                <a:cubicBezTo>
                  <a:pt x="30964" y="23869"/>
                  <a:pt x="28644" y="20518"/>
                  <a:pt x="23918" y="17081"/>
                </a:cubicBezTo>
                <a:cubicBezTo>
                  <a:pt x="19192" y="13644"/>
                  <a:pt x="17043" y="10593"/>
                  <a:pt x="17817" y="8058"/>
                </a:cubicBezTo>
                <a:cubicBezTo>
                  <a:pt x="18590" y="5523"/>
                  <a:pt x="17817" y="4320"/>
                  <a:pt x="14680" y="4320"/>
                </a:cubicBezTo>
                <a:cubicBezTo>
                  <a:pt x="12631" y="4436"/>
                  <a:pt x="10628" y="3671"/>
                  <a:pt x="9181" y="2215"/>
                </a:cubicBezTo>
                <a:cubicBezTo>
                  <a:pt x="7032" y="-1352"/>
                  <a:pt x="4884" y="-191"/>
                  <a:pt x="2220" y="6511"/>
                </a:cubicBezTo>
                <a:cubicBezTo>
                  <a:pt x="-2377" y="17081"/>
                  <a:pt x="-401" y="22280"/>
                  <a:pt x="8837" y="23698"/>
                </a:cubicBezTo>
                <a:cubicBezTo>
                  <a:pt x="13005" y="24316"/>
                  <a:pt x="16949" y="25970"/>
                  <a:pt x="20309" y="28510"/>
                </a:cubicBezTo>
                <a:close/>
                <a:moveTo>
                  <a:pt x="12145" y="9519"/>
                </a:moveTo>
                <a:cubicBezTo>
                  <a:pt x="13331" y="10219"/>
                  <a:pt x="14160" y="11392"/>
                  <a:pt x="14422" y="12741"/>
                </a:cubicBezTo>
                <a:cubicBezTo>
                  <a:pt x="14422" y="15534"/>
                  <a:pt x="8407" y="17038"/>
                  <a:pt x="6946" y="14675"/>
                </a:cubicBezTo>
                <a:cubicBezTo>
                  <a:pt x="5486" y="12312"/>
                  <a:pt x="9267" y="7714"/>
                  <a:pt x="12145" y="95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9" name="Freeform 2248">
            <a:extLst>
              <a:ext uri="{FF2B5EF4-FFF2-40B4-BE49-F238E27FC236}">
                <a16:creationId xmlns:a16="http://schemas.microsoft.com/office/drawing/2014/main" id="{C30E5ECF-72CA-3874-3029-CAE0C534DED1}"/>
              </a:ext>
            </a:extLst>
          </p:cNvPr>
          <p:cNvSpPr/>
          <p:nvPr/>
        </p:nvSpPr>
        <p:spPr>
          <a:xfrm>
            <a:off x="8480181" y="1369030"/>
            <a:ext cx="9472" cy="5459"/>
          </a:xfrm>
          <a:custGeom>
            <a:avLst/>
            <a:gdLst>
              <a:gd name="connsiteX0" fmla="*/ 9284 w 9472"/>
              <a:gd name="connsiteY0" fmla="*/ 1856 h 5459"/>
              <a:gd name="connsiteX1" fmla="*/ 4987 w 9472"/>
              <a:gd name="connsiteY1" fmla="*/ 309 h 5459"/>
              <a:gd name="connsiteX2" fmla="*/ 691 w 9472"/>
              <a:gd name="connsiteY2" fmla="*/ 4606 h 5459"/>
              <a:gd name="connsiteX3" fmla="*/ 9284 w 9472"/>
              <a:gd name="connsiteY3" fmla="*/ 1856 h 5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72" h="5459">
                <a:moveTo>
                  <a:pt x="9284" y="1856"/>
                </a:moveTo>
                <a:cubicBezTo>
                  <a:pt x="9284" y="696"/>
                  <a:pt x="7049" y="8"/>
                  <a:pt x="4987" y="309"/>
                </a:cubicBezTo>
                <a:cubicBezTo>
                  <a:pt x="-126" y="1039"/>
                  <a:pt x="-1157" y="2071"/>
                  <a:pt x="691" y="4606"/>
                </a:cubicBezTo>
                <a:cubicBezTo>
                  <a:pt x="2538" y="7140"/>
                  <a:pt x="9799" y="4863"/>
                  <a:pt x="9284" y="18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0" name="Freeform 2249">
            <a:extLst>
              <a:ext uri="{FF2B5EF4-FFF2-40B4-BE49-F238E27FC236}">
                <a16:creationId xmlns:a16="http://schemas.microsoft.com/office/drawing/2014/main" id="{DC7E0EC6-DAAB-6272-C4FB-CFDAAEBDCCB1}"/>
              </a:ext>
            </a:extLst>
          </p:cNvPr>
          <p:cNvSpPr/>
          <p:nvPr/>
        </p:nvSpPr>
        <p:spPr>
          <a:xfrm>
            <a:off x="8483956" y="5537105"/>
            <a:ext cx="7905" cy="8648"/>
          </a:xfrm>
          <a:custGeom>
            <a:avLst/>
            <a:gdLst>
              <a:gd name="connsiteX0" fmla="*/ 7743 w 7905"/>
              <a:gd name="connsiteY0" fmla="*/ 8887 h 8648"/>
              <a:gd name="connsiteX1" fmla="*/ 5638 w 7905"/>
              <a:gd name="connsiteY1" fmla="*/ 4590 h 8648"/>
              <a:gd name="connsiteX2" fmla="*/ -163 w 7905"/>
              <a:gd name="connsiteY2" fmla="*/ 1712 h 8648"/>
              <a:gd name="connsiteX3" fmla="*/ 7743 w 7905"/>
              <a:gd name="connsiteY3" fmla="*/ 8887 h 8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05" h="8648">
                <a:moveTo>
                  <a:pt x="7743" y="8887"/>
                </a:moveTo>
                <a:cubicBezTo>
                  <a:pt x="7318" y="7336"/>
                  <a:pt x="6600" y="5879"/>
                  <a:pt x="5638" y="4590"/>
                </a:cubicBezTo>
                <a:cubicBezTo>
                  <a:pt x="3146" y="294"/>
                  <a:pt x="-163" y="-1124"/>
                  <a:pt x="-163" y="1712"/>
                </a:cubicBezTo>
                <a:cubicBezTo>
                  <a:pt x="1844" y="4720"/>
                  <a:pt x="4559" y="7181"/>
                  <a:pt x="7743" y="88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1" name="Freeform 2250">
            <a:extLst>
              <a:ext uri="{FF2B5EF4-FFF2-40B4-BE49-F238E27FC236}">
                <a16:creationId xmlns:a16="http://schemas.microsoft.com/office/drawing/2014/main" id="{9BD29DFD-7C88-5FF8-40D1-12BBBD6A07B9}"/>
              </a:ext>
            </a:extLst>
          </p:cNvPr>
          <p:cNvSpPr/>
          <p:nvPr/>
        </p:nvSpPr>
        <p:spPr>
          <a:xfrm>
            <a:off x="8488155" y="4306875"/>
            <a:ext cx="7194" cy="9636"/>
          </a:xfrm>
          <a:custGeom>
            <a:avLst/>
            <a:gdLst>
              <a:gd name="connsiteX0" fmla="*/ 6810 w 7194"/>
              <a:gd name="connsiteY0" fmla="*/ 3165 h 9636"/>
              <a:gd name="connsiteX1" fmla="*/ -151 w 7194"/>
              <a:gd name="connsiteY1" fmla="*/ 4024 h 9636"/>
              <a:gd name="connsiteX2" fmla="*/ 1224 w 7194"/>
              <a:gd name="connsiteY2" fmla="*/ 9309 h 9636"/>
              <a:gd name="connsiteX3" fmla="*/ 6810 w 7194"/>
              <a:gd name="connsiteY3" fmla="*/ 3165 h 9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94" h="9636">
                <a:moveTo>
                  <a:pt x="6810" y="3165"/>
                </a:moveTo>
                <a:cubicBezTo>
                  <a:pt x="5177" y="-1132"/>
                  <a:pt x="-151" y="-573"/>
                  <a:pt x="-151" y="4024"/>
                </a:cubicBezTo>
                <a:cubicBezTo>
                  <a:pt x="-245" y="5885"/>
                  <a:pt x="232" y="7732"/>
                  <a:pt x="1224" y="9309"/>
                </a:cubicBezTo>
                <a:cubicBezTo>
                  <a:pt x="3458" y="11586"/>
                  <a:pt x="8099" y="6473"/>
                  <a:pt x="6810" y="31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2" name="Freeform 2251">
            <a:extLst>
              <a:ext uri="{FF2B5EF4-FFF2-40B4-BE49-F238E27FC236}">
                <a16:creationId xmlns:a16="http://schemas.microsoft.com/office/drawing/2014/main" id="{3839FF10-2089-5BC3-A4E8-B931B96B9814}"/>
              </a:ext>
            </a:extLst>
          </p:cNvPr>
          <p:cNvSpPr/>
          <p:nvPr/>
        </p:nvSpPr>
        <p:spPr>
          <a:xfrm>
            <a:off x="8483956" y="1448718"/>
            <a:ext cx="4118" cy="5216"/>
          </a:xfrm>
          <a:custGeom>
            <a:avLst/>
            <a:gdLst>
              <a:gd name="connsiteX0" fmla="*/ 3704 w 4118"/>
              <a:gd name="connsiteY0" fmla="*/ 5049 h 5216"/>
              <a:gd name="connsiteX1" fmla="*/ 2330 w 4118"/>
              <a:gd name="connsiteY1" fmla="*/ 1440 h 5216"/>
              <a:gd name="connsiteX2" fmla="*/ -163 w 4118"/>
              <a:gd name="connsiteY2" fmla="*/ 1096 h 5216"/>
              <a:gd name="connsiteX3" fmla="*/ 3704 w 4118"/>
              <a:gd name="connsiteY3" fmla="*/ 5049 h 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18" h="5216">
                <a:moveTo>
                  <a:pt x="3704" y="5049"/>
                </a:moveTo>
                <a:cubicBezTo>
                  <a:pt x="4349" y="4404"/>
                  <a:pt x="3704" y="2814"/>
                  <a:pt x="2330" y="1440"/>
                </a:cubicBezTo>
                <a:cubicBezTo>
                  <a:pt x="955" y="65"/>
                  <a:pt x="-163" y="-236"/>
                  <a:pt x="-163" y="1096"/>
                </a:cubicBezTo>
                <a:cubicBezTo>
                  <a:pt x="-120" y="3932"/>
                  <a:pt x="2330" y="6467"/>
                  <a:pt x="3704" y="50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3" name="Freeform 2252">
            <a:extLst>
              <a:ext uri="{FF2B5EF4-FFF2-40B4-BE49-F238E27FC236}">
                <a16:creationId xmlns:a16="http://schemas.microsoft.com/office/drawing/2014/main" id="{7A6EC19C-A718-5107-B407-368E5558D616}"/>
              </a:ext>
            </a:extLst>
          </p:cNvPr>
          <p:cNvSpPr/>
          <p:nvPr/>
        </p:nvSpPr>
        <p:spPr>
          <a:xfrm>
            <a:off x="8514363" y="1487912"/>
            <a:ext cx="9379" cy="9350"/>
          </a:xfrm>
          <a:custGeom>
            <a:avLst/>
            <a:gdLst>
              <a:gd name="connsiteX0" fmla="*/ 9217 w 9379"/>
              <a:gd name="connsiteY0" fmla="*/ 6672 h 9350"/>
              <a:gd name="connsiteX1" fmla="*/ 6768 w 9379"/>
              <a:gd name="connsiteY1" fmla="*/ 1430 h 9350"/>
              <a:gd name="connsiteX2" fmla="*/ 151 w 9379"/>
              <a:gd name="connsiteY2" fmla="*/ 6414 h 9350"/>
              <a:gd name="connsiteX3" fmla="*/ 9217 w 9379"/>
              <a:gd name="connsiteY3" fmla="*/ 6672 h 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79" h="9350">
                <a:moveTo>
                  <a:pt x="9217" y="6672"/>
                </a:moveTo>
                <a:cubicBezTo>
                  <a:pt x="9032" y="4696"/>
                  <a:pt x="8165" y="2844"/>
                  <a:pt x="6768" y="1430"/>
                </a:cubicBezTo>
                <a:cubicBezTo>
                  <a:pt x="3632" y="-1792"/>
                  <a:pt x="-1481" y="2075"/>
                  <a:pt x="151" y="6414"/>
                </a:cubicBezTo>
                <a:cubicBezTo>
                  <a:pt x="1784" y="10754"/>
                  <a:pt x="9217" y="10453"/>
                  <a:pt x="9217" y="66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4" name="Freeform 2253">
            <a:extLst>
              <a:ext uri="{FF2B5EF4-FFF2-40B4-BE49-F238E27FC236}">
                <a16:creationId xmlns:a16="http://schemas.microsoft.com/office/drawing/2014/main" id="{026D34C0-6EDB-535A-4568-7F9DA93E8232}"/>
              </a:ext>
            </a:extLst>
          </p:cNvPr>
          <p:cNvSpPr/>
          <p:nvPr/>
        </p:nvSpPr>
        <p:spPr>
          <a:xfrm>
            <a:off x="8517741" y="3860688"/>
            <a:ext cx="5217" cy="5229"/>
          </a:xfrm>
          <a:custGeom>
            <a:avLst/>
            <a:gdLst>
              <a:gd name="connsiteX0" fmla="*/ 468 w 5217"/>
              <a:gd name="connsiteY0" fmla="*/ 4142 h 5229"/>
              <a:gd name="connsiteX1" fmla="*/ 3837 w 5217"/>
              <a:gd name="connsiteY1" fmla="*/ 5178 h 5229"/>
              <a:gd name="connsiteX2" fmla="*/ 3992 w 5217"/>
              <a:gd name="connsiteY2" fmla="*/ 5087 h 5229"/>
              <a:gd name="connsiteX3" fmla="*/ 3992 w 5217"/>
              <a:gd name="connsiteY3" fmla="*/ 1478 h 5229"/>
              <a:gd name="connsiteX4" fmla="*/ 468 w 5217"/>
              <a:gd name="connsiteY4" fmla="*/ 4142 h 5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7" h="5229">
                <a:moveTo>
                  <a:pt x="468" y="4142"/>
                </a:moveTo>
                <a:cubicBezTo>
                  <a:pt x="1113" y="5358"/>
                  <a:pt x="2621" y="5822"/>
                  <a:pt x="3837" y="5178"/>
                </a:cubicBezTo>
                <a:cubicBezTo>
                  <a:pt x="3888" y="5148"/>
                  <a:pt x="3940" y="5118"/>
                  <a:pt x="3992" y="5087"/>
                </a:cubicBezTo>
                <a:cubicBezTo>
                  <a:pt x="5409" y="4185"/>
                  <a:pt x="5409" y="3025"/>
                  <a:pt x="3992" y="1478"/>
                </a:cubicBezTo>
                <a:cubicBezTo>
                  <a:pt x="1285" y="-1229"/>
                  <a:pt x="-1422" y="877"/>
                  <a:pt x="468" y="41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5" name="Freeform 2254">
            <a:extLst>
              <a:ext uri="{FF2B5EF4-FFF2-40B4-BE49-F238E27FC236}">
                <a16:creationId xmlns:a16="http://schemas.microsoft.com/office/drawing/2014/main" id="{868FF927-7417-1EF4-E172-B9A90FAA3663}"/>
              </a:ext>
            </a:extLst>
          </p:cNvPr>
          <p:cNvSpPr/>
          <p:nvPr/>
        </p:nvSpPr>
        <p:spPr>
          <a:xfrm>
            <a:off x="8506814" y="4182106"/>
            <a:ext cx="9640" cy="14052"/>
          </a:xfrm>
          <a:custGeom>
            <a:avLst/>
            <a:gdLst>
              <a:gd name="connsiteX0" fmla="*/ 8431 w 9640"/>
              <a:gd name="connsiteY0" fmla="*/ 584 h 14052"/>
              <a:gd name="connsiteX1" fmla="*/ -163 w 9640"/>
              <a:gd name="connsiteY1" fmla="*/ 6213 h 14052"/>
              <a:gd name="connsiteX2" fmla="*/ 7099 w 9640"/>
              <a:gd name="connsiteY2" fmla="*/ 14291 h 14052"/>
              <a:gd name="connsiteX3" fmla="*/ 6583 w 9640"/>
              <a:gd name="connsiteY3" fmla="*/ 11841 h 14052"/>
              <a:gd name="connsiteX4" fmla="*/ 7356 w 9640"/>
              <a:gd name="connsiteY4" fmla="*/ 5697 h 14052"/>
              <a:gd name="connsiteX5" fmla="*/ 8431 w 9640"/>
              <a:gd name="connsiteY5" fmla="*/ 584 h 14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40" h="14052">
                <a:moveTo>
                  <a:pt x="8431" y="584"/>
                </a:moveTo>
                <a:cubicBezTo>
                  <a:pt x="5939" y="-962"/>
                  <a:pt x="-163" y="2991"/>
                  <a:pt x="-163" y="6213"/>
                </a:cubicBezTo>
                <a:cubicBezTo>
                  <a:pt x="778" y="9938"/>
                  <a:pt x="3494" y="12963"/>
                  <a:pt x="7099" y="14291"/>
                </a:cubicBezTo>
                <a:cubicBezTo>
                  <a:pt x="8173" y="14291"/>
                  <a:pt x="7958" y="13216"/>
                  <a:pt x="6583" y="11841"/>
                </a:cubicBezTo>
                <a:cubicBezTo>
                  <a:pt x="5208" y="10467"/>
                  <a:pt x="4864" y="8490"/>
                  <a:pt x="7356" y="5697"/>
                </a:cubicBezTo>
                <a:cubicBezTo>
                  <a:pt x="9849" y="2905"/>
                  <a:pt x="10063" y="1616"/>
                  <a:pt x="8431" y="5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6" name="Freeform 2255">
            <a:extLst>
              <a:ext uri="{FF2B5EF4-FFF2-40B4-BE49-F238E27FC236}">
                <a16:creationId xmlns:a16="http://schemas.microsoft.com/office/drawing/2014/main" id="{5C3B98E4-6D2B-F609-9399-690FE07E6EA7}"/>
              </a:ext>
            </a:extLst>
          </p:cNvPr>
          <p:cNvSpPr/>
          <p:nvPr/>
        </p:nvSpPr>
        <p:spPr>
          <a:xfrm>
            <a:off x="8495168" y="2222388"/>
            <a:ext cx="6503" cy="9936"/>
          </a:xfrm>
          <a:custGeom>
            <a:avLst/>
            <a:gdLst>
              <a:gd name="connsiteX0" fmla="*/ 5468 w 6503"/>
              <a:gd name="connsiteY0" fmla="*/ 10175 h 9936"/>
              <a:gd name="connsiteX1" fmla="*/ 5984 w 6503"/>
              <a:gd name="connsiteY1" fmla="*/ 5879 h 9936"/>
              <a:gd name="connsiteX2" fmla="*/ 140 w 6503"/>
              <a:gd name="connsiteY2" fmla="*/ 1582 h 9936"/>
              <a:gd name="connsiteX3" fmla="*/ 5468 w 6503"/>
              <a:gd name="connsiteY3" fmla="*/ 10175 h 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3" h="9936">
                <a:moveTo>
                  <a:pt x="5468" y="10175"/>
                </a:moveTo>
                <a:cubicBezTo>
                  <a:pt x="6370" y="10175"/>
                  <a:pt x="6628" y="8285"/>
                  <a:pt x="5984" y="5879"/>
                </a:cubicBezTo>
                <a:cubicBezTo>
                  <a:pt x="4651" y="594"/>
                  <a:pt x="1945" y="-1297"/>
                  <a:pt x="140" y="1582"/>
                </a:cubicBezTo>
                <a:cubicBezTo>
                  <a:pt x="-1278" y="4203"/>
                  <a:pt x="2589" y="10175"/>
                  <a:pt x="5468" y="101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7" name="Freeform 2256">
            <a:extLst>
              <a:ext uri="{FF2B5EF4-FFF2-40B4-BE49-F238E27FC236}">
                <a16:creationId xmlns:a16="http://schemas.microsoft.com/office/drawing/2014/main" id="{D2E2757C-F05A-BC5C-6FFC-EC420A5846BC}"/>
              </a:ext>
            </a:extLst>
          </p:cNvPr>
          <p:cNvSpPr/>
          <p:nvPr/>
        </p:nvSpPr>
        <p:spPr>
          <a:xfrm>
            <a:off x="8502818" y="1509857"/>
            <a:ext cx="4168" cy="4253"/>
          </a:xfrm>
          <a:custGeom>
            <a:avLst/>
            <a:gdLst>
              <a:gd name="connsiteX0" fmla="*/ 4005 w 4168"/>
              <a:gd name="connsiteY0" fmla="*/ 2387 h 4253"/>
              <a:gd name="connsiteX1" fmla="*/ 1943 w 4168"/>
              <a:gd name="connsiteY1" fmla="*/ 238 h 4253"/>
              <a:gd name="connsiteX2" fmla="*/ 1943 w 4168"/>
              <a:gd name="connsiteY2" fmla="*/ 238 h 4253"/>
              <a:gd name="connsiteX3" fmla="*/ -163 w 4168"/>
              <a:gd name="connsiteY3" fmla="*/ 2387 h 4253"/>
              <a:gd name="connsiteX4" fmla="*/ 1943 w 4168"/>
              <a:gd name="connsiteY4" fmla="*/ 4492 h 4253"/>
              <a:gd name="connsiteX5" fmla="*/ 4005 w 4168"/>
              <a:gd name="connsiteY5" fmla="*/ 2430 h 4253"/>
              <a:gd name="connsiteX6" fmla="*/ 4005 w 4168"/>
              <a:gd name="connsiteY6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4005" y="2387"/>
                </a:moveTo>
                <a:cubicBezTo>
                  <a:pt x="4031" y="1222"/>
                  <a:pt x="3107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ubicBezTo>
                  <a:pt x="3081" y="4492"/>
                  <a:pt x="4005" y="3568"/>
                  <a:pt x="4005" y="2430"/>
                </a:cubicBezTo>
                <a:cubicBezTo>
                  <a:pt x="4005" y="2417"/>
                  <a:pt x="4005" y="2399"/>
                  <a:pt x="4005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8" name="Freeform 2257">
            <a:extLst>
              <a:ext uri="{FF2B5EF4-FFF2-40B4-BE49-F238E27FC236}">
                <a16:creationId xmlns:a16="http://schemas.microsoft.com/office/drawing/2014/main" id="{458D5364-4535-FF33-4CCD-BABCF49A98CF}"/>
              </a:ext>
            </a:extLst>
          </p:cNvPr>
          <p:cNvSpPr/>
          <p:nvPr/>
        </p:nvSpPr>
        <p:spPr>
          <a:xfrm>
            <a:off x="8548900" y="5518169"/>
            <a:ext cx="6249" cy="6363"/>
          </a:xfrm>
          <a:custGeom>
            <a:avLst/>
            <a:gdLst>
              <a:gd name="connsiteX0" fmla="*/ 1232 w 6249"/>
              <a:gd name="connsiteY0" fmla="*/ 5179 h 6363"/>
              <a:gd name="connsiteX1" fmla="*/ 6087 w 6249"/>
              <a:gd name="connsiteY1" fmla="*/ 3418 h 6363"/>
              <a:gd name="connsiteX2" fmla="*/ 2951 w 6249"/>
              <a:gd name="connsiteY2" fmla="*/ 238 h 6363"/>
              <a:gd name="connsiteX3" fmla="*/ 1232 w 6249"/>
              <a:gd name="connsiteY3" fmla="*/ 5179 h 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49" h="6363">
                <a:moveTo>
                  <a:pt x="1232" y="5179"/>
                </a:moveTo>
                <a:cubicBezTo>
                  <a:pt x="3638" y="7671"/>
                  <a:pt x="6087" y="6769"/>
                  <a:pt x="6087" y="3418"/>
                </a:cubicBezTo>
                <a:cubicBezTo>
                  <a:pt x="6087" y="1678"/>
                  <a:pt x="4691" y="260"/>
                  <a:pt x="2951" y="238"/>
                </a:cubicBezTo>
                <a:cubicBezTo>
                  <a:pt x="-314" y="238"/>
                  <a:pt x="-1217" y="2773"/>
                  <a:pt x="1232" y="51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9" name="Freeform 2258">
            <a:extLst>
              <a:ext uri="{FF2B5EF4-FFF2-40B4-BE49-F238E27FC236}">
                <a16:creationId xmlns:a16="http://schemas.microsoft.com/office/drawing/2014/main" id="{91A63DEC-C431-2D1B-DD37-C21722C2E3A9}"/>
              </a:ext>
            </a:extLst>
          </p:cNvPr>
          <p:cNvSpPr/>
          <p:nvPr/>
        </p:nvSpPr>
        <p:spPr>
          <a:xfrm>
            <a:off x="8502898" y="5511728"/>
            <a:ext cx="10365" cy="6391"/>
          </a:xfrm>
          <a:custGeom>
            <a:avLst/>
            <a:gdLst>
              <a:gd name="connsiteX0" fmla="*/ 1605 w 10365"/>
              <a:gd name="connsiteY0" fmla="*/ 3113 h 6391"/>
              <a:gd name="connsiteX1" fmla="*/ 10198 w 10365"/>
              <a:gd name="connsiteY1" fmla="*/ 4531 h 6391"/>
              <a:gd name="connsiteX2" fmla="*/ 8355 w 10365"/>
              <a:gd name="connsiteY2" fmla="*/ 2430 h 6391"/>
              <a:gd name="connsiteX3" fmla="*/ 8308 w 10365"/>
              <a:gd name="connsiteY3" fmla="*/ 2426 h 6391"/>
              <a:gd name="connsiteX4" fmla="*/ 2551 w 10365"/>
              <a:gd name="connsiteY4" fmla="*/ 965 h 6391"/>
              <a:gd name="connsiteX5" fmla="*/ 1605 w 10365"/>
              <a:gd name="connsiteY5" fmla="*/ 3113 h 6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65" h="6391">
                <a:moveTo>
                  <a:pt x="1605" y="3113"/>
                </a:moveTo>
                <a:cubicBezTo>
                  <a:pt x="4742" y="7023"/>
                  <a:pt x="10198" y="7925"/>
                  <a:pt x="10198" y="4531"/>
                </a:cubicBezTo>
                <a:cubicBezTo>
                  <a:pt x="10272" y="3444"/>
                  <a:pt x="9447" y="2499"/>
                  <a:pt x="8355" y="2430"/>
                </a:cubicBezTo>
                <a:cubicBezTo>
                  <a:pt x="8342" y="2426"/>
                  <a:pt x="8325" y="2426"/>
                  <a:pt x="8308" y="2426"/>
                </a:cubicBezTo>
                <a:cubicBezTo>
                  <a:pt x="6331" y="2202"/>
                  <a:pt x="4394" y="1713"/>
                  <a:pt x="2551" y="965"/>
                </a:cubicBezTo>
                <a:cubicBezTo>
                  <a:pt x="-844" y="-324"/>
                  <a:pt x="-930" y="-66"/>
                  <a:pt x="1605" y="31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0" name="Freeform 2259">
            <a:extLst>
              <a:ext uri="{FF2B5EF4-FFF2-40B4-BE49-F238E27FC236}">
                <a16:creationId xmlns:a16="http://schemas.microsoft.com/office/drawing/2014/main" id="{4EA2463C-4C56-736A-8A4B-D8E29B577FA0}"/>
              </a:ext>
            </a:extLst>
          </p:cNvPr>
          <p:cNvSpPr/>
          <p:nvPr/>
        </p:nvSpPr>
        <p:spPr>
          <a:xfrm>
            <a:off x="8506985" y="1446813"/>
            <a:ext cx="4211" cy="3535"/>
          </a:xfrm>
          <a:custGeom>
            <a:avLst/>
            <a:gdLst>
              <a:gd name="connsiteX0" fmla="*/ 4049 w 4211"/>
              <a:gd name="connsiteY0" fmla="*/ 2829 h 3535"/>
              <a:gd name="connsiteX1" fmla="*/ 1944 w 4211"/>
              <a:gd name="connsiteY1" fmla="*/ 595 h 3535"/>
              <a:gd name="connsiteX2" fmla="*/ -162 w 4211"/>
              <a:gd name="connsiteY2" fmla="*/ 1540 h 3535"/>
              <a:gd name="connsiteX3" fmla="*/ 1944 w 4211"/>
              <a:gd name="connsiteY3" fmla="*/ 3774 h 3535"/>
              <a:gd name="connsiteX4" fmla="*/ 4049 w 4211"/>
              <a:gd name="connsiteY4" fmla="*/ 2829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35">
                <a:moveTo>
                  <a:pt x="4049" y="2829"/>
                </a:moveTo>
                <a:cubicBezTo>
                  <a:pt x="4049" y="2313"/>
                  <a:pt x="3103" y="1325"/>
                  <a:pt x="1944" y="595"/>
                </a:cubicBezTo>
                <a:cubicBezTo>
                  <a:pt x="783" y="-136"/>
                  <a:pt x="-162" y="294"/>
                  <a:pt x="-162" y="1540"/>
                </a:cubicBezTo>
                <a:cubicBezTo>
                  <a:pt x="-188" y="2735"/>
                  <a:pt x="749" y="3727"/>
                  <a:pt x="1944" y="3774"/>
                </a:cubicBezTo>
                <a:cubicBezTo>
                  <a:pt x="3103" y="3774"/>
                  <a:pt x="4049" y="3345"/>
                  <a:pt x="4049" y="2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1" name="Freeform 2260">
            <a:extLst>
              <a:ext uri="{FF2B5EF4-FFF2-40B4-BE49-F238E27FC236}">
                <a16:creationId xmlns:a16="http://schemas.microsoft.com/office/drawing/2014/main" id="{2DFD0C47-0E7D-FA89-DA2A-6E6EB03AA1B8}"/>
              </a:ext>
            </a:extLst>
          </p:cNvPr>
          <p:cNvSpPr/>
          <p:nvPr/>
        </p:nvSpPr>
        <p:spPr>
          <a:xfrm>
            <a:off x="8502861" y="3733206"/>
            <a:ext cx="6917" cy="5683"/>
          </a:xfrm>
          <a:custGeom>
            <a:avLst/>
            <a:gdLst>
              <a:gd name="connsiteX0" fmla="*/ 6755 w 6917"/>
              <a:gd name="connsiteY0" fmla="*/ 3156 h 5683"/>
              <a:gd name="connsiteX1" fmla="*/ 3490 w 6917"/>
              <a:gd name="connsiteY1" fmla="*/ 320 h 5683"/>
              <a:gd name="connsiteX2" fmla="*/ -162 w 6917"/>
              <a:gd name="connsiteY2" fmla="*/ 3113 h 5683"/>
              <a:gd name="connsiteX3" fmla="*/ 6755 w 6917"/>
              <a:gd name="connsiteY3" fmla="*/ 3156 h 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17" h="5683">
                <a:moveTo>
                  <a:pt x="6755" y="3156"/>
                </a:moveTo>
                <a:cubicBezTo>
                  <a:pt x="6755" y="1953"/>
                  <a:pt x="5509" y="707"/>
                  <a:pt x="3490" y="320"/>
                </a:cubicBezTo>
                <a:cubicBezTo>
                  <a:pt x="1470" y="-66"/>
                  <a:pt x="-162" y="922"/>
                  <a:pt x="-162" y="3113"/>
                </a:cubicBezTo>
                <a:cubicBezTo>
                  <a:pt x="-205" y="6851"/>
                  <a:pt x="5982" y="6851"/>
                  <a:pt x="6755" y="31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2" name="Freeform 2261">
            <a:extLst>
              <a:ext uri="{FF2B5EF4-FFF2-40B4-BE49-F238E27FC236}">
                <a16:creationId xmlns:a16="http://schemas.microsoft.com/office/drawing/2014/main" id="{F810D029-9213-BC0F-70A5-D8D29D6A93BD}"/>
              </a:ext>
            </a:extLst>
          </p:cNvPr>
          <p:cNvSpPr/>
          <p:nvPr/>
        </p:nvSpPr>
        <p:spPr>
          <a:xfrm>
            <a:off x="8493565" y="1427338"/>
            <a:ext cx="16657" cy="14317"/>
          </a:xfrm>
          <a:custGeom>
            <a:avLst/>
            <a:gdLst>
              <a:gd name="connsiteX0" fmla="*/ 10122 w 16657"/>
              <a:gd name="connsiteY0" fmla="*/ 10360 h 14317"/>
              <a:gd name="connsiteX1" fmla="*/ 13645 w 16657"/>
              <a:gd name="connsiteY1" fmla="*/ 6063 h 14317"/>
              <a:gd name="connsiteX2" fmla="*/ 11798 w 16657"/>
              <a:gd name="connsiteY2" fmla="*/ 2540 h 14317"/>
              <a:gd name="connsiteX3" fmla="*/ 1787 w 16657"/>
              <a:gd name="connsiteY3" fmla="*/ 1939 h 14317"/>
              <a:gd name="connsiteX4" fmla="*/ 3119 w 16657"/>
              <a:gd name="connsiteY4" fmla="*/ 9716 h 14317"/>
              <a:gd name="connsiteX5" fmla="*/ 10122 w 16657"/>
              <a:gd name="connsiteY5" fmla="*/ 10360 h 14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57" h="14317">
                <a:moveTo>
                  <a:pt x="10122" y="10360"/>
                </a:moveTo>
                <a:cubicBezTo>
                  <a:pt x="9091" y="7009"/>
                  <a:pt x="9778" y="6063"/>
                  <a:pt x="13645" y="6063"/>
                </a:cubicBezTo>
                <a:cubicBezTo>
                  <a:pt x="17512" y="6063"/>
                  <a:pt x="17942" y="5591"/>
                  <a:pt x="11798" y="2540"/>
                </a:cubicBezTo>
                <a:cubicBezTo>
                  <a:pt x="5654" y="-510"/>
                  <a:pt x="4537" y="-338"/>
                  <a:pt x="1787" y="1939"/>
                </a:cubicBezTo>
                <a:cubicBezTo>
                  <a:pt x="-963" y="4216"/>
                  <a:pt x="-1049" y="5204"/>
                  <a:pt x="3119" y="9716"/>
                </a:cubicBezTo>
                <a:cubicBezTo>
                  <a:pt x="8747" y="15903"/>
                  <a:pt x="11755" y="16203"/>
                  <a:pt x="10122" y="103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3" name="Freeform 2262">
            <a:extLst>
              <a:ext uri="{FF2B5EF4-FFF2-40B4-BE49-F238E27FC236}">
                <a16:creationId xmlns:a16="http://schemas.microsoft.com/office/drawing/2014/main" id="{BC48E09B-E737-B7F5-1FCB-41260366B132}"/>
              </a:ext>
            </a:extLst>
          </p:cNvPr>
          <p:cNvSpPr/>
          <p:nvPr/>
        </p:nvSpPr>
        <p:spPr>
          <a:xfrm>
            <a:off x="8496545" y="1361109"/>
            <a:ext cx="4167" cy="4253"/>
          </a:xfrm>
          <a:custGeom>
            <a:avLst/>
            <a:gdLst>
              <a:gd name="connsiteX0" fmla="*/ 4005 w 4167"/>
              <a:gd name="connsiteY0" fmla="*/ 2344 h 4253"/>
              <a:gd name="connsiteX1" fmla="*/ 1900 w 4167"/>
              <a:gd name="connsiteY1" fmla="*/ 238 h 4253"/>
              <a:gd name="connsiteX2" fmla="*/ -163 w 4167"/>
              <a:gd name="connsiteY2" fmla="*/ 2344 h 4253"/>
              <a:gd name="connsiteX3" fmla="*/ 1900 w 4167"/>
              <a:gd name="connsiteY3" fmla="*/ 4492 h 4253"/>
              <a:gd name="connsiteX4" fmla="*/ 4005 w 4167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4253">
                <a:moveTo>
                  <a:pt x="4005" y="2344"/>
                </a:moveTo>
                <a:cubicBezTo>
                  <a:pt x="4005" y="1179"/>
                  <a:pt x="3064" y="238"/>
                  <a:pt x="1900" y="238"/>
                </a:cubicBezTo>
                <a:cubicBezTo>
                  <a:pt x="753" y="260"/>
                  <a:pt x="-163" y="1197"/>
                  <a:pt x="-163" y="2344"/>
                </a:cubicBezTo>
                <a:cubicBezTo>
                  <a:pt x="-163" y="3499"/>
                  <a:pt x="748" y="4445"/>
                  <a:pt x="1900" y="4492"/>
                </a:cubicBezTo>
                <a:cubicBezTo>
                  <a:pt x="3069" y="4470"/>
                  <a:pt x="4005" y="3512"/>
                  <a:pt x="400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4" name="Freeform 2263">
            <a:extLst>
              <a:ext uri="{FF2B5EF4-FFF2-40B4-BE49-F238E27FC236}">
                <a16:creationId xmlns:a16="http://schemas.microsoft.com/office/drawing/2014/main" id="{DEBEC391-7E6D-C00A-027C-02D9E24F98A7}"/>
              </a:ext>
            </a:extLst>
          </p:cNvPr>
          <p:cNvSpPr/>
          <p:nvPr/>
        </p:nvSpPr>
        <p:spPr>
          <a:xfrm>
            <a:off x="8583333" y="1345026"/>
            <a:ext cx="5330" cy="5343"/>
          </a:xfrm>
          <a:custGeom>
            <a:avLst/>
            <a:gdLst>
              <a:gd name="connsiteX0" fmla="*/ 5167 w 5330"/>
              <a:gd name="connsiteY0" fmla="*/ 2444 h 5343"/>
              <a:gd name="connsiteX1" fmla="*/ 2031 w 5330"/>
              <a:gd name="connsiteY1" fmla="*/ 510 h 5343"/>
              <a:gd name="connsiteX2" fmla="*/ 55 w 5330"/>
              <a:gd name="connsiteY2" fmla="*/ 3647 h 5343"/>
              <a:gd name="connsiteX3" fmla="*/ 5167 w 5330"/>
              <a:gd name="connsiteY3" fmla="*/ 2444 h 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0" h="5343">
                <a:moveTo>
                  <a:pt x="5167" y="2444"/>
                </a:moveTo>
                <a:cubicBezTo>
                  <a:pt x="5167" y="553"/>
                  <a:pt x="3965" y="-220"/>
                  <a:pt x="2031" y="510"/>
                </a:cubicBezTo>
                <a:cubicBezTo>
                  <a:pt x="98" y="1241"/>
                  <a:pt x="-547" y="2616"/>
                  <a:pt x="55" y="3647"/>
                </a:cubicBezTo>
                <a:cubicBezTo>
                  <a:pt x="1902" y="6740"/>
                  <a:pt x="5167" y="5967"/>
                  <a:pt x="5167" y="24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5" name="Freeform 2264">
            <a:extLst>
              <a:ext uri="{FF2B5EF4-FFF2-40B4-BE49-F238E27FC236}">
                <a16:creationId xmlns:a16="http://schemas.microsoft.com/office/drawing/2014/main" id="{F86E51F8-3C02-B9D2-9A50-F48A99540B3E}"/>
              </a:ext>
            </a:extLst>
          </p:cNvPr>
          <p:cNvSpPr/>
          <p:nvPr/>
        </p:nvSpPr>
        <p:spPr>
          <a:xfrm>
            <a:off x="8615859" y="1359765"/>
            <a:ext cx="4212" cy="3535"/>
          </a:xfrm>
          <a:custGeom>
            <a:avLst/>
            <a:gdLst>
              <a:gd name="connsiteX0" fmla="*/ 1944 w 4212"/>
              <a:gd name="connsiteY0" fmla="*/ 595 h 3535"/>
              <a:gd name="connsiteX1" fmla="*/ -161 w 4212"/>
              <a:gd name="connsiteY1" fmla="*/ 1540 h 3535"/>
              <a:gd name="connsiteX2" fmla="*/ 1897 w 4212"/>
              <a:gd name="connsiteY2" fmla="*/ 3774 h 3535"/>
              <a:gd name="connsiteX3" fmla="*/ 1944 w 4212"/>
              <a:gd name="connsiteY3" fmla="*/ 3774 h 3535"/>
              <a:gd name="connsiteX4" fmla="*/ 4050 w 4212"/>
              <a:gd name="connsiteY4" fmla="*/ 2829 h 3535"/>
              <a:gd name="connsiteX5" fmla="*/ 1944 w 4212"/>
              <a:gd name="connsiteY5" fmla="*/ 595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5">
                <a:moveTo>
                  <a:pt x="1944" y="595"/>
                </a:move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897" y="3774"/>
                </a:cubicBezTo>
                <a:cubicBezTo>
                  <a:pt x="1914" y="3774"/>
                  <a:pt x="1932" y="3774"/>
                  <a:pt x="1944" y="3774"/>
                </a:cubicBezTo>
                <a:cubicBezTo>
                  <a:pt x="3105" y="3774"/>
                  <a:pt x="4050" y="3345"/>
                  <a:pt x="4050" y="2829"/>
                </a:cubicBezTo>
                <a:cubicBezTo>
                  <a:pt x="4050" y="2313"/>
                  <a:pt x="3105" y="1239"/>
                  <a:pt x="1944" y="5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6" name="Freeform 2265">
            <a:extLst>
              <a:ext uri="{FF2B5EF4-FFF2-40B4-BE49-F238E27FC236}">
                <a16:creationId xmlns:a16="http://schemas.microsoft.com/office/drawing/2014/main" id="{440E1954-176D-A5DA-8C80-513DB0DA3642}"/>
              </a:ext>
            </a:extLst>
          </p:cNvPr>
          <p:cNvSpPr/>
          <p:nvPr/>
        </p:nvSpPr>
        <p:spPr>
          <a:xfrm>
            <a:off x="8603524" y="1283606"/>
            <a:ext cx="7137" cy="9268"/>
          </a:xfrm>
          <a:custGeom>
            <a:avLst/>
            <a:gdLst>
              <a:gd name="connsiteX0" fmla="*/ 3151 w 7137"/>
              <a:gd name="connsiteY0" fmla="*/ 9340 h 9268"/>
              <a:gd name="connsiteX1" fmla="*/ 6975 w 7137"/>
              <a:gd name="connsiteY1" fmla="*/ 4399 h 9268"/>
              <a:gd name="connsiteX2" fmla="*/ 15 w 7137"/>
              <a:gd name="connsiteY2" fmla="*/ 5130 h 9268"/>
              <a:gd name="connsiteX3" fmla="*/ 3151 w 7137"/>
              <a:gd name="connsiteY3" fmla="*/ 9340 h 9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7" h="9268">
                <a:moveTo>
                  <a:pt x="3151" y="9340"/>
                </a:moveTo>
                <a:cubicBezTo>
                  <a:pt x="5411" y="8769"/>
                  <a:pt x="6988" y="6728"/>
                  <a:pt x="6975" y="4399"/>
                </a:cubicBezTo>
                <a:cubicBezTo>
                  <a:pt x="6975" y="-1573"/>
                  <a:pt x="831" y="-929"/>
                  <a:pt x="15" y="5130"/>
                </a:cubicBezTo>
                <a:cubicBezTo>
                  <a:pt x="-544" y="8997"/>
                  <a:pt x="144" y="9942"/>
                  <a:pt x="3151" y="93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7" name="Freeform 2266">
            <a:extLst>
              <a:ext uri="{FF2B5EF4-FFF2-40B4-BE49-F238E27FC236}">
                <a16:creationId xmlns:a16="http://schemas.microsoft.com/office/drawing/2014/main" id="{9C158A09-CBCA-5B27-EF6A-50AD8900455B}"/>
              </a:ext>
            </a:extLst>
          </p:cNvPr>
          <p:cNvSpPr/>
          <p:nvPr/>
        </p:nvSpPr>
        <p:spPr>
          <a:xfrm>
            <a:off x="8603604" y="1335803"/>
            <a:ext cx="10194" cy="11461"/>
          </a:xfrm>
          <a:custGeom>
            <a:avLst/>
            <a:gdLst>
              <a:gd name="connsiteX0" fmla="*/ 106 w 10194"/>
              <a:gd name="connsiteY0" fmla="*/ 882 h 11461"/>
              <a:gd name="connsiteX1" fmla="*/ 1524 w 10194"/>
              <a:gd name="connsiteY1" fmla="*/ 2128 h 11461"/>
              <a:gd name="connsiteX2" fmla="*/ 2899 w 10194"/>
              <a:gd name="connsiteY2" fmla="*/ 5523 h 11461"/>
              <a:gd name="connsiteX3" fmla="*/ 2899 w 10194"/>
              <a:gd name="connsiteY3" fmla="*/ 10936 h 11461"/>
              <a:gd name="connsiteX4" fmla="*/ 10031 w 10194"/>
              <a:gd name="connsiteY4" fmla="*/ 5222 h 11461"/>
              <a:gd name="connsiteX5" fmla="*/ 106 w 10194"/>
              <a:gd name="connsiteY5" fmla="*/ 882 h 1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94" h="11461">
                <a:moveTo>
                  <a:pt x="106" y="882"/>
                </a:moveTo>
                <a:cubicBezTo>
                  <a:pt x="-581" y="1570"/>
                  <a:pt x="106" y="2128"/>
                  <a:pt x="1524" y="2128"/>
                </a:cubicBezTo>
                <a:cubicBezTo>
                  <a:pt x="2942" y="2128"/>
                  <a:pt x="3672" y="3546"/>
                  <a:pt x="2899" y="5523"/>
                </a:cubicBezTo>
                <a:cubicBezTo>
                  <a:pt x="2207" y="7263"/>
                  <a:pt x="2207" y="9201"/>
                  <a:pt x="2899" y="10936"/>
                </a:cubicBezTo>
                <a:cubicBezTo>
                  <a:pt x="4446" y="13514"/>
                  <a:pt x="10031" y="9046"/>
                  <a:pt x="10031" y="5222"/>
                </a:cubicBezTo>
                <a:cubicBezTo>
                  <a:pt x="10031" y="2257"/>
                  <a:pt x="2126" y="-1223"/>
                  <a:pt x="106" y="8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8" name="Freeform 2267">
            <a:extLst>
              <a:ext uri="{FF2B5EF4-FFF2-40B4-BE49-F238E27FC236}">
                <a16:creationId xmlns:a16="http://schemas.microsoft.com/office/drawing/2014/main" id="{0941AA33-B741-4B24-9921-3B9B602DB599}"/>
              </a:ext>
            </a:extLst>
          </p:cNvPr>
          <p:cNvSpPr/>
          <p:nvPr/>
        </p:nvSpPr>
        <p:spPr>
          <a:xfrm>
            <a:off x="8611693" y="1305856"/>
            <a:ext cx="5701" cy="8398"/>
          </a:xfrm>
          <a:custGeom>
            <a:avLst/>
            <a:gdLst>
              <a:gd name="connsiteX0" fmla="*/ 439 w 5701"/>
              <a:gd name="connsiteY0" fmla="*/ 8531 h 8398"/>
              <a:gd name="connsiteX1" fmla="*/ 3834 w 5701"/>
              <a:gd name="connsiteY1" fmla="*/ 3933 h 8398"/>
              <a:gd name="connsiteX2" fmla="*/ 3232 w 5701"/>
              <a:gd name="connsiteY2" fmla="*/ 238 h 8398"/>
              <a:gd name="connsiteX3" fmla="*/ -163 w 5701"/>
              <a:gd name="connsiteY3" fmla="*/ 4836 h 8398"/>
              <a:gd name="connsiteX4" fmla="*/ 439 w 5701"/>
              <a:gd name="connsiteY4" fmla="*/ 8531 h 8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1" h="8398">
                <a:moveTo>
                  <a:pt x="439" y="8531"/>
                </a:moveTo>
                <a:lnTo>
                  <a:pt x="3834" y="3933"/>
                </a:lnTo>
                <a:cubicBezTo>
                  <a:pt x="6240" y="754"/>
                  <a:pt x="6154" y="238"/>
                  <a:pt x="3232" y="238"/>
                </a:cubicBezTo>
                <a:cubicBezTo>
                  <a:pt x="1170" y="238"/>
                  <a:pt x="-163" y="2000"/>
                  <a:pt x="-163" y="4836"/>
                </a:cubicBezTo>
                <a:cubicBezTo>
                  <a:pt x="-163" y="7671"/>
                  <a:pt x="96" y="9046"/>
                  <a:pt x="439" y="85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9" name="Freeform 2268">
            <a:extLst>
              <a:ext uri="{FF2B5EF4-FFF2-40B4-BE49-F238E27FC236}">
                <a16:creationId xmlns:a16="http://schemas.microsoft.com/office/drawing/2014/main" id="{40783217-3070-240A-EF1A-E06C3F626D8C}"/>
              </a:ext>
            </a:extLst>
          </p:cNvPr>
          <p:cNvSpPr/>
          <p:nvPr/>
        </p:nvSpPr>
        <p:spPr>
          <a:xfrm>
            <a:off x="8609588" y="1508548"/>
            <a:ext cx="3378" cy="5483"/>
          </a:xfrm>
          <a:custGeom>
            <a:avLst/>
            <a:gdLst>
              <a:gd name="connsiteX0" fmla="*/ 2888 w 3378"/>
              <a:gd name="connsiteY0" fmla="*/ 3824 h 5483"/>
              <a:gd name="connsiteX1" fmla="*/ 2020 w 3378"/>
              <a:gd name="connsiteY1" fmla="*/ 533 h 5483"/>
              <a:gd name="connsiteX2" fmla="*/ 1986 w 3378"/>
              <a:gd name="connsiteY2" fmla="*/ 516 h 5483"/>
              <a:gd name="connsiteX3" fmla="*/ -163 w 3378"/>
              <a:gd name="connsiteY3" fmla="*/ 2492 h 5483"/>
              <a:gd name="connsiteX4" fmla="*/ 2888 w 3378"/>
              <a:gd name="connsiteY4" fmla="*/ 3824 h 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78" h="5483">
                <a:moveTo>
                  <a:pt x="2888" y="3824"/>
                </a:moveTo>
                <a:cubicBezTo>
                  <a:pt x="3558" y="2677"/>
                  <a:pt x="3167" y="1203"/>
                  <a:pt x="2020" y="533"/>
                </a:cubicBezTo>
                <a:cubicBezTo>
                  <a:pt x="2007" y="529"/>
                  <a:pt x="1999" y="520"/>
                  <a:pt x="1986" y="516"/>
                </a:cubicBezTo>
                <a:cubicBezTo>
                  <a:pt x="826" y="-215"/>
                  <a:pt x="-163" y="516"/>
                  <a:pt x="-163" y="2492"/>
                </a:cubicBezTo>
                <a:cubicBezTo>
                  <a:pt x="-163" y="6230"/>
                  <a:pt x="1127" y="6789"/>
                  <a:pt x="2888" y="38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0" name="Freeform 2269">
            <a:extLst>
              <a:ext uri="{FF2B5EF4-FFF2-40B4-BE49-F238E27FC236}">
                <a16:creationId xmlns:a16="http://schemas.microsoft.com/office/drawing/2014/main" id="{84DD47CA-8783-E3F5-6F21-9A89FACD190B}"/>
              </a:ext>
            </a:extLst>
          </p:cNvPr>
          <p:cNvSpPr/>
          <p:nvPr/>
        </p:nvSpPr>
        <p:spPr>
          <a:xfrm>
            <a:off x="8613798" y="2586260"/>
            <a:ext cx="5061" cy="9640"/>
          </a:xfrm>
          <a:custGeom>
            <a:avLst/>
            <a:gdLst>
              <a:gd name="connsiteX0" fmla="*/ 2759 w 5061"/>
              <a:gd name="connsiteY0" fmla="*/ 9878 h 9640"/>
              <a:gd name="connsiteX1" fmla="*/ 4607 w 5061"/>
              <a:gd name="connsiteY1" fmla="*/ 5582 h 9640"/>
              <a:gd name="connsiteX2" fmla="*/ -163 w 5061"/>
              <a:gd name="connsiteY2" fmla="*/ 4422 h 9640"/>
              <a:gd name="connsiteX3" fmla="*/ 2759 w 5061"/>
              <a:gd name="connsiteY3" fmla="*/ 9878 h 9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1" h="9640">
                <a:moveTo>
                  <a:pt x="2759" y="9878"/>
                </a:moveTo>
                <a:cubicBezTo>
                  <a:pt x="4693" y="9878"/>
                  <a:pt x="5337" y="8375"/>
                  <a:pt x="4607" y="5582"/>
                </a:cubicBezTo>
                <a:cubicBezTo>
                  <a:pt x="2931" y="-949"/>
                  <a:pt x="-163" y="-1679"/>
                  <a:pt x="-163" y="4422"/>
                </a:cubicBezTo>
                <a:cubicBezTo>
                  <a:pt x="-163" y="7687"/>
                  <a:pt x="997" y="9878"/>
                  <a:pt x="2759" y="98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1" name="Freeform 2270">
            <a:extLst>
              <a:ext uri="{FF2B5EF4-FFF2-40B4-BE49-F238E27FC236}">
                <a16:creationId xmlns:a16="http://schemas.microsoft.com/office/drawing/2014/main" id="{7EDB09C0-3061-0225-24EE-18FEECFA03A5}"/>
              </a:ext>
            </a:extLst>
          </p:cNvPr>
          <p:cNvSpPr/>
          <p:nvPr/>
        </p:nvSpPr>
        <p:spPr>
          <a:xfrm>
            <a:off x="8615861" y="1463527"/>
            <a:ext cx="4135" cy="5273"/>
          </a:xfrm>
          <a:custGeom>
            <a:avLst/>
            <a:gdLst>
              <a:gd name="connsiteX0" fmla="*/ 2330 w 4135"/>
              <a:gd name="connsiteY0" fmla="*/ 1497 h 5273"/>
              <a:gd name="connsiteX1" fmla="*/ -163 w 4135"/>
              <a:gd name="connsiteY1" fmla="*/ 1153 h 5273"/>
              <a:gd name="connsiteX2" fmla="*/ 3747 w 4135"/>
              <a:gd name="connsiteY2" fmla="*/ 5106 h 5273"/>
              <a:gd name="connsiteX3" fmla="*/ 2330 w 4135"/>
              <a:gd name="connsiteY3" fmla="*/ 1497 h 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5" h="5273">
                <a:moveTo>
                  <a:pt x="2330" y="1497"/>
                </a:moveTo>
                <a:cubicBezTo>
                  <a:pt x="869" y="-50"/>
                  <a:pt x="-163" y="-179"/>
                  <a:pt x="-163" y="1153"/>
                </a:cubicBezTo>
                <a:cubicBezTo>
                  <a:pt x="-163" y="3989"/>
                  <a:pt x="2330" y="6524"/>
                  <a:pt x="3747" y="5106"/>
                </a:cubicBezTo>
                <a:cubicBezTo>
                  <a:pt x="4349" y="4505"/>
                  <a:pt x="3704" y="2872"/>
                  <a:pt x="2330" y="14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2" name="Freeform 2271">
            <a:extLst>
              <a:ext uri="{FF2B5EF4-FFF2-40B4-BE49-F238E27FC236}">
                <a16:creationId xmlns:a16="http://schemas.microsoft.com/office/drawing/2014/main" id="{B4C22995-F288-7832-FA14-78502334C5E4}"/>
              </a:ext>
            </a:extLst>
          </p:cNvPr>
          <p:cNvSpPr/>
          <p:nvPr/>
        </p:nvSpPr>
        <p:spPr>
          <a:xfrm>
            <a:off x="8585268" y="2756335"/>
            <a:ext cx="5500" cy="3178"/>
          </a:xfrm>
          <a:custGeom>
            <a:avLst/>
            <a:gdLst>
              <a:gd name="connsiteX0" fmla="*/ 97 w 5500"/>
              <a:gd name="connsiteY0" fmla="*/ 1269 h 3178"/>
              <a:gd name="connsiteX1" fmla="*/ 2073 w 5500"/>
              <a:gd name="connsiteY1" fmla="*/ 3417 h 3178"/>
              <a:gd name="connsiteX2" fmla="*/ 5338 w 5500"/>
              <a:gd name="connsiteY2" fmla="*/ 2515 h 3178"/>
              <a:gd name="connsiteX3" fmla="*/ 97 w 5500"/>
              <a:gd name="connsiteY3" fmla="*/ 1269 h 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00" h="3178">
                <a:moveTo>
                  <a:pt x="97" y="1269"/>
                </a:moveTo>
                <a:cubicBezTo>
                  <a:pt x="-591" y="2472"/>
                  <a:pt x="97" y="3417"/>
                  <a:pt x="2073" y="3417"/>
                </a:cubicBezTo>
                <a:cubicBezTo>
                  <a:pt x="4049" y="3417"/>
                  <a:pt x="5338" y="3030"/>
                  <a:pt x="5338" y="2515"/>
                </a:cubicBezTo>
                <a:cubicBezTo>
                  <a:pt x="5338" y="409"/>
                  <a:pt x="1343" y="-708"/>
                  <a:pt x="97" y="12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3" name="Freeform 2272">
            <a:extLst>
              <a:ext uri="{FF2B5EF4-FFF2-40B4-BE49-F238E27FC236}">
                <a16:creationId xmlns:a16="http://schemas.microsoft.com/office/drawing/2014/main" id="{D5718F7A-6FEA-66F1-770A-B2E2D4E4DA09}"/>
              </a:ext>
            </a:extLst>
          </p:cNvPr>
          <p:cNvSpPr/>
          <p:nvPr/>
        </p:nvSpPr>
        <p:spPr>
          <a:xfrm>
            <a:off x="8557318" y="3954471"/>
            <a:ext cx="18567" cy="5622"/>
          </a:xfrm>
          <a:custGeom>
            <a:avLst/>
            <a:gdLst>
              <a:gd name="connsiteX0" fmla="*/ 9184 w 18567"/>
              <a:gd name="connsiteY0" fmla="*/ 243 h 5622"/>
              <a:gd name="connsiteX1" fmla="*/ 1150 w 18567"/>
              <a:gd name="connsiteY1" fmla="*/ 4539 h 5622"/>
              <a:gd name="connsiteX2" fmla="*/ 12063 w 18567"/>
              <a:gd name="connsiteY2" fmla="*/ 4539 h 5622"/>
              <a:gd name="connsiteX3" fmla="*/ 9184 w 18567"/>
              <a:gd name="connsiteY3" fmla="*/ 243 h 5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67" h="5622">
                <a:moveTo>
                  <a:pt x="9184" y="243"/>
                </a:moveTo>
                <a:cubicBezTo>
                  <a:pt x="205" y="243"/>
                  <a:pt x="-1901" y="1575"/>
                  <a:pt x="1150" y="4539"/>
                </a:cubicBezTo>
                <a:cubicBezTo>
                  <a:pt x="2911" y="6301"/>
                  <a:pt x="3857" y="6301"/>
                  <a:pt x="12063" y="4539"/>
                </a:cubicBezTo>
                <a:cubicBezTo>
                  <a:pt x="21730" y="2821"/>
                  <a:pt x="20012" y="114"/>
                  <a:pt x="9184" y="2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4" name="Freeform 2273">
            <a:extLst>
              <a:ext uri="{FF2B5EF4-FFF2-40B4-BE49-F238E27FC236}">
                <a16:creationId xmlns:a16="http://schemas.microsoft.com/office/drawing/2014/main" id="{6BF0DEB3-6718-DD58-9C55-BC63E1031B55}"/>
              </a:ext>
            </a:extLst>
          </p:cNvPr>
          <p:cNvSpPr/>
          <p:nvPr/>
        </p:nvSpPr>
        <p:spPr>
          <a:xfrm>
            <a:off x="8560053" y="5507556"/>
            <a:ext cx="3475" cy="4254"/>
          </a:xfrm>
          <a:custGeom>
            <a:avLst/>
            <a:gdLst>
              <a:gd name="connsiteX0" fmla="*/ 176 w 3475"/>
              <a:gd name="connsiteY0" fmla="*/ 2344 h 4254"/>
              <a:gd name="connsiteX1" fmla="*/ 2411 w 3475"/>
              <a:gd name="connsiteY1" fmla="*/ 4493 h 4254"/>
              <a:gd name="connsiteX2" fmla="*/ 3313 w 3475"/>
              <a:gd name="connsiteY2" fmla="*/ 2344 h 4254"/>
              <a:gd name="connsiteX3" fmla="*/ 1122 w 3475"/>
              <a:gd name="connsiteY3" fmla="*/ 239 h 4254"/>
              <a:gd name="connsiteX4" fmla="*/ 1079 w 3475"/>
              <a:gd name="connsiteY4" fmla="*/ 239 h 4254"/>
              <a:gd name="connsiteX5" fmla="*/ 176 w 3475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176" y="2344"/>
                </a:moveTo>
                <a:cubicBezTo>
                  <a:pt x="907" y="3547"/>
                  <a:pt x="1895" y="4493"/>
                  <a:pt x="2411" y="4493"/>
                </a:cubicBezTo>
                <a:cubicBezTo>
                  <a:pt x="2926" y="4493"/>
                  <a:pt x="3313" y="3547"/>
                  <a:pt x="3313" y="2344"/>
                </a:cubicBezTo>
                <a:cubicBezTo>
                  <a:pt x="3291" y="1159"/>
                  <a:pt x="2312" y="213"/>
                  <a:pt x="1122" y="239"/>
                </a:cubicBezTo>
                <a:cubicBezTo>
                  <a:pt x="1109" y="239"/>
                  <a:pt x="1091" y="239"/>
                  <a:pt x="1079" y="239"/>
                </a:cubicBezTo>
                <a:cubicBezTo>
                  <a:pt x="-124" y="239"/>
                  <a:pt x="-511" y="1184"/>
                  <a:pt x="17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5" name="Freeform 2274">
            <a:extLst>
              <a:ext uri="{FF2B5EF4-FFF2-40B4-BE49-F238E27FC236}">
                <a16:creationId xmlns:a16="http://schemas.microsoft.com/office/drawing/2014/main" id="{5BE240B0-7615-E242-421A-85BEC102A16A}"/>
              </a:ext>
            </a:extLst>
          </p:cNvPr>
          <p:cNvSpPr/>
          <p:nvPr/>
        </p:nvSpPr>
        <p:spPr>
          <a:xfrm>
            <a:off x="8583679" y="1450805"/>
            <a:ext cx="10563" cy="6760"/>
          </a:xfrm>
          <a:custGeom>
            <a:avLst/>
            <a:gdLst>
              <a:gd name="connsiteX0" fmla="*/ 10322 w 10563"/>
              <a:gd name="connsiteY0" fmla="*/ 427 h 6760"/>
              <a:gd name="connsiteX1" fmla="*/ 3963 w 10563"/>
              <a:gd name="connsiteY1" fmla="*/ 985 h 6760"/>
              <a:gd name="connsiteX2" fmla="*/ 870 w 10563"/>
              <a:gd name="connsiteY2" fmla="*/ 5282 h 6760"/>
              <a:gd name="connsiteX3" fmla="*/ 7228 w 10563"/>
              <a:gd name="connsiteY3" fmla="*/ 4680 h 6760"/>
              <a:gd name="connsiteX4" fmla="*/ 10322 w 10563"/>
              <a:gd name="connsiteY4" fmla="*/ 427 h 6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63" h="6760">
                <a:moveTo>
                  <a:pt x="10322" y="427"/>
                </a:moveTo>
                <a:cubicBezTo>
                  <a:pt x="8191" y="49"/>
                  <a:pt x="5995" y="242"/>
                  <a:pt x="3963" y="985"/>
                </a:cubicBezTo>
                <a:cubicBezTo>
                  <a:pt x="-334" y="2145"/>
                  <a:pt x="-1107" y="2962"/>
                  <a:pt x="870" y="5282"/>
                </a:cubicBezTo>
                <a:cubicBezTo>
                  <a:pt x="2846" y="7602"/>
                  <a:pt x="3920" y="7731"/>
                  <a:pt x="7228" y="4680"/>
                </a:cubicBezTo>
                <a:cubicBezTo>
                  <a:pt x="9377" y="2833"/>
                  <a:pt x="10752" y="856"/>
                  <a:pt x="10322" y="4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6" name="Freeform 2275">
            <a:extLst>
              <a:ext uri="{FF2B5EF4-FFF2-40B4-BE49-F238E27FC236}">
                <a16:creationId xmlns:a16="http://schemas.microsoft.com/office/drawing/2014/main" id="{76CD1C01-35E0-DB1D-3C89-1BE2C6565DF3}"/>
              </a:ext>
            </a:extLst>
          </p:cNvPr>
          <p:cNvSpPr/>
          <p:nvPr/>
        </p:nvSpPr>
        <p:spPr>
          <a:xfrm>
            <a:off x="8586558" y="3582049"/>
            <a:ext cx="4210" cy="5544"/>
          </a:xfrm>
          <a:custGeom>
            <a:avLst/>
            <a:gdLst>
              <a:gd name="connsiteX0" fmla="*/ 1943 w 4210"/>
              <a:gd name="connsiteY0" fmla="*/ 239 h 5544"/>
              <a:gd name="connsiteX1" fmla="*/ -163 w 4210"/>
              <a:gd name="connsiteY1" fmla="*/ 3547 h 5544"/>
              <a:gd name="connsiteX2" fmla="*/ 1943 w 4210"/>
              <a:gd name="connsiteY2" fmla="*/ 5524 h 5544"/>
              <a:gd name="connsiteX3" fmla="*/ 4048 w 4210"/>
              <a:gd name="connsiteY3" fmla="*/ 2215 h 5544"/>
              <a:gd name="connsiteX4" fmla="*/ 1943 w 4210"/>
              <a:gd name="connsiteY4" fmla="*/ 239 h 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544">
                <a:moveTo>
                  <a:pt x="1943" y="239"/>
                </a:moveTo>
                <a:cubicBezTo>
                  <a:pt x="783" y="239"/>
                  <a:pt x="-163" y="1700"/>
                  <a:pt x="-163" y="3547"/>
                </a:cubicBezTo>
                <a:cubicBezTo>
                  <a:pt x="-163" y="5395"/>
                  <a:pt x="783" y="6254"/>
                  <a:pt x="1943" y="5524"/>
                </a:cubicBezTo>
                <a:cubicBezTo>
                  <a:pt x="3112" y="4797"/>
                  <a:pt x="3889" y="3582"/>
                  <a:pt x="4048" y="2215"/>
                </a:cubicBezTo>
                <a:cubicBezTo>
                  <a:pt x="4001" y="1094"/>
                  <a:pt x="3064" y="213"/>
                  <a:pt x="1943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7" name="Freeform 2276">
            <a:extLst>
              <a:ext uri="{FF2B5EF4-FFF2-40B4-BE49-F238E27FC236}">
                <a16:creationId xmlns:a16="http://schemas.microsoft.com/office/drawing/2014/main" id="{356B1693-81CB-2A26-27B1-DEF483880872}"/>
              </a:ext>
            </a:extLst>
          </p:cNvPr>
          <p:cNvSpPr/>
          <p:nvPr/>
        </p:nvSpPr>
        <p:spPr>
          <a:xfrm>
            <a:off x="8599104" y="1314363"/>
            <a:ext cx="4210" cy="4210"/>
          </a:xfrm>
          <a:custGeom>
            <a:avLst/>
            <a:gdLst>
              <a:gd name="connsiteX0" fmla="*/ 4211 w 4210"/>
              <a:gd name="connsiteY0" fmla="*/ 2105 h 4210"/>
              <a:gd name="connsiteX1" fmla="*/ 2105 w 4210"/>
              <a:gd name="connsiteY1" fmla="*/ 4211 h 4210"/>
              <a:gd name="connsiteX2" fmla="*/ 0 w 4210"/>
              <a:gd name="connsiteY2" fmla="*/ 2105 h 4210"/>
              <a:gd name="connsiteX3" fmla="*/ 2105 w 4210"/>
              <a:gd name="connsiteY3" fmla="*/ 0 h 4210"/>
              <a:gd name="connsiteX4" fmla="*/ 4211 w 4210"/>
              <a:gd name="connsiteY4" fmla="*/ 2105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211" y="2105"/>
                </a:moveTo>
                <a:cubicBezTo>
                  <a:pt x="4211" y="3268"/>
                  <a:pt x="3268" y="4211"/>
                  <a:pt x="2105" y="4211"/>
                </a:cubicBezTo>
                <a:cubicBezTo>
                  <a:pt x="943" y="4211"/>
                  <a:pt x="0" y="3268"/>
                  <a:pt x="0" y="2105"/>
                </a:cubicBezTo>
                <a:cubicBezTo>
                  <a:pt x="0" y="943"/>
                  <a:pt x="943" y="0"/>
                  <a:pt x="2105" y="0"/>
                </a:cubicBezTo>
                <a:cubicBezTo>
                  <a:pt x="3268" y="0"/>
                  <a:pt x="4211" y="943"/>
                  <a:pt x="4211" y="2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8" name="Freeform 2277">
            <a:extLst>
              <a:ext uri="{FF2B5EF4-FFF2-40B4-BE49-F238E27FC236}">
                <a16:creationId xmlns:a16="http://schemas.microsoft.com/office/drawing/2014/main" id="{EF853FC7-8848-1A7F-03FB-FA6C967FB817}"/>
              </a:ext>
            </a:extLst>
          </p:cNvPr>
          <p:cNvSpPr/>
          <p:nvPr/>
        </p:nvSpPr>
        <p:spPr>
          <a:xfrm>
            <a:off x="8507765" y="1461427"/>
            <a:ext cx="7348" cy="5855"/>
          </a:xfrm>
          <a:custGeom>
            <a:avLst/>
            <a:gdLst>
              <a:gd name="connsiteX0" fmla="*/ 6834 w 7348"/>
              <a:gd name="connsiteY0" fmla="*/ 589 h 5855"/>
              <a:gd name="connsiteX1" fmla="*/ 1722 w 7348"/>
              <a:gd name="connsiteY1" fmla="*/ 2565 h 5855"/>
              <a:gd name="connsiteX2" fmla="*/ 5288 w 7348"/>
              <a:gd name="connsiteY2" fmla="*/ 4112 h 5855"/>
              <a:gd name="connsiteX3" fmla="*/ 6834 w 7348"/>
              <a:gd name="connsiteY3" fmla="*/ 589 h 5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48" h="5855">
                <a:moveTo>
                  <a:pt x="6834" y="589"/>
                </a:moveTo>
                <a:cubicBezTo>
                  <a:pt x="5975" y="-313"/>
                  <a:pt x="3655" y="589"/>
                  <a:pt x="1722" y="2565"/>
                </a:cubicBezTo>
                <a:cubicBezTo>
                  <a:pt x="-2059" y="6432"/>
                  <a:pt x="218" y="7378"/>
                  <a:pt x="5288" y="4112"/>
                </a:cubicBezTo>
                <a:cubicBezTo>
                  <a:pt x="7006" y="3038"/>
                  <a:pt x="7651" y="1448"/>
                  <a:pt x="6834" y="5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9" name="Freeform 2278">
            <a:extLst>
              <a:ext uri="{FF2B5EF4-FFF2-40B4-BE49-F238E27FC236}">
                <a16:creationId xmlns:a16="http://schemas.microsoft.com/office/drawing/2014/main" id="{CB9A52B3-FAB1-0CE7-A6A0-3264AE7BEBDF}"/>
              </a:ext>
            </a:extLst>
          </p:cNvPr>
          <p:cNvSpPr/>
          <p:nvPr/>
        </p:nvSpPr>
        <p:spPr>
          <a:xfrm>
            <a:off x="8549812" y="1497236"/>
            <a:ext cx="13716" cy="14643"/>
          </a:xfrm>
          <a:custGeom>
            <a:avLst/>
            <a:gdLst>
              <a:gd name="connsiteX0" fmla="*/ 13554 w 13716"/>
              <a:gd name="connsiteY0" fmla="*/ 11785 h 14643"/>
              <a:gd name="connsiteX1" fmla="*/ 11449 w 13716"/>
              <a:gd name="connsiteY1" fmla="*/ 8605 h 14643"/>
              <a:gd name="connsiteX2" fmla="*/ 9387 w 13716"/>
              <a:gd name="connsiteY2" fmla="*/ 4309 h 14643"/>
              <a:gd name="connsiteX3" fmla="*/ 2383 w 13716"/>
              <a:gd name="connsiteY3" fmla="*/ 2762 h 14643"/>
              <a:gd name="connsiteX4" fmla="*/ 2383 w 13716"/>
              <a:gd name="connsiteY4" fmla="*/ 10152 h 14643"/>
              <a:gd name="connsiteX5" fmla="*/ 13554 w 13716"/>
              <a:gd name="connsiteY5" fmla="*/ 11785 h 14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16" h="14643">
                <a:moveTo>
                  <a:pt x="13554" y="11785"/>
                </a:moveTo>
                <a:cubicBezTo>
                  <a:pt x="13554" y="10066"/>
                  <a:pt x="12609" y="8605"/>
                  <a:pt x="11449" y="8605"/>
                </a:cubicBezTo>
                <a:cubicBezTo>
                  <a:pt x="10289" y="8605"/>
                  <a:pt x="9387" y="6715"/>
                  <a:pt x="9387" y="4309"/>
                </a:cubicBezTo>
                <a:cubicBezTo>
                  <a:pt x="9387" y="-589"/>
                  <a:pt x="7453" y="-1019"/>
                  <a:pt x="2383" y="2762"/>
                </a:cubicBezTo>
                <a:cubicBezTo>
                  <a:pt x="-1011" y="5297"/>
                  <a:pt x="-1011" y="5684"/>
                  <a:pt x="2383" y="10152"/>
                </a:cubicBezTo>
                <a:cubicBezTo>
                  <a:pt x="6766" y="15609"/>
                  <a:pt x="13554" y="16597"/>
                  <a:pt x="13554" y="117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0" name="Freeform 2279">
            <a:extLst>
              <a:ext uri="{FF2B5EF4-FFF2-40B4-BE49-F238E27FC236}">
                <a16:creationId xmlns:a16="http://schemas.microsoft.com/office/drawing/2014/main" id="{7D2858E0-4F87-168C-681B-DB195640275B}"/>
              </a:ext>
            </a:extLst>
          </p:cNvPr>
          <p:cNvSpPr/>
          <p:nvPr/>
        </p:nvSpPr>
        <p:spPr>
          <a:xfrm>
            <a:off x="8534363" y="4255787"/>
            <a:ext cx="7667" cy="4099"/>
          </a:xfrm>
          <a:custGeom>
            <a:avLst/>
            <a:gdLst>
              <a:gd name="connsiteX0" fmla="*/ 1806 w 7667"/>
              <a:gd name="connsiteY0" fmla="*/ 2308 h 4099"/>
              <a:gd name="connsiteX1" fmla="*/ 7005 w 7667"/>
              <a:gd name="connsiteY1" fmla="*/ 2308 h 4099"/>
              <a:gd name="connsiteX2" fmla="*/ 2193 w 7667"/>
              <a:gd name="connsiteY2" fmla="*/ 246 h 4099"/>
              <a:gd name="connsiteX3" fmla="*/ 1806 w 7667"/>
              <a:gd name="connsiteY3" fmla="*/ 2308 h 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67" h="4099">
                <a:moveTo>
                  <a:pt x="1806" y="2308"/>
                </a:moveTo>
                <a:cubicBezTo>
                  <a:pt x="6103" y="5015"/>
                  <a:pt x="8638" y="5015"/>
                  <a:pt x="7005" y="2308"/>
                </a:cubicBezTo>
                <a:cubicBezTo>
                  <a:pt x="5802" y="916"/>
                  <a:pt x="4028" y="155"/>
                  <a:pt x="2193" y="246"/>
                </a:cubicBezTo>
                <a:cubicBezTo>
                  <a:pt x="-858" y="460"/>
                  <a:pt x="-901" y="460"/>
                  <a:pt x="1806" y="23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1" name="Freeform 2280">
            <a:extLst>
              <a:ext uri="{FF2B5EF4-FFF2-40B4-BE49-F238E27FC236}">
                <a16:creationId xmlns:a16="http://schemas.microsoft.com/office/drawing/2014/main" id="{E380CB0A-74A5-6451-0666-A903312302F6}"/>
              </a:ext>
            </a:extLst>
          </p:cNvPr>
          <p:cNvSpPr/>
          <p:nvPr/>
        </p:nvSpPr>
        <p:spPr>
          <a:xfrm>
            <a:off x="8563529" y="1525249"/>
            <a:ext cx="5953" cy="5876"/>
          </a:xfrm>
          <a:custGeom>
            <a:avLst/>
            <a:gdLst>
              <a:gd name="connsiteX0" fmla="*/ 5638 w 5953"/>
              <a:gd name="connsiteY0" fmla="*/ 3580 h 5876"/>
              <a:gd name="connsiteX1" fmla="*/ -163 w 5953"/>
              <a:gd name="connsiteY1" fmla="*/ 2720 h 5876"/>
              <a:gd name="connsiteX2" fmla="*/ 3189 w 5953"/>
              <a:gd name="connsiteY2" fmla="*/ 6115 h 5876"/>
              <a:gd name="connsiteX3" fmla="*/ 5638 w 5953"/>
              <a:gd name="connsiteY3" fmla="*/ 3580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3" h="5876">
                <a:moveTo>
                  <a:pt x="5638" y="3580"/>
                </a:moveTo>
                <a:cubicBezTo>
                  <a:pt x="4349" y="-373"/>
                  <a:pt x="-163" y="-1018"/>
                  <a:pt x="-163" y="2720"/>
                </a:cubicBezTo>
                <a:cubicBezTo>
                  <a:pt x="-163" y="4576"/>
                  <a:pt x="1333" y="6093"/>
                  <a:pt x="3189" y="6115"/>
                </a:cubicBezTo>
                <a:cubicBezTo>
                  <a:pt x="4993" y="6115"/>
                  <a:pt x="6239" y="4954"/>
                  <a:pt x="5638" y="35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2" name="Freeform 2281">
            <a:extLst>
              <a:ext uri="{FF2B5EF4-FFF2-40B4-BE49-F238E27FC236}">
                <a16:creationId xmlns:a16="http://schemas.microsoft.com/office/drawing/2014/main" id="{E80CCC0E-615F-D6D9-7566-A59BA286DC22}"/>
              </a:ext>
            </a:extLst>
          </p:cNvPr>
          <p:cNvSpPr/>
          <p:nvPr/>
        </p:nvSpPr>
        <p:spPr>
          <a:xfrm>
            <a:off x="8565720" y="3091080"/>
            <a:ext cx="4212" cy="4296"/>
          </a:xfrm>
          <a:custGeom>
            <a:avLst/>
            <a:gdLst>
              <a:gd name="connsiteX0" fmla="*/ 4048 w 4212"/>
              <a:gd name="connsiteY0" fmla="*/ 2387 h 4296"/>
              <a:gd name="connsiteX1" fmla="*/ 2071 w 4212"/>
              <a:gd name="connsiteY1" fmla="*/ 238 h 4296"/>
              <a:gd name="connsiteX2" fmla="*/ 1986 w 4212"/>
              <a:gd name="connsiteY2" fmla="*/ 238 h 4296"/>
              <a:gd name="connsiteX3" fmla="*/ -163 w 4212"/>
              <a:gd name="connsiteY3" fmla="*/ 2387 h 4296"/>
              <a:gd name="connsiteX4" fmla="*/ 1986 w 4212"/>
              <a:gd name="connsiteY4" fmla="*/ 4535 h 4296"/>
              <a:gd name="connsiteX5" fmla="*/ 4048 w 4212"/>
              <a:gd name="connsiteY5" fmla="*/ 2473 h 4296"/>
              <a:gd name="connsiteX6" fmla="*/ 4048 w 4212"/>
              <a:gd name="connsiteY6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2" h="4296">
                <a:moveTo>
                  <a:pt x="4048" y="2387"/>
                </a:moveTo>
                <a:cubicBezTo>
                  <a:pt x="4095" y="1248"/>
                  <a:pt x="3210" y="286"/>
                  <a:pt x="2071" y="238"/>
                </a:cubicBezTo>
                <a:cubicBezTo>
                  <a:pt x="2046" y="238"/>
                  <a:pt x="2016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24" y="4535"/>
                  <a:pt x="4048" y="3616"/>
                  <a:pt x="4048" y="2473"/>
                </a:cubicBezTo>
                <a:cubicBezTo>
                  <a:pt x="4048" y="2447"/>
                  <a:pt x="4048" y="2417"/>
                  <a:pt x="4048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3" name="Freeform 2282">
            <a:extLst>
              <a:ext uri="{FF2B5EF4-FFF2-40B4-BE49-F238E27FC236}">
                <a16:creationId xmlns:a16="http://schemas.microsoft.com/office/drawing/2014/main" id="{9C1E8946-BC05-3AAE-76F7-6E348AC5CCBD}"/>
              </a:ext>
            </a:extLst>
          </p:cNvPr>
          <p:cNvSpPr/>
          <p:nvPr/>
        </p:nvSpPr>
        <p:spPr>
          <a:xfrm>
            <a:off x="8560302" y="3585025"/>
            <a:ext cx="7437" cy="7679"/>
          </a:xfrm>
          <a:custGeom>
            <a:avLst/>
            <a:gdLst>
              <a:gd name="connsiteX0" fmla="*/ 142 w 7437"/>
              <a:gd name="connsiteY0" fmla="*/ 957 h 7679"/>
              <a:gd name="connsiteX1" fmla="*/ 5427 w 7437"/>
              <a:gd name="connsiteY1" fmla="*/ 7918 h 7679"/>
              <a:gd name="connsiteX2" fmla="*/ 7274 w 7437"/>
              <a:gd name="connsiteY2" fmla="*/ 4953 h 7679"/>
              <a:gd name="connsiteX3" fmla="*/ 142 w 7437"/>
              <a:gd name="connsiteY3" fmla="*/ 957 h 7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37" h="7679">
                <a:moveTo>
                  <a:pt x="142" y="957"/>
                </a:moveTo>
                <a:cubicBezTo>
                  <a:pt x="-1319" y="2461"/>
                  <a:pt x="2806" y="7918"/>
                  <a:pt x="5427" y="7918"/>
                </a:cubicBezTo>
                <a:cubicBezTo>
                  <a:pt x="6415" y="7918"/>
                  <a:pt x="7274" y="6586"/>
                  <a:pt x="7274" y="4953"/>
                </a:cubicBezTo>
                <a:cubicBezTo>
                  <a:pt x="7274" y="1731"/>
                  <a:pt x="2162" y="-1148"/>
                  <a:pt x="142" y="9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4" name="Freeform 2283">
            <a:extLst>
              <a:ext uri="{FF2B5EF4-FFF2-40B4-BE49-F238E27FC236}">
                <a16:creationId xmlns:a16="http://schemas.microsoft.com/office/drawing/2014/main" id="{7BC0C126-56EA-D6AB-473A-B40F75D1BF22}"/>
              </a:ext>
            </a:extLst>
          </p:cNvPr>
          <p:cNvSpPr/>
          <p:nvPr/>
        </p:nvSpPr>
        <p:spPr>
          <a:xfrm>
            <a:off x="8562507" y="1456591"/>
            <a:ext cx="7316" cy="8624"/>
          </a:xfrm>
          <a:custGeom>
            <a:avLst/>
            <a:gdLst>
              <a:gd name="connsiteX0" fmla="*/ 5327 w 7316"/>
              <a:gd name="connsiteY0" fmla="*/ 8863 h 8624"/>
              <a:gd name="connsiteX1" fmla="*/ 7131 w 7316"/>
              <a:gd name="connsiteY1" fmla="*/ 4567 h 8624"/>
              <a:gd name="connsiteX2" fmla="*/ 3664 w 7316"/>
              <a:gd name="connsiteY2" fmla="*/ 261 h 8624"/>
              <a:gd name="connsiteX3" fmla="*/ 171 w 7316"/>
              <a:gd name="connsiteY3" fmla="*/ 1731 h 8624"/>
              <a:gd name="connsiteX4" fmla="*/ 5327 w 7316"/>
              <a:gd name="connsiteY4" fmla="*/ 8863 h 8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6" h="8624">
                <a:moveTo>
                  <a:pt x="5327" y="8863"/>
                </a:moveTo>
                <a:cubicBezTo>
                  <a:pt x="6315" y="8863"/>
                  <a:pt x="7131" y="6973"/>
                  <a:pt x="7131" y="4567"/>
                </a:cubicBezTo>
                <a:cubicBezTo>
                  <a:pt x="7364" y="2418"/>
                  <a:pt x="5808" y="493"/>
                  <a:pt x="3664" y="261"/>
                </a:cubicBezTo>
                <a:cubicBezTo>
                  <a:pt x="2324" y="115"/>
                  <a:pt x="1005" y="674"/>
                  <a:pt x="171" y="1731"/>
                </a:cubicBezTo>
                <a:cubicBezTo>
                  <a:pt x="-1333" y="3406"/>
                  <a:pt x="2577" y="8863"/>
                  <a:pt x="5327" y="88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5" name="Freeform 2284">
            <a:extLst>
              <a:ext uri="{FF2B5EF4-FFF2-40B4-BE49-F238E27FC236}">
                <a16:creationId xmlns:a16="http://schemas.microsoft.com/office/drawing/2014/main" id="{F78C496E-46F4-EDC8-9E2F-8A049E386AD0}"/>
              </a:ext>
            </a:extLst>
          </p:cNvPr>
          <p:cNvSpPr/>
          <p:nvPr/>
        </p:nvSpPr>
        <p:spPr>
          <a:xfrm>
            <a:off x="8565634" y="1352602"/>
            <a:ext cx="4167" cy="6358"/>
          </a:xfrm>
          <a:custGeom>
            <a:avLst/>
            <a:gdLst>
              <a:gd name="connsiteX0" fmla="*/ 1943 w 4167"/>
              <a:gd name="connsiteY0" fmla="*/ 6597 h 6358"/>
              <a:gd name="connsiteX1" fmla="*/ 4005 w 4167"/>
              <a:gd name="connsiteY1" fmla="*/ 3418 h 6358"/>
              <a:gd name="connsiteX2" fmla="*/ 1943 w 4167"/>
              <a:gd name="connsiteY2" fmla="*/ 238 h 6358"/>
              <a:gd name="connsiteX3" fmla="*/ -163 w 4167"/>
              <a:gd name="connsiteY3" fmla="*/ 3418 h 6358"/>
              <a:gd name="connsiteX4" fmla="*/ 1943 w 4167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358">
                <a:moveTo>
                  <a:pt x="1943" y="6597"/>
                </a:moveTo>
                <a:cubicBezTo>
                  <a:pt x="3103" y="6597"/>
                  <a:pt x="4005" y="5179"/>
                  <a:pt x="4005" y="3418"/>
                </a:cubicBezTo>
                <a:cubicBezTo>
                  <a:pt x="4005" y="1656"/>
                  <a:pt x="3103" y="238"/>
                  <a:pt x="1943" y="238"/>
                </a:cubicBezTo>
                <a:cubicBezTo>
                  <a:pt x="783" y="238"/>
                  <a:pt x="-163" y="1656"/>
                  <a:pt x="-163" y="3418"/>
                </a:cubicBezTo>
                <a:cubicBezTo>
                  <a:pt x="-163" y="5179"/>
                  <a:pt x="783" y="6597"/>
                  <a:pt x="1943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6" name="Freeform 2285">
            <a:extLst>
              <a:ext uri="{FF2B5EF4-FFF2-40B4-BE49-F238E27FC236}">
                <a16:creationId xmlns:a16="http://schemas.microsoft.com/office/drawing/2014/main" id="{95390A79-524D-A9D3-24AA-D1B4FF0F1179}"/>
              </a:ext>
            </a:extLst>
          </p:cNvPr>
          <p:cNvSpPr/>
          <p:nvPr/>
        </p:nvSpPr>
        <p:spPr>
          <a:xfrm>
            <a:off x="8551774" y="1358075"/>
            <a:ext cx="7318" cy="9393"/>
          </a:xfrm>
          <a:custGeom>
            <a:avLst/>
            <a:gdLst>
              <a:gd name="connsiteX0" fmla="*/ 1280 w 7318"/>
              <a:gd name="connsiteY0" fmla="*/ 2027 h 9393"/>
              <a:gd name="connsiteX1" fmla="*/ 3428 w 7318"/>
              <a:gd name="connsiteY1" fmla="*/ 9632 h 9393"/>
              <a:gd name="connsiteX2" fmla="*/ 6694 w 7318"/>
              <a:gd name="connsiteY2" fmla="*/ 6323 h 9393"/>
              <a:gd name="connsiteX3" fmla="*/ 1280 w 7318"/>
              <a:gd name="connsiteY3" fmla="*/ 2027 h 9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8" h="9393">
                <a:moveTo>
                  <a:pt x="1280" y="2027"/>
                </a:moveTo>
                <a:cubicBezTo>
                  <a:pt x="-1384" y="5292"/>
                  <a:pt x="-181" y="9632"/>
                  <a:pt x="3428" y="9632"/>
                </a:cubicBezTo>
                <a:cubicBezTo>
                  <a:pt x="4546" y="9632"/>
                  <a:pt x="6007" y="8128"/>
                  <a:pt x="6694" y="6323"/>
                </a:cubicBezTo>
                <a:cubicBezTo>
                  <a:pt x="8541" y="1382"/>
                  <a:pt x="4460" y="-2012"/>
                  <a:pt x="1280" y="20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7" name="Freeform 2286">
            <a:extLst>
              <a:ext uri="{FF2B5EF4-FFF2-40B4-BE49-F238E27FC236}">
                <a16:creationId xmlns:a16="http://schemas.microsoft.com/office/drawing/2014/main" id="{CA5D4FD1-EB5E-3410-BC1C-E93DF8EBCCB0}"/>
              </a:ext>
            </a:extLst>
          </p:cNvPr>
          <p:cNvSpPr/>
          <p:nvPr/>
        </p:nvSpPr>
        <p:spPr>
          <a:xfrm>
            <a:off x="8569844" y="4039044"/>
            <a:ext cx="7757" cy="5343"/>
          </a:xfrm>
          <a:custGeom>
            <a:avLst/>
            <a:gdLst>
              <a:gd name="connsiteX0" fmla="*/ 4220 w 7757"/>
              <a:gd name="connsiteY0" fmla="*/ 4309 h 5343"/>
              <a:gd name="connsiteX1" fmla="*/ 7442 w 7757"/>
              <a:gd name="connsiteY1" fmla="*/ 785 h 5343"/>
              <a:gd name="connsiteX2" fmla="*/ -163 w 7757"/>
              <a:gd name="connsiteY2" fmla="*/ 4437 h 5343"/>
              <a:gd name="connsiteX3" fmla="*/ 4220 w 7757"/>
              <a:gd name="connsiteY3" fmla="*/ 4309 h 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7" h="5343">
                <a:moveTo>
                  <a:pt x="4220" y="4309"/>
                </a:moveTo>
                <a:cubicBezTo>
                  <a:pt x="6626" y="3019"/>
                  <a:pt x="8087" y="1430"/>
                  <a:pt x="7442" y="785"/>
                </a:cubicBezTo>
                <a:cubicBezTo>
                  <a:pt x="5724" y="-976"/>
                  <a:pt x="-163" y="1859"/>
                  <a:pt x="-163" y="4437"/>
                </a:cubicBezTo>
                <a:cubicBezTo>
                  <a:pt x="-77" y="5984"/>
                  <a:pt x="1169" y="5984"/>
                  <a:pt x="4220" y="43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8" name="Freeform 2287">
            <a:extLst>
              <a:ext uri="{FF2B5EF4-FFF2-40B4-BE49-F238E27FC236}">
                <a16:creationId xmlns:a16="http://schemas.microsoft.com/office/drawing/2014/main" id="{1B74F4D1-C3C9-E395-46E6-ADED3B234E02}"/>
              </a:ext>
            </a:extLst>
          </p:cNvPr>
          <p:cNvSpPr/>
          <p:nvPr/>
        </p:nvSpPr>
        <p:spPr>
          <a:xfrm>
            <a:off x="8568807" y="1379326"/>
            <a:ext cx="13158" cy="12655"/>
          </a:xfrm>
          <a:custGeom>
            <a:avLst/>
            <a:gdLst>
              <a:gd name="connsiteX0" fmla="*/ 3281 w 13158"/>
              <a:gd name="connsiteY0" fmla="*/ 4922 h 12655"/>
              <a:gd name="connsiteX1" fmla="*/ -27 w 13158"/>
              <a:gd name="connsiteY1" fmla="*/ 12313 h 12655"/>
              <a:gd name="connsiteX2" fmla="*/ 11616 w 13158"/>
              <a:gd name="connsiteY2" fmla="*/ 8231 h 12655"/>
              <a:gd name="connsiteX3" fmla="*/ 11616 w 13158"/>
              <a:gd name="connsiteY3" fmla="*/ 8231 h 12655"/>
              <a:gd name="connsiteX4" fmla="*/ 10929 w 13158"/>
              <a:gd name="connsiteY4" fmla="*/ 1915 h 12655"/>
              <a:gd name="connsiteX5" fmla="*/ 3281 w 13158"/>
              <a:gd name="connsiteY5" fmla="*/ 4922 h 12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58" h="12655">
                <a:moveTo>
                  <a:pt x="3281" y="4922"/>
                </a:moveTo>
                <a:cubicBezTo>
                  <a:pt x="832" y="8360"/>
                  <a:pt x="-629" y="11711"/>
                  <a:pt x="-27" y="12313"/>
                </a:cubicBezTo>
                <a:cubicBezTo>
                  <a:pt x="1734" y="14074"/>
                  <a:pt x="8867" y="11582"/>
                  <a:pt x="11616" y="8231"/>
                </a:cubicBezTo>
                <a:lnTo>
                  <a:pt x="11616" y="8231"/>
                </a:lnTo>
                <a:cubicBezTo>
                  <a:pt x="13636" y="5825"/>
                  <a:pt x="13464" y="4493"/>
                  <a:pt x="10929" y="1915"/>
                </a:cubicBezTo>
                <a:cubicBezTo>
                  <a:pt x="8394" y="-663"/>
                  <a:pt x="7234" y="-706"/>
                  <a:pt x="3281" y="49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9" name="Freeform 2288">
            <a:extLst>
              <a:ext uri="{FF2B5EF4-FFF2-40B4-BE49-F238E27FC236}">
                <a16:creationId xmlns:a16="http://schemas.microsoft.com/office/drawing/2014/main" id="{D97DCF9C-F5B0-7D71-F655-643C8A409E11}"/>
              </a:ext>
            </a:extLst>
          </p:cNvPr>
          <p:cNvSpPr/>
          <p:nvPr/>
        </p:nvSpPr>
        <p:spPr>
          <a:xfrm>
            <a:off x="8576777" y="1335588"/>
            <a:ext cx="4922" cy="4253"/>
          </a:xfrm>
          <a:custGeom>
            <a:avLst/>
            <a:gdLst>
              <a:gd name="connsiteX0" fmla="*/ 209 w 4922"/>
              <a:gd name="connsiteY0" fmla="*/ 2344 h 4253"/>
              <a:gd name="connsiteX1" fmla="*/ 3603 w 4922"/>
              <a:gd name="connsiteY1" fmla="*/ 4492 h 4253"/>
              <a:gd name="connsiteX2" fmla="*/ 4376 w 4922"/>
              <a:gd name="connsiteY2" fmla="*/ 2344 h 4253"/>
              <a:gd name="connsiteX3" fmla="*/ 1025 w 4922"/>
              <a:gd name="connsiteY3" fmla="*/ 238 h 4253"/>
              <a:gd name="connsiteX4" fmla="*/ 209 w 492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2" h="4253">
                <a:moveTo>
                  <a:pt x="209" y="2344"/>
                </a:moveTo>
                <a:cubicBezTo>
                  <a:pt x="948" y="3547"/>
                  <a:pt x="2198" y="4342"/>
                  <a:pt x="3603" y="4492"/>
                </a:cubicBezTo>
                <a:cubicBezTo>
                  <a:pt x="4763" y="4492"/>
                  <a:pt x="5107" y="3547"/>
                  <a:pt x="4376" y="2344"/>
                </a:cubicBezTo>
                <a:cubicBezTo>
                  <a:pt x="3642" y="1162"/>
                  <a:pt x="2409" y="384"/>
                  <a:pt x="1025" y="238"/>
                </a:cubicBezTo>
                <a:cubicBezTo>
                  <a:pt x="-135" y="238"/>
                  <a:pt x="-522" y="1184"/>
                  <a:pt x="209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0" name="Freeform 2289">
            <a:extLst>
              <a:ext uri="{FF2B5EF4-FFF2-40B4-BE49-F238E27FC236}">
                <a16:creationId xmlns:a16="http://schemas.microsoft.com/office/drawing/2014/main" id="{E987C888-E653-DF69-13BE-A7987A63B624}"/>
              </a:ext>
            </a:extLst>
          </p:cNvPr>
          <p:cNvSpPr/>
          <p:nvPr/>
        </p:nvSpPr>
        <p:spPr>
          <a:xfrm>
            <a:off x="8566453" y="1293211"/>
            <a:ext cx="12402" cy="11885"/>
          </a:xfrm>
          <a:custGeom>
            <a:avLst/>
            <a:gdLst>
              <a:gd name="connsiteX0" fmla="*/ 2498 w 12402"/>
              <a:gd name="connsiteY0" fmla="*/ 9574 h 11885"/>
              <a:gd name="connsiteX1" fmla="*/ 8513 w 12402"/>
              <a:gd name="connsiteY1" fmla="*/ 10863 h 11885"/>
              <a:gd name="connsiteX2" fmla="*/ 11349 w 12402"/>
              <a:gd name="connsiteY2" fmla="*/ 3946 h 11885"/>
              <a:gd name="connsiteX3" fmla="*/ 3186 w 12402"/>
              <a:gd name="connsiteY3" fmla="*/ 4204 h 11885"/>
              <a:gd name="connsiteX4" fmla="*/ 608 w 12402"/>
              <a:gd name="connsiteY4" fmla="*/ 9488 h 11885"/>
              <a:gd name="connsiteX5" fmla="*/ 2498 w 12402"/>
              <a:gd name="connsiteY5" fmla="*/ 9574 h 1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02" h="11885">
                <a:moveTo>
                  <a:pt x="2498" y="9574"/>
                </a:moveTo>
                <a:cubicBezTo>
                  <a:pt x="4586" y="8848"/>
                  <a:pt x="6906" y="9347"/>
                  <a:pt x="8513" y="10863"/>
                </a:cubicBezTo>
                <a:cubicBezTo>
                  <a:pt x="11005" y="14902"/>
                  <a:pt x="13669" y="8328"/>
                  <a:pt x="11349" y="3946"/>
                </a:cubicBezTo>
                <a:cubicBezTo>
                  <a:pt x="8685" y="-1124"/>
                  <a:pt x="3186" y="-952"/>
                  <a:pt x="3186" y="4204"/>
                </a:cubicBezTo>
                <a:cubicBezTo>
                  <a:pt x="3263" y="6288"/>
                  <a:pt x="2296" y="8268"/>
                  <a:pt x="608" y="9488"/>
                </a:cubicBezTo>
                <a:cubicBezTo>
                  <a:pt x="-982" y="10133"/>
                  <a:pt x="6" y="10219"/>
                  <a:pt x="2498" y="95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1" name="Freeform 2290">
            <a:extLst>
              <a:ext uri="{FF2B5EF4-FFF2-40B4-BE49-F238E27FC236}">
                <a16:creationId xmlns:a16="http://schemas.microsoft.com/office/drawing/2014/main" id="{75928903-AB23-1E89-DEF7-82B82D02C9B8}"/>
              </a:ext>
            </a:extLst>
          </p:cNvPr>
          <p:cNvSpPr/>
          <p:nvPr/>
        </p:nvSpPr>
        <p:spPr>
          <a:xfrm>
            <a:off x="8560189" y="1276931"/>
            <a:ext cx="5446" cy="5508"/>
          </a:xfrm>
          <a:custGeom>
            <a:avLst/>
            <a:gdLst>
              <a:gd name="connsiteX0" fmla="*/ 3520 w 5446"/>
              <a:gd name="connsiteY0" fmla="*/ 5746 h 5508"/>
              <a:gd name="connsiteX1" fmla="*/ 5282 w 5446"/>
              <a:gd name="connsiteY1" fmla="*/ 3770 h 5508"/>
              <a:gd name="connsiteX2" fmla="*/ 255 w 5446"/>
              <a:gd name="connsiteY2" fmla="*/ 1192 h 5508"/>
              <a:gd name="connsiteX3" fmla="*/ 3520 w 5446"/>
              <a:gd name="connsiteY3" fmla="*/ 5746 h 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6" h="5508">
                <a:moveTo>
                  <a:pt x="3520" y="5746"/>
                </a:moveTo>
                <a:cubicBezTo>
                  <a:pt x="4547" y="5678"/>
                  <a:pt x="5329" y="4797"/>
                  <a:pt x="5282" y="3770"/>
                </a:cubicBezTo>
                <a:cubicBezTo>
                  <a:pt x="5282" y="891"/>
                  <a:pt x="1587" y="-999"/>
                  <a:pt x="255" y="1192"/>
                </a:cubicBezTo>
                <a:cubicBezTo>
                  <a:pt x="-1077" y="3383"/>
                  <a:pt x="985" y="5746"/>
                  <a:pt x="3520" y="57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2" name="Freeform 2291">
            <a:extLst>
              <a:ext uri="{FF2B5EF4-FFF2-40B4-BE49-F238E27FC236}">
                <a16:creationId xmlns:a16="http://schemas.microsoft.com/office/drawing/2014/main" id="{D38BBB0D-CC51-8D63-3399-505F39B441BA}"/>
              </a:ext>
            </a:extLst>
          </p:cNvPr>
          <p:cNvSpPr/>
          <p:nvPr/>
        </p:nvSpPr>
        <p:spPr>
          <a:xfrm>
            <a:off x="8547180" y="1346308"/>
            <a:ext cx="9717" cy="8399"/>
          </a:xfrm>
          <a:custGeom>
            <a:avLst/>
            <a:gdLst>
              <a:gd name="connsiteX0" fmla="*/ 289 w 9717"/>
              <a:gd name="connsiteY0" fmla="*/ 689 h 8399"/>
              <a:gd name="connsiteX1" fmla="*/ 7206 w 9717"/>
              <a:gd name="connsiteY1" fmla="*/ 8637 h 8399"/>
              <a:gd name="connsiteX2" fmla="*/ 9440 w 9717"/>
              <a:gd name="connsiteY2" fmla="*/ 6145 h 8399"/>
              <a:gd name="connsiteX3" fmla="*/ 289 w 9717"/>
              <a:gd name="connsiteY3" fmla="*/ 689 h 8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17" h="8399">
                <a:moveTo>
                  <a:pt x="289" y="689"/>
                </a:moveTo>
                <a:cubicBezTo>
                  <a:pt x="-1731" y="2708"/>
                  <a:pt x="3468" y="8637"/>
                  <a:pt x="7206" y="8637"/>
                </a:cubicBezTo>
                <a:cubicBezTo>
                  <a:pt x="8882" y="8637"/>
                  <a:pt x="9913" y="7520"/>
                  <a:pt x="9440" y="6145"/>
                </a:cubicBezTo>
                <a:cubicBezTo>
                  <a:pt x="8280" y="2665"/>
                  <a:pt x="2050" y="-1073"/>
                  <a:pt x="289" y="6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3" name="Freeform 2292">
            <a:extLst>
              <a:ext uri="{FF2B5EF4-FFF2-40B4-BE49-F238E27FC236}">
                <a16:creationId xmlns:a16="http://schemas.microsoft.com/office/drawing/2014/main" id="{7E9B7D5D-586B-DAF7-F54E-0A9C838B4DB2}"/>
              </a:ext>
            </a:extLst>
          </p:cNvPr>
          <p:cNvSpPr/>
          <p:nvPr/>
        </p:nvSpPr>
        <p:spPr>
          <a:xfrm>
            <a:off x="8571921" y="4051707"/>
            <a:ext cx="12153" cy="6053"/>
          </a:xfrm>
          <a:custGeom>
            <a:avLst/>
            <a:gdLst>
              <a:gd name="connsiteX0" fmla="*/ 11896 w 12153"/>
              <a:gd name="connsiteY0" fmla="*/ 2902 h 6053"/>
              <a:gd name="connsiteX1" fmla="*/ 6311 w 12153"/>
              <a:gd name="connsiteY1" fmla="*/ 238 h 6053"/>
              <a:gd name="connsiteX2" fmla="*/ 1327 w 12153"/>
              <a:gd name="connsiteY2" fmla="*/ 5308 h 6053"/>
              <a:gd name="connsiteX3" fmla="*/ 11896 w 12153"/>
              <a:gd name="connsiteY3" fmla="*/ 2902 h 6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53" h="6053">
                <a:moveTo>
                  <a:pt x="11896" y="2902"/>
                </a:moveTo>
                <a:cubicBezTo>
                  <a:pt x="12455" y="1184"/>
                  <a:pt x="10521" y="238"/>
                  <a:pt x="6311" y="238"/>
                </a:cubicBezTo>
                <a:cubicBezTo>
                  <a:pt x="81" y="238"/>
                  <a:pt x="-1810" y="2129"/>
                  <a:pt x="1327" y="5308"/>
                </a:cubicBezTo>
                <a:cubicBezTo>
                  <a:pt x="4957" y="7259"/>
                  <a:pt x="9469" y="6232"/>
                  <a:pt x="11896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4" name="Freeform 2293">
            <a:extLst>
              <a:ext uri="{FF2B5EF4-FFF2-40B4-BE49-F238E27FC236}">
                <a16:creationId xmlns:a16="http://schemas.microsoft.com/office/drawing/2014/main" id="{D4FC1246-9CDB-F9DC-47BB-6DB203DFD265}"/>
              </a:ext>
            </a:extLst>
          </p:cNvPr>
          <p:cNvSpPr/>
          <p:nvPr/>
        </p:nvSpPr>
        <p:spPr>
          <a:xfrm>
            <a:off x="8574595" y="1417273"/>
            <a:ext cx="7802" cy="7516"/>
          </a:xfrm>
          <a:custGeom>
            <a:avLst/>
            <a:gdLst>
              <a:gd name="connsiteX0" fmla="*/ 157 w 7802"/>
              <a:gd name="connsiteY0" fmla="*/ 5473 h 7516"/>
              <a:gd name="connsiteX1" fmla="*/ 7633 w 7802"/>
              <a:gd name="connsiteY1" fmla="*/ 4743 h 7516"/>
              <a:gd name="connsiteX2" fmla="*/ 5957 w 7802"/>
              <a:gd name="connsiteY2" fmla="*/ 661 h 7516"/>
              <a:gd name="connsiteX3" fmla="*/ 157 w 7802"/>
              <a:gd name="connsiteY3" fmla="*/ 5473 h 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2" h="7516">
                <a:moveTo>
                  <a:pt x="157" y="5473"/>
                </a:moveTo>
                <a:cubicBezTo>
                  <a:pt x="2262" y="8867"/>
                  <a:pt x="7633" y="8352"/>
                  <a:pt x="7633" y="4743"/>
                </a:cubicBezTo>
                <a:cubicBezTo>
                  <a:pt x="7710" y="3200"/>
                  <a:pt x="7096" y="1705"/>
                  <a:pt x="5957" y="661"/>
                </a:cubicBezTo>
                <a:cubicBezTo>
                  <a:pt x="3293" y="-1058"/>
                  <a:pt x="-1433" y="2852"/>
                  <a:pt x="157" y="54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5" name="Freeform 2294">
            <a:extLst>
              <a:ext uri="{FF2B5EF4-FFF2-40B4-BE49-F238E27FC236}">
                <a16:creationId xmlns:a16="http://schemas.microsoft.com/office/drawing/2014/main" id="{B8223F91-D6F3-A0D6-E790-DEF29109D737}"/>
              </a:ext>
            </a:extLst>
          </p:cNvPr>
          <p:cNvSpPr/>
          <p:nvPr/>
        </p:nvSpPr>
        <p:spPr>
          <a:xfrm>
            <a:off x="8576117" y="2146371"/>
            <a:ext cx="6273" cy="3201"/>
          </a:xfrm>
          <a:custGeom>
            <a:avLst/>
            <a:gdLst>
              <a:gd name="connsiteX0" fmla="*/ 6111 w 6273"/>
              <a:gd name="connsiteY0" fmla="*/ 2624 h 3201"/>
              <a:gd name="connsiteX1" fmla="*/ 2974 w 6273"/>
              <a:gd name="connsiteY1" fmla="*/ 561 h 3201"/>
              <a:gd name="connsiteX2" fmla="*/ -163 w 6273"/>
              <a:gd name="connsiteY2" fmla="*/ 1378 h 3201"/>
              <a:gd name="connsiteX3" fmla="*/ 2974 w 6273"/>
              <a:gd name="connsiteY3" fmla="*/ 3440 h 3201"/>
              <a:gd name="connsiteX4" fmla="*/ 6111 w 6273"/>
              <a:gd name="connsiteY4" fmla="*/ 2624 h 3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3201">
                <a:moveTo>
                  <a:pt x="6111" y="2624"/>
                </a:moveTo>
                <a:cubicBezTo>
                  <a:pt x="6111" y="2151"/>
                  <a:pt x="4693" y="1206"/>
                  <a:pt x="2974" y="561"/>
                </a:cubicBezTo>
                <a:cubicBezTo>
                  <a:pt x="1255" y="-83"/>
                  <a:pt x="-163" y="261"/>
                  <a:pt x="-163" y="1378"/>
                </a:cubicBezTo>
                <a:cubicBezTo>
                  <a:pt x="-163" y="2495"/>
                  <a:pt x="1255" y="3440"/>
                  <a:pt x="2974" y="3440"/>
                </a:cubicBezTo>
                <a:cubicBezTo>
                  <a:pt x="4693" y="3440"/>
                  <a:pt x="6111" y="3053"/>
                  <a:pt x="6111" y="26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6" name="Freeform 2295">
            <a:extLst>
              <a:ext uri="{FF2B5EF4-FFF2-40B4-BE49-F238E27FC236}">
                <a16:creationId xmlns:a16="http://schemas.microsoft.com/office/drawing/2014/main" id="{D0261DC4-2ECE-B947-D5A1-9878A5D1E2CE}"/>
              </a:ext>
            </a:extLst>
          </p:cNvPr>
          <p:cNvSpPr/>
          <p:nvPr/>
        </p:nvSpPr>
        <p:spPr>
          <a:xfrm>
            <a:off x="8536526" y="1327956"/>
            <a:ext cx="5009" cy="6786"/>
          </a:xfrm>
          <a:custGeom>
            <a:avLst/>
            <a:gdLst>
              <a:gd name="connsiteX0" fmla="*/ 416 w 5009"/>
              <a:gd name="connsiteY0" fmla="*/ 4734 h 6786"/>
              <a:gd name="connsiteX1" fmla="*/ 3896 w 5009"/>
              <a:gd name="connsiteY1" fmla="*/ 6753 h 6786"/>
              <a:gd name="connsiteX2" fmla="*/ 3638 w 5009"/>
              <a:gd name="connsiteY2" fmla="*/ 2457 h 6786"/>
              <a:gd name="connsiteX3" fmla="*/ 416 w 5009"/>
              <a:gd name="connsiteY3" fmla="*/ 4734 h 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9" h="6786">
                <a:moveTo>
                  <a:pt x="416" y="4734"/>
                </a:moveTo>
                <a:cubicBezTo>
                  <a:pt x="1103" y="6581"/>
                  <a:pt x="2693" y="7527"/>
                  <a:pt x="3896" y="6753"/>
                </a:cubicBezTo>
                <a:cubicBezTo>
                  <a:pt x="5099" y="5980"/>
                  <a:pt x="5314" y="4433"/>
                  <a:pt x="3638" y="2457"/>
                </a:cubicBezTo>
                <a:cubicBezTo>
                  <a:pt x="588" y="-1410"/>
                  <a:pt x="-1131" y="51"/>
                  <a:pt x="416" y="47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7" name="Freeform 2296">
            <a:extLst>
              <a:ext uri="{FF2B5EF4-FFF2-40B4-BE49-F238E27FC236}">
                <a16:creationId xmlns:a16="http://schemas.microsoft.com/office/drawing/2014/main" id="{341173D0-020D-2CE5-28D7-84FA047ECCFC}"/>
              </a:ext>
            </a:extLst>
          </p:cNvPr>
          <p:cNvSpPr/>
          <p:nvPr/>
        </p:nvSpPr>
        <p:spPr>
          <a:xfrm>
            <a:off x="8534751" y="1433219"/>
            <a:ext cx="3523" cy="6313"/>
          </a:xfrm>
          <a:custGeom>
            <a:avLst/>
            <a:gdLst>
              <a:gd name="connsiteX0" fmla="*/ 3051 w 3523"/>
              <a:gd name="connsiteY0" fmla="*/ 4908 h 6313"/>
              <a:gd name="connsiteX1" fmla="*/ 2664 w 3523"/>
              <a:gd name="connsiteY1" fmla="*/ 955 h 6313"/>
              <a:gd name="connsiteX2" fmla="*/ 559 w 3523"/>
              <a:gd name="connsiteY2" fmla="*/ 4908 h 6313"/>
              <a:gd name="connsiteX3" fmla="*/ 3051 w 3523"/>
              <a:gd name="connsiteY3" fmla="*/ 4908 h 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3" h="6313">
                <a:moveTo>
                  <a:pt x="3051" y="4908"/>
                </a:moveTo>
                <a:cubicBezTo>
                  <a:pt x="3575" y="3606"/>
                  <a:pt x="3429" y="2133"/>
                  <a:pt x="2664" y="955"/>
                </a:cubicBezTo>
                <a:cubicBezTo>
                  <a:pt x="559" y="-1236"/>
                  <a:pt x="-1203" y="2030"/>
                  <a:pt x="559" y="4908"/>
                </a:cubicBezTo>
                <a:cubicBezTo>
                  <a:pt x="1848" y="7100"/>
                  <a:pt x="2320" y="7100"/>
                  <a:pt x="3051" y="49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8" name="Freeform 2297">
            <a:extLst>
              <a:ext uri="{FF2B5EF4-FFF2-40B4-BE49-F238E27FC236}">
                <a16:creationId xmlns:a16="http://schemas.microsoft.com/office/drawing/2014/main" id="{54971EF8-5495-38AE-3419-08177FA61D0A}"/>
              </a:ext>
            </a:extLst>
          </p:cNvPr>
          <p:cNvSpPr/>
          <p:nvPr/>
        </p:nvSpPr>
        <p:spPr>
          <a:xfrm>
            <a:off x="8531017" y="1533230"/>
            <a:ext cx="10637" cy="8371"/>
          </a:xfrm>
          <a:custGeom>
            <a:avLst/>
            <a:gdLst>
              <a:gd name="connsiteX0" fmla="*/ 10308 w 10637"/>
              <a:gd name="connsiteY0" fmla="*/ 6726 h 8371"/>
              <a:gd name="connsiteX1" fmla="*/ 769 w 10637"/>
              <a:gd name="connsiteY1" fmla="*/ 238 h 8371"/>
              <a:gd name="connsiteX2" fmla="*/ 1972 w 10637"/>
              <a:gd name="connsiteY2" fmla="*/ 4535 h 8371"/>
              <a:gd name="connsiteX3" fmla="*/ 10308 w 10637"/>
              <a:gd name="connsiteY3" fmla="*/ 6726 h 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7" h="8371">
                <a:moveTo>
                  <a:pt x="10308" y="6726"/>
                </a:moveTo>
                <a:cubicBezTo>
                  <a:pt x="11597" y="4621"/>
                  <a:pt x="5152" y="238"/>
                  <a:pt x="769" y="238"/>
                </a:cubicBezTo>
                <a:cubicBezTo>
                  <a:pt x="-821" y="238"/>
                  <a:pt x="-348" y="1828"/>
                  <a:pt x="1972" y="4535"/>
                </a:cubicBezTo>
                <a:cubicBezTo>
                  <a:pt x="6183" y="9175"/>
                  <a:pt x="8675" y="9777"/>
                  <a:pt x="10308" y="67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9" name="Freeform 2298">
            <a:extLst>
              <a:ext uri="{FF2B5EF4-FFF2-40B4-BE49-F238E27FC236}">
                <a16:creationId xmlns:a16="http://schemas.microsoft.com/office/drawing/2014/main" id="{858A2CE6-F96F-6097-42F1-C5B7AC42BCAC}"/>
              </a:ext>
            </a:extLst>
          </p:cNvPr>
          <p:cNvSpPr/>
          <p:nvPr/>
        </p:nvSpPr>
        <p:spPr>
          <a:xfrm>
            <a:off x="8524338" y="1485158"/>
            <a:ext cx="7782" cy="7653"/>
          </a:xfrm>
          <a:custGeom>
            <a:avLst/>
            <a:gdLst>
              <a:gd name="connsiteX0" fmla="*/ 7620 w 7782"/>
              <a:gd name="connsiteY0" fmla="*/ 4872 h 7653"/>
              <a:gd name="connsiteX1" fmla="*/ 5386 w 7782"/>
              <a:gd name="connsiteY1" fmla="*/ 576 h 7653"/>
              <a:gd name="connsiteX2" fmla="*/ 174 w 7782"/>
              <a:gd name="connsiteY2" fmla="*/ 2595 h 7653"/>
              <a:gd name="connsiteX3" fmla="*/ 187 w 7782"/>
              <a:gd name="connsiteY3" fmla="*/ 5818 h 7653"/>
              <a:gd name="connsiteX4" fmla="*/ 7620 w 7782"/>
              <a:gd name="connsiteY4" fmla="*/ 4872 h 7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82" h="7653">
                <a:moveTo>
                  <a:pt x="7620" y="4872"/>
                </a:moveTo>
                <a:cubicBezTo>
                  <a:pt x="7526" y="3184"/>
                  <a:pt x="6714" y="1620"/>
                  <a:pt x="5386" y="576"/>
                </a:cubicBezTo>
                <a:cubicBezTo>
                  <a:pt x="3388" y="-305"/>
                  <a:pt x="1055" y="597"/>
                  <a:pt x="174" y="2595"/>
                </a:cubicBezTo>
                <a:cubicBezTo>
                  <a:pt x="-281" y="3622"/>
                  <a:pt x="-273" y="4795"/>
                  <a:pt x="187" y="5818"/>
                </a:cubicBezTo>
                <a:cubicBezTo>
                  <a:pt x="2464" y="8997"/>
                  <a:pt x="7620" y="8396"/>
                  <a:pt x="7620" y="48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0" name="Freeform 2299">
            <a:extLst>
              <a:ext uri="{FF2B5EF4-FFF2-40B4-BE49-F238E27FC236}">
                <a16:creationId xmlns:a16="http://schemas.microsoft.com/office/drawing/2014/main" id="{95669B91-1336-F23D-53D3-8235C94B2BB0}"/>
              </a:ext>
            </a:extLst>
          </p:cNvPr>
          <p:cNvSpPr/>
          <p:nvPr/>
        </p:nvSpPr>
        <p:spPr>
          <a:xfrm>
            <a:off x="8522495" y="1440557"/>
            <a:ext cx="3352" cy="5459"/>
          </a:xfrm>
          <a:custGeom>
            <a:avLst/>
            <a:gdLst>
              <a:gd name="connsiteX0" fmla="*/ 3190 w 3352"/>
              <a:gd name="connsiteY0" fmla="*/ 2469 h 5459"/>
              <a:gd name="connsiteX1" fmla="*/ 1084 w 3352"/>
              <a:gd name="connsiteY1" fmla="*/ 492 h 5459"/>
              <a:gd name="connsiteX2" fmla="*/ 139 w 3352"/>
              <a:gd name="connsiteY2" fmla="*/ 3801 h 5459"/>
              <a:gd name="connsiteX3" fmla="*/ 3190 w 3352"/>
              <a:gd name="connsiteY3" fmla="*/ 2469 h 5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" h="5459">
                <a:moveTo>
                  <a:pt x="3190" y="2469"/>
                </a:moveTo>
                <a:cubicBezTo>
                  <a:pt x="3190" y="664"/>
                  <a:pt x="2245" y="-238"/>
                  <a:pt x="1084" y="492"/>
                </a:cubicBezTo>
                <a:cubicBezTo>
                  <a:pt x="-84" y="1150"/>
                  <a:pt x="-505" y="2623"/>
                  <a:pt x="139" y="3801"/>
                </a:cubicBezTo>
                <a:cubicBezTo>
                  <a:pt x="1944" y="6765"/>
                  <a:pt x="3190" y="6207"/>
                  <a:pt x="3190" y="24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1" name="Freeform 2300">
            <a:extLst>
              <a:ext uri="{FF2B5EF4-FFF2-40B4-BE49-F238E27FC236}">
                <a16:creationId xmlns:a16="http://schemas.microsoft.com/office/drawing/2014/main" id="{F8B513B2-276F-2714-9969-14CA8AD6BFCB}"/>
              </a:ext>
            </a:extLst>
          </p:cNvPr>
          <p:cNvSpPr/>
          <p:nvPr/>
        </p:nvSpPr>
        <p:spPr>
          <a:xfrm>
            <a:off x="8500817" y="1373827"/>
            <a:ext cx="9628" cy="10624"/>
          </a:xfrm>
          <a:custGeom>
            <a:avLst/>
            <a:gdLst>
              <a:gd name="connsiteX0" fmla="*/ 3815 w 9628"/>
              <a:gd name="connsiteY0" fmla="*/ 238 h 10624"/>
              <a:gd name="connsiteX1" fmla="*/ 2268 w 9628"/>
              <a:gd name="connsiteY1" fmla="*/ 8316 h 10624"/>
              <a:gd name="connsiteX2" fmla="*/ 8928 w 9628"/>
              <a:gd name="connsiteY2" fmla="*/ 7500 h 10624"/>
              <a:gd name="connsiteX3" fmla="*/ 3815 w 9628"/>
              <a:gd name="connsiteY3" fmla="*/ 238 h 1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28" h="10624">
                <a:moveTo>
                  <a:pt x="3815" y="238"/>
                </a:moveTo>
                <a:cubicBezTo>
                  <a:pt x="-739" y="238"/>
                  <a:pt x="-1556" y="4535"/>
                  <a:pt x="2268" y="8316"/>
                </a:cubicBezTo>
                <a:cubicBezTo>
                  <a:pt x="6092" y="12097"/>
                  <a:pt x="7424" y="11538"/>
                  <a:pt x="8928" y="7500"/>
                </a:cubicBezTo>
                <a:cubicBezTo>
                  <a:pt x="10432" y="3461"/>
                  <a:pt x="8799" y="238"/>
                  <a:pt x="381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2" name="Freeform 2301">
            <a:extLst>
              <a:ext uri="{FF2B5EF4-FFF2-40B4-BE49-F238E27FC236}">
                <a16:creationId xmlns:a16="http://schemas.microsoft.com/office/drawing/2014/main" id="{ACC9CF4C-8E20-DF44-F318-A402CFCE127A}"/>
              </a:ext>
            </a:extLst>
          </p:cNvPr>
          <p:cNvSpPr/>
          <p:nvPr/>
        </p:nvSpPr>
        <p:spPr>
          <a:xfrm>
            <a:off x="8518718" y="1455032"/>
            <a:ext cx="20750" cy="7188"/>
          </a:xfrm>
          <a:custGeom>
            <a:avLst/>
            <a:gdLst>
              <a:gd name="connsiteX0" fmla="*/ 20588 w 20750"/>
              <a:gd name="connsiteY0" fmla="*/ 3891 h 7188"/>
              <a:gd name="connsiteX1" fmla="*/ 10749 w 20750"/>
              <a:gd name="connsiteY1" fmla="*/ 325 h 7188"/>
              <a:gd name="connsiteX2" fmla="*/ 7440 w 20750"/>
              <a:gd name="connsiteY2" fmla="*/ 5824 h 7188"/>
              <a:gd name="connsiteX3" fmla="*/ 20588 w 20750"/>
              <a:gd name="connsiteY3" fmla="*/ 3891 h 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0" h="7188">
                <a:moveTo>
                  <a:pt x="20588" y="3891"/>
                </a:moveTo>
                <a:cubicBezTo>
                  <a:pt x="20588" y="1785"/>
                  <a:pt x="17580" y="711"/>
                  <a:pt x="10749" y="325"/>
                </a:cubicBezTo>
                <a:cubicBezTo>
                  <a:pt x="-2141" y="-363"/>
                  <a:pt x="-4075" y="3203"/>
                  <a:pt x="7440" y="5824"/>
                </a:cubicBezTo>
                <a:cubicBezTo>
                  <a:pt x="18139" y="8445"/>
                  <a:pt x="20588" y="7887"/>
                  <a:pt x="20588" y="38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3" name="Freeform 2302">
            <a:extLst>
              <a:ext uri="{FF2B5EF4-FFF2-40B4-BE49-F238E27FC236}">
                <a16:creationId xmlns:a16="http://schemas.microsoft.com/office/drawing/2014/main" id="{D3CA40F0-A5C5-167F-9347-3823695ACBE3}"/>
              </a:ext>
            </a:extLst>
          </p:cNvPr>
          <p:cNvSpPr/>
          <p:nvPr/>
        </p:nvSpPr>
        <p:spPr>
          <a:xfrm>
            <a:off x="8502818" y="5526718"/>
            <a:ext cx="15209" cy="8465"/>
          </a:xfrm>
          <a:custGeom>
            <a:avLst/>
            <a:gdLst>
              <a:gd name="connsiteX0" fmla="*/ 9934 w 15209"/>
              <a:gd name="connsiteY0" fmla="*/ 8703 h 8465"/>
              <a:gd name="connsiteX1" fmla="*/ 15047 w 15209"/>
              <a:gd name="connsiteY1" fmla="*/ 8703 h 8465"/>
              <a:gd name="connsiteX2" fmla="*/ 9720 w 15209"/>
              <a:gd name="connsiteY2" fmla="*/ 4407 h 8465"/>
              <a:gd name="connsiteX3" fmla="*/ -163 w 15209"/>
              <a:gd name="connsiteY3" fmla="*/ 1872 h 8465"/>
              <a:gd name="connsiteX4" fmla="*/ 9934 w 15209"/>
              <a:gd name="connsiteY4" fmla="*/ 8703 h 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09" h="8465">
                <a:moveTo>
                  <a:pt x="9934" y="8703"/>
                </a:moveTo>
                <a:lnTo>
                  <a:pt x="15047" y="8703"/>
                </a:lnTo>
                <a:lnTo>
                  <a:pt x="9720" y="4407"/>
                </a:lnTo>
                <a:cubicBezTo>
                  <a:pt x="4220" y="110"/>
                  <a:pt x="-163" y="-1093"/>
                  <a:pt x="-163" y="1872"/>
                </a:cubicBezTo>
                <a:cubicBezTo>
                  <a:pt x="-163" y="4837"/>
                  <a:pt x="4950" y="8703"/>
                  <a:pt x="9934" y="87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4" name="Freeform 2303">
            <a:extLst>
              <a:ext uri="{FF2B5EF4-FFF2-40B4-BE49-F238E27FC236}">
                <a16:creationId xmlns:a16="http://schemas.microsoft.com/office/drawing/2014/main" id="{263419BF-0A1C-8D56-A401-E9838D8B614C}"/>
              </a:ext>
            </a:extLst>
          </p:cNvPr>
          <p:cNvSpPr/>
          <p:nvPr/>
        </p:nvSpPr>
        <p:spPr>
          <a:xfrm>
            <a:off x="8509091" y="1344095"/>
            <a:ext cx="6272" cy="4253"/>
          </a:xfrm>
          <a:custGeom>
            <a:avLst/>
            <a:gdLst>
              <a:gd name="connsiteX0" fmla="*/ 2974 w 6272"/>
              <a:gd name="connsiteY0" fmla="*/ 238 h 4253"/>
              <a:gd name="connsiteX1" fmla="*/ -163 w 6272"/>
              <a:gd name="connsiteY1" fmla="*/ 2344 h 4253"/>
              <a:gd name="connsiteX2" fmla="*/ 2974 w 6272"/>
              <a:gd name="connsiteY2" fmla="*/ 4492 h 4253"/>
              <a:gd name="connsiteX3" fmla="*/ 6110 w 6272"/>
              <a:gd name="connsiteY3" fmla="*/ 2344 h 4253"/>
              <a:gd name="connsiteX4" fmla="*/ 2974 w 627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238"/>
                </a:move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2" y="4492"/>
                  <a:pt x="6110" y="3504"/>
                  <a:pt x="6110" y="2344"/>
                </a:cubicBezTo>
                <a:cubicBezTo>
                  <a:pt x="6110" y="1184"/>
                  <a:pt x="4821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5" name="Freeform 2304">
            <a:extLst>
              <a:ext uri="{FF2B5EF4-FFF2-40B4-BE49-F238E27FC236}">
                <a16:creationId xmlns:a16="http://schemas.microsoft.com/office/drawing/2014/main" id="{5FDE9789-4D3C-C45F-5D53-14E9801DC67E}"/>
              </a:ext>
            </a:extLst>
          </p:cNvPr>
          <p:cNvSpPr/>
          <p:nvPr/>
        </p:nvSpPr>
        <p:spPr>
          <a:xfrm>
            <a:off x="8607482" y="2533212"/>
            <a:ext cx="6316" cy="5287"/>
          </a:xfrm>
          <a:custGeom>
            <a:avLst/>
            <a:gdLst>
              <a:gd name="connsiteX0" fmla="*/ 6154 w 6316"/>
              <a:gd name="connsiteY0" fmla="*/ 3635 h 5287"/>
              <a:gd name="connsiteX1" fmla="*/ 3017 w 6316"/>
              <a:gd name="connsiteY1" fmla="*/ 498 h 5287"/>
              <a:gd name="connsiteX2" fmla="*/ -163 w 6316"/>
              <a:gd name="connsiteY2" fmla="*/ 2432 h 5287"/>
              <a:gd name="connsiteX3" fmla="*/ 3017 w 6316"/>
              <a:gd name="connsiteY3" fmla="*/ 5525 h 5287"/>
              <a:gd name="connsiteX4" fmla="*/ 3017 w 6316"/>
              <a:gd name="connsiteY4" fmla="*/ 5525 h 5287"/>
              <a:gd name="connsiteX5" fmla="*/ 6154 w 6316"/>
              <a:gd name="connsiteY5" fmla="*/ 3635 h 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6" h="5287">
                <a:moveTo>
                  <a:pt x="6154" y="3635"/>
                </a:moveTo>
                <a:cubicBezTo>
                  <a:pt x="6154" y="2604"/>
                  <a:pt x="4736" y="1186"/>
                  <a:pt x="3017" y="498"/>
                </a:cubicBezTo>
                <a:cubicBezTo>
                  <a:pt x="1298" y="-189"/>
                  <a:pt x="-163" y="498"/>
                  <a:pt x="-163" y="2432"/>
                </a:cubicBezTo>
                <a:cubicBezTo>
                  <a:pt x="-141" y="4164"/>
                  <a:pt x="1286" y="5549"/>
                  <a:pt x="3017" y="5525"/>
                </a:cubicBezTo>
                <a:cubicBezTo>
                  <a:pt x="3017" y="5525"/>
                  <a:pt x="3017" y="5525"/>
                  <a:pt x="3017" y="5525"/>
                </a:cubicBezTo>
                <a:cubicBezTo>
                  <a:pt x="4736" y="5525"/>
                  <a:pt x="6154" y="4709"/>
                  <a:pt x="6154" y="36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6" name="Freeform 2305">
            <a:extLst>
              <a:ext uri="{FF2B5EF4-FFF2-40B4-BE49-F238E27FC236}">
                <a16:creationId xmlns:a16="http://schemas.microsoft.com/office/drawing/2014/main" id="{A82DB448-B3BB-1351-0489-85FE7B44E1C2}"/>
              </a:ext>
            </a:extLst>
          </p:cNvPr>
          <p:cNvSpPr/>
          <p:nvPr/>
        </p:nvSpPr>
        <p:spPr>
          <a:xfrm>
            <a:off x="8532121" y="2092214"/>
            <a:ext cx="4210" cy="4253"/>
          </a:xfrm>
          <a:custGeom>
            <a:avLst/>
            <a:gdLst>
              <a:gd name="connsiteX0" fmla="*/ 1943 w 4210"/>
              <a:gd name="connsiteY0" fmla="*/ 4492 h 4253"/>
              <a:gd name="connsiteX1" fmla="*/ 4048 w 4210"/>
              <a:gd name="connsiteY1" fmla="*/ 2344 h 4253"/>
              <a:gd name="connsiteX2" fmla="*/ 1943 w 4210"/>
              <a:gd name="connsiteY2" fmla="*/ 238 h 4253"/>
              <a:gd name="connsiteX3" fmla="*/ -163 w 4210"/>
              <a:gd name="connsiteY3" fmla="*/ 2344 h 4253"/>
              <a:gd name="connsiteX4" fmla="*/ 1943 w 421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1943" y="4492"/>
                </a:moveTo>
                <a:cubicBezTo>
                  <a:pt x="3111" y="4469"/>
                  <a:pt x="4048" y="3514"/>
                  <a:pt x="4048" y="2344"/>
                </a:cubicBezTo>
                <a:cubicBezTo>
                  <a:pt x="4048" y="1181"/>
                  <a:pt x="3107" y="238"/>
                  <a:pt x="1943" y="238"/>
                </a:cubicBezTo>
                <a:cubicBezTo>
                  <a:pt x="778" y="238"/>
                  <a:pt x="-163" y="1181"/>
                  <a:pt x="-163" y="2344"/>
                </a:cubicBezTo>
                <a:cubicBezTo>
                  <a:pt x="-163" y="3514"/>
                  <a:pt x="774" y="4469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7" name="Freeform 2306">
            <a:extLst>
              <a:ext uri="{FF2B5EF4-FFF2-40B4-BE49-F238E27FC236}">
                <a16:creationId xmlns:a16="http://schemas.microsoft.com/office/drawing/2014/main" id="{C34C5369-8555-3708-DA1B-2B008ADDD4D2}"/>
              </a:ext>
            </a:extLst>
          </p:cNvPr>
          <p:cNvSpPr/>
          <p:nvPr/>
        </p:nvSpPr>
        <p:spPr>
          <a:xfrm>
            <a:off x="8539110" y="1501349"/>
            <a:ext cx="3494" cy="4255"/>
          </a:xfrm>
          <a:custGeom>
            <a:avLst/>
            <a:gdLst>
              <a:gd name="connsiteX0" fmla="*/ 2387 w 3494"/>
              <a:gd name="connsiteY0" fmla="*/ 238 h 4255"/>
              <a:gd name="connsiteX1" fmla="*/ 195 w 3494"/>
              <a:gd name="connsiteY1" fmla="*/ 2387 h 4255"/>
              <a:gd name="connsiteX2" fmla="*/ 1098 w 3494"/>
              <a:gd name="connsiteY2" fmla="*/ 4492 h 4255"/>
              <a:gd name="connsiteX3" fmla="*/ 3332 w 3494"/>
              <a:gd name="connsiteY3" fmla="*/ 2430 h 4255"/>
              <a:gd name="connsiteX4" fmla="*/ 3332 w 3494"/>
              <a:gd name="connsiteY4" fmla="*/ 2387 h 4255"/>
              <a:gd name="connsiteX5" fmla="*/ 2387 w 3494"/>
              <a:gd name="connsiteY5" fmla="*/ 238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2387" y="238"/>
                </a:moveTo>
                <a:cubicBezTo>
                  <a:pt x="1914" y="238"/>
                  <a:pt x="926" y="1227"/>
                  <a:pt x="195" y="2387"/>
                </a:cubicBezTo>
                <a:cubicBezTo>
                  <a:pt x="-535" y="3547"/>
                  <a:pt x="-105" y="4492"/>
                  <a:pt x="1098" y="4492"/>
                </a:cubicBezTo>
                <a:cubicBezTo>
                  <a:pt x="2284" y="4539"/>
                  <a:pt x="3285" y="3616"/>
                  <a:pt x="3332" y="2430"/>
                </a:cubicBezTo>
                <a:cubicBezTo>
                  <a:pt x="3332" y="2417"/>
                  <a:pt x="3332" y="2400"/>
                  <a:pt x="3332" y="2387"/>
                </a:cubicBezTo>
                <a:cubicBezTo>
                  <a:pt x="3332" y="1227"/>
                  <a:pt x="2902" y="238"/>
                  <a:pt x="238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8" name="Freeform 2307">
            <a:extLst>
              <a:ext uri="{FF2B5EF4-FFF2-40B4-BE49-F238E27FC236}">
                <a16:creationId xmlns:a16="http://schemas.microsoft.com/office/drawing/2014/main" id="{63A5CE57-196E-72FC-7A91-876CEDA81481}"/>
              </a:ext>
            </a:extLst>
          </p:cNvPr>
          <p:cNvSpPr/>
          <p:nvPr/>
        </p:nvSpPr>
        <p:spPr>
          <a:xfrm>
            <a:off x="8538393" y="1303707"/>
            <a:ext cx="3494" cy="4254"/>
          </a:xfrm>
          <a:custGeom>
            <a:avLst/>
            <a:gdLst>
              <a:gd name="connsiteX0" fmla="*/ 2974 w 3494"/>
              <a:gd name="connsiteY0" fmla="*/ 2387 h 4254"/>
              <a:gd name="connsiteX1" fmla="*/ 2072 w 3494"/>
              <a:gd name="connsiteY1" fmla="*/ 239 h 4254"/>
              <a:gd name="connsiteX2" fmla="*/ -163 w 3494"/>
              <a:gd name="connsiteY2" fmla="*/ 2387 h 4254"/>
              <a:gd name="connsiteX3" fmla="*/ -163 w 3494"/>
              <a:gd name="connsiteY3" fmla="*/ 2387 h 4254"/>
              <a:gd name="connsiteX4" fmla="*/ 783 w 3494"/>
              <a:gd name="connsiteY4" fmla="*/ 4492 h 4254"/>
              <a:gd name="connsiteX5" fmla="*/ 2974 w 3494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2974" y="2387"/>
                </a:moveTo>
                <a:cubicBezTo>
                  <a:pt x="3704" y="1184"/>
                  <a:pt x="3275" y="239"/>
                  <a:pt x="2072" y="239"/>
                </a:cubicBezTo>
                <a:cubicBezTo>
                  <a:pt x="860" y="213"/>
                  <a:pt x="-137" y="1176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7" y="3547"/>
                  <a:pt x="297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9" name="Freeform 2308">
            <a:extLst>
              <a:ext uri="{FF2B5EF4-FFF2-40B4-BE49-F238E27FC236}">
                <a16:creationId xmlns:a16="http://schemas.microsoft.com/office/drawing/2014/main" id="{ACDDB59A-9642-7014-0D10-AB0666FF2F78}"/>
              </a:ext>
            </a:extLst>
          </p:cNvPr>
          <p:cNvSpPr/>
          <p:nvPr/>
        </p:nvSpPr>
        <p:spPr>
          <a:xfrm>
            <a:off x="8559274" y="1293095"/>
            <a:ext cx="4168" cy="4253"/>
          </a:xfrm>
          <a:custGeom>
            <a:avLst/>
            <a:gdLst>
              <a:gd name="connsiteX0" fmla="*/ 1900 w 4168"/>
              <a:gd name="connsiteY0" fmla="*/ 4492 h 4253"/>
              <a:gd name="connsiteX1" fmla="*/ 4006 w 4168"/>
              <a:gd name="connsiteY1" fmla="*/ 2387 h 4253"/>
              <a:gd name="connsiteX2" fmla="*/ 4006 w 4168"/>
              <a:gd name="connsiteY2" fmla="*/ 2344 h 4253"/>
              <a:gd name="connsiteX3" fmla="*/ 1900 w 4168"/>
              <a:gd name="connsiteY3" fmla="*/ 238 h 4253"/>
              <a:gd name="connsiteX4" fmla="*/ -162 w 4168"/>
              <a:gd name="connsiteY4" fmla="*/ 2344 h 4253"/>
              <a:gd name="connsiteX5" fmla="*/ 1900 w 4168"/>
              <a:gd name="connsiteY5" fmla="*/ 4492 h 4253"/>
              <a:gd name="connsiteX6" fmla="*/ 1900 w 4168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00" y="4492"/>
                </a:moveTo>
                <a:cubicBezTo>
                  <a:pt x="3065" y="4492"/>
                  <a:pt x="4006" y="3551"/>
                  <a:pt x="4006" y="2387"/>
                </a:cubicBezTo>
                <a:cubicBezTo>
                  <a:pt x="4006" y="2374"/>
                  <a:pt x="4006" y="2357"/>
                  <a:pt x="4006" y="2344"/>
                </a:cubicBezTo>
                <a:cubicBezTo>
                  <a:pt x="4006" y="1179"/>
                  <a:pt x="3065" y="238"/>
                  <a:pt x="1900" y="238"/>
                </a:cubicBezTo>
                <a:cubicBezTo>
                  <a:pt x="753" y="260"/>
                  <a:pt x="-162" y="1197"/>
                  <a:pt x="-162" y="2344"/>
                </a:cubicBezTo>
                <a:cubicBezTo>
                  <a:pt x="-188" y="3508"/>
                  <a:pt x="736" y="4466"/>
                  <a:pt x="1900" y="4492"/>
                </a:cubicBezTo>
                <a:cubicBezTo>
                  <a:pt x="1900" y="4492"/>
                  <a:pt x="1900" y="4492"/>
                  <a:pt x="190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0" name="Freeform 2309">
            <a:extLst>
              <a:ext uri="{FF2B5EF4-FFF2-40B4-BE49-F238E27FC236}">
                <a16:creationId xmlns:a16="http://schemas.microsoft.com/office/drawing/2014/main" id="{B36F446A-6D78-E8DE-DC56-0AAB43FCE2AA}"/>
              </a:ext>
            </a:extLst>
          </p:cNvPr>
          <p:cNvSpPr/>
          <p:nvPr/>
        </p:nvSpPr>
        <p:spPr>
          <a:xfrm>
            <a:off x="8539110" y="5554303"/>
            <a:ext cx="3494" cy="4254"/>
          </a:xfrm>
          <a:custGeom>
            <a:avLst/>
            <a:gdLst>
              <a:gd name="connsiteX0" fmla="*/ 2387 w 3494"/>
              <a:gd name="connsiteY0" fmla="*/ 4492 h 4254"/>
              <a:gd name="connsiteX1" fmla="*/ 3332 w 3494"/>
              <a:gd name="connsiteY1" fmla="*/ 2387 h 4254"/>
              <a:gd name="connsiteX2" fmla="*/ 1098 w 3494"/>
              <a:gd name="connsiteY2" fmla="*/ 239 h 4254"/>
              <a:gd name="connsiteX3" fmla="*/ 1098 w 3494"/>
              <a:gd name="connsiteY3" fmla="*/ 239 h 4254"/>
              <a:gd name="connsiteX4" fmla="*/ 195 w 3494"/>
              <a:gd name="connsiteY4" fmla="*/ 2387 h 4254"/>
              <a:gd name="connsiteX5" fmla="*/ 2387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2387" y="4492"/>
                </a:moveTo>
                <a:cubicBezTo>
                  <a:pt x="2902" y="4492"/>
                  <a:pt x="3332" y="3547"/>
                  <a:pt x="3332" y="2387"/>
                </a:cubicBezTo>
                <a:cubicBezTo>
                  <a:pt x="3311" y="1176"/>
                  <a:pt x="2309" y="213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184"/>
                  <a:pt x="195" y="2387"/>
                </a:cubicBezTo>
                <a:cubicBezTo>
                  <a:pt x="926" y="3590"/>
                  <a:pt x="1914" y="4492"/>
                  <a:pt x="238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1" name="Freeform 2310">
            <a:extLst>
              <a:ext uri="{FF2B5EF4-FFF2-40B4-BE49-F238E27FC236}">
                <a16:creationId xmlns:a16="http://schemas.microsoft.com/office/drawing/2014/main" id="{95A33C07-A702-1C58-BC22-C3B0CC138C64}"/>
              </a:ext>
            </a:extLst>
          </p:cNvPr>
          <p:cNvSpPr/>
          <p:nvPr/>
        </p:nvSpPr>
        <p:spPr>
          <a:xfrm>
            <a:off x="8340587" y="5534018"/>
            <a:ext cx="8633" cy="10436"/>
          </a:xfrm>
          <a:custGeom>
            <a:avLst/>
            <a:gdLst>
              <a:gd name="connsiteX0" fmla="*/ 7177 w 8633"/>
              <a:gd name="connsiteY0" fmla="*/ 3596 h 10436"/>
              <a:gd name="connsiteX1" fmla="*/ 1677 w 8633"/>
              <a:gd name="connsiteY1" fmla="*/ 1576 h 10436"/>
              <a:gd name="connsiteX2" fmla="*/ 2193 w 8633"/>
              <a:gd name="connsiteY2" fmla="*/ 8150 h 10436"/>
              <a:gd name="connsiteX3" fmla="*/ 7177 w 8633"/>
              <a:gd name="connsiteY3" fmla="*/ 3596 h 10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33" h="10436">
                <a:moveTo>
                  <a:pt x="7177" y="3596"/>
                </a:moveTo>
                <a:cubicBezTo>
                  <a:pt x="5201" y="-99"/>
                  <a:pt x="4169" y="-701"/>
                  <a:pt x="1677" y="1576"/>
                </a:cubicBezTo>
                <a:cubicBezTo>
                  <a:pt x="-815" y="3853"/>
                  <a:pt x="-900" y="4670"/>
                  <a:pt x="2193" y="8150"/>
                </a:cubicBezTo>
                <a:cubicBezTo>
                  <a:pt x="6833" y="13306"/>
                  <a:pt x="10528" y="9955"/>
                  <a:pt x="7177" y="35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2" name="Freeform 2311">
            <a:extLst>
              <a:ext uri="{FF2B5EF4-FFF2-40B4-BE49-F238E27FC236}">
                <a16:creationId xmlns:a16="http://schemas.microsoft.com/office/drawing/2014/main" id="{2BA286CB-7C13-8D2D-0819-D725D97A281B}"/>
              </a:ext>
            </a:extLst>
          </p:cNvPr>
          <p:cNvSpPr/>
          <p:nvPr/>
        </p:nvSpPr>
        <p:spPr>
          <a:xfrm>
            <a:off x="9785079" y="5270335"/>
            <a:ext cx="5466" cy="5551"/>
          </a:xfrm>
          <a:custGeom>
            <a:avLst/>
            <a:gdLst>
              <a:gd name="connsiteX0" fmla="*/ 5302 w 5466"/>
              <a:gd name="connsiteY0" fmla="*/ 3770 h 5551"/>
              <a:gd name="connsiteX1" fmla="*/ 275 w 5466"/>
              <a:gd name="connsiteY1" fmla="*/ 1192 h 5551"/>
              <a:gd name="connsiteX2" fmla="*/ 3540 w 5466"/>
              <a:gd name="connsiteY2" fmla="*/ 5789 h 5551"/>
              <a:gd name="connsiteX3" fmla="*/ 5302 w 5466"/>
              <a:gd name="connsiteY3" fmla="*/ 3770 h 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66" h="5551">
                <a:moveTo>
                  <a:pt x="5302" y="3770"/>
                </a:moveTo>
                <a:cubicBezTo>
                  <a:pt x="5302" y="891"/>
                  <a:pt x="1606" y="-999"/>
                  <a:pt x="275" y="1192"/>
                </a:cubicBezTo>
                <a:cubicBezTo>
                  <a:pt x="-1057" y="3383"/>
                  <a:pt x="833" y="5789"/>
                  <a:pt x="3540" y="5789"/>
                </a:cubicBezTo>
                <a:cubicBezTo>
                  <a:pt x="4576" y="5699"/>
                  <a:pt x="5353" y="4805"/>
                  <a:pt x="5302" y="37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3" name="Freeform 2312">
            <a:extLst>
              <a:ext uri="{FF2B5EF4-FFF2-40B4-BE49-F238E27FC236}">
                <a16:creationId xmlns:a16="http://schemas.microsoft.com/office/drawing/2014/main" id="{1F4A3061-AD68-4ECD-1955-8DC093575FA7}"/>
              </a:ext>
            </a:extLst>
          </p:cNvPr>
          <p:cNvSpPr/>
          <p:nvPr/>
        </p:nvSpPr>
        <p:spPr>
          <a:xfrm>
            <a:off x="9789351" y="5569170"/>
            <a:ext cx="24221" cy="19034"/>
          </a:xfrm>
          <a:custGeom>
            <a:avLst/>
            <a:gdLst>
              <a:gd name="connsiteX0" fmla="*/ 7989 w 24221"/>
              <a:gd name="connsiteY0" fmla="*/ 238 h 19034"/>
              <a:gd name="connsiteX1" fmla="*/ 2791 w 24221"/>
              <a:gd name="connsiteY1" fmla="*/ 5007 h 19034"/>
              <a:gd name="connsiteX2" fmla="*/ 5712 w 24221"/>
              <a:gd name="connsiteY2" fmla="*/ 12699 h 19034"/>
              <a:gd name="connsiteX3" fmla="*/ 12329 w 24221"/>
              <a:gd name="connsiteY3" fmla="*/ 18112 h 19034"/>
              <a:gd name="connsiteX4" fmla="*/ 10911 w 24221"/>
              <a:gd name="connsiteY4" fmla="*/ 12956 h 19034"/>
              <a:gd name="connsiteX5" fmla="*/ 10009 w 24221"/>
              <a:gd name="connsiteY5" fmla="*/ 7543 h 19034"/>
              <a:gd name="connsiteX6" fmla="*/ 18903 w 24221"/>
              <a:gd name="connsiteY6" fmla="*/ 10980 h 19034"/>
              <a:gd name="connsiteX7" fmla="*/ 24059 w 24221"/>
              <a:gd name="connsiteY7" fmla="*/ 11366 h 19034"/>
              <a:gd name="connsiteX8" fmla="*/ 7989 w 24221"/>
              <a:gd name="connsiteY8" fmla="*/ 238 h 1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21" h="19034">
                <a:moveTo>
                  <a:pt x="7989" y="238"/>
                </a:moveTo>
                <a:cubicBezTo>
                  <a:pt x="427" y="238"/>
                  <a:pt x="-3096" y="3461"/>
                  <a:pt x="2791" y="5007"/>
                </a:cubicBezTo>
                <a:cubicBezTo>
                  <a:pt x="5798" y="5824"/>
                  <a:pt x="6442" y="7543"/>
                  <a:pt x="5712" y="12699"/>
                </a:cubicBezTo>
                <a:cubicBezTo>
                  <a:pt x="4724" y="19401"/>
                  <a:pt x="6099" y="20518"/>
                  <a:pt x="12329" y="18112"/>
                </a:cubicBezTo>
                <a:cubicBezTo>
                  <a:pt x="15079" y="17038"/>
                  <a:pt x="14864" y="16221"/>
                  <a:pt x="10911" y="12956"/>
                </a:cubicBezTo>
                <a:cubicBezTo>
                  <a:pt x="6958" y="9691"/>
                  <a:pt x="6615" y="8960"/>
                  <a:pt x="10009" y="7543"/>
                </a:cubicBezTo>
                <a:cubicBezTo>
                  <a:pt x="12544" y="6597"/>
                  <a:pt x="15508" y="7543"/>
                  <a:pt x="18903" y="10980"/>
                </a:cubicBezTo>
                <a:cubicBezTo>
                  <a:pt x="24016" y="15835"/>
                  <a:pt x="24059" y="15835"/>
                  <a:pt x="24059" y="11366"/>
                </a:cubicBezTo>
                <a:cubicBezTo>
                  <a:pt x="24059" y="5480"/>
                  <a:pt x="16454" y="238"/>
                  <a:pt x="798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4" name="Freeform 2313">
            <a:extLst>
              <a:ext uri="{FF2B5EF4-FFF2-40B4-BE49-F238E27FC236}">
                <a16:creationId xmlns:a16="http://schemas.microsoft.com/office/drawing/2014/main" id="{9AF3F157-52EA-3FB4-86EE-65E2B809CA3F}"/>
              </a:ext>
            </a:extLst>
          </p:cNvPr>
          <p:cNvSpPr/>
          <p:nvPr/>
        </p:nvSpPr>
        <p:spPr>
          <a:xfrm>
            <a:off x="9814416" y="5567820"/>
            <a:ext cx="5431" cy="5602"/>
          </a:xfrm>
          <a:custGeom>
            <a:avLst/>
            <a:gdLst>
              <a:gd name="connsiteX0" fmla="*/ 240 w 5431"/>
              <a:gd name="connsiteY0" fmla="*/ 1287 h 5602"/>
              <a:gd name="connsiteX1" fmla="*/ 3505 w 5431"/>
              <a:gd name="connsiteY1" fmla="*/ 5841 h 5602"/>
              <a:gd name="connsiteX2" fmla="*/ 5267 w 5431"/>
              <a:gd name="connsiteY2" fmla="*/ 3865 h 5602"/>
              <a:gd name="connsiteX3" fmla="*/ 240 w 5431"/>
              <a:gd name="connsiteY3" fmla="*/ 1287 h 5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1" h="5602">
                <a:moveTo>
                  <a:pt x="240" y="1287"/>
                </a:moveTo>
                <a:cubicBezTo>
                  <a:pt x="-1006" y="3306"/>
                  <a:pt x="798" y="5841"/>
                  <a:pt x="3505" y="5841"/>
                </a:cubicBezTo>
                <a:cubicBezTo>
                  <a:pt x="4532" y="5773"/>
                  <a:pt x="5314" y="4892"/>
                  <a:pt x="5267" y="3865"/>
                </a:cubicBezTo>
                <a:cubicBezTo>
                  <a:pt x="5267" y="986"/>
                  <a:pt x="1572" y="-1119"/>
                  <a:pt x="240" y="12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5" name="Freeform 2314">
            <a:extLst>
              <a:ext uri="{FF2B5EF4-FFF2-40B4-BE49-F238E27FC236}">
                <a16:creationId xmlns:a16="http://schemas.microsoft.com/office/drawing/2014/main" id="{F72E63F6-B540-159A-7B56-EFC86A5CE453}"/>
              </a:ext>
            </a:extLst>
          </p:cNvPr>
          <p:cNvSpPr/>
          <p:nvPr/>
        </p:nvSpPr>
        <p:spPr>
          <a:xfrm>
            <a:off x="9780059" y="5573423"/>
            <a:ext cx="6272" cy="4253"/>
          </a:xfrm>
          <a:custGeom>
            <a:avLst/>
            <a:gdLst>
              <a:gd name="connsiteX0" fmla="*/ 2974 w 6272"/>
              <a:gd name="connsiteY0" fmla="*/ 238 h 4253"/>
              <a:gd name="connsiteX1" fmla="*/ -163 w 6272"/>
              <a:gd name="connsiteY1" fmla="*/ 2387 h 4253"/>
              <a:gd name="connsiteX2" fmla="*/ 2974 w 6272"/>
              <a:gd name="connsiteY2" fmla="*/ 4492 h 4253"/>
              <a:gd name="connsiteX3" fmla="*/ 6110 w 6272"/>
              <a:gd name="connsiteY3" fmla="*/ 2387 h 4253"/>
              <a:gd name="connsiteX4" fmla="*/ 2974 w 627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238"/>
                </a:moveTo>
                <a:cubicBezTo>
                  <a:pt x="1255" y="238"/>
                  <a:pt x="-163" y="1184"/>
                  <a:pt x="-163" y="2387"/>
                </a:cubicBezTo>
                <a:cubicBezTo>
                  <a:pt x="-163" y="3590"/>
                  <a:pt x="1255" y="4492"/>
                  <a:pt x="2974" y="4492"/>
                </a:cubicBezTo>
                <a:cubicBezTo>
                  <a:pt x="4693" y="4492"/>
                  <a:pt x="6110" y="3547"/>
                  <a:pt x="6110" y="2387"/>
                </a:cubicBezTo>
                <a:cubicBezTo>
                  <a:pt x="6110" y="1226"/>
                  <a:pt x="4693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6" name="Freeform 2315">
            <a:extLst>
              <a:ext uri="{FF2B5EF4-FFF2-40B4-BE49-F238E27FC236}">
                <a16:creationId xmlns:a16="http://schemas.microsoft.com/office/drawing/2014/main" id="{CF2397BF-82C4-3954-C382-C14AC5DFD06A}"/>
              </a:ext>
            </a:extLst>
          </p:cNvPr>
          <p:cNvSpPr/>
          <p:nvPr/>
        </p:nvSpPr>
        <p:spPr>
          <a:xfrm>
            <a:off x="9820588" y="5418274"/>
            <a:ext cx="7636" cy="6163"/>
          </a:xfrm>
          <a:custGeom>
            <a:avLst/>
            <a:gdLst>
              <a:gd name="connsiteX0" fmla="*/ 7473 w 7636"/>
              <a:gd name="connsiteY0" fmla="*/ 3461 h 6163"/>
              <a:gd name="connsiteX1" fmla="*/ 4466 w 7636"/>
              <a:gd name="connsiteY1" fmla="*/ 238 h 6163"/>
              <a:gd name="connsiteX2" fmla="*/ 556 w 7636"/>
              <a:gd name="connsiteY2" fmla="*/ 5265 h 6163"/>
              <a:gd name="connsiteX3" fmla="*/ 7473 w 7636"/>
              <a:gd name="connsiteY3" fmla="*/ 3461 h 6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36" h="6163">
                <a:moveTo>
                  <a:pt x="7473" y="3461"/>
                </a:moveTo>
                <a:cubicBezTo>
                  <a:pt x="7520" y="1747"/>
                  <a:pt x="6180" y="307"/>
                  <a:pt x="4466" y="238"/>
                </a:cubicBezTo>
                <a:cubicBezTo>
                  <a:pt x="943" y="238"/>
                  <a:pt x="-1421" y="3289"/>
                  <a:pt x="556" y="5265"/>
                </a:cubicBezTo>
                <a:cubicBezTo>
                  <a:pt x="2532" y="7242"/>
                  <a:pt x="7473" y="6640"/>
                  <a:pt x="7473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7" name="Freeform 2316">
            <a:extLst>
              <a:ext uri="{FF2B5EF4-FFF2-40B4-BE49-F238E27FC236}">
                <a16:creationId xmlns:a16="http://schemas.microsoft.com/office/drawing/2014/main" id="{8CE5D4E4-A254-1575-E0E8-113E8F339092}"/>
              </a:ext>
            </a:extLst>
          </p:cNvPr>
          <p:cNvSpPr/>
          <p:nvPr/>
        </p:nvSpPr>
        <p:spPr>
          <a:xfrm>
            <a:off x="9756414" y="5575571"/>
            <a:ext cx="8993" cy="14697"/>
          </a:xfrm>
          <a:custGeom>
            <a:avLst/>
            <a:gdLst>
              <a:gd name="connsiteX0" fmla="*/ 2386 w 8993"/>
              <a:gd name="connsiteY0" fmla="*/ 238 h 14697"/>
              <a:gd name="connsiteX1" fmla="*/ 1828 w 8993"/>
              <a:gd name="connsiteY1" fmla="*/ 11925 h 14697"/>
              <a:gd name="connsiteX2" fmla="*/ 8831 w 8993"/>
              <a:gd name="connsiteY2" fmla="*/ 10206 h 14697"/>
              <a:gd name="connsiteX3" fmla="*/ 2386 w 8993"/>
              <a:gd name="connsiteY3" fmla="*/ 238 h 14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93" h="14697">
                <a:moveTo>
                  <a:pt x="2386" y="238"/>
                </a:moveTo>
                <a:cubicBezTo>
                  <a:pt x="-707" y="238"/>
                  <a:pt x="-1094" y="8831"/>
                  <a:pt x="1828" y="11925"/>
                </a:cubicBezTo>
                <a:cubicBezTo>
                  <a:pt x="6124" y="16480"/>
                  <a:pt x="8831" y="15835"/>
                  <a:pt x="8831" y="10206"/>
                </a:cubicBezTo>
                <a:cubicBezTo>
                  <a:pt x="8831" y="5523"/>
                  <a:pt x="5394" y="238"/>
                  <a:pt x="238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8" name="Freeform 2317">
            <a:extLst>
              <a:ext uri="{FF2B5EF4-FFF2-40B4-BE49-F238E27FC236}">
                <a16:creationId xmlns:a16="http://schemas.microsoft.com/office/drawing/2014/main" id="{3FA766E4-AFC2-6F77-7F1B-03A6B5A93A7D}"/>
              </a:ext>
            </a:extLst>
          </p:cNvPr>
          <p:cNvSpPr/>
          <p:nvPr/>
        </p:nvSpPr>
        <p:spPr>
          <a:xfrm>
            <a:off x="9757112" y="5522337"/>
            <a:ext cx="24609" cy="46010"/>
          </a:xfrm>
          <a:custGeom>
            <a:avLst/>
            <a:gdLst>
              <a:gd name="connsiteX0" fmla="*/ 24288 w 24609"/>
              <a:gd name="connsiteY0" fmla="*/ 27178 h 46010"/>
              <a:gd name="connsiteX1" fmla="*/ 19175 w 24609"/>
              <a:gd name="connsiteY1" fmla="*/ 24042 h 46010"/>
              <a:gd name="connsiteX2" fmla="*/ 13804 w 24609"/>
              <a:gd name="connsiteY2" fmla="*/ 7543 h 46010"/>
              <a:gd name="connsiteX3" fmla="*/ 14964 w 24609"/>
              <a:gd name="connsiteY3" fmla="*/ 238 h 46010"/>
              <a:gd name="connsiteX4" fmla="*/ 7875 w 24609"/>
              <a:gd name="connsiteY4" fmla="*/ 1613 h 46010"/>
              <a:gd name="connsiteX5" fmla="*/ 872 w 24609"/>
              <a:gd name="connsiteY5" fmla="*/ 8101 h 46010"/>
              <a:gd name="connsiteX6" fmla="*/ 2118 w 24609"/>
              <a:gd name="connsiteY6" fmla="*/ 13773 h 46010"/>
              <a:gd name="connsiteX7" fmla="*/ 7102 w 24609"/>
              <a:gd name="connsiteY7" fmla="*/ 22881 h 46010"/>
              <a:gd name="connsiteX8" fmla="*/ 9250 w 24609"/>
              <a:gd name="connsiteY8" fmla="*/ 40841 h 46010"/>
              <a:gd name="connsiteX9" fmla="*/ 6199 w 24609"/>
              <a:gd name="connsiteY9" fmla="*/ 45868 h 46010"/>
              <a:gd name="connsiteX10" fmla="*/ 12429 w 24609"/>
              <a:gd name="connsiteY10" fmla="*/ 40841 h 46010"/>
              <a:gd name="connsiteX11" fmla="*/ 17542 w 24609"/>
              <a:gd name="connsiteY11" fmla="*/ 30486 h 46010"/>
              <a:gd name="connsiteX12" fmla="*/ 20894 w 24609"/>
              <a:gd name="connsiteY12" fmla="*/ 28725 h 46010"/>
              <a:gd name="connsiteX13" fmla="*/ 24288 w 24609"/>
              <a:gd name="connsiteY13" fmla="*/ 27178 h 4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609" h="46010">
                <a:moveTo>
                  <a:pt x="24288" y="27178"/>
                </a:moveTo>
                <a:cubicBezTo>
                  <a:pt x="23188" y="25369"/>
                  <a:pt x="21285" y="24205"/>
                  <a:pt x="19175" y="24042"/>
                </a:cubicBezTo>
                <a:cubicBezTo>
                  <a:pt x="14062" y="23268"/>
                  <a:pt x="12172" y="17554"/>
                  <a:pt x="13804" y="7543"/>
                </a:cubicBezTo>
                <a:lnTo>
                  <a:pt x="14964" y="238"/>
                </a:lnTo>
                <a:lnTo>
                  <a:pt x="7875" y="1613"/>
                </a:lnTo>
                <a:cubicBezTo>
                  <a:pt x="-976" y="3332"/>
                  <a:pt x="-1105" y="3461"/>
                  <a:pt x="872" y="8101"/>
                </a:cubicBezTo>
                <a:cubicBezTo>
                  <a:pt x="1714" y="9871"/>
                  <a:pt x="2139" y="11813"/>
                  <a:pt x="2118" y="13773"/>
                </a:cubicBezTo>
                <a:cubicBezTo>
                  <a:pt x="3063" y="17150"/>
                  <a:pt x="4769" y="20265"/>
                  <a:pt x="7102" y="22881"/>
                </a:cubicBezTo>
                <a:cubicBezTo>
                  <a:pt x="13117" y="30873"/>
                  <a:pt x="13847" y="36974"/>
                  <a:pt x="9250" y="40841"/>
                </a:cubicBezTo>
                <a:cubicBezTo>
                  <a:pt x="7643" y="42079"/>
                  <a:pt x="6556" y="43870"/>
                  <a:pt x="6199" y="45868"/>
                </a:cubicBezTo>
                <a:cubicBezTo>
                  <a:pt x="6199" y="47200"/>
                  <a:pt x="9035" y="44923"/>
                  <a:pt x="12429" y="40841"/>
                </a:cubicBezTo>
                <a:cubicBezTo>
                  <a:pt x="15824" y="36759"/>
                  <a:pt x="18144" y="32248"/>
                  <a:pt x="17542" y="30486"/>
                </a:cubicBezTo>
                <a:cubicBezTo>
                  <a:pt x="16941" y="28725"/>
                  <a:pt x="17800" y="27908"/>
                  <a:pt x="20894" y="28725"/>
                </a:cubicBezTo>
                <a:cubicBezTo>
                  <a:pt x="23987" y="29541"/>
                  <a:pt x="24847" y="28854"/>
                  <a:pt x="24288" y="271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9" name="Freeform 2318">
            <a:extLst>
              <a:ext uri="{FF2B5EF4-FFF2-40B4-BE49-F238E27FC236}">
                <a16:creationId xmlns:a16="http://schemas.microsoft.com/office/drawing/2014/main" id="{C586D78A-156D-D4DC-D7A4-B6B4874F378C}"/>
              </a:ext>
            </a:extLst>
          </p:cNvPr>
          <p:cNvSpPr/>
          <p:nvPr/>
        </p:nvSpPr>
        <p:spPr>
          <a:xfrm>
            <a:off x="9851928" y="2430139"/>
            <a:ext cx="3492" cy="4253"/>
          </a:xfrm>
          <a:custGeom>
            <a:avLst/>
            <a:gdLst>
              <a:gd name="connsiteX0" fmla="*/ 3330 w 3492"/>
              <a:gd name="connsiteY0" fmla="*/ 2344 h 4253"/>
              <a:gd name="connsiteX1" fmla="*/ 2428 w 3492"/>
              <a:gd name="connsiteY1" fmla="*/ 238 h 4253"/>
              <a:gd name="connsiteX2" fmla="*/ 194 w 3492"/>
              <a:gd name="connsiteY2" fmla="*/ 2344 h 4253"/>
              <a:gd name="connsiteX3" fmla="*/ 1139 w 3492"/>
              <a:gd name="connsiteY3" fmla="*/ 4492 h 4253"/>
              <a:gd name="connsiteX4" fmla="*/ 3330 w 349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2" h="4253">
                <a:moveTo>
                  <a:pt x="3330" y="2344"/>
                </a:moveTo>
                <a:cubicBezTo>
                  <a:pt x="3330" y="1184"/>
                  <a:pt x="2944" y="238"/>
                  <a:pt x="2428" y="238"/>
                </a:cubicBezTo>
                <a:cubicBezTo>
                  <a:pt x="1912" y="238"/>
                  <a:pt x="924" y="1184"/>
                  <a:pt x="194" y="2344"/>
                </a:cubicBezTo>
                <a:cubicBezTo>
                  <a:pt x="-537" y="3504"/>
                  <a:pt x="-107" y="4492"/>
                  <a:pt x="1139" y="4492"/>
                </a:cubicBezTo>
                <a:cubicBezTo>
                  <a:pt x="2334" y="4492"/>
                  <a:pt x="3309" y="3537"/>
                  <a:pt x="333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0" name="Freeform 2319">
            <a:extLst>
              <a:ext uri="{FF2B5EF4-FFF2-40B4-BE49-F238E27FC236}">
                <a16:creationId xmlns:a16="http://schemas.microsoft.com/office/drawing/2014/main" id="{A830D3C1-09C3-BA74-EEC0-542B7DD0D98B}"/>
              </a:ext>
            </a:extLst>
          </p:cNvPr>
          <p:cNvSpPr/>
          <p:nvPr/>
        </p:nvSpPr>
        <p:spPr>
          <a:xfrm>
            <a:off x="9752819" y="5556452"/>
            <a:ext cx="4296" cy="4253"/>
          </a:xfrm>
          <a:custGeom>
            <a:avLst/>
            <a:gdLst>
              <a:gd name="connsiteX0" fmla="*/ 1943 w 4296"/>
              <a:gd name="connsiteY0" fmla="*/ 238 h 4253"/>
              <a:gd name="connsiteX1" fmla="*/ -163 w 4296"/>
              <a:gd name="connsiteY1" fmla="*/ 2344 h 4253"/>
              <a:gd name="connsiteX2" fmla="*/ 1986 w 4296"/>
              <a:gd name="connsiteY2" fmla="*/ 4492 h 4253"/>
              <a:gd name="connsiteX3" fmla="*/ 4134 w 4296"/>
              <a:gd name="connsiteY3" fmla="*/ 2344 h 4253"/>
              <a:gd name="connsiteX4" fmla="*/ 2029 w 4296"/>
              <a:gd name="connsiteY4" fmla="*/ 238 h 4253"/>
              <a:gd name="connsiteX5" fmla="*/ 1943 w 4296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3">
                <a:moveTo>
                  <a:pt x="1943" y="238"/>
                </a:moveTo>
                <a:cubicBezTo>
                  <a:pt x="778" y="238"/>
                  <a:pt x="-163" y="1179"/>
                  <a:pt x="-163" y="2344"/>
                </a:cubicBezTo>
                <a:cubicBezTo>
                  <a:pt x="-163" y="3529"/>
                  <a:pt x="800" y="4492"/>
                  <a:pt x="1986" y="4492"/>
                </a:cubicBezTo>
                <a:cubicBezTo>
                  <a:pt x="3172" y="4492"/>
                  <a:pt x="4134" y="3529"/>
                  <a:pt x="4134" y="2344"/>
                </a:cubicBezTo>
                <a:cubicBezTo>
                  <a:pt x="4134" y="1179"/>
                  <a:pt x="3193" y="238"/>
                  <a:pt x="2029" y="238"/>
                </a:cubicBezTo>
                <a:cubicBezTo>
                  <a:pt x="2003" y="238"/>
                  <a:pt x="197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1" name="Freeform 2320">
            <a:extLst>
              <a:ext uri="{FF2B5EF4-FFF2-40B4-BE49-F238E27FC236}">
                <a16:creationId xmlns:a16="http://schemas.microsoft.com/office/drawing/2014/main" id="{C3945583-DD36-360A-F5A7-443AB9001C89}"/>
              </a:ext>
            </a:extLst>
          </p:cNvPr>
          <p:cNvSpPr/>
          <p:nvPr/>
        </p:nvSpPr>
        <p:spPr>
          <a:xfrm>
            <a:off x="9826253" y="5530942"/>
            <a:ext cx="4033" cy="4106"/>
          </a:xfrm>
          <a:custGeom>
            <a:avLst/>
            <a:gdLst>
              <a:gd name="connsiteX0" fmla="*/ -39 w 4033"/>
              <a:gd name="connsiteY0" fmla="*/ 2632 h 4106"/>
              <a:gd name="connsiteX1" fmla="*/ 1551 w 4033"/>
              <a:gd name="connsiteY1" fmla="*/ 4222 h 4106"/>
              <a:gd name="connsiteX2" fmla="*/ 3871 w 4033"/>
              <a:gd name="connsiteY2" fmla="*/ 1816 h 4106"/>
              <a:gd name="connsiteX3" fmla="*/ -39 w 4033"/>
              <a:gd name="connsiteY3" fmla="*/ 2632 h 4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3" h="4106">
                <a:moveTo>
                  <a:pt x="-39" y="2632"/>
                </a:moveTo>
                <a:cubicBezTo>
                  <a:pt x="-469" y="3921"/>
                  <a:pt x="262" y="4652"/>
                  <a:pt x="1551" y="4222"/>
                </a:cubicBezTo>
                <a:cubicBezTo>
                  <a:pt x="2840" y="3792"/>
                  <a:pt x="3871" y="2675"/>
                  <a:pt x="3871" y="1816"/>
                </a:cubicBezTo>
                <a:cubicBezTo>
                  <a:pt x="3871" y="-676"/>
                  <a:pt x="863" y="-75"/>
                  <a:pt x="-39" y="26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2" name="Freeform 2321">
            <a:extLst>
              <a:ext uri="{FF2B5EF4-FFF2-40B4-BE49-F238E27FC236}">
                <a16:creationId xmlns:a16="http://schemas.microsoft.com/office/drawing/2014/main" id="{C31E0BFE-620F-21F5-CFC6-147B5F599028}"/>
              </a:ext>
            </a:extLst>
          </p:cNvPr>
          <p:cNvSpPr/>
          <p:nvPr/>
        </p:nvSpPr>
        <p:spPr>
          <a:xfrm>
            <a:off x="9854259" y="2572441"/>
            <a:ext cx="5372" cy="8593"/>
          </a:xfrm>
          <a:custGeom>
            <a:avLst/>
            <a:gdLst>
              <a:gd name="connsiteX0" fmla="*/ 1988 w 5372"/>
              <a:gd name="connsiteY0" fmla="*/ 8831 h 8593"/>
              <a:gd name="connsiteX1" fmla="*/ 5210 w 5372"/>
              <a:gd name="connsiteY1" fmla="*/ 4535 h 8593"/>
              <a:gd name="connsiteX2" fmla="*/ 4222 w 5372"/>
              <a:gd name="connsiteY2" fmla="*/ 238 h 8593"/>
              <a:gd name="connsiteX3" fmla="*/ 1000 w 5372"/>
              <a:gd name="connsiteY3" fmla="*/ 4535 h 8593"/>
              <a:gd name="connsiteX4" fmla="*/ 1988 w 5372"/>
              <a:gd name="connsiteY4" fmla="*/ 8831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2" h="8593">
                <a:moveTo>
                  <a:pt x="1988" y="8831"/>
                </a:moveTo>
                <a:cubicBezTo>
                  <a:pt x="3793" y="8831"/>
                  <a:pt x="5210" y="6984"/>
                  <a:pt x="5210" y="4535"/>
                </a:cubicBezTo>
                <a:cubicBezTo>
                  <a:pt x="5210" y="2086"/>
                  <a:pt x="4781" y="238"/>
                  <a:pt x="4222" y="238"/>
                </a:cubicBezTo>
                <a:cubicBezTo>
                  <a:pt x="3664" y="238"/>
                  <a:pt x="2246" y="2129"/>
                  <a:pt x="1000" y="4535"/>
                </a:cubicBezTo>
                <a:cubicBezTo>
                  <a:pt x="-762" y="8144"/>
                  <a:pt x="-590" y="8831"/>
                  <a:pt x="1988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3" name="Freeform 2322">
            <a:extLst>
              <a:ext uri="{FF2B5EF4-FFF2-40B4-BE49-F238E27FC236}">
                <a16:creationId xmlns:a16="http://schemas.microsoft.com/office/drawing/2014/main" id="{4B485CD8-AF8A-DC72-51DF-18D069DAC7DF}"/>
              </a:ext>
            </a:extLst>
          </p:cNvPr>
          <p:cNvSpPr/>
          <p:nvPr/>
        </p:nvSpPr>
        <p:spPr>
          <a:xfrm>
            <a:off x="9847043" y="2330519"/>
            <a:ext cx="4210" cy="5808"/>
          </a:xfrm>
          <a:custGeom>
            <a:avLst/>
            <a:gdLst>
              <a:gd name="connsiteX0" fmla="*/ 1943 w 4210"/>
              <a:gd name="connsiteY0" fmla="*/ 307 h 5808"/>
              <a:gd name="connsiteX1" fmla="*/ -163 w 4210"/>
              <a:gd name="connsiteY1" fmla="*/ 3143 h 5808"/>
              <a:gd name="connsiteX2" fmla="*/ 1943 w 4210"/>
              <a:gd name="connsiteY2" fmla="*/ 5978 h 5808"/>
              <a:gd name="connsiteX3" fmla="*/ 4048 w 4210"/>
              <a:gd name="connsiteY3" fmla="*/ 3143 h 5808"/>
              <a:gd name="connsiteX4" fmla="*/ 1943 w 4210"/>
              <a:gd name="connsiteY4" fmla="*/ 307 h 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808">
                <a:moveTo>
                  <a:pt x="1943" y="307"/>
                </a:moveTo>
                <a:cubicBezTo>
                  <a:pt x="783" y="-80"/>
                  <a:pt x="-163" y="1209"/>
                  <a:pt x="-163" y="3143"/>
                </a:cubicBezTo>
                <a:cubicBezTo>
                  <a:pt x="-163" y="5076"/>
                  <a:pt x="783" y="6365"/>
                  <a:pt x="1943" y="5978"/>
                </a:cubicBezTo>
                <a:cubicBezTo>
                  <a:pt x="3137" y="5527"/>
                  <a:pt x="3962" y="4419"/>
                  <a:pt x="4048" y="3143"/>
                </a:cubicBezTo>
                <a:cubicBezTo>
                  <a:pt x="3962" y="1867"/>
                  <a:pt x="3137" y="758"/>
                  <a:pt x="1943" y="3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4" name="Freeform 2323">
            <a:extLst>
              <a:ext uri="{FF2B5EF4-FFF2-40B4-BE49-F238E27FC236}">
                <a16:creationId xmlns:a16="http://schemas.microsoft.com/office/drawing/2014/main" id="{F268B6BC-FDAE-BEAC-2197-2FB2F57403BB}"/>
              </a:ext>
            </a:extLst>
          </p:cNvPr>
          <p:cNvSpPr/>
          <p:nvPr/>
        </p:nvSpPr>
        <p:spPr>
          <a:xfrm>
            <a:off x="9830371" y="5505408"/>
            <a:ext cx="8049" cy="8109"/>
          </a:xfrm>
          <a:custGeom>
            <a:avLst/>
            <a:gdLst>
              <a:gd name="connsiteX0" fmla="*/ 7787 w 8049"/>
              <a:gd name="connsiteY0" fmla="*/ 3805 h 8109"/>
              <a:gd name="connsiteX1" fmla="*/ 4135 w 8049"/>
              <a:gd name="connsiteY1" fmla="*/ 238 h 8109"/>
              <a:gd name="connsiteX2" fmla="*/ -162 w 8049"/>
              <a:gd name="connsiteY2" fmla="*/ 3074 h 8109"/>
              <a:gd name="connsiteX3" fmla="*/ 7787 w 8049"/>
              <a:gd name="connsiteY3" fmla="*/ 3805 h 8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49" h="8109">
                <a:moveTo>
                  <a:pt x="7787" y="3805"/>
                </a:moveTo>
                <a:cubicBezTo>
                  <a:pt x="8260" y="1399"/>
                  <a:pt x="7056" y="238"/>
                  <a:pt x="4135" y="238"/>
                </a:cubicBezTo>
                <a:cubicBezTo>
                  <a:pt x="1213" y="238"/>
                  <a:pt x="-162" y="1528"/>
                  <a:pt x="-162" y="3074"/>
                </a:cubicBezTo>
                <a:cubicBezTo>
                  <a:pt x="-247" y="9734"/>
                  <a:pt x="6584" y="10206"/>
                  <a:pt x="7787" y="38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5" name="Freeform 2324">
            <a:extLst>
              <a:ext uri="{FF2B5EF4-FFF2-40B4-BE49-F238E27FC236}">
                <a16:creationId xmlns:a16="http://schemas.microsoft.com/office/drawing/2014/main" id="{0AD90CD2-29FA-89F6-573D-A94FD2047723}"/>
              </a:ext>
            </a:extLst>
          </p:cNvPr>
          <p:cNvSpPr/>
          <p:nvPr/>
        </p:nvSpPr>
        <p:spPr>
          <a:xfrm>
            <a:off x="9837386" y="5537451"/>
            <a:ext cx="7367" cy="6206"/>
          </a:xfrm>
          <a:custGeom>
            <a:avLst/>
            <a:gdLst>
              <a:gd name="connsiteX0" fmla="*/ 2147 w 7367"/>
              <a:gd name="connsiteY0" fmla="*/ 893 h 6206"/>
              <a:gd name="connsiteX1" fmla="*/ 85 w 7367"/>
              <a:gd name="connsiteY1" fmla="*/ 4330 h 6206"/>
              <a:gd name="connsiteX2" fmla="*/ 4652 w 7367"/>
              <a:gd name="connsiteY2" fmla="*/ 6165 h 6206"/>
              <a:gd name="connsiteX3" fmla="*/ 6487 w 7367"/>
              <a:gd name="connsiteY3" fmla="*/ 4330 h 6206"/>
              <a:gd name="connsiteX4" fmla="*/ 2147 w 7367"/>
              <a:gd name="connsiteY4" fmla="*/ 893 h 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67" h="6206">
                <a:moveTo>
                  <a:pt x="2147" y="893"/>
                </a:moveTo>
                <a:cubicBezTo>
                  <a:pt x="300" y="1580"/>
                  <a:pt x="-645" y="3127"/>
                  <a:pt x="85" y="4330"/>
                </a:cubicBezTo>
                <a:cubicBezTo>
                  <a:pt x="841" y="6096"/>
                  <a:pt x="2882" y="6921"/>
                  <a:pt x="4652" y="6165"/>
                </a:cubicBezTo>
                <a:cubicBezTo>
                  <a:pt x="5477" y="5812"/>
                  <a:pt x="6135" y="5155"/>
                  <a:pt x="6487" y="4330"/>
                </a:cubicBezTo>
                <a:cubicBezTo>
                  <a:pt x="8463" y="1022"/>
                  <a:pt x="6143" y="-826"/>
                  <a:pt x="2147" y="8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6" name="Freeform 2325">
            <a:extLst>
              <a:ext uri="{FF2B5EF4-FFF2-40B4-BE49-F238E27FC236}">
                <a16:creationId xmlns:a16="http://schemas.microsoft.com/office/drawing/2014/main" id="{93E9606B-7470-7296-961D-05E4EA4983D7}"/>
              </a:ext>
            </a:extLst>
          </p:cNvPr>
          <p:cNvSpPr/>
          <p:nvPr/>
        </p:nvSpPr>
        <p:spPr>
          <a:xfrm>
            <a:off x="9832391" y="5567048"/>
            <a:ext cx="5141" cy="6375"/>
          </a:xfrm>
          <a:custGeom>
            <a:avLst/>
            <a:gdLst>
              <a:gd name="connsiteX0" fmla="*/ -163 w 5141"/>
              <a:gd name="connsiteY0" fmla="*/ 2017 h 6375"/>
              <a:gd name="connsiteX1" fmla="*/ 4134 w 5141"/>
              <a:gd name="connsiteY1" fmla="*/ 6614 h 6375"/>
              <a:gd name="connsiteX2" fmla="*/ 4607 w 5141"/>
              <a:gd name="connsiteY2" fmla="*/ 3434 h 6375"/>
              <a:gd name="connsiteX3" fmla="*/ -163 w 5141"/>
              <a:gd name="connsiteY3" fmla="*/ 2017 h 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41" h="6375">
                <a:moveTo>
                  <a:pt x="-163" y="2017"/>
                </a:moveTo>
                <a:cubicBezTo>
                  <a:pt x="13" y="4367"/>
                  <a:pt x="1801" y="6279"/>
                  <a:pt x="4134" y="6614"/>
                </a:cubicBezTo>
                <a:cubicBezTo>
                  <a:pt x="5036" y="6614"/>
                  <a:pt x="5251" y="5196"/>
                  <a:pt x="4607" y="3434"/>
                </a:cubicBezTo>
                <a:cubicBezTo>
                  <a:pt x="3532" y="40"/>
                  <a:pt x="-163" y="-991"/>
                  <a:pt x="-163" y="20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7" name="Freeform 2326">
            <a:extLst>
              <a:ext uri="{FF2B5EF4-FFF2-40B4-BE49-F238E27FC236}">
                <a16:creationId xmlns:a16="http://schemas.microsoft.com/office/drawing/2014/main" id="{79EDA62E-7262-B728-464B-B125194CE933}"/>
              </a:ext>
            </a:extLst>
          </p:cNvPr>
          <p:cNvSpPr/>
          <p:nvPr/>
        </p:nvSpPr>
        <p:spPr>
          <a:xfrm>
            <a:off x="9642010" y="4394604"/>
            <a:ext cx="4168" cy="3535"/>
          </a:xfrm>
          <a:custGeom>
            <a:avLst/>
            <a:gdLst>
              <a:gd name="connsiteX0" fmla="*/ 1900 w 4168"/>
              <a:gd name="connsiteY0" fmla="*/ 3774 h 3535"/>
              <a:gd name="connsiteX1" fmla="*/ 4006 w 4168"/>
              <a:gd name="connsiteY1" fmla="*/ 2829 h 3535"/>
              <a:gd name="connsiteX2" fmla="*/ 1900 w 4168"/>
              <a:gd name="connsiteY2" fmla="*/ 595 h 3535"/>
              <a:gd name="connsiteX3" fmla="*/ -162 w 4168"/>
              <a:gd name="connsiteY3" fmla="*/ 1540 h 3535"/>
              <a:gd name="connsiteX4" fmla="*/ 1900 w 4168"/>
              <a:gd name="connsiteY4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35">
                <a:moveTo>
                  <a:pt x="1900" y="3774"/>
                </a:moveTo>
                <a:cubicBezTo>
                  <a:pt x="3060" y="3774"/>
                  <a:pt x="4006" y="3345"/>
                  <a:pt x="4006" y="2829"/>
                </a:cubicBezTo>
                <a:cubicBezTo>
                  <a:pt x="4006" y="2313"/>
                  <a:pt x="3060" y="1325"/>
                  <a:pt x="1900" y="595"/>
                </a:cubicBezTo>
                <a:cubicBezTo>
                  <a:pt x="740" y="-136"/>
                  <a:pt x="-162" y="294"/>
                  <a:pt x="-162" y="1540"/>
                </a:cubicBezTo>
                <a:cubicBezTo>
                  <a:pt x="-188" y="2717"/>
                  <a:pt x="723" y="3706"/>
                  <a:pt x="1900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8" name="Freeform 2327">
            <a:extLst>
              <a:ext uri="{FF2B5EF4-FFF2-40B4-BE49-F238E27FC236}">
                <a16:creationId xmlns:a16="http://schemas.microsoft.com/office/drawing/2014/main" id="{653C52B0-E7DB-1D9B-4F2E-B8369D19BD59}"/>
              </a:ext>
            </a:extLst>
          </p:cNvPr>
          <p:cNvSpPr/>
          <p:nvPr/>
        </p:nvSpPr>
        <p:spPr>
          <a:xfrm>
            <a:off x="9668600" y="5565465"/>
            <a:ext cx="6013" cy="11921"/>
          </a:xfrm>
          <a:custGeom>
            <a:avLst/>
            <a:gdLst>
              <a:gd name="connsiteX0" fmla="*/ 2765 w 6013"/>
              <a:gd name="connsiteY0" fmla="*/ 2998 h 11921"/>
              <a:gd name="connsiteX1" fmla="*/ -156 w 6013"/>
              <a:gd name="connsiteY1" fmla="*/ 9786 h 11921"/>
              <a:gd name="connsiteX2" fmla="*/ 4140 w 6013"/>
              <a:gd name="connsiteY2" fmla="*/ 5490 h 11921"/>
              <a:gd name="connsiteX3" fmla="*/ 2765 w 6013"/>
              <a:gd name="connsiteY3" fmla="*/ 2998 h 11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13" h="11921">
                <a:moveTo>
                  <a:pt x="2765" y="2998"/>
                </a:moveTo>
                <a:cubicBezTo>
                  <a:pt x="819" y="4703"/>
                  <a:pt x="-255" y="7200"/>
                  <a:pt x="-156" y="9786"/>
                </a:cubicBezTo>
                <a:cubicBezTo>
                  <a:pt x="1219" y="13653"/>
                  <a:pt x="1777" y="13181"/>
                  <a:pt x="4140" y="5490"/>
                </a:cubicBezTo>
                <a:cubicBezTo>
                  <a:pt x="6632" y="-998"/>
                  <a:pt x="6589" y="-1041"/>
                  <a:pt x="2765" y="29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9" name="Freeform 2328">
            <a:extLst>
              <a:ext uri="{FF2B5EF4-FFF2-40B4-BE49-F238E27FC236}">
                <a16:creationId xmlns:a16="http://schemas.microsoft.com/office/drawing/2014/main" id="{C33D01CB-4E14-70A6-7A8D-BE636384C889}"/>
              </a:ext>
            </a:extLst>
          </p:cNvPr>
          <p:cNvSpPr/>
          <p:nvPr/>
        </p:nvSpPr>
        <p:spPr>
          <a:xfrm>
            <a:off x="9673246" y="5553251"/>
            <a:ext cx="6316" cy="3243"/>
          </a:xfrm>
          <a:custGeom>
            <a:avLst/>
            <a:gdLst>
              <a:gd name="connsiteX0" fmla="*/ 3017 w 6316"/>
              <a:gd name="connsiteY0" fmla="*/ 560 h 3243"/>
              <a:gd name="connsiteX1" fmla="*/ -163 w 6316"/>
              <a:gd name="connsiteY1" fmla="*/ 1419 h 3243"/>
              <a:gd name="connsiteX2" fmla="*/ 3017 w 6316"/>
              <a:gd name="connsiteY2" fmla="*/ 3482 h 3243"/>
              <a:gd name="connsiteX3" fmla="*/ 6154 w 6316"/>
              <a:gd name="connsiteY3" fmla="*/ 2622 h 3243"/>
              <a:gd name="connsiteX4" fmla="*/ 3017 w 6316"/>
              <a:gd name="connsiteY4" fmla="*/ 560 h 3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6" h="3243">
                <a:moveTo>
                  <a:pt x="3017" y="560"/>
                </a:moveTo>
                <a:cubicBezTo>
                  <a:pt x="1255" y="-85"/>
                  <a:pt x="-163" y="259"/>
                  <a:pt x="-163" y="1419"/>
                </a:cubicBezTo>
                <a:cubicBezTo>
                  <a:pt x="-163" y="2579"/>
                  <a:pt x="1255" y="3482"/>
                  <a:pt x="3017" y="3482"/>
                </a:cubicBezTo>
                <a:cubicBezTo>
                  <a:pt x="4779" y="3482"/>
                  <a:pt x="6154" y="3095"/>
                  <a:pt x="6154" y="2622"/>
                </a:cubicBezTo>
                <a:cubicBezTo>
                  <a:pt x="6154" y="2150"/>
                  <a:pt x="4736" y="1204"/>
                  <a:pt x="3017" y="5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0" name="Freeform 2329">
            <a:extLst>
              <a:ext uri="{FF2B5EF4-FFF2-40B4-BE49-F238E27FC236}">
                <a16:creationId xmlns:a16="http://schemas.microsoft.com/office/drawing/2014/main" id="{105A5D56-F21F-9B62-0C6F-84A46EE0D3D7}"/>
              </a:ext>
            </a:extLst>
          </p:cNvPr>
          <p:cNvSpPr/>
          <p:nvPr/>
        </p:nvSpPr>
        <p:spPr>
          <a:xfrm>
            <a:off x="9650446" y="5522848"/>
            <a:ext cx="26905" cy="12310"/>
          </a:xfrm>
          <a:custGeom>
            <a:avLst/>
            <a:gdLst>
              <a:gd name="connsiteX0" fmla="*/ 24098 w 26905"/>
              <a:gd name="connsiteY0" fmla="*/ 9480 h 12310"/>
              <a:gd name="connsiteX1" fmla="*/ 25301 w 26905"/>
              <a:gd name="connsiteY1" fmla="*/ 4196 h 12310"/>
              <a:gd name="connsiteX2" fmla="*/ 21349 w 26905"/>
              <a:gd name="connsiteY2" fmla="*/ 1360 h 12310"/>
              <a:gd name="connsiteX3" fmla="*/ 12755 w 26905"/>
              <a:gd name="connsiteY3" fmla="*/ 1575 h 12310"/>
              <a:gd name="connsiteX4" fmla="*/ 3733 w 26905"/>
              <a:gd name="connsiteY4" fmla="*/ 1875 h 12310"/>
              <a:gd name="connsiteX5" fmla="*/ 8029 w 26905"/>
              <a:gd name="connsiteY5" fmla="*/ 8148 h 12310"/>
              <a:gd name="connsiteX6" fmla="*/ 17568 w 26905"/>
              <a:gd name="connsiteY6" fmla="*/ 10297 h 12310"/>
              <a:gd name="connsiteX7" fmla="*/ 24098 w 26905"/>
              <a:gd name="connsiteY7" fmla="*/ 9480 h 12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05" h="12310">
                <a:moveTo>
                  <a:pt x="24098" y="9480"/>
                </a:moveTo>
                <a:cubicBezTo>
                  <a:pt x="23561" y="7628"/>
                  <a:pt x="24017" y="5631"/>
                  <a:pt x="25301" y="4196"/>
                </a:cubicBezTo>
                <a:cubicBezTo>
                  <a:pt x="28610" y="844"/>
                  <a:pt x="25774" y="-1132"/>
                  <a:pt x="21349" y="1360"/>
                </a:cubicBezTo>
                <a:cubicBezTo>
                  <a:pt x="18646" y="2649"/>
                  <a:pt x="15518" y="2731"/>
                  <a:pt x="12755" y="1575"/>
                </a:cubicBezTo>
                <a:cubicBezTo>
                  <a:pt x="9851" y="329"/>
                  <a:pt x="6547" y="436"/>
                  <a:pt x="3733" y="1875"/>
                </a:cubicBezTo>
                <a:cubicBezTo>
                  <a:pt x="-2798" y="5399"/>
                  <a:pt x="-951" y="8148"/>
                  <a:pt x="8029" y="8148"/>
                </a:cubicBezTo>
                <a:cubicBezTo>
                  <a:pt x="11359" y="7822"/>
                  <a:pt x="14702" y="8574"/>
                  <a:pt x="17568" y="10297"/>
                </a:cubicBezTo>
                <a:cubicBezTo>
                  <a:pt x="19458" y="13777"/>
                  <a:pt x="25387" y="13004"/>
                  <a:pt x="24098" y="94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1" name="Freeform 2330">
            <a:extLst>
              <a:ext uri="{FF2B5EF4-FFF2-40B4-BE49-F238E27FC236}">
                <a16:creationId xmlns:a16="http://schemas.microsoft.com/office/drawing/2014/main" id="{8CA8EA7D-9924-730B-E251-809F3B28FEA7}"/>
              </a:ext>
            </a:extLst>
          </p:cNvPr>
          <p:cNvSpPr/>
          <p:nvPr/>
        </p:nvSpPr>
        <p:spPr>
          <a:xfrm>
            <a:off x="9644570" y="5474629"/>
            <a:ext cx="17975" cy="11545"/>
          </a:xfrm>
          <a:custGeom>
            <a:avLst/>
            <a:gdLst>
              <a:gd name="connsiteX0" fmla="*/ 17686 w 17975"/>
              <a:gd name="connsiteY0" fmla="*/ 7215 h 11545"/>
              <a:gd name="connsiteX1" fmla="*/ 9781 w 17975"/>
              <a:gd name="connsiteY1" fmla="*/ 985 h 11545"/>
              <a:gd name="connsiteX2" fmla="*/ 844 w 17975"/>
              <a:gd name="connsiteY2" fmla="*/ 556 h 11545"/>
              <a:gd name="connsiteX3" fmla="*/ 5398 w 17975"/>
              <a:gd name="connsiteY3" fmla="*/ 5539 h 11545"/>
              <a:gd name="connsiteX4" fmla="*/ 11800 w 17975"/>
              <a:gd name="connsiteY4" fmla="*/ 8719 h 11545"/>
              <a:gd name="connsiteX5" fmla="*/ 17686 w 17975"/>
              <a:gd name="connsiteY5" fmla="*/ 7215 h 11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75" h="11545">
                <a:moveTo>
                  <a:pt x="17686" y="7215"/>
                </a:moveTo>
                <a:cubicBezTo>
                  <a:pt x="17214" y="3735"/>
                  <a:pt x="15108" y="2102"/>
                  <a:pt x="9781" y="985"/>
                </a:cubicBezTo>
                <a:cubicBezTo>
                  <a:pt x="6872" y="165"/>
                  <a:pt x="3817" y="18"/>
                  <a:pt x="844" y="556"/>
                </a:cubicBezTo>
                <a:cubicBezTo>
                  <a:pt x="-1820" y="2188"/>
                  <a:pt x="1187" y="5539"/>
                  <a:pt x="5398" y="5539"/>
                </a:cubicBezTo>
                <a:cubicBezTo>
                  <a:pt x="7864" y="5724"/>
                  <a:pt x="10163" y="6867"/>
                  <a:pt x="11800" y="8719"/>
                </a:cubicBezTo>
                <a:cubicBezTo>
                  <a:pt x="15581" y="13359"/>
                  <a:pt x="18460" y="12629"/>
                  <a:pt x="17686" y="72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2" name="Freeform 2331">
            <a:extLst>
              <a:ext uri="{FF2B5EF4-FFF2-40B4-BE49-F238E27FC236}">
                <a16:creationId xmlns:a16="http://schemas.microsoft.com/office/drawing/2014/main" id="{8A0214C2-1CA2-F65D-D253-750444609617}"/>
              </a:ext>
            </a:extLst>
          </p:cNvPr>
          <p:cNvSpPr/>
          <p:nvPr/>
        </p:nvSpPr>
        <p:spPr>
          <a:xfrm>
            <a:off x="9853389" y="5044258"/>
            <a:ext cx="7406" cy="8179"/>
          </a:xfrm>
          <a:custGeom>
            <a:avLst/>
            <a:gdLst>
              <a:gd name="connsiteX0" fmla="*/ 1826 w 7406"/>
              <a:gd name="connsiteY0" fmla="*/ 238 h 8179"/>
              <a:gd name="connsiteX1" fmla="*/ 2428 w 7406"/>
              <a:gd name="connsiteY1" fmla="*/ 7328 h 8179"/>
              <a:gd name="connsiteX2" fmla="*/ 6080 w 7406"/>
              <a:gd name="connsiteY2" fmla="*/ 4449 h 8179"/>
              <a:gd name="connsiteX3" fmla="*/ 1826 w 7406"/>
              <a:gd name="connsiteY3" fmla="*/ 238 h 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6" h="8179">
                <a:moveTo>
                  <a:pt x="1826" y="238"/>
                </a:moveTo>
                <a:cubicBezTo>
                  <a:pt x="-1138" y="238"/>
                  <a:pt x="-666" y="6039"/>
                  <a:pt x="2428" y="7328"/>
                </a:cubicBezTo>
                <a:cubicBezTo>
                  <a:pt x="7455" y="9347"/>
                  <a:pt x="8314" y="8659"/>
                  <a:pt x="6080" y="4449"/>
                </a:cubicBezTo>
                <a:cubicBezTo>
                  <a:pt x="4834" y="2129"/>
                  <a:pt x="2900" y="238"/>
                  <a:pt x="182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3" name="Freeform 2332">
            <a:extLst>
              <a:ext uri="{FF2B5EF4-FFF2-40B4-BE49-F238E27FC236}">
                <a16:creationId xmlns:a16="http://schemas.microsoft.com/office/drawing/2014/main" id="{81E7AC34-7D92-EBBF-12B4-246A04E720B1}"/>
              </a:ext>
            </a:extLst>
          </p:cNvPr>
          <p:cNvSpPr/>
          <p:nvPr/>
        </p:nvSpPr>
        <p:spPr>
          <a:xfrm>
            <a:off x="9677408" y="5531117"/>
            <a:ext cx="18712" cy="21124"/>
          </a:xfrm>
          <a:custGeom>
            <a:avLst/>
            <a:gdLst>
              <a:gd name="connsiteX0" fmla="*/ 5172 w 18712"/>
              <a:gd name="connsiteY0" fmla="*/ 5508 h 21124"/>
              <a:gd name="connsiteX1" fmla="*/ 5429 w 18712"/>
              <a:gd name="connsiteY1" fmla="*/ 21363 h 21124"/>
              <a:gd name="connsiteX2" fmla="*/ 8222 w 18712"/>
              <a:gd name="connsiteY2" fmla="*/ 18097 h 21124"/>
              <a:gd name="connsiteX3" fmla="*/ 13464 w 18712"/>
              <a:gd name="connsiteY3" fmla="*/ 12855 h 21124"/>
              <a:gd name="connsiteX4" fmla="*/ 17417 w 18712"/>
              <a:gd name="connsiteY4" fmla="*/ 3446 h 21124"/>
              <a:gd name="connsiteX5" fmla="*/ 5172 w 18712"/>
              <a:gd name="connsiteY5" fmla="*/ 5508 h 21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12" h="21124">
                <a:moveTo>
                  <a:pt x="5172" y="5508"/>
                </a:moveTo>
                <a:cubicBezTo>
                  <a:pt x="-2047" y="12812"/>
                  <a:pt x="-1918" y="21363"/>
                  <a:pt x="5429" y="21363"/>
                </a:cubicBezTo>
                <a:cubicBezTo>
                  <a:pt x="7101" y="21225"/>
                  <a:pt x="8347" y="19768"/>
                  <a:pt x="8222" y="18097"/>
                </a:cubicBezTo>
                <a:cubicBezTo>
                  <a:pt x="8222" y="16336"/>
                  <a:pt x="10585" y="13801"/>
                  <a:pt x="13464" y="12855"/>
                </a:cubicBezTo>
                <a:cubicBezTo>
                  <a:pt x="18878" y="10750"/>
                  <a:pt x="19565" y="9117"/>
                  <a:pt x="17417" y="3446"/>
                </a:cubicBezTo>
                <a:cubicBezTo>
                  <a:pt x="15612" y="-1452"/>
                  <a:pt x="11316" y="-722"/>
                  <a:pt x="5172" y="55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4" name="Freeform 2333">
            <a:extLst>
              <a:ext uri="{FF2B5EF4-FFF2-40B4-BE49-F238E27FC236}">
                <a16:creationId xmlns:a16="http://schemas.microsoft.com/office/drawing/2014/main" id="{D27A11D3-44CF-5EFD-6339-B8707459D717}"/>
              </a:ext>
            </a:extLst>
          </p:cNvPr>
          <p:cNvSpPr/>
          <p:nvPr/>
        </p:nvSpPr>
        <p:spPr>
          <a:xfrm>
            <a:off x="9642283" y="4755439"/>
            <a:ext cx="5183" cy="5153"/>
          </a:xfrm>
          <a:custGeom>
            <a:avLst/>
            <a:gdLst>
              <a:gd name="connsiteX0" fmla="*/ 3948 w 5183"/>
              <a:gd name="connsiteY0" fmla="*/ 5096 h 5153"/>
              <a:gd name="connsiteX1" fmla="*/ 3948 w 5183"/>
              <a:gd name="connsiteY1" fmla="*/ 1487 h 5153"/>
              <a:gd name="connsiteX2" fmla="*/ 510 w 5183"/>
              <a:gd name="connsiteY2" fmla="*/ 4151 h 5153"/>
              <a:gd name="connsiteX3" fmla="*/ 3948 w 5183"/>
              <a:gd name="connsiteY3" fmla="*/ 5096 h 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5153">
                <a:moveTo>
                  <a:pt x="3948" y="5096"/>
                </a:moveTo>
                <a:cubicBezTo>
                  <a:pt x="5378" y="4181"/>
                  <a:pt x="5378" y="2978"/>
                  <a:pt x="3948" y="1487"/>
                </a:cubicBezTo>
                <a:cubicBezTo>
                  <a:pt x="1284" y="-1220"/>
                  <a:pt x="-1466" y="843"/>
                  <a:pt x="510" y="4151"/>
                </a:cubicBezTo>
                <a:cubicBezTo>
                  <a:pt x="1232" y="5316"/>
                  <a:pt x="2732" y="5728"/>
                  <a:pt x="3948" y="50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5" name="Freeform 2334">
            <a:extLst>
              <a:ext uri="{FF2B5EF4-FFF2-40B4-BE49-F238E27FC236}">
                <a16:creationId xmlns:a16="http://schemas.microsoft.com/office/drawing/2014/main" id="{73B233D6-69EE-BD74-7496-6873EDBF1DC8}"/>
              </a:ext>
            </a:extLst>
          </p:cNvPr>
          <p:cNvSpPr/>
          <p:nvPr/>
        </p:nvSpPr>
        <p:spPr>
          <a:xfrm>
            <a:off x="9745120" y="5010207"/>
            <a:ext cx="9803" cy="4123"/>
          </a:xfrm>
          <a:custGeom>
            <a:avLst/>
            <a:gdLst>
              <a:gd name="connsiteX0" fmla="*/ 9641 w 9803"/>
              <a:gd name="connsiteY0" fmla="*/ 2236 h 4123"/>
              <a:gd name="connsiteX1" fmla="*/ 1263 w 9803"/>
              <a:gd name="connsiteY1" fmla="*/ 2236 h 4123"/>
              <a:gd name="connsiteX2" fmla="*/ 3884 w 9803"/>
              <a:gd name="connsiteY2" fmla="*/ 4342 h 4123"/>
              <a:gd name="connsiteX3" fmla="*/ 9641 w 9803"/>
              <a:gd name="connsiteY3" fmla="*/ 2236 h 4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3" h="4123">
                <a:moveTo>
                  <a:pt x="9641" y="2236"/>
                </a:moveTo>
                <a:cubicBezTo>
                  <a:pt x="9641" y="-428"/>
                  <a:pt x="5345" y="-428"/>
                  <a:pt x="1263" y="2236"/>
                </a:cubicBezTo>
                <a:cubicBezTo>
                  <a:pt x="-1186" y="3869"/>
                  <a:pt x="-585" y="4342"/>
                  <a:pt x="3884" y="4342"/>
                </a:cubicBezTo>
                <a:cubicBezTo>
                  <a:pt x="7064" y="4514"/>
                  <a:pt x="9641" y="3568"/>
                  <a:pt x="9641" y="22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6" name="Freeform 2335">
            <a:extLst>
              <a:ext uri="{FF2B5EF4-FFF2-40B4-BE49-F238E27FC236}">
                <a16:creationId xmlns:a16="http://schemas.microsoft.com/office/drawing/2014/main" id="{2BD12CE6-EFFD-74EA-4E37-57A0AA6C9D2D}"/>
              </a:ext>
            </a:extLst>
          </p:cNvPr>
          <p:cNvSpPr/>
          <p:nvPr/>
        </p:nvSpPr>
        <p:spPr>
          <a:xfrm>
            <a:off x="9748651" y="5091815"/>
            <a:ext cx="8378" cy="16160"/>
          </a:xfrm>
          <a:custGeom>
            <a:avLst/>
            <a:gdLst>
              <a:gd name="connsiteX0" fmla="*/ 8216 w 8378"/>
              <a:gd name="connsiteY0" fmla="*/ 13348 h 16160"/>
              <a:gd name="connsiteX1" fmla="*/ 4564 w 8378"/>
              <a:gd name="connsiteY1" fmla="*/ 8063 h 16160"/>
              <a:gd name="connsiteX2" fmla="*/ 4564 w 8378"/>
              <a:gd name="connsiteY2" fmla="*/ 5872 h 16160"/>
              <a:gd name="connsiteX3" fmla="*/ 6841 w 8378"/>
              <a:gd name="connsiteY3" fmla="*/ 845 h 16160"/>
              <a:gd name="connsiteX4" fmla="*/ -163 w 8378"/>
              <a:gd name="connsiteY4" fmla="*/ 10298 h 16160"/>
              <a:gd name="connsiteX5" fmla="*/ 4134 w 8378"/>
              <a:gd name="connsiteY5" fmla="*/ 16399 h 16160"/>
              <a:gd name="connsiteX6" fmla="*/ 8216 w 8378"/>
              <a:gd name="connsiteY6" fmla="*/ 13348 h 1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8" h="16160">
                <a:moveTo>
                  <a:pt x="8216" y="13348"/>
                </a:moveTo>
                <a:cubicBezTo>
                  <a:pt x="7872" y="11118"/>
                  <a:pt x="6527" y="9172"/>
                  <a:pt x="4564" y="8063"/>
                </a:cubicBezTo>
                <a:cubicBezTo>
                  <a:pt x="1083" y="6001"/>
                  <a:pt x="1083" y="5915"/>
                  <a:pt x="4564" y="5872"/>
                </a:cubicBezTo>
                <a:cubicBezTo>
                  <a:pt x="8044" y="5829"/>
                  <a:pt x="9376" y="3380"/>
                  <a:pt x="6841" y="845"/>
                </a:cubicBezTo>
                <a:cubicBezTo>
                  <a:pt x="4306" y="-1690"/>
                  <a:pt x="-163" y="4154"/>
                  <a:pt x="-163" y="10298"/>
                </a:cubicBezTo>
                <a:cubicBezTo>
                  <a:pt x="-163" y="14981"/>
                  <a:pt x="826" y="16399"/>
                  <a:pt x="4134" y="16399"/>
                </a:cubicBezTo>
                <a:cubicBezTo>
                  <a:pt x="6325" y="16399"/>
                  <a:pt x="8216" y="15153"/>
                  <a:pt x="8216" y="133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7" name="Freeform 2336">
            <a:extLst>
              <a:ext uri="{FF2B5EF4-FFF2-40B4-BE49-F238E27FC236}">
                <a16:creationId xmlns:a16="http://schemas.microsoft.com/office/drawing/2014/main" id="{4A1837FE-A4F0-8821-C354-50681F8EE4F0}"/>
              </a:ext>
            </a:extLst>
          </p:cNvPr>
          <p:cNvSpPr/>
          <p:nvPr/>
        </p:nvSpPr>
        <p:spPr>
          <a:xfrm>
            <a:off x="9750714" y="5545839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8" name="Freeform 2337">
            <a:extLst>
              <a:ext uri="{FF2B5EF4-FFF2-40B4-BE49-F238E27FC236}">
                <a16:creationId xmlns:a16="http://schemas.microsoft.com/office/drawing/2014/main" id="{5BF68363-B07E-E17E-BAF3-0CF6F8755A7B}"/>
              </a:ext>
            </a:extLst>
          </p:cNvPr>
          <p:cNvSpPr/>
          <p:nvPr/>
        </p:nvSpPr>
        <p:spPr>
          <a:xfrm>
            <a:off x="9751577" y="5471423"/>
            <a:ext cx="5452" cy="6341"/>
          </a:xfrm>
          <a:custGeom>
            <a:avLst/>
            <a:gdLst>
              <a:gd name="connsiteX0" fmla="*/ 478 w 5452"/>
              <a:gd name="connsiteY0" fmla="*/ 5265 h 6341"/>
              <a:gd name="connsiteX1" fmla="*/ 5290 w 5452"/>
              <a:gd name="connsiteY1" fmla="*/ 3418 h 6341"/>
              <a:gd name="connsiteX2" fmla="*/ 3314 w 5452"/>
              <a:gd name="connsiteY2" fmla="*/ 238 h 6341"/>
              <a:gd name="connsiteX3" fmla="*/ 478 w 5452"/>
              <a:gd name="connsiteY3" fmla="*/ 5265 h 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2" h="6341">
                <a:moveTo>
                  <a:pt x="478" y="5265"/>
                </a:moveTo>
                <a:cubicBezTo>
                  <a:pt x="2841" y="7628"/>
                  <a:pt x="5290" y="6683"/>
                  <a:pt x="5290" y="3418"/>
                </a:cubicBezTo>
                <a:cubicBezTo>
                  <a:pt x="5290" y="1656"/>
                  <a:pt x="4388" y="238"/>
                  <a:pt x="3314" y="238"/>
                </a:cubicBezTo>
                <a:cubicBezTo>
                  <a:pt x="650" y="238"/>
                  <a:pt x="-1198" y="3547"/>
                  <a:pt x="478" y="52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9" name="Freeform 2338">
            <a:extLst>
              <a:ext uri="{FF2B5EF4-FFF2-40B4-BE49-F238E27FC236}">
                <a16:creationId xmlns:a16="http://schemas.microsoft.com/office/drawing/2014/main" id="{E09869AD-6EE7-FA7D-9334-EA9321EF4695}"/>
              </a:ext>
            </a:extLst>
          </p:cNvPr>
          <p:cNvSpPr/>
          <p:nvPr/>
        </p:nvSpPr>
        <p:spPr>
          <a:xfrm>
            <a:off x="9740230" y="5486332"/>
            <a:ext cx="4296" cy="4296"/>
          </a:xfrm>
          <a:custGeom>
            <a:avLst/>
            <a:gdLst>
              <a:gd name="connsiteX0" fmla="*/ 1986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238"/>
                </a:move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0" name="Freeform 2339">
            <a:extLst>
              <a:ext uri="{FF2B5EF4-FFF2-40B4-BE49-F238E27FC236}">
                <a16:creationId xmlns:a16="http://schemas.microsoft.com/office/drawing/2014/main" id="{BA3AFC44-0E51-7135-73AB-F9644D1D803D}"/>
              </a:ext>
            </a:extLst>
          </p:cNvPr>
          <p:cNvSpPr/>
          <p:nvPr/>
        </p:nvSpPr>
        <p:spPr>
          <a:xfrm>
            <a:off x="9700487" y="5544162"/>
            <a:ext cx="20375" cy="20426"/>
          </a:xfrm>
          <a:custGeom>
            <a:avLst/>
            <a:gdLst>
              <a:gd name="connsiteX0" fmla="*/ 19945 w 20375"/>
              <a:gd name="connsiteY0" fmla="*/ 18543 h 20426"/>
              <a:gd name="connsiteX1" fmla="*/ 17453 w 20375"/>
              <a:gd name="connsiteY1" fmla="*/ 13129 h 20426"/>
              <a:gd name="connsiteX2" fmla="*/ 14016 w 20375"/>
              <a:gd name="connsiteY2" fmla="*/ 7243 h 20426"/>
              <a:gd name="connsiteX3" fmla="*/ 11954 w 20375"/>
              <a:gd name="connsiteY3" fmla="*/ 2602 h 20426"/>
              <a:gd name="connsiteX4" fmla="*/ -163 w 20375"/>
              <a:gd name="connsiteY4" fmla="*/ 1571 h 20426"/>
              <a:gd name="connsiteX5" fmla="*/ 3489 w 20375"/>
              <a:gd name="connsiteY5" fmla="*/ 3247 h 20426"/>
              <a:gd name="connsiteX6" fmla="*/ 6927 w 20375"/>
              <a:gd name="connsiteY6" fmla="*/ 10809 h 20426"/>
              <a:gd name="connsiteX7" fmla="*/ 10063 w 20375"/>
              <a:gd name="connsiteY7" fmla="*/ 19617 h 20426"/>
              <a:gd name="connsiteX8" fmla="*/ 19945 w 20375"/>
              <a:gd name="connsiteY8" fmla="*/ 18543 h 20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5" h="20426">
                <a:moveTo>
                  <a:pt x="19945" y="18543"/>
                </a:moveTo>
                <a:cubicBezTo>
                  <a:pt x="20762" y="17211"/>
                  <a:pt x="19645" y="14762"/>
                  <a:pt x="17453" y="13129"/>
                </a:cubicBezTo>
                <a:cubicBezTo>
                  <a:pt x="15434" y="11827"/>
                  <a:pt x="14154" y="9640"/>
                  <a:pt x="14016" y="7243"/>
                </a:cubicBezTo>
                <a:cubicBezTo>
                  <a:pt x="14257" y="5430"/>
                  <a:pt x="13458" y="3638"/>
                  <a:pt x="11954" y="2602"/>
                </a:cubicBezTo>
                <a:cubicBezTo>
                  <a:pt x="7657" y="68"/>
                  <a:pt x="-163" y="-663"/>
                  <a:pt x="-163" y="1571"/>
                </a:cubicBezTo>
                <a:cubicBezTo>
                  <a:pt x="-163" y="2645"/>
                  <a:pt x="1470" y="3419"/>
                  <a:pt x="3489" y="3247"/>
                </a:cubicBezTo>
                <a:cubicBezTo>
                  <a:pt x="6454" y="3247"/>
                  <a:pt x="7142" y="4536"/>
                  <a:pt x="6927" y="10809"/>
                </a:cubicBezTo>
                <a:cubicBezTo>
                  <a:pt x="6927" y="16395"/>
                  <a:pt x="7700" y="18929"/>
                  <a:pt x="10063" y="19617"/>
                </a:cubicBezTo>
                <a:cubicBezTo>
                  <a:pt x="16207" y="21250"/>
                  <a:pt x="18442" y="21035"/>
                  <a:pt x="19945" y="185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1" name="Freeform 2340">
            <a:extLst>
              <a:ext uri="{FF2B5EF4-FFF2-40B4-BE49-F238E27FC236}">
                <a16:creationId xmlns:a16="http://schemas.microsoft.com/office/drawing/2014/main" id="{B84AFE24-719A-52D1-3BF1-92DB5F5E237F}"/>
              </a:ext>
            </a:extLst>
          </p:cNvPr>
          <p:cNvSpPr/>
          <p:nvPr/>
        </p:nvSpPr>
        <p:spPr>
          <a:xfrm>
            <a:off x="9718454" y="5556297"/>
            <a:ext cx="21527" cy="40140"/>
          </a:xfrm>
          <a:custGeom>
            <a:avLst/>
            <a:gdLst>
              <a:gd name="connsiteX0" fmla="*/ 11387 w 21527"/>
              <a:gd name="connsiteY0" fmla="*/ 19598 h 40140"/>
              <a:gd name="connsiteX1" fmla="*/ 19422 w 21527"/>
              <a:gd name="connsiteY1" fmla="*/ 19942 h 40140"/>
              <a:gd name="connsiteX2" fmla="*/ 21012 w 21527"/>
              <a:gd name="connsiteY2" fmla="*/ 13068 h 40140"/>
              <a:gd name="connsiteX3" fmla="*/ 19895 w 21527"/>
              <a:gd name="connsiteY3" fmla="*/ 1982 h 40140"/>
              <a:gd name="connsiteX4" fmla="*/ 13149 w 21527"/>
              <a:gd name="connsiteY4" fmla="*/ 5678 h 40140"/>
              <a:gd name="connsiteX5" fmla="*/ 7134 w 21527"/>
              <a:gd name="connsiteY5" fmla="*/ 11005 h 40140"/>
              <a:gd name="connsiteX6" fmla="*/ 1033 w 21527"/>
              <a:gd name="connsiteY6" fmla="*/ 14099 h 40140"/>
              <a:gd name="connsiteX7" fmla="*/ 3868 w 21527"/>
              <a:gd name="connsiteY7" fmla="*/ 18395 h 40140"/>
              <a:gd name="connsiteX8" fmla="*/ 5114 w 21527"/>
              <a:gd name="connsiteY8" fmla="*/ 26988 h 40140"/>
              <a:gd name="connsiteX9" fmla="*/ 818 w 21527"/>
              <a:gd name="connsiteY9" fmla="*/ 31887 h 40140"/>
              <a:gd name="connsiteX10" fmla="*/ 2708 w 21527"/>
              <a:gd name="connsiteY10" fmla="*/ 32574 h 40140"/>
              <a:gd name="connsiteX11" fmla="*/ 8251 w 21527"/>
              <a:gd name="connsiteY11" fmla="*/ 35324 h 40140"/>
              <a:gd name="connsiteX12" fmla="*/ 21141 w 21527"/>
              <a:gd name="connsiteY12" fmla="*/ 35882 h 40140"/>
              <a:gd name="connsiteX13" fmla="*/ 16500 w 21527"/>
              <a:gd name="connsiteY13" fmla="*/ 26945 h 40140"/>
              <a:gd name="connsiteX14" fmla="*/ 11387 w 21527"/>
              <a:gd name="connsiteY14" fmla="*/ 19598 h 4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527" h="40140">
                <a:moveTo>
                  <a:pt x="11387" y="19598"/>
                </a:moveTo>
                <a:cubicBezTo>
                  <a:pt x="11387" y="16548"/>
                  <a:pt x="16286" y="16806"/>
                  <a:pt x="19422" y="19942"/>
                </a:cubicBezTo>
                <a:cubicBezTo>
                  <a:pt x="21399" y="22005"/>
                  <a:pt x="21742" y="20544"/>
                  <a:pt x="21012" y="13068"/>
                </a:cubicBezTo>
                <a:cubicBezTo>
                  <a:pt x="20453" y="7826"/>
                  <a:pt x="19981" y="2842"/>
                  <a:pt x="19895" y="1982"/>
                </a:cubicBezTo>
                <a:cubicBezTo>
                  <a:pt x="19637" y="-1627"/>
                  <a:pt x="15340" y="736"/>
                  <a:pt x="13149" y="5678"/>
                </a:cubicBezTo>
                <a:cubicBezTo>
                  <a:pt x="11817" y="8599"/>
                  <a:pt x="9110" y="11005"/>
                  <a:pt x="7134" y="11005"/>
                </a:cubicBezTo>
                <a:cubicBezTo>
                  <a:pt x="4771" y="11190"/>
                  <a:pt x="2580" y="12303"/>
                  <a:pt x="1033" y="14099"/>
                </a:cubicBezTo>
                <a:cubicBezTo>
                  <a:pt x="-1073" y="16677"/>
                  <a:pt x="-557" y="17450"/>
                  <a:pt x="3868" y="18395"/>
                </a:cubicBezTo>
                <a:cubicBezTo>
                  <a:pt x="10313" y="20028"/>
                  <a:pt x="11044" y="24883"/>
                  <a:pt x="5114" y="26988"/>
                </a:cubicBezTo>
                <a:cubicBezTo>
                  <a:pt x="2833" y="27616"/>
                  <a:pt x="1145" y="29541"/>
                  <a:pt x="818" y="31887"/>
                </a:cubicBezTo>
                <a:cubicBezTo>
                  <a:pt x="818" y="34765"/>
                  <a:pt x="1248" y="34894"/>
                  <a:pt x="2708" y="32574"/>
                </a:cubicBezTo>
                <a:cubicBezTo>
                  <a:pt x="4169" y="30254"/>
                  <a:pt x="5329" y="30855"/>
                  <a:pt x="8251" y="35324"/>
                </a:cubicBezTo>
                <a:cubicBezTo>
                  <a:pt x="12548" y="41769"/>
                  <a:pt x="20238" y="42155"/>
                  <a:pt x="21141" y="35882"/>
                </a:cubicBezTo>
                <a:cubicBezTo>
                  <a:pt x="20870" y="32398"/>
                  <a:pt x="19194" y="29171"/>
                  <a:pt x="16500" y="26945"/>
                </a:cubicBezTo>
                <a:cubicBezTo>
                  <a:pt x="14197" y="24969"/>
                  <a:pt x="12440" y="22443"/>
                  <a:pt x="11387" y="195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2" name="Freeform 2341">
            <a:extLst>
              <a:ext uri="{FF2B5EF4-FFF2-40B4-BE49-F238E27FC236}">
                <a16:creationId xmlns:a16="http://schemas.microsoft.com/office/drawing/2014/main" id="{6DDBC73F-9F72-C4DA-C37C-25286203DC74}"/>
              </a:ext>
            </a:extLst>
          </p:cNvPr>
          <p:cNvSpPr/>
          <p:nvPr/>
        </p:nvSpPr>
        <p:spPr>
          <a:xfrm>
            <a:off x="9710970" y="5574346"/>
            <a:ext cx="5283" cy="4472"/>
          </a:xfrm>
          <a:custGeom>
            <a:avLst/>
            <a:gdLst>
              <a:gd name="connsiteX0" fmla="*/ -163 w 5283"/>
              <a:gd name="connsiteY0" fmla="*/ 3655 h 4472"/>
              <a:gd name="connsiteX1" fmla="*/ 2974 w 5283"/>
              <a:gd name="connsiteY1" fmla="*/ 4343 h 4472"/>
              <a:gd name="connsiteX2" fmla="*/ 4907 w 5283"/>
              <a:gd name="connsiteY2" fmla="*/ 1206 h 4472"/>
              <a:gd name="connsiteX3" fmla="*/ -163 w 5283"/>
              <a:gd name="connsiteY3" fmla="*/ 3655 h 4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3" h="4472">
                <a:moveTo>
                  <a:pt x="-163" y="3655"/>
                </a:moveTo>
                <a:cubicBezTo>
                  <a:pt x="-163" y="4730"/>
                  <a:pt x="1255" y="5030"/>
                  <a:pt x="2974" y="4343"/>
                </a:cubicBezTo>
                <a:cubicBezTo>
                  <a:pt x="4693" y="3655"/>
                  <a:pt x="5552" y="2281"/>
                  <a:pt x="4907" y="1206"/>
                </a:cubicBezTo>
                <a:cubicBezTo>
                  <a:pt x="3532" y="-1028"/>
                  <a:pt x="-163" y="949"/>
                  <a:pt x="-163" y="36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3" name="Freeform 2342">
            <a:extLst>
              <a:ext uri="{FF2B5EF4-FFF2-40B4-BE49-F238E27FC236}">
                <a16:creationId xmlns:a16="http://schemas.microsoft.com/office/drawing/2014/main" id="{ED85C7EB-8D78-18E2-0147-9F06D11DD240}"/>
              </a:ext>
            </a:extLst>
          </p:cNvPr>
          <p:cNvSpPr/>
          <p:nvPr/>
        </p:nvSpPr>
        <p:spPr>
          <a:xfrm>
            <a:off x="9876388" y="4532842"/>
            <a:ext cx="3336" cy="5560"/>
          </a:xfrm>
          <a:custGeom>
            <a:avLst/>
            <a:gdLst>
              <a:gd name="connsiteX0" fmla="*/ 2888 w 3336"/>
              <a:gd name="connsiteY0" fmla="*/ 3842 h 5560"/>
              <a:gd name="connsiteX1" fmla="*/ 1943 w 3336"/>
              <a:gd name="connsiteY1" fmla="*/ 534 h 5560"/>
              <a:gd name="connsiteX2" fmla="*/ -163 w 3336"/>
              <a:gd name="connsiteY2" fmla="*/ 2510 h 5560"/>
              <a:gd name="connsiteX3" fmla="*/ 2888 w 3336"/>
              <a:gd name="connsiteY3" fmla="*/ 3842 h 5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6" h="5560">
                <a:moveTo>
                  <a:pt x="2888" y="3842"/>
                </a:moveTo>
                <a:cubicBezTo>
                  <a:pt x="3507" y="2665"/>
                  <a:pt x="3090" y="1208"/>
                  <a:pt x="1943" y="534"/>
                </a:cubicBezTo>
                <a:cubicBezTo>
                  <a:pt x="783" y="-239"/>
                  <a:pt x="-163" y="534"/>
                  <a:pt x="-163" y="2510"/>
                </a:cubicBezTo>
                <a:cubicBezTo>
                  <a:pt x="-163" y="6205"/>
                  <a:pt x="1083" y="6979"/>
                  <a:pt x="2888" y="38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4" name="Freeform 2343">
            <a:extLst>
              <a:ext uri="{FF2B5EF4-FFF2-40B4-BE49-F238E27FC236}">
                <a16:creationId xmlns:a16="http://schemas.microsoft.com/office/drawing/2014/main" id="{4BF2D984-3270-DB9E-09BC-73917C9EDC0A}"/>
              </a:ext>
            </a:extLst>
          </p:cNvPr>
          <p:cNvSpPr/>
          <p:nvPr/>
        </p:nvSpPr>
        <p:spPr>
          <a:xfrm>
            <a:off x="9939477" y="2000826"/>
            <a:ext cx="5714" cy="4253"/>
          </a:xfrm>
          <a:custGeom>
            <a:avLst/>
            <a:gdLst>
              <a:gd name="connsiteX0" fmla="*/ 5493 w 5714"/>
              <a:gd name="connsiteY0" fmla="*/ 2344 h 4253"/>
              <a:gd name="connsiteX1" fmla="*/ 2700 w 5714"/>
              <a:gd name="connsiteY1" fmla="*/ 238 h 4253"/>
              <a:gd name="connsiteX2" fmla="*/ -92 w 5714"/>
              <a:gd name="connsiteY2" fmla="*/ 2344 h 4253"/>
              <a:gd name="connsiteX3" fmla="*/ 2700 w 5714"/>
              <a:gd name="connsiteY3" fmla="*/ 4492 h 4253"/>
              <a:gd name="connsiteX4" fmla="*/ 5493 w 5714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4" h="4253">
                <a:moveTo>
                  <a:pt x="5493" y="2344"/>
                </a:moveTo>
                <a:cubicBezTo>
                  <a:pt x="5068" y="1147"/>
                  <a:pt x="3968" y="319"/>
                  <a:pt x="2700" y="238"/>
                </a:cubicBezTo>
                <a:cubicBezTo>
                  <a:pt x="1433" y="319"/>
                  <a:pt x="333" y="1147"/>
                  <a:pt x="-92" y="2344"/>
                </a:cubicBezTo>
                <a:cubicBezTo>
                  <a:pt x="-479" y="3504"/>
                  <a:pt x="767" y="4492"/>
                  <a:pt x="2700" y="4492"/>
                </a:cubicBezTo>
                <a:cubicBezTo>
                  <a:pt x="4634" y="4492"/>
                  <a:pt x="5837" y="3504"/>
                  <a:pt x="549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5" name="Freeform 2344">
            <a:extLst>
              <a:ext uri="{FF2B5EF4-FFF2-40B4-BE49-F238E27FC236}">
                <a16:creationId xmlns:a16="http://schemas.microsoft.com/office/drawing/2014/main" id="{23072357-8C43-744B-04BF-0DA69FC4F4A4}"/>
              </a:ext>
            </a:extLst>
          </p:cNvPr>
          <p:cNvSpPr/>
          <p:nvPr/>
        </p:nvSpPr>
        <p:spPr>
          <a:xfrm>
            <a:off x="9932802" y="4481020"/>
            <a:ext cx="8593" cy="4253"/>
          </a:xfrm>
          <a:custGeom>
            <a:avLst/>
            <a:gdLst>
              <a:gd name="connsiteX0" fmla="*/ 4134 w 8593"/>
              <a:gd name="connsiteY0" fmla="*/ 238 h 4253"/>
              <a:gd name="connsiteX1" fmla="*/ -163 w 8593"/>
              <a:gd name="connsiteY1" fmla="*/ 2387 h 4253"/>
              <a:gd name="connsiteX2" fmla="*/ 4134 w 8593"/>
              <a:gd name="connsiteY2" fmla="*/ 4492 h 4253"/>
              <a:gd name="connsiteX3" fmla="*/ 8431 w 8593"/>
              <a:gd name="connsiteY3" fmla="*/ 2387 h 4253"/>
              <a:gd name="connsiteX4" fmla="*/ 4134 w 859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4134" y="238"/>
                </a:moveTo>
                <a:cubicBezTo>
                  <a:pt x="1814" y="238"/>
                  <a:pt x="-163" y="1184"/>
                  <a:pt x="-163" y="2387"/>
                </a:cubicBezTo>
                <a:cubicBezTo>
                  <a:pt x="-163" y="3590"/>
                  <a:pt x="1685" y="4492"/>
                  <a:pt x="4134" y="4492"/>
                </a:cubicBezTo>
                <a:cubicBezTo>
                  <a:pt x="6583" y="4492"/>
                  <a:pt x="8431" y="3547"/>
                  <a:pt x="8431" y="2387"/>
                </a:cubicBezTo>
                <a:cubicBezTo>
                  <a:pt x="8431" y="1227"/>
                  <a:pt x="6454" y="238"/>
                  <a:pt x="41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6" name="Freeform 2345">
            <a:extLst>
              <a:ext uri="{FF2B5EF4-FFF2-40B4-BE49-F238E27FC236}">
                <a16:creationId xmlns:a16="http://schemas.microsoft.com/office/drawing/2014/main" id="{5D7BF908-1FE1-C6E3-F381-1110BDF3BDCA}"/>
              </a:ext>
            </a:extLst>
          </p:cNvPr>
          <p:cNvSpPr/>
          <p:nvPr/>
        </p:nvSpPr>
        <p:spPr>
          <a:xfrm>
            <a:off x="9944293" y="2075435"/>
            <a:ext cx="5940" cy="5618"/>
          </a:xfrm>
          <a:custGeom>
            <a:avLst/>
            <a:gdLst>
              <a:gd name="connsiteX0" fmla="*/ 5748 w 5940"/>
              <a:gd name="connsiteY0" fmla="*/ 3225 h 5618"/>
              <a:gd name="connsiteX1" fmla="*/ 2612 w 5940"/>
              <a:gd name="connsiteY1" fmla="*/ 390 h 5618"/>
              <a:gd name="connsiteX2" fmla="*/ 248 w 5940"/>
              <a:gd name="connsiteY2" fmla="*/ 3140 h 5618"/>
              <a:gd name="connsiteX3" fmla="*/ 5748 w 5940"/>
              <a:gd name="connsiteY3" fmla="*/ 3225 h 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40" h="5618">
                <a:moveTo>
                  <a:pt x="5748" y="3225"/>
                </a:moveTo>
                <a:cubicBezTo>
                  <a:pt x="6006" y="2065"/>
                  <a:pt x="4588" y="776"/>
                  <a:pt x="2612" y="390"/>
                </a:cubicBezTo>
                <a:cubicBezTo>
                  <a:pt x="-52" y="-126"/>
                  <a:pt x="-697" y="648"/>
                  <a:pt x="248" y="3140"/>
                </a:cubicBezTo>
                <a:cubicBezTo>
                  <a:pt x="1623" y="6749"/>
                  <a:pt x="4674" y="6749"/>
                  <a:pt x="5748" y="32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7" name="Freeform 2346">
            <a:extLst>
              <a:ext uri="{FF2B5EF4-FFF2-40B4-BE49-F238E27FC236}">
                <a16:creationId xmlns:a16="http://schemas.microsoft.com/office/drawing/2014/main" id="{13FA7E1F-6238-2CED-54F3-25CEDEEA04BE}"/>
              </a:ext>
            </a:extLst>
          </p:cNvPr>
          <p:cNvSpPr/>
          <p:nvPr/>
        </p:nvSpPr>
        <p:spPr>
          <a:xfrm>
            <a:off x="9945477" y="5102248"/>
            <a:ext cx="7404" cy="7491"/>
          </a:xfrm>
          <a:custGeom>
            <a:avLst/>
            <a:gdLst>
              <a:gd name="connsiteX0" fmla="*/ 5852 w 7404"/>
              <a:gd name="connsiteY0" fmla="*/ 5236 h 7491"/>
              <a:gd name="connsiteX1" fmla="*/ 6927 w 7404"/>
              <a:gd name="connsiteY1" fmla="*/ 939 h 7491"/>
              <a:gd name="connsiteX2" fmla="*/ -163 w 7404"/>
              <a:gd name="connsiteY2" fmla="*/ 4935 h 7491"/>
              <a:gd name="connsiteX3" fmla="*/ 5852 w 7404"/>
              <a:gd name="connsiteY3" fmla="*/ 5236 h 7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4" h="7491">
                <a:moveTo>
                  <a:pt x="5852" y="5236"/>
                </a:moveTo>
                <a:cubicBezTo>
                  <a:pt x="7141" y="3689"/>
                  <a:pt x="7614" y="1842"/>
                  <a:pt x="6927" y="939"/>
                </a:cubicBezTo>
                <a:cubicBezTo>
                  <a:pt x="4907" y="-1123"/>
                  <a:pt x="-163" y="1713"/>
                  <a:pt x="-163" y="4935"/>
                </a:cubicBezTo>
                <a:cubicBezTo>
                  <a:pt x="-163" y="8158"/>
                  <a:pt x="2845" y="9017"/>
                  <a:pt x="5852" y="52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8" name="Freeform 2347">
            <a:extLst>
              <a:ext uri="{FF2B5EF4-FFF2-40B4-BE49-F238E27FC236}">
                <a16:creationId xmlns:a16="http://schemas.microsoft.com/office/drawing/2014/main" id="{DB090B17-1076-8761-0F84-41341665C1D4}"/>
              </a:ext>
            </a:extLst>
          </p:cNvPr>
          <p:cNvSpPr/>
          <p:nvPr/>
        </p:nvSpPr>
        <p:spPr>
          <a:xfrm>
            <a:off x="9895207" y="5273780"/>
            <a:ext cx="6315" cy="4253"/>
          </a:xfrm>
          <a:custGeom>
            <a:avLst/>
            <a:gdLst>
              <a:gd name="connsiteX0" fmla="*/ 3017 w 6315"/>
              <a:gd name="connsiteY0" fmla="*/ 238 h 4253"/>
              <a:gd name="connsiteX1" fmla="*/ -163 w 6315"/>
              <a:gd name="connsiteY1" fmla="*/ 2344 h 4253"/>
              <a:gd name="connsiteX2" fmla="*/ 3017 w 6315"/>
              <a:gd name="connsiteY2" fmla="*/ 4492 h 4253"/>
              <a:gd name="connsiteX3" fmla="*/ 6153 w 6315"/>
              <a:gd name="connsiteY3" fmla="*/ 2344 h 4253"/>
              <a:gd name="connsiteX4" fmla="*/ 3017 w 6315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4253">
                <a:moveTo>
                  <a:pt x="3017" y="238"/>
                </a:moveTo>
                <a:cubicBezTo>
                  <a:pt x="1255" y="238"/>
                  <a:pt x="-163" y="1183"/>
                  <a:pt x="-163" y="2344"/>
                </a:cubicBezTo>
                <a:cubicBezTo>
                  <a:pt x="-163" y="3504"/>
                  <a:pt x="1255" y="4492"/>
                  <a:pt x="3017" y="4492"/>
                </a:cubicBezTo>
                <a:cubicBezTo>
                  <a:pt x="4778" y="4492"/>
                  <a:pt x="6153" y="3547"/>
                  <a:pt x="6153" y="2344"/>
                </a:cubicBezTo>
                <a:cubicBezTo>
                  <a:pt x="6153" y="1141"/>
                  <a:pt x="4736" y="238"/>
                  <a:pt x="301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9" name="Freeform 2348">
            <a:extLst>
              <a:ext uri="{FF2B5EF4-FFF2-40B4-BE49-F238E27FC236}">
                <a16:creationId xmlns:a16="http://schemas.microsoft.com/office/drawing/2014/main" id="{EFEF1243-A15F-E5F5-FCEA-71CBA4437ADC}"/>
              </a:ext>
            </a:extLst>
          </p:cNvPr>
          <p:cNvSpPr/>
          <p:nvPr/>
        </p:nvSpPr>
        <p:spPr>
          <a:xfrm>
            <a:off x="9900903" y="5567537"/>
            <a:ext cx="14808" cy="9758"/>
          </a:xfrm>
          <a:custGeom>
            <a:avLst/>
            <a:gdLst>
              <a:gd name="connsiteX0" fmla="*/ 13004 w 14808"/>
              <a:gd name="connsiteY0" fmla="*/ 2945 h 9758"/>
              <a:gd name="connsiteX1" fmla="*/ -144 w 14808"/>
              <a:gd name="connsiteY1" fmla="*/ 2945 h 9758"/>
              <a:gd name="connsiteX2" fmla="*/ 5141 w 14808"/>
              <a:gd name="connsiteY2" fmla="*/ 5738 h 9758"/>
              <a:gd name="connsiteX3" fmla="*/ 10898 w 14808"/>
              <a:gd name="connsiteY3" fmla="*/ 8832 h 9758"/>
              <a:gd name="connsiteX4" fmla="*/ 13347 w 14808"/>
              <a:gd name="connsiteY4" fmla="*/ 8832 h 9758"/>
              <a:gd name="connsiteX5" fmla="*/ 13004 w 14808"/>
              <a:gd name="connsiteY5" fmla="*/ 2988 h 9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8" h="9758">
                <a:moveTo>
                  <a:pt x="13004" y="2945"/>
                </a:moveTo>
                <a:cubicBezTo>
                  <a:pt x="10082" y="-664"/>
                  <a:pt x="630" y="-664"/>
                  <a:pt x="-144" y="2945"/>
                </a:cubicBezTo>
                <a:cubicBezTo>
                  <a:pt x="-402" y="4105"/>
                  <a:pt x="2005" y="5394"/>
                  <a:pt x="5141" y="5738"/>
                </a:cubicBezTo>
                <a:cubicBezTo>
                  <a:pt x="8278" y="6082"/>
                  <a:pt x="10898" y="7500"/>
                  <a:pt x="10898" y="8832"/>
                </a:cubicBezTo>
                <a:cubicBezTo>
                  <a:pt x="10898" y="10163"/>
                  <a:pt x="11543" y="10593"/>
                  <a:pt x="13347" y="8832"/>
                </a:cubicBezTo>
                <a:cubicBezTo>
                  <a:pt x="15152" y="7070"/>
                  <a:pt x="15109" y="5566"/>
                  <a:pt x="13004" y="29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0" name="Freeform 2349">
            <a:extLst>
              <a:ext uri="{FF2B5EF4-FFF2-40B4-BE49-F238E27FC236}">
                <a16:creationId xmlns:a16="http://schemas.microsoft.com/office/drawing/2014/main" id="{117B4929-DBE2-D76F-DF0B-57905FF47BC9}"/>
              </a:ext>
            </a:extLst>
          </p:cNvPr>
          <p:cNvSpPr/>
          <p:nvPr/>
        </p:nvSpPr>
        <p:spPr>
          <a:xfrm>
            <a:off x="9889873" y="5440030"/>
            <a:ext cx="6614" cy="5870"/>
          </a:xfrm>
          <a:custGeom>
            <a:avLst/>
            <a:gdLst>
              <a:gd name="connsiteX0" fmla="*/ 961 w 6614"/>
              <a:gd name="connsiteY0" fmla="*/ 824 h 5870"/>
              <a:gd name="connsiteX1" fmla="*/ 3109 w 6614"/>
              <a:gd name="connsiteY1" fmla="*/ 6109 h 5870"/>
              <a:gd name="connsiteX2" fmla="*/ 6160 w 6614"/>
              <a:gd name="connsiteY2" fmla="*/ 4133 h 5870"/>
              <a:gd name="connsiteX3" fmla="*/ 961 w 6614"/>
              <a:gd name="connsiteY3" fmla="*/ 824 h 5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" h="5870">
                <a:moveTo>
                  <a:pt x="961" y="824"/>
                </a:moveTo>
                <a:cubicBezTo>
                  <a:pt x="-1359" y="2285"/>
                  <a:pt x="188" y="6109"/>
                  <a:pt x="3109" y="6109"/>
                </a:cubicBezTo>
                <a:cubicBezTo>
                  <a:pt x="4368" y="5933"/>
                  <a:pt x="5485" y="5211"/>
                  <a:pt x="6160" y="4133"/>
                </a:cubicBezTo>
                <a:cubicBezTo>
                  <a:pt x="7535" y="1598"/>
                  <a:pt x="3754" y="-937"/>
                  <a:pt x="961" y="8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1" name="Freeform 2350">
            <a:extLst>
              <a:ext uri="{FF2B5EF4-FFF2-40B4-BE49-F238E27FC236}">
                <a16:creationId xmlns:a16="http://schemas.microsoft.com/office/drawing/2014/main" id="{08162188-C9DD-897D-C466-0FDD382A906D}"/>
              </a:ext>
            </a:extLst>
          </p:cNvPr>
          <p:cNvSpPr/>
          <p:nvPr/>
        </p:nvSpPr>
        <p:spPr>
          <a:xfrm>
            <a:off x="9916174" y="5510557"/>
            <a:ext cx="20924" cy="16034"/>
          </a:xfrm>
          <a:custGeom>
            <a:avLst/>
            <a:gdLst>
              <a:gd name="connsiteX0" fmla="*/ 13844 w 20924"/>
              <a:gd name="connsiteY0" fmla="*/ 5316 h 16034"/>
              <a:gd name="connsiteX1" fmla="*/ 3403 w 20924"/>
              <a:gd name="connsiteY1" fmla="*/ 12105 h 16034"/>
              <a:gd name="connsiteX2" fmla="*/ -163 w 20924"/>
              <a:gd name="connsiteY2" fmla="*/ 14253 h 16034"/>
              <a:gd name="connsiteX3" fmla="*/ 13286 w 20924"/>
              <a:gd name="connsiteY3" fmla="*/ 11890 h 16034"/>
              <a:gd name="connsiteX4" fmla="*/ 20762 w 20924"/>
              <a:gd name="connsiteY4" fmla="*/ 2953 h 16034"/>
              <a:gd name="connsiteX5" fmla="*/ 13844 w 20924"/>
              <a:gd name="connsiteY5" fmla="*/ 5316 h 1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24" h="16034">
                <a:moveTo>
                  <a:pt x="13844" y="5316"/>
                </a:moveTo>
                <a:cubicBezTo>
                  <a:pt x="11034" y="8470"/>
                  <a:pt x="7429" y="10816"/>
                  <a:pt x="3403" y="12105"/>
                </a:cubicBezTo>
                <a:cubicBezTo>
                  <a:pt x="1427" y="12105"/>
                  <a:pt x="-163" y="13050"/>
                  <a:pt x="-163" y="14253"/>
                </a:cubicBezTo>
                <a:cubicBezTo>
                  <a:pt x="-163" y="17647"/>
                  <a:pt x="5294" y="16702"/>
                  <a:pt x="13286" y="11890"/>
                </a:cubicBezTo>
                <a:cubicBezTo>
                  <a:pt x="18098" y="9054"/>
                  <a:pt x="20762" y="5832"/>
                  <a:pt x="20762" y="2953"/>
                </a:cubicBezTo>
                <a:cubicBezTo>
                  <a:pt x="20762" y="-1086"/>
                  <a:pt x="20117" y="-871"/>
                  <a:pt x="13844" y="53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2" name="Freeform 2351">
            <a:extLst>
              <a:ext uri="{FF2B5EF4-FFF2-40B4-BE49-F238E27FC236}">
                <a16:creationId xmlns:a16="http://schemas.microsoft.com/office/drawing/2014/main" id="{C812276D-6EB1-DA98-CE8C-2F9D27C0B212}"/>
              </a:ext>
            </a:extLst>
          </p:cNvPr>
          <p:cNvSpPr/>
          <p:nvPr/>
        </p:nvSpPr>
        <p:spPr>
          <a:xfrm>
            <a:off x="9978990" y="4988875"/>
            <a:ext cx="4167" cy="8593"/>
          </a:xfrm>
          <a:custGeom>
            <a:avLst/>
            <a:gdLst>
              <a:gd name="connsiteX0" fmla="*/ 1900 w 4167"/>
              <a:gd name="connsiteY0" fmla="*/ 8831 h 8593"/>
              <a:gd name="connsiteX1" fmla="*/ 4005 w 4167"/>
              <a:gd name="connsiteY1" fmla="*/ 4535 h 8593"/>
              <a:gd name="connsiteX2" fmla="*/ 1900 w 4167"/>
              <a:gd name="connsiteY2" fmla="*/ 238 h 8593"/>
              <a:gd name="connsiteX3" fmla="*/ -163 w 4167"/>
              <a:gd name="connsiteY3" fmla="*/ 4535 h 8593"/>
              <a:gd name="connsiteX4" fmla="*/ 1900 w 4167"/>
              <a:gd name="connsiteY4" fmla="*/ 8831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8593">
                <a:moveTo>
                  <a:pt x="1900" y="8831"/>
                </a:moveTo>
                <a:cubicBezTo>
                  <a:pt x="3060" y="8831"/>
                  <a:pt x="4005" y="6941"/>
                  <a:pt x="4005" y="4535"/>
                </a:cubicBezTo>
                <a:cubicBezTo>
                  <a:pt x="4005" y="2129"/>
                  <a:pt x="3060" y="238"/>
                  <a:pt x="1900" y="238"/>
                </a:cubicBezTo>
                <a:cubicBezTo>
                  <a:pt x="740" y="238"/>
                  <a:pt x="-163" y="2172"/>
                  <a:pt x="-163" y="4535"/>
                </a:cubicBezTo>
                <a:cubicBezTo>
                  <a:pt x="-163" y="6898"/>
                  <a:pt x="783" y="8831"/>
                  <a:pt x="1900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3" name="Freeform 2352">
            <a:extLst>
              <a:ext uri="{FF2B5EF4-FFF2-40B4-BE49-F238E27FC236}">
                <a16:creationId xmlns:a16="http://schemas.microsoft.com/office/drawing/2014/main" id="{AFE81EA8-CFA5-CEBC-ACC8-030527718DAA}"/>
              </a:ext>
            </a:extLst>
          </p:cNvPr>
          <p:cNvSpPr/>
          <p:nvPr/>
        </p:nvSpPr>
        <p:spPr>
          <a:xfrm>
            <a:off x="9855871" y="2515815"/>
            <a:ext cx="7971" cy="8735"/>
          </a:xfrm>
          <a:custGeom>
            <a:avLst/>
            <a:gdLst>
              <a:gd name="connsiteX0" fmla="*/ 4672 w 7971"/>
              <a:gd name="connsiteY0" fmla="*/ 1696 h 8735"/>
              <a:gd name="connsiteX1" fmla="*/ 376 w 7971"/>
              <a:gd name="connsiteY1" fmla="*/ 2384 h 8735"/>
              <a:gd name="connsiteX2" fmla="*/ 376 w 7971"/>
              <a:gd name="connsiteY2" fmla="*/ 7840 h 8735"/>
              <a:gd name="connsiteX3" fmla="*/ 7809 w 7971"/>
              <a:gd name="connsiteY3" fmla="*/ 5950 h 8735"/>
              <a:gd name="connsiteX4" fmla="*/ 4672 w 7971"/>
              <a:gd name="connsiteY4" fmla="*/ 1696 h 8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71" h="8735">
                <a:moveTo>
                  <a:pt x="4672" y="1696"/>
                </a:moveTo>
                <a:cubicBezTo>
                  <a:pt x="2137" y="-409"/>
                  <a:pt x="1321" y="-280"/>
                  <a:pt x="376" y="2384"/>
                </a:cubicBezTo>
                <a:cubicBezTo>
                  <a:pt x="-342" y="4131"/>
                  <a:pt x="-342" y="6092"/>
                  <a:pt x="376" y="7840"/>
                </a:cubicBezTo>
                <a:cubicBezTo>
                  <a:pt x="1794" y="10160"/>
                  <a:pt x="7809" y="8614"/>
                  <a:pt x="7809" y="5950"/>
                </a:cubicBezTo>
                <a:cubicBezTo>
                  <a:pt x="7237" y="4238"/>
                  <a:pt x="6137" y="2749"/>
                  <a:pt x="4672" y="16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4" name="Freeform 2353">
            <a:extLst>
              <a:ext uri="{FF2B5EF4-FFF2-40B4-BE49-F238E27FC236}">
                <a16:creationId xmlns:a16="http://schemas.microsoft.com/office/drawing/2014/main" id="{FE52FD60-AF36-B1C9-93EE-74A39343E66B}"/>
              </a:ext>
            </a:extLst>
          </p:cNvPr>
          <p:cNvSpPr/>
          <p:nvPr/>
        </p:nvSpPr>
        <p:spPr>
          <a:xfrm>
            <a:off x="9949755" y="5527794"/>
            <a:ext cx="11917" cy="9520"/>
          </a:xfrm>
          <a:custGeom>
            <a:avLst/>
            <a:gdLst>
              <a:gd name="connsiteX0" fmla="*/ 4797 w 11917"/>
              <a:gd name="connsiteY0" fmla="*/ 238 h 9520"/>
              <a:gd name="connsiteX1" fmla="*/ 2262 w 11917"/>
              <a:gd name="connsiteY1" fmla="*/ 7371 h 9520"/>
              <a:gd name="connsiteX2" fmla="*/ 10253 w 11917"/>
              <a:gd name="connsiteY2" fmla="*/ 6683 h 9520"/>
              <a:gd name="connsiteX3" fmla="*/ 4797 w 11917"/>
              <a:gd name="connsiteY3" fmla="*/ 238 h 9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17" h="9520">
                <a:moveTo>
                  <a:pt x="4797" y="238"/>
                </a:moveTo>
                <a:cubicBezTo>
                  <a:pt x="-660" y="238"/>
                  <a:pt x="-1777" y="3289"/>
                  <a:pt x="2262" y="7371"/>
                </a:cubicBezTo>
                <a:cubicBezTo>
                  <a:pt x="5570" y="10722"/>
                  <a:pt x="7074" y="10593"/>
                  <a:pt x="10253" y="6683"/>
                </a:cubicBezTo>
                <a:cubicBezTo>
                  <a:pt x="13433" y="2773"/>
                  <a:pt x="11542" y="238"/>
                  <a:pt x="479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5" name="Freeform 2354">
            <a:extLst>
              <a:ext uri="{FF2B5EF4-FFF2-40B4-BE49-F238E27FC236}">
                <a16:creationId xmlns:a16="http://schemas.microsoft.com/office/drawing/2014/main" id="{93413C5A-DFF9-45B0-1958-98D1CB302E46}"/>
              </a:ext>
            </a:extLst>
          </p:cNvPr>
          <p:cNvSpPr/>
          <p:nvPr/>
        </p:nvSpPr>
        <p:spPr>
          <a:xfrm>
            <a:off x="9979264" y="5086792"/>
            <a:ext cx="5714" cy="4212"/>
          </a:xfrm>
          <a:custGeom>
            <a:avLst/>
            <a:gdLst>
              <a:gd name="connsiteX0" fmla="*/ 5493 w 5714"/>
              <a:gd name="connsiteY0" fmla="*/ 2303 h 4212"/>
              <a:gd name="connsiteX1" fmla="*/ 1841 w 5714"/>
              <a:gd name="connsiteY1" fmla="*/ 369 h 4212"/>
              <a:gd name="connsiteX2" fmla="*/ -92 w 5714"/>
              <a:gd name="connsiteY2" fmla="*/ 2303 h 4212"/>
              <a:gd name="connsiteX3" fmla="*/ 2700 w 5714"/>
              <a:gd name="connsiteY3" fmla="*/ 4451 h 4212"/>
              <a:gd name="connsiteX4" fmla="*/ 5493 w 5714"/>
              <a:gd name="connsiteY4" fmla="*/ 2303 h 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4" h="4212">
                <a:moveTo>
                  <a:pt x="5493" y="2303"/>
                </a:moveTo>
                <a:cubicBezTo>
                  <a:pt x="5021" y="760"/>
                  <a:pt x="3384" y="-108"/>
                  <a:pt x="1841" y="369"/>
                </a:cubicBezTo>
                <a:cubicBezTo>
                  <a:pt x="917" y="653"/>
                  <a:pt x="191" y="1379"/>
                  <a:pt x="-92" y="2303"/>
                </a:cubicBezTo>
                <a:cubicBezTo>
                  <a:pt x="-479" y="3463"/>
                  <a:pt x="767" y="4451"/>
                  <a:pt x="2700" y="4451"/>
                </a:cubicBezTo>
                <a:cubicBezTo>
                  <a:pt x="4634" y="4451"/>
                  <a:pt x="5837" y="3463"/>
                  <a:pt x="5493" y="23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6" name="Freeform 2355">
            <a:extLst>
              <a:ext uri="{FF2B5EF4-FFF2-40B4-BE49-F238E27FC236}">
                <a16:creationId xmlns:a16="http://schemas.microsoft.com/office/drawing/2014/main" id="{EB7E3587-A9F8-BD0C-115A-E87CC42A1B7F}"/>
              </a:ext>
            </a:extLst>
          </p:cNvPr>
          <p:cNvSpPr/>
          <p:nvPr/>
        </p:nvSpPr>
        <p:spPr>
          <a:xfrm>
            <a:off x="9971306" y="5492690"/>
            <a:ext cx="3473" cy="4253"/>
          </a:xfrm>
          <a:custGeom>
            <a:avLst/>
            <a:gdLst>
              <a:gd name="connsiteX0" fmla="*/ 1120 w 3473"/>
              <a:gd name="connsiteY0" fmla="*/ 239 h 4253"/>
              <a:gd name="connsiteX1" fmla="*/ 175 w 3473"/>
              <a:gd name="connsiteY1" fmla="*/ 2344 h 4253"/>
              <a:gd name="connsiteX2" fmla="*/ 2409 w 3473"/>
              <a:gd name="connsiteY2" fmla="*/ 4492 h 4253"/>
              <a:gd name="connsiteX3" fmla="*/ 3311 w 3473"/>
              <a:gd name="connsiteY3" fmla="*/ 2344 h 4253"/>
              <a:gd name="connsiteX4" fmla="*/ 1120 w 3473"/>
              <a:gd name="connsiteY4" fmla="*/ 239 h 4253"/>
              <a:gd name="connsiteX5" fmla="*/ 1120 w 3473"/>
              <a:gd name="connsiteY5" fmla="*/ 239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3">
                <a:moveTo>
                  <a:pt x="1120" y="239"/>
                </a:moveTo>
                <a:cubicBezTo>
                  <a:pt x="-126" y="239"/>
                  <a:pt x="-513" y="1184"/>
                  <a:pt x="175" y="2344"/>
                </a:cubicBezTo>
                <a:cubicBezTo>
                  <a:pt x="862" y="3504"/>
                  <a:pt x="1894" y="4492"/>
                  <a:pt x="2409" y="4492"/>
                </a:cubicBezTo>
                <a:cubicBezTo>
                  <a:pt x="2925" y="4492"/>
                  <a:pt x="3311" y="3504"/>
                  <a:pt x="3311" y="2344"/>
                </a:cubicBezTo>
                <a:cubicBezTo>
                  <a:pt x="3285" y="1158"/>
                  <a:pt x="2306" y="217"/>
                  <a:pt x="1120" y="239"/>
                </a:cubicBezTo>
                <a:cubicBezTo>
                  <a:pt x="1120" y="239"/>
                  <a:pt x="1120" y="239"/>
                  <a:pt x="1120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7" name="Freeform 2356">
            <a:extLst>
              <a:ext uri="{FF2B5EF4-FFF2-40B4-BE49-F238E27FC236}">
                <a16:creationId xmlns:a16="http://schemas.microsoft.com/office/drawing/2014/main" id="{9B529773-3CF9-F0F9-88A1-68B55E559EE5}"/>
              </a:ext>
            </a:extLst>
          </p:cNvPr>
          <p:cNvSpPr/>
          <p:nvPr/>
        </p:nvSpPr>
        <p:spPr>
          <a:xfrm>
            <a:off x="9962520" y="5352411"/>
            <a:ext cx="7589" cy="12757"/>
          </a:xfrm>
          <a:custGeom>
            <a:avLst/>
            <a:gdLst>
              <a:gd name="connsiteX0" fmla="*/ 7242 w 7589"/>
              <a:gd name="connsiteY0" fmla="*/ 9644 h 12757"/>
              <a:gd name="connsiteX1" fmla="*/ 540 w 7589"/>
              <a:gd name="connsiteY1" fmla="*/ 621 h 12757"/>
              <a:gd name="connsiteX2" fmla="*/ 4020 w 7589"/>
              <a:gd name="connsiteY2" fmla="*/ 12995 h 12757"/>
              <a:gd name="connsiteX3" fmla="*/ 7242 w 7589"/>
              <a:gd name="connsiteY3" fmla="*/ 9644 h 1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89" h="12757">
                <a:moveTo>
                  <a:pt x="7242" y="9644"/>
                </a:moveTo>
                <a:cubicBezTo>
                  <a:pt x="8531" y="6207"/>
                  <a:pt x="2731" y="-1570"/>
                  <a:pt x="540" y="621"/>
                </a:cubicBezTo>
                <a:cubicBezTo>
                  <a:pt x="-1652" y="2813"/>
                  <a:pt x="1785" y="12995"/>
                  <a:pt x="4020" y="12995"/>
                </a:cubicBezTo>
                <a:cubicBezTo>
                  <a:pt x="5094" y="12995"/>
                  <a:pt x="6512" y="11492"/>
                  <a:pt x="7242" y="96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8" name="Freeform 2357">
            <a:extLst>
              <a:ext uri="{FF2B5EF4-FFF2-40B4-BE49-F238E27FC236}">
                <a16:creationId xmlns:a16="http://schemas.microsoft.com/office/drawing/2014/main" id="{0391EDB7-6DBB-E065-D7F5-36580A00AE7F}"/>
              </a:ext>
            </a:extLst>
          </p:cNvPr>
          <p:cNvSpPr/>
          <p:nvPr/>
        </p:nvSpPr>
        <p:spPr>
          <a:xfrm>
            <a:off x="9966446" y="5422528"/>
            <a:ext cx="5199" cy="7698"/>
          </a:xfrm>
          <a:custGeom>
            <a:avLst/>
            <a:gdLst>
              <a:gd name="connsiteX0" fmla="*/ 4734 w 5199"/>
              <a:gd name="connsiteY0" fmla="*/ 3375 h 7698"/>
              <a:gd name="connsiteX1" fmla="*/ 1684 w 5199"/>
              <a:gd name="connsiteY1" fmla="*/ 238 h 7698"/>
              <a:gd name="connsiteX2" fmla="*/ 1125 w 5199"/>
              <a:gd name="connsiteY2" fmla="*/ 7242 h 7698"/>
              <a:gd name="connsiteX3" fmla="*/ 4734 w 5199"/>
              <a:gd name="connsiteY3" fmla="*/ 3375 h 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9" h="7698">
                <a:moveTo>
                  <a:pt x="4734" y="3375"/>
                </a:moveTo>
                <a:cubicBezTo>
                  <a:pt x="4090" y="1656"/>
                  <a:pt x="2715" y="238"/>
                  <a:pt x="1684" y="238"/>
                </a:cubicBezTo>
                <a:cubicBezTo>
                  <a:pt x="-465" y="238"/>
                  <a:pt x="-851" y="5265"/>
                  <a:pt x="1125" y="7242"/>
                </a:cubicBezTo>
                <a:cubicBezTo>
                  <a:pt x="3101" y="9218"/>
                  <a:pt x="5980" y="6683"/>
                  <a:pt x="4734" y="33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9" name="Freeform 2358">
            <a:extLst>
              <a:ext uri="{FF2B5EF4-FFF2-40B4-BE49-F238E27FC236}">
                <a16:creationId xmlns:a16="http://schemas.microsoft.com/office/drawing/2014/main" id="{A3730B77-C1FC-901E-C9C1-F850E472905A}"/>
              </a:ext>
            </a:extLst>
          </p:cNvPr>
          <p:cNvSpPr/>
          <p:nvPr/>
        </p:nvSpPr>
        <p:spPr>
          <a:xfrm>
            <a:off x="9974693" y="5363020"/>
            <a:ext cx="4297" cy="4297"/>
          </a:xfrm>
          <a:custGeom>
            <a:avLst/>
            <a:gdLst>
              <a:gd name="connsiteX0" fmla="*/ 2029 w 4297"/>
              <a:gd name="connsiteY0" fmla="*/ 239 h 4297"/>
              <a:gd name="connsiteX1" fmla="*/ -162 w 4297"/>
              <a:gd name="connsiteY1" fmla="*/ 2344 h 4297"/>
              <a:gd name="connsiteX2" fmla="*/ 1943 w 4297"/>
              <a:gd name="connsiteY2" fmla="*/ 4535 h 4297"/>
              <a:gd name="connsiteX3" fmla="*/ 4134 w 4297"/>
              <a:gd name="connsiteY3" fmla="*/ 2430 h 4297"/>
              <a:gd name="connsiteX4" fmla="*/ 4134 w 4297"/>
              <a:gd name="connsiteY4" fmla="*/ 2387 h 4297"/>
              <a:gd name="connsiteX5" fmla="*/ 2072 w 4297"/>
              <a:gd name="connsiteY5" fmla="*/ 239 h 4297"/>
              <a:gd name="connsiteX6" fmla="*/ 2029 w 4297"/>
              <a:gd name="connsiteY6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7" h="4297">
                <a:moveTo>
                  <a:pt x="2029" y="239"/>
                </a:moveTo>
                <a:cubicBezTo>
                  <a:pt x="843" y="217"/>
                  <a:pt x="-136" y="1158"/>
                  <a:pt x="-162" y="2344"/>
                </a:cubicBezTo>
                <a:cubicBezTo>
                  <a:pt x="-184" y="3530"/>
                  <a:pt x="757" y="4509"/>
                  <a:pt x="1943" y="4535"/>
                </a:cubicBezTo>
                <a:cubicBezTo>
                  <a:pt x="3129" y="4557"/>
                  <a:pt x="4108" y="3616"/>
                  <a:pt x="4134" y="2430"/>
                </a:cubicBezTo>
                <a:cubicBezTo>
                  <a:pt x="4134" y="2417"/>
                  <a:pt x="4134" y="2400"/>
                  <a:pt x="4134" y="2387"/>
                </a:cubicBezTo>
                <a:cubicBezTo>
                  <a:pt x="4160" y="1223"/>
                  <a:pt x="3236" y="264"/>
                  <a:pt x="2072" y="239"/>
                </a:cubicBezTo>
                <a:cubicBezTo>
                  <a:pt x="2059" y="239"/>
                  <a:pt x="2042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0" name="Freeform 2359">
            <a:extLst>
              <a:ext uri="{FF2B5EF4-FFF2-40B4-BE49-F238E27FC236}">
                <a16:creationId xmlns:a16="http://schemas.microsoft.com/office/drawing/2014/main" id="{43DD933E-36CD-19DF-15C5-06A2A8B4BA45}"/>
              </a:ext>
            </a:extLst>
          </p:cNvPr>
          <p:cNvSpPr/>
          <p:nvPr/>
        </p:nvSpPr>
        <p:spPr>
          <a:xfrm>
            <a:off x="9868919" y="4825892"/>
            <a:ext cx="7508" cy="7817"/>
          </a:xfrm>
          <a:custGeom>
            <a:avLst/>
            <a:gdLst>
              <a:gd name="connsiteX0" fmla="*/ 7306 w 7508"/>
              <a:gd name="connsiteY0" fmla="*/ 5107 h 7817"/>
              <a:gd name="connsiteX1" fmla="*/ 3620 w 7508"/>
              <a:gd name="connsiteY1" fmla="*/ 278 h 7817"/>
              <a:gd name="connsiteX2" fmla="*/ 904 w 7508"/>
              <a:gd name="connsiteY2" fmla="*/ 811 h 7817"/>
              <a:gd name="connsiteX3" fmla="*/ 1162 w 7508"/>
              <a:gd name="connsiteY3" fmla="*/ 5107 h 7817"/>
              <a:gd name="connsiteX4" fmla="*/ 7306 w 7508"/>
              <a:gd name="connsiteY4" fmla="*/ 5107 h 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8" h="7817">
                <a:moveTo>
                  <a:pt x="7306" y="5107"/>
                </a:moveTo>
                <a:cubicBezTo>
                  <a:pt x="7624" y="2757"/>
                  <a:pt x="5974" y="591"/>
                  <a:pt x="3620" y="278"/>
                </a:cubicBezTo>
                <a:cubicBezTo>
                  <a:pt x="2683" y="149"/>
                  <a:pt x="1725" y="338"/>
                  <a:pt x="904" y="811"/>
                </a:cubicBezTo>
                <a:cubicBezTo>
                  <a:pt x="-600" y="1756"/>
                  <a:pt x="-514" y="3131"/>
                  <a:pt x="1162" y="5107"/>
                </a:cubicBezTo>
                <a:cubicBezTo>
                  <a:pt x="4342" y="9060"/>
                  <a:pt x="7306" y="9017"/>
                  <a:pt x="7306" y="51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1" name="Freeform 2360">
            <a:extLst>
              <a:ext uri="{FF2B5EF4-FFF2-40B4-BE49-F238E27FC236}">
                <a16:creationId xmlns:a16="http://schemas.microsoft.com/office/drawing/2014/main" id="{8A107B7E-8714-DB04-4AF4-098FCD0AA521}"/>
              </a:ext>
            </a:extLst>
          </p:cNvPr>
          <p:cNvSpPr/>
          <p:nvPr/>
        </p:nvSpPr>
        <p:spPr>
          <a:xfrm>
            <a:off x="9630421" y="5440367"/>
            <a:ext cx="11460" cy="11451"/>
          </a:xfrm>
          <a:custGeom>
            <a:avLst/>
            <a:gdLst>
              <a:gd name="connsiteX0" fmla="*/ 2790 w 11460"/>
              <a:gd name="connsiteY0" fmla="*/ 2722 h 11451"/>
              <a:gd name="connsiteX1" fmla="*/ 3435 w 11460"/>
              <a:gd name="connsiteY1" fmla="*/ 9081 h 11451"/>
              <a:gd name="connsiteX2" fmla="*/ 11298 w 11460"/>
              <a:gd name="connsiteY2" fmla="*/ 6975 h 11451"/>
              <a:gd name="connsiteX3" fmla="*/ 2790 w 11460"/>
              <a:gd name="connsiteY3" fmla="*/ 2722 h 11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60" h="11451">
                <a:moveTo>
                  <a:pt x="2790" y="2722"/>
                </a:moveTo>
                <a:cubicBezTo>
                  <a:pt x="-1248" y="6417"/>
                  <a:pt x="-1248" y="6460"/>
                  <a:pt x="3435" y="9081"/>
                </a:cubicBezTo>
                <a:cubicBezTo>
                  <a:pt x="10352" y="12948"/>
                  <a:pt x="11298" y="12733"/>
                  <a:pt x="11298" y="6975"/>
                </a:cubicBezTo>
                <a:cubicBezTo>
                  <a:pt x="11298" y="-28"/>
                  <a:pt x="7689" y="-1789"/>
                  <a:pt x="2790" y="27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2" name="Freeform 2361">
            <a:extLst>
              <a:ext uri="{FF2B5EF4-FFF2-40B4-BE49-F238E27FC236}">
                <a16:creationId xmlns:a16="http://schemas.microsoft.com/office/drawing/2014/main" id="{116B6E84-BC0A-A4A6-8C11-A06C6098FC80}"/>
              </a:ext>
            </a:extLst>
          </p:cNvPr>
          <p:cNvSpPr/>
          <p:nvPr/>
        </p:nvSpPr>
        <p:spPr>
          <a:xfrm>
            <a:off x="9870261" y="5575971"/>
            <a:ext cx="6059" cy="9862"/>
          </a:xfrm>
          <a:custGeom>
            <a:avLst/>
            <a:gdLst>
              <a:gd name="connsiteX0" fmla="*/ 3043 w 6059"/>
              <a:gd name="connsiteY0" fmla="*/ 1772 h 9862"/>
              <a:gd name="connsiteX1" fmla="*/ 2270 w 6059"/>
              <a:gd name="connsiteY1" fmla="*/ 9936 h 9862"/>
              <a:gd name="connsiteX2" fmla="*/ 5621 w 6059"/>
              <a:gd name="connsiteY2" fmla="*/ 4007 h 9862"/>
              <a:gd name="connsiteX3" fmla="*/ 3043 w 6059"/>
              <a:gd name="connsiteY3" fmla="*/ 1772 h 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59" h="9862">
                <a:moveTo>
                  <a:pt x="3043" y="1772"/>
                </a:moveTo>
                <a:cubicBezTo>
                  <a:pt x="-910" y="5081"/>
                  <a:pt x="-1253" y="11182"/>
                  <a:pt x="2270" y="9936"/>
                </a:cubicBezTo>
                <a:cubicBezTo>
                  <a:pt x="4255" y="8595"/>
                  <a:pt x="5497" y="6400"/>
                  <a:pt x="5621" y="4007"/>
                </a:cubicBezTo>
                <a:cubicBezTo>
                  <a:pt x="6266" y="-376"/>
                  <a:pt x="5922" y="-677"/>
                  <a:pt x="3043" y="17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3" name="Freeform 2362">
            <a:extLst>
              <a:ext uri="{FF2B5EF4-FFF2-40B4-BE49-F238E27FC236}">
                <a16:creationId xmlns:a16="http://schemas.microsoft.com/office/drawing/2014/main" id="{DE8B1366-AC35-160A-83AC-C91E7DB6AFE8}"/>
              </a:ext>
            </a:extLst>
          </p:cNvPr>
          <p:cNvSpPr/>
          <p:nvPr/>
        </p:nvSpPr>
        <p:spPr>
          <a:xfrm>
            <a:off x="9872199" y="5014440"/>
            <a:ext cx="8356" cy="6427"/>
          </a:xfrm>
          <a:custGeom>
            <a:avLst/>
            <a:gdLst>
              <a:gd name="connsiteX0" fmla="*/ 1234 w 8356"/>
              <a:gd name="connsiteY0" fmla="*/ 5221 h 6427"/>
              <a:gd name="connsiteX1" fmla="*/ 8194 w 8356"/>
              <a:gd name="connsiteY1" fmla="*/ 3460 h 6427"/>
              <a:gd name="connsiteX2" fmla="*/ 3898 w 8356"/>
              <a:gd name="connsiteY2" fmla="*/ 281 h 6427"/>
              <a:gd name="connsiteX3" fmla="*/ 1234 w 8356"/>
              <a:gd name="connsiteY3" fmla="*/ 5221 h 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56" h="6427">
                <a:moveTo>
                  <a:pt x="1234" y="5221"/>
                </a:moveTo>
                <a:cubicBezTo>
                  <a:pt x="3769" y="7842"/>
                  <a:pt x="8194" y="6682"/>
                  <a:pt x="8194" y="3460"/>
                </a:cubicBezTo>
                <a:cubicBezTo>
                  <a:pt x="7885" y="1397"/>
                  <a:pt x="5960" y="-29"/>
                  <a:pt x="3898" y="281"/>
                </a:cubicBezTo>
                <a:cubicBezTo>
                  <a:pt x="-141" y="281"/>
                  <a:pt x="-1430" y="2558"/>
                  <a:pt x="1234" y="52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4" name="Freeform 2363">
            <a:extLst>
              <a:ext uri="{FF2B5EF4-FFF2-40B4-BE49-F238E27FC236}">
                <a16:creationId xmlns:a16="http://schemas.microsoft.com/office/drawing/2014/main" id="{713452C8-2BAB-5E2B-AFB7-E41A7DC988FD}"/>
              </a:ext>
            </a:extLst>
          </p:cNvPr>
          <p:cNvSpPr/>
          <p:nvPr/>
        </p:nvSpPr>
        <p:spPr>
          <a:xfrm>
            <a:off x="9863799" y="3981415"/>
            <a:ext cx="7703" cy="10909"/>
          </a:xfrm>
          <a:custGeom>
            <a:avLst/>
            <a:gdLst>
              <a:gd name="connsiteX0" fmla="*/ 7227 w 7703"/>
              <a:gd name="connsiteY0" fmla="*/ 8831 h 10909"/>
              <a:gd name="connsiteX1" fmla="*/ 1685 w 7703"/>
              <a:gd name="connsiteY1" fmla="*/ 238 h 10909"/>
              <a:gd name="connsiteX2" fmla="*/ -163 w 7703"/>
              <a:gd name="connsiteY2" fmla="*/ 5566 h 10909"/>
              <a:gd name="connsiteX3" fmla="*/ 7227 w 7703"/>
              <a:gd name="connsiteY3" fmla="*/ 8831 h 1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03" h="10909">
                <a:moveTo>
                  <a:pt x="7227" y="8831"/>
                </a:moveTo>
                <a:cubicBezTo>
                  <a:pt x="8688" y="6425"/>
                  <a:pt x="4736" y="238"/>
                  <a:pt x="1685" y="238"/>
                </a:cubicBezTo>
                <a:cubicBezTo>
                  <a:pt x="697" y="238"/>
                  <a:pt x="-163" y="2644"/>
                  <a:pt x="-163" y="5566"/>
                </a:cubicBezTo>
                <a:cubicBezTo>
                  <a:pt x="-163" y="11109"/>
                  <a:pt x="4607" y="13128"/>
                  <a:pt x="7227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5" name="Freeform 2364">
            <a:extLst>
              <a:ext uri="{FF2B5EF4-FFF2-40B4-BE49-F238E27FC236}">
                <a16:creationId xmlns:a16="http://schemas.microsoft.com/office/drawing/2014/main" id="{8B8D9C2E-23F8-F7FF-1318-D9241DB9D0A5}"/>
              </a:ext>
            </a:extLst>
          </p:cNvPr>
          <p:cNvSpPr/>
          <p:nvPr/>
        </p:nvSpPr>
        <p:spPr>
          <a:xfrm>
            <a:off x="9872851" y="5548448"/>
            <a:ext cx="6688" cy="9694"/>
          </a:xfrm>
          <a:custGeom>
            <a:avLst/>
            <a:gdLst>
              <a:gd name="connsiteX0" fmla="*/ 4148 w 6688"/>
              <a:gd name="connsiteY0" fmla="*/ 336 h 9694"/>
              <a:gd name="connsiteX1" fmla="*/ 410 w 6688"/>
              <a:gd name="connsiteY1" fmla="*/ 8543 h 9694"/>
              <a:gd name="connsiteX2" fmla="*/ 6511 w 6688"/>
              <a:gd name="connsiteY2" fmla="*/ 5019 h 9694"/>
              <a:gd name="connsiteX3" fmla="*/ 4148 w 6688"/>
              <a:gd name="connsiteY3" fmla="*/ 336 h 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88" h="9694">
                <a:moveTo>
                  <a:pt x="4148" y="336"/>
                </a:moveTo>
                <a:cubicBezTo>
                  <a:pt x="1398" y="-609"/>
                  <a:pt x="-1394" y="5535"/>
                  <a:pt x="410" y="8543"/>
                </a:cubicBezTo>
                <a:cubicBezTo>
                  <a:pt x="2215" y="11550"/>
                  <a:pt x="6511" y="9359"/>
                  <a:pt x="6511" y="5019"/>
                </a:cubicBezTo>
                <a:cubicBezTo>
                  <a:pt x="6653" y="3142"/>
                  <a:pt x="5747" y="1337"/>
                  <a:pt x="4148" y="3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6" name="Freeform 2365">
            <a:extLst>
              <a:ext uri="{FF2B5EF4-FFF2-40B4-BE49-F238E27FC236}">
                <a16:creationId xmlns:a16="http://schemas.microsoft.com/office/drawing/2014/main" id="{26418B4A-2BE6-E125-520C-E0B856E4B0CD}"/>
              </a:ext>
            </a:extLst>
          </p:cNvPr>
          <p:cNvSpPr/>
          <p:nvPr/>
        </p:nvSpPr>
        <p:spPr>
          <a:xfrm>
            <a:off x="9868101" y="4007109"/>
            <a:ext cx="12583" cy="12553"/>
          </a:xfrm>
          <a:custGeom>
            <a:avLst/>
            <a:gdLst>
              <a:gd name="connsiteX0" fmla="*/ 3527 w 12583"/>
              <a:gd name="connsiteY0" fmla="*/ 10035 h 12553"/>
              <a:gd name="connsiteX1" fmla="*/ 12421 w 12583"/>
              <a:gd name="connsiteY1" fmla="*/ 9777 h 12553"/>
              <a:gd name="connsiteX2" fmla="*/ 10316 w 12583"/>
              <a:gd name="connsiteY2" fmla="*/ 6597 h 12553"/>
              <a:gd name="connsiteX3" fmla="*/ 8253 w 12583"/>
              <a:gd name="connsiteY3" fmla="*/ 3418 h 12553"/>
              <a:gd name="connsiteX4" fmla="*/ 3957 w 12583"/>
              <a:gd name="connsiteY4" fmla="*/ 238 h 12553"/>
              <a:gd name="connsiteX5" fmla="*/ 3527 w 12583"/>
              <a:gd name="connsiteY5" fmla="*/ 10035 h 12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83" h="12553">
                <a:moveTo>
                  <a:pt x="3527" y="10035"/>
                </a:moveTo>
                <a:cubicBezTo>
                  <a:pt x="8468" y="13816"/>
                  <a:pt x="12421" y="13687"/>
                  <a:pt x="12421" y="9777"/>
                </a:cubicBezTo>
                <a:cubicBezTo>
                  <a:pt x="12421" y="8058"/>
                  <a:pt x="11476" y="6597"/>
                  <a:pt x="10316" y="6597"/>
                </a:cubicBezTo>
                <a:cubicBezTo>
                  <a:pt x="9156" y="6597"/>
                  <a:pt x="8253" y="5179"/>
                  <a:pt x="8253" y="3418"/>
                </a:cubicBezTo>
                <a:cubicBezTo>
                  <a:pt x="8253" y="1656"/>
                  <a:pt x="6406" y="238"/>
                  <a:pt x="3957" y="238"/>
                </a:cubicBezTo>
                <a:cubicBezTo>
                  <a:pt x="-1285" y="238"/>
                  <a:pt x="-1629" y="6168"/>
                  <a:pt x="3527" y="100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7" name="Freeform 2366">
            <a:extLst>
              <a:ext uri="{FF2B5EF4-FFF2-40B4-BE49-F238E27FC236}">
                <a16:creationId xmlns:a16="http://schemas.microsoft.com/office/drawing/2014/main" id="{D05E50F2-9C6A-A185-34DF-38B65C7FA585}"/>
              </a:ext>
            </a:extLst>
          </p:cNvPr>
          <p:cNvSpPr/>
          <p:nvPr/>
        </p:nvSpPr>
        <p:spPr>
          <a:xfrm>
            <a:off x="9883096" y="3969074"/>
            <a:ext cx="10177" cy="6087"/>
          </a:xfrm>
          <a:custGeom>
            <a:avLst/>
            <a:gdLst>
              <a:gd name="connsiteX0" fmla="*/ 10015 w 10177"/>
              <a:gd name="connsiteY0" fmla="*/ 4373 h 6087"/>
              <a:gd name="connsiteX1" fmla="*/ 218 w 10177"/>
              <a:gd name="connsiteY1" fmla="*/ 721 h 6087"/>
              <a:gd name="connsiteX2" fmla="*/ 476 w 10177"/>
              <a:gd name="connsiteY2" fmla="*/ 4115 h 6087"/>
              <a:gd name="connsiteX3" fmla="*/ 10015 w 10177"/>
              <a:gd name="connsiteY3" fmla="*/ 4373 h 6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77" h="6087">
                <a:moveTo>
                  <a:pt x="10015" y="4373"/>
                </a:moveTo>
                <a:cubicBezTo>
                  <a:pt x="10015" y="2096"/>
                  <a:pt x="1851" y="-955"/>
                  <a:pt x="218" y="721"/>
                </a:cubicBezTo>
                <a:cubicBezTo>
                  <a:pt x="-383" y="1322"/>
                  <a:pt x="-254" y="2869"/>
                  <a:pt x="476" y="4115"/>
                </a:cubicBezTo>
                <a:cubicBezTo>
                  <a:pt x="2066" y="6908"/>
                  <a:pt x="10015" y="7123"/>
                  <a:pt x="10015" y="43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8" name="Freeform 2367">
            <a:extLst>
              <a:ext uri="{FF2B5EF4-FFF2-40B4-BE49-F238E27FC236}">
                <a16:creationId xmlns:a16="http://schemas.microsoft.com/office/drawing/2014/main" id="{AE1D9172-C33F-6253-C245-9178C49F467E}"/>
              </a:ext>
            </a:extLst>
          </p:cNvPr>
          <p:cNvSpPr/>
          <p:nvPr/>
        </p:nvSpPr>
        <p:spPr>
          <a:xfrm>
            <a:off x="9878278" y="5285109"/>
            <a:ext cx="4211" cy="3537"/>
          </a:xfrm>
          <a:custGeom>
            <a:avLst/>
            <a:gdLst>
              <a:gd name="connsiteX0" fmla="*/ 1943 w 4211"/>
              <a:gd name="connsiteY0" fmla="*/ 596 h 3537"/>
              <a:gd name="connsiteX1" fmla="*/ -162 w 4211"/>
              <a:gd name="connsiteY1" fmla="*/ 1499 h 3537"/>
              <a:gd name="connsiteX2" fmla="*/ 1943 w 4211"/>
              <a:gd name="connsiteY2" fmla="*/ 3776 h 3537"/>
              <a:gd name="connsiteX3" fmla="*/ 4049 w 4211"/>
              <a:gd name="connsiteY3" fmla="*/ 2831 h 3537"/>
              <a:gd name="connsiteX4" fmla="*/ 1943 w 4211"/>
              <a:gd name="connsiteY4" fmla="*/ 596 h 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37">
                <a:moveTo>
                  <a:pt x="1943" y="596"/>
                </a:moveTo>
                <a:cubicBezTo>
                  <a:pt x="826" y="-134"/>
                  <a:pt x="-162" y="296"/>
                  <a:pt x="-162" y="1499"/>
                </a:cubicBezTo>
                <a:cubicBezTo>
                  <a:pt x="-188" y="2702"/>
                  <a:pt x="745" y="3707"/>
                  <a:pt x="1943" y="3776"/>
                </a:cubicBezTo>
                <a:cubicBezTo>
                  <a:pt x="3103" y="3776"/>
                  <a:pt x="4049" y="3346"/>
                  <a:pt x="4049" y="2831"/>
                </a:cubicBezTo>
                <a:cubicBezTo>
                  <a:pt x="4049" y="2315"/>
                  <a:pt x="3275" y="1284"/>
                  <a:pt x="1943" y="5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9" name="Freeform 2368">
            <a:extLst>
              <a:ext uri="{FF2B5EF4-FFF2-40B4-BE49-F238E27FC236}">
                <a16:creationId xmlns:a16="http://schemas.microsoft.com/office/drawing/2014/main" id="{0889114D-ED17-4E6C-86B1-12C38FA236FD}"/>
              </a:ext>
            </a:extLst>
          </p:cNvPr>
          <p:cNvSpPr/>
          <p:nvPr/>
        </p:nvSpPr>
        <p:spPr>
          <a:xfrm>
            <a:off x="9885426" y="5354513"/>
            <a:ext cx="4922" cy="4253"/>
          </a:xfrm>
          <a:custGeom>
            <a:avLst/>
            <a:gdLst>
              <a:gd name="connsiteX0" fmla="*/ 1025 w 4922"/>
              <a:gd name="connsiteY0" fmla="*/ 238 h 4253"/>
              <a:gd name="connsiteX1" fmla="*/ 209 w 4922"/>
              <a:gd name="connsiteY1" fmla="*/ 2387 h 4253"/>
              <a:gd name="connsiteX2" fmla="*/ 3603 w 4922"/>
              <a:gd name="connsiteY2" fmla="*/ 4492 h 4253"/>
              <a:gd name="connsiteX3" fmla="*/ 4376 w 4922"/>
              <a:gd name="connsiteY3" fmla="*/ 2387 h 4253"/>
              <a:gd name="connsiteX4" fmla="*/ 1025 w 492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2" h="4253">
                <a:moveTo>
                  <a:pt x="1025" y="238"/>
                </a:moveTo>
                <a:cubicBezTo>
                  <a:pt x="-135" y="238"/>
                  <a:pt x="-522" y="1184"/>
                  <a:pt x="209" y="2387"/>
                </a:cubicBezTo>
                <a:cubicBezTo>
                  <a:pt x="960" y="3568"/>
                  <a:pt x="2211" y="4346"/>
                  <a:pt x="3603" y="4492"/>
                </a:cubicBezTo>
                <a:cubicBezTo>
                  <a:pt x="4763" y="4492"/>
                  <a:pt x="5107" y="3547"/>
                  <a:pt x="4376" y="2387"/>
                </a:cubicBezTo>
                <a:cubicBezTo>
                  <a:pt x="3680" y="1166"/>
                  <a:pt x="2426" y="363"/>
                  <a:pt x="102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0" name="Freeform 2369">
            <a:extLst>
              <a:ext uri="{FF2B5EF4-FFF2-40B4-BE49-F238E27FC236}">
                <a16:creationId xmlns:a16="http://schemas.microsoft.com/office/drawing/2014/main" id="{B003DD93-FA2A-A36E-BE35-75460EBE34A7}"/>
              </a:ext>
            </a:extLst>
          </p:cNvPr>
          <p:cNvSpPr/>
          <p:nvPr/>
        </p:nvSpPr>
        <p:spPr>
          <a:xfrm>
            <a:off x="9884766" y="5380751"/>
            <a:ext cx="4211" cy="3537"/>
          </a:xfrm>
          <a:custGeom>
            <a:avLst/>
            <a:gdLst>
              <a:gd name="connsiteX0" fmla="*/ 4049 w 4211"/>
              <a:gd name="connsiteY0" fmla="*/ 2831 h 3537"/>
              <a:gd name="connsiteX1" fmla="*/ 1943 w 4211"/>
              <a:gd name="connsiteY1" fmla="*/ 596 h 3537"/>
              <a:gd name="connsiteX2" fmla="*/ -162 w 4211"/>
              <a:gd name="connsiteY2" fmla="*/ 1499 h 3537"/>
              <a:gd name="connsiteX3" fmla="*/ 1943 w 4211"/>
              <a:gd name="connsiteY3" fmla="*/ 3776 h 3537"/>
              <a:gd name="connsiteX4" fmla="*/ 4049 w 4211"/>
              <a:gd name="connsiteY4" fmla="*/ 2831 h 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37">
                <a:moveTo>
                  <a:pt x="4049" y="2831"/>
                </a:moveTo>
                <a:cubicBezTo>
                  <a:pt x="4049" y="2315"/>
                  <a:pt x="3103" y="1327"/>
                  <a:pt x="1943" y="596"/>
                </a:cubicBezTo>
                <a:cubicBezTo>
                  <a:pt x="783" y="-134"/>
                  <a:pt x="-162" y="296"/>
                  <a:pt x="-162" y="1499"/>
                </a:cubicBezTo>
                <a:cubicBezTo>
                  <a:pt x="-188" y="2702"/>
                  <a:pt x="745" y="3707"/>
                  <a:pt x="1943" y="3776"/>
                </a:cubicBezTo>
                <a:cubicBezTo>
                  <a:pt x="3060" y="3776"/>
                  <a:pt x="4049" y="3346"/>
                  <a:pt x="4049" y="2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1" name="Freeform 2370">
            <a:extLst>
              <a:ext uri="{FF2B5EF4-FFF2-40B4-BE49-F238E27FC236}">
                <a16:creationId xmlns:a16="http://schemas.microsoft.com/office/drawing/2014/main" id="{663D2981-38BB-4598-1AA1-A3CC687A4493}"/>
              </a:ext>
            </a:extLst>
          </p:cNvPr>
          <p:cNvSpPr/>
          <p:nvPr/>
        </p:nvSpPr>
        <p:spPr>
          <a:xfrm>
            <a:off x="9885726" y="5006529"/>
            <a:ext cx="7547" cy="5761"/>
          </a:xfrm>
          <a:custGeom>
            <a:avLst/>
            <a:gdLst>
              <a:gd name="connsiteX0" fmla="*/ 7385 w 7547"/>
              <a:gd name="connsiteY0" fmla="*/ 4067 h 5761"/>
              <a:gd name="connsiteX1" fmla="*/ 2645 w 7547"/>
              <a:gd name="connsiteY1" fmla="*/ 264 h 5761"/>
              <a:gd name="connsiteX2" fmla="*/ 1069 w 7547"/>
              <a:gd name="connsiteY2" fmla="*/ 758 h 5761"/>
              <a:gd name="connsiteX3" fmla="*/ 123 w 7547"/>
              <a:gd name="connsiteY3" fmla="*/ 4067 h 5761"/>
              <a:gd name="connsiteX4" fmla="*/ 7385 w 7547"/>
              <a:gd name="connsiteY4" fmla="*/ 4067 h 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7" h="5761">
                <a:moveTo>
                  <a:pt x="7385" y="4067"/>
                </a:moveTo>
                <a:cubicBezTo>
                  <a:pt x="7127" y="1708"/>
                  <a:pt x="5004" y="6"/>
                  <a:pt x="2645" y="264"/>
                </a:cubicBezTo>
                <a:cubicBezTo>
                  <a:pt x="2091" y="329"/>
                  <a:pt x="1558" y="496"/>
                  <a:pt x="1069" y="758"/>
                </a:cubicBezTo>
                <a:cubicBezTo>
                  <a:pt x="-79" y="1433"/>
                  <a:pt x="-495" y="2889"/>
                  <a:pt x="123" y="4067"/>
                </a:cubicBezTo>
                <a:cubicBezTo>
                  <a:pt x="1584" y="6645"/>
                  <a:pt x="7385" y="6645"/>
                  <a:pt x="7385" y="40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2" name="Freeform 2371">
            <a:extLst>
              <a:ext uri="{FF2B5EF4-FFF2-40B4-BE49-F238E27FC236}">
                <a16:creationId xmlns:a16="http://schemas.microsoft.com/office/drawing/2014/main" id="{0AC33488-5580-1C12-8CEA-20F3C04431A4}"/>
              </a:ext>
            </a:extLst>
          </p:cNvPr>
          <p:cNvSpPr/>
          <p:nvPr/>
        </p:nvSpPr>
        <p:spPr>
          <a:xfrm>
            <a:off x="9885434" y="5416083"/>
            <a:ext cx="5609" cy="4253"/>
          </a:xfrm>
          <a:custGeom>
            <a:avLst/>
            <a:gdLst>
              <a:gd name="connsiteX0" fmla="*/ 5442 w 5609"/>
              <a:gd name="connsiteY0" fmla="*/ 2430 h 4253"/>
              <a:gd name="connsiteX1" fmla="*/ 3513 w 5609"/>
              <a:gd name="connsiteY1" fmla="*/ 243 h 4253"/>
              <a:gd name="connsiteX2" fmla="*/ 3380 w 5609"/>
              <a:gd name="connsiteY2" fmla="*/ 238 h 4253"/>
              <a:gd name="connsiteX3" fmla="*/ 115 w 5609"/>
              <a:gd name="connsiteY3" fmla="*/ 2344 h 4253"/>
              <a:gd name="connsiteX4" fmla="*/ 2091 w 5609"/>
              <a:gd name="connsiteY4" fmla="*/ 4492 h 4253"/>
              <a:gd name="connsiteX5" fmla="*/ 5442 w 5609"/>
              <a:gd name="connsiteY5" fmla="*/ 2430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" h="4253">
                <a:moveTo>
                  <a:pt x="5442" y="2430"/>
                </a:moveTo>
                <a:cubicBezTo>
                  <a:pt x="5516" y="1291"/>
                  <a:pt x="4648" y="316"/>
                  <a:pt x="3513" y="243"/>
                </a:cubicBezTo>
                <a:cubicBezTo>
                  <a:pt x="3470" y="238"/>
                  <a:pt x="3423" y="238"/>
                  <a:pt x="3380" y="238"/>
                </a:cubicBezTo>
                <a:cubicBezTo>
                  <a:pt x="2031" y="419"/>
                  <a:pt x="832" y="1188"/>
                  <a:pt x="115" y="2344"/>
                </a:cubicBezTo>
                <a:cubicBezTo>
                  <a:pt x="-616" y="3504"/>
                  <a:pt x="115" y="4492"/>
                  <a:pt x="2091" y="4492"/>
                </a:cubicBezTo>
                <a:cubicBezTo>
                  <a:pt x="4068" y="4492"/>
                  <a:pt x="5442" y="3590"/>
                  <a:pt x="5442" y="24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3" name="Freeform 2372">
            <a:extLst>
              <a:ext uri="{FF2B5EF4-FFF2-40B4-BE49-F238E27FC236}">
                <a16:creationId xmlns:a16="http://schemas.microsoft.com/office/drawing/2014/main" id="{51DA1E24-1AA3-BBA1-1138-420C09E9C5AA}"/>
              </a:ext>
            </a:extLst>
          </p:cNvPr>
          <p:cNvSpPr/>
          <p:nvPr/>
        </p:nvSpPr>
        <p:spPr>
          <a:xfrm>
            <a:off x="9872474" y="2275650"/>
            <a:ext cx="12206" cy="14001"/>
          </a:xfrm>
          <a:custGeom>
            <a:avLst/>
            <a:gdLst>
              <a:gd name="connsiteX0" fmla="*/ 12044 w 12206"/>
              <a:gd name="connsiteY0" fmla="*/ 10534 h 14001"/>
              <a:gd name="connsiteX1" fmla="*/ 1732 w 12206"/>
              <a:gd name="connsiteY1" fmla="*/ 566 h 14001"/>
              <a:gd name="connsiteX2" fmla="*/ 4138 w 12206"/>
              <a:gd name="connsiteY2" fmla="*/ 11136 h 14001"/>
              <a:gd name="connsiteX3" fmla="*/ 12044 w 12206"/>
              <a:gd name="connsiteY3" fmla="*/ 10534 h 14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6" h="14001">
                <a:moveTo>
                  <a:pt x="12044" y="10534"/>
                </a:moveTo>
                <a:cubicBezTo>
                  <a:pt x="12044" y="5679"/>
                  <a:pt x="4783" y="-1367"/>
                  <a:pt x="1732" y="566"/>
                </a:cubicBezTo>
                <a:cubicBezTo>
                  <a:pt x="-1318" y="2500"/>
                  <a:pt x="-803" y="7613"/>
                  <a:pt x="4138" y="11136"/>
                </a:cubicBezTo>
                <a:cubicBezTo>
                  <a:pt x="10282" y="15432"/>
                  <a:pt x="12044" y="15303"/>
                  <a:pt x="12044" y="105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4" name="Freeform 2373">
            <a:extLst>
              <a:ext uri="{FF2B5EF4-FFF2-40B4-BE49-F238E27FC236}">
                <a16:creationId xmlns:a16="http://schemas.microsoft.com/office/drawing/2014/main" id="{32FF8B7B-2D3A-CB38-32B3-8CA990CDACDA}"/>
              </a:ext>
            </a:extLst>
          </p:cNvPr>
          <p:cNvSpPr/>
          <p:nvPr/>
        </p:nvSpPr>
        <p:spPr>
          <a:xfrm>
            <a:off x="9609047" y="5433269"/>
            <a:ext cx="4925" cy="4253"/>
          </a:xfrm>
          <a:custGeom>
            <a:avLst/>
            <a:gdLst>
              <a:gd name="connsiteX0" fmla="*/ 3584 w 4925"/>
              <a:gd name="connsiteY0" fmla="*/ 238 h 4253"/>
              <a:gd name="connsiteX1" fmla="*/ 190 w 4925"/>
              <a:gd name="connsiteY1" fmla="*/ 2387 h 4253"/>
              <a:gd name="connsiteX2" fmla="*/ 1006 w 4925"/>
              <a:gd name="connsiteY2" fmla="*/ 4492 h 4253"/>
              <a:gd name="connsiteX3" fmla="*/ 4400 w 4925"/>
              <a:gd name="connsiteY3" fmla="*/ 2387 h 4253"/>
              <a:gd name="connsiteX4" fmla="*/ 3584 w 4925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5" h="4253">
                <a:moveTo>
                  <a:pt x="3584" y="238"/>
                </a:moveTo>
                <a:cubicBezTo>
                  <a:pt x="2188" y="410"/>
                  <a:pt x="941" y="1197"/>
                  <a:pt x="190" y="2387"/>
                </a:cubicBezTo>
                <a:cubicBezTo>
                  <a:pt x="-498" y="3547"/>
                  <a:pt x="-154" y="4492"/>
                  <a:pt x="1006" y="4492"/>
                </a:cubicBezTo>
                <a:cubicBezTo>
                  <a:pt x="2398" y="4346"/>
                  <a:pt x="3648" y="3568"/>
                  <a:pt x="4400" y="2387"/>
                </a:cubicBezTo>
                <a:cubicBezTo>
                  <a:pt x="5088" y="1098"/>
                  <a:pt x="4787" y="238"/>
                  <a:pt x="358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5" name="Freeform 2374">
            <a:extLst>
              <a:ext uri="{FF2B5EF4-FFF2-40B4-BE49-F238E27FC236}">
                <a16:creationId xmlns:a16="http://schemas.microsoft.com/office/drawing/2014/main" id="{A197D0E1-E592-9BEF-B3A0-CE92E9884672}"/>
              </a:ext>
            </a:extLst>
          </p:cNvPr>
          <p:cNvSpPr/>
          <p:nvPr/>
        </p:nvSpPr>
        <p:spPr>
          <a:xfrm>
            <a:off x="9352937" y="2589499"/>
            <a:ext cx="5866" cy="5876"/>
          </a:xfrm>
          <a:custGeom>
            <a:avLst/>
            <a:gdLst>
              <a:gd name="connsiteX0" fmla="*/ 5595 w 5866"/>
              <a:gd name="connsiteY0" fmla="*/ 2773 h 5876"/>
              <a:gd name="connsiteX1" fmla="*/ 3146 w 5866"/>
              <a:gd name="connsiteY1" fmla="*/ 238 h 5876"/>
              <a:gd name="connsiteX2" fmla="*/ -162 w 5866"/>
              <a:gd name="connsiteY2" fmla="*/ 3632 h 5876"/>
              <a:gd name="connsiteX3" fmla="*/ -162 w 5866"/>
              <a:gd name="connsiteY3" fmla="*/ 3633 h 5876"/>
              <a:gd name="connsiteX4" fmla="*/ 5595 w 5866"/>
              <a:gd name="connsiteY4" fmla="*/ 2773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66" h="5876">
                <a:moveTo>
                  <a:pt x="5595" y="2773"/>
                </a:moveTo>
                <a:cubicBezTo>
                  <a:pt x="6068" y="1398"/>
                  <a:pt x="4951" y="238"/>
                  <a:pt x="3146" y="238"/>
                </a:cubicBezTo>
                <a:cubicBezTo>
                  <a:pt x="1294" y="262"/>
                  <a:pt x="-188" y="1781"/>
                  <a:pt x="-162" y="3632"/>
                </a:cubicBezTo>
                <a:cubicBezTo>
                  <a:pt x="-162" y="3632"/>
                  <a:pt x="-162" y="3633"/>
                  <a:pt x="-162" y="3633"/>
                </a:cubicBezTo>
                <a:cubicBezTo>
                  <a:pt x="-162" y="7371"/>
                  <a:pt x="4349" y="6726"/>
                  <a:pt x="5595" y="2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6" name="Freeform 2375">
            <a:extLst>
              <a:ext uri="{FF2B5EF4-FFF2-40B4-BE49-F238E27FC236}">
                <a16:creationId xmlns:a16="http://schemas.microsoft.com/office/drawing/2014/main" id="{7C0827C0-5F29-016E-303B-6DC9C80C29CD}"/>
              </a:ext>
            </a:extLst>
          </p:cNvPr>
          <p:cNvSpPr/>
          <p:nvPr/>
        </p:nvSpPr>
        <p:spPr>
          <a:xfrm>
            <a:off x="9371756" y="3467898"/>
            <a:ext cx="6279" cy="5748"/>
          </a:xfrm>
          <a:custGeom>
            <a:avLst/>
            <a:gdLst>
              <a:gd name="connsiteX0" fmla="*/ 6111 w 6279"/>
              <a:gd name="connsiteY0" fmla="*/ 2550 h 5748"/>
              <a:gd name="connsiteX1" fmla="*/ 2974 w 6279"/>
              <a:gd name="connsiteY1" fmla="*/ 1734 h 5748"/>
              <a:gd name="connsiteX2" fmla="*/ -163 w 6279"/>
              <a:gd name="connsiteY2" fmla="*/ 5171 h 5748"/>
              <a:gd name="connsiteX3" fmla="*/ 2974 w 6279"/>
              <a:gd name="connsiteY3" fmla="*/ 5987 h 5748"/>
              <a:gd name="connsiteX4" fmla="*/ 6115 w 6279"/>
              <a:gd name="connsiteY4" fmla="*/ 2601 h 5748"/>
              <a:gd name="connsiteX5" fmla="*/ 6111 w 6279"/>
              <a:gd name="connsiteY5" fmla="*/ 2550 h 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9" h="5748">
                <a:moveTo>
                  <a:pt x="6111" y="2550"/>
                </a:moveTo>
                <a:cubicBezTo>
                  <a:pt x="6111" y="-286"/>
                  <a:pt x="5552" y="-458"/>
                  <a:pt x="2974" y="1734"/>
                </a:cubicBezTo>
                <a:cubicBezTo>
                  <a:pt x="1706" y="2653"/>
                  <a:pt x="637" y="3822"/>
                  <a:pt x="-163" y="5171"/>
                </a:cubicBezTo>
                <a:cubicBezTo>
                  <a:pt x="-163" y="5643"/>
                  <a:pt x="1255" y="5987"/>
                  <a:pt x="2974" y="5987"/>
                </a:cubicBezTo>
                <a:cubicBezTo>
                  <a:pt x="4774" y="5918"/>
                  <a:pt x="6179" y="4402"/>
                  <a:pt x="6115" y="2601"/>
                </a:cubicBezTo>
                <a:cubicBezTo>
                  <a:pt x="6111" y="2584"/>
                  <a:pt x="6111" y="2567"/>
                  <a:pt x="6111" y="25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7" name="Freeform 2376">
            <a:extLst>
              <a:ext uri="{FF2B5EF4-FFF2-40B4-BE49-F238E27FC236}">
                <a16:creationId xmlns:a16="http://schemas.microsoft.com/office/drawing/2014/main" id="{DCC1C478-134F-F70F-31C8-EF8539B43834}"/>
              </a:ext>
            </a:extLst>
          </p:cNvPr>
          <p:cNvSpPr/>
          <p:nvPr/>
        </p:nvSpPr>
        <p:spPr>
          <a:xfrm>
            <a:off x="9376210" y="5273966"/>
            <a:ext cx="11380" cy="8321"/>
          </a:xfrm>
          <a:custGeom>
            <a:avLst/>
            <a:gdLst>
              <a:gd name="connsiteX0" fmla="*/ 7027 w 11380"/>
              <a:gd name="connsiteY0" fmla="*/ 8560 h 8321"/>
              <a:gd name="connsiteX1" fmla="*/ 11066 w 11380"/>
              <a:gd name="connsiteY1" fmla="*/ 6412 h 8321"/>
              <a:gd name="connsiteX2" fmla="*/ 324 w 11380"/>
              <a:gd name="connsiteY2" fmla="*/ 698 h 8321"/>
              <a:gd name="connsiteX3" fmla="*/ 7027 w 11380"/>
              <a:gd name="connsiteY3" fmla="*/ 8560 h 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80" h="8321">
                <a:moveTo>
                  <a:pt x="7027" y="8560"/>
                </a:moveTo>
                <a:cubicBezTo>
                  <a:pt x="8634" y="8513"/>
                  <a:pt x="10129" y="7718"/>
                  <a:pt x="11066" y="6412"/>
                </a:cubicBezTo>
                <a:cubicBezTo>
                  <a:pt x="12569" y="4049"/>
                  <a:pt x="2473" y="-1365"/>
                  <a:pt x="324" y="698"/>
                </a:cubicBezTo>
                <a:cubicBezTo>
                  <a:pt x="-1824" y="2760"/>
                  <a:pt x="3633" y="8560"/>
                  <a:pt x="7027" y="85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8" name="Freeform 2377">
            <a:extLst>
              <a:ext uri="{FF2B5EF4-FFF2-40B4-BE49-F238E27FC236}">
                <a16:creationId xmlns:a16="http://schemas.microsoft.com/office/drawing/2014/main" id="{66A68ACB-0A88-283D-7D3D-1B32802EB50B}"/>
              </a:ext>
            </a:extLst>
          </p:cNvPr>
          <p:cNvSpPr/>
          <p:nvPr/>
        </p:nvSpPr>
        <p:spPr>
          <a:xfrm>
            <a:off x="9372118" y="5003830"/>
            <a:ext cx="5911" cy="7768"/>
          </a:xfrm>
          <a:custGeom>
            <a:avLst/>
            <a:gdLst>
              <a:gd name="connsiteX0" fmla="*/ 5748 w 5911"/>
              <a:gd name="connsiteY0" fmla="*/ 3329 h 7768"/>
              <a:gd name="connsiteX1" fmla="*/ 506 w 5911"/>
              <a:gd name="connsiteY1" fmla="*/ 2384 h 7768"/>
              <a:gd name="connsiteX2" fmla="*/ 3815 w 5911"/>
              <a:gd name="connsiteY2" fmla="*/ 7625 h 7768"/>
              <a:gd name="connsiteX3" fmla="*/ 5748 w 5911"/>
              <a:gd name="connsiteY3" fmla="*/ 3329 h 7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1" h="7768">
                <a:moveTo>
                  <a:pt x="5748" y="3329"/>
                </a:moveTo>
                <a:cubicBezTo>
                  <a:pt x="5748" y="-194"/>
                  <a:pt x="2483" y="-968"/>
                  <a:pt x="506" y="2384"/>
                </a:cubicBezTo>
                <a:cubicBezTo>
                  <a:pt x="-1470" y="5735"/>
                  <a:pt x="1323" y="9172"/>
                  <a:pt x="3815" y="7625"/>
                </a:cubicBezTo>
                <a:cubicBezTo>
                  <a:pt x="5061" y="6547"/>
                  <a:pt x="5770" y="4974"/>
                  <a:pt x="5748" y="33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9" name="Freeform 2378">
            <a:extLst>
              <a:ext uri="{FF2B5EF4-FFF2-40B4-BE49-F238E27FC236}">
                <a16:creationId xmlns:a16="http://schemas.microsoft.com/office/drawing/2014/main" id="{43BBFB91-EC8F-3E88-DC5C-5F3897C7FC52}"/>
              </a:ext>
            </a:extLst>
          </p:cNvPr>
          <p:cNvSpPr/>
          <p:nvPr/>
        </p:nvSpPr>
        <p:spPr>
          <a:xfrm>
            <a:off x="9365482" y="5275886"/>
            <a:ext cx="5478" cy="4253"/>
          </a:xfrm>
          <a:custGeom>
            <a:avLst/>
            <a:gdLst>
              <a:gd name="connsiteX0" fmla="*/ 3103 w 5478"/>
              <a:gd name="connsiteY0" fmla="*/ 238 h 4253"/>
              <a:gd name="connsiteX1" fmla="*/ -162 w 5478"/>
              <a:gd name="connsiteY1" fmla="*/ 2387 h 4253"/>
              <a:gd name="connsiteX2" fmla="*/ 1815 w 5478"/>
              <a:gd name="connsiteY2" fmla="*/ 4492 h 4253"/>
              <a:gd name="connsiteX3" fmla="*/ 5080 w 5478"/>
              <a:gd name="connsiteY3" fmla="*/ 2387 h 4253"/>
              <a:gd name="connsiteX4" fmla="*/ 3103 w 5478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8" h="4253">
                <a:moveTo>
                  <a:pt x="3103" y="238"/>
                </a:moveTo>
                <a:cubicBezTo>
                  <a:pt x="1299" y="238"/>
                  <a:pt x="-162" y="1184"/>
                  <a:pt x="-162" y="2387"/>
                </a:cubicBezTo>
                <a:cubicBezTo>
                  <a:pt x="-188" y="3508"/>
                  <a:pt x="693" y="4445"/>
                  <a:pt x="1815" y="4492"/>
                </a:cubicBezTo>
                <a:cubicBezTo>
                  <a:pt x="3164" y="4311"/>
                  <a:pt x="4362" y="3542"/>
                  <a:pt x="5080" y="2387"/>
                </a:cubicBezTo>
                <a:cubicBezTo>
                  <a:pt x="5767" y="1184"/>
                  <a:pt x="4908" y="238"/>
                  <a:pt x="310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0" name="Freeform 2379">
            <a:extLst>
              <a:ext uri="{FF2B5EF4-FFF2-40B4-BE49-F238E27FC236}">
                <a16:creationId xmlns:a16="http://schemas.microsoft.com/office/drawing/2014/main" id="{0878C699-0114-042D-768D-E5FC4959C7D7}"/>
              </a:ext>
            </a:extLst>
          </p:cNvPr>
          <p:cNvSpPr/>
          <p:nvPr/>
        </p:nvSpPr>
        <p:spPr>
          <a:xfrm>
            <a:off x="9354007" y="3354991"/>
            <a:ext cx="8307" cy="8118"/>
          </a:xfrm>
          <a:custGeom>
            <a:avLst/>
            <a:gdLst>
              <a:gd name="connsiteX0" fmla="*/ 7919 w 8307"/>
              <a:gd name="connsiteY0" fmla="*/ 6668 h 8118"/>
              <a:gd name="connsiteX1" fmla="*/ 7189 w 8307"/>
              <a:gd name="connsiteY1" fmla="*/ 2114 h 8118"/>
              <a:gd name="connsiteX2" fmla="*/ 57 w 8307"/>
              <a:gd name="connsiteY2" fmla="*/ 5121 h 8118"/>
              <a:gd name="connsiteX3" fmla="*/ 7919 w 8307"/>
              <a:gd name="connsiteY3" fmla="*/ 6668 h 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7" h="8118">
                <a:moveTo>
                  <a:pt x="7919" y="6668"/>
                </a:moveTo>
                <a:cubicBezTo>
                  <a:pt x="8388" y="5117"/>
                  <a:pt x="8117" y="3441"/>
                  <a:pt x="7189" y="2114"/>
                </a:cubicBezTo>
                <a:cubicBezTo>
                  <a:pt x="4826" y="-1753"/>
                  <a:pt x="-1404" y="911"/>
                  <a:pt x="57" y="5121"/>
                </a:cubicBezTo>
                <a:cubicBezTo>
                  <a:pt x="1389" y="8558"/>
                  <a:pt x="6330" y="9547"/>
                  <a:pt x="7919" y="66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1" name="Freeform 2380">
            <a:extLst>
              <a:ext uri="{FF2B5EF4-FFF2-40B4-BE49-F238E27FC236}">
                <a16:creationId xmlns:a16="http://schemas.microsoft.com/office/drawing/2014/main" id="{76D7ED61-11F1-3295-355E-A25329E5EF88}"/>
              </a:ext>
            </a:extLst>
          </p:cNvPr>
          <p:cNvSpPr/>
          <p:nvPr/>
        </p:nvSpPr>
        <p:spPr>
          <a:xfrm>
            <a:off x="9357105" y="5522662"/>
            <a:ext cx="11617" cy="7872"/>
          </a:xfrm>
          <a:custGeom>
            <a:avLst/>
            <a:gdLst>
              <a:gd name="connsiteX0" fmla="*/ 8216 w 11617"/>
              <a:gd name="connsiteY0" fmla="*/ 3178 h 7872"/>
              <a:gd name="connsiteX1" fmla="*/ -163 w 11617"/>
              <a:gd name="connsiteY1" fmla="*/ 4510 h 7872"/>
              <a:gd name="connsiteX2" fmla="*/ 3146 w 11617"/>
              <a:gd name="connsiteY2" fmla="*/ 7690 h 7872"/>
              <a:gd name="connsiteX3" fmla="*/ 9977 w 11617"/>
              <a:gd name="connsiteY3" fmla="*/ 6315 h 7872"/>
              <a:gd name="connsiteX4" fmla="*/ 8216 w 11617"/>
              <a:gd name="connsiteY4" fmla="*/ 3178 h 7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17" h="7872">
                <a:moveTo>
                  <a:pt x="8216" y="3178"/>
                </a:moveTo>
                <a:cubicBezTo>
                  <a:pt x="1083" y="-1118"/>
                  <a:pt x="-163" y="-731"/>
                  <a:pt x="-163" y="4510"/>
                </a:cubicBezTo>
                <a:cubicBezTo>
                  <a:pt x="-163" y="7690"/>
                  <a:pt x="783" y="8807"/>
                  <a:pt x="3146" y="7690"/>
                </a:cubicBezTo>
                <a:cubicBezTo>
                  <a:pt x="5341" y="6891"/>
                  <a:pt x="7644" y="6426"/>
                  <a:pt x="9977" y="6315"/>
                </a:cubicBezTo>
                <a:cubicBezTo>
                  <a:pt x="12426" y="6272"/>
                  <a:pt x="11825" y="5370"/>
                  <a:pt x="8216" y="31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2" name="Freeform 2381">
            <a:extLst>
              <a:ext uri="{FF2B5EF4-FFF2-40B4-BE49-F238E27FC236}">
                <a16:creationId xmlns:a16="http://schemas.microsoft.com/office/drawing/2014/main" id="{A7EB6D2D-1C3F-F4DA-AC3D-5141E53584EA}"/>
              </a:ext>
            </a:extLst>
          </p:cNvPr>
          <p:cNvSpPr/>
          <p:nvPr/>
        </p:nvSpPr>
        <p:spPr>
          <a:xfrm>
            <a:off x="9378335" y="5518463"/>
            <a:ext cx="8018" cy="10147"/>
          </a:xfrm>
          <a:custGeom>
            <a:avLst/>
            <a:gdLst>
              <a:gd name="connsiteX0" fmla="*/ 7781 w 8018"/>
              <a:gd name="connsiteY0" fmla="*/ 5831 h 10147"/>
              <a:gd name="connsiteX1" fmla="*/ 3484 w 8018"/>
              <a:gd name="connsiteY1" fmla="*/ 331 h 10147"/>
              <a:gd name="connsiteX2" fmla="*/ 2324 w 8018"/>
              <a:gd name="connsiteY2" fmla="*/ 8022 h 10147"/>
              <a:gd name="connsiteX3" fmla="*/ 7781 w 8018"/>
              <a:gd name="connsiteY3" fmla="*/ 5831 h 10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18" h="10147">
                <a:moveTo>
                  <a:pt x="7781" y="5831"/>
                </a:moveTo>
                <a:cubicBezTo>
                  <a:pt x="7502" y="3335"/>
                  <a:pt x="5839" y="1208"/>
                  <a:pt x="3484" y="331"/>
                </a:cubicBezTo>
                <a:cubicBezTo>
                  <a:pt x="-812" y="-485"/>
                  <a:pt x="-1457" y="4241"/>
                  <a:pt x="2324" y="8022"/>
                </a:cubicBezTo>
                <a:cubicBezTo>
                  <a:pt x="6105" y="11803"/>
                  <a:pt x="8296" y="11030"/>
                  <a:pt x="7781" y="5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3" name="Freeform 2382">
            <a:extLst>
              <a:ext uri="{FF2B5EF4-FFF2-40B4-BE49-F238E27FC236}">
                <a16:creationId xmlns:a16="http://schemas.microsoft.com/office/drawing/2014/main" id="{D9D51FFA-7092-AC9E-E317-0888A0A1F75C}"/>
              </a:ext>
            </a:extLst>
          </p:cNvPr>
          <p:cNvSpPr/>
          <p:nvPr/>
        </p:nvSpPr>
        <p:spPr>
          <a:xfrm>
            <a:off x="9408190" y="5529402"/>
            <a:ext cx="7519" cy="5722"/>
          </a:xfrm>
          <a:custGeom>
            <a:avLst/>
            <a:gdLst>
              <a:gd name="connsiteX0" fmla="*/ 1085 w 7519"/>
              <a:gd name="connsiteY0" fmla="*/ 735 h 5722"/>
              <a:gd name="connsiteX1" fmla="*/ 139 w 7519"/>
              <a:gd name="connsiteY1" fmla="*/ 4044 h 5722"/>
              <a:gd name="connsiteX2" fmla="*/ 7357 w 7519"/>
              <a:gd name="connsiteY2" fmla="*/ 4044 h 5722"/>
              <a:gd name="connsiteX3" fmla="*/ 2597 w 7519"/>
              <a:gd name="connsiteY3" fmla="*/ 267 h 5722"/>
              <a:gd name="connsiteX4" fmla="*/ 1085 w 7519"/>
              <a:gd name="connsiteY4" fmla="*/ 735 h 5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19" h="5722">
                <a:moveTo>
                  <a:pt x="1085" y="735"/>
                </a:moveTo>
                <a:cubicBezTo>
                  <a:pt x="-84" y="1393"/>
                  <a:pt x="-505" y="2866"/>
                  <a:pt x="139" y="4044"/>
                </a:cubicBezTo>
                <a:cubicBezTo>
                  <a:pt x="1729" y="6621"/>
                  <a:pt x="7357" y="6578"/>
                  <a:pt x="7357" y="4044"/>
                </a:cubicBezTo>
                <a:cubicBezTo>
                  <a:pt x="7087" y="1685"/>
                  <a:pt x="4956" y="-4"/>
                  <a:pt x="2597" y="267"/>
                </a:cubicBezTo>
                <a:cubicBezTo>
                  <a:pt x="2069" y="327"/>
                  <a:pt x="1557" y="486"/>
                  <a:pt x="1085" y="7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4" name="Freeform 2383">
            <a:extLst>
              <a:ext uri="{FF2B5EF4-FFF2-40B4-BE49-F238E27FC236}">
                <a16:creationId xmlns:a16="http://schemas.microsoft.com/office/drawing/2014/main" id="{410B3E53-8059-EF3B-13E4-BA3557FEA523}"/>
              </a:ext>
            </a:extLst>
          </p:cNvPr>
          <p:cNvSpPr/>
          <p:nvPr/>
        </p:nvSpPr>
        <p:spPr>
          <a:xfrm>
            <a:off x="9405141" y="5437394"/>
            <a:ext cx="4296" cy="4296"/>
          </a:xfrm>
          <a:custGeom>
            <a:avLst/>
            <a:gdLst>
              <a:gd name="connsiteX0" fmla="*/ 4134 w 4296"/>
              <a:gd name="connsiteY0" fmla="*/ 2387 h 4296"/>
              <a:gd name="connsiteX1" fmla="*/ 1986 w 4296"/>
              <a:gd name="connsiteY1" fmla="*/ 238 h 4296"/>
              <a:gd name="connsiteX2" fmla="*/ -163 w 4296"/>
              <a:gd name="connsiteY2" fmla="*/ 2387 h 4296"/>
              <a:gd name="connsiteX3" fmla="*/ 1986 w 4296"/>
              <a:gd name="connsiteY3" fmla="*/ 4535 h 4296"/>
              <a:gd name="connsiteX4" fmla="*/ 4134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4134" y="2387"/>
                </a:move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5" name="Freeform 2384">
            <a:extLst>
              <a:ext uri="{FF2B5EF4-FFF2-40B4-BE49-F238E27FC236}">
                <a16:creationId xmlns:a16="http://schemas.microsoft.com/office/drawing/2014/main" id="{7B0D7E60-3E77-3A9F-AC07-57D4F9D2A4F7}"/>
              </a:ext>
            </a:extLst>
          </p:cNvPr>
          <p:cNvSpPr/>
          <p:nvPr/>
        </p:nvSpPr>
        <p:spPr>
          <a:xfrm>
            <a:off x="9384619" y="5566119"/>
            <a:ext cx="7932" cy="17889"/>
          </a:xfrm>
          <a:custGeom>
            <a:avLst/>
            <a:gdLst>
              <a:gd name="connsiteX0" fmla="*/ 1497 w 7932"/>
              <a:gd name="connsiteY0" fmla="*/ 11839 h 17889"/>
              <a:gd name="connsiteX1" fmla="*/ 2958 w 7932"/>
              <a:gd name="connsiteY1" fmla="*/ 13901 h 17889"/>
              <a:gd name="connsiteX2" fmla="*/ 2528 w 7932"/>
              <a:gd name="connsiteY2" fmla="*/ 16050 h 17889"/>
              <a:gd name="connsiteX3" fmla="*/ 7255 w 7932"/>
              <a:gd name="connsiteY3" fmla="*/ 9218 h 17889"/>
              <a:gd name="connsiteX4" fmla="*/ 7770 w 7932"/>
              <a:gd name="connsiteY4" fmla="*/ 238 h 17889"/>
              <a:gd name="connsiteX5" fmla="*/ 3216 w 7932"/>
              <a:gd name="connsiteY5" fmla="*/ 4879 h 17889"/>
              <a:gd name="connsiteX6" fmla="*/ 1497 w 7932"/>
              <a:gd name="connsiteY6" fmla="*/ 11839 h 17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32" h="17889">
                <a:moveTo>
                  <a:pt x="1497" y="11839"/>
                </a:moveTo>
                <a:cubicBezTo>
                  <a:pt x="3259" y="12956"/>
                  <a:pt x="3903" y="13859"/>
                  <a:pt x="2958" y="13901"/>
                </a:cubicBezTo>
                <a:cubicBezTo>
                  <a:pt x="2013" y="13944"/>
                  <a:pt x="1841" y="14890"/>
                  <a:pt x="2528" y="16050"/>
                </a:cubicBezTo>
                <a:cubicBezTo>
                  <a:pt x="5149" y="20346"/>
                  <a:pt x="6825" y="17940"/>
                  <a:pt x="7255" y="9218"/>
                </a:cubicBezTo>
                <a:lnTo>
                  <a:pt x="7770" y="238"/>
                </a:lnTo>
                <a:lnTo>
                  <a:pt x="3216" y="4879"/>
                </a:lnTo>
                <a:cubicBezTo>
                  <a:pt x="-823" y="9175"/>
                  <a:pt x="-1038" y="10120"/>
                  <a:pt x="1497" y="118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6" name="Freeform 2385">
            <a:extLst>
              <a:ext uri="{FF2B5EF4-FFF2-40B4-BE49-F238E27FC236}">
                <a16:creationId xmlns:a16="http://schemas.microsoft.com/office/drawing/2014/main" id="{3E6A8649-114C-7DDD-6CBC-0EF54C65EC39}"/>
              </a:ext>
            </a:extLst>
          </p:cNvPr>
          <p:cNvSpPr/>
          <p:nvPr/>
        </p:nvSpPr>
        <p:spPr>
          <a:xfrm>
            <a:off x="9419590" y="5582201"/>
            <a:ext cx="33817" cy="16612"/>
          </a:xfrm>
          <a:custGeom>
            <a:avLst/>
            <a:gdLst>
              <a:gd name="connsiteX0" fmla="*/ 30974 w 33817"/>
              <a:gd name="connsiteY0" fmla="*/ 14833 h 16612"/>
              <a:gd name="connsiteX1" fmla="*/ 27838 w 33817"/>
              <a:gd name="connsiteY1" fmla="*/ 6756 h 16612"/>
              <a:gd name="connsiteX2" fmla="*/ 24830 w 33817"/>
              <a:gd name="connsiteY2" fmla="*/ 397 h 16612"/>
              <a:gd name="connsiteX3" fmla="*/ 21135 w 33817"/>
              <a:gd name="connsiteY3" fmla="*/ 3018 h 16612"/>
              <a:gd name="connsiteX4" fmla="*/ 15163 w 33817"/>
              <a:gd name="connsiteY4" fmla="*/ 2717 h 16612"/>
              <a:gd name="connsiteX5" fmla="*/ 5754 w 33817"/>
              <a:gd name="connsiteY5" fmla="*/ 3147 h 16612"/>
              <a:gd name="connsiteX6" fmla="*/ 769 w 33817"/>
              <a:gd name="connsiteY6" fmla="*/ 10193 h 16612"/>
              <a:gd name="connsiteX7" fmla="*/ 14304 w 33817"/>
              <a:gd name="connsiteY7" fmla="*/ 14490 h 16612"/>
              <a:gd name="connsiteX8" fmla="*/ 21995 w 33817"/>
              <a:gd name="connsiteY8" fmla="*/ 13673 h 16612"/>
              <a:gd name="connsiteX9" fmla="*/ 30888 w 33817"/>
              <a:gd name="connsiteY9" fmla="*/ 16208 h 16612"/>
              <a:gd name="connsiteX10" fmla="*/ 30974 w 33817"/>
              <a:gd name="connsiteY10" fmla="*/ 14833 h 16612"/>
              <a:gd name="connsiteX11" fmla="*/ 12757 w 33817"/>
              <a:gd name="connsiteY11" fmla="*/ 8475 h 16612"/>
              <a:gd name="connsiteX12" fmla="*/ 10566 w 33817"/>
              <a:gd name="connsiteY12" fmla="*/ 6369 h 16612"/>
              <a:gd name="connsiteX13" fmla="*/ 12671 w 33817"/>
              <a:gd name="connsiteY13" fmla="*/ 4178 h 16612"/>
              <a:gd name="connsiteX14" fmla="*/ 14862 w 33817"/>
              <a:gd name="connsiteY14" fmla="*/ 6283 h 16612"/>
              <a:gd name="connsiteX15" fmla="*/ 14862 w 33817"/>
              <a:gd name="connsiteY15" fmla="*/ 6326 h 16612"/>
              <a:gd name="connsiteX16" fmla="*/ 12800 w 33817"/>
              <a:gd name="connsiteY16" fmla="*/ 8475 h 16612"/>
              <a:gd name="connsiteX17" fmla="*/ 12714 w 33817"/>
              <a:gd name="connsiteY17" fmla="*/ 8475 h 16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3817" h="16612">
                <a:moveTo>
                  <a:pt x="30974" y="14833"/>
                </a:moveTo>
                <a:cubicBezTo>
                  <a:pt x="28414" y="13003"/>
                  <a:pt x="27185" y="9832"/>
                  <a:pt x="27838" y="6756"/>
                </a:cubicBezTo>
                <a:cubicBezTo>
                  <a:pt x="28311" y="2760"/>
                  <a:pt x="27408" y="913"/>
                  <a:pt x="24830" y="397"/>
                </a:cubicBezTo>
                <a:cubicBezTo>
                  <a:pt x="22252" y="-119"/>
                  <a:pt x="21135" y="956"/>
                  <a:pt x="21135" y="3018"/>
                </a:cubicBezTo>
                <a:cubicBezTo>
                  <a:pt x="21135" y="7314"/>
                  <a:pt x="17655" y="7314"/>
                  <a:pt x="15163" y="2717"/>
                </a:cubicBezTo>
                <a:cubicBezTo>
                  <a:pt x="13316" y="-677"/>
                  <a:pt x="12671" y="-634"/>
                  <a:pt x="5754" y="3147"/>
                </a:cubicBezTo>
                <a:cubicBezTo>
                  <a:pt x="-262" y="6455"/>
                  <a:pt x="-1207" y="7787"/>
                  <a:pt x="769" y="10193"/>
                </a:cubicBezTo>
                <a:cubicBezTo>
                  <a:pt x="4379" y="14490"/>
                  <a:pt x="11382" y="16767"/>
                  <a:pt x="14304" y="14490"/>
                </a:cubicBezTo>
                <a:cubicBezTo>
                  <a:pt x="16658" y="13214"/>
                  <a:pt x="19425" y="12917"/>
                  <a:pt x="21995" y="13673"/>
                </a:cubicBezTo>
                <a:cubicBezTo>
                  <a:pt x="24744" y="14361"/>
                  <a:pt x="28783" y="15521"/>
                  <a:pt x="30888" y="16208"/>
                </a:cubicBezTo>
                <a:cubicBezTo>
                  <a:pt x="34541" y="17240"/>
                  <a:pt x="34584" y="17196"/>
                  <a:pt x="30974" y="14833"/>
                </a:cubicBezTo>
                <a:close/>
                <a:moveTo>
                  <a:pt x="12757" y="8475"/>
                </a:moveTo>
                <a:cubicBezTo>
                  <a:pt x="11571" y="8500"/>
                  <a:pt x="10591" y="7555"/>
                  <a:pt x="10566" y="6369"/>
                </a:cubicBezTo>
                <a:cubicBezTo>
                  <a:pt x="10544" y="5183"/>
                  <a:pt x="11485" y="4204"/>
                  <a:pt x="12671" y="4178"/>
                </a:cubicBezTo>
                <a:cubicBezTo>
                  <a:pt x="13857" y="4157"/>
                  <a:pt x="14837" y="5097"/>
                  <a:pt x="14862" y="6283"/>
                </a:cubicBezTo>
                <a:cubicBezTo>
                  <a:pt x="14862" y="6296"/>
                  <a:pt x="14862" y="6313"/>
                  <a:pt x="14862" y="6326"/>
                </a:cubicBezTo>
                <a:cubicBezTo>
                  <a:pt x="14888" y="7491"/>
                  <a:pt x="13964" y="8449"/>
                  <a:pt x="12800" y="8475"/>
                </a:cubicBezTo>
                <a:cubicBezTo>
                  <a:pt x="12774" y="8475"/>
                  <a:pt x="12744" y="8475"/>
                  <a:pt x="12714" y="84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7" name="Freeform 2386">
            <a:extLst>
              <a:ext uri="{FF2B5EF4-FFF2-40B4-BE49-F238E27FC236}">
                <a16:creationId xmlns:a16="http://schemas.microsoft.com/office/drawing/2014/main" id="{C03B32AB-B385-8D05-F167-F325960D8653}"/>
              </a:ext>
            </a:extLst>
          </p:cNvPr>
          <p:cNvSpPr/>
          <p:nvPr/>
        </p:nvSpPr>
        <p:spPr>
          <a:xfrm>
            <a:off x="9384301" y="5486553"/>
            <a:ext cx="18199" cy="19087"/>
          </a:xfrm>
          <a:custGeom>
            <a:avLst/>
            <a:gdLst>
              <a:gd name="connsiteX0" fmla="*/ 14705 w 18199"/>
              <a:gd name="connsiteY0" fmla="*/ 446 h 19087"/>
              <a:gd name="connsiteX1" fmla="*/ 13244 w 18199"/>
              <a:gd name="connsiteY1" fmla="*/ 3841 h 19087"/>
              <a:gd name="connsiteX2" fmla="*/ 7186 w 18199"/>
              <a:gd name="connsiteY2" fmla="*/ 9684 h 19087"/>
              <a:gd name="connsiteX3" fmla="*/ 2030 w 18199"/>
              <a:gd name="connsiteY3" fmla="*/ 18277 h 19087"/>
              <a:gd name="connsiteX4" fmla="*/ 18013 w 18199"/>
              <a:gd name="connsiteY4" fmla="*/ 6333 h 19087"/>
              <a:gd name="connsiteX5" fmla="*/ 14705 w 18199"/>
              <a:gd name="connsiteY5" fmla="*/ 446 h 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199" h="19087">
                <a:moveTo>
                  <a:pt x="14705" y="446"/>
                </a:moveTo>
                <a:cubicBezTo>
                  <a:pt x="12685" y="-241"/>
                  <a:pt x="12256" y="747"/>
                  <a:pt x="13244" y="3841"/>
                </a:cubicBezTo>
                <a:cubicBezTo>
                  <a:pt x="14404" y="7622"/>
                  <a:pt x="13244" y="8438"/>
                  <a:pt x="7186" y="9684"/>
                </a:cubicBezTo>
                <a:cubicBezTo>
                  <a:pt x="-333" y="11102"/>
                  <a:pt x="-2138" y="13980"/>
                  <a:pt x="2030" y="18277"/>
                </a:cubicBezTo>
                <a:cubicBezTo>
                  <a:pt x="6198" y="22574"/>
                  <a:pt x="18657" y="12691"/>
                  <a:pt x="18013" y="6333"/>
                </a:cubicBezTo>
                <a:cubicBezTo>
                  <a:pt x="17931" y="3948"/>
                  <a:pt x="16698" y="1757"/>
                  <a:pt x="14705" y="4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8" name="Freeform 2387">
            <a:extLst>
              <a:ext uri="{FF2B5EF4-FFF2-40B4-BE49-F238E27FC236}">
                <a16:creationId xmlns:a16="http://schemas.microsoft.com/office/drawing/2014/main" id="{1D800E2D-82F0-8AF2-6D2C-03E6931BCA08}"/>
              </a:ext>
            </a:extLst>
          </p:cNvPr>
          <p:cNvSpPr/>
          <p:nvPr/>
        </p:nvSpPr>
        <p:spPr>
          <a:xfrm>
            <a:off x="9401025" y="3684050"/>
            <a:ext cx="6306" cy="6333"/>
          </a:xfrm>
          <a:custGeom>
            <a:avLst/>
            <a:gdLst>
              <a:gd name="connsiteX0" fmla="*/ 6144 w 6306"/>
              <a:gd name="connsiteY0" fmla="*/ 3418 h 6333"/>
              <a:gd name="connsiteX1" fmla="*/ 3050 w 6306"/>
              <a:gd name="connsiteY1" fmla="*/ 238 h 6333"/>
              <a:gd name="connsiteX2" fmla="*/ 3007 w 6306"/>
              <a:gd name="connsiteY2" fmla="*/ 238 h 6333"/>
              <a:gd name="connsiteX3" fmla="*/ 1289 w 6306"/>
              <a:gd name="connsiteY3" fmla="*/ 5179 h 6333"/>
              <a:gd name="connsiteX4" fmla="*/ 6144 w 6306"/>
              <a:gd name="connsiteY4" fmla="*/ 3418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06" h="6333">
                <a:moveTo>
                  <a:pt x="6144" y="3418"/>
                </a:moveTo>
                <a:cubicBezTo>
                  <a:pt x="6170" y="1686"/>
                  <a:pt x="4782" y="264"/>
                  <a:pt x="3050" y="238"/>
                </a:cubicBezTo>
                <a:cubicBezTo>
                  <a:pt x="3037" y="238"/>
                  <a:pt x="3020" y="238"/>
                  <a:pt x="3007" y="238"/>
                </a:cubicBezTo>
                <a:cubicBezTo>
                  <a:pt x="-258" y="238"/>
                  <a:pt x="-1289" y="2730"/>
                  <a:pt x="1289" y="5179"/>
                </a:cubicBezTo>
                <a:cubicBezTo>
                  <a:pt x="3867" y="7628"/>
                  <a:pt x="6144" y="6726"/>
                  <a:pt x="6144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9" name="Freeform 2388">
            <a:extLst>
              <a:ext uri="{FF2B5EF4-FFF2-40B4-BE49-F238E27FC236}">
                <a16:creationId xmlns:a16="http://schemas.microsoft.com/office/drawing/2014/main" id="{FD64EC40-4FDA-A3A2-D8A3-70B5B8F64CC4}"/>
              </a:ext>
            </a:extLst>
          </p:cNvPr>
          <p:cNvSpPr/>
          <p:nvPr/>
        </p:nvSpPr>
        <p:spPr>
          <a:xfrm>
            <a:off x="9401584" y="5522287"/>
            <a:ext cx="3552" cy="6300"/>
          </a:xfrm>
          <a:custGeom>
            <a:avLst/>
            <a:gdLst>
              <a:gd name="connsiteX0" fmla="*/ 2706 w 3552"/>
              <a:gd name="connsiteY0" fmla="*/ 932 h 6300"/>
              <a:gd name="connsiteX1" fmla="*/ 558 w 3552"/>
              <a:gd name="connsiteY1" fmla="*/ 4928 h 6300"/>
              <a:gd name="connsiteX2" fmla="*/ 3050 w 3552"/>
              <a:gd name="connsiteY2" fmla="*/ 4928 h 6300"/>
              <a:gd name="connsiteX3" fmla="*/ 2706 w 3552"/>
              <a:gd name="connsiteY3" fmla="*/ 932 h 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2" h="6300">
                <a:moveTo>
                  <a:pt x="2706" y="932"/>
                </a:moveTo>
                <a:cubicBezTo>
                  <a:pt x="558" y="-1216"/>
                  <a:pt x="-1204" y="2049"/>
                  <a:pt x="558" y="4928"/>
                </a:cubicBezTo>
                <a:cubicBezTo>
                  <a:pt x="1847" y="7076"/>
                  <a:pt x="2362" y="7076"/>
                  <a:pt x="3050" y="4928"/>
                </a:cubicBezTo>
                <a:cubicBezTo>
                  <a:pt x="3604" y="3622"/>
                  <a:pt x="3475" y="2127"/>
                  <a:pt x="2706" y="9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0" name="Freeform 2389">
            <a:extLst>
              <a:ext uri="{FF2B5EF4-FFF2-40B4-BE49-F238E27FC236}">
                <a16:creationId xmlns:a16="http://schemas.microsoft.com/office/drawing/2014/main" id="{606DE7F0-C602-863D-A141-16D0FC585A03}"/>
              </a:ext>
            </a:extLst>
          </p:cNvPr>
          <p:cNvSpPr/>
          <p:nvPr/>
        </p:nvSpPr>
        <p:spPr>
          <a:xfrm>
            <a:off x="9292357" y="5539992"/>
            <a:ext cx="14038" cy="7434"/>
          </a:xfrm>
          <a:custGeom>
            <a:avLst/>
            <a:gdLst>
              <a:gd name="connsiteX0" fmla="*/ 1125 w 14038"/>
              <a:gd name="connsiteY0" fmla="*/ 1617 h 7434"/>
              <a:gd name="connsiteX1" fmla="*/ 1770 w 14038"/>
              <a:gd name="connsiteY1" fmla="*/ 6129 h 7434"/>
              <a:gd name="connsiteX2" fmla="*/ 13800 w 14038"/>
              <a:gd name="connsiteY2" fmla="*/ 4539 h 7434"/>
              <a:gd name="connsiteX3" fmla="*/ 1125 w 14038"/>
              <a:gd name="connsiteY3" fmla="*/ 1617 h 7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38" h="7434">
                <a:moveTo>
                  <a:pt x="1125" y="1617"/>
                </a:moveTo>
                <a:cubicBezTo>
                  <a:pt x="-765" y="3507"/>
                  <a:pt x="-594" y="4582"/>
                  <a:pt x="1770" y="6129"/>
                </a:cubicBezTo>
                <a:cubicBezTo>
                  <a:pt x="5808" y="8792"/>
                  <a:pt x="12726" y="7847"/>
                  <a:pt x="13800" y="4539"/>
                </a:cubicBezTo>
                <a:cubicBezTo>
                  <a:pt x="14874" y="1230"/>
                  <a:pt x="4218" y="-1519"/>
                  <a:pt x="1125" y="16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1" name="Freeform 2390">
            <a:extLst>
              <a:ext uri="{FF2B5EF4-FFF2-40B4-BE49-F238E27FC236}">
                <a16:creationId xmlns:a16="http://schemas.microsoft.com/office/drawing/2014/main" id="{D78D6E4B-A9D5-1323-AF1B-7109C3A0F3AF}"/>
              </a:ext>
            </a:extLst>
          </p:cNvPr>
          <p:cNvSpPr/>
          <p:nvPr/>
        </p:nvSpPr>
        <p:spPr>
          <a:xfrm>
            <a:off x="9446028" y="5558884"/>
            <a:ext cx="8415" cy="6828"/>
          </a:xfrm>
          <a:custGeom>
            <a:avLst/>
            <a:gdLst>
              <a:gd name="connsiteX0" fmla="*/ 7244 w 8415"/>
              <a:gd name="connsiteY0" fmla="*/ 255 h 6828"/>
              <a:gd name="connsiteX1" fmla="*/ 7244 w 8415"/>
              <a:gd name="connsiteY1" fmla="*/ 255 h 6828"/>
              <a:gd name="connsiteX2" fmla="*/ 1830 w 8415"/>
              <a:gd name="connsiteY2" fmla="*/ 2189 h 6828"/>
              <a:gd name="connsiteX3" fmla="*/ 1400 w 8415"/>
              <a:gd name="connsiteY3" fmla="*/ 6485 h 6828"/>
              <a:gd name="connsiteX4" fmla="*/ 6771 w 8415"/>
              <a:gd name="connsiteY4" fmla="*/ 4552 h 6828"/>
              <a:gd name="connsiteX5" fmla="*/ 7244 w 8415"/>
              <a:gd name="connsiteY5" fmla="*/ 255 h 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15" h="6828">
                <a:moveTo>
                  <a:pt x="7244" y="255"/>
                </a:moveTo>
                <a:lnTo>
                  <a:pt x="7244" y="255"/>
                </a:lnTo>
                <a:cubicBezTo>
                  <a:pt x="5250" y="118"/>
                  <a:pt x="3286" y="818"/>
                  <a:pt x="1830" y="2189"/>
                </a:cubicBezTo>
                <a:cubicBezTo>
                  <a:pt x="-705" y="4337"/>
                  <a:pt x="-791" y="5197"/>
                  <a:pt x="1400" y="6485"/>
                </a:cubicBezTo>
                <a:cubicBezTo>
                  <a:pt x="3592" y="7774"/>
                  <a:pt x="5095" y="6829"/>
                  <a:pt x="6771" y="4552"/>
                </a:cubicBezTo>
                <a:cubicBezTo>
                  <a:pt x="8446" y="2275"/>
                  <a:pt x="8833" y="771"/>
                  <a:pt x="7244" y="2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2" name="Freeform 2391">
            <a:extLst>
              <a:ext uri="{FF2B5EF4-FFF2-40B4-BE49-F238E27FC236}">
                <a16:creationId xmlns:a16="http://schemas.microsoft.com/office/drawing/2014/main" id="{FEF6D5E3-CCE5-0A59-1D27-39EC6A1CAA18}"/>
              </a:ext>
            </a:extLst>
          </p:cNvPr>
          <p:cNvSpPr/>
          <p:nvPr/>
        </p:nvSpPr>
        <p:spPr>
          <a:xfrm>
            <a:off x="9292182" y="5591032"/>
            <a:ext cx="6274" cy="7865"/>
          </a:xfrm>
          <a:custGeom>
            <a:avLst/>
            <a:gdLst>
              <a:gd name="connsiteX0" fmla="*/ 2975 w 6274"/>
              <a:gd name="connsiteY0" fmla="*/ 1750 h 7865"/>
              <a:gd name="connsiteX1" fmla="*/ -161 w 6274"/>
              <a:gd name="connsiteY1" fmla="*/ 2222 h 7865"/>
              <a:gd name="connsiteX2" fmla="*/ 1257 w 6274"/>
              <a:gd name="connsiteY2" fmla="*/ 6733 h 7865"/>
              <a:gd name="connsiteX3" fmla="*/ 6112 w 6274"/>
              <a:gd name="connsiteY3" fmla="*/ 6261 h 7865"/>
              <a:gd name="connsiteX4" fmla="*/ 2975 w 6274"/>
              <a:gd name="connsiteY4" fmla="*/ 1750 h 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4" h="7865">
                <a:moveTo>
                  <a:pt x="2975" y="1750"/>
                </a:moveTo>
                <a:cubicBezTo>
                  <a:pt x="440" y="-399"/>
                  <a:pt x="-161" y="-270"/>
                  <a:pt x="-161" y="2222"/>
                </a:cubicBezTo>
                <a:cubicBezTo>
                  <a:pt x="-191" y="3842"/>
                  <a:pt x="307" y="5423"/>
                  <a:pt x="1257" y="6733"/>
                </a:cubicBezTo>
                <a:cubicBezTo>
                  <a:pt x="3233" y="8753"/>
                  <a:pt x="6112" y="8495"/>
                  <a:pt x="6112" y="6261"/>
                </a:cubicBezTo>
                <a:cubicBezTo>
                  <a:pt x="5588" y="4456"/>
                  <a:pt x="4488" y="2871"/>
                  <a:pt x="2975" y="17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3" name="Freeform 2392">
            <a:extLst>
              <a:ext uri="{FF2B5EF4-FFF2-40B4-BE49-F238E27FC236}">
                <a16:creationId xmlns:a16="http://schemas.microsoft.com/office/drawing/2014/main" id="{8A5513FA-0F1B-C465-E191-17D1BA6AEADA}"/>
              </a:ext>
            </a:extLst>
          </p:cNvPr>
          <p:cNvSpPr/>
          <p:nvPr/>
        </p:nvSpPr>
        <p:spPr>
          <a:xfrm>
            <a:off x="9315428" y="4291885"/>
            <a:ext cx="4210" cy="6358"/>
          </a:xfrm>
          <a:custGeom>
            <a:avLst/>
            <a:gdLst>
              <a:gd name="connsiteX0" fmla="*/ 1943 w 4210"/>
              <a:gd name="connsiteY0" fmla="*/ 238 h 6358"/>
              <a:gd name="connsiteX1" fmla="*/ -163 w 4210"/>
              <a:gd name="connsiteY1" fmla="*/ 3418 h 6358"/>
              <a:gd name="connsiteX2" fmla="*/ 1943 w 4210"/>
              <a:gd name="connsiteY2" fmla="*/ 6597 h 6358"/>
              <a:gd name="connsiteX3" fmla="*/ 4048 w 4210"/>
              <a:gd name="connsiteY3" fmla="*/ 3418 h 6358"/>
              <a:gd name="connsiteX4" fmla="*/ 1943 w 4210"/>
              <a:gd name="connsiteY4" fmla="*/ 23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1943" y="238"/>
                </a:moveTo>
                <a:cubicBezTo>
                  <a:pt x="783" y="238"/>
                  <a:pt x="-163" y="1656"/>
                  <a:pt x="-163" y="3418"/>
                </a:cubicBezTo>
                <a:cubicBezTo>
                  <a:pt x="-163" y="5179"/>
                  <a:pt x="783" y="6597"/>
                  <a:pt x="1943" y="6597"/>
                </a:cubicBezTo>
                <a:cubicBezTo>
                  <a:pt x="3103" y="6597"/>
                  <a:pt x="4048" y="5179"/>
                  <a:pt x="4048" y="3418"/>
                </a:cubicBezTo>
                <a:cubicBezTo>
                  <a:pt x="4048" y="1656"/>
                  <a:pt x="2888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4" name="Freeform 2393">
            <a:extLst>
              <a:ext uri="{FF2B5EF4-FFF2-40B4-BE49-F238E27FC236}">
                <a16:creationId xmlns:a16="http://schemas.microsoft.com/office/drawing/2014/main" id="{C3353F0E-3A4B-DFBE-2027-7C65818C1B26}"/>
              </a:ext>
            </a:extLst>
          </p:cNvPr>
          <p:cNvSpPr/>
          <p:nvPr/>
        </p:nvSpPr>
        <p:spPr>
          <a:xfrm>
            <a:off x="9298842" y="5522595"/>
            <a:ext cx="18315" cy="9238"/>
          </a:xfrm>
          <a:custGeom>
            <a:avLst/>
            <a:gdLst>
              <a:gd name="connsiteX0" fmla="*/ 9936 w 18315"/>
              <a:gd name="connsiteY0" fmla="*/ 4320 h 9238"/>
              <a:gd name="connsiteX1" fmla="*/ 3019 w 18315"/>
              <a:gd name="connsiteY1" fmla="*/ 1656 h 9238"/>
              <a:gd name="connsiteX2" fmla="*/ 269 w 18315"/>
              <a:gd name="connsiteY2" fmla="*/ 754 h 9238"/>
              <a:gd name="connsiteX3" fmla="*/ 11998 w 18315"/>
              <a:gd name="connsiteY3" fmla="*/ 8702 h 9238"/>
              <a:gd name="connsiteX4" fmla="*/ 17326 w 18315"/>
              <a:gd name="connsiteY4" fmla="*/ 6597 h 9238"/>
              <a:gd name="connsiteX5" fmla="*/ 9936 w 18315"/>
              <a:gd name="connsiteY5" fmla="*/ 4320 h 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15" h="9238">
                <a:moveTo>
                  <a:pt x="9936" y="4320"/>
                </a:moveTo>
                <a:cubicBezTo>
                  <a:pt x="6670" y="4320"/>
                  <a:pt x="3534" y="3117"/>
                  <a:pt x="3019" y="1656"/>
                </a:cubicBezTo>
                <a:cubicBezTo>
                  <a:pt x="2503" y="195"/>
                  <a:pt x="1257" y="-192"/>
                  <a:pt x="269" y="754"/>
                </a:cubicBezTo>
                <a:cubicBezTo>
                  <a:pt x="-1880" y="2773"/>
                  <a:pt x="4307" y="6941"/>
                  <a:pt x="11998" y="8702"/>
                </a:cubicBezTo>
                <a:cubicBezTo>
                  <a:pt x="18142" y="10120"/>
                  <a:pt x="19174" y="9690"/>
                  <a:pt x="17326" y="6597"/>
                </a:cubicBezTo>
                <a:cubicBezTo>
                  <a:pt x="15264" y="4887"/>
                  <a:pt x="12604" y="4066"/>
                  <a:pt x="9936" y="43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5" name="Freeform 2394">
            <a:extLst>
              <a:ext uri="{FF2B5EF4-FFF2-40B4-BE49-F238E27FC236}">
                <a16:creationId xmlns:a16="http://schemas.microsoft.com/office/drawing/2014/main" id="{4049EE4B-3E5E-4D37-8EC2-ABAA063A615A}"/>
              </a:ext>
            </a:extLst>
          </p:cNvPr>
          <p:cNvSpPr/>
          <p:nvPr/>
        </p:nvSpPr>
        <p:spPr>
          <a:xfrm>
            <a:off x="9290080" y="4243119"/>
            <a:ext cx="6314" cy="8506"/>
          </a:xfrm>
          <a:custGeom>
            <a:avLst/>
            <a:gdLst>
              <a:gd name="connsiteX0" fmla="*/ 6152 w 6314"/>
              <a:gd name="connsiteY0" fmla="*/ 4535 h 8506"/>
              <a:gd name="connsiteX1" fmla="*/ 2972 w 6314"/>
              <a:gd name="connsiteY1" fmla="*/ 238 h 8506"/>
              <a:gd name="connsiteX2" fmla="*/ 1254 w 6314"/>
              <a:gd name="connsiteY2" fmla="*/ 7328 h 8506"/>
              <a:gd name="connsiteX3" fmla="*/ 6152 w 6314"/>
              <a:gd name="connsiteY3" fmla="*/ 4535 h 8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4" h="8506">
                <a:moveTo>
                  <a:pt x="6152" y="4535"/>
                </a:moveTo>
                <a:cubicBezTo>
                  <a:pt x="6152" y="2172"/>
                  <a:pt x="4734" y="238"/>
                  <a:pt x="2972" y="238"/>
                </a:cubicBezTo>
                <a:cubicBezTo>
                  <a:pt x="-164" y="238"/>
                  <a:pt x="-1324" y="4535"/>
                  <a:pt x="1254" y="7328"/>
                </a:cubicBezTo>
                <a:cubicBezTo>
                  <a:pt x="3831" y="10120"/>
                  <a:pt x="6152" y="8574"/>
                  <a:pt x="6152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6" name="Freeform 2395">
            <a:extLst>
              <a:ext uri="{FF2B5EF4-FFF2-40B4-BE49-F238E27FC236}">
                <a16:creationId xmlns:a16="http://schemas.microsoft.com/office/drawing/2014/main" id="{240365CB-7470-B646-81FC-EC36F2FE6A56}"/>
              </a:ext>
            </a:extLst>
          </p:cNvPr>
          <p:cNvSpPr/>
          <p:nvPr/>
        </p:nvSpPr>
        <p:spPr>
          <a:xfrm>
            <a:off x="9278502" y="3633319"/>
            <a:ext cx="5249" cy="5364"/>
          </a:xfrm>
          <a:custGeom>
            <a:avLst/>
            <a:gdLst>
              <a:gd name="connsiteX0" fmla="*/ 200 w 5249"/>
              <a:gd name="connsiteY0" fmla="*/ 4523 h 5364"/>
              <a:gd name="connsiteX1" fmla="*/ 3723 w 5249"/>
              <a:gd name="connsiteY1" fmla="*/ 4523 h 5364"/>
              <a:gd name="connsiteX2" fmla="*/ 4668 w 5249"/>
              <a:gd name="connsiteY2" fmla="*/ 914 h 5364"/>
              <a:gd name="connsiteX3" fmla="*/ 200 w 5249"/>
              <a:gd name="connsiteY3" fmla="*/ 4523 h 5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49" h="5364">
                <a:moveTo>
                  <a:pt x="200" y="4523"/>
                </a:moveTo>
                <a:cubicBezTo>
                  <a:pt x="1059" y="5984"/>
                  <a:pt x="2219" y="5941"/>
                  <a:pt x="3723" y="4523"/>
                </a:cubicBezTo>
                <a:cubicBezTo>
                  <a:pt x="5227" y="3105"/>
                  <a:pt x="5399" y="1645"/>
                  <a:pt x="4668" y="914"/>
                </a:cubicBezTo>
                <a:cubicBezTo>
                  <a:pt x="2649" y="-1191"/>
                  <a:pt x="-1390" y="2074"/>
                  <a:pt x="200" y="45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7" name="Freeform 2396">
            <a:extLst>
              <a:ext uri="{FF2B5EF4-FFF2-40B4-BE49-F238E27FC236}">
                <a16:creationId xmlns:a16="http://schemas.microsoft.com/office/drawing/2014/main" id="{682FE086-E78A-7924-B158-033705CCA89A}"/>
              </a:ext>
            </a:extLst>
          </p:cNvPr>
          <p:cNvSpPr/>
          <p:nvPr/>
        </p:nvSpPr>
        <p:spPr>
          <a:xfrm>
            <a:off x="9284079" y="3656527"/>
            <a:ext cx="8104" cy="6255"/>
          </a:xfrm>
          <a:custGeom>
            <a:avLst/>
            <a:gdLst>
              <a:gd name="connsiteX0" fmla="*/ 7942 w 8104"/>
              <a:gd name="connsiteY0" fmla="*/ 4302 h 6255"/>
              <a:gd name="connsiteX1" fmla="*/ 337 w 8104"/>
              <a:gd name="connsiteY1" fmla="*/ 779 h 6255"/>
              <a:gd name="connsiteX2" fmla="*/ 4934 w 8104"/>
              <a:gd name="connsiteY2" fmla="*/ 6493 h 6255"/>
              <a:gd name="connsiteX3" fmla="*/ 7942 w 8104"/>
              <a:gd name="connsiteY3" fmla="*/ 4302 h 6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4" h="6255">
                <a:moveTo>
                  <a:pt x="7942" y="4302"/>
                </a:moveTo>
                <a:cubicBezTo>
                  <a:pt x="7942" y="1767"/>
                  <a:pt x="2055" y="-940"/>
                  <a:pt x="337" y="779"/>
                </a:cubicBezTo>
                <a:cubicBezTo>
                  <a:pt x="-1382" y="2498"/>
                  <a:pt x="1626" y="6493"/>
                  <a:pt x="4934" y="6493"/>
                </a:cubicBezTo>
                <a:cubicBezTo>
                  <a:pt x="6610" y="6493"/>
                  <a:pt x="7942" y="5505"/>
                  <a:pt x="7942" y="43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8" name="Freeform 2397">
            <a:extLst>
              <a:ext uri="{FF2B5EF4-FFF2-40B4-BE49-F238E27FC236}">
                <a16:creationId xmlns:a16="http://schemas.microsoft.com/office/drawing/2014/main" id="{81963BC9-6B02-C394-48FE-B57463E2824D}"/>
              </a:ext>
            </a:extLst>
          </p:cNvPr>
          <p:cNvSpPr/>
          <p:nvPr/>
        </p:nvSpPr>
        <p:spPr>
          <a:xfrm>
            <a:off x="9319259" y="5363514"/>
            <a:ext cx="18017" cy="10761"/>
          </a:xfrm>
          <a:custGeom>
            <a:avLst/>
            <a:gdLst>
              <a:gd name="connsiteX0" fmla="*/ 15298 w 18017"/>
              <a:gd name="connsiteY0" fmla="*/ 5974 h 10761"/>
              <a:gd name="connsiteX1" fmla="*/ 5459 w 18017"/>
              <a:gd name="connsiteY1" fmla="*/ 646 h 10761"/>
              <a:gd name="connsiteX2" fmla="*/ 8294 w 18017"/>
              <a:gd name="connsiteY2" fmla="*/ 9239 h 10761"/>
              <a:gd name="connsiteX3" fmla="*/ 15298 w 18017"/>
              <a:gd name="connsiteY3" fmla="*/ 5974 h 1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17" h="10761">
                <a:moveTo>
                  <a:pt x="15298" y="5974"/>
                </a:moveTo>
                <a:cubicBezTo>
                  <a:pt x="12458" y="3486"/>
                  <a:pt x="9094" y="1669"/>
                  <a:pt x="5459" y="646"/>
                </a:cubicBezTo>
                <a:cubicBezTo>
                  <a:pt x="-3564" y="-1588"/>
                  <a:pt x="-1072" y="5931"/>
                  <a:pt x="8294" y="9239"/>
                </a:cubicBezTo>
                <a:cubicBezTo>
                  <a:pt x="17661" y="12548"/>
                  <a:pt x="20454" y="11044"/>
                  <a:pt x="15298" y="59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9" name="Freeform 2398">
            <a:extLst>
              <a:ext uri="{FF2B5EF4-FFF2-40B4-BE49-F238E27FC236}">
                <a16:creationId xmlns:a16="http://schemas.microsoft.com/office/drawing/2014/main" id="{84C5757C-72A3-5E50-2F6D-58D53998849E}"/>
              </a:ext>
            </a:extLst>
          </p:cNvPr>
          <p:cNvSpPr/>
          <p:nvPr/>
        </p:nvSpPr>
        <p:spPr>
          <a:xfrm>
            <a:off x="9265385" y="4398139"/>
            <a:ext cx="16687" cy="8378"/>
          </a:xfrm>
          <a:custGeom>
            <a:avLst/>
            <a:gdLst>
              <a:gd name="connsiteX0" fmla="*/ 7817 w 16687"/>
              <a:gd name="connsiteY0" fmla="*/ 238 h 8378"/>
              <a:gd name="connsiteX1" fmla="*/ 9192 w 16687"/>
              <a:gd name="connsiteY1" fmla="*/ 8617 h 8378"/>
              <a:gd name="connsiteX2" fmla="*/ 12887 w 16687"/>
              <a:gd name="connsiteY2" fmla="*/ 7457 h 8378"/>
              <a:gd name="connsiteX3" fmla="*/ 7817 w 16687"/>
              <a:gd name="connsiteY3" fmla="*/ 238 h 8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87" h="8378">
                <a:moveTo>
                  <a:pt x="7817" y="238"/>
                </a:moveTo>
                <a:cubicBezTo>
                  <a:pt x="-3311" y="238"/>
                  <a:pt x="-2752" y="3719"/>
                  <a:pt x="9192" y="8617"/>
                </a:cubicBezTo>
                <a:cubicBezTo>
                  <a:pt x="10455" y="8342"/>
                  <a:pt x="11693" y="7955"/>
                  <a:pt x="12887" y="7457"/>
                </a:cubicBezTo>
                <a:cubicBezTo>
                  <a:pt x="19633" y="4793"/>
                  <a:pt x="16453" y="238"/>
                  <a:pt x="781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0" name="Freeform 2399">
            <a:extLst>
              <a:ext uri="{FF2B5EF4-FFF2-40B4-BE49-F238E27FC236}">
                <a16:creationId xmlns:a16="http://schemas.microsoft.com/office/drawing/2014/main" id="{BF8D1BF8-B0AB-696D-ED9D-70A25F830E13}"/>
              </a:ext>
            </a:extLst>
          </p:cNvPr>
          <p:cNvSpPr/>
          <p:nvPr/>
        </p:nvSpPr>
        <p:spPr>
          <a:xfrm>
            <a:off x="9341422" y="3186866"/>
            <a:ext cx="6401" cy="4919"/>
          </a:xfrm>
          <a:custGeom>
            <a:avLst/>
            <a:gdLst>
              <a:gd name="connsiteX0" fmla="*/ -33 w 6401"/>
              <a:gd name="connsiteY0" fmla="*/ 4563 h 4919"/>
              <a:gd name="connsiteX1" fmla="*/ 3920 w 6401"/>
              <a:gd name="connsiteY1" fmla="*/ 3790 h 4919"/>
              <a:gd name="connsiteX2" fmla="*/ 6197 w 6401"/>
              <a:gd name="connsiteY2" fmla="*/ 567 h 4919"/>
              <a:gd name="connsiteX3" fmla="*/ -33 w 6401"/>
              <a:gd name="connsiteY3" fmla="*/ 4563 h 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1" h="4919">
                <a:moveTo>
                  <a:pt x="-33" y="4563"/>
                </a:moveTo>
                <a:cubicBezTo>
                  <a:pt x="568" y="5594"/>
                  <a:pt x="2330" y="5250"/>
                  <a:pt x="3920" y="3790"/>
                </a:cubicBezTo>
                <a:cubicBezTo>
                  <a:pt x="5509" y="2329"/>
                  <a:pt x="6454" y="911"/>
                  <a:pt x="6197" y="567"/>
                </a:cubicBezTo>
                <a:cubicBezTo>
                  <a:pt x="4822" y="-894"/>
                  <a:pt x="-1107" y="2887"/>
                  <a:pt x="-33" y="45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1" name="Freeform 2400">
            <a:extLst>
              <a:ext uri="{FF2B5EF4-FFF2-40B4-BE49-F238E27FC236}">
                <a16:creationId xmlns:a16="http://schemas.microsoft.com/office/drawing/2014/main" id="{6727B98A-F943-DDD0-A121-5B62D4D9774B}"/>
              </a:ext>
            </a:extLst>
          </p:cNvPr>
          <p:cNvSpPr/>
          <p:nvPr/>
        </p:nvSpPr>
        <p:spPr>
          <a:xfrm>
            <a:off x="9346588" y="5496944"/>
            <a:ext cx="6349" cy="6333"/>
          </a:xfrm>
          <a:custGeom>
            <a:avLst/>
            <a:gdLst>
              <a:gd name="connsiteX0" fmla="*/ 3007 w 6349"/>
              <a:gd name="connsiteY0" fmla="*/ 238 h 6333"/>
              <a:gd name="connsiteX1" fmla="*/ 1288 w 6349"/>
              <a:gd name="connsiteY1" fmla="*/ 5179 h 6333"/>
              <a:gd name="connsiteX2" fmla="*/ 6187 w 6349"/>
              <a:gd name="connsiteY2" fmla="*/ 3418 h 6333"/>
              <a:gd name="connsiteX3" fmla="*/ 3007 w 6349"/>
              <a:gd name="connsiteY3" fmla="*/ 238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49" h="6333">
                <a:moveTo>
                  <a:pt x="3007" y="238"/>
                </a:moveTo>
                <a:cubicBezTo>
                  <a:pt x="-258" y="238"/>
                  <a:pt x="-1289" y="2730"/>
                  <a:pt x="1288" y="5179"/>
                </a:cubicBezTo>
                <a:cubicBezTo>
                  <a:pt x="3867" y="7628"/>
                  <a:pt x="6187" y="6726"/>
                  <a:pt x="6187" y="3418"/>
                </a:cubicBezTo>
                <a:cubicBezTo>
                  <a:pt x="6187" y="1660"/>
                  <a:pt x="4765" y="238"/>
                  <a:pt x="300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2" name="Freeform 2401">
            <a:extLst>
              <a:ext uri="{FF2B5EF4-FFF2-40B4-BE49-F238E27FC236}">
                <a16:creationId xmlns:a16="http://schemas.microsoft.com/office/drawing/2014/main" id="{C5F122BF-2C8E-4787-B1A9-6382BD406F6D}"/>
              </a:ext>
            </a:extLst>
          </p:cNvPr>
          <p:cNvSpPr/>
          <p:nvPr/>
        </p:nvSpPr>
        <p:spPr>
          <a:xfrm>
            <a:off x="9338243" y="3541661"/>
            <a:ext cx="6273" cy="4253"/>
          </a:xfrm>
          <a:custGeom>
            <a:avLst/>
            <a:gdLst>
              <a:gd name="connsiteX0" fmla="*/ 2974 w 6273"/>
              <a:gd name="connsiteY0" fmla="*/ 238 h 4253"/>
              <a:gd name="connsiteX1" fmla="*/ -163 w 6273"/>
              <a:gd name="connsiteY1" fmla="*/ 2344 h 4253"/>
              <a:gd name="connsiteX2" fmla="*/ 2974 w 6273"/>
              <a:gd name="connsiteY2" fmla="*/ 4492 h 4253"/>
              <a:gd name="connsiteX3" fmla="*/ 6111 w 6273"/>
              <a:gd name="connsiteY3" fmla="*/ 2344 h 4253"/>
              <a:gd name="connsiteX4" fmla="*/ 2974 w 627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238"/>
                </a:move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1" y="3547"/>
                  <a:pt x="6111" y="2344"/>
                </a:cubicBezTo>
                <a:cubicBezTo>
                  <a:pt x="6111" y="1141"/>
                  <a:pt x="4907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3" name="Freeform 2402">
            <a:extLst>
              <a:ext uri="{FF2B5EF4-FFF2-40B4-BE49-F238E27FC236}">
                <a16:creationId xmlns:a16="http://schemas.microsoft.com/office/drawing/2014/main" id="{224A82E9-6CD2-EB7D-35F3-A4F83BB5A9EA}"/>
              </a:ext>
            </a:extLst>
          </p:cNvPr>
          <p:cNvSpPr/>
          <p:nvPr/>
        </p:nvSpPr>
        <p:spPr>
          <a:xfrm>
            <a:off x="9325697" y="5562833"/>
            <a:ext cx="7941" cy="7290"/>
          </a:xfrm>
          <a:custGeom>
            <a:avLst/>
            <a:gdLst>
              <a:gd name="connsiteX0" fmla="*/ -163 w 7941"/>
              <a:gd name="connsiteY0" fmla="*/ 3224 h 7290"/>
              <a:gd name="connsiteX1" fmla="*/ 4125 w 7941"/>
              <a:gd name="connsiteY1" fmla="*/ 7529 h 7290"/>
              <a:gd name="connsiteX2" fmla="*/ 6884 w 7941"/>
              <a:gd name="connsiteY2" fmla="*/ 6532 h 7290"/>
              <a:gd name="connsiteX3" fmla="*/ 7270 w 7941"/>
              <a:gd name="connsiteY3" fmla="*/ 2536 h 7290"/>
              <a:gd name="connsiteX4" fmla="*/ -163 w 7941"/>
              <a:gd name="connsiteY4" fmla="*/ 3224 h 7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41" h="7290">
                <a:moveTo>
                  <a:pt x="-163" y="3224"/>
                </a:moveTo>
                <a:cubicBezTo>
                  <a:pt x="-167" y="5595"/>
                  <a:pt x="1754" y="7525"/>
                  <a:pt x="4125" y="7529"/>
                </a:cubicBezTo>
                <a:cubicBezTo>
                  <a:pt x="5135" y="7529"/>
                  <a:pt x="6110" y="7177"/>
                  <a:pt x="6884" y="6532"/>
                </a:cubicBezTo>
                <a:cubicBezTo>
                  <a:pt x="7911" y="5445"/>
                  <a:pt x="8074" y="3800"/>
                  <a:pt x="7270" y="2536"/>
                </a:cubicBezTo>
                <a:cubicBezTo>
                  <a:pt x="5251" y="-815"/>
                  <a:pt x="-163" y="-428"/>
                  <a:pt x="-163" y="32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4" name="Freeform 2403">
            <a:extLst>
              <a:ext uri="{FF2B5EF4-FFF2-40B4-BE49-F238E27FC236}">
                <a16:creationId xmlns:a16="http://schemas.microsoft.com/office/drawing/2014/main" id="{5FDCAA62-3E92-656D-8C65-D9098154CD47}"/>
              </a:ext>
            </a:extLst>
          </p:cNvPr>
          <p:cNvSpPr/>
          <p:nvPr/>
        </p:nvSpPr>
        <p:spPr>
          <a:xfrm>
            <a:off x="9325629" y="5576346"/>
            <a:ext cx="18736" cy="16088"/>
          </a:xfrm>
          <a:custGeom>
            <a:avLst/>
            <a:gdLst>
              <a:gd name="connsiteX0" fmla="*/ 16147 w 18736"/>
              <a:gd name="connsiteY0" fmla="*/ 452 h 16088"/>
              <a:gd name="connsiteX1" fmla="*/ 7253 w 18736"/>
              <a:gd name="connsiteY1" fmla="*/ 1225 h 16088"/>
              <a:gd name="connsiteX2" fmla="*/ 3858 w 18736"/>
              <a:gd name="connsiteY2" fmla="*/ 12182 h 16088"/>
              <a:gd name="connsiteX3" fmla="*/ 9315 w 18736"/>
              <a:gd name="connsiteY3" fmla="*/ 14330 h 16088"/>
              <a:gd name="connsiteX4" fmla="*/ 16233 w 18736"/>
              <a:gd name="connsiteY4" fmla="*/ 13900 h 16088"/>
              <a:gd name="connsiteX5" fmla="*/ 16147 w 18736"/>
              <a:gd name="connsiteY5" fmla="*/ 452 h 16088"/>
              <a:gd name="connsiteX6" fmla="*/ 12452 w 18736"/>
              <a:gd name="connsiteY6" fmla="*/ 7584 h 16088"/>
              <a:gd name="connsiteX7" fmla="*/ 10389 w 18736"/>
              <a:gd name="connsiteY7" fmla="*/ 4748 h 16088"/>
              <a:gd name="connsiteX8" fmla="*/ 12452 w 18736"/>
              <a:gd name="connsiteY8" fmla="*/ 1956 h 16088"/>
              <a:gd name="connsiteX9" fmla="*/ 14480 w 18736"/>
              <a:gd name="connsiteY9" fmla="*/ 5556 h 16088"/>
              <a:gd name="connsiteX10" fmla="*/ 12452 w 18736"/>
              <a:gd name="connsiteY10" fmla="*/ 7584 h 1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736" h="16088">
                <a:moveTo>
                  <a:pt x="16147" y="452"/>
                </a:moveTo>
                <a:cubicBezTo>
                  <a:pt x="13160" y="1"/>
                  <a:pt x="10114" y="267"/>
                  <a:pt x="7253" y="1225"/>
                </a:cubicBezTo>
                <a:cubicBezTo>
                  <a:pt x="-352" y="3288"/>
                  <a:pt x="-3145" y="12182"/>
                  <a:pt x="3858" y="12182"/>
                </a:cubicBezTo>
                <a:cubicBezTo>
                  <a:pt x="5904" y="12079"/>
                  <a:pt x="7893" y="12860"/>
                  <a:pt x="9315" y="14330"/>
                </a:cubicBezTo>
                <a:cubicBezTo>
                  <a:pt x="11034" y="17123"/>
                  <a:pt x="13182" y="16994"/>
                  <a:pt x="16233" y="13900"/>
                </a:cubicBezTo>
                <a:cubicBezTo>
                  <a:pt x="19283" y="10807"/>
                  <a:pt x="19455" y="1698"/>
                  <a:pt x="16147" y="452"/>
                </a:cubicBezTo>
                <a:close/>
                <a:moveTo>
                  <a:pt x="12452" y="7584"/>
                </a:moveTo>
                <a:cubicBezTo>
                  <a:pt x="11291" y="7971"/>
                  <a:pt x="10389" y="6725"/>
                  <a:pt x="10389" y="4748"/>
                </a:cubicBezTo>
                <a:cubicBezTo>
                  <a:pt x="10389" y="2772"/>
                  <a:pt x="11291" y="1526"/>
                  <a:pt x="12452" y="1956"/>
                </a:cubicBezTo>
                <a:cubicBezTo>
                  <a:pt x="14007" y="2390"/>
                  <a:pt x="14914" y="4001"/>
                  <a:pt x="14480" y="5556"/>
                </a:cubicBezTo>
                <a:cubicBezTo>
                  <a:pt x="14205" y="6540"/>
                  <a:pt x="13436" y="7309"/>
                  <a:pt x="12452" y="75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5" name="Freeform 2404">
            <a:extLst>
              <a:ext uri="{FF2B5EF4-FFF2-40B4-BE49-F238E27FC236}">
                <a16:creationId xmlns:a16="http://schemas.microsoft.com/office/drawing/2014/main" id="{4C312069-39BC-2EAA-F3C3-35BF73E26CEE}"/>
              </a:ext>
            </a:extLst>
          </p:cNvPr>
          <p:cNvSpPr/>
          <p:nvPr/>
        </p:nvSpPr>
        <p:spPr>
          <a:xfrm>
            <a:off x="9340348" y="3579900"/>
            <a:ext cx="3494" cy="4254"/>
          </a:xfrm>
          <a:custGeom>
            <a:avLst/>
            <a:gdLst>
              <a:gd name="connsiteX0" fmla="*/ 783 w 3494"/>
              <a:gd name="connsiteY0" fmla="*/ 4492 h 4254"/>
              <a:gd name="connsiteX1" fmla="*/ 2974 w 3494"/>
              <a:gd name="connsiteY1" fmla="*/ 2387 h 4254"/>
              <a:gd name="connsiteX2" fmla="*/ 2072 w 3494"/>
              <a:gd name="connsiteY2" fmla="*/ 239 h 4254"/>
              <a:gd name="connsiteX3" fmla="*/ -163 w 3494"/>
              <a:gd name="connsiteY3" fmla="*/ 2387 h 4254"/>
              <a:gd name="connsiteX4" fmla="*/ -163 w 3494"/>
              <a:gd name="connsiteY4" fmla="*/ 2387 h 4254"/>
              <a:gd name="connsiteX5" fmla="*/ 783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783" y="4492"/>
                </a:moveTo>
                <a:cubicBezTo>
                  <a:pt x="1298" y="4492"/>
                  <a:pt x="2244" y="3547"/>
                  <a:pt x="2974" y="2387"/>
                </a:cubicBezTo>
                <a:cubicBezTo>
                  <a:pt x="3704" y="1227"/>
                  <a:pt x="3275" y="239"/>
                  <a:pt x="2072" y="239"/>
                </a:cubicBezTo>
                <a:cubicBezTo>
                  <a:pt x="860" y="213"/>
                  <a:pt x="-137" y="1175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6" name="Freeform 2405">
            <a:extLst>
              <a:ext uri="{FF2B5EF4-FFF2-40B4-BE49-F238E27FC236}">
                <a16:creationId xmlns:a16="http://schemas.microsoft.com/office/drawing/2014/main" id="{16714878-A624-404E-1DBB-A300D96037AC}"/>
              </a:ext>
            </a:extLst>
          </p:cNvPr>
          <p:cNvSpPr/>
          <p:nvPr/>
        </p:nvSpPr>
        <p:spPr>
          <a:xfrm>
            <a:off x="9614641" y="5550049"/>
            <a:ext cx="4210" cy="5576"/>
          </a:xfrm>
          <a:custGeom>
            <a:avLst/>
            <a:gdLst>
              <a:gd name="connsiteX0" fmla="*/ 1943 w 4210"/>
              <a:gd name="connsiteY0" fmla="*/ 239 h 5576"/>
              <a:gd name="connsiteX1" fmla="*/ -163 w 4210"/>
              <a:gd name="connsiteY1" fmla="*/ 3547 h 5576"/>
              <a:gd name="connsiteX2" fmla="*/ 1943 w 4210"/>
              <a:gd name="connsiteY2" fmla="*/ 5567 h 5576"/>
              <a:gd name="connsiteX3" fmla="*/ 4048 w 4210"/>
              <a:gd name="connsiteY3" fmla="*/ 2258 h 5576"/>
              <a:gd name="connsiteX4" fmla="*/ 1943 w 4210"/>
              <a:gd name="connsiteY4" fmla="*/ 239 h 5576"/>
              <a:gd name="connsiteX5" fmla="*/ 1943 w 4210"/>
              <a:gd name="connsiteY5" fmla="*/ 239 h 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76">
                <a:moveTo>
                  <a:pt x="1943" y="239"/>
                </a:moveTo>
                <a:cubicBezTo>
                  <a:pt x="783" y="239"/>
                  <a:pt x="-163" y="1743"/>
                  <a:pt x="-163" y="3547"/>
                </a:cubicBezTo>
                <a:cubicBezTo>
                  <a:pt x="-163" y="5352"/>
                  <a:pt x="783" y="6297"/>
                  <a:pt x="1943" y="5567"/>
                </a:cubicBezTo>
                <a:cubicBezTo>
                  <a:pt x="3103" y="4832"/>
                  <a:pt x="3876" y="3620"/>
                  <a:pt x="4048" y="2258"/>
                </a:cubicBezTo>
                <a:cubicBezTo>
                  <a:pt x="4027" y="1120"/>
                  <a:pt x="3081" y="213"/>
                  <a:pt x="1943" y="239"/>
                </a:cubicBezTo>
                <a:cubicBezTo>
                  <a:pt x="1943" y="239"/>
                  <a:pt x="1943" y="239"/>
                  <a:pt x="1943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7" name="Freeform 2406">
            <a:extLst>
              <a:ext uri="{FF2B5EF4-FFF2-40B4-BE49-F238E27FC236}">
                <a16:creationId xmlns:a16="http://schemas.microsoft.com/office/drawing/2014/main" id="{05E7AC5F-F43F-18BE-9128-D339FD966FE4}"/>
              </a:ext>
            </a:extLst>
          </p:cNvPr>
          <p:cNvSpPr/>
          <p:nvPr/>
        </p:nvSpPr>
        <p:spPr>
          <a:xfrm>
            <a:off x="9598683" y="5451425"/>
            <a:ext cx="13407" cy="8838"/>
          </a:xfrm>
          <a:custGeom>
            <a:avLst/>
            <a:gdLst>
              <a:gd name="connsiteX0" fmla="*/ 1875 w 13407"/>
              <a:gd name="connsiteY0" fmla="*/ 1374 h 8838"/>
              <a:gd name="connsiteX1" fmla="*/ 2519 w 13407"/>
              <a:gd name="connsiteY1" fmla="*/ 6874 h 8838"/>
              <a:gd name="connsiteX2" fmla="*/ 13132 w 13407"/>
              <a:gd name="connsiteY2" fmla="*/ 6015 h 8838"/>
              <a:gd name="connsiteX3" fmla="*/ 1875 w 13407"/>
              <a:gd name="connsiteY3" fmla="*/ 1374 h 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07" h="8838">
                <a:moveTo>
                  <a:pt x="1875" y="1374"/>
                </a:moveTo>
                <a:cubicBezTo>
                  <a:pt x="-961" y="3780"/>
                  <a:pt x="-918" y="4382"/>
                  <a:pt x="2519" y="6874"/>
                </a:cubicBezTo>
                <a:cubicBezTo>
                  <a:pt x="6816" y="10139"/>
                  <a:pt x="11929" y="9710"/>
                  <a:pt x="13132" y="6015"/>
                </a:cubicBezTo>
                <a:cubicBezTo>
                  <a:pt x="14335" y="2320"/>
                  <a:pt x="5656" y="-1805"/>
                  <a:pt x="1875" y="13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8" name="Freeform 2407">
            <a:extLst>
              <a:ext uri="{FF2B5EF4-FFF2-40B4-BE49-F238E27FC236}">
                <a16:creationId xmlns:a16="http://schemas.microsoft.com/office/drawing/2014/main" id="{4BBCBCFB-3A4B-5E21-4074-FAAC083C6B45}"/>
              </a:ext>
            </a:extLst>
          </p:cNvPr>
          <p:cNvSpPr/>
          <p:nvPr/>
        </p:nvSpPr>
        <p:spPr>
          <a:xfrm>
            <a:off x="9637671" y="5574238"/>
            <a:ext cx="4210" cy="5544"/>
          </a:xfrm>
          <a:custGeom>
            <a:avLst/>
            <a:gdLst>
              <a:gd name="connsiteX0" fmla="*/ 1943 w 4210"/>
              <a:gd name="connsiteY0" fmla="*/ 498 h 5544"/>
              <a:gd name="connsiteX1" fmla="*/ -163 w 4210"/>
              <a:gd name="connsiteY1" fmla="*/ 3806 h 5544"/>
              <a:gd name="connsiteX2" fmla="*/ 1900 w 4210"/>
              <a:gd name="connsiteY2" fmla="*/ 5783 h 5544"/>
              <a:gd name="connsiteX3" fmla="*/ 1943 w 4210"/>
              <a:gd name="connsiteY3" fmla="*/ 5783 h 5544"/>
              <a:gd name="connsiteX4" fmla="*/ 4048 w 4210"/>
              <a:gd name="connsiteY4" fmla="*/ 2474 h 5544"/>
              <a:gd name="connsiteX5" fmla="*/ 1943 w 4210"/>
              <a:gd name="connsiteY5" fmla="*/ 498 h 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44">
                <a:moveTo>
                  <a:pt x="1943" y="498"/>
                </a:moveTo>
                <a:cubicBezTo>
                  <a:pt x="783" y="1233"/>
                  <a:pt x="9" y="2444"/>
                  <a:pt x="-163" y="3806"/>
                </a:cubicBezTo>
                <a:cubicBezTo>
                  <a:pt x="-141" y="4923"/>
                  <a:pt x="783" y="5808"/>
                  <a:pt x="1900" y="5783"/>
                </a:cubicBezTo>
                <a:cubicBezTo>
                  <a:pt x="1913" y="5783"/>
                  <a:pt x="1930" y="5783"/>
                  <a:pt x="1943" y="5783"/>
                </a:cubicBezTo>
                <a:cubicBezTo>
                  <a:pt x="3103" y="5783"/>
                  <a:pt x="4048" y="4322"/>
                  <a:pt x="4048" y="2474"/>
                </a:cubicBezTo>
                <a:cubicBezTo>
                  <a:pt x="4048" y="627"/>
                  <a:pt x="3103" y="-233"/>
                  <a:pt x="1943" y="4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9" name="Freeform 2408">
            <a:extLst>
              <a:ext uri="{FF2B5EF4-FFF2-40B4-BE49-F238E27FC236}">
                <a16:creationId xmlns:a16="http://schemas.microsoft.com/office/drawing/2014/main" id="{78AEF5E5-7140-ED02-713E-9A1D9D6894FC}"/>
              </a:ext>
            </a:extLst>
          </p:cNvPr>
          <p:cNvSpPr/>
          <p:nvPr/>
        </p:nvSpPr>
        <p:spPr>
          <a:xfrm>
            <a:off x="9595933" y="5558788"/>
            <a:ext cx="7910" cy="6997"/>
          </a:xfrm>
          <a:custGeom>
            <a:avLst/>
            <a:gdLst>
              <a:gd name="connsiteX0" fmla="*/ 1317 w 7910"/>
              <a:gd name="connsiteY0" fmla="*/ 1812 h 6997"/>
              <a:gd name="connsiteX1" fmla="*/ 1789 w 7910"/>
              <a:gd name="connsiteY1" fmla="*/ 6367 h 6997"/>
              <a:gd name="connsiteX2" fmla="*/ 6429 w 7910"/>
              <a:gd name="connsiteY2" fmla="*/ 1726 h 6997"/>
              <a:gd name="connsiteX3" fmla="*/ 1317 w 7910"/>
              <a:gd name="connsiteY3" fmla="*/ 1812 h 6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10" h="6997">
                <a:moveTo>
                  <a:pt x="1317" y="1812"/>
                </a:moveTo>
                <a:cubicBezTo>
                  <a:pt x="-789" y="3918"/>
                  <a:pt x="-660" y="4820"/>
                  <a:pt x="1789" y="6367"/>
                </a:cubicBezTo>
                <a:cubicBezTo>
                  <a:pt x="6086" y="8988"/>
                  <a:pt x="9824" y="5164"/>
                  <a:pt x="6429" y="1726"/>
                </a:cubicBezTo>
                <a:cubicBezTo>
                  <a:pt x="4453" y="-293"/>
                  <a:pt x="3293" y="-250"/>
                  <a:pt x="1317" y="18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0" name="Freeform 2409">
            <a:extLst>
              <a:ext uri="{FF2B5EF4-FFF2-40B4-BE49-F238E27FC236}">
                <a16:creationId xmlns:a16="http://schemas.microsoft.com/office/drawing/2014/main" id="{0135775B-2C48-3ED4-00B8-79A431AAD156}"/>
              </a:ext>
            </a:extLst>
          </p:cNvPr>
          <p:cNvSpPr/>
          <p:nvPr/>
        </p:nvSpPr>
        <p:spPr>
          <a:xfrm>
            <a:off x="9983261" y="5320713"/>
            <a:ext cx="6169" cy="8321"/>
          </a:xfrm>
          <a:custGeom>
            <a:avLst/>
            <a:gdLst>
              <a:gd name="connsiteX0" fmla="*/ 379 w 6169"/>
              <a:gd name="connsiteY0" fmla="*/ 783 h 8321"/>
              <a:gd name="connsiteX1" fmla="*/ 3859 w 6169"/>
              <a:gd name="connsiteY1" fmla="*/ 8559 h 8321"/>
              <a:gd name="connsiteX2" fmla="*/ 6007 w 6169"/>
              <a:gd name="connsiteY2" fmla="*/ 5466 h 8321"/>
              <a:gd name="connsiteX3" fmla="*/ 379 w 6169"/>
              <a:gd name="connsiteY3" fmla="*/ 783 h 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69" h="8321">
                <a:moveTo>
                  <a:pt x="379" y="783"/>
                </a:moveTo>
                <a:cubicBezTo>
                  <a:pt x="-1340" y="2544"/>
                  <a:pt x="1367" y="8559"/>
                  <a:pt x="3859" y="8559"/>
                </a:cubicBezTo>
                <a:cubicBezTo>
                  <a:pt x="5062" y="8559"/>
                  <a:pt x="6007" y="7184"/>
                  <a:pt x="6007" y="5466"/>
                </a:cubicBezTo>
                <a:cubicBezTo>
                  <a:pt x="6007" y="2115"/>
                  <a:pt x="2226" y="-1065"/>
                  <a:pt x="379" y="7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1" name="Freeform 2410">
            <a:extLst>
              <a:ext uri="{FF2B5EF4-FFF2-40B4-BE49-F238E27FC236}">
                <a16:creationId xmlns:a16="http://schemas.microsoft.com/office/drawing/2014/main" id="{67C9F0AB-9AD3-EE9F-62BF-F5C6A61199A7}"/>
              </a:ext>
            </a:extLst>
          </p:cNvPr>
          <p:cNvSpPr/>
          <p:nvPr/>
        </p:nvSpPr>
        <p:spPr>
          <a:xfrm>
            <a:off x="9573685" y="5344221"/>
            <a:ext cx="8832" cy="10135"/>
          </a:xfrm>
          <a:custGeom>
            <a:avLst/>
            <a:gdLst>
              <a:gd name="connsiteX0" fmla="*/ 2125 w 8832"/>
              <a:gd name="connsiteY0" fmla="*/ 649 h 10135"/>
              <a:gd name="connsiteX1" fmla="*/ 1008 w 8832"/>
              <a:gd name="connsiteY1" fmla="*/ 6277 h 10135"/>
              <a:gd name="connsiteX2" fmla="*/ 8183 w 8832"/>
              <a:gd name="connsiteY2" fmla="*/ 7007 h 10135"/>
              <a:gd name="connsiteX3" fmla="*/ 2125 w 8832"/>
              <a:gd name="connsiteY3" fmla="*/ 649 h 1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32" h="10135">
                <a:moveTo>
                  <a:pt x="2125" y="649"/>
                </a:moveTo>
                <a:cubicBezTo>
                  <a:pt x="-582" y="1723"/>
                  <a:pt x="-797" y="2883"/>
                  <a:pt x="1008" y="6277"/>
                </a:cubicBezTo>
                <a:cubicBezTo>
                  <a:pt x="3758" y="11476"/>
                  <a:pt x="6379" y="11734"/>
                  <a:pt x="8183" y="7007"/>
                </a:cubicBezTo>
                <a:cubicBezTo>
                  <a:pt x="9987" y="2281"/>
                  <a:pt x="6507" y="-941"/>
                  <a:pt x="2125" y="6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2" name="Freeform 2411">
            <a:extLst>
              <a:ext uri="{FF2B5EF4-FFF2-40B4-BE49-F238E27FC236}">
                <a16:creationId xmlns:a16="http://schemas.microsoft.com/office/drawing/2014/main" id="{025EAFDA-07CA-5AAE-196D-A470BCDB884A}"/>
              </a:ext>
            </a:extLst>
          </p:cNvPr>
          <p:cNvSpPr/>
          <p:nvPr/>
        </p:nvSpPr>
        <p:spPr>
          <a:xfrm>
            <a:off x="9583233" y="5508129"/>
            <a:ext cx="12470" cy="5716"/>
          </a:xfrm>
          <a:custGeom>
            <a:avLst/>
            <a:gdLst>
              <a:gd name="connsiteX0" fmla="*/ -163 w 12470"/>
              <a:gd name="connsiteY0" fmla="*/ 4134 h 5716"/>
              <a:gd name="connsiteX1" fmla="*/ 10278 w 12470"/>
              <a:gd name="connsiteY1" fmla="*/ 4134 h 5716"/>
              <a:gd name="connsiteX2" fmla="*/ 12040 w 12470"/>
              <a:gd name="connsiteY2" fmla="*/ 869 h 5716"/>
              <a:gd name="connsiteX3" fmla="*/ -163 w 12470"/>
              <a:gd name="connsiteY3" fmla="*/ 4134 h 5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470" h="5716">
                <a:moveTo>
                  <a:pt x="-163" y="4134"/>
                </a:moveTo>
                <a:cubicBezTo>
                  <a:pt x="-163" y="6626"/>
                  <a:pt x="6325" y="6497"/>
                  <a:pt x="10278" y="4134"/>
                </a:cubicBezTo>
                <a:cubicBezTo>
                  <a:pt x="11954" y="3017"/>
                  <a:pt x="12770" y="1556"/>
                  <a:pt x="12040" y="869"/>
                </a:cubicBezTo>
                <a:cubicBezTo>
                  <a:pt x="10278" y="-1065"/>
                  <a:pt x="-163" y="1857"/>
                  <a:pt x="-163" y="41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3" name="Freeform 2412">
            <a:extLst>
              <a:ext uri="{FF2B5EF4-FFF2-40B4-BE49-F238E27FC236}">
                <a16:creationId xmlns:a16="http://schemas.microsoft.com/office/drawing/2014/main" id="{8DA74C22-A840-CF25-C9AC-38D9CA9EFC44}"/>
              </a:ext>
            </a:extLst>
          </p:cNvPr>
          <p:cNvSpPr/>
          <p:nvPr/>
        </p:nvSpPr>
        <p:spPr>
          <a:xfrm>
            <a:off x="9589506" y="5520318"/>
            <a:ext cx="4296" cy="4253"/>
          </a:xfrm>
          <a:custGeom>
            <a:avLst/>
            <a:gdLst>
              <a:gd name="connsiteX0" fmla="*/ 1943 w 4296"/>
              <a:gd name="connsiteY0" fmla="*/ 238 h 4253"/>
              <a:gd name="connsiteX1" fmla="*/ -163 w 4296"/>
              <a:gd name="connsiteY1" fmla="*/ 2344 h 4253"/>
              <a:gd name="connsiteX2" fmla="*/ 1986 w 4296"/>
              <a:gd name="connsiteY2" fmla="*/ 4492 h 4253"/>
              <a:gd name="connsiteX3" fmla="*/ 4134 w 4296"/>
              <a:gd name="connsiteY3" fmla="*/ 2344 h 4253"/>
              <a:gd name="connsiteX4" fmla="*/ 2029 w 4296"/>
              <a:gd name="connsiteY4" fmla="*/ 238 h 4253"/>
              <a:gd name="connsiteX5" fmla="*/ 1943 w 4296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3">
                <a:moveTo>
                  <a:pt x="1943" y="238"/>
                </a:moveTo>
                <a:cubicBezTo>
                  <a:pt x="778" y="238"/>
                  <a:pt x="-163" y="1179"/>
                  <a:pt x="-163" y="2344"/>
                </a:cubicBezTo>
                <a:cubicBezTo>
                  <a:pt x="-163" y="3529"/>
                  <a:pt x="800" y="4492"/>
                  <a:pt x="1986" y="4492"/>
                </a:cubicBezTo>
                <a:cubicBezTo>
                  <a:pt x="3172" y="4492"/>
                  <a:pt x="4134" y="3529"/>
                  <a:pt x="4134" y="2344"/>
                </a:cubicBezTo>
                <a:cubicBezTo>
                  <a:pt x="4134" y="1179"/>
                  <a:pt x="3193" y="238"/>
                  <a:pt x="2029" y="238"/>
                </a:cubicBezTo>
                <a:cubicBezTo>
                  <a:pt x="2003" y="238"/>
                  <a:pt x="197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4" name="Freeform 2413">
            <a:extLst>
              <a:ext uri="{FF2B5EF4-FFF2-40B4-BE49-F238E27FC236}">
                <a16:creationId xmlns:a16="http://schemas.microsoft.com/office/drawing/2014/main" id="{81B6272E-2208-93F8-F488-F1140B8AA5AC}"/>
              </a:ext>
            </a:extLst>
          </p:cNvPr>
          <p:cNvSpPr/>
          <p:nvPr/>
        </p:nvSpPr>
        <p:spPr>
          <a:xfrm>
            <a:off x="9623314" y="4575643"/>
            <a:ext cx="6111" cy="5064"/>
          </a:xfrm>
          <a:custGeom>
            <a:avLst/>
            <a:gdLst>
              <a:gd name="connsiteX0" fmla="*/ 15 w 6111"/>
              <a:gd name="connsiteY0" fmla="*/ 3062 h 5064"/>
              <a:gd name="connsiteX1" fmla="*/ 2550 w 6111"/>
              <a:gd name="connsiteY1" fmla="*/ 5167 h 5064"/>
              <a:gd name="connsiteX2" fmla="*/ 5945 w 6111"/>
              <a:gd name="connsiteY2" fmla="*/ 2332 h 5064"/>
              <a:gd name="connsiteX3" fmla="*/ 15 w 6111"/>
              <a:gd name="connsiteY3" fmla="*/ 3062 h 5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11" h="5064">
                <a:moveTo>
                  <a:pt x="15" y="3062"/>
                </a:moveTo>
                <a:cubicBezTo>
                  <a:pt x="-586" y="4866"/>
                  <a:pt x="359" y="5640"/>
                  <a:pt x="2550" y="5167"/>
                </a:cubicBezTo>
                <a:cubicBezTo>
                  <a:pt x="4741" y="4695"/>
                  <a:pt x="6030" y="3492"/>
                  <a:pt x="5945" y="2332"/>
                </a:cubicBezTo>
                <a:cubicBezTo>
                  <a:pt x="5772" y="-848"/>
                  <a:pt x="1089" y="-246"/>
                  <a:pt x="15" y="30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5" name="Freeform 2414">
            <a:extLst>
              <a:ext uri="{FF2B5EF4-FFF2-40B4-BE49-F238E27FC236}">
                <a16:creationId xmlns:a16="http://schemas.microsoft.com/office/drawing/2014/main" id="{FE3D6AAC-C7E9-4E2B-D36C-E2E74F78BFBB}"/>
              </a:ext>
            </a:extLst>
          </p:cNvPr>
          <p:cNvSpPr/>
          <p:nvPr/>
        </p:nvSpPr>
        <p:spPr>
          <a:xfrm>
            <a:off x="9631398" y="5333288"/>
            <a:ext cx="4168" cy="4253"/>
          </a:xfrm>
          <a:custGeom>
            <a:avLst/>
            <a:gdLst>
              <a:gd name="connsiteX0" fmla="*/ -163 w 4168"/>
              <a:gd name="connsiteY0" fmla="*/ 2344 h 4253"/>
              <a:gd name="connsiteX1" fmla="*/ 1943 w 4168"/>
              <a:gd name="connsiteY1" fmla="*/ 4492 h 4253"/>
              <a:gd name="connsiteX2" fmla="*/ 4005 w 4168"/>
              <a:gd name="connsiteY2" fmla="*/ 2344 h 4253"/>
              <a:gd name="connsiteX3" fmla="*/ 4005 w 4168"/>
              <a:gd name="connsiteY3" fmla="*/ 2344 h 4253"/>
              <a:gd name="connsiteX4" fmla="*/ 1986 w 4168"/>
              <a:gd name="connsiteY4" fmla="*/ 238 h 4253"/>
              <a:gd name="connsiteX5" fmla="*/ 1943 w 4168"/>
              <a:gd name="connsiteY5" fmla="*/ 238 h 4253"/>
              <a:gd name="connsiteX6" fmla="*/ -163 w 4168"/>
              <a:gd name="connsiteY6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-163" y="2344"/>
                </a:moveTo>
                <a:cubicBezTo>
                  <a:pt x="-163" y="3512"/>
                  <a:pt x="774" y="4471"/>
                  <a:pt x="1943" y="4492"/>
                </a:cubicBezTo>
                <a:cubicBezTo>
                  <a:pt x="3107" y="4466"/>
                  <a:pt x="4027" y="3508"/>
                  <a:pt x="4005" y="2344"/>
                </a:cubicBezTo>
                <a:cubicBezTo>
                  <a:pt x="4005" y="2344"/>
                  <a:pt x="4005" y="2344"/>
                  <a:pt x="4005" y="2344"/>
                </a:cubicBezTo>
                <a:cubicBezTo>
                  <a:pt x="4027" y="1205"/>
                  <a:pt x="3124" y="264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6" name="Freeform 2415">
            <a:extLst>
              <a:ext uri="{FF2B5EF4-FFF2-40B4-BE49-F238E27FC236}">
                <a16:creationId xmlns:a16="http://schemas.microsoft.com/office/drawing/2014/main" id="{8F10B1E2-4084-C354-9197-084855B12564}"/>
              </a:ext>
            </a:extLst>
          </p:cNvPr>
          <p:cNvSpPr/>
          <p:nvPr/>
        </p:nvSpPr>
        <p:spPr>
          <a:xfrm>
            <a:off x="9627187" y="3342340"/>
            <a:ext cx="10063" cy="7698"/>
          </a:xfrm>
          <a:custGeom>
            <a:avLst/>
            <a:gdLst>
              <a:gd name="connsiteX0" fmla="*/ 9720 w 10063"/>
              <a:gd name="connsiteY0" fmla="*/ 543 h 7698"/>
              <a:gd name="connsiteX1" fmla="*/ -163 w 10063"/>
              <a:gd name="connsiteY1" fmla="*/ 6214 h 7698"/>
              <a:gd name="connsiteX2" fmla="*/ 7614 w 10063"/>
              <a:gd name="connsiteY2" fmla="*/ 4968 h 7698"/>
              <a:gd name="connsiteX3" fmla="*/ 9720 w 10063"/>
              <a:gd name="connsiteY3" fmla="*/ 543 h 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63" h="7698">
                <a:moveTo>
                  <a:pt x="9720" y="543"/>
                </a:moveTo>
                <a:cubicBezTo>
                  <a:pt x="8173" y="-1004"/>
                  <a:pt x="-163" y="3722"/>
                  <a:pt x="-163" y="6214"/>
                </a:cubicBezTo>
                <a:cubicBezTo>
                  <a:pt x="-163" y="8706"/>
                  <a:pt x="4134" y="8663"/>
                  <a:pt x="7614" y="4968"/>
                </a:cubicBezTo>
                <a:cubicBezTo>
                  <a:pt x="9376" y="3035"/>
                  <a:pt x="10321" y="1187"/>
                  <a:pt x="9720" y="5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7" name="Freeform 2416">
            <a:extLst>
              <a:ext uri="{FF2B5EF4-FFF2-40B4-BE49-F238E27FC236}">
                <a16:creationId xmlns:a16="http://schemas.microsoft.com/office/drawing/2014/main" id="{8628FA61-0AFE-DD15-B282-93224DDDD1AD}"/>
              </a:ext>
            </a:extLst>
          </p:cNvPr>
          <p:cNvSpPr/>
          <p:nvPr/>
        </p:nvSpPr>
        <p:spPr>
          <a:xfrm>
            <a:off x="9631355" y="5477781"/>
            <a:ext cx="4296" cy="4296"/>
          </a:xfrm>
          <a:custGeom>
            <a:avLst/>
            <a:gdLst>
              <a:gd name="connsiteX0" fmla="*/ 1986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238"/>
                </a:move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8" name="Freeform 2417">
            <a:extLst>
              <a:ext uri="{FF2B5EF4-FFF2-40B4-BE49-F238E27FC236}">
                <a16:creationId xmlns:a16="http://schemas.microsoft.com/office/drawing/2014/main" id="{D531AFDD-577B-204D-49B2-1E5FF8405E8B}"/>
              </a:ext>
            </a:extLst>
          </p:cNvPr>
          <p:cNvSpPr/>
          <p:nvPr/>
        </p:nvSpPr>
        <p:spPr>
          <a:xfrm>
            <a:off x="9615668" y="5403408"/>
            <a:ext cx="7029" cy="10313"/>
          </a:xfrm>
          <a:custGeom>
            <a:avLst/>
            <a:gdLst>
              <a:gd name="connsiteX0" fmla="*/ 6759 w 7029"/>
              <a:gd name="connsiteY0" fmla="*/ 4836 h 10313"/>
              <a:gd name="connsiteX1" fmla="*/ 5255 w 7029"/>
              <a:gd name="connsiteY1" fmla="*/ 238 h 10313"/>
              <a:gd name="connsiteX2" fmla="*/ 271 w 7029"/>
              <a:gd name="connsiteY2" fmla="*/ 9562 h 10313"/>
              <a:gd name="connsiteX3" fmla="*/ 6759 w 7029"/>
              <a:gd name="connsiteY3" fmla="*/ 4836 h 10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29" h="10313">
                <a:moveTo>
                  <a:pt x="6759" y="4836"/>
                </a:moveTo>
                <a:cubicBezTo>
                  <a:pt x="7146" y="2301"/>
                  <a:pt x="6458" y="238"/>
                  <a:pt x="5255" y="238"/>
                </a:cubicBezTo>
                <a:cubicBezTo>
                  <a:pt x="2505" y="238"/>
                  <a:pt x="-1490" y="7714"/>
                  <a:pt x="271" y="9562"/>
                </a:cubicBezTo>
                <a:cubicBezTo>
                  <a:pt x="2763" y="12054"/>
                  <a:pt x="6114" y="9605"/>
                  <a:pt x="6759" y="48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9" name="Freeform 2418">
            <a:extLst>
              <a:ext uri="{FF2B5EF4-FFF2-40B4-BE49-F238E27FC236}">
                <a16:creationId xmlns:a16="http://schemas.microsoft.com/office/drawing/2014/main" id="{C535573D-FEA0-1505-B5B4-A42BD9AF798F}"/>
              </a:ext>
            </a:extLst>
          </p:cNvPr>
          <p:cNvSpPr/>
          <p:nvPr/>
        </p:nvSpPr>
        <p:spPr>
          <a:xfrm>
            <a:off x="9614791" y="5470126"/>
            <a:ext cx="12353" cy="14057"/>
          </a:xfrm>
          <a:custGeom>
            <a:avLst/>
            <a:gdLst>
              <a:gd name="connsiteX0" fmla="*/ 10128 w 12353"/>
              <a:gd name="connsiteY0" fmla="*/ 10042 h 14057"/>
              <a:gd name="connsiteX1" fmla="*/ 5832 w 12353"/>
              <a:gd name="connsiteY1" fmla="*/ 4371 h 14057"/>
              <a:gd name="connsiteX2" fmla="*/ 1191 w 12353"/>
              <a:gd name="connsiteY2" fmla="*/ 1320 h 14057"/>
              <a:gd name="connsiteX3" fmla="*/ 1965 w 12353"/>
              <a:gd name="connsiteY3" fmla="*/ 6476 h 14057"/>
              <a:gd name="connsiteX4" fmla="*/ 4414 w 12353"/>
              <a:gd name="connsiteY4" fmla="*/ 11632 h 14057"/>
              <a:gd name="connsiteX5" fmla="*/ 7894 w 12353"/>
              <a:gd name="connsiteY5" fmla="*/ 14296 h 14057"/>
              <a:gd name="connsiteX6" fmla="*/ 12191 w 12353"/>
              <a:gd name="connsiteY6" fmla="*/ 12148 h 14057"/>
              <a:gd name="connsiteX7" fmla="*/ 10128 w 12353"/>
              <a:gd name="connsiteY7" fmla="*/ 10042 h 14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53" h="14057">
                <a:moveTo>
                  <a:pt x="10128" y="10042"/>
                </a:moveTo>
                <a:cubicBezTo>
                  <a:pt x="8925" y="10042"/>
                  <a:pt x="6992" y="7464"/>
                  <a:pt x="5832" y="4371"/>
                </a:cubicBezTo>
                <a:cubicBezTo>
                  <a:pt x="4199" y="74"/>
                  <a:pt x="3168" y="-742"/>
                  <a:pt x="1191" y="1320"/>
                </a:cubicBezTo>
                <a:cubicBezTo>
                  <a:pt x="-785" y="3383"/>
                  <a:pt x="-656" y="4500"/>
                  <a:pt x="1965" y="6476"/>
                </a:cubicBezTo>
                <a:cubicBezTo>
                  <a:pt x="3709" y="7576"/>
                  <a:pt x="4663" y="9583"/>
                  <a:pt x="4414" y="11632"/>
                </a:cubicBezTo>
                <a:cubicBezTo>
                  <a:pt x="3898" y="13179"/>
                  <a:pt x="5359" y="14296"/>
                  <a:pt x="7894" y="14296"/>
                </a:cubicBezTo>
                <a:cubicBezTo>
                  <a:pt x="10429" y="14296"/>
                  <a:pt x="12191" y="13351"/>
                  <a:pt x="12191" y="12148"/>
                </a:cubicBezTo>
                <a:cubicBezTo>
                  <a:pt x="12191" y="11001"/>
                  <a:pt x="11275" y="10064"/>
                  <a:pt x="10128" y="100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0" name="Freeform 2419">
            <a:extLst>
              <a:ext uri="{FF2B5EF4-FFF2-40B4-BE49-F238E27FC236}">
                <a16:creationId xmlns:a16="http://schemas.microsoft.com/office/drawing/2014/main" id="{F2C525BD-495A-8642-FE18-EEBF905422FC}"/>
              </a:ext>
            </a:extLst>
          </p:cNvPr>
          <p:cNvSpPr/>
          <p:nvPr/>
        </p:nvSpPr>
        <p:spPr>
          <a:xfrm>
            <a:off x="9615355" y="5108029"/>
            <a:ext cx="13846" cy="10283"/>
          </a:xfrm>
          <a:custGeom>
            <a:avLst/>
            <a:gdLst>
              <a:gd name="connsiteX0" fmla="*/ 9564 w 13846"/>
              <a:gd name="connsiteY0" fmla="*/ 3236 h 10283"/>
              <a:gd name="connsiteX1" fmla="*/ 3720 w 13846"/>
              <a:gd name="connsiteY1" fmla="*/ 1431 h 10283"/>
              <a:gd name="connsiteX2" fmla="*/ 3720 w 13846"/>
              <a:gd name="connsiteY2" fmla="*/ 6372 h 10283"/>
              <a:gd name="connsiteX3" fmla="*/ 13560 w 13846"/>
              <a:gd name="connsiteY3" fmla="*/ 7017 h 10283"/>
              <a:gd name="connsiteX4" fmla="*/ 9564 w 13846"/>
              <a:gd name="connsiteY4" fmla="*/ 3236 h 10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46" h="10283">
                <a:moveTo>
                  <a:pt x="9564" y="3236"/>
                </a:moveTo>
                <a:cubicBezTo>
                  <a:pt x="7497" y="3124"/>
                  <a:pt x="5491" y="2505"/>
                  <a:pt x="3720" y="1431"/>
                </a:cubicBezTo>
                <a:cubicBezTo>
                  <a:pt x="-1392" y="-1791"/>
                  <a:pt x="-1521" y="2076"/>
                  <a:pt x="3720" y="6372"/>
                </a:cubicBezTo>
                <a:cubicBezTo>
                  <a:pt x="9951" y="11614"/>
                  <a:pt x="14505" y="11958"/>
                  <a:pt x="13560" y="7017"/>
                </a:cubicBezTo>
                <a:cubicBezTo>
                  <a:pt x="13225" y="5002"/>
                  <a:pt x="11592" y="3459"/>
                  <a:pt x="9564" y="32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1" name="Freeform 2420">
            <a:extLst>
              <a:ext uri="{FF2B5EF4-FFF2-40B4-BE49-F238E27FC236}">
                <a16:creationId xmlns:a16="http://schemas.microsoft.com/office/drawing/2014/main" id="{C5484A55-5555-BFB4-153D-4CA4BE67202B}"/>
              </a:ext>
            </a:extLst>
          </p:cNvPr>
          <p:cNvSpPr/>
          <p:nvPr/>
        </p:nvSpPr>
        <p:spPr>
          <a:xfrm>
            <a:off x="9573595" y="5503862"/>
            <a:ext cx="7163" cy="7947"/>
          </a:xfrm>
          <a:custGeom>
            <a:avLst/>
            <a:gdLst>
              <a:gd name="connsiteX0" fmla="*/ 883 w 7163"/>
              <a:gd name="connsiteY0" fmla="*/ 1183 h 7947"/>
              <a:gd name="connsiteX1" fmla="*/ 1325 w 7163"/>
              <a:gd name="connsiteY1" fmla="*/ 7241 h 7947"/>
              <a:gd name="connsiteX2" fmla="*/ 3203 w 7163"/>
              <a:gd name="connsiteY2" fmla="*/ 8186 h 7947"/>
              <a:gd name="connsiteX3" fmla="*/ 6468 w 7163"/>
              <a:gd name="connsiteY3" fmla="*/ 5866 h 7947"/>
              <a:gd name="connsiteX4" fmla="*/ 883 w 7163"/>
              <a:gd name="connsiteY4" fmla="*/ 1183 h 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63" h="7947">
                <a:moveTo>
                  <a:pt x="883" y="1183"/>
                </a:moveTo>
                <a:cubicBezTo>
                  <a:pt x="-668" y="2979"/>
                  <a:pt x="-471" y="5690"/>
                  <a:pt x="1325" y="7241"/>
                </a:cubicBezTo>
                <a:cubicBezTo>
                  <a:pt x="1862" y="7709"/>
                  <a:pt x="2507" y="8032"/>
                  <a:pt x="3203" y="8186"/>
                </a:cubicBezTo>
                <a:cubicBezTo>
                  <a:pt x="4578" y="7928"/>
                  <a:pt x="5772" y="7082"/>
                  <a:pt x="6468" y="5866"/>
                </a:cubicBezTo>
                <a:cubicBezTo>
                  <a:pt x="8617" y="2343"/>
                  <a:pt x="3761" y="-1610"/>
                  <a:pt x="883" y="11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2" name="Freeform 2421">
            <a:extLst>
              <a:ext uri="{FF2B5EF4-FFF2-40B4-BE49-F238E27FC236}">
                <a16:creationId xmlns:a16="http://schemas.microsoft.com/office/drawing/2014/main" id="{BA9E58EC-F702-898C-FFDB-61481A8610D7}"/>
              </a:ext>
            </a:extLst>
          </p:cNvPr>
          <p:cNvSpPr/>
          <p:nvPr/>
        </p:nvSpPr>
        <p:spPr>
          <a:xfrm>
            <a:off x="9464037" y="5557031"/>
            <a:ext cx="17668" cy="5750"/>
          </a:xfrm>
          <a:custGeom>
            <a:avLst/>
            <a:gdLst>
              <a:gd name="connsiteX0" fmla="*/ 9557 w 17668"/>
              <a:gd name="connsiteY0" fmla="*/ 2452 h 5750"/>
              <a:gd name="connsiteX1" fmla="*/ 9557 w 17668"/>
              <a:gd name="connsiteY1" fmla="*/ 2452 h 5750"/>
              <a:gd name="connsiteX2" fmla="*/ 663 w 17668"/>
              <a:gd name="connsiteY2" fmla="*/ 3741 h 5750"/>
              <a:gd name="connsiteX3" fmla="*/ 9772 w 17668"/>
              <a:gd name="connsiteY3" fmla="*/ 5889 h 5750"/>
              <a:gd name="connsiteX4" fmla="*/ 17506 w 17668"/>
              <a:gd name="connsiteY4" fmla="*/ 5889 h 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68" h="5750">
                <a:moveTo>
                  <a:pt x="9557" y="2452"/>
                </a:moveTo>
                <a:lnTo>
                  <a:pt x="9557" y="2452"/>
                </a:lnTo>
                <a:cubicBezTo>
                  <a:pt x="1523" y="-899"/>
                  <a:pt x="-1872" y="-426"/>
                  <a:pt x="663" y="3741"/>
                </a:cubicBezTo>
                <a:cubicBezTo>
                  <a:pt x="3349" y="5516"/>
                  <a:pt x="6576" y="6280"/>
                  <a:pt x="9772" y="5889"/>
                </a:cubicBezTo>
                <a:lnTo>
                  <a:pt x="17506" y="5889"/>
                </a:ln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3" name="Freeform 2422">
            <a:extLst>
              <a:ext uri="{FF2B5EF4-FFF2-40B4-BE49-F238E27FC236}">
                <a16:creationId xmlns:a16="http://schemas.microsoft.com/office/drawing/2014/main" id="{07A0ACB4-DFDA-6B40-0419-C43CF1EADCC9}"/>
              </a:ext>
            </a:extLst>
          </p:cNvPr>
          <p:cNvSpPr/>
          <p:nvPr/>
        </p:nvSpPr>
        <p:spPr>
          <a:xfrm>
            <a:off x="9514180" y="5554821"/>
            <a:ext cx="16677" cy="11641"/>
          </a:xfrm>
          <a:custGeom>
            <a:avLst/>
            <a:gdLst>
              <a:gd name="connsiteX0" fmla="*/ 5129 w 16677"/>
              <a:gd name="connsiteY0" fmla="*/ 2685 h 11641"/>
              <a:gd name="connsiteX1" fmla="*/ 8180 w 16677"/>
              <a:gd name="connsiteY1" fmla="*/ 11880 h 11641"/>
              <a:gd name="connsiteX2" fmla="*/ 16515 w 16677"/>
              <a:gd name="connsiteY2" fmla="*/ 9517 h 11641"/>
              <a:gd name="connsiteX3" fmla="*/ 13422 w 16677"/>
              <a:gd name="connsiteY3" fmla="*/ 3115 h 11641"/>
              <a:gd name="connsiteX4" fmla="*/ 5129 w 16677"/>
              <a:gd name="connsiteY4" fmla="*/ 2685 h 11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77" h="11641">
                <a:moveTo>
                  <a:pt x="5129" y="2685"/>
                </a:moveTo>
                <a:cubicBezTo>
                  <a:pt x="-2948" y="8013"/>
                  <a:pt x="-1659" y="11880"/>
                  <a:pt x="8180" y="11880"/>
                </a:cubicBezTo>
                <a:cubicBezTo>
                  <a:pt x="12949" y="11880"/>
                  <a:pt x="16515" y="10891"/>
                  <a:pt x="16515" y="9517"/>
                </a:cubicBezTo>
                <a:cubicBezTo>
                  <a:pt x="15970" y="7179"/>
                  <a:pt x="14913" y="4997"/>
                  <a:pt x="13422" y="3115"/>
                </a:cubicBezTo>
                <a:cubicBezTo>
                  <a:pt x="10629" y="-623"/>
                  <a:pt x="10113" y="-666"/>
                  <a:pt x="5129" y="26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4" name="Freeform 2423">
            <a:extLst>
              <a:ext uri="{FF2B5EF4-FFF2-40B4-BE49-F238E27FC236}">
                <a16:creationId xmlns:a16="http://schemas.microsoft.com/office/drawing/2014/main" id="{7D9988FA-32F8-15EF-C423-E8A6D2D0F8BA}"/>
              </a:ext>
            </a:extLst>
          </p:cNvPr>
          <p:cNvSpPr/>
          <p:nvPr/>
        </p:nvSpPr>
        <p:spPr>
          <a:xfrm>
            <a:off x="9519424" y="5494796"/>
            <a:ext cx="9414" cy="18750"/>
          </a:xfrm>
          <a:custGeom>
            <a:avLst/>
            <a:gdLst>
              <a:gd name="connsiteX0" fmla="*/ 4182 w 9414"/>
              <a:gd name="connsiteY0" fmla="*/ 238 h 18750"/>
              <a:gd name="connsiteX1" fmla="*/ 1475 w 9414"/>
              <a:gd name="connsiteY1" fmla="*/ 17425 h 18750"/>
              <a:gd name="connsiteX2" fmla="*/ 9252 w 9414"/>
              <a:gd name="connsiteY2" fmla="*/ 17425 h 18750"/>
              <a:gd name="connsiteX3" fmla="*/ 6846 w 9414"/>
              <a:gd name="connsiteY3" fmla="*/ 13128 h 18750"/>
              <a:gd name="connsiteX4" fmla="*/ 6846 w 9414"/>
              <a:gd name="connsiteY4" fmla="*/ 7457 h 18750"/>
              <a:gd name="connsiteX5" fmla="*/ 4182 w 9414"/>
              <a:gd name="connsiteY5" fmla="*/ 238 h 1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14" h="18750">
                <a:moveTo>
                  <a:pt x="4182" y="238"/>
                </a:moveTo>
                <a:cubicBezTo>
                  <a:pt x="444" y="238"/>
                  <a:pt x="-1919" y="15448"/>
                  <a:pt x="1475" y="17425"/>
                </a:cubicBezTo>
                <a:cubicBezTo>
                  <a:pt x="4869" y="19401"/>
                  <a:pt x="9252" y="19616"/>
                  <a:pt x="9252" y="17425"/>
                </a:cubicBezTo>
                <a:cubicBezTo>
                  <a:pt x="8921" y="15775"/>
                  <a:pt x="8079" y="14271"/>
                  <a:pt x="6846" y="13128"/>
                </a:cubicBezTo>
                <a:cubicBezTo>
                  <a:pt x="4998" y="11238"/>
                  <a:pt x="5041" y="9906"/>
                  <a:pt x="6846" y="7457"/>
                </a:cubicBezTo>
                <a:cubicBezTo>
                  <a:pt x="9854" y="4320"/>
                  <a:pt x="8479" y="238"/>
                  <a:pt x="418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5" name="Freeform 2424">
            <a:extLst>
              <a:ext uri="{FF2B5EF4-FFF2-40B4-BE49-F238E27FC236}">
                <a16:creationId xmlns:a16="http://schemas.microsoft.com/office/drawing/2014/main" id="{C95DEAC5-0E44-D722-7E6C-784CF6F64076}"/>
              </a:ext>
            </a:extLst>
          </p:cNvPr>
          <p:cNvSpPr/>
          <p:nvPr/>
        </p:nvSpPr>
        <p:spPr>
          <a:xfrm>
            <a:off x="9520966" y="5531891"/>
            <a:ext cx="6925" cy="7546"/>
          </a:xfrm>
          <a:custGeom>
            <a:avLst/>
            <a:gdLst>
              <a:gd name="connsiteX0" fmla="*/ 964 w 6925"/>
              <a:gd name="connsiteY0" fmla="*/ 996 h 7546"/>
              <a:gd name="connsiteX1" fmla="*/ 4745 w 6925"/>
              <a:gd name="connsiteY1" fmla="*/ 7785 h 7546"/>
              <a:gd name="connsiteX2" fmla="*/ 5433 w 6925"/>
              <a:gd name="connsiteY2" fmla="*/ 3488 h 7546"/>
              <a:gd name="connsiteX3" fmla="*/ 964 w 6925"/>
              <a:gd name="connsiteY3" fmla="*/ 996 h 7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25" h="7546">
                <a:moveTo>
                  <a:pt x="964" y="996"/>
                </a:moveTo>
                <a:cubicBezTo>
                  <a:pt x="-1656" y="3703"/>
                  <a:pt x="578" y="7785"/>
                  <a:pt x="4745" y="7785"/>
                </a:cubicBezTo>
                <a:cubicBezTo>
                  <a:pt x="7237" y="7785"/>
                  <a:pt x="7366" y="6882"/>
                  <a:pt x="5433" y="3488"/>
                </a:cubicBezTo>
                <a:cubicBezTo>
                  <a:pt x="3499" y="94"/>
                  <a:pt x="2640" y="-465"/>
                  <a:pt x="964" y="9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6" name="Freeform 2425">
            <a:extLst>
              <a:ext uri="{FF2B5EF4-FFF2-40B4-BE49-F238E27FC236}">
                <a16:creationId xmlns:a16="http://schemas.microsoft.com/office/drawing/2014/main" id="{70EDF568-FF47-57E7-20DD-F2FCB9A9AACC}"/>
              </a:ext>
            </a:extLst>
          </p:cNvPr>
          <p:cNvSpPr/>
          <p:nvPr/>
        </p:nvSpPr>
        <p:spPr>
          <a:xfrm>
            <a:off x="9501583" y="5545796"/>
            <a:ext cx="15885" cy="11451"/>
          </a:xfrm>
          <a:custGeom>
            <a:avLst/>
            <a:gdLst>
              <a:gd name="connsiteX0" fmla="*/ 15234 w 15885"/>
              <a:gd name="connsiteY0" fmla="*/ 5007 h 11451"/>
              <a:gd name="connsiteX1" fmla="*/ 6899 w 15885"/>
              <a:gd name="connsiteY1" fmla="*/ 238 h 11451"/>
              <a:gd name="connsiteX2" fmla="*/ 9262 w 15885"/>
              <a:gd name="connsiteY2" fmla="*/ 11324 h 11451"/>
              <a:gd name="connsiteX3" fmla="*/ 15234 w 15885"/>
              <a:gd name="connsiteY3" fmla="*/ 5007 h 11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85" h="11451">
                <a:moveTo>
                  <a:pt x="15234" y="5007"/>
                </a:moveTo>
                <a:cubicBezTo>
                  <a:pt x="14246" y="1269"/>
                  <a:pt x="12485" y="238"/>
                  <a:pt x="6899" y="238"/>
                </a:cubicBezTo>
                <a:cubicBezTo>
                  <a:pt x="-3713" y="238"/>
                  <a:pt x="-1909" y="8831"/>
                  <a:pt x="9262" y="11324"/>
                </a:cubicBezTo>
                <a:cubicBezTo>
                  <a:pt x="14934" y="12569"/>
                  <a:pt x="16695" y="10679"/>
                  <a:pt x="15234" y="50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7" name="Freeform 2426">
            <a:extLst>
              <a:ext uri="{FF2B5EF4-FFF2-40B4-BE49-F238E27FC236}">
                <a16:creationId xmlns:a16="http://schemas.microsoft.com/office/drawing/2014/main" id="{AE5E8FD1-9BDF-A8AC-F7D0-DFE60A06E716}"/>
              </a:ext>
            </a:extLst>
          </p:cNvPr>
          <p:cNvSpPr/>
          <p:nvPr/>
        </p:nvSpPr>
        <p:spPr>
          <a:xfrm>
            <a:off x="9479301" y="5569250"/>
            <a:ext cx="7516" cy="5370"/>
          </a:xfrm>
          <a:custGeom>
            <a:avLst/>
            <a:gdLst>
              <a:gd name="connsiteX0" fmla="*/ 308 w 7516"/>
              <a:gd name="connsiteY0" fmla="*/ 2006 h 5370"/>
              <a:gd name="connsiteX1" fmla="*/ 308 w 7516"/>
              <a:gd name="connsiteY1" fmla="*/ 5056 h 5370"/>
              <a:gd name="connsiteX2" fmla="*/ 7354 w 7516"/>
              <a:gd name="connsiteY2" fmla="*/ 2049 h 5370"/>
              <a:gd name="connsiteX3" fmla="*/ 308 w 7516"/>
              <a:gd name="connsiteY3" fmla="*/ 2006 h 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16" h="5370">
                <a:moveTo>
                  <a:pt x="308" y="2006"/>
                </a:moveTo>
                <a:cubicBezTo>
                  <a:pt x="-319" y="2925"/>
                  <a:pt x="-319" y="4137"/>
                  <a:pt x="308" y="5056"/>
                </a:cubicBezTo>
                <a:cubicBezTo>
                  <a:pt x="1941" y="6689"/>
                  <a:pt x="7354" y="4412"/>
                  <a:pt x="7354" y="2049"/>
                </a:cubicBezTo>
                <a:cubicBezTo>
                  <a:pt x="7354" y="-314"/>
                  <a:pt x="1769" y="-400"/>
                  <a:pt x="308" y="20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8" name="Freeform 2427">
            <a:extLst>
              <a:ext uri="{FF2B5EF4-FFF2-40B4-BE49-F238E27FC236}">
                <a16:creationId xmlns:a16="http://schemas.microsoft.com/office/drawing/2014/main" id="{BB9CE585-5C4D-8EF2-EE10-8510C182F627}"/>
              </a:ext>
            </a:extLst>
          </p:cNvPr>
          <p:cNvSpPr/>
          <p:nvPr/>
        </p:nvSpPr>
        <p:spPr>
          <a:xfrm>
            <a:off x="9447118" y="5528782"/>
            <a:ext cx="61318" cy="16799"/>
          </a:xfrm>
          <a:custGeom>
            <a:avLst/>
            <a:gdLst>
              <a:gd name="connsiteX0" fmla="*/ 60419 w 61318"/>
              <a:gd name="connsiteY0" fmla="*/ 6554 h 16799"/>
              <a:gd name="connsiteX1" fmla="*/ 53974 w 61318"/>
              <a:gd name="connsiteY1" fmla="*/ 7328 h 16799"/>
              <a:gd name="connsiteX2" fmla="*/ 46241 w 61318"/>
              <a:gd name="connsiteY2" fmla="*/ 7328 h 16799"/>
              <a:gd name="connsiteX3" fmla="*/ 39680 w 61318"/>
              <a:gd name="connsiteY3" fmla="*/ 7354 h 16799"/>
              <a:gd name="connsiteX4" fmla="*/ 39022 w 61318"/>
              <a:gd name="connsiteY4" fmla="*/ 8187 h 16799"/>
              <a:gd name="connsiteX5" fmla="*/ 32406 w 61318"/>
              <a:gd name="connsiteY5" fmla="*/ 8831 h 16799"/>
              <a:gd name="connsiteX6" fmla="*/ 31503 w 61318"/>
              <a:gd name="connsiteY6" fmla="*/ 3160 h 16799"/>
              <a:gd name="connsiteX7" fmla="*/ 28238 w 61318"/>
              <a:gd name="connsiteY7" fmla="*/ 238 h 16799"/>
              <a:gd name="connsiteX8" fmla="*/ 23941 w 61318"/>
              <a:gd name="connsiteY8" fmla="*/ 6640 h 16799"/>
              <a:gd name="connsiteX9" fmla="*/ 16336 w 61318"/>
              <a:gd name="connsiteY9" fmla="*/ 9004 h 16799"/>
              <a:gd name="connsiteX10" fmla="*/ -163 w 61318"/>
              <a:gd name="connsiteY10" fmla="*/ 5566 h 16799"/>
              <a:gd name="connsiteX11" fmla="*/ 3017 w 61318"/>
              <a:gd name="connsiteY11" fmla="*/ 7414 h 16799"/>
              <a:gd name="connsiteX12" fmla="*/ 9548 w 61318"/>
              <a:gd name="connsiteY12" fmla="*/ 8961 h 16799"/>
              <a:gd name="connsiteX13" fmla="*/ 24156 w 61318"/>
              <a:gd name="connsiteY13" fmla="*/ 17038 h 16799"/>
              <a:gd name="connsiteX14" fmla="*/ 32749 w 61318"/>
              <a:gd name="connsiteY14" fmla="*/ 14976 h 16799"/>
              <a:gd name="connsiteX15" fmla="*/ 43620 w 61318"/>
              <a:gd name="connsiteY15" fmla="*/ 14976 h 16799"/>
              <a:gd name="connsiteX16" fmla="*/ 55478 w 61318"/>
              <a:gd name="connsiteY16" fmla="*/ 12699 h 16799"/>
              <a:gd name="connsiteX17" fmla="*/ 60419 w 61318"/>
              <a:gd name="connsiteY17" fmla="*/ 6554 h 1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1318" h="16799">
                <a:moveTo>
                  <a:pt x="60419" y="6554"/>
                </a:moveTo>
                <a:cubicBezTo>
                  <a:pt x="58275" y="5725"/>
                  <a:pt x="55860" y="6017"/>
                  <a:pt x="53974" y="7328"/>
                </a:cubicBezTo>
                <a:cubicBezTo>
                  <a:pt x="51727" y="9171"/>
                  <a:pt x="48488" y="9171"/>
                  <a:pt x="46241" y="7328"/>
                </a:cubicBezTo>
                <a:cubicBezTo>
                  <a:pt x="44423" y="5523"/>
                  <a:pt x="41484" y="5536"/>
                  <a:pt x="39680" y="7354"/>
                </a:cubicBezTo>
                <a:cubicBezTo>
                  <a:pt x="39430" y="7607"/>
                  <a:pt x="39207" y="7886"/>
                  <a:pt x="39022" y="8187"/>
                </a:cubicBezTo>
                <a:cubicBezTo>
                  <a:pt x="36230" y="11023"/>
                  <a:pt x="35112" y="11109"/>
                  <a:pt x="32406" y="8831"/>
                </a:cubicBezTo>
                <a:cubicBezTo>
                  <a:pt x="29699" y="6554"/>
                  <a:pt x="29699" y="5394"/>
                  <a:pt x="31503" y="3160"/>
                </a:cubicBezTo>
                <a:cubicBezTo>
                  <a:pt x="33308" y="926"/>
                  <a:pt x="32749" y="238"/>
                  <a:pt x="28238" y="238"/>
                </a:cubicBezTo>
                <a:cubicBezTo>
                  <a:pt x="23039" y="238"/>
                  <a:pt x="22652" y="797"/>
                  <a:pt x="23941" y="6640"/>
                </a:cubicBezTo>
                <a:cubicBezTo>
                  <a:pt x="25574" y="14159"/>
                  <a:pt x="21063" y="15577"/>
                  <a:pt x="16336" y="9004"/>
                </a:cubicBezTo>
                <a:cubicBezTo>
                  <a:pt x="12641" y="3848"/>
                  <a:pt x="-163" y="1184"/>
                  <a:pt x="-163" y="5566"/>
                </a:cubicBezTo>
                <a:cubicBezTo>
                  <a:pt x="-163" y="7414"/>
                  <a:pt x="1127" y="8144"/>
                  <a:pt x="3017" y="7414"/>
                </a:cubicBezTo>
                <a:cubicBezTo>
                  <a:pt x="5316" y="6847"/>
                  <a:pt x="7747" y="7422"/>
                  <a:pt x="9548" y="8961"/>
                </a:cubicBezTo>
                <a:cubicBezTo>
                  <a:pt x="13784" y="12664"/>
                  <a:pt x="18768" y="15418"/>
                  <a:pt x="24156" y="17038"/>
                </a:cubicBezTo>
                <a:cubicBezTo>
                  <a:pt x="27104" y="16759"/>
                  <a:pt x="29995" y="16063"/>
                  <a:pt x="32749" y="14976"/>
                </a:cubicBezTo>
                <a:cubicBezTo>
                  <a:pt x="36174" y="13274"/>
                  <a:pt x="40195" y="13274"/>
                  <a:pt x="43620" y="14976"/>
                </a:cubicBezTo>
                <a:cubicBezTo>
                  <a:pt x="47229" y="16952"/>
                  <a:pt x="49420" y="16523"/>
                  <a:pt x="55478" y="12699"/>
                </a:cubicBezTo>
                <a:cubicBezTo>
                  <a:pt x="60763" y="9605"/>
                  <a:pt x="62224" y="7843"/>
                  <a:pt x="60419" y="65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9" name="Freeform 2428">
            <a:extLst>
              <a:ext uri="{FF2B5EF4-FFF2-40B4-BE49-F238E27FC236}">
                <a16:creationId xmlns:a16="http://schemas.microsoft.com/office/drawing/2014/main" id="{9D781EBB-74FD-025D-102D-E999642407F4}"/>
              </a:ext>
            </a:extLst>
          </p:cNvPr>
          <p:cNvSpPr/>
          <p:nvPr/>
        </p:nvSpPr>
        <p:spPr>
          <a:xfrm>
            <a:off x="9516250" y="5485086"/>
            <a:ext cx="33078" cy="11095"/>
          </a:xfrm>
          <a:custGeom>
            <a:avLst/>
            <a:gdLst>
              <a:gd name="connsiteX0" fmla="*/ 27550 w 33078"/>
              <a:gd name="connsiteY0" fmla="*/ 8058 h 11095"/>
              <a:gd name="connsiteX1" fmla="*/ 32277 w 33078"/>
              <a:gd name="connsiteY1" fmla="*/ 8058 h 11095"/>
              <a:gd name="connsiteX2" fmla="*/ 26820 w 33078"/>
              <a:gd name="connsiteY2" fmla="*/ 2344 h 11095"/>
              <a:gd name="connsiteX3" fmla="*/ 21793 w 33078"/>
              <a:gd name="connsiteY3" fmla="*/ 1656 h 11095"/>
              <a:gd name="connsiteX4" fmla="*/ 11825 w 33078"/>
              <a:gd name="connsiteY4" fmla="*/ 496 h 11095"/>
              <a:gd name="connsiteX5" fmla="*/ -163 w 33078"/>
              <a:gd name="connsiteY5" fmla="*/ 3805 h 11095"/>
              <a:gd name="connsiteX6" fmla="*/ 6196 w 33078"/>
              <a:gd name="connsiteY6" fmla="*/ 5910 h 11095"/>
              <a:gd name="connsiteX7" fmla="*/ 13758 w 33078"/>
              <a:gd name="connsiteY7" fmla="*/ 9175 h 11095"/>
              <a:gd name="connsiteX8" fmla="*/ 19559 w 33078"/>
              <a:gd name="connsiteY8" fmla="*/ 9175 h 11095"/>
              <a:gd name="connsiteX9" fmla="*/ 27550 w 33078"/>
              <a:gd name="connsiteY9" fmla="*/ 8058 h 11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78" h="11095">
                <a:moveTo>
                  <a:pt x="27550" y="8058"/>
                </a:moveTo>
                <a:cubicBezTo>
                  <a:pt x="29699" y="9261"/>
                  <a:pt x="31417" y="9218"/>
                  <a:pt x="32277" y="8058"/>
                </a:cubicBezTo>
                <a:cubicBezTo>
                  <a:pt x="34339" y="4621"/>
                  <a:pt x="31117" y="1184"/>
                  <a:pt x="26820" y="2344"/>
                </a:cubicBezTo>
                <a:cubicBezTo>
                  <a:pt x="24629" y="2945"/>
                  <a:pt x="22523" y="2601"/>
                  <a:pt x="21793" y="1656"/>
                </a:cubicBezTo>
                <a:cubicBezTo>
                  <a:pt x="18652" y="320"/>
                  <a:pt x="15189" y="-84"/>
                  <a:pt x="11825" y="496"/>
                </a:cubicBezTo>
                <a:cubicBezTo>
                  <a:pt x="-77" y="1313"/>
                  <a:pt x="-163" y="1356"/>
                  <a:pt x="-163" y="3805"/>
                </a:cubicBezTo>
                <a:cubicBezTo>
                  <a:pt x="-163" y="4965"/>
                  <a:pt x="2673" y="5910"/>
                  <a:pt x="6196" y="5910"/>
                </a:cubicBezTo>
                <a:cubicBezTo>
                  <a:pt x="9720" y="5910"/>
                  <a:pt x="13028" y="7242"/>
                  <a:pt x="13758" y="9175"/>
                </a:cubicBezTo>
                <a:cubicBezTo>
                  <a:pt x="14832" y="12054"/>
                  <a:pt x="15520" y="12054"/>
                  <a:pt x="19559" y="9175"/>
                </a:cubicBezTo>
                <a:cubicBezTo>
                  <a:pt x="21763" y="7242"/>
                  <a:pt x="24904" y="6804"/>
                  <a:pt x="27550" y="80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0" name="Freeform 2429">
            <a:extLst>
              <a:ext uri="{FF2B5EF4-FFF2-40B4-BE49-F238E27FC236}">
                <a16:creationId xmlns:a16="http://schemas.microsoft.com/office/drawing/2014/main" id="{6F98239C-F3BF-A9EC-B671-C0D60835635C}"/>
              </a:ext>
            </a:extLst>
          </p:cNvPr>
          <p:cNvSpPr/>
          <p:nvPr/>
        </p:nvSpPr>
        <p:spPr>
          <a:xfrm>
            <a:off x="9568539" y="5545796"/>
            <a:ext cx="4296" cy="4296"/>
          </a:xfrm>
          <a:custGeom>
            <a:avLst/>
            <a:gdLst>
              <a:gd name="connsiteX0" fmla="*/ 1986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238"/>
                </a:move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1" name="Freeform 2430">
            <a:extLst>
              <a:ext uri="{FF2B5EF4-FFF2-40B4-BE49-F238E27FC236}">
                <a16:creationId xmlns:a16="http://schemas.microsoft.com/office/drawing/2014/main" id="{668CB59C-D2D4-71FC-939E-B84D30BB01AF}"/>
              </a:ext>
            </a:extLst>
          </p:cNvPr>
          <p:cNvSpPr/>
          <p:nvPr/>
        </p:nvSpPr>
        <p:spPr>
          <a:xfrm>
            <a:off x="9560333" y="5584036"/>
            <a:ext cx="4168" cy="4253"/>
          </a:xfrm>
          <a:custGeom>
            <a:avLst/>
            <a:gdLst>
              <a:gd name="connsiteX0" fmla="*/ 1943 w 4168"/>
              <a:gd name="connsiteY0" fmla="*/ 238 h 4253"/>
              <a:gd name="connsiteX1" fmla="*/ -163 w 4168"/>
              <a:gd name="connsiteY1" fmla="*/ 2387 h 4253"/>
              <a:gd name="connsiteX2" fmla="*/ 1943 w 4168"/>
              <a:gd name="connsiteY2" fmla="*/ 4492 h 4253"/>
              <a:gd name="connsiteX3" fmla="*/ 4005 w 4168"/>
              <a:gd name="connsiteY3" fmla="*/ 2429 h 4253"/>
              <a:gd name="connsiteX4" fmla="*/ 4005 w 4168"/>
              <a:gd name="connsiteY4" fmla="*/ 2387 h 4253"/>
              <a:gd name="connsiteX5" fmla="*/ 1943 w 4168"/>
              <a:gd name="connsiteY5" fmla="*/ 238 h 4253"/>
              <a:gd name="connsiteX6" fmla="*/ 1943 w 4168"/>
              <a:gd name="connsiteY6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238"/>
                </a:move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ubicBezTo>
                  <a:pt x="3081" y="4492"/>
                  <a:pt x="4005" y="3568"/>
                  <a:pt x="4005" y="2429"/>
                </a:cubicBezTo>
                <a:cubicBezTo>
                  <a:pt x="4005" y="2417"/>
                  <a:pt x="4005" y="2399"/>
                  <a:pt x="4005" y="2387"/>
                </a:cubicBezTo>
                <a:cubicBezTo>
                  <a:pt x="4031" y="1222"/>
                  <a:pt x="3107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2" name="Freeform 2431">
            <a:extLst>
              <a:ext uri="{FF2B5EF4-FFF2-40B4-BE49-F238E27FC236}">
                <a16:creationId xmlns:a16="http://schemas.microsoft.com/office/drawing/2014/main" id="{BD8D54ED-CADE-8ECC-384F-F2D1D17DF464}"/>
              </a:ext>
            </a:extLst>
          </p:cNvPr>
          <p:cNvSpPr/>
          <p:nvPr/>
        </p:nvSpPr>
        <p:spPr>
          <a:xfrm>
            <a:off x="9559207" y="5473598"/>
            <a:ext cx="8571" cy="12844"/>
          </a:xfrm>
          <a:custGeom>
            <a:avLst/>
            <a:gdLst>
              <a:gd name="connsiteX0" fmla="*/ 705 w 8571"/>
              <a:gd name="connsiteY0" fmla="*/ 340 h 12844"/>
              <a:gd name="connsiteX1" fmla="*/ 6892 w 8571"/>
              <a:gd name="connsiteY1" fmla="*/ 10996 h 12844"/>
              <a:gd name="connsiteX2" fmla="*/ 5302 w 8571"/>
              <a:gd name="connsiteY2" fmla="*/ 4250 h 12844"/>
              <a:gd name="connsiteX3" fmla="*/ 705 w 8571"/>
              <a:gd name="connsiteY3" fmla="*/ 340 h 1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71" h="12844">
                <a:moveTo>
                  <a:pt x="705" y="340"/>
                </a:moveTo>
                <a:cubicBezTo>
                  <a:pt x="-1315" y="13230"/>
                  <a:pt x="-26" y="15421"/>
                  <a:pt x="6892" y="10996"/>
                </a:cubicBezTo>
                <a:cubicBezTo>
                  <a:pt x="9255" y="9492"/>
                  <a:pt x="8954" y="8246"/>
                  <a:pt x="5302" y="4250"/>
                </a:cubicBezTo>
                <a:cubicBezTo>
                  <a:pt x="3068" y="1586"/>
                  <a:pt x="791" y="-218"/>
                  <a:pt x="705" y="3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3" name="Freeform 2432">
            <a:extLst>
              <a:ext uri="{FF2B5EF4-FFF2-40B4-BE49-F238E27FC236}">
                <a16:creationId xmlns:a16="http://schemas.microsoft.com/office/drawing/2014/main" id="{F917C285-EE67-4580-EDB6-993E4BFCEC0F}"/>
              </a:ext>
            </a:extLst>
          </p:cNvPr>
          <p:cNvSpPr/>
          <p:nvPr/>
        </p:nvSpPr>
        <p:spPr>
          <a:xfrm>
            <a:off x="9554802" y="5541543"/>
            <a:ext cx="7636" cy="6160"/>
          </a:xfrm>
          <a:custGeom>
            <a:avLst/>
            <a:gdLst>
              <a:gd name="connsiteX0" fmla="*/ 7473 w 7636"/>
              <a:gd name="connsiteY0" fmla="*/ 3418 h 6160"/>
              <a:gd name="connsiteX1" fmla="*/ 4466 w 7636"/>
              <a:gd name="connsiteY1" fmla="*/ 238 h 6160"/>
              <a:gd name="connsiteX2" fmla="*/ 556 w 7636"/>
              <a:gd name="connsiteY2" fmla="*/ 5265 h 6160"/>
              <a:gd name="connsiteX3" fmla="*/ 7473 w 7636"/>
              <a:gd name="connsiteY3" fmla="*/ 3418 h 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36" h="6160">
                <a:moveTo>
                  <a:pt x="7473" y="3418"/>
                </a:moveTo>
                <a:cubicBezTo>
                  <a:pt x="7499" y="1716"/>
                  <a:pt x="6163" y="307"/>
                  <a:pt x="4466" y="238"/>
                </a:cubicBezTo>
                <a:cubicBezTo>
                  <a:pt x="942" y="238"/>
                  <a:pt x="-1421" y="3289"/>
                  <a:pt x="556" y="5265"/>
                </a:cubicBezTo>
                <a:cubicBezTo>
                  <a:pt x="2532" y="7242"/>
                  <a:pt x="7473" y="6640"/>
                  <a:pt x="747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4" name="Freeform 2433">
            <a:extLst>
              <a:ext uri="{FF2B5EF4-FFF2-40B4-BE49-F238E27FC236}">
                <a16:creationId xmlns:a16="http://schemas.microsoft.com/office/drawing/2014/main" id="{CCA1A5A6-5677-B7BD-DDAF-4FF484D742BC}"/>
              </a:ext>
            </a:extLst>
          </p:cNvPr>
          <p:cNvSpPr/>
          <p:nvPr/>
        </p:nvSpPr>
        <p:spPr>
          <a:xfrm>
            <a:off x="9541631" y="5512061"/>
            <a:ext cx="6027" cy="6108"/>
          </a:xfrm>
          <a:custGeom>
            <a:avLst/>
            <a:gdLst>
              <a:gd name="connsiteX0" fmla="*/ 279 w 6027"/>
              <a:gd name="connsiteY0" fmla="*/ 675 h 6108"/>
              <a:gd name="connsiteX1" fmla="*/ 3888 w 6027"/>
              <a:gd name="connsiteY1" fmla="*/ 6347 h 6108"/>
              <a:gd name="connsiteX2" fmla="*/ 5864 w 6027"/>
              <a:gd name="connsiteY2" fmla="*/ 4327 h 6108"/>
              <a:gd name="connsiteX3" fmla="*/ 279 w 6027"/>
              <a:gd name="connsiteY3" fmla="*/ 675 h 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27" h="6108">
                <a:moveTo>
                  <a:pt x="279" y="675"/>
                </a:moveTo>
                <a:cubicBezTo>
                  <a:pt x="-1225" y="2179"/>
                  <a:pt x="1396" y="6347"/>
                  <a:pt x="3888" y="6347"/>
                </a:cubicBezTo>
                <a:cubicBezTo>
                  <a:pt x="4988" y="6325"/>
                  <a:pt x="5864" y="5427"/>
                  <a:pt x="5864" y="4327"/>
                </a:cubicBezTo>
                <a:cubicBezTo>
                  <a:pt x="5864" y="1835"/>
                  <a:pt x="1783" y="-828"/>
                  <a:pt x="279" y="6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5" name="Freeform 2434">
            <a:extLst>
              <a:ext uri="{FF2B5EF4-FFF2-40B4-BE49-F238E27FC236}">
                <a16:creationId xmlns:a16="http://schemas.microsoft.com/office/drawing/2014/main" id="{ECCA61FC-D8A0-3B2C-B3BA-777E887F997F}"/>
              </a:ext>
            </a:extLst>
          </p:cNvPr>
          <p:cNvSpPr/>
          <p:nvPr/>
        </p:nvSpPr>
        <p:spPr>
          <a:xfrm>
            <a:off x="9537528" y="5562778"/>
            <a:ext cx="16495" cy="12793"/>
          </a:xfrm>
          <a:custGeom>
            <a:avLst/>
            <a:gdLst>
              <a:gd name="connsiteX0" fmla="*/ 14392 w 16495"/>
              <a:gd name="connsiteY0" fmla="*/ 2376 h 12793"/>
              <a:gd name="connsiteX1" fmla="*/ 5498 w 16495"/>
              <a:gd name="connsiteY1" fmla="*/ 958 h 12793"/>
              <a:gd name="connsiteX2" fmla="*/ 1202 w 16495"/>
              <a:gd name="connsiteY2" fmla="*/ 2849 h 12793"/>
              <a:gd name="connsiteX3" fmla="*/ 3608 w 16495"/>
              <a:gd name="connsiteY3" fmla="*/ 8005 h 12793"/>
              <a:gd name="connsiteX4" fmla="*/ 6916 w 16495"/>
              <a:gd name="connsiteY4" fmla="*/ 13032 h 12793"/>
              <a:gd name="connsiteX5" fmla="*/ 10053 w 16495"/>
              <a:gd name="connsiteY5" fmla="*/ 9809 h 12793"/>
              <a:gd name="connsiteX6" fmla="*/ 10053 w 16495"/>
              <a:gd name="connsiteY6" fmla="*/ 9809 h 12793"/>
              <a:gd name="connsiteX7" fmla="*/ 13189 w 16495"/>
              <a:gd name="connsiteY7" fmla="*/ 6630 h 12793"/>
              <a:gd name="connsiteX8" fmla="*/ 16326 w 16495"/>
              <a:gd name="connsiteY8" fmla="*/ 4525 h 12793"/>
              <a:gd name="connsiteX9" fmla="*/ 14530 w 16495"/>
              <a:gd name="connsiteY9" fmla="*/ 2385 h 12793"/>
              <a:gd name="connsiteX10" fmla="*/ 14392 w 16495"/>
              <a:gd name="connsiteY10" fmla="*/ 2376 h 1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495" h="12793">
                <a:moveTo>
                  <a:pt x="14392" y="2376"/>
                </a:moveTo>
                <a:cubicBezTo>
                  <a:pt x="11402" y="2088"/>
                  <a:pt x="8433" y="1611"/>
                  <a:pt x="5498" y="958"/>
                </a:cubicBezTo>
                <a:cubicBezTo>
                  <a:pt x="-732" y="-288"/>
                  <a:pt x="-1247" y="-73"/>
                  <a:pt x="1202" y="2849"/>
                </a:cubicBezTo>
                <a:cubicBezTo>
                  <a:pt x="2508" y="4284"/>
                  <a:pt x="3350" y="6080"/>
                  <a:pt x="3608" y="8005"/>
                </a:cubicBezTo>
                <a:cubicBezTo>
                  <a:pt x="2920" y="11657"/>
                  <a:pt x="3823" y="13032"/>
                  <a:pt x="6916" y="13032"/>
                </a:cubicBezTo>
                <a:cubicBezTo>
                  <a:pt x="8673" y="13010"/>
                  <a:pt x="10074" y="11567"/>
                  <a:pt x="10053" y="9809"/>
                </a:cubicBezTo>
                <a:cubicBezTo>
                  <a:pt x="10053" y="9809"/>
                  <a:pt x="10053" y="9809"/>
                  <a:pt x="10053" y="9809"/>
                </a:cubicBezTo>
                <a:cubicBezTo>
                  <a:pt x="10053" y="8069"/>
                  <a:pt x="11449" y="6651"/>
                  <a:pt x="13189" y="6630"/>
                </a:cubicBezTo>
                <a:cubicBezTo>
                  <a:pt x="14908" y="6630"/>
                  <a:pt x="16326" y="5684"/>
                  <a:pt x="16326" y="4525"/>
                </a:cubicBezTo>
                <a:cubicBezTo>
                  <a:pt x="16420" y="3438"/>
                  <a:pt x="15617" y="2479"/>
                  <a:pt x="14530" y="2385"/>
                </a:cubicBezTo>
                <a:cubicBezTo>
                  <a:pt x="14483" y="2380"/>
                  <a:pt x="14440" y="2376"/>
                  <a:pt x="14392" y="23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6" name="Freeform 2435">
            <a:extLst>
              <a:ext uri="{FF2B5EF4-FFF2-40B4-BE49-F238E27FC236}">
                <a16:creationId xmlns:a16="http://schemas.microsoft.com/office/drawing/2014/main" id="{1DF15F70-9C72-8720-EC54-7837F2CA6E65}"/>
              </a:ext>
            </a:extLst>
          </p:cNvPr>
          <p:cNvSpPr/>
          <p:nvPr/>
        </p:nvSpPr>
        <p:spPr>
          <a:xfrm>
            <a:off x="9553927" y="5527473"/>
            <a:ext cx="3356" cy="5483"/>
          </a:xfrm>
          <a:custGeom>
            <a:avLst/>
            <a:gdLst>
              <a:gd name="connsiteX0" fmla="*/ 2892 w 3356"/>
              <a:gd name="connsiteY0" fmla="*/ 3824 h 5483"/>
              <a:gd name="connsiteX1" fmla="*/ 1947 w 3356"/>
              <a:gd name="connsiteY1" fmla="*/ 516 h 5483"/>
              <a:gd name="connsiteX2" fmla="*/ -159 w 3356"/>
              <a:gd name="connsiteY2" fmla="*/ 2492 h 5483"/>
              <a:gd name="connsiteX3" fmla="*/ 2892 w 3356"/>
              <a:gd name="connsiteY3" fmla="*/ 3824 h 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6" h="5483">
                <a:moveTo>
                  <a:pt x="2892" y="3824"/>
                </a:moveTo>
                <a:cubicBezTo>
                  <a:pt x="3536" y="2647"/>
                  <a:pt x="3115" y="1173"/>
                  <a:pt x="1947" y="516"/>
                </a:cubicBezTo>
                <a:cubicBezTo>
                  <a:pt x="787" y="-215"/>
                  <a:pt x="-159" y="516"/>
                  <a:pt x="-159" y="2492"/>
                </a:cubicBezTo>
                <a:cubicBezTo>
                  <a:pt x="-245" y="6230"/>
                  <a:pt x="1087" y="6789"/>
                  <a:pt x="2892" y="38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7" name="Freeform 2436">
            <a:extLst>
              <a:ext uri="{FF2B5EF4-FFF2-40B4-BE49-F238E27FC236}">
                <a16:creationId xmlns:a16="http://schemas.microsoft.com/office/drawing/2014/main" id="{2C6AEF92-DEAB-7645-4025-FEB973D014BF}"/>
              </a:ext>
            </a:extLst>
          </p:cNvPr>
          <p:cNvSpPr/>
          <p:nvPr/>
        </p:nvSpPr>
        <p:spPr>
          <a:xfrm>
            <a:off x="9338243" y="3448254"/>
            <a:ext cx="6273" cy="3233"/>
          </a:xfrm>
          <a:custGeom>
            <a:avLst/>
            <a:gdLst>
              <a:gd name="connsiteX0" fmla="*/ 2974 w 6273"/>
              <a:gd name="connsiteY0" fmla="*/ 238 h 3233"/>
              <a:gd name="connsiteX1" fmla="*/ -163 w 6273"/>
              <a:gd name="connsiteY1" fmla="*/ 2301 h 3233"/>
              <a:gd name="connsiteX2" fmla="*/ 2974 w 6273"/>
              <a:gd name="connsiteY2" fmla="*/ 3160 h 3233"/>
              <a:gd name="connsiteX3" fmla="*/ 6111 w 6273"/>
              <a:gd name="connsiteY3" fmla="*/ 1098 h 3233"/>
              <a:gd name="connsiteX4" fmla="*/ 2974 w 6273"/>
              <a:gd name="connsiteY4" fmla="*/ 238 h 3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3233">
                <a:moveTo>
                  <a:pt x="2974" y="238"/>
                </a:moveTo>
                <a:cubicBezTo>
                  <a:pt x="1255" y="238"/>
                  <a:pt x="-163" y="1184"/>
                  <a:pt x="-163" y="2301"/>
                </a:cubicBezTo>
                <a:cubicBezTo>
                  <a:pt x="-163" y="3418"/>
                  <a:pt x="1255" y="3804"/>
                  <a:pt x="2974" y="3160"/>
                </a:cubicBezTo>
                <a:cubicBezTo>
                  <a:pt x="4693" y="2516"/>
                  <a:pt x="6111" y="1527"/>
                  <a:pt x="6111" y="1098"/>
                </a:cubicBezTo>
                <a:cubicBezTo>
                  <a:pt x="6111" y="668"/>
                  <a:pt x="4907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8" name="Freeform 2437">
            <a:extLst>
              <a:ext uri="{FF2B5EF4-FFF2-40B4-BE49-F238E27FC236}">
                <a16:creationId xmlns:a16="http://schemas.microsoft.com/office/drawing/2014/main" id="{8BA7C547-238E-A542-9E17-FA6F058336F1}"/>
              </a:ext>
            </a:extLst>
          </p:cNvPr>
          <p:cNvSpPr/>
          <p:nvPr/>
        </p:nvSpPr>
        <p:spPr>
          <a:xfrm>
            <a:off x="10513813" y="5429248"/>
            <a:ext cx="11426" cy="11102"/>
          </a:xfrm>
          <a:custGeom>
            <a:avLst/>
            <a:gdLst>
              <a:gd name="connsiteX0" fmla="*/ 10894 w 11426"/>
              <a:gd name="connsiteY0" fmla="*/ 5291 h 11102"/>
              <a:gd name="connsiteX1" fmla="*/ 926 w 11426"/>
              <a:gd name="connsiteY1" fmla="*/ 1381 h 11102"/>
              <a:gd name="connsiteX2" fmla="*/ 5008 w 11426"/>
              <a:gd name="connsiteY2" fmla="*/ 11091 h 11102"/>
              <a:gd name="connsiteX3" fmla="*/ 10894 w 11426"/>
              <a:gd name="connsiteY3" fmla="*/ 5291 h 11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26" h="11102">
                <a:moveTo>
                  <a:pt x="10894" y="5291"/>
                </a:moveTo>
                <a:cubicBezTo>
                  <a:pt x="9261" y="994"/>
                  <a:pt x="3547" y="-1283"/>
                  <a:pt x="926" y="1381"/>
                </a:cubicBezTo>
                <a:cubicBezTo>
                  <a:pt x="-1695" y="4045"/>
                  <a:pt x="711" y="9974"/>
                  <a:pt x="5008" y="11091"/>
                </a:cubicBezTo>
                <a:cubicBezTo>
                  <a:pt x="9304" y="12208"/>
                  <a:pt x="12355" y="9458"/>
                  <a:pt x="10894" y="52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9" name="Freeform 2438">
            <a:extLst>
              <a:ext uri="{FF2B5EF4-FFF2-40B4-BE49-F238E27FC236}">
                <a16:creationId xmlns:a16="http://schemas.microsoft.com/office/drawing/2014/main" id="{872DB67E-D1A3-45FC-EE73-699C213A6E87}"/>
              </a:ext>
            </a:extLst>
          </p:cNvPr>
          <p:cNvSpPr/>
          <p:nvPr/>
        </p:nvSpPr>
        <p:spPr>
          <a:xfrm>
            <a:off x="10489895" y="5479706"/>
            <a:ext cx="17763" cy="16996"/>
          </a:xfrm>
          <a:custGeom>
            <a:avLst/>
            <a:gdLst>
              <a:gd name="connsiteX0" fmla="*/ 9763 w 17763"/>
              <a:gd name="connsiteY0" fmla="*/ 2008 h 16996"/>
              <a:gd name="connsiteX1" fmla="*/ 3361 w 17763"/>
              <a:gd name="connsiteY1" fmla="*/ 6692 h 16996"/>
              <a:gd name="connsiteX2" fmla="*/ 2158 w 17763"/>
              <a:gd name="connsiteY2" fmla="*/ 10988 h 16996"/>
              <a:gd name="connsiteX3" fmla="*/ -163 w 17763"/>
              <a:gd name="connsiteY3" fmla="*/ 13351 h 16996"/>
              <a:gd name="connsiteX4" fmla="*/ 2630 w 17763"/>
              <a:gd name="connsiteY4" fmla="*/ 14598 h 16996"/>
              <a:gd name="connsiteX5" fmla="*/ 8388 w 17763"/>
              <a:gd name="connsiteY5" fmla="*/ 15414 h 16996"/>
              <a:gd name="connsiteX6" fmla="*/ 17453 w 17763"/>
              <a:gd name="connsiteY6" fmla="*/ 15414 h 16996"/>
              <a:gd name="connsiteX7" fmla="*/ 14532 w 17763"/>
              <a:gd name="connsiteY7" fmla="*/ 8883 h 16996"/>
              <a:gd name="connsiteX8" fmla="*/ 9763 w 17763"/>
              <a:gd name="connsiteY8" fmla="*/ 2008 h 16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63" h="16996">
                <a:moveTo>
                  <a:pt x="9763" y="2008"/>
                </a:moveTo>
                <a:cubicBezTo>
                  <a:pt x="8302" y="-2288"/>
                  <a:pt x="2201" y="2008"/>
                  <a:pt x="3361" y="6692"/>
                </a:cubicBezTo>
                <a:cubicBezTo>
                  <a:pt x="4005" y="9184"/>
                  <a:pt x="3361" y="10988"/>
                  <a:pt x="2158" y="10988"/>
                </a:cubicBezTo>
                <a:cubicBezTo>
                  <a:pt x="869" y="11010"/>
                  <a:pt x="-163" y="12063"/>
                  <a:pt x="-163" y="13351"/>
                </a:cubicBezTo>
                <a:cubicBezTo>
                  <a:pt x="-163" y="14640"/>
                  <a:pt x="1084" y="15199"/>
                  <a:pt x="2630" y="14598"/>
                </a:cubicBezTo>
                <a:cubicBezTo>
                  <a:pt x="4564" y="14061"/>
                  <a:pt x="6669" y="14357"/>
                  <a:pt x="8388" y="15414"/>
                </a:cubicBezTo>
                <a:cubicBezTo>
                  <a:pt x="12169" y="17820"/>
                  <a:pt x="16036" y="17863"/>
                  <a:pt x="17453" y="15414"/>
                </a:cubicBezTo>
                <a:cubicBezTo>
                  <a:pt x="18055" y="14426"/>
                  <a:pt x="16766" y="11461"/>
                  <a:pt x="14532" y="8883"/>
                </a:cubicBezTo>
                <a:cubicBezTo>
                  <a:pt x="12641" y="6808"/>
                  <a:pt x="11051" y="4496"/>
                  <a:pt x="9763" y="20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0" name="Freeform 2439">
            <a:extLst>
              <a:ext uri="{FF2B5EF4-FFF2-40B4-BE49-F238E27FC236}">
                <a16:creationId xmlns:a16="http://schemas.microsoft.com/office/drawing/2014/main" id="{64BFEB42-3407-4331-1E0C-39A1F526068A}"/>
              </a:ext>
            </a:extLst>
          </p:cNvPr>
          <p:cNvSpPr/>
          <p:nvPr/>
        </p:nvSpPr>
        <p:spPr>
          <a:xfrm>
            <a:off x="10507214" y="5306294"/>
            <a:ext cx="30200" cy="16130"/>
          </a:xfrm>
          <a:custGeom>
            <a:avLst/>
            <a:gdLst>
              <a:gd name="connsiteX0" fmla="*/ 9716 w 30200"/>
              <a:gd name="connsiteY0" fmla="*/ 11206 h 16130"/>
              <a:gd name="connsiteX1" fmla="*/ 25313 w 30200"/>
              <a:gd name="connsiteY1" fmla="*/ 16276 h 16130"/>
              <a:gd name="connsiteX2" fmla="*/ 27418 w 30200"/>
              <a:gd name="connsiteY2" fmla="*/ 13440 h 16130"/>
              <a:gd name="connsiteX3" fmla="*/ 20157 w 30200"/>
              <a:gd name="connsiteY3" fmla="*/ 10261 h 16130"/>
              <a:gd name="connsiteX4" fmla="*/ 11177 w 30200"/>
              <a:gd name="connsiteY4" fmla="*/ 4718 h 16130"/>
              <a:gd name="connsiteX5" fmla="*/ 1767 w 30200"/>
              <a:gd name="connsiteY5" fmla="*/ 421 h 16130"/>
              <a:gd name="connsiteX6" fmla="*/ 3959 w 30200"/>
              <a:gd name="connsiteY6" fmla="*/ 4933 h 16130"/>
              <a:gd name="connsiteX7" fmla="*/ 9716 w 30200"/>
              <a:gd name="connsiteY7" fmla="*/ 11206 h 1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00" h="16130">
                <a:moveTo>
                  <a:pt x="9716" y="11206"/>
                </a:moveTo>
                <a:cubicBezTo>
                  <a:pt x="9716" y="14256"/>
                  <a:pt x="14443" y="15803"/>
                  <a:pt x="25313" y="16276"/>
                </a:cubicBezTo>
                <a:cubicBezTo>
                  <a:pt x="31156" y="16576"/>
                  <a:pt x="31242" y="16276"/>
                  <a:pt x="27418" y="13440"/>
                </a:cubicBezTo>
                <a:cubicBezTo>
                  <a:pt x="25313" y="11799"/>
                  <a:pt x="22821" y="10707"/>
                  <a:pt x="20157" y="10261"/>
                </a:cubicBezTo>
                <a:cubicBezTo>
                  <a:pt x="16719" y="9238"/>
                  <a:pt x="13626" y="7326"/>
                  <a:pt x="11177" y="4718"/>
                </a:cubicBezTo>
                <a:cubicBezTo>
                  <a:pt x="7353" y="1152"/>
                  <a:pt x="4088" y="-309"/>
                  <a:pt x="1767" y="421"/>
                </a:cubicBezTo>
                <a:cubicBezTo>
                  <a:pt x="-1240" y="1582"/>
                  <a:pt x="-896" y="2312"/>
                  <a:pt x="3959" y="4933"/>
                </a:cubicBezTo>
                <a:cubicBezTo>
                  <a:pt x="7138" y="6909"/>
                  <a:pt x="9716" y="9573"/>
                  <a:pt x="9716" y="112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1" name="Freeform 2440">
            <a:extLst>
              <a:ext uri="{FF2B5EF4-FFF2-40B4-BE49-F238E27FC236}">
                <a16:creationId xmlns:a16="http://schemas.microsoft.com/office/drawing/2014/main" id="{B4679937-81D2-A2ED-3511-DE4B4394C7F2}"/>
              </a:ext>
            </a:extLst>
          </p:cNvPr>
          <p:cNvSpPr/>
          <p:nvPr/>
        </p:nvSpPr>
        <p:spPr>
          <a:xfrm>
            <a:off x="10484407" y="5318379"/>
            <a:ext cx="5488" cy="6374"/>
          </a:xfrm>
          <a:custGeom>
            <a:avLst/>
            <a:gdLst>
              <a:gd name="connsiteX0" fmla="*/ 3349 w 5488"/>
              <a:gd name="connsiteY0" fmla="*/ 238 h 6374"/>
              <a:gd name="connsiteX1" fmla="*/ 470 w 5488"/>
              <a:gd name="connsiteY1" fmla="*/ 5265 h 6374"/>
              <a:gd name="connsiteX2" fmla="*/ 5326 w 5488"/>
              <a:gd name="connsiteY2" fmla="*/ 3461 h 6374"/>
              <a:gd name="connsiteX3" fmla="*/ 3349 w 5488"/>
              <a:gd name="connsiteY3" fmla="*/ 238 h 6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88" h="6374">
                <a:moveTo>
                  <a:pt x="3349" y="238"/>
                </a:moveTo>
                <a:cubicBezTo>
                  <a:pt x="685" y="238"/>
                  <a:pt x="-1205" y="3590"/>
                  <a:pt x="470" y="5265"/>
                </a:cubicBezTo>
                <a:cubicBezTo>
                  <a:pt x="2834" y="7671"/>
                  <a:pt x="5326" y="6726"/>
                  <a:pt x="5326" y="3461"/>
                </a:cubicBezTo>
                <a:cubicBezTo>
                  <a:pt x="5326" y="1699"/>
                  <a:pt x="4423" y="238"/>
                  <a:pt x="334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2" name="Freeform 2441">
            <a:extLst>
              <a:ext uri="{FF2B5EF4-FFF2-40B4-BE49-F238E27FC236}">
                <a16:creationId xmlns:a16="http://schemas.microsoft.com/office/drawing/2014/main" id="{39D5ECF0-71D2-5B3D-2D16-B31678A91FAF}"/>
              </a:ext>
            </a:extLst>
          </p:cNvPr>
          <p:cNvSpPr/>
          <p:nvPr/>
        </p:nvSpPr>
        <p:spPr>
          <a:xfrm>
            <a:off x="10483579" y="5582205"/>
            <a:ext cx="4210" cy="5808"/>
          </a:xfrm>
          <a:custGeom>
            <a:avLst/>
            <a:gdLst>
              <a:gd name="connsiteX0" fmla="*/ 1943 w 4210"/>
              <a:gd name="connsiteY0" fmla="*/ 307 h 5808"/>
              <a:gd name="connsiteX1" fmla="*/ -163 w 4210"/>
              <a:gd name="connsiteY1" fmla="*/ 3143 h 5808"/>
              <a:gd name="connsiteX2" fmla="*/ 1943 w 4210"/>
              <a:gd name="connsiteY2" fmla="*/ 5978 h 5808"/>
              <a:gd name="connsiteX3" fmla="*/ 4048 w 4210"/>
              <a:gd name="connsiteY3" fmla="*/ 3143 h 5808"/>
              <a:gd name="connsiteX4" fmla="*/ 1943 w 4210"/>
              <a:gd name="connsiteY4" fmla="*/ 307 h 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808">
                <a:moveTo>
                  <a:pt x="1943" y="307"/>
                </a:moveTo>
                <a:cubicBezTo>
                  <a:pt x="826" y="-80"/>
                  <a:pt x="-163" y="1209"/>
                  <a:pt x="-163" y="3143"/>
                </a:cubicBezTo>
                <a:cubicBezTo>
                  <a:pt x="-163" y="5076"/>
                  <a:pt x="826" y="6365"/>
                  <a:pt x="1943" y="5978"/>
                </a:cubicBezTo>
                <a:cubicBezTo>
                  <a:pt x="3146" y="5544"/>
                  <a:pt x="4005" y="4427"/>
                  <a:pt x="4048" y="3143"/>
                </a:cubicBezTo>
                <a:cubicBezTo>
                  <a:pt x="3962" y="1871"/>
                  <a:pt x="3146" y="767"/>
                  <a:pt x="1943" y="3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3" name="Freeform 2442">
            <a:extLst>
              <a:ext uri="{FF2B5EF4-FFF2-40B4-BE49-F238E27FC236}">
                <a16:creationId xmlns:a16="http://schemas.microsoft.com/office/drawing/2014/main" id="{6AA94479-B103-66E0-AFC8-C9E4204F3C30}"/>
              </a:ext>
            </a:extLst>
          </p:cNvPr>
          <p:cNvSpPr/>
          <p:nvPr/>
        </p:nvSpPr>
        <p:spPr>
          <a:xfrm>
            <a:off x="10469075" y="5551796"/>
            <a:ext cx="12358" cy="8691"/>
          </a:xfrm>
          <a:custGeom>
            <a:avLst/>
            <a:gdLst>
              <a:gd name="connsiteX0" fmla="*/ 678 w 12358"/>
              <a:gd name="connsiteY0" fmla="*/ 769 h 8691"/>
              <a:gd name="connsiteX1" fmla="*/ 34 w 12358"/>
              <a:gd name="connsiteY1" fmla="*/ 3433 h 8691"/>
              <a:gd name="connsiteX2" fmla="*/ 4932 w 12358"/>
              <a:gd name="connsiteY2" fmla="*/ 6355 h 8691"/>
              <a:gd name="connsiteX3" fmla="*/ 12193 w 12358"/>
              <a:gd name="connsiteY3" fmla="*/ 7515 h 8691"/>
              <a:gd name="connsiteX4" fmla="*/ 678 w 12358"/>
              <a:gd name="connsiteY4" fmla="*/ 769 h 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58" h="8691">
                <a:moveTo>
                  <a:pt x="678" y="769"/>
                </a:moveTo>
                <a:cubicBezTo>
                  <a:pt x="-95" y="2015"/>
                  <a:pt x="-396" y="3218"/>
                  <a:pt x="34" y="3433"/>
                </a:cubicBezTo>
                <a:cubicBezTo>
                  <a:pt x="464" y="3648"/>
                  <a:pt x="2655" y="4937"/>
                  <a:pt x="4932" y="6355"/>
                </a:cubicBezTo>
                <a:cubicBezTo>
                  <a:pt x="9873" y="9319"/>
                  <a:pt x="12279" y="9749"/>
                  <a:pt x="12193" y="7515"/>
                </a:cubicBezTo>
                <a:cubicBezTo>
                  <a:pt x="12064" y="4293"/>
                  <a:pt x="2054" y="-1551"/>
                  <a:pt x="678" y="7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4" name="Freeform 2443">
            <a:extLst>
              <a:ext uri="{FF2B5EF4-FFF2-40B4-BE49-F238E27FC236}">
                <a16:creationId xmlns:a16="http://schemas.microsoft.com/office/drawing/2014/main" id="{00E6CF97-D28D-455B-396F-69B16DCA64FE}"/>
              </a:ext>
            </a:extLst>
          </p:cNvPr>
          <p:cNvSpPr/>
          <p:nvPr/>
        </p:nvSpPr>
        <p:spPr>
          <a:xfrm>
            <a:off x="10473603" y="5539324"/>
            <a:ext cx="7913" cy="10725"/>
          </a:xfrm>
          <a:custGeom>
            <a:avLst/>
            <a:gdLst>
              <a:gd name="connsiteX0" fmla="*/ 146 w 7913"/>
              <a:gd name="connsiteY0" fmla="*/ 953 h 10725"/>
              <a:gd name="connsiteX1" fmla="*/ 5731 w 7913"/>
              <a:gd name="connsiteY1" fmla="*/ 10964 h 10725"/>
              <a:gd name="connsiteX2" fmla="*/ 7751 w 7913"/>
              <a:gd name="connsiteY2" fmla="*/ 6667 h 10725"/>
              <a:gd name="connsiteX3" fmla="*/ 146 w 7913"/>
              <a:gd name="connsiteY3" fmla="*/ 953 h 1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13" h="10725">
                <a:moveTo>
                  <a:pt x="146" y="953"/>
                </a:moveTo>
                <a:cubicBezTo>
                  <a:pt x="-1400" y="2543"/>
                  <a:pt x="3240" y="10964"/>
                  <a:pt x="5731" y="10964"/>
                </a:cubicBezTo>
                <a:cubicBezTo>
                  <a:pt x="6849" y="10964"/>
                  <a:pt x="7751" y="9030"/>
                  <a:pt x="7751" y="6667"/>
                </a:cubicBezTo>
                <a:cubicBezTo>
                  <a:pt x="7751" y="2500"/>
                  <a:pt x="2509" y="-1410"/>
                  <a:pt x="146" y="9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5" name="Freeform 2444">
            <a:extLst>
              <a:ext uri="{FF2B5EF4-FFF2-40B4-BE49-F238E27FC236}">
                <a16:creationId xmlns:a16="http://schemas.microsoft.com/office/drawing/2014/main" id="{FEF6639C-B034-B3C9-FC3C-9198A1467CF5}"/>
              </a:ext>
            </a:extLst>
          </p:cNvPr>
          <p:cNvSpPr/>
          <p:nvPr/>
        </p:nvSpPr>
        <p:spPr>
          <a:xfrm>
            <a:off x="9980967" y="5093110"/>
            <a:ext cx="8593" cy="4253"/>
          </a:xfrm>
          <a:custGeom>
            <a:avLst/>
            <a:gdLst>
              <a:gd name="connsiteX0" fmla="*/ 4134 w 8593"/>
              <a:gd name="connsiteY0" fmla="*/ 238 h 4253"/>
              <a:gd name="connsiteX1" fmla="*/ -163 w 8593"/>
              <a:gd name="connsiteY1" fmla="*/ 2387 h 4253"/>
              <a:gd name="connsiteX2" fmla="*/ 4134 w 8593"/>
              <a:gd name="connsiteY2" fmla="*/ 4492 h 4253"/>
              <a:gd name="connsiteX3" fmla="*/ 8431 w 8593"/>
              <a:gd name="connsiteY3" fmla="*/ 2387 h 4253"/>
              <a:gd name="connsiteX4" fmla="*/ 4134 w 859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4134" y="238"/>
                </a:moveTo>
                <a:cubicBezTo>
                  <a:pt x="1814" y="238"/>
                  <a:pt x="-163" y="1183"/>
                  <a:pt x="-163" y="2387"/>
                </a:cubicBezTo>
                <a:cubicBezTo>
                  <a:pt x="-163" y="3590"/>
                  <a:pt x="1728" y="4492"/>
                  <a:pt x="4134" y="4492"/>
                </a:cubicBezTo>
                <a:cubicBezTo>
                  <a:pt x="6540" y="4492"/>
                  <a:pt x="8431" y="3547"/>
                  <a:pt x="8431" y="2387"/>
                </a:cubicBezTo>
                <a:cubicBezTo>
                  <a:pt x="8431" y="1226"/>
                  <a:pt x="6669" y="238"/>
                  <a:pt x="41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6" name="Freeform 2445">
            <a:extLst>
              <a:ext uri="{FF2B5EF4-FFF2-40B4-BE49-F238E27FC236}">
                <a16:creationId xmlns:a16="http://schemas.microsoft.com/office/drawing/2014/main" id="{386324E5-38C5-F9FF-B6BC-911155302A94}"/>
              </a:ext>
            </a:extLst>
          </p:cNvPr>
          <p:cNvSpPr/>
          <p:nvPr/>
        </p:nvSpPr>
        <p:spPr>
          <a:xfrm>
            <a:off x="10514986" y="5508273"/>
            <a:ext cx="4212" cy="3537"/>
          </a:xfrm>
          <a:custGeom>
            <a:avLst/>
            <a:gdLst>
              <a:gd name="connsiteX0" fmla="*/ 1944 w 4212"/>
              <a:gd name="connsiteY0" fmla="*/ 596 h 3537"/>
              <a:gd name="connsiteX1" fmla="*/ -161 w 4212"/>
              <a:gd name="connsiteY1" fmla="*/ 1499 h 3537"/>
              <a:gd name="connsiteX2" fmla="*/ 1944 w 4212"/>
              <a:gd name="connsiteY2" fmla="*/ 3776 h 3537"/>
              <a:gd name="connsiteX3" fmla="*/ 1944 w 4212"/>
              <a:gd name="connsiteY3" fmla="*/ 3776 h 3537"/>
              <a:gd name="connsiteX4" fmla="*/ 4050 w 4212"/>
              <a:gd name="connsiteY4" fmla="*/ 2831 h 3537"/>
              <a:gd name="connsiteX5" fmla="*/ 1944 w 4212"/>
              <a:gd name="connsiteY5" fmla="*/ 596 h 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7">
                <a:moveTo>
                  <a:pt x="1944" y="596"/>
                </a:moveTo>
                <a:cubicBezTo>
                  <a:pt x="785" y="-134"/>
                  <a:pt x="-161" y="296"/>
                  <a:pt x="-161" y="1499"/>
                </a:cubicBezTo>
                <a:cubicBezTo>
                  <a:pt x="-204" y="2706"/>
                  <a:pt x="742" y="3729"/>
                  <a:pt x="1944" y="3776"/>
                </a:cubicBezTo>
                <a:cubicBezTo>
                  <a:pt x="1944" y="3776"/>
                  <a:pt x="1944" y="3776"/>
                  <a:pt x="1944" y="3776"/>
                </a:cubicBezTo>
                <a:cubicBezTo>
                  <a:pt x="3104" y="3776"/>
                  <a:pt x="4050" y="3346"/>
                  <a:pt x="4050" y="2831"/>
                </a:cubicBezTo>
                <a:cubicBezTo>
                  <a:pt x="4050" y="2315"/>
                  <a:pt x="3104" y="1327"/>
                  <a:pt x="1944" y="5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7" name="Freeform 2446">
            <a:extLst>
              <a:ext uri="{FF2B5EF4-FFF2-40B4-BE49-F238E27FC236}">
                <a16:creationId xmlns:a16="http://schemas.microsoft.com/office/drawing/2014/main" id="{EF7F56FB-67BE-A2BB-43A2-36098EDF7BC5}"/>
              </a:ext>
            </a:extLst>
          </p:cNvPr>
          <p:cNvSpPr/>
          <p:nvPr/>
        </p:nvSpPr>
        <p:spPr>
          <a:xfrm>
            <a:off x="10519381" y="5491146"/>
            <a:ext cx="10257" cy="10000"/>
          </a:xfrm>
          <a:custGeom>
            <a:avLst/>
            <a:gdLst>
              <a:gd name="connsiteX0" fmla="*/ 10095 w 10257"/>
              <a:gd name="connsiteY0" fmla="*/ 8443 h 10000"/>
              <a:gd name="connsiteX1" fmla="*/ 5799 w 10257"/>
              <a:gd name="connsiteY1" fmla="*/ 2857 h 10000"/>
              <a:gd name="connsiteX2" fmla="*/ 385 w 10257"/>
              <a:gd name="connsiteY2" fmla="*/ 2427 h 10000"/>
              <a:gd name="connsiteX3" fmla="*/ 385 w 10257"/>
              <a:gd name="connsiteY3" fmla="*/ 8013 h 10000"/>
              <a:gd name="connsiteX4" fmla="*/ 10095 w 10257"/>
              <a:gd name="connsiteY4" fmla="*/ 844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57" h="10000">
                <a:moveTo>
                  <a:pt x="10095" y="8443"/>
                </a:moveTo>
                <a:cubicBezTo>
                  <a:pt x="9193" y="6226"/>
                  <a:pt x="7733" y="4296"/>
                  <a:pt x="5799" y="2857"/>
                </a:cubicBezTo>
                <a:cubicBezTo>
                  <a:pt x="2104" y="-537"/>
                  <a:pt x="1502" y="-580"/>
                  <a:pt x="385" y="2427"/>
                </a:cubicBezTo>
                <a:cubicBezTo>
                  <a:pt x="-345" y="4215"/>
                  <a:pt x="-345" y="6226"/>
                  <a:pt x="385" y="8013"/>
                </a:cubicBezTo>
                <a:cubicBezTo>
                  <a:pt x="2233" y="10677"/>
                  <a:pt x="10095" y="11107"/>
                  <a:pt x="10095" y="84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8" name="Freeform 2447">
            <a:extLst>
              <a:ext uri="{FF2B5EF4-FFF2-40B4-BE49-F238E27FC236}">
                <a16:creationId xmlns:a16="http://schemas.microsoft.com/office/drawing/2014/main" id="{90B05C72-37BE-8344-EC83-235818F57204}"/>
              </a:ext>
            </a:extLst>
          </p:cNvPr>
          <p:cNvSpPr/>
          <p:nvPr/>
        </p:nvSpPr>
        <p:spPr>
          <a:xfrm>
            <a:off x="10508989" y="5513893"/>
            <a:ext cx="13544" cy="14683"/>
          </a:xfrm>
          <a:custGeom>
            <a:avLst/>
            <a:gdLst>
              <a:gd name="connsiteX0" fmla="*/ 9745 w 13544"/>
              <a:gd name="connsiteY0" fmla="*/ 4601 h 14683"/>
              <a:gd name="connsiteX1" fmla="*/ 2957 w 13544"/>
              <a:gd name="connsiteY1" fmla="*/ 9928 h 14683"/>
              <a:gd name="connsiteX2" fmla="*/ 12108 w 13544"/>
              <a:gd name="connsiteY2" fmla="*/ 11948 h 14683"/>
              <a:gd name="connsiteX3" fmla="*/ 9745 w 13544"/>
              <a:gd name="connsiteY3" fmla="*/ 4601 h 14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44" h="14683">
                <a:moveTo>
                  <a:pt x="9745" y="4601"/>
                </a:moveTo>
                <a:cubicBezTo>
                  <a:pt x="593" y="-3176"/>
                  <a:pt x="-3445" y="-40"/>
                  <a:pt x="2957" y="9928"/>
                </a:cubicBezTo>
                <a:cubicBezTo>
                  <a:pt x="6866" y="15987"/>
                  <a:pt x="8542" y="16373"/>
                  <a:pt x="12108" y="11948"/>
                </a:cubicBezTo>
                <a:cubicBezTo>
                  <a:pt x="14257" y="9370"/>
                  <a:pt x="13827" y="8038"/>
                  <a:pt x="9745" y="46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9" name="Freeform 2448">
            <a:extLst>
              <a:ext uri="{FF2B5EF4-FFF2-40B4-BE49-F238E27FC236}">
                <a16:creationId xmlns:a16="http://schemas.microsoft.com/office/drawing/2014/main" id="{4BE6173E-39F9-54A1-4DDB-B2814FEF6382}"/>
              </a:ext>
            </a:extLst>
          </p:cNvPr>
          <p:cNvSpPr/>
          <p:nvPr/>
        </p:nvSpPr>
        <p:spPr>
          <a:xfrm>
            <a:off x="10526395" y="5405854"/>
            <a:ext cx="5530" cy="4711"/>
          </a:xfrm>
          <a:custGeom>
            <a:avLst/>
            <a:gdLst>
              <a:gd name="connsiteX0" fmla="*/ 4499 w 5530"/>
              <a:gd name="connsiteY0" fmla="*/ 628 h 4711"/>
              <a:gd name="connsiteX1" fmla="*/ 933 w 5530"/>
              <a:gd name="connsiteY1" fmla="*/ 1015 h 4711"/>
              <a:gd name="connsiteX2" fmla="*/ 1320 w 5530"/>
              <a:gd name="connsiteY2" fmla="*/ 4366 h 4711"/>
              <a:gd name="connsiteX3" fmla="*/ 4800 w 5530"/>
              <a:gd name="connsiteY3" fmla="*/ 4087 h 4711"/>
              <a:gd name="connsiteX4" fmla="*/ 4499 w 5530"/>
              <a:gd name="connsiteY4" fmla="*/ 628 h 4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30" h="4711">
                <a:moveTo>
                  <a:pt x="4499" y="628"/>
                </a:moveTo>
                <a:cubicBezTo>
                  <a:pt x="3898" y="-16"/>
                  <a:pt x="2265" y="156"/>
                  <a:pt x="933" y="1015"/>
                </a:cubicBezTo>
                <a:cubicBezTo>
                  <a:pt x="-399" y="1874"/>
                  <a:pt x="-786" y="3034"/>
                  <a:pt x="1320" y="4366"/>
                </a:cubicBezTo>
                <a:cubicBezTo>
                  <a:pt x="2351" y="5243"/>
                  <a:pt x="3898" y="5118"/>
                  <a:pt x="4800" y="4087"/>
                </a:cubicBezTo>
                <a:cubicBezTo>
                  <a:pt x="5659" y="3056"/>
                  <a:pt x="5531" y="1505"/>
                  <a:pt x="4499" y="6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0" name="Freeform 2449">
            <a:extLst>
              <a:ext uri="{FF2B5EF4-FFF2-40B4-BE49-F238E27FC236}">
                <a16:creationId xmlns:a16="http://schemas.microsoft.com/office/drawing/2014/main" id="{1705656D-37CD-FDE8-199A-EAD3CBF26F26}"/>
              </a:ext>
            </a:extLst>
          </p:cNvPr>
          <p:cNvSpPr/>
          <p:nvPr/>
        </p:nvSpPr>
        <p:spPr>
          <a:xfrm>
            <a:off x="10511188" y="5357437"/>
            <a:ext cx="10286" cy="14120"/>
          </a:xfrm>
          <a:custGeom>
            <a:avLst/>
            <a:gdLst>
              <a:gd name="connsiteX0" fmla="*/ -145 w 10286"/>
              <a:gd name="connsiteY0" fmla="*/ 451 h 14120"/>
              <a:gd name="connsiteX1" fmla="*/ 1531 w 10286"/>
              <a:gd name="connsiteY1" fmla="*/ 7884 h 14120"/>
              <a:gd name="connsiteX2" fmla="*/ 10124 w 10286"/>
              <a:gd name="connsiteY2" fmla="*/ 11235 h 14120"/>
              <a:gd name="connsiteX3" fmla="*/ -145 w 10286"/>
              <a:gd name="connsiteY3" fmla="*/ 451 h 1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86" h="14120">
                <a:moveTo>
                  <a:pt x="-145" y="451"/>
                </a:moveTo>
                <a:cubicBezTo>
                  <a:pt x="-273" y="3038"/>
                  <a:pt x="286" y="5611"/>
                  <a:pt x="1531" y="7884"/>
                </a:cubicBezTo>
                <a:cubicBezTo>
                  <a:pt x="4238" y="14501"/>
                  <a:pt x="10124" y="16778"/>
                  <a:pt x="10124" y="11235"/>
                </a:cubicBezTo>
                <a:cubicBezTo>
                  <a:pt x="9953" y="7884"/>
                  <a:pt x="1445" y="-1267"/>
                  <a:pt x="-145" y="4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1" name="Freeform 2450">
            <a:extLst>
              <a:ext uri="{FF2B5EF4-FFF2-40B4-BE49-F238E27FC236}">
                <a16:creationId xmlns:a16="http://schemas.microsoft.com/office/drawing/2014/main" id="{CCE52C7D-91D7-E36C-04CE-746CEE569070}"/>
              </a:ext>
            </a:extLst>
          </p:cNvPr>
          <p:cNvSpPr/>
          <p:nvPr/>
        </p:nvSpPr>
        <p:spPr>
          <a:xfrm>
            <a:off x="10436340" y="5558067"/>
            <a:ext cx="42987" cy="23820"/>
          </a:xfrm>
          <a:custGeom>
            <a:avLst/>
            <a:gdLst>
              <a:gd name="connsiteX0" fmla="*/ 36808 w 42987"/>
              <a:gd name="connsiteY0" fmla="*/ 8634 h 23820"/>
              <a:gd name="connsiteX1" fmla="*/ 33113 w 42987"/>
              <a:gd name="connsiteY1" fmla="*/ 10653 h 23820"/>
              <a:gd name="connsiteX2" fmla="*/ 34230 w 42987"/>
              <a:gd name="connsiteY2" fmla="*/ 7173 h 23820"/>
              <a:gd name="connsiteX3" fmla="*/ 23145 w 42987"/>
              <a:gd name="connsiteY3" fmla="*/ 1416 h 23820"/>
              <a:gd name="connsiteX4" fmla="*/ 9482 w 42987"/>
              <a:gd name="connsiteY4" fmla="*/ 814 h 23820"/>
              <a:gd name="connsiteX5" fmla="*/ 2564 w 42987"/>
              <a:gd name="connsiteY5" fmla="*/ 3994 h 23820"/>
              <a:gd name="connsiteX6" fmla="*/ 4498 w 42987"/>
              <a:gd name="connsiteY6" fmla="*/ 16583 h 23820"/>
              <a:gd name="connsiteX7" fmla="*/ 10728 w 42987"/>
              <a:gd name="connsiteY7" fmla="*/ 24059 h 23820"/>
              <a:gd name="connsiteX8" fmla="*/ 14380 w 42987"/>
              <a:gd name="connsiteY8" fmla="*/ 22770 h 23820"/>
              <a:gd name="connsiteX9" fmla="*/ 17688 w 42987"/>
              <a:gd name="connsiteY9" fmla="*/ 15337 h 23820"/>
              <a:gd name="connsiteX10" fmla="*/ 23231 w 42987"/>
              <a:gd name="connsiteY10" fmla="*/ 12372 h 23820"/>
              <a:gd name="connsiteX11" fmla="*/ 42823 w 42987"/>
              <a:gd name="connsiteY11" fmla="*/ 7216 h 23820"/>
              <a:gd name="connsiteX12" fmla="*/ 36808 w 42987"/>
              <a:gd name="connsiteY12" fmla="*/ 8634 h 23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987" h="23820">
                <a:moveTo>
                  <a:pt x="36808" y="8634"/>
                </a:moveTo>
                <a:cubicBezTo>
                  <a:pt x="35691" y="10653"/>
                  <a:pt x="34015" y="11599"/>
                  <a:pt x="33113" y="10653"/>
                </a:cubicBezTo>
                <a:cubicBezTo>
                  <a:pt x="32211" y="9708"/>
                  <a:pt x="32683" y="8162"/>
                  <a:pt x="34230" y="7173"/>
                </a:cubicBezTo>
                <a:cubicBezTo>
                  <a:pt x="40331" y="3392"/>
                  <a:pt x="34230" y="127"/>
                  <a:pt x="23145" y="1416"/>
                </a:cubicBezTo>
                <a:cubicBezTo>
                  <a:pt x="18591" y="2224"/>
                  <a:pt x="13950" y="2017"/>
                  <a:pt x="9482" y="814"/>
                </a:cubicBezTo>
                <a:cubicBezTo>
                  <a:pt x="7377" y="-518"/>
                  <a:pt x="5185" y="428"/>
                  <a:pt x="2564" y="3994"/>
                </a:cubicBezTo>
                <a:cubicBezTo>
                  <a:pt x="-1346" y="9064"/>
                  <a:pt x="-1346" y="9150"/>
                  <a:pt x="4498" y="16583"/>
                </a:cubicBezTo>
                <a:cubicBezTo>
                  <a:pt x="6432" y="19195"/>
                  <a:pt x="8494" y="21696"/>
                  <a:pt x="10728" y="24059"/>
                </a:cubicBezTo>
                <a:cubicBezTo>
                  <a:pt x="11974" y="23706"/>
                  <a:pt x="13177" y="23277"/>
                  <a:pt x="14380" y="22770"/>
                </a:cubicBezTo>
                <a:cubicBezTo>
                  <a:pt x="16786" y="21111"/>
                  <a:pt x="18075" y="18241"/>
                  <a:pt x="17688" y="15337"/>
                </a:cubicBezTo>
                <a:cubicBezTo>
                  <a:pt x="17688" y="8849"/>
                  <a:pt x="21168" y="7001"/>
                  <a:pt x="23231" y="12372"/>
                </a:cubicBezTo>
                <a:cubicBezTo>
                  <a:pt x="25723" y="19032"/>
                  <a:pt x="42823" y="14520"/>
                  <a:pt x="42823" y="7216"/>
                </a:cubicBezTo>
                <a:cubicBezTo>
                  <a:pt x="42909" y="3693"/>
                  <a:pt x="39128" y="4595"/>
                  <a:pt x="36808" y="86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2" name="Freeform 2451">
            <a:extLst>
              <a:ext uri="{FF2B5EF4-FFF2-40B4-BE49-F238E27FC236}">
                <a16:creationId xmlns:a16="http://schemas.microsoft.com/office/drawing/2014/main" id="{1E13183B-A4EA-087B-BF7E-98ADA4AAD601}"/>
              </a:ext>
            </a:extLst>
          </p:cNvPr>
          <p:cNvSpPr/>
          <p:nvPr/>
        </p:nvSpPr>
        <p:spPr>
          <a:xfrm>
            <a:off x="10510799" y="5408659"/>
            <a:ext cx="6292" cy="5314"/>
          </a:xfrm>
          <a:custGeom>
            <a:avLst/>
            <a:gdLst>
              <a:gd name="connsiteX0" fmla="*/ 1233 w 6292"/>
              <a:gd name="connsiteY0" fmla="*/ 4182 h 5314"/>
              <a:gd name="connsiteX1" fmla="*/ 6130 w 6292"/>
              <a:gd name="connsiteY1" fmla="*/ 3710 h 5314"/>
              <a:gd name="connsiteX2" fmla="*/ 2994 w 6292"/>
              <a:gd name="connsiteY2" fmla="*/ 573 h 5314"/>
              <a:gd name="connsiteX3" fmla="*/ 1233 w 6292"/>
              <a:gd name="connsiteY3" fmla="*/ 4182 h 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2" h="5314">
                <a:moveTo>
                  <a:pt x="1233" y="4182"/>
                </a:moveTo>
                <a:cubicBezTo>
                  <a:pt x="3252" y="6201"/>
                  <a:pt x="6130" y="5944"/>
                  <a:pt x="6130" y="3710"/>
                </a:cubicBezTo>
                <a:cubicBezTo>
                  <a:pt x="6130" y="2679"/>
                  <a:pt x="4713" y="1261"/>
                  <a:pt x="2994" y="573"/>
                </a:cubicBezTo>
                <a:cubicBezTo>
                  <a:pt x="-185" y="-630"/>
                  <a:pt x="-1303" y="1604"/>
                  <a:pt x="1233" y="41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3" name="Freeform 2452">
            <a:extLst>
              <a:ext uri="{FF2B5EF4-FFF2-40B4-BE49-F238E27FC236}">
                <a16:creationId xmlns:a16="http://schemas.microsoft.com/office/drawing/2014/main" id="{7C5FD698-5814-619D-1BA0-3592C28A2A0F}"/>
              </a:ext>
            </a:extLst>
          </p:cNvPr>
          <p:cNvSpPr/>
          <p:nvPr/>
        </p:nvSpPr>
        <p:spPr>
          <a:xfrm>
            <a:off x="10343987" y="5537289"/>
            <a:ext cx="4885" cy="4253"/>
          </a:xfrm>
          <a:custGeom>
            <a:avLst/>
            <a:gdLst>
              <a:gd name="connsiteX0" fmla="*/ 3615 w 4885"/>
              <a:gd name="connsiteY0" fmla="*/ 238 h 4253"/>
              <a:gd name="connsiteX1" fmla="*/ 221 w 4885"/>
              <a:gd name="connsiteY1" fmla="*/ 2387 h 4253"/>
              <a:gd name="connsiteX2" fmla="*/ 994 w 4885"/>
              <a:gd name="connsiteY2" fmla="*/ 4492 h 4253"/>
              <a:gd name="connsiteX3" fmla="*/ 4388 w 4885"/>
              <a:gd name="connsiteY3" fmla="*/ 2387 h 4253"/>
              <a:gd name="connsiteX4" fmla="*/ 3615 w 4885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5" h="4253">
                <a:moveTo>
                  <a:pt x="3615" y="238"/>
                </a:moveTo>
                <a:cubicBezTo>
                  <a:pt x="2197" y="397"/>
                  <a:pt x="951" y="1188"/>
                  <a:pt x="221" y="2387"/>
                </a:cubicBezTo>
                <a:cubicBezTo>
                  <a:pt x="-510" y="3547"/>
                  <a:pt x="-166" y="4492"/>
                  <a:pt x="994" y="4492"/>
                </a:cubicBezTo>
                <a:cubicBezTo>
                  <a:pt x="2412" y="4359"/>
                  <a:pt x="3658" y="3577"/>
                  <a:pt x="4388" y="2387"/>
                </a:cubicBezTo>
                <a:cubicBezTo>
                  <a:pt x="5119" y="1226"/>
                  <a:pt x="4560" y="238"/>
                  <a:pt x="361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4" name="Freeform 2453">
            <a:extLst>
              <a:ext uri="{FF2B5EF4-FFF2-40B4-BE49-F238E27FC236}">
                <a16:creationId xmlns:a16="http://schemas.microsoft.com/office/drawing/2014/main" id="{3CF13549-EE84-FFC3-2E9D-71D6ED008EE8}"/>
              </a:ext>
            </a:extLst>
          </p:cNvPr>
          <p:cNvSpPr/>
          <p:nvPr/>
        </p:nvSpPr>
        <p:spPr>
          <a:xfrm>
            <a:off x="10316037" y="5531552"/>
            <a:ext cx="22840" cy="22737"/>
          </a:xfrm>
          <a:custGeom>
            <a:avLst/>
            <a:gdLst>
              <a:gd name="connsiteX0" fmla="*/ 18719 w 22840"/>
              <a:gd name="connsiteY0" fmla="*/ 5976 h 22737"/>
              <a:gd name="connsiteX1" fmla="*/ 14422 w 22840"/>
              <a:gd name="connsiteY1" fmla="*/ 9078 h 22737"/>
              <a:gd name="connsiteX2" fmla="*/ 14422 w 22840"/>
              <a:gd name="connsiteY2" fmla="*/ 9198 h 22737"/>
              <a:gd name="connsiteX3" fmla="*/ 9567 w 22840"/>
              <a:gd name="connsiteY3" fmla="*/ 10960 h 22737"/>
              <a:gd name="connsiteX4" fmla="*/ 10383 w 22840"/>
              <a:gd name="connsiteY4" fmla="*/ 6663 h 22737"/>
              <a:gd name="connsiteX5" fmla="*/ 8235 w 22840"/>
              <a:gd name="connsiteY5" fmla="*/ 1593 h 22737"/>
              <a:gd name="connsiteX6" fmla="*/ 1790 w 22840"/>
              <a:gd name="connsiteY6" fmla="*/ 476 h 22737"/>
              <a:gd name="connsiteX7" fmla="*/ 1146 w 22840"/>
              <a:gd name="connsiteY7" fmla="*/ 8287 h 22737"/>
              <a:gd name="connsiteX8" fmla="*/ 2392 w 22840"/>
              <a:gd name="connsiteY8" fmla="*/ 9370 h 22737"/>
              <a:gd name="connsiteX9" fmla="*/ 7978 w 22840"/>
              <a:gd name="connsiteY9" fmla="*/ 16932 h 22737"/>
              <a:gd name="connsiteX10" fmla="*/ 15625 w 22840"/>
              <a:gd name="connsiteY10" fmla="*/ 19295 h 22737"/>
              <a:gd name="connsiteX11" fmla="*/ 18547 w 22840"/>
              <a:gd name="connsiteY11" fmla="*/ 12764 h 22737"/>
              <a:gd name="connsiteX12" fmla="*/ 18719 w 22840"/>
              <a:gd name="connsiteY12" fmla="*/ 5976 h 2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40" h="22737">
                <a:moveTo>
                  <a:pt x="18719" y="5976"/>
                </a:moveTo>
                <a:cubicBezTo>
                  <a:pt x="16699" y="5649"/>
                  <a:pt x="14766" y="7041"/>
                  <a:pt x="14422" y="9078"/>
                </a:cubicBezTo>
                <a:cubicBezTo>
                  <a:pt x="14422" y="9121"/>
                  <a:pt x="14422" y="9159"/>
                  <a:pt x="14422" y="9198"/>
                </a:cubicBezTo>
                <a:cubicBezTo>
                  <a:pt x="14422" y="12463"/>
                  <a:pt x="11930" y="13495"/>
                  <a:pt x="9567" y="10960"/>
                </a:cubicBezTo>
                <a:cubicBezTo>
                  <a:pt x="8794" y="10186"/>
                  <a:pt x="9180" y="8339"/>
                  <a:pt x="10383" y="6663"/>
                </a:cubicBezTo>
                <a:cubicBezTo>
                  <a:pt x="11587" y="4987"/>
                  <a:pt x="11458" y="3312"/>
                  <a:pt x="8235" y="1593"/>
                </a:cubicBezTo>
                <a:cubicBezTo>
                  <a:pt x="6345" y="334"/>
                  <a:pt x="3982" y="-70"/>
                  <a:pt x="1790" y="476"/>
                </a:cubicBezTo>
                <a:cubicBezTo>
                  <a:pt x="-530" y="2457"/>
                  <a:pt x="-831" y="5954"/>
                  <a:pt x="1146" y="8287"/>
                </a:cubicBezTo>
                <a:cubicBezTo>
                  <a:pt x="1490" y="8708"/>
                  <a:pt x="1919" y="9073"/>
                  <a:pt x="2392" y="9370"/>
                </a:cubicBezTo>
                <a:cubicBezTo>
                  <a:pt x="4712" y="11509"/>
                  <a:pt x="6602" y="14074"/>
                  <a:pt x="7978" y="16932"/>
                </a:cubicBezTo>
                <a:cubicBezTo>
                  <a:pt x="11157" y="23248"/>
                  <a:pt x="17902" y="25525"/>
                  <a:pt x="15625" y="19295"/>
                </a:cubicBezTo>
                <a:cubicBezTo>
                  <a:pt x="14981" y="16704"/>
                  <a:pt x="16184" y="13997"/>
                  <a:pt x="18547" y="12764"/>
                </a:cubicBezTo>
                <a:cubicBezTo>
                  <a:pt x="23918" y="9370"/>
                  <a:pt x="24133" y="5976"/>
                  <a:pt x="18719" y="59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5" name="Freeform 2454">
            <a:extLst>
              <a:ext uri="{FF2B5EF4-FFF2-40B4-BE49-F238E27FC236}">
                <a16:creationId xmlns:a16="http://schemas.microsoft.com/office/drawing/2014/main" id="{E3BB5850-7D07-89E3-2ED0-AAB79FBF7CF5}"/>
              </a:ext>
            </a:extLst>
          </p:cNvPr>
          <p:cNvSpPr/>
          <p:nvPr/>
        </p:nvSpPr>
        <p:spPr>
          <a:xfrm>
            <a:off x="10375102" y="5525101"/>
            <a:ext cx="10026" cy="14572"/>
          </a:xfrm>
          <a:custGeom>
            <a:avLst/>
            <a:gdLst>
              <a:gd name="connsiteX0" fmla="*/ 1330 w 10026"/>
              <a:gd name="connsiteY0" fmla="*/ 2931 h 14572"/>
              <a:gd name="connsiteX1" fmla="*/ 4724 w 10026"/>
              <a:gd name="connsiteY1" fmla="*/ 12255 h 14572"/>
              <a:gd name="connsiteX2" fmla="*/ 7947 w 10026"/>
              <a:gd name="connsiteY2" fmla="*/ 11322 h 14572"/>
              <a:gd name="connsiteX3" fmla="*/ 7990 w 10026"/>
              <a:gd name="connsiteY3" fmla="*/ 11353 h 14572"/>
              <a:gd name="connsiteX4" fmla="*/ 6400 w 10026"/>
              <a:gd name="connsiteY4" fmla="*/ 3919 h 14572"/>
              <a:gd name="connsiteX5" fmla="*/ 1330 w 10026"/>
              <a:gd name="connsiteY5" fmla="*/ 2931 h 1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26" h="14572">
                <a:moveTo>
                  <a:pt x="1330" y="2931"/>
                </a:moveTo>
                <a:cubicBezTo>
                  <a:pt x="-1979" y="11524"/>
                  <a:pt x="685" y="18872"/>
                  <a:pt x="4724" y="12255"/>
                </a:cubicBezTo>
                <a:cubicBezTo>
                  <a:pt x="5369" y="11112"/>
                  <a:pt x="6787" y="10691"/>
                  <a:pt x="7947" y="11322"/>
                </a:cubicBezTo>
                <a:cubicBezTo>
                  <a:pt x="7947" y="11331"/>
                  <a:pt x="7990" y="11339"/>
                  <a:pt x="7990" y="11353"/>
                </a:cubicBezTo>
                <a:cubicBezTo>
                  <a:pt x="11040" y="13243"/>
                  <a:pt x="10266" y="9462"/>
                  <a:pt x="6400" y="3919"/>
                </a:cubicBezTo>
                <a:cubicBezTo>
                  <a:pt x="3092" y="-764"/>
                  <a:pt x="2834" y="-850"/>
                  <a:pt x="1330" y="29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6" name="Freeform 2455">
            <a:extLst>
              <a:ext uri="{FF2B5EF4-FFF2-40B4-BE49-F238E27FC236}">
                <a16:creationId xmlns:a16="http://schemas.microsoft.com/office/drawing/2014/main" id="{5A32B073-640E-F598-3976-2EC19B9C67BF}"/>
              </a:ext>
            </a:extLst>
          </p:cNvPr>
          <p:cNvSpPr/>
          <p:nvPr/>
        </p:nvSpPr>
        <p:spPr>
          <a:xfrm>
            <a:off x="10380030" y="5511950"/>
            <a:ext cx="15598" cy="11714"/>
          </a:xfrm>
          <a:custGeom>
            <a:avLst/>
            <a:gdLst>
              <a:gd name="connsiteX0" fmla="*/ 5211 w 15598"/>
              <a:gd name="connsiteY0" fmla="*/ 2462 h 11714"/>
              <a:gd name="connsiteX1" fmla="*/ 2160 w 15598"/>
              <a:gd name="connsiteY1" fmla="*/ 8950 h 11714"/>
              <a:gd name="connsiteX2" fmla="*/ 7445 w 15598"/>
              <a:gd name="connsiteY2" fmla="*/ 8735 h 11714"/>
              <a:gd name="connsiteX3" fmla="*/ 12257 w 15598"/>
              <a:gd name="connsiteY3" fmla="*/ 4439 h 11714"/>
              <a:gd name="connsiteX4" fmla="*/ 15436 w 15598"/>
              <a:gd name="connsiteY4" fmla="*/ 2333 h 11714"/>
              <a:gd name="connsiteX5" fmla="*/ 5211 w 15598"/>
              <a:gd name="connsiteY5" fmla="*/ 2462 h 11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98" h="11714">
                <a:moveTo>
                  <a:pt x="5211" y="2462"/>
                </a:moveTo>
                <a:cubicBezTo>
                  <a:pt x="-1277" y="4739"/>
                  <a:pt x="-1363" y="4954"/>
                  <a:pt x="2160" y="8950"/>
                </a:cubicBezTo>
                <a:cubicBezTo>
                  <a:pt x="5683" y="12946"/>
                  <a:pt x="5855" y="13032"/>
                  <a:pt x="7445" y="8735"/>
                </a:cubicBezTo>
                <a:cubicBezTo>
                  <a:pt x="8132" y="6535"/>
                  <a:pt x="9980" y="4890"/>
                  <a:pt x="12257" y="4439"/>
                </a:cubicBezTo>
                <a:cubicBezTo>
                  <a:pt x="14018" y="4439"/>
                  <a:pt x="15436" y="3536"/>
                  <a:pt x="15436" y="2333"/>
                </a:cubicBezTo>
                <a:cubicBezTo>
                  <a:pt x="15436" y="-502"/>
                  <a:pt x="13460" y="-459"/>
                  <a:pt x="5211" y="24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7" name="Freeform 2456">
            <a:extLst>
              <a:ext uri="{FF2B5EF4-FFF2-40B4-BE49-F238E27FC236}">
                <a16:creationId xmlns:a16="http://schemas.microsoft.com/office/drawing/2014/main" id="{C3F7B850-B812-F0CB-9151-D3DC919BFD9B}"/>
              </a:ext>
            </a:extLst>
          </p:cNvPr>
          <p:cNvSpPr/>
          <p:nvPr/>
        </p:nvSpPr>
        <p:spPr>
          <a:xfrm>
            <a:off x="10331185" y="5522423"/>
            <a:ext cx="11041" cy="8537"/>
          </a:xfrm>
          <a:custGeom>
            <a:avLst/>
            <a:gdLst>
              <a:gd name="connsiteX0" fmla="*/ 5676 w 11041"/>
              <a:gd name="connsiteY0" fmla="*/ 238 h 8537"/>
              <a:gd name="connsiteX1" fmla="*/ 434 w 11041"/>
              <a:gd name="connsiteY1" fmla="*/ 6597 h 8537"/>
              <a:gd name="connsiteX2" fmla="*/ 7953 w 11041"/>
              <a:gd name="connsiteY2" fmla="*/ 6597 h 8537"/>
              <a:gd name="connsiteX3" fmla="*/ 7953 w 11041"/>
              <a:gd name="connsiteY3" fmla="*/ 6597 h 8537"/>
              <a:gd name="connsiteX4" fmla="*/ 5676 w 11041"/>
              <a:gd name="connsiteY4" fmla="*/ 238 h 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41" h="8537">
                <a:moveTo>
                  <a:pt x="5676" y="238"/>
                </a:moveTo>
                <a:cubicBezTo>
                  <a:pt x="1379" y="238"/>
                  <a:pt x="-1457" y="3461"/>
                  <a:pt x="434" y="6597"/>
                </a:cubicBezTo>
                <a:cubicBezTo>
                  <a:pt x="2324" y="9734"/>
                  <a:pt x="2883" y="9261"/>
                  <a:pt x="7953" y="6597"/>
                </a:cubicBezTo>
                <a:lnTo>
                  <a:pt x="7953" y="6597"/>
                </a:lnTo>
                <a:cubicBezTo>
                  <a:pt x="12765" y="3933"/>
                  <a:pt x="11390" y="238"/>
                  <a:pt x="567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8" name="Freeform 2457">
            <a:extLst>
              <a:ext uri="{FF2B5EF4-FFF2-40B4-BE49-F238E27FC236}">
                <a16:creationId xmlns:a16="http://schemas.microsoft.com/office/drawing/2014/main" id="{755BC1FF-AC13-1F2A-27E6-1DB2BDFF9185}"/>
              </a:ext>
            </a:extLst>
          </p:cNvPr>
          <p:cNvSpPr/>
          <p:nvPr/>
        </p:nvSpPr>
        <p:spPr>
          <a:xfrm>
            <a:off x="10364264" y="5476284"/>
            <a:ext cx="31365" cy="39646"/>
          </a:xfrm>
          <a:custGeom>
            <a:avLst/>
            <a:gdLst>
              <a:gd name="connsiteX0" fmla="*/ 28753 w 31365"/>
              <a:gd name="connsiteY0" fmla="*/ 8137 h 39646"/>
              <a:gd name="connsiteX1" fmla="*/ 22996 w 31365"/>
              <a:gd name="connsiteY1" fmla="*/ 5216 h 39646"/>
              <a:gd name="connsiteX2" fmla="*/ 14789 w 31365"/>
              <a:gd name="connsiteY2" fmla="*/ 919 h 39646"/>
              <a:gd name="connsiteX3" fmla="*/ 11223 w 31365"/>
              <a:gd name="connsiteY3" fmla="*/ 5688 h 39646"/>
              <a:gd name="connsiteX4" fmla="*/ 6196 w 31365"/>
              <a:gd name="connsiteY4" fmla="*/ 13293 h 39646"/>
              <a:gd name="connsiteX5" fmla="*/ -163 w 31365"/>
              <a:gd name="connsiteY5" fmla="*/ 27429 h 39646"/>
              <a:gd name="connsiteX6" fmla="*/ 4993 w 31365"/>
              <a:gd name="connsiteY6" fmla="*/ 29964 h 39646"/>
              <a:gd name="connsiteX7" fmla="*/ 15133 w 31365"/>
              <a:gd name="connsiteY7" fmla="*/ 13981 h 39646"/>
              <a:gd name="connsiteX8" fmla="*/ 24586 w 31365"/>
              <a:gd name="connsiteY8" fmla="*/ 10415 h 39646"/>
              <a:gd name="connsiteX9" fmla="*/ 31203 w 31365"/>
              <a:gd name="connsiteY9" fmla="*/ 10415 h 39646"/>
              <a:gd name="connsiteX10" fmla="*/ 28925 w 31365"/>
              <a:gd name="connsiteY10" fmla="*/ 8133 h 39646"/>
              <a:gd name="connsiteX11" fmla="*/ 28753 w 31365"/>
              <a:gd name="connsiteY11" fmla="*/ 8137 h 3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365" h="39646">
                <a:moveTo>
                  <a:pt x="28753" y="8137"/>
                </a:moveTo>
                <a:cubicBezTo>
                  <a:pt x="26605" y="7721"/>
                  <a:pt x="24586" y="6711"/>
                  <a:pt x="22996" y="5216"/>
                </a:cubicBezTo>
                <a:cubicBezTo>
                  <a:pt x="20547" y="3312"/>
                  <a:pt x="17754" y="1856"/>
                  <a:pt x="14789" y="919"/>
                </a:cubicBezTo>
                <a:cubicBezTo>
                  <a:pt x="10235" y="-456"/>
                  <a:pt x="9977" y="-155"/>
                  <a:pt x="11223" y="5688"/>
                </a:cubicBezTo>
                <a:cubicBezTo>
                  <a:pt x="12470" y="11532"/>
                  <a:pt x="12040" y="12133"/>
                  <a:pt x="6196" y="13293"/>
                </a:cubicBezTo>
                <a:cubicBezTo>
                  <a:pt x="353" y="14453"/>
                  <a:pt x="-163" y="14840"/>
                  <a:pt x="-163" y="27429"/>
                </a:cubicBezTo>
                <a:cubicBezTo>
                  <a:pt x="-163" y="42725"/>
                  <a:pt x="3060" y="44358"/>
                  <a:pt x="4993" y="29964"/>
                </a:cubicBezTo>
                <a:cubicBezTo>
                  <a:pt x="6239" y="20898"/>
                  <a:pt x="7399" y="19051"/>
                  <a:pt x="15133" y="13981"/>
                </a:cubicBezTo>
                <a:cubicBezTo>
                  <a:pt x="19946" y="10801"/>
                  <a:pt x="24199" y="9211"/>
                  <a:pt x="24586" y="10415"/>
                </a:cubicBezTo>
                <a:cubicBezTo>
                  <a:pt x="25488" y="13207"/>
                  <a:pt x="31203" y="13250"/>
                  <a:pt x="31203" y="10415"/>
                </a:cubicBezTo>
                <a:cubicBezTo>
                  <a:pt x="31203" y="9156"/>
                  <a:pt x="30171" y="8133"/>
                  <a:pt x="28925" y="8133"/>
                </a:cubicBezTo>
                <a:cubicBezTo>
                  <a:pt x="28882" y="8129"/>
                  <a:pt x="28796" y="8133"/>
                  <a:pt x="28753" y="81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9" name="Freeform 2458">
            <a:extLst>
              <a:ext uri="{FF2B5EF4-FFF2-40B4-BE49-F238E27FC236}">
                <a16:creationId xmlns:a16="http://schemas.microsoft.com/office/drawing/2014/main" id="{DE963B06-22DA-04C7-D905-1C4E27862B7D}"/>
              </a:ext>
            </a:extLst>
          </p:cNvPr>
          <p:cNvSpPr/>
          <p:nvPr/>
        </p:nvSpPr>
        <p:spPr>
          <a:xfrm>
            <a:off x="10348030" y="5547294"/>
            <a:ext cx="9875" cy="9318"/>
          </a:xfrm>
          <a:custGeom>
            <a:avLst/>
            <a:gdLst>
              <a:gd name="connsiteX0" fmla="*/ 518 w 9875"/>
              <a:gd name="connsiteY0" fmla="*/ 6001 h 9318"/>
              <a:gd name="connsiteX1" fmla="*/ 9713 w 9875"/>
              <a:gd name="connsiteY1" fmla="*/ 8236 h 9318"/>
              <a:gd name="connsiteX2" fmla="*/ 5759 w 9875"/>
              <a:gd name="connsiteY2" fmla="*/ 2736 h 9318"/>
              <a:gd name="connsiteX3" fmla="*/ 518 w 9875"/>
              <a:gd name="connsiteY3" fmla="*/ 6001 h 9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75" h="9318">
                <a:moveTo>
                  <a:pt x="518" y="6001"/>
                </a:moveTo>
                <a:cubicBezTo>
                  <a:pt x="1678" y="9052"/>
                  <a:pt x="9713" y="10985"/>
                  <a:pt x="9713" y="8236"/>
                </a:cubicBezTo>
                <a:cubicBezTo>
                  <a:pt x="8724" y="6178"/>
                  <a:pt x="7392" y="4313"/>
                  <a:pt x="5759" y="2736"/>
                </a:cubicBezTo>
                <a:cubicBezTo>
                  <a:pt x="1635" y="-1818"/>
                  <a:pt x="-1631" y="201"/>
                  <a:pt x="518" y="60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0" name="Freeform 2459">
            <a:extLst>
              <a:ext uri="{FF2B5EF4-FFF2-40B4-BE49-F238E27FC236}">
                <a16:creationId xmlns:a16="http://schemas.microsoft.com/office/drawing/2014/main" id="{5A9A2A4A-BF56-0EE7-FCCF-97256D5AC91F}"/>
              </a:ext>
            </a:extLst>
          </p:cNvPr>
          <p:cNvSpPr/>
          <p:nvPr/>
        </p:nvSpPr>
        <p:spPr>
          <a:xfrm>
            <a:off x="10523366" y="5509662"/>
            <a:ext cx="10483" cy="4253"/>
          </a:xfrm>
          <a:custGeom>
            <a:avLst/>
            <a:gdLst>
              <a:gd name="connsiteX0" fmla="*/ 5079 w 10483"/>
              <a:gd name="connsiteY0" fmla="*/ 238 h 4253"/>
              <a:gd name="connsiteX1" fmla="*/ -163 w 10483"/>
              <a:gd name="connsiteY1" fmla="*/ 2387 h 4253"/>
              <a:gd name="connsiteX2" fmla="*/ 5079 w 10483"/>
              <a:gd name="connsiteY2" fmla="*/ 4492 h 4253"/>
              <a:gd name="connsiteX3" fmla="*/ 10321 w 10483"/>
              <a:gd name="connsiteY3" fmla="*/ 2387 h 4253"/>
              <a:gd name="connsiteX4" fmla="*/ 5079 w 1048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83" h="4253">
                <a:moveTo>
                  <a:pt x="5079" y="238"/>
                </a:moveTo>
                <a:cubicBezTo>
                  <a:pt x="2200" y="238"/>
                  <a:pt x="-163" y="1226"/>
                  <a:pt x="-163" y="2387"/>
                </a:cubicBezTo>
                <a:cubicBezTo>
                  <a:pt x="-163" y="3547"/>
                  <a:pt x="2200" y="4492"/>
                  <a:pt x="5079" y="4492"/>
                </a:cubicBezTo>
                <a:cubicBezTo>
                  <a:pt x="7958" y="4492"/>
                  <a:pt x="10321" y="3547"/>
                  <a:pt x="10321" y="2387"/>
                </a:cubicBezTo>
                <a:cubicBezTo>
                  <a:pt x="10321" y="1226"/>
                  <a:pt x="7958" y="238"/>
                  <a:pt x="507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1" name="Freeform 2460">
            <a:extLst>
              <a:ext uri="{FF2B5EF4-FFF2-40B4-BE49-F238E27FC236}">
                <a16:creationId xmlns:a16="http://schemas.microsoft.com/office/drawing/2014/main" id="{86BBC0D6-0CC5-56FA-EF70-81CE3B7B005D}"/>
              </a:ext>
            </a:extLst>
          </p:cNvPr>
          <p:cNvSpPr/>
          <p:nvPr/>
        </p:nvSpPr>
        <p:spPr>
          <a:xfrm>
            <a:off x="10424954" y="5399111"/>
            <a:ext cx="6293" cy="8421"/>
          </a:xfrm>
          <a:custGeom>
            <a:avLst/>
            <a:gdLst>
              <a:gd name="connsiteX0" fmla="*/ 6131 w 6293"/>
              <a:gd name="connsiteY0" fmla="*/ 4535 h 8421"/>
              <a:gd name="connsiteX1" fmla="*/ 2994 w 6293"/>
              <a:gd name="connsiteY1" fmla="*/ 238 h 8421"/>
              <a:gd name="connsiteX2" fmla="*/ 1232 w 6293"/>
              <a:gd name="connsiteY2" fmla="*/ 7328 h 8421"/>
              <a:gd name="connsiteX3" fmla="*/ 6131 w 6293"/>
              <a:gd name="connsiteY3" fmla="*/ 4535 h 8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3" h="8421">
                <a:moveTo>
                  <a:pt x="6131" y="4535"/>
                </a:moveTo>
                <a:cubicBezTo>
                  <a:pt x="6131" y="2172"/>
                  <a:pt x="4756" y="238"/>
                  <a:pt x="2994" y="238"/>
                </a:cubicBezTo>
                <a:cubicBezTo>
                  <a:pt x="-185" y="238"/>
                  <a:pt x="-1302" y="4750"/>
                  <a:pt x="1232" y="7328"/>
                </a:cubicBezTo>
                <a:cubicBezTo>
                  <a:pt x="3768" y="9906"/>
                  <a:pt x="6131" y="8617"/>
                  <a:pt x="6131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2" name="Freeform 2461">
            <a:extLst>
              <a:ext uri="{FF2B5EF4-FFF2-40B4-BE49-F238E27FC236}">
                <a16:creationId xmlns:a16="http://schemas.microsoft.com/office/drawing/2014/main" id="{59C5824B-5A2D-6551-362E-C5CC7CE76A55}"/>
              </a:ext>
            </a:extLst>
          </p:cNvPr>
          <p:cNvSpPr/>
          <p:nvPr/>
        </p:nvSpPr>
        <p:spPr>
          <a:xfrm>
            <a:off x="10458488" y="5582436"/>
            <a:ext cx="9998" cy="10083"/>
          </a:xfrm>
          <a:custGeom>
            <a:avLst/>
            <a:gdLst>
              <a:gd name="connsiteX0" fmla="*/ -163 w 9998"/>
              <a:gd name="connsiteY0" fmla="*/ 8584 h 10083"/>
              <a:gd name="connsiteX1" fmla="*/ 7141 w 9998"/>
              <a:gd name="connsiteY1" fmla="*/ 6092 h 10083"/>
              <a:gd name="connsiteX2" fmla="*/ 9590 w 9998"/>
              <a:gd name="connsiteY2" fmla="*/ 463 h 10083"/>
              <a:gd name="connsiteX3" fmla="*/ -163 w 9998"/>
              <a:gd name="connsiteY3" fmla="*/ 8584 h 10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98" h="10083">
                <a:moveTo>
                  <a:pt x="-163" y="8584"/>
                </a:moveTo>
                <a:cubicBezTo>
                  <a:pt x="-163" y="11677"/>
                  <a:pt x="3231" y="10517"/>
                  <a:pt x="7141" y="6092"/>
                </a:cubicBezTo>
                <a:cubicBezTo>
                  <a:pt x="9247" y="3772"/>
                  <a:pt x="10364" y="1237"/>
                  <a:pt x="9590" y="463"/>
                </a:cubicBezTo>
                <a:cubicBezTo>
                  <a:pt x="8044" y="-1083"/>
                  <a:pt x="-163" y="5748"/>
                  <a:pt x="-163" y="85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3" name="Freeform 2462">
            <a:extLst>
              <a:ext uri="{FF2B5EF4-FFF2-40B4-BE49-F238E27FC236}">
                <a16:creationId xmlns:a16="http://schemas.microsoft.com/office/drawing/2014/main" id="{1FAC04AA-0A64-A88E-D242-B6290EC020A3}"/>
              </a:ext>
            </a:extLst>
          </p:cNvPr>
          <p:cNvSpPr/>
          <p:nvPr/>
        </p:nvSpPr>
        <p:spPr>
          <a:xfrm>
            <a:off x="10429769" y="5569770"/>
            <a:ext cx="3583" cy="7867"/>
          </a:xfrm>
          <a:custGeom>
            <a:avLst/>
            <a:gdLst>
              <a:gd name="connsiteX0" fmla="*/ 1101 w 3583"/>
              <a:gd name="connsiteY0" fmla="*/ 1228 h 7867"/>
              <a:gd name="connsiteX1" fmla="*/ 155 w 3583"/>
              <a:gd name="connsiteY1" fmla="*/ 5911 h 7867"/>
              <a:gd name="connsiteX2" fmla="*/ 3421 w 3583"/>
              <a:gd name="connsiteY2" fmla="*/ 3548 h 7867"/>
              <a:gd name="connsiteX3" fmla="*/ 1101 w 3583"/>
              <a:gd name="connsiteY3" fmla="*/ 1228 h 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3" h="7867">
                <a:moveTo>
                  <a:pt x="1101" y="1228"/>
                </a:moveTo>
                <a:cubicBezTo>
                  <a:pt x="-145" y="2452"/>
                  <a:pt x="-489" y="4304"/>
                  <a:pt x="155" y="5911"/>
                </a:cubicBezTo>
                <a:cubicBezTo>
                  <a:pt x="2347" y="9477"/>
                  <a:pt x="3421" y="8704"/>
                  <a:pt x="3421" y="3548"/>
                </a:cubicBezTo>
                <a:cubicBezTo>
                  <a:pt x="3421" y="25"/>
                  <a:pt x="2777" y="-577"/>
                  <a:pt x="1101" y="12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4" name="Freeform 2463">
            <a:extLst>
              <a:ext uri="{FF2B5EF4-FFF2-40B4-BE49-F238E27FC236}">
                <a16:creationId xmlns:a16="http://schemas.microsoft.com/office/drawing/2014/main" id="{D5F0867F-63B7-0D68-C17C-D8F7D4DA6470}"/>
              </a:ext>
            </a:extLst>
          </p:cNvPr>
          <p:cNvSpPr/>
          <p:nvPr/>
        </p:nvSpPr>
        <p:spPr>
          <a:xfrm>
            <a:off x="10433438" y="5505623"/>
            <a:ext cx="18144" cy="19162"/>
          </a:xfrm>
          <a:custGeom>
            <a:avLst/>
            <a:gdLst>
              <a:gd name="connsiteX0" fmla="*/ 15220 w 18144"/>
              <a:gd name="connsiteY0" fmla="*/ 13815 h 19162"/>
              <a:gd name="connsiteX1" fmla="*/ 16465 w 18144"/>
              <a:gd name="connsiteY1" fmla="*/ 6640 h 19162"/>
              <a:gd name="connsiteX2" fmla="*/ 13329 w 18144"/>
              <a:gd name="connsiteY2" fmla="*/ 238 h 19162"/>
              <a:gd name="connsiteX3" fmla="*/ 7399 w 18144"/>
              <a:gd name="connsiteY3" fmla="*/ 12526 h 19162"/>
              <a:gd name="connsiteX4" fmla="*/ 4134 w 18144"/>
              <a:gd name="connsiteY4" fmla="*/ 15792 h 19162"/>
              <a:gd name="connsiteX5" fmla="*/ -163 w 18144"/>
              <a:gd name="connsiteY5" fmla="*/ 17038 h 19162"/>
              <a:gd name="connsiteX6" fmla="*/ 8431 w 18144"/>
              <a:gd name="connsiteY6" fmla="*/ 19401 h 19162"/>
              <a:gd name="connsiteX7" fmla="*/ 15220 w 18144"/>
              <a:gd name="connsiteY7" fmla="*/ 13815 h 1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44" h="19162">
                <a:moveTo>
                  <a:pt x="15220" y="13815"/>
                </a:moveTo>
                <a:cubicBezTo>
                  <a:pt x="14317" y="10335"/>
                  <a:pt x="14789" y="7671"/>
                  <a:pt x="16465" y="6640"/>
                </a:cubicBezTo>
                <a:cubicBezTo>
                  <a:pt x="19645" y="4664"/>
                  <a:pt x="17453" y="238"/>
                  <a:pt x="13329" y="238"/>
                </a:cubicBezTo>
                <a:cubicBezTo>
                  <a:pt x="9204" y="238"/>
                  <a:pt x="5982" y="7070"/>
                  <a:pt x="7399" y="12526"/>
                </a:cubicBezTo>
                <a:cubicBezTo>
                  <a:pt x="8345" y="16221"/>
                  <a:pt x="7786" y="16823"/>
                  <a:pt x="4134" y="15792"/>
                </a:cubicBezTo>
                <a:cubicBezTo>
                  <a:pt x="1599" y="15147"/>
                  <a:pt x="-163" y="15792"/>
                  <a:pt x="-163" y="17038"/>
                </a:cubicBezTo>
                <a:cubicBezTo>
                  <a:pt x="-163" y="18284"/>
                  <a:pt x="3447" y="19401"/>
                  <a:pt x="8431" y="19401"/>
                </a:cubicBezTo>
                <a:cubicBezTo>
                  <a:pt x="16208" y="19186"/>
                  <a:pt x="16508" y="18885"/>
                  <a:pt x="15220" y="138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5" name="Freeform 2464">
            <a:extLst>
              <a:ext uri="{FF2B5EF4-FFF2-40B4-BE49-F238E27FC236}">
                <a16:creationId xmlns:a16="http://schemas.microsoft.com/office/drawing/2014/main" id="{5D125AA7-5177-D2D0-3451-A6B9E9FFD809}"/>
              </a:ext>
            </a:extLst>
          </p:cNvPr>
          <p:cNvSpPr/>
          <p:nvPr/>
        </p:nvSpPr>
        <p:spPr>
          <a:xfrm>
            <a:off x="10416749" y="5576140"/>
            <a:ext cx="11680" cy="16141"/>
          </a:xfrm>
          <a:custGeom>
            <a:avLst/>
            <a:gdLst>
              <a:gd name="connsiteX0" fmla="*/ 1575 w 11680"/>
              <a:gd name="connsiteY0" fmla="*/ 2076 h 16141"/>
              <a:gd name="connsiteX1" fmla="*/ 4325 w 11680"/>
              <a:gd name="connsiteY1" fmla="*/ 13333 h 16141"/>
              <a:gd name="connsiteX2" fmla="*/ 11457 w 11680"/>
              <a:gd name="connsiteY2" fmla="*/ 10110 h 16141"/>
              <a:gd name="connsiteX3" fmla="*/ 1575 w 11680"/>
              <a:gd name="connsiteY3" fmla="*/ 2076 h 1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" h="16141">
                <a:moveTo>
                  <a:pt x="1575" y="2076"/>
                </a:moveTo>
                <a:cubicBezTo>
                  <a:pt x="-1389" y="6759"/>
                  <a:pt x="-616" y="9852"/>
                  <a:pt x="4325" y="13333"/>
                </a:cubicBezTo>
                <a:cubicBezTo>
                  <a:pt x="10856" y="17973"/>
                  <a:pt x="11801" y="17629"/>
                  <a:pt x="11457" y="10110"/>
                </a:cubicBezTo>
                <a:cubicBezTo>
                  <a:pt x="11113" y="2591"/>
                  <a:pt x="4582" y="-2736"/>
                  <a:pt x="1575" y="20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6" name="Freeform 2465">
            <a:extLst>
              <a:ext uri="{FF2B5EF4-FFF2-40B4-BE49-F238E27FC236}">
                <a16:creationId xmlns:a16="http://schemas.microsoft.com/office/drawing/2014/main" id="{0B5E950E-EF11-68C1-CC3A-DBD291553AFC}"/>
              </a:ext>
            </a:extLst>
          </p:cNvPr>
          <p:cNvSpPr/>
          <p:nvPr/>
        </p:nvSpPr>
        <p:spPr>
          <a:xfrm>
            <a:off x="10392271" y="5473968"/>
            <a:ext cx="7180" cy="8067"/>
          </a:xfrm>
          <a:custGeom>
            <a:avLst/>
            <a:gdLst>
              <a:gd name="connsiteX0" fmla="*/ 875 w 7180"/>
              <a:gd name="connsiteY0" fmla="*/ 1302 h 8067"/>
              <a:gd name="connsiteX1" fmla="*/ 1305 w 7180"/>
              <a:gd name="connsiteY1" fmla="*/ 7360 h 8067"/>
              <a:gd name="connsiteX2" fmla="*/ 3195 w 7180"/>
              <a:gd name="connsiteY2" fmla="*/ 8306 h 8067"/>
              <a:gd name="connsiteX3" fmla="*/ 6503 w 7180"/>
              <a:gd name="connsiteY3" fmla="*/ 5985 h 8067"/>
              <a:gd name="connsiteX4" fmla="*/ 875 w 7180"/>
              <a:gd name="connsiteY4" fmla="*/ 1302 h 8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80" h="8067">
                <a:moveTo>
                  <a:pt x="875" y="1302"/>
                </a:moveTo>
                <a:cubicBezTo>
                  <a:pt x="-672" y="3098"/>
                  <a:pt x="-457" y="5809"/>
                  <a:pt x="1305" y="7360"/>
                </a:cubicBezTo>
                <a:cubicBezTo>
                  <a:pt x="1863" y="7829"/>
                  <a:pt x="2508" y="8151"/>
                  <a:pt x="3195" y="8306"/>
                </a:cubicBezTo>
                <a:cubicBezTo>
                  <a:pt x="4570" y="8056"/>
                  <a:pt x="5773" y="7206"/>
                  <a:pt x="6503" y="5985"/>
                </a:cubicBezTo>
                <a:cubicBezTo>
                  <a:pt x="8609" y="2505"/>
                  <a:pt x="3754" y="-1791"/>
                  <a:pt x="875" y="13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7" name="Freeform 2466">
            <a:extLst>
              <a:ext uri="{FF2B5EF4-FFF2-40B4-BE49-F238E27FC236}">
                <a16:creationId xmlns:a16="http://schemas.microsoft.com/office/drawing/2014/main" id="{BA397AB7-C118-6046-F9A4-0C539C79C71E}"/>
              </a:ext>
            </a:extLst>
          </p:cNvPr>
          <p:cNvSpPr/>
          <p:nvPr/>
        </p:nvSpPr>
        <p:spPr>
          <a:xfrm>
            <a:off x="10399430" y="5492862"/>
            <a:ext cx="10806" cy="16971"/>
          </a:xfrm>
          <a:custGeom>
            <a:avLst/>
            <a:gdLst>
              <a:gd name="connsiteX0" fmla="*/ 4973 w 10806"/>
              <a:gd name="connsiteY0" fmla="*/ 13687 h 16971"/>
              <a:gd name="connsiteX1" fmla="*/ 7121 w 10806"/>
              <a:gd name="connsiteY1" fmla="*/ 11452 h 16971"/>
              <a:gd name="connsiteX2" fmla="*/ 10644 w 10806"/>
              <a:gd name="connsiteY2" fmla="*/ 11023 h 16971"/>
              <a:gd name="connsiteX3" fmla="*/ 7508 w 10806"/>
              <a:gd name="connsiteY3" fmla="*/ 7972 h 16971"/>
              <a:gd name="connsiteX4" fmla="*/ 5789 w 10806"/>
              <a:gd name="connsiteY4" fmla="*/ 2945 h 16971"/>
              <a:gd name="connsiteX5" fmla="*/ 2911 w 10806"/>
              <a:gd name="connsiteY5" fmla="*/ 2945 h 16971"/>
              <a:gd name="connsiteX6" fmla="*/ 3469 w 10806"/>
              <a:gd name="connsiteY6" fmla="*/ 17210 h 16971"/>
              <a:gd name="connsiteX7" fmla="*/ 4973 w 10806"/>
              <a:gd name="connsiteY7" fmla="*/ 13687 h 1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06" h="16971">
                <a:moveTo>
                  <a:pt x="4973" y="13687"/>
                </a:moveTo>
                <a:cubicBezTo>
                  <a:pt x="3942" y="10980"/>
                  <a:pt x="4458" y="10464"/>
                  <a:pt x="7121" y="11452"/>
                </a:cubicBezTo>
                <a:cubicBezTo>
                  <a:pt x="9055" y="12226"/>
                  <a:pt x="10644" y="12011"/>
                  <a:pt x="10644" y="11023"/>
                </a:cubicBezTo>
                <a:cubicBezTo>
                  <a:pt x="10644" y="10035"/>
                  <a:pt x="9227" y="8617"/>
                  <a:pt x="7508" y="7972"/>
                </a:cubicBezTo>
                <a:cubicBezTo>
                  <a:pt x="5789" y="7328"/>
                  <a:pt x="4930" y="5351"/>
                  <a:pt x="5789" y="2945"/>
                </a:cubicBezTo>
                <a:cubicBezTo>
                  <a:pt x="7078" y="-664"/>
                  <a:pt x="6992" y="-664"/>
                  <a:pt x="2911" y="2945"/>
                </a:cubicBezTo>
                <a:cubicBezTo>
                  <a:pt x="-1171" y="6555"/>
                  <a:pt x="-1386" y="17210"/>
                  <a:pt x="3469" y="17210"/>
                </a:cubicBezTo>
                <a:cubicBezTo>
                  <a:pt x="5360" y="17038"/>
                  <a:pt x="5918" y="15749"/>
                  <a:pt x="4973" y="136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8" name="Freeform 2467">
            <a:extLst>
              <a:ext uri="{FF2B5EF4-FFF2-40B4-BE49-F238E27FC236}">
                <a16:creationId xmlns:a16="http://schemas.microsoft.com/office/drawing/2014/main" id="{AF4051DB-200F-A246-8DE6-33F6044D4F86}"/>
              </a:ext>
            </a:extLst>
          </p:cNvPr>
          <p:cNvSpPr/>
          <p:nvPr/>
        </p:nvSpPr>
        <p:spPr>
          <a:xfrm>
            <a:off x="10403921" y="5550365"/>
            <a:ext cx="14210" cy="13520"/>
          </a:xfrm>
          <a:custGeom>
            <a:avLst/>
            <a:gdLst>
              <a:gd name="connsiteX0" fmla="*/ 13844 w 14210"/>
              <a:gd name="connsiteY0" fmla="*/ 568 h 13520"/>
              <a:gd name="connsiteX1" fmla="*/ 6325 w 14210"/>
              <a:gd name="connsiteY1" fmla="*/ 955 h 13520"/>
              <a:gd name="connsiteX2" fmla="*/ -163 w 14210"/>
              <a:gd name="connsiteY2" fmla="*/ 2416 h 13520"/>
              <a:gd name="connsiteX3" fmla="*/ 5638 w 14210"/>
              <a:gd name="connsiteY3" fmla="*/ 8087 h 13520"/>
              <a:gd name="connsiteX4" fmla="*/ 11439 w 14210"/>
              <a:gd name="connsiteY4" fmla="*/ 13759 h 13520"/>
              <a:gd name="connsiteX5" fmla="*/ 13157 w 14210"/>
              <a:gd name="connsiteY5" fmla="*/ 7657 h 13520"/>
              <a:gd name="connsiteX6" fmla="*/ 13844 w 14210"/>
              <a:gd name="connsiteY6" fmla="*/ 568 h 13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10" h="13520">
                <a:moveTo>
                  <a:pt x="13844" y="568"/>
                </a:moveTo>
                <a:cubicBezTo>
                  <a:pt x="11352" y="22"/>
                  <a:pt x="8732" y="156"/>
                  <a:pt x="6325" y="955"/>
                </a:cubicBezTo>
                <a:lnTo>
                  <a:pt x="-163" y="2416"/>
                </a:lnTo>
                <a:lnTo>
                  <a:pt x="5638" y="8087"/>
                </a:lnTo>
                <a:lnTo>
                  <a:pt x="11439" y="13759"/>
                </a:lnTo>
                <a:lnTo>
                  <a:pt x="13157" y="7657"/>
                </a:lnTo>
                <a:cubicBezTo>
                  <a:pt x="14016" y="5402"/>
                  <a:pt x="14274" y="2948"/>
                  <a:pt x="13844" y="5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9" name="Freeform 2468">
            <a:extLst>
              <a:ext uri="{FF2B5EF4-FFF2-40B4-BE49-F238E27FC236}">
                <a16:creationId xmlns:a16="http://schemas.microsoft.com/office/drawing/2014/main" id="{C59155AB-7F2C-D29E-2CBC-A499FF5245E3}"/>
              </a:ext>
            </a:extLst>
          </p:cNvPr>
          <p:cNvSpPr/>
          <p:nvPr/>
        </p:nvSpPr>
        <p:spPr>
          <a:xfrm>
            <a:off x="10355885" y="5539424"/>
            <a:ext cx="12545" cy="12608"/>
          </a:xfrm>
          <a:custGeom>
            <a:avLst/>
            <a:gdLst>
              <a:gd name="connsiteX0" fmla="*/ -163 w 12545"/>
              <a:gd name="connsiteY0" fmla="*/ 1498 h 12608"/>
              <a:gd name="connsiteX1" fmla="*/ 3489 w 12545"/>
              <a:gd name="connsiteY1" fmla="*/ 7814 h 12608"/>
              <a:gd name="connsiteX2" fmla="*/ 12383 w 12545"/>
              <a:gd name="connsiteY2" fmla="*/ 9232 h 12608"/>
              <a:gd name="connsiteX3" fmla="*/ 9891 w 12545"/>
              <a:gd name="connsiteY3" fmla="*/ 2830 h 12608"/>
              <a:gd name="connsiteX4" fmla="*/ -163 w 12545"/>
              <a:gd name="connsiteY4" fmla="*/ 1498 h 1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45" h="12608">
                <a:moveTo>
                  <a:pt x="-163" y="1498"/>
                </a:moveTo>
                <a:cubicBezTo>
                  <a:pt x="740" y="3771"/>
                  <a:pt x="1986" y="5898"/>
                  <a:pt x="3489" y="7814"/>
                </a:cubicBezTo>
                <a:cubicBezTo>
                  <a:pt x="7786" y="13872"/>
                  <a:pt x="12383" y="14602"/>
                  <a:pt x="12383" y="9232"/>
                </a:cubicBezTo>
                <a:cubicBezTo>
                  <a:pt x="12297" y="6877"/>
                  <a:pt x="11438" y="4622"/>
                  <a:pt x="9891" y="2830"/>
                </a:cubicBezTo>
                <a:cubicBezTo>
                  <a:pt x="7356" y="252"/>
                  <a:pt x="-163" y="-779"/>
                  <a:pt x="-163" y="14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0" name="Freeform 2469">
            <a:extLst>
              <a:ext uri="{FF2B5EF4-FFF2-40B4-BE49-F238E27FC236}">
                <a16:creationId xmlns:a16="http://schemas.microsoft.com/office/drawing/2014/main" id="{FAD4D34B-F2A8-D3B3-66D7-2DDEF439C73A}"/>
              </a:ext>
            </a:extLst>
          </p:cNvPr>
          <p:cNvSpPr/>
          <p:nvPr/>
        </p:nvSpPr>
        <p:spPr>
          <a:xfrm>
            <a:off x="10656013" y="5396159"/>
            <a:ext cx="24391" cy="17861"/>
          </a:xfrm>
          <a:custGeom>
            <a:avLst/>
            <a:gdLst>
              <a:gd name="connsiteX0" fmla="*/ 684 w 24391"/>
              <a:gd name="connsiteY0" fmla="*/ 828 h 17861"/>
              <a:gd name="connsiteX1" fmla="*/ 1973 w 24391"/>
              <a:gd name="connsiteY1" fmla="*/ 6456 h 17861"/>
              <a:gd name="connsiteX2" fmla="*/ 5410 w 24391"/>
              <a:gd name="connsiteY2" fmla="*/ 12128 h 17861"/>
              <a:gd name="connsiteX3" fmla="*/ 8719 w 24391"/>
              <a:gd name="connsiteY3" fmla="*/ 13030 h 17861"/>
              <a:gd name="connsiteX4" fmla="*/ 20964 w 24391"/>
              <a:gd name="connsiteY4" fmla="*/ 16210 h 17861"/>
              <a:gd name="connsiteX5" fmla="*/ 22038 w 24391"/>
              <a:gd name="connsiteY5" fmla="*/ 18100 h 17861"/>
              <a:gd name="connsiteX6" fmla="*/ 24229 w 24391"/>
              <a:gd name="connsiteY6" fmla="*/ 14061 h 17861"/>
              <a:gd name="connsiteX7" fmla="*/ 684 w 24391"/>
              <a:gd name="connsiteY7" fmla="*/ 828 h 17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91" h="17861">
                <a:moveTo>
                  <a:pt x="684" y="828"/>
                </a:moveTo>
                <a:cubicBezTo>
                  <a:pt x="-777" y="2246"/>
                  <a:pt x="-347" y="4093"/>
                  <a:pt x="1973" y="6456"/>
                </a:cubicBezTo>
                <a:cubicBezTo>
                  <a:pt x="3649" y="7969"/>
                  <a:pt x="4852" y="9941"/>
                  <a:pt x="5410" y="12128"/>
                </a:cubicBezTo>
                <a:cubicBezTo>
                  <a:pt x="5410" y="13331"/>
                  <a:pt x="6871" y="13760"/>
                  <a:pt x="8719" y="13030"/>
                </a:cubicBezTo>
                <a:cubicBezTo>
                  <a:pt x="13015" y="11354"/>
                  <a:pt x="22468" y="13760"/>
                  <a:pt x="20964" y="16210"/>
                </a:cubicBezTo>
                <a:cubicBezTo>
                  <a:pt x="20320" y="17241"/>
                  <a:pt x="20964" y="18100"/>
                  <a:pt x="22038" y="18100"/>
                </a:cubicBezTo>
                <a:cubicBezTo>
                  <a:pt x="23112" y="18100"/>
                  <a:pt x="24229" y="16295"/>
                  <a:pt x="24229" y="14061"/>
                </a:cubicBezTo>
                <a:cubicBezTo>
                  <a:pt x="24229" y="8991"/>
                  <a:pt x="3906" y="-2481"/>
                  <a:pt x="684" y="8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1" name="Freeform 2470">
            <a:extLst>
              <a:ext uri="{FF2B5EF4-FFF2-40B4-BE49-F238E27FC236}">
                <a16:creationId xmlns:a16="http://schemas.microsoft.com/office/drawing/2014/main" id="{546B7EAF-C965-C25F-F81B-971020F30FEF}"/>
              </a:ext>
            </a:extLst>
          </p:cNvPr>
          <p:cNvSpPr/>
          <p:nvPr/>
        </p:nvSpPr>
        <p:spPr>
          <a:xfrm>
            <a:off x="10527576" y="5375781"/>
            <a:ext cx="10272" cy="8288"/>
          </a:xfrm>
          <a:custGeom>
            <a:avLst/>
            <a:gdLst>
              <a:gd name="connsiteX0" fmla="*/ 5079 w 10272"/>
              <a:gd name="connsiteY0" fmla="*/ 238 h 8288"/>
              <a:gd name="connsiteX1" fmla="*/ -163 w 10272"/>
              <a:gd name="connsiteY1" fmla="*/ 4535 h 8288"/>
              <a:gd name="connsiteX2" fmla="*/ 6626 w 10272"/>
              <a:gd name="connsiteY2" fmla="*/ 5824 h 8288"/>
              <a:gd name="connsiteX3" fmla="*/ 5079 w 10272"/>
              <a:gd name="connsiteY3" fmla="*/ 238 h 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72" h="8288">
                <a:moveTo>
                  <a:pt x="5079" y="238"/>
                </a:moveTo>
                <a:cubicBezTo>
                  <a:pt x="1212" y="238"/>
                  <a:pt x="-163" y="1399"/>
                  <a:pt x="-163" y="4535"/>
                </a:cubicBezTo>
                <a:cubicBezTo>
                  <a:pt x="-163" y="9433"/>
                  <a:pt x="1513" y="9777"/>
                  <a:pt x="6626" y="5824"/>
                </a:cubicBezTo>
                <a:cubicBezTo>
                  <a:pt x="11739" y="1871"/>
                  <a:pt x="11223" y="238"/>
                  <a:pt x="507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2" name="Freeform 2471">
            <a:extLst>
              <a:ext uri="{FF2B5EF4-FFF2-40B4-BE49-F238E27FC236}">
                <a16:creationId xmlns:a16="http://schemas.microsoft.com/office/drawing/2014/main" id="{BA965E25-D383-CC63-524D-9FEC229149D9}"/>
              </a:ext>
            </a:extLst>
          </p:cNvPr>
          <p:cNvSpPr/>
          <p:nvPr/>
        </p:nvSpPr>
        <p:spPr>
          <a:xfrm>
            <a:off x="10682510" y="5474676"/>
            <a:ext cx="16404" cy="13675"/>
          </a:xfrm>
          <a:custGeom>
            <a:avLst/>
            <a:gdLst>
              <a:gd name="connsiteX0" fmla="*/ 15864 w 16404"/>
              <a:gd name="connsiteY0" fmla="*/ 10777 h 13675"/>
              <a:gd name="connsiteX1" fmla="*/ 6068 w 16404"/>
              <a:gd name="connsiteY1" fmla="*/ 766 h 13675"/>
              <a:gd name="connsiteX2" fmla="*/ -163 w 16404"/>
              <a:gd name="connsiteY2" fmla="*/ 293 h 13675"/>
              <a:gd name="connsiteX3" fmla="*/ 12985 w 16404"/>
              <a:gd name="connsiteY3" fmla="*/ 13913 h 13675"/>
              <a:gd name="connsiteX4" fmla="*/ 15864 w 16404"/>
              <a:gd name="connsiteY4" fmla="*/ 10777 h 1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04" h="13675">
                <a:moveTo>
                  <a:pt x="15864" y="10777"/>
                </a:moveTo>
                <a:cubicBezTo>
                  <a:pt x="17582" y="6223"/>
                  <a:pt x="13286" y="1883"/>
                  <a:pt x="6068" y="766"/>
                </a:cubicBezTo>
                <a:cubicBezTo>
                  <a:pt x="4006" y="302"/>
                  <a:pt x="1943" y="143"/>
                  <a:pt x="-163" y="293"/>
                </a:cubicBezTo>
                <a:cubicBezTo>
                  <a:pt x="3533" y="5453"/>
                  <a:pt x="7958" y="10042"/>
                  <a:pt x="12985" y="13913"/>
                </a:cubicBezTo>
                <a:cubicBezTo>
                  <a:pt x="14059" y="13956"/>
                  <a:pt x="15177" y="12538"/>
                  <a:pt x="15864" y="107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3" name="Freeform 2472">
            <a:extLst>
              <a:ext uri="{FF2B5EF4-FFF2-40B4-BE49-F238E27FC236}">
                <a16:creationId xmlns:a16="http://schemas.microsoft.com/office/drawing/2014/main" id="{8997CF88-3B6D-FA21-686E-B7A382C5B4FB}"/>
              </a:ext>
            </a:extLst>
          </p:cNvPr>
          <p:cNvSpPr/>
          <p:nvPr/>
        </p:nvSpPr>
        <p:spPr>
          <a:xfrm>
            <a:off x="10654558" y="5453155"/>
            <a:ext cx="8286" cy="9749"/>
          </a:xfrm>
          <a:custGeom>
            <a:avLst/>
            <a:gdLst>
              <a:gd name="connsiteX0" fmla="*/ 7897 w 8286"/>
              <a:gd name="connsiteY0" fmla="*/ 1492 h 9749"/>
              <a:gd name="connsiteX1" fmla="*/ 77 w 8286"/>
              <a:gd name="connsiteY1" fmla="*/ 7378 h 9749"/>
              <a:gd name="connsiteX2" fmla="*/ 2225 w 8286"/>
              <a:gd name="connsiteY2" fmla="*/ 7378 h 9749"/>
              <a:gd name="connsiteX3" fmla="*/ 6092 w 8286"/>
              <a:gd name="connsiteY3" fmla="*/ 3640 h 9749"/>
              <a:gd name="connsiteX4" fmla="*/ 7897 w 8286"/>
              <a:gd name="connsiteY4" fmla="*/ 1492 h 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6" h="9749">
                <a:moveTo>
                  <a:pt x="7897" y="1492"/>
                </a:moveTo>
                <a:cubicBezTo>
                  <a:pt x="5619" y="-2246"/>
                  <a:pt x="-1556" y="3168"/>
                  <a:pt x="77" y="7378"/>
                </a:cubicBezTo>
                <a:cubicBezTo>
                  <a:pt x="1409" y="10858"/>
                  <a:pt x="1537" y="10858"/>
                  <a:pt x="2225" y="7378"/>
                </a:cubicBezTo>
                <a:cubicBezTo>
                  <a:pt x="2569" y="5415"/>
                  <a:pt x="4116" y="3898"/>
                  <a:pt x="6092" y="3640"/>
                </a:cubicBezTo>
                <a:cubicBezTo>
                  <a:pt x="7639" y="3597"/>
                  <a:pt x="8584" y="2652"/>
                  <a:pt x="7897" y="1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4" name="Freeform 2473">
            <a:extLst>
              <a:ext uri="{FF2B5EF4-FFF2-40B4-BE49-F238E27FC236}">
                <a16:creationId xmlns:a16="http://schemas.microsoft.com/office/drawing/2014/main" id="{7321F502-D5F0-2CFB-8B19-9320A533F9CC}"/>
              </a:ext>
            </a:extLst>
          </p:cNvPr>
          <p:cNvSpPr/>
          <p:nvPr/>
        </p:nvSpPr>
        <p:spPr>
          <a:xfrm>
            <a:off x="10696007" y="5496944"/>
            <a:ext cx="13631" cy="16842"/>
          </a:xfrm>
          <a:custGeom>
            <a:avLst/>
            <a:gdLst>
              <a:gd name="connsiteX0" fmla="*/ 11046 w 13631"/>
              <a:gd name="connsiteY0" fmla="*/ 14675 h 16842"/>
              <a:gd name="connsiteX1" fmla="*/ 9628 w 13631"/>
              <a:gd name="connsiteY1" fmla="*/ 9691 h 16842"/>
              <a:gd name="connsiteX2" fmla="*/ 4344 w 13631"/>
              <a:gd name="connsiteY2" fmla="*/ 5609 h 16842"/>
              <a:gd name="connsiteX3" fmla="*/ 906 w 13631"/>
              <a:gd name="connsiteY3" fmla="*/ 238 h 16842"/>
              <a:gd name="connsiteX4" fmla="*/ 3656 w 13631"/>
              <a:gd name="connsiteY4" fmla="*/ 14589 h 16842"/>
              <a:gd name="connsiteX5" fmla="*/ 11046 w 13631"/>
              <a:gd name="connsiteY5" fmla="*/ 14675 h 16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31" h="16842">
                <a:moveTo>
                  <a:pt x="11046" y="14675"/>
                </a:moveTo>
                <a:cubicBezTo>
                  <a:pt x="14827" y="10851"/>
                  <a:pt x="14054" y="8273"/>
                  <a:pt x="9628" y="9691"/>
                </a:cubicBezTo>
                <a:cubicBezTo>
                  <a:pt x="6621" y="10679"/>
                  <a:pt x="5332" y="9691"/>
                  <a:pt x="4344" y="5609"/>
                </a:cubicBezTo>
                <a:cubicBezTo>
                  <a:pt x="3613" y="2644"/>
                  <a:pt x="2066" y="238"/>
                  <a:pt x="906" y="238"/>
                </a:cubicBezTo>
                <a:cubicBezTo>
                  <a:pt x="-1500" y="238"/>
                  <a:pt x="477" y="10464"/>
                  <a:pt x="3656" y="14589"/>
                </a:cubicBezTo>
                <a:cubicBezTo>
                  <a:pt x="6234" y="17897"/>
                  <a:pt x="7867" y="17897"/>
                  <a:pt x="11046" y="146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5" name="Freeform 2474">
            <a:extLst>
              <a:ext uri="{FF2B5EF4-FFF2-40B4-BE49-F238E27FC236}">
                <a16:creationId xmlns:a16="http://schemas.microsoft.com/office/drawing/2014/main" id="{B50BC832-164E-CBB5-0E11-CF00A99A8498}"/>
              </a:ext>
            </a:extLst>
          </p:cNvPr>
          <p:cNvSpPr/>
          <p:nvPr/>
        </p:nvSpPr>
        <p:spPr>
          <a:xfrm>
            <a:off x="10664457" y="5432209"/>
            <a:ext cx="9599" cy="13237"/>
          </a:xfrm>
          <a:custGeom>
            <a:avLst/>
            <a:gdLst>
              <a:gd name="connsiteX0" fmla="*/ 2681 w 9599"/>
              <a:gd name="connsiteY0" fmla="*/ 10236 h 13237"/>
              <a:gd name="connsiteX1" fmla="*/ 6505 w 9599"/>
              <a:gd name="connsiteY1" fmla="*/ 5424 h 13237"/>
              <a:gd name="connsiteX2" fmla="*/ 6505 w 9599"/>
              <a:gd name="connsiteY2" fmla="*/ 439 h 13237"/>
              <a:gd name="connsiteX3" fmla="*/ 404 w 9599"/>
              <a:gd name="connsiteY3" fmla="*/ 11439 h 13237"/>
              <a:gd name="connsiteX4" fmla="*/ 2681 w 9599"/>
              <a:gd name="connsiteY4" fmla="*/ 10236 h 13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99" h="13237">
                <a:moveTo>
                  <a:pt x="2681" y="10236"/>
                </a:moveTo>
                <a:cubicBezTo>
                  <a:pt x="3154" y="7572"/>
                  <a:pt x="4873" y="5424"/>
                  <a:pt x="6505" y="5424"/>
                </a:cubicBezTo>
                <a:cubicBezTo>
                  <a:pt x="10458" y="5424"/>
                  <a:pt x="10372" y="1986"/>
                  <a:pt x="6505" y="439"/>
                </a:cubicBezTo>
                <a:cubicBezTo>
                  <a:pt x="2638" y="-1107"/>
                  <a:pt x="-1744" y="6626"/>
                  <a:pt x="404" y="11439"/>
                </a:cubicBezTo>
                <a:cubicBezTo>
                  <a:pt x="1650" y="14446"/>
                  <a:pt x="2037" y="14188"/>
                  <a:pt x="2681" y="102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6" name="Freeform 2475">
            <a:extLst>
              <a:ext uri="{FF2B5EF4-FFF2-40B4-BE49-F238E27FC236}">
                <a16:creationId xmlns:a16="http://schemas.microsoft.com/office/drawing/2014/main" id="{01D285CA-760C-1518-6C58-6BD9837F99E1}"/>
              </a:ext>
            </a:extLst>
          </p:cNvPr>
          <p:cNvSpPr/>
          <p:nvPr/>
        </p:nvSpPr>
        <p:spPr>
          <a:xfrm>
            <a:off x="10662494" y="5460790"/>
            <a:ext cx="11637" cy="7524"/>
          </a:xfrm>
          <a:custGeom>
            <a:avLst/>
            <a:gdLst>
              <a:gd name="connsiteX0" fmla="*/ 7565 w 11637"/>
              <a:gd name="connsiteY0" fmla="*/ 258 h 7524"/>
              <a:gd name="connsiteX1" fmla="*/ 347 w 11637"/>
              <a:gd name="connsiteY1" fmla="*/ 7390 h 7524"/>
              <a:gd name="connsiteX2" fmla="*/ 3269 w 11637"/>
              <a:gd name="connsiteY2" fmla="*/ 6359 h 7524"/>
              <a:gd name="connsiteX3" fmla="*/ 8124 w 11637"/>
              <a:gd name="connsiteY3" fmla="*/ 5156 h 7524"/>
              <a:gd name="connsiteX4" fmla="*/ 11475 w 11637"/>
              <a:gd name="connsiteY4" fmla="*/ 3352 h 7524"/>
              <a:gd name="connsiteX5" fmla="*/ 7565 w 11637"/>
              <a:gd name="connsiteY5" fmla="*/ 258 h 7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37" h="7524">
                <a:moveTo>
                  <a:pt x="7565" y="258"/>
                </a:moveTo>
                <a:cubicBezTo>
                  <a:pt x="3269" y="258"/>
                  <a:pt x="-1801" y="5156"/>
                  <a:pt x="347" y="7390"/>
                </a:cubicBezTo>
                <a:cubicBezTo>
                  <a:pt x="1120" y="8164"/>
                  <a:pt x="2453" y="7691"/>
                  <a:pt x="3269" y="6359"/>
                </a:cubicBezTo>
                <a:cubicBezTo>
                  <a:pt x="4472" y="4959"/>
                  <a:pt x="6406" y="4478"/>
                  <a:pt x="8124" y="5156"/>
                </a:cubicBezTo>
                <a:cubicBezTo>
                  <a:pt x="10272" y="6016"/>
                  <a:pt x="11475" y="5371"/>
                  <a:pt x="11475" y="3352"/>
                </a:cubicBezTo>
                <a:cubicBezTo>
                  <a:pt x="11218" y="1431"/>
                  <a:pt x="9499" y="56"/>
                  <a:pt x="7565" y="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7" name="Freeform 2476">
            <a:extLst>
              <a:ext uri="{FF2B5EF4-FFF2-40B4-BE49-F238E27FC236}">
                <a16:creationId xmlns:a16="http://schemas.microsoft.com/office/drawing/2014/main" id="{525EF475-B0A9-CD1A-38A5-AFD3A428131B}"/>
              </a:ext>
            </a:extLst>
          </p:cNvPr>
          <p:cNvSpPr/>
          <p:nvPr/>
        </p:nvSpPr>
        <p:spPr>
          <a:xfrm>
            <a:off x="10653450" y="5414513"/>
            <a:ext cx="8135" cy="5840"/>
          </a:xfrm>
          <a:custGeom>
            <a:avLst/>
            <a:gdLst>
              <a:gd name="connsiteX0" fmla="*/ 7973 w 8135"/>
              <a:gd name="connsiteY0" fmla="*/ 4214 h 5840"/>
              <a:gd name="connsiteX1" fmla="*/ 153 w 8135"/>
              <a:gd name="connsiteY1" fmla="*/ 648 h 5840"/>
              <a:gd name="connsiteX2" fmla="*/ 540 w 8135"/>
              <a:gd name="connsiteY2" fmla="*/ 3871 h 5840"/>
              <a:gd name="connsiteX3" fmla="*/ 7973 w 8135"/>
              <a:gd name="connsiteY3" fmla="*/ 4214 h 5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35" h="5840">
                <a:moveTo>
                  <a:pt x="7973" y="4214"/>
                </a:moveTo>
                <a:cubicBezTo>
                  <a:pt x="7973" y="2109"/>
                  <a:pt x="1571" y="-856"/>
                  <a:pt x="153" y="648"/>
                </a:cubicBezTo>
                <a:cubicBezTo>
                  <a:pt x="-405" y="1164"/>
                  <a:pt x="-190" y="2625"/>
                  <a:pt x="540" y="3871"/>
                </a:cubicBezTo>
                <a:cubicBezTo>
                  <a:pt x="2216" y="6620"/>
                  <a:pt x="7973" y="6878"/>
                  <a:pt x="7973" y="42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8" name="Freeform 2477">
            <a:extLst>
              <a:ext uri="{FF2B5EF4-FFF2-40B4-BE49-F238E27FC236}">
                <a16:creationId xmlns:a16="http://schemas.microsoft.com/office/drawing/2014/main" id="{0CEBA402-8EBD-D3CE-F3E5-B0722D61B1EA}"/>
              </a:ext>
            </a:extLst>
          </p:cNvPr>
          <p:cNvSpPr/>
          <p:nvPr/>
        </p:nvSpPr>
        <p:spPr>
          <a:xfrm>
            <a:off x="10697119" y="5524981"/>
            <a:ext cx="13824" cy="12002"/>
          </a:xfrm>
          <a:custGeom>
            <a:avLst/>
            <a:gdLst>
              <a:gd name="connsiteX0" fmla="*/ 8044 w 13824"/>
              <a:gd name="connsiteY0" fmla="*/ 817 h 12002"/>
              <a:gd name="connsiteX1" fmla="*/ -163 w 13824"/>
              <a:gd name="connsiteY1" fmla="*/ 6145 h 12002"/>
              <a:gd name="connsiteX2" fmla="*/ 11954 w 13824"/>
              <a:gd name="connsiteY2" fmla="*/ 10785 h 12002"/>
              <a:gd name="connsiteX3" fmla="*/ 8044 w 13824"/>
              <a:gd name="connsiteY3" fmla="*/ 817 h 12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" h="12002">
                <a:moveTo>
                  <a:pt x="8044" y="817"/>
                </a:moveTo>
                <a:cubicBezTo>
                  <a:pt x="2931" y="-858"/>
                  <a:pt x="-163" y="1161"/>
                  <a:pt x="-163" y="6145"/>
                </a:cubicBezTo>
                <a:cubicBezTo>
                  <a:pt x="-163" y="11129"/>
                  <a:pt x="6583" y="14222"/>
                  <a:pt x="11954" y="10785"/>
                </a:cubicBezTo>
                <a:cubicBezTo>
                  <a:pt x="15520" y="8508"/>
                  <a:pt x="13157" y="2450"/>
                  <a:pt x="8044" y="8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9" name="Freeform 2478">
            <a:extLst>
              <a:ext uri="{FF2B5EF4-FFF2-40B4-BE49-F238E27FC236}">
                <a16:creationId xmlns:a16="http://schemas.microsoft.com/office/drawing/2014/main" id="{F1744F4B-E664-1AFE-38FC-8311FDE89CE5}"/>
              </a:ext>
            </a:extLst>
          </p:cNvPr>
          <p:cNvSpPr/>
          <p:nvPr/>
        </p:nvSpPr>
        <p:spPr>
          <a:xfrm>
            <a:off x="10763179" y="5540168"/>
            <a:ext cx="8095" cy="3404"/>
          </a:xfrm>
          <a:custGeom>
            <a:avLst/>
            <a:gdLst>
              <a:gd name="connsiteX0" fmla="*/ 3468 w 8095"/>
              <a:gd name="connsiteY0" fmla="*/ 238 h 3404"/>
              <a:gd name="connsiteX1" fmla="*/ 1019 w 8095"/>
              <a:gd name="connsiteY1" fmla="*/ 1785 h 3404"/>
              <a:gd name="connsiteX2" fmla="*/ 7850 w 8095"/>
              <a:gd name="connsiteY2" fmla="*/ 2172 h 3404"/>
              <a:gd name="connsiteX3" fmla="*/ 3468 w 8095"/>
              <a:gd name="connsiteY3" fmla="*/ 238 h 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5" h="3404">
                <a:moveTo>
                  <a:pt x="3468" y="238"/>
                </a:moveTo>
                <a:cubicBezTo>
                  <a:pt x="-442" y="238"/>
                  <a:pt x="-1086" y="238"/>
                  <a:pt x="1019" y="1785"/>
                </a:cubicBezTo>
                <a:cubicBezTo>
                  <a:pt x="4671" y="4148"/>
                  <a:pt x="6562" y="4234"/>
                  <a:pt x="7850" y="2172"/>
                </a:cubicBezTo>
                <a:cubicBezTo>
                  <a:pt x="8366" y="1269"/>
                  <a:pt x="6433" y="410"/>
                  <a:pt x="346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0" name="Freeform 2479">
            <a:extLst>
              <a:ext uri="{FF2B5EF4-FFF2-40B4-BE49-F238E27FC236}">
                <a16:creationId xmlns:a16="http://schemas.microsoft.com/office/drawing/2014/main" id="{21CCEA47-6924-C13B-823F-50D8D1937170}"/>
              </a:ext>
            </a:extLst>
          </p:cNvPr>
          <p:cNvSpPr/>
          <p:nvPr/>
        </p:nvSpPr>
        <p:spPr>
          <a:xfrm>
            <a:off x="10708530" y="5531016"/>
            <a:ext cx="59825" cy="37127"/>
          </a:xfrm>
          <a:custGeom>
            <a:avLst/>
            <a:gdLst>
              <a:gd name="connsiteX0" fmla="*/ 59663 w 59825"/>
              <a:gd name="connsiteY0" fmla="*/ 2301 h 37127"/>
              <a:gd name="connsiteX1" fmla="*/ 51070 w 59825"/>
              <a:gd name="connsiteY1" fmla="*/ 2301 h 37127"/>
              <a:gd name="connsiteX2" fmla="*/ 47031 w 59825"/>
              <a:gd name="connsiteY2" fmla="*/ 8445 h 37127"/>
              <a:gd name="connsiteX3" fmla="*/ 36032 w 59825"/>
              <a:gd name="connsiteY3" fmla="*/ 12441 h 37127"/>
              <a:gd name="connsiteX4" fmla="*/ 20393 w 59825"/>
              <a:gd name="connsiteY4" fmla="*/ 9476 h 37127"/>
              <a:gd name="connsiteX5" fmla="*/ 14119 w 59825"/>
              <a:gd name="connsiteY5" fmla="*/ 10679 h 37127"/>
              <a:gd name="connsiteX6" fmla="*/ 5526 w 59825"/>
              <a:gd name="connsiteY6" fmla="*/ 19573 h 37127"/>
              <a:gd name="connsiteX7" fmla="*/ 4238 w 59825"/>
              <a:gd name="connsiteY7" fmla="*/ 26447 h 37127"/>
              <a:gd name="connsiteX8" fmla="*/ 9565 w 59825"/>
              <a:gd name="connsiteY8" fmla="*/ 32849 h 37127"/>
              <a:gd name="connsiteX9" fmla="*/ 9522 w 59825"/>
              <a:gd name="connsiteY9" fmla="*/ 33150 h 37127"/>
              <a:gd name="connsiteX10" fmla="*/ 15838 w 59825"/>
              <a:gd name="connsiteY10" fmla="*/ 35169 h 37127"/>
              <a:gd name="connsiteX11" fmla="*/ 22111 w 59825"/>
              <a:gd name="connsiteY11" fmla="*/ 29799 h 37127"/>
              <a:gd name="connsiteX12" fmla="*/ 19190 w 59825"/>
              <a:gd name="connsiteY12" fmla="*/ 27736 h 37127"/>
              <a:gd name="connsiteX13" fmla="*/ 14893 w 59825"/>
              <a:gd name="connsiteY13" fmla="*/ 24471 h 37127"/>
              <a:gd name="connsiteX14" fmla="*/ 27482 w 59825"/>
              <a:gd name="connsiteY14" fmla="*/ 17124 h 37127"/>
              <a:gd name="connsiteX15" fmla="*/ 34829 w 59825"/>
              <a:gd name="connsiteY15" fmla="*/ 14804 h 37127"/>
              <a:gd name="connsiteX16" fmla="*/ 40157 w 59825"/>
              <a:gd name="connsiteY16" fmla="*/ 16952 h 37127"/>
              <a:gd name="connsiteX17" fmla="*/ 49781 w 59825"/>
              <a:gd name="connsiteY17" fmla="*/ 12870 h 37127"/>
              <a:gd name="connsiteX18" fmla="*/ 56355 w 59825"/>
              <a:gd name="connsiteY18" fmla="*/ 4277 h 37127"/>
              <a:gd name="connsiteX19" fmla="*/ 59663 w 59825"/>
              <a:gd name="connsiteY19" fmla="*/ 2301 h 3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9825" h="37127">
                <a:moveTo>
                  <a:pt x="59663" y="2301"/>
                </a:moveTo>
                <a:cubicBezTo>
                  <a:pt x="59663" y="-449"/>
                  <a:pt x="56269" y="-449"/>
                  <a:pt x="51070" y="2301"/>
                </a:cubicBezTo>
                <a:cubicBezTo>
                  <a:pt x="48793" y="3572"/>
                  <a:pt x="47289" y="5863"/>
                  <a:pt x="47031" y="8445"/>
                </a:cubicBezTo>
                <a:cubicBezTo>
                  <a:pt x="47031" y="11753"/>
                  <a:pt x="45312" y="12398"/>
                  <a:pt x="36032" y="12441"/>
                </a:cubicBezTo>
                <a:cubicBezTo>
                  <a:pt x="30662" y="12617"/>
                  <a:pt x="25334" y="11603"/>
                  <a:pt x="20393" y="9476"/>
                </a:cubicBezTo>
                <a:cubicBezTo>
                  <a:pt x="14162" y="5437"/>
                  <a:pt x="12831" y="5695"/>
                  <a:pt x="14119" y="10679"/>
                </a:cubicBezTo>
                <a:cubicBezTo>
                  <a:pt x="15409" y="15663"/>
                  <a:pt x="12401" y="18542"/>
                  <a:pt x="5526" y="19573"/>
                </a:cubicBezTo>
                <a:cubicBezTo>
                  <a:pt x="-1348" y="20604"/>
                  <a:pt x="-2250" y="24815"/>
                  <a:pt x="4238" y="26447"/>
                </a:cubicBezTo>
                <a:cubicBezTo>
                  <a:pt x="7460" y="26748"/>
                  <a:pt x="9866" y="29614"/>
                  <a:pt x="9565" y="32849"/>
                </a:cubicBezTo>
                <a:cubicBezTo>
                  <a:pt x="9565" y="32948"/>
                  <a:pt x="9522" y="33051"/>
                  <a:pt x="9522" y="33150"/>
                </a:cubicBezTo>
                <a:cubicBezTo>
                  <a:pt x="9522" y="38349"/>
                  <a:pt x="9522" y="38392"/>
                  <a:pt x="15838" y="35169"/>
                </a:cubicBezTo>
                <a:cubicBezTo>
                  <a:pt x="19276" y="33365"/>
                  <a:pt x="22111" y="30873"/>
                  <a:pt x="22111" y="29799"/>
                </a:cubicBezTo>
                <a:cubicBezTo>
                  <a:pt x="22111" y="28725"/>
                  <a:pt x="20822" y="27736"/>
                  <a:pt x="19190" y="27736"/>
                </a:cubicBezTo>
                <a:cubicBezTo>
                  <a:pt x="17256" y="27564"/>
                  <a:pt x="15581" y="26293"/>
                  <a:pt x="14893" y="24471"/>
                </a:cubicBezTo>
                <a:cubicBezTo>
                  <a:pt x="13690" y="21206"/>
                  <a:pt x="20693" y="17124"/>
                  <a:pt x="27482" y="17124"/>
                </a:cubicBezTo>
                <a:cubicBezTo>
                  <a:pt x="30060" y="16862"/>
                  <a:pt x="32552" y="16071"/>
                  <a:pt x="34829" y="14804"/>
                </a:cubicBezTo>
                <a:cubicBezTo>
                  <a:pt x="38352" y="12913"/>
                  <a:pt x="39126" y="13257"/>
                  <a:pt x="40157" y="16952"/>
                </a:cubicBezTo>
                <a:cubicBezTo>
                  <a:pt x="41962" y="23912"/>
                  <a:pt x="46172" y="22108"/>
                  <a:pt x="49781" y="12870"/>
                </a:cubicBezTo>
                <a:cubicBezTo>
                  <a:pt x="51672" y="7929"/>
                  <a:pt x="54421" y="4277"/>
                  <a:pt x="56355" y="4277"/>
                </a:cubicBezTo>
                <a:cubicBezTo>
                  <a:pt x="58288" y="4277"/>
                  <a:pt x="59663" y="3461"/>
                  <a:pt x="59663" y="23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1" name="Freeform 2480">
            <a:extLst>
              <a:ext uri="{FF2B5EF4-FFF2-40B4-BE49-F238E27FC236}">
                <a16:creationId xmlns:a16="http://schemas.microsoft.com/office/drawing/2014/main" id="{D504C438-691E-81AE-1CC9-484644A1A7F3}"/>
              </a:ext>
            </a:extLst>
          </p:cNvPr>
          <p:cNvSpPr/>
          <p:nvPr/>
        </p:nvSpPr>
        <p:spPr>
          <a:xfrm>
            <a:off x="10764583" y="5479676"/>
            <a:ext cx="23458" cy="25341"/>
          </a:xfrm>
          <a:custGeom>
            <a:avLst/>
            <a:gdLst>
              <a:gd name="connsiteX0" fmla="*/ 22730 w 23458"/>
              <a:gd name="connsiteY0" fmla="*/ 19998 h 25341"/>
              <a:gd name="connsiteX1" fmla="*/ 15598 w 23458"/>
              <a:gd name="connsiteY1" fmla="*/ 9687 h 25341"/>
              <a:gd name="connsiteX2" fmla="*/ 6059 w 23458"/>
              <a:gd name="connsiteY2" fmla="*/ 2297 h 25341"/>
              <a:gd name="connsiteX3" fmla="*/ 1892 w 23458"/>
              <a:gd name="connsiteY3" fmla="*/ 458 h 25341"/>
              <a:gd name="connsiteX4" fmla="*/ -84 w 23458"/>
              <a:gd name="connsiteY4" fmla="*/ 4187 h 25341"/>
              <a:gd name="connsiteX5" fmla="*/ 3353 w 23458"/>
              <a:gd name="connsiteY5" fmla="*/ 7367 h 25341"/>
              <a:gd name="connsiteX6" fmla="*/ 14008 w 23458"/>
              <a:gd name="connsiteY6" fmla="*/ 19783 h 25341"/>
              <a:gd name="connsiteX7" fmla="*/ 22730 w 23458"/>
              <a:gd name="connsiteY7" fmla="*/ 19998 h 25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458" h="25341">
                <a:moveTo>
                  <a:pt x="22730" y="19998"/>
                </a:moveTo>
                <a:cubicBezTo>
                  <a:pt x="24191" y="16045"/>
                  <a:pt x="23160" y="14499"/>
                  <a:pt x="15598" y="9687"/>
                </a:cubicBezTo>
                <a:cubicBezTo>
                  <a:pt x="12075" y="7719"/>
                  <a:pt x="8852" y="5227"/>
                  <a:pt x="6059" y="2297"/>
                </a:cubicBezTo>
                <a:cubicBezTo>
                  <a:pt x="5415" y="638"/>
                  <a:pt x="3568" y="-187"/>
                  <a:pt x="1892" y="458"/>
                </a:cubicBezTo>
                <a:cubicBezTo>
                  <a:pt x="388" y="1038"/>
                  <a:pt x="-428" y="2627"/>
                  <a:pt x="-84" y="4187"/>
                </a:cubicBezTo>
                <a:cubicBezTo>
                  <a:pt x="345" y="6249"/>
                  <a:pt x="1892" y="7667"/>
                  <a:pt x="3353" y="7367"/>
                </a:cubicBezTo>
                <a:cubicBezTo>
                  <a:pt x="6618" y="6636"/>
                  <a:pt x="13922" y="15186"/>
                  <a:pt x="14008" y="19783"/>
                </a:cubicBezTo>
                <a:cubicBezTo>
                  <a:pt x="14180" y="27388"/>
                  <a:pt x="19980" y="27560"/>
                  <a:pt x="22730" y="199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2" name="Freeform 2481">
            <a:extLst>
              <a:ext uri="{FF2B5EF4-FFF2-40B4-BE49-F238E27FC236}">
                <a16:creationId xmlns:a16="http://schemas.microsoft.com/office/drawing/2014/main" id="{7BE9EA45-F500-7B49-3A67-D2B9C14DA5E6}"/>
              </a:ext>
            </a:extLst>
          </p:cNvPr>
          <p:cNvSpPr/>
          <p:nvPr/>
        </p:nvSpPr>
        <p:spPr>
          <a:xfrm>
            <a:off x="10741117" y="5550050"/>
            <a:ext cx="14059" cy="10232"/>
          </a:xfrm>
          <a:custGeom>
            <a:avLst/>
            <a:gdLst>
              <a:gd name="connsiteX0" fmla="*/ 8859 w 14059"/>
              <a:gd name="connsiteY0" fmla="*/ 3762 h 10232"/>
              <a:gd name="connsiteX1" fmla="*/ 996 w 14059"/>
              <a:gd name="connsiteY1" fmla="*/ 238 h 10232"/>
              <a:gd name="connsiteX2" fmla="*/ 2371 w 14059"/>
              <a:gd name="connsiteY2" fmla="*/ 8316 h 10232"/>
              <a:gd name="connsiteX3" fmla="*/ 11351 w 14059"/>
              <a:gd name="connsiteY3" fmla="*/ 8918 h 10232"/>
              <a:gd name="connsiteX4" fmla="*/ 8859 w 14059"/>
              <a:gd name="connsiteY4" fmla="*/ 3762 h 10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59" h="10232">
                <a:moveTo>
                  <a:pt x="8859" y="3762"/>
                </a:moveTo>
                <a:cubicBezTo>
                  <a:pt x="6367" y="2331"/>
                  <a:pt x="3746" y="1149"/>
                  <a:pt x="996" y="238"/>
                </a:cubicBezTo>
                <a:cubicBezTo>
                  <a:pt x="-1109" y="238"/>
                  <a:pt x="-164" y="5738"/>
                  <a:pt x="2371" y="8316"/>
                </a:cubicBezTo>
                <a:cubicBezTo>
                  <a:pt x="4906" y="10894"/>
                  <a:pt x="5551" y="11238"/>
                  <a:pt x="11351" y="8918"/>
                </a:cubicBezTo>
                <a:cubicBezTo>
                  <a:pt x="15175" y="7414"/>
                  <a:pt x="14960" y="6984"/>
                  <a:pt x="8859" y="37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3" name="Freeform 2482">
            <a:extLst>
              <a:ext uri="{FF2B5EF4-FFF2-40B4-BE49-F238E27FC236}">
                <a16:creationId xmlns:a16="http://schemas.microsoft.com/office/drawing/2014/main" id="{AE13834D-488A-162B-E96A-44704EC7198B}"/>
              </a:ext>
            </a:extLst>
          </p:cNvPr>
          <p:cNvSpPr/>
          <p:nvPr/>
        </p:nvSpPr>
        <p:spPr>
          <a:xfrm>
            <a:off x="10741975" y="5584036"/>
            <a:ext cx="6716" cy="6401"/>
          </a:xfrm>
          <a:custGeom>
            <a:avLst/>
            <a:gdLst>
              <a:gd name="connsiteX0" fmla="*/ 568 w 6716"/>
              <a:gd name="connsiteY0" fmla="*/ 238 h 6401"/>
              <a:gd name="connsiteX1" fmla="*/ 1083 w 6716"/>
              <a:gd name="connsiteY1" fmla="*/ 3461 h 6401"/>
              <a:gd name="connsiteX2" fmla="*/ 5810 w 6716"/>
              <a:gd name="connsiteY2" fmla="*/ 6640 h 6401"/>
              <a:gd name="connsiteX3" fmla="*/ 5294 w 6716"/>
              <a:gd name="connsiteY3" fmla="*/ 3461 h 6401"/>
              <a:gd name="connsiteX4" fmla="*/ 568 w 6716"/>
              <a:gd name="connsiteY4" fmla="*/ 23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6" h="6401">
                <a:moveTo>
                  <a:pt x="568" y="238"/>
                </a:moveTo>
                <a:cubicBezTo>
                  <a:pt x="-592" y="238"/>
                  <a:pt x="-334" y="1656"/>
                  <a:pt x="1083" y="3461"/>
                </a:cubicBezTo>
                <a:cubicBezTo>
                  <a:pt x="2244" y="5029"/>
                  <a:pt x="3919" y="6150"/>
                  <a:pt x="5810" y="6640"/>
                </a:cubicBezTo>
                <a:cubicBezTo>
                  <a:pt x="6970" y="6640"/>
                  <a:pt x="6755" y="5222"/>
                  <a:pt x="5294" y="3461"/>
                </a:cubicBezTo>
                <a:cubicBezTo>
                  <a:pt x="4134" y="1879"/>
                  <a:pt x="2459" y="741"/>
                  <a:pt x="56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4" name="Freeform 2483">
            <a:extLst>
              <a:ext uri="{FF2B5EF4-FFF2-40B4-BE49-F238E27FC236}">
                <a16:creationId xmlns:a16="http://schemas.microsoft.com/office/drawing/2014/main" id="{F50D4D94-9FAC-9AD8-B019-1343FE66A8C7}"/>
              </a:ext>
            </a:extLst>
          </p:cNvPr>
          <p:cNvSpPr/>
          <p:nvPr/>
        </p:nvSpPr>
        <p:spPr>
          <a:xfrm>
            <a:off x="10739932" y="5562825"/>
            <a:ext cx="14444" cy="15988"/>
          </a:xfrm>
          <a:custGeom>
            <a:avLst/>
            <a:gdLst>
              <a:gd name="connsiteX0" fmla="*/ 10173 w 14444"/>
              <a:gd name="connsiteY0" fmla="*/ 2243 h 15988"/>
              <a:gd name="connsiteX1" fmla="*/ 2138 w 14444"/>
              <a:gd name="connsiteY1" fmla="*/ 14403 h 15988"/>
              <a:gd name="connsiteX2" fmla="*/ 12923 w 14444"/>
              <a:gd name="connsiteY2" fmla="*/ 9591 h 15988"/>
              <a:gd name="connsiteX3" fmla="*/ 10173 w 14444"/>
              <a:gd name="connsiteY3" fmla="*/ 2243 h 1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44" h="15988">
                <a:moveTo>
                  <a:pt x="10173" y="2243"/>
                </a:moveTo>
                <a:cubicBezTo>
                  <a:pt x="-869" y="-2053"/>
                  <a:pt x="-2201" y="-77"/>
                  <a:pt x="2138" y="14403"/>
                </a:cubicBezTo>
                <a:cubicBezTo>
                  <a:pt x="3341" y="18442"/>
                  <a:pt x="10259" y="15305"/>
                  <a:pt x="12923" y="9591"/>
                </a:cubicBezTo>
                <a:cubicBezTo>
                  <a:pt x="15157" y="4778"/>
                  <a:pt x="14899" y="3876"/>
                  <a:pt x="10173" y="22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5" name="Freeform 2484">
            <a:extLst>
              <a:ext uri="{FF2B5EF4-FFF2-40B4-BE49-F238E27FC236}">
                <a16:creationId xmlns:a16="http://schemas.microsoft.com/office/drawing/2014/main" id="{AA7965B6-D37C-3020-A970-CF2936B0CF84}"/>
              </a:ext>
            </a:extLst>
          </p:cNvPr>
          <p:cNvSpPr/>
          <p:nvPr/>
        </p:nvSpPr>
        <p:spPr>
          <a:xfrm>
            <a:off x="10679535" y="5448388"/>
            <a:ext cx="10321" cy="20111"/>
          </a:xfrm>
          <a:custGeom>
            <a:avLst/>
            <a:gdLst>
              <a:gd name="connsiteX0" fmla="*/ 8141 w 10321"/>
              <a:gd name="connsiteY0" fmla="*/ 18762 h 20111"/>
              <a:gd name="connsiteX1" fmla="*/ 6594 w 10321"/>
              <a:gd name="connsiteY1" fmla="*/ 7763 h 20111"/>
              <a:gd name="connsiteX2" fmla="*/ 1868 w 10321"/>
              <a:gd name="connsiteY2" fmla="*/ 7763 h 20111"/>
              <a:gd name="connsiteX3" fmla="*/ 5047 w 10321"/>
              <a:gd name="connsiteY3" fmla="*/ 16356 h 20111"/>
              <a:gd name="connsiteX4" fmla="*/ 8141 w 10321"/>
              <a:gd name="connsiteY4" fmla="*/ 18762 h 20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1" h="20111">
                <a:moveTo>
                  <a:pt x="8141" y="18762"/>
                </a:moveTo>
                <a:cubicBezTo>
                  <a:pt x="11106" y="15754"/>
                  <a:pt x="10977" y="14723"/>
                  <a:pt x="6594" y="7763"/>
                </a:cubicBezTo>
                <a:cubicBezTo>
                  <a:pt x="278" y="-2291"/>
                  <a:pt x="-2300" y="-2248"/>
                  <a:pt x="1868" y="7763"/>
                </a:cubicBezTo>
                <a:cubicBezTo>
                  <a:pt x="3114" y="10560"/>
                  <a:pt x="4145" y="13430"/>
                  <a:pt x="5047" y="16356"/>
                </a:cubicBezTo>
                <a:cubicBezTo>
                  <a:pt x="4145" y="20610"/>
                  <a:pt x="5391" y="21555"/>
                  <a:pt x="8141" y="187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6" name="Freeform 2485">
            <a:extLst>
              <a:ext uri="{FF2B5EF4-FFF2-40B4-BE49-F238E27FC236}">
                <a16:creationId xmlns:a16="http://schemas.microsoft.com/office/drawing/2014/main" id="{2A99E7EA-084D-30B3-F717-4CC08CDFBA3D}"/>
              </a:ext>
            </a:extLst>
          </p:cNvPr>
          <p:cNvSpPr/>
          <p:nvPr/>
        </p:nvSpPr>
        <p:spPr>
          <a:xfrm>
            <a:off x="10580678" y="5486695"/>
            <a:ext cx="15729" cy="18558"/>
          </a:xfrm>
          <a:custGeom>
            <a:avLst/>
            <a:gdLst>
              <a:gd name="connsiteX0" fmla="*/ 2591 w 15729"/>
              <a:gd name="connsiteY0" fmla="*/ 2882 h 18558"/>
              <a:gd name="connsiteX1" fmla="*/ 2118 w 15729"/>
              <a:gd name="connsiteY1" fmla="*/ 12421 h 18558"/>
              <a:gd name="connsiteX2" fmla="*/ 13633 w 15729"/>
              <a:gd name="connsiteY2" fmla="*/ 15901 h 18558"/>
              <a:gd name="connsiteX3" fmla="*/ 15438 w 15729"/>
              <a:gd name="connsiteY3" fmla="*/ 6878 h 18558"/>
              <a:gd name="connsiteX4" fmla="*/ 2591 w 15729"/>
              <a:gd name="connsiteY4" fmla="*/ 2882 h 18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29" h="18558">
                <a:moveTo>
                  <a:pt x="2591" y="2882"/>
                </a:moveTo>
                <a:cubicBezTo>
                  <a:pt x="-975" y="5632"/>
                  <a:pt x="-1018" y="6277"/>
                  <a:pt x="2118" y="12421"/>
                </a:cubicBezTo>
                <a:cubicBezTo>
                  <a:pt x="5727" y="19510"/>
                  <a:pt x="9680" y="20713"/>
                  <a:pt x="13633" y="15901"/>
                </a:cubicBezTo>
                <a:cubicBezTo>
                  <a:pt x="15223" y="13182"/>
                  <a:pt x="15867" y="10002"/>
                  <a:pt x="15438" y="6878"/>
                </a:cubicBezTo>
                <a:cubicBezTo>
                  <a:pt x="14707" y="4"/>
                  <a:pt x="8477" y="-1887"/>
                  <a:pt x="2591" y="28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7" name="Freeform 2486">
            <a:extLst>
              <a:ext uri="{FF2B5EF4-FFF2-40B4-BE49-F238E27FC236}">
                <a16:creationId xmlns:a16="http://schemas.microsoft.com/office/drawing/2014/main" id="{4AA82955-93C3-23A8-C1F2-6348FD88D428}"/>
              </a:ext>
            </a:extLst>
          </p:cNvPr>
          <p:cNvSpPr/>
          <p:nvPr/>
        </p:nvSpPr>
        <p:spPr>
          <a:xfrm>
            <a:off x="10571057" y="5437437"/>
            <a:ext cx="33647" cy="33357"/>
          </a:xfrm>
          <a:custGeom>
            <a:avLst/>
            <a:gdLst>
              <a:gd name="connsiteX0" fmla="*/ 30988 w 33647"/>
              <a:gd name="connsiteY0" fmla="*/ 20733 h 33357"/>
              <a:gd name="connsiteX1" fmla="*/ 27550 w 33647"/>
              <a:gd name="connsiteY1" fmla="*/ 11152 h 33357"/>
              <a:gd name="connsiteX2" fmla="*/ 20203 w 33647"/>
              <a:gd name="connsiteY2" fmla="*/ 7500 h 33357"/>
              <a:gd name="connsiteX3" fmla="*/ 12899 w 33647"/>
              <a:gd name="connsiteY3" fmla="*/ 3203 h 33357"/>
              <a:gd name="connsiteX4" fmla="*/ 10794 w 33647"/>
              <a:gd name="connsiteY4" fmla="*/ 238 h 33357"/>
              <a:gd name="connsiteX5" fmla="*/ 8689 w 33647"/>
              <a:gd name="connsiteY5" fmla="*/ 2344 h 33357"/>
              <a:gd name="connsiteX6" fmla="*/ 4392 w 33647"/>
              <a:gd name="connsiteY6" fmla="*/ 9090 h 33357"/>
              <a:gd name="connsiteX7" fmla="*/ -163 w 33647"/>
              <a:gd name="connsiteY7" fmla="*/ 13687 h 33357"/>
              <a:gd name="connsiteX8" fmla="*/ 5552 w 33647"/>
              <a:gd name="connsiteY8" fmla="*/ 18671 h 33357"/>
              <a:gd name="connsiteX9" fmla="*/ 11911 w 33647"/>
              <a:gd name="connsiteY9" fmla="*/ 15620 h 33357"/>
              <a:gd name="connsiteX10" fmla="*/ 10493 w 33647"/>
              <a:gd name="connsiteY10" fmla="*/ 10851 h 33357"/>
              <a:gd name="connsiteX11" fmla="*/ 26519 w 33647"/>
              <a:gd name="connsiteY11" fmla="*/ 28768 h 33357"/>
              <a:gd name="connsiteX12" fmla="*/ 31331 w 33647"/>
              <a:gd name="connsiteY12" fmla="*/ 31561 h 33357"/>
              <a:gd name="connsiteX13" fmla="*/ 30988 w 33647"/>
              <a:gd name="connsiteY13" fmla="*/ 20733 h 3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647" h="33357">
                <a:moveTo>
                  <a:pt x="30988" y="20733"/>
                </a:moveTo>
                <a:cubicBezTo>
                  <a:pt x="29441" y="17700"/>
                  <a:pt x="28281" y="14481"/>
                  <a:pt x="27550" y="11152"/>
                </a:cubicBezTo>
                <a:cubicBezTo>
                  <a:pt x="27550" y="9906"/>
                  <a:pt x="24242" y="8273"/>
                  <a:pt x="20203" y="7500"/>
                </a:cubicBezTo>
                <a:cubicBezTo>
                  <a:pt x="16165" y="6726"/>
                  <a:pt x="12899" y="4836"/>
                  <a:pt x="12899" y="3203"/>
                </a:cubicBezTo>
                <a:cubicBezTo>
                  <a:pt x="12899" y="1571"/>
                  <a:pt x="11954" y="238"/>
                  <a:pt x="10794" y="238"/>
                </a:cubicBezTo>
                <a:cubicBezTo>
                  <a:pt x="9634" y="260"/>
                  <a:pt x="8731" y="1192"/>
                  <a:pt x="8689" y="2344"/>
                </a:cubicBezTo>
                <a:cubicBezTo>
                  <a:pt x="7829" y="4918"/>
                  <a:pt x="6368" y="7238"/>
                  <a:pt x="4392" y="9090"/>
                </a:cubicBezTo>
                <a:lnTo>
                  <a:pt x="-163" y="13687"/>
                </a:lnTo>
                <a:lnTo>
                  <a:pt x="5552" y="18671"/>
                </a:lnTo>
                <a:cubicBezTo>
                  <a:pt x="14575" y="26534"/>
                  <a:pt x="18441" y="24772"/>
                  <a:pt x="11911" y="15620"/>
                </a:cubicBezTo>
                <a:cubicBezTo>
                  <a:pt x="10149" y="12999"/>
                  <a:pt x="9505" y="10851"/>
                  <a:pt x="10493" y="10851"/>
                </a:cubicBezTo>
                <a:cubicBezTo>
                  <a:pt x="14403" y="10851"/>
                  <a:pt x="25101" y="22881"/>
                  <a:pt x="26519" y="28768"/>
                </a:cubicBezTo>
                <a:cubicBezTo>
                  <a:pt x="27937" y="34654"/>
                  <a:pt x="28281" y="34611"/>
                  <a:pt x="31331" y="31561"/>
                </a:cubicBezTo>
                <a:cubicBezTo>
                  <a:pt x="34382" y="28510"/>
                  <a:pt x="34124" y="27479"/>
                  <a:pt x="30988" y="207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8" name="Freeform 2487">
            <a:extLst>
              <a:ext uri="{FF2B5EF4-FFF2-40B4-BE49-F238E27FC236}">
                <a16:creationId xmlns:a16="http://schemas.microsoft.com/office/drawing/2014/main" id="{A030561D-633F-EDA3-508A-3E3E58E6759D}"/>
              </a:ext>
            </a:extLst>
          </p:cNvPr>
          <p:cNvSpPr/>
          <p:nvPr/>
        </p:nvSpPr>
        <p:spPr>
          <a:xfrm>
            <a:off x="10551186" y="5458670"/>
            <a:ext cx="22857" cy="24882"/>
          </a:xfrm>
          <a:custGeom>
            <a:avLst/>
            <a:gdLst>
              <a:gd name="connsiteX0" fmla="*/ 21428 w 22857"/>
              <a:gd name="connsiteY0" fmla="*/ 13163 h 24882"/>
              <a:gd name="connsiteX1" fmla="*/ 18076 w 22857"/>
              <a:gd name="connsiteY1" fmla="*/ 7019 h 24882"/>
              <a:gd name="connsiteX2" fmla="*/ 13307 w 22857"/>
              <a:gd name="connsiteY2" fmla="*/ 3109 h 24882"/>
              <a:gd name="connsiteX3" fmla="*/ 2609 w 22857"/>
              <a:gd name="connsiteY3" fmla="*/ 1893 h 24882"/>
              <a:gd name="connsiteX4" fmla="*/ 1405 w 22857"/>
              <a:gd name="connsiteY4" fmla="*/ 3109 h 24882"/>
              <a:gd name="connsiteX5" fmla="*/ 8709 w 22857"/>
              <a:gd name="connsiteY5" fmla="*/ 12777 h 24882"/>
              <a:gd name="connsiteX6" fmla="*/ 16014 w 22857"/>
              <a:gd name="connsiteY6" fmla="*/ 18964 h 24882"/>
              <a:gd name="connsiteX7" fmla="*/ 17432 w 22857"/>
              <a:gd name="connsiteY7" fmla="*/ 24162 h 24882"/>
              <a:gd name="connsiteX8" fmla="*/ 21728 w 22857"/>
              <a:gd name="connsiteY8" fmla="*/ 24291 h 24882"/>
              <a:gd name="connsiteX9" fmla="*/ 22502 w 22857"/>
              <a:gd name="connsiteY9" fmla="*/ 20983 h 24882"/>
              <a:gd name="connsiteX10" fmla="*/ 21428 w 22857"/>
              <a:gd name="connsiteY10" fmla="*/ 13163 h 2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857" h="24882">
                <a:moveTo>
                  <a:pt x="21428" y="13163"/>
                </a:moveTo>
                <a:cubicBezTo>
                  <a:pt x="21557" y="10650"/>
                  <a:pt x="20267" y="8282"/>
                  <a:pt x="18076" y="7019"/>
                </a:cubicBezTo>
                <a:cubicBezTo>
                  <a:pt x="16100" y="6242"/>
                  <a:pt x="14467" y="4875"/>
                  <a:pt x="13307" y="3109"/>
                </a:cubicBezTo>
                <a:cubicBezTo>
                  <a:pt x="10686" y="-178"/>
                  <a:pt x="5917" y="-723"/>
                  <a:pt x="2609" y="1893"/>
                </a:cubicBezTo>
                <a:cubicBezTo>
                  <a:pt x="2179" y="2250"/>
                  <a:pt x="1749" y="2658"/>
                  <a:pt x="1405" y="3109"/>
                </a:cubicBezTo>
                <a:cubicBezTo>
                  <a:pt x="-1989" y="7406"/>
                  <a:pt x="-12" y="9855"/>
                  <a:pt x="8709" y="12777"/>
                </a:cubicBezTo>
                <a:cubicBezTo>
                  <a:pt x="13350" y="14323"/>
                  <a:pt x="16014" y="16600"/>
                  <a:pt x="16014" y="18964"/>
                </a:cubicBezTo>
                <a:cubicBezTo>
                  <a:pt x="15971" y="20798"/>
                  <a:pt x="16443" y="22611"/>
                  <a:pt x="17432" y="24162"/>
                </a:cubicBezTo>
                <a:cubicBezTo>
                  <a:pt x="18592" y="25387"/>
                  <a:pt x="20525" y="25447"/>
                  <a:pt x="21728" y="24291"/>
                </a:cubicBezTo>
                <a:cubicBezTo>
                  <a:pt x="22631" y="23441"/>
                  <a:pt x="22931" y="22139"/>
                  <a:pt x="22502" y="20983"/>
                </a:cubicBezTo>
                <a:cubicBezTo>
                  <a:pt x="21900" y="18414"/>
                  <a:pt x="21557" y="15797"/>
                  <a:pt x="21428" y="131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9" name="Freeform 2488">
            <a:extLst>
              <a:ext uri="{FF2B5EF4-FFF2-40B4-BE49-F238E27FC236}">
                <a16:creationId xmlns:a16="http://schemas.microsoft.com/office/drawing/2014/main" id="{F2888D4E-2C47-5DC6-BE14-26DBA0888023}"/>
              </a:ext>
            </a:extLst>
          </p:cNvPr>
          <p:cNvSpPr/>
          <p:nvPr/>
        </p:nvSpPr>
        <p:spPr>
          <a:xfrm>
            <a:off x="10545149" y="5431569"/>
            <a:ext cx="7562" cy="5781"/>
          </a:xfrm>
          <a:custGeom>
            <a:avLst/>
            <a:gdLst>
              <a:gd name="connsiteX0" fmla="*/ 7400 w 7562"/>
              <a:gd name="connsiteY0" fmla="*/ 4086 h 5781"/>
              <a:gd name="connsiteX1" fmla="*/ 2674 w 7562"/>
              <a:gd name="connsiteY1" fmla="*/ 262 h 5781"/>
              <a:gd name="connsiteX2" fmla="*/ 1041 w 7562"/>
              <a:gd name="connsiteY2" fmla="*/ 778 h 5781"/>
              <a:gd name="connsiteX3" fmla="*/ 139 w 7562"/>
              <a:gd name="connsiteY3" fmla="*/ 4086 h 5781"/>
              <a:gd name="connsiteX4" fmla="*/ 7400 w 7562"/>
              <a:gd name="connsiteY4" fmla="*/ 4086 h 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62" h="5781">
                <a:moveTo>
                  <a:pt x="7400" y="4086"/>
                </a:moveTo>
                <a:cubicBezTo>
                  <a:pt x="7142" y="1728"/>
                  <a:pt x="5037" y="13"/>
                  <a:pt x="2674" y="262"/>
                </a:cubicBezTo>
                <a:cubicBezTo>
                  <a:pt x="2115" y="323"/>
                  <a:pt x="1557" y="499"/>
                  <a:pt x="1041" y="778"/>
                </a:cubicBezTo>
                <a:cubicBezTo>
                  <a:pt x="-76" y="1466"/>
                  <a:pt x="-506" y="2918"/>
                  <a:pt x="139" y="4086"/>
                </a:cubicBezTo>
                <a:cubicBezTo>
                  <a:pt x="1729" y="6664"/>
                  <a:pt x="7400" y="6664"/>
                  <a:pt x="7400" y="40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0" name="Freeform 2489">
            <a:extLst>
              <a:ext uri="{FF2B5EF4-FFF2-40B4-BE49-F238E27FC236}">
                <a16:creationId xmlns:a16="http://schemas.microsoft.com/office/drawing/2014/main" id="{3E1F6940-53EF-A6FE-9A06-6B0774365CAB}"/>
              </a:ext>
            </a:extLst>
          </p:cNvPr>
          <p:cNvSpPr/>
          <p:nvPr/>
        </p:nvSpPr>
        <p:spPr>
          <a:xfrm>
            <a:off x="10538017" y="5437927"/>
            <a:ext cx="5908" cy="5869"/>
          </a:xfrm>
          <a:custGeom>
            <a:avLst/>
            <a:gdLst>
              <a:gd name="connsiteX0" fmla="*/ -163 w 5908"/>
              <a:gd name="connsiteY0" fmla="*/ 2756 h 5869"/>
              <a:gd name="connsiteX1" fmla="*/ 3145 w 5908"/>
              <a:gd name="connsiteY1" fmla="*/ 6108 h 5869"/>
              <a:gd name="connsiteX2" fmla="*/ 5638 w 5908"/>
              <a:gd name="connsiteY2" fmla="*/ 3572 h 5869"/>
              <a:gd name="connsiteX3" fmla="*/ -163 w 5908"/>
              <a:gd name="connsiteY3" fmla="*/ 2756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69">
                <a:moveTo>
                  <a:pt x="-163" y="2756"/>
                </a:moveTo>
                <a:cubicBezTo>
                  <a:pt x="-163" y="4591"/>
                  <a:pt x="1298" y="6086"/>
                  <a:pt x="3145" y="6108"/>
                </a:cubicBezTo>
                <a:cubicBezTo>
                  <a:pt x="4993" y="6108"/>
                  <a:pt x="6110" y="4947"/>
                  <a:pt x="5638" y="3572"/>
                </a:cubicBezTo>
                <a:cubicBezTo>
                  <a:pt x="4392" y="-380"/>
                  <a:pt x="-163" y="-1025"/>
                  <a:pt x="-163" y="27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1" name="Freeform 2490">
            <a:extLst>
              <a:ext uri="{FF2B5EF4-FFF2-40B4-BE49-F238E27FC236}">
                <a16:creationId xmlns:a16="http://schemas.microsoft.com/office/drawing/2014/main" id="{19980810-5633-1A10-175C-B8DD0B39F97A}"/>
              </a:ext>
            </a:extLst>
          </p:cNvPr>
          <p:cNvSpPr/>
          <p:nvPr/>
        </p:nvSpPr>
        <p:spPr>
          <a:xfrm>
            <a:off x="10601832" y="5484183"/>
            <a:ext cx="16615" cy="31719"/>
          </a:xfrm>
          <a:custGeom>
            <a:avLst/>
            <a:gdLst>
              <a:gd name="connsiteX0" fmla="*/ 15079 w 16615"/>
              <a:gd name="connsiteY0" fmla="*/ 27908 h 31719"/>
              <a:gd name="connsiteX1" fmla="*/ 13232 w 16615"/>
              <a:gd name="connsiteY1" fmla="*/ 19530 h 31719"/>
              <a:gd name="connsiteX2" fmla="*/ 9838 w 16615"/>
              <a:gd name="connsiteY2" fmla="*/ 9777 h 31719"/>
              <a:gd name="connsiteX3" fmla="*/ 5799 w 16615"/>
              <a:gd name="connsiteY3" fmla="*/ 2215 h 31719"/>
              <a:gd name="connsiteX4" fmla="*/ 127 w 16615"/>
              <a:gd name="connsiteY4" fmla="*/ 238 h 31719"/>
              <a:gd name="connsiteX5" fmla="*/ 127 w 16615"/>
              <a:gd name="connsiteY5" fmla="*/ 10078 h 31719"/>
              <a:gd name="connsiteX6" fmla="*/ 3951 w 16615"/>
              <a:gd name="connsiteY6" fmla="*/ 21850 h 31719"/>
              <a:gd name="connsiteX7" fmla="*/ 7346 w 16615"/>
              <a:gd name="connsiteY7" fmla="*/ 27951 h 31719"/>
              <a:gd name="connsiteX8" fmla="*/ 15079 w 16615"/>
              <a:gd name="connsiteY8" fmla="*/ 27908 h 31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15" h="31719">
                <a:moveTo>
                  <a:pt x="15079" y="27908"/>
                </a:moveTo>
                <a:cubicBezTo>
                  <a:pt x="17271" y="24385"/>
                  <a:pt x="16970" y="23096"/>
                  <a:pt x="13232" y="19530"/>
                </a:cubicBezTo>
                <a:cubicBezTo>
                  <a:pt x="10310" y="17193"/>
                  <a:pt x="9022" y="13407"/>
                  <a:pt x="9838" y="9777"/>
                </a:cubicBezTo>
                <a:cubicBezTo>
                  <a:pt x="10697" y="5266"/>
                  <a:pt x="9838" y="3762"/>
                  <a:pt x="5799" y="2215"/>
                </a:cubicBezTo>
                <a:cubicBezTo>
                  <a:pt x="3951" y="1437"/>
                  <a:pt x="2061" y="780"/>
                  <a:pt x="127" y="238"/>
                </a:cubicBezTo>
                <a:cubicBezTo>
                  <a:pt x="-259" y="3508"/>
                  <a:pt x="-259" y="6808"/>
                  <a:pt x="127" y="10078"/>
                </a:cubicBezTo>
                <a:cubicBezTo>
                  <a:pt x="385" y="16651"/>
                  <a:pt x="1631" y="20561"/>
                  <a:pt x="3951" y="21850"/>
                </a:cubicBezTo>
                <a:cubicBezTo>
                  <a:pt x="5971" y="23242"/>
                  <a:pt x="7217" y="25498"/>
                  <a:pt x="7346" y="27951"/>
                </a:cubicBezTo>
                <a:cubicBezTo>
                  <a:pt x="7217" y="33322"/>
                  <a:pt x="11771" y="33279"/>
                  <a:pt x="15079" y="279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2" name="Freeform 2491">
            <a:extLst>
              <a:ext uri="{FF2B5EF4-FFF2-40B4-BE49-F238E27FC236}">
                <a16:creationId xmlns:a16="http://schemas.microsoft.com/office/drawing/2014/main" id="{4A219859-18B0-BA4F-01A2-EF2EEC372A8E}"/>
              </a:ext>
            </a:extLst>
          </p:cNvPr>
          <p:cNvSpPr/>
          <p:nvPr/>
        </p:nvSpPr>
        <p:spPr>
          <a:xfrm>
            <a:off x="10540869" y="5265144"/>
            <a:ext cx="13108" cy="12801"/>
          </a:xfrm>
          <a:custGeom>
            <a:avLst/>
            <a:gdLst>
              <a:gd name="connsiteX0" fmla="*/ 11679 w 13108"/>
              <a:gd name="connsiteY0" fmla="*/ 8831 h 12801"/>
              <a:gd name="connsiteX1" fmla="*/ 8715 w 13108"/>
              <a:gd name="connsiteY1" fmla="*/ 238 h 12801"/>
              <a:gd name="connsiteX2" fmla="*/ 122 w 13108"/>
              <a:gd name="connsiteY2" fmla="*/ 10722 h 12801"/>
              <a:gd name="connsiteX3" fmla="*/ 11679 w 13108"/>
              <a:gd name="connsiteY3" fmla="*/ 8831 h 12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08" h="12801">
                <a:moveTo>
                  <a:pt x="11679" y="8831"/>
                </a:moveTo>
                <a:cubicBezTo>
                  <a:pt x="14172" y="4062"/>
                  <a:pt x="12883" y="238"/>
                  <a:pt x="8715" y="238"/>
                </a:cubicBezTo>
                <a:cubicBezTo>
                  <a:pt x="4547" y="238"/>
                  <a:pt x="-1554" y="8058"/>
                  <a:pt x="122" y="10722"/>
                </a:cubicBezTo>
                <a:cubicBezTo>
                  <a:pt x="2356" y="14589"/>
                  <a:pt x="9274" y="13386"/>
                  <a:pt x="11679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3" name="Freeform 2492">
            <a:extLst>
              <a:ext uri="{FF2B5EF4-FFF2-40B4-BE49-F238E27FC236}">
                <a16:creationId xmlns:a16="http://schemas.microsoft.com/office/drawing/2014/main" id="{131C9458-FCA8-3A1C-3776-FCEA30C47B03}"/>
              </a:ext>
            </a:extLst>
          </p:cNvPr>
          <p:cNvSpPr/>
          <p:nvPr/>
        </p:nvSpPr>
        <p:spPr>
          <a:xfrm>
            <a:off x="10648182" y="5329627"/>
            <a:ext cx="11942" cy="5132"/>
          </a:xfrm>
          <a:custGeom>
            <a:avLst/>
            <a:gdLst>
              <a:gd name="connsiteX0" fmla="*/ 11780 w 11942"/>
              <a:gd name="connsiteY0" fmla="*/ 2825 h 5132"/>
              <a:gd name="connsiteX1" fmla="*/ 5207 w 11942"/>
              <a:gd name="connsiteY1" fmla="*/ 333 h 5132"/>
              <a:gd name="connsiteX2" fmla="*/ 2070 w 11942"/>
              <a:gd name="connsiteY2" fmla="*/ 2954 h 5132"/>
              <a:gd name="connsiteX3" fmla="*/ 11780 w 11942"/>
              <a:gd name="connsiteY3" fmla="*/ 2825 h 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42" h="5132">
                <a:moveTo>
                  <a:pt x="11780" y="2825"/>
                </a:moveTo>
                <a:cubicBezTo>
                  <a:pt x="11780" y="1665"/>
                  <a:pt x="9074" y="548"/>
                  <a:pt x="5207" y="333"/>
                </a:cubicBezTo>
                <a:cubicBezTo>
                  <a:pt x="-1152" y="32"/>
                  <a:pt x="-1410" y="333"/>
                  <a:pt x="2070" y="2954"/>
                </a:cubicBezTo>
                <a:cubicBezTo>
                  <a:pt x="6281" y="6219"/>
                  <a:pt x="11093" y="6176"/>
                  <a:pt x="11780" y="28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4" name="Freeform 2493">
            <a:extLst>
              <a:ext uri="{FF2B5EF4-FFF2-40B4-BE49-F238E27FC236}">
                <a16:creationId xmlns:a16="http://schemas.microsoft.com/office/drawing/2014/main" id="{CC03CC89-FAFB-32F4-D234-ECDABE0E845F}"/>
              </a:ext>
            </a:extLst>
          </p:cNvPr>
          <p:cNvSpPr/>
          <p:nvPr/>
        </p:nvSpPr>
        <p:spPr>
          <a:xfrm>
            <a:off x="10651777" y="5352408"/>
            <a:ext cx="3492" cy="4253"/>
          </a:xfrm>
          <a:custGeom>
            <a:avLst/>
            <a:gdLst>
              <a:gd name="connsiteX0" fmla="*/ 3330 w 3492"/>
              <a:gd name="connsiteY0" fmla="*/ 2344 h 4253"/>
              <a:gd name="connsiteX1" fmla="*/ 2428 w 3492"/>
              <a:gd name="connsiteY1" fmla="*/ 238 h 4253"/>
              <a:gd name="connsiteX2" fmla="*/ 194 w 3492"/>
              <a:gd name="connsiteY2" fmla="*/ 2344 h 4253"/>
              <a:gd name="connsiteX3" fmla="*/ 1139 w 3492"/>
              <a:gd name="connsiteY3" fmla="*/ 4492 h 4253"/>
              <a:gd name="connsiteX4" fmla="*/ 3330 w 3492"/>
              <a:gd name="connsiteY4" fmla="*/ 2387 h 4253"/>
              <a:gd name="connsiteX5" fmla="*/ 3330 w 3492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3">
                <a:moveTo>
                  <a:pt x="3330" y="2344"/>
                </a:moveTo>
                <a:cubicBezTo>
                  <a:pt x="3330" y="1184"/>
                  <a:pt x="2944" y="238"/>
                  <a:pt x="2428" y="238"/>
                </a:cubicBezTo>
                <a:cubicBezTo>
                  <a:pt x="1913" y="238"/>
                  <a:pt x="925" y="1184"/>
                  <a:pt x="194" y="2344"/>
                </a:cubicBezTo>
                <a:cubicBezTo>
                  <a:pt x="-537" y="3504"/>
                  <a:pt x="-107" y="4492"/>
                  <a:pt x="1139" y="4492"/>
                </a:cubicBezTo>
                <a:cubicBezTo>
                  <a:pt x="2342" y="4513"/>
                  <a:pt x="3287" y="3573"/>
                  <a:pt x="3330" y="2387"/>
                </a:cubicBezTo>
                <a:cubicBezTo>
                  <a:pt x="3330" y="2374"/>
                  <a:pt x="3330" y="2356"/>
                  <a:pt x="333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5" name="Freeform 2494">
            <a:extLst>
              <a:ext uri="{FF2B5EF4-FFF2-40B4-BE49-F238E27FC236}">
                <a16:creationId xmlns:a16="http://schemas.microsoft.com/office/drawing/2014/main" id="{57AB107D-AD29-CBEF-D782-AC62CF83872B}"/>
              </a:ext>
            </a:extLst>
          </p:cNvPr>
          <p:cNvSpPr/>
          <p:nvPr/>
        </p:nvSpPr>
        <p:spPr>
          <a:xfrm>
            <a:off x="10648996" y="5340469"/>
            <a:ext cx="4211" cy="3516"/>
          </a:xfrm>
          <a:custGeom>
            <a:avLst/>
            <a:gdLst>
              <a:gd name="connsiteX0" fmla="*/ 4049 w 4211"/>
              <a:gd name="connsiteY0" fmla="*/ 2810 h 3516"/>
              <a:gd name="connsiteX1" fmla="*/ 1944 w 4211"/>
              <a:gd name="connsiteY1" fmla="*/ 576 h 3516"/>
              <a:gd name="connsiteX2" fmla="*/ -161 w 4211"/>
              <a:gd name="connsiteY2" fmla="*/ 1521 h 3516"/>
              <a:gd name="connsiteX3" fmla="*/ 1944 w 4211"/>
              <a:gd name="connsiteY3" fmla="*/ 3755 h 3516"/>
              <a:gd name="connsiteX4" fmla="*/ 4049 w 4211"/>
              <a:gd name="connsiteY4" fmla="*/ 2810 h 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16">
                <a:moveTo>
                  <a:pt x="4049" y="2810"/>
                </a:moveTo>
                <a:cubicBezTo>
                  <a:pt x="4049" y="2294"/>
                  <a:pt x="3104" y="1263"/>
                  <a:pt x="1944" y="576"/>
                </a:cubicBezTo>
                <a:cubicBezTo>
                  <a:pt x="784" y="-112"/>
                  <a:pt x="-161" y="275"/>
                  <a:pt x="-161" y="1521"/>
                </a:cubicBezTo>
                <a:cubicBezTo>
                  <a:pt x="-204" y="2716"/>
                  <a:pt x="741" y="3708"/>
                  <a:pt x="1944" y="3755"/>
                </a:cubicBezTo>
                <a:cubicBezTo>
                  <a:pt x="3104" y="3669"/>
                  <a:pt x="4049" y="3240"/>
                  <a:pt x="4049" y="28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6" name="Freeform 2495">
            <a:extLst>
              <a:ext uri="{FF2B5EF4-FFF2-40B4-BE49-F238E27FC236}">
                <a16:creationId xmlns:a16="http://schemas.microsoft.com/office/drawing/2014/main" id="{0A9528EC-6BC2-926A-82A6-76E271DA6F21}"/>
              </a:ext>
            </a:extLst>
          </p:cNvPr>
          <p:cNvSpPr/>
          <p:nvPr/>
        </p:nvSpPr>
        <p:spPr>
          <a:xfrm>
            <a:off x="10644241" y="5293977"/>
            <a:ext cx="9445" cy="17916"/>
          </a:xfrm>
          <a:custGeom>
            <a:avLst/>
            <a:gdLst>
              <a:gd name="connsiteX0" fmla="*/ 9062 w 9445"/>
              <a:gd name="connsiteY0" fmla="*/ 16348 h 17916"/>
              <a:gd name="connsiteX1" fmla="*/ 7344 w 9445"/>
              <a:gd name="connsiteY1" fmla="*/ 9473 h 17916"/>
              <a:gd name="connsiteX2" fmla="*/ 6613 w 9445"/>
              <a:gd name="connsiteY2" fmla="*/ 4532 h 17916"/>
              <a:gd name="connsiteX3" fmla="*/ 7473 w 9445"/>
              <a:gd name="connsiteY3" fmla="*/ 837 h 17916"/>
              <a:gd name="connsiteX4" fmla="*/ 2403 w 9445"/>
              <a:gd name="connsiteY4" fmla="*/ 3544 h 17916"/>
              <a:gd name="connsiteX5" fmla="*/ 3219 w 9445"/>
              <a:gd name="connsiteY5" fmla="*/ 14113 h 17916"/>
              <a:gd name="connsiteX6" fmla="*/ 9062 w 9445"/>
              <a:gd name="connsiteY6" fmla="*/ 16348 h 17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45" h="17916">
                <a:moveTo>
                  <a:pt x="9062" y="16348"/>
                </a:moveTo>
                <a:cubicBezTo>
                  <a:pt x="9664" y="13911"/>
                  <a:pt x="9019" y="11342"/>
                  <a:pt x="7344" y="9473"/>
                </a:cubicBezTo>
                <a:cubicBezTo>
                  <a:pt x="5281" y="7067"/>
                  <a:pt x="5066" y="5477"/>
                  <a:pt x="6613" y="4532"/>
                </a:cubicBezTo>
                <a:cubicBezTo>
                  <a:pt x="7859" y="3729"/>
                  <a:pt x="8203" y="2100"/>
                  <a:pt x="7473" y="837"/>
                </a:cubicBezTo>
                <a:cubicBezTo>
                  <a:pt x="6656" y="-538"/>
                  <a:pt x="4680" y="493"/>
                  <a:pt x="2403" y="3544"/>
                </a:cubicBezTo>
                <a:cubicBezTo>
                  <a:pt x="-1163" y="8356"/>
                  <a:pt x="-1120" y="8700"/>
                  <a:pt x="3219" y="14113"/>
                </a:cubicBezTo>
                <a:cubicBezTo>
                  <a:pt x="7000" y="18797"/>
                  <a:pt x="7988" y="19226"/>
                  <a:pt x="9062" y="163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7" name="Freeform 2496">
            <a:extLst>
              <a:ext uri="{FF2B5EF4-FFF2-40B4-BE49-F238E27FC236}">
                <a16:creationId xmlns:a16="http://schemas.microsoft.com/office/drawing/2014/main" id="{80A55692-B819-9525-C7DE-3E84E162375C}"/>
              </a:ext>
            </a:extLst>
          </p:cNvPr>
          <p:cNvSpPr/>
          <p:nvPr/>
        </p:nvSpPr>
        <p:spPr>
          <a:xfrm>
            <a:off x="10613563" y="5516447"/>
            <a:ext cx="22467" cy="26392"/>
          </a:xfrm>
          <a:custGeom>
            <a:avLst/>
            <a:gdLst>
              <a:gd name="connsiteX0" fmla="*/ 16024 w 22467"/>
              <a:gd name="connsiteY0" fmla="*/ 12358 h 26392"/>
              <a:gd name="connsiteX1" fmla="*/ 13231 w 22467"/>
              <a:gd name="connsiteY1" fmla="*/ 4710 h 26392"/>
              <a:gd name="connsiteX2" fmla="*/ 11125 w 22467"/>
              <a:gd name="connsiteY2" fmla="*/ 629 h 26392"/>
              <a:gd name="connsiteX3" fmla="*/ 3735 w 22467"/>
              <a:gd name="connsiteY3" fmla="*/ 1961 h 26392"/>
              <a:gd name="connsiteX4" fmla="*/ 3262 w 22467"/>
              <a:gd name="connsiteY4" fmla="*/ 10983 h 26392"/>
              <a:gd name="connsiteX5" fmla="*/ 4036 w 22467"/>
              <a:gd name="connsiteY5" fmla="*/ 16741 h 26392"/>
              <a:gd name="connsiteX6" fmla="*/ 9750 w 22467"/>
              <a:gd name="connsiteY6" fmla="*/ 23271 h 26392"/>
              <a:gd name="connsiteX7" fmla="*/ 18343 w 22467"/>
              <a:gd name="connsiteY7" fmla="*/ 25291 h 26392"/>
              <a:gd name="connsiteX8" fmla="*/ 21394 w 22467"/>
              <a:gd name="connsiteY8" fmla="*/ 20221 h 26392"/>
              <a:gd name="connsiteX9" fmla="*/ 16024 w 22467"/>
              <a:gd name="connsiteY9" fmla="*/ 12358 h 26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67" h="26392">
                <a:moveTo>
                  <a:pt x="16024" y="12358"/>
                </a:moveTo>
                <a:cubicBezTo>
                  <a:pt x="12887" y="10682"/>
                  <a:pt x="12200" y="8792"/>
                  <a:pt x="13231" y="4710"/>
                </a:cubicBezTo>
                <a:cubicBezTo>
                  <a:pt x="14262" y="629"/>
                  <a:pt x="13918" y="-445"/>
                  <a:pt x="11125" y="629"/>
                </a:cubicBezTo>
                <a:cubicBezTo>
                  <a:pt x="8762" y="1454"/>
                  <a:pt x="6270" y="1905"/>
                  <a:pt x="3735" y="1961"/>
                </a:cubicBezTo>
                <a:cubicBezTo>
                  <a:pt x="-1292" y="1961"/>
                  <a:pt x="-1464" y="5656"/>
                  <a:pt x="3262" y="10983"/>
                </a:cubicBezTo>
                <a:cubicBezTo>
                  <a:pt x="6184" y="14206"/>
                  <a:pt x="6313" y="15280"/>
                  <a:pt x="4036" y="16741"/>
                </a:cubicBezTo>
                <a:cubicBezTo>
                  <a:pt x="-261" y="19362"/>
                  <a:pt x="3305" y="23229"/>
                  <a:pt x="9750" y="23271"/>
                </a:cubicBezTo>
                <a:cubicBezTo>
                  <a:pt x="12715" y="23263"/>
                  <a:pt x="15680" y="23955"/>
                  <a:pt x="18343" y="25291"/>
                </a:cubicBezTo>
                <a:cubicBezTo>
                  <a:pt x="22640" y="27912"/>
                  <a:pt x="23070" y="26924"/>
                  <a:pt x="21394" y="20221"/>
                </a:cubicBezTo>
                <a:cubicBezTo>
                  <a:pt x="20578" y="17046"/>
                  <a:pt x="18687" y="14257"/>
                  <a:pt x="16024" y="123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8" name="Freeform 2497">
            <a:extLst>
              <a:ext uri="{FF2B5EF4-FFF2-40B4-BE49-F238E27FC236}">
                <a16:creationId xmlns:a16="http://schemas.microsoft.com/office/drawing/2014/main" id="{0F423193-AC23-0C70-7165-804C0B7F20F5}"/>
              </a:ext>
            </a:extLst>
          </p:cNvPr>
          <p:cNvSpPr/>
          <p:nvPr/>
        </p:nvSpPr>
        <p:spPr>
          <a:xfrm>
            <a:off x="10633760" y="5466095"/>
            <a:ext cx="8978" cy="15018"/>
          </a:xfrm>
          <a:custGeom>
            <a:avLst/>
            <a:gdLst>
              <a:gd name="connsiteX0" fmla="*/ 8802 w 8978"/>
              <a:gd name="connsiteY0" fmla="*/ 238 h 15018"/>
              <a:gd name="connsiteX1" fmla="*/ 3775 w 8978"/>
              <a:gd name="connsiteY1" fmla="*/ 6597 h 15018"/>
              <a:gd name="connsiteX2" fmla="*/ 4763 w 8978"/>
              <a:gd name="connsiteY2" fmla="*/ 13987 h 15018"/>
              <a:gd name="connsiteX3" fmla="*/ 8802 w 8978"/>
              <a:gd name="connsiteY3" fmla="*/ 6039 h 15018"/>
              <a:gd name="connsiteX4" fmla="*/ 8802 w 8978"/>
              <a:gd name="connsiteY4" fmla="*/ 6039 h 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8" h="15018">
                <a:moveTo>
                  <a:pt x="8802" y="238"/>
                </a:moveTo>
                <a:lnTo>
                  <a:pt x="3775" y="6597"/>
                </a:lnTo>
                <a:cubicBezTo>
                  <a:pt x="-1854" y="13772"/>
                  <a:pt x="-1381" y="17339"/>
                  <a:pt x="4763" y="13987"/>
                </a:cubicBezTo>
                <a:cubicBezTo>
                  <a:pt x="7470" y="12265"/>
                  <a:pt x="8974" y="9223"/>
                  <a:pt x="8802" y="6039"/>
                </a:cubicBezTo>
                <a:lnTo>
                  <a:pt x="8802" y="6039"/>
                </a:ln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9" name="Freeform 2498">
            <a:extLst>
              <a:ext uri="{FF2B5EF4-FFF2-40B4-BE49-F238E27FC236}">
                <a16:creationId xmlns:a16="http://schemas.microsoft.com/office/drawing/2014/main" id="{B4567A54-C9D1-DDDE-D6B5-DDF2B1F2E680}"/>
              </a:ext>
            </a:extLst>
          </p:cNvPr>
          <p:cNvSpPr/>
          <p:nvPr/>
        </p:nvSpPr>
        <p:spPr>
          <a:xfrm>
            <a:off x="10631220" y="5229818"/>
            <a:ext cx="13609" cy="8689"/>
          </a:xfrm>
          <a:custGeom>
            <a:avLst/>
            <a:gdLst>
              <a:gd name="connsiteX0" fmla="*/ 3006 w 13609"/>
              <a:gd name="connsiteY0" fmla="*/ 1750 h 8689"/>
              <a:gd name="connsiteX1" fmla="*/ 901 w 13609"/>
              <a:gd name="connsiteY1" fmla="*/ 7121 h 8689"/>
              <a:gd name="connsiteX2" fmla="*/ 9236 w 13609"/>
              <a:gd name="connsiteY2" fmla="*/ 5660 h 8689"/>
              <a:gd name="connsiteX3" fmla="*/ 11342 w 13609"/>
              <a:gd name="connsiteY3" fmla="*/ 4973 h 8689"/>
              <a:gd name="connsiteX4" fmla="*/ 13447 w 13609"/>
              <a:gd name="connsiteY4" fmla="*/ 3942 h 8689"/>
              <a:gd name="connsiteX5" fmla="*/ 3006 w 13609"/>
              <a:gd name="connsiteY5" fmla="*/ 1750 h 8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09" h="8689">
                <a:moveTo>
                  <a:pt x="3006" y="1750"/>
                </a:moveTo>
                <a:cubicBezTo>
                  <a:pt x="-474" y="3641"/>
                  <a:pt x="-947" y="4844"/>
                  <a:pt x="901" y="7121"/>
                </a:cubicBezTo>
                <a:cubicBezTo>
                  <a:pt x="3393" y="10172"/>
                  <a:pt x="9236" y="9140"/>
                  <a:pt x="9236" y="5660"/>
                </a:cubicBezTo>
                <a:cubicBezTo>
                  <a:pt x="9236" y="4543"/>
                  <a:pt x="10182" y="4242"/>
                  <a:pt x="11342" y="4973"/>
                </a:cubicBezTo>
                <a:cubicBezTo>
                  <a:pt x="12501" y="5703"/>
                  <a:pt x="13447" y="5231"/>
                  <a:pt x="13447" y="3942"/>
                </a:cubicBezTo>
                <a:cubicBezTo>
                  <a:pt x="13447" y="161"/>
                  <a:pt x="7904" y="-999"/>
                  <a:pt x="3006" y="17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0" name="Freeform 2499">
            <a:extLst>
              <a:ext uri="{FF2B5EF4-FFF2-40B4-BE49-F238E27FC236}">
                <a16:creationId xmlns:a16="http://schemas.microsoft.com/office/drawing/2014/main" id="{F7A95E7F-D0E6-35E6-681D-3C8B9E88BDB6}"/>
              </a:ext>
            </a:extLst>
          </p:cNvPr>
          <p:cNvSpPr/>
          <p:nvPr/>
        </p:nvSpPr>
        <p:spPr>
          <a:xfrm>
            <a:off x="10517354" y="5351758"/>
            <a:ext cx="5499" cy="6078"/>
          </a:xfrm>
          <a:custGeom>
            <a:avLst/>
            <a:gdLst>
              <a:gd name="connsiteX0" fmla="*/ 2669 w 5499"/>
              <a:gd name="connsiteY0" fmla="*/ 5915 h 6078"/>
              <a:gd name="connsiteX1" fmla="*/ 5247 w 5499"/>
              <a:gd name="connsiteY1" fmla="*/ 2220 h 6078"/>
              <a:gd name="connsiteX2" fmla="*/ -37 w 5499"/>
              <a:gd name="connsiteY2" fmla="*/ 3939 h 6078"/>
              <a:gd name="connsiteX3" fmla="*/ 2669 w 5499"/>
              <a:gd name="connsiteY3" fmla="*/ 5915 h 6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9" h="6078">
                <a:moveTo>
                  <a:pt x="2669" y="5915"/>
                </a:moveTo>
                <a:cubicBezTo>
                  <a:pt x="4517" y="5184"/>
                  <a:pt x="5677" y="3509"/>
                  <a:pt x="5247" y="2220"/>
                </a:cubicBezTo>
                <a:cubicBezTo>
                  <a:pt x="4173" y="-1131"/>
                  <a:pt x="951" y="-14"/>
                  <a:pt x="-37" y="3939"/>
                </a:cubicBezTo>
                <a:cubicBezTo>
                  <a:pt x="-510" y="6216"/>
                  <a:pt x="349" y="6817"/>
                  <a:pt x="2669" y="59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1" name="Freeform 2500">
            <a:extLst>
              <a:ext uri="{FF2B5EF4-FFF2-40B4-BE49-F238E27FC236}">
                <a16:creationId xmlns:a16="http://schemas.microsoft.com/office/drawing/2014/main" id="{374CA5DD-2364-C762-1FF4-E3A531A0D239}"/>
              </a:ext>
            </a:extLst>
          </p:cNvPr>
          <p:cNvSpPr/>
          <p:nvPr/>
        </p:nvSpPr>
        <p:spPr>
          <a:xfrm>
            <a:off x="10111038" y="5533490"/>
            <a:ext cx="11959" cy="7217"/>
          </a:xfrm>
          <a:custGeom>
            <a:avLst/>
            <a:gdLst>
              <a:gd name="connsiteX0" fmla="*/ 11724 w 11959"/>
              <a:gd name="connsiteY0" fmla="*/ 4639 h 7217"/>
              <a:gd name="connsiteX1" fmla="*/ 1799 w 11959"/>
              <a:gd name="connsiteY1" fmla="*/ 858 h 7217"/>
              <a:gd name="connsiteX2" fmla="*/ 3346 w 11959"/>
              <a:gd name="connsiteY2" fmla="*/ 6830 h 7217"/>
              <a:gd name="connsiteX3" fmla="*/ 11724 w 11959"/>
              <a:gd name="connsiteY3" fmla="*/ 4639 h 7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59" h="7217">
                <a:moveTo>
                  <a:pt x="11724" y="4639"/>
                </a:moveTo>
                <a:cubicBezTo>
                  <a:pt x="12627" y="1889"/>
                  <a:pt x="4893" y="-1076"/>
                  <a:pt x="1799" y="858"/>
                </a:cubicBezTo>
                <a:cubicBezTo>
                  <a:pt x="-1294" y="2791"/>
                  <a:pt x="-693" y="5756"/>
                  <a:pt x="3346" y="6830"/>
                </a:cubicBezTo>
                <a:cubicBezTo>
                  <a:pt x="8287" y="8119"/>
                  <a:pt x="10779" y="7432"/>
                  <a:pt x="11724" y="46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2" name="Freeform 2501">
            <a:extLst>
              <a:ext uri="{FF2B5EF4-FFF2-40B4-BE49-F238E27FC236}">
                <a16:creationId xmlns:a16="http://schemas.microsoft.com/office/drawing/2014/main" id="{7AB45A03-3A8C-5B13-0E7F-D4878697785B}"/>
              </a:ext>
            </a:extLst>
          </p:cNvPr>
          <p:cNvSpPr/>
          <p:nvPr/>
        </p:nvSpPr>
        <p:spPr>
          <a:xfrm>
            <a:off x="10122440" y="5448335"/>
            <a:ext cx="13589" cy="6073"/>
          </a:xfrm>
          <a:custGeom>
            <a:avLst/>
            <a:gdLst>
              <a:gd name="connsiteX0" fmla="*/ 13427 w 13589"/>
              <a:gd name="connsiteY0" fmla="*/ 4421 h 6073"/>
              <a:gd name="connsiteX1" fmla="*/ 108 w 13589"/>
              <a:gd name="connsiteY1" fmla="*/ 3132 h 6073"/>
              <a:gd name="connsiteX2" fmla="*/ 6166 w 13589"/>
              <a:gd name="connsiteY2" fmla="*/ 6311 h 6073"/>
              <a:gd name="connsiteX3" fmla="*/ 13427 w 13589"/>
              <a:gd name="connsiteY3" fmla="*/ 4421 h 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89" h="6073">
                <a:moveTo>
                  <a:pt x="13427" y="4421"/>
                </a:moveTo>
                <a:cubicBezTo>
                  <a:pt x="13427" y="-305"/>
                  <a:pt x="1827" y="-1422"/>
                  <a:pt x="108" y="3132"/>
                </a:cubicBezTo>
                <a:cubicBezTo>
                  <a:pt x="-837" y="5581"/>
                  <a:pt x="581" y="6311"/>
                  <a:pt x="6166" y="6311"/>
                </a:cubicBezTo>
                <a:cubicBezTo>
                  <a:pt x="10162" y="6311"/>
                  <a:pt x="13427" y="5452"/>
                  <a:pt x="13427" y="44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3" name="Freeform 2502">
            <a:extLst>
              <a:ext uri="{FF2B5EF4-FFF2-40B4-BE49-F238E27FC236}">
                <a16:creationId xmlns:a16="http://schemas.microsoft.com/office/drawing/2014/main" id="{1C24895C-E2B0-A9D4-20A5-EFA629C155CD}"/>
              </a:ext>
            </a:extLst>
          </p:cNvPr>
          <p:cNvSpPr/>
          <p:nvPr/>
        </p:nvSpPr>
        <p:spPr>
          <a:xfrm>
            <a:off x="10100552" y="5550050"/>
            <a:ext cx="10343" cy="7315"/>
          </a:xfrm>
          <a:custGeom>
            <a:avLst/>
            <a:gdLst>
              <a:gd name="connsiteX0" fmla="*/ 4939 w 10343"/>
              <a:gd name="connsiteY0" fmla="*/ 238 h 7315"/>
              <a:gd name="connsiteX1" fmla="*/ 2060 w 10343"/>
              <a:gd name="connsiteY1" fmla="*/ 6039 h 7315"/>
              <a:gd name="connsiteX2" fmla="*/ 8677 w 10343"/>
              <a:gd name="connsiteY2" fmla="*/ 6318 h 7315"/>
              <a:gd name="connsiteX3" fmla="*/ 10181 w 10343"/>
              <a:gd name="connsiteY3" fmla="*/ 3203 h 7315"/>
              <a:gd name="connsiteX4" fmla="*/ 4939 w 10343"/>
              <a:gd name="connsiteY4" fmla="*/ 238 h 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3" h="7315">
                <a:moveTo>
                  <a:pt x="4939" y="238"/>
                </a:moveTo>
                <a:cubicBezTo>
                  <a:pt x="-690" y="238"/>
                  <a:pt x="-1678" y="2215"/>
                  <a:pt x="2060" y="6039"/>
                </a:cubicBezTo>
                <a:cubicBezTo>
                  <a:pt x="3822" y="7942"/>
                  <a:pt x="6786" y="8071"/>
                  <a:pt x="8677" y="6318"/>
                </a:cubicBezTo>
                <a:cubicBezTo>
                  <a:pt x="9579" y="5510"/>
                  <a:pt x="10095" y="4398"/>
                  <a:pt x="10181" y="3203"/>
                </a:cubicBezTo>
                <a:cubicBezTo>
                  <a:pt x="10181" y="1484"/>
                  <a:pt x="8032" y="238"/>
                  <a:pt x="493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4" name="Freeform 2503">
            <a:extLst>
              <a:ext uri="{FF2B5EF4-FFF2-40B4-BE49-F238E27FC236}">
                <a16:creationId xmlns:a16="http://schemas.microsoft.com/office/drawing/2014/main" id="{AD4DB61D-BB6B-0B93-FC24-89B254E41A4E}"/>
              </a:ext>
            </a:extLst>
          </p:cNvPr>
          <p:cNvSpPr/>
          <p:nvPr/>
        </p:nvSpPr>
        <p:spPr>
          <a:xfrm>
            <a:off x="10115063" y="5578143"/>
            <a:ext cx="8157" cy="5867"/>
          </a:xfrm>
          <a:custGeom>
            <a:avLst/>
            <a:gdLst>
              <a:gd name="connsiteX0" fmla="*/ -163 w 8157"/>
              <a:gd name="connsiteY0" fmla="*/ 4241 h 5867"/>
              <a:gd name="connsiteX1" fmla="*/ 7270 w 8157"/>
              <a:gd name="connsiteY1" fmla="*/ 3897 h 5867"/>
              <a:gd name="connsiteX2" fmla="*/ 7700 w 8157"/>
              <a:gd name="connsiteY2" fmla="*/ 632 h 5867"/>
              <a:gd name="connsiteX3" fmla="*/ -163 w 8157"/>
              <a:gd name="connsiteY3" fmla="*/ 4241 h 5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57" h="5867">
                <a:moveTo>
                  <a:pt x="-163" y="4241"/>
                </a:moveTo>
                <a:cubicBezTo>
                  <a:pt x="-163" y="6905"/>
                  <a:pt x="5595" y="6647"/>
                  <a:pt x="7270" y="3897"/>
                </a:cubicBezTo>
                <a:cubicBezTo>
                  <a:pt x="8044" y="2651"/>
                  <a:pt x="8216" y="1190"/>
                  <a:pt x="7700" y="632"/>
                </a:cubicBezTo>
                <a:cubicBezTo>
                  <a:pt x="6239" y="-829"/>
                  <a:pt x="-163" y="2093"/>
                  <a:pt x="-163" y="42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5" name="Freeform 2504">
            <a:extLst>
              <a:ext uri="{FF2B5EF4-FFF2-40B4-BE49-F238E27FC236}">
                <a16:creationId xmlns:a16="http://schemas.microsoft.com/office/drawing/2014/main" id="{8163EC1D-5BC2-7C56-8138-7DB68F49D9BE}"/>
              </a:ext>
            </a:extLst>
          </p:cNvPr>
          <p:cNvSpPr/>
          <p:nvPr/>
        </p:nvSpPr>
        <p:spPr>
          <a:xfrm>
            <a:off x="10186054" y="5445859"/>
            <a:ext cx="6605" cy="6509"/>
          </a:xfrm>
          <a:custGeom>
            <a:avLst/>
            <a:gdLst>
              <a:gd name="connsiteX0" fmla="*/ 2146 w 6605"/>
              <a:gd name="connsiteY0" fmla="*/ 281 h 6509"/>
              <a:gd name="connsiteX1" fmla="*/ -2 w 6605"/>
              <a:gd name="connsiteY1" fmla="*/ 4427 h 6509"/>
              <a:gd name="connsiteX2" fmla="*/ 4122 w 6605"/>
              <a:gd name="connsiteY2" fmla="*/ 6596 h 6509"/>
              <a:gd name="connsiteX3" fmla="*/ 6443 w 6605"/>
              <a:gd name="connsiteY3" fmla="*/ 3460 h 6509"/>
              <a:gd name="connsiteX4" fmla="*/ 2146 w 6605"/>
              <a:gd name="connsiteY4" fmla="*/ 281 h 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05" h="6509">
                <a:moveTo>
                  <a:pt x="2146" y="281"/>
                </a:moveTo>
                <a:cubicBezTo>
                  <a:pt x="384" y="826"/>
                  <a:pt x="-561" y="2682"/>
                  <a:pt x="-2" y="4427"/>
                </a:cubicBezTo>
                <a:cubicBezTo>
                  <a:pt x="513" y="6171"/>
                  <a:pt x="2361" y="7142"/>
                  <a:pt x="4122" y="6596"/>
                </a:cubicBezTo>
                <a:cubicBezTo>
                  <a:pt x="5497" y="6167"/>
                  <a:pt x="6443" y="4899"/>
                  <a:pt x="6443" y="3460"/>
                </a:cubicBezTo>
                <a:cubicBezTo>
                  <a:pt x="6142" y="1398"/>
                  <a:pt x="4208" y="-29"/>
                  <a:pt x="2146" y="2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6" name="Freeform 2505">
            <a:extLst>
              <a:ext uri="{FF2B5EF4-FFF2-40B4-BE49-F238E27FC236}">
                <a16:creationId xmlns:a16="http://schemas.microsoft.com/office/drawing/2014/main" id="{140463C7-4C8D-59C6-FD12-88986D5CD2FB}"/>
              </a:ext>
            </a:extLst>
          </p:cNvPr>
          <p:cNvSpPr/>
          <p:nvPr/>
        </p:nvSpPr>
        <p:spPr>
          <a:xfrm>
            <a:off x="10075615" y="5009171"/>
            <a:ext cx="12250" cy="13083"/>
          </a:xfrm>
          <a:custGeom>
            <a:avLst/>
            <a:gdLst>
              <a:gd name="connsiteX0" fmla="*/ 5772 w 12250"/>
              <a:gd name="connsiteY0" fmla="*/ 1597 h 13083"/>
              <a:gd name="connsiteX1" fmla="*/ 4225 w 12250"/>
              <a:gd name="connsiteY1" fmla="*/ 7741 h 13083"/>
              <a:gd name="connsiteX2" fmla="*/ 12088 w 12250"/>
              <a:gd name="connsiteY2" fmla="*/ 11393 h 13083"/>
              <a:gd name="connsiteX3" fmla="*/ 12088 w 12250"/>
              <a:gd name="connsiteY3" fmla="*/ 6839 h 13083"/>
              <a:gd name="connsiteX4" fmla="*/ 5772 w 12250"/>
              <a:gd name="connsiteY4" fmla="*/ 1597 h 13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50" h="13083">
                <a:moveTo>
                  <a:pt x="5772" y="1597"/>
                </a:moveTo>
                <a:cubicBezTo>
                  <a:pt x="-1747" y="-1067"/>
                  <a:pt x="-1962" y="-208"/>
                  <a:pt x="4225" y="7741"/>
                </a:cubicBezTo>
                <a:cubicBezTo>
                  <a:pt x="8522" y="13412"/>
                  <a:pt x="12088" y="15002"/>
                  <a:pt x="12088" y="11393"/>
                </a:cubicBezTo>
                <a:lnTo>
                  <a:pt x="12088" y="6839"/>
                </a:lnTo>
                <a:cubicBezTo>
                  <a:pt x="12088" y="5163"/>
                  <a:pt x="9252" y="2843"/>
                  <a:pt x="5772" y="1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7" name="Freeform 2506">
            <a:extLst>
              <a:ext uri="{FF2B5EF4-FFF2-40B4-BE49-F238E27FC236}">
                <a16:creationId xmlns:a16="http://schemas.microsoft.com/office/drawing/2014/main" id="{A23C3135-F43A-FD55-740E-A3A3F56F1CB1}"/>
              </a:ext>
            </a:extLst>
          </p:cNvPr>
          <p:cNvSpPr/>
          <p:nvPr/>
        </p:nvSpPr>
        <p:spPr>
          <a:xfrm>
            <a:off x="10094095" y="5116483"/>
            <a:ext cx="4296" cy="4296"/>
          </a:xfrm>
          <a:custGeom>
            <a:avLst/>
            <a:gdLst>
              <a:gd name="connsiteX0" fmla="*/ 1986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238"/>
                </a:moveTo>
                <a:cubicBezTo>
                  <a:pt x="783" y="238"/>
                  <a:pt x="-163" y="1201"/>
                  <a:pt x="-163" y="2387"/>
                </a:cubicBezTo>
                <a:cubicBezTo>
                  <a:pt x="-163" y="3573"/>
                  <a:pt x="783" y="4535"/>
                  <a:pt x="1986" y="4535"/>
                </a:cubicBezTo>
                <a:cubicBezTo>
                  <a:pt x="3189" y="4535"/>
                  <a:pt x="4134" y="3573"/>
                  <a:pt x="4134" y="2387"/>
                </a:cubicBezTo>
                <a:cubicBezTo>
                  <a:pt x="4134" y="1201"/>
                  <a:pt x="3189" y="238"/>
                  <a:pt x="198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8" name="Freeform 2507">
            <a:extLst>
              <a:ext uri="{FF2B5EF4-FFF2-40B4-BE49-F238E27FC236}">
                <a16:creationId xmlns:a16="http://schemas.microsoft.com/office/drawing/2014/main" id="{6B320F0D-225B-6903-90B1-058CB35367FD}"/>
              </a:ext>
            </a:extLst>
          </p:cNvPr>
          <p:cNvSpPr/>
          <p:nvPr/>
        </p:nvSpPr>
        <p:spPr>
          <a:xfrm>
            <a:off x="10088277" y="4951789"/>
            <a:ext cx="9618" cy="5291"/>
          </a:xfrm>
          <a:custGeom>
            <a:avLst/>
            <a:gdLst>
              <a:gd name="connsiteX0" fmla="*/ 9350 w 9618"/>
              <a:gd name="connsiteY0" fmla="*/ 2909 h 5291"/>
              <a:gd name="connsiteX1" fmla="*/ 4667 w 9618"/>
              <a:gd name="connsiteY1" fmla="*/ 245 h 5291"/>
              <a:gd name="connsiteX2" fmla="*/ -59 w 9618"/>
              <a:gd name="connsiteY2" fmla="*/ 2909 h 5291"/>
              <a:gd name="connsiteX3" fmla="*/ 4667 w 9618"/>
              <a:gd name="connsiteY3" fmla="*/ 5530 h 5291"/>
              <a:gd name="connsiteX4" fmla="*/ 9350 w 9618"/>
              <a:gd name="connsiteY4" fmla="*/ 2909 h 5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18" h="5291">
                <a:moveTo>
                  <a:pt x="9350" y="2909"/>
                </a:moveTo>
                <a:cubicBezTo>
                  <a:pt x="8448" y="1190"/>
                  <a:pt x="6601" y="150"/>
                  <a:pt x="4667" y="245"/>
                </a:cubicBezTo>
                <a:cubicBezTo>
                  <a:pt x="2691" y="146"/>
                  <a:pt x="886" y="1182"/>
                  <a:pt x="-59" y="2909"/>
                </a:cubicBezTo>
                <a:cubicBezTo>
                  <a:pt x="-617" y="4584"/>
                  <a:pt x="1101" y="5530"/>
                  <a:pt x="4667" y="5530"/>
                </a:cubicBezTo>
                <a:cubicBezTo>
                  <a:pt x="8234" y="5530"/>
                  <a:pt x="9909" y="4799"/>
                  <a:pt x="9350" y="29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9" name="Freeform 2508">
            <a:extLst>
              <a:ext uri="{FF2B5EF4-FFF2-40B4-BE49-F238E27FC236}">
                <a16:creationId xmlns:a16="http://schemas.microsoft.com/office/drawing/2014/main" id="{548BE646-ED98-8634-C1C7-F51A476A17D1}"/>
              </a:ext>
            </a:extLst>
          </p:cNvPr>
          <p:cNvSpPr/>
          <p:nvPr/>
        </p:nvSpPr>
        <p:spPr>
          <a:xfrm>
            <a:off x="10170337" y="5567201"/>
            <a:ext cx="5221" cy="7274"/>
          </a:xfrm>
          <a:custGeom>
            <a:avLst/>
            <a:gdLst>
              <a:gd name="connsiteX0" fmla="*/ 3899 w 5221"/>
              <a:gd name="connsiteY0" fmla="*/ 6590 h 7274"/>
              <a:gd name="connsiteX1" fmla="*/ 3899 w 5221"/>
              <a:gd name="connsiteY1" fmla="*/ 1820 h 7274"/>
              <a:gd name="connsiteX2" fmla="*/ 505 w 5221"/>
              <a:gd name="connsiteY2" fmla="*/ 5258 h 7274"/>
              <a:gd name="connsiteX3" fmla="*/ 3899 w 5221"/>
              <a:gd name="connsiteY3" fmla="*/ 6590 h 7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1" h="7274">
                <a:moveTo>
                  <a:pt x="3899" y="6590"/>
                </a:moveTo>
                <a:cubicBezTo>
                  <a:pt x="5488" y="5000"/>
                  <a:pt x="5403" y="3625"/>
                  <a:pt x="3899" y="1820"/>
                </a:cubicBezTo>
                <a:cubicBezTo>
                  <a:pt x="676" y="-1402"/>
                  <a:pt x="-1257" y="574"/>
                  <a:pt x="505" y="5258"/>
                </a:cubicBezTo>
                <a:cubicBezTo>
                  <a:pt x="1278" y="7836"/>
                  <a:pt x="2309" y="8093"/>
                  <a:pt x="3899" y="65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0" name="Freeform 2509">
            <a:extLst>
              <a:ext uri="{FF2B5EF4-FFF2-40B4-BE49-F238E27FC236}">
                <a16:creationId xmlns:a16="http://schemas.microsoft.com/office/drawing/2014/main" id="{4EC1B71E-0528-B084-F951-B011E23346F4}"/>
              </a:ext>
            </a:extLst>
          </p:cNvPr>
          <p:cNvSpPr/>
          <p:nvPr/>
        </p:nvSpPr>
        <p:spPr>
          <a:xfrm>
            <a:off x="10156331" y="5569474"/>
            <a:ext cx="19202" cy="25145"/>
          </a:xfrm>
          <a:custGeom>
            <a:avLst/>
            <a:gdLst>
              <a:gd name="connsiteX0" fmla="*/ 9784 w 19202"/>
              <a:gd name="connsiteY0" fmla="*/ 16992 h 25145"/>
              <a:gd name="connsiteX1" fmla="*/ 4070 w 19202"/>
              <a:gd name="connsiteY1" fmla="*/ 19183 h 25145"/>
              <a:gd name="connsiteX2" fmla="*/ 5402 w 19202"/>
              <a:gd name="connsiteY2" fmla="*/ 9430 h 25145"/>
              <a:gd name="connsiteX3" fmla="*/ 3038 w 19202"/>
              <a:gd name="connsiteY3" fmla="*/ 407 h 25145"/>
              <a:gd name="connsiteX4" fmla="*/ -98 w 19202"/>
              <a:gd name="connsiteY4" fmla="*/ 6379 h 25145"/>
              <a:gd name="connsiteX5" fmla="*/ 933 w 19202"/>
              <a:gd name="connsiteY5" fmla="*/ 18538 h 25145"/>
              <a:gd name="connsiteX6" fmla="*/ 13608 w 19202"/>
              <a:gd name="connsiteY6" fmla="*/ 22835 h 25145"/>
              <a:gd name="connsiteX7" fmla="*/ 9784 w 19202"/>
              <a:gd name="connsiteY7" fmla="*/ 16992 h 25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2" h="25145">
                <a:moveTo>
                  <a:pt x="9784" y="16992"/>
                </a:moveTo>
                <a:lnTo>
                  <a:pt x="4070" y="19183"/>
                </a:lnTo>
                <a:lnTo>
                  <a:pt x="5402" y="9430"/>
                </a:lnTo>
                <a:cubicBezTo>
                  <a:pt x="6519" y="837"/>
                  <a:pt x="6261" y="-281"/>
                  <a:pt x="3038" y="407"/>
                </a:cubicBezTo>
                <a:cubicBezTo>
                  <a:pt x="589" y="879"/>
                  <a:pt x="-442" y="2856"/>
                  <a:pt x="-98" y="6379"/>
                </a:cubicBezTo>
                <a:cubicBezTo>
                  <a:pt x="-98" y="9258"/>
                  <a:pt x="589" y="14972"/>
                  <a:pt x="933" y="18538"/>
                </a:cubicBezTo>
                <a:cubicBezTo>
                  <a:pt x="1578" y="26186"/>
                  <a:pt x="4456" y="27132"/>
                  <a:pt x="13608" y="22835"/>
                </a:cubicBezTo>
                <a:cubicBezTo>
                  <a:pt x="22760" y="18538"/>
                  <a:pt x="19580" y="13211"/>
                  <a:pt x="9784" y="169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1" name="Freeform 2510">
            <a:extLst>
              <a:ext uri="{FF2B5EF4-FFF2-40B4-BE49-F238E27FC236}">
                <a16:creationId xmlns:a16="http://schemas.microsoft.com/office/drawing/2014/main" id="{AD863859-BD72-41BA-2ED0-AFB7176F38F8}"/>
              </a:ext>
            </a:extLst>
          </p:cNvPr>
          <p:cNvSpPr/>
          <p:nvPr/>
        </p:nvSpPr>
        <p:spPr>
          <a:xfrm>
            <a:off x="10164633" y="5497822"/>
            <a:ext cx="18841" cy="50242"/>
          </a:xfrm>
          <a:custGeom>
            <a:avLst/>
            <a:gdLst>
              <a:gd name="connsiteX0" fmla="*/ 13427 w 18841"/>
              <a:gd name="connsiteY0" fmla="*/ 41854 h 50242"/>
              <a:gd name="connsiteX1" fmla="*/ 16564 w 18841"/>
              <a:gd name="connsiteY1" fmla="*/ 37987 h 50242"/>
              <a:gd name="connsiteX2" fmla="*/ 13083 w 18841"/>
              <a:gd name="connsiteY2" fmla="*/ 28535 h 50242"/>
              <a:gd name="connsiteX3" fmla="*/ 11021 w 18841"/>
              <a:gd name="connsiteY3" fmla="*/ 21660 h 50242"/>
              <a:gd name="connsiteX4" fmla="*/ 11021 w 18841"/>
              <a:gd name="connsiteY4" fmla="*/ 16547 h 50242"/>
              <a:gd name="connsiteX5" fmla="*/ 10720 w 18841"/>
              <a:gd name="connsiteY5" fmla="*/ 10403 h 50242"/>
              <a:gd name="connsiteX6" fmla="*/ 10720 w 18841"/>
              <a:gd name="connsiteY6" fmla="*/ 4947 h 50242"/>
              <a:gd name="connsiteX7" fmla="*/ 11064 w 18841"/>
              <a:gd name="connsiteY7" fmla="*/ 650 h 50242"/>
              <a:gd name="connsiteX8" fmla="*/ 8873 w 18841"/>
              <a:gd name="connsiteY8" fmla="*/ 1295 h 50242"/>
              <a:gd name="connsiteX9" fmla="*/ 4104 w 18841"/>
              <a:gd name="connsiteY9" fmla="*/ 4517 h 50242"/>
              <a:gd name="connsiteX10" fmla="*/ 108 w 18841"/>
              <a:gd name="connsiteY10" fmla="*/ 14313 h 50242"/>
              <a:gd name="connsiteX11" fmla="*/ 3717 w 18841"/>
              <a:gd name="connsiteY11" fmla="*/ 22906 h 50242"/>
              <a:gd name="connsiteX12" fmla="*/ 4920 w 18841"/>
              <a:gd name="connsiteY12" fmla="*/ 31499 h 50242"/>
              <a:gd name="connsiteX13" fmla="*/ 4662 w 18841"/>
              <a:gd name="connsiteY13" fmla="*/ 46151 h 50242"/>
              <a:gd name="connsiteX14" fmla="*/ 18282 w 18841"/>
              <a:gd name="connsiteY14" fmla="*/ 48256 h 50242"/>
              <a:gd name="connsiteX15" fmla="*/ 11880 w 18841"/>
              <a:gd name="connsiteY15" fmla="*/ 46151 h 50242"/>
              <a:gd name="connsiteX16" fmla="*/ 6767 w 18841"/>
              <a:gd name="connsiteY16" fmla="*/ 44002 h 50242"/>
              <a:gd name="connsiteX17" fmla="*/ 13427 w 18841"/>
              <a:gd name="connsiteY17" fmla="*/ 41854 h 5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41" h="50242">
                <a:moveTo>
                  <a:pt x="13427" y="41854"/>
                </a:moveTo>
                <a:cubicBezTo>
                  <a:pt x="19700" y="41854"/>
                  <a:pt x="19829" y="41639"/>
                  <a:pt x="16564" y="37987"/>
                </a:cubicBezTo>
                <a:cubicBezTo>
                  <a:pt x="14458" y="35272"/>
                  <a:pt x="13255" y="31972"/>
                  <a:pt x="13083" y="28535"/>
                </a:cubicBezTo>
                <a:cubicBezTo>
                  <a:pt x="13298" y="26064"/>
                  <a:pt x="12568" y="23598"/>
                  <a:pt x="11021" y="21660"/>
                </a:cubicBezTo>
                <a:cubicBezTo>
                  <a:pt x="9646" y="20801"/>
                  <a:pt x="9603" y="18996"/>
                  <a:pt x="11021" y="16547"/>
                </a:cubicBezTo>
                <a:cubicBezTo>
                  <a:pt x="12396" y="14695"/>
                  <a:pt x="12267" y="12113"/>
                  <a:pt x="10720" y="10403"/>
                </a:cubicBezTo>
                <a:cubicBezTo>
                  <a:pt x="9001" y="8642"/>
                  <a:pt x="9044" y="7224"/>
                  <a:pt x="10720" y="4947"/>
                </a:cubicBezTo>
                <a:cubicBezTo>
                  <a:pt x="12396" y="2669"/>
                  <a:pt x="12568" y="1380"/>
                  <a:pt x="11064" y="650"/>
                </a:cubicBezTo>
                <a:cubicBezTo>
                  <a:pt x="9560" y="-80"/>
                  <a:pt x="8873" y="177"/>
                  <a:pt x="8873" y="1295"/>
                </a:cubicBezTo>
                <a:cubicBezTo>
                  <a:pt x="8873" y="2412"/>
                  <a:pt x="6724" y="3829"/>
                  <a:pt x="4104" y="4517"/>
                </a:cubicBezTo>
                <a:cubicBezTo>
                  <a:pt x="-193" y="5591"/>
                  <a:pt x="-580" y="6837"/>
                  <a:pt x="108" y="14313"/>
                </a:cubicBezTo>
                <a:cubicBezTo>
                  <a:pt x="623" y="19641"/>
                  <a:pt x="1998" y="22906"/>
                  <a:pt x="3717" y="22906"/>
                </a:cubicBezTo>
                <a:cubicBezTo>
                  <a:pt x="8787" y="22906"/>
                  <a:pt x="9388" y="27203"/>
                  <a:pt x="4920" y="31499"/>
                </a:cubicBezTo>
                <a:cubicBezTo>
                  <a:pt x="-623" y="36741"/>
                  <a:pt x="-666" y="40694"/>
                  <a:pt x="4662" y="46151"/>
                </a:cubicBezTo>
                <a:cubicBezTo>
                  <a:pt x="8959" y="50447"/>
                  <a:pt x="20731" y="52252"/>
                  <a:pt x="18282" y="48256"/>
                </a:cubicBezTo>
                <a:cubicBezTo>
                  <a:pt x="16521" y="46714"/>
                  <a:pt x="14200" y="45953"/>
                  <a:pt x="11880" y="46151"/>
                </a:cubicBezTo>
                <a:cubicBezTo>
                  <a:pt x="9088" y="46151"/>
                  <a:pt x="6767" y="45205"/>
                  <a:pt x="6767" y="44002"/>
                </a:cubicBezTo>
                <a:cubicBezTo>
                  <a:pt x="6767" y="42799"/>
                  <a:pt x="9775" y="41854"/>
                  <a:pt x="13427" y="418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2" name="Freeform 2511">
            <a:extLst>
              <a:ext uri="{FF2B5EF4-FFF2-40B4-BE49-F238E27FC236}">
                <a16:creationId xmlns:a16="http://schemas.microsoft.com/office/drawing/2014/main" id="{40DB6902-6325-F2F2-0455-4685A96A96A1}"/>
              </a:ext>
            </a:extLst>
          </p:cNvPr>
          <p:cNvSpPr/>
          <p:nvPr/>
        </p:nvSpPr>
        <p:spPr>
          <a:xfrm>
            <a:off x="10133925" y="5550743"/>
            <a:ext cx="16278" cy="21603"/>
          </a:xfrm>
          <a:custGeom>
            <a:avLst/>
            <a:gdLst>
              <a:gd name="connsiteX0" fmla="*/ 13458 w 16278"/>
              <a:gd name="connsiteY0" fmla="*/ 6721 h 21603"/>
              <a:gd name="connsiteX1" fmla="*/ 15133 w 16278"/>
              <a:gd name="connsiteY1" fmla="*/ 1479 h 21603"/>
              <a:gd name="connsiteX2" fmla="*/ 11481 w 16278"/>
              <a:gd name="connsiteY2" fmla="*/ 1479 h 21603"/>
              <a:gd name="connsiteX3" fmla="*/ 4950 w 16278"/>
              <a:gd name="connsiteY3" fmla="*/ 3799 h 21603"/>
              <a:gd name="connsiteX4" fmla="*/ -163 w 16278"/>
              <a:gd name="connsiteY4" fmla="*/ 6936 h 21603"/>
              <a:gd name="connsiteX5" fmla="*/ 2974 w 16278"/>
              <a:gd name="connsiteY5" fmla="*/ 8826 h 21603"/>
              <a:gd name="connsiteX6" fmla="*/ 6110 w 16278"/>
              <a:gd name="connsiteY6" fmla="*/ 11017 h 21603"/>
              <a:gd name="connsiteX7" fmla="*/ 16036 w 16278"/>
              <a:gd name="connsiteY7" fmla="*/ 19310 h 21603"/>
              <a:gd name="connsiteX8" fmla="*/ 16036 w 16278"/>
              <a:gd name="connsiteY8" fmla="*/ 19310 h 21603"/>
              <a:gd name="connsiteX9" fmla="*/ 13157 w 16278"/>
              <a:gd name="connsiteY9" fmla="*/ 13338 h 21603"/>
              <a:gd name="connsiteX10" fmla="*/ 13458 w 16278"/>
              <a:gd name="connsiteY10" fmla="*/ 6721 h 2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278" h="21603">
                <a:moveTo>
                  <a:pt x="13458" y="6721"/>
                </a:moveTo>
                <a:cubicBezTo>
                  <a:pt x="16293" y="4615"/>
                  <a:pt x="16766" y="3155"/>
                  <a:pt x="15133" y="1479"/>
                </a:cubicBezTo>
                <a:cubicBezTo>
                  <a:pt x="13501" y="-197"/>
                  <a:pt x="12469" y="-154"/>
                  <a:pt x="11481" y="1479"/>
                </a:cubicBezTo>
                <a:cubicBezTo>
                  <a:pt x="9720" y="3133"/>
                  <a:pt x="7356" y="3975"/>
                  <a:pt x="4950" y="3799"/>
                </a:cubicBezTo>
                <a:cubicBezTo>
                  <a:pt x="1857" y="3799"/>
                  <a:pt x="-163" y="5002"/>
                  <a:pt x="-163" y="6936"/>
                </a:cubicBezTo>
                <a:cubicBezTo>
                  <a:pt x="-163" y="8869"/>
                  <a:pt x="1083" y="9557"/>
                  <a:pt x="2974" y="8826"/>
                </a:cubicBezTo>
                <a:cubicBezTo>
                  <a:pt x="4864" y="8096"/>
                  <a:pt x="6110" y="8826"/>
                  <a:pt x="6110" y="11017"/>
                </a:cubicBezTo>
                <a:cubicBezTo>
                  <a:pt x="6110" y="19095"/>
                  <a:pt x="13930" y="25626"/>
                  <a:pt x="16036" y="19310"/>
                </a:cubicBezTo>
                <a:lnTo>
                  <a:pt x="16036" y="19310"/>
                </a:lnTo>
                <a:cubicBezTo>
                  <a:pt x="16465" y="18064"/>
                  <a:pt x="15133" y="15357"/>
                  <a:pt x="13157" y="13338"/>
                </a:cubicBezTo>
                <a:cubicBezTo>
                  <a:pt x="9677" y="9857"/>
                  <a:pt x="9677" y="9514"/>
                  <a:pt x="13458" y="67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3" name="Freeform 2512">
            <a:extLst>
              <a:ext uri="{FF2B5EF4-FFF2-40B4-BE49-F238E27FC236}">
                <a16:creationId xmlns:a16="http://schemas.microsoft.com/office/drawing/2014/main" id="{BE9A246A-34F0-581C-C401-99A38872A0A8}"/>
              </a:ext>
            </a:extLst>
          </p:cNvPr>
          <p:cNvSpPr/>
          <p:nvPr/>
        </p:nvSpPr>
        <p:spPr>
          <a:xfrm>
            <a:off x="10133012" y="5480444"/>
            <a:ext cx="8750" cy="13589"/>
          </a:xfrm>
          <a:custGeom>
            <a:avLst/>
            <a:gdLst>
              <a:gd name="connsiteX0" fmla="*/ 8527 w 8750"/>
              <a:gd name="connsiteY0" fmla="*/ 3247 h 13589"/>
              <a:gd name="connsiteX1" fmla="*/ 5562 w 8750"/>
              <a:gd name="connsiteY1" fmla="*/ 283 h 13589"/>
              <a:gd name="connsiteX2" fmla="*/ 363 w 8750"/>
              <a:gd name="connsiteY2" fmla="*/ 13516 h 13589"/>
              <a:gd name="connsiteX3" fmla="*/ 8527 w 8750"/>
              <a:gd name="connsiteY3" fmla="*/ 3247 h 1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50" h="13589">
                <a:moveTo>
                  <a:pt x="8527" y="3247"/>
                </a:moveTo>
                <a:cubicBezTo>
                  <a:pt x="8011" y="1885"/>
                  <a:pt x="6937" y="807"/>
                  <a:pt x="5562" y="283"/>
                </a:cubicBezTo>
                <a:cubicBezTo>
                  <a:pt x="2984" y="-577"/>
                  <a:pt x="-1742" y="11368"/>
                  <a:pt x="363" y="13516"/>
                </a:cubicBezTo>
                <a:cubicBezTo>
                  <a:pt x="2468" y="15664"/>
                  <a:pt x="9300" y="6126"/>
                  <a:pt x="8527" y="32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4" name="Freeform 2513">
            <a:extLst>
              <a:ext uri="{FF2B5EF4-FFF2-40B4-BE49-F238E27FC236}">
                <a16:creationId xmlns:a16="http://schemas.microsoft.com/office/drawing/2014/main" id="{7671BDE0-F3BF-4F1A-5A78-2BB2AFD96043}"/>
              </a:ext>
            </a:extLst>
          </p:cNvPr>
          <p:cNvSpPr/>
          <p:nvPr/>
        </p:nvSpPr>
        <p:spPr>
          <a:xfrm>
            <a:off x="10129757" y="5545796"/>
            <a:ext cx="3432" cy="4253"/>
          </a:xfrm>
          <a:custGeom>
            <a:avLst/>
            <a:gdLst>
              <a:gd name="connsiteX0" fmla="*/ 2029 w 3432"/>
              <a:gd name="connsiteY0" fmla="*/ 239 h 4253"/>
              <a:gd name="connsiteX1" fmla="*/ -163 w 3432"/>
              <a:gd name="connsiteY1" fmla="*/ 2344 h 4253"/>
              <a:gd name="connsiteX2" fmla="*/ -163 w 3432"/>
              <a:gd name="connsiteY2" fmla="*/ 2387 h 4253"/>
              <a:gd name="connsiteX3" fmla="*/ 740 w 3432"/>
              <a:gd name="connsiteY3" fmla="*/ 4492 h 4253"/>
              <a:gd name="connsiteX4" fmla="*/ 2931 w 3432"/>
              <a:gd name="connsiteY4" fmla="*/ 2387 h 4253"/>
              <a:gd name="connsiteX5" fmla="*/ 2029 w 3432"/>
              <a:gd name="connsiteY5" fmla="*/ 239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2" h="4253">
                <a:moveTo>
                  <a:pt x="2029" y="239"/>
                </a:moveTo>
                <a:cubicBezTo>
                  <a:pt x="826" y="217"/>
                  <a:pt x="-120" y="1158"/>
                  <a:pt x="-163" y="2344"/>
                </a:cubicBezTo>
                <a:cubicBezTo>
                  <a:pt x="-163" y="2357"/>
                  <a:pt x="-163" y="2374"/>
                  <a:pt x="-163" y="2387"/>
                </a:cubicBezTo>
                <a:cubicBezTo>
                  <a:pt x="-163" y="3547"/>
                  <a:pt x="224" y="4492"/>
                  <a:pt x="740" y="4492"/>
                </a:cubicBezTo>
                <a:cubicBezTo>
                  <a:pt x="1255" y="4492"/>
                  <a:pt x="2244" y="3547"/>
                  <a:pt x="2931" y="2387"/>
                </a:cubicBezTo>
                <a:cubicBezTo>
                  <a:pt x="3618" y="1227"/>
                  <a:pt x="3232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5" name="Freeform 2514">
            <a:extLst>
              <a:ext uri="{FF2B5EF4-FFF2-40B4-BE49-F238E27FC236}">
                <a16:creationId xmlns:a16="http://schemas.microsoft.com/office/drawing/2014/main" id="{122E5ACA-9A2F-00B0-341F-715B7537AC63}"/>
              </a:ext>
            </a:extLst>
          </p:cNvPr>
          <p:cNvSpPr/>
          <p:nvPr/>
        </p:nvSpPr>
        <p:spPr>
          <a:xfrm>
            <a:off x="10134194" y="5529150"/>
            <a:ext cx="22760" cy="14369"/>
          </a:xfrm>
          <a:custGeom>
            <a:avLst/>
            <a:gdLst>
              <a:gd name="connsiteX0" fmla="*/ 4424 w 22760"/>
              <a:gd name="connsiteY0" fmla="*/ 4510 h 14369"/>
              <a:gd name="connsiteX1" fmla="*/ 6357 w 22760"/>
              <a:gd name="connsiteY1" fmla="*/ 11857 h 14369"/>
              <a:gd name="connsiteX2" fmla="*/ 16325 w 22760"/>
              <a:gd name="connsiteY2" fmla="*/ 12631 h 14369"/>
              <a:gd name="connsiteX3" fmla="*/ 22598 w 22760"/>
              <a:gd name="connsiteY3" fmla="*/ 11427 h 14369"/>
              <a:gd name="connsiteX4" fmla="*/ 4424 w 22760"/>
              <a:gd name="connsiteY4" fmla="*/ 4510 h 1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60" h="14369">
                <a:moveTo>
                  <a:pt x="4424" y="4510"/>
                </a:moveTo>
                <a:cubicBezTo>
                  <a:pt x="-2279" y="10912"/>
                  <a:pt x="-1635" y="13318"/>
                  <a:pt x="6357" y="11857"/>
                </a:cubicBezTo>
                <a:cubicBezTo>
                  <a:pt x="9665" y="11122"/>
                  <a:pt x="13145" y="11389"/>
                  <a:pt x="16325" y="12631"/>
                </a:cubicBezTo>
                <a:cubicBezTo>
                  <a:pt x="20621" y="15595"/>
                  <a:pt x="22598" y="15251"/>
                  <a:pt x="22598" y="11427"/>
                </a:cubicBezTo>
                <a:cubicBezTo>
                  <a:pt x="22598" y="256"/>
                  <a:pt x="12802" y="-3482"/>
                  <a:pt x="4424" y="45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6" name="Freeform 2515">
            <a:extLst>
              <a:ext uri="{FF2B5EF4-FFF2-40B4-BE49-F238E27FC236}">
                <a16:creationId xmlns:a16="http://schemas.microsoft.com/office/drawing/2014/main" id="{4A958D02-8D6C-DDBA-F659-454F961237D9}"/>
              </a:ext>
            </a:extLst>
          </p:cNvPr>
          <p:cNvSpPr/>
          <p:nvPr/>
        </p:nvSpPr>
        <p:spPr>
          <a:xfrm>
            <a:off x="10079487" y="4047497"/>
            <a:ext cx="9684" cy="8507"/>
          </a:xfrm>
          <a:custGeom>
            <a:avLst/>
            <a:gdLst>
              <a:gd name="connsiteX0" fmla="*/ 9204 w 9684"/>
              <a:gd name="connsiteY0" fmla="*/ 238 h 8507"/>
              <a:gd name="connsiteX1" fmla="*/ -163 w 9684"/>
              <a:gd name="connsiteY1" fmla="*/ 6683 h 8507"/>
              <a:gd name="connsiteX2" fmla="*/ 8216 w 9684"/>
              <a:gd name="connsiteY2" fmla="*/ 4449 h 8507"/>
              <a:gd name="connsiteX3" fmla="*/ 9204 w 9684"/>
              <a:gd name="connsiteY3" fmla="*/ 238 h 8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84" h="8507">
                <a:moveTo>
                  <a:pt x="9204" y="238"/>
                </a:moveTo>
                <a:cubicBezTo>
                  <a:pt x="6411" y="238"/>
                  <a:pt x="-163" y="4535"/>
                  <a:pt x="-163" y="6683"/>
                </a:cubicBezTo>
                <a:cubicBezTo>
                  <a:pt x="-163" y="10378"/>
                  <a:pt x="5939" y="8788"/>
                  <a:pt x="8216" y="4449"/>
                </a:cubicBezTo>
                <a:cubicBezTo>
                  <a:pt x="9419" y="2129"/>
                  <a:pt x="9891" y="238"/>
                  <a:pt x="920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7" name="Freeform 2516">
            <a:extLst>
              <a:ext uri="{FF2B5EF4-FFF2-40B4-BE49-F238E27FC236}">
                <a16:creationId xmlns:a16="http://schemas.microsoft.com/office/drawing/2014/main" id="{642AF66D-C553-A807-A890-1373FB149C84}"/>
              </a:ext>
            </a:extLst>
          </p:cNvPr>
          <p:cNvSpPr/>
          <p:nvPr/>
        </p:nvSpPr>
        <p:spPr>
          <a:xfrm>
            <a:off x="9989901" y="5520822"/>
            <a:ext cx="30695" cy="48518"/>
          </a:xfrm>
          <a:custGeom>
            <a:avLst/>
            <a:gdLst>
              <a:gd name="connsiteX0" fmla="*/ 13890 w 30695"/>
              <a:gd name="connsiteY0" fmla="*/ 8498 h 48518"/>
              <a:gd name="connsiteX1" fmla="*/ 6672 w 30695"/>
              <a:gd name="connsiteY1" fmla="*/ 12494 h 48518"/>
              <a:gd name="connsiteX2" fmla="*/ 2375 w 30695"/>
              <a:gd name="connsiteY2" fmla="*/ 28349 h 48518"/>
              <a:gd name="connsiteX3" fmla="*/ 5769 w 30695"/>
              <a:gd name="connsiteY3" fmla="*/ 35868 h 48518"/>
              <a:gd name="connsiteX4" fmla="*/ 14148 w 30695"/>
              <a:gd name="connsiteY4" fmla="*/ 48757 h 48518"/>
              <a:gd name="connsiteX5" fmla="*/ 17112 w 30695"/>
              <a:gd name="connsiteY5" fmla="*/ 41281 h 48518"/>
              <a:gd name="connsiteX6" fmla="*/ 12816 w 30695"/>
              <a:gd name="connsiteY6" fmla="*/ 30454 h 48518"/>
              <a:gd name="connsiteX7" fmla="*/ 7402 w 30695"/>
              <a:gd name="connsiteY7" fmla="*/ 22720 h 48518"/>
              <a:gd name="connsiteX8" fmla="*/ 5211 w 30695"/>
              <a:gd name="connsiteY8" fmla="*/ 18853 h 48518"/>
              <a:gd name="connsiteX9" fmla="*/ 16597 w 30695"/>
              <a:gd name="connsiteY9" fmla="*/ 14943 h 48518"/>
              <a:gd name="connsiteX10" fmla="*/ 22354 w 30695"/>
              <a:gd name="connsiteY10" fmla="*/ 12451 h 48518"/>
              <a:gd name="connsiteX11" fmla="*/ 27080 w 30695"/>
              <a:gd name="connsiteY11" fmla="*/ 6264 h 48518"/>
              <a:gd name="connsiteX12" fmla="*/ 30303 w 30695"/>
              <a:gd name="connsiteY12" fmla="*/ 851 h 48518"/>
              <a:gd name="connsiteX13" fmla="*/ 13890 w 30695"/>
              <a:gd name="connsiteY13" fmla="*/ 8498 h 48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695" h="48518">
                <a:moveTo>
                  <a:pt x="13890" y="8498"/>
                </a:moveTo>
                <a:cubicBezTo>
                  <a:pt x="12322" y="10973"/>
                  <a:pt x="9602" y="12481"/>
                  <a:pt x="6672" y="12494"/>
                </a:cubicBezTo>
                <a:cubicBezTo>
                  <a:pt x="-74" y="12494"/>
                  <a:pt x="-2437" y="21087"/>
                  <a:pt x="2375" y="28349"/>
                </a:cubicBezTo>
                <a:cubicBezTo>
                  <a:pt x="3982" y="30613"/>
                  <a:pt x="5133" y="33165"/>
                  <a:pt x="5769" y="35868"/>
                </a:cubicBezTo>
                <a:cubicBezTo>
                  <a:pt x="5769" y="38918"/>
                  <a:pt x="12128" y="48757"/>
                  <a:pt x="14148" y="48757"/>
                </a:cubicBezTo>
                <a:cubicBezTo>
                  <a:pt x="15050" y="48757"/>
                  <a:pt x="16382" y="45406"/>
                  <a:pt x="17112" y="41281"/>
                </a:cubicBezTo>
                <a:cubicBezTo>
                  <a:pt x="18702" y="32688"/>
                  <a:pt x="17112" y="28821"/>
                  <a:pt x="12816" y="30454"/>
                </a:cubicBezTo>
                <a:cubicBezTo>
                  <a:pt x="9336" y="31829"/>
                  <a:pt x="6543" y="27833"/>
                  <a:pt x="7402" y="22720"/>
                </a:cubicBezTo>
                <a:cubicBezTo>
                  <a:pt x="7703" y="20658"/>
                  <a:pt x="6757" y="18939"/>
                  <a:pt x="5211" y="18853"/>
                </a:cubicBezTo>
                <a:cubicBezTo>
                  <a:pt x="442" y="18596"/>
                  <a:pt x="10624" y="15072"/>
                  <a:pt x="16597" y="14943"/>
                </a:cubicBezTo>
                <a:cubicBezTo>
                  <a:pt x="19819" y="14943"/>
                  <a:pt x="22354" y="13740"/>
                  <a:pt x="22354" y="12451"/>
                </a:cubicBezTo>
                <a:cubicBezTo>
                  <a:pt x="23252" y="9951"/>
                  <a:pt x="24906" y="7790"/>
                  <a:pt x="27080" y="6264"/>
                </a:cubicBezTo>
                <a:cubicBezTo>
                  <a:pt x="29701" y="4116"/>
                  <a:pt x="31119" y="1710"/>
                  <a:pt x="30303" y="851"/>
                </a:cubicBezTo>
                <a:cubicBezTo>
                  <a:pt x="28069" y="-1641"/>
                  <a:pt x="16253" y="3987"/>
                  <a:pt x="13890" y="84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8" name="Freeform 2517">
            <a:extLst>
              <a:ext uri="{FF2B5EF4-FFF2-40B4-BE49-F238E27FC236}">
                <a16:creationId xmlns:a16="http://schemas.microsoft.com/office/drawing/2014/main" id="{118987D9-820E-689D-A4C4-212AD4BBEE16}"/>
              </a:ext>
            </a:extLst>
          </p:cNvPr>
          <p:cNvSpPr/>
          <p:nvPr/>
        </p:nvSpPr>
        <p:spPr>
          <a:xfrm>
            <a:off x="10033427" y="5331857"/>
            <a:ext cx="4168" cy="3535"/>
          </a:xfrm>
          <a:custGeom>
            <a:avLst/>
            <a:gdLst>
              <a:gd name="connsiteX0" fmla="*/ 4006 w 4168"/>
              <a:gd name="connsiteY0" fmla="*/ 2829 h 3535"/>
              <a:gd name="connsiteX1" fmla="*/ 1900 w 4168"/>
              <a:gd name="connsiteY1" fmla="*/ 595 h 3535"/>
              <a:gd name="connsiteX2" fmla="*/ -162 w 4168"/>
              <a:gd name="connsiteY2" fmla="*/ 1540 h 3535"/>
              <a:gd name="connsiteX3" fmla="*/ 1900 w 4168"/>
              <a:gd name="connsiteY3" fmla="*/ 3774 h 3535"/>
              <a:gd name="connsiteX4" fmla="*/ 4006 w 4168"/>
              <a:gd name="connsiteY4" fmla="*/ 2829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35">
                <a:moveTo>
                  <a:pt x="4006" y="2829"/>
                </a:moveTo>
                <a:cubicBezTo>
                  <a:pt x="4006" y="2314"/>
                  <a:pt x="3060" y="1325"/>
                  <a:pt x="1900" y="595"/>
                </a:cubicBezTo>
                <a:cubicBezTo>
                  <a:pt x="740" y="-136"/>
                  <a:pt x="-162" y="294"/>
                  <a:pt x="-162" y="1540"/>
                </a:cubicBezTo>
                <a:cubicBezTo>
                  <a:pt x="-188" y="2717"/>
                  <a:pt x="723" y="3706"/>
                  <a:pt x="1900" y="3774"/>
                </a:cubicBezTo>
                <a:cubicBezTo>
                  <a:pt x="3060" y="3774"/>
                  <a:pt x="4006" y="3345"/>
                  <a:pt x="4006" y="2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9" name="Freeform 2518">
            <a:extLst>
              <a:ext uri="{FF2B5EF4-FFF2-40B4-BE49-F238E27FC236}">
                <a16:creationId xmlns:a16="http://schemas.microsoft.com/office/drawing/2014/main" id="{8640AFC8-F4E1-E3C6-439E-28E8E5741740}"/>
              </a:ext>
            </a:extLst>
          </p:cNvPr>
          <p:cNvSpPr/>
          <p:nvPr/>
        </p:nvSpPr>
        <p:spPr>
          <a:xfrm>
            <a:off x="10021931" y="5089476"/>
            <a:ext cx="12324" cy="12044"/>
          </a:xfrm>
          <a:custGeom>
            <a:avLst/>
            <a:gdLst>
              <a:gd name="connsiteX0" fmla="*/ 10474 w 12324"/>
              <a:gd name="connsiteY0" fmla="*/ 2755 h 12044"/>
              <a:gd name="connsiteX1" fmla="*/ 3299 w 12324"/>
              <a:gd name="connsiteY1" fmla="*/ 1595 h 12044"/>
              <a:gd name="connsiteX2" fmla="*/ 893 w 12324"/>
              <a:gd name="connsiteY2" fmla="*/ 8212 h 12044"/>
              <a:gd name="connsiteX3" fmla="*/ 12021 w 12324"/>
              <a:gd name="connsiteY3" fmla="*/ 9414 h 12044"/>
              <a:gd name="connsiteX4" fmla="*/ 10474 w 12324"/>
              <a:gd name="connsiteY4" fmla="*/ 2755 h 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24" h="12044">
                <a:moveTo>
                  <a:pt x="10474" y="2755"/>
                </a:moveTo>
                <a:cubicBezTo>
                  <a:pt x="8326" y="-253"/>
                  <a:pt x="7037" y="-468"/>
                  <a:pt x="3299" y="1595"/>
                </a:cubicBezTo>
                <a:cubicBezTo>
                  <a:pt x="-439" y="3657"/>
                  <a:pt x="-997" y="4817"/>
                  <a:pt x="893" y="8212"/>
                </a:cubicBezTo>
                <a:cubicBezTo>
                  <a:pt x="3428" y="13024"/>
                  <a:pt x="10346" y="13754"/>
                  <a:pt x="12021" y="9414"/>
                </a:cubicBezTo>
                <a:cubicBezTo>
                  <a:pt x="12451" y="7077"/>
                  <a:pt x="11888" y="4667"/>
                  <a:pt x="10474" y="27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0" name="Freeform 2519">
            <a:extLst>
              <a:ext uri="{FF2B5EF4-FFF2-40B4-BE49-F238E27FC236}">
                <a16:creationId xmlns:a16="http://schemas.microsoft.com/office/drawing/2014/main" id="{21CEF0B8-EAEF-CF18-DF95-58AFC33CB7A1}"/>
              </a:ext>
            </a:extLst>
          </p:cNvPr>
          <p:cNvSpPr/>
          <p:nvPr/>
        </p:nvSpPr>
        <p:spPr>
          <a:xfrm>
            <a:off x="10014566" y="5482078"/>
            <a:ext cx="17797" cy="10533"/>
          </a:xfrm>
          <a:custGeom>
            <a:avLst/>
            <a:gdLst>
              <a:gd name="connsiteX0" fmla="*/ 10493 w 17797"/>
              <a:gd name="connsiteY0" fmla="*/ 238 h 10533"/>
              <a:gd name="connsiteX1" fmla="*/ -163 w 17797"/>
              <a:gd name="connsiteY1" fmla="*/ 6941 h 10533"/>
              <a:gd name="connsiteX2" fmla="*/ 2759 w 17797"/>
              <a:gd name="connsiteY2" fmla="*/ 7457 h 10533"/>
              <a:gd name="connsiteX3" fmla="*/ 7056 w 17797"/>
              <a:gd name="connsiteY3" fmla="*/ 8574 h 10533"/>
              <a:gd name="connsiteX4" fmla="*/ 17110 w 17797"/>
              <a:gd name="connsiteY4" fmla="*/ 8187 h 10533"/>
              <a:gd name="connsiteX5" fmla="*/ 10493 w 17797"/>
              <a:gd name="connsiteY5" fmla="*/ 238 h 10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7" h="10533">
                <a:moveTo>
                  <a:pt x="10493" y="238"/>
                </a:moveTo>
                <a:cubicBezTo>
                  <a:pt x="5079" y="238"/>
                  <a:pt x="-163" y="3504"/>
                  <a:pt x="-163" y="6941"/>
                </a:cubicBezTo>
                <a:cubicBezTo>
                  <a:pt x="-163" y="7843"/>
                  <a:pt x="1169" y="8058"/>
                  <a:pt x="2759" y="7457"/>
                </a:cubicBezTo>
                <a:cubicBezTo>
                  <a:pt x="4280" y="6816"/>
                  <a:pt x="6042" y="7272"/>
                  <a:pt x="7056" y="8574"/>
                </a:cubicBezTo>
                <a:cubicBezTo>
                  <a:pt x="8946" y="11710"/>
                  <a:pt x="15993" y="11410"/>
                  <a:pt x="17110" y="8187"/>
                </a:cubicBezTo>
                <a:cubicBezTo>
                  <a:pt x="18828" y="3332"/>
                  <a:pt x="16250" y="238"/>
                  <a:pt x="1049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1" name="Freeform 2520">
            <a:extLst>
              <a:ext uri="{FF2B5EF4-FFF2-40B4-BE49-F238E27FC236}">
                <a16:creationId xmlns:a16="http://schemas.microsoft.com/office/drawing/2014/main" id="{C1AB847C-82D1-4ECE-2025-302855E705DC}"/>
              </a:ext>
            </a:extLst>
          </p:cNvPr>
          <p:cNvSpPr/>
          <p:nvPr/>
        </p:nvSpPr>
        <p:spPr>
          <a:xfrm>
            <a:off x="9985263" y="4935855"/>
            <a:ext cx="4296" cy="4253"/>
          </a:xfrm>
          <a:custGeom>
            <a:avLst/>
            <a:gdLst>
              <a:gd name="connsiteX0" fmla="*/ 1943 w 4296"/>
              <a:gd name="connsiteY0" fmla="*/ 238 h 4253"/>
              <a:gd name="connsiteX1" fmla="*/ -163 w 4296"/>
              <a:gd name="connsiteY1" fmla="*/ 2344 h 4253"/>
              <a:gd name="connsiteX2" fmla="*/ 1986 w 4296"/>
              <a:gd name="connsiteY2" fmla="*/ 4492 h 4253"/>
              <a:gd name="connsiteX3" fmla="*/ 4134 w 4296"/>
              <a:gd name="connsiteY3" fmla="*/ 2344 h 4253"/>
              <a:gd name="connsiteX4" fmla="*/ 2029 w 4296"/>
              <a:gd name="connsiteY4" fmla="*/ 238 h 4253"/>
              <a:gd name="connsiteX5" fmla="*/ 1943 w 4296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3">
                <a:moveTo>
                  <a:pt x="1943" y="238"/>
                </a:moveTo>
                <a:cubicBezTo>
                  <a:pt x="779" y="238"/>
                  <a:pt x="-163" y="1179"/>
                  <a:pt x="-163" y="2344"/>
                </a:cubicBezTo>
                <a:cubicBezTo>
                  <a:pt x="-163" y="3529"/>
                  <a:pt x="800" y="4492"/>
                  <a:pt x="1986" y="4492"/>
                </a:cubicBezTo>
                <a:cubicBezTo>
                  <a:pt x="3172" y="4492"/>
                  <a:pt x="4134" y="3529"/>
                  <a:pt x="4134" y="2344"/>
                </a:cubicBezTo>
                <a:cubicBezTo>
                  <a:pt x="4134" y="1179"/>
                  <a:pt x="3193" y="238"/>
                  <a:pt x="2029" y="238"/>
                </a:cubicBezTo>
                <a:cubicBezTo>
                  <a:pt x="2003" y="238"/>
                  <a:pt x="197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2" name="Freeform 2521">
            <a:extLst>
              <a:ext uri="{FF2B5EF4-FFF2-40B4-BE49-F238E27FC236}">
                <a16:creationId xmlns:a16="http://schemas.microsoft.com/office/drawing/2014/main" id="{CE9706AC-D880-91BD-823F-6414136D3AED}"/>
              </a:ext>
            </a:extLst>
          </p:cNvPr>
          <p:cNvSpPr/>
          <p:nvPr/>
        </p:nvSpPr>
        <p:spPr>
          <a:xfrm>
            <a:off x="10012816" y="5562725"/>
            <a:ext cx="11823" cy="20745"/>
          </a:xfrm>
          <a:custGeom>
            <a:avLst/>
            <a:gdLst>
              <a:gd name="connsiteX0" fmla="*/ 2490 w 11823"/>
              <a:gd name="connsiteY0" fmla="*/ 5824 h 20745"/>
              <a:gd name="connsiteX1" fmla="*/ 1287 w 11823"/>
              <a:gd name="connsiteY1" fmla="*/ 14417 h 20745"/>
              <a:gd name="connsiteX2" fmla="*/ 1717 w 11823"/>
              <a:gd name="connsiteY2" fmla="*/ 19530 h 20745"/>
              <a:gd name="connsiteX3" fmla="*/ 11556 w 11823"/>
              <a:gd name="connsiteY3" fmla="*/ 17768 h 20745"/>
              <a:gd name="connsiteX4" fmla="*/ 8935 w 11823"/>
              <a:gd name="connsiteY4" fmla="*/ 15105 h 20745"/>
              <a:gd name="connsiteX5" fmla="*/ 6744 w 11823"/>
              <a:gd name="connsiteY5" fmla="*/ 11152 h 20745"/>
              <a:gd name="connsiteX6" fmla="*/ 3220 w 11823"/>
              <a:gd name="connsiteY6" fmla="*/ 238 h 20745"/>
              <a:gd name="connsiteX7" fmla="*/ 2490 w 11823"/>
              <a:gd name="connsiteY7" fmla="*/ 5824 h 20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23" h="20745">
                <a:moveTo>
                  <a:pt x="2490" y="5824"/>
                </a:moveTo>
                <a:cubicBezTo>
                  <a:pt x="3328" y="8728"/>
                  <a:pt x="2890" y="11852"/>
                  <a:pt x="1287" y="14417"/>
                </a:cubicBezTo>
                <a:cubicBezTo>
                  <a:pt x="-732" y="16909"/>
                  <a:pt x="-689" y="17983"/>
                  <a:pt x="1717" y="19530"/>
                </a:cubicBezTo>
                <a:cubicBezTo>
                  <a:pt x="5583" y="22065"/>
                  <a:pt x="10310" y="21163"/>
                  <a:pt x="11556" y="17768"/>
                </a:cubicBezTo>
                <a:cubicBezTo>
                  <a:pt x="12028" y="16307"/>
                  <a:pt x="10868" y="15105"/>
                  <a:pt x="8935" y="15105"/>
                </a:cubicBezTo>
                <a:cubicBezTo>
                  <a:pt x="7001" y="15105"/>
                  <a:pt x="5884" y="13901"/>
                  <a:pt x="6744" y="11152"/>
                </a:cubicBezTo>
                <a:cubicBezTo>
                  <a:pt x="8204" y="6468"/>
                  <a:pt x="6228" y="238"/>
                  <a:pt x="3220" y="238"/>
                </a:cubicBezTo>
                <a:cubicBezTo>
                  <a:pt x="2060" y="324"/>
                  <a:pt x="1717" y="2644"/>
                  <a:pt x="2490" y="58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3" name="Freeform 2522">
            <a:extLst>
              <a:ext uri="{FF2B5EF4-FFF2-40B4-BE49-F238E27FC236}">
                <a16:creationId xmlns:a16="http://schemas.microsoft.com/office/drawing/2014/main" id="{48C2F096-FF41-6654-A4B9-89B4FB4D5C6A}"/>
              </a:ext>
            </a:extLst>
          </p:cNvPr>
          <p:cNvSpPr/>
          <p:nvPr/>
        </p:nvSpPr>
        <p:spPr>
          <a:xfrm>
            <a:off x="10060490" y="5256897"/>
            <a:ext cx="22427" cy="12224"/>
          </a:xfrm>
          <a:custGeom>
            <a:avLst/>
            <a:gdLst>
              <a:gd name="connsiteX0" fmla="*/ 7019 w 22427"/>
              <a:gd name="connsiteY0" fmla="*/ 3286 h 12224"/>
              <a:gd name="connsiteX1" fmla="*/ 2723 w 22427"/>
              <a:gd name="connsiteY1" fmla="*/ 6466 h 12224"/>
              <a:gd name="connsiteX2" fmla="*/ 4527 w 22427"/>
              <a:gd name="connsiteY2" fmla="*/ 11364 h 12224"/>
              <a:gd name="connsiteX3" fmla="*/ 18963 w 22427"/>
              <a:gd name="connsiteY3" fmla="*/ 10591 h 12224"/>
              <a:gd name="connsiteX4" fmla="*/ 19565 w 22427"/>
              <a:gd name="connsiteY4" fmla="*/ 4189 h 12224"/>
              <a:gd name="connsiteX5" fmla="*/ 7019 w 22427"/>
              <a:gd name="connsiteY5" fmla="*/ 3286 h 1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27" h="12224">
                <a:moveTo>
                  <a:pt x="7019" y="3286"/>
                </a:moveTo>
                <a:cubicBezTo>
                  <a:pt x="6340" y="5104"/>
                  <a:pt x="4656" y="6350"/>
                  <a:pt x="2723" y="6466"/>
                </a:cubicBezTo>
                <a:cubicBezTo>
                  <a:pt x="-2004" y="6466"/>
                  <a:pt x="-586" y="10333"/>
                  <a:pt x="4527" y="11364"/>
                </a:cubicBezTo>
                <a:cubicBezTo>
                  <a:pt x="13120" y="12997"/>
                  <a:pt x="14667" y="12868"/>
                  <a:pt x="18963" y="10591"/>
                </a:cubicBezTo>
                <a:cubicBezTo>
                  <a:pt x="23260" y="8314"/>
                  <a:pt x="23260" y="8056"/>
                  <a:pt x="19565" y="4189"/>
                </a:cubicBezTo>
                <a:cubicBezTo>
                  <a:pt x="15397" y="-666"/>
                  <a:pt x="8781" y="-1139"/>
                  <a:pt x="7019" y="32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4" name="Freeform 2523">
            <a:extLst>
              <a:ext uri="{FF2B5EF4-FFF2-40B4-BE49-F238E27FC236}">
                <a16:creationId xmlns:a16="http://schemas.microsoft.com/office/drawing/2014/main" id="{AF481D74-4E12-674F-A3F9-DBCD61BA6D7A}"/>
              </a:ext>
            </a:extLst>
          </p:cNvPr>
          <p:cNvSpPr/>
          <p:nvPr/>
        </p:nvSpPr>
        <p:spPr>
          <a:xfrm>
            <a:off x="9985595" y="4746954"/>
            <a:ext cx="5940" cy="6124"/>
          </a:xfrm>
          <a:custGeom>
            <a:avLst/>
            <a:gdLst>
              <a:gd name="connsiteX0" fmla="*/ 5778 w 5940"/>
              <a:gd name="connsiteY0" fmla="*/ 4344 h 6124"/>
              <a:gd name="connsiteX1" fmla="*/ 193 w 5940"/>
              <a:gd name="connsiteY1" fmla="*/ 692 h 6124"/>
              <a:gd name="connsiteX2" fmla="*/ 3802 w 5940"/>
              <a:gd name="connsiteY2" fmla="*/ 6363 h 6124"/>
              <a:gd name="connsiteX3" fmla="*/ 5778 w 5940"/>
              <a:gd name="connsiteY3" fmla="*/ 4344 h 6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40" h="6124">
                <a:moveTo>
                  <a:pt x="5778" y="4344"/>
                </a:moveTo>
                <a:cubicBezTo>
                  <a:pt x="5778" y="1852"/>
                  <a:pt x="1482" y="-855"/>
                  <a:pt x="193" y="692"/>
                </a:cubicBezTo>
                <a:cubicBezTo>
                  <a:pt x="-1096" y="2239"/>
                  <a:pt x="1353" y="6363"/>
                  <a:pt x="3802" y="6363"/>
                </a:cubicBezTo>
                <a:cubicBezTo>
                  <a:pt x="4902" y="6342"/>
                  <a:pt x="5778" y="5444"/>
                  <a:pt x="5778" y="4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5" name="Freeform 2524">
            <a:extLst>
              <a:ext uri="{FF2B5EF4-FFF2-40B4-BE49-F238E27FC236}">
                <a16:creationId xmlns:a16="http://schemas.microsoft.com/office/drawing/2014/main" id="{0AF8C19F-4263-1212-3833-B563196EEC69}"/>
              </a:ext>
            </a:extLst>
          </p:cNvPr>
          <p:cNvSpPr/>
          <p:nvPr/>
        </p:nvSpPr>
        <p:spPr>
          <a:xfrm>
            <a:off x="10035500" y="5444233"/>
            <a:ext cx="17319" cy="24869"/>
          </a:xfrm>
          <a:custGeom>
            <a:avLst/>
            <a:gdLst>
              <a:gd name="connsiteX0" fmla="*/ 15553 w 17319"/>
              <a:gd name="connsiteY0" fmla="*/ 4012 h 24869"/>
              <a:gd name="connsiteX1" fmla="*/ 11256 w 17319"/>
              <a:gd name="connsiteY1" fmla="*/ 2465 h 24869"/>
              <a:gd name="connsiteX2" fmla="*/ 5885 w 17319"/>
              <a:gd name="connsiteY2" fmla="*/ 6160 h 24869"/>
              <a:gd name="connsiteX3" fmla="*/ 6616 w 17319"/>
              <a:gd name="connsiteY3" fmla="*/ 13378 h 24869"/>
              <a:gd name="connsiteX4" fmla="*/ 7647 w 17319"/>
              <a:gd name="connsiteY4" fmla="*/ 16944 h 24869"/>
              <a:gd name="connsiteX5" fmla="*/ 1890 w 17319"/>
              <a:gd name="connsiteY5" fmla="*/ 17847 h 24869"/>
              <a:gd name="connsiteX6" fmla="*/ 1288 w 17319"/>
              <a:gd name="connsiteY6" fmla="*/ 23948 h 24869"/>
              <a:gd name="connsiteX7" fmla="*/ 12158 w 17319"/>
              <a:gd name="connsiteY7" fmla="*/ 17847 h 24869"/>
              <a:gd name="connsiteX8" fmla="*/ 16713 w 17319"/>
              <a:gd name="connsiteY8" fmla="*/ 10413 h 24869"/>
              <a:gd name="connsiteX9" fmla="*/ 15553 w 17319"/>
              <a:gd name="connsiteY9" fmla="*/ 4012 h 2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319" h="24869">
                <a:moveTo>
                  <a:pt x="15553" y="4012"/>
                </a:moveTo>
                <a:cubicBezTo>
                  <a:pt x="13061" y="-629"/>
                  <a:pt x="12545" y="-801"/>
                  <a:pt x="11256" y="2465"/>
                </a:cubicBezTo>
                <a:cubicBezTo>
                  <a:pt x="10298" y="4605"/>
                  <a:pt x="8227" y="6027"/>
                  <a:pt x="5885" y="6160"/>
                </a:cubicBezTo>
                <a:cubicBezTo>
                  <a:pt x="300" y="6160"/>
                  <a:pt x="901" y="11788"/>
                  <a:pt x="6616" y="13378"/>
                </a:cubicBezTo>
                <a:cubicBezTo>
                  <a:pt x="10912" y="14624"/>
                  <a:pt x="10912" y="14925"/>
                  <a:pt x="7647" y="16944"/>
                </a:cubicBezTo>
                <a:cubicBezTo>
                  <a:pt x="5971" y="18126"/>
                  <a:pt x="3844" y="18461"/>
                  <a:pt x="1890" y="17847"/>
                </a:cubicBezTo>
                <a:cubicBezTo>
                  <a:pt x="-431" y="16386"/>
                  <a:pt x="-989" y="21670"/>
                  <a:pt x="1288" y="23948"/>
                </a:cubicBezTo>
                <a:cubicBezTo>
                  <a:pt x="4210" y="26912"/>
                  <a:pt x="9237" y="23948"/>
                  <a:pt x="12158" y="17847"/>
                </a:cubicBezTo>
                <a:cubicBezTo>
                  <a:pt x="13245" y="15127"/>
                  <a:pt x="14783" y="12613"/>
                  <a:pt x="16713" y="10413"/>
                </a:cubicBezTo>
                <a:cubicBezTo>
                  <a:pt x="17615" y="9812"/>
                  <a:pt x="17099" y="6933"/>
                  <a:pt x="15553" y="40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6" name="Freeform 2525">
            <a:extLst>
              <a:ext uri="{FF2B5EF4-FFF2-40B4-BE49-F238E27FC236}">
                <a16:creationId xmlns:a16="http://schemas.microsoft.com/office/drawing/2014/main" id="{7F04E380-354F-E121-DEA9-27D8AB478D2C}"/>
              </a:ext>
            </a:extLst>
          </p:cNvPr>
          <p:cNvSpPr/>
          <p:nvPr/>
        </p:nvSpPr>
        <p:spPr>
          <a:xfrm>
            <a:off x="10061554" y="5452538"/>
            <a:ext cx="5900" cy="5597"/>
          </a:xfrm>
          <a:custGeom>
            <a:avLst/>
            <a:gdLst>
              <a:gd name="connsiteX0" fmla="*/ 2604 w 5900"/>
              <a:gd name="connsiteY0" fmla="*/ 390 h 5597"/>
              <a:gd name="connsiteX1" fmla="*/ 241 w 5900"/>
              <a:gd name="connsiteY1" fmla="*/ 3097 h 5597"/>
              <a:gd name="connsiteX2" fmla="*/ 5698 w 5900"/>
              <a:gd name="connsiteY2" fmla="*/ 3097 h 5597"/>
              <a:gd name="connsiteX3" fmla="*/ 2604 w 5900"/>
              <a:gd name="connsiteY3" fmla="*/ 390 h 5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0" h="5597">
                <a:moveTo>
                  <a:pt x="2604" y="390"/>
                </a:moveTo>
                <a:cubicBezTo>
                  <a:pt x="-17" y="-126"/>
                  <a:pt x="-704" y="648"/>
                  <a:pt x="241" y="3097"/>
                </a:cubicBezTo>
                <a:cubicBezTo>
                  <a:pt x="1616" y="6706"/>
                  <a:pt x="4838" y="6792"/>
                  <a:pt x="5698" y="3097"/>
                </a:cubicBezTo>
                <a:cubicBezTo>
                  <a:pt x="5998" y="2023"/>
                  <a:pt x="4581" y="777"/>
                  <a:pt x="2604" y="3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7" name="Freeform 2526">
            <a:extLst>
              <a:ext uri="{FF2B5EF4-FFF2-40B4-BE49-F238E27FC236}">
                <a16:creationId xmlns:a16="http://schemas.microsoft.com/office/drawing/2014/main" id="{30495A06-CAF1-20C4-01AC-A6370CE5E965}"/>
              </a:ext>
            </a:extLst>
          </p:cNvPr>
          <p:cNvSpPr/>
          <p:nvPr/>
        </p:nvSpPr>
        <p:spPr>
          <a:xfrm>
            <a:off x="10073128" y="5550050"/>
            <a:ext cx="4296" cy="4296"/>
          </a:xfrm>
          <a:custGeom>
            <a:avLst/>
            <a:gdLst>
              <a:gd name="connsiteX0" fmla="*/ 1986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238"/>
                </a:move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8" name="Freeform 2527">
            <a:extLst>
              <a:ext uri="{FF2B5EF4-FFF2-40B4-BE49-F238E27FC236}">
                <a16:creationId xmlns:a16="http://schemas.microsoft.com/office/drawing/2014/main" id="{E4712361-8335-26D8-8260-82886E880805}"/>
              </a:ext>
            </a:extLst>
          </p:cNvPr>
          <p:cNvSpPr/>
          <p:nvPr/>
        </p:nvSpPr>
        <p:spPr>
          <a:xfrm>
            <a:off x="10065632" y="5308748"/>
            <a:ext cx="5476" cy="3272"/>
          </a:xfrm>
          <a:custGeom>
            <a:avLst/>
            <a:gdLst>
              <a:gd name="connsiteX0" fmla="*/ 116 w 5476"/>
              <a:gd name="connsiteY0" fmla="*/ 1362 h 3272"/>
              <a:gd name="connsiteX1" fmla="*/ 2049 w 5476"/>
              <a:gd name="connsiteY1" fmla="*/ 3511 h 3272"/>
              <a:gd name="connsiteX2" fmla="*/ 5314 w 5476"/>
              <a:gd name="connsiteY2" fmla="*/ 2565 h 3272"/>
              <a:gd name="connsiteX3" fmla="*/ 116 w 5476"/>
              <a:gd name="connsiteY3" fmla="*/ 1362 h 3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" h="3272">
                <a:moveTo>
                  <a:pt x="116" y="1362"/>
                </a:moveTo>
                <a:cubicBezTo>
                  <a:pt x="-615" y="2522"/>
                  <a:pt x="116" y="3511"/>
                  <a:pt x="2049" y="3511"/>
                </a:cubicBezTo>
                <a:cubicBezTo>
                  <a:pt x="3983" y="3511"/>
                  <a:pt x="5314" y="3081"/>
                  <a:pt x="5314" y="2565"/>
                </a:cubicBezTo>
                <a:cubicBezTo>
                  <a:pt x="5314" y="159"/>
                  <a:pt x="1276" y="-614"/>
                  <a:pt x="116" y="13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9" name="Freeform 2528">
            <a:extLst>
              <a:ext uri="{FF2B5EF4-FFF2-40B4-BE49-F238E27FC236}">
                <a16:creationId xmlns:a16="http://schemas.microsoft.com/office/drawing/2014/main" id="{4A7B5F0C-824D-24BC-C392-97A14E535C0A}"/>
              </a:ext>
            </a:extLst>
          </p:cNvPr>
          <p:cNvSpPr/>
          <p:nvPr/>
        </p:nvSpPr>
        <p:spPr>
          <a:xfrm>
            <a:off x="10052247" y="5465710"/>
            <a:ext cx="4000" cy="11065"/>
          </a:xfrm>
          <a:custGeom>
            <a:avLst/>
            <a:gdLst>
              <a:gd name="connsiteX0" fmla="*/ -163 w 4000"/>
              <a:gd name="connsiteY0" fmla="*/ 4103 h 11065"/>
              <a:gd name="connsiteX1" fmla="*/ 3704 w 4000"/>
              <a:gd name="connsiteY1" fmla="*/ 8013 h 11065"/>
              <a:gd name="connsiteX2" fmla="*/ 2158 w 4000"/>
              <a:gd name="connsiteY2" fmla="*/ 1053 h 11065"/>
              <a:gd name="connsiteX3" fmla="*/ -163 w 4000"/>
              <a:gd name="connsiteY3" fmla="*/ 4103 h 11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0" h="11065">
                <a:moveTo>
                  <a:pt x="-163" y="4103"/>
                </a:moveTo>
                <a:cubicBezTo>
                  <a:pt x="-163" y="11107"/>
                  <a:pt x="2802" y="14115"/>
                  <a:pt x="3704" y="8013"/>
                </a:cubicBezTo>
                <a:cubicBezTo>
                  <a:pt x="4117" y="5581"/>
                  <a:pt x="3563" y="3081"/>
                  <a:pt x="2158" y="1053"/>
                </a:cubicBezTo>
                <a:cubicBezTo>
                  <a:pt x="525" y="-623"/>
                  <a:pt x="-163" y="236"/>
                  <a:pt x="-163" y="41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0" name="Freeform 2529">
            <a:extLst>
              <a:ext uri="{FF2B5EF4-FFF2-40B4-BE49-F238E27FC236}">
                <a16:creationId xmlns:a16="http://schemas.microsoft.com/office/drawing/2014/main" id="{3DBB05A0-60E6-5564-EFF6-BC90E63D697C}"/>
              </a:ext>
            </a:extLst>
          </p:cNvPr>
          <p:cNvSpPr/>
          <p:nvPr/>
        </p:nvSpPr>
        <p:spPr>
          <a:xfrm>
            <a:off x="10058520" y="5376322"/>
            <a:ext cx="6035" cy="7836"/>
          </a:xfrm>
          <a:custGeom>
            <a:avLst/>
            <a:gdLst>
              <a:gd name="connsiteX0" fmla="*/ 5809 w 6035"/>
              <a:gd name="connsiteY0" fmla="*/ 4638 h 7836"/>
              <a:gd name="connsiteX1" fmla="*/ -163 w 6035"/>
              <a:gd name="connsiteY1" fmla="*/ 3779 h 7836"/>
              <a:gd name="connsiteX2" fmla="*/ 3146 w 6035"/>
              <a:gd name="connsiteY2" fmla="*/ 8075 h 7836"/>
              <a:gd name="connsiteX3" fmla="*/ 5809 w 6035"/>
              <a:gd name="connsiteY3" fmla="*/ 4638 h 7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5" h="7836">
                <a:moveTo>
                  <a:pt x="5809" y="4638"/>
                </a:moveTo>
                <a:cubicBezTo>
                  <a:pt x="4735" y="-690"/>
                  <a:pt x="-163" y="-1420"/>
                  <a:pt x="-163" y="3779"/>
                </a:cubicBezTo>
                <a:cubicBezTo>
                  <a:pt x="-163" y="6399"/>
                  <a:pt x="1212" y="8075"/>
                  <a:pt x="3146" y="8075"/>
                </a:cubicBezTo>
                <a:cubicBezTo>
                  <a:pt x="5079" y="8075"/>
                  <a:pt x="6153" y="6743"/>
                  <a:pt x="5809" y="46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1" name="Freeform 2530">
            <a:extLst>
              <a:ext uri="{FF2B5EF4-FFF2-40B4-BE49-F238E27FC236}">
                <a16:creationId xmlns:a16="http://schemas.microsoft.com/office/drawing/2014/main" id="{4CD67F00-E5F6-3EF9-6418-CB2039560801}"/>
              </a:ext>
            </a:extLst>
          </p:cNvPr>
          <p:cNvSpPr/>
          <p:nvPr/>
        </p:nvSpPr>
        <p:spPr>
          <a:xfrm>
            <a:off x="10050184" y="4160364"/>
            <a:ext cx="12134" cy="6104"/>
          </a:xfrm>
          <a:custGeom>
            <a:avLst/>
            <a:gdLst>
              <a:gd name="connsiteX0" fmla="*/ 11868 w 12134"/>
              <a:gd name="connsiteY0" fmla="*/ 3722 h 6104"/>
              <a:gd name="connsiteX1" fmla="*/ -163 w 12134"/>
              <a:gd name="connsiteY1" fmla="*/ 3034 h 6104"/>
              <a:gd name="connsiteX2" fmla="*/ 6282 w 12134"/>
              <a:gd name="connsiteY2" fmla="*/ 6343 h 6104"/>
              <a:gd name="connsiteX3" fmla="*/ 11868 w 12134"/>
              <a:gd name="connsiteY3" fmla="*/ 3722 h 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34" h="6104">
                <a:moveTo>
                  <a:pt x="11868" y="3722"/>
                </a:moveTo>
                <a:cubicBezTo>
                  <a:pt x="10536" y="-575"/>
                  <a:pt x="-163" y="-1004"/>
                  <a:pt x="-163" y="3034"/>
                </a:cubicBezTo>
                <a:cubicBezTo>
                  <a:pt x="-163" y="5355"/>
                  <a:pt x="1814" y="6343"/>
                  <a:pt x="6282" y="6343"/>
                </a:cubicBezTo>
                <a:cubicBezTo>
                  <a:pt x="10751" y="6343"/>
                  <a:pt x="12426" y="5655"/>
                  <a:pt x="11868" y="37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2" name="Freeform 2531">
            <a:extLst>
              <a:ext uri="{FF2B5EF4-FFF2-40B4-BE49-F238E27FC236}">
                <a16:creationId xmlns:a16="http://schemas.microsoft.com/office/drawing/2014/main" id="{33E6D45A-9168-1134-B457-E3789AC897F6}"/>
              </a:ext>
            </a:extLst>
          </p:cNvPr>
          <p:cNvSpPr/>
          <p:nvPr/>
        </p:nvSpPr>
        <p:spPr>
          <a:xfrm>
            <a:off x="10261791" y="1652271"/>
            <a:ext cx="4037" cy="4097"/>
          </a:xfrm>
          <a:custGeom>
            <a:avLst/>
            <a:gdLst>
              <a:gd name="connsiteX0" fmla="*/ -34 w 4037"/>
              <a:gd name="connsiteY0" fmla="*/ 2618 h 4097"/>
              <a:gd name="connsiteX1" fmla="*/ 1512 w 4037"/>
              <a:gd name="connsiteY1" fmla="*/ 4208 h 4097"/>
              <a:gd name="connsiteX2" fmla="*/ 3875 w 4037"/>
              <a:gd name="connsiteY2" fmla="*/ 1802 h 4097"/>
              <a:gd name="connsiteX3" fmla="*/ -34 w 4037"/>
              <a:gd name="connsiteY3" fmla="*/ 2618 h 4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7" h="4097">
                <a:moveTo>
                  <a:pt x="-34" y="2618"/>
                </a:moveTo>
                <a:cubicBezTo>
                  <a:pt x="-465" y="3950"/>
                  <a:pt x="223" y="4638"/>
                  <a:pt x="1512" y="4208"/>
                </a:cubicBezTo>
                <a:cubicBezTo>
                  <a:pt x="2801" y="3779"/>
                  <a:pt x="3875" y="2704"/>
                  <a:pt x="3875" y="1802"/>
                </a:cubicBezTo>
                <a:cubicBezTo>
                  <a:pt x="3875" y="-690"/>
                  <a:pt x="825" y="-45"/>
                  <a:pt x="-34" y="26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3" name="Freeform 2532">
            <a:extLst>
              <a:ext uri="{FF2B5EF4-FFF2-40B4-BE49-F238E27FC236}">
                <a16:creationId xmlns:a16="http://schemas.microsoft.com/office/drawing/2014/main" id="{5BEAE06A-7CC3-CDF7-4717-E37D55F4A84A}"/>
              </a:ext>
            </a:extLst>
          </p:cNvPr>
          <p:cNvSpPr/>
          <p:nvPr/>
        </p:nvSpPr>
        <p:spPr>
          <a:xfrm>
            <a:off x="10259556" y="4145242"/>
            <a:ext cx="3475" cy="4255"/>
          </a:xfrm>
          <a:custGeom>
            <a:avLst/>
            <a:gdLst>
              <a:gd name="connsiteX0" fmla="*/ 2072 w 3475"/>
              <a:gd name="connsiteY0" fmla="*/ 240 h 4255"/>
              <a:gd name="connsiteX1" fmla="*/ -163 w 3475"/>
              <a:gd name="connsiteY1" fmla="*/ 2298 h 4255"/>
              <a:gd name="connsiteX2" fmla="*/ -163 w 3475"/>
              <a:gd name="connsiteY2" fmla="*/ 2345 h 4255"/>
              <a:gd name="connsiteX3" fmla="*/ 783 w 3475"/>
              <a:gd name="connsiteY3" fmla="*/ 4494 h 4255"/>
              <a:gd name="connsiteX4" fmla="*/ 2974 w 3475"/>
              <a:gd name="connsiteY4" fmla="*/ 2345 h 4255"/>
              <a:gd name="connsiteX5" fmla="*/ 2072 w 3475"/>
              <a:gd name="connsiteY5" fmla="*/ 240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5">
                <a:moveTo>
                  <a:pt x="2072" y="240"/>
                </a:moveTo>
                <a:cubicBezTo>
                  <a:pt x="869" y="193"/>
                  <a:pt x="-120" y="1117"/>
                  <a:pt x="-163" y="2298"/>
                </a:cubicBezTo>
                <a:cubicBezTo>
                  <a:pt x="-163" y="2315"/>
                  <a:pt x="-163" y="2328"/>
                  <a:pt x="-163" y="2345"/>
                </a:cubicBezTo>
                <a:cubicBezTo>
                  <a:pt x="-163" y="3548"/>
                  <a:pt x="267" y="4494"/>
                  <a:pt x="783" y="4494"/>
                </a:cubicBezTo>
                <a:cubicBezTo>
                  <a:pt x="1298" y="4494"/>
                  <a:pt x="2286" y="3548"/>
                  <a:pt x="2974" y="2345"/>
                </a:cubicBezTo>
                <a:cubicBezTo>
                  <a:pt x="3661" y="1142"/>
                  <a:pt x="3275" y="240"/>
                  <a:pt x="2072" y="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4" name="Freeform 2533">
            <a:extLst>
              <a:ext uri="{FF2B5EF4-FFF2-40B4-BE49-F238E27FC236}">
                <a16:creationId xmlns:a16="http://schemas.microsoft.com/office/drawing/2014/main" id="{A645981F-8AA4-25C4-0456-C9EDE065EA55}"/>
              </a:ext>
            </a:extLst>
          </p:cNvPr>
          <p:cNvSpPr/>
          <p:nvPr/>
        </p:nvSpPr>
        <p:spPr>
          <a:xfrm>
            <a:off x="10259556" y="4111736"/>
            <a:ext cx="5906" cy="5837"/>
          </a:xfrm>
          <a:custGeom>
            <a:avLst/>
            <a:gdLst>
              <a:gd name="connsiteX0" fmla="*/ -163 w 5906"/>
              <a:gd name="connsiteY0" fmla="*/ 2724 h 5837"/>
              <a:gd name="connsiteX1" fmla="*/ 3146 w 5906"/>
              <a:gd name="connsiteY1" fmla="*/ 6075 h 5837"/>
              <a:gd name="connsiteX2" fmla="*/ 5638 w 5906"/>
              <a:gd name="connsiteY2" fmla="*/ 3541 h 5837"/>
              <a:gd name="connsiteX3" fmla="*/ -163 w 5906"/>
              <a:gd name="connsiteY3" fmla="*/ 2724 h 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6" h="5837">
                <a:moveTo>
                  <a:pt x="-163" y="2724"/>
                </a:moveTo>
                <a:cubicBezTo>
                  <a:pt x="-120" y="4550"/>
                  <a:pt x="1341" y="6028"/>
                  <a:pt x="3146" y="6075"/>
                </a:cubicBezTo>
                <a:cubicBezTo>
                  <a:pt x="4950" y="6075"/>
                  <a:pt x="6110" y="4915"/>
                  <a:pt x="5638" y="3541"/>
                </a:cubicBezTo>
                <a:cubicBezTo>
                  <a:pt x="4349" y="-369"/>
                  <a:pt x="-163" y="-1014"/>
                  <a:pt x="-163" y="27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5" name="Freeform 2534">
            <a:extLst>
              <a:ext uri="{FF2B5EF4-FFF2-40B4-BE49-F238E27FC236}">
                <a16:creationId xmlns:a16="http://schemas.microsoft.com/office/drawing/2014/main" id="{5901F4CB-5F64-DFD2-64DC-D8E741C7CD30}"/>
              </a:ext>
            </a:extLst>
          </p:cNvPr>
          <p:cNvSpPr/>
          <p:nvPr/>
        </p:nvSpPr>
        <p:spPr>
          <a:xfrm>
            <a:off x="10303556" y="5480161"/>
            <a:ext cx="33215" cy="20542"/>
          </a:xfrm>
          <a:custGeom>
            <a:avLst/>
            <a:gdLst>
              <a:gd name="connsiteX0" fmla="*/ 17407 w 33215"/>
              <a:gd name="connsiteY0" fmla="*/ 13499 h 20542"/>
              <a:gd name="connsiteX1" fmla="*/ 22176 w 33215"/>
              <a:gd name="connsiteY1" fmla="*/ 18655 h 20542"/>
              <a:gd name="connsiteX2" fmla="*/ 32059 w 33215"/>
              <a:gd name="connsiteY2" fmla="*/ 17795 h 20542"/>
              <a:gd name="connsiteX3" fmla="*/ 22091 w 33215"/>
              <a:gd name="connsiteY3" fmla="*/ 5293 h 20542"/>
              <a:gd name="connsiteX4" fmla="*/ 3615 w 33215"/>
              <a:gd name="connsiteY4" fmla="*/ 3402 h 20542"/>
              <a:gd name="connsiteX5" fmla="*/ 3186 w 33215"/>
              <a:gd name="connsiteY5" fmla="*/ 14788 h 20542"/>
              <a:gd name="connsiteX6" fmla="*/ 5248 w 33215"/>
              <a:gd name="connsiteY6" fmla="*/ 11351 h 20542"/>
              <a:gd name="connsiteX7" fmla="*/ 8686 w 33215"/>
              <a:gd name="connsiteY7" fmla="*/ 9202 h 20542"/>
              <a:gd name="connsiteX8" fmla="*/ 15989 w 33215"/>
              <a:gd name="connsiteY8" fmla="*/ 10491 h 20542"/>
              <a:gd name="connsiteX9" fmla="*/ 17407 w 33215"/>
              <a:gd name="connsiteY9" fmla="*/ 13499 h 2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215" h="20542">
                <a:moveTo>
                  <a:pt x="17407" y="13499"/>
                </a:moveTo>
                <a:cubicBezTo>
                  <a:pt x="16677" y="15389"/>
                  <a:pt x="18438" y="17237"/>
                  <a:pt x="22176" y="18655"/>
                </a:cubicBezTo>
                <a:cubicBezTo>
                  <a:pt x="30254" y="21619"/>
                  <a:pt x="30769" y="21619"/>
                  <a:pt x="32059" y="17795"/>
                </a:cubicBezTo>
                <a:cubicBezTo>
                  <a:pt x="34293" y="11780"/>
                  <a:pt x="33476" y="10706"/>
                  <a:pt x="22091" y="5293"/>
                </a:cubicBezTo>
                <a:cubicBezTo>
                  <a:pt x="8857" y="-1067"/>
                  <a:pt x="8557" y="-1110"/>
                  <a:pt x="3615" y="3402"/>
                </a:cubicBezTo>
                <a:cubicBezTo>
                  <a:pt x="-1326" y="7913"/>
                  <a:pt x="-1369" y="14788"/>
                  <a:pt x="3186" y="14788"/>
                </a:cubicBezTo>
                <a:cubicBezTo>
                  <a:pt x="5420" y="14788"/>
                  <a:pt x="6107" y="13628"/>
                  <a:pt x="5248" y="11351"/>
                </a:cubicBezTo>
                <a:cubicBezTo>
                  <a:pt x="4389" y="9073"/>
                  <a:pt x="4905" y="8171"/>
                  <a:pt x="8686" y="9202"/>
                </a:cubicBezTo>
                <a:cubicBezTo>
                  <a:pt x="11091" y="9864"/>
                  <a:pt x="13541" y="10298"/>
                  <a:pt x="15989" y="10491"/>
                </a:cubicBezTo>
                <a:cubicBezTo>
                  <a:pt x="17364" y="10620"/>
                  <a:pt x="18009" y="11952"/>
                  <a:pt x="17407" y="134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6" name="Freeform 2535">
            <a:extLst>
              <a:ext uri="{FF2B5EF4-FFF2-40B4-BE49-F238E27FC236}">
                <a16:creationId xmlns:a16="http://schemas.microsoft.com/office/drawing/2014/main" id="{D9CD4B89-D43E-E446-8B07-02B7E936927F}"/>
              </a:ext>
            </a:extLst>
          </p:cNvPr>
          <p:cNvSpPr/>
          <p:nvPr/>
        </p:nvSpPr>
        <p:spPr>
          <a:xfrm>
            <a:off x="10244905" y="5389339"/>
            <a:ext cx="4168" cy="5562"/>
          </a:xfrm>
          <a:custGeom>
            <a:avLst/>
            <a:gdLst>
              <a:gd name="connsiteX0" fmla="*/ 1943 w 4168"/>
              <a:gd name="connsiteY0" fmla="*/ 516 h 5562"/>
              <a:gd name="connsiteX1" fmla="*/ -163 w 4168"/>
              <a:gd name="connsiteY1" fmla="*/ 2492 h 5562"/>
              <a:gd name="connsiteX2" fmla="*/ 1943 w 4168"/>
              <a:gd name="connsiteY2" fmla="*/ 5800 h 5562"/>
              <a:gd name="connsiteX3" fmla="*/ 4006 w 4168"/>
              <a:gd name="connsiteY3" fmla="*/ 3781 h 5562"/>
              <a:gd name="connsiteX4" fmla="*/ 1943 w 4168"/>
              <a:gd name="connsiteY4" fmla="*/ 516 h 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5562">
                <a:moveTo>
                  <a:pt x="1943" y="516"/>
                </a:moveTo>
                <a:cubicBezTo>
                  <a:pt x="783" y="-215"/>
                  <a:pt x="-163" y="516"/>
                  <a:pt x="-163" y="2492"/>
                </a:cubicBezTo>
                <a:cubicBezTo>
                  <a:pt x="-163" y="4469"/>
                  <a:pt x="783" y="5800"/>
                  <a:pt x="1943" y="5800"/>
                </a:cubicBezTo>
                <a:cubicBezTo>
                  <a:pt x="3060" y="5800"/>
                  <a:pt x="3963" y="4903"/>
                  <a:pt x="4006" y="3781"/>
                </a:cubicBezTo>
                <a:cubicBezTo>
                  <a:pt x="3834" y="2441"/>
                  <a:pt x="3103" y="1242"/>
                  <a:pt x="1943" y="5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7" name="Freeform 2536">
            <a:extLst>
              <a:ext uri="{FF2B5EF4-FFF2-40B4-BE49-F238E27FC236}">
                <a16:creationId xmlns:a16="http://schemas.microsoft.com/office/drawing/2014/main" id="{98FD29CD-3D69-806E-794A-B11C763642AD}"/>
              </a:ext>
            </a:extLst>
          </p:cNvPr>
          <p:cNvSpPr/>
          <p:nvPr/>
        </p:nvSpPr>
        <p:spPr>
          <a:xfrm>
            <a:off x="10240963" y="4362078"/>
            <a:ext cx="12277" cy="6697"/>
          </a:xfrm>
          <a:custGeom>
            <a:avLst/>
            <a:gdLst>
              <a:gd name="connsiteX0" fmla="*/ 6915 w 12277"/>
              <a:gd name="connsiteY0" fmla="*/ 5880 h 6697"/>
              <a:gd name="connsiteX1" fmla="*/ 12115 w 12277"/>
              <a:gd name="connsiteY1" fmla="*/ 1798 h 6697"/>
              <a:gd name="connsiteX2" fmla="*/ 643 w 12277"/>
              <a:gd name="connsiteY2" fmla="*/ 2357 h 6697"/>
              <a:gd name="connsiteX3" fmla="*/ 6915 w 12277"/>
              <a:gd name="connsiteY3" fmla="*/ 5880 h 6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77" h="6697">
                <a:moveTo>
                  <a:pt x="6915" y="5880"/>
                </a:moveTo>
                <a:cubicBezTo>
                  <a:pt x="9751" y="4505"/>
                  <a:pt x="12115" y="2658"/>
                  <a:pt x="12115" y="1798"/>
                </a:cubicBezTo>
                <a:cubicBezTo>
                  <a:pt x="12115" y="-565"/>
                  <a:pt x="2146" y="-135"/>
                  <a:pt x="643" y="2357"/>
                </a:cubicBezTo>
                <a:cubicBezTo>
                  <a:pt x="-1806" y="6353"/>
                  <a:pt x="1631" y="8286"/>
                  <a:pt x="6915" y="58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8" name="Freeform 2537">
            <a:extLst>
              <a:ext uri="{FF2B5EF4-FFF2-40B4-BE49-F238E27FC236}">
                <a16:creationId xmlns:a16="http://schemas.microsoft.com/office/drawing/2014/main" id="{5657462D-476C-6986-923E-AD1D05F9B074}"/>
              </a:ext>
            </a:extLst>
          </p:cNvPr>
          <p:cNvSpPr/>
          <p:nvPr/>
        </p:nvSpPr>
        <p:spPr>
          <a:xfrm>
            <a:off x="10292950" y="3186722"/>
            <a:ext cx="10309" cy="7780"/>
          </a:xfrm>
          <a:custGeom>
            <a:avLst/>
            <a:gdLst>
              <a:gd name="connsiteX0" fmla="*/ 2577 w 10309"/>
              <a:gd name="connsiteY0" fmla="*/ 7328 h 7780"/>
              <a:gd name="connsiteX1" fmla="*/ 10053 w 10309"/>
              <a:gd name="connsiteY1" fmla="*/ 3762 h 7780"/>
              <a:gd name="connsiteX2" fmla="*/ 5327 w 10309"/>
              <a:gd name="connsiteY2" fmla="*/ 238 h 7780"/>
              <a:gd name="connsiteX3" fmla="*/ 2577 w 10309"/>
              <a:gd name="connsiteY3" fmla="*/ 7328 h 7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09" h="7780">
                <a:moveTo>
                  <a:pt x="2577" y="7328"/>
                </a:moveTo>
                <a:cubicBezTo>
                  <a:pt x="6573" y="8960"/>
                  <a:pt x="9280" y="7671"/>
                  <a:pt x="10053" y="3762"/>
                </a:cubicBezTo>
                <a:cubicBezTo>
                  <a:pt x="10526" y="1227"/>
                  <a:pt x="9237" y="238"/>
                  <a:pt x="5327" y="238"/>
                </a:cubicBezTo>
                <a:cubicBezTo>
                  <a:pt x="-258" y="238"/>
                  <a:pt x="-2278" y="5351"/>
                  <a:pt x="2577" y="73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9" name="Freeform 2538">
            <a:extLst>
              <a:ext uri="{FF2B5EF4-FFF2-40B4-BE49-F238E27FC236}">
                <a16:creationId xmlns:a16="http://schemas.microsoft.com/office/drawing/2014/main" id="{3B8FC4FC-FD69-9038-93C6-894FE4437567}"/>
              </a:ext>
            </a:extLst>
          </p:cNvPr>
          <p:cNvSpPr/>
          <p:nvPr/>
        </p:nvSpPr>
        <p:spPr>
          <a:xfrm>
            <a:off x="10252295" y="5437566"/>
            <a:ext cx="9307" cy="16310"/>
          </a:xfrm>
          <a:custGeom>
            <a:avLst/>
            <a:gdLst>
              <a:gd name="connsiteX0" fmla="*/ 6583 w 9307"/>
              <a:gd name="connsiteY0" fmla="*/ 238 h 16310"/>
              <a:gd name="connsiteX1" fmla="*/ 1385 w 9307"/>
              <a:gd name="connsiteY1" fmla="*/ 5910 h 16310"/>
              <a:gd name="connsiteX2" fmla="*/ 1385 w 9307"/>
              <a:gd name="connsiteY2" fmla="*/ 14718 h 16310"/>
              <a:gd name="connsiteX3" fmla="*/ 4692 w 9307"/>
              <a:gd name="connsiteY3" fmla="*/ 13815 h 16310"/>
              <a:gd name="connsiteX4" fmla="*/ 7314 w 9307"/>
              <a:gd name="connsiteY4" fmla="*/ 7757 h 16310"/>
              <a:gd name="connsiteX5" fmla="*/ 6583 w 9307"/>
              <a:gd name="connsiteY5" fmla="*/ 238 h 16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07" h="16310">
                <a:moveTo>
                  <a:pt x="6583" y="238"/>
                </a:moveTo>
                <a:cubicBezTo>
                  <a:pt x="5123" y="238"/>
                  <a:pt x="2802" y="2773"/>
                  <a:pt x="1385" y="5910"/>
                </a:cubicBezTo>
                <a:cubicBezTo>
                  <a:pt x="-678" y="10206"/>
                  <a:pt x="-678" y="12183"/>
                  <a:pt x="1385" y="14718"/>
                </a:cubicBezTo>
                <a:cubicBezTo>
                  <a:pt x="3447" y="17253"/>
                  <a:pt x="4048" y="17339"/>
                  <a:pt x="4692" y="13815"/>
                </a:cubicBezTo>
                <a:cubicBezTo>
                  <a:pt x="5080" y="11616"/>
                  <a:pt x="5982" y="9540"/>
                  <a:pt x="7314" y="7757"/>
                </a:cubicBezTo>
                <a:cubicBezTo>
                  <a:pt x="10063" y="4535"/>
                  <a:pt x="9634" y="238"/>
                  <a:pt x="658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0" name="Freeform 2539">
            <a:extLst>
              <a:ext uri="{FF2B5EF4-FFF2-40B4-BE49-F238E27FC236}">
                <a16:creationId xmlns:a16="http://schemas.microsoft.com/office/drawing/2014/main" id="{ED75502B-2826-F486-7F79-F194EDA43D34}"/>
              </a:ext>
            </a:extLst>
          </p:cNvPr>
          <p:cNvSpPr/>
          <p:nvPr/>
        </p:nvSpPr>
        <p:spPr>
          <a:xfrm>
            <a:off x="10888216" y="5575430"/>
            <a:ext cx="3545" cy="6295"/>
          </a:xfrm>
          <a:custGeom>
            <a:avLst/>
            <a:gdLst>
              <a:gd name="connsiteX0" fmla="*/ 2687 w 3545"/>
              <a:gd name="connsiteY0" fmla="*/ 938 h 6295"/>
              <a:gd name="connsiteX1" fmla="*/ 539 w 3545"/>
              <a:gd name="connsiteY1" fmla="*/ 4891 h 6295"/>
              <a:gd name="connsiteX2" fmla="*/ 3074 w 3545"/>
              <a:gd name="connsiteY2" fmla="*/ 4891 h 6295"/>
              <a:gd name="connsiteX3" fmla="*/ 2687 w 3545"/>
              <a:gd name="connsiteY3" fmla="*/ 938 h 6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5" h="6295">
                <a:moveTo>
                  <a:pt x="2687" y="938"/>
                </a:moveTo>
                <a:cubicBezTo>
                  <a:pt x="539" y="-1210"/>
                  <a:pt x="-1180" y="2012"/>
                  <a:pt x="539" y="4891"/>
                </a:cubicBezTo>
                <a:cubicBezTo>
                  <a:pt x="1871" y="7082"/>
                  <a:pt x="2344" y="7082"/>
                  <a:pt x="3074" y="4891"/>
                </a:cubicBezTo>
                <a:cubicBezTo>
                  <a:pt x="3589" y="3589"/>
                  <a:pt x="3461" y="2115"/>
                  <a:pt x="2687" y="9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1" name="Freeform 2540">
            <a:extLst>
              <a:ext uri="{FF2B5EF4-FFF2-40B4-BE49-F238E27FC236}">
                <a16:creationId xmlns:a16="http://schemas.microsoft.com/office/drawing/2014/main" id="{B866B2F3-3006-71F0-97A9-7A20BE8C4F32}"/>
              </a:ext>
            </a:extLst>
          </p:cNvPr>
          <p:cNvSpPr/>
          <p:nvPr/>
        </p:nvSpPr>
        <p:spPr>
          <a:xfrm>
            <a:off x="10293693" y="5042085"/>
            <a:ext cx="7762" cy="7604"/>
          </a:xfrm>
          <a:custGeom>
            <a:avLst/>
            <a:gdLst>
              <a:gd name="connsiteX0" fmla="*/ 7592 w 7762"/>
              <a:gd name="connsiteY0" fmla="*/ 3313 h 7604"/>
              <a:gd name="connsiteX1" fmla="*/ 159 w 7762"/>
              <a:gd name="connsiteY1" fmla="*/ 2626 h 7604"/>
              <a:gd name="connsiteX2" fmla="*/ 5959 w 7762"/>
              <a:gd name="connsiteY2" fmla="*/ 7438 h 7604"/>
              <a:gd name="connsiteX3" fmla="*/ 7592 w 7762"/>
              <a:gd name="connsiteY3" fmla="*/ 3313 h 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62" h="7604">
                <a:moveTo>
                  <a:pt x="7592" y="3313"/>
                </a:moveTo>
                <a:cubicBezTo>
                  <a:pt x="7592" y="-296"/>
                  <a:pt x="2221" y="-983"/>
                  <a:pt x="159" y="2626"/>
                </a:cubicBezTo>
                <a:cubicBezTo>
                  <a:pt x="-1431" y="5204"/>
                  <a:pt x="3252" y="9114"/>
                  <a:pt x="5959" y="7438"/>
                </a:cubicBezTo>
                <a:cubicBezTo>
                  <a:pt x="7076" y="6360"/>
                  <a:pt x="7678" y="4860"/>
                  <a:pt x="7592" y="33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2" name="Freeform 2541">
            <a:extLst>
              <a:ext uri="{FF2B5EF4-FFF2-40B4-BE49-F238E27FC236}">
                <a16:creationId xmlns:a16="http://schemas.microsoft.com/office/drawing/2014/main" id="{3A9BF019-4CEC-B320-7650-E0041EE9B9D7}"/>
              </a:ext>
            </a:extLst>
          </p:cNvPr>
          <p:cNvSpPr/>
          <p:nvPr/>
        </p:nvSpPr>
        <p:spPr>
          <a:xfrm>
            <a:off x="10267934" y="3418393"/>
            <a:ext cx="4296" cy="4253"/>
          </a:xfrm>
          <a:custGeom>
            <a:avLst/>
            <a:gdLst>
              <a:gd name="connsiteX0" fmla="*/ 1943 w 4296"/>
              <a:gd name="connsiteY0" fmla="*/ 238 h 4253"/>
              <a:gd name="connsiteX1" fmla="*/ -163 w 4296"/>
              <a:gd name="connsiteY1" fmla="*/ 2344 h 4253"/>
              <a:gd name="connsiteX2" fmla="*/ 1986 w 4296"/>
              <a:gd name="connsiteY2" fmla="*/ 4492 h 4253"/>
              <a:gd name="connsiteX3" fmla="*/ 4134 w 4296"/>
              <a:gd name="connsiteY3" fmla="*/ 2344 h 4253"/>
              <a:gd name="connsiteX4" fmla="*/ 2029 w 4296"/>
              <a:gd name="connsiteY4" fmla="*/ 238 h 4253"/>
              <a:gd name="connsiteX5" fmla="*/ 1943 w 4296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3">
                <a:moveTo>
                  <a:pt x="1943" y="238"/>
                </a:moveTo>
                <a:cubicBezTo>
                  <a:pt x="783" y="238"/>
                  <a:pt x="-163" y="1179"/>
                  <a:pt x="-163" y="2344"/>
                </a:cubicBezTo>
                <a:cubicBezTo>
                  <a:pt x="-163" y="3530"/>
                  <a:pt x="783" y="4492"/>
                  <a:pt x="1986" y="4492"/>
                </a:cubicBezTo>
                <a:cubicBezTo>
                  <a:pt x="3189" y="4492"/>
                  <a:pt x="4134" y="3530"/>
                  <a:pt x="4134" y="2344"/>
                </a:cubicBezTo>
                <a:cubicBezTo>
                  <a:pt x="4134" y="1179"/>
                  <a:pt x="3189" y="238"/>
                  <a:pt x="2029" y="238"/>
                </a:cubicBezTo>
                <a:cubicBezTo>
                  <a:pt x="1986" y="238"/>
                  <a:pt x="1986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3" name="Freeform 2542">
            <a:extLst>
              <a:ext uri="{FF2B5EF4-FFF2-40B4-BE49-F238E27FC236}">
                <a16:creationId xmlns:a16="http://schemas.microsoft.com/office/drawing/2014/main" id="{D3B17EEC-3282-BE0E-DA54-7B4B522E0A97}"/>
              </a:ext>
            </a:extLst>
          </p:cNvPr>
          <p:cNvSpPr/>
          <p:nvPr/>
        </p:nvSpPr>
        <p:spPr>
          <a:xfrm>
            <a:off x="10291771" y="5431035"/>
            <a:ext cx="4676" cy="4253"/>
          </a:xfrm>
          <a:custGeom>
            <a:avLst/>
            <a:gdLst>
              <a:gd name="connsiteX0" fmla="*/ 2167 w 4676"/>
              <a:gd name="connsiteY0" fmla="*/ 238 h 4253"/>
              <a:gd name="connsiteX1" fmla="*/ 62 w 4676"/>
              <a:gd name="connsiteY1" fmla="*/ 2344 h 4253"/>
              <a:gd name="connsiteX2" fmla="*/ 2167 w 4676"/>
              <a:gd name="connsiteY2" fmla="*/ 4492 h 4253"/>
              <a:gd name="connsiteX3" fmla="*/ 4273 w 4676"/>
              <a:gd name="connsiteY3" fmla="*/ 2344 h 4253"/>
              <a:gd name="connsiteX4" fmla="*/ 2167 w 4676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76" h="4253">
                <a:moveTo>
                  <a:pt x="2167" y="238"/>
                </a:moveTo>
                <a:cubicBezTo>
                  <a:pt x="320" y="238"/>
                  <a:pt x="-626" y="1184"/>
                  <a:pt x="62" y="2344"/>
                </a:cubicBezTo>
                <a:cubicBezTo>
                  <a:pt x="749" y="3504"/>
                  <a:pt x="1737" y="4492"/>
                  <a:pt x="2167" y="4492"/>
                </a:cubicBezTo>
                <a:cubicBezTo>
                  <a:pt x="2597" y="4492"/>
                  <a:pt x="3542" y="3547"/>
                  <a:pt x="4273" y="2344"/>
                </a:cubicBezTo>
                <a:cubicBezTo>
                  <a:pt x="5003" y="1141"/>
                  <a:pt x="4014" y="238"/>
                  <a:pt x="216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4" name="Freeform 2543">
            <a:extLst>
              <a:ext uri="{FF2B5EF4-FFF2-40B4-BE49-F238E27FC236}">
                <a16:creationId xmlns:a16="http://schemas.microsoft.com/office/drawing/2014/main" id="{2511F38F-94E2-7D28-9D75-1997A9912937}"/>
              </a:ext>
            </a:extLst>
          </p:cNvPr>
          <p:cNvSpPr/>
          <p:nvPr/>
        </p:nvSpPr>
        <p:spPr>
          <a:xfrm>
            <a:off x="10299341" y="5118631"/>
            <a:ext cx="5479" cy="4253"/>
          </a:xfrm>
          <a:custGeom>
            <a:avLst/>
            <a:gdLst>
              <a:gd name="connsiteX0" fmla="*/ 5081 w 5479"/>
              <a:gd name="connsiteY0" fmla="*/ 2344 h 4253"/>
              <a:gd name="connsiteX1" fmla="*/ 1815 w 5479"/>
              <a:gd name="connsiteY1" fmla="*/ 238 h 4253"/>
              <a:gd name="connsiteX2" fmla="*/ -161 w 5479"/>
              <a:gd name="connsiteY2" fmla="*/ 2344 h 4253"/>
              <a:gd name="connsiteX3" fmla="*/ 3104 w 5479"/>
              <a:gd name="connsiteY3" fmla="*/ 4492 h 4253"/>
              <a:gd name="connsiteX4" fmla="*/ 5081 w 5479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9" h="4253">
                <a:moveTo>
                  <a:pt x="5081" y="2344"/>
                </a:moveTo>
                <a:cubicBezTo>
                  <a:pt x="4351" y="1188"/>
                  <a:pt x="3147" y="419"/>
                  <a:pt x="1815" y="238"/>
                </a:cubicBezTo>
                <a:cubicBezTo>
                  <a:pt x="698" y="286"/>
                  <a:pt x="-204" y="1222"/>
                  <a:pt x="-161" y="2344"/>
                </a:cubicBezTo>
                <a:cubicBezTo>
                  <a:pt x="-161" y="3547"/>
                  <a:pt x="1300" y="4492"/>
                  <a:pt x="3104" y="4492"/>
                </a:cubicBezTo>
                <a:cubicBezTo>
                  <a:pt x="4909" y="4492"/>
                  <a:pt x="5768" y="3547"/>
                  <a:pt x="508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5" name="Freeform 2544">
            <a:extLst>
              <a:ext uri="{FF2B5EF4-FFF2-40B4-BE49-F238E27FC236}">
                <a16:creationId xmlns:a16="http://schemas.microsoft.com/office/drawing/2014/main" id="{3C525362-1AB3-3F1D-B1DE-6C5834B5ED34}"/>
              </a:ext>
            </a:extLst>
          </p:cNvPr>
          <p:cNvSpPr/>
          <p:nvPr/>
        </p:nvSpPr>
        <p:spPr>
          <a:xfrm>
            <a:off x="10280480" y="5363773"/>
            <a:ext cx="11866" cy="5648"/>
          </a:xfrm>
          <a:custGeom>
            <a:avLst/>
            <a:gdLst>
              <a:gd name="connsiteX0" fmla="*/ 11266 w 11866"/>
              <a:gd name="connsiteY0" fmla="*/ 3997 h 5648"/>
              <a:gd name="connsiteX1" fmla="*/ -163 w 11866"/>
              <a:gd name="connsiteY1" fmla="*/ 1118 h 5648"/>
              <a:gd name="connsiteX2" fmla="*/ 7958 w 11866"/>
              <a:gd name="connsiteY2" fmla="*/ 5887 h 5648"/>
              <a:gd name="connsiteX3" fmla="*/ 11266 w 11866"/>
              <a:gd name="connsiteY3" fmla="*/ 3997 h 5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66" h="5648">
                <a:moveTo>
                  <a:pt x="11266" y="3997"/>
                </a:moveTo>
                <a:cubicBezTo>
                  <a:pt x="8173" y="1075"/>
                  <a:pt x="-163" y="-1030"/>
                  <a:pt x="-163" y="1118"/>
                </a:cubicBezTo>
                <a:cubicBezTo>
                  <a:pt x="-163" y="4341"/>
                  <a:pt x="2415" y="5887"/>
                  <a:pt x="7958" y="5887"/>
                </a:cubicBezTo>
                <a:cubicBezTo>
                  <a:pt x="11137" y="5887"/>
                  <a:pt x="12470" y="5286"/>
                  <a:pt x="11266" y="39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6" name="Freeform 2545">
            <a:extLst>
              <a:ext uri="{FF2B5EF4-FFF2-40B4-BE49-F238E27FC236}">
                <a16:creationId xmlns:a16="http://schemas.microsoft.com/office/drawing/2014/main" id="{68323977-AB38-7911-84C4-0BD6B97E8A55}"/>
              </a:ext>
            </a:extLst>
          </p:cNvPr>
          <p:cNvSpPr/>
          <p:nvPr/>
        </p:nvSpPr>
        <p:spPr>
          <a:xfrm>
            <a:off x="10267934" y="2638394"/>
            <a:ext cx="6273" cy="4253"/>
          </a:xfrm>
          <a:custGeom>
            <a:avLst/>
            <a:gdLst>
              <a:gd name="connsiteX0" fmla="*/ 2974 w 6273"/>
              <a:gd name="connsiteY0" fmla="*/ 238 h 4253"/>
              <a:gd name="connsiteX1" fmla="*/ -163 w 6273"/>
              <a:gd name="connsiteY1" fmla="*/ 2387 h 4253"/>
              <a:gd name="connsiteX2" fmla="*/ 2974 w 6273"/>
              <a:gd name="connsiteY2" fmla="*/ 4492 h 4253"/>
              <a:gd name="connsiteX3" fmla="*/ 6111 w 6273"/>
              <a:gd name="connsiteY3" fmla="*/ 2387 h 4253"/>
              <a:gd name="connsiteX4" fmla="*/ 2974 w 627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238"/>
                </a:moveTo>
                <a:cubicBezTo>
                  <a:pt x="1256" y="238"/>
                  <a:pt x="-163" y="1184"/>
                  <a:pt x="-163" y="2387"/>
                </a:cubicBezTo>
                <a:cubicBezTo>
                  <a:pt x="-163" y="3590"/>
                  <a:pt x="1256" y="4492"/>
                  <a:pt x="2974" y="4492"/>
                </a:cubicBezTo>
                <a:cubicBezTo>
                  <a:pt x="4693" y="4492"/>
                  <a:pt x="6111" y="3547"/>
                  <a:pt x="6111" y="2387"/>
                </a:cubicBezTo>
                <a:cubicBezTo>
                  <a:pt x="6111" y="1227"/>
                  <a:pt x="4693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7" name="Freeform 2546">
            <a:extLst>
              <a:ext uri="{FF2B5EF4-FFF2-40B4-BE49-F238E27FC236}">
                <a16:creationId xmlns:a16="http://schemas.microsoft.com/office/drawing/2014/main" id="{380CE02D-65E4-89F6-C603-81DA4FC3E7F4}"/>
              </a:ext>
            </a:extLst>
          </p:cNvPr>
          <p:cNvSpPr/>
          <p:nvPr/>
        </p:nvSpPr>
        <p:spPr>
          <a:xfrm>
            <a:off x="10274326" y="1743219"/>
            <a:ext cx="13501" cy="6435"/>
          </a:xfrm>
          <a:custGeom>
            <a:avLst/>
            <a:gdLst>
              <a:gd name="connsiteX0" fmla="*/ 13339 w 13501"/>
              <a:gd name="connsiteY0" fmla="*/ 2801 h 6435"/>
              <a:gd name="connsiteX1" fmla="*/ 1868 w 13501"/>
              <a:gd name="connsiteY1" fmla="*/ 1942 h 6435"/>
              <a:gd name="connsiteX2" fmla="*/ 1868 w 13501"/>
              <a:gd name="connsiteY2" fmla="*/ 5035 h 6435"/>
              <a:gd name="connsiteX3" fmla="*/ 13339 w 13501"/>
              <a:gd name="connsiteY3" fmla="*/ 2801 h 6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01" h="6435">
                <a:moveTo>
                  <a:pt x="13339" y="2801"/>
                </a:moveTo>
                <a:cubicBezTo>
                  <a:pt x="13339" y="-292"/>
                  <a:pt x="9043" y="-593"/>
                  <a:pt x="1868" y="1942"/>
                </a:cubicBezTo>
                <a:cubicBezTo>
                  <a:pt x="-839" y="2887"/>
                  <a:pt x="-839" y="3274"/>
                  <a:pt x="1868" y="5035"/>
                </a:cubicBezTo>
                <a:cubicBezTo>
                  <a:pt x="6293" y="8129"/>
                  <a:pt x="13339" y="6539"/>
                  <a:pt x="13339" y="28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8" name="Freeform 2547">
            <a:extLst>
              <a:ext uri="{FF2B5EF4-FFF2-40B4-BE49-F238E27FC236}">
                <a16:creationId xmlns:a16="http://schemas.microsoft.com/office/drawing/2014/main" id="{EF73B961-F660-5890-D9C3-7B76243A3817}"/>
              </a:ext>
            </a:extLst>
          </p:cNvPr>
          <p:cNvSpPr/>
          <p:nvPr/>
        </p:nvSpPr>
        <p:spPr>
          <a:xfrm>
            <a:off x="10241544" y="4879361"/>
            <a:ext cx="3360" cy="5380"/>
          </a:xfrm>
          <a:custGeom>
            <a:avLst/>
            <a:gdLst>
              <a:gd name="connsiteX0" fmla="*/ 1050 w 3360"/>
              <a:gd name="connsiteY0" fmla="*/ 405 h 5380"/>
              <a:gd name="connsiteX1" fmla="*/ 148 w 3360"/>
              <a:gd name="connsiteY1" fmla="*/ 3756 h 5380"/>
              <a:gd name="connsiteX2" fmla="*/ 3198 w 3360"/>
              <a:gd name="connsiteY2" fmla="*/ 2381 h 5380"/>
              <a:gd name="connsiteX3" fmla="*/ 1050 w 3360"/>
              <a:gd name="connsiteY3" fmla="*/ 405 h 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0" h="5380">
                <a:moveTo>
                  <a:pt x="1050" y="405"/>
                </a:moveTo>
                <a:cubicBezTo>
                  <a:pt x="-110" y="1097"/>
                  <a:pt x="-497" y="2579"/>
                  <a:pt x="148" y="3756"/>
                </a:cubicBezTo>
                <a:cubicBezTo>
                  <a:pt x="1953" y="6678"/>
                  <a:pt x="3198" y="6119"/>
                  <a:pt x="3198" y="2381"/>
                </a:cubicBezTo>
                <a:cubicBezTo>
                  <a:pt x="3198" y="577"/>
                  <a:pt x="2210" y="-111"/>
                  <a:pt x="1050" y="4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9" name="Freeform 2548">
            <a:extLst>
              <a:ext uri="{FF2B5EF4-FFF2-40B4-BE49-F238E27FC236}">
                <a16:creationId xmlns:a16="http://schemas.microsoft.com/office/drawing/2014/main" id="{443ABE83-E4B3-0966-82D7-AF8709C77739}"/>
              </a:ext>
            </a:extLst>
          </p:cNvPr>
          <p:cNvSpPr/>
          <p:nvPr/>
        </p:nvSpPr>
        <p:spPr>
          <a:xfrm>
            <a:off x="10190639" y="2551262"/>
            <a:ext cx="8086" cy="9548"/>
          </a:xfrm>
          <a:custGeom>
            <a:avLst/>
            <a:gdLst>
              <a:gd name="connsiteX0" fmla="*/ 7528 w 8086"/>
              <a:gd name="connsiteY0" fmla="*/ 3544 h 9548"/>
              <a:gd name="connsiteX1" fmla="*/ -163 w 8086"/>
              <a:gd name="connsiteY1" fmla="*/ 4274 h 9548"/>
              <a:gd name="connsiteX2" fmla="*/ 6927 w 8086"/>
              <a:gd name="connsiteY2" fmla="*/ 8571 h 9548"/>
              <a:gd name="connsiteX3" fmla="*/ 7528 w 8086"/>
              <a:gd name="connsiteY3" fmla="*/ 3544 h 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86" h="9548">
                <a:moveTo>
                  <a:pt x="7528" y="3544"/>
                </a:moveTo>
                <a:cubicBezTo>
                  <a:pt x="5724" y="-1183"/>
                  <a:pt x="-163" y="-753"/>
                  <a:pt x="-163" y="4274"/>
                </a:cubicBezTo>
                <a:cubicBezTo>
                  <a:pt x="-163" y="9301"/>
                  <a:pt x="4134" y="11277"/>
                  <a:pt x="6927" y="8571"/>
                </a:cubicBezTo>
                <a:cubicBezTo>
                  <a:pt x="8001" y="7119"/>
                  <a:pt x="8216" y="5208"/>
                  <a:pt x="7528" y="35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0" name="Freeform 2549">
            <a:extLst>
              <a:ext uri="{FF2B5EF4-FFF2-40B4-BE49-F238E27FC236}">
                <a16:creationId xmlns:a16="http://schemas.microsoft.com/office/drawing/2014/main" id="{1DEEA2E2-4475-9284-120C-33FB32A1D241}"/>
              </a:ext>
            </a:extLst>
          </p:cNvPr>
          <p:cNvSpPr/>
          <p:nvPr/>
        </p:nvSpPr>
        <p:spPr>
          <a:xfrm>
            <a:off x="10835339" y="5518169"/>
            <a:ext cx="6315" cy="4253"/>
          </a:xfrm>
          <a:custGeom>
            <a:avLst/>
            <a:gdLst>
              <a:gd name="connsiteX0" fmla="*/ 6153 w 6315"/>
              <a:gd name="connsiteY0" fmla="*/ 2387 h 4253"/>
              <a:gd name="connsiteX1" fmla="*/ 3017 w 6315"/>
              <a:gd name="connsiteY1" fmla="*/ 238 h 4253"/>
              <a:gd name="connsiteX2" fmla="*/ -163 w 6315"/>
              <a:gd name="connsiteY2" fmla="*/ 2387 h 4253"/>
              <a:gd name="connsiteX3" fmla="*/ 3017 w 6315"/>
              <a:gd name="connsiteY3" fmla="*/ 4492 h 4253"/>
              <a:gd name="connsiteX4" fmla="*/ 6153 w 6315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4253">
                <a:moveTo>
                  <a:pt x="6153" y="2387"/>
                </a:moveTo>
                <a:cubicBezTo>
                  <a:pt x="6153" y="1183"/>
                  <a:pt x="4736" y="238"/>
                  <a:pt x="3017" y="238"/>
                </a:cubicBezTo>
                <a:cubicBezTo>
                  <a:pt x="1298" y="238"/>
                  <a:pt x="-163" y="1183"/>
                  <a:pt x="-163" y="2387"/>
                </a:cubicBezTo>
                <a:cubicBezTo>
                  <a:pt x="-163" y="3590"/>
                  <a:pt x="1298" y="4492"/>
                  <a:pt x="3017" y="4492"/>
                </a:cubicBezTo>
                <a:cubicBezTo>
                  <a:pt x="4736" y="4492"/>
                  <a:pt x="6153" y="3547"/>
                  <a:pt x="615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1" name="Freeform 2550">
            <a:extLst>
              <a:ext uri="{FF2B5EF4-FFF2-40B4-BE49-F238E27FC236}">
                <a16:creationId xmlns:a16="http://schemas.microsoft.com/office/drawing/2014/main" id="{7BE66AE8-75CB-0138-A6B3-CCCA13D0A7F5}"/>
              </a:ext>
            </a:extLst>
          </p:cNvPr>
          <p:cNvSpPr/>
          <p:nvPr/>
        </p:nvSpPr>
        <p:spPr>
          <a:xfrm>
            <a:off x="10814415" y="5525364"/>
            <a:ext cx="37509" cy="21849"/>
          </a:xfrm>
          <a:custGeom>
            <a:avLst/>
            <a:gdLst>
              <a:gd name="connsiteX0" fmla="*/ 21836 w 37509"/>
              <a:gd name="connsiteY0" fmla="*/ 6492 h 21849"/>
              <a:gd name="connsiteX1" fmla="*/ 4005 w 37509"/>
              <a:gd name="connsiteY1" fmla="*/ 3527 h 21849"/>
              <a:gd name="connsiteX2" fmla="*/ 1943 w 37509"/>
              <a:gd name="connsiteY2" fmla="*/ 7824 h 21849"/>
              <a:gd name="connsiteX3" fmla="*/ -163 w 37509"/>
              <a:gd name="connsiteY3" fmla="*/ 12120 h 21849"/>
              <a:gd name="connsiteX4" fmla="*/ 2673 w 37509"/>
              <a:gd name="connsiteY4" fmla="*/ 14225 h 21849"/>
              <a:gd name="connsiteX5" fmla="*/ 19860 w 37509"/>
              <a:gd name="connsiteY5" fmla="*/ 20885 h 21849"/>
              <a:gd name="connsiteX6" fmla="*/ 22051 w 37509"/>
              <a:gd name="connsiteY6" fmla="*/ 21186 h 21849"/>
              <a:gd name="connsiteX7" fmla="*/ 29999 w 37509"/>
              <a:gd name="connsiteY7" fmla="*/ 19940 h 21849"/>
              <a:gd name="connsiteX8" fmla="*/ 21836 w 37509"/>
              <a:gd name="connsiteY8" fmla="*/ 6492 h 21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09" h="21849">
                <a:moveTo>
                  <a:pt x="21836" y="6492"/>
                </a:moveTo>
                <a:cubicBezTo>
                  <a:pt x="7958" y="-899"/>
                  <a:pt x="4005" y="-1543"/>
                  <a:pt x="4005" y="3527"/>
                </a:cubicBezTo>
                <a:cubicBezTo>
                  <a:pt x="4005" y="5933"/>
                  <a:pt x="3103" y="7824"/>
                  <a:pt x="1943" y="7824"/>
                </a:cubicBezTo>
                <a:cubicBezTo>
                  <a:pt x="783" y="7824"/>
                  <a:pt x="-163" y="9843"/>
                  <a:pt x="-163" y="12120"/>
                </a:cubicBezTo>
                <a:cubicBezTo>
                  <a:pt x="-163" y="15643"/>
                  <a:pt x="439" y="16116"/>
                  <a:pt x="2673" y="14225"/>
                </a:cubicBezTo>
                <a:cubicBezTo>
                  <a:pt x="5724" y="11690"/>
                  <a:pt x="17153" y="16073"/>
                  <a:pt x="19860" y="20885"/>
                </a:cubicBezTo>
                <a:cubicBezTo>
                  <a:pt x="20762" y="22389"/>
                  <a:pt x="21621" y="22475"/>
                  <a:pt x="22051" y="21186"/>
                </a:cubicBezTo>
                <a:cubicBezTo>
                  <a:pt x="22480" y="19897"/>
                  <a:pt x="26003" y="19467"/>
                  <a:pt x="29999" y="19940"/>
                </a:cubicBezTo>
                <a:cubicBezTo>
                  <a:pt x="42460" y="21744"/>
                  <a:pt x="38636" y="15557"/>
                  <a:pt x="21836" y="6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2" name="Freeform 2551">
            <a:extLst>
              <a:ext uri="{FF2B5EF4-FFF2-40B4-BE49-F238E27FC236}">
                <a16:creationId xmlns:a16="http://schemas.microsoft.com/office/drawing/2014/main" id="{7E44A929-4A76-EA41-E8EE-5F6CE9783B0E}"/>
              </a:ext>
            </a:extLst>
          </p:cNvPr>
          <p:cNvSpPr/>
          <p:nvPr/>
        </p:nvSpPr>
        <p:spPr>
          <a:xfrm>
            <a:off x="10190468" y="4935851"/>
            <a:ext cx="4296" cy="4257"/>
          </a:xfrm>
          <a:custGeom>
            <a:avLst/>
            <a:gdLst>
              <a:gd name="connsiteX0" fmla="*/ 1900 w 4296"/>
              <a:gd name="connsiteY0" fmla="*/ 243 h 4257"/>
              <a:gd name="connsiteX1" fmla="*/ -163 w 4296"/>
              <a:gd name="connsiteY1" fmla="*/ 2348 h 4257"/>
              <a:gd name="connsiteX2" fmla="*/ 1986 w 4296"/>
              <a:gd name="connsiteY2" fmla="*/ 4496 h 4257"/>
              <a:gd name="connsiteX3" fmla="*/ 4134 w 4296"/>
              <a:gd name="connsiteY3" fmla="*/ 2348 h 4257"/>
              <a:gd name="connsiteX4" fmla="*/ 2029 w 4296"/>
              <a:gd name="connsiteY4" fmla="*/ 238 h 4257"/>
              <a:gd name="connsiteX5" fmla="*/ 1900 w 4296"/>
              <a:gd name="connsiteY5" fmla="*/ 243 h 4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7">
                <a:moveTo>
                  <a:pt x="1900" y="243"/>
                </a:moveTo>
                <a:cubicBezTo>
                  <a:pt x="740" y="264"/>
                  <a:pt x="-163" y="1201"/>
                  <a:pt x="-163" y="2348"/>
                </a:cubicBezTo>
                <a:cubicBezTo>
                  <a:pt x="-163" y="3534"/>
                  <a:pt x="783" y="4496"/>
                  <a:pt x="1986" y="4496"/>
                </a:cubicBezTo>
                <a:cubicBezTo>
                  <a:pt x="3188" y="4496"/>
                  <a:pt x="4134" y="3534"/>
                  <a:pt x="4134" y="2348"/>
                </a:cubicBezTo>
                <a:cubicBezTo>
                  <a:pt x="4134" y="1183"/>
                  <a:pt x="3188" y="243"/>
                  <a:pt x="2029" y="238"/>
                </a:cubicBezTo>
                <a:cubicBezTo>
                  <a:pt x="1986" y="238"/>
                  <a:pt x="1943" y="238"/>
                  <a:pt x="1900" y="2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3" name="Freeform 2552">
            <a:extLst>
              <a:ext uri="{FF2B5EF4-FFF2-40B4-BE49-F238E27FC236}">
                <a16:creationId xmlns:a16="http://schemas.microsoft.com/office/drawing/2014/main" id="{17B1CF78-8A24-1CAF-D696-3EAA1F821EBA}"/>
              </a:ext>
            </a:extLst>
          </p:cNvPr>
          <p:cNvSpPr/>
          <p:nvPr/>
        </p:nvSpPr>
        <p:spPr>
          <a:xfrm>
            <a:off x="10806402" y="5499797"/>
            <a:ext cx="27004" cy="24714"/>
          </a:xfrm>
          <a:custGeom>
            <a:avLst/>
            <a:gdLst>
              <a:gd name="connsiteX0" fmla="*/ 11159 w 27004"/>
              <a:gd name="connsiteY0" fmla="*/ 22649 h 24714"/>
              <a:gd name="connsiteX1" fmla="*/ 19753 w 27004"/>
              <a:gd name="connsiteY1" fmla="*/ 21446 h 24714"/>
              <a:gd name="connsiteX2" fmla="*/ 26842 w 27004"/>
              <a:gd name="connsiteY2" fmla="*/ 20587 h 24714"/>
              <a:gd name="connsiteX3" fmla="*/ 24736 w 27004"/>
              <a:gd name="connsiteY3" fmla="*/ 18611 h 24714"/>
              <a:gd name="connsiteX4" fmla="*/ 22631 w 27004"/>
              <a:gd name="connsiteY4" fmla="*/ 16376 h 24714"/>
              <a:gd name="connsiteX5" fmla="*/ 24736 w 27004"/>
              <a:gd name="connsiteY5" fmla="*/ 15431 h 24714"/>
              <a:gd name="connsiteX6" fmla="*/ 26842 w 27004"/>
              <a:gd name="connsiteY6" fmla="*/ 14486 h 24714"/>
              <a:gd name="connsiteX7" fmla="*/ 21600 w 27004"/>
              <a:gd name="connsiteY7" fmla="*/ 14486 h 24714"/>
              <a:gd name="connsiteX8" fmla="*/ 18850 w 27004"/>
              <a:gd name="connsiteY8" fmla="*/ 16591 h 24714"/>
              <a:gd name="connsiteX9" fmla="*/ 12148 w 27004"/>
              <a:gd name="connsiteY9" fmla="*/ 2198 h 24714"/>
              <a:gd name="connsiteX10" fmla="*/ 10687 w 27004"/>
              <a:gd name="connsiteY10" fmla="*/ 256 h 24714"/>
              <a:gd name="connsiteX11" fmla="*/ 9570 w 27004"/>
              <a:gd name="connsiteY11" fmla="*/ 479 h 24714"/>
              <a:gd name="connsiteX12" fmla="*/ 3296 w 27004"/>
              <a:gd name="connsiteY12" fmla="*/ 3057 h 24714"/>
              <a:gd name="connsiteX13" fmla="*/ 5875 w 27004"/>
              <a:gd name="connsiteY13" fmla="*/ 10920 h 24714"/>
              <a:gd name="connsiteX14" fmla="*/ 9054 w 27004"/>
              <a:gd name="connsiteY14" fmla="*/ 16591 h 24714"/>
              <a:gd name="connsiteX15" fmla="*/ 5875 w 27004"/>
              <a:gd name="connsiteY15" fmla="*/ 20888 h 24714"/>
              <a:gd name="connsiteX16" fmla="*/ 11159 w 27004"/>
              <a:gd name="connsiteY16" fmla="*/ 22649 h 2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004" h="24714">
                <a:moveTo>
                  <a:pt x="11159" y="22649"/>
                </a:moveTo>
                <a:cubicBezTo>
                  <a:pt x="11976" y="21274"/>
                  <a:pt x="15456" y="20759"/>
                  <a:pt x="19753" y="21446"/>
                </a:cubicBezTo>
                <a:cubicBezTo>
                  <a:pt x="24049" y="22134"/>
                  <a:pt x="26842" y="21704"/>
                  <a:pt x="26842" y="20587"/>
                </a:cubicBezTo>
                <a:cubicBezTo>
                  <a:pt x="26799" y="19466"/>
                  <a:pt x="25853" y="18585"/>
                  <a:pt x="24736" y="18611"/>
                </a:cubicBezTo>
                <a:cubicBezTo>
                  <a:pt x="23534" y="18563"/>
                  <a:pt x="22588" y="17571"/>
                  <a:pt x="22631" y="16376"/>
                </a:cubicBezTo>
                <a:cubicBezTo>
                  <a:pt x="22631" y="15130"/>
                  <a:pt x="23577" y="14701"/>
                  <a:pt x="24736" y="15431"/>
                </a:cubicBezTo>
                <a:cubicBezTo>
                  <a:pt x="25896" y="16162"/>
                  <a:pt x="26842" y="15732"/>
                  <a:pt x="26842" y="14486"/>
                </a:cubicBezTo>
                <a:cubicBezTo>
                  <a:pt x="26842" y="11650"/>
                  <a:pt x="23319" y="11564"/>
                  <a:pt x="21600" y="14486"/>
                </a:cubicBezTo>
                <a:cubicBezTo>
                  <a:pt x="20998" y="15543"/>
                  <a:pt x="20010" y="16308"/>
                  <a:pt x="18850" y="16591"/>
                </a:cubicBezTo>
                <a:cubicBezTo>
                  <a:pt x="17046" y="16591"/>
                  <a:pt x="12148" y="6150"/>
                  <a:pt x="12148" y="2198"/>
                </a:cubicBezTo>
                <a:cubicBezTo>
                  <a:pt x="12277" y="1257"/>
                  <a:pt x="11632" y="389"/>
                  <a:pt x="10687" y="256"/>
                </a:cubicBezTo>
                <a:cubicBezTo>
                  <a:pt x="10300" y="200"/>
                  <a:pt x="9913" y="282"/>
                  <a:pt x="9570" y="479"/>
                </a:cubicBezTo>
                <a:cubicBezTo>
                  <a:pt x="8109" y="1167"/>
                  <a:pt x="5273" y="2326"/>
                  <a:pt x="3296" y="3057"/>
                </a:cubicBezTo>
                <a:cubicBezTo>
                  <a:pt x="-2203" y="5033"/>
                  <a:pt x="-1000" y="8213"/>
                  <a:pt x="5875" y="10920"/>
                </a:cubicBezTo>
                <a:cubicBezTo>
                  <a:pt x="12749" y="13626"/>
                  <a:pt x="14468" y="16591"/>
                  <a:pt x="9054" y="16591"/>
                </a:cubicBezTo>
                <a:cubicBezTo>
                  <a:pt x="7292" y="16591"/>
                  <a:pt x="5875" y="18525"/>
                  <a:pt x="5875" y="20888"/>
                </a:cubicBezTo>
                <a:cubicBezTo>
                  <a:pt x="5746" y="25356"/>
                  <a:pt x="8839" y="26430"/>
                  <a:pt x="11159" y="226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4" name="Freeform 2553">
            <a:extLst>
              <a:ext uri="{FF2B5EF4-FFF2-40B4-BE49-F238E27FC236}">
                <a16:creationId xmlns:a16="http://schemas.microsoft.com/office/drawing/2014/main" id="{944AE5F3-EE5F-131D-4162-F468E1F9C9CC}"/>
              </a:ext>
            </a:extLst>
          </p:cNvPr>
          <p:cNvSpPr/>
          <p:nvPr/>
        </p:nvSpPr>
        <p:spPr>
          <a:xfrm>
            <a:off x="10867241" y="5503361"/>
            <a:ext cx="20248" cy="12617"/>
          </a:xfrm>
          <a:custGeom>
            <a:avLst/>
            <a:gdLst>
              <a:gd name="connsiteX0" fmla="*/ 17303 w 20248"/>
              <a:gd name="connsiteY0" fmla="*/ 9676 h 12617"/>
              <a:gd name="connsiteX1" fmla="*/ 10686 w 20248"/>
              <a:gd name="connsiteY1" fmla="*/ 6540 h 12617"/>
              <a:gd name="connsiteX2" fmla="*/ 6991 w 20248"/>
              <a:gd name="connsiteY2" fmla="*/ 3360 h 12617"/>
              <a:gd name="connsiteX3" fmla="*/ -98 w 20248"/>
              <a:gd name="connsiteY3" fmla="*/ 2844 h 12617"/>
              <a:gd name="connsiteX4" fmla="*/ 16100 w 20248"/>
              <a:gd name="connsiteY4" fmla="*/ 12855 h 12617"/>
              <a:gd name="connsiteX5" fmla="*/ 17303 w 20248"/>
              <a:gd name="connsiteY5" fmla="*/ 9676 h 12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48" h="12617">
                <a:moveTo>
                  <a:pt x="17303" y="9676"/>
                </a:moveTo>
                <a:cubicBezTo>
                  <a:pt x="15413" y="8091"/>
                  <a:pt x="13136" y="7012"/>
                  <a:pt x="10686" y="6540"/>
                </a:cubicBezTo>
                <a:cubicBezTo>
                  <a:pt x="8968" y="6256"/>
                  <a:pt x="7550" y="5027"/>
                  <a:pt x="6991" y="3360"/>
                </a:cubicBezTo>
                <a:cubicBezTo>
                  <a:pt x="5531" y="-464"/>
                  <a:pt x="-871" y="-937"/>
                  <a:pt x="-98" y="2844"/>
                </a:cubicBezTo>
                <a:cubicBezTo>
                  <a:pt x="676" y="6625"/>
                  <a:pt x="10343" y="12898"/>
                  <a:pt x="16100" y="12855"/>
                </a:cubicBezTo>
                <a:cubicBezTo>
                  <a:pt x="21170" y="12812"/>
                  <a:pt x="21213" y="12684"/>
                  <a:pt x="17303" y="96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5" name="Freeform 2554">
            <a:extLst>
              <a:ext uri="{FF2B5EF4-FFF2-40B4-BE49-F238E27FC236}">
                <a16:creationId xmlns:a16="http://schemas.microsoft.com/office/drawing/2014/main" id="{066596C1-8826-BDBD-AD4F-D3790DB7111F}"/>
              </a:ext>
            </a:extLst>
          </p:cNvPr>
          <p:cNvSpPr/>
          <p:nvPr/>
        </p:nvSpPr>
        <p:spPr>
          <a:xfrm>
            <a:off x="10835290" y="5493437"/>
            <a:ext cx="37545" cy="75518"/>
          </a:xfrm>
          <a:custGeom>
            <a:avLst/>
            <a:gdLst>
              <a:gd name="connsiteX0" fmla="*/ 32455 w 37545"/>
              <a:gd name="connsiteY0" fmla="*/ 49676 h 75518"/>
              <a:gd name="connsiteX1" fmla="*/ 29232 w 37545"/>
              <a:gd name="connsiteY1" fmla="*/ 44349 h 75518"/>
              <a:gd name="connsiteX2" fmla="*/ 26225 w 37545"/>
              <a:gd name="connsiteY2" fmla="*/ 37732 h 75518"/>
              <a:gd name="connsiteX3" fmla="*/ 23217 w 37545"/>
              <a:gd name="connsiteY3" fmla="*/ 29955 h 75518"/>
              <a:gd name="connsiteX4" fmla="*/ 20124 w 37545"/>
              <a:gd name="connsiteY4" fmla="*/ 21362 h 75518"/>
              <a:gd name="connsiteX5" fmla="*/ 15527 w 37545"/>
              <a:gd name="connsiteY5" fmla="*/ 10277 h 75518"/>
              <a:gd name="connsiteX6" fmla="*/ 11531 w 37545"/>
              <a:gd name="connsiteY6" fmla="*/ 1684 h 75518"/>
              <a:gd name="connsiteX7" fmla="*/ 2937 w 37545"/>
              <a:gd name="connsiteY7" fmla="*/ 480 h 75518"/>
              <a:gd name="connsiteX8" fmla="*/ 1863 w 37545"/>
              <a:gd name="connsiteY8" fmla="*/ 7613 h 75518"/>
              <a:gd name="connsiteX9" fmla="*/ 3969 w 37545"/>
              <a:gd name="connsiteY9" fmla="*/ 12812 h 75518"/>
              <a:gd name="connsiteX10" fmla="*/ 6203 w 37545"/>
              <a:gd name="connsiteY10" fmla="*/ 19385 h 75518"/>
              <a:gd name="connsiteX11" fmla="*/ 13507 w 37545"/>
              <a:gd name="connsiteY11" fmla="*/ 32275 h 75518"/>
              <a:gd name="connsiteX12" fmla="*/ 20553 w 37545"/>
              <a:gd name="connsiteY12" fmla="*/ 44821 h 75518"/>
              <a:gd name="connsiteX13" fmla="*/ 18663 w 37545"/>
              <a:gd name="connsiteY13" fmla="*/ 54488 h 75518"/>
              <a:gd name="connsiteX14" fmla="*/ 19479 w 37545"/>
              <a:gd name="connsiteY14" fmla="*/ 61964 h 75518"/>
              <a:gd name="connsiteX15" fmla="*/ 21971 w 37545"/>
              <a:gd name="connsiteY15" fmla="*/ 68839 h 75518"/>
              <a:gd name="connsiteX16" fmla="*/ 27514 w 37545"/>
              <a:gd name="connsiteY16" fmla="*/ 75756 h 75518"/>
              <a:gd name="connsiteX17" fmla="*/ 28459 w 37545"/>
              <a:gd name="connsiteY17" fmla="*/ 72061 h 75518"/>
              <a:gd name="connsiteX18" fmla="*/ 24635 w 37545"/>
              <a:gd name="connsiteY18" fmla="*/ 61492 h 75518"/>
              <a:gd name="connsiteX19" fmla="*/ 30135 w 37545"/>
              <a:gd name="connsiteY19" fmla="*/ 54531 h 75518"/>
              <a:gd name="connsiteX20" fmla="*/ 36751 w 37545"/>
              <a:gd name="connsiteY20" fmla="*/ 51481 h 75518"/>
              <a:gd name="connsiteX21" fmla="*/ 32455 w 37545"/>
              <a:gd name="connsiteY21" fmla="*/ 49676 h 75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7545" h="75518">
                <a:moveTo>
                  <a:pt x="32455" y="49676"/>
                </a:moveTo>
                <a:cubicBezTo>
                  <a:pt x="29963" y="50664"/>
                  <a:pt x="29232" y="49418"/>
                  <a:pt x="29232" y="44349"/>
                </a:cubicBezTo>
                <a:cubicBezTo>
                  <a:pt x="29232" y="40052"/>
                  <a:pt x="28201" y="37732"/>
                  <a:pt x="26225" y="37732"/>
                </a:cubicBezTo>
                <a:cubicBezTo>
                  <a:pt x="21670" y="37732"/>
                  <a:pt x="20124" y="33736"/>
                  <a:pt x="23217" y="29955"/>
                </a:cubicBezTo>
                <a:cubicBezTo>
                  <a:pt x="25537" y="27119"/>
                  <a:pt x="25065" y="25658"/>
                  <a:pt x="20124" y="21362"/>
                </a:cubicBezTo>
                <a:cubicBezTo>
                  <a:pt x="15183" y="17065"/>
                  <a:pt x="14495" y="15046"/>
                  <a:pt x="15527" y="10277"/>
                </a:cubicBezTo>
                <a:cubicBezTo>
                  <a:pt x="16558" y="5507"/>
                  <a:pt x="15956" y="3875"/>
                  <a:pt x="11531" y="1684"/>
                </a:cubicBezTo>
                <a:cubicBezTo>
                  <a:pt x="8867" y="343"/>
                  <a:pt x="5859" y="-82"/>
                  <a:pt x="2937" y="480"/>
                </a:cubicBezTo>
                <a:cubicBezTo>
                  <a:pt x="-542" y="1855"/>
                  <a:pt x="-1359" y="7613"/>
                  <a:pt x="1863" y="7613"/>
                </a:cubicBezTo>
                <a:cubicBezTo>
                  <a:pt x="3023" y="7613"/>
                  <a:pt x="3969" y="9976"/>
                  <a:pt x="3969" y="12812"/>
                </a:cubicBezTo>
                <a:cubicBezTo>
                  <a:pt x="3754" y="15218"/>
                  <a:pt x="4570" y="17607"/>
                  <a:pt x="6203" y="19385"/>
                </a:cubicBezTo>
                <a:cubicBezTo>
                  <a:pt x="9253" y="23291"/>
                  <a:pt x="11746" y="27635"/>
                  <a:pt x="13507" y="32275"/>
                </a:cubicBezTo>
                <a:cubicBezTo>
                  <a:pt x="15269" y="36756"/>
                  <a:pt x="17632" y="40976"/>
                  <a:pt x="20553" y="44821"/>
                </a:cubicBezTo>
                <a:cubicBezTo>
                  <a:pt x="23175" y="46497"/>
                  <a:pt x="22058" y="52383"/>
                  <a:pt x="18663" y="54488"/>
                </a:cubicBezTo>
                <a:cubicBezTo>
                  <a:pt x="16343" y="55949"/>
                  <a:pt x="16472" y="57324"/>
                  <a:pt x="19479" y="61964"/>
                </a:cubicBezTo>
                <a:cubicBezTo>
                  <a:pt x="21499" y="65058"/>
                  <a:pt x="22616" y="68194"/>
                  <a:pt x="21971" y="68839"/>
                </a:cubicBezTo>
                <a:cubicBezTo>
                  <a:pt x="20425" y="70429"/>
                  <a:pt x="24721" y="75756"/>
                  <a:pt x="27514" y="75756"/>
                </a:cubicBezTo>
                <a:cubicBezTo>
                  <a:pt x="28631" y="75756"/>
                  <a:pt x="29104" y="74081"/>
                  <a:pt x="28459" y="72061"/>
                </a:cubicBezTo>
                <a:cubicBezTo>
                  <a:pt x="27815" y="70042"/>
                  <a:pt x="26139" y="65273"/>
                  <a:pt x="24635" y="61492"/>
                </a:cubicBezTo>
                <a:cubicBezTo>
                  <a:pt x="21327" y="53156"/>
                  <a:pt x="23217" y="50750"/>
                  <a:pt x="30135" y="54531"/>
                </a:cubicBezTo>
                <a:cubicBezTo>
                  <a:pt x="35935" y="57668"/>
                  <a:pt x="38728" y="56422"/>
                  <a:pt x="36751" y="51481"/>
                </a:cubicBezTo>
                <a:cubicBezTo>
                  <a:pt x="36064" y="49801"/>
                  <a:pt x="34131" y="48997"/>
                  <a:pt x="32455" y="496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6" name="Freeform 2555">
            <a:extLst>
              <a:ext uri="{FF2B5EF4-FFF2-40B4-BE49-F238E27FC236}">
                <a16:creationId xmlns:a16="http://schemas.microsoft.com/office/drawing/2014/main" id="{694B7E24-A59C-2D39-2EB4-96271B9CA7D2}"/>
              </a:ext>
            </a:extLst>
          </p:cNvPr>
          <p:cNvSpPr/>
          <p:nvPr/>
        </p:nvSpPr>
        <p:spPr>
          <a:xfrm>
            <a:off x="10793849" y="5496858"/>
            <a:ext cx="10297" cy="8434"/>
          </a:xfrm>
          <a:custGeom>
            <a:avLst/>
            <a:gdLst>
              <a:gd name="connsiteX0" fmla="*/ 10135 w 10297"/>
              <a:gd name="connsiteY0" fmla="*/ 4535 h 8434"/>
              <a:gd name="connsiteX1" fmla="*/ 4936 w 10297"/>
              <a:gd name="connsiteY1" fmla="*/ 238 h 8434"/>
              <a:gd name="connsiteX2" fmla="*/ 2186 w 10297"/>
              <a:gd name="connsiteY2" fmla="*/ 6168 h 8434"/>
              <a:gd name="connsiteX3" fmla="*/ 10135 w 10297"/>
              <a:gd name="connsiteY3" fmla="*/ 4535 h 8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97" h="8434">
                <a:moveTo>
                  <a:pt x="10135" y="4535"/>
                </a:moveTo>
                <a:cubicBezTo>
                  <a:pt x="10135" y="1442"/>
                  <a:pt x="8760" y="238"/>
                  <a:pt x="4936" y="238"/>
                </a:cubicBezTo>
                <a:cubicBezTo>
                  <a:pt x="-779" y="238"/>
                  <a:pt x="-1681" y="2215"/>
                  <a:pt x="2186" y="6168"/>
                </a:cubicBezTo>
                <a:cubicBezTo>
                  <a:pt x="6053" y="10120"/>
                  <a:pt x="10135" y="9261"/>
                  <a:pt x="10135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7" name="Freeform 2556">
            <a:extLst>
              <a:ext uri="{FF2B5EF4-FFF2-40B4-BE49-F238E27FC236}">
                <a16:creationId xmlns:a16="http://schemas.microsoft.com/office/drawing/2014/main" id="{C0C33EE9-6E92-DF9F-CBBC-2B2F98B99D24}"/>
              </a:ext>
            </a:extLst>
          </p:cNvPr>
          <p:cNvSpPr/>
          <p:nvPr/>
        </p:nvSpPr>
        <p:spPr>
          <a:xfrm>
            <a:off x="10774700" y="5537287"/>
            <a:ext cx="20853" cy="25437"/>
          </a:xfrm>
          <a:custGeom>
            <a:avLst/>
            <a:gdLst>
              <a:gd name="connsiteX0" fmla="*/ 11496 w 20853"/>
              <a:gd name="connsiteY0" fmla="*/ 3635 h 25437"/>
              <a:gd name="connsiteX1" fmla="*/ 6942 w 20853"/>
              <a:gd name="connsiteY1" fmla="*/ 3635 h 25437"/>
              <a:gd name="connsiteX2" fmla="*/ 1742 w 20853"/>
              <a:gd name="connsiteY2" fmla="*/ 283 h 25437"/>
              <a:gd name="connsiteX3" fmla="*/ 4192 w 20853"/>
              <a:gd name="connsiteY3" fmla="*/ 8876 h 25437"/>
              <a:gd name="connsiteX4" fmla="*/ 7371 w 20853"/>
              <a:gd name="connsiteY4" fmla="*/ 19532 h 25437"/>
              <a:gd name="connsiteX5" fmla="*/ 11410 w 20853"/>
              <a:gd name="connsiteY5" fmla="*/ 25676 h 25437"/>
              <a:gd name="connsiteX6" fmla="*/ 13430 w 20853"/>
              <a:gd name="connsiteY6" fmla="*/ 19403 h 25437"/>
              <a:gd name="connsiteX7" fmla="*/ 15492 w 20853"/>
              <a:gd name="connsiteY7" fmla="*/ 6513 h 25437"/>
              <a:gd name="connsiteX8" fmla="*/ 20690 w 20853"/>
              <a:gd name="connsiteY8" fmla="*/ 2217 h 25437"/>
              <a:gd name="connsiteX9" fmla="*/ 11496 w 20853"/>
              <a:gd name="connsiteY9" fmla="*/ 3635 h 2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853" h="25437">
                <a:moveTo>
                  <a:pt x="11496" y="3635"/>
                </a:moveTo>
                <a:cubicBezTo>
                  <a:pt x="10379" y="6685"/>
                  <a:pt x="9992" y="6685"/>
                  <a:pt x="6942" y="3635"/>
                </a:cubicBezTo>
                <a:cubicBezTo>
                  <a:pt x="5566" y="2045"/>
                  <a:pt x="3762" y="880"/>
                  <a:pt x="1742" y="283"/>
                </a:cubicBezTo>
                <a:cubicBezTo>
                  <a:pt x="-1566" y="283"/>
                  <a:pt x="-449" y="4322"/>
                  <a:pt x="4192" y="8876"/>
                </a:cubicBezTo>
                <a:cubicBezTo>
                  <a:pt x="7242" y="11502"/>
                  <a:pt x="8488" y="15665"/>
                  <a:pt x="7371" y="19532"/>
                </a:cubicBezTo>
                <a:cubicBezTo>
                  <a:pt x="6297" y="24988"/>
                  <a:pt x="6727" y="25676"/>
                  <a:pt x="11410" y="25676"/>
                </a:cubicBezTo>
                <a:cubicBezTo>
                  <a:pt x="16093" y="25676"/>
                  <a:pt x="16566" y="25676"/>
                  <a:pt x="13430" y="19403"/>
                </a:cubicBezTo>
                <a:cubicBezTo>
                  <a:pt x="9133" y="10810"/>
                  <a:pt x="9390" y="8876"/>
                  <a:pt x="15492" y="6513"/>
                </a:cubicBezTo>
                <a:cubicBezTo>
                  <a:pt x="18370" y="5396"/>
                  <a:pt x="20690" y="3505"/>
                  <a:pt x="20690" y="2217"/>
                </a:cubicBezTo>
                <a:cubicBezTo>
                  <a:pt x="20690" y="-1049"/>
                  <a:pt x="12913" y="-60"/>
                  <a:pt x="11496" y="36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8" name="Freeform 2557">
            <a:extLst>
              <a:ext uri="{FF2B5EF4-FFF2-40B4-BE49-F238E27FC236}">
                <a16:creationId xmlns:a16="http://schemas.microsoft.com/office/drawing/2014/main" id="{D803C754-149B-71C6-2879-FF812C25FCA5}"/>
              </a:ext>
            </a:extLst>
          </p:cNvPr>
          <p:cNvSpPr/>
          <p:nvPr/>
        </p:nvSpPr>
        <p:spPr>
          <a:xfrm>
            <a:off x="10800608" y="5538140"/>
            <a:ext cx="5435" cy="5551"/>
          </a:xfrm>
          <a:custGeom>
            <a:avLst/>
            <a:gdLst>
              <a:gd name="connsiteX0" fmla="*/ 239 w 5435"/>
              <a:gd name="connsiteY0" fmla="*/ 1192 h 5551"/>
              <a:gd name="connsiteX1" fmla="*/ 3548 w 5435"/>
              <a:gd name="connsiteY1" fmla="*/ 5789 h 5551"/>
              <a:gd name="connsiteX2" fmla="*/ 5266 w 5435"/>
              <a:gd name="connsiteY2" fmla="*/ 3770 h 5551"/>
              <a:gd name="connsiteX3" fmla="*/ 239 w 5435"/>
              <a:gd name="connsiteY3" fmla="*/ 1192 h 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5" h="5551">
                <a:moveTo>
                  <a:pt x="239" y="1192"/>
                </a:moveTo>
                <a:cubicBezTo>
                  <a:pt x="-1007" y="3254"/>
                  <a:pt x="798" y="5789"/>
                  <a:pt x="3548" y="5789"/>
                </a:cubicBezTo>
                <a:cubicBezTo>
                  <a:pt x="4579" y="5699"/>
                  <a:pt x="5352" y="4801"/>
                  <a:pt x="5266" y="3770"/>
                </a:cubicBezTo>
                <a:cubicBezTo>
                  <a:pt x="5266" y="891"/>
                  <a:pt x="1571" y="-999"/>
                  <a:pt x="239" y="11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9" name="Freeform 2558">
            <a:extLst>
              <a:ext uri="{FF2B5EF4-FFF2-40B4-BE49-F238E27FC236}">
                <a16:creationId xmlns:a16="http://schemas.microsoft.com/office/drawing/2014/main" id="{8F1FB6A2-6A20-D566-731C-92553BCDAD8C}"/>
              </a:ext>
            </a:extLst>
          </p:cNvPr>
          <p:cNvSpPr/>
          <p:nvPr/>
        </p:nvSpPr>
        <p:spPr>
          <a:xfrm>
            <a:off x="10776810" y="5509733"/>
            <a:ext cx="21965" cy="25365"/>
          </a:xfrm>
          <a:custGeom>
            <a:avLst/>
            <a:gdLst>
              <a:gd name="connsiteX0" fmla="*/ 18323 w 21965"/>
              <a:gd name="connsiteY0" fmla="*/ 5410 h 25365"/>
              <a:gd name="connsiteX1" fmla="*/ 12609 w 21965"/>
              <a:gd name="connsiteY1" fmla="*/ 426 h 25365"/>
              <a:gd name="connsiteX2" fmla="*/ 9043 w 21965"/>
              <a:gd name="connsiteY2" fmla="*/ 3906 h 25365"/>
              <a:gd name="connsiteX3" fmla="*/ 7024 w 21965"/>
              <a:gd name="connsiteY3" fmla="*/ 9405 h 25365"/>
              <a:gd name="connsiteX4" fmla="*/ 4703 w 21965"/>
              <a:gd name="connsiteY4" fmla="*/ 14230 h 25365"/>
              <a:gd name="connsiteX5" fmla="*/ 4918 w 21965"/>
              <a:gd name="connsiteY5" fmla="*/ 14690 h 25365"/>
              <a:gd name="connsiteX6" fmla="*/ 2984 w 21965"/>
              <a:gd name="connsiteY6" fmla="*/ 19975 h 25365"/>
              <a:gd name="connsiteX7" fmla="*/ 5004 w 21965"/>
              <a:gd name="connsiteY7" fmla="*/ 25604 h 25365"/>
              <a:gd name="connsiteX8" fmla="*/ 10246 w 21965"/>
              <a:gd name="connsiteY8" fmla="*/ 23498 h 25365"/>
              <a:gd name="connsiteX9" fmla="*/ 15230 w 21965"/>
              <a:gd name="connsiteY9" fmla="*/ 21350 h 25365"/>
              <a:gd name="connsiteX10" fmla="*/ 21417 w 21965"/>
              <a:gd name="connsiteY10" fmla="*/ 16624 h 25365"/>
              <a:gd name="connsiteX11" fmla="*/ 20858 w 21965"/>
              <a:gd name="connsiteY11" fmla="*/ 10780 h 25365"/>
              <a:gd name="connsiteX12" fmla="*/ 18323 w 21965"/>
              <a:gd name="connsiteY12" fmla="*/ 5410 h 25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965" h="25365">
                <a:moveTo>
                  <a:pt x="18323" y="5410"/>
                </a:moveTo>
                <a:cubicBezTo>
                  <a:pt x="17679" y="2707"/>
                  <a:pt x="15359" y="709"/>
                  <a:pt x="12609" y="426"/>
                </a:cubicBezTo>
                <a:cubicBezTo>
                  <a:pt x="8613" y="-133"/>
                  <a:pt x="7969" y="426"/>
                  <a:pt x="9043" y="3906"/>
                </a:cubicBezTo>
                <a:cubicBezTo>
                  <a:pt x="10117" y="7386"/>
                  <a:pt x="9043" y="8546"/>
                  <a:pt x="7024" y="9405"/>
                </a:cubicBezTo>
                <a:cubicBezTo>
                  <a:pt x="5047" y="10101"/>
                  <a:pt x="4016" y="12263"/>
                  <a:pt x="4703" y="14230"/>
                </a:cubicBezTo>
                <a:cubicBezTo>
                  <a:pt x="4789" y="14390"/>
                  <a:pt x="4832" y="14540"/>
                  <a:pt x="4918" y="14690"/>
                </a:cubicBezTo>
                <a:cubicBezTo>
                  <a:pt x="5691" y="17225"/>
                  <a:pt x="4918" y="18987"/>
                  <a:pt x="2984" y="19975"/>
                </a:cubicBezTo>
                <a:cubicBezTo>
                  <a:pt x="-2086" y="21909"/>
                  <a:pt x="-754" y="25604"/>
                  <a:pt x="5004" y="25604"/>
                </a:cubicBezTo>
                <a:cubicBezTo>
                  <a:pt x="7883" y="25604"/>
                  <a:pt x="10246" y="24658"/>
                  <a:pt x="10246" y="23498"/>
                </a:cubicBezTo>
                <a:cubicBezTo>
                  <a:pt x="10246" y="22338"/>
                  <a:pt x="12480" y="21350"/>
                  <a:pt x="15230" y="21350"/>
                </a:cubicBezTo>
                <a:cubicBezTo>
                  <a:pt x="18238" y="21664"/>
                  <a:pt x="20944" y="19588"/>
                  <a:pt x="21417" y="16624"/>
                </a:cubicBezTo>
                <a:cubicBezTo>
                  <a:pt x="22104" y="14046"/>
                  <a:pt x="21846" y="11425"/>
                  <a:pt x="20858" y="10780"/>
                </a:cubicBezTo>
                <a:cubicBezTo>
                  <a:pt x="19483" y="9298"/>
                  <a:pt x="18581" y="7421"/>
                  <a:pt x="18323" y="54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0" name="Freeform 2559">
            <a:extLst>
              <a:ext uri="{FF2B5EF4-FFF2-40B4-BE49-F238E27FC236}">
                <a16:creationId xmlns:a16="http://schemas.microsoft.com/office/drawing/2014/main" id="{544896A0-BD62-3098-B149-BAE60D85BB60}"/>
              </a:ext>
            </a:extLst>
          </p:cNvPr>
          <p:cNvSpPr/>
          <p:nvPr/>
        </p:nvSpPr>
        <p:spPr>
          <a:xfrm>
            <a:off x="10234383" y="3960450"/>
            <a:ext cx="7413" cy="8406"/>
          </a:xfrm>
          <a:custGeom>
            <a:avLst/>
            <a:gdLst>
              <a:gd name="connsiteX0" fmla="*/ 5676 w 7413"/>
              <a:gd name="connsiteY0" fmla="*/ 4361 h 8406"/>
              <a:gd name="connsiteX1" fmla="*/ -124 w 7413"/>
              <a:gd name="connsiteY1" fmla="*/ 2943 h 8406"/>
              <a:gd name="connsiteX2" fmla="*/ 4387 w 7413"/>
              <a:gd name="connsiteY2" fmla="*/ 8610 h 8406"/>
              <a:gd name="connsiteX3" fmla="*/ 5504 w 7413"/>
              <a:gd name="connsiteY3" fmla="*/ 8614 h 8406"/>
              <a:gd name="connsiteX4" fmla="*/ 5676 w 7413"/>
              <a:gd name="connsiteY4" fmla="*/ 4361 h 8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3" h="8406">
                <a:moveTo>
                  <a:pt x="5676" y="4361"/>
                </a:moveTo>
                <a:cubicBezTo>
                  <a:pt x="2669" y="-494"/>
                  <a:pt x="-124" y="-1182"/>
                  <a:pt x="-124" y="2943"/>
                </a:cubicBezTo>
                <a:cubicBezTo>
                  <a:pt x="-468" y="5749"/>
                  <a:pt x="1551" y="8284"/>
                  <a:pt x="4387" y="8610"/>
                </a:cubicBezTo>
                <a:cubicBezTo>
                  <a:pt x="4731" y="8653"/>
                  <a:pt x="5117" y="8657"/>
                  <a:pt x="5504" y="8614"/>
                </a:cubicBezTo>
                <a:cubicBezTo>
                  <a:pt x="7781" y="8614"/>
                  <a:pt x="7824" y="7927"/>
                  <a:pt x="5676" y="43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1" name="Freeform 2560">
            <a:extLst>
              <a:ext uri="{FF2B5EF4-FFF2-40B4-BE49-F238E27FC236}">
                <a16:creationId xmlns:a16="http://schemas.microsoft.com/office/drawing/2014/main" id="{D1F2D8ED-0B0E-1789-9392-EA5FB2CB1887}"/>
              </a:ext>
            </a:extLst>
          </p:cNvPr>
          <p:cNvSpPr/>
          <p:nvPr/>
        </p:nvSpPr>
        <p:spPr>
          <a:xfrm>
            <a:off x="10225147" y="4088787"/>
            <a:ext cx="13262" cy="11563"/>
          </a:xfrm>
          <a:custGeom>
            <a:avLst/>
            <a:gdLst>
              <a:gd name="connsiteX0" fmla="*/ 5632 w 13262"/>
              <a:gd name="connsiteY0" fmla="*/ 625 h 11563"/>
              <a:gd name="connsiteX1" fmla="*/ 175 w 13262"/>
              <a:gd name="connsiteY1" fmla="*/ 7070 h 11563"/>
              <a:gd name="connsiteX2" fmla="*/ 4472 w 13262"/>
              <a:gd name="connsiteY2" fmla="*/ 11624 h 11563"/>
              <a:gd name="connsiteX3" fmla="*/ 11991 w 13262"/>
              <a:gd name="connsiteY3" fmla="*/ 7328 h 11563"/>
              <a:gd name="connsiteX4" fmla="*/ 5632 w 13262"/>
              <a:gd name="connsiteY4" fmla="*/ 625 h 1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" h="11563">
                <a:moveTo>
                  <a:pt x="5632" y="625"/>
                </a:moveTo>
                <a:cubicBezTo>
                  <a:pt x="2796" y="1669"/>
                  <a:pt x="734" y="4114"/>
                  <a:pt x="175" y="7070"/>
                </a:cubicBezTo>
                <a:cubicBezTo>
                  <a:pt x="-684" y="11624"/>
                  <a:pt x="-125" y="12183"/>
                  <a:pt x="4472" y="11624"/>
                </a:cubicBezTo>
                <a:cubicBezTo>
                  <a:pt x="7437" y="11242"/>
                  <a:pt x="10143" y="9699"/>
                  <a:pt x="11991" y="7328"/>
                </a:cubicBezTo>
                <a:cubicBezTo>
                  <a:pt x="14956" y="2558"/>
                  <a:pt x="11690" y="-965"/>
                  <a:pt x="5632" y="6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2" name="Freeform 2561">
            <a:extLst>
              <a:ext uri="{FF2B5EF4-FFF2-40B4-BE49-F238E27FC236}">
                <a16:creationId xmlns:a16="http://schemas.microsoft.com/office/drawing/2014/main" id="{5CFCE2A0-FD58-455C-BE93-01CDA6154EEB}"/>
              </a:ext>
            </a:extLst>
          </p:cNvPr>
          <p:cNvSpPr/>
          <p:nvPr/>
        </p:nvSpPr>
        <p:spPr>
          <a:xfrm>
            <a:off x="10196542" y="5550136"/>
            <a:ext cx="38097" cy="27600"/>
          </a:xfrm>
          <a:custGeom>
            <a:avLst/>
            <a:gdLst>
              <a:gd name="connsiteX0" fmla="*/ 34623 w 38097"/>
              <a:gd name="connsiteY0" fmla="*/ 13644 h 27600"/>
              <a:gd name="connsiteX1" fmla="*/ 30327 w 38097"/>
              <a:gd name="connsiteY1" fmla="*/ 12827 h 27600"/>
              <a:gd name="connsiteX2" fmla="*/ 31315 w 38097"/>
              <a:gd name="connsiteY2" fmla="*/ 10808 h 27600"/>
              <a:gd name="connsiteX3" fmla="*/ 33549 w 38097"/>
              <a:gd name="connsiteY3" fmla="*/ 6511 h 27600"/>
              <a:gd name="connsiteX4" fmla="*/ 26116 w 38097"/>
              <a:gd name="connsiteY4" fmla="*/ 7757 h 27600"/>
              <a:gd name="connsiteX5" fmla="*/ 18855 w 38097"/>
              <a:gd name="connsiteY5" fmla="*/ 12054 h 27600"/>
              <a:gd name="connsiteX6" fmla="*/ 14558 w 38097"/>
              <a:gd name="connsiteY6" fmla="*/ 5566 h 27600"/>
              <a:gd name="connsiteX7" fmla="*/ 10262 w 38097"/>
              <a:gd name="connsiteY7" fmla="*/ 2215 h 27600"/>
              <a:gd name="connsiteX8" fmla="*/ 5965 w 38097"/>
              <a:gd name="connsiteY8" fmla="*/ 238 h 27600"/>
              <a:gd name="connsiteX9" fmla="*/ 2614 w 38097"/>
              <a:gd name="connsiteY9" fmla="*/ 4535 h 27600"/>
              <a:gd name="connsiteX10" fmla="*/ 1797 w 38097"/>
              <a:gd name="connsiteY10" fmla="*/ 9991 h 27600"/>
              <a:gd name="connsiteX11" fmla="*/ -93 w 38097"/>
              <a:gd name="connsiteY11" fmla="*/ 18585 h 27600"/>
              <a:gd name="connsiteX12" fmla="*/ -93 w 38097"/>
              <a:gd name="connsiteY12" fmla="*/ 26061 h 27600"/>
              <a:gd name="connsiteX13" fmla="*/ 9273 w 38097"/>
              <a:gd name="connsiteY13" fmla="*/ 25502 h 27600"/>
              <a:gd name="connsiteX14" fmla="*/ 20101 w 38097"/>
              <a:gd name="connsiteY14" fmla="*/ 26404 h 27600"/>
              <a:gd name="connsiteX15" fmla="*/ 25041 w 38097"/>
              <a:gd name="connsiteY15" fmla="*/ 26404 h 27600"/>
              <a:gd name="connsiteX16" fmla="*/ 31315 w 38097"/>
              <a:gd name="connsiteY16" fmla="*/ 22108 h 27600"/>
              <a:gd name="connsiteX17" fmla="*/ 34623 w 38097"/>
              <a:gd name="connsiteY17" fmla="*/ 13644 h 27600"/>
              <a:gd name="connsiteX18" fmla="*/ 9445 w 38097"/>
              <a:gd name="connsiteY18" fmla="*/ 19272 h 27600"/>
              <a:gd name="connsiteX19" fmla="*/ 6222 w 38097"/>
              <a:gd name="connsiteY19" fmla="*/ 16136 h 27600"/>
              <a:gd name="connsiteX20" fmla="*/ 9359 w 38097"/>
              <a:gd name="connsiteY20" fmla="*/ 12913 h 27600"/>
              <a:gd name="connsiteX21" fmla="*/ 12582 w 38097"/>
              <a:gd name="connsiteY21" fmla="*/ 16050 h 27600"/>
              <a:gd name="connsiteX22" fmla="*/ 12582 w 38097"/>
              <a:gd name="connsiteY22" fmla="*/ 16093 h 27600"/>
              <a:gd name="connsiteX23" fmla="*/ 9445 w 38097"/>
              <a:gd name="connsiteY23" fmla="*/ 19272 h 2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8097" h="27600">
                <a:moveTo>
                  <a:pt x="34623" y="13644"/>
                </a:moveTo>
                <a:cubicBezTo>
                  <a:pt x="33162" y="14352"/>
                  <a:pt x="31401" y="14022"/>
                  <a:pt x="30327" y="12827"/>
                </a:cubicBezTo>
                <a:cubicBezTo>
                  <a:pt x="29639" y="11710"/>
                  <a:pt x="30327" y="10808"/>
                  <a:pt x="31315" y="10808"/>
                </a:cubicBezTo>
                <a:cubicBezTo>
                  <a:pt x="32303" y="10808"/>
                  <a:pt x="33549" y="8788"/>
                  <a:pt x="33549" y="6511"/>
                </a:cubicBezTo>
                <a:cubicBezTo>
                  <a:pt x="33549" y="668"/>
                  <a:pt x="26245" y="1914"/>
                  <a:pt x="26116" y="7757"/>
                </a:cubicBezTo>
                <a:cubicBezTo>
                  <a:pt x="26116" y="16952"/>
                  <a:pt x="18855" y="21206"/>
                  <a:pt x="18855" y="12054"/>
                </a:cubicBezTo>
                <a:cubicBezTo>
                  <a:pt x="19112" y="9149"/>
                  <a:pt x="17351" y="6442"/>
                  <a:pt x="14558" y="5566"/>
                </a:cubicBezTo>
                <a:cubicBezTo>
                  <a:pt x="12281" y="4793"/>
                  <a:pt x="10262" y="3332"/>
                  <a:pt x="10262" y="2215"/>
                </a:cubicBezTo>
                <a:cubicBezTo>
                  <a:pt x="10262" y="1098"/>
                  <a:pt x="8242" y="238"/>
                  <a:pt x="5965" y="238"/>
                </a:cubicBezTo>
                <a:cubicBezTo>
                  <a:pt x="2528" y="238"/>
                  <a:pt x="1668" y="1226"/>
                  <a:pt x="2614" y="4535"/>
                </a:cubicBezTo>
                <a:cubicBezTo>
                  <a:pt x="3215" y="6855"/>
                  <a:pt x="2614" y="9304"/>
                  <a:pt x="1797" y="9991"/>
                </a:cubicBezTo>
                <a:cubicBezTo>
                  <a:pt x="293" y="12587"/>
                  <a:pt x="-394" y="15594"/>
                  <a:pt x="-93" y="18585"/>
                </a:cubicBezTo>
                <a:lnTo>
                  <a:pt x="-93" y="26061"/>
                </a:lnTo>
                <a:lnTo>
                  <a:pt x="9273" y="25502"/>
                </a:lnTo>
                <a:cubicBezTo>
                  <a:pt x="12882" y="24974"/>
                  <a:pt x="16620" y="25283"/>
                  <a:pt x="20101" y="26404"/>
                </a:cubicBezTo>
                <a:cubicBezTo>
                  <a:pt x="22034" y="28338"/>
                  <a:pt x="25041" y="28295"/>
                  <a:pt x="25041" y="26404"/>
                </a:cubicBezTo>
                <a:cubicBezTo>
                  <a:pt x="25041" y="25502"/>
                  <a:pt x="27834" y="23526"/>
                  <a:pt x="31315" y="22108"/>
                </a:cubicBezTo>
                <a:cubicBezTo>
                  <a:pt x="37674" y="18928"/>
                  <a:pt x="40724" y="11281"/>
                  <a:pt x="34623" y="13644"/>
                </a:cubicBezTo>
                <a:close/>
                <a:moveTo>
                  <a:pt x="9445" y="19272"/>
                </a:moveTo>
                <a:cubicBezTo>
                  <a:pt x="7684" y="19294"/>
                  <a:pt x="6265" y="17893"/>
                  <a:pt x="6222" y="16136"/>
                </a:cubicBezTo>
                <a:cubicBezTo>
                  <a:pt x="6180" y="14378"/>
                  <a:pt x="7598" y="12939"/>
                  <a:pt x="9359" y="12913"/>
                </a:cubicBezTo>
                <a:cubicBezTo>
                  <a:pt x="11121" y="12892"/>
                  <a:pt x="12539" y="14292"/>
                  <a:pt x="12582" y="16050"/>
                </a:cubicBezTo>
                <a:cubicBezTo>
                  <a:pt x="12582" y="16063"/>
                  <a:pt x="12582" y="16080"/>
                  <a:pt x="12582" y="16093"/>
                </a:cubicBezTo>
                <a:cubicBezTo>
                  <a:pt x="12582" y="17833"/>
                  <a:pt x="11164" y="19251"/>
                  <a:pt x="9445" y="192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3" name="Freeform 2562">
            <a:extLst>
              <a:ext uri="{FF2B5EF4-FFF2-40B4-BE49-F238E27FC236}">
                <a16:creationId xmlns:a16="http://schemas.microsoft.com/office/drawing/2014/main" id="{374A6D75-3A78-818D-7D6F-17DB1BA9DE42}"/>
              </a:ext>
            </a:extLst>
          </p:cNvPr>
          <p:cNvSpPr/>
          <p:nvPr/>
        </p:nvSpPr>
        <p:spPr>
          <a:xfrm>
            <a:off x="8500713" y="5553635"/>
            <a:ext cx="20924" cy="12025"/>
          </a:xfrm>
          <a:custGeom>
            <a:avLst/>
            <a:gdLst>
              <a:gd name="connsiteX0" fmla="*/ 14188 w 20924"/>
              <a:gd name="connsiteY0" fmla="*/ 2927 h 12025"/>
              <a:gd name="connsiteX1" fmla="*/ 7872 w 20924"/>
              <a:gd name="connsiteY1" fmla="*/ 2153 h 12025"/>
              <a:gd name="connsiteX2" fmla="*/ -163 w 20924"/>
              <a:gd name="connsiteY2" fmla="*/ 6450 h 12025"/>
              <a:gd name="connsiteX3" fmla="*/ 8731 w 20924"/>
              <a:gd name="connsiteY3" fmla="*/ 11949 h 12025"/>
              <a:gd name="connsiteX4" fmla="*/ 20762 w 20924"/>
              <a:gd name="connsiteY4" fmla="*/ 8469 h 12025"/>
              <a:gd name="connsiteX5" fmla="*/ 14188 w 20924"/>
              <a:gd name="connsiteY5" fmla="*/ 2927 h 1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24" h="12025">
                <a:moveTo>
                  <a:pt x="14188" y="2927"/>
                </a:moveTo>
                <a:cubicBezTo>
                  <a:pt x="13715" y="4301"/>
                  <a:pt x="11438" y="4044"/>
                  <a:pt x="7872" y="2153"/>
                </a:cubicBezTo>
                <a:cubicBezTo>
                  <a:pt x="1427" y="-1198"/>
                  <a:pt x="-163" y="-382"/>
                  <a:pt x="-163" y="6450"/>
                </a:cubicBezTo>
                <a:cubicBezTo>
                  <a:pt x="-163" y="10746"/>
                  <a:pt x="1083" y="11391"/>
                  <a:pt x="8731" y="11949"/>
                </a:cubicBezTo>
                <a:cubicBezTo>
                  <a:pt x="19129" y="12723"/>
                  <a:pt x="20762" y="12250"/>
                  <a:pt x="20762" y="8469"/>
                </a:cubicBezTo>
                <a:cubicBezTo>
                  <a:pt x="20762" y="4688"/>
                  <a:pt x="15133" y="177"/>
                  <a:pt x="14188" y="29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4" name="Freeform 2563">
            <a:extLst>
              <a:ext uri="{FF2B5EF4-FFF2-40B4-BE49-F238E27FC236}">
                <a16:creationId xmlns:a16="http://schemas.microsoft.com/office/drawing/2014/main" id="{D918E7A1-833D-72F1-1FA9-FA4486C6B4B9}"/>
              </a:ext>
            </a:extLst>
          </p:cNvPr>
          <p:cNvSpPr/>
          <p:nvPr/>
        </p:nvSpPr>
        <p:spPr>
          <a:xfrm>
            <a:off x="8140532" y="5550323"/>
            <a:ext cx="18157" cy="16572"/>
          </a:xfrm>
          <a:custGeom>
            <a:avLst/>
            <a:gdLst>
              <a:gd name="connsiteX0" fmla="*/ 16766 w 18157"/>
              <a:gd name="connsiteY0" fmla="*/ 1856 h 16572"/>
              <a:gd name="connsiteX1" fmla="*/ 8172 w 18157"/>
              <a:gd name="connsiteY1" fmla="*/ 309 h 16572"/>
              <a:gd name="connsiteX2" fmla="*/ 4348 w 18157"/>
              <a:gd name="connsiteY2" fmla="*/ 12039 h 16572"/>
              <a:gd name="connsiteX3" fmla="*/ 10106 w 18157"/>
              <a:gd name="connsiteY3" fmla="*/ 12425 h 16572"/>
              <a:gd name="connsiteX4" fmla="*/ 13328 w 18157"/>
              <a:gd name="connsiteY4" fmla="*/ 8988 h 16572"/>
              <a:gd name="connsiteX5" fmla="*/ 17625 w 18157"/>
              <a:gd name="connsiteY5" fmla="*/ 6969 h 16572"/>
              <a:gd name="connsiteX6" fmla="*/ 16766 w 18157"/>
              <a:gd name="connsiteY6" fmla="*/ 1856 h 1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57" h="16572">
                <a:moveTo>
                  <a:pt x="16766" y="1856"/>
                </a:moveTo>
                <a:cubicBezTo>
                  <a:pt x="16766" y="696"/>
                  <a:pt x="13028" y="8"/>
                  <a:pt x="8172" y="309"/>
                </a:cubicBezTo>
                <a:cubicBezTo>
                  <a:pt x="-1538" y="868"/>
                  <a:pt x="-2698" y="4606"/>
                  <a:pt x="4348" y="12039"/>
                </a:cubicBezTo>
                <a:cubicBezTo>
                  <a:pt x="10063" y="18226"/>
                  <a:pt x="13285" y="18440"/>
                  <a:pt x="10106" y="12425"/>
                </a:cubicBezTo>
                <a:cubicBezTo>
                  <a:pt x="7915" y="8129"/>
                  <a:pt x="8172" y="8129"/>
                  <a:pt x="13328" y="8988"/>
                </a:cubicBezTo>
                <a:cubicBezTo>
                  <a:pt x="17625" y="9804"/>
                  <a:pt x="18656" y="9332"/>
                  <a:pt x="17625" y="6969"/>
                </a:cubicBezTo>
                <a:cubicBezTo>
                  <a:pt x="17096" y="5314"/>
                  <a:pt x="16809" y="3591"/>
                  <a:pt x="16766" y="18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5" name="Freeform 2564">
            <a:extLst>
              <a:ext uri="{FF2B5EF4-FFF2-40B4-BE49-F238E27FC236}">
                <a16:creationId xmlns:a16="http://schemas.microsoft.com/office/drawing/2014/main" id="{EBECB26E-B338-9437-FB8F-D0FEA761E8BB}"/>
              </a:ext>
            </a:extLst>
          </p:cNvPr>
          <p:cNvSpPr/>
          <p:nvPr/>
        </p:nvSpPr>
        <p:spPr>
          <a:xfrm>
            <a:off x="8159814" y="5586757"/>
            <a:ext cx="38985" cy="9907"/>
          </a:xfrm>
          <a:custGeom>
            <a:avLst/>
            <a:gdLst>
              <a:gd name="connsiteX0" fmla="*/ 34691 w 38985"/>
              <a:gd name="connsiteY0" fmla="*/ 3704 h 9907"/>
              <a:gd name="connsiteX1" fmla="*/ 8353 w 38985"/>
              <a:gd name="connsiteY1" fmla="*/ 912 h 9907"/>
              <a:gd name="connsiteX2" fmla="*/ 190 w 38985"/>
              <a:gd name="connsiteY2" fmla="*/ 2888 h 9907"/>
              <a:gd name="connsiteX3" fmla="*/ 1779 w 38985"/>
              <a:gd name="connsiteY3" fmla="*/ 8345 h 9907"/>
              <a:gd name="connsiteX4" fmla="*/ 7838 w 38985"/>
              <a:gd name="connsiteY4" fmla="*/ 7099 h 9907"/>
              <a:gd name="connsiteX5" fmla="*/ 10974 w 38985"/>
              <a:gd name="connsiteY5" fmla="*/ 3919 h 9907"/>
              <a:gd name="connsiteX6" fmla="*/ 14111 w 38985"/>
              <a:gd name="connsiteY6" fmla="*/ 6583 h 9907"/>
              <a:gd name="connsiteX7" fmla="*/ 38730 w 38985"/>
              <a:gd name="connsiteY7" fmla="*/ 6583 h 9907"/>
              <a:gd name="connsiteX8" fmla="*/ 34691 w 38985"/>
              <a:gd name="connsiteY8" fmla="*/ 3704 h 9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985" h="9907">
                <a:moveTo>
                  <a:pt x="34691" y="3704"/>
                </a:moveTo>
                <a:cubicBezTo>
                  <a:pt x="25849" y="3545"/>
                  <a:pt x="17032" y="2613"/>
                  <a:pt x="8353" y="912"/>
                </a:cubicBezTo>
                <a:cubicBezTo>
                  <a:pt x="2983" y="-334"/>
                  <a:pt x="1264" y="52"/>
                  <a:pt x="190" y="2888"/>
                </a:cubicBezTo>
                <a:cubicBezTo>
                  <a:pt x="-635" y="4856"/>
                  <a:pt x="26" y="7129"/>
                  <a:pt x="1779" y="8345"/>
                </a:cubicBezTo>
                <a:cubicBezTo>
                  <a:pt x="6076" y="11094"/>
                  <a:pt x="7838" y="10708"/>
                  <a:pt x="7838" y="7099"/>
                </a:cubicBezTo>
                <a:cubicBezTo>
                  <a:pt x="7838" y="5358"/>
                  <a:pt x="9234" y="3941"/>
                  <a:pt x="10974" y="3919"/>
                </a:cubicBezTo>
                <a:cubicBezTo>
                  <a:pt x="12564" y="3820"/>
                  <a:pt x="13952" y="4998"/>
                  <a:pt x="14111" y="6583"/>
                </a:cubicBezTo>
                <a:cubicBezTo>
                  <a:pt x="14111" y="10235"/>
                  <a:pt x="37527" y="10192"/>
                  <a:pt x="38730" y="6583"/>
                </a:cubicBezTo>
                <a:cubicBezTo>
                  <a:pt x="39245" y="4993"/>
                  <a:pt x="37570" y="3833"/>
                  <a:pt x="34691" y="37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6" name="Freeform 2565">
            <a:extLst>
              <a:ext uri="{FF2B5EF4-FFF2-40B4-BE49-F238E27FC236}">
                <a16:creationId xmlns:a16="http://schemas.microsoft.com/office/drawing/2014/main" id="{E121EF22-E6BE-CE57-BB9C-D9BC0B32416B}"/>
              </a:ext>
            </a:extLst>
          </p:cNvPr>
          <p:cNvSpPr/>
          <p:nvPr/>
        </p:nvSpPr>
        <p:spPr>
          <a:xfrm>
            <a:off x="8193347" y="5530877"/>
            <a:ext cx="11151" cy="8408"/>
          </a:xfrm>
          <a:custGeom>
            <a:avLst/>
            <a:gdLst>
              <a:gd name="connsiteX0" fmla="*/ 471 w 11151"/>
              <a:gd name="connsiteY0" fmla="*/ 6651 h 8408"/>
              <a:gd name="connsiteX1" fmla="*/ 8377 w 11151"/>
              <a:gd name="connsiteY1" fmla="*/ 4545 h 8408"/>
              <a:gd name="connsiteX2" fmla="*/ 6830 w 11151"/>
              <a:gd name="connsiteY2" fmla="*/ 249 h 8408"/>
              <a:gd name="connsiteX3" fmla="*/ 471 w 11151"/>
              <a:gd name="connsiteY3" fmla="*/ 6651 h 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51" h="8408">
                <a:moveTo>
                  <a:pt x="471" y="6651"/>
                </a:moveTo>
                <a:cubicBezTo>
                  <a:pt x="2405" y="9830"/>
                  <a:pt x="4381" y="9271"/>
                  <a:pt x="8377" y="4545"/>
                </a:cubicBezTo>
                <a:cubicBezTo>
                  <a:pt x="12373" y="-181"/>
                  <a:pt x="11728" y="249"/>
                  <a:pt x="6830" y="249"/>
                </a:cubicBezTo>
                <a:cubicBezTo>
                  <a:pt x="1932" y="249"/>
                  <a:pt x="-1677" y="3256"/>
                  <a:pt x="471" y="6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7" name="Freeform 2566">
            <a:extLst>
              <a:ext uri="{FF2B5EF4-FFF2-40B4-BE49-F238E27FC236}">
                <a16:creationId xmlns:a16="http://schemas.microsoft.com/office/drawing/2014/main" id="{DFF86417-128F-C877-D468-7F83B26F869A}"/>
              </a:ext>
            </a:extLst>
          </p:cNvPr>
          <p:cNvSpPr/>
          <p:nvPr/>
        </p:nvSpPr>
        <p:spPr>
          <a:xfrm>
            <a:off x="8197844" y="5567064"/>
            <a:ext cx="3483" cy="4253"/>
          </a:xfrm>
          <a:custGeom>
            <a:avLst/>
            <a:gdLst>
              <a:gd name="connsiteX0" fmla="*/ 2419 w 3483"/>
              <a:gd name="connsiteY0" fmla="*/ 238 h 4253"/>
              <a:gd name="connsiteX1" fmla="*/ 185 w 3483"/>
              <a:gd name="connsiteY1" fmla="*/ 2344 h 4253"/>
              <a:gd name="connsiteX2" fmla="*/ 1130 w 3483"/>
              <a:gd name="connsiteY2" fmla="*/ 4492 h 4253"/>
              <a:gd name="connsiteX3" fmla="*/ 3321 w 3483"/>
              <a:gd name="connsiteY3" fmla="*/ 2387 h 4253"/>
              <a:gd name="connsiteX4" fmla="*/ 3321 w 3483"/>
              <a:gd name="connsiteY4" fmla="*/ 2344 h 4253"/>
              <a:gd name="connsiteX5" fmla="*/ 2419 w 3483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3" h="4253">
                <a:moveTo>
                  <a:pt x="2419" y="238"/>
                </a:moveTo>
                <a:cubicBezTo>
                  <a:pt x="1903" y="238"/>
                  <a:pt x="915" y="1183"/>
                  <a:pt x="185" y="2344"/>
                </a:cubicBezTo>
                <a:cubicBezTo>
                  <a:pt x="-546" y="3504"/>
                  <a:pt x="-73" y="4492"/>
                  <a:pt x="1130" y="4492"/>
                </a:cubicBezTo>
                <a:cubicBezTo>
                  <a:pt x="2316" y="4513"/>
                  <a:pt x="3295" y="3573"/>
                  <a:pt x="3321" y="2387"/>
                </a:cubicBezTo>
                <a:cubicBezTo>
                  <a:pt x="3321" y="2374"/>
                  <a:pt x="3321" y="2356"/>
                  <a:pt x="3321" y="2344"/>
                </a:cubicBezTo>
                <a:cubicBezTo>
                  <a:pt x="3278" y="1183"/>
                  <a:pt x="2891" y="238"/>
                  <a:pt x="241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8" name="Freeform 2567">
            <a:extLst>
              <a:ext uri="{FF2B5EF4-FFF2-40B4-BE49-F238E27FC236}">
                <a16:creationId xmlns:a16="http://schemas.microsoft.com/office/drawing/2014/main" id="{C7C5AEFB-959C-39F2-1C57-E64CEF168D00}"/>
              </a:ext>
            </a:extLst>
          </p:cNvPr>
          <p:cNvSpPr/>
          <p:nvPr/>
        </p:nvSpPr>
        <p:spPr>
          <a:xfrm>
            <a:off x="8138469" y="5525493"/>
            <a:ext cx="4210" cy="7585"/>
          </a:xfrm>
          <a:custGeom>
            <a:avLst/>
            <a:gdLst>
              <a:gd name="connsiteX0" fmla="*/ 4048 w 4210"/>
              <a:gd name="connsiteY0" fmla="*/ 4731 h 7585"/>
              <a:gd name="connsiteX1" fmla="*/ 1943 w 4210"/>
              <a:gd name="connsiteY1" fmla="*/ 434 h 7585"/>
              <a:gd name="connsiteX2" fmla="*/ -163 w 4210"/>
              <a:gd name="connsiteY2" fmla="*/ 3528 h 7585"/>
              <a:gd name="connsiteX3" fmla="*/ 1943 w 4210"/>
              <a:gd name="connsiteY3" fmla="*/ 7824 h 7585"/>
              <a:gd name="connsiteX4" fmla="*/ 4048 w 4210"/>
              <a:gd name="connsiteY4" fmla="*/ 4731 h 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7585">
                <a:moveTo>
                  <a:pt x="4048" y="4731"/>
                </a:moveTo>
                <a:cubicBezTo>
                  <a:pt x="4014" y="3059"/>
                  <a:pt x="3245" y="1487"/>
                  <a:pt x="1943" y="434"/>
                </a:cubicBezTo>
                <a:cubicBezTo>
                  <a:pt x="783" y="-296"/>
                  <a:pt x="-163" y="1078"/>
                  <a:pt x="-163" y="3528"/>
                </a:cubicBezTo>
                <a:cubicBezTo>
                  <a:pt x="-163" y="5977"/>
                  <a:pt x="783" y="7824"/>
                  <a:pt x="1943" y="7824"/>
                </a:cubicBezTo>
                <a:cubicBezTo>
                  <a:pt x="3103" y="7824"/>
                  <a:pt x="4048" y="6406"/>
                  <a:pt x="4048" y="4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9" name="Freeform 2568">
            <a:extLst>
              <a:ext uri="{FF2B5EF4-FFF2-40B4-BE49-F238E27FC236}">
                <a16:creationId xmlns:a16="http://schemas.microsoft.com/office/drawing/2014/main" id="{C1BB4680-BC04-2F26-E426-95E4BDE42FD9}"/>
              </a:ext>
            </a:extLst>
          </p:cNvPr>
          <p:cNvSpPr/>
          <p:nvPr/>
        </p:nvSpPr>
        <p:spPr>
          <a:xfrm>
            <a:off x="8125769" y="5495537"/>
            <a:ext cx="18800" cy="11976"/>
          </a:xfrm>
          <a:custGeom>
            <a:avLst/>
            <a:gdLst>
              <a:gd name="connsiteX0" fmla="*/ 18638 w 18800"/>
              <a:gd name="connsiteY0" fmla="*/ 9422 h 11976"/>
              <a:gd name="connsiteX1" fmla="*/ 14685 w 18800"/>
              <a:gd name="connsiteY1" fmla="*/ 2849 h 11976"/>
              <a:gd name="connsiteX2" fmla="*/ 8584 w 18800"/>
              <a:gd name="connsiteY2" fmla="*/ 2849 h 11976"/>
              <a:gd name="connsiteX3" fmla="*/ 2956 w 18800"/>
              <a:gd name="connsiteY3" fmla="*/ 3579 h 11976"/>
              <a:gd name="connsiteX4" fmla="*/ 120 w 18800"/>
              <a:gd name="connsiteY4" fmla="*/ 4653 h 11976"/>
              <a:gd name="connsiteX5" fmla="*/ 18638 w 18800"/>
              <a:gd name="connsiteY5" fmla="*/ 9422 h 1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800" h="11976">
                <a:moveTo>
                  <a:pt x="18638" y="9422"/>
                </a:moveTo>
                <a:cubicBezTo>
                  <a:pt x="18084" y="6853"/>
                  <a:pt x="16692" y="4546"/>
                  <a:pt x="14685" y="2849"/>
                </a:cubicBezTo>
                <a:cubicBezTo>
                  <a:pt x="10861" y="-632"/>
                  <a:pt x="10389" y="-632"/>
                  <a:pt x="8584" y="2849"/>
                </a:cubicBezTo>
                <a:cubicBezTo>
                  <a:pt x="6780" y="6329"/>
                  <a:pt x="6049" y="6243"/>
                  <a:pt x="2956" y="3579"/>
                </a:cubicBezTo>
                <a:cubicBezTo>
                  <a:pt x="-138" y="915"/>
                  <a:pt x="-567" y="1044"/>
                  <a:pt x="120" y="4653"/>
                </a:cubicBezTo>
                <a:cubicBezTo>
                  <a:pt x="1452" y="11012"/>
                  <a:pt x="18638" y="15309"/>
                  <a:pt x="18638" y="94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0" name="Freeform 2569">
            <a:extLst>
              <a:ext uri="{FF2B5EF4-FFF2-40B4-BE49-F238E27FC236}">
                <a16:creationId xmlns:a16="http://schemas.microsoft.com/office/drawing/2014/main" id="{C55A5F45-CB2F-9D85-2597-043152B2F5D2}"/>
              </a:ext>
            </a:extLst>
          </p:cNvPr>
          <p:cNvSpPr/>
          <p:nvPr/>
        </p:nvSpPr>
        <p:spPr>
          <a:xfrm>
            <a:off x="8128169" y="5571521"/>
            <a:ext cx="6012" cy="7079"/>
          </a:xfrm>
          <a:custGeom>
            <a:avLst/>
            <a:gdLst>
              <a:gd name="connsiteX0" fmla="*/ 1244 w 6012"/>
              <a:gd name="connsiteY0" fmla="*/ 1839 h 7079"/>
              <a:gd name="connsiteX1" fmla="*/ 1802 w 6012"/>
              <a:gd name="connsiteY1" fmla="*/ 6437 h 7079"/>
              <a:gd name="connsiteX2" fmla="*/ 5626 w 6012"/>
              <a:gd name="connsiteY2" fmla="*/ 5105 h 7079"/>
              <a:gd name="connsiteX3" fmla="*/ 5068 w 6012"/>
              <a:gd name="connsiteY3" fmla="*/ 550 h 7079"/>
              <a:gd name="connsiteX4" fmla="*/ 1244 w 6012"/>
              <a:gd name="connsiteY4" fmla="*/ 1839 h 7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2" h="7079">
                <a:moveTo>
                  <a:pt x="1244" y="1839"/>
                </a:moveTo>
                <a:cubicBezTo>
                  <a:pt x="-776" y="3902"/>
                  <a:pt x="-647" y="4890"/>
                  <a:pt x="1802" y="6437"/>
                </a:cubicBezTo>
                <a:cubicBezTo>
                  <a:pt x="4251" y="7983"/>
                  <a:pt x="5111" y="7468"/>
                  <a:pt x="5626" y="5105"/>
                </a:cubicBezTo>
                <a:cubicBezTo>
                  <a:pt x="6060" y="3575"/>
                  <a:pt x="5858" y="1934"/>
                  <a:pt x="5068" y="550"/>
                </a:cubicBezTo>
                <a:cubicBezTo>
                  <a:pt x="4380" y="-180"/>
                  <a:pt x="2662" y="421"/>
                  <a:pt x="1244" y="18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1" name="Freeform 2570">
            <a:extLst>
              <a:ext uri="{FF2B5EF4-FFF2-40B4-BE49-F238E27FC236}">
                <a16:creationId xmlns:a16="http://schemas.microsoft.com/office/drawing/2014/main" id="{BD41711B-4496-A7D1-C564-3C9C7ADA7680}"/>
              </a:ext>
            </a:extLst>
          </p:cNvPr>
          <p:cNvSpPr/>
          <p:nvPr/>
        </p:nvSpPr>
        <p:spPr>
          <a:xfrm>
            <a:off x="8013438" y="5550762"/>
            <a:ext cx="7777" cy="7570"/>
          </a:xfrm>
          <a:custGeom>
            <a:avLst/>
            <a:gdLst>
              <a:gd name="connsiteX0" fmla="*/ 912 w 7777"/>
              <a:gd name="connsiteY0" fmla="*/ 1245 h 7570"/>
              <a:gd name="connsiteX1" fmla="*/ 182 w 7777"/>
              <a:gd name="connsiteY1" fmla="*/ 5542 h 7570"/>
              <a:gd name="connsiteX2" fmla="*/ 7615 w 7777"/>
              <a:gd name="connsiteY2" fmla="*/ 4811 h 7570"/>
              <a:gd name="connsiteX3" fmla="*/ 912 w 7777"/>
              <a:gd name="connsiteY3" fmla="*/ 1245 h 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7" h="7570">
                <a:moveTo>
                  <a:pt x="912" y="1245"/>
                </a:moveTo>
                <a:cubicBezTo>
                  <a:pt x="-179" y="2397"/>
                  <a:pt x="-471" y="4094"/>
                  <a:pt x="182" y="5542"/>
                </a:cubicBezTo>
                <a:cubicBezTo>
                  <a:pt x="2244" y="8936"/>
                  <a:pt x="7615" y="8377"/>
                  <a:pt x="7615" y="4811"/>
                </a:cubicBezTo>
                <a:cubicBezTo>
                  <a:pt x="7615" y="1245"/>
                  <a:pt x="3576" y="-1247"/>
                  <a:pt x="912" y="12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2" name="Freeform 2571">
            <a:extLst>
              <a:ext uri="{FF2B5EF4-FFF2-40B4-BE49-F238E27FC236}">
                <a16:creationId xmlns:a16="http://schemas.microsoft.com/office/drawing/2014/main" id="{E160A858-AC8B-BB11-7688-A45B1AEE34E0}"/>
              </a:ext>
            </a:extLst>
          </p:cNvPr>
          <p:cNvSpPr/>
          <p:nvPr/>
        </p:nvSpPr>
        <p:spPr>
          <a:xfrm>
            <a:off x="8214102" y="5492927"/>
            <a:ext cx="5817" cy="5890"/>
          </a:xfrm>
          <a:custGeom>
            <a:avLst/>
            <a:gdLst>
              <a:gd name="connsiteX0" fmla="*/ 3648 w 5817"/>
              <a:gd name="connsiteY0" fmla="*/ 389 h 5890"/>
              <a:gd name="connsiteX1" fmla="*/ -4 w 5817"/>
              <a:gd name="connsiteY1" fmla="*/ 4127 h 5890"/>
              <a:gd name="connsiteX2" fmla="*/ 1844 w 5817"/>
              <a:gd name="connsiteY2" fmla="*/ 5974 h 5890"/>
              <a:gd name="connsiteX3" fmla="*/ 5496 w 5817"/>
              <a:gd name="connsiteY3" fmla="*/ 2236 h 5890"/>
              <a:gd name="connsiteX4" fmla="*/ 3648 w 5817"/>
              <a:gd name="connsiteY4" fmla="*/ 389 h 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17" h="5890">
                <a:moveTo>
                  <a:pt x="3648" y="389"/>
                </a:moveTo>
                <a:cubicBezTo>
                  <a:pt x="1973" y="1085"/>
                  <a:pt x="654" y="2434"/>
                  <a:pt x="-4" y="4127"/>
                </a:cubicBezTo>
                <a:cubicBezTo>
                  <a:pt x="-519" y="5674"/>
                  <a:pt x="254" y="6490"/>
                  <a:pt x="1844" y="5974"/>
                </a:cubicBezTo>
                <a:cubicBezTo>
                  <a:pt x="3519" y="5278"/>
                  <a:pt x="4838" y="3929"/>
                  <a:pt x="5496" y="2236"/>
                </a:cubicBezTo>
                <a:cubicBezTo>
                  <a:pt x="6011" y="732"/>
                  <a:pt x="5238" y="-127"/>
                  <a:pt x="3648" y="3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3" name="Freeform 2572">
            <a:extLst>
              <a:ext uri="{FF2B5EF4-FFF2-40B4-BE49-F238E27FC236}">
                <a16:creationId xmlns:a16="http://schemas.microsoft.com/office/drawing/2014/main" id="{50ED68FA-6F20-6217-41D9-D6882F522D65}"/>
              </a:ext>
            </a:extLst>
          </p:cNvPr>
          <p:cNvSpPr/>
          <p:nvPr/>
        </p:nvSpPr>
        <p:spPr>
          <a:xfrm>
            <a:off x="8211768" y="4313777"/>
            <a:ext cx="8212" cy="7707"/>
          </a:xfrm>
          <a:custGeom>
            <a:avLst/>
            <a:gdLst>
              <a:gd name="connsiteX0" fmla="*/ -163 w 8212"/>
              <a:gd name="connsiteY0" fmla="*/ 5028 h 7707"/>
              <a:gd name="connsiteX1" fmla="*/ 6110 w 8212"/>
              <a:gd name="connsiteY1" fmla="*/ 6017 h 7707"/>
              <a:gd name="connsiteX2" fmla="*/ 6798 w 8212"/>
              <a:gd name="connsiteY2" fmla="*/ 1720 h 7707"/>
              <a:gd name="connsiteX3" fmla="*/ -163 w 8212"/>
              <a:gd name="connsiteY3" fmla="*/ 5028 h 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12" h="7707">
                <a:moveTo>
                  <a:pt x="-163" y="5028"/>
                </a:moveTo>
                <a:cubicBezTo>
                  <a:pt x="-163" y="8595"/>
                  <a:pt x="1685" y="8852"/>
                  <a:pt x="6110" y="6017"/>
                </a:cubicBezTo>
                <a:cubicBezTo>
                  <a:pt x="8474" y="4513"/>
                  <a:pt x="8645" y="3439"/>
                  <a:pt x="6798" y="1720"/>
                </a:cubicBezTo>
                <a:cubicBezTo>
                  <a:pt x="3962" y="-1374"/>
                  <a:pt x="-163" y="689"/>
                  <a:pt x="-163" y="50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4" name="Freeform 2573">
            <a:extLst>
              <a:ext uri="{FF2B5EF4-FFF2-40B4-BE49-F238E27FC236}">
                <a16:creationId xmlns:a16="http://schemas.microsoft.com/office/drawing/2014/main" id="{CCE328ED-DA2A-9324-FF56-9C63D68C8490}"/>
              </a:ext>
            </a:extLst>
          </p:cNvPr>
          <p:cNvSpPr/>
          <p:nvPr/>
        </p:nvSpPr>
        <p:spPr>
          <a:xfrm>
            <a:off x="8209736" y="5510063"/>
            <a:ext cx="8178" cy="8106"/>
          </a:xfrm>
          <a:custGeom>
            <a:avLst/>
            <a:gdLst>
              <a:gd name="connsiteX0" fmla="*/ 538 w 8178"/>
              <a:gd name="connsiteY0" fmla="*/ 525 h 8106"/>
              <a:gd name="connsiteX1" fmla="*/ 4835 w 8178"/>
              <a:gd name="connsiteY1" fmla="*/ 8345 h 8106"/>
              <a:gd name="connsiteX2" fmla="*/ 8014 w 8178"/>
              <a:gd name="connsiteY2" fmla="*/ 6497 h 8106"/>
              <a:gd name="connsiteX3" fmla="*/ 538 w 8178"/>
              <a:gd name="connsiteY3" fmla="*/ 525 h 8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78" h="8106">
                <a:moveTo>
                  <a:pt x="538" y="525"/>
                </a:moveTo>
                <a:cubicBezTo>
                  <a:pt x="-1610" y="2673"/>
                  <a:pt x="1569" y="8345"/>
                  <a:pt x="4835" y="8345"/>
                </a:cubicBezTo>
                <a:cubicBezTo>
                  <a:pt x="6596" y="8345"/>
                  <a:pt x="8014" y="7529"/>
                  <a:pt x="8014" y="6497"/>
                </a:cubicBezTo>
                <a:cubicBezTo>
                  <a:pt x="8143" y="3791"/>
                  <a:pt x="1999" y="-979"/>
                  <a:pt x="538" y="5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5" name="Freeform 2574">
            <a:extLst>
              <a:ext uri="{FF2B5EF4-FFF2-40B4-BE49-F238E27FC236}">
                <a16:creationId xmlns:a16="http://schemas.microsoft.com/office/drawing/2014/main" id="{5883BEB6-1B32-D588-7BBE-AB4ADD7DE262}"/>
              </a:ext>
            </a:extLst>
          </p:cNvPr>
          <p:cNvSpPr/>
          <p:nvPr/>
        </p:nvSpPr>
        <p:spPr>
          <a:xfrm>
            <a:off x="8197709" y="1404723"/>
            <a:ext cx="15782" cy="13774"/>
          </a:xfrm>
          <a:custGeom>
            <a:avLst/>
            <a:gdLst>
              <a:gd name="connsiteX0" fmla="*/ 13080 w 15782"/>
              <a:gd name="connsiteY0" fmla="*/ 10289 h 13774"/>
              <a:gd name="connsiteX1" fmla="*/ 9342 w 15782"/>
              <a:gd name="connsiteY1" fmla="*/ 1438 h 13774"/>
              <a:gd name="connsiteX2" fmla="*/ 405 w 15782"/>
              <a:gd name="connsiteY2" fmla="*/ 8355 h 13774"/>
              <a:gd name="connsiteX3" fmla="*/ 13080 w 15782"/>
              <a:gd name="connsiteY3" fmla="*/ 10289 h 13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82" h="13774">
                <a:moveTo>
                  <a:pt x="13080" y="10289"/>
                </a:moveTo>
                <a:cubicBezTo>
                  <a:pt x="17076" y="4918"/>
                  <a:pt x="16732" y="4059"/>
                  <a:pt x="9342" y="1438"/>
                </a:cubicBezTo>
                <a:cubicBezTo>
                  <a:pt x="1308" y="-1398"/>
                  <a:pt x="-1485" y="750"/>
                  <a:pt x="405" y="8355"/>
                </a:cubicBezTo>
                <a:cubicBezTo>
                  <a:pt x="2038" y="14972"/>
                  <a:pt x="8784" y="16003"/>
                  <a:pt x="13080" y="10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6" name="Freeform 2575">
            <a:extLst>
              <a:ext uri="{FF2B5EF4-FFF2-40B4-BE49-F238E27FC236}">
                <a16:creationId xmlns:a16="http://schemas.microsoft.com/office/drawing/2014/main" id="{E6A5827E-8240-EF7F-6887-88FA4648DB3D}"/>
              </a:ext>
            </a:extLst>
          </p:cNvPr>
          <p:cNvSpPr/>
          <p:nvPr/>
        </p:nvSpPr>
        <p:spPr>
          <a:xfrm>
            <a:off x="8200111" y="1505935"/>
            <a:ext cx="5225" cy="5344"/>
          </a:xfrm>
          <a:custGeom>
            <a:avLst/>
            <a:gdLst>
              <a:gd name="connsiteX0" fmla="*/ 152 w 5225"/>
              <a:gd name="connsiteY0" fmla="*/ 4503 h 5344"/>
              <a:gd name="connsiteX1" fmla="*/ 3718 w 5225"/>
              <a:gd name="connsiteY1" fmla="*/ 4503 h 5344"/>
              <a:gd name="connsiteX2" fmla="*/ 4663 w 5225"/>
              <a:gd name="connsiteY2" fmla="*/ 937 h 5344"/>
              <a:gd name="connsiteX3" fmla="*/ 152 w 5225"/>
              <a:gd name="connsiteY3" fmla="*/ 4503 h 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5" h="5344">
                <a:moveTo>
                  <a:pt x="152" y="4503"/>
                </a:moveTo>
                <a:cubicBezTo>
                  <a:pt x="1011" y="5964"/>
                  <a:pt x="2214" y="5921"/>
                  <a:pt x="3718" y="4503"/>
                </a:cubicBezTo>
                <a:cubicBezTo>
                  <a:pt x="5222" y="3086"/>
                  <a:pt x="5351" y="1668"/>
                  <a:pt x="4663" y="937"/>
                </a:cubicBezTo>
                <a:cubicBezTo>
                  <a:pt x="2687" y="-1211"/>
                  <a:pt x="-1309" y="2054"/>
                  <a:pt x="152" y="45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7" name="Freeform 2576">
            <a:extLst>
              <a:ext uri="{FF2B5EF4-FFF2-40B4-BE49-F238E27FC236}">
                <a16:creationId xmlns:a16="http://schemas.microsoft.com/office/drawing/2014/main" id="{600A26A6-A629-AD29-F075-A992DDF2BD34}"/>
              </a:ext>
            </a:extLst>
          </p:cNvPr>
          <p:cNvSpPr/>
          <p:nvPr/>
        </p:nvSpPr>
        <p:spPr>
          <a:xfrm>
            <a:off x="8121690" y="2633771"/>
            <a:ext cx="6361" cy="7097"/>
          </a:xfrm>
          <a:custGeom>
            <a:avLst/>
            <a:gdLst>
              <a:gd name="connsiteX0" fmla="*/ 6176 w 6361"/>
              <a:gd name="connsiteY0" fmla="*/ 3787 h 7097"/>
              <a:gd name="connsiteX1" fmla="*/ 3387 w 6361"/>
              <a:gd name="connsiteY1" fmla="*/ 260 h 7097"/>
              <a:gd name="connsiteX2" fmla="*/ -140 w 6361"/>
              <a:gd name="connsiteY2" fmla="*/ 3049 h 7097"/>
              <a:gd name="connsiteX3" fmla="*/ -140 w 6361"/>
              <a:gd name="connsiteY3" fmla="*/ 3787 h 7097"/>
              <a:gd name="connsiteX4" fmla="*/ 2648 w 6361"/>
              <a:gd name="connsiteY4" fmla="*/ 7314 h 7097"/>
              <a:gd name="connsiteX5" fmla="*/ 6176 w 6361"/>
              <a:gd name="connsiteY5" fmla="*/ 4525 h 7097"/>
              <a:gd name="connsiteX6" fmla="*/ 6176 w 6361"/>
              <a:gd name="connsiteY6" fmla="*/ 3787 h 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61" h="7097">
                <a:moveTo>
                  <a:pt x="6176" y="3787"/>
                </a:moveTo>
                <a:cubicBezTo>
                  <a:pt x="6378" y="2043"/>
                  <a:pt x="5132" y="464"/>
                  <a:pt x="3387" y="260"/>
                </a:cubicBezTo>
                <a:cubicBezTo>
                  <a:pt x="1643" y="56"/>
                  <a:pt x="62" y="1305"/>
                  <a:pt x="-140" y="3049"/>
                </a:cubicBezTo>
                <a:cubicBezTo>
                  <a:pt x="-170" y="3294"/>
                  <a:pt x="-170" y="3542"/>
                  <a:pt x="-140" y="3787"/>
                </a:cubicBezTo>
                <a:cubicBezTo>
                  <a:pt x="-342" y="5531"/>
                  <a:pt x="904" y="7110"/>
                  <a:pt x="2648" y="7314"/>
                </a:cubicBezTo>
                <a:cubicBezTo>
                  <a:pt x="4393" y="7518"/>
                  <a:pt x="5974" y="6269"/>
                  <a:pt x="6176" y="4525"/>
                </a:cubicBezTo>
                <a:cubicBezTo>
                  <a:pt x="6206" y="4280"/>
                  <a:pt x="6206" y="4033"/>
                  <a:pt x="6176" y="37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8" name="Freeform 2577">
            <a:extLst>
              <a:ext uri="{FF2B5EF4-FFF2-40B4-BE49-F238E27FC236}">
                <a16:creationId xmlns:a16="http://schemas.microsoft.com/office/drawing/2014/main" id="{F02118C9-4684-F8B8-889C-F880E1739858}"/>
              </a:ext>
            </a:extLst>
          </p:cNvPr>
          <p:cNvSpPr/>
          <p:nvPr/>
        </p:nvSpPr>
        <p:spPr>
          <a:xfrm>
            <a:off x="8207768" y="1444603"/>
            <a:ext cx="8296" cy="7894"/>
          </a:xfrm>
          <a:custGeom>
            <a:avLst/>
            <a:gdLst>
              <a:gd name="connsiteX0" fmla="*/ 3838 w 8296"/>
              <a:gd name="connsiteY0" fmla="*/ 8132 h 7894"/>
              <a:gd name="connsiteX1" fmla="*/ 8134 w 8296"/>
              <a:gd name="connsiteY1" fmla="*/ 6543 h 7894"/>
              <a:gd name="connsiteX2" fmla="*/ 2119 w 8296"/>
              <a:gd name="connsiteY2" fmla="*/ 527 h 7894"/>
              <a:gd name="connsiteX3" fmla="*/ 224 w 8296"/>
              <a:gd name="connsiteY3" fmla="*/ 5851 h 7894"/>
              <a:gd name="connsiteX4" fmla="*/ 3838 w 8296"/>
              <a:gd name="connsiteY4" fmla="*/ 8132 h 7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96" h="7894">
                <a:moveTo>
                  <a:pt x="3838" y="8132"/>
                </a:moveTo>
                <a:cubicBezTo>
                  <a:pt x="6158" y="8132"/>
                  <a:pt x="8134" y="7402"/>
                  <a:pt x="8134" y="6543"/>
                </a:cubicBezTo>
                <a:cubicBezTo>
                  <a:pt x="8134" y="2934"/>
                  <a:pt x="4310" y="-847"/>
                  <a:pt x="2119" y="527"/>
                </a:cubicBezTo>
                <a:cubicBezTo>
                  <a:pt x="125" y="1473"/>
                  <a:pt x="-721" y="3857"/>
                  <a:pt x="224" y="5851"/>
                </a:cubicBezTo>
                <a:cubicBezTo>
                  <a:pt x="886" y="7247"/>
                  <a:pt x="2295" y="8132"/>
                  <a:pt x="3838" y="81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9" name="Freeform 2578">
            <a:extLst>
              <a:ext uri="{FF2B5EF4-FFF2-40B4-BE49-F238E27FC236}">
                <a16:creationId xmlns:a16="http://schemas.microsoft.com/office/drawing/2014/main" id="{9EE40EDD-DC32-C2B7-E382-E56AACE15A81}"/>
              </a:ext>
            </a:extLst>
          </p:cNvPr>
          <p:cNvSpPr/>
          <p:nvPr/>
        </p:nvSpPr>
        <p:spPr>
          <a:xfrm>
            <a:off x="8064169" y="5388671"/>
            <a:ext cx="15522" cy="8419"/>
          </a:xfrm>
          <a:custGeom>
            <a:avLst/>
            <a:gdLst>
              <a:gd name="connsiteX0" fmla="*/ 13041 w 15522"/>
              <a:gd name="connsiteY0" fmla="*/ 6168 h 8419"/>
              <a:gd name="connsiteX1" fmla="*/ 7111 w 15522"/>
              <a:gd name="connsiteY1" fmla="*/ 238 h 8419"/>
              <a:gd name="connsiteX2" fmla="*/ 882 w 15522"/>
              <a:gd name="connsiteY2" fmla="*/ 4535 h 8419"/>
              <a:gd name="connsiteX3" fmla="*/ 10776 w 15522"/>
              <a:gd name="connsiteY3" fmla="*/ 7895 h 8419"/>
              <a:gd name="connsiteX4" fmla="*/ 13041 w 15522"/>
              <a:gd name="connsiteY4" fmla="*/ 6168 h 8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22" h="8419">
                <a:moveTo>
                  <a:pt x="13041" y="6168"/>
                </a:moveTo>
                <a:cubicBezTo>
                  <a:pt x="17337" y="1871"/>
                  <a:pt x="15834" y="238"/>
                  <a:pt x="7111" y="238"/>
                </a:cubicBezTo>
                <a:cubicBezTo>
                  <a:pt x="-708" y="238"/>
                  <a:pt x="-1181" y="539"/>
                  <a:pt x="882" y="4535"/>
                </a:cubicBezTo>
                <a:cubicBezTo>
                  <a:pt x="2686" y="8196"/>
                  <a:pt x="7116" y="9700"/>
                  <a:pt x="10776" y="7895"/>
                </a:cubicBezTo>
                <a:cubicBezTo>
                  <a:pt x="11636" y="7469"/>
                  <a:pt x="12405" y="6885"/>
                  <a:pt x="13041" y="61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0" name="Freeform 2579">
            <a:extLst>
              <a:ext uri="{FF2B5EF4-FFF2-40B4-BE49-F238E27FC236}">
                <a16:creationId xmlns:a16="http://schemas.microsoft.com/office/drawing/2014/main" id="{15087F2C-CA63-EC3B-F02D-EEA63B77C4C7}"/>
              </a:ext>
            </a:extLst>
          </p:cNvPr>
          <p:cNvSpPr/>
          <p:nvPr/>
        </p:nvSpPr>
        <p:spPr>
          <a:xfrm>
            <a:off x="8220351" y="2798081"/>
            <a:ext cx="5888" cy="7917"/>
          </a:xfrm>
          <a:custGeom>
            <a:avLst/>
            <a:gdLst>
              <a:gd name="connsiteX0" fmla="*/ 2083 w 5888"/>
              <a:gd name="connsiteY0" fmla="*/ 7988 h 7917"/>
              <a:gd name="connsiteX1" fmla="*/ 5606 w 5888"/>
              <a:gd name="connsiteY1" fmla="*/ 3262 h 7917"/>
              <a:gd name="connsiteX2" fmla="*/ 3501 w 5888"/>
              <a:gd name="connsiteY2" fmla="*/ 426 h 7917"/>
              <a:gd name="connsiteX3" fmla="*/ -23 w 5888"/>
              <a:gd name="connsiteY3" fmla="*/ 5152 h 7917"/>
              <a:gd name="connsiteX4" fmla="*/ 2083 w 5888"/>
              <a:gd name="connsiteY4" fmla="*/ 7988 h 7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88" h="7917">
                <a:moveTo>
                  <a:pt x="2083" y="7988"/>
                </a:moveTo>
                <a:cubicBezTo>
                  <a:pt x="3930" y="7047"/>
                  <a:pt x="5232" y="5298"/>
                  <a:pt x="5606" y="3262"/>
                </a:cubicBezTo>
                <a:cubicBezTo>
                  <a:pt x="6036" y="813"/>
                  <a:pt x="5305" y="-218"/>
                  <a:pt x="3501" y="426"/>
                </a:cubicBezTo>
                <a:cubicBezTo>
                  <a:pt x="1636" y="1346"/>
                  <a:pt x="325" y="3103"/>
                  <a:pt x="-23" y="5152"/>
                </a:cubicBezTo>
                <a:cubicBezTo>
                  <a:pt x="-495" y="7558"/>
                  <a:pt x="235" y="8590"/>
                  <a:pt x="2083" y="79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1" name="Freeform 2580">
            <a:extLst>
              <a:ext uri="{FF2B5EF4-FFF2-40B4-BE49-F238E27FC236}">
                <a16:creationId xmlns:a16="http://schemas.microsoft.com/office/drawing/2014/main" id="{578DECF5-7CB1-675B-5ED2-1F73EA50547F}"/>
              </a:ext>
            </a:extLst>
          </p:cNvPr>
          <p:cNvSpPr/>
          <p:nvPr/>
        </p:nvSpPr>
        <p:spPr>
          <a:xfrm>
            <a:off x="8065949" y="5564916"/>
            <a:ext cx="3473" cy="4253"/>
          </a:xfrm>
          <a:custGeom>
            <a:avLst/>
            <a:gdLst>
              <a:gd name="connsiteX0" fmla="*/ 1120 w 3473"/>
              <a:gd name="connsiteY0" fmla="*/ 238 h 4253"/>
              <a:gd name="connsiteX1" fmla="*/ 175 w 3473"/>
              <a:gd name="connsiteY1" fmla="*/ 2387 h 4253"/>
              <a:gd name="connsiteX2" fmla="*/ 2409 w 3473"/>
              <a:gd name="connsiteY2" fmla="*/ 4492 h 4253"/>
              <a:gd name="connsiteX3" fmla="*/ 3311 w 3473"/>
              <a:gd name="connsiteY3" fmla="*/ 2387 h 4253"/>
              <a:gd name="connsiteX4" fmla="*/ 1163 w 3473"/>
              <a:gd name="connsiteY4" fmla="*/ 238 h 4253"/>
              <a:gd name="connsiteX5" fmla="*/ 1120 w 3473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3">
                <a:moveTo>
                  <a:pt x="1120" y="238"/>
                </a:moveTo>
                <a:cubicBezTo>
                  <a:pt x="-126" y="238"/>
                  <a:pt x="-513" y="1183"/>
                  <a:pt x="175" y="2387"/>
                </a:cubicBezTo>
                <a:cubicBezTo>
                  <a:pt x="862" y="3590"/>
                  <a:pt x="1893" y="4492"/>
                  <a:pt x="2409" y="4492"/>
                </a:cubicBezTo>
                <a:cubicBezTo>
                  <a:pt x="2925" y="4492"/>
                  <a:pt x="3311" y="3547"/>
                  <a:pt x="3311" y="2387"/>
                </a:cubicBezTo>
                <a:cubicBezTo>
                  <a:pt x="3311" y="1201"/>
                  <a:pt x="2349" y="238"/>
                  <a:pt x="1163" y="238"/>
                </a:cubicBezTo>
                <a:cubicBezTo>
                  <a:pt x="1150" y="238"/>
                  <a:pt x="1133" y="238"/>
                  <a:pt x="112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2" name="Freeform 2581">
            <a:extLst>
              <a:ext uri="{FF2B5EF4-FFF2-40B4-BE49-F238E27FC236}">
                <a16:creationId xmlns:a16="http://schemas.microsoft.com/office/drawing/2014/main" id="{51EF1951-C7AD-7D44-D46D-6702907DED16}"/>
              </a:ext>
            </a:extLst>
          </p:cNvPr>
          <p:cNvSpPr/>
          <p:nvPr/>
        </p:nvSpPr>
        <p:spPr>
          <a:xfrm>
            <a:off x="8055609" y="5584029"/>
            <a:ext cx="9603" cy="4259"/>
          </a:xfrm>
          <a:custGeom>
            <a:avLst/>
            <a:gdLst>
              <a:gd name="connsiteX0" fmla="*/ 5359 w 9603"/>
              <a:gd name="connsiteY0" fmla="*/ 245 h 4259"/>
              <a:gd name="connsiteX1" fmla="*/ -12 w 9603"/>
              <a:gd name="connsiteY1" fmla="*/ 2393 h 4259"/>
              <a:gd name="connsiteX2" fmla="*/ 4070 w 9603"/>
              <a:gd name="connsiteY2" fmla="*/ 4498 h 4259"/>
              <a:gd name="connsiteX3" fmla="*/ 9441 w 9603"/>
              <a:gd name="connsiteY3" fmla="*/ 2393 h 4259"/>
              <a:gd name="connsiteX4" fmla="*/ 5359 w 9603"/>
              <a:gd name="connsiteY4" fmla="*/ 245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3" h="4259">
                <a:moveTo>
                  <a:pt x="5359" y="245"/>
                </a:moveTo>
                <a:cubicBezTo>
                  <a:pt x="3344" y="159"/>
                  <a:pt x="1389" y="941"/>
                  <a:pt x="-12" y="2393"/>
                </a:cubicBezTo>
                <a:cubicBezTo>
                  <a:pt x="-699" y="3596"/>
                  <a:pt x="1019" y="4498"/>
                  <a:pt x="4070" y="4498"/>
                </a:cubicBezTo>
                <a:cubicBezTo>
                  <a:pt x="7120" y="4498"/>
                  <a:pt x="9441" y="3553"/>
                  <a:pt x="9441" y="2393"/>
                </a:cubicBezTo>
                <a:cubicBezTo>
                  <a:pt x="9441" y="1233"/>
                  <a:pt x="7593" y="245"/>
                  <a:pt x="5359" y="2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3" name="Freeform 2582">
            <a:extLst>
              <a:ext uri="{FF2B5EF4-FFF2-40B4-BE49-F238E27FC236}">
                <a16:creationId xmlns:a16="http://schemas.microsoft.com/office/drawing/2014/main" id="{025F9FCC-34C8-8E3E-210E-B575EAA895E0}"/>
              </a:ext>
            </a:extLst>
          </p:cNvPr>
          <p:cNvSpPr/>
          <p:nvPr/>
        </p:nvSpPr>
        <p:spPr>
          <a:xfrm>
            <a:off x="8021443" y="5592504"/>
            <a:ext cx="5014" cy="6142"/>
          </a:xfrm>
          <a:custGeom>
            <a:avLst/>
            <a:gdLst>
              <a:gd name="connsiteX0" fmla="*/ -46 w 5014"/>
              <a:gd name="connsiteY0" fmla="*/ 3629 h 6142"/>
              <a:gd name="connsiteX1" fmla="*/ 2059 w 5014"/>
              <a:gd name="connsiteY1" fmla="*/ 6207 h 6142"/>
              <a:gd name="connsiteX2" fmla="*/ 4852 w 5014"/>
              <a:gd name="connsiteY2" fmla="*/ 2770 h 6142"/>
              <a:gd name="connsiteX3" fmla="*/ -46 w 5014"/>
              <a:gd name="connsiteY3" fmla="*/ 3629 h 6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4" h="6142">
                <a:moveTo>
                  <a:pt x="-46" y="3629"/>
                </a:moveTo>
                <a:cubicBezTo>
                  <a:pt x="-476" y="5820"/>
                  <a:pt x="298" y="6809"/>
                  <a:pt x="2059" y="6207"/>
                </a:cubicBezTo>
                <a:cubicBezTo>
                  <a:pt x="3554" y="5665"/>
                  <a:pt x="4628" y="4342"/>
                  <a:pt x="4852" y="2770"/>
                </a:cubicBezTo>
                <a:cubicBezTo>
                  <a:pt x="4852" y="-1054"/>
                  <a:pt x="770" y="-367"/>
                  <a:pt x="-46" y="36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4" name="Freeform 2583">
            <a:extLst>
              <a:ext uri="{FF2B5EF4-FFF2-40B4-BE49-F238E27FC236}">
                <a16:creationId xmlns:a16="http://schemas.microsoft.com/office/drawing/2014/main" id="{E6BFF690-BACA-03D5-30AC-34C3ADB0FCF9}"/>
              </a:ext>
            </a:extLst>
          </p:cNvPr>
          <p:cNvSpPr/>
          <p:nvPr/>
        </p:nvSpPr>
        <p:spPr>
          <a:xfrm>
            <a:off x="8040017" y="5584036"/>
            <a:ext cx="12582" cy="6229"/>
          </a:xfrm>
          <a:custGeom>
            <a:avLst/>
            <a:gdLst>
              <a:gd name="connsiteX0" fmla="*/ 6171 w 12582"/>
              <a:gd name="connsiteY0" fmla="*/ 238 h 6229"/>
              <a:gd name="connsiteX1" fmla="*/ 2519 w 12582"/>
              <a:gd name="connsiteY1" fmla="*/ 5222 h 6229"/>
              <a:gd name="connsiteX2" fmla="*/ 5483 w 12582"/>
              <a:gd name="connsiteY2" fmla="*/ 6468 h 6229"/>
              <a:gd name="connsiteX3" fmla="*/ 9179 w 12582"/>
              <a:gd name="connsiteY3" fmla="*/ 5351 h 6229"/>
              <a:gd name="connsiteX4" fmla="*/ 6171 w 12582"/>
              <a:gd name="connsiteY4" fmla="*/ 238 h 6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82" h="6229">
                <a:moveTo>
                  <a:pt x="6171" y="238"/>
                </a:moveTo>
                <a:cubicBezTo>
                  <a:pt x="-145" y="238"/>
                  <a:pt x="-2422" y="3246"/>
                  <a:pt x="2519" y="5222"/>
                </a:cubicBezTo>
                <a:lnTo>
                  <a:pt x="5483" y="6468"/>
                </a:lnTo>
                <a:cubicBezTo>
                  <a:pt x="6759" y="6266"/>
                  <a:pt x="8006" y="5888"/>
                  <a:pt x="9179" y="5351"/>
                </a:cubicBezTo>
                <a:cubicBezTo>
                  <a:pt x="14635" y="3203"/>
                  <a:pt x="12917" y="238"/>
                  <a:pt x="617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5" name="Freeform 2584">
            <a:extLst>
              <a:ext uri="{FF2B5EF4-FFF2-40B4-BE49-F238E27FC236}">
                <a16:creationId xmlns:a16="http://schemas.microsoft.com/office/drawing/2014/main" id="{F2EDE698-A8CE-0E35-6F98-FD7EA0A91F56}"/>
              </a:ext>
            </a:extLst>
          </p:cNvPr>
          <p:cNvSpPr/>
          <p:nvPr/>
        </p:nvSpPr>
        <p:spPr>
          <a:xfrm>
            <a:off x="8069413" y="5459914"/>
            <a:ext cx="19698" cy="15573"/>
          </a:xfrm>
          <a:custGeom>
            <a:avLst/>
            <a:gdLst>
              <a:gd name="connsiteX0" fmla="*/ 15573 w 19698"/>
              <a:gd name="connsiteY0" fmla="*/ 12563 h 15573"/>
              <a:gd name="connsiteX1" fmla="*/ 15573 w 19698"/>
              <a:gd name="connsiteY1" fmla="*/ 12563 h 15573"/>
              <a:gd name="connsiteX2" fmla="*/ 15573 w 19698"/>
              <a:gd name="connsiteY2" fmla="*/ 6677 h 15573"/>
              <a:gd name="connsiteX3" fmla="*/ 10460 w 19698"/>
              <a:gd name="connsiteY3" fmla="*/ 3583 h 15573"/>
              <a:gd name="connsiteX4" fmla="*/ 3972 w 19698"/>
              <a:gd name="connsiteY4" fmla="*/ 490 h 15573"/>
              <a:gd name="connsiteX5" fmla="*/ 2898 w 19698"/>
              <a:gd name="connsiteY5" fmla="*/ 7493 h 15573"/>
              <a:gd name="connsiteX6" fmla="*/ 6034 w 19698"/>
              <a:gd name="connsiteY6" fmla="*/ 11790 h 15573"/>
              <a:gd name="connsiteX7" fmla="*/ 15573 w 19698"/>
              <a:gd name="connsiteY7" fmla="*/ 12563 h 1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98" h="15573">
                <a:moveTo>
                  <a:pt x="15573" y="12563"/>
                </a:moveTo>
                <a:lnTo>
                  <a:pt x="15573" y="12563"/>
                </a:lnTo>
                <a:cubicBezTo>
                  <a:pt x="20858" y="9083"/>
                  <a:pt x="20858" y="4658"/>
                  <a:pt x="15573" y="6677"/>
                </a:cubicBezTo>
                <a:cubicBezTo>
                  <a:pt x="13983" y="7321"/>
                  <a:pt x="11663" y="5904"/>
                  <a:pt x="10460" y="3583"/>
                </a:cubicBezTo>
                <a:cubicBezTo>
                  <a:pt x="9454" y="997"/>
                  <a:pt x="6614" y="-356"/>
                  <a:pt x="3972" y="490"/>
                </a:cubicBezTo>
                <a:cubicBezTo>
                  <a:pt x="-883" y="1779"/>
                  <a:pt x="-1742" y="7493"/>
                  <a:pt x="2898" y="7493"/>
                </a:cubicBezTo>
                <a:cubicBezTo>
                  <a:pt x="4659" y="7493"/>
                  <a:pt x="6034" y="9384"/>
                  <a:pt x="6034" y="11790"/>
                </a:cubicBezTo>
                <a:cubicBezTo>
                  <a:pt x="6249" y="16903"/>
                  <a:pt x="8741" y="17118"/>
                  <a:pt x="15573" y="125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6" name="Freeform 2585">
            <a:extLst>
              <a:ext uri="{FF2B5EF4-FFF2-40B4-BE49-F238E27FC236}">
                <a16:creationId xmlns:a16="http://schemas.microsoft.com/office/drawing/2014/main" id="{064A4A61-FB5D-E603-6F05-441357D75781}"/>
              </a:ext>
            </a:extLst>
          </p:cNvPr>
          <p:cNvSpPr/>
          <p:nvPr/>
        </p:nvSpPr>
        <p:spPr>
          <a:xfrm>
            <a:off x="8026370" y="5556449"/>
            <a:ext cx="19532" cy="23529"/>
          </a:xfrm>
          <a:custGeom>
            <a:avLst/>
            <a:gdLst>
              <a:gd name="connsiteX0" fmla="*/ 17756 w 19532"/>
              <a:gd name="connsiteY0" fmla="*/ 6600 h 23529"/>
              <a:gd name="connsiteX1" fmla="*/ 16811 w 19532"/>
              <a:gd name="connsiteY1" fmla="*/ 3378 h 23529"/>
              <a:gd name="connsiteX2" fmla="*/ 8647 w 19532"/>
              <a:gd name="connsiteY2" fmla="*/ 2475 h 23529"/>
              <a:gd name="connsiteX3" fmla="*/ 3749 w 19532"/>
              <a:gd name="connsiteY3" fmla="*/ 17384 h 23529"/>
              <a:gd name="connsiteX4" fmla="*/ -75 w 19532"/>
              <a:gd name="connsiteY4" fmla="*/ 21681 h 23529"/>
              <a:gd name="connsiteX5" fmla="*/ 10753 w 19532"/>
              <a:gd name="connsiteY5" fmla="*/ 15365 h 23529"/>
              <a:gd name="connsiteX6" fmla="*/ 17756 w 19532"/>
              <a:gd name="connsiteY6" fmla="*/ 6600 h 23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32" h="23529">
                <a:moveTo>
                  <a:pt x="17756" y="6600"/>
                </a:moveTo>
                <a:cubicBezTo>
                  <a:pt x="20162" y="6600"/>
                  <a:pt x="19904" y="5741"/>
                  <a:pt x="16811" y="3378"/>
                </a:cubicBezTo>
                <a:cubicBezTo>
                  <a:pt x="12041" y="-317"/>
                  <a:pt x="5167" y="-919"/>
                  <a:pt x="8647" y="2475"/>
                </a:cubicBezTo>
                <a:cubicBezTo>
                  <a:pt x="12127" y="5870"/>
                  <a:pt x="9249" y="15365"/>
                  <a:pt x="3749" y="17384"/>
                </a:cubicBezTo>
                <a:cubicBezTo>
                  <a:pt x="913" y="18459"/>
                  <a:pt x="-547" y="20306"/>
                  <a:pt x="-75" y="21681"/>
                </a:cubicBezTo>
                <a:cubicBezTo>
                  <a:pt x="2632" y="25978"/>
                  <a:pt x="7057" y="23529"/>
                  <a:pt x="10753" y="15365"/>
                </a:cubicBezTo>
                <a:cubicBezTo>
                  <a:pt x="12858" y="10510"/>
                  <a:pt x="15994" y="6643"/>
                  <a:pt x="17756" y="66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7" name="Freeform 2586">
            <a:extLst>
              <a:ext uri="{FF2B5EF4-FFF2-40B4-BE49-F238E27FC236}">
                <a16:creationId xmlns:a16="http://schemas.microsoft.com/office/drawing/2014/main" id="{7C5030D7-71FA-03D1-4D69-2F3E9A0A7476}"/>
              </a:ext>
            </a:extLst>
          </p:cNvPr>
          <p:cNvSpPr/>
          <p:nvPr/>
        </p:nvSpPr>
        <p:spPr>
          <a:xfrm>
            <a:off x="8115439" y="2611484"/>
            <a:ext cx="4211" cy="3535"/>
          </a:xfrm>
          <a:custGeom>
            <a:avLst/>
            <a:gdLst>
              <a:gd name="connsiteX0" fmla="*/ 1944 w 4211"/>
              <a:gd name="connsiteY0" fmla="*/ 595 h 3535"/>
              <a:gd name="connsiteX1" fmla="*/ -162 w 4211"/>
              <a:gd name="connsiteY1" fmla="*/ 1540 h 3535"/>
              <a:gd name="connsiteX2" fmla="*/ 1944 w 4211"/>
              <a:gd name="connsiteY2" fmla="*/ 3774 h 3535"/>
              <a:gd name="connsiteX3" fmla="*/ 4049 w 4211"/>
              <a:gd name="connsiteY3" fmla="*/ 2829 h 3535"/>
              <a:gd name="connsiteX4" fmla="*/ 1944 w 4211"/>
              <a:gd name="connsiteY4" fmla="*/ 595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35">
                <a:moveTo>
                  <a:pt x="1944" y="595"/>
                </a:moveTo>
                <a:cubicBezTo>
                  <a:pt x="783" y="-136"/>
                  <a:pt x="-162" y="294"/>
                  <a:pt x="-162" y="1540"/>
                </a:cubicBezTo>
                <a:cubicBezTo>
                  <a:pt x="-188" y="2734"/>
                  <a:pt x="749" y="3728"/>
                  <a:pt x="1944" y="3774"/>
                </a:cubicBezTo>
                <a:cubicBezTo>
                  <a:pt x="3103" y="3774"/>
                  <a:pt x="4049" y="3345"/>
                  <a:pt x="4049" y="2829"/>
                </a:cubicBezTo>
                <a:cubicBezTo>
                  <a:pt x="4049" y="2313"/>
                  <a:pt x="3189" y="1325"/>
                  <a:pt x="1944" y="5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8" name="Freeform 2587">
            <a:extLst>
              <a:ext uri="{FF2B5EF4-FFF2-40B4-BE49-F238E27FC236}">
                <a16:creationId xmlns:a16="http://schemas.microsoft.com/office/drawing/2014/main" id="{17EBFD53-9482-A3F0-88C4-D4BB8CE0FCAB}"/>
              </a:ext>
            </a:extLst>
          </p:cNvPr>
          <p:cNvSpPr/>
          <p:nvPr/>
        </p:nvSpPr>
        <p:spPr>
          <a:xfrm>
            <a:off x="8109166" y="5494796"/>
            <a:ext cx="4296" cy="4296"/>
          </a:xfrm>
          <a:custGeom>
            <a:avLst/>
            <a:gdLst>
              <a:gd name="connsiteX0" fmla="*/ 1943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  <a:gd name="connsiteX5" fmla="*/ 1943 w 4296"/>
              <a:gd name="connsiteY5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1943" y="238"/>
                </a:moveTo>
                <a:cubicBezTo>
                  <a:pt x="774" y="260"/>
                  <a:pt x="-163" y="1218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9" name="Freeform 2588">
            <a:extLst>
              <a:ext uri="{FF2B5EF4-FFF2-40B4-BE49-F238E27FC236}">
                <a16:creationId xmlns:a16="http://schemas.microsoft.com/office/drawing/2014/main" id="{93949F4F-6FB7-EECB-5ACE-99DF5FC7467A}"/>
              </a:ext>
            </a:extLst>
          </p:cNvPr>
          <p:cNvSpPr/>
          <p:nvPr/>
        </p:nvSpPr>
        <p:spPr>
          <a:xfrm>
            <a:off x="8483956" y="5584739"/>
            <a:ext cx="4221" cy="4997"/>
          </a:xfrm>
          <a:custGeom>
            <a:avLst/>
            <a:gdLst>
              <a:gd name="connsiteX0" fmla="*/ 1943 w 4221"/>
              <a:gd name="connsiteY0" fmla="*/ 610 h 4997"/>
              <a:gd name="connsiteX1" fmla="*/ -163 w 4221"/>
              <a:gd name="connsiteY1" fmla="*/ 4090 h 4997"/>
              <a:gd name="connsiteX2" fmla="*/ 1943 w 4221"/>
              <a:gd name="connsiteY2" fmla="*/ 4863 h 4997"/>
              <a:gd name="connsiteX3" fmla="*/ 4048 w 4221"/>
              <a:gd name="connsiteY3" fmla="*/ 1426 h 4997"/>
              <a:gd name="connsiteX4" fmla="*/ 1943 w 4221"/>
              <a:gd name="connsiteY4" fmla="*/ 610 h 4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1" h="4997">
                <a:moveTo>
                  <a:pt x="1943" y="610"/>
                </a:moveTo>
                <a:cubicBezTo>
                  <a:pt x="748" y="1387"/>
                  <a:pt x="-29" y="2672"/>
                  <a:pt x="-163" y="4090"/>
                </a:cubicBezTo>
                <a:cubicBezTo>
                  <a:pt x="-163" y="5207"/>
                  <a:pt x="783" y="5594"/>
                  <a:pt x="1943" y="4863"/>
                </a:cubicBezTo>
                <a:cubicBezTo>
                  <a:pt x="3129" y="4094"/>
                  <a:pt x="3902" y="2831"/>
                  <a:pt x="4048" y="1426"/>
                </a:cubicBezTo>
                <a:cubicBezTo>
                  <a:pt x="4177" y="266"/>
                  <a:pt x="3103" y="-121"/>
                  <a:pt x="1943" y="6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0" name="Freeform 2589">
            <a:extLst>
              <a:ext uri="{FF2B5EF4-FFF2-40B4-BE49-F238E27FC236}">
                <a16:creationId xmlns:a16="http://schemas.microsoft.com/office/drawing/2014/main" id="{3BB311EA-E74E-D957-A233-BA1FE702F4A0}"/>
              </a:ext>
            </a:extLst>
          </p:cNvPr>
          <p:cNvSpPr/>
          <p:nvPr/>
        </p:nvSpPr>
        <p:spPr>
          <a:xfrm>
            <a:off x="8103497" y="4537619"/>
            <a:ext cx="13747" cy="17525"/>
          </a:xfrm>
          <a:custGeom>
            <a:avLst/>
            <a:gdLst>
              <a:gd name="connsiteX0" fmla="*/ 7870 w 13747"/>
              <a:gd name="connsiteY0" fmla="*/ 2202 h 17525"/>
              <a:gd name="connsiteX1" fmla="*/ 1382 w 13747"/>
              <a:gd name="connsiteY1" fmla="*/ 10795 h 17525"/>
              <a:gd name="connsiteX2" fmla="*/ 8343 w 13747"/>
              <a:gd name="connsiteY2" fmla="*/ 17669 h 17525"/>
              <a:gd name="connsiteX3" fmla="*/ 13499 w 13747"/>
              <a:gd name="connsiteY3" fmla="*/ 11311 h 17525"/>
              <a:gd name="connsiteX4" fmla="*/ 7870 w 13747"/>
              <a:gd name="connsiteY4" fmla="*/ 2202 h 1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47" h="17525">
                <a:moveTo>
                  <a:pt x="7870" y="2202"/>
                </a:moveTo>
                <a:cubicBezTo>
                  <a:pt x="8" y="-2095"/>
                  <a:pt x="-1926" y="612"/>
                  <a:pt x="1382" y="10795"/>
                </a:cubicBezTo>
                <a:cubicBezTo>
                  <a:pt x="3316" y="16681"/>
                  <a:pt x="4777" y="18185"/>
                  <a:pt x="8343" y="17669"/>
                </a:cubicBezTo>
                <a:cubicBezTo>
                  <a:pt x="11909" y="17154"/>
                  <a:pt x="13069" y="15263"/>
                  <a:pt x="13499" y="11311"/>
                </a:cubicBezTo>
                <a:cubicBezTo>
                  <a:pt x="13928" y="7358"/>
                  <a:pt x="12854" y="4823"/>
                  <a:pt x="7870" y="22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1" name="Freeform 2590">
            <a:extLst>
              <a:ext uri="{FF2B5EF4-FFF2-40B4-BE49-F238E27FC236}">
                <a16:creationId xmlns:a16="http://schemas.microsoft.com/office/drawing/2014/main" id="{3CFC421B-3D12-15D1-FCA4-92E483F5571D}"/>
              </a:ext>
            </a:extLst>
          </p:cNvPr>
          <p:cNvSpPr/>
          <p:nvPr/>
        </p:nvSpPr>
        <p:spPr>
          <a:xfrm>
            <a:off x="8094465" y="5588648"/>
            <a:ext cx="7369" cy="7651"/>
          </a:xfrm>
          <a:custGeom>
            <a:avLst/>
            <a:gdLst>
              <a:gd name="connsiteX0" fmla="*/ 3583 w 7369"/>
              <a:gd name="connsiteY0" fmla="*/ 309 h 7651"/>
              <a:gd name="connsiteX1" fmla="*/ 1349 w 7369"/>
              <a:gd name="connsiteY1" fmla="*/ 7055 h 7651"/>
              <a:gd name="connsiteX2" fmla="*/ 6372 w 7369"/>
              <a:gd name="connsiteY2" fmla="*/ 6612 h 7651"/>
              <a:gd name="connsiteX3" fmla="*/ 7192 w 7369"/>
              <a:gd name="connsiteY3" fmla="*/ 4004 h 7651"/>
              <a:gd name="connsiteX4" fmla="*/ 3583 w 7369"/>
              <a:gd name="connsiteY4" fmla="*/ 309 h 7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69" h="7651">
                <a:moveTo>
                  <a:pt x="3583" y="309"/>
                </a:moveTo>
                <a:cubicBezTo>
                  <a:pt x="-26" y="-378"/>
                  <a:pt x="-1530" y="4090"/>
                  <a:pt x="1349" y="7055"/>
                </a:cubicBezTo>
                <a:cubicBezTo>
                  <a:pt x="2857" y="8322"/>
                  <a:pt x="5108" y="8125"/>
                  <a:pt x="6372" y="6612"/>
                </a:cubicBezTo>
                <a:cubicBezTo>
                  <a:pt x="6982" y="5886"/>
                  <a:pt x="7278" y="4950"/>
                  <a:pt x="7192" y="4004"/>
                </a:cubicBezTo>
                <a:cubicBezTo>
                  <a:pt x="6947" y="2105"/>
                  <a:pt x="5474" y="601"/>
                  <a:pt x="3583" y="3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2" name="Freeform 2591">
            <a:extLst>
              <a:ext uri="{FF2B5EF4-FFF2-40B4-BE49-F238E27FC236}">
                <a16:creationId xmlns:a16="http://schemas.microsoft.com/office/drawing/2014/main" id="{57AEA467-6E48-8183-F17C-2DB2A1ED7236}"/>
              </a:ext>
            </a:extLst>
          </p:cNvPr>
          <p:cNvSpPr/>
          <p:nvPr/>
        </p:nvSpPr>
        <p:spPr>
          <a:xfrm>
            <a:off x="9269880" y="5432324"/>
            <a:ext cx="7109" cy="7432"/>
          </a:xfrm>
          <a:custGeom>
            <a:avLst/>
            <a:gdLst>
              <a:gd name="connsiteX0" fmla="*/ 487 w 7109"/>
              <a:gd name="connsiteY0" fmla="*/ 1183 h 7432"/>
              <a:gd name="connsiteX1" fmla="*/ 1866 w 7109"/>
              <a:gd name="connsiteY1" fmla="*/ 7100 h 7432"/>
              <a:gd name="connsiteX2" fmla="*/ 3322 w 7109"/>
              <a:gd name="connsiteY2" fmla="*/ 7671 h 7432"/>
              <a:gd name="connsiteX3" fmla="*/ 6588 w 7109"/>
              <a:gd name="connsiteY3" fmla="*/ 5308 h 7432"/>
              <a:gd name="connsiteX4" fmla="*/ 487 w 7109"/>
              <a:gd name="connsiteY4" fmla="*/ 1183 h 7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09" h="7432">
                <a:moveTo>
                  <a:pt x="487" y="1183"/>
                </a:moveTo>
                <a:cubicBezTo>
                  <a:pt x="-768" y="3198"/>
                  <a:pt x="-149" y="5849"/>
                  <a:pt x="1866" y="7100"/>
                </a:cubicBezTo>
                <a:cubicBezTo>
                  <a:pt x="2313" y="7379"/>
                  <a:pt x="2807" y="7572"/>
                  <a:pt x="3322" y="7671"/>
                </a:cubicBezTo>
                <a:cubicBezTo>
                  <a:pt x="4706" y="7401"/>
                  <a:pt x="5896" y="6537"/>
                  <a:pt x="6588" y="5308"/>
                </a:cubicBezTo>
                <a:cubicBezTo>
                  <a:pt x="8393" y="2128"/>
                  <a:pt x="2936" y="-1524"/>
                  <a:pt x="487" y="11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3" name="Freeform 2592">
            <a:extLst>
              <a:ext uri="{FF2B5EF4-FFF2-40B4-BE49-F238E27FC236}">
                <a16:creationId xmlns:a16="http://schemas.microsoft.com/office/drawing/2014/main" id="{DED3A898-9EE3-B76C-D3E7-E254C4FF99F3}"/>
              </a:ext>
            </a:extLst>
          </p:cNvPr>
          <p:cNvSpPr/>
          <p:nvPr/>
        </p:nvSpPr>
        <p:spPr>
          <a:xfrm>
            <a:off x="8076174" y="5547427"/>
            <a:ext cx="17898" cy="6715"/>
          </a:xfrm>
          <a:custGeom>
            <a:avLst/>
            <a:gdLst>
              <a:gd name="connsiteX0" fmla="*/ 14656 w 17898"/>
              <a:gd name="connsiteY0" fmla="*/ 3936 h 6715"/>
              <a:gd name="connsiteX1" fmla="*/ 4 w 17898"/>
              <a:gd name="connsiteY1" fmla="*/ 2174 h 6715"/>
              <a:gd name="connsiteX2" fmla="*/ 12894 w 17898"/>
              <a:gd name="connsiteY2" fmla="*/ 6857 h 6715"/>
              <a:gd name="connsiteX3" fmla="*/ 14656 w 17898"/>
              <a:gd name="connsiteY3" fmla="*/ 3936 h 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98" h="6715">
                <a:moveTo>
                  <a:pt x="14656" y="3936"/>
                </a:moveTo>
                <a:cubicBezTo>
                  <a:pt x="8941" y="-103"/>
                  <a:pt x="1122" y="-1048"/>
                  <a:pt x="4" y="2174"/>
                </a:cubicBezTo>
                <a:cubicBezTo>
                  <a:pt x="-1113" y="5397"/>
                  <a:pt x="3399" y="6471"/>
                  <a:pt x="12894" y="6857"/>
                </a:cubicBezTo>
                <a:cubicBezTo>
                  <a:pt x="18995" y="7115"/>
                  <a:pt x="19038" y="7072"/>
                  <a:pt x="14656" y="39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4" name="Freeform 2593">
            <a:extLst>
              <a:ext uri="{FF2B5EF4-FFF2-40B4-BE49-F238E27FC236}">
                <a16:creationId xmlns:a16="http://schemas.microsoft.com/office/drawing/2014/main" id="{F4291DAA-F70C-4C20-AE95-83022713AE72}"/>
              </a:ext>
            </a:extLst>
          </p:cNvPr>
          <p:cNvSpPr/>
          <p:nvPr/>
        </p:nvSpPr>
        <p:spPr>
          <a:xfrm>
            <a:off x="8098683" y="5559100"/>
            <a:ext cx="5908" cy="5815"/>
          </a:xfrm>
          <a:custGeom>
            <a:avLst/>
            <a:gdLst>
              <a:gd name="connsiteX0" fmla="*/ -163 w 5908"/>
              <a:gd name="connsiteY0" fmla="*/ 2703 h 5815"/>
              <a:gd name="connsiteX1" fmla="*/ 3189 w 5908"/>
              <a:gd name="connsiteY1" fmla="*/ 6054 h 5815"/>
              <a:gd name="connsiteX2" fmla="*/ 5638 w 5908"/>
              <a:gd name="connsiteY2" fmla="*/ 3562 h 5815"/>
              <a:gd name="connsiteX3" fmla="*/ -163 w 5908"/>
              <a:gd name="connsiteY3" fmla="*/ 2703 h 5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15">
                <a:moveTo>
                  <a:pt x="-163" y="2703"/>
                </a:moveTo>
                <a:cubicBezTo>
                  <a:pt x="-163" y="4555"/>
                  <a:pt x="1337" y="6054"/>
                  <a:pt x="3189" y="6054"/>
                </a:cubicBezTo>
                <a:cubicBezTo>
                  <a:pt x="4993" y="6054"/>
                  <a:pt x="6111" y="4937"/>
                  <a:pt x="5638" y="3562"/>
                </a:cubicBezTo>
                <a:cubicBezTo>
                  <a:pt x="4392" y="-391"/>
                  <a:pt x="-163" y="-992"/>
                  <a:pt x="-163" y="27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5" name="Freeform 2594">
            <a:extLst>
              <a:ext uri="{FF2B5EF4-FFF2-40B4-BE49-F238E27FC236}">
                <a16:creationId xmlns:a16="http://schemas.microsoft.com/office/drawing/2014/main" id="{86F4A1A7-B5AF-CEF1-E187-FE5A6709694D}"/>
              </a:ext>
            </a:extLst>
          </p:cNvPr>
          <p:cNvSpPr/>
          <p:nvPr/>
        </p:nvSpPr>
        <p:spPr>
          <a:xfrm>
            <a:off x="8207661" y="5527335"/>
            <a:ext cx="9722" cy="9954"/>
          </a:xfrm>
          <a:custGeom>
            <a:avLst/>
            <a:gdLst>
              <a:gd name="connsiteX0" fmla="*/ 2785 w 9722"/>
              <a:gd name="connsiteY0" fmla="*/ 2630 h 9954"/>
              <a:gd name="connsiteX1" fmla="*/ 3731 w 9722"/>
              <a:gd name="connsiteY1" fmla="*/ 10192 h 9954"/>
              <a:gd name="connsiteX2" fmla="*/ 9015 w 9722"/>
              <a:gd name="connsiteY2" fmla="*/ 6669 h 9954"/>
              <a:gd name="connsiteX3" fmla="*/ 2785 w 9722"/>
              <a:gd name="connsiteY3" fmla="*/ 2630 h 9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22" h="9954">
                <a:moveTo>
                  <a:pt x="2785" y="2630"/>
                </a:moveTo>
                <a:cubicBezTo>
                  <a:pt x="-1511" y="8173"/>
                  <a:pt x="-1039" y="10192"/>
                  <a:pt x="3731" y="10192"/>
                </a:cubicBezTo>
                <a:cubicBezTo>
                  <a:pt x="6021" y="10119"/>
                  <a:pt x="8066" y="8753"/>
                  <a:pt x="9015" y="6669"/>
                </a:cubicBezTo>
                <a:cubicBezTo>
                  <a:pt x="11207" y="912"/>
                  <a:pt x="6308" y="-2225"/>
                  <a:pt x="2785" y="26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6" name="Freeform 2595">
            <a:extLst>
              <a:ext uri="{FF2B5EF4-FFF2-40B4-BE49-F238E27FC236}">
                <a16:creationId xmlns:a16="http://schemas.microsoft.com/office/drawing/2014/main" id="{76C4EAFA-787D-1316-4BE5-1FE0E1371A69}"/>
              </a:ext>
            </a:extLst>
          </p:cNvPr>
          <p:cNvSpPr/>
          <p:nvPr/>
        </p:nvSpPr>
        <p:spPr>
          <a:xfrm>
            <a:off x="8396048" y="2759557"/>
            <a:ext cx="6273" cy="10612"/>
          </a:xfrm>
          <a:custGeom>
            <a:avLst/>
            <a:gdLst>
              <a:gd name="connsiteX0" fmla="*/ 4091 w 6273"/>
              <a:gd name="connsiteY0" fmla="*/ 6597 h 10612"/>
              <a:gd name="connsiteX1" fmla="*/ 3275 w 6273"/>
              <a:gd name="connsiteY1" fmla="*/ 3418 h 10612"/>
              <a:gd name="connsiteX2" fmla="*/ 2158 w 6273"/>
              <a:gd name="connsiteY2" fmla="*/ 238 h 10612"/>
              <a:gd name="connsiteX3" fmla="*/ -163 w 6273"/>
              <a:gd name="connsiteY3" fmla="*/ 5523 h 10612"/>
              <a:gd name="connsiteX4" fmla="*/ 2974 w 6273"/>
              <a:gd name="connsiteY4" fmla="*/ 10851 h 10612"/>
              <a:gd name="connsiteX5" fmla="*/ 6110 w 6273"/>
              <a:gd name="connsiteY5" fmla="*/ 8703 h 10612"/>
              <a:gd name="connsiteX6" fmla="*/ 4091 w 6273"/>
              <a:gd name="connsiteY6" fmla="*/ 6597 h 10612"/>
              <a:gd name="connsiteX7" fmla="*/ 4091 w 6273"/>
              <a:gd name="connsiteY7" fmla="*/ 6597 h 1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73" h="10612">
                <a:moveTo>
                  <a:pt x="4091" y="6597"/>
                </a:moveTo>
                <a:cubicBezTo>
                  <a:pt x="2974" y="6597"/>
                  <a:pt x="2587" y="5179"/>
                  <a:pt x="3275" y="3418"/>
                </a:cubicBezTo>
                <a:cubicBezTo>
                  <a:pt x="3962" y="1656"/>
                  <a:pt x="3275" y="238"/>
                  <a:pt x="2158" y="238"/>
                </a:cubicBezTo>
                <a:cubicBezTo>
                  <a:pt x="1040" y="238"/>
                  <a:pt x="-163" y="2601"/>
                  <a:pt x="-163" y="5523"/>
                </a:cubicBezTo>
                <a:cubicBezTo>
                  <a:pt x="-163" y="8445"/>
                  <a:pt x="997" y="10851"/>
                  <a:pt x="2974" y="10851"/>
                </a:cubicBezTo>
                <a:cubicBezTo>
                  <a:pt x="4950" y="10851"/>
                  <a:pt x="6110" y="9863"/>
                  <a:pt x="6110" y="8703"/>
                </a:cubicBezTo>
                <a:cubicBezTo>
                  <a:pt x="6136" y="7564"/>
                  <a:pt x="5229" y="6623"/>
                  <a:pt x="4091" y="6597"/>
                </a:cubicBezTo>
                <a:cubicBezTo>
                  <a:pt x="4091" y="6597"/>
                  <a:pt x="4091" y="6597"/>
                  <a:pt x="4091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7" name="Freeform 2596">
            <a:extLst>
              <a:ext uri="{FF2B5EF4-FFF2-40B4-BE49-F238E27FC236}">
                <a16:creationId xmlns:a16="http://schemas.microsoft.com/office/drawing/2014/main" id="{8B5B27BB-1AA7-6316-495D-1979EEAF41E3}"/>
              </a:ext>
            </a:extLst>
          </p:cNvPr>
          <p:cNvSpPr/>
          <p:nvPr/>
        </p:nvSpPr>
        <p:spPr>
          <a:xfrm>
            <a:off x="8402462" y="1488782"/>
            <a:ext cx="10299" cy="8252"/>
          </a:xfrm>
          <a:custGeom>
            <a:avLst/>
            <a:gdLst>
              <a:gd name="connsiteX0" fmla="*/ 10137 w 10299"/>
              <a:gd name="connsiteY0" fmla="*/ 5502 h 8252"/>
              <a:gd name="connsiteX1" fmla="*/ 298 w 10299"/>
              <a:gd name="connsiteY1" fmla="*/ 862 h 8252"/>
              <a:gd name="connsiteX2" fmla="*/ 298 w 10299"/>
              <a:gd name="connsiteY2" fmla="*/ 5158 h 8252"/>
              <a:gd name="connsiteX3" fmla="*/ 10137 w 10299"/>
              <a:gd name="connsiteY3" fmla="*/ 5502 h 8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99" h="8252">
                <a:moveTo>
                  <a:pt x="10137" y="5502"/>
                </a:moveTo>
                <a:cubicBezTo>
                  <a:pt x="10137" y="2408"/>
                  <a:pt x="2404" y="-1244"/>
                  <a:pt x="298" y="862"/>
                </a:cubicBezTo>
                <a:cubicBezTo>
                  <a:pt x="-316" y="2228"/>
                  <a:pt x="-316" y="3792"/>
                  <a:pt x="298" y="5158"/>
                </a:cubicBezTo>
                <a:cubicBezTo>
                  <a:pt x="1974" y="9455"/>
                  <a:pt x="10137" y="9627"/>
                  <a:pt x="10137" y="55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8" name="Freeform 2597">
            <a:extLst>
              <a:ext uri="{FF2B5EF4-FFF2-40B4-BE49-F238E27FC236}">
                <a16:creationId xmlns:a16="http://schemas.microsoft.com/office/drawing/2014/main" id="{8DA41EB7-85B0-8C71-A2D3-C2CE3733AE5A}"/>
              </a:ext>
            </a:extLst>
          </p:cNvPr>
          <p:cNvSpPr/>
          <p:nvPr/>
        </p:nvSpPr>
        <p:spPr>
          <a:xfrm>
            <a:off x="8396824" y="5496944"/>
            <a:ext cx="5398" cy="5491"/>
          </a:xfrm>
          <a:custGeom>
            <a:avLst/>
            <a:gdLst>
              <a:gd name="connsiteX0" fmla="*/ 780 w 5398"/>
              <a:gd name="connsiteY0" fmla="*/ 238 h 5491"/>
              <a:gd name="connsiteX1" fmla="*/ 1167 w 5398"/>
              <a:gd name="connsiteY1" fmla="*/ 3461 h 5491"/>
              <a:gd name="connsiteX2" fmla="*/ 4389 w 5398"/>
              <a:gd name="connsiteY2" fmla="*/ 2473 h 5491"/>
              <a:gd name="connsiteX3" fmla="*/ 780 w 5398"/>
              <a:gd name="connsiteY3" fmla="*/ 238 h 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98" h="5491">
                <a:moveTo>
                  <a:pt x="780" y="238"/>
                </a:moveTo>
                <a:cubicBezTo>
                  <a:pt x="-595" y="238"/>
                  <a:pt x="-466" y="1441"/>
                  <a:pt x="1167" y="3461"/>
                </a:cubicBezTo>
                <a:cubicBezTo>
                  <a:pt x="4046" y="6984"/>
                  <a:pt x="6623" y="6211"/>
                  <a:pt x="4389" y="2473"/>
                </a:cubicBezTo>
                <a:cubicBezTo>
                  <a:pt x="3590" y="1218"/>
                  <a:pt x="2258" y="397"/>
                  <a:pt x="78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9" name="Freeform 2598">
            <a:extLst>
              <a:ext uri="{FF2B5EF4-FFF2-40B4-BE49-F238E27FC236}">
                <a16:creationId xmlns:a16="http://schemas.microsoft.com/office/drawing/2014/main" id="{21A26A65-E18B-6A96-90F2-1A17D456C649}"/>
              </a:ext>
            </a:extLst>
          </p:cNvPr>
          <p:cNvSpPr/>
          <p:nvPr/>
        </p:nvSpPr>
        <p:spPr>
          <a:xfrm>
            <a:off x="8404383" y="5578626"/>
            <a:ext cx="14175" cy="13835"/>
          </a:xfrm>
          <a:custGeom>
            <a:avLst/>
            <a:gdLst>
              <a:gd name="connsiteX0" fmla="*/ 11911 w 14175"/>
              <a:gd name="connsiteY0" fmla="*/ 536 h 13835"/>
              <a:gd name="connsiteX1" fmla="*/ -163 w 14175"/>
              <a:gd name="connsiteY1" fmla="*/ 12394 h 13835"/>
              <a:gd name="connsiteX2" fmla="*/ 10321 w 14175"/>
              <a:gd name="connsiteY2" fmla="*/ 11449 h 13835"/>
              <a:gd name="connsiteX3" fmla="*/ 11911 w 14175"/>
              <a:gd name="connsiteY3" fmla="*/ 536 h 1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75" h="13835">
                <a:moveTo>
                  <a:pt x="11911" y="536"/>
                </a:moveTo>
                <a:cubicBezTo>
                  <a:pt x="7615" y="3114"/>
                  <a:pt x="-163" y="10590"/>
                  <a:pt x="-163" y="12394"/>
                </a:cubicBezTo>
                <a:cubicBezTo>
                  <a:pt x="-163" y="15058"/>
                  <a:pt x="6755" y="14414"/>
                  <a:pt x="10321" y="11449"/>
                </a:cubicBezTo>
                <a:cubicBezTo>
                  <a:pt x="13887" y="8484"/>
                  <a:pt x="15692" y="-1613"/>
                  <a:pt x="11911" y="5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0" name="Freeform 2599">
            <a:extLst>
              <a:ext uri="{FF2B5EF4-FFF2-40B4-BE49-F238E27FC236}">
                <a16:creationId xmlns:a16="http://schemas.microsoft.com/office/drawing/2014/main" id="{E8D014B8-2593-448B-4997-CB57D4489E63}"/>
              </a:ext>
            </a:extLst>
          </p:cNvPr>
          <p:cNvSpPr/>
          <p:nvPr/>
        </p:nvSpPr>
        <p:spPr>
          <a:xfrm>
            <a:off x="8389701" y="5435288"/>
            <a:ext cx="6347" cy="5531"/>
          </a:xfrm>
          <a:custGeom>
            <a:avLst/>
            <a:gdLst>
              <a:gd name="connsiteX0" fmla="*/ 3006 w 6347"/>
              <a:gd name="connsiteY0" fmla="*/ 238 h 5531"/>
              <a:gd name="connsiteX1" fmla="*/ 1244 w 6347"/>
              <a:gd name="connsiteY1" fmla="*/ 5137 h 5531"/>
              <a:gd name="connsiteX2" fmla="*/ 6185 w 6347"/>
              <a:gd name="connsiteY2" fmla="*/ 2258 h 5531"/>
              <a:gd name="connsiteX3" fmla="*/ 3006 w 6347"/>
              <a:gd name="connsiteY3" fmla="*/ 238 h 5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47" h="5531">
                <a:moveTo>
                  <a:pt x="3006" y="238"/>
                </a:moveTo>
                <a:cubicBezTo>
                  <a:pt x="-217" y="238"/>
                  <a:pt x="-1291" y="2730"/>
                  <a:pt x="1244" y="5137"/>
                </a:cubicBezTo>
                <a:cubicBezTo>
                  <a:pt x="2877" y="6812"/>
                  <a:pt x="6185" y="4922"/>
                  <a:pt x="6185" y="2258"/>
                </a:cubicBezTo>
                <a:cubicBezTo>
                  <a:pt x="6185" y="1141"/>
                  <a:pt x="4767" y="238"/>
                  <a:pt x="300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1" name="Freeform 2600">
            <a:extLst>
              <a:ext uri="{FF2B5EF4-FFF2-40B4-BE49-F238E27FC236}">
                <a16:creationId xmlns:a16="http://schemas.microsoft.com/office/drawing/2014/main" id="{20BBC554-278F-BCDB-392B-E9EEA948EBAC}"/>
              </a:ext>
            </a:extLst>
          </p:cNvPr>
          <p:cNvSpPr/>
          <p:nvPr/>
        </p:nvSpPr>
        <p:spPr>
          <a:xfrm>
            <a:off x="8220354" y="3734989"/>
            <a:ext cx="5034" cy="6163"/>
          </a:xfrm>
          <a:custGeom>
            <a:avLst/>
            <a:gdLst>
              <a:gd name="connsiteX0" fmla="*/ 4872 w 5034"/>
              <a:gd name="connsiteY0" fmla="*/ 2791 h 6163"/>
              <a:gd name="connsiteX1" fmla="*/ -27 w 5034"/>
              <a:gd name="connsiteY1" fmla="*/ 3607 h 6163"/>
              <a:gd name="connsiteX2" fmla="*/ 2079 w 5034"/>
              <a:gd name="connsiteY2" fmla="*/ 6228 h 6163"/>
              <a:gd name="connsiteX3" fmla="*/ 4872 w 5034"/>
              <a:gd name="connsiteY3" fmla="*/ 2791 h 6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4" h="6163">
                <a:moveTo>
                  <a:pt x="4872" y="2791"/>
                </a:moveTo>
                <a:cubicBezTo>
                  <a:pt x="4872" y="-1076"/>
                  <a:pt x="790" y="-345"/>
                  <a:pt x="-27" y="3607"/>
                </a:cubicBezTo>
                <a:cubicBezTo>
                  <a:pt x="-499" y="5842"/>
                  <a:pt x="274" y="6830"/>
                  <a:pt x="2079" y="6228"/>
                </a:cubicBezTo>
                <a:cubicBezTo>
                  <a:pt x="3574" y="5687"/>
                  <a:pt x="4648" y="4364"/>
                  <a:pt x="4872" y="27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2" name="Freeform 2601">
            <a:extLst>
              <a:ext uri="{FF2B5EF4-FFF2-40B4-BE49-F238E27FC236}">
                <a16:creationId xmlns:a16="http://schemas.microsoft.com/office/drawing/2014/main" id="{328F2A65-DB9E-3F13-99B4-4B447188C860}"/>
              </a:ext>
            </a:extLst>
          </p:cNvPr>
          <p:cNvSpPr/>
          <p:nvPr/>
        </p:nvSpPr>
        <p:spPr>
          <a:xfrm>
            <a:off x="8391666" y="5444487"/>
            <a:ext cx="4230" cy="4966"/>
          </a:xfrm>
          <a:custGeom>
            <a:avLst/>
            <a:gdLst>
              <a:gd name="connsiteX0" fmla="*/ 1943 w 4230"/>
              <a:gd name="connsiteY0" fmla="*/ 622 h 4966"/>
              <a:gd name="connsiteX1" fmla="*/ -163 w 4230"/>
              <a:gd name="connsiteY1" fmla="*/ 4059 h 4966"/>
              <a:gd name="connsiteX2" fmla="*/ 1943 w 4230"/>
              <a:gd name="connsiteY2" fmla="*/ 4832 h 4966"/>
              <a:gd name="connsiteX3" fmla="*/ 4048 w 4230"/>
              <a:gd name="connsiteY3" fmla="*/ 1395 h 4966"/>
              <a:gd name="connsiteX4" fmla="*/ 1943 w 4230"/>
              <a:gd name="connsiteY4" fmla="*/ 622 h 4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0" h="4966">
                <a:moveTo>
                  <a:pt x="1943" y="622"/>
                </a:moveTo>
                <a:cubicBezTo>
                  <a:pt x="744" y="1378"/>
                  <a:pt x="-34" y="2650"/>
                  <a:pt x="-163" y="4059"/>
                </a:cubicBezTo>
                <a:cubicBezTo>
                  <a:pt x="-163" y="5176"/>
                  <a:pt x="783" y="5563"/>
                  <a:pt x="1943" y="4832"/>
                </a:cubicBezTo>
                <a:cubicBezTo>
                  <a:pt x="3141" y="4076"/>
                  <a:pt x="3919" y="2804"/>
                  <a:pt x="4048" y="1395"/>
                </a:cubicBezTo>
                <a:cubicBezTo>
                  <a:pt x="4220" y="235"/>
                  <a:pt x="3275" y="-109"/>
                  <a:pt x="1943" y="6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3" name="Freeform 2602">
            <a:extLst>
              <a:ext uri="{FF2B5EF4-FFF2-40B4-BE49-F238E27FC236}">
                <a16:creationId xmlns:a16="http://schemas.microsoft.com/office/drawing/2014/main" id="{259D84F6-D734-7813-D863-07CC0A06FB94}"/>
              </a:ext>
            </a:extLst>
          </p:cNvPr>
          <p:cNvSpPr/>
          <p:nvPr/>
        </p:nvSpPr>
        <p:spPr>
          <a:xfrm>
            <a:off x="8431667" y="5578125"/>
            <a:ext cx="4124" cy="8069"/>
          </a:xfrm>
          <a:custGeom>
            <a:avLst/>
            <a:gdLst>
              <a:gd name="connsiteX0" fmla="*/ -163 w 4124"/>
              <a:gd name="connsiteY0" fmla="*/ 3529 h 8069"/>
              <a:gd name="connsiteX1" fmla="*/ 1900 w 4124"/>
              <a:gd name="connsiteY1" fmla="*/ 8298 h 8069"/>
              <a:gd name="connsiteX2" fmla="*/ 3962 w 4124"/>
              <a:gd name="connsiteY2" fmla="*/ 6708 h 8069"/>
              <a:gd name="connsiteX3" fmla="*/ 1900 w 4124"/>
              <a:gd name="connsiteY3" fmla="*/ 1896 h 8069"/>
              <a:gd name="connsiteX4" fmla="*/ -163 w 4124"/>
              <a:gd name="connsiteY4" fmla="*/ 3529 h 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24" h="8069">
                <a:moveTo>
                  <a:pt x="-163" y="3529"/>
                </a:moveTo>
                <a:cubicBezTo>
                  <a:pt x="-163" y="6150"/>
                  <a:pt x="740" y="8298"/>
                  <a:pt x="1900" y="8298"/>
                </a:cubicBezTo>
                <a:cubicBezTo>
                  <a:pt x="2901" y="8401"/>
                  <a:pt x="3808" y="7701"/>
                  <a:pt x="3962" y="6708"/>
                </a:cubicBezTo>
                <a:cubicBezTo>
                  <a:pt x="3588" y="4985"/>
                  <a:pt x="2888" y="3353"/>
                  <a:pt x="1900" y="1896"/>
                </a:cubicBezTo>
                <a:cubicBezTo>
                  <a:pt x="267" y="-682"/>
                  <a:pt x="-120" y="-338"/>
                  <a:pt x="-163" y="35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4" name="Freeform 2603">
            <a:extLst>
              <a:ext uri="{FF2B5EF4-FFF2-40B4-BE49-F238E27FC236}">
                <a16:creationId xmlns:a16="http://schemas.microsoft.com/office/drawing/2014/main" id="{907D802A-4430-CB61-B7FF-FDF7CFEF413E}"/>
              </a:ext>
            </a:extLst>
          </p:cNvPr>
          <p:cNvSpPr/>
          <p:nvPr/>
        </p:nvSpPr>
        <p:spPr>
          <a:xfrm>
            <a:off x="8475406" y="3018807"/>
            <a:ext cx="5356" cy="6406"/>
          </a:xfrm>
          <a:custGeom>
            <a:avLst/>
            <a:gdLst>
              <a:gd name="connsiteX0" fmla="*/ -163 w 5356"/>
              <a:gd name="connsiteY0" fmla="*/ 2048 h 6406"/>
              <a:gd name="connsiteX1" fmla="*/ 4349 w 5356"/>
              <a:gd name="connsiteY1" fmla="*/ 6645 h 6406"/>
              <a:gd name="connsiteX2" fmla="*/ 4821 w 5356"/>
              <a:gd name="connsiteY2" fmla="*/ 3466 h 6406"/>
              <a:gd name="connsiteX3" fmla="*/ -163 w 5356"/>
              <a:gd name="connsiteY3" fmla="*/ 2048 h 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56" h="6406">
                <a:moveTo>
                  <a:pt x="-163" y="2048"/>
                </a:moveTo>
                <a:cubicBezTo>
                  <a:pt x="35" y="4471"/>
                  <a:pt x="1930" y="6404"/>
                  <a:pt x="4349" y="6645"/>
                </a:cubicBezTo>
                <a:cubicBezTo>
                  <a:pt x="5251" y="6645"/>
                  <a:pt x="5466" y="5184"/>
                  <a:pt x="4821" y="3466"/>
                </a:cubicBezTo>
                <a:cubicBezTo>
                  <a:pt x="3704" y="28"/>
                  <a:pt x="-163" y="-1003"/>
                  <a:pt x="-163" y="20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5" name="Freeform 2604">
            <a:extLst>
              <a:ext uri="{FF2B5EF4-FFF2-40B4-BE49-F238E27FC236}">
                <a16:creationId xmlns:a16="http://schemas.microsoft.com/office/drawing/2014/main" id="{986204CC-43D8-9CA0-F24B-379E482B7504}"/>
              </a:ext>
            </a:extLst>
          </p:cNvPr>
          <p:cNvSpPr/>
          <p:nvPr/>
        </p:nvSpPr>
        <p:spPr>
          <a:xfrm>
            <a:off x="8471495" y="1469959"/>
            <a:ext cx="11230" cy="15863"/>
          </a:xfrm>
          <a:custGeom>
            <a:avLst/>
            <a:gdLst>
              <a:gd name="connsiteX0" fmla="*/ 54 w 11230"/>
              <a:gd name="connsiteY0" fmla="*/ 908 h 15863"/>
              <a:gd name="connsiteX1" fmla="*/ 9162 w 11230"/>
              <a:gd name="connsiteY1" fmla="*/ 16075 h 15863"/>
              <a:gd name="connsiteX2" fmla="*/ 11053 w 11230"/>
              <a:gd name="connsiteY2" fmla="*/ 12852 h 15863"/>
              <a:gd name="connsiteX3" fmla="*/ 10537 w 11230"/>
              <a:gd name="connsiteY3" fmla="*/ 6408 h 15863"/>
              <a:gd name="connsiteX4" fmla="*/ 54 w 11230"/>
              <a:gd name="connsiteY4" fmla="*/ 908 h 1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0" h="15863">
                <a:moveTo>
                  <a:pt x="54" y="908"/>
                </a:moveTo>
                <a:cubicBezTo>
                  <a:pt x="-1622" y="2584"/>
                  <a:pt x="6928" y="16805"/>
                  <a:pt x="9162" y="16075"/>
                </a:cubicBezTo>
                <a:cubicBezTo>
                  <a:pt x="10425" y="15525"/>
                  <a:pt x="11186" y="14223"/>
                  <a:pt x="11053" y="12852"/>
                </a:cubicBezTo>
                <a:cubicBezTo>
                  <a:pt x="11053" y="11520"/>
                  <a:pt x="10709" y="8556"/>
                  <a:pt x="10537" y="6408"/>
                </a:cubicBezTo>
                <a:cubicBezTo>
                  <a:pt x="10236" y="2755"/>
                  <a:pt x="2288" y="-1412"/>
                  <a:pt x="54" y="9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6" name="Freeform 2605">
            <a:extLst>
              <a:ext uri="{FF2B5EF4-FFF2-40B4-BE49-F238E27FC236}">
                <a16:creationId xmlns:a16="http://schemas.microsoft.com/office/drawing/2014/main" id="{FE27B834-9C6B-76CC-475D-276EC7DF4F97}"/>
              </a:ext>
            </a:extLst>
          </p:cNvPr>
          <p:cNvSpPr/>
          <p:nvPr/>
        </p:nvSpPr>
        <p:spPr>
          <a:xfrm>
            <a:off x="8410694" y="1699330"/>
            <a:ext cx="11520" cy="11981"/>
          </a:xfrm>
          <a:custGeom>
            <a:avLst/>
            <a:gdLst>
              <a:gd name="connsiteX0" fmla="*/ 11358 w 11520"/>
              <a:gd name="connsiteY0" fmla="*/ 6130 h 11981"/>
              <a:gd name="connsiteX1" fmla="*/ 5601 w 11520"/>
              <a:gd name="connsiteY1" fmla="*/ 330 h 11981"/>
              <a:gd name="connsiteX2" fmla="*/ 2980 w 11520"/>
              <a:gd name="connsiteY2" fmla="*/ 5529 h 11981"/>
              <a:gd name="connsiteX3" fmla="*/ 6117 w 11520"/>
              <a:gd name="connsiteY3" fmla="*/ 9825 h 11981"/>
              <a:gd name="connsiteX4" fmla="*/ 8737 w 11520"/>
              <a:gd name="connsiteY4" fmla="*/ 12102 h 11981"/>
              <a:gd name="connsiteX5" fmla="*/ 11358 w 11520"/>
              <a:gd name="connsiteY5" fmla="*/ 6130 h 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520" h="11981">
                <a:moveTo>
                  <a:pt x="11358" y="6130"/>
                </a:moveTo>
                <a:cubicBezTo>
                  <a:pt x="11358" y="2091"/>
                  <a:pt x="10112" y="845"/>
                  <a:pt x="5601" y="330"/>
                </a:cubicBezTo>
                <a:cubicBezTo>
                  <a:pt x="-457" y="-401"/>
                  <a:pt x="-2391" y="3423"/>
                  <a:pt x="2980" y="5529"/>
                </a:cubicBezTo>
                <a:cubicBezTo>
                  <a:pt x="4733" y="6276"/>
                  <a:pt x="5940" y="7926"/>
                  <a:pt x="6117" y="9825"/>
                </a:cubicBezTo>
                <a:cubicBezTo>
                  <a:pt x="6117" y="11587"/>
                  <a:pt x="7277" y="12575"/>
                  <a:pt x="8737" y="12102"/>
                </a:cubicBezTo>
                <a:cubicBezTo>
                  <a:pt x="10198" y="11630"/>
                  <a:pt x="11358" y="9052"/>
                  <a:pt x="11358" y="61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7" name="Freeform 2606">
            <a:extLst>
              <a:ext uri="{FF2B5EF4-FFF2-40B4-BE49-F238E27FC236}">
                <a16:creationId xmlns:a16="http://schemas.microsoft.com/office/drawing/2014/main" id="{C7A8937F-7D85-0673-8587-E05CA6080635}"/>
              </a:ext>
            </a:extLst>
          </p:cNvPr>
          <p:cNvSpPr/>
          <p:nvPr/>
        </p:nvSpPr>
        <p:spPr>
          <a:xfrm>
            <a:off x="8477641" y="1441756"/>
            <a:ext cx="6315" cy="5583"/>
          </a:xfrm>
          <a:custGeom>
            <a:avLst/>
            <a:gdLst>
              <a:gd name="connsiteX0" fmla="*/ 3016 w 6315"/>
              <a:gd name="connsiteY0" fmla="*/ 238 h 5583"/>
              <a:gd name="connsiteX1" fmla="*/ 1211 w 6315"/>
              <a:gd name="connsiteY1" fmla="*/ 5136 h 5583"/>
              <a:gd name="connsiteX2" fmla="*/ 6152 w 6315"/>
              <a:gd name="connsiteY2" fmla="*/ 2258 h 5583"/>
              <a:gd name="connsiteX3" fmla="*/ 3016 w 6315"/>
              <a:gd name="connsiteY3" fmla="*/ 238 h 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5" h="5583">
                <a:moveTo>
                  <a:pt x="3016" y="238"/>
                </a:moveTo>
                <a:cubicBezTo>
                  <a:pt x="-207" y="238"/>
                  <a:pt x="-1281" y="2773"/>
                  <a:pt x="1211" y="5136"/>
                </a:cubicBezTo>
                <a:cubicBezTo>
                  <a:pt x="2887" y="6855"/>
                  <a:pt x="6152" y="5136"/>
                  <a:pt x="6152" y="2258"/>
                </a:cubicBezTo>
                <a:cubicBezTo>
                  <a:pt x="6195" y="1227"/>
                  <a:pt x="4734" y="238"/>
                  <a:pt x="301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8" name="Freeform 2607">
            <a:extLst>
              <a:ext uri="{FF2B5EF4-FFF2-40B4-BE49-F238E27FC236}">
                <a16:creationId xmlns:a16="http://schemas.microsoft.com/office/drawing/2014/main" id="{500EE382-8E0E-F389-05CF-F3B3BB6AFD19}"/>
              </a:ext>
            </a:extLst>
          </p:cNvPr>
          <p:cNvSpPr/>
          <p:nvPr/>
        </p:nvSpPr>
        <p:spPr>
          <a:xfrm>
            <a:off x="8419893" y="2883402"/>
            <a:ext cx="7520" cy="5670"/>
          </a:xfrm>
          <a:custGeom>
            <a:avLst/>
            <a:gdLst>
              <a:gd name="connsiteX0" fmla="*/ 7358 w 7520"/>
              <a:gd name="connsiteY0" fmla="*/ 4002 h 5670"/>
              <a:gd name="connsiteX1" fmla="*/ 2562 w 7520"/>
              <a:gd name="connsiteY1" fmla="*/ 272 h 5670"/>
              <a:gd name="connsiteX2" fmla="*/ 1084 w 7520"/>
              <a:gd name="connsiteY2" fmla="*/ 736 h 5670"/>
              <a:gd name="connsiteX3" fmla="*/ 139 w 7520"/>
              <a:gd name="connsiteY3" fmla="*/ 4045 h 5670"/>
              <a:gd name="connsiteX4" fmla="*/ 7358 w 7520"/>
              <a:gd name="connsiteY4" fmla="*/ 4002 h 5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0" h="5670">
                <a:moveTo>
                  <a:pt x="7358" y="4002"/>
                </a:moveTo>
                <a:cubicBezTo>
                  <a:pt x="7065" y="1647"/>
                  <a:pt x="4917" y="-24"/>
                  <a:pt x="2562" y="272"/>
                </a:cubicBezTo>
                <a:cubicBezTo>
                  <a:pt x="2047" y="337"/>
                  <a:pt x="1544" y="492"/>
                  <a:pt x="1084" y="736"/>
                </a:cubicBezTo>
                <a:cubicBezTo>
                  <a:pt x="-84" y="1394"/>
                  <a:pt x="-505" y="2868"/>
                  <a:pt x="139" y="4045"/>
                </a:cubicBezTo>
                <a:cubicBezTo>
                  <a:pt x="1729" y="6537"/>
                  <a:pt x="7358" y="6537"/>
                  <a:pt x="7358" y="40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9" name="Freeform 2608">
            <a:extLst>
              <a:ext uri="{FF2B5EF4-FFF2-40B4-BE49-F238E27FC236}">
                <a16:creationId xmlns:a16="http://schemas.microsoft.com/office/drawing/2014/main" id="{16DEE8E8-3716-7F1F-DB46-DA6867BE8EB9}"/>
              </a:ext>
            </a:extLst>
          </p:cNvPr>
          <p:cNvSpPr/>
          <p:nvPr/>
        </p:nvSpPr>
        <p:spPr>
          <a:xfrm>
            <a:off x="8378058" y="5579816"/>
            <a:ext cx="8606" cy="6212"/>
          </a:xfrm>
          <a:custGeom>
            <a:avLst/>
            <a:gdLst>
              <a:gd name="connsiteX0" fmla="*/ 6098 w 8606"/>
              <a:gd name="connsiteY0" fmla="*/ 1536 h 6212"/>
              <a:gd name="connsiteX1" fmla="*/ 1071 w 8606"/>
              <a:gd name="connsiteY1" fmla="*/ 3427 h 6212"/>
              <a:gd name="connsiteX2" fmla="*/ 8247 w 8606"/>
              <a:gd name="connsiteY2" fmla="*/ 4716 h 6212"/>
              <a:gd name="connsiteX3" fmla="*/ 6098 w 8606"/>
              <a:gd name="connsiteY3" fmla="*/ 1536 h 6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06" h="6212">
                <a:moveTo>
                  <a:pt x="6098" y="1536"/>
                </a:moveTo>
                <a:cubicBezTo>
                  <a:pt x="341" y="-741"/>
                  <a:pt x="-1721" y="33"/>
                  <a:pt x="1071" y="3427"/>
                </a:cubicBezTo>
                <a:cubicBezTo>
                  <a:pt x="3864" y="6821"/>
                  <a:pt x="6571" y="7509"/>
                  <a:pt x="8247" y="4716"/>
                </a:cubicBezTo>
                <a:cubicBezTo>
                  <a:pt x="8891" y="3642"/>
                  <a:pt x="7903" y="2224"/>
                  <a:pt x="6098" y="15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0" name="Freeform 2609">
            <a:extLst>
              <a:ext uri="{FF2B5EF4-FFF2-40B4-BE49-F238E27FC236}">
                <a16:creationId xmlns:a16="http://schemas.microsoft.com/office/drawing/2014/main" id="{37C0BCC4-0D71-7D59-9A11-EABD1C5F3B15}"/>
              </a:ext>
            </a:extLst>
          </p:cNvPr>
          <p:cNvSpPr/>
          <p:nvPr/>
        </p:nvSpPr>
        <p:spPr>
          <a:xfrm>
            <a:off x="8421568" y="5567873"/>
            <a:ext cx="57342" cy="19519"/>
          </a:xfrm>
          <a:custGeom>
            <a:avLst/>
            <a:gdLst>
              <a:gd name="connsiteX0" fmla="*/ 51957 w 57342"/>
              <a:gd name="connsiteY0" fmla="*/ 14167 h 19519"/>
              <a:gd name="connsiteX1" fmla="*/ 44867 w 57342"/>
              <a:gd name="connsiteY1" fmla="*/ 10772 h 19519"/>
              <a:gd name="connsiteX2" fmla="*/ 35974 w 57342"/>
              <a:gd name="connsiteY2" fmla="*/ 6691 h 19519"/>
              <a:gd name="connsiteX3" fmla="*/ 23084 w 57342"/>
              <a:gd name="connsiteY3" fmla="*/ 2781 h 19519"/>
              <a:gd name="connsiteX4" fmla="*/ 15651 w 57342"/>
              <a:gd name="connsiteY4" fmla="*/ 2351 h 19519"/>
              <a:gd name="connsiteX5" fmla="*/ 6671 w 57342"/>
              <a:gd name="connsiteY5" fmla="*/ 6132 h 19519"/>
              <a:gd name="connsiteX6" fmla="*/ -75 w 57342"/>
              <a:gd name="connsiteY6" fmla="*/ 9397 h 19519"/>
              <a:gd name="connsiteX7" fmla="*/ 5511 w 57342"/>
              <a:gd name="connsiteY7" fmla="*/ 10085 h 19519"/>
              <a:gd name="connsiteX8" fmla="*/ 12987 w 57342"/>
              <a:gd name="connsiteY8" fmla="*/ 10085 h 19519"/>
              <a:gd name="connsiteX9" fmla="*/ 23041 w 57342"/>
              <a:gd name="connsiteY9" fmla="*/ 11546 h 19519"/>
              <a:gd name="connsiteX10" fmla="*/ 37735 w 57342"/>
              <a:gd name="connsiteY10" fmla="*/ 15842 h 19519"/>
              <a:gd name="connsiteX11" fmla="*/ 56296 w 57342"/>
              <a:gd name="connsiteY11" fmla="*/ 15842 h 19519"/>
              <a:gd name="connsiteX12" fmla="*/ 51957 w 57342"/>
              <a:gd name="connsiteY12" fmla="*/ 14167 h 19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342" h="19519">
                <a:moveTo>
                  <a:pt x="51957" y="14167"/>
                </a:moveTo>
                <a:cubicBezTo>
                  <a:pt x="49808" y="15499"/>
                  <a:pt x="47660" y="14510"/>
                  <a:pt x="44867" y="10772"/>
                </a:cubicBezTo>
                <a:cubicBezTo>
                  <a:pt x="42075" y="7034"/>
                  <a:pt x="39454" y="5831"/>
                  <a:pt x="35974" y="6691"/>
                </a:cubicBezTo>
                <a:cubicBezTo>
                  <a:pt x="30474" y="8108"/>
                  <a:pt x="22525" y="5659"/>
                  <a:pt x="23084" y="2781"/>
                </a:cubicBezTo>
                <a:cubicBezTo>
                  <a:pt x="23642" y="-98"/>
                  <a:pt x="18787" y="-914"/>
                  <a:pt x="15651" y="2351"/>
                </a:cubicBezTo>
                <a:cubicBezTo>
                  <a:pt x="13077" y="4439"/>
                  <a:pt x="9962" y="5754"/>
                  <a:pt x="6671" y="6132"/>
                </a:cubicBezTo>
                <a:cubicBezTo>
                  <a:pt x="3405" y="6519"/>
                  <a:pt x="398" y="8023"/>
                  <a:pt x="-75" y="9397"/>
                </a:cubicBezTo>
                <a:cubicBezTo>
                  <a:pt x="-547" y="10772"/>
                  <a:pt x="828" y="11460"/>
                  <a:pt x="5511" y="10085"/>
                </a:cubicBezTo>
                <a:cubicBezTo>
                  <a:pt x="9034" y="9097"/>
                  <a:pt x="12385" y="9054"/>
                  <a:pt x="12987" y="10085"/>
                </a:cubicBezTo>
                <a:cubicBezTo>
                  <a:pt x="16128" y="11528"/>
                  <a:pt x="19621" y="12035"/>
                  <a:pt x="23041" y="11546"/>
                </a:cubicBezTo>
                <a:cubicBezTo>
                  <a:pt x="28317" y="10957"/>
                  <a:pt x="33610" y="12504"/>
                  <a:pt x="37735" y="15842"/>
                </a:cubicBezTo>
                <a:cubicBezTo>
                  <a:pt x="44352" y="21084"/>
                  <a:pt x="53375" y="21041"/>
                  <a:pt x="56296" y="15842"/>
                </a:cubicBezTo>
                <a:cubicBezTo>
                  <a:pt x="58445" y="11718"/>
                  <a:pt x="56554" y="11202"/>
                  <a:pt x="51957" y="141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1" name="Freeform 2610">
            <a:extLst>
              <a:ext uri="{FF2B5EF4-FFF2-40B4-BE49-F238E27FC236}">
                <a16:creationId xmlns:a16="http://schemas.microsoft.com/office/drawing/2014/main" id="{BDD3D8A1-86C8-93C7-95BD-3A9712289F12}"/>
              </a:ext>
            </a:extLst>
          </p:cNvPr>
          <p:cNvSpPr/>
          <p:nvPr/>
        </p:nvSpPr>
        <p:spPr>
          <a:xfrm>
            <a:off x="8388115" y="4032554"/>
            <a:ext cx="5655" cy="4287"/>
          </a:xfrm>
          <a:custGeom>
            <a:avLst/>
            <a:gdLst>
              <a:gd name="connsiteX0" fmla="*/ 5493 w 5655"/>
              <a:gd name="connsiteY0" fmla="*/ 2421 h 4287"/>
              <a:gd name="connsiteX1" fmla="*/ 2004 w 5655"/>
              <a:gd name="connsiteY1" fmla="*/ 324 h 4287"/>
              <a:gd name="connsiteX2" fmla="*/ -92 w 5655"/>
              <a:gd name="connsiteY2" fmla="*/ 2421 h 4287"/>
              <a:gd name="connsiteX3" fmla="*/ 2700 w 5655"/>
              <a:gd name="connsiteY3" fmla="*/ 4526 h 4287"/>
              <a:gd name="connsiteX4" fmla="*/ 5493 w 5655"/>
              <a:gd name="connsiteY4" fmla="*/ 2421 h 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55" h="4287">
                <a:moveTo>
                  <a:pt x="5493" y="2421"/>
                </a:moveTo>
                <a:cubicBezTo>
                  <a:pt x="5107" y="878"/>
                  <a:pt x="3547" y="-59"/>
                  <a:pt x="2004" y="324"/>
                </a:cubicBezTo>
                <a:cubicBezTo>
                  <a:pt x="969" y="582"/>
                  <a:pt x="166" y="1389"/>
                  <a:pt x="-92" y="2421"/>
                </a:cubicBezTo>
                <a:cubicBezTo>
                  <a:pt x="-479" y="3581"/>
                  <a:pt x="767" y="4526"/>
                  <a:pt x="2700" y="4526"/>
                </a:cubicBezTo>
                <a:cubicBezTo>
                  <a:pt x="4634" y="4526"/>
                  <a:pt x="5493" y="3581"/>
                  <a:pt x="5493" y="24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2" name="Freeform 2611">
            <a:extLst>
              <a:ext uri="{FF2B5EF4-FFF2-40B4-BE49-F238E27FC236}">
                <a16:creationId xmlns:a16="http://schemas.microsoft.com/office/drawing/2014/main" id="{89A74A5C-8404-8F73-8D2F-35A837BB3DA1}"/>
              </a:ext>
            </a:extLst>
          </p:cNvPr>
          <p:cNvSpPr/>
          <p:nvPr/>
        </p:nvSpPr>
        <p:spPr>
          <a:xfrm>
            <a:off x="8280857" y="5584036"/>
            <a:ext cx="10483" cy="4253"/>
          </a:xfrm>
          <a:custGeom>
            <a:avLst/>
            <a:gdLst>
              <a:gd name="connsiteX0" fmla="*/ 5079 w 10483"/>
              <a:gd name="connsiteY0" fmla="*/ 238 h 4253"/>
              <a:gd name="connsiteX1" fmla="*/ -163 w 10483"/>
              <a:gd name="connsiteY1" fmla="*/ 2387 h 4253"/>
              <a:gd name="connsiteX2" fmla="*/ 5079 w 10483"/>
              <a:gd name="connsiteY2" fmla="*/ 4492 h 4253"/>
              <a:gd name="connsiteX3" fmla="*/ 10321 w 10483"/>
              <a:gd name="connsiteY3" fmla="*/ 2387 h 4253"/>
              <a:gd name="connsiteX4" fmla="*/ 5079 w 1048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83" h="4253">
                <a:moveTo>
                  <a:pt x="5079" y="238"/>
                </a:moveTo>
                <a:cubicBezTo>
                  <a:pt x="2201" y="238"/>
                  <a:pt x="-163" y="1226"/>
                  <a:pt x="-163" y="2387"/>
                </a:cubicBezTo>
                <a:cubicBezTo>
                  <a:pt x="-163" y="3547"/>
                  <a:pt x="2201" y="4492"/>
                  <a:pt x="5079" y="4492"/>
                </a:cubicBezTo>
                <a:cubicBezTo>
                  <a:pt x="7958" y="4492"/>
                  <a:pt x="10321" y="3547"/>
                  <a:pt x="10321" y="2387"/>
                </a:cubicBezTo>
                <a:cubicBezTo>
                  <a:pt x="10321" y="1226"/>
                  <a:pt x="7958" y="238"/>
                  <a:pt x="507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3" name="Freeform 2612">
            <a:extLst>
              <a:ext uri="{FF2B5EF4-FFF2-40B4-BE49-F238E27FC236}">
                <a16:creationId xmlns:a16="http://schemas.microsoft.com/office/drawing/2014/main" id="{C814D6FD-0417-FE6B-2F10-1CA3C9E53688}"/>
              </a:ext>
            </a:extLst>
          </p:cNvPr>
          <p:cNvSpPr/>
          <p:nvPr/>
        </p:nvSpPr>
        <p:spPr>
          <a:xfrm>
            <a:off x="8275356" y="1509857"/>
            <a:ext cx="5502" cy="4253"/>
          </a:xfrm>
          <a:custGeom>
            <a:avLst/>
            <a:gdLst>
              <a:gd name="connsiteX0" fmla="*/ 3362 w 5502"/>
              <a:gd name="connsiteY0" fmla="*/ 238 h 4253"/>
              <a:gd name="connsiteX1" fmla="*/ 97 w 5502"/>
              <a:gd name="connsiteY1" fmla="*/ 2387 h 4253"/>
              <a:gd name="connsiteX2" fmla="*/ 2073 w 5502"/>
              <a:gd name="connsiteY2" fmla="*/ 4492 h 4253"/>
              <a:gd name="connsiteX3" fmla="*/ 5338 w 5502"/>
              <a:gd name="connsiteY3" fmla="*/ 2387 h 4253"/>
              <a:gd name="connsiteX4" fmla="*/ 3366 w 5502"/>
              <a:gd name="connsiteY4" fmla="*/ 238 h 4253"/>
              <a:gd name="connsiteX5" fmla="*/ 3362 w 5502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2" h="4253">
                <a:moveTo>
                  <a:pt x="3362" y="238"/>
                </a:moveTo>
                <a:cubicBezTo>
                  <a:pt x="2009" y="432"/>
                  <a:pt x="810" y="1222"/>
                  <a:pt x="97" y="2387"/>
                </a:cubicBezTo>
                <a:cubicBezTo>
                  <a:pt x="-591" y="3547"/>
                  <a:pt x="97" y="4492"/>
                  <a:pt x="2073" y="4492"/>
                </a:cubicBezTo>
                <a:cubicBezTo>
                  <a:pt x="4049" y="4492"/>
                  <a:pt x="5338" y="3547"/>
                  <a:pt x="5338" y="2387"/>
                </a:cubicBezTo>
                <a:cubicBezTo>
                  <a:pt x="5386" y="1248"/>
                  <a:pt x="4505" y="286"/>
                  <a:pt x="3366" y="238"/>
                </a:cubicBezTo>
                <a:cubicBezTo>
                  <a:pt x="3362" y="238"/>
                  <a:pt x="3362" y="238"/>
                  <a:pt x="336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4" name="Freeform 2613">
            <a:extLst>
              <a:ext uri="{FF2B5EF4-FFF2-40B4-BE49-F238E27FC236}">
                <a16:creationId xmlns:a16="http://schemas.microsoft.com/office/drawing/2014/main" id="{0BF9CC77-9B84-BB40-DD1E-8A6862CB52CD}"/>
              </a:ext>
            </a:extLst>
          </p:cNvPr>
          <p:cNvSpPr/>
          <p:nvPr/>
        </p:nvSpPr>
        <p:spPr>
          <a:xfrm>
            <a:off x="8236925" y="5586866"/>
            <a:ext cx="35174" cy="11229"/>
          </a:xfrm>
          <a:custGeom>
            <a:avLst/>
            <a:gdLst>
              <a:gd name="connsiteX0" fmla="*/ 2480 w 35174"/>
              <a:gd name="connsiteY0" fmla="*/ 2049 h 11229"/>
              <a:gd name="connsiteX1" fmla="*/ 2050 w 35174"/>
              <a:gd name="connsiteY1" fmla="*/ 11157 h 11229"/>
              <a:gd name="connsiteX2" fmla="*/ 3382 w 35174"/>
              <a:gd name="connsiteY2" fmla="*/ 7334 h 11229"/>
              <a:gd name="connsiteX3" fmla="*/ 18936 w 35174"/>
              <a:gd name="connsiteY3" fmla="*/ 4885 h 11229"/>
              <a:gd name="connsiteX4" fmla="*/ 35005 w 35174"/>
              <a:gd name="connsiteY4" fmla="*/ 2736 h 11229"/>
              <a:gd name="connsiteX5" fmla="*/ 2480 w 35174"/>
              <a:gd name="connsiteY5" fmla="*/ 2049 h 1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174" h="11229">
                <a:moveTo>
                  <a:pt x="2480" y="2049"/>
                </a:moveTo>
                <a:cubicBezTo>
                  <a:pt x="-743" y="4799"/>
                  <a:pt x="-1172" y="13177"/>
                  <a:pt x="2050" y="11157"/>
                </a:cubicBezTo>
                <a:cubicBezTo>
                  <a:pt x="3301" y="10324"/>
                  <a:pt x="3846" y="8764"/>
                  <a:pt x="3382" y="7334"/>
                </a:cubicBezTo>
                <a:cubicBezTo>
                  <a:pt x="2695" y="5615"/>
                  <a:pt x="7378" y="4885"/>
                  <a:pt x="18936" y="4885"/>
                </a:cubicBezTo>
                <a:cubicBezTo>
                  <a:pt x="28775" y="4885"/>
                  <a:pt x="35263" y="4025"/>
                  <a:pt x="35005" y="2736"/>
                </a:cubicBezTo>
                <a:cubicBezTo>
                  <a:pt x="34489" y="-143"/>
                  <a:pt x="5831" y="-744"/>
                  <a:pt x="2480" y="20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5" name="Freeform 2614">
            <a:extLst>
              <a:ext uri="{FF2B5EF4-FFF2-40B4-BE49-F238E27FC236}">
                <a16:creationId xmlns:a16="http://schemas.microsoft.com/office/drawing/2014/main" id="{E39B047A-144A-0C8E-F61B-CA5B3E746F69}"/>
              </a:ext>
            </a:extLst>
          </p:cNvPr>
          <p:cNvSpPr/>
          <p:nvPr/>
        </p:nvSpPr>
        <p:spPr>
          <a:xfrm>
            <a:off x="8272967" y="5577720"/>
            <a:ext cx="5545" cy="4060"/>
          </a:xfrm>
          <a:custGeom>
            <a:avLst/>
            <a:gdLst>
              <a:gd name="connsiteX0" fmla="*/ 810 w 5545"/>
              <a:gd name="connsiteY0" fmla="*/ 238 h 4060"/>
              <a:gd name="connsiteX1" fmla="*/ 1455 w 5545"/>
              <a:gd name="connsiteY1" fmla="*/ 2301 h 4060"/>
              <a:gd name="connsiteX2" fmla="*/ 4591 w 5545"/>
              <a:gd name="connsiteY2" fmla="*/ 2301 h 4060"/>
              <a:gd name="connsiteX3" fmla="*/ 810 w 5545"/>
              <a:gd name="connsiteY3" fmla="*/ 238 h 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5" h="4060">
                <a:moveTo>
                  <a:pt x="810" y="238"/>
                </a:moveTo>
                <a:cubicBezTo>
                  <a:pt x="-693" y="238"/>
                  <a:pt x="-435" y="1098"/>
                  <a:pt x="1455" y="2301"/>
                </a:cubicBezTo>
                <a:cubicBezTo>
                  <a:pt x="5494" y="4964"/>
                  <a:pt x="6181" y="4964"/>
                  <a:pt x="4591" y="2301"/>
                </a:cubicBezTo>
                <a:cubicBezTo>
                  <a:pt x="3737" y="1046"/>
                  <a:pt x="2327" y="277"/>
                  <a:pt x="81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6" name="Freeform 2615">
            <a:extLst>
              <a:ext uri="{FF2B5EF4-FFF2-40B4-BE49-F238E27FC236}">
                <a16:creationId xmlns:a16="http://schemas.microsoft.com/office/drawing/2014/main" id="{03E22F1E-34E4-C0E0-7435-667E30419F6E}"/>
              </a:ext>
            </a:extLst>
          </p:cNvPr>
          <p:cNvSpPr/>
          <p:nvPr/>
        </p:nvSpPr>
        <p:spPr>
          <a:xfrm>
            <a:off x="8222207" y="5493437"/>
            <a:ext cx="9265" cy="11645"/>
          </a:xfrm>
          <a:custGeom>
            <a:avLst/>
            <a:gdLst>
              <a:gd name="connsiteX0" fmla="*/ 6155 w 9265"/>
              <a:gd name="connsiteY0" fmla="*/ 2543 h 11645"/>
              <a:gd name="connsiteX1" fmla="*/ 3019 w 9265"/>
              <a:gd name="connsiteY1" fmla="*/ 5851 h 11645"/>
              <a:gd name="connsiteX2" fmla="*/ 1300 w 9265"/>
              <a:gd name="connsiteY2" fmla="*/ 10835 h 11645"/>
              <a:gd name="connsiteX3" fmla="*/ 8476 w 9265"/>
              <a:gd name="connsiteY3" fmla="*/ 6324 h 11645"/>
              <a:gd name="connsiteX4" fmla="*/ 8476 w 9265"/>
              <a:gd name="connsiteY4" fmla="*/ 6324 h 11645"/>
              <a:gd name="connsiteX5" fmla="*/ 8132 w 9265"/>
              <a:gd name="connsiteY5" fmla="*/ 481 h 11645"/>
              <a:gd name="connsiteX6" fmla="*/ 6155 w 9265"/>
              <a:gd name="connsiteY6" fmla="*/ 2543 h 11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65" h="11645">
                <a:moveTo>
                  <a:pt x="6155" y="2543"/>
                </a:moveTo>
                <a:cubicBezTo>
                  <a:pt x="6181" y="4313"/>
                  <a:pt x="4789" y="5783"/>
                  <a:pt x="3019" y="5851"/>
                </a:cubicBezTo>
                <a:cubicBezTo>
                  <a:pt x="-289" y="5851"/>
                  <a:pt x="-1278" y="8386"/>
                  <a:pt x="1300" y="10835"/>
                </a:cubicBezTo>
                <a:cubicBezTo>
                  <a:pt x="3878" y="13284"/>
                  <a:pt x="6671" y="11308"/>
                  <a:pt x="8476" y="6324"/>
                </a:cubicBezTo>
                <a:lnTo>
                  <a:pt x="8476" y="6324"/>
                </a:lnTo>
                <a:cubicBezTo>
                  <a:pt x="9421" y="3703"/>
                  <a:pt x="9292" y="1211"/>
                  <a:pt x="8132" y="481"/>
                </a:cubicBezTo>
                <a:cubicBezTo>
                  <a:pt x="6972" y="-250"/>
                  <a:pt x="6155" y="738"/>
                  <a:pt x="6155" y="25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7" name="Freeform 2616">
            <a:extLst>
              <a:ext uri="{FF2B5EF4-FFF2-40B4-BE49-F238E27FC236}">
                <a16:creationId xmlns:a16="http://schemas.microsoft.com/office/drawing/2014/main" id="{3F89B298-EC60-42B1-E42C-BA309D88B82E}"/>
              </a:ext>
            </a:extLst>
          </p:cNvPr>
          <p:cNvSpPr/>
          <p:nvPr/>
        </p:nvSpPr>
        <p:spPr>
          <a:xfrm>
            <a:off x="8234798" y="5518169"/>
            <a:ext cx="5244" cy="6401"/>
          </a:xfrm>
          <a:custGeom>
            <a:avLst/>
            <a:gdLst>
              <a:gd name="connsiteX0" fmla="*/ 4822 w 5244"/>
              <a:gd name="connsiteY0" fmla="*/ 3418 h 6401"/>
              <a:gd name="connsiteX1" fmla="*/ 2931 w 5244"/>
              <a:gd name="connsiteY1" fmla="*/ 238 h 6401"/>
              <a:gd name="connsiteX2" fmla="*/ -162 w 5244"/>
              <a:gd name="connsiteY2" fmla="*/ 3418 h 6401"/>
              <a:gd name="connsiteX3" fmla="*/ -162 w 5244"/>
              <a:gd name="connsiteY3" fmla="*/ 3418 h 6401"/>
              <a:gd name="connsiteX4" fmla="*/ 1728 w 5244"/>
              <a:gd name="connsiteY4" fmla="*/ 6640 h 6401"/>
              <a:gd name="connsiteX5" fmla="*/ 4822 w 5244"/>
              <a:gd name="connsiteY5" fmla="*/ 341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44" h="6401">
                <a:moveTo>
                  <a:pt x="4822" y="3418"/>
                </a:moveTo>
                <a:cubicBezTo>
                  <a:pt x="5509" y="1484"/>
                  <a:pt x="4822" y="238"/>
                  <a:pt x="2931" y="238"/>
                </a:cubicBezTo>
                <a:cubicBezTo>
                  <a:pt x="1200" y="264"/>
                  <a:pt x="-184" y="1686"/>
                  <a:pt x="-162" y="3418"/>
                </a:cubicBezTo>
                <a:cubicBezTo>
                  <a:pt x="-162" y="3418"/>
                  <a:pt x="-162" y="3418"/>
                  <a:pt x="-162" y="3418"/>
                </a:cubicBezTo>
                <a:cubicBezTo>
                  <a:pt x="-162" y="5179"/>
                  <a:pt x="697" y="6640"/>
                  <a:pt x="1728" y="6640"/>
                </a:cubicBezTo>
                <a:cubicBezTo>
                  <a:pt x="2759" y="6640"/>
                  <a:pt x="4134" y="5179"/>
                  <a:pt x="4822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8" name="Freeform 2617">
            <a:extLst>
              <a:ext uri="{FF2B5EF4-FFF2-40B4-BE49-F238E27FC236}">
                <a16:creationId xmlns:a16="http://schemas.microsoft.com/office/drawing/2014/main" id="{D204D87E-6FD6-D4E0-0CF1-1B2CD7E85B2A}"/>
              </a:ext>
            </a:extLst>
          </p:cNvPr>
          <p:cNvSpPr/>
          <p:nvPr/>
        </p:nvSpPr>
        <p:spPr>
          <a:xfrm>
            <a:off x="8230817" y="2639144"/>
            <a:ext cx="5316" cy="5609"/>
          </a:xfrm>
          <a:custGeom>
            <a:avLst/>
            <a:gdLst>
              <a:gd name="connsiteX0" fmla="*/ 3818 w 5316"/>
              <a:gd name="connsiteY0" fmla="*/ 2625 h 5609"/>
              <a:gd name="connsiteX1" fmla="*/ 209 w 5316"/>
              <a:gd name="connsiteY1" fmla="*/ 391 h 5609"/>
              <a:gd name="connsiteX2" fmla="*/ 4248 w 5316"/>
              <a:gd name="connsiteY2" fmla="*/ 5847 h 5609"/>
              <a:gd name="connsiteX3" fmla="*/ 3818 w 5316"/>
              <a:gd name="connsiteY3" fmla="*/ 2625 h 5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" h="5609">
                <a:moveTo>
                  <a:pt x="3818" y="2625"/>
                </a:moveTo>
                <a:cubicBezTo>
                  <a:pt x="2357" y="863"/>
                  <a:pt x="725" y="-168"/>
                  <a:pt x="209" y="391"/>
                </a:cubicBezTo>
                <a:cubicBezTo>
                  <a:pt x="-1209" y="1851"/>
                  <a:pt x="1713" y="5847"/>
                  <a:pt x="4248" y="5847"/>
                </a:cubicBezTo>
                <a:cubicBezTo>
                  <a:pt x="5580" y="5890"/>
                  <a:pt x="5451" y="4644"/>
                  <a:pt x="3818" y="26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9" name="Freeform 2618">
            <a:extLst>
              <a:ext uri="{FF2B5EF4-FFF2-40B4-BE49-F238E27FC236}">
                <a16:creationId xmlns:a16="http://schemas.microsoft.com/office/drawing/2014/main" id="{85EA78E2-932E-7C68-309B-85A47B0467EA}"/>
              </a:ext>
            </a:extLst>
          </p:cNvPr>
          <p:cNvSpPr/>
          <p:nvPr/>
        </p:nvSpPr>
        <p:spPr>
          <a:xfrm>
            <a:off x="8371703" y="5552198"/>
            <a:ext cx="4694" cy="4253"/>
          </a:xfrm>
          <a:custGeom>
            <a:avLst/>
            <a:gdLst>
              <a:gd name="connsiteX0" fmla="*/ 2185 w 4694"/>
              <a:gd name="connsiteY0" fmla="*/ 238 h 4253"/>
              <a:gd name="connsiteX1" fmla="*/ 79 w 4694"/>
              <a:gd name="connsiteY1" fmla="*/ 2344 h 4253"/>
              <a:gd name="connsiteX2" fmla="*/ 2185 w 4694"/>
              <a:gd name="connsiteY2" fmla="*/ 4492 h 4253"/>
              <a:gd name="connsiteX3" fmla="*/ 4290 w 4694"/>
              <a:gd name="connsiteY3" fmla="*/ 2344 h 4253"/>
              <a:gd name="connsiteX4" fmla="*/ 2185 w 4694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4" h="4253">
                <a:moveTo>
                  <a:pt x="2185" y="238"/>
                </a:moveTo>
                <a:cubicBezTo>
                  <a:pt x="337" y="238"/>
                  <a:pt x="-651" y="1184"/>
                  <a:pt x="79" y="2344"/>
                </a:cubicBezTo>
                <a:cubicBezTo>
                  <a:pt x="810" y="3504"/>
                  <a:pt x="1755" y="4492"/>
                  <a:pt x="2185" y="4492"/>
                </a:cubicBezTo>
                <a:cubicBezTo>
                  <a:pt x="2614" y="4492"/>
                  <a:pt x="3559" y="3504"/>
                  <a:pt x="4290" y="2344"/>
                </a:cubicBezTo>
                <a:cubicBezTo>
                  <a:pt x="5020" y="1184"/>
                  <a:pt x="4032" y="238"/>
                  <a:pt x="218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0" name="Freeform 2619">
            <a:extLst>
              <a:ext uri="{FF2B5EF4-FFF2-40B4-BE49-F238E27FC236}">
                <a16:creationId xmlns:a16="http://schemas.microsoft.com/office/drawing/2014/main" id="{28C164F8-3702-A9AD-B7F2-0421149E0D7C}"/>
              </a:ext>
            </a:extLst>
          </p:cNvPr>
          <p:cNvSpPr/>
          <p:nvPr/>
        </p:nvSpPr>
        <p:spPr>
          <a:xfrm>
            <a:off x="8310541" y="5574503"/>
            <a:ext cx="60372" cy="22381"/>
          </a:xfrm>
          <a:custGeom>
            <a:avLst/>
            <a:gdLst>
              <a:gd name="connsiteX0" fmla="*/ 51359 w 60372"/>
              <a:gd name="connsiteY0" fmla="*/ 18193 h 22381"/>
              <a:gd name="connsiteX1" fmla="*/ 40875 w 60372"/>
              <a:gd name="connsiteY1" fmla="*/ 15357 h 22381"/>
              <a:gd name="connsiteX2" fmla="*/ 30048 w 60372"/>
              <a:gd name="connsiteY2" fmla="*/ 11533 h 22381"/>
              <a:gd name="connsiteX3" fmla="*/ 25451 w 60372"/>
              <a:gd name="connsiteY3" fmla="*/ 6807 h 22381"/>
              <a:gd name="connsiteX4" fmla="*/ 17373 w 60372"/>
              <a:gd name="connsiteY4" fmla="*/ 835 h 22381"/>
              <a:gd name="connsiteX5" fmla="*/ 18834 w 60372"/>
              <a:gd name="connsiteY5" fmla="*/ 2983 h 22381"/>
              <a:gd name="connsiteX6" fmla="*/ 22486 w 60372"/>
              <a:gd name="connsiteY6" fmla="*/ 5733 h 22381"/>
              <a:gd name="connsiteX7" fmla="*/ 16772 w 60372"/>
              <a:gd name="connsiteY7" fmla="*/ 6205 h 22381"/>
              <a:gd name="connsiteX8" fmla="*/ 15 w 60372"/>
              <a:gd name="connsiteY8" fmla="*/ 6463 h 22381"/>
              <a:gd name="connsiteX9" fmla="*/ 3581 w 60372"/>
              <a:gd name="connsiteY9" fmla="*/ 11232 h 22381"/>
              <a:gd name="connsiteX10" fmla="*/ 4612 w 60372"/>
              <a:gd name="connsiteY10" fmla="*/ 17548 h 22381"/>
              <a:gd name="connsiteX11" fmla="*/ 8307 w 60372"/>
              <a:gd name="connsiteY11" fmla="*/ 20427 h 22381"/>
              <a:gd name="connsiteX12" fmla="*/ 14752 w 60372"/>
              <a:gd name="connsiteY12" fmla="*/ 16130 h 22381"/>
              <a:gd name="connsiteX13" fmla="*/ 22185 w 60372"/>
              <a:gd name="connsiteY13" fmla="*/ 15142 h 22381"/>
              <a:gd name="connsiteX14" fmla="*/ 49125 w 60372"/>
              <a:gd name="connsiteY14" fmla="*/ 21974 h 22381"/>
              <a:gd name="connsiteX15" fmla="*/ 55913 w 60372"/>
              <a:gd name="connsiteY15" fmla="*/ 21415 h 22381"/>
              <a:gd name="connsiteX16" fmla="*/ 60210 w 60372"/>
              <a:gd name="connsiteY16" fmla="*/ 20513 h 22381"/>
              <a:gd name="connsiteX17" fmla="*/ 51359 w 60372"/>
              <a:gd name="connsiteY17" fmla="*/ 18193 h 22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0372" h="22381">
                <a:moveTo>
                  <a:pt x="51359" y="18193"/>
                </a:moveTo>
                <a:cubicBezTo>
                  <a:pt x="47711" y="17948"/>
                  <a:pt x="44149" y="16981"/>
                  <a:pt x="40875" y="15357"/>
                </a:cubicBezTo>
                <a:cubicBezTo>
                  <a:pt x="37399" y="13737"/>
                  <a:pt x="33773" y="12457"/>
                  <a:pt x="30048" y="11533"/>
                </a:cubicBezTo>
                <a:cubicBezTo>
                  <a:pt x="27706" y="11022"/>
                  <a:pt x="25897" y="9161"/>
                  <a:pt x="25451" y="6807"/>
                </a:cubicBezTo>
                <a:cubicBezTo>
                  <a:pt x="24763" y="2038"/>
                  <a:pt x="20510" y="-1142"/>
                  <a:pt x="17373" y="835"/>
                </a:cubicBezTo>
                <a:cubicBezTo>
                  <a:pt x="16084" y="1651"/>
                  <a:pt x="16729" y="2553"/>
                  <a:pt x="18834" y="2983"/>
                </a:cubicBezTo>
                <a:cubicBezTo>
                  <a:pt x="20939" y="3412"/>
                  <a:pt x="22486" y="4616"/>
                  <a:pt x="22486" y="5733"/>
                </a:cubicBezTo>
                <a:cubicBezTo>
                  <a:pt x="22486" y="6850"/>
                  <a:pt x="20037" y="7107"/>
                  <a:pt x="16772" y="6205"/>
                </a:cubicBezTo>
                <a:cubicBezTo>
                  <a:pt x="10069" y="4401"/>
                  <a:pt x="1905" y="4530"/>
                  <a:pt x="15" y="6463"/>
                </a:cubicBezTo>
                <a:cubicBezTo>
                  <a:pt x="-715" y="7150"/>
                  <a:pt x="874" y="9299"/>
                  <a:pt x="3581" y="11232"/>
                </a:cubicBezTo>
                <a:cubicBezTo>
                  <a:pt x="8264" y="14584"/>
                  <a:pt x="8307" y="14841"/>
                  <a:pt x="4612" y="17548"/>
                </a:cubicBezTo>
                <a:cubicBezTo>
                  <a:pt x="917" y="20255"/>
                  <a:pt x="1476" y="20427"/>
                  <a:pt x="8307" y="20427"/>
                </a:cubicBezTo>
                <a:cubicBezTo>
                  <a:pt x="15139" y="20427"/>
                  <a:pt x="15697" y="19868"/>
                  <a:pt x="14752" y="16130"/>
                </a:cubicBezTo>
                <a:cubicBezTo>
                  <a:pt x="13420" y="11017"/>
                  <a:pt x="14752" y="10846"/>
                  <a:pt x="22185" y="15142"/>
                </a:cubicBezTo>
                <a:cubicBezTo>
                  <a:pt x="31122" y="20341"/>
                  <a:pt x="46289" y="24208"/>
                  <a:pt x="49125" y="21974"/>
                </a:cubicBezTo>
                <a:cubicBezTo>
                  <a:pt x="51204" y="20831"/>
                  <a:pt x="53675" y="20625"/>
                  <a:pt x="55913" y="21415"/>
                </a:cubicBezTo>
                <a:cubicBezTo>
                  <a:pt x="58405" y="22231"/>
                  <a:pt x="60210" y="21845"/>
                  <a:pt x="60210" y="20513"/>
                </a:cubicBezTo>
                <a:cubicBezTo>
                  <a:pt x="60210" y="18236"/>
                  <a:pt x="57632" y="17548"/>
                  <a:pt x="51359" y="181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1" name="Freeform 2620">
            <a:extLst>
              <a:ext uri="{FF2B5EF4-FFF2-40B4-BE49-F238E27FC236}">
                <a16:creationId xmlns:a16="http://schemas.microsoft.com/office/drawing/2014/main" id="{9E720DB2-BF54-51F9-1464-0AA33CA34859}"/>
              </a:ext>
            </a:extLst>
          </p:cNvPr>
          <p:cNvSpPr/>
          <p:nvPr/>
        </p:nvSpPr>
        <p:spPr>
          <a:xfrm>
            <a:off x="8360821" y="5563469"/>
            <a:ext cx="14260" cy="8467"/>
          </a:xfrm>
          <a:custGeom>
            <a:avLst/>
            <a:gdLst>
              <a:gd name="connsiteX0" fmla="*/ 778 w 14260"/>
              <a:gd name="connsiteY0" fmla="*/ 3791 h 8467"/>
              <a:gd name="connsiteX1" fmla="*/ 392 w 14260"/>
              <a:gd name="connsiteY1" fmla="*/ 8087 h 8467"/>
              <a:gd name="connsiteX2" fmla="*/ 14098 w 14260"/>
              <a:gd name="connsiteY2" fmla="*/ 1170 h 8467"/>
              <a:gd name="connsiteX3" fmla="*/ 778 w 14260"/>
              <a:gd name="connsiteY3" fmla="*/ 3791 h 8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60" h="8467">
                <a:moveTo>
                  <a:pt x="778" y="3791"/>
                </a:moveTo>
                <a:cubicBezTo>
                  <a:pt x="-313" y="4968"/>
                  <a:pt x="-472" y="6734"/>
                  <a:pt x="392" y="8087"/>
                </a:cubicBezTo>
                <a:cubicBezTo>
                  <a:pt x="1981" y="10665"/>
                  <a:pt x="14098" y="4564"/>
                  <a:pt x="14098" y="1170"/>
                </a:cubicBezTo>
                <a:cubicBezTo>
                  <a:pt x="14098" y="-1065"/>
                  <a:pt x="3528" y="1084"/>
                  <a:pt x="778" y="37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2" name="Freeform 2621">
            <a:extLst>
              <a:ext uri="{FF2B5EF4-FFF2-40B4-BE49-F238E27FC236}">
                <a16:creationId xmlns:a16="http://schemas.microsoft.com/office/drawing/2014/main" id="{83B62BC6-9594-4569-2DB6-AA2FE2063B46}"/>
              </a:ext>
            </a:extLst>
          </p:cNvPr>
          <p:cNvSpPr/>
          <p:nvPr/>
        </p:nvSpPr>
        <p:spPr>
          <a:xfrm>
            <a:off x="8377870" y="3475752"/>
            <a:ext cx="3483" cy="4254"/>
          </a:xfrm>
          <a:custGeom>
            <a:avLst/>
            <a:gdLst>
              <a:gd name="connsiteX0" fmla="*/ 1130 w 3483"/>
              <a:gd name="connsiteY0" fmla="*/ 4492 h 4254"/>
              <a:gd name="connsiteX1" fmla="*/ 3321 w 3483"/>
              <a:gd name="connsiteY1" fmla="*/ 2387 h 4254"/>
              <a:gd name="connsiteX2" fmla="*/ 3321 w 3483"/>
              <a:gd name="connsiteY2" fmla="*/ 2387 h 4254"/>
              <a:gd name="connsiteX3" fmla="*/ 2419 w 3483"/>
              <a:gd name="connsiteY3" fmla="*/ 238 h 4254"/>
              <a:gd name="connsiteX4" fmla="*/ 185 w 3483"/>
              <a:gd name="connsiteY4" fmla="*/ 2387 h 4254"/>
              <a:gd name="connsiteX5" fmla="*/ 1130 w 3483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3" h="4254">
                <a:moveTo>
                  <a:pt x="1130" y="4492"/>
                </a:moveTo>
                <a:cubicBezTo>
                  <a:pt x="2316" y="4518"/>
                  <a:pt x="3295" y="3573"/>
                  <a:pt x="3321" y="2387"/>
                </a:cubicBezTo>
                <a:cubicBezTo>
                  <a:pt x="3321" y="2387"/>
                  <a:pt x="3321" y="2387"/>
                  <a:pt x="3321" y="2387"/>
                </a:cubicBezTo>
                <a:cubicBezTo>
                  <a:pt x="3321" y="1184"/>
                  <a:pt x="2934" y="238"/>
                  <a:pt x="2419" y="238"/>
                </a:cubicBezTo>
                <a:cubicBezTo>
                  <a:pt x="1903" y="238"/>
                  <a:pt x="915" y="1184"/>
                  <a:pt x="185" y="2387"/>
                </a:cubicBezTo>
                <a:cubicBezTo>
                  <a:pt x="-546" y="3590"/>
                  <a:pt x="-73" y="4492"/>
                  <a:pt x="11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3" name="Freeform 2622">
            <a:extLst>
              <a:ext uri="{FF2B5EF4-FFF2-40B4-BE49-F238E27FC236}">
                <a16:creationId xmlns:a16="http://schemas.microsoft.com/office/drawing/2014/main" id="{75A6C980-192B-5774-9CC2-EA8DFC897F26}"/>
              </a:ext>
            </a:extLst>
          </p:cNvPr>
          <p:cNvSpPr/>
          <p:nvPr/>
        </p:nvSpPr>
        <p:spPr>
          <a:xfrm>
            <a:off x="8295762" y="5586465"/>
            <a:ext cx="8221" cy="6078"/>
          </a:xfrm>
          <a:custGeom>
            <a:avLst/>
            <a:gdLst>
              <a:gd name="connsiteX0" fmla="*/ 487 w 8221"/>
              <a:gd name="connsiteY0" fmla="*/ 473 h 6078"/>
              <a:gd name="connsiteX1" fmla="*/ 5428 w 8221"/>
              <a:gd name="connsiteY1" fmla="*/ 6317 h 6078"/>
              <a:gd name="connsiteX2" fmla="*/ 5428 w 8221"/>
              <a:gd name="connsiteY2" fmla="*/ 2750 h 6078"/>
              <a:gd name="connsiteX3" fmla="*/ 487 w 8221"/>
              <a:gd name="connsiteY3" fmla="*/ 473 h 6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21" h="6078">
                <a:moveTo>
                  <a:pt x="487" y="473"/>
                </a:moveTo>
                <a:cubicBezTo>
                  <a:pt x="-1576" y="2579"/>
                  <a:pt x="1604" y="6317"/>
                  <a:pt x="5428" y="6317"/>
                </a:cubicBezTo>
                <a:cubicBezTo>
                  <a:pt x="9252" y="6317"/>
                  <a:pt x="8607" y="6059"/>
                  <a:pt x="5428" y="2750"/>
                </a:cubicBezTo>
                <a:cubicBezTo>
                  <a:pt x="3322" y="774"/>
                  <a:pt x="1217" y="-257"/>
                  <a:pt x="487" y="4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4" name="Freeform 2623">
            <a:extLst>
              <a:ext uri="{FF2B5EF4-FFF2-40B4-BE49-F238E27FC236}">
                <a16:creationId xmlns:a16="http://schemas.microsoft.com/office/drawing/2014/main" id="{6F3D6E16-8179-D32E-C76D-7595CBB84F4E}"/>
              </a:ext>
            </a:extLst>
          </p:cNvPr>
          <p:cNvSpPr/>
          <p:nvPr/>
        </p:nvSpPr>
        <p:spPr>
          <a:xfrm>
            <a:off x="8285903" y="5566463"/>
            <a:ext cx="11274" cy="4863"/>
          </a:xfrm>
          <a:custGeom>
            <a:avLst/>
            <a:gdLst>
              <a:gd name="connsiteX0" fmla="*/ 11033 w 11274"/>
              <a:gd name="connsiteY0" fmla="*/ 2429 h 4863"/>
              <a:gd name="connsiteX1" fmla="*/ 8756 w 11274"/>
              <a:gd name="connsiteY1" fmla="*/ 281 h 4863"/>
              <a:gd name="connsiteX2" fmla="*/ 3041 w 11274"/>
              <a:gd name="connsiteY2" fmla="*/ 839 h 4863"/>
              <a:gd name="connsiteX3" fmla="*/ 34 w 11274"/>
              <a:gd name="connsiteY3" fmla="*/ 2945 h 4863"/>
              <a:gd name="connsiteX4" fmla="*/ 11033 w 11274"/>
              <a:gd name="connsiteY4" fmla="*/ 2429 h 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4" h="4863">
                <a:moveTo>
                  <a:pt x="11033" y="2429"/>
                </a:moveTo>
                <a:cubicBezTo>
                  <a:pt x="10560" y="968"/>
                  <a:pt x="9529" y="23"/>
                  <a:pt x="8756" y="281"/>
                </a:cubicBezTo>
                <a:cubicBezTo>
                  <a:pt x="6882" y="702"/>
                  <a:pt x="4962" y="891"/>
                  <a:pt x="3041" y="839"/>
                </a:cubicBezTo>
                <a:cubicBezTo>
                  <a:pt x="678" y="839"/>
                  <a:pt x="-697" y="1784"/>
                  <a:pt x="34" y="2945"/>
                </a:cubicBezTo>
                <a:cubicBezTo>
                  <a:pt x="1967" y="6124"/>
                  <a:pt x="12107" y="5651"/>
                  <a:pt x="11033" y="24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5" name="Freeform 2624">
            <a:extLst>
              <a:ext uri="{FF2B5EF4-FFF2-40B4-BE49-F238E27FC236}">
                <a16:creationId xmlns:a16="http://schemas.microsoft.com/office/drawing/2014/main" id="{3A1F7E6A-6566-FE3C-B12D-7B6F5E99C5DB}"/>
              </a:ext>
            </a:extLst>
          </p:cNvPr>
          <p:cNvSpPr/>
          <p:nvPr/>
        </p:nvSpPr>
        <p:spPr>
          <a:xfrm>
            <a:off x="8302939" y="5535463"/>
            <a:ext cx="6449" cy="1525"/>
          </a:xfrm>
          <a:custGeom>
            <a:avLst/>
            <a:gdLst>
              <a:gd name="connsiteX0" fmla="*/ 442 w 6449"/>
              <a:gd name="connsiteY0" fmla="*/ 690 h 1525"/>
              <a:gd name="connsiteX1" fmla="*/ 3062 w 6449"/>
              <a:gd name="connsiteY1" fmla="*/ 1764 h 1525"/>
              <a:gd name="connsiteX2" fmla="*/ 5683 w 6449"/>
              <a:gd name="connsiteY2" fmla="*/ 690 h 1525"/>
              <a:gd name="connsiteX3" fmla="*/ 442 w 6449"/>
              <a:gd name="connsiteY3" fmla="*/ 690 h 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49" h="1525">
                <a:moveTo>
                  <a:pt x="442" y="690"/>
                </a:moveTo>
                <a:cubicBezTo>
                  <a:pt x="-976" y="1248"/>
                  <a:pt x="184" y="1764"/>
                  <a:pt x="3062" y="1764"/>
                </a:cubicBezTo>
                <a:cubicBezTo>
                  <a:pt x="5941" y="1764"/>
                  <a:pt x="7101" y="1248"/>
                  <a:pt x="5683" y="690"/>
                </a:cubicBezTo>
                <a:cubicBezTo>
                  <a:pt x="3986" y="88"/>
                  <a:pt x="2139" y="88"/>
                  <a:pt x="442" y="6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6" name="Freeform 2625">
            <a:extLst>
              <a:ext uri="{FF2B5EF4-FFF2-40B4-BE49-F238E27FC236}">
                <a16:creationId xmlns:a16="http://schemas.microsoft.com/office/drawing/2014/main" id="{34E69743-5DDD-503C-348A-489897AFCAB0}"/>
              </a:ext>
            </a:extLst>
          </p:cNvPr>
          <p:cNvSpPr/>
          <p:nvPr/>
        </p:nvSpPr>
        <p:spPr>
          <a:xfrm>
            <a:off x="8101588" y="5411786"/>
            <a:ext cx="5474" cy="4253"/>
          </a:xfrm>
          <a:custGeom>
            <a:avLst/>
            <a:gdLst>
              <a:gd name="connsiteX0" fmla="*/ 3334 w 5474"/>
              <a:gd name="connsiteY0" fmla="*/ 238 h 4253"/>
              <a:gd name="connsiteX1" fmla="*/ 68 w 5474"/>
              <a:gd name="connsiteY1" fmla="*/ 2344 h 4253"/>
              <a:gd name="connsiteX2" fmla="*/ 2045 w 5474"/>
              <a:gd name="connsiteY2" fmla="*/ 4492 h 4253"/>
              <a:gd name="connsiteX3" fmla="*/ 5310 w 5474"/>
              <a:gd name="connsiteY3" fmla="*/ 2344 h 4253"/>
              <a:gd name="connsiteX4" fmla="*/ 3381 w 5474"/>
              <a:gd name="connsiteY4" fmla="*/ 238 h 4253"/>
              <a:gd name="connsiteX5" fmla="*/ 3334 w 5474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4" h="4253">
                <a:moveTo>
                  <a:pt x="3334" y="238"/>
                </a:moveTo>
                <a:cubicBezTo>
                  <a:pt x="1985" y="419"/>
                  <a:pt x="786" y="1188"/>
                  <a:pt x="68" y="2344"/>
                </a:cubicBezTo>
                <a:cubicBezTo>
                  <a:pt x="-619" y="3504"/>
                  <a:pt x="283" y="4492"/>
                  <a:pt x="2045" y="4492"/>
                </a:cubicBezTo>
                <a:cubicBezTo>
                  <a:pt x="3806" y="4492"/>
                  <a:pt x="5310" y="3504"/>
                  <a:pt x="5310" y="2344"/>
                </a:cubicBezTo>
                <a:cubicBezTo>
                  <a:pt x="5358" y="1231"/>
                  <a:pt x="4494" y="286"/>
                  <a:pt x="3381" y="238"/>
                </a:cubicBezTo>
                <a:cubicBezTo>
                  <a:pt x="3364" y="238"/>
                  <a:pt x="3351" y="238"/>
                  <a:pt x="33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7" name="Freeform 2626">
            <a:extLst>
              <a:ext uri="{FF2B5EF4-FFF2-40B4-BE49-F238E27FC236}">
                <a16:creationId xmlns:a16="http://schemas.microsoft.com/office/drawing/2014/main" id="{84737C52-9973-4C5F-A1C9-FF8D70AED373}"/>
              </a:ext>
            </a:extLst>
          </p:cNvPr>
          <p:cNvSpPr/>
          <p:nvPr/>
        </p:nvSpPr>
        <p:spPr>
          <a:xfrm>
            <a:off x="7793698" y="1378080"/>
            <a:ext cx="3494" cy="4253"/>
          </a:xfrm>
          <a:custGeom>
            <a:avLst/>
            <a:gdLst>
              <a:gd name="connsiteX0" fmla="*/ 2430 w 3494"/>
              <a:gd name="connsiteY0" fmla="*/ 4492 h 4253"/>
              <a:gd name="connsiteX1" fmla="*/ 3332 w 3494"/>
              <a:gd name="connsiteY1" fmla="*/ 2387 h 4253"/>
              <a:gd name="connsiteX2" fmla="*/ 1098 w 3494"/>
              <a:gd name="connsiteY2" fmla="*/ 239 h 4253"/>
              <a:gd name="connsiteX3" fmla="*/ 1098 w 3494"/>
              <a:gd name="connsiteY3" fmla="*/ 239 h 4253"/>
              <a:gd name="connsiteX4" fmla="*/ 196 w 3494"/>
              <a:gd name="connsiteY4" fmla="*/ 2387 h 4253"/>
              <a:gd name="connsiteX5" fmla="*/ 2430 w 3494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3">
                <a:moveTo>
                  <a:pt x="2430" y="4492"/>
                </a:moveTo>
                <a:cubicBezTo>
                  <a:pt x="2902" y="4492"/>
                  <a:pt x="3332" y="3547"/>
                  <a:pt x="3332" y="2387"/>
                </a:cubicBezTo>
                <a:cubicBezTo>
                  <a:pt x="3310" y="1175"/>
                  <a:pt x="2309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227"/>
                  <a:pt x="196" y="2387"/>
                </a:cubicBezTo>
                <a:cubicBezTo>
                  <a:pt x="926" y="3547"/>
                  <a:pt x="1914" y="4492"/>
                  <a:pt x="24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8" name="Freeform 2627">
            <a:extLst>
              <a:ext uri="{FF2B5EF4-FFF2-40B4-BE49-F238E27FC236}">
                <a16:creationId xmlns:a16="http://schemas.microsoft.com/office/drawing/2014/main" id="{B8D36826-B879-A518-7CF7-E9CF221D7940}"/>
              </a:ext>
            </a:extLst>
          </p:cNvPr>
          <p:cNvSpPr/>
          <p:nvPr/>
        </p:nvSpPr>
        <p:spPr>
          <a:xfrm>
            <a:off x="7791962" y="1480487"/>
            <a:ext cx="5062" cy="5293"/>
          </a:xfrm>
          <a:custGeom>
            <a:avLst/>
            <a:gdLst>
              <a:gd name="connsiteX0" fmla="*/ 3608 w 5062"/>
              <a:gd name="connsiteY0" fmla="*/ 4473 h 5293"/>
              <a:gd name="connsiteX1" fmla="*/ 4553 w 5062"/>
              <a:gd name="connsiteY1" fmla="*/ 864 h 5293"/>
              <a:gd name="connsiteX2" fmla="*/ 256 w 5062"/>
              <a:gd name="connsiteY2" fmla="*/ 4559 h 5293"/>
              <a:gd name="connsiteX3" fmla="*/ 3608 w 5062"/>
              <a:gd name="connsiteY3" fmla="*/ 4473 h 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2" h="5293">
                <a:moveTo>
                  <a:pt x="3608" y="4473"/>
                </a:moveTo>
                <a:cubicBezTo>
                  <a:pt x="4811" y="3227"/>
                  <a:pt x="5283" y="1594"/>
                  <a:pt x="4553" y="864"/>
                </a:cubicBezTo>
                <a:cubicBezTo>
                  <a:pt x="2533" y="-1155"/>
                  <a:pt x="-1462" y="2153"/>
                  <a:pt x="256" y="4559"/>
                </a:cubicBezTo>
                <a:cubicBezTo>
                  <a:pt x="944" y="5891"/>
                  <a:pt x="2104" y="5848"/>
                  <a:pt x="3608" y="44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9" name="Freeform 2628">
            <a:extLst>
              <a:ext uri="{FF2B5EF4-FFF2-40B4-BE49-F238E27FC236}">
                <a16:creationId xmlns:a16="http://schemas.microsoft.com/office/drawing/2014/main" id="{EF5D01DA-EF2D-EF5F-D0A2-F5F673DA2157}"/>
              </a:ext>
            </a:extLst>
          </p:cNvPr>
          <p:cNvSpPr/>
          <p:nvPr/>
        </p:nvSpPr>
        <p:spPr>
          <a:xfrm>
            <a:off x="7803508" y="5314168"/>
            <a:ext cx="7500" cy="4210"/>
          </a:xfrm>
          <a:custGeom>
            <a:avLst/>
            <a:gdLst>
              <a:gd name="connsiteX0" fmla="*/ 2845 w 7500"/>
              <a:gd name="connsiteY0" fmla="*/ 4449 h 4210"/>
              <a:gd name="connsiteX1" fmla="*/ 7142 w 7500"/>
              <a:gd name="connsiteY1" fmla="*/ 2344 h 4210"/>
              <a:gd name="connsiteX2" fmla="*/ 4134 w 7500"/>
              <a:gd name="connsiteY2" fmla="*/ 238 h 4210"/>
              <a:gd name="connsiteX3" fmla="*/ -163 w 7500"/>
              <a:gd name="connsiteY3" fmla="*/ 2344 h 4210"/>
              <a:gd name="connsiteX4" fmla="*/ 2845 w 7500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0" h="4210">
                <a:moveTo>
                  <a:pt x="2845" y="4449"/>
                </a:moveTo>
                <a:cubicBezTo>
                  <a:pt x="4521" y="4432"/>
                  <a:pt x="6102" y="3658"/>
                  <a:pt x="7142" y="2344"/>
                </a:cubicBezTo>
                <a:cubicBezTo>
                  <a:pt x="7872" y="1183"/>
                  <a:pt x="6497" y="238"/>
                  <a:pt x="4134" y="238"/>
                </a:cubicBezTo>
                <a:cubicBezTo>
                  <a:pt x="1771" y="238"/>
                  <a:pt x="-163" y="1183"/>
                  <a:pt x="-163" y="2344"/>
                </a:cubicBezTo>
                <a:cubicBezTo>
                  <a:pt x="-163" y="3504"/>
                  <a:pt x="1169" y="4449"/>
                  <a:pt x="2845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0" name="Freeform 2629">
            <a:extLst>
              <a:ext uri="{FF2B5EF4-FFF2-40B4-BE49-F238E27FC236}">
                <a16:creationId xmlns:a16="http://schemas.microsoft.com/office/drawing/2014/main" id="{7AA68297-A6B4-F481-BC1D-4F6E0A9A3132}"/>
              </a:ext>
            </a:extLst>
          </p:cNvPr>
          <p:cNvSpPr/>
          <p:nvPr/>
        </p:nvSpPr>
        <p:spPr>
          <a:xfrm>
            <a:off x="7787653" y="1441756"/>
            <a:ext cx="5371" cy="7709"/>
          </a:xfrm>
          <a:custGeom>
            <a:avLst/>
            <a:gdLst>
              <a:gd name="connsiteX0" fmla="*/ 3319 w 5371"/>
              <a:gd name="connsiteY0" fmla="*/ 238 h 7709"/>
              <a:gd name="connsiteX1" fmla="*/ 397 w 5371"/>
              <a:gd name="connsiteY1" fmla="*/ 7414 h 7709"/>
              <a:gd name="connsiteX2" fmla="*/ 5209 w 5371"/>
              <a:gd name="connsiteY2" fmla="*/ 3332 h 7709"/>
              <a:gd name="connsiteX3" fmla="*/ 3319 w 5371"/>
              <a:gd name="connsiteY3" fmla="*/ 238 h 7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1" h="7709">
                <a:moveTo>
                  <a:pt x="3319" y="238"/>
                </a:moveTo>
                <a:cubicBezTo>
                  <a:pt x="999" y="238"/>
                  <a:pt x="-1236" y="5781"/>
                  <a:pt x="397" y="7414"/>
                </a:cubicBezTo>
                <a:cubicBezTo>
                  <a:pt x="2030" y="9046"/>
                  <a:pt x="5209" y="6726"/>
                  <a:pt x="5209" y="3332"/>
                </a:cubicBezTo>
                <a:cubicBezTo>
                  <a:pt x="5209" y="1699"/>
                  <a:pt x="4436" y="238"/>
                  <a:pt x="331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1" name="Freeform 2630">
            <a:extLst>
              <a:ext uri="{FF2B5EF4-FFF2-40B4-BE49-F238E27FC236}">
                <a16:creationId xmlns:a16="http://schemas.microsoft.com/office/drawing/2014/main" id="{317E6992-D29F-96EE-BD80-D65B5B1A0C1E}"/>
              </a:ext>
            </a:extLst>
          </p:cNvPr>
          <p:cNvSpPr/>
          <p:nvPr/>
        </p:nvSpPr>
        <p:spPr>
          <a:xfrm>
            <a:off x="7795037" y="2761662"/>
            <a:ext cx="7502" cy="8641"/>
          </a:xfrm>
          <a:custGeom>
            <a:avLst/>
            <a:gdLst>
              <a:gd name="connsiteX0" fmla="*/ 1907 w 7502"/>
              <a:gd name="connsiteY0" fmla="*/ 238 h 8641"/>
              <a:gd name="connsiteX1" fmla="*/ -112 w 7502"/>
              <a:gd name="connsiteY1" fmla="*/ 4535 h 8641"/>
              <a:gd name="connsiteX2" fmla="*/ 2968 w 7502"/>
              <a:gd name="connsiteY2" fmla="*/ 8831 h 8641"/>
              <a:gd name="connsiteX3" fmla="*/ 4184 w 7502"/>
              <a:gd name="connsiteY3" fmla="*/ 8831 h 8641"/>
              <a:gd name="connsiteX4" fmla="*/ 6161 w 7502"/>
              <a:gd name="connsiteY4" fmla="*/ 4535 h 8641"/>
              <a:gd name="connsiteX5" fmla="*/ 1907 w 7502"/>
              <a:gd name="connsiteY5" fmla="*/ 238 h 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02" h="8641">
                <a:moveTo>
                  <a:pt x="1907" y="238"/>
                </a:moveTo>
                <a:cubicBezTo>
                  <a:pt x="833" y="238"/>
                  <a:pt x="-112" y="2129"/>
                  <a:pt x="-112" y="4535"/>
                </a:cubicBezTo>
                <a:cubicBezTo>
                  <a:pt x="-448" y="6572"/>
                  <a:pt x="932" y="8496"/>
                  <a:pt x="2968" y="8831"/>
                </a:cubicBezTo>
                <a:cubicBezTo>
                  <a:pt x="3372" y="8896"/>
                  <a:pt x="3780" y="8896"/>
                  <a:pt x="4184" y="8831"/>
                </a:cubicBezTo>
                <a:cubicBezTo>
                  <a:pt x="7793" y="8831"/>
                  <a:pt x="8094" y="8187"/>
                  <a:pt x="6161" y="4535"/>
                </a:cubicBezTo>
                <a:cubicBezTo>
                  <a:pt x="4958" y="2129"/>
                  <a:pt x="3024" y="238"/>
                  <a:pt x="190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2" name="Freeform 2631">
            <a:extLst>
              <a:ext uri="{FF2B5EF4-FFF2-40B4-BE49-F238E27FC236}">
                <a16:creationId xmlns:a16="http://schemas.microsoft.com/office/drawing/2014/main" id="{D43C4545-2B34-EA49-B97D-7E7553CCB5DA}"/>
              </a:ext>
            </a:extLst>
          </p:cNvPr>
          <p:cNvSpPr/>
          <p:nvPr/>
        </p:nvSpPr>
        <p:spPr>
          <a:xfrm>
            <a:off x="7797191" y="5465738"/>
            <a:ext cx="4169" cy="3578"/>
          </a:xfrm>
          <a:custGeom>
            <a:avLst/>
            <a:gdLst>
              <a:gd name="connsiteX0" fmla="*/ -161 w 4169"/>
              <a:gd name="connsiteY0" fmla="*/ 1540 h 3578"/>
              <a:gd name="connsiteX1" fmla="*/ 1940 w 4169"/>
              <a:gd name="connsiteY1" fmla="*/ 3817 h 3578"/>
              <a:gd name="connsiteX2" fmla="*/ 1945 w 4169"/>
              <a:gd name="connsiteY2" fmla="*/ 3817 h 3578"/>
              <a:gd name="connsiteX3" fmla="*/ 4007 w 4169"/>
              <a:gd name="connsiteY3" fmla="*/ 2872 h 3578"/>
              <a:gd name="connsiteX4" fmla="*/ 1945 w 4169"/>
              <a:gd name="connsiteY4" fmla="*/ 595 h 3578"/>
              <a:gd name="connsiteX5" fmla="*/ -161 w 4169"/>
              <a:gd name="connsiteY5" fmla="*/ 1540 h 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78">
                <a:moveTo>
                  <a:pt x="-161" y="1540"/>
                </a:moveTo>
                <a:cubicBezTo>
                  <a:pt x="-208" y="2747"/>
                  <a:pt x="733" y="3770"/>
                  <a:pt x="1940" y="3817"/>
                </a:cubicBezTo>
                <a:cubicBezTo>
                  <a:pt x="1940" y="3817"/>
                  <a:pt x="1945" y="3817"/>
                  <a:pt x="1945" y="3817"/>
                </a:cubicBezTo>
                <a:cubicBezTo>
                  <a:pt x="3105" y="3817"/>
                  <a:pt x="4007" y="3388"/>
                  <a:pt x="4007" y="2872"/>
                </a:cubicBezTo>
                <a:cubicBezTo>
                  <a:pt x="4007" y="2356"/>
                  <a:pt x="3105" y="1325"/>
                  <a:pt x="1945" y="595"/>
                </a:cubicBezTo>
                <a:cubicBezTo>
                  <a:pt x="784" y="-136"/>
                  <a:pt x="-161" y="294"/>
                  <a:pt x="-161" y="1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3" name="Freeform 2632">
            <a:extLst>
              <a:ext uri="{FF2B5EF4-FFF2-40B4-BE49-F238E27FC236}">
                <a16:creationId xmlns:a16="http://schemas.microsoft.com/office/drawing/2014/main" id="{0582892B-337C-2589-867C-421E9FCEC527}"/>
              </a:ext>
            </a:extLst>
          </p:cNvPr>
          <p:cNvSpPr/>
          <p:nvPr/>
        </p:nvSpPr>
        <p:spPr>
          <a:xfrm>
            <a:off x="7793485" y="1331788"/>
            <a:ext cx="6855" cy="7147"/>
          </a:xfrm>
          <a:custGeom>
            <a:avLst/>
            <a:gdLst>
              <a:gd name="connsiteX0" fmla="*/ 4877 w 6855"/>
              <a:gd name="connsiteY0" fmla="*/ 5929 h 7147"/>
              <a:gd name="connsiteX1" fmla="*/ 5736 w 6855"/>
              <a:gd name="connsiteY1" fmla="*/ 1160 h 7147"/>
              <a:gd name="connsiteX2" fmla="*/ 366 w 6855"/>
              <a:gd name="connsiteY2" fmla="*/ 6101 h 7147"/>
              <a:gd name="connsiteX3" fmla="*/ 4877 w 6855"/>
              <a:gd name="connsiteY3" fmla="*/ 5929 h 7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5" h="7147">
                <a:moveTo>
                  <a:pt x="4877" y="5929"/>
                </a:moveTo>
                <a:cubicBezTo>
                  <a:pt x="6982" y="4168"/>
                  <a:pt x="7240" y="2707"/>
                  <a:pt x="5736" y="1160"/>
                </a:cubicBezTo>
                <a:cubicBezTo>
                  <a:pt x="2944" y="-1676"/>
                  <a:pt x="-1740" y="2621"/>
                  <a:pt x="366" y="6101"/>
                </a:cubicBezTo>
                <a:cubicBezTo>
                  <a:pt x="1440" y="7863"/>
                  <a:pt x="2600" y="7820"/>
                  <a:pt x="4877" y="59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4" name="Freeform 2633">
            <a:extLst>
              <a:ext uri="{FF2B5EF4-FFF2-40B4-BE49-F238E27FC236}">
                <a16:creationId xmlns:a16="http://schemas.microsoft.com/office/drawing/2014/main" id="{039EE78B-E6B3-F2A5-ABE7-41880B58E00E}"/>
              </a:ext>
            </a:extLst>
          </p:cNvPr>
          <p:cNvSpPr/>
          <p:nvPr/>
        </p:nvSpPr>
        <p:spPr>
          <a:xfrm>
            <a:off x="7790378" y="1414872"/>
            <a:ext cx="8920" cy="20117"/>
          </a:xfrm>
          <a:custGeom>
            <a:avLst/>
            <a:gdLst>
              <a:gd name="connsiteX0" fmla="*/ 5535 w 8920"/>
              <a:gd name="connsiteY0" fmla="*/ 7358 h 20117"/>
              <a:gd name="connsiteX1" fmla="*/ 8758 w 8920"/>
              <a:gd name="connsiteY1" fmla="*/ 2589 h 20117"/>
              <a:gd name="connsiteX2" fmla="*/ 5492 w 8920"/>
              <a:gd name="connsiteY2" fmla="*/ 1816 h 20117"/>
              <a:gd name="connsiteX3" fmla="*/ 2012 w 8920"/>
              <a:gd name="connsiteY3" fmla="*/ 16811 h 20117"/>
              <a:gd name="connsiteX4" fmla="*/ 6309 w 8920"/>
              <a:gd name="connsiteY4" fmla="*/ 18100 h 20117"/>
              <a:gd name="connsiteX5" fmla="*/ 4719 w 8920"/>
              <a:gd name="connsiteY5" fmla="*/ 11440 h 20117"/>
              <a:gd name="connsiteX6" fmla="*/ 5535 w 8920"/>
              <a:gd name="connsiteY6" fmla="*/ 7358 h 20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20" h="20117">
                <a:moveTo>
                  <a:pt x="5535" y="7358"/>
                </a:moveTo>
                <a:cubicBezTo>
                  <a:pt x="7417" y="6495"/>
                  <a:pt x="8659" y="4656"/>
                  <a:pt x="8758" y="2589"/>
                </a:cubicBezTo>
                <a:cubicBezTo>
                  <a:pt x="8758" y="-332"/>
                  <a:pt x="8199" y="-461"/>
                  <a:pt x="5492" y="1816"/>
                </a:cubicBezTo>
                <a:cubicBezTo>
                  <a:pt x="-695" y="7058"/>
                  <a:pt x="-1726" y="11397"/>
                  <a:pt x="2012" y="16811"/>
                </a:cubicBezTo>
                <a:cubicBezTo>
                  <a:pt x="5106" y="21108"/>
                  <a:pt x="5621" y="21451"/>
                  <a:pt x="6309" y="18100"/>
                </a:cubicBezTo>
                <a:cubicBezTo>
                  <a:pt x="6657" y="15758"/>
                  <a:pt x="6085" y="13374"/>
                  <a:pt x="4719" y="11440"/>
                </a:cubicBezTo>
                <a:cubicBezTo>
                  <a:pt x="2914" y="9292"/>
                  <a:pt x="3172" y="8304"/>
                  <a:pt x="5535" y="73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5" name="Freeform 2634">
            <a:extLst>
              <a:ext uri="{FF2B5EF4-FFF2-40B4-BE49-F238E27FC236}">
                <a16:creationId xmlns:a16="http://schemas.microsoft.com/office/drawing/2014/main" id="{767ECEDE-9E38-26A8-94B3-9D22F2E519DF}"/>
              </a:ext>
            </a:extLst>
          </p:cNvPr>
          <p:cNvSpPr/>
          <p:nvPr/>
        </p:nvSpPr>
        <p:spPr>
          <a:xfrm>
            <a:off x="7791939" y="5522353"/>
            <a:ext cx="13387" cy="11891"/>
          </a:xfrm>
          <a:custGeom>
            <a:avLst/>
            <a:gdLst>
              <a:gd name="connsiteX0" fmla="*/ 10204 w 13387"/>
              <a:gd name="connsiteY0" fmla="*/ 8816 h 11891"/>
              <a:gd name="connsiteX1" fmla="*/ 11364 w 13387"/>
              <a:gd name="connsiteY1" fmla="*/ 2414 h 11891"/>
              <a:gd name="connsiteX2" fmla="*/ 2126 w 13387"/>
              <a:gd name="connsiteY2" fmla="*/ 9031 h 11891"/>
              <a:gd name="connsiteX3" fmla="*/ 10204 w 13387"/>
              <a:gd name="connsiteY3" fmla="*/ 8816 h 1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87" h="11891">
                <a:moveTo>
                  <a:pt x="10204" y="8816"/>
                </a:moveTo>
                <a:cubicBezTo>
                  <a:pt x="13942" y="5035"/>
                  <a:pt x="14071" y="4133"/>
                  <a:pt x="11364" y="2414"/>
                </a:cubicBezTo>
                <a:cubicBezTo>
                  <a:pt x="3158" y="-2914"/>
                  <a:pt x="-3975" y="2414"/>
                  <a:pt x="2126" y="9031"/>
                </a:cubicBezTo>
                <a:cubicBezTo>
                  <a:pt x="5864" y="13198"/>
                  <a:pt x="5907" y="13198"/>
                  <a:pt x="10204" y="88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6" name="Freeform 2635">
            <a:extLst>
              <a:ext uri="{FF2B5EF4-FFF2-40B4-BE49-F238E27FC236}">
                <a16:creationId xmlns:a16="http://schemas.microsoft.com/office/drawing/2014/main" id="{D014FF9E-D801-3867-BD81-910D58F328DC}"/>
              </a:ext>
            </a:extLst>
          </p:cNvPr>
          <p:cNvSpPr/>
          <p:nvPr/>
        </p:nvSpPr>
        <p:spPr>
          <a:xfrm>
            <a:off x="7793020" y="5565088"/>
            <a:ext cx="14655" cy="6537"/>
          </a:xfrm>
          <a:custGeom>
            <a:avLst/>
            <a:gdLst>
              <a:gd name="connsiteX0" fmla="*/ 14493 w 14655"/>
              <a:gd name="connsiteY0" fmla="*/ 4535 h 6537"/>
              <a:gd name="connsiteX1" fmla="*/ 3838 w 14655"/>
              <a:gd name="connsiteY1" fmla="*/ 238 h 6537"/>
              <a:gd name="connsiteX2" fmla="*/ 1217 w 14655"/>
              <a:gd name="connsiteY2" fmla="*/ 5223 h 6537"/>
              <a:gd name="connsiteX3" fmla="*/ 14493 w 14655"/>
              <a:gd name="connsiteY3" fmla="*/ 4535 h 6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55" h="6537">
                <a:moveTo>
                  <a:pt x="14493" y="4535"/>
                </a:moveTo>
                <a:cubicBezTo>
                  <a:pt x="14493" y="2258"/>
                  <a:pt x="9294" y="238"/>
                  <a:pt x="3838" y="238"/>
                </a:cubicBezTo>
                <a:cubicBezTo>
                  <a:pt x="-158" y="238"/>
                  <a:pt x="-1404" y="2558"/>
                  <a:pt x="1217" y="5223"/>
                </a:cubicBezTo>
                <a:cubicBezTo>
                  <a:pt x="3838" y="7886"/>
                  <a:pt x="14493" y="6769"/>
                  <a:pt x="1449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7" name="Freeform 2636">
            <a:extLst>
              <a:ext uri="{FF2B5EF4-FFF2-40B4-BE49-F238E27FC236}">
                <a16:creationId xmlns:a16="http://schemas.microsoft.com/office/drawing/2014/main" id="{65CBFB61-EB3B-145C-16CC-D241A49DD204}"/>
              </a:ext>
            </a:extLst>
          </p:cNvPr>
          <p:cNvSpPr/>
          <p:nvPr/>
        </p:nvSpPr>
        <p:spPr>
          <a:xfrm>
            <a:off x="7804383" y="5584166"/>
            <a:ext cx="17630" cy="9039"/>
          </a:xfrm>
          <a:custGeom>
            <a:avLst/>
            <a:gdLst>
              <a:gd name="connsiteX0" fmla="*/ 9403 w 17630"/>
              <a:gd name="connsiteY0" fmla="*/ 3159 h 9039"/>
              <a:gd name="connsiteX1" fmla="*/ 2185 w 17630"/>
              <a:gd name="connsiteY1" fmla="*/ 4233 h 9039"/>
              <a:gd name="connsiteX2" fmla="*/ 4505 w 17630"/>
              <a:gd name="connsiteY2" fmla="*/ 9045 h 9039"/>
              <a:gd name="connsiteX3" fmla="*/ 14645 w 17630"/>
              <a:gd name="connsiteY3" fmla="*/ 8702 h 9039"/>
              <a:gd name="connsiteX4" fmla="*/ 14129 w 17630"/>
              <a:gd name="connsiteY4" fmla="*/ 6940 h 9039"/>
              <a:gd name="connsiteX5" fmla="*/ 9403 w 17630"/>
              <a:gd name="connsiteY5" fmla="*/ 3159 h 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630" h="9039">
                <a:moveTo>
                  <a:pt x="9403" y="3159"/>
                </a:moveTo>
                <a:cubicBezTo>
                  <a:pt x="9403" y="-1138"/>
                  <a:pt x="6525" y="-622"/>
                  <a:pt x="2185" y="4233"/>
                </a:cubicBezTo>
                <a:cubicBezTo>
                  <a:pt x="-1295" y="8186"/>
                  <a:pt x="-1209" y="8530"/>
                  <a:pt x="4505" y="9045"/>
                </a:cubicBezTo>
                <a:cubicBezTo>
                  <a:pt x="7882" y="9445"/>
                  <a:pt x="11302" y="9329"/>
                  <a:pt x="14645" y="8702"/>
                </a:cubicBezTo>
                <a:cubicBezTo>
                  <a:pt x="18512" y="7756"/>
                  <a:pt x="18469" y="7628"/>
                  <a:pt x="14129" y="6940"/>
                </a:cubicBezTo>
                <a:cubicBezTo>
                  <a:pt x="11509" y="6553"/>
                  <a:pt x="9403" y="4835"/>
                  <a:pt x="9403" y="31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8" name="Freeform 2637">
            <a:extLst>
              <a:ext uri="{FF2B5EF4-FFF2-40B4-BE49-F238E27FC236}">
                <a16:creationId xmlns:a16="http://schemas.microsoft.com/office/drawing/2014/main" id="{A80E8E65-2435-063F-22A8-0E3A901544EA}"/>
              </a:ext>
            </a:extLst>
          </p:cNvPr>
          <p:cNvSpPr/>
          <p:nvPr/>
        </p:nvSpPr>
        <p:spPr>
          <a:xfrm>
            <a:off x="7791696" y="5196302"/>
            <a:ext cx="6564" cy="6127"/>
          </a:xfrm>
          <a:custGeom>
            <a:avLst/>
            <a:gdLst>
              <a:gd name="connsiteX0" fmla="*/ 4432 w 6564"/>
              <a:gd name="connsiteY0" fmla="*/ 5191 h 6127"/>
              <a:gd name="connsiteX1" fmla="*/ 6151 w 6564"/>
              <a:gd name="connsiteY1" fmla="*/ 894 h 6127"/>
              <a:gd name="connsiteX2" fmla="*/ 1854 w 6564"/>
              <a:gd name="connsiteY2" fmla="*/ 1367 h 6127"/>
              <a:gd name="connsiteX3" fmla="*/ 136 w 6564"/>
              <a:gd name="connsiteY3" fmla="*/ 5663 h 6127"/>
              <a:gd name="connsiteX4" fmla="*/ 4432 w 6564"/>
              <a:gd name="connsiteY4" fmla="*/ 5191 h 6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64" h="6127">
                <a:moveTo>
                  <a:pt x="4432" y="5191"/>
                </a:moveTo>
                <a:cubicBezTo>
                  <a:pt x="6065" y="3816"/>
                  <a:pt x="6838" y="1797"/>
                  <a:pt x="6151" y="894"/>
                </a:cubicBezTo>
                <a:cubicBezTo>
                  <a:pt x="5463" y="-8"/>
                  <a:pt x="3788" y="-94"/>
                  <a:pt x="1854" y="1367"/>
                </a:cubicBezTo>
                <a:cubicBezTo>
                  <a:pt x="-79" y="2828"/>
                  <a:pt x="-552" y="4718"/>
                  <a:pt x="136" y="5663"/>
                </a:cubicBezTo>
                <a:cubicBezTo>
                  <a:pt x="823" y="6609"/>
                  <a:pt x="2714" y="6737"/>
                  <a:pt x="4432" y="51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9" name="Freeform 2638">
            <a:extLst>
              <a:ext uri="{FF2B5EF4-FFF2-40B4-BE49-F238E27FC236}">
                <a16:creationId xmlns:a16="http://schemas.microsoft.com/office/drawing/2014/main" id="{CE354C62-C9F1-4041-580E-35A5D7A057E8}"/>
              </a:ext>
            </a:extLst>
          </p:cNvPr>
          <p:cNvSpPr/>
          <p:nvPr/>
        </p:nvSpPr>
        <p:spPr>
          <a:xfrm>
            <a:off x="7789045" y="1491091"/>
            <a:ext cx="11443" cy="8013"/>
          </a:xfrm>
          <a:custGeom>
            <a:avLst/>
            <a:gdLst>
              <a:gd name="connsiteX0" fmla="*/ 11121 w 11443"/>
              <a:gd name="connsiteY0" fmla="*/ 6286 h 8013"/>
              <a:gd name="connsiteX1" fmla="*/ 122 w 11443"/>
              <a:gd name="connsiteY1" fmla="*/ 786 h 8013"/>
              <a:gd name="connsiteX2" fmla="*/ 2614 w 11443"/>
              <a:gd name="connsiteY2" fmla="*/ 5383 h 8013"/>
              <a:gd name="connsiteX3" fmla="*/ 11121 w 11443"/>
              <a:gd name="connsiteY3" fmla="*/ 6286 h 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3" h="8013">
                <a:moveTo>
                  <a:pt x="11121" y="6286"/>
                </a:moveTo>
                <a:cubicBezTo>
                  <a:pt x="12668" y="3708"/>
                  <a:pt x="2528" y="-1448"/>
                  <a:pt x="122" y="786"/>
                </a:cubicBezTo>
                <a:cubicBezTo>
                  <a:pt x="-737" y="1645"/>
                  <a:pt x="423" y="3708"/>
                  <a:pt x="2614" y="5383"/>
                </a:cubicBezTo>
                <a:cubicBezTo>
                  <a:pt x="7340" y="8950"/>
                  <a:pt x="9360" y="9121"/>
                  <a:pt x="11121" y="62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0" name="Freeform 2639">
            <a:extLst>
              <a:ext uri="{FF2B5EF4-FFF2-40B4-BE49-F238E27FC236}">
                <a16:creationId xmlns:a16="http://schemas.microsoft.com/office/drawing/2014/main" id="{DF38CEC0-EBE1-22B1-3680-224D43899EB2}"/>
              </a:ext>
            </a:extLst>
          </p:cNvPr>
          <p:cNvSpPr/>
          <p:nvPr/>
        </p:nvSpPr>
        <p:spPr>
          <a:xfrm>
            <a:off x="7784647" y="5455206"/>
            <a:ext cx="4167" cy="5604"/>
          </a:xfrm>
          <a:custGeom>
            <a:avLst/>
            <a:gdLst>
              <a:gd name="connsiteX0" fmla="*/ 1900 w 4167"/>
              <a:gd name="connsiteY0" fmla="*/ 515 h 5604"/>
              <a:gd name="connsiteX1" fmla="*/ -163 w 4167"/>
              <a:gd name="connsiteY1" fmla="*/ 2535 h 5604"/>
              <a:gd name="connsiteX2" fmla="*/ 1900 w 4167"/>
              <a:gd name="connsiteY2" fmla="*/ 5843 h 5604"/>
              <a:gd name="connsiteX3" fmla="*/ 4005 w 4167"/>
              <a:gd name="connsiteY3" fmla="*/ 3823 h 5604"/>
              <a:gd name="connsiteX4" fmla="*/ 4005 w 4167"/>
              <a:gd name="connsiteY4" fmla="*/ 3823 h 5604"/>
              <a:gd name="connsiteX5" fmla="*/ 1900 w 4167"/>
              <a:gd name="connsiteY5" fmla="*/ 515 h 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604">
                <a:moveTo>
                  <a:pt x="1900" y="515"/>
                </a:moveTo>
                <a:cubicBezTo>
                  <a:pt x="783" y="-215"/>
                  <a:pt x="-163" y="515"/>
                  <a:pt x="-163" y="2535"/>
                </a:cubicBezTo>
                <a:cubicBezTo>
                  <a:pt x="-163" y="4554"/>
                  <a:pt x="783" y="5843"/>
                  <a:pt x="1900" y="5843"/>
                </a:cubicBezTo>
                <a:cubicBezTo>
                  <a:pt x="3038" y="5869"/>
                  <a:pt x="3979" y="4962"/>
                  <a:pt x="4005" y="3823"/>
                </a:cubicBezTo>
                <a:cubicBezTo>
                  <a:pt x="4005" y="3823"/>
                  <a:pt x="4005" y="3823"/>
                  <a:pt x="4005" y="3823"/>
                </a:cubicBezTo>
                <a:cubicBezTo>
                  <a:pt x="3846" y="2457"/>
                  <a:pt x="3068" y="1241"/>
                  <a:pt x="1900" y="5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1" name="Freeform 2640">
            <a:extLst>
              <a:ext uri="{FF2B5EF4-FFF2-40B4-BE49-F238E27FC236}">
                <a16:creationId xmlns:a16="http://schemas.microsoft.com/office/drawing/2014/main" id="{3B96802F-F0C3-57EC-E25F-5F8E8399C1F1}"/>
              </a:ext>
            </a:extLst>
          </p:cNvPr>
          <p:cNvSpPr/>
          <p:nvPr/>
        </p:nvSpPr>
        <p:spPr>
          <a:xfrm>
            <a:off x="7786623" y="5309871"/>
            <a:ext cx="4296" cy="4297"/>
          </a:xfrm>
          <a:custGeom>
            <a:avLst/>
            <a:gdLst>
              <a:gd name="connsiteX0" fmla="*/ 2029 w 4296"/>
              <a:gd name="connsiteY0" fmla="*/ 239 h 4297"/>
              <a:gd name="connsiteX1" fmla="*/ -162 w 4296"/>
              <a:gd name="connsiteY1" fmla="*/ 2344 h 4297"/>
              <a:gd name="connsiteX2" fmla="*/ 1943 w 4296"/>
              <a:gd name="connsiteY2" fmla="*/ 4535 h 4297"/>
              <a:gd name="connsiteX3" fmla="*/ 4134 w 4296"/>
              <a:gd name="connsiteY3" fmla="*/ 2430 h 4297"/>
              <a:gd name="connsiteX4" fmla="*/ 4134 w 4296"/>
              <a:gd name="connsiteY4" fmla="*/ 2387 h 4297"/>
              <a:gd name="connsiteX5" fmla="*/ 2029 w 4296"/>
              <a:gd name="connsiteY5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2029" y="239"/>
                </a:moveTo>
                <a:cubicBezTo>
                  <a:pt x="843" y="217"/>
                  <a:pt x="-136" y="1158"/>
                  <a:pt x="-162" y="2344"/>
                </a:cubicBezTo>
                <a:cubicBezTo>
                  <a:pt x="-184" y="3530"/>
                  <a:pt x="757" y="4509"/>
                  <a:pt x="1943" y="4535"/>
                </a:cubicBezTo>
                <a:cubicBezTo>
                  <a:pt x="3129" y="4557"/>
                  <a:pt x="4109" y="3616"/>
                  <a:pt x="4134" y="2430"/>
                </a:cubicBezTo>
                <a:cubicBezTo>
                  <a:pt x="4134" y="2417"/>
                  <a:pt x="4134" y="2400"/>
                  <a:pt x="4134" y="2387"/>
                </a:cubicBezTo>
                <a:cubicBezTo>
                  <a:pt x="4134" y="1218"/>
                  <a:pt x="3198" y="260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2" name="Freeform 2641">
            <a:extLst>
              <a:ext uri="{FF2B5EF4-FFF2-40B4-BE49-F238E27FC236}">
                <a16:creationId xmlns:a16="http://schemas.microsoft.com/office/drawing/2014/main" id="{A65D4987-2CE0-F22A-3ADF-E0A6A9ABF471}"/>
              </a:ext>
            </a:extLst>
          </p:cNvPr>
          <p:cNvSpPr/>
          <p:nvPr/>
        </p:nvSpPr>
        <p:spPr>
          <a:xfrm>
            <a:off x="7784684" y="1361330"/>
            <a:ext cx="10054" cy="10392"/>
          </a:xfrm>
          <a:custGeom>
            <a:avLst/>
            <a:gdLst>
              <a:gd name="connsiteX0" fmla="*/ 1862 w 10054"/>
              <a:gd name="connsiteY0" fmla="*/ 10631 h 10392"/>
              <a:gd name="connsiteX1" fmla="*/ 3968 w 10054"/>
              <a:gd name="connsiteY1" fmla="*/ 7451 h 10392"/>
              <a:gd name="connsiteX2" fmla="*/ 7534 w 10054"/>
              <a:gd name="connsiteY2" fmla="*/ 4272 h 10392"/>
              <a:gd name="connsiteX3" fmla="*/ 8436 w 10054"/>
              <a:gd name="connsiteY3" fmla="*/ 1608 h 10392"/>
              <a:gd name="connsiteX4" fmla="*/ 2765 w 10054"/>
              <a:gd name="connsiteY4" fmla="*/ 3069 h 10392"/>
              <a:gd name="connsiteX5" fmla="*/ 1862 w 10054"/>
              <a:gd name="connsiteY5" fmla="*/ 10631 h 10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54" h="10392">
                <a:moveTo>
                  <a:pt x="1862" y="10631"/>
                </a:moveTo>
                <a:cubicBezTo>
                  <a:pt x="3023" y="10631"/>
                  <a:pt x="3968" y="9213"/>
                  <a:pt x="3968" y="7451"/>
                </a:cubicBezTo>
                <a:cubicBezTo>
                  <a:pt x="4084" y="5591"/>
                  <a:pt x="5673" y="4173"/>
                  <a:pt x="7534" y="4272"/>
                </a:cubicBezTo>
                <a:cubicBezTo>
                  <a:pt x="10413" y="4272"/>
                  <a:pt x="10584" y="3756"/>
                  <a:pt x="8436" y="1608"/>
                </a:cubicBezTo>
                <a:cubicBezTo>
                  <a:pt x="6288" y="-540"/>
                  <a:pt x="5171" y="-240"/>
                  <a:pt x="2765" y="3069"/>
                </a:cubicBezTo>
                <a:cubicBezTo>
                  <a:pt x="-716" y="7924"/>
                  <a:pt x="-1188" y="10631"/>
                  <a:pt x="1862" y="106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3" name="Freeform 2642">
            <a:extLst>
              <a:ext uri="{FF2B5EF4-FFF2-40B4-BE49-F238E27FC236}">
                <a16:creationId xmlns:a16="http://schemas.microsoft.com/office/drawing/2014/main" id="{9FF2EB91-9D84-EAA1-8507-8DD2FA95C45D}"/>
              </a:ext>
            </a:extLst>
          </p:cNvPr>
          <p:cNvSpPr/>
          <p:nvPr/>
        </p:nvSpPr>
        <p:spPr>
          <a:xfrm>
            <a:off x="7819277" y="5565100"/>
            <a:ext cx="13706" cy="3770"/>
          </a:xfrm>
          <a:custGeom>
            <a:avLst/>
            <a:gdLst>
              <a:gd name="connsiteX0" fmla="*/ 11481 w 13706"/>
              <a:gd name="connsiteY0" fmla="*/ 2202 h 3770"/>
              <a:gd name="connsiteX1" fmla="*/ 11481 w 13706"/>
              <a:gd name="connsiteY1" fmla="*/ 269 h 3770"/>
              <a:gd name="connsiteX2" fmla="*/ 4134 w 13706"/>
              <a:gd name="connsiteY2" fmla="*/ 2202 h 3770"/>
              <a:gd name="connsiteX3" fmla="*/ -163 w 13706"/>
              <a:gd name="connsiteY3" fmla="*/ 4007 h 3770"/>
              <a:gd name="connsiteX4" fmla="*/ 4134 w 13706"/>
              <a:gd name="connsiteY4" fmla="*/ 4007 h 3770"/>
              <a:gd name="connsiteX5" fmla="*/ 11481 w 13706"/>
              <a:gd name="connsiteY5" fmla="*/ 2202 h 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06" h="3770">
                <a:moveTo>
                  <a:pt x="11481" y="2202"/>
                </a:moveTo>
                <a:cubicBezTo>
                  <a:pt x="14231" y="355"/>
                  <a:pt x="14231" y="140"/>
                  <a:pt x="11481" y="269"/>
                </a:cubicBezTo>
                <a:cubicBezTo>
                  <a:pt x="8950" y="539"/>
                  <a:pt x="6471" y="1193"/>
                  <a:pt x="4134" y="2202"/>
                </a:cubicBezTo>
                <a:lnTo>
                  <a:pt x="-163" y="4007"/>
                </a:lnTo>
                <a:lnTo>
                  <a:pt x="4134" y="4007"/>
                </a:lnTo>
                <a:cubicBezTo>
                  <a:pt x="6699" y="4050"/>
                  <a:pt x="9230" y="3427"/>
                  <a:pt x="11481" y="22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4" name="Freeform 2643">
            <a:extLst>
              <a:ext uri="{FF2B5EF4-FFF2-40B4-BE49-F238E27FC236}">
                <a16:creationId xmlns:a16="http://schemas.microsoft.com/office/drawing/2014/main" id="{9C0F8520-6AA8-4142-BEBA-74CEB3AC38D2}"/>
              </a:ext>
            </a:extLst>
          </p:cNvPr>
          <p:cNvSpPr/>
          <p:nvPr/>
        </p:nvSpPr>
        <p:spPr>
          <a:xfrm>
            <a:off x="7818117" y="5545796"/>
            <a:ext cx="6315" cy="4253"/>
          </a:xfrm>
          <a:custGeom>
            <a:avLst/>
            <a:gdLst>
              <a:gd name="connsiteX0" fmla="*/ 2974 w 6315"/>
              <a:gd name="connsiteY0" fmla="*/ 4492 h 4253"/>
              <a:gd name="connsiteX1" fmla="*/ 6153 w 6315"/>
              <a:gd name="connsiteY1" fmla="*/ 2387 h 4253"/>
              <a:gd name="connsiteX2" fmla="*/ 2974 w 6315"/>
              <a:gd name="connsiteY2" fmla="*/ 238 h 4253"/>
              <a:gd name="connsiteX3" fmla="*/ -163 w 6315"/>
              <a:gd name="connsiteY3" fmla="*/ 2387 h 4253"/>
              <a:gd name="connsiteX4" fmla="*/ 2974 w 6315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4253">
                <a:moveTo>
                  <a:pt x="2974" y="4492"/>
                </a:moveTo>
                <a:cubicBezTo>
                  <a:pt x="4736" y="4492"/>
                  <a:pt x="6153" y="3547"/>
                  <a:pt x="6153" y="2387"/>
                </a:cubicBezTo>
                <a:cubicBezTo>
                  <a:pt x="6153" y="1226"/>
                  <a:pt x="4736" y="238"/>
                  <a:pt x="2974" y="238"/>
                </a:cubicBezTo>
                <a:cubicBezTo>
                  <a:pt x="1212" y="238"/>
                  <a:pt x="-163" y="1183"/>
                  <a:pt x="-163" y="2387"/>
                </a:cubicBezTo>
                <a:cubicBezTo>
                  <a:pt x="-163" y="3590"/>
                  <a:pt x="1255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5" name="Freeform 2644">
            <a:extLst>
              <a:ext uri="{FF2B5EF4-FFF2-40B4-BE49-F238E27FC236}">
                <a16:creationId xmlns:a16="http://schemas.microsoft.com/office/drawing/2014/main" id="{279DDB54-A2EF-42F7-CE66-F0C6B56D4932}"/>
              </a:ext>
            </a:extLst>
          </p:cNvPr>
          <p:cNvSpPr/>
          <p:nvPr/>
        </p:nvSpPr>
        <p:spPr>
          <a:xfrm>
            <a:off x="7829481" y="5573417"/>
            <a:ext cx="9602" cy="4259"/>
          </a:xfrm>
          <a:custGeom>
            <a:avLst/>
            <a:gdLst>
              <a:gd name="connsiteX0" fmla="*/ 9440 w 9602"/>
              <a:gd name="connsiteY0" fmla="*/ 2393 h 4259"/>
              <a:gd name="connsiteX1" fmla="*/ 5359 w 9602"/>
              <a:gd name="connsiteY1" fmla="*/ 245 h 4259"/>
              <a:gd name="connsiteX2" fmla="*/ -12 w 9602"/>
              <a:gd name="connsiteY2" fmla="*/ 2393 h 4259"/>
              <a:gd name="connsiteX3" fmla="*/ 4070 w 9602"/>
              <a:gd name="connsiteY3" fmla="*/ 4498 h 4259"/>
              <a:gd name="connsiteX4" fmla="*/ 9440 w 9602"/>
              <a:gd name="connsiteY4" fmla="*/ 2393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02" h="4259">
                <a:moveTo>
                  <a:pt x="9440" y="2393"/>
                </a:moveTo>
                <a:cubicBezTo>
                  <a:pt x="9440" y="1233"/>
                  <a:pt x="7593" y="245"/>
                  <a:pt x="5359" y="245"/>
                </a:cubicBezTo>
                <a:cubicBezTo>
                  <a:pt x="3344" y="159"/>
                  <a:pt x="1389" y="941"/>
                  <a:pt x="-12" y="2393"/>
                </a:cubicBezTo>
                <a:cubicBezTo>
                  <a:pt x="-699" y="3596"/>
                  <a:pt x="1019" y="4498"/>
                  <a:pt x="4070" y="4498"/>
                </a:cubicBezTo>
                <a:cubicBezTo>
                  <a:pt x="7120" y="4498"/>
                  <a:pt x="9440" y="3553"/>
                  <a:pt x="9440" y="23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6" name="Freeform 2645">
            <a:extLst>
              <a:ext uri="{FF2B5EF4-FFF2-40B4-BE49-F238E27FC236}">
                <a16:creationId xmlns:a16="http://schemas.microsoft.com/office/drawing/2014/main" id="{4855A2DF-75D9-AE78-5227-B8CAAE266DB8}"/>
              </a:ext>
            </a:extLst>
          </p:cNvPr>
          <p:cNvSpPr/>
          <p:nvPr/>
        </p:nvSpPr>
        <p:spPr>
          <a:xfrm>
            <a:off x="7803906" y="2851637"/>
            <a:ext cx="5544" cy="10636"/>
          </a:xfrm>
          <a:custGeom>
            <a:avLst/>
            <a:gdLst>
              <a:gd name="connsiteX0" fmla="*/ 5369 w 5544"/>
              <a:gd name="connsiteY0" fmla="*/ 10459 h 10636"/>
              <a:gd name="connsiteX1" fmla="*/ 3693 w 5544"/>
              <a:gd name="connsiteY1" fmla="*/ 3713 h 10636"/>
              <a:gd name="connsiteX2" fmla="*/ 84 w 5544"/>
              <a:gd name="connsiteY2" fmla="*/ 405 h 10636"/>
              <a:gd name="connsiteX3" fmla="*/ 1717 w 5544"/>
              <a:gd name="connsiteY3" fmla="*/ 7151 h 10636"/>
              <a:gd name="connsiteX4" fmla="*/ 5369 w 5544"/>
              <a:gd name="connsiteY4" fmla="*/ 10459 h 10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4" h="10636">
                <a:moveTo>
                  <a:pt x="5369" y="10459"/>
                </a:moveTo>
                <a:cubicBezTo>
                  <a:pt x="5481" y="8096"/>
                  <a:pt x="4901" y="5750"/>
                  <a:pt x="3693" y="3713"/>
                </a:cubicBezTo>
                <a:cubicBezTo>
                  <a:pt x="2361" y="1221"/>
                  <a:pt x="729" y="-282"/>
                  <a:pt x="84" y="405"/>
                </a:cubicBezTo>
                <a:cubicBezTo>
                  <a:pt x="-560" y="1093"/>
                  <a:pt x="84" y="4143"/>
                  <a:pt x="1717" y="7151"/>
                </a:cubicBezTo>
                <a:cubicBezTo>
                  <a:pt x="3349" y="10158"/>
                  <a:pt x="4853" y="11662"/>
                  <a:pt x="5369" y="104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7" name="Freeform 2646">
            <a:extLst>
              <a:ext uri="{FF2B5EF4-FFF2-40B4-BE49-F238E27FC236}">
                <a16:creationId xmlns:a16="http://schemas.microsoft.com/office/drawing/2014/main" id="{8ECC91CD-1193-50E3-5035-ACCBEB3BF219}"/>
              </a:ext>
            </a:extLst>
          </p:cNvPr>
          <p:cNvSpPr/>
          <p:nvPr/>
        </p:nvSpPr>
        <p:spPr>
          <a:xfrm>
            <a:off x="8013553" y="5581930"/>
            <a:ext cx="3494" cy="4254"/>
          </a:xfrm>
          <a:custGeom>
            <a:avLst/>
            <a:gdLst>
              <a:gd name="connsiteX0" fmla="*/ 1098 w 3494"/>
              <a:gd name="connsiteY0" fmla="*/ 239 h 4254"/>
              <a:gd name="connsiteX1" fmla="*/ 196 w 3494"/>
              <a:gd name="connsiteY1" fmla="*/ 2344 h 4254"/>
              <a:gd name="connsiteX2" fmla="*/ 2387 w 3494"/>
              <a:gd name="connsiteY2" fmla="*/ 4493 h 4254"/>
              <a:gd name="connsiteX3" fmla="*/ 3332 w 3494"/>
              <a:gd name="connsiteY3" fmla="*/ 2344 h 4254"/>
              <a:gd name="connsiteX4" fmla="*/ 1141 w 3494"/>
              <a:gd name="connsiteY4" fmla="*/ 239 h 4254"/>
              <a:gd name="connsiteX5" fmla="*/ 1098 w 3494"/>
              <a:gd name="connsiteY5" fmla="*/ 239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098" y="239"/>
                </a:moveTo>
                <a:cubicBezTo>
                  <a:pt x="-105" y="239"/>
                  <a:pt x="-535" y="1184"/>
                  <a:pt x="196" y="2344"/>
                </a:cubicBezTo>
                <a:cubicBezTo>
                  <a:pt x="926" y="3504"/>
                  <a:pt x="1914" y="4493"/>
                  <a:pt x="2387" y="4493"/>
                </a:cubicBezTo>
                <a:cubicBezTo>
                  <a:pt x="2859" y="4493"/>
                  <a:pt x="3332" y="3547"/>
                  <a:pt x="3332" y="2344"/>
                </a:cubicBezTo>
                <a:cubicBezTo>
                  <a:pt x="3311" y="1159"/>
                  <a:pt x="2331" y="213"/>
                  <a:pt x="1141" y="239"/>
                </a:cubicBezTo>
                <a:cubicBezTo>
                  <a:pt x="1128" y="239"/>
                  <a:pt x="1111" y="239"/>
                  <a:pt x="1098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8" name="Freeform 2647">
            <a:extLst>
              <a:ext uri="{FF2B5EF4-FFF2-40B4-BE49-F238E27FC236}">
                <a16:creationId xmlns:a16="http://schemas.microsoft.com/office/drawing/2014/main" id="{90D61C51-8793-A56E-5D8E-352437C6D263}"/>
              </a:ext>
            </a:extLst>
          </p:cNvPr>
          <p:cNvSpPr/>
          <p:nvPr/>
        </p:nvSpPr>
        <p:spPr>
          <a:xfrm>
            <a:off x="7807674" y="5554416"/>
            <a:ext cx="10144" cy="6090"/>
          </a:xfrm>
          <a:custGeom>
            <a:avLst/>
            <a:gdLst>
              <a:gd name="connsiteX0" fmla="*/ -161 w 10144"/>
              <a:gd name="connsiteY0" fmla="*/ 4379 h 6090"/>
              <a:gd name="connsiteX1" fmla="*/ 7144 w 10144"/>
              <a:gd name="connsiteY1" fmla="*/ 2962 h 6090"/>
              <a:gd name="connsiteX2" fmla="*/ 7530 w 10144"/>
              <a:gd name="connsiteY2" fmla="*/ 899 h 6090"/>
              <a:gd name="connsiteX3" fmla="*/ 1773 w 10144"/>
              <a:gd name="connsiteY3" fmla="*/ 2274 h 6090"/>
              <a:gd name="connsiteX4" fmla="*/ -161 w 10144"/>
              <a:gd name="connsiteY4" fmla="*/ 4375 h 6090"/>
              <a:gd name="connsiteX5" fmla="*/ -161 w 10144"/>
              <a:gd name="connsiteY5" fmla="*/ 4379 h 6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44" h="6090">
                <a:moveTo>
                  <a:pt x="-161" y="4379"/>
                </a:moveTo>
                <a:cubicBezTo>
                  <a:pt x="-161" y="7387"/>
                  <a:pt x="2288" y="6914"/>
                  <a:pt x="7144" y="2962"/>
                </a:cubicBezTo>
                <a:cubicBezTo>
                  <a:pt x="10839" y="-3"/>
                  <a:pt x="10882" y="-304"/>
                  <a:pt x="7530" y="899"/>
                </a:cubicBezTo>
                <a:cubicBezTo>
                  <a:pt x="5670" y="1582"/>
                  <a:pt x="3741" y="2042"/>
                  <a:pt x="1773" y="2274"/>
                </a:cubicBezTo>
                <a:cubicBezTo>
                  <a:pt x="660" y="2321"/>
                  <a:pt x="-208" y="3262"/>
                  <a:pt x="-161" y="4375"/>
                </a:cubicBezTo>
                <a:cubicBezTo>
                  <a:pt x="-161" y="4375"/>
                  <a:pt x="-161" y="4379"/>
                  <a:pt x="-161" y="43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9" name="Freeform 2648">
            <a:extLst>
              <a:ext uri="{FF2B5EF4-FFF2-40B4-BE49-F238E27FC236}">
                <a16:creationId xmlns:a16="http://schemas.microsoft.com/office/drawing/2014/main" id="{A58832CD-7CA1-CAA6-7461-3B7C628D99D8}"/>
              </a:ext>
            </a:extLst>
          </p:cNvPr>
          <p:cNvSpPr/>
          <p:nvPr/>
        </p:nvSpPr>
        <p:spPr>
          <a:xfrm>
            <a:off x="7813949" y="3082692"/>
            <a:ext cx="9943" cy="6154"/>
          </a:xfrm>
          <a:custGeom>
            <a:avLst/>
            <a:gdLst>
              <a:gd name="connsiteX0" fmla="*/ 7271 w 9943"/>
              <a:gd name="connsiteY0" fmla="*/ 3256 h 6154"/>
              <a:gd name="connsiteX1" fmla="*/ -163 w 9943"/>
              <a:gd name="connsiteY1" fmla="*/ 2096 h 6154"/>
              <a:gd name="connsiteX2" fmla="*/ 8216 w 9943"/>
              <a:gd name="connsiteY2" fmla="*/ 6393 h 6154"/>
              <a:gd name="connsiteX3" fmla="*/ 7271 w 9943"/>
              <a:gd name="connsiteY3" fmla="*/ 3256 h 6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43" h="6154">
                <a:moveTo>
                  <a:pt x="7271" y="3256"/>
                </a:moveTo>
                <a:cubicBezTo>
                  <a:pt x="2630" y="-310"/>
                  <a:pt x="-163" y="-740"/>
                  <a:pt x="-163" y="2096"/>
                </a:cubicBezTo>
                <a:cubicBezTo>
                  <a:pt x="-163" y="4932"/>
                  <a:pt x="3533" y="6135"/>
                  <a:pt x="8216" y="6393"/>
                </a:cubicBezTo>
                <a:cubicBezTo>
                  <a:pt x="10536" y="6350"/>
                  <a:pt x="10321" y="5576"/>
                  <a:pt x="7271" y="32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0" name="Freeform 2649">
            <a:extLst>
              <a:ext uri="{FF2B5EF4-FFF2-40B4-BE49-F238E27FC236}">
                <a16:creationId xmlns:a16="http://schemas.microsoft.com/office/drawing/2014/main" id="{1B1A4799-B90C-4ABF-8F55-FAA613113B7B}"/>
              </a:ext>
            </a:extLst>
          </p:cNvPr>
          <p:cNvSpPr/>
          <p:nvPr/>
        </p:nvSpPr>
        <p:spPr>
          <a:xfrm>
            <a:off x="7829109" y="3488372"/>
            <a:ext cx="3521" cy="6301"/>
          </a:xfrm>
          <a:custGeom>
            <a:avLst/>
            <a:gdLst>
              <a:gd name="connsiteX0" fmla="*/ 3066 w 3521"/>
              <a:gd name="connsiteY0" fmla="*/ 4934 h 6301"/>
              <a:gd name="connsiteX1" fmla="*/ 2680 w 3521"/>
              <a:gd name="connsiteY1" fmla="*/ 938 h 6301"/>
              <a:gd name="connsiteX2" fmla="*/ 2680 w 3521"/>
              <a:gd name="connsiteY2" fmla="*/ 938 h 6301"/>
              <a:gd name="connsiteX3" fmla="*/ 531 w 3521"/>
              <a:gd name="connsiteY3" fmla="*/ 4891 h 6301"/>
              <a:gd name="connsiteX4" fmla="*/ 3066 w 3521"/>
              <a:gd name="connsiteY4" fmla="*/ 4934 h 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1" h="6301">
                <a:moveTo>
                  <a:pt x="3066" y="4934"/>
                </a:moveTo>
                <a:cubicBezTo>
                  <a:pt x="3565" y="3615"/>
                  <a:pt x="3419" y="2137"/>
                  <a:pt x="2680" y="938"/>
                </a:cubicBezTo>
                <a:lnTo>
                  <a:pt x="2680" y="938"/>
                </a:lnTo>
                <a:cubicBezTo>
                  <a:pt x="574" y="-1210"/>
                  <a:pt x="-1187" y="2012"/>
                  <a:pt x="531" y="4891"/>
                </a:cubicBezTo>
                <a:cubicBezTo>
                  <a:pt x="1863" y="7082"/>
                  <a:pt x="2336" y="7082"/>
                  <a:pt x="3066" y="49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1" name="Freeform 2650">
            <a:extLst>
              <a:ext uri="{FF2B5EF4-FFF2-40B4-BE49-F238E27FC236}">
                <a16:creationId xmlns:a16="http://schemas.microsoft.com/office/drawing/2014/main" id="{9EE76979-F0E3-F9C5-C625-2D75947DF6D7}"/>
              </a:ext>
            </a:extLst>
          </p:cNvPr>
          <p:cNvSpPr/>
          <p:nvPr/>
        </p:nvSpPr>
        <p:spPr>
          <a:xfrm>
            <a:off x="7806695" y="1274823"/>
            <a:ext cx="15550" cy="9499"/>
          </a:xfrm>
          <a:custGeom>
            <a:avLst/>
            <a:gdLst>
              <a:gd name="connsiteX0" fmla="*/ 5288 w 15550"/>
              <a:gd name="connsiteY0" fmla="*/ 7081 h 9499"/>
              <a:gd name="connsiteX1" fmla="*/ 15384 w 15550"/>
              <a:gd name="connsiteY1" fmla="*/ 8413 h 9499"/>
              <a:gd name="connsiteX2" fmla="*/ 10057 w 15550"/>
              <a:gd name="connsiteY2" fmla="*/ 2913 h 9499"/>
              <a:gd name="connsiteX3" fmla="*/ 1464 w 15550"/>
              <a:gd name="connsiteY3" fmla="*/ 1753 h 9499"/>
              <a:gd name="connsiteX4" fmla="*/ 5288 w 15550"/>
              <a:gd name="connsiteY4" fmla="*/ 7081 h 9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50" h="9499">
                <a:moveTo>
                  <a:pt x="5288" y="7081"/>
                </a:moveTo>
                <a:cubicBezTo>
                  <a:pt x="13881" y="10260"/>
                  <a:pt x="15470" y="10432"/>
                  <a:pt x="15384" y="8413"/>
                </a:cubicBezTo>
                <a:cubicBezTo>
                  <a:pt x="15384" y="7510"/>
                  <a:pt x="12978" y="5061"/>
                  <a:pt x="10057" y="2913"/>
                </a:cubicBezTo>
                <a:cubicBezTo>
                  <a:pt x="5760" y="-309"/>
                  <a:pt x="4256" y="-524"/>
                  <a:pt x="1464" y="1753"/>
                </a:cubicBezTo>
                <a:cubicBezTo>
                  <a:pt x="-1329" y="4030"/>
                  <a:pt x="-814" y="4847"/>
                  <a:pt x="5288" y="70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2" name="Freeform 2651">
            <a:extLst>
              <a:ext uri="{FF2B5EF4-FFF2-40B4-BE49-F238E27FC236}">
                <a16:creationId xmlns:a16="http://schemas.microsoft.com/office/drawing/2014/main" id="{766C74D7-907C-FE55-8A19-CD62D2057F13}"/>
              </a:ext>
            </a:extLst>
          </p:cNvPr>
          <p:cNvSpPr/>
          <p:nvPr/>
        </p:nvSpPr>
        <p:spPr>
          <a:xfrm>
            <a:off x="7806246" y="1288841"/>
            <a:ext cx="3492" cy="4254"/>
          </a:xfrm>
          <a:custGeom>
            <a:avLst/>
            <a:gdLst>
              <a:gd name="connsiteX0" fmla="*/ 1139 w 3492"/>
              <a:gd name="connsiteY0" fmla="*/ 4492 h 4254"/>
              <a:gd name="connsiteX1" fmla="*/ 3330 w 3492"/>
              <a:gd name="connsiteY1" fmla="*/ 2387 h 4254"/>
              <a:gd name="connsiteX2" fmla="*/ 3330 w 3492"/>
              <a:gd name="connsiteY2" fmla="*/ 2344 h 4254"/>
              <a:gd name="connsiteX3" fmla="*/ 2428 w 3492"/>
              <a:gd name="connsiteY3" fmla="*/ 238 h 4254"/>
              <a:gd name="connsiteX4" fmla="*/ 194 w 3492"/>
              <a:gd name="connsiteY4" fmla="*/ 2344 h 4254"/>
              <a:gd name="connsiteX5" fmla="*/ 1139 w 3492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1139" y="4492"/>
                </a:moveTo>
                <a:cubicBezTo>
                  <a:pt x="2325" y="4518"/>
                  <a:pt x="3305" y="3573"/>
                  <a:pt x="3330" y="2387"/>
                </a:cubicBezTo>
                <a:cubicBezTo>
                  <a:pt x="3330" y="2374"/>
                  <a:pt x="3330" y="2357"/>
                  <a:pt x="3330" y="2344"/>
                </a:cubicBezTo>
                <a:cubicBezTo>
                  <a:pt x="3330" y="1184"/>
                  <a:pt x="2944" y="238"/>
                  <a:pt x="2428" y="238"/>
                </a:cubicBezTo>
                <a:cubicBezTo>
                  <a:pt x="1913" y="238"/>
                  <a:pt x="924" y="1184"/>
                  <a:pt x="194" y="2344"/>
                </a:cubicBezTo>
                <a:cubicBezTo>
                  <a:pt x="-536" y="3504"/>
                  <a:pt x="-107" y="4492"/>
                  <a:pt x="11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3" name="Freeform 2652">
            <a:extLst>
              <a:ext uri="{FF2B5EF4-FFF2-40B4-BE49-F238E27FC236}">
                <a16:creationId xmlns:a16="http://schemas.microsoft.com/office/drawing/2014/main" id="{B1E3CC08-5E71-69C6-285A-F8C958A27E8C}"/>
              </a:ext>
            </a:extLst>
          </p:cNvPr>
          <p:cNvSpPr/>
          <p:nvPr/>
        </p:nvSpPr>
        <p:spPr>
          <a:xfrm>
            <a:off x="7805571" y="2759514"/>
            <a:ext cx="4168" cy="4253"/>
          </a:xfrm>
          <a:custGeom>
            <a:avLst/>
            <a:gdLst>
              <a:gd name="connsiteX0" fmla="*/ 1943 w 4168"/>
              <a:gd name="connsiteY0" fmla="*/ 4492 h 4253"/>
              <a:gd name="connsiteX1" fmla="*/ 4005 w 4168"/>
              <a:gd name="connsiteY1" fmla="*/ 2430 h 4253"/>
              <a:gd name="connsiteX2" fmla="*/ 4005 w 4168"/>
              <a:gd name="connsiteY2" fmla="*/ 2387 h 4253"/>
              <a:gd name="connsiteX3" fmla="*/ 1943 w 4168"/>
              <a:gd name="connsiteY3" fmla="*/ 238 h 4253"/>
              <a:gd name="connsiteX4" fmla="*/ 1943 w 4168"/>
              <a:gd name="connsiteY4" fmla="*/ 238 h 4253"/>
              <a:gd name="connsiteX5" fmla="*/ -163 w 4168"/>
              <a:gd name="connsiteY5" fmla="*/ 2387 h 4253"/>
              <a:gd name="connsiteX6" fmla="*/ 1943 w 4168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4492"/>
                </a:moveTo>
                <a:cubicBezTo>
                  <a:pt x="3081" y="4492"/>
                  <a:pt x="4005" y="3568"/>
                  <a:pt x="4005" y="2430"/>
                </a:cubicBezTo>
                <a:cubicBezTo>
                  <a:pt x="4005" y="2417"/>
                  <a:pt x="4005" y="2400"/>
                  <a:pt x="4005" y="2387"/>
                </a:cubicBezTo>
                <a:cubicBezTo>
                  <a:pt x="4031" y="1222"/>
                  <a:pt x="3107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4" name="Freeform 2653">
            <a:extLst>
              <a:ext uri="{FF2B5EF4-FFF2-40B4-BE49-F238E27FC236}">
                <a16:creationId xmlns:a16="http://schemas.microsoft.com/office/drawing/2014/main" id="{50A5F612-FC05-857E-A1EE-589AE64AA90F}"/>
              </a:ext>
            </a:extLst>
          </p:cNvPr>
          <p:cNvSpPr/>
          <p:nvPr/>
        </p:nvSpPr>
        <p:spPr>
          <a:xfrm>
            <a:off x="7829144" y="1921145"/>
            <a:ext cx="7423" cy="7326"/>
          </a:xfrm>
          <a:custGeom>
            <a:avLst/>
            <a:gdLst>
              <a:gd name="connsiteX0" fmla="*/ 197 w 7423"/>
              <a:gd name="connsiteY0" fmla="*/ 5287 h 7326"/>
              <a:gd name="connsiteX1" fmla="*/ 4665 w 7423"/>
              <a:gd name="connsiteY1" fmla="*/ 7349 h 7326"/>
              <a:gd name="connsiteX2" fmla="*/ 6727 w 7423"/>
              <a:gd name="connsiteY2" fmla="*/ 5287 h 7326"/>
              <a:gd name="connsiteX3" fmla="*/ 6341 w 7423"/>
              <a:gd name="connsiteY3" fmla="*/ 991 h 7326"/>
              <a:gd name="connsiteX4" fmla="*/ 197 w 7423"/>
              <a:gd name="connsiteY4" fmla="*/ 5287 h 7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3" h="7326">
                <a:moveTo>
                  <a:pt x="197" y="5287"/>
                </a:moveTo>
                <a:cubicBezTo>
                  <a:pt x="863" y="7091"/>
                  <a:pt x="2860" y="8014"/>
                  <a:pt x="4665" y="7349"/>
                </a:cubicBezTo>
                <a:cubicBezTo>
                  <a:pt x="5623" y="6997"/>
                  <a:pt x="6375" y="6243"/>
                  <a:pt x="6727" y="5287"/>
                </a:cubicBezTo>
                <a:cubicBezTo>
                  <a:pt x="7561" y="3927"/>
                  <a:pt x="7406" y="2180"/>
                  <a:pt x="6341" y="991"/>
                </a:cubicBezTo>
                <a:cubicBezTo>
                  <a:pt x="3849" y="-1372"/>
                  <a:pt x="-1608" y="2323"/>
                  <a:pt x="197" y="52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5" name="Freeform 2654">
            <a:extLst>
              <a:ext uri="{FF2B5EF4-FFF2-40B4-BE49-F238E27FC236}">
                <a16:creationId xmlns:a16="http://schemas.microsoft.com/office/drawing/2014/main" id="{318F56C0-9935-512D-590F-9D04763FE814}"/>
              </a:ext>
            </a:extLst>
          </p:cNvPr>
          <p:cNvSpPr/>
          <p:nvPr/>
        </p:nvSpPr>
        <p:spPr>
          <a:xfrm>
            <a:off x="7832768" y="3518288"/>
            <a:ext cx="4296" cy="4253"/>
          </a:xfrm>
          <a:custGeom>
            <a:avLst/>
            <a:gdLst>
              <a:gd name="connsiteX0" fmla="*/ 1943 w 4296"/>
              <a:gd name="connsiteY0" fmla="*/ 238 h 4253"/>
              <a:gd name="connsiteX1" fmla="*/ -163 w 4296"/>
              <a:gd name="connsiteY1" fmla="*/ 2344 h 4253"/>
              <a:gd name="connsiteX2" fmla="*/ 1986 w 4296"/>
              <a:gd name="connsiteY2" fmla="*/ 4492 h 4253"/>
              <a:gd name="connsiteX3" fmla="*/ 4134 w 4296"/>
              <a:gd name="connsiteY3" fmla="*/ 2344 h 4253"/>
              <a:gd name="connsiteX4" fmla="*/ 2029 w 4296"/>
              <a:gd name="connsiteY4" fmla="*/ 238 h 4253"/>
              <a:gd name="connsiteX5" fmla="*/ 1943 w 4296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3">
                <a:moveTo>
                  <a:pt x="1943" y="238"/>
                </a:moveTo>
                <a:cubicBezTo>
                  <a:pt x="778" y="238"/>
                  <a:pt x="-163" y="1179"/>
                  <a:pt x="-163" y="2344"/>
                </a:cubicBezTo>
                <a:cubicBezTo>
                  <a:pt x="-163" y="3530"/>
                  <a:pt x="800" y="4492"/>
                  <a:pt x="1986" y="4492"/>
                </a:cubicBezTo>
                <a:cubicBezTo>
                  <a:pt x="3172" y="4492"/>
                  <a:pt x="4134" y="3530"/>
                  <a:pt x="4134" y="2344"/>
                </a:cubicBezTo>
                <a:cubicBezTo>
                  <a:pt x="4134" y="1179"/>
                  <a:pt x="3193" y="238"/>
                  <a:pt x="2029" y="238"/>
                </a:cubicBezTo>
                <a:cubicBezTo>
                  <a:pt x="2003" y="238"/>
                  <a:pt x="197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6" name="Freeform 2655">
            <a:extLst>
              <a:ext uri="{FF2B5EF4-FFF2-40B4-BE49-F238E27FC236}">
                <a16:creationId xmlns:a16="http://schemas.microsoft.com/office/drawing/2014/main" id="{7C0A4E86-ABE4-5223-BC9D-75420466C547}"/>
              </a:ext>
            </a:extLst>
          </p:cNvPr>
          <p:cNvSpPr/>
          <p:nvPr/>
        </p:nvSpPr>
        <p:spPr>
          <a:xfrm>
            <a:off x="7818262" y="1289870"/>
            <a:ext cx="8049" cy="7231"/>
          </a:xfrm>
          <a:custGeom>
            <a:avLst/>
            <a:gdLst>
              <a:gd name="connsiteX0" fmla="*/ 3344 w 8049"/>
              <a:gd name="connsiteY0" fmla="*/ 7287 h 7231"/>
              <a:gd name="connsiteX1" fmla="*/ 7641 w 8049"/>
              <a:gd name="connsiteY1" fmla="*/ 2990 h 7231"/>
              <a:gd name="connsiteX2" fmla="*/ 3989 w 8049"/>
              <a:gd name="connsiteY2" fmla="*/ 1916 h 7231"/>
              <a:gd name="connsiteX3" fmla="*/ 3344 w 8049"/>
              <a:gd name="connsiteY3" fmla="*/ 7287 h 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49" h="7231">
                <a:moveTo>
                  <a:pt x="3344" y="7287"/>
                </a:moveTo>
                <a:cubicBezTo>
                  <a:pt x="5441" y="6728"/>
                  <a:pt x="7082" y="5087"/>
                  <a:pt x="7641" y="2990"/>
                </a:cubicBezTo>
                <a:cubicBezTo>
                  <a:pt x="8285" y="-404"/>
                  <a:pt x="7856" y="-533"/>
                  <a:pt x="3989" y="1916"/>
                </a:cubicBezTo>
                <a:cubicBezTo>
                  <a:pt x="-1210" y="5095"/>
                  <a:pt x="-1640" y="8275"/>
                  <a:pt x="3344" y="72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7" name="Freeform 2656">
            <a:extLst>
              <a:ext uri="{FF2B5EF4-FFF2-40B4-BE49-F238E27FC236}">
                <a16:creationId xmlns:a16="http://schemas.microsoft.com/office/drawing/2014/main" id="{C78F5F89-5F6B-8994-F947-9832922E44FF}"/>
              </a:ext>
            </a:extLst>
          </p:cNvPr>
          <p:cNvSpPr/>
          <p:nvPr/>
        </p:nvSpPr>
        <p:spPr>
          <a:xfrm>
            <a:off x="7827211" y="1301601"/>
            <a:ext cx="3494" cy="4254"/>
          </a:xfrm>
          <a:custGeom>
            <a:avLst/>
            <a:gdLst>
              <a:gd name="connsiteX0" fmla="*/ 2387 w 3494"/>
              <a:gd name="connsiteY0" fmla="*/ 4492 h 4254"/>
              <a:gd name="connsiteX1" fmla="*/ 3332 w 3494"/>
              <a:gd name="connsiteY1" fmla="*/ 2344 h 4254"/>
              <a:gd name="connsiteX2" fmla="*/ 1145 w 3494"/>
              <a:gd name="connsiteY2" fmla="*/ 239 h 4254"/>
              <a:gd name="connsiteX3" fmla="*/ 1098 w 3494"/>
              <a:gd name="connsiteY3" fmla="*/ 239 h 4254"/>
              <a:gd name="connsiteX4" fmla="*/ 196 w 3494"/>
              <a:gd name="connsiteY4" fmla="*/ 2344 h 4254"/>
              <a:gd name="connsiteX5" fmla="*/ 2387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2387" y="4492"/>
                </a:moveTo>
                <a:cubicBezTo>
                  <a:pt x="2902" y="4492"/>
                  <a:pt x="3332" y="3504"/>
                  <a:pt x="3332" y="2344"/>
                </a:cubicBezTo>
                <a:cubicBezTo>
                  <a:pt x="3311" y="1158"/>
                  <a:pt x="2331" y="213"/>
                  <a:pt x="1145" y="239"/>
                </a:cubicBezTo>
                <a:cubicBezTo>
                  <a:pt x="1128" y="239"/>
                  <a:pt x="1115" y="239"/>
                  <a:pt x="1098" y="239"/>
                </a:cubicBezTo>
                <a:cubicBezTo>
                  <a:pt x="-105" y="239"/>
                  <a:pt x="-535" y="1184"/>
                  <a:pt x="196" y="2344"/>
                </a:cubicBezTo>
                <a:cubicBezTo>
                  <a:pt x="926" y="3504"/>
                  <a:pt x="1914" y="4492"/>
                  <a:pt x="238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8" name="Freeform 2657">
            <a:extLst>
              <a:ext uri="{FF2B5EF4-FFF2-40B4-BE49-F238E27FC236}">
                <a16:creationId xmlns:a16="http://schemas.microsoft.com/office/drawing/2014/main" id="{0F88E993-CC2F-C394-76B4-F35E27825950}"/>
              </a:ext>
            </a:extLst>
          </p:cNvPr>
          <p:cNvSpPr/>
          <p:nvPr/>
        </p:nvSpPr>
        <p:spPr>
          <a:xfrm>
            <a:off x="7811844" y="3380931"/>
            <a:ext cx="4210" cy="5581"/>
          </a:xfrm>
          <a:custGeom>
            <a:avLst/>
            <a:gdLst>
              <a:gd name="connsiteX0" fmla="*/ -163 w 4210"/>
              <a:gd name="connsiteY0" fmla="*/ 2511 h 5581"/>
              <a:gd name="connsiteX1" fmla="*/ 1943 w 4210"/>
              <a:gd name="connsiteY1" fmla="*/ 5819 h 5581"/>
              <a:gd name="connsiteX2" fmla="*/ 4048 w 4210"/>
              <a:gd name="connsiteY2" fmla="*/ 3800 h 5581"/>
              <a:gd name="connsiteX3" fmla="*/ 4048 w 4210"/>
              <a:gd name="connsiteY3" fmla="*/ 3800 h 5581"/>
              <a:gd name="connsiteX4" fmla="*/ 1943 w 4210"/>
              <a:gd name="connsiteY4" fmla="*/ 492 h 5581"/>
              <a:gd name="connsiteX5" fmla="*/ -163 w 4210"/>
              <a:gd name="connsiteY5" fmla="*/ 2511 h 5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81">
                <a:moveTo>
                  <a:pt x="-163" y="2511"/>
                </a:moveTo>
                <a:cubicBezTo>
                  <a:pt x="-163" y="4316"/>
                  <a:pt x="783" y="5819"/>
                  <a:pt x="1943" y="5819"/>
                </a:cubicBezTo>
                <a:cubicBezTo>
                  <a:pt x="3081" y="5845"/>
                  <a:pt x="4022" y="4939"/>
                  <a:pt x="4048" y="3800"/>
                </a:cubicBezTo>
                <a:cubicBezTo>
                  <a:pt x="4048" y="3800"/>
                  <a:pt x="4048" y="3800"/>
                  <a:pt x="4048" y="3800"/>
                </a:cubicBezTo>
                <a:cubicBezTo>
                  <a:pt x="3876" y="2438"/>
                  <a:pt x="3103" y="1226"/>
                  <a:pt x="1943" y="492"/>
                </a:cubicBezTo>
                <a:cubicBezTo>
                  <a:pt x="783" y="-239"/>
                  <a:pt x="-163" y="664"/>
                  <a:pt x="-163" y="25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9" name="Freeform 2658">
            <a:extLst>
              <a:ext uri="{FF2B5EF4-FFF2-40B4-BE49-F238E27FC236}">
                <a16:creationId xmlns:a16="http://schemas.microsoft.com/office/drawing/2014/main" id="{7EC7F64A-019F-E100-8430-8C4793AA5934}"/>
              </a:ext>
            </a:extLst>
          </p:cNvPr>
          <p:cNvSpPr/>
          <p:nvPr/>
        </p:nvSpPr>
        <p:spPr>
          <a:xfrm>
            <a:off x="7929097" y="5528775"/>
            <a:ext cx="9612" cy="4302"/>
          </a:xfrm>
          <a:custGeom>
            <a:avLst/>
            <a:gdLst>
              <a:gd name="connsiteX0" fmla="*/ 9290 w 9612"/>
              <a:gd name="connsiteY0" fmla="*/ 2393 h 4302"/>
              <a:gd name="connsiteX1" fmla="*/ 3919 w 9612"/>
              <a:gd name="connsiteY1" fmla="*/ 245 h 4302"/>
              <a:gd name="connsiteX2" fmla="*/ -163 w 9612"/>
              <a:gd name="connsiteY2" fmla="*/ 2393 h 4302"/>
              <a:gd name="connsiteX3" fmla="*/ 5208 w 9612"/>
              <a:gd name="connsiteY3" fmla="*/ 4541 h 4302"/>
              <a:gd name="connsiteX4" fmla="*/ 9290 w 9612"/>
              <a:gd name="connsiteY4" fmla="*/ 2393 h 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12" h="4302">
                <a:moveTo>
                  <a:pt x="9290" y="2393"/>
                </a:moveTo>
                <a:cubicBezTo>
                  <a:pt x="7889" y="941"/>
                  <a:pt x="5934" y="159"/>
                  <a:pt x="3919" y="245"/>
                </a:cubicBezTo>
                <a:cubicBezTo>
                  <a:pt x="1685" y="245"/>
                  <a:pt x="-163" y="1233"/>
                  <a:pt x="-163" y="2393"/>
                </a:cubicBezTo>
                <a:cubicBezTo>
                  <a:pt x="-163" y="3553"/>
                  <a:pt x="2244" y="4541"/>
                  <a:pt x="5208" y="4541"/>
                </a:cubicBezTo>
                <a:cubicBezTo>
                  <a:pt x="8173" y="4541"/>
                  <a:pt x="10020" y="3553"/>
                  <a:pt x="9290" y="23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0" name="Freeform 2659">
            <a:extLst>
              <a:ext uri="{FF2B5EF4-FFF2-40B4-BE49-F238E27FC236}">
                <a16:creationId xmlns:a16="http://schemas.microsoft.com/office/drawing/2014/main" id="{99445554-4612-D39B-D51F-0E1F122747C1}"/>
              </a:ext>
            </a:extLst>
          </p:cNvPr>
          <p:cNvSpPr/>
          <p:nvPr/>
        </p:nvSpPr>
        <p:spPr>
          <a:xfrm>
            <a:off x="7933930" y="5575823"/>
            <a:ext cx="9649" cy="9124"/>
          </a:xfrm>
          <a:custGeom>
            <a:avLst/>
            <a:gdLst>
              <a:gd name="connsiteX0" fmla="*/ -54 w 9649"/>
              <a:gd name="connsiteY0" fmla="*/ 460 h 9124"/>
              <a:gd name="connsiteX1" fmla="*/ 2395 w 9649"/>
              <a:gd name="connsiteY1" fmla="*/ 6002 h 9124"/>
              <a:gd name="connsiteX2" fmla="*/ 9484 w 9649"/>
              <a:gd name="connsiteY2" fmla="*/ 6303 h 9124"/>
              <a:gd name="connsiteX3" fmla="*/ -54 w 9649"/>
              <a:gd name="connsiteY3" fmla="*/ 460 h 9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49" h="9124">
                <a:moveTo>
                  <a:pt x="-54" y="460"/>
                </a:moveTo>
                <a:cubicBezTo>
                  <a:pt x="-527" y="889"/>
                  <a:pt x="590" y="3424"/>
                  <a:pt x="2395" y="6002"/>
                </a:cubicBezTo>
                <a:cubicBezTo>
                  <a:pt x="5403" y="10299"/>
                  <a:pt x="9484" y="10557"/>
                  <a:pt x="9484" y="6303"/>
                </a:cubicBezTo>
                <a:cubicBezTo>
                  <a:pt x="9656" y="4155"/>
                  <a:pt x="1407" y="-872"/>
                  <a:pt x="-54" y="4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1" name="Freeform 2660">
            <a:extLst>
              <a:ext uri="{FF2B5EF4-FFF2-40B4-BE49-F238E27FC236}">
                <a16:creationId xmlns:a16="http://schemas.microsoft.com/office/drawing/2014/main" id="{7F29BDCB-4F1A-1C63-D991-34523222D7F1}"/>
              </a:ext>
            </a:extLst>
          </p:cNvPr>
          <p:cNvSpPr/>
          <p:nvPr/>
        </p:nvSpPr>
        <p:spPr>
          <a:xfrm>
            <a:off x="7928020" y="5555142"/>
            <a:ext cx="3182" cy="7422"/>
          </a:xfrm>
          <a:custGeom>
            <a:avLst/>
            <a:gdLst>
              <a:gd name="connsiteX0" fmla="*/ 1043 w 3182"/>
              <a:gd name="connsiteY0" fmla="*/ 431 h 7422"/>
              <a:gd name="connsiteX1" fmla="*/ 184 w 3182"/>
              <a:gd name="connsiteY1" fmla="*/ 4728 h 7422"/>
              <a:gd name="connsiteX2" fmla="*/ 3020 w 3182"/>
              <a:gd name="connsiteY2" fmla="*/ 3482 h 7422"/>
              <a:gd name="connsiteX3" fmla="*/ 1043 w 3182"/>
              <a:gd name="connsiteY3" fmla="*/ 431 h 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2" h="7422">
                <a:moveTo>
                  <a:pt x="1043" y="431"/>
                </a:moveTo>
                <a:cubicBezTo>
                  <a:pt x="-151" y="1522"/>
                  <a:pt x="-499" y="3262"/>
                  <a:pt x="184" y="4728"/>
                </a:cubicBezTo>
                <a:cubicBezTo>
                  <a:pt x="1860" y="9024"/>
                  <a:pt x="3020" y="8595"/>
                  <a:pt x="3020" y="3482"/>
                </a:cubicBezTo>
                <a:cubicBezTo>
                  <a:pt x="3020" y="1119"/>
                  <a:pt x="2117" y="-299"/>
                  <a:pt x="1043" y="4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2" name="Freeform 2661">
            <a:extLst>
              <a:ext uri="{FF2B5EF4-FFF2-40B4-BE49-F238E27FC236}">
                <a16:creationId xmlns:a16="http://schemas.microsoft.com/office/drawing/2014/main" id="{19DA8682-AB8E-402F-7099-5888EE4F842D}"/>
              </a:ext>
            </a:extLst>
          </p:cNvPr>
          <p:cNvSpPr/>
          <p:nvPr/>
        </p:nvSpPr>
        <p:spPr>
          <a:xfrm>
            <a:off x="7955348" y="5582956"/>
            <a:ext cx="4409" cy="8579"/>
          </a:xfrm>
          <a:custGeom>
            <a:avLst/>
            <a:gdLst>
              <a:gd name="connsiteX0" fmla="*/ 698 w 4409"/>
              <a:gd name="connsiteY0" fmla="*/ 1490 h 8579"/>
              <a:gd name="connsiteX1" fmla="*/ 3276 w 4409"/>
              <a:gd name="connsiteY1" fmla="*/ 8192 h 8579"/>
              <a:gd name="connsiteX2" fmla="*/ 3749 w 4409"/>
              <a:gd name="connsiteY2" fmla="*/ 2607 h 8579"/>
              <a:gd name="connsiteX3" fmla="*/ 698 w 4409"/>
              <a:gd name="connsiteY3" fmla="*/ 1490 h 8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09" h="8579">
                <a:moveTo>
                  <a:pt x="698" y="1490"/>
                </a:moveTo>
                <a:cubicBezTo>
                  <a:pt x="-1407" y="4970"/>
                  <a:pt x="698" y="10728"/>
                  <a:pt x="3276" y="8192"/>
                </a:cubicBezTo>
                <a:cubicBezTo>
                  <a:pt x="4376" y="6534"/>
                  <a:pt x="4552" y="4429"/>
                  <a:pt x="3749" y="2607"/>
                </a:cubicBezTo>
                <a:cubicBezTo>
                  <a:pt x="2717" y="-186"/>
                  <a:pt x="1901" y="-444"/>
                  <a:pt x="698" y="14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3" name="Freeform 2662">
            <a:extLst>
              <a:ext uri="{FF2B5EF4-FFF2-40B4-BE49-F238E27FC236}">
                <a16:creationId xmlns:a16="http://schemas.microsoft.com/office/drawing/2014/main" id="{B551137B-320A-FFFC-7A7E-7249D80593E1}"/>
              </a:ext>
            </a:extLst>
          </p:cNvPr>
          <p:cNvSpPr/>
          <p:nvPr/>
        </p:nvSpPr>
        <p:spPr>
          <a:xfrm>
            <a:off x="7911783" y="5561953"/>
            <a:ext cx="11802" cy="8930"/>
          </a:xfrm>
          <a:custGeom>
            <a:avLst/>
            <a:gdLst>
              <a:gd name="connsiteX0" fmla="*/ 9418 w 11802"/>
              <a:gd name="connsiteY0" fmla="*/ 3287 h 8930"/>
              <a:gd name="connsiteX1" fmla="*/ 2372 w 11802"/>
              <a:gd name="connsiteY1" fmla="*/ 2772 h 8930"/>
              <a:gd name="connsiteX2" fmla="*/ 3919 w 11802"/>
              <a:gd name="connsiteY2" fmla="*/ 8658 h 8930"/>
              <a:gd name="connsiteX3" fmla="*/ 9977 w 11802"/>
              <a:gd name="connsiteY3" fmla="*/ 7455 h 8930"/>
              <a:gd name="connsiteX4" fmla="*/ 9418 w 11802"/>
              <a:gd name="connsiteY4" fmla="*/ 3287 h 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02" h="8930">
                <a:moveTo>
                  <a:pt x="9418" y="3287"/>
                </a:moveTo>
                <a:cubicBezTo>
                  <a:pt x="6067" y="-665"/>
                  <a:pt x="5680" y="-708"/>
                  <a:pt x="2372" y="2772"/>
                </a:cubicBezTo>
                <a:cubicBezTo>
                  <a:pt x="-1667" y="7068"/>
                  <a:pt x="-679" y="10506"/>
                  <a:pt x="3919" y="8658"/>
                </a:cubicBezTo>
                <a:cubicBezTo>
                  <a:pt x="5865" y="7958"/>
                  <a:pt x="7910" y="7550"/>
                  <a:pt x="9977" y="7455"/>
                </a:cubicBezTo>
                <a:cubicBezTo>
                  <a:pt x="12340" y="7455"/>
                  <a:pt x="12211" y="6596"/>
                  <a:pt x="9418" y="32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4" name="Freeform 2663">
            <a:extLst>
              <a:ext uri="{FF2B5EF4-FFF2-40B4-BE49-F238E27FC236}">
                <a16:creationId xmlns:a16="http://schemas.microsoft.com/office/drawing/2014/main" id="{589EA3C4-8A8E-4068-9D6D-A6C0B22AE51A}"/>
              </a:ext>
            </a:extLst>
          </p:cNvPr>
          <p:cNvSpPr/>
          <p:nvPr/>
        </p:nvSpPr>
        <p:spPr>
          <a:xfrm>
            <a:off x="7921459" y="5584310"/>
            <a:ext cx="5183" cy="1711"/>
          </a:xfrm>
          <a:custGeom>
            <a:avLst/>
            <a:gdLst>
              <a:gd name="connsiteX0" fmla="*/ 816 w 5183"/>
              <a:gd name="connsiteY0" fmla="*/ 651 h 1711"/>
              <a:gd name="connsiteX1" fmla="*/ 2062 w 5183"/>
              <a:gd name="connsiteY1" fmla="*/ 1940 h 1711"/>
              <a:gd name="connsiteX2" fmla="*/ 4812 w 5183"/>
              <a:gd name="connsiteY2" fmla="*/ 823 h 1711"/>
              <a:gd name="connsiteX3" fmla="*/ 816 w 5183"/>
              <a:gd name="connsiteY3" fmla="*/ 651 h 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11">
                <a:moveTo>
                  <a:pt x="816" y="651"/>
                </a:moveTo>
                <a:cubicBezTo>
                  <a:pt x="-860" y="1338"/>
                  <a:pt x="-344" y="1854"/>
                  <a:pt x="2062" y="1940"/>
                </a:cubicBezTo>
                <a:cubicBezTo>
                  <a:pt x="4468" y="2026"/>
                  <a:pt x="5499" y="1553"/>
                  <a:pt x="4812" y="823"/>
                </a:cubicBezTo>
                <a:cubicBezTo>
                  <a:pt x="3587" y="110"/>
                  <a:pt x="2096" y="45"/>
                  <a:pt x="816" y="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5" name="Freeform 2664">
            <a:extLst>
              <a:ext uri="{FF2B5EF4-FFF2-40B4-BE49-F238E27FC236}">
                <a16:creationId xmlns:a16="http://schemas.microsoft.com/office/drawing/2014/main" id="{8A8D61E3-2142-B507-A449-56F2F4828857}"/>
              </a:ext>
            </a:extLst>
          </p:cNvPr>
          <p:cNvSpPr/>
          <p:nvPr/>
        </p:nvSpPr>
        <p:spPr>
          <a:xfrm>
            <a:off x="7926992" y="5471423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79" y="238"/>
                  <a:pt x="-163" y="1179"/>
                  <a:pt x="-163" y="2344"/>
                </a:cubicBezTo>
                <a:cubicBezTo>
                  <a:pt x="-163" y="3508"/>
                  <a:pt x="779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6" name="Freeform 2665">
            <a:extLst>
              <a:ext uri="{FF2B5EF4-FFF2-40B4-BE49-F238E27FC236}">
                <a16:creationId xmlns:a16="http://schemas.microsoft.com/office/drawing/2014/main" id="{B35A8DFB-EA26-7EE1-2613-F00B6AA3001B}"/>
              </a:ext>
            </a:extLst>
          </p:cNvPr>
          <p:cNvSpPr/>
          <p:nvPr/>
        </p:nvSpPr>
        <p:spPr>
          <a:xfrm>
            <a:off x="7908980" y="1563643"/>
            <a:ext cx="5087" cy="8906"/>
          </a:xfrm>
          <a:custGeom>
            <a:avLst/>
            <a:gdLst>
              <a:gd name="connsiteX0" fmla="*/ 3799 w 5087"/>
              <a:gd name="connsiteY0" fmla="*/ 8365 h 8906"/>
              <a:gd name="connsiteX1" fmla="*/ 4487 w 5087"/>
              <a:gd name="connsiteY1" fmla="*/ 2565 h 8906"/>
              <a:gd name="connsiteX2" fmla="*/ 963 w 5087"/>
              <a:gd name="connsiteY2" fmla="*/ 1018 h 8906"/>
              <a:gd name="connsiteX3" fmla="*/ 276 w 5087"/>
              <a:gd name="connsiteY3" fmla="*/ 6819 h 8906"/>
              <a:gd name="connsiteX4" fmla="*/ 3799 w 5087"/>
              <a:gd name="connsiteY4" fmla="*/ 8365 h 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" h="8906">
                <a:moveTo>
                  <a:pt x="3799" y="8365"/>
                </a:moveTo>
                <a:cubicBezTo>
                  <a:pt x="4998" y="6672"/>
                  <a:pt x="5260" y="4490"/>
                  <a:pt x="4487" y="2565"/>
                </a:cubicBezTo>
                <a:cubicBezTo>
                  <a:pt x="3541" y="116"/>
                  <a:pt x="2381" y="-400"/>
                  <a:pt x="963" y="1018"/>
                </a:cubicBezTo>
                <a:cubicBezTo>
                  <a:pt x="-235" y="2711"/>
                  <a:pt x="-497" y="4894"/>
                  <a:pt x="276" y="6819"/>
                </a:cubicBezTo>
                <a:cubicBezTo>
                  <a:pt x="1221" y="9268"/>
                  <a:pt x="2381" y="9783"/>
                  <a:pt x="3799" y="83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7" name="Freeform 2666">
            <a:extLst>
              <a:ext uri="{FF2B5EF4-FFF2-40B4-BE49-F238E27FC236}">
                <a16:creationId xmlns:a16="http://schemas.microsoft.com/office/drawing/2014/main" id="{EF87782E-E578-2E86-E48D-A7B3DC012721}"/>
              </a:ext>
            </a:extLst>
          </p:cNvPr>
          <p:cNvSpPr/>
          <p:nvPr/>
        </p:nvSpPr>
        <p:spPr>
          <a:xfrm>
            <a:off x="7935370" y="5562896"/>
            <a:ext cx="48091" cy="26529"/>
          </a:xfrm>
          <a:custGeom>
            <a:avLst/>
            <a:gdLst>
              <a:gd name="connsiteX0" fmla="*/ 41729 w 48091"/>
              <a:gd name="connsiteY0" fmla="*/ 17125 h 26529"/>
              <a:gd name="connsiteX1" fmla="*/ 36487 w 48091"/>
              <a:gd name="connsiteY1" fmla="*/ 14977 h 26529"/>
              <a:gd name="connsiteX2" fmla="*/ 33286 w 48091"/>
              <a:gd name="connsiteY2" fmla="*/ 14019 h 26529"/>
              <a:gd name="connsiteX3" fmla="*/ 33265 w 48091"/>
              <a:gd name="connsiteY3" fmla="*/ 14031 h 26529"/>
              <a:gd name="connsiteX4" fmla="*/ 22867 w 48091"/>
              <a:gd name="connsiteY4" fmla="*/ 7286 h 26529"/>
              <a:gd name="connsiteX5" fmla="*/ 19816 w 48091"/>
              <a:gd name="connsiteY5" fmla="*/ 5137 h 26529"/>
              <a:gd name="connsiteX6" fmla="*/ 10923 w 48091"/>
              <a:gd name="connsiteY6" fmla="*/ 3247 h 26529"/>
              <a:gd name="connsiteX7" fmla="*/ -163 w 48091"/>
              <a:gd name="connsiteY7" fmla="*/ 1915 h 26529"/>
              <a:gd name="connsiteX8" fmla="*/ 12727 w 48091"/>
              <a:gd name="connsiteY8" fmla="*/ 7458 h 26529"/>
              <a:gd name="connsiteX9" fmla="*/ 15993 w 48091"/>
              <a:gd name="connsiteY9" fmla="*/ 9692 h 26529"/>
              <a:gd name="connsiteX10" fmla="*/ 19988 w 48091"/>
              <a:gd name="connsiteY10" fmla="*/ 12098 h 26529"/>
              <a:gd name="connsiteX11" fmla="*/ 23842 w 48091"/>
              <a:gd name="connsiteY11" fmla="*/ 14165 h 26529"/>
              <a:gd name="connsiteX12" fmla="*/ 23855 w 48091"/>
              <a:gd name="connsiteY12" fmla="*/ 14203 h 26529"/>
              <a:gd name="connsiteX13" fmla="*/ 47830 w 48091"/>
              <a:gd name="connsiteY13" fmla="*/ 26620 h 26529"/>
              <a:gd name="connsiteX14" fmla="*/ 47143 w 48091"/>
              <a:gd name="connsiteY14" fmla="*/ 21550 h 26529"/>
              <a:gd name="connsiteX15" fmla="*/ 41729 w 48091"/>
              <a:gd name="connsiteY15" fmla="*/ 17125 h 2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8091" h="26529">
                <a:moveTo>
                  <a:pt x="41729" y="17125"/>
                </a:moveTo>
                <a:cubicBezTo>
                  <a:pt x="39748" y="17237"/>
                  <a:pt x="37819" y="16446"/>
                  <a:pt x="36487" y="14977"/>
                </a:cubicBezTo>
                <a:cubicBezTo>
                  <a:pt x="35869" y="13829"/>
                  <a:pt x="34433" y="13400"/>
                  <a:pt x="33286" y="14019"/>
                </a:cubicBezTo>
                <a:cubicBezTo>
                  <a:pt x="33278" y="14023"/>
                  <a:pt x="33273" y="14027"/>
                  <a:pt x="33265" y="14031"/>
                </a:cubicBezTo>
                <a:cubicBezTo>
                  <a:pt x="30300" y="15879"/>
                  <a:pt x="22867" y="11024"/>
                  <a:pt x="22867" y="7286"/>
                </a:cubicBezTo>
                <a:cubicBezTo>
                  <a:pt x="22867" y="5223"/>
                  <a:pt x="21707" y="4407"/>
                  <a:pt x="19816" y="5137"/>
                </a:cubicBezTo>
                <a:cubicBezTo>
                  <a:pt x="16723" y="5554"/>
                  <a:pt x="13578" y="4888"/>
                  <a:pt x="10923" y="3247"/>
                </a:cubicBezTo>
                <a:cubicBezTo>
                  <a:pt x="4392" y="-190"/>
                  <a:pt x="-163" y="-749"/>
                  <a:pt x="-163" y="1915"/>
                </a:cubicBezTo>
                <a:cubicBezTo>
                  <a:pt x="-163" y="4579"/>
                  <a:pt x="10235" y="8961"/>
                  <a:pt x="12727" y="7458"/>
                </a:cubicBezTo>
                <a:cubicBezTo>
                  <a:pt x="13801" y="6813"/>
                  <a:pt x="15262" y="7801"/>
                  <a:pt x="15993" y="9692"/>
                </a:cubicBezTo>
                <a:cubicBezTo>
                  <a:pt x="16457" y="11440"/>
                  <a:pt x="18227" y="12506"/>
                  <a:pt x="19988" y="12098"/>
                </a:cubicBezTo>
                <a:cubicBezTo>
                  <a:pt x="21625" y="11604"/>
                  <a:pt x="23348" y="12528"/>
                  <a:pt x="23842" y="14165"/>
                </a:cubicBezTo>
                <a:cubicBezTo>
                  <a:pt x="23847" y="14177"/>
                  <a:pt x="23851" y="14190"/>
                  <a:pt x="23855" y="14203"/>
                </a:cubicBezTo>
                <a:cubicBezTo>
                  <a:pt x="24972" y="17125"/>
                  <a:pt x="46197" y="28167"/>
                  <a:pt x="47830" y="26620"/>
                </a:cubicBezTo>
                <a:cubicBezTo>
                  <a:pt x="48084" y="24897"/>
                  <a:pt x="47847" y="23140"/>
                  <a:pt x="47143" y="21550"/>
                </a:cubicBezTo>
                <a:cubicBezTo>
                  <a:pt x="46395" y="19119"/>
                  <a:pt x="44260" y="17374"/>
                  <a:pt x="41729" y="171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8" name="Freeform 2667">
            <a:extLst>
              <a:ext uri="{FF2B5EF4-FFF2-40B4-BE49-F238E27FC236}">
                <a16:creationId xmlns:a16="http://schemas.microsoft.com/office/drawing/2014/main" id="{BCD708DD-3145-D053-1F42-1A5CEDECBE5E}"/>
              </a:ext>
            </a:extLst>
          </p:cNvPr>
          <p:cNvSpPr/>
          <p:nvPr/>
        </p:nvSpPr>
        <p:spPr>
          <a:xfrm>
            <a:off x="7998186" y="5520318"/>
            <a:ext cx="4296" cy="4253"/>
          </a:xfrm>
          <a:custGeom>
            <a:avLst/>
            <a:gdLst>
              <a:gd name="connsiteX0" fmla="*/ 1943 w 4296"/>
              <a:gd name="connsiteY0" fmla="*/ 238 h 4253"/>
              <a:gd name="connsiteX1" fmla="*/ -163 w 4296"/>
              <a:gd name="connsiteY1" fmla="*/ 2344 h 4253"/>
              <a:gd name="connsiteX2" fmla="*/ 1986 w 4296"/>
              <a:gd name="connsiteY2" fmla="*/ 4492 h 4253"/>
              <a:gd name="connsiteX3" fmla="*/ 4134 w 4296"/>
              <a:gd name="connsiteY3" fmla="*/ 2344 h 4253"/>
              <a:gd name="connsiteX4" fmla="*/ 2029 w 4296"/>
              <a:gd name="connsiteY4" fmla="*/ 238 h 4253"/>
              <a:gd name="connsiteX5" fmla="*/ 1943 w 4296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3">
                <a:moveTo>
                  <a:pt x="1943" y="238"/>
                </a:moveTo>
                <a:cubicBezTo>
                  <a:pt x="778" y="238"/>
                  <a:pt x="-163" y="1179"/>
                  <a:pt x="-163" y="2344"/>
                </a:cubicBezTo>
                <a:cubicBezTo>
                  <a:pt x="-163" y="3529"/>
                  <a:pt x="800" y="4492"/>
                  <a:pt x="1986" y="4492"/>
                </a:cubicBezTo>
                <a:cubicBezTo>
                  <a:pt x="3172" y="4492"/>
                  <a:pt x="4134" y="3529"/>
                  <a:pt x="4134" y="2344"/>
                </a:cubicBezTo>
                <a:cubicBezTo>
                  <a:pt x="4134" y="1179"/>
                  <a:pt x="3193" y="238"/>
                  <a:pt x="2029" y="238"/>
                </a:cubicBezTo>
                <a:cubicBezTo>
                  <a:pt x="2003" y="238"/>
                  <a:pt x="197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9" name="Freeform 2668">
            <a:extLst>
              <a:ext uri="{FF2B5EF4-FFF2-40B4-BE49-F238E27FC236}">
                <a16:creationId xmlns:a16="http://schemas.microsoft.com/office/drawing/2014/main" id="{9F62179D-B219-8F3B-B648-C24D86A3B195}"/>
              </a:ext>
            </a:extLst>
          </p:cNvPr>
          <p:cNvSpPr/>
          <p:nvPr/>
        </p:nvSpPr>
        <p:spPr>
          <a:xfrm>
            <a:off x="7994662" y="5471528"/>
            <a:ext cx="20182" cy="20792"/>
          </a:xfrm>
          <a:custGeom>
            <a:avLst/>
            <a:gdLst>
              <a:gd name="connsiteX0" fmla="*/ 12685 w 20182"/>
              <a:gd name="connsiteY0" fmla="*/ 11648 h 20792"/>
              <a:gd name="connsiteX1" fmla="*/ 6541 w 20182"/>
              <a:gd name="connsiteY1" fmla="*/ 4301 h 20792"/>
              <a:gd name="connsiteX2" fmla="*/ 1300 w 20182"/>
              <a:gd name="connsiteY2" fmla="*/ 3313 h 20792"/>
              <a:gd name="connsiteX3" fmla="*/ 1772 w 20182"/>
              <a:gd name="connsiteY3" fmla="*/ 7609 h 20792"/>
              <a:gd name="connsiteX4" fmla="*/ 3920 w 20182"/>
              <a:gd name="connsiteY4" fmla="*/ 13796 h 20792"/>
              <a:gd name="connsiteX5" fmla="*/ 6842 w 20182"/>
              <a:gd name="connsiteY5" fmla="*/ 19854 h 20792"/>
              <a:gd name="connsiteX6" fmla="*/ 16853 w 20182"/>
              <a:gd name="connsiteY6" fmla="*/ 19854 h 20792"/>
              <a:gd name="connsiteX7" fmla="*/ 12685 w 20182"/>
              <a:gd name="connsiteY7" fmla="*/ 11648 h 20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182" h="20792">
                <a:moveTo>
                  <a:pt x="12685" y="11648"/>
                </a:moveTo>
                <a:cubicBezTo>
                  <a:pt x="6756" y="9113"/>
                  <a:pt x="5510" y="7609"/>
                  <a:pt x="6541" y="4301"/>
                </a:cubicBezTo>
                <a:cubicBezTo>
                  <a:pt x="8088" y="-640"/>
                  <a:pt x="4995" y="-1199"/>
                  <a:pt x="1300" y="3313"/>
                </a:cubicBezTo>
                <a:cubicBezTo>
                  <a:pt x="-763" y="5848"/>
                  <a:pt x="-677" y="6707"/>
                  <a:pt x="1772" y="7609"/>
                </a:cubicBezTo>
                <a:cubicBezTo>
                  <a:pt x="4221" y="8512"/>
                  <a:pt x="4522" y="10703"/>
                  <a:pt x="3920" y="13796"/>
                </a:cubicBezTo>
                <a:cubicBezTo>
                  <a:pt x="3319" y="16890"/>
                  <a:pt x="3920" y="19124"/>
                  <a:pt x="6842" y="19854"/>
                </a:cubicBezTo>
                <a:cubicBezTo>
                  <a:pt x="12857" y="21401"/>
                  <a:pt x="13287" y="21444"/>
                  <a:pt x="16853" y="19854"/>
                </a:cubicBezTo>
                <a:cubicBezTo>
                  <a:pt x="22138" y="18050"/>
                  <a:pt x="20849" y="15042"/>
                  <a:pt x="12685" y="116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0" name="Freeform 2669">
            <a:extLst>
              <a:ext uri="{FF2B5EF4-FFF2-40B4-BE49-F238E27FC236}">
                <a16:creationId xmlns:a16="http://schemas.microsoft.com/office/drawing/2014/main" id="{FF11A6DB-DFFE-3A8E-7A0A-A13B86EC335E}"/>
              </a:ext>
            </a:extLst>
          </p:cNvPr>
          <p:cNvSpPr/>
          <p:nvPr/>
        </p:nvSpPr>
        <p:spPr>
          <a:xfrm>
            <a:off x="7992085" y="5531647"/>
            <a:ext cx="4210" cy="5048"/>
          </a:xfrm>
          <a:custGeom>
            <a:avLst/>
            <a:gdLst>
              <a:gd name="connsiteX0" fmla="*/ 1943 w 4210"/>
              <a:gd name="connsiteY0" fmla="*/ 681 h 5048"/>
              <a:gd name="connsiteX1" fmla="*/ -163 w 4210"/>
              <a:gd name="connsiteY1" fmla="*/ 4118 h 5048"/>
              <a:gd name="connsiteX2" fmla="*/ 1943 w 4210"/>
              <a:gd name="connsiteY2" fmla="*/ 4935 h 5048"/>
              <a:gd name="connsiteX3" fmla="*/ 4048 w 4210"/>
              <a:gd name="connsiteY3" fmla="*/ 1454 h 5048"/>
              <a:gd name="connsiteX4" fmla="*/ 1943 w 4210"/>
              <a:gd name="connsiteY4" fmla="*/ 681 h 5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048">
                <a:moveTo>
                  <a:pt x="1943" y="681"/>
                </a:moveTo>
                <a:cubicBezTo>
                  <a:pt x="748" y="1442"/>
                  <a:pt x="-25" y="2709"/>
                  <a:pt x="-163" y="4118"/>
                </a:cubicBezTo>
                <a:cubicBezTo>
                  <a:pt x="-163" y="5279"/>
                  <a:pt x="783" y="5622"/>
                  <a:pt x="1943" y="4935"/>
                </a:cubicBezTo>
                <a:cubicBezTo>
                  <a:pt x="3137" y="4157"/>
                  <a:pt x="3915" y="2872"/>
                  <a:pt x="4048" y="1454"/>
                </a:cubicBezTo>
                <a:cubicBezTo>
                  <a:pt x="3876" y="209"/>
                  <a:pt x="2931" y="-135"/>
                  <a:pt x="1943" y="6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1" name="Freeform 2670">
            <a:extLst>
              <a:ext uri="{FF2B5EF4-FFF2-40B4-BE49-F238E27FC236}">
                <a16:creationId xmlns:a16="http://schemas.microsoft.com/office/drawing/2014/main" id="{B1F7D8F2-9230-CA51-4119-2A1A2A5B68D0}"/>
              </a:ext>
            </a:extLst>
          </p:cNvPr>
          <p:cNvSpPr/>
          <p:nvPr/>
        </p:nvSpPr>
        <p:spPr>
          <a:xfrm>
            <a:off x="7988438" y="5562811"/>
            <a:ext cx="3475" cy="4254"/>
          </a:xfrm>
          <a:custGeom>
            <a:avLst/>
            <a:gdLst>
              <a:gd name="connsiteX0" fmla="*/ 2411 w 3475"/>
              <a:gd name="connsiteY0" fmla="*/ 238 h 4254"/>
              <a:gd name="connsiteX1" fmla="*/ 176 w 3475"/>
              <a:gd name="connsiteY1" fmla="*/ 2344 h 4254"/>
              <a:gd name="connsiteX2" fmla="*/ 1079 w 3475"/>
              <a:gd name="connsiteY2" fmla="*/ 4492 h 4254"/>
              <a:gd name="connsiteX3" fmla="*/ 3313 w 3475"/>
              <a:gd name="connsiteY3" fmla="*/ 2344 h 4254"/>
              <a:gd name="connsiteX4" fmla="*/ 3313 w 3475"/>
              <a:gd name="connsiteY4" fmla="*/ 2344 h 4254"/>
              <a:gd name="connsiteX5" fmla="*/ 2411 w 3475"/>
              <a:gd name="connsiteY5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2411" y="238"/>
                </a:moveTo>
                <a:cubicBezTo>
                  <a:pt x="1895" y="238"/>
                  <a:pt x="864" y="1183"/>
                  <a:pt x="176" y="2344"/>
                </a:cubicBezTo>
                <a:cubicBezTo>
                  <a:pt x="-511" y="3504"/>
                  <a:pt x="-124" y="4492"/>
                  <a:pt x="1079" y="4492"/>
                </a:cubicBezTo>
                <a:cubicBezTo>
                  <a:pt x="2290" y="4518"/>
                  <a:pt x="3287" y="3555"/>
                  <a:pt x="3313" y="2344"/>
                </a:cubicBezTo>
                <a:cubicBezTo>
                  <a:pt x="3313" y="2344"/>
                  <a:pt x="3313" y="2344"/>
                  <a:pt x="3313" y="2344"/>
                </a:cubicBezTo>
                <a:cubicBezTo>
                  <a:pt x="3313" y="1183"/>
                  <a:pt x="2883" y="238"/>
                  <a:pt x="241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2" name="Freeform 2671">
            <a:extLst>
              <a:ext uri="{FF2B5EF4-FFF2-40B4-BE49-F238E27FC236}">
                <a16:creationId xmlns:a16="http://schemas.microsoft.com/office/drawing/2014/main" id="{3F9BD006-7DC5-8821-D133-A08A93ACF29F}"/>
              </a:ext>
            </a:extLst>
          </p:cNvPr>
          <p:cNvSpPr/>
          <p:nvPr/>
        </p:nvSpPr>
        <p:spPr>
          <a:xfrm>
            <a:off x="7979324" y="2672379"/>
            <a:ext cx="6316" cy="6376"/>
          </a:xfrm>
          <a:custGeom>
            <a:avLst/>
            <a:gdLst>
              <a:gd name="connsiteX0" fmla="*/ 3017 w 6316"/>
              <a:gd name="connsiteY0" fmla="*/ 238 h 6376"/>
              <a:gd name="connsiteX1" fmla="*/ 1256 w 6316"/>
              <a:gd name="connsiteY1" fmla="*/ 5222 h 6376"/>
              <a:gd name="connsiteX2" fmla="*/ 6154 w 6316"/>
              <a:gd name="connsiteY2" fmla="*/ 3461 h 6376"/>
              <a:gd name="connsiteX3" fmla="*/ 3017 w 6316"/>
              <a:gd name="connsiteY3" fmla="*/ 238 h 6376"/>
              <a:gd name="connsiteX4" fmla="*/ 3017 w 6316"/>
              <a:gd name="connsiteY4" fmla="*/ 238 h 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6" h="6376">
                <a:moveTo>
                  <a:pt x="3017" y="238"/>
                </a:moveTo>
                <a:cubicBezTo>
                  <a:pt x="-248" y="238"/>
                  <a:pt x="-1279" y="2773"/>
                  <a:pt x="1256" y="5222"/>
                </a:cubicBezTo>
                <a:cubicBezTo>
                  <a:pt x="3791" y="7671"/>
                  <a:pt x="6154" y="6769"/>
                  <a:pt x="6154" y="3461"/>
                </a:cubicBezTo>
                <a:cubicBezTo>
                  <a:pt x="6179" y="1705"/>
                  <a:pt x="4775" y="262"/>
                  <a:pt x="3017" y="238"/>
                </a:cubicBezTo>
                <a:cubicBezTo>
                  <a:pt x="3017" y="238"/>
                  <a:pt x="3017" y="238"/>
                  <a:pt x="301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3" name="Freeform 2672">
            <a:extLst>
              <a:ext uri="{FF2B5EF4-FFF2-40B4-BE49-F238E27FC236}">
                <a16:creationId xmlns:a16="http://schemas.microsoft.com/office/drawing/2014/main" id="{C4C2AEA4-5F5D-D8FB-17E1-694D0CF43569}"/>
              </a:ext>
            </a:extLst>
          </p:cNvPr>
          <p:cNvSpPr/>
          <p:nvPr/>
        </p:nvSpPr>
        <p:spPr>
          <a:xfrm>
            <a:off x="7820634" y="5580235"/>
            <a:ext cx="13506" cy="7778"/>
          </a:xfrm>
          <a:custGeom>
            <a:avLst/>
            <a:gdLst>
              <a:gd name="connsiteX0" fmla="*/ 3636 w 13506"/>
              <a:gd name="connsiteY0" fmla="*/ 2449 h 7778"/>
              <a:gd name="connsiteX1" fmla="*/ 1273 w 13506"/>
              <a:gd name="connsiteY1" fmla="*/ 1333 h 7778"/>
              <a:gd name="connsiteX2" fmla="*/ 8448 w 13506"/>
              <a:gd name="connsiteY2" fmla="*/ 7992 h 7778"/>
              <a:gd name="connsiteX3" fmla="*/ 9393 w 13506"/>
              <a:gd name="connsiteY3" fmla="*/ 6789 h 7778"/>
              <a:gd name="connsiteX4" fmla="*/ 3636 w 13506"/>
              <a:gd name="connsiteY4" fmla="*/ 2449 h 7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06" h="7778">
                <a:moveTo>
                  <a:pt x="3636" y="2449"/>
                </a:moveTo>
                <a:cubicBezTo>
                  <a:pt x="3636" y="-128"/>
                  <a:pt x="3034" y="-386"/>
                  <a:pt x="1273" y="1333"/>
                </a:cubicBezTo>
                <a:cubicBezTo>
                  <a:pt x="-2379" y="5071"/>
                  <a:pt x="1273" y="8336"/>
                  <a:pt x="8448" y="7992"/>
                </a:cubicBezTo>
                <a:cubicBezTo>
                  <a:pt x="14764" y="7691"/>
                  <a:pt x="14850" y="7648"/>
                  <a:pt x="9393" y="6789"/>
                </a:cubicBezTo>
                <a:cubicBezTo>
                  <a:pt x="5827" y="6230"/>
                  <a:pt x="3636" y="4598"/>
                  <a:pt x="3636" y="2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4" name="Freeform 2673">
            <a:extLst>
              <a:ext uri="{FF2B5EF4-FFF2-40B4-BE49-F238E27FC236}">
                <a16:creationId xmlns:a16="http://schemas.microsoft.com/office/drawing/2014/main" id="{42841BE0-D068-0635-AC12-01FF7501600C}"/>
              </a:ext>
            </a:extLst>
          </p:cNvPr>
          <p:cNvSpPr/>
          <p:nvPr/>
        </p:nvSpPr>
        <p:spPr>
          <a:xfrm>
            <a:off x="7985726" y="5385006"/>
            <a:ext cx="4168" cy="3536"/>
          </a:xfrm>
          <a:custGeom>
            <a:avLst/>
            <a:gdLst>
              <a:gd name="connsiteX0" fmla="*/ 4006 w 4168"/>
              <a:gd name="connsiteY0" fmla="*/ 2829 h 3536"/>
              <a:gd name="connsiteX1" fmla="*/ 1943 w 4168"/>
              <a:gd name="connsiteY1" fmla="*/ 595 h 3536"/>
              <a:gd name="connsiteX2" fmla="*/ -162 w 4168"/>
              <a:gd name="connsiteY2" fmla="*/ 1540 h 3536"/>
              <a:gd name="connsiteX3" fmla="*/ 1943 w 4168"/>
              <a:gd name="connsiteY3" fmla="*/ 3774 h 3536"/>
              <a:gd name="connsiteX4" fmla="*/ 4006 w 4168"/>
              <a:gd name="connsiteY4" fmla="*/ 2829 h 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36">
                <a:moveTo>
                  <a:pt x="4006" y="2829"/>
                </a:moveTo>
                <a:cubicBezTo>
                  <a:pt x="4006" y="2313"/>
                  <a:pt x="3060" y="1325"/>
                  <a:pt x="1943" y="595"/>
                </a:cubicBezTo>
                <a:cubicBezTo>
                  <a:pt x="826" y="-136"/>
                  <a:pt x="-162" y="294"/>
                  <a:pt x="-162" y="1540"/>
                </a:cubicBezTo>
                <a:cubicBezTo>
                  <a:pt x="-188" y="2735"/>
                  <a:pt x="749" y="3727"/>
                  <a:pt x="1943" y="3774"/>
                </a:cubicBezTo>
                <a:cubicBezTo>
                  <a:pt x="2974" y="3774"/>
                  <a:pt x="4006" y="3345"/>
                  <a:pt x="4006" y="2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5" name="Freeform 2674">
            <a:extLst>
              <a:ext uri="{FF2B5EF4-FFF2-40B4-BE49-F238E27FC236}">
                <a16:creationId xmlns:a16="http://schemas.microsoft.com/office/drawing/2014/main" id="{72B71748-3FE1-6362-BA65-BC66384891B5}"/>
              </a:ext>
            </a:extLst>
          </p:cNvPr>
          <p:cNvSpPr/>
          <p:nvPr/>
        </p:nvSpPr>
        <p:spPr>
          <a:xfrm>
            <a:off x="7845467" y="5574625"/>
            <a:ext cx="35106" cy="17788"/>
          </a:xfrm>
          <a:custGeom>
            <a:avLst/>
            <a:gdLst>
              <a:gd name="connsiteX0" fmla="*/ 32123 w 35106"/>
              <a:gd name="connsiteY0" fmla="*/ 1915 h 17788"/>
              <a:gd name="connsiteX1" fmla="*/ 26753 w 35106"/>
              <a:gd name="connsiteY1" fmla="*/ 3934 h 17788"/>
              <a:gd name="connsiteX2" fmla="*/ 25678 w 35106"/>
              <a:gd name="connsiteY2" fmla="*/ 9907 h 17788"/>
              <a:gd name="connsiteX3" fmla="*/ 5270 w 35106"/>
              <a:gd name="connsiteY3" fmla="*/ 7243 h 17788"/>
              <a:gd name="connsiteX4" fmla="*/ 458 w 35106"/>
              <a:gd name="connsiteY4" fmla="*/ 10637 h 17788"/>
              <a:gd name="connsiteX5" fmla="*/ 7504 w 35106"/>
              <a:gd name="connsiteY5" fmla="*/ 14074 h 17788"/>
              <a:gd name="connsiteX6" fmla="*/ 17515 w 35106"/>
              <a:gd name="connsiteY6" fmla="*/ 16051 h 17788"/>
              <a:gd name="connsiteX7" fmla="*/ 27311 w 35106"/>
              <a:gd name="connsiteY7" fmla="*/ 18027 h 17788"/>
              <a:gd name="connsiteX8" fmla="*/ 34358 w 35106"/>
              <a:gd name="connsiteY8" fmla="*/ 11410 h 17788"/>
              <a:gd name="connsiteX9" fmla="*/ 32123 w 35106"/>
              <a:gd name="connsiteY9" fmla="*/ 1915 h 17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106" h="17788">
                <a:moveTo>
                  <a:pt x="32123" y="1915"/>
                </a:moveTo>
                <a:cubicBezTo>
                  <a:pt x="27827" y="-1265"/>
                  <a:pt x="23530" y="454"/>
                  <a:pt x="26753" y="3934"/>
                </a:cubicBezTo>
                <a:cubicBezTo>
                  <a:pt x="28342" y="5567"/>
                  <a:pt x="28042" y="7285"/>
                  <a:pt x="25678" y="9907"/>
                </a:cubicBezTo>
                <a:cubicBezTo>
                  <a:pt x="22327" y="13688"/>
                  <a:pt x="15281" y="12742"/>
                  <a:pt x="5270" y="7243"/>
                </a:cubicBezTo>
                <a:cubicBezTo>
                  <a:pt x="672" y="4708"/>
                  <a:pt x="-1261" y="6083"/>
                  <a:pt x="458" y="10637"/>
                </a:cubicBezTo>
                <a:cubicBezTo>
                  <a:pt x="2060" y="12914"/>
                  <a:pt x="4720" y="14212"/>
                  <a:pt x="7504" y="14074"/>
                </a:cubicBezTo>
                <a:cubicBezTo>
                  <a:pt x="10924" y="14207"/>
                  <a:pt x="14301" y="14873"/>
                  <a:pt x="17515" y="16051"/>
                </a:cubicBezTo>
                <a:cubicBezTo>
                  <a:pt x="20651" y="17237"/>
                  <a:pt x="23960" y="17902"/>
                  <a:pt x="27311" y="18027"/>
                </a:cubicBezTo>
                <a:cubicBezTo>
                  <a:pt x="31908" y="18027"/>
                  <a:pt x="33155" y="16996"/>
                  <a:pt x="34358" y="11410"/>
                </a:cubicBezTo>
                <a:cubicBezTo>
                  <a:pt x="35561" y="5825"/>
                  <a:pt x="34959" y="4020"/>
                  <a:pt x="32123" y="19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6" name="Freeform 2675">
            <a:extLst>
              <a:ext uri="{FF2B5EF4-FFF2-40B4-BE49-F238E27FC236}">
                <a16:creationId xmlns:a16="http://schemas.microsoft.com/office/drawing/2014/main" id="{2BFF5C1A-F427-23D2-335C-7BDD1EE34BC7}"/>
              </a:ext>
            </a:extLst>
          </p:cNvPr>
          <p:cNvSpPr/>
          <p:nvPr/>
        </p:nvSpPr>
        <p:spPr>
          <a:xfrm>
            <a:off x="7852430" y="5594691"/>
            <a:ext cx="5474" cy="4253"/>
          </a:xfrm>
          <a:custGeom>
            <a:avLst/>
            <a:gdLst>
              <a:gd name="connsiteX0" fmla="*/ 3334 w 5474"/>
              <a:gd name="connsiteY0" fmla="*/ 238 h 4253"/>
              <a:gd name="connsiteX1" fmla="*/ 68 w 5474"/>
              <a:gd name="connsiteY1" fmla="*/ 2344 h 4253"/>
              <a:gd name="connsiteX2" fmla="*/ 2045 w 5474"/>
              <a:gd name="connsiteY2" fmla="*/ 4492 h 4253"/>
              <a:gd name="connsiteX3" fmla="*/ 5310 w 5474"/>
              <a:gd name="connsiteY3" fmla="*/ 2344 h 4253"/>
              <a:gd name="connsiteX4" fmla="*/ 3381 w 5474"/>
              <a:gd name="connsiteY4" fmla="*/ 238 h 4253"/>
              <a:gd name="connsiteX5" fmla="*/ 3334 w 5474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4" h="4253">
                <a:moveTo>
                  <a:pt x="3334" y="238"/>
                </a:moveTo>
                <a:cubicBezTo>
                  <a:pt x="1985" y="419"/>
                  <a:pt x="786" y="1188"/>
                  <a:pt x="68" y="2344"/>
                </a:cubicBezTo>
                <a:cubicBezTo>
                  <a:pt x="-619" y="3547"/>
                  <a:pt x="283" y="4492"/>
                  <a:pt x="2045" y="4492"/>
                </a:cubicBezTo>
                <a:cubicBezTo>
                  <a:pt x="3806" y="4492"/>
                  <a:pt x="5310" y="3547"/>
                  <a:pt x="5310" y="2344"/>
                </a:cubicBezTo>
                <a:cubicBezTo>
                  <a:pt x="5357" y="1231"/>
                  <a:pt x="4494" y="286"/>
                  <a:pt x="3381" y="238"/>
                </a:cubicBezTo>
                <a:cubicBezTo>
                  <a:pt x="3364" y="238"/>
                  <a:pt x="3351" y="238"/>
                  <a:pt x="33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7" name="Freeform 2676">
            <a:extLst>
              <a:ext uri="{FF2B5EF4-FFF2-40B4-BE49-F238E27FC236}">
                <a16:creationId xmlns:a16="http://schemas.microsoft.com/office/drawing/2014/main" id="{A90ADE32-DA02-8F0B-FB3C-6B29D7BA79FD}"/>
              </a:ext>
            </a:extLst>
          </p:cNvPr>
          <p:cNvSpPr/>
          <p:nvPr/>
        </p:nvSpPr>
        <p:spPr>
          <a:xfrm>
            <a:off x="7874531" y="5567064"/>
            <a:ext cx="8593" cy="4253"/>
          </a:xfrm>
          <a:custGeom>
            <a:avLst/>
            <a:gdLst>
              <a:gd name="connsiteX0" fmla="*/ 4134 w 8593"/>
              <a:gd name="connsiteY0" fmla="*/ 238 h 4253"/>
              <a:gd name="connsiteX1" fmla="*/ -163 w 8593"/>
              <a:gd name="connsiteY1" fmla="*/ 2344 h 4253"/>
              <a:gd name="connsiteX2" fmla="*/ 4134 w 8593"/>
              <a:gd name="connsiteY2" fmla="*/ 4492 h 4253"/>
              <a:gd name="connsiteX3" fmla="*/ 8431 w 8593"/>
              <a:gd name="connsiteY3" fmla="*/ 2344 h 4253"/>
              <a:gd name="connsiteX4" fmla="*/ 4134 w 859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4134" y="238"/>
                </a:moveTo>
                <a:cubicBezTo>
                  <a:pt x="1857" y="238"/>
                  <a:pt x="-163" y="1183"/>
                  <a:pt x="-163" y="2344"/>
                </a:cubicBezTo>
                <a:cubicBezTo>
                  <a:pt x="-163" y="3504"/>
                  <a:pt x="1728" y="4492"/>
                  <a:pt x="4134" y="4492"/>
                </a:cubicBezTo>
                <a:cubicBezTo>
                  <a:pt x="6540" y="4492"/>
                  <a:pt x="8431" y="3547"/>
                  <a:pt x="8431" y="2344"/>
                </a:cubicBezTo>
                <a:cubicBezTo>
                  <a:pt x="8431" y="1140"/>
                  <a:pt x="6454" y="238"/>
                  <a:pt x="41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8" name="Freeform 2677">
            <a:extLst>
              <a:ext uri="{FF2B5EF4-FFF2-40B4-BE49-F238E27FC236}">
                <a16:creationId xmlns:a16="http://schemas.microsoft.com/office/drawing/2014/main" id="{C1A39793-F15B-EDFD-56D6-4757EE409E72}"/>
              </a:ext>
            </a:extLst>
          </p:cNvPr>
          <p:cNvSpPr/>
          <p:nvPr/>
        </p:nvSpPr>
        <p:spPr>
          <a:xfrm>
            <a:off x="7837827" y="5555260"/>
            <a:ext cx="7530" cy="7393"/>
          </a:xfrm>
          <a:custGeom>
            <a:avLst/>
            <a:gdLst>
              <a:gd name="connsiteX0" fmla="*/ 2900 w 7530"/>
              <a:gd name="connsiteY0" fmla="*/ 1559 h 7393"/>
              <a:gd name="connsiteX1" fmla="*/ 1310 w 7530"/>
              <a:gd name="connsiteY1" fmla="*/ 5856 h 7393"/>
              <a:gd name="connsiteX2" fmla="*/ 7368 w 7530"/>
              <a:gd name="connsiteY2" fmla="*/ 3450 h 7393"/>
              <a:gd name="connsiteX3" fmla="*/ 2900 w 7530"/>
              <a:gd name="connsiteY3" fmla="*/ 1559 h 7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30" h="7393">
                <a:moveTo>
                  <a:pt x="2900" y="1559"/>
                </a:moveTo>
                <a:cubicBezTo>
                  <a:pt x="-667" y="3493"/>
                  <a:pt x="-1010" y="4352"/>
                  <a:pt x="1310" y="5856"/>
                </a:cubicBezTo>
                <a:cubicBezTo>
                  <a:pt x="5821" y="8777"/>
                  <a:pt x="7368" y="8176"/>
                  <a:pt x="7368" y="3450"/>
                </a:cubicBezTo>
                <a:cubicBezTo>
                  <a:pt x="7368" y="-288"/>
                  <a:pt x="6766" y="-546"/>
                  <a:pt x="2900" y="15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9" name="Freeform 2678">
            <a:extLst>
              <a:ext uri="{FF2B5EF4-FFF2-40B4-BE49-F238E27FC236}">
                <a16:creationId xmlns:a16="http://schemas.microsoft.com/office/drawing/2014/main" id="{01F30783-65B3-B5D7-4CBC-FC1269160843}"/>
              </a:ext>
            </a:extLst>
          </p:cNvPr>
          <p:cNvSpPr/>
          <p:nvPr/>
        </p:nvSpPr>
        <p:spPr>
          <a:xfrm>
            <a:off x="7845357" y="5592543"/>
            <a:ext cx="4296" cy="4296"/>
          </a:xfrm>
          <a:custGeom>
            <a:avLst/>
            <a:gdLst>
              <a:gd name="connsiteX0" fmla="*/ 1900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  <a:gd name="connsiteX5" fmla="*/ 1900 w 4296"/>
              <a:gd name="connsiteY5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1900" y="238"/>
                </a:moveTo>
                <a:cubicBezTo>
                  <a:pt x="748" y="286"/>
                  <a:pt x="-163" y="1235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6" y="238"/>
                  <a:pt x="1986" y="238"/>
                </a:cubicBezTo>
                <a:cubicBezTo>
                  <a:pt x="1960" y="238"/>
                  <a:pt x="1930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0" name="Freeform 2679">
            <a:extLst>
              <a:ext uri="{FF2B5EF4-FFF2-40B4-BE49-F238E27FC236}">
                <a16:creationId xmlns:a16="http://schemas.microsoft.com/office/drawing/2014/main" id="{876BADE9-BE71-FF84-F9F8-D2DF426D7DE4}"/>
              </a:ext>
            </a:extLst>
          </p:cNvPr>
          <p:cNvSpPr/>
          <p:nvPr/>
        </p:nvSpPr>
        <p:spPr>
          <a:xfrm>
            <a:off x="7903962" y="2963558"/>
            <a:ext cx="5490" cy="4253"/>
          </a:xfrm>
          <a:custGeom>
            <a:avLst/>
            <a:gdLst>
              <a:gd name="connsiteX0" fmla="*/ 1814 w 5490"/>
              <a:gd name="connsiteY0" fmla="*/ 238 h 4253"/>
              <a:gd name="connsiteX1" fmla="*/ -162 w 5490"/>
              <a:gd name="connsiteY1" fmla="*/ 2387 h 4253"/>
              <a:gd name="connsiteX2" fmla="*/ 3103 w 5490"/>
              <a:gd name="connsiteY2" fmla="*/ 4492 h 4253"/>
              <a:gd name="connsiteX3" fmla="*/ 5080 w 5490"/>
              <a:gd name="connsiteY3" fmla="*/ 2387 h 4253"/>
              <a:gd name="connsiteX4" fmla="*/ 1814 w 5490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0" h="4253">
                <a:moveTo>
                  <a:pt x="1814" y="238"/>
                </a:moveTo>
                <a:cubicBezTo>
                  <a:pt x="684" y="307"/>
                  <a:pt x="-188" y="1257"/>
                  <a:pt x="-162" y="2387"/>
                </a:cubicBezTo>
                <a:cubicBezTo>
                  <a:pt x="-162" y="3547"/>
                  <a:pt x="1342" y="4492"/>
                  <a:pt x="3103" y="4492"/>
                </a:cubicBezTo>
                <a:cubicBezTo>
                  <a:pt x="4865" y="4492"/>
                  <a:pt x="5810" y="3547"/>
                  <a:pt x="5080" y="2387"/>
                </a:cubicBezTo>
                <a:cubicBezTo>
                  <a:pt x="4367" y="1222"/>
                  <a:pt x="3168" y="432"/>
                  <a:pt x="181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1" name="Freeform 2680">
            <a:extLst>
              <a:ext uri="{FF2B5EF4-FFF2-40B4-BE49-F238E27FC236}">
                <a16:creationId xmlns:a16="http://schemas.microsoft.com/office/drawing/2014/main" id="{109348C3-AFDB-1CF8-D934-7C2D54B5F3D9}"/>
              </a:ext>
            </a:extLst>
          </p:cNvPr>
          <p:cNvSpPr/>
          <p:nvPr/>
        </p:nvSpPr>
        <p:spPr>
          <a:xfrm>
            <a:off x="7881649" y="2330242"/>
            <a:ext cx="3494" cy="4255"/>
          </a:xfrm>
          <a:custGeom>
            <a:avLst/>
            <a:gdLst>
              <a:gd name="connsiteX0" fmla="*/ 3332 w 3494"/>
              <a:gd name="connsiteY0" fmla="*/ 2345 h 4255"/>
              <a:gd name="connsiteX1" fmla="*/ 1145 w 3494"/>
              <a:gd name="connsiteY1" fmla="*/ 239 h 4255"/>
              <a:gd name="connsiteX2" fmla="*/ 1098 w 3494"/>
              <a:gd name="connsiteY2" fmla="*/ 240 h 4255"/>
              <a:gd name="connsiteX3" fmla="*/ 196 w 3494"/>
              <a:gd name="connsiteY3" fmla="*/ 2345 h 4255"/>
              <a:gd name="connsiteX4" fmla="*/ 2387 w 3494"/>
              <a:gd name="connsiteY4" fmla="*/ 4494 h 4255"/>
              <a:gd name="connsiteX5" fmla="*/ 3332 w 3494"/>
              <a:gd name="connsiteY5" fmla="*/ 2345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3332" y="2345"/>
                </a:moveTo>
                <a:cubicBezTo>
                  <a:pt x="3310" y="1159"/>
                  <a:pt x="2331" y="216"/>
                  <a:pt x="1145" y="239"/>
                </a:cubicBezTo>
                <a:cubicBezTo>
                  <a:pt x="1128" y="239"/>
                  <a:pt x="1115" y="239"/>
                  <a:pt x="1098" y="240"/>
                </a:cubicBezTo>
                <a:cubicBezTo>
                  <a:pt x="-105" y="240"/>
                  <a:pt x="-535" y="1185"/>
                  <a:pt x="196" y="2345"/>
                </a:cubicBezTo>
                <a:cubicBezTo>
                  <a:pt x="926" y="3505"/>
                  <a:pt x="1914" y="4494"/>
                  <a:pt x="2387" y="4494"/>
                </a:cubicBezTo>
                <a:cubicBezTo>
                  <a:pt x="2859" y="4494"/>
                  <a:pt x="3332" y="3505"/>
                  <a:pt x="3332" y="23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2" name="Freeform 2681">
            <a:extLst>
              <a:ext uri="{FF2B5EF4-FFF2-40B4-BE49-F238E27FC236}">
                <a16:creationId xmlns:a16="http://schemas.microsoft.com/office/drawing/2014/main" id="{55F69A7A-382F-7F34-66C9-71914BED747E}"/>
              </a:ext>
            </a:extLst>
          </p:cNvPr>
          <p:cNvSpPr/>
          <p:nvPr/>
        </p:nvSpPr>
        <p:spPr>
          <a:xfrm>
            <a:off x="7836978" y="5591155"/>
            <a:ext cx="4168" cy="3535"/>
          </a:xfrm>
          <a:custGeom>
            <a:avLst/>
            <a:gdLst>
              <a:gd name="connsiteX0" fmla="*/ 1943 w 4168"/>
              <a:gd name="connsiteY0" fmla="*/ 595 h 3535"/>
              <a:gd name="connsiteX1" fmla="*/ -162 w 4168"/>
              <a:gd name="connsiteY1" fmla="*/ 1540 h 3535"/>
              <a:gd name="connsiteX2" fmla="*/ 1943 w 4168"/>
              <a:gd name="connsiteY2" fmla="*/ 3774 h 3535"/>
              <a:gd name="connsiteX3" fmla="*/ 4006 w 4168"/>
              <a:gd name="connsiteY3" fmla="*/ 2829 h 3535"/>
              <a:gd name="connsiteX4" fmla="*/ 1943 w 4168"/>
              <a:gd name="connsiteY4" fmla="*/ 595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35">
                <a:moveTo>
                  <a:pt x="1943" y="595"/>
                </a:moveTo>
                <a:cubicBezTo>
                  <a:pt x="783" y="-136"/>
                  <a:pt x="-162" y="294"/>
                  <a:pt x="-162" y="1540"/>
                </a:cubicBezTo>
                <a:cubicBezTo>
                  <a:pt x="-188" y="2735"/>
                  <a:pt x="749" y="3727"/>
                  <a:pt x="1943" y="3774"/>
                </a:cubicBezTo>
                <a:cubicBezTo>
                  <a:pt x="3060" y="3774"/>
                  <a:pt x="4006" y="3345"/>
                  <a:pt x="4006" y="2829"/>
                </a:cubicBezTo>
                <a:cubicBezTo>
                  <a:pt x="4006" y="2313"/>
                  <a:pt x="3060" y="1325"/>
                  <a:pt x="1943" y="5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3" name="Freeform 2682">
            <a:extLst>
              <a:ext uri="{FF2B5EF4-FFF2-40B4-BE49-F238E27FC236}">
                <a16:creationId xmlns:a16="http://schemas.microsoft.com/office/drawing/2014/main" id="{623A4D6D-3233-20BE-7943-9B3CE4442605}"/>
              </a:ext>
            </a:extLst>
          </p:cNvPr>
          <p:cNvSpPr/>
          <p:nvPr/>
        </p:nvSpPr>
        <p:spPr>
          <a:xfrm>
            <a:off x="7883662" y="5392794"/>
            <a:ext cx="5649" cy="6359"/>
          </a:xfrm>
          <a:custGeom>
            <a:avLst/>
            <a:gdLst>
              <a:gd name="connsiteX0" fmla="*/ 4713 w 5649"/>
              <a:gd name="connsiteY0" fmla="*/ 6598 h 6359"/>
              <a:gd name="connsiteX1" fmla="*/ 5487 w 5649"/>
              <a:gd name="connsiteY1" fmla="*/ 3419 h 6359"/>
              <a:gd name="connsiteX2" fmla="*/ 2140 w 5649"/>
              <a:gd name="connsiteY2" fmla="*/ 240 h 6359"/>
              <a:gd name="connsiteX3" fmla="*/ 2093 w 5649"/>
              <a:gd name="connsiteY3" fmla="*/ 240 h 6359"/>
              <a:gd name="connsiteX4" fmla="*/ 1319 w 5649"/>
              <a:gd name="connsiteY4" fmla="*/ 3419 h 6359"/>
              <a:gd name="connsiteX5" fmla="*/ 4713 w 5649"/>
              <a:gd name="connsiteY5" fmla="*/ 6598 h 6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49" h="6359">
                <a:moveTo>
                  <a:pt x="4713" y="6598"/>
                </a:moveTo>
                <a:cubicBezTo>
                  <a:pt x="5143" y="6598"/>
                  <a:pt x="5487" y="5180"/>
                  <a:pt x="5487" y="3419"/>
                </a:cubicBezTo>
                <a:cubicBezTo>
                  <a:pt x="5440" y="1614"/>
                  <a:pt x="3940" y="192"/>
                  <a:pt x="2140" y="240"/>
                </a:cubicBezTo>
                <a:cubicBezTo>
                  <a:pt x="2123" y="240"/>
                  <a:pt x="2110" y="240"/>
                  <a:pt x="2093" y="240"/>
                </a:cubicBezTo>
                <a:cubicBezTo>
                  <a:pt x="-700" y="240"/>
                  <a:pt x="-829" y="798"/>
                  <a:pt x="1319" y="3419"/>
                </a:cubicBezTo>
                <a:cubicBezTo>
                  <a:pt x="2209" y="4712"/>
                  <a:pt x="3364" y="5795"/>
                  <a:pt x="4713" y="65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4" name="Freeform 2683">
            <a:extLst>
              <a:ext uri="{FF2B5EF4-FFF2-40B4-BE49-F238E27FC236}">
                <a16:creationId xmlns:a16="http://schemas.microsoft.com/office/drawing/2014/main" id="{AE6200F9-40AD-A215-EC40-A946CF23BAC0}"/>
              </a:ext>
            </a:extLst>
          </p:cNvPr>
          <p:cNvSpPr/>
          <p:nvPr/>
        </p:nvSpPr>
        <p:spPr>
          <a:xfrm>
            <a:off x="7896171" y="3029381"/>
            <a:ext cx="3494" cy="4254"/>
          </a:xfrm>
          <a:custGeom>
            <a:avLst/>
            <a:gdLst>
              <a:gd name="connsiteX0" fmla="*/ 3332 w 3494"/>
              <a:gd name="connsiteY0" fmla="*/ 2344 h 4254"/>
              <a:gd name="connsiteX1" fmla="*/ 2387 w 3494"/>
              <a:gd name="connsiteY1" fmla="*/ 238 h 4254"/>
              <a:gd name="connsiteX2" fmla="*/ 195 w 3494"/>
              <a:gd name="connsiteY2" fmla="*/ 2344 h 4254"/>
              <a:gd name="connsiteX3" fmla="*/ 1098 w 3494"/>
              <a:gd name="connsiteY3" fmla="*/ 4492 h 4254"/>
              <a:gd name="connsiteX4" fmla="*/ 3332 w 3494"/>
              <a:gd name="connsiteY4" fmla="*/ 2344 h 4254"/>
              <a:gd name="connsiteX5" fmla="*/ 3332 w 3494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3332" y="2344"/>
                </a:moveTo>
                <a:cubicBezTo>
                  <a:pt x="3332" y="1184"/>
                  <a:pt x="2902" y="238"/>
                  <a:pt x="2387" y="238"/>
                </a:cubicBezTo>
                <a:cubicBezTo>
                  <a:pt x="1871" y="238"/>
                  <a:pt x="926" y="1184"/>
                  <a:pt x="195" y="2344"/>
                </a:cubicBezTo>
                <a:cubicBezTo>
                  <a:pt x="-535" y="3504"/>
                  <a:pt x="-105" y="4492"/>
                  <a:pt x="1098" y="4492"/>
                </a:cubicBezTo>
                <a:cubicBezTo>
                  <a:pt x="2309" y="4518"/>
                  <a:pt x="3306" y="3555"/>
                  <a:pt x="3332" y="2344"/>
                </a:cubicBezTo>
                <a:cubicBezTo>
                  <a:pt x="3332" y="2344"/>
                  <a:pt x="3332" y="2344"/>
                  <a:pt x="333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5" name="Freeform 2684">
            <a:extLst>
              <a:ext uri="{FF2B5EF4-FFF2-40B4-BE49-F238E27FC236}">
                <a16:creationId xmlns:a16="http://schemas.microsoft.com/office/drawing/2014/main" id="{03B54B91-6F5F-9AEC-6430-E75D166D64B3}"/>
              </a:ext>
            </a:extLst>
          </p:cNvPr>
          <p:cNvSpPr/>
          <p:nvPr/>
        </p:nvSpPr>
        <p:spPr>
          <a:xfrm>
            <a:off x="7902722" y="1370821"/>
            <a:ext cx="4457" cy="5369"/>
          </a:xfrm>
          <a:custGeom>
            <a:avLst/>
            <a:gdLst>
              <a:gd name="connsiteX0" fmla="*/ 3957 w 4457"/>
              <a:gd name="connsiteY0" fmla="*/ 2428 h 5369"/>
              <a:gd name="connsiteX1" fmla="*/ 820 w 4457"/>
              <a:gd name="connsiteY1" fmla="*/ 452 h 5369"/>
              <a:gd name="connsiteX2" fmla="*/ 3269 w 4457"/>
              <a:gd name="connsiteY2" fmla="*/ 5608 h 5369"/>
              <a:gd name="connsiteX3" fmla="*/ 3957 w 4457"/>
              <a:gd name="connsiteY3" fmla="*/ 2428 h 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7" h="5369">
                <a:moveTo>
                  <a:pt x="3957" y="2428"/>
                </a:moveTo>
                <a:cubicBezTo>
                  <a:pt x="3312" y="667"/>
                  <a:pt x="1894" y="-193"/>
                  <a:pt x="820" y="452"/>
                </a:cubicBezTo>
                <a:cubicBezTo>
                  <a:pt x="-1371" y="1827"/>
                  <a:pt x="391" y="5608"/>
                  <a:pt x="3269" y="5608"/>
                </a:cubicBezTo>
                <a:cubicBezTo>
                  <a:pt x="4300" y="5393"/>
                  <a:pt x="4601" y="3975"/>
                  <a:pt x="3957" y="24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6" name="Freeform 2685">
            <a:extLst>
              <a:ext uri="{FF2B5EF4-FFF2-40B4-BE49-F238E27FC236}">
                <a16:creationId xmlns:a16="http://schemas.microsoft.com/office/drawing/2014/main" id="{5351E111-1E2D-3FC6-7CE3-8F698762B430}"/>
              </a:ext>
            </a:extLst>
          </p:cNvPr>
          <p:cNvSpPr/>
          <p:nvPr/>
        </p:nvSpPr>
        <p:spPr>
          <a:xfrm>
            <a:off x="7889438" y="2672638"/>
            <a:ext cx="11388" cy="7766"/>
          </a:xfrm>
          <a:custGeom>
            <a:avLst/>
            <a:gdLst>
              <a:gd name="connsiteX0" fmla="*/ 5468 w 11388"/>
              <a:gd name="connsiteY0" fmla="*/ 367 h 7766"/>
              <a:gd name="connsiteX1" fmla="*/ 2289 w 11388"/>
              <a:gd name="connsiteY1" fmla="*/ 5995 h 7766"/>
              <a:gd name="connsiteX2" fmla="*/ 11226 w 11388"/>
              <a:gd name="connsiteY2" fmla="*/ 4234 h 7766"/>
              <a:gd name="connsiteX3" fmla="*/ 5468 w 11388"/>
              <a:gd name="connsiteY3" fmla="*/ 367 h 7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88" h="7766">
                <a:moveTo>
                  <a:pt x="5468" y="367"/>
                </a:moveTo>
                <a:cubicBezTo>
                  <a:pt x="-676" y="-321"/>
                  <a:pt x="-1879" y="1784"/>
                  <a:pt x="2289" y="5995"/>
                </a:cubicBezTo>
                <a:cubicBezTo>
                  <a:pt x="5640" y="9389"/>
                  <a:pt x="11226" y="8272"/>
                  <a:pt x="11226" y="4234"/>
                </a:cubicBezTo>
                <a:cubicBezTo>
                  <a:pt x="11226" y="2472"/>
                  <a:pt x="8906" y="796"/>
                  <a:pt x="5468" y="36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7" name="Freeform 2686">
            <a:extLst>
              <a:ext uri="{FF2B5EF4-FFF2-40B4-BE49-F238E27FC236}">
                <a16:creationId xmlns:a16="http://schemas.microsoft.com/office/drawing/2014/main" id="{26B9FB87-78C1-4AD6-6F94-2237FB938334}"/>
              </a:ext>
            </a:extLst>
          </p:cNvPr>
          <p:cNvSpPr/>
          <p:nvPr/>
        </p:nvSpPr>
        <p:spPr>
          <a:xfrm>
            <a:off x="7885194" y="5568314"/>
            <a:ext cx="15401" cy="9572"/>
          </a:xfrm>
          <a:custGeom>
            <a:avLst/>
            <a:gdLst>
              <a:gd name="connsiteX0" fmla="*/ 3912 w 15401"/>
              <a:gd name="connsiteY0" fmla="*/ 1137 h 9572"/>
              <a:gd name="connsiteX1" fmla="*/ 2837 w 15401"/>
              <a:gd name="connsiteY1" fmla="*/ 6765 h 9572"/>
              <a:gd name="connsiteX2" fmla="*/ 7134 w 15401"/>
              <a:gd name="connsiteY2" fmla="*/ 7582 h 9572"/>
              <a:gd name="connsiteX3" fmla="*/ 12969 w 15401"/>
              <a:gd name="connsiteY3" fmla="*/ 9279 h 9572"/>
              <a:gd name="connsiteX4" fmla="*/ 14997 w 15401"/>
              <a:gd name="connsiteY4" fmla="*/ 6808 h 9572"/>
              <a:gd name="connsiteX5" fmla="*/ 3912 w 15401"/>
              <a:gd name="connsiteY5" fmla="*/ 1137 h 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01" h="9572">
                <a:moveTo>
                  <a:pt x="3912" y="1137"/>
                </a:moveTo>
                <a:cubicBezTo>
                  <a:pt x="-815" y="3715"/>
                  <a:pt x="-1760" y="8527"/>
                  <a:pt x="2837" y="6765"/>
                </a:cubicBezTo>
                <a:cubicBezTo>
                  <a:pt x="4294" y="6056"/>
                  <a:pt x="6043" y="6387"/>
                  <a:pt x="7134" y="7582"/>
                </a:cubicBezTo>
                <a:cubicBezTo>
                  <a:pt x="8277" y="9661"/>
                  <a:pt x="10889" y="10422"/>
                  <a:pt x="12969" y="9279"/>
                </a:cubicBezTo>
                <a:cubicBezTo>
                  <a:pt x="13935" y="8746"/>
                  <a:pt x="14662" y="7861"/>
                  <a:pt x="14997" y="6808"/>
                </a:cubicBezTo>
                <a:cubicBezTo>
                  <a:pt x="16715" y="2426"/>
                  <a:pt x="8896" y="-1613"/>
                  <a:pt x="3912" y="11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8" name="Freeform 2687">
            <a:extLst>
              <a:ext uri="{FF2B5EF4-FFF2-40B4-BE49-F238E27FC236}">
                <a16:creationId xmlns:a16="http://schemas.microsoft.com/office/drawing/2014/main" id="{C7051F0B-2FDB-15F9-A664-773EAC68998C}"/>
              </a:ext>
            </a:extLst>
          </p:cNvPr>
          <p:cNvSpPr/>
          <p:nvPr/>
        </p:nvSpPr>
        <p:spPr>
          <a:xfrm>
            <a:off x="7887119" y="5581930"/>
            <a:ext cx="4296" cy="4297"/>
          </a:xfrm>
          <a:custGeom>
            <a:avLst/>
            <a:gdLst>
              <a:gd name="connsiteX0" fmla="*/ 2029 w 4296"/>
              <a:gd name="connsiteY0" fmla="*/ 239 h 4297"/>
              <a:gd name="connsiteX1" fmla="*/ -162 w 4296"/>
              <a:gd name="connsiteY1" fmla="*/ 2344 h 4297"/>
              <a:gd name="connsiteX2" fmla="*/ 1943 w 4296"/>
              <a:gd name="connsiteY2" fmla="*/ 4535 h 4297"/>
              <a:gd name="connsiteX3" fmla="*/ 4134 w 4296"/>
              <a:gd name="connsiteY3" fmla="*/ 2430 h 4297"/>
              <a:gd name="connsiteX4" fmla="*/ 4134 w 4296"/>
              <a:gd name="connsiteY4" fmla="*/ 2344 h 4297"/>
              <a:gd name="connsiteX5" fmla="*/ 2029 w 4296"/>
              <a:gd name="connsiteY5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2029" y="239"/>
                </a:moveTo>
                <a:cubicBezTo>
                  <a:pt x="843" y="213"/>
                  <a:pt x="-136" y="1159"/>
                  <a:pt x="-162" y="2344"/>
                </a:cubicBezTo>
                <a:cubicBezTo>
                  <a:pt x="-184" y="3530"/>
                  <a:pt x="757" y="4510"/>
                  <a:pt x="1943" y="4535"/>
                </a:cubicBezTo>
                <a:cubicBezTo>
                  <a:pt x="3129" y="4557"/>
                  <a:pt x="4113" y="3616"/>
                  <a:pt x="4134" y="2430"/>
                </a:cubicBezTo>
                <a:cubicBezTo>
                  <a:pt x="4134" y="2400"/>
                  <a:pt x="4134" y="2374"/>
                  <a:pt x="4134" y="2344"/>
                </a:cubicBezTo>
                <a:cubicBezTo>
                  <a:pt x="4134" y="1180"/>
                  <a:pt x="3193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9" name="Freeform 2688">
            <a:extLst>
              <a:ext uri="{FF2B5EF4-FFF2-40B4-BE49-F238E27FC236}">
                <a16:creationId xmlns:a16="http://schemas.microsoft.com/office/drawing/2014/main" id="{0928645B-DEC0-16D1-306F-DCC8441C4ED4}"/>
              </a:ext>
            </a:extLst>
          </p:cNvPr>
          <p:cNvSpPr/>
          <p:nvPr/>
        </p:nvSpPr>
        <p:spPr>
          <a:xfrm>
            <a:off x="8089320" y="5574415"/>
            <a:ext cx="9362" cy="7452"/>
          </a:xfrm>
          <a:custGeom>
            <a:avLst/>
            <a:gdLst>
              <a:gd name="connsiteX0" fmla="*/ 9200 w 9362"/>
              <a:gd name="connsiteY0" fmla="*/ 5692 h 7452"/>
              <a:gd name="connsiteX1" fmla="*/ 177 w 9362"/>
              <a:gd name="connsiteY1" fmla="*/ 622 h 7452"/>
              <a:gd name="connsiteX2" fmla="*/ 6622 w 9362"/>
              <a:gd name="connsiteY2" fmla="*/ 7668 h 7452"/>
              <a:gd name="connsiteX3" fmla="*/ 9196 w 9362"/>
              <a:gd name="connsiteY3" fmla="*/ 5730 h 7452"/>
              <a:gd name="connsiteX4" fmla="*/ 9200 w 9362"/>
              <a:gd name="connsiteY4" fmla="*/ 5692 h 7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62" h="7452">
                <a:moveTo>
                  <a:pt x="9200" y="5692"/>
                </a:moveTo>
                <a:cubicBezTo>
                  <a:pt x="9200" y="3157"/>
                  <a:pt x="1853" y="-1054"/>
                  <a:pt x="177" y="622"/>
                </a:cubicBezTo>
                <a:cubicBezTo>
                  <a:pt x="-1498" y="2297"/>
                  <a:pt x="3400" y="7582"/>
                  <a:pt x="6622" y="7668"/>
                </a:cubicBezTo>
                <a:cubicBezTo>
                  <a:pt x="7868" y="7844"/>
                  <a:pt x="9020" y="6976"/>
                  <a:pt x="9196" y="5730"/>
                </a:cubicBezTo>
                <a:cubicBezTo>
                  <a:pt x="9196" y="5717"/>
                  <a:pt x="9200" y="5704"/>
                  <a:pt x="9200" y="56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0" name="Freeform 2689">
            <a:extLst>
              <a:ext uri="{FF2B5EF4-FFF2-40B4-BE49-F238E27FC236}">
                <a16:creationId xmlns:a16="http://schemas.microsoft.com/office/drawing/2014/main" id="{CCE22F2A-1A98-7575-6A4E-2A62E363178D}"/>
              </a:ext>
            </a:extLst>
          </p:cNvPr>
          <p:cNvSpPr/>
          <p:nvPr/>
        </p:nvSpPr>
        <p:spPr>
          <a:xfrm>
            <a:off x="8959285" y="5549988"/>
            <a:ext cx="35575" cy="12202"/>
          </a:xfrm>
          <a:custGeom>
            <a:avLst/>
            <a:gdLst>
              <a:gd name="connsiteX0" fmla="*/ 28195 w 35575"/>
              <a:gd name="connsiteY0" fmla="*/ 7604 h 12202"/>
              <a:gd name="connsiteX1" fmla="*/ 16680 w 35575"/>
              <a:gd name="connsiteY1" fmla="*/ 4640 h 12202"/>
              <a:gd name="connsiteX2" fmla="*/ -163 w 35575"/>
              <a:gd name="connsiteY2" fmla="*/ 2234 h 12202"/>
              <a:gd name="connsiteX3" fmla="*/ 8087 w 35575"/>
              <a:gd name="connsiteY3" fmla="*/ 5671 h 12202"/>
              <a:gd name="connsiteX4" fmla="*/ 17668 w 35575"/>
              <a:gd name="connsiteY4" fmla="*/ 8850 h 12202"/>
              <a:gd name="connsiteX5" fmla="*/ 35413 w 35575"/>
              <a:gd name="connsiteY5" fmla="*/ 9194 h 12202"/>
              <a:gd name="connsiteX6" fmla="*/ 28195 w 35575"/>
              <a:gd name="connsiteY6" fmla="*/ 7604 h 12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75" h="12202">
                <a:moveTo>
                  <a:pt x="28195" y="7604"/>
                </a:moveTo>
                <a:cubicBezTo>
                  <a:pt x="24113" y="9100"/>
                  <a:pt x="19533" y="7918"/>
                  <a:pt x="16680" y="4640"/>
                </a:cubicBezTo>
                <a:cubicBezTo>
                  <a:pt x="12383" y="343"/>
                  <a:pt x="-163" y="-1461"/>
                  <a:pt x="-163" y="2234"/>
                </a:cubicBezTo>
                <a:cubicBezTo>
                  <a:pt x="-163" y="4511"/>
                  <a:pt x="5853" y="7089"/>
                  <a:pt x="8087" y="5671"/>
                </a:cubicBezTo>
                <a:cubicBezTo>
                  <a:pt x="11498" y="5903"/>
                  <a:pt x="14794" y="6999"/>
                  <a:pt x="17668" y="8850"/>
                </a:cubicBezTo>
                <a:cubicBezTo>
                  <a:pt x="26605" y="13491"/>
                  <a:pt x="35413" y="13662"/>
                  <a:pt x="35413" y="9194"/>
                </a:cubicBezTo>
                <a:cubicBezTo>
                  <a:pt x="35413" y="6960"/>
                  <a:pt x="33608" y="6530"/>
                  <a:pt x="28195" y="76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1" name="Freeform 2690">
            <a:extLst>
              <a:ext uri="{FF2B5EF4-FFF2-40B4-BE49-F238E27FC236}">
                <a16:creationId xmlns:a16="http://schemas.microsoft.com/office/drawing/2014/main" id="{4167F7E1-AA5B-0EC9-5BA2-BC3A35FB8790}"/>
              </a:ext>
            </a:extLst>
          </p:cNvPr>
          <p:cNvSpPr/>
          <p:nvPr/>
        </p:nvSpPr>
        <p:spPr>
          <a:xfrm>
            <a:off x="8993377" y="4185812"/>
            <a:ext cx="6687" cy="8453"/>
          </a:xfrm>
          <a:custGeom>
            <a:avLst/>
            <a:gdLst>
              <a:gd name="connsiteX0" fmla="*/ 1193 w 6687"/>
              <a:gd name="connsiteY0" fmla="*/ 1690 h 8453"/>
              <a:gd name="connsiteX1" fmla="*/ 162 w 6687"/>
              <a:gd name="connsiteY1" fmla="*/ 6459 h 8453"/>
              <a:gd name="connsiteX2" fmla="*/ 6306 w 6687"/>
              <a:gd name="connsiteY2" fmla="*/ 7061 h 8453"/>
              <a:gd name="connsiteX3" fmla="*/ 5489 w 6687"/>
              <a:gd name="connsiteY3" fmla="*/ 2291 h 8453"/>
              <a:gd name="connsiteX4" fmla="*/ 1193 w 6687"/>
              <a:gd name="connsiteY4" fmla="*/ 1690 h 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7" h="8453">
                <a:moveTo>
                  <a:pt x="1193" y="1690"/>
                </a:moveTo>
                <a:cubicBezTo>
                  <a:pt x="-109" y="2910"/>
                  <a:pt x="-517" y="4809"/>
                  <a:pt x="162" y="6459"/>
                </a:cubicBezTo>
                <a:cubicBezTo>
                  <a:pt x="1837" y="9166"/>
                  <a:pt x="4845" y="9467"/>
                  <a:pt x="6306" y="7061"/>
                </a:cubicBezTo>
                <a:cubicBezTo>
                  <a:pt x="6778" y="5428"/>
                  <a:pt x="6477" y="3671"/>
                  <a:pt x="5489" y="2291"/>
                </a:cubicBezTo>
                <a:cubicBezTo>
                  <a:pt x="4029" y="-244"/>
                  <a:pt x="2997" y="-415"/>
                  <a:pt x="1193" y="16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2" name="Freeform 2691">
            <a:extLst>
              <a:ext uri="{FF2B5EF4-FFF2-40B4-BE49-F238E27FC236}">
                <a16:creationId xmlns:a16="http://schemas.microsoft.com/office/drawing/2014/main" id="{C24AC6F4-3396-E984-AC29-09BB2A2E5B81}"/>
              </a:ext>
            </a:extLst>
          </p:cNvPr>
          <p:cNvSpPr/>
          <p:nvPr/>
        </p:nvSpPr>
        <p:spPr>
          <a:xfrm>
            <a:off x="9000404" y="5539992"/>
            <a:ext cx="17074" cy="10818"/>
          </a:xfrm>
          <a:custGeom>
            <a:avLst/>
            <a:gdLst>
              <a:gd name="connsiteX0" fmla="*/ 16207 w 17074"/>
              <a:gd name="connsiteY0" fmla="*/ 5699 h 10818"/>
              <a:gd name="connsiteX1" fmla="*/ 7614 w 17074"/>
              <a:gd name="connsiteY1" fmla="*/ 2863 h 10818"/>
              <a:gd name="connsiteX2" fmla="*/ -163 w 17074"/>
              <a:gd name="connsiteY2" fmla="*/ 6601 h 10818"/>
              <a:gd name="connsiteX3" fmla="*/ 4821 w 17074"/>
              <a:gd name="connsiteY3" fmla="*/ 9265 h 10818"/>
              <a:gd name="connsiteX4" fmla="*/ 16207 w 17074"/>
              <a:gd name="connsiteY4" fmla="*/ 5699 h 10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74" h="10818">
                <a:moveTo>
                  <a:pt x="16207" y="5699"/>
                </a:moveTo>
                <a:cubicBezTo>
                  <a:pt x="18184" y="-617"/>
                  <a:pt x="16207" y="-1304"/>
                  <a:pt x="7614" y="2863"/>
                </a:cubicBezTo>
                <a:lnTo>
                  <a:pt x="-163" y="6601"/>
                </a:lnTo>
                <a:lnTo>
                  <a:pt x="4821" y="9265"/>
                </a:lnTo>
                <a:cubicBezTo>
                  <a:pt x="10837" y="12531"/>
                  <a:pt x="14661" y="11327"/>
                  <a:pt x="16207" y="56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3" name="Freeform 2692">
            <a:extLst>
              <a:ext uri="{FF2B5EF4-FFF2-40B4-BE49-F238E27FC236}">
                <a16:creationId xmlns:a16="http://schemas.microsoft.com/office/drawing/2014/main" id="{A6E87DFA-8200-5628-E3E9-296BB572A44B}"/>
              </a:ext>
            </a:extLst>
          </p:cNvPr>
          <p:cNvSpPr/>
          <p:nvPr/>
        </p:nvSpPr>
        <p:spPr>
          <a:xfrm>
            <a:off x="8987215" y="5584036"/>
            <a:ext cx="7474" cy="6401"/>
          </a:xfrm>
          <a:custGeom>
            <a:avLst/>
            <a:gdLst>
              <a:gd name="connsiteX0" fmla="*/ 3058 w 7474"/>
              <a:gd name="connsiteY0" fmla="*/ 238 h 6401"/>
              <a:gd name="connsiteX1" fmla="*/ 1211 w 7474"/>
              <a:gd name="connsiteY1" fmla="*/ 3461 h 6401"/>
              <a:gd name="connsiteX2" fmla="*/ 5507 w 7474"/>
              <a:gd name="connsiteY2" fmla="*/ 6640 h 6401"/>
              <a:gd name="connsiteX3" fmla="*/ 7312 w 7474"/>
              <a:gd name="connsiteY3" fmla="*/ 3461 h 6401"/>
              <a:gd name="connsiteX4" fmla="*/ 3058 w 7474"/>
              <a:gd name="connsiteY4" fmla="*/ 23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74" h="6401">
                <a:moveTo>
                  <a:pt x="3058" y="238"/>
                </a:moveTo>
                <a:cubicBezTo>
                  <a:pt x="-680" y="238"/>
                  <a:pt x="-980" y="797"/>
                  <a:pt x="1211" y="3461"/>
                </a:cubicBezTo>
                <a:cubicBezTo>
                  <a:pt x="2268" y="4952"/>
                  <a:pt x="3772" y="6064"/>
                  <a:pt x="5507" y="6640"/>
                </a:cubicBezTo>
                <a:cubicBezTo>
                  <a:pt x="6496" y="6640"/>
                  <a:pt x="7312" y="5179"/>
                  <a:pt x="7312" y="3461"/>
                </a:cubicBezTo>
                <a:cubicBezTo>
                  <a:pt x="7312" y="1742"/>
                  <a:pt x="5593" y="238"/>
                  <a:pt x="305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4" name="Freeform 2693">
            <a:extLst>
              <a:ext uri="{FF2B5EF4-FFF2-40B4-BE49-F238E27FC236}">
                <a16:creationId xmlns:a16="http://schemas.microsoft.com/office/drawing/2014/main" id="{17408BA8-416E-0249-7B9C-42E3A3C0AD36}"/>
              </a:ext>
            </a:extLst>
          </p:cNvPr>
          <p:cNvSpPr/>
          <p:nvPr/>
        </p:nvSpPr>
        <p:spPr>
          <a:xfrm>
            <a:off x="9003291" y="5561387"/>
            <a:ext cx="7516" cy="7997"/>
          </a:xfrm>
          <a:custGeom>
            <a:avLst/>
            <a:gdLst>
              <a:gd name="connsiteX0" fmla="*/ 6617 w 7516"/>
              <a:gd name="connsiteY0" fmla="*/ 1018 h 7997"/>
              <a:gd name="connsiteX1" fmla="*/ 5070 w 7516"/>
              <a:gd name="connsiteY1" fmla="*/ 330 h 7997"/>
              <a:gd name="connsiteX2" fmla="*/ 1719 w 7516"/>
              <a:gd name="connsiteY2" fmla="*/ 8236 h 7997"/>
              <a:gd name="connsiteX3" fmla="*/ 3953 w 7516"/>
              <a:gd name="connsiteY3" fmla="*/ 5228 h 7997"/>
              <a:gd name="connsiteX4" fmla="*/ 6617 w 7516"/>
              <a:gd name="connsiteY4" fmla="*/ 1018 h 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16" h="7997">
                <a:moveTo>
                  <a:pt x="6617" y="1018"/>
                </a:moveTo>
                <a:cubicBezTo>
                  <a:pt x="8035" y="373"/>
                  <a:pt x="7347" y="73"/>
                  <a:pt x="5070" y="330"/>
                </a:cubicBezTo>
                <a:cubicBezTo>
                  <a:pt x="774" y="889"/>
                  <a:pt x="-2320" y="8236"/>
                  <a:pt x="1719" y="8236"/>
                </a:cubicBezTo>
                <a:cubicBezTo>
                  <a:pt x="2965" y="8236"/>
                  <a:pt x="3953" y="6904"/>
                  <a:pt x="3953" y="5228"/>
                </a:cubicBezTo>
                <a:cubicBezTo>
                  <a:pt x="4043" y="3454"/>
                  <a:pt x="5053" y="1860"/>
                  <a:pt x="6617" y="10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5" name="Freeform 2694">
            <a:extLst>
              <a:ext uri="{FF2B5EF4-FFF2-40B4-BE49-F238E27FC236}">
                <a16:creationId xmlns:a16="http://schemas.microsoft.com/office/drawing/2014/main" id="{C65ACFE9-42D0-311E-DDFD-5EC97F20E5F4}"/>
              </a:ext>
            </a:extLst>
          </p:cNvPr>
          <p:cNvSpPr/>
          <p:nvPr/>
        </p:nvSpPr>
        <p:spPr>
          <a:xfrm>
            <a:off x="8875502" y="5526735"/>
            <a:ext cx="7679" cy="5325"/>
          </a:xfrm>
          <a:custGeom>
            <a:avLst/>
            <a:gdLst>
              <a:gd name="connsiteX0" fmla="*/ 7099 w 7679"/>
              <a:gd name="connsiteY0" fmla="*/ 2156 h 5325"/>
              <a:gd name="connsiteX1" fmla="*/ -163 w 7679"/>
              <a:gd name="connsiteY1" fmla="*/ 2156 h 5325"/>
              <a:gd name="connsiteX2" fmla="*/ 6712 w 7679"/>
              <a:gd name="connsiteY2" fmla="*/ 5077 h 5325"/>
              <a:gd name="connsiteX3" fmla="*/ 7099 w 7679"/>
              <a:gd name="connsiteY3" fmla="*/ 2199 h 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79" h="5325">
                <a:moveTo>
                  <a:pt x="7099" y="2156"/>
                </a:moveTo>
                <a:cubicBezTo>
                  <a:pt x="5552" y="-379"/>
                  <a:pt x="-163" y="-422"/>
                  <a:pt x="-163" y="2156"/>
                </a:cubicBezTo>
                <a:cubicBezTo>
                  <a:pt x="-163" y="4734"/>
                  <a:pt x="4392" y="6452"/>
                  <a:pt x="6712" y="5077"/>
                </a:cubicBezTo>
                <a:cubicBezTo>
                  <a:pt x="7610" y="4386"/>
                  <a:pt x="7782" y="3101"/>
                  <a:pt x="7099" y="21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6" name="Freeform 2695">
            <a:extLst>
              <a:ext uri="{FF2B5EF4-FFF2-40B4-BE49-F238E27FC236}">
                <a16:creationId xmlns:a16="http://schemas.microsoft.com/office/drawing/2014/main" id="{5679FB57-51AF-F2E7-FDD2-49CF9D3440C3}"/>
              </a:ext>
            </a:extLst>
          </p:cNvPr>
          <p:cNvSpPr/>
          <p:nvPr/>
        </p:nvSpPr>
        <p:spPr>
          <a:xfrm>
            <a:off x="8974616" y="5567064"/>
            <a:ext cx="4914" cy="4253"/>
          </a:xfrm>
          <a:custGeom>
            <a:avLst/>
            <a:gdLst>
              <a:gd name="connsiteX0" fmla="*/ 1006 w 4914"/>
              <a:gd name="connsiteY0" fmla="*/ 238 h 4253"/>
              <a:gd name="connsiteX1" fmla="*/ 190 w 4914"/>
              <a:gd name="connsiteY1" fmla="*/ 2344 h 4253"/>
              <a:gd name="connsiteX2" fmla="*/ 3584 w 4914"/>
              <a:gd name="connsiteY2" fmla="*/ 4492 h 4253"/>
              <a:gd name="connsiteX3" fmla="*/ 4400 w 4914"/>
              <a:gd name="connsiteY3" fmla="*/ 2344 h 4253"/>
              <a:gd name="connsiteX4" fmla="*/ 1006 w 4914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4" h="4253">
                <a:moveTo>
                  <a:pt x="1006" y="238"/>
                </a:moveTo>
                <a:cubicBezTo>
                  <a:pt x="-154" y="238"/>
                  <a:pt x="-498" y="1183"/>
                  <a:pt x="190" y="2344"/>
                </a:cubicBezTo>
                <a:cubicBezTo>
                  <a:pt x="929" y="3547"/>
                  <a:pt x="2179" y="4341"/>
                  <a:pt x="3584" y="4492"/>
                </a:cubicBezTo>
                <a:cubicBezTo>
                  <a:pt x="4744" y="4492"/>
                  <a:pt x="5088" y="3547"/>
                  <a:pt x="4400" y="2344"/>
                </a:cubicBezTo>
                <a:cubicBezTo>
                  <a:pt x="3648" y="1162"/>
                  <a:pt x="2398" y="384"/>
                  <a:pt x="100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7" name="Freeform 2696">
            <a:extLst>
              <a:ext uri="{FF2B5EF4-FFF2-40B4-BE49-F238E27FC236}">
                <a16:creationId xmlns:a16="http://schemas.microsoft.com/office/drawing/2014/main" id="{4F4A0156-F67B-DD5B-DDFA-62E0BF034830}"/>
              </a:ext>
            </a:extLst>
          </p:cNvPr>
          <p:cNvSpPr/>
          <p:nvPr/>
        </p:nvSpPr>
        <p:spPr>
          <a:xfrm>
            <a:off x="9040917" y="5582015"/>
            <a:ext cx="12756" cy="5155"/>
          </a:xfrm>
          <a:custGeom>
            <a:avLst/>
            <a:gdLst>
              <a:gd name="connsiteX0" fmla="*/ -159 w 12756"/>
              <a:gd name="connsiteY0" fmla="*/ 2904 h 5155"/>
              <a:gd name="connsiteX1" fmla="*/ 12430 w 12756"/>
              <a:gd name="connsiteY1" fmla="*/ 4536 h 5155"/>
              <a:gd name="connsiteX2" fmla="*/ 2461 w 12756"/>
              <a:gd name="connsiteY2" fmla="*/ 240 h 5155"/>
              <a:gd name="connsiteX3" fmla="*/ -159 w 12756"/>
              <a:gd name="connsiteY3" fmla="*/ 2685 h 5155"/>
              <a:gd name="connsiteX4" fmla="*/ -159 w 12756"/>
              <a:gd name="connsiteY4" fmla="*/ 2904 h 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56" h="5155">
                <a:moveTo>
                  <a:pt x="-159" y="2904"/>
                </a:moveTo>
                <a:cubicBezTo>
                  <a:pt x="-159" y="5224"/>
                  <a:pt x="8090" y="6255"/>
                  <a:pt x="12430" y="4536"/>
                </a:cubicBezTo>
                <a:cubicBezTo>
                  <a:pt x="13847" y="3978"/>
                  <a:pt x="5727" y="498"/>
                  <a:pt x="2461" y="240"/>
                </a:cubicBezTo>
                <a:cubicBezTo>
                  <a:pt x="1061" y="193"/>
                  <a:pt x="-112" y="1284"/>
                  <a:pt x="-159" y="2685"/>
                </a:cubicBezTo>
                <a:cubicBezTo>
                  <a:pt x="-164" y="2758"/>
                  <a:pt x="-164" y="2831"/>
                  <a:pt x="-159" y="29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8" name="Freeform 2697">
            <a:extLst>
              <a:ext uri="{FF2B5EF4-FFF2-40B4-BE49-F238E27FC236}">
                <a16:creationId xmlns:a16="http://schemas.microsoft.com/office/drawing/2014/main" id="{4385F73F-6059-6B8E-B593-481E91641249}"/>
              </a:ext>
            </a:extLst>
          </p:cNvPr>
          <p:cNvSpPr/>
          <p:nvPr/>
        </p:nvSpPr>
        <p:spPr>
          <a:xfrm>
            <a:off x="9056520" y="4084037"/>
            <a:ext cx="4018" cy="11656"/>
          </a:xfrm>
          <a:custGeom>
            <a:avLst/>
            <a:gdLst>
              <a:gd name="connsiteX0" fmla="*/ 3530 w 4018"/>
              <a:gd name="connsiteY0" fmla="*/ 4644 h 11656"/>
              <a:gd name="connsiteX1" fmla="*/ 651 w 4018"/>
              <a:gd name="connsiteY1" fmla="*/ 3742 h 11656"/>
              <a:gd name="connsiteX2" fmla="*/ 2971 w 4018"/>
              <a:gd name="connsiteY2" fmla="*/ 11519 h 11656"/>
              <a:gd name="connsiteX3" fmla="*/ 3530 w 4018"/>
              <a:gd name="connsiteY3" fmla="*/ 4644 h 11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8" h="11656">
                <a:moveTo>
                  <a:pt x="3530" y="4644"/>
                </a:moveTo>
                <a:cubicBezTo>
                  <a:pt x="2456" y="-1070"/>
                  <a:pt x="2413" y="-1070"/>
                  <a:pt x="651" y="3742"/>
                </a:cubicBezTo>
                <a:cubicBezTo>
                  <a:pt x="-1110" y="8554"/>
                  <a:pt x="136" y="13280"/>
                  <a:pt x="2971" y="11519"/>
                </a:cubicBezTo>
                <a:cubicBezTo>
                  <a:pt x="3874" y="11003"/>
                  <a:pt x="4131" y="7910"/>
                  <a:pt x="3530" y="46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9" name="Freeform 2698">
            <a:extLst>
              <a:ext uri="{FF2B5EF4-FFF2-40B4-BE49-F238E27FC236}">
                <a16:creationId xmlns:a16="http://schemas.microsoft.com/office/drawing/2014/main" id="{56314F7D-9AD7-428F-D047-52EB296AA3D3}"/>
              </a:ext>
            </a:extLst>
          </p:cNvPr>
          <p:cNvSpPr/>
          <p:nvPr/>
        </p:nvSpPr>
        <p:spPr>
          <a:xfrm>
            <a:off x="9059868" y="4230230"/>
            <a:ext cx="4167" cy="6401"/>
          </a:xfrm>
          <a:custGeom>
            <a:avLst/>
            <a:gdLst>
              <a:gd name="connsiteX0" fmla="*/ 4005 w 4167"/>
              <a:gd name="connsiteY0" fmla="*/ 3461 h 6401"/>
              <a:gd name="connsiteX1" fmla="*/ 1900 w 4167"/>
              <a:gd name="connsiteY1" fmla="*/ 238 h 6401"/>
              <a:gd name="connsiteX2" fmla="*/ -163 w 4167"/>
              <a:gd name="connsiteY2" fmla="*/ 3461 h 6401"/>
              <a:gd name="connsiteX3" fmla="*/ 1900 w 4167"/>
              <a:gd name="connsiteY3" fmla="*/ 6640 h 6401"/>
              <a:gd name="connsiteX4" fmla="*/ 4005 w 4167"/>
              <a:gd name="connsiteY4" fmla="*/ 3461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401">
                <a:moveTo>
                  <a:pt x="4005" y="3461"/>
                </a:moveTo>
                <a:cubicBezTo>
                  <a:pt x="4005" y="1699"/>
                  <a:pt x="3060" y="238"/>
                  <a:pt x="1900" y="238"/>
                </a:cubicBezTo>
                <a:cubicBezTo>
                  <a:pt x="740" y="238"/>
                  <a:pt x="-163" y="1699"/>
                  <a:pt x="-163" y="3461"/>
                </a:cubicBezTo>
                <a:cubicBezTo>
                  <a:pt x="-163" y="5222"/>
                  <a:pt x="783" y="6640"/>
                  <a:pt x="1900" y="6640"/>
                </a:cubicBezTo>
                <a:cubicBezTo>
                  <a:pt x="3017" y="6640"/>
                  <a:pt x="4005" y="5179"/>
                  <a:pt x="4005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0" name="Freeform 2699">
            <a:extLst>
              <a:ext uri="{FF2B5EF4-FFF2-40B4-BE49-F238E27FC236}">
                <a16:creationId xmlns:a16="http://schemas.microsoft.com/office/drawing/2014/main" id="{1227ED82-DE16-0800-F8DC-61D252F1DF9A}"/>
              </a:ext>
            </a:extLst>
          </p:cNvPr>
          <p:cNvSpPr/>
          <p:nvPr/>
        </p:nvSpPr>
        <p:spPr>
          <a:xfrm>
            <a:off x="9050095" y="3852996"/>
            <a:ext cx="5476" cy="3216"/>
          </a:xfrm>
          <a:custGeom>
            <a:avLst/>
            <a:gdLst>
              <a:gd name="connsiteX0" fmla="*/ 116 w 5476"/>
              <a:gd name="connsiteY0" fmla="*/ 1264 h 3216"/>
              <a:gd name="connsiteX1" fmla="*/ 2049 w 5476"/>
              <a:gd name="connsiteY1" fmla="*/ 3455 h 3216"/>
              <a:gd name="connsiteX2" fmla="*/ 5314 w 5476"/>
              <a:gd name="connsiteY2" fmla="*/ 2510 h 3216"/>
              <a:gd name="connsiteX3" fmla="*/ 116 w 5476"/>
              <a:gd name="connsiteY3" fmla="*/ 1264 h 3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" h="3216">
                <a:moveTo>
                  <a:pt x="116" y="1264"/>
                </a:moveTo>
                <a:cubicBezTo>
                  <a:pt x="-615" y="2467"/>
                  <a:pt x="116" y="3455"/>
                  <a:pt x="2049" y="3455"/>
                </a:cubicBezTo>
                <a:cubicBezTo>
                  <a:pt x="3982" y="3455"/>
                  <a:pt x="5314" y="3026"/>
                  <a:pt x="5314" y="2510"/>
                </a:cubicBezTo>
                <a:cubicBezTo>
                  <a:pt x="5185" y="276"/>
                  <a:pt x="1318" y="-626"/>
                  <a:pt x="116" y="12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1" name="Freeform 2700">
            <a:extLst>
              <a:ext uri="{FF2B5EF4-FFF2-40B4-BE49-F238E27FC236}">
                <a16:creationId xmlns:a16="http://schemas.microsoft.com/office/drawing/2014/main" id="{F303A851-6873-4539-6699-EAC950592439}"/>
              </a:ext>
            </a:extLst>
          </p:cNvPr>
          <p:cNvSpPr/>
          <p:nvPr/>
        </p:nvSpPr>
        <p:spPr>
          <a:xfrm>
            <a:off x="8945526" y="5501155"/>
            <a:ext cx="7486" cy="4991"/>
          </a:xfrm>
          <a:custGeom>
            <a:avLst/>
            <a:gdLst>
              <a:gd name="connsiteX0" fmla="*/ 7324 w 7486"/>
              <a:gd name="connsiteY0" fmla="*/ 2258 h 4991"/>
              <a:gd name="connsiteX1" fmla="*/ 3027 w 7486"/>
              <a:gd name="connsiteY1" fmla="*/ 238 h 4991"/>
              <a:gd name="connsiteX2" fmla="*/ 1180 w 7486"/>
              <a:gd name="connsiteY2" fmla="*/ 3418 h 4991"/>
              <a:gd name="connsiteX3" fmla="*/ 7324 w 7486"/>
              <a:gd name="connsiteY3" fmla="*/ 2258 h 4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86" h="4991">
                <a:moveTo>
                  <a:pt x="7324" y="2258"/>
                </a:moveTo>
                <a:cubicBezTo>
                  <a:pt x="7324" y="1141"/>
                  <a:pt x="5305" y="238"/>
                  <a:pt x="3027" y="238"/>
                </a:cubicBezTo>
                <a:cubicBezTo>
                  <a:pt x="-668" y="238"/>
                  <a:pt x="-969" y="797"/>
                  <a:pt x="1180" y="3418"/>
                </a:cubicBezTo>
                <a:cubicBezTo>
                  <a:pt x="3328" y="6039"/>
                  <a:pt x="7324" y="5953"/>
                  <a:pt x="7324" y="2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2" name="Freeform 2701">
            <a:extLst>
              <a:ext uri="{FF2B5EF4-FFF2-40B4-BE49-F238E27FC236}">
                <a16:creationId xmlns:a16="http://schemas.microsoft.com/office/drawing/2014/main" id="{75819061-F091-AB4B-A796-F2C236B3D22A}"/>
              </a:ext>
            </a:extLst>
          </p:cNvPr>
          <p:cNvSpPr/>
          <p:nvPr/>
        </p:nvSpPr>
        <p:spPr>
          <a:xfrm>
            <a:off x="9024417" y="5560916"/>
            <a:ext cx="5802" cy="5893"/>
          </a:xfrm>
          <a:custGeom>
            <a:avLst/>
            <a:gdLst>
              <a:gd name="connsiteX0" fmla="*/ 3665 w 5802"/>
              <a:gd name="connsiteY0" fmla="*/ 414 h 5893"/>
              <a:gd name="connsiteX1" fmla="*/ 13 w 5802"/>
              <a:gd name="connsiteY1" fmla="*/ 4109 h 5893"/>
              <a:gd name="connsiteX2" fmla="*/ 1818 w 5802"/>
              <a:gd name="connsiteY2" fmla="*/ 5956 h 5893"/>
              <a:gd name="connsiteX3" fmla="*/ 5513 w 5802"/>
              <a:gd name="connsiteY3" fmla="*/ 2261 h 5893"/>
              <a:gd name="connsiteX4" fmla="*/ 3665 w 5802"/>
              <a:gd name="connsiteY4" fmla="*/ 414 h 5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02" h="5893">
                <a:moveTo>
                  <a:pt x="3665" y="414"/>
                </a:moveTo>
                <a:cubicBezTo>
                  <a:pt x="2003" y="1106"/>
                  <a:pt x="684" y="2438"/>
                  <a:pt x="13" y="4109"/>
                </a:cubicBezTo>
                <a:cubicBezTo>
                  <a:pt x="-545" y="5699"/>
                  <a:pt x="271" y="6515"/>
                  <a:pt x="1818" y="5956"/>
                </a:cubicBezTo>
                <a:cubicBezTo>
                  <a:pt x="3519" y="5308"/>
                  <a:pt x="4864" y="3963"/>
                  <a:pt x="5513" y="2261"/>
                </a:cubicBezTo>
                <a:cubicBezTo>
                  <a:pt x="5986" y="672"/>
                  <a:pt x="5083" y="-145"/>
                  <a:pt x="3665" y="4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3" name="Freeform 2702">
            <a:extLst>
              <a:ext uri="{FF2B5EF4-FFF2-40B4-BE49-F238E27FC236}">
                <a16:creationId xmlns:a16="http://schemas.microsoft.com/office/drawing/2014/main" id="{56CC7EEA-85CF-6514-7FA1-554EB54EA028}"/>
              </a:ext>
            </a:extLst>
          </p:cNvPr>
          <p:cNvSpPr/>
          <p:nvPr/>
        </p:nvSpPr>
        <p:spPr>
          <a:xfrm>
            <a:off x="9007869" y="5571318"/>
            <a:ext cx="17664" cy="21051"/>
          </a:xfrm>
          <a:custGeom>
            <a:avLst/>
            <a:gdLst>
              <a:gd name="connsiteX0" fmla="*/ 11277 w 17664"/>
              <a:gd name="connsiteY0" fmla="*/ 238 h 21051"/>
              <a:gd name="connsiteX1" fmla="*/ 192 w 17664"/>
              <a:gd name="connsiteY1" fmla="*/ 18370 h 21051"/>
              <a:gd name="connsiteX2" fmla="*/ 6035 w 17664"/>
              <a:gd name="connsiteY2" fmla="*/ 15233 h 21051"/>
              <a:gd name="connsiteX3" fmla="*/ 9601 w 17664"/>
              <a:gd name="connsiteY3" fmla="*/ 11796 h 21051"/>
              <a:gd name="connsiteX4" fmla="*/ 16132 w 17664"/>
              <a:gd name="connsiteY4" fmla="*/ 8788 h 21051"/>
              <a:gd name="connsiteX5" fmla="*/ 11277 w 17664"/>
              <a:gd name="connsiteY5" fmla="*/ 238 h 21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664" h="21051">
                <a:moveTo>
                  <a:pt x="11277" y="238"/>
                </a:moveTo>
                <a:cubicBezTo>
                  <a:pt x="5820" y="238"/>
                  <a:pt x="-1913" y="12870"/>
                  <a:pt x="192" y="18370"/>
                </a:cubicBezTo>
                <a:cubicBezTo>
                  <a:pt x="2297" y="23869"/>
                  <a:pt x="6851" y="20905"/>
                  <a:pt x="6035" y="15233"/>
                </a:cubicBezTo>
                <a:cubicBezTo>
                  <a:pt x="5477" y="11324"/>
                  <a:pt x="6035" y="10937"/>
                  <a:pt x="9601" y="11796"/>
                </a:cubicBezTo>
                <a:cubicBezTo>
                  <a:pt x="13168" y="12656"/>
                  <a:pt x="14499" y="11796"/>
                  <a:pt x="16132" y="8788"/>
                </a:cubicBezTo>
                <a:cubicBezTo>
                  <a:pt x="19011" y="3289"/>
                  <a:pt x="17335" y="238"/>
                  <a:pt x="1127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4" name="Freeform 2703">
            <a:extLst>
              <a:ext uri="{FF2B5EF4-FFF2-40B4-BE49-F238E27FC236}">
                <a16:creationId xmlns:a16="http://schemas.microsoft.com/office/drawing/2014/main" id="{D4AB0513-7BFB-23EF-D579-CB46DB5C72ED}"/>
              </a:ext>
            </a:extLst>
          </p:cNvPr>
          <p:cNvSpPr/>
          <p:nvPr/>
        </p:nvSpPr>
        <p:spPr>
          <a:xfrm>
            <a:off x="9030855" y="5566253"/>
            <a:ext cx="14275" cy="11022"/>
          </a:xfrm>
          <a:custGeom>
            <a:avLst/>
            <a:gdLst>
              <a:gd name="connsiteX0" fmla="*/ 14113 w 14275"/>
              <a:gd name="connsiteY0" fmla="*/ 7838 h 11022"/>
              <a:gd name="connsiteX1" fmla="*/ 4575 w 14275"/>
              <a:gd name="connsiteY1" fmla="*/ 535 h 11022"/>
              <a:gd name="connsiteX2" fmla="*/ 4145 w 14275"/>
              <a:gd name="connsiteY2" fmla="*/ 8784 h 11022"/>
              <a:gd name="connsiteX3" fmla="*/ 14113 w 14275"/>
              <a:gd name="connsiteY3" fmla="*/ 7838 h 1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75" h="11022">
                <a:moveTo>
                  <a:pt x="14113" y="7838"/>
                </a:moveTo>
                <a:cubicBezTo>
                  <a:pt x="14113" y="2253"/>
                  <a:pt x="10418" y="-755"/>
                  <a:pt x="4575" y="535"/>
                </a:cubicBezTo>
                <a:cubicBezTo>
                  <a:pt x="-1268" y="1823"/>
                  <a:pt x="-2042" y="5647"/>
                  <a:pt x="4145" y="8784"/>
                </a:cubicBezTo>
                <a:cubicBezTo>
                  <a:pt x="11277" y="12350"/>
                  <a:pt x="14113" y="12092"/>
                  <a:pt x="14113" y="78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5" name="Freeform 2704">
            <a:extLst>
              <a:ext uri="{FF2B5EF4-FFF2-40B4-BE49-F238E27FC236}">
                <a16:creationId xmlns:a16="http://schemas.microsoft.com/office/drawing/2014/main" id="{ED605EEF-4BB3-60D0-B72D-C719864DFA58}"/>
              </a:ext>
            </a:extLst>
          </p:cNvPr>
          <p:cNvSpPr/>
          <p:nvPr/>
        </p:nvSpPr>
        <p:spPr>
          <a:xfrm>
            <a:off x="8925772" y="5590912"/>
            <a:ext cx="4098" cy="5215"/>
          </a:xfrm>
          <a:custGeom>
            <a:avLst/>
            <a:gdLst>
              <a:gd name="connsiteX0" fmla="*/ -163 w 4098"/>
              <a:gd name="connsiteY0" fmla="*/ 1096 h 5215"/>
              <a:gd name="connsiteX1" fmla="*/ 3704 w 4098"/>
              <a:gd name="connsiteY1" fmla="*/ 5049 h 5215"/>
              <a:gd name="connsiteX2" fmla="*/ 2287 w 4098"/>
              <a:gd name="connsiteY2" fmla="*/ 1439 h 5215"/>
              <a:gd name="connsiteX3" fmla="*/ -163 w 4098"/>
              <a:gd name="connsiteY3" fmla="*/ 1096 h 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8" h="5215">
                <a:moveTo>
                  <a:pt x="-163" y="1096"/>
                </a:moveTo>
                <a:cubicBezTo>
                  <a:pt x="-163" y="3931"/>
                  <a:pt x="2287" y="6467"/>
                  <a:pt x="3704" y="5049"/>
                </a:cubicBezTo>
                <a:cubicBezTo>
                  <a:pt x="4306" y="4447"/>
                  <a:pt x="3704" y="2814"/>
                  <a:pt x="2287" y="1439"/>
                </a:cubicBezTo>
                <a:cubicBezTo>
                  <a:pt x="869" y="65"/>
                  <a:pt x="-163" y="-236"/>
                  <a:pt x="-163" y="10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6" name="Freeform 2705">
            <a:extLst>
              <a:ext uri="{FF2B5EF4-FFF2-40B4-BE49-F238E27FC236}">
                <a16:creationId xmlns:a16="http://schemas.microsoft.com/office/drawing/2014/main" id="{E3D30ECA-D436-6748-9A1C-C65D0D466900}"/>
              </a:ext>
            </a:extLst>
          </p:cNvPr>
          <p:cNvSpPr/>
          <p:nvPr/>
        </p:nvSpPr>
        <p:spPr>
          <a:xfrm>
            <a:off x="8887962" y="5558556"/>
            <a:ext cx="4297" cy="4297"/>
          </a:xfrm>
          <a:custGeom>
            <a:avLst/>
            <a:gdLst>
              <a:gd name="connsiteX0" fmla="*/ 2029 w 4297"/>
              <a:gd name="connsiteY0" fmla="*/ 239 h 4297"/>
              <a:gd name="connsiteX1" fmla="*/ -162 w 4297"/>
              <a:gd name="connsiteY1" fmla="*/ 2344 h 4297"/>
              <a:gd name="connsiteX2" fmla="*/ 1943 w 4297"/>
              <a:gd name="connsiteY2" fmla="*/ 4535 h 4297"/>
              <a:gd name="connsiteX3" fmla="*/ 4134 w 4297"/>
              <a:gd name="connsiteY3" fmla="*/ 2430 h 4297"/>
              <a:gd name="connsiteX4" fmla="*/ 4134 w 4297"/>
              <a:gd name="connsiteY4" fmla="*/ 2387 h 4297"/>
              <a:gd name="connsiteX5" fmla="*/ 2072 w 4297"/>
              <a:gd name="connsiteY5" fmla="*/ 239 h 4297"/>
              <a:gd name="connsiteX6" fmla="*/ 2029 w 4297"/>
              <a:gd name="connsiteY6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7" h="4297">
                <a:moveTo>
                  <a:pt x="2029" y="239"/>
                </a:moveTo>
                <a:cubicBezTo>
                  <a:pt x="843" y="213"/>
                  <a:pt x="-136" y="1159"/>
                  <a:pt x="-162" y="2344"/>
                </a:cubicBezTo>
                <a:cubicBezTo>
                  <a:pt x="-184" y="3530"/>
                  <a:pt x="757" y="4510"/>
                  <a:pt x="1943" y="4535"/>
                </a:cubicBezTo>
                <a:cubicBezTo>
                  <a:pt x="3129" y="4557"/>
                  <a:pt x="4108" y="3616"/>
                  <a:pt x="4134" y="2430"/>
                </a:cubicBezTo>
                <a:cubicBezTo>
                  <a:pt x="4134" y="2417"/>
                  <a:pt x="4134" y="2400"/>
                  <a:pt x="4134" y="2387"/>
                </a:cubicBezTo>
                <a:cubicBezTo>
                  <a:pt x="4160" y="1223"/>
                  <a:pt x="3236" y="265"/>
                  <a:pt x="2072" y="239"/>
                </a:cubicBezTo>
                <a:cubicBezTo>
                  <a:pt x="2059" y="239"/>
                  <a:pt x="2042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7" name="Freeform 2706">
            <a:extLst>
              <a:ext uri="{FF2B5EF4-FFF2-40B4-BE49-F238E27FC236}">
                <a16:creationId xmlns:a16="http://schemas.microsoft.com/office/drawing/2014/main" id="{D75FD22C-DCAF-AF16-CB8F-32DF99CDBC95}"/>
              </a:ext>
            </a:extLst>
          </p:cNvPr>
          <p:cNvSpPr/>
          <p:nvPr/>
        </p:nvSpPr>
        <p:spPr>
          <a:xfrm>
            <a:off x="8895306" y="5581930"/>
            <a:ext cx="6648" cy="4253"/>
          </a:xfrm>
          <a:custGeom>
            <a:avLst/>
            <a:gdLst>
              <a:gd name="connsiteX0" fmla="*/ 4395 w 6648"/>
              <a:gd name="connsiteY0" fmla="*/ 238 h 4253"/>
              <a:gd name="connsiteX1" fmla="*/ 99 w 6648"/>
              <a:gd name="connsiteY1" fmla="*/ 2344 h 4253"/>
              <a:gd name="connsiteX2" fmla="*/ 1946 w 6648"/>
              <a:gd name="connsiteY2" fmla="*/ 4492 h 4253"/>
              <a:gd name="connsiteX3" fmla="*/ 6243 w 6648"/>
              <a:gd name="connsiteY3" fmla="*/ 2344 h 4253"/>
              <a:gd name="connsiteX4" fmla="*/ 4395 w 6648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48" h="4253">
                <a:moveTo>
                  <a:pt x="4395" y="238"/>
                </a:moveTo>
                <a:cubicBezTo>
                  <a:pt x="2724" y="277"/>
                  <a:pt x="1156" y="1046"/>
                  <a:pt x="99" y="2344"/>
                </a:cubicBezTo>
                <a:cubicBezTo>
                  <a:pt x="-589" y="3547"/>
                  <a:pt x="99" y="4492"/>
                  <a:pt x="1946" y="4492"/>
                </a:cubicBezTo>
                <a:cubicBezTo>
                  <a:pt x="3635" y="4479"/>
                  <a:pt x="5220" y="3684"/>
                  <a:pt x="6243" y="2344"/>
                </a:cubicBezTo>
                <a:cubicBezTo>
                  <a:pt x="6930" y="1184"/>
                  <a:pt x="6114" y="238"/>
                  <a:pt x="439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8" name="Freeform 2707">
            <a:extLst>
              <a:ext uri="{FF2B5EF4-FFF2-40B4-BE49-F238E27FC236}">
                <a16:creationId xmlns:a16="http://schemas.microsoft.com/office/drawing/2014/main" id="{AD81FF65-0D58-3B93-A36F-4D98AA2C00D2}"/>
              </a:ext>
            </a:extLst>
          </p:cNvPr>
          <p:cNvSpPr/>
          <p:nvPr/>
        </p:nvSpPr>
        <p:spPr>
          <a:xfrm>
            <a:off x="8897198" y="5473803"/>
            <a:ext cx="5199" cy="1720"/>
          </a:xfrm>
          <a:custGeom>
            <a:avLst/>
            <a:gdLst>
              <a:gd name="connsiteX0" fmla="*/ 828 w 5199"/>
              <a:gd name="connsiteY0" fmla="*/ 651 h 1720"/>
              <a:gd name="connsiteX1" fmla="*/ 2074 w 5199"/>
              <a:gd name="connsiteY1" fmla="*/ 1940 h 1720"/>
              <a:gd name="connsiteX2" fmla="*/ 4824 w 5199"/>
              <a:gd name="connsiteY2" fmla="*/ 823 h 1720"/>
              <a:gd name="connsiteX3" fmla="*/ 828 w 5199"/>
              <a:gd name="connsiteY3" fmla="*/ 651 h 1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9" h="1720">
                <a:moveTo>
                  <a:pt x="828" y="651"/>
                </a:moveTo>
                <a:cubicBezTo>
                  <a:pt x="-847" y="1339"/>
                  <a:pt x="-375" y="1811"/>
                  <a:pt x="2074" y="1940"/>
                </a:cubicBezTo>
                <a:cubicBezTo>
                  <a:pt x="4523" y="2069"/>
                  <a:pt x="5511" y="1510"/>
                  <a:pt x="4824" y="823"/>
                </a:cubicBezTo>
                <a:cubicBezTo>
                  <a:pt x="3599" y="110"/>
                  <a:pt x="2108" y="45"/>
                  <a:pt x="828" y="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9" name="Freeform 2708">
            <a:extLst>
              <a:ext uri="{FF2B5EF4-FFF2-40B4-BE49-F238E27FC236}">
                <a16:creationId xmlns:a16="http://schemas.microsoft.com/office/drawing/2014/main" id="{8315F2F1-C813-DD48-3111-3286B9781205}"/>
              </a:ext>
            </a:extLst>
          </p:cNvPr>
          <p:cNvSpPr/>
          <p:nvPr/>
        </p:nvSpPr>
        <p:spPr>
          <a:xfrm>
            <a:off x="8877608" y="5458705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0" name="Freeform 2709">
            <a:extLst>
              <a:ext uri="{FF2B5EF4-FFF2-40B4-BE49-F238E27FC236}">
                <a16:creationId xmlns:a16="http://schemas.microsoft.com/office/drawing/2014/main" id="{42FCA05C-F79B-846D-E3ED-D136D4C3370C}"/>
              </a:ext>
            </a:extLst>
          </p:cNvPr>
          <p:cNvSpPr/>
          <p:nvPr/>
        </p:nvSpPr>
        <p:spPr>
          <a:xfrm>
            <a:off x="8901455" y="4169441"/>
            <a:ext cx="4649" cy="4729"/>
          </a:xfrm>
          <a:custGeom>
            <a:avLst/>
            <a:gdLst>
              <a:gd name="connsiteX0" fmla="*/ 4132 w 4649"/>
              <a:gd name="connsiteY0" fmla="*/ 1347 h 4729"/>
              <a:gd name="connsiteX1" fmla="*/ 953 w 4649"/>
              <a:gd name="connsiteY1" fmla="*/ 574 h 4729"/>
              <a:gd name="connsiteX2" fmla="*/ 180 w 4649"/>
              <a:gd name="connsiteY2" fmla="*/ 3839 h 4729"/>
              <a:gd name="connsiteX3" fmla="*/ 3364 w 4649"/>
              <a:gd name="connsiteY3" fmla="*/ 4638 h 4729"/>
              <a:gd name="connsiteX4" fmla="*/ 3402 w 4649"/>
              <a:gd name="connsiteY4" fmla="*/ 4613 h 4729"/>
              <a:gd name="connsiteX5" fmla="*/ 4132 w 4649"/>
              <a:gd name="connsiteY5" fmla="*/ 1347 h 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49" h="4729">
                <a:moveTo>
                  <a:pt x="4132" y="1347"/>
                </a:moveTo>
                <a:cubicBezTo>
                  <a:pt x="3467" y="260"/>
                  <a:pt x="2045" y="-88"/>
                  <a:pt x="953" y="574"/>
                </a:cubicBezTo>
                <a:cubicBezTo>
                  <a:pt x="-147" y="1274"/>
                  <a:pt x="-491" y="2722"/>
                  <a:pt x="180" y="3839"/>
                </a:cubicBezTo>
                <a:cubicBezTo>
                  <a:pt x="837" y="4939"/>
                  <a:pt x="2263" y="5296"/>
                  <a:pt x="3364" y="4638"/>
                </a:cubicBezTo>
                <a:cubicBezTo>
                  <a:pt x="3376" y="4630"/>
                  <a:pt x="3389" y="4621"/>
                  <a:pt x="3402" y="4613"/>
                </a:cubicBezTo>
                <a:cubicBezTo>
                  <a:pt x="4485" y="3899"/>
                  <a:pt x="4811" y="2456"/>
                  <a:pt x="4132" y="13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1" name="Freeform 2710">
            <a:extLst>
              <a:ext uri="{FF2B5EF4-FFF2-40B4-BE49-F238E27FC236}">
                <a16:creationId xmlns:a16="http://schemas.microsoft.com/office/drawing/2014/main" id="{6C801395-D39F-AF79-58B5-48C62E7AFCF5}"/>
              </a:ext>
            </a:extLst>
          </p:cNvPr>
          <p:cNvSpPr/>
          <p:nvPr/>
        </p:nvSpPr>
        <p:spPr>
          <a:xfrm>
            <a:off x="8884644" y="5569288"/>
            <a:ext cx="5511" cy="10321"/>
          </a:xfrm>
          <a:custGeom>
            <a:avLst/>
            <a:gdLst>
              <a:gd name="connsiteX0" fmla="*/ 105 w 5511"/>
              <a:gd name="connsiteY0" fmla="*/ 506 h 10321"/>
              <a:gd name="connsiteX1" fmla="*/ 1566 w 5511"/>
              <a:gd name="connsiteY1" fmla="*/ 6307 h 10321"/>
              <a:gd name="connsiteX2" fmla="*/ 5347 w 5511"/>
              <a:gd name="connsiteY2" fmla="*/ 8111 h 10321"/>
              <a:gd name="connsiteX3" fmla="*/ 105 w 5511"/>
              <a:gd name="connsiteY3" fmla="*/ 506 h 1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11" h="10321">
                <a:moveTo>
                  <a:pt x="105" y="506"/>
                </a:moveTo>
                <a:cubicBezTo>
                  <a:pt x="-582" y="1237"/>
                  <a:pt x="105" y="3858"/>
                  <a:pt x="1566" y="6307"/>
                </a:cubicBezTo>
                <a:cubicBezTo>
                  <a:pt x="4746" y="11463"/>
                  <a:pt x="5390" y="11763"/>
                  <a:pt x="5347" y="8111"/>
                </a:cubicBezTo>
                <a:cubicBezTo>
                  <a:pt x="5304" y="4459"/>
                  <a:pt x="1652" y="-1041"/>
                  <a:pt x="105" y="5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2" name="Freeform 2711">
            <a:extLst>
              <a:ext uri="{FF2B5EF4-FFF2-40B4-BE49-F238E27FC236}">
                <a16:creationId xmlns:a16="http://schemas.microsoft.com/office/drawing/2014/main" id="{77DD7F3B-6C1C-EAE1-CF77-F73856A5530F}"/>
              </a:ext>
            </a:extLst>
          </p:cNvPr>
          <p:cNvSpPr/>
          <p:nvPr/>
        </p:nvSpPr>
        <p:spPr>
          <a:xfrm>
            <a:off x="8877890" y="4200669"/>
            <a:ext cx="7312" cy="6085"/>
          </a:xfrm>
          <a:custGeom>
            <a:avLst/>
            <a:gdLst>
              <a:gd name="connsiteX0" fmla="*/ 4840 w 7312"/>
              <a:gd name="connsiteY0" fmla="*/ 840 h 6085"/>
              <a:gd name="connsiteX1" fmla="*/ 544 w 7312"/>
              <a:gd name="connsiteY1" fmla="*/ 4192 h 6085"/>
              <a:gd name="connsiteX2" fmla="*/ 5029 w 7312"/>
              <a:gd name="connsiteY2" fmla="*/ 6065 h 6085"/>
              <a:gd name="connsiteX3" fmla="*/ 6903 w 7312"/>
              <a:gd name="connsiteY3" fmla="*/ 4192 h 6085"/>
              <a:gd name="connsiteX4" fmla="*/ 4840 w 7312"/>
              <a:gd name="connsiteY4" fmla="*/ 840 h 6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2" h="6085">
                <a:moveTo>
                  <a:pt x="4840" y="840"/>
                </a:moveTo>
                <a:cubicBezTo>
                  <a:pt x="844" y="-707"/>
                  <a:pt x="-1390" y="840"/>
                  <a:pt x="544" y="4192"/>
                </a:cubicBezTo>
                <a:cubicBezTo>
                  <a:pt x="1265" y="5949"/>
                  <a:pt x="3272" y="6787"/>
                  <a:pt x="5029" y="6065"/>
                </a:cubicBezTo>
                <a:cubicBezTo>
                  <a:pt x="5880" y="5717"/>
                  <a:pt x="6555" y="5042"/>
                  <a:pt x="6903" y="4192"/>
                </a:cubicBezTo>
                <a:cubicBezTo>
                  <a:pt x="7633" y="3118"/>
                  <a:pt x="6688" y="1571"/>
                  <a:pt x="4840" y="8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3" name="Freeform 2712">
            <a:extLst>
              <a:ext uri="{FF2B5EF4-FFF2-40B4-BE49-F238E27FC236}">
                <a16:creationId xmlns:a16="http://schemas.microsoft.com/office/drawing/2014/main" id="{07B7F852-52EF-644A-B5D0-15C10904460E}"/>
              </a:ext>
            </a:extLst>
          </p:cNvPr>
          <p:cNvSpPr/>
          <p:nvPr/>
        </p:nvSpPr>
        <p:spPr>
          <a:xfrm>
            <a:off x="8923662" y="5533630"/>
            <a:ext cx="18624" cy="7633"/>
          </a:xfrm>
          <a:custGeom>
            <a:avLst/>
            <a:gdLst>
              <a:gd name="connsiteX0" fmla="*/ -158 w 18624"/>
              <a:gd name="connsiteY0" fmla="*/ 3682 h 7633"/>
              <a:gd name="connsiteX1" fmla="*/ 3640 w 18624"/>
              <a:gd name="connsiteY1" fmla="*/ 7867 h 7633"/>
              <a:gd name="connsiteX2" fmla="*/ 7189 w 18624"/>
              <a:gd name="connsiteY2" fmla="*/ 6045 h 7633"/>
              <a:gd name="connsiteX3" fmla="*/ 12431 w 18624"/>
              <a:gd name="connsiteY3" fmla="*/ 6045 h 7633"/>
              <a:gd name="connsiteX4" fmla="*/ 17029 w 18624"/>
              <a:gd name="connsiteY4" fmla="*/ 1319 h 7633"/>
              <a:gd name="connsiteX5" fmla="*/ -158 w 18624"/>
              <a:gd name="connsiteY5" fmla="*/ 3682 h 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24" h="7633">
                <a:moveTo>
                  <a:pt x="-158" y="3682"/>
                </a:moveTo>
                <a:cubicBezTo>
                  <a:pt x="-265" y="5886"/>
                  <a:pt x="1436" y="7760"/>
                  <a:pt x="3640" y="7867"/>
                </a:cubicBezTo>
                <a:cubicBezTo>
                  <a:pt x="5062" y="7936"/>
                  <a:pt x="6416" y="7244"/>
                  <a:pt x="7189" y="6045"/>
                </a:cubicBezTo>
                <a:cubicBezTo>
                  <a:pt x="8049" y="4584"/>
                  <a:pt x="9810" y="4627"/>
                  <a:pt x="12431" y="6045"/>
                </a:cubicBezTo>
                <a:cubicBezTo>
                  <a:pt x="17029" y="8537"/>
                  <a:pt x="20552" y="4928"/>
                  <a:pt x="17029" y="1319"/>
                </a:cubicBezTo>
                <a:cubicBezTo>
                  <a:pt x="14622" y="-1087"/>
                  <a:pt x="-158" y="889"/>
                  <a:pt x="-158" y="36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4" name="Freeform 2713">
            <a:extLst>
              <a:ext uri="{FF2B5EF4-FFF2-40B4-BE49-F238E27FC236}">
                <a16:creationId xmlns:a16="http://schemas.microsoft.com/office/drawing/2014/main" id="{77AE5B6F-C596-4918-773A-4A70BD2FE722}"/>
              </a:ext>
            </a:extLst>
          </p:cNvPr>
          <p:cNvSpPr/>
          <p:nvPr/>
        </p:nvSpPr>
        <p:spPr>
          <a:xfrm>
            <a:off x="8930717" y="5435740"/>
            <a:ext cx="11537" cy="8073"/>
          </a:xfrm>
          <a:custGeom>
            <a:avLst/>
            <a:gdLst>
              <a:gd name="connsiteX0" fmla="*/ -37 w 11537"/>
              <a:gd name="connsiteY0" fmla="*/ 6360 h 8073"/>
              <a:gd name="connsiteX1" fmla="*/ 8556 w 11537"/>
              <a:gd name="connsiteY1" fmla="*/ 5458 h 8073"/>
              <a:gd name="connsiteX2" fmla="*/ 11091 w 11537"/>
              <a:gd name="connsiteY2" fmla="*/ 861 h 8073"/>
              <a:gd name="connsiteX3" fmla="*/ -37 w 11537"/>
              <a:gd name="connsiteY3" fmla="*/ 6360 h 8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37" h="8073">
                <a:moveTo>
                  <a:pt x="-37" y="6360"/>
                </a:moveTo>
                <a:cubicBezTo>
                  <a:pt x="1725" y="9196"/>
                  <a:pt x="3658" y="8981"/>
                  <a:pt x="8556" y="5458"/>
                </a:cubicBezTo>
                <a:cubicBezTo>
                  <a:pt x="10791" y="3783"/>
                  <a:pt x="11950" y="1720"/>
                  <a:pt x="11091" y="861"/>
                </a:cubicBezTo>
                <a:cubicBezTo>
                  <a:pt x="8900" y="-1545"/>
                  <a:pt x="-1412" y="3611"/>
                  <a:pt x="-37" y="63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5" name="Freeform 2714">
            <a:extLst>
              <a:ext uri="{FF2B5EF4-FFF2-40B4-BE49-F238E27FC236}">
                <a16:creationId xmlns:a16="http://schemas.microsoft.com/office/drawing/2014/main" id="{D55C295F-06C4-B995-E153-2DA667E94944}"/>
              </a:ext>
            </a:extLst>
          </p:cNvPr>
          <p:cNvSpPr/>
          <p:nvPr/>
        </p:nvSpPr>
        <p:spPr>
          <a:xfrm>
            <a:off x="8904719" y="4219531"/>
            <a:ext cx="4296" cy="4297"/>
          </a:xfrm>
          <a:custGeom>
            <a:avLst/>
            <a:gdLst>
              <a:gd name="connsiteX0" fmla="*/ 4134 w 4296"/>
              <a:gd name="connsiteY0" fmla="*/ 2344 h 4297"/>
              <a:gd name="connsiteX1" fmla="*/ 2029 w 4296"/>
              <a:gd name="connsiteY1" fmla="*/ 239 h 4297"/>
              <a:gd name="connsiteX2" fmla="*/ -162 w 4296"/>
              <a:gd name="connsiteY2" fmla="*/ 2344 h 4297"/>
              <a:gd name="connsiteX3" fmla="*/ 1943 w 4296"/>
              <a:gd name="connsiteY3" fmla="*/ 4535 h 4297"/>
              <a:gd name="connsiteX4" fmla="*/ 4134 w 4296"/>
              <a:gd name="connsiteY4" fmla="*/ 2430 h 4297"/>
              <a:gd name="connsiteX5" fmla="*/ 4134 w 4296"/>
              <a:gd name="connsiteY5" fmla="*/ 2344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4134" y="2344"/>
                </a:moveTo>
                <a:cubicBezTo>
                  <a:pt x="4134" y="1180"/>
                  <a:pt x="3193" y="239"/>
                  <a:pt x="2029" y="239"/>
                </a:cubicBezTo>
                <a:cubicBezTo>
                  <a:pt x="843" y="217"/>
                  <a:pt x="-136" y="1158"/>
                  <a:pt x="-162" y="2344"/>
                </a:cubicBezTo>
                <a:cubicBezTo>
                  <a:pt x="-184" y="3530"/>
                  <a:pt x="757" y="4509"/>
                  <a:pt x="1943" y="4535"/>
                </a:cubicBezTo>
                <a:cubicBezTo>
                  <a:pt x="3129" y="4557"/>
                  <a:pt x="4109" y="3616"/>
                  <a:pt x="4134" y="2430"/>
                </a:cubicBezTo>
                <a:cubicBezTo>
                  <a:pt x="4134" y="2400"/>
                  <a:pt x="4134" y="2374"/>
                  <a:pt x="4134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6" name="Freeform 2715">
            <a:extLst>
              <a:ext uri="{FF2B5EF4-FFF2-40B4-BE49-F238E27FC236}">
                <a16:creationId xmlns:a16="http://schemas.microsoft.com/office/drawing/2014/main" id="{A0B78E8E-55BE-D4CC-D6E5-57B1885436A2}"/>
              </a:ext>
            </a:extLst>
          </p:cNvPr>
          <p:cNvSpPr/>
          <p:nvPr/>
        </p:nvSpPr>
        <p:spPr>
          <a:xfrm>
            <a:off x="8944633" y="4687887"/>
            <a:ext cx="4169" cy="3536"/>
          </a:xfrm>
          <a:custGeom>
            <a:avLst/>
            <a:gdLst>
              <a:gd name="connsiteX0" fmla="*/ 4007 w 4169"/>
              <a:gd name="connsiteY0" fmla="*/ 2829 h 3536"/>
              <a:gd name="connsiteX1" fmla="*/ 1901 w 4169"/>
              <a:gd name="connsiteY1" fmla="*/ 595 h 3536"/>
              <a:gd name="connsiteX2" fmla="*/ -161 w 4169"/>
              <a:gd name="connsiteY2" fmla="*/ 1540 h 3536"/>
              <a:gd name="connsiteX3" fmla="*/ 1897 w 4169"/>
              <a:gd name="connsiteY3" fmla="*/ 3774 h 3536"/>
              <a:gd name="connsiteX4" fmla="*/ 1901 w 4169"/>
              <a:gd name="connsiteY4" fmla="*/ 3774 h 3536"/>
              <a:gd name="connsiteX5" fmla="*/ 4007 w 4169"/>
              <a:gd name="connsiteY5" fmla="*/ 2829 h 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6">
                <a:moveTo>
                  <a:pt x="4007" y="2829"/>
                </a:moveTo>
                <a:cubicBezTo>
                  <a:pt x="4007" y="2313"/>
                  <a:pt x="3062" y="1325"/>
                  <a:pt x="1901" y="595"/>
                </a:cubicBezTo>
                <a:cubicBezTo>
                  <a:pt x="741" y="-136"/>
                  <a:pt x="-161" y="294"/>
                  <a:pt x="-161" y="1540"/>
                </a:cubicBezTo>
                <a:cubicBezTo>
                  <a:pt x="-208" y="2726"/>
                  <a:pt x="711" y="3727"/>
                  <a:pt x="1897" y="3774"/>
                </a:cubicBezTo>
                <a:cubicBezTo>
                  <a:pt x="1897" y="3774"/>
                  <a:pt x="1901" y="3774"/>
                  <a:pt x="1901" y="3774"/>
                </a:cubicBezTo>
                <a:cubicBezTo>
                  <a:pt x="3233" y="3774"/>
                  <a:pt x="4007" y="3345"/>
                  <a:pt x="4007" y="2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7" name="Freeform 2716">
            <a:extLst>
              <a:ext uri="{FF2B5EF4-FFF2-40B4-BE49-F238E27FC236}">
                <a16:creationId xmlns:a16="http://schemas.microsoft.com/office/drawing/2014/main" id="{AC88F902-4898-D3CF-A578-262711885AF5}"/>
              </a:ext>
            </a:extLst>
          </p:cNvPr>
          <p:cNvSpPr/>
          <p:nvPr/>
        </p:nvSpPr>
        <p:spPr>
          <a:xfrm>
            <a:off x="8941506" y="4222820"/>
            <a:ext cx="7295" cy="9419"/>
          </a:xfrm>
          <a:custGeom>
            <a:avLst/>
            <a:gdLst>
              <a:gd name="connsiteX0" fmla="*/ 7133 w 7295"/>
              <a:gd name="connsiteY0" fmla="*/ 5886 h 9419"/>
              <a:gd name="connsiteX1" fmla="*/ 1547 w 7295"/>
              <a:gd name="connsiteY1" fmla="*/ 1590 h 9419"/>
              <a:gd name="connsiteX2" fmla="*/ 1075 w 7295"/>
              <a:gd name="connsiteY2" fmla="*/ 6875 h 9419"/>
              <a:gd name="connsiteX3" fmla="*/ 7133 w 7295"/>
              <a:gd name="connsiteY3" fmla="*/ 5886 h 9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95" h="9419">
                <a:moveTo>
                  <a:pt x="7133" y="5886"/>
                </a:moveTo>
                <a:cubicBezTo>
                  <a:pt x="7133" y="473"/>
                  <a:pt x="4899" y="-1246"/>
                  <a:pt x="1547" y="1590"/>
                </a:cubicBezTo>
                <a:cubicBezTo>
                  <a:pt x="-601" y="3394"/>
                  <a:pt x="-687" y="4683"/>
                  <a:pt x="1075" y="6875"/>
                </a:cubicBezTo>
                <a:cubicBezTo>
                  <a:pt x="4426" y="10956"/>
                  <a:pt x="7133" y="10484"/>
                  <a:pt x="7133" y="58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8" name="Freeform 2717">
            <a:extLst>
              <a:ext uri="{FF2B5EF4-FFF2-40B4-BE49-F238E27FC236}">
                <a16:creationId xmlns:a16="http://schemas.microsoft.com/office/drawing/2014/main" id="{6035483A-B1C1-0AB2-E80F-64F3F7C0166E}"/>
              </a:ext>
            </a:extLst>
          </p:cNvPr>
          <p:cNvSpPr/>
          <p:nvPr/>
        </p:nvSpPr>
        <p:spPr>
          <a:xfrm>
            <a:off x="8906910" y="5583918"/>
            <a:ext cx="14313" cy="8581"/>
          </a:xfrm>
          <a:custGeom>
            <a:avLst/>
            <a:gdLst>
              <a:gd name="connsiteX0" fmla="*/ 10622 w 14313"/>
              <a:gd name="connsiteY0" fmla="*/ 4566 h 8581"/>
              <a:gd name="connsiteX1" fmla="*/ -163 w 14313"/>
              <a:gd name="connsiteY1" fmla="*/ 1301 h 8581"/>
              <a:gd name="connsiteX2" fmla="*/ 11009 w 14313"/>
              <a:gd name="connsiteY2" fmla="*/ 8820 h 8581"/>
              <a:gd name="connsiteX3" fmla="*/ 10622 w 14313"/>
              <a:gd name="connsiteY3" fmla="*/ 4566 h 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13" h="8581">
                <a:moveTo>
                  <a:pt x="10622" y="4566"/>
                </a:moveTo>
                <a:cubicBezTo>
                  <a:pt x="6325" y="828"/>
                  <a:pt x="-163" y="-1105"/>
                  <a:pt x="-163" y="1301"/>
                </a:cubicBezTo>
                <a:cubicBezTo>
                  <a:pt x="-163" y="3707"/>
                  <a:pt x="7056" y="8863"/>
                  <a:pt x="11009" y="8820"/>
                </a:cubicBezTo>
                <a:cubicBezTo>
                  <a:pt x="14961" y="8777"/>
                  <a:pt x="15563" y="8562"/>
                  <a:pt x="10622" y="45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9" name="Freeform 2718">
            <a:extLst>
              <a:ext uri="{FF2B5EF4-FFF2-40B4-BE49-F238E27FC236}">
                <a16:creationId xmlns:a16="http://schemas.microsoft.com/office/drawing/2014/main" id="{685EDEE0-D730-1883-925D-448DB89D207B}"/>
              </a:ext>
            </a:extLst>
          </p:cNvPr>
          <p:cNvSpPr/>
          <p:nvPr/>
        </p:nvSpPr>
        <p:spPr>
          <a:xfrm>
            <a:off x="8917909" y="4339013"/>
            <a:ext cx="5758" cy="5978"/>
          </a:xfrm>
          <a:custGeom>
            <a:avLst/>
            <a:gdLst>
              <a:gd name="connsiteX0" fmla="*/ 3147 w 5758"/>
              <a:gd name="connsiteY0" fmla="*/ 330 h 5978"/>
              <a:gd name="connsiteX1" fmla="*/ 2287 w 5758"/>
              <a:gd name="connsiteY1" fmla="*/ 6216 h 5978"/>
              <a:gd name="connsiteX2" fmla="*/ 5596 w 5758"/>
              <a:gd name="connsiteY2" fmla="*/ 2865 h 5978"/>
              <a:gd name="connsiteX3" fmla="*/ 3147 w 5758"/>
              <a:gd name="connsiteY3" fmla="*/ 330 h 5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58" h="5978">
                <a:moveTo>
                  <a:pt x="3147" y="330"/>
                </a:moveTo>
                <a:cubicBezTo>
                  <a:pt x="-763" y="1662"/>
                  <a:pt x="-1408" y="6216"/>
                  <a:pt x="2287" y="6216"/>
                </a:cubicBezTo>
                <a:cubicBezTo>
                  <a:pt x="4122" y="6195"/>
                  <a:pt x="5596" y="4700"/>
                  <a:pt x="5596" y="2865"/>
                </a:cubicBezTo>
                <a:cubicBezTo>
                  <a:pt x="5596" y="1018"/>
                  <a:pt x="4522" y="-99"/>
                  <a:pt x="3147" y="3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0" name="Freeform 2719">
            <a:extLst>
              <a:ext uri="{FF2B5EF4-FFF2-40B4-BE49-F238E27FC236}">
                <a16:creationId xmlns:a16="http://schemas.microsoft.com/office/drawing/2014/main" id="{4386E123-D0E5-EA16-0BBE-C79C50C03AF0}"/>
              </a:ext>
            </a:extLst>
          </p:cNvPr>
          <p:cNvSpPr/>
          <p:nvPr/>
        </p:nvSpPr>
        <p:spPr>
          <a:xfrm>
            <a:off x="9062188" y="5573524"/>
            <a:ext cx="7949" cy="7279"/>
          </a:xfrm>
          <a:custGeom>
            <a:avLst/>
            <a:gdLst>
              <a:gd name="connsiteX0" fmla="*/ 568 w 7949"/>
              <a:gd name="connsiteY0" fmla="*/ 2285 h 7279"/>
              <a:gd name="connsiteX1" fmla="*/ 4865 w 7949"/>
              <a:gd name="connsiteY1" fmla="*/ 6582 h 7279"/>
              <a:gd name="connsiteX2" fmla="*/ 7786 w 7949"/>
              <a:gd name="connsiteY2" fmla="*/ 2285 h 7279"/>
              <a:gd name="connsiteX3" fmla="*/ 568 w 7949"/>
              <a:gd name="connsiteY3" fmla="*/ 2285 h 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49" h="7279">
                <a:moveTo>
                  <a:pt x="568" y="2285"/>
                </a:moveTo>
                <a:cubicBezTo>
                  <a:pt x="-1666" y="5980"/>
                  <a:pt x="1642" y="9160"/>
                  <a:pt x="4865" y="6582"/>
                </a:cubicBezTo>
                <a:cubicBezTo>
                  <a:pt x="6295" y="5521"/>
                  <a:pt x="7327" y="4008"/>
                  <a:pt x="7786" y="2285"/>
                </a:cubicBezTo>
                <a:cubicBezTo>
                  <a:pt x="7872" y="-550"/>
                  <a:pt x="2158" y="-336"/>
                  <a:pt x="568" y="22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1" name="Freeform 2720">
            <a:extLst>
              <a:ext uri="{FF2B5EF4-FFF2-40B4-BE49-F238E27FC236}">
                <a16:creationId xmlns:a16="http://schemas.microsoft.com/office/drawing/2014/main" id="{F7B2333B-7D37-E9CA-A03E-6A79A3F9457A}"/>
              </a:ext>
            </a:extLst>
          </p:cNvPr>
          <p:cNvSpPr/>
          <p:nvPr/>
        </p:nvSpPr>
        <p:spPr>
          <a:xfrm>
            <a:off x="8948802" y="5556542"/>
            <a:ext cx="24060" cy="9961"/>
          </a:xfrm>
          <a:custGeom>
            <a:avLst/>
            <a:gdLst>
              <a:gd name="connsiteX0" fmla="*/ 9505 w 24060"/>
              <a:gd name="connsiteY0" fmla="*/ 6335 h 9961"/>
              <a:gd name="connsiteX1" fmla="*/ 5552 w 24060"/>
              <a:gd name="connsiteY1" fmla="*/ 4445 h 9961"/>
              <a:gd name="connsiteX2" fmla="*/ -163 w 24060"/>
              <a:gd name="connsiteY2" fmla="*/ 4187 h 9961"/>
              <a:gd name="connsiteX3" fmla="*/ 17625 w 24060"/>
              <a:gd name="connsiteY3" fmla="*/ 8484 h 9961"/>
              <a:gd name="connsiteX4" fmla="*/ 23898 w 24060"/>
              <a:gd name="connsiteY4" fmla="*/ 6980 h 9961"/>
              <a:gd name="connsiteX5" fmla="*/ 18141 w 24060"/>
              <a:gd name="connsiteY5" fmla="*/ 5347 h 9961"/>
              <a:gd name="connsiteX6" fmla="*/ 9505 w 24060"/>
              <a:gd name="connsiteY6" fmla="*/ 6335 h 9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60" h="9961">
                <a:moveTo>
                  <a:pt x="9505" y="6335"/>
                </a:moveTo>
                <a:cubicBezTo>
                  <a:pt x="7270" y="8183"/>
                  <a:pt x="6411" y="7796"/>
                  <a:pt x="5552" y="4445"/>
                </a:cubicBezTo>
                <a:cubicBezTo>
                  <a:pt x="4134" y="-1055"/>
                  <a:pt x="-163" y="-1184"/>
                  <a:pt x="-163" y="4187"/>
                </a:cubicBezTo>
                <a:cubicBezTo>
                  <a:pt x="-163" y="10374"/>
                  <a:pt x="5208" y="11749"/>
                  <a:pt x="17625" y="8484"/>
                </a:cubicBezTo>
                <a:lnTo>
                  <a:pt x="23898" y="6980"/>
                </a:lnTo>
                <a:lnTo>
                  <a:pt x="18141" y="5347"/>
                </a:lnTo>
                <a:cubicBezTo>
                  <a:pt x="15266" y="4290"/>
                  <a:pt x="12066" y="4655"/>
                  <a:pt x="9505" y="63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2" name="Freeform 2721">
            <a:extLst>
              <a:ext uri="{FF2B5EF4-FFF2-40B4-BE49-F238E27FC236}">
                <a16:creationId xmlns:a16="http://schemas.microsoft.com/office/drawing/2014/main" id="{7BE6F624-FDD3-9427-F996-EA99C9D43001}"/>
              </a:ext>
            </a:extLst>
          </p:cNvPr>
          <p:cNvSpPr/>
          <p:nvPr/>
        </p:nvSpPr>
        <p:spPr>
          <a:xfrm>
            <a:off x="9070698" y="5446566"/>
            <a:ext cx="9854" cy="6402"/>
          </a:xfrm>
          <a:custGeom>
            <a:avLst/>
            <a:gdLst>
              <a:gd name="connsiteX0" fmla="*/ 9589 w 9854"/>
              <a:gd name="connsiteY0" fmla="*/ 5201 h 6402"/>
              <a:gd name="connsiteX1" fmla="*/ 7526 w 9854"/>
              <a:gd name="connsiteY1" fmla="*/ 1507 h 6402"/>
              <a:gd name="connsiteX2" fmla="*/ -79 w 9854"/>
              <a:gd name="connsiteY2" fmla="*/ 3268 h 6402"/>
              <a:gd name="connsiteX3" fmla="*/ 9589 w 9854"/>
              <a:gd name="connsiteY3" fmla="*/ 5201 h 6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54" h="6402">
                <a:moveTo>
                  <a:pt x="9589" y="5201"/>
                </a:moveTo>
                <a:cubicBezTo>
                  <a:pt x="10018" y="4170"/>
                  <a:pt x="9073" y="2495"/>
                  <a:pt x="7526" y="1507"/>
                </a:cubicBezTo>
                <a:cubicBezTo>
                  <a:pt x="4089" y="-685"/>
                  <a:pt x="995" y="3"/>
                  <a:pt x="-79" y="3268"/>
                </a:cubicBezTo>
                <a:cubicBezTo>
                  <a:pt x="-1153" y="6533"/>
                  <a:pt x="8428" y="7908"/>
                  <a:pt x="9589" y="52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3" name="Freeform 2722">
            <a:extLst>
              <a:ext uri="{FF2B5EF4-FFF2-40B4-BE49-F238E27FC236}">
                <a16:creationId xmlns:a16="http://schemas.microsoft.com/office/drawing/2014/main" id="{C01FBA80-29A3-5B87-4AA8-DD39F5FA2C59}"/>
              </a:ext>
            </a:extLst>
          </p:cNvPr>
          <p:cNvSpPr/>
          <p:nvPr/>
        </p:nvSpPr>
        <p:spPr>
          <a:xfrm>
            <a:off x="9195855" y="3200056"/>
            <a:ext cx="5615" cy="12187"/>
          </a:xfrm>
          <a:custGeom>
            <a:avLst/>
            <a:gdLst>
              <a:gd name="connsiteX0" fmla="*/ -163 w 5615"/>
              <a:gd name="connsiteY0" fmla="*/ 2243 h 12187"/>
              <a:gd name="connsiteX1" fmla="*/ 4435 w 5615"/>
              <a:gd name="connsiteY1" fmla="*/ 12426 h 12187"/>
              <a:gd name="connsiteX2" fmla="*/ 4993 w 5615"/>
              <a:gd name="connsiteY2" fmla="*/ 7614 h 12187"/>
              <a:gd name="connsiteX3" fmla="*/ -163 w 5615"/>
              <a:gd name="connsiteY3" fmla="*/ 2243 h 12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5" h="12187">
                <a:moveTo>
                  <a:pt x="-163" y="2243"/>
                </a:moveTo>
                <a:cubicBezTo>
                  <a:pt x="-163" y="7356"/>
                  <a:pt x="2158" y="12426"/>
                  <a:pt x="4435" y="12426"/>
                </a:cubicBezTo>
                <a:cubicBezTo>
                  <a:pt x="5552" y="12426"/>
                  <a:pt x="5767" y="10278"/>
                  <a:pt x="4993" y="7614"/>
                </a:cubicBezTo>
                <a:cubicBezTo>
                  <a:pt x="3103" y="1212"/>
                  <a:pt x="-163" y="-2182"/>
                  <a:pt x="-163" y="22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4" name="Freeform 2723">
            <a:extLst>
              <a:ext uri="{FF2B5EF4-FFF2-40B4-BE49-F238E27FC236}">
                <a16:creationId xmlns:a16="http://schemas.microsoft.com/office/drawing/2014/main" id="{C7B693A5-074A-030C-98A0-4AAE171A3210}"/>
              </a:ext>
            </a:extLst>
          </p:cNvPr>
          <p:cNvSpPr/>
          <p:nvPr/>
        </p:nvSpPr>
        <p:spPr>
          <a:xfrm>
            <a:off x="9202171" y="5482035"/>
            <a:ext cx="20170" cy="18907"/>
          </a:xfrm>
          <a:custGeom>
            <a:avLst/>
            <a:gdLst>
              <a:gd name="connsiteX0" fmla="*/ 14489 w 20170"/>
              <a:gd name="connsiteY0" fmla="*/ 5309 h 18907"/>
              <a:gd name="connsiteX1" fmla="*/ 13758 w 20170"/>
              <a:gd name="connsiteY1" fmla="*/ 238 h 18907"/>
              <a:gd name="connsiteX2" fmla="*/ -163 w 20170"/>
              <a:gd name="connsiteY2" fmla="*/ 8831 h 18907"/>
              <a:gd name="connsiteX3" fmla="*/ 4134 w 20170"/>
              <a:gd name="connsiteY3" fmla="*/ 8574 h 18907"/>
              <a:gd name="connsiteX4" fmla="*/ 8431 w 20170"/>
              <a:gd name="connsiteY4" fmla="*/ 10636 h 18907"/>
              <a:gd name="connsiteX5" fmla="*/ 11739 w 20170"/>
              <a:gd name="connsiteY5" fmla="*/ 14933 h 18907"/>
              <a:gd name="connsiteX6" fmla="*/ 13672 w 20170"/>
              <a:gd name="connsiteY6" fmla="*/ 17038 h 18907"/>
              <a:gd name="connsiteX7" fmla="*/ 15520 w 20170"/>
              <a:gd name="connsiteY7" fmla="*/ 19143 h 18907"/>
              <a:gd name="connsiteX8" fmla="*/ 19816 w 20170"/>
              <a:gd name="connsiteY8" fmla="*/ 17296 h 18907"/>
              <a:gd name="connsiteX9" fmla="*/ 17840 w 20170"/>
              <a:gd name="connsiteY9" fmla="*/ 12999 h 18907"/>
              <a:gd name="connsiteX10" fmla="*/ 14489 w 20170"/>
              <a:gd name="connsiteY10" fmla="*/ 5309 h 18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170" h="18907">
                <a:moveTo>
                  <a:pt x="14489" y="5309"/>
                </a:moveTo>
                <a:cubicBezTo>
                  <a:pt x="14489" y="2516"/>
                  <a:pt x="14145" y="238"/>
                  <a:pt x="13758" y="238"/>
                </a:cubicBezTo>
                <a:cubicBezTo>
                  <a:pt x="11094" y="238"/>
                  <a:pt x="-163" y="7328"/>
                  <a:pt x="-163" y="8831"/>
                </a:cubicBezTo>
                <a:cubicBezTo>
                  <a:pt x="-163" y="10335"/>
                  <a:pt x="1513" y="9949"/>
                  <a:pt x="4134" y="8574"/>
                </a:cubicBezTo>
                <a:cubicBezTo>
                  <a:pt x="7700" y="6640"/>
                  <a:pt x="8431" y="6984"/>
                  <a:pt x="8431" y="10636"/>
                </a:cubicBezTo>
                <a:cubicBezTo>
                  <a:pt x="8431" y="13128"/>
                  <a:pt x="9848" y="14933"/>
                  <a:pt x="11739" y="14933"/>
                </a:cubicBezTo>
                <a:cubicBezTo>
                  <a:pt x="13629" y="14933"/>
                  <a:pt x="14403" y="15878"/>
                  <a:pt x="13672" y="17038"/>
                </a:cubicBezTo>
                <a:cubicBezTo>
                  <a:pt x="12942" y="18198"/>
                  <a:pt x="13672" y="19143"/>
                  <a:pt x="15520" y="19143"/>
                </a:cubicBezTo>
                <a:cubicBezTo>
                  <a:pt x="17152" y="19191"/>
                  <a:pt x="18725" y="18516"/>
                  <a:pt x="19816" y="17296"/>
                </a:cubicBezTo>
                <a:cubicBezTo>
                  <a:pt x="20418" y="16265"/>
                  <a:pt x="19559" y="14202"/>
                  <a:pt x="17840" y="12999"/>
                </a:cubicBezTo>
                <a:cubicBezTo>
                  <a:pt x="15790" y="10954"/>
                  <a:pt x="14592" y="8204"/>
                  <a:pt x="14489" y="53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5" name="Freeform 2724">
            <a:extLst>
              <a:ext uri="{FF2B5EF4-FFF2-40B4-BE49-F238E27FC236}">
                <a16:creationId xmlns:a16="http://schemas.microsoft.com/office/drawing/2014/main" id="{FE229CD3-9010-1572-F93D-7A788B9A219B}"/>
              </a:ext>
            </a:extLst>
          </p:cNvPr>
          <p:cNvSpPr/>
          <p:nvPr/>
        </p:nvSpPr>
        <p:spPr>
          <a:xfrm>
            <a:off x="9221884" y="1655217"/>
            <a:ext cx="5423" cy="5535"/>
          </a:xfrm>
          <a:custGeom>
            <a:avLst/>
            <a:gdLst>
              <a:gd name="connsiteX0" fmla="*/ 5258 w 5423"/>
              <a:gd name="connsiteY0" fmla="*/ 3797 h 5535"/>
              <a:gd name="connsiteX1" fmla="*/ 275 w 5423"/>
              <a:gd name="connsiteY1" fmla="*/ 1219 h 5535"/>
              <a:gd name="connsiteX2" fmla="*/ 3540 w 5423"/>
              <a:gd name="connsiteY2" fmla="*/ 5774 h 5535"/>
              <a:gd name="connsiteX3" fmla="*/ 5258 w 5423"/>
              <a:gd name="connsiteY3" fmla="*/ 3797 h 5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23" h="5535">
                <a:moveTo>
                  <a:pt x="5258" y="3797"/>
                </a:moveTo>
                <a:cubicBezTo>
                  <a:pt x="5258" y="876"/>
                  <a:pt x="1606" y="-1015"/>
                  <a:pt x="275" y="1219"/>
                </a:cubicBezTo>
                <a:cubicBezTo>
                  <a:pt x="-1057" y="3454"/>
                  <a:pt x="833" y="5774"/>
                  <a:pt x="3540" y="5774"/>
                </a:cubicBezTo>
                <a:cubicBezTo>
                  <a:pt x="4550" y="5683"/>
                  <a:pt x="5310" y="4811"/>
                  <a:pt x="5258" y="37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6" name="Freeform 2725">
            <a:extLst>
              <a:ext uri="{FF2B5EF4-FFF2-40B4-BE49-F238E27FC236}">
                <a16:creationId xmlns:a16="http://schemas.microsoft.com/office/drawing/2014/main" id="{5ADCCA4F-0C79-DD99-91BB-768CE4A8B0E4}"/>
              </a:ext>
            </a:extLst>
          </p:cNvPr>
          <p:cNvSpPr/>
          <p:nvPr/>
        </p:nvSpPr>
        <p:spPr>
          <a:xfrm>
            <a:off x="9191685" y="3261095"/>
            <a:ext cx="5492" cy="4253"/>
          </a:xfrm>
          <a:custGeom>
            <a:avLst/>
            <a:gdLst>
              <a:gd name="connsiteX0" fmla="*/ 1816 w 5492"/>
              <a:gd name="connsiteY0" fmla="*/ 238 h 4253"/>
              <a:gd name="connsiteX1" fmla="*/ -161 w 5492"/>
              <a:gd name="connsiteY1" fmla="*/ 2382 h 4253"/>
              <a:gd name="connsiteX2" fmla="*/ -161 w 5492"/>
              <a:gd name="connsiteY2" fmla="*/ 2387 h 4253"/>
              <a:gd name="connsiteX3" fmla="*/ 3104 w 5492"/>
              <a:gd name="connsiteY3" fmla="*/ 4492 h 4253"/>
              <a:gd name="connsiteX4" fmla="*/ 5081 w 5492"/>
              <a:gd name="connsiteY4" fmla="*/ 2387 h 4253"/>
              <a:gd name="connsiteX5" fmla="*/ 1816 w 5492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2" h="4253">
                <a:moveTo>
                  <a:pt x="1816" y="238"/>
                </a:moveTo>
                <a:cubicBezTo>
                  <a:pt x="677" y="286"/>
                  <a:pt x="-208" y="1244"/>
                  <a:pt x="-161" y="2382"/>
                </a:cubicBezTo>
                <a:cubicBezTo>
                  <a:pt x="-161" y="2382"/>
                  <a:pt x="-161" y="2387"/>
                  <a:pt x="-161" y="2387"/>
                </a:cubicBezTo>
                <a:cubicBezTo>
                  <a:pt x="-161" y="3547"/>
                  <a:pt x="1343" y="4492"/>
                  <a:pt x="3104" y="4492"/>
                </a:cubicBezTo>
                <a:cubicBezTo>
                  <a:pt x="4866" y="4492"/>
                  <a:pt x="5811" y="3547"/>
                  <a:pt x="5081" y="2387"/>
                </a:cubicBezTo>
                <a:cubicBezTo>
                  <a:pt x="4402" y="1188"/>
                  <a:pt x="3186" y="389"/>
                  <a:pt x="181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7" name="Freeform 2726">
            <a:extLst>
              <a:ext uri="{FF2B5EF4-FFF2-40B4-BE49-F238E27FC236}">
                <a16:creationId xmlns:a16="http://schemas.microsoft.com/office/drawing/2014/main" id="{924E2FB2-57DA-88A4-880C-79C4177B85B6}"/>
              </a:ext>
            </a:extLst>
          </p:cNvPr>
          <p:cNvSpPr/>
          <p:nvPr/>
        </p:nvSpPr>
        <p:spPr>
          <a:xfrm>
            <a:off x="9187476" y="5437566"/>
            <a:ext cx="5502" cy="4253"/>
          </a:xfrm>
          <a:custGeom>
            <a:avLst/>
            <a:gdLst>
              <a:gd name="connsiteX0" fmla="*/ 1815 w 5502"/>
              <a:gd name="connsiteY0" fmla="*/ 238 h 4253"/>
              <a:gd name="connsiteX1" fmla="*/ -162 w 5502"/>
              <a:gd name="connsiteY1" fmla="*/ 2387 h 4253"/>
              <a:gd name="connsiteX2" fmla="*/ 3146 w 5502"/>
              <a:gd name="connsiteY2" fmla="*/ 4492 h 4253"/>
              <a:gd name="connsiteX3" fmla="*/ 5080 w 5502"/>
              <a:gd name="connsiteY3" fmla="*/ 2387 h 4253"/>
              <a:gd name="connsiteX4" fmla="*/ 1815 w 550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2" h="4253">
                <a:moveTo>
                  <a:pt x="1815" y="238"/>
                </a:moveTo>
                <a:cubicBezTo>
                  <a:pt x="685" y="307"/>
                  <a:pt x="-188" y="1257"/>
                  <a:pt x="-162" y="2387"/>
                </a:cubicBezTo>
                <a:cubicBezTo>
                  <a:pt x="-162" y="3547"/>
                  <a:pt x="1342" y="4492"/>
                  <a:pt x="3146" y="4492"/>
                </a:cubicBezTo>
                <a:cubicBezTo>
                  <a:pt x="4951" y="4492"/>
                  <a:pt x="5810" y="3547"/>
                  <a:pt x="5080" y="2387"/>
                </a:cubicBezTo>
                <a:cubicBezTo>
                  <a:pt x="4375" y="1214"/>
                  <a:pt x="3172" y="423"/>
                  <a:pt x="181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8" name="Freeform 2727">
            <a:extLst>
              <a:ext uri="{FF2B5EF4-FFF2-40B4-BE49-F238E27FC236}">
                <a16:creationId xmlns:a16="http://schemas.microsoft.com/office/drawing/2014/main" id="{FD61F28F-8C08-63CC-3D88-71BBADC86A4D}"/>
              </a:ext>
            </a:extLst>
          </p:cNvPr>
          <p:cNvSpPr/>
          <p:nvPr/>
        </p:nvSpPr>
        <p:spPr>
          <a:xfrm>
            <a:off x="9191644" y="4682916"/>
            <a:ext cx="4296" cy="4296"/>
          </a:xfrm>
          <a:custGeom>
            <a:avLst/>
            <a:gdLst>
              <a:gd name="connsiteX0" fmla="*/ 1986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238"/>
                </a:move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9" name="Freeform 2728">
            <a:extLst>
              <a:ext uri="{FF2B5EF4-FFF2-40B4-BE49-F238E27FC236}">
                <a16:creationId xmlns:a16="http://schemas.microsoft.com/office/drawing/2014/main" id="{6036D53E-3AFA-A84A-6C18-3C8244388B0B}"/>
              </a:ext>
            </a:extLst>
          </p:cNvPr>
          <p:cNvSpPr/>
          <p:nvPr/>
        </p:nvSpPr>
        <p:spPr>
          <a:xfrm>
            <a:off x="9257244" y="3212336"/>
            <a:ext cx="5353" cy="7371"/>
          </a:xfrm>
          <a:custGeom>
            <a:avLst/>
            <a:gdLst>
              <a:gd name="connsiteX0" fmla="*/ 3842 w 5353"/>
              <a:gd name="connsiteY0" fmla="*/ 1864 h 7371"/>
              <a:gd name="connsiteX1" fmla="*/ 232 w 5353"/>
              <a:gd name="connsiteY1" fmla="*/ 490 h 7371"/>
              <a:gd name="connsiteX2" fmla="*/ 447 w 5353"/>
              <a:gd name="connsiteY2" fmla="*/ 5259 h 7371"/>
              <a:gd name="connsiteX3" fmla="*/ 4056 w 5353"/>
              <a:gd name="connsiteY3" fmla="*/ 6634 h 7371"/>
              <a:gd name="connsiteX4" fmla="*/ 3842 w 5353"/>
              <a:gd name="connsiteY4" fmla="*/ 1864 h 7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53" h="7371">
                <a:moveTo>
                  <a:pt x="3842" y="1864"/>
                </a:moveTo>
                <a:cubicBezTo>
                  <a:pt x="2467" y="490"/>
                  <a:pt x="834" y="-155"/>
                  <a:pt x="232" y="490"/>
                </a:cubicBezTo>
                <a:cubicBezTo>
                  <a:pt x="-361" y="2041"/>
                  <a:pt x="-283" y="3768"/>
                  <a:pt x="447" y="5259"/>
                </a:cubicBezTo>
                <a:cubicBezTo>
                  <a:pt x="1478" y="7880"/>
                  <a:pt x="2510" y="8266"/>
                  <a:pt x="4056" y="6634"/>
                </a:cubicBezTo>
                <a:cubicBezTo>
                  <a:pt x="5603" y="5001"/>
                  <a:pt x="5603" y="3669"/>
                  <a:pt x="3842" y="18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0" name="Freeform 2729">
            <a:extLst>
              <a:ext uri="{FF2B5EF4-FFF2-40B4-BE49-F238E27FC236}">
                <a16:creationId xmlns:a16="http://schemas.microsoft.com/office/drawing/2014/main" id="{A0B5DE36-F40D-A5FD-592A-71288A0E6172}"/>
              </a:ext>
            </a:extLst>
          </p:cNvPr>
          <p:cNvSpPr/>
          <p:nvPr/>
        </p:nvSpPr>
        <p:spPr>
          <a:xfrm>
            <a:off x="9179374" y="5488675"/>
            <a:ext cx="10078" cy="10208"/>
          </a:xfrm>
          <a:custGeom>
            <a:avLst/>
            <a:gdLst>
              <a:gd name="connsiteX0" fmla="*/ 3772 w 10078"/>
              <a:gd name="connsiteY0" fmla="*/ 4254 h 10208"/>
              <a:gd name="connsiteX1" fmla="*/ 4287 w 10078"/>
              <a:gd name="connsiteY1" fmla="*/ 10226 h 10208"/>
              <a:gd name="connsiteX2" fmla="*/ 9701 w 10078"/>
              <a:gd name="connsiteY2" fmla="*/ 4769 h 10208"/>
              <a:gd name="connsiteX3" fmla="*/ 3772 w 10078"/>
              <a:gd name="connsiteY3" fmla="*/ 4254 h 10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78" h="10208">
                <a:moveTo>
                  <a:pt x="3772" y="4254"/>
                </a:moveTo>
                <a:cubicBezTo>
                  <a:pt x="-1599" y="9710"/>
                  <a:pt x="-1513" y="11042"/>
                  <a:pt x="4287" y="10226"/>
                </a:cubicBezTo>
                <a:cubicBezTo>
                  <a:pt x="7162" y="9929"/>
                  <a:pt x="9430" y="7648"/>
                  <a:pt x="9701" y="4769"/>
                </a:cubicBezTo>
                <a:cubicBezTo>
                  <a:pt x="10517" y="-1117"/>
                  <a:pt x="9100" y="-1246"/>
                  <a:pt x="3772" y="42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1" name="Freeform 2730">
            <a:extLst>
              <a:ext uri="{FF2B5EF4-FFF2-40B4-BE49-F238E27FC236}">
                <a16:creationId xmlns:a16="http://schemas.microsoft.com/office/drawing/2014/main" id="{B8293124-1BDE-02DC-5797-70C758983AC2}"/>
              </a:ext>
            </a:extLst>
          </p:cNvPr>
          <p:cNvSpPr/>
          <p:nvPr/>
        </p:nvSpPr>
        <p:spPr>
          <a:xfrm>
            <a:off x="9250360" y="5384288"/>
            <a:ext cx="8310" cy="15562"/>
          </a:xfrm>
          <a:custGeom>
            <a:avLst/>
            <a:gdLst>
              <a:gd name="connsiteX0" fmla="*/ 1531 w 8310"/>
              <a:gd name="connsiteY0" fmla="*/ 238 h 15562"/>
              <a:gd name="connsiteX1" fmla="*/ 1016 w 8310"/>
              <a:gd name="connsiteY1" fmla="*/ 13730 h 15562"/>
              <a:gd name="connsiteX2" fmla="*/ 8148 w 8310"/>
              <a:gd name="connsiteY2" fmla="*/ 12870 h 15562"/>
              <a:gd name="connsiteX3" fmla="*/ 1531 w 8310"/>
              <a:gd name="connsiteY3" fmla="*/ 238 h 1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10" h="15562">
                <a:moveTo>
                  <a:pt x="1531" y="238"/>
                </a:moveTo>
                <a:cubicBezTo>
                  <a:pt x="-445" y="238"/>
                  <a:pt x="-789" y="8831"/>
                  <a:pt x="1016" y="13730"/>
                </a:cubicBezTo>
                <a:cubicBezTo>
                  <a:pt x="2219" y="16952"/>
                  <a:pt x="8148" y="16222"/>
                  <a:pt x="8148" y="12870"/>
                </a:cubicBezTo>
                <a:cubicBezTo>
                  <a:pt x="8148" y="9519"/>
                  <a:pt x="3293" y="238"/>
                  <a:pt x="153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2" name="Freeform 2731">
            <a:extLst>
              <a:ext uri="{FF2B5EF4-FFF2-40B4-BE49-F238E27FC236}">
                <a16:creationId xmlns:a16="http://schemas.microsoft.com/office/drawing/2014/main" id="{633057FD-9489-0F8C-58C5-33EFEB883FBD}"/>
              </a:ext>
            </a:extLst>
          </p:cNvPr>
          <p:cNvSpPr/>
          <p:nvPr/>
        </p:nvSpPr>
        <p:spPr>
          <a:xfrm>
            <a:off x="9261705" y="5191377"/>
            <a:ext cx="6679" cy="5881"/>
          </a:xfrm>
          <a:custGeom>
            <a:avLst/>
            <a:gdLst>
              <a:gd name="connsiteX0" fmla="*/ 971 w 6679"/>
              <a:gd name="connsiteY0" fmla="*/ 835 h 5881"/>
              <a:gd name="connsiteX1" fmla="*/ 3119 w 6679"/>
              <a:gd name="connsiteY1" fmla="*/ 6120 h 5881"/>
              <a:gd name="connsiteX2" fmla="*/ 6170 w 6679"/>
              <a:gd name="connsiteY2" fmla="*/ 4143 h 5881"/>
              <a:gd name="connsiteX3" fmla="*/ 971 w 6679"/>
              <a:gd name="connsiteY3" fmla="*/ 835 h 5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79" h="5881">
                <a:moveTo>
                  <a:pt x="971" y="835"/>
                </a:moveTo>
                <a:cubicBezTo>
                  <a:pt x="-1349" y="2296"/>
                  <a:pt x="154" y="6120"/>
                  <a:pt x="3119" y="6120"/>
                </a:cubicBezTo>
                <a:cubicBezTo>
                  <a:pt x="4378" y="5944"/>
                  <a:pt x="5495" y="5222"/>
                  <a:pt x="6170" y="4143"/>
                </a:cubicBezTo>
                <a:cubicBezTo>
                  <a:pt x="7716" y="1523"/>
                  <a:pt x="3763" y="-927"/>
                  <a:pt x="971" y="8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3" name="Freeform 2732">
            <a:extLst>
              <a:ext uri="{FF2B5EF4-FFF2-40B4-BE49-F238E27FC236}">
                <a16:creationId xmlns:a16="http://schemas.microsoft.com/office/drawing/2014/main" id="{03F49A17-1285-F3AA-3652-47E82F242279}"/>
              </a:ext>
            </a:extLst>
          </p:cNvPr>
          <p:cNvSpPr/>
          <p:nvPr/>
        </p:nvSpPr>
        <p:spPr>
          <a:xfrm>
            <a:off x="9223095" y="3000489"/>
            <a:ext cx="3368" cy="5491"/>
          </a:xfrm>
          <a:custGeom>
            <a:avLst/>
            <a:gdLst>
              <a:gd name="connsiteX0" fmla="*/ 1943 w 3368"/>
              <a:gd name="connsiteY0" fmla="*/ 516 h 5491"/>
              <a:gd name="connsiteX1" fmla="*/ -163 w 3368"/>
              <a:gd name="connsiteY1" fmla="*/ 2492 h 5491"/>
              <a:gd name="connsiteX2" fmla="*/ 2888 w 3368"/>
              <a:gd name="connsiteY2" fmla="*/ 3867 h 5491"/>
              <a:gd name="connsiteX3" fmla="*/ 1964 w 3368"/>
              <a:gd name="connsiteY3" fmla="*/ 529 h 5491"/>
              <a:gd name="connsiteX4" fmla="*/ 1943 w 3368"/>
              <a:gd name="connsiteY4" fmla="*/ 516 h 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68" h="5491">
                <a:moveTo>
                  <a:pt x="1943" y="516"/>
                </a:moveTo>
                <a:cubicBezTo>
                  <a:pt x="783" y="-215"/>
                  <a:pt x="-163" y="516"/>
                  <a:pt x="-163" y="2492"/>
                </a:cubicBezTo>
                <a:cubicBezTo>
                  <a:pt x="-163" y="6230"/>
                  <a:pt x="1083" y="6789"/>
                  <a:pt x="2888" y="3867"/>
                </a:cubicBezTo>
                <a:cubicBezTo>
                  <a:pt x="3554" y="2690"/>
                  <a:pt x="3141" y="1195"/>
                  <a:pt x="1964" y="529"/>
                </a:cubicBezTo>
                <a:cubicBezTo>
                  <a:pt x="1960" y="524"/>
                  <a:pt x="1951" y="520"/>
                  <a:pt x="1943" y="5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4" name="Freeform 2733">
            <a:extLst>
              <a:ext uri="{FF2B5EF4-FFF2-40B4-BE49-F238E27FC236}">
                <a16:creationId xmlns:a16="http://schemas.microsoft.com/office/drawing/2014/main" id="{E94BA5B3-A06C-97C6-CC21-8F6EEF1356ED}"/>
              </a:ext>
            </a:extLst>
          </p:cNvPr>
          <p:cNvSpPr/>
          <p:nvPr/>
        </p:nvSpPr>
        <p:spPr>
          <a:xfrm>
            <a:off x="9225243" y="5523061"/>
            <a:ext cx="18384" cy="11248"/>
          </a:xfrm>
          <a:custGeom>
            <a:avLst/>
            <a:gdLst>
              <a:gd name="connsiteX0" fmla="*/ 18141 w 18384"/>
              <a:gd name="connsiteY0" fmla="*/ 8494 h 11248"/>
              <a:gd name="connsiteX1" fmla="*/ 14274 w 18384"/>
              <a:gd name="connsiteY1" fmla="*/ 5959 h 11248"/>
              <a:gd name="connsiteX2" fmla="*/ 5681 w 18384"/>
              <a:gd name="connsiteY2" fmla="*/ 2479 h 11248"/>
              <a:gd name="connsiteX3" fmla="*/ 267 w 18384"/>
              <a:gd name="connsiteY3" fmla="*/ 631 h 11248"/>
              <a:gd name="connsiteX4" fmla="*/ 1298 w 18384"/>
              <a:gd name="connsiteY4" fmla="*/ 3252 h 11248"/>
              <a:gd name="connsiteX5" fmla="*/ 8603 w 18384"/>
              <a:gd name="connsiteY5" fmla="*/ 8193 h 11248"/>
              <a:gd name="connsiteX6" fmla="*/ 18141 w 18384"/>
              <a:gd name="connsiteY6" fmla="*/ 8494 h 11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384" h="11248">
                <a:moveTo>
                  <a:pt x="18141" y="8494"/>
                </a:moveTo>
                <a:cubicBezTo>
                  <a:pt x="18614" y="7033"/>
                  <a:pt x="16981" y="5959"/>
                  <a:pt x="14274" y="5959"/>
                </a:cubicBezTo>
                <a:cubicBezTo>
                  <a:pt x="11108" y="5757"/>
                  <a:pt x="8096" y="4537"/>
                  <a:pt x="5681" y="2479"/>
                </a:cubicBezTo>
                <a:cubicBezTo>
                  <a:pt x="3533" y="502"/>
                  <a:pt x="1127" y="-314"/>
                  <a:pt x="267" y="631"/>
                </a:cubicBezTo>
                <a:cubicBezTo>
                  <a:pt x="-592" y="1577"/>
                  <a:pt x="-119" y="2736"/>
                  <a:pt x="1298" y="3252"/>
                </a:cubicBezTo>
                <a:cubicBezTo>
                  <a:pt x="3937" y="4580"/>
                  <a:pt x="6390" y="6238"/>
                  <a:pt x="8603" y="8193"/>
                </a:cubicBezTo>
                <a:cubicBezTo>
                  <a:pt x="13716" y="12490"/>
                  <a:pt x="16809" y="12576"/>
                  <a:pt x="18141" y="84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5" name="Freeform 2734">
            <a:extLst>
              <a:ext uri="{FF2B5EF4-FFF2-40B4-BE49-F238E27FC236}">
                <a16:creationId xmlns:a16="http://schemas.microsoft.com/office/drawing/2014/main" id="{DB329F05-75DE-3EB8-91D6-6D321A95AB96}"/>
              </a:ext>
            </a:extLst>
          </p:cNvPr>
          <p:cNvSpPr/>
          <p:nvPr/>
        </p:nvSpPr>
        <p:spPr>
          <a:xfrm>
            <a:off x="9238309" y="5560917"/>
            <a:ext cx="7778" cy="6147"/>
          </a:xfrm>
          <a:custGeom>
            <a:avLst/>
            <a:gdLst>
              <a:gd name="connsiteX0" fmla="*/ 4173 w 7778"/>
              <a:gd name="connsiteY0" fmla="*/ 370 h 6147"/>
              <a:gd name="connsiteX1" fmla="*/ 3314 w 7778"/>
              <a:gd name="connsiteY1" fmla="*/ 6385 h 6147"/>
              <a:gd name="connsiteX2" fmla="*/ 7610 w 7778"/>
              <a:gd name="connsiteY2" fmla="*/ 3034 h 6147"/>
              <a:gd name="connsiteX3" fmla="*/ 5170 w 7778"/>
              <a:gd name="connsiteY3" fmla="*/ 246 h 6147"/>
              <a:gd name="connsiteX4" fmla="*/ 4173 w 7778"/>
              <a:gd name="connsiteY4" fmla="*/ 370 h 6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8" h="6147">
                <a:moveTo>
                  <a:pt x="4173" y="370"/>
                </a:moveTo>
                <a:cubicBezTo>
                  <a:pt x="-1069" y="1401"/>
                  <a:pt x="-1799" y="6385"/>
                  <a:pt x="3314" y="6385"/>
                </a:cubicBezTo>
                <a:cubicBezTo>
                  <a:pt x="5891" y="6385"/>
                  <a:pt x="7610" y="5011"/>
                  <a:pt x="7610" y="3034"/>
                </a:cubicBezTo>
                <a:cubicBezTo>
                  <a:pt x="7709" y="1590"/>
                  <a:pt x="6613" y="340"/>
                  <a:pt x="5170" y="246"/>
                </a:cubicBezTo>
                <a:cubicBezTo>
                  <a:pt x="4835" y="220"/>
                  <a:pt x="4495" y="263"/>
                  <a:pt x="4173" y="3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6" name="Freeform 2735">
            <a:extLst>
              <a:ext uri="{FF2B5EF4-FFF2-40B4-BE49-F238E27FC236}">
                <a16:creationId xmlns:a16="http://schemas.microsoft.com/office/drawing/2014/main" id="{8FF40DD0-6F12-E392-0339-43AFC36B961A}"/>
              </a:ext>
            </a:extLst>
          </p:cNvPr>
          <p:cNvSpPr/>
          <p:nvPr/>
        </p:nvSpPr>
        <p:spPr>
          <a:xfrm>
            <a:off x="9246884" y="5475676"/>
            <a:ext cx="6555" cy="6208"/>
          </a:xfrm>
          <a:custGeom>
            <a:avLst/>
            <a:gdLst>
              <a:gd name="connsiteX0" fmla="*/ 4405 w 6555"/>
              <a:gd name="connsiteY0" fmla="*/ 238 h 6208"/>
              <a:gd name="connsiteX1" fmla="*/ 538 w 6555"/>
              <a:gd name="connsiteY1" fmla="*/ 5265 h 6208"/>
              <a:gd name="connsiteX2" fmla="*/ 6124 w 6555"/>
              <a:gd name="connsiteY2" fmla="*/ 3418 h 6208"/>
              <a:gd name="connsiteX3" fmla="*/ 4405 w 6555"/>
              <a:gd name="connsiteY3" fmla="*/ 238 h 6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55" h="6208">
                <a:moveTo>
                  <a:pt x="4405" y="238"/>
                </a:moveTo>
                <a:cubicBezTo>
                  <a:pt x="925" y="238"/>
                  <a:pt x="-1395" y="3289"/>
                  <a:pt x="538" y="5265"/>
                </a:cubicBezTo>
                <a:cubicBezTo>
                  <a:pt x="2472" y="7242"/>
                  <a:pt x="4835" y="6812"/>
                  <a:pt x="6124" y="3418"/>
                </a:cubicBezTo>
                <a:cubicBezTo>
                  <a:pt x="6854" y="1527"/>
                  <a:pt x="6038" y="238"/>
                  <a:pt x="440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7" name="Freeform 2736">
            <a:extLst>
              <a:ext uri="{FF2B5EF4-FFF2-40B4-BE49-F238E27FC236}">
                <a16:creationId xmlns:a16="http://schemas.microsoft.com/office/drawing/2014/main" id="{3F769B05-03BE-1772-F3AA-98BF8B154B36}"/>
              </a:ext>
            </a:extLst>
          </p:cNvPr>
          <p:cNvSpPr/>
          <p:nvPr/>
        </p:nvSpPr>
        <p:spPr>
          <a:xfrm>
            <a:off x="9206621" y="5516228"/>
            <a:ext cx="8052" cy="10448"/>
          </a:xfrm>
          <a:custGeom>
            <a:avLst/>
            <a:gdLst>
              <a:gd name="connsiteX0" fmla="*/ 585 w 8052"/>
              <a:gd name="connsiteY0" fmla="*/ 461 h 10448"/>
              <a:gd name="connsiteX1" fmla="*/ 4882 w 8052"/>
              <a:gd name="connsiteY1" fmla="*/ 10687 h 10448"/>
              <a:gd name="connsiteX2" fmla="*/ 7890 w 8052"/>
              <a:gd name="connsiteY2" fmla="*/ 8968 h 10448"/>
              <a:gd name="connsiteX3" fmla="*/ 585 w 8052"/>
              <a:gd name="connsiteY3" fmla="*/ 461 h 10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52" h="10448">
                <a:moveTo>
                  <a:pt x="585" y="461"/>
                </a:moveTo>
                <a:cubicBezTo>
                  <a:pt x="-1692" y="2738"/>
                  <a:pt x="1660" y="10687"/>
                  <a:pt x="4882" y="10687"/>
                </a:cubicBezTo>
                <a:cubicBezTo>
                  <a:pt x="6558" y="10687"/>
                  <a:pt x="7890" y="9913"/>
                  <a:pt x="7890" y="8968"/>
                </a:cubicBezTo>
                <a:cubicBezTo>
                  <a:pt x="7933" y="5831"/>
                  <a:pt x="2003" y="-1086"/>
                  <a:pt x="585" y="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8" name="Freeform 2737">
            <a:extLst>
              <a:ext uri="{FF2B5EF4-FFF2-40B4-BE49-F238E27FC236}">
                <a16:creationId xmlns:a16="http://schemas.microsoft.com/office/drawing/2014/main" id="{2C8775E4-56AB-6F8D-4E51-C0F280C4FEAD}"/>
              </a:ext>
            </a:extLst>
          </p:cNvPr>
          <p:cNvSpPr/>
          <p:nvPr/>
        </p:nvSpPr>
        <p:spPr>
          <a:xfrm>
            <a:off x="9100309" y="5569444"/>
            <a:ext cx="5183" cy="1711"/>
          </a:xfrm>
          <a:custGeom>
            <a:avLst/>
            <a:gdLst>
              <a:gd name="connsiteX0" fmla="*/ 816 w 5183"/>
              <a:gd name="connsiteY0" fmla="*/ 651 h 1711"/>
              <a:gd name="connsiteX1" fmla="*/ 2062 w 5183"/>
              <a:gd name="connsiteY1" fmla="*/ 1940 h 1711"/>
              <a:gd name="connsiteX2" fmla="*/ 4812 w 5183"/>
              <a:gd name="connsiteY2" fmla="*/ 823 h 1711"/>
              <a:gd name="connsiteX3" fmla="*/ 816 w 5183"/>
              <a:gd name="connsiteY3" fmla="*/ 651 h 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11">
                <a:moveTo>
                  <a:pt x="816" y="651"/>
                </a:moveTo>
                <a:cubicBezTo>
                  <a:pt x="-860" y="1339"/>
                  <a:pt x="-344" y="1854"/>
                  <a:pt x="2062" y="1940"/>
                </a:cubicBezTo>
                <a:cubicBezTo>
                  <a:pt x="4468" y="2026"/>
                  <a:pt x="5499" y="1510"/>
                  <a:pt x="4812" y="823"/>
                </a:cubicBezTo>
                <a:cubicBezTo>
                  <a:pt x="3587" y="110"/>
                  <a:pt x="2096" y="45"/>
                  <a:pt x="816" y="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9" name="Freeform 2738">
            <a:extLst>
              <a:ext uri="{FF2B5EF4-FFF2-40B4-BE49-F238E27FC236}">
                <a16:creationId xmlns:a16="http://schemas.microsoft.com/office/drawing/2014/main" id="{FE0C1E0E-0858-582E-BD55-22DB01CEFC55}"/>
              </a:ext>
            </a:extLst>
          </p:cNvPr>
          <p:cNvSpPr/>
          <p:nvPr/>
        </p:nvSpPr>
        <p:spPr>
          <a:xfrm>
            <a:off x="9091190" y="4239557"/>
            <a:ext cx="4167" cy="5582"/>
          </a:xfrm>
          <a:custGeom>
            <a:avLst/>
            <a:gdLst>
              <a:gd name="connsiteX0" fmla="*/ 4005 w 4167"/>
              <a:gd name="connsiteY0" fmla="*/ 2469 h 5582"/>
              <a:gd name="connsiteX1" fmla="*/ 1943 w 4167"/>
              <a:gd name="connsiteY1" fmla="*/ 492 h 5582"/>
              <a:gd name="connsiteX2" fmla="*/ -163 w 4167"/>
              <a:gd name="connsiteY2" fmla="*/ 3801 h 5582"/>
              <a:gd name="connsiteX3" fmla="*/ 1943 w 4167"/>
              <a:gd name="connsiteY3" fmla="*/ 5820 h 5582"/>
              <a:gd name="connsiteX4" fmla="*/ 1943 w 4167"/>
              <a:gd name="connsiteY4" fmla="*/ 5820 h 5582"/>
              <a:gd name="connsiteX5" fmla="*/ 4005 w 4167"/>
              <a:gd name="connsiteY5" fmla="*/ 2469 h 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82">
                <a:moveTo>
                  <a:pt x="4005" y="2469"/>
                </a:moveTo>
                <a:cubicBezTo>
                  <a:pt x="4005" y="664"/>
                  <a:pt x="3060" y="-238"/>
                  <a:pt x="1943" y="492"/>
                </a:cubicBezTo>
                <a:cubicBezTo>
                  <a:pt x="774" y="1218"/>
                  <a:pt x="-4" y="2434"/>
                  <a:pt x="-163" y="3801"/>
                </a:cubicBezTo>
                <a:cubicBezTo>
                  <a:pt x="-137" y="4939"/>
                  <a:pt x="804" y="5842"/>
                  <a:pt x="1943" y="5820"/>
                </a:cubicBezTo>
                <a:cubicBezTo>
                  <a:pt x="1943" y="5820"/>
                  <a:pt x="1943" y="5820"/>
                  <a:pt x="1943" y="5820"/>
                </a:cubicBezTo>
                <a:cubicBezTo>
                  <a:pt x="3060" y="5820"/>
                  <a:pt x="4005" y="4316"/>
                  <a:pt x="4005" y="24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0" name="Freeform 2739">
            <a:extLst>
              <a:ext uri="{FF2B5EF4-FFF2-40B4-BE49-F238E27FC236}">
                <a16:creationId xmlns:a16="http://schemas.microsoft.com/office/drawing/2014/main" id="{26B7F0D2-5DB7-8174-58A3-5F9877FA9826}"/>
              </a:ext>
            </a:extLst>
          </p:cNvPr>
          <p:cNvSpPr/>
          <p:nvPr/>
        </p:nvSpPr>
        <p:spPr>
          <a:xfrm>
            <a:off x="9093295" y="5532937"/>
            <a:ext cx="17890" cy="12859"/>
          </a:xfrm>
          <a:custGeom>
            <a:avLst/>
            <a:gdLst>
              <a:gd name="connsiteX0" fmla="*/ 12298 w 17890"/>
              <a:gd name="connsiteY0" fmla="*/ 6782 h 12859"/>
              <a:gd name="connsiteX1" fmla="*/ 5509 w 17890"/>
              <a:gd name="connsiteY1" fmla="*/ 4591 h 12859"/>
              <a:gd name="connsiteX2" fmla="*/ -163 w 17890"/>
              <a:gd name="connsiteY2" fmla="*/ 2872 h 12859"/>
              <a:gd name="connsiteX3" fmla="*/ 12727 w 17890"/>
              <a:gd name="connsiteY3" fmla="*/ 13098 h 12859"/>
              <a:gd name="connsiteX4" fmla="*/ 17411 w 17890"/>
              <a:gd name="connsiteY4" fmla="*/ 8801 h 12859"/>
              <a:gd name="connsiteX5" fmla="*/ 12298 w 17890"/>
              <a:gd name="connsiteY5" fmla="*/ 6782 h 12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90" h="12859">
                <a:moveTo>
                  <a:pt x="12298" y="6782"/>
                </a:moveTo>
                <a:cubicBezTo>
                  <a:pt x="7142" y="9618"/>
                  <a:pt x="6755" y="9489"/>
                  <a:pt x="5509" y="4591"/>
                </a:cubicBezTo>
                <a:cubicBezTo>
                  <a:pt x="4263" y="-307"/>
                  <a:pt x="-163" y="-1339"/>
                  <a:pt x="-163" y="2872"/>
                </a:cubicBezTo>
                <a:cubicBezTo>
                  <a:pt x="-163" y="7083"/>
                  <a:pt x="6755" y="13098"/>
                  <a:pt x="12727" y="13098"/>
                </a:cubicBezTo>
                <a:cubicBezTo>
                  <a:pt x="17453" y="13098"/>
                  <a:pt x="18313" y="12325"/>
                  <a:pt x="17411" y="8801"/>
                </a:cubicBezTo>
                <a:cubicBezTo>
                  <a:pt x="16508" y="5278"/>
                  <a:pt x="15305" y="5149"/>
                  <a:pt x="12298" y="67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1" name="Freeform 2740">
            <a:extLst>
              <a:ext uri="{FF2B5EF4-FFF2-40B4-BE49-F238E27FC236}">
                <a16:creationId xmlns:a16="http://schemas.microsoft.com/office/drawing/2014/main" id="{E09E7E20-1D66-7465-7D50-43B6DD42BE0C}"/>
              </a:ext>
            </a:extLst>
          </p:cNvPr>
          <p:cNvSpPr/>
          <p:nvPr/>
        </p:nvSpPr>
        <p:spPr>
          <a:xfrm>
            <a:off x="9110829" y="4402393"/>
            <a:ext cx="5458" cy="4253"/>
          </a:xfrm>
          <a:custGeom>
            <a:avLst/>
            <a:gdLst>
              <a:gd name="connsiteX0" fmla="*/ 5290 w 5458"/>
              <a:gd name="connsiteY0" fmla="*/ 2344 h 4253"/>
              <a:gd name="connsiteX1" fmla="*/ 2068 w 5458"/>
              <a:gd name="connsiteY1" fmla="*/ 238 h 4253"/>
              <a:gd name="connsiteX2" fmla="*/ 91 w 5458"/>
              <a:gd name="connsiteY2" fmla="*/ 2344 h 4253"/>
              <a:gd name="connsiteX3" fmla="*/ 3357 w 5458"/>
              <a:gd name="connsiteY3" fmla="*/ 4492 h 4253"/>
              <a:gd name="connsiteX4" fmla="*/ 5295 w 5458"/>
              <a:gd name="connsiteY4" fmla="*/ 2391 h 4253"/>
              <a:gd name="connsiteX5" fmla="*/ 5290 w 5458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8" h="4253">
                <a:moveTo>
                  <a:pt x="5290" y="2344"/>
                </a:moveTo>
                <a:cubicBezTo>
                  <a:pt x="5290" y="1184"/>
                  <a:pt x="3872" y="238"/>
                  <a:pt x="2068" y="238"/>
                </a:cubicBezTo>
                <a:cubicBezTo>
                  <a:pt x="263" y="238"/>
                  <a:pt x="-639" y="1184"/>
                  <a:pt x="91" y="2344"/>
                </a:cubicBezTo>
                <a:cubicBezTo>
                  <a:pt x="770" y="3542"/>
                  <a:pt x="1986" y="4342"/>
                  <a:pt x="3357" y="4492"/>
                </a:cubicBezTo>
                <a:cubicBezTo>
                  <a:pt x="4470" y="4445"/>
                  <a:pt x="5338" y="3508"/>
                  <a:pt x="5295" y="2391"/>
                </a:cubicBezTo>
                <a:cubicBezTo>
                  <a:pt x="5290" y="2378"/>
                  <a:pt x="5290" y="2361"/>
                  <a:pt x="529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2" name="Freeform 2741">
            <a:extLst>
              <a:ext uri="{FF2B5EF4-FFF2-40B4-BE49-F238E27FC236}">
                <a16:creationId xmlns:a16="http://schemas.microsoft.com/office/drawing/2014/main" id="{3A77AD9A-AAEC-BF2B-A333-776205844BD2}"/>
              </a:ext>
            </a:extLst>
          </p:cNvPr>
          <p:cNvSpPr/>
          <p:nvPr/>
        </p:nvSpPr>
        <p:spPr>
          <a:xfrm>
            <a:off x="9075875" y="5535458"/>
            <a:ext cx="10631" cy="9137"/>
          </a:xfrm>
          <a:custGeom>
            <a:avLst/>
            <a:gdLst>
              <a:gd name="connsiteX0" fmla="*/ 9825 w 10631"/>
              <a:gd name="connsiteY0" fmla="*/ 4819 h 9137"/>
              <a:gd name="connsiteX1" fmla="*/ 3638 w 10631"/>
              <a:gd name="connsiteY1" fmla="*/ 2070 h 9137"/>
              <a:gd name="connsiteX2" fmla="*/ 673 w 10631"/>
              <a:gd name="connsiteY2" fmla="*/ 7612 h 9137"/>
              <a:gd name="connsiteX3" fmla="*/ 9825 w 10631"/>
              <a:gd name="connsiteY3" fmla="*/ 4819 h 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1" h="9137">
                <a:moveTo>
                  <a:pt x="9825" y="4819"/>
                </a:moveTo>
                <a:cubicBezTo>
                  <a:pt x="11672" y="-122"/>
                  <a:pt x="9524" y="-1110"/>
                  <a:pt x="3638" y="2070"/>
                </a:cubicBezTo>
                <a:cubicBezTo>
                  <a:pt x="-229" y="4175"/>
                  <a:pt x="-1003" y="5593"/>
                  <a:pt x="673" y="7612"/>
                </a:cubicBezTo>
                <a:cubicBezTo>
                  <a:pt x="3337" y="10878"/>
                  <a:pt x="8063" y="9417"/>
                  <a:pt x="9825" y="48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3" name="Freeform 2742">
            <a:extLst>
              <a:ext uri="{FF2B5EF4-FFF2-40B4-BE49-F238E27FC236}">
                <a16:creationId xmlns:a16="http://schemas.microsoft.com/office/drawing/2014/main" id="{3457E661-E5CE-9CE2-01EC-F94BC1610F76}"/>
              </a:ext>
            </a:extLst>
          </p:cNvPr>
          <p:cNvSpPr/>
          <p:nvPr/>
        </p:nvSpPr>
        <p:spPr>
          <a:xfrm>
            <a:off x="9077441" y="5562832"/>
            <a:ext cx="13596" cy="16834"/>
          </a:xfrm>
          <a:custGeom>
            <a:avLst/>
            <a:gdLst>
              <a:gd name="connsiteX0" fmla="*/ 8345 w 13596"/>
              <a:gd name="connsiteY0" fmla="*/ 6576 h 16834"/>
              <a:gd name="connsiteX1" fmla="*/ 3060 w 13596"/>
              <a:gd name="connsiteY1" fmla="*/ 2881 h 16834"/>
              <a:gd name="connsiteX2" fmla="*/ 826 w 13596"/>
              <a:gd name="connsiteY2" fmla="*/ 2881 h 16834"/>
              <a:gd name="connsiteX3" fmla="*/ 1844 w 13596"/>
              <a:gd name="connsiteY3" fmla="*/ 9854 h 16834"/>
              <a:gd name="connsiteX4" fmla="*/ 1943 w 13596"/>
              <a:gd name="connsiteY4" fmla="*/ 9927 h 16834"/>
              <a:gd name="connsiteX5" fmla="*/ 5209 w 13596"/>
              <a:gd name="connsiteY5" fmla="*/ 15212 h 16834"/>
              <a:gd name="connsiteX6" fmla="*/ 10579 w 13596"/>
              <a:gd name="connsiteY6" fmla="*/ 14138 h 16834"/>
              <a:gd name="connsiteX7" fmla="*/ 8345 w 13596"/>
              <a:gd name="connsiteY7" fmla="*/ 6576 h 1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96" h="16834">
                <a:moveTo>
                  <a:pt x="8345" y="6576"/>
                </a:moveTo>
                <a:cubicBezTo>
                  <a:pt x="4779" y="6576"/>
                  <a:pt x="3103" y="5416"/>
                  <a:pt x="3060" y="2881"/>
                </a:cubicBezTo>
                <a:cubicBezTo>
                  <a:pt x="3060" y="-642"/>
                  <a:pt x="3060" y="-642"/>
                  <a:pt x="826" y="2881"/>
                </a:cubicBezTo>
                <a:cubicBezTo>
                  <a:pt x="-819" y="5089"/>
                  <a:pt x="-364" y="8208"/>
                  <a:pt x="1844" y="9854"/>
                </a:cubicBezTo>
                <a:cubicBezTo>
                  <a:pt x="1879" y="9880"/>
                  <a:pt x="1909" y="9906"/>
                  <a:pt x="1943" y="9927"/>
                </a:cubicBezTo>
                <a:cubicBezTo>
                  <a:pt x="3516" y="11336"/>
                  <a:pt x="4650" y="13175"/>
                  <a:pt x="5209" y="15212"/>
                </a:cubicBezTo>
                <a:cubicBezTo>
                  <a:pt x="5209" y="18005"/>
                  <a:pt x="7142" y="17661"/>
                  <a:pt x="10579" y="14138"/>
                </a:cubicBezTo>
                <a:cubicBezTo>
                  <a:pt x="15091" y="9626"/>
                  <a:pt x="14189" y="6576"/>
                  <a:pt x="8345" y="65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4" name="Freeform 2743">
            <a:extLst>
              <a:ext uri="{FF2B5EF4-FFF2-40B4-BE49-F238E27FC236}">
                <a16:creationId xmlns:a16="http://schemas.microsoft.com/office/drawing/2014/main" id="{B376E635-4535-8A1B-76D6-368E8D5FFF5B}"/>
              </a:ext>
            </a:extLst>
          </p:cNvPr>
          <p:cNvSpPr/>
          <p:nvPr/>
        </p:nvSpPr>
        <p:spPr>
          <a:xfrm>
            <a:off x="9090360" y="4126353"/>
            <a:ext cx="5053" cy="5394"/>
          </a:xfrm>
          <a:custGeom>
            <a:avLst/>
            <a:gdLst>
              <a:gd name="connsiteX0" fmla="*/ 3590 w 5053"/>
              <a:gd name="connsiteY0" fmla="*/ 4478 h 5394"/>
              <a:gd name="connsiteX1" fmla="*/ 4535 w 5053"/>
              <a:gd name="connsiteY1" fmla="*/ 869 h 5394"/>
              <a:gd name="connsiteX2" fmla="*/ 238 w 5053"/>
              <a:gd name="connsiteY2" fmla="*/ 4564 h 5394"/>
              <a:gd name="connsiteX3" fmla="*/ 3590 w 5053"/>
              <a:gd name="connsiteY3" fmla="*/ 4478 h 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3" h="5394">
                <a:moveTo>
                  <a:pt x="3590" y="4478"/>
                </a:moveTo>
                <a:cubicBezTo>
                  <a:pt x="4836" y="3232"/>
                  <a:pt x="5265" y="1599"/>
                  <a:pt x="4535" y="869"/>
                </a:cubicBezTo>
                <a:cubicBezTo>
                  <a:pt x="2559" y="-1151"/>
                  <a:pt x="-1437" y="2115"/>
                  <a:pt x="238" y="4564"/>
                </a:cubicBezTo>
                <a:cubicBezTo>
                  <a:pt x="711" y="6025"/>
                  <a:pt x="1871" y="5982"/>
                  <a:pt x="3590" y="44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5" name="Freeform 2744">
            <a:extLst>
              <a:ext uri="{FF2B5EF4-FFF2-40B4-BE49-F238E27FC236}">
                <a16:creationId xmlns:a16="http://schemas.microsoft.com/office/drawing/2014/main" id="{B0858F66-493E-E26F-EE9B-91F4BE2C8EED}"/>
              </a:ext>
            </a:extLst>
          </p:cNvPr>
          <p:cNvSpPr/>
          <p:nvPr/>
        </p:nvSpPr>
        <p:spPr>
          <a:xfrm>
            <a:off x="9170778" y="5480885"/>
            <a:ext cx="5969" cy="5258"/>
          </a:xfrm>
          <a:custGeom>
            <a:avLst/>
            <a:gdLst>
              <a:gd name="connsiteX0" fmla="*/ 80 w 5969"/>
              <a:gd name="connsiteY0" fmla="*/ 400 h 5258"/>
              <a:gd name="connsiteX1" fmla="*/ 1970 w 5969"/>
              <a:gd name="connsiteY1" fmla="*/ 3579 h 5258"/>
              <a:gd name="connsiteX2" fmla="*/ 3947 w 5969"/>
              <a:gd name="connsiteY2" fmla="*/ 2419 h 5258"/>
              <a:gd name="connsiteX3" fmla="*/ 80 w 5969"/>
              <a:gd name="connsiteY3" fmla="*/ 400 h 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9" h="5258">
                <a:moveTo>
                  <a:pt x="80" y="400"/>
                </a:moveTo>
                <a:cubicBezTo>
                  <a:pt x="-565" y="1088"/>
                  <a:pt x="80" y="2505"/>
                  <a:pt x="1970" y="3579"/>
                </a:cubicBezTo>
                <a:cubicBezTo>
                  <a:pt x="6267" y="6458"/>
                  <a:pt x="6997" y="6114"/>
                  <a:pt x="3947" y="2419"/>
                </a:cubicBezTo>
                <a:cubicBezTo>
                  <a:pt x="2486" y="615"/>
                  <a:pt x="767" y="-116"/>
                  <a:pt x="80" y="4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6" name="Freeform 2745">
            <a:extLst>
              <a:ext uri="{FF2B5EF4-FFF2-40B4-BE49-F238E27FC236}">
                <a16:creationId xmlns:a16="http://schemas.microsoft.com/office/drawing/2014/main" id="{B7291262-1167-09DB-1D5E-75304FA0E36E}"/>
              </a:ext>
            </a:extLst>
          </p:cNvPr>
          <p:cNvSpPr/>
          <p:nvPr/>
        </p:nvSpPr>
        <p:spPr>
          <a:xfrm>
            <a:off x="9150537" y="5584410"/>
            <a:ext cx="5721" cy="4608"/>
          </a:xfrm>
          <a:custGeom>
            <a:avLst/>
            <a:gdLst>
              <a:gd name="connsiteX0" fmla="*/ 1116 w 5721"/>
              <a:gd name="connsiteY0" fmla="*/ 1024 h 4608"/>
              <a:gd name="connsiteX1" fmla="*/ 1502 w 5721"/>
              <a:gd name="connsiteY1" fmla="*/ 4333 h 4608"/>
              <a:gd name="connsiteX2" fmla="*/ 4682 w 5721"/>
              <a:gd name="connsiteY2" fmla="*/ 595 h 4608"/>
              <a:gd name="connsiteX3" fmla="*/ 1116 w 5721"/>
              <a:gd name="connsiteY3" fmla="*/ 1024 h 4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1" h="4608">
                <a:moveTo>
                  <a:pt x="1116" y="1024"/>
                </a:moveTo>
                <a:cubicBezTo>
                  <a:pt x="-689" y="2141"/>
                  <a:pt x="-603" y="3001"/>
                  <a:pt x="1502" y="4333"/>
                </a:cubicBezTo>
                <a:cubicBezTo>
                  <a:pt x="4295" y="6094"/>
                  <a:pt x="7002" y="2958"/>
                  <a:pt x="4682" y="595"/>
                </a:cubicBezTo>
                <a:cubicBezTo>
                  <a:pt x="4080" y="-7"/>
                  <a:pt x="2448" y="165"/>
                  <a:pt x="1116" y="10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7" name="Freeform 2746">
            <a:extLst>
              <a:ext uri="{FF2B5EF4-FFF2-40B4-BE49-F238E27FC236}">
                <a16:creationId xmlns:a16="http://schemas.microsoft.com/office/drawing/2014/main" id="{E2CDDBE7-12B0-8349-B153-E15F56B4142C}"/>
              </a:ext>
            </a:extLst>
          </p:cNvPr>
          <p:cNvSpPr/>
          <p:nvPr/>
        </p:nvSpPr>
        <p:spPr>
          <a:xfrm>
            <a:off x="9158449" y="5462373"/>
            <a:ext cx="5749" cy="6959"/>
          </a:xfrm>
          <a:custGeom>
            <a:avLst/>
            <a:gdLst>
              <a:gd name="connsiteX0" fmla="*/ -52 w 5749"/>
              <a:gd name="connsiteY0" fmla="*/ 3874 h 6959"/>
              <a:gd name="connsiteX1" fmla="*/ 1671 w 5749"/>
              <a:gd name="connsiteY1" fmla="*/ 7088 h 6959"/>
              <a:gd name="connsiteX2" fmla="*/ 2698 w 5749"/>
              <a:gd name="connsiteY2" fmla="*/ 7182 h 6959"/>
              <a:gd name="connsiteX3" fmla="*/ 5491 w 5749"/>
              <a:gd name="connsiteY3" fmla="*/ 3444 h 6959"/>
              <a:gd name="connsiteX4" fmla="*/ -52 w 5749"/>
              <a:gd name="connsiteY4" fmla="*/ 3874 h 6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9" h="6959">
                <a:moveTo>
                  <a:pt x="-52" y="3874"/>
                </a:moveTo>
                <a:cubicBezTo>
                  <a:pt x="-464" y="5236"/>
                  <a:pt x="309" y="6675"/>
                  <a:pt x="1671" y="7088"/>
                </a:cubicBezTo>
                <a:cubicBezTo>
                  <a:pt x="2002" y="7186"/>
                  <a:pt x="2355" y="7221"/>
                  <a:pt x="2698" y="7182"/>
                </a:cubicBezTo>
                <a:cubicBezTo>
                  <a:pt x="4890" y="7182"/>
                  <a:pt x="5921" y="5764"/>
                  <a:pt x="5491" y="3444"/>
                </a:cubicBezTo>
                <a:cubicBezTo>
                  <a:pt x="4632" y="-1024"/>
                  <a:pt x="894" y="-767"/>
                  <a:pt x="-52" y="38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8" name="Freeform 2747">
            <a:extLst>
              <a:ext uri="{FF2B5EF4-FFF2-40B4-BE49-F238E27FC236}">
                <a16:creationId xmlns:a16="http://schemas.microsoft.com/office/drawing/2014/main" id="{2FCE8505-3457-C39E-E7D3-3336D5639247}"/>
              </a:ext>
            </a:extLst>
          </p:cNvPr>
          <p:cNvSpPr/>
          <p:nvPr/>
        </p:nvSpPr>
        <p:spPr>
          <a:xfrm>
            <a:off x="9165379" y="5584036"/>
            <a:ext cx="10738" cy="4262"/>
          </a:xfrm>
          <a:custGeom>
            <a:avLst/>
            <a:gdLst>
              <a:gd name="connsiteX0" fmla="*/ 5221 w 10738"/>
              <a:gd name="connsiteY0" fmla="*/ 238 h 4262"/>
              <a:gd name="connsiteX1" fmla="*/ -21 w 10738"/>
              <a:gd name="connsiteY1" fmla="*/ 2387 h 4262"/>
              <a:gd name="connsiteX2" fmla="*/ 5221 w 10738"/>
              <a:gd name="connsiteY2" fmla="*/ 4492 h 4262"/>
              <a:gd name="connsiteX3" fmla="*/ 10420 w 10738"/>
              <a:gd name="connsiteY3" fmla="*/ 2387 h 4262"/>
              <a:gd name="connsiteX4" fmla="*/ 5221 w 10738"/>
              <a:gd name="connsiteY4" fmla="*/ 238 h 4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38" h="4262">
                <a:moveTo>
                  <a:pt x="5221" y="238"/>
                </a:moveTo>
                <a:cubicBezTo>
                  <a:pt x="1397" y="238"/>
                  <a:pt x="-751" y="1140"/>
                  <a:pt x="-21" y="2387"/>
                </a:cubicBezTo>
                <a:cubicBezTo>
                  <a:pt x="1337" y="3817"/>
                  <a:pt x="3249" y="4586"/>
                  <a:pt x="5221" y="4492"/>
                </a:cubicBezTo>
                <a:cubicBezTo>
                  <a:pt x="7180" y="4595"/>
                  <a:pt x="9084" y="3826"/>
                  <a:pt x="10420" y="2387"/>
                </a:cubicBezTo>
                <a:cubicBezTo>
                  <a:pt x="11193" y="1140"/>
                  <a:pt x="9045" y="238"/>
                  <a:pt x="522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9" name="Freeform 2748">
            <a:extLst>
              <a:ext uri="{FF2B5EF4-FFF2-40B4-BE49-F238E27FC236}">
                <a16:creationId xmlns:a16="http://schemas.microsoft.com/office/drawing/2014/main" id="{48B33F09-4A00-EF5D-813D-DC372A37CF5E}"/>
              </a:ext>
            </a:extLst>
          </p:cNvPr>
          <p:cNvSpPr/>
          <p:nvPr/>
        </p:nvSpPr>
        <p:spPr>
          <a:xfrm>
            <a:off x="9115381" y="5562811"/>
            <a:ext cx="32223" cy="19334"/>
          </a:xfrm>
          <a:custGeom>
            <a:avLst/>
            <a:gdLst>
              <a:gd name="connsiteX0" fmla="*/ 30729 w 32223"/>
              <a:gd name="connsiteY0" fmla="*/ 2902 h 19334"/>
              <a:gd name="connsiteX1" fmla="*/ 23812 w 32223"/>
              <a:gd name="connsiteY1" fmla="*/ 3418 h 19334"/>
              <a:gd name="connsiteX2" fmla="*/ 18570 w 32223"/>
              <a:gd name="connsiteY2" fmla="*/ 238 h 19334"/>
              <a:gd name="connsiteX3" fmla="*/ 13328 w 32223"/>
              <a:gd name="connsiteY3" fmla="*/ 4535 h 19334"/>
              <a:gd name="connsiteX4" fmla="*/ 6153 w 32223"/>
              <a:gd name="connsiteY4" fmla="*/ 8831 h 19334"/>
              <a:gd name="connsiteX5" fmla="*/ 1083 w 32223"/>
              <a:gd name="connsiteY5" fmla="*/ 13128 h 19334"/>
              <a:gd name="connsiteX6" fmla="*/ 4907 w 32223"/>
              <a:gd name="connsiteY6" fmla="*/ 19573 h 19334"/>
              <a:gd name="connsiteX7" fmla="*/ 17152 w 32223"/>
              <a:gd name="connsiteY7" fmla="*/ 14245 h 19334"/>
              <a:gd name="connsiteX8" fmla="*/ 27764 w 32223"/>
              <a:gd name="connsiteY8" fmla="*/ 8960 h 19334"/>
              <a:gd name="connsiteX9" fmla="*/ 32061 w 32223"/>
              <a:gd name="connsiteY9" fmla="*/ 4148 h 19334"/>
              <a:gd name="connsiteX10" fmla="*/ 30729 w 32223"/>
              <a:gd name="connsiteY10" fmla="*/ 2902 h 19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223" h="19334">
                <a:moveTo>
                  <a:pt x="30729" y="2902"/>
                </a:moveTo>
                <a:cubicBezTo>
                  <a:pt x="29569" y="7414"/>
                  <a:pt x="23812" y="7886"/>
                  <a:pt x="23812" y="3418"/>
                </a:cubicBezTo>
                <a:cubicBezTo>
                  <a:pt x="23812" y="1441"/>
                  <a:pt x="21835" y="238"/>
                  <a:pt x="18570" y="238"/>
                </a:cubicBezTo>
                <a:cubicBezTo>
                  <a:pt x="15304" y="238"/>
                  <a:pt x="13328" y="1398"/>
                  <a:pt x="13328" y="4535"/>
                </a:cubicBezTo>
                <a:cubicBezTo>
                  <a:pt x="13328" y="9863"/>
                  <a:pt x="9762" y="12054"/>
                  <a:pt x="6153" y="8831"/>
                </a:cubicBezTo>
                <a:cubicBezTo>
                  <a:pt x="3919" y="6984"/>
                  <a:pt x="2844" y="7843"/>
                  <a:pt x="1083" y="13128"/>
                </a:cubicBezTo>
                <a:cubicBezTo>
                  <a:pt x="-1023" y="19358"/>
                  <a:pt x="-894" y="19573"/>
                  <a:pt x="4907" y="19573"/>
                </a:cubicBezTo>
                <a:cubicBezTo>
                  <a:pt x="9435" y="19087"/>
                  <a:pt x="13710" y="17227"/>
                  <a:pt x="17152" y="14245"/>
                </a:cubicBezTo>
                <a:cubicBezTo>
                  <a:pt x="20125" y="11521"/>
                  <a:pt x="23803" y="9691"/>
                  <a:pt x="27764" y="8960"/>
                </a:cubicBezTo>
                <a:cubicBezTo>
                  <a:pt x="31030" y="8960"/>
                  <a:pt x="32061" y="7671"/>
                  <a:pt x="32061" y="4148"/>
                </a:cubicBezTo>
                <a:cubicBezTo>
                  <a:pt x="32061" y="625"/>
                  <a:pt x="31459" y="109"/>
                  <a:pt x="30729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0" name="Freeform 2749">
            <a:extLst>
              <a:ext uri="{FF2B5EF4-FFF2-40B4-BE49-F238E27FC236}">
                <a16:creationId xmlns:a16="http://schemas.microsoft.com/office/drawing/2014/main" id="{55917ACF-CFDC-08D3-85FF-AA69A57AF3FE}"/>
              </a:ext>
            </a:extLst>
          </p:cNvPr>
          <p:cNvSpPr/>
          <p:nvPr/>
        </p:nvSpPr>
        <p:spPr>
          <a:xfrm>
            <a:off x="9114247" y="5534043"/>
            <a:ext cx="16557" cy="15784"/>
          </a:xfrm>
          <a:custGeom>
            <a:avLst/>
            <a:gdLst>
              <a:gd name="connsiteX0" fmla="*/ 9778 w 16557"/>
              <a:gd name="connsiteY0" fmla="*/ 12893 h 15784"/>
              <a:gd name="connsiteX1" fmla="*/ 16395 w 16557"/>
              <a:gd name="connsiteY1" fmla="*/ 7652 h 15784"/>
              <a:gd name="connsiteX2" fmla="*/ 3076 w 16557"/>
              <a:gd name="connsiteY2" fmla="*/ 476 h 15784"/>
              <a:gd name="connsiteX3" fmla="*/ 2259 w 16557"/>
              <a:gd name="connsiteY3" fmla="*/ 7781 h 15784"/>
              <a:gd name="connsiteX4" fmla="*/ 2001 w 16557"/>
              <a:gd name="connsiteY4" fmla="*/ 9671 h 15784"/>
              <a:gd name="connsiteX5" fmla="*/ 541 w 16557"/>
              <a:gd name="connsiteY5" fmla="*/ 13968 h 15784"/>
              <a:gd name="connsiteX6" fmla="*/ 9778 w 16557"/>
              <a:gd name="connsiteY6" fmla="*/ 12893 h 15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7" h="15784">
                <a:moveTo>
                  <a:pt x="9778" y="12893"/>
                </a:moveTo>
                <a:cubicBezTo>
                  <a:pt x="13430" y="11089"/>
                  <a:pt x="16395" y="8597"/>
                  <a:pt x="16395" y="7652"/>
                </a:cubicBezTo>
                <a:cubicBezTo>
                  <a:pt x="16395" y="4300"/>
                  <a:pt x="6685" y="-942"/>
                  <a:pt x="3076" y="476"/>
                </a:cubicBezTo>
                <a:cubicBezTo>
                  <a:pt x="-534" y="1894"/>
                  <a:pt x="-1565" y="7738"/>
                  <a:pt x="2259" y="7781"/>
                </a:cubicBezTo>
                <a:cubicBezTo>
                  <a:pt x="4150" y="7781"/>
                  <a:pt x="4064" y="8339"/>
                  <a:pt x="2001" y="9671"/>
                </a:cubicBezTo>
                <a:cubicBezTo>
                  <a:pt x="416" y="10457"/>
                  <a:pt x="-233" y="12378"/>
                  <a:pt x="541" y="13968"/>
                </a:cubicBezTo>
                <a:cubicBezTo>
                  <a:pt x="2517" y="16846"/>
                  <a:pt x="2087" y="16889"/>
                  <a:pt x="9778" y="128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1" name="Freeform 2750">
            <a:extLst>
              <a:ext uri="{FF2B5EF4-FFF2-40B4-BE49-F238E27FC236}">
                <a16:creationId xmlns:a16="http://schemas.microsoft.com/office/drawing/2014/main" id="{84A8EC5A-D4B6-5287-12D7-4E8BD7C1DEB1}"/>
              </a:ext>
            </a:extLst>
          </p:cNvPr>
          <p:cNvSpPr/>
          <p:nvPr/>
        </p:nvSpPr>
        <p:spPr>
          <a:xfrm>
            <a:off x="9144404" y="5518169"/>
            <a:ext cx="6641" cy="4253"/>
          </a:xfrm>
          <a:custGeom>
            <a:avLst/>
            <a:gdLst>
              <a:gd name="connsiteX0" fmla="*/ 3166 w 6641"/>
              <a:gd name="connsiteY0" fmla="*/ 238 h 4253"/>
              <a:gd name="connsiteX1" fmla="*/ 30 w 6641"/>
              <a:gd name="connsiteY1" fmla="*/ 2387 h 4253"/>
              <a:gd name="connsiteX2" fmla="*/ 3166 w 6641"/>
              <a:gd name="connsiteY2" fmla="*/ 4492 h 4253"/>
              <a:gd name="connsiteX3" fmla="*/ 6303 w 6641"/>
              <a:gd name="connsiteY3" fmla="*/ 2387 h 4253"/>
              <a:gd name="connsiteX4" fmla="*/ 3166 w 6641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41" h="4253">
                <a:moveTo>
                  <a:pt x="3166" y="238"/>
                </a:moveTo>
                <a:cubicBezTo>
                  <a:pt x="717" y="238"/>
                  <a:pt x="-701" y="1183"/>
                  <a:pt x="30" y="2387"/>
                </a:cubicBezTo>
                <a:cubicBezTo>
                  <a:pt x="696" y="3534"/>
                  <a:pt x="1851" y="4311"/>
                  <a:pt x="3166" y="4492"/>
                </a:cubicBezTo>
                <a:cubicBezTo>
                  <a:pt x="4481" y="4311"/>
                  <a:pt x="5637" y="3534"/>
                  <a:pt x="6303" y="2387"/>
                </a:cubicBezTo>
                <a:cubicBezTo>
                  <a:pt x="7033" y="1269"/>
                  <a:pt x="5400" y="238"/>
                  <a:pt x="316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2" name="Freeform 2751">
            <a:extLst>
              <a:ext uri="{FF2B5EF4-FFF2-40B4-BE49-F238E27FC236}">
                <a16:creationId xmlns:a16="http://schemas.microsoft.com/office/drawing/2014/main" id="{BEC84249-0ED9-9645-342F-45F67AE676C9}"/>
              </a:ext>
            </a:extLst>
          </p:cNvPr>
          <p:cNvSpPr/>
          <p:nvPr/>
        </p:nvSpPr>
        <p:spPr>
          <a:xfrm>
            <a:off x="8779161" y="1316468"/>
            <a:ext cx="6327" cy="6333"/>
          </a:xfrm>
          <a:custGeom>
            <a:avLst/>
            <a:gdLst>
              <a:gd name="connsiteX0" fmla="*/ 3029 w 6327"/>
              <a:gd name="connsiteY0" fmla="*/ 238 h 6333"/>
              <a:gd name="connsiteX1" fmla="*/ 1267 w 6327"/>
              <a:gd name="connsiteY1" fmla="*/ 5179 h 6333"/>
              <a:gd name="connsiteX2" fmla="*/ 6165 w 6327"/>
              <a:gd name="connsiteY2" fmla="*/ 3418 h 6333"/>
              <a:gd name="connsiteX3" fmla="*/ 3029 w 6327"/>
              <a:gd name="connsiteY3" fmla="*/ 238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27" h="6333">
                <a:moveTo>
                  <a:pt x="3029" y="238"/>
                </a:moveTo>
                <a:cubicBezTo>
                  <a:pt x="-280" y="238"/>
                  <a:pt x="-1268" y="2730"/>
                  <a:pt x="1267" y="5179"/>
                </a:cubicBezTo>
                <a:cubicBezTo>
                  <a:pt x="3802" y="7628"/>
                  <a:pt x="6165" y="6726"/>
                  <a:pt x="6165" y="3418"/>
                </a:cubicBezTo>
                <a:cubicBezTo>
                  <a:pt x="6165" y="1678"/>
                  <a:pt x="4769" y="260"/>
                  <a:pt x="302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3" name="Freeform 2752">
            <a:extLst>
              <a:ext uri="{FF2B5EF4-FFF2-40B4-BE49-F238E27FC236}">
                <a16:creationId xmlns:a16="http://schemas.microsoft.com/office/drawing/2014/main" id="{BE3B96DC-EA1E-D6B6-8F2E-258302DDD807}"/>
              </a:ext>
            </a:extLst>
          </p:cNvPr>
          <p:cNvSpPr/>
          <p:nvPr/>
        </p:nvSpPr>
        <p:spPr>
          <a:xfrm>
            <a:off x="8574012" y="5507557"/>
            <a:ext cx="21973" cy="12610"/>
          </a:xfrm>
          <a:custGeom>
            <a:avLst/>
            <a:gdLst>
              <a:gd name="connsiteX0" fmla="*/ 5165 w 21973"/>
              <a:gd name="connsiteY0" fmla="*/ 238 h 12610"/>
              <a:gd name="connsiteX1" fmla="*/ -163 w 21973"/>
              <a:gd name="connsiteY1" fmla="*/ 8831 h 12610"/>
              <a:gd name="connsiteX2" fmla="*/ 3532 w 21973"/>
              <a:gd name="connsiteY2" fmla="*/ 9605 h 12610"/>
              <a:gd name="connsiteX3" fmla="*/ 12426 w 21973"/>
              <a:gd name="connsiteY3" fmla="*/ 10722 h 12610"/>
              <a:gd name="connsiteX4" fmla="*/ 21707 w 21973"/>
              <a:gd name="connsiteY4" fmla="*/ 11195 h 12610"/>
              <a:gd name="connsiteX5" fmla="*/ 5165 w 21973"/>
              <a:gd name="connsiteY5" fmla="*/ 238 h 12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73" h="12610">
                <a:moveTo>
                  <a:pt x="5165" y="238"/>
                </a:moveTo>
                <a:cubicBezTo>
                  <a:pt x="2587" y="238"/>
                  <a:pt x="-163" y="4535"/>
                  <a:pt x="-163" y="8831"/>
                </a:cubicBezTo>
                <a:cubicBezTo>
                  <a:pt x="-163" y="9820"/>
                  <a:pt x="1513" y="10163"/>
                  <a:pt x="3532" y="9605"/>
                </a:cubicBezTo>
                <a:cubicBezTo>
                  <a:pt x="6544" y="9184"/>
                  <a:pt x="9612" y="9570"/>
                  <a:pt x="12426" y="10722"/>
                </a:cubicBezTo>
                <a:cubicBezTo>
                  <a:pt x="19129" y="13429"/>
                  <a:pt x="20289" y="13515"/>
                  <a:pt x="21707" y="11195"/>
                </a:cubicBezTo>
                <a:cubicBezTo>
                  <a:pt x="23125" y="8875"/>
                  <a:pt x="9634" y="238"/>
                  <a:pt x="516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4" name="Freeform 2753">
            <a:extLst>
              <a:ext uri="{FF2B5EF4-FFF2-40B4-BE49-F238E27FC236}">
                <a16:creationId xmlns:a16="http://schemas.microsoft.com/office/drawing/2014/main" id="{1D3064B8-4264-F86B-15F1-78F87E66A3A6}"/>
              </a:ext>
            </a:extLst>
          </p:cNvPr>
          <p:cNvSpPr/>
          <p:nvPr/>
        </p:nvSpPr>
        <p:spPr>
          <a:xfrm>
            <a:off x="8589324" y="1355082"/>
            <a:ext cx="9281" cy="11052"/>
          </a:xfrm>
          <a:custGeom>
            <a:avLst/>
            <a:gdLst>
              <a:gd name="connsiteX0" fmla="*/ 8629 w 9281"/>
              <a:gd name="connsiteY0" fmla="*/ 4204 h 11052"/>
              <a:gd name="connsiteX1" fmla="*/ 3903 w 9281"/>
              <a:gd name="connsiteY1" fmla="*/ 294 h 11052"/>
              <a:gd name="connsiteX2" fmla="*/ 2528 w 9281"/>
              <a:gd name="connsiteY2" fmla="*/ 9359 h 11052"/>
              <a:gd name="connsiteX3" fmla="*/ 8629 w 9281"/>
              <a:gd name="connsiteY3" fmla="*/ 4204 h 1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81" h="11052">
                <a:moveTo>
                  <a:pt x="8629" y="4204"/>
                </a:moveTo>
                <a:cubicBezTo>
                  <a:pt x="7813" y="1583"/>
                  <a:pt x="5794" y="-93"/>
                  <a:pt x="3903" y="294"/>
                </a:cubicBezTo>
                <a:cubicBezTo>
                  <a:pt x="-909" y="1239"/>
                  <a:pt x="-1554" y="5235"/>
                  <a:pt x="2528" y="9359"/>
                </a:cubicBezTo>
                <a:cubicBezTo>
                  <a:pt x="6610" y="13484"/>
                  <a:pt x="10520" y="10648"/>
                  <a:pt x="8629" y="42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5" name="Freeform 2754">
            <a:extLst>
              <a:ext uri="{FF2B5EF4-FFF2-40B4-BE49-F238E27FC236}">
                <a16:creationId xmlns:a16="http://schemas.microsoft.com/office/drawing/2014/main" id="{EC54418A-1695-9278-A5F7-F28170B351FA}"/>
              </a:ext>
            </a:extLst>
          </p:cNvPr>
          <p:cNvSpPr/>
          <p:nvPr/>
        </p:nvSpPr>
        <p:spPr>
          <a:xfrm>
            <a:off x="8597042" y="3069812"/>
            <a:ext cx="4168" cy="4253"/>
          </a:xfrm>
          <a:custGeom>
            <a:avLst/>
            <a:gdLst>
              <a:gd name="connsiteX0" fmla="*/ 1943 w 4168"/>
              <a:gd name="connsiteY0" fmla="*/ 238 h 4253"/>
              <a:gd name="connsiteX1" fmla="*/ -163 w 4168"/>
              <a:gd name="connsiteY1" fmla="*/ 2387 h 4253"/>
              <a:gd name="connsiteX2" fmla="*/ 1943 w 4168"/>
              <a:gd name="connsiteY2" fmla="*/ 4492 h 4253"/>
              <a:gd name="connsiteX3" fmla="*/ 4005 w 4168"/>
              <a:gd name="connsiteY3" fmla="*/ 2430 h 4253"/>
              <a:gd name="connsiteX4" fmla="*/ 4005 w 4168"/>
              <a:gd name="connsiteY4" fmla="*/ 2387 h 4253"/>
              <a:gd name="connsiteX5" fmla="*/ 1943 w 4168"/>
              <a:gd name="connsiteY5" fmla="*/ 238 h 4253"/>
              <a:gd name="connsiteX6" fmla="*/ 1943 w 4168"/>
              <a:gd name="connsiteY6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238"/>
                </a:move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ubicBezTo>
                  <a:pt x="3081" y="4492"/>
                  <a:pt x="4005" y="3568"/>
                  <a:pt x="4005" y="2430"/>
                </a:cubicBezTo>
                <a:cubicBezTo>
                  <a:pt x="4005" y="2417"/>
                  <a:pt x="4005" y="2400"/>
                  <a:pt x="4005" y="2387"/>
                </a:cubicBezTo>
                <a:cubicBezTo>
                  <a:pt x="4031" y="1222"/>
                  <a:pt x="3107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6" name="Freeform 2755">
            <a:extLst>
              <a:ext uri="{FF2B5EF4-FFF2-40B4-BE49-F238E27FC236}">
                <a16:creationId xmlns:a16="http://schemas.microsoft.com/office/drawing/2014/main" id="{98E58F34-6FCD-59A9-2C0C-5E54E40A0705}"/>
              </a:ext>
            </a:extLst>
          </p:cNvPr>
          <p:cNvSpPr/>
          <p:nvPr/>
        </p:nvSpPr>
        <p:spPr>
          <a:xfrm>
            <a:off x="8835716" y="5573776"/>
            <a:ext cx="44039" cy="18320"/>
          </a:xfrm>
          <a:custGeom>
            <a:avLst/>
            <a:gdLst>
              <a:gd name="connsiteX0" fmla="*/ 18098 w 44039"/>
              <a:gd name="connsiteY0" fmla="*/ 4182 h 18320"/>
              <a:gd name="connsiteX1" fmla="*/ 11395 w 44039"/>
              <a:gd name="connsiteY1" fmla="*/ 6330 h 18320"/>
              <a:gd name="connsiteX2" fmla="*/ 4993 w 44039"/>
              <a:gd name="connsiteY2" fmla="*/ 4139 h 18320"/>
              <a:gd name="connsiteX3" fmla="*/ -163 w 44039"/>
              <a:gd name="connsiteY3" fmla="*/ 8436 h 18320"/>
              <a:gd name="connsiteX4" fmla="*/ 6454 w 44039"/>
              <a:gd name="connsiteY4" fmla="*/ 11271 h 18320"/>
              <a:gd name="connsiteX5" fmla="*/ 11653 w 44039"/>
              <a:gd name="connsiteY5" fmla="*/ 12260 h 18320"/>
              <a:gd name="connsiteX6" fmla="*/ 13930 w 44039"/>
              <a:gd name="connsiteY6" fmla="*/ 16556 h 18320"/>
              <a:gd name="connsiteX7" fmla="*/ 18227 w 44039"/>
              <a:gd name="connsiteY7" fmla="*/ 13591 h 18320"/>
              <a:gd name="connsiteX8" fmla="*/ 23984 w 44039"/>
              <a:gd name="connsiteY8" fmla="*/ 10412 h 18320"/>
              <a:gd name="connsiteX9" fmla="*/ 27851 w 44039"/>
              <a:gd name="connsiteY9" fmla="*/ 7147 h 18320"/>
              <a:gd name="connsiteX10" fmla="*/ 36058 w 44039"/>
              <a:gd name="connsiteY10" fmla="*/ 8264 h 18320"/>
              <a:gd name="connsiteX11" fmla="*/ 43877 w 44039"/>
              <a:gd name="connsiteY11" fmla="*/ 10025 h 18320"/>
              <a:gd name="connsiteX12" fmla="*/ 18098 w 44039"/>
              <a:gd name="connsiteY12" fmla="*/ 4182 h 18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039" h="18320">
                <a:moveTo>
                  <a:pt x="18098" y="4182"/>
                </a:moveTo>
                <a:cubicBezTo>
                  <a:pt x="14790" y="6803"/>
                  <a:pt x="12212" y="7619"/>
                  <a:pt x="11395" y="6330"/>
                </a:cubicBezTo>
                <a:cubicBezTo>
                  <a:pt x="9651" y="4753"/>
                  <a:pt x="7339" y="3963"/>
                  <a:pt x="4993" y="4139"/>
                </a:cubicBezTo>
                <a:cubicBezTo>
                  <a:pt x="1255" y="4139"/>
                  <a:pt x="-163" y="5299"/>
                  <a:pt x="-163" y="8436"/>
                </a:cubicBezTo>
                <a:cubicBezTo>
                  <a:pt x="-163" y="11572"/>
                  <a:pt x="826" y="12431"/>
                  <a:pt x="6454" y="11271"/>
                </a:cubicBezTo>
                <a:cubicBezTo>
                  <a:pt x="11009" y="10369"/>
                  <a:pt x="12641" y="10670"/>
                  <a:pt x="11653" y="12260"/>
                </a:cubicBezTo>
                <a:cubicBezTo>
                  <a:pt x="10665" y="13849"/>
                  <a:pt x="11911" y="15568"/>
                  <a:pt x="13930" y="16556"/>
                </a:cubicBezTo>
                <a:cubicBezTo>
                  <a:pt x="19129" y="19650"/>
                  <a:pt x="19301" y="19521"/>
                  <a:pt x="18227" y="13591"/>
                </a:cubicBezTo>
                <a:cubicBezTo>
                  <a:pt x="17153" y="7662"/>
                  <a:pt x="21277" y="5986"/>
                  <a:pt x="23984" y="10412"/>
                </a:cubicBezTo>
                <a:cubicBezTo>
                  <a:pt x="25918" y="13591"/>
                  <a:pt x="29226" y="10756"/>
                  <a:pt x="27851" y="7147"/>
                </a:cubicBezTo>
                <a:cubicBezTo>
                  <a:pt x="26089" y="2506"/>
                  <a:pt x="31890" y="3323"/>
                  <a:pt x="36058" y="8264"/>
                </a:cubicBezTo>
                <a:cubicBezTo>
                  <a:pt x="40225" y="13205"/>
                  <a:pt x="43877" y="13849"/>
                  <a:pt x="43877" y="10025"/>
                </a:cubicBezTo>
                <a:cubicBezTo>
                  <a:pt x="43834" y="530"/>
                  <a:pt x="27464" y="-3294"/>
                  <a:pt x="18098" y="41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7" name="Freeform 2756">
            <a:extLst>
              <a:ext uri="{FF2B5EF4-FFF2-40B4-BE49-F238E27FC236}">
                <a16:creationId xmlns:a16="http://schemas.microsoft.com/office/drawing/2014/main" id="{D3794036-B67A-18E1-AA65-C20D01F52A42}"/>
              </a:ext>
            </a:extLst>
          </p:cNvPr>
          <p:cNvSpPr/>
          <p:nvPr/>
        </p:nvSpPr>
        <p:spPr>
          <a:xfrm>
            <a:off x="8565707" y="4232247"/>
            <a:ext cx="8519" cy="6618"/>
          </a:xfrm>
          <a:custGeom>
            <a:avLst/>
            <a:gdLst>
              <a:gd name="connsiteX0" fmla="*/ 4061 w 8519"/>
              <a:gd name="connsiteY0" fmla="*/ 369 h 6618"/>
              <a:gd name="connsiteX1" fmla="*/ -34 w 8519"/>
              <a:gd name="connsiteY1" fmla="*/ 2633 h 6618"/>
              <a:gd name="connsiteX2" fmla="*/ 2230 w 8519"/>
              <a:gd name="connsiteY2" fmla="*/ 6728 h 6618"/>
              <a:gd name="connsiteX3" fmla="*/ 4061 w 8519"/>
              <a:gd name="connsiteY3" fmla="*/ 6728 h 6618"/>
              <a:gd name="connsiteX4" fmla="*/ 8357 w 8519"/>
              <a:gd name="connsiteY4" fmla="*/ 3548 h 6618"/>
              <a:gd name="connsiteX5" fmla="*/ 4061 w 8519"/>
              <a:gd name="connsiteY5" fmla="*/ 369 h 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19" h="6618">
                <a:moveTo>
                  <a:pt x="4061" y="369"/>
                </a:moveTo>
                <a:cubicBezTo>
                  <a:pt x="2304" y="-138"/>
                  <a:pt x="473" y="876"/>
                  <a:pt x="-34" y="2633"/>
                </a:cubicBezTo>
                <a:cubicBezTo>
                  <a:pt x="-537" y="4391"/>
                  <a:pt x="478" y="6221"/>
                  <a:pt x="2230" y="6728"/>
                </a:cubicBezTo>
                <a:cubicBezTo>
                  <a:pt x="2828" y="6900"/>
                  <a:pt x="3464" y="6900"/>
                  <a:pt x="4061" y="6728"/>
                </a:cubicBezTo>
                <a:cubicBezTo>
                  <a:pt x="6424" y="6728"/>
                  <a:pt x="8357" y="5310"/>
                  <a:pt x="8357" y="3548"/>
                </a:cubicBezTo>
                <a:cubicBezTo>
                  <a:pt x="8357" y="1787"/>
                  <a:pt x="6295" y="369"/>
                  <a:pt x="4061" y="3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8" name="Freeform 2757">
            <a:extLst>
              <a:ext uri="{FF2B5EF4-FFF2-40B4-BE49-F238E27FC236}">
                <a16:creationId xmlns:a16="http://schemas.microsoft.com/office/drawing/2014/main" id="{8E2934D3-74C6-BAE5-4B0B-19609E510606}"/>
              </a:ext>
            </a:extLst>
          </p:cNvPr>
          <p:cNvSpPr/>
          <p:nvPr/>
        </p:nvSpPr>
        <p:spPr>
          <a:xfrm>
            <a:off x="8647407" y="5584943"/>
            <a:ext cx="11445" cy="7646"/>
          </a:xfrm>
          <a:custGeom>
            <a:avLst/>
            <a:gdLst>
              <a:gd name="connsiteX0" fmla="*/ 5027 w 11445"/>
              <a:gd name="connsiteY0" fmla="*/ 319 h 7646"/>
              <a:gd name="connsiteX1" fmla="*/ 4426 w 11445"/>
              <a:gd name="connsiteY1" fmla="*/ 6850 h 7646"/>
              <a:gd name="connsiteX2" fmla="*/ 10441 w 11445"/>
              <a:gd name="connsiteY2" fmla="*/ 5776 h 7646"/>
              <a:gd name="connsiteX3" fmla="*/ 11043 w 11445"/>
              <a:gd name="connsiteY3" fmla="*/ 1737 h 7646"/>
              <a:gd name="connsiteX4" fmla="*/ 5027 w 11445"/>
              <a:gd name="connsiteY4" fmla="*/ 319 h 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45" h="7646">
                <a:moveTo>
                  <a:pt x="5027" y="319"/>
                </a:moveTo>
                <a:cubicBezTo>
                  <a:pt x="-1589" y="-411"/>
                  <a:pt x="-1976" y="3971"/>
                  <a:pt x="4426" y="6850"/>
                </a:cubicBezTo>
                <a:cubicBezTo>
                  <a:pt x="8078" y="8483"/>
                  <a:pt x="9453" y="8225"/>
                  <a:pt x="10441" y="5776"/>
                </a:cubicBezTo>
                <a:cubicBezTo>
                  <a:pt x="11429" y="3327"/>
                  <a:pt x="11429" y="2167"/>
                  <a:pt x="11043" y="1737"/>
                </a:cubicBezTo>
                <a:cubicBezTo>
                  <a:pt x="9143" y="891"/>
                  <a:pt x="7103" y="409"/>
                  <a:pt x="5027" y="3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9" name="Freeform 2758">
            <a:extLst>
              <a:ext uri="{FF2B5EF4-FFF2-40B4-BE49-F238E27FC236}">
                <a16:creationId xmlns:a16="http://schemas.microsoft.com/office/drawing/2014/main" id="{A7BE5BB4-0854-D45A-FEF0-34A4474B526B}"/>
              </a:ext>
            </a:extLst>
          </p:cNvPr>
          <p:cNvSpPr/>
          <p:nvPr/>
        </p:nvSpPr>
        <p:spPr>
          <a:xfrm>
            <a:off x="8574240" y="5580036"/>
            <a:ext cx="5817" cy="5915"/>
          </a:xfrm>
          <a:custGeom>
            <a:avLst/>
            <a:gdLst>
              <a:gd name="connsiteX0" fmla="*/ 3649 w 5817"/>
              <a:gd name="connsiteY0" fmla="*/ 414 h 5915"/>
              <a:gd name="connsiteX1" fmla="*/ -3 w 5817"/>
              <a:gd name="connsiteY1" fmla="*/ 4109 h 5915"/>
              <a:gd name="connsiteX2" fmla="*/ 1801 w 5817"/>
              <a:gd name="connsiteY2" fmla="*/ 5999 h 5915"/>
              <a:gd name="connsiteX3" fmla="*/ 5496 w 5817"/>
              <a:gd name="connsiteY3" fmla="*/ 2261 h 5915"/>
              <a:gd name="connsiteX4" fmla="*/ 3649 w 5817"/>
              <a:gd name="connsiteY4" fmla="*/ 414 h 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17" h="5915">
                <a:moveTo>
                  <a:pt x="3649" y="414"/>
                </a:moveTo>
                <a:cubicBezTo>
                  <a:pt x="1986" y="1106"/>
                  <a:pt x="667" y="2438"/>
                  <a:pt x="-3" y="4109"/>
                </a:cubicBezTo>
                <a:cubicBezTo>
                  <a:pt x="-519" y="5699"/>
                  <a:pt x="254" y="6515"/>
                  <a:pt x="1801" y="5999"/>
                </a:cubicBezTo>
                <a:cubicBezTo>
                  <a:pt x="3490" y="5308"/>
                  <a:pt x="4826" y="3959"/>
                  <a:pt x="5496" y="2261"/>
                </a:cubicBezTo>
                <a:cubicBezTo>
                  <a:pt x="6012" y="672"/>
                  <a:pt x="5238" y="-145"/>
                  <a:pt x="3649" y="4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0" name="Freeform 2759">
            <a:extLst>
              <a:ext uri="{FF2B5EF4-FFF2-40B4-BE49-F238E27FC236}">
                <a16:creationId xmlns:a16="http://schemas.microsoft.com/office/drawing/2014/main" id="{39C74B94-9EDB-8B09-257E-6CFC10265337}"/>
              </a:ext>
            </a:extLst>
          </p:cNvPr>
          <p:cNvSpPr/>
          <p:nvPr/>
        </p:nvSpPr>
        <p:spPr>
          <a:xfrm>
            <a:off x="8565634" y="5462886"/>
            <a:ext cx="8070" cy="6973"/>
          </a:xfrm>
          <a:custGeom>
            <a:avLst/>
            <a:gdLst>
              <a:gd name="connsiteX0" fmla="*/ -163 w 8070"/>
              <a:gd name="connsiteY0" fmla="*/ 1427 h 6973"/>
              <a:gd name="connsiteX1" fmla="*/ 2458 w 8070"/>
              <a:gd name="connsiteY1" fmla="*/ 5724 h 6973"/>
              <a:gd name="connsiteX2" fmla="*/ 7270 w 8070"/>
              <a:gd name="connsiteY2" fmla="*/ 2802 h 6973"/>
              <a:gd name="connsiteX3" fmla="*/ -163 w 8070"/>
              <a:gd name="connsiteY3" fmla="*/ 1427 h 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70" h="6973">
                <a:moveTo>
                  <a:pt x="-163" y="1427"/>
                </a:moveTo>
                <a:cubicBezTo>
                  <a:pt x="357" y="3047"/>
                  <a:pt x="1255" y="4521"/>
                  <a:pt x="2458" y="5724"/>
                </a:cubicBezTo>
                <a:cubicBezTo>
                  <a:pt x="5380" y="8946"/>
                  <a:pt x="9505" y="6455"/>
                  <a:pt x="7270" y="2802"/>
                </a:cubicBezTo>
                <a:cubicBezTo>
                  <a:pt x="5853" y="225"/>
                  <a:pt x="-163" y="-721"/>
                  <a:pt x="-163" y="14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1" name="Freeform 2760">
            <a:extLst>
              <a:ext uri="{FF2B5EF4-FFF2-40B4-BE49-F238E27FC236}">
                <a16:creationId xmlns:a16="http://schemas.microsoft.com/office/drawing/2014/main" id="{914043FC-ACBD-BA70-67FA-C82F60D8ED01}"/>
              </a:ext>
            </a:extLst>
          </p:cNvPr>
          <p:cNvSpPr/>
          <p:nvPr/>
        </p:nvSpPr>
        <p:spPr>
          <a:xfrm>
            <a:off x="8629131" y="5506725"/>
            <a:ext cx="15457" cy="6804"/>
          </a:xfrm>
          <a:custGeom>
            <a:avLst/>
            <a:gdLst>
              <a:gd name="connsiteX0" fmla="*/ 789 w 15457"/>
              <a:gd name="connsiteY0" fmla="*/ 1586 h 6804"/>
              <a:gd name="connsiteX1" fmla="*/ 8480 w 15457"/>
              <a:gd name="connsiteY1" fmla="*/ 7042 h 6804"/>
              <a:gd name="connsiteX2" fmla="*/ 15226 w 15457"/>
              <a:gd name="connsiteY2" fmla="*/ 4851 h 6804"/>
              <a:gd name="connsiteX3" fmla="*/ 789 w 15457"/>
              <a:gd name="connsiteY3" fmla="*/ 1586 h 6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457" h="6804">
                <a:moveTo>
                  <a:pt x="789" y="1586"/>
                </a:moveTo>
                <a:cubicBezTo>
                  <a:pt x="-1574" y="5410"/>
                  <a:pt x="274" y="6699"/>
                  <a:pt x="8480" y="7042"/>
                </a:cubicBezTo>
                <a:cubicBezTo>
                  <a:pt x="13378" y="7042"/>
                  <a:pt x="15741" y="6484"/>
                  <a:pt x="15226" y="4851"/>
                </a:cubicBezTo>
                <a:cubicBezTo>
                  <a:pt x="14194" y="1113"/>
                  <a:pt x="2766" y="-1465"/>
                  <a:pt x="789" y="15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2" name="Freeform 2761">
            <a:extLst>
              <a:ext uri="{FF2B5EF4-FFF2-40B4-BE49-F238E27FC236}">
                <a16:creationId xmlns:a16="http://schemas.microsoft.com/office/drawing/2014/main" id="{5C5AF2FA-5EB8-7477-7009-A92A2659B48B}"/>
              </a:ext>
            </a:extLst>
          </p:cNvPr>
          <p:cNvSpPr/>
          <p:nvPr/>
        </p:nvSpPr>
        <p:spPr>
          <a:xfrm>
            <a:off x="8613307" y="5425343"/>
            <a:ext cx="12983" cy="11270"/>
          </a:xfrm>
          <a:custGeom>
            <a:avLst/>
            <a:gdLst>
              <a:gd name="connsiteX0" fmla="*/ 12574 w 12983"/>
              <a:gd name="connsiteY0" fmla="*/ 6017 h 11270"/>
              <a:gd name="connsiteX1" fmla="*/ 10168 w 12983"/>
              <a:gd name="connsiteY1" fmla="*/ 3439 h 11270"/>
              <a:gd name="connsiteX2" fmla="*/ 5871 w 12983"/>
              <a:gd name="connsiteY2" fmla="*/ 2536 h 11270"/>
              <a:gd name="connsiteX3" fmla="*/ 1575 w 12983"/>
              <a:gd name="connsiteY3" fmla="*/ 1591 h 11270"/>
              <a:gd name="connsiteX4" fmla="*/ 2133 w 12983"/>
              <a:gd name="connsiteY4" fmla="*/ 8036 h 11270"/>
              <a:gd name="connsiteX5" fmla="*/ 12574 w 12983"/>
              <a:gd name="connsiteY5" fmla="*/ 6017 h 1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83" h="11270">
                <a:moveTo>
                  <a:pt x="12574" y="6017"/>
                </a:moveTo>
                <a:cubicBezTo>
                  <a:pt x="13176" y="1720"/>
                  <a:pt x="12789" y="1204"/>
                  <a:pt x="10168" y="3439"/>
                </a:cubicBezTo>
                <a:cubicBezTo>
                  <a:pt x="7547" y="5673"/>
                  <a:pt x="6859" y="5372"/>
                  <a:pt x="5871" y="2536"/>
                </a:cubicBezTo>
                <a:cubicBezTo>
                  <a:pt x="4883" y="-299"/>
                  <a:pt x="3895" y="-385"/>
                  <a:pt x="1575" y="1591"/>
                </a:cubicBezTo>
                <a:cubicBezTo>
                  <a:pt x="-745" y="3567"/>
                  <a:pt x="-917" y="4642"/>
                  <a:pt x="2133" y="8036"/>
                </a:cubicBezTo>
                <a:cubicBezTo>
                  <a:pt x="6731" y="13364"/>
                  <a:pt x="11672" y="12461"/>
                  <a:pt x="12574" y="60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3" name="Freeform 2762">
            <a:extLst>
              <a:ext uri="{FF2B5EF4-FFF2-40B4-BE49-F238E27FC236}">
                <a16:creationId xmlns:a16="http://schemas.microsoft.com/office/drawing/2014/main" id="{406CA87D-C57E-87BE-8EB4-75C74865303B}"/>
              </a:ext>
            </a:extLst>
          </p:cNvPr>
          <p:cNvSpPr/>
          <p:nvPr/>
        </p:nvSpPr>
        <p:spPr>
          <a:xfrm>
            <a:off x="8628450" y="3043087"/>
            <a:ext cx="4167" cy="5586"/>
          </a:xfrm>
          <a:custGeom>
            <a:avLst/>
            <a:gdLst>
              <a:gd name="connsiteX0" fmla="*/ 1943 w 4167"/>
              <a:gd name="connsiteY0" fmla="*/ 5825 h 5586"/>
              <a:gd name="connsiteX1" fmla="*/ 4005 w 4167"/>
              <a:gd name="connsiteY1" fmla="*/ 3805 h 5586"/>
              <a:gd name="connsiteX2" fmla="*/ 1943 w 4167"/>
              <a:gd name="connsiteY2" fmla="*/ 497 h 5586"/>
              <a:gd name="connsiteX3" fmla="*/ -163 w 4167"/>
              <a:gd name="connsiteY3" fmla="*/ 2516 h 5586"/>
              <a:gd name="connsiteX4" fmla="*/ 1943 w 4167"/>
              <a:gd name="connsiteY4" fmla="*/ 5825 h 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586">
                <a:moveTo>
                  <a:pt x="1943" y="5825"/>
                </a:moveTo>
                <a:cubicBezTo>
                  <a:pt x="3064" y="5825"/>
                  <a:pt x="3984" y="4927"/>
                  <a:pt x="4005" y="3805"/>
                </a:cubicBezTo>
                <a:cubicBezTo>
                  <a:pt x="3829" y="2456"/>
                  <a:pt x="3077" y="1249"/>
                  <a:pt x="1943" y="497"/>
                </a:cubicBezTo>
                <a:cubicBezTo>
                  <a:pt x="783" y="-191"/>
                  <a:pt x="-163" y="497"/>
                  <a:pt x="-163" y="2516"/>
                </a:cubicBezTo>
                <a:cubicBezTo>
                  <a:pt x="-163" y="4536"/>
                  <a:pt x="783" y="5825"/>
                  <a:pt x="1943" y="58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4" name="Freeform 2763">
            <a:extLst>
              <a:ext uri="{FF2B5EF4-FFF2-40B4-BE49-F238E27FC236}">
                <a16:creationId xmlns:a16="http://schemas.microsoft.com/office/drawing/2014/main" id="{E9D89F12-F0AC-7AE2-0600-FD6BCD9E3110}"/>
              </a:ext>
            </a:extLst>
          </p:cNvPr>
          <p:cNvSpPr/>
          <p:nvPr/>
        </p:nvSpPr>
        <p:spPr>
          <a:xfrm>
            <a:off x="8640780" y="4213043"/>
            <a:ext cx="4296" cy="4297"/>
          </a:xfrm>
          <a:custGeom>
            <a:avLst/>
            <a:gdLst>
              <a:gd name="connsiteX0" fmla="*/ 2029 w 4296"/>
              <a:gd name="connsiteY0" fmla="*/ 239 h 4297"/>
              <a:gd name="connsiteX1" fmla="*/ -162 w 4296"/>
              <a:gd name="connsiteY1" fmla="*/ 2344 h 4297"/>
              <a:gd name="connsiteX2" fmla="*/ 1943 w 4296"/>
              <a:gd name="connsiteY2" fmla="*/ 4535 h 4297"/>
              <a:gd name="connsiteX3" fmla="*/ 4134 w 4296"/>
              <a:gd name="connsiteY3" fmla="*/ 2430 h 4297"/>
              <a:gd name="connsiteX4" fmla="*/ 4134 w 4296"/>
              <a:gd name="connsiteY4" fmla="*/ 2387 h 4297"/>
              <a:gd name="connsiteX5" fmla="*/ 2029 w 4296"/>
              <a:gd name="connsiteY5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2029" y="239"/>
                </a:moveTo>
                <a:cubicBezTo>
                  <a:pt x="843" y="213"/>
                  <a:pt x="-136" y="1158"/>
                  <a:pt x="-162" y="2344"/>
                </a:cubicBezTo>
                <a:cubicBezTo>
                  <a:pt x="-184" y="3530"/>
                  <a:pt x="757" y="4510"/>
                  <a:pt x="1943" y="4535"/>
                </a:cubicBezTo>
                <a:cubicBezTo>
                  <a:pt x="3129" y="4557"/>
                  <a:pt x="4109" y="3616"/>
                  <a:pt x="4134" y="2430"/>
                </a:cubicBezTo>
                <a:cubicBezTo>
                  <a:pt x="4134" y="2417"/>
                  <a:pt x="4134" y="2400"/>
                  <a:pt x="4134" y="2387"/>
                </a:cubicBezTo>
                <a:cubicBezTo>
                  <a:pt x="4134" y="1218"/>
                  <a:pt x="3198" y="260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5" name="Freeform 2764">
            <a:extLst>
              <a:ext uri="{FF2B5EF4-FFF2-40B4-BE49-F238E27FC236}">
                <a16:creationId xmlns:a16="http://schemas.microsoft.com/office/drawing/2014/main" id="{D1A7DE28-267A-DD8B-F013-14C90C5E3600}"/>
              </a:ext>
            </a:extLst>
          </p:cNvPr>
          <p:cNvSpPr/>
          <p:nvPr/>
        </p:nvSpPr>
        <p:spPr>
          <a:xfrm>
            <a:off x="8626302" y="1692633"/>
            <a:ext cx="6315" cy="5549"/>
          </a:xfrm>
          <a:custGeom>
            <a:avLst/>
            <a:gdLst>
              <a:gd name="connsiteX0" fmla="*/ 6153 w 6315"/>
              <a:gd name="connsiteY0" fmla="*/ 2258 h 5549"/>
              <a:gd name="connsiteX1" fmla="*/ 3016 w 6315"/>
              <a:gd name="connsiteY1" fmla="*/ 238 h 5549"/>
              <a:gd name="connsiteX2" fmla="*/ 1211 w 6315"/>
              <a:gd name="connsiteY2" fmla="*/ 5136 h 5549"/>
              <a:gd name="connsiteX3" fmla="*/ 6153 w 6315"/>
              <a:gd name="connsiteY3" fmla="*/ 2258 h 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5" h="5549">
                <a:moveTo>
                  <a:pt x="6153" y="2258"/>
                </a:moveTo>
                <a:cubicBezTo>
                  <a:pt x="6153" y="1141"/>
                  <a:pt x="4735" y="238"/>
                  <a:pt x="3016" y="238"/>
                </a:cubicBezTo>
                <a:cubicBezTo>
                  <a:pt x="-207" y="238"/>
                  <a:pt x="-1281" y="2730"/>
                  <a:pt x="1211" y="5136"/>
                </a:cubicBezTo>
                <a:cubicBezTo>
                  <a:pt x="2887" y="6855"/>
                  <a:pt x="6153" y="4922"/>
                  <a:pt x="6153" y="2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6" name="Freeform 2765">
            <a:extLst>
              <a:ext uri="{FF2B5EF4-FFF2-40B4-BE49-F238E27FC236}">
                <a16:creationId xmlns:a16="http://schemas.microsoft.com/office/drawing/2014/main" id="{699F0E41-505A-2217-424E-CE5B2A1D067E}"/>
              </a:ext>
            </a:extLst>
          </p:cNvPr>
          <p:cNvSpPr/>
          <p:nvPr/>
        </p:nvSpPr>
        <p:spPr>
          <a:xfrm>
            <a:off x="8613669" y="5445901"/>
            <a:ext cx="8593" cy="4253"/>
          </a:xfrm>
          <a:custGeom>
            <a:avLst/>
            <a:gdLst>
              <a:gd name="connsiteX0" fmla="*/ 4134 w 8593"/>
              <a:gd name="connsiteY0" fmla="*/ 238 h 4253"/>
              <a:gd name="connsiteX1" fmla="*/ -163 w 8593"/>
              <a:gd name="connsiteY1" fmla="*/ 2387 h 4253"/>
              <a:gd name="connsiteX2" fmla="*/ 4134 w 8593"/>
              <a:gd name="connsiteY2" fmla="*/ 4492 h 4253"/>
              <a:gd name="connsiteX3" fmla="*/ 8431 w 8593"/>
              <a:gd name="connsiteY3" fmla="*/ 2387 h 4253"/>
              <a:gd name="connsiteX4" fmla="*/ 4134 w 859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4134" y="238"/>
                </a:moveTo>
                <a:cubicBezTo>
                  <a:pt x="1857" y="238"/>
                  <a:pt x="-163" y="1183"/>
                  <a:pt x="-163" y="2387"/>
                </a:cubicBezTo>
                <a:cubicBezTo>
                  <a:pt x="-163" y="3590"/>
                  <a:pt x="1728" y="4492"/>
                  <a:pt x="4134" y="4492"/>
                </a:cubicBezTo>
                <a:cubicBezTo>
                  <a:pt x="6540" y="4492"/>
                  <a:pt x="8431" y="3547"/>
                  <a:pt x="8431" y="2387"/>
                </a:cubicBezTo>
                <a:cubicBezTo>
                  <a:pt x="8431" y="1226"/>
                  <a:pt x="6454" y="238"/>
                  <a:pt x="41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7" name="Freeform 2766">
            <a:extLst>
              <a:ext uri="{FF2B5EF4-FFF2-40B4-BE49-F238E27FC236}">
                <a16:creationId xmlns:a16="http://schemas.microsoft.com/office/drawing/2014/main" id="{C05E8D78-E61B-B0F6-97CB-914094A77DD2}"/>
              </a:ext>
            </a:extLst>
          </p:cNvPr>
          <p:cNvSpPr/>
          <p:nvPr/>
        </p:nvSpPr>
        <p:spPr>
          <a:xfrm>
            <a:off x="8622859" y="5581930"/>
            <a:ext cx="3485" cy="4254"/>
          </a:xfrm>
          <a:custGeom>
            <a:avLst/>
            <a:gdLst>
              <a:gd name="connsiteX0" fmla="*/ 2420 w 3485"/>
              <a:gd name="connsiteY0" fmla="*/ 238 h 4254"/>
              <a:gd name="connsiteX1" fmla="*/ 186 w 3485"/>
              <a:gd name="connsiteY1" fmla="*/ 2344 h 4254"/>
              <a:gd name="connsiteX2" fmla="*/ 1088 w 3485"/>
              <a:gd name="connsiteY2" fmla="*/ 4492 h 4254"/>
              <a:gd name="connsiteX3" fmla="*/ 3323 w 3485"/>
              <a:gd name="connsiteY3" fmla="*/ 2344 h 4254"/>
              <a:gd name="connsiteX4" fmla="*/ 3323 w 3485"/>
              <a:gd name="connsiteY4" fmla="*/ 2344 h 4254"/>
              <a:gd name="connsiteX5" fmla="*/ 2420 w 3485"/>
              <a:gd name="connsiteY5" fmla="*/ 238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5" h="4254">
                <a:moveTo>
                  <a:pt x="2420" y="238"/>
                </a:moveTo>
                <a:cubicBezTo>
                  <a:pt x="1905" y="238"/>
                  <a:pt x="917" y="1184"/>
                  <a:pt x="186" y="2344"/>
                </a:cubicBezTo>
                <a:cubicBezTo>
                  <a:pt x="-544" y="3504"/>
                  <a:pt x="-72" y="4492"/>
                  <a:pt x="1088" y="4492"/>
                </a:cubicBezTo>
                <a:cubicBezTo>
                  <a:pt x="2300" y="4518"/>
                  <a:pt x="3297" y="3555"/>
                  <a:pt x="3323" y="2344"/>
                </a:cubicBezTo>
                <a:cubicBezTo>
                  <a:pt x="3323" y="2344"/>
                  <a:pt x="3323" y="2344"/>
                  <a:pt x="3323" y="2344"/>
                </a:cubicBezTo>
                <a:cubicBezTo>
                  <a:pt x="3323" y="1184"/>
                  <a:pt x="2764" y="238"/>
                  <a:pt x="242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8" name="Freeform 2767">
            <a:extLst>
              <a:ext uri="{FF2B5EF4-FFF2-40B4-BE49-F238E27FC236}">
                <a16:creationId xmlns:a16="http://schemas.microsoft.com/office/drawing/2014/main" id="{9F7ADC95-51CD-054F-D202-99EC53C65E04}"/>
              </a:ext>
            </a:extLst>
          </p:cNvPr>
          <p:cNvSpPr/>
          <p:nvPr/>
        </p:nvSpPr>
        <p:spPr>
          <a:xfrm>
            <a:off x="8601855" y="5582504"/>
            <a:ext cx="9837" cy="12187"/>
          </a:xfrm>
          <a:custGeom>
            <a:avLst/>
            <a:gdLst>
              <a:gd name="connsiteX0" fmla="*/ 51 w 9837"/>
              <a:gd name="connsiteY0" fmla="*/ 2587 h 12187"/>
              <a:gd name="connsiteX1" fmla="*/ 6075 w 9837"/>
              <a:gd name="connsiteY1" fmla="*/ 12293 h 12187"/>
              <a:gd name="connsiteX2" fmla="*/ 6797 w 9837"/>
              <a:gd name="connsiteY2" fmla="*/ 12426 h 12187"/>
              <a:gd name="connsiteX3" fmla="*/ 9675 w 9837"/>
              <a:gd name="connsiteY3" fmla="*/ 9547 h 12187"/>
              <a:gd name="connsiteX4" fmla="*/ 5379 w 9837"/>
              <a:gd name="connsiteY4" fmla="*/ 2887 h 12187"/>
              <a:gd name="connsiteX5" fmla="*/ 51 w 9837"/>
              <a:gd name="connsiteY5" fmla="*/ 2587 h 12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37" h="12187">
                <a:moveTo>
                  <a:pt x="51" y="2587"/>
                </a:moveTo>
                <a:cubicBezTo>
                  <a:pt x="-963" y="6931"/>
                  <a:pt x="1731" y="11274"/>
                  <a:pt x="6075" y="12293"/>
                </a:cubicBezTo>
                <a:cubicBezTo>
                  <a:pt x="6315" y="12349"/>
                  <a:pt x="6556" y="12392"/>
                  <a:pt x="6797" y="12426"/>
                </a:cubicBezTo>
                <a:cubicBezTo>
                  <a:pt x="8386" y="12426"/>
                  <a:pt x="9675" y="11137"/>
                  <a:pt x="9675" y="9547"/>
                </a:cubicBezTo>
                <a:cubicBezTo>
                  <a:pt x="9014" y="6913"/>
                  <a:pt x="7506" y="4576"/>
                  <a:pt x="5379" y="2887"/>
                </a:cubicBezTo>
                <a:cubicBezTo>
                  <a:pt x="1727" y="-593"/>
                  <a:pt x="1297" y="-593"/>
                  <a:pt x="51" y="25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9" name="Freeform 2768">
            <a:extLst>
              <a:ext uri="{FF2B5EF4-FFF2-40B4-BE49-F238E27FC236}">
                <a16:creationId xmlns:a16="http://schemas.microsoft.com/office/drawing/2014/main" id="{1A5476BD-EC1C-8113-789C-6E0AC6055CD9}"/>
              </a:ext>
            </a:extLst>
          </p:cNvPr>
          <p:cNvSpPr/>
          <p:nvPr/>
        </p:nvSpPr>
        <p:spPr>
          <a:xfrm>
            <a:off x="7807990" y="1305148"/>
            <a:ext cx="12231" cy="11202"/>
          </a:xfrm>
          <a:custGeom>
            <a:avLst/>
            <a:gdLst>
              <a:gd name="connsiteX0" fmla="*/ 4593 w 12231"/>
              <a:gd name="connsiteY0" fmla="*/ 430 h 11202"/>
              <a:gd name="connsiteX1" fmla="*/ 3175 w 12231"/>
              <a:gd name="connsiteY1" fmla="*/ 7133 h 11202"/>
              <a:gd name="connsiteX2" fmla="*/ 12069 w 12231"/>
              <a:gd name="connsiteY2" fmla="*/ 9968 h 11202"/>
              <a:gd name="connsiteX3" fmla="*/ 4593 w 12231"/>
              <a:gd name="connsiteY3" fmla="*/ 430 h 1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31" h="11202">
                <a:moveTo>
                  <a:pt x="4593" y="430"/>
                </a:moveTo>
                <a:cubicBezTo>
                  <a:pt x="-1465" y="1633"/>
                  <a:pt x="-1508" y="1891"/>
                  <a:pt x="3175" y="7133"/>
                </a:cubicBezTo>
                <a:cubicBezTo>
                  <a:pt x="6870" y="11214"/>
                  <a:pt x="12112" y="12890"/>
                  <a:pt x="12069" y="9968"/>
                </a:cubicBezTo>
                <a:cubicBezTo>
                  <a:pt x="11940" y="2836"/>
                  <a:pt x="9319" y="-644"/>
                  <a:pt x="4593" y="4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0" name="Freeform 2769">
            <a:extLst>
              <a:ext uri="{FF2B5EF4-FFF2-40B4-BE49-F238E27FC236}">
                <a16:creationId xmlns:a16="http://schemas.microsoft.com/office/drawing/2014/main" id="{2B1DB04B-97B0-52C5-58E9-AF2D463B54B4}"/>
              </a:ext>
            </a:extLst>
          </p:cNvPr>
          <p:cNvSpPr/>
          <p:nvPr/>
        </p:nvSpPr>
        <p:spPr>
          <a:xfrm>
            <a:off x="8515278" y="5510066"/>
            <a:ext cx="9826" cy="6030"/>
          </a:xfrm>
          <a:custGeom>
            <a:avLst/>
            <a:gdLst>
              <a:gd name="connsiteX0" fmla="*/ 8431 w 9826"/>
              <a:gd name="connsiteY0" fmla="*/ 995 h 6030"/>
              <a:gd name="connsiteX1" fmla="*/ -163 w 9826"/>
              <a:gd name="connsiteY1" fmla="*/ 4045 h 6030"/>
              <a:gd name="connsiteX2" fmla="*/ 7915 w 9826"/>
              <a:gd name="connsiteY2" fmla="*/ 4303 h 6030"/>
              <a:gd name="connsiteX3" fmla="*/ 8431 w 9826"/>
              <a:gd name="connsiteY3" fmla="*/ 995 h 6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26" h="6030">
                <a:moveTo>
                  <a:pt x="8431" y="995"/>
                </a:moveTo>
                <a:cubicBezTo>
                  <a:pt x="5423" y="-896"/>
                  <a:pt x="-163" y="995"/>
                  <a:pt x="-163" y="4045"/>
                </a:cubicBezTo>
                <a:cubicBezTo>
                  <a:pt x="-163" y="7096"/>
                  <a:pt x="4134" y="6838"/>
                  <a:pt x="7915" y="4303"/>
                </a:cubicBezTo>
                <a:cubicBezTo>
                  <a:pt x="10106" y="3014"/>
                  <a:pt x="10192" y="2112"/>
                  <a:pt x="8431" y="9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1" name="Freeform 2770">
            <a:extLst>
              <a:ext uri="{FF2B5EF4-FFF2-40B4-BE49-F238E27FC236}">
                <a16:creationId xmlns:a16="http://schemas.microsoft.com/office/drawing/2014/main" id="{A9BE100E-A1DB-C04F-74BE-AAA7752E50BC}"/>
              </a:ext>
            </a:extLst>
          </p:cNvPr>
          <p:cNvSpPr/>
          <p:nvPr/>
        </p:nvSpPr>
        <p:spPr>
          <a:xfrm>
            <a:off x="8514133" y="5580640"/>
            <a:ext cx="3336" cy="5447"/>
          </a:xfrm>
          <a:custGeom>
            <a:avLst/>
            <a:gdLst>
              <a:gd name="connsiteX0" fmla="*/ 1069 w 3336"/>
              <a:gd name="connsiteY0" fmla="*/ 498 h 5447"/>
              <a:gd name="connsiteX1" fmla="*/ 124 w 3336"/>
              <a:gd name="connsiteY1" fmla="*/ 3806 h 5447"/>
              <a:gd name="connsiteX2" fmla="*/ 3174 w 3336"/>
              <a:gd name="connsiteY2" fmla="*/ 2474 h 5447"/>
              <a:gd name="connsiteX3" fmla="*/ 1069 w 3336"/>
              <a:gd name="connsiteY3" fmla="*/ 498 h 5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6" h="5447">
                <a:moveTo>
                  <a:pt x="1069" y="498"/>
                </a:moveTo>
                <a:cubicBezTo>
                  <a:pt x="-78" y="1173"/>
                  <a:pt x="-495" y="2629"/>
                  <a:pt x="124" y="3806"/>
                </a:cubicBezTo>
                <a:cubicBezTo>
                  <a:pt x="1928" y="6728"/>
                  <a:pt x="3174" y="6212"/>
                  <a:pt x="3174" y="2474"/>
                </a:cubicBezTo>
                <a:cubicBezTo>
                  <a:pt x="3174" y="627"/>
                  <a:pt x="2229" y="-233"/>
                  <a:pt x="1069" y="4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2" name="Freeform 2771">
            <a:extLst>
              <a:ext uri="{FF2B5EF4-FFF2-40B4-BE49-F238E27FC236}">
                <a16:creationId xmlns:a16="http://schemas.microsoft.com/office/drawing/2014/main" id="{59766F2A-F452-39B8-FD7B-66EEE3F6A561}"/>
              </a:ext>
            </a:extLst>
          </p:cNvPr>
          <p:cNvSpPr/>
          <p:nvPr/>
        </p:nvSpPr>
        <p:spPr>
          <a:xfrm>
            <a:off x="8522434" y="4211110"/>
            <a:ext cx="5519" cy="4253"/>
          </a:xfrm>
          <a:custGeom>
            <a:avLst/>
            <a:gdLst>
              <a:gd name="connsiteX0" fmla="*/ 3380 w 5519"/>
              <a:gd name="connsiteY0" fmla="*/ 238 h 4253"/>
              <a:gd name="connsiteX1" fmla="*/ 115 w 5519"/>
              <a:gd name="connsiteY1" fmla="*/ 2344 h 4253"/>
              <a:gd name="connsiteX2" fmla="*/ 2091 w 5519"/>
              <a:gd name="connsiteY2" fmla="*/ 4492 h 4253"/>
              <a:gd name="connsiteX3" fmla="*/ 5356 w 5519"/>
              <a:gd name="connsiteY3" fmla="*/ 2344 h 4253"/>
              <a:gd name="connsiteX4" fmla="*/ 3380 w 5519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19" h="4253">
                <a:moveTo>
                  <a:pt x="3380" y="238"/>
                </a:moveTo>
                <a:cubicBezTo>
                  <a:pt x="2031" y="419"/>
                  <a:pt x="832" y="1188"/>
                  <a:pt x="115" y="2344"/>
                </a:cubicBezTo>
                <a:cubicBezTo>
                  <a:pt x="-616" y="3547"/>
                  <a:pt x="115" y="4492"/>
                  <a:pt x="2091" y="4492"/>
                </a:cubicBezTo>
                <a:cubicBezTo>
                  <a:pt x="4068" y="4492"/>
                  <a:pt x="5356" y="3547"/>
                  <a:pt x="5356" y="2344"/>
                </a:cubicBezTo>
                <a:cubicBezTo>
                  <a:pt x="5382" y="1222"/>
                  <a:pt x="4502" y="286"/>
                  <a:pt x="338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3" name="Freeform 2772">
            <a:extLst>
              <a:ext uri="{FF2B5EF4-FFF2-40B4-BE49-F238E27FC236}">
                <a16:creationId xmlns:a16="http://schemas.microsoft.com/office/drawing/2014/main" id="{CFF3F91D-270E-F6E1-CA85-4E77EA92CF57}"/>
              </a:ext>
            </a:extLst>
          </p:cNvPr>
          <p:cNvSpPr/>
          <p:nvPr/>
        </p:nvSpPr>
        <p:spPr>
          <a:xfrm>
            <a:off x="8489904" y="5578745"/>
            <a:ext cx="8537" cy="7385"/>
          </a:xfrm>
          <a:custGeom>
            <a:avLst/>
            <a:gdLst>
              <a:gd name="connsiteX0" fmla="*/ 6822 w 8537"/>
              <a:gd name="connsiteY0" fmla="*/ 2306 h 7385"/>
              <a:gd name="connsiteX1" fmla="*/ 2526 w 8537"/>
              <a:gd name="connsiteY1" fmla="*/ 631 h 7385"/>
              <a:gd name="connsiteX2" fmla="*/ 1366 w 8537"/>
              <a:gd name="connsiteY2" fmla="*/ 6345 h 7385"/>
              <a:gd name="connsiteX3" fmla="*/ 8369 w 8537"/>
              <a:gd name="connsiteY3" fmla="*/ 4498 h 7385"/>
              <a:gd name="connsiteX4" fmla="*/ 6822 w 8537"/>
              <a:gd name="connsiteY4" fmla="*/ 2306 h 7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7" h="7385">
                <a:moveTo>
                  <a:pt x="6822" y="2306"/>
                </a:moveTo>
                <a:cubicBezTo>
                  <a:pt x="5284" y="2070"/>
                  <a:pt x="3819" y="1499"/>
                  <a:pt x="2526" y="631"/>
                </a:cubicBezTo>
                <a:cubicBezTo>
                  <a:pt x="-267" y="-1174"/>
                  <a:pt x="-1255" y="3681"/>
                  <a:pt x="1366" y="6345"/>
                </a:cubicBezTo>
                <a:cubicBezTo>
                  <a:pt x="3987" y="9009"/>
                  <a:pt x="8498" y="7076"/>
                  <a:pt x="8369" y="4498"/>
                </a:cubicBezTo>
                <a:cubicBezTo>
                  <a:pt x="8447" y="3492"/>
                  <a:pt x="7798" y="2573"/>
                  <a:pt x="6822" y="23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4" name="Freeform 2773">
            <a:extLst>
              <a:ext uri="{FF2B5EF4-FFF2-40B4-BE49-F238E27FC236}">
                <a16:creationId xmlns:a16="http://schemas.microsoft.com/office/drawing/2014/main" id="{0D33E715-099E-83A5-CB93-2C546D04C3BB}"/>
              </a:ext>
            </a:extLst>
          </p:cNvPr>
          <p:cNvSpPr/>
          <p:nvPr/>
        </p:nvSpPr>
        <p:spPr>
          <a:xfrm>
            <a:off x="8503077" y="5572212"/>
            <a:ext cx="9534" cy="5365"/>
          </a:xfrm>
          <a:custGeom>
            <a:avLst/>
            <a:gdLst>
              <a:gd name="connsiteX0" fmla="*/ 5765 w 9534"/>
              <a:gd name="connsiteY0" fmla="*/ 375 h 5365"/>
              <a:gd name="connsiteX1" fmla="*/ 51 w 9534"/>
              <a:gd name="connsiteY1" fmla="*/ 3211 h 5365"/>
              <a:gd name="connsiteX2" fmla="*/ 6797 w 9534"/>
              <a:gd name="connsiteY2" fmla="*/ 2867 h 5365"/>
              <a:gd name="connsiteX3" fmla="*/ 5765 w 9534"/>
              <a:gd name="connsiteY3" fmla="*/ 375 h 5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34" h="5365">
                <a:moveTo>
                  <a:pt x="5765" y="375"/>
                </a:moveTo>
                <a:cubicBezTo>
                  <a:pt x="3059" y="375"/>
                  <a:pt x="481" y="1836"/>
                  <a:pt x="51" y="3211"/>
                </a:cubicBezTo>
                <a:cubicBezTo>
                  <a:pt x="-1023" y="6519"/>
                  <a:pt x="2070" y="6390"/>
                  <a:pt x="6797" y="2867"/>
                </a:cubicBezTo>
                <a:cubicBezTo>
                  <a:pt x="10406" y="160"/>
                  <a:pt x="10363" y="31"/>
                  <a:pt x="5765" y="3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5" name="Freeform 2774">
            <a:extLst>
              <a:ext uri="{FF2B5EF4-FFF2-40B4-BE49-F238E27FC236}">
                <a16:creationId xmlns:a16="http://schemas.microsoft.com/office/drawing/2014/main" id="{F59BC223-369D-1064-4BAA-C598F4544055}"/>
              </a:ext>
            </a:extLst>
          </p:cNvPr>
          <p:cNvSpPr/>
          <p:nvPr/>
        </p:nvSpPr>
        <p:spPr>
          <a:xfrm>
            <a:off x="8492617" y="5504172"/>
            <a:ext cx="9667" cy="20399"/>
          </a:xfrm>
          <a:custGeom>
            <a:avLst/>
            <a:gdLst>
              <a:gd name="connsiteX0" fmla="*/ 8921 w 9667"/>
              <a:gd name="connsiteY0" fmla="*/ 16900 h 20399"/>
              <a:gd name="connsiteX1" fmla="*/ 7117 w 9667"/>
              <a:gd name="connsiteY1" fmla="*/ 6803 h 20399"/>
              <a:gd name="connsiteX2" fmla="*/ -58 w 9667"/>
              <a:gd name="connsiteY2" fmla="*/ 7447 h 20399"/>
              <a:gd name="connsiteX3" fmla="*/ 7375 w 9667"/>
              <a:gd name="connsiteY3" fmla="*/ 20638 h 20399"/>
              <a:gd name="connsiteX4" fmla="*/ 8921 w 9667"/>
              <a:gd name="connsiteY4" fmla="*/ 16900 h 2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67" h="20399">
                <a:moveTo>
                  <a:pt x="8921" y="16900"/>
                </a:moveTo>
                <a:cubicBezTo>
                  <a:pt x="7817" y="13643"/>
                  <a:pt x="7211" y="10240"/>
                  <a:pt x="7117" y="6803"/>
                </a:cubicBezTo>
                <a:cubicBezTo>
                  <a:pt x="6816" y="-2306"/>
                  <a:pt x="844" y="-1790"/>
                  <a:pt x="-58" y="7447"/>
                </a:cubicBezTo>
                <a:cubicBezTo>
                  <a:pt x="-789" y="15052"/>
                  <a:pt x="2390" y="20638"/>
                  <a:pt x="7375" y="20638"/>
                </a:cubicBezTo>
                <a:cubicBezTo>
                  <a:pt x="9566" y="20638"/>
                  <a:pt x="10038" y="19564"/>
                  <a:pt x="8921" y="169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6" name="Freeform 2775">
            <a:extLst>
              <a:ext uri="{FF2B5EF4-FFF2-40B4-BE49-F238E27FC236}">
                <a16:creationId xmlns:a16="http://schemas.microsoft.com/office/drawing/2014/main" id="{0900A6A7-351B-9892-324E-EDD56F2ED2FE}"/>
              </a:ext>
            </a:extLst>
          </p:cNvPr>
          <p:cNvSpPr/>
          <p:nvPr/>
        </p:nvSpPr>
        <p:spPr>
          <a:xfrm>
            <a:off x="8546772" y="5547945"/>
            <a:ext cx="6273" cy="4253"/>
          </a:xfrm>
          <a:custGeom>
            <a:avLst/>
            <a:gdLst>
              <a:gd name="connsiteX0" fmla="*/ 6111 w 6273"/>
              <a:gd name="connsiteY0" fmla="*/ 2344 h 4253"/>
              <a:gd name="connsiteX1" fmla="*/ 2974 w 6273"/>
              <a:gd name="connsiteY1" fmla="*/ 238 h 4253"/>
              <a:gd name="connsiteX2" fmla="*/ -163 w 6273"/>
              <a:gd name="connsiteY2" fmla="*/ 2344 h 4253"/>
              <a:gd name="connsiteX3" fmla="*/ 2974 w 6273"/>
              <a:gd name="connsiteY3" fmla="*/ 4492 h 4253"/>
              <a:gd name="connsiteX4" fmla="*/ 6111 w 6273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6111" y="2344"/>
                </a:moveTo>
                <a:cubicBezTo>
                  <a:pt x="6111" y="1183"/>
                  <a:pt x="4736" y="238"/>
                  <a:pt x="2974" y="238"/>
                </a:cubicBezTo>
                <a:cubicBezTo>
                  <a:pt x="1212" y="238"/>
                  <a:pt x="-163" y="1183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1" y="3504"/>
                  <a:pt x="611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7" name="Freeform 2776">
            <a:extLst>
              <a:ext uri="{FF2B5EF4-FFF2-40B4-BE49-F238E27FC236}">
                <a16:creationId xmlns:a16="http://schemas.microsoft.com/office/drawing/2014/main" id="{FE1BF8F8-5D46-B1D1-E646-98E45994B75E}"/>
              </a:ext>
            </a:extLst>
          </p:cNvPr>
          <p:cNvSpPr/>
          <p:nvPr/>
        </p:nvSpPr>
        <p:spPr>
          <a:xfrm>
            <a:off x="8521577" y="4134977"/>
            <a:ext cx="11873" cy="10125"/>
          </a:xfrm>
          <a:custGeom>
            <a:avLst/>
            <a:gdLst>
              <a:gd name="connsiteX0" fmla="*/ 9522 w 11873"/>
              <a:gd name="connsiteY0" fmla="*/ 2169 h 10125"/>
              <a:gd name="connsiteX1" fmla="*/ 1766 w 11873"/>
              <a:gd name="connsiteY1" fmla="*/ 1555 h 10125"/>
              <a:gd name="connsiteX2" fmla="*/ -146 w 11873"/>
              <a:gd name="connsiteY2" fmla="*/ 6165 h 10125"/>
              <a:gd name="connsiteX3" fmla="*/ 9092 w 11873"/>
              <a:gd name="connsiteY3" fmla="*/ 7755 h 10125"/>
              <a:gd name="connsiteX4" fmla="*/ 9522 w 11873"/>
              <a:gd name="connsiteY4" fmla="*/ 2169 h 1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73" h="10125">
                <a:moveTo>
                  <a:pt x="9522" y="2169"/>
                </a:moveTo>
                <a:cubicBezTo>
                  <a:pt x="7549" y="-142"/>
                  <a:pt x="4078" y="-417"/>
                  <a:pt x="1766" y="1555"/>
                </a:cubicBezTo>
                <a:cubicBezTo>
                  <a:pt x="430" y="2698"/>
                  <a:pt x="-283" y="4412"/>
                  <a:pt x="-146" y="6165"/>
                </a:cubicBezTo>
                <a:cubicBezTo>
                  <a:pt x="-146" y="11106"/>
                  <a:pt x="3678" y="11751"/>
                  <a:pt x="9092" y="7755"/>
                </a:cubicBezTo>
                <a:cubicBezTo>
                  <a:pt x="12486" y="5263"/>
                  <a:pt x="12529" y="4704"/>
                  <a:pt x="9522" y="21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8" name="Freeform 2777">
            <a:extLst>
              <a:ext uri="{FF2B5EF4-FFF2-40B4-BE49-F238E27FC236}">
                <a16:creationId xmlns:a16="http://schemas.microsoft.com/office/drawing/2014/main" id="{C492DEE2-0B18-CD7B-2E85-CE3A7FC05A42}"/>
              </a:ext>
            </a:extLst>
          </p:cNvPr>
          <p:cNvSpPr/>
          <p:nvPr/>
        </p:nvSpPr>
        <p:spPr>
          <a:xfrm>
            <a:off x="8548011" y="5580222"/>
            <a:ext cx="13412" cy="14391"/>
          </a:xfrm>
          <a:custGeom>
            <a:avLst/>
            <a:gdLst>
              <a:gd name="connsiteX0" fmla="*/ 11316 w 13412"/>
              <a:gd name="connsiteY0" fmla="*/ 5040 h 14391"/>
              <a:gd name="connsiteX1" fmla="*/ 7406 w 13412"/>
              <a:gd name="connsiteY1" fmla="*/ 2720 h 14391"/>
              <a:gd name="connsiteX2" fmla="*/ 2078 w 13412"/>
              <a:gd name="connsiteY2" fmla="*/ 486 h 14391"/>
              <a:gd name="connsiteX3" fmla="*/ 2336 w 13412"/>
              <a:gd name="connsiteY3" fmla="*/ 8220 h 14391"/>
              <a:gd name="connsiteX4" fmla="*/ 13250 w 13412"/>
              <a:gd name="connsiteY4" fmla="*/ 9251 h 14391"/>
              <a:gd name="connsiteX5" fmla="*/ 11316 w 13412"/>
              <a:gd name="connsiteY5" fmla="*/ 5040 h 1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12" h="14391">
                <a:moveTo>
                  <a:pt x="11316" y="5040"/>
                </a:moveTo>
                <a:cubicBezTo>
                  <a:pt x="10242" y="5727"/>
                  <a:pt x="8480" y="4696"/>
                  <a:pt x="7406" y="2720"/>
                </a:cubicBezTo>
                <a:cubicBezTo>
                  <a:pt x="6470" y="713"/>
                  <a:pt x="4167" y="-253"/>
                  <a:pt x="2078" y="486"/>
                </a:cubicBezTo>
                <a:cubicBezTo>
                  <a:pt x="-972" y="1646"/>
                  <a:pt x="-929" y="2376"/>
                  <a:pt x="2336" y="8220"/>
                </a:cubicBezTo>
                <a:cubicBezTo>
                  <a:pt x="6890" y="16340"/>
                  <a:pt x="13250" y="16813"/>
                  <a:pt x="13250" y="9251"/>
                </a:cubicBezTo>
                <a:cubicBezTo>
                  <a:pt x="13164" y="6286"/>
                  <a:pt x="12390" y="4395"/>
                  <a:pt x="11316" y="50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9" name="Freeform 2778">
            <a:extLst>
              <a:ext uri="{FF2B5EF4-FFF2-40B4-BE49-F238E27FC236}">
                <a16:creationId xmlns:a16="http://schemas.microsoft.com/office/drawing/2014/main" id="{3B20E126-4F86-93E2-60FE-6059BA4A874A}"/>
              </a:ext>
            </a:extLst>
          </p:cNvPr>
          <p:cNvSpPr/>
          <p:nvPr/>
        </p:nvSpPr>
        <p:spPr>
          <a:xfrm>
            <a:off x="8542780" y="4150061"/>
            <a:ext cx="7196" cy="5854"/>
          </a:xfrm>
          <a:custGeom>
            <a:avLst/>
            <a:gdLst>
              <a:gd name="connsiteX0" fmla="*/ 6837 w 7196"/>
              <a:gd name="connsiteY0" fmla="*/ 4143 h 5854"/>
              <a:gd name="connsiteX1" fmla="*/ 4603 w 7196"/>
              <a:gd name="connsiteY1" fmla="*/ 920 h 5854"/>
              <a:gd name="connsiteX2" fmla="*/ 607 w 7196"/>
              <a:gd name="connsiteY2" fmla="*/ 3756 h 5854"/>
              <a:gd name="connsiteX3" fmla="*/ 6837 w 7196"/>
              <a:gd name="connsiteY3" fmla="*/ 4143 h 5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96" h="5854">
                <a:moveTo>
                  <a:pt x="6837" y="4143"/>
                </a:moveTo>
                <a:cubicBezTo>
                  <a:pt x="7482" y="3112"/>
                  <a:pt x="6493" y="1651"/>
                  <a:pt x="4603" y="920"/>
                </a:cubicBezTo>
                <a:cubicBezTo>
                  <a:pt x="521" y="-669"/>
                  <a:pt x="-1326" y="619"/>
                  <a:pt x="607" y="3756"/>
                </a:cubicBezTo>
                <a:cubicBezTo>
                  <a:pt x="2541" y="6893"/>
                  <a:pt x="5505" y="6721"/>
                  <a:pt x="6837" y="41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0" name="Freeform 2779">
            <a:extLst>
              <a:ext uri="{FF2B5EF4-FFF2-40B4-BE49-F238E27FC236}">
                <a16:creationId xmlns:a16="http://schemas.microsoft.com/office/drawing/2014/main" id="{A3D1129D-27D7-618F-5583-12E3569A4F8D}"/>
              </a:ext>
            </a:extLst>
          </p:cNvPr>
          <p:cNvSpPr/>
          <p:nvPr/>
        </p:nvSpPr>
        <p:spPr>
          <a:xfrm>
            <a:off x="8547120" y="5557324"/>
            <a:ext cx="20705" cy="11738"/>
          </a:xfrm>
          <a:custGeom>
            <a:avLst/>
            <a:gdLst>
              <a:gd name="connsiteX0" fmla="*/ 17363 w 20705"/>
              <a:gd name="connsiteY0" fmla="*/ 7831 h 11738"/>
              <a:gd name="connsiteX1" fmla="*/ 12036 w 20705"/>
              <a:gd name="connsiteY1" fmla="*/ 3534 h 11738"/>
              <a:gd name="connsiteX2" fmla="*/ 4732 w 20705"/>
              <a:gd name="connsiteY2" fmla="*/ 2976 h 11738"/>
              <a:gd name="connsiteX3" fmla="*/ 6665 w 20705"/>
              <a:gd name="connsiteY3" fmla="*/ 9034 h 11738"/>
              <a:gd name="connsiteX4" fmla="*/ 15258 w 20705"/>
              <a:gd name="connsiteY4" fmla="*/ 9850 h 11738"/>
              <a:gd name="connsiteX5" fmla="*/ 20543 w 20705"/>
              <a:gd name="connsiteY5" fmla="*/ 9850 h 11738"/>
              <a:gd name="connsiteX6" fmla="*/ 17363 w 20705"/>
              <a:gd name="connsiteY6" fmla="*/ 7831 h 11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05" h="11738">
                <a:moveTo>
                  <a:pt x="17363" y="7831"/>
                </a:moveTo>
                <a:cubicBezTo>
                  <a:pt x="15017" y="7307"/>
                  <a:pt x="13045" y="5717"/>
                  <a:pt x="12036" y="3534"/>
                </a:cubicBezTo>
                <a:cubicBezTo>
                  <a:pt x="9887" y="-762"/>
                  <a:pt x="9629" y="-762"/>
                  <a:pt x="4732" y="2976"/>
                </a:cubicBezTo>
                <a:cubicBezTo>
                  <a:pt x="-2444" y="8303"/>
                  <a:pt x="-1670" y="10623"/>
                  <a:pt x="6665" y="9034"/>
                </a:cubicBezTo>
                <a:cubicBezTo>
                  <a:pt x="10962" y="8260"/>
                  <a:pt x="14399" y="8604"/>
                  <a:pt x="15258" y="9850"/>
                </a:cubicBezTo>
                <a:cubicBezTo>
                  <a:pt x="16934" y="12643"/>
                  <a:pt x="20543" y="12729"/>
                  <a:pt x="20543" y="9850"/>
                </a:cubicBezTo>
                <a:cubicBezTo>
                  <a:pt x="20457" y="8776"/>
                  <a:pt x="19082" y="7831"/>
                  <a:pt x="17363" y="7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1" name="Freeform 2780">
            <a:extLst>
              <a:ext uri="{FF2B5EF4-FFF2-40B4-BE49-F238E27FC236}">
                <a16:creationId xmlns:a16="http://schemas.microsoft.com/office/drawing/2014/main" id="{5855F923-A5F0-BF5C-8169-076765D3D145}"/>
              </a:ext>
            </a:extLst>
          </p:cNvPr>
          <p:cNvSpPr/>
          <p:nvPr/>
        </p:nvSpPr>
        <p:spPr>
          <a:xfrm>
            <a:off x="8530861" y="5528868"/>
            <a:ext cx="6730" cy="6401"/>
          </a:xfrm>
          <a:custGeom>
            <a:avLst/>
            <a:gdLst>
              <a:gd name="connsiteX0" fmla="*/ 5308 w 6730"/>
              <a:gd name="connsiteY0" fmla="*/ 3461 h 6401"/>
              <a:gd name="connsiteX1" fmla="*/ 582 w 6730"/>
              <a:gd name="connsiteY1" fmla="*/ 238 h 6401"/>
              <a:gd name="connsiteX2" fmla="*/ 1097 w 6730"/>
              <a:gd name="connsiteY2" fmla="*/ 3461 h 6401"/>
              <a:gd name="connsiteX3" fmla="*/ 5823 w 6730"/>
              <a:gd name="connsiteY3" fmla="*/ 6640 h 6401"/>
              <a:gd name="connsiteX4" fmla="*/ 5308 w 6730"/>
              <a:gd name="connsiteY4" fmla="*/ 3461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30" h="6401">
                <a:moveTo>
                  <a:pt x="5308" y="3461"/>
                </a:moveTo>
                <a:cubicBezTo>
                  <a:pt x="4148" y="1880"/>
                  <a:pt x="2481" y="741"/>
                  <a:pt x="582" y="238"/>
                </a:cubicBezTo>
                <a:cubicBezTo>
                  <a:pt x="-579" y="238"/>
                  <a:pt x="-364" y="1656"/>
                  <a:pt x="1097" y="3461"/>
                </a:cubicBezTo>
                <a:cubicBezTo>
                  <a:pt x="2266" y="5029"/>
                  <a:pt x="3933" y="6150"/>
                  <a:pt x="5823" y="6640"/>
                </a:cubicBezTo>
                <a:cubicBezTo>
                  <a:pt x="6983" y="6554"/>
                  <a:pt x="6769" y="5137"/>
                  <a:pt x="5308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2" name="Freeform 2781">
            <a:extLst>
              <a:ext uri="{FF2B5EF4-FFF2-40B4-BE49-F238E27FC236}">
                <a16:creationId xmlns:a16="http://schemas.microsoft.com/office/drawing/2014/main" id="{5A792F14-7E7F-0FD8-F18C-8587FD94D53D}"/>
              </a:ext>
            </a:extLst>
          </p:cNvPr>
          <p:cNvSpPr/>
          <p:nvPr/>
        </p:nvSpPr>
        <p:spPr>
          <a:xfrm>
            <a:off x="8534226" y="5567142"/>
            <a:ext cx="9482" cy="6195"/>
          </a:xfrm>
          <a:custGeom>
            <a:avLst/>
            <a:gdLst>
              <a:gd name="connsiteX0" fmla="*/ -163 w 9482"/>
              <a:gd name="connsiteY0" fmla="*/ 2137 h 6195"/>
              <a:gd name="connsiteX1" fmla="*/ 8903 w 9482"/>
              <a:gd name="connsiteY1" fmla="*/ 6433 h 6195"/>
              <a:gd name="connsiteX2" fmla="*/ 7485 w 9482"/>
              <a:gd name="connsiteY2" fmla="*/ 3512 h 6195"/>
              <a:gd name="connsiteX3" fmla="*/ -163 w 9482"/>
              <a:gd name="connsiteY3" fmla="*/ 2137 h 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82" h="6195">
                <a:moveTo>
                  <a:pt x="-163" y="2137"/>
                </a:moveTo>
                <a:cubicBezTo>
                  <a:pt x="-163" y="3856"/>
                  <a:pt x="3447" y="5488"/>
                  <a:pt x="8903" y="6433"/>
                </a:cubicBezTo>
                <a:cubicBezTo>
                  <a:pt x="9806" y="6433"/>
                  <a:pt x="9204" y="5274"/>
                  <a:pt x="7485" y="3512"/>
                </a:cubicBezTo>
                <a:cubicBezTo>
                  <a:pt x="3919" y="-226"/>
                  <a:pt x="-163" y="-871"/>
                  <a:pt x="-163" y="21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3" name="Freeform 2782">
            <a:extLst>
              <a:ext uri="{FF2B5EF4-FFF2-40B4-BE49-F238E27FC236}">
                <a16:creationId xmlns:a16="http://schemas.microsoft.com/office/drawing/2014/main" id="{322C1B2B-88A6-4C4B-492B-B24281297E74}"/>
              </a:ext>
            </a:extLst>
          </p:cNvPr>
          <p:cNvSpPr/>
          <p:nvPr/>
        </p:nvSpPr>
        <p:spPr>
          <a:xfrm>
            <a:off x="8585169" y="5558557"/>
            <a:ext cx="3494" cy="4255"/>
          </a:xfrm>
          <a:custGeom>
            <a:avLst/>
            <a:gdLst>
              <a:gd name="connsiteX0" fmla="*/ 2430 w 3494"/>
              <a:gd name="connsiteY0" fmla="*/ 238 h 4255"/>
              <a:gd name="connsiteX1" fmla="*/ 195 w 3494"/>
              <a:gd name="connsiteY1" fmla="*/ 2387 h 4255"/>
              <a:gd name="connsiteX2" fmla="*/ 1098 w 3494"/>
              <a:gd name="connsiteY2" fmla="*/ 4492 h 4255"/>
              <a:gd name="connsiteX3" fmla="*/ 3332 w 3494"/>
              <a:gd name="connsiteY3" fmla="*/ 2434 h 4255"/>
              <a:gd name="connsiteX4" fmla="*/ 3332 w 3494"/>
              <a:gd name="connsiteY4" fmla="*/ 2387 h 4255"/>
              <a:gd name="connsiteX5" fmla="*/ 2430 w 3494"/>
              <a:gd name="connsiteY5" fmla="*/ 238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2430" y="238"/>
                </a:moveTo>
                <a:cubicBezTo>
                  <a:pt x="1914" y="238"/>
                  <a:pt x="926" y="1184"/>
                  <a:pt x="195" y="2387"/>
                </a:cubicBezTo>
                <a:cubicBezTo>
                  <a:pt x="-535" y="3590"/>
                  <a:pt x="-105" y="4492"/>
                  <a:pt x="1098" y="4492"/>
                </a:cubicBezTo>
                <a:cubicBezTo>
                  <a:pt x="2284" y="4539"/>
                  <a:pt x="3285" y="3616"/>
                  <a:pt x="3332" y="2434"/>
                </a:cubicBezTo>
                <a:cubicBezTo>
                  <a:pt x="3332" y="2417"/>
                  <a:pt x="3332" y="2404"/>
                  <a:pt x="3332" y="2387"/>
                </a:cubicBezTo>
                <a:cubicBezTo>
                  <a:pt x="3332" y="1184"/>
                  <a:pt x="2902" y="238"/>
                  <a:pt x="243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4" name="Freeform 2783">
            <a:extLst>
              <a:ext uri="{FF2B5EF4-FFF2-40B4-BE49-F238E27FC236}">
                <a16:creationId xmlns:a16="http://schemas.microsoft.com/office/drawing/2014/main" id="{65E56FEB-E255-D723-8D76-614752580545}"/>
              </a:ext>
            </a:extLst>
          </p:cNvPr>
          <p:cNvSpPr/>
          <p:nvPr/>
        </p:nvSpPr>
        <p:spPr>
          <a:xfrm>
            <a:off x="8748719" y="5556666"/>
            <a:ext cx="15085" cy="14868"/>
          </a:xfrm>
          <a:custGeom>
            <a:avLst/>
            <a:gdLst>
              <a:gd name="connsiteX0" fmla="*/ 10528 w 15085"/>
              <a:gd name="connsiteY0" fmla="*/ 5738 h 14868"/>
              <a:gd name="connsiteX1" fmla="*/ 5200 w 15085"/>
              <a:gd name="connsiteY1" fmla="*/ 2301 h 14868"/>
              <a:gd name="connsiteX2" fmla="*/ 3353 w 15085"/>
              <a:gd name="connsiteY2" fmla="*/ 238 h 14868"/>
              <a:gd name="connsiteX3" fmla="*/ 302 w 15085"/>
              <a:gd name="connsiteY3" fmla="*/ 13515 h 14868"/>
              <a:gd name="connsiteX4" fmla="*/ 7305 w 15085"/>
              <a:gd name="connsiteY4" fmla="*/ 12870 h 14868"/>
              <a:gd name="connsiteX5" fmla="*/ 10743 w 15085"/>
              <a:gd name="connsiteY5" fmla="*/ 11281 h 14868"/>
              <a:gd name="connsiteX6" fmla="*/ 10528 w 15085"/>
              <a:gd name="connsiteY6" fmla="*/ 5738 h 14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085" h="14868">
                <a:moveTo>
                  <a:pt x="10528" y="5738"/>
                </a:moveTo>
                <a:cubicBezTo>
                  <a:pt x="7606" y="5008"/>
                  <a:pt x="5200" y="3461"/>
                  <a:pt x="5200" y="2301"/>
                </a:cubicBezTo>
                <a:cubicBezTo>
                  <a:pt x="5247" y="1227"/>
                  <a:pt x="4427" y="307"/>
                  <a:pt x="3353" y="238"/>
                </a:cubicBezTo>
                <a:cubicBezTo>
                  <a:pt x="1247" y="238"/>
                  <a:pt x="-1202" y="11023"/>
                  <a:pt x="302" y="13515"/>
                </a:cubicBezTo>
                <a:cubicBezTo>
                  <a:pt x="1806" y="16007"/>
                  <a:pt x="7305" y="15405"/>
                  <a:pt x="7305" y="12870"/>
                </a:cubicBezTo>
                <a:cubicBezTo>
                  <a:pt x="7305" y="11667"/>
                  <a:pt x="8852" y="10937"/>
                  <a:pt x="10743" y="11281"/>
                </a:cubicBezTo>
                <a:cubicBezTo>
                  <a:pt x="16457" y="12097"/>
                  <a:pt x="16242" y="6984"/>
                  <a:pt x="10528" y="57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5" name="Freeform 2784">
            <a:extLst>
              <a:ext uri="{FF2B5EF4-FFF2-40B4-BE49-F238E27FC236}">
                <a16:creationId xmlns:a16="http://schemas.microsoft.com/office/drawing/2014/main" id="{836B5D9A-8675-A0B8-529A-A3DC789886DE}"/>
              </a:ext>
            </a:extLst>
          </p:cNvPr>
          <p:cNvSpPr/>
          <p:nvPr/>
        </p:nvSpPr>
        <p:spPr>
          <a:xfrm>
            <a:off x="8766065" y="5573337"/>
            <a:ext cx="15214" cy="17110"/>
          </a:xfrm>
          <a:custGeom>
            <a:avLst/>
            <a:gdLst>
              <a:gd name="connsiteX0" fmla="*/ 3838 w 15214"/>
              <a:gd name="connsiteY0" fmla="*/ 7156 h 17110"/>
              <a:gd name="connsiteX1" fmla="*/ 10884 w 15214"/>
              <a:gd name="connsiteY1" fmla="*/ 14159 h 17110"/>
              <a:gd name="connsiteX2" fmla="*/ 13505 w 15214"/>
              <a:gd name="connsiteY2" fmla="*/ 11023 h 17110"/>
              <a:gd name="connsiteX3" fmla="*/ 12989 w 15214"/>
              <a:gd name="connsiteY3" fmla="*/ 4578 h 17110"/>
              <a:gd name="connsiteX4" fmla="*/ 15052 w 15214"/>
              <a:gd name="connsiteY4" fmla="*/ 2515 h 17110"/>
              <a:gd name="connsiteX5" fmla="*/ 15052 w 15214"/>
              <a:gd name="connsiteY5" fmla="*/ 2472 h 17110"/>
              <a:gd name="connsiteX6" fmla="*/ 3838 w 15214"/>
              <a:gd name="connsiteY6" fmla="*/ 7156 h 1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14" h="17110">
                <a:moveTo>
                  <a:pt x="3838" y="7156"/>
                </a:moveTo>
                <a:cubicBezTo>
                  <a:pt x="-3724" y="16952"/>
                  <a:pt x="-115" y="20518"/>
                  <a:pt x="10884" y="14159"/>
                </a:cubicBezTo>
                <a:cubicBezTo>
                  <a:pt x="13763" y="12484"/>
                  <a:pt x="14923" y="11066"/>
                  <a:pt x="13505" y="11023"/>
                </a:cubicBezTo>
                <a:cubicBezTo>
                  <a:pt x="10411" y="11023"/>
                  <a:pt x="9896" y="4578"/>
                  <a:pt x="12989" y="4578"/>
                </a:cubicBezTo>
                <a:cubicBezTo>
                  <a:pt x="14128" y="4578"/>
                  <a:pt x="15052" y="3654"/>
                  <a:pt x="15052" y="2515"/>
                </a:cubicBezTo>
                <a:cubicBezTo>
                  <a:pt x="15052" y="2503"/>
                  <a:pt x="15052" y="2485"/>
                  <a:pt x="15052" y="2472"/>
                </a:cubicBezTo>
                <a:cubicBezTo>
                  <a:pt x="15052" y="-1996"/>
                  <a:pt x="8864" y="582"/>
                  <a:pt x="3838" y="71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6" name="Freeform 2785">
            <a:extLst>
              <a:ext uri="{FF2B5EF4-FFF2-40B4-BE49-F238E27FC236}">
                <a16:creationId xmlns:a16="http://schemas.microsoft.com/office/drawing/2014/main" id="{17F5904E-2FED-B433-D6DE-1F12E4A26227}"/>
              </a:ext>
            </a:extLst>
          </p:cNvPr>
          <p:cNvSpPr/>
          <p:nvPr/>
        </p:nvSpPr>
        <p:spPr>
          <a:xfrm>
            <a:off x="8756187" y="5584079"/>
            <a:ext cx="6272" cy="4210"/>
          </a:xfrm>
          <a:custGeom>
            <a:avLst/>
            <a:gdLst>
              <a:gd name="connsiteX0" fmla="*/ 6273 w 6272"/>
              <a:gd name="connsiteY0" fmla="*/ 2105 h 4210"/>
              <a:gd name="connsiteX1" fmla="*/ 3137 w 6272"/>
              <a:gd name="connsiteY1" fmla="*/ 4211 h 4210"/>
              <a:gd name="connsiteX2" fmla="*/ 0 w 6272"/>
              <a:gd name="connsiteY2" fmla="*/ 2105 h 4210"/>
              <a:gd name="connsiteX3" fmla="*/ 3137 w 6272"/>
              <a:gd name="connsiteY3" fmla="*/ 0 h 4210"/>
              <a:gd name="connsiteX4" fmla="*/ 6273 w 6272"/>
              <a:gd name="connsiteY4" fmla="*/ 2105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10">
                <a:moveTo>
                  <a:pt x="6273" y="2105"/>
                </a:moveTo>
                <a:cubicBezTo>
                  <a:pt x="6273" y="3268"/>
                  <a:pt x="4869" y="4211"/>
                  <a:pt x="3137" y="4211"/>
                </a:cubicBezTo>
                <a:cubicBezTo>
                  <a:pt x="1404" y="4211"/>
                  <a:pt x="0" y="3268"/>
                  <a:pt x="0" y="2105"/>
                </a:cubicBezTo>
                <a:cubicBezTo>
                  <a:pt x="0" y="943"/>
                  <a:pt x="1405" y="0"/>
                  <a:pt x="3137" y="0"/>
                </a:cubicBezTo>
                <a:cubicBezTo>
                  <a:pt x="4869" y="0"/>
                  <a:pt x="6273" y="943"/>
                  <a:pt x="6273" y="2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7" name="Freeform 2786">
            <a:extLst>
              <a:ext uri="{FF2B5EF4-FFF2-40B4-BE49-F238E27FC236}">
                <a16:creationId xmlns:a16="http://schemas.microsoft.com/office/drawing/2014/main" id="{F083275C-74B0-C168-FCCC-2F62964522E7}"/>
              </a:ext>
            </a:extLst>
          </p:cNvPr>
          <p:cNvSpPr/>
          <p:nvPr/>
        </p:nvSpPr>
        <p:spPr>
          <a:xfrm>
            <a:off x="8659858" y="5537289"/>
            <a:ext cx="4168" cy="4253"/>
          </a:xfrm>
          <a:custGeom>
            <a:avLst/>
            <a:gdLst>
              <a:gd name="connsiteX0" fmla="*/ 1943 w 4168"/>
              <a:gd name="connsiteY0" fmla="*/ 238 h 4253"/>
              <a:gd name="connsiteX1" fmla="*/ -163 w 4168"/>
              <a:gd name="connsiteY1" fmla="*/ 2387 h 4253"/>
              <a:gd name="connsiteX2" fmla="*/ 1943 w 4168"/>
              <a:gd name="connsiteY2" fmla="*/ 4492 h 4253"/>
              <a:gd name="connsiteX3" fmla="*/ 4005 w 4168"/>
              <a:gd name="connsiteY3" fmla="*/ 2429 h 4253"/>
              <a:gd name="connsiteX4" fmla="*/ 4005 w 4168"/>
              <a:gd name="connsiteY4" fmla="*/ 2387 h 4253"/>
              <a:gd name="connsiteX5" fmla="*/ 1943 w 4168"/>
              <a:gd name="connsiteY5" fmla="*/ 238 h 4253"/>
              <a:gd name="connsiteX6" fmla="*/ 1943 w 4168"/>
              <a:gd name="connsiteY6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238"/>
                </a:move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ubicBezTo>
                  <a:pt x="3081" y="4492"/>
                  <a:pt x="4005" y="3568"/>
                  <a:pt x="4005" y="2429"/>
                </a:cubicBezTo>
                <a:cubicBezTo>
                  <a:pt x="4005" y="2417"/>
                  <a:pt x="4005" y="2399"/>
                  <a:pt x="4005" y="2387"/>
                </a:cubicBezTo>
                <a:cubicBezTo>
                  <a:pt x="4031" y="1222"/>
                  <a:pt x="3107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8" name="Freeform 2787">
            <a:extLst>
              <a:ext uri="{FF2B5EF4-FFF2-40B4-BE49-F238E27FC236}">
                <a16:creationId xmlns:a16="http://schemas.microsoft.com/office/drawing/2014/main" id="{6077A776-5877-ABBA-E3C6-5CD63B4C94E6}"/>
              </a:ext>
            </a:extLst>
          </p:cNvPr>
          <p:cNvSpPr/>
          <p:nvPr/>
        </p:nvSpPr>
        <p:spPr>
          <a:xfrm>
            <a:off x="8729001" y="5567965"/>
            <a:ext cx="18639" cy="8122"/>
          </a:xfrm>
          <a:custGeom>
            <a:avLst/>
            <a:gdLst>
              <a:gd name="connsiteX0" fmla="*/ 8591 w 18639"/>
              <a:gd name="connsiteY0" fmla="*/ 713 h 8122"/>
              <a:gd name="connsiteX1" fmla="*/ 514 w 18639"/>
              <a:gd name="connsiteY1" fmla="*/ 2646 h 8122"/>
              <a:gd name="connsiteX2" fmla="*/ 7173 w 18639"/>
              <a:gd name="connsiteY2" fmla="*/ 5310 h 8122"/>
              <a:gd name="connsiteX3" fmla="*/ 15294 w 18639"/>
              <a:gd name="connsiteY3" fmla="*/ 6298 h 8122"/>
              <a:gd name="connsiteX4" fmla="*/ 18345 w 18639"/>
              <a:gd name="connsiteY4" fmla="*/ 7673 h 8122"/>
              <a:gd name="connsiteX5" fmla="*/ 17313 w 18639"/>
              <a:gd name="connsiteY5" fmla="*/ 3677 h 8122"/>
              <a:gd name="connsiteX6" fmla="*/ 8591 w 18639"/>
              <a:gd name="connsiteY6" fmla="*/ 713 h 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39" h="8122">
                <a:moveTo>
                  <a:pt x="8591" y="713"/>
                </a:moveTo>
                <a:cubicBezTo>
                  <a:pt x="3521" y="-276"/>
                  <a:pt x="1416" y="240"/>
                  <a:pt x="514" y="2646"/>
                </a:cubicBezTo>
                <a:cubicBezTo>
                  <a:pt x="-1334" y="7501"/>
                  <a:pt x="514" y="8274"/>
                  <a:pt x="7173" y="5310"/>
                </a:cubicBezTo>
                <a:cubicBezTo>
                  <a:pt x="12201" y="2947"/>
                  <a:pt x="13275" y="3119"/>
                  <a:pt x="15294" y="6298"/>
                </a:cubicBezTo>
                <a:cubicBezTo>
                  <a:pt x="16583" y="8403"/>
                  <a:pt x="17915" y="8962"/>
                  <a:pt x="18345" y="7673"/>
                </a:cubicBezTo>
                <a:cubicBezTo>
                  <a:pt x="18705" y="6251"/>
                  <a:pt x="18314" y="4747"/>
                  <a:pt x="17313" y="3677"/>
                </a:cubicBezTo>
                <a:cubicBezTo>
                  <a:pt x="14607" y="2173"/>
                  <a:pt x="11655" y="1168"/>
                  <a:pt x="8591" y="7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9" name="Freeform 2788">
            <a:extLst>
              <a:ext uri="{FF2B5EF4-FFF2-40B4-BE49-F238E27FC236}">
                <a16:creationId xmlns:a16="http://schemas.microsoft.com/office/drawing/2014/main" id="{CF1E36AE-0CDE-BA09-1432-861D2939E1FF}"/>
              </a:ext>
            </a:extLst>
          </p:cNvPr>
          <p:cNvSpPr/>
          <p:nvPr/>
        </p:nvSpPr>
        <p:spPr>
          <a:xfrm>
            <a:off x="8748465" y="5533301"/>
            <a:ext cx="8602" cy="11316"/>
          </a:xfrm>
          <a:custGeom>
            <a:avLst/>
            <a:gdLst>
              <a:gd name="connsiteX0" fmla="*/ 8161 w 8602"/>
              <a:gd name="connsiteY0" fmla="*/ 6375 h 11316"/>
              <a:gd name="connsiteX1" fmla="*/ -132 w 8602"/>
              <a:gd name="connsiteY1" fmla="*/ 703 h 11316"/>
              <a:gd name="connsiteX2" fmla="*/ 1114 w 8602"/>
              <a:gd name="connsiteY2" fmla="*/ 7105 h 11316"/>
              <a:gd name="connsiteX3" fmla="*/ 8161 w 8602"/>
              <a:gd name="connsiteY3" fmla="*/ 6375 h 11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02" h="11316">
                <a:moveTo>
                  <a:pt x="8161" y="6375"/>
                </a:moveTo>
                <a:cubicBezTo>
                  <a:pt x="7216" y="2679"/>
                  <a:pt x="1673" y="-1102"/>
                  <a:pt x="-132" y="703"/>
                </a:cubicBezTo>
                <a:cubicBezTo>
                  <a:pt x="-286" y="2911"/>
                  <a:pt x="143" y="5116"/>
                  <a:pt x="1114" y="7105"/>
                </a:cubicBezTo>
                <a:cubicBezTo>
                  <a:pt x="3520" y="13464"/>
                  <a:pt x="9836" y="12820"/>
                  <a:pt x="8161" y="63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0" name="Freeform 2789">
            <a:extLst>
              <a:ext uri="{FF2B5EF4-FFF2-40B4-BE49-F238E27FC236}">
                <a16:creationId xmlns:a16="http://schemas.microsoft.com/office/drawing/2014/main" id="{5E3AFF86-091F-661D-57BA-371CDA550911}"/>
              </a:ext>
            </a:extLst>
          </p:cNvPr>
          <p:cNvSpPr/>
          <p:nvPr/>
        </p:nvSpPr>
        <p:spPr>
          <a:xfrm>
            <a:off x="8724736" y="5556503"/>
            <a:ext cx="7362" cy="6332"/>
          </a:xfrm>
          <a:custGeom>
            <a:avLst/>
            <a:gdLst>
              <a:gd name="connsiteX0" fmla="*/ 6927 w 7362"/>
              <a:gd name="connsiteY0" fmla="*/ 3366 h 6332"/>
              <a:gd name="connsiteX1" fmla="*/ -163 w 7362"/>
              <a:gd name="connsiteY1" fmla="*/ 1949 h 6332"/>
              <a:gd name="connsiteX2" fmla="*/ 5337 w 7362"/>
              <a:gd name="connsiteY2" fmla="*/ 6550 h 6332"/>
              <a:gd name="connsiteX3" fmla="*/ 5380 w 7362"/>
              <a:gd name="connsiteY3" fmla="*/ 6546 h 6332"/>
              <a:gd name="connsiteX4" fmla="*/ 6927 w 7362"/>
              <a:gd name="connsiteY4" fmla="*/ 3366 h 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62" h="6332">
                <a:moveTo>
                  <a:pt x="6927" y="3366"/>
                </a:moveTo>
                <a:cubicBezTo>
                  <a:pt x="5638" y="15"/>
                  <a:pt x="-163" y="-930"/>
                  <a:pt x="-163" y="1949"/>
                </a:cubicBezTo>
                <a:cubicBezTo>
                  <a:pt x="87" y="4737"/>
                  <a:pt x="2549" y="6799"/>
                  <a:pt x="5337" y="6550"/>
                </a:cubicBezTo>
                <a:cubicBezTo>
                  <a:pt x="5350" y="6550"/>
                  <a:pt x="5367" y="6546"/>
                  <a:pt x="5380" y="6546"/>
                </a:cubicBezTo>
                <a:cubicBezTo>
                  <a:pt x="6970" y="6546"/>
                  <a:pt x="7614" y="5171"/>
                  <a:pt x="6927" y="33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1" name="Freeform 2790">
            <a:extLst>
              <a:ext uri="{FF2B5EF4-FFF2-40B4-BE49-F238E27FC236}">
                <a16:creationId xmlns:a16="http://schemas.microsoft.com/office/drawing/2014/main" id="{7C7EF0F9-EF1A-0A19-2B84-144E34B58EE2}"/>
              </a:ext>
            </a:extLst>
          </p:cNvPr>
          <p:cNvSpPr/>
          <p:nvPr/>
        </p:nvSpPr>
        <p:spPr>
          <a:xfrm>
            <a:off x="8749869" y="5589007"/>
            <a:ext cx="4212" cy="3535"/>
          </a:xfrm>
          <a:custGeom>
            <a:avLst/>
            <a:gdLst>
              <a:gd name="connsiteX0" fmla="*/ 1944 w 4212"/>
              <a:gd name="connsiteY0" fmla="*/ 595 h 3535"/>
              <a:gd name="connsiteX1" fmla="*/ -161 w 4212"/>
              <a:gd name="connsiteY1" fmla="*/ 1540 h 3535"/>
              <a:gd name="connsiteX2" fmla="*/ 1897 w 4212"/>
              <a:gd name="connsiteY2" fmla="*/ 3774 h 3535"/>
              <a:gd name="connsiteX3" fmla="*/ 1944 w 4212"/>
              <a:gd name="connsiteY3" fmla="*/ 3774 h 3535"/>
              <a:gd name="connsiteX4" fmla="*/ 4050 w 4212"/>
              <a:gd name="connsiteY4" fmla="*/ 2872 h 3535"/>
              <a:gd name="connsiteX5" fmla="*/ 1944 w 4212"/>
              <a:gd name="connsiteY5" fmla="*/ 595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5">
                <a:moveTo>
                  <a:pt x="1944" y="595"/>
                </a:move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897" y="3774"/>
                </a:cubicBezTo>
                <a:cubicBezTo>
                  <a:pt x="1914" y="3774"/>
                  <a:pt x="1932" y="3774"/>
                  <a:pt x="1944" y="3774"/>
                </a:cubicBezTo>
                <a:cubicBezTo>
                  <a:pt x="3105" y="3774"/>
                  <a:pt x="4050" y="3388"/>
                  <a:pt x="4050" y="2872"/>
                </a:cubicBezTo>
                <a:cubicBezTo>
                  <a:pt x="4050" y="2356"/>
                  <a:pt x="3105" y="1325"/>
                  <a:pt x="1944" y="5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2" name="Freeform 2791">
            <a:extLst>
              <a:ext uri="{FF2B5EF4-FFF2-40B4-BE49-F238E27FC236}">
                <a16:creationId xmlns:a16="http://schemas.microsoft.com/office/drawing/2014/main" id="{F39968E6-54A8-C945-03C7-AD74426C706F}"/>
              </a:ext>
            </a:extLst>
          </p:cNvPr>
          <p:cNvSpPr/>
          <p:nvPr/>
        </p:nvSpPr>
        <p:spPr>
          <a:xfrm>
            <a:off x="8812687" y="5581218"/>
            <a:ext cx="10943" cy="16981"/>
          </a:xfrm>
          <a:custGeom>
            <a:avLst/>
            <a:gdLst>
              <a:gd name="connsiteX0" fmla="*/ -163 w 10943"/>
              <a:gd name="connsiteY0" fmla="*/ 3185 h 16981"/>
              <a:gd name="connsiteX1" fmla="*/ 4134 w 10943"/>
              <a:gd name="connsiteY1" fmla="*/ 5204 h 16981"/>
              <a:gd name="connsiteX2" fmla="*/ 7142 w 10943"/>
              <a:gd name="connsiteY2" fmla="*/ 9501 h 16981"/>
              <a:gd name="connsiteX3" fmla="*/ 7485 w 10943"/>
              <a:gd name="connsiteY3" fmla="*/ 16418 h 16981"/>
              <a:gd name="connsiteX4" fmla="*/ 10278 w 10943"/>
              <a:gd name="connsiteY4" fmla="*/ 12723 h 16981"/>
              <a:gd name="connsiteX5" fmla="*/ 7185 w 10943"/>
              <a:gd name="connsiteY5" fmla="*/ 2841 h 16981"/>
              <a:gd name="connsiteX6" fmla="*/ -163 w 10943"/>
              <a:gd name="connsiteY6" fmla="*/ 3185 h 1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43" h="16981">
                <a:moveTo>
                  <a:pt x="-163" y="3185"/>
                </a:moveTo>
                <a:cubicBezTo>
                  <a:pt x="-163" y="4302"/>
                  <a:pt x="1814" y="5204"/>
                  <a:pt x="4134" y="5204"/>
                </a:cubicBezTo>
                <a:cubicBezTo>
                  <a:pt x="7485" y="5204"/>
                  <a:pt x="8173" y="6150"/>
                  <a:pt x="7142" y="9501"/>
                </a:cubicBezTo>
                <a:cubicBezTo>
                  <a:pt x="6428" y="11774"/>
                  <a:pt x="6553" y="14227"/>
                  <a:pt x="7485" y="16418"/>
                </a:cubicBezTo>
                <a:cubicBezTo>
                  <a:pt x="8602" y="18223"/>
                  <a:pt x="9548" y="16977"/>
                  <a:pt x="10278" y="12723"/>
                </a:cubicBezTo>
                <a:cubicBezTo>
                  <a:pt x="11571" y="9110"/>
                  <a:pt x="10308" y="5075"/>
                  <a:pt x="7185" y="2841"/>
                </a:cubicBezTo>
                <a:cubicBezTo>
                  <a:pt x="3017" y="-768"/>
                  <a:pt x="-163" y="-596"/>
                  <a:pt x="-163" y="31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3" name="Freeform 2792">
            <a:extLst>
              <a:ext uri="{FF2B5EF4-FFF2-40B4-BE49-F238E27FC236}">
                <a16:creationId xmlns:a16="http://schemas.microsoft.com/office/drawing/2014/main" id="{CBB7A490-9589-0B6B-5B84-7DC635155E9C}"/>
              </a:ext>
            </a:extLst>
          </p:cNvPr>
          <p:cNvSpPr/>
          <p:nvPr/>
        </p:nvSpPr>
        <p:spPr>
          <a:xfrm>
            <a:off x="8829443" y="5590912"/>
            <a:ext cx="4099" cy="5215"/>
          </a:xfrm>
          <a:custGeom>
            <a:avLst/>
            <a:gdLst>
              <a:gd name="connsiteX0" fmla="*/ -163 w 4099"/>
              <a:gd name="connsiteY0" fmla="*/ 1096 h 5215"/>
              <a:gd name="connsiteX1" fmla="*/ 3704 w 4099"/>
              <a:gd name="connsiteY1" fmla="*/ 5049 h 5215"/>
              <a:gd name="connsiteX2" fmla="*/ 2329 w 4099"/>
              <a:gd name="connsiteY2" fmla="*/ 1439 h 5215"/>
              <a:gd name="connsiteX3" fmla="*/ -163 w 4099"/>
              <a:gd name="connsiteY3" fmla="*/ 1096 h 5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9" h="5215">
                <a:moveTo>
                  <a:pt x="-163" y="1096"/>
                </a:moveTo>
                <a:cubicBezTo>
                  <a:pt x="-163" y="3931"/>
                  <a:pt x="2329" y="6467"/>
                  <a:pt x="3704" y="5049"/>
                </a:cubicBezTo>
                <a:cubicBezTo>
                  <a:pt x="4306" y="4447"/>
                  <a:pt x="3704" y="2814"/>
                  <a:pt x="2329" y="1439"/>
                </a:cubicBezTo>
                <a:cubicBezTo>
                  <a:pt x="954" y="65"/>
                  <a:pt x="-163" y="-236"/>
                  <a:pt x="-163" y="10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4" name="Freeform 2793">
            <a:extLst>
              <a:ext uri="{FF2B5EF4-FFF2-40B4-BE49-F238E27FC236}">
                <a16:creationId xmlns:a16="http://schemas.microsoft.com/office/drawing/2014/main" id="{D28FE1D9-8BEB-C624-64E3-A71F7E5D6BC2}"/>
              </a:ext>
            </a:extLst>
          </p:cNvPr>
          <p:cNvSpPr/>
          <p:nvPr/>
        </p:nvSpPr>
        <p:spPr>
          <a:xfrm>
            <a:off x="8486026" y="5560705"/>
            <a:ext cx="8413" cy="5239"/>
          </a:xfrm>
          <a:custGeom>
            <a:avLst/>
            <a:gdLst>
              <a:gd name="connsiteX0" fmla="*/ 8251 w 8413"/>
              <a:gd name="connsiteY0" fmla="*/ 2215 h 5239"/>
              <a:gd name="connsiteX1" fmla="*/ 3955 w 8413"/>
              <a:gd name="connsiteY1" fmla="*/ 238 h 5239"/>
              <a:gd name="connsiteX2" fmla="*/ 2408 w 8413"/>
              <a:gd name="connsiteY2" fmla="*/ 5051 h 5239"/>
              <a:gd name="connsiteX3" fmla="*/ 8251 w 8413"/>
              <a:gd name="connsiteY3" fmla="*/ 2215 h 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" h="5239">
                <a:moveTo>
                  <a:pt x="8251" y="2215"/>
                </a:moveTo>
                <a:cubicBezTo>
                  <a:pt x="8251" y="1098"/>
                  <a:pt x="6361" y="238"/>
                  <a:pt x="3955" y="238"/>
                </a:cubicBezTo>
                <a:cubicBezTo>
                  <a:pt x="-643" y="238"/>
                  <a:pt x="-1717" y="3547"/>
                  <a:pt x="2408" y="5051"/>
                </a:cubicBezTo>
                <a:cubicBezTo>
                  <a:pt x="5673" y="6211"/>
                  <a:pt x="8251" y="4922"/>
                  <a:pt x="8251" y="22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5" name="Freeform 2794">
            <a:extLst>
              <a:ext uri="{FF2B5EF4-FFF2-40B4-BE49-F238E27FC236}">
                <a16:creationId xmlns:a16="http://schemas.microsoft.com/office/drawing/2014/main" id="{E1FD7893-C30E-DC14-87CE-9DF5B44C42DB}"/>
              </a:ext>
            </a:extLst>
          </p:cNvPr>
          <p:cNvSpPr/>
          <p:nvPr/>
        </p:nvSpPr>
        <p:spPr>
          <a:xfrm>
            <a:off x="8816897" y="5556906"/>
            <a:ext cx="19033" cy="8009"/>
          </a:xfrm>
          <a:custGeom>
            <a:avLst/>
            <a:gdLst>
              <a:gd name="connsiteX0" fmla="*/ 9763 w 19033"/>
              <a:gd name="connsiteY0" fmla="*/ 1588 h 8009"/>
              <a:gd name="connsiteX1" fmla="*/ 3575 w 19033"/>
              <a:gd name="connsiteY1" fmla="*/ 4037 h 8009"/>
              <a:gd name="connsiteX2" fmla="*/ -163 w 19033"/>
              <a:gd name="connsiteY2" fmla="*/ 6143 h 8009"/>
              <a:gd name="connsiteX3" fmla="*/ 5079 w 19033"/>
              <a:gd name="connsiteY3" fmla="*/ 8248 h 8009"/>
              <a:gd name="connsiteX4" fmla="*/ 10278 w 19033"/>
              <a:gd name="connsiteY4" fmla="*/ 6014 h 8009"/>
              <a:gd name="connsiteX5" fmla="*/ 14575 w 19033"/>
              <a:gd name="connsiteY5" fmla="*/ 5069 h 8009"/>
              <a:gd name="connsiteX6" fmla="*/ 18871 w 19033"/>
              <a:gd name="connsiteY6" fmla="*/ 4080 h 8009"/>
              <a:gd name="connsiteX7" fmla="*/ 9763 w 19033"/>
              <a:gd name="connsiteY7" fmla="*/ 1588 h 8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033" h="8009">
                <a:moveTo>
                  <a:pt x="9763" y="1588"/>
                </a:moveTo>
                <a:cubicBezTo>
                  <a:pt x="8040" y="3088"/>
                  <a:pt x="5857" y="3956"/>
                  <a:pt x="3575" y="4037"/>
                </a:cubicBezTo>
                <a:cubicBezTo>
                  <a:pt x="1556" y="4037"/>
                  <a:pt x="-163" y="4983"/>
                  <a:pt x="-163" y="6143"/>
                </a:cubicBezTo>
                <a:cubicBezTo>
                  <a:pt x="-163" y="7303"/>
                  <a:pt x="2201" y="8248"/>
                  <a:pt x="5079" y="8248"/>
                </a:cubicBezTo>
                <a:cubicBezTo>
                  <a:pt x="7958" y="8248"/>
                  <a:pt x="10278" y="7260"/>
                  <a:pt x="10278" y="6014"/>
                </a:cubicBezTo>
                <a:cubicBezTo>
                  <a:pt x="10278" y="4768"/>
                  <a:pt x="12083" y="4295"/>
                  <a:pt x="14575" y="5069"/>
                </a:cubicBezTo>
                <a:cubicBezTo>
                  <a:pt x="17067" y="5842"/>
                  <a:pt x="18871" y="5455"/>
                  <a:pt x="18871" y="4080"/>
                </a:cubicBezTo>
                <a:cubicBezTo>
                  <a:pt x="18656" y="600"/>
                  <a:pt x="12426" y="-1161"/>
                  <a:pt x="9763" y="15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6" name="Freeform 2795">
            <a:extLst>
              <a:ext uri="{FF2B5EF4-FFF2-40B4-BE49-F238E27FC236}">
                <a16:creationId xmlns:a16="http://schemas.microsoft.com/office/drawing/2014/main" id="{5915CF80-F258-4E45-B6A0-BBE63BFA6A5D}"/>
              </a:ext>
            </a:extLst>
          </p:cNvPr>
          <p:cNvSpPr/>
          <p:nvPr/>
        </p:nvSpPr>
        <p:spPr>
          <a:xfrm>
            <a:off x="8787438" y="5574414"/>
            <a:ext cx="16119" cy="7430"/>
          </a:xfrm>
          <a:custGeom>
            <a:avLst/>
            <a:gdLst>
              <a:gd name="connsiteX0" fmla="*/ -7 w 16119"/>
              <a:gd name="connsiteY0" fmla="*/ 1396 h 7430"/>
              <a:gd name="connsiteX1" fmla="*/ 14430 w 16119"/>
              <a:gd name="connsiteY1" fmla="*/ 7669 h 7430"/>
              <a:gd name="connsiteX2" fmla="*/ 13614 w 16119"/>
              <a:gd name="connsiteY2" fmla="*/ 3372 h 7430"/>
              <a:gd name="connsiteX3" fmla="*/ -7 w 16119"/>
              <a:gd name="connsiteY3" fmla="*/ 1396 h 7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19" h="7430">
                <a:moveTo>
                  <a:pt x="-7" y="1396"/>
                </a:moveTo>
                <a:cubicBezTo>
                  <a:pt x="-1725" y="1954"/>
                  <a:pt x="11251" y="7583"/>
                  <a:pt x="14430" y="7669"/>
                </a:cubicBezTo>
                <a:cubicBezTo>
                  <a:pt x="16664" y="7669"/>
                  <a:pt x="16492" y="6766"/>
                  <a:pt x="13614" y="3372"/>
                </a:cubicBezTo>
                <a:cubicBezTo>
                  <a:pt x="10735" y="-22"/>
                  <a:pt x="6438" y="-624"/>
                  <a:pt x="-7" y="13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7" name="Freeform 2796">
            <a:extLst>
              <a:ext uri="{FF2B5EF4-FFF2-40B4-BE49-F238E27FC236}">
                <a16:creationId xmlns:a16="http://schemas.microsoft.com/office/drawing/2014/main" id="{10EB3F76-4FC4-EB6F-A4A2-5F45DA1845D5}"/>
              </a:ext>
            </a:extLst>
          </p:cNvPr>
          <p:cNvSpPr/>
          <p:nvPr/>
        </p:nvSpPr>
        <p:spPr>
          <a:xfrm>
            <a:off x="8802344" y="5558137"/>
            <a:ext cx="9439" cy="6688"/>
          </a:xfrm>
          <a:custGeom>
            <a:avLst/>
            <a:gdLst>
              <a:gd name="connsiteX0" fmla="*/ 4981 w 9439"/>
              <a:gd name="connsiteY0" fmla="*/ 315 h 6688"/>
              <a:gd name="connsiteX1" fmla="*/ 684 w 9439"/>
              <a:gd name="connsiteY1" fmla="*/ 4869 h 6688"/>
              <a:gd name="connsiteX2" fmla="*/ 7254 w 9439"/>
              <a:gd name="connsiteY2" fmla="*/ 6102 h 6688"/>
              <a:gd name="connsiteX3" fmla="*/ 9277 w 9439"/>
              <a:gd name="connsiteY3" fmla="*/ 2764 h 6688"/>
              <a:gd name="connsiteX4" fmla="*/ 4981 w 9439"/>
              <a:gd name="connsiteY4" fmla="*/ 315 h 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39" h="6688">
                <a:moveTo>
                  <a:pt x="4981" y="315"/>
                </a:moveTo>
                <a:cubicBezTo>
                  <a:pt x="-390" y="1260"/>
                  <a:pt x="-1034" y="1947"/>
                  <a:pt x="684" y="4869"/>
                </a:cubicBezTo>
                <a:cubicBezTo>
                  <a:pt x="2158" y="7022"/>
                  <a:pt x="5101" y="7576"/>
                  <a:pt x="7254" y="6102"/>
                </a:cubicBezTo>
                <a:cubicBezTo>
                  <a:pt x="8379" y="5333"/>
                  <a:pt x="9114" y="4117"/>
                  <a:pt x="9277" y="2764"/>
                </a:cubicBezTo>
                <a:cubicBezTo>
                  <a:pt x="9149" y="787"/>
                  <a:pt x="7602" y="-29"/>
                  <a:pt x="4981" y="3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8" name="Freeform 2797">
            <a:extLst>
              <a:ext uri="{FF2B5EF4-FFF2-40B4-BE49-F238E27FC236}">
                <a16:creationId xmlns:a16="http://schemas.microsoft.com/office/drawing/2014/main" id="{615B9F89-9861-FF07-8977-CC577FF1BCCC}"/>
              </a:ext>
            </a:extLst>
          </p:cNvPr>
          <p:cNvSpPr/>
          <p:nvPr/>
        </p:nvSpPr>
        <p:spPr>
          <a:xfrm>
            <a:off x="8799217" y="5540019"/>
            <a:ext cx="25013" cy="12814"/>
          </a:xfrm>
          <a:custGeom>
            <a:avLst/>
            <a:gdLst>
              <a:gd name="connsiteX0" fmla="*/ 23705 w 25013"/>
              <a:gd name="connsiteY0" fmla="*/ 645 h 12814"/>
              <a:gd name="connsiteX1" fmla="*/ 19022 w 25013"/>
              <a:gd name="connsiteY1" fmla="*/ 1548 h 12814"/>
              <a:gd name="connsiteX2" fmla="*/ 11116 w 25013"/>
              <a:gd name="connsiteY2" fmla="*/ 3911 h 12814"/>
              <a:gd name="connsiteX3" fmla="*/ 1148 w 25013"/>
              <a:gd name="connsiteY3" fmla="*/ 12976 h 12814"/>
              <a:gd name="connsiteX4" fmla="*/ 8538 w 25013"/>
              <a:gd name="connsiteY4" fmla="*/ 11086 h 12814"/>
              <a:gd name="connsiteX5" fmla="*/ 17131 w 25013"/>
              <a:gd name="connsiteY5" fmla="*/ 8164 h 12814"/>
              <a:gd name="connsiteX6" fmla="*/ 23705 w 25013"/>
              <a:gd name="connsiteY6" fmla="*/ 645 h 12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13" h="12814">
                <a:moveTo>
                  <a:pt x="23705" y="645"/>
                </a:moveTo>
                <a:cubicBezTo>
                  <a:pt x="22120" y="-137"/>
                  <a:pt x="20203" y="233"/>
                  <a:pt x="19022" y="1548"/>
                </a:cubicBezTo>
                <a:cubicBezTo>
                  <a:pt x="16706" y="3159"/>
                  <a:pt x="13935" y="3988"/>
                  <a:pt x="11116" y="3911"/>
                </a:cubicBezTo>
                <a:cubicBezTo>
                  <a:pt x="4714" y="3911"/>
                  <a:pt x="-3363" y="11258"/>
                  <a:pt x="1148" y="12976"/>
                </a:cubicBezTo>
                <a:cubicBezTo>
                  <a:pt x="3760" y="13294"/>
                  <a:pt x="6398" y="12620"/>
                  <a:pt x="8538" y="11086"/>
                </a:cubicBezTo>
                <a:cubicBezTo>
                  <a:pt x="11133" y="9453"/>
                  <a:pt x="14076" y="8452"/>
                  <a:pt x="17131" y="8164"/>
                </a:cubicBezTo>
                <a:cubicBezTo>
                  <a:pt x="22373" y="8164"/>
                  <a:pt x="27099" y="2750"/>
                  <a:pt x="23705" y="6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9" name="Freeform 2798">
            <a:extLst>
              <a:ext uri="{FF2B5EF4-FFF2-40B4-BE49-F238E27FC236}">
                <a16:creationId xmlns:a16="http://schemas.microsoft.com/office/drawing/2014/main" id="{09486C23-D795-A9C2-D6A8-95459580AC76}"/>
              </a:ext>
            </a:extLst>
          </p:cNvPr>
          <p:cNvSpPr/>
          <p:nvPr/>
        </p:nvSpPr>
        <p:spPr>
          <a:xfrm>
            <a:off x="8772729" y="5552198"/>
            <a:ext cx="10202" cy="7789"/>
          </a:xfrm>
          <a:custGeom>
            <a:avLst/>
            <a:gdLst>
              <a:gd name="connsiteX0" fmla="*/ 8431 w 10202"/>
              <a:gd name="connsiteY0" fmla="*/ 238 h 7789"/>
              <a:gd name="connsiteX1" fmla="*/ -163 w 10202"/>
              <a:gd name="connsiteY1" fmla="*/ 7457 h 7789"/>
              <a:gd name="connsiteX2" fmla="*/ 9849 w 10202"/>
              <a:gd name="connsiteY2" fmla="*/ 2687 h 7789"/>
              <a:gd name="connsiteX3" fmla="*/ 9139 w 10202"/>
              <a:gd name="connsiteY3" fmla="*/ 427 h 7789"/>
              <a:gd name="connsiteX4" fmla="*/ 8431 w 10202"/>
              <a:gd name="connsiteY4" fmla="*/ 238 h 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02" h="7789">
                <a:moveTo>
                  <a:pt x="8431" y="238"/>
                </a:moveTo>
                <a:cubicBezTo>
                  <a:pt x="5982" y="238"/>
                  <a:pt x="-163" y="5308"/>
                  <a:pt x="-163" y="7457"/>
                </a:cubicBezTo>
                <a:cubicBezTo>
                  <a:pt x="-163" y="9605"/>
                  <a:pt x="9032" y="5180"/>
                  <a:pt x="9849" y="2687"/>
                </a:cubicBezTo>
                <a:cubicBezTo>
                  <a:pt x="10278" y="1867"/>
                  <a:pt x="9960" y="853"/>
                  <a:pt x="9139" y="427"/>
                </a:cubicBezTo>
                <a:cubicBezTo>
                  <a:pt x="8920" y="312"/>
                  <a:pt x="8676" y="247"/>
                  <a:pt x="843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0" name="Freeform 2799">
            <a:extLst>
              <a:ext uri="{FF2B5EF4-FFF2-40B4-BE49-F238E27FC236}">
                <a16:creationId xmlns:a16="http://schemas.microsoft.com/office/drawing/2014/main" id="{6383E090-93E1-5817-7646-FF3A9E6A435C}"/>
              </a:ext>
            </a:extLst>
          </p:cNvPr>
          <p:cNvSpPr/>
          <p:nvPr/>
        </p:nvSpPr>
        <p:spPr>
          <a:xfrm>
            <a:off x="8674824" y="5555416"/>
            <a:ext cx="10811" cy="11484"/>
          </a:xfrm>
          <a:custGeom>
            <a:avLst/>
            <a:gdLst>
              <a:gd name="connsiteX0" fmla="*/ 7600 w 10811"/>
              <a:gd name="connsiteY0" fmla="*/ 1575 h 11484"/>
              <a:gd name="connsiteX1" fmla="*/ 3734 w 10811"/>
              <a:gd name="connsiteY1" fmla="*/ 3508 h 11484"/>
              <a:gd name="connsiteX2" fmla="*/ 1113 w 10811"/>
              <a:gd name="connsiteY2" fmla="*/ 6301 h 11484"/>
              <a:gd name="connsiteX3" fmla="*/ 1370 w 10811"/>
              <a:gd name="connsiteY3" fmla="*/ 8278 h 11484"/>
              <a:gd name="connsiteX4" fmla="*/ 10522 w 10811"/>
              <a:gd name="connsiteY4" fmla="*/ 7977 h 11484"/>
              <a:gd name="connsiteX5" fmla="*/ 7600 w 10811"/>
              <a:gd name="connsiteY5" fmla="*/ 1575 h 11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11" h="11484">
                <a:moveTo>
                  <a:pt x="7600" y="1575"/>
                </a:moveTo>
                <a:cubicBezTo>
                  <a:pt x="4249" y="-573"/>
                  <a:pt x="3734" y="-273"/>
                  <a:pt x="3734" y="3508"/>
                </a:cubicBezTo>
                <a:cubicBezTo>
                  <a:pt x="3734" y="6430"/>
                  <a:pt x="2874" y="7332"/>
                  <a:pt x="1113" y="6301"/>
                </a:cubicBezTo>
                <a:cubicBezTo>
                  <a:pt x="-649" y="5270"/>
                  <a:pt x="-606" y="5828"/>
                  <a:pt x="1370" y="8278"/>
                </a:cubicBezTo>
                <a:cubicBezTo>
                  <a:pt x="5108" y="13004"/>
                  <a:pt x="9276" y="12832"/>
                  <a:pt x="10522" y="7977"/>
                </a:cubicBezTo>
                <a:cubicBezTo>
                  <a:pt x="11055" y="5433"/>
                  <a:pt x="9873" y="2838"/>
                  <a:pt x="7600" y="15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1" name="Freeform 2800">
            <a:extLst>
              <a:ext uri="{FF2B5EF4-FFF2-40B4-BE49-F238E27FC236}">
                <a16:creationId xmlns:a16="http://schemas.microsoft.com/office/drawing/2014/main" id="{04EDC3C0-A933-1F56-F20B-A90620C5F773}"/>
              </a:ext>
            </a:extLst>
          </p:cNvPr>
          <p:cNvSpPr/>
          <p:nvPr/>
        </p:nvSpPr>
        <p:spPr>
          <a:xfrm>
            <a:off x="8691496" y="4026687"/>
            <a:ext cx="6042" cy="7120"/>
          </a:xfrm>
          <a:custGeom>
            <a:avLst/>
            <a:gdLst>
              <a:gd name="connsiteX0" fmla="*/ -49 w 6042"/>
              <a:gd name="connsiteY0" fmla="*/ 4721 h 7120"/>
              <a:gd name="connsiteX1" fmla="*/ 2615 w 6042"/>
              <a:gd name="connsiteY1" fmla="*/ 6998 h 7120"/>
              <a:gd name="connsiteX2" fmla="*/ 5880 w 6042"/>
              <a:gd name="connsiteY2" fmla="*/ 2702 h 7120"/>
              <a:gd name="connsiteX3" fmla="*/ -49 w 6042"/>
              <a:gd name="connsiteY3" fmla="*/ 4721 h 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42" h="7120">
                <a:moveTo>
                  <a:pt x="-49" y="4721"/>
                </a:moveTo>
                <a:cubicBezTo>
                  <a:pt x="-479" y="7213"/>
                  <a:pt x="295" y="7858"/>
                  <a:pt x="2615" y="6998"/>
                </a:cubicBezTo>
                <a:cubicBezTo>
                  <a:pt x="4389" y="6251"/>
                  <a:pt x="5635" y="4614"/>
                  <a:pt x="5880" y="2702"/>
                </a:cubicBezTo>
                <a:cubicBezTo>
                  <a:pt x="5880" y="-1638"/>
                  <a:pt x="853" y="210"/>
                  <a:pt x="-49" y="47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2" name="Freeform 2801">
            <a:extLst>
              <a:ext uri="{FF2B5EF4-FFF2-40B4-BE49-F238E27FC236}">
                <a16:creationId xmlns:a16="http://schemas.microsoft.com/office/drawing/2014/main" id="{DFEBDC79-9E67-39AE-15A8-E8638359B395}"/>
              </a:ext>
            </a:extLst>
          </p:cNvPr>
          <p:cNvSpPr/>
          <p:nvPr/>
        </p:nvSpPr>
        <p:spPr>
          <a:xfrm>
            <a:off x="8692238" y="5513938"/>
            <a:ext cx="4981" cy="10109"/>
          </a:xfrm>
          <a:custGeom>
            <a:avLst/>
            <a:gdLst>
              <a:gd name="connsiteX0" fmla="*/ 240 w 4981"/>
              <a:gd name="connsiteY0" fmla="*/ 7692 h 10109"/>
              <a:gd name="connsiteX1" fmla="*/ 3763 w 4981"/>
              <a:gd name="connsiteY1" fmla="*/ 6962 h 10109"/>
              <a:gd name="connsiteX2" fmla="*/ 4408 w 4981"/>
              <a:gd name="connsiteY2" fmla="*/ 903 h 10109"/>
              <a:gd name="connsiteX3" fmla="*/ 240 w 4981"/>
              <a:gd name="connsiteY3" fmla="*/ 7692 h 10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81" h="10109">
                <a:moveTo>
                  <a:pt x="240" y="7692"/>
                </a:moveTo>
                <a:cubicBezTo>
                  <a:pt x="1615" y="11387"/>
                  <a:pt x="1830" y="11301"/>
                  <a:pt x="3763" y="6962"/>
                </a:cubicBezTo>
                <a:cubicBezTo>
                  <a:pt x="4880" y="4427"/>
                  <a:pt x="5138" y="1677"/>
                  <a:pt x="4408" y="903"/>
                </a:cubicBezTo>
                <a:cubicBezTo>
                  <a:pt x="2130" y="-1631"/>
                  <a:pt x="-1350" y="3610"/>
                  <a:pt x="240" y="76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3" name="Freeform 2802">
            <a:extLst>
              <a:ext uri="{FF2B5EF4-FFF2-40B4-BE49-F238E27FC236}">
                <a16:creationId xmlns:a16="http://schemas.microsoft.com/office/drawing/2014/main" id="{C06C5156-31BE-C5BC-2C77-4B1CF2ED2845}"/>
              </a:ext>
            </a:extLst>
          </p:cNvPr>
          <p:cNvSpPr/>
          <p:nvPr/>
        </p:nvSpPr>
        <p:spPr>
          <a:xfrm>
            <a:off x="8681944" y="5532329"/>
            <a:ext cx="13423" cy="11086"/>
          </a:xfrm>
          <a:custGeom>
            <a:avLst/>
            <a:gdLst>
              <a:gd name="connsiteX0" fmla="*/ 5293 w 13423"/>
              <a:gd name="connsiteY0" fmla="*/ 2405 h 11086"/>
              <a:gd name="connsiteX1" fmla="*/ 996 w 13423"/>
              <a:gd name="connsiteY1" fmla="*/ 8507 h 11086"/>
              <a:gd name="connsiteX2" fmla="*/ 11394 w 13423"/>
              <a:gd name="connsiteY2" fmla="*/ 6272 h 11086"/>
              <a:gd name="connsiteX3" fmla="*/ 5293 w 13423"/>
              <a:gd name="connsiteY3" fmla="*/ 2405 h 11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23" h="11086">
                <a:moveTo>
                  <a:pt x="5293" y="2405"/>
                </a:moveTo>
                <a:cubicBezTo>
                  <a:pt x="-465" y="4855"/>
                  <a:pt x="-1238" y="5929"/>
                  <a:pt x="996" y="8507"/>
                </a:cubicBezTo>
                <a:cubicBezTo>
                  <a:pt x="4691" y="12803"/>
                  <a:pt x="8214" y="12288"/>
                  <a:pt x="11394" y="6272"/>
                </a:cubicBezTo>
                <a:cubicBezTo>
                  <a:pt x="14874" y="-559"/>
                  <a:pt x="13843" y="-1204"/>
                  <a:pt x="5293" y="24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4" name="Freeform 2803">
            <a:extLst>
              <a:ext uri="{FF2B5EF4-FFF2-40B4-BE49-F238E27FC236}">
                <a16:creationId xmlns:a16="http://schemas.microsoft.com/office/drawing/2014/main" id="{B6262DAD-6982-1BF6-7C3A-E7D46F116804}"/>
              </a:ext>
            </a:extLst>
          </p:cNvPr>
          <p:cNvSpPr/>
          <p:nvPr/>
        </p:nvSpPr>
        <p:spPr>
          <a:xfrm>
            <a:off x="8722398" y="2760626"/>
            <a:ext cx="8653" cy="7499"/>
          </a:xfrm>
          <a:custGeom>
            <a:avLst/>
            <a:gdLst>
              <a:gd name="connsiteX0" fmla="*/ 8491 w 8653"/>
              <a:gd name="connsiteY0" fmla="*/ 6044 h 7499"/>
              <a:gd name="connsiteX1" fmla="*/ 4194 w 8653"/>
              <a:gd name="connsiteY1" fmla="*/ 1747 h 7499"/>
              <a:gd name="connsiteX2" fmla="*/ -102 w 8653"/>
              <a:gd name="connsiteY2" fmla="*/ 3380 h 7499"/>
              <a:gd name="connsiteX3" fmla="*/ 2871 w 8653"/>
              <a:gd name="connsiteY3" fmla="*/ 7676 h 7499"/>
              <a:gd name="connsiteX4" fmla="*/ 4194 w 8653"/>
              <a:gd name="connsiteY4" fmla="*/ 7676 h 7499"/>
              <a:gd name="connsiteX5" fmla="*/ 8491 w 8653"/>
              <a:gd name="connsiteY5" fmla="*/ 6044 h 7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53" h="7499">
                <a:moveTo>
                  <a:pt x="8491" y="6044"/>
                </a:moveTo>
                <a:cubicBezTo>
                  <a:pt x="8491" y="5141"/>
                  <a:pt x="6600" y="3251"/>
                  <a:pt x="4194" y="1747"/>
                </a:cubicBezTo>
                <a:cubicBezTo>
                  <a:pt x="542" y="-573"/>
                  <a:pt x="-102" y="-358"/>
                  <a:pt x="-102" y="3380"/>
                </a:cubicBezTo>
                <a:cubicBezTo>
                  <a:pt x="-468" y="5386"/>
                  <a:pt x="864" y="7311"/>
                  <a:pt x="2871" y="7676"/>
                </a:cubicBezTo>
                <a:cubicBezTo>
                  <a:pt x="3309" y="7758"/>
                  <a:pt x="3756" y="7758"/>
                  <a:pt x="4194" y="7676"/>
                </a:cubicBezTo>
                <a:cubicBezTo>
                  <a:pt x="6600" y="7633"/>
                  <a:pt x="8491" y="6903"/>
                  <a:pt x="8491" y="60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5" name="Freeform 2804">
            <a:extLst>
              <a:ext uri="{FF2B5EF4-FFF2-40B4-BE49-F238E27FC236}">
                <a16:creationId xmlns:a16="http://schemas.microsoft.com/office/drawing/2014/main" id="{FED0A5FD-76B0-AB3C-D9C1-06EC62BB807E}"/>
              </a:ext>
            </a:extLst>
          </p:cNvPr>
          <p:cNvSpPr/>
          <p:nvPr/>
        </p:nvSpPr>
        <p:spPr>
          <a:xfrm>
            <a:off x="8671205" y="1465451"/>
            <a:ext cx="6549" cy="16221"/>
          </a:xfrm>
          <a:custGeom>
            <a:avLst/>
            <a:gdLst>
              <a:gd name="connsiteX0" fmla="*/ 5117 w 6549"/>
              <a:gd name="connsiteY0" fmla="*/ 990 h 16221"/>
              <a:gd name="connsiteX1" fmla="*/ 47 w 6549"/>
              <a:gd name="connsiteY1" fmla="*/ 7779 h 16221"/>
              <a:gd name="connsiteX2" fmla="*/ 6020 w 6549"/>
              <a:gd name="connsiteY2" fmla="*/ 8123 h 16221"/>
              <a:gd name="connsiteX3" fmla="*/ 5117 w 6549"/>
              <a:gd name="connsiteY3" fmla="*/ 990 h 16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49" h="16221">
                <a:moveTo>
                  <a:pt x="5117" y="990"/>
                </a:moveTo>
                <a:cubicBezTo>
                  <a:pt x="2067" y="-943"/>
                  <a:pt x="821" y="690"/>
                  <a:pt x="47" y="7779"/>
                </a:cubicBezTo>
                <a:cubicBezTo>
                  <a:pt x="-1199" y="19165"/>
                  <a:pt x="3399" y="19423"/>
                  <a:pt x="6020" y="8123"/>
                </a:cubicBezTo>
                <a:cubicBezTo>
                  <a:pt x="6750" y="4900"/>
                  <a:pt x="6363" y="1807"/>
                  <a:pt x="5117" y="9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6" name="Freeform 2805">
            <a:extLst>
              <a:ext uri="{FF2B5EF4-FFF2-40B4-BE49-F238E27FC236}">
                <a16:creationId xmlns:a16="http://schemas.microsoft.com/office/drawing/2014/main" id="{51274B6F-B228-DF9D-3735-4E601ED235A7}"/>
              </a:ext>
            </a:extLst>
          </p:cNvPr>
          <p:cNvSpPr/>
          <p:nvPr/>
        </p:nvSpPr>
        <p:spPr>
          <a:xfrm>
            <a:off x="8664068" y="1524723"/>
            <a:ext cx="8106" cy="8063"/>
          </a:xfrm>
          <a:custGeom>
            <a:avLst/>
            <a:gdLst>
              <a:gd name="connsiteX0" fmla="*/ 4134 w 8106"/>
              <a:gd name="connsiteY0" fmla="*/ 238 h 8063"/>
              <a:gd name="connsiteX1" fmla="*/ -163 w 8106"/>
              <a:gd name="connsiteY1" fmla="*/ 3074 h 8063"/>
              <a:gd name="connsiteX2" fmla="*/ 7872 w 8106"/>
              <a:gd name="connsiteY2" fmla="*/ 3805 h 8063"/>
              <a:gd name="connsiteX3" fmla="*/ 4134 w 8106"/>
              <a:gd name="connsiteY3" fmla="*/ 238 h 8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6" h="8063">
                <a:moveTo>
                  <a:pt x="4134" y="238"/>
                </a:moveTo>
                <a:cubicBezTo>
                  <a:pt x="1771" y="238"/>
                  <a:pt x="-163" y="1527"/>
                  <a:pt x="-163" y="3074"/>
                </a:cubicBezTo>
                <a:cubicBezTo>
                  <a:pt x="-163" y="9605"/>
                  <a:pt x="6626" y="10206"/>
                  <a:pt x="7872" y="3805"/>
                </a:cubicBezTo>
                <a:cubicBezTo>
                  <a:pt x="8259" y="1398"/>
                  <a:pt x="7099" y="238"/>
                  <a:pt x="413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7" name="Freeform 2806">
            <a:extLst>
              <a:ext uri="{FF2B5EF4-FFF2-40B4-BE49-F238E27FC236}">
                <a16:creationId xmlns:a16="http://schemas.microsoft.com/office/drawing/2014/main" id="{462E4BBA-B1B8-5C20-7095-5BCDAC618D2D}"/>
              </a:ext>
            </a:extLst>
          </p:cNvPr>
          <p:cNvSpPr/>
          <p:nvPr/>
        </p:nvSpPr>
        <p:spPr>
          <a:xfrm>
            <a:off x="8662039" y="5360915"/>
            <a:ext cx="9774" cy="10634"/>
          </a:xfrm>
          <a:custGeom>
            <a:avLst/>
            <a:gdLst>
              <a:gd name="connsiteX0" fmla="*/ 2640 w 9774"/>
              <a:gd name="connsiteY0" fmla="*/ 238 h 10634"/>
              <a:gd name="connsiteX1" fmla="*/ 2296 w 9774"/>
              <a:gd name="connsiteY1" fmla="*/ 8316 h 10634"/>
              <a:gd name="connsiteX2" fmla="*/ 9213 w 9774"/>
              <a:gd name="connsiteY2" fmla="*/ 8660 h 10634"/>
              <a:gd name="connsiteX3" fmla="*/ 2640 w 9774"/>
              <a:gd name="connsiteY3" fmla="*/ 238 h 10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74" h="10634">
                <a:moveTo>
                  <a:pt x="2640" y="238"/>
                </a:moveTo>
                <a:cubicBezTo>
                  <a:pt x="-926" y="238"/>
                  <a:pt x="-1141" y="4836"/>
                  <a:pt x="2296" y="8316"/>
                </a:cubicBezTo>
                <a:cubicBezTo>
                  <a:pt x="5733" y="11796"/>
                  <a:pt x="7452" y="11538"/>
                  <a:pt x="9213" y="8660"/>
                </a:cubicBezTo>
                <a:cubicBezTo>
                  <a:pt x="10975" y="5781"/>
                  <a:pt x="6550" y="238"/>
                  <a:pt x="264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8" name="Freeform 2807">
            <a:extLst>
              <a:ext uri="{FF2B5EF4-FFF2-40B4-BE49-F238E27FC236}">
                <a16:creationId xmlns:a16="http://schemas.microsoft.com/office/drawing/2014/main" id="{69C43111-CF96-96BC-7874-F6194CD7A2B1}"/>
              </a:ext>
            </a:extLst>
          </p:cNvPr>
          <p:cNvSpPr/>
          <p:nvPr/>
        </p:nvSpPr>
        <p:spPr>
          <a:xfrm>
            <a:off x="8710881" y="5556452"/>
            <a:ext cx="5519" cy="4253"/>
          </a:xfrm>
          <a:custGeom>
            <a:avLst/>
            <a:gdLst>
              <a:gd name="connsiteX0" fmla="*/ 3380 w 5519"/>
              <a:gd name="connsiteY0" fmla="*/ 238 h 4253"/>
              <a:gd name="connsiteX1" fmla="*/ 115 w 5519"/>
              <a:gd name="connsiteY1" fmla="*/ 2344 h 4253"/>
              <a:gd name="connsiteX2" fmla="*/ 2091 w 5519"/>
              <a:gd name="connsiteY2" fmla="*/ 4492 h 4253"/>
              <a:gd name="connsiteX3" fmla="*/ 5357 w 5519"/>
              <a:gd name="connsiteY3" fmla="*/ 2344 h 4253"/>
              <a:gd name="connsiteX4" fmla="*/ 3380 w 5519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19" h="4253">
                <a:moveTo>
                  <a:pt x="3380" y="238"/>
                </a:moveTo>
                <a:cubicBezTo>
                  <a:pt x="2031" y="419"/>
                  <a:pt x="832" y="1188"/>
                  <a:pt x="115" y="2344"/>
                </a:cubicBezTo>
                <a:cubicBezTo>
                  <a:pt x="-616" y="3504"/>
                  <a:pt x="115" y="4492"/>
                  <a:pt x="2091" y="4492"/>
                </a:cubicBezTo>
                <a:cubicBezTo>
                  <a:pt x="4068" y="4492"/>
                  <a:pt x="5357" y="3504"/>
                  <a:pt x="5357" y="2344"/>
                </a:cubicBezTo>
                <a:cubicBezTo>
                  <a:pt x="5382" y="1222"/>
                  <a:pt x="4502" y="286"/>
                  <a:pt x="338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9" name="Freeform 2808">
            <a:extLst>
              <a:ext uri="{FF2B5EF4-FFF2-40B4-BE49-F238E27FC236}">
                <a16:creationId xmlns:a16="http://schemas.microsoft.com/office/drawing/2014/main" id="{033042A1-158A-E0BD-93CC-B2270F8D747B}"/>
              </a:ext>
            </a:extLst>
          </p:cNvPr>
          <p:cNvSpPr/>
          <p:nvPr/>
        </p:nvSpPr>
        <p:spPr>
          <a:xfrm>
            <a:off x="8695433" y="2223989"/>
            <a:ext cx="3465" cy="4211"/>
          </a:xfrm>
          <a:custGeom>
            <a:avLst/>
            <a:gdLst>
              <a:gd name="connsiteX0" fmla="*/ 2071 w 3465"/>
              <a:gd name="connsiteY0" fmla="*/ 239 h 4211"/>
              <a:gd name="connsiteX1" fmla="*/ -163 w 3465"/>
              <a:gd name="connsiteY1" fmla="*/ 2344 h 4211"/>
              <a:gd name="connsiteX2" fmla="*/ 783 w 3465"/>
              <a:gd name="connsiteY2" fmla="*/ 4449 h 4211"/>
              <a:gd name="connsiteX3" fmla="*/ 2974 w 3465"/>
              <a:gd name="connsiteY3" fmla="*/ 2344 h 4211"/>
              <a:gd name="connsiteX4" fmla="*/ 2071 w 3465"/>
              <a:gd name="connsiteY4" fmla="*/ 23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5" h="4211">
                <a:moveTo>
                  <a:pt x="2071" y="239"/>
                </a:moveTo>
                <a:cubicBezTo>
                  <a:pt x="877" y="214"/>
                  <a:pt x="-115" y="1151"/>
                  <a:pt x="-163" y="2344"/>
                </a:cubicBezTo>
                <a:cubicBezTo>
                  <a:pt x="-163" y="3504"/>
                  <a:pt x="267" y="4449"/>
                  <a:pt x="783" y="4449"/>
                </a:cubicBezTo>
                <a:cubicBezTo>
                  <a:pt x="1298" y="4449"/>
                  <a:pt x="2287" y="3504"/>
                  <a:pt x="2974" y="2344"/>
                </a:cubicBezTo>
                <a:cubicBezTo>
                  <a:pt x="3661" y="1184"/>
                  <a:pt x="3232" y="239"/>
                  <a:pt x="2071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0" name="Freeform 2809">
            <a:extLst>
              <a:ext uri="{FF2B5EF4-FFF2-40B4-BE49-F238E27FC236}">
                <a16:creationId xmlns:a16="http://schemas.microsoft.com/office/drawing/2014/main" id="{11A2FE67-5049-C8D0-4F6A-72E778F273F3}"/>
              </a:ext>
            </a:extLst>
          </p:cNvPr>
          <p:cNvSpPr/>
          <p:nvPr/>
        </p:nvSpPr>
        <p:spPr>
          <a:xfrm>
            <a:off x="8718463" y="5579782"/>
            <a:ext cx="3475" cy="4253"/>
          </a:xfrm>
          <a:custGeom>
            <a:avLst/>
            <a:gdLst>
              <a:gd name="connsiteX0" fmla="*/ 2072 w 3475"/>
              <a:gd name="connsiteY0" fmla="*/ 238 h 4253"/>
              <a:gd name="connsiteX1" fmla="*/ -163 w 3475"/>
              <a:gd name="connsiteY1" fmla="*/ 2387 h 4253"/>
              <a:gd name="connsiteX2" fmla="*/ 783 w 3475"/>
              <a:gd name="connsiteY2" fmla="*/ 4492 h 4253"/>
              <a:gd name="connsiteX3" fmla="*/ 2974 w 3475"/>
              <a:gd name="connsiteY3" fmla="*/ 2387 h 4253"/>
              <a:gd name="connsiteX4" fmla="*/ 2072 w 3475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3">
                <a:moveTo>
                  <a:pt x="2072" y="238"/>
                </a:moveTo>
                <a:cubicBezTo>
                  <a:pt x="869" y="238"/>
                  <a:pt x="-115" y="1188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7" y="3547"/>
                  <a:pt x="2974" y="2387"/>
                </a:cubicBezTo>
                <a:cubicBezTo>
                  <a:pt x="3661" y="1227"/>
                  <a:pt x="3275" y="238"/>
                  <a:pt x="207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1" name="Freeform 2810">
            <a:extLst>
              <a:ext uri="{FF2B5EF4-FFF2-40B4-BE49-F238E27FC236}">
                <a16:creationId xmlns:a16="http://schemas.microsoft.com/office/drawing/2014/main" id="{3020C916-FC67-EF0E-FFEA-B326299D96AA}"/>
              </a:ext>
            </a:extLst>
          </p:cNvPr>
          <p:cNvSpPr/>
          <p:nvPr/>
        </p:nvSpPr>
        <p:spPr>
          <a:xfrm>
            <a:off x="8708022" y="5579782"/>
            <a:ext cx="6272" cy="4253"/>
          </a:xfrm>
          <a:custGeom>
            <a:avLst/>
            <a:gdLst>
              <a:gd name="connsiteX0" fmla="*/ 2974 w 6272"/>
              <a:gd name="connsiteY0" fmla="*/ 238 h 4253"/>
              <a:gd name="connsiteX1" fmla="*/ -163 w 6272"/>
              <a:gd name="connsiteY1" fmla="*/ 2387 h 4253"/>
              <a:gd name="connsiteX2" fmla="*/ 2974 w 6272"/>
              <a:gd name="connsiteY2" fmla="*/ 4492 h 4253"/>
              <a:gd name="connsiteX3" fmla="*/ 6110 w 6272"/>
              <a:gd name="connsiteY3" fmla="*/ 2387 h 4253"/>
              <a:gd name="connsiteX4" fmla="*/ 2974 w 627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238"/>
                </a:moveTo>
                <a:cubicBezTo>
                  <a:pt x="1255" y="238"/>
                  <a:pt x="-163" y="1227"/>
                  <a:pt x="-163" y="2387"/>
                </a:cubicBezTo>
                <a:cubicBezTo>
                  <a:pt x="-163" y="3547"/>
                  <a:pt x="1255" y="4492"/>
                  <a:pt x="2974" y="4492"/>
                </a:cubicBezTo>
                <a:cubicBezTo>
                  <a:pt x="4693" y="4492"/>
                  <a:pt x="6110" y="3547"/>
                  <a:pt x="6110" y="2387"/>
                </a:cubicBezTo>
                <a:cubicBezTo>
                  <a:pt x="6110" y="1227"/>
                  <a:pt x="4693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2" name="Freeform 2811">
            <a:extLst>
              <a:ext uri="{FF2B5EF4-FFF2-40B4-BE49-F238E27FC236}">
                <a16:creationId xmlns:a16="http://schemas.microsoft.com/office/drawing/2014/main" id="{5DCE7BEE-807B-6775-A43C-2F268562D0B3}"/>
              </a:ext>
            </a:extLst>
          </p:cNvPr>
          <p:cNvSpPr/>
          <p:nvPr/>
        </p:nvSpPr>
        <p:spPr>
          <a:xfrm>
            <a:off x="8705964" y="1688688"/>
            <a:ext cx="5920" cy="10035"/>
          </a:xfrm>
          <a:custGeom>
            <a:avLst/>
            <a:gdLst>
              <a:gd name="connsiteX0" fmla="*/ 5591 w 5920"/>
              <a:gd name="connsiteY0" fmla="*/ 4312 h 10035"/>
              <a:gd name="connsiteX1" fmla="*/ 3485 w 5920"/>
              <a:gd name="connsiteY1" fmla="*/ 402 h 10035"/>
              <a:gd name="connsiteX2" fmla="*/ 5 w 5920"/>
              <a:gd name="connsiteY2" fmla="*/ 6203 h 10035"/>
              <a:gd name="connsiteX3" fmla="*/ 2110 w 5920"/>
              <a:gd name="connsiteY3" fmla="*/ 10113 h 10035"/>
              <a:gd name="connsiteX4" fmla="*/ 5591 w 5920"/>
              <a:gd name="connsiteY4" fmla="*/ 4312 h 10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20" h="10035">
                <a:moveTo>
                  <a:pt x="5591" y="4312"/>
                </a:moveTo>
                <a:cubicBezTo>
                  <a:pt x="6063" y="1004"/>
                  <a:pt x="5591" y="-242"/>
                  <a:pt x="3485" y="402"/>
                </a:cubicBezTo>
                <a:cubicBezTo>
                  <a:pt x="1479" y="1678"/>
                  <a:pt x="186" y="3831"/>
                  <a:pt x="5" y="6203"/>
                </a:cubicBezTo>
                <a:cubicBezTo>
                  <a:pt x="-467" y="9468"/>
                  <a:pt x="5" y="10757"/>
                  <a:pt x="2110" y="10113"/>
                </a:cubicBezTo>
                <a:cubicBezTo>
                  <a:pt x="4126" y="8841"/>
                  <a:pt x="5414" y="6688"/>
                  <a:pt x="5591" y="43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3" name="Freeform 2812">
            <a:extLst>
              <a:ext uri="{FF2B5EF4-FFF2-40B4-BE49-F238E27FC236}">
                <a16:creationId xmlns:a16="http://schemas.microsoft.com/office/drawing/2014/main" id="{C7ACB498-27A2-DA3D-C744-DBCE4E9878E6}"/>
              </a:ext>
            </a:extLst>
          </p:cNvPr>
          <p:cNvSpPr/>
          <p:nvPr/>
        </p:nvSpPr>
        <p:spPr>
          <a:xfrm>
            <a:off x="8691529" y="1497011"/>
            <a:ext cx="20460" cy="10643"/>
          </a:xfrm>
          <a:custGeom>
            <a:avLst/>
            <a:gdLst>
              <a:gd name="connsiteX0" fmla="*/ 20026 w 20460"/>
              <a:gd name="connsiteY0" fmla="*/ 7584 h 10643"/>
              <a:gd name="connsiteX1" fmla="*/ 2324 w 20460"/>
              <a:gd name="connsiteY1" fmla="*/ 2901 h 10643"/>
              <a:gd name="connsiteX2" fmla="*/ 2925 w 20460"/>
              <a:gd name="connsiteY2" fmla="*/ 6725 h 10643"/>
              <a:gd name="connsiteX3" fmla="*/ 7222 w 20460"/>
              <a:gd name="connsiteY3" fmla="*/ 7541 h 10643"/>
              <a:gd name="connsiteX4" fmla="*/ 20026 w 20460"/>
              <a:gd name="connsiteY4" fmla="*/ 7584 h 1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60" h="10643">
                <a:moveTo>
                  <a:pt x="20026" y="7584"/>
                </a:moveTo>
                <a:cubicBezTo>
                  <a:pt x="22475" y="1225"/>
                  <a:pt x="7780" y="-2642"/>
                  <a:pt x="2324" y="2901"/>
                </a:cubicBezTo>
                <a:cubicBezTo>
                  <a:pt x="-1328" y="6553"/>
                  <a:pt x="-813" y="9861"/>
                  <a:pt x="2925" y="6725"/>
                </a:cubicBezTo>
                <a:cubicBezTo>
                  <a:pt x="5417" y="4619"/>
                  <a:pt x="6276" y="4748"/>
                  <a:pt x="7222" y="7541"/>
                </a:cubicBezTo>
                <a:cubicBezTo>
                  <a:pt x="8769" y="11967"/>
                  <a:pt x="18135" y="12010"/>
                  <a:pt x="20026" y="75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4" name="Freeform 2813">
            <a:extLst>
              <a:ext uri="{FF2B5EF4-FFF2-40B4-BE49-F238E27FC236}">
                <a16:creationId xmlns:a16="http://schemas.microsoft.com/office/drawing/2014/main" id="{9427EFBB-F47F-0000-3C2F-DBC010BAF3EB}"/>
              </a:ext>
            </a:extLst>
          </p:cNvPr>
          <p:cNvSpPr/>
          <p:nvPr/>
        </p:nvSpPr>
        <p:spPr>
          <a:xfrm>
            <a:off x="9244735" y="4351393"/>
            <a:ext cx="3494" cy="4254"/>
          </a:xfrm>
          <a:custGeom>
            <a:avLst/>
            <a:gdLst>
              <a:gd name="connsiteX0" fmla="*/ 196 w 3494"/>
              <a:gd name="connsiteY0" fmla="*/ 2344 h 4254"/>
              <a:gd name="connsiteX1" fmla="*/ 1098 w 3494"/>
              <a:gd name="connsiteY1" fmla="*/ 4492 h 4254"/>
              <a:gd name="connsiteX2" fmla="*/ 3332 w 3494"/>
              <a:gd name="connsiteY2" fmla="*/ 2344 h 4254"/>
              <a:gd name="connsiteX3" fmla="*/ 3332 w 3494"/>
              <a:gd name="connsiteY3" fmla="*/ 2344 h 4254"/>
              <a:gd name="connsiteX4" fmla="*/ 2430 w 3494"/>
              <a:gd name="connsiteY4" fmla="*/ 238 h 4254"/>
              <a:gd name="connsiteX5" fmla="*/ 196 w 3494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96" y="2344"/>
                </a:moveTo>
                <a:cubicBezTo>
                  <a:pt x="-535" y="3547"/>
                  <a:pt x="-105" y="4492"/>
                  <a:pt x="1098" y="4492"/>
                </a:cubicBezTo>
                <a:cubicBezTo>
                  <a:pt x="2310" y="4518"/>
                  <a:pt x="3306" y="3555"/>
                  <a:pt x="3332" y="2344"/>
                </a:cubicBezTo>
                <a:cubicBezTo>
                  <a:pt x="3332" y="2344"/>
                  <a:pt x="3332" y="2344"/>
                  <a:pt x="3332" y="2344"/>
                </a:cubicBezTo>
                <a:cubicBezTo>
                  <a:pt x="3332" y="1184"/>
                  <a:pt x="2902" y="238"/>
                  <a:pt x="2430" y="238"/>
                </a:cubicBezTo>
                <a:cubicBezTo>
                  <a:pt x="1957" y="238"/>
                  <a:pt x="926" y="1184"/>
                  <a:pt x="19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5" name="Freeform 2814">
            <a:extLst>
              <a:ext uri="{FF2B5EF4-FFF2-40B4-BE49-F238E27FC236}">
                <a16:creationId xmlns:a16="http://schemas.microsoft.com/office/drawing/2014/main" id="{82006B9F-49E7-33E5-C11D-274EBE727802}"/>
              </a:ext>
            </a:extLst>
          </p:cNvPr>
          <p:cNvSpPr/>
          <p:nvPr/>
        </p:nvSpPr>
        <p:spPr>
          <a:xfrm>
            <a:off x="9726362" y="4438778"/>
            <a:ext cx="5183" cy="1744"/>
          </a:xfrm>
          <a:custGeom>
            <a:avLst/>
            <a:gdLst>
              <a:gd name="connsiteX0" fmla="*/ 4812 w 5183"/>
              <a:gd name="connsiteY0" fmla="*/ 847 h 1744"/>
              <a:gd name="connsiteX1" fmla="*/ 816 w 5183"/>
              <a:gd name="connsiteY1" fmla="*/ 632 h 1744"/>
              <a:gd name="connsiteX2" fmla="*/ 2062 w 5183"/>
              <a:gd name="connsiteY2" fmla="*/ 1964 h 1744"/>
              <a:gd name="connsiteX3" fmla="*/ 4812 w 5183"/>
              <a:gd name="connsiteY3" fmla="*/ 847 h 1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44">
                <a:moveTo>
                  <a:pt x="4812" y="847"/>
                </a:moveTo>
                <a:cubicBezTo>
                  <a:pt x="3596" y="120"/>
                  <a:pt x="2101" y="39"/>
                  <a:pt x="816" y="632"/>
                </a:cubicBezTo>
                <a:cubicBezTo>
                  <a:pt x="-860" y="1319"/>
                  <a:pt x="-344" y="1835"/>
                  <a:pt x="2062" y="1964"/>
                </a:cubicBezTo>
                <a:cubicBezTo>
                  <a:pt x="4468" y="2093"/>
                  <a:pt x="5499" y="1534"/>
                  <a:pt x="4812" y="8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6" name="Freeform 2815">
            <a:extLst>
              <a:ext uri="{FF2B5EF4-FFF2-40B4-BE49-F238E27FC236}">
                <a16:creationId xmlns:a16="http://schemas.microsoft.com/office/drawing/2014/main" id="{E405D065-89EC-D935-C8BD-D0723F3A5A43}"/>
              </a:ext>
            </a:extLst>
          </p:cNvPr>
          <p:cNvSpPr/>
          <p:nvPr/>
        </p:nvSpPr>
        <p:spPr>
          <a:xfrm>
            <a:off x="9717831" y="5420602"/>
            <a:ext cx="13634" cy="17693"/>
          </a:xfrm>
          <a:custGeom>
            <a:avLst/>
            <a:gdLst>
              <a:gd name="connsiteX0" fmla="*/ 152 w 13634"/>
              <a:gd name="connsiteY0" fmla="*/ 2465 h 17693"/>
              <a:gd name="connsiteX1" fmla="*/ 2086 w 13634"/>
              <a:gd name="connsiteY1" fmla="*/ 6761 h 17693"/>
              <a:gd name="connsiteX2" fmla="*/ 5523 w 13634"/>
              <a:gd name="connsiteY2" fmla="*/ 11702 h 17693"/>
              <a:gd name="connsiteX3" fmla="*/ 13472 w 13634"/>
              <a:gd name="connsiteY3" fmla="*/ 17159 h 17693"/>
              <a:gd name="connsiteX4" fmla="*/ 9605 w 13634"/>
              <a:gd name="connsiteY4" fmla="*/ 7706 h 17693"/>
              <a:gd name="connsiteX5" fmla="*/ 152 w 13634"/>
              <a:gd name="connsiteY5" fmla="*/ 2465 h 1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34" h="17693">
                <a:moveTo>
                  <a:pt x="152" y="2465"/>
                </a:moveTo>
                <a:cubicBezTo>
                  <a:pt x="-664" y="3754"/>
                  <a:pt x="152" y="5730"/>
                  <a:pt x="2086" y="6761"/>
                </a:cubicBezTo>
                <a:cubicBezTo>
                  <a:pt x="3955" y="7767"/>
                  <a:pt x="5231" y="9601"/>
                  <a:pt x="5523" y="11702"/>
                </a:cubicBezTo>
                <a:cubicBezTo>
                  <a:pt x="5523" y="15011"/>
                  <a:pt x="12526" y="19823"/>
                  <a:pt x="13472" y="17159"/>
                </a:cubicBezTo>
                <a:cubicBezTo>
                  <a:pt x="12874" y="13769"/>
                  <a:pt x="11555" y="10542"/>
                  <a:pt x="9605" y="7706"/>
                </a:cubicBezTo>
                <a:cubicBezTo>
                  <a:pt x="4921" y="-285"/>
                  <a:pt x="2601" y="-1574"/>
                  <a:pt x="152" y="24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7" name="Freeform 2816">
            <a:extLst>
              <a:ext uri="{FF2B5EF4-FFF2-40B4-BE49-F238E27FC236}">
                <a16:creationId xmlns:a16="http://schemas.microsoft.com/office/drawing/2014/main" id="{F1D18D46-0BC2-E6F1-5903-7CB87F1621C9}"/>
              </a:ext>
            </a:extLst>
          </p:cNvPr>
          <p:cNvSpPr/>
          <p:nvPr/>
        </p:nvSpPr>
        <p:spPr>
          <a:xfrm>
            <a:off x="9713749" y="5248259"/>
            <a:ext cx="3494" cy="4254"/>
          </a:xfrm>
          <a:custGeom>
            <a:avLst/>
            <a:gdLst>
              <a:gd name="connsiteX0" fmla="*/ 1098 w 3494"/>
              <a:gd name="connsiteY0" fmla="*/ 4492 h 4254"/>
              <a:gd name="connsiteX1" fmla="*/ 3332 w 3494"/>
              <a:gd name="connsiteY1" fmla="*/ 2344 h 4254"/>
              <a:gd name="connsiteX2" fmla="*/ 3332 w 3494"/>
              <a:gd name="connsiteY2" fmla="*/ 2344 h 4254"/>
              <a:gd name="connsiteX3" fmla="*/ 2430 w 3494"/>
              <a:gd name="connsiteY3" fmla="*/ 238 h 4254"/>
              <a:gd name="connsiteX4" fmla="*/ 195 w 3494"/>
              <a:gd name="connsiteY4" fmla="*/ 2344 h 4254"/>
              <a:gd name="connsiteX5" fmla="*/ 1098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098" y="4492"/>
                </a:moveTo>
                <a:cubicBezTo>
                  <a:pt x="2309" y="4518"/>
                  <a:pt x="3306" y="3555"/>
                  <a:pt x="3332" y="2344"/>
                </a:cubicBezTo>
                <a:cubicBezTo>
                  <a:pt x="3332" y="2344"/>
                  <a:pt x="3332" y="2344"/>
                  <a:pt x="3332" y="2344"/>
                </a:cubicBezTo>
                <a:cubicBezTo>
                  <a:pt x="3332" y="1183"/>
                  <a:pt x="2945" y="238"/>
                  <a:pt x="2430" y="238"/>
                </a:cubicBezTo>
                <a:cubicBezTo>
                  <a:pt x="1914" y="238"/>
                  <a:pt x="926" y="1183"/>
                  <a:pt x="195" y="2344"/>
                </a:cubicBezTo>
                <a:cubicBezTo>
                  <a:pt x="-535" y="3504"/>
                  <a:pt x="-105" y="4492"/>
                  <a:pt x="109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8" name="Freeform 2817">
            <a:extLst>
              <a:ext uri="{FF2B5EF4-FFF2-40B4-BE49-F238E27FC236}">
                <a16:creationId xmlns:a16="http://schemas.microsoft.com/office/drawing/2014/main" id="{857AAE2C-22A1-464C-D1A2-E5BDBB47198D}"/>
              </a:ext>
            </a:extLst>
          </p:cNvPr>
          <p:cNvSpPr/>
          <p:nvPr/>
        </p:nvSpPr>
        <p:spPr>
          <a:xfrm>
            <a:off x="9719766" y="3327958"/>
            <a:ext cx="5635" cy="6834"/>
          </a:xfrm>
          <a:custGeom>
            <a:avLst/>
            <a:gdLst>
              <a:gd name="connsiteX0" fmla="*/ 580 w 5635"/>
              <a:gd name="connsiteY0" fmla="*/ 5816 h 6834"/>
              <a:gd name="connsiteX1" fmla="*/ 4232 w 5635"/>
              <a:gd name="connsiteY1" fmla="*/ 5816 h 6834"/>
              <a:gd name="connsiteX2" fmla="*/ 5022 w 5635"/>
              <a:gd name="connsiteY2" fmla="*/ 2009 h 6834"/>
              <a:gd name="connsiteX3" fmla="*/ 4232 w 5635"/>
              <a:gd name="connsiteY3" fmla="*/ 1219 h 6834"/>
              <a:gd name="connsiteX4" fmla="*/ 580 w 5635"/>
              <a:gd name="connsiteY4" fmla="*/ 5816 h 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35" h="6834">
                <a:moveTo>
                  <a:pt x="580" y="5816"/>
                </a:moveTo>
                <a:cubicBezTo>
                  <a:pt x="1611" y="7492"/>
                  <a:pt x="2599" y="7492"/>
                  <a:pt x="4232" y="5816"/>
                </a:cubicBezTo>
                <a:cubicBezTo>
                  <a:pt x="5499" y="4983"/>
                  <a:pt x="5856" y="3277"/>
                  <a:pt x="5022" y="2009"/>
                </a:cubicBezTo>
                <a:cubicBezTo>
                  <a:pt x="4816" y="1696"/>
                  <a:pt x="4546" y="1425"/>
                  <a:pt x="4232" y="1219"/>
                </a:cubicBezTo>
                <a:cubicBezTo>
                  <a:pt x="1482" y="-1617"/>
                  <a:pt x="-1611" y="2250"/>
                  <a:pt x="580" y="58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9" name="Freeform 2818">
            <a:extLst>
              <a:ext uri="{FF2B5EF4-FFF2-40B4-BE49-F238E27FC236}">
                <a16:creationId xmlns:a16="http://schemas.microsoft.com/office/drawing/2014/main" id="{15294375-DCFB-10F7-3147-5970704B94A3}"/>
              </a:ext>
            </a:extLst>
          </p:cNvPr>
          <p:cNvSpPr/>
          <p:nvPr/>
        </p:nvSpPr>
        <p:spPr>
          <a:xfrm>
            <a:off x="9738168" y="4062363"/>
            <a:ext cx="4210" cy="6358"/>
          </a:xfrm>
          <a:custGeom>
            <a:avLst/>
            <a:gdLst>
              <a:gd name="connsiteX0" fmla="*/ 4048 w 4210"/>
              <a:gd name="connsiteY0" fmla="*/ 3418 h 6358"/>
              <a:gd name="connsiteX1" fmla="*/ 1943 w 4210"/>
              <a:gd name="connsiteY1" fmla="*/ 238 h 6358"/>
              <a:gd name="connsiteX2" fmla="*/ -163 w 4210"/>
              <a:gd name="connsiteY2" fmla="*/ 3418 h 6358"/>
              <a:gd name="connsiteX3" fmla="*/ 1943 w 4210"/>
              <a:gd name="connsiteY3" fmla="*/ 6597 h 6358"/>
              <a:gd name="connsiteX4" fmla="*/ 4048 w 4210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4048" y="3418"/>
                </a:moveTo>
                <a:cubicBezTo>
                  <a:pt x="4048" y="1656"/>
                  <a:pt x="3103" y="238"/>
                  <a:pt x="1943" y="238"/>
                </a:cubicBezTo>
                <a:cubicBezTo>
                  <a:pt x="783" y="238"/>
                  <a:pt x="-163" y="1656"/>
                  <a:pt x="-163" y="3418"/>
                </a:cubicBezTo>
                <a:cubicBezTo>
                  <a:pt x="-163" y="5179"/>
                  <a:pt x="826" y="6597"/>
                  <a:pt x="1943" y="6597"/>
                </a:cubicBezTo>
                <a:cubicBezTo>
                  <a:pt x="3060" y="6597"/>
                  <a:pt x="4048" y="5179"/>
                  <a:pt x="4048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0" name="Freeform 2819">
            <a:extLst>
              <a:ext uri="{FF2B5EF4-FFF2-40B4-BE49-F238E27FC236}">
                <a16:creationId xmlns:a16="http://schemas.microsoft.com/office/drawing/2014/main" id="{DCA5000A-9F78-1E1A-E947-A83959FECCDB}"/>
              </a:ext>
            </a:extLst>
          </p:cNvPr>
          <p:cNvSpPr/>
          <p:nvPr/>
        </p:nvSpPr>
        <p:spPr>
          <a:xfrm>
            <a:off x="9704679" y="4358406"/>
            <a:ext cx="10087" cy="9882"/>
          </a:xfrm>
          <a:custGeom>
            <a:avLst/>
            <a:gdLst>
              <a:gd name="connsiteX0" fmla="*/ 1746 w 10087"/>
              <a:gd name="connsiteY0" fmla="*/ 959 h 9882"/>
              <a:gd name="connsiteX1" fmla="*/ -144 w 10087"/>
              <a:gd name="connsiteY1" fmla="*/ 6415 h 9882"/>
              <a:gd name="connsiteX2" fmla="*/ 4539 w 10087"/>
              <a:gd name="connsiteY2" fmla="*/ 9982 h 9882"/>
              <a:gd name="connsiteX3" fmla="*/ 9867 w 10087"/>
              <a:gd name="connsiteY3" fmla="*/ 5685 h 9882"/>
              <a:gd name="connsiteX4" fmla="*/ 1746 w 10087"/>
              <a:gd name="connsiteY4" fmla="*/ 959 h 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87" h="9882">
                <a:moveTo>
                  <a:pt x="1746" y="959"/>
                </a:moveTo>
                <a:cubicBezTo>
                  <a:pt x="397" y="2445"/>
                  <a:pt x="-286" y="4413"/>
                  <a:pt x="-144" y="6415"/>
                </a:cubicBezTo>
                <a:cubicBezTo>
                  <a:pt x="-144" y="9638"/>
                  <a:pt x="1016" y="10497"/>
                  <a:pt x="4539" y="9982"/>
                </a:cubicBezTo>
                <a:cubicBezTo>
                  <a:pt x="7014" y="9741"/>
                  <a:pt x="9106" y="8052"/>
                  <a:pt x="9867" y="5685"/>
                </a:cubicBezTo>
                <a:cubicBezTo>
                  <a:pt x="10554" y="2076"/>
                  <a:pt x="5012" y="-1275"/>
                  <a:pt x="1746" y="9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1" name="Freeform 2820">
            <a:extLst>
              <a:ext uri="{FF2B5EF4-FFF2-40B4-BE49-F238E27FC236}">
                <a16:creationId xmlns:a16="http://schemas.microsoft.com/office/drawing/2014/main" id="{CDD5CF10-507D-E209-E942-6B023464E7F5}"/>
              </a:ext>
            </a:extLst>
          </p:cNvPr>
          <p:cNvSpPr/>
          <p:nvPr/>
        </p:nvSpPr>
        <p:spPr>
          <a:xfrm>
            <a:off x="9731936" y="4221720"/>
            <a:ext cx="6231" cy="6378"/>
          </a:xfrm>
          <a:custGeom>
            <a:avLst/>
            <a:gdLst>
              <a:gd name="connsiteX0" fmla="*/ 1214 w 6231"/>
              <a:gd name="connsiteY0" fmla="*/ 5224 h 6378"/>
              <a:gd name="connsiteX1" fmla="*/ 6069 w 6231"/>
              <a:gd name="connsiteY1" fmla="*/ 3463 h 6378"/>
              <a:gd name="connsiteX2" fmla="*/ 2932 w 6231"/>
              <a:gd name="connsiteY2" fmla="*/ 240 h 6378"/>
              <a:gd name="connsiteX3" fmla="*/ 2932 w 6231"/>
              <a:gd name="connsiteY3" fmla="*/ 240 h 6378"/>
              <a:gd name="connsiteX4" fmla="*/ 1214 w 6231"/>
              <a:gd name="connsiteY4" fmla="*/ 5224 h 6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1" h="6378">
                <a:moveTo>
                  <a:pt x="1214" y="5224"/>
                </a:moveTo>
                <a:cubicBezTo>
                  <a:pt x="3620" y="7674"/>
                  <a:pt x="6069" y="6771"/>
                  <a:pt x="6069" y="3463"/>
                </a:cubicBezTo>
                <a:cubicBezTo>
                  <a:pt x="6094" y="1706"/>
                  <a:pt x="4689" y="266"/>
                  <a:pt x="2932" y="240"/>
                </a:cubicBezTo>
                <a:cubicBezTo>
                  <a:pt x="2932" y="240"/>
                  <a:pt x="2932" y="240"/>
                  <a:pt x="2932" y="240"/>
                </a:cubicBezTo>
                <a:cubicBezTo>
                  <a:pt x="-333" y="155"/>
                  <a:pt x="-1192" y="2775"/>
                  <a:pt x="1214" y="52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2" name="Freeform 2821">
            <a:extLst>
              <a:ext uri="{FF2B5EF4-FFF2-40B4-BE49-F238E27FC236}">
                <a16:creationId xmlns:a16="http://schemas.microsoft.com/office/drawing/2014/main" id="{B3E7F10B-02DA-7A0E-7AFC-100FB9E8E939}"/>
              </a:ext>
            </a:extLst>
          </p:cNvPr>
          <p:cNvSpPr/>
          <p:nvPr/>
        </p:nvSpPr>
        <p:spPr>
          <a:xfrm>
            <a:off x="9729954" y="4042737"/>
            <a:ext cx="14439" cy="15372"/>
          </a:xfrm>
          <a:custGeom>
            <a:avLst/>
            <a:gdLst>
              <a:gd name="connsiteX0" fmla="*/ 12390 w 14439"/>
              <a:gd name="connsiteY0" fmla="*/ 917 h 15372"/>
              <a:gd name="connsiteX1" fmla="*/ 4571 w 14439"/>
              <a:gd name="connsiteY1" fmla="*/ 3538 h 15372"/>
              <a:gd name="connsiteX2" fmla="*/ 2895 w 14439"/>
              <a:gd name="connsiteY2" fmla="*/ 15611 h 15372"/>
              <a:gd name="connsiteX3" fmla="*/ 7492 w 14439"/>
              <a:gd name="connsiteY3" fmla="*/ 11873 h 15372"/>
              <a:gd name="connsiteX4" fmla="*/ 12133 w 14439"/>
              <a:gd name="connsiteY4" fmla="*/ 5557 h 15372"/>
              <a:gd name="connsiteX5" fmla="*/ 12390 w 14439"/>
              <a:gd name="connsiteY5" fmla="*/ 917 h 1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39" h="15372">
                <a:moveTo>
                  <a:pt x="12390" y="917"/>
                </a:moveTo>
                <a:cubicBezTo>
                  <a:pt x="10242" y="-501"/>
                  <a:pt x="8094" y="272"/>
                  <a:pt x="4571" y="3538"/>
                </a:cubicBezTo>
                <a:cubicBezTo>
                  <a:pt x="-929" y="8822"/>
                  <a:pt x="-1831" y="15611"/>
                  <a:pt x="2895" y="15611"/>
                </a:cubicBezTo>
                <a:cubicBezTo>
                  <a:pt x="5017" y="15349"/>
                  <a:pt x="6801" y="13896"/>
                  <a:pt x="7492" y="11873"/>
                </a:cubicBezTo>
                <a:cubicBezTo>
                  <a:pt x="8532" y="9437"/>
                  <a:pt x="10122" y="7276"/>
                  <a:pt x="12133" y="5557"/>
                </a:cubicBezTo>
                <a:cubicBezTo>
                  <a:pt x="14925" y="3280"/>
                  <a:pt x="14968" y="2635"/>
                  <a:pt x="12390" y="9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3" name="Freeform 2822">
            <a:extLst>
              <a:ext uri="{FF2B5EF4-FFF2-40B4-BE49-F238E27FC236}">
                <a16:creationId xmlns:a16="http://schemas.microsoft.com/office/drawing/2014/main" id="{03F84912-2A6D-D987-18A5-AC6412CCFD11}"/>
              </a:ext>
            </a:extLst>
          </p:cNvPr>
          <p:cNvSpPr/>
          <p:nvPr/>
        </p:nvSpPr>
        <p:spPr>
          <a:xfrm>
            <a:off x="9726422" y="2972065"/>
            <a:ext cx="5473" cy="4253"/>
          </a:xfrm>
          <a:custGeom>
            <a:avLst/>
            <a:gdLst>
              <a:gd name="connsiteX0" fmla="*/ 2045 w 5473"/>
              <a:gd name="connsiteY0" fmla="*/ 238 h 4253"/>
              <a:gd name="connsiteX1" fmla="*/ 68 w 5473"/>
              <a:gd name="connsiteY1" fmla="*/ 2387 h 4253"/>
              <a:gd name="connsiteX2" fmla="*/ 3377 w 5473"/>
              <a:gd name="connsiteY2" fmla="*/ 4492 h 4253"/>
              <a:gd name="connsiteX3" fmla="*/ 5310 w 5473"/>
              <a:gd name="connsiteY3" fmla="*/ 2387 h 4253"/>
              <a:gd name="connsiteX4" fmla="*/ 2045 w 547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3" h="4253">
                <a:moveTo>
                  <a:pt x="2045" y="238"/>
                </a:moveTo>
                <a:cubicBezTo>
                  <a:pt x="283" y="238"/>
                  <a:pt x="-619" y="1184"/>
                  <a:pt x="68" y="2387"/>
                </a:cubicBezTo>
                <a:cubicBezTo>
                  <a:pt x="790" y="3555"/>
                  <a:pt x="2011" y="4333"/>
                  <a:pt x="3377" y="4492"/>
                </a:cubicBezTo>
                <a:cubicBezTo>
                  <a:pt x="4481" y="4423"/>
                  <a:pt x="5336" y="3495"/>
                  <a:pt x="5310" y="2387"/>
                </a:cubicBezTo>
                <a:cubicBezTo>
                  <a:pt x="5310" y="1184"/>
                  <a:pt x="3849" y="238"/>
                  <a:pt x="204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4" name="Freeform 2823">
            <a:extLst>
              <a:ext uri="{FF2B5EF4-FFF2-40B4-BE49-F238E27FC236}">
                <a16:creationId xmlns:a16="http://schemas.microsoft.com/office/drawing/2014/main" id="{33D32709-08F7-E89C-B60F-57C5393B403B}"/>
              </a:ext>
            </a:extLst>
          </p:cNvPr>
          <p:cNvSpPr/>
          <p:nvPr/>
        </p:nvSpPr>
        <p:spPr>
          <a:xfrm>
            <a:off x="9713076" y="4191990"/>
            <a:ext cx="6273" cy="4253"/>
          </a:xfrm>
          <a:custGeom>
            <a:avLst/>
            <a:gdLst>
              <a:gd name="connsiteX0" fmla="*/ 6111 w 6273"/>
              <a:gd name="connsiteY0" fmla="*/ 2344 h 4253"/>
              <a:gd name="connsiteX1" fmla="*/ 2974 w 6273"/>
              <a:gd name="connsiteY1" fmla="*/ 238 h 4253"/>
              <a:gd name="connsiteX2" fmla="*/ -163 w 6273"/>
              <a:gd name="connsiteY2" fmla="*/ 2344 h 4253"/>
              <a:gd name="connsiteX3" fmla="*/ 2974 w 6273"/>
              <a:gd name="connsiteY3" fmla="*/ 4492 h 4253"/>
              <a:gd name="connsiteX4" fmla="*/ 6111 w 6273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6111" y="2344"/>
                </a:moveTo>
                <a:cubicBezTo>
                  <a:pt x="6111" y="1184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1" y="3547"/>
                  <a:pt x="611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5" name="Freeform 2824">
            <a:extLst>
              <a:ext uri="{FF2B5EF4-FFF2-40B4-BE49-F238E27FC236}">
                <a16:creationId xmlns:a16="http://schemas.microsoft.com/office/drawing/2014/main" id="{0A77BAFC-54A4-229E-9AEC-579970FA3382}"/>
              </a:ext>
            </a:extLst>
          </p:cNvPr>
          <p:cNvSpPr/>
          <p:nvPr/>
        </p:nvSpPr>
        <p:spPr>
          <a:xfrm>
            <a:off x="9723516" y="2472632"/>
            <a:ext cx="4296" cy="4296"/>
          </a:xfrm>
          <a:custGeom>
            <a:avLst/>
            <a:gdLst>
              <a:gd name="connsiteX0" fmla="*/ 2029 w 4296"/>
              <a:gd name="connsiteY0" fmla="*/ 239 h 4296"/>
              <a:gd name="connsiteX1" fmla="*/ -162 w 4296"/>
              <a:gd name="connsiteY1" fmla="*/ 2344 h 4296"/>
              <a:gd name="connsiteX2" fmla="*/ 1943 w 4296"/>
              <a:gd name="connsiteY2" fmla="*/ 4534 h 4296"/>
              <a:gd name="connsiteX3" fmla="*/ 4134 w 4296"/>
              <a:gd name="connsiteY3" fmla="*/ 2429 h 4296"/>
              <a:gd name="connsiteX4" fmla="*/ 4134 w 4296"/>
              <a:gd name="connsiteY4" fmla="*/ 2344 h 4296"/>
              <a:gd name="connsiteX5" fmla="*/ 2029 w 4296"/>
              <a:gd name="connsiteY5" fmla="*/ 239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2029" y="239"/>
                </a:moveTo>
                <a:cubicBezTo>
                  <a:pt x="843" y="215"/>
                  <a:pt x="-136" y="1158"/>
                  <a:pt x="-162" y="2344"/>
                </a:cubicBezTo>
                <a:cubicBezTo>
                  <a:pt x="-184" y="3530"/>
                  <a:pt x="757" y="4511"/>
                  <a:pt x="1943" y="4534"/>
                </a:cubicBezTo>
                <a:cubicBezTo>
                  <a:pt x="3129" y="4558"/>
                  <a:pt x="4109" y="3615"/>
                  <a:pt x="4134" y="2429"/>
                </a:cubicBezTo>
                <a:cubicBezTo>
                  <a:pt x="4134" y="2401"/>
                  <a:pt x="4134" y="2372"/>
                  <a:pt x="4134" y="2344"/>
                </a:cubicBezTo>
                <a:cubicBezTo>
                  <a:pt x="4134" y="1181"/>
                  <a:pt x="3193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6" name="Freeform 2825">
            <a:extLst>
              <a:ext uri="{FF2B5EF4-FFF2-40B4-BE49-F238E27FC236}">
                <a16:creationId xmlns:a16="http://schemas.microsoft.com/office/drawing/2014/main" id="{9D25B616-1C4C-F5E5-5795-8755C59F9F64}"/>
              </a:ext>
            </a:extLst>
          </p:cNvPr>
          <p:cNvSpPr/>
          <p:nvPr/>
        </p:nvSpPr>
        <p:spPr>
          <a:xfrm>
            <a:off x="9726511" y="4039075"/>
            <a:ext cx="3492" cy="4211"/>
          </a:xfrm>
          <a:custGeom>
            <a:avLst/>
            <a:gdLst>
              <a:gd name="connsiteX0" fmla="*/ 3330 w 3492"/>
              <a:gd name="connsiteY0" fmla="*/ 2344 h 4211"/>
              <a:gd name="connsiteX1" fmla="*/ 2428 w 3492"/>
              <a:gd name="connsiteY1" fmla="*/ 238 h 4211"/>
              <a:gd name="connsiteX2" fmla="*/ 194 w 3492"/>
              <a:gd name="connsiteY2" fmla="*/ 2344 h 4211"/>
              <a:gd name="connsiteX3" fmla="*/ 1139 w 3492"/>
              <a:gd name="connsiteY3" fmla="*/ 4449 h 4211"/>
              <a:gd name="connsiteX4" fmla="*/ 3330 w 3492"/>
              <a:gd name="connsiteY4" fmla="*/ 2344 h 4211"/>
              <a:gd name="connsiteX5" fmla="*/ 3330 w 3492"/>
              <a:gd name="connsiteY5" fmla="*/ 2344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11">
                <a:moveTo>
                  <a:pt x="3330" y="2344"/>
                </a:moveTo>
                <a:cubicBezTo>
                  <a:pt x="3330" y="1184"/>
                  <a:pt x="2944" y="238"/>
                  <a:pt x="2428" y="238"/>
                </a:cubicBezTo>
                <a:cubicBezTo>
                  <a:pt x="1912" y="238"/>
                  <a:pt x="924" y="1184"/>
                  <a:pt x="194" y="2344"/>
                </a:cubicBezTo>
                <a:cubicBezTo>
                  <a:pt x="-537" y="3504"/>
                  <a:pt x="-107" y="4449"/>
                  <a:pt x="1139" y="4449"/>
                </a:cubicBezTo>
                <a:cubicBezTo>
                  <a:pt x="2325" y="4475"/>
                  <a:pt x="3305" y="3529"/>
                  <a:pt x="3330" y="2344"/>
                </a:cubicBezTo>
                <a:cubicBezTo>
                  <a:pt x="3330" y="2344"/>
                  <a:pt x="3330" y="2344"/>
                  <a:pt x="333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7" name="Freeform 2826">
            <a:extLst>
              <a:ext uri="{FF2B5EF4-FFF2-40B4-BE49-F238E27FC236}">
                <a16:creationId xmlns:a16="http://schemas.microsoft.com/office/drawing/2014/main" id="{5B5C82DD-E219-734E-849B-868894016C07}"/>
              </a:ext>
            </a:extLst>
          </p:cNvPr>
          <p:cNvSpPr/>
          <p:nvPr/>
        </p:nvSpPr>
        <p:spPr>
          <a:xfrm>
            <a:off x="9723516" y="3465182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8" name="Freeform 2827">
            <a:extLst>
              <a:ext uri="{FF2B5EF4-FFF2-40B4-BE49-F238E27FC236}">
                <a16:creationId xmlns:a16="http://schemas.microsoft.com/office/drawing/2014/main" id="{891C9F0A-37BB-90A4-88AF-1ECC76F7B074}"/>
              </a:ext>
            </a:extLst>
          </p:cNvPr>
          <p:cNvSpPr/>
          <p:nvPr/>
        </p:nvSpPr>
        <p:spPr>
          <a:xfrm>
            <a:off x="9719552" y="4200609"/>
            <a:ext cx="8260" cy="12606"/>
          </a:xfrm>
          <a:custGeom>
            <a:avLst/>
            <a:gdLst>
              <a:gd name="connsiteX0" fmla="*/ 5992 w 8260"/>
              <a:gd name="connsiteY0" fmla="*/ 6485 h 12606"/>
              <a:gd name="connsiteX1" fmla="*/ 8098 w 8260"/>
              <a:gd name="connsiteY1" fmla="*/ 3306 h 12606"/>
              <a:gd name="connsiteX2" fmla="*/ 2641 w 8260"/>
              <a:gd name="connsiteY2" fmla="*/ 3822 h 12606"/>
              <a:gd name="connsiteX3" fmla="*/ 1782 w 8260"/>
              <a:gd name="connsiteY3" fmla="*/ 12844 h 12606"/>
              <a:gd name="connsiteX4" fmla="*/ 3887 w 8260"/>
              <a:gd name="connsiteY4" fmla="*/ 9665 h 12606"/>
              <a:gd name="connsiteX5" fmla="*/ 5992 w 8260"/>
              <a:gd name="connsiteY5" fmla="*/ 6485 h 1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0" h="12606">
                <a:moveTo>
                  <a:pt x="5992" y="6485"/>
                </a:moveTo>
                <a:cubicBezTo>
                  <a:pt x="7153" y="6485"/>
                  <a:pt x="8098" y="5068"/>
                  <a:pt x="8098" y="3306"/>
                </a:cubicBezTo>
                <a:cubicBezTo>
                  <a:pt x="8098" y="-991"/>
                  <a:pt x="6035" y="-733"/>
                  <a:pt x="2641" y="3822"/>
                </a:cubicBezTo>
                <a:cubicBezTo>
                  <a:pt x="-753" y="8376"/>
                  <a:pt x="-1097" y="12844"/>
                  <a:pt x="1782" y="12844"/>
                </a:cubicBezTo>
                <a:cubicBezTo>
                  <a:pt x="2942" y="12844"/>
                  <a:pt x="3887" y="11426"/>
                  <a:pt x="3887" y="9665"/>
                </a:cubicBezTo>
                <a:cubicBezTo>
                  <a:pt x="3887" y="7903"/>
                  <a:pt x="4747" y="6485"/>
                  <a:pt x="5992" y="64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9" name="Freeform 2828">
            <a:extLst>
              <a:ext uri="{FF2B5EF4-FFF2-40B4-BE49-F238E27FC236}">
                <a16:creationId xmlns:a16="http://schemas.microsoft.com/office/drawing/2014/main" id="{E25E0F61-2A5B-8A21-4039-9939D1E9E566}"/>
              </a:ext>
            </a:extLst>
          </p:cNvPr>
          <p:cNvSpPr/>
          <p:nvPr/>
        </p:nvSpPr>
        <p:spPr>
          <a:xfrm>
            <a:off x="9721411" y="3501230"/>
            <a:ext cx="4296" cy="4297"/>
          </a:xfrm>
          <a:custGeom>
            <a:avLst/>
            <a:gdLst>
              <a:gd name="connsiteX0" fmla="*/ -163 w 4296"/>
              <a:gd name="connsiteY0" fmla="*/ 2387 h 4297"/>
              <a:gd name="connsiteX1" fmla="*/ 1943 w 4296"/>
              <a:gd name="connsiteY1" fmla="*/ 4535 h 4297"/>
              <a:gd name="connsiteX2" fmla="*/ 4134 w 4296"/>
              <a:gd name="connsiteY2" fmla="*/ 2430 h 4297"/>
              <a:gd name="connsiteX3" fmla="*/ 2029 w 4296"/>
              <a:gd name="connsiteY3" fmla="*/ 239 h 4297"/>
              <a:gd name="connsiteX4" fmla="*/ -163 w 4296"/>
              <a:gd name="connsiteY4" fmla="*/ 2344 h 4297"/>
              <a:gd name="connsiteX5" fmla="*/ -163 w 4296"/>
              <a:gd name="connsiteY5" fmla="*/ 2387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-163" y="2387"/>
                </a:moveTo>
                <a:cubicBezTo>
                  <a:pt x="-163" y="3556"/>
                  <a:pt x="774" y="4514"/>
                  <a:pt x="1943" y="4535"/>
                </a:cubicBezTo>
                <a:cubicBezTo>
                  <a:pt x="3129" y="4561"/>
                  <a:pt x="4108" y="3616"/>
                  <a:pt x="4134" y="2430"/>
                </a:cubicBezTo>
                <a:cubicBezTo>
                  <a:pt x="4156" y="1244"/>
                  <a:pt x="3215" y="265"/>
                  <a:pt x="2029" y="239"/>
                </a:cubicBezTo>
                <a:cubicBezTo>
                  <a:pt x="843" y="217"/>
                  <a:pt x="-137" y="1158"/>
                  <a:pt x="-163" y="2344"/>
                </a:cubicBezTo>
                <a:cubicBezTo>
                  <a:pt x="-163" y="2357"/>
                  <a:pt x="-163" y="237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0" name="Freeform 2829">
            <a:extLst>
              <a:ext uri="{FF2B5EF4-FFF2-40B4-BE49-F238E27FC236}">
                <a16:creationId xmlns:a16="http://schemas.microsoft.com/office/drawing/2014/main" id="{FBC236BB-DAAD-ED82-38C0-6901C1BE0E52}"/>
              </a:ext>
            </a:extLst>
          </p:cNvPr>
          <p:cNvSpPr/>
          <p:nvPr/>
        </p:nvSpPr>
        <p:spPr>
          <a:xfrm>
            <a:off x="9725196" y="4005208"/>
            <a:ext cx="8116" cy="13500"/>
          </a:xfrm>
          <a:custGeom>
            <a:avLst/>
            <a:gdLst>
              <a:gd name="connsiteX0" fmla="*/ 1681 w 8116"/>
              <a:gd name="connsiteY0" fmla="*/ 6135 h 13500"/>
              <a:gd name="connsiteX1" fmla="*/ 994 w 8116"/>
              <a:gd name="connsiteY1" fmla="*/ 13268 h 13500"/>
              <a:gd name="connsiteX2" fmla="*/ 7954 w 8116"/>
              <a:gd name="connsiteY2" fmla="*/ 6135 h 13500"/>
              <a:gd name="connsiteX3" fmla="*/ 1681 w 8116"/>
              <a:gd name="connsiteY3" fmla="*/ 6135 h 1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16" h="13500">
                <a:moveTo>
                  <a:pt x="1681" y="6135"/>
                </a:moveTo>
                <a:cubicBezTo>
                  <a:pt x="-553" y="10647"/>
                  <a:pt x="-725" y="12666"/>
                  <a:pt x="994" y="13268"/>
                </a:cubicBezTo>
                <a:cubicBezTo>
                  <a:pt x="5548" y="14857"/>
                  <a:pt x="7954" y="12408"/>
                  <a:pt x="7954" y="6135"/>
                </a:cubicBezTo>
                <a:cubicBezTo>
                  <a:pt x="7954" y="-1727"/>
                  <a:pt x="5591" y="-1727"/>
                  <a:pt x="1681" y="61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1" name="Freeform 2830">
            <a:extLst>
              <a:ext uri="{FF2B5EF4-FFF2-40B4-BE49-F238E27FC236}">
                <a16:creationId xmlns:a16="http://schemas.microsoft.com/office/drawing/2014/main" id="{A61D390B-5106-6C36-2CFF-5C7DC1DAEE54}"/>
              </a:ext>
            </a:extLst>
          </p:cNvPr>
          <p:cNvSpPr/>
          <p:nvPr/>
        </p:nvSpPr>
        <p:spPr>
          <a:xfrm>
            <a:off x="9782970" y="2112139"/>
            <a:ext cx="4660" cy="4747"/>
          </a:xfrm>
          <a:custGeom>
            <a:avLst/>
            <a:gdLst>
              <a:gd name="connsiteX0" fmla="*/ 922 w 4660"/>
              <a:gd name="connsiteY0" fmla="*/ 593 h 4747"/>
              <a:gd name="connsiteX1" fmla="*/ 191 w 4660"/>
              <a:gd name="connsiteY1" fmla="*/ 3858 h 4747"/>
              <a:gd name="connsiteX2" fmla="*/ 3375 w 4660"/>
              <a:gd name="connsiteY2" fmla="*/ 4656 h 4747"/>
              <a:gd name="connsiteX3" fmla="*/ 3414 w 4660"/>
              <a:gd name="connsiteY3" fmla="*/ 4632 h 4747"/>
              <a:gd name="connsiteX4" fmla="*/ 4144 w 4660"/>
              <a:gd name="connsiteY4" fmla="*/ 1366 h 4747"/>
              <a:gd name="connsiteX5" fmla="*/ 961 w 4660"/>
              <a:gd name="connsiteY5" fmla="*/ 568 h 4747"/>
              <a:gd name="connsiteX6" fmla="*/ 922 w 4660"/>
              <a:gd name="connsiteY6" fmla="*/ 593 h 4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60" h="4747">
                <a:moveTo>
                  <a:pt x="922" y="593"/>
                </a:moveTo>
                <a:cubicBezTo>
                  <a:pt x="-161" y="1306"/>
                  <a:pt x="-487" y="2751"/>
                  <a:pt x="191" y="3858"/>
                </a:cubicBezTo>
                <a:cubicBezTo>
                  <a:pt x="849" y="4957"/>
                  <a:pt x="2275" y="5314"/>
                  <a:pt x="3375" y="4656"/>
                </a:cubicBezTo>
                <a:cubicBezTo>
                  <a:pt x="3388" y="4648"/>
                  <a:pt x="3401" y="4640"/>
                  <a:pt x="3414" y="4632"/>
                </a:cubicBezTo>
                <a:cubicBezTo>
                  <a:pt x="4497" y="3918"/>
                  <a:pt x="4823" y="2473"/>
                  <a:pt x="4144" y="1366"/>
                </a:cubicBezTo>
                <a:cubicBezTo>
                  <a:pt x="3487" y="267"/>
                  <a:pt x="2060" y="-90"/>
                  <a:pt x="961" y="568"/>
                </a:cubicBezTo>
                <a:cubicBezTo>
                  <a:pt x="948" y="577"/>
                  <a:pt x="935" y="585"/>
                  <a:pt x="922" y="5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2" name="Freeform 2831">
            <a:extLst>
              <a:ext uri="{FF2B5EF4-FFF2-40B4-BE49-F238E27FC236}">
                <a16:creationId xmlns:a16="http://schemas.microsoft.com/office/drawing/2014/main" id="{3AEC9D56-3984-CC44-1819-CE032B20543F}"/>
              </a:ext>
            </a:extLst>
          </p:cNvPr>
          <p:cNvSpPr/>
          <p:nvPr/>
        </p:nvSpPr>
        <p:spPr>
          <a:xfrm>
            <a:off x="9733958" y="4111215"/>
            <a:ext cx="6315" cy="5549"/>
          </a:xfrm>
          <a:custGeom>
            <a:avLst/>
            <a:gdLst>
              <a:gd name="connsiteX0" fmla="*/ 6153 w 6315"/>
              <a:gd name="connsiteY0" fmla="*/ 2258 h 5549"/>
              <a:gd name="connsiteX1" fmla="*/ 3016 w 6315"/>
              <a:gd name="connsiteY1" fmla="*/ 238 h 5549"/>
              <a:gd name="connsiteX2" fmla="*/ 1211 w 6315"/>
              <a:gd name="connsiteY2" fmla="*/ 5137 h 5549"/>
              <a:gd name="connsiteX3" fmla="*/ 6153 w 6315"/>
              <a:gd name="connsiteY3" fmla="*/ 2258 h 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5" h="5549">
                <a:moveTo>
                  <a:pt x="6153" y="2258"/>
                </a:moveTo>
                <a:cubicBezTo>
                  <a:pt x="6153" y="1141"/>
                  <a:pt x="4735" y="238"/>
                  <a:pt x="3016" y="238"/>
                </a:cubicBezTo>
                <a:cubicBezTo>
                  <a:pt x="-207" y="238"/>
                  <a:pt x="-1281" y="2773"/>
                  <a:pt x="1211" y="5137"/>
                </a:cubicBezTo>
                <a:cubicBezTo>
                  <a:pt x="2887" y="6855"/>
                  <a:pt x="6153" y="4922"/>
                  <a:pt x="6153" y="2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3" name="Freeform 2832">
            <a:extLst>
              <a:ext uri="{FF2B5EF4-FFF2-40B4-BE49-F238E27FC236}">
                <a16:creationId xmlns:a16="http://schemas.microsoft.com/office/drawing/2014/main" id="{EE6F8D6D-F446-C9FB-35CF-89209DA36C75}"/>
              </a:ext>
            </a:extLst>
          </p:cNvPr>
          <p:cNvSpPr/>
          <p:nvPr/>
        </p:nvSpPr>
        <p:spPr>
          <a:xfrm>
            <a:off x="9787128" y="2518272"/>
            <a:ext cx="5476" cy="3254"/>
          </a:xfrm>
          <a:custGeom>
            <a:avLst/>
            <a:gdLst>
              <a:gd name="connsiteX0" fmla="*/ 116 w 5476"/>
              <a:gd name="connsiteY0" fmla="*/ 1302 h 3254"/>
              <a:gd name="connsiteX1" fmla="*/ 2049 w 5476"/>
              <a:gd name="connsiteY1" fmla="*/ 3493 h 3254"/>
              <a:gd name="connsiteX2" fmla="*/ 5314 w 5476"/>
              <a:gd name="connsiteY2" fmla="*/ 2548 h 3254"/>
              <a:gd name="connsiteX3" fmla="*/ 116 w 5476"/>
              <a:gd name="connsiteY3" fmla="*/ 1302 h 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" h="3254">
                <a:moveTo>
                  <a:pt x="116" y="1302"/>
                </a:moveTo>
                <a:cubicBezTo>
                  <a:pt x="-615" y="2505"/>
                  <a:pt x="116" y="3493"/>
                  <a:pt x="2049" y="3493"/>
                </a:cubicBezTo>
                <a:cubicBezTo>
                  <a:pt x="3983" y="3493"/>
                  <a:pt x="5314" y="3063"/>
                  <a:pt x="5314" y="2548"/>
                </a:cubicBezTo>
                <a:cubicBezTo>
                  <a:pt x="5314" y="314"/>
                  <a:pt x="1319" y="-675"/>
                  <a:pt x="116" y="13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4" name="Freeform 2833">
            <a:extLst>
              <a:ext uri="{FF2B5EF4-FFF2-40B4-BE49-F238E27FC236}">
                <a16:creationId xmlns:a16="http://schemas.microsoft.com/office/drawing/2014/main" id="{94FFA694-7717-3A0F-9FFE-E01E9C3A8BDB}"/>
              </a:ext>
            </a:extLst>
          </p:cNvPr>
          <p:cNvSpPr/>
          <p:nvPr/>
        </p:nvSpPr>
        <p:spPr>
          <a:xfrm>
            <a:off x="9794710" y="2526460"/>
            <a:ext cx="4210" cy="4976"/>
          </a:xfrm>
          <a:custGeom>
            <a:avLst/>
            <a:gdLst>
              <a:gd name="connsiteX0" fmla="*/ 1943 w 4210"/>
              <a:gd name="connsiteY0" fmla="*/ 590 h 4976"/>
              <a:gd name="connsiteX1" fmla="*/ -163 w 4210"/>
              <a:gd name="connsiteY1" fmla="*/ 4028 h 4976"/>
              <a:gd name="connsiteX2" fmla="*/ 1943 w 4210"/>
              <a:gd name="connsiteY2" fmla="*/ 4844 h 4976"/>
              <a:gd name="connsiteX3" fmla="*/ 4048 w 4210"/>
              <a:gd name="connsiteY3" fmla="*/ 1407 h 4976"/>
              <a:gd name="connsiteX4" fmla="*/ 1943 w 4210"/>
              <a:gd name="connsiteY4" fmla="*/ 590 h 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976">
                <a:moveTo>
                  <a:pt x="1943" y="590"/>
                </a:moveTo>
                <a:cubicBezTo>
                  <a:pt x="757" y="1360"/>
                  <a:pt x="-16" y="2623"/>
                  <a:pt x="-163" y="4028"/>
                </a:cubicBezTo>
                <a:cubicBezTo>
                  <a:pt x="-163" y="5188"/>
                  <a:pt x="783" y="5575"/>
                  <a:pt x="1943" y="4844"/>
                </a:cubicBezTo>
                <a:cubicBezTo>
                  <a:pt x="3129" y="4075"/>
                  <a:pt x="3902" y="2811"/>
                  <a:pt x="4048" y="1407"/>
                </a:cubicBezTo>
                <a:cubicBezTo>
                  <a:pt x="3876" y="247"/>
                  <a:pt x="3103" y="-97"/>
                  <a:pt x="1943" y="5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5" name="Freeform 2834">
            <a:extLst>
              <a:ext uri="{FF2B5EF4-FFF2-40B4-BE49-F238E27FC236}">
                <a16:creationId xmlns:a16="http://schemas.microsoft.com/office/drawing/2014/main" id="{0E230CDE-97ED-7B0D-65BB-E248D9D277D8}"/>
              </a:ext>
            </a:extLst>
          </p:cNvPr>
          <p:cNvSpPr/>
          <p:nvPr/>
        </p:nvSpPr>
        <p:spPr>
          <a:xfrm>
            <a:off x="9777954" y="1424871"/>
            <a:ext cx="4210" cy="4210"/>
          </a:xfrm>
          <a:custGeom>
            <a:avLst/>
            <a:gdLst>
              <a:gd name="connsiteX0" fmla="*/ 1943 w 4210"/>
              <a:gd name="connsiteY0" fmla="*/ 238 h 4210"/>
              <a:gd name="connsiteX1" fmla="*/ -163 w 4210"/>
              <a:gd name="connsiteY1" fmla="*/ 2344 h 4210"/>
              <a:gd name="connsiteX2" fmla="*/ 1943 w 4210"/>
              <a:gd name="connsiteY2" fmla="*/ 4449 h 4210"/>
              <a:gd name="connsiteX3" fmla="*/ 4048 w 4210"/>
              <a:gd name="connsiteY3" fmla="*/ 2344 h 4210"/>
              <a:gd name="connsiteX4" fmla="*/ 1943 w 4210"/>
              <a:gd name="connsiteY4" fmla="*/ 238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1943" y="238"/>
                </a:moveTo>
                <a:cubicBezTo>
                  <a:pt x="779" y="238"/>
                  <a:pt x="-163" y="1179"/>
                  <a:pt x="-163" y="2344"/>
                </a:cubicBezTo>
                <a:cubicBezTo>
                  <a:pt x="-163" y="3508"/>
                  <a:pt x="779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6" name="Freeform 2835">
            <a:extLst>
              <a:ext uri="{FF2B5EF4-FFF2-40B4-BE49-F238E27FC236}">
                <a16:creationId xmlns:a16="http://schemas.microsoft.com/office/drawing/2014/main" id="{09E92DF9-6DAD-B4E4-2C97-4329F39ED1A1}"/>
              </a:ext>
            </a:extLst>
          </p:cNvPr>
          <p:cNvSpPr/>
          <p:nvPr/>
        </p:nvSpPr>
        <p:spPr>
          <a:xfrm>
            <a:off x="9782278" y="3965521"/>
            <a:ext cx="13962" cy="13467"/>
          </a:xfrm>
          <a:custGeom>
            <a:avLst/>
            <a:gdLst>
              <a:gd name="connsiteX0" fmla="*/ 6384 w 13962"/>
              <a:gd name="connsiteY0" fmla="*/ 665 h 13467"/>
              <a:gd name="connsiteX1" fmla="*/ 1787 w 13962"/>
              <a:gd name="connsiteY1" fmla="*/ 8871 h 13467"/>
              <a:gd name="connsiteX2" fmla="*/ 12184 w 13962"/>
              <a:gd name="connsiteY2" fmla="*/ 9086 h 13467"/>
              <a:gd name="connsiteX3" fmla="*/ 6384 w 13962"/>
              <a:gd name="connsiteY3" fmla="*/ 665 h 13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62" h="13467">
                <a:moveTo>
                  <a:pt x="6384" y="665"/>
                </a:moveTo>
                <a:cubicBezTo>
                  <a:pt x="-1221" y="2512"/>
                  <a:pt x="-1393" y="2813"/>
                  <a:pt x="1787" y="8871"/>
                </a:cubicBezTo>
                <a:cubicBezTo>
                  <a:pt x="4966" y="14929"/>
                  <a:pt x="8704" y="15617"/>
                  <a:pt x="12184" y="9086"/>
                </a:cubicBezTo>
                <a:cubicBezTo>
                  <a:pt x="15664" y="2555"/>
                  <a:pt x="13430" y="-1054"/>
                  <a:pt x="6384" y="6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7" name="Freeform 2836">
            <a:extLst>
              <a:ext uri="{FF2B5EF4-FFF2-40B4-BE49-F238E27FC236}">
                <a16:creationId xmlns:a16="http://schemas.microsoft.com/office/drawing/2014/main" id="{69FE5EAD-8045-4226-EC55-41B87E52E3EA}"/>
              </a:ext>
            </a:extLst>
          </p:cNvPr>
          <p:cNvSpPr/>
          <p:nvPr/>
        </p:nvSpPr>
        <p:spPr>
          <a:xfrm>
            <a:off x="9786873" y="2534288"/>
            <a:ext cx="8009" cy="4103"/>
          </a:xfrm>
          <a:custGeom>
            <a:avLst/>
            <a:gdLst>
              <a:gd name="connsiteX0" fmla="*/ 3121 w 8009"/>
              <a:gd name="connsiteY0" fmla="*/ 238 h 4103"/>
              <a:gd name="connsiteX1" fmla="*/ 1574 w 8009"/>
              <a:gd name="connsiteY1" fmla="*/ 2344 h 4103"/>
              <a:gd name="connsiteX2" fmla="*/ 7847 w 8009"/>
              <a:gd name="connsiteY2" fmla="*/ 2344 h 4103"/>
              <a:gd name="connsiteX3" fmla="*/ 3121 w 8009"/>
              <a:gd name="connsiteY3" fmla="*/ 238 h 4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09" h="4103">
                <a:moveTo>
                  <a:pt x="3121" y="238"/>
                </a:moveTo>
                <a:cubicBezTo>
                  <a:pt x="-660" y="238"/>
                  <a:pt x="-1176" y="668"/>
                  <a:pt x="1574" y="2344"/>
                </a:cubicBezTo>
                <a:cubicBezTo>
                  <a:pt x="5613" y="5008"/>
                  <a:pt x="7847" y="5008"/>
                  <a:pt x="7847" y="2344"/>
                </a:cubicBezTo>
                <a:cubicBezTo>
                  <a:pt x="7675" y="1141"/>
                  <a:pt x="5570" y="238"/>
                  <a:pt x="312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8" name="Freeform 2837">
            <a:extLst>
              <a:ext uri="{FF2B5EF4-FFF2-40B4-BE49-F238E27FC236}">
                <a16:creationId xmlns:a16="http://schemas.microsoft.com/office/drawing/2014/main" id="{6DD9A14E-5099-6904-FD18-EDCB415EF6E6}"/>
              </a:ext>
            </a:extLst>
          </p:cNvPr>
          <p:cNvSpPr/>
          <p:nvPr/>
        </p:nvSpPr>
        <p:spPr>
          <a:xfrm>
            <a:off x="9778798" y="2711239"/>
            <a:ext cx="7534" cy="5738"/>
          </a:xfrm>
          <a:custGeom>
            <a:avLst/>
            <a:gdLst>
              <a:gd name="connsiteX0" fmla="*/ 1099 w 7534"/>
              <a:gd name="connsiteY0" fmla="*/ 735 h 5738"/>
              <a:gd name="connsiteX1" fmla="*/ 128 w 7534"/>
              <a:gd name="connsiteY1" fmla="*/ 3996 h 5738"/>
              <a:gd name="connsiteX2" fmla="*/ 153 w 7534"/>
              <a:gd name="connsiteY2" fmla="*/ 4043 h 5738"/>
              <a:gd name="connsiteX3" fmla="*/ 7371 w 7534"/>
              <a:gd name="connsiteY3" fmla="*/ 4043 h 5738"/>
              <a:gd name="connsiteX4" fmla="*/ 2611 w 7534"/>
              <a:gd name="connsiteY4" fmla="*/ 267 h 5738"/>
              <a:gd name="connsiteX5" fmla="*/ 1099 w 7534"/>
              <a:gd name="connsiteY5" fmla="*/ 735 h 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34" h="5738">
                <a:moveTo>
                  <a:pt x="1099" y="735"/>
                </a:moveTo>
                <a:cubicBezTo>
                  <a:pt x="-70" y="1367"/>
                  <a:pt x="-504" y="2827"/>
                  <a:pt x="128" y="3996"/>
                </a:cubicBezTo>
                <a:cubicBezTo>
                  <a:pt x="136" y="4012"/>
                  <a:pt x="145" y="4028"/>
                  <a:pt x="153" y="4043"/>
                </a:cubicBezTo>
                <a:cubicBezTo>
                  <a:pt x="1700" y="6621"/>
                  <a:pt x="7371" y="6621"/>
                  <a:pt x="7371" y="4043"/>
                </a:cubicBezTo>
                <a:cubicBezTo>
                  <a:pt x="7101" y="1686"/>
                  <a:pt x="4970" y="-5"/>
                  <a:pt x="2611" y="267"/>
                </a:cubicBezTo>
                <a:cubicBezTo>
                  <a:pt x="2083" y="328"/>
                  <a:pt x="1571" y="487"/>
                  <a:pt x="1099" y="7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9" name="Freeform 2838">
            <a:extLst>
              <a:ext uri="{FF2B5EF4-FFF2-40B4-BE49-F238E27FC236}">
                <a16:creationId xmlns:a16="http://schemas.microsoft.com/office/drawing/2014/main" id="{385FA349-CB41-584C-3281-9E937DE43793}"/>
              </a:ext>
            </a:extLst>
          </p:cNvPr>
          <p:cNvSpPr/>
          <p:nvPr/>
        </p:nvSpPr>
        <p:spPr>
          <a:xfrm>
            <a:off x="9759820" y="2725528"/>
            <a:ext cx="3396" cy="4253"/>
          </a:xfrm>
          <a:custGeom>
            <a:avLst/>
            <a:gdLst>
              <a:gd name="connsiteX0" fmla="*/ 97 w 3396"/>
              <a:gd name="connsiteY0" fmla="*/ 2344 h 4253"/>
              <a:gd name="connsiteX1" fmla="*/ 2332 w 3396"/>
              <a:gd name="connsiteY1" fmla="*/ 4492 h 4253"/>
              <a:gd name="connsiteX2" fmla="*/ 3234 w 3396"/>
              <a:gd name="connsiteY2" fmla="*/ 2344 h 4253"/>
              <a:gd name="connsiteX3" fmla="*/ 1043 w 3396"/>
              <a:gd name="connsiteY3" fmla="*/ 239 h 4253"/>
              <a:gd name="connsiteX4" fmla="*/ 1043 w 3396"/>
              <a:gd name="connsiteY4" fmla="*/ 239 h 4253"/>
              <a:gd name="connsiteX5" fmla="*/ 97 w 3396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6" h="4253">
                <a:moveTo>
                  <a:pt x="97" y="2344"/>
                </a:moveTo>
                <a:cubicBezTo>
                  <a:pt x="828" y="3504"/>
                  <a:pt x="1816" y="4492"/>
                  <a:pt x="2332" y="4492"/>
                </a:cubicBezTo>
                <a:cubicBezTo>
                  <a:pt x="2847" y="4492"/>
                  <a:pt x="3234" y="3504"/>
                  <a:pt x="3234" y="2344"/>
                </a:cubicBezTo>
                <a:cubicBezTo>
                  <a:pt x="3208" y="1158"/>
                  <a:pt x="2228" y="217"/>
                  <a:pt x="1043" y="239"/>
                </a:cubicBezTo>
                <a:cubicBezTo>
                  <a:pt x="1043" y="239"/>
                  <a:pt x="1043" y="239"/>
                  <a:pt x="1043" y="239"/>
                </a:cubicBezTo>
                <a:cubicBezTo>
                  <a:pt x="97" y="239"/>
                  <a:pt x="-547" y="1141"/>
                  <a:pt x="97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0" name="Freeform 2839">
            <a:extLst>
              <a:ext uri="{FF2B5EF4-FFF2-40B4-BE49-F238E27FC236}">
                <a16:creationId xmlns:a16="http://schemas.microsoft.com/office/drawing/2014/main" id="{6AEA5EF1-4D7B-B7C7-2640-A380B658A148}"/>
              </a:ext>
            </a:extLst>
          </p:cNvPr>
          <p:cNvSpPr/>
          <p:nvPr/>
        </p:nvSpPr>
        <p:spPr>
          <a:xfrm>
            <a:off x="9754882" y="3977843"/>
            <a:ext cx="11719" cy="8039"/>
          </a:xfrm>
          <a:custGeom>
            <a:avLst/>
            <a:gdLst>
              <a:gd name="connsiteX0" fmla="*/ 3059 w 11719"/>
              <a:gd name="connsiteY0" fmla="*/ 503 h 8039"/>
              <a:gd name="connsiteX1" fmla="*/ 4992 w 11719"/>
              <a:gd name="connsiteY1" fmla="*/ 8236 h 8039"/>
              <a:gd name="connsiteX2" fmla="*/ 11265 w 11719"/>
              <a:gd name="connsiteY2" fmla="*/ 6346 h 8039"/>
              <a:gd name="connsiteX3" fmla="*/ 3059 w 11719"/>
              <a:gd name="connsiteY3" fmla="*/ 503 h 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9" h="8039">
                <a:moveTo>
                  <a:pt x="3059" y="503"/>
                </a:moveTo>
                <a:cubicBezTo>
                  <a:pt x="-2140" y="2522"/>
                  <a:pt x="-722" y="8236"/>
                  <a:pt x="4992" y="8236"/>
                </a:cubicBezTo>
                <a:cubicBezTo>
                  <a:pt x="7252" y="8460"/>
                  <a:pt x="9508" y="7781"/>
                  <a:pt x="11265" y="6346"/>
                </a:cubicBezTo>
                <a:cubicBezTo>
                  <a:pt x="12984" y="3424"/>
                  <a:pt x="6711" y="-872"/>
                  <a:pt x="3059" y="5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1" name="Freeform 2840">
            <a:extLst>
              <a:ext uri="{FF2B5EF4-FFF2-40B4-BE49-F238E27FC236}">
                <a16:creationId xmlns:a16="http://schemas.microsoft.com/office/drawing/2014/main" id="{3D057A12-6D60-2D9C-380C-D81405760BCB}"/>
              </a:ext>
            </a:extLst>
          </p:cNvPr>
          <p:cNvSpPr/>
          <p:nvPr/>
        </p:nvSpPr>
        <p:spPr>
          <a:xfrm>
            <a:off x="9761197" y="2668169"/>
            <a:ext cx="4210" cy="8593"/>
          </a:xfrm>
          <a:custGeom>
            <a:avLst/>
            <a:gdLst>
              <a:gd name="connsiteX0" fmla="*/ 1943 w 4210"/>
              <a:gd name="connsiteY0" fmla="*/ 238 h 8593"/>
              <a:gd name="connsiteX1" fmla="*/ -163 w 4210"/>
              <a:gd name="connsiteY1" fmla="*/ 4535 h 8593"/>
              <a:gd name="connsiteX2" fmla="*/ 1943 w 4210"/>
              <a:gd name="connsiteY2" fmla="*/ 8831 h 8593"/>
              <a:gd name="connsiteX3" fmla="*/ 4048 w 4210"/>
              <a:gd name="connsiteY3" fmla="*/ 4535 h 8593"/>
              <a:gd name="connsiteX4" fmla="*/ 1943 w 4210"/>
              <a:gd name="connsiteY4" fmla="*/ 238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8593">
                <a:moveTo>
                  <a:pt x="1943" y="238"/>
                </a:moveTo>
                <a:cubicBezTo>
                  <a:pt x="783" y="238"/>
                  <a:pt x="-163" y="2129"/>
                  <a:pt x="-163" y="4535"/>
                </a:cubicBezTo>
                <a:cubicBezTo>
                  <a:pt x="-163" y="6941"/>
                  <a:pt x="783" y="8831"/>
                  <a:pt x="1943" y="8831"/>
                </a:cubicBezTo>
                <a:cubicBezTo>
                  <a:pt x="3103" y="8831"/>
                  <a:pt x="4048" y="6898"/>
                  <a:pt x="4048" y="4535"/>
                </a:cubicBezTo>
                <a:cubicBezTo>
                  <a:pt x="4048" y="2172"/>
                  <a:pt x="3017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2" name="Freeform 2841">
            <a:extLst>
              <a:ext uri="{FF2B5EF4-FFF2-40B4-BE49-F238E27FC236}">
                <a16:creationId xmlns:a16="http://schemas.microsoft.com/office/drawing/2014/main" id="{9C0623CE-D969-388B-621F-AB42C8960098}"/>
              </a:ext>
            </a:extLst>
          </p:cNvPr>
          <p:cNvSpPr/>
          <p:nvPr/>
        </p:nvSpPr>
        <p:spPr>
          <a:xfrm>
            <a:off x="9772199" y="2738289"/>
            <a:ext cx="5238" cy="10612"/>
          </a:xfrm>
          <a:custGeom>
            <a:avLst/>
            <a:gdLst>
              <a:gd name="connsiteX0" fmla="*/ 3272 w 5238"/>
              <a:gd name="connsiteY0" fmla="*/ 238 h 10612"/>
              <a:gd name="connsiteX1" fmla="*/ 1424 w 5238"/>
              <a:gd name="connsiteY1" fmla="*/ 2172 h 10612"/>
              <a:gd name="connsiteX2" fmla="*/ 1424 w 5238"/>
              <a:gd name="connsiteY2" fmla="*/ 2172 h 10612"/>
              <a:gd name="connsiteX3" fmla="*/ 135 w 5238"/>
              <a:gd name="connsiteY3" fmla="*/ 7500 h 10612"/>
              <a:gd name="connsiteX4" fmla="*/ 1983 w 5238"/>
              <a:gd name="connsiteY4" fmla="*/ 10851 h 10612"/>
              <a:gd name="connsiteX5" fmla="*/ 5076 w 5238"/>
              <a:gd name="connsiteY5" fmla="*/ 5523 h 10612"/>
              <a:gd name="connsiteX6" fmla="*/ 3272 w 5238"/>
              <a:gd name="connsiteY6" fmla="*/ 238 h 1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38" h="10612">
                <a:moveTo>
                  <a:pt x="3272" y="238"/>
                </a:moveTo>
                <a:cubicBezTo>
                  <a:pt x="2228" y="260"/>
                  <a:pt x="1403" y="1128"/>
                  <a:pt x="1424" y="2172"/>
                </a:cubicBezTo>
                <a:cubicBezTo>
                  <a:pt x="1424" y="2172"/>
                  <a:pt x="1424" y="2172"/>
                  <a:pt x="1424" y="2172"/>
                </a:cubicBezTo>
                <a:cubicBezTo>
                  <a:pt x="1257" y="4002"/>
                  <a:pt x="823" y="5798"/>
                  <a:pt x="135" y="7500"/>
                </a:cubicBezTo>
                <a:cubicBezTo>
                  <a:pt x="-638" y="9605"/>
                  <a:pt x="135" y="10851"/>
                  <a:pt x="1983" y="10851"/>
                </a:cubicBezTo>
                <a:cubicBezTo>
                  <a:pt x="3830" y="10851"/>
                  <a:pt x="5076" y="8831"/>
                  <a:pt x="5076" y="5523"/>
                </a:cubicBezTo>
                <a:cubicBezTo>
                  <a:pt x="5076" y="2215"/>
                  <a:pt x="4260" y="238"/>
                  <a:pt x="327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3" name="Freeform 2842">
            <a:extLst>
              <a:ext uri="{FF2B5EF4-FFF2-40B4-BE49-F238E27FC236}">
                <a16:creationId xmlns:a16="http://schemas.microsoft.com/office/drawing/2014/main" id="{367EBDB0-47B4-03EE-D30C-57CC979260D1}"/>
              </a:ext>
            </a:extLst>
          </p:cNvPr>
          <p:cNvSpPr/>
          <p:nvPr/>
        </p:nvSpPr>
        <p:spPr>
          <a:xfrm>
            <a:off x="9763301" y="2843173"/>
            <a:ext cx="4212" cy="3518"/>
          </a:xfrm>
          <a:custGeom>
            <a:avLst/>
            <a:gdLst>
              <a:gd name="connsiteX0" fmla="*/ -161 w 4212"/>
              <a:gd name="connsiteY0" fmla="*/ 1480 h 3518"/>
              <a:gd name="connsiteX1" fmla="*/ 1940 w 4212"/>
              <a:gd name="connsiteY1" fmla="*/ 3757 h 3518"/>
              <a:gd name="connsiteX2" fmla="*/ 1944 w 4212"/>
              <a:gd name="connsiteY2" fmla="*/ 3757 h 3518"/>
              <a:gd name="connsiteX3" fmla="*/ 4050 w 4212"/>
              <a:gd name="connsiteY3" fmla="*/ 2812 h 3518"/>
              <a:gd name="connsiteX4" fmla="*/ 1944 w 4212"/>
              <a:gd name="connsiteY4" fmla="*/ 577 h 3518"/>
              <a:gd name="connsiteX5" fmla="*/ -161 w 4212"/>
              <a:gd name="connsiteY5" fmla="*/ 1480 h 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18">
                <a:moveTo>
                  <a:pt x="-161" y="1480"/>
                </a:moveTo>
                <a:cubicBezTo>
                  <a:pt x="-208" y="2687"/>
                  <a:pt x="733" y="3710"/>
                  <a:pt x="1940" y="3757"/>
                </a:cubicBezTo>
                <a:cubicBezTo>
                  <a:pt x="1940" y="3757"/>
                  <a:pt x="1944" y="3757"/>
                  <a:pt x="1944" y="3757"/>
                </a:cubicBezTo>
                <a:cubicBezTo>
                  <a:pt x="3105" y="3757"/>
                  <a:pt x="4050" y="3327"/>
                  <a:pt x="4050" y="2812"/>
                </a:cubicBezTo>
                <a:cubicBezTo>
                  <a:pt x="4050" y="2296"/>
                  <a:pt x="3105" y="1265"/>
                  <a:pt x="1944" y="577"/>
                </a:cubicBezTo>
                <a:cubicBezTo>
                  <a:pt x="784" y="-110"/>
                  <a:pt x="-161" y="277"/>
                  <a:pt x="-161" y="14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4" name="Freeform 2843">
            <a:extLst>
              <a:ext uri="{FF2B5EF4-FFF2-40B4-BE49-F238E27FC236}">
                <a16:creationId xmlns:a16="http://schemas.microsoft.com/office/drawing/2014/main" id="{1EE84168-E20E-0E59-227B-CF2F781B25E3}"/>
              </a:ext>
            </a:extLst>
          </p:cNvPr>
          <p:cNvSpPr/>
          <p:nvPr/>
        </p:nvSpPr>
        <p:spPr>
          <a:xfrm>
            <a:off x="9774201" y="3453191"/>
            <a:ext cx="5858" cy="7631"/>
          </a:xfrm>
          <a:custGeom>
            <a:avLst/>
            <a:gdLst>
              <a:gd name="connsiteX0" fmla="*/ 453 w 5858"/>
              <a:gd name="connsiteY0" fmla="*/ 5828 h 7631"/>
              <a:gd name="connsiteX1" fmla="*/ 5695 w 5858"/>
              <a:gd name="connsiteY1" fmla="*/ 4882 h 7631"/>
              <a:gd name="connsiteX2" fmla="*/ 3762 w 5858"/>
              <a:gd name="connsiteY2" fmla="*/ 586 h 7631"/>
              <a:gd name="connsiteX3" fmla="*/ 453 w 5858"/>
              <a:gd name="connsiteY3" fmla="*/ 5828 h 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58" h="7631">
                <a:moveTo>
                  <a:pt x="453" y="5828"/>
                </a:moveTo>
                <a:cubicBezTo>
                  <a:pt x="2387" y="8964"/>
                  <a:pt x="5695" y="8363"/>
                  <a:pt x="5695" y="4882"/>
                </a:cubicBezTo>
                <a:cubicBezTo>
                  <a:pt x="5717" y="3237"/>
                  <a:pt x="5008" y="1664"/>
                  <a:pt x="3762" y="586"/>
                </a:cubicBezTo>
                <a:cubicBezTo>
                  <a:pt x="1270" y="-961"/>
                  <a:pt x="-1394" y="2992"/>
                  <a:pt x="453" y="58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5" name="Freeform 2844">
            <a:extLst>
              <a:ext uri="{FF2B5EF4-FFF2-40B4-BE49-F238E27FC236}">
                <a16:creationId xmlns:a16="http://schemas.microsoft.com/office/drawing/2014/main" id="{5E77AC01-F5ED-34FD-E16A-6BAF82A96E91}"/>
              </a:ext>
            </a:extLst>
          </p:cNvPr>
          <p:cNvSpPr/>
          <p:nvPr/>
        </p:nvSpPr>
        <p:spPr>
          <a:xfrm>
            <a:off x="9766383" y="2412041"/>
            <a:ext cx="6352" cy="7411"/>
          </a:xfrm>
          <a:custGeom>
            <a:avLst/>
            <a:gdLst>
              <a:gd name="connsiteX0" fmla="*/ 1783 w 6352"/>
              <a:gd name="connsiteY0" fmla="*/ 1494 h 7411"/>
              <a:gd name="connsiteX1" fmla="*/ 65 w 6352"/>
              <a:gd name="connsiteY1" fmla="*/ 5791 h 7411"/>
              <a:gd name="connsiteX2" fmla="*/ 4628 w 6352"/>
              <a:gd name="connsiteY2" fmla="*/ 7282 h 7411"/>
              <a:gd name="connsiteX3" fmla="*/ 5693 w 6352"/>
              <a:gd name="connsiteY3" fmla="*/ 6435 h 7411"/>
              <a:gd name="connsiteX4" fmla="*/ 5693 w 6352"/>
              <a:gd name="connsiteY4" fmla="*/ 2138 h 7411"/>
              <a:gd name="connsiteX5" fmla="*/ 1783 w 6352"/>
              <a:gd name="connsiteY5" fmla="*/ 1494 h 7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" h="7411">
                <a:moveTo>
                  <a:pt x="1783" y="1494"/>
                </a:moveTo>
                <a:cubicBezTo>
                  <a:pt x="194" y="2826"/>
                  <a:pt x="-580" y="4759"/>
                  <a:pt x="65" y="5791"/>
                </a:cubicBezTo>
                <a:cubicBezTo>
                  <a:pt x="911" y="7462"/>
                  <a:pt x="2956" y="8130"/>
                  <a:pt x="4628" y="7282"/>
                </a:cubicBezTo>
                <a:cubicBezTo>
                  <a:pt x="5036" y="7074"/>
                  <a:pt x="5397" y="6787"/>
                  <a:pt x="5693" y="6435"/>
                </a:cubicBezTo>
                <a:cubicBezTo>
                  <a:pt x="6355" y="5079"/>
                  <a:pt x="6355" y="3494"/>
                  <a:pt x="5693" y="2138"/>
                </a:cubicBezTo>
                <a:cubicBezTo>
                  <a:pt x="4920" y="-182"/>
                  <a:pt x="3975" y="-354"/>
                  <a:pt x="1783" y="14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6" name="Freeform 2845">
            <a:extLst>
              <a:ext uri="{FF2B5EF4-FFF2-40B4-BE49-F238E27FC236}">
                <a16:creationId xmlns:a16="http://schemas.microsoft.com/office/drawing/2014/main" id="{55C3832F-F570-6AFA-AEF8-90486D1CC36F}"/>
              </a:ext>
            </a:extLst>
          </p:cNvPr>
          <p:cNvSpPr/>
          <p:nvPr/>
        </p:nvSpPr>
        <p:spPr>
          <a:xfrm>
            <a:off x="9765703" y="5478230"/>
            <a:ext cx="8040" cy="10163"/>
          </a:xfrm>
          <a:custGeom>
            <a:avLst/>
            <a:gdLst>
              <a:gd name="connsiteX0" fmla="*/ 7878 w 8040"/>
              <a:gd name="connsiteY0" fmla="*/ 7781 h 10163"/>
              <a:gd name="connsiteX1" fmla="*/ 5901 w 8040"/>
              <a:gd name="connsiteY1" fmla="*/ 1938 h 10163"/>
              <a:gd name="connsiteX2" fmla="*/ 230 w 8040"/>
              <a:gd name="connsiteY2" fmla="*/ 7094 h 10163"/>
              <a:gd name="connsiteX3" fmla="*/ 7878 w 8040"/>
              <a:gd name="connsiteY3" fmla="*/ 7781 h 1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40" h="10163">
                <a:moveTo>
                  <a:pt x="7878" y="7781"/>
                </a:moveTo>
                <a:cubicBezTo>
                  <a:pt x="7667" y="5710"/>
                  <a:pt x="6989" y="3713"/>
                  <a:pt x="5901" y="1938"/>
                </a:cubicBezTo>
                <a:cubicBezTo>
                  <a:pt x="3280" y="-2359"/>
                  <a:pt x="-1575" y="2282"/>
                  <a:pt x="230" y="7094"/>
                </a:cubicBezTo>
                <a:cubicBezTo>
                  <a:pt x="1734" y="11133"/>
                  <a:pt x="7921" y="11605"/>
                  <a:pt x="7878" y="77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7" name="Freeform 2846">
            <a:extLst>
              <a:ext uri="{FF2B5EF4-FFF2-40B4-BE49-F238E27FC236}">
                <a16:creationId xmlns:a16="http://schemas.microsoft.com/office/drawing/2014/main" id="{BDB40076-7594-D429-0EB4-A1279A613616}"/>
              </a:ext>
            </a:extLst>
          </p:cNvPr>
          <p:cNvSpPr/>
          <p:nvPr/>
        </p:nvSpPr>
        <p:spPr>
          <a:xfrm>
            <a:off x="9775891" y="5156871"/>
            <a:ext cx="6273" cy="4253"/>
          </a:xfrm>
          <a:custGeom>
            <a:avLst/>
            <a:gdLst>
              <a:gd name="connsiteX0" fmla="*/ 2974 w 6273"/>
              <a:gd name="connsiteY0" fmla="*/ 4492 h 4253"/>
              <a:gd name="connsiteX1" fmla="*/ 6111 w 6273"/>
              <a:gd name="connsiteY1" fmla="*/ 2387 h 4253"/>
              <a:gd name="connsiteX2" fmla="*/ 2974 w 6273"/>
              <a:gd name="connsiteY2" fmla="*/ 238 h 4253"/>
              <a:gd name="connsiteX3" fmla="*/ -163 w 6273"/>
              <a:gd name="connsiteY3" fmla="*/ 2387 h 4253"/>
              <a:gd name="connsiteX4" fmla="*/ 2974 w 627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4492"/>
                </a:moveTo>
                <a:cubicBezTo>
                  <a:pt x="4693" y="4492"/>
                  <a:pt x="6111" y="3547"/>
                  <a:pt x="6111" y="2387"/>
                </a:cubicBezTo>
                <a:cubicBezTo>
                  <a:pt x="6111" y="1227"/>
                  <a:pt x="4693" y="238"/>
                  <a:pt x="2974" y="238"/>
                </a:cubicBezTo>
                <a:cubicBezTo>
                  <a:pt x="1255" y="238"/>
                  <a:pt x="-163" y="1184"/>
                  <a:pt x="-163" y="2387"/>
                </a:cubicBezTo>
                <a:cubicBezTo>
                  <a:pt x="-163" y="3590"/>
                  <a:pt x="1212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8" name="Freeform 2847">
            <a:extLst>
              <a:ext uri="{FF2B5EF4-FFF2-40B4-BE49-F238E27FC236}">
                <a16:creationId xmlns:a16="http://schemas.microsoft.com/office/drawing/2014/main" id="{C83F4E52-4FFF-8E9D-63EA-3E50DD647DC3}"/>
              </a:ext>
            </a:extLst>
          </p:cNvPr>
          <p:cNvSpPr/>
          <p:nvPr/>
        </p:nvSpPr>
        <p:spPr>
          <a:xfrm>
            <a:off x="9771765" y="4045824"/>
            <a:ext cx="8150" cy="5884"/>
          </a:xfrm>
          <a:custGeom>
            <a:avLst/>
            <a:gdLst>
              <a:gd name="connsiteX0" fmla="*/ 7186 w 8150"/>
              <a:gd name="connsiteY0" fmla="*/ 3887 h 5884"/>
              <a:gd name="connsiteX1" fmla="*/ 2417 w 8150"/>
              <a:gd name="connsiteY1" fmla="*/ 2555 h 5884"/>
              <a:gd name="connsiteX2" fmla="*/ 2417 w 8150"/>
              <a:gd name="connsiteY2" fmla="*/ 6121 h 5884"/>
              <a:gd name="connsiteX3" fmla="*/ 7186 w 8150"/>
              <a:gd name="connsiteY3" fmla="*/ 3887 h 5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50" h="5884">
                <a:moveTo>
                  <a:pt x="7186" y="3887"/>
                </a:moveTo>
                <a:cubicBezTo>
                  <a:pt x="9635" y="-152"/>
                  <a:pt x="6026" y="-1183"/>
                  <a:pt x="2417" y="2555"/>
                </a:cubicBezTo>
                <a:cubicBezTo>
                  <a:pt x="-1192" y="6293"/>
                  <a:pt x="-848" y="6121"/>
                  <a:pt x="2417" y="6121"/>
                </a:cubicBezTo>
                <a:cubicBezTo>
                  <a:pt x="4260" y="6117"/>
                  <a:pt x="6005" y="5301"/>
                  <a:pt x="7186" y="38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9" name="Freeform 2848">
            <a:extLst>
              <a:ext uri="{FF2B5EF4-FFF2-40B4-BE49-F238E27FC236}">
                <a16:creationId xmlns:a16="http://schemas.microsoft.com/office/drawing/2014/main" id="{3AC2F8E8-EA19-6376-EEBD-AED16E41DD9D}"/>
              </a:ext>
            </a:extLst>
          </p:cNvPr>
          <p:cNvSpPr/>
          <p:nvPr/>
        </p:nvSpPr>
        <p:spPr>
          <a:xfrm>
            <a:off x="9777237" y="5505918"/>
            <a:ext cx="8701" cy="8852"/>
          </a:xfrm>
          <a:custGeom>
            <a:avLst/>
            <a:gdLst>
              <a:gd name="connsiteX0" fmla="*/ 7644 w 8701"/>
              <a:gd name="connsiteY0" fmla="*/ 8279 h 8852"/>
              <a:gd name="connsiteX1" fmla="*/ 6441 w 8701"/>
              <a:gd name="connsiteY1" fmla="*/ 2650 h 8852"/>
              <a:gd name="connsiteX2" fmla="*/ 1844 w 8701"/>
              <a:gd name="connsiteY2" fmla="*/ 6388 h 8852"/>
              <a:gd name="connsiteX3" fmla="*/ 7644 w 8701"/>
              <a:gd name="connsiteY3" fmla="*/ 8279 h 8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01" h="8852">
                <a:moveTo>
                  <a:pt x="7644" y="8279"/>
                </a:moveTo>
                <a:cubicBezTo>
                  <a:pt x="9148" y="6775"/>
                  <a:pt x="8761" y="5013"/>
                  <a:pt x="6441" y="2650"/>
                </a:cubicBezTo>
                <a:cubicBezTo>
                  <a:pt x="1500" y="-2334"/>
                  <a:pt x="-2840" y="1146"/>
                  <a:pt x="1844" y="6388"/>
                </a:cubicBezTo>
                <a:cubicBezTo>
                  <a:pt x="4379" y="9224"/>
                  <a:pt x="6183" y="9782"/>
                  <a:pt x="7644" y="82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0" name="Freeform 2849">
            <a:extLst>
              <a:ext uri="{FF2B5EF4-FFF2-40B4-BE49-F238E27FC236}">
                <a16:creationId xmlns:a16="http://schemas.microsoft.com/office/drawing/2014/main" id="{ABAEB2DC-5E0B-A41D-0DB1-715734E4C982}"/>
              </a:ext>
            </a:extLst>
          </p:cNvPr>
          <p:cNvSpPr/>
          <p:nvPr/>
        </p:nvSpPr>
        <p:spPr>
          <a:xfrm>
            <a:off x="9763578" y="4277047"/>
            <a:ext cx="12041" cy="8336"/>
          </a:xfrm>
          <a:custGeom>
            <a:avLst/>
            <a:gdLst>
              <a:gd name="connsiteX0" fmla="*/ 6866 w 12041"/>
              <a:gd name="connsiteY0" fmla="*/ 684 h 8336"/>
              <a:gd name="connsiteX1" fmla="*/ -51 w 12041"/>
              <a:gd name="connsiteY1" fmla="*/ 4980 h 8336"/>
              <a:gd name="connsiteX2" fmla="*/ 9186 w 12041"/>
              <a:gd name="connsiteY2" fmla="*/ 4250 h 8336"/>
              <a:gd name="connsiteX3" fmla="*/ 6866 w 12041"/>
              <a:gd name="connsiteY3" fmla="*/ 684 h 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41" h="8336">
                <a:moveTo>
                  <a:pt x="6866" y="684"/>
                </a:moveTo>
                <a:cubicBezTo>
                  <a:pt x="2999" y="1113"/>
                  <a:pt x="378" y="2789"/>
                  <a:pt x="-51" y="4980"/>
                </a:cubicBezTo>
                <a:cubicBezTo>
                  <a:pt x="-997" y="10093"/>
                  <a:pt x="4245" y="9663"/>
                  <a:pt x="9186" y="4250"/>
                </a:cubicBezTo>
                <a:cubicBezTo>
                  <a:pt x="13096" y="-176"/>
                  <a:pt x="13096" y="-176"/>
                  <a:pt x="6866" y="6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1" name="Freeform 2850">
            <a:extLst>
              <a:ext uri="{FF2B5EF4-FFF2-40B4-BE49-F238E27FC236}">
                <a16:creationId xmlns:a16="http://schemas.microsoft.com/office/drawing/2014/main" id="{28B905DA-62C4-D915-2696-0974B15505AA}"/>
              </a:ext>
            </a:extLst>
          </p:cNvPr>
          <p:cNvSpPr/>
          <p:nvPr/>
        </p:nvSpPr>
        <p:spPr>
          <a:xfrm>
            <a:off x="9792603" y="4003539"/>
            <a:ext cx="4212" cy="3569"/>
          </a:xfrm>
          <a:custGeom>
            <a:avLst/>
            <a:gdLst>
              <a:gd name="connsiteX0" fmla="*/ 4050 w 4212"/>
              <a:gd name="connsiteY0" fmla="*/ 2863 h 3569"/>
              <a:gd name="connsiteX1" fmla="*/ 1944 w 4212"/>
              <a:gd name="connsiteY1" fmla="*/ 586 h 3569"/>
              <a:gd name="connsiteX2" fmla="*/ -161 w 4212"/>
              <a:gd name="connsiteY2" fmla="*/ 1531 h 3569"/>
              <a:gd name="connsiteX3" fmla="*/ 1940 w 4212"/>
              <a:gd name="connsiteY3" fmla="*/ 3808 h 3569"/>
              <a:gd name="connsiteX4" fmla="*/ 1944 w 4212"/>
              <a:gd name="connsiteY4" fmla="*/ 3808 h 3569"/>
              <a:gd name="connsiteX5" fmla="*/ 4050 w 4212"/>
              <a:gd name="connsiteY5" fmla="*/ 2863 h 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69">
                <a:moveTo>
                  <a:pt x="4050" y="2863"/>
                </a:moveTo>
                <a:cubicBezTo>
                  <a:pt x="4050" y="2347"/>
                  <a:pt x="3105" y="1316"/>
                  <a:pt x="1944" y="586"/>
                </a:cubicBezTo>
                <a:cubicBezTo>
                  <a:pt x="784" y="-145"/>
                  <a:pt x="-161" y="328"/>
                  <a:pt x="-161" y="1531"/>
                </a:cubicBezTo>
                <a:cubicBezTo>
                  <a:pt x="-208" y="2738"/>
                  <a:pt x="733" y="3761"/>
                  <a:pt x="1940" y="3808"/>
                </a:cubicBezTo>
                <a:cubicBezTo>
                  <a:pt x="1940" y="3808"/>
                  <a:pt x="1944" y="3808"/>
                  <a:pt x="1944" y="3808"/>
                </a:cubicBezTo>
                <a:cubicBezTo>
                  <a:pt x="3105" y="3808"/>
                  <a:pt x="4050" y="3507"/>
                  <a:pt x="4050" y="28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2" name="Freeform 2851">
            <a:extLst>
              <a:ext uri="{FF2B5EF4-FFF2-40B4-BE49-F238E27FC236}">
                <a16:creationId xmlns:a16="http://schemas.microsoft.com/office/drawing/2014/main" id="{79D5990C-4E43-7D1A-091A-17A1C69C7CC1}"/>
              </a:ext>
            </a:extLst>
          </p:cNvPr>
          <p:cNvSpPr/>
          <p:nvPr/>
        </p:nvSpPr>
        <p:spPr>
          <a:xfrm>
            <a:off x="9767790" y="4066804"/>
            <a:ext cx="7800" cy="6010"/>
          </a:xfrm>
          <a:custGeom>
            <a:avLst/>
            <a:gdLst>
              <a:gd name="connsiteX0" fmla="*/ 4673 w 7800"/>
              <a:gd name="connsiteY0" fmla="*/ 394 h 6010"/>
              <a:gd name="connsiteX1" fmla="*/ -10 w 7800"/>
              <a:gd name="connsiteY1" fmla="*/ 4004 h 6010"/>
              <a:gd name="connsiteX2" fmla="*/ 2782 w 7800"/>
              <a:gd name="connsiteY2" fmla="*/ 6109 h 6010"/>
              <a:gd name="connsiteX3" fmla="*/ 7466 w 7800"/>
              <a:gd name="connsiteY3" fmla="*/ 2543 h 6010"/>
              <a:gd name="connsiteX4" fmla="*/ 4673 w 7800"/>
              <a:gd name="connsiteY4" fmla="*/ 394 h 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00" h="6010">
                <a:moveTo>
                  <a:pt x="4673" y="394"/>
                </a:moveTo>
                <a:cubicBezTo>
                  <a:pt x="2628" y="790"/>
                  <a:pt x="892" y="2126"/>
                  <a:pt x="-10" y="4004"/>
                </a:cubicBezTo>
                <a:cubicBezTo>
                  <a:pt x="-569" y="5851"/>
                  <a:pt x="419" y="6582"/>
                  <a:pt x="2782" y="6109"/>
                </a:cubicBezTo>
                <a:cubicBezTo>
                  <a:pt x="4819" y="5731"/>
                  <a:pt x="6559" y="4407"/>
                  <a:pt x="7466" y="2543"/>
                </a:cubicBezTo>
                <a:cubicBezTo>
                  <a:pt x="8067" y="652"/>
                  <a:pt x="7079" y="-121"/>
                  <a:pt x="4673" y="3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3" name="Freeform 2852">
            <a:extLst>
              <a:ext uri="{FF2B5EF4-FFF2-40B4-BE49-F238E27FC236}">
                <a16:creationId xmlns:a16="http://schemas.microsoft.com/office/drawing/2014/main" id="{8AD29C24-4628-A175-9737-D9036CDAC849}"/>
              </a:ext>
            </a:extLst>
          </p:cNvPr>
          <p:cNvSpPr/>
          <p:nvPr/>
        </p:nvSpPr>
        <p:spPr>
          <a:xfrm>
            <a:off x="9778040" y="4897702"/>
            <a:ext cx="12503" cy="9168"/>
          </a:xfrm>
          <a:custGeom>
            <a:avLst/>
            <a:gdLst>
              <a:gd name="connsiteX0" fmla="*/ 12341 w 12503"/>
              <a:gd name="connsiteY0" fmla="*/ 7328 h 9168"/>
              <a:gd name="connsiteX1" fmla="*/ 3060 w 12503"/>
              <a:gd name="connsiteY1" fmla="*/ 238 h 9168"/>
              <a:gd name="connsiteX2" fmla="*/ 3060 w 12503"/>
              <a:gd name="connsiteY2" fmla="*/ 7457 h 9168"/>
              <a:gd name="connsiteX3" fmla="*/ 12341 w 12503"/>
              <a:gd name="connsiteY3" fmla="*/ 7328 h 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03" h="9168">
                <a:moveTo>
                  <a:pt x="12341" y="7328"/>
                </a:moveTo>
                <a:cubicBezTo>
                  <a:pt x="12341" y="5008"/>
                  <a:pt x="6068" y="238"/>
                  <a:pt x="3060" y="238"/>
                </a:cubicBezTo>
                <a:cubicBezTo>
                  <a:pt x="-1237" y="238"/>
                  <a:pt x="-1237" y="3246"/>
                  <a:pt x="3060" y="7457"/>
                </a:cubicBezTo>
                <a:cubicBezTo>
                  <a:pt x="5724" y="10121"/>
                  <a:pt x="12341" y="10035"/>
                  <a:pt x="12341" y="73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4" name="Freeform 2853">
            <a:extLst>
              <a:ext uri="{FF2B5EF4-FFF2-40B4-BE49-F238E27FC236}">
                <a16:creationId xmlns:a16="http://schemas.microsoft.com/office/drawing/2014/main" id="{D0D1065F-0534-157F-FDB6-66F6DF92D187}"/>
              </a:ext>
            </a:extLst>
          </p:cNvPr>
          <p:cNvSpPr/>
          <p:nvPr/>
        </p:nvSpPr>
        <p:spPr>
          <a:xfrm>
            <a:off x="9807256" y="4898418"/>
            <a:ext cx="20597" cy="11788"/>
          </a:xfrm>
          <a:custGeom>
            <a:avLst/>
            <a:gdLst>
              <a:gd name="connsiteX0" fmla="*/ 13973 w 20597"/>
              <a:gd name="connsiteY0" fmla="*/ 252 h 11788"/>
              <a:gd name="connsiteX1" fmla="*/ -163 w 20597"/>
              <a:gd name="connsiteY1" fmla="*/ 9447 h 11788"/>
              <a:gd name="connsiteX2" fmla="*/ 13673 w 20597"/>
              <a:gd name="connsiteY2" fmla="*/ 8716 h 11788"/>
              <a:gd name="connsiteX3" fmla="*/ 13973 w 20597"/>
              <a:gd name="connsiteY3" fmla="*/ 252 h 1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597" h="11788">
                <a:moveTo>
                  <a:pt x="13973" y="252"/>
                </a:moveTo>
                <a:cubicBezTo>
                  <a:pt x="6755" y="467"/>
                  <a:pt x="-163" y="4978"/>
                  <a:pt x="-163" y="9447"/>
                </a:cubicBezTo>
                <a:cubicBezTo>
                  <a:pt x="-163" y="13142"/>
                  <a:pt x="5079" y="12841"/>
                  <a:pt x="13673" y="8716"/>
                </a:cubicBezTo>
                <a:cubicBezTo>
                  <a:pt x="22266" y="4592"/>
                  <a:pt x="22996" y="-49"/>
                  <a:pt x="13973" y="2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5" name="Freeform 2854">
            <a:extLst>
              <a:ext uri="{FF2B5EF4-FFF2-40B4-BE49-F238E27FC236}">
                <a16:creationId xmlns:a16="http://schemas.microsoft.com/office/drawing/2014/main" id="{01E3668D-8982-4FAE-1A09-A66EA736AE02}"/>
              </a:ext>
            </a:extLst>
          </p:cNvPr>
          <p:cNvSpPr/>
          <p:nvPr/>
        </p:nvSpPr>
        <p:spPr>
          <a:xfrm>
            <a:off x="9790543" y="5044258"/>
            <a:ext cx="3158" cy="6358"/>
          </a:xfrm>
          <a:custGeom>
            <a:avLst/>
            <a:gdLst>
              <a:gd name="connsiteX0" fmla="*/ 654 w 3158"/>
              <a:gd name="connsiteY0" fmla="*/ 6597 h 6358"/>
              <a:gd name="connsiteX1" fmla="*/ 2673 w 3158"/>
              <a:gd name="connsiteY1" fmla="*/ 3375 h 6358"/>
              <a:gd name="connsiteX2" fmla="*/ 1857 w 3158"/>
              <a:gd name="connsiteY2" fmla="*/ 238 h 6358"/>
              <a:gd name="connsiteX3" fmla="*/ -163 w 3158"/>
              <a:gd name="connsiteY3" fmla="*/ 3375 h 6358"/>
              <a:gd name="connsiteX4" fmla="*/ 654 w 3158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8" h="6358">
                <a:moveTo>
                  <a:pt x="654" y="6597"/>
                </a:moveTo>
                <a:cubicBezTo>
                  <a:pt x="1083" y="6597"/>
                  <a:pt x="2028" y="5136"/>
                  <a:pt x="2673" y="3375"/>
                </a:cubicBezTo>
                <a:cubicBezTo>
                  <a:pt x="3318" y="1613"/>
                  <a:pt x="2974" y="238"/>
                  <a:pt x="1857" y="238"/>
                </a:cubicBezTo>
                <a:cubicBezTo>
                  <a:pt x="740" y="238"/>
                  <a:pt x="-163" y="1656"/>
                  <a:pt x="-163" y="3375"/>
                </a:cubicBezTo>
                <a:cubicBezTo>
                  <a:pt x="-163" y="5094"/>
                  <a:pt x="181" y="6597"/>
                  <a:pt x="654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6" name="Freeform 2855">
            <a:extLst>
              <a:ext uri="{FF2B5EF4-FFF2-40B4-BE49-F238E27FC236}">
                <a16:creationId xmlns:a16="http://schemas.microsoft.com/office/drawing/2014/main" id="{4645FFD5-7667-A7F8-03D7-E3321FB38682}"/>
              </a:ext>
            </a:extLst>
          </p:cNvPr>
          <p:cNvSpPr/>
          <p:nvPr/>
        </p:nvSpPr>
        <p:spPr>
          <a:xfrm>
            <a:off x="9828052" y="5263124"/>
            <a:ext cx="5649" cy="6403"/>
          </a:xfrm>
          <a:custGeom>
            <a:avLst/>
            <a:gdLst>
              <a:gd name="connsiteX0" fmla="*/ 611 w 5649"/>
              <a:gd name="connsiteY0" fmla="*/ 6641 h 6403"/>
              <a:gd name="connsiteX1" fmla="*/ 4005 w 5649"/>
              <a:gd name="connsiteY1" fmla="*/ 3419 h 6403"/>
              <a:gd name="connsiteX2" fmla="*/ 3232 w 5649"/>
              <a:gd name="connsiteY2" fmla="*/ 240 h 6403"/>
              <a:gd name="connsiteX3" fmla="*/ -163 w 5649"/>
              <a:gd name="connsiteY3" fmla="*/ 3419 h 6403"/>
              <a:gd name="connsiteX4" fmla="*/ 611 w 5649"/>
              <a:gd name="connsiteY4" fmla="*/ 6641 h 6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9" h="6403">
                <a:moveTo>
                  <a:pt x="611" y="6641"/>
                </a:moveTo>
                <a:cubicBezTo>
                  <a:pt x="1083" y="6641"/>
                  <a:pt x="2587" y="5180"/>
                  <a:pt x="4005" y="3419"/>
                </a:cubicBezTo>
                <a:cubicBezTo>
                  <a:pt x="6153" y="841"/>
                  <a:pt x="6025" y="240"/>
                  <a:pt x="3232" y="240"/>
                </a:cubicBezTo>
                <a:cubicBezTo>
                  <a:pt x="1419" y="192"/>
                  <a:pt x="-94" y="1610"/>
                  <a:pt x="-163" y="3419"/>
                </a:cubicBezTo>
                <a:cubicBezTo>
                  <a:pt x="9" y="5180"/>
                  <a:pt x="353" y="6641"/>
                  <a:pt x="611" y="66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7" name="Freeform 2856">
            <a:extLst>
              <a:ext uri="{FF2B5EF4-FFF2-40B4-BE49-F238E27FC236}">
                <a16:creationId xmlns:a16="http://schemas.microsoft.com/office/drawing/2014/main" id="{D48DA20D-D41D-7CAE-C872-0851A74D7847}"/>
              </a:ext>
            </a:extLst>
          </p:cNvPr>
          <p:cNvSpPr/>
          <p:nvPr/>
        </p:nvSpPr>
        <p:spPr>
          <a:xfrm>
            <a:off x="9752776" y="4862997"/>
            <a:ext cx="14700" cy="9263"/>
          </a:xfrm>
          <a:custGeom>
            <a:avLst/>
            <a:gdLst>
              <a:gd name="connsiteX0" fmla="*/ 7142 w 14700"/>
              <a:gd name="connsiteY0" fmla="*/ 7273 h 9263"/>
              <a:gd name="connsiteX1" fmla="*/ 11438 w 14700"/>
              <a:gd name="connsiteY1" fmla="*/ 6457 h 9263"/>
              <a:gd name="connsiteX2" fmla="*/ 11911 w 14700"/>
              <a:gd name="connsiteY2" fmla="*/ 1344 h 9263"/>
              <a:gd name="connsiteX3" fmla="*/ -163 w 14700"/>
              <a:gd name="connsiteY3" fmla="*/ 6070 h 9263"/>
              <a:gd name="connsiteX4" fmla="*/ 7142 w 14700"/>
              <a:gd name="connsiteY4" fmla="*/ 7273 h 9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00" h="9263">
                <a:moveTo>
                  <a:pt x="7142" y="7273"/>
                </a:moveTo>
                <a:cubicBezTo>
                  <a:pt x="8220" y="6053"/>
                  <a:pt x="9986" y="5714"/>
                  <a:pt x="11438" y="6457"/>
                </a:cubicBezTo>
                <a:cubicBezTo>
                  <a:pt x="15219" y="7918"/>
                  <a:pt x="15735" y="4309"/>
                  <a:pt x="11911" y="1344"/>
                </a:cubicBezTo>
                <a:cubicBezTo>
                  <a:pt x="8087" y="-1620"/>
                  <a:pt x="-163" y="1860"/>
                  <a:pt x="-163" y="6070"/>
                </a:cubicBezTo>
                <a:cubicBezTo>
                  <a:pt x="-163" y="10281"/>
                  <a:pt x="5208" y="10539"/>
                  <a:pt x="7142" y="72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8" name="Freeform 2857">
            <a:extLst>
              <a:ext uri="{FF2B5EF4-FFF2-40B4-BE49-F238E27FC236}">
                <a16:creationId xmlns:a16="http://schemas.microsoft.com/office/drawing/2014/main" id="{FC8A381B-55FB-3CBB-452D-D7D8A1915F64}"/>
              </a:ext>
            </a:extLst>
          </p:cNvPr>
          <p:cNvSpPr/>
          <p:nvPr/>
        </p:nvSpPr>
        <p:spPr>
          <a:xfrm>
            <a:off x="9826202" y="5201818"/>
            <a:ext cx="3790" cy="7638"/>
          </a:xfrm>
          <a:custGeom>
            <a:avLst/>
            <a:gdLst>
              <a:gd name="connsiteX0" fmla="*/ 3449 w 3790"/>
              <a:gd name="connsiteY0" fmla="*/ 7495 h 7638"/>
              <a:gd name="connsiteX1" fmla="*/ 2117 w 3790"/>
              <a:gd name="connsiteY1" fmla="*/ 2725 h 7638"/>
              <a:gd name="connsiteX2" fmla="*/ -160 w 3790"/>
              <a:gd name="connsiteY2" fmla="*/ 2210 h 7638"/>
              <a:gd name="connsiteX3" fmla="*/ 3449 w 3790"/>
              <a:gd name="connsiteY3" fmla="*/ 7495 h 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0" h="7638">
                <a:moveTo>
                  <a:pt x="3449" y="7495"/>
                </a:moveTo>
                <a:cubicBezTo>
                  <a:pt x="3922" y="7022"/>
                  <a:pt x="3449" y="4874"/>
                  <a:pt x="2117" y="2725"/>
                </a:cubicBezTo>
                <a:cubicBezTo>
                  <a:pt x="269" y="-454"/>
                  <a:pt x="-117" y="-540"/>
                  <a:pt x="-160" y="2210"/>
                </a:cubicBezTo>
                <a:cubicBezTo>
                  <a:pt x="-246" y="5819"/>
                  <a:pt x="1988" y="8998"/>
                  <a:pt x="3449" y="74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9" name="Freeform 2858">
            <a:extLst>
              <a:ext uri="{FF2B5EF4-FFF2-40B4-BE49-F238E27FC236}">
                <a16:creationId xmlns:a16="http://schemas.microsoft.com/office/drawing/2014/main" id="{4E87838A-9942-6AFE-9A03-1C3F79AB0D4E}"/>
              </a:ext>
            </a:extLst>
          </p:cNvPr>
          <p:cNvSpPr/>
          <p:nvPr/>
        </p:nvSpPr>
        <p:spPr>
          <a:xfrm>
            <a:off x="9792605" y="5527508"/>
            <a:ext cx="7204" cy="11929"/>
          </a:xfrm>
          <a:custGeom>
            <a:avLst/>
            <a:gdLst>
              <a:gd name="connsiteX0" fmla="*/ 3833 w 7204"/>
              <a:gd name="connsiteY0" fmla="*/ 12168 h 11929"/>
              <a:gd name="connsiteX1" fmla="*/ 6755 w 7204"/>
              <a:gd name="connsiteY1" fmla="*/ 7871 h 11929"/>
              <a:gd name="connsiteX2" fmla="*/ 2759 w 7204"/>
              <a:gd name="connsiteY2" fmla="*/ 1254 h 11929"/>
              <a:gd name="connsiteX3" fmla="*/ -163 w 7204"/>
              <a:gd name="connsiteY3" fmla="*/ 5551 h 11929"/>
              <a:gd name="connsiteX4" fmla="*/ 3833 w 7204"/>
              <a:gd name="connsiteY4" fmla="*/ 12168 h 1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4" h="11929">
                <a:moveTo>
                  <a:pt x="3833" y="12168"/>
                </a:moveTo>
                <a:cubicBezTo>
                  <a:pt x="6798" y="12168"/>
                  <a:pt x="7528" y="11051"/>
                  <a:pt x="6755" y="7871"/>
                </a:cubicBezTo>
                <a:cubicBezTo>
                  <a:pt x="6025" y="5353"/>
                  <a:pt x="4645" y="3072"/>
                  <a:pt x="2759" y="1254"/>
                </a:cubicBezTo>
                <a:cubicBezTo>
                  <a:pt x="396" y="-765"/>
                  <a:pt x="-163" y="8"/>
                  <a:pt x="-163" y="5551"/>
                </a:cubicBezTo>
                <a:cubicBezTo>
                  <a:pt x="-163" y="11094"/>
                  <a:pt x="783" y="12168"/>
                  <a:pt x="3833" y="121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0" name="Freeform 2859">
            <a:extLst>
              <a:ext uri="{FF2B5EF4-FFF2-40B4-BE49-F238E27FC236}">
                <a16:creationId xmlns:a16="http://schemas.microsoft.com/office/drawing/2014/main" id="{A4D9B181-4D7C-6A44-24FC-E26CE72825FC}"/>
              </a:ext>
            </a:extLst>
          </p:cNvPr>
          <p:cNvSpPr/>
          <p:nvPr/>
        </p:nvSpPr>
        <p:spPr>
          <a:xfrm>
            <a:off x="9800940" y="5501916"/>
            <a:ext cx="12037" cy="16252"/>
          </a:xfrm>
          <a:custGeom>
            <a:avLst/>
            <a:gdLst>
              <a:gd name="connsiteX0" fmla="*/ 1943 w 12037"/>
              <a:gd name="connsiteY0" fmla="*/ 16491 h 16252"/>
              <a:gd name="connsiteX1" fmla="*/ 4048 w 12037"/>
              <a:gd name="connsiteY1" fmla="*/ 12195 h 16252"/>
              <a:gd name="connsiteX2" fmla="*/ 7056 w 12037"/>
              <a:gd name="connsiteY2" fmla="*/ 7898 h 16252"/>
              <a:gd name="connsiteX3" fmla="*/ 10364 w 12037"/>
              <a:gd name="connsiteY3" fmla="*/ 1539 h 16252"/>
              <a:gd name="connsiteX4" fmla="*/ -163 w 12037"/>
              <a:gd name="connsiteY4" fmla="*/ 9230 h 16252"/>
              <a:gd name="connsiteX5" fmla="*/ 1943 w 12037"/>
              <a:gd name="connsiteY5" fmla="*/ 16491 h 16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37" h="16252">
                <a:moveTo>
                  <a:pt x="1943" y="16491"/>
                </a:moveTo>
                <a:cubicBezTo>
                  <a:pt x="3103" y="16491"/>
                  <a:pt x="4048" y="14601"/>
                  <a:pt x="4048" y="12195"/>
                </a:cubicBezTo>
                <a:cubicBezTo>
                  <a:pt x="4048" y="9789"/>
                  <a:pt x="5423" y="7898"/>
                  <a:pt x="7056" y="7898"/>
                </a:cubicBezTo>
                <a:cubicBezTo>
                  <a:pt x="11352" y="7898"/>
                  <a:pt x="13544" y="3602"/>
                  <a:pt x="10364" y="1539"/>
                </a:cubicBezTo>
                <a:cubicBezTo>
                  <a:pt x="4821" y="-1898"/>
                  <a:pt x="-163" y="1754"/>
                  <a:pt x="-163" y="9230"/>
                </a:cubicBezTo>
                <a:cubicBezTo>
                  <a:pt x="-120" y="13226"/>
                  <a:pt x="869" y="16491"/>
                  <a:pt x="1943" y="164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1" name="Freeform 2860">
            <a:extLst>
              <a:ext uri="{FF2B5EF4-FFF2-40B4-BE49-F238E27FC236}">
                <a16:creationId xmlns:a16="http://schemas.microsoft.com/office/drawing/2014/main" id="{527E2AD9-F4B5-0163-872A-22B297AA9AA3}"/>
              </a:ext>
            </a:extLst>
          </p:cNvPr>
          <p:cNvSpPr/>
          <p:nvPr/>
        </p:nvSpPr>
        <p:spPr>
          <a:xfrm>
            <a:off x="9796773" y="5206776"/>
            <a:ext cx="6273" cy="3243"/>
          </a:xfrm>
          <a:custGeom>
            <a:avLst/>
            <a:gdLst>
              <a:gd name="connsiteX0" fmla="*/ 6111 w 6273"/>
              <a:gd name="connsiteY0" fmla="*/ 1419 h 3243"/>
              <a:gd name="connsiteX1" fmla="*/ 2974 w 6273"/>
              <a:gd name="connsiteY1" fmla="*/ 560 h 3243"/>
              <a:gd name="connsiteX2" fmla="*/ -163 w 6273"/>
              <a:gd name="connsiteY2" fmla="*/ 2622 h 3243"/>
              <a:gd name="connsiteX3" fmla="*/ 2974 w 6273"/>
              <a:gd name="connsiteY3" fmla="*/ 3481 h 3243"/>
              <a:gd name="connsiteX4" fmla="*/ 6111 w 6273"/>
              <a:gd name="connsiteY4" fmla="*/ 1419 h 3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3243">
                <a:moveTo>
                  <a:pt x="6111" y="1419"/>
                </a:moveTo>
                <a:cubicBezTo>
                  <a:pt x="6111" y="259"/>
                  <a:pt x="4693" y="-85"/>
                  <a:pt x="2974" y="560"/>
                </a:cubicBezTo>
                <a:cubicBezTo>
                  <a:pt x="1255" y="1204"/>
                  <a:pt x="-163" y="2149"/>
                  <a:pt x="-163" y="2622"/>
                </a:cubicBezTo>
                <a:cubicBezTo>
                  <a:pt x="-163" y="3095"/>
                  <a:pt x="1255" y="3481"/>
                  <a:pt x="2974" y="3481"/>
                </a:cubicBezTo>
                <a:cubicBezTo>
                  <a:pt x="4693" y="3481"/>
                  <a:pt x="6111" y="2536"/>
                  <a:pt x="6111" y="14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2" name="Freeform 2861">
            <a:extLst>
              <a:ext uri="{FF2B5EF4-FFF2-40B4-BE49-F238E27FC236}">
                <a16:creationId xmlns:a16="http://schemas.microsoft.com/office/drawing/2014/main" id="{87AB1CA2-5567-8753-F01A-3D7CFC885422}"/>
              </a:ext>
            </a:extLst>
          </p:cNvPr>
          <p:cNvSpPr/>
          <p:nvPr/>
        </p:nvSpPr>
        <p:spPr>
          <a:xfrm>
            <a:off x="9692926" y="4256572"/>
            <a:ext cx="4663" cy="4733"/>
          </a:xfrm>
          <a:custGeom>
            <a:avLst/>
            <a:gdLst>
              <a:gd name="connsiteX0" fmla="*/ 953 w 4663"/>
              <a:gd name="connsiteY0" fmla="*/ 578 h 4733"/>
              <a:gd name="connsiteX1" fmla="*/ 180 w 4663"/>
              <a:gd name="connsiteY1" fmla="*/ 3843 h 4733"/>
              <a:gd name="connsiteX2" fmla="*/ 3363 w 4663"/>
              <a:gd name="connsiteY2" fmla="*/ 4642 h 4733"/>
              <a:gd name="connsiteX3" fmla="*/ 3402 w 4663"/>
              <a:gd name="connsiteY3" fmla="*/ 4616 h 4733"/>
              <a:gd name="connsiteX4" fmla="*/ 4175 w 4663"/>
              <a:gd name="connsiteY4" fmla="*/ 1351 h 4733"/>
              <a:gd name="connsiteX5" fmla="*/ 953 w 4663"/>
              <a:gd name="connsiteY5" fmla="*/ 578 h 4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3" h="4733">
                <a:moveTo>
                  <a:pt x="953" y="578"/>
                </a:moveTo>
                <a:cubicBezTo>
                  <a:pt x="-147" y="1278"/>
                  <a:pt x="-491" y="2726"/>
                  <a:pt x="180" y="3843"/>
                </a:cubicBezTo>
                <a:cubicBezTo>
                  <a:pt x="837" y="4943"/>
                  <a:pt x="2263" y="5300"/>
                  <a:pt x="3363" y="4642"/>
                </a:cubicBezTo>
                <a:cubicBezTo>
                  <a:pt x="3376" y="4634"/>
                  <a:pt x="3389" y="4625"/>
                  <a:pt x="3402" y="4616"/>
                </a:cubicBezTo>
                <a:cubicBezTo>
                  <a:pt x="4480" y="3903"/>
                  <a:pt x="4820" y="2472"/>
                  <a:pt x="4175" y="1351"/>
                </a:cubicBezTo>
                <a:cubicBezTo>
                  <a:pt x="3492" y="255"/>
                  <a:pt x="2057" y="-88"/>
                  <a:pt x="953" y="5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3" name="Freeform 2862">
            <a:extLst>
              <a:ext uri="{FF2B5EF4-FFF2-40B4-BE49-F238E27FC236}">
                <a16:creationId xmlns:a16="http://schemas.microsoft.com/office/drawing/2014/main" id="{A171D093-87A6-83E9-BAB2-8D21E2431476}"/>
              </a:ext>
            </a:extLst>
          </p:cNvPr>
          <p:cNvSpPr/>
          <p:nvPr/>
        </p:nvSpPr>
        <p:spPr>
          <a:xfrm>
            <a:off x="9690876" y="4052060"/>
            <a:ext cx="8851" cy="6054"/>
          </a:xfrm>
          <a:custGeom>
            <a:avLst/>
            <a:gdLst>
              <a:gd name="connsiteX0" fmla="*/ 1155 w 8851"/>
              <a:gd name="connsiteY0" fmla="*/ 917 h 6054"/>
              <a:gd name="connsiteX1" fmla="*/ 124 w 8851"/>
              <a:gd name="connsiteY1" fmla="*/ 4311 h 6054"/>
              <a:gd name="connsiteX2" fmla="*/ 7617 w 8851"/>
              <a:gd name="connsiteY2" fmla="*/ 5110 h 6054"/>
              <a:gd name="connsiteX3" fmla="*/ 8417 w 8851"/>
              <a:gd name="connsiteY3" fmla="*/ 4311 h 6054"/>
              <a:gd name="connsiteX4" fmla="*/ 1155 w 8851"/>
              <a:gd name="connsiteY4" fmla="*/ 917 h 6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51" h="6054">
                <a:moveTo>
                  <a:pt x="1155" y="917"/>
                </a:moveTo>
                <a:cubicBezTo>
                  <a:pt x="-56" y="1578"/>
                  <a:pt x="-512" y="3087"/>
                  <a:pt x="124" y="4311"/>
                </a:cubicBezTo>
                <a:cubicBezTo>
                  <a:pt x="1972" y="6601"/>
                  <a:pt x="5327" y="6958"/>
                  <a:pt x="7617" y="5110"/>
                </a:cubicBezTo>
                <a:cubicBezTo>
                  <a:pt x="7909" y="4874"/>
                  <a:pt x="8180" y="4608"/>
                  <a:pt x="8417" y="4311"/>
                </a:cubicBezTo>
                <a:cubicBezTo>
                  <a:pt x="10006" y="1518"/>
                  <a:pt x="4249" y="-1017"/>
                  <a:pt x="1155" y="9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4" name="Freeform 2863">
            <a:extLst>
              <a:ext uri="{FF2B5EF4-FFF2-40B4-BE49-F238E27FC236}">
                <a16:creationId xmlns:a16="http://schemas.microsoft.com/office/drawing/2014/main" id="{86046E0D-E035-0224-5E42-66250AEB3FCE}"/>
              </a:ext>
            </a:extLst>
          </p:cNvPr>
          <p:cNvSpPr/>
          <p:nvPr/>
        </p:nvSpPr>
        <p:spPr>
          <a:xfrm>
            <a:off x="9748651" y="4408795"/>
            <a:ext cx="6272" cy="4210"/>
          </a:xfrm>
          <a:custGeom>
            <a:avLst/>
            <a:gdLst>
              <a:gd name="connsiteX0" fmla="*/ 2974 w 6272"/>
              <a:gd name="connsiteY0" fmla="*/ 4449 h 4210"/>
              <a:gd name="connsiteX1" fmla="*/ 6110 w 6272"/>
              <a:gd name="connsiteY1" fmla="*/ 2344 h 4210"/>
              <a:gd name="connsiteX2" fmla="*/ 2974 w 6272"/>
              <a:gd name="connsiteY2" fmla="*/ 238 h 4210"/>
              <a:gd name="connsiteX3" fmla="*/ -163 w 6272"/>
              <a:gd name="connsiteY3" fmla="*/ 2344 h 4210"/>
              <a:gd name="connsiteX4" fmla="*/ 2974 w 6272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10">
                <a:moveTo>
                  <a:pt x="2974" y="4449"/>
                </a:moveTo>
                <a:cubicBezTo>
                  <a:pt x="4735" y="4449"/>
                  <a:pt x="6110" y="3504"/>
                  <a:pt x="6110" y="2344"/>
                </a:cubicBezTo>
                <a:cubicBezTo>
                  <a:pt x="6110" y="1184"/>
                  <a:pt x="4735" y="238"/>
                  <a:pt x="2974" y="238"/>
                </a:cubicBezTo>
                <a:cubicBezTo>
                  <a:pt x="1212" y="238"/>
                  <a:pt x="-163" y="1184"/>
                  <a:pt x="-163" y="2344"/>
                </a:cubicBezTo>
                <a:cubicBezTo>
                  <a:pt x="-163" y="3504"/>
                  <a:pt x="1255" y="4449"/>
                  <a:pt x="2974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5" name="Freeform 2864">
            <a:extLst>
              <a:ext uri="{FF2B5EF4-FFF2-40B4-BE49-F238E27FC236}">
                <a16:creationId xmlns:a16="http://schemas.microsoft.com/office/drawing/2014/main" id="{9E4F8E2D-064A-D649-91F4-5E634F8ED542}"/>
              </a:ext>
            </a:extLst>
          </p:cNvPr>
          <p:cNvSpPr/>
          <p:nvPr/>
        </p:nvSpPr>
        <p:spPr>
          <a:xfrm>
            <a:off x="9683688" y="4351393"/>
            <a:ext cx="6357" cy="5530"/>
          </a:xfrm>
          <a:custGeom>
            <a:avLst/>
            <a:gdLst>
              <a:gd name="connsiteX0" fmla="*/ 6195 w 6357"/>
              <a:gd name="connsiteY0" fmla="*/ 2215 h 5530"/>
              <a:gd name="connsiteX1" fmla="*/ 3016 w 6357"/>
              <a:gd name="connsiteY1" fmla="*/ 238 h 5530"/>
              <a:gd name="connsiteX2" fmla="*/ 1211 w 6357"/>
              <a:gd name="connsiteY2" fmla="*/ 5136 h 5530"/>
              <a:gd name="connsiteX3" fmla="*/ 6195 w 6357"/>
              <a:gd name="connsiteY3" fmla="*/ 2215 h 5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7" h="5530">
                <a:moveTo>
                  <a:pt x="6195" y="2215"/>
                </a:moveTo>
                <a:cubicBezTo>
                  <a:pt x="6195" y="1141"/>
                  <a:pt x="4777" y="238"/>
                  <a:pt x="3016" y="238"/>
                </a:cubicBezTo>
                <a:cubicBezTo>
                  <a:pt x="-206" y="238"/>
                  <a:pt x="-1281" y="2730"/>
                  <a:pt x="1211" y="5136"/>
                </a:cubicBezTo>
                <a:cubicBezTo>
                  <a:pt x="2887" y="6812"/>
                  <a:pt x="6195" y="4922"/>
                  <a:pt x="6195" y="22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6" name="Freeform 2865">
            <a:extLst>
              <a:ext uri="{FF2B5EF4-FFF2-40B4-BE49-F238E27FC236}">
                <a16:creationId xmlns:a16="http://schemas.microsoft.com/office/drawing/2014/main" id="{6A2538E1-891A-4107-59D2-09278E27ACCD}"/>
              </a:ext>
            </a:extLst>
          </p:cNvPr>
          <p:cNvSpPr/>
          <p:nvPr/>
        </p:nvSpPr>
        <p:spPr>
          <a:xfrm>
            <a:off x="9697604" y="3462054"/>
            <a:ext cx="13365" cy="7317"/>
          </a:xfrm>
          <a:custGeom>
            <a:avLst/>
            <a:gdLst>
              <a:gd name="connsiteX0" fmla="*/ 829 w 13365"/>
              <a:gd name="connsiteY0" fmla="*/ 4656 h 7317"/>
              <a:gd name="connsiteX1" fmla="*/ 13203 w 13365"/>
              <a:gd name="connsiteY1" fmla="*/ 4656 h 7317"/>
              <a:gd name="connsiteX2" fmla="*/ 4223 w 13365"/>
              <a:gd name="connsiteY2" fmla="*/ 703 h 7317"/>
              <a:gd name="connsiteX3" fmla="*/ 829 w 13365"/>
              <a:gd name="connsiteY3" fmla="*/ 4656 h 7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65" h="7317">
                <a:moveTo>
                  <a:pt x="829" y="4656"/>
                </a:moveTo>
                <a:cubicBezTo>
                  <a:pt x="4052" y="8566"/>
                  <a:pt x="13203" y="8480"/>
                  <a:pt x="13203" y="4656"/>
                </a:cubicBezTo>
                <a:cubicBezTo>
                  <a:pt x="13203" y="832"/>
                  <a:pt x="10969" y="-586"/>
                  <a:pt x="4223" y="703"/>
                </a:cubicBezTo>
                <a:cubicBezTo>
                  <a:pt x="-417" y="1476"/>
                  <a:pt x="-1061" y="2293"/>
                  <a:pt x="829" y="46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7" name="Freeform 2866">
            <a:extLst>
              <a:ext uri="{FF2B5EF4-FFF2-40B4-BE49-F238E27FC236}">
                <a16:creationId xmlns:a16="http://schemas.microsoft.com/office/drawing/2014/main" id="{2672991E-5FFD-3ADB-EFF2-727233516535}"/>
              </a:ext>
            </a:extLst>
          </p:cNvPr>
          <p:cNvSpPr/>
          <p:nvPr/>
        </p:nvSpPr>
        <p:spPr>
          <a:xfrm>
            <a:off x="9703534" y="3962467"/>
            <a:ext cx="6642" cy="4253"/>
          </a:xfrm>
          <a:custGeom>
            <a:avLst/>
            <a:gdLst>
              <a:gd name="connsiteX0" fmla="*/ 6200 w 6642"/>
              <a:gd name="connsiteY0" fmla="*/ 2344 h 4253"/>
              <a:gd name="connsiteX1" fmla="*/ 4395 w 6642"/>
              <a:gd name="connsiteY1" fmla="*/ 238 h 4253"/>
              <a:gd name="connsiteX2" fmla="*/ 99 w 6642"/>
              <a:gd name="connsiteY2" fmla="*/ 2344 h 4253"/>
              <a:gd name="connsiteX3" fmla="*/ 1946 w 6642"/>
              <a:gd name="connsiteY3" fmla="*/ 4492 h 4253"/>
              <a:gd name="connsiteX4" fmla="*/ 6200 w 664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42" h="4253">
                <a:moveTo>
                  <a:pt x="6200" y="2344"/>
                </a:moveTo>
                <a:cubicBezTo>
                  <a:pt x="6930" y="1184"/>
                  <a:pt x="6200" y="238"/>
                  <a:pt x="4395" y="238"/>
                </a:cubicBezTo>
                <a:cubicBezTo>
                  <a:pt x="2728" y="290"/>
                  <a:pt x="1160" y="1055"/>
                  <a:pt x="99" y="2344"/>
                </a:cubicBezTo>
                <a:cubicBezTo>
                  <a:pt x="-589" y="3547"/>
                  <a:pt x="99" y="4492"/>
                  <a:pt x="1946" y="4492"/>
                </a:cubicBezTo>
                <a:cubicBezTo>
                  <a:pt x="3618" y="4466"/>
                  <a:pt x="5186" y="3676"/>
                  <a:pt x="620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8" name="Freeform 2867">
            <a:extLst>
              <a:ext uri="{FF2B5EF4-FFF2-40B4-BE49-F238E27FC236}">
                <a16:creationId xmlns:a16="http://schemas.microsoft.com/office/drawing/2014/main" id="{5C566EF8-4DC5-3CBE-9456-372C893A317C}"/>
              </a:ext>
            </a:extLst>
          </p:cNvPr>
          <p:cNvSpPr/>
          <p:nvPr/>
        </p:nvSpPr>
        <p:spPr>
          <a:xfrm>
            <a:off x="9706760" y="2685140"/>
            <a:ext cx="4210" cy="4210"/>
          </a:xfrm>
          <a:custGeom>
            <a:avLst/>
            <a:gdLst>
              <a:gd name="connsiteX0" fmla="*/ -163 w 4210"/>
              <a:gd name="connsiteY0" fmla="*/ 2387 h 4210"/>
              <a:gd name="connsiteX1" fmla="*/ 1986 w 4210"/>
              <a:gd name="connsiteY1" fmla="*/ 4449 h 4210"/>
              <a:gd name="connsiteX2" fmla="*/ 4048 w 4210"/>
              <a:gd name="connsiteY2" fmla="*/ 2301 h 4210"/>
              <a:gd name="connsiteX3" fmla="*/ 1943 w 4210"/>
              <a:gd name="connsiteY3" fmla="*/ 238 h 4210"/>
              <a:gd name="connsiteX4" fmla="*/ -163 w 4210"/>
              <a:gd name="connsiteY4" fmla="*/ 2343 h 4210"/>
              <a:gd name="connsiteX5" fmla="*/ -163 w 4210"/>
              <a:gd name="connsiteY5" fmla="*/ 2387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4210">
                <a:moveTo>
                  <a:pt x="-163" y="2387"/>
                </a:moveTo>
                <a:cubicBezTo>
                  <a:pt x="-137" y="3549"/>
                  <a:pt x="821" y="4472"/>
                  <a:pt x="1986" y="4449"/>
                </a:cubicBezTo>
                <a:cubicBezTo>
                  <a:pt x="3146" y="4425"/>
                  <a:pt x="4070" y="3463"/>
                  <a:pt x="4048" y="2301"/>
                </a:cubicBezTo>
                <a:cubicBezTo>
                  <a:pt x="4022" y="1155"/>
                  <a:pt x="3090" y="239"/>
                  <a:pt x="1943" y="238"/>
                </a:cubicBezTo>
                <a:cubicBezTo>
                  <a:pt x="778" y="238"/>
                  <a:pt x="-163" y="1181"/>
                  <a:pt x="-163" y="2343"/>
                </a:cubicBezTo>
                <a:cubicBezTo>
                  <a:pt x="-163" y="2358"/>
                  <a:pt x="-163" y="2372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9" name="Freeform 2868">
            <a:extLst>
              <a:ext uri="{FF2B5EF4-FFF2-40B4-BE49-F238E27FC236}">
                <a16:creationId xmlns:a16="http://schemas.microsoft.com/office/drawing/2014/main" id="{AC811072-30BB-9327-4DA1-488B244340A5}"/>
              </a:ext>
            </a:extLst>
          </p:cNvPr>
          <p:cNvSpPr/>
          <p:nvPr/>
        </p:nvSpPr>
        <p:spPr>
          <a:xfrm>
            <a:off x="9700798" y="3448389"/>
            <a:ext cx="5263" cy="5195"/>
          </a:xfrm>
          <a:custGeom>
            <a:avLst/>
            <a:gdLst>
              <a:gd name="connsiteX0" fmla="*/ 515 w 5263"/>
              <a:gd name="connsiteY0" fmla="*/ 4142 h 5195"/>
              <a:gd name="connsiteX1" fmla="*/ 4034 w 5263"/>
              <a:gd name="connsiteY1" fmla="*/ 5087 h 5195"/>
              <a:gd name="connsiteX2" fmla="*/ 4038 w 5263"/>
              <a:gd name="connsiteY2" fmla="*/ 5087 h 5195"/>
              <a:gd name="connsiteX3" fmla="*/ 4038 w 5263"/>
              <a:gd name="connsiteY3" fmla="*/ 1478 h 5195"/>
              <a:gd name="connsiteX4" fmla="*/ 515 w 5263"/>
              <a:gd name="connsiteY4" fmla="*/ 4142 h 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3" h="5195">
                <a:moveTo>
                  <a:pt x="515" y="4142"/>
                </a:moveTo>
                <a:cubicBezTo>
                  <a:pt x="1224" y="5375"/>
                  <a:pt x="2801" y="5801"/>
                  <a:pt x="4034" y="5087"/>
                </a:cubicBezTo>
                <a:cubicBezTo>
                  <a:pt x="4038" y="5087"/>
                  <a:pt x="4038" y="5087"/>
                  <a:pt x="4038" y="5087"/>
                </a:cubicBezTo>
                <a:cubicBezTo>
                  <a:pt x="5456" y="4185"/>
                  <a:pt x="5456" y="3025"/>
                  <a:pt x="4038" y="1478"/>
                </a:cubicBezTo>
                <a:cubicBezTo>
                  <a:pt x="1245" y="-1229"/>
                  <a:pt x="-1462" y="877"/>
                  <a:pt x="515" y="41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0" name="Freeform 2869">
            <a:extLst>
              <a:ext uri="{FF2B5EF4-FFF2-40B4-BE49-F238E27FC236}">
                <a16:creationId xmlns:a16="http://schemas.microsoft.com/office/drawing/2014/main" id="{2695FF83-F170-C142-6089-4ACF55139B72}"/>
              </a:ext>
            </a:extLst>
          </p:cNvPr>
          <p:cNvSpPr/>
          <p:nvPr/>
        </p:nvSpPr>
        <p:spPr>
          <a:xfrm>
            <a:off x="9713031" y="4124252"/>
            <a:ext cx="9041" cy="5761"/>
          </a:xfrm>
          <a:custGeom>
            <a:avLst/>
            <a:gdLst>
              <a:gd name="connsiteX0" fmla="*/ 1343 w 9041"/>
              <a:gd name="connsiteY0" fmla="*/ 4988 h 5761"/>
              <a:gd name="connsiteX1" fmla="*/ 8862 w 9041"/>
              <a:gd name="connsiteY1" fmla="*/ 3141 h 5761"/>
              <a:gd name="connsiteX2" fmla="*/ 4566 w 9041"/>
              <a:gd name="connsiteY2" fmla="*/ 348 h 5761"/>
              <a:gd name="connsiteX3" fmla="*/ 1343 w 9041"/>
              <a:gd name="connsiteY3" fmla="*/ 4988 h 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41" h="5761">
                <a:moveTo>
                  <a:pt x="1343" y="4988"/>
                </a:moveTo>
                <a:cubicBezTo>
                  <a:pt x="3319" y="7008"/>
                  <a:pt x="8389" y="5805"/>
                  <a:pt x="8862" y="3141"/>
                </a:cubicBezTo>
                <a:cubicBezTo>
                  <a:pt x="9077" y="1981"/>
                  <a:pt x="7186" y="735"/>
                  <a:pt x="4566" y="348"/>
                </a:cubicBezTo>
                <a:cubicBezTo>
                  <a:pt x="-32" y="-296"/>
                  <a:pt x="-1622" y="1981"/>
                  <a:pt x="1343" y="49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1" name="Freeform 2870">
            <a:extLst>
              <a:ext uri="{FF2B5EF4-FFF2-40B4-BE49-F238E27FC236}">
                <a16:creationId xmlns:a16="http://schemas.microsoft.com/office/drawing/2014/main" id="{851FD203-1EB0-667C-F6C5-88A133F62B2F}"/>
              </a:ext>
            </a:extLst>
          </p:cNvPr>
          <p:cNvSpPr/>
          <p:nvPr/>
        </p:nvSpPr>
        <p:spPr>
          <a:xfrm>
            <a:off x="9733928" y="4460945"/>
            <a:ext cx="9723" cy="11496"/>
          </a:xfrm>
          <a:custGeom>
            <a:avLst/>
            <a:gdLst>
              <a:gd name="connsiteX0" fmla="*/ 6526 w 9723"/>
              <a:gd name="connsiteY0" fmla="*/ 7725 h 11496"/>
              <a:gd name="connsiteX1" fmla="*/ 9233 w 9723"/>
              <a:gd name="connsiteY1" fmla="*/ 1066 h 11496"/>
              <a:gd name="connsiteX2" fmla="*/ 3819 w 9723"/>
              <a:gd name="connsiteY2" fmla="*/ 3558 h 11496"/>
              <a:gd name="connsiteX3" fmla="*/ 6526 w 9723"/>
              <a:gd name="connsiteY3" fmla="*/ 7725 h 1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23" h="11496">
                <a:moveTo>
                  <a:pt x="6526" y="7725"/>
                </a:moveTo>
                <a:cubicBezTo>
                  <a:pt x="9018" y="5362"/>
                  <a:pt x="10178" y="2569"/>
                  <a:pt x="9233" y="1066"/>
                </a:cubicBezTo>
                <a:cubicBezTo>
                  <a:pt x="8288" y="-438"/>
                  <a:pt x="6569" y="-52"/>
                  <a:pt x="3819" y="3558"/>
                </a:cubicBezTo>
                <a:cubicBezTo>
                  <a:pt x="-2625" y="12065"/>
                  <a:pt x="-907" y="14729"/>
                  <a:pt x="6526" y="77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2" name="Freeform 2871">
            <a:extLst>
              <a:ext uri="{FF2B5EF4-FFF2-40B4-BE49-F238E27FC236}">
                <a16:creationId xmlns:a16="http://schemas.microsoft.com/office/drawing/2014/main" id="{622F18C1-F407-4B4F-76EA-4E1554E602DC}"/>
              </a:ext>
            </a:extLst>
          </p:cNvPr>
          <p:cNvSpPr/>
          <p:nvPr/>
        </p:nvSpPr>
        <p:spPr>
          <a:xfrm>
            <a:off x="9685080" y="5513938"/>
            <a:ext cx="7832" cy="12549"/>
          </a:xfrm>
          <a:custGeom>
            <a:avLst/>
            <a:gdLst>
              <a:gd name="connsiteX0" fmla="*/ 7553 w 7832"/>
              <a:gd name="connsiteY0" fmla="*/ 9797 h 12549"/>
              <a:gd name="connsiteX1" fmla="*/ 5705 w 7832"/>
              <a:gd name="connsiteY1" fmla="*/ 2923 h 12549"/>
              <a:gd name="connsiteX2" fmla="*/ 807 w 7832"/>
              <a:gd name="connsiteY2" fmla="*/ 2064 h 12549"/>
              <a:gd name="connsiteX3" fmla="*/ 807 w 7832"/>
              <a:gd name="connsiteY3" fmla="*/ 8981 h 12549"/>
              <a:gd name="connsiteX4" fmla="*/ 7553 w 7832"/>
              <a:gd name="connsiteY4" fmla="*/ 9797 h 12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32" h="12549">
                <a:moveTo>
                  <a:pt x="7553" y="9797"/>
                </a:moveTo>
                <a:cubicBezTo>
                  <a:pt x="7961" y="7348"/>
                  <a:pt x="7287" y="4839"/>
                  <a:pt x="5705" y="2923"/>
                </a:cubicBezTo>
                <a:cubicBezTo>
                  <a:pt x="3214" y="-428"/>
                  <a:pt x="2483" y="-557"/>
                  <a:pt x="807" y="2064"/>
                </a:cubicBezTo>
                <a:cubicBezTo>
                  <a:pt x="-486" y="4190"/>
                  <a:pt x="-486" y="6854"/>
                  <a:pt x="807" y="8981"/>
                </a:cubicBezTo>
                <a:cubicBezTo>
                  <a:pt x="3257" y="13707"/>
                  <a:pt x="6092" y="14094"/>
                  <a:pt x="7553" y="97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3" name="Freeform 2872">
            <a:extLst>
              <a:ext uri="{FF2B5EF4-FFF2-40B4-BE49-F238E27FC236}">
                <a16:creationId xmlns:a16="http://schemas.microsoft.com/office/drawing/2014/main" id="{7EE215C1-21FB-4C84-548C-189A2D4106A7}"/>
              </a:ext>
            </a:extLst>
          </p:cNvPr>
          <p:cNvSpPr/>
          <p:nvPr/>
        </p:nvSpPr>
        <p:spPr>
          <a:xfrm>
            <a:off x="9722356" y="4338907"/>
            <a:ext cx="13127" cy="4691"/>
          </a:xfrm>
          <a:custGeom>
            <a:avLst/>
            <a:gdLst>
              <a:gd name="connsiteX0" fmla="*/ 11782 w 13127"/>
              <a:gd name="connsiteY0" fmla="*/ 1682 h 4691"/>
              <a:gd name="connsiteX1" fmla="*/ 4779 w 13127"/>
              <a:gd name="connsiteY1" fmla="*/ 479 h 4691"/>
              <a:gd name="connsiteX2" fmla="*/ -163 w 13127"/>
              <a:gd name="connsiteY2" fmla="*/ 1338 h 4691"/>
              <a:gd name="connsiteX3" fmla="*/ 5079 w 13127"/>
              <a:gd name="connsiteY3" fmla="*/ 3615 h 4691"/>
              <a:gd name="connsiteX4" fmla="*/ 11782 w 13127"/>
              <a:gd name="connsiteY4" fmla="*/ 1682 h 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27" h="4691">
                <a:moveTo>
                  <a:pt x="11782" y="1682"/>
                </a:moveTo>
                <a:cubicBezTo>
                  <a:pt x="9707" y="350"/>
                  <a:pt x="7180" y="-84"/>
                  <a:pt x="4779" y="479"/>
                </a:cubicBezTo>
                <a:lnTo>
                  <a:pt x="-163" y="1338"/>
                </a:lnTo>
                <a:lnTo>
                  <a:pt x="5079" y="3615"/>
                </a:lnTo>
                <a:cubicBezTo>
                  <a:pt x="11009" y="6065"/>
                  <a:pt x="15090" y="4904"/>
                  <a:pt x="11782" y="16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4" name="Freeform 2873">
            <a:extLst>
              <a:ext uri="{FF2B5EF4-FFF2-40B4-BE49-F238E27FC236}">
                <a16:creationId xmlns:a16="http://schemas.microsoft.com/office/drawing/2014/main" id="{4E66C039-6790-485D-C2E0-4D0DC33C2163}"/>
              </a:ext>
            </a:extLst>
          </p:cNvPr>
          <p:cNvSpPr/>
          <p:nvPr/>
        </p:nvSpPr>
        <p:spPr>
          <a:xfrm>
            <a:off x="9695863" y="5494796"/>
            <a:ext cx="25207" cy="42539"/>
          </a:xfrm>
          <a:custGeom>
            <a:avLst/>
            <a:gdLst>
              <a:gd name="connsiteX0" fmla="*/ 12066 w 25207"/>
              <a:gd name="connsiteY0" fmla="*/ 41056 h 42539"/>
              <a:gd name="connsiteX1" fmla="*/ 17823 w 25207"/>
              <a:gd name="connsiteY1" fmla="*/ 34353 h 42539"/>
              <a:gd name="connsiteX2" fmla="*/ 22593 w 25207"/>
              <a:gd name="connsiteY2" fmla="*/ 23998 h 42539"/>
              <a:gd name="connsiteX3" fmla="*/ 24719 w 25207"/>
              <a:gd name="connsiteY3" fmla="*/ 18697 h 42539"/>
              <a:gd name="connsiteX4" fmla="*/ 24354 w 25207"/>
              <a:gd name="connsiteY4" fmla="*/ 18026 h 42539"/>
              <a:gd name="connsiteX5" fmla="*/ 22979 w 25207"/>
              <a:gd name="connsiteY5" fmla="*/ 11925 h 42539"/>
              <a:gd name="connsiteX6" fmla="*/ 1497 w 25207"/>
              <a:gd name="connsiteY6" fmla="*/ 238 h 42539"/>
              <a:gd name="connsiteX7" fmla="*/ 5321 w 25207"/>
              <a:gd name="connsiteY7" fmla="*/ 6941 h 42539"/>
              <a:gd name="connsiteX8" fmla="*/ 10691 w 25207"/>
              <a:gd name="connsiteY8" fmla="*/ 18284 h 42539"/>
              <a:gd name="connsiteX9" fmla="*/ 13011 w 25207"/>
              <a:gd name="connsiteY9" fmla="*/ 31174 h 42539"/>
              <a:gd name="connsiteX10" fmla="*/ 13011 w 25207"/>
              <a:gd name="connsiteY10" fmla="*/ 36372 h 42539"/>
              <a:gd name="connsiteX11" fmla="*/ 12066 w 25207"/>
              <a:gd name="connsiteY11" fmla="*/ 41056 h 42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07" h="42539">
                <a:moveTo>
                  <a:pt x="12066" y="41056"/>
                </a:moveTo>
                <a:cubicBezTo>
                  <a:pt x="14343" y="44837"/>
                  <a:pt x="16578" y="42302"/>
                  <a:pt x="17823" y="34353"/>
                </a:cubicBezTo>
                <a:cubicBezTo>
                  <a:pt x="18189" y="30460"/>
                  <a:pt x="19873" y="26808"/>
                  <a:pt x="22593" y="23998"/>
                </a:cubicBezTo>
                <a:cubicBezTo>
                  <a:pt x="24642" y="23122"/>
                  <a:pt x="25596" y="20750"/>
                  <a:pt x="24719" y="18697"/>
                </a:cubicBezTo>
                <a:cubicBezTo>
                  <a:pt x="24621" y="18464"/>
                  <a:pt x="24496" y="18237"/>
                  <a:pt x="24354" y="18026"/>
                </a:cubicBezTo>
                <a:cubicBezTo>
                  <a:pt x="23452" y="16118"/>
                  <a:pt x="22979" y="14035"/>
                  <a:pt x="22979" y="11925"/>
                </a:cubicBezTo>
                <a:cubicBezTo>
                  <a:pt x="23237" y="10077"/>
                  <a:pt x="5192" y="238"/>
                  <a:pt x="1497" y="238"/>
                </a:cubicBezTo>
                <a:cubicBezTo>
                  <a:pt x="-2198" y="238"/>
                  <a:pt x="809" y="4836"/>
                  <a:pt x="5321" y="6941"/>
                </a:cubicBezTo>
                <a:cubicBezTo>
                  <a:pt x="9832" y="9046"/>
                  <a:pt x="13914" y="16394"/>
                  <a:pt x="10691" y="18284"/>
                </a:cubicBezTo>
                <a:cubicBezTo>
                  <a:pt x="8844" y="19444"/>
                  <a:pt x="10304" y="27607"/>
                  <a:pt x="13011" y="31174"/>
                </a:cubicBezTo>
                <a:cubicBezTo>
                  <a:pt x="13948" y="32780"/>
                  <a:pt x="13948" y="34766"/>
                  <a:pt x="13011" y="36372"/>
                </a:cubicBezTo>
                <a:cubicBezTo>
                  <a:pt x="11993" y="37704"/>
                  <a:pt x="11645" y="39432"/>
                  <a:pt x="12066" y="410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5" name="Freeform 2874">
            <a:extLst>
              <a:ext uri="{FF2B5EF4-FFF2-40B4-BE49-F238E27FC236}">
                <a16:creationId xmlns:a16="http://schemas.microsoft.com/office/drawing/2014/main" id="{3E7DFD59-F0CA-9DD2-DCFE-791BBF50E7BF}"/>
              </a:ext>
            </a:extLst>
          </p:cNvPr>
          <p:cNvSpPr/>
          <p:nvPr/>
        </p:nvSpPr>
        <p:spPr>
          <a:xfrm>
            <a:off x="9719496" y="5529040"/>
            <a:ext cx="12398" cy="5908"/>
          </a:xfrm>
          <a:custGeom>
            <a:avLst/>
            <a:gdLst>
              <a:gd name="connsiteX0" fmla="*/ 2697 w 12398"/>
              <a:gd name="connsiteY0" fmla="*/ 5652 h 5908"/>
              <a:gd name="connsiteX1" fmla="*/ 9271 w 12398"/>
              <a:gd name="connsiteY1" fmla="*/ 4277 h 5908"/>
              <a:gd name="connsiteX2" fmla="*/ 12236 w 12398"/>
              <a:gd name="connsiteY2" fmla="*/ 1957 h 5908"/>
              <a:gd name="connsiteX3" fmla="*/ 76 w 12398"/>
              <a:gd name="connsiteY3" fmla="*/ 4062 h 5908"/>
              <a:gd name="connsiteX4" fmla="*/ 2697 w 12398"/>
              <a:gd name="connsiteY4" fmla="*/ 5652 h 5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8" h="5908">
                <a:moveTo>
                  <a:pt x="2697" y="5652"/>
                </a:moveTo>
                <a:cubicBezTo>
                  <a:pt x="4807" y="4857"/>
                  <a:pt x="7024" y="4397"/>
                  <a:pt x="9271" y="4277"/>
                </a:cubicBezTo>
                <a:cubicBezTo>
                  <a:pt x="10723" y="4431"/>
                  <a:pt x="12034" y="3404"/>
                  <a:pt x="12236" y="1957"/>
                </a:cubicBezTo>
                <a:cubicBezTo>
                  <a:pt x="12236" y="-1352"/>
                  <a:pt x="1193" y="539"/>
                  <a:pt x="76" y="4062"/>
                </a:cubicBezTo>
                <a:cubicBezTo>
                  <a:pt x="-611" y="6167"/>
                  <a:pt x="162" y="6640"/>
                  <a:pt x="2697" y="56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6" name="Freeform 2875">
            <a:extLst>
              <a:ext uri="{FF2B5EF4-FFF2-40B4-BE49-F238E27FC236}">
                <a16:creationId xmlns:a16="http://schemas.microsoft.com/office/drawing/2014/main" id="{31109BF5-11EC-43B9-D5A4-0ACCD0D84890}"/>
              </a:ext>
            </a:extLst>
          </p:cNvPr>
          <p:cNvSpPr/>
          <p:nvPr/>
        </p:nvSpPr>
        <p:spPr>
          <a:xfrm>
            <a:off x="9686619" y="5504757"/>
            <a:ext cx="13950" cy="8814"/>
          </a:xfrm>
          <a:custGeom>
            <a:avLst/>
            <a:gdLst>
              <a:gd name="connsiteX0" fmla="*/ 13705 w 13950"/>
              <a:gd name="connsiteY0" fmla="*/ 9053 h 8814"/>
              <a:gd name="connsiteX1" fmla="*/ 8463 w 13950"/>
              <a:gd name="connsiteY1" fmla="*/ 4284 h 8814"/>
              <a:gd name="connsiteX2" fmla="*/ 386 w 13950"/>
              <a:gd name="connsiteY2" fmla="*/ 4026 h 8814"/>
              <a:gd name="connsiteX3" fmla="*/ 7088 w 13950"/>
              <a:gd name="connsiteY3" fmla="*/ 7893 h 8814"/>
              <a:gd name="connsiteX4" fmla="*/ 13705 w 13950"/>
              <a:gd name="connsiteY4" fmla="*/ 9053 h 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50" h="8814">
                <a:moveTo>
                  <a:pt x="13705" y="9053"/>
                </a:moveTo>
                <a:cubicBezTo>
                  <a:pt x="14263" y="9053"/>
                  <a:pt x="11943" y="7077"/>
                  <a:pt x="8463" y="4284"/>
                </a:cubicBezTo>
                <a:cubicBezTo>
                  <a:pt x="1932" y="-1001"/>
                  <a:pt x="-1591" y="-1130"/>
                  <a:pt x="386" y="4026"/>
                </a:cubicBezTo>
                <a:cubicBezTo>
                  <a:pt x="1928" y="6252"/>
                  <a:pt x="4390" y="7669"/>
                  <a:pt x="7088" y="7893"/>
                </a:cubicBezTo>
                <a:cubicBezTo>
                  <a:pt x="10182" y="8366"/>
                  <a:pt x="13146" y="8924"/>
                  <a:pt x="13705" y="90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7" name="Freeform 2876">
            <a:extLst>
              <a:ext uri="{FF2B5EF4-FFF2-40B4-BE49-F238E27FC236}">
                <a16:creationId xmlns:a16="http://schemas.microsoft.com/office/drawing/2014/main" id="{BA50B4C7-FFC7-2FCA-5BB4-13C859597EE3}"/>
              </a:ext>
            </a:extLst>
          </p:cNvPr>
          <p:cNvSpPr/>
          <p:nvPr/>
        </p:nvSpPr>
        <p:spPr>
          <a:xfrm>
            <a:off x="9748859" y="1658932"/>
            <a:ext cx="5884" cy="7917"/>
          </a:xfrm>
          <a:custGeom>
            <a:avLst/>
            <a:gdLst>
              <a:gd name="connsiteX0" fmla="*/ 3497 w 5884"/>
              <a:gd name="connsiteY0" fmla="*/ 426 h 7917"/>
              <a:gd name="connsiteX1" fmla="*/ -27 w 5884"/>
              <a:gd name="connsiteY1" fmla="*/ 5152 h 7917"/>
              <a:gd name="connsiteX2" fmla="*/ 2079 w 5884"/>
              <a:gd name="connsiteY2" fmla="*/ 7988 h 7917"/>
              <a:gd name="connsiteX3" fmla="*/ 5602 w 5884"/>
              <a:gd name="connsiteY3" fmla="*/ 3262 h 7917"/>
              <a:gd name="connsiteX4" fmla="*/ 3497 w 5884"/>
              <a:gd name="connsiteY4" fmla="*/ 426 h 7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84" h="7917">
                <a:moveTo>
                  <a:pt x="3497" y="426"/>
                </a:moveTo>
                <a:cubicBezTo>
                  <a:pt x="1632" y="1346"/>
                  <a:pt x="321" y="3103"/>
                  <a:pt x="-27" y="5152"/>
                </a:cubicBezTo>
                <a:cubicBezTo>
                  <a:pt x="-499" y="7558"/>
                  <a:pt x="274" y="8590"/>
                  <a:pt x="2079" y="7988"/>
                </a:cubicBezTo>
                <a:cubicBezTo>
                  <a:pt x="3926" y="7047"/>
                  <a:pt x="5228" y="5298"/>
                  <a:pt x="5602" y="3262"/>
                </a:cubicBezTo>
                <a:cubicBezTo>
                  <a:pt x="6032" y="813"/>
                  <a:pt x="5301" y="-218"/>
                  <a:pt x="3497" y="4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8" name="Freeform 2877">
            <a:extLst>
              <a:ext uri="{FF2B5EF4-FFF2-40B4-BE49-F238E27FC236}">
                <a16:creationId xmlns:a16="http://schemas.microsoft.com/office/drawing/2014/main" id="{8FE1D10A-CD63-DFD3-F34C-C69DE2E2E2CC}"/>
              </a:ext>
            </a:extLst>
          </p:cNvPr>
          <p:cNvSpPr/>
          <p:nvPr/>
        </p:nvSpPr>
        <p:spPr>
          <a:xfrm>
            <a:off x="9711132" y="3578507"/>
            <a:ext cx="1691" cy="5301"/>
          </a:xfrm>
          <a:custGeom>
            <a:avLst/>
            <a:gdLst>
              <a:gd name="connsiteX0" fmla="*/ 1094 w 1691"/>
              <a:gd name="connsiteY0" fmla="*/ 1245 h 5301"/>
              <a:gd name="connsiteX1" fmla="*/ -153 w 1691"/>
              <a:gd name="connsiteY1" fmla="*/ 2534 h 5301"/>
              <a:gd name="connsiteX2" fmla="*/ 922 w 1691"/>
              <a:gd name="connsiteY2" fmla="*/ 5327 h 5301"/>
              <a:gd name="connsiteX3" fmla="*/ 1094 w 1691"/>
              <a:gd name="connsiteY3" fmla="*/ 1245 h 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1" h="5301">
                <a:moveTo>
                  <a:pt x="1094" y="1245"/>
                </a:moveTo>
                <a:cubicBezTo>
                  <a:pt x="449" y="-474"/>
                  <a:pt x="-66" y="42"/>
                  <a:pt x="-153" y="2534"/>
                </a:cubicBezTo>
                <a:cubicBezTo>
                  <a:pt x="-238" y="5026"/>
                  <a:pt x="234" y="6014"/>
                  <a:pt x="922" y="5327"/>
                </a:cubicBezTo>
                <a:cubicBezTo>
                  <a:pt x="1665" y="4081"/>
                  <a:pt x="1729" y="2547"/>
                  <a:pt x="1094" y="12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9" name="Freeform 2878">
            <a:extLst>
              <a:ext uri="{FF2B5EF4-FFF2-40B4-BE49-F238E27FC236}">
                <a16:creationId xmlns:a16="http://schemas.microsoft.com/office/drawing/2014/main" id="{2585022D-6AD0-6AD0-25F8-145088827748}"/>
              </a:ext>
            </a:extLst>
          </p:cNvPr>
          <p:cNvSpPr/>
          <p:nvPr/>
        </p:nvSpPr>
        <p:spPr>
          <a:xfrm>
            <a:off x="9832358" y="2604408"/>
            <a:ext cx="6306" cy="6333"/>
          </a:xfrm>
          <a:custGeom>
            <a:avLst/>
            <a:gdLst>
              <a:gd name="connsiteX0" fmla="*/ 6144 w 6306"/>
              <a:gd name="connsiteY0" fmla="*/ 3418 h 6333"/>
              <a:gd name="connsiteX1" fmla="*/ 3050 w 6306"/>
              <a:gd name="connsiteY1" fmla="*/ 239 h 6333"/>
              <a:gd name="connsiteX2" fmla="*/ 3007 w 6306"/>
              <a:gd name="connsiteY2" fmla="*/ 238 h 6333"/>
              <a:gd name="connsiteX3" fmla="*/ 1288 w 6306"/>
              <a:gd name="connsiteY3" fmla="*/ 5179 h 6333"/>
              <a:gd name="connsiteX4" fmla="*/ 6144 w 6306"/>
              <a:gd name="connsiteY4" fmla="*/ 3418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06" h="6333">
                <a:moveTo>
                  <a:pt x="6144" y="3418"/>
                </a:moveTo>
                <a:cubicBezTo>
                  <a:pt x="6165" y="1686"/>
                  <a:pt x="4782" y="262"/>
                  <a:pt x="3050" y="239"/>
                </a:cubicBezTo>
                <a:cubicBezTo>
                  <a:pt x="3037" y="238"/>
                  <a:pt x="3020" y="238"/>
                  <a:pt x="3007" y="238"/>
                </a:cubicBezTo>
                <a:cubicBezTo>
                  <a:pt x="-258" y="238"/>
                  <a:pt x="-1289" y="2730"/>
                  <a:pt x="1288" y="5179"/>
                </a:cubicBezTo>
                <a:cubicBezTo>
                  <a:pt x="3867" y="7628"/>
                  <a:pt x="6144" y="6726"/>
                  <a:pt x="6144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0" name="Freeform 2879">
            <a:extLst>
              <a:ext uri="{FF2B5EF4-FFF2-40B4-BE49-F238E27FC236}">
                <a16:creationId xmlns:a16="http://schemas.microsoft.com/office/drawing/2014/main" id="{4168E537-9523-4363-B607-EC58DC5EDBB8}"/>
              </a:ext>
            </a:extLst>
          </p:cNvPr>
          <p:cNvSpPr/>
          <p:nvPr/>
        </p:nvSpPr>
        <p:spPr>
          <a:xfrm>
            <a:off x="9827117" y="4073203"/>
            <a:ext cx="13814" cy="10275"/>
          </a:xfrm>
          <a:custGeom>
            <a:avLst/>
            <a:gdLst>
              <a:gd name="connsiteX0" fmla="*/ 1073 w 13814"/>
              <a:gd name="connsiteY0" fmla="*/ 7616 h 10275"/>
              <a:gd name="connsiteX1" fmla="*/ 9266 w 13814"/>
              <a:gd name="connsiteY1" fmla="*/ 9661 h 10275"/>
              <a:gd name="connsiteX2" fmla="*/ 10998 w 13814"/>
              <a:gd name="connsiteY2" fmla="*/ 8088 h 10275"/>
              <a:gd name="connsiteX3" fmla="*/ 2749 w 13814"/>
              <a:gd name="connsiteY3" fmla="*/ 2288 h 10275"/>
              <a:gd name="connsiteX4" fmla="*/ 1073 w 13814"/>
              <a:gd name="connsiteY4" fmla="*/ 7616 h 1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14" h="10275">
                <a:moveTo>
                  <a:pt x="1073" y="7616"/>
                </a:moveTo>
                <a:cubicBezTo>
                  <a:pt x="2770" y="10443"/>
                  <a:pt x="6439" y="11358"/>
                  <a:pt x="9266" y="9661"/>
                </a:cubicBezTo>
                <a:cubicBezTo>
                  <a:pt x="9941" y="9257"/>
                  <a:pt x="10530" y="8720"/>
                  <a:pt x="10998" y="8088"/>
                </a:cubicBezTo>
                <a:cubicBezTo>
                  <a:pt x="17314" y="1643"/>
                  <a:pt x="11471" y="-2438"/>
                  <a:pt x="2749" y="2288"/>
                </a:cubicBezTo>
                <a:cubicBezTo>
                  <a:pt x="-560" y="4092"/>
                  <a:pt x="-947" y="5167"/>
                  <a:pt x="1073" y="76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1" name="Freeform 2880">
            <a:extLst>
              <a:ext uri="{FF2B5EF4-FFF2-40B4-BE49-F238E27FC236}">
                <a16:creationId xmlns:a16="http://schemas.microsoft.com/office/drawing/2014/main" id="{C567F84B-6127-2245-ABCC-755DD8C73EC4}"/>
              </a:ext>
            </a:extLst>
          </p:cNvPr>
          <p:cNvSpPr/>
          <p:nvPr/>
        </p:nvSpPr>
        <p:spPr>
          <a:xfrm>
            <a:off x="9748651" y="3966721"/>
            <a:ext cx="4167" cy="4253"/>
          </a:xfrm>
          <a:custGeom>
            <a:avLst/>
            <a:gdLst>
              <a:gd name="connsiteX0" fmla="*/ -163 w 4167"/>
              <a:gd name="connsiteY0" fmla="*/ 2344 h 4253"/>
              <a:gd name="connsiteX1" fmla="*/ 1943 w 4167"/>
              <a:gd name="connsiteY1" fmla="*/ 4492 h 4253"/>
              <a:gd name="connsiteX2" fmla="*/ 4005 w 4167"/>
              <a:gd name="connsiteY2" fmla="*/ 2344 h 4253"/>
              <a:gd name="connsiteX3" fmla="*/ 4005 w 4167"/>
              <a:gd name="connsiteY3" fmla="*/ 2344 h 4253"/>
              <a:gd name="connsiteX4" fmla="*/ 1986 w 4167"/>
              <a:gd name="connsiteY4" fmla="*/ 238 h 4253"/>
              <a:gd name="connsiteX5" fmla="*/ 1943 w 4167"/>
              <a:gd name="connsiteY5" fmla="*/ 238 h 4253"/>
              <a:gd name="connsiteX6" fmla="*/ -163 w 4167"/>
              <a:gd name="connsiteY6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7" h="4253">
                <a:moveTo>
                  <a:pt x="-163" y="2344"/>
                </a:moveTo>
                <a:cubicBezTo>
                  <a:pt x="-163" y="3512"/>
                  <a:pt x="774" y="4470"/>
                  <a:pt x="1943" y="4492"/>
                </a:cubicBezTo>
                <a:cubicBezTo>
                  <a:pt x="3107" y="4470"/>
                  <a:pt x="4027" y="3508"/>
                  <a:pt x="4005" y="2344"/>
                </a:cubicBezTo>
                <a:cubicBezTo>
                  <a:pt x="4005" y="2344"/>
                  <a:pt x="4005" y="2344"/>
                  <a:pt x="4005" y="2344"/>
                </a:cubicBezTo>
                <a:cubicBezTo>
                  <a:pt x="4027" y="1205"/>
                  <a:pt x="3124" y="264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2" name="Freeform 2881">
            <a:extLst>
              <a:ext uri="{FF2B5EF4-FFF2-40B4-BE49-F238E27FC236}">
                <a16:creationId xmlns:a16="http://schemas.microsoft.com/office/drawing/2014/main" id="{0DFE210F-6558-4036-4887-02B52AE2C26F}"/>
              </a:ext>
            </a:extLst>
          </p:cNvPr>
          <p:cNvSpPr/>
          <p:nvPr/>
        </p:nvSpPr>
        <p:spPr>
          <a:xfrm>
            <a:off x="9834496" y="2425885"/>
            <a:ext cx="5478" cy="4253"/>
          </a:xfrm>
          <a:custGeom>
            <a:avLst/>
            <a:gdLst>
              <a:gd name="connsiteX0" fmla="*/ 5080 w 5478"/>
              <a:gd name="connsiteY0" fmla="*/ 2344 h 4253"/>
              <a:gd name="connsiteX1" fmla="*/ 1815 w 5478"/>
              <a:gd name="connsiteY1" fmla="*/ 238 h 4253"/>
              <a:gd name="connsiteX2" fmla="*/ -162 w 5478"/>
              <a:gd name="connsiteY2" fmla="*/ 2344 h 4253"/>
              <a:gd name="connsiteX3" fmla="*/ 3103 w 5478"/>
              <a:gd name="connsiteY3" fmla="*/ 4492 h 4253"/>
              <a:gd name="connsiteX4" fmla="*/ 5080 w 5478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8" h="4253">
                <a:moveTo>
                  <a:pt x="5080" y="2344"/>
                </a:moveTo>
                <a:cubicBezTo>
                  <a:pt x="4358" y="1190"/>
                  <a:pt x="3163" y="418"/>
                  <a:pt x="1815" y="238"/>
                </a:cubicBezTo>
                <a:cubicBezTo>
                  <a:pt x="693" y="285"/>
                  <a:pt x="-188" y="1221"/>
                  <a:pt x="-162" y="2344"/>
                </a:cubicBezTo>
                <a:cubicBezTo>
                  <a:pt x="-162" y="3504"/>
                  <a:pt x="1299" y="4492"/>
                  <a:pt x="3103" y="4492"/>
                </a:cubicBezTo>
                <a:cubicBezTo>
                  <a:pt x="4908" y="4492"/>
                  <a:pt x="5767" y="3504"/>
                  <a:pt x="508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3" name="Freeform 2882">
            <a:extLst>
              <a:ext uri="{FF2B5EF4-FFF2-40B4-BE49-F238E27FC236}">
                <a16:creationId xmlns:a16="http://schemas.microsoft.com/office/drawing/2014/main" id="{D977DDD1-2E3F-2DA9-893F-87C5EACFDDED}"/>
              </a:ext>
            </a:extLst>
          </p:cNvPr>
          <p:cNvSpPr/>
          <p:nvPr/>
        </p:nvSpPr>
        <p:spPr>
          <a:xfrm>
            <a:off x="9827117" y="4817268"/>
            <a:ext cx="7380" cy="8079"/>
          </a:xfrm>
          <a:custGeom>
            <a:avLst/>
            <a:gdLst>
              <a:gd name="connsiteX0" fmla="*/ 1030 w 7380"/>
              <a:gd name="connsiteY0" fmla="*/ 799 h 8079"/>
              <a:gd name="connsiteX1" fmla="*/ 4295 w 7380"/>
              <a:gd name="connsiteY1" fmla="*/ 8318 h 8079"/>
              <a:gd name="connsiteX2" fmla="*/ 7217 w 7380"/>
              <a:gd name="connsiteY2" fmla="*/ 5229 h 8079"/>
              <a:gd name="connsiteX3" fmla="*/ 7217 w 7380"/>
              <a:gd name="connsiteY3" fmla="*/ 5224 h 8079"/>
              <a:gd name="connsiteX4" fmla="*/ 1030 w 7380"/>
              <a:gd name="connsiteY4" fmla="*/ 799 h 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80" h="8079">
                <a:moveTo>
                  <a:pt x="1030" y="799"/>
                </a:moveTo>
                <a:cubicBezTo>
                  <a:pt x="-1763" y="2560"/>
                  <a:pt x="772" y="8318"/>
                  <a:pt x="4295" y="8318"/>
                </a:cubicBezTo>
                <a:cubicBezTo>
                  <a:pt x="5954" y="8271"/>
                  <a:pt x="7264" y="6887"/>
                  <a:pt x="7217" y="5229"/>
                </a:cubicBezTo>
                <a:cubicBezTo>
                  <a:pt x="7217" y="5224"/>
                  <a:pt x="7217" y="5224"/>
                  <a:pt x="7217" y="5224"/>
                </a:cubicBezTo>
                <a:cubicBezTo>
                  <a:pt x="7217" y="1529"/>
                  <a:pt x="3780" y="-920"/>
                  <a:pt x="1030" y="7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4" name="Freeform 2883">
            <a:extLst>
              <a:ext uri="{FF2B5EF4-FFF2-40B4-BE49-F238E27FC236}">
                <a16:creationId xmlns:a16="http://schemas.microsoft.com/office/drawing/2014/main" id="{59F76630-56DD-574A-6B14-8F6334CAB12B}"/>
              </a:ext>
            </a:extLst>
          </p:cNvPr>
          <p:cNvSpPr/>
          <p:nvPr/>
        </p:nvSpPr>
        <p:spPr>
          <a:xfrm>
            <a:off x="9741885" y="4066928"/>
            <a:ext cx="21205" cy="10305"/>
          </a:xfrm>
          <a:custGeom>
            <a:avLst/>
            <a:gdLst>
              <a:gd name="connsiteX0" fmla="*/ 4713 w 21205"/>
              <a:gd name="connsiteY0" fmla="*/ 10539 h 10305"/>
              <a:gd name="connsiteX1" fmla="*/ 9912 w 21205"/>
              <a:gd name="connsiteY1" fmla="*/ 7661 h 10305"/>
              <a:gd name="connsiteX2" fmla="*/ 16658 w 21205"/>
              <a:gd name="connsiteY2" fmla="*/ 5813 h 10305"/>
              <a:gd name="connsiteX3" fmla="*/ 18720 w 21205"/>
              <a:gd name="connsiteY3" fmla="*/ 2977 h 10305"/>
              <a:gd name="connsiteX4" fmla="*/ 6776 w 21205"/>
              <a:gd name="connsiteY4" fmla="*/ 2977 h 10305"/>
              <a:gd name="connsiteX5" fmla="*/ 4713 w 21205"/>
              <a:gd name="connsiteY5" fmla="*/ 10539 h 10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05" h="10305">
                <a:moveTo>
                  <a:pt x="4713" y="10539"/>
                </a:moveTo>
                <a:cubicBezTo>
                  <a:pt x="6849" y="10625"/>
                  <a:pt x="8855" y="9517"/>
                  <a:pt x="9912" y="7661"/>
                </a:cubicBezTo>
                <a:cubicBezTo>
                  <a:pt x="10600" y="5856"/>
                  <a:pt x="13092" y="5169"/>
                  <a:pt x="16658" y="5813"/>
                </a:cubicBezTo>
                <a:cubicBezTo>
                  <a:pt x="22028" y="6758"/>
                  <a:pt x="22157" y="6630"/>
                  <a:pt x="18720" y="2977"/>
                </a:cubicBezTo>
                <a:cubicBezTo>
                  <a:pt x="15283" y="-675"/>
                  <a:pt x="14853" y="-675"/>
                  <a:pt x="6776" y="2977"/>
                </a:cubicBezTo>
                <a:cubicBezTo>
                  <a:pt x="-1302" y="6630"/>
                  <a:pt x="-2763" y="10539"/>
                  <a:pt x="4713" y="105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5" name="Freeform 2884">
            <a:extLst>
              <a:ext uri="{FF2B5EF4-FFF2-40B4-BE49-F238E27FC236}">
                <a16:creationId xmlns:a16="http://schemas.microsoft.com/office/drawing/2014/main" id="{26E25B05-A2AA-F252-8FDF-ED8C9B7C8918}"/>
              </a:ext>
            </a:extLst>
          </p:cNvPr>
          <p:cNvSpPr/>
          <p:nvPr/>
        </p:nvSpPr>
        <p:spPr>
          <a:xfrm>
            <a:off x="9831002" y="2587393"/>
            <a:ext cx="3494" cy="4254"/>
          </a:xfrm>
          <a:custGeom>
            <a:avLst/>
            <a:gdLst>
              <a:gd name="connsiteX0" fmla="*/ 2430 w 3494"/>
              <a:gd name="connsiteY0" fmla="*/ 4492 h 4254"/>
              <a:gd name="connsiteX1" fmla="*/ 3332 w 3494"/>
              <a:gd name="connsiteY1" fmla="*/ 2344 h 4254"/>
              <a:gd name="connsiteX2" fmla="*/ 1098 w 3494"/>
              <a:gd name="connsiteY2" fmla="*/ 239 h 4254"/>
              <a:gd name="connsiteX3" fmla="*/ 196 w 3494"/>
              <a:gd name="connsiteY3" fmla="*/ 2344 h 4254"/>
              <a:gd name="connsiteX4" fmla="*/ 2430 w 3494"/>
              <a:gd name="connsiteY4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4" h="4254">
                <a:moveTo>
                  <a:pt x="2430" y="4492"/>
                </a:moveTo>
                <a:cubicBezTo>
                  <a:pt x="2945" y="4492"/>
                  <a:pt x="3332" y="3547"/>
                  <a:pt x="3332" y="2344"/>
                </a:cubicBezTo>
                <a:cubicBezTo>
                  <a:pt x="3285" y="1151"/>
                  <a:pt x="2292" y="214"/>
                  <a:pt x="1098" y="239"/>
                </a:cubicBezTo>
                <a:cubicBezTo>
                  <a:pt x="-105" y="239"/>
                  <a:pt x="-535" y="1227"/>
                  <a:pt x="196" y="2344"/>
                </a:cubicBezTo>
                <a:cubicBezTo>
                  <a:pt x="926" y="3461"/>
                  <a:pt x="1957" y="4492"/>
                  <a:pt x="24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6" name="Freeform 2885">
            <a:extLst>
              <a:ext uri="{FF2B5EF4-FFF2-40B4-BE49-F238E27FC236}">
                <a16:creationId xmlns:a16="http://schemas.microsoft.com/office/drawing/2014/main" id="{02FD415F-BCE0-7950-8180-6E97CFD79B8F}"/>
              </a:ext>
            </a:extLst>
          </p:cNvPr>
          <p:cNvSpPr/>
          <p:nvPr/>
        </p:nvSpPr>
        <p:spPr>
          <a:xfrm>
            <a:off x="9822654" y="4827732"/>
            <a:ext cx="7395" cy="8343"/>
          </a:xfrm>
          <a:custGeom>
            <a:avLst/>
            <a:gdLst>
              <a:gd name="connsiteX0" fmla="*/ 1111 w 7395"/>
              <a:gd name="connsiteY0" fmla="*/ 4255 h 8343"/>
              <a:gd name="connsiteX1" fmla="*/ 7083 w 7395"/>
              <a:gd name="connsiteY1" fmla="*/ 4986 h 8343"/>
              <a:gd name="connsiteX2" fmla="*/ 2786 w 7395"/>
              <a:gd name="connsiteY2" fmla="*/ 689 h 8343"/>
              <a:gd name="connsiteX3" fmla="*/ 1111 w 7395"/>
              <a:gd name="connsiteY3" fmla="*/ 4255 h 8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95" h="8343">
                <a:moveTo>
                  <a:pt x="1111" y="4255"/>
                </a:moveTo>
                <a:cubicBezTo>
                  <a:pt x="3947" y="9626"/>
                  <a:pt x="8071" y="10142"/>
                  <a:pt x="7083" y="4986"/>
                </a:cubicBezTo>
                <a:cubicBezTo>
                  <a:pt x="6533" y="2880"/>
                  <a:pt x="4892" y="1239"/>
                  <a:pt x="2786" y="689"/>
                </a:cubicBezTo>
                <a:cubicBezTo>
                  <a:pt x="-651" y="-342"/>
                  <a:pt x="-909" y="217"/>
                  <a:pt x="1111" y="42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7" name="Freeform 2886">
            <a:extLst>
              <a:ext uri="{FF2B5EF4-FFF2-40B4-BE49-F238E27FC236}">
                <a16:creationId xmlns:a16="http://schemas.microsoft.com/office/drawing/2014/main" id="{EB81573E-CC8C-8886-3EDE-162D7377C468}"/>
              </a:ext>
            </a:extLst>
          </p:cNvPr>
          <p:cNvSpPr/>
          <p:nvPr/>
        </p:nvSpPr>
        <p:spPr>
          <a:xfrm>
            <a:off x="9826118" y="4879412"/>
            <a:ext cx="4167" cy="7462"/>
          </a:xfrm>
          <a:custGeom>
            <a:avLst/>
            <a:gdLst>
              <a:gd name="connsiteX0" fmla="*/ 1943 w 4167"/>
              <a:gd name="connsiteY0" fmla="*/ 354 h 7462"/>
              <a:gd name="connsiteX1" fmla="*/ -163 w 4167"/>
              <a:gd name="connsiteY1" fmla="*/ 4650 h 7462"/>
              <a:gd name="connsiteX2" fmla="*/ 1943 w 4167"/>
              <a:gd name="connsiteY2" fmla="*/ 7701 h 7462"/>
              <a:gd name="connsiteX3" fmla="*/ 4005 w 4167"/>
              <a:gd name="connsiteY3" fmla="*/ 3404 h 7462"/>
              <a:gd name="connsiteX4" fmla="*/ 1943 w 4167"/>
              <a:gd name="connsiteY4" fmla="*/ 354 h 7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7462">
                <a:moveTo>
                  <a:pt x="1943" y="354"/>
                </a:moveTo>
                <a:cubicBezTo>
                  <a:pt x="641" y="1406"/>
                  <a:pt x="-128" y="2979"/>
                  <a:pt x="-163" y="4650"/>
                </a:cubicBezTo>
                <a:cubicBezTo>
                  <a:pt x="-163" y="6326"/>
                  <a:pt x="783" y="7701"/>
                  <a:pt x="1943" y="7701"/>
                </a:cubicBezTo>
                <a:cubicBezTo>
                  <a:pt x="3103" y="7701"/>
                  <a:pt x="4005" y="5724"/>
                  <a:pt x="4005" y="3404"/>
                </a:cubicBezTo>
                <a:cubicBezTo>
                  <a:pt x="4005" y="1084"/>
                  <a:pt x="3103" y="-162"/>
                  <a:pt x="1943" y="3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8" name="Freeform 2887">
            <a:extLst>
              <a:ext uri="{FF2B5EF4-FFF2-40B4-BE49-F238E27FC236}">
                <a16:creationId xmlns:a16="http://schemas.microsoft.com/office/drawing/2014/main" id="{52E3B8A9-C9AF-C4CC-4356-485A10C52E61}"/>
              </a:ext>
            </a:extLst>
          </p:cNvPr>
          <p:cNvSpPr/>
          <p:nvPr/>
        </p:nvSpPr>
        <p:spPr>
          <a:xfrm>
            <a:off x="9826075" y="2872127"/>
            <a:ext cx="4296" cy="4296"/>
          </a:xfrm>
          <a:custGeom>
            <a:avLst/>
            <a:gdLst>
              <a:gd name="connsiteX0" fmla="*/ 1986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4535"/>
                </a:move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9" name="Freeform 2888">
            <a:extLst>
              <a:ext uri="{FF2B5EF4-FFF2-40B4-BE49-F238E27FC236}">
                <a16:creationId xmlns:a16="http://schemas.microsoft.com/office/drawing/2014/main" id="{11218627-EDF7-CB2E-6410-FBD3DEA1FA87}"/>
              </a:ext>
            </a:extLst>
          </p:cNvPr>
          <p:cNvSpPr/>
          <p:nvPr/>
        </p:nvSpPr>
        <p:spPr>
          <a:xfrm>
            <a:off x="9826118" y="2542860"/>
            <a:ext cx="6273" cy="8441"/>
          </a:xfrm>
          <a:custGeom>
            <a:avLst/>
            <a:gdLst>
              <a:gd name="connsiteX0" fmla="*/ -163 w 6273"/>
              <a:gd name="connsiteY0" fmla="*/ 4383 h 8441"/>
              <a:gd name="connsiteX1" fmla="*/ 2974 w 6273"/>
              <a:gd name="connsiteY1" fmla="*/ 8680 h 8441"/>
              <a:gd name="connsiteX2" fmla="*/ 6111 w 6273"/>
              <a:gd name="connsiteY2" fmla="*/ 7778 h 8441"/>
              <a:gd name="connsiteX3" fmla="*/ 4864 w 6273"/>
              <a:gd name="connsiteY3" fmla="*/ 3481 h 8441"/>
              <a:gd name="connsiteX4" fmla="*/ -163 w 6273"/>
              <a:gd name="connsiteY4" fmla="*/ 4383 h 8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8441">
                <a:moveTo>
                  <a:pt x="-163" y="4383"/>
                </a:moveTo>
                <a:cubicBezTo>
                  <a:pt x="-163" y="6747"/>
                  <a:pt x="1255" y="8680"/>
                  <a:pt x="2974" y="8680"/>
                </a:cubicBezTo>
                <a:cubicBezTo>
                  <a:pt x="4693" y="8680"/>
                  <a:pt x="6111" y="8293"/>
                  <a:pt x="6111" y="7778"/>
                </a:cubicBezTo>
                <a:cubicBezTo>
                  <a:pt x="5840" y="6307"/>
                  <a:pt x="5423" y="4868"/>
                  <a:pt x="4864" y="3481"/>
                </a:cubicBezTo>
                <a:cubicBezTo>
                  <a:pt x="3060" y="-1245"/>
                  <a:pt x="-163" y="-686"/>
                  <a:pt x="-163" y="43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0" name="Freeform 2889">
            <a:extLst>
              <a:ext uri="{FF2B5EF4-FFF2-40B4-BE49-F238E27FC236}">
                <a16:creationId xmlns:a16="http://schemas.microsoft.com/office/drawing/2014/main" id="{0CE10049-322D-D03F-506A-8A3EC697A30F}"/>
              </a:ext>
            </a:extLst>
          </p:cNvPr>
          <p:cNvSpPr/>
          <p:nvPr/>
        </p:nvSpPr>
        <p:spPr>
          <a:xfrm>
            <a:off x="9817942" y="4888073"/>
            <a:ext cx="7144" cy="7191"/>
          </a:xfrm>
          <a:custGeom>
            <a:avLst/>
            <a:gdLst>
              <a:gd name="connsiteX0" fmla="*/ 3115 w 7144"/>
              <a:gd name="connsiteY0" fmla="*/ 7289 h 7191"/>
              <a:gd name="connsiteX1" fmla="*/ 6982 w 7144"/>
              <a:gd name="connsiteY1" fmla="*/ 3336 h 7191"/>
              <a:gd name="connsiteX2" fmla="*/ -21 w 7144"/>
              <a:gd name="connsiteY2" fmla="*/ 4110 h 7191"/>
              <a:gd name="connsiteX3" fmla="*/ 3115 w 7144"/>
              <a:gd name="connsiteY3" fmla="*/ 7289 h 7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44" h="7191">
                <a:moveTo>
                  <a:pt x="3115" y="7289"/>
                </a:moveTo>
                <a:cubicBezTo>
                  <a:pt x="5126" y="6954"/>
                  <a:pt x="6690" y="5355"/>
                  <a:pt x="6982" y="3336"/>
                </a:cubicBezTo>
                <a:cubicBezTo>
                  <a:pt x="6982" y="-1218"/>
                  <a:pt x="881" y="-574"/>
                  <a:pt x="-21" y="4110"/>
                </a:cubicBezTo>
                <a:cubicBezTo>
                  <a:pt x="-537" y="6945"/>
                  <a:pt x="323" y="7805"/>
                  <a:pt x="3115" y="7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1" name="Freeform 2890">
            <a:extLst>
              <a:ext uri="{FF2B5EF4-FFF2-40B4-BE49-F238E27FC236}">
                <a16:creationId xmlns:a16="http://schemas.microsoft.com/office/drawing/2014/main" id="{22A97269-52A4-5331-02B0-B95951A04B10}"/>
              </a:ext>
            </a:extLst>
          </p:cNvPr>
          <p:cNvSpPr/>
          <p:nvPr/>
        </p:nvSpPr>
        <p:spPr>
          <a:xfrm>
            <a:off x="9828821" y="1376356"/>
            <a:ext cx="5675" cy="5978"/>
          </a:xfrm>
          <a:custGeom>
            <a:avLst/>
            <a:gdLst>
              <a:gd name="connsiteX0" fmla="*/ 5513 w 5675"/>
              <a:gd name="connsiteY0" fmla="*/ 2865 h 5978"/>
              <a:gd name="connsiteX1" fmla="*/ 3021 w 5675"/>
              <a:gd name="connsiteY1" fmla="*/ 330 h 5978"/>
              <a:gd name="connsiteX2" fmla="*/ 2204 w 5675"/>
              <a:gd name="connsiteY2" fmla="*/ 6216 h 5978"/>
              <a:gd name="connsiteX3" fmla="*/ 5513 w 5675"/>
              <a:gd name="connsiteY3" fmla="*/ 2865 h 5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5" h="5978">
                <a:moveTo>
                  <a:pt x="5513" y="2865"/>
                </a:moveTo>
                <a:cubicBezTo>
                  <a:pt x="5513" y="1018"/>
                  <a:pt x="4395" y="-99"/>
                  <a:pt x="3021" y="330"/>
                </a:cubicBezTo>
                <a:cubicBezTo>
                  <a:pt x="-846" y="1662"/>
                  <a:pt x="-1276" y="6216"/>
                  <a:pt x="2204" y="6216"/>
                </a:cubicBezTo>
                <a:cubicBezTo>
                  <a:pt x="4039" y="6195"/>
                  <a:pt x="5513" y="4700"/>
                  <a:pt x="5513" y="28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2" name="Freeform 2891">
            <a:extLst>
              <a:ext uri="{FF2B5EF4-FFF2-40B4-BE49-F238E27FC236}">
                <a16:creationId xmlns:a16="http://schemas.microsoft.com/office/drawing/2014/main" id="{EC1C6114-6E64-8802-4F1D-6BB52B07D790}"/>
              </a:ext>
            </a:extLst>
          </p:cNvPr>
          <p:cNvSpPr/>
          <p:nvPr/>
        </p:nvSpPr>
        <p:spPr>
          <a:xfrm>
            <a:off x="9836548" y="1937022"/>
            <a:ext cx="6326" cy="5549"/>
          </a:xfrm>
          <a:custGeom>
            <a:avLst/>
            <a:gdLst>
              <a:gd name="connsiteX0" fmla="*/ 6164 w 6326"/>
              <a:gd name="connsiteY0" fmla="*/ 2258 h 5549"/>
              <a:gd name="connsiteX1" fmla="*/ 3027 w 6326"/>
              <a:gd name="connsiteY1" fmla="*/ 238 h 5549"/>
              <a:gd name="connsiteX2" fmla="*/ 1223 w 6326"/>
              <a:gd name="connsiteY2" fmla="*/ 5136 h 5549"/>
              <a:gd name="connsiteX3" fmla="*/ 6164 w 6326"/>
              <a:gd name="connsiteY3" fmla="*/ 2258 h 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26" h="5549">
                <a:moveTo>
                  <a:pt x="6164" y="2258"/>
                </a:moveTo>
                <a:cubicBezTo>
                  <a:pt x="6164" y="1141"/>
                  <a:pt x="4746" y="238"/>
                  <a:pt x="3027" y="238"/>
                </a:cubicBezTo>
                <a:cubicBezTo>
                  <a:pt x="-238" y="238"/>
                  <a:pt x="-1269" y="2773"/>
                  <a:pt x="1223" y="5136"/>
                </a:cubicBezTo>
                <a:cubicBezTo>
                  <a:pt x="2899" y="6855"/>
                  <a:pt x="6164" y="4922"/>
                  <a:pt x="6164" y="2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3" name="Freeform 2892">
            <a:extLst>
              <a:ext uri="{FF2B5EF4-FFF2-40B4-BE49-F238E27FC236}">
                <a16:creationId xmlns:a16="http://schemas.microsoft.com/office/drawing/2014/main" id="{61310A41-8E84-1608-BD2B-D8B51BF6C325}"/>
              </a:ext>
            </a:extLst>
          </p:cNvPr>
          <p:cNvSpPr/>
          <p:nvPr/>
        </p:nvSpPr>
        <p:spPr>
          <a:xfrm>
            <a:off x="9830373" y="1986329"/>
            <a:ext cx="7404" cy="8094"/>
          </a:xfrm>
          <a:custGeom>
            <a:avLst/>
            <a:gdLst>
              <a:gd name="connsiteX0" fmla="*/ 1856 w 7404"/>
              <a:gd name="connsiteY0" fmla="*/ 900 h 8094"/>
              <a:gd name="connsiteX1" fmla="*/ 2715 w 7404"/>
              <a:gd name="connsiteY1" fmla="*/ 8333 h 8094"/>
              <a:gd name="connsiteX2" fmla="*/ 7012 w 7404"/>
              <a:gd name="connsiteY2" fmla="*/ 5239 h 8094"/>
              <a:gd name="connsiteX3" fmla="*/ 1856 w 7404"/>
              <a:gd name="connsiteY3" fmla="*/ 900 h 8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4" h="8094">
                <a:moveTo>
                  <a:pt x="1856" y="900"/>
                </a:moveTo>
                <a:cubicBezTo>
                  <a:pt x="-1238" y="2876"/>
                  <a:pt x="-637" y="8333"/>
                  <a:pt x="2715" y="8333"/>
                </a:cubicBezTo>
                <a:cubicBezTo>
                  <a:pt x="4631" y="8242"/>
                  <a:pt x="6315" y="7029"/>
                  <a:pt x="7012" y="5239"/>
                </a:cubicBezTo>
                <a:cubicBezTo>
                  <a:pt x="8128" y="1673"/>
                  <a:pt x="4992" y="-1077"/>
                  <a:pt x="1856" y="9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4" name="Freeform 2893">
            <a:extLst>
              <a:ext uri="{FF2B5EF4-FFF2-40B4-BE49-F238E27FC236}">
                <a16:creationId xmlns:a16="http://schemas.microsoft.com/office/drawing/2014/main" id="{B2DF87DB-ED0B-992F-16BF-4378E75BA6E9}"/>
              </a:ext>
            </a:extLst>
          </p:cNvPr>
          <p:cNvSpPr/>
          <p:nvPr/>
        </p:nvSpPr>
        <p:spPr>
          <a:xfrm>
            <a:off x="9680281" y="4264481"/>
            <a:ext cx="5209" cy="1721"/>
          </a:xfrm>
          <a:custGeom>
            <a:avLst/>
            <a:gdLst>
              <a:gd name="connsiteX0" fmla="*/ 795 w 5209"/>
              <a:gd name="connsiteY0" fmla="*/ 661 h 1721"/>
              <a:gd name="connsiteX1" fmla="*/ 2084 w 5209"/>
              <a:gd name="connsiteY1" fmla="*/ 1950 h 1721"/>
              <a:gd name="connsiteX2" fmla="*/ 4834 w 5209"/>
              <a:gd name="connsiteY2" fmla="*/ 832 h 1721"/>
              <a:gd name="connsiteX3" fmla="*/ 795 w 5209"/>
              <a:gd name="connsiteY3" fmla="*/ 661 h 1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9" h="1721">
                <a:moveTo>
                  <a:pt x="795" y="661"/>
                </a:moveTo>
                <a:cubicBezTo>
                  <a:pt x="-838" y="1348"/>
                  <a:pt x="-365" y="1864"/>
                  <a:pt x="2084" y="1950"/>
                </a:cubicBezTo>
                <a:cubicBezTo>
                  <a:pt x="4533" y="2036"/>
                  <a:pt x="5521" y="1563"/>
                  <a:pt x="4834" y="832"/>
                </a:cubicBezTo>
                <a:cubicBezTo>
                  <a:pt x="3600" y="106"/>
                  <a:pt x="2084" y="42"/>
                  <a:pt x="795" y="6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5" name="Freeform 2894">
            <a:extLst>
              <a:ext uri="{FF2B5EF4-FFF2-40B4-BE49-F238E27FC236}">
                <a16:creationId xmlns:a16="http://schemas.microsoft.com/office/drawing/2014/main" id="{87FA9E98-F80B-6AB5-C180-D1EBE18CB133}"/>
              </a:ext>
            </a:extLst>
          </p:cNvPr>
          <p:cNvSpPr/>
          <p:nvPr/>
        </p:nvSpPr>
        <p:spPr>
          <a:xfrm>
            <a:off x="9705308" y="4055961"/>
            <a:ext cx="13373" cy="10555"/>
          </a:xfrm>
          <a:custGeom>
            <a:avLst/>
            <a:gdLst>
              <a:gd name="connsiteX0" fmla="*/ 86 w 13373"/>
              <a:gd name="connsiteY0" fmla="*/ 8445 h 10555"/>
              <a:gd name="connsiteX1" fmla="*/ 11687 w 13373"/>
              <a:gd name="connsiteY1" fmla="*/ 7800 h 10555"/>
              <a:gd name="connsiteX2" fmla="*/ 8937 w 13373"/>
              <a:gd name="connsiteY2" fmla="*/ 238 h 10555"/>
              <a:gd name="connsiteX3" fmla="*/ 86 w 13373"/>
              <a:gd name="connsiteY3" fmla="*/ 8445 h 10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3" h="10555">
                <a:moveTo>
                  <a:pt x="86" y="8445"/>
                </a:moveTo>
                <a:cubicBezTo>
                  <a:pt x="2148" y="11839"/>
                  <a:pt x="8679" y="11495"/>
                  <a:pt x="11687" y="7800"/>
                </a:cubicBezTo>
                <a:cubicBezTo>
                  <a:pt x="14694" y="4105"/>
                  <a:pt x="12976" y="238"/>
                  <a:pt x="8937" y="238"/>
                </a:cubicBezTo>
                <a:cubicBezTo>
                  <a:pt x="4898" y="238"/>
                  <a:pt x="-1504" y="5824"/>
                  <a:pt x="86" y="84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6" name="Freeform 2895">
            <a:extLst>
              <a:ext uri="{FF2B5EF4-FFF2-40B4-BE49-F238E27FC236}">
                <a16:creationId xmlns:a16="http://schemas.microsoft.com/office/drawing/2014/main" id="{1EA94F2E-6554-5A48-CEC8-D4C8A9EFE927}"/>
              </a:ext>
            </a:extLst>
          </p:cNvPr>
          <p:cNvSpPr/>
          <p:nvPr/>
        </p:nvSpPr>
        <p:spPr>
          <a:xfrm>
            <a:off x="9675352" y="4104856"/>
            <a:ext cx="4210" cy="6358"/>
          </a:xfrm>
          <a:custGeom>
            <a:avLst/>
            <a:gdLst>
              <a:gd name="connsiteX0" fmla="*/ -163 w 4210"/>
              <a:gd name="connsiteY0" fmla="*/ 3418 h 6358"/>
              <a:gd name="connsiteX1" fmla="*/ 1943 w 4210"/>
              <a:gd name="connsiteY1" fmla="*/ 6597 h 6358"/>
              <a:gd name="connsiteX2" fmla="*/ 4048 w 4210"/>
              <a:gd name="connsiteY2" fmla="*/ 3418 h 6358"/>
              <a:gd name="connsiteX3" fmla="*/ 1943 w 4210"/>
              <a:gd name="connsiteY3" fmla="*/ 238 h 6358"/>
              <a:gd name="connsiteX4" fmla="*/ -163 w 4210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-163" y="3418"/>
                </a:moveTo>
                <a:cubicBezTo>
                  <a:pt x="-163" y="5179"/>
                  <a:pt x="783" y="6597"/>
                  <a:pt x="1943" y="6597"/>
                </a:cubicBezTo>
                <a:cubicBezTo>
                  <a:pt x="3103" y="6597"/>
                  <a:pt x="4048" y="5179"/>
                  <a:pt x="4048" y="3418"/>
                </a:cubicBezTo>
                <a:cubicBezTo>
                  <a:pt x="4048" y="1656"/>
                  <a:pt x="3103" y="238"/>
                  <a:pt x="1943" y="238"/>
                </a:cubicBezTo>
                <a:cubicBezTo>
                  <a:pt x="783" y="238"/>
                  <a:pt x="-163" y="1699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7" name="Freeform 2896">
            <a:extLst>
              <a:ext uri="{FF2B5EF4-FFF2-40B4-BE49-F238E27FC236}">
                <a16:creationId xmlns:a16="http://schemas.microsoft.com/office/drawing/2014/main" id="{614D5CDE-ADC6-1190-43B5-701BD46AEF2B}"/>
              </a:ext>
            </a:extLst>
          </p:cNvPr>
          <p:cNvSpPr/>
          <p:nvPr/>
        </p:nvSpPr>
        <p:spPr>
          <a:xfrm>
            <a:off x="9676167" y="2769052"/>
            <a:ext cx="5457" cy="3223"/>
          </a:xfrm>
          <a:custGeom>
            <a:avLst/>
            <a:gdLst>
              <a:gd name="connsiteX0" fmla="*/ 97 w 5457"/>
              <a:gd name="connsiteY0" fmla="*/ 1313 h 3223"/>
              <a:gd name="connsiteX1" fmla="*/ 2073 w 5457"/>
              <a:gd name="connsiteY1" fmla="*/ 3461 h 3223"/>
              <a:gd name="connsiteX2" fmla="*/ 5295 w 5457"/>
              <a:gd name="connsiteY2" fmla="*/ 2559 h 3223"/>
              <a:gd name="connsiteX3" fmla="*/ 97 w 5457"/>
              <a:gd name="connsiteY3" fmla="*/ 1313 h 3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7" h="3223">
                <a:moveTo>
                  <a:pt x="97" y="1313"/>
                </a:moveTo>
                <a:cubicBezTo>
                  <a:pt x="-591" y="2516"/>
                  <a:pt x="97" y="3461"/>
                  <a:pt x="2073" y="3461"/>
                </a:cubicBezTo>
                <a:cubicBezTo>
                  <a:pt x="4049" y="3461"/>
                  <a:pt x="5295" y="3032"/>
                  <a:pt x="5295" y="2559"/>
                </a:cubicBezTo>
                <a:cubicBezTo>
                  <a:pt x="5295" y="282"/>
                  <a:pt x="1300" y="-663"/>
                  <a:pt x="97" y="13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8" name="Freeform 2897">
            <a:extLst>
              <a:ext uri="{FF2B5EF4-FFF2-40B4-BE49-F238E27FC236}">
                <a16:creationId xmlns:a16="http://schemas.microsoft.com/office/drawing/2014/main" id="{60E62355-3033-8F0D-8738-F69ADB7BB837}"/>
              </a:ext>
            </a:extLst>
          </p:cNvPr>
          <p:cNvSpPr/>
          <p:nvPr/>
        </p:nvSpPr>
        <p:spPr>
          <a:xfrm>
            <a:off x="9681625" y="4185905"/>
            <a:ext cx="4210" cy="5811"/>
          </a:xfrm>
          <a:custGeom>
            <a:avLst/>
            <a:gdLst>
              <a:gd name="connsiteX0" fmla="*/ 1943 w 4210"/>
              <a:gd name="connsiteY0" fmla="*/ 309 h 5811"/>
              <a:gd name="connsiteX1" fmla="*/ -163 w 4210"/>
              <a:gd name="connsiteY1" fmla="*/ 3144 h 5811"/>
              <a:gd name="connsiteX2" fmla="*/ 1943 w 4210"/>
              <a:gd name="connsiteY2" fmla="*/ 5980 h 5811"/>
              <a:gd name="connsiteX3" fmla="*/ 4048 w 4210"/>
              <a:gd name="connsiteY3" fmla="*/ 3144 h 5811"/>
              <a:gd name="connsiteX4" fmla="*/ 1943 w 4210"/>
              <a:gd name="connsiteY4" fmla="*/ 309 h 5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811">
                <a:moveTo>
                  <a:pt x="1943" y="309"/>
                </a:moveTo>
                <a:cubicBezTo>
                  <a:pt x="826" y="-78"/>
                  <a:pt x="-163" y="1168"/>
                  <a:pt x="-163" y="3144"/>
                </a:cubicBezTo>
                <a:cubicBezTo>
                  <a:pt x="-163" y="5121"/>
                  <a:pt x="826" y="6367"/>
                  <a:pt x="1943" y="5980"/>
                </a:cubicBezTo>
                <a:cubicBezTo>
                  <a:pt x="3137" y="5529"/>
                  <a:pt x="3962" y="4420"/>
                  <a:pt x="4048" y="3144"/>
                </a:cubicBezTo>
                <a:cubicBezTo>
                  <a:pt x="3984" y="1860"/>
                  <a:pt x="3155" y="743"/>
                  <a:pt x="1943" y="3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9" name="Freeform 2898">
            <a:extLst>
              <a:ext uri="{FF2B5EF4-FFF2-40B4-BE49-F238E27FC236}">
                <a16:creationId xmlns:a16="http://schemas.microsoft.com/office/drawing/2014/main" id="{B807494B-123A-D2CA-8EE1-BCEBF5A5C56E}"/>
              </a:ext>
            </a:extLst>
          </p:cNvPr>
          <p:cNvSpPr/>
          <p:nvPr/>
        </p:nvSpPr>
        <p:spPr>
          <a:xfrm>
            <a:off x="9664911" y="4398054"/>
            <a:ext cx="7850" cy="8593"/>
          </a:xfrm>
          <a:custGeom>
            <a:avLst/>
            <a:gdLst>
              <a:gd name="connsiteX0" fmla="*/ 7399 w 7850"/>
              <a:gd name="connsiteY0" fmla="*/ 5437 h 8593"/>
              <a:gd name="connsiteX1" fmla="*/ 6111 w 7850"/>
              <a:gd name="connsiteY1" fmla="*/ 1141 h 8593"/>
              <a:gd name="connsiteX2" fmla="*/ 2974 w 7850"/>
              <a:gd name="connsiteY2" fmla="*/ 238 h 8593"/>
              <a:gd name="connsiteX3" fmla="*/ -163 w 7850"/>
              <a:gd name="connsiteY3" fmla="*/ 4535 h 8593"/>
              <a:gd name="connsiteX4" fmla="*/ 4134 w 7850"/>
              <a:gd name="connsiteY4" fmla="*/ 8831 h 8593"/>
              <a:gd name="connsiteX5" fmla="*/ 7399 w 7850"/>
              <a:gd name="connsiteY5" fmla="*/ 5437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50" h="8593">
                <a:moveTo>
                  <a:pt x="7399" y="5437"/>
                </a:moveTo>
                <a:cubicBezTo>
                  <a:pt x="6807" y="4058"/>
                  <a:pt x="6377" y="2619"/>
                  <a:pt x="6111" y="1141"/>
                </a:cubicBezTo>
                <a:cubicBezTo>
                  <a:pt x="6111" y="625"/>
                  <a:pt x="4693" y="238"/>
                  <a:pt x="2974" y="238"/>
                </a:cubicBezTo>
                <a:cubicBezTo>
                  <a:pt x="1255" y="238"/>
                  <a:pt x="-163" y="2129"/>
                  <a:pt x="-163" y="4535"/>
                </a:cubicBezTo>
                <a:cubicBezTo>
                  <a:pt x="-163" y="6941"/>
                  <a:pt x="1212" y="8831"/>
                  <a:pt x="4134" y="8831"/>
                </a:cubicBezTo>
                <a:cubicBezTo>
                  <a:pt x="7056" y="8831"/>
                  <a:pt x="8302" y="7886"/>
                  <a:pt x="7399" y="54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0" name="Freeform 2899">
            <a:extLst>
              <a:ext uri="{FF2B5EF4-FFF2-40B4-BE49-F238E27FC236}">
                <a16:creationId xmlns:a16="http://schemas.microsoft.com/office/drawing/2014/main" id="{5BC5B12B-9707-E5B8-9906-2DA9269C9148}"/>
              </a:ext>
            </a:extLst>
          </p:cNvPr>
          <p:cNvSpPr/>
          <p:nvPr/>
        </p:nvSpPr>
        <p:spPr>
          <a:xfrm>
            <a:off x="9661128" y="5451229"/>
            <a:ext cx="7578" cy="5284"/>
          </a:xfrm>
          <a:custGeom>
            <a:avLst/>
            <a:gdLst>
              <a:gd name="connsiteX0" fmla="*/ 3620 w 7578"/>
              <a:gd name="connsiteY0" fmla="*/ 238 h 5284"/>
              <a:gd name="connsiteX1" fmla="*/ -75 w 7578"/>
              <a:gd name="connsiteY1" fmla="*/ 2902 h 5284"/>
              <a:gd name="connsiteX2" fmla="*/ 3620 w 7578"/>
              <a:gd name="connsiteY2" fmla="*/ 5523 h 5284"/>
              <a:gd name="connsiteX3" fmla="*/ 7273 w 7578"/>
              <a:gd name="connsiteY3" fmla="*/ 2902 h 5284"/>
              <a:gd name="connsiteX4" fmla="*/ 3620 w 7578"/>
              <a:gd name="connsiteY4" fmla="*/ 238 h 5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78" h="5284">
                <a:moveTo>
                  <a:pt x="3620" y="238"/>
                </a:moveTo>
                <a:cubicBezTo>
                  <a:pt x="1979" y="346"/>
                  <a:pt x="544" y="1381"/>
                  <a:pt x="-75" y="2902"/>
                </a:cubicBezTo>
                <a:cubicBezTo>
                  <a:pt x="-547" y="4492"/>
                  <a:pt x="914" y="5523"/>
                  <a:pt x="3620" y="5523"/>
                </a:cubicBezTo>
                <a:cubicBezTo>
                  <a:pt x="6327" y="5523"/>
                  <a:pt x="7917" y="4492"/>
                  <a:pt x="7273" y="2902"/>
                </a:cubicBezTo>
                <a:cubicBezTo>
                  <a:pt x="6658" y="1394"/>
                  <a:pt x="5245" y="363"/>
                  <a:pt x="362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1" name="Freeform 2900">
            <a:extLst>
              <a:ext uri="{FF2B5EF4-FFF2-40B4-BE49-F238E27FC236}">
                <a16:creationId xmlns:a16="http://schemas.microsoft.com/office/drawing/2014/main" id="{4BB9CEB8-FA32-49E5-05D8-4247F7DF7AB9}"/>
              </a:ext>
            </a:extLst>
          </p:cNvPr>
          <p:cNvSpPr/>
          <p:nvPr/>
        </p:nvSpPr>
        <p:spPr>
          <a:xfrm>
            <a:off x="9673342" y="5459384"/>
            <a:ext cx="9888" cy="13287"/>
          </a:xfrm>
          <a:custGeom>
            <a:avLst/>
            <a:gdLst>
              <a:gd name="connsiteX0" fmla="*/ 2019 w 9888"/>
              <a:gd name="connsiteY0" fmla="*/ 505 h 13287"/>
              <a:gd name="connsiteX1" fmla="*/ 2405 w 9888"/>
              <a:gd name="connsiteY1" fmla="*/ 12965 h 13287"/>
              <a:gd name="connsiteX2" fmla="*/ 9667 w 9888"/>
              <a:gd name="connsiteY2" fmla="*/ 9957 h 13287"/>
              <a:gd name="connsiteX3" fmla="*/ 2019 w 9888"/>
              <a:gd name="connsiteY3" fmla="*/ 505 h 1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88" h="13287">
                <a:moveTo>
                  <a:pt x="2019" y="505"/>
                </a:moveTo>
                <a:cubicBezTo>
                  <a:pt x="-1075" y="2438"/>
                  <a:pt x="-817" y="11676"/>
                  <a:pt x="2405" y="12965"/>
                </a:cubicBezTo>
                <a:cubicBezTo>
                  <a:pt x="5628" y="14254"/>
                  <a:pt x="9108" y="13351"/>
                  <a:pt x="9667" y="9957"/>
                </a:cubicBezTo>
                <a:cubicBezTo>
                  <a:pt x="10354" y="5789"/>
                  <a:pt x="4941" y="-1214"/>
                  <a:pt x="2019" y="5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2" name="Freeform 2901">
            <a:extLst>
              <a:ext uri="{FF2B5EF4-FFF2-40B4-BE49-F238E27FC236}">
                <a16:creationId xmlns:a16="http://schemas.microsoft.com/office/drawing/2014/main" id="{B5BDFBA7-6436-07B4-3167-C5C5244FBEF9}"/>
              </a:ext>
            </a:extLst>
          </p:cNvPr>
          <p:cNvSpPr/>
          <p:nvPr/>
        </p:nvSpPr>
        <p:spPr>
          <a:xfrm>
            <a:off x="9681600" y="4272766"/>
            <a:ext cx="9575" cy="8417"/>
          </a:xfrm>
          <a:custGeom>
            <a:avLst/>
            <a:gdLst>
              <a:gd name="connsiteX0" fmla="*/ 8928 w 9575"/>
              <a:gd name="connsiteY0" fmla="*/ 5738 h 8417"/>
              <a:gd name="connsiteX1" fmla="*/ 3729 w 9575"/>
              <a:gd name="connsiteY1" fmla="*/ 238 h 8417"/>
              <a:gd name="connsiteX2" fmla="*/ 2397 w 9575"/>
              <a:gd name="connsiteY2" fmla="*/ 6168 h 8417"/>
              <a:gd name="connsiteX3" fmla="*/ 8928 w 9575"/>
              <a:gd name="connsiteY3" fmla="*/ 5738 h 8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75" h="8417">
                <a:moveTo>
                  <a:pt x="8928" y="5738"/>
                </a:moveTo>
                <a:cubicBezTo>
                  <a:pt x="10346" y="2000"/>
                  <a:pt x="8670" y="238"/>
                  <a:pt x="3729" y="238"/>
                </a:cubicBezTo>
                <a:cubicBezTo>
                  <a:pt x="-1212" y="238"/>
                  <a:pt x="-1212" y="2516"/>
                  <a:pt x="2397" y="6168"/>
                </a:cubicBezTo>
                <a:cubicBezTo>
                  <a:pt x="6006" y="9820"/>
                  <a:pt x="7553" y="9261"/>
                  <a:pt x="8928" y="57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3" name="Freeform 2902">
            <a:extLst>
              <a:ext uri="{FF2B5EF4-FFF2-40B4-BE49-F238E27FC236}">
                <a16:creationId xmlns:a16="http://schemas.microsoft.com/office/drawing/2014/main" id="{38BA5F3F-F34F-08BB-B550-44F907ACDD5E}"/>
              </a:ext>
            </a:extLst>
          </p:cNvPr>
          <p:cNvSpPr/>
          <p:nvPr/>
        </p:nvSpPr>
        <p:spPr>
          <a:xfrm>
            <a:off x="9702592" y="2655408"/>
            <a:ext cx="6273" cy="6272"/>
          </a:xfrm>
          <a:custGeom>
            <a:avLst/>
            <a:gdLst>
              <a:gd name="connsiteX0" fmla="*/ -163 w 6273"/>
              <a:gd name="connsiteY0" fmla="*/ 3418 h 6272"/>
              <a:gd name="connsiteX1" fmla="*/ 3017 w 6273"/>
              <a:gd name="connsiteY1" fmla="*/ 6511 h 6272"/>
              <a:gd name="connsiteX2" fmla="*/ 6111 w 6273"/>
              <a:gd name="connsiteY2" fmla="*/ 3332 h 6272"/>
              <a:gd name="connsiteX3" fmla="*/ 2974 w 6273"/>
              <a:gd name="connsiteY3" fmla="*/ 238 h 6272"/>
              <a:gd name="connsiteX4" fmla="*/ -163 w 6273"/>
              <a:gd name="connsiteY4" fmla="*/ 3418 h 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6272">
                <a:moveTo>
                  <a:pt x="-163" y="3418"/>
                </a:moveTo>
                <a:cubicBezTo>
                  <a:pt x="-141" y="5150"/>
                  <a:pt x="1285" y="6535"/>
                  <a:pt x="3017" y="6511"/>
                </a:cubicBezTo>
                <a:cubicBezTo>
                  <a:pt x="4748" y="6487"/>
                  <a:pt x="6132" y="5064"/>
                  <a:pt x="6111" y="3332"/>
                </a:cubicBezTo>
                <a:cubicBezTo>
                  <a:pt x="6085" y="1617"/>
                  <a:pt x="4688" y="238"/>
                  <a:pt x="2974" y="238"/>
                </a:cubicBezTo>
                <a:cubicBezTo>
                  <a:pt x="1234" y="262"/>
                  <a:pt x="-163" y="1679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4" name="Freeform 2903">
            <a:extLst>
              <a:ext uri="{FF2B5EF4-FFF2-40B4-BE49-F238E27FC236}">
                <a16:creationId xmlns:a16="http://schemas.microsoft.com/office/drawing/2014/main" id="{2AB669A8-778D-11F1-AAA7-D4AA3DE51E28}"/>
              </a:ext>
            </a:extLst>
          </p:cNvPr>
          <p:cNvSpPr/>
          <p:nvPr/>
        </p:nvSpPr>
        <p:spPr>
          <a:xfrm>
            <a:off x="9704697" y="1327081"/>
            <a:ext cx="4167" cy="4253"/>
          </a:xfrm>
          <a:custGeom>
            <a:avLst/>
            <a:gdLst>
              <a:gd name="connsiteX0" fmla="*/ 4005 w 4167"/>
              <a:gd name="connsiteY0" fmla="*/ 2387 h 4253"/>
              <a:gd name="connsiteX1" fmla="*/ 1900 w 4167"/>
              <a:gd name="connsiteY1" fmla="*/ 238 h 4253"/>
              <a:gd name="connsiteX2" fmla="*/ -163 w 4167"/>
              <a:gd name="connsiteY2" fmla="*/ 2387 h 4253"/>
              <a:gd name="connsiteX3" fmla="*/ 1900 w 4167"/>
              <a:gd name="connsiteY3" fmla="*/ 4492 h 4253"/>
              <a:gd name="connsiteX4" fmla="*/ 4005 w 4167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4253">
                <a:moveTo>
                  <a:pt x="4005" y="2387"/>
                </a:moveTo>
                <a:cubicBezTo>
                  <a:pt x="4005" y="1218"/>
                  <a:pt x="3069" y="260"/>
                  <a:pt x="1900" y="238"/>
                </a:cubicBezTo>
                <a:cubicBezTo>
                  <a:pt x="748" y="286"/>
                  <a:pt x="-163" y="1231"/>
                  <a:pt x="-163" y="2387"/>
                </a:cubicBezTo>
                <a:cubicBezTo>
                  <a:pt x="-163" y="3534"/>
                  <a:pt x="753" y="4470"/>
                  <a:pt x="1900" y="4492"/>
                </a:cubicBezTo>
                <a:cubicBezTo>
                  <a:pt x="3064" y="4492"/>
                  <a:pt x="4005" y="3551"/>
                  <a:pt x="4005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5" name="Freeform 2904">
            <a:extLst>
              <a:ext uri="{FF2B5EF4-FFF2-40B4-BE49-F238E27FC236}">
                <a16:creationId xmlns:a16="http://schemas.microsoft.com/office/drawing/2014/main" id="{606C930A-E220-7BD8-99A4-F3EA320C89BA}"/>
              </a:ext>
            </a:extLst>
          </p:cNvPr>
          <p:cNvSpPr/>
          <p:nvPr/>
        </p:nvSpPr>
        <p:spPr>
          <a:xfrm>
            <a:off x="9665642" y="4207139"/>
            <a:ext cx="11574" cy="5968"/>
          </a:xfrm>
          <a:custGeom>
            <a:avLst/>
            <a:gdLst>
              <a:gd name="connsiteX0" fmla="*/ 138 w 11574"/>
              <a:gd name="connsiteY0" fmla="*/ 4209 h 5968"/>
              <a:gd name="connsiteX1" fmla="*/ 9504 w 11574"/>
              <a:gd name="connsiteY1" fmla="*/ 4209 h 5968"/>
              <a:gd name="connsiteX2" fmla="*/ 8989 w 11574"/>
              <a:gd name="connsiteY2" fmla="*/ 815 h 5968"/>
              <a:gd name="connsiteX3" fmla="*/ 138 w 11574"/>
              <a:gd name="connsiteY3" fmla="*/ 4209 h 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74" h="5968">
                <a:moveTo>
                  <a:pt x="138" y="4209"/>
                </a:moveTo>
                <a:cubicBezTo>
                  <a:pt x="1770" y="6830"/>
                  <a:pt x="5466" y="6916"/>
                  <a:pt x="9504" y="4209"/>
                </a:cubicBezTo>
                <a:cubicBezTo>
                  <a:pt x="12168" y="2491"/>
                  <a:pt x="12082" y="2018"/>
                  <a:pt x="8989" y="815"/>
                </a:cubicBezTo>
                <a:cubicBezTo>
                  <a:pt x="4435" y="-861"/>
                  <a:pt x="-1581" y="1374"/>
                  <a:pt x="138" y="42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6" name="Freeform 2905">
            <a:extLst>
              <a:ext uri="{FF2B5EF4-FFF2-40B4-BE49-F238E27FC236}">
                <a16:creationId xmlns:a16="http://schemas.microsoft.com/office/drawing/2014/main" id="{CF7B32D1-CBB2-E330-8AC4-3292EC62AF1B}"/>
              </a:ext>
            </a:extLst>
          </p:cNvPr>
          <p:cNvSpPr/>
          <p:nvPr/>
        </p:nvSpPr>
        <p:spPr>
          <a:xfrm>
            <a:off x="9664988" y="4258147"/>
            <a:ext cx="8246" cy="13128"/>
          </a:xfrm>
          <a:custGeom>
            <a:avLst/>
            <a:gdLst>
              <a:gd name="connsiteX0" fmla="*/ 2382 w 8246"/>
              <a:gd name="connsiteY0" fmla="*/ 13311 h 13128"/>
              <a:gd name="connsiteX1" fmla="*/ 7495 w 8246"/>
              <a:gd name="connsiteY1" fmla="*/ 722 h 13128"/>
              <a:gd name="connsiteX2" fmla="*/ 3198 w 8246"/>
              <a:gd name="connsiteY2" fmla="*/ 722 h 13128"/>
              <a:gd name="connsiteX3" fmla="*/ 2382 w 8246"/>
              <a:gd name="connsiteY3" fmla="*/ 13311 h 13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6" h="13128">
                <a:moveTo>
                  <a:pt x="2382" y="13311"/>
                </a:moveTo>
                <a:cubicBezTo>
                  <a:pt x="5088" y="14256"/>
                  <a:pt x="9729" y="2999"/>
                  <a:pt x="7495" y="722"/>
                </a:cubicBezTo>
                <a:cubicBezTo>
                  <a:pt x="6132" y="77"/>
                  <a:pt x="4560" y="77"/>
                  <a:pt x="3198" y="722"/>
                </a:cubicBezTo>
                <a:cubicBezTo>
                  <a:pt x="-884" y="2397"/>
                  <a:pt x="-1356" y="11979"/>
                  <a:pt x="2382" y="133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7" name="Freeform 2906">
            <a:extLst>
              <a:ext uri="{FF2B5EF4-FFF2-40B4-BE49-F238E27FC236}">
                <a16:creationId xmlns:a16="http://schemas.microsoft.com/office/drawing/2014/main" id="{CAE968D3-9420-EF45-C277-34B7052DCA0A}"/>
              </a:ext>
            </a:extLst>
          </p:cNvPr>
          <p:cNvSpPr/>
          <p:nvPr/>
        </p:nvSpPr>
        <p:spPr>
          <a:xfrm>
            <a:off x="9672441" y="5501241"/>
            <a:ext cx="7121" cy="12066"/>
          </a:xfrm>
          <a:custGeom>
            <a:avLst/>
            <a:gdLst>
              <a:gd name="connsiteX0" fmla="*/ 6959 w 7121"/>
              <a:gd name="connsiteY0" fmla="*/ 5308 h 12066"/>
              <a:gd name="connsiteX1" fmla="*/ 5369 w 7121"/>
              <a:gd name="connsiteY1" fmla="*/ 238 h 12066"/>
              <a:gd name="connsiteX2" fmla="*/ 84 w 7121"/>
              <a:gd name="connsiteY2" fmla="*/ 11667 h 12066"/>
              <a:gd name="connsiteX3" fmla="*/ 6959 w 7121"/>
              <a:gd name="connsiteY3" fmla="*/ 5308 h 1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21" h="12066">
                <a:moveTo>
                  <a:pt x="6959" y="5308"/>
                </a:moveTo>
                <a:cubicBezTo>
                  <a:pt x="6959" y="2515"/>
                  <a:pt x="6229" y="238"/>
                  <a:pt x="5369" y="238"/>
                </a:cubicBezTo>
                <a:cubicBezTo>
                  <a:pt x="3436" y="238"/>
                  <a:pt x="-1290" y="10292"/>
                  <a:pt x="84" y="11667"/>
                </a:cubicBezTo>
                <a:cubicBezTo>
                  <a:pt x="2490" y="13901"/>
                  <a:pt x="6959" y="9906"/>
                  <a:pt x="6959" y="53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8" name="Freeform 2907">
            <a:extLst>
              <a:ext uri="{FF2B5EF4-FFF2-40B4-BE49-F238E27FC236}">
                <a16:creationId xmlns:a16="http://schemas.microsoft.com/office/drawing/2014/main" id="{937ED89F-32A0-D038-1A6B-D50CCDE5FC61}"/>
              </a:ext>
            </a:extLst>
          </p:cNvPr>
          <p:cNvSpPr/>
          <p:nvPr/>
        </p:nvSpPr>
        <p:spPr>
          <a:xfrm>
            <a:off x="9677438" y="5479929"/>
            <a:ext cx="6292" cy="8086"/>
          </a:xfrm>
          <a:custGeom>
            <a:avLst/>
            <a:gdLst>
              <a:gd name="connsiteX0" fmla="*/ 6130 w 6292"/>
              <a:gd name="connsiteY0" fmla="*/ 3289 h 8086"/>
              <a:gd name="connsiteX1" fmla="*/ 2993 w 6292"/>
              <a:gd name="connsiteY1" fmla="*/ 239 h 8086"/>
              <a:gd name="connsiteX2" fmla="*/ 2993 w 6292"/>
              <a:gd name="connsiteY2" fmla="*/ 239 h 8086"/>
              <a:gd name="connsiteX3" fmla="*/ 1189 w 6292"/>
              <a:gd name="connsiteY3" fmla="*/ 7285 h 8086"/>
              <a:gd name="connsiteX4" fmla="*/ 6130 w 6292"/>
              <a:gd name="connsiteY4" fmla="*/ 3289 h 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2" h="8086">
                <a:moveTo>
                  <a:pt x="6130" y="3289"/>
                </a:moveTo>
                <a:cubicBezTo>
                  <a:pt x="6104" y="1579"/>
                  <a:pt x="4703" y="213"/>
                  <a:pt x="2993" y="239"/>
                </a:cubicBezTo>
                <a:cubicBezTo>
                  <a:pt x="2993" y="239"/>
                  <a:pt x="2993" y="239"/>
                  <a:pt x="2993" y="239"/>
                </a:cubicBezTo>
                <a:cubicBezTo>
                  <a:pt x="-143" y="239"/>
                  <a:pt x="-1303" y="4535"/>
                  <a:pt x="1189" y="7285"/>
                </a:cubicBezTo>
                <a:cubicBezTo>
                  <a:pt x="3681" y="10035"/>
                  <a:pt x="6130" y="6856"/>
                  <a:pt x="6130" y="3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9" name="Freeform 2908">
            <a:extLst>
              <a:ext uri="{FF2B5EF4-FFF2-40B4-BE49-F238E27FC236}">
                <a16:creationId xmlns:a16="http://schemas.microsoft.com/office/drawing/2014/main" id="{9A38B4D3-465F-2A99-9950-93015D3954AA}"/>
              </a:ext>
            </a:extLst>
          </p:cNvPr>
          <p:cNvSpPr/>
          <p:nvPr/>
        </p:nvSpPr>
        <p:spPr>
          <a:xfrm>
            <a:off x="9782568" y="2725570"/>
            <a:ext cx="8017" cy="4061"/>
          </a:xfrm>
          <a:custGeom>
            <a:avLst/>
            <a:gdLst>
              <a:gd name="connsiteX0" fmla="*/ 3129 w 8017"/>
              <a:gd name="connsiteY0" fmla="*/ 240 h 4061"/>
              <a:gd name="connsiteX1" fmla="*/ 1540 w 8017"/>
              <a:gd name="connsiteY1" fmla="*/ 2302 h 4061"/>
              <a:gd name="connsiteX2" fmla="*/ 7855 w 8017"/>
              <a:gd name="connsiteY2" fmla="*/ 2302 h 4061"/>
              <a:gd name="connsiteX3" fmla="*/ 3129 w 8017"/>
              <a:gd name="connsiteY3" fmla="*/ 240 h 4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17" h="4061">
                <a:moveTo>
                  <a:pt x="3129" y="240"/>
                </a:moveTo>
                <a:cubicBezTo>
                  <a:pt x="-652" y="240"/>
                  <a:pt x="-1167" y="627"/>
                  <a:pt x="1540" y="2302"/>
                </a:cubicBezTo>
                <a:cubicBezTo>
                  <a:pt x="5836" y="4966"/>
                  <a:pt x="7855" y="4966"/>
                  <a:pt x="7855" y="2302"/>
                </a:cubicBezTo>
                <a:cubicBezTo>
                  <a:pt x="7813" y="1099"/>
                  <a:pt x="5707" y="197"/>
                  <a:pt x="3129" y="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0" name="Freeform 2909">
            <a:extLst>
              <a:ext uri="{FF2B5EF4-FFF2-40B4-BE49-F238E27FC236}">
                <a16:creationId xmlns:a16="http://schemas.microsoft.com/office/drawing/2014/main" id="{FBA75575-1AF8-6F06-FC24-7C48BB3E9A6D}"/>
              </a:ext>
            </a:extLst>
          </p:cNvPr>
          <p:cNvSpPr/>
          <p:nvPr/>
        </p:nvSpPr>
        <p:spPr>
          <a:xfrm>
            <a:off x="9767493" y="3097439"/>
            <a:ext cx="6293" cy="8547"/>
          </a:xfrm>
          <a:custGeom>
            <a:avLst/>
            <a:gdLst>
              <a:gd name="connsiteX0" fmla="*/ 6131 w 6293"/>
              <a:gd name="connsiteY0" fmla="*/ 4535 h 8547"/>
              <a:gd name="connsiteX1" fmla="*/ 2994 w 6293"/>
              <a:gd name="connsiteY1" fmla="*/ 238 h 8547"/>
              <a:gd name="connsiteX2" fmla="*/ 1232 w 6293"/>
              <a:gd name="connsiteY2" fmla="*/ 7328 h 8547"/>
              <a:gd name="connsiteX3" fmla="*/ 6131 w 6293"/>
              <a:gd name="connsiteY3" fmla="*/ 4535 h 8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3" h="8547">
                <a:moveTo>
                  <a:pt x="6131" y="4535"/>
                </a:moveTo>
                <a:cubicBezTo>
                  <a:pt x="6131" y="2129"/>
                  <a:pt x="4713" y="238"/>
                  <a:pt x="2994" y="238"/>
                </a:cubicBezTo>
                <a:cubicBezTo>
                  <a:pt x="-185" y="238"/>
                  <a:pt x="-1302" y="4535"/>
                  <a:pt x="1232" y="7328"/>
                </a:cubicBezTo>
                <a:cubicBezTo>
                  <a:pt x="3768" y="10120"/>
                  <a:pt x="6131" y="8746"/>
                  <a:pt x="6131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1" name="Freeform 2910">
            <a:extLst>
              <a:ext uri="{FF2B5EF4-FFF2-40B4-BE49-F238E27FC236}">
                <a16:creationId xmlns:a16="http://schemas.microsoft.com/office/drawing/2014/main" id="{5A323DC0-EBDC-38DF-D6E0-2CC0C23CA3DC}"/>
              </a:ext>
            </a:extLst>
          </p:cNvPr>
          <p:cNvSpPr/>
          <p:nvPr/>
        </p:nvSpPr>
        <p:spPr>
          <a:xfrm>
            <a:off x="9765193" y="3639602"/>
            <a:ext cx="10007" cy="4104"/>
          </a:xfrm>
          <a:custGeom>
            <a:avLst/>
            <a:gdLst>
              <a:gd name="connsiteX0" fmla="*/ 8431 w 10007"/>
              <a:gd name="connsiteY0" fmla="*/ 2236 h 4104"/>
              <a:gd name="connsiteX1" fmla="*/ -163 w 10007"/>
              <a:gd name="connsiteY1" fmla="*/ 2236 h 4104"/>
              <a:gd name="connsiteX2" fmla="*/ 5595 w 10007"/>
              <a:gd name="connsiteY2" fmla="*/ 4342 h 4104"/>
              <a:gd name="connsiteX3" fmla="*/ 8431 w 10007"/>
              <a:gd name="connsiteY3" fmla="*/ 2236 h 4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7" h="4104">
                <a:moveTo>
                  <a:pt x="8431" y="2236"/>
                </a:moveTo>
                <a:cubicBezTo>
                  <a:pt x="4134" y="-428"/>
                  <a:pt x="-163" y="-428"/>
                  <a:pt x="-163" y="2236"/>
                </a:cubicBezTo>
                <a:cubicBezTo>
                  <a:pt x="-163" y="3439"/>
                  <a:pt x="2415" y="4385"/>
                  <a:pt x="5595" y="4342"/>
                </a:cubicBezTo>
                <a:cubicBezTo>
                  <a:pt x="10278" y="4256"/>
                  <a:pt x="10880" y="3783"/>
                  <a:pt x="8431" y="22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2" name="Freeform 2911">
            <a:extLst>
              <a:ext uri="{FF2B5EF4-FFF2-40B4-BE49-F238E27FC236}">
                <a16:creationId xmlns:a16="http://schemas.microsoft.com/office/drawing/2014/main" id="{FBE07D9E-E31A-677A-0B90-3F1A533220FD}"/>
              </a:ext>
            </a:extLst>
          </p:cNvPr>
          <p:cNvSpPr/>
          <p:nvPr/>
        </p:nvSpPr>
        <p:spPr>
          <a:xfrm>
            <a:off x="9781950" y="3392940"/>
            <a:ext cx="9969" cy="6333"/>
          </a:xfrm>
          <a:custGeom>
            <a:avLst/>
            <a:gdLst>
              <a:gd name="connsiteX0" fmla="*/ 8431 w 9969"/>
              <a:gd name="connsiteY0" fmla="*/ 3392 h 6333"/>
              <a:gd name="connsiteX1" fmla="*/ -163 w 9969"/>
              <a:gd name="connsiteY1" fmla="*/ 1974 h 6333"/>
              <a:gd name="connsiteX2" fmla="*/ 6712 w 9969"/>
              <a:gd name="connsiteY2" fmla="*/ 6571 h 6333"/>
              <a:gd name="connsiteX3" fmla="*/ 8431 w 9969"/>
              <a:gd name="connsiteY3" fmla="*/ 3392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69" h="6333">
                <a:moveTo>
                  <a:pt x="8431" y="3392"/>
                </a:moveTo>
                <a:cubicBezTo>
                  <a:pt x="5638" y="-45"/>
                  <a:pt x="-163" y="-905"/>
                  <a:pt x="-163" y="1974"/>
                </a:cubicBezTo>
                <a:cubicBezTo>
                  <a:pt x="-163" y="4853"/>
                  <a:pt x="2372" y="6571"/>
                  <a:pt x="6712" y="6571"/>
                </a:cubicBezTo>
                <a:cubicBezTo>
                  <a:pt x="10364" y="6571"/>
                  <a:pt x="10579" y="6013"/>
                  <a:pt x="8431" y="33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3" name="Freeform 2912">
            <a:extLst>
              <a:ext uri="{FF2B5EF4-FFF2-40B4-BE49-F238E27FC236}">
                <a16:creationId xmlns:a16="http://schemas.microsoft.com/office/drawing/2014/main" id="{DC516B5D-BCAE-E2D2-9CC2-2C47DFC77D5F}"/>
              </a:ext>
            </a:extLst>
          </p:cNvPr>
          <p:cNvSpPr/>
          <p:nvPr/>
        </p:nvSpPr>
        <p:spPr>
          <a:xfrm>
            <a:off x="9816351" y="4041094"/>
            <a:ext cx="3494" cy="4254"/>
          </a:xfrm>
          <a:custGeom>
            <a:avLst/>
            <a:gdLst>
              <a:gd name="connsiteX0" fmla="*/ 3332 w 3494"/>
              <a:gd name="connsiteY0" fmla="*/ 2344 h 4254"/>
              <a:gd name="connsiteX1" fmla="*/ 1141 w 3494"/>
              <a:gd name="connsiteY1" fmla="*/ 239 h 4254"/>
              <a:gd name="connsiteX2" fmla="*/ 1098 w 3494"/>
              <a:gd name="connsiteY2" fmla="*/ 239 h 4254"/>
              <a:gd name="connsiteX3" fmla="*/ 195 w 3494"/>
              <a:gd name="connsiteY3" fmla="*/ 2344 h 4254"/>
              <a:gd name="connsiteX4" fmla="*/ 2430 w 3494"/>
              <a:gd name="connsiteY4" fmla="*/ 4492 h 4254"/>
              <a:gd name="connsiteX5" fmla="*/ 3332 w 3494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3332" y="2344"/>
                </a:moveTo>
                <a:cubicBezTo>
                  <a:pt x="3311" y="1158"/>
                  <a:pt x="2331" y="213"/>
                  <a:pt x="1141" y="239"/>
                </a:cubicBezTo>
                <a:cubicBezTo>
                  <a:pt x="1128" y="239"/>
                  <a:pt x="1111" y="239"/>
                  <a:pt x="1098" y="239"/>
                </a:cubicBezTo>
                <a:cubicBezTo>
                  <a:pt x="-105" y="239"/>
                  <a:pt x="-535" y="1184"/>
                  <a:pt x="195" y="2344"/>
                </a:cubicBezTo>
                <a:cubicBezTo>
                  <a:pt x="926" y="3504"/>
                  <a:pt x="1914" y="4492"/>
                  <a:pt x="2430" y="4492"/>
                </a:cubicBezTo>
                <a:cubicBezTo>
                  <a:pt x="2945" y="4492"/>
                  <a:pt x="3332" y="3547"/>
                  <a:pt x="333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4" name="Freeform 2913">
            <a:extLst>
              <a:ext uri="{FF2B5EF4-FFF2-40B4-BE49-F238E27FC236}">
                <a16:creationId xmlns:a16="http://schemas.microsoft.com/office/drawing/2014/main" id="{EF9B8AAB-B63D-34BE-1436-663FA8A164ED}"/>
              </a:ext>
            </a:extLst>
          </p:cNvPr>
          <p:cNvSpPr/>
          <p:nvPr/>
        </p:nvSpPr>
        <p:spPr>
          <a:xfrm>
            <a:off x="9749469" y="4198299"/>
            <a:ext cx="11589" cy="15088"/>
          </a:xfrm>
          <a:custGeom>
            <a:avLst/>
            <a:gdLst>
              <a:gd name="connsiteX0" fmla="*/ 7398 w 11589"/>
              <a:gd name="connsiteY0" fmla="*/ 289 h 15088"/>
              <a:gd name="connsiteX1" fmla="*/ 3101 w 11589"/>
              <a:gd name="connsiteY1" fmla="*/ 3369 h 15088"/>
              <a:gd name="connsiteX2" fmla="*/ 3101 w 11589"/>
              <a:gd name="connsiteY2" fmla="*/ 4585 h 15088"/>
              <a:gd name="connsiteX3" fmla="*/ 996 w 11589"/>
              <a:gd name="connsiteY3" fmla="*/ 10042 h 15088"/>
              <a:gd name="connsiteX4" fmla="*/ 3488 w 11589"/>
              <a:gd name="connsiteY4" fmla="*/ 15326 h 15088"/>
              <a:gd name="connsiteX5" fmla="*/ 4605 w 11589"/>
              <a:gd name="connsiteY5" fmla="*/ 12534 h 15088"/>
              <a:gd name="connsiteX6" fmla="*/ 7527 w 11589"/>
              <a:gd name="connsiteY6" fmla="*/ 7206 h 15088"/>
              <a:gd name="connsiteX7" fmla="*/ 7398 w 11589"/>
              <a:gd name="connsiteY7" fmla="*/ 289 h 1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589" h="15088">
                <a:moveTo>
                  <a:pt x="7398" y="289"/>
                </a:moveTo>
                <a:cubicBezTo>
                  <a:pt x="5361" y="-47"/>
                  <a:pt x="3437" y="1333"/>
                  <a:pt x="3101" y="3369"/>
                </a:cubicBezTo>
                <a:cubicBezTo>
                  <a:pt x="3037" y="3773"/>
                  <a:pt x="3037" y="4181"/>
                  <a:pt x="3101" y="4585"/>
                </a:cubicBezTo>
                <a:cubicBezTo>
                  <a:pt x="3205" y="6622"/>
                  <a:pt x="2440" y="8602"/>
                  <a:pt x="996" y="10042"/>
                </a:cubicBezTo>
                <a:cubicBezTo>
                  <a:pt x="-1453" y="11588"/>
                  <a:pt x="266" y="15326"/>
                  <a:pt x="3488" y="15326"/>
                </a:cubicBezTo>
                <a:cubicBezTo>
                  <a:pt x="4691" y="15326"/>
                  <a:pt x="5207" y="14081"/>
                  <a:pt x="4605" y="12534"/>
                </a:cubicBezTo>
                <a:cubicBezTo>
                  <a:pt x="4004" y="10987"/>
                  <a:pt x="5336" y="8581"/>
                  <a:pt x="7527" y="7206"/>
                </a:cubicBezTo>
                <a:cubicBezTo>
                  <a:pt x="12812" y="3726"/>
                  <a:pt x="12683" y="289"/>
                  <a:pt x="7398" y="2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5" name="Freeform 2914">
            <a:extLst>
              <a:ext uri="{FF2B5EF4-FFF2-40B4-BE49-F238E27FC236}">
                <a16:creationId xmlns:a16="http://schemas.microsoft.com/office/drawing/2014/main" id="{71335528-A00C-E2C2-E8FD-F1C1D4776AB6}"/>
              </a:ext>
            </a:extLst>
          </p:cNvPr>
          <p:cNvSpPr/>
          <p:nvPr/>
        </p:nvSpPr>
        <p:spPr>
          <a:xfrm>
            <a:off x="9759891" y="4090027"/>
            <a:ext cx="7621" cy="5427"/>
          </a:xfrm>
          <a:custGeom>
            <a:avLst/>
            <a:gdLst>
              <a:gd name="connsiteX0" fmla="*/ 7459 w 7621"/>
              <a:gd name="connsiteY0" fmla="*/ 2091 h 5427"/>
              <a:gd name="connsiteX1" fmla="*/ 327 w 7621"/>
              <a:gd name="connsiteY1" fmla="*/ 2091 h 5427"/>
              <a:gd name="connsiteX2" fmla="*/ 327 w 7621"/>
              <a:gd name="connsiteY2" fmla="*/ 5142 h 5427"/>
              <a:gd name="connsiteX3" fmla="*/ 7459 w 7621"/>
              <a:gd name="connsiteY3" fmla="*/ 2091 h 5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1" h="5427">
                <a:moveTo>
                  <a:pt x="7459" y="2091"/>
                </a:moveTo>
                <a:cubicBezTo>
                  <a:pt x="7459" y="-358"/>
                  <a:pt x="1745" y="-401"/>
                  <a:pt x="327" y="2091"/>
                </a:cubicBezTo>
                <a:cubicBezTo>
                  <a:pt x="-326" y="3002"/>
                  <a:pt x="-326" y="4231"/>
                  <a:pt x="327" y="5142"/>
                </a:cubicBezTo>
                <a:cubicBezTo>
                  <a:pt x="2003" y="6732"/>
                  <a:pt x="7459" y="4411"/>
                  <a:pt x="7459" y="20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6" name="Freeform 2915">
            <a:extLst>
              <a:ext uri="{FF2B5EF4-FFF2-40B4-BE49-F238E27FC236}">
                <a16:creationId xmlns:a16="http://schemas.microsoft.com/office/drawing/2014/main" id="{EC89A1CB-C01D-BB7E-FB39-91E7060F80EF}"/>
              </a:ext>
            </a:extLst>
          </p:cNvPr>
          <p:cNvSpPr/>
          <p:nvPr/>
        </p:nvSpPr>
        <p:spPr>
          <a:xfrm>
            <a:off x="9787048" y="3458780"/>
            <a:ext cx="3494" cy="4254"/>
          </a:xfrm>
          <a:custGeom>
            <a:avLst/>
            <a:gdLst>
              <a:gd name="connsiteX0" fmla="*/ 195 w 3494"/>
              <a:gd name="connsiteY0" fmla="*/ 2344 h 4254"/>
              <a:gd name="connsiteX1" fmla="*/ 2387 w 3494"/>
              <a:gd name="connsiteY1" fmla="*/ 4492 h 4254"/>
              <a:gd name="connsiteX2" fmla="*/ 3332 w 3494"/>
              <a:gd name="connsiteY2" fmla="*/ 2344 h 4254"/>
              <a:gd name="connsiteX3" fmla="*/ 1145 w 3494"/>
              <a:gd name="connsiteY3" fmla="*/ 239 h 4254"/>
              <a:gd name="connsiteX4" fmla="*/ 1098 w 3494"/>
              <a:gd name="connsiteY4" fmla="*/ 239 h 4254"/>
              <a:gd name="connsiteX5" fmla="*/ 195 w 3494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95" y="2344"/>
                </a:moveTo>
                <a:cubicBezTo>
                  <a:pt x="883" y="3547"/>
                  <a:pt x="1914" y="4492"/>
                  <a:pt x="2387" y="4492"/>
                </a:cubicBezTo>
                <a:cubicBezTo>
                  <a:pt x="2859" y="4492"/>
                  <a:pt x="3332" y="3547"/>
                  <a:pt x="3332" y="2344"/>
                </a:cubicBezTo>
                <a:cubicBezTo>
                  <a:pt x="3311" y="1158"/>
                  <a:pt x="2331" y="213"/>
                  <a:pt x="1145" y="239"/>
                </a:cubicBezTo>
                <a:cubicBezTo>
                  <a:pt x="1128" y="239"/>
                  <a:pt x="1111" y="239"/>
                  <a:pt x="1098" y="239"/>
                </a:cubicBezTo>
                <a:cubicBezTo>
                  <a:pt x="-105" y="239"/>
                  <a:pt x="-535" y="1184"/>
                  <a:pt x="19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7" name="Freeform 2916">
            <a:extLst>
              <a:ext uri="{FF2B5EF4-FFF2-40B4-BE49-F238E27FC236}">
                <a16:creationId xmlns:a16="http://schemas.microsoft.com/office/drawing/2014/main" id="{528F30A8-3364-DDF3-ACA3-3BD1DF9D4570}"/>
              </a:ext>
            </a:extLst>
          </p:cNvPr>
          <p:cNvSpPr/>
          <p:nvPr/>
        </p:nvSpPr>
        <p:spPr>
          <a:xfrm>
            <a:off x="9750756" y="4092813"/>
            <a:ext cx="4168" cy="3535"/>
          </a:xfrm>
          <a:custGeom>
            <a:avLst/>
            <a:gdLst>
              <a:gd name="connsiteX0" fmla="*/ 4006 w 4168"/>
              <a:gd name="connsiteY0" fmla="*/ 2829 h 3535"/>
              <a:gd name="connsiteX1" fmla="*/ 1900 w 4168"/>
              <a:gd name="connsiteY1" fmla="*/ 595 h 3535"/>
              <a:gd name="connsiteX2" fmla="*/ -162 w 4168"/>
              <a:gd name="connsiteY2" fmla="*/ 1540 h 3535"/>
              <a:gd name="connsiteX3" fmla="*/ 1900 w 4168"/>
              <a:gd name="connsiteY3" fmla="*/ 3774 h 3535"/>
              <a:gd name="connsiteX4" fmla="*/ 4006 w 4168"/>
              <a:gd name="connsiteY4" fmla="*/ 2829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35">
                <a:moveTo>
                  <a:pt x="4006" y="2829"/>
                </a:moveTo>
                <a:cubicBezTo>
                  <a:pt x="4006" y="2313"/>
                  <a:pt x="3060" y="1325"/>
                  <a:pt x="1900" y="595"/>
                </a:cubicBezTo>
                <a:cubicBezTo>
                  <a:pt x="740" y="-136"/>
                  <a:pt x="-162" y="294"/>
                  <a:pt x="-162" y="1540"/>
                </a:cubicBezTo>
                <a:cubicBezTo>
                  <a:pt x="-188" y="2717"/>
                  <a:pt x="723" y="3706"/>
                  <a:pt x="1900" y="3774"/>
                </a:cubicBezTo>
                <a:cubicBezTo>
                  <a:pt x="3060" y="3774"/>
                  <a:pt x="4006" y="3345"/>
                  <a:pt x="4006" y="2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8" name="Freeform 2917">
            <a:extLst>
              <a:ext uri="{FF2B5EF4-FFF2-40B4-BE49-F238E27FC236}">
                <a16:creationId xmlns:a16="http://schemas.microsoft.com/office/drawing/2014/main" id="{DA8C5424-F1CF-0410-0B32-6858F7E1B418}"/>
              </a:ext>
            </a:extLst>
          </p:cNvPr>
          <p:cNvSpPr/>
          <p:nvPr/>
        </p:nvSpPr>
        <p:spPr>
          <a:xfrm>
            <a:off x="9772617" y="4031960"/>
            <a:ext cx="15820" cy="6900"/>
          </a:xfrm>
          <a:custGeom>
            <a:avLst/>
            <a:gdLst>
              <a:gd name="connsiteX0" fmla="*/ 8268 w 15820"/>
              <a:gd name="connsiteY0" fmla="*/ 5162 h 6900"/>
              <a:gd name="connsiteX1" fmla="*/ 12565 w 15820"/>
              <a:gd name="connsiteY1" fmla="*/ 4346 h 6900"/>
              <a:gd name="connsiteX2" fmla="*/ 15658 w 15820"/>
              <a:gd name="connsiteY2" fmla="*/ 3444 h 6900"/>
              <a:gd name="connsiteX3" fmla="*/ 2210 w 15820"/>
              <a:gd name="connsiteY3" fmla="*/ 1295 h 6900"/>
              <a:gd name="connsiteX4" fmla="*/ 61 w 15820"/>
              <a:gd name="connsiteY4" fmla="*/ 5205 h 6900"/>
              <a:gd name="connsiteX5" fmla="*/ 7499 w 15820"/>
              <a:gd name="connsiteY5" fmla="*/ 5940 h 6900"/>
              <a:gd name="connsiteX6" fmla="*/ 8268 w 15820"/>
              <a:gd name="connsiteY6" fmla="*/ 5162 h 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20" h="6900">
                <a:moveTo>
                  <a:pt x="8268" y="5162"/>
                </a:moveTo>
                <a:cubicBezTo>
                  <a:pt x="9355" y="3955"/>
                  <a:pt x="11112" y="3620"/>
                  <a:pt x="12565" y="4346"/>
                </a:cubicBezTo>
                <a:cubicBezTo>
                  <a:pt x="14283" y="4990"/>
                  <a:pt x="15658" y="4604"/>
                  <a:pt x="15658" y="3444"/>
                </a:cubicBezTo>
                <a:cubicBezTo>
                  <a:pt x="15658" y="479"/>
                  <a:pt x="6291" y="-853"/>
                  <a:pt x="2210" y="1295"/>
                </a:cubicBezTo>
                <a:cubicBezTo>
                  <a:pt x="319" y="2369"/>
                  <a:pt x="-626" y="4131"/>
                  <a:pt x="61" y="5205"/>
                </a:cubicBezTo>
                <a:cubicBezTo>
                  <a:pt x="1913" y="7461"/>
                  <a:pt x="5243" y="7792"/>
                  <a:pt x="7499" y="5940"/>
                </a:cubicBezTo>
                <a:cubicBezTo>
                  <a:pt x="7783" y="5708"/>
                  <a:pt x="8040" y="5446"/>
                  <a:pt x="8268" y="51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9" name="Freeform 2918">
            <a:extLst>
              <a:ext uri="{FF2B5EF4-FFF2-40B4-BE49-F238E27FC236}">
                <a16:creationId xmlns:a16="http://schemas.microsoft.com/office/drawing/2014/main" id="{3C366CC6-A3DA-3B4F-B4F2-8B47329E401A}"/>
              </a:ext>
            </a:extLst>
          </p:cNvPr>
          <p:cNvSpPr/>
          <p:nvPr/>
        </p:nvSpPr>
        <p:spPr>
          <a:xfrm>
            <a:off x="9784607" y="4009740"/>
            <a:ext cx="5935" cy="5833"/>
          </a:xfrm>
          <a:custGeom>
            <a:avLst/>
            <a:gdLst>
              <a:gd name="connsiteX0" fmla="*/ 5773 w 5935"/>
              <a:gd name="connsiteY0" fmla="*/ 2720 h 5833"/>
              <a:gd name="connsiteX1" fmla="*/ -71 w 5935"/>
              <a:gd name="connsiteY1" fmla="*/ 3579 h 5833"/>
              <a:gd name="connsiteX2" fmla="*/ 2464 w 5935"/>
              <a:gd name="connsiteY2" fmla="*/ 6072 h 5833"/>
              <a:gd name="connsiteX3" fmla="*/ 5773 w 5935"/>
              <a:gd name="connsiteY3" fmla="*/ 2720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5" h="5833">
                <a:moveTo>
                  <a:pt x="5773" y="2720"/>
                </a:moveTo>
                <a:cubicBezTo>
                  <a:pt x="5773" y="-1018"/>
                  <a:pt x="1261" y="-373"/>
                  <a:pt x="-71" y="3579"/>
                </a:cubicBezTo>
                <a:cubicBezTo>
                  <a:pt x="-500" y="4954"/>
                  <a:pt x="617" y="6072"/>
                  <a:pt x="2464" y="6072"/>
                </a:cubicBezTo>
                <a:cubicBezTo>
                  <a:pt x="4299" y="6050"/>
                  <a:pt x="5773" y="4555"/>
                  <a:pt x="5773" y="27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0" name="Freeform 2919">
            <a:extLst>
              <a:ext uri="{FF2B5EF4-FFF2-40B4-BE49-F238E27FC236}">
                <a16:creationId xmlns:a16="http://schemas.microsoft.com/office/drawing/2014/main" id="{A26DA24C-2ACD-B735-E380-D151AA11EC7B}"/>
              </a:ext>
            </a:extLst>
          </p:cNvPr>
          <p:cNvSpPr/>
          <p:nvPr/>
        </p:nvSpPr>
        <p:spPr>
          <a:xfrm>
            <a:off x="9767639" y="3992516"/>
            <a:ext cx="7251" cy="8190"/>
          </a:xfrm>
          <a:custGeom>
            <a:avLst/>
            <a:gdLst>
              <a:gd name="connsiteX0" fmla="*/ 3707 w 7251"/>
              <a:gd name="connsiteY0" fmla="*/ 8429 h 8190"/>
              <a:gd name="connsiteX1" fmla="*/ 6887 w 7251"/>
              <a:gd name="connsiteY1" fmla="*/ 6538 h 8190"/>
              <a:gd name="connsiteX2" fmla="*/ 442 w 7251"/>
              <a:gd name="connsiteY2" fmla="*/ 609 h 8190"/>
              <a:gd name="connsiteX3" fmla="*/ 3707 w 7251"/>
              <a:gd name="connsiteY3" fmla="*/ 8429 h 8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51" h="8190">
                <a:moveTo>
                  <a:pt x="3707" y="8429"/>
                </a:moveTo>
                <a:cubicBezTo>
                  <a:pt x="4996" y="8309"/>
                  <a:pt x="6165" y="7617"/>
                  <a:pt x="6887" y="6538"/>
                </a:cubicBezTo>
                <a:cubicBezTo>
                  <a:pt x="8261" y="4304"/>
                  <a:pt x="2246" y="-1238"/>
                  <a:pt x="442" y="609"/>
                </a:cubicBezTo>
                <a:cubicBezTo>
                  <a:pt x="-1363" y="2457"/>
                  <a:pt x="1215" y="8429"/>
                  <a:pt x="3707" y="84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1" name="Freeform 2920">
            <a:extLst>
              <a:ext uri="{FF2B5EF4-FFF2-40B4-BE49-F238E27FC236}">
                <a16:creationId xmlns:a16="http://schemas.microsoft.com/office/drawing/2014/main" id="{B0A11D77-444B-9B42-3C76-5911ECB4C363}"/>
              </a:ext>
            </a:extLst>
          </p:cNvPr>
          <p:cNvSpPr/>
          <p:nvPr/>
        </p:nvSpPr>
        <p:spPr>
          <a:xfrm>
            <a:off x="9780584" y="4091960"/>
            <a:ext cx="3505" cy="6300"/>
          </a:xfrm>
          <a:custGeom>
            <a:avLst/>
            <a:gdLst>
              <a:gd name="connsiteX0" fmla="*/ 559 w 3505"/>
              <a:gd name="connsiteY0" fmla="*/ 4928 h 6300"/>
              <a:gd name="connsiteX1" fmla="*/ 3051 w 3505"/>
              <a:gd name="connsiteY1" fmla="*/ 4928 h 6300"/>
              <a:gd name="connsiteX2" fmla="*/ 2664 w 3505"/>
              <a:gd name="connsiteY2" fmla="*/ 932 h 6300"/>
              <a:gd name="connsiteX3" fmla="*/ 2664 w 3505"/>
              <a:gd name="connsiteY3" fmla="*/ 932 h 6300"/>
              <a:gd name="connsiteX4" fmla="*/ 559 w 3505"/>
              <a:gd name="connsiteY4" fmla="*/ 4928 h 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5" h="6300">
                <a:moveTo>
                  <a:pt x="559" y="4928"/>
                </a:moveTo>
                <a:cubicBezTo>
                  <a:pt x="1848" y="7076"/>
                  <a:pt x="2363" y="7076"/>
                  <a:pt x="3051" y="4928"/>
                </a:cubicBezTo>
                <a:cubicBezTo>
                  <a:pt x="3549" y="3609"/>
                  <a:pt x="3403" y="2131"/>
                  <a:pt x="2664" y="932"/>
                </a:cubicBezTo>
                <a:lnTo>
                  <a:pt x="2664" y="932"/>
                </a:lnTo>
                <a:cubicBezTo>
                  <a:pt x="559" y="-1216"/>
                  <a:pt x="-1203" y="2049"/>
                  <a:pt x="559" y="49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2" name="Freeform 2921">
            <a:extLst>
              <a:ext uri="{FF2B5EF4-FFF2-40B4-BE49-F238E27FC236}">
                <a16:creationId xmlns:a16="http://schemas.microsoft.com/office/drawing/2014/main" id="{AE8F5BC6-E322-4465-8A87-B4E4A322F28E}"/>
              </a:ext>
            </a:extLst>
          </p:cNvPr>
          <p:cNvSpPr/>
          <p:nvPr/>
        </p:nvSpPr>
        <p:spPr>
          <a:xfrm>
            <a:off x="9780059" y="3352487"/>
            <a:ext cx="9794" cy="5888"/>
          </a:xfrm>
          <a:custGeom>
            <a:avLst/>
            <a:gdLst>
              <a:gd name="connsiteX0" fmla="*/ -163 w 9794"/>
              <a:gd name="connsiteY0" fmla="*/ 3672 h 5888"/>
              <a:gd name="connsiteX1" fmla="*/ 3146 w 9794"/>
              <a:gd name="connsiteY1" fmla="*/ 5777 h 5888"/>
              <a:gd name="connsiteX2" fmla="*/ 8516 w 9794"/>
              <a:gd name="connsiteY2" fmla="*/ 4488 h 5888"/>
              <a:gd name="connsiteX3" fmla="*/ 9247 w 9794"/>
              <a:gd name="connsiteY3" fmla="*/ 2383 h 5888"/>
              <a:gd name="connsiteX4" fmla="*/ -163 w 9794"/>
              <a:gd name="connsiteY4" fmla="*/ 3672 h 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94" h="5888">
                <a:moveTo>
                  <a:pt x="-163" y="3672"/>
                </a:moveTo>
                <a:cubicBezTo>
                  <a:pt x="-163" y="5906"/>
                  <a:pt x="997" y="6637"/>
                  <a:pt x="3146" y="5777"/>
                </a:cubicBezTo>
                <a:cubicBezTo>
                  <a:pt x="4864" y="5094"/>
                  <a:pt x="6673" y="4660"/>
                  <a:pt x="8516" y="4488"/>
                </a:cubicBezTo>
                <a:cubicBezTo>
                  <a:pt x="9634" y="4488"/>
                  <a:pt x="9977" y="3543"/>
                  <a:pt x="9247" y="2383"/>
                </a:cubicBezTo>
                <a:cubicBezTo>
                  <a:pt x="7141" y="-1097"/>
                  <a:pt x="-163" y="-109"/>
                  <a:pt x="-163" y="36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3" name="Freeform 2922">
            <a:extLst>
              <a:ext uri="{FF2B5EF4-FFF2-40B4-BE49-F238E27FC236}">
                <a16:creationId xmlns:a16="http://schemas.microsoft.com/office/drawing/2014/main" id="{F5E7CE13-5FEE-F27C-230A-C829530CF508}"/>
              </a:ext>
            </a:extLst>
          </p:cNvPr>
          <p:cNvSpPr/>
          <p:nvPr/>
        </p:nvSpPr>
        <p:spPr>
          <a:xfrm>
            <a:off x="9774935" y="3938562"/>
            <a:ext cx="7827" cy="17746"/>
          </a:xfrm>
          <a:custGeom>
            <a:avLst/>
            <a:gdLst>
              <a:gd name="connsiteX0" fmla="*/ 4446 w 7827"/>
              <a:gd name="connsiteY0" fmla="*/ 255 h 17746"/>
              <a:gd name="connsiteX1" fmla="*/ 837 w 7827"/>
              <a:gd name="connsiteY1" fmla="*/ 771 h 17746"/>
              <a:gd name="connsiteX2" fmla="*/ 837 w 7827"/>
              <a:gd name="connsiteY2" fmla="*/ 5540 h 17746"/>
              <a:gd name="connsiteX3" fmla="*/ 3844 w 7827"/>
              <a:gd name="connsiteY3" fmla="*/ 14133 h 17746"/>
              <a:gd name="connsiteX4" fmla="*/ 7368 w 7827"/>
              <a:gd name="connsiteY4" fmla="*/ 8805 h 17746"/>
              <a:gd name="connsiteX5" fmla="*/ 4446 w 7827"/>
              <a:gd name="connsiteY5" fmla="*/ 255 h 17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27" h="17746">
                <a:moveTo>
                  <a:pt x="4446" y="255"/>
                </a:moveTo>
                <a:cubicBezTo>
                  <a:pt x="3268" y="573"/>
                  <a:pt x="2057" y="745"/>
                  <a:pt x="837" y="771"/>
                </a:cubicBezTo>
                <a:cubicBezTo>
                  <a:pt x="-452" y="771"/>
                  <a:pt x="-538" y="2532"/>
                  <a:pt x="837" y="5540"/>
                </a:cubicBezTo>
                <a:cubicBezTo>
                  <a:pt x="2212" y="8547"/>
                  <a:pt x="3243" y="11985"/>
                  <a:pt x="3844" y="14133"/>
                </a:cubicBezTo>
                <a:cubicBezTo>
                  <a:pt x="6078" y="21394"/>
                  <a:pt x="8527" y="17699"/>
                  <a:pt x="7368" y="8805"/>
                </a:cubicBezTo>
                <a:cubicBezTo>
                  <a:pt x="6465" y="3778"/>
                  <a:pt x="5305" y="-46"/>
                  <a:pt x="4446" y="2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4" name="Freeform 2923">
            <a:extLst>
              <a:ext uri="{FF2B5EF4-FFF2-40B4-BE49-F238E27FC236}">
                <a16:creationId xmlns:a16="http://schemas.microsoft.com/office/drawing/2014/main" id="{1AA52C84-355F-4739-FFEC-DEF75B5B0C96}"/>
              </a:ext>
            </a:extLst>
          </p:cNvPr>
          <p:cNvSpPr/>
          <p:nvPr/>
        </p:nvSpPr>
        <p:spPr>
          <a:xfrm>
            <a:off x="9772481" y="3656423"/>
            <a:ext cx="5474" cy="4253"/>
          </a:xfrm>
          <a:custGeom>
            <a:avLst/>
            <a:gdLst>
              <a:gd name="connsiteX0" fmla="*/ 2045 w 5474"/>
              <a:gd name="connsiteY0" fmla="*/ 238 h 4253"/>
              <a:gd name="connsiteX1" fmla="*/ 68 w 5474"/>
              <a:gd name="connsiteY1" fmla="*/ 2344 h 4253"/>
              <a:gd name="connsiteX2" fmla="*/ 3377 w 5474"/>
              <a:gd name="connsiteY2" fmla="*/ 4492 h 4253"/>
              <a:gd name="connsiteX3" fmla="*/ 5310 w 5474"/>
              <a:gd name="connsiteY3" fmla="*/ 2344 h 4253"/>
              <a:gd name="connsiteX4" fmla="*/ 2045 w 5474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4" h="4253">
                <a:moveTo>
                  <a:pt x="2045" y="238"/>
                </a:moveTo>
                <a:cubicBezTo>
                  <a:pt x="283" y="238"/>
                  <a:pt x="-619" y="1184"/>
                  <a:pt x="68" y="2344"/>
                </a:cubicBezTo>
                <a:cubicBezTo>
                  <a:pt x="795" y="3521"/>
                  <a:pt x="2006" y="4311"/>
                  <a:pt x="3377" y="4492"/>
                </a:cubicBezTo>
                <a:cubicBezTo>
                  <a:pt x="4498" y="4423"/>
                  <a:pt x="5358" y="3465"/>
                  <a:pt x="5310" y="2344"/>
                </a:cubicBezTo>
                <a:cubicBezTo>
                  <a:pt x="5310" y="1184"/>
                  <a:pt x="3849" y="238"/>
                  <a:pt x="204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5" name="Freeform 2924">
            <a:extLst>
              <a:ext uri="{FF2B5EF4-FFF2-40B4-BE49-F238E27FC236}">
                <a16:creationId xmlns:a16="http://schemas.microsoft.com/office/drawing/2014/main" id="{243D7CEC-F7A2-AA6F-4097-739497CD958B}"/>
              </a:ext>
            </a:extLst>
          </p:cNvPr>
          <p:cNvSpPr/>
          <p:nvPr/>
        </p:nvSpPr>
        <p:spPr>
          <a:xfrm>
            <a:off x="9757450" y="4211363"/>
            <a:ext cx="5154" cy="5141"/>
          </a:xfrm>
          <a:custGeom>
            <a:avLst/>
            <a:gdLst>
              <a:gd name="connsiteX0" fmla="*/ 3929 w 5154"/>
              <a:gd name="connsiteY0" fmla="*/ 5098 h 5141"/>
              <a:gd name="connsiteX1" fmla="*/ 3929 w 5154"/>
              <a:gd name="connsiteY1" fmla="*/ 1489 h 5141"/>
              <a:gd name="connsiteX2" fmla="*/ 534 w 5154"/>
              <a:gd name="connsiteY2" fmla="*/ 4110 h 5141"/>
              <a:gd name="connsiteX3" fmla="*/ 3929 w 5154"/>
              <a:gd name="connsiteY3" fmla="*/ 5098 h 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4" h="5141">
                <a:moveTo>
                  <a:pt x="3929" y="5098"/>
                </a:moveTo>
                <a:cubicBezTo>
                  <a:pt x="5347" y="4196"/>
                  <a:pt x="5347" y="3036"/>
                  <a:pt x="3929" y="1489"/>
                </a:cubicBezTo>
                <a:cubicBezTo>
                  <a:pt x="1265" y="-1218"/>
                  <a:pt x="-1485" y="844"/>
                  <a:pt x="534" y="4110"/>
                </a:cubicBezTo>
                <a:cubicBezTo>
                  <a:pt x="1226" y="5287"/>
                  <a:pt x="2713" y="5717"/>
                  <a:pt x="3929" y="50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6" name="Freeform 2925">
            <a:extLst>
              <a:ext uri="{FF2B5EF4-FFF2-40B4-BE49-F238E27FC236}">
                <a16:creationId xmlns:a16="http://schemas.microsoft.com/office/drawing/2014/main" id="{861AAB6F-5AF8-8C7E-91B4-D15070D50D09}"/>
              </a:ext>
            </a:extLst>
          </p:cNvPr>
          <p:cNvSpPr/>
          <p:nvPr/>
        </p:nvSpPr>
        <p:spPr>
          <a:xfrm>
            <a:off x="9798957" y="4880632"/>
            <a:ext cx="14573" cy="11345"/>
          </a:xfrm>
          <a:custGeom>
            <a:avLst/>
            <a:gdLst>
              <a:gd name="connsiteX0" fmla="*/ 2380 w 14573"/>
              <a:gd name="connsiteY0" fmla="*/ 11508 h 11345"/>
              <a:gd name="connsiteX1" fmla="*/ 14410 w 14573"/>
              <a:gd name="connsiteY1" fmla="*/ 1927 h 11345"/>
              <a:gd name="connsiteX2" fmla="*/ 6848 w 14573"/>
              <a:gd name="connsiteY2" fmla="*/ 3517 h 11345"/>
              <a:gd name="connsiteX3" fmla="*/ 2552 w 14573"/>
              <a:gd name="connsiteY3" fmla="*/ 6696 h 11345"/>
              <a:gd name="connsiteX4" fmla="*/ 2380 w 14573"/>
              <a:gd name="connsiteY4" fmla="*/ 11508 h 11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73" h="11345">
                <a:moveTo>
                  <a:pt x="2380" y="11508"/>
                </a:moveTo>
                <a:cubicBezTo>
                  <a:pt x="5001" y="12410"/>
                  <a:pt x="14324" y="4977"/>
                  <a:pt x="14410" y="1927"/>
                </a:cubicBezTo>
                <a:cubicBezTo>
                  <a:pt x="14496" y="-1124"/>
                  <a:pt x="8051" y="294"/>
                  <a:pt x="6848" y="3517"/>
                </a:cubicBezTo>
                <a:cubicBezTo>
                  <a:pt x="6152" y="5321"/>
                  <a:pt x="4481" y="6559"/>
                  <a:pt x="2552" y="6696"/>
                </a:cubicBezTo>
                <a:cubicBezTo>
                  <a:pt x="-929" y="6567"/>
                  <a:pt x="-1143" y="10133"/>
                  <a:pt x="2380" y="115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7" name="Freeform 2926">
            <a:extLst>
              <a:ext uri="{FF2B5EF4-FFF2-40B4-BE49-F238E27FC236}">
                <a16:creationId xmlns:a16="http://schemas.microsoft.com/office/drawing/2014/main" id="{F63F804D-5AE6-2C33-EE71-34EE5260202F}"/>
              </a:ext>
            </a:extLst>
          </p:cNvPr>
          <p:cNvSpPr/>
          <p:nvPr/>
        </p:nvSpPr>
        <p:spPr>
          <a:xfrm>
            <a:off x="9803134" y="4850826"/>
            <a:ext cx="6227" cy="5549"/>
          </a:xfrm>
          <a:custGeom>
            <a:avLst/>
            <a:gdLst>
              <a:gd name="connsiteX0" fmla="*/ 1124 w 6227"/>
              <a:gd name="connsiteY0" fmla="*/ 5137 h 5549"/>
              <a:gd name="connsiteX1" fmla="*/ 6065 w 6227"/>
              <a:gd name="connsiteY1" fmla="*/ 2258 h 5549"/>
              <a:gd name="connsiteX2" fmla="*/ 2929 w 6227"/>
              <a:gd name="connsiteY2" fmla="*/ 238 h 5549"/>
              <a:gd name="connsiteX3" fmla="*/ 1124 w 6227"/>
              <a:gd name="connsiteY3" fmla="*/ 5137 h 5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27" h="5549">
                <a:moveTo>
                  <a:pt x="1124" y="5137"/>
                </a:moveTo>
                <a:cubicBezTo>
                  <a:pt x="2800" y="6855"/>
                  <a:pt x="6065" y="4922"/>
                  <a:pt x="6065" y="2258"/>
                </a:cubicBezTo>
                <a:cubicBezTo>
                  <a:pt x="6065" y="1141"/>
                  <a:pt x="4648" y="238"/>
                  <a:pt x="2929" y="238"/>
                </a:cubicBezTo>
                <a:cubicBezTo>
                  <a:pt x="-250" y="238"/>
                  <a:pt x="-1196" y="2644"/>
                  <a:pt x="1124" y="51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8" name="Freeform 2927">
            <a:extLst>
              <a:ext uri="{FF2B5EF4-FFF2-40B4-BE49-F238E27FC236}">
                <a16:creationId xmlns:a16="http://schemas.microsoft.com/office/drawing/2014/main" id="{214F9953-DECF-1F98-A731-6821BF8498B1}"/>
              </a:ext>
            </a:extLst>
          </p:cNvPr>
          <p:cNvSpPr/>
          <p:nvPr/>
        </p:nvSpPr>
        <p:spPr>
          <a:xfrm>
            <a:off x="9746546" y="4099351"/>
            <a:ext cx="4210" cy="7567"/>
          </a:xfrm>
          <a:custGeom>
            <a:avLst/>
            <a:gdLst>
              <a:gd name="connsiteX0" fmla="*/ 4048 w 4210"/>
              <a:gd name="connsiteY0" fmla="*/ 3509 h 7567"/>
              <a:gd name="connsiteX1" fmla="*/ 1943 w 4210"/>
              <a:gd name="connsiteY1" fmla="*/ 415 h 7567"/>
              <a:gd name="connsiteX2" fmla="*/ -163 w 4210"/>
              <a:gd name="connsiteY2" fmla="*/ 4712 h 7567"/>
              <a:gd name="connsiteX3" fmla="*/ 1943 w 4210"/>
              <a:gd name="connsiteY3" fmla="*/ 7805 h 7567"/>
              <a:gd name="connsiteX4" fmla="*/ 4048 w 4210"/>
              <a:gd name="connsiteY4" fmla="*/ 3509 h 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7567">
                <a:moveTo>
                  <a:pt x="4048" y="3509"/>
                </a:moveTo>
                <a:cubicBezTo>
                  <a:pt x="4048" y="1103"/>
                  <a:pt x="3103" y="-272"/>
                  <a:pt x="1943" y="415"/>
                </a:cubicBezTo>
                <a:cubicBezTo>
                  <a:pt x="641" y="1468"/>
                  <a:pt x="-128" y="3041"/>
                  <a:pt x="-163" y="4712"/>
                </a:cubicBezTo>
                <a:cubicBezTo>
                  <a:pt x="-163" y="6388"/>
                  <a:pt x="783" y="7805"/>
                  <a:pt x="1943" y="7805"/>
                </a:cubicBezTo>
                <a:cubicBezTo>
                  <a:pt x="3103" y="7805"/>
                  <a:pt x="4048" y="5915"/>
                  <a:pt x="4048" y="35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9" name="Freeform 2928">
            <a:extLst>
              <a:ext uri="{FF2B5EF4-FFF2-40B4-BE49-F238E27FC236}">
                <a16:creationId xmlns:a16="http://schemas.microsoft.com/office/drawing/2014/main" id="{97394CEA-3514-EC43-4B5F-27889AEC96BB}"/>
              </a:ext>
            </a:extLst>
          </p:cNvPr>
          <p:cNvSpPr/>
          <p:nvPr/>
        </p:nvSpPr>
        <p:spPr>
          <a:xfrm>
            <a:off x="9816681" y="3990167"/>
            <a:ext cx="9652" cy="6340"/>
          </a:xfrm>
          <a:custGeom>
            <a:avLst/>
            <a:gdLst>
              <a:gd name="connsiteX0" fmla="*/ 2143 w 9652"/>
              <a:gd name="connsiteY0" fmla="*/ 1455 h 6340"/>
              <a:gd name="connsiteX1" fmla="*/ 5193 w 9652"/>
              <a:gd name="connsiteY1" fmla="*/ 6525 h 6340"/>
              <a:gd name="connsiteX2" fmla="*/ 9464 w 9652"/>
              <a:gd name="connsiteY2" fmla="*/ 3513 h 6340"/>
              <a:gd name="connsiteX3" fmla="*/ 9490 w 9652"/>
              <a:gd name="connsiteY3" fmla="*/ 3345 h 6340"/>
              <a:gd name="connsiteX4" fmla="*/ 2143 w 9652"/>
              <a:gd name="connsiteY4" fmla="*/ 1455 h 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" h="6340">
                <a:moveTo>
                  <a:pt x="2143" y="1455"/>
                </a:moveTo>
                <a:cubicBezTo>
                  <a:pt x="-2154" y="3087"/>
                  <a:pt x="-48" y="6525"/>
                  <a:pt x="5193" y="6525"/>
                </a:cubicBezTo>
                <a:cubicBezTo>
                  <a:pt x="7204" y="6873"/>
                  <a:pt x="9116" y="5523"/>
                  <a:pt x="9464" y="3513"/>
                </a:cubicBezTo>
                <a:cubicBezTo>
                  <a:pt x="9473" y="3457"/>
                  <a:pt x="9481" y="3401"/>
                  <a:pt x="9490" y="3345"/>
                </a:cubicBezTo>
                <a:cubicBezTo>
                  <a:pt x="9275" y="-92"/>
                  <a:pt x="7385" y="-608"/>
                  <a:pt x="2143" y="14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0" name="Freeform 2929">
            <a:extLst>
              <a:ext uri="{FF2B5EF4-FFF2-40B4-BE49-F238E27FC236}">
                <a16:creationId xmlns:a16="http://schemas.microsoft.com/office/drawing/2014/main" id="{E3B971D3-DF33-275C-6462-F377E1863E43}"/>
              </a:ext>
            </a:extLst>
          </p:cNvPr>
          <p:cNvSpPr/>
          <p:nvPr/>
        </p:nvSpPr>
        <p:spPr>
          <a:xfrm>
            <a:off x="9807555" y="2388714"/>
            <a:ext cx="6106" cy="5079"/>
          </a:xfrm>
          <a:custGeom>
            <a:avLst/>
            <a:gdLst>
              <a:gd name="connsiteX0" fmla="*/ 11 w 6106"/>
              <a:gd name="connsiteY0" fmla="*/ 3037 h 5079"/>
              <a:gd name="connsiteX1" fmla="*/ 2546 w 6106"/>
              <a:gd name="connsiteY1" fmla="*/ 5186 h 5079"/>
              <a:gd name="connsiteX2" fmla="*/ 5940 w 6106"/>
              <a:gd name="connsiteY2" fmla="*/ 2350 h 5079"/>
              <a:gd name="connsiteX3" fmla="*/ 11 w 6106"/>
              <a:gd name="connsiteY3" fmla="*/ 3037 h 5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06" h="5079">
                <a:moveTo>
                  <a:pt x="11" y="3037"/>
                </a:moveTo>
                <a:cubicBezTo>
                  <a:pt x="-590" y="4842"/>
                  <a:pt x="398" y="5658"/>
                  <a:pt x="2546" y="5186"/>
                </a:cubicBezTo>
                <a:cubicBezTo>
                  <a:pt x="4694" y="4713"/>
                  <a:pt x="6026" y="3510"/>
                  <a:pt x="5940" y="2350"/>
                </a:cubicBezTo>
                <a:cubicBezTo>
                  <a:pt x="5811" y="-830"/>
                  <a:pt x="1085" y="-271"/>
                  <a:pt x="11" y="30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1" name="Freeform 2930">
            <a:extLst>
              <a:ext uri="{FF2B5EF4-FFF2-40B4-BE49-F238E27FC236}">
                <a16:creationId xmlns:a16="http://schemas.microsoft.com/office/drawing/2014/main" id="{E105E7B5-5712-6884-FBF2-31F083A60D3E}"/>
              </a:ext>
            </a:extLst>
          </p:cNvPr>
          <p:cNvSpPr/>
          <p:nvPr/>
        </p:nvSpPr>
        <p:spPr>
          <a:xfrm>
            <a:off x="9797704" y="4094730"/>
            <a:ext cx="7130" cy="8020"/>
          </a:xfrm>
          <a:custGeom>
            <a:avLst/>
            <a:gdLst>
              <a:gd name="connsiteX0" fmla="*/ 883 w 7130"/>
              <a:gd name="connsiteY0" fmla="*/ 1255 h 8020"/>
              <a:gd name="connsiteX1" fmla="*/ 1325 w 7130"/>
              <a:gd name="connsiteY1" fmla="*/ 7313 h 8020"/>
              <a:gd name="connsiteX2" fmla="*/ 3203 w 7130"/>
              <a:gd name="connsiteY2" fmla="*/ 8259 h 8020"/>
              <a:gd name="connsiteX3" fmla="*/ 6468 w 7130"/>
              <a:gd name="connsiteY3" fmla="*/ 5938 h 8020"/>
              <a:gd name="connsiteX4" fmla="*/ 883 w 7130"/>
              <a:gd name="connsiteY4" fmla="*/ 1255 h 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30" h="8020">
                <a:moveTo>
                  <a:pt x="883" y="1255"/>
                </a:moveTo>
                <a:cubicBezTo>
                  <a:pt x="-668" y="3051"/>
                  <a:pt x="-471" y="5762"/>
                  <a:pt x="1325" y="7313"/>
                </a:cubicBezTo>
                <a:cubicBezTo>
                  <a:pt x="1863" y="7782"/>
                  <a:pt x="2507" y="8104"/>
                  <a:pt x="3203" y="8259"/>
                </a:cubicBezTo>
                <a:cubicBezTo>
                  <a:pt x="4578" y="8001"/>
                  <a:pt x="5772" y="7154"/>
                  <a:pt x="6468" y="5938"/>
                </a:cubicBezTo>
                <a:cubicBezTo>
                  <a:pt x="8531" y="2544"/>
                  <a:pt x="3718" y="-1752"/>
                  <a:pt x="883" y="12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2" name="Freeform 2931">
            <a:extLst>
              <a:ext uri="{FF2B5EF4-FFF2-40B4-BE49-F238E27FC236}">
                <a16:creationId xmlns:a16="http://schemas.microsoft.com/office/drawing/2014/main" id="{DA562D6C-C813-F659-E92A-9C2723847946}"/>
              </a:ext>
            </a:extLst>
          </p:cNvPr>
          <p:cNvSpPr/>
          <p:nvPr/>
        </p:nvSpPr>
        <p:spPr>
          <a:xfrm>
            <a:off x="9809887" y="2434762"/>
            <a:ext cx="7127" cy="10242"/>
          </a:xfrm>
          <a:custGeom>
            <a:avLst/>
            <a:gdLst>
              <a:gd name="connsiteX0" fmla="*/ 1160 w 7127"/>
              <a:gd name="connsiteY0" fmla="*/ 1415 h 10242"/>
              <a:gd name="connsiteX1" fmla="*/ 3222 w 7127"/>
              <a:gd name="connsiteY1" fmla="*/ 10481 h 10242"/>
              <a:gd name="connsiteX2" fmla="*/ 6531 w 7127"/>
              <a:gd name="connsiteY2" fmla="*/ 6915 h 10242"/>
              <a:gd name="connsiteX3" fmla="*/ 1160 w 7127"/>
              <a:gd name="connsiteY3" fmla="*/ 1415 h 1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27" h="10242">
                <a:moveTo>
                  <a:pt x="1160" y="1415"/>
                </a:moveTo>
                <a:cubicBezTo>
                  <a:pt x="-1418" y="3993"/>
                  <a:pt x="43" y="10481"/>
                  <a:pt x="3222" y="10481"/>
                </a:cubicBezTo>
                <a:cubicBezTo>
                  <a:pt x="4296" y="10481"/>
                  <a:pt x="5757" y="8891"/>
                  <a:pt x="6531" y="6915"/>
                </a:cubicBezTo>
                <a:cubicBezTo>
                  <a:pt x="8292" y="2232"/>
                  <a:pt x="4339" y="-1850"/>
                  <a:pt x="1160" y="14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3" name="Freeform 2932">
            <a:extLst>
              <a:ext uri="{FF2B5EF4-FFF2-40B4-BE49-F238E27FC236}">
                <a16:creationId xmlns:a16="http://schemas.microsoft.com/office/drawing/2014/main" id="{8C04CB95-43E2-4161-DC83-AEA2108A7252}"/>
              </a:ext>
            </a:extLst>
          </p:cNvPr>
          <p:cNvSpPr/>
          <p:nvPr/>
        </p:nvSpPr>
        <p:spPr>
          <a:xfrm>
            <a:off x="9808261" y="4062799"/>
            <a:ext cx="6923" cy="8070"/>
          </a:xfrm>
          <a:custGeom>
            <a:avLst/>
            <a:gdLst>
              <a:gd name="connsiteX0" fmla="*/ 6309 w 6923"/>
              <a:gd name="connsiteY0" fmla="*/ 5989 h 8070"/>
              <a:gd name="connsiteX1" fmla="*/ 1239 w 6923"/>
              <a:gd name="connsiteY1" fmla="*/ 661 h 8070"/>
              <a:gd name="connsiteX2" fmla="*/ 3129 w 6923"/>
              <a:gd name="connsiteY2" fmla="*/ 8309 h 8070"/>
              <a:gd name="connsiteX3" fmla="*/ 6309 w 6923"/>
              <a:gd name="connsiteY3" fmla="*/ 5989 h 8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23" h="8070">
                <a:moveTo>
                  <a:pt x="6309" y="5989"/>
                </a:moveTo>
                <a:cubicBezTo>
                  <a:pt x="8114" y="3024"/>
                  <a:pt x="4118" y="-1100"/>
                  <a:pt x="1239" y="661"/>
                </a:cubicBezTo>
                <a:cubicBezTo>
                  <a:pt x="-1640" y="2423"/>
                  <a:pt x="380" y="8309"/>
                  <a:pt x="3129" y="8309"/>
                </a:cubicBezTo>
                <a:cubicBezTo>
                  <a:pt x="4475" y="8034"/>
                  <a:pt x="5639" y="7188"/>
                  <a:pt x="6309" y="59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4" name="Freeform 2933">
            <a:extLst>
              <a:ext uri="{FF2B5EF4-FFF2-40B4-BE49-F238E27FC236}">
                <a16:creationId xmlns:a16="http://schemas.microsoft.com/office/drawing/2014/main" id="{2D626BDF-2282-BAF9-DBD9-326B781C2DC5}"/>
              </a:ext>
            </a:extLst>
          </p:cNvPr>
          <p:cNvSpPr/>
          <p:nvPr/>
        </p:nvSpPr>
        <p:spPr>
          <a:xfrm>
            <a:off x="9759284" y="4585073"/>
            <a:ext cx="12405" cy="10362"/>
          </a:xfrm>
          <a:custGeom>
            <a:avLst/>
            <a:gdLst>
              <a:gd name="connsiteX0" fmla="*/ 2825 w 12405"/>
              <a:gd name="connsiteY0" fmla="*/ 335 h 10362"/>
              <a:gd name="connsiteX1" fmla="*/ 32 w 12405"/>
              <a:gd name="connsiteY1" fmla="*/ 5405 h 10362"/>
              <a:gd name="connsiteX2" fmla="*/ 2825 w 12405"/>
              <a:gd name="connsiteY2" fmla="*/ 10174 h 10362"/>
              <a:gd name="connsiteX3" fmla="*/ 9270 w 12405"/>
              <a:gd name="connsiteY3" fmla="*/ 8842 h 10362"/>
              <a:gd name="connsiteX4" fmla="*/ 12234 w 12405"/>
              <a:gd name="connsiteY4" fmla="*/ 5405 h 10362"/>
              <a:gd name="connsiteX5" fmla="*/ 7938 w 12405"/>
              <a:gd name="connsiteY5" fmla="*/ 3042 h 10362"/>
              <a:gd name="connsiteX6" fmla="*/ 4286 w 12405"/>
              <a:gd name="connsiteY6" fmla="*/ 2784 h 10362"/>
              <a:gd name="connsiteX7" fmla="*/ 2825 w 12405"/>
              <a:gd name="connsiteY7" fmla="*/ 335 h 1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05" h="10362">
                <a:moveTo>
                  <a:pt x="2825" y="335"/>
                </a:moveTo>
                <a:cubicBezTo>
                  <a:pt x="1665" y="-267"/>
                  <a:pt x="419" y="2010"/>
                  <a:pt x="32" y="5405"/>
                </a:cubicBezTo>
                <a:cubicBezTo>
                  <a:pt x="-526" y="10389"/>
                  <a:pt x="32" y="11291"/>
                  <a:pt x="2825" y="10174"/>
                </a:cubicBezTo>
                <a:cubicBezTo>
                  <a:pt x="4896" y="9409"/>
                  <a:pt x="7066" y="8962"/>
                  <a:pt x="9270" y="8842"/>
                </a:cubicBezTo>
                <a:cubicBezTo>
                  <a:pt x="11036" y="8704"/>
                  <a:pt x="12359" y="7171"/>
                  <a:pt x="12234" y="5405"/>
                </a:cubicBezTo>
                <a:cubicBezTo>
                  <a:pt x="12234" y="2999"/>
                  <a:pt x="10946" y="2311"/>
                  <a:pt x="7938" y="3042"/>
                </a:cubicBezTo>
                <a:cubicBezTo>
                  <a:pt x="4930" y="3772"/>
                  <a:pt x="4028" y="3514"/>
                  <a:pt x="4286" y="2784"/>
                </a:cubicBezTo>
                <a:cubicBezTo>
                  <a:pt x="4543" y="2053"/>
                  <a:pt x="3985" y="936"/>
                  <a:pt x="2825" y="3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5" name="Freeform 2934">
            <a:extLst>
              <a:ext uri="{FF2B5EF4-FFF2-40B4-BE49-F238E27FC236}">
                <a16:creationId xmlns:a16="http://schemas.microsoft.com/office/drawing/2014/main" id="{B0182FC4-225E-F7BD-2A22-3BD658593D2A}"/>
              </a:ext>
            </a:extLst>
          </p:cNvPr>
          <p:cNvSpPr/>
          <p:nvPr/>
        </p:nvSpPr>
        <p:spPr>
          <a:xfrm>
            <a:off x="9744440" y="4217423"/>
            <a:ext cx="11783" cy="5938"/>
          </a:xfrm>
          <a:custGeom>
            <a:avLst/>
            <a:gdLst>
              <a:gd name="connsiteX0" fmla="*/ -163 w 11783"/>
              <a:gd name="connsiteY0" fmla="*/ 3721 h 5938"/>
              <a:gd name="connsiteX1" fmla="*/ 3189 w 11783"/>
              <a:gd name="connsiteY1" fmla="*/ 5827 h 5938"/>
              <a:gd name="connsiteX2" fmla="*/ 9591 w 11783"/>
              <a:gd name="connsiteY2" fmla="*/ 4538 h 5938"/>
              <a:gd name="connsiteX3" fmla="*/ 11352 w 11783"/>
              <a:gd name="connsiteY3" fmla="*/ 2433 h 5938"/>
              <a:gd name="connsiteX4" fmla="*/ -163 w 11783"/>
              <a:gd name="connsiteY4" fmla="*/ 3721 h 5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83" h="5938">
                <a:moveTo>
                  <a:pt x="-163" y="3721"/>
                </a:moveTo>
                <a:cubicBezTo>
                  <a:pt x="-163" y="5956"/>
                  <a:pt x="998" y="6686"/>
                  <a:pt x="3189" y="5827"/>
                </a:cubicBezTo>
                <a:cubicBezTo>
                  <a:pt x="5247" y="5079"/>
                  <a:pt x="7404" y="4641"/>
                  <a:pt x="9591" y="4538"/>
                </a:cubicBezTo>
                <a:cubicBezTo>
                  <a:pt x="11266" y="4538"/>
                  <a:pt x="12083" y="3593"/>
                  <a:pt x="11352" y="2433"/>
                </a:cubicBezTo>
                <a:cubicBezTo>
                  <a:pt x="9204" y="-1134"/>
                  <a:pt x="-163" y="-102"/>
                  <a:pt x="-163" y="37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6" name="Freeform 2935">
            <a:extLst>
              <a:ext uri="{FF2B5EF4-FFF2-40B4-BE49-F238E27FC236}">
                <a16:creationId xmlns:a16="http://schemas.microsoft.com/office/drawing/2014/main" id="{9BE424E7-BF8E-2F10-50F4-131AE31B3820}"/>
              </a:ext>
            </a:extLst>
          </p:cNvPr>
          <p:cNvSpPr/>
          <p:nvPr/>
        </p:nvSpPr>
        <p:spPr>
          <a:xfrm>
            <a:off x="9801453" y="2493857"/>
            <a:ext cx="7406" cy="8572"/>
          </a:xfrm>
          <a:custGeom>
            <a:avLst/>
            <a:gdLst>
              <a:gd name="connsiteX0" fmla="*/ 442 w 7406"/>
              <a:gd name="connsiteY0" fmla="*/ 6640 h 8572"/>
              <a:gd name="connsiteX1" fmla="*/ 5641 w 7406"/>
              <a:gd name="connsiteY1" fmla="*/ 7886 h 8572"/>
              <a:gd name="connsiteX2" fmla="*/ 6930 w 7406"/>
              <a:gd name="connsiteY2" fmla="*/ 3590 h 8572"/>
              <a:gd name="connsiteX3" fmla="*/ 4954 w 7406"/>
              <a:gd name="connsiteY3" fmla="*/ 238 h 8572"/>
              <a:gd name="connsiteX4" fmla="*/ 442 w 7406"/>
              <a:gd name="connsiteY4" fmla="*/ 6640 h 8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06" h="8572">
                <a:moveTo>
                  <a:pt x="442" y="6640"/>
                </a:moveTo>
                <a:cubicBezTo>
                  <a:pt x="1688" y="8703"/>
                  <a:pt x="5641" y="9648"/>
                  <a:pt x="5641" y="7886"/>
                </a:cubicBezTo>
                <a:cubicBezTo>
                  <a:pt x="5929" y="6415"/>
                  <a:pt x="6358" y="4976"/>
                  <a:pt x="6930" y="3590"/>
                </a:cubicBezTo>
                <a:cubicBezTo>
                  <a:pt x="7746" y="1398"/>
                  <a:pt x="6930" y="238"/>
                  <a:pt x="4954" y="238"/>
                </a:cubicBezTo>
                <a:cubicBezTo>
                  <a:pt x="1086" y="281"/>
                  <a:pt x="-1363" y="3676"/>
                  <a:pt x="442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7" name="Freeform 2936">
            <a:extLst>
              <a:ext uri="{FF2B5EF4-FFF2-40B4-BE49-F238E27FC236}">
                <a16:creationId xmlns:a16="http://schemas.microsoft.com/office/drawing/2014/main" id="{FC492C8E-DDE2-86BD-9882-A2BA609100CE}"/>
              </a:ext>
            </a:extLst>
          </p:cNvPr>
          <p:cNvSpPr/>
          <p:nvPr/>
        </p:nvSpPr>
        <p:spPr>
          <a:xfrm>
            <a:off x="9778372" y="4825734"/>
            <a:ext cx="17332" cy="16541"/>
          </a:xfrm>
          <a:custGeom>
            <a:avLst/>
            <a:gdLst>
              <a:gd name="connsiteX0" fmla="*/ 11880 w 17332"/>
              <a:gd name="connsiteY0" fmla="*/ 4105 h 16541"/>
              <a:gd name="connsiteX1" fmla="*/ 17079 w 17332"/>
              <a:gd name="connsiteY1" fmla="*/ 2172 h 16541"/>
              <a:gd name="connsiteX2" fmla="*/ 10805 w 17332"/>
              <a:gd name="connsiteY2" fmla="*/ 238 h 16541"/>
              <a:gd name="connsiteX3" fmla="*/ 1052 w 17332"/>
              <a:gd name="connsiteY3" fmla="*/ 5309 h 16541"/>
              <a:gd name="connsiteX4" fmla="*/ 1482 w 17332"/>
              <a:gd name="connsiteY4" fmla="*/ 13558 h 16541"/>
              <a:gd name="connsiteX5" fmla="*/ 7798 w 17332"/>
              <a:gd name="connsiteY5" fmla="*/ 13558 h 16541"/>
              <a:gd name="connsiteX6" fmla="*/ 10419 w 17332"/>
              <a:gd name="connsiteY6" fmla="*/ 10206 h 16541"/>
              <a:gd name="connsiteX7" fmla="*/ 10419 w 17332"/>
              <a:gd name="connsiteY7" fmla="*/ 8961 h 16541"/>
              <a:gd name="connsiteX8" fmla="*/ 11880 w 17332"/>
              <a:gd name="connsiteY8" fmla="*/ 4105 h 16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32" h="16541">
                <a:moveTo>
                  <a:pt x="11880" y="4105"/>
                </a:moveTo>
                <a:cubicBezTo>
                  <a:pt x="13809" y="4226"/>
                  <a:pt x="15695" y="3521"/>
                  <a:pt x="17079" y="2172"/>
                </a:cubicBezTo>
                <a:cubicBezTo>
                  <a:pt x="17723" y="1098"/>
                  <a:pt x="14887" y="238"/>
                  <a:pt x="10805" y="238"/>
                </a:cubicBezTo>
                <a:cubicBezTo>
                  <a:pt x="5005" y="238"/>
                  <a:pt x="2857" y="1356"/>
                  <a:pt x="1052" y="5309"/>
                </a:cubicBezTo>
                <a:cubicBezTo>
                  <a:pt x="-752" y="9261"/>
                  <a:pt x="-495" y="11152"/>
                  <a:pt x="1482" y="13558"/>
                </a:cubicBezTo>
                <a:cubicBezTo>
                  <a:pt x="4876" y="17854"/>
                  <a:pt x="7798" y="17854"/>
                  <a:pt x="7798" y="13558"/>
                </a:cubicBezTo>
                <a:cubicBezTo>
                  <a:pt x="7686" y="11934"/>
                  <a:pt x="8816" y="10490"/>
                  <a:pt x="10419" y="10206"/>
                </a:cubicBezTo>
                <a:cubicBezTo>
                  <a:pt x="12524" y="10206"/>
                  <a:pt x="12524" y="9820"/>
                  <a:pt x="10419" y="8961"/>
                </a:cubicBezTo>
                <a:cubicBezTo>
                  <a:pt x="6380" y="7414"/>
                  <a:pt x="7325" y="4105"/>
                  <a:pt x="11880" y="410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8" name="Freeform 2937">
            <a:extLst>
              <a:ext uri="{FF2B5EF4-FFF2-40B4-BE49-F238E27FC236}">
                <a16:creationId xmlns:a16="http://schemas.microsoft.com/office/drawing/2014/main" id="{D23FFE90-94CF-5556-AB1F-CEB031A0CF9D}"/>
              </a:ext>
            </a:extLst>
          </p:cNvPr>
          <p:cNvSpPr/>
          <p:nvPr/>
        </p:nvSpPr>
        <p:spPr>
          <a:xfrm>
            <a:off x="9783238" y="4041451"/>
            <a:ext cx="17774" cy="25204"/>
          </a:xfrm>
          <a:custGeom>
            <a:avLst/>
            <a:gdLst>
              <a:gd name="connsiteX0" fmla="*/ 6154 w 17774"/>
              <a:gd name="connsiteY0" fmla="*/ 4995 h 25204"/>
              <a:gd name="connsiteX1" fmla="*/ -162 w 17774"/>
              <a:gd name="connsiteY1" fmla="*/ 9979 h 25204"/>
              <a:gd name="connsiteX2" fmla="*/ 9720 w 17774"/>
              <a:gd name="connsiteY2" fmla="*/ 21150 h 25204"/>
              <a:gd name="connsiteX3" fmla="*/ 14962 w 17774"/>
              <a:gd name="connsiteY3" fmla="*/ 16853 h 25204"/>
              <a:gd name="connsiteX4" fmla="*/ 13501 w 17774"/>
              <a:gd name="connsiteY4" fmla="*/ 11096 h 25204"/>
              <a:gd name="connsiteX5" fmla="*/ 6154 w 17774"/>
              <a:gd name="connsiteY5" fmla="*/ 4995 h 25204"/>
              <a:gd name="connsiteX6" fmla="*/ 5939 w 17774"/>
              <a:gd name="connsiteY6" fmla="*/ 16896 h 25204"/>
              <a:gd name="connsiteX7" fmla="*/ 4006 w 17774"/>
              <a:gd name="connsiteY7" fmla="*/ 14748 h 25204"/>
              <a:gd name="connsiteX8" fmla="*/ 7271 w 17774"/>
              <a:gd name="connsiteY8" fmla="*/ 12643 h 25204"/>
              <a:gd name="connsiteX9" fmla="*/ 9205 w 17774"/>
              <a:gd name="connsiteY9" fmla="*/ 14744 h 25204"/>
              <a:gd name="connsiteX10" fmla="*/ 9205 w 17774"/>
              <a:gd name="connsiteY10" fmla="*/ 14748 h 25204"/>
              <a:gd name="connsiteX11" fmla="*/ 5939 w 17774"/>
              <a:gd name="connsiteY11" fmla="*/ 16896 h 2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74" h="25204">
                <a:moveTo>
                  <a:pt x="6154" y="4995"/>
                </a:moveTo>
                <a:cubicBezTo>
                  <a:pt x="1299" y="-2524"/>
                  <a:pt x="-205" y="-1321"/>
                  <a:pt x="-162" y="9979"/>
                </a:cubicBezTo>
                <a:cubicBezTo>
                  <a:pt x="-162" y="24888"/>
                  <a:pt x="4135" y="29872"/>
                  <a:pt x="9720" y="21150"/>
                </a:cubicBezTo>
                <a:cubicBezTo>
                  <a:pt x="10777" y="19036"/>
                  <a:pt x="12681" y="17472"/>
                  <a:pt x="14962" y="16853"/>
                </a:cubicBezTo>
                <a:cubicBezTo>
                  <a:pt x="19259" y="16853"/>
                  <a:pt x="18013" y="12299"/>
                  <a:pt x="13501" y="11096"/>
                </a:cubicBezTo>
                <a:cubicBezTo>
                  <a:pt x="10477" y="9880"/>
                  <a:pt x="7907" y="7745"/>
                  <a:pt x="6154" y="4995"/>
                </a:cubicBezTo>
                <a:close/>
                <a:moveTo>
                  <a:pt x="5939" y="16896"/>
                </a:moveTo>
                <a:cubicBezTo>
                  <a:pt x="4178" y="16896"/>
                  <a:pt x="3276" y="15951"/>
                  <a:pt x="4006" y="14748"/>
                </a:cubicBezTo>
                <a:cubicBezTo>
                  <a:pt x="4698" y="13567"/>
                  <a:pt x="5909" y="12785"/>
                  <a:pt x="7271" y="12643"/>
                </a:cubicBezTo>
                <a:cubicBezTo>
                  <a:pt x="8384" y="12690"/>
                  <a:pt x="9252" y="13631"/>
                  <a:pt x="9205" y="14744"/>
                </a:cubicBezTo>
                <a:cubicBezTo>
                  <a:pt x="9205" y="14744"/>
                  <a:pt x="9205" y="14748"/>
                  <a:pt x="9205" y="14748"/>
                </a:cubicBezTo>
                <a:cubicBezTo>
                  <a:pt x="9205" y="15951"/>
                  <a:pt x="7744" y="16896"/>
                  <a:pt x="5939" y="168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9" name="Freeform 2938">
            <a:extLst>
              <a:ext uri="{FF2B5EF4-FFF2-40B4-BE49-F238E27FC236}">
                <a16:creationId xmlns:a16="http://schemas.microsoft.com/office/drawing/2014/main" id="{4E36EC3F-9173-138F-B70B-475187A419A5}"/>
              </a:ext>
            </a:extLst>
          </p:cNvPr>
          <p:cNvSpPr/>
          <p:nvPr/>
        </p:nvSpPr>
        <p:spPr>
          <a:xfrm>
            <a:off x="9799319" y="3376333"/>
            <a:ext cx="9357" cy="7911"/>
          </a:xfrm>
          <a:custGeom>
            <a:avLst/>
            <a:gdLst>
              <a:gd name="connsiteX0" fmla="*/ 342 w 9357"/>
              <a:gd name="connsiteY0" fmla="*/ 5949 h 7911"/>
              <a:gd name="connsiteX1" fmla="*/ 7775 w 9357"/>
              <a:gd name="connsiteY1" fmla="*/ 5132 h 7911"/>
              <a:gd name="connsiteX2" fmla="*/ 6830 w 9357"/>
              <a:gd name="connsiteY2" fmla="*/ 578 h 7911"/>
              <a:gd name="connsiteX3" fmla="*/ 342 w 9357"/>
              <a:gd name="connsiteY3" fmla="*/ 5949 h 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57" h="7911">
                <a:moveTo>
                  <a:pt x="342" y="5949"/>
                </a:moveTo>
                <a:cubicBezTo>
                  <a:pt x="2275" y="9128"/>
                  <a:pt x="4639" y="8870"/>
                  <a:pt x="7775" y="5132"/>
                </a:cubicBezTo>
                <a:cubicBezTo>
                  <a:pt x="9880" y="2555"/>
                  <a:pt x="9708" y="1695"/>
                  <a:pt x="6830" y="578"/>
                </a:cubicBezTo>
                <a:cubicBezTo>
                  <a:pt x="2748" y="-883"/>
                  <a:pt x="-1677" y="2640"/>
                  <a:pt x="342" y="59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0" name="Freeform 2939">
            <a:extLst>
              <a:ext uri="{FF2B5EF4-FFF2-40B4-BE49-F238E27FC236}">
                <a16:creationId xmlns:a16="http://schemas.microsoft.com/office/drawing/2014/main" id="{D9C52445-DC3A-EB68-D466-F9BFC69C7CF9}"/>
              </a:ext>
            </a:extLst>
          </p:cNvPr>
          <p:cNvSpPr/>
          <p:nvPr/>
        </p:nvSpPr>
        <p:spPr>
          <a:xfrm>
            <a:off x="9743212" y="4330475"/>
            <a:ext cx="8855" cy="5950"/>
          </a:xfrm>
          <a:custGeom>
            <a:avLst/>
            <a:gdLst>
              <a:gd name="connsiteX0" fmla="*/ 8413 w 8855"/>
              <a:gd name="connsiteY0" fmla="*/ 4142 h 5950"/>
              <a:gd name="connsiteX1" fmla="*/ 1152 w 8855"/>
              <a:gd name="connsiteY1" fmla="*/ 919 h 5950"/>
              <a:gd name="connsiteX2" fmla="*/ 121 w 8855"/>
              <a:gd name="connsiteY2" fmla="*/ 4271 h 5950"/>
              <a:gd name="connsiteX3" fmla="*/ 7622 w 8855"/>
              <a:gd name="connsiteY3" fmla="*/ 4954 h 5950"/>
              <a:gd name="connsiteX4" fmla="*/ 8413 w 8855"/>
              <a:gd name="connsiteY4" fmla="*/ 4142 h 5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55" h="5950">
                <a:moveTo>
                  <a:pt x="8413" y="4142"/>
                </a:moveTo>
                <a:cubicBezTo>
                  <a:pt x="10046" y="1521"/>
                  <a:pt x="4117" y="-1014"/>
                  <a:pt x="1152" y="919"/>
                </a:cubicBezTo>
                <a:cubicBezTo>
                  <a:pt x="-51" y="1564"/>
                  <a:pt x="-511" y="3059"/>
                  <a:pt x="121" y="4271"/>
                </a:cubicBezTo>
                <a:cubicBezTo>
                  <a:pt x="2003" y="6531"/>
                  <a:pt x="5362" y="6840"/>
                  <a:pt x="7622" y="4954"/>
                </a:cubicBezTo>
                <a:cubicBezTo>
                  <a:pt x="7915" y="4713"/>
                  <a:pt x="8181" y="4438"/>
                  <a:pt x="8413" y="41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1" name="Freeform 2940">
            <a:extLst>
              <a:ext uri="{FF2B5EF4-FFF2-40B4-BE49-F238E27FC236}">
                <a16:creationId xmlns:a16="http://schemas.microsoft.com/office/drawing/2014/main" id="{5C31533C-7FEA-606A-A80C-30112D12E847}"/>
              </a:ext>
            </a:extLst>
          </p:cNvPr>
          <p:cNvSpPr/>
          <p:nvPr/>
        </p:nvSpPr>
        <p:spPr>
          <a:xfrm>
            <a:off x="9635834" y="1396790"/>
            <a:ext cx="19929" cy="13224"/>
          </a:xfrm>
          <a:custGeom>
            <a:avLst/>
            <a:gdLst>
              <a:gd name="connsiteX0" fmla="*/ 6185 w 19929"/>
              <a:gd name="connsiteY0" fmla="*/ 9715 h 13224"/>
              <a:gd name="connsiteX1" fmla="*/ 14263 w 19929"/>
              <a:gd name="connsiteY1" fmla="*/ 10230 h 13224"/>
              <a:gd name="connsiteX2" fmla="*/ 19462 w 19929"/>
              <a:gd name="connsiteY2" fmla="*/ 11347 h 13224"/>
              <a:gd name="connsiteX3" fmla="*/ 6959 w 19929"/>
              <a:gd name="connsiteY3" fmla="*/ 348 h 13224"/>
              <a:gd name="connsiteX4" fmla="*/ 1588 w 19929"/>
              <a:gd name="connsiteY4" fmla="*/ 9156 h 13224"/>
              <a:gd name="connsiteX5" fmla="*/ 6185 w 19929"/>
              <a:gd name="connsiteY5" fmla="*/ 9715 h 1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29" h="13224">
                <a:moveTo>
                  <a:pt x="6185" y="9715"/>
                </a:moveTo>
                <a:cubicBezTo>
                  <a:pt x="9794" y="6062"/>
                  <a:pt x="14263" y="6363"/>
                  <a:pt x="14263" y="10230"/>
                </a:cubicBezTo>
                <a:cubicBezTo>
                  <a:pt x="14263" y="14097"/>
                  <a:pt x="17528" y="14527"/>
                  <a:pt x="19462" y="11347"/>
                </a:cubicBezTo>
                <a:cubicBezTo>
                  <a:pt x="21395" y="8168"/>
                  <a:pt x="13790" y="1164"/>
                  <a:pt x="6959" y="348"/>
                </a:cubicBezTo>
                <a:cubicBezTo>
                  <a:pt x="127" y="-468"/>
                  <a:pt x="-2064" y="3356"/>
                  <a:pt x="1588" y="9156"/>
                </a:cubicBezTo>
                <a:cubicBezTo>
                  <a:pt x="3178" y="11691"/>
                  <a:pt x="4123" y="11777"/>
                  <a:pt x="6185" y="97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2" name="Freeform 2941">
            <a:extLst>
              <a:ext uri="{FF2B5EF4-FFF2-40B4-BE49-F238E27FC236}">
                <a16:creationId xmlns:a16="http://schemas.microsoft.com/office/drawing/2014/main" id="{E105E0EC-511C-0656-7C50-6F6F0228FB3C}"/>
              </a:ext>
            </a:extLst>
          </p:cNvPr>
          <p:cNvSpPr/>
          <p:nvPr/>
        </p:nvSpPr>
        <p:spPr>
          <a:xfrm>
            <a:off x="9629164" y="2455746"/>
            <a:ext cx="16406" cy="8486"/>
          </a:xfrm>
          <a:custGeom>
            <a:avLst/>
            <a:gdLst>
              <a:gd name="connsiteX0" fmla="*/ 13586 w 16406"/>
              <a:gd name="connsiteY0" fmla="*/ 4535 h 8486"/>
              <a:gd name="connsiteX1" fmla="*/ 12727 w 16406"/>
              <a:gd name="connsiteY1" fmla="*/ 238 h 8486"/>
              <a:gd name="connsiteX2" fmla="*/ -163 w 16406"/>
              <a:gd name="connsiteY2" fmla="*/ 6683 h 8486"/>
              <a:gd name="connsiteX3" fmla="*/ 13586 w 16406"/>
              <a:gd name="connsiteY3" fmla="*/ 4535 h 8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06" h="8486">
                <a:moveTo>
                  <a:pt x="13586" y="4535"/>
                </a:moveTo>
                <a:cubicBezTo>
                  <a:pt x="17282" y="238"/>
                  <a:pt x="17239" y="238"/>
                  <a:pt x="12727" y="238"/>
                </a:cubicBezTo>
                <a:cubicBezTo>
                  <a:pt x="7141" y="238"/>
                  <a:pt x="-163" y="3847"/>
                  <a:pt x="-163" y="6683"/>
                </a:cubicBezTo>
                <a:cubicBezTo>
                  <a:pt x="-34" y="10292"/>
                  <a:pt x="9720" y="8831"/>
                  <a:pt x="13586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3" name="Freeform 2942">
            <a:extLst>
              <a:ext uri="{FF2B5EF4-FFF2-40B4-BE49-F238E27FC236}">
                <a16:creationId xmlns:a16="http://schemas.microsoft.com/office/drawing/2014/main" id="{95D709EB-6A9E-C9F4-7670-66ABC9628BCA}"/>
              </a:ext>
            </a:extLst>
          </p:cNvPr>
          <p:cNvSpPr/>
          <p:nvPr/>
        </p:nvSpPr>
        <p:spPr>
          <a:xfrm>
            <a:off x="9628224" y="3206701"/>
            <a:ext cx="9144" cy="7510"/>
          </a:xfrm>
          <a:custGeom>
            <a:avLst/>
            <a:gdLst>
              <a:gd name="connsiteX0" fmla="*/ 1336 w 9144"/>
              <a:gd name="connsiteY0" fmla="*/ 6082 h 7510"/>
              <a:gd name="connsiteX1" fmla="*/ 8339 w 9144"/>
              <a:gd name="connsiteY1" fmla="*/ 5566 h 7510"/>
              <a:gd name="connsiteX2" fmla="*/ 1937 w 9144"/>
              <a:gd name="connsiteY2" fmla="*/ 1527 h 7510"/>
              <a:gd name="connsiteX3" fmla="*/ 1336 w 9144"/>
              <a:gd name="connsiteY3" fmla="*/ 6082 h 7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4" h="7510">
                <a:moveTo>
                  <a:pt x="1336" y="6082"/>
                </a:moveTo>
                <a:cubicBezTo>
                  <a:pt x="5031" y="8445"/>
                  <a:pt x="6706" y="8316"/>
                  <a:pt x="8339" y="5566"/>
                </a:cubicBezTo>
                <a:cubicBezTo>
                  <a:pt x="10788" y="1570"/>
                  <a:pt x="5718" y="-1652"/>
                  <a:pt x="1937" y="1527"/>
                </a:cubicBezTo>
                <a:cubicBezTo>
                  <a:pt x="-684" y="3761"/>
                  <a:pt x="-813" y="4664"/>
                  <a:pt x="1336" y="60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4" name="Freeform 2943">
            <a:extLst>
              <a:ext uri="{FF2B5EF4-FFF2-40B4-BE49-F238E27FC236}">
                <a16:creationId xmlns:a16="http://schemas.microsoft.com/office/drawing/2014/main" id="{16628201-DE10-1FE3-C1A3-73076B5196DE}"/>
              </a:ext>
            </a:extLst>
          </p:cNvPr>
          <p:cNvSpPr/>
          <p:nvPr/>
        </p:nvSpPr>
        <p:spPr>
          <a:xfrm>
            <a:off x="9641780" y="1324975"/>
            <a:ext cx="13902" cy="8313"/>
          </a:xfrm>
          <a:custGeom>
            <a:avLst/>
            <a:gdLst>
              <a:gd name="connsiteX0" fmla="*/ 2560 w 13902"/>
              <a:gd name="connsiteY0" fmla="*/ 7328 h 8313"/>
              <a:gd name="connsiteX1" fmla="*/ 13172 w 13902"/>
              <a:gd name="connsiteY1" fmla="*/ 7328 h 8313"/>
              <a:gd name="connsiteX2" fmla="*/ 4880 w 13902"/>
              <a:gd name="connsiteY2" fmla="*/ 238 h 8313"/>
              <a:gd name="connsiteX3" fmla="*/ 2560 w 13902"/>
              <a:gd name="connsiteY3" fmla="*/ 7328 h 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02" h="8313">
                <a:moveTo>
                  <a:pt x="2560" y="7328"/>
                </a:moveTo>
                <a:cubicBezTo>
                  <a:pt x="5911" y="8960"/>
                  <a:pt x="9821" y="8960"/>
                  <a:pt x="13172" y="7328"/>
                </a:cubicBezTo>
                <a:cubicBezTo>
                  <a:pt x="15535" y="4922"/>
                  <a:pt x="10079" y="238"/>
                  <a:pt x="4880" y="238"/>
                </a:cubicBezTo>
                <a:cubicBezTo>
                  <a:pt x="-319" y="238"/>
                  <a:pt x="-2166" y="5308"/>
                  <a:pt x="2560" y="73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5" name="Freeform 2944">
            <a:extLst>
              <a:ext uri="{FF2B5EF4-FFF2-40B4-BE49-F238E27FC236}">
                <a16:creationId xmlns:a16="http://schemas.microsoft.com/office/drawing/2014/main" id="{300BEDD5-2F70-61BA-E820-313C0E77C5C1}"/>
              </a:ext>
            </a:extLst>
          </p:cNvPr>
          <p:cNvSpPr/>
          <p:nvPr/>
        </p:nvSpPr>
        <p:spPr>
          <a:xfrm>
            <a:off x="9646049" y="1388736"/>
            <a:ext cx="5496" cy="4253"/>
          </a:xfrm>
          <a:custGeom>
            <a:avLst/>
            <a:gdLst>
              <a:gd name="connsiteX0" fmla="*/ 1814 w 5496"/>
              <a:gd name="connsiteY0" fmla="*/ 238 h 4253"/>
              <a:gd name="connsiteX1" fmla="*/ -162 w 5496"/>
              <a:gd name="connsiteY1" fmla="*/ 2344 h 4253"/>
              <a:gd name="connsiteX2" fmla="*/ 3103 w 5496"/>
              <a:gd name="connsiteY2" fmla="*/ 4492 h 4253"/>
              <a:gd name="connsiteX3" fmla="*/ 5080 w 5496"/>
              <a:gd name="connsiteY3" fmla="*/ 2344 h 4253"/>
              <a:gd name="connsiteX4" fmla="*/ 1814 w 5496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1814" y="238"/>
                </a:moveTo>
                <a:cubicBezTo>
                  <a:pt x="693" y="286"/>
                  <a:pt x="-188" y="1222"/>
                  <a:pt x="-162" y="2344"/>
                </a:cubicBezTo>
                <a:cubicBezTo>
                  <a:pt x="-162" y="3504"/>
                  <a:pt x="1299" y="4492"/>
                  <a:pt x="3103" y="4492"/>
                </a:cubicBezTo>
                <a:cubicBezTo>
                  <a:pt x="4908" y="4492"/>
                  <a:pt x="5810" y="3504"/>
                  <a:pt x="5080" y="2344"/>
                </a:cubicBezTo>
                <a:cubicBezTo>
                  <a:pt x="4362" y="1188"/>
                  <a:pt x="3164" y="419"/>
                  <a:pt x="181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6" name="Freeform 2945">
            <a:extLst>
              <a:ext uri="{FF2B5EF4-FFF2-40B4-BE49-F238E27FC236}">
                <a16:creationId xmlns:a16="http://schemas.microsoft.com/office/drawing/2014/main" id="{16B1090F-1348-8B88-E485-3EAA75C36DE1}"/>
              </a:ext>
            </a:extLst>
          </p:cNvPr>
          <p:cNvSpPr/>
          <p:nvPr/>
        </p:nvSpPr>
        <p:spPr>
          <a:xfrm>
            <a:off x="9651043" y="2634466"/>
            <a:ext cx="7312" cy="6059"/>
          </a:xfrm>
          <a:custGeom>
            <a:avLst/>
            <a:gdLst>
              <a:gd name="connsiteX0" fmla="*/ 85 w 7312"/>
              <a:gd name="connsiteY0" fmla="*/ 4166 h 6059"/>
              <a:gd name="connsiteX1" fmla="*/ 4571 w 7312"/>
              <a:gd name="connsiteY1" fmla="*/ 6039 h 6059"/>
              <a:gd name="connsiteX2" fmla="*/ 6444 w 7312"/>
              <a:gd name="connsiteY2" fmla="*/ 4166 h 6059"/>
              <a:gd name="connsiteX3" fmla="*/ 2147 w 7312"/>
              <a:gd name="connsiteY3" fmla="*/ 815 h 6059"/>
              <a:gd name="connsiteX4" fmla="*/ 85 w 7312"/>
              <a:gd name="connsiteY4" fmla="*/ 4166 h 6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12" h="6059">
                <a:moveTo>
                  <a:pt x="85" y="4166"/>
                </a:moveTo>
                <a:cubicBezTo>
                  <a:pt x="807" y="5922"/>
                  <a:pt x="2813" y="6761"/>
                  <a:pt x="4571" y="6039"/>
                </a:cubicBezTo>
                <a:cubicBezTo>
                  <a:pt x="5421" y="5690"/>
                  <a:pt x="6096" y="5016"/>
                  <a:pt x="6444" y="4166"/>
                </a:cubicBezTo>
                <a:cubicBezTo>
                  <a:pt x="8377" y="986"/>
                  <a:pt x="6143" y="-732"/>
                  <a:pt x="2147" y="815"/>
                </a:cubicBezTo>
                <a:cubicBezTo>
                  <a:pt x="300" y="1416"/>
                  <a:pt x="-645" y="2963"/>
                  <a:pt x="85" y="41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7" name="Freeform 2946">
            <a:extLst>
              <a:ext uri="{FF2B5EF4-FFF2-40B4-BE49-F238E27FC236}">
                <a16:creationId xmlns:a16="http://schemas.microsoft.com/office/drawing/2014/main" id="{3721B53E-86FB-1CCB-1FBE-DA9BE0AC791F}"/>
              </a:ext>
            </a:extLst>
          </p:cNvPr>
          <p:cNvSpPr/>
          <p:nvPr/>
        </p:nvSpPr>
        <p:spPr>
          <a:xfrm>
            <a:off x="9616747" y="2566146"/>
            <a:ext cx="7733" cy="12106"/>
          </a:xfrm>
          <a:custGeom>
            <a:avLst/>
            <a:gdLst>
              <a:gd name="connsiteX0" fmla="*/ -163 w 7733"/>
              <a:gd name="connsiteY0" fmla="*/ 2710 h 12106"/>
              <a:gd name="connsiteX1" fmla="*/ 7571 w 7733"/>
              <a:gd name="connsiteY1" fmla="*/ 12205 h 12106"/>
              <a:gd name="connsiteX2" fmla="*/ 5681 w 7733"/>
              <a:gd name="connsiteY2" fmla="*/ 5846 h 12106"/>
              <a:gd name="connsiteX3" fmla="*/ -163 w 7733"/>
              <a:gd name="connsiteY3" fmla="*/ 2710 h 1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33" h="12106">
                <a:moveTo>
                  <a:pt x="-163" y="2710"/>
                </a:moveTo>
                <a:cubicBezTo>
                  <a:pt x="-163" y="5502"/>
                  <a:pt x="6325" y="13494"/>
                  <a:pt x="7571" y="12205"/>
                </a:cubicBezTo>
                <a:cubicBezTo>
                  <a:pt x="7558" y="9949"/>
                  <a:pt x="6901" y="7743"/>
                  <a:pt x="5681" y="5846"/>
                </a:cubicBezTo>
                <a:cubicBezTo>
                  <a:pt x="3275" y="89"/>
                  <a:pt x="-163" y="-1716"/>
                  <a:pt x="-163" y="27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8" name="Freeform 2947">
            <a:extLst>
              <a:ext uri="{FF2B5EF4-FFF2-40B4-BE49-F238E27FC236}">
                <a16:creationId xmlns:a16="http://schemas.microsoft.com/office/drawing/2014/main" id="{3BE69029-35F0-DB75-1285-C7F550A90EEA}"/>
              </a:ext>
            </a:extLst>
          </p:cNvPr>
          <p:cNvSpPr/>
          <p:nvPr/>
        </p:nvSpPr>
        <p:spPr>
          <a:xfrm>
            <a:off x="9656859" y="1614263"/>
            <a:ext cx="5785" cy="7651"/>
          </a:xfrm>
          <a:custGeom>
            <a:avLst/>
            <a:gdLst>
              <a:gd name="connsiteX0" fmla="*/ 4238 w 5785"/>
              <a:gd name="connsiteY0" fmla="*/ 6726 h 7651"/>
              <a:gd name="connsiteX1" fmla="*/ 4238 w 5785"/>
              <a:gd name="connsiteY1" fmla="*/ 1742 h 7651"/>
              <a:gd name="connsiteX2" fmla="*/ 457 w 5785"/>
              <a:gd name="connsiteY2" fmla="*/ 5566 h 7651"/>
              <a:gd name="connsiteX3" fmla="*/ 4238 w 5785"/>
              <a:gd name="connsiteY3" fmla="*/ 6726 h 7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85" h="7651">
                <a:moveTo>
                  <a:pt x="4238" y="6726"/>
                </a:moveTo>
                <a:cubicBezTo>
                  <a:pt x="6085" y="4793"/>
                  <a:pt x="6085" y="3633"/>
                  <a:pt x="4238" y="1742"/>
                </a:cubicBezTo>
                <a:cubicBezTo>
                  <a:pt x="1058" y="-1523"/>
                  <a:pt x="-1348" y="883"/>
                  <a:pt x="457" y="5566"/>
                </a:cubicBezTo>
                <a:cubicBezTo>
                  <a:pt x="1402" y="8187"/>
                  <a:pt x="2304" y="8617"/>
                  <a:pt x="4238" y="67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9" name="Freeform 2948">
            <a:extLst>
              <a:ext uri="{FF2B5EF4-FFF2-40B4-BE49-F238E27FC236}">
                <a16:creationId xmlns:a16="http://schemas.microsoft.com/office/drawing/2014/main" id="{E943E6E7-BC56-23A3-CBD1-A3BC3E48C56C}"/>
              </a:ext>
            </a:extLst>
          </p:cNvPr>
          <p:cNvSpPr/>
          <p:nvPr/>
        </p:nvSpPr>
        <p:spPr>
          <a:xfrm>
            <a:off x="9583190" y="4612624"/>
            <a:ext cx="4296" cy="4296"/>
          </a:xfrm>
          <a:custGeom>
            <a:avLst/>
            <a:gdLst>
              <a:gd name="connsiteX0" fmla="*/ 1986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4535"/>
                </a:move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0" name="Freeform 2949">
            <a:extLst>
              <a:ext uri="{FF2B5EF4-FFF2-40B4-BE49-F238E27FC236}">
                <a16:creationId xmlns:a16="http://schemas.microsoft.com/office/drawing/2014/main" id="{6DC5A57F-DA02-CA88-08F8-ECAC6B245FA4}"/>
              </a:ext>
            </a:extLst>
          </p:cNvPr>
          <p:cNvSpPr/>
          <p:nvPr/>
        </p:nvSpPr>
        <p:spPr>
          <a:xfrm>
            <a:off x="9577857" y="2704260"/>
            <a:ext cx="7481" cy="4253"/>
          </a:xfrm>
          <a:custGeom>
            <a:avLst/>
            <a:gdLst>
              <a:gd name="connsiteX0" fmla="*/ 7319 w 7481"/>
              <a:gd name="connsiteY0" fmla="*/ 2387 h 4253"/>
              <a:gd name="connsiteX1" fmla="*/ 4312 w 7481"/>
              <a:gd name="connsiteY1" fmla="*/ 238 h 4253"/>
              <a:gd name="connsiteX2" fmla="*/ 15 w 7481"/>
              <a:gd name="connsiteY2" fmla="*/ 2387 h 4253"/>
              <a:gd name="connsiteX3" fmla="*/ 3023 w 7481"/>
              <a:gd name="connsiteY3" fmla="*/ 4492 h 4253"/>
              <a:gd name="connsiteX4" fmla="*/ 7319 w 7481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1" h="4253">
                <a:moveTo>
                  <a:pt x="7319" y="2387"/>
                </a:moveTo>
                <a:cubicBezTo>
                  <a:pt x="7319" y="1184"/>
                  <a:pt x="5944" y="238"/>
                  <a:pt x="4312" y="238"/>
                </a:cubicBezTo>
                <a:cubicBezTo>
                  <a:pt x="2627" y="258"/>
                  <a:pt x="1042" y="1050"/>
                  <a:pt x="15" y="2387"/>
                </a:cubicBezTo>
                <a:cubicBezTo>
                  <a:pt x="-673" y="3547"/>
                  <a:pt x="702" y="4492"/>
                  <a:pt x="3023" y="4492"/>
                </a:cubicBezTo>
                <a:cubicBezTo>
                  <a:pt x="5343" y="4492"/>
                  <a:pt x="7319" y="3547"/>
                  <a:pt x="7319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1" name="Freeform 2950">
            <a:extLst>
              <a:ext uri="{FF2B5EF4-FFF2-40B4-BE49-F238E27FC236}">
                <a16:creationId xmlns:a16="http://schemas.microsoft.com/office/drawing/2014/main" id="{53228BA7-E8F1-9D7B-6F03-F7F9BDD2DBFD}"/>
              </a:ext>
            </a:extLst>
          </p:cNvPr>
          <p:cNvSpPr/>
          <p:nvPr/>
        </p:nvSpPr>
        <p:spPr>
          <a:xfrm>
            <a:off x="9599861" y="4993214"/>
            <a:ext cx="4297" cy="4297"/>
          </a:xfrm>
          <a:custGeom>
            <a:avLst/>
            <a:gdLst>
              <a:gd name="connsiteX0" fmla="*/ 2029 w 4297"/>
              <a:gd name="connsiteY0" fmla="*/ 239 h 4297"/>
              <a:gd name="connsiteX1" fmla="*/ -162 w 4297"/>
              <a:gd name="connsiteY1" fmla="*/ 2344 h 4297"/>
              <a:gd name="connsiteX2" fmla="*/ 1943 w 4297"/>
              <a:gd name="connsiteY2" fmla="*/ 4535 h 4297"/>
              <a:gd name="connsiteX3" fmla="*/ 4134 w 4297"/>
              <a:gd name="connsiteY3" fmla="*/ 2430 h 4297"/>
              <a:gd name="connsiteX4" fmla="*/ 4134 w 4297"/>
              <a:gd name="connsiteY4" fmla="*/ 2387 h 4297"/>
              <a:gd name="connsiteX5" fmla="*/ 2072 w 4297"/>
              <a:gd name="connsiteY5" fmla="*/ 239 h 4297"/>
              <a:gd name="connsiteX6" fmla="*/ 2029 w 4297"/>
              <a:gd name="connsiteY6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7" h="4297">
                <a:moveTo>
                  <a:pt x="2029" y="239"/>
                </a:moveTo>
                <a:cubicBezTo>
                  <a:pt x="843" y="217"/>
                  <a:pt x="-136" y="1158"/>
                  <a:pt x="-162" y="2344"/>
                </a:cubicBezTo>
                <a:cubicBezTo>
                  <a:pt x="-184" y="3530"/>
                  <a:pt x="757" y="4509"/>
                  <a:pt x="1943" y="4535"/>
                </a:cubicBezTo>
                <a:cubicBezTo>
                  <a:pt x="3129" y="4557"/>
                  <a:pt x="4108" y="3616"/>
                  <a:pt x="4134" y="2430"/>
                </a:cubicBezTo>
                <a:cubicBezTo>
                  <a:pt x="4134" y="2417"/>
                  <a:pt x="4134" y="2400"/>
                  <a:pt x="4134" y="2387"/>
                </a:cubicBezTo>
                <a:cubicBezTo>
                  <a:pt x="4160" y="1223"/>
                  <a:pt x="3236" y="264"/>
                  <a:pt x="2072" y="239"/>
                </a:cubicBezTo>
                <a:cubicBezTo>
                  <a:pt x="2059" y="239"/>
                  <a:pt x="2042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2" name="Freeform 2951">
            <a:extLst>
              <a:ext uri="{FF2B5EF4-FFF2-40B4-BE49-F238E27FC236}">
                <a16:creationId xmlns:a16="http://schemas.microsoft.com/office/drawing/2014/main" id="{065FB6B9-53A3-485B-B68E-170E4CED1D9C}"/>
              </a:ext>
            </a:extLst>
          </p:cNvPr>
          <p:cNvSpPr/>
          <p:nvPr/>
        </p:nvSpPr>
        <p:spPr>
          <a:xfrm>
            <a:off x="9598091" y="4478212"/>
            <a:ext cx="13413" cy="6690"/>
          </a:xfrm>
          <a:custGeom>
            <a:avLst/>
            <a:gdLst>
              <a:gd name="connsiteX0" fmla="*/ 13251 w 13413"/>
              <a:gd name="connsiteY0" fmla="*/ 3046 h 6690"/>
              <a:gd name="connsiteX1" fmla="*/ 7236 w 13413"/>
              <a:gd name="connsiteY1" fmla="*/ 296 h 6690"/>
              <a:gd name="connsiteX2" fmla="*/ 662 w 13413"/>
              <a:gd name="connsiteY2" fmla="*/ 5151 h 6690"/>
              <a:gd name="connsiteX3" fmla="*/ 13251 w 13413"/>
              <a:gd name="connsiteY3" fmla="*/ 3046 h 6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3" h="6690">
                <a:moveTo>
                  <a:pt x="13251" y="3046"/>
                </a:moveTo>
                <a:cubicBezTo>
                  <a:pt x="13251" y="855"/>
                  <a:pt x="11361" y="-4"/>
                  <a:pt x="7236" y="296"/>
                </a:cubicBezTo>
                <a:cubicBezTo>
                  <a:pt x="147" y="812"/>
                  <a:pt x="-1357" y="1886"/>
                  <a:pt x="662" y="5151"/>
                </a:cubicBezTo>
                <a:cubicBezTo>
                  <a:pt x="2682" y="8417"/>
                  <a:pt x="13251" y="6870"/>
                  <a:pt x="13251" y="30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3" name="Freeform 2952">
            <a:extLst>
              <a:ext uri="{FF2B5EF4-FFF2-40B4-BE49-F238E27FC236}">
                <a16:creationId xmlns:a16="http://schemas.microsoft.com/office/drawing/2014/main" id="{A2D70C96-33BD-E163-A1C5-6E5BF4DD2B41}"/>
              </a:ext>
            </a:extLst>
          </p:cNvPr>
          <p:cNvSpPr/>
          <p:nvPr/>
        </p:nvSpPr>
        <p:spPr>
          <a:xfrm>
            <a:off x="9604984" y="4811384"/>
            <a:ext cx="5448" cy="5456"/>
          </a:xfrm>
          <a:custGeom>
            <a:avLst/>
            <a:gdLst>
              <a:gd name="connsiteX0" fmla="*/ 257 w 5448"/>
              <a:gd name="connsiteY0" fmla="*/ 1097 h 5456"/>
              <a:gd name="connsiteX1" fmla="*/ 3523 w 5448"/>
              <a:gd name="connsiteY1" fmla="*/ 5695 h 5456"/>
              <a:gd name="connsiteX2" fmla="*/ 5284 w 5448"/>
              <a:gd name="connsiteY2" fmla="*/ 3675 h 5456"/>
              <a:gd name="connsiteX3" fmla="*/ 257 w 5448"/>
              <a:gd name="connsiteY3" fmla="*/ 1097 h 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8" h="5456">
                <a:moveTo>
                  <a:pt x="257" y="1097"/>
                </a:moveTo>
                <a:cubicBezTo>
                  <a:pt x="-1032" y="3160"/>
                  <a:pt x="816" y="5695"/>
                  <a:pt x="3523" y="5695"/>
                </a:cubicBezTo>
                <a:cubicBezTo>
                  <a:pt x="4558" y="5604"/>
                  <a:pt x="5336" y="4711"/>
                  <a:pt x="5284" y="3675"/>
                </a:cubicBezTo>
                <a:cubicBezTo>
                  <a:pt x="5327" y="796"/>
                  <a:pt x="1632" y="-879"/>
                  <a:pt x="257" y="10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4" name="Freeform 2953">
            <a:extLst>
              <a:ext uri="{FF2B5EF4-FFF2-40B4-BE49-F238E27FC236}">
                <a16:creationId xmlns:a16="http://schemas.microsoft.com/office/drawing/2014/main" id="{3E296F2A-21AC-B776-7CB3-FE2C414F6A2E}"/>
              </a:ext>
            </a:extLst>
          </p:cNvPr>
          <p:cNvSpPr/>
          <p:nvPr/>
        </p:nvSpPr>
        <p:spPr>
          <a:xfrm>
            <a:off x="9584041" y="5495834"/>
            <a:ext cx="7570" cy="5379"/>
          </a:xfrm>
          <a:custGeom>
            <a:avLst/>
            <a:gdLst>
              <a:gd name="connsiteX0" fmla="*/ 7408 w 7570"/>
              <a:gd name="connsiteY0" fmla="*/ 3669 h 5379"/>
              <a:gd name="connsiteX1" fmla="*/ 190 w 7570"/>
              <a:gd name="connsiteY1" fmla="*/ 1134 h 5379"/>
              <a:gd name="connsiteX2" fmla="*/ 490 w 7570"/>
              <a:gd name="connsiteY2" fmla="*/ 4228 h 5379"/>
              <a:gd name="connsiteX3" fmla="*/ 7408 w 7570"/>
              <a:gd name="connsiteY3" fmla="*/ 3669 h 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70" h="5379">
                <a:moveTo>
                  <a:pt x="7408" y="3669"/>
                </a:moveTo>
                <a:cubicBezTo>
                  <a:pt x="7408" y="1048"/>
                  <a:pt x="1521" y="-1014"/>
                  <a:pt x="190" y="1134"/>
                </a:cubicBezTo>
                <a:cubicBezTo>
                  <a:pt x="-373" y="2126"/>
                  <a:pt x="-253" y="3364"/>
                  <a:pt x="490" y="4228"/>
                </a:cubicBezTo>
                <a:cubicBezTo>
                  <a:pt x="2510" y="6419"/>
                  <a:pt x="7408" y="5860"/>
                  <a:pt x="7408" y="36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5" name="Freeform 2954">
            <a:extLst>
              <a:ext uri="{FF2B5EF4-FFF2-40B4-BE49-F238E27FC236}">
                <a16:creationId xmlns:a16="http://schemas.microsoft.com/office/drawing/2014/main" id="{5A7C2A1B-25C6-0580-2BAF-052967CED023}"/>
              </a:ext>
            </a:extLst>
          </p:cNvPr>
          <p:cNvSpPr/>
          <p:nvPr/>
        </p:nvSpPr>
        <p:spPr>
          <a:xfrm>
            <a:off x="9614639" y="4311005"/>
            <a:ext cx="5497" cy="4253"/>
          </a:xfrm>
          <a:custGeom>
            <a:avLst/>
            <a:gdLst>
              <a:gd name="connsiteX0" fmla="*/ 5081 w 5497"/>
              <a:gd name="connsiteY0" fmla="*/ 2387 h 4253"/>
              <a:gd name="connsiteX1" fmla="*/ 1816 w 5497"/>
              <a:gd name="connsiteY1" fmla="*/ 238 h 4253"/>
              <a:gd name="connsiteX2" fmla="*/ -161 w 5497"/>
              <a:gd name="connsiteY2" fmla="*/ 2382 h 4253"/>
              <a:gd name="connsiteX3" fmla="*/ -161 w 5497"/>
              <a:gd name="connsiteY3" fmla="*/ 2387 h 4253"/>
              <a:gd name="connsiteX4" fmla="*/ 3104 w 5497"/>
              <a:gd name="connsiteY4" fmla="*/ 4492 h 4253"/>
              <a:gd name="connsiteX5" fmla="*/ 5081 w 5497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7" h="4253">
                <a:moveTo>
                  <a:pt x="5081" y="2387"/>
                </a:moveTo>
                <a:cubicBezTo>
                  <a:pt x="4402" y="1188"/>
                  <a:pt x="3186" y="389"/>
                  <a:pt x="1816" y="238"/>
                </a:cubicBezTo>
                <a:cubicBezTo>
                  <a:pt x="677" y="286"/>
                  <a:pt x="-208" y="1244"/>
                  <a:pt x="-161" y="2382"/>
                </a:cubicBezTo>
                <a:cubicBezTo>
                  <a:pt x="-161" y="2382"/>
                  <a:pt x="-161" y="2387"/>
                  <a:pt x="-161" y="2387"/>
                </a:cubicBezTo>
                <a:cubicBezTo>
                  <a:pt x="-161" y="3547"/>
                  <a:pt x="1300" y="4492"/>
                  <a:pt x="3104" y="4492"/>
                </a:cubicBezTo>
                <a:cubicBezTo>
                  <a:pt x="4909" y="4492"/>
                  <a:pt x="5811" y="3547"/>
                  <a:pt x="5081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6" name="Freeform 2955">
            <a:extLst>
              <a:ext uri="{FF2B5EF4-FFF2-40B4-BE49-F238E27FC236}">
                <a16:creationId xmlns:a16="http://schemas.microsoft.com/office/drawing/2014/main" id="{FED4EFD8-D395-C38D-7F80-161FBD526E1C}"/>
              </a:ext>
            </a:extLst>
          </p:cNvPr>
          <p:cNvSpPr/>
          <p:nvPr/>
        </p:nvSpPr>
        <p:spPr>
          <a:xfrm>
            <a:off x="9615344" y="4523556"/>
            <a:ext cx="3507" cy="4211"/>
          </a:xfrm>
          <a:custGeom>
            <a:avLst/>
            <a:gdLst>
              <a:gd name="connsiteX0" fmla="*/ 166 w 3507"/>
              <a:gd name="connsiteY0" fmla="*/ 2344 h 4211"/>
              <a:gd name="connsiteX1" fmla="*/ 2400 w 3507"/>
              <a:gd name="connsiteY1" fmla="*/ 4449 h 4211"/>
              <a:gd name="connsiteX2" fmla="*/ 3345 w 3507"/>
              <a:gd name="connsiteY2" fmla="*/ 2344 h 4211"/>
              <a:gd name="connsiteX3" fmla="*/ 1111 w 3507"/>
              <a:gd name="connsiteY3" fmla="*/ 239 h 4211"/>
              <a:gd name="connsiteX4" fmla="*/ 166 w 3507"/>
              <a:gd name="connsiteY4" fmla="*/ 2344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7" h="4211">
                <a:moveTo>
                  <a:pt x="166" y="2344"/>
                </a:moveTo>
                <a:cubicBezTo>
                  <a:pt x="896" y="3504"/>
                  <a:pt x="1927" y="4449"/>
                  <a:pt x="2400" y="4449"/>
                </a:cubicBezTo>
                <a:cubicBezTo>
                  <a:pt x="2872" y="4449"/>
                  <a:pt x="3345" y="3504"/>
                  <a:pt x="3345" y="2344"/>
                </a:cubicBezTo>
                <a:cubicBezTo>
                  <a:pt x="3298" y="1150"/>
                  <a:pt x="2305" y="213"/>
                  <a:pt x="1111" y="239"/>
                </a:cubicBezTo>
                <a:cubicBezTo>
                  <a:pt x="-92" y="239"/>
                  <a:pt x="-522" y="1184"/>
                  <a:pt x="16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7" name="Freeform 2956">
            <a:extLst>
              <a:ext uri="{FF2B5EF4-FFF2-40B4-BE49-F238E27FC236}">
                <a16:creationId xmlns:a16="http://schemas.microsoft.com/office/drawing/2014/main" id="{493FE1A2-3082-FA7F-63B6-B3E8BDD55445}"/>
              </a:ext>
            </a:extLst>
          </p:cNvPr>
          <p:cNvSpPr/>
          <p:nvPr/>
        </p:nvSpPr>
        <p:spPr>
          <a:xfrm>
            <a:off x="9646621" y="4367221"/>
            <a:ext cx="13071" cy="15889"/>
          </a:xfrm>
          <a:custGeom>
            <a:avLst/>
            <a:gdLst>
              <a:gd name="connsiteX0" fmla="*/ 12799 w 13071"/>
              <a:gd name="connsiteY0" fmla="*/ 14314 h 15889"/>
              <a:gd name="connsiteX1" fmla="*/ 7729 w 13071"/>
              <a:gd name="connsiteY1" fmla="*/ 5420 h 15889"/>
              <a:gd name="connsiteX2" fmla="*/ 124 w 13071"/>
              <a:gd name="connsiteY2" fmla="*/ 2198 h 15889"/>
              <a:gd name="connsiteX3" fmla="*/ 3562 w 13071"/>
              <a:gd name="connsiteY3" fmla="*/ 11092 h 15889"/>
              <a:gd name="connsiteX4" fmla="*/ 12799 w 13071"/>
              <a:gd name="connsiteY4" fmla="*/ 14314 h 15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71" h="15889">
                <a:moveTo>
                  <a:pt x="12799" y="14314"/>
                </a:moveTo>
                <a:cubicBezTo>
                  <a:pt x="13444" y="13240"/>
                  <a:pt x="11167" y="9244"/>
                  <a:pt x="7729" y="5420"/>
                </a:cubicBezTo>
                <a:cubicBezTo>
                  <a:pt x="2402" y="-552"/>
                  <a:pt x="1328" y="-982"/>
                  <a:pt x="124" y="2198"/>
                </a:cubicBezTo>
                <a:cubicBezTo>
                  <a:pt x="-778" y="4561"/>
                  <a:pt x="468" y="7740"/>
                  <a:pt x="3562" y="11092"/>
                </a:cubicBezTo>
                <a:cubicBezTo>
                  <a:pt x="8718" y="16677"/>
                  <a:pt x="10909" y="17408"/>
                  <a:pt x="12799" y="143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8" name="Freeform 2957">
            <a:extLst>
              <a:ext uri="{FF2B5EF4-FFF2-40B4-BE49-F238E27FC236}">
                <a16:creationId xmlns:a16="http://schemas.microsoft.com/office/drawing/2014/main" id="{274AC0C6-B163-2C42-E4D7-4A1E6983A603}"/>
              </a:ext>
            </a:extLst>
          </p:cNvPr>
          <p:cNvSpPr/>
          <p:nvPr/>
        </p:nvSpPr>
        <p:spPr>
          <a:xfrm>
            <a:off x="9632366" y="2689479"/>
            <a:ext cx="9575" cy="7419"/>
          </a:xfrm>
          <a:custGeom>
            <a:avLst/>
            <a:gdLst>
              <a:gd name="connsiteX0" fmla="*/ 2951 w 9575"/>
              <a:gd name="connsiteY0" fmla="*/ 4536 h 7419"/>
              <a:gd name="connsiteX1" fmla="*/ 9224 w 9575"/>
              <a:gd name="connsiteY1" fmla="*/ 7457 h 7419"/>
              <a:gd name="connsiteX2" fmla="*/ 6431 w 9575"/>
              <a:gd name="connsiteY2" fmla="*/ 3161 h 7419"/>
              <a:gd name="connsiteX3" fmla="*/ 2951 w 9575"/>
              <a:gd name="connsiteY3" fmla="*/ 4536 h 7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75" h="7419">
                <a:moveTo>
                  <a:pt x="2951" y="4536"/>
                </a:moveTo>
                <a:cubicBezTo>
                  <a:pt x="5700" y="6856"/>
                  <a:pt x="8536" y="8188"/>
                  <a:pt x="9224" y="7457"/>
                </a:cubicBezTo>
                <a:cubicBezTo>
                  <a:pt x="9911" y="6727"/>
                  <a:pt x="8665" y="4836"/>
                  <a:pt x="6431" y="3161"/>
                </a:cubicBezTo>
                <a:cubicBezTo>
                  <a:pt x="115" y="-1479"/>
                  <a:pt x="-2850" y="-276"/>
                  <a:pt x="2951" y="45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9" name="Freeform 2958">
            <a:extLst>
              <a:ext uri="{FF2B5EF4-FFF2-40B4-BE49-F238E27FC236}">
                <a16:creationId xmlns:a16="http://schemas.microsoft.com/office/drawing/2014/main" id="{B1602693-853A-ECA6-1ECD-14D121A1DBC7}"/>
              </a:ext>
            </a:extLst>
          </p:cNvPr>
          <p:cNvSpPr/>
          <p:nvPr/>
        </p:nvSpPr>
        <p:spPr>
          <a:xfrm>
            <a:off x="9658595" y="1331334"/>
            <a:ext cx="4210" cy="12760"/>
          </a:xfrm>
          <a:custGeom>
            <a:avLst/>
            <a:gdLst>
              <a:gd name="connsiteX0" fmla="*/ 1943 w 4210"/>
              <a:gd name="connsiteY0" fmla="*/ 12999 h 12760"/>
              <a:gd name="connsiteX1" fmla="*/ 4048 w 4210"/>
              <a:gd name="connsiteY1" fmla="*/ 6597 h 12760"/>
              <a:gd name="connsiteX2" fmla="*/ 1943 w 4210"/>
              <a:gd name="connsiteY2" fmla="*/ 238 h 12760"/>
              <a:gd name="connsiteX3" fmla="*/ -163 w 4210"/>
              <a:gd name="connsiteY3" fmla="*/ 6597 h 12760"/>
              <a:gd name="connsiteX4" fmla="*/ 1943 w 4210"/>
              <a:gd name="connsiteY4" fmla="*/ 12999 h 12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12760">
                <a:moveTo>
                  <a:pt x="1943" y="12999"/>
                </a:moveTo>
                <a:cubicBezTo>
                  <a:pt x="3103" y="12999"/>
                  <a:pt x="4048" y="10120"/>
                  <a:pt x="4048" y="6597"/>
                </a:cubicBezTo>
                <a:cubicBezTo>
                  <a:pt x="4048" y="3074"/>
                  <a:pt x="3103" y="238"/>
                  <a:pt x="1943" y="238"/>
                </a:cubicBezTo>
                <a:cubicBezTo>
                  <a:pt x="783" y="238"/>
                  <a:pt x="-163" y="3117"/>
                  <a:pt x="-163" y="6597"/>
                </a:cubicBezTo>
                <a:cubicBezTo>
                  <a:pt x="-163" y="10077"/>
                  <a:pt x="826" y="12999"/>
                  <a:pt x="1943" y="129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0" name="Freeform 2959">
            <a:extLst>
              <a:ext uri="{FF2B5EF4-FFF2-40B4-BE49-F238E27FC236}">
                <a16:creationId xmlns:a16="http://schemas.microsoft.com/office/drawing/2014/main" id="{3D1BFA1C-0348-877C-187E-368191C316B3}"/>
              </a:ext>
            </a:extLst>
          </p:cNvPr>
          <p:cNvSpPr/>
          <p:nvPr/>
        </p:nvSpPr>
        <p:spPr>
          <a:xfrm>
            <a:off x="9648982" y="5046363"/>
            <a:ext cx="5445" cy="6343"/>
          </a:xfrm>
          <a:custGeom>
            <a:avLst/>
            <a:gdLst>
              <a:gd name="connsiteX0" fmla="*/ 5283 w 5445"/>
              <a:gd name="connsiteY0" fmla="*/ 3418 h 6343"/>
              <a:gd name="connsiteX1" fmla="*/ 3307 w 5445"/>
              <a:gd name="connsiteY1" fmla="*/ 238 h 6343"/>
              <a:gd name="connsiteX2" fmla="*/ 471 w 5445"/>
              <a:gd name="connsiteY2" fmla="*/ 5222 h 6343"/>
              <a:gd name="connsiteX3" fmla="*/ 5283 w 5445"/>
              <a:gd name="connsiteY3" fmla="*/ 3418 h 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45" h="6343">
                <a:moveTo>
                  <a:pt x="5283" y="3418"/>
                </a:moveTo>
                <a:cubicBezTo>
                  <a:pt x="5283" y="1699"/>
                  <a:pt x="4381" y="238"/>
                  <a:pt x="3307" y="238"/>
                </a:cubicBezTo>
                <a:cubicBezTo>
                  <a:pt x="686" y="238"/>
                  <a:pt x="-1204" y="3547"/>
                  <a:pt x="471" y="5222"/>
                </a:cubicBezTo>
                <a:cubicBezTo>
                  <a:pt x="2834" y="7628"/>
                  <a:pt x="5283" y="6726"/>
                  <a:pt x="528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1" name="Freeform 2960">
            <a:extLst>
              <a:ext uri="{FF2B5EF4-FFF2-40B4-BE49-F238E27FC236}">
                <a16:creationId xmlns:a16="http://schemas.microsoft.com/office/drawing/2014/main" id="{DDA34238-BE34-EB2C-E521-7FD705935E45}"/>
              </a:ext>
            </a:extLst>
          </p:cNvPr>
          <p:cNvSpPr/>
          <p:nvPr/>
        </p:nvSpPr>
        <p:spPr>
          <a:xfrm>
            <a:off x="9639776" y="2756118"/>
            <a:ext cx="3352" cy="5465"/>
          </a:xfrm>
          <a:custGeom>
            <a:avLst/>
            <a:gdLst>
              <a:gd name="connsiteX0" fmla="*/ -163 w 3352"/>
              <a:gd name="connsiteY0" fmla="*/ 2474 h 5465"/>
              <a:gd name="connsiteX1" fmla="*/ 2888 w 3352"/>
              <a:gd name="connsiteY1" fmla="*/ 3806 h 5465"/>
              <a:gd name="connsiteX2" fmla="*/ 1943 w 3352"/>
              <a:gd name="connsiteY2" fmla="*/ 498 h 5465"/>
              <a:gd name="connsiteX3" fmla="*/ -163 w 3352"/>
              <a:gd name="connsiteY3" fmla="*/ 2474 h 5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" h="5465">
                <a:moveTo>
                  <a:pt x="-163" y="2474"/>
                </a:moveTo>
                <a:cubicBezTo>
                  <a:pt x="-163" y="6212"/>
                  <a:pt x="1083" y="6771"/>
                  <a:pt x="2888" y="3806"/>
                </a:cubicBezTo>
                <a:cubicBezTo>
                  <a:pt x="3532" y="2629"/>
                  <a:pt x="3112" y="1155"/>
                  <a:pt x="1943" y="498"/>
                </a:cubicBezTo>
                <a:cubicBezTo>
                  <a:pt x="783" y="-233"/>
                  <a:pt x="-163" y="627"/>
                  <a:pt x="-163" y="24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2" name="Freeform 2961">
            <a:extLst>
              <a:ext uri="{FF2B5EF4-FFF2-40B4-BE49-F238E27FC236}">
                <a16:creationId xmlns:a16="http://schemas.microsoft.com/office/drawing/2014/main" id="{A8F9337F-2A95-5DCD-3501-AC0D80435C38}"/>
              </a:ext>
            </a:extLst>
          </p:cNvPr>
          <p:cNvSpPr/>
          <p:nvPr/>
        </p:nvSpPr>
        <p:spPr>
          <a:xfrm>
            <a:off x="9646264" y="5465337"/>
            <a:ext cx="4210" cy="5779"/>
          </a:xfrm>
          <a:custGeom>
            <a:avLst/>
            <a:gdLst>
              <a:gd name="connsiteX0" fmla="*/ 1943 w 4210"/>
              <a:gd name="connsiteY0" fmla="*/ 309 h 5779"/>
              <a:gd name="connsiteX1" fmla="*/ -163 w 4210"/>
              <a:gd name="connsiteY1" fmla="*/ 3102 h 5779"/>
              <a:gd name="connsiteX2" fmla="*/ 1943 w 4210"/>
              <a:gd name="connsiteY2" fmla="*/ 5937 h 5779"/>
              <a:gd name="connsiteX3" fmla="*/ 4048 w 4210"/>
              <a:gd name="connsiteY3" fmla="*/ 3102 h 5779"/>
              <a:gd name="connsiteX4" fmla="*/ 1943 w 4210"/>
              <a:gd name="connsiteY4" fmla="*/ 309 h 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779">
                <a:moveTo>
                  <a:pt x="1943" y="309"/>
                </a:moveTo>
                <a:cubicBezTo>
                  <a:pt x="783" y="-78"/>
                  <a:pt x="-163" y="1168"/>
                  <a:pt x="-163" y="3102"/>
                </a:cubicBezTo>
                <a:cubicBezTo>
                  <a:pt x="-163" y="5035"/>
                  <a:pt x="783" y="6367"/>
                  <a:pt x="1943" y="5937"/>
                </a:cubicBezTo>
                <a:cubicBezTo>
                  <a:pt x="3154" y="5503"/>
                  <a:pt x="3984" y="4386"/>
                  <a:pt x="4048" y="3102"/>
                </a:cubicBezTo>
                <a:cubicBezTo>
                  <a:pt x="3958" y="1838"/>
                  <a:pt x="3133" y="743"/>
                  <a:pt x="1943" y="3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3" name="Freeform 2962">
            <a:extLst>
              <a:ext uri="{FF2B5EF4-FFF2-40B4-BE49-F238E27FC236}">
                <a16:creationId xmlns:a16="http://schemas.microsoft.com/office/drawing/2014/main" id="{C4296A93-36F3-3857-6099-E958A4D5F85A}"/>
              </a:ext>
            </a:extLst>
          </p:cNvPr>
          <p:cNvSpPr/>
          <p:nvPr/>
        </p:nvSpPr>
        <p:spPr>
          <a:xfrm>
            <a:off x="9652944" y="5433409"/>
            <a:ext cx="5278" cy="10387"/>
          </a:xfrm>
          <a:custGeom>
            <a:avLst/>
            <a:gdLst>
              <a:gd name="connsiteX0" fmla="*/ 1192 w 5278"/>
              <a:gd name="connsiteY0" fmla="*/ 10625 h 10387"/>
              <a:gd name="connsiteX1" fmla="*/ 4801 w 5278"/>
              <a:gd name="connsiteY1" fmla="*/ 7274 h 10387"/>
              <a:gd name="connsiteX2" fmla="*/ 3727 w 5278"/>
              <a:gd name="connsiteY2" fmla="*/ 1560 h 10387"/>
              <a:gd name="connsiteX3" fmla="*/ 1321 w 5278"/>
              <a:gd name="connsiteY3" fmla="*/ 1560 h 10387"/>
              <a:gd name="connsiteX4" fmla="*/ 75 w 5278"/>
              <a:gd name="connsiteY4" fmla="*/ 7317 h 10387"/>
              <a:gd name="connsiteX5" fmla="*/ 1192 w 5278"/>
              <a:gd name="connsiteY5" fmla="*/ 10625 h 1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78" h="10387">
                <a:moveTo>
                  <a:pt x="1192" y="10625"/>
                </a:moveTo>
                <a:cubicBezTo>
                  <a:pt x="2481" y="10625"/>
                  <a:pt x="4114" y="9121"/>
                  <a:pt x="4801" y="7274"/>
                </a:cubicBezTo>
                <a:cubicBezTo>
                  <a:pt x="5468" y="5311"/>
                  <a:pt x="5059" y="3145"/>
                  <a:pt x="3727" y="1560"/>
                </a:cubicBezTo>
                <a:cubicBezTo>
                  <a:pt x="1966" y="-202"/>
                  <a:pt x="1321" y="-202"/>
                  <a:pt x="1321" y="1560"/>
                </a:cubicBezTo>
                <a:cubicBezTo>
                  <a:pt x="1175" y="3527"/>
                  <a:pt x="758" y="5465"/>
                  <a:pt x="75" y="7317"/>
                </a:cubicBezTo>
                <a:cubicBezTo>
                  <a:pt x="-440" y="9121"/>
                  <a:pt x="-139" y="10625"/>
                  <a:pt x="1192" y="106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4" name="Freeform 2963">
            <a:extLst>
              <a:ext uri="{FF2B5EF4-FFF2-40B4-BE49-F238E27FC236}">
                <a16:creationId xmlns:a16="http://schemas.microsoft.com/office/drawing/2014/main" id="{27A4C05F-D01A-5C45-1835-687A52EE4CE5}"/>
              </a:ext>
            </a:extLst>
          </p:cNvPr>
          <p:cNvSpPr/>
          <p:nvPr/>
        </p:nvSpPr>
        <p:spPr>
          <a:xfrm>
            <a:off x="9630137" y="2673219"/>
            <a:ext cx="3366" cy="5448"/>
          </a:xfrm>
          <a:custGeom>
            <a:avLst/>
            <a:gdLst>
              <a:gd name="connsiteX0" fmla="*/ 3204 w 3366"/>
              <a:gd name="connsiteY0" fmla="*/ 2450 h 5448"/>
              <a:gd name="connsiteX1" fmla="*/ 1099 w 3366"/>
              <a:gd name="connsiteY1" fmla="*/ 516 h 5448"/>
              <a:gd name="connsiteX2" fmla="*/ 127 w 3366"/>
              <a:gd name="connsiteY2" fmla="*/ 3778 h 5448"/>
              <a:gd name="connsiteX3" fmla="*/ 153 w 3366"/>
              <a:gd name="connsiteY3" fmla="*/ 3825 h 5448"/>
              <a:gd name="connsiteX4" fmla="*/ 3204 w 3366"/>
              <a:gd name="connsiteY4" fmla="*/ 2450 h 5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66" h="5448">
                <a:moveTo>
                  <a:pt x="3204" y="2450"/>
                </a:moveTo>
                <a:cubicBezTo>
                  <a:pt x="3204" y="645"/>
                  <a:pt x="2216" y="-257"/>
                  <a:pt x="1099" y="516"/>
                </a:cubicBezTo>
                <a:cubicBezTo>
                  <a:pt x="-70" y="1148"/>
                  <a:pt x="-504" y="2609"/>
                  <a:pt x="127" y="3778"/>
                </a:cubicBezTo>
                <a:cubicBezTo>
                  <a:pt x="136" y="3793"/>
                  <a:pt x="145" y="3809"/>
                  <a:pt x="153" y="3825"/>
                </a:cubicBezTo>
                <a:cubicBezTo>
                  <a:pt x="1915" y="6746"/>
                  <a:pt x="3204" y="6188"/>
                  <a:pt x="3204" y="24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5" name="Freeform 2964">
            <a:extLst>
              <a:ext uri="{FF2B5EF4-FFF2-40B4-BE49-F238E27FC236}">
                <a16:creationId xmlns:a16="http://schemas.microsoft.com/office/drawing/2014/main" id="{5F405D11-F196-09FA-9DF3-C3A7B80A4178}"/>
              </a:ext>
            </a:extLst>
          </p:cNvPr>
          <p:cNvSpPr/>
          <p:nvPr/>
        </p:nvSpPr>
        <p:spPr>
          <a:xfrm>
            <a:off x="9648230" y="3280258"/>
            <a:ext cx="7636" cy="10493"/>
          </a:xfrm>
          <a:custGeom>
            <a:avLst/>
            <a:gdLst>
              <a:gd name="connsiteX0" fmla="*/ 2683 w 7636"/>
              <a:gd name="connsiteY0" fmla="*/ 238 h 10493"/>
              <a:gd name="connsiteX1" fmla="*/ 1051 w 7636"/>
              <a:gd name="connsiteY1" fmla="*/ 7500 h 10493"/>
              <a:gd name="connsiteX2" fmla="*/ 6980 w 7636"/>
              <a:gd name="connsiteY2" fmla="*/ 8917 h 10493"/>
              <a:gd name="connsiteX3" fmla="*/ 2683 w 7636"/>
              <a:gd name="connsiteY3" fmla="*/ 238 h 10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36" h="10493">
                <a:moveTo>
                  <a:pt x="2683" y="238"/>
                </a:moveTo>
                <a:cubicBezTo>
                  <a:pt x="-496" y="238"/>
                  <a:pt x="-969" y="2258"/>
                  <a:pt x="1051" y="7500"/>
                </a:cubicBezTo>
                <a:cubicBezTo>
                  <a:pt x="2426" y="11195"/>
                  <a:pt x="5347" y="11796"/>
                  <a:pt x="6980" y="8917"/>
                </a:cubicBezTo>
                <a:cubicBezTo>
                  <a:pt x="8613" y="6039"/>
                  <a:pt x="5949" y="238"/>
                  <a:pt x="268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6" name="Freeform 2965">
            <a:extLst>
              <a:ext uri="{FF2B5EF4-FFF2-40B4-BE49-F238E27FC236}">
                <a16:creationId xmlns:a16="http://schemas.microsoft.com/office/drawing/2014/main" id="{B7B23189-54C0-9676-D237-227C5DDE9E4A}"/>
              </a:ext>
            </a:extLst>
          </p:cNvPr>
          <p:cNvSpPr/>
          <p:nvPr/>
        </p:nvSpPr>
        <p:spPr>
          <a:xfrm>
            <a:off x="9636443" y="4103172"/>
            <a:ext cx="6948" cy="8042"/>
          </a:xfrm>
          <a:custGeom>
            <a:avLst/>
            <a:gdLst>
              <a:gd name="connsiteX0" fmla="*/ 3170 w 6948"/>
              <a:gd name="connsiteY0" fmla="*/ 8281 h 8042"/>
              <a:gd name="connsiteX1" fmla="*/ 6350 w 6948"/>
              <a:gd name="connsiteY1" fmla="*/ 6004 h 8042"/>
              <a:gd name="connsiteX2" fmla="*/ 1237 w 6948"/>
              <a:gd name="connsiteY2" fmla="*/ 676 h 8042"/>
              <a:gd name="connsiteX3" fmla="*/ 3170 w 6948"/>
              <a:gd name="connsiteY3" fmla="*/ 8281 h 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48" h="8042">
                <a:moveTo>
                  <a:pt x="3170" y="8281"/>
                </a:moveTo>
                <a:cubicBezTo>
                  <a:pt x="4515" y="8028"/>
                  <a:pt x="5675" y="7194"/>
                  <a:pt x="6350" y="6004"/>
                </a:cubicBezTo>
                <a:cubicBezTo>
                  <a:pt x="8111" y="3039"/>
                  <a:pt x="4158" y="-1128"/>
                  <a:pt x="1237" y="676"/>
                </a:cubicBezTo>
                <a:cubicBezTo>
                  <a:pt x="-1685" y="2481"/>
                  <a:pt x="463" y="8281"/>
                  <a:pt x="3170" y="82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7" name="Freeform 2966">
            <a:extLst>
              <a:ext uri="{FF2B5EF4-FFF2-40B4-BE49-F238E27FC236}">
                <a16:creationId xmlns:a16="http://schemas.microsoft.com/office/drawing/2014/main" id="{E338AD71-4025-2BCF-C5AE-8FBA0A6340CC}"/>
              </a:ext>
            </a:extLst>
          </p:cNvPr>
          <p:cNvSpPr/>
          <p:nvPr/>
        </p:nvSpPr>
        <p:spPr>
          <a:xfrm>
            <a:off x="9660835" y="2625659"/>
            <a:ext cx="4076" cy="4097"/>
          </a:xfrm>
          <a:custGeom>
            <a:avLst/>
            <a:gdLst>
              <a:gd name="connsiteX0" fmla="*/ -39 w 4076"/>
              <a:gd name="connsiteY0" fmla="*/ 2618 h 4097"/>
              <a:gd name="connsiteX1" fmla="*/ 1551 w 4076"/>
              <a:gd name="connsiteY1" fmla="*/ 4208 h 4097"/>
              <a:gd name="connsiteX2" fmla="*/ 3914 w 4076"/>
              <a:gd name="connsiteY2" fmla="*/ 1802 h 4097"/>
              <a:gd name="connsiteX3" fmla="*/ -39 w 4076"/>
              <a:gd name="connsiteY3" fmla="*/ 2618 h 4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76" h="4097">
                <a:moveTo>
                  <a:pt x="-39" y="2618"/>
                </a:moveTo>
                <a:cubicBezTo>
                  <a:pt x="-469" y="3950"/>
                  <a:pt x="262" y="4638"/>
                  <a:pt x="1551" y="4208"/>
                </a:cubicBezTo>
                <a:cubicBezTo>
                  <a:pt x="2840" y="3778"/>
                  <a:pt x="3914" y="2704"/>
                  <a:pt x="3914" y="1802"/>
                </a:cubicBezTo>
                <a:cubicBezTo>
                  <a:pt x="3914" y="-690"/>
                  <a:pt x="863" y="-45"/>
                  <a:pt x="-39" y="26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8" name="Freeform 2967">
            <a:extLst>
              <a:ext uri="{FF2B5EF4-FFF2-40B4-BE49-F238E27FC236}">
                <a16:creationId xmlns:a16="http://schemas.microsoft.com/office/drawing/2014/main" id="{892ABDB9-1566-9E22-2657-3DDF31CE1840}"/>
              </a:ext>
            </a:extLst>
          </p:cNvPr>
          <p:cNvSpPr/>
          <p:nvPr/>
        </p:nvSpPr>
        <p:spPr>
          <a:xfrm>
            <a:off x="9651071" y="3653415"/>
            <a:ext cx="7524" cy="3007"/>
          </a:xfrm>
          <a:custGeom>
            <a:avLst/>
            <a:gdLst>
              <a:gd name="connsiteX0" fmla="*/ 3065 w 7524"/>
              <a:gd name="connsiteY0" fmla="*/ 3246 h 3007"/>
              <a:gd name="connsiteX1" fmla="*/ 7362 w 7524"/>
              <a:gd name="connsiteY1" fmla="*/ 2387 h 3007"/>
              <a:gd name="connsiteX2" fmla="*/ 15 w 7524"/>
              <a:gd name="connsiteY2" fmla="*/ 1184 h 3007"/>
              <a:gd name="connsiteX3" fmla="*/ 3065 w 7524"/>
              <a:gd name="connsiteY3" fmla="*/ 3246 h 3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24" h="3007">
                <a:moveTo>
                  <a:pt x="3065" y="3246"/>
                </a:moveTo>
                <a:cubicBezTo>
                  <a:pt x="5428" y="3246"/>
                  <a:pt x="7362" y="2859"/>
                  <a:pt x="7362" y="2387"/>
                </a:cubicBezTo>
                <a:cubicBezTo>
                  <a:pt x="7362" y="367"/>
                  <a:pt x="1132" y="-621"/>
                  <a:pt x="15" y="1184"/>
                </a:cubicBezTo>
                <a:cubicBezTo>
                  <a:pt x="-673" y="2344"/>
                  <a:pt x="702" y="3246"/>
                  <a:pt x="3065" y="32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9" name="Freeform 2968">
            <a:extLst>
              <a:ext uri="{FF2B5EF4-FFF2-40B4-BE49-F238E27FC236}">
                <a16:creationId xmlns:a16="http://schemas.microsoft.com/office/drawing/2014/main" id="{1DD1C490-3EA7-D33E-20F9-24CDD415E85B}"/>
              </a:ext>
            </a:extLst>
          </p:cNvPr>
          <p:cNvSpPr/>
          <p:nvPr/>
        </p:nvSpPr>
        <p:spPr>
          <a:xfrm>
            <a:off x="9649368" y="3408645"/>
            <a:ext cx="7165" cy="8715"/>
          </a:xfrm>
          <a:custGeom>
            <a:avLst/>
            <a:gdLst>
              <a:gd name="connsiteX0" fmla="*/ 2878 w 7165"/>
              <a:gd name="connsiteY0" fmla="*/ 2510 h 8715"/>
              <a:gd name="connsiteX1" fmla="*/ 42 w 7165"/>
              <a:gd name="connsiteY1" fmla="*/ 8483 h 8715"/>
              <a:gd name="connsiteX2" fmla="*/ 7003 w 7165"/>
              <a:gd name="connsiteY2" fmla="*/ 749 h 8715"/>
              <a:gd name="connsiteX3" fmla="*/ 2878 w 7165"/>
              <a:gd name="connsiteY3" fmla="*/ 2510 h 8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65" h="8715">
                <a:moveTo>
                  <a:pt x="2878" y="2510"/>
                </a:moveTo>
                <a:cubicBezTo>
                  <a:pt x="601" y="4573"/>
                  <a:pt x="-688" y="7280"/>
                  <a:pt x="42" y="8483"/>
                </a:cubicBezTo>
                <a:cubicBezTo>
                  <a:pt x="1417" y="10717"/>
                  <a:pt x="7003" y="4487"/>
                  <a:pt x="7003" y="749"/>
                </a:cubicBezTo>
                <a:cubicBezTo>
                  <a:pt x="7003" y="-368"/>
                  <a:pt x="5112" y="405"/>
                  <a:pt x="2878" y="25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0" name="Freeform 2969">
            <a:extLst>
              <a:ext uri="{FF2B5EF4-FFF2-40B4-BE49-F238E27FC236}">
                <a16:creationId xmlns:a16="http://schemas.microsoft.com/office/drawing/2014/main" id="{7C3142B1-E375-144C-6E36-210B8E45B4AA}"/>
              </a:ext>
            </a:extLst>
          </p:cNvPr>
          <p:cNvSpPr/>
          <p:nvPr/>
        </p:nvSpPr>
        <p:spPr>
          <a:xfrm>
            <a:off x="9639776" y="4092104"/>
            <a:ext cx="7207" cy="8497"/>
          </a:xfrm>
          <a:custGeom>
            <a:avLst/>
            <a:gdLst>
              <a:gd name="connsiteX0" fmla="*/ 5638 w 7207"/>
              <a:gd name="connsiteY0" fmla="*/ 4483 h 8497"/>
              <a:gd name="connsiteX1" fmla="*/ -163 w 7207"/>
              <a:gd name="connsiteY1" fmla="*/ 1948 h 8497"/>
              <a:gd name="connsiteX2" fmla="*/ 6540 w 7207"/>
              <a:gd name="connsiteY2" fmla="*/ 8736 h 8497"/>
              <a:gd name="connsiteX3" fmla="*/ 5638 w 7207"/>
              <a:gd name="connsiteY3" fmla="*/ 4483 h 8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07" h="8497">
                <a:moveTo>
                  <a:pt x="5638" y="4483"/>
                </a:moveTo>
                <a:cubicBezTo>
                  <a:pt x="2974" y="186"/>
                  <a:pt x="-163" y="-1189"/>
                  <a:pt x="-163" y="1948"/>
                </a:cubicBezTo>
                <a:cubicBezTo>
                  <a:pt x="834" y="5166"/>
                  <a:pt x="3335" y="7701"/>
                  <a:pt x="6540" y="8736"/>
                </a:cubicBezTo>
                <a:cubicBezTo>
                  <a:pt x="7485" y="8736"/>
                  <a:pt x="7056" y="6846"/>
                  <a:pt x="5638" y="44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1" name="Freeform 2970">
            <a:extLst>
              <a:ext uri="{FF2B5EF4-FFF2-40B4-BE49-F238E27FC236}">
                <a16:creationId xmlns:a16="http://schemas.microsoft.com/office/drawing/2014/main" id="{BC832F1B-E8AB-7BCD-ECFA-E40BBF3755BB}"/>
              </a:ext>
            </a:extLst>
          </p:cNvPr>
          <p:cNvSpPr/>
          <p:nvPr/>
        </p:nvSpPr>
        <p:spPr>
          <a:xfrm>
            <a:off x="9645963" y="4228124"/>
            <a:ext cx="8593" cy="4253"/>
          </a:xfrm>
          <a:custGeom>
            <a:avLst/>
            <a:gdLst>
              <a:gd name="connsiteX0" fmla="*/ 4134 w 8593"/>
              <a:gd name="connsiteY0" fmla="*/ 4492 h 4253"/>
              <a:gd name="connsiteX1" fmla="*/ 8431 w 8593"/>
              <a:gd name="connsiteY1" fmla="*/ 2344 h 4253"/>
              <a:gd name="connsiteX2" fmla="*/ 4134 w 8593"/>
              <a:gd name="connsiteY2" fmla="*/ 238 h 4253"/>
              <a:gd name="connsiteX3" fmla="*/ -163 w 8593"/>
              <a:gd name="connsiteY3" fmla="*/ 2344 h 4253"/>
              <a:gd name="connsiteX4" fmla="*/ 4134 w 859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3" h="4253">
                <a:moveTo>
                  <a:pt x="4134" y="4492"/>
                </a:moveTo>
                <a:cubicBezTo>
                  <a:pt x="6411" y="4492"/>
                  <a:pt x="8431" y="3547"/>
                  <a:pt x="8431" y="2344"/>
                </a:cubicBezTo>
                <a:cubicBezTo>
                  <a:pt x="8431" y="1141"/>
                  <a:pt x="6540" y="238"/>
                  <a:pt x="4134" y="238"/>
                </a:cubicBezTo>
                <a:cubicBezTo>
                  <a:pt x="1728" y="238"/>
                  <a:pt x="-163" y="1184"/>
                  <a:pt x="-163" y="2344"/>
                </a:cubicBezTo>
                <a:cubicBezTo>
                  <a:pt x="-163" y="3504"/>
                  <a:pt x="1814" y="4492"/>
                  <a:pt x="413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2" name="Freeform 2971">
            <a:extLst>
              <a:ext uri="{FF2B5EF4-FFF2-40B4-BE49-F238E27FC236}">
                <a16:creationId xmlns:a16="http://schemas.microsoft.com/office/drawing/2014/main" id="{EF5BCBFE-14A2-7E9E-6C38-174D60BBDB33}"/>
              </a:ext>
            </a:extLst>
          </p:cNvPr>
          <p:cNvSpPr/>
          <p:nvPr/>
        </p:nvSpPr>
        <p:spPr>
          <a:xfrm>
            <a:off x="9579337" y="2560525"/>
            <a:ext cx="13318" cy="3414"/>
          </a:xfrm>
          <a:custGeom>
            <a:avLst/>
            <a:gdLst>
              <a:gd name="connsiteX0" fmla="*/ 5925 w 13318"/>
              <a:gd name="connsiteY0" fmla="*/ 253 h 3414"/>
              <a:gd name="connsiteX1" fmla="*/ 211 w 13318"/>
              <a:gd name="connsiteY1" fmla="*/ 2058 h 3414"/>
              <a:gd name="connsiteX2" fmla="*/ 13101 w 13318"/>
              <a:gd name="connsiteY2" fmla="*/ 2058 h 3414"/>
              <a:gd name="connsiteX3" fmla="*/ 5925 w 13318"/>
              <a:gd name="connsiteY3" fmla="*/ 253 h 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18" h="3414">
                <a:moveTo>
                  <a:pt x="5925" y="253"/>
                </a:moveTo>
                <a:cubicBezTo>
                  <a:pt x="1371" y="253"/>
                  <a:pt x="-1164" y="1155"/>
                  <a:pt x="211" y="2058"/>
                </a:cubicBezTo>
                <a:cubicBezTo>
                  <a:pt x="3605" y="4249"/>
                  <a:pt x="11640" y="4120"/>
                  <a:pt x="13101" y="2058"/>
                </a:cubicBezTo>
                <a:cubicBezTo>
                  <a:pt x="13616" y="855"/>
                  <a:pt x="10437" y="124"/>
                  <a:pt x="5925" y="2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3" name="Freeform 2972">
            <a:extLst>
              <a:ext uri="{FF2B5EF4-FFF2-40B4-BE49-F238E27FC236}">
                <a16:creationId xmlns:a16="http://schemas.microsoft.com/office/drawing/2014/main" id="{E81B121B-EC40-A926-2AE7-BEF8851164F4}"/>
              </a:ext>
            </a:extLst>
          </p:cNvPr>
          <p:cNvSpPr/>
          <p:nvPr/>
        </p:nvSpPr>
        <p:spPr>
          <a:xfrm>
            <a:off x="9577163" y="1763904"/>
            <a:ext cx="7101" cy="7168"/>
          </a:xfrm>
          <a:custGeom>
            <a:avLst/>
            <a:gdLst>
              <a:gd name="connsiteX0" fmla="*/ -21 w 7101"/>
              <a:gd name="connsiteY0" fmla="*/ 4071 h 7168"/>
              <a:gd name="connsiteX1" fmla="*/ 3115 w 7101"/>
              <a:gd name="connsiteY1" fmla="*/ 7250 h 7168"/>
              <a:gd name="connsiteX2" fmla="*/ 6939 w 7101"/>
              <a:gd name="connsiteY2" fmla="*/ 3340 h 7168"/>
              <a:gd name="connsiteX3" fmla="*/ -21 w 7101"/>
              <a:gd name="connsiteY3" fmla="*/ 4071 h 7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1" h="7168">
                <a:moveTo>
                  <a:pt x="-21" y="4071"/>
                </a:moveTo>
                <a:cubicBezTo>
                  <a:pt x="-537" y="6907"/>
                  <a:pt x="323" y="7809"/>
                  <a:pt x="3115" y="7250"/>
                </a:cubicBezTo>
                <a:cubicBezTo>
                  <a:pt x="5118" y="6941"/>
                  <a:pt x="6677" y="5351"/>
                  <a:pt x="6939" y="3340"/>
                </a:cubicBezTo>
                <a:cubicBezTo>
                  <a:pt x="6939" y="-1214"/>
                  <a:pt x="881" y="-570"/>
                  <a:pt x="-21" y="40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4" name="Freeform 2973">
            <a:extLst>
              <a:ext uri="{FF2B5EF4-FFF2-40B4-BE49-F238E27FC236}">
                <a16:creationId xmlns:a16="http://schemas.microsoft.com/office/drawing/2014/main" id="{5F4A1569-7130-D478-9274-E64EB7B2692C}"/>
              </a:ext>
            </a:extLst>
          </p:cNvPr>
          <p:cNvSpPr/>
          <p:nvPr/>
        </p:nvSpPr>
        <p:spPr>
          <a:xfrm>
            <a:off x="9608693" y="4275666"/>
            <a:ext cx="5956" cy="9554"/>
          </a:xfrm>
          <a:custGeom>
            <a:avLst/>
            <a:gdLst>
              <a:gd name="connsiteX0" fmla="*/ 5786 w 5956"/>
              <a:gd name="connsiteY0" fmla="*/ 5931 h 9554"/>
              <a:gd name="connsiteX1" fmla="*/ 3680 w 5956"/>
              <a:gd name="connsiteY1" fmla="*/ 518 h 9554"/>
              <a:gd name="connsiteX2" fmla="*/ 501 w 5956"/>
              <a:gd name="connsiteY2" fmla="*/ 7865 h 9554"/>
              <a:gd name="connsiteX3" fmla="*/ 5786 w 5956"/>
              <a:gd name="connsiteY3" fmla="*/ 5931 h 9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6" h="9554">
                <a:moveTo>
                  <a:pt x="5786" y="5931"/>
                </a:moveTo>
                <a:cubicBezTo>
                  <a:pt x="5885" y="3912"/>
                  <a:pt x="5120" y="1940"/>
                  <a:pt x="3680" y="518"/>
                </a:cubicBezTo>
                <a:cubicBezTo>
                  <a:pt x="1103" y="-1115"/>
                  <a:pt x="-1390" y="4814"/>
                  <a:pt x="501" y="7865"/>
                </a:cubicBezTo>
                <a:cubicBezTo>
                  <a:pt x="2391" y="10915"/>
                  <a:pt x="5786" y="10400"/>
                  <a:pt x="5786" y="59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5" name="Freeform 2974">
            <a:extLst>
              <a:ext uri="{FF2B5EF4-FFF2-40B4-BE49-F238E27FC236}">
                <a16:creationId xmlns:a16="http://schemas.microsoft.com/office/drawing/2014/main" id="{67A5967E-32A4-5DE4-A16B-BE570185284B}"/>
              </a:ext>
            </a:extLst>
          </p:cNvPr>
          <p:cNvSpPr/>
          <p:nvPr/>
        </p:nvSpPr>
        <p:spPr>
          <a:xfrm>
            <a:off x="9585369" y="1299631"/>
            <a:ext cx="5768" cy="10139"/>
          </a:xfrm>
          <a:custGeom>
            <a:avLst/>
            <a:gdLst>
              <a:gd name="connsiteX0" fmla="*/ 1869 w 5768"/>
              <a:gd name="connsiteY0" fmla="*/ 9170 h 10139"/>
              <a:gd name="connsiteX1" fmla="*/ 4447 w 5768"/>
              <a:gd name="connsiteY1" fmla="*/ 9170 h 10139"/>
              <a:gd name="connsiteX2" fmla="*/ 3072 w 5768"/>
              <a:gd name="connsiteY2" fmla="*/ 2897 h 10139"/>
              <a:gd name="connsiteX3" fmla="*/ 580 w 5768"/>
              <a:gd name="connsiteY3" fmla="*/ 2897 h 10139"/>
              <a:gd name="connsiteX4" fmla="*/ 1869 w 5768"/>
              <a:gd name="connsiteY4" fmla="*/ 9170 h 1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8" h="10139">
                <a:moveTo>
                  <a:pt x="1869" y="9170"/>
                </a:moveTo>
                <a:cubicBezTo>
                  <a:pt x="1869" y="10803"/>
                  <a:pt x="2685" y="10760"/>
                  <a:pt x="4447" y="9170"/>
                </a:cubicBezTo>
                <a:cubicBezTo>
                  <a:pt x="6209" y="7580"/>
                  <a:pt x="6123" y="5776"/>
                  <a:pt x="3072" y="2897"/>
                </a:cubicBezTo>
                <a:cubicBezTo>
                  <a:pt x="-580" y="-669"/>
                  <a:pt x="-709" y="-626"/>
                  <a:pt x="580" y="2897"/>
                </a:cubicBezTo>
                <a:cubicBezTo>
                  <a:pt x="1276" y="4925"/>
                  <a:pt x="1710" y="7030"/>
                  <a:pt x="1869" y="91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6" name="Freeform 2975">
            <a:extLst>
              <a:ext uri="{FF2B5EF4-FFF2-40B4-BE49-F238E27FC236}">
                <a16:creationId xmlns:a16="http://schemas.microsoft.com/office/drawing/2014/main" id="{09A06614-E9DC-4FD4-2869-239804915897}"/>
              </a:ext>
            </a:extLst>
          </p:cNvPr>
          <p:cNvSpPr/>
          <p:nvPr/>
        </p:nvSpPr>
        <p:spPr>
          <a:xfrm>
            <a:off x="9654532" y="2683851"/>
            <a:ext cx="16389" cy="9796"/>
          </a:xfrm>
          <a:custGeom>
            <a:avLst/>
            <a:gdLst>
              <a:gd name="connsiteX0" fmla="*/ 1623 w 16389"/>
              <a:gd name="connsiteY0" fmla="*/ 1785 h 9796"/>
              <a:gd name="connsiteX1" fmla="*/ 2998 w 16389"/>
              <a:gd name="connsiteY1" fmla="*/ 10034 h 9796"/>
              <a:gd name="connsiteX2" fmla="*/ 4846 w 16389"/>
              <a:gd name="connsiteY2" fmla="*/ 7671 h 9796"/>
              <a:gd name="connsiteX3" fmla="*/ 10174 w 16389"/>
              <a:gd name="connsiteY3" fmla="*/ 6855 h 9796"/>
              <a:gd name="connsiteX4" fmla="*/ 16103 w 16389"/>
              <a:gd name="connsiteY4" fmla="*/ 5609 h 9796"/>
              <a:gd name="connsiteX5" fmla="*/ 1623 w 16389"/>
              <a:gd name="connsiteY5" fmla="*/ 1785 h 9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9" h="9796">
                <a:moveTo>
                  <a:pt x="1623" y="1785"/>
                </a:moveTo>
                <a:cubicBezTo>
                  <a:pt x="-1212" y="6339"/>
                  <a:pt x="-611" y="10034"/>
                  <a:pt x="2998" y="10034"/>
                </a:cubicBezTo>
                <a:cubicBezTo>
                  <a:pt x="4846" y="10034"/>
                  <a:pt x="5662" y="9003"/>
                  <a:pt x="4846" y="7671"/>
                </a:cubicBezTo>
                <a:cubicBezTo>
                  <a:pt x="4029" y="6339"/>
                  <a:pt x="5447" y="5781"/>
                  <a:pt x="10174" y="6855"/>
                </a:cubicBezTo>
                <a:cubicBezTo>
                  <a:pt x="14900" y="7929"/>
                  <a:pt x="16747" y="7671"/>
                  <a:pt x="16103" y="5609"/>
                </a:cubicBezTo>
                <a:cubicBezTo>
                  <a:pt x="14599" y="1184"/>
                  <a:pt x="3772" y="-1695"/>
                  <a:pt x="1623" y="17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7" name="Freeform 2976">
            <a:extLst>
              <a:ext uri="{FF2B5EF4-FFF2-40B4-BE49-F238E27FC236}">
                <a16:creationId xmlns:a16="http://schemas.microsoft.com/office/drawing/2014/main" id="{824FA367-65B5-CA37-20C6-C6163815242C}"/>
              </a:ext>
            </a:extLst>
          </p:cNvPr>
          <p:cNvSpPr/>
          <p:nvPr/>
        </p:nvSpPr>
        <p:spPr>
          <a:xfrm>
            <a:off x="9616705" y="4300393"/>
            <a:ext cx="6314" cy="5530"/>
          </a:xfrm>
          <a:custGeom>
            <a:avLst/>
            <a:gdLst>
              <a:gd name="connsiteX0" fmla="*/ 6152 w 6314"/>
              <a:gd name="connsiteY0" fmla="*/ 2215 h 5530"/>
              <a:gd name="connsiteX1" fmla="*/ 3016 w 6314"/>
              <a:gd name="connsiteY1" fmla="*/ 238 h 5530"/>
              <a:gd name="connsiteX2" fmla="*/ 1211 w 6314"/>
              <a:gd name="connsiteY2" fmla="*/ 5137 h 5530"/>
              <a:gd name="connsiteX3" fmla="*/ 6152 w 6314"/>
              <a:gd name="connsiteY3" fmla="*/ 2215 h 5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4" h="5530">
                <a:moveTo>
                  <a:pt x="6152" y="2215"/>
                </a:moveTo>
                <a:cubicBezTo>
                  <a:pt x="6152" y="1141"/>
                  <a:pt x="4735" y="238"/>
                  <a:pt x="3016" y="238"/>
                </a:cubicBezTo>
                <a:cubicBezTo>
                  <a:pt x="-207" y="238"/>
                  <a:pt x="-1281" y="2730"/>
                  <a:pt x="1211" y="5137"/>
                </a:cubicBezTo>
                <a:cubicBezTo>
                  <a:pt x="2887" y="6812"/>
                  <a:pt x="6152" y="4922"/>
                  <a:pt x="6152" y="22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8" name="Freeform 2977">
            <a:extLst>
              <a:ext uri="{FF2B5EF4-FFF2-40B4-BE49-F238E27FC236}">
                <a16:creationId xmlns:a16="http://schemas.microsoft.com/office/drawing/2014/main" id="{6F1C0D51-D1C3-5F5D-E85F-37B9A1EC4C37}"/>
              </a:ext>
            </a:extLst>
          </p:cNvPr>
          <p:cNvSpPr/>
          <p:nvPr/>
        </p:nvSpPr>
        <p:spPr>
          <a:xfrm>
            <a:off x="9597454" y="1295229"/>
            <a:ext cx="24768" cy="16985"/>
          </a:xfrm>
          <a:custGeom>
            <a:avLst/>
            <a:gdLst>
              <a:gd name="connsiteX0" fmla="*/ 10364 w 24768"/>
              <a:gd name="connsiteY0" fmla="*/ 8802 h 16985"/>
              <a:gd name="connsiteX1" fmla="*/ 16509 w 24768"/>
              <a:gd name="connsiteY1" fmla="*/ 11036 h 16985"/>
              <a:gd name="connsiteX2" fmla="*/ 16938 w 24768"/>
              <a:gd name="connsiteY2" fmla="*/ 17223 h 16985"/>
              <a:gd name="connsiteX3" fmla="*/ 23469 w 24768"/>
              <a:gd name="connsiteY3" fmla="*/ 12927 h 16985"/>
              <a:gd name="connsiteX4" fmla="*/ 20032 w 24768"/>
              <a:gd name="connsiteY4" fmla="*/ 3689 h 16985"/>
              <a:gd name="connsiteX5" fmla="*/ 6369 w 24768"/>
              <a:gd name="connsiteY5" fmla="*/ 2357 h 16985"/>
              <a:gd name="connsiteX6" fmla="*/ 10364 w 24768"/>
              <a:gd name="connsiteY6" fmla="*/ 8802 h 16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68" h="16985">
                <a:moveTo>
                  <a:pt x="10364" y="8802"/>
                </a:moveTo>
                <a:cubicBezTo>
                  <a:pt x="18056" y="8802"/>
                  <a:pt x="19387" y="9318"/>
                  <a:pt x="16509" y="11036"/>
                </a:cubicBezTo>
                <a:cubicBezTo>
                  <a:pt x="11611" y="13915"/>
                  <a:pt x="11868" y="17223"/>
                  <a:pt x="16938" y="17223"/>
                </a:cubicBezTo>
                <a:cubicBezTo>
                  <a:pt x="19680" y="16923"/>
                  <a:pt x="22107" y="15324"/>
                  <a:pt x="23469" y="12927"/>
                </a:cubicBezTo>
                <a:cubicBezTo>
                  <a:pt x="25531" y="9017"/>
                  <a:pt x="25016" y="7728"/>
                  <a:pt x="20032" y="3689"/>
                </a:cubicBezTo>
                <a:cubicBezTo>
                  <a:pt x="15048" y="-350"/>
                  <a:pt x="13888" y="-908"/>
                  <a:pt x="6369" y="2357"/>
                </a:cubicBezTo>
                <a:cubicBezTo>
                  <a:pt x="-3513" y="6396"/>
                  <a:pt x="-2181" y="8716"/>
                  <a:pt x="10364" y="88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9" name="Freeform 2978">
            <a:extLst>
              <a:ext uri="{FF2B5EF4-FFF2-40B4-BE49-F238E27FC236}">
                <a16:creationId xmlns:a16="http://schemas.microsoft.com/office/drawing/2014/main" id="{8F3D2D77-C21C-F4C9-4945-FA215C440242}"/>
              </a:ext>
            </a:extLst>
          </p:cNvPr>
          <p:cNvSpPr/>
          <p:nvPr/>
        </p:nvSpPr>
        <p:spPr>
          <a:xfrm>
            <a:off x="9595779" y="1271827"/>
            <a:ext cx="4210" cy="6358"/>
          </a:xfrm>
          <a:custGeom>
            <a:avLst/>
            <a:gdLst>
              <a:gd name="connsiteX0" fmla="*/ 1943 w 4210"/>
              <a:gd name="connsiteY0" fmla="*/ 6597 h 6358"/>
              <a:gd name="connsiteX1" fmla="*/ 4048 w 4210"/>
              <a:gd name="connsiteY1" fmla="*/ 3418 h 6358"/>
              <a:gd name="connsiteX2" fmla="*/ 1943 w 4210"/>
              <a:gd name="connsiteY2" fmla="*/ 238 h 6358"/>
              <a:gd name="connsiteX3" fmla="*/ -163 w 4210"/>
              <a:gd name="connsiteY3" fmla="*/ 3418 h 6358"/>
              <a:gd name="connsiteX4" fmla="*/ 1943 w 4210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1943" y="6597"/>
                </a:moveTo>
                <a:cubicBezTo>
                  <a:pt x="3103" y="6597"/>
                  <a:pt x="4048" y="5179"/>
                  <a:pt x="4048" y="3418"/>
                </a:cubicBezTo>
                <a:cubicBezTo>
                  <a:pt x="4048" y="1656"/>
                  <a:pt x="3103" y="238"/>
                  <a:pt x="1943" y="238"/>
                </a:cubicBezTo>
                <a:cubicBezTo>
                  <a:pt x="783" y="238"/>
                  <a:pt x="-163" y="1699"/>
                  <a:pt x="-163" y="3418"/>
                </a:cubicBezTo>
                <a:cubicBezTo>
                  <a:pt x="-163" y="5136"/>
                  <a:pt x="869" y="6597"/>
                  <a:pt x="1943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0" name="Freeform 2979">
            <a:extLst>
              <a:ext uri="{FF2B5EF4-FFF2-40B4-BE49-F238E27FC236}">
                <a16:creationId xmlns:a16="http://schemas.microsoft.com/office/drawing/2014/main" id="{624F08D2-3397-8A90-64DC-1119001B42BC}"/>
              </a:ext>
            </a:extLst>
          </p:cNvPr>
          <p:cNvSpPr/>
          <p:nvPr/>
        </p:nvSpPr>
        <p:spPr>
          <a:xfrm>
            <a:off x="9592367" y="2774890"/>
            <a:ext cx="9684" cy="5575"/>
          </a:xfrm>
          <a:custGeom>
            <a:avLst/>
            <a:gdLst>
              <a:gd name="connsiteX0" fmla="*/ 2218 w 9684"/>
              <a:gd name="connsiteY0" fmla="*/ 4025 h 5575"/>
              <a:gd name="connsiteX1" fmla="*/ 9522 w 9684"/>
              <a:gd name="connsiteY1" fmla="*/ 2736 h 5575"/>
              <a:gd name="connsiteX2" fmla="*/ 6257 w 9684"/>
              <a:gd name="connsiteY2" fmla="*/ 588 h 5575"/>
              <a:gd name="connsiteX3" fmla="*/ 500 w 9684"/>
              <a:gd name="connsiteY3" fmla="*/ 2048 h 5575"/>
              <a:gd name="connsiteX4" fmla="*/ 2218 w 9684"/>
              <a:gd name="connsiteY4" fmla="*/ 4025 h 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84" h="5575">
                <a:moveTo>
                  <a:pt x="2218" y="4025"/>
                </a:moveTo>
                <a:cubicBezTo>
                  <a:pt x="8405" y="6689"/>
                  <a:pt x="9522" y="6474"/>
                  <a:pt x="9522" y="2736"/>
                </a:cubicBezTo>
                <a:cubicBezTo>
                  <a:pt x="9522" y="459"/>
                  <a:pt x="8405" y="-272"/>
                  <a:pt x="6257" y="588"/>
                </a:cubicBezTo>
                <a:cubicBezTo>
                  <a:pt x="4405" y="1314"/>
                  <a:pt x="2472" y="1808"/>
                  <a:pt x="500" y="2048"/>
                </a:cubicBezTo>
                <a:cubicBezTo>
                  <a:pt x="-875" y="2091"/>
                  <a:pt x="-16" y="3037"/>
                  <a:pt x="2218" y="40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1" name="Freeform 2980">
            <a:extLst>
              <a:ext uri="{FF2B5EF4-FFF2-40B4-BE49-F238E27FC236}">
                <a16:creationId xmlns:a16="http://schemas.microsoft.com/office/drawing/2014/main" id="{BBAEE573-1DF0-CC0F-CD42-9AD77BB98115}"/>
              </a:ext>
            </a:extLst>
          </p:cNvPr>
          <p:cNvSpPr/>
          <p:nvPr/>
        </p:nvSpPr>
        <p:spPr>
          <a:xfrm>
            <a:off x="9504605" y="5509994"/>
            <a:ext cx="5231" cy="5344"/>
          </a:xfrm>
          <a:custGeom>
            <a:avLst/>
            <a:gdLst>
              <a:gd name="connsiteX0" fmla="*/ 183 w 5231"/>
              <a:gd name="connsiteY0" fmla="*/ 4503 h 5344"/>
              <a:gd name="connsiteX1" fmla="*/ 3706 w 5231"/>
              <a:gd name="connsiteY1" fmla="*/ 4503 h 5344"/>
              <a:gd name="connsiteX2" fmla="*/ 4651 w 5231"/>
              <a:gd name="connsiteY2" fmla="*/ 937 h 5344"/>
              <a:gd name="connsiteX3" fmla="*/ 183 w 5231"/>
              <a:gd name="connsiteY3" fmla="*/ 4503 h 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1" h="5344">
                <a:moveTo>
                  <a:pt x="183" y="4503"/>
                </a:moveTo>
                <a:cubicBezTo>
                  <a:pt x="1042" y="5964"/>
                  <a:pt x="2202" y="5921"/>
                  <a:pt x="3706" y="4503"/>
                </a:cubicBezTo>
                <a:cubicBezTo>
                  <a:pt x="5209" y="3086"/>
                  <a:pt x="5382" y="1668"/>
                  <a:pt x="4651" y="937"/>
                </a:cubicBezTo>
                <a:cubicBezTo>
                  <a:pt x="2675" y="-1211"/>
                  <a:pt x="-1364" y="2055"/>
                  <a:pt x="183" y="45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2" name="Freeform 2981">
            <a:extLst>
              <a:ext uri="{FF2B5EF4-FFF2-40B4-BE49-F238E27FC236}">
                <a16:creationId xmlns:a16="http://schemas.microsoft.com/office/drawing/2014/main" id="{CBBEDE59-13DF-EE4F-66AE-1AF65E66A9BD}"/>
              </a:ext>
            </a:extLst>
          </p:cNvPr>
          <p:cNvSpPr/>
          <p:nvPr/>
        </p:nvSpPr>
        <p:spPr>
          <a:xfrm>
            <a:off x="9500002" y="5498914"/>
            <a:ext cx="3521" cy="6300"/>
          </a:xfrm>
          <a:custGeom>
            <a:avLst/>
            <a:gdLst>
              <a:gd name="connsiteX0" fmla="*/ 2680 w 3521"/>
              <a:gd name="connsiteY0" fmla="*/ 932 h 6300"/>
              <a:gd name="connsiteX1" fmla="*/ 532 w 3521"/>
              <a:gd name="connsiteY1" fmla="*/ 4928 h 6300"/>
              <a:gd name="connsiteX2" fmla="*/ 3066 w 3521"/>
              <a:gd name="connsiteY2" fmla="*/ 4928 h 6300"/>
              <a:gd name="connsiteX3" fmla="*/ 2680 w 3521"/>
              <a:gd name="connsiteY3" fmla="*/ 932 h 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1" h="6300">
                <a:moveTo>
                  <a:pt x="2680" y="932"/>
                </a:moveTo>
                <a:cubicBezTo>
                  <a:pt x="575" y="-1216"/>
                  <a:pt x="-1187" y="2049"/>
                  <a:pt x="532" y="4928"/>
                </a:cubicBezTo>
                <a:cubicBezTo>
                  <a:pt x="1863" y="7076"/>
                  <a:pt x="2336" y="7076"/>
                  <a:pt x="3066" y="4928"/>
                </a:cubicBezTo>
                <a:cubicBezTo>
                  <a:pt x="3565" y="3609"/>
                  <a:pt x="3419" y="2131"/>
                  <a:pt x="2680" y="9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3" name="Freeform 2982">
            <a:extLst>
              <a:ext uri="{FF2B5EF4-FFF2-40B4-BE49-F238E27FC236}">
                <a16:creationId xmlns:a16="http://schemas.microsoft.com/office/drawing/2014/main" id="{314EF066-2942-E509-4C55-CD41365EFEF9}"/>
              </a:ext>
            </a:extLst>
          </p:cNvPr>
          <p:cNvSpPr/>
          <p:nvPr/>
        </p:nvSpPr>
        <p:spPr>
          <a:xfrm>
            <a:off x="9495332" y="5481407"/>
            <a:ext cx="16170" cy="13227"/>
          </a:xfrm>
          <a:custGeom>
            <a:avLst/>
            <a:gdLst>
              <a:gd name="connsiteX0" fmla="*/ 14654 w 16170"/>
              <a:gd name="connsiteY0" fmla="*/ 2156 h 13227"/>
              <a:gd name="connsiteX1" fmla="*/ 6061 w 16170"/>
              <a:gd name="connsiteY1" fmla="*/ 2156 h 13227"/>
              <a:gd name="connsiteX2" fmla="*/ 1249 w 16170"/>
              <a:gd name="connsiteY2" fmla="*/ 12081 h 13227"/>
              <a:gd name="connsiteX3" fmla="*/ 6056 w 16170"/>
              <a:gd name="connsiteY3" fmla="*/ 12786 h 13227"/>
              <a:gd name="connsiteX4" fmla="*/ 7178 w 16170"/>
              <a:gd name="connsiteY4" fmla="*/ 11350 h 13227"/>
              <a:gd name="connsiteX5" fmla="*/ 10211 w 16170"/>
              <a:gd name="connsiteY5" fmla="*/ 10268 h 13227"/>
              <a:gd name="connsiteX6" fmla="*/ 10228 w 16170"/>
              <a:gd name="connsiteY6" fmla="*/ 10276 h 13227"/>
              <a:gd name="connsiteX7" fmla="*/ 14525 w 16170"/>
              <a:gd name="connsiteY7" fmla="*/ 8171 h 13227"/>
              <a:gd name="connsiteX8" fmla="*/ 14654 w 16170"/>
              <a:gd name="connsiteY8" fmla="*/ 2156 h 13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170" h="13227">
                <a:moveTo>
                  <a:pt x="14654" y="2156"/>
                </a:moveTo>
                <a:cubicBezTo>
                  <a:pt x="12548" y="-422"/>
                  <a:pt x="11302" y="-379"/>
                  <a:pt x="6061" y="2156"/>
                </a:cubicBezTo>
                <a:cubicBezTo>
                  <a:pt x="131" y="5163"/>
                  <a:pt x="-1759" y="9030"/>
                  <a:pt x="1249" y="12081"/>
                </a:cubicBezTo>
                <a:cubicBezTo>
                  <a:pt x="2383" y="13602"/>
                  <a:pt x="4535" y="13920"/>
                  <a:pt x="6056" y="12786"/>
                </a:cubicBezTo>
                <a:cubicBezTo>
                  <a:pt x="6555" y="12416"/>
                  <a:pt x="6941" y="11922"/>
                  <a:pt x="7178" y="11350"/>
                </a:cubicBezTo>
                <a:cubicBezTo>
                  <a:pt x="7715" y="10216"/>
                  <a:pt x="9072" y="9731"/>
                  <a:pt x="10211" y="10268"/>
                </a:cubicBezTo>
                <a:cubicBezTo>
                  <a:pt x="10215" y="10272"/>
                  <a:pt x="10224" y="10272"/>
                  <a:pt x="10228" y="10276"/>
                </a:cubicBezTo>
                <a:cubicBezTo>
                  <a:pt x="11174" y="10835"/>
                  <a:pt x="13107" y="9890"/>
                  <a:pt x="14525" y="8171"/>
                </a:cubicBezTo>
                <a:cubicBezTo>
                  <a:pt x="16458" y="5894"/>
                  <a:pt x="16501" y="4433"/>
                  <a:pt x="14654" y="21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4" name="Freeform 2983">
            <a:extLst>
              <a:ext uri="{FF2B5EF4-FFF2-40B4-BE49-F238E27FC236}">
                <a16:creationId xmlns:a16="http://schemas.microsoft.com/office/drawing/2014/main" id="{CB817887-0868-864D-D938-967095DAB292}"/>
              </a:ext>
            </a:extLst>
          </p:cNvPr>
          <p:cNvSpPr/>
          <p:nvPr/>
        </p:nvSpPr>
        <p:spPr>
          <a:xfrm>
            <a:off x="9565242" y="5465522"/>
            <a:ext cx="11718" cy="5857"/>
          </a:xfrm>
          <a:custGeom>
            <a:avLst/>
            <a:gdLst>
              <a:gd name="connsiteX0" fmla="*/ 1072 w 11718"/>
              <a:gd name="connsiteY0" fmla="*/ 812 h 5857"/>
              <a:gd name="connsiteX1" fmla="*/ 127 w 11718"/>
              <a:gd name="connsiteY1" fmla="*/ 4163 h 5857"/>
              <a:gd name="connsiteX2" fmla="*/ 11556 w 11718"/>
              <a:gd name="connsiteY2" fmla="*/ 4163 h 5857"/>
              <a:gd name="connsiteX3" fmla="*/ 11556 w 11718"/>
              <a:gd name="connsiteY3" fmla="*/ 4163 h 5857"/>
              <a:gd name="connsiteX4" fmla="*/ 1072 w 11718"/>
              <a:gd name="connsiteY4" fmla="*/ 812 h 5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18" h="5857">
                <a:moveTo>
                  <a:pt x="1072" y="812"/>
                </a:moveTo>
                <a:cubicBezTo>
                  <a:pt x="-83" y="1503"/>
                  <a:pt x="-496" y="2973"/>
                  <a:pt x="127" y="4163"/>
                </a:cubicBezTo>
                <a:cubicBezTo>
                  <a:pt x="1674" y="6741"/>
                  <a:pt x="11556" y="6741"/>
                  <a:pt x="11556" y="4163"/>
                </a:cubicBezTo>
                <a:lnTo>
                  <a:pt x="11556" y="4163"/>
                </a:lnTo>
                <a:cubicBezTo>
                  <a:pt x="11556" y="1542"/>
                  <a:pt x="3822" y="-907"/>
                  <a:pt x="1072" y="8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5" name="Freeform 2984">
            <a:extLst>
              <a:ext uri="{FF2B5EF4-FFF2-40B4-BE49-F238E27FC236}">
                <a16:creationId xmlns:a16="http://schemas.microsoft.com/office/drawing/2014/main" id="{C010169F-7C52-A203-5130-D1B55BC402DA}"/>
              </a:ext>
            </a:extLst>
          </p:cNvPr>
          <p:cNvSpPr/>
          <p:nvPr/>
        </p:nvSpPr>
        <p:spPr>
          <a:xfrm>
            <a:off x="9587513" y="5087567"/>
            <a:ext cx="4854" cy="6539"/>
          </a:xfrm>
          <a:custGeom>
            <a:avLst/>
            <a:gdLst>
              <a:gd name="connsiteX0" fmla="*/ 4494 w 4854"/>
              <a:gd name="connsiteY0" fmla="*/ 754 h 6539"/>
              <a:gd name="connsiteX1" fmla="*/ 1615 w 4854"/>
              <a:gd name="connsiteY1" fmla="*/ 1828 h 6539"/>
              <a:gd name="connsiteX2" fmla="*/ 2690 w 4854"/>
              <a:gd name="connsiteY2" fmla="*/ 5351 h 6539"/>
              <a:gd name="connsiteX3" fmla="*/ 4494 w 4854"/>
              <a:gd name="connsiteY3" fmla="*/ 754 h 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54" h="6539">
                <a:moveTo>
                  <a:pt x="4494" y="754"/>
                </a:moveTo>
                <a:cubicBezTo>
                  <a:pt x="3893" y="-234"/>
                  <a:pt x="2604" y="238"/>
                  <a:pt x="1615" y="1828"/>
                </a:cubicBezTo>
                <a:cubicBezTo>
                  <a:pt x="-1177" y="6340"/>
                  <a:pt x="-576" y="8359"/>
                  <a:pt x="2690" y="5351"/>
                </a:cubicBezTo>
                <a:cubicBezTo>
                  <a:pt x="4279" y="3848"/>
                  <a:pt x="5096" y="1785"/>
                  <a:pt x="4494" y="7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6" name="Freeform 2985">
            <a:extLst>
              <a:ext uri="{FF2B5EF4-FFF2-40B4-BE49-F238E27FC236}">
                <a16:creationId xmlns:a16="http://schemas.microsoft.com/office/drawing/2014/main" id="{AC9881AC-459B-17D1-476D-EEFCB408B547}"/>
              </a:ext>
            </a:extLst>
          </p:cNvPr>
          <p:cNvSpPr/>
          <p:nvPr/>
        </p:nvSpPr>
        <p:spPr>
          <a:xfrm>
            <a:off x="9563543" y="5447121"/>
            <a:ext cx="11311" cy="9475"/>
          </a:xfrm>
          <a:custGeom>
            <a:avLst/>
            <a:gdLst>
              <a:gd name="connsiteX0" fmla="*/ 7884 w 11311"/>
              <a:gd name="connsiteY0" fmla="*/ 4604 h 9475"/>
              <a:gd name="connsiteX1" fmla="*/ 5779 w 11311"/>
              <a:gd name="connsiteY1" fmla="*/ 1381 h 9475"/>
              <a:gd name="connsiteX2" fmla="*/ 2857 w 11311"/>
              <a:gd name="connsiteY2" fmla="*/ 522 h 9475"/>
              <a:gd name="connsiteX3" fmla="*/ 837 w 11311"/>
              <a:gd name="connsiteY3" fmla="*/ 5635 h 9475"/>
              <a:gd name="connsiteX4" fmla="*/ 11149 w 11311"/>
              <a:gd name="connsiteY4" fmla="*/ 7740 h 9475"/>
              <a:gd name="connsiteX5" fmla="*/ 7884 w 11311"/>
              <a:gd name="connsiteY5" fmla="*/ 4604 h 9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11" h="9475">
                <a:moveTo>
                  <a:pt x="7884" y="4604"/>
                </a:moveTo>
                <a:cubicBezTo>
                  <a:pt x="6079" y="3873"/>
                  <a:pt x="5134" y="2456"/>
                  <a:pt x="5779" y="1381"/>
                </a:cubicBezTo>
                <a:cubicBezTo>
                  <a:pt x="6423" y="307"/>
                  <a:pt x="5134" y="-79"/>
                  <a:pt x="2857" y="522"/>
                </a:cubicBezTo>
                <a:cubicBezTo>
                  <a:pt x="-494" y="1424"/>
                  <a:pt x="-881" y="2412"/>
                  <a:pt x="837" y="5635"/>
                </a:cubicBezTo>
                <a:cubicBezTo>
                  <a:pt x="2943" y="9631"/>
                  <a:pt x="11149" y="11349"/>
                  <a:pt x="11149" y="7740"/>
                </a:cubicBezTo>
                <a:cubicBezTo>
                  <a:pt x="11149" y="6709"/>
                  <a:pt x="9688" y="5291"/>
                  <a:pt x="7884" y="46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7" name="Freeform 2986">
            <a:extLst>
              <a:ext uri="{FF2B5EF4-FFF2-40B4-BE49-F238E27FC236}">
                <a16:creationId xmlns:a16="http://schemas.microsoft.com/office/drawing/2014/main" id="{91D31D42-B961-C808-DD8F-DB048CAA4563}"/>
              </a:ext>
            </a:extLst>
          </p:cNvPr>
          <p:cNvSpPr/>
          <p:nvPr/>
        </p:nvSpPr>
        <p:spPr>
          <a:xfrm>
            <a:off x="9576957" y="1313199"/>
            <a:ext cx="5404" cy="7494"/>
          </a:xfrm>
          <a:custGeom>
            <a:avLst/>
            <a:gdLst>
              <a:gd name="connsiteX0" fmla="*/ 4610 w 5404"/>
              <a:gd name="connsiteY0" fmla="*/ 6472 h 7494"/>
              <a:gd name="connsiteX1" fmla="*/ 1731 w 5404"/>
              <a:gd name="connsiteY1" fmla="*/ 457 h 7494"/>
              <a:gd name="connsiteX2" fmla="*/ -159 w 5404"/>
              <a:gd name="connsiteY2" fmla="*/ 4753 h 7494"/>
              <a:gd name="connsiteX3" fmla="*/ 4610 w 5404"/>
              <a:gd name="connsiteY3" fmla="*/ 6472 h 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04" h="7494">
                <a:moveTo>
                  <a:pt x="4610" y="6472"/>
                </a:moveTo>
                <a:cubicBezTo>
                  <a:pt x="6457" y="4581"/>
                  <a:pt x="3879" y="-918"/>
                  <a:pt x="1731" y="457"/>
                </a:cubicBezTo>
                <a:cubicBezTo>
                  <a:pt x="481" y="1526"/>
                  <a:pt x="-215" y="3107"/>
                  <a:pt x="-159" y="4753"/>
                </a:cubicBezTo>
                <a:cubicBezTo>
                  <a:pt x="-159" y="7804"/>
                  <a:pt x="2504" y="8749"/>
                  <a:pt x="4610" y="64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8" name="Freeform 2987">
            <a:extLst>
              <a:ext uri="{FF2B5EF4-FFF2-40B4-BE49-F238E27FC236}">
                <a16:creationId xmlns:a16="http://schemas.microsoft.com/office/drawing/2014/main" id="{31134287-9778-14B0-849E-1879D070DAF4}"/>
              </a:ext>
            </a:extLst>
          </p:cNvPr>
          <p:cNvSpPr/>
          <p:nvPr/>
        </p:nvSpPr>
        <p:spPr>
          <a:xfrm>
            <a:off x="9575704" y="4420228"/>
            <a:ext cx="3361" cy="5459"/>
          </a:xfrm>
          <a:custGeom>
            <a:avLst/>
            <a:gdLst>
              <a:gd name="connsiteX0" fmla="*/ 148 w 3361"/>
              <a:gd name="connsiteY0" fmla="*/ 3801 h 5459"/>
              <a:gd name="connsiteX1" fmla="*/ 3199 w 3361"/>
              <a:gd name="connsiteY1" fmla="*/ 2469 h 5459"/>
              <a:gd name="connsiteX2" fmla="*/ 1050 w 3361"/>
              <a:gd name="connsiteY2" fmla="*/ 492 h 5459"/>
              <a:gd name="connsiteX3" fmla="*/ 148 w 3361"/>
              <a:gd name="connsiteY3" fmla="*/ 3801 h 5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1" h="5459">
                <a:moveTo>
                  <a:pt x="148" y="3801"/>
                </a:moveTo>
                <a:cubicBezTo>
                  <a:pt x="1910" y="6765"/>
                  <a:pt x="3199" y="6207"/>
                  <a:pt x="3199" y="2469"/>
                </a:cubicBezTo>
                <a:cubicBezTo>
                  <a:pt x="3199" y="664"/>
                  <a:pt x="2254" y="-238"/>
                  <a:pt x="1050" y="492"/>
                </a:cubicBezTo>
                <a:cubicBezTo>
                  <a:pt x="-101" y="1167"/>
                  <a:pt x="-501" y="2636"/>
                  <a:pt x="148" y="38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9" name="Freeform 2988">
            <a:extLst>
              <a:ext uri="{FF2B5EF4-FFF2-40B4-BE49-F238E27FC236}">
                <a16:creationId xmlns:a16="http://schemas.microsoft.com/office/drawing/2014/main" id="{1968FBE4-5B73-E2BE-1F19-3163B855F4F1}"/>
              </a:ext>
            </a:extLst>
          </p:cNvPr>
          <p:cNvSpPr/>
          <p:nvPr/>
        </p:nvSpPr>
        <p:spPr>
          <a:xfrm>
            <a:off x="9593588" y="4631915"/>
            <a:ext cx="4297" cy="4297"/>
          </a:xfrm>
          <a:custGeom>
            <a:avLst/>
            <a:gdLst>
              <a:gd name="connsiteX0" fmla="*/ 2029 w 4297"/>
              <a:gd name="connsiteY0" fmla="*/ 239 h 4297"/>
              <a:gd name="connsiteX1" fmla="*/ -162 w 4297"/>
              <a:gd name="connsiteY1" fmla="*/ 2344 h 4297"/>
              <a:gd name="connsiteX2" fmla="*/ 1943 w 4297"/>
              <a:gd name="connsiteY2" fmla="*/ 4535 h 4297"/>
              <a:gd name="connsiteX3" fmla="*/ 4134 w 4297"/>
              <a:gd name="connsiteY3" fmla="*/ 2430 h 4297"/>
              <a:gd name="connsiteX4" fmla="*/ 4134 w 4297"/>
              <a:gd name="connsiteY4" fmla="*/ 2387 h 4297"/>
              <a:gd name="connsiteX5" fmla="*/ 2072 w 4297"/>
              <a:gd name="connsiteY5" fmla="*/ 239 h 4297"/>
              <a:gd name="connsiteX6" fmla="*/ 2029 w 4297"/>
              <a:gd name="connsiteY6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7" h="4297">
                <a:moveTo>
                  <a:pt x="2029" y="239"/>
                </a:moveTo>
                <a:cubicBezTo>
                  <a:pt x="843" y="213"/>
                  <a:pt x="-136" y="1158"/>
                  <a:pt x="-162" y="2344"/>
                </a:cubicBezTo>
                <a:cubicBezTo>
                  <a:pt x="-184" y="3530"/>
                  <a:pt x="757" y="4510"/>
                  <a:pt x="1943" y="4535"/>
                </a:cubicBezTo>
                <a:cubicBezTo>
                  <a:pt x="3129" y="4557"/>
                  <a:pt x="4109" y="3616"/>
                  <a:pt x="4134" y="2430"/>
                </a:cubicBezTo>
                <a:cubicBezTo>
                  <a:pt x="4134" y="2417"/>
                  <a:pt x="4134" y="2400"/>
                  <a:pt x="4134" y="2387"/>
                </a:cubicBezTo>
                <a:cubicBezTo>
                  <a:pt x="4160" y="1223"/>
                  <a:pt x="3236" y="265"/>
                  <a:pt x="2072" y="239"/>
                </a:cubicBezTo>
                <a:cubicBezTo>
                  <a:pt x="2059" y="239"/>
                  <a:pt x="2042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0" name="Freeform 2989">
            <a:extLst>
              <a:ext uri="{FF2B5EF4-FFF2-40B4-BE49-F238E27FC236}">
                <a16:creationId xmlns:a16="http://schemas.microsoft.com/office/drawing/2014/main" id="{3B67A6C1-9271-25BB-82AB-15E0225A6E9D}"/>
              </a:ext>
            </a:extLst>
          </p:cNvPr>
          <p:cNvSpPr/>
          <p:nvPr/>
        </p:nvSpPr>
        <p:spPr>
          <a:xfrm>
            <a:off x="9593717" y="4646997"/>
            <a:ext cx="4210" cy="4210"/>
          </a:xfrm>
          <a:custGeom>
            <a:avLst/>
            <a:gdLst>
              <a:gd name="connsiteX0" fmla="*/ 1900 w 4210"/>
              <a:gd name="connsiteY0" fmla="*/ 238 h 4210"/>
              <a:gd name="connsiteX1" fmla="*/ -163 w 4210"/>
              <a:gd name="connsiteY1" fmla="*/ 2301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  <a:gd name="connsiteX5" fmla="*/ 1943 w 4210"/>
              <a:gd name="connsiteY5" fmla="*/ 238 h 4210"/>
              <a:gd name="connsiteX6" fmla="*/ 1900 w 4210"/>
              <a:gd name="connsiteY6" fmla="*/ 238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0" h="4210">
                <a:moveTo>
                  <a:pt x="1900" y="238"/>
                </a:moveTo>
                <a:cubicBezTo>
                  <a:pt x="761" y="238"/>
                  <a:pt x="-163" y="1162"/>
                  <a:pt x="-163" y="2301"/>
                </a:cubicBezTo>
                <a:cubicBezTo>
                  <a:pt x="-163" y="2313"/>
                  <a:pt x="-163" y="2331"/>
                  <a:pt x="-163" y="2344"/>
                </a:cubicBezTo>
                <a:cubicBezTo>
                  <a:pt x="-163" y="3508"/>
                  <a:pt x="783" y="4449"/>
                  <a:pt x="1943" y="4449"/>
                </a:cubicBezTo>
                <a:cubicBezTo>
                  <a:pt x="3107" y="4449"/>
                  <a:pt x="4048" y="3504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1930" y="238"/>
                  <a:pt x="1913" y="238"/>
                  <a:pt x="19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1" name="Freeform 2990">
            <a:extLst>
              <a:ext uri="{FF2B5EF4-FFF2-40B4-BE49-F238E27FC236}">
                <a16:creationId xmlns:a16="http://schemas.microsoft.com/office/drawing/2014/main" id="{326F7E4F-89EB-12B7-EB72-F8E257F6CB8B}"/>
              </a:ext>
            </a:extLst>
          </p:cNvPr>
          <p:cNvSpPr/>
          <p:nvPr/>
        </p:nvSpPr>
        <p:spPr>
          <a:xfrm>
            <a:off x="9591611" y="4055961"/>
            <a:ext cx="6273" cy="4253"/>
          </a:xfrm>
          <a:custGeom>
            <a:avLst/>
            <a:gdLst>
              <a:gd name="connsiteX0" fmla="*/ 2974 w 6273"/>
              <a:gd name="connsiteY0" fmla="*/ 238 h 4253"/>
              <a:gd name="connsiteX1" fmla="*/ -163 w 6273"/>
              <a:gd name="connsiteY1" fmla="*/ 2387 h 4253"/>
              <a:gd name="connsiteX2" fmla="*/ 2974 w 6273"/>
              <a:gd name="connsiteY2" fmla="*/ 4492 h 4253"/>
              <a:gd name="connsiteX3" fmla="*/ 6111 w 6273"/>
              <a:gd name="connsiteY3" fmla="*/ 2387 h 4253"/>
              <a:gd name="connsiteX4" fmla="*/ 2974 w 627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238"/>
                </a:moveTo>
                <a:cubicBezTo>
                  <a:pt x="1255" y="238"/>
                  <a:pt x="-163" y="1227"/>
                  <a:pt x="-163" y="2387"/>
                </a:cubicBezTo>
                <a:cubicBezTo>
                  <a:pt x="-163" y="3547"/>
                  <a:pt x="1255" y="4492"/>
                  <a:pt x="2974" y="4492"/>
                </a:cubicBezTo>
                <a:cubicBezTo>
                  <a:pt x="4693" y="4492"/>
                  <a:pt x="6111" y="3547"/>
                  <a:pt x="6111" y="2387"/>
                </a:cubicBezTo>
                <a:cubicBezTo>
                  <a:pt x="6111" y="1227"/>
                  <a:pt x="4736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2" name="Freeform 2991">
            <a:extLst>
              <a:ext uri="{FF2B5EF4-FFF2-40B4-BE49-F238E27FC236}">
                <a16:creationId xmlns:a16="http://schemas.microsoft.com/office/drawing/2014/main" id="{E341ABC9-C6E9-9E94-2F17-C22FC526A3E7}"/>
              </a:ext>
            </a:extLst>
          </p:cNvPr>
          <p:cNvSpPr/>
          <p:nvPr/>
        </p:nvSpPr>
        <p:spPr>
          <a:xfrm>
            <a:off x="9589506" y="4736021"/>
            <a:ext cx="4296" cy="4297"/>
          </a:xfrm>
          <a:custGeom>
            <a:avLst/>
            <a:gdLst>
              <a:gd name="connsiteX0" fmla="*/ 1943 w 4296"/>
              <a:gd name="connsiteY0" fmla="*/ 4535 h 4297"/>
              <a:gd name="connsiteX1" fmla="*/ 4134 w 4296"/>
              <a:gd name="connsiteY1" fmla="*/ 2430 h 4297"/>
              <a:gd name="connsiteX2" fmla="*/ 2029 w 4296"/>
              <a:gd name="connsiteY2" fmla="*/ 239 h 4297"/>
              <a:gd name="connsiteX3" fmla="*/ -163 w 4296"/>
              <a:gd name="connsiteY3" fmla="*/ 2344 h 4297"/>
              <a:gd name="connsiteX4" fmla="*/ -163 w 4296"/>
              <a:gd name="connsiteY4" fmla="*/ 2430 h 4297"/>
              <a:gd name="connsiteX5" fmla="*/ 1943 w 4296"/>
              <a:gd name="connsiteY5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1943" y="4535"/>
                </a:moveTo>
                <a:cubicBezTo>
                  <a:pt x="3129" y="4557"/>
                  <a:pt x="4108" y="3616"/>
                  <a:pt x="4134" y="2430"/>
                </a:cubicBezTo>
                <a:cubicBezTo>
                  <a:pt x="4156" y="1244"/>
                  <a:pt x="3215" y="265"/>
                  <a:pt x="2029" y="239"/>
                </a:cubicBezTo>
                <a:cubicBezTo>
                  <a:pt x="843" y="217"/>
                  <a:pt x="-141" y="1158"/>
                  <a:pt x="-163" y="2344"/>
                </a:cubicBezTo>
                <a:cubicBezTo>
                  <a:pt x="-163" y="2374"/>
                  <a:pt x="-163" y="2400"/>
                  <a:pt x="-163" y="2430"/>
                </a:cubicBezTo>
                <a:cubicBezTo>
                  <a:pt x="-163" y="3594"/>
                  <a:pt x="778" y="4535"/>
                  <a:pt x="194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3" name="Freeform 2992">
            <a:extLst>
              <a:ext uri="{FF2B5EF4-FFF2-40B4-BE49-F238E27FC236}">
                <a16:creationId xmlns:a16="http://schemas.microsoft.com/office/drawing/2014/main" id="{A6C8E37F-D3B9-1908-5C1B-81DBF873B3DC}"/>
              </a:ext>
            </a:extLst>
          </p:cNvPr>
          <p:cNvSpPr/>
          <p:nvPr/>
        </p:nvSpPr>
        <p:spPr>
          <a:xfrm>
            <a:off x="9589506" y="4789170"/>
            <a:ext cx="7863" cy="8593"/>
          </a:xfrm>
          <a:custGeom>
            <a:avLst/>
            <a:gdLst>
              <a:gd name="connsiteX0" fmla="*/ 7399 w 7863"/>
              <a:gd name="connsiteY0" fmla="*/ 5394 h 8593"/>
              <a:gd name="connsiteX1" fmla="*/ 6111 w 7863"/>
              <a:gd name="connsiteY1" fmla="*/ 1097 h 8593"/>
              <a:gd name="connsiteX2" fmla="*/ 2974 w 7863"/>
              <a:gd name="connsiteY2" fmla="*/ 238 h 8593"/>
              <a:gd name="connsiteX3" fmla="*/ -163 w 7863"/>
              <a:gd name="connsiteY3" fmla="*/ 4535 h 8593"/>
              <a:gd name="connsiteX4" fmla="*/ 4134 w 7863"/>
              <a:gd name="connsiteY4" fmla="*/ 8831 h 8593"/>
              <a:gd name="connsiteX5" fmla="*/ 7399 w 7863"/>
              <a:gd name="connsiteY5" fmla="*/ 5394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63" h="8593">
                <a:moveTo>
                  <a:pt x="7399" y="5394"/>
                </a:moveTo>
                <a:cubicBezTo>
                  <a:pt x="6828" y="4006"/>
                  <a:pt x="6398" y="2567"/>
                  <a:pt x="6111" y="1097"/>
                </a:cubicBezTo>
                <a:cubicBezTo>
                  <a:pt x="6111" y="625"/>
                  <a:pt x="4736" y="238"/>
                  <a:pt x="2974" y="238"/>
                </a:cubicBezTo>
                <a:cubicBezTo>
                  <a:pt x="1212" y="238"/>
                  <a:pt x="-163" y="2129"/>
                  <a:pt x="-163" y="4535"/>
                </a:cubicBezTo>
                <a:cubicBezTo>
                  <a:pt x="-163" y="6941"/>
                  <a:pt x="1255" y="8831"/>
                  <a:pt x="4134" y="8831"/>
                </a:cubicBezTo>
                <a:cubicBezTo>
                  <a:pt x="7013" y="8831"/>
                  <a:pt x="8345" y="7800"/>
                  <a:pt x="7399" y="53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4" name="Freeform 2993">
            <a:extLst>
              <a:ext uri="{FF2B5EF4-FFF2-40B4-BE49-F238E27FC236}">
                <a16:creationId xmlns:a16="http://schemas.microsoft.com/office/drawing/2014/main" id="{1B83FA19-E48D-82BB-289E-76E26347690D}"/>
              </a:ext>
            </a:extLst>
          </p:cNvPr>
          <p:cNvSpPr/>
          <p:nvPr/>
        </p:nvSpPr>
        <p:spPr>
          <a:xfrm>
            <a:off x="9589506" y="4474618"/>
            <a:ext cx="4297" cy="4297"/>
          </a:xfrm>
          <a:custGeom>
            <a:avLst/>
            <a:gdLst>
              <a:gd name="connsiteX0" fmla="*/ 1943 w 4297"/>
              <a:gd name="connsiteY0" fmla="*/ 4535 h 4297"/>
              <a:gd name="connsiteX1" fmla="*/ 4135 w 4297"/>
              <a:gd name="connsiteY1" fmla="*/ 2430 h 4297"/>
              <a:gd name="connsiteX2" fmla="*/ 2029 w 4297"/>
              <a:gd name="connsiteY2" fmla="*/ 239 h 4297"/>
              <a:gd name="connsiteX3" fmla="*/ -162 w 4297"/>
              <a:gd name="connsiteY3" fmla="*/ 2344 h 4297"/>
              <a:gd name="connsiteX4" fmla="*/ -162 w 4297"/>
              <a:gd name="connsiteY4" fmla="*/ 2387 h 4297"/>
              <a:gd name="connsiteX5" fmla="*/ 1901 w 4297"/>
              <a:gd name="connsiteY5" fmla="*/ 4535 h 4297"/>
              <a:gd name="connsiteX6" fmla="*/ 1943 w 4297"/>
              <a:gd name="connsiteY6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7" h="4297">
                <a:moveTo>
                  <a:pt x="1943" y="4535"/>
                </a:moveTo>
                <a:cubicBezTo>
                  <a:pt x="3129" y="4561"/>
                  <a:pt x="4109" y="3616"/>
                  <a:pt x="4135" y="2430"/>
                </a:cubicBezTo>
                <a:cubicBezTo>
                  <a:pt x="4156" y="1244"/>
                  <a:pt x="3215" y="264"/>
                  <a:pt x="2029" y="239"/>
                </a:cubicBezTo>
                <a:cubicBezTo>
                  <a:pt x="843" y="217"/>
                  <a:pt x="-136" y="1158"/>
                  <a:pt x="-162" y="2344"/>
                </a:cubicBezTo>
                <a:cubicBezTo>
                  <a:pt x="-162" y="2357"/>
                  <a:pt x="-162" y="2374"/>
                  <a:pt x="-162" y="2387"/>
                </a:cubicBezTo>
                <a:cubicBezTo>
                  <a:pt x="-188" y="3551"/>
                  <a:pt x="736" y="4509"/>
                  <a:pt x="1901" y="4535"/>
                </a:cubicBezTo>
                <a:cubicBezTo>
                  <a:pt x="1913" y="4535"/>
                  <a:pt x="1930" y="4535"/>
                  <a:pt x="194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5" name="Freeform 2994">
            <a:extLst>
              <a:ext uri="{FF2B5EF4-FFF2-40B4-BE49-F238E27FC236}">
                <a16:creationId xmlns:a16="http://schemas.microsoft.com/office/drawing/2014/main" id="{8546DFDF-1032-ADAC-A947-F0E654B81826}"/>
              </a:ext>
            </a:extLst>
          </p:cNvPr>
          <p:cNvSpPr/>
          <p:nvPr/>
        </p:nvSpPr>
        <p:spPr>
          <a:xfrm>
            <a:off x="9600680" y="3224997"/>
            <a:ext cx="9498" cy="6053"/>
          </a:xfrm>
          <a:custGeom>
            <a:avLst/>
            <a:gdLst>
              <a:gd name="connsiteX0" fmla="*/ 651 w 9498"/>
              <a:gd name="connsiteY0" fmla="*/ 5316 h 6053"/>
              <a:gd name="connsiteX1" fmla="*/ 8806 w 9498"/>
              <a:gd name="connsiteY1" fmla="*/ 3653 h 6053"/>
              <a:gd name="connsiteX2" fmla="*/ 9244 w 9498"/>
              <a:gd name="connsiteY2" fmla="*/ 2867 h 6053"/>
              <a:gd name="connsiteX3" fmla="*/ 5850 w 9498"/>
              <a:gd name="connsiteY3" fmla="*/ 246 h 6053"/>
              <a:gd name="connsiteX4" fmla="*/ 651 w 9498"/>
              <a:gd name="connsiteY4" fmla="*/ 5316 h 6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" h="6053">
                <a:moveTo>
                  <a:pt x="651" y="5316"/>
                </a:moveTo>
                <a:cubicBezTo>
                  <a:pt x="3362" y="7107"/>
                  <a:pt x="7014" y="6364"/>
                  <a:pt x="8806" y="3653"/>
                </a:cubicBezTo>
                <a:cubicBezTo>
                  <a:pt x="8973" y="3399"/>
                  <a:pt x="9119" y="3137"/>
                  <a:pt x="9244" y="2867"/>
                </a:cubicBezTo>
                <a:cubicBezTo>
                  <a:pt x="9717" y="1320"/>
                  <a:pt x="8342" y="246"/>
                  <a:pt x="5850" y="246"/>
                </a:cubicBezTo>
                <a:cubicBezTo>
                  <a:pt x="1123" y="74"/>
                  <a:pt x="-1626" y="2995"/>
                  <a:pt x="651" y="53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6" name="Freeform 2995">
            <a:extLst>
              <a:ext uri="{FF2B5EF4-FFF2-40B4-BE49-F238E27FC236}">
                <a16:creationId xmlns:a16="http://schemas.microsoft.com/office/drawing/2014/main" id="{C97C0ADE-3CDB-7B4C-BC8D-096A85EBED54}"/>
              </a:ext>
            </a:extLst>
          </p:cNvPr>
          <p:cNvSpPr/>
          <p:nvPr/>
        </p:nvSpPr>
        <p:spPr>
          <a:xfrm>
            <a:off x="9591912" y="3293184"/>
            <a:ext cx="7776" cy="5986"/>
          </a:xfrm>
          <a:custGeom>
            <a:avLst/>
            <a:gdLst>
              <a:gd name="connsiteX0" fmla="*/ 7442 w 7776"/>
              <a:gd name="connsiteY0" fmla="*/ 2480 h 5986"/>
              <a:gd name="connsiteX1" fmla="*/ 4649 w 7776"/>
              <a:gd name="connsiteY1" fmla="*/ 374 h 5986"/>
              <a:gd name="connsiteX2" fmla="*/ 9 w 7776"/>
              <a:gd name="connsiteY2" fmla="*/ 3983 h 5986"/>
              <a:gd name="connsiteX3" fmla="*/ 2802 w 7776"/>
              <a:gd name="connsiteY3" fmla="*/ 6089 h 5986"/>
              <a:gd name="connsiteX4" fmla="*/ 7442 w 7776"/>
              <a:gd name="connsiteY4" fmla="*/ 2480 h 5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6" h="5986">
                <a:moveTo>
                  <a:pt x="7442" y="2480"/>
                </a:moveTo>
                <a:cubicBezTo>
                  <a:pt x="8044" y="675"/>
                  <a:pt x="7056" y="-98"/>
                  <a:pt x="4649" y="374"/>
                </a:cubicBezTo>
                <a:cubicBezTo>
                  <a:pt x="2617" y="765"/>
                  <a:pt x="890" y="2110"/>
                  <a:pt x="9" y="3983"/>
                </a:cubicBezTo>
                <a:cubicBezTo>
                  <a:pt x="-592" y="5788"/>
                  <a:pt x="396" y="6561"/>
                  <a:pt x="2802" y="6089"/>
                </a:cubicBezTo>
                <a:cubicBezTo>
                  <a:pt x="4847" y="5724"/>
                  <a:pt x="6583" y="4374"/>
                  <a:pt x="7442" y="24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7" name="Freeform 2996">
            <a:extLst>
              <a:ext uri="{FF2B5EF4-FFF2-40B4-BE49-F238E27FC236}">
                <a16:creationId xmlns:a16="http://schemas.microsoft.com/office/drawing/2014/main" id="{147FE392-F903-8F48-BC92-408736563843}"/>
              </a:ext>
            </a:extLst>
          </p:cNvPr>
          <p:cNvSpPr/>
          <p:nvPr/>
        </p:nvSpPr>
        <p:spPr>
          <a:xfrm>
            <a:off x="9605192" y="3246229"/>
            <a:ext cx="5745" cy="12820"/>
          </a:xfrm>
          <a:custGeom>
            <a:avLst/>
            <a:gdLst>
              <a:gd name="connsiteX0" fmla="*/ 49 w 5745"/>
              <a:gd name="connsiteY0" fmla="*/ 11409 h 12820"/>
              <a:gd name="connsiteX1" fmla="*/ 5377 w 5745"/>
              <a:gd name="connsiteY1" fmla="*/ 6640 h 12820"/>
              <a:gd name="connsiteX2" fmla="*/ 4518 w 5745"/>
              <a:gd name="connsiteY2" fmla="*/ 238 h 12820"/>
              <a:gd name="connsiteX3" fmla="*/ 49 w 5745"/>
              <a:gd name="connsiteY3" fmla="*/ 11409 h 12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5" h="12820">
                <a:moveTo>
                  <a:pt x="49" y="11409"/>
                </a:moveTo>
                <a:cubicBezTo>
                  <a:pt x="2069" y="14890"/>
                  <a:pt x="4346" y="12655"/>
                  <a:pt x="5377" y="6640"/>
                </a:cubicBezTo>
                <a:cubicBezTo>
                  <a:pt x="5893" y="3117"/>
                  <a:pt x="5377" y="238"/>
                  <a:pt x="4518" y="238"/>
                </a:cubicBezTo>
                <a:cubicBezTo>
                  <a:pt x="2498" y="324"/>
                  <a:pt x="-1068" y="9175"/>
                  <a:pt x="49" y="114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8" name="Freeform 2997">
            <a:extLst>
              <a:ext uri="{FF2B5EF4-FFF2-40B4-BE49-F238E27FC236}">
                <a16:creationId xmlns:a16="http://schemas.microsoft.com/office/drawing/2014/main" id="{20996CED-132E-00F7-4757-E37E88FB00CA}"/>
              </a:ext>
            </a:extLst>
          </p:cNvPr>
          <p:cNvSpPr/>
          <p:nvPr/>
        </p:nvSpPr>
        <p:spPr>
          <a:xfrm>
            <a:off x="9600844" y="2451450"/>
            <a:ext cx="7481" cy="4253"/>
          </a:xfrm>
          <a:custGeom>
            <a:avLst/>
            <a:gdLst>
              <a:gd name="connsiteX0" fmla="*/ 3065 w 7481"/>
              <a:gd name="connsiteY0" fmla="*/ 238 h 4253"/>
              <a:gd name="connsiteX1" fmla="*/ 15 w 7481"/>
              <a:gd name="connsiteY1" fmla="*/ 2387 h 4253"/>
              <a:gd name="connsiteX2" fmla="*/ 4311 w 7481"/>
              <a:gd name="connsiteY2" fmla="*/ 4492 h 4253"/>
              <a:gd name="connsiteX3" fmla="*/ 7319 w 7481"/>
              <a:gd name="connsiteY3" fmla="*/ 2387 h 4253"/>
              <a:gd name="connsiteX4" fmla="*/ 3065 w 7481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1" h="4253">
                <a:moveTo>
                  <a:pt x="3065" y="238"/>
                </a:moveTo>
                <a:cubicBezTo>
                  <a:pt x="702" y="238"/>
                  <a:pt x="-673" y="1184"/>
                  <a:pt x="15" y="2387"/>
                </a:cubicBezTo>
                <a:cubicBezTo>
                  <a:pt x="1059" y="3698"/>
                  <a:pt x="2636" y="4470"/>
                  <a:pt x="4311" y="4492"/>
                </a:cubicBezTo>
                <a:cubicBezTo>
                  <a:pt x="5944" y="4492"/>
                  <a:pt x="7319" y="3547"/>
                  <a:pt x="7319" y="2387"/>
                </a:cubicBezTo>
                <a:cubicBezTo>
                  <a:pt x="7319" y="1227"/>
                  <a:pt x="5428" y="238"/>
                  <a:pt x="306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9" name="Freeform 2998">
            <a:extLst>
              <a:ext uri="{FF2B5EF4-FFF2-40B4-BE49-F238E27FC236}">
                <a16:creationId xmlns:a16="http://schemas.microsoft.com/office/drawing/2014/main" id="{A917CF0E-287A-8FDC-E1F3-35F94014CDE9}"/>
              </a:ext>
            </a:extLst>
          </p:cNvPr>
          <p:cNvSpPr/>
          <p:nvPr/>
        </p:nvSpPr>
        <p:spPr>
          <a:xfrm>
            <a:off x="9607092" y="2564020"/>
            <a:ext cx="7548" cy="2983"/>
          </a:xfrm>
          <a:custGeom>
            <a:avLst/>
            <a:gdLst>
              <a:gd name="connsiteX0" fmla="*/ -4 w 7548"/>
              <a:gd name="connsiteY0" fmla="*/ 2258 h 2983"/>
              <a:gd name="connsiteX1" fmla="*/ 7386 w 7548"/>
              <a:gd name="connsiteY1" fmla="*/ 1055 h 2983"/>
              <a:gd name="connsiteX2" fmla="*/ 3090 w 7548"/>
              <a:gd name="connsiteY2" fmla="*/ 238 h 2983"/>
              <a:gd name="connsiteX3" fmla="*/ -4 w 7548"/>
              <a:gd name="connsiteY3" fmla="*/ 2258 h 2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48" h="2983">
                <a:moveTo>
                  <a:pt x="-4" y="2258"/>
                </a:moveTo>
                <a:cubicBezTo>
                  <a:pt x="1113" y="4105"/>
                  <a:pt x="7386" y="3074"/>
                  <a:pt x="7386" y="1055"/>
                </a:cubicBezTo>
                <a:cubicBezTo>
                  <a:pt x="7386" y="625"/>
                  <a:pt x="5453" y="238"/>
                  <a:pt x="3090" y="238"/>
                </a:cubicBezTo>
                <a:cubicBezTo>
                  <a:pt x="726" y="238"/>
                  <a:pt x="-648" y="1141"/>
                  <a:pt x="-4" y="2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0" name="Freeform 2999">
            <a:extLst>
              <a:ext uri="{FF2B5EF4-FFF2-40B4-BE49-F238E27FC236}">
                <a16:creationId xmlns:a16="http://schemas.microsoft.com/office/drawing/2014/main" id="{1A40026C-E0BD-1A57-1CC3-C9D0DA5309CF}"/>
              </a:ext>
            </a:extLst>
          </p:cNvPr>
          <p:cNvSpPr/>
          <p:nvPr/>
        </p:nvSpPr>
        <p:spPr>
          <a:xfrm>
            <a:off x="9616746" y="1710384"/>
            <a:ext cx="4168" cy="3516"/>
          </a:xfrm>
          <a:custGeom>
            <a:avLst/>
            <a:gdLst>
              <a:gd name="connsiteX0" fmla="*/ 4006 w 4168"/>
              <a:gd name="connsiteY0" fmla="*/ 2810 h 3516"/>
              <a:gd name="connsiteX1" fmla="*/ 1943 w 4168"/>
              <a:gd name="connsiteY1" fmla="*/ 576 h 3516"/>
              <a:gd name="connsiteX2" fmla="*/ -162 w 4168"/>
              <a:gd name="connsiteY2" fmla="*/ 1521 h 3516"/>
              <a:gd name="connsiteX3" fmla="*/ 1943 w 4168"/>
              <a:gd name="connsiteY3" fmla="*/ 3755 h 3516"/>
              <a:gd name="connsiteX4" fmla="*/ 4006 w 4168"/>
              <a:gd name="connsiteY4" fmla="*/ 2810 h 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16">
                <a:moveTo>
                  <a:pt x="4006" y="2810"/>
                </a:moveTo>
                <a:cubicBezTo>
                  <a:pt x="4006" y="2294"/>
                  <a:pt x="3103" y="1263"/>
                  <a:pt x="1943" y="576"/>
                </a:cubicBezTo>
                <a:cubicBezTo>
                  <a:pt x="783" y="-112"/>
                  <a:pt x="-162" y="275"/>
                  <a:pt x="-162" y="1521"/>
                </a:cubicBezTo>
                <a:cubicBezTo>
                  <a:pt x="-188" y="2715"/>
                  <a:pt x="749" y="3708"/>
                  <a:pt x="1943" y="3755"/>
                </a:cubicBezTo>
                <a:cubicBezTo>
                  <a:pt x="3103" y="3755"/>
                  <a:pt x="4006" y="3326"/>
                  <a:pt x="4006" y="28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1" name="Freeform 3000">
            <a:extLst>
              <a:ext uri="{FF2B5EF4-FFF2-40B4-BE49-F238E27FC236}">
                <a16:creationId xmlns:a16="http://schemas.microsoft.com/office/drawing/2014/main" id="{25586ADD-F8D2-FD6D-CCD5-17ECA5C4D4A2}"/>
              </a:ext>
            </a:extLst>
          </p:cNvPr>
          <p:cNvSpPr/>
          <p:nvPr/>
        </p:nvSpPr>
        <p:spPr>
          <a:xfrm>
            <a:off x="9610922" y="2442905"/>
            <a:ext cx="7213" cy="10480"/>
          </a:xfrm>
          <a:custGeom>
            <a:avLst/>
            <a:gdLst>
              <a:gd name="connsiteX0" fmla="*/ 1108 w 7213"/>
              <a:gd name="connsiteY0" fmla="*/ 1866 h 10480"/>
              <a:gd name="connsiteX1" fmla="*/ 1409 w 7213"/>
              <a:gd name="connsiteY1" fmla="*/ 7537 h 10480"/>
              <a:gd name="connsiteX2" fmla="*/ 6564 w 7213"/>
              <a:gd name="connsiteY2" fmla="*/ 6033 h 10480"/>
              <a:gd name="connsiteX3" fmla="*/ 1108 w 7213"/>
              <a:gd name="connsiteY3" fmla="*/ 1866 h 1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13" h="10480">
                <a:moveTo>
                  <a:pt x="1108" y="1866"/>
                </a:moveTo>
                <a:cubicBezTo>
                  <a:pt x="-654" y="3670"/>
                  <a:pt x="-611" y="5088"/>
                  <a:pt x="1409" y="7537"/>
                </a:cubicBezTo>
                <a:cubicBezTo>
                  <a:pt x="5362" y="12392"/>
                  <a:pt x="8240" y="11533"/>
                  <a:pt x="6564" y="6033"/>
                </a:cubicBezTo>
                <a:cubicBezTo>
                  <a:pt x="4631" y="-411"/>
                  <a:pt x="3901" y="-970"/>
                  <a:pt x="1108" y="18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2" name="Freeform 3001">
            <a:extLst>
              <a:ext uri="{FF2B5EF4-FFF2-40B4-BE49-F238E27FC236}">
                <a16:creationId xmlns:a16="http://schemas.microsoft.com/office/drawing/2014/main" id="{7F71E69E-8A47-5490-E342-FFD48B192D32}"/>
              </a:ext>
            </a:extLst>
          </p:cNvPr>
          <p:cNvSpPr/>
          <p:nvPr/>
        </p:nvSpPr>
        <p:spPr>
          <a:xfrm>
            <a:off x="9598096" y="3301426"/>
            <a:ext cx="5030" cy="6159"/>
          </a:xfrm>
          <a:custGeom>
            <a:avLst/>
            <a:gdLst>
              <a:gd name="connsiteX0" fmla="*/ 2075 w 5030"/>
              <a:gd name="connsiteY0" fmla="*/ 6224 h 6159"/>
              <a:gd name="connsiteX1" fmla="*/ 4868 w 5030"/>
              <a:gd name="connsiteY1" fmla="*/ 2787 h 6159"/>
              <a:gd name="connsiteX2" fmla="*/ -30 w 5030"/>
              <a:gd name="connsiteY2" fmla="*/ 3646 h 6159"/>
              <a:gd name="connsiteX3" fmla="*/ 2075 w 5030"/>
              <a:gd name="connsiteY3" fmla="*/ 6224 h 6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0" h="6159">
                <a:moveTo>
                  <a:pt x="2075" y="6224"/>
                </a:moveTo>
                <a:cubicBezTo>
                  <a:pt x="3570" y="5683"/>
                  <a:pt x="4644" y="4360"/>
                  <a:pt x="4868" y="2787"/>
                </a:cubicBezTo>
                <a:cubicBezTo>
                  <a:pt x="4868" y="-1080"/>
                  <a:pt x="571" y="-349"/>
                  <a:pt x="-30" y="3646"/>
                </a:cubicBezTo>
                <a:cubicBezTo>
                  <a:pt x="-503" y="5838"/>
                  <a:pt x="313" y="6826"/>
                  <a:pt x="2075" y="62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3" name="Freeform 3002">
            <a:extLst>
              <a:ext uri="{FF2B5EF4-FFF2-40B4-BE49-F238E27FC236}">
                <a16:creationId xmlns:a16="http://schemas.microsoft.com/office/drawing/2014/main" id="{87139714-0905-2F64-D0A8-B8BB941D14AB}"/>
              </a:ext>
            </a:extLst>
          </p:cNvPr>
          <p:cNvSpPr/>
          <p:nvPr/>
        </p:nvSpPr>
        <p:spPr>
          <a:xfrm>
            <a:off x="9921160" y="1574442"/>
            <a:ext cx="4649" cy="4729"/>
          </a:xfrm>
          <a:custGeom>
            <a:avLst/>
            <a:gdLst>
              <a:gd name="connsiteX0" fmla="*/ 4132 w 4649"/>
              <a:gd name="connsiteY0" fmla="*/ 1347 h 4729"/>
              <a:gd name="connsiteX1" fmla="*/ 953 w 4649"/>
              <a:gd name="connsiteY1" fmla="*/ 574 h 4729"/>
              <a:gd name="connsiteX2" fmla="*/ 180 w 4649"/>
              <a:gd name="connsiteY2" fmla="*/ 3839 h 4729"/>
              <a:gd name="connsiteX3" fmla="*/ 3363 w 4649"/>
              <a:gd name="connsiteY3" fmla="*/ 4638 h 4729"/>
              <a:gd name="connsiteX4" fmla="*/ 3402 w 4649"/>
              <a:gd name="connsiteY4" fmla="*/ 4613 h 4729"/>
              <a:gd name="connsiteX5" fmla="*/ 4132 w 4649"/>
              <a:gd name="connsiteY5" fmla="*/ 1347 h 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49" h="4729">
                <a:moveTo>
                  <a:pt x="4132" y="1347"/>
                </a:moveTo>
                <a:cubicBezTo>
                  <a:pt x="3467" y="260"/>
                  <a:pt x="2045" y="-88"/>
                  <a:pt x="953" y="574"/>
                </a:cubicBezTo>
                <a:cubicBezTo>
                  <a:pt x="-147" y="1274"/>
                  <a:pt x="-491" y="2722"/>
                  <a:pt x="180" y="3839"/>
                </a:cubicBezTo>
                <a:cubicBezTo>
                  <a:pt x="837" y="4939"/>
                  <a:pt x="2263" y="5296"/>
                  <a:pt x="3363" y="4638"/>
                </a:cubicBezTo>
                <a:cubicBezTo>
                  <a:pt x="3376" y="4630"/>
                  <a:pt x="3389" y="4621"/>
                  <a:pt x="3402" y="4613"/>
                </a:cubicBezTo>
                <a:cubicBezTo>
                  <a:pt x="4485" y="3899"/>
                  <a:pt x="4811" y="2456"/>
                  <a:pt x="4132" y="13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4" name="Freeform 3003">
            <a:extLst>
              <a:ext uri="{FF2B5EF4-FFF2-40B4-BE49-F238E27FC236}">
                <a16:creationId xmlns:a16="http://schemas.microsoft.com/office/drawing/2014/main" id="{D36F4FA0-2042-09F0-9C06-1EEEB2C269AE}"/>
              </a:ext>
            </a:extLst>
          </p:cNvPr>
          <p:cNvSpPr/>
          <p:nvPr/>
        </p:nvSpPr>
        <p:spPr>
          <a:xfrm>
            <a:off x="9925330" y="5356661"/>
            <a:ext cx="9167" cy="15194"/>
          </a:xfrm>
          <a:custGeom>
            <a:avLst/>
            <a:gdLst>
              <a:gd name="connsiteX0" fmla="*/ 8598 w 9167"/>
              <a:gd name="connsiteY0" fmla="*/ 12785 h 15194"/>
              <a:gd name="connsiteX1" fmla="*/ 1766 w 9167"/>
              <a:gd name="connsiteY1" fmla="*/ 238 h 15194"/>
              <a:gd name="connsiteX2" fmla="*/ 349 w 9167"/>
              <a:gd name="connsiteY2" fmla="*/ 6082 h 15194"/>
              <a:gd name="connsiteX3" fmla="*/ 8598 w 9167"/>
              <a:gd name="connsiteY3" fmla="*/ 12785 h 15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67" h="15194">
                <a:moveTo>
                  <a:pt x="8598" y="12785"/>
                </a:moveTo>
                <a:cubicBezTo>
                  <a:pt x="10489" y="9691"/>
                  <a:pt x="5376" y="238"/>
                  <a:pt x="1766" y="238"/>
                </a:cubicBezTo>
                <a:cubicBezTo>
                  <a:pt x="-210" y="238"/>
                  <a:pt x="-640" y="1871"/>
                  <a:pt x="349" y="6082"/>
                </a:cubicBezTo>
                <a:cubicBezTo>
                  <a:pt x="2583" y="15577"/>
                  <a:pt x="5462" y="17897"/>
                  <a:pt x="8598" y="127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5" name="Freeform 3004">
            <a:extLst>
              <a:ext uri="{FF2B5EF4-FFF2-40B4-BE49-F238E27FC236}">
                <a16:creationId xmlns:a16="http://schemas.microsoft.com/office/drawing/2014/main" id="{0AD97D05-C973-46E3-AF11-59DE03CCAF84}"/>
              </a:ext>
            </a:extLst>
          </p:cNvPr>
          <p:cNvSpPr/>
          <p:nvPr/>
        </p:nvSpPr>
        <p:spPr>
          <a:xfrm>
            <a:off x="9928720" y="4489597"/>
            <a:ext cx="7421" cy="5398"/>
          </a:xfrm>
          <a:custGeom>
            <a:avLst/>
            <a:gdLst>
              <a:gd name="connsiteX0" fmla="*/ 7056 w 7421"/>
              <a:gd name="connsiteY0" fmla="*/ 2059 h 5398"/>
              <a:gd name="connsiteX1" fmla="*/ -163 w 7421"/>
              <a:gd name="connsiteY1" fmla="*/ 2059 h 5398"/>
              <a:gd name="connsiteX2" fmla="*/ 5294 w 7421"/>
              <a:gd name="connsiteY2" fmla="*/ 5239 h 5398"/>
              <a:gd name="connsiteX3" fmla="*/ 7056 w 7421"/>
              <a:gd name="connsiteY3" fmla="*/ 2059 h 5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21" h="5398">
                <a:moveTo>
                  <a:pt x="7056" y="2059"/>
                </a:moveTo>
                <a:cubicBezTo>
                  <a:pt x="5595" y="-304"/>
                  <a:pt x="-163" y="-433"/>
                  <a:pt x="-163" y="2059"/>
                </a:cubicBezTo>
                <a:cubicBezTo>
                  <a:pt x="-163" y="5067"/>
                  <a:pt x="2201" y="6356"/>
                  <a:pt x="5294" y="5239"/>
                </a:cubicBezTo>
                <a:cubicBezTo>
                  <a:pt x="6884" y="4465"/>
                  <a:pt x="7657" y="2962"/>
                  <a:pt x="7056" y="20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6" name="Freeform 3005">
            <a:extLst>
              <a:ext uri="{FF2B5EF4-FFF2-40B4-BE49-F238E27FC236}">
                <a16:creationId xmlns:a16="http://schemas.microsoft.com/office/drawing/2014/main" id="{05226C97-BD07-E3D6-4B7A-7B827EB29D44}"/>
              </a:ext>
            </a:extLst>
          </p:cNvPr>
          <p:cNvSpPr/>
          <p:nvPr/>
        </p:nvSpPr>
        <p:spPr>
          <a:xfrm>
            <a:off x="9928719" y="1905859"/>
            <a:ext cx="4212" cy="3535"/>
          </a:xfrm>
          <a:custGeom>
            <a:avLst/>
            <a:gdLst>
              <a:gd name="connsiteX0" fmla="*/ 1944 w 4212"/>
              <a:gd name="connsiteY0" fmla="*/ 595 h 3535"/>
              <a:gd name="connsiteX1" fmla="*/ -161 w 4212"/>
              <a:gd name="connsiteY1" fmla="*/ 1540 h 3535"/>
              <a:gd name="connsiteX2" fmla="*/ 1897 w 4212"/>
              <a:gd name="connsiteY2" fmla="*/ 3773 h 3535"/>
              <a:gd name="connsiteX3" fmla="*/ 1944 w 4212"/>
              <a:gd name="connsiteY3" fmla="*/ 3774 h 3535"/>
              <a:gd name="connsiteX4" fmla="*/ 4050 w 4212"/>
              <a:gd name="connsiteY4" fmla="*/ 2872 h 3535"/>
              <a:gd name="connsiteX5" fmla="*/ 1944 w 4212"/>
              <a:gd name="connsiteY5" fmla="*/ 595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5">
                <a:moveTo>
                  <a:pt x="1944" y="595"/>
                </a:move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5"/>
                  <a:pt x="1897" y="3773"/>
                </a:cubicBezTo>
                <a:cubicBezTo>
                  <a:pt x="1914" y="3773"/>
                  <a:pt x="1932" y="3774"/>
                  <a:pt x="1944" y="3774"/>
                </a:cubicBezTo>
                <a:cubicBezTo>
                  <a:pt x="3105" y="3774"/>
                  <a:pt x="4050" y="3388"/>
                  <a:pt x="4050" y="2872"/>
                </a:cubicBezTo>
                <a:cubicBezTo>
                  <a:pt x="4050" y="2356"/>
                  <a:pt x="3062" y="1325"/>
                  <a:pt x="1944" y="5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7" name="Freeform 3006">
            <a:extLst>
              <a:ext uri="{FF2B5EF4-FFF2-40B4-BE49-F238E27FC236}">
                <a16:creationId xmlns:a16="http://schemas.microsoft.com/office/drawing/2014/main" id="{AF4D4EEA-CF40-7887-2F38-6FC7A95C8A62}"/>
              </a:ext>
            </a:extLst>
          </p:cNvPr>
          <p:cNvSpPr/>
          <p:nvPr/>
        </p:nvSpPr>
        <p:spPr>
          <a:xfrm>
            <a:off x="9920574" y="4179462"/>
            <a:ext cx="5812" cy="5936"/>
          </a:xfrm>
          <a:custGeom>
            <a:avLst/>
            <a:gdLst>
              <a:gd name="connsiteX0" fmla="*/ 1839 w 5812"/>
              <a:gd name="connsiteY0" fmla="*/ 6021 h 5936"/>
              <a:gd name="connsiteX1" fmla="*/ 5491 w 5812"/>
              <a:gd name="connsiteY1" fmla="*/ 2283 h 5936"/>
              <a:gd name="connsiteX2" fmla="*/ 3687 w 5812"/>
              <a:gd name="connsiteY2" fmla="*/ 392 h 5936"/>
              <a:gd name="connsiteX3" fmla="*/ -8 w 5812"/>
              <a:gd name="connsiteY3" fmla="*/ 4130 h 5936"/>
              <a:gd name="connsiteX4" fmla="*/ 1839 w 5812"/>
              <a:gd name="connsiteY4" fmla="*/ 6021 h 5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12" h="5936">
                <a:moveTo>
                  <a:pt x="1839" y="6021"/>
                </a:moveTo>
                <a:cubicBezTo>
                  <a:pt x="3506" y="5312"/>
                  <a:pt x="4821" y="3967"/>
                  <a:pt x="5491" y="2283"/>
                </a:cubicBezTo>
                <a:cubicBezTo>
                  <a:pt x="6007" y="693"/>
                  <a:pt x="5233" y="-123"/>
                  <a:pt x="3687" y="392"/>
                </a:cubicBezTo>
                <a:cubicBezTo>
                  <a:pt x="1998" y="1084"/>
                  <a:pt x="662" y="2433"/>
                  <a:pt x="-8" y="4130"/>
                </a:cubicBezTo>
                <a:cubicBezTo>
                  <a:pt x="-524" y="5720"/>
                  <a:pt x="293" y="6536"/>
                  <a:pt x="1839" y="60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8" name="Freeform 3007">
            <a:extLst>
              <a:ext uri="{FF2B5EF4-FFF2-40B4-BE49-F238E27FC236}">
                <a16:creationId xmlns:a16="http://schemas.microsoft.com/office/drawing/2014/main" id="{9692FC94-0DA4-9CA2-A38C-F5F5664A2E71}"/>
              </a:ext>
            </a:extLst>
          </p:cNvPr>
          <p:cNvSpPr/>
          <p:nvPr/>
        </p:nvSpPr>
        <p:spPr>
          <a:xfrm>
            <a:off x="9924510" y="1526871"/>
            <a:ext cx="4210" cy="4253"/>
          </a:xfrm>
          <a:custGeom>
            <a:avLst/>
            <a:gdLst>
              <a:gd name="connsiteX0" fmla="*/ 1943 w 4210"/>
              <a:gd name="connsiteY0" fmla="*/ 238 h 4253"/>
              <a:gd name="connsiteX1" fmla="*/ -163 w 4210"/>
              <a:gd name="connsiteY1" fmla="*/ 2344 h 4253"/>
              <a:gd name="connsiteX2" fmla="*/ 1943 w 4210"/>
              <a:gd name="connsiteY2" fmla="*/ 4492 h 4253"/>
              <a:gd name="connsiteX3" fmla="*/ 4048 w 4210"/>
              <a:gd name="connsiteY3" fmla="*/ 2344 h 4253"/>
              <a:gd name="connsiteX4" fmla="*/ 1943 w 4210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1943" y="238"/>
                </a:moveTo>
                <a:cubicBezTo>
                  <a:pt x="791" y="260"/>
                  <a:pt x="-141" y="1192"/>
                  <a:pt x="-163" y="2344"/>
                </a:cubicBezTo>
                <a:cubicBezTo>
                  <a:pt x="-141" y="3504"/>
                  <a:pt x="783" y="4445"/>
                  <a:pt x="1943" y="4492"/>
                </a:cubicBezTo>
                <a:cubicBezTo>
                  <a:pt x="3111" y="4470"/>
                  <a:pt x="4048" y="3512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9" name="Freeform 3008">
            <a:extLst>
              <a:ext uri="{FF2B5EF4-FFF2-40B4-BE49-F238E27FC236}">
                <a16:creationId xmlns:a16="http://schemas.microsoft.com/office/drawing/2014/main" id="{D27804DD-EAC7-FA7D-B715-9A1D5BC57361}"/>
              </a:ext>
            </a:extLst>
          </p:cNvPr>
          <p:cNvSpPr/>
          <p:nvPr/>
        </p:nvSpPr>
        <p:spPr>
          <a:xfrm>
            <a:off x="9834582" y="5448049"/>
            <a:ext cx="7880" cy="5999"/>
          </a:xfrm>
          <a:custGeom>
            <a:avLst/>
            <a:gdLst>
              <a:gd name="connsiteX0" fmla="*/ 7615 w 7880"/>
              <a:gd name="connsiteY0" fmla="*/ 2902 h 5999"/>
              <a:gd name="connsiteX1" fmla="*/ 4135 w 7880"/>
              <a:gd name="connsiteY1" fmla="*/ 238 h 5999"/>
              <a:gd name="connsiteX2" fmla="*/ -162 w 7880"/>
              <a:gd name="connsiteY2" fmla="*/ 3547 h 5999"/>
              <a:gd name="connsiteX3" fmla="*/ 7615 w 7880"/>
              <a:gd name="connsiteY3" fmla="*/ 2902 h 5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80" h="5999">
                <a:moveTo>
                  <a:pt x="7615" y="2902"/>
                </a:moveTo>
                <a:cubicBezTo>
                  <a:pt x="8131" y="1313"/>
                  <a:pt x="6670" y="238"/>
                  <a:pt x="4135" y="238"/>
                </a:cubicBezTo>
                <a:cubicBezTo>
                  <a:pt x="1600" y="238"/>
                  <a:pt x="-162" y="1613"/>
                  <a:pt x="-162" y="3547"/>
                </a:cubicBezTo>
                <a:cubicBezTo>
                  <a:pt x="-248" y="7500"/>
                  <a:pt x="6283" y="6941"/>
                  <a:pt x="7615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0" name="Freeform 3009">
            <a:extLst>
              <a:ext uri="{FF2B5EF4-FFF2-40B4-BE49-F238E27FC236}">
                <a16:creationId xmlns:a16="http://schemas.microsoft.com/office/drawing/2014/main" id="{BB430AA4-BFD5-016E-E713-BBB02E3E3CDE}"/>
              </a:ext>
            </a:extLst>
          </p:cNvPr>
          <p:cNvSpPr/>
          <p:nvPr/>
        </p:nvSpPr>
        <p:spPr>
          <a:xfrm>
            <a:off x="9925325" y="2803068"/>
            <a:ext cx="5500" cy="3235"/>
          </a:xfrm>
          <a:custGeom>
            <a:avLst/>
            <a:gdLst>
              <a:gd name="connsiteX0" fmla="*/ 5338 w 5500"/>
              <a:gd name="connsiteY0" fmla="*/ 2529 h 3235"/>
              <a:gd name="connsiteX1" fmla="*/ 97 w 5500"/>
              <a:gd name="connsiteY1" fmla="*/ 1283 h 3235"/>
              <a:gd name="connsiteX2" fmla="*/ 2073 w 5500"/>
              <a:gd name="connsiteY2" fmla="*/ 3474 h 3235"/>
              <a:gd name="connsiteX3" fmla="*/ 5338 w 5500"/>
              <a:gd name="connsiteY3" fmla="*/ 2529 h 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00" h="3235">
                <a:moveTo>
                  <a:pt x="5338" y="2529"/>
                </a:moveTo>
                <a:cubicBezTo>
                  <a:pt x="5338" y="295"/>
                  <a:pt x="1300" y="-651"/>
                  <a:pt x="97" y="1283"/>
                </a:cubicBezTo>
                <a:cubicBezTo>
                  <a:pt x="-591" y="2486"/>
                  <a:pt x="97" y="3474"/>
                  <a:pt x="2073" y="3474"/>
                </a:cubicBezTo>
                <a:cubicBezTo>
                  <a:pt x="4049" y="3474"/>
                  <a:pt x="5338" y="3044"/>
                  <a:pt x="5338" y="25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1" name="Freeform 3010">
            <a:extLst>
              <a:ext uri="{FF2B5EF4-FFF2-40B4-BE49-F238E27FC236}">
                <a16:creationId xmlns:a16="http://schemas.microsoft.com/office/drawing/2014/main" id="{95FB2EE3-94EF-CDDF-9EAD-43F4E7C42A30}"/>
              </a:ext>
            </a:extLst>
          </p:cNvPr>
          <p:cNvSpPr/>
          <p:nvPr/>
        </p:nvSpPr>
        <p:spPr>
          <a:xfrm>
            <a:off x="9866537" y="1274899"/>
            <a:ext cx="7767" cy="9760"/>
          </a:xfrm>
          <a:custGeom>
            <a:avLst/>
            <a:gdLst>
              <a:gd name="connsiteX0" fmla="*/ 7584 w 7767"/>
              <a:gd name="connsiteY0" fmla="*/ 5803 h 9760"/>
              <a:gd name="connsiteX1" fmla="*/ 5736 w 7767"/>
              <a:gd name="connsiteY1" fmla="*/ 518 h 9760"/>
              <a:gd name="connsiteX2" fmla="*/ 194 w 7767"/>
              <a:gd name="connsiteY2" fmla="*/ 7693 h 9760"/>
              <a:gd name="connsiteX3" fmla="*/ 5294 w 7767"/>
              <a:gd name="connsiteY3" fmla="*/ 9670 h 9760"/>
              <a:gd name="connsiteX4" fmla="*/ 7584 w 7767"/>
              <a:gd name="connsiteY4" fmla="*/ 5803 h 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67" h="9760">
                <a:moveTo>
                  <a:pt x="7584" y="5803"/>
                </a:moveTo>
                <a:cubicBezTo>
                  <a:pt x="7734" y="3861"/>
                  <a:pt x="7064" y="1944"/>
                  <a:pt x="5736" y="518"/>
                </a:cubicBezTo>
                <a:cubicBezTo>
                  <a:pt x="3158" y="-1115"/>
                  <a:pt x="-1482" y="4814"/>
                  <a:pt x="194" y="7693"/>
                </a:cubicBezTo>
                <a:cubicBezTo>
                  <a:pt x="1057" y="9648"/>
                  <a:pt x="3339" y="10529"/>
                  <a:pt x="5294" y="9670"/>
                </a:cubicBezTo>
                <a:cubicBezTo>
                  <a:pt x="6802" y="8999"/>
                  <a:pt x="7725" y="7448"/>
                  <a:pt x="7584" y="58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2" name="Freeform 3011">
            <a:extLst>
              <a:ext uri="{FF2B5EF4-FFF2-40B4-BE49-F238E27FC236}">
                <a16:creationId xmlns:a16="http://schemas.microsoft.com/office/drawing/2014/main" id="{6D0820B9-5C74-B0D2-14EC-DE8728D7E0DA}"/>
              </a:ext>
            </a:extLst>
          </p:cNvPr>
          <p:cNvSpPr/>
          <p:nvPr/>
        </p:nvSpPr>
        <p:spPr>
          <a:xfrm>
            <a:off x="9924510" y="2812662"/>
            <a:ext cx="4210" cy="4253"/>
          </a:xfrm>
          <a:custGeom>
            <a:avLst/>
            <a:gdLst>
              <a:gd name="connsiteX0" fmla="*/ 1943 w 4210"/>
              <a:gd name="connsiteY0" fmla="*/ 4492 h 4253"/>
              <a:gd name="connsiteX1" fmla="*/ 4048 w 4210"/>
              <a:gd name="connsiteY1" fmla="*/ 2387 h 4253"/>
              <a:gd name="connsiteX2" fmla="*/ 1943 w 4210"/>
              <a:gd name="connsiteY2" fmla="*/ 238 h 4253"/>
              <a:gd name="connsiteX3" fmla="*/ -163 w 4210"/>
              <a:gd name="connsiteY3" fmla="*/ 2387 h 4253"/>
              <a:gd name="connsiteX4" fmla="*/ 1943 w 421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1943" y="4492"/>
                </a:moveTo>
                <a:cubicBezTo>
                  <a:pt x="3107" y="4492"/>
                  <a:pt x="4048" y="3551"/>
                  <a:pt x="4048" y="2387"/>
                </a:cubicBezTo>
                <a:cubicBezTo>
                  <a:pt x="4048" y="1218"/>
                  <a:pt x="3111" y="260"/>
                  <a:pt x="1943" y="238"/>
                </a:cubicBezTo>
                <a:cubicBezTo>
                  <a:pt x="783" y="286"/>
                  <a:pt x="-141" y="1227"/>
                  <a:pt x="-163" y="2387"/>
                </a:cubicBezTo>
                <a:cubicBezTo>
                  <a:pt x="-141" y="3538"/>
                  <a:pt x="791" y="4470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3" name="Freeform 3012">
            <a:extLst>
              <a:ext uri="{FF2B5EF4-FFF2-40B4-BE49-F238E27FC236}">
                <a16:creationId xmlns:a16="http://schemas.microsoft.com/office/drawing/2014/main" id="{0E267322-054F-40C0-A302-7924DDCE534B}"/>
              </a:ext>
            </a:extLst>
          </p:cNvPr>
          <p:cNvSpPr/>
          <p:nvPr/>
        </p:nvSpPr>
        <p:spPr>
          <a:xfrm>
            <a:off x="9878990" y="1272208"/>
            <a:ext cx="5734" cy="5978"/>
          </a:xfrm>
          <a:custGeom>
            <a:avLst/>
            <a:gdLst>
              <a:gd name="connsiteX0" fmla="*/ 2306 w 5734"/>
              <a:gd name="connsiteY0" fmla="*/ 6216 h 5978"/>
              <a:gd name="connsiteX1" fmla="*/ 5571 w 5734"/>
              <a:gd name="connsiteY1" fmla="*/ 2865 h 5978"/>
              <a:gd name="connsiteX2" fmla="*/ 5571 w 5734"/>
              <a:gd name="connsiteY2" fmla="*/ 2865 h 5978"/>
              <a:gd name="connsiteX3" fmla="*/ 3122 w 5734"/>
              <a:gd name="connsiteY3" fmla="*/ 330 h 5978"/>
              <a:gd name="connsiteX4" fmla="*/ 2306 w 5734"/>
              <a:gd name="connsiteY4" fmla="*/ 6216 h 5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4" h="5978">
                <a:moveTo>
                  <a:pt x="2306" y="6216"/>
                </a:moveTo>
                <a:cubicBezTo>
                  <a:pt x="4132" y="6191"/>
                  <a:pt x="5597" y="4691"/>
                  <a:pt x="5571" y="2865"/>
                </a:cubicBezTo>
                <a:cubicBezTo>
                  <a:pt x="5571" y="2865"/>
                  <a:pt x="5571" y="2865"/>
                  <a:pt x="5571" y="2865"/>
                </a:cubicBezTo>
                <a:cubicBezTo>
                  <a:pt x="5571" y="1018"/>
                  <a:pt x="4497" y="-99"/>
                  <a:pt x="3122" y="330"/>
                </a:cubicBezTo>
                <a:cubicBezTo>
                  <a:pt x="-788" y="1662"/>
                  <a:pt x="-1389" y="6216"/>
                  <a:pt x="2306" y="62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4" name="Freeform 3013">
            <a:extLst>
              <a:ext uri="{FF2B5EF4-FFF2-40B4-BE49-F238E27FC236}">
                <a16:creationId xmlns:a16="http://schemas.microsoft.com/office/drawing/2014/main" id="{65066786-B34A-DEC4-2A23-CDBEA0FA0AA0}"/>
              </a:ext>
            </a:extLst>
          </p:cNvPr>
          <p:cNvSpPr/>
          <p:nvPr/>
        </p:nvSpPr>
        <p:spPr>
          <a:xfrm>
            <a:off x="9866415" y="1291354"/>
            <a:ext cx="5762" cy="5994"/>
          </a:xfrm>
          <a:custGeom>
            <a:avLst/>
            <a:gdLst>
              <a:gd name="connsiteX0" fmla="*/ 2291 w 5762"/>
              <a:gd name="connsiteY0" fmla="*/ 6233 h 5994"/>
              <a:gd name="connsiteX1" fmla="*/ 5600 w 5762"/>
              <a:gd name="connsiteY1" fmla="*/ 2839 h 5994"/>
              <a:gd name="connsiteX2" fmla="*/ 5600 w 5762"/>
              <a:gd name="connsiteY2" fmla="*/ 2839 h 5994"/>
              <a:gd name="connsiteX3" fmla="*/ 3108 w 5762"/>
              <a:gd name="connsiteY3" fmla="*/ 347 h 5994"/>
              <a:gd name="connsiteX4" fmla="*/ 2291 w 5762"/>
              <a:gd name="connsiteY4" fmla="*/ 6233 h 5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2" h="5994">
                <a:moveTo>
                  <a:pt x="2291" y="6233"/>
                </a:moveTo>
                <a:cubicBezTo>
                  <a:pt x="4143" y="6212"/>
                  <a:pt x="5626" y="4691"/>
                  <a:pt x="5600" y="2839"/>
                </a:cubicBezTo>
                <a:cubicBezTo>
                  <a:pt x="5600" y="2839"/>
                  <a:pt x="5600" y="2839"/>
                  <a:pt x="5600" y="2839"/>
                </a:cubicBezTo>
                <a:cubicBezTo>
                  <a:pt x="5600" y="991"/>
                  <a:pt x="4483" y="-126"/>
                  <a:pt x="3108" y="347"/>
                </a:cubicBezTo>
                <a:cubicBezTo>
                  <a:pt x="-759" y="1636"/>
                  <a:pt x="-1404" y="6233"/>
                  <a:pt x="2291" y="62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5" name="Freeform 3014">
            <a:extLst>
              <a:ext uri="{FF2B5EF4-FFF2-40B4-BE49-F238E27FC236}">
                <a16:creationId xmlns:a16="http://schemas.microsoft.com/office/drawing/2014/main" id="{C0CD88B9-056D-F4F3-1007-8764C47BD0D4}"/>
              </a:ext>
            </a:extLst>
          </p:cNvPr>
          <p:cNvSpPr/>
          <p:nvPr/>
        </p:nvSpPr>
        <p:spPr>
          <a:xfrm>
            <a:off x="9907722" y="1270037"/>
            <a:ext cx="7396" cy="7691"/>
          </a:xfrm>
          <a:custGeom>
            <a:avLst/>
            <a:gdLst>
              <a:gd name="connsiteX0" fmla="*/ 7216 w 7396"/>
              <a:gd name="connsiteY0" fmla="*/ 4004 h 7691"/>
              <a:gd name="connsiteX1" fmla="*/ 3564 w 7396"/>
              <a:gd name="connsiteY1" fmla="*/ 309 h 7691"/>
              <a:gd name="connsiteX2" fmla="*/ 1330 w 7396"/>
              <a:gd name="connsiteY2" fmla="*/ 7055 h 7691"/>
              <a:gd name="connsiteX3" fmla="*/ 6361 w 7396"/>
              <a:gd name="connsiteY3" fmla="*/ 6698 h 7691"/>
              <a:gd name="connsiteX4" fmla="*/ 7216 w 7396"/>
              <a:gd name="connsiteY4" fmla="*/ 4004 h 7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96" h="7691">
                <a:moveTo>
                  <a:pt x="7216" y="4004"/>
                </a:moveTo>
                <a:cubicBezTo>
                  <a:pt x="6967" y="2092"/>
                  <a:pt x="5472" y="584"/>
                  <a:pt x="3564" y="309"/>
                </a:cubicBezTo>
                <a:cubicBezTo>
                  <a:pt x="-45" y="-378"/>
                  <a:pt x="-1506" y="4090"/>
                  <a:pt x="1330" y="7055"/>
                </a:cubicBezTo>
                <a:cubicBezTo>
                  <a:pt x="2817" y="8348"/>
                  <a:pt x="5068" y="8189"/>
                  <a:pt x="6361" y="6698"/>
                </a:cubicBezTo>
                <a:cubicBezTo>
                  <a:pt x="7006" y="5959"/>
                  <a:pt x="7315" y="4984"/>
                  <a:pt x="7216" y="40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6" name="Freeform 3015">
            <a:extLst>
              <a:ext uri="{FF2B5EF4-FFF2-40B4-BE49-F238E27FC236}">
                <a16:creationId xmlns:a16="http://schemas.microsoft.com/office/drawing/2014/main" id="{4DE08143-35F2-0273-D3EE-8B2DFAF02C75}"/>
              </a:ext>
            </a:extLst>
          </p:cNvPr>
          <p:cNvSpPr/>
          <p:nvPr/>
        </p:nvSpPr>
        <p:spPr>
          <a:xfrm>
            <a:off x="9933143" y="4160737"/>
            <a:ext cx="6275" cy="5731"/>
          </a:xfrm>
          <a:custGeom>
            <a:avLst/>
            <a:gdLst>
              <a:gd name="connsiteX0" fmla="*/ 2934 w 6275"/>
              <a:gd name="connsiteY0" fmla="*/ 5970 h 5731"/>
              <a:gd name="connsiteX1" fmla="*/ 6113 w 6275"/>
              <a:gd name="connsiteY1" fmla="*/ 5196 h 5731"/>
              <a:gd name="connsiteX2" fmla="*/ 2934 w 6275"/>
              <a:gd name="connsiteY2" fmla="*/ 1716 h 5731"/>
              <a:gd name="connsiteX3" fmla="*/ -160 w 6275"/>
              <a:gd name="connsiteY3" fmla="*/ 2532 h 5731"/>
              <a:gd name="connsiteX4" fmla="*/ 2934 w 6275"/>
              <a:gd name="connsiteY4" fmla="*/ 5970 h 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5" h="5731">
                <a:moveTo>
                  <a:pt x="2934" y="5970"/>
                </a:moveTo>
                <a:cubicBezTo>
                  <a:pt x="4695" y="5970"/>
                  <a:pt x="6113" y="5626"/>
                  <a:pt x="6113" y="5196"/>
                </a:cubicBezTo>
                <a:cubicBezTo>
                  <a:pt x="5323" y="3817"/>
                  <a:pt x="4240" y="2627"/>
                  <a:pt x="2934" y="1716"/>
                </a:cubicBezTo>
                <a:cubicBezTo>
                  <a:pt x="399" y="-432"/>
                  <a:pt x="-160" y="-303"/>
                  <a:pt x="-160" y="2532"/>
                </a:cubicBezTo>
                <a:cubicBezTo>
                  <a:pt x="-233" y="4328"/>
                  <a:pt x="1142" y="5854"/>
                  <a:pt x="2934" y="59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7" name="Freeform 3016">
            <a:extLst>
              <a:ext uri="{FF2B5EF4-FFF2-40B4-BE49-F238E27FC236}">
                <a16:creationId xmlns:a16="http://schemas.microsoft.com/office/drawing/2014/main" id="{75256554-4013-E9A8-6283-8F940F4792E8}"/>
              </a:ext>
            </a:extLst>
          </p:cNvPr>
          <p:cNvSpPr/>
          <p:nvPr/>
        </p:nvSpPr>
        <p:spPr>
          <a:xfrm>
            <a:off x="9880384" y="1286765"/>
            <a:ext cx="60689" cy="23095"/>
          </a:xfrm>
          <a:custGeom>
            <a:avLst/>
            <a:gdLst>
              <a:gd name="connsiteX0" fmla="*/ -163 w 60689"/>
              <a:gd name="connsiteY0" fmla="*/ 20360 h 23095"/>
              <a:gd name="connsiteX1" fmla="*/ 11911 w 60689"/>
              <a:gd name="connsiteY1" fmla="*/ 18770 h 23095"/>
              <a:gd name="connsiteX2" fmla="*/ 53115 w 60689"/>
              <a:gd name="connsiteY2" fmla="*/ 18469 h 23095"/>
              <a:gd name="connsiteX3" fmla="*/ 58142 w 60689"/>
              <a:gd name="connsiteY3" fmla="*/ 20575 h 23095"/>
              <a:gd name="connsiteX4" fmla="*/ 57025 w 60689"/>
              <a:gd name="connsiteY4" fmla="*/ 3388 h 23095"/>
              <a:gd name="connsiteX5" fmla="*/ 47444 w 60689"/>
              <a:gd name="connsiteY5" fmla="*/ 5279 h 23095"/>
              <a:gd name="connsiteX6" fmla="*/ 35585 w 60689"/>
              <a:gd name="connsiteY6" fmla="*/ 6310 h 23095"/>
              <a:gd name="connsiteX7" fmla="*/ 26992 w 60689"/>
              <a:gd name="connsiteY7" fmla="*/ 4720 h 23095"/>
              <a:gd name="connsiteX8" fmla="*/ 18871 w 60689"/>
              <a:gd name="connsiteY8" fmla="*/ 3302 h 23095"/>
              <a:gd name="connsiteX9" fmla="*/ 11309 w 60689"/>
              <a:gd name="connsiteY9" fmla="*/ 6912 h 23095"/>
              <a:gd name="connsiteX10" fmla="*/ 4091 w 60689"/>
              <a:gd name="connsiteY10" fmla="*/ 17266 h 23095"/>
              <a:gd name="connsiteX11" fmla="*/ -163 w 60689"/>
              <a:gd name="connsiteY11" fmla="*/ 20360 h 2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689" h="23095">
                <a:moveTo>
                  <a:pt x="-163" y="20360"/>
                </a:moveTo>
                <a:cubicBezTo>
                  <a:pt x="-163" y="24656"/>
                  <a:pt x="181" y="24442"/>
                  <a:pt x="11911" y="18770"/>
                </a:cubicBezTo>
                <a:cubicBezTo>
                  <a:pt x="24457" y="12755"/>
                  <a:pt x="48904" y="12540"/>
                  <a:pt x="53115" y="18469"/>
                </a:cubicBezTo>
                <a:cubicBezTo>
                  <a:pt x="54576" y="20446"/>
                  <a:pt x="56853" y="21434"/>
                  <a:pt x="58142" y="20575"/>
                </a:cubicBezTo>
                <a:cubicBezTo>
                  <a:pt x="61837" y="18255"/>
                  <a:pt x="61064" y="6310"/>
                  <a:pt x="57025" y="3388"/>
                </a:cubicBezTo>
                <a:cubicBezTo>
                  <a:pt x="54060" y="1240"/>
                  <a:pt x="52427" y="1541"/>
                  <a:pt x="47444" y="5279"/>
                </a:cubicBezTo>
                <a:cubicBezTo>
                  <a:pt x="41815" y="9575"/>
                  <a:pt x="41127" y="9575"/>
                  <a:pt x="35585" y="6310"/>
                </a:cubicBezTo>
                <a:cubicBezTo>
                  <a:pt x="31847" y="4162"/>
                  <a:pt x="28625" y="3560"/>
                  <a:pt x="26992" y="4720"/>
                </a:cubicBezTo>
                <a:cubicBezTo>
                  <a:pt x="22480" y="7599"/>
                  <a:pt x="18871" y="6998"/>
                  <a:pt x="18871" y="3302"/>
                </a:cubicBezTo>
                <a:cubicBezTo>
                  <a:pt x="18871" y="-2627"/>
                  <a:pt x="11524" y="853"/>
                  <a:pt x="11309" y="6912"/>
                </a:cubicBezTo>
                <a:cubicBezTo>
                  <a:pt x="11051" y="14302"/>
                  <a:pt x="8946" y="17266"/>
                  <a:pt x="4091" y="17266"/>
                </a:cubicBezTo>
                <a:cubicBezTo>
                  <a:pt x="2063" y="16957"/>
                  <a:pt x="168" y="18336"/>
                  <a:pt x="-163" y="203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8" name="Freeform 3017">
            <a:extLst>
              <a:ext uri="{FF2B5EF4-FFF2-40B4-BE49-F238E27FC236}">
                <a16:creationId xmlns:a16="http://schemas.microsoft.com/office/drawing/2014/main" id="{89A0FCD6-2FA6-116A-CBB8-B6D2903973E0}"/>
              </a:ext>
            </a:extLst>
          </p:cNvPr>
          <p:cNvSpPr/>
          <p:nvPr/>
        </p:nvSpPr>
        <p:spPr>
          <a:xfrm>
            <a:off x="9880491" y="1282439"/>
            <a:ext cx="6338" cy="7764"/>
          </a:xfrm>
          <a:custGeom>
            <a:avLst/>
            <a:gdLst>
              <a:gd name="connsiteX0" fmla="*/ 1234 w 6338"/>
              <a:gd name="connsiteY0" fmla="*/ 7285 h 7764"/>
              <a:gd name="connsiteX1" fmla="*/ 6175 w 6338"/>
              <a:gd name="connsiteY1" fmla="*/ 3332 h 7764"/>
              <a:gd name="connsiteX2" fmla="*/ 3039 w 6338"/>
              <a:gd name="connsiteY2" fmla="*/ 238 h 7764"/>
              <a:gd name="connsiteX3" fmla="*/ 1234 w 6338"/>
              <a:gd name="connsiteY3" fmla="*/ 7285 h 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38" h="7764">
                <a:moveTo>
                  <a:pt x="1234" y="7285"/>
                </a:moveTo>
                <a:cubicBezTo>
                  <a:pt x="3211" y="9261"/>
                  <a:pt x="6175" y="6898"/>
                  <a:pt x="6175" y="3332"/>
                </a:cubicBezTo>
                <a:cubicBezTo>
                  <a:pt x="6154" y="1618"/>
                  <a:pt x="4753" y="238"/>
                  <a:pt x="3039" y="238"/>
                </a:cubicBezTo>
                <a:cubicBezTo>
                  <a:pt x="-269" y="238"/>
                  <a:pt x="-1258" y="4879"/>
                  <a:pt x="1234" y="72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9" name="Freeform 3018">
            <a:extLst>
              <a:ext uri="{FF2B5EF4-FFF2-40B4-BE49-F238E27FC236}">
                <a16:creationId xmlns:a16="http://schemas.microsoft.com/office/drawing/2014/main" id="{129BB0E1-4C50-39D2-A37A-C4090EFD0648}"/>
              </a:ext>
            </a:extLst>
          </p:cNvPr>
          <p:cNvSpPr/>
          <p:nvPr/>
        </p:nvSpPr>
        <p:spPr>
          <a:xfrm>
            <a:off x="9833655" y="1840128"/>
            <a:ext cx="16810" cy="20157"/>
          </a:xfrm>
          <a:custGeom>
            <a:avLst/>
            <a:gdLst>
              <a:gd name="connsiteX0" fmla="*/ 15460 w 16810"/>
              <a:gd name="connsiteY0" fmla="*/ 17344 h 20157"/>
              <a:gd name="connsiteX1" fmla="*/ 10691 w 16810"/>
              <a:gd name="connsiteY1" fmla="*/ 6431 h 20157"/>
              <a:gd name="connsiteX2" fmla="*/ 765 w 16810"/>
              <a:gd name="connsiteY2" fmla="*/ 416 h 20157"/>
              <a:gd name="connsiteX3" fmla="*/ 1925 w 16810"/>
              <a:gd name="connsiteY3" fmla="*/ 5958 h 20157"/>
              <a:gd name="connsiteX4" fmla="*/ 4117 w 16810"/>
              <a:gd name="connsiteY4" fmla="*/ 9997 h 20157"/>
              <a:gd name="connsiteX5" fmla="*/ 6136 w 16810"/>
              <a:gd name="connsiteY5" fmla="*/ 15325 h 20157"/>
              <a:gd name="connsiteX6" fmla="*/ 15460 w 16810"/>
              <a:gd name="connsiteY6" fmla="*/ 17344 h 2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10" h="20157">
                <a:moveTo>
                  <a:pt x="15460" y="17344"/>
                </a:moveTo>
                <a:cubicBezTo>
                  <a:pt x="17737" y="14508"/>
                  <a:pt x="17049" y="13048"/>
                  <a:pt x="10691" y="6431"/>
                </a:cubicBezTo>
                <a:cubicBezTo>
                  <a:pt x="6394" y="2134"/>
                  <a:pt x="2097" y="-487"/>
                  <a:pt x="765" y="416"/>
                </a:cubicBezTo>
                <a:cubicBezTo>
                  <a:pt x="-566" y="1318"/>
                  <a:pt x="-695" y="3037"/>
                  <a:pt x="1925" y="5958"/>
                </a:cubicBezTo>
                <a:cubicBezTo>
                  <a:pt x="3902" y="8193"/>
                  <a:pt x="4890" y="9997"/>
                  <a:pt x="4117" y="9997"/>
                </a:cubicBezTo>
                <a:cubicBezTo>
                  <a:pt x="3343" y="9997"/>
                  <a:pt x="4117" y="12403"/>
                  <a:pt x="6136" y="15325"/>
                </a:cubicBezTo>
                <a:cubicBezTo>
                  <a:pt x="10089" y="21512"/>
                  <a:pt x="11722" y="21856"/>
                  <a:pt x="15460" y="17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0" name="Freeform 3019">
            <a:extLst>
              <a:ext uri="{FF2B5EF4-FFF2-40B4-BE49-F238E27FC236}">
                <a16:creationId xmlns:a16="http://schemas.microsoft.com/office/drawing/2014/main" id="{C222F918-CD2B-43D6-7225-392C09082E4C}"/>
              </a:ext>
            </a:extLst>
          </p:cNvPr>
          <p:cNvSpPr/>
          <p:nvPr/>
        </p:nvSpPr>
        <p:spPr>
          <a:xfrm>
            <a:off x="9855421" y="2421631"/>
            <a:ext cx="3475" cy="4254"/>
          </a:xfrm>
          <a:custGeom>
            <a:avLst/>
            <a:gdLst>
              <a:gd name="connsiteX0" fmla="*/ 783 w 3475"/>
              <a:gd name="connsiteY0" fmla="*/ 4492 h 4254"/>
              <a:gd name="connsiteX1" fmla="*/ 2974 w 3475"/>
              <a:gd name="connsiteY1" fmla="*/ 2344 h 4254"/>
              <a:gd name="connsiteX2" fmla="*/ 2072 w 3475"/>
              <a:gd name="connsiteY2" fmla="*/ 239 h 4254"/>
              <a:gd name="connsiteX3" fmla="*/ -163 w 3475"/>
              <a:gd name="connsiteY3" fmla="*/ 2344 h 4254"/>
              <a:gd name="connsiteX4" fmla="*/ 783 w 3475"/>
              <a:gd name="connsiteY4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4">
                <a:moveTo>
                  <a:pt x="783" y="4492"/>
                </a:moveTo>
                <a:cubicBezTo>
                  <a:pt x="1298" y="4492"/>
                  <a:pt x="2287" y="3504"/>
                  <a:pt x="2974" y="2344"/>
                </a:cubicBezTo>
                <a:cubicBezTo>
                  <a:pt x="3661" y="1184"/>
                  <a:pt x="3275" y="239"/>
                  <a:pt x="2072" y="239"/>
                </a:cubicBezTo>
                <a:cubicBezTo>
                  <a:pt x="877" y="214"/>
                  <a:pt x="-115" y="1151"/>
                  <a:pt x="-163" y="2344"/>
                </a:cubicBezTo>
                <a:cubicBezTo>
                  <a:pt x="-163" y="3504"/>
                  <a:pt x="267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1" name="Freeform 3020">
            <a:extLst>
              <a:ext uri="{FF2B5EF4-FFF2-40B4-BE49-F238E27FC236}">
                <a16:creationId xmlns:a16="http://schemas.microsoft.com/office/drawing/2014/main" id="{0DF30BAD-D2A7-C85D-409A-322F3303F3AF}"/>
              </a:ext>
            </a:extLst>
          </p:cNvPr>
          <p:cNvSpPr/>
          <p:nvPr/>
        </p:nvSpPr>
        <p:spPr>
          <a:xfrm>
            <a:off x="9864180" y="1924765"/>
            <a:ext cx="5935" cy="5854"/>
          </a:xfrm>
          <a:custGeom>
            <a:avLst/>
            <a:gdLst>
              <a:gd name="connsiteX0" fmla="*/ 5773 w 5935"/>
              <a:gd name="connsiteY0" fmla="*/ 2742 h 5854"/>
              <a:gd name="connsiteX1" fmla="*/ -71 w 5935"/>
              <a:gd name="connsiteY1" fmla="*/ 3558 h 5854"/>
              <a:gd name="connsiteX2" fmla="*/ 2421 w 5935"/>
              <a:gd name="connsiteY2" fmla="*/ 6093 h 5854"/>
              <a:gd name="connsiteX3" fmla="*/ 5773 w 5935"/>
              <a:gd name="connsiteY3" fmla="*/ 2742 h 5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5" h="5854">
                <a:moveTo>
                  <a:pt x="5773" y="2742"/>
                </a:moveTo>
                <a:cubicBezTo>
                  <a:pt x="5773" y="-1039"/>
                  <a:pt x="1261" y="-352"/>
                  <a:pt x="-71" y="3558"/>
                </a:cubicBezTo>
                <a:cubicBezTo>
                  <a:pt x="-500" y="4976"/>
                  <a:pt x="617" y="6093"/>
                  <a:pt x="2421" y="6093"/>
                </a:cubicBezTo>
                <a:cubicBezTo>
                  <a:pt x="4273" y="6093"/>
                  <a:pt x="5773" y="4593"/>
                  <a:pt x="5773" y="27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2" name="Freeform 3021">
            <a:extLst>
              <a:ext uri="{FF2B5EF4-FFF2-40B4-BE49-F238E27FC236}">
                <a16:creationId xmlns:a16="http://schemas.microsoft.com/office/drawing/2014/main" id="{20B34F5B-3208-1B01-EA85-832FCCCF17CA}"/>
              </a:ext>
            </a:extLst>
          </p:cNvPr>
          <p:cNvSpPr/>
          <p:nvPr/>
        </p:nvSpPr>
        <p:spPr>
          <a:xfrm>
            <a:off x="9851980" y="1833516"/>
            <a:ext cx="6651" cy="4767"/>
          </a:xfrm>
          <a:custGeom>
            <a:avLst/>
            <a:gdLst>
              <a:gd name="connsiteX0" fmla="*/ 4567 w 6651"/>
              <a:gd name="connsiteY0" fmla="*/ 4579 h 4767"/>
              <a:gd name="connsiteX1" fmla="*/ 5727 w 6651"/>
              <a:gd name="connsiteY1" fmla="*/ 1228 h 4767"/>
              <a:gd name="connsiteX2" fmla="*/ 184 w 6651"/>
              <a:gd name="connsiteY2" fmla="*/ 3934 h 4767"/>
              <a:gd name="connsiteX3" fmla="*/ 4567 w 6651"/>
              <a:gd name="connsiteY3" fmla="*/ 4579 h 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51" h="4767">
                <a:moveTo>
                  <a:pt x="4567" y="4579"/>
                </a:moveTo>
                <a:cubicBezTo>
                  <a:pt x="6629" y="3763"/>
                  <a:pt x="7059" y="2602"/>
                  <a:pt x="5727" y="1228"/>
                </a:cubicBezTo>
                <a:cubicBezTo>
                  <a:pt x="3321" y="-1179"/>
                  <a:pt x="-1491" y="1228"/>
                  <a:pt x="184" y="3934"/>
                </a:cubicBezTo>
                <a:cubicBezTo>
                  <a:pt x="1353" y="5073"/>
                  <a:pt x="3119" y="5331"/>
                  <a:pt x="4567" y="45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3" name="Freeform 3022">
            <a:extLst>
              <a:ext uri="{FF2B5EF4-FFF2-40B4-BE49-F238E27FC236}">
                <a16:creationId xmlns:a16="http://schemas.microsoft.com/office/drawing/2014/main" id="{2AB0F7C4-1756-4E53-6A86-80B36B7ACDA6}"/>
              </a:ext>
            </a:extLst>
          </p:cNvPr>
          <p:cNvSpPr/>
          <p:nvPr/>
        </p:nvSpPr>
        <p:spPr>
          <a:xfrm>
            <a:off x="9858336" y="2487495"/>
            <a:ext cx="5634" cy="6404"/>
          </a:xfrm>
          <a:custGeom>
            <a:avLst/>
            <a:gdLst>
              <a:gd name="connsiteX0" fmla="*/ 4699 w 5634"/>
              <a:gd name="connsiteY0" fmla="*/ 6643 h 6404"/>
              <a:gd name="connsiteX1" fmla="*/ 5472 w 5634"/>
              <a:gd name="connsiteY1" fmla="*/ 3421 h 6404"/>
              <a:gd name="connsiteX2" fmla="*/ 2125 w 5634"/>
              <a:gd name="connsiteY2" fmla="*/ 239 h 6404"/>
              <a:gd name="connsiteX3" fmla="*/ 2078 w 5634"/>
              <a:gd name="connsiteY3" fmla="*/ 241 h 6404"/>
              <a:gd name="connsiteX4" fmla="*/ 1305 w 5634"/>
              <a:gd name="connsiteY4" fmla="*/ 3421 h 6404"/>
              <a:gd name="connsiteX5" fmla="*/ 4699 w 5634"/>
              <a:gd name="connsiteY5" fmla="*/ 6643 h 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34" h="6404">
                <a:moveTo>
                  <a:pt x="4699" y="6643"/>
                </a:moveTo>
                <a:cubicBezTo>
                  <a:pt x="5128" y="6643"/>
                  <a:pt x="5472" y="5182"/>
                  <a:pt x="5472" y="3421"/>
                </a:cubicBezTo>
                <a:cubicBezTo>
                  <a:pt x="5425" y="1618"/>
                  <a:pt x="3926" y="193"/>
                  <a:pt x="2125" y="239"/>
                </a:cubicBezTo>
                <a:cubicBezTo>
                  <a:pt x="2108" y="240"/>
                  <a:pt x="2095" y="241"/>
                  <a:pt x="2078" y="241"/>
                </a:cubicBezTo>
                <a:cubicBezTo>
                  <a:pt x="-672" y="241"/>
                  <a:pt x="-844" y="800"/>
                  <a:pt x="1305" y="3421"/>
                </a:cubicBezTo>
                <a:cubicBezTo>
                  <a:pt x="2198" y="4722"/>
                  <a:pt x="3354" y="5819"/>
                  <a:pt x="4699" y="66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4" name="Freeform 3023">
            <a:extLst>
              <a:ext uri="{FF2B5EF4-FFF2-40B4-BE49-F238E27FC236}">
                <a16:creationId xmlns:a16="http://schemas.microsoft.com/office/drawing/2014/main" id="{70DC3F8D-2880-AE3C-DD0A-F7B600137B3E}"/>
              </a:ext>
            </a:extLst>
          </p:cNvPr>
          <p:cNvSpPr/>
          <p:nvPr/>
        </p:nvSpPr>
        <p:spPr>
          <a:xfrm>
            <a:off x="9834665" y="3981587"/>
            <a:ext cx="9246" cy="11791"/>
          </a:xfrm>
          <a:custGeom>
            <a:avLst/>
            <a:gdLst>
              <a:gd name="connsiteX0" fmla="*/ 6888 w 9246"/>
              <a:gd name="connsiteY0" fmla="*/ 4750 h 11791"/>
              <a:gd name="connsiteX1" fmla="*/ 1474 w 9246"/>
              <a:gd name="connsiteY1" fmla="*/ 238 h 11791"/>
              <a:gd name="connsiteX2" fmla="*/ 3278 w 9246"/>
              <a:gd name="connsiteY2" fmla="*/ 9777 h 11791"/>
              <a:gd name="connsiteX3" fmla="*/ 6888 w 9246"/>
              <a:gd name="connsiteY3" fmla="*/ 4750 h 11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6" h="11791">
                <a:moveTo>
                  <a:pt x="6888" y="4750"/>
                </a:moveTo>
                <a:cubicBezTo>
                  <a:pt x="5517" y="2790"/>
                  <a:pt x="3648" y="1231"/>
                  <a:pt x="1474" y="238"/>
                </a:cubicBezTo>
                <a:cubicBezTo>
                  <a:pt x="-1405" y="238"/>
                  <a:pt x="-288" y="6211"/>
                  <a:pt x="3278" y="9777"/>
                </a:cubicBezTo>
                <a:cubicBezTo>
                  <a:pt x="8177" y="14933"/>
                  <a:pt x="11485" y="10378"/>
                  <a:pt x="6888" y="47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5" name="Freeform 3024">
            <a:extLst>
              <a:ext uri="{FF2B5EF4-FFF2-40B4-BE49-F238E27FC236}">
                <a16:creationId xmlns:a16="http://schemas.microsoft.com/office/drawing/2014/main" id="{7C523E23-9A45-E10B-1785-DFA2AE428604}"/>
              </a:ext>
            </a:extLst>
          </p:cNvPr>
          <p:cNvSpPr/>
          <p:nvPr/>
        </p:nvSpPr>
        <p:spPr>
          <a:xfrm>
            <a:off x="9893016" y="4825304"/>
            <a:ext cx="4296" cy="4296"/>
          </a:xfrm>
          <a:custGeom>
            <a:avLst/>
            <a:gdLst>
              <a:gd name="connsiteX0" fmla="*/ 2029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  <a:gd name="connsiteX5" fmla="*/ 2029 w 4296"/>
              <a:gd name="connsiteY5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2029" y="4535"/>
                </a:moveTo>
                <a:cubicBezTo>
                  <a:pt x="3197" y="4513"/>
                  <a:pt x="4134" y="3555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1999" y="4535"/>
                  <a:pt x="2016" y="4535"/>
                  <a:pt x="2029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6" name="Freeform 3025">
            <a:extLst>
              <a:ext uri="{FF2B5EF4-FFF2-40B4-BE49-F238E27FC236}">
                <a16:creationId xmlns:a16="http://schemas.microsoft.com/office/drawing/2014/main" id="{535A9A6A-7114-2026-ADEB-CBF1CCCA25E5}"/>
              </a:ext>
            </a:extLst>
          </p:cNvPr>
          <p:cNvSpPr/>
          <p:nvPr/>
        </p:nvSpPr>
        <p:spPr>
          <a:xfrm>
            <a:off x="9864417" y="1303022"/>
            <a:ext cx="15107" cy="12505"/>
          </a:xfrm>
          <a:custGeom>
            <a:avLst/>
            <a:gdLst>
              <a:gd name="connsiteX0" fmla="*/ 4719 w 15107"/>
              <a:gd name="connsiteY0" fmla="*/ 8529 h 12505"/>
              <a:gd name="connsiteX1" fmla="*/ 14945 w 15107"/>
              <a:gd name="connsiteY1" fmla="*/ 9689 h 12505"/>
              <a:gd name="connsiteX2" fmla="*/ 8328 w 15107"/>
              <a:gd name="connsiteY2" fmla="*/ 2857 h 12505"/>
              <a:gd name="connsiteX3" fmla="*/ 4719 w 15107"/>
              <a:gd name="connsiteY3" fmla="*/ 8529 h 12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7" h="12505">
                <a:moveTo>
                  <a:pt x="4719" y="8529"/>
                </a:moveTo>
                <a:cubicBezTo>
                  <a:pt x="10949" y="13685"/>
                  <a:pt x="14945" y="14157"/>
                  <a:pt x="14945" y="9689"/>
                </a:cubicBezTo>
                <a:cubicBezTo>
                  <a:pt x="14945" y="8271"/>
                  <a:pt x="11980" y="5392"/>
                  <a:pt x="8328" y="2857"/>
                </a:cubicBezTo>
                <a:cubicBezTo>
                  <a:pt x="-652" y="-2814"/>
                  <a:pt x="-3531" y="1483"/>
                  <a:pt x="4719" y="85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7" name="Freeform 3026">
            <a:extLst>
              <a:ext uri="{FF2B5EF4-FFF2-40B4-BE49-F238E27FC236}">
                <a16:creationId xmlns:a16="http://schemas.microsoft.com/office/drawing/2014/main" id="{1FC1F4BF-86FA-35B4-4CEA-90E36CDCEF0A}"/>
              </a:ext>
            </a:extLst>
          </p:cNvPr>
          <p:cNvSpPr/>
          <p:nvPr/>
        </p:nvSpPr>
        <p:spPr>
          <a:xfrm>
            <a:off x="9847043" y="1937280"/>
            <a:ext cx="6035" cy="8076"/>
          </a:xfrm>
          <a:custGeom>
            <a:avLst/>
            <a:gdLst>
              <a:gd name="connsiteX0" fmla="*/ 3404 w 6035"/>
              <a:gd name="connsiteY0" fmla="*/ 5823 h 8076"/>
              <a:gd name="connsiteX1" fmla="*/ 5638 w 6035"/>
              <a:gd name="connsiteY1" fmla="*/ 882 h 8076"/>
              <a:gd name="connsiteX2" fmla="*/ -163 w 6035"/>
              <a:gd name="connsiteY2" fmla="*/ 5909 h 8076"/>
              <a:gd name="connsiteX3" fmla="*/ 3404 w 6035"/>
              <a:gd name="connsiteY3" fmla="*/ 5823 h 8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5" h="8076">
                <a:moveTo>
                  <a:pt x="3404" y="5823"/>
                </a:moveTo>
                <a:cubicBezTo>
                  <a:pt x="5337" y="3846"/>
                  <a:pt x="6368" y="1526"/>
                  <a:pt x="5638" y="882"/>
                </a:cubicBezTo>
                <a:cubicBezTo>
                  <a:pt x="3575" y="-1181"/>
                  <a:pt x="-163" y="2042"/>
                  <a:pt x="-163" y="5909"/>
                </a:cubicBezTo>
                <a:cubicBezTo>
                  <a:pt x="-163" y="9131"/>
                  <a:pt x="138" y="9131"/>
                  <a:pt x="3404" y="58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8" name="Freeform 3027">
            <a:extLst>
              <a:ext uri="{FF2B5EF4-FFF2-40B4-BE49-F238E27FC236}">
                <a16:creationId xmlns:a16="http://schemas.microsoft.com/office/drawing/2014/main" id="{2181E2B1-1ECC-D37E-7F5E-E684471F1487}"/>
              </a:ext>
            </a:extLst>
          </p:cNvPr>
          <p:cNvSpPr/>
          <p:nvPr/>
        </p:nvSpPr>
        <p:spPr>
          <a:xfrm>
            <a:off x="9879395" y="2075168"/>
            <a:ext cx="11687" cy="4284"/>
          </a:xfrm>
          <a:custGeom>
            <a:avLst/>
            <a:gdLst>
              <a:gd name="connsiteX0" fmla="*/ 5123 w 11687"/>
              <a:gd name="connsiteY0" fmla="*/ 4523 h 4284"/>
              <a:gd name="connsiteX1" fmla="*/ 11524 w 11687"/>
              <a:gd name="connsiteY1" fmla="*/ 2375 h 4284"/>
              <a:gd name="connsiteX2" fmla="*/ 6412 w 11687"/>
              <a:gd name="connsiteY2" fmla="*/ 270 h 4284"/>
              <a:gd name="connsiteX3" fmla="*/ 10 w 11687"/>
              <a:gd name="connsiteY3" fmla="*/ 2375 h 4284"/>
              <a:gd name="connsiteX4" fmla="*/ 5123 w 11687"/>
              <a:gd name="connsiteY4" fmla="*/ 4523 h 4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7" h="4284">
                <a:moveTo>
                  <a:pt x="5123" y="4523"/>
                </a:moveTo>
                <a:cubicBezTo>
                  <a:pt x="8646" y="4523"/>
                  <a:pt x="11524" y="3578"/>
                  <a:pt x="11524" y="2375"/>
                </a:cubicBezTo>
                <a:cubicBezTo>
                  <a:pt x="11524" y="1172"/>
                  <a:pt x="9204" y="270"/>
                  <a:pt x="6412" y="270"/>
                </a:cubicBezTo>
                <a:cubicBezTo>
                  <a:pt x="4079" y="70"/>
                  <a:pt x="1767" y="831"/>
                  <a:pt x="10" y="2375"/>
                </a:cubicBezTo>
                <a:cubicBezTo>
                  <a:pt x="-807" y="3621"/>
                  <a:pt x="1342" y="4523"/>
                  <a:pt x="5123" y="45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9" name="Freeform 3028">
            <a:extLst>
              <a:ext uri="{FF2B5EF4-FFF2-40B4-BE49-F238E27FC236}">
                <a16:creationId xmlns:a16="http://schemas.microsoft.com/office/drawing/2014/main" id="{A7A1733F-F896-0A4F-1ACD-07CFEEB67917}"/>
              </a:ext>
            </a:extLst>
          </p:cNvPr>
          <p:cNvSpPr/>
          <p:nvPr/>
        </p:nvSpPr>
        <p:spPr>
          <a:xfrm>
            <a:off x="9887688" y="2472632"/>
            <a:ext cx="6716" cy="6358"/>
          </a:xfrm>
          <a:custGeom>
            <a:avLst/>
            <a:gdLst>
              <a:gd name="connsiteX0" fmla="*/ 5810 w 6716"/>
              <a:gd name="connsiteY0" fmla="*/ 6597 h 6358"/>
              <a:gd name="connsiteX1" fmla="*/ 5294 w 6716"/>
              <a:gd name="connsiteY1" fmla="*/ 3418 h 6358"/>
              <a:gd name="connsiteX2" fmla="*/ 568 w 6716"/>
              <a:gd name="connsiteY2" fmla="*/ 238 h 6358"/>
              <a:gd name="connsiteX3" fmla="*/ 1084 w 6716"/>
              <a:gd name="connsiteY3" fmla="*/ 3418 h 6358"/>
              <a:gd name="connsiteX4" fmla="*/ 5810 w 6716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6" h="6358">
                <a:moveTo>
                  <a:pt x="5810" y="6597"/>
                </a:moveTo>
                <a:cubicBezTo>
                  <a:pt x="6970" y="6597"/>
                  <a:pt x="6755" y="5179"/>
                  <a:pt x="5294" y="3418"/>
                </a:cubicBezTo>
                <a:cubicBezTo>
                  <a:pt x="4147" y="1830"/>
                  <a:pt x="2471" y="703"/>
                  <a:pt x="568" y="238"/>
                </a:cubicBezTo>
                <a:cubicBezTo>
                  <a:pt x="-592" y="238"/>
                  <a:pt x="-334" y="1656"/>
                  <a:pt x="1084" y="3418"/>
                </a:cubicBezTo>
                <a:cubicBezTo>
                  <a:pt x="2252" y="4984"/>
                  <a:pt x="3920" y="6106"/>
                  <a:pt x="5810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0" name="Freeform 3029">
            <a:extLst>
              <a:ext uri="{FF2B5EF4-FFF2-40B4-BE49-F238E27FC236}">
                <a16:creationId xmlns:a16="http://schemas.microsoft.com/office/drawing/2014/main" id="{B270B074-D91A-CF1D-DB82-6B2E01836478}"/>
              </a:ext>
            </a:extLst>
          </p:cNvPr>
          <p:cNvSpPr/>
          <p:nvPr/>
        </p:nvSpPr>
        <p:spPr>
          <a:xfrm>
            <a:off x="9878407" y="1405751"/>
            <a:ext cx="5520" cy="4253"/>
          </a:xfrm>
          <a:custGeom>
            <a:avLst/>
            <a:gdLst>
              <a:gd name="connsiteX0" fmla="*/ 1815 w 5520"/>
              <a:gd name="connsiteY0" fmla="*/ 4492 h 4253"/>
              <a:gd name="connsiteX1" fmla="*/ 5080 w 5520"/>
              <a:gd name="connsiteY1" fmla="*/ 2344 h 4253"/>
              <a:gd name="connsiteX2" fmla="*/ 3146 w 5520"/>
              <a:gd name="connsiteY2" fmla="*/ 238 h 4253"/>
              <a:gd name="connsiteX3" fmla="*/ -162 w 5520"/>
              <a:gd name="connsiteY3" fmla="*/ 2344 h 4253"/>
              <a:gd name="connsiteX4" fmla="*/ 1815 w 552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20" h="4253">
                <a:moveTo>
                  <a:pt x="1815" y="4492"/>
                </a:moveTo>
                <a:cubicBezTo>
                  <a:pt x="3185" y="4342"/>
                  <a:pt x="4401" y="3542"/>
                  <a:pt x="5080" y="2344"/>
                </a:cubicBezTo>
                <a:cubicBezTo>
                  <a:pt x="5810" y="1184"/>
                  <a:pt x="5080" y="238"/>
                  <a:pt x="3146" y="238"/>
                </a:cubicBezTo>
                <a:cubicBezTo>
                  <a:pt x="1213" y="238"/>
                  <a:pt x="-162" y="1184"/>
                  <a:pt x="-162" y="2344"/>
                </a:cubicBezTo>
                <a:cubicBezTo>
                  <a:pt x="-188" y="3474"/>
                  <a:pt x="685" y="4423"/>
                  <a:pt x="181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1" name="Freeform 3030">
            <a:extLst>
              <a:ext uri="{FF2B5EF4-FFF2-40B4-BE49-F238E27FC236}">
                <a16:creationId xmlns:a16="http://schemas.microsoft.com/office/drawing/2014/main" id="{C6340988-BDD5-ACF6-B28E-2E45E46C0C62}"/>
              </a:ext>
            </a:extLst>
          </p:cNvPr>
          <p:cNvSpPr/>
          <p:nvPr/>
        </p:nvSpPr>
        <p:spPr>
          <a:xfrm>
            <a:off x="9880384" y="1892423"/>
            <a:ext cx="5908" cy="5833"/>
          </a:xfrm>
          <a:custGeom>
            <a:avLst/>
            <a:gdLst>
              <a:gd name="connsiteX0" fmla="*/ -163 w 5908"/>
              <a:gd name="connsiteY0" fmla="*/ 3590 h 5833"/>
              <a:gd name="connsiteX1" fmla="*/ 5638 w 5908"/>
              <a:gd name="connsiteY1" fmla="*/ 2730 h 5833"/>
              <a:gd name="connsiteX2" fmla="*/ 3189 w 5908"/>
              <a:gd name="connsiteY2" fmla="*/ 238 h 5833"/>
              <a:gd name="connsiteX3" fmla="*/ -163 w 5908"/>
              <a:gd name="connsiteY3" fmla="*/ 3590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33">
                <a:moveTo>
                  <a:pt x="-163" y="3590"/>
                </a:moveTo>
                <a:cubicBezTo>
                  <a:pt x="-163" y="7328"/>
                  <a:pt x="4349" y="6683"/>
                  <a:pt x="5638" y="2730"/>
                </a:cubicBezTo>
                <a:cubicBezTo>
                  <a:pt x="6111" y="1355"/>
                  <a:pt x="4993" y="238"/>
                  <a:pt x="3189" y="238"/>
                </a:cubicBezTo>
                <a:cubicBezTo>
                  <a:pt x="1337" y="238"/>
                  <a:pt x="-163" y="1739"/>
                  <a:pt x="-163" y="35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2" name="Freeform 3031">
            <a:extLst>
              <a:ext uri="{FF2B5EF4-FFF2-40B4-BE49-F238E27FC236}">
                <a16:creationId xmlns:a16="http://schemas.microsoft.com/office/drawing/2014/main" id="{45A61E93-6DC1-A558-FDDD-100DBB456EEF}"/>
              </a:ext>
            </a:extLst>
          </p:cNvPr>
          <p:cNvSpPr/>
          <p:nvPr/>
        </p:nvSpPr>
        <p:spPr>
          <a:xfrm>
            <a:off x="9874143" y="1348738"/>
            <a:ext cx="16896" cy="14292"/>
          </a:xfrm>
          <a:custGeom>
            <a:avLst/>
            <a:gdLst>
              <a:gd name="connsiteX0" fmla="*/ 16734 w 16896"/>
              <a:gd name="connsiteY0" fmla="*/ 13125 h 14292"/>
              <a:gd name="connsiteX1" fmla="*/ 11836 w 16896"/>
              <a:gd name="connsiteY1" fmla="*/ 5349 h 14292"/>
              <a:gd name="connsiteX2" fmla="*/ 3243 w 16896"/>
              <a:gd name="connsiteY2" fmla="*/ 494 h 14292"/>
              <a:gd name="connsiteX3" fmla="*/ 2383 w 16896"/>
              <a:gd name="connsiteY3" fmla="*/ 13383 h 14292"/>
              <a:gd name="connsiteX4" fmla="*/ 16734 w 16896"/>
              <a:gd name="connsiteY4" fmla="*/ 13125 h 14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96" h="14292">
                <a:moveTo>
                  <a:pt x="16734" y="13125"/>
                </a:moveTo>
                <a:cubicBezTo>
                  <a:pt x="15531" y="10285"/>
                  <a:pt x="13876" y="7660"/>
                  <a:pt x="11836" y="5349"/>
                </a:cubicBezTo>
                <a:cubicBezTo>
                  <a:pt x="8527" y="1052"/>
                  <a:pt x="5777" y="-409"/>
                  <a:pt x="3243" y="494"/>
                </a:cubicBezTo>
                <a:cubicBezTo>
                  <a:pt x="-796" y="2083"/>
                  <a:pt x="-1441" y="11751"/>
                  <a:pt x="2383" y="13383"/>
                </a:cubicBezTo>
                <a:cubicBezTo>
                  <a:pt x="6207" y="15016"/>
                  <a:pt x="16734" y="14887"/>
                  <a:pt x="16734" y="131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3" name="Freeform 3032">
            <a:extLst>
              <a:ext uri="{FF2B5EF4-FFF2-40B4-BE49-F238E27FC236}">
                <a16:creationId xmlns:a16="http://schemas.microsoft.com/office/drawing/2014/main" id="{4A37A670-F8C4-A1B4-030C-DE5B92162C37}"/>
              </a:ext>
            </a:extLst>
          </p:cNvPr>
          <p:cNvSpPr/>
          <p:nvPr/>
        </p:nvSpPr>
        <p:spPr>
          <a:xfrm>
            <a:off x="9870479" y="1890801"/>
            <a:ext cx="5908" cy="5876"/>
          </a:xfrm>
          <a:custGeom>
            <a:avLst/>
            <a:gdLst>
              <a:gd name="connsiteX0" fmla="*/ 5746 w 5908"/>
              <a:gd name="connsiteY0" fmla="*/ 2720 h 5876"/>
              <a:gd name="connsiteX1" fmla="*/ -54 w 5908"/>
              <a:gd name="connsiteY1" fmla="*/ 3580 h 5876"/>
              <a:gd name="connsiteX2" fmla="*/ 2438 w 5908"/>
              <a:gd name="connsiteY2" fmla="*/ 6114 h 5876"/>
              <a:gd name="connsiteX3" fmla="*/ 5746 w 5908"/>
              <a:gd name="connsiteY3" fmla="*/ 2720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76">
                <a:moveTo>
                  <a:pt x="5746" y="2720"/>
                </a:moveTo>
                <a:cubicBezTo>
                  <a:pt x="5746" y="-1018"/>
                  <a:pt x="1235" y="-373"/>
                  <a:pt x="-54" y="3580"/>
                </a:cubicBezTo>
                <a:cubicBezTo>
                  <a:pt x="-527" y="4954"/>
                  <a:pt x="590" y="6114"/>
                  <a:pt x="2438" y="6114"/>
                </a:cubicBezTo>
                <a:cubicBezTo>
                  <a:pt x="4277" y="6068"/>
                  <a:pt x="5746" y="4562"/>
                  <a:pt x="5746" y="27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4" name="Freeform 3033">
            <a:extLst>
              <a:ext uri="{FF2B5EF4-FFF2-40B4-BE49-F238E27FC236}">
                <a16:creationId xmlns:a16="http://schemas.microsoft.com/office/drawing/2014/main" id="{F55A0241-AD6F-B08D-7E51-3AA51AC93557}"/>
              </a:ext>
            </a:extLst>
          </p:cNvPr>
          <p:cNvSpPr/>
          <p:nvPr/>
        </p:nvSpPr>
        <p:spPr>
          <a:xfrm>
            <a:off x="9888977" y="1368295"/>
            <a:ext cx="4210" cy="5533"/>
          </a:xfrm>
          <a:custGeom>
            <a:avLst/>
            <a:gdLst>
              <a:gd name="connsiteX0" fmla="*/ -163 w 4210"/>
              <a:gd name="connsiteY0" fmla="*/ 3795 h 5533"/>
              <a:gd name="connsiteX1" fmla="*/ 1896 w 4210"/>
              <a:gd name="connsiteY1" fmla="*/ 5771 h 5533"/>
              <a:gd name="connsiteX2" fmla="*/ 1943 w 4210"/>
              <a:gd name="connsiteY2" fmla="*/ 5771 h 5533"/>
              <a:gd name="connsiteX3" fmla="*/ 4048 w 4210"/>
              <a:gd name="connsiteY3" fmla="*/ 2506 h 5533"/>
              <a:gd name="connsiteX4" fmla="*/ 1943 w 4210"/>
              <a:gd name="connsiteY4" fmla="*/ 486 h 5533"/>
              <a:gd name="connsiteX5" fmla="*/ -163 w 4210"/>
              <a:gd name="connsiteY5" fmla="*/ 3795 h 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33">
                <a:moveTo>
                  <a:pt x="-163" y="3795"/>
                </a:moveTo>
                <a:cubicBezTo>
                  <a:pt x="-141" y="4912"/>
                  <a:pt x="783" y="5797"/>
                  <a:pt x="1896" y="5771"/>
                </a:cubicBezTo>
                <a:cubicBezTo>
                  <a:pt x="1913" y="5771"/>
                  <a:pt x="1930" y="5771"/>
                  <a:pt x="1943" y="5771"/>
                </a:cubicBezTo>
                <a:cubicBezTo>
                  <a:pt x="3103" y="5771"/>
                  <a:pt x="4048" y="4310"/>
                  <a:pt x="4048" y="2506"/>
                </a:cubicBezTo>
                <a:cubicBezTo>
                  <a:pt x="4048" y="701"/>
                  <a:pt x="3103" y="-244"/>
                  <a:pt x="1943" y="486"/>
                </a:cubicBezTo>
                <a:cubicBezTo>
                  <a:pt x="774" y="1212"/>
                  <a:pt x="-4" y="2428"/>
                  <a:pt x="-163" y="37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5" name="Freeform 3034">
            <a:extLst>
              <a:ext uri="{FF2B5EF4-FFF2-40B4-BE49-F238E27FC236}">
                <a16:creationId xmlns:a16="http://schemas.microsoft.com/office/drawing/2014/main" id="{652606B3-9278-9498-2C3D-C70B363E8C74}"/>
              </a:ext>
            </a:extLst>
          </p:cNvPr>
          <p:cNvSpPr/>
          <p:nvPr/>
        </p:nvSpPr>
        <p:spPr>
          <a:xfrm>
            <a:off x="9718087" y="2763982"/>
            <a:ext cx="7289" cy="6040"/>
          </a:xfrm>
          <a:custGeom>
            <a:avLst/>
            <a:gdLst>
              <a:gd name="connsiteX0" fmla="*/ 6426 w 7289"/>
              <a:gd name="connsiteY0" fmla="*/ 4148 h 6040"/>
              <a:gd name="connsiteX1" fmla="*/ 2130 w 7289"/>
              <a:gd name="connsiteY1" fmla="*/ 840 h 6040"/>
              <a:gd name="connsiteX2" fmla="*/ 67 w 7289"/>
              <a:gd name="connsiteY2" fmla="*/ 4277 h 6040"/>
              <a:gd name="connsiteX3" fmla="*/ 4695 w 7289"/>
              <a:gd name="connsiteY3" fmla="*/ 5949 h 6040"/>
              <a:gd name="connsiteX4" fmla="*/ 6426 w 7289"/>
              <a:gd name="connsiteY4" fmla="*/ 4148 h 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9" h="6040">
                <a:moveTo>
                  <a:pt x="6426" y="4148"/>
                </a:moveTo>
                <a:cubicBezTo>
                  <a:pt x="8360" y="969"/>
                  <a:pt x="6083" y="-750"/>
                  <a:pt x="2130" y="840"/>
                </a:cubicBezTo>
                <a:cubicBezTo>
                  <a:pt x="282" y="1570"/>
                  <a:pt x="-620" y="3117"/>
                  <a:pt x="67" y="4277"/>
                </a:cubicBezTo>
                <a:cubicBezTo>
                  <a:pt x="884" y="6017"/>
                  <a:pt x="2955" y="6765"/>
                  <a:pt x="4695" y="5949"/>
                </a:cubicBezTo>
                <a:cubicBezTo>
                  <a:pt x="5477" y="5583"/>
                  <a:pt x="6091" y="4943"/>
                  <a:pt x="6426" y="41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6" name="Freeform 3035">
            <a:extLst>
              <a:ext uri="{FF2B5EF4-FFF2-40B4-BE49-F238E27FC236}">
                <a16:creationId xmlns:a16="http://schemas.microsoft.com/office/drawing/2014/main" id="{E5D886ED-72F2-53B1-8820-D45545E44EEC}"/>
              </a:ext>
            </a:extLst>
          </p:cNvPr>
          <p:cNvSpPr/>
          <p:nvPr/>
        </p:nvSpPr>
        <p:spPr>
          <a:xfrm>
            <a:off x="9692596" y="2171293"/>
            <a:ext cx="7366" cy="9640"/>
          </a:xfrm>
          <a:custGeom>
            <a:avLst/>
            <a:gdLst>
              <a:gd name="connsiteX0" fmla="*/ 7170 w 7366"/>
              <a:gd name="connsiteY0" fmla="*/ 7090 h 9640"/>
              <a:gd name="connsiteX1" fmla="*/ 5838 w 7366"/>
              <a:gd name="connsiteY1" fmla="*/ 1934 h 9640"/>
              <a:gd name="connsiteX2" fmla="*/ 252 w 7366"/>
              <a:gd name="connsiteY2" fmla="*/ 7262 h 9640"/>
              <a:gd name="connsiteX3" fmla="*/ 4639 w 7366"/>
              <a:gd name="connsiteY3" fmla="*/ 9749 h 9640"/>
              <a:gd name="connsiteX4" fmla="*/ 7170 w 7366"/>
              <a:gd name="connsiteY4" fmla="*/ 7090 h 9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66" h="9640">
                <a:moveTo>
                  <a:pt x="7170" y="7090"/>
                </a:moveTo>
                <a:cubicBezTo>
                  <a:pt x="7341" y="5269"/>
                  <a:pt x="6873" y="3444"/>
                  <a:pt x="5838" y="1934"/>
                </a:cubicBezTo>
                <a:cubicBezTo>
                  <a:pt x="3174" y="-2362"/>
                  <a:pt x="-1595" y="2278"/>
                  <a:pt x="252" y="7262"/>
                </a:cubicBezTo>
                <a:cubicBezTo>
                  <a:pt x="776" y="9160"/>
                  <a:pt x="2740" y="10274"/>
                  <a:pt x="4639" y="9749"/>
                </a:cubicBezTo>
                <a:cubicBezTo>
                  <a:pt x="5911" y="9398"/>
                  <a:pt x="6882" y="8376"/>
                  <a:pt x="7170" y="70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7" name="Freeform 3036">
            <a:extLst>
              <a:ext uri="{FF2B5EF4-FFF2-40B4-BE49-F238E27FC236}">
                <a16:creationId xmlns:a16="http://schemas.microsoft.com/office/drawing/2014/main" id="{D02F792D-755E-86CE-A130-2FFC8C55F09C}"/>
              </a:ext>
            </a:extLst>
          </p:cNvPr>
          <p:cNvSpPr/>
          <p:nvPr/>
        </p:nvSpPr>
        <p:spPr>
          <a:xfrm>
            <a:off x="9698381" y="1286947"/>
            <a:ext cx="12170" cy="6147"/>
          </a:xfrm>
          <a:custGeom>
            <a:avLst/>
            <a:gdLst>
              <a:gd name="connsiteX0" fmla="*/ 6325 w 12170"/>
              <a:gd name="connsiteY0" fmla="*/ 6386 h 6147"/>
              <a:gd name="connsiteX1" fmla="*/ 11911 w 12170"/>
              <a:gd name="connsiteY1" fmla="*/ 3722 h 6147"/>
              <a:gd name="connsiteX2" fmla="*/ -163 w 12170"/>
              <a:gd name="connsiteY2" fmla="*/ 3034 h 6147"/>
              <a:gd name="connsiteX3" fmla="*/ 6325 w 12170"/>
              <a:gd name="connsiteY3" fmla="*/ 6386 h 6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0" h="6147">
                <a:moveTo>
                  <a:pt x="6325" y="6386"/>
                </a:moveTo>
                <a:cubicBezTo>
                  <a:pt x="10622" y="6386"/>
                  <a:pt x="12469" y="5440"/>
                  <a:pt x="11911" y="3722"/>
                </a:cubicBezTo>
                <a:cubicBezTo>
                  <a:pt x="10579" y="-575"/>
                  <a:pt x="-163" y="-1004"/>
                  <a:pt x="-163" y="3034"/>
                </a:cubicBezTo>
                <a:cubicBezTo>
                  <a:pt x="-163" y="5355"/>
                  <a:pt x="1857" y="6386"/>
                  <a:pt x="6325" y="63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8" name="Freeform 3037">
            <a:extLst>
              <a:ext uri="{FF2B5EF4-FFF2-40B4-BE49-F238E27FC236}">
                <a16:creationId xmlns:a16="http://schemas.microsoft.com/office/drawing/2014/main" id="{0FAB9A56-DAE4-B715-444E-39603B90F396}"/>
              </a:ext>
            </a:extLst>
          </p:cNvPr>
          <p:cNvSpPr/>
          <p:nvPr/>
        </p:nvSpPr>
        <p:spPr>
          <a:xfrm>
            <a:off x="9851551" y="1314450"/>
            <a:ext cx="16049" cy="10493"/>
          </a:xfrm>
          <a:custGeom>
            <a:avLst/>
            <a:gdLst>
              <a:gd name="connsiteX0" fmla="*/ 2548 w 16049"/>
              <a:gd name="connsiteY0" fmla="*/ 7713 h 10493"/>
              <a:gd name="connsiteX1" fmla="*/ 15781 w 16049"/>
              <a:gd name="connsiteY1" fmla="*/ 8100 h 10493"/>
              <a:gd name="connsiteX2" fmla="*/ 11484 w 16049"/>
              <a:gd name="connsiteY2" fmla="*/ 5436 h 10493"/>
              <a:gd name="connsiteX3" fmla="*/ 5985 w 16049"/>
              <a:gd name="connsiteY3" fmla="*/ 2257 h 10493"/>
              <a:gd name="connsiteX4" fmla="*/ 1345 w 16049"/>
              <a:gd name="connsiteY4" fmla="*/ 1870 h 10493"/>
              <a:gd name="connsiteX5" fmla="*/ 2548 w 16049"/>
              <a:gd name="connsiteY5" fmla="*/ 7713 h 10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049" h="10493">
                <a:moveTo>
                  <a:pt x="2548" y="7713"/>
                </a:moveTo>
                <a:cubicBezTo>
                  <a:pt x="7660" y="11537"/>
                  <a:pt x="16984" y="11795"/>
                  <a:pt x="15781" y="8100"/>
                </a:cubicBezTo>
                <a:cubicBezTo>
                  <a:pt x="14960" y="6476"/>
                  <a:pt x="13302" y="5449"/>
                  <a:pt x="11484" y="5436"/>
                </a:cubicBezTo>
                <a:cubicBezTo>
                  <a:pt x="9263" y="5273"/>
                  <a:pt x="7235" y="4100"/>
                  <a:pt x="5985" y="2257"/>
                </a:cubicBezTo>
                <a:cubicBezTo>
                  <a:pt x="4395" y="-321"/>
                  <a:pt x="3579" y="-407"/>
                  <a:pt x="1345" y="1870"/>
                </a:cubicBezTo>
                <a:cubicBezTo>
                  <a:pt x="-890" y="4147"/>
                  <a:pt x="-761" y="5221"/>
                  <a:pt x="2548" y="77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9" name="Freeform 3038">
            <a:extLst>
              <a:ext uri="{FF2B5EF4-FFF2-40B4-BE49-F238E27FC236}">
                <a16:creationId xmlns:a16="http://schemas.microsoft.com/office/drawing/2014/main" id="{4571076D-AAE7-C9D5-91A5-C4156420D98E}"/>
              </a:ext>
            </a:extLst>
          </p:cNvPr>
          <p:cNvSpPr/>
          <p:nvPr/>
        </p:nvSpPr>
        <p:spPr>
          <a:xfrm>
            <a:off x="9707290" y="2600154"/>
            <a:ext cx="7582" cy="8051"/>
          </a:xfrm>
          <a:custGeom>
            <a:avLst/>
            <a:gdLst>
              <a:gd name="connsiteX0" fmla="*/ 467 w 7582"/>
              <a:gd name="connsiteY0" fmla="*/ 6726 h 8051"/>
              <a:gd name="connsiteX1" fmla="*/ 7341 w 7582"/>
              <a:gd name="connsiteY1" fmla="*/ 3762 h 8051"/>
              <a:gd name="connsiteX2" fmla="*/ 4849 w 7582"/>
              <a:gd name="connsiteY2" fmla="*/ 238 h 8051"/>
              <a:gd name="connsiteX3" fmla="*/ 467 w 7582"/>
              <a:gd name="connsiteY3" fmla="*/ 6726 h 8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82" h="8051">
                <a:moveTo>
                  <a:pt x="467" y="6726"/>
                </a:moveTo>
                <a:cubicBezTo>
                  <a:pt x="2314" y="9820"/>
                  <a:pt x="6525" y="8058"/>
                  <a:pt x="7341" y="3762"/>
                </a:cubicBezTo>
                <a:cubicBezTo>
                  <a:pt x="7728" y="1742"/>
                  <a:pt x="6654" y="238"/>
                  <a:pt x="4849" y="238"/>
                </a:cubicBezTo>
                <a:cubicBezTo>
                  <a:pt x="1068" y="238"/>
                  <a:pt x="-1381" y="3676"/>
                  <a:pt x="467" y="67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0" name="Freeform 3039">
            <a:extLst>
              <a:ext uri="{FF2B5EF4-FFF2-40B4-BE49-F238E27FC236}">
                <a16:creationId xmlns:a16="http://schemas.microsoft.com/office/drawing/2014/main" id="{82421ED5-82BC-9620-FD4F-C145E8E03215}"/>
              </a:ext>
            </a:extLst>
          </p:cNvPr>
          <p:cNvSpPr/>
          <p:nvPr/>
        </p:nvSpPr>
        <p:spPr>
          <a:xfrm>
            <a:off x="9721747" y="2459973"/>
            <a:ext cx="12252" cy="6146"/>
          </a:xfrm>
          <a:custGeom>
            <a:avLst/>
            <a:gdLst>
              <a:gd name="connsiteX0" fmla="*/ 2638 w 12252"/>
              <a:gd name="connsiteY0" fmla="*/ 2972 h 6146"/>
              <a:gd name="connsiteX1" fmla="*/ 12090 w 12252"/>
              <a:gd name="connsiteY1" fmla="*/ 4390 h 6146"/>
              <a:gd name="connsiteX2" fmla="*/ 9125 w 12252"/>
              <a:gd name="connsiteY2" fmla="*/ 2285 h 6146"/>
              <a:gd name="connsiteX3" fmla="*/ 2294 w 12252"/>
              <a:gd name="connsiteY3" fmla="*/ 910 h 6146"/>
              <a:gd name="connsiteX4" fmla="*/ 2638 w 12252"/>
              <a:gd name="connsiteY4" fmla="*/ 2972 h 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52" h="6146">
                <a:moveTo>
                  <a:pt x="2638" y="2972"/>
                </a:moveTo>
                <a:cubicBezTo>
                  <a:pt x="7407" y="6839"/>
                  <a:pt x="12090" y="7569"/>
                  <a:pt x="12090" y="4390"/>
                </a:cubicBezTo>
                <a:cubicBezTo>
                  <a:pt x="12090" y="3230"/>
                  <a:pt x="10758" y="2285"/>
                  <a:pt x="9125" y="2285"/>
                </a:cubicBezTo>
                <a:cubicBezTo>
                  <a:pt x="6797" y="2135"/>
                  <a:pt x="4498" y="1672"/>
                  <a:pt x="2294" y="910"/>
                </a:cubicBezTo>
                <a:cubicBezTo>
                  <a:pt x="-1057" y="-293"/>
                  <a:pt x="-1014" y="-36"/>
                  <a:pt x="2638" y="29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1" name="Freeform 3040">
            <a:extLst>
              <a:ext uri="{FF2B5EF4-FFF2-40B4-BE49-F238E27FC236}">
                <a16:creationId xmlns:a16="http://schemas.microsoft.com/office/drawing/2014/main" id="{BC2CFEF1-9789-0F3D-1646-875CEF6C81BC}"/>
              </a:ext>
            </a:extLst>
          </p:cNvPr>
          <p:cNvSpPr/>
          <p:nvPr/>
        </p:nvSpPr>
        <p:spPr>
          <a:xfrm>
            <a:off x="9718296" y="2567365"/>
            <a:ext cx="5219" cy="5162"/>
          </a:xfrm>
          <a:custGeom>
            <a:avLst/>
            <a:gdLst>
              <a:gd name="connsiteX0" fmla="*/ 2007 w 5219"/>
              <a:gd name="connsiteY0" fmla="*/ 5401 h 5162"/>
              <a:gd name="connsiteX1" fmla="*/ 5057 w 5219"/>
              <a:gd name="connsiteY1" fmla="*/ 3382 h 5162"/>
              <a:gd name="connsiteX2" fmla="*/ 116 w 5219"/>
              <a:gd name="connsiteY2" fmla="*/ 2221 h 5162"/>
              <a:gd name="connsiteX3" fmla="*/ 2007 w 5219"/>
              <a:gd name="connsiteY3" fmla="*/ 5401 h 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9" h="5162">
                <a:moveTo>
                  <a:pt x="2007" y="5401"/>
                </a:moveTo>
                <a:cubicBezTo>
                  <a:pt x="3682" y="5401"/>
                  <a:pt x="5057" y="4499"/>
                  <a:pt x="5057" y="3382"/>
                </a:cubicBezTo>
                <a:cubicBezTo>
                  <a:pt x="5057" y="-185"/>
                  <a:pt x="1362" y="-915"/>
                  <a:pt x="116" y="2221"/>
                </a:cubicBezTo>
                <a:cubicBezTo>
                  <a:pt x="-614" y="4155"/>
                  <a:pt x="116" y="5401"/>
                  <a:pt x="2007" y="54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2" name="Freeform 3041">
            <a:extLst>
              <a:ext uri="{FF2B5EF4-FFF2-40B4-BE49-F238E27FC236}">
                <a16:creationId xmlns:a16="http://schemas.microsoft.com/office/drawing/2014/main" id="{7CE0D2B1-49F4-F217-F62C-70639C702459}"/>
              </a:ext>
            </a:extLst>
          </p:cNvPr>
          <p:cNvSpPr/>
          <p:nvPr/>
        </p:nvSpPr>
        <p:spPr>
          <a:xfrm>
            <a:off x="9669806" y="3994836"/>
            <a:ext cx="6855" cy="5870"/>
          </a:xfrm>
          <a:custGeom>
            <a:avLst/>
            <a:gdLst>
              <a:gd name="connsiteX0" fmla="*/ 3278 w 6855"/>
              <a:gd name="connsiteY0" fmla="*/ 6109 h 5870"/>
              <a:gd name="connsiteX1" fmla="*/ 6329 w 6855"/>
              <a:gd name="connsiteY1" fmla="*/ 4133 h 5870"/>
              <a:gd name="connsiteX2" fmla="*/ 1173 w 6855"/>
              <a:gd name="connsiteY2" fmla="*/ 824 h 5870"/>
              <a:gd name="connsiteX3" fmla="*/ 3278 w 6855"/>
              <a:gd name="connsiteY3" fmla="*/ 6109 h 5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5" h="5870">
                <a:moveTo>
                  <a:pt x="3278" y="6109"/>
                </a:moveTo>
                <a:cubicBezTo>
                  <a:pt x="4554" y="5984"/>
                  <a:pt x="5693" y="5245"/>
                  <a:pt x="6329" y="4133"/>
                </a:cubicBezTo>
                <a:cubicBezTo>
                  <a:pt x="7918" y="1598"/>
                  <a:pt x="3966" y="-937"/>
                  <a:pt x="1173" y="824"/>
                </a:cubicBezTo>
                <a:cubicBezTo>
                  <a:pt x="-1620" y="2586"/>
                  <a:pt x="399" y="6109"/>
                  <a:pt x="3278" y="61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3" name="Freeform 3042">
            <a:extLst>
              <a:ext uri="{FF2B5EF4-FFF2-40B4-BE49-F238E27FC236}">
                <a16:creationId xmlns:a16="http://schemas.microsoft.com/office/drawing/2014/main" id="{8550BBD5-A388-B8F3-8C50-9C3C185C7B19}"/>
              </a:ext>
            </a:extLst>
          </p:cNvPr>
          <p:cNvSpPr/>
          <p:nvPr/>
        </p:nvSpPr>
        <p:spPr>
          <a:xfrm>
            <a:off x="9713076" y="3966721"/>
            <a:ext cx="6273" cy="4253"/>
          </a:xfrm>
          <a:custGeom>
            <a:avLst/>
            <a:gdLst>
              <a:gd name="connsiteX0" fmla="*/ -163 w 6273"/>
              <a:gd name="connsiteY0" fmla="*/ 2344 h 4253"/>
              <a:gd name="connsiteX1" fmla="*/ 2974 w 6273"/>
              <a:gd name="connsiteY1" fmla="*/ 4492 h 4253"/>
              <a:gd name="connsiteX2" fmla="*/ 6111 w 6273"/>
              <a:gd name="connsiteY2" fmla="*/ 2344 h 4253"/>
              <a:gd name="connsiteX3" fmla="*/ 2974 w 6273"/>
              <a:gd name="connsiteY3" fmla="*/ 238 h 4253"/>
              <a:gd name="connsiteX4" fmla="*/ -163 w 6273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-163" y="2344"/>
                </a:move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1" y="3504"/>
                  <a:pt x="6111" y="2344"/>
                </a:cubicBezTo>
                <a:cubicBezTo>
                  <a:pt x="6111" y="1184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4" name="Freeform 3043">
            <a:extLst>
              <a:ext uri="{FF2B5EF4-FFF2-40B4-BE49-F238E27FC236}">
                <a16:creationId xmlns:a16="http://schemas.microsoft.com/office/drawing/2014/main" id="{25DBD5D4-B197-62ED-3FFA-E17556590A2B}"/>
              </a:ext>
            </a:extLst>
          </p:cNvPr>
          <p:cNvSpPr/>
          <p:nvPr/>
        </p:nvSpPr>
        <p:spPr>
          <a:xfrm>
            <a:off x="9675352" y="1322827"/>
            <a:ext cx="4210" cy="4253"/>
          </a:xfrm>
          <a:custGeom>
            <a:avLst/>
            <a:gdLst>
              <a:gd name="connsiteX0" fmla="*/ 1943 w 4210"/>
              <a:gd name="connsiteY0" fmla="*/ 4492 h 4253"/>
              <a:gd name="connsiteX1" fmla="*/ 4048 w 4210"/>
              <a:gd name="connsiteY1" fmla="*/ 2387 h 4253"/>
              <a:gd name="connsiteX2" fmla="*/ 1943 w 4210"/>
              <a:gd name="connsiteY2" fmla="*/ 238 h 4253"/>
              <a:gd name="connsiteX3" fmla="*/ -163 w 4210"/>
              <a:gd name="connsiteY3" fmla="*/ 2387 h 4253"/>
              <a:gd name="connsiteX4" fmla="*/ 1943 w 421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1943" y="4492"/>
                </a:moveTo>
                <a:cubicBezTo>
                  <a:pt x="3107" y="4492"/>
                  <a:pt x="4048" y="3551"/>
                  <a:pt x="4048" y="2387"/>
                </a:cubicBezTo>
                <a:cubicBezTo>
                  <a:pt x="4048" y="1218"/>
                  <a:pt x="3111" y="260"/>
                  <a:pt x="1943" y="238"/>
                </a:cubicBez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5" name="Freeform 3044">
            <a:extLst>
              <a:ext uri="{FF2B5EF4-FFF2-40B4-BE49-F238E27FC236}">
                <a16:creationId xmlns:a16="http://schemas.microsoft.com/office/drawing/2014/main" id="{20FD169C-D729-E3A9-0E52-5587B12EFB0A}"/>
              </a:ext>
            </a:extLst>
          </p:cNvPr>
          <p:cNvSpPr/>
          <p:nvPr/>
        </p:nvSpPr>
        <p:spPr>
          <a:xfrm>
            <a:off x="9671663" y="1631674"/>
            <a:ext cx="7899" cy="7722"/>
          </a:xfrm>
          <a:custGeom>
            <a:avLst/>
            <a:gdLst>
              <a:gd name="connsiteX0" fmla="*/ 7737 w 7899"/>
              <a:gd name="connsiteY0" fmla="*/ 4998 h 7722"/>
              <a:gd name="connsiteX1" fmla="*/ 5460 w 7899"/>
              <a:gd name="connsiteY1" fmla="*/ 701 h 7722"/>
              <a:gd name="connsiteX2" fmla="*/ 304 w 7899"/>
              <a:gd name="connsiteY2" fmla="*/ 5943 h 7722"/>
              <a:gd name="connsiteX3" fmla="*/ 7737 w 7899"/>
              <a:gd name="connsiteY3" fmla="*/ 4998 h 7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99" h="7722">
                <a:moveTo>
                  <a:pt x="7737" y="4998"/>
                </a:moveTo>
                <a:cubicBezTo>
                  <a:pt x="7642" y="3301"/>
                  <a:pt x="6813" y="1732"/>
                  <a:pt x="5460" y="701"/>
                </a:cubicBezTo>
                <a:cubicBezTo>
                  <a:pt x="2495" y="-1146"/>
                  <a:pt x="-1544" y="2935"/>
                  <a:pt x="304" y="5943"/>
                </a:cubicBezTo>
                <a:cubicBezTo>
                  <a:pt x="2152" y="8951"/>
                  <a:pt x="7737" y="8564"/>
                  <a:pt x="7737" y="49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6" name="Freeform 3045">
            <a:extLst>
              <a:ext uri="{FF2B5EF4-FFF2-40B4-BE49-F238E27FC236}">
                <a16:creationId xmlns:a16="http://schemas.microsoft.com/office/drawing/2014/main" id="{6156AF88-0193-6C0B-E079-C809A0B52EAD}"/>
              </a:ext>
            </a:extLst>
          </p:cNvPr>
          <p:cNvSpPr/>
          <p:nvPr/>
        </p:nvSpPr>
        <p:spPr>
          <a:xfrm>
            <a:off x="9671012" y="1641632"/>
            <a:ext cx="6272" cy="6358"/>
          </a:xfrm>
          <a:custGeom>
            <a:avLst/>
            <a:gdLst>
              <a:gd name="connsiteX0" fmla="*/ 2974 w 6272"/>
              <a:gd name="connsiteY0" fmla="*/ 6597 h 6358"/>
              <a:gd name="connsiteX1" fmla="*/ 6110 w 6272"/>
              <a:gd name="connsiteY1" fmla="*/ 3418 h 6358"/>
              <a:gd name="connsiteX2" fmla="*/ 2974 w 6272"/>
              <a:gd name="connsiteY2" fmla="*/ 238 h 6358"/>
              <a:gd name="connsiteX3" fmla="*/ -163 w 6272"/>
              <a:gd name="connsiteY3" fmla="*/ 3418 h 6358"/>
              <a:gd name="connsiteX4" fmla="*/ 2974 w 6272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6358">
                <a:moveTo>
                  <a:pt x="2974" y="6597"/>
                </a:moveTo>
                <a:cubicBezTo>
                  <a:pt x="4714" y="6576"/>
                  <a:pt x="6110" y="5158"/>
                  <a:pt x="6110" y="3418"/>
                </a:cubicBezTo>
                <a:cubicBezTo>
                  <a:pt x="6110" y="1678"/>
                  <a:pt x="4714" y="260"/>
                  <a:pt x="2974" y="238"/>
                </a:cubicBezTo>
                <a:cubicBezTo>
                  <a:pt x="1234" y="260"/>
                  <a:pt x="-163" y="1678"/>
                  <a:pt x="-163" y="3418"/>
                </a:cubicBezTo>
                <a:cubicBezTo>
                  <a:pt x="-163" y="5158"/>
                  <a:pt x="1234" y="6576"/>
                  <a:pt x="2974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7" name="Freeform 3046">
            <a:extLst>
              <a:ext uri="{FF2B5EF4-FFF2-40B4-BE49-F238E27FC236}">
                <a16:creationId xmlns:a16="http://schemas.microsoft.com/office/drawing/2014/main" id="{DB896F40-C777-0DB2-9E07-8C0BEF77E3AB}"/>
              </a:ext>
            </a:extLst>
          </p:cNvPr>
          <p:cNvSpPr/>
          <p:nvPr/>
        </p:nvSpPr>
        <p:spPr>
          <a:xfrm>
            <a:off x="9690834" y="3273856"/>
            <a:ext cx="5486" cy="4253"/>
          </a:xfrm>
          <a:custGeom>
            <a:avLst/>
            <a:gdLst>
              <a:gd name="connsiteX0" fmla="*/ 2057 w 5486"/>
              <a:gd name="connsiteY0" fmla="*/ 4492 h 4253"/>
              <a:gd name="connsiteX1" fmla="*/ 5322 w 5486"/>
              <a:gd name="connsiteY1" fmla="*/ 2387 h 4253"/>
              <a:gd name="connsiteX2" fmla="*/ 3350 w 5486"/>
              <a:gd name="connsiteY2" fmla="*/ 238 h 4253"/>
              <a:gd name="connsiteX3" fmla="*/ 3346 w 5486"/>
              <a:gd name="connsiteY3" fmla="*/ 238 h 4253"/>
              <a:gd name="connsiteX4" fmla="*/ 81 w 5486"/>
              <a:gd name="connsiteY4" fmla="*/ 2387 h 4253"/>
              <a:gd name="connsiteX5" fmla="*/ 2057 w 5486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86" h="4253">
                <a:moveTo>
                  <a:pt x="2057" y="4492"/>
                </a:moveTo>
                <a:cubicBezTo>
                  <a:pt x="3862" y="4492"/>
                  <a:pt x="5322" y="3547"/>
                  <a:pt x="5322" y="2387"/>
                </a:cubicBezTo>
                <a:cubicBezTo>
                  <a:pt x="5370" y="1248"/>
                  <a:pt x="4489" y="286"/>
                  <a:pt x="3350" y="238"/>
                </a:cubicBezTo>
                <a:cubicBezTo>
                  <a:pt x="3350" y="238"/>
                  <a:pt x="3346" y="238"/>
                  <a:pt x="3346" y="238"/>
                </a:cubicBezTo>
                <a:cubicBezTo>
                  <a:pt x="1975" y="389"/>
                  <a:pt x="760" y="1188"/>
                  <a:pt x="81" y="2387"/>
                </a:cubicBezTo>
                <a:cubicBezTo>
                  <a:pt x="-650" y="3547"/>
                  <a:pt x="339" y="4492"/>
                  <a:pt x="205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8" name="Freeform 3047">
            <a:extLst>
              <a:ext uri="{FF2B5EF4-FFF2-40B4-BE49-F238E27FC236}">
                <a16:creationId xmlns:a16="http://schemas.microsoft.com/office/drawing/2014/main" id="{1C6F9959-3939-9CE9-0CDD-370DFE00722D}"/>
              </a:ext>
            </a:extLst>
          </p:cNvPr>
          <p:cNvSpPr/>
          <p:nvPr/>
        </p:nvSpPr>
        <p:spPr>
          <a:xfrm>
            <a:off x="9688343" y="4006159"/>
            <a:ext cx="7803" cy="5203"/>
          </a:xfrm>
          <a:custGeom>
            <a:avLst/>
            <a:gdLst>
              <a:gd name="connsiteX0" fmla="*/ 3345 w 7803"/>
              <a:gd name="connsiteY0" fmla="*/ 5442 h 5203"/>
              <a:gd name="connsiteX1" fmla="*/ 7641 w 7803"/>
              <a:gd name="connsiteY1" fmla="*/ 3423 h 5203"/>
              <a:gd name="connsiteX2" fmla="*/ 1326 w 7803"/>
              <a:gd name="connsiteY2" fmla="*/ 2263 h 5203"/>
              <a:gd name="connsiteX3" fmla="*/ 3345 w 7803"/>
              <a:gd name="connsiteY3" fmla="*/ 5442 h 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3" h="5203">
                <a:moveTo>
                  <a:pt x="3345" y="5442"/>
                </a:moveTo>
                <a:cubicBezTo>
                  <a:pt x="5794" y="5442"/>
                  <a:pt x="7641" y="4540"/>
                  <a:pt x="7641" y="3423"/>
                </a:cubicBezTo>
                <a:cubicBezTo>
                  <a:pt x="7641" y="-272"/>
                  <a:pt x="3946" y="-874"/>
                  <a:pt x="1326" y="2263"/>
                </a:cubicBezTo>
                <a:cubicBezTo>
                  <a:pt x="-1296" y="5399"/>
                  <a:pt x="-350" y="5442"/>
                  <a:pt x="3345" y="54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9" name="Freeform 3048">
            <a:extLst>
              <a:ext uri="{FF2B5EF4-FFF2-40B4-BE49-F238E27FC236}">
                <a16:creationId xmlns:a16="http://schemas.microsoft.com/office/drawing/2014/main" id="{985A13B6-065A-63F8-1F03-1D425DA146CC}"/>
              </a:ext>
            </a:extLst>
          </p:cNvPr>
          <p:cNvSpPr/>
          <p:nvPr/>
        </p:nvSpPr>
        <p:spPr>
          <a:xfrm>
            <a:off x="9680427" y="1276054"/>
            <a:ext cx="9128" cy="15860"/>
          </a:xfrm>
          <a:custGeom>
            <a:avLst/>
            <a:gdLst>
              <a:gd name="connsiteX0" fmla="*/ 4301 w 9128"/>
              <a:gd name="connsiteY0" fmla="*/ 15862 h 15860"/>
              <a:gd name="connsiteX1" fmla="*/ 7352 w 9128"/>
              <a:gd name="connsiteY1" fmla="*/ 10835 h 15860"/>
              <a:gd name="connsiteX2" fmla="*/ 8597 w 9128"/>
              <a:gd name="connsiteY2" fmla="*/ 3616 h 15860"/>
              <a:gd name="connsiteX3" fmla="*/ 1465 w 9128"/>
              <a:gd name="connsiteY3" fmla="*/ 4648 h 15860"/>
              <a:gd name="connsiteX4" fmla="*/ 4301 w 9128"/>
              <a:gd name="connsiteY4" fmla="*/ 15862 h 15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28" h="15860">
                <a:moveTo>
                  <a:pt x="4301" y="15862"/>
                </a:moveTo>
                <a:cubicBezTo>
                  <a:pt x="6183" y="14891"/>
                  <a:pt x="7360" y="12949"/>
                  <a:pt x="7352" y="10835"/>
                </a:cubicBezTo>
                <a:cubicBezTo>
                  <a:pt x="7407" y="8381"/>
                  <a:pt x="7828" y="5950"/>
                  <a:pt x="8597" y="3616"/>
                </a:cubicBezTo>
                <a:cubicBezTo>
                  <a:pt x="10488" y="-1368"/>
                  <a:pt x="4645" y="-680"/>
                  <a:pt x="1465" y="4648"/>
                </a:cubicBezTo>
                <a:cubicBezTo>
                  <a:pt x="-1714" y="9975"/>
                  <a:pt x="47" y="17537"/>
                  <a:pt x="4301" y="158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0" name="Freeform 3049">
            <a:extLst>
              <a:ext uri="{FF2B5EF4-FFF2-40B4-BE49-F238E27FC236}">
                <a16:creationId xmlns:a16="http://schemas.microsoft.com/office/drawing/2014/main" id="{3A45E1E7-E459-BD44-E88B-6337995C6E4B}"/>
              </a:ext>
            </a:extLst>
          </p:cNvPr>
          <p:cNvSpPr/>
          <p:nvPr/>
        </p:nvSpPr>
        <p:spPr>
          <a:xfrm>
            <a:off x="9671379" y="2490491"/>
            <a:ext cx="10245" cy="7515"/>
          </a:xfrm>
          <a:custGeom>
            <a:avLst/>
            <a:gdLst>
              <a:gd name="connsiteX0" fmla="*/ 888 w 10245"/>
              <a:gd name="connsiteY0" fmla="*/ 1499 h 7515"/>
              <a:gd name="connsiteX1" fmla="*/ 1747 w 10245"/>
              <a:gd name="connsiteY1" fmla="*/ 5796 h 7515"/>
              <a:gd name="connsiteX2" fmla="*/ 10083 w 10245"/>
              <a:gd name="connsiteY2" fmla="*/ 4894 h 7515"/>
              <a:gd name="connsiteX3" fmla="*/ 3406 w 10245"/>
              <a:gd name="connsiteY3" fmla="*/ 339 h 7515"/>
              <a:gd name="connsiteX4" fmla="*/ 888 w 10245"/>
              <a:gd name="connsiteY4" fmla="*/ 1499 h 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45" h="7515">
                <a:moveTo>
                  <a:pt x="888" y="1499"/>
                </a:moveTo>
                <a:cubicBezTo>
                  <a:pt x="-745" y="3132"/>
                  <a:pt x="-487" y="4378"/>
                  <a:pt x="1747" y="5796"/>
                </a:cubicBezTo>
                <a:cubicBezTo>
                  <a:pt x="6302" y="8718"/>
                  <a:pt x="10083" y="8331"/>
                  <a:pt x="10083" y="4894"/>
                </a:cubicBezTo>
                <a:cubicBezTo>
                  <a:pt x="9499" y="1792"/>
                  <a:pt x="6508" y="-247"/>
                  <a:pt x="3406" y="339"/>
                </a:cubicBezTo>
                <a:cubicBezTo>
                  <a:pt x="2486" y="513"/>
                  <a:pt x="1619" y="912"/>
                  <a:pt x="888" y="14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1" name="Freeform 3050">
            <a:extLst>
              <a:ext uri="{FF2B5EF4-FFF2-40B4-BE49-F238E27FC236}">
                <a16:creationId xmlns:a16="http://schemas.microsoft.com/office/drawing/2014/main" id="{88FB198D-F417-4785-A16D-5DF8FB0E4CE8}"/>
              </a:ext>
            </a:extLst>
          </p:cNvPr>
          <p:cNvSpPr/>
          <p:nvPr/>
        </p:nvSpPr>
        <p:spPr>
          <a:xfrm>
            <a:off x="9694214" y="1786169"/>
            <a:ext cx="4167" cy="4253"/>
          </a:xfrm>
          <a:custGeom>
            <a:avLst/>
            <a:gdLst>
              <a:gd name="connsiteX0" fmla="*/ 1943 w 4167"/>
              <a:gd name="connsiteY0" fmla="*/ 4492 h 4253"/>
              <a:gd name="connsiteX1" fmla="*/ 4005 w 4167"/>
              <a:gd name="connsiteY1" fmla="*/ 2344 h 4253"/>
              <a:gd name="connsiteX2" fmla="*/ 1943 w 4167"/>
              <a:gd name="connsiteY2" fmla="*/ 238 h 4253"/>
              <a:gd name="connsiteX3" fmla="*/ -163 w 4167"/>
              <a:gd name="connsiteY3" fmla="*/ 2344 h 4253"/>
              <a:gd name="connsiteX4" fmla="*/ 1943 w 4167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4253">
                <a:moveTo>
                  <a:pt x="1943" y="4492"/>
                </a:moveTo>
                <a:cubicBezTo>
                  <a:pt x="3094" y="4445"/>
                  <a:pt x="4005" y="3499"/>
                  <a:pt x="4005" y="2344"/>
                </a:cubicBezTo>
                <a:cubicBezTo>
                  <a:pt x="4005" y="1196"/>
                  <a:pt x="3090" y="260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12"/>
                  <a:pt x="774" y="4470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2" name="Freeform 3051">
            <a:extLst>
              <a:ext uri="{FF2B5EF4-FFF2-40B4-BE49-F238E27FC236}">
                <a16:creationId xmlns:a16="http://schemas.microsoft.com/office/drawing/2014/main" id="{6D0CE02C-5D9B-7D23-9E43-6E53F18F8EDB}"/>
              </a:ext>
            </a:extLst>
          </p:cNvPr>
          <p:cNvSpPr/>
          <p:nvPr/>
        </p:nvSpPr>
        <p:spPr>
          <a:xfrm>
            <a:off x="9812391" y="1288841"/>
            <a:ext cx="5483" cy="4253"/>
          </a:xfrm>
          <a:custGeom>
            <a:avLst/>
            <a:gdLst>
              <a:gd name="connsiteX0" fmla="*/ 3382 w 5483"/>
              <a:gd name="connsiteY0" fmla="*/ 4492 h 4253"/>
              <a:gd name="connsiteX1" fmla="*/ 5320 w 5483"/>
              <a:gd name="connsiteY1" fmla="*/ 2391 h 4253"/>
              <a:gd name="connsiteX2" fmla="*/ 5316 w 5483"/>
              <a:gd name="connsiteY2" fmla="*/ 2344 h 4253"/>
              <a:gd name="connsiteX3" fmla="*/ 2050 w 5483"/>
              <a:gd name="connsiteY3" fmla="*/ 238 h 4253"/>
              <a:gd name="connsiteX4" fmla="*/ 74 w 5483"/>
              <a:gd name="connsiteY4" fmla="*/ 2344 h 4253"/>
              <a:gd name="connsiteX5" fmla="*/ 3382 w 5483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83" h="4253">
                <a:moveTo>
                  <a:pt x="3382" y="4492"/>
                </a:moveTo>
                <a:cubicBezTo>
                  <a:pt x="4495" y="4445"/>
                  <a:pt x="5363" y="3508"/>
                  <a:pt x="5320" y="2391"/>
                </a:cubicBezTo>
                <a:cubicBezTo>
                  <a:pt x="5316" y="2378"/>
                  <a:pt x="5316" y="2361"/>
                  <a:pt x="5316" y="2344"/>
                </a:cubicBezTo>
                <a:cubicBezTo>
                  <a:pt x="5316" y="1184"/>
                  <a:pt x="3855" y="238"/>
                  <a:pt x="2050" y="238"/>
                </a:cubicBezTo>
                <a:cubicBezTo>
                  <a:pt x="246" y="238"/>
                  <a:pt x="-614" y="1184"/>
                  <a:pt x="74" y="2344"/>
                </a:cubicBezTo>
                <a:cubicBezTo>
                  <a:pt x="761" y="3555"/>
                  <a:pt x="1994" y="4354"/>
                  <a:pt x="3382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3" name="Freeform 3052">
            <a:extLst>
              <a:ext uri="{FF2B5EF4-FFF2-40B4-BE49-F238E27FC236}">
                <a16:creationId xmlns:a16="http://schemas.microsoft.com/office/drawing/2014/main" id="{2DF02D62-452D-1AEF-AA24-B5FB540ACF94}"/>
              </a:ext>
            </a:extLst>
          </p:cNvPr>
          <p:cNvSpPr/>
          <p:nvPr/>
        </p:nvSpPr>
        <p:spPr>
          <a:xfrm>
            <a:off x="9765408" y="1319521"/>
            <a:ext cx="40817" cy="18172"/>
          </a:xfrm>
          <a:custGeom>
            <a:avLst/>
            <a:gdLst>
              <a:gd name="connsiteX0" fmla="*/ -163 w 40817"/>
              <a:gd name="connsiteY0" fmla="*/ 17380 h 18172"/>
              <a:gd name="connsiteX1" fmla="*/ 4907 w 40817"/>
              <a:gd name="connsiteY1" fmla="*/ 18411 h 18172"/>
              <a:gd name="connsiteX2" fmla="*/ 14102 w 40817"/>
              <a:gd name="connsiteY2" fmla="*/ 12653 h 18172"/>
              <a:gd name="connsiteX3" fmla="*/ 21320 w 40817"/>
              <a:gd name="connsiteY3" fmla="*/ 9517 h 18172"/>
              <a:gd name="connsiteX4" fmla="*/ 40655 w 40817"/>
              <a:gd name="connsiteY4" fmla="*/ 3545 h 18172"/>
              <a:gd name="connsiteX5" fmla="*/ 18184 w 40817"/>
              <a:gd name="connsiteY5" fmla="*/ 4103 h 18172"/>
              <a:gd name="connsiteX6" fmla="*/ 10794 w 40817"/>
              <a:gd name="connsiteY6" fmla="*/ 7798 h 18172"/>
              <a:gd name="connsiteX7" fmla="*/ -163 w 40817"/>
              <a:gd name="connsiteY7" fmla="*/ 17380 h 1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817" h="18172">
                <a:moveTo>
                  <a:pt x="-163" y="17380"/>
                </a:moveTo>
                <a:cubicBezTo>
                  <a:pt x="-163" y="17938"/>
                  <a:pt x="2115" y="18411"/>
                  <a:pt x="4907" y="18411"/>
                </a:cubicBezTo>
                <a:cubicBezTo>
                  <a:pt x="8693" y="17998"/>
                  <a:pt x="12078" y="15876"/>
                  <a:pt x="14102" y="12653"/>
                </a:cubicBezTo>
                <a:cubicBezTo>
                  <a:pt x="17496" y="7927"/>
                  <a:pt x="18742" y="7369"/>
                  <a:pt x="21320" y="9517"/>
                </a:cubicBezTo>
                <a:cubicBezTo>
                  <a:pt x="25617" y="12954"/>
                  <a:pt x="40655" y="8228"/>
                  <a:pt x="40655" y="3545"/>
                </a:cubicBezTo>
                <a:cubicBezTo>
                  <a:pt x="40655" y="-1139"/>
                  <a:pt x="22953" y="-752"/>
                  <a:pt x="18184" y="4103"/>
                </a:cubicBezTo>
                <a:cubicBezTo>
                  <a:pt x="16195" y="6114"/>
                  <a:pt x="13595" y="7412"/>
                  <a:pt x="10794" y="7798"/>
                </a:cubicBezTo>
                <a:cubicBezTo>
                  <a:pt x="7399" y="7798"/>
                  <a:pt x="-163" y="14544"/>
                  <a:pt x="-163" y="173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4" name="Freeform 3053">
            <a:extLst>
              <a:ext uri="{FF2B5EF4-FFF2-40B4-BE49-F238E27FC236}">
                <a16:creationId xmlns:a16="http://schemas.microsoft.com/office/drawing/2014/main" id="{A9AB8112-FB0F-1EFB-8389-67879A60C42E}"/>
              </a:ext>
            </a:extLst>
          </p:cNvPr>
          <p:cNvSpPr/>
          <p:nvPr/>
        </p:nvSpPr>
        <p:spPr>
          <a:xfrm>
            <a:off x="9779973" y="1284588"/>
            <a:ext cx="11277" cy="23326"/>
          </a:xfrm>
          <a:custGeom>
            <a:avLst/>
            <a:gdLst>
              <a:gd name="connsiteX0" fmla="*/ 4134 w 11277"/>
              <a:gd name="connsiteY0" fmla="*/ 14460 h 23326"/>
              <a:gd name="connsiteX1" fmla="*/ -163 w 11277"/>
              <a:gd name="connsiteY1" fmla="*/ 20561 h 23326"/>
              <a:gd name="connsiteX2" fmla="*/ 7657 w 11277"/>
              <a:gd name="connsiteY2" fmla="*/ 18843 h 23326"/>
              <a:gd name="connsiteX3" fmla="*/ 4821 w 11277"/>
              <a:gd name="connsiteY3" fmla="*/ 238 h 23326"/>
              <a:gd name="connsiteX4" fmla="*/ 5122 w 11277"/>
              <a:gd name="connsiteY4" fmla="*/ 8831 h 23326"/>
              <a:gd name="connsiteX5" fmla="*/ 4134 w 11277"/>
              <a:gd name="connsiteY5" fmla="*/ 14460 h 23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77" h="23326">
                <a:moveTo>
                  <a:pt x="4134" y="14460"/>
                </a:moveTo>
                <a:cubicBezTo>
                  <a:pt x="1951" y="15848"/>
                  <a:pt x="409" y="18039"/>
                  <a:pt x="-163" y="20561"/>
                </a:cubicBezTo>
                <a:cubicBezTo>
                  <a:pt x="-163" y="25330"/>
                  <a:pt x="5165" y="24170"/>
                  <a:pt x="7657" y="18843"/>
                </a:cubicBezTo>
                <a:cubicBezTo>
                  <a:pt x="13200" y="7113"/>
                  <a:pt x="11954" y="238"/>
                  <a:pt x="4821" y="238"/>
                </a:cubicBezTo>
                <a:cubicBezTo>
                  <a:pt x="955" y="238"/>
                  <a:pt x="1126" y="5437"/>
                  <a:pt x="5122" y="8831"/>
                </a:cubicBezTo>
                <a:cubicBezTo>
                  <a:pt x="8044" y="11324"/>
                  <a:pt x="7915" y="11839"/>
                  <a:pt x="4134" y="144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5" name="Freeform 3054">
            <a:extLst>
              <a:ext uri="{FF2B5EF4-FFF2-40B4-BE49-F238E27FC236}">
                <a16:creationId xmlns:a16="http://schemas.microsoft.com/office/drawing/2014/main" id="{FDC8B1D2-BEBF-9B9D-5CE8-8DCA5BC48B0F}"/>
              </a:ext>
            </a:extLst>
          </p:cNvPr>
          <p:cNvSpPr/>
          <p:nvPr/>
        </p:nvSpPr>
        <p:spPr>
          <a:xfrm>
            <a:off x="9799803" y="1888708"/>
            <a:ext cx="14940" cy="16272"/>
          </a:xfrm>
          <a:custGeom>
            <a:avLst/>
            <a:gdLst>
              <a:gd name="connsiteX0" fmla="*/ 374 w 14940"/>
              <a:gd name="connsiteY0" fmla="*/ 3266 h 16272"/>
              <a:gd name="connsiteX1" fmla="*/ 14509 w 14940"/>
              <a:gd name="connsiteY1" fmla="*/ 13105 h 16272"/>
              <a:gd name="connsiteX2" fmla="*/ 3682 w 14940"/>
              <a:gd name="connsiteY2" fmla="*/ 817 h 16272"/>
              <a:gd name="connsiteX3" fmla="*/ 374 w 14940"/>
              <a:gd name="connsiteY3" fmla="*/ 3266 h 1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40" h="16272">
                <a:moveTo>
                  <a:pt x="374" y="3266"/>
                </a:moveTo>
                <a:cubicBezTo>
                  <a:pt x="4670" y="15339"/>
                  <a:pt x="11803" y="20452"/>
                  <a:pt x="14509" y="13105"/>
                </a:cubicBezTo>
                <a:cubicBezTo>
                  <a:pt x="16056" y="8808"/>
                  <a:pt x="10728" y="3008"/>
                  <a:pt x="3682" y="817"/>
                </a:cubicBezTo>
                <a:cubicBezTo>
                  <a:pt x="-228" y="-343"/>
                  <a:pt x="-787" y="129"/>
                  <a:pt x="374" y="32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6" name="Freeform 3055">
            <a:extLst>
              <a:ext uri="{FF2B5EF4-FFF2-40B4-BE49-F238E27FC236}">
                <a16:creationId xmlns:a16="http://schemas.microsoft.com/office/drawing/2014/main" id="{A89F0F50-26BE-960A-13B6-D3F5B10499C8}"/>
              </a:ext>
            </a:extLst>
          </p:cNvPr>
          <p:cNvSpPr/>
          <p:nvPr/>
        </p:nvSpPr>
        <p:spPr>
          <a:xfrm>
            <a:off x="9727727" y="2394005"/>
            <a:ext cx="6273" cy="4253"/>
          </a:xfrm>
          <a:custGeom>
            <a:avLst/>
            <a:gdLst>
              <a:gd name="connsiteX0" fmla="*/ 2974 w 6273"/>
              <a:gd name="connsiteY0" fmla="*/ 4492 h 4253"/>
              <a:gd name="connsiteX1" fmla="*/ 6111 w 6273"/>
              <a:gd name="connsiteY1" fmla="*/ 2344 h 4253"/>
              <a:gd name="connsiteX2" fmla="*/ 2974 w 6273"/>
              <a:gd name="connsiteY2" fmla="*/ 238 h 4253"/>
              <a:gd name="connsiteX3" fmla="*/ -163 w 6273"/>
              <a:gd name="connsiteY3" fmla="*/ 2344 h 4253"/>
              <a:gd name="connsiteX4" fmla="*/ 2974 w 627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2974" y="4492"/>
                </a:moveTo>
                <a:cubicBezTo>
                  <a:pt x="4693" y="4492"/>
                  <a:pt x="6111" y="3547"/>
                  <a:pt x="6111" y="2344"/>
                </a:cubicBezTo>
                <a:cubicBezTo>
                  <a:pt x="6111" y="1141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7" name="Freeform 3056">
            <a:extLst>
              <a:ext uri="{FF2B5EF4-FFF2-40B4-BE49-F238E27FC236}">
                <a16:creationId xmlns:a16="http://schemas.microsoft.com/office/drawing/2014/main" id="{1B94592E-8BD1-B71E-BC75-D3D6E369697C}"/>
              </a:ext>
            </a:extLst>
          </p:cNvPr>
          <p:cNvSpPr/>
          <p:nvPr/>
        </p:nvSpPr>
        <p:spPr>
          <a:xfrm>
            <a:off x="9830396" y="1334344"/>
            <a:ext cx="21128" cy="13748"/>
          </a:xfrm>
          <a:custGeom>
            <a:avLst/>
            <a:gdLst>
              <a:gd name="connsiteX0" fmla="*/ 759 w 21128"/>
              <a:gd name="connsiteY0" fmla="*/ 12094 h 13748"/>
              <a:gd name="connsiteX1" fmla="*/ 14852 w 21128"/>
              <a:gd name="connsiteY1" fmla="*/ 10290 h 13748"/>
              <a:gd name="connsiteX2" fmla="*/ 17988 w 21128"/>
              <a:gd name="connsiteY2" fmla="*/ 4618 h 13748"/>
              <a:gd name="connsiteX3" fmla="*/ 9653 w 21128"/>
              <a:gd name="connsiteY3" fmla="*/ 3587 h 13748"/>
              <a:gd name="connsiteX4" fmla="*/ 759 w 21128"/>
              <a:gd name="connsiteY4" fmla="*/ 12094 h 13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28" h="13748">
                <a:moveTo>
                  <a:pt x="759" y="12094"/>
                </a:moveTo>
                <a:cubicBezTo>
                  <a:pt x="2864" y="15532"/>
                  <a:pt x="15625" y="13899"/>
                  <a:pt x="14852" y="10290"/>
                </a:cubicBezTo>
                <a:cubicBezTo>
                  <a:pt x="14869" y="7991"/>
                  <a:pt x="16050" y="5856"/>
                  <a:pt x="17988" y="4618"/>
                </a:cubicBezTo>
                <a:cubicBezTo>
                  <a:pt x="24992" y="-623"/>
                  <a:pt x="18590" y="-1397"/>
                  <a:pt x="9653" y="3587"/>
                </a:cubicBezTo>
                <a:cubicBezTo>
                  <a:pt x="-1475" y="9817"/>
                  <a:pt x="-917" y="9259"/>
                  <a:pt x="759" y="120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8" name="Freeform 3057">
            <a:extLst>
              <a:ext uri="{FF2B5EF4-FFF2-40B4-BE49-F238E27FC236}">
                <a16:creationId xmlns:a16="http://schemas.microsoft.com/office/drawing/2014/main" id="{C353F4F3-521D-3F6D-1511-1ECA328EA79C}"/>
              </a:ext>
            </a:extLst>
          </p:cNvPr>
          <p:cNvSpPr/>
          <p:nvPr/>
        </p:nvSpPr>
        <p:spPr>
          <a:xfrm>
            <a:off x="9822114" y="1288755"/>
            <a:ext cx="16893" cy="16114"/>
          </a:xfrm>
          <a:custGeom>
            <a:avLst/>
            <a:gdLst>
              <a:gd name="connsiteX0" fmla="*/ 3841 w 16893"/>
              <a:gd name="connsiteY0" fmla="*/ 5652 h 16114"/>
              <a:gd name="connsiteX1" fmla="*/ 8138 w 16893"/>
              <a:gd name="connsiteY1" fmla="*/ 12226 h 16114"/>
              <a:gd name="connsiteX2" fmla="*/ 12434 w 16893"/>
              <a:gd name="connsiteY2" fmla="*/ 15190 h 16114"/>
              <a:gd name="connsiteX3" fmla="*/ 16731 w 16893"/>
              <a:gd name="connsiteY3" fmla="*/ 8831 h 16114"/>
              <a:gd name="connsiteX4" fmla="*/ 4314 w 16893"/>
              <a:gd name="connsiteY4" fmla="*/ 238 h 16114"/>
              <a:gd name="connsiteX5" fmla="*/ 3841 w 16893"/>
              <a:gd name="connsiteY5" fmla="*/ 5652 h 1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93" h="16114">
                <a:moveTo>
                  <a:pt x="3841" y="5652"/>
                </a:moveTo>
                <a:cubicBezTo>
                  <a:pt x="6660" y="6537"/>
                  <a:pt x="8460" y="9291"/>
                  <a:pt x="8138" y="12226"/>
                </a:cubicBezTo>
                <a:cubicBezTo>
                  <a:pt x="8138" y="16823"/>
                  <a:pt x="8696" y="17210"/>
                  <a:pt x="12434" y="15190"/>
                </a:cubicBezTo>
                <a:cubicBezTo>
                  <a:pt x="14832" y="13914"/>
                  <a:pt x="16439" y="11530"/>
                  <a:pt x="16731" y="8831"/>
                </a:cubicBezTo>
                <a:cubicBezTo>
                  <a:pt x="16731" y="4277"/>
                  <a:pt x="10974" y="238"/>
                  <a:pt x="4314" y="238"/>
                </a:cubicBezTo>
                <a:cubicBezTo>
                  <a:pt x="-1529" y="324"/>
                  <a:pt x="-1615" y="3890"/>
                  <a:pt x="3841" y="56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9" name="Freeform 3058">
            <a:extLst>
              <a:ext uri="{FF2B5EF4-FFF2-40B4-BE49-F238E27FC236}">
                <a16:creationId xmlns:a16="http://schemas.microsoft.com/office/drawing/2014/main" id="{F5DBC16E-1F14-205F-D0E4-4E432FC664A3}"/>
              </a:ext>
            </a:extLst>
          </p:cNvPr>
          <p:cNvSpPr/>
          <p:nvPr/>
        </p:nvSpPr>
        <p:spPr>
          <a:xfrm>
            <a:off x="9814283" y="1333863"/>
            <a:ext cx="9365" cy="9822"/>
          </a:xfrm>
          <a:custGeom>
            <a:avLst/>
            <a:gdLst>
              <a:gd name="connsiteX0" fmla="*/ 5099 w 9365"/>
              <a:gd name="connsiteY0" fmla="*/ 9998 h 9822"/>
              <a:gd name="connsiteX1" fmla="*/ 9180 w 9365"/>
              <a:gd name="connsiteY1" fmla="*/ 5701 h 9822"/>
              <a:gd name="connsiteX2" fmla="*/ 4699 w 9365"/>
              <a:gd name="connsiteY2" fmla="*/ 262 h 9822"/>
              <a:gd name="connsiteX3" fmla="*/ 1017 w 9365"/>
              <a:gd name="connsiteY3" fmla="*/ 1404 h 9822"/>
              <a:gd name="connsiteX4" fmla="*/ 5099 w 9365"/>
              <a:gd name="connsiteY4" fmla="*/ 9998 h 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65" h="9822">
                <a:moveTo>
                  <a:pt x="5099" y="9998"/>
                </a:moveTo>
                <a:cubicBezTo>
                  <a:pt x="7161" y="9448"/>
                  <a:pt x="8738" y="7785"/>
                  <a:pt x="9180" y="5701"/>
                </a:cubicBezTo>
                <a:cubicBezTo>
                  <a:pt x="9443" y="2960"/>
                  <a:pt x="7436" y="528"/>
                  <a:pt x="4699" y="262"/>
                </a:cubicBezTo>
                <a:cubicBezTo>
                  <a:pt x="3367" y="133"/>
                  <a:pt x="2040" y="545"/>
                  <a:pt x="1017" y="1404"/>
                </a:cubicBezTo>
                <a:cubicBezTo>
                  <a:pt x="-1948" y="4283"/>
                  <a:pt x="1146" y="10771"/>
                  <a:pt x="5099" y="99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0" name="Freeform 3059">
            <a:extLst>
              <a:ext uri="{FF2B5EF4-FFF2-40B4-BE49-F238E27FC236}">
                <a16:creationId xmlns:a16="http://schemas.microsoft.com/office/drawing/2014/main" id="{9121F7A2-2A20-0DF8-6B78-854399BE0D5D}"/>
              </a:ext>
            </a:extLst>
          </p:cNvPr>
          <p:cNvSpPr/>
          <p:nvPr/>
        </p:nvSpPr>
        <p:spPr>
          <a:xfrm>
            <a:off x="9741013" y="3937312"/>
            <a:ext cx="5183" cy="1789"/>
          </a:xfrm>
          <a:custGeom>
            <a:avLst/>
            <a:gdLst>
              <a:gd name="connsiteX0" fmla="*/ 4812 w 5183"/>
              <a:gd name="connsiteY0" fmla="*/ 731 h 1789"/>
              <a:gd name="connsiteX1" fmla="*/ 816 w 5183"/>
              <a:gd name="connsiteY1" fmla="*/ 731 h 1789"/>
              <a:gd name="connsiteX2" fmla="*/ 2062 w 5183"/>
              <a:gd name="connsiteY2" fmla="*/ 2020 h 1789"/>
              <a:gd name="connsiteX3" fmla="*/ 4812 w 5183"/>
              <a:gd name="connsiteY3" fmla="*/ 731 h 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89">
                <a:moveTo>
                  <a:pt x="4812" y="731"/>
                </a:moveTo>
                <a:cubicBezTo>
                  <a:pt x="3562" y="74"/>
                  <a:pt x="2066" y="74"/>
                  <a:pt x="816" y="731"/>
                </a:cubicBezTo>
                <a:cubicBezTo>
                  <a:pt x="-860" y="1419"/>
                  <a:pt x="-344" y="1934"/>
                  <a:pt x="2062" y="2020"/>
                </a:cubicBezTo>
                <a:cubicBezTo>
                  <a:pt x="4468" y="2106"/>
                  <a:pt x="5499" y="1419"/>
                  <a:pt x="4812" y="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1" name="Freeform 3060">
            <a:extLst>
              <a:ext uri="{FF2B5EF4-FFF2-40B4-BE49-F238E27FC236}">
                <a16:creationId xmlns:a16="http://schemas.microsoft.com/office/drawing/2014/main" id="{77EB0FAB-D635-5152-A5D1-5F235851E783}"/>
              </a:ext>
            </a:extLst>
          </p:cNvPr>
          <p:cNvSpPr/>
          <p:nvPr/>
        </p:nvSpPr>
        <p:spPr>
          <a:xfrm>
            <a:off x="9753650" y="1316450"/>
            <a:ext cx="15925" cy="6928"/>
          </a:xfrm>
          <a:custGeom>
            <a:avLst/>
            <a:gdLst>
              <a:gd name="connsiteX0" fmla="*/ 3647 w 15925"/>
              <a:gd name="connsiteY0" fmla="*/ 7045 h 6928"/>
              <a:gd name="connsiteX1" fmla="*/ 15763 w 15925"/>
              <a:gd name="connsiteY1" fmla="*/ 1889 h 6928"/>
              <a:gd name="connsiteX2" fmla="*/ 1241 w 15925"/>
              <a:gd name="connsiteY2" fmla="*/ 3264 h 6928"/>
              <a:gd name="connsiteX3" fmla="*/ 3647 w 15925"/>
              <a:gd name="connsiteY3" fmla="*/ 7045 h 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25" h="6928">
                <a:moveTo>
                  <a:pt x="3647" y="7045"/>
                </a:moveTo>
                <a:cubicBezTo>
                  <a:pt x="8545" y="7818"/>
                  <a:pt x="15763" y="4768"/>
                  <a:pt x="15763" y="1889"/>
                </a:cubicBezTo>
                <a:cubicBezTo>
                  <a:pt x="15763" y="-990"/>
                  <a:pt x="3818" y="170"/>
                  <a:pt x="1241" y="3264"/>
                </a:cubicBezTo>
                <a:cubicBezTo>
                  <a:pt x="-1338" y="6357"/>
                  <a:pt x="-263" y="6443"/>
                  <a:pt x="3647" y="70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2" name="Freeform 3061">
            <a:extLst>
              <a:ext uri="{FF2B5EF4-FFF2-40B4-BE49-F238E27FC236}">
                <a16:creationId xmlns:a16="http://schemas.microsoft.com/office/drawing/2014/main" id="{794DC8D1-2A0D-4270-706E-836A65CF8217}"/>
              </a:ext>
            </a:extLst>
          </p:cNvPr>
          <p:cNvSpPr/>
          <p:nvPr/>
        </p:nvSpPr>
        <p:spPr>
          <a:xfrm>
            <a:off x="9730753" y="1331291"/>
            <a:ext cx="9019" cy="8650"/>
          </a:xfrm>
          <a:custGeom>
            <a:avLst/>
            <a:gdLst>
              <a:gd name="connsiteX0" fmla="*/ 7252 w 9019"/>
              <a:gd name="connsiteY0" fmla="*/ 7886 h 8650"/>
              <a:gd name="connsiteX1" fmla="*/ 8541 w 9019"/>
              <a:gd name="connsiteY1" fmla="*/ 3590 h 8650"/>
              <a:gd name="connsiteX2" fmla="*/ 6693 w 9019"/>
              <a:gd name="connsiteY2" fmla="*/ 238 h 8650"/>
              <a:gd name="connsiteX3" fmla="*/ 292 w 9019"/>
              <a:gd name="connsiteY3" fmla="*/ 7328 h 8650"/>
              <a:gd name="connsiteX4" fmla="*/ 7252 w 9019"/>
              <a:gd name="connsiteY4" fmla="*/ 7886 h 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19" h="8650">
                <a:moveTo>
                  <a:pt x="7252" y="7886"/>
                </a:moveTo>
                <a:cubicBezTo>
                  <a:pt x="7544" y="6417"/>
                  <a:pt x="7978" y="4978"/>
                  <a:pt x="8541" y="3590"/>
                </a:cubicBezTo>
                <a:cubicBezTo>
                  <a:pt x="9357" y="1441"/>
                  <a:pt x="8541" y="238"/>
                  <a:pt x="6693" y="238"/>
                </a:cubicBezTo>
                <a:cubicBezTo>
                  <a:pt x="2998" y="238"/>
                  <a:pt x="-1642" y="5351"/>
                  <a:pt x="292" y="7328"/>
                </a:cubicBezTo>
                <a:cubicBezTo>
                  <a:pt x="2225" y="9304"/>
                  <a:pt x="7252" y="9304"/>
                  <a:pt x="7252" y="78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3" name="Freeform 3062">
            <a:extLst>
              <a:ext uri="{FF2B5EF4-FFF2-40B4-BE49-F238E27FC236}">
                <a16:creationId xmlns:a16="http://schemas.microsoft.com/office/drawing/2014/main" id="{50385DB8-16B0-7840-039A-8B8A9732A604}"/>
              </a:ext>
            </a:extLst>
          </p:cNvPr>
          <p:cNvSpPr/>
          <p:nvPr/>
        </p:nvSpPr>
        <p:spPr>
          <a:xfrm>
            <a:off x="9732764" y="4027414"/>
            <a:ext cx="9528" cy="9384"/>
          </a:xfrm>
          <a:custGeom>
            <a:avLst/>
            <a:gdLst>
              <a:gd name="connsiteX0" fmla="*/ 1374 w 9528"/>
              <a:gd name="connsiteY0" fmla="*/ 2877 h 9384"/>
              <a:gd name="connsiteX1" fmla="*/ 8850 w 9528"/>
              <a:gd name="connsiteY1" fmla="*/ 9622 h 9384"/>
              <a:gd name="connsiteX2" fmla="*/ 9366 w 9528"/>
              <a:gd name="connsiteY2" fmla="*/ 7001 h 9384"/>
              <a:gd name="connsiteX3" fmla="*/ 3952 w 9528"/>
              <a:gd name="connsiteY3" fmla="*/ 1803 h 9384"/>
              <a:gd name="connsiteX4" fmla="*/ 1374 w 9528"/>
              <a:gd name="connsiteY4" fmla="*/ 2877 h 9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" h="9384">
                <a:moveTo>
                  <a:pt x="1374" y="2877"/>
                </a:moveTo>
                <a:cubicBezTo>
                  <a:pt x="3952" y="6228"/>
                  <a:pt x="7604" y="9579"/>
                  <a:pt x="8850" y="9622"/>
                </a:cubicBezTo>
                <a:cubicBezTo>
                  <a:pt x="9108" y="9622"/>
                  <a:pt x="9366" y="8462"/>
                  <a:pt x="9366" y="7001"/>
                </a:cubicBezTo>
                <a:cubicBezTo>
                  <a:pt x="9366" y="5541"/>
                  <a:pt x="6916" y="3220"/>
                  <a:pt x="3952" y="1803"/>
                </a:cubicBezTo>
                <a:cubicBezTo>
                  <a:pt x="-860" y="-475"/>
                  <a:pt x="-1075" y="-389"/>
                  <a:pt x="1374" y="28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4" name="Freeform 3063">
            <a:extLst>
              <a:ext uri="{FF2B5EF4-FFF2-40B4-BE49-F238E27FC236}">
                <a16:creationId xmlns:a16="http://schemas.microsoft.com/office/drawing/2014/main" id="{60D6B0E8-AC0F-AD85-71EB-C6B3242C8464}"/>
              </a:ext>
            </a:extLst>
          </p:cNvPr>
          <p:cNvSpPr/>
          <p:nvPr/>
        </p:nvSpPr>
        <p:spPr>
          <a:xfrm>
            <a:off x="9746545" y="2723423"/>
            <a:ext cx="5496" cy="4210"/>
          </a:xfrm>
          <a:custGeom>
            <a:avLst/>
            <a:gdLst>
              <a:gd name="connsiteX0" fmla="*/ 3103 w 5496"/>
              <a:gd name="connsiteY0" fmla="*/ 4449 h 4210"/>
              <a:gd name="connsiteX1" fmla="*/ 5080 w 5496"/>
              <a:gd name="connsiteY1" fmla="*/ 2344 h 4210"/>
              <a:gd name="connsiteX2" fmla="*/ 1815 w 5496"/>
              <a:gd name="connsiteY2" fmla="*/ 238 h 4210"/>
              <a:gd name="connsiteX3" fmla="*/ -162 w 5496"/>
              <a:gd name="connsiteY3" fmla="*/ 2344 h 4210"/>
              <a:gd name="connsiteX4" fmla="*/ 3103 w 5496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10">
                <a:moveTo>
                  <a:pt x="3103" y="4449"/>
                </a:moveTo>
                <a:cubicBezTo>
                  <a:pt x="4908" y="4449"/>
                  <a:pt x="5810" y="3504"/>
                  <a:pt x="5080" y="2344"/>
                </a:cubicBezTo>
                <a:cubicBezTo>
                  <a:pt x="4388" y="1162"/>
                  <a:pt x="3177" y="380"/>
                  <a:pt x="1815" y="238"/>
                </a:cubicBezTo>
                <a:cubicBezTo>
                  <a:pt x="693" y="286"/>
                  <a:pt x="-188" y="1222"/>
                  <a:pt x="-162" y="2344"/>
                </a:cubicBezTo>
                <a:cubicBezTo>
                  <a:pt x="-162" y="3504"/>
                  <a:pt x="1342" y="4449"/>
                  <a:pt x="3103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5" name="Freeform 3064">
            <a:extLst>
              <a:ext uri="{FF2B5EF4-FFF2-40B4-BE49-F238E27FC236}">
                <a16:creationId xmlns:a16="http://schemas.microsoft.com/office/drawing/2014/main" id="{60CF7503-5494-FAAE-F3DD-80A6395CB065}"/>
              </a:ext>
            </a:extLst>
          </p:cNvPr>
          <p:cNvSpPr/>
          <p:nvPr/>
        </p:nvSpPr>
        <p:spPr>
          <a:xfrm>
            <a:off x="9747174" y="1286521"/>
            <a:ext cx="10808" cy="12670"/>
          </a:xfrm>
          <a:custGeom>
            <a:avLst/>
            <a:gdLst>
              <a:gd name="connsiteX0" fmla="*/ 7673 w 10808"/>
              <a:gd name="connsiteY0" fmla="*/ 8831 h 12670"/>
              <a:gd name="connsiteX1" fmla="*/ 6685 w 10808"/>
              <a:gd name="connsiteY1" fmla="*/ 238 h 12670"/>
              <a:gd name="connsiteX2" fmla="*/ -61 w 10808"/>
              <a:gd name="connsiteY2" fmla="*/ 9532 h 12670"/>
              <a:gd name="connsiteX3" fmla="*/ -18 w 10808"/>
              <a:gd name="connsiteY3" fmla="*/ 9777 h 12670"/>
              <a:gd name="connsiteX4" fmla="*/ 7673 w 10808"/>
              <a:gd name="connsiteY4" fmla="*/ 8831 h 12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8" h="12670">
                <a:moveTo>
                  <a:pt x="7673" y="8831"/>
                </a:moveTo>
                <a:cubicBezTo>
                  <a:pt x="11970" y="4535"/>
                  <a:pt x="11583" y="238"/>
                  <a:pt x="6685" y="238"/>
                </a:cubicBezTo>
                <a:cubicBezTo>
                  <a:pt x="2255" y="943"/>
                  <a:pt x="-765" y="5102"/>
                  <a:pt x="-61" y="9532"/>
                </a:cubicBezTo>
                <a:cubicBezTo>
                  <a:pt x="-48" y="9614"/>
                  <a:pt x="-35" y="9695"/>
                  <a:pt x="-18" y="9777"/>
                </a:cubicBezTo>
                <a:cubicBezTo>
                  <a:pt x="1572" y="14159"/>
                  <a:pt x="2560" y="14030"/>
                  <a:pt x="7673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6" name="Freeform 3065">
            <a:extLst>
              <a:ext uri="{FF2B5EF4-FFF2-40B4-BE49-F238E27FC236}">
                <a16:creationId xmlns:a16="http://schemas.microsoft.com/office/drawing/2014/main" id="{9A60B69C-AC39-0220-ADBC-22AD4AC7896C}"/>
              </a:ext>
            </a:extLst>
          </p:cNvPr>
          <p:cNvSpPr/>
          <p:nvPr/>
        </p:nvSpPr>
        <p:spPr>
          <a:xfrm>
            <a:off x="10066855" y="2821170"/>
            <a:ext cx="4296" cy="4296"/>
          </a:xfrm>
          <a:custGeom>
            <a:avLst/>
            <a:gdLst>
              <a:gd name="connsiteX0" fmla="*/ 1986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238"/>
                </a:moveTo>
                <a:cubicBezTo>
                  <a:pt x="800" y="238"/>
                  <a:pt x="-163" y="1201"/>
                  <a:pt x="-163" y="2387"/>
                </a:cubicBezTo>
                <a:cubicBezTo>
                  <a:pt x="-163" y="3572"/>
                  <a:pt x="800" y="4535"/>
                  <a:pt x="1986" y="4535"/>
                </a:cubicBezTo>
                <a:cubicBezTo>
                  <a:pt x="3172" y="4535"/>
                  <a:pt x="4134" y="3572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7" name="Freeform 3066">
            <a:extLst>
              <a:ext uri="{FF2B5EF4-FFF2-40B4-BE49-F238E27FC236}">
                <a16:creationId xmlns:a16="http://schemas.microsoft.com/office/drawing/2014/main" id="{912A4358-410A-13CE-283D-CBAE94DE7339}"/>
              </a:ext>
            </a:extLst>
          </p:cNvPr>
          <p:cNvSpPr/>
          <p:nvPr/>
        </p:nvSpPr>
        <p:spPr>
          <a:xfrm>
            <a:off x="10211392" y="2598006"/>
            <a:ext cx="4168" cy="4253"/>
          </a:xfrm>
          <a:custGeom>
            <a:avLst/>
            <a:gdLst>
              <a:gd name="connsiteX0" fmla="*/ 1943 w 4168"/>
              <a:gd name="connsiteY0" fmla="*/ 4492 h 4253"/>
              <a:gd name="connsiteX1" fmla="*/ 4005 w 4168"/>
              <a:gd name="connsiteY1" fmla="*/ 2430 h 4253"/>
              <a:gd name="connsiteX2" fmla="*/ 4005 w 4168"/>
              <a:gd name="connsiteY2" fmla="*/ 2387 h 4253"/>
              <a:gd name="connsiteX3" fmla="*/ 1943 w 4168"/>
              <a:gd name="connsiteY3" fmla="*/ 238 h 4253"/>
              <a:gd name="connsiteX4" fmla="*/ 1943 w 4168"/>
              <a:gd name="connsiteY4" fmla="*/ 238 h 4253"/>
              <a:gd name="connsiteX5" fmla="*/ -163 w 4168"/>
              <a:gd name="connsiteY5" fmla="*/ 2387 h 4253"/>
              <a:gd name="connsiteX6" fmla="*/ 1943 w 4168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4492"/>
                </a:moveTo>
                <a:cubicBezTo>
                  <a:pt x="3103" y="4492"/>
                  <a:pt x="4005" y="3569"/>
                  <a:pt x="4005" y="2430"/>
                </a:cubicBezTo>
                <a:cubicBezTo>
                  <a:pt x="4005" y="2415"/>
                  <a:pt x="4005" y="2401"/>
                  <a:pt x="4005" y="2387"/>
                </a:cubicBezTo>
                <a:cubicBezTo>
                  <a:pt x="4048" y="1224"/>
                  <a:pt x="3103" y="262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ubicBezTo>
                  <a:pt x="783" y="262"/>
                  <a:pt x="-163" y="1217"/>
                  <a:pt x="-163" y="2387"/>
                </a:cubicBezTo>
                <a:cubicBezTo>
                  <a:pt x="-163" y="3549"/>
                  <a:pt x="783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8" name="Freeform 3067">
            <a:extLst>
              <a:ext uri="{FF2B5EF4-FFF2-40B4-BE49-F238E27FC236}">
                <a16:creationId xmlns:a16="http://schemas.microsoft.com/office/drawing/2014/main" id="{5514C2D1-3C79-9CCF-E74A-105240EFEF13}"/>
              </a:ext>
            </a:extLst>
          </p:cNvPr>
          <p:cNvSpPr/>
          <p:nvPr/>
        </p:nvSpPr>
        <p:spPr>
          <a:xfrm>
            <a:off x="10129715" y="4608581"/>
            <a:ext cx="4998" cy="10616"/>
          </a:xfrm>
          <a:custGeom>
            <a:avLst/>
            <a:gdLst>
              <a:gd name="connsiteX0" fmla="*/ 4563 w 4998"/>
              <a:gd name="connsiteY0" fmla="*/ 5527 h 10616"/>
              <a:gd name="connsiteX1" fmla="*/ 1125 w 4998"/>
              <a:gd name="connsiteY1" fmla="*/ 3551 h 10616"/>
              <a:gd name="connsiteX2" fmla="*/ 1727 w 4998"/>
              <a:gd name="connsiteY2" fmla="*/ 10855 h 10616"/>
              <a:gd name="connsiteX3" fmla="*/ 4563 w 4998"/>
              <a:gd name="connsiteY3" fmla="*/ 5527 h 1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98" h="10616">
                <a:moveTo>
                  <a:pt x="4563" y="5527"/>
                </a:moveTo>
                <a:cubicBezTo>
                  <a:pt x="5680" y="-359"/>
                  <a:pt x="3145" y="-1777"/>
                  <a:pt x="1125" y="3551"/>
                </a:cubicBezTo>
                <a:cubicBezTo>
                  <a:pt x="-894" y="8879"/>
                  <a:pt x="-422" y="10855"/>
                  <a:pt x="1727" y="10855"/>
                </a:cubicBezTo>
                <a:cubicBezTo>
                  <a:pt x="2715" y="10855"/>
                  <a:pt x="4004" y="8578"/>
                  <a:pt x="4563" y="55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9" name="Freeform 3068">
            <a:extLst>
              <a:ext uri="{FF2B5EF4-FFF2-40B4-BE49-F238E27FC236}">
                <a16:creationId xmlns:a16="http://schemas.microsoft.com/office/drawing/2014/main" id="{C3905EC7-9F15-86FA-DFBF-DBB0FFAB9B61}"/>
              </a:ext>
            </a:extLst>
          </p:cNvPr>
          <p:cNvSpPr/>
          <p:nvPr/>
        </p:nvSpPr>
        <p:spPr>
          <a:xfrm>
            <a:off x="10144682" y="1341947"/>
            <a:ext cx="5697" cy="4253"/>
          </a:xfrm>
          <a:custGeom>
            <a:avLst/>
            <a:gdLst>
              <a:gd name="connsiteX0" fmla="*/ 2700 w 5697"/>
              <a:gd name="connsiteY0" fmla="*/ 238 h 4253"/>
              <a:gd name="connsiteX1" fmla="*/ -92 w 5697"/>
              <a:gd name="connsiteY1" fmla="*/ 2387 h 4253"/>
              <a:gd name="connsiteX2" fmla="*/ 2700 w 5697"/>
              <a:gd name="connsiteY2" fmla="*/ 4492 h 4253"/>
              <a:gd name="connsiteX3" fmla="*/ 5450 w 5697"/>
              <a:gd name="connsiteY3" fmla="*/ 2387 h 4253"/>
              <a:gd name="connsiteX4" fmla="*/ 2700 w 5697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7" h="4253">
                <a:moveTo>
                  <a:pt x="2700" y="238"/>
                </a:moveTo>
                <a:cubicBezTo>
                  <a:pt x="1412" y="324"/>
                  <a:pt x="337" y="1175"/>
                  <a:pt x="-92" y="2387"/>
                </a:cubicBezTo>
                <a:cubicBezTo>
                  <a:pt x="-479" y="3547"/>
                  <a:pt x="767" y="4492"/>
                  <a:pt x="2700" y="4492"/>
                </a:cubicBezTo>
                <a:cubicBezTo>
                  <a:pt x="4634" y="4492"/>
                  <a:pt x="5880" y="3547"/>
                  <a:pt x="5450" y="2387"/>
                </a:cubicBezTo>
                <a:cubicBezTo>
                  <a:pt x="5064" y="1179"/>
                  <a:pt x="3946" y="333"/>
                  <a:pt x="270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0" name="Freeform 3069">
            <a:extLst>
              <a:ext uri="{FF2B5EF4-FFF2-40B4-BE49-F238E27FC236}">
                <a16:creationId xmlns:a16="http://schemas.microsoft.com/office/drawing/2014/main" id="{55CEEE80-151E-46D6-CCBF-520C721CFA5F}"/>
              </a:ext>
            </a:extLst>
          </p:cNvPr>
          <p:cNvSpPr/>
          <p:nvPr/>
        </p:nvSpPr>
        <p:spPr>
          <a:xfrm>
            <a:off x="10144408" y="1323720"/>
            <a:ext cx="9964" cy="7566"/>
          </a:xfrm>
          <a:custGeom>
            <a:avLst/>
            <a:gdLst>
              <a:gd name="connsiteX0" fmla="*/ 9376 w 9964"/>
              <a:gd name="connsiteY0" fmla="*/ 5532 h 7566"/>
              <a:gd name="connsiteX1" fmla="*/ 8774 w 9964"/>
              <a:gd name="connsiteY1" fmla="*/ 1236 h 7566"/>
              <a:gd name="connsiteX2" fmla="*/ 740 w 9964"/>
              <a:gd name="connsiteY2" fmla="*/ 2787 h 7566"/>
              <a:gd name="connsiteX3" fmla="*/ -163 w 9964"/>
              <a:gd name="connsiteY3" fmla="*/ 4888 h 7566"/>
              <a:gd name="connsiteX4" fmla="*/ 9376 w 9964"/>
              <a:gd name="connsiteY4" fmla="*/ 5532 h 7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64" h="7566">
                <a:moveTo>
                  <a:pt x="9376" y="5532"/>
                </a:moveTo>
                <a:cubicBezTo>
                  <a:pt x="10106" y="4119"/>
                  <a:pt x="9891" y="2392"/>
                  <a:pt x="8774" y="1236"/>
                </a:cubicBezTo>
                <a:cubicBezTo>
                  <a:pt x="6110" y="-560"/>
                  <a:pt x="2501" y="136"/>
                  <a:pt x="740" y="2787"/>
                </a:cubicBezTo>
                <a:cubicBezTo>
                  <a:pt x="310" y="3423"/>
                  <a:pt x="9" y="4136"/>
                  <a:pt x="-163" y="4888"/>
                </a:cubicBezTo>
                <a:cubicBezTo>
                  <a:pt x="-163" y="8411"/>
                  <a:pt x="7313" y="8884"/>
                  <a:pt x="9376" y="55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1" name="Freeform 3070">
            <a:extLst>
              <a:ext uri="{FF2B5EF4-FFF2-40B4-BE49-F238E27FC236}">
                <a16:creationId xmlns:a16="http://schemas.microsoft.com/office/drawing/2014/main" id="{43DE8366-CB5C-8A98-7EC7-45DED09B69C8}"/>
              </a:ext>
            </a:extLst>
          </p:cNvPr>
          <p:cNvSpPr/>
          <p:nvPr/>
        </p:nvSpPr>
        <p:spPr>
          <a:xfrm>
            <a:off x="10139094" y="3900855"/>
            <a:ext cx="17499" cy="8979"/>
          </a:xfrm>
          <a:custGeom>
            <a:avLst/>
            <a:gdLst>
              <a:gd name="connsiteX0" fmla="*/ 17268 w 17499"/>
              <a:gd name="connsiteY0" fmla="*/ 2559 h 8979"/>
              <a:gd name="connsiteX1" fmla="*/ 13702 w 17499"/>
              <a:gd name="connsiteY1" fmla="*/ 238 h 8979"/>
              <a:gd name="connsiteX2" fmla="*/ 9405 w 17499"/>
              <a:gd name="connsiteY2" fmla="*/ 2301 h 8979"/>
              <a:gd name="connsiteX3" fmla="*/ 4206 w 17499"/>
              <a:gd name="connsiteY3" fmla="*/ 5695 h 8979"/>
              <a:gd name="connsiteX4" fmla="*/ -90 w 17499"/>
              <a:gd name="connsiteY4" fmla="*/ 8703 h 8979"/>
              <a:gd name="connsiteX5" fmla="*/ 17268 w 17499"/>
              <a:gd name="connsiteY5" fmla="*/ 2559 h 8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99" h="8979">
                <a:moveTo>
                  <a:pt x="17268" y="2559"/>
                </a:moveTo>
                <a:cubicBezTo>
                  <a:pt x="17698" y="1269"/>
                  <a:pt x="16065" y="238"/>
                  <a:pt x="13702" y="238"/>
                </a:cubicBezTo>
                <a:cubicBezTo>
                  <a:pt x="11339" y="238"/>
                  <a:pt x="9405" y="1141"/>
                  <a:pt x="9405" y="2301"/>
                </a:cubicBezTo>
                <a:cubicBezTo>
                  <a:pt x="9405" y="3461"/>
                  <a:pt x="7085" y="5008"/>
                  <a:pt x="4206" y="5695"/>
                </a:cubicBezTo>
                <a:cubicBezTo>
                  <a:pt x="1328" y="6382"/>
                  <a:pt x="-563" y="7757"/>
                  <a:pt x="-90" y="8703"/>
                </a:cubicBezTo>
                <a:cubicBezTo>
                  <a:pt x="1242" y="10894"/>
                  <a:pt x="16108" y="5566"/>
                  <a:pt x="17268" y="25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2" name="Freeform 3071">
            <a:extLst>
              <a:ext uri="{FF2B5EF4-FFF2-40B4-BE49-F238E27FC236}">
                <a16:creationId xmlns:a16="http://schemas.microsoft.com/office/drawing/2014/main" id="{6356D1B1-0F05-7D64-80AC-F28C9F276704}"/>
              </a:ext>
            </a:extLst>
          </p:cNvPr>
          <p:cNvSpPr/>
          <p:nvPr/>
        </p:nvSpPr>
        <p:spPr>
          <a:xfrm>
            <a:off x="10136194" y="3195229"/>
            <a:ext cx="9943" cy="8355"/>
          </a:xfrm>
          <a:custGeom>
            <a:avLst/>
            <a:gdLst>
              <a:gd name="connsiteX0" fmla="*/ 919 w 9943"/>
              <a:gd name="connsiteY0" fmla="*/ 5351 h 8355"/>
              <a:gd name="connsiteX1" fmla="*/ 7622 w 9943"/>
              <a:gd name="connsiteY1" fmla="*/ 6168 h 8355"/>
              <a:gd name="connsiteX2" fmla="*/ 4872 w 9943"/>
              <a:gd name="connsiteY2" fmla="*/ 238 h 8355"/>
              <a:gd name="connsiteX3" fmla="*/ 919 w 9943"/>
              <a:gd name="connsiteY3" fmla="*/ 5351 h 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43" h="8355">
                <a:moveTo>
                  <a:pt x="919" y="5351"/>
                </a:moveTo>
                <a:cubicBezTo>
                  <a:pt x="2466" y="9390"/>
                  <a:pt x="4228" y="9648"/>
                  <a:pt x="7622" y="6168"/>
                </a:cubicBezTo>
                <a:cubicBezTo>
                  <a:pt x="11016" y="2687"/>
                  <a:pt x="10630" y="238"/>
                  <a:pt x="4872" y="238"/>
                </a:cubicBezTo>
                <a:cubicBezTo>
                  <a:pt x="-885" y="238"/>
                  <a:pt x="-928" y="410"/>
                  <a:pt x="919" y="53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3" name="Freeform 3072">
            <a:extLst>
              <a:ext uri="{FF2B5EF4-FFF2-40B4-BE49-F238E27FC236}">
                <a16:creationId xmlns:a16="http://schemas.microsoft.com/office/drawing/2014/main" id="{DB74B1BA-2F57-CF72-9C0C-C5294AB2EA10}"/>
              </a:ext>
            </a:extLst>
          </p:cNvPr>
          <p:cNvSpPr/>
          <p:nvPr/>
        </p:nvSpPr>
        <p:spPr>
          <a:xfrm>
            <a:off x="10036692" y="3718500"/>
            <a:ext cx="6725" cy="8042"/>
          </a:xfrm>
          <a:custGeom>
            <a:avLst/>
            <a:gdLst>
              <a:gd name="connsiteX0" fmla="*/ 998 w 6725"/>
              <a:gd name="connsiteY0" fmla="*/ 676 h 8042"/>
              <a:gd name="connsiteX1" fmla="*/ 2932 w 6725"/>
              <a:gd name="connsiteY1" fmla="*/ 8281 h 8042"/>
              <a:gd name="connsiteX2" fmla="*/ 6111 w 6725"/>
              <a:gd name="connsiteY2" fmla="*/ 5961 h 8042"/>
              <a:gd name="connsiteX3" fmla="*/ 998 w 6725"/>
              <a:gd name="connsiteY3" fmla="*/ 676 h 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25" h="8042">
                <a:moveTo>
                  <a:pt x="998" y="676"/>
                </a:moveTo>
                <a:cubicBezTo>
                  <a:pt x="-1365" y="2180"/>
                  <a:pt x="182" y="8281"/>
                  <a:pt x="2932" y="8281"/>
                </a:cubicBezTo>
                <a:cubicBezTo>
                  <a:pt x="4285" y="8024"/>
                  <a:pt x="5454" y="7173"/>
                  <a:pt x="6111" y="5961"/>
                </a:cubicBezTo>
                <a:cubicBezTo>
                  <a:pt x="7916" y="3039"/>
                  <a:pt x="3920" y="-1128"/>
                  <a:pt x="998" y="6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4" name="Freeform 3073">
            <a:extLst>
              <a:ext uri="{FF2B5EF4-FFF2-40B4-BE49-F238E27FC236}">
                <a16:creationId xmlns:a16="http://schemas.microsoft.com/office/drawing/2014/main" id="{BB7B5147-9193-A194-E4BE-0B1D88EBD5C9}"/>
              </a:ext>
            </a:extLst>
          </p:cNvPr>
          <p:cNvSpPr/>
          <p:nvPr/>
        </p:nvSpPr>
        <p:spPr>
          <a:xfrm>
            <a:off x="10131819" y="5351472"/>
            <a:ext cx="9196" cy="5147"/>
          </a:xfrm>
          <a:custGeom>
            <a:avLst/>
            <a:gdLst>
              <a:gd name="connsiteX0" fmla="*/ 7958 w 9196"/>
              <a:gd name="connsiteY0" fmla="*/ 2506 h 5147"/>
              <a:gd name="connsiteX1" fmla="*/ 5122 w 9196"/>
              <a:gd name="connsiteY1" fmla="*/ 658 h 5147"/>
              <a:gd name="connsiteX2" fmla="*/ -163 w 9196"/>
              <a:gd name="connsiteY2" fmla="*/ 3537 h 5147"/>
              <a:gd name="connsiteX3" fmla="*/ 7958 w 9196"/>
              <a:gd name="connsiteY3" fmla="*/ 2506 h 5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96" h="5147">
                <a:moveTo>
                  <a:pt x="7958" y="2506"/>
                </a:moveTo>
                <a:cubicBezTo>
                  <a:pt x="9891" y="185"/>
                  <a:pt x="9376" y="-201"/>
                  <a:pt x="5122" y="658"/>
                </a:cubicBezTo>
                <a:cubicBezTo>
                  <a:pt x="2201" y="1217"/>
                  <a:pt x="-163" y="2506"/>
                  <a:pt x="-163" y="3537"/>
                </a:cubicBezTo>
                <a:cubicBezTo>
                  <a:pt x="-163" y="6458"/>
                  <a:pt x="5337" y="5771"/>
                  <a:pt x="7958" y="25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5" name="Freeform 3074">
            <a:extLst>
              <a:ext uri="{FF2B5EF4-FFF2-40B4-BE49-F238E27FC236}">
                <a16:creationId xmlns:a16="http://schemas.microsoft.com/office/drawing/2014/main" id="{EBCA29F5-E602-F79F-5114-D52F46F23988}"/>
              </a:ext>
            </a:extLst>
          </p:cNvPr>
          <p:cNvSpPr/>
          <p:nvPr/>
        </p:nvSpPr>
        <p:spPr>
          <a:xfrm>
            <a:off x="10203012" y="3248334"/>
            <a:ext cx="4299" cy="4297"/>
          </a:xfrm>
          <a:custGeom>
            <a:avLst/>
            <a:gdLst>
              <a:gd name="connsiteX0" fmla="*/ 1944 w 4299"/>
              <a:gd name="connsiteY0" fmla="*/ 4535 h 4297"/>
              <a:gd name="connsiteX1" fmla="*/ 4135 w 4299"/>
              <a:gd name="connsiteY1" fmla="*/ 2430 h 4297"/>
              <a:gd name="connsiteX2" fmla="*/ 2030 w 4299"/>
              <a:gd name="connsiteY2" fmla="*/ 239 h 4297"/>
              <a:gd name="connsiteX3" fmla="*/ -161 w 4299"/>
              <a:gd name="connsiteY3" fmla="*/ 2344 h 4297"/>
              <a:gd name="connsiteX4" fmla="*/ -161 w 4299"/>
              <a:gd name="connsiteY4" fmla="*/ 2387 h 4297"/>
              <a:gd name="connsiteX5" fmla="*/ 1901 w 4299"/>
              <a:gd name="connsiteY5" fmla="*/ 4535 h 4297"/>
              <a:gd name="connsiteX6" fmla="*/ 1944 w 4299"/>
              <a:gd name="connsiteY6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9" h="4297">
                <a:moveTo>
                  <a:pt x="1944" y="4535"/>
                </a:moveTo>
                <a:cubicBezTo>
                  <a:pt x="3147" y="4561"/>
                  <a:pt x="4092" y="3616"/>
                  <a:pt x="4135" y="2430"/>
                </a:cubicBezTo>
                <a:cubicBezTo>
                  <a:pt x="4178" y="1244"/>
                  <a:pt x="3233" y="264"/>
                  <a:pt x="2030" y="239"/>
                </a:cubicBezTo>
                <a:cubicBezTo>
                  <a:pt x="827" y="217"/>
                  <a:pt x="-118" y="1158"/>
                  <a:pt x="-161" y="2344"/>
                </a:cubicBezTo>
                <a:cubicBezTo>
                  <a:pt x="-161" y="2357"/>
                  <a:pt x="-161" y="2374"/>
                  <a:pt x="-161" y="2387"/>
                </a:cubicBezTo>
                <a:cubicBezTo>
                  <a:pt x="-204" y="3551"/>
                  <a:pt x="742" y="4510"/>
                  <a:pt x="1901" y="4535"/>
                </a:cubicBezTo>
                <a:cubicBezTo>
                  <a:pt x="1901" y="4535"/>
                  <a:pt x="1944" y="4535"/>
                  <a:pt x="1944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6" name="Freeform 3075">
            <a:extLst>
              <a:ext uri="{FF2B5EF4-FFF2-40B4-BE49-F238E27FC236}">
                <a16:creationId xmlns:a16="http://schemas.microsoft.com/office/drawing/2014/main" id="{6AD0BF7B-9905-5B3B-A4AB-C77448199BD9}"/>
              </a:ext>
            </a:extLst>
          </p:cNvPr>
          <p:cNvSpPr/>
          <p:nvPr/>
        </p:nvSpPr>
        <p:spPr>
          <a:xfrm>
            <a:off x="10159026" y="5556893"/>
            <a:ext cx="3956" cy="10155"/>
          </a:xfrm>
          <a:custGeom>
            <a:avLst/>
            <a:gdLst>
              <a:gd name="connsiteX0" fmla="*/ 1375 w 3956"/>
              <a:gd name="connsiteY0" fmla="*/ 7574 h 10155"/>
              <a:gd name="connsiteX1" fmla="*/ 3652 w 3956"/>
              <a:gd name="connsiteY1" fmla="*/ 7574 h 10155"/>
              <a:gd name="connsiteX2" fmla="*/ 2148 w 3956"/>
              <a:gd name="connsiteY2" fmla="*/ 1301 h 10155"/>
              <a:gd name="connsiteX3" fmla="*/ 2148 w 3956"/>
              <a:gd name="connsiteY3" fmla="*/ 1301 h 10155"/>
              <a:gd name="connsiteX4" fmla="*/ 1375 w 3956"/>
              <a:gd name="connsiteY4" fmla="*/ 7574 h 10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56" h="10155">
                <a:moveTo>
                  <a:pt x="1375" y="7574"/>
                </a:moveTo>
                <a:cubicBezTo>
                  <a:pt x="2836" y="11355"/>
                  <a:pt x="2879" y="11312"/>
                  <a:pt x="3652" y="7574"/>
                </a:cubicBezTo>
                <a:cubicBezTo>
                  <a:pt x="4082" y="5365"/>
                  <a:pt x="3523" y="3080"/>
                  <a:pt x="2148" y="1301"/>
                </a:cubicBezTo>
                <a:lnTo>
                  <a:pt x="2148" y="1301"/>
                </a:lnTo>
                <a:cubicBezTo>
                  <a:pt x="-601" y="-1535"/>
                  <a:pt x="-945" y="1559"/>
                  <a:pt x="1375" y="75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7" name="Freeform 3076">
            <a:extLst>
              <a:ext uri="{FF2B5EF4-FFF2-40B4-BE49-F238E27FC236}">
                <a16:creationId xmlns:a16="http://schemas.microsoft.com/office/drawing/2014/main" id="{2B50D046-E7A9-81EE-9CCB-9AF508EA3753}"/>
              </a:ext>
            </a:extLst>
          </p:cNvPr>
          <p:cNvSpPr/>
          <p:nvPr/>
        </p:nvSpPr>
        <p:spPr>
          <a:xfrm>
            <a:off x="10201800" y="4011362"/>
            <a:ext cx="7486" cy="4948"/>
          </a:xfrm>
          <a:custGeom>
            <a:avLst/>
            <a:gdLst>
              <a:gd name="connsiteX0" fmla="*/ 7324 w 7486"/>
              <a:gd name="connsiteY0" fmla="*/ 2215 h 4948"/>
              <a:gd name="connsiteX1" fmla="*/ 3028 w 7486"/>
              <a:gd name="connsiteY1" fmla="*/ 238 h 4948"/>
              <a:gd name="connsiteX2" fmla="*/ 1180 w 7486"/>
              <a:gd name="connsiteY2" fmla="*/ 3375 h 4948"/>
              <a:gd name="connsiteX3" fmla="*/ 7324 w 7486"/>
              <a:gd name="connsiteY3" fmla="*/ 2215 h 4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86" h="4948">
                <a:moveTo>
                  <a:pt x="7324" y="2215"/>
                </a:moveTo>
                <a:cubicBezTo>
                  <a:pt x="7324" y="1098"/>
                  <a:pt x="5347" y="238"/>
                  <a:pt x="3028" y="238"/>
                </a:cubicBezTo>
                <a:cubicBezTo>
                  <a:pt x="-668" y="238"/>
                  <a:pt x="-968" y="754"/>
                  <a:pt x="1180" y="3375"/>
                </a:cubicBezTo>
                <a:cubicBezTo>
                  <a:pt x="3328" y="5996"/>
                  <a:pt x="7324" y="5910"/>
                  <a:pt x="7324" y="22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8" name="Freeform 3077">
            <a:extLst>
              <a:ext uri="{FF2B5EF4-FFF2-40B4-BE49-F238E27FC236}">
                <a16:creationId xmlns:a16="http://schemas.microsoft.com/office/drawing/2014/main" id="{706BCA28-5019-8995-06CC-3855EB2DE5AE}"/>
              </a:ext>
            </a:extLst>
          </p:cNvPr>
          <p:cNvSpPr/>
          <p:nvPr/>
        </p:nvSpPr>
        <p:spPr>
          <a:xfrm>
            <a:off x="10207224" y="3335512"/>
            <a:ext cx="6273" cy="4210"/>
          </a:xfrm>
          <a:custGeom>
            <a:avLst/>
            <a:gdLst>
              <a:gd name="connsiteX0" fmla="*/ 2974 w 6273"/>
              <a:gd name="connsiteY0" fmla="*/ 4449 h 4210"/>
              <a:gd name="connsiteX1" fmla="*/ 6111 w 6273"/>
              <a:gd name="connsiteY1" fmla="*/ 2344 h 4210"/>
              <a:gd name="connsiteX2" fmla="*/ 2974 w 6273"/>
              <a:gd name="connsiteY2" fmla="*/ 238 h 4210"/>
              <a:gd name="connsiteX3" fmla="*/ -163 w 6273"/>
              <a:gd name="connsiteY3" fmla="*/ 2344 h 4210"/>
              <a:gd name="connsiteX4" fmla="*/ 2974 w 6273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10">
                <a:moveTo>
                  <a:pt x="2974" y="4449"/>
                </a:moveTo>
                <a:cubicBezTo>
                  <a:pt x="4693" y="4449"/>
                  <a:pt x="6111" y="3504"/>
                  <a:pt x="6111" y="2344"/>
                </a:cubicBezTo>
                <a:cubicBezTo>
                  <a:pt x="6111" y="1184"/>
                  <a:pt x="4693" y="238"/>
                  <a:pt x="2974" y="238"/>
                </a:cubicBezTo>
                <a:cubicBezTo>
                  <a:pt x="1256" y="238"/>
                  <a:pt x="-163" y="1184"/>
                  <a:pt x="-163" y="2344"/>
                </a:cubicBezTo>
                <a:cubicBezTo>
                  <a:pt x="-163" y="3504"/>
                  <a:pt x="1256" y="4449"/>
                  <a:pt x="2974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9" name="Freeform 3078">
            <a:extLst>
              <a:ext uri="{FF2B5EF4-FFF2-40B4-BE49-F238E27FC236}">
                <a16:creationId xmlns:a16="http://schemas.microsoft.com/office/drawing/2014/main" id="{A488B800-EEAE-3593-E51F-6E37EDD995BA}"/>
              </a:ext>
            </a:extLst>
          </p:cNvPr>
          <p:cNvSpPr/>
          <p:nvPr/>
        </p:nvSpPr>
        <p:spPr>
          <a:xfrm>
            <a:off x="10188362" y="1380229"/>
            <a:ext cx="9788" cy="4265"/>
          </a:xfrm>
          <a:custGeom>
            <a:avLst/>
            <a:gdLst>
              <a:gd name="connsiteX0" fmla="*/ -163 w 9788"/>
              <a:gd name="connsiteY0" fmla="*/ 2344 h 4265"/>
              <a:gd name="connsiteX1" fmla="*/ 4134 w 9788"/>
              <a:gd name="connsiteY1" fmla="*/ 4492 h 4265"/>
              <a:gd name="connsiteX2" fmla="*/ 9462 w 9788"/>
              <a:gd name="connsiteY2" fmla="*/ 2344 h 4265"/>
              <a:gd name="connsiteX3" fmla="*/ 5423 w 9788"/>
              <a:gd name="connsiteY3" fmla="*/ 238 h 4265"/>
              <a:gd name="connsiteX4" fmla="*/ -163 w 9788"/>
              <a:gd name="connsiteY4" fmla="*/ 2344 h 4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88" h="4265">
                <a:moveTo>
                  <a:pt x="-163" y="2344"/>
                </a:moveTo>
                <a:cubicBezTo>
                  <a:pt x="-163" y="3547"/>
                  <a:pt x="1685" y="4492"/>
                  <a:pt x="4134" y="4492"/>
                </a:cubicBezTo>
                <a:cubicBezTo>
                  <a:pt x="6153" y="4612"/>
                  <a:pt x="8087" y="3822"/>
                  <a:pt x="9462" y="2344"/>
                </a:cubicBezTo>
                <a:cubicBezTo>
                  <a:pt x="10192" y="1184"/>
                  <a:pt x="8431" y="238"/>
                  <a:pt x="5423" y="238"/>
                </a:cubicBezTo>
                <a:cubicBezTo>
                  <a:pt x="2415" y="238"/>
                  <a:pt x="-163" y="1184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0" name="Freeform 3079">
            <a:extLst>
              <a:ext uri="{FF2B5EF4-FFF2-40B4-BE49-F238E27FC236}">
                <a16:creationId xmlns:a16="http://schemas.microsoft.com/office/drawing/2014/main" id="{4AD94DE2-C120-0235-63BA-9AA741CFDEE9}"/>
              </a:ext>
            </a:extLst>
          </p:cNvPr>
          <p:cNvSpPr/>
          <p:nvPr/>
        </p:nvSpPr>
        <p:spPr>
          <a:xfrm>
            <a:off x="10155391" y="5459208"/>
            <a:ext cx="20295" cy="24975"/>
          </a:xfrm>
          <a:custGeom>
            <a:avLst/>
            <a:gdLst>
              <a:gd name="connsiteX0" fmla="*/ 16997 w 20295"/>
              <a:gd name="connsiteY0" fmla="*/ 25214 h 24975"/>
              <a:gd name="connsiteX1" fmla="*/ 20133 w 20295"/>
              <a:gd name="connsiteY1" fmla="*/ 23624 h 24975"/>
              <a:gd name="connsiteX2" fmla="*/ 13989 w 20295"/>
              <a:gd name="connsiteY2" fmla="*/ 15031 h 24975"/>
              <a:gd name="connsiteX3" fmla="*/ 8919 w 20295"/>
              <a:gd name="connsiteY3" fmla="*/ 5149 h 24975"/>
              <a:gd name="connsiteX4" fmla="*/ 2045 w 20295"/>
              <a:gd name="connsiteY4" fmla="*/ 853 h 24975"/>
              <a:gd name="connsiteX5" fmla="*/ 2045 w 20295"/>
              <a:gd name="connsiteY5" fmla="*/ 7469 h 24975"/>
              <a:gd name="connsiteX6" fmla="*/ 4408 w 20295"/>
              <a:gd name="connsiteY6" fmla="*/ 14645 h 24975"/>
              <a:gd name="connsiteX7" fmla="*/ 11583 w 20295"/>
              <a:gd name="connsiteY7" fmla="*/ 20187 h 24975"/>
              <a:gd name="connsiteX8" fmla="*/ 13517 w 20295"/>
              <a:gd name="connsiteY8" fmla="*/ 20531 h 24975"/>
              <a:gd name="connsiteX9" fmla="*/ 16997 w 20295"/>
              <a:gd name="connsiteY9" fmla="*/ 25214 h 24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95" h="24975">
                <a:moveTo>
                  <a:pt x="16997" y="25214"/>
                </a:moveTo>
                <a:cubicBezTo>
                  <a:pt x="18758" y="25214"/>
                  <a:pt x="20133" y="24484"/>
                  <a:pt x="20133" y="23624"/>
                </a:cubicBezTo>
                <a:cubicBezTo>
                  <a:pt x="18544" y="20471"/>
                  <a:pt x="16438" y="17575"/>
                  <a:pt x="13989" y="15031"/>
                </a:cubicBezTo>
                <a:cubicBezTo>
                  <a:pt x="10595" y="11165"/>
                  <a:pt x="8318" y="6696"/>
                  <a:pt x="8919" y="5149"/>
                </a:cubicBezTo>
                <a:cubicBezTo>
                  <a:pt x="10251" y="1583"/>
                  <a:pt x="6341" y="-995"/>
                  <a:pt x="2045" y="853"/>
                </a:cubicBezTo>
                <a:cubicBezTo>
                  <a:pt x="-920" y="2013"/>
                  <a:pt x="-877" y="2657"/>
                  <a:pt x="2045" y="7469"/>
                </a:cubicBezTo>
                <a:cubicBezTo>
                  <a:pt x="3935" y="10391"/>
                  <a:pt x="5009" y="13656"/>
                  <a:pt x="4408" y="14645"/>
                </a:cubicBezTo>
                <a:cubicBezTo>
                  <a:pt x="2818" y="17223"/>
                  <a:pt x="8704" y="21863"/>
                  <a:pt x="11583" y="20187"/>
                </a:cubicBezTo>
                <a:cubicBezTo>
                  <a:pt x="12786" y="19371"/>
                  <a:pt x="13645" y="19543"/>
                  <a:pt x="13517" y="20531"/>
                </a:cubicBezTo>
                <a:cubicBezTo>
                  <a:pt x="13130" y="23839"/>
                  <a:pt x="14075" y="25214"/>
                  <a:pt x="16997" y="252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1" name="Freeform 3080">
            <a:extLst>
              <a:ext uri="{FF2B5EF4-FFF2-40B4-BE49-F238E27FC236}">
                <a16:creationId xmlns:a16="http://schemas.microsoft.com/office/drawing/2014/main" id="{8D0B5CBB-3D62-6595-6D6C-584CFF3F2716}"/>
              </a:ext>
            </a:extLst>
          </p:cNvPr>
          <p:cNvSpPr/>
          <p:nvPr/>
        </p:nvSpPr>
        <p:spPr>
          <a:xfrm>
            <a:off x="10154849" y="3973080"/>
            <a:ext cx="11946" cy="12706"/>
          </a:xfrm>
          <a:custGeom>
            <a:avLst/>
            <a:gdLst>
              <a:gd name="connsiteX0" fmla="*/ -163 w 11946"/>
              <a:gd name="connsiteY0" fmla="*/ 10722 h 12706"/>
              <a:gd name="connsiteX1" fmla="*/ 10278 w 11946"/>
              <a:gd name="connsiteY1" fmla="*/ 9820 h 12706"/>
              <a:gd name="connsiteX2" fmla="*/ 7313 w 11946"/>
              <a:gd name="connsiteY2" fmla="*/ 238 h 12706"/>
              <a:gd name="connsiteX3" fmla="*/ -163 w 11946"/>
              <a:gd name="connsiteY3" fmla="*/ 10722 h 1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46" h="12706">
                <a:moveTo>
                  <a:pt x="-163" y="10722"/>
                </a:moveTo>
                <a:cubicBezTo>
                  <a:pt x="-163" y="14116"/>
                  <a:pt x="7313" y="13472"/>
                  <a:pt x="10278" y="9820"/>
                </a:cubicBezTo>
                <a:cubicBezTo>
                  <a:pt x="13243" y="6168"/>
                  <a:pt x="11610" y="238"/>
                  <a:pt x="7313" y="238"/>
                </a:cubicBezTo>
                <a:cubicBezTo>
                  <a:pt x="4220" y="238"/>
                  <a:pt x="-163" y="6382"/>
                  <a:pt x="-163" y="107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2" name="Freeform 3081">
            <a:extLst>
              <a:ext uri="{FF2B5EF4-FFF2-40B4-BE49-F238E27FC236}">
                <a16:creationId xmlns:a16="http://schemas.microsoft.com/office/drawing/2014/main" id="{A167A89A-B5D5-7C18-CAAC-4CDB294D6EEB}"/>
              </a:ext>
            </a:extLst>
          </p:cNvPr>
          <p:cNvSpPr/>
          <p:nvPr/>
        </p:nvSpPr>
        <p:spPr>
          <a:xfrm>
            <a:off x="10180861" y="3217306"/>
            <a:ext cx="4590" cy="4691"/>
          </a:xfrm>
          <a:custGeom>
            <a:avLst/>
            <a:gdLst>
              <a:gd name="connsiteX0" fmla="*/ 4073 w 4590"/>
              <a:gd name="connsiteY0" fmla="*/ 1363 h 4691"/>
              <a:gd name="connsiteX1" fmla="*/ 936 w 4590"/>
              <a:gd name="connsiteY1" fmla="*/ 551 h 4691"/>
              <a:gd name="connsiteX2" fmla="*/ 893 w 4590"/>
              <a:gd name="connsiteY2" fmla="*/ 590 h 4691"/>
              <a:gd name="connsiteX3" fmla="*/ 206 w 4590"/>
              <a:gd name="connsiteY3" fmla="*/ 3864 h 4691"/>
              <a:gd name="connsiteX4" fmla="*/ 3342 w 4590"/>
              <a:gd name="connsiteY4" fmla="*/ 4629 h 4691"/>
              <a:gd name="connsiteX5" fmla="*/ 4073 w 4590"/>
              <a:gd name="connsiteY5" fmla="*/ 1363 h 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0" h="4691">
                <a:moveTo>
                  <a:pt x="4073" y="1363"/>
                </a:moveTo>
                <a:cubicBezTo>
                  <a:pt x="3428" y="280"/>
                  <a:pt x="2053" y="-85"/>
                  <a:pt x="936" y="551"/>
                </a:cubicBezTo>
                <a:cubicBezTo>
                  <a:pt x="936" y="564"/>
                  <a:pt x="893" y="577"/>
                  <a:pt x="893" y="590"/>
                </a:cubicBezTo>
                <a:cubicBezTo>
                  <a:pt x="-181" y="1307"/>
                  <a:pt x="-482" y="2768"/>
                  <a:pt x="206" y="3864"/>
                </a:cubicBezTo>
                <a:cubicBezTo>
                  <a:pt x="893" y="4899"/>
                  <a:pt x="2268" y="5234"/>
                  <a:pt x="3342" y="4629"/>
                </a:cubicBezTo>
                <a:cubicBezTo>
                  <a:pt x="4416" y="3915"/>
                  <a:pt x="4760" y="2472"/>
                  <a:pt x="4073" y="13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3" name="Freeform 3082">
            <a:extLst>
              <a:ext uri="{FF2B5EF4-FFF2-40B4-BE49-F238E27FC236}">
                <a16:creationId xmlns:a16="http://schemas.microsoft.com/office/drawing/2014/main" id="{2246AF43-D61D-C966-13FC-EE023B1B3EBC}"/>
              </a:ext>
            </a:extLst>
          </p:cNvPr>
          <p:cNvSpPr/>
          <p:nvPr/>
        </p:nvSpPr>
        <p:spPr>
          <a:xfrm>
            <a:off x="10170324" y="5303513"/>
            <a:ext cx="8998" cy="10274"/>
          </a:xfrm>
          <a:custGeom>
            <a:avLst/>
            <a:gdLst>
              <a:gd name="connsiteX0" fmla="*/ 8208 w 8998"/>
              <a:gd name="connsiteY0" fmla="*/ 7500 h 10274"/>
              <a:gd name="connsiteX1" fmla="*/ 4255 w 8998"/>
              <a:gd name="connsiteY1" fmla="*/ 238 h 10274"/>
              <a:gd name="connsiteX2" fmla="*/ 1205 w 8998"/>
              <a:gd name="connsiteY2" fmla="*/ 7757 h 10274"/>
              <a:gd name="connsiteX3" fmla="*/ 8208 w 8998"/>
              <a:gd name="connsiteY3" fmla="*/ 7500 h 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98" h="10274">
                <a:moveTo>
                  <a:pt x="8208" y="7500"/>
                </a:moveTo>
                <a:cubicBezTo>
                  <a:pt x="9841" y="3203"/>
                  <a:pt x="8208" y="238"/>
                  <a:pt x="4255" y="238"/>
                </a:cubicBezTo>
                <a:cubicBezTo>
                  <a:pt x="303" y="238"/>
                  <a:pt x="-1674" y="4234"/>
                  <a:pt x="1205" y="7757"/>
                </a:cubicBezTo>
                <a:cubicBezTo>
                  <a:pt x="4083" y="11281"/>
                  <a:pt x="6661" y="11667"/>
                  <a:pt x="8208" y="75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4" name="Freeform 3083">
            <a:extLst>
              <a:ext uri="{FF2B5EF4-FFF2-40B4-BE49-F238E27FC236}">
                <a16:creationId xmlns:a16="http://schemas.microsoft.com/office/drawing/2014/main" id="{313E1C2A-476B-F126-073A-6123616DF034}"/>
              </a:ext>
            </a:extLst>
          </p:cNvPr>
          <p:cNvSpPr/>
          <p:nvPr/>
        </p:nvSpPr>
        <p:spPr>
          <a:xfrm>
            <a:off x="10161163" y="3278110"/>
            <a:ext cx="5478" cy="4253"/>
          </a:xfrm>
          <a:custGeom>
            <a:avLst/>
            <a:gdLst>
              <a:gd name="connsiteX0" fmla="*/ 5038 w 5478"/>
              <a:gd name="connsiteY0" fmla="*/ 2387 h 4253"/>
              <a:gd name="connsiteX1" fmla="*/ 3104 w 5478"/>
              <a:gd name="connsiteY1" fmla="*/ 238 h 4253"/>
              <a:gd name="connsiteX2" fmla="*/ -161 w 5478"/>
              <a:gd name="connsiteY2" fmla="*/ 2387 h 4253"/>
              <a:gd name="connsiteX3" fmla="*/ 1772 w 5478"/>
              <a:gd name="connsiteY3" fmla="*/ 4492 h 4253"/>
              <a:gd name="connsiteX4" fmla="*/ 1772 w 5478"/>
              <a:gd name="connsiteY4" fmla="*/ 4492 h 4253"/>
              <a:gd name="connsiteX5" fmla="*/ 5038 w 5478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53">
                <a:moveTo>
                  <a:pt x="5038" y="2387"/>
                </a:moveTo>
                <a:cubicBezTo>
                  <a:pt x="5768" y="1184"/>
                  <a:pt x="5038" y="238"/>
                  <a:pt x="3104" y="238"/>
                </a:cubicBezTo>
                <a:cubicBezTo>
                  <a:pt x="1171" y="238"/>
                  <a:pt x="-161" y="1184"/>
                  <a:pt x="-161" y="2387"/>
                </a:cubicBezTo>
                <a:cubicBezTo>
                  <a:pt x="-204" y="3499"/>
                  <a:pt x="655" y="4445"/>
                  <a:pt x="1772" y="4492"/>
                </a:cubicBezTo>
                <a:cubicBezTo>
                  <a:pt x="1772" y="4492"/>
                  <a:pt x="1772" y="4492"/>
                  <a:pt x="1772" y="4492"/>
                </a:cubicBezTo>
                <a:cubicBezTo>
                  <a:pt x="3147" y="4350"/>
                  <a:pt x="4351" y="3568"/>
                  <a:pt x="5038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5" name="Freeform 3084">
            <a:extLst>
              <a:ext uri="{FF2B5EF4-FFF2-40B4-BE49-F238E27FC236}">
                <a16:creationId xmlns:a16="http://schemas.microsoft.com/office/drawing/2014/main" id="{53A32388-37F6-4B1F-A24D-38072CB3F5C1}"/>
              </a:ext>
            </a:extLst>
          </p:cNvPr>
          <p:cNvSpPr/>
          <p:nvPr/>
        </p:nvSpPr>
        <p:spPr>
          <a:xfrm>
            <a:off x="10177878" y="5016588"/>
            <a:ext cx="4296" cy="4296"/>
          </a:xfrm>
          <a:custGeom>
            <a:avLst/>
            <a:gdLst>
              <a:gd name="connsiteX0" fmla="*/ -163 w 4296"/>
              <a:gd name="connsiteY0" fmla="*/ 2387 h 4296"/>
              <a:gd name="connsiteX1" fmla="*/ 1986 w 4296"/>
              <a:gd name="connsiteY1" fmla="*/ 4535 h 4296"/>
              <a:gd name="connsiteX2" fmla="*/ 4134 w 4296"/>
              <a:gd name="connsiteY2" fmla="*/ 2387 h 4296"/>
              <a:gd name="connsiteX3" fmla="*/ 1986 w 4296"/>
              <a:gd name="connsiteY3" fmla="*/ 238 h 4296"/>
              <a:gd name="connsiteX4" fmla="*/ -163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-163" y="2387"/>
                </a:moveTo>
                <a:cubicBezTo>
                  <a:pt x="-163" y="3573"/>
                  <a:pt x="783" y="4535"/>
                  <a:pt x="1986" y="4535"/>
                </a:cubicBezTo>
                <a:cubicBezTo>
                  <a:pt x="3189" y="4535"/>
                  <a:pt x="4134" y="3573"/>
                  <a:pt x="4134" y="2387"/>
                </a:cubicBezTo>
                <a:cubicBezTo>
                  <a:pt x="4134" y="1201"/>
                  <a:pt x="3189" y="238"/>
                  <a:pt x="1986" y="238"/>
                </a:cubicBezTo>
                <a:cubicBezTo>
                  <a:pt x="783" y="238"/>
                  <a:pt x="-163" y="1201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6" name="Freeform 3085">
            <a:extLst>
              <a:ext uri="{FF2B5EF4-FFF2-40B4-BE49-F238E27FC236}">
                <a16:creationId xmlns:a16="http://schemas.microsoft.com/office/drawing/2014/main" id="{804BB594-97D1-6545-30CF-31AC450C0DAE}"/>
              </a:ext>
            </a:extLst>
          </p:cNvPr>
          <p:cNvSpPr/>
          <p:nvPr/>
        </p:nvSpPr>
        <p:spPr>
          <a:xfrm>
            <a:off x="10178594" y="3516140"/>
            <a:ext cx="3494" cy="4255"/>
          </a:xfrm>
          <a:custGeom>
            <a:avLst/>
            <a:gdLst>
              <a:gd name="connsiteX0" fmla="*/ 195 w 3494"/>
              <a:gd name="connsiteY0" fmla="*/ 2387 h 4255"/>
              <a:gd name="connsiteX1" fmla="*/ 1098 w 3494"/>
              <a:gd name="connsiteY1" fmla="*/ 4492 h 4255"/>
              <a:gd name="connsiteX2" fmla="*/ 3332 w 3494"/>
              <a:gd name="connsiteY2" fmla="*/ 2434 h 4255"/>
              <a:gd name="connsiteX3" fmla="*/ 3332 w 3494"/>
              <a:gd name="connsiteY3" fmla="*/ 2387 h 4255"/>
              <a:gd name="connsiteX4" fmla="*/ 2430 w 3494"/>
              <a:gd name="connsiteY4" fmla="*/ 238 h 4255"/>
              <a:gd name="connsiteX5" fmla="*/ 195 w 3494"/>
              <a:gd name="connsiteY5" fmla="*/ 2387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195" y="2387"/>
                </a:moveTo>
                <a:cubicBezTo>
                  <a:pt x="-535" y="3547"/>
                  <a:pt x="-105" y="4492"/>
                  <a:pt x="1098" y="4492"/>
                </a:cubicBezTo>
                <a:cubicBezTo>
                  <a:pt x="2301" y="4539"/>
                  <a:pt x="3289" y="3616"/>
                  <a:pt x="3332" y="2434"/>
                </a:cubicBezTo>
                <a:cubicBezTo>
                  <a:pt x="3332" y="2417"/>
                  <a:pt x="3332" y="2404"/>
                  <a:pt x="3332" y="2387"/>
                </a:cubicBezTo>
                <a:cubicBezTo>
                  <a:pt x="3332" y="1184"/>
                  <a:pt x="2902" y="238"/>
                  <a:pt x="2430" y="238"/>
                </a:cubicBezTo>
                <a:cubicBezTo>
                  <a:pt x="1957" y="238"/>
                  <a:pt x="883" y="1098"/>
                  <a:pt x="195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7" name="Freeform 3086">
            <a:extLst>
              <a:ext uri="{FF2B5EF4-FFF2-40B4-BE49-F238E27FC236}">
                <a16:creationId xmlns:a16="http://schemas.microsoft.com/office/drawing/2014/main" id="{5136C32F-067C-57C5-3C81-E4F747A7BBC2}"/>
              </a:ext>
            </a:extLst>
          </p:cNvPr>
          <p:cNvSpPr/>
          <p:nvPr/>
        </p:nvSpPr>
        <p:spPr>
          <a:xfrm>
            <a:off x="10176400" y="5452877"/>
            <a:ext cx="3583" cy="7777"/>
          </a:xfrm>
          <a:custGeom>
            <a:avLst/>
            <a:gdLst>
              <a:gd name="connsiteX0" fmla="*/ 3421 w 3583"/>
              <a:gd name="connsiteY0" fmla="*/ 3489 h 7777"/>
              <a:gd name="connsiteX1" fmla="*/ 1101 w 3583"/>
              <a:gd name="connsiteY1" fmla="*/ 1169 h 7777"/>
              <a:gd name="connsiteX2" fmla="*/ 156 w 3583"/>
              <a:gd name="connsiteY2" fmla="*/ 5852 h 7777"/>
              <a:gd name="connsiteX3" fmla="*/ 3421 w 3583"/>
              <a:gd name="connsiteY3" fmla="*/ 3489 h 7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3" h="7777">
                <a:moveTo>
                  <a:pt x="3421" y="3489"/>
                </a:moveTo>
                <a:cubicBezTo>
                  <a:pt x="3421" y="51"/>
                  <a:pt x="2820" y="-550"/>
                  <a:pt x="1101" y="1169"/>
                </a:cubicBezTo>
                <a:cubicBezTo>
                  <a:pt x="-145" y="2393"/>
                  <a:pt x="-489" y="4245"/>
                  <a:pt x="156" y="5852"/>
                </a:cubicBezTo>
                <a:cubicBezTo>
                  <a:pt x="2347" y="9375"/>
                  <a:pt x="3421" y="8601"/>
                  <a:pt x="3421" y="34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8" name="Freeform 3087">
            <a:extLst>
              <a:ext uri="{FF2B5EF4-FFF2-40B4-BE49-F238E27FC236}">
                <a16:creationId xmlns:a16="http://schemas.microsoft.com/office/drawing/2014/main" id="{ED2A22AF-0023-8A8F-FF77-75CA4D8E775A}"/>
              </a:ext>
            </a:extLst>
          </p:cNvPr>
          <p:cNvSpPr/>
          <p:nvPr/>
        </p:nvSpPr>
        <p:spPr>
          <a:xfrm>
            <a:off x="10174483" y="2851031"/>
            <a:ext cx="5502" cy="4253"/>
          </a:xfrm>
          <a:custGeom>
            <a:avLst/>
            <a:gdLst>
              <a:gd name="connsiteX0" fmla="*/ 3362 w 5502"/>
              <a:gd name="connsiteY0" fmla="*/ 238 h 4253"/>
              <a:gd name="connsiteX1" fmla="*/ 97 w 5502"/>
              <a:gd name="connsiteY1" fmla="*/ 2344 h 4253"/>
              <a:gd name="connsiteX2" fmla="*/ 2073 w 5502"/>
              <a:gd name="connsiteY2" fmla="*/ 4492 h 4253"/>
              <a:gd name="connsiteX3" fmla="*/ 5338 w 5502"/>
              <a:gd name="connsiteY3" fmla="*/ 2344 h 4253"/>
              <a:gd name="connsiteX4" fmla="*/ 3362 w 550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2" h="4253">
                <a:moveTo>
                  <a:pt x="3362" y="238"/>
                </a:moveTo>
                <a:cubicBezTo>
                  <a:pt x="2030" y="419"/>
                  <a:pt x="827" y="1188"/>
                  <a:pt x="97" y="2344"/>
                </a:cubicBezTo>
                <a:cubicBezTo>
                  <a:pt x="-591" y="3504"/>
                  <a:pt x="97" y="4492"/>
                  <a:pt x="2073" y="4492"/>
                </a:cubicBezTo>
                <a:cubicBezTo>
                  <a:pt x="4049" y="4492"/>
                  <a:pt x="5338" y="3504"/>
                  <a:pt x="5338" y="2344"/>
                </a:cubicBezTo>
                <a:cubicBezTo>
                  <a:pt x="5381" y="1222"/>
                  <a:pt x="4479" y="286"/>
                  <a:pt x="336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9" name="Freeform 3088">
            <a:extLst>
              <a:ext uri="{FF2B5EF4-FFF2-40B4-BE49-F238E27FC236}">
                <a16:creationId xmlns:a16="http://schemas.microsoft.com/office/drawing/2014/main" id="{4400743A-2A29-242E-920C-F092C3F23F0B}"/>
              </a:ext>
            </a:extLst>
          </p:cNvPr>
          <p:cNvSpPr/>
          <p:nvPr/>
        </p:nvSpPr>
        <p:spPr>
          <a:xfrm>
            <a:off x="10179984" y="3947773"/>
            <a:ext cx="4210" cy="6358"/>
          </a:xfrm>
          <a:custGeom>
            <a:avLst/>
            <a:gdLst>
              <a:gd name="connsiteX0" fmla="*/ 4048 w 4210"/>
              <a:gd name="connsiteY0" fmla="*/ 3418 h 6358"/>
              <a:gd name="connsiteX1" fmla="*/ 1943 w 4210"/>
              <a:gd name="connsiteY1" fmla="*/ 238 h 6358"/>
              <a:gd name="connsiteX2" fmla="*/ -163 w 4210"/>
              <a:gd name="connsiteY2" fmla="*/ 3418 h 6358"/>
              <a:gd name="connsiteX3" fmla="*/ 1943 w 4210"/>
              <a:gd name="connsiteY3" fmla="*/ 6597 h 6358"/>
              <a:gd name="connsiteX4" fmla="*/ 4048 w 4210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4048" y="3418"/>
                </a:moveTo>
                <a:cubicBezTo>
                  <a:pt x="4048" y="1656"/>
                  <a:pt x="3103" y="238"/>
                  <a:pt x="1943" y="238"/>
                </a:cubicBezTo>
                <a:cubicBezTo>
                  <a:pt x="783" y="238"/>
                  <a:pt x="-163" y="1656"/>
                  <a:pt x="-163" y="3418"/>
                </a:cubicBezTo>
                <a:cubicBezTo>
                  <a:pt x="-163" y="5179"/>
                  <a:pt x="783" y="6597"/>
                  <a:pt x="1943" y="6597"/>
                </a:cubicBezTo>
                <a:cubicBezTo>
                  <a:pt x="3103" y="6597"/>
                  <a:pt x="4048" y="5007"/>
                  <a:pt x="4048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0" name="Freeform 3089">
            <a:extLst>
              <a:ext uri="{FF2B5EF4-FFF2-40B4-BE49-F238E27FC236}">
                <a16:creationId xmlns:a16="http://schemas.microsoft.com/office/drawing/2014/main" id="{A7898096-6939-7D7A-1B19-D3C2B2217B7D}"/>
              </a:ext>
            </a:extLst>
          </p:cNvPr>
          <p:cNvSpPr/>
          <p:nvPr/>
        </p:nvSpPr>
        <p:spPr>
          <a:xfrm>
            <a:off x="10161838" y="1441756"/>
            <a:ext cx="3494" cy="4255"/>
          </a:xfrm>
          <a:custGeom>
            <a:avLst/>
            <a:gdLst>
              <a:gd name="connsiteX0" fmla="*/ 2430 w 3494"/>
              <a:gd name="connsiteY0" fmla="*/ 238 h 4255"/>
              <a:gd name="connsiteX1" fmla="*/ 196 w 3494"/>
              <a:gd name="connsiteY1" fmla="*/ 2387 h 4255"/>
              <a:gd name="connsiteX2" fmla="*/ 1098 w 3494"/>
              <a:gd name="connsiteY2" fmla="*/ 4492 h 4255"/>
              <a:gd name="connsiteX3" fmla="*/ 3332 w 3494"/>
              <a:gd name="connsiteY3" fmla="*/ 2430 h 4255"/>
              <a:gd name="connsiteX4" fmla="*/ 3332 w 3494"/>
              <a:gd name="connsiteY4" fmla="*/ 2387 h 4255"/>
              <a:gd name="connsiteX5" fmla="*/ 2430 w 3494"/>
              <a:gd name="connsiteY5" fmla="*/ 238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2430" y="238"/>
                </a:moveTo>
                <a:cubicBezTo>
                  <a:pt x="1914" y="238"/>
                  <a:pt x="926" y="1227"/>
                  <a:pt x="196" y="2387"/>
                </a:cubicBezTo>
                <a:cubicBezTo>
                  <a:pt x="-535" y="3547"/>
                  <a:pt x="-105" y="4492"/>
                  <a:pt x="1098" y="4492"/>
                </a:cubicBezTo>
                <a:cubicBezTo>
                  <a:pt x="2301" y="4539"/>
                  <a:pt x="3289" y="3615"/>
                  <a:pt x="3332" y="2430"/>
                </a:cubicBezTo>
                <a:cubicBezTo>
                  <a:pt x="3332" y="2417"/>
                  <a:pt x="3332" y="2400"/>
                  <a:pt x="3332" y="2387"/>
                </a:cubicBezTo>
                <a:cubicBezTo>
                  <a:pt x="3332" y="1313"/>
                  <a:pt x="2902" y="238"/>
                  <a:pt x="243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1" name="Freeform 3090">
            <a:extLst>
              <a:ext uri="{FF2B5EF4-FFF2-40B4-BE49-F238E27FC236}">
                <a16:creationId xmlns:a16="http://schemas.microsoft.com/office/drawing/2014/main" id="{AD9C1D36-B7B3-A228-72B3-BFE3123F8E4C}"/>
              </a:ext>
            </a:extLst>
          </p:cNvPr>
          <p:cNvSpPr/>
          <p:nvPr/>
        </p:nvSpPr>
        <p:spPr>
          <a:xfrm>
            <a:off x="10159817" y="3214349"/>
            <a:ext cx="7621" cy="10398"/>
          </a:xfrm>
          <a:custGeom>
            <a:avLst/>
            <a:gdLst>
              <a:gd name="connsiteX0" fmla="*/ 3248 w 7621"/>
              <a:gd name="connsiteY0" fmla="*/ 238 h 10398"/>
              <a:gd name="connsiteX1" fmla="*/ 240 w 7621"/>
              <a:gd name="connsiteY1" fmla="*/ 8831 h 10398"/>
              <a:gd name="connsiteX2" fmla="*/ 7459 w 7621"/>
              <a:gd name="connsiteY2" fmla="*/ 8831 h 10398"/>
              <a:gd name="connsiteX3" fmla="*/ 3248 w 7621"/>
              <a:gd name="connsiteY3" fmla="*/ 238 h 1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1" h="10398">
                <a:moveTo>
                  <a:pt x="3248" y="238"/>
                </a:moveTo>
                <a:cubicBezTo>
                  <a:pt x="971" y="238"/>
                  <a:pt x="-1049" y="6554"/>
                  <a:pt x="240" y="8831"/>
                </a:cubicBezTo>
                <a:cubicBezTo>
                  <a:pt x="1529" y="11109"/>
                  <a:pt x="7459" y="11366"/>
                  <a:pt x="7459" y="8831"/>
                </a:cubicBezTo>
                <a:cubicBezTo>
                  <a:pt x="7459" y="5437"/>
                  <a:pt x="4923" y="238"/>
                  <a:pt x="324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2" name="Freeform 3091">
            <a:extLst>
              <a:ext uri="{FF2B5EF4-FFF2-40B4-BE49-F238E27FC236}">
                <a16:creationId xmlns:a16="http://schemas.microsoft.com/office/drawing/2014/main" id="{1FC18DA2-4C42-51C1-5659-3E2673EAB7F4}"/>
              </a:ext>
            </a:extLst>
          </p:cNvPr>
          <p:cNvSpPr/>
          <p:nvPr/>
        </p:nvSpPr>
        <p:spPr>
          <a:xfrm>
            <a:off x="10163226" y="5267379"/>
            <a:ext cx="5520" cy="4253"/>
          </a:xfrm>
          <a:custGeom>
            <a:avLst/>
            <a:gdLst>
              <a:gd name="connsiteX0" fmla="*/ 1815 w 5520"/>
              <a:gd name="connsiteY0" fmla="*/ 4492 h 4253"/>
              <a:gd name="connsiteX1" fmla="*/ 5081 w 5520"/>
              <a:gd name="connsiteY1" fmla="*/ 2387 h 4253"/>
              <a:gd name="connsiteX2" fmla="*/ 3104 w 5520"/>
              <a:gd name="connsiteY2" fmla="*/ 238 h 4253"/>
              <a:gd name="connsiteX3" fmla="*/ -161 w 5520"/>
              <a:gd name="connsiteY3" fmla="*/ 2387 h 4253"/>
              <a:gd name="connsiteX4" fmla="*/ 1815 w 5520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20" h="4253">
                <a:moveTo>
                  <a:pt x="1815" y="4492"/>
                </a:moveTo>
                <a:cubicBezTo>
                  <a:pt x="3147" y="4311"/>
                  <a:pt x="4350" y="3542"/>
                  <a:pt x="5081" y="2387"/>
                </a:cubicBezTo>
                <a:cubicBezTo>
                  <a:pt x="5811" y="1183"/>
                  <a:pt x="5081" y="238"/>
                  <a:pt x="3104" y="238"/>
                </a:cubicBezTo>
                <a:cubicBezTo>
                  <a:pt x="1128" y="238"/>
                  <a:pt x="-161" y="1183"/>
                  <a:pt x="-161" y="2387"/>
                </a:cubicBezTo>
                <a:cubicBezTo>
                  <a:pt x="-204" y="3508"/>
                  <a:pt x="698" y="4445"/>
                  <a:pt x="181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3" name="Freeform 3092">
            <a:extLst>
              <a:ext uri="{FF2B5EF4-FFF2-40B4-BE49-F238E27FC236}">
                <a16:creationId xmlns:a16="http://schemas.microsoft.com/office/drawing/2014/main" id="{4894D1BA-8EDD-9E04-177B-3C75186F64CF}"/>
              </a:ext>
            </a:extLst>
          </p:cNvPr>
          <p:cNvSpPr/>
          <p:nvPr/>
        </p:nvSpPr>
        <p:spPr>
          <a:xfrm>
            <a:off x="10154806" y="5505408"/>
            <a:ext cx="4212" cy="4296"/>
          </a:xfrm>
          <a:custGeom>
            <a:avLst/>
            <a:gdLst>
              <a:gd name="connsiteX0" fmla="*/ 4048 w 4212"/>
              <a:gd name="connsiteY0" fmla="*/ 2387 h 4296"/>
              <a:gd name="connsiteX1" fmla="*/ 2072 w 4212"/>
              <a:gd name="connsiteY1" fmla="*/ 238 h 4296"/>
              <a:gd name="connsiteX2" fmla="*/ 1986 w 4212"/>
              <a:gd name="connsiteY2" fmla="*/ 238 h 4296"/>
              <a:gd name="connsiteX3" fmla="*/ -163 w 4212"/>
              <a:gd name="connsiteY3" fmla="*/ 2387 h 4296"/>
              <a:gd name="connsiteX4" fmla="*/ 1986 w 4212"/>
              <a:gd name="connsiteY4" fmla="*/ 4535 h 4296"/>
              <a:gd name="connsiteX5" fmla="*/ 4048 w 4212"/>
              <a:gd name="connsiteY5" fmla="*/ 2473 h 4296"/>
              <a:gd name="connsiteX6" fmla="*/ 4048 w 4212"/>
              <a:gd name="connsiteY6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2" h="4296">
                <a:moveTo>
                  <a:pt x="4048" y="2387"/>
                </a:moveTo>
                <a:cubicBezTo>
                  <a:pt x="4091" y="1248"/>
                  <a:pt x="3232" y="286"/>
                  <a:pt x="2072" y="238"/>
                </a:cubicBezTo>
                <a:cubicBezTo>
                  <a:pt x="2029" y="238"/>
                  <a:pt x="2029" y="238"/>
                  <a:pt x="1986" y="238"/>
                </a:cubicBezTo>
                <a:cubicBezTo>
                  <a:pt x="783" y="238"/>
                  <a:pt x="-163" y="1201"/>
                  <a:pt x="-163" y="2387"/>
                </a:cubicBezTo>
                <a:cubicBezTo>
                  <a:pt x="-163" y="3573"/>
                  <a:pt x="783" y="4535"/>
                  <a:pt x="1986" y="4535"/>
                </a:cubicBezTo>
                <a:cubicBezTo>
                  <a:pt x="3146" y="4535"/>
                  <a:pt x="4048" y="3616"/>
                  <a:pt x="4048" y="2473"/>
                </a:cubicBezTo>
                <a:cubicBezTo>
                  <a:pt x="4048" y="2447"/>
                  <a:pt x="4048" y="2417"/>
                  <a:pt x="4048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4" name="Freeform 3093">
            <a:extLst>
              <a:ext uri="{FF2B5EF4-FFF2-40B4-BE49-F238E27FC236}">
                <a16:creationId xmlns:a16="http://schemas.microsoft.com/office/drawing/2014/main" id="{5909A24B-26BD-E27D-65DA-0FC284CE3FE7}"/>
              </a:ext>
            </a:extLst>
          </p:cNvPr>
          <p:cNvSpPr/>
          <p:nvPr/>
        </p:nvSpPr>
        <p:spPr>
          <a:xfrm>
            <a:off x="10153746" y="2945453"/>
            <a:ext cx="10409" cy="11314"/>
          </a:xfrm>
          <a:custGeom>
            <a:avLst/>
            <a:gdLst>
              <a:gd name="connsiteX0" fmla="*/ 38 w 10409"/>
              <a:gd name="connsiteY0" fmla="*/ 10051 h 11314"/>
              <a:gd name="connsiteX1" fmla="*/ 8631 w 10409"/>
              <a:gd name="connsiteY1" fmla="*/ 6227 h 11314"/>
              <a:gd name="connsiteX2" fmla="*/ 2917 w 10409"/>
              <a:gd name="connsiteY2" fmla="*/ 3478 h 11314"/>
              <a:gd name="connsiteX3" fmla="*/ 38 w 10409"/>
              <a:gd name="connsiteY3" fmla="*/ 10051 h 11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09" h="11314">
                <a:moveTo>
                  <a:pt x="38" y="10051"/>
                </a:moveTo>
                <a:cubicBezTo>
                  <a:pt x="1843" y="13016"/>
                  <a:pt x="5280" y="11512"/>
                  <a:pt x="8631" y="6227"/>
                </a:cubicBezTo>
                <a:cubicBezTo>
                  <a:pt x="12713" y="-3"/>
                  <a:pt x="8417" y="-2108"/>
                  <a:pt x="2917" y="3478"/>
                </a:cubicBezTo>
                <a:cubicBezTo>
                  <a:pt x="640" y="5884"/>
                  <a:pt x="-692" y="8934"/>
                  <a:pt x="38" y="100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5" name="Freeform 3094">
            <a:extLst>
              <a:ext uri="{FF2B5EF4-FFF2-40B4-BE49-F238E27FC236}">
                <a16:creationId xmlns:a16="http://schemas.microsoft.com/office/drawing/2014/main" id="{E9DB35DF-D0D5-0C1B-C554-5A75E9D61021}"/>
              </a:ext>
            </a:extLst>
          </p:cNvPr>
          <p:cNvSpPr/>
          <p:nvPr/>
        </p:nvSpPr>
        <p:spPr>
          <a:xfrm>
            <a:off x="10149440" y="5518457"/>
            <a:ext cx="8527" cy="8150"/>
          </a:xfrm>
          <a:custGeom>
            <a:avLst/>
            <a:gdLst>
              <a:gd name="connsiteX0" fmla="*/ 8124 w 8527"/>
              <a:gd name="connsiteY0" fmla="*/ 5279 h 8150"/>
              <a:gd name="connsiteX1" fmla="*/ 1078 w 8527"/>
              <a:gd name="connsiteY1" fmla="*/ 982 h 8150"/>
              <a:gd name="connsiteX2" fmla="*/ 1078 w 8527"/>
              <a:gd name="connsiteY2" fmla="*/ 5279 h 8150"/>
              <a:gd name="connsiteX3" fmla="*/ 8124 w 8527"/>
              <a:gd name="connsiteY3" fmla="*/ 5279 h 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27" h="8150">
                <a:moveTo>
                  <a:pt x="8124" y="5279"/>
                </a:moveTo>
                <a:cubicBezTo>
                  <a:pt x="9499" y="1669"/>
                  <a:pt x="4687" y="-1166"/>
                  <a:pt x="1078" y="982"/>
                </a:cubicBezTo>
                <a:cubicBezTo>
                  <a:pt x="-597" y="2013"/>
                  <a:pt x="-554" y="3259"/>
                  <a:pt x="1078" y="5279"/>
                </a:cubicBezTo>
                <a:cubicBezTo>
                  <a:pt x="4386" y="9575"/>
                  <a:pt x="6578" y="9274"/>
                  <a:pt x="8124" y="52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6" name="Freeform 3095">
            <a:extLst>
              <a:ext uri="{FF2B5EF4-FFF2-40B4-BE49-F238E27FC236}">
                <a16:creationId xmlns:a16="http://schemas.microsoft.com/office/drawing/2014/main" id="{45C4E02F-134C-2FF1-F3AA-9C32A3A154DB}"/>
              </a:ext>
            </a:extLst>
          </p:cNvPr>
          <p:cNvSpPr/>
          <p:nvPr/>
        </p:nvSpPr>
        <p:spPr>
          <a:xfrm>
            <a:off x="10144820" y="5433669"/>
            <a:ext cx="10564" cy="20571"/>
          </a:xfrm>
          <a:custGeom>
            <a:avLst/>
            <a:gdLst>
              <a:gd name="connsiteX0" fmla="*/ 7289 w 10564"/>
              <a:gd name="connsiteY0" fmla="*/ 19216 h 20571"/>
              <a:gd name="connsiteX1" fmla="*/ 8363 w 10564"/>
              <a:gd name="connsiteY1" fmla="*/ 311 h 20571"/>
              <a:gd name="connsiteX2" fmla="*/ 113 w 10564"/>
              <a:gd name="connsiteY2" fmla="*/ 17497 h 20571"/>
              <a:gd name="connsiteX3" fmla="*/ 7289 w 10564"/>
              <a:gd name="connsiteY3" fmla="*/ 19216 h 20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4" h="20571">
                <a:moveTo>
                  <a:pt x="7289" y="19216"/>
                </a:moveTo>
                <a:cubicBezTo>
                  <a:pt x="10812" y="16939"/>
                  <a:pt x="11585" y="1514"/>
                  <a:pt x="8363" y="311"/>
                </a:cubicBezTo>
                <a:cubicBezTo>
                  <a:pt x="5140" y="-892"/>
                  <a:pt x="-1605" y="13201"/>
                  <a:pt x="113" y="17497"/>
                </a:cubicBezTo>
                <a:cubicBezTo>
                  <a:pt x="1531" y="21321"/>
                  <a:pt x="3336" y="21751"/>
                  <a:pt x="7289" y="192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7" name="Freeform 3096">
            <a:extLst>
              <a:ext uri="{FF2B5EF4-FFF2-40B4-BE49-F238E27FC236}">
                <a16:creationId xmlns:a16="http://schemas.microsoft.com/office/drawing/2014/main" id="{98DAA909-3128-25C4-A755-21C1B077A6A7}"/>
              </a:ext>
            </a:extLst>
          </p:cNvPr>
          <p:cNvSpPr/>
          <p:nvPr/>
        </p:nvSpPr>
        <p:spPr>
          <a:xfrm>
            <a:off x="10228538" y="3186722"/>
            <a:ext cx="7988" cy="19119"/>
          </a:xfrm>
          <a:custGeom>
            <a:avLst/>
            <a:gdLst>
              <a:gd name="connsiteX0" fmla="*/ 7826 w 7988"/>
              <a:gd name="connsiteY0" fmla="*/ 9820 h 19119"/>
              <a:gd name="connsiteX1" fmla="*/ 3529 w 7988"/>
              <a:gd name="connsiteY1" fmla="*/ 238 h 19119"/>
              <a:gd name="connsiteX2" fmla="*/ 350 w 7988"/>
              <a:gd name="connsiteY2" fmla="*/ 5008 h 19119"/>
              <a:gd name="connsiteX3" fmla="*/ 1639 w 7988"/>
              <a:gd name="connsiteY3" fmla="*/ 14589 h 19119"/>
              <a:gd name="connsiteX4" fmla="*/ 4818 w 7988"/>
              <a:gd name="connsiteY4" fmla="*/ 19358 h 19119"/>
              <a:gd name="connsiteX5" fmla="*/ 7826 w 7988"/>
              <a:gd name="connsiteY5" fmla="*/ 9820 h 1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88" h="19119">
                <a:moveTo>
                  <a:pt x="7826" y="9820"/>
                </a:moveTo>
                <a:cubicBezTo>
                  <a:pt x="7826" y="1484"/>
                  <a:pt x="7267" y="238"/>
                  <a:pt x="3529" y="238"/>
                </a:cubicBezTo>
                <a:cubicBezTo>
                  <a:pt x="-209" y="238"/>
                  <a:pt x="-767" y="1184"/>
                  <a:pt x="350" y="5008"/>
                </a:cubicBezTo>
                <a:cubicBezTo>
                  <a:pt x="1123" y="8148"/>
                  <a:pt x="1553" y="11358"/>
                  <a:pt x="1639" y="14589"/>
                </a:cubicBezTo>
                <a:cubicBezTo>
                  <a:pt x="1639" y="17425"/>
                  <a:pt x="2971" y="19358"/>
                  <a:pt x="4818" y="19358"/>
                </a:cubicBezTo>
                <a:cubicBezTo>
                  <a:pt x="6666" y="19358"/>
                  <a:pt x="7826" y="16866"/>
                  <a:pt x="7826" y="98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8" name="Freeform 3097">
            <a:extLst>
              <a:ext uri="{FF2B5EF4-FFF2-40B4-BE49-F238E27FC236}">
                <a16:creationId xmlns:a16="http://schemas.microsoft.com/office/drawing/2014/main" id="{8291B9AB-B2A0-719E-1095-69A815565D28}"/>
              </a:ext>
            </a:extLst>
          </p:cNvPr>
          <p:cNvSpPr/>
          <p:nvPr/>
        </p:nvSpPr>
        <p:spPr>
          <a:xfrm>
            <a:off x="10212431" y="4130731"/>
            <a:ext cx="6986" cy="10258"/>
          </a:xfrm>
          <a:custGeom>
            <a:avLst/>
            <a:gdLst>
              <a:gd name="connsiteX0" fmla="*/ 6489 w 6986"/>
              <a:gd name="connsiteY0" fmla="*/ 7146 h 10258"/>
              <a:gd name="connsiteX1" fmla="*/ 1291 w 6986"/>
              <a:gd name="connsiteY1" fmla="*/ 701 h 10258"/>
              <a:gd name="connsiteX2" fmla="*/ 3310 w 6986"/>
              <a:gd name="connsiteY2" fmla="*/ 10497 h 10258"/>
              <a:gd name="connsiteX3" fmla="*/ 6489 w 6986"/>
              <a:gd name="connsiteY3" fmla="*/ 7146 h 10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86" h="10258">
                <a:moveTo>
                  <a:pt x="6489" y="7146"/>
                </a:moveTo>
                <a:cubicBezTo>
                  <a:pt x="7950" y="3279"/>
                  <a:pt x="4341" y="-1233"/>
                  <a:pt x="1291" y="701"/>
                </a:cubicBezTo>
                <a:cubicBezTo>
                  <a:pt x="-1760" y="2634"/>
                  <a:pt x="517" y="10497"/>
                  <a:pt x="3310" y="10497"/>
                </a:cubicBezTo>
                <a:cubicBezTo>
                  <a:pt x="4341" y="10497"/>
                  <a:pt x="5759" y="8993"/>
                  <a:pt x="6489" y="71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9" name="Freeform 3098">
            <a:extLst>
              <a:ext uri="{FF2B5EF4-FFF2-40B4-BE49-F238E27FC236}">
                <a16:creationId xmlns:a16="http://schemas.microsoft.com/office/drawing/2014/main" id="{E1F7C9BB-7757-8384-F7DD-5D85AA72A045}"/>
              </a:ext>
            </a:extLst>
          </p:cNvPr>
          <p:cNvSpPr/>
          <p:nvPr/>
        </p:nvSpPr>
        <p:spPr>
          <a:xfrm>
            <a:off x="10212076" y="5522423"/>
            <a:ext cx="3483" cy="4254"/>
          </a:xfrm>
          <a:custGeom>
            <a:avLst/>
            <a:gdLst>
              <a:gd name="connsiteX0" fmla="*/ 1130 w 3483"/>
              <a:gd name="connsiteY0" fmla="*/ 4492 h 4254"/>
              <a:gd name="connsiteX1" fmla="*/ 3321 w 3483"/>
              <a:gd name="connsiteY1" fmla="*/ 2387 h 4254"/>
              <a:gd name="connsiteX2" fmla="*/ 3321 w 3483"/>
              <a:gd name="connsiteY2" fmla="*/ 2387 h 4254"/>
              <a:gd name="connsiteX3" fmla="*/ 2419 w 3483"/>
              <a:gd name="connsiteY3" fmla="*/ 238 h 4254"/>
              <a:gd name="connsiteX4" fmla="*/ 185 w 3483"/>
              <a:gd name="connsiteY4" fmla="*/ 2387 h 4254"/>
              <a:gd name="connsiteX5" fmla="*/ 1130 w 3483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3" h="4254">
                <a:moveTo>
                  <a:pt x="1130" y="4492"/>
                </a:moveTo>
                <a:cubicBezTo>
                  <a:pt x="2333" y="4518"/>
                  <a:pt x="3278" y="3573"/>
                  <a:pt x="3321" y="2387"/>
                </a:cubicBezTo>
                <a:cubicBezTo>
                  <a:pt x="3321" y="2387"/>
                  <a:pt x="3321" y="2387"/>
                  <a:pt x="3321" y="2387"/>
                </a:cubicBezTo>
                <a:cubicBezTo>
                  <a:pt x="3321" y="1183"/>
                  <a:pt x="2935" y="238"/>
                  <a:pt x="2419" y="238"/>
                </a:cubicBezTo>
                <a:cubicBezTo>
                  <a:pt x="1904" y="238"/>
                  <a:pt x="915" y="1183"/>
                  <a:pt x="185" y="2387"/>
                </a:cubicBezTo>
                <a:cubicBezTo>
                  <a:pt x="-546" y="3590"/>
                  <a:pt x="-73" y="4492"/>
                  <a:pt x="11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0" name="Freeform 3099">
            <a:extLst>
              <a:ext uri="{FF2B5EF4-FFF2-40B4-BE49-F238E27FC236}">
                <a16:creationId xmlns:a16="http://schemas.microsoft.com/office/drawing/2014/main" id="{7333FF3D-0694-224F-DEF8-BCE4F95A22AE}"/>
              </a:ext>
            </a:extLst>
          </p:cNvPr>
          <p:cNvSpPr/>
          <p:nvPr/>
        </p:nvSpPr>
        <p:spPr>
          <a:xfrm>
            <a:off x="10209114" y="5275842"/>
            <a:ext cx="4297" cy="4297"/>
          </a:xfrm>
          <a:custGeom>
            <a:avLst/>
            <a:gdLst>
              <a:gd name="connsiteX0" fmla="*/ 1943 w 4297"/>
              <a:gd name="connsiteY0" fmla="*/ 4535 h 4297"/>
              <a:gd name="connsiteX1" fmla="*/ 4134 w 4297"/>
              <a:gd name="connsiteY1" fmla="*/ 2430 h 4297"/>
              <a:gd name="connsiteX2" fmla="*/ 2029 w 4297"/>
              <a:gd name="connsiteY2" fmla="*/ 239 h 4297"/>
              <a:gd name="connsiteX3" fmla="*/ -163 w 4297"/>
              <a:gd name="connsiteY3" fmla="*/ 2344 h 4297"/>
              <a:gd name="connsiteX4" fmla="*/ -163 w 4297"/>
              <a:gd name="connsiteY4" fmla="*/ 2430 h 4297"/>
              <a:gd name="connsiteX5" fmla="*/ 1943 w 4297"/>
              <a:gd name="connsiteY5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7" h="4297">
                <a:moveTo>
                  <a:pt x="1943" y="4535"/>
                </a:moveTo>
                <a:cubicBezTo>
                  <a:pt x="3146" y="4557"/>
                  <a:pt x="4091" y="3616"/>
                  <a:pt x="4134" y="2430"/>
                </a:cubicBezTo>
                <a:cubicBezTo>
                  <a:pt x="4177" y="1244"/>
                  <a:pt x="3232" y="265"/>
                  <a:pt x="2029" y="239"/>
                </a:cubicBezTo>
                <a:cubicBezTo>
                  <a:pt x="826" y="217"/>
                  <a:pt x="-120" y="1158"/>
                  <a:pt x="-163" y="2344"/>
                </a:cubicBezTo>
                <a:cubicBezTo>
                  <a:pt x="-163" y="2374"/>
                  <a:pt x="-163" y="2400"/>
                  <a:pt x="-163" y="2430"/>
                </a:cubicBezTo>
                <a:cubicBezTo>
                  <a:pt x="-163" y="3594"/>
                  <a:pt x="783" y="4535"/>
                  <a:pt x="194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1" name="Freeform 3100">
            <a:extLst>
              <a:ext uri="{FF2B5EF4-FFF2-40B4-BE49-F238E27FC236}">
                <a16:creationId xmlns:a16="http://schemas.microsoft.com/office/drawing/2014/main" id="{D3D3AE40-9E61-F561-BF1A-F44702792F89}"/>
              </a:ext>
            </a:extLst>
          </p:cNvPr>
          <p:cNvSpPr/>
          <p:nvPr/>
        </p:nvSpPr>
        <p:spPr>
          <a:xfrm>
            <a:off x="10209443" y="3968887"/>
            <a:ext cx="17083" cy="12699"/>
          </a:xfrm>
          <a:custGeom>
            <a:avLst/>
            <a:gdLst>
              <a:gd name="connsiteX0" fmla="*/ 16352 w 17083"/>
              <a:gd name="connsiteY0" fmla="*/ 2240 h 12699"/>
              <a:gd name="connsiteX1" fmla="*/ 10766 w 17083"/>
              <a:gd name="connsiteY1" fmla="*/ 1853 h 12699"/>
              <a:gd name="connsiteX2" fmla="*/ 3376 w 17083"/>
              <a:gd name="connsiteY2" fmla="*/ 5806 h 12699"/>
              <a:gd name="connsiteX3" fmla="*/ 2775 w 17083"/>
              <a:gd name="connsiteY3" fmla="*/ 12938 h 12699"/>
              <a:gd name="connsiteX4" fmla="*/ 12056 w 17083"/>
              <a:gd name="connsiteY4" fmla="*/ 9114 h 12699"/>
              <a:gd name="connsiteX5" fmla="*/ 16352 w 17083"/>
              <a:gd name="connsiteY5" fmla="*/ 2240 h 12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83" h="12699">
                <a:moveTo>
                  <a:pt x="16352" y="2240"/>
                </a:moveTo>
                <a:cubicBezTo>
                  <a:pt x="14805" y="-338"/>
                  <a:pt x="13817" y="-381"/>
                  <a:pt x="10766" y="1853"/>
                </a:cubicBezTo>
                <a:cubicBezTo>
                  <a:pt x="8489" y="3469"/>
                  <a:pt x="5997" y="4796"/>
                  <a:pt x="3376" y="5806"/>
                </a:cubicBezTo>
                <a:cubicBezTo>
                  <a:pt x="-920" y="7310"/>
                  <a:pt x="-1522" y="12938"/>
                  <a:pt x="2775" y="12938"/>
                </a:cubicBezTo>
                <a:cubicBezTo>
                  <a:pt x="6083" y="12302"/>
                  <a:pt x="9263" y="11000"/>
                  <a:pt x="12056" y="9114"/>
                </a:cubicBezTo>
                <a:cubicBezTo>
                  <a:pt x="16610" y="6322"/>
                  <a:pt x="17770" y="4474"/>
                  <a:pt x="16352" y="2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2" name="Freeform 3101">
            <a:extLst>
              <a:ext uri="{FF2B5EF4-FFF2-40B4-BE49-F238E27FC236}">
                <a16:creationId xmlns:a16="http://schemas.microsoft.com/office/drawing/2014/main" id="{2EB42FC6-5A19-3B52-DF35-D4E9E91BCBD4}"/>
              </a:ext>
            </a:extLst>
          </p:cNvPr>
          <p:cNvSpPr/>
          <p:nvPr/>
        </p:nvSpPr>
        <p:spPr>
          <a:xfrm>
            <a:off x="10215559" y="5181277"/>
            <a:ext cx="6315" cy="3220"/>
          </a:xfrm>
          <a:custGeom>
            <a:avLst/>
            <a:gdLst>
              <a:gd name="connsiteX0" fmla="*/ 3017 w 6315"/>
              <a:gd name="connsiteY0" fmla="*/ 581 h 3220"/>
              <a:gd name="connsiteX1" fmla="*/ -163 w 6315"/>
              <a:gd name="connsiteY1" fmla="*/ 2600 h 3220"/>
              <a:gd name="connsiteX2" fmla="*/ 3017 w 6315"/>
              <a:gd name="connsiteY2" fmla="*/ 3459 h 3220"/>
              <a:gd name="connsiteX3" fmla="*/ 6153 w 6315"/>
              <a:gd name="connsiteY3" fmla="*/ 1397 h 3220"/>
              <a:gd name="connsiteX4" fmla="*/ 3017 w 6315"/>
              <a:gd name="connsiteY4" fmla="*/ 581 h 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3220">
                <a:moveTo>
                  <a:pt x="3017" y="581"/>
                </a:moveTo>
                <a:cubicBezTo>
                  <a:pt x="1298" y="1225"/>
                  <a:pt x="-163" y="2170"/>
                  <a:pt x="-163" y="2600"/>
                </a:cubicBezTo>
                <a:cubicBezTo>
                  <a:pt x="-163" y="3030"/>
                  <a:pt x="1298" y="3459"/>
                  <a:pt x="3017" y="3459"/>
                </a:cubicBezTo>
                <a:cubicBezTo>
                  <a:pt x="4736" y="3459"/>
                  <a:pt x="6153" y="2514"/>
                  <a:pt x="6153" y="1397"/>
                </a:cubicBezTo>
                <a:cubicBezTo>
                  <a:pt x="6153" y="280"/>
                  <a:pt x="4736" y="-107"/>
                  <a:pt x="3017" y="5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3" name="Freeform 3102">
            <a:extLst>
              <a:ext uri="{FF2B5EF4-FFF2-40B4-BE49-F238E27FC236}">
                <a16:creationId xmlns:a16="http://schemas.microsoft.com/office/drawing/2014/main" id="{C5188C64-A7A1-48E6-D59D-3935D05911E6}"/>
              </a:ext>
            </a:extLst>
          </p:cNvPr>
          <p:cNvSpPr/>
          <p:nvPr/>
        </p:nvSpPr>
        <p:spPr>
          <a:xfrm>
            <a:off x="10215559" y="5448049"/>
            <a:ext cx="6315" cy="4253"/>
          </a:xfrm>
          <a:custGeom>
            <a:avLst/>
            <a:gdLst>
              <a:gd name="connsiteX0" fmla="*/ 3017 w 6315"/>
              <a:gd name="connsiteY0" fmla="*/ 238 h 4253"/>
              <a:gd name="connsiteX1" fmla="*/ -163 w 6315"/>
              <a:gd name="connsiteY1" fmla="*/ 2344 h 4253"/>
              <a:gd name="connsiteX2" fmla="*/ 3017 w 6315"/>
              <a:gd name="connsiteY2" fmla="*/ 4492 h 4253"/>
              <a:gd name="connsiteX3" fmla="*/ 6153 w 6315"/>
              <a:gd name="connsiteY3" fmla="*/ 2344 h 4253"/>
              <a:gd name="connsiteX4" fmla="*/ 3017 w 6315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4253">
                <a:moveTo>
                  <a:pt x="3017" y="238"/>
                </a:moveTo>
                <a:cubicBezTo>
                  <a:pt x="1298" y="238"/>
                  <a:pt x="-163" y="1183"/>
                  <a:pt x="-163" y="2344"/>
                </a:cubicBezTo>
                <a:cubicBezTo>
                  <a:pt x="-163" y="3504"/>
                  <a:pt x="1298" y="4492"/>
                  <a:pt x="3017" y="4492"/>
                </a:cubicBezTo>
                <a:cubicBezTo>
                  <a:pt x="4736" y="4492"/>
                  <a:pt x="6153" y="3504"/>
                  <a:pt x="6153" y="2344"/>
                </a:cubicBezTo>
                <a:cubicBezTo>
                  <a:pt x="6153" y="1183"/>
                  <a:pt x="4736" y="238"/>
                  <a:pt x="301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4" name="Freeform 3103">
            <a:extLst>
              <a:ext uri="{FF2B5EF4-FFF2-40B4-BE49-F238E27FC236}">
                <a16:creationId xmlns:a16="http://schemas.microsoft.com/office/drawing/2014/main" id="{E1778BBB-9EDE-954B-B732-C1819B616B16}"/>
              </a:ext>
            </a:extLst>
          </p:cNvPr>
          <p:cNvSpPr/>
          <p:nvPr/>
        </p:nvSpPr>
        <p:spPr>
          <a:xfrm>
            <a:off x="10217818" y="5411915"/>
            <a:ext cx="8224" cy="14055"/>
          </a:xfrm>
          <a:custGeom>
            <a:avLst/>
            <a:gdLst>
              <a:gd name="connsiteX0" fmla="*/ 8062 w 8224"/>
              <a:gd name="connsiteY0" fmla="*/ 9734 h 14055"/>
              <a:gd name="connsiteX1" fmla="*/ 2606 w 8224"/>
              <a:gd name="connsiteY1" fmla="*/ 238 h 14055"/>
              <a:gd name="connsiteX2" fmla="*/ 1575 w 8224"/>
              <a:gd name="connsiteY2" fmla="*/ 5437 h 14055"/>
              <a:gd name="connsiteX3" fmla="*/ 2391 w 8224"/>
              <a:gd name="connsiteY3" fmla="*/ 10894 h 14055"/>
              <a:gd name="connsiteX4" fmla="*/ 4668 w 8224"/>
              <a:gd name="connsiteY4" fmla="*/ 13858 h 14055"/>
              <a:gd name="connsiteX5" fmla="*/ 8062 w 8224"/>
              <a:gd name="connsiteY5" fmla="*/ 9734 h 14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24" h="14055">
                <a:moveTo>
                  <a:pt x="8062" y="9734"/>
                </a:moveTo>
                <a:cubicBezTo>
                  <a:pt x="8062" y="4621"/>
                  <a:pt x="5571" y="238"/>
                  <a:pt x="2606" y="238"/>
                </a:cubicBezTo>
                <a:cubicBezTo>
                  <a:pt x="-359" y="238"/>
                  <a:pt x="-1304" y="3590"/>
                  <a:pt x="1575" y="5437"/>
                </a:cubicBezTo>
                <a:cubicBezTo>
                  <a:pt x="2649" y="6082"/>
                  <a:pt x="2993" y="8531"/>
                  <a:pt x="2391" y="10894"/>
                </a:cubicBezTo>
                <a:cubicBezTo>
                  <a:pt x="1532" y="14159"/>
                  <a:pt x="2091" y="14890"/>
                  <a:pt x="4668" y="13858"/>
                </a:cubicBezTo>
                <a:cubicBezTo>
                  <a:pt x="6473" y="13222"/>
                  <a:pt x="7805" y="11633"/>
                  <a:pt x="8062" y="97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5" name="Freeform 3104">
            <a:extLst>
              <a:ext uri="{FF2B5EF4-FFF2-40B4-BE49-F238E27FC236}">
                <a16:creationId xmlns:a16="http://schemas.microsoft.com/office/drawing/2014/main" id="{85442B3B-DF47-83F8-0017-B35F3C51011C}"/>
              </a:ext>
            </a:extLst>
          </p:cNvPr>
          <p:cNvSpPr/>
          <p:nvPr/>
        </p:nvSpPr>
        <p:spPr>
          <a:xfrm>
            <a:off x="10209114" y="4124772"/>
            <a:ext cx="4210" cy="5605"/>
          </a:xfrm>
          <a:custGeom>
            <a:avLst/>
            <a:gdLst>
              <a:gd name="connsiteX0" fmla="*/ 1943 w 4210"/>
              <a:gd name="connsiteY0" fmla="*/ 5844 h 5605"/>
              <a:gd name="connsiteX1" fmla="*/ 4048 w 4210"/>
              <a:gd name="connsiteY1" fmla="*/ 3824 h 5605"/>
              <a:gd name="connsiteX2" fmla="*/ 4048 w 4210"/>
              <a:gd name="connsiteY2" fmla="*/ 3824 h 5605"/>
              <a:gd name="connsiteX3" fmla="*/ 1943 w 4210"/>
              <a:gd name="connsiteY3" fmla="*/ 516 h 5605"/>
              <a:gd name="connsiteX4" fmla="*/ -163 w 4210"/>
              <a:gd name="connsiteY4" fmla="*/ 2492 h 5605"/>
              <a:gd name="connsiteX5" fmla="*/ 1943 w 4210"/>
              <a:gd name="connsiteY5" fmla="*/ 5844 h 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605">
                <a:moveTo>
                  <a:pt x="1943" y="5844"/>
                </a:moveTo>
                <a:cubicBezTo>
                  <a:pt x="3103" y="5869"/>
                  <a:pt x="4005" y="4963"/>
                  <a:pt x="4048" y="3824"/>
                </a:cubicBezTo>
                <a:cubicBezTo>
                  <a:pt x="4048" y="3824"/>
                  <a:pt x="4048" y="3824"/>
                  <a:pt x="4048" y="3824"/>
                </a:cubicBezTo>
                <a:cubicBezTo>
                  <a:pt x="3876" y="2462"/>
                  <a:pt x="3103" y="1250"/>
                  <a:pt x="1943" y="516"/>
                </a:cubicBezTo>
                <a:cubicBezTo>
                  <a:pt x="783" y="-215"/>
                  <a:pt x="-163" y="516"/>
                  <a:pt x="-163" y="2492"/>
                </a:cubicBezTo>
                <a:cubicBezTo>
                  <a:pt x="-163" y="4469"/>
                  <a:pt x="955" y="5844"/>
                  <a:pt x="1943" y="58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6" name="Freeform 3105">
            <a:extLst>
              <a:ext uri="{FF2B5EF4-FFF2-40B4-BE49-F238E27FC236}">
                <a16:creationId xmlns:a16="http://schemas.microsoft.com/office/drawing/2014/main" id="{EA004811-21D5-EC2F-40EF-773D6F005A4F}"/>
              </a:ext>
            </a:extLst>
          </p:cNvPr>
          <p:cNvSpPr/>
          <p:nvPr/>
        </p:nvSpPr>
        <p:spPr>
          <a:xfrm>
            <a:off x="10249625" y="4160201"/>
            <a:ext cx="11480" cy="6267"/>
          </a:xfrm>
          <a:custGeom>
            <a:avLst/>
            <a:gdLst>
              <a:gd name="connsiteX0" fmla="*/ 5558 w 11480"/>
              <a:gd name="connsiteY0" fmla="*/ 6506 h 6267"/>
              <a:gd name="connsiteX1" fmla="*/ 9167 w 11480"/>
              <a:gd name="connsiteY1" fmla="*/ 2897 h 6267"/>
              <a:gd name="connsiteX2" fmla="*/ 1991 w 11480"/>
              <a:gd name="connsiteY2" fmla="*/ 2897 h 6267"/>
              <a:gd name="connsiteX3" fmla="*/ 5558 w 11480"/>
              <a:gd name="connsiteY3" fmla="*/ 6506 h 6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80" h="6267">
                <a:moveTo>
                  <a:pt x="5558" y="6506"/>
                </a:moveTo>
                <a:cubicBezTo>
                  <a:pt x="12346" y="6506"/>
                  <a:pt x="12561" y="6506"/>
                  <a:pt x="9167" y="2897"/>
                </a:cubicBezTo>
                <a:cubicBezTo>
                  <a:pt x="5772" y="-712"/>
                  <a:pt x="5386" y="-583"/>
                  <a:pt x="1991" y="2897"/>
                </a:cubicBezTo>
                <a:cubicBezTo>
                  <a:pt x="-1403" y="6377"/>
                  <a:pt x="-1188" y="6506"/>
                  <a:pt x="5558" y="65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7" name="Freeform 3106">
            <a:extLst>
              <a:ext uri="{FF2B5EF4-FFF2-40B4-BE49-F238E27FC236}">
                <a16:creationId xmlns:a16="http://schemas.microsoft.com/office/drawing/2014/main" id="{5C9F2344-B085-F714-988F-BD0729712D38}"/>
              </a:ext>
            </a:extLst>
          </p:cNvPr>
          <p:cNvSpPr/>
          <p:nvPr/>
        </p:nvSpPr>
        <p:spPr>
          <a:xfrm>
            <a:off x="10249950" y="3956109"/>
            <a:ext cx="7500" cy="4210"/>
          </a:xfrm>
          <a:custGeom>
            <a:avLst/>
            <a:gdLst>
              <a:gd name="connsiteX0" fmla="*/ 4330 w 7500"/>
              <a:gd name="connsiteY0" fmla="*/ 4449 h 4210"/>
              <a:gd name="connsiteX1" fmla="*/ 7338 w 7500"/>
              <a:gd name="connsiteY1" fmla="*/ 2344 h 4210"/>
              <a:gd name="connsiteX2" fmla="*/ 3041 w 7500"/>
              <a:gd name="connsiteY2" fmla="*/ 238 h 4210"/>
              <a:gd name="connsiteX3" fmla="*/ 34 w 7500"/>
              <a:gd name="connsiteY3" fmla="*/ 2344 h 4210"/>
              <a:gd name="connsiteX4" fmla="*/ 4330 w 7500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0" h="4210">
                <a:moveTo>
                  <a:pt x="4330" y="4449"/>
                </a:moveTo>
                <a:cubicBezTo>
                  <a:pt x="6006" y="4449"/>
                  <a:pt x="7338" y="3504"/>
                  <a:pt x="7338" y="2344"/>
                </a:cubicBezTo>
                <a:cubicBezTo>
                  <a:pt x="7338" y="1184"/>
                  <a:pt x="5405" y="238"/>
                  <a:pt x="3041" y="238"/>
                </a:cubicBezTo>
                <a:cubicBezTo>
                  <a:pt x="678" y="238"/>
                  <a:pt x="-697" y="1184"/>
                  <a:pt x="34" y="2344"/>
                </a:cubicBezTo>
                <a:cubicBezTo>
                  <a:pt x="1065" y="3663"/>
                  <a:pt x="2655" y="4440"/>
                  <a:pt x="4330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8" name="Freeform 3107">
            <a:extLst>
              <a:ext uri="{FF2B5EF4-FFF2-40B4-BE49-F238E27FC236}">
                <a16:creationId xmlns:a16="http://schemas.microsoft.com/office/drawing/2014/main" id="{D81CBCAD-BCDB-B540-C074-3C4D5AE87A1F}"/>
              </a:ext>
            </a:extLst>
          </p:cNvPr>
          <p:cNvSpPr/>
          <p:nvPr/>
        </p:nvSpPr>
        <p:spPr>
          <a:xfrm>
            <a:off x="10241840" y="1276352"/>
            <a:ext cx="5054" cy="5373"/>
          </a:xfrm>
          <a:custGeom>
            <a:avLst/>
            <a:gdLst>
              <a:gd name="connsiteX0" fmla="*/ 3590 w 5054"/>
              <a:gd name="connsiteY0" fmla="*/ 4435 h 5373"/>
              <a:gd name="connsiteX1" fmla="*/ 4535 w 5054"/>
              <a:gd name="connsiteY1" fmla="*/ 869 h 5373"/>
              <a:gd name="connsiteX2" fmla="*/ 238 w 5054"/>
              <a:gd name="connsiteY2" fmla="*/ 4564 h 5373"/>
              <a:gd name="connsiteX3" fmla="*/ 3590 w 5054"/>
              <a:gd name="connsiteY3" fmla="*/ 4435 h 5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4" h="5373">
                <a:moveTo>
                  <a:pt x="3590" y="4435"/>
                </a:moveTo>
                <a:cubicBezTo>
                  <a:pt x="4836" y="3189"/>
                  <a:pt x="5265" y="1556"/>
                  <a:pt x="4535" y="869"/>
                </a:cubicBezTo>
                <a:cubicBezTo>
                  <a:pt x="2559" y="-1151"/>
                  <a:pt x="-1437" y="2115"/>
                  <a:pt x="238" y="4564"/>
                </a:cubicBezTo>
                <a:cubicBezTo>
                  <a:pt x="840" y="5982"/>
                  <a:pt x="2000" y="5982"/>
                  <a:pt x="3590" y="44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9" name="Freeform 3108">
            <a:extLst>
              <a:ext uri="{FF2B5EF4-FFF2-40B4-BE49-F238E27FC236}">
                <a16:creationId xmlns:a16="http://schemas.microsoft.com/office/drawing/2014/main" id="{1565C5D0-A89C-6983-E59F-51C509FD73B5}"/>
              </a:ext>
            </a:extLst>
          </p:cNvPr>
          <p:cNvSpPr/>
          <p:nvPr/>
        </p:nvSpPr>
        <p:spPr>
          <a:xfrm>
            <a:off x="10239546" y="2643324"/>
            <a:ext cx="6075" cy="5448"/>
          </a:xfrm>
          <a:custGeom>
            <a:avLst/>
            <a:gdLst>
              <a:gd name="connsiteX0" fmla="*/ 2189 w 6075"/>
              <a:gd name="connsiteY0" fmla="*/ 5577 h 5448"/>
              <a:gd name="connsiteX1" fmla="*/ 5841 w 6075"/>
              <a:gd name="connsiteY1" fmla="*/ 2913 h 5448"/>
              <a:gd name="connsiteX2" fmla="*/ 212 w 6075"/>
              <a:gd name="connsiteY2" fmla="*/ 2913 h 5448"/>
              <a:gd name="connsiteX3" fmla="*/ 2189 w 6075"/>
              <a:gd name="connsiteY3" fmla="*/ 5577 h 5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5" h="5448">
                <a:moveTo>
                  <a:pt x="2189" y="5577"/>
                </a:moveTo>
                <a:cubicBezTo>
                  <a:pt x="3950" y="5190"/>
                  <a:pt x="5626" y="3987"/>
                  <a:pt x="5841" y="2913"/>
                </a:cubicBezTo>
                <a:cubicBezTo>
                  <a:pt x="6571" y="-610"/>
                  <a:pt x="1544" y="-696"/>
                  <a:pt x="212" y="2913"/>
                </a:cubicBezTo>
                <a:cubicBezTo>
                  <a:pt x="-647" y="5190"/>
                  <a:pt x="-46" y="6007"/>
                  <a:pt x="2189" y="55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0" name="Freeform 3109">
            <a:extLst>
              <a:ext uri="{FF2B5EF4-FFF2-40B4-BE49-F238E27FC236}">
                <a16:creationId xmlns:a16="http://schemas.microsoft.com/office/drawing/2014/main" id="{FFF873C3-C1E7-B24B-0F8C-0DDB25AC85E7}"/>
              </a:ext>
            </a:extLst>
          </p:cNvPr>
          <p:cNvSpPr/>
          <p:nvPr/>
        </p:nvSpPr>
        <p:spPr>
          <a:xfrm>
            <a:off x="10211925" y="1284588"/>
            <a:ext cx="7538" cy="8013"/>
          </a:xfrm>
          <a:custGeom>
            <a:avLst/>
            <a:gdLst>
              <a:gd name="connsiteX0" fmla="*/ 7296 w 7538"/>
              <a:gd name="connsiteY0" fmla="*/ 3762 h 8013"/>
              <a:gd name="connsiteX1" fmla="*/ 4846 w 7538"/>
              <a:gd name="connsiteY1" fmla="*/ 238 h 8013"/>
              <a:gd name="connsiteX2" fmla="*/ 550 w 7538"/>
              <a:gd name="connsiteY2" fmla="*/ 6726 h 8013"/>
              <a:gd name="connsiteX3" fmla="*/ 7296 w 7538"/>
              <a:gd name="connsiteY3" fmla="*/ 3762 h 8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38" h="8013">
                <a:moveTo>
                  <a:pt x="7296" y="3762"/>
                </a:moveTo>
                <a:cubicBezTo>
                  <a:pt x="7682" y="1742"/>
                  <a:pt x="6651" y="238"/>
                  <a:pt x="4846" y="238"/>
                </a:cubicBezTo>
                <a:cubicBezTo>
                  <a:pt x="937" y="238"/>
                  <a:pt x="-1427" y="3719"/>
                  <a:pt x="550" y="6726"/>
                </a:cubicBezTo>
                <a:cubicBezTo>
                  <a:pt x="2526" y="9734"/>
                  <a:pt x="6522" y="8058"/>
                  <a:pt x="7296" y="37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1" name="Freeform 3110">
            <a:extLst>
              <a:ext uri="{FF2B5EF4-FFF2-40B4-BE49-F238E27FC236}">
                <a16:creationId xmlns:a16="http://schemas.microsoft.com/office/drawing/2014/main" id="{DACDF187-5B9A-4D48-CD1D-1793D96865C7}"/>
              </a:ext>
            </a:extLst>
          </p:cNvPr>
          <p:cNvSpPr/>
          <p:nvPr/>
        </p:nvSpPr>
        <p:spPr>
          <a:xfrm>
            <a:off x="10219927" y="5289753"/>
            <a:ext cx="10133" cy="7158"/>
          </a:xfrm>
          <a:custGeom>
            <a:avLst/>
            <a:gdLst>
              <a:gd name="connsiteX0" fmla="*/ 4364 w 10133"/>
              <a:gd name="connsiteY0" fmla="*/ 7253 h 7158"/>
              <a:gd name="connsiteX1" fmla="*/ 9778 w 10133"/>
              <a:gd name="connsiteY1" fmla="*/ 2956 h 7158"/>
              <a:gd name="connsiteX2" fmla="*/ 5094 w 10133"/>
              <a:gd name="connsiteY2" fmla="*/ 1710 h 7158"/>
              <a:gd name="connsiteX3" fmla="*/ 4364 w 10133"/>
              <a:gd name="connsiteY3" fmla="*/ 7253 h 7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33" h="7158">
                <a:moveTo>
                  <a:pt x="4364" y="7253"/>
                </a:moveTo>
                <a:cubicBezTo>
                  <a:pt x="6856" y="6969"/>
                  <a:pt x="8961" y="5302"/>
                  <a:pt x="9778" y="2956"/>
                </a:cubicBezTo>
                <a:cubicBezTo>
                  <a:pt x="10379" y="-352"/>
                  <a:pt x="9778" y="-481"/>
                  <a:pt x="5094" y="1710"/>
                </a:cubicBezTo>
                <a:cubicBezTo>
                  <a:pt x="-1565" y="4632"/>
                  <a:pt x="-1995" y="8155"/>
                  <a:pt x="4364" y="72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2" name="Freeform 3111">
            <a:extLst>
              <a:ext uri="{FF2B5EF4-FFF2-40B4-BE49-F238E27FC236}">
                <a16:creationId xmlns:a16="http://schemas.microsoft.com/office/drawing/2014/main" id="{79953517-5269-3A96-709D-C9171EA61D09}"/>
              </a:ext>
            </a:extLst>
          </p:cNvPr>
          <p:cNvSpPr/>
          <p:nvPr/>
        </p:nvSpPr>
        <p:spPr>
          <a:xfrm>
            <a:off x="10238932" y="3257235"/>
            <a:ext cx="5021" cy="6009"/>
          </a:xfrm>
          <a:custGeom>
            <a:avLst/>
            <a:gdLst>
              <a:gd name="connsiteX0" fmla="*/ 1213 w 5021"/>
              <a:gd name="connsiteY0" fmla="*/ 6248 h 6009"/>
              <a:gd name="connsiteX1" fmla="*/ 4522 w 5021"/>
              <a:gd name="connsiteY1" fmla="*/ 2853 h 6009"/>
              <a:gd name="connsiteX2" fmla="*/ 3319 w 5021"/>
              <a:gd name="connsiteY2" fmla="*/ 361 h 6009"/>
              <a:gd name="connsiteX3" fmla="*/ 1213 w 5021"/>
              <a:gd name="connsiteY3" fmla="*/ 6248 h 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1" h="6009">
                <a:moveTo>
                  <a:pt x="1213" y="6248"/>
                </a:moveTo>
                <a:cubicBezTo>
                  <a:pt x="2331" y="6248"/>
                  <a:pt x="3834" y="4701"/>
                  <a:pt x="4522" y="2853"/>
                </a:cubicBezTo>
                <a:cubicBezTo>
                  <a:pt x="5209" y="1006"/>
                  <a:pt x="4865" y="-154"/>
                  <a:pt x="3319" y="361"/>
                </a:cubicBezTo>
                <a:cubicBezTo>
                  <a:pt x="182" y="1435"/>
                  <a:pt x="-1536" y="6248"/>
                  <a:pt x="1213" y="62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3" name="Freeform 3112">
            <a:extLst>
              <a:ext uri="{FF2B5EF4-FFF2-40B4-BE49-F238E27FC236}">
                <a16:creationId xmlns:a16="http://schemas.microsoft.com/office/drawing/2014/main" id="{C39A125F-02A1-3C4A-65D0-C901D77C7EBF}"/>
              </a:ext>
            </a:extLst>
          </p:cNvPr>
          <p:cNvSpPr/>
          <p:nvPr/>
        </p:nvSpPr>
        <p:spPr>
          <a:xfrm>
            <a:off x="10226338" y="5119735"/>
            <a:ext cx="6107" cy="5047"/>
          </a:xfrm>
          <a:custGeom>
            <a:avLst/>
            <a:gdLst>
              <a:gd name="connsiteX0" fmla="*/ 2550 w 6107"/>
              <a:gd name="connsiteY0" fmla="*/ 5150 h 5047"/>
              <a:gd name="connsiteX1" fmla="*/ 5944 w 6107"/>
              <a:gd name="connsiteY1" fmla="*/ 2314 h 5047"/>
              <a:gd name="connsiteX2" fmla="*/ 15 w 6107"/>
              <a:gd name="connsiteY2" fmla="*/ 3044 h 5047"/>
              <a:gd name="connsiteX3" fmla="*/ 2550 w 6107"/>
              <a:gd name="connsiteY3" fmla="*/ 5150 h 5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07" h="5047">
                <a:moveTo>
                  <a:pt x="2550" y="5150"/>
                </a:moveTo>
                <a:cubicBezTo>
                  <a:pt x="4483" y="4763"/>
                  <a:pt x="5987" y="3474"/>
                  <a:pt x="5944" y="2314"/>
                </a:cubicBezTo>
                <a:cubicBezTo>
                  <a:pt x="5944" y="-822"/>
                  <a:pt x="1089" y="-264"/>
                  <a:pt x="15" y="3044"/>
                </a:cubicBezTo>
                <a:cubicBezTo>
                  <a:pt x="-586" y="4849"/>
                  <a:pt x="359" y="5622"/>
                  <a:pt x="2550" y="51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4" name="Freeform 3113">
            <a:extLst>
              <a:ext uri="{FF2B5EF4-FFF2-40B4-BE49-F238E27FC236}">
                <a16:creationId xmlns:a16="http://schemas.microsoft.com/office/drawing/2014/main" id="{76B1CB91-E465-6640-687F-9AC4B6250738}"/>
              </a:ext>
            </a:extLst>
          </p:cNvPr>
          <p:cNvSpPr/>
          <p:nvPr/>
        </p:nvSpPr>
        <p:spPr>
          <a:xfrm>
            <a:off x="10213883" y="3223796"/>
            <a:ext cx="17649" cy="13402"/>
          </a:xfrm>
          <a:custGeom>
            <a:avLst/>
            <a:gdLst>
              <a:gd name="connsiteX0" fmla="*/ 6240 w 17649"/>
              <a:gd name="connsiteY0" fmla="*/ 12661 h 13402"/>
              <a:gd name="connsiteX1" fmla="*/ 14490 w 17649"/>
              <a:gd name="connsiteY1" fmla="*/ 9911 h 13402"/>
              <a:gd name="connsiteX2" fmla="*/ 10838 w 17649"/>
              <a:gd name="connsiteY2" fmla="*/ 3767 h 13402"/>
              <a:gd name="connsiteX3" fmla="*/ 3404 w 17649"/>
              <a:gd name="connsiteY3" fmla="*/ 3767 h 13402"/>
              <a:gd name="connsiteX4" fmla="*/ 6240 w 17649"/>
              <a:gd name="connsiteY4" fmla="*/ 12661 h 13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49" h="13402">
                <a:moveTo>
                  <a:pt x="6240" y="12661"/>
                </a:moveTo>
                <a:cubicBezTo>
                  <a:pt x="19130" y="14294"/>
                  <a:pt x="19517" y="14208"/>
                  <a:pt x="14490" y="9911"/>
                </a:cubicBezTo>
                <a:cubicBezTo>
                  <a:pt x="11783" y="7634"/>
                  <a:pt x="10193" y="4884"/>
                  <a:pt x="10838" y="3767"/>
                </a:cubicBezTo>
                <a:cubicBezTo>
                  <a:pt x="13716" y="-959"/>
                  <a:pt x="6971" y="-916"/>
                  <a:pt x="3404" y="3767"/>
                </a:cubicBezTo>
                <a:cubicBezTo>
                  <a:pt x="-1880" y="10727"/>
                  <a:pt x="-1579" y="11630"/>
                  <a:pt x="6240" y="126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5" name="Freeform 3114">
            <a:extLst>
              <a:ext uri="{FF2B5EF4-FFF2-40B4-BE49-F238E27FC236}">
                <a16:creationId xmlns:a16="http://schemas.microsoft.com/office/drawing/2014/main" id="{3B39451B-1BD6-9D14-16E5-3DEB710FCC36}"/>
              </a:ext>
            </a:extLst>
          </p:cNvPr>
          <p:cNvSpPr/>
          <p:nvPr/>
        </p:nvSpPr>
        <p:spPr>
          <a:xfrm>
            <a:off x="10212671" y="3174003"/>
            <a:ext cx="11268" cy="8430"/>
          </a:xfrm>
          <a:custGeom>
            <a:avLst/>
            <a:gdLst>
              <a:gd name="connsiteX0" fmla="*/ 6979 w 11268"/>
              <a:gd name="connsiteY0" fmla="*/ 6513 h 8430"/>
              <a:gd name="connsiteX1" fmla="*/ 9471 w 11268"/>
              <a:gd name="connsiteY1" fmla="*/ 240 h 8430"/>
              <a:gd name="connsiteX2" fmla="*/ 2639 w 11268"/>
              <a:gd name="connsiteY2" fmla="*/ 4536 h 8430"/>
              <a:gd name="connsiteX3" fmla="*/ 6979 w 11268"/>
              <a:gd name="connsiteY3" fmla="*/ 6513 h 8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68" h="8430">
                <a:moveTo>
                  <a:pt x="6979" y="6513"/>
                </a:moveTo>
                <a:cubicBezTo>
                  <a:pt x="10932" y="4364"/>
                  <a:pt x="12608" y="154"/>
                  <a:pt x="9471" y="240"/>
                </a:cubicBezTo>
                <a:cubicBezTo>
                  <a:pt x="6979" y="1271"/>
                  <a:pt x="4659" y="2727"/>
                  <a:pt x="2639" y="4536"/>
                </a:cubicBezTo>
                <a:cubicBezTo>
                  <a:pt x="-2774" y="8833"/>
                  <a:pt x="190" y="10251"/>
                  <a:pt x="6979" y="65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6" name="Freeform 3115">
            <a:extLst>
              <a:ext uri="{FF2B5EF4-FFF2-40B4-BE49-F238E27FC236}">
                <a16:creationId xmlns:a16="http://schemas.microsoft.com/office/drawing/2014/main" id="{793E2399-F232-F77A-5C37-DA11FFAB54F0}"/>
              </a:ext>
            </a:extLst>
          </p:cNvPr>
          <p:cNvSpPr/>
          <p:nvPr/>
        </p:nvSpPr>
        <p:spPr>
          <a:xfrm>
            <a:off x="10226277" y="3941571"/>
            <a:ext cx="11018" cy="14135"/>
          </a:xfrm>
          <a:custGeom>
            <a:avLst/>
            <a:gdLst>
              <a:gd name="connsiteX0" fmla="*/ 10560 w 11018"/>
              <a:gd name="connsiteY0" fmla="*/ 8288 h 14135"/>
              <a:gd name="connsiteX1" fmla="*/ 3815 w 11018"/>
              <a:gd name="connsiteY1" fmla="*/ 941 h 14135"/>
              <a:gd name="connsiteX2" fmla="*/ 3127 w 11018"/>
              <a:gd name="connsiteY2" fmla="*/ 10866 h 14135"/>
              <a:gd name="connsiteX3" fmla="*/ 10560 w 11018"/>
              <a:gd name="connsiteY3" fmla="*/ 8288 h 1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8" h="14135">
                <a:moveTo>
                  <a:pt x="10560" y="8288"/>
                </a:moveTo>
                <a:cubicBezTo>
                  <a:pt x="11634" y="941"/>
                  <a:pt x="9872" y="-993"/>
                  <a:pt x="3815" y="941"/>
                </a:cubicBezTo>
                <a:cubicBezTo>
                  <a:pt x="-1256" y="2573"/>
                  <a:pt x="-1471" y="5710"/>
                  <a:pt x="3127" y="10866"/>
                </a:cubicBezTo>
                <a:cubicBezTo>
                  <a:pt x="7724" y="16022"/>
                  <a:pt x="9443" y="15764"/>
                  <a:pt x="10560" y="82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7" name="Freeform 3116">
            <a:extLst>
              <a:ext uri="{FF2B5EF4-FFF2-40B4-BE49-F238E27FC236}">
                <a16:creationId xmlns:a16="http://schemas.microsoft.com/office/drawing/2014/main" id="{FEB2E457-BB16-4AC2-9E86-CC6BFA12CE37}"/>
              </a:ext>
            </a:extLst>
          </p:cNvPr>
          <p:cNvSpPr/>
          <p:nvPr/>
        </p:nvSpPr>
        <p:spPr>
          <a:xfrm>
            <a:off x="10222404" y="2547564"/>
            <a:ext cx="14122" cy="10814"/>
          </a:xfrm>
          <a:custGeom>
            <a:avLst/>
            <a:gdLst>
              <a:gd name="connsiteX0" fmla="*/ 3132 w 14122"/>
              <a:gd name="connsiteY0" fmla="*/ 3375 h 10814"/>
              <a:gd name="connsiteX1" fmla="*/ -4 w 14122"/>
              <a:gd name="connsiteY1" fmla="*/ 9734 h 10814"/>
              <a:gd name="connsiteX2" fmla="*/ 13960 w 14122"/>
              <a:gd name="connsiteY2" fmla="*/ 7156 h 10814"/>
              <a:gd name="connsiteX3" fmla="*/ 10694 w 14122"/>
              <a:gd name="connsiteY3" fmla="*/ 1699 h 10814"/>
              <a:gd name="connsiteX4" fmla="*/ 3132 w 14122"/>
              <a:gd name="connsiteY4" fmla="*/ 3375 h 1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22" h="10814">
                <a:moveTo>
                  <a:pt x="3132" y="3375"/>
                </a:moveTo>
                <a:cubicBezTo>
                  <a:pt x="727" y="5781"/>
                  <a:pt x="-649" y="8660"/>
                  <a:pt x="-4" y="9734"/>
                </a:cubicBezTo>
                <a:cubicBezTo>
                  <a:pt x="1758" y="12613"/>
                  <a:pt x="13960" y="10335"/>
                  <a:pt x="13960" y="7156"/>
                </a:cubicBezTo>
                <a:cubicBezTo>
                  <a:pt x="13573" y="5001"/>
                  <a:pt x="12413" y="3062"/>
                  <a:pt x="10694" y="1699"/>
                </a:cubicBezTo>
                <a:cubicBezTo>
                  <a:pt x="7988" y="-578"/>
                  <a:pt x="6741" y="-320"/>
                  <a:pt x="3132" y="33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8" name="Freeform 3117">
            <a:extLst>
              <a:ext uri="{FF2B5EF4-FFF2-40B4-BE49-F238E27FC236}">
                <a16:creationId xmlns:a16="http://schemas.microsoft.com/office/drawing/2014/main" id="{23220DBE-05BB-F874-48A8-F081F8E49333}"/>
              </a:ext>
            </a:extLst>
          </p:cNvPr>
          <p:cNvSpPr/>
          <p:nvPr/>
        </p:nvSpPr>
        <p:spPr>
          <a:xfrm>
            <a:off x="10216644" y="1514903"/>
            <a:ext cx="4667" cy="6703"/>
          </a:xfrm>
          <a:custGeom>
            <a:avLst/>
            <a:gdLst>
              <a:gd name="connsiteX0" fmla="*/ 214 w 4667"/>
              <a:gd name="connsiteY0" fmla="*/ 4989 h 6703"/>
              <a:gd name="connsiteX1" fmla="*/ 3479 w 4667"/>
              <a:gd name="connsiteY1" fmla="*/ 6149 h 6703"/>
              <a:gd name="connsiteX2" fmla="*/ 4124 w 4667"/>
              <a:gd name="connsiteY2" fmla="*/ 1852 h 6703"/>
              <a:gd name="connsiteX3" fmla="*/ 214 w 4667"/>
              <a:gd name="connsiteY3" fmla="*/ 4989 h 6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67" h="6703">
                <a:moveTo>
                  <a:pt x="214" y="4989"/>
                </a:moveTo>
                <a:cubicBezTo>
                  <a:pt x="987" y="7094"/>
                  <a:pt x="2148" y="7524"/>
                  <a:pt x="3479" y="6149"/>
                </a:cubicBezTo>
                <a:cubicBezTo>
                  <a:pt x="4553" y="4984"/>
                  <a:pt x="4811" y="3283"/>
                  <a:pt x="4124" y="1852"/>
                </a:cubicBezTo>
                <a:cubicBezTo>
                  <a:pt x="2062" y="-1671"/>
                  <a:pt x="-1290" y="1122"/>
                  <a:pt x="214" y="49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9" name="Freeform 3118">
            <a:extLst>
              <a:ext uri="{FF2B5EF4-FFF2-40B4-BE49-F238E27FC236}">
                <a16:creationId xmlns:a16="http://schemas.microsoft.com/office/drawing/2014/main" id="{72DAA150-18B4-A523-97F8-AE735CF838BF}"/>
              </a:ext>
            </a:extLst>
          </p:cNvPr>
          <p:cNvSpPr/>
          <p:nvPr/>
        </p:nvSpPr>
        <p:spPr>
          <a:xfrm>
            <a:off x="10222054" y="1523166"/>
            <a:ext cx="11799" cy="12214"/>
          </a:xfrm>
          <a:custGeom>
            <a:avLst/>
            <a:gdLst>
              <a:gd name="connsiteX0" fmla="*/ 3311 w 11799"/>
              <a:gd name="connsiteY0" fmla="*/ 9486 h 12214"/>
              <a:gd name="connsiteX1" fmla="*/ 11217 w 11799"/>
              <a:gd name="connsiteY1" fmla="*/ 6607 h 12214"/>
              <a:gd name="connsiteX2" fmla="*/ 4256 w 11799"/>
              <a:gd name="connsiteY2" fmla="*/ 1065 h 12214"/>
              <a:gd name="connsiteX3" fmla="*/ 3311 w 11799"/>
              <a:gd name="connsiteY3" fmla="*/ 9486 h 1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99" h="12214">
                <a:moveTo>
                  <a:pt x="3311" y="9486"/>
                </a:moveTo>
                <a:cubicBezTo>
                  <a:pt x="9627" y="14341"/>
                  <a:pt x="12850" y="13138"/>
                  <a:pt x="11217" y="6607"/>
                </a:cubicBezTo>
                <a:cubicBezTo>
                  <a:pt x="9412" y="-654"/>
                  <a:pt x="9799" y="-396"/>
                  <a:pt x="4256" y="1065"/>
                </a:cubicBezTo>
                <a:cubicBezTo>
                  <a:pt x="-1286" y="2525"/>
                  <a:pt x="-1630" y="5662"/>
                  <a:pt x="3311" y="94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0" name="Freeform 3119">
            <a:extLst>
              <a:ext uri="{FF2B5EF4-FFF2-40B4-BE49-F238E27FC236}">
                <a16:creationId xmlns:a16="http://schemas.microsoft.com/office/drawing/2014/main" id="{17AD3AB4-DFB3-3A08-C633-9F23A2C458C8}"/>
              </a:ext>
            </a:extLst>
          </p:cNvPr>
          <p:cNvSpPr/>
          <p:nvPr/>
        </p:nvSpPr>
        <p:spPr>
          <a:xfrm>
            <a:off x="10211869" y="2606513"/>
            <a:ext cx="7594" cy="8072"/>
          </a:xfrm>
          <a:custGeom>
            <a:avLst/>
            <a:gdLst>
              <a:gd name="connsiteX0" fmla="*/ 477 w 7594"/>
              <a:gd name="connsiteY0" fmla="*/ 6726 h 8072"/>
              <a:gd name="connsiteX1" fmla="*/ 7351 w 7594"/>
              <a:gd name="connsiteY1" fmla="*/ 3805 h 8072"/>
              <a:gd name="connsiteX2" fmla="*/ 4902 w 7594"/>
              <a:gd name="connsiteY2" fmla="*/ 238 h 8072"/>
              <a:gd name="connsiteX3" fmla="*/ 477 w 7594"/>
              <a:gd name="connsiteY3" fmla="*/ 6726 h 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94" h="8072">
                <a:moveTo>
                  <a:pt x="477" y="6726"/>
                </a:moveTo>
                <a:cubicBezTo>
                  <a:pt x="2367" y="9863"/>
                  <a:pt x="6578" y="8058"/>
                  <a:pt x="7351" y="3805"/>
                </a:cubicBezTo>
                <a:cubicBezTo>
                  <a:pt x="7738" y="1742"/>
                  <a:pt x="6707" y="238"/>
                  <a:pt x="4902" y="238"/>
                </a:cubicBezTo>
                <a:cubicBezTo>
                  <a:pt x="993" y="238"/>
                  <a:pt x="-1371" y="3719"/>
                  <a:pt x="477" y="67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1" name="Freeform 3120">
            <a:extLst>
              <a:ext uri="{FF2B5EF4-FFF2-40B4-BE49-F238E27FC236}">
                <a16:creationId xmlns:a16="http://schemas.microsoft.com/office/drawing/2014/main" id="{4B58F66D-226C-E19F-53E4-37F5EC67C1DD}"/>
              </a:ext>
            </a:extLst>
          </p:cNvPr>
          <p:cNvSpPr/>
          <p:nvPr/>
        </p:nvSpPr>
        <p:spPr>
          <a:xfrm>
            <a:off x="10042069" y="3888246"/>
            <a:ext cx="7341" cy="6111"/>
          </a:xfrm>
          <a:custGeom>
            <a:avLst/>
            <a:gdLst>
              <a:gd name="connsiteX0" fmla="*/ 6922 w 7341"/>
              <a:gd name="connsiteY0" fmla="*/ 4297 h 6111"/>
              <a:gd name="connsiteX1" fmla="*/ 4816 w 7341"/>
              <a:gd name="connsiteY1" fmla="*/ 860 h 6111"/>
              <a:gd name="connsiteX2" fmla="*/ 520 w 7341"/>
              <a:gd name="connsiteY2" fmla="*/ 4168 h 6111"/>
              <a:gd name="connsiteX3" fmla="*/ 5048 w 7341"/>
              <a:gd name="connsiteY3" fmla="*/ 6097 h 6111"/>
              <a:gd name="connsiteX4" fmla="*/ 6922 w 7341"/>
              <a:gd name="connsiteY4" fmla="*/ 4297 h 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1" h="6111">
                <a:moveTo>
                  <a:pt x="6922" y="4297"/>
                </a:moveTo>
                <a:cubicBezTo>
                  <a:pt x="7609" y="3137"/>
                  <a:pt x="6922" y="1547"/>
                  <a:pt x="4816" y="860"/>
                </a:cubicBezTo>
                <a:cubicBezTo>
                  <a:pt x="863" y="-730"/>
                  <a:pt x="-1371" y="860"/>
                  <a:pt x="520" y="4168"/>
                </a:cubicBezTo>
                <a:cubicBezTo>
                  <a:pt x="1237" y="5951"/>
                  <a:pt x="3265" y="6815"/>
                  <a:pt x="5048" y="6097"/>
                </a:cubicBezTo>
                <a:cubicBezTo>
                  <a:pt x="5882" y="5762"/>
                  <a:pt x="6552" y="5117"/>
                  <a:pt x="6922" y="42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2" name="Freeform 3121">
            <a:extLst>
              <a:ext uri="{FF2B5EF4-FFF2-40B4-BE49-F238E27FC236}">
                <a16:creationId xmlns:a16="http://schemas.microsoft.com/office/drawing/2014/main" id="{B812DAA9-0887-48CE-72C7-64B469943831}"/>
              </a:ext>
            </a:extLst>
          </p:cNvPr>
          <p:cNvSpPr/>
          <p:nvPr/>
        </p:nvSpPr>
        <p:spPr>
          <a:xfrm>
            <a:off x="10227103" y="2978424"/>
            <a:ext cx="7241" cy="8504"/>
          </a:xfrm>
          <a:custGeom>
            <a:avLst/>
            <a:gdLst>
              <a:gd name="connsiteX0" fmla="*/ 5136 w 7241"/>
              <a:gd name="connsiteY0" fmla="*/ 238 h 8504"/>
              <a:gd name="connsiteX1" fmla="*/ 840 w 7241"/>
              <a:gd name="connsiteY1" fmla="*/ 4535 h 8504"/>
              <a:gd name="connsiteX2" fmla="*/ 4621 w 7241"/>
              <a:gd name="connsiteY2" fmla="*/ 6254 h 8504"/>
              <a:gd name="connsiteX3" fmla="*/ 5136 w 7241"/>
              <a:gd name="connsiteY3" fmla="*/ 238 h 8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41" h="8504">
                <a:moveTo>
                  <a:pt x="5136" y="238"/>
                </a:moveTo>
                <a:cubicBezTo>
                  <a:pt x="4019" y="238"/>
                  <a:pt x="2128" y="2172"/>
                  <a:pt x="840" y="4535"/>
                </a:cubicBezTo>
                <a:cubicBezTo>
                  <a:pt x="-1653" y="9261"/>
                  <a:pt x="840" y="10249"/>
                  <a:pt x="4621" y="6254"/>
                </a:cubicBezTo>
                <a:cubicBezTo>
                  <a:pt x="7671" y="3117"/>
                  <a:pt x="7929" y="238"/>
                  <a:pt x="513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3" name="Freeform 3122">
            <a:extLst>
              <a:ext uri="{FF2B5EF4-FFF2-40B4-BE49-F238E27FC236}">
                <a16:creationId xmlns:a16="http://schemas.microsoft.com/office/drawing/2014/main" id="{3F147069-CC74-F7ED-44EA-4B569ED14F97}"/>
              </a:ext>
            </a:extLst>
          </p:cNvPr>
          <p:cNvSpPr/>
          <p:nvPr/>
        </p:nvSpPr>
        <p:spPr>
          <a:xfrm>
            <a:off x="10221924" y="2717829"/>
            <a:ext cx="5363" cy="9804"/>
          </a:xfrm>
          <a:custGeom>
            <a:avLst/>
            <a:gdLst>
              <a:gd name="connsiteX0" fmla="*/ 3956 w 5363"/>
              <a:gd name="connsiteY0" fmla="*/ 4758 h 9804"/>
              <a:gd name="connsiteX1" fmla="*/ 4901 w 5363"/>
              <a:gd name="connsiteY1" fmla="*/ 1363 h 9804"/>
              <a:gd name="connsiteX2" fmla="*/ 1764 w 5363"/>
              <a:gd name="connsiteY2" fmla="*/ 552 h 9804"/>
              <a:gd name="connsiteX3" fmla="*/ 1722 w 5363"/>
              <a:gd name="connsiteY3" fmla="*/ 590 h 9804"/>
              <a:gd name="connsiteX4" fmla="*/ 2022 w 5363"/>
              <a:gd name="connsiteY4" fmla="*/ 10043 h 9804"/>
              <a:gd name="connsiteX5" fmla="*/ 3011 w 5363"/>
              <a:gd name="connsiteY5" fmla="*/ 8066 h 9804"/>
              <a:gd name="connsiteX6" fmla="*/ 3956 w 5363"/>
              <a:gd name="connsiteY6" fmla="*/ 4758 h 9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63" h="9804">
                <a:moveTo>
                  <a:pt x="3956" y="4758"/>
                </a:moveTo>
                <a:cubicBezTo>
                  <a:pt x="5116" y="4066"/>
                  <a:pt x="5545" y="2565"/>
                  <a:pt x="4901" y="1363"/>
                </a:cubicBezTo>
                <a:cubicBezTo>
                  <a:pt x="4257" y="279"/>
                  <a:pt x="2882" y="-84"/>
                  <a:pt x="1764" y="552"/>
                </a:cubicBezTo>
                <a:cubicBezTo>
                  <a:pt x="1764" y="564"/>
                  <a:pt x="1722" y="577"/>
                  <a:pt x="1722" y="590"/>
                </a:cubicBezTo>
                <a:cubicBezTo>
                  <a:pt x="-942" y="2266"/>
                  <a:pt x="-727" y="10043"/>
                  <a:pt x="2022" y="10043"/>
                </a:cubicBezTo>
                <a:cubicBezTo>
                  <a:pt x="3226" y="10043"/>
                  <a:pt x="3655" y="9183"/>
                  <a:pt x="3011" y="8066"/>
                </a:cubicBezTo>
                <a:cubicBezTo>
                  <a:pt x="2409" y="6889"/>
                  <a:pt x="2796" y="5432"/>
                  <a:pt x="3956" y="47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4" name="Freeform 3123">
            <a:extLst>
              <a:ext uri="{FF2B5EF4-FFF2-40B4-BE49-F238E27FC236}">
                <a16:creationId xmlns:a16="http://schemas.microsoft.com/office/drawing/2014/main" id="{13DC73B6-1D59-AAAA-5BC2-AF4FDF1C43D5}"/>
              </a:ext>
            </a:extLst>
          </p:cNvPr>
          <p:cNvSpPr/>
          <p:nvPr/>
        </p:nvSpPr>
        <p:spPr>
          <a:xfrm>
            <a:off x="10212434" y="2579313"/>
            <a:ext cx="14867" cy="5835"/>
          </a:xfrm>
          <a:custGeom>
            <a:avLst/>
            <a:gdLst>
              <a:gd name="connsiteX0" fmla="*/ 13446 w 14867"/>
              <a:gd name="connsiteY0" fmla="*/ 885 h 5835"/>
              <a:gd name="connsiteX1" fmla="*/ -45 w 14867"/>
              <a:gd name="connsiteY1" fmla="*/ 4237 h 5835"/>
              <a:gd name="connsiteX2" fmla="*/ 14434 w 14867"/>
              <a:gd name="connsiteY2" fmla="*/ 4237 h 5835"/>
              <a:gd name="connsiteX3" fmla="*/ 13446 w 14867"/>
              <a:gd name="connsiteY3" fmla="*/ 885 h 5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67" h="5835">
                <a:moveTo>
                  <a:pt x="13446" y="885"/>
                </a:moveTo>
                <a:cubicBezTo>
                  <a:pt x="10352" y="-1091"/>
                  <a:pt x="-1463" y="1874"/>
                  <a:pt x="-45" y="4237"/>
                </a:cubicBezTo>
                <a:cubicBezTo>
                  <a:pt x="1373" y="6600"/>
                  <a:pt x="12845" y="6772"/>
                  <a:pt x="14434" y="4237"/>
                </a:cubicBezTo>
                <a:cubicBezTo>
                  <a:pt x="15036" y="3035"/>
                  <a:pt x="14606" y="1561"/>
                  <a:pt x="13446" y="8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5" name="Freeform 3124">
            <a:extLst>
              <a:ext uri="{FF2B5EF4-FFF2-40B4-BE49-F238E27FC236}">
                <a16:creationId xmlns:a16="http://schemas.microsoft.com/office/drawing/2014/main" id="{4BD3D456-4AB9-D0CD-CAAF-91D04FFF9AB1}"/>
              </a:ext>
            </a:extLst>
          </p:cNvPr>
          <p:cNvSpPr/>
          <p:nvPr/>
        </p:nvSpPr>
        <p:spPr>
          <a:xfrm>
            <a:off x="10228148" y="3441852"/>
            <a:ext cx="4211" cy="4210"/>
          </a:xfrm>
          <a:custGeom>
            <a:avLst/>
            <a:gdLst>
              <a:gd name="connsiteX0" fmla="*/ -163 w 4211"/>
              <a:gd name="connsiteY0" fmla="*/ 2344 h 4210"/>
              <a:gd name="connsiteX1" fmla="*/ 1943 w 4211"/>
              <a:gd name="connsiteY1" fmla="*/ 4449 h 4210"/>
              <a:gd name="connsiteX2" fmla="*/ 4049 w 4211"/>
              <a:gd name="connsiteY2" fmla="*/ 2344 h 4210"/>
              <a:gd name="connsiteX3" fmla="*/ 1943 w 4211"/>
              <a:gd name="connsiteY3" fmla="*/ 238 h 4210"/>
              <a:gd name="connsiteX4" fmla="*/ -163 w 4211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4210">
                <a:moveTo>
                  <a:pt x="-163" y="2344"/>
                </a:moveTo>
                <a:cubicBezTo>
                  <a:pt x="-163" y="3508"/>
                  <a:pt x="783" y="4449"/>
                  <a:pt x="1943" y="4449"/>
                </a:cubicBezTo>
                <a:cubicBezTo>
                  <a:pt x="3103" y="4449"/>
                  <a:pt x="4049" y="3508"/>
                  <a:pt x="4049" y="2344"/>
                </a:cubicBezTo>
                <a:cubicBezTo>
                  <a:pt x="4049" y="1179"/>
                  <a:pt x="3103" y="238"/>
                  <a:pt x="1943" y="238"/>
                </a:cubicBezTo>
                <a:cubicBezTo>
                  <a:pt x="783" y="238"/>
                  <a:pt x="-163" y="1179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6" name="Freeform 3125">
            <a:extLst>
              <a:ext uri="{FF2B5EF4-FFF2-40B4-BE49-F238E27FC236}">
                <a16:creationId xmlns:a16="http://schemas.microsoft.com/office/drawing/2014/main" id="{65D8FBAF-D98D-CCE5-5F42-EA5D2F3D6587}"/>
              </a:ext>
            </a:extLst>
          </p:cNvPr>
          <p:cNvSpPr/>
          <p:nvPr/>
        </p:nvSpPr>
        <p:spPr>
          <a:xfrm>
            <a:off x="10041763" y="2744648"/>
            <a:ext cx="6316" cy="4253"/>
          </a:xfrm>
          <a:custGeom>
            <a:avLst/>
            <a:gdLst>
              <a:gd name="connsiteX0" fmla="*/ 3017 w 6316"/>
              <a:gd name="connsiteY0" fmla="*/ 238 h 4253"/>
              <a:gd name="connsiteX1" fmla="*/ -163 w 6316"/>
              <a:gd name="connsiteY1" fmla="*/ 2387 h 4253"/>
              <a:gd name="connsiteX2" fmla="*/ 3017 w 6316"/>
              <a:gd name="connsiteY2" fmla="*/ 4492 h 4253"/>
              <a:gd name="connsiteX3" fmla="*/ 6154 w 6316"/>
              <a:gd name="connsiteY3" fmla="*/ 2387 h 4253"/>
              <a:gd name="connsiteX4" fmla="*/ 3017 w 6316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6" h="4253">
                <a:moveTo>
                  <a:pt x="3017" y="238"/>
                </a:moveTo>
                <a:cubicBezTo>
                  <a:pt x="1298" y="238"/>
                  <a:pt x="-163" y="1227"/>
                  <a:pt x="-163" y="2387"/>
                </a:cubicBezTo>
                <a:cubicBezTo>
                  <a:pt x="-163" y="3547"/>
                  <a:pt x="1298" y="4492"/>
                  <a:pt x="3017" y="4492"/>
                </a:cubicBezTo>
                <a:cubicBezTo>
                  <a:pt x="4736" y="4492"/>
                  <a:pt x="6154" y="3547"/>
                  <a:pt x="6154" y="2387"/>
                </a:cubicBezTo>
                <a:cubicBezTo>
                  <a:pt x="6154" y="1227"/>
                  <a:pt x="4736" y="238"/>
                  <a:pt x="301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7" name="Freeform 3126">
            <a:extLst>
              <a:ext uri="{FF2B5EF4-FFF2-40B4-BE49-F238E27FC236}">
                <a16:creationId xmlns:a16="http://schemas.microsoft.com/office/drawing/2014/main" id="{0B57CA5A-306B-C1DF-FE97-F063C7CAE515}"/>
              </a:ext>
            </a:extLst>
          </p:cNvPr>
          <p:cNvSpPr/>
          <p:nvPr/>
        </p:nvSpPr>
        <p:spPr>
          <a:xfrm>
            <a:off x="10175816" y="5180895"/>
            <a:ext cx="10131" cy="7617"/>
          </a:xfrm>
          <a:custGeom>
            <a:avLst/>
            <a:gdLst>
              <a:gd name="connsiteX0" fmla="*/ 8259 w 10131"/>
              <a:gd name="connsiteY0" fmla="*/ 4873 h 7617"/>
              <a:gd name="connsiteX1" fmla="*/ 9720 w 10131"/>
              <a:gd name="connsiteY1" fmla="*/ 576 h 7617"/>
              <a:gd name="connsiteX2" fmla="*/ -163 w 10131"/>
              <a:gd name="connsiteY2" fmla="*/ 6162 h 7617"/>
              <a:gd name="connsiteX3" fmla="*/ 8259 w 10131"/>
              <a:gd name="connsiteY3" fmla="*/ 4873 h 7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31" h="7617">
                <a:moveTo>
                  <a:pt x="8259" y="4873"/>
                </a:moveTo>
                <a:cubicBezTo>
                  <a:pt x="9720" y="3068"/>
                  <a:pt x="10364" y="1092"/>
                  <a:pt x="9720" y="576"/>
                </a:cubicBezTo>
                <a:cubicBezTo>
                  <a:pt x="8130" y="-1057"/>
                  <a:pt x="-163" y="3626"/>
                  <a:pt x="-163" y="6162"/>
                </a:cubicBezTo>
                <a:cubicBezTo>
                  <a:pt x="-163" y="8696"/>
                  <a:pt x="5165" y="8482"/>
                  <a:pt x="8259" y="48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8" name="Freeform 3127">
            <a:extLst>
              <a:ext uri="{FF2B5EF4-FFF2-40B4-BE49-F238E27FC236}">
                <a16:creationId xmlns:a16="http://schemas.microsoft.com/office/drawing/2014/main" id="{730015EF-A58B-DF6B-7461-5EFD6E652E47}"/>
              </a:ext>
            </a:extLst>
          </p:cNvPr>
          <p:cNvSpPr/>
          <p:nvPr/>
        </p:nvSpPr>
        <p:spPr>
          <a:xfrm>
            <a:off x="10069729" y="3470585"/>
            <a:ext cx="7109" cy="7315"/>
          </a:xfrm>
          <a:custGeom>
            <a:avLst/>
            <a:gdLst>
              <a:gd name="connsiteX0" fmla="*/ 487 w 7109"/>
              <a:gd name="connsiteY0" fmla="*/ 1066 h 7315"/>
              <a:gd name="connsiteX1" fmla="*/ 1866 w 7109"/>
              <a:gd name="connsiteY1" fmla="*/ 6982 h 7315"/>
              <a:gd name="connsiteX2" fmla="*/ 3323 w 7109"/>
              <a:gd name="connsiteY2" fmla="*/ 7554 h 7315"/>
              <a:gd name="connsiteX3" fmla="*/ 6588 w 7109"/>
              <a:gd name="connsiteY3" fmla="*/ 5191 h 7315"/>
              <a:gd name="connsiteX4" fmla="*/ 487 w 7109"/>
              <a:gd name="connsiteY4" fmla="*/ 1066 h 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09" h="7315">
                <a:moveTo>
                  <a:pt x="487" y="1066"/>
                </a:moveTo>
                <a:cubicBezTo>
                  <a:pt x="-768" y="3081"/>
                  <a:pt x="-149" y="5732"/>
                  <a:pt x="1866" y="6982"/>
                </a:cubicBezTo>
                <a:cubicBezTo>
                  <a:pt x="2313" y="7262"/>
                  <a:pt x="2807" y="7455"/>
                  <a:pt x="3323" y="7554"/>
                </a:cubicBezTo>
                <a:cubicBezTo>
                  <a:pt x="4706" y="7283"/>
                  <a:pt x="5896" y="6419"/>
                  <a:pt x="6588" y="5191"/>
                </a:cubicBezTo>
                <a:cubicBezTo>
                  <a:pt x="8393" y="2226"/>
                  <a:pt x="2936" y="-1426"/>
                  <a:pt x="487" y="10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9" name="Freeform 3128">
            <a:extLst>
              <a:ext uri="{FF2B5EF4-FFF2-40B4-BE49-F238E27FC236}">
                <a16:creationId xmlns:a16="http://schemas.microsoft.com/office/drawing/2014/main" id="{C63EB944-53B7-3C6C-76F4-64DD3A3F23F6}"/>
              </a:ext>
            </a:extLst>
          </p:cNvPr>
          <p:cNvSpPr/>
          <p:nvPr/>
        </p:nvSpPr>
        <p:spPr>
          <a:xfrm>
            <a:off x="10030035" y="1461809"/>
            <a:ext cx="4663" cy="4733"/>
          </a:xfrm>
          <a:custGeom>
            <a:avLst/>
            <a:gdLst>
              <a:gd name="connsiteX0" fmla="*/ 180 w 4663"/>
              <a:gd name="connsiteY0" fmla="*/ 3859 h 4733"/>
              <a:gd name="connsiteX1" fmla="*/ 3402 w 4663"/>
              <a:gd name="connsiteY1" fmla="*/ 4632 h 4733"/>
              <a:gd name="connsiteX2" fmla="*/ 4176 w 4663"/>
              <a:gd name="connsiteY2" fmla="*/ 1367 h 4733"/>
              <a:gd name="connsiteX3" fmla="*/ 992 w 4663"/>
              <a:gd name="connsiteY3" fmla="*/ 568 h 4733"/>
              <a:gd name="connsiteX4" fmla="*/ 953 w 4663"/>
              <a:gd name="connsiteY4" fmla="*/ 594 h 4733"/>
              <a:gd name="connsiteX5" fmla="*/ 180 w 4663"/>
              <a:gd name="connsiteY5" fmla="*/ 3859 h 4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3" h="4733">
                <a:moveTo>
                  <a:pt x="180" y="3859"/>
                </a:moveTo>
                <a:cubicBezTo>
                  <a:pt x="863" y="4955"/>
                  <a:pt x="2298" y="5298"/>
                  <a:pt x="3402" y="4632"/>
                </a:cubicBezTo>
                <a:cubicBezTo>
                  <a:pt x="4481" y="3919"/>
                  <a:pt x="4820" y="2488"/>
                  <a:pt x="4176" y="1367"/>
                </a:cubicBezTo>
                <a:cubicBezTo>
                  <a:pt x="3518" y="267"/>
                  <a:pt x="2092" y="-89"/>
                  <a:pt x="992" y="568"/>
                </a:cubicBezTo>
                <a:cubicBezTo>
                  <a:pt x="979" y="576"/>
                  <a:pt x="966" y="585"/>
                  <a:pt x="953" y="594"/>
                </a:cubicBezTo>
                <a:cubicBezTo>
                  <a:pt x="-147" y="1294"/>
                  <a:pt x="-490" y="2742"/>
                  <a:pt x="180" y="38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0" name="Freeform 3129">
            <a:extLst>
              <a:ext uri="{FF2B5EF4-FFF2-40B4-BE49-F238E27FC236}">
                <a16:creationId xmlns:a16="http://schemas.microsoft.com/office/drawing/2014/main" id="{4DF80318-6458-0695-8529-05517FCB0973}"/>
              </a:ext>
            </a:extLst>
          </p:cNvPr>
          <p:cNvSpPr/>
          <p:nvPr/>
        </p:nvSpPr>
        <p:spPr>
          <a:xfrm>
            <a:off x="10023796" y="1399844"/>
            <a:ext cx="8924" cy="8195"/>
          </a:xfrm>
          <a:custGeom>
            <a:avLst/>
            <a:gdLst>
              <a:gd name="connsiteX0" fmla="*/ 6333 w 8924"/>
              <a:gd name="connsiteY0" fmla="*/ 517 h 8195"/>
              <a:gd name="connsiteX1" fmla="*/ 317 w 8924"/>
              <a:gd name="connsiteY1" fmla="*/ 6575 h 8195"/>
              <a:gd name="connsiteX2" fmla="*/ 7364 w 8924"/>
              <a:gd name="connsiteY2" fmla="*/ 5071 h 8195"/>
              <a:gd name="connsiteX3" fmla="*/ 6333 w 8924"/>
              <a:gd name="connsiteY3" fmla="*/ 517 h 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24" h="8195">
                <a:moveTo>
                  <a:pt x="6333" y="517"/>
                </a:moveTo>
                <a:cubicBezTo>
                  <a:pt x="2680" y="-901"/>
                  <a:pt x="-1616" y="3396"/>
                  <a:pt x="317" y="6575"/>
                </a:cubicBezTo>
                <a:cubicBezTo>
                  <a:pt x="2251" y="9755"/>
                  <a:pt x="4614" y="8595"/>
                  <a:pt x="7364" y="5071"/>
                </a:cubicBezTo>
                <a:cubicBezTo>
                  <a:pt x="9469" y="2493"/>
                  <a:pt x="9254" y="1677"/>
                  <a:pt x="6333" y="5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1" name="Freeform 3130">
            <a:extLst>
              <a:ext uri="{FF2B5EF4-FFF2-40B4-BE49-F238E27FC236}">
                <a16:creationId xmlns:a16="http://schemas.microsoft.com/office/drawing/2014/main" id="{605B1FBD-8E46-6768-9FB4-D6CEF145C597}"/>
              </a:ext>
            </a:extLst>
          </p:cNvPr>
          <p:cNvSpPr/>
          <p:nvPr/>
        </p:nvSpPr>
        <p:spPr>
          <a:xfrm>
            <a:off x="10035619" y="5153272"/>
            <a:ext cx="17351" cy="5050"/>
          </a:xfrm>
          <a:custGeom>
            <a:avLst/>
            <a:gdLst>
              <a:gd name="connsiteX0" fmla="*/ 17024 w 17351"/>
              <a:gd name="connsiteY0" fmla="*/ 3580 h 5050"/>
              <a:gd name="connsiteX1" fmla="*/ -163 w 17351"/>
              <a:gd name="connsiteY1" fmla="*/ 1303 h 5050"/>
              <a:gd name="connsiteX2" fmla="*/ 2458 w 17351"/>
              <a:gd name="connsiteY2" fmla="*/ 4439 h 5050"/>
              <a:gd name="connsiteX3" fmla="*/ 17024 w 17351"/>
              <a:gd name="connsiteY3" fmla="*/ 3580 h 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51" h="5050">
                <a:moveTo>
                  <a:pt x="17024" y="3580"/>
                </a:moveTo>
                <a:cubicBezTo>
                  <a:pt x="14231" y="873"/>
                  <a:pt x="-163" y="-1060"/>
                  <a:pt x="-163" y="1303"/>
                </a:cubicBezTo>
                <a:cubicBezTo>
                  <a:pt x="52" y="2759"/>
                  <a:pt x="1066" y="3971"/>
                  <a:pt x="2458" y="4439"/>
                </a:cubicBezTo>
                <a:cubicBezTo>
                  <a:pt x="6583" y="5986"/>
                  <a:pt x="18742" y="5255"/>
                  <a:pt x="17024" y="35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2" name="Freeform 3131">
            <a:extLst>
              <a:ext uri="{FF2B5EF4-FFF2-40B4-BE49-F238E27FC236}">
                <a16:creationId xmlns:a16="http://schemas.microsoft.com/office/drawing/2014/main" id="{B50B6C98-3A61-5959-1A89-818E5229B4D4}"/>
              </a:ext>
            </a:extLst>
          </p:cNvPr>
          <p:cNvSpPr/>
          <p:nvPr/>
        </p:nvSpPr>
        <p:spPr>
          <a:xfrm>
            <a:off x="10039928" y="5261019"/>
            <a:ext cx="9803" cy="5894"/>
          </a:xfrm>
          <a:custGeom>
            <a:avLst/>
            <a:gdLst>
              <a:gd name="connsiteX0" fmla="*/ 9535 w 9803"/>
              <a:gd name="connsiteY0" fmla="*/ 2902 h 5894"/>
              <a:gd name="connsiteX1" fmla="*/ 5239 w 9803"/>
              <a:gd name="connsiteY1" fmla="*/ 238 h 5894"/>
              <a:gd name="connsiteX2" fmla="*/ 1286 w 9803"/>
              <a:gd name="connsiteY2" fmla="*/ 5266 h 5894"/>
              <a:gd name="connsiteX3" fmla="*/ 9269 w 9803"/>
              <a:gd name="connsiteY3" fmla="*/ 3384 h 5894"/>
              <a:gd name="connsiteX4" fmla="*/ 9535 w 9803"/>
              <a:gd name="connsiteY4" fmla="*/ 2902 h 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03" h="5894">
                <a:moveTo>
                  <a:pt x="9535" y="2902"/>
                </a:moveTo>
                <a:cubicBezTo>
                  <a:pt x="10094" y="1227"/>
                  <a:pt x="8418" y="238"/>
                  <a:pt x="5239" y="238"/>
                </a:cubicBezTo>
                <a:cubicBezTo>
                  <a:pt x="-46" y="238"/>
                  <a:pt x="-1636" y="2258"/>
                  <a:pt x="1286" y="5266"/>
                </a:cubicBezTo>
                <a:cubicBezTo>
                  <a:pt x="4010" y="6950"/>
                  <a:pt x="7584" y="6108"/>
                  <a:pt x="9269" y="3384"/>
                </a:cubicBezTo>
                <a:cubicBezTo>
                  <a:pt x="9363" y="3225"/>
                  <a:pt x="9453" y="3066"/>
                  <a:pt x="9535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3" name="Freeform 3132">
            <a:extLst>
              <a:ext uri="{FF2B5EF4-FFF2-40B4-BE49-F238E27FC236}">
                <a16:creationId xmlns:a16="http://schemas.microsoft.com/office/drawing/2014/main" id="{C5664EA7-F2BE-E953-97E1-02DF789B2A10}"/>
              </a:ext>
            </a:extLst>
          </p:cNvPr>
          <p:cNvSpPr/>
          <p:nvPr/>
        </p:nvSpPr>
        <p:spPr>
          <a:xfrm>
            <a:off x="10014566" y="2867916"/>
            <a:ext cx="4167" cy="6401"/>
          </a:xfrm>
          <a:custGeom>
            <a:avLst/>
            <a:gdLst>
              <a:gd name="connsiteX0" fmla="*/ -163 w 4167"/>
              <a:gd name="connsiteY0" fmla="*/ 3461 h 6401"/>
              <a:gd name="connsiteX1" fmla="*/ 1943 w 4167"/>
              <a:gd name="connsiteY1" fmla="*/ 6640 h 6401"/>
              <a:gd name="connsiteX2" fmla="*/ 4005 w 4167"/>
              <a:gd name="connsiteY2" fmla="*/ 3461 h 6401"/>
              <a:gd name="connsiteX3" fmla="*/ 1943 w 4167"/>
              <a:gd name="connsiteY3" fmla="*/ 238 h 6401"/>
              <a:gd name="connsiteX4" fmla="*/ -163 w 4167"/>
              <a:gd name="connsiteY4" fmla="*/ 3461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401">
                <a:moveTo>
                  <a:pt x="-163" y="3461"/>
                </a:moveTo>
                <a:cubicBezTo>
                  <a:pt x="-163" y="5179"/>
                  <a:pt x="783" y="6640"/>
                  <a:pt x="1943" y="6640"/>
                </a:cubicBezTo>
                <a:cubicBezTo>
                  <a:pt x="3103" y="6640"/>
                  <a:pt x="4005" y="5179"/>
                  <a:pt x="4005" y="3461"/>
                </a:cubicBezTo>
                <a:cubicBezTo>
                  <a:pt x="4005" y="1742"/>
                  <a:pt x="3103" y="238"/>
                  <a:pt x="1943" y="238"/>
                </a:cubicBezTo>
                <a:cubicBezTo>
                  <a:pt x="783" y="238"/>
                  <a:pt x="-163" y="1699"/>
                  <a:pt x="-163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4" name="Freeform 3133">
            <a:extLst>
              <a:ext uri="{FF2B5EF4-FFF2-40B4-BE49-F238E27FC236}">
                <a16:creationId xmlns:a16="http://schemas.microsoft.com/office/drawing/2014/main" id="{4A37375B-A5F6-73D1-5CE7-990E05C2368B}"/>
              </a:ext>
            </a:extLst>
          </p:cNvPr>
          <p:cNvSpPr/>
          <p:nvPr/>
        </p:nvSpPr>
        <p:spPr>
          <a:xfrm>
            <a:off x="10015091" y="5099333"/>
            <a:ext cx="3536" cy="6312"/>
          </a:xfrm>
          <a:custGeom>
            <a:avLst/>
            <a:gdLst>
              <a:gd name="connsiteX0" fmla="*/ 3051 w 3536"/>
              <a:gd name="connsiteY0" fmla="*/ 4929 h 6312"/>
              <a:gd name="connsiteX1" fmla="*/ 2664 w 3536"/>
              <a:gd name="connsiteY1" fmla="*/ 933 h 6312"/>
              <a:gd name="connsiteX2" fmla="*/ 2664 w 3536"/>
              <a:gd name="connsiteY2" fmla="*/ 933 h 6312"/>
              <a:gd name="connsiteX3" fmla="*/ 559 w 3536"/>
              <a:gd name="connsiteY3" fmla="*/ 4886 h 6312"/>
              <a:gd name="connsiteX4" fmla="*/ 3051 w 3536"/>
              <a:gd name="connsiteY4" fmla="*/ 4929 h 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6" h="6312">
                <a:moveTo>
                  <a:pt x="3051" y="4929"/>
                </a:moveTo>
                <a:cubicBezTo>
                  <a:pt x="3592" y="3614"/>
                  <a:pt x="3446" y="2119"/>
                  <a:pt x="2664" y="933"/>
                </a:cubicBezTo>
                <a:lnTo>
                  <a:pt x="2664" y="933"/>
                </a:lnTo>
                <a:cubicBezTo>
                  <a:pt x="559" y="-1215"/>
                  <a:pt x="-1203" y="2050"/>
                  <a:pt x="559" y="4886"/>
                </a:cubicBezTo>
                <a:cubicBezTo>
                  <a:pt x="1848" y="7077"/>
                  <a:pt x="2320" y="7120"/>
                  <a:pt x="3051" y="49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5" name="Freeform 3134">
            <a:extLst>
              <a:ext uri="{FF2B5EF4-FFF2-40B4-BE49-F238E27FC236}">
                <a16:creationId xmlns:a16="http://schemas.microsoft.com/office/drawing/2014/main" id="{16274787-D4E3-5CFC-7716-AD34B571E212}"/>
              </a:ext>
            </a:extLst>
          </p:cNvPr>
          <p:cNvSpPr/>
          <p:nvPr/>
        </p:nvSpPr>
        <p:spPr>
          <a:xfrm>
            <a:off x="10012472" y="5167483"/>
            <a:ext cx="12577" cy="21007"/>
          </a:xfrm>
          <a:custGeom>
            <a:avLst/>
            <a:gdLst>
              <a:gd name="connsiteX0" fmla="*/ 4896 w 12577"/>
              <a:gd name="connsiteY0" fmla="*/ 19057 h 21007"/>
              <a:gd name="connsiteX1" fmla="*/ 12415 w 12577"/>
              <a:gd name="connsiteY1" fmla="*/ 19401 h 21007"/>
              <a:gd name="connsiteX2" fmla="*/ 8333 w 12577"/>
              <a:gd name="connsiteY2" fmla="*/ 14718 h 21007"/>
              <a:gd name="connsiteX3" fmla="*/ 6486 w 12577"/>
              <a:gd name="connsiteY3" fmla="*/ 9390 h 21007"/>
              <a:gd name="connsiteX4" fmla="*/ 5987 w 12577"/>
              <a:gd name="connsiteY4" fmla="*/ 1566 h 21007"/>
              <a:gd name="connsiteX5" fmla="*/ 3091 w 12577"/>
              <a:gd name="connsiteY5" fmla="*/ 238 h 21007"/>
              <a:gd name="connsiteX6" fmla="*/ 4896 w 12577"/>
              <a:gd name="connsiteY6" fmla="*/ 19057 h 2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77" h="21007">
                <a:moveTo>
                  <a:pt x="4896" y="19057"/>
                </a:moveTo>
                <a:cubicBezTo>
                  <a:pt x="10610" y="21893"/>
                  <a:pt x="12415" y="21936"/>
                  <a:pt x="12415" y="19401"/>
                </a:cubicBezTo>
                <a:cubicBezTo>
                  <a:pt x="12415" y="18241"/>
                  <a:pt x="10567" y="16136"/>
                  <a:pt x="8333" y="14718"/>
                </a:cubicBezTo>
                <a:cubicBezTo>
                  <a:pt x="5326" y="12784"/>
                  <a:pt x="4853" y="11409"/>
                  <a:pt x="6486" y="9390"/>
                </a:cubicBezTo>
                <a:cubicBezTo>
                  <a:pt x="8509" y="7091"/>
                  <a:pt x="8286" y="3590"/>
                  <a:pt x="5987" y="1566"/>
                </a:cubicBezTo>
                <a:cubicBezTo>
                  <a:pt x="5171" y="848"/>
                  <a:pt x="4166" y="389"/>
                  <a:pt x="3091" y="238"/>
                </a:cubicBezTo>
                <a:cubicBezTo>
                  <a:pt x="-2193" y="238"/>
                  <a:pt x="-647" y="16350"/>
                  <a:pt x="4896" y="190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6" name="Freeform 3135">
            <a:extLst>
              <a:ext uri="{FF2B5EF4-FFF2-40B4-BE49-F238E27FC236}">
                <a16:creationId xmlns:a16="http://schemas.microsoft.com/office/drawing/2014/main" id="{A31BC6EF-8600-EF1B-2A6C-B23FA4CADFB8}"/>
              </a:ext>
            </a:extLst>
          </p:cNvPr>
          <p:cNvSpPr/>
          <p:nvPr/>
        </p:nvSpPr>
        <p:spPr>
          <a:xfrm>
            <a:off x="10121379" y="1336518"/>
            <a:ext cx="12175" cy="9749"/>
          </a:xfrm>
          <a:custGeom>
            <a:avLst/>
            <a:gdLst>
              <a:gd name="connsiteX0" fmla="*/ 11653 w 12175"/>
              <a:gd name="connsiteY0" fmla="*/ 6656 h 9749"/>
              <a:gd name="connsiteX1" fmla="*/ 10794 w 12175"/>
              <a:gd name="connsiteY1" fmla="*/ 1156 h 9749"/>
              <a:gd name="connsiteX2" fmla="*/ -163 w 12175"/>
              <a:gd name="connsiteY2" fmla="*/ 6871 h 9749"/>
              <a:gd name="connsiteX3" fmla="*/ 11653 w 12175"/>
              <a:gd name="connsiteY3" fmla="*/ 6656 h 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5" h="9749">
                <a:moveTo>
                  <a:pt x="11653" y="6656"/>
                </a:moveTo>
                <a:cubicBezTo>
                  <a:pt x="12340" y="4800"/>
                  <a:pt x="12040" y="2711"/>
                  <a:pt x="10794" y="1156"/>
                </a:cubicBezTo>
                <a:cubicBezTo>
                  <a:pt x="8001" y="-1680"/>
                  <a:pt x="-163" y="2574"/>
                  <a:pt x="-163" y="6871"/>
                </a:cubicBezTo>
                <a:cubicBezTo>
                  <a:pt x="-163" y="11167"/>
                  <a:pt x="10063" y="10952"/>
                  <a:pt x="11653" y="66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7" name="Freeform 3136">
            <a:extLst>
              <a:ext uri="{FF2B5EF4-FFF2-40B4-BE49-F238E27FC236}">
                <a16:creationId xmlns:a16="http://schemas.microsoft.com/office/drawing/2014/main" id="{D2A1F4C8-7E8F-B754-D4F3-85C88F76F96E}"/>
              </a:ext>
            </a:extLst>
          </p:cNvPr>
          <p:cNvSpPr/>
          <p:nvPr/>
        </p:nvSpPr>
        <p:spPr>
          <a:xfrm>
            <a:off x="10060582" y="2708514"/>
            <a:ext cx="4253" cy="4296"/>
          </a:xfrm>
          <a:custGeom>
            <a:avLst/>
            <a:gdLst>
              <a:gd name="connsiteX0" fmla="*/ 4091 w 4253"/>
              <a:gd name="connsiteY0" fmla="*/ 2387 h 4296"/>
              <a:gd name="connsiteX1" fmla="*/ 2029 w 4253"/>
              <a:gd name="connsiteY1" fmla="*/ 239 h 4296"/>
              <a:gd name="connsiteX2" fmla="*/ 1986 w 4253"/>
              <a:gd name="connsiteY2" fmla="*/ 238 h 4296"/>
              <a:gd name="connsiteX3" fmla="*/ -163 w 4253"/>
              <a:gd name="connsiteY3" fmla="*/ 2387 h 4296"/>
              <a:gd name="connsiteX4" fmla="*/ 1986 w 4253"/>
              <a:gd name="connsiteY4" fmla="*/ 4535 h 4296"/>
              <a:gd name="connsiteX5" fmla="*/ 4091 w 4253"/>
              <a:gd name="connsiteY5" fmla="*/ 2430 h 4296"/>
              <a:gd name="connsiteX6" fmla="*/ 4091 w 4253"/>
              <a:gd name="connsiteY6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53" h="4296">
                <a:moveTo>
                  <a:pt x="4091" y="2387"/>
                </a:moveTo>
                <a:cubicBezTo>
                  <a:pt x="4113" y="1224"/>
                  <a:pt x="3193" y="262"/>
                  <a:pt x="2029" y="239"/>
                </a:cubicBezTo>
                <a:cubicBezTo>
                  <a:pt x="2016" y="238"/>
                  <a:pt x="1999" y="238"/>
                  <a:pt x="1986" y="238"/>
                </a:cubicBezTo>
                <a:cubicBezTo>
                  <a:pt x="800" y="238"/>
                  <a:pt x="-163" y="1200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50" y="4535"/>
                  <a:pt x="4091" y="3593"/>
                  <a:pt x="4091" y="2430"/>
                </a:cubicBezTo>
                <a:cubicBezTo>
                  <a:pt x="4091" y="2415"/>
                  <a:pt x="4091" y="2401"/>
                  <a:pt x="4091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8" name="Freeform 3137">
            <a:extLst>
              <a:ext uri="{FF2B5EF4-FFF2-40B4-BE49-F238E27FC236}">
                <a16:creationId xmlns:a16="http://schemas.microsoft.com/office/drawing/2014/main" id="{E2EB2F30-1BAD-71A2-3108-1F51AAD3EC3F}"/>
              </a:ext>
            </a:extLst>
          </p:cNvPr>
          <p:cNvSpPr/>
          <p:nvPr/>
        </p:nvSpPr>
        <p:spPr>
          <a:xfrm>
            <a:off x="10025743" y="2054012"/>
            <a:ext cx="3473" cy="4259"/>
          </a:xfrm>
          <a:custGeom>
            <a:avLst/>
            <a:gdLst>
              <a:gd name="connsiteX0" fmla="*/ 175 w 3473"/>
              <a:gd name="connsiteY0" fmla="*/ 2392 h 4259"/>
              <a:gd name="connsiteX1" fmla="*/ 2409 w 3473"/>
              <a:gd name="connsiteY1" fmla="*/ 4497 h 4259"/>
              <a:gd name="connsiteX2" fmla="*/ 3311 w 3473"/>
              <a:gd name="connsiteY2" fmla="*/ 2392 h 4259"/>
              <a:gd name="connsiteX3" fmla="*/ 1163 w 3473"/>
              <a:gd name="connsiteY3" fmla="*/ 243 h 4259"/>
              <a:gd name="connsiteX4" fmla="*/ 1120 w 3473"/>
              <a:gd name="connsiteY4" fmla="*/ 244 h 4259"/>
              <a:gd name="connsiteX5" fmla="*/ 175 w 3473"/>
              <a:gd name="connsiteY5" fmla="*/ 2392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3" h="4259">
                <a:moveTo>
                  <a:pt x="175" y="2392"/>
                </a:moveTo>
                <a:cubicBezTo>
                  <a:pt x="905" y="3552"/>
                  <a:pt x="1893" y="4497"/>
                  <a:pt x="2409" y="4497"/>
                </a:cubicBezTo>
                <a:cubicBezTo>
                  <a:pt x="2925" y="4497"/>
                  <a:pt x="3311" y="3552"/>
                  <a:pt x="3311" y="2392"/>
                </a:cubicBezTo>
                <a:cubicBezTo>
                  <a:pt x="3311" y="1206"/>
                  <a:pt x="2349" y="244"/>
                  <a:pt x="1163" y="243"/>
                </a:cubicBezTo>
                <a:cubicBezTo>
                  <a:pt x="1150" y="243"/>
                  <a:pt x="1133" y="243"/>
                  <a:pt x="1120" y="244"/>
                </a:cubicBezTo>
                <a:cubicBezTo>
                  <a:pt x="-126" y="158"/>
                  <a:pt x="-513" y="1103"/>
                  <a:pt x="175" y="23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9" name="Freeform 3138">
            <a:extLst>
              <a:ext uri="{FF2B5EF4-FFF2-40B4-BE49-F238E27FC236}">
                <a16:creationId xmlns:a16="http://schemas.microsoft.com/office/drawing/2014/main" id="{A61A364B-9010-3919-7F61-C4BC79CDB199}"/>
              </a:ext>
            </a:extLst>
          </p:cNvPr>
          <p:cNvSpPr/>
          <p:nvPr/>
        </p:nvSpPr>
        <p:spPr>
          <a:xfrm>
            <a:off x="10123441" y="3142631"/>
            <a:ext cx="6069" cy="7830"/>
          </a:xfrm>
          <a:custGeom>
            <a:avLst/>
            <a:gdLst>
              <a:gd name="connsiteX0" fmla="*/ -163 w 6069"/>
              <a:gd name="connsiteY0" fmla="*/ 3770 h 7830"/>
              <a:gd name="connsiteX1" fmla="*/ 3146 w 6069"/>
              <a:gd name="connsiteY1" fmla="*/ 8067 h 7830"/>
              <a:gd name="connsiteX2" fmla="*/ 5896 w 6069"/>
              <a:gd name="connsiteY2" fmla="*/ 5506 h 7830"/>
              <a:gd name="connsiteX3" fmla="*/ 5767 w 6069"/>
              <a:gd name="connsiteY3" fmla="*/ 4543 h 7830"/>
              <a:gd name="connsiteX4" fmla="*/ -163 w 6069"/>
              <a:gd name="connsiteY4" fmla="*/ 3770 h 7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9" h="7830">
                <a:moveTo>
                  <a:pt x="-163" y="3770"/>
                </a:moveTo>
                <a:cubicBezTo>
                  <a:pt x="-163" y="6391"/>
                  <a:pt x="1212" y="8067"/>
                  <a:pt x="3146" y="8067"/>
                </a:cubicBezTo>
                <a:cubicBezTo>
                  <a:pt x="4607" y="8122"/>
                  <a:pt x="5852" y="6975"/>
                  <a:pt x="5896" y="5506"/>
                </a:cubicBezTo>
                <a:cubicBezTo>
                  <a:pt x="5939" y="5179"/>
                  <a:pt x="5852" y="4853"/>
                  <a:pt x="5767" y="4543"/>
                </a:cubicBezTo>
                <a:cubicBezTo>
                  <a:pt x="4736" y="-698"/>
                  <a:pt x="-163" y="-1386"/>
                  <a:pt x="-163" y="37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0" name="Freeform 3139">
            <a:extLst>
              <a:ext uri="{FF2B5EF4-FFF2-40B4-BE49-F238E27FC236}">
                <a16:creationId xmlns:a16="http://schemas.microsoft.com/office/drawing/2014/main" id="{F943F3C5-CFE7-1B4B-E941-9542D19365A2}"/>
              </a:ext>
            </a:extLst>
          </p:cNvPr>
          <p:cNvSpPr/>
          <p:nvPr/>
        </p:nvSpPr>
        <p:spPr>
          <a:xfrm>
            <a:off x="10110285" y="3185691"/>
            <a:ext cx="12946" cy="15899"/>
          </a:xfrm>
          <a:custGeom>
            <a:avLst/>
            <a:gdLst>
              <a:gd name="connsiteX0" fmla="*/ 7708 w 12946"/>
              <a:gd name="connsiteY0" fmla="*/ 5008 h 15899"/>
              <a:gd name="connsiteX1" fmla="*/ 4142 w 12946"/>
              <a:gd name="connsiteY1" fmla="*/ 8445 h 15899"/>
              <a:gd name="connsiteX2" fmla="*/ -68 w 12946"/>
              <a:gd name="connsiteY2" fmla="*/ 10997 h 15899"/>
              <a:gd name="connsiteX3" fmla="*/ 1091 w 12946"/>
              <a:gd name="connsiteY3" fmla="*/ 14503 h 15899"/>
              <a:gd name="connsiteX4" fmla="*/ 12778 w 12946"/>
              <a:gd name="connsiteY4" fmla="*/ 13558 h 15899"/>
              <a:gd name="connsiteX5" fmla="*/ 10888 w 12946"/>
              <a:gd name="connsiteY5" fmla="*/ 5566 h 15899"/>
              <a:gd name="connsiteX6" fmla="*/ 9169 w 12946"/>
              <a:gd name="connsiteY6" fmla="*/ 238 h 15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46" h="15899">
                <a:moveTo>
                  <a:pt x="7708" y="5008"/>
                </a:moveTo>
                <a:cubicBezTo>
                  <a:pt x="6892" y="7628"/>
                  <a:pt x="5302" y="9304"/>
                  <a:pt x="4142" y="8445"/>
                </a:cubicBezTo>
                <a:cubicBezTo>
                  <a:pt x="2295" y="7989"/>
                  <a:pt x="404" y="9132"/>
                  <a:pt x="-68" y="10997"/>
                </a:cubicBezTo>
                <a:cubicBezTo>
                  <a:pt x="-369" y="12290"/>
                  <a:pt x="60" y="13652"/>
                  <a:pt x="1091" y="14503"/>
                </a:cubicBezTo>
                <a:cubicBezTo>
                  <a:pt x="5087" y="17124"/>
                  <a:pt x="13036" y="16436"/>
                  <a:pt x="12778" y="13558"/>
                </a:cubicBezTo>
                <a:cubicBezTo>
                  <a:pt x="12391" y="10838"/>
                  <a:pt x="11790" y="8166"/>
                  <a:pt x="10888" y="5566"/>
                </a:cubicBezTo>
                <a:lnTo>
                  <a:pt x="9169" y="238"/>
                </a:ln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1" name="Freeform 3140">
            <a:extLst>
              <a:ext uri="{FF2B5EF4-FFF2-40B4-BE49-F238E27FC236}">
                <a16:creationId xmlns:a16="http://schemas.microsoft.com/office/drawing/2014/main" id="{F4C6E324-F802-2E15-A2B6-01639B884ACA}"/>
              </a:ext>
            </a:extLst>
          </p:cNvPr>
          <p:cNvSpPr/>
          <p:nvPr/>
        </p:nvSpPr>
        <p:spPr>
          <a:xfrm>
            <a:off x="10017509" y="2734035"/>
            <a:ext cx="17937" cy="11646"/>
          </a:xfrm>
          <a:custGeom>
            <a:avLst/>
            <a:gdLst>
              <a:gd name="connsiteX0" fmla="*/ 1620 w 17937"/>
              <a:gd name="connsiteY0" fmla="*/ 11538 h 11646"/>
              <a:gd name="connsiteX1" fmla="*/ 16228 w 17937"/>
              <a:gd name="connsiteY1" fmla="*/ 7886 h 11646"/>
              <a:gd name="connsiteX2" fmla="*/ 14939 w 17937"/>
              <a:gd name="connsiteY2" fmla="*/ 238 h 11646"/>
              <a:gd name="connsiteX3" fmla="*/ 10643 w 17937"/>
              <a:gd name="connsiteY3" fmla="*/ 3418 h 11646"/>
              <a:gd name="connsiteX4" fmla="*/ 5315 w 17937"/>
              <a:gd name="connsiteY4" fmla="*/ 6597 h 11646"/>
              <a:gd name="connsiteX5" fmla="*/ 1620 w 17937"/>
              <a:gd name="connsiteY5" fmla="*/ 11538 h 11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37" h="11646">
                <a:moveTo>
                  <a:pt x="1620" y="11538"/>
                </a:moveTo>
                <a:cubicBezTo>
                  <a:pt x="6793" y="12582"/>
                  <a:pt x="12155" y="11238"/>
                  <a:pt x="16228" y="7886"/>
                </a:cubicBezTo>
                <a:cubicBezTo>
                  <a:pt x="18763" y="4105"/>
                  <a:pt x="18076" y="238"/>
                  <a:pt x="14939" y="238"/>
                </a:cubicBezTo>
                <a:cubicBezTo>
                  <a:pt x="13006" y="367"/>
                  <a:pt x="11330" y="1609"/>
                  <a:pt x="10643" y="3418"/>
                </a:cubicBezTo>
                <a:cubicBezTo>
                  <a:pt x="9608" y="5394"/>
                  <a:pt x="7549" y="6627"/>
                  <a:pt x="5315" y="6597"/>
                </a:cubicBezTo>
                <a:cubicBezTo>
                  <a:pt x="546" y="6597"/>
                  <a:pt x="-2161" y="10078"/>
                  <a:pt x="1620" y="115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2" name="Freeform 3141">
            <a:extLst>
              <a:ext uri="{FF2B5EF4-FFF2-40B4-BE49-F238E27FC236}">
                <a16:creationId xmlns:a16="http://schemas.microsoft.com/office/drawing/2014/main" id="{65149DE5-625F-38BB-715E-2D3D4008125E}"/>
              </a:ext>
            </a:extLst>
          </p:cNvPr>
          <p:cNvSpPr/>
          <p:nvPr/>
        </p:nvSpPr>
        <p:spPr>
          <a:xfrm>
            <a:off x="10044374" y="5378701"/>
            <a:ext cx="5810" cy="7502"/>
          </a:xfrm>
          <a:custGeom>
            <a:avLst/>
            <a:gdLst>
              <a:gd name="connsiteX0" fmla="*/ 5648 w 5810"/>
              <a:gd name="connsiteY0" fmla="*/ 4880 h 7502"/>
              <a:gd name="connsiteX1" fmla="*/ 3672 w 5810"/>
              <a:gd name="connsiteY1" fmla="*/ 583 h 7502"/>
              <a:gd name="connsiteX2" fmla="*/ 406 w 5810"/>
              <a:gd name="connsiteY2" fmla="*/ 5825 h 7502"/>
              <a:gd name="connsiteX3" fmla="*/ 5648 w 5810"/>
              <a:gd name="connsiteY3" fmla="*/ 4880 h 7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0" h="7502">
                <a:moveTo>
                  <a:pt x="5648" y="4880"/>
                </a:moveTo>
                <a:cubicBezTo>
                  <a:pt x="5657" y="3226"/>
                  <a:pt x="4935" y="1653"/>
                  <a:pt x="3672" y="583"/>
                </a:cubicBezTo>
                <a:cubicBezTo>
                  <a:pt x="1180" y="-963"/>
                  <a:pt x="-1312" y="3032"/>
                  <a:pt x="406" y="5825"/>
                </a:cubicBezTo>
                <a:cubicBezTo>
                  <a:pt x="2125" y="8618"/>
                  <a:pt x="5648" y="8403"/>
                  <a:pt x="5648" y="48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3" name="Freeform 3142">
            <a:extLst>
              <a:ext uri="{FF2B5EF4-FFF2-40B4-BE49-F238E27FC236}">
                <a16:creationId xmlns:a16="http://schemas.microsoft.com/office/drawing/2014/main" id="{5872FE66-CD3F-7615-EC0A-CAA436E372C3}"/>
              </a:ext>
            </a:extLst>
          </p:cNvPr>
          <p:cNvSpPr/>
          <p:nvPr/>
        </p:nvSpPr>
        <p:spPr>
          <a:xfrm>
            <a:off x="10016907" y="2834684"/>
            <a:ext cx="6066" cy="11932"/>
          </a:xfrm>
          <a:custGeom>
            <a:avLst/>
            <a:gdLst>
              <a:gd name="connsiteX0" fmla="*/ 5874 w 6066"/>
              <a:gd name="connsiteY0" fmla="*/ 7046 h 11932"/>
              <a:gd name="connsiteX1" fmla="*/ 3769 w 6066"/>
              <a:gd name="connsiteY1" fmla="*/ 516 h 11932"/>
              <a:gd name="connsiteX2" fmla="*/ 375 w 6066"/>
              <a:gd name="connsiteY2" fmla="*/ 9109 h 11932"/>
              <a:gd name="connsiteX3" fmla="*/ 5874 w 6066"/>
              <a:gd name="connsiteY3" fmla="*/ 7046 h 1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6" h="11932">
                <a:moveTo>
                  <a:pt x="5874" y="7046"/>
                </a:moveTo>
                <a:cubicBezTo>
                  <a:pt x="6068" y="4675"/>
                  <a:pt x="5312" y="2324"/>
                  <a:pt x="3769" y="516"/>
                </a:cubicBezTo>
                <a:cubicBezTo>
                  <a:pt x="1105" y="-1117"/>
                  <a:pt x="-1258" y="4812"/>
                  <a:pt x="375" y="9109"/>
                </a:cubicBezTo>
                <a:cubicBezTo>
                  <a:pt x="2265" y="14050"/>
                  <a:pt x="5874" y="12761"/>
                  <a:pt x="5874" y="70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4" name="Freeform 3143">
            <a:extLst>
              <a:ext uri="{FF2B5EF4-FFF2-40B4-BE49-F238E27FC236}">
                <a16:creationId xmlns:a16="http://schemas.microsoft.com/office/drawing/2014/main" id="{2178F548-B19A-CA8D-74BE-89EE87AF48EB}"/>
              </a:ext>
            </a:extLst>
          </p:cNvPr>
          <p:cNvSpPr/>
          <p:nvPr/>
        </p:nvSpPr>
        <p:spPr>
          <a:xfrm>
            <a:off x="10061605" y="3171856"/>
            <a:ext cx="5508" cy="4253"/>
          </a:xfrm>
          <a:custGeom>
            <a:avLst/>
            <a:gdLst>
              <a:gd name="connsiteX0" fmla="*/ 3369 w 5508"/>
              <a:gd name="connsiteY0" fmla="*/ 4492 h 4253"/>
              <a:gd name="connsiteX1" fmla="*/ 5345 w 5508"/>
              <a:gd name="connsiteY1" fmla="*/ 2344 h 4253"/>
              <a:gd name="connsiteX2" fmla="*/ 2037 w 5508"/>
              <a:gd name="connsiteY2" fmla="*/ 238 h 4253"/>
              <a:gd name="connsiteX3" fmla="*/ 103 w 5508"/>
              <a:gd name="connsiteY3" fmla="*/ 2344 h 4253"/>
              <a:gd name="connsiteX4" fmla="*/ 3369 w 5508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8" h="4253">
                <a:moveTo>
                  <a:pt x="3369" y="4492"/>
                </a:moveTo>
                <a:cubicBezTo>
                  <a:pt x="4499" y="4423"/>
                  <a:pt x="5371" y="3474"/>
                  <a:pt x="5345" y="2344"/>
                </a:cubicBezTo>
                <a:cubicBezTo>
                  <a:pt x="5345" y="1184"/>
                  <a:pt x="3884" y="238"/>
                  <a:pt x="2037" y="238"/>
                </a:cubicBezTo>
                <a:cubicBezTo>
                  <a:pt x="189" y="238"/>
                  <a:pt x="-627" y="1184"/>
                  <a:pt x="103" y="2344"/>
                </a:cubicBezTo>
                <a:cubicBezTo>
                  <a:pt x="808" y="3517"/>
                  <a:pt x="2011" y="4307"/>
                  <a:pt x="336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5" name="Freeform 3144">
            <a:extLst>
              <a:ext uri="{FF2B5EF4-FFF2-40B4-BE49-F238E27FC236}">
                <a16:creationId xmlns:a16="http://schemas.microsoft.com/office/drawing/2014/main" id="{61D7549F-5DC5-0849-E920-5F6C4759B206}"/>
              </a:ext>
            </a:extLst>
          </p:cNvPr>
          <p:cNvSpPr/>
          <p:nvPr/>
        </p:nvSpPr>
        <p:spPr>
          <a:xfrm>
            <a:off x="9983158" y="4882706"/>
            <a:ext cx="3475" cy="4254"/>
          </a:xfrm>
          <a:custGeom>
            <a:avLst/>
            <a:gdLst>
              <a:gd name="connsiteX0" fmla="*/ 2072 w 3475"/>
              <a:gd name="connsiteY0" fmla="*/ 239 h 4254"/>
              <a:gd name="connsiteX1" fmla="*/ -163 w 3475"/>
              <a:gd name="connsiteY1" fmla="*/ 2387 h 4254"/>
              <a:gd name="connsiteX2" fmla="*/ -163 w 3475"/>
              <a:gd name="connsiteY2" fmla="*/ 2387 h 4254"/>
              <a:gd name="connsiteX3" fmla="*/ 783 w 3475"/>
              <a:gd name="connsiteY3" fmla="*/ 4492 h 4254"/>
              <a:gd name="connsiteX4" fmla="*/ 2974 w 3475"/>
              <a:gd name="connsiteY4" fmla="*/ 2387 h 4254"/>
              <a:gd name="connsiteX5" fmla="*/ 2072 w 3475"/>
              <a:gd name="connsiteY5" fmla="*/ 239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2072" y="239"/>
                </a:moveTo>
                <a:cubicBezTo>
                  <a:pt x="860" y="213"/>
                  <a:pt x="-137" y="1176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7" y="3547"/>
                  <a:pt x="2974" y="2387"/>
                </a:cubicBezTo>
                <a:cubicBezTo>
                  <a:pt x="3661" y="1227"/>
                  <a:pt x="3275" y="239"/>
                  <a:pt x="2072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6" name="Freeform 3145">
            <a:extLst>
              <a:ext uri="{FF2B5EF4-FFF2-40B4-BE49-F238E27FC236}">
                <a16:creationId xmlns:a16="http://schemas.microsoft.com/office/drawing/2014/main" id="{35DCB7E4-97C8-CC3E-61EF-FAE44641D1B9}"/>
              </a:ext>
            </a:extLst>
          </p:cNvPr>
          <p:cNvSpPr/>
          <p:nvPr/>
        </p:nvSpPr>
        <p:spPr>
          <a:xfrm>
            <a:off x="10000096" y="4914729"/>
            <a:ext cx="13862" cy="10459"/>
          </a:xfrm>
          <a:custGeom>
            <a:avLst/>
            <a:gdLst>
              <a:gd name="connsiteX0" fmla="*/ 13319 w 13862"/>
              <a:gd name="connsiteY0" fmla="*/ 698 h 10459"/>
              <a:gd name="connsiteX1" fmla="*/ 10397 w 13862"/>
              <a:gd name="connsiteY1" fmla="*/ 1514 h 10459"/>
              <a:gd name="connsiteX2" fmla="*/ 4897 w 13862"/>
              <a:gd name="connsiteY2" fmla="*/ 4651 h 10459"/>
              <a:gd name="connsiteX3" fmla="*/ -1 w 13862"/>
              <a:gd name="connsiteY3" fmla="*/ 8045 h 10459"/>
              <a:gd name="connsiteX4" fmla="*/ 10999 w 13862"/>
              <a:gd name="connsiteY4" fmla="*/ 6456 h 10459"/>
              <a:gd name="connsiteX5" fmla="*/ 13319 w 13862"/>
              <a:gd name="connsiteY5" fmla="*/ 698 h 10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62" h="10459">
                <a:moveTo>
                  <a:pt x="13319" y="698"/>
                </a:moveTo>
                <a:cubicBezTo>
                  <a:pt x="12502" y="-161"/>
                  <a:pt x="11170" y="225"/>
                  <a:pt x="10397" y="1514"/>
                </a:cubicBezTo>
                <a:cubicBezTo>
                  <a:pt x="8979" y="3164"/>
                  <a:pt x="7037" y="4273"/>
                  <a:pt x="4897" y="4651"/>
                </a:cubicBezTo>
                <a:cubicBezTo>
                  <a:pt x="2831" y="4973"/>
                  <a:pt x="1026" y="6223"/>
                  <a:pt x="-1" y="8045"/>
                </a:cubicBezTo>
                <a:cubicBezTo>
                  <a:pt x="-1419" y="12342"/>
                  <a:pt x="6831" y="11139"/>
                  <a:pt x="10999" y="6456"/>
                </a:cubicBezTo>
                <a:cubicBezTo>
                  <a:pt x="13319" y="4135"/>
                  <a:pt x="14307" y="1514"/>
                  <a:pt x="13319" y="6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7" name="Freeform 3146">
            <a:extLst>
              <a:ext uri="{FF2B5EF4-FFF2-40B4-BE49-F238E27FC236}">
                <a16:creationId xmlns:a16="http://schemas.microsoft.com/office/drawing/2014/main" id="{B0BB57D7-A739-3975-3772-679D9D2052D6}"/>
              </a:ext>
            </a:extLst>
          </p:cNvPr>
          <p:cNvSpPr/>
          <p:nvPr/>
        </p:nvSpPr>
        <p:spPr>
          <a:xfrm>
            <a:off x="10001891" y="5175990"/>
            <a:ext cx="4296" cy="4296"/>
          </a:xfrm>
          <a:custGeom>
            <a:avLst/>
            <a:gdLst>
              <a:gd name="connsiteX0" fmla="*/ 4134 w 4296"/>
              <a:gd name="connsiteY0" fmla="*/ 2387 h 4296"/>
              <a:gd name="connsiteX1" fmla="*/ 1986 w 4296"/>
              <a:gd name="connsiteY1" fmla="*/ 238 h 4296"/>
              <a:gd name="connsiteX2" fmla="*/ -163 w 4296"/>
              <a:gd name="connsiteY2" fmla="*/ 2387 h 4296"/>
              <a:gd name="connsiteX3" fmla="*/ 1986 w 4296"/>
              <a:gd name="connsiteY3" fmla="*/ 4535 h 4296"/>
              <a:gd name="connsiteX4" fmla="*/ 4134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4134" y="2387"/>
                </a:move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8" name="Freeform 3147">
            <a:extLst>
              <a:ext uri="{FF2B5EF4-FFF2-40B4-BE49-F238E27FC236}">
                <a16:creationId xmlns:a16="http://schemas.microsoft.com/office/drawing/2014/main" id="{843E72CF-D094-F7B0-3F42-B7BEC45AC451}"/>
              </a:ext>
            </a:extLst>
          </p:cNvPr>
          <p:cNvSpPr/>
          <p:nvPr/>
        </p:nvSpPr>
        <p:spPr>
          <a:xfrm>
            <a:off x="9985263" y="4257856"/>
            <a:ext cx="7504" cy="4253"/>
          </a:xfrm>
          <a:custGeom>
            <a:avLst/>
            <a:gdLst>
              <a:gd name="connsiteX0" fmla="*/ 4134 w 7504"/>
              <a:gd name="connsiteY0" fmla="*/ 4492 h 4253"/>
              <a:gd name="connsiteX1" fmla="*/ 7142 w 7504"/>
              <a:gd name="connsiteY1" fmla="*/ 2387 h 4253"/>
              <a:gd name="connsiteX2" fmla="*/ 2845 w 7504"/>
              <a:gd name="connsiteY2" fmla="*/ 238 h 4253"/>
              <a:gd name="connsiteX3" fmla="*/ -163 w 7504"/>
              <a:gd name="connsiteY3" fmla="*/ 2387 h 4253"/>
              <a:gd name="connsiteX4" fmla="*/ 4134 w 750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4" h="4253">
                <a:moveTo>
                  <a:pt x="4134" y="4492"/>
                </a:moveTo>
                <a:cubicBezTo>
                  <a:pt x="6540" y="4492"/>
                  <a:pt x="7872" y="3547"/>
                  <a:pt x="7142" y="2387"/>
                </a:cubicBezTo>
                <a:cubicBezTo>
                  <a:pt x="6132" y="1029"/>
                  <a:pt x="4538" y="230"/>
                  <a:pt x="2845" y="238"/>
                </a:cubicBezTo>
                <a:cubicBezTo>
                  <a:pt x="1212" y="238"/>
                  <a:pt x="-163" y="1184"/>
                  <a:pt x="-163" y="2387"/>
                </a:cubicBezTo>
                <a:cubicBezTo>
                  <a:pt x="-163" y="3590"/>
                  <a:pt x="1771" y="4492"/>
                  <a:pt x="413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9" name="Freeform 3148">
            <a:extLst>
              <a:ext uri="{FF2B5EF4-FFF2-40B4-BE49-F238E27FC236}">
                <a16:creationId xmlns:a16="http://schemas.microsoft.com/office/drawing/2014/main" id="{74D7FB37-4700-185C-21A3-29EA4B5389AE}"/>
              </a:ext>
            </a:extLst>
          </p:cNvPr>
          <p:cNvSpPr/>
          <p:nvPr/>
        </p:nvSpPr>
        <p:spPr>
          <a:xfrm>
            <a:off x="9980032" y="4870218"/>
            <a:ext cx="5190" cy="5405"/>
          </a:xfrm>
          <a:custGeom>
            <a:avLst/>
            <a:gdLst>
              <a:gd name="connsiteX0" fmla="*/ 4553 w 5190"/>
              <a:gd name="connsiteY0" fmla="*/ 869 h 5405"/>
              <a:gd name="connsiteX1" fmla="*/ 256 w 5190"/>
              <a:gd name="connsiteY1" fmla="*/ 4564 h 5405"/>
              <a:gd name="connsiteX2" fmla="*/ 3822 w 5190"/>
              <a:gd name="connsiteY2" fmla="*/ 4564 h 5405"/>
              <a:gd name="connsiteX3" fmla="*/ 4553 w 5190"/>
              <a:gd name="connsiteY3" fmla="*/ 869 h 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0" h="5405">
                <a:moveTo>
                  <a:pt x="4553" y="869"/>
                </a:moveTo>
                <a:cubicBezTo>
                  <a:pt x="2534" y="-1151"/>
                  <a:pt x="-1462" y="2115"/>
                  <a:pt x="256" y="4564"/>
                </a:cubicBezTo>
                <a:cubicBezTo>
                  <a:pt x="1159" y="6025"/>
                  <a:pt x="2319" y="5982"/>
                  <a:pt x="3822" y="4564"/>
                </a:cubicBezTo>
                <a:cubicBezTo>
                  <a:pt x="5326" y="3146"/>
                  <a:pt x="5240" y="1599"/>
                  <a:pt x="4553" y="8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0" name="Freeform 3149">
            <a:extLst>
              <a:ext uri="{FF2B5EF4-FFF2-40B4-BE49-F238E27FC236}">
                <a16:creationId xmlns:a16="http://schemas.microsoft.com/office/drawing/2014/main" id="{A4B71F3C-EA39-AC3C-10E4-1FD1BD545E0E}"/>
              </a:ext>
            </a:extLst>
          </p:cNvPr>
          <p:cNvSpPr/>
          <p:nvPr/>
        </p:nvSpPr>
        <p:spPr>
          <a:xfrm>
            <a:off x="9995792" y="2725621"/>
            <a:ext cx="15341" cy="16921"/>
          </a:xfrm>
          <a:custGeom>
            <a:avLst/>
            <a:gdLst>
              <a:gd name="connsiteX0" fmla="*/ 3058 w 15341"/>
              <a:gd name="connsiteY0" fmla="*/ 17160 h 16921"/>
              <a:gd name="connsiteX1" fmla="*/ 4992 w 15341"/>
              <a:gd name="connsiteY1" fmla="*/ 12863 h 16921"/>
              <a:gd name="connsiteX2" fmla="*/ 8944 w 15341"/>
              <a:gd name="connsiteY2" fmla="*/ 8566 h 16921"/>
              <a:gd name="connsiteX3" fmla="*/ 11007 w 15341"/>
              <a:gd name="connsiteY3" fmla="*/ 2036 h 16921"/>
              <a:gd name="connsiteX4" fmla="*/ 2715 w 15341"/>
              <a:gd name="connsiteY4" fmla="*/ 3196 h 16921"/>
              <a:gd name="connsiteX5" fmla="*/ 3058 w 15341"/>
              <a:gd name="connsiteY5" fmla="*/ 17160 h 16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41" h="16921">
                <a:moveTo>
                  <a:pt x="3058" y="17160"/>
                </a:moveTo>
                <a:cubicBezTo>
                  <a:pt x="5378" y="17160"/>
                  <a:pt x="5937" y="15914"/>
                  <a:pt x="4992" y="12863"/>
                </a:cubicBezTo>
                <a:cubicBezTo>
                  <a:pt x="4046" y="9812"/>
                  <a:pt x="4648" y="8566"/>
                  <a:pt x="8944" y="8566"/>
                </a:cubicBezTo>
                <a:cubicBezTo>
                  <a:pt x="16335" y="8566"/>
                  <a:pt x="17323" y="5473"/>
                  <a:pt x="11007" y="2036"/>
                </a:cubicBezTo>
                <a:cubicBezTo>
                  <a:pt x="6195" y="-585"/>
                  <a:pt x="5335" y="-456"/>
                  <a:pt x="2715" y="3196"/>
                </a:cubicBezTo>
                <a:cubicBezTo>
                  <a:pt x="-1282" y="8824"/>
                  <a:pt x="-1066" y="17160"/>
                  <a:pt x="3058" y="171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1" name="Freeform 3150">
            <a:extLst>
              <a:ext uri="{FF2B5EF4-FFF2-40B4-BE49-F238E27FC236}">
                <a16:creationId xmlns:a16="http://schemas.microsoft.com/office/drawing/2014/main" id="{8B25FDFC-905E-5D15-CB2B-A33227308902}"/>
              </a:ext>
            </a:extLst>
          </p:cNvPr>
          <p:cNvSpPr/>
          <p:nvPr/>
        </p:nvSpPr>
        <p:spPr>
          <a:xfrm>
            <a:off x="9983158" y="4955497"/>
            <a:ext cx="5909" cy="5837"/>
          </a:xfrm>
          <a:custGeom>
            <a:avLst/>
            <a:gdLst>
              <a:gd name="connsiteX0" fmla="*/ -163 w 5909"/>
              <a:gd name="connsiteY0" fmla="*/ 2724 h 5837"/>
              <a:gd name="connsiteX1" fmla="*/ 3189 w 5909"/>
              <a:gd name="connsiteY1" fmla="*/ 6075 h 5837"/>
              <a:gd name="connsiteX2" fmla="*/ 5638 w 5909"/>
              <a:gd name="connsiteY2" fmla="*/ 3541 h 5837"/>
              <a:gd name="connsiteX3" fmla="*/ -163 w 5909"/>
              <a:gd name="connsiteY3" fmla="*/ 2724 h 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9" h="5837">
                <a:moveTo>
                  <a:pt x="-163" y="2724"/>
                </a:moveTo>
                <a:cubicBezTo>
                  <a:pt x="-163" y="4576"/>
                  <a:pt x="1337" y="6075"/>
                  <a:pt x="3189" y="6075"/>
                </a:cubicBezTo>
                <a:cubicBezTo>
                  <a:pt x="4993" y="6075"/>
                  <a:pt x="6111" y="4959"/>
                  <a:pt x="5638" y="3541"/>
                </a:cubicBezTo>
                <a:cubicBezTo>
                  <a:pt x="4478" y="-369"/>
                  <a:pt x="-163" y="-1014"/>
                  <a:pt x="-163" y="27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2" name="Freeform 3151">
            <a:extLst>
              <a:ext uri="{FF2B5EF4-FFF2-40B4-BE49-F238E27FC236}">
                <a16:creationId xmlns:a16="http://schemas.microsoft.com/office/drawing/2014/main" id="{E8A4C328-ADDE-8CC2-E7D8-6D232EC0056F}"/>
              </a:ext>
            </a:extLst>
          </p:cNvPr>
          <p:cNvSpPr/>
          <p:nvPr/>
        </p:nvSpPr>
        <p:spPr>
          <a:xfrm>
            <a:off x="9982094" y="4857252"/>
            <a:ext cx="6965" cy="10620"/>
          </a:xfrm>
          <a:custGeom>
            <a:avLst/>
            <a:gdLst>
              <a:gd name="connsiteX0" fmla="*/ 6144 w 6965"/>
              <a:gd name="connsiteY0" fmla="*/ 515 h 10620"/>
              <a:gd name="connsiteX1" fmla="*/ 85 w 6965"/>
              <a:gd name="connsiteY1" fmla="*/ 9108 h 10620"/>
              <a:gd name="connsiteX2" fmla="*/ 6187 w 6965"/>
              <a:gd name="connsiteY2" fmla="*/ 6488 h 10620"/>
              <a:gd name="connsiteX3" fmla="*/ 6144 w 6965"/>
              <a:gd name="connsiteY3" fmla="*/ 515 h 10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65" h="10620">
                <a:moveTo>
                  <a:pt x="6144" y="515"/>
                </a:moveTo>
                <a:cubicBezTo>
                  <a:pt x="4339" y="-1332"/>
                  <a:pt x="-1418" y="6573"/>
                  <a:pt x="85" y="9108"/>
                </a:cubicBezTo>
                <a:cubicBezTo>
                  <a:pt x="1976" y="12245"/>
                  <a:pt x="4769" y="11042"/>
                  <a:pt x="6187" y="6488"/>
                </a:cubicBezTo>
                <a:cubicBezTo>
                  <a:pt x="7024" y="4580"/>
                  <a:pt x="7007" y="2410"/>
                  <a:pt x="6144" y="5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3" name="Freeform 3152">
            <a:extLst>
              <a:ext uri="{FF2B5EF4-FFF2-40B4-BE49-F238E27FC236}">
                <a16:creationId xmlns:a16="http://schemas.microsoft.com/office/drawing/2014/main" id="{88914E88-3219-BEF1-5341-2CFAC5C3F1E3}"/>
              </a:ext>
            </a:extLst>
          </p:cNvPr>
          <p:cNvSpPr/>
          <p:nvPr/>
        </p:nvSpPr>
        <p:spPr>
          <a:xfrm>
            <a:off x="10004039" y="5326843"/>
            <a:ext cx="4296" cy="4296"/>
          </a:xfrm>
          <a:custGeom>
            <a:avLst/>
            <a:gdLst>
              <a:gd name="connsiteX0" fmla="*/ 1986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4535"/>
                </a:move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4" name="Freeform 3153">
            <a:extLst>
              <a:ext uri="{FF2B5EF4-FFF2-40B4-BE49-F238E27FC236}">
                <a16:creationId xmlns:a16="http://schemas.microsoft.com/office/drawing/2014/main" id="{2E52CCE0-6761-6781-CF5A-ED7E7FBC2B7A}"/>
              </a:ext>
            </a:extLst>
          </p:cNvPr>
          <p:cNvSpPr/>
          <p:nvPr/>
        </p:nvSpPr>
        <p:spPr>
          <a:xfrm>
            <a:off x="9991938" y="4772876"/>
            <a:ext cx="3809" cy="9775"/>
          </a:xfrm>
          <a:custGeom>
            <a:avLst/>
            <a:gdLst>
              <a:gd name="connsiteX0" fmla="*/ 3647 w 3809"/>
              <a:gd name="connsiteY0" fmla="*/ 4459 h 9775"/>
              <a:gd name="connsiteX1" fmla="*/ 1284 w 3809"/>
              <a:gd name="connsiteY1" fmla="*/ 1108 h 9775"/>
              <a:gd name="connsiteX2" fmla="*/ 166 w 3809"/>
              <a:gd name="connsiteY2" fmla="*/ 6866 h 9775"/>
              <a:gd name="connsiteX3" fmla="*/ 3647 w 3809"/>
              <a:gd name="connsiteY3" fmla="*/ 4459 h 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09" h="9775">
                <a:moveTo>
                  <a:pt x="3647" y="4459"/>
                </a:moveTo>
                <a:cubicBezTo>
                  <a:pt x="3647" y="163"/>
                  <a:pt x="3045" y="-653"/>
                  <a:pt x="1284" y="1108"/>
                </a:cubicBezTo>
                <a:cubicBezTo>
                  <a:pt x="-104" y="2685"/>
                  <a:pt x="-530" y="4885"/>
                  <a:pt x="166" y="6866"/>
                </a:cubicBezTo>
                <a:cubicBezTo>
                  <a:pt x="2100" y="11849"/>
                  <a:pt x="3647" y="10818"/>
                  <a:pt x="3647" y="445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5" name="Freeform 3154">
            <a:extLst>
              <a:ext uri="{FF2B5EF4-FFF2-40B4-BE49-F238E27FC236}">
                <a16:creationId xmlns:a16="http://schemas.microsoft.com/office/drawing/2014/main" id="{2AA65808-F988-FE8B-9040-F37CB76EE035}"/>
              </a:ext>
            </a:extLst>
          </p:cNvPr>
          <p:cNvSpPr/>
          <p:nvPr/>
        </p:nvSpPr>
        <p:spPr>
          <a:xfrm>
            <a:off x="9997723" y="2699899"/>
            <a:ext cx="8442" cy="6617"/>
          </a:xfrm>
          <a:custGeom>
            <a:avLst/>
            <a:gdLst>
              <a:gd name="connsiteX0" fmla="*/ 4134 w 8442"/>
              <a:gd name="connsiteY0" fmla="*/ 6748 h 6617"/>
              <a:gd name="connsiteX1" fmla="*/ 8173 w 8442"/>
              <a:gd name="connsiteY1" fmla="*/ 4383 h 6617"/>
              <a:gd name="connsiteX2" fmla="*/ 5805 w 8442"/>
              <a:gd name="connsiteY2" fmla="*/ 346 h 6617"/>
              <a:gd name="connsiteX3" fmla="*/ 4134 w 8442"/>
              <a:gd name="connsiteY3" fmla="*/ 346 h 6617"/>
              <a:gd name="connsiteX4" fmla="*/ -163 w 8442"/>
              <a:gd name="connsiteY4" fmla="*/ 3568 h 6617"/>
              <a:gd name="connsiteX5" fmla="*/ 4134 w 8442"/>
              <a:gd name="connsiteY5" fmla="*/ 6748 h 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42" h="6617">
                <a:moveTo>
                  <a:pt x="4134" y="6748"/>
                </a:moveTo>
                <a:cubicBezTo>
                  <a:pt x="5900" y="7209"/>
                  <a:pt x="7709" y="6151"/>
                  <a:pt x="8173" y="4383"/>
                </a:cubicBezTo>
                <a:cubicBezTo>
                  <a:pt x="8633" y="2615"/>
                  <a:pt x="7576" y="808"/>
                  <a:pt x="5805" y="346"/>
                </a:cubicBezTo>
                <a:cubicBezTo>
                  <a:pt x="5260" y="203"/>
                  <a:pt x="4684" y="203"/>
                  <a:pt x="4134" y="346"/>
                </a:cubicBezTo>
                <a:cubicBezTo>
                  <a:pt x="1771" y="346"/>
                  <a:pt x="-163" y="1764"/>
                  <a:pt x="-163" y="3568"/>
                </a:cubicBezTo>
                <a:cubicBezTo>
                  <a:pt x="-163" y="5373"/>
                  <a:pt x="1771" y="6748"/>
                  <a:pt x="4134" y="67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6" name="Freeform 3155">
            <a:extLst>
              <a:ext uri="{FF2B5EF4-FFF2-40B4-BE49-F238E27FC236}">
                <a16:creationId xmlns:a16="http://schemas.microsoft.com/office/drawing/2014/main" id="{0DCB4E9B-2636-5413-BE30-50AC751CD927}"/>
              </a:ext>
            </a:extLst>
          </p:cNvPr>
          <p:cNvSpPr/>
          <p:nvPr/>
        </p:nvSpPr>
        <p:spPr>
          <a:xfrm>
            <a:off x="9993870" y="2713000"/>
            <a:ext cx="5816" cy="5915"/>
          </a:xfrm>
          <a:custGeom>
            <a:avLst/>
            <a:gdLst>
              <a:gd name="connsiteX0" fmla="*/ -4 w 5816"/>
              <a:gd name="connsiteY0" fmla="*/ 4130 h 5915"/>
              <a:gd name="connsiteX1" fmla="*/ 1844 w 5816"/>
              <a:gd name="connsiteY1" fmla="*/ 5978 h 5915"/>
              <a:gd name="connsiteX2" fmla="*/ 5496 w 5816"/>
              <a:gd name="connsiteY2" fmla="*/ 2283 h 5915"/>
              <a:gd name="connsiteX3" fmla="*/ 3648 w 5816"/>
              <a:gd name="connsiteY3" fmla="*/ 392 h 5915"/>
              <a:gd name="connsiteX4" fmla="*/ -4 w 5816"/>
              <a:gd name="connsiteY4" fmla="*/ 4130 h 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16" h="5915">
                <a:moveTo>
                  <a:pt x="-4" y="4130"/>
                </a:moveTo>
                <a:cubicBezTo>
                  <a:pt x="-519" y="5720"/>
                  <a:pt x="254" y="6536"/>
                  <a:pt x="1844" y="5978"/>
                </a:cubicBezTo>
                <a:cubicBezTo>
                  <a:pt x="3507" y="5287"/>
                  <a:pt x="4825" y="3956"/>
                  <a:pt x="5496" y="2283"/>
                </a:cubicBezTo>
                <a:cubicBezTo>
                  <a:pt x="6011" y="693"/>
                  <a:pt x="5238" y="-123"/>
                  <a:pt x="3648" y="392"/>
                </a:cubicBezTo>
                <a:cubicBezTo>
                  <a:pt x="1972" y="1089"/>
                  <a:pt x="654" y="2439"/>
                  <a:pt x="-4" y="41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7" name="Freeform 3156">
            <a:extLst>
              <a:ext uri="{FF2B5EF4-FFF2-40B4-BE49-F238E27FC236}">
                <a16:creationId xmlns:a16="http://schemas.microsoft.com/office/drawing/2014/main" id="{79552253-8648-11FC-E82E-23AFDB130DC0}"/>
              </a:ext>
            </a:extLst>
          </p:cNvPr>
          <p:cNvSpPr/>
          <p:nvPr/>
        </p:nvSpPr>
        <p:spPr>
          <a:xfrm>
            <a:off x="9985678" y="4284452"/>
            <a:ext cx="7547" cy="5284"/>
          </a:xfrm>
          <a:custGeom>
            <a:avLst/>
            <a:gdLst>
              <a:gd name="connsiteX0" fmla="*/ 3590 w 7547"/>
              <a:gd name="connsiteY0" fmla="*/ 5523 h 5284"/>
              <a:gd name="connsiteX1" fmla="*/ 7242 w 7547"/>
              <a:gd name="connsiteY1" fmla="*/ 2859 h 5284"/>
              <a:gd name="connsiteX2" fmla="*/ 3590 w 7547"/>
              <a:gd name="connsiteY2" fmla="*/ 238 h 5284"/>
              <a:gd name="connsiteX3" fmla="*/ -62 w 7547"/>
              <a:gd name="connsiteY3" fmla="*/ 2859 h 5284"/>
              <a:gd name="connsiteX4" fmla="*/ 3590 w 7547"/>
              <a:gd name="connsiteY4" fmla="*/ 5523 h 5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7" h="5284">
                <a:moveTo>
                  <a:pt x="3590" y="5523"/>
                </a:moveTo>
                <a:cubicBezTo>
                  <a:pt x="6297" y="5523"/>
                  <a:pt x="7887" y="4449"/>
                  <a:pt x="7242" y="2859"/>
                </a:cubicBezTo>
                <a:cubicBezTo>
                  <a:pt x="6615" y="1368"/>
                  <a:pt x="5206" y="354"/>
                  <a:pt x="3590" y="238"/>
                </a:cubicBezTo>
                <a:cubicBezTo>
                  <a:pt x="1975" y="354"/>
                  <a:pt x="565" y="1368"/>
                  <a:pt x="-62" y="2859"/>
                </a:cubicBezTo>
                <a:cubicBezTo>
                  <a:pt x="-578" y="4449"/>
                  <a:pt x="926" y="5523"/>
                  <a:pt x="3590" y="55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8" name="Freeform 3157">
            <a:extLst>
              <a:ext uri="{FF2B5EF4-FFF2-40B4-BE49-F238E27FC236}">
                <a16:creationId xmlns:a16="http://schemas.microsoft.com/office/drawing/2014/main" id="{F5CF9AA2-933A-D68E-6CB1-20390CF96989}"/>
              </a:ext>
            </a:extLst>
          </p:cNvPr>
          <p:cNvSpPr/>
          <p:nvPr/>
        </p:nvSpPr>
        <p:spPr>
          <a:xfrm>
            <a:off x="10008634" y="5035345"/>
            <a:ext cx="15928" cy="5885"/>
          </a:xfrm>
          <a:custGeom>
            <a:avLst/>
            <a:gdLst>
              <a:gd name="connsiteX0" fmla="*/ 15694 w 15928"/>
              <a:gd name="connsiteY0" fmla="*/ 2878 h 5885"/>
              <a:gd name="connsiteX1" fmla="*/ 1988 w 15928"/>
              <a:gd name="connsiteY1" fmla="*/ 1804 h 5885"/>
              <a:gd name="connsiteX2" fmla="*/ 8863 w 15928"/>
              <a:gd name="connsiteY2" fmla="*/ 6101 h 5885"/>
              <a:gd name="connsiteX3" fmla="*/ 15694 w 15928"/>
              <a:gd name="connsiteY3" fmla="*/ 2878 h 5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28" h="5885">
                <a:moveTo>
                  <a:pt x="15694" y="2878"/>
                </a:moveTo>
                <a:cubicBezTo>
                  <a:pt x="15093" y="-172"/>
                  <a:pt x="8691" y="-645"/>
                  <a:pt x="1988" y="1804"/>
                </a:cubicBezTo>
                <a:cubicBezTo>
                  <a:pt x="-2996" y="3652"/>
                  <a:pt x="1258" y="6402"/>
                  <a:pt x="8863" y="6101"/>
                </a:cubicBezTo>
                <a:cubicBezTo>
                  <a:pt x="14362" y="5972"/>
                  <a:pt x="16167" y="5070"/>
                  <a:pt x="15694" y="28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9" name="Freeform 3158">
            <a:extLst>
              <a:ext uri="{FF2B5EF4-FFF2-40B4-BE49-F238E27FC236}">
                <a16:creationId xmlns:a16="http://schemas.microsoft.com/office/drawing/2014/main" id="{420B17FE-AEDF-42F5-B5A3-D713001E6F02}"/>
              </a:ext>
            </a:extLst>
          </p:cNvPr>
          <p:cNvSpPr/>
          <p:nvPr/>
        </p:nvSpPr>
        <p:spPr>
          <a:xfrm>
            <a:off x="9985261" y="3971710"/>
            <a:ext cx="4169" cy="3518"/>
          </a:xfrm>
          <a:custGeom>
            <a:avLst/>
            <a:gdLst>
              <a:gd name="connsiteX0" fmla="*/ 4007 w 4169"/>
              <a:gd name="connsiteY0" fmla="*/ 2811 h 3518"/>
              <a:gd name="connsiteX1" fmla="*/ 1945 w 4169"/>
              <a:gd name="connsiteY1" fmla="*/ 577 h 3518"/>
              <a:gd name="connsiteX2" fmla="*/ -161 w 4169"/>
              <a:gd name="connsiteY2" fmla="*/ 1480 h 3518"/>
              <a:gd name="connsiteX3" fmla="*/ 1940 w 4169"/>
              <a:gd name="connsiteY3" fmla="*/ 3757 h 3518"/>
              <a:gd name="connsiteX4" fmla="*/ 1945 w 4169"/>
              <a:gd name="connsiteY4" fmla="*/ 3757 h 3518"/>
              <a:gd name="connsiteX5" fmla="*/ 4007 w 4169"/>
              <a:gd name="connsiteY5" fmla="*/ 2811 h 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18">
                <a:moveTo>
                  <a:pt x="4007" y="2811"/>
                </a:moveTo>
                <a:cubicBezTo>
                  <a:pt x="4007" y="2296"/>
                  <a:pt x="3062" y="1265"/>
                  <a:pt x="1945" y="577"/>
                </a:cubicBezTo>
                <a:cubicBezTo>
                  <a:pt x="828" y="-110"/>
                  <a:pt x="-161" y="277"/>
                  <a:pt x="-161" y="1480"/>
                </a:cubicBezTo>
                <a:cubicBezTo>
                  <a:pt x="-208" y="2687"/>
                  <a:pt x="733" y="3710"/>
                  <a:pt x="1940" y="3757"/>
                </a:cubicBezTo>
                <a:cubicBezTo>
                  <a:pt x="1940" y="3757"/>
                  <a:pt x="1945" y="3757"/>
                  <a:pt x="1945" y="3757"/>
                </a:cubicBezTo>
                <a:cubicBezTo>
                  <a:pt x="3062" y="3757"/>
                  <a:pt x="4007" y="3327"/>
                  <a:pt x="4007" y="28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0" name="Freeform 3159">
            <a:extLst>
              <a:ext uri="{FF2B5EF4-FFF2-40B4-BE49-F238E27FC236}">
                <a16:creationId xmlns:a16="http://schemas.microsoft.com/office/drawing/2014/main" id="{2AF561F2-3B93-654C-1FD3-74719DD6FAEA}"/>
              </a:ext>
            </a:extLst>
          </p:cNvPr>
          <p:cNvSpPr/>
          <p:nvPr/>
        </p:nvSpPr>
        <p:spPr>
          <a:xfrm>
            <a:off x="10041763" y="3132031"/>
            <a:ext cx="4211" cy="3556"/>
          </a:xfrm>
          <a:custGeom>
            <a:avLst/>
            <a:gdLst>
              <a:gd name="connsiteX0" fmla="*/ 4049 w 4211"/>
              <a:gd name="connsiteY0" fmla="*/ 2812 h 3556"/>
              <a:gd name="connsiteX1" fmla="*/ 1943 w 4211"/>
              <a:gd name="connsiteY1" fmla="*/ 577 h 3556"/>
              <a:gd name="connsiteX2" fmla="*/ -162 w 4211"/>
              <a:gd name="connsiteY2" fmla="*/ 1480 h 3556"/>
              <a:gd name="connsiteX3" fmla="*/ 1943 w 4211"/>
              <a:gd name="connsiteY3" fmla="*/ 3757 h 3556"/>
              <a:gd name="connsiteX4" fmla="*/ 4049 w 4211"/>
              <a:gd name="connsiteY4" fmla="*/ 2812 h 3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56">
                <a:moveTo>
                  <a:pt x="4049" y="2812"/>
                </a:moveTo>
                <a:cubicBezTo>
                  <a:pt x="4049" y="2296"/>
                  <a:pt x="3103" y="1265"/>
                  <a:pt x="1943" y="577"/>
                </a:cubicBezTo>
                <a:cubicBezTo>
                  <a:pt x="783" y="-110"/>
                  <a:pt x="-162" y="277"/>
                  <a:pt x="-162" y="1480"/>
                </a:cubicBezTo>
                <a:cubicBezTo>
                  <a:pt x="-188" y="2683"/>
                  <a:pt x="745" y="3688"/>
                  <a:pt x="1943" y="3757"/>
                </a:cubicBezTo>
                <a:cubicBezTo>
                  <a:pt x="3103" y="3929"/>
                  <a:pt x="4049" y="3499"/>
                  <a:pt x="4049" y="28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1" name="Freeform 3160">
            <a:extLst>
              <a:ext uri="{FF2B5EF4-FFF2-40B4-BE49-F238E27FC236}">
                <a16:creationId xmlns:a16="http://schemas.microsoft.com/office/drawing/2014/main" id="{3CD88A93-8BCE-18F6-E3D0-3AB63D7AD9C7}"/>
              </a:ext>
            </a:extLst>
          </p:cNvPr>
          <p:cNvSpPr/>
          <p:nvPr/>
        </p:nvSpPr>
        <p:spPr>
          <a:xfrm>
            <a:off x="10044749" y="2813410"/>
            <a:ext cx="11099" cy="16879"/>
          </a:xfrm>
          <a:custGeom>
            <a:avLst/>
            <a:gdLst>
              <a:gd name="connsiteX0" fmla="*/ 1020 w 11099"/>
              <a:gd name="connsiteY0" fmla="*/ 3873 h 16879"/>
              <a:gd name="connsiteX1" fmla="*/ 3383 w 11099"/>
              <a:gd name="connsiteY1" fmla="*/ 13540 h 16879"/>
              <a:gd name="connsiteX2" fmla="*/ 10257 w 11099"/>
              <a:gd name="connsiteY2" fmla="*/ 16505 h 16879"/>
              <a:gd name="connsiteX3" fmla="*/ 7679 w 11099"/>
              <a:gd name="connsiteY3" fmla="*/ 10963 h 16879"/>
              <a:gd name="connsiteX4" fmla="*/ 5273 w 11099"/>
              <a:gd name="connsiteY4" fmla="*/ 4818 h 16879"/>
              <a:gd name="connsiteX5" fmla="*/ 5488 w 11099"/>
              <a:gd name="connsiteY5" fmla="*/ 522 h 16879"/>
              <a:gd name="connsiteX6" fmla="*/ 1020 w 11099"/>
              <a:gd name="connsiteY6" fmla="*/ 3873 h 1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9" h="16879">
                <a:moveTo>
                  <a:pt x="1020" y="3873"/>
                </a:moveTo>
                <a:cubicBezTo>
                  <a:pt x="-1000" y="7654"/>
                  <a:pt x="-570" y="9244"/>
                  <a:pt x="3383" y="13540"/>
                </a:cubicBezTo>
                <a:cubicBezTo>
                  <a:pt x="6605" y="17064"/>
                  <a:pt x="8839" y="17837"/>
                  <a:pt x="10257" y="16505"/>
                </a:cubicBezTo>
                <a:cubicBezTo>
                  <a:pt x="11675" y="15173"/>
                  <a:pt x="10902" y="13283"/>
                  <a:pt x="7679" y="10963"/>
                </a:cubicBezTo>
                <a:cubicBezTo>
                  <a:pt x="4457" y="8642"/>
                  <a:pt x="3383" y="6924"/>
                  <a:pt x="5273" y="4818"/>
                </a:cubicBezTo>
                <a:cubicBezTo>
                  <a:pt x="7164" y="2713"/>
                  <a:pt x="6820" y="1553"/>
                  <a:pt x="5488" y="522"/>
                </a:cubicBezTo>
                <a:cubicBezTo>
                  <a:pt x="4156" y="-509"/>
                  <a:pt x="2309" y="1424"/>
                  <a:pt x="1020" y="38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2" name="Freeform 3161">
            <a:extLst>
              <a:ext uri="{FF2B5EF4-FFF2-40B4-BE49-F238E27FC236}">
                <a16:creationId xmlns:a16="http://schemas.microsoft.com/office/drawing/2014/main" id="{FA1FA72E-31D5-7FFC-7566-8A3D81AF119D}"/>
              </a:ext>
            </a:extLst>
          </p:cNvPr>
          <p:cNvSpPr/>
          <p:nvPr/>
        </p:nvSpPr>
        <p:spPr>
          <a:xfrm>
            <a:off x="10050184" y="2685955"/>
            <a:ext cx="4167" cy="5544"/>
          </a:xfrm>
          <a:custGeom>
            <a:avLst/>
            <a:gdLst>
              <a:gd name="connsiteX0" fmla="*/ -163 w 4167"/>
              <a:gd name="connsiteY0" fmla="*/ 3806 h 5544"/>
              <a:gd name="connsiteX1" fmla="*/ 1900 w 4167"/>
              <a:gd name="connsiteY1" fmla="*/ 5783 h 5544"/>
              <a:gd name="connsiteX2" fmla="*/ 4005 w 4167"/>
              <a:gd name="connsiteY2" fmla="*/ 2474 h 5544"/>
              <a:gd name="connsiteX3" fmla="*/ 1900 w 4167"/>
              <a:gd name="connsiteY3" fmla="*/ 498 h 5544"/>
              <a:gd name="connsiteX4" fmla="*/ -163 w 4167"/>
              <a:gd name="connsiteY4" fmla="*/ 3806 h 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544">
                <a:moveTo>
                  <a:pt x="-163" y="3806"/>
                </a:moveTo>
                <a:cubicBezTo>
                  <a:pt x="-115" y="4912"/>
                  <a:pt x="795" y="5784"/>
                  <a:pt x="1900" y="5783"/>
                </a:cubicBezTo>
                <a:cubicBezTo>
                  <a:pt x="3060" y="5783"/>
                  <a:pt x="4005" y="4322"/>
                  <a:pt x="4005" y="2474"/>
                </a:cubicBezTo>
                <a:cubicBezTo>
                  <a:pt x="4005" y="627"/>
                  <a:pt x="3060" y="-233"/>
                  <a:pt x="1900" y="498"/>
                </a:cubicBezTo>
                <a:cubicBezTo>
                  <a:pt x="757" y="1240"/>
                  <a:pt x="1" y="2452"/>
                  <a:pt x="-163" y="38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3" name="Freeform 3162">
            <a:extLst>
              <a:ext uri="{FF2B5EF4-FFF2-40B4-BE49-F238E27FC236}">
                <a16:creationId xmlns:a16="http://schemas.microsoft.com/office/drawing/2014/main" id="{729E9919-4262-43D0-3C1F-87107F648DB2}"/>
              </a:ext>
            </a:extLst>
          </p:cNvPr>
          <p:cNvSpPr/>
          <p:nvPr/>
        </p:nvSpPr>
        <p:spPr>
          <a:xfrm>
            <a:off x="10039699" y="3518963"/>
            <a:ext cx="4169" cy="3578"/>
          </a:xfrm>
          <a:custGeom>
            <a:avLst/>
            <a:gdLst>
              <a:gd name="connsiteX0" fmla="*/ -161 w 4169"/>
              <a:gd name="connsiteY0" fmla="*/ 1540 h 3578"/>
              <a:gd name="connsiteX1" fmla="*/ 1901 w 4169"/>
              <a:gd name="connsiteY1" fmla="*/ 3817 h 3578"/>
              <a:gd name="connsiteX2" fmla="*/ 4007 w 4169"/>
              <a:gd name="connsiteY2" fmla="*/ 2872 h 3578"/>
              <a:gd name="connsiteX3" fmla="*/ 1901 w 4169"/>
              <a:gd name="connsiteY3" fmla="*/ 595 h 3578"/>
              <a:gd name="connsiteX4" fmla="*/ -161 w 4169"/>
              <a:gd name="connsiteY4" fmla="*/ 1540 h 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9" h="3578">
                <a:moveTo>
                  <a:pt x="-161" y="1540"/>
                </a:moveTo>
                <a:cubicBezTo>
                  <a:pt x="-208" y="2734"/>
                  <a:pt x="707" y="3748"/>
                  <a:pt x="1901" y="3817"/>
                </a:cubicBezTo>
                <a:cubicBezTo>
                  <a:pt x="3105" y="3817"/>
                  <a:pt x="4007" y="3388"/>
                  <a:pt x="4007" y="2872"/>
                </a:cubicBezTo>
                <a:cubicBezTo>
                  <a:pt x="4007" y="2356"/>
                  <a:pt x="3105" y="1325"/>
                  <a:pt x="1901" y="595"/>
                </a:cubicBezTo>
                <a:cubicBezTo>
                  <a:pt x="699" y="-136"/>
                  <a:pt x="-161" y="294"/>
                  <a:pt x="-161" y="1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4" name="Freeform 3163">
            <a:extLst>
              <a:ext uri="{FF2B5EF4-FFF2-40B4-BE49-F238E27FC236}">
                <a16:creationId xmlns:a16="http://schemas.microsoft.com/office/drawing/2014/main" id="{0E00DF2C-489F-B7E5-1295-1BD2B25A5EBE}"/>
              </a:ext>
            </a:extLst>
          </p:cNvPr>
          <p:cNvSpPr/>
          <p:nvPr/>
        </p:nvSpPr>
        <p:spPr>
          <a:xfrm>
            <a:off x="10053027" y="1378430"/>
            <a:ext cx="15948" cy="9618"/>
          </a:xfrm>
          <a:custGeom>
            <a:avLst/>
            <a:gdLst>
              <a:gd name="connsiteX0" fmla="*/ 10143 w 15948"/>
              <a:gd name="connsiteY0" fmla="*/ 1135 h 9618"/>
              <a:gd name="connsiteX1" fmla="*/ 261 w 15948"/>
              <a:gd name="connsiteY1" fmla="*/ 3928 h 9618"/>
              <a:gd name="connsiteX2" fmla="*/ 2323 w 15948"/>
              <a:gd name="connsiteY2" fmla="*/ 7322 h 9618"/>
              <a:gd name="connsiteX3" fmla="*/ 14482 w 15948"/>
              <a:gd name="connsiteY3" fmla="*/ 5861 h 9618"/>
              <a:gd name="connsiteX4" fmla="*/ 10143 w 15948"/>
              <a:gd name="connsiteY4" fmla="*/ 1135 h 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48" h="9618">
                <a:moveTo>
                  <a:pt x="10143" y="1135"/>
                </a:moveTo>
                <a:cubicBezTo>
                  <a:pt x="7049" y="2665"/>
                  <a:pt x="3698" y="3610"/>
                  <a:pt x="261" y="3928"/>
                </a:cubicBezTo>
                <a:cubicBezTo>
                  <a:pt x="-814" y="3928"/>
                  <a:pt x="261" y="5561"/>
                  <a:pt x="2323" y="7322"/>
                </a:cubicBezTo>
                <a:cubicBezTo>
                  <a:pt x="7307" y="11146"/>
                  <a:pt x="11518" y="10631"/>
                  <a:pt x="14482" y="5861"/>
                </a:cubicBezTo>
                <a:cubicBezTo>
                  <a:pt x="17447" y="1092"/>
                  <a:pt x="15083" y="-1142"/>
                  <a:pt x="10143" y="11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5" name="Freeform 3164">
            <a:extLst>
              <a:ext uri="{FF2B5EF4-FFF2-40B4-BE49-F238E27FC236}">
                <a16:creationId xmlns:a16="http://schemas.microsoft.com/office/drawing/2014/main" id="{851A2F1A-A831-2859-CBE9-64A4114404BC}"/>
              </a:ext>
            </a:extLst>
          </p:cNvPr>
          <p:cNvSpPr/>
          <p:nvPr/>
        </p:nvSpPr>
        <p:spPr>
          <a:xfrm>
            <a:off x="10056619" y="2836788"/>
            <a:ext cx="1678" cy="5273"/>
          </a:xfrm>
          <a:custGeom>
            <a:avLst/>
            <a:gdLst>
              <a:gd name="connsiteX0" fmla="*/ 1093 w 1678"/>
              <a:gd name="connsiteY0" fmla="*/ 1248 h 5273"/>
              <a:gd name="connsiteX1" fmla="*/ -152 w 1678"/>
              <a:gd name="connsiteY1" fmla="*/ 2494 h 5273"/>
              <a:gd name="connsiteX2" fmla="*/ 922 w 1678"/>
              <a:gd name="connsiteY2" fmla="*/ 5286 h 5273"/>
              <a:gd name="connsiteX3" fmla="*/ 1093 w 1678"/>
              <a:gd name="connsiteY3" fmla="*/ 1248 h 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8" h="5273">
                <a:moveTo>
                  <a:pt x="1093" y="1248"/>
                </a:moveTo>
                <a:cubicBezTo>
                  <a:pt x="449" y="-471"/>
                  <a:pt x="-67" y="45"/>
                  <a:pt x="-152" y="2494"/>
                </a:cubicBezTo>
                <a:cubicBezTo>
                  <a:pt x="-238" y="4943"/>
                  <a:pt x="234" y="6017"/>
                  <a:pt x="922" y="5286"/>
                </a:cubicBezTo>
                <a:cubicBezTo>
                  <a:pt x="1648" y="4053"/>
                  <a:pt x="1712" y="2537"/>
                  <a:pt x="1093" y="12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6" name="Freeform 3165">
            <a:extLst>
              <a:ext uri="{FF2B5EF4-FFF2-40B4-BE49-F238E27FC236}">
                <a16:creationId xmlns:a16="http://schemas.microsoft.com/office/drawing/2014/main" id="{6D365E18-1F87-D409-6A1A-81B94399B0F8}"/>
              </a:ext>
            </a:extLst>
          </p:cNvPr>
          <p:cNvSpPr/>
          <p:nvPr/>
        </p:nvSpPr>
        <p:spPr>
          <a:xfrm>
            <a:off x="10185113" y="1438827"/>
            <a:ext cx="10791" cy="8097"/>
          </a:xfrm>
          <a:custGeom>
            <a:avLst/>
            <a:gdLst>
              <a:gd name="connsiteX0" fmla="*/ 10176 w 10791"/>
              <a:gd name="connsiteY0" fmla="*/ 4241 h 8097"/>
              <a:gd name="connsiteX1" fmla="*/ 3388 w 10791"/>
              <a:gd name="connsiteY1" fmla="*/ 1406 h 8097"/>
              <a:gd name="connsiteX2" fmla="*/ 896 w 10791"/>
              <a:gd name="connsiteY2" fmla="*/ 6347 h 8097"/>
              <a:gd name="connsiteX3" fmla="*/ 8329 w 10791"/>
              <a:gd name="connsiteY3" fmla="*/ 7184 h 8097"/>
              <a:gd name="connsiteX4" fmla="*/ 10176 w 10791"/>
              <a:gd name="connsiteY4" fmla="*/ 4241 h 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1" h="8097">
                <a:moveTo>
                  <a:pt x="10176" y="4241"/>
                </a:moveTo>
                <a:cubicBezTo>
                  <a:pt x="11723" y="160"/>
                  <a:pt x="9274" y="-829"/>
                  <a:pt x="3388" y="1406"/>
                </a:cubicBezTo>
                <a:cubicBezTo>
                  <a:pt x="-608" y="2952"/>
                  <a:pt x="-909" y="3898"/>
                  <a:pt x="896" y="6347"/>
                </a:cubicBezTo>
                <a:cubicBezTo>
                  <a:pt x="2700" y="8628"/>
                  <a:pt x="6051" y="9002"/>
                  <a:pt x="8329" y="7184"/>
                </a:cubicBezTo>
                <a:cubicBezTo>
                  <a:pt x="9274" y="6441"/>
                  <a:pt x="9918" y="5401"/>
                  <a:pt x="10176" y="42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7" name="Freeform 3166">
            <a:extLst>
              <a:ext uri="{FF2B5EF4-FFF2-40B4-BE49-F238E27FC236}">
                <a16:creationId xmlns:a16="http://schemas.microsoft.com/office/drawing/2014/main" id="{96E00BA5-B175-D8EB-CF87-03B06160906F}"/>
              </a:ext>
            </a:extLst>
          </p:cNvPr>
          <p:cNvSpPr/>
          <p:nvPr/>
        </p:nvSpPr>
        <p:spPr>
          <a:xfrm>
            <a:off x="10052619" y="2619016"/>
            <a:ext cx="5901" cy="10022"/>
          </a:xfrm>
          <a:custGeom>
            <a:avLst/>
            <a:gdLst>
              <a:gd name="connsiteX0" fmla="*/ 497 w 5901"/>
              <a:gd name="connsiteY0" fmla="*/ 8831 h 10022"/>
              <a:gd name="connsiteX1" fmla="*/ 5739 w 5901"/>
              <a:gd name="connsiteY1" fmla="*/ 4535 h 10022"/>
              <a:gd name="connsiteX2" fmla="*/ 3590 w 5901"/>
              <a:gd name="connsiteY2" fmla="*/ 238 h 10022"/>
              <a:gd name="connsiteX3" fmla="*/ 497 w 5901"/>
              <a:gd name="connsiteY3" fmla="*/ 8831 h 1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1" h="10022">
                <a:moveTo>
                  <a:pt x="497" y="8831"/>
                </a:moveTo>
                <a:cubicBezTo>
                  <a:pt x="2473" y="12097"/>
                  <a:pt x="5739" y="9390"/>
                  <a:pt x="5739" y="4535"/>
                </a:cubicBezTo>
                <a:cubicBezTo>
                  <a:pt x="5739" y="2258"/>
                  <a:pt x="4793" y="238"/>
                  <a:pt x="3590" y="238"/>
                </a:cubicBezTo>
                <a:cubicBezTo>
                  <a:pt x="755" y="496"/>
                  <a:pt x="-1265" y="6039"/>
                  <a:pt x="497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8" name="Freeform 3167">
            <a:extLst>
              <a:ext uri="{FF2B5EF4-FFF2-40B4-BE49-F238E27FC236}">
                <a16:creationId xmlns:a16="http://schemas.microsoft.com/office/drawing/2014/main" id="{4A28084B-22B2-4CBC-F45F-B1C85806E284}"/>
              </a:ext>
            </a:extLst>
          </p:cNvPr>
          <p:cNvSpPr/>
          <p:nvPr/>
        </p:nvSpPr>
        <p:spPr>
          <a:xfrm>
            <a:off x="10131793" y="1316364"/>
            <a:ext cx="8459" cy="8280"/>
          </a:xfrm>
          <a:custGeom>
            <a:avLst/>
            <a:gdLst>
              <a:gd name="connsiteX0" fmla="*/ 2485 w 8459"/>
              <a:gd name="connsiteY0" fmla="*/ 7432 h 8280"/>
              <a:gd name="connsiteX1" fmla="*/ 8242 w 8459"/>
              <a:gd name="connsiteY1" fmla="*/ 4596 h 8280"/>
              <a:gd name="connsiteX2" fmla="*/ 5278 w 8459"/>
              <a:gd name="connsiteY2" fmla="*/ 300 h 8280"/>
              <a:gd name="connsiteX3" fmla="*/ 3945 w 8459"/>
              <a:gd name="connsiteY3" fmla="*/ 300 h 8280"/>
              <a:gd name="connsiteX4" fmla="*/ -136 w 8459"/>
              <a:gd name="connsiteY4" fmla="*/ 3483 h 8280"/>
              <a:gd name="connsiteX5" fmla="*/ 2485 w 8459"/>
              <a:gd name="connsiteY5" fmla="*/ 7432 h 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59" h="8280">
                <a:moveTo>
                  <a:pt x="2485" y="7432"/>
                </a:moveTo>
                <a:cubicBezTo>
                  <a:pt x="7254" y="9365"/>
                  <a:pt x="8242" y="8893"/>
                  <a:pt x="8242" y="4596"/>
                </a:cubicBezTo>
                <a:cubicBezTo>
                  <a:pt x="8586" y="2590"/>
                  <a:pt x="7297" y="665"/>
                  <a:pt x="5278" y="300"/>
                </a:cubicBezTo>
                <a:cubicBezTo>
                  <a:pt x="4848" y="218"/>
                  <a:pt x="4375" y="218"/>
                  <a:pt x="3945" y="300"/>
                </a:cubicBezTo>
                <a:cubicBezTo>
                  <a:pt x="1926" y="55"/>
                  <a:pt x="122" y="1481"/>
                  <a:pt x="-136" y="3483"/>
                </a:cubicBezTo>
                <a:cubicBezTo>
                  <a:pt x="-351" y="5262"/>
                  <a:pt x="766" y="6933"/>
                  <a:pt x="2485" y="74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9" name="Freeform 3168">
            <a:extLst>
              <a:ext uri="{FF2B5EF4-FFF2-40B4-BE49-F238E27FC236}">
                <a16:creationId xmlns:a16="http://schemas.microsoft.com/office/drawing/2014/main" id="{BBBBEF97-5519-07F0-C687-65D718F7B677}"/>
              </a:ext>
            </a:extLst>
          </p:cNvPr>
          <p:cNvSpPr/>
          <p:nvPr/>
        </p:nvSpPr>
        <p:spPr>
          <a:xfrm>
            <a:off x="10052989" y="3465405"/>
            <a:ext cx="5228" cy="1729"/>
          </a:xfrm>
          <a:custGeom>
            <a:avLst/>
            <a:gdLst>
              <a:gd name="connsiteX0" fmla="*/ 813 w 5228"/>
              <a:gd name="connsiteY0" fmla="*/ 661 h 1729"/>
              <a:gd name="connsiteX1" fmla="*/ 2102 w 5228"/>
              <a:gd name="connsiteY1" fmla="*/ 1950 h 1729"/>
              <a:gd name="connsiteX2" fmla="*/ 4852 w 5228"/>
              <a:gd name="connsiteY2" fmla="*/ 832 h 1729"/>
              <a:gd name="connsiteX3" fmla="*/ 813 w 5228"/>
              <a:gd name="connsiteY3" fmla="*/ 661 h 1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8" h="1729">
                <a:moveTo>
                  <a:pt x="813" y="661"/>
                </a:moveTo>
                <a:cubicBezTo>
                  <a:pt x="-862" y="1348"/>
                  <a:pt x="-347" y="1821"/>
                  <a:pt x="2102" y="1950"/>
                </a:cubicBezTo>
                <a:cubicBezTo>
                  <a:pt x="4551" y="2079"/>
                  <a:pt x="5540" y="1520"/>
                  <a:pt x="4852" y="832"/>
                </a:cubicBezTo>
                <a:cubicBezTo>
                  <a:pt x="3619" y="106"/>
                  <a:pt x="2102" y="42"/>
                  <a:pt x="813" y="6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0" name="Freeform 3169">
            <a:extLst>
              <a:ext uri="{FF2B5EF4-FFF2-40B4-BE49-F238E27FC236}">
                <a16:creationId xmlns:a16="http://schemas.microsoft.com/office/drawing/2014/main" id="{5154D83A-40CA-789A-152B-B74AB041E358}"/>
              </a:ext>
            </a:extLst>
          </p:cNvPr>
          <p:cNvSpPr/>
          <p:nvPr/>
        </p:nvSpPr>
        <p:spPr>
          <a:xfrm>
            <a:off x="10168112" y="1382334"/>
            <a:ext cx="3493" cy="4253"/>
          </a:xfrm>
          <a:custGeom>
            <a:avLst/>
            <a:gdLst>
              <a:gd name="connsiteX0" fmla="*/ 2428 w 3493"/>
              <a:gd name="connsiteY0" fmla="*/ 4492 h 4253"/>
              <a:gd name="connsiteX1" fmla="*/ 3331 w 3493"/>
              <a:gd name="connsiteY1" fmla="*/ 2387 h 4253"/>
              <a:gd name="connsiteX2" fmla="*/ 1139 w 3493"/>
              <a:gd name="connsiteY2" fmla="*/ 238 h 4253"/>
              <a:gd name="connsiteX3" fmla="*/ 194 w 3493"/>
              <a:gd name="connsiteY3" fmla="*/ 2387 h 4253"/>
              <a:gd name="connsiteX4" fmla="*/ 2428 w 349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3" h="4253">
                <a:moveTo>
                  <a:pt x="2428" y="4492"/>
                </a:moveTo>
                <a:cubicBezTo>
                  <a:pt x="2901" y="4492"/>
                  <a:pt x="3331" y="3547"/>
                  <a:pt x="3331" y="2387"/>
                </a:cubicBezTo>
                <a:cubicBezTo>
                  <a:pt x="3288" y="1192"/>
                  <a:pt x="2342" y="238"/>
                  <a:pt x="1139" y="238"/>
                </a:cubicBezTo>
                <a:cubicBezTo>
                  <a:pt x="-107" y="238"/>
                  <a:pt x="-536" y="1227"/>
                  <a:pt x="194" y="2387"/>
                </a:cubicBezTo>
                <a:cubicBezTo>
                  <a:pt x="924" y="3547"/>
                  <a:pt x="1913" y="4492"/>
                  <a:pt x="242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1" name="Freeform 3170">
            <a:extLst>
              <a:ext uri="{FF2B5EF4-FFF2-40B4-BE49-F238E27FC236}">
                <a16:creationId xmlns:a16="http://schemas.microsoft.com/office/drawing/2014/main" id="{12710ED5-3CCC-13D8-C2FF-8DFB8D1BE29E}"/>
              </a:ext>
            </a:extLst>
          </p:cNvPr>
          <p:cNvSpPr/>
          <p:nvPr/>
        </p:nvSpPr>
        <p:spPr>
          <a:xfrm>
            <a:off x="10172152" y="1287557"/>
            <a:ext cx="20120" cy="11360"/>
          </a:xfrm>
          <a:custGeom>
            <a:avLst/>
            <a:gdLst>
              <a:gd name="connsiteX0" fmla="*/ 5092 w 20120"/>
              <a:gd name="connsiteY0" fmla="*/ 11061 h 11360"/>
              <a:gd name="connsiteX1" fmla="*/ 10806 w 20120"/>
              <a:gd name="connsiteY1" fmla="*/ 9514 h 11360"/>
              <a:gd name="connsiteX2" fmla="*/ 16005 w 20120"/>
              <a:gd name="connsiteY2" fmla="*/ 10287 h 11360"/>
              <a:gd name="connsiteX3" fmla="*/ 19829 w 20120"/>
              <a:gd name="connsiteY3" fmla="*/ 6292 h 11360"/>
              <a:gd name="connsiteX4" fmla="*/ 17766 w 20120"/>
              <a:gd name="connsiteY4" fmla="*/ 1479 h 11360"/>
              <a:gd name="connsiteX5" fmla="*/ 10806 w 20120"/>
              <a:gd name="connsiteY5" fmla="*/ 448 h 11360"/>
              <a:gd name="connsiteX6" fmla="*/ 107 w 20120"/>
              <a:gd name="connsiteY6" fmla="*/ 9041 h 11360"/>
              <a:gd name="connsiteX7" fmla="*/ 4017 w 20120"/>
              <a:gd name="connsiteY7" fmla="*/ 11520 h 11360"/>
              <a:gd name="connsiteX8" fmla="*/ 5092 w 20120"/>
              <a:gd name="connsiteY8" fmla="*/ 11061 h 11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20" h="11360">
                <a:moveTo>
                  <a:pt x="5092" y="11061"/>
                </a:moveTo>
                <a:cubicBezTo>
                  <a:pt x="6896" y="10253"/>
                  <a:pt x="8830" y="9729"/>
                  <a:pt x="10806" y="9514"/>
                </a:cubicBezTo>
                <a:cubicBezTo>
                  <a:pt x="12568" y="9578"/>
                  <a:pt x="14286" y="9840"/>
                  <a:pt x="16005" y="10287"/>
                </a:cubicBezTo>
                <a:cubicBezTo>
                  <a:pt x="17895" y="10760"/>
                  <a:pt x="19356" y="9256"/>
                  <a:pt x="19829" y="6292"/>
                </a:cubicBezTo>
                <a:cubicBezTo>
                  <a:pt x="20302" y="3327"/>
                  <a:pt x="19442" y="1522"/>
                  <a:pt x="17766" y="1479"/>
                </a:cubicBezTo>
                <a:cubicBezTo>
                  <a:pt x="15403" y="1350"/>
                  <a:pt x="13083" y="1007"/>
                  <a:pt x="10806" y="448"/>
                </a:cubicBezTo>
                <a:cubicBezTo>
                  <a:pt x="5220" y="-927"/>
                  <a:pt x="-1611" y="4745"/>
                  <a:pt x="107" y="9041"/>
                </a:cubicBezTo>
                <a:cubicBezTo>
                  <a:pt x="494" y="10803"/>
                  <a:pt x="2256" y="11911"/>
                  <a:pt x="4017" y="11520"/>
                </a:cubicBezTo>
                <a:cubicBezTo>
                  <a:pt x="4404" y="11434"/>
                  <a:pt x="4748" y="11280"/>
                  <a:pt x="5092" y="110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2" name="Freeform 3171">
            <a:extLst>
              <a:ext uri="{FF2B5EF4-FFF2-40B4-BE49-F238E27FC236}">
                <a16:creationId xmlns:a16="http://schemas.microsoft.com/office/drawing/2014/main" id="{5542C128-E55F-94D0-1AAD-1A88F872EA74}"/>
              </a:ext>
            </a:extLst>
          </p:cNvPr>
          <p:cNvSpPr/>
          <p:nvPr/>
        </p:nvSpPr>
        <p:spPr>
          <a:xfrm>
            <a:off x="10165557" y="2639127"/>
            <a:ext cx="6005" cy="7774"/>
          </a:xfrm>
          <a:custGeom>
            <a:avLst/>
            <a:gdLst>
              <a:gd name="connsiteX0" fmla="*/ 2534 w 6005"/>
              <a:gd name="connsiteY0" fmla="*/ 8012 h 7774"/>
              <a:gd name="connsiteX1" fmla="*/ 5843 w 6005"/>
              <a:gd name="connsiteY1" fmla="*/ 3716 h 7774"/>
              <a:gd name="connsiteX2" fmla="*/ -44 w 6005"/>
              <a:gd name="connsiteY2" fmla="*/ 4618 h 7774"/>
              <a:gd name="connsiteX3" fmla="*/ 1675 w 6005"/>
              <a:gd name="connsiteY3" fmla="*/ 7896 h 7774"/>
              <a:gd name="connsiteX4" fmla="*/ 2534 w 6005"/>
              <a:gd name="connsiteY4" fmla="*/ 8012 h 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5" h="7774">
                <a:moveTo>
                  <a:pt x="2534" y="8012"/>
                </a:moveTo>
                <a:cubicBezTo>
                  <a:pt x="4511" y="8012"/>
                  <a:pt x="5843" y="6208"/>
                  <a:pt x="5843" y="3716"/>
                </a:cubicBezTo>
                <a:cubicBezTo>
                  <a:pt x="5843" y="-1483"/>
                  <a:pt x="944" y="-581"/>
                  <a:pt x="-44" y="4618"/>
                </a:cubicBezTo>
                <a:cubicBezTo>
                  <a:pt x="-474" y="6001"/>
                  <a:pt x="300" y="7469"/>
                  <a:pt x="1675" y="7896"/>
                </a:cubicBezTo>
                <a:cubicBezTo>
                  <a:pt x="1976" y="7981"/>
                  <a:pt x="2233" y="8020"/>
                  <a:pt x="2534" y="80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3" name="Freeform 3172">
            <a:extLst>
              <a:ext uri="{FF2B5EF4-FFF2-40B4-BE49-F238E27FC236}">
                <a16:creationId xmlns:a16="http://schemas.microsoft.com/office/drawing/2014/main" id="{9343F3DB-4C43-2CB7-D6FD-06E3FD162C59}"/>
              </a:ext>
            </a:extLst>
          </p:cNvPr>
          <p:cNvSpPr/>
          <p:nvPr/>
        </p:nvSpPr>
        <p:spPr>
          <a:xfrm>
            <a:off x="10153122" y="1339310"/>
            <a:ext cx="13377" cy="16101"/>
          </a:xfrm>
          <a:custGeom>
            <a:avLst/>
            <a:gdLst>
              <a:gd name="connsiteX0" fmla="*/ 2467 w 13377"/>
              <a:gd name="connsiteY0" fmla="*/ 14691 h 16101"/>
              <a:gd name="connsiteX1" fmla="*/ 12650 w 13377"/>
              <a:gd name="connsiteY1" fmla="*/ 7601 h 16101"/>
              <a:gd name="connsiteX2" fmla="*/ 5045 w 13377"/>
              <a:gd name="connsiteY2" fmla="*/ 5109 h 16101"/>
              <a:gd name="connsiteX3" fmla="*/ 2467 w 13377"/>
              <a:gd name="connsiteY3" fmla="*/ 14691 h 16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77" h="16101">
                <a:moveTo>
                  <a:pt x="2467" y="14691"/>
                </a:moveTo>
                <a:cubicBezTo>
                  <a:pt x="7408" y="18386"/>
                  <a:pt x="11060" y="15808"/>
                  <a:pt x="12650" y="7601"/>
                </a:cubicBezTo>
                <a:cubicBezTo>
                  <a:pt x="14368" y="-1379"/>
                  <a:pt x="12263" y="-2066"/>
                  <a:pt x="5045" y="5109"/>
                </a:cubicBezTo>
                <a:cubicBezTo>
                  <a:pt x="-1314" y="11468"/>
                  <a:pt x="-1443" y="11812"/>
                  <a:pt x="2467" y="146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4" name="Freeform 3173">
            <a:extLst>
              <a:ext uri="{FF2B5EF4-FFF2-40B4-BE49-F238E27FC236}">
                <a16:creationId xmlns:a16="http://schemas.microsoft.com/office/drawing/2014/main" id="{769502AD-2FFF-534E-16C7-9128A27E4098}"/>
              </a:ext>
            </a:extLst>
          </p:cNvPr>
          <p:cNvSpPr/>
          <p:nvPr/>
        </p:nvSpPr>
        <p:spPr>
          <a:xfrm>
            <a:off x="10143491" y="1278545"/>
            <a:ext cx="8141" cy="10296"/>
          </a:xfrm>
          <a:custGeom>
            <a:avLst/>
            <a:gdLst>
              <a:gd name="connsiteX0" fmla="*/ 2817 w 8141"/>
              <a:gd name="connsiteY0" fmla="*/ 10534 h 10296"/>
              <a:gd name="connsiteX1" fmla="*/ 6812 w 8141"/>
              <a:gd name="connsiteY1" fmla="*/ 7613 h 10296"/>
              <a:gd name="connsiteX2" fmla="*/ 5824 w 8141"/>
              <a:gd name="connsiteY2" fmla="*/ 1898 h 10296"/>
              <a:gd name="connsiteX3" fmla="*/ 754 w 8141"/>
              <a:gd name="connsiteY3" fmla="*/ 1898 h 10296"/>
              <a:gd name="connsiteX4" fmla="*/ 2817 w 8141"/>
              <a:gd name="connsiteY4" fmla="*/ 10534 h 10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41" h="10296">
                <a:moveTo>
                  <a:pt x="2817" y="10534"/>
                </a:moveTo>
                <a:cubicBezTo>
                  <a:pt x="4406" y="10006"/>
                  <a:pt x="5824" y="8983"/>
                  <a:pt x="6812" y="7613"/>
                </a:cubicBezTo>
                <a:cubicBezTo>
                  <a:pt x="8617" y="5421"/>
                  <a:pt x="8359" y="4047"/>
                  <a:pt x="5824" y="1898"/>
                </a:cubicBezTo>
                <a:cubicBezTo>
                  <a:pt x="3289" y="-250"/>
                  <a:pt x="2215" y="-379"/>
                  <a:pt x="754" y="1898"/>
                </a:cubicBezTo>
                <a:cubicBezTo>
                  <a:pt x="-1179" y="5078"/>
                  <a:pt x="153" y="10534"/>
                  <a:pt x="2817" y="105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5" name="Freeform 3174">
            <a:extLst>
              <a:ext uri="{FF2B5EF4-FFF2-40B4-BE49-F238E27FC236}">
                <a16:creationId xmlns:a16="http://schemas.microsoft.com/office/drawing/2014/main" id="{2C1A3AF3-F42F-2CCB-4EF6-76A25E61F7B5}"/>
              </a:ext>
            </a:extLst>
          </p:cNvPr>
          <p:cNvSpPr/>
          <p:nvPr/>
        </p:nvSpPr>
        <p:spPr>
          <a:xfrm>
            <a:off x="10152744" y="1288841"/>
            <a:ext cx="3526" cy="4254"/>
          </a:xfrm>
          <a:custGeom>
            <a:avLst/>
            <a:gdLst>
              <a:gd name="connsiteX0" fmla="*/ 783 w 3526"/>
              <a:gd name="connsiteY0" fmla="*/ 4492 h 4254"/>
              <a:gd name="connsiteX1" fmla="*/ 3017 w 3526"/>
              <a:gd name="connsiteY1" fmla="*/ 2344 h 4254"/>
              <a:gd name="connsiteX2" fmla="*/ 2071 w 3526"/>
              <a:gd name="connsiteY2" fmla="*/ 239 h 4254"/>
              <a:gd name="connsiteX3" fmla="*/ -163 w 3526"/>
              <a:gd name="connsiteY3" fmla="*/ 2344 h 4254"/>
              <a:gd name="connsiteX4" fmla="*/ 783 w 3526"/>
              <a:gd name="connsiteY4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6" h="4254">
                <a:moveTo>
                  <a:pt x="783" y="4492"/>
                </a:moveTo>
                <a:cubicBezTo>
                  <a:pt x="1298" y="4492"/>
                  <a:pt x="2287" y="3547"/>
                  <a:pt x="3017" y="2344"/>
                </a:cubicBezTo>
                <a:cubicBezTo>
                  <a:pt x="3747" y="1141"/>
                  <a:pt x="3275" y="239"/>
                  <a:pt x="2071" y="239"/>
                </a:cubicBezTo>
                <a:cubicBezTo>
                  <a:pt x="869" y="213"/>
                  <a:pt x="-120" y="1150"/>
                  <a:pt x="-163" y="2344"/>
                </a:cubicBezTo>
                <a:cubicBezTo>
                  <a:pt x="-163" y="3547"/>
                  <a:pt x="267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6" name="Freeform 3175">
            <a:extLst>
              <a:ext uri="{FF2B5EF4-FFF2-40B4-BE49-F238E27FC236}">
                <a16:creationId xmlns:a16="http://schemas.microsoft.com/office/drawing/2014/main" id="{D95339DE-8E83-7C4E-AA9E-B866055435C9}"/>
              </a:ext>
            </a:extLst>
          </p:cNvPr>
          <p:cNvSpPr/>
          <p:nvPr/>
        </p:nvSpPr>
        <p:spPr>
          <a:xfrm>
            <a:off x="10136827" y="2406849"/>
            <a:ext cx="6970" cy="12634"/>
          </a:xfrm>
          <a:custGeom>
            <a:avLst/>
            <a:gdLst>
              <a:gd name="connsiteX0" fmla="*/ -143 w 6970"/>
              <a:gd name="connsiteY0" fmla="*/ 6514 h 12634"/>
              <a:gd name="connsiteX1" fmla="*/ 3895 w 6970"/>
              <a:gd name="connsiteY1" fmla="*/ 12873 h 12634"/>
              <a:gd name="connsiteX2" fmla="*/ 6516 w 6970"/>
              <a:gd name="connsiteY2" fmla="*/ 10209 h 12634"/>
              <a:gd name="connsiteX3" fmla="*/ 4024 w 6970"/>
              <a:gd name="connsiteY3" fmla="*/ 3850 h 12634"/>
              <a:gd name="connsiteX4" fmla="*/ -143 w 6970"/>
              <a:gd name="connsiteY4" fmla="*/ 6514 h 12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70" h="12634">
                <a:moveTo>
                  <a:pt x="-143" y="6514"/>
                </a:moveTo>
                <a:cubicBezTo>
                  <a:pt x="-143" y="11197"/>
                  <a:pt x="1102" y="12873"/>
                  <a:pt x="3895" y="12873"/>
                </a:cubicBezTo>
                <a:cubicBezTo>
                  <a:pt x="6688" y="12873"/>
                  <a:pt x="7247" y="11841"/>
                  <a:pt x="6516" y="10209"/>
                </a:cubicBezTo>
                <a:cubicBezTo>
                  <a:pt x="5786" y="8576"/>
                  <a:pt x="4712" y="5912"/>
                  <a:pt x="4024" y="3850"/>
                </a:cubicBezTo>
                <a:cubicBezTo>
                  <a:pt x="2005" y="-1994"/>
                  <a:pt x="-401" y="-490"/>
                  <a:pt x="-143" y="65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7" name="Freeform 3176">
            <a:extLst>
              <a:ext uri="{FF2B5EF4-FFF2-40B4-BE49-F238E27FC236}">
                <a16:creationId xmlns:a16="http://schemas.microsoft.com/office/drawing/2014/main" id="{7662CC50-822B-0FA5-7165-60084B997C06}"/>
              </a:ext>
            </a:extLst>
          </p:cNvPr>
          <p:cNvSpPr/>
          <p:nvPr/>
        </p:nvSpPr>
        <p:spPr>
          <a:xfrm>
            <a:off x="10071369" y="4710947"/>
            <a:ext cx="6034" cy="5022"/>
          </a:xfrm>
          <a:custGeom>
            <a:avLst/>
            <a:gdLst>
              <a:gd name="connsiteX0" fmla="*/ 5678 w 6034"/>
              <a:gd name="connsiteY0" fmla="*/ 5034 h 5022"/>
              <a:gd name="connsiteX1" fmla="*/ 4175 w 6034"/>
              <a:gd name="connsiteY1" fmla="*/ 1596 h 5022"/>
              <a:gd name="connsiteX2" fmla="*/ 179 w 6034"/>
              <a:gd name="connsiteY2" fmla="*/ 694 h 5022"/>
              <a:gd name="connsiteX3" fmla="*/ 1683 w 6034"/>
              <a:gd name="connsiteY3" fmla="*/ 4131 h 5022"/>
              <a:gd name="connsiteX4" fmla="*/ 5678 w 6034"/>
              <a:gd name="connsiteY4" fmla="*/ 5034 h 5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4" h="5022">
                <a:moveTo>
                  <a:pt x="5678" y="5034"/>
                </a:moveTo>
                <a:cubicBezTo>
                  <a:pt x="6194" y="4518"/>
                  <a:pt x="5678" y="2971"/>
                  <a:pt x="4175" y="1596"/>
                </a:cubicBezTo>
                <a:cubicBezTo>
                  <a:pt x="2671" y="221"/>
                  <a:pt x="1038" y="-165"/>
                  <a:pt x="179" y="694"/>
                </a:cubicBezTo>
                <a:cubicBezTo>
                  <a:pt x="-681" y="1553"/>
                  <a:pt x="179" y="3100"/>
                  <a:pt x="1683" y="4131"/>
                </a:cubicBezTo>
                <a:cubicBezTo>
                  <a:pt x="3186" y="5163"/>
                  <a:pt x="5120" y="5549"/>
                  <a:pt x="5678" y="50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8" name="Freeform 3177">
            <a:extLst>
              <a:ext uri="{FF2B5EF4-FFF2-40B4-BE49-F238E27FC236}">
                <a16:creationId xmlns:a16="http://schemas.microsoft.com/office/drawing/2014/main" id="{53CEAA28-CDB6-B773-B139-DE392E94CEC5}"/>
              </a:ext>
            </a:extLst>
          </p:cNvPr>
          <p:cNvSpPr/>
          <p:nvPr/>
        </p:nvSpPr>
        <p:spPr>
          <a:xfrm>
            <a:off x="10066941" y="4032630"/>
            <a:ext cx="3442" cy="4254"/>
          </a:xfrm>
          <a:custGeom>
            <a:avLst/>
            <a:gdLst>
              <a:gd name="connsiteX0" fmla="*/ 740 w 3442"/>
              <a:gd name="connsiteY0" fmla="*/ 4492 h 4254"/>
              <a:gd name="connsiteX1" fmla="*/ 2931 w 3442"/>
              <a:gd name="connsiteY1" fmla="*/ 2387 h 4254"/>
              <a:gd name="connsiteX2" fmla="*/ 2029 w 3442"/>
              <a:gd name="connsiteY2" fmla="*/ 239 h 4254"/>
              <a:gd name="connsiteX3" fmla="*/ -163 w 3442"/>
              <a:gd name="connsiteY3" fmla="*/ 2344 h 4254"/>
              <a:gd name="connsiteX4" fmla="*/ -163 w 3442"/>
              <a:gd name="connsiteY4" fmla="*/ 2387 h 4254"/>
              <a:gd name="connsiteX5" fmla="*/ 740 w 3442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2" h="4254">
                <a:moveTo>
                  <a:pt x="740" y="4492"/>
                </a:moveTo>
                <a:cubicBezTo>
                  <a:pt x="1255" y="4492"/>
                  <a:pt x="2244" y="3547"/>
                  <a:pt x="2931" y="2387"/>
                </a:cubicBezTo>
                <a:cubicBezTo>
                  <a:pt x="3618" y="1227"/>
                  <a:pt x="3275" y="239"/>
                  <a:pt x="2029" y="239"/>
                </a:cubicBezTo>
                <a:cubicBezTo>
                  <a:pt x="843" y="213"/>
                  <a:pt x="-137" y="1158"/>
                  <a:pt x="-163" y="2344"/>
                </a:cubicBezTo>
                <a:cubicBezTo>
                  <a:pt x="-163" y="2357"/>
                  <a:pt x="-163" y="2374"/>
                  <a:pt x="-163" y="2387"/>
                </a:cubicBezTo>
                <a:cubicBezTo>
                  <a:pt x="-163" y="3504"/>
                  <a:pt x="224" y="4492"/>
                  <a:pt x="74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9" name="Freeform 3178">
            <a:extLst>
              <a:ext uri="{FF2B5EF4-FFF2-40B4-BE49-F238E27FC236}">
                <a16:creationId xmlns:a16="http://schemas.microsoft.com/office/drawing/2014/main" id="{0321FAAD-9B4E-B2D1-9722-0F8A51DB7290}"/>
              </a:ext>
            </a:extLst>
          </p:cNvPr>
          <p:cNvSpPr/>
          <p:nvPr/>
        </p:nvSpPr>
        <p:spPr>
          <a:xfrm>
            <a:off x="10069003" y="5018693"/>
            <a:ext cx="4210" cy="4210"/>
          </a:xfrm>
          <a:custGeom>
            <a:avLst/>
            <a:gdLst>
              <a:gd name="connsiteX0" fmla="*/ -163 w 4210"/>
              <a:gd name="connsiteY0" fmla="*/ 2344 h 4210"/>
              <a:gd name="connsiteX1" fmla="*/ 1943 w 4210"/>
              <a:gd name="connsiteY1" fmla="*/ 4449 h 4210"/>
              <a:gd name="connsiteX2" fmla="*/ 4048 w 4210"/>
              <a:gd name="connsiteY2" fmla="*/ 2344 h 4210"/>
              <a:gd name="connsiteX3" fmla="*/ 1943 w 4210"/>
              <a:gd name="connsiteY3" fmla="*/ 238 h 4210"/>
              <a:gd name="connsiteX4" fmla="*/ -163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-163" y="2344"/>
                </a:move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0" name="Freeform 3179">
            <a:extLst>
              <a:ext uri="{FF2B5EF4-FFF2-40B4-BE49-F238E27FC236}">
                <a16:creationId xmlns:a16="http://schemas.microsoft.com/office/drawing/2014/main" id="{93E0BD05-476B-BE8C-3CA1-97B322EA0D15}"/>
              </a:ext>
            </a:extLst>
          </p:cNvPr>
          <p:cNvSpPr/>
          <p:nvPr/>
        </p:nvSpPr>
        <p:spPr>
          <a:xfrm>
            <a:off x="10069003" y="4045623"/>
            <a:ext cx="4206" cy="5808"/>
          </a:xfrm>
          <a:custGeom>
            <a:avLst/>
            <a:gdLst>
              <a:gd name="connsiteX0" fmla="*/ 1943 w 4206"/>
              <a:gd name="connsiteY0" fmla="*/ 5978 h 5808"/>
              <a:gd name="connsiteX1" fmla="*/ 3915 w 4206"/>
              <a:gd name="connsiteY1" fmla="*/ 2279 h 5808"/>
              <a:gd name="connsiteX2" fmla="*/ 1943 w 4206"/>
              <a:gd name="connsiteY2" fmla="*/ 307 h 5808"/>
              <a:gd name="connsiteX3" fmla="*/ -163 w 4206"/>
              <a:gd name="connsiteY3" fmla="*/ 3143 h 5808"/>
              <a:gd name="connsiteX4" fmla="*/ 1943 w 4206"/>
              <a:gd name="connsiteY4" fmla="*/ 5978 h 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6" h="5808">
                <a:moveTo>
                  <a:pt x="1943" y="5978"/>
                </a:moveTo>
                <a:cubicBezTo>
                  <a:pt x="3511" y="5502"/>
                  <a:pt x="4392" y="3843"/>
                  <a:pt x="3915" y="2279"/>
                </a:cubicBezTo>
                <a:cubicBezTo>
                  <a:pt x="3627" y="1334"/>
                  <a:pt x="2888" y="595"/>
                  <a:pt x="1943" y="307"/>
                </a:cubicBezTo>
                <a:cubicBezTo>
                  <a:pt x="783" y="-80"/>
                  <a:pt x="-163" y="1209"/>
                  <a:pt x="-163" y="3143"/>
                </a:cubicBezTo>
                <a:cubicBezTo>
                  <a:pt x="-163" y="5076"/>
                  <a:pt x="783" y="6365"/>
                  <a:pt x="1943" y="59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1" name="Freeform 3180">
            <a:extLst>
              <a:ext uri="{FF2B5EF4-FFF2-40B4-BE49-F238E27FC236}">
                <a16:creationId xmlns:a16="http://schemas.microsoft.com/office/drawing/2014/main" id="{8F9B4361-B1D2-B3D7-E82F-CF16571F3EF2}"/>
              </a:ext>
            </a:extLst>
          </p:cNvPr>
          <p:cNvSpPr/>
          <p:nvPr/>
        </p:nvSpPr>
        <p:spPr>
          <a:xfrm>
            <a:off x="9481366" y="5479930"/>
            <a:ext cx="3475" cy="4254"/>
          </a:xfrm>
          <a:custGeom>
            <a:avLst/>
            <a:gdLst>
              <a:gd name="connsiteX0" fmla="*/ 1079 w 3475"/>
              <a:gd name="connsiteY0" fmla="*/ 4492 h 4254"/>
              <a:gd name="connsiteX1" fmla="*/ 3313 w 3475"/>
              <a:gd name="connsiteY1" fmla="*/ 2344 h 4254"/>
              <a:gd name="connsiteX2" fmla="*/ 3313 w 3475"/>
              <a:gd name="connsiteY2" fmla="*/ 2344 h 4254"/>
              <a:gd name="connsiteX3" fmla="*/ 2368 w 3475"/>
              <a:gd name="connsiteY3" fmla="*/ 238 h 4254"/>
              <a:gd name="connsiteX4" fmla="*/ 176 w 3475"/>
              <a:gd name="connsiteY4" fmla="*/ 2344 h 4254"/>
              <a:gd name="connsiteX5" fmla="*/ 1079 w 3475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4">
                <a:moveTo>
                  <a:pt x="1079" y="4492"/>
                </a:moveTo>
                <a:cubicBezTo>
                  <a:pt x="2290" y="4518"/>
                  <a:pt x="3287" y="3555"/>
                  <a:pt x="3313" y="2344"/>
                </a:cubicBezTo>
                <a:cubicBezTo>
                  <a:pt x="3313" y="2344"/>
                  <a:pt x="3313" y="2344"/>
                  <a:pt x="3313" y="2344"/>
                </a:cubicBezTo>
                <a:cubicBezTo>
                  <a:pt x="3313" y="1184"/>
                  <a:pt x="2883" y="238"/>
                  <a:pt x="2368" y="238"/>
                </a:cubicBezTo>
                <a:cubicBezTo>
                  <a:pt x="1852" y="238"/>
                  <a:pt x="864" y="1184"/>
                  <a:pt x="176" y="2344"/>
                </a:cubicBezTo>
                <a:cubicBezTo>
                  <a:pt x="-511" y="3504"/>
                  <a:pt x="-124" y="4492"/>
                  <a:pt x="107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2" name="Freeform 3181">
            <a:extLst>
              <a:ext uri="{FF2B5EF4-FFF2-40B4-BE49-F238E27FC236}">
                <a16:creationId xmlns:a16="http://schemas.microsoft.com/office/drawing/2014/main" id="{69587407-926C-1604-644A-32F6E87734B1}"/>
              </a:ext>
            </a:extLst>
          </p:cNvPr>
          <p:cNvSpPr/>
          <p:nvPr/>
        </p:nvSpPr>
        <p:spPr>
          <a:xfrm>
            <a:off x="10067732" y="3081272"/>
            <a:ext cx="4678" cy="4749"/>
          </a:xfrm>
          <a:custGeom>
            <a:avLst/>
            <a:gdLst>
              <a:gd name="connsiteX0" fmla="*/ 937 w 4678"/>
              <a:gd name="connsiteY0" fmla="*/ 594 h 4749"/>
              <a:gd name="connsiteX1" fmla="*/ 163 w 4678"/>
              <a:gd name="connsiteY1" fmla="*/ 3859 h 4749"/>
              <a:gd name="connsiteX2" fmla="*/ 3347 w 4678"/>
              <a:gd name="connsiteY2" fmla="*/ 4658 h 4749"/>
              <a:gd name="connsiteX3" fmla="*/ 3386 w 4678"/>
              <a:gd name="connsiteY3" fmla="*/ 4632 h 4749"/>
              <a:gd name="connsiteX4" fmla="*/ 4168 w 4678"/>
              <a:gd name="connsiteY4" fmla="*/ 1384 h 4749"/>
              <a:gd name="connsiteX5" fmla="*/ 4159 w 4678"/>
              <a:gd name="connsiteY5" fmla="*/ 1367 h 4749"/>
              <a:gd name="connsiteX6" fmla="*/ 975 w 4678"/>
              <a:gd name="connsiteY6" fmla="*/ 568 h 4749"/>
              <a:gd name="connsiteX7" fmla="*/ 937 w 4678"/>
              <a:gd name="connsiteY7" fmla="*/ 594 h 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78" h="4749">
                <a:moveTo>
                  <a:pt x="937" y="594"/>
                </a:moveTo>
                <a:cubicBezTo>
                  <a:pt x="-142" y="1307"/>
                  <a:pt x="-481" y="2738"/>
                  <a:pt x="163" y="3859"/>
                </a:cubicBezTo>
                <a:cubicBezTo>
                  <a:pt x="821" y="4959"/>
                  <a:pt x="2247" y="5316"/>
                  <a:pt x="3347" y="4658"/>
                </a:cubicBezTo>
                <a:cubicBezTo>
                  <a:pt x="3360" y="4650"/>
                  <a:pt x="3373" y="4641"/>
                  <a:pt x="3386" y="4632"/>
                </a:cubicBezTo>
                <a:cubicBezTo>
                  <a:pt x="4499" y="3954"/>
                  <a:pt x="4851" y="2497"/>
                  <a:pt x="4168" y="1384"/>
                </a:cubicBezTo>
                <a:cubicBezTo>
                  <a:pt x="4168" y="1380"/>
                  <a:pt x="4163" y="1371"/>
                  <a:pt x="4159" y="1367"/>
                </a:cubicBezTo>
                <a:cubicBezTo>
                  <a:pt x="3502" y="267"/>
                  <a:pt x="2075" y="-89"/>
                  <a:pt x="975" y="568"/>
                </a:cubicBezTo>
                <a:cubicBezTo>
                  <a:pt x="962" y="576"/>
                  <a:pt x="949" y="585"/>
                  <a:pt x="937" y="5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3" name="Freeform 3182">
            <a:extLst>
              <a:ext uri="{FF2B5EF4-FFF2-40B4-BE49-F238E27FC236}">
                <a16:creationId xmlns:a16="http://schemas.microsoft.com/office/drawing/2014/main" id="{5CB4FC52-20BF-75B4-0626-B24982D1320A}"/>
              </a:ext>
            </a:extLst>
          </p:cNvPr>
          <p:cNvSpPr/>
          <p:nvPr/>
        </p:nvSpPr>
        <p:spPr>
          <a:xfrm>
            <a:off x="10066941" y="3341870"/>
            <a:ext cx="3442" cy="4254"/>
          </a:xfrm>
          <a:custGeom>
            <a:avLst/>
            <a:gdLst>
              <a:gd name="connsiteX0" fmla="*/ 740 w 3442"/>
              <a:gd name="connsiteY0" fmla="*/ 4492 h 4254"/>
              <a:gd name="connsiteX1" fmla="*/ 2931 w 3442"/>
              <a:gd name="connsiteY1" fmla="*/ 2344 h 4254"/>
              <a:gd name="connsiteX2" fmla="*/ 2029 w 3442"/>
              <a:gd name="connsiteY2" fmla="*/ 239 h 4254"/>
              <a:gd name="connsiteX3" fmla="*/ -163 w 3442"/>
              <a:gd name="connsiteY3" fmla="*/ 2344 h 4254"/>
              <a:gd name="connsiteX4" fmla="*/ -163 w 3442"/>
              <a:gd name="connsiteY4" fmla="*/ 2344 h 4254"/>
              <a:gd name="connsiteX5" fmla="*/ 740 w 3442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2" h="4254">
                <a:moveTo>
                  <a:pt x="740" y="4492"/>
                </a:moveTo>
                <a:cubicBezTo>
                  <a:pt x="1255" y="4492"/>
                  <a:pt x="2244" y="3547"/>
                  <a:pt x="2931" y="2344"/>
                </a:cubicBezTo>
                <a:cubicBezTo>
                  <a:pt x="3618" y="1141"/>
                  <a:pt x="3275" y="239"/>
                  <a:pt x="2029" y="239"/>
                </a:cubicBezTo>
                <a:cubicBezTo>
                  <a:pt x="843" y="213"/>
                  <a:pt x="-137" y="1158"/>
                  <a:pt x="-163" y="2344"/>
                </a:cubicBezTo>
                <a:cubicBezTo>
                  <a:pt x="-163" y="2344"/>
                  <a:pt x="-163" y="2344"/>
                  <a:pt x="-163" y="2344"/>
                </a:cubicBezTo>
                <a:cubicBezTo>
                  <a:pt x="-163" y="3504"/>
                  <a:pt x="224" y="4492"/>
                  <a:pt x="74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4" name="Freeform 3183">
            <a:extLst>
              <a:ext uri="{FF2B5EF4-FFF2-40B4-BE49-F238E27FC236}">
                <a16:creationId xmlns:a16="http://schemas.microsoft.com/office/drawing/2014/main" id="{289F627D-AC37-2A04-AEEC-D8793C9BDA3C}"/>
              </a:ext>
            </a:extLst>
          </p:cNvPr>
          <p:cNvSpPr/>
          <p:nvPr/>
        </p:nvSpPr>
        <p:spPr>
          <a:xfrm>
            <a:off x="10253283" y="4047497"/>
            <a:ext cx="5589" cy="10634"/>
          </a:xfrm>
          <a:custGeom>
            <a:avLst/>
            <a:gdLst>
              <a:gd name="connsiteX0" fmla="*/ 1685 w 5589"/>
              <a:gd name="connsiteY0" fmla="*/ 238 h 10634"/>
              <a:gd name="connsiteX1" fmla="*/ -163 w 5589"/>
              <a:gd name="connsiteY1" fmla="*/ 5523 h 10634"/>
              <a:gd name="connsiteX2" fmla="*/ 4950 w 5589"/>
              <a:gd name="connsiteY2" fmla="*/ 8917 h 10634"/>
              <a:gd name="connsiteX3" fmla="*/ 1685 w 5589"/>
              <a:gd name="connsiteY3" fmla="*/ 238 h 10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89" h="10634">
                <a:moveTo>
                  <a:pt x="1685" y="238"/>
                </a:moveTo>
                <a:cubicBezTo>
                  <a:pt x="654" y="238"/>
                  <a:pt x="-163" y="2601"/>
                  <a:pt x="-163" y="5523"/>
                </a:cubicBezTo>
                <a:cubicBezTo>
                  <a:pt x="-163" y="10765"/>
                  <a:pt x="2673" y="12655"/>
                  <a:pt x="4950" y="8917"/>
                </a:cubicBezTo>
                <a:cubicBezTo>
                  <a:pt x="6454" y="6425"/>
                  <a:pt x="4134" y="238"/>
                  <a:pt x="168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5" name="Freeform 3184">
            <a:extLst>
              <a:ext uri="{FF2B5EF4-FFF2-40B4-BE49-F238E27FC236}">
                <a16:creationId xmlns:a16="http://schemas.microsoft.com/office/drawing/2014/main" id="{FB328A89-93C5-54AC-32C3-71250C7B3403}"/>
              </a:ext>
            </a:extLst>
          </p:cNvPr>
          <p:cNvSpPr/>
          <p:nvPr/>
        </p:nvSpPr>
        <p:spPr>
          <a:xfrm>
            <a:off x="10071548" y="3003804"/>
            <a:ext cx="3545" cy="8637"/>
          </a:xfrm>
          <a:custGeom>
            <a:avLst/>
            <a:gdLst>
              <a:gd name="connsiteX0" fmla="*/ 515 w 3545"/>
              <a:gd name="connsiteY0" fmla="*/ 6137 h 8637"/>
              <a:gd name="connsiteX1" fmla="*/ 3050 w 3545"/>
              <a:gd name="connsiteY1" fmla="*/ 6137 h 8637"/>
              <a:gd name="connsiteX2" fmla="*/ 2707 w 3545"/>
              <a:gd name="connsiteY2" fmla="*/ 1024 h 8637"/>
              <a:gd name="connsiteX3" fmla="*/ 515 w 3545"/>
              <a:gd name="connsiteY3" fmla="*/ 6137 h 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5" h="8637">
                <a:moveTo>
                  <a:pt x="515" y="6137"/>
                </a:moveTo>
                <a:cubicBezTo>
                  <a:pt x="2062" y="9789"/>
                  <a:pt x="2191" y="9789"/>
                  <a:pt x="3050" y="6137"/>
                </a:cubicBezTo>
                <a:cubicBezTo>
                  <a:pt x="3592" y="4453"/>
                  <a:pt x="3467" y="2622"/>
                  <a:pt x="2707" y="1024"/>
                </a:cubicBezTo>
                <a:cubicBezTo>
                  <a:pt x="429" y="-1382"/>
                  <a:pt x="-1117" y="2141"/>
                  <a:pt x="515" y="61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6" name="Freeform 3185">
            <a:extLst>
              <a:ext uri="{FF2B5EF4-FFF2-40B4-BE49-F238E27FC236}">
                <a16:creationId xmlns:a16="http://schemas.microsoft.com/office/drawing/2014/main" id="{478FF9BB-E2BB-2CF5-965E-689F1D926BB6}"/>
              </a:ext>
            </a:extLst>
          </p:cNvPr>
          <p:cNvSpPr/>
          <p:nvPr/>
        </p:nvSpPr>
        <p:spPr>
          <a:xfrm>
            <a:off x="10058854" y="2657685"/>
            <a:ext cx="16037" cy="21248"/>
          </a:xfrm>
          <a:custGeom>
            <a:avLst/>
            <a:gdLst>
              <a:gd name="connsiteX0" fmla="*/ 14713 w 16037"/>
              <a:gd name="connsiteY0" fmla="*/ 238 h 21248"/>
              <a:gd name="connsiteX1" fmla="*/ 2811 w 16037"/>
              <a:gd name="connsiteY1" fmla="*/ 10808 h 21248"/>
              <a:gd name="connsiteX2" fmla="*/ 10244 w 16037"/>
              <a:gd name="connsiteY2" fmla="*/ 17167 h 21248"/>
              <a:gd name="connsiteX3" fmla="*/ 15787 w 16037"/>
              <a:gd name="connsiteY3" fmla="*/ 6554 h 21248"/>
              <a:gd name="connsiteX4" fmla="*/ 14713 w 16037"/>
              <a:gd name="connsiteY4" fmla="*/ 238 h 21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37" h="21248">
                <a:moveTo>
                  <a:pt x="14713" y="238"/>
                </a:moveTo>
                <a:cubicBezTo>
                  <a:pt x="11619" y="238"/>
                  <a:pt x="5389" y="5738"/>
                  <a:pt x="2811" y="10808"/>
                </a:cubicBezTo>
                <a:cubicBezTo>
                  <a:pt x="-2989" y="22280"/>
                  <a:pt x="-196" y="24686"/>
                  <a:pt x="10244" y="17167"/>
                </a:cubicBezTo>
                <a:cubicBezTo>
                  <a:pt x="14137" y="15145"/>
                  <a:pt x="16354" y="10905"/>
                  <a:pt x="15787" y="6554"/>
                </a:cubicBezTo>
                <a:cubicBezTo>
                  <a:pt x="15830" y="4400"/>
                  <a:pt x="15465" y="2258"/>
                  <a:pt x="1471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7" name="Freeform 3186">
            <a:extLst>
              <a:ext uri="{FF2B5EF4-FFF2-40B4-BE49-F238E27FC236}">
                <a16:creationId xmlns:a16="http://schemas.microsoft.com/office/drawing/2014/main" id="{7845AE8C-C9AF-2131-38D9-0F56722BF280}"/>
              </a:ext>
            </a:extLst>
          </p:cNvPr>
          <p:cNvSpPr/>
          <p:nvPr/>
        </p:nvSpPr>
        <p:spPr>
          <a:xfrm>
            <a:off x="10056672" y="2845261"/>
            <a:ext cx="4168" cy="3535"/>
          </a:xfrm>
          <a:custGeom>
            <a:avLst/>
            <a:gdLst>
              <a:gd name="connsiteX0" fmla="*/ 4006 w 4168"/>
              <a:gd name="connsiteY0" fmla="*/ 2829 h 3535"/>
              <a:gd name="connsiteX1" fmla="*/ 1900 w 4168"/>
              <a:gd name="connsiteY1" fmla="*/ 595 h 3535"/>
              <a:gd name="connsiteX2" fmla="*/ -162 w 4168"/>
              <a:gd name="connsiteY2" fmla="*/ 1540 h 3535"/>
              <a:gd name="connsiteX3" fmla="*/ 1900 w 4168"/>
              <a:gd name="connsiteY3" fmla="*/ 3774 h 3535"/>
              <a:gd name="connsiteX4" fmla="*/ 4006 w 4168"/>
              <a:gd name="connsiteY4" fmla="*/ 2829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8" h="3535">
                <a:moveTo>
                  <a:pt x="4006" y="2829"/>
                </a:moveTo>
                <a:cubicBezTo>
                  <a:pt x="4006" y="2313"/>
                  <a:pt x="3060" y="1325"/>
                  <a:pt x="1900" y="595"/>
                </a:cubicBezTo>
                <a:cubicBezTo>
                  <a:pt x="740" y="-136"/>
                  <a:pt x="-162" y="294"/>
                  <a:pt x="-162" y="1540"/>
                </a:cubicBezTo>
                <a:cubicBezTo>
                  <a:pt x="-188" y="2717"/>
                  <a:pt x="723" y="3706"/>
                  <a:pt x="1900" y="3774"/>
                </a:cubicBezTo>
                <a:cubicBezTo>
                  <a:pt x="2845" y="3774"/>
                  <a:pt x="4006" y="3345"/>
                  <a:pt x="4006" y="2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8" name="Freeform 3187">
            <a:extLst>
              <a:ext uri="{FF2B5EF4-FFF2-40B4-BE49-F238E27FC236}">
                <a16:creationId xmlns:a16="http://schemas.microsoft.com/office/drawing/2014/main" id="{479A97E2-BD4F-AE5C-2DE4-265044BE8DAE}"/>
              </a:ext>
            </a:extLst>
          </p:cNvPr>
          <p:cNvSpPr/>
          <p:nvPr/>
        </p:nvSpPr>
        <p:spPr>
          <a:xfrm>
            <a:off x="10069223" y="3616139"/>
            <a:ext cx="8158" cy="6255"/>
          </a:xfrm>
          <a:custGeom>
            <a:avLst/>
            <a:gdLst>
              <a:gd name="connsiteX0" fmla="*/ 391 w 8158"/>
              <a:gd name="connsiteY0" fmla="*/ 779 h 6255"/>
              <a:gd name="connsiteX1" fmla="*/ 4989 w 8158"/>
              <a:gd name="connsiteY1" fmla="*/ 6493 h 6255"/>
              <a:gd name="connsiteX2" fmla="*/ 7996 w 8158"/>
              <a:gd name="connsiteY2" fmla="*/ 4302 h 6255"/>
              <a:gd name="connsiteX3" fmla="*/ 391 w 8158"/>
              <a:gd name="connsiteY3" fmla="*/ 779 h 6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58" h="6255">
                <a:moveTo>
                  <a:pt x="391" y="779"/>
                </a:moveTo>
                <a:cubicBezTo>
                  <a:pt x="-1456" y="2670"/>
                  <a:pt x="1637" y="6493"/>
                  <a:pt x="4989" y="6493"/>
                </a:cubicBezTo>
                <a:cubicBezTo>
                  <a:pt x="6664" y="6493"/>
                  <a:pt x="7996" y="5548"/>
                  <a:pt x="7996" y="4302"/>
                </a:cubicBezTo>
                <a:cubicBezTo>
                  <a:pt x="7996" y="1767"/>
                  <a:pt x="2110" y="-940"/>
                  <a:pt x="391" y="7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9" name="Freeform 3188">
            <a:extLst>
              <a:ext uri="{FF2B5EF4-FFF2-40B4-BE49-F238E27FC236}">
                <a16:creationId xmlns:a16="http://schemas.microsoft.com/office/drawing/2014/main" id="{D341DFBE-4663-DB2B-2A80-BF928352ACA3}"/>
              </a:ext>
            </a:extLst>
          </p:cNvPr>
          <p:cNvSpPr/>
          <p:nvPr/>
        </p:nvSpPr>
        <p:spPr>
          <a:xfrm>
            <a:off x="10071359" y="3820342"/>
            <a:ext cx="6022" cy="6096"/>
          </a:xfrm>
          <a:custGeom>
            <a:avLst/>
            <a:gdLst>
              <a:gd name="connsiteX0" fmla="*/ 274 w 6022"/>
              <a:gd name="connsiteY0" fmla="*/ 663 h 6096"/>
              <a:gd name="connsiteX1" fmla="*/ 3927 w 6022"/>
              <a:gd name="connsiteY1" fmla="*/ 6334 h 6096"/>
              <a:gd name="connsiteX2" fmla="*/ 5860 w 6022"/>
              <a:gd name="connsiteY2" fmla="*/ 4315 h 6096"/>
              <a:gd name="connsiteX3" fmla="*/ 5860 w 6022"/>
              <a:gd name="connsiteY3" fmla="*/ 4315 h 6096"/>
              <a:gd name="connsiteX4" fmla="*/ 274 w 6022"/>
              <a:gd name="connsiteY4" fmla="*/ 663 h 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22" h="6096">
                <a:moveTo>
                  <a:pt x="274" y="663"/>
                </a:moveTo>
                <a:cubicBezTo>
                  <a:pt x="-1229" y="2210"/>
                  <a:pt x="1434" y="6334"/>
                  <a:pt x="3927" y="6334"/>
                </a:cubicBezTo>
                <a:cubicBezTo>
                  <a:pt x="5018" y="6313"/>
                  <a:pt x="5881" y="5406"/>
                  <a:pt x="5860" y="4315"/>
                </a:cubicBezTo>
                <a:cubicBezTo>
                  <a:pt x="5860" y="4315"/>
                  <a:pt x="5860" y="4315"/>
                  <a:pt x="5860" y="4315"/>
                </a:cubicBezTo>
                <a:cubicBezTo>
                  <a:pt x="5860" y="1952"/>
                  <a:pt x="1778" y="-841"/>
                  <a:pt x="274" y="6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0" name="Freeform 3189">
            <a:extLst>
              <a:ext uri="{FF2B5EF4-FFF2-40B4-BE49-F238E27FC236}">
                <a16:creationId xmlns:a16="http://schemas.microsoft.com/office/drawing/2014/main" id="{57036EBE-06AF-8BFF-AB7D-D5A12A9CE680}"/>
              </a:ext>
            </a:extLst>
          </p:cNvPr>
          <p:cNvSpPr/>
          <p:nvPr/>
        </p:nvSpPr>
        <p:spPr>
          <a:xfrm>
            <a:off x="8930026" y="4313429"/>
            <a:ext cx="9081" cy="10308"/>
          </a:xfrm>
          <a:custGeom>
            <a:avLst/>
            <a:gdLst>
              <a:gd name="connsiteX0" fmla="*/ 8130 w 9081"/>
              <a:gd name="connsiteY0" fmla="*/ 2025 h 10308"/>
              <a:gd name="connsiteX1" fmla="*/ 3060 w 9081"/>
              <a:gd name="connsiteY1" fmla="*/ 3142 h 10308"/>
              <a:gd name="connsiteX2" fmla="*/ -163 w 9081"/>
              <a:gd name="connsiteY2" fmla="*/ 8986 h 10308"/>
              <a:gd name="connsiteX3" fmla="*/ 7786 w 9081"/>
              <a:gd name="connsiteY3" fmla="*/ 7826 h 10308"/>
              <a:gd name="connsiteX4" fmla="*/ 8130 w 9081"/>
              <a:gd name="connsiteY4" fmla="*/ 2025 h 10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81" h="10308">
                <a:moveTo>
                  <a:pt x="8130" y="2025"/>
                </a:moveTo>
                <a:cubicBezTo>
                  <a:pt x="6540" y="-596"/>
                  <a:pt x="5724" y="-424"/>
                  <a:pt x="3060" y="3142"/>
                </a:cubicBezTo>
                <a:cubicBezTo>
                  <a:pt x="1642" y="4878"/>
                  <a:pt x="551" y="6859"/>
                  <a:pt x="-163" y="8986"/>
                </a:cubicBezTo>
                <a:cubicBezTo>
                  <a:pt x="-163" y="11564"/>
                  <a:pt x="5380" y="10790"/>
                  <a:pt x="7786" y="7826"/>
                </a:cubicBezTo>
                <a:cubicBezTo>
                  <a:pt x="9157" y="6176"/>
                  <a:pt x="9299" y="3825"/>
                  <a:pt x="8130" y="20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1" name="Freeform 3190">
            <a:extLst>
              <a:ext uri="{FF2B5EF4-FFF2-40B4-BE49-F238E27FC236}">
                <a16:creationId xmlns:a16="http://schemas.microsoft.com/office/drawing/2014/main" id="{7AACC04B-43E0-8B6B-5730-900CFB3D962E}"/>
              </a:ext>
            </a:extLst>
          </p:cNvPr>
          <p:cNvSpPr/>
          <p:nvPr/>
        </p:nvSpPr>
        <p:spPr>
          <a:xfrm>
            <a:off x="9876554" y="2480473"/>
            <a:ext cx="5879" cy="12482"/>
          </a:xfrm>
          <a:custGeom>
            <a:avLst/>
            <a:gdLst>
              <a:gd name="connsiteX0" fmla="*/ 5601 w 5879"/>
              <a:gd name="connsiteY0" fmla="*/ 4857 h 12482"/>
              <a:gd name="connsiteX1" fmla="*/ 2808 w 5879"/>
              <a:gd name="connsiteY1" fmla="*/ 260 h 12482"/>
              <a:gd name="connsiteX2" fmla="*/ 617 w 5879"/>
              <a:gd name="connsiteY2" fmla="*/ 10915 h 12482"/>
              <a:gd name="connsiteX3" fmla="*/ 5601 w 5879"/>
              <a:gd name="connsiteY3" fmla="*/ 4857 h 12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79" h="12482">
                <a:moveTo>
                  <a:pt x="5601" y="4857"/>
                </a:moveTo>
                <a:cubicBezTo>
                  <a:pt x="5214" y="2107"/>
                  <a:pt x="3969" y="2"/>
                  <a:pt x="2808" y="260"/>
                </a:cubicBezTo>
                <a:cubicBezTo>
                  <a:pt x="102" y="775"/>
                  <a:pt x="-1058" y="6533"/>
                  <a:pt x="617" y="10915"/>
                </a:cubicBezTo>
                <a:cubicBezTo>
                  <a:pt x="2293" y="15298"/>
                  <a:pt x="6461" y="11087"/>
                  <a:pt x="5601" y="48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2" name="Freeform 3191">
            <a:extLst>
              <a:ext uri="{FF2B5EF4-FFF2-40B4-BE49-F238E27FC236}">
                <a16:creationId xmlns:a16="http://schemas.microsoft.com/office/drawing/2014/main" id="{2B781BFE-6A51-0912-85FF-6F7B532A9AAB}"/>
              </a:ext>
            </a:extLst>
          </p:cNvPr>
          <p:cNvSpPr/>
          <p:nvPr/>
        </p:nvSpPr>
        <p:spPr>
          <a:xfrm>
            <a:off x="10040010" y="1328184"/>
            <a:ext cx="8513" cy="5076"/>
          </a:xfrm>
          <a:custGeom>
            <a:avLst/>
            <a:gdLst>
              <a:gd name="connsiteX0" fmla="*/ 1 w 8513"/>
              <a:gd name="connsiteY0" fmla="*/ 3044 h 5076"/>
              <a:gd name="connsiteX1" fmla="*/ 3997 w 8513"/>
              <a:gd name="connsiteY1" fmla="*/ 5150 h 5076"/>
              <a:gd name="connsiteX2" fmla="*/ 8293 w 8513"/>
              <a:gd name="connsiteY2" fmla="*/ 2314 h 5076"/>
              <a:gd name="connsiteX3" fmla="*/ 1 w 8513"/>
              <a:gd name="connsiteY3" fmla="*/ 3044 h 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13" h="5076">
                <a:moveTo>
                  <a:pt x="1" y="3044"/>
                </a:moveTo>
                <a:cubicBezTo>
                  <a:pt x="-644" y="4978"/>
                  <a:pt x="603" y="5665"/>
                  <a:pt x="3997" y="5150"/>
                </a:cubicBezTo>
                <a:cubicBezTo>
                  <a:pt x="6704" y="4763"/>
                  <a:pt x="8723" y="3474"/>
                  <a:pt x="8293" y="2314"/>
                </a:cubicBezTo>
                <a:cubicBezTo>
                  <a:pt x="7778" y="-822"/>
                  <a:pt x="1075" y="-264"/>
                  <a:pt x="1" y="30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3" name="Freeform 3192">
            <a:extLst>
              <a:ext uri="{FF2B5EF4-FFF2-40B4-BE49-F238E27FC236}">
                <a16:creationId xmlns:a16="http://schemas.microsoft.com/office/drawing/2014/main" id="{CC068367-FD8E-6E96-773D-C14BD25959AF}"/>
              </a:ext>
            </a:extLst>
          </p:cNvPr>
          <p:cNvSpPr/>
          <p:nvPr/>
        </p:nvSpPr>
        <p:spPr>
          <a:xfrm>
            <a:off x="10020870" y="1345151"/>
            <a:ext cx="8475" cy="7455"/>
          </a:xfrm>
          <a:custGeom>
            <a:avLst/>
            <a:gdLst>
              <a:gd name="connsiteX0" fmla="*/ 4016 w 8475"/>
              <a:gd name="connsiteY0" fmla="*/ 7690 h 7455"/>
              <a:gd name="connsiteX1" fmla="*/ 8313 w 8475"/>
              <a:gd name="connsiteY1" fmla="*/ 5799 h 7455"/>
              <a:gd name="connsiteX2" fmla="*/ 1309 w 8475"/>
              <a:gd name="connsiteY2" fmla="*/ 600 h 7455"/>
              <a:gd name="connsiteX3" fmla="*/ 734 w 8475"/>
              <a:gd name="connsiteY3" fmla="*/ 6220 h 7455"/>
              <a:gd name="connsiteX4" fmla="*/ 4016 w 8475"/>
              <a:gd name="connsiteY4" fmla="*/ 7690 h 7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75" h="7455">
                <a:moveTo>
                  <a:pt x="4016" y="7690"/>
                </a:moveTo>
                <a:cubicBezTo>
                  <a:pt x="6337" y="7690"/>
                  <a:pt x="8313" y="6830"/>
                  <a:pt x="8313" y="5799"/>
                </a:cubicBezTo>
                <a:cubicBezTo>
                  <a:pt x="8313" y="3006"/>
                  <a:pt x="2942" y="-989"/>
                  <a:pt x="1309" y="600"/>
                </a:cubicBezTo>
                <a:cubicBezTo>
                  <a:pt x="-400" y="1992"/>
                  <a:pt x="-658" y="4510"/>
                  <a:pt x="734" y="6220"/>
                </a:cubicBezTo>
                <a:cubicBezTo>
                  <a:pt x="1533" y="7204"/>
                  <a:pt x="2753" y="7746"/>
                  <a:pt x="4016" y="76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4" name="Freeform 3193">
            <a:extLst>
              <a:ext uri="{FF2B5EF4-FFF2-40B4-BE49-F238E27FC236}">
                <a16:creationId xmlns:a16="http://schemas.microsoft.com/office/drawing/2014/main" id="{AD5C14DF-FBB1-FEA6-52D1-CA1E89784D89}"/>
              </a:ext>
            </a:extLst>
          </p:cNvPr>
          <p:cNvSpPr/>
          <p:nvPr/>
        </p:nvSpPr>
        <p:spPr>
          <a:xfrm>
            <a:off x="10047891" y="1368653"/>
            <a:ext cx="16816" cy="8995"/>
          </a:xfrm>
          <a:custGeom>
            <a:avLst/>
            <a:gdLst>
              <a:gd name="connsiteX0" fmla="*/ 7587 w 16816"/>
              <a:gd name="connsiteY0" fmla="*/ 8893 h 8995"/>
              <a:gd name="connsiteX1" fmla="*/ 16181 w 16816"/>
              <a:gd name="connsiteY1" fmla="*/ 6616 h 8995"/>
              <a:gd name="connsiteX2" fmla="*/ 16181 w 16816"/>
              <a:gd name="connsiteY2" fmla="*/ 2320 h 8995"/>
              <a:gd name="connsiteX3" fmla="*/ 7587 w 16816"/>
              <a:gd name="connsiteY3" fmla="*/ 1546 h 8995"/>
              <a:gd name="connsiteX4" fmla="*/ 7587 w 16816"/>
              <a:gd name="connsiteY4" fmla="*/ 8893 h 8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16" h="8995">
                <a:moveTo>
                  <a:pt x="7587" y="8893"/>
                </a:moveTo>
                <a:cubicBezTo>
                  <a:pt x="10548" y="8550"/>
                  <a:pt x="13439" y="7780"/>
                  <a:pt x="16181" y="6616"/>
                </a:cubicBezTo>
                <a:cubicBezTo>
                  <a:pt x="16812" y="5254"/>
                  <a:pt x="16812" y="3682"/>
                  <a:pt x="16181" y="2320"/>
                </a:cubicBezTo>
                <a:cubicBezTo>
                  <a:pt x="15235" y="-215"/>
                  <a:pt x="13689" y="-387"/>
                  <a:pt x="7587" y="1546"/>
                </a:cubicBezTo>
                <a:cubicBezTo>
                  <a:pt x="-2810" y="4897"/>
                  <a:pt x="-2681" y="10698"/>
                  <a:pt x="7587" y="88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5" name="Freeform 3194">
            <a:extLst>
              <a:ext uri="{FF2B5EF4-FFF2-40B4-BE49-F238E27FC236}">
                <a16:creationId xmlns:a16="http://schemas.microsoft.com/office/drawing/2014/main" id="{C294556A-A5C3-473E-5018-0188787BB962}"/>
              </a:ext>
            </a:extLst>
          </p:cNvPr>
          <p:cNvSpPr/>
          <p:nvPr/>
        </p:nvSpPr>
        <p:spPr>
          <a:xfrm>
            <a:off x="10025244" y="1296333"/>
            <a:ext cx="16763" cy="11095"/>
          </a:xfrm>
          <a:custGeom>
            <a:avLst/>
            <a:gdLst>
              <a:gd name="connsiteX0" fmla="*/ 6432 w 16763"/>
              <a:gd name="connsiteY0" fmla="*/ 10706 h 11095"/>
              <a:gd name="connsiteX1" fmla="*/ 15025 w 16763"/>
              <a:gd name="connsiteY1" fmla="*/ 8300 h 11095"/>
              <a:gd name="connsiteX2" fmla="*/ 13349 w 16763"/>
              <a:gd name="connsiteY2" fmla="*/ 437 h 11095"/>
              <a:gd name="connsiteX3" fmla="*/ -142 w 16763"/>
              <a:gd name="connsiteY3" fmla="*/ 9031 h 11095"/>
              <a:gd name="connsiteX4" fmla="*/ 6432 w 16763"/>
              <a:gd name="connsiteY4" fmla="*/ 10706 h 11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63" h="11095">
                <a:moveTo>
                  <a:pt x="6432" y="10706"/>
                </a:moveTo>
                <a:cubicBezTo>
                  <a:pt x="9366" y="10186"/>
                  <a:pt x="12245" y="9379"/>
                  <a:pt x="15025" y="8300"/>
                </a:cubicBezTo>
                <a:cubicBezTo>
                  <a:pt x="17775" y="6667"/>
                  <a:pt x="16744" y="1769"/>
                  <a:pt x="13349" y="437"/>
                </a:cubicBezTo>
                <a:cubicBezTo>
                  <a:pt x="9955" y="-894"/>
                  <a:pt x="-142" y="4734"/>
                  <a:pt x="-142" y="9031"/>
                </a:cubicBezTo>
                <a:cubicBezTo>
                  <a:pt x="-357" y="11480"/>
                  <a:pt x="1061" y="11866"/>
                  <a:pt x="6432" y="107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6" name="Freeform 3195">
            <a:extLst>
              <a:ext uri="{FF2B5EF4-FFF2-40B4-BE49-F238E27FC236}">
                <a16:creationId xmlns:a16="http://schemas.microsoft.com/office/drawing/2014/main" id="{604C230F-3246-7DD1-9576-609275DACCDA}"/>
              </a:ext>
            </a:extLst>
          </p:cNvPr>
          <p:cNvSpPr/>
          <p:nvPr/>
        </p:nvSpPr>
        <p:spPr>
          <a:xfrm>
            <a:off x="10056299" y="1286521"/>
            <a:ext cx="12137" cy="10694"/>
          </a:xfrm>
          <a:custGeom>
            <a:avLst/>
            <a:gdLst>
              <a:gd name="connsiteX0" fmla="*/ 11554 w 12137"/>
              <a:gd name="connsiteY0" fmla="*/ 8831 h 10694"/>
              <a:gd name="connsiteX1" fmla="*/ 3906 w 12137"/>
              <a:gd name="connsiteY1" fmla="*/ 238 h 10694"/>
              <a:gd name="connsiteX2" fmla="*/ 1371 w 12137"/>
              <a:gd name="connsiteY2" fmla="*/ 9476 h 10694"/>
              <a:gd name="connsiteX3" fmla="*/ 11554 w 12137"/>
              <a:gd name="connsiteY3" fmla="*/ 8831 h 1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37" h="10694">
                <a:moveTo>
                  <a:pt x="11554" y="8831"/>
                </a:moveTo>
                <a:cubicBezTo>
                  <a:pt x="13444" y="5738"/>
                  <a:pt x="8632" y="238"/>
                  <a:pt x="3906" y="238"/>
                </a:cubicBezTo>
                <a:cubicBezTo>
                  <a:pt x="82" y="238"/>
                  <a:pt x="-1637" y="6425"/>
                  <a:pt x="1371" y="9476"/>
                </a:cubicBezTo>
                <a:cubicBezTo>
                  <a:pt x="4508" y="11637"/>
                  <a:pt x="8714" y="11371"/>
                  <a:pt x="11554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7" name="Freeform 3196">
            <a:extLst>
              <a:ext uri="{FF2B5EF4-FFF2-40B4-BE49-F238E27FC236}">
                <a16:creationId xmlns:a16="http://schemas.microsoft.com/office/drawing/2014/main" id="{ED11392C-9B6E-B878-71B9-F061FBF008B1}"/>
              </a:ext>
            </a:extLst>
          </p:cNvPr>
          <p:cNvSpPr/>
          <p:nvPr/>
        </p:nvSpPr>
        <p:spPr>
          <a:xfrm>
            <a:off x="10054873" y="1312215"/>
            <a:ext cx="9534" cy="7856"/>
          </a:xfrm>
          <a:custGeom>
            <a:avLst/>
            <a:gdLst>
              <a:gd name="connsiteX0" fmla="*/ 1508 w 9534"/>
              <a:gd name="connsiteY0" fmla="*/ 6812 h 7856"/>
              <a:gd name="connsiteX1" fmla="*/ 9285 w 9534"/>
              <a:gd name="connsiteY1" fmla="*/ 3762 h 7856"/>
              <a:gd name="connsiteX2" fmla="*/ 5719 w 9534"/>
              <a:gd name="connsiteY2" fmla="*/ 238 h 7856"/>
              <a:gd name="connsiteX3" fmla="*/ 1508 w 9534"/>
              <a:gd name="connsiteY3" fmla="*/ 6812 h 7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34" h="7856">
                <a:moveTo>
                  <a:pt x="1508" y="6812"/>
                </a:moveTo>
                <a:cubicBezTo>
                  <a:pt x="5375" y="9304"/>
                  <a:pt x="8425" y="8101"/>
                  <a:pt x="9285" y="3762"/>
                </a:cubicBezTo>
                <a:cubicBezTo>
                  <a:pt x="9714" y="1398"/>
                  <a:pt x="8554" y="238"/>
                  <a:pt x="5719" y="238"/>
                </a:cubicBezTo>
                <a:cubicBezTo>
                  <a:pt x="520" y="238"/>
                  <a:pt x="-2101" y="4363"/>
                  <a:pt x="1508" y="68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8" name="Freeform 3197">
            <a:extLst>
              <a:ext uri="{FF2B5EF4-FFF2-40B4-BE49-F238E27FC236}">
                <a16:creationId xmlns:a16="http://schemas.microsoft.com/office/drawing/2014/main" id="{F1772E38-FD46-FB52-F7E5-9F6C95B09F1E}"/>
              </a:ext>
            </a:extLst>
          </p:cNvPr>
          <p:cNvSpPr/>
          <p:nvPr/>
        </p:nvSpPr>
        <p:spPr>
          <a:xfrm>
            <a:off x="10050365" y="1341947"/>
            <a:ext cx="5235" cy="6401"/>
          </a:xfrm>
          <a:custGeom>
            <a:avLst/>
            <a:gdLst>
              <a:gd name="connsiteX0" fmla="*/ 1719 w 5235"/>
              <a:gd name="connsiteY0" fmla="*/ 6640 h 6401"/>
              <a:gd name="connsiteX1" fmla="*/ 4813 w 5235"/>
              <a:gd name="connsiteY1" fmla="*/ 3461 h 6401"/>
              <a:gd name="connsiteX2" fmla="*/ 2922 w 5235"/>
              <a:gd name="connsiteY2" fmla="*/ 238 h 6401"/>
              <a:gd name="connsiteX3" fmla="*/ -128 w 5235"/>
              <a:gd name="connsiteY3" fmla="*/ 3456 h 6401"/>
              <a:gd name="connsiteX4" fmla="*/ -128 w 5235"/>
              <a:gd name="connsiteY4" fmla="*/ 3461 h 6401"/>
              <a:gd name="connsiteX5" fmla="*/ 1719 w 5235"/>
              <a:gd name="connsiteY5" fmla="*/ 6640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5" h="6401">
                <a:moveTo>
                  <a:pt x="1719" y="6640"/>
                </a:moveTo>
                <a:cubicBezTo>
                  <a:pt x="2750" y="6640"/>
                  <a:pt x="4125" y="5179"/>
                  <a:pt x="4813" y="3461"/>
                </a:cubicBezTo>
                <a:cubicBezTo>
                  <a:pt x="5500" y="1742"/>
                  <a:pt x="4813" y="238"/>
                  <a:pt x="2922" y="238"/>
                </a:cubicBezTo>
                <a:cubicBezTo>
                  <a:pt x="1191" y="286"/>
                  <a:pt x="-175" y="1725"/>
                  <a:pt x="-128" y="3456"/>
                </a:cubicBezTo>
                <a:cubicBezTo>
                  <a:pt x="-128" y="3461"/>
                  <a:pt x="-128" y="3461"/>
                  <a:pt x="-128" y="3461"/>
                </a:cubicBezTo>
                <a:cubicBezTo>
                  <a:pt x="-343" y="5179"/>
                  <a:pt x="473" y="6640"/>
                  <a:pt x="1719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9" name="Freeform 3198">
            <a:extLst>
              <a:ext uri="{FF2B5EF4-FFF2-40B4-BE49-F238E27FC236}">
                <a16:creationId xmlns:a16="http://schemas.microsoft.com/office/drawing/2014/main" id="{FB111713-1A83-D23D-DD25-8EA3F899067C}"/>
              </a:ext>
            </a:extLst>
          </p:cNvPr>
          <p:cNvSpPr/>
          <p:nvPr/>
        </p:nvSpPr>
        <p:spPr>
          <a:xfrm>
            <a:off x="10286753" y="1733018"/>
            <a:ext cx="5678" cy="6361"/>
          </a:xfrm>
          <a:custGeom>
            <a:avLst/>
            <a:gdLst>
              <a:gd name="connsiteX0" fmla="*/ 654 w 5678"/>
              <a:gd name="connsiteY0" fmla="*/ 6600 h 6361"/>
              <a:gd name="connsiteX1" fmla="*/ 4049 w 5678"/>
              <a:gd name="connsiteY1" fmla="*/ 3421 h 6361"/>
              <a:gd name="connsiteX2" fmla="*/ 3275 w 5678"/>
              <a:gd name="connsiteY2" fmla="*/ 241 h 6361"/>
              <a:gd name="connsiteX3" fmla="*/ -163 w 5678"/>
              <a:gd name="connsiteY3" fmla="*/ 3416 h 6361"/>
              <a:gd name="connsiteX4" fmla="*/ -163 w 5678"/>
              <a:gd name="connsiteY4" fmla="*/ 3421 h 6361"/>
              <a:gd name="connsiteX5" fmla="*/ 654 w 5678"/>
              <a:gd name="connsiteY5" fmla="*/ 6600 h 6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8" h="6361">
                <a:moveTo>
                  <a:pt x="654" y="6600"/>
                </a:moveTo>
                <a:cubicBezTo>
                  <a:pt x="1986" y="5788"/>
                  <a:pt x="3146" y="4705"/>
                  <a:pt x="4049" y="3421"/>
                </a:cubicBezTo>
                <a:cubicBezTo>
                  <a:pt x="6197" y="800"/>
                  <a:pt x="6025" y="241"/>
                  <a:pt x="3275" y="241"/>
                </a:cubicBezTo>
                <a:cubicBezTo>
                  <a:pt x="1470" y="168"/>
                  <a:pt x="-77" y="1590"/>
                  <a:pt x="-163" y="3416"/>
                </a:cubicBezTo>
                <a:cubicBezTo>
                  <a:pt x="-163" y="3416"/>
                  <a:pt x="-163" y="3421"/>
                  <a:pt x="-163" y="3421"/>
                </a:cubicBezTo>
                <a:cubicBezTo>
                  <a:pt x="-163" y="5182"/>
                  <a:pt x="225" y="6600"/>
                  <a:pt x="654" y="66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0" name="Freeform 3199">
            <a:extLst>
              <a:ext uri="{FF2B5EF4-FFF2-40B4-BE49-F238E27FC236}">
                <a16:creationId xmlns:a16="http://schemas.microsoft.com/office/drawing/2014/main" id="{085C893C-6494-E7F0-98D5-FA6D0D5F30E0}"/>
              </a:ext>
            </a:extLst>
          </p:cNvPr>
          <p:cNvSpPr/>
          <p:nvPr/>
        </p:nvSpPr>
        <p:spPr>
          <a:xfrm>
            <a:off x="10004496" y="1344606"/>
            <a:ext cx="6869" cy="7099"/>
          </a:xfrm>
          <a:custGeom>
            <a:avLst/>
            <a:gdLst>
              <a:gd name="connsiteX0" fmla="*/ 326 w 6869"/>
              <a:gd name="connsiteY0" fmla="*/ 6000 h 7099"/>
              <a:gd name="connsiteX1" fmla="*/ 4837 w 6869"/>
              <a:gd name="connsiteY1" fmla="*/ 6000 h 7099"/>
              <a:gd name="connsiteX2" fmla="*/ 5696 w 6869"/>
              <a:gd name="connsiteY2" fmla="*/ 1231 h 7099"/>
              <a:gd name="connsiteX3" fmla="*/ 326 w 6869"/>
              <a:gd name="connsiteY3" fmla="*/ 6000 h 7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69" h="7099">
                <a:moveTo>
                  <a:pt x="326" y="6000"/>
                </a:moveTo>
                <a:cubicBezTo>
                  <a:pt x="1400" y="7805"/>
                  <a:pt x="2560" y="7762"/>
                  <a:pt x="4837" y="6000"/>
                </a:cubicBezTo>
                <a:cubicBezTo>
                  <a:pt x="7114" y="4238"/>
                  <a:pt x="7200" y="2735"/>
                  <a:pt x="5696" y="1231"/>
                </a:cubicBezTo>
                <a:cubicBezTo>
                  <a:pt x="3033" y="-1734"/>
                  <a:pt x="-1693" y="2563"/>
                  <a:pt x="326" y="60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1" name="Freeform 3200">
            <a:extLst>
              <a:ext uri="{FF2B5EF4-FFF2-40B4-BE49-F238E27FC236}">
                <a16:creationId xmlns:a16="http://schemas.microsoft.com/office/drawing/2014/main" id="{55CE6178-CCED-BA86-18A6-D157846BEEA8}"/>
              </a:ext>
            </a:extLst>
          </p:cNvPr>
          <p:cNvSpPr/>
          <p:nvPr/>
        </p:nvSpPr>
        <p:spPr>
          <a:xfrm>
            <a:off x="10002583" y="1287666"/>
            <a:ext cx="8757" cy="9550"/>
          </a:xfrm>
          <a:custGeom>
            <a:avLst/>
            <a:gdLst>
              <a:gd name="connsiteX0" fmla="*/ 7566 w 8757"/>
              <a:gd name="connsiteY0" fmla="*/ 5796 h 9550"/>
              <a:gd name="connsiteX1" fmla="*/ 7953 w 8757"/>
              <a:gd name="connsiteY1" fmla="*/ 554 h 9550"/>
              <a:gd name="connsiteX2" fmla="*/ 90 w 8757"/>
              <a:gd name="connsiteY2" fmla="*/ 7472 h 9550"/>
              <a:gd name="connsiteX3" fmla="*/ 7566 w 8757"/>
              <a:gd name="connsiteY3" fmla="*/ 5796 h 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57" h="9550">
                <a:moveTo>
                  <a:pt x="7566" y="5796"/>
                </a:moveTo>
                <a:cubicBezTo>
                  <a:pt x="8769" y="3519"/>
                  <a:pt x="8941" y="1156"/>
                  <a:pt x="7953" y="554"/>
                </a:cubicBezTo>
                <a:cubicBezTo>
                  <a:pt x="5160" y="-1207"/>
                  <a:pt x="-1542" y="4851"/>
                  <a:pt x="90" y="7472"/>
                </a:cubicBezTo>
                <a:cubicBezTo>
                  <a:pt x="2239" y="11081"/>
                  <a:pt x="5117" y="10436"/>
                  <a:pt x="7566" y="57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2" name="Freeform 3201">
            <a:extLst>
              <a:ext uri="{FF2B5EF4-FFF2-40B4-BE49-F238E27FC236}">
                <a16:creationId xmlns:a16="http://schemas.microsoft.com/office/drawing/2014/main" id="{AB8CFE07-DBD2-3261-75A3-A663B4F853F3}"/>
              </a:ext>
            </a:extLst>
          </p:cNvPr>
          <p:cNvSpPr/>
          <p:nvPr/>
        </p:nvSpPr>
        <p:spPr>
          <a:xfrm>
            <a:off x="9993647" y="1314942"/>
            <a:ext cx="13628" cy="10089"/>
          </a:xfrm>
          <a:custGeom>
            <a:avLst/>
            <a:gdLst>
              <a:gd name="connsiteX0" fmla="*/ 5976 w 13628"/>
              <a:gd name="connsiteY0" fmla="*/ 10272 h 10089"/>
              <a:gd name="connsiteX1" fmla="*/ 13237 w 13628"/>
              <a:gd name="connsiteY1" fmla="*/ 8467 h 10089"/>
              <a:gd name="connsiteX2" fmla="*/ 11647 w 13628"/>
              <a:gd name="connsiteY2" fmla="*/ 2882 h 10089"/>
              <a:gd name="connsiteX3" fmla="*/ 4386 w 13628"/>
              <a:gd name="connsiteY3" fmla="*/ 1550 h 10089"/>
              <a:gd name="connsiteX4" fmla="*/ 5976 w 13628"/>
              <a:gd name="connsiteY4" fmla="*/ 10272 h 1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28" h="10089">
                <a:moveTo>
                  <a:pt x="5976" y="10272"/>
                </a:moveTo>
                <a:cubicBezTo>
                  <a:pt x="8532" y="10529"/>
                  <a:pt x="11097" y="9894"/>
                  <a:pt x="13237" y="8467"/>
                </a:cubicBezTo>
                <a:cubicBezTo>
                  <a:pt x="13838" y="7436"/>
                  <a:pt x="13237" y="4944"/>
                  <a:pt x="11647" y="2882"/>
                </a:cubicBezTo>
                <a:cubicBezTo>
                  <a:pt x="9370" y="-255"/>
                  <a:pt x="8124" y="-470"/>
                  <a:pt x="4386" y="1550"/>
                </a:cubicBezTo>
                <a:cubicBezTo>
                  <a:pt x="-2360" y="5245"/>
                  <a:pt x="-1414" y="10272"/>
                  <a:pt x="5976" y="102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3" name="Freeform 3202">
            <a:extLst>
              <a:ext uri="{FF2B5EF4-FFF2-40B4-BE49-F238E27FC236}">
                <a16:creationId xmlns:a16="http://schemas.microsoft.com/office/drawing/2014/main" id="{6B3D53E8-547F-1C1B-2239-D1F135BEDA86}"/>
              </a:ext>
            </a:extLst>
          </p:cNvPr>
          <p:cNvSpPr/>
          <p:nvPr/>
        </p:nvSpPr>
        <p:spPr>
          <a:xfrm>
            <a:off x="10016671" y="1314320"/>
            <a:ext cx="4168" cy="4254"/>
          </a:xfrm>
          <a:custGeom>
            <a:avLst/>
            <a:gdLst>
              <a:gd name="connsiteX0" fmla="*/ 1900 w 4168"/>
              <a:gd name="connsiteY0" fmla="*/ 4492 h 4254"/>
              <a:gd name="connsiteX1" fmla="*/ 4005 w 4168"/>
              <a:gd name="connsiteY1" fmla="*/ 2473 h 4254"/>
              <a:gd name="connsiteX2" fmla="*/ 4005 w 4168"/>
              <a:gd name="connsiteY2" fmla="*/ 2387 h 4254"/>
              <a:gd name="connsiteX3" fmla="*/ 1943 w 4168"/>
              <a:gd name="connsiteY3" fmla="*/ 238 h 4254"/>
              <a:gd name="connsiteX4" fmla="*/ 1900 w 4168"/>
              <a:gd name="connsiteY4" fmla="*/ 238 h 4254"/>
              <a:gd name="connsiteX5" fmla="*/ -163 w 4168"/>
              <a:gd name="connsiteY5" fmla="*/ 2387 h 4254"/>
              <a:gd name="connsiteX6" fmla="*/ 1900 w 4168"/>
              <a:gd name="connsiteY6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4">
                <a:moveTo>
                  <a:pt x="1900" y="4492"/>
                </a:moveTo>
                <a:cubicBezTo>
                  <a:pt x="3039" y="4518"/>
                  <a:pt x="3980" y="3611"/>
                  <a:pt x="4005" y="2473"/>
                </a:cubicBezTo>
                <a:cubicBezTo>
                  <a:pt x="4005" y="2443"/>
                  <a:pt x="4005" y="2417"/>
                  <a:pt x="4005" y="2387"/>
                </a:cubicBezTo>
                <a:cubicBezTo>
                  <a:pt x="4027" y="1222"/>
                  <a:pt x="3107" y="264"/>
                  <a:pt x="1943" y="238"/>
                </a:cubicBezTo>
                <a:cubicBezTo>
                  <a:pt x="1930" y="238"/>
                  <a:pt x="1913" y="238"/>
                  <a:pt x="1900" y="238"/>
                </a:cubicBezTo>
                <a:cubicBezTo>
                  <a:pt x="748" y="286"/>
                  <a:pt x="-163" y="1231"/>
                  <a:pt x="-163" y="2387"/>
                </a:cubicBezTo>
                <a:cubicBezTo>
                  <a:pt x="-163" y="3534"/>
                  <a:pt x="753" y="4470"/>
                  <a:pt x="190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4" name="Freeform 3203">
            <a:extLst>
              <a:ext uri="{FF2B5EF4-FFF2-40B4-BE49-F238E27FC236}">
                <a16:creationId xmlns:a16="http://schemas.microsoft.com/office/drawing/2014/main" id="{3CEF1B8C-64C5-A15F-65B9-182439ADAAB6}"/>
              </a:ext>
            </a:extLst>
          </p:cNvPr>
          <p:cNvSpPr/>
          <p:nvPr/>
        </p:nvSpPr>
        <p:spPr>
          <a:xfrm>
            <a:off x="10008293" y="2929572"/>
            <a:ext cx="4210" cy="4210"/>
          </a:xfrm>
          <a:custGeom>
            <a:avLst/>
            <a:gdLst>
              <a:gd name="connsiteX0" fmla="*/ -163 w 4210"/>
              <a:gd name="connsiteY0" fmla="*/ 2344 h 4210"/>
              <a:gd name="connsiteX1" fmla="*/ 1943 w 4210"/>
              <a:gd name="connsiteY1" fmla="*/ 4449 h 4210"/>
              <a:gd name="connsiteX2" fmla="*/ 4048 w 4210"/>
              <a:gd name="connsiteY2" fmla="*/ 2344 h 4210"/>
              <a:gd name="connsiteX3" fmla="*/ 1943 w 4210"/>
              <a:gd name="connsiteY3" fmla="*/ 238 h 4210"/>
              <a:gd name="connsiteX4" fmla="*/ -163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-163" y="2344"/>
                </a:move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5" name="Freeform 3204">
            <a:extLst>
              <a:ext uri="{FF2B5EF4-FFF2-40B4-BE49-F238E27FC236}">
                <a16:creationId xmlns:a16="http://schemas.microsoft.com/office/drawing/2014/main" id="{FF39AC12-D542-4E03-9E2F-E6F3AEB9F9C2}"/>
              </a:ext>
            </a:extLst>
          </p:cNvPr>
          <p:cNvSpPr/>
          <p:nvPr/>
        </p:nvSpPr>
        <p:spPr>
          <a:xfrm>
            <a:off x="10013177" y="2746796"/>
            <a:ext cx="3494" cy="4254"/>
          </a:xfrm>
          <a:custGeom>
            <a:avLst/>
            <a:gdLst>
              <a:gd name="connsiteX0" fmla="*/ 1098 w 3494"/>
              <a:gd name="connsiteY0" fmla="*/ 4492 h 4254"/>
              <a:gd name="connsiteX1" fmla="*/ 3332 w 3494"/>
              <a:gd name="connsiteY1" fmla="*/ 2344 h 4254"/>
              <a:gd name="connsiteX2" fmla="*/ 3332 w 3494"/>
              <a:gd name="connsiteY2" fmla="*/ 2344 h 4254"/>
              <a:gd name="connsiteX3" fmla="*/ 2387 w 3494"/>
              <a:gd name="connsiteY3" fmla="*/ 238 h 4254"/>
              <a:gd name="connsiteX4" fmla="*/ 195 w 3494"/>
              <a:gd name="connsiteY4" fmla="*/ 2344 h 4254"/>
              <a:gd name="connsiteX5" fmla="*/ 1098 w 3494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098" y="4492"/>
                </a:moveTo>
                <a:cubicBezTo>
                  <a:pt x="2309" y="4518"/>
                  <a:pt x="3306" y="3555"/>
                  <a:pt x="3332" y="2344"/>
                </a:cubicBezTo>
                <a:cubicBezTo>
                  <a:pt x="3332" y="2344"/>
                  <a:pt x="3332" y="2344"/>
                  <a:pt x="3332" y="2344"/>
                </a:cubicBezTo>
                <a:cubicBezTo>
                  <a:pt x="3332" y="1184"/>
                  <a:pt x="2902" y="238"/>
                  <a:pt x="2387" y="238"/>
                </a:cubicBezTo>
                <a:cubicBezTo>
                  <a:pt x="1871" y="238"/>
                  <a:pt x="926" y="1184"/>
                  <a:pt x="195" y="2344"/>
                </a:cubicBezTo>
                <a:cubicBezTo>
                  <a:pt x="-535" y="3504"/>
                  <a:pt x="-105" y="4492"/>
                  <a:pt x="109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6" name="Freeform 3205">
            <a:extLst>
              <a:ext uri="{FF2B5EF4-FFF2-40B4-BE49-F238E27FC236}">
                <a16:creationId xmlns:a16="http://schemas.microsoft.com/office/drawing/2014/main" id="{97EC1877-54D5-0340-286D-BB6F92D97409}"/>
              </a:ext>
            </a:extLst>
          </p:cNvPr>
          <p:cNvSpPr/>
          <p:nvPr/>
        </p:nvSpPr>
        <p:spPr>
          <a:xfrm>
            <a:off x="10013058" y="3108585"/>
            <a:ext cx="9902" cy="11014"/>
          </a:xfrm>
          <a:custGeom>
            <a:avLst/>
            <a:gdLst>
              <a:gd name="connsiteX0" fmla="*/ 9724 w 9902"/>
              <a:gd name="connsiteY0" fmla="*/ 5935 h 11014"/>
              <a:gd name="connsiteX1" fmla="*/ 4864 w 9902"/>
              <a:gd name="connsiteY1" fmla="*/ 255 h 11014"/>
              <a:gd name="connsiteX2" fmla="*/ 873 w 9902"/>
              <a:gd name="connsiteY2" fmla="*/ 1638 h 11014"/>
              <a:gd name="connsiteX3" fmla="*/ 2291 w 9902"/>
              <a:gd name="connsiteY3" fmla="*/ 8212 h 11014"/>
              <a:gd name="connsiteX4" fmla="*/ 9724 w 9902"/>
              <a:gd name="connsiteY4" fmla="*/ 5935 h 11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2" h="11014">
                <a:moveTo>
                  <a:pt x="9724" y="5935"/>
                </a:moveTo>
                <a:cubicBezTo>
                  <a:pt x="9951" y="3026"/>
                  <a:pt x="7777" y="483"/>
                  <a:pt x="4864" y="255"/>
                </a:cubicBezTo>
                <a:cubicBezTo>
                  <a:pt x="3399" y="139"/>
                  <a:pt x="1956" y="641"/>
                  <a:pt x="873" y="1638"/>
                </a:cubicBezTo>
                <a:cubicBezTo>
                  <a:pt x="-846" y="3357"/>
                  <a:pt x="-459" y="5119"/>
                  <a:pt x="2291" y="8212"/>
                </a:cubicBezTo>
                <a:cubicBezTo>
                  <a:pt x="6630" y="12981"/>
                  <a:pt x="9724" y="12079"/>
                  <a:pt x="9724" y="59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7" name="Freeform 3206">
            <a:extLst>
              <a:ext uri="{FF2B5EF4-FFF2-40B4-BE49-F238E27FC236}">
                <a16:creationId xmlns:a16="http://schemas.microsoft.com/office/drawing/2014/main" id="{8A675644-92F3-E401-6DFB-34807D2C73CE}"/>
              </a:ext>
            </a:extLst>
          </p:cNvPr>
          <p:cNvSpPr/>
          <p:nvPr/>
        </p:nvSpPr>
        <p:spPr>
          <a:xfrm>
            <a:off x="10063239" y="1327383"/>
            <a:ext cx="32961" cy="24236"/>
          </a:xfrm>
          <a:custGeom>
            <a:avLst/>
            <a:gdLst>
              <a:gd name="connsiteX0" fmla="*/ 1735 w 32961"/>
              <a:gd name="connsiteY0" fmla="*/ 12568 h 24236"/>
              <a:gd name="connsiteX1" fmla="*/ 9511 w 32961"/>
              <a:gd name="connsiteY1" fmla="*/ 15833 h 24236"/>
              <a:gd name="connsiteX2" fmla="*/ 13335 w 32961"/>
              <a:gd name="connsiteY2" fmla="*/ 17638 h 24236"/>
              <a:gd name="connsiteX3" fmla="*/ 14581 w 32961"/>
              <a:gd name="connsiteY3" fmla="*/ 23137 h 24236"/>
              <a:gd name="connsiteX4" fmla="*/ 17804 w 32961"/>
              <a:gd name="connsiteY4" fmla="*/ 23137 h 24236"/>
              <a:gd name="connsiteX5" fmla="*/ 23561 w 32961"/>
              <a:gd name="connsiteY5" fmla="*/ 18841 h 24236"/>
              <a:gd name="connsiteX6" fmla="*/ 28588 w 32961"/>
              <a:gd name="connsiteY6" fmla="*/ 11665 h 24236"/>
              <a:gd name="connsiteX7" fmla="*/ 30693 w 32961"/>
              <a:gd name="connsiteY7" fmla="*/ 5135 h 24236"/>
              <a:gd name="connsiteX8" fmla="*/ 32799 w 32961"/>
              <a:gd name="connsiteY8" fmla="*/ 1397 h 24236"/>
              <a:gd name="connsiteX9" fmla="*/ 25752 w 32961"/>
              <a:gd name="connsiteY9" fmla="*/ 8486 h 24236"/>
              <a:gd name="connsiteX10" fmla="*/ 16343 w 32961"/>
              <a:gd name="connsiteY10" fmla="*/ 9173 h 24236"/>
              <a:gd name="connsiteX11" fmla="*/ 7234 w 32961"/>
              <a:gd name="connsiteY11" fmla="*/ 4877 h 24236"/>
              <a:gd name="connsiteX12" fmla="*/ 1735 w 32961"/>
              <a:gd name="connsiteY12" fmla="*/ 12568 h 24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961" h="24236">
                <a:moveTo>
                  <a:pt x="1735" y="12568"/>
                </a:moveTo>
                <a:cubicBezTo>
                  <a:pt x="3019" y="15580"/>
                  <a:pt x="6461" y="17023"/>
                  <a:pt x="9511" y="15833"/>
                </a:cubicBezTo>
                <a:cubicBezTo>
                  <a:pt x="13249" y="14888"/>
                  <a:pt x="14195" y="15360"/>
                  <a:pt x="13335" y="17638"/>
                </a:cubicBezTo>
                <a:cubicBezTo>
                  <a:pt x="12747" y="19563"/>
                  <a:pt x="13219" y="21655"/>
                  <a:pt x="14581" y="23137"/>
                </a:cubicBezTo>
                <a:cubicBezTo>
                  <a:pt x="16343" y="24899"/>
                  <a:pt x="17245" y="24942"/>
                  <a:pt x="17804" y="23137"/>
                </a:cubicBezTo>
                <a:cubicBezTo>
                  <a:pt x="19179" y="21101"/>
                  <a:pt x="21198" y="19588"/>
                  <a:pt x="23561" y="18841"/>
                </a:cubicBezTo>
                <a:cubicBezTo>
                  <a:pt x="26741" y="17934"/>
                  <a:pt x="28803" y="14944"/>
                  <a:pt x="28588" y="11665"/>
                </a:cubicBezTo>
                <a:cubicBezTo>
                  <a:pt x="28373" y="9294"/>
                  <a:pt x="29147" y="6943"/>
                  <a:pt x="30693" y="5135"/>
                </a:cubicBezTo>
                <a:cubicBezTo>
                  <a:pt x="31940" y="4275"/>
                  <a:pt x="32713" y="2896"/>
                  <a:pt x="32799" y="1397"/>
                </a:cubicBezTo>
                <a:cubicBezTo>
                  <a:pt x="32799" y="-1826"/>
                  <a:pt x="28932" y="2041"/>
                  <a:pt x="25752" y="8486"/>
                </a:cubicBezTo>
                <a:cubicBezTo>
                  <a:pt x="22573" y="14931"/>
                  <a:pt x="19222" y="15618"/>
                  <a:pt x="16343" y="9173"/>
                </a:cubicBezTo>
                <a:cubicBezTo>
                  <a:pt x="14152" y="4318"/>
                  <a:pt x="12949" y="3760"/>
                  <a:pt x="7234" y="4877"/>
                </a:cubicBezTo>
                <a:cubicBezTo>
                  <a:pt x="-1187" y="6724"/>
                  <a:pt x="-1488" y="7197"/>
                  <a:pt x="1735" y="125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8" name="Freeform 3207">
            <a:extLst>
              <a:ext uri="{FF2B5EF4-FFF2-40B4-BE49-F238E27FC236}">
                <a16:creationId xmlns:a16="http://schemas.microsoft.com/office/drawing/2014/main" id="{33394BE4-2EDB-82AB-37E0-2D69D64993F9}"/>
              </a:ext>
            </a:extLst>
          </p:cNvPr>
          <p:cNvSpPr/>
          <p:nvPr/>
        </p:nvSpPr>
        <p:spPr>
          <a:xfrm>
            <a:off x="10098551" y="4955177"/>
            <a:ext cx="7935" cy="8075"/>
          </a:xfrm>
          <a:custGeom>
            <a:avLst/>
            <a:gdLst>
              <a:gd name="connsiteX0" fmla="*/ 3073 w 7935"/>
              <a:gd name="connsiteY0" fmla="*/ 8157 h 8075"/>
              <a:gd name="connsiteX1" fmla="*/ 7627 w 7935"/>
              <a:gd name="connsiteY1" fmla="*/ 3516 h 8075"/>
              <a:gd name="connsiteX2" fmla="*/ 4534 w 7935"/>
              <a:gd name="connsiteY2" fmla="*/ 380 h 8075"/>
              <a:gd name="connsiteX3" fmla="*/ -21 w 7935"/>
              <a:gd name="connsiteY3" fmla="*/ 5020 h 8075"/>
              <a:gd name="connsiteX4" fmla="*/ 3073 w 7935"/>
              <a:gd name="connsiteY4" fmla="*/ 8157 h 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35" h="8075">
                <a:moveTo>
                  <a:pt x="3073" y="8157"/>
                </a:moveTo>
                <a:cubicBezTo>
                  <a:pt x="5350" y="7598"/>
                  <a:pt x="7111" y="5802"/>
                  <a:pt x="7627" y="3516"/>
                </a:cubicBezTo>
                <a:cubicBezTo>
                  <a:pt x="8143" y="724"/>
                  <a:pt x="7326" y="-136"/>
                  <a:pt x="4534" y="380"/>
                </a:cubicBezTo>
                <a:cubicBezTo>
                  <a:pt x="2257" y="960"/>
                  <a:pt x="495" y="2747"/>
                  <a:pt x="-21" y="5020"/>
                </a:cubicBezTo>
                <a:cubicBezTo>
                  <a:pt x="-536" y="7813"/>
                  <a:pt x="323" y="8715"/>
                  <a:pt x="3073" y="81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9" name="Freeform 3208">
            <a:extLst>
              <a:ext uri="{FF2B5EF4-FFF2-40B4-BE49-F238E27FC236}">
                <a16:creationId xmlns:a16="http://schemas.microsoft.com/office/drawing/2014/main" id="{386FE5ED-4D73-9F7B-6749-D50250A45D30}"/>
              </a:ext>
            </a:extLst>
          </p:cNvPr>
          <p:cNvSpPr/>
          <p:nvPr/>
        </p:nvSpPr>
        <p:spPr>
          <a:xfrm>
            <a:off x="10094177" y="5062570"/>
            <a:ext cx="9370" cy="4803"/>
          </a:xfrm>
          <a:custGeom>
            <a:avLst/>
            <a:gdLst>
              <a:gd name="connsiteX0" fmla="*/ 3451 w 9370"/>
              <a:gd name="connsiteY0" fmla="*/ 3795 h 4803"/>
              <a:gd name="connsiteX1" fmla="*/ 7533 w 9370"/>
              <a:gd name="connsiteY1" fmla="*/ 5041 h 4803"/>
              <a:gd name="connsiteX2" fmla="*/ 9079 w 9370"/>
              <a:gd name="connsiteY2" fmla="*/ 3409 h 4803"/>
              <a:gd name="connsiteX3" fmla="*/ 4998 w 9370"/>
              <a:gd name="connsiteY3" fmla="*/ 487 h 4803"/>
              <a:gd name="connsiteX4" fmla="*/ 3451 w 9370"/>
              <a:gd name="connsiteY4" fmla="*/ 3795 h 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0" h="4803">
                <a:moveTo>
                  <a:pt x="3451" y="3795"/>
                </a:moveTo>
                <a:cubicBezTo>
                  <a:pt x="4826" y="4126"/>
                  <a:pt x="6201" y="4543"/>
                  <a:pt x="7533" y="5041"/>
                </a:cubicBezTo>
                <a:cubicBezTo>
                  <a:pt x="7747" y="5041"/>
                  <a:pt x="8435" y="4440"/>
                  <a:pt x="9079" y="3409"/>
                </a:cubicBezTo>
                <a:cubicBezTo>
                  <a:pt x="9724" y="2377"/>
                  <a:pt x="7876" y="1045"/>
                  <a:pt x="4998" y="487"/>
                </a:cubicBezTo>
                <a:cubicBezTo>
                  <a:pt x="-846" y="-630"/>
                  <a:pt x="-2220" y="2292"/>
                  <a:pt x="3451" y="37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0" name="Freeform 3209">
            <a:extLst>
              <a:ext uri="{FF2B5EF4-FFF2-40B4-BE49-F238E27FC236}">
                <a16:creationId xmlns:a16="http://schemas.microsoft.com/office/drawing/2014/main" id="{4E3F178E-C830-5960-5CC3-9CEFE36497C9}"/>
              </a:ext>
            </a:extLst>
          </p:cNvPr>
          <p:cNvSpPr/>
          <p:nvPr/>
        </p:nvSpPr>
        <p:spPr>
          <a:xfrm>
            <a:off x="10092458" y="4865692"/>
            <a:ext cx="12163" cy="8527"/>
          </a:xfrm>
          <a:custGeom>
            <a:avLst/>
            <a:gdLst>
              <a:gd name="connsiteX0" fmla="*/ 12001 w 12163"/>
              <a:gd name="connsiteY0" fmla="*/ 6984 h 8527"/>
              <a:gd name="connsiteX1" fmla="*/ 57 w 12163"/>
              <a:gd name="connsiteY1" fmla="*/ 238 h 8527"/>
              <a:gd name="connsiteX2" fmla="*/ 2549 w 12163"/>
              <a:gd name="connsiteY2" fmla="*/ 4535 h 8527"/>
              <a:gd name="connsiteX3" fmla="*/ 12001 w 12163"/>
              <a:gd name="connsiteY3" fmla="*/ 6984 h 8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63" h="8527">
                <a:moveTo>
                  <a:pt x="12001" y="6984"/>
                </a:moveTo>
                <a:cubicBezTo>
                  <a:pt x="12001" y="5308"/>
                  <a:pt x="2979" y="238"/>
                  <a:pt x="57" y="238"/>
                </a:cubicBezTo>
                <a:cubicBezTo>
                  <a:pt x="-674" y="238"/>
                  <a:pt x="487" y="2172"/>
                  <a:pt x="2549" y="4535"/>
                </a:cubicBezTo>
                <a:cubicBezTo>
                  <a:pt x="6416" y="8788"/>
                  <a:pt x="12001" y="10249"/>
                  <a:pt x="12001" y="69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1" name="Freeform 3210">
            <a:extLst>
              <a:ext uri="{FF2B5EF4-FFF2-40B4-BE49-F238E27FC236}">
                <a16:creationId xmlns:a16="http://schemas.microsoft.com/office/drawing/2014/main" id="{04654AAD-343E-113F-CE6F-8074C8C20CC2}"/>
              </a:ext>
            </a:extLst>
          </p:cNvPr>
          <p:cNvSpPr/>
          <p:nvPr/>
        </p:nvSpPr>
        <p:spPr>
          <a:xfrm>
            <a:off x="10102705" y="5041937"/>
            <a:ext cx="7925" cy="10375"/>
          </a:xfrm>
          <a:custGeom>
            <a:avLst/>
            <a:gdLst>
              <a:gd name="connsiteX0" fmla="*/ 7641 w 7925"/>
              <a:gd name="connsiteY0" fmla="*/ 4879 h 10375"/>
              <a:gd name="connsiteX1" fmla="*/ 4977 w 7925"/>
              <a:gd name="connsiteY1" fmla="*/ 238 h 10375"/>
              <a:gd name="connsiteX2" fmla="*/ -136 w 7925"/>
              <a:gd name="connsiteY2" fmla="*/ 6430 h 10375"/>
              <a:gd name="connsiteX3" fmla="*/ 680 w 7925"/>
              <a:gd name="connsiteY3" fmla="*/ 8831 h 10375"/>
              <a:gd name="connsiteX4" fmla="*/ 7641 w 7925"/>
              <a:gd name="connsiteY4" fmla="*/ 4879 h 1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5" h="10375">
                <a:moveTo>
                  <a:pt x="7641" y="4879"/>
                </a:moveTo>
                <a:cubicBezTo>
                  <a:pt x="8113" y="1742"/>
                  <a:pt x="7211" y="238"/>
                  <a:pt x="4977" y="238"/>
                </a:cubicBezTo>
                <a:cubicBezTo>
                  <a:pt x="1841" y="539"/>
                  <a:pt x="-437" y="3315"/>
                  <a:pt x="-136" y="6430"/>
                </a:cubicBezTo>
                <a:cubicBezTo>
                  <a:pt x="-50" y="7281"/>
                  <a:pt x="251" y="8101"/>
                  <a:pt x="680" y="8831"/>
                </a:cubicBezTo>
                <a:cubicBezTo>
                  <a:pt x="2872" y="12484"/>
                  <a:pt x="6911" y="10206"/>
                  <a:pt x="7641" y="487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2" name="Freeform 3211">
            <a:extLst>
              <a:ext uri="{FF2B5EF4-FFF2-40B4-BE49-F238E27FC236}">
                <a16:creationId xmlns:a16="http://schemas.microsoft.com/office/drawing/2014/main" id="{ABA4B6ED-2E39-31E6-C4F2-33758830B8D8}"/>
              </a:ext>
            </a:extLst>
          </p:cNvPr>
          <p:cNvSpPr/>
          <p:nvPr/>
        </p:nvSpPr>
        <p:spPr>
          <a:xfrm>
            <a:off x="10102515" y="2389709"/>
            <a:ext cx="4299" cy="4296"/>
          </a:xfrm>
          <a:custGeom>
            <a:avLst/>
            <a:gdLst>
              <a:gd name="connsiteX0" fmla="*/ 1944 w 4299"/>
              <a:gd name="connsiteY0" fmla="*/ 4535 h 4296"/>
              <a:gd name="connsiteX1" fmla="*/ 4135 w 4299"/>
              <a:gd name="connsiteY1" fmla="*/ 2430 h 4296"/>
              <a:gd name="connsiteX2" fmla="*/ 2030 w 4299"/>
              <a:gd name="connsiteY2" fmla="*/ 239 h 4296"/>
              <a:gd name="connsiteX3" fmla="*/ -161 w 4299"/>
              <a:gd name="connsiteY3" fmla="*/ 2344 h 4296"/>
              <a:gd name="connsiteX4" fmla="*/ -161 w 4299"/>
              <a:gd name="connsiteY4" fmla="*/ 2386 h 4296"/>
              <a:gd name="connsiteX5" fmla="*/ 1901 w 4299"/>
              <a:gd name="connsiteY5" fmla="*/ 4534 h 4296"/>
              <a:gd name="connsiteX6" fmla="*/ 1944 w 4299"/>
              <a:gd name="connsiteY6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9" h="4296">
                <a:moveTo>
                  <a:pt x="1944" y="4535"/>
                </a:moveTo>
                <a:cubicBezTo>
                  <a:pt x="3147" y="4558"/>
                  <a:pt x="4092" y="3616"/>
                  <a:pt x="4135" y="2430"/>
                </a:cubicBezTo>
                <a:cubicBezTo>
                  <a:pt x="4178" y="1243"/>
                  <a:pt x="3233" y="262"/>
                  <a:pt x="2030" y="239"/>
                </a:cubicBezTo>
                <a:cubicBezTo>
                  <a:pt x="827" y="215"/>
                  <a:pt x="-118" y="1157"/>
                  <a:pt x="-161" y="2344"/>
                </a:cubicBezTo>
                <a:cubicBezTo>
                  <a:pt x="-161" y="2358"/>
                  <a:pt x="-161" y="2372"/>
                  <a:pt x="-161" y="2386"/>
                </a:cubicBezTo>
                <a:cubicBezTo>
                  <a:pt x="-204" y="3549"/>
                  <a:pt x="741" y="4510"/>
                  <a:pt x="1901" y="4534"/>
                </a:cubicBezTo>
                <a:cubicBezTo>
                  <a:pt x="1901" y="4535"/>
                  <a:pt x="1944" y="4535"/>
                  <a:pt x="1944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3" name="Freeform 3212">
            <a:extLst>
              <a:ext uri="{FF2B5EF4-FFF2-40B4-BE49-F238E27FC236}">
                <a16:creationId xmlns:a16="http://schemas.microsoft.com/office/drawing/2014/main" id="{AA78B39D-7C23-EAA8-3C67-A441BA80C64A}"/>
              </a:ext>
            </a:extLst>
          </p:cNvPr>
          <p:cNvSpPr/>
          <p:nvPr/>
        </p:nvSpPr>
        <p:spPr>
          <a:xfrm>
            <a:off x="10096511" y="3159095"/>
            <a:ext cx="10387" cy="10569"/>
          </a:xfrm>
          <a:custGeom>
            <a:avLst/>
            <a:gdLst>
              <a:gd name="connsiteX0" fmla="*/ 2835 w 10387"/>
              <a:gd name="connsiteY0" fmla="*/ 238 h 10569"/>
              <a:gd name="connsiteX1" fmla="*/ 3437 w 10387"/>
              <a:gd name="connsiteY1" fmla="*/ 8574 h 10569"/>
              <a:gd name="connsiteX2" fmla="*/ 10225 w 10387"/>
              <a:gd name="connsiteY2" fmla="*/ 9648 h 10569"/>
              <a:gd name="connsiteX3" fmla="*/ 2835 w 10387"/>
              <a:gd name="connsiteY3" fmla="*/ 238 h 1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87" h="10569">
                <a:moveTo>
                  <a:pt x="2835" y="238"/>
                </a:moveTo>
                <a:cubicBezTo>
                  <a:pt x="-1462" y="238"/>
                  <a:pt x="-1032" y="5953"/>
                  <a:pt x="3437" y="8574"/>
                </a:cubicBezTo>
                <a:cubicBezTo>
                  <a:pt x="7905" y="11195"/>
                  <a:pt x="10225" y="11452"/>
                  <a:pt x="10225" y="9648"/>
                </a:cubicBezTo>
                <a:cubicBezTo>
                  <a:pt x="10010" y="6254"/>
                  <a:pt x="5284" y="238"/>
                  <a:pt x="283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4" name="Freeform 3213">
            <a:extLst>
              <a:ext uri="{FF2B5EF4-FFF2-40B4-BE49-F238E27FC236}">
                <a16:creationId xmlns:a16="http://schemas.microsoft.com/office/drawing/2014/main" id="{5FADEE86-7A68-822F-7308-472CAB496995}"/>
              </a:ext>
            </a:extLst>
          </p:cNvPr>
          <p:cNvSpPr/>
          <p:nvPr/>
        </p:nvSpPr>
        <p:spPr>
          <a:xfrm>
            <a:off x="10094439" y="3227313"/>
            <a:ext cx="7776" cy="5990"/>
          </a:xfrm>
          <a:custGeom>
            <a:avLst/>
            <a:gdLst>
              <a:gd name="connsiteX0" fmla="*/ 9 w 7776"/>
              <a:gd name="connsiteY0" fmla="*/ 3944 h 5990"/>
              <a:gd name="connsiteX1" fmla="*/ 2802 w 7776"/>
              <a:gd name="connsiteY1" fmla="*/ 6093 h 5990"/>
              <a:gd name="connsiteX2" fmla="*/ 7443 w 7776"/>
              <a:gd name="connsiteY2" fmla="*/ 2484 h 5990"/>
              <a:gd name="connsiteX3" fmla="*/ 4650 w 7776"/>
              <a:gd name="connsiteY3" fmla="*/ 378 h 5990"/>
              <a:gd name="connsiteX4" fmla="*/ 9 w 7776"/>
              <a:gd name="connsiteY4" fmla="*/ 3944 h 5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6" h="5990">
                <a:moveTo>
                  <a:pt x="9" y="3944"/>
                </a:moveTo>
                <a:cubicBezTo>
                  <a:pt x="-592" y="5792"/>
                  <a:pt x="396" y="6565"/>
                  <a:pt x="2802" y="6093"/>
                </a:cubicBezTo>
                <a:cubicBezTo>
                  <a:pt x="4821" y="5689"/>
                  <a:pt x="6540" y="4348"/>
                  <a:pt x="7443" y="2484"/>
                </a:cubicBezTo>
                <a:cubicBezTo>
                  <a:pt x="8044" y="636"/>
                  <a:pt x="7056" y="-94"/>
                  <a:pt x="4650" y="378"/>
                </a:cubicBezTo>
                <a:cubicBezTo>
                  <a:pt x="2630" y="769"/>
                  <a:pt x="912" y="2088"/>
                  <a:pt x="9" y="39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5" name="Freeform 3214">
            <a:extLst>
              <a:ext uri="{FF2B5EF4-FFF2-40B4-BE49-F238E27FC236}">
                <a16:creationId xmlns:a16="http://schemas.microsoft.com/office/drawing/2014/main" id="{DF9C9503-1B6C-2A56-DDA2-8229DB2127B2}"/>
              </a:ext>
            </a:extLst>
          </p:cNvPr>
          <p:cNvSpPr/>
          <p:nvPr/>
        </p:nvSpPr>
        <p:spPr>
          <a:xfrm>
            <a:off x="10109908" y="1308393"/>
            <a:ext cx="9243" cy="8074"/>
          </a:xfrm>
          <a:custGeom>
            <a:avLst/>
            <a:gdLst>
              <a:gd name="connsiteX0" fmla="*/ 3059 w 9243"/>
              <a:gd name="connsiteY0" fmla="*/ 8313 h 8074"/>
              <a:gd name="connsiteX1" fmla="*/ 8473 w 9243"/>
              <a:gd name="connsiteY1" fmla="*/ 5048 h 8074"/>
              <a:gd name="connsiteX2" fmla="*/ 4434 w 9243"/>
              <a:gd name="connsiteY2" fmla="*/ 751 h 8074"/>
              <a:gd name="connsiteX3" fmla="*/ 3059 w 9243"/>
              <a:gd name="connsiteY3" fmla="*/ 8313 h 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3" h="8074">
                <a:moveTo>
                  <a:pt x="3059" y="8313"/>
                </a:moveTo>
                <a:cubicBezTo>
                  <a:pt x="5336" y="8326"/>
                  <a:pt x="7441" y="7067"/>
                  <a:pt x="8473" y="5048"/>
                </a:cubicBezTo>
                <a:cubicBezTo>
                  <a:pt x="10062" y="751"/>
                  <a:pt x="8473" y="-624"/>
                  <a:pt x="4434" y="751"/>
                </a:cubicBezTo>
                <a:cubicBezTo>
                  <a:pt x="-808" y="3028"/>
                  <a:pt x="-1968" y="8313"/>
                  <a:pt x="3059" y="83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6" name="Freeform 3215">
            <a:extLst>
              <a:ext uri="{FF2B5EF4-FFF2-40B4-BE49-F238E27FC236}">
                <a16:creationId xmlns:a16="http://schemas.microsoft.com/office/drawing/2014/main" id="{80475464-8F7A-E32D-8D96-48A76ACD4919}"/>
              </a:ext>
            </a:extLst>
          </p:cNvPr>
          <p:cNvSpPr/>
          <p:nvPr/>
        </p:nvSpPr>
        <p:spPr>
          <a:xfrm>
            <a:off x="10092033" y="2695753"/>
            <a:ext cx="6272" cy="4253"/>
          </a:xfrm>
          <a:custGeom>
            <a:avLst/>
            <a:gdLst>
              <a:gd name="connsiteX0" fmla="*/ -163 w 6272"/>
              <a:gd name="connsiteY0" fmla="*/ 2387 h 4253"/>
              <a:gd name="connsiteX1" fmla="*/ 2974 w 6272"/>
              <a:gd name="connsiteY1" fmla="*/ 4492 h 4253"/>
              <a:gd name="connsiteX2" fmla="*/ 6110 w 6272"/>
              <a:gd name="connsiteY2" fmla="*/ 2387 h 4253"/>
              <a:gd name="connsiteX3" fmla="*/ 2974 w 6272"/>
              <a:gd name="connsiteY3" fmla="*/ 238 h 4253"/>
              <a:gd name="connsiteX4" fmla="*/ -163 w 6272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-163" y="2387"/>
                </a:moveTo>
                <a:cubicBezTo>
                  <a:pt x="-163" y="3547"/>
                  <a:pt x="1255" y="4492"/>
                  <a:pt x="2974" y="4492"/>
                </a:cubicBezTo>
                <a:cubicBezTo>
                  <a:pt x="4693" y="4492"/>
                  <a:pt x="6110" y="3547"/>
                  <a:pt x="6110" y="2387"/>
                </a:cubicBezTo>
                <a:cubicBezTo>
                  <a:pt x="6110" y="1227"/>
                  <a:pt x="4693" y="238"/>
                  <a:pt x="2974" y="238"/>
                </a:cubicBezTo>
                <a:cubicBezTo>
                  <a:pt x="1255" y="238"/>
                  <a:pt x="-163" y="118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7" name="Freeform 3216">
            <a:extLst>
              <a:ext uri="{FF2B5EF4-FFF2-40B4-BE49-F238E27FC236}">
                <a16:creationId xmlns:a16="http://schemas.microsoft.com/office/drawing/2014/main" id="{5D81A028-0A60-65F4-A203-1DDDF29A2992}"/>
              </a:ext>
            </a:extLst>
          </p:cNvPr>
          <p:cNvSpPr/>
          <p:nvPr/>
        </p:nvSpPr>
        <p:spPr>
          <a:xfrm>
            <a:off x="10259853" y="1280914"/>
            <a:ext cx="14183" cy="10017"/>
          </a:xfrm>
          <a:custGeom>
            <a:avLst/>
            <a:gdLst>
              <a:gd name="connsiteX0" fmla="*/ 11055 w 14183"/>
              <a:gd name="connsiteY0" fmla="*/ 6017 h 10017"/>
              <a:gd name="connsiteX1" fmla="*/ 13891 w 14183"/>
              <a:gd name="connsiteY1" fmla="*/ 776 h 10017"/>
              <a:gd name="connsiteX2" fmla="*/ -73 w 14183"/>
              <a:gd name="connsiteY2" fmla="*/ 6705 h 10017"/>
              <a:gd name="connsiteX3" fmla="*/ 11055 w 14183"/>
              <a:gd name="connsiteY3" fmla="*/ 6017 h 1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83" h="10017">
                <a:moveTo>
                  <a:pt x="11055" y="6017"/>
                </a:moveTo>
                <a:cubicBezTo>
                  <a:pt x="13161" y="3697"/>
                  <a:pt x="14449" y="1334"/>
                  <a:pt x="13891" y="776"/>
                </a:cubicBezTo>
                <a:cubicBezTo>
                  <a:pt x="11785" y="-1373"/>
                  <a:pt x="528" y="3397"/>
                  <a:pt x="-73" y="6705"/>
                </a:cubicBezTo>
                <a:cubicBezTo>
                  <a:pt x="-1061" y="11775"/>
                  <a:pt x="6372" y="11302"/>
                  <a:pt x="11055" y="60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8" name="Freeform 3217">
            <a:extLst>
              <a:ext uri="{FF2B5EF4-FFF2-40B4-BE49-F238E27FC236}">
                <a16:creationId xmlns:a16="http://schemas.microsoft.com/office/drawing/2014/main" id="{7304AF6C-06BB-81B0-A744-36A0730ABC49}"/>
              </a:ext>
            </a:extLst>
          </p:cNvPr>
          <p:cNvSpPr/>
          <p:nvPr/>
        </p:nvSpPr>
        <p:spPr>
          <a:xfrm>
            <a:off x="10117168" y="1290946"/>
            <a:ext cx="3334" cy="12344"/>
          </a:xfrm>
          <a:custGeom>
            <a:avLst/>
            <a:gdLst>
              <a:gd name="connsiteX0" fmla="*/ 2716 w 3334"/>
              <a:gd name="connsiteY0" fmla="*/ 6082 h 12344"/>
              <a:gd name="connsiteX1" fmla="*/ 1986 w 3334"/>
              <a:gd name="connsiteY1" fmla="*/ 238 h 12344"/>
              <a:gd name="connsiteX2" fmla="*/ -163 w 3334"/>
              <a:gd name="connsiteY2" fmla="*/ 6984 h 12344"/>
              <a:gd name="connsiteX3" fmla="*/ 2716 w 3334"/>
              <a:gd name="connsiteY3" fmla="*/ 6082 h 12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4" h="12344">
                <a:moveTo>
                  <a:pt x="2716" y="6082"/>
                </a:moveTo>
                <a:cubicBezTo>
                  <a:pt x="3532" y="2644"/>
                  <a:pt x="3232" y="238"/>
                  <a:pt x="1986" y="238"/>
                </a:cubicBezTo>
                <a:cubicBezTo>
                  <a:pt x="740" y="238"/>
                  <a:pt x="-163" y="3289"/>
                  <a:pt x="-163" y="6984"/>
                </a:cubicBezTo>
                <a:cubicBezTo>
                  <a:pt x="-163" y="14718"/>
                  <a:pt x="740" y="14460"/>
                  <a:pt x="2716" y="60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9" name="Freeform 3218">
            <a:extLst>
              <a:ext uri="{FF2B5EF4-FFF2-40B4-BE49-F238E27FC236}">
                <a16:creationId xmlns:a16="http://schemas.microsoft.com/office/drawing/2014/main" id="{DA4DB0D4-735A-3F57-76F3-6FAB18F52C34}"/>
              </a:ext>
            </a:extLst>
          </p:cNvPr>
          <p:cNvSpPr/>
          <p:nvPr/>
        </p:nvSpPr>
        <p:spPr>
          <a:xfrm>
            <a:off x="10083640" y="1325706"/>
            <a:ext cx="1819" cy="5282"/>
          </a:xfrm>
          <a:custGeom>
            <a:avLst/>
            <a:gdLst>
              <a:gd name="connsiteX0" fmla="*/ 1141 w 1819"/>
              <a:gd name="connsiteY0" fmla="*/ 5308 h 5282"/>
              <a:gd name="connsiteX1" fmla="*/ 1141 w 1819"/>
              <a:gd name="connsiteY1" fmla="*/ 1226 h 5282"/>
              <a:gd name="connsiteX2" fmla="*/ -148 w 1819"/>
              <a:gd name="connsiteY2" fmla="*/ 2515 h 5282"/>
              <a:gd name="connsiteX3" fmla="*/ 1141 w 1819"/>
              <a:gd name="connsiteY3" fmla="*/ 5308 h 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" h="5282">
                <a:moveTo>
                  <a:pt x="1141" y="5308"/>
                </a:moveTo>
                <a:cubicBezTo>
                  <a:pt x="1829" y="4036"/>
                  <a:pt x="1829" y="2498"/>
                  <a:pt x="1141" y="1226"/>
                </a:cubicBezTo>
                <a:cubicBezTo>
                  <a:pt x="454" y="-449"/>
                  <a:pt x="-19" y="23"/>
                  <a:pt x="-148" y="2515"/>
                </a:cubicBezTo>
                <a:cubicBezTo>
                  <a:pt x="-276" y="5007"/>
                  <a:pt x="454" y="5996"/>
                  <a:pt x="1141" y="53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0" name="Freeform 3219">
            <a:extLst>
              <a:ext uri="{FF2B5EF4-FFF2-40B4-BE49-F238E27FC236}">
                <a16:creationId xmlns:a16="http://schemas.microsoft.com/office/drawing/2014/main" id="{3A141774-2415-7E90-A912-B52EA0D2A5BC}"/>
              </a:ext>
            </a:extLst>
          </p:cNvPr>
          <p:cNvSpPr/>
          <p:nvPr/>
        </p:nvSpPr>
        <p:spPr>
          <a:xfrm>
            <a:off x="9993641" y="3973715"/>
            <a:ext cx="6277" cy="5767"/>
          </a:xfrm>
          <a:custGeom>
            <a:avLst/>
            <a:gdLst>
              <a:gd name="connsiteX0" fmla="*/ 2974 w 6277"/>
              <a:gd name="connsiteY0" fmla="*/ 6006 h 5767"/>
              <a:gd name="connsiteX1" fmla="*/ 6111 w 6277"/>
              <a:gd name="connsiteY1" fmla="*/ 2534 h 5767"/>
              <a:gd name="connsiteX2" fmla="*/ 6111 w 6277"/>
              <a:gd name="connsiteY2" fmla="*/ 2525 h 5767"/>
              <a:gd name="connsiteX3" fmla="*/ 2974 w 6277"/>
              <a:gd name="connsiteY3" fmla="*/ 1752 h 5767"/>
              <a:gd name="connsiteX4" fmla="*/ -163 w 6277"/>
              <a:gd name="connsiteY4" fmla="*/ 5189 h 5767"/>
              <a:gd name="connsiteX5" fmla="*/ 2974 w 6277"/>
              <a:gd name="connsiteY5" fmla="*/ 6006 h 5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77" h="5767">
                <a:moveTo>
                  <a:pt x="2974" y="6006"/>
                </a:moveTo>
                <a:cubicBezTo>
                  <a:pt x="4800" y="5915"/>
                  <a:pt x="6205" y="4360"/>
                  <a:pt x="6111" y="2534"/>
                </a:cubicBezTo>
                <a:cubicBezTo>
                  <a:pt x="6111" y="2530"/>
                  <a:pt x="6111" y="2530"/>
                  <a:pt x="6111" y="2525"/>
                </a:cubicBezTo>
                <a:cubicBezTo>
                  <a:pt x="6111" y="-310"/>
                  <a:pt x="5552" y="-439"/>
                  <a:pt x="2974" y="1752"/>
                </a:cubicBezTo>
                <a:cubicBezTo>
                  <a:pt x="1694" y="2663"/>
                  <a:pt x="628" y="3832"/>
                  <a:pt x="-163" y="5189"/>
                </a:cubicBezTo>
                <a:cubicBezTo>
                  <a:pt x="-163" y="5619"/>
                  <a:pt x="1255" y="6006"/>
                  <a:pt x="2974" y="60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1" name="Freeform 3220">
            <a:extLst>
              <a:ext uri="{FF2B5EF4-FFF2-40B4-BE49-F238E27FC236}">
                <a16:creationId xmlns:a16="http://schemas.microsoft.com/office/drawing/2014/main" id="{0CFA61A6-E179-E795-1EC8-00D9E5187019}"/>
              </a:ext>
            </a:extLst>
          </p:cNvPr>
          <p:cNvSpPr/>
          <p:nvPr/>
        </p:nvSpPr>
        <p:spPr>
          <a:xfrm>
            <a:off x="10100411" y="1326024"/>
            <a:ext cx="18474" cy="9398"/>
          </a:xfrm>
          <a:custGeom>
            <a:avLst/>
            <a:gdLst>
              <a:gd name="connsiteX0" fmla="*/ 16594 w 18474"/>
              <a:gd name="connsiteY0" fmla="*/ 5548 h 9398"/>
              <a:gd name="connsiteX1" fmla="*/ 18227 w 18474"/>
              <a:gd name="connsiteY1" fmla="*/ 1252 h 9398"/>
              <a:gd name="connsiteX2" fmla="*/ -163 w 18474"/>
              <a:gd name="connsiteY2" fmla="*/ 2154 h 9398"/>
              <a:gd name="connsiteX3" fmla="*/ 16594 w 18474"/>
              <a:gd name="connsiteY3" fmla="*/ 5548 h 9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74" h="9398">
                <a:moveTo>
                  <a:pt x="16594" y="5548"/>
                </a:moveTo>
                <a:cubicBezTo>
                  <a:pt x="17840" y="3185"/>
                  <a:pt x="18570" y="1252"/>
                  <a:pt x="18227" y="1252"/>
                </a:cubicBezTo>
                <a:cubicBezTo>
                  <a:pt x="8989" y="-424"/>
                  <a:pt x="-163" y="49"/>
                  <a:pt x="-163" y="2154"/>
                </a:cubicBezTo>
                <a:cubicBezTo>
                  <a:pt x="-163" y="9931"/>
                  <a:pt x="12899" y="12595"/>
                  <a:pt x="16594" y="55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2" name="Freeform 3221">
            <a:extLst>
              <a:ext uri="{FF2B5EF4-FFF2-40B4-BE49-F238E27FC236}">
                <a16:creationId xmlns:a16="http://schemas.microsoft.com/office/drawing/2014/main" id="{0DC8D7A2-9495-B179-D522-374941471D89}"/>
              </a:ext>
            </a:extLst>
          </p:cNvPr>
          <p:cNvSpPr/>
          <p:nvPr/>
        </p:nvSpPr>
        <p:spPr>
          <a:xfrm>
            <a:off x="10098306" y="2672337"/>
            <a:ext cx="5935" cy="5908"/>
          </a:xfrm>
          <a:custGeom>
            <a:avLst/>
            <a:gdLst>
              <a:gd name="connsiteX0" fmla="*/ 5681 w 5935"/>
              <a:gd name="connsiteY0" fmla="*/ 2773 h 5908"/>
              <a:gd name="connsiteX1" fmla="*/ 3189 w 5935"/>
              <a:gd name="connsiteY1" fmla="*/ 238 h 5908"/>
              <a:gd name="connsiteX2" fmla="*/ -163 w 5935"/>
              <a:gd name="connsiteY2" fmla="*/ 3589 h 5908"/>
              <a:gd name="connsiteX3" fmla="*/ -163 w 5935"/>
              <a:gd name="connsiteY3" fmla="*/ 3633 h 5908"/>
              <a:gd name="connsiteX4" fmla="*/ 5681 w 5935"/>
              <a:gd name="connsiteY4" fmla="*/ 2773 h 5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5" h="5908">
                <a:moveTo>
                  <a:pt x="5681" y="2773"/>
                </a:moveTo>
                <a:cubicBezTo>
                  <a:pt x="6111" y="1398"/>
                  <a:pt x="4993" y="238"/>
                  <a:pt x="3189" y="238"/>
                </a:cubicBezTo>
                <a:cubicBezTo>
                  <a:pt x="1341" y="238"/>
                  <a:pt x="-163" y="1739"/>
                  <a:pt x="-163" y="3589"/>
                </a:cubicBezTo>
                <a:cubicBezTo>
                  <a:pt x="-163" y="3604"/>
                  <a:pt x="-163" y="3618"/>
                  <a:pt x="-163" y="3633"/>
                </a:cubicBezTo>
                <a:cubicBezTo>
                  <a:pt x="-163" y="7414"/>
                  <a:pt x="4349" y="6769"/>
                  <a:pt x="5681" y="2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3" name="Freeform 3222">
            <a:extLst>
              <a:ext uri="{FF2B5EF4-FFF2-40B4-BE49-F238E27FC236}">
                <a16:creationId xmlns:a16="http://schemas.microsoft.com/office/drawing/2014/main" id="{245F7095-B285-A279-4134-83876FD0F8A9}"/>
              </a:ext>
            </a:extLst>
          </p:cNvPr>
          <p:cNvSpPr/>
          <p:nvPr/>
        </p:nvSpPr>
        <p:spPr>
          <a:xfrm>
            <a:off x="9966401" y="5046578"/>
            <a:ext cx="5496" cy="4253"/>
          </a:xfrm>
          <a:custGeom>
            <a:avLst/>
            <a:gdLst>
              <a:gd name="connsiteX0" fmla="*/ 1814 w 5496"/>
              <a:gd name="connsiteY0" fmla="*/ 238 h 4253"/>
              <a:gd name="connsiteX1" fmla="*/ -162 w 5496"/>
              <a:gd name="connsiteY1" fmla="*/ 2344 h 4253"/>
              <a:gd name="connsiteX2" fmla="*/ 3103 w 5496"/>
              <a:gd name="connsiteY2" fmla="*/ 4492 h 4253"/>
              <a:gd name="connsiteX3" fmla="*/ 5080 w 5496"/>
              <a:gd name="connsiteY3" fmla="*/ 2344 h 4253"/>
              <a:gd name="connsiteX4" fmla="*/ 1814 w 5496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1814" y="238"/>
                </a:moveTo>
                <a:cubicBezTo>
                  <a:pt x="693" y="286"/>
                  <a:pt x="-188" y="1222"/>
                  <a:pt x="-162" y="2344"/>
                </a:cubicBezTo>
                <a:cubicBezTo>
                  <a:pt x="-162" y="3547"/>
                  <a:pt x="1299" y="4492"/>
                  <a:pt x="3103" y="4492"/>
                </a:cubicBezTo>
                <a:cubicBezTo>
                  <a:pt x="4908" y="4492"/>
                  <a:pt x="5810" y="3547"/>
                  <a:pt x="5080" y="2344"/>
                </a:cubicBezTo>
                <a:cubicBezTo>
                  <a:pt x="4388" y="1162"/>
                  <a:pt x="3176" y="380"/>
                  <a:pt x="181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4" name="Freeform 3223">
            <a:extLst>
              <a:ext uri="{FF2B5EF4-FFF2-40B4-BE49-F238E27FC236}">
                <a16:creationId xmlns:a16="http://schemas.microsoft.com/office/drawing/2014/main" id="{11112A06-7BA6-F633-9FD5-D0EBD7D1EB38}"/>
              </a:ext>
            </a:extLst>
          </p:cNvPr>
          <p:cNvSpPr/>
          <p:nvPr/>
        </p:nvSpPr>
        <p:spPr>
          <a:xfrm>
            <a:off x="9891051" y="1316963"/>
            <a:ext cx="36338" cy="38838"/>
          </a:xfrm>
          <a:custGeom>
            <a:avLst/>
            <a:gdLst>
              <a:gd name="connsiteX0" fmla="*/ 31706 w 36338"/>
              <a:gd name="connsiteY0" fmla="*/ 37854 h 38838"/>
              <a:gd name="connsiteX1" fmla="*/ 36003 w 36338"/>
              <a:gd name="connsiteY1" fmla="*/ 28359 h 38838"/>
              <a:gd name="connsiteX2" fmla="*/ 22812 w 36338"/>
              <a:gd name="connsiteY2" fmla="*/ 12505 h 38838"/>
              <a:gd name="connsiteX3" fmla="*/ 17570 w 36338"/>
              <a:gd name="connsiteY3" fmla="*/ 8681 h 38838"/>
              <a:gd name="connsiteX4" fmla="*/ 41 w 36338"/>
              <a:gd name="connsiteY4" fmla="*/ 775 h 38838"/>
              <a:gd name="connsiteX5" fmla="*/ 19203 w 36338"/>
              <a:gd name="connsiteY5" fmla="*/ 15469 h 38838"/>
              <a:gd name="connsiteX6" fmla="*/ 27238 w 36338"/>
              <a:gd name="connsiteY6" fmla="*/ 30035 h 38838"/>
              <a:gd name="connsiteX7" fmla="*/ 31706 w 36338"/>
              <a:gd name="connsiteY7" fmla="*/ 37854 h 3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338" h="38838">
                <a:moveTo>
                  <a:pt x="31706" y="37854"/>
                </a:moveTo>
                <a:cubicBezTo>
                  <a:pt x="35745" y="36007"/>
                  <a:pt x="36604" y="34159"/>
                  <a:pt x="36003" y="28359"/>
                </a:cubicBezTo>
                <a:cubicBezTo>
                  <a:pt x="35358" y="20281"/>
                  <a:pt x="28913" y="12505"/>
                  <a:pt x="22812" y="12505"/>
                </a:cubicBezTo>
                <a:cubicBezTo>
                  <a:pt x="20462" y="12384"/>
                  <a:pt x="18404" y="10885"/>
                  <a:pt x="17570" y="8681"/>
                </a:cubicBezTo>
                <a:cubicBezTo>
                  <a:pt x="16325" y="4599"/>
                  <a:pt x="2404" y="-1631"/>
                  <a:pt x="41" y="775"/>
                </a:cubicBezTo>
                <a:cubicBezTo>
                  <a:pt x="-1635" y="2494"/>
                  <a:pt x="7259" y="9368"/>
                  <a:pt x="19203" y="15469"/>
                </a:cubicBezTo>
                <a:cubicBezTo>
                  <a:pt x="27796" y="19766"/>
                  <a:pt x="27796" y="20067"/>
                  <a:pt x="27238" y="30035"/>
                </a:cubicBezTo>
                <a:cubicBezTo>
                  <a:pt x="26679" y="40003"/>
                  <a:pt x="26765" y="40174"/>
                  <a:pt x="31706" y="378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5" name="Freeform 3224">
            <a:extLst>
              <a:ext uri="{FF2B5EF4-FFF2-40B4-BE49-F238E27FC236}">
                <a16:creationId xmlns:a16="http://schemas.microsoft.com/office/drawing/2014/main" id="{24399551-7554-2D31-A6ED-1F10F5A6556A}"/>
              </a:ext>
            </a:extLst>
          </p:cNvPr>
          <p:cNvSpPr/>
          <p:nvPr/>
        </p:nvSpPr>
        <p:spPr>
          <a:xfrm>
            <a:off x="9898358" y="2447253"/>
            <a:ext cx="5068" cy="5486"/>
          </a:xfrm>
          <a:custGeom>
            <a:avLst/>
            <a:gdLst>
              <a:gd name="connsiteX0" fmla="*/ 3604 w 5068"/>
              <a:gd name="connsiteY0" fmla="*/ 4435 h 5486"/>
              <a:gd name="connsiteX1" fmla="*/ 4550 w 5068"/>
              <a:gd name="connsiteY1" fmla="*/ 869 h 5486"/>
              <a:gd name="connsiteX2" fmla="*/ 253 w 5068"/>
              <a:gd name="connsiteY2" fmla="*/ 4564 h 5486"/>
              <a:gd name="connsiteX3" fmla="*/ 3604 w 5068"/>
              <a:gd name="connsiteY3" fmla="*/ 4435 h 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8" h="5486">
                <a:moveTo>
                  <a:pt x="3604" y="4435"/>
                </a:moveTo>
                <a:cubicBezTo>
                  <a:pt x="4850" y="3189"/>
                  <a:pt x="5280" y="1599"/>
                  <a:pt x="4550" y="869"/>
                </a:cubicBezTo>
                <a:cubicBezTo>
                  <a:pt x="2573" y="-1151"/>
                  <a:pt x="-1465" y="2115"/>
                  <a:pt x="253" y="4564"/>
                </a:cubicBezTo>
                <a:cubicBezTo>
                  <a:pt x="941" y="6154"/>
                  <a:pt x="2101" y="6111"/>
                  <a:pt x="3604" y="44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6" name="Freeform 3225">
            <a:extLst>
              <a:ext uri="{FF2B5EF4-FFF2-40B4-BE49-F238E27FC236}">
                <a16:creationId xmlns:a16="http://schemas.microsoft.com/office/drawing/2014/main" id="{1E11E340-F8E8-EC61-2C96-00E1F7958303}"/>
              </a:ext>
            </a:extLst>
          </p:cNvPr>
          <p:cNvSpPr/>
          <p:nvPr/>
        </p:nvSpPr>
        <p:spPr>
          <a:xfrm>
            <a:off x="9897312" y="1967643"/>
            <a:ext cx="4211" cy="3535"/>
          </a:xfrm>
          <a:custGeom>
            <a:avLst/>
            <a:gdLst>
              <a:gd name="connsiteX0" fmla="*/ 4049 w 4211"/>
              <a:gd name="connsiteY0" fmla="*/ 2829 h 3535"/>
              <a:gd name="connsiteX1" fmla="*/ 1943 w 4211"/>
              <a:gd name="connsiteY1" fmla="*/ 595 h 3535"/>
              <a:gd name="connsiteX2" fmla="*/ -162 w 4211"/>
              <a:gd name="connsiteY2" fmla="*/ 1540 h 3535"/>
              <a:gd name="connsiteX3" fmla="*/ 1943 w 4211"/>
              <a:gd name="connsiteY3" fmla="*/ 3774 h 3535"/>
              <a:gd name="connsiteX4" fmla="*/ 4049 w 4211"/>
              <a:gd name="connsiteY4" fmla="*/ 2829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35">
                <a:moveTo>
                  <a:pt x="4049" y="2829"/>
                </a:moveTo>
                <a:cubicBezTo>
                  <a:pt x="4049" y="2313"/>
                  <a:pt x="3103" y="1325"/>
                  <a:pt x="1943" y="595"/>
                </a:cubicBezTo>
                <a:cubicBezTo>
                  <a:pt x="783" y="-136"/>
                  <a:pt x="-162" y="294"/>
                  <a:pt x="-162" y="1540"/>
                </a:cubicBezTo>
                <a:cubicBezTo>
                  <a:pt x="-188" y="2734"/>
                  <a:pt x="749" y="3728"/>
                  <a:pt x="1943" y="3774"/>
                </a:cubicBezTo>
                <a:cubicBezTo>
                  <a:pt x="3103" y="3645"/>
                  <a:pt x="4049" y="3216"/>
                  <a:pt x="4049" y="28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7" name="Freeform 3226">
            <a:extLst>
              <a:ext uri="{FF2B5EF4-FFF2-40B4-BE49-F238E27FC236}">
                <a16:creationId xmlns:a16="http://schemas.microsoft.com/office/drawing/2014/main" id="{842FC0B9-F964-5A92-1B05-F16A21686B7C}"/>
              </a:ext>
            </a:extLst>
          </p:cNvPr>
          <p:cNvSpPr/>
          <p:nvPr/>
        </p:nvSpPr>
        <p:spPr>
          <a:xfrm>
            <a:off x="9963315" y="1319254"/>
            <a:ext cx="8998" cy="7558"/>
          </a:xfrm>
          <a:custGeom>
            <a:avLst/>
            <a:gdLst>
              <a:gd name="connsiteX0" fmla="*/ 775 w 8998"/>
              <a:gd name="connsiteY0" fmla="*/ 1835 h 7558"/>
              <a:gd name="connsiteX1" fmla="*/ 131 w 8998"/>
              <a:gd name="connsiteY1" fmla="*/ 6518 h 7558"/>
              <a:gd name="connsiteX2" fmla="*/ 8724 w 8998"/>
              <a:gd name="connsiteY2" fmla="*/ 4370 h 7558"/>
              <a:gd name="connsiteX3" fmla="*/ 775 w 8998"/>
              <a:gd name="connsiteY3" fmla="*/ 1835 h 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98" h="7558">
                <a:moveTo>
                  <a:pt x="775" y="1835"/>
                </a:moveTo>
                <a:cubicBezTo>
                  <a:pt x="-183" y="3201"/>
                  <a:pt x="-424" y="4946"/>
                  <a:pt x="131" y="6518"/>
                </a:cubicBezTo>
                <a:cubicBezTo>
                  <a:pt x="1677" y="9053"/>
                  <a:pt x="7650" y="7550"/>
                  <a:pt x="8724" y="4370"/>
                </a:cubicBezTo>
                <a:cubicBezTo>
                  <a:pt x="9798" y="1191"/>
                  <a:pt x="2837" y="-1645"/>
                  <a:pt x="775" y="18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8" name="Freeform 3227">
            <a:extLst>
              <a:ext uri="{FF2B5EF4-FFF2-40B4-BE49-F238E27FC236}">
                <a16:creationId xmlns:a16="http://schemas.microsoft.com/office/drawing/2014/main" id="{D59DE518-1ED0-7AD5-164B-6D9754FEFC02}"/>
              </a:ext>
            </a:extLst>
          </p:cNvPr>
          <p:cNvSpPr/>
          <p:nvPr/>
        </p:nvSpPr>
        <p:spPr>
          <a:xfrm>
            <a:off x="9970570" y="1273975"/>
            <a:ext cx="6315" cy="5505"/>
          </a:xfrm>
          <a:custGeom>
            <a:avLst/>
            <a:gdLst>
              <a:gd name="connsiteX0" fmla="*/ 6153 w 6315"/>
              <a:gd name="connsiteY0" fmla="*/ 2215 h 5505"/>
              <a:gd name="connsiteX1" fmla="*/ 3016 w 6315"/>
              <a:gd name="connsiteY1" fmla="*/ 238 h 5505"/>
              <a:gd name="connsiteX2" fmla="*/ 1211 w 6315"/>
              <a:gd name="connsiteY2" fmla="*/ 5136 h 5505"/>
              <a:gd name="connsiteX3" fmla="*/ 6153 w 6315"/>
              <a:gd name="connsiteY3" fmla="*/ 2215 h 5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5" h="5505">
                <a:moveTo>
                  <a:pt x="6153" y="2215"/>
                </a:moveTo>
                <a:cubicBezTo>
                  <a:pt x="6153" y="1098"/>
                  <a:pt x="4735" y="238"/>
                  <a:pt x="3016" y="238"/>
                </a:cubicBezTo>
                <a:cubicBezTo>
                  <a:pt x="-207" y="238"/>
                  <a:pt x="-1281" y="2730"/>
                  <a:pt x="1211" y="5136"/>
                </a:cubicBezTo>
                <a:cubicBezTo>
                  <a:pt x="2887" y="6812"/>
                  <a:pt x="6153" y="4750"/>
                  <a:pt x="6153" y="22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9" name="Freeform 3228">
            <a:extLst>
              <a:ext uri="{FF2B5EF4-FFF2-40B4-BE49-F238E27FC236}">
                <a16:creationId xmlns:a16="http://schemas.microsoft.com/office/drawing/2014/main" id="{C1C0FCDA-1C16-09C7-7AEC-C94D416BAAD8}"/>
              </a:ext>
            </a:extLst>
          </p:cNvPr>
          <p:cNvSpPr/>
          <p:nvPr/>
        </p:nvSpPr>
        <p:spPr>
          <a:xfrm>
            <a:off x="9897613" y="1879866"/>
            <a:ext cx="7776" cy="5973"/>
          </a:xfrm>
          <a:custGeom>
            <a:avLst/>
            <a:gdLst>
              <a:gd name="connsiteX0" fmla="*/ 7443 w 7776"/>
              <a:gd name="connsiteY0" fmla="*/ 2484 h 5973"/>
              <a:gd name="connsiteX1" fmla="*/ 4650 w 7776"/>
              <a:gd name="connsiteY1" fmla="*/ 378 h 5973"/>
              <a:gd name="connsiteX2" fmla="*/ 9 w 7776"/>
              <a:gd name="connsiteY2" fmla="*/ 3944 h 5973"/>
              <a:gd name="connsiteX3" fmla="*/ 2802 w 7776"/>
              <a:gd name="connsiteY3" fmla="*/ 6093 h 5973"/>
              <a:gd name="connsiteX4" fmla="*/ 7443 w 7776"/>
              <a:gd name="connsiteY4" fmla="*/ 2484 h 5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6" h="5973">
                <a:moveTo>
                  <a:pt x="7443" y="2484"/>
                </a:moveTo>
                <a:cubicBezTo>
                  <a:pt x="8044" y="636"/>
                  <a:pt x="7056" y="-94"/>
                  <a:pt x="4650" y="378"/>
                </a:cubicBezTo>
                <a:cubicBezTo>
                  <a:pt x="2626" y="769"/>
                  <a:pt x="907" y="2090"/>
                  <a:pt x="9" y="3944"/>
                </a:cubicBezTo>
                <a:cubicBezTo>
                  <a:pt x="-592" y="5792"/>
                  <a:pt x="396" y="6522"/>
                  <a:pt x="2802" y="6093"/>
                </a:cubicBezTo>
                <a:cubicBezTo>
                  <a:pt x="4843" y="5713"/>
                  <a:pt x="6570" y="4368"/>
                  <a:pt x="7443" y="24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0" name="Freeform 3229">
            <a:extLst>
              <a:ext uri="{FF2B5EF4-FFF2-40B4-BE49-F238E27FC236}">
                <a16:creationId xmlns:a16="http://schemas.microsoft.com/office/drawing/2014/main" id="{178CDC48-0C1D-90A7-656C-B2884EB03BE2}"/>
              </a:ext>
            </a:extLst>
          </p:cNvPr>
          <p:cNvSpPr/>
          <p:nvPr/>
        </p:nvSpPr>
        <p:spPr>
          <a:xfrm>
            <a:off x="9948695" y="1268459"/>
            <a:ext cx="17550" cy="11841"/>
          </a:xfrm>
          <a:custGeom>
            <a:avLst/>
            <a:gdLst>
              <a:gd name="connsiteX0" fmla="*/ 15052 w 17550"/>
              <a:gd name="connsiteY0" fmla="*/ 9578 h 11841"/>
              <a:gd name="connsiteX1" fmla="*/ 13161 w 17550"/>
              <a:gd name="connsiteY1" fmla="*/ 1371 h 11841"/>
              <a:gd name="connsiteX2" fmla="*/ 3838 w 17550"/>
              <a:gd name="connsiteY2" fmla="*/ 3735 h 11841"/>
              <a:gd name="connsiteX3" fmla="*/ -29 w 17550"/>
              <a:gd name="connsiteY3" fmla="*/ 10308 h 11841"/>
              <a:gd name="connsiteX4" fmla="*/ 15052 w 17550"/>
              <a:gd name="connsiteY4" fmla="*/ 9578 h 11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50" h="11841">
                <a:moveTo>
                  <a:pt x="15052" y="9578"/>
                </a:moveTo>
                <a:cubicBezTo>
                  <a:pt x="18618" y="5926"/>
                  <a:pt x="18188" y="4078"/>
                  <a:pt x="13161" y="1371"/>
                </a:cubicBezTo>
                <a:cubicBezTo>
                  <a:pt x="9552" y="-562"/>
                  <a:pt x="7919" y="-175"/>
                  <a:pt x="3838" y="3735"/>
                </a:cubicBezTo>
                <a:cubicBezTo>
                  <a:pt x="1088" y="6355"/>
                  <a:pt x="-674" y="9320"/>
                  <a:pt x="-29" y="10308"/>
                </a:cubicBezTo>
                <a:cubicBezTo>
                  <a:pt x="1603" y="13015"/>
                  <a:pt x="12173" y="12500"/>
                  <a:pt x="15052" y="95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1" name="Freeform 3230">
            <a:extLst>
              <a:ext uri="{FF2B5EF4-FFF2-40B4-BE49-F238E27FC236}">
                <a16:creationId xmlns:a16="http://schemas.microsoft.com/office/drawing/2014/main" id="{3B7788BB-91AC-4BB2-0130-9DB9E9BD21A5}"/>
              </a:ext>
            </a:extLst>
          </p:cNvPr>
          <p:cNvSpPr/>
          <p:nvPr/>
        </p:nvSpPr>
        <p:spPr>
          <a:xfrm>
            <a:off x="9931040" y="1352807"/>
            <a:ext cx="18432" cy="10576"/>
          </a:xfrm>
          <a:custGeom>
            <a:avLst/>
            <a:gdLst>
              <a:gd name="connsiteX0" fmla="*/ 5380 w 18432"/>
              <a:gd name="connsiteY0" fmla="*/ 7553 h 10576"/>
              <a:gd name="connsiteX1" fmla="*/ 18270 w 18432"/>
              <a:gd name="connsiteY1" fmla="*/ 9830 h 10576"/>
              <a:gd name="connsiteX2" fmla="*/ 18270 w 18432"/>
              <a:gd name="connsiteY2" fmla="*/ 9830 h 10576"/>
              <a:gd name="connsiteX3" fmla="*/ 5380 w 18432"/>
              <a:gd name="connsiteY3" fmla="*/ 249 h 10576"/>
              <a:gd name="connsiteX4" fmla="*/ 5380 w 18432"/>
              <a:gd name="connsiteY4" fmla="*/ 7553 h 1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32" h="10576">
                <a:moveTo>
                  <a:pt x="5380" y="7553"/>
                </a:moveTo>
                <a:cubicBezTo>
                  <a:pt x="11009" y="10603"/>
                  <a:pt x="18270" y="11849"/>
                  <a:pt x="18270" y="9830"/>
                </a:cubicBezTo>
                <a:lnTo>
                  <a:pt x="18270" y="9830"/>
                </a:lnTo>
                <a:cubicBezTo>
                  <a:pt x="18270" y="6221"/>
                  <a:pt x="10106" y="249"/>
                  <a:pt x="5380" y="249"/>
                </a:cubicBezTo>
                <a:cubicBezTo>
                  <a:pt x="-2010" y="34"/>
                  <a:pt x="-2010" y="3256"/>
                  <a:pt x="5380" y="75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2" name="Freeform 3231">
            <a:extLst>
              <a:ext uri="{FF2B5EF4-FFF2-40B4-BE49-F238E27FC236}">
                <a16:creationId xmlns:a16="http://schemas.microsoft.com/office/drawing/2014/main" id="{0C8907BA-A209-7749-8B3D-C085899AFFB9}"/>
              </a:ext>
            </a:extLst>
          </p:cNvPr>
          <p:cNvSpPr/>
          <p:nvPr/>
        </p:nvSpPr>
        <p:spPr>
          <a:xfrm>
            <a:off x="9876897" y="2500123"/>
            <a:ext cx="3525" cy="6300"/>
          </a:xfrm>
          <a:custGeom>
            <a:avLst/>
            <a:gdLst>
              <a:gd name="connsiteX0" fmla="*/ 3066 w 3525"/>
              <a:gd name="connsiteY0" fmla="*/ 4928 h 6300"/>
              <a:gd name="connsiteX1" fmla="*/ 2680 w 3525"/>
              <a:gd name="connsiteY1" fmla="*/ 932 h 6300"/>
              <a:gd name="connsiteX2" fmla="*/ 2680 w 3525"/>
              <a:gd name="connsiteY2" fmla="*/ 932 h 6300"/>
              <a:gd name="connsiteX3" fmla="*/ 531 w 3525"/>
              <a:gd name="connsiteY3" fmla="*/ 4928 h 6300"/>
              <a:gd name="connsiteX4" fmla="*/ 3066 w 3525"/>
              <a:gd name="connsiteY4" fmla="*/ 4928 h 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5" h="6300">
                <a:moveTo>
                  <a:pt x="3066" y="4928"/>
                </a:moveTo>
                <a:cubicBezTo>
                  <a:pt x="3569" y="3609"/>
                  <a:pt x="3427" y="2130"/>
                  <a:pt x="2680" y="932"/>
                </a:cubicBezTo>
                <a:lnTo>
                  <a:pt x="2680" y="932"/>
                </a:lnTo>
                <a:cubicBezTo>
                  <a:pt x="574" y="-1216"/>
                  <a:pt x="-1187" y="2049"/>
                  <a:pt x="531" y="4928"/>
                </a:cubicBezTo>
                <a:cubicBezTo>
                  <a:pt x="1863" y="7076"/>
                  <a:pt x="2336" y="7076"/>
                  <a:pt x="3066" y="49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3" name="Freeform 3232">
            <a:extLst>
              <a:ext uri="{FF2B5EF4-FFF2-40B4-BE49-F238E27FC236}">
                <a16:creationId xmlns:a16="http://schemas.microsoft.com/office/drawing/2014/main" id="{1F8C335E-4719-5F7A-60F9-224B1154EA0D}"/>
              </a:ext>
            </a:extLst>
          </p:cNvPr>
          <p:cNvSpPr/>
          <p:nvPr/>
        </p:nvSpPr>
        <p:spPr>
          <a:xfrm>
            <a:off x="9875055" y="2585288"/>
            <a:ext cx="5501" cy="4210"/>
          </a:xfrm>
          <a:custGeom>
            <a:avLst/>
            <a:gdLst>
              <a:gd name="connsiteX0" fmla="*/ 97 w 5501"/>
              <a:gd name="connsiteY0" fmla="*/ 2344 h 4210"/>
              <a:gd name="connsiteX1" fmla="*/ 2073 w 5501"/>
              <a:gd name="connsiteY1" fmla="*/ 4449 h 4210"/>
              <a:gd name="connsiteX2" fmla="*/ 5338 w 5501"/>
              <a:gd name="connsiteY2" fmla="*/ 2344 h 4210"/>
              <a:gd name="connsiteX3" fmla="*/ 3362 w 5501"/>
              <a:gd name="connsiteY3" fmla="*/ 238 h 4210"/>
              <a:gd name="connsiteX4" fmla="*/ 97 w 5501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1" h="4210">
                <a:moveTo>
                  <a:pt x="97" y="2344"/>
                </a:moveTo>
                <a:cubicBezTo>
                  <a:pt x="-591" y="3504"/>
                  <a:pt x="97" y="4449"/>
                  <a:pt x="2073" y="4449"/>
                </a:cubicBezTo>
                <a:cubicBezTo>
                  <a:pt x="4049" y="4449"/>
                  <a:pt x="5338" y="3504"/>
                  <a:pt x="5338" y="2344"/>
                </a:cubicBezTo>
                <a:cubicBezTo>
                  <a:pt x="5364" y="1221"/>
                  <a:pt x="4483" y="285"/>
                  <a:pt x="3362" y="238"/>
                </a:cubicBezTo>
                <a:cubicBezTo>
                  <a:pt x="2013" y="418"/>
                  <a:pt x="814" y="1190"/>
                  <a:pt x="97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4" name="Freeform 3233">
            <a:extLst>
              <a:ext uri="{FF2B5EF4-FFF2-40B4-BE49-F238E27FC236}">
                <a16:creationId xmlns:a16="http://schemas.microsoft.com/office/drawing/2014/main" id="{67A026DC-9948-9DBC-B37F-08CCCD568192}"/>
              </a:ext>
            </a:extLst>
          </p:cNvPr>
          <p:cNvSpPr/>
          <p:nvPr/>
        </p:nvSpPr>
        <p:spPr>
          <a:xfrm>
            <a:off x="9900744" y="1489253"/>
            <a:ext cx="7051" cy="15783"/>
          </a:xfrm>
          <a:custGeom>
            <a:avLst/>
            <a:gdLst>
              <a:gd name="connsiteX0" fmla="*/ 6889 w 7051"/>
              <a:gd name="connsiteY0" fmla="*/ 8898 h 15783"/>
              <a:gd name="connsiteX1" fmla="*/ 4784 w 7051"/>
              <a:gd name="connsiteY1" fmla="*/ 5976 h 15783"/>
              <a:gd name="connsiteX2" fmla="*/ 2679 w 7051"/>
              <a:gd name="connsiteY2" fmla="*/ 2667 h 15783"/>
              <a:gd name="connsiteX3" fmla="*/ 1003 w 7051"/>
              <a:gd name="connsiteY3" fmla="*/ 390 h 15783"/>
              <a:gd name="connsiteX4" fmla="*/ 358 w 7051"/>
              <a:gd name="connsiteY4" fmla="*/ 15256 h 15783"/>
              <a:gd name="connsiteX5" fmla="*/ 6889 w 7051"/>
              <a:gd name="connsiteY5" fmla="*/ 8898 h 1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51" h="15783">
                <a:moveTo>
                  <a:pt x="6889" y="8898"/>
                </a:moveTo>
                <a:cubicBezTo>
                  <a:pt x="6889" y="7308"/>
                  <a:pt x="5944" y="5976"/>
                  <a:pt x="4784" y="5976"/>
                </a:cubicBezTo>
                <a:cubicBezTo>
                  <a:pt x="3624" y="5976"/>
                  <a:pt x="2679" y="4472"/>
                  <a:pt x="2679" y="2667"/>
                </a:cubicBezTo>
                <a:cubicBezTo>
                  <a:pt x="2679" y="863"/>
                  <a:pt x="1948" y="-168"/>
                  <a:pt x="1003" y="390"/>
                </a:cubicBezTo>
                <a:cubicBezTo>
                  <a:pt x="58" y="949"/>
                  <a:pt x="-716" y="8167"/>
                  <a:pt x="358" y="15256"/>
                </a:cubicBezTo>
                <a:cubicBezTo>
                  <a:pt x="960" y="18135"/>
                  <a:pt x="6889" y="12206"/>
                  <a:pt x="6889" y="88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5" name="Freeform 3234">
            <a:extLst>
              <a:ext uri="{FF2B5EF4-FFF2-40B4-BE49-F238E27FC236}">
                <a16:creationId xmlns:a16="http://schemas.microsoft.com/office/drawing/2014/main" id="{3D8E32FF-3C82-4F57-79DA-33AAF8275094}"/>
              </a:ext>
            </a:extLst>
          </p:cNvPr>
          <p:cNvSpPr/>
          <p:nvPr/>
        </p:nvSpPr>
        <p:spPr>
          <a:xfrm>
            <a:off x="9860617" y="2382335"/>
            <a:ext cx="18874" cy="11502"/>
          </a:xfrm>
          <a:custGeom>
            <a:avLst/>
            <a:gdLst>
              <a:gd name="connsiteX0" fmla="*/ 14620 w 18874"/>
              <a:gd name="connsiteY0" fmla="*/ 1209 h 11502"/>
              <a:gd name="connsiteX1" fmla="*/ 8519 w 18874"/>
              <a:gd name="connsiteY1" fmla="*/ 2155 h 11502"/>
              <a:gd name="connsiteX2" fmla="*/ 1945 w 18874"/>
              <a:gd name="connsiteY2" fmla="*/ 2155 h 11502"/>
              <a:gd name="connsiteX3" fmla="*/ 1387 w 18874"/>
              <a:gd name="connsiteY3" fmla="*/ 7697 h 11502"/>
              <a:gd name="connsiteX4" fmla="*/ 14277 w 18874"/>
              <a:gd name="connsiteY4" fmla="*/ 7697 h 11502"/>
              <a:gd name="connsiteX5" fmla="*/ 18573 w 18874"/>
              <a:gd name="connsiteY5" fmla="*/ 1209 h 11502"/>
              <a:gd name="connsiteX6" fmla="*/ 14620 w 18874"/>
              <a:gd name="connsiteY6" fmla="*/ 1209 h 1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74" h="11502">
                <a:moveTo>
                  <a:pt x="14620" y="1209"/>
                </a:moveTo>
                <a:cubicBezTo>
                  <a:pt x="12863" y="2505"/>
                  <a:pt x="10586" y="2858"/>
                  <a:pt x="8519" y="2155"/>
                </a:cubicBezTo>
                <a:cubicBezTo>
                  <a:pt x="6384" y="1447"/>
                  <a:pt x="4081" y="1447"/>
                  <a:pt x="1945" y="2155"/>
                </a:cubicBezTo>
                <a:cubicBezTo>
                  <a:pt x="-718" y="3186"/>
                  <a:pt x="-804" y="4088"/>
                  <a:pt x="1387" y="7697"/>
                </a:cubicBezTo>
                <a:cubicBezTo>
                  <a:pt x="4738" y="13111"/>
                  <a:pt x="7359" y="13068"/>
                  <a:pt x="14277" y="7697"/>
                </a:cubicBezTo>
                <a:cubicBezTo>
                  <a:pt x="17327" y="5248"/>
                  <a:pt x="19260" y="2326"/>
                  <a:pt x="18573" y="1209"/>
                </a:cubicBezTo>
                <a:cubicBezTo>
                  <a:pt x="17886" y="92"/>
                  <a:pt x="16339" y="-251"/>
                  <a:pt x="14620" y="12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6" name="Freeform 3235">
            <a:extLst>
              <a:ext uri="{FF2B5EF4-FFF2-40B4-BE49-F238E27FC236}">
                <a16:creationId xmlns:a16="http://schemas.microsoft.com/office/drawing/2014/main" id="{A950A28D-56E7-4D26-05CD-D56241941649}"/>
              </a:ext>
            </a:extLst>
          </p:cNvPr>
          <p:cNvSpPr/>
          <p:nvPr/>
        </p:nvSpPr>
        <p:spPr>
          <a:xfrm>
            <a:off x="9904382" y="1557653"/>
            <a:ext cx="5476" cy="3204"/>
          </a:xfrm>
          <a:custGeom>
            <a:avLst/>
            <a:gdLst>
              <a:gd name="connsiteX0" fmla="*/ 5314 w 5476"/>
              <a:gd name="connsiteY0" fmla="*/ 2540 h 3204"/>
              <a:gd name="connsiteX1" fmla="*/ 116 w 5476"/>
              <a:gd name="connsiteY1" fmla="*/ 1294 h 3204"/>
              <a:gd name="connsiteX2" fmla="*/ 2049 w 5476"/>
              <a:gd name="connsiteY2" fmla="*/ 3443 h 3204"/>
              <a:gd name="connsiteX3" fmla="*/ 5314 w 5476"/>
              <a:gd name="connsiteY3" fmla="*/ 2540 h 3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" h="3204">
                <a:moveTo>
                  <a:pt x="5314" y="2540"/>
                </a:moveTo>
                <a:cubicBezTo>
                  <a:pt x="5314" y="263"/>
                  <a:pt x="1319" y="-639"/>
                  <a:pt x="116" y="1294"/>
                </a:cubicBezTo>
                <a:cubicBezTo>
                  <a:pt x="-615" y="2497"/>
                  <a:pt x="116" y="3443"/>
                  <a:pt x="2049" y="3443"/>
                </a:cubicBezTo>
                <a:cubicBezTo>
                  <a:pt x="3982" y="3443"/>
                  <a:pt x="5314" y="3056"/>
                  <a:pt x="5314" y="25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7" name="Freeform 3236">
            <a:extLst>
              <a:ext uri="{FF2B5EF4-FFF2-40B4-BE49-F238E27FC236}">
                <a16:creationId xmlns:a16="http://schemas.microsoft.com/office/drawing/2014/main" id="{C45C5BBB-08BA-7AC6-43E8-5BC066E0EDA6}"/>
              </a:ext>
            </a:extLst>
          </p:cNvPr>
          <p:cNvSpPr/>
          <p:nvPr/>
        </p:nvSpPr>
        <p:spPr>
          <a:xfrm>
            <a:off x="9912765" y="4166469"/>
            <a:ext cx="5474" cy="4253"/>
          </a:xfrm>
          <a:custGeom>
            <a:avLst/>
            <a:gdLst>
              <a:gd name="connsiteX0" fmla="*/ 2087 w 5474"/>
              <a:gd name="connsiteY0" fmla="*/ 4492 h 4253"/>
              <a:gd name="connsiteX1" fmla="*/ 5310 w 5474"/>
              <a:gd name="connsiteY1" fmla="*/ 2387 h 4253"/>
              <a:gd name="connsiteX2" fmla="*/ 3376 w 5474"/>
              <a:gd name="connsiteY2" fmla="*/ 238 h 4253"/>
              <a:gd name="connsiteX3" fmla="*/ 68 w 5474"/>
              <a:gd name="connsiteY3" fmla="*/ 2387 h 4253"/>
              <a:gd name="connsiteX4" fmla="*/ 2087 w 547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4" h="4253">
                <a:moveTo>
                  <a:pt x="2087" y="4492"/>
                </a:moveTo>
                <a:cubicBezTo>
                  <a:pt x="3892" y="4492"/>
                  <a:pt x="5310" y="3547"/>
                  <a:pt x="5310" y="2387"/>
                </a:cubicBezTo>
                <a:cubicBezTo>
                  <a:pt x="5357" y="1265"/>
                  <a:pt x="4497" y="307"/>
                  <a:pt x="3376" y="238"/>
                </a:cubicBezTo>
                <a:cubicBezTo>
                  <a:pt x="2006" y="419"/>
                  <a:pt x="790" y="1209"/>
                  <a:pt x="68" y="2387"/>
                </a:cubicBezTo>
                <a:cubicBezTo>
                  <a:pt x="-620" y="3547"/>
                  <a:pt x="283" y="4492"/>
                  <a:pt x="208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8" name="Freeform 3237">
            <a:extLst>
              <a:ext uri="{FF2B5EF4-FFF2-40B4-BE49-F238E27FC236}">
                <a16:creationId xmlns:a16="http://schemas.microsoft.com/office/drawing/2014/main" id="{86D18387-0C20-3CF0-F0A6-5FE481DC2B67}"/>
              </a:ext>
            </a:extLst>
          </p:cNvPr>
          <p:cNvSpPr/>
          <p:nvPr/>
        </p:nvSpPr>
        <p:spPr>
          <a:xfrm>
            <a:off x="9908199" y="2488696"/>
            <a:ext cx="7803" cy="5203"/>
          </a:xfrm>
          <a:custGeom>
            <a:avLst/>
            <a:gdLst>
              <a:gd name="connsiteX0" fmla="*/ 3345 w 7803"/>
              <a:gd name="connsiteY0" fmla="*/ 5442 h 5203"/>
              <a:gd name="connsiteX1" fmla="*/ 7641 w 7803"/>
              <a:gd name="connsiteY1" fmla="*/ 3423 h 5203"/>
              <a:gd name="connsiteX2" fmla="*/ 1325 w 7803"/>
              <a:gd name="connsiteY2" fmla="*/ 2263 h 5203"/>
              <a:gd name="connsiteX3" fmla="*/ 3345 w 7803"/>
              <a:gd name="connsiteY3" fmla="*/ 5442 h 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3" h="5203">
                <a:moveTo>
                  <a:pt x="3345" y="5442"/>
                </a:moveTo>
                <a:cubicBezTo>
                  <a:pt x="5794" y="5442"/>
                  <a:pt x="7641" y="4497"/>
                  <a:pt x="7641" y="3423"/>
                </a:cubicBezTo>
                <a:cubicBezTo>
                  <a:pt x="7641" y="-272"/>
                  <a:pt x="3946" y="-874"/>
                  <a:pt x="1325" y="2263"/>
                </a:cubicBezTo>
                <a:cubicBezTo>
                  <a:pt x="-1295" y="5399"/>
                  <a:pt x="-350" y="5442"/>
                  <a:pt x="3345" y="54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9" name="Freeform 3238">
            <a:extLst>
              <a:ext uri="{FF2B5EF4-FFF2-40B4-BE49-F238E27FC236}">
                <a16:creationId xmlns:a16="http://schemas.microsoft.com/office/drawing/2014/main" id="{0980F170-BE8B-9137-5C79-001AEC1C0495}"/>
              </a:ext>
            </a:extLst>
          </p:cNvPr>
          <p:cNvSpPr/>
          <p:nvPr/>
        </p:nvSpPr>
        <p:spPr>
          <a:xfrm>
            <a:off x="9960415" y="4797644"/>
            <a:ext cx="5712" cy="4287"/>
          </a:xfrm>
          <a:custGeom>
            <a:avLst/>
            <a:gdLst>
              <a:gd name="connsiteX0" fmla="*/ 2687 w 5712"/>
              <a:gd name="connsiteY0" fmla="*/ 4526 h 4287"/>
              <a:gd name="connsiteX1" fmla="*/ 5480 w 5712"/>
              <a:gd name="connsiteY1" fmla="*/ 2421 h 4287"/>
              <a:gd name="connsiteX2" fmla="*/ 1991 w 5712"/>
              <a:gd name="connsiteY2" fmla="*/ 324 h 4287"/>
              <a:gd name="connsiteX3" fmla="*/ -106 w 5712"/>
              <a:gd name="connsiteY3" fmla="*/ 2421 h 4287"/>
              <a:gd name="connsiteX4" fmla="*/ 2687 w 5712"/>
              <a:gd name="connsiteY4" fmla="*/ 4526 h 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2" h="4287">
                <a:moveTo>
                  <a:pt x="2687" y="4526"/>
                </a:moveTo>
                <a:cubicBezTo>
                  <a:pt x="4621" y="4526"/>
                  <a:pt x="5867" y="3581"/>
                  <a:pt x="5480" y="2421"/>
                </a:cubicBezTo>
                <a:cubicBezTo>
                  <a:pt x="5093" y="878"/>
                  <a:pt x="3534" y="-59"/>
                  <a:pt x="1991" y="324"/>
                </a:cubicBezTo>
                <a:cubicBezTo>
                  <a:pt x="956" y="582"/>
                  <a:pt x="152" y="1390"/>
                  <a:pt x="-106" y="2421"/>
                </a:cubicBezTo>
                <a:cubicBezTo>
                  <a:pt x="-449" y="3581"/>
                  <a:pt x="797" y="4526"/>
                  <a:pt x="2687" y="45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0" name="Freeform 3239">
            <a:extLst>
              <a:ext uri="{FF2B5EF4-FFF2-40B4-BE49-F238E27FC236}">
                <a16:creationId xmlns:a16="http://schemas.microsoft.com/office/drawing/2014/main" id="{EE89BD00-E242-501F-6589-69C039E5E8AD}"/>
              </a:ext>
            </a:extLst>
          </p:cNvPr>
          <p:cNvSpPr/>
          <p:nvPr/>
        </p:nvSpPr>
        <p:spPr>
          <a:xfrm>
            <a:off x="9970665" y="2126694"/>
            <a:ext cx="8164" cy="5865"/>
          </a:xfrm>
          <a:custGeom>
            <a:avLst/>
            <a:gdLst>
              <a:gd name="connsiteX0" fmla="*/ 2319 w 8164"/>
              <a:gd name="connsiteY0" fmla="*/ 6103 h 5865"/>
              <a:gd name="connsiteX1" fmla="*/ 7217 w 8164"/>
              <a:gd name="connsiteY1" fmla="*/ 3869 h 5865"/>
              <a:gd name="connsiteX2" fmla="*/ 2448 w 8164"/>
              <a:gd name="connsiteY2" fmla="*/ 2537 h 5865"/>
              <a:gd name="connsiteX3" fmla="*/ 2319 w 8164"/>
              <a:gd name="connsiteY3" fmla="*/ 6103 h 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64" h="5865">
                <a:moveTo>
                  <a:pt x="2319" y="6103"/>
                </a:moveTo>
                <a:cubicBezTo>
                  <a:pt x="4205" y="6133"/>
                  <a:pt x="6006" y="5312"/>
                  <a:pt x="7217" y="3869"/>
                </a:cubicBezTo>
                <a:cubicBezTo>
                  <a:pt x="9623" y="-170"/>
                  <a:pt x="6057" y="-1158"/>
                  <a:pt x="2448" y="2537"/>
                </a:cubicBezTo>
                <a:cubicBezTo>
                  <a:pt x="-1161" y="6232"/>
                  <a:pt x="-860" y="6103"/>
                  <a:pt x="2319" y="610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1" name="Freeform 3240">
            <a:extLst>
              <a:ext uri="{FF2B5EF4-FFF2-40B4-BE49-F238E27FC236}">
                <a16:creationId xmlns:a16="http://schemas.microsoft.com/office/drawing/2014/main" id="{B141FB81-BABA-17C1-86BA-D2CB15C2A7EA}"/>
              </a:ext>
            </a:extLst>
          </p:cNvPr>
          <p:cNvSpPr/>
          <p:nvPr/>
        </p:nvSpPr>
        <p:spPr>
          <a:xfrm>
            <a:off x="9949688" y="1325654"/>
            <a:ext cx="4167" cy="4989"/>
          </a:xfrm>
          <a:custGeom>
            <a:avLst/>
            <a:gdLst>
              <a:gd name="connsiteX0" fmla="*/ 4005 w 4167"/>
              <a:gd name="connsiteY0" fmla="*/ 1407 h 4989"/>
              <a:gd name="connsiteX1" fmla="*/ 1900 w 4167"/>
              <a:gd name="connsiteY1" fmla="*/ 590 h 4989"/>
              <a:gd name="connsiteX2" fmla="*/ -163 w 4167"/>
              <a:gd name="connsiteY2" fmla="*/ 4071 h 4989"/>
              <a:gd name="connsiteX3" fmla="*/ 1900 w 4167"/>
              <a:gd name="connsiteY3" fmla="*/ 4844 h 4989"/>
              <a:gd name="connsiteX4" fmla="*/ 4005 w 4167"/>
              <a:gd name="connsiteY4" fmla="*/ 1407 h 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4989">
                <a:moveTo>
                  <a:pt x="4005" y="1407"/>
                </a:moveTo>
                <a:cubicBezTo>
                  <a:pt x="4005" y="247"/>
                  <a:pt x="3060" y="-97"/>
                  <a:pt x="1900" y="590"/>
                </a:cubicBezTo>
                <a:cubicBezTo>
                  <a:pt x="718" y="1373"/>
                  <a:pt x="-42" y="2657"/>
                  <a:pt x="-163" y="4071"/>
                </a:cubicBezTo>
                <a:cubicBezTo>
                  <a:pt x="-163" y="5231"/>
                  <a:pt x="740" y="5575"/>
                  <a:pt x="1900" y="4844"/>
                </a:cubicBezTo>
                <a:cubicBezTo>
                  <a:pt x="3098" y="4088"/>
                  <a:pt x="3876" y="2816"/>
                  <a:pt x="4005" y="14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2" name="Freeform 3241">
            <a:extLst>
              <a:ext uri="{FF2B5EF4-FFF2-40B4-BE49-F238E27FC236}">
                <a16:creationId xmlns:a16="http://schemas.microsoft.com/office/drawing/2014/main" id="{094A349D-D682-CAEE-5B8B-E1D922C81214}"/>
              </a:ext>
            </a:extLst>
          </p:cNvPr>
          <p:cNvSpPr/>
          <p:nvPr/>
        </p:nvSpPr>
        <p:spPr>
          <a:xfrm>
            <a:off x="9953855" y="4477296"/>
            <a:ext cx="7954" cy="5819"/>
          </a:xfrm>
          <a:custGeom>
            <a:avLst/>
            <a:gdLst>
              <a:gd name="connsiteX0" fmla="*/ 7185 w 7954"/>
              <a:gd name="connsiteY0" fmla="*/ 3963 h 5819"/>
              <a:gd name="connsiteX1" fmla="*/ 7442 w 7954"/>
              <a:gd name="connsiteY1" fmla="*/ 1857 h 5819"/>
              <a:gd name="connsiteX2" fmla="*/ 3146 w 7954"/>
              <a:gd name="connsiteY2" fmla="*/ 568 h 5819"/>
              <a:gd name="connsiteX3" fmla="*/ -163 w 7954"/>
              <a:gd name="connsiteY3" fmla="*/ 2674 h 5819"/>
              <a:gd name="connsiteX4" fmla="*/ 7185 w 7954"/>
              <a:gd name="connsiteY4" fmla="*/ 3963 h 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54" h="5819">
                <a:moveTo>
                  <a:pt x="7185" y="3963"/>
                </a:moveTo>
                <a:cubicBezTo>
                  <a:pt x="7872" y="2803"/>
                  <a:pt x="8001" y="1857"/>
                  <a:pt x="7442" y="1857"/>
                </a:cubicBezTo>
                <a:cubicBezTo>
                  <a:pt x="5969" y="1574"/>
                  <a:pt x="4529" y="1144"/>
                  <a:pt x="3146" y="568"/>
                </a:cubicBezTo>
                <a:cubicBezTo>
                  <a:pt x="955" y="-291"/>
                  <a:pt x="-163" y="568"/>
                  <a:pt x="-163" y="2674"/>
                </a:cubicBezTo>
                <a:cubicBezTo>
                  <a:pt x="-163" y="6412"/>
                  <a:pt x="5122" y="7357"/>
                  <a:pt x="7185" y="39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3" name="Freeform 3242">
            <a:extLst>
              <a:ext uri="{FF2B5EF4-FFF2-40B4-BE49-F238E27FC236}">
                <a16:creationId xmlns:a16="http://schemas.microsoft.com/office/drawing/2014/main" id="{7C26856B-7F7D-9150-1888-C96A66B3D5EF}"/>
              </a:ext>
            </a:extLst>
          </p:cNvPr>
          <p:cNvSpPr/>
          <p:nvPr/>
        </p:nvSpPr>
        <p:spPr>
          <a:xfrm>
            <a:off x="9952084" y="4126906"/>
            <a:ext cx="10149" cy="9796"/>
          </a:xfrm>
          <a:custGeom>
            <a:avLst/>
            <a:gdLst>
              <a:gd name="connsiteX0" fmla="*/ 9987 w 10149"/>
              <a:gd name="connsiteY0" fmla="*/ 9037 h 9796"/>
              <a:gd name="connsiteX1" fmla="*/ 234 w 10149"/>
              <a:gd name="connsiteY1" fmla="*/ 444 h 9796"/>
              <a:gd name="connsiteX2" fmla="*/ 2812 w 10149"/>
              <a:gd name="connsiteY2" fmla="*/ 5987 h 9796"/>
              <a:gd name="connsiteX3" fmla="*/ 9987 w 10149"/>
              <a:gd name="connsiteY3" fmla="*/ 9037 h 9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49" h="9796">
                <a:moveTo>
                  <a:pt x="9987" y="9037"/>
                </a:moveTo>
                <a:cubicBezTo>
                  <a:pt x="9987" y="6502"/>
                  <a:pt x="1394" y="-1103"/>
                  <a:pt x="234" y="444"/>
                </a:cubicBezTo>
                <a:cubicBezTo>
                  <a:pt x="-926" y="1991"/>
                  <a:pt x="620" y="3752"/>
                  <a:pt x="2812" y="5987"/>
                </a:cubicBezTo>
                <a:cubicBezTo>
                  <a:pt x="6764" y="9725"/>
                  <a:pt x="9987" y="11185"/>
                  <a:pt x="9987" y="90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4" name="Freeform 3243">
            <a:extLst>
              <a:ext uri="{FF2B5EF4-FFF2-40B4-BE49-F238E27FC236}">
                <a16:creationId xmlns:a16="http://schemas.microsoft.com/office/drawing/2014/main" id="{700C5134-8C8B-2D34-AA0B-D5F4FAACCB4F}"/>
              </a:ext>
            </a:extLst>
          </p:cNvPr>
          <p:cNvSpPr/>
          <p:nvPr/>
        </p:nvSpPr>
        <p:spPr>
          <a:xfrm>
            <a:off x="9984414" y="2865811"/>
            <a:ext cx="6907" cy="10322"/>
          </a:xfrm>
          <a:custGeom>
            <a:avLst/>
            <a:gdLst>
              <a:gd name="connsiteX0" fmla="*/ 6616 w 6907"/>
              <a:gd name="connsiteY0" fmla="*/ 4836 h 10322"/>
              <a:gd name="connsiteX1" fmla="*/ 5542 w 6907"/>
              <a:gd name="connsiteY1" fmla="*/ 238 h 10322"/>
              <a:gd name="connsiteX2" fmla="*/ 171 w 6907"/>
              <a:gd name="connsiteY2" fmla="*/ 9605 h 10322"/>
              <a:gd name="connsiteX3" fmla="*/ 6616 w 6907"/>
              <a:gd name="connsiteY3" fmla="*/ 4836 h 10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07" h="10322">
                <a:moveTo>
                  <a:pt x="6616" y="4836"/>
                </a:moveTo>
                <a:cubicBezTo>
                  <a:pt x="6960" y="2301"/>
                  <a:pt x="6616" y="238"/>
                  <a:pt x="5542" y="238"/>
                </a:cubicBezTo>
                <a:cubicBezTo>
                  <a:pt x="3050" y="238"/>
                  <a:pt x="-1418" y="8015"/>
                  <a:pt x="171" y="9605"/>
                </a:cubicBezTo>
                <a:cubicBezTo>
                  <a:pt x="2535" y="12054"/>
                  <a:pt x="5886" y="9562"/>
                  <a:pt x="6616" y="48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5" name="Freeform 3244">
            <a:extLst>
              <a:ext uri="{FF2B5EF4-FFF2-40B4-BE49-F238E27FC236}">
                <a16:creationId xmlns:a16="http://schemas.microsoft.com/office/drawing/2014/main" id="{BBCE70ED-40FD-D0BE-0190-3D089831868B}"/>
              </a:ext>
            </a:extLst>
          </p:cNvPr>
          <p:cNvSpPr/>
          <p:nvPr/>
        </p:nvSpPr>
        <p:spPr>
          <a:xfrm>
            <a:off x="9950658" y="1372328"/>
            <a:ext cx="11575" cy="7823"/>
          </a:xfrm>
          <a:custGeom>
            <a:avLst/>
            <a:gdLst>
              <a:gd name="connsiteX0" fmla="*/ 1359 w 11575"/>
              <a:gd name="connsiteY0" fmla="*/ 6335 h 7823"/>
              <a:gd name="connsiteX1" fmla="*/ 11413 w 11575"/>
              <a:gd name="connsiteY1" fmla="*/ 4874 h 7823"/>
              <a:gd name="connsiteX2" fmla="*/ 1875 w 11575"/>
              <a:gd name="connsiteY2" fmla="*/ 1866 h 7823"/>
              <a:gd name="connsiteX3" fmla="*/ 1359 w 11575"/>
              <a:gd name="connsiteY3" fmla="*/ 6335 h 7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75" h="7823">
                <a:moveTo>
                  <a:pt x="1359" y="6335"/>
                </a:moveTo>
                <a:cubicBezTo>
                  <a:pt x="5656" y="9170"/>
                  <a:pt x="11413" y="8397"/>
                  <a:pt x="11413" y="4874"/>
                </a:cubicBezTo>
                <a:cubicBezTo>
                  <a:pt x="11413" y="577"/>
                  <a:pt x="5742" y="-1399"/>
                  <a:pt x="1875" y="1866"/>
                </a:cubicBezTo>
                <a:cubicBezTo>
                  <a:pt x="-703" y="4015"/>
                  <a:pt x="-789" y="4917"/>
                  <a:pt x="1359" y="63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6" name="Freeform 3245">
            <a:extLst>
              <a:ext uri="{FF2B5EF4-FFF2-40B4-BE49-F238E27FC236}">
                <a16:creationId xmlns:a16="http://schemas.microsoft.com/office/drawing/2014/main" id="{476A9694-2C5D-4BB4-2429-70FD0E621039}"/>
              </a:ext>
            </a:extLst>
          </p:cNvPr>
          <p:cNvSpPr/>
          <p:nvPr/>
        </p:nvSpPr>
        <p:spPr>
          <a:xfrm>
            <a:off x="9974727" y="4230580"/>
            <a:ext cx="7413" cy="7651"/>
          </a:xfrm>
          <a:custGeom>
            <a:avLst/>
            <a:gdLst>
              <a:gd name="connsiteX0" fmla="*/ 3542 w 7413"/>
              <a:gd name="connsiteY0" fmla="*/ 317 h 7651"/>
              <a:gd name="connsiteX1" fmla="*/ 1351 w 7413"/>
              <a:gd name="connsiteY1" fmla="*/ 7020 h 7651"/>
              <a:gd name="connsiteX2" fmla="*/ 6382 w 7413"/>
              <a:gd name="connsiteY2" fmla="*/ 6659 h 7651"/>
              <a:gd name="connsiteX3" fmla="*/ 7237 w 7413"/>
              <a:gd name="connsiteY3" fmla="*/ 4012 h 7651"/>
              <a:gd name="connsiteX4" fmla="*/ 3542 w 7413"/>
              <a:gd name="connsiteY4" fmla="*/ 317 h 7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3" h="7651">
                <a:moveTo>
                  <a:pt x="3542" y="317"/>
                </a:moveTo>
                <a:cubicBezTo>
                  <a:pt x="-24" y="-413"/>
                  <a:pt x="-1528" y="4098"/>
                  <a:pt x="1351" y="7020"/>
                </a:cubicBezTo>
                <a:cubicBezTo>
                  <a:pt x="2842" y="8309"/>
                  <a:pt x="5093" y="8145"/>
                  <a:pt x="6382" y="6659"/>
                </a:cubicBezTo>
                <a:cubicBezTo>
                  <a:pt x="7014" y="5929"/>
                  <a:pt x="7323" y="4975"/>
                  <a:pt x="7237" y="4012"/>
                </a:cubicBezTo>
                <a:cubicBezTo>
                  <a:pt x="6984" y="2087"/>
                  <a:pt x="5467" y="571"/>
                  <a:pt x="3542" y="3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7" name="Freeform 3246">
            <a:extLst>
              <a:ext uri="{FF2B5EF4-FFF2-40B4-BE49-F238E27FC236}">
                <a16:creationId xmlns:a16="http://schemas.microsoft.com/office/drawing/2014/main" id="{3F982842-0B32-D12B-3756-132BD137F61B}"/>
              </a:ext>
            </a:extLst>
          </p:cNvPr>
          <p:cNvSpPr/>
          <p:nvPr/>
        </p:nvSpPr>
        <p:spPr>
          <a:xfrm>
            <a:off x="9989431" y="4060214"/>
            <a:ext cx="6315" cy="3230"/>
          </a:xfrm>
          <a:custGeom>
            <a:avLst/>
            <a:gdLst>
              <a:gd name="connsiteX0" fmla="*/ -163 w 6315"/>
              <a:gd name="connsiteY0" fmla="*/ 2301 h 3230"/>
              <a:gd name="connsiteX1" fmla="*/ 2974 w 6315"/>
              <a:gd name="connsiteY1" fmla="*/ 3117 h 3230"/>
              <a:gd name="connsiteX2" fmla="*/ 6153 w 6315"/>
              <a:gd name="connsiteY2" fmla="*/ 1055 h 3230"/>
              <a:gd name="connsiteX3" fmla="*/ 2974 w 6315"/>
              <a:gd name="connsiteY3" fmla="*/ 238 h 3230"/>
              <a:gd name="connsiteX4" fmla="*/ -163 w 6315"/>
              <a:gd name="connsiteY4" fmla="*/ 2301 h 3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3230">
                <a:moveTo>
                  <a:pt x="-163" y="2301"/>
                </a:moveTo>
                <a:cubicBezTo>
                  <a:pt x="-163" y="3461"/>
                  <a:pt x="1255" y="3805"/>
                  <a:pt x="2974" y="3117"/>
                </a:cubicBezTo>
                <a:cubicBezTo>
                  <a:pt x="4693" y="2430"/>
                  <a:pt x="6153" y="1527"/>
                  <a:pt x="6153" y="1055"/>
                </a:cubicBezTo>
                <a:cubicBezTo>
                  <a:pt x="6153" y="582"/>
                  <a:pt x="4736" y="238"/>
                  <a:pt x="2974" y="238"/>
                </a:cubicBezTo>
                <a:cubicBezTo>
                  <a:pt x="1212" y="238"/>
                  <a:pt x="-163" y="1184"/>
                  <a:pt x="-163" y="23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8" name="Freeform 3247">
            <a:extLst>
              <a:ext uri="{FF2B5EF4-FFF2-40B4-BE49-F238E27FC236}">
                <a16:creationId xmlns:a16="http://schemas.microsoft.com/office/drawing/2014/main" id="{375DE118-78C2-79C4-9A6C-BA75C6AEB949}"/>
              </a:ext>
            </a:extLst>
          </p:cNvPr>
          <p:cNvSpPr/>
          <p:nvPr/>
        </p:nvSpPr>
        <p:spPr>
          <a:xfrm>
            <a:off x="9970610" y="5280139"/>
            <a:ext cx="5479" cy="4253"/>
          </a:xfrm>
          <a:custGeom>
            <a:avLst/>
            <a:gdLst>
              <a:gd name="connsiteX0" fmla="*/ 3105 w 5479"/>
              <a:gd name="connsiteY0" fmla="*/ 4492 h 4253"/>
              <a:gd name="connsiteX1" fmla="*/ 5081 w 5479"/>
              <a:gd name="connsiteY1" fmla="*/ 2387 h 4253"/>
              <a:gd name="connsiteX2" fmla="*/ 1816 w 5479"/>
              <a:gd name="connsiteY2" fmla="*/ 238 h 4253"/>
              <a:gd name="connsiteX3" fmla="*/ -161 w 5479"/>
              <a:gd name="connsiteY3" fmla="*/ 2382 h 4253"/>
              <a:gd name="connsiteX4" fmla="*/ -161 w 5479"/>
              <a:gd name="connsiteY4" fmla="*/ 2387 h 4253"/>
              <a:gd name="connsiteX5" fmla="*/ 3105 w 5479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9" h="4253">
                <a:moveTo>
                  <a:pt x="3105" y="4492"/>
                </a:moveTo>
                <a:cubicBezTo>
                  <a:pt x="4909" y="4492"/>
                  <a:pt x="5769" y="3547"/>
                  <a:pt x="5081" y="2387"/>
                </a:cubicBezTo>
                <a:cubicBezTo>
                  <a:pt x="4402" y="1188"/>
                  <a:pt x="3186" y="389"/>
                  <a:pt x="1816" y="238"/>
                </a:cubicBezTo>
                <a:cubicBezTo>
                  <a:pt x="677" y="286"/>
                  <a:pt x="-208" y="1244"/>
                  <a:pt x="-161" y="2382"/>
                </a:cubicBezTo>
                <a:cubicBezTo>
                  <a:pt x="-161" y="2382"/>
                  <a:pt x="-161" y="2387"/>
                  <a:pt x="-161" y="2387"/>
                </a:cubicBezTo>
                <a:cubicBezTo>
                  <a:pt x="-161" y="3547"/>
                  <a:pt x="1300" y="4492"/>
                  <a:pt x="310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9" name="Freeform 3248">
            <a:extLst>
              <a:ext uri="{FF2B5EF4-FFF2-40B4-BE49-F238E27FC236}">
                <a16:creationId xmlns:a16="http://schemas.microsoft.com/office/drawing/2014/main" id="{F575CABF-ADA9-0703-F594-EC9C187F3A78}"/>
              </a:ext>
            </a:extLst>
          </p:cNvPr>
          <p:cNvSpPr/>
          <p:nvPr/>
        </p:nvSpPr>
        <p:spPr>
          <a:xfrm>
            <a:off x="9975496" y="4889065"/>
            <a:ext cx="3494" cy="4253"/>
          </a:xfrm>
          <a:custGeom>
            <a:avLst/>
            <a:gdLst>
              <a:gd name="connsiteX0" fmla="*/ 2430 w 3494"/>
              <a:gd name="connsiteY0" fmla="*/ 4492 h 4253"/>
              <a:gd name="connsiteX1" fmla="*/ 3332 w 3494"/>
              <a:gd name="connsiteY1" fmla="*/ 2387 h 4253"/>
              <a:gd name="connsiteX2" fmla="*/ 1098 w 3494"/>
              <a:gd name="connsiteY2" fmla="*/ 239 h 4253"/>
              <a:gd name="connsiteX3" fmla="*/ 1098 w 3494"/>
              <a:gd name="connsiteY3" fmla="*/ 239 h 4253"/>
              <a:gd name="connsiteX4" fmla="*/ 195 w 3494"/>
              <a:gd name="connsiteY4" fmla="*/ 2387 h 4253"/>
              <a:gd name="connsiteX5" fmla="*/ 2430 w 3494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3">
                <a:moveTo>
                  <a:pt x="2430" y="4492"/>
                </a:moveTo>
                <a:cubicBezTo>
                  <a:pt x="2902" y="4492"/>
                  <a:pt x="3332" y="3547"/>
                  <a:pt x="3332" y="2387"/>
                </a:cubicBezTo>
                <a:cubicBezTo>
                  <a:pt x="3311" y="1175"/>
                  <a:pt x="2309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227"/>
                  <a:pt x="195" y="2387"/>
                </a:cubicBezTo>
                <a:cubicBezTo>
                  <a:pt x="926" y="3547"/>
                  <a:pt x="1914" y="4492"/>
                  <a:pt x="24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0" name="Freeform 3249">
            <a:extLst>
              <a:ext uri="{FF2B5EF4-FFF2-40B4-BE49-F238E27FC236}">
                <a16:creationId xmlns:a16="http://schemas.microsoft.com/office/drawing/2014/main" id="{19FD4984-AC7B-EF40-92BE-85585941A2F2}"/>
              </a:ext>
            </a:extLst>
          </p:cNvPr>
          <p:cNvSpPr/>
          <p:nvPr/>
        </p:nvSpPr>
        <p:spPr>
          <a:xfrm>
            <a:off x="9976883" y="2573262"/>
            <a:ext cx="4169" cy="3518"/>
          </a:xfrm>
          <a:custGeom>
            <a:avLst/>
            <a:gdLst>
              <a:gd name="connsiteX0" fmla="*/ -161 w 4169"/>
              <a:gd name="connsiteY0" fmla="*/ 1480 h 3518"/>
              <a:gd name="connsiteX1" fmla="*/ 1940 w 4169"/>
              <a:gd name="connsiteY1" fmla="*/ 3757 h 3518"/>
              <a:gd name="connsiteX2" fmla="*/ 1944 w 4169"/>
              <a:gd name="connsiteY2" fmla="*/ 3757 h 3518"/>
              <a:gd name="connsiteX3" fmla="*/ 4007 w 4169"/>
              <a:gd name="connsiteY3" fmla="*/ 2812 h 3518"/>
              <a:gd name="connsiteX4" fmla="*/ 1944 w 4169"/>
              <a:gd name="connsiteY4" fmla="*/ 577 h 3518"/>
              <a:gd name="connsiteX5" fmla="*/ -161 w 4169"/>
              <a:gd name="connsiteY5" fmla="*/ 1480 h 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18">
                <a:moveTo>
                  <a:pt x="-161" y="1480"/>
                </a:moveTo>
                <a:cubicBezTo>
                  <a:pt x="-208" y="2689"/>
                  <a:pt x="733" y="3708"/>
                  <a:pt x="1940" y="3757"/>
                </a:cubicBezTo>
                <a:cubicBezTo>
                  <a:pt x="1940" y="3757"/>
                  <a:pt x="1944" y="3757"/>
                  <a:pt x="1944" y="3757"/>
                </a:cubicBezTo>
                <a:cubicBezTo>
                  <a:pt x="3104" y="3757"/>
                  <a:pt x="4007" y="3327"/>
                  <a:pt x="4007" y="2812"/>
                </a:cubicBezTo>
                <a:cubicBezTo>
                  <a:pt x="4007" y="2296"/>
                  <a:pt x="3104" y="1265"/>
                  <a:pt x="1944" y="577"/>
                </a:cubicBezTo>
                <a:cubicBezTo>
                  <a:pt x="784" y="-110"/>
                  <a:pt x="-161" y="277"/>
                  <a:pt x="-161" y="14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1" name="Freeform 3250">
            <a:extLst>
              <a:ext uri="{FF2B5EF4-FFF2-40B4-BE49-F238E27FC236}">
                <a16:creationId xmlns:a16="http://schemas.microsoft.com/office/drawing/2014/main" id="{7864A36F-C839-CBCD-5B35-A4A55CE33592}"/>
              </a:ext>
            </a:extLst>
          </p:cNvPr>
          <p:cNvSpPr/>
          <p:nvPr/>
        </p:nvSpPr>
        <p:spPr>
          <a:xfrm>
            <a:off x="9964339" y="5246738"/>
            <a:ext cx="10020" cy="7658"/>
          </a:xfrm>
          <a:custGeom>
            <a:avLst/>
            <a:gdLst>
              <a:gd name="connsiteX0" fmla="*/ 7571 w 10020"/>
              <a:gd name="connsiteY0" fmla="*/ 4852 h 7658"/>
              <a:gd name="connsiteX1" fmla="*/ 9677 w 10020"/>
              <a:gd name="connsiteY1" fmla="*/ 556 h 7658"/>
              <a:gd name="connsiteX2" fmla="*/ -163 w 10020"/>
              <a:gd name="connsiteY2" fmla="*/ 6227 h 7658"/>
              <a:gd name="connsiteX3" fmla="*/ 7571 w 10020"/>
              <a:gd name="connsiteY3" fmla="*/ 4852 h 7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20" h="7658">
                <a:moveTo>
                  <a:pt x="7571" y="4852"/>
                </a:moveTo>
                <a:cubicBezTo>
                  <a:pt x="9333" y="3048"/>
                  <a:pt x="10278" y="1072"/>
                  <a:pt x="9677" y="556"/>
                </a:cubicBezTo>
                <a:cubicBezTo>
                  <a:pt x="8087" y="-1034"/>
                  <a:pt x="-163" y="3736"/>
                  <a:pt x="-163" y="6227"/>
                </a:cubicBezTo>
                <a:cubicBezTo>
                  <a:pt x="-163" y="8719"/>
                  <a:pt x="3919" y="8548"/>
                  <a:pt x="7571" y="48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2" name="Freeform 3251">
            <a:extLst>
              <a:ext uri="{FF2B5EF4-FFF2-40B4-BE49-F238E27FC236}">
                <a16:creationId xmlns:a16="http://schemas.microsoft.com/office/drawing/2014/main" id="{ACCFBC65-B2E5-6612-8A7E-38E9602E8C29}"/>
              </a:ext>
            </a:extLst>
          </p:cNvPr>
          <p:cNvSpPr/>
          <p:nvPr/>
        </p:nvSpPr>
        <p:spPr>
          <a:xfrm>
            <a:off x="10100792" y="1342480"/>
            <a:ext cx="5892" cy="5869"/>
          </a:xfrm>
          <a:custGeom>
            <a:avLst/>
            <a:gdLst>
              <a:gd name="connsiteX0" fmla="*/ -71 w 5892"/>
              <a:gd name="connsiteY0" fmla="*/ 3572 h 5869"/>
              <a:gd name="connsiteX1" fmla="*/ 2422 w 5892"/>
              <a:gd name="connsiteY1" fmla="*/ 6107 h 5869"/>
              <a:gd name="connsiteX2" fmla="*/ 5730 w 5892"/>
              <a:gd name="connsiteY2" fmla="*/ 2799 h 5869"/>
              <a:gd name="connsiteX3" fmla="*/ 5730 w 5892"/>
              <a:gd name="connsiteY3" fmla="*/ 2756 h 5869"/>
              <a:gd name="connsiteX4" fmla="*/ -71 w 5892"/>
              <a:gd name="connsiteY4" fmla="*/ 3572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92" h="5869">
                <a:moveTo>
                  <a:pt x="-71" y="3572"/>
                </a:moveTo>
                <a:cubicBezTo>
                  <a:pt x="-500" y="4947"/>
                  <a:pt x="617" y="6107"/>
                  <a:pt x="2422" y="6107"/>
                </a:cubicBezTo>
                <a:cubicBezTo>
                  <a:pt x="4269" y="6107"/>
                  <a:pt x="5730" y="4625"/>
                  <a:pt x="5730" y="2799"/>
                </a:cubicBezTo>
                <a:cubicBezTo>
                  <a:pt x="5730" y="2786"/>
                  <a:pt x="5730" y="2769"/>
                  <a:pt x="5730" y="2756"/>
                </a:cubicBezTo>
                <a:cubicBezTo>
                  <a:pt x="5730" y="-1025"/>
                  <a:pt x="1261" y="-380"/>
                  <a:pt x="-71" y="35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3" name="Freeform 3252">
            <a:extLst>
              <a:ext uri="{FF2B5EF4-FFF2-40B4-BE49-F238E27FC236}">
                <a16:creationId xmlns:a16="http://schemas.microsoft.com/office/drawing/2014/main" id="{380B1F2A-450F-CEA3-3FA1-41688BC36B24}"/>
              </a:ext>
            </a:extLst>
          </p:cNvPr>
          <p:cNvSpPr/>
          <p:nvPr/>
        </p:nvSpPr>
        <p:spPr>
          <a:xfrm>
            <a:off x="9964724" y="4878453"/>
            <a:ext cx="7972" cy="11783"/>
          </a:xfrm>
          <a:custGeom>
            <a:avLst/>
            <a:gdLst>
              <a:gd name="connsiteX0" fmla="*/ 4780 w 7972"/>
              <a:gd name="connsiteY0" fmla="*/ 238 h 11783"/>
              <a:gd name="connsiteX1" fmla="*/ 484 w 7972"/>
              <a:gd name="connsiteY1" fmla="*/ 10937 h 11783"/>
              <a:gd name="connsiteX2" fmla="*/ 7788 w 7972"/>
              <a:gd name="connsiteY2" fmla="*/ 4234 h 11783"/>
              <a:gd name="connsiteX3" fmla="*/ 4780 w 7972"/>
              <a:gd name="connsiteY3" fmla="*/ 238 h 1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72" h="11783">
                <a:moveTo>
                  <a:pt x="4780" y="238"/>
                </a:moveTo>
                <a:cubicBezTo>
                  <a:pt x="1386" y="238"/>
                  <a:pt x="-1493" y="7586"/>
                  <a:pt x="484" y="10937"/>
                </a:cubicBezTo>
                <a:cubicBezTo>
                  <a:pt x="2460" y="14288"/>
                  <a:pt x="7788" y="9261"/>
                  <a:pt x="7788" y="4234"/>
                </a:cubicBezTo>
                <a:cubicBezTo>
                  <a:pt x="7998" y="2318"/>
                  <a:pt x="6679" y="569"/>
                  <a:pt x="478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4" name="Freeform 3253">
            <a:extLst>
              <a:ext uri="{FF2B5EF4-FFF2-40B4-BE49-F238E27FC236}">
                <a16:creationId xmlns:a16="http://schemas.microsoft.com/office/drawing/2014/main" id="{F18ED9C9-CDDB-CC2B-8371-A05EE850F467}"/>
              </a:ext>
            </a:extLst>
          </p:cNvPr>
          <p:cNvSpPr/>
          <p:nvPr/>
        </p:nvSpPr>
        <p:spPr>
          <a:xfrm>
            <a:off x="10022944" y="3602068"/>
            <a:ext cx="4283" cy="8916"/>
          </a:xfrm>
          <a:custGeom>
            <a:avLst/>
            <a:gdLst>
              <a:gd name="connsiteX0" fmla="*/ 1943 w 4283"/>
              <a:gd name="connsiteY0" fmla="*/ 414 h 8916"/>
              <a:gd name="connsiteX1" fmla="*/ -163 w 4283"/>
              <a:gd name="connsiteY1" fmla="*/ 4710 h 8916"/>
              <a:gd name="connsiteX2" fmla="*/ 1943 w 4283"/>
              <a:gd name="connsiteY2" fmla="*/ 9007 h 8916"/>
              <a:gd name="connsiteX3" fmla="*/ 3090 w 4283"/>
              <a:gd name="connsiteY3" fmla="*/ 1561 h 8916"/>
              <a:gd name="connsiteX4" fmla="*/ 1943 w 4283"/>
              <a:gd name="connsiteY4" fmla="*/ 414 h 8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3" h="8916">
                <a:moveTo>
                  <a:pt x="1943" y="414"/>
                </a:moveTo>
                <a:cubicBezTo>
                  <a:pt x="783" y="-360"/>
                  <a:pt x="-163" y="1488"/>
                  <a:pt x="-163" y="4710"/>
                </a:cubicBezTo>
                <a:cubicBezTo>
                  <a:pt x="-163" y="7933"/>
                  <a:pt x="783" y="9694"/>
                  <a:pt x="1943" y="9007"/>
                </a:cubicBezTo>
                <a:cubicBezTo>
                  <a:pt x="4314" y="7267"/>
                  <a:pt x="4830" y="3933"/>
                  <a:pt x="3090" y="1561"/>
                </a:cubicBezTo>
                <a:cubicBezTo>
                  <a:pt x="2768" y="1123"/>
                  <a:pt x="2381" y="736"/>
                  <a:pt x="1943" y="4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5" name="Freeform 3254">
            <a:extLst>
              <a:ext uri="{FF2B5EF4-FFF2-40B4-BE49-F238E27FC236}">
                <a16:creationId xmlns:a16="http://schemas.microsoft.com/office/drawing/2014/main" id="{7009148F-DDE6-B659-D674-A9A9DCF1E2B4}"/>
              </a:ext>
            </a:extLst>
          </p:cNvPr>
          <p:cNvSpPr/>
          <p:nvPr/>
        </p:nvSpPr>
        <p:spPr>
          <a:xfrm>
            <a:off x="10027155" y="2783016"/>
            <a:ext cx="4167" cy="7536"/>
          </a:xfrm>
          <a:custGeom>
            <a:avLst/>
            <a:gdLst>
              <a:gd name="connsiteX0" fmla="*/ 1900 w 4167"/>
              <a:gd name="connsiteY0" fmla="*/ 7585 h 7536"/>
              <a:gd name="connsiteX1" fmla="*/ 4005 w 4167"/>
              <a:gd name="connsiteY1" fmla="*/ 3289 h 7536"/>
              <a:gd name="connsiteX2" fmla="*/ 1900 w 4167"/>
              <a:gd name="connsiteY2" fmla="*/ 238 h 7536"/>
              <a:gd name="connsiteX3" fmla="*/ -163 w 4167"/>
              <a:gd name="connsiteY3" fmla="*/ 4535 h 7536"/>
              <a:gd name="connsiteX4" fmla="*/ 1900 w 4167"/>
              <a:gd name="connsiteY4" fmla="*/ 7585 h 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7536">
                <a:moveTo>
                  <a:pt x="1900" y="7585"/>
                </a:moveTo>
                <a:cubicBezTo>
                  <a:pt x="3202" y="6533"/>
                  <a:pt x="3971" y="4960"/>
                  <a:pt x="4005" y="3289"/>
                </a:cubicBezTo>
                <a:cubicBezTo>
                  <a:pt x="4005" y="1613"/>
                  <a:pt x="3060" y="238"/>
                  <a:pt x="1900" y="238"/>
                </a:cubicBezTo>
                <a:cubicBezTo>
                  <a:pt x="740" y="238"/>
                  <a:pt x="-163" y="2215"/>
                  <a:pt x="-163" y="4535"/>
                </a:cubicBezTo>
                <a:cubicBezTo>
                  <a:pt x="-163" y="6855"/>
                  <a:pt x="783" y="8316"/>
                  <a:pt x="1900" y="75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6" name="Freeform 3255">
            <a:extLst>
              <a:ext uri="{FF2B5EF4-FFF2-40B4-BE49-F238E27FC236}">
                <a16:creationId xmlns:a16="http://schemas.microsoft.com/office/drawing/2014/main" id="{43232D9F-249A-7B3A-6685-85A4B8CEB64E}"/>
              </a:ext>
            </a:extLst>
          </p:cNvPr>
          <p:cNvSpPr/>
          <p:nvPr/>
        </p:nvSpPr>
        <p:spPr>
          <a:xfrm>
            <a:off x="10255344" y="3527470"/>
            <a:ext cx="4211" cy="3535"/>
          </a:xfrm>
          <a:custGeom>
            <a:avLst/>
            <a:gdLst>
              <a:gd name="connsiteX0" fmla="*/ 1944 w 4211"/>
              <a:gd name="connsiteY0" fmla="*/ 3774 h 3535"/>
              <a:gd name="connsiteX1" fmla="*/ 4049 w 4211"/>
              <a:gd name="connsiteY1" fmla="*/ 2872 h 3535"/>
              <a:gd name="connsiteX2" fmla="*/ 1944 w 4211"/>
              <a:gd name="connsiteY2" fmla="*/ 595 h 3535"/>
              <a:gd name="connsiteX3" fmla="*/ -161 w 4211"/>
              <a:gd name="connsiteY3" fmla="*/ 1540 h 3535"/>
              <a:gd name="connsiteX4" fmla="*/ 1944 w 4211"/>
              <a:gd name="connsiteY4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" h="3535">
                <a:moveTo>
                  <a:pt x="1944" y="3774"/>
                </a:moveTo>
                <a:cubicBezTo>
                  <a:pt x="3104" y="3774"/>
                  <a:pt x="4049" y="3388"/>
                  <a:pt x="4049" y="2872"/>
                </a:cubicBezTo>
                <a:cubicBezTo>
                  <a:pt x="4049" y="2356"/>
                  <a:pt x="3104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ubicBezTo>
                  <a:pt x="-204" y="2735"/>
                  <a:pt x="741" y="3727"/>
                  <a:pt x="1944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7" name="Freeform 3256">
            <a:extLst>
              <a:ext uri="{FF2B5EF4-FFF2-40B4-BE49-F238E27FC236}">
                <a16:creationId xmlns:a16="http://schemas.microsoft.com/office/drawing/2014/main" id="{896CC360-7037-7E50-9600-A6A3EABCEBB1}"/>
              </a:ext>
            </a:extLst>
          </p:cNvPr>
          <p:cNvSpPr/>
          <p:nvPr/>
        </p:nvSpPr>
        <p:spPr>
          <a:xfrm>
            <a:off x="10011223" y="4048419"/>
            <a:ext cx="13778" cy="10711"/>
          </a:xfrm>
          <a:custGeom>
            <a:avLst/>
            <a:gdLst>
              <a:gd name="connsiteX0" fmla="*/ 302 w 13778"/>
              <a:gd name="connsiteY0" fmla="*/ 4558 h 10711"/>
              <a:gd name="connsiteX1" fmla="*/ 13535 w 13778"/>
              <a:gd name="connsiteY1" fmla="*/ 10616 h 10711"/>
              <a:gd name="connsiteX2" fmla="*/ 9239 w 13778"/>
              <a:gd name="connsiteY2" fmla="*/ 4300 h 10711"/>
              <a:gd name="connsiteX3" fmla="*/ 302 w 13778"/>
              <a:gd name="connsiteY3" fmla="*/ 4558 h 1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78" h="10711">
                <a:moveTo>
                  <a:pt x="302" y="4558"/>
                </a:moveTo>
                <a:cubicBezTo>
                  <a:pt x="1462" y="7523"/>
                  <a:pt x="11731" y="12249"/>
                  <a:pt x="13535" y="10616"/>
                </a:cubicBezTo>
                <a:cubicBezTo>
                  <a:pt x="14051" y="10143"/>
                  <a:pt x="12032" y="7308"/>
                  <a:pt x="9239" y="4300"/>
                </a:cubicBezTo>
                <a:cubicBezTo>
                  <a:pt x="3610" y="-1242"/>
                  <a:pt x="-1803" y="-1071"/>
                  <a:pt x="302" y="45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8" name="Freeform 3257">
            <a:extLst>
              <a:ext uri="{FF2B5EF4-FFF2-40B4-BE49-F238E27FC236}">
                <a16:creationId xmlns:a16="http://schemas.microsoft.com/office/drawing/2014/main" id="{A47B5159-FCEC-A8A4-A011-EABC78D4AFF4}"/>
              </a:ext>
            </a:extLst>
          </p:cNvPr>
          <p:cNvSpPr/>
          <p:nvPr/>
        </p:nvSpPr>
        <p:spPr>
          <a:xfrm>
            <a:off x="10010398" y="4098497"/>
            <a:ext cx="6272" cy="4253"/>
          </a:xfrm>
          <a:custGeom>
            <a:avLst/>
            <a:gdLst>
              <a:gd name="connsiteX0" fmla="*/ -163 w 6272"/>
              <a:gd name="connsiteY0" fmla="*/ 2344 h 4253"/>
              <a:gd name="connsiteX1" fmla="*/ 2974 w 6272"/>
              <a:gd name="connsiteY1" fmla="*/ 4492 h 4253"/>
              <a:gd name="connsiteX2" fmla="*/ 6110 w 6272"/>
              <a:gd name="connsiteY2" fmla="*/ 2344 h 4253"/>
              <a:gd name="connsiteX3" fmla="*/ 2974 w 6272"/>
              <a:gd name="connsiteY3" fmla="*/ 238 h 4253"/>
              <a:gd name="connsiteX4" fmla="*/ -163 w 627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-163" y="2344"/>
                </a:move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0" y="3504"/>
                  <a:pt x="6110" y="2344"/>
                </a:cubicBezTo>
                <a:cubicBezTo>
                  <a:pt x="6110" y="1184"/>
                  <a:pt x="4693" y="238"/>
                  <a:pt x="2974" y="238"/>
                </a:cubicBezTo>
                <a:cubicBezTo>
                  <a:pt x="1255" y="238"/>
                  <a:pt x="-163" y="1184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9" name="Freeform 3258">
            <a:extLst>
              <a:ext uri="{FF2B5EF4-FFF2-40B4-BE49-F238E27FC236}">
                <a16:creationId xmlns:a16="http://schemas.microsoft.com/office/drawing/2014/main" id="{E21E6B8D-8132-F5A7-8ACD-5B0B4F5595B8}"/>
              </a:ext>
            </a:extLst>
          </p:cNvPr>
          <p:cNvSpPr/>
          <p:nvPr/>
        </p:nvSpPr>
        <p:spPr>
          <a:xfrm>
            <a:off x="10261986" y="1482310"/>
            <a:ext cx="9376" cy="6235"/>
          </a:xfrm>
          <a:custGeom>
            <a:avLst/>
            <a:gdLst>
              <a:gd name="connsiteX0" fmla="*/ 1877 w 9376"/>
              <a:gd name="connsiteY0" fmla="*/ 6474 h 6235"/>
              <a:gd name="connsiteX1" fmla="*/ 7891 w 9376"/>
              <a:gd name="connsiteY1" fmla="*/ 3381 h 6235"/>
              <a:gd name="connsiteX2" fmla="*/ 7891 w 9376"/>
              <a:gd name="connsiteY2" fmla="*/ 3381 h 6235"/>
              <a:gd name="connsiteX3" fmla="*/ 2521 w 9376"/>
              <a:gd name="connsiteY3" fmla="*/ 3381 h 6235"/>
              <a:gd name="connsiteX4" fmla="*/ 1877 w 9376"/>
              <a:gd name="connsiteY4" fmla="*/ 6474 h 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6" h="6235">
                <a:moveTo>
                  <a:pt x="1877" y="6474"/>
                </a:moveTo>
                <a:cubicBezTo>
                  <a:pt x="4196" y="6259"/>
                  <a:pt x="6345" y="5151"/>
                  <a:pt x="7891" y="3381"/>
                </a:cubicBezTo>
                <a:lnTo>
                  <a:pt x="7891" y="3381"/>
                </a:lnTo>
                <a:cubicBezTo>
                  <a:pt x="11200" y="-701"/>
                  <a:pt x="7891" y="-916"/>
                  <a:pt x="2521" y="3381"/>
                </a:cubicBezTo>
                <a:cubicBezTo>
                  <a:pt x="-873" y="5916"/>
                  <a:pt x="-1002" y="6431"/>
                  <a:pt x="1877" y="64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0" name="Freeform 3259">
            <a:extLst>
              <a:ext uri="{FF2B5EF4-FFF2-40B4-BE49-F238E27FC236}">
                <a16:creationId xmlns:a16="http://schemas.microsoft.com/office/drawing/2014/main" id="{914BE0B2-0AB8-AD5D-B345-18EE6D54804F}"/>
              </a:ext>
            </a:extLst>
          </p:cNvPr>
          <p:cNvSpPr/>
          <p:nvPr/>
        </p:nvSpPr>
        <p:spPr>
          <a:xfrm>
            <a:off x="10013116" y="4016578"/>
            <a:ext cx="5635" cy="9638"/>
          </a:xfrm>
          <a:custGeom>
            <a:avLst/>
            <a:gdLst>
              <a:gd name="connsiteX0" fmla="*/ 5455 w 5635"/>
              <a:gd name="connsiteY0" fmla="*/ 5764 h 9638"/>
              <a:gd name="connsiteX1" fmla="*/ 3607 w 5635"/>
              <a:gd name="connsiteY1" fmla="*/ 436 h 9638"/>
              <a:gd name="connsiteX2" fmla="*/ 342 w 5635"/>
              <a:gd name="connsiteY2" fmla="*/ 7955 h 9638"/>
              <a:gd name="connsiteX3" fmla="*/ 5455 w 5635"/>
              <a:gd name="connsiteY3" fmla="*/ 5764 h 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5" h="9638">
                <a:moveTo>
                  <a:pt x="5455" y="5764"/>
                </a:moveTo>
                <a:cubicBezTo>
                  <a:pt x="5596" y="3809"/>
                  <a:pt x="4930" y="1884"/>
                  <a:pt x="3607" y="436"/>
                </a:cubicBezTo>
                <a:cubicBezTo>
                  <a:pt x="1373" y="-939"/>
                  <a:pt x="-1291" y="5205"/>
                  <a:pt x="342" y="7955"/>
                </a:cubicBezTo>
                <a:cubicBezTo>
                  <a:pt x="2447" y="11349"/>
                  <a:pt x="5455" y="10017"/>
                  <a:pt x="5455" y="57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1" name="Freeform 3260">
            <a:extLst>
              <a:ext uri="{FF2B5EF4-FFF2-40B4-BE49-F238E27FC236}">
                <a16:creationId xmlns:a16="http://schemas.microsoft.com/office/drawing/2014/main" id="{ACBAAF6D-E8DF-7137-3BE4-35A8829CE45E}"/>
              </a:ext>
            </a:extLst>
          </p:cNvPr>
          <p:cNvSpPr/>
          <p:nvPr/>
        </p:nvSpPr>
        <p:spPr>
          <a:xfrm>
            <a:off x="10017310" y="4067244"/>
            <a:ext cx="16117" cy="7769"/>
          </a:xfrm>
          <a:custGeom>
            <a:avLst/>
            <a:gdLst>
              <a:gd name="connsiteX0" fmla="*/ 1734 w 16117"/>
              <a:gd name="connsiteY0" fmla="*/ 599 h 7769"/>
              <a:gd name="connsiteX1" fmla="*/ 1304 w 16117"/>
              <a:gd name="connsiteY1" fmla="*/ 4895 h 7769"/>
              <a:gd name="connsiteX2" fmla="*/ 15955 w 16117"/>
              <a:gd name="connsiteY2" fmla="*/ 5884 h 7769"/>
              <a:gd name="connsiteX3" fmla="*/ 1734 w 16117"/>
              <a:gd name="connsiteY3" fmla="*/ 599 h 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17" h="7769">
                <a:moveTo>
                  <a:pt x="1734" y="599"/>
                </a:moveTo>
                <a:cubicBezTo>
                  <a:pt x="-673" y="1544"/>
                  <a:pt x="-759" y="2403"/>
                  <a:pt x="1304" y="4895"/>
                </a:cubicBezTo>
                <a:cubicBezTo>
                  <a:pt x="4226" y="8462"/>
                  <a:pt x="15955" y="9192"/>
                  <a:pt x="15955" y="5884"/>
                </a:cubicBezTo>
                <a:cubicBezTo>
                  <a:pt x="15955" y="2575"/>
                  <a:pt x="5515" y="-905"/>
                  <a:pt x="1734" y="5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2" name="Freeform 3261">
            <a:extLst>
              <a:ext uri="{FF2B5EF4-FFF2-40B4-BE49-F238E27FC236}">
                <a16:creationId xmlns:a16="http://schemas.microsoft.com/office/drawing/2014/main" id="{B4756A6C-490D-FA22-2D37-03444B937FBC}"/>
              </a:ext>
            </a:extLst>
          </p:cNvPr>
          <p:cNvSpPr/>
          <p:nvPr/>
        </p:nvSpPr>
        <p:spPr>
          <a:xfrm>
            <a:off x="10006101" y="3962467"/>
            <a:ext cx="4296" cy="4297"/>
          </a:xfrm>
          <a:custGeom>
            <a:avLst/>
            <a:gdLst>
              <a:gd name="connsiteX0" fmla="*/ 2029 w 4296"/>
              <a:gd name="connsiteY0" fmla="*/ 239 h 4297"/>
              <a:gd name="connsiteX1" fmla="*/ -162 w 4296"/>
              <a:gd name="connsiteY1" fmla="*/ 2344 h 4297"/>
              <a:gd name="connsiteX2" fmla="*/ 1943 w 4296"/>
              <a:gd name="connsiteY2" fmla="*/ 4535 h 4297"/>
              <a:gd name="connsiteX3" fmla="*/ 4134 w 4296"/>
              <a:gd name="connsiteY3" fmla="*/ 2430 h 4297"/>
              <a:gd name="connsiteX4" fmla="*/ 4134 w 4296"/>
              <a:gd name="connsiteY4" fmla="*/ 2344 h 4297"/>
              <a:gd name="connsiteX5" fmla="*/ 2029 w 4296"/>
              <a:gd name="connsiteY5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2029" y="239"/>
                </a:moveTo>
                <a:cubicBezTo>
                  <a:pt x="843" y="217"/>
                  <a:pt x="-136" y="1158"/>
                  <a:pt x="-162" y="2344"/>
                </a:cubicBezTo>
                <a:cubicBezTo>
                  <a:pt x="-184" y="3530"/>
                  <a:pt x="757" y="4510"/>
                  <a:pt x="1943" y="4535"/>
                </a:cubicBezTo>
                <a:cubicBezTo>
                  <a:pt x="3129" y="4557"/>
                  <a:pt x="4113" y="3616"/>
                  <a:pt x="4134" y="2430"/>
                </a:cubicBezTo>
                <a:cubicBezTo>
                  <a:pt x="4134" y="2400"/>
                  <a:pt x="4134" y="2374"/>
                  <a:pt x="4134" y="2344"/>
                </a:cubicBezTo>
                <a:cubicBezTo>
                  <a:pt x="4134" y="1180"/>
                  <a:pt x="3193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3" name="Freeform 3262">
            <a:extLst>
              <a:ext uri="{FF2B5EF4-FFF2-40B4-BE49-F238E27FC236}">
                <a16:creationId xmlns:a16="http://schemas.microsoft.com/office/drawing/2014/main" id="{241A0401-EDA1-BA04-0BD0-14002BF4B37E}"/>
              </a:ext>
            </a:extLst>
          </p:cNvPr>
          <p:cNvSpPr/>
          <p:nvPr/>
        </p:nvSpPr>
        <p:spPr>
          <a:xfrm>
            <a:off x="10018733" y="3176109"/>
            <a:ext cx="5520" cy="4253"/>
          </a:xfrm>
          <a:custGeom>
            <a:avLst/>
            <a:gdLst>
              <a:gd name="connsiteX0" fmla="*/ -162 w 5520"/>
              <a:gd name="connsiteY0" fmla="*/ 2344 h 4253"/>
              <a:gd name="connsiteX1" fmla="*/ 1857 w 5520"/>
              <a:gd name="connsiteY1" fmla="*/ 4492 h 4253"/>
              <a:gd name="connsiteX2" fmla="*/ 5080 w 5520"/>
              <a:gd name="connsiteY2" fmla="*/ 2344 h 4253"/>
              <a:gd name="connsiteX3" fmla="*/ 3146 w 5520"/>
              <a:gd name="connsiteY3" fmla="*/ 238 h 4253"/>
              <a:gd name="connsiteX4" fmla="*/ -162 w 5520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20" h="4253">
                <a:moveTo>
                  <a:pt x="-162" y="2344"/>
                </a:moveTo>
                <a:cubicBezTo>
                  <a:pt x="-188" y="3491"/>
                  <a:pt x="710" y="4445"/>
                  <a:pt x="1857" y="4492"/>
                </a:cubicBezTo>
                <a:cubicBezTo>
                  <a:pt x="3211" y="4329"/>
                  <a:pt x="4409" y="3529"/>
                  <a:pt x="5080" y="2344"/>
                </a:cubicBezTo>
                <a:cubicBezTo>
                  <a:pt x="5810" y="1184"/>
                  <a:pt x="5080" y="238"/>
                  <a:pt x="3146" y="238"/>
                </a:cubicBezTo>
                <a:cubicBezTo>
                  <a:pt x="1213" y="238"/>
                  <a:pt x="-162" y="1184"/>
                  <a:pt x="-16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4" name="Freeform 3263">
            <a:extLst>
              <a:ext uri="{FF2B5EF4-FFF2-40B4-BE49-F238E27FC236}">
                <a16:creationId xmlns:a16="http://schemas.microsoft.com/office/drawing/2014/main" id="{6B7681DE-B32F-92A4-F890-3E0BFCD470E8}"/>
              </a:ext>
            </a:extLst>
          </p:cNvPr>
          <p:cNvSpPr/>
          <p:nvPr/>
        </p:nvSpPr>
        <p:spPr>
          <a:xfrm>
            <a:off x="10017172" y="1788118"/>
            <a:ext cx="3486" cy="6321"/>
          </a:xfrm>
          <a:custGeom>
            <a:avLst/>
            <a:gdLst>
              <a:gd name="connsiteX0" fmla="*/ 540 w 3486"/>
              <a:gd name="connsiteY0" fmla="*/ 4949 h 6321"/>
              <a:gd name="connsiteX1" fmla="*/ 3032 w 3486"/>
              <a:gd name="connsiteY1" fmla="*/ 4949 h 6321"/>
              <a:gd name="connsiteX2" fmla="*/ 2645 w 3486"/>
              <a:gd name="connsiteY2" fmla="*/ 953 h 6321"/>
              <a:gd name="connsiteX3" fmla="*/ 540 w 3486"/>
              <a:gd name="connsiteY3" fmla="*/ 4949 h 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86" h="6321">
                <a:moveTo>
                  <a:pt x="540" y="4949"/>
                </a:moveTo>
                <a:cubicBezTo>
                  <a:pt x="1829" y="7097"/>
                  <a:pt x="2301" y="7097"/>
                  <a:pt x="3032" y="4949"/>
                </a:cubicBezTo>
                <a:cubicBezTo>
                  <a:pt x="3530" y="3630"/>
                  <a:pt x="3384" y="2152"/>
                  <a:pt x="2645" y="953"/>
                </a:cubicBezTo>
                <a:cubicBezTo>
                  <a:pt x="540" y="-1195"/>
                  <a:pt x="-1179" y="1898"/>
                  <a:pt x="540" y="49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5" name="Freeform 3264">
            <a:extLst>
              <a:ext uri="{FF2B5EF4-FFF2-40B4-BE49-F238E27FC236}">
                <a16:creationId xmlns:a16="http://schemas.microsoft.com/office/drawing/2014/main" id="{2E1A887C-0E6B-8663-84D6-76EB8F0A3D5A}"/>
              </a:ext>
            </a:extLst>
          </p:cNvPr>
          <p:cNvSpPr/>
          <p:nvPr/>
        </p:nvSpPr>
        <p:spPr>
          <a:xfrm>
            <a:off x="10008524" y="4107091"/>
            <a:ext cx="8146" cy="6272"/>
          </a:xfrm>
          <a:custGeom>
            <a:avLst/>
            <a:gdLst>
              <a:gd name="connsiteX0" fmla="*/ 7984 w 8146"/>
              <a:gd name="connsiteY0" fmla="*/ 4320 h 6272"/>
              <a:gd name="connsiteX1" fmla="*/ 337 w 8146"/>
              <a:gd name="connsiteY1" fmla="*/ 796 h 6272"/>
              <a:gd name="connsiteX2" fmla="*/ 4977 w 8146"/>
              <a:gd name="connsiteY2" fmla="*/ 6511 h 6272"/>
              <a:gd name="connsiteX3" fmla="*/ 7984 w 8146"/>
              <a:gd name="connsiteY3" fmla="*/ 4320 h 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46" h="6272">
                <a:moveTo>
                  <a:pt x="7984" y="4320"/>
                </a:moveTo>
                <a:cubicBezTo>
                  <a:pt x="7984" y="1785"/>
                  <a:pt x="2055" y="-965"/>
                  <a:pt x="337" y="796"/>
                </a:cubicBezTo>
                <a:cubicBezTo>
                  <a:pt x="-1382" y="2558"/>
                  <a:pt x="1626" y="6511"/>
                  <a:pt x="4977" y="6511"/>
                </a:cubicBezTo>
                <a:cubicBezTo>
                  <a:pt x="6610" y="6511"/>
                  <a:pt x="7984" y="5523"/>
                  <a:pt x="7984" y="43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6" name="Freeform 3265">
            <a:extLst>
              <a:ext uri="{FF2B5EF4-FFF2-40B4-BE49-F238E27FC236}">
                <a16:creationId xmlns:a16="http://schemas.microsoft.com/office/drawing/2014/main" id="{69542D73-357F-4B55-F2CC-E93C8E71A2AA}"/>
              </a:ext>
            </a:extLst>
          </p:cNvPr>
          <p:cNvSpPr/>
          <p:nvPr/>
        </p:nvSpPr>
        <p:spPr>
          <a:xfrm>
            <a:off x="10016671" y="3182468"/>
            <a:ext cx="4167" cy="5581"/>
          </a:xfrm>
          <a:custGeom>
            <a:avLst/>
            <a:gdLst>
              <a:gd name="connsiteX0" fmla="*/ -163 w 4167"/>
              <a:gd name="connsiteY0" fmla="*/ 3547 h 5581"/>
              <a:gd name="connsiteX1" fmla="*/ 1900 w 4167"/>
              <a:gd name="connsiteY1" fmla="*/ 5566 h 5581"/>
              <a:gd name="connsiteX2" fmla="*/ 4005 w 4167"/>
              <a:gd name="connsiteY2" fmla="*/ 2258 h 5581"/>
              <a:gd name="connsiteX3" fmla="*/ 1986 w 4167"/>
              <a:gd name="connsiteY3" fmla="*/ 238 h 5581"/>
              <a:gd name="connsiteX4" fmla="*/ 1900 w 4167"/>
              <a:gd name="connsiteY4" fmla="*/ 238 h 5581"/>
              <a:gd name="connsiteX5" fmla="*/ -163 w 4167"/>
              <a:gd name="connsiteY5" fmla="*/ 3547 h 5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81">
                <a:moveTo>
                  <a:pt x="-163" y="3547"/>
                </a:moveTo>
                <a:cubicBezTo>
                  <a:pt x="-163" y="5394"/>
                  <a:pt x="783" y="6297"/>
                  <a:pt x="1900" y="5566"/>
                </a:cubicBezTo>
                <a:cubicBezTo>
                  <a:pt x="3095" y="4866"/>
                  <a:pt x="3876" y="3637"/>
                  <a:pt x="4005" y="2258"/>
                </a:cubicBezTo>
                <a:cubicBezTo>
                  <a:pt x="4005" y="1141"/>
                  <a:pt x="3103" y="238"/>
                  <a:pt x="1986" y="238"/>
                </a:cubicBezTo>
                <a:cubicBezTo>
                  <a:pt x="1960" y="238"/>
                  <a:pt x="1930" y="238"/>
                  <a:pt x="1900" y="238"/>
                </a:cubicBezTo>
                <a:cubicBezTo>
                  <a:pt x="783" y="238"/>
                  <a:pt x="-163" y="1742"/>
                  <a:pt x="-163" y="35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7" name="Freeform 3266">
            <a:extLst>
              <a:ext uri="{FF2B5EF4-FFF2-40B4-BE49-F238E27FC236}">
                <a16:creationId xmlns:a16="http://schemas.microsoft.com/office/drawing/2014/main" id="{F23E8A7F-95E8-BA9C-96F1-AC2A945652F8}"/>
              </a:ext>
            </a:extLst>
          </p:cNvPr>
          <p:cNvSpPr/>
          <p:nvPr/>
        </p:nvSpPr>
        <p:spPr>
          <a:xfrm>
            <a:off x="10012748" y="4131477"/>
            <a:ext cx="8578" cy="5063"/>
          </a:xfrm>
          <a:custGeom>
            <a:avLst/>
            <a:gdLst>
              <a:gd name="connsiteX0" fmla="*/ 4062 w 8578"/>
              <a:gd name="connsiteY0" fmla="*/ 5154 h 5063"/>
              <a:gd name="connsiteX1" fmla="*/ 8358 w 8578"/>
              <a:gd name="connsiteY1" fmla="*/ 2318 h 5063"/>
              <a:gd name="connsiteX2" fmla="*/ -20 w 8578"/>
              <a:gd name="connsiteY2" fmla="*/ 3005 h 5063"/>
              <a:gd name="connsiteX3" fmla="*/ 4062 w 8578"/>
              <a:gd name="connsiteY3" fmla="*/ 5154 h 5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78" h="5063">
                <a:moveTo>
                  <a:pt x="4062" y="5154"/>
                </a:moveTo>
                <a:cubicBezTo>
                  <a:pt x="6769" y="4767"/>
                  <a:pt x="8788" y="3478"/>
                  <a:pt x="8358" y="2318"/>
                </a:cubicBezTo>
                <a:cubicBezTo>
                  <a:pt x="7585" y="-819"/>
                  <a:pt x="1011" y="-260"/>
                  <a:pt x="-20" y="3005"/>
                </a:cubicBezTo>
                <a:cubicBezTo>
                  <a:pt x="-621" y="4982"/>
                  <a:pt x="668" y="5626"/>
                  <a:pt x="4062" y="51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8" name="Freeform 3267">
            <a:extLst>
              <a:ext uri="{FF2B5EF4-FFF2-40B4-BE49-F238E27FC236}">
                <a16:creationId xmlns:a16="http://schemas.microsoft.com/office/drawing/2014/main" id="{423DE84F-5080-45A0-727B-8FA57C361422}"/>
              </a:ext>
            </a:extLst>
          </p:cNvPr>
          <p:cNvSpPr/>
          <p:nvPr/>
        </p:nvSpPr>
        <p:spPr>
          <a:xfrm>
            <a:off x="10024062" y="4081565"/>
            <a:ext cx="15639" cy="16607"/>
          </a:xfrm>
          <a:custGeom>
            <a:avLst/>
            <a:gdLst>
              <a:gd name="connsiteX0" fmla="*/ 8215 w 15639"/>
              <a:gd name="connsiteY0" fmla="*/ 1488 h 16607"/>
              <a:gd name="connsiteX1" fmla="*/ 224 w 15639"/>
              <a:gd name="connsiteY1" fmla="*/ 15838 h 16607"/>
              <a:gd name="connsiteX2" fmla="*/ 7098 w 15639"/>
              <a:gd name="connsiteY2" fmla="*/ 11843 h 16607"/>
              <a:gd name="connsiteX3" fmla="*/ 12297 w 15639"/>
              <a:gd name="connsiteY3" fmla="*/ 6515 h 16607"/>
              <a:gd name="connsiteX4" fmla="*/ 15476 w 15639"/>
              <a:gd name="connsiteY4" fmla="*/ 3335 h 16607"/>
              <a:gd name="connsiteX5" fmla="*/ 8215 w 15639"/>
              <a:gd name="connsiteY5" fmla="*/ 1488 h 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39" h="16607">
                <a:moveTo>
                  <a:pt x="8215" y="1488"/>
                </a:moveTo>
                <a:cubicBezTo>
                  <a:pt x="4305" y="2992"/>
                  <a:pt x="-1753" y="13862"/>
                  <a:pt x="224" y="15838"/>
                </a:cubicBezTo>
                <a:cubicBezTo>
                  <a:pt x="2200" y="17815"/>
                  <a:pt x="5122" y="17084"/>
                  <a:pt x="7098" y="11843"/>
                </a:cubicBezTo>
                <a:cubicBezTo>
                  <a:pt x="8215" y="8921"/>
                  <a:pt x="10535" y="6515"/>
                  <a:pt x="12297" y="6515"/>
                </a:cubicBezTo>
                <a:cubicBezTo>
                  <a:pt x="14054" y="6515"/>
                  <a:pt x="15476" y="5093"/>
                  <a:pt x="15476" y="3335"/>
                </a:cubicBezTo>
                <a:cubicBezTo>
                  <a:pt x="15476" y="-102"/>
                  <a:pt x="13586" y="-617"/>
                  <a:pt x="8215" y="14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9" name="Freeform 3268">
            <a:extLst>
              <a:ext uri="{FF2B5EF4-FFF2-40B4-BE49-F238E27FC236}">
                <a16:creationId xmlns:a16="http://schemas.microsoft.com/office/drawing/2014/main" id="{38710BE9-1CBD-FDAA-D4F6-B837CEAA7484}"/>
              </a:ext>
            </a:extLst>
          </p:cNvPr>
          <p:cNvSpPr/>
          <p:nvPr/>
        </p:nvSpPr>
        <p:spPr>
          <a:xfrm>
            <a:off x="10031322" y="3140250"/>
            <a:ext cx="4206" cy="5808"/>
          </a:xfrm>
          <a:custGeom>
            <a:avLst/>
            <a:gdLst>
              <a:gd name="connsiteX0" fmla="*/ 1943 w 4206"/>
              <a:gd name="connsiteY0" fmla="*/ 307 h 5808"/>
              <a:gd name="connsiteX1" fmla="*/ -163 w 4206"/>
              <a:gd name="connsiteY1" fmla="*/ 3143 h 5808"/>
              <a:gd name="connsiteX2" fmla="*/ 1943 w 4206"/>
              <a:gd name="connsiteY2" fmla="*/ 5978 h 5808"/>
              <a:gd name="connsiteX3" fmla="*/ 3915 w 4206"/>
              <a:gd name="connsiteY3" fmla="*/ 2279 h 5808"/>
              <a:gd name="connsiteX4" fmla="*/ 1943 w 4206"/>
              <a:gd name="connsiteY4" fmla="*/ 307 h 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6" h="5808">
                <a:moveTo>
                  <a:pt x="1943" y="307"/>
                </a:moveTo>
                <a:cubicBezTo>
                  <a:pt x="783" y="-80"/>
                  <a:pt x="-163" y="1209"/>
                  <a:pt x="-163" y="3143"/>
                </a:cubicBezTo>
                <a:cubicBezTo>
                  <a:pt x="-163" y="5076"/>
                  <a:pt x="783" y="6365"/>
                  <a:pt x="1943" y="5978"/>
                </a:cubicBezTo>
                <a:cubicBezTo>
                  <a:pt x="3507" y="5502"/>
                  <a:pt x="4392" y="3843"/>
                  <a:pt x="3915" y="2279"/>
                </a:cubicBezTo>
                <a:cubicBezTo>
                  <a:pt x="3627" y="1334"/>
                  <a:pt x="2888" y="595"/>
                  <a:pt x="1943" y="3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0" name="Freeform 3269">
            <a:extLst>
              <a:ext uri="{FF2B5EF4-FFF2-40B4-BE49-F238E27FC236}">
                <a16:creationId xmlns:a16="http://schemas.microsoft.com/office/drawing/2014/main" id="{62AD3231-CC85-4ED2-3F69-48B5498C462A}"/>
              </a:ext>
            </a:extLst>
          </p:cNvPr>
          <p:cNvSpPr/>
          <p:nvPr/>
        </p:nvSpPr>
        <p:spPr>
          <a:xfrm>
            <a:off x="10260431" y="1391671"/>
            <a:ext cx="9044" cy="7593"/>
          </a:xfrm>
          <a:custGeom>
            <a:avLst/>
            <a:gdLst>
              <a:gd name="connsiteX0" fmla="*/ 8500 w 9044"/>
              <a:gd name="connsiteY0" fmla="*/ 5596 h 7593"/>
              <a:gd name="connsiteX1" fmla="*/ 7684 w 9044"/>
              <a:gd name="connsiteY1" fmla="*/ 1042 h 7593"/>
              <a:gd name="connsiteX2" fmla="*/ 165 w 9044"/>
              <a:gd name="connsiteY2" fmla="*/ 6026 h 7593"/>
              <a:gd name="connsiteX3" fmla="*/ 7684 w 9044"/>
              <a:gd name="connsiteY3" fmla="*/ 6503 h 7593"/>
              <a:gd name="connsiteX4" fmla="*/ 8500 w 9044"/>
              <a:gd name="connsiteY4" fmla="*/ 5596 h 7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44" h="7593">
                <a:moveTo>
                  <a:pt x="8500" y="5596"/>
                </a:moveTo>
                <a:cubicBezTo>
                  <a:pt x="9231" y="4058"/>
                  <a:pt x="8888" y="2236"/>
                  <a:pt x="7684" y="1042"/>
                </a:cubicBezTo>
                <a:cubicBezTo>
                  <a:pt x="5064" y="-1622"/>
                  <a:pt x="-1725" y="2933"/>
                  <a:pt x="165" y="6026"/>
                </a:cubicBezTo>
                <a:cubicBezTo>
                  <a:pt x="2099" y="8234"/>
                  <a:pt x="5493" y="8445"/>
                  <a:pt x="7684" y="6503"/>
                </a:cubicBezTo>
                <a:cubicBezTo>
                  <a:pt x="7985" y="6232"/>
                  <a:pt x="8286" y="5927"/>
                  <a:pt x="8500" y="55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1" name="Freeform 3270">
            <a:extLst>
              <a:ext uri="{FF2B5EF4-FFF2-40B4-BE49-F238E27FC236}">
                <a16:creationId xmlns:a16="http://schemas.microsoft.com/office/drawing/2014/main" id="{336CF5B2-90EE-D63A-997C-EB8861C43D0C}"/>
              </a:ext>
            </a:extLst>
          </p:cNvPr>
          <p:cNvSpPr/>
          <p:nvPr/>
        </p:nvSpPr>
        <p:spPr>
          <a:xfrm>
            <a:off x="10014566" y="3305694"/>
            <a:ext cx="4253" cy="4296"/>
          </a:xfrm>
          <a:custGeom>
            <a:avLst/>
            <a:gdLst>
              <a:gd name="connsiteX0" fmla="*/ -163 w 4253"/>
              <a:gd name="connsiteY0" fmla="*/ 2430 h 4296"/>
              <a:gd name="connsiteX1" fmla="*/ 1943 w 4253"/>
              <a:gd name="connsiteY1" fmla="*/ 4535 h 4296"/>
              <a:gd name="connsiteX2" fmla="*/ 4091 w 4253"/>
              <a:gd name="connsiteY2" fmla="*/ 2387 h 4296"/>
              <a:gd name="connsiteX3" fmla="*/ 1943 w 4253"/>
              <a:gd name="connsiteY3" fmla="*/ 238 h 4296"/>
              <a:gd name="connsiteX4" fmla="*/ -163 w 4253"/>
              <a:gd name="connsiteY4" fmla="*/ 2344 h 4296"/>
              <a:gd name="connsiteX5" fmla="*/ -163 w 4253"/>
              <a:gd name="connsiteY5" fmla="*/ 2430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3" h="4296">
                <a:moveTo>
                  <a:pt x="-163" y="2430"/>
                </a:moveTo>
                <a:cubicBezTo>
                  <a:pt x="-163" y="3594"/>
                  <a:pt x="778" y="4535"/>
                  <a:pt x="1943" y="4535"/>
                </a:cubicBezTo>
                <a:cubicBezTo>
                  <a:pt x="3129" y="4535"/>
                  <a:pt x="4091" y="3572"/>
                  <a:pt x="4091" y="2387"/>
                </a:cubicBezTo>
                <a:cubicBezTo>
                  <a:pt x="4091" y="1201"/>
                  <a:pt x="3129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2369"/>
                  <a:pt x="-163" y="2399"/>
                  <a:pt x="-163" y="24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2" name="Freeform 3271">
            <a:extLst>
              <a:ext uri="{FF2B5EF4-FFF2-40B4-BE49-F238E27FC236}">
                <a16:creationId xmlns:a16="http://schemas.microsoft.com/office/drawing/2014/main" id="{B4F083ED-E787-C916-946B-8FAD705D23D2}"/>
              </a:ext>
            </a:extLst>
          </p:cNvPr>
          <p:cNvSpPr/>
          <p:nvPr/>
        </p:nvSpPr>
        <p:spPr>
          <a:xfrm>
            <a:off x="10031322" y="3901930"/>
            <a:ext cx="17195" cy="11642"/>
          </a:xfrm>
          <a:custGeom>
            <a:avLst/>
            <a:gdLst>
              <a:gd name="connsiteX0" fmla="*/ -163 w 17195"/>
              <a:gd name="connsiteY0" fmla="*/ 5393 h 11642"/>
              <a:gd name="connsiteX1" fmla="*/ 3232 w 17195"/>
              <a:gd name="connsiteY1" fmla="*/ 11881 h 11642"/>
              <a:gd name="connsiteX2" fmla="*/ 11309 w 17195"/>
              <a:gd name="connsiteY2" fmla="*/ 6725 h 11642"/>
              <a:gd name="connsiteX3" fmla="*/ 7700 w 17195"/>
              <a:gd name="connsiteY3" fmla="*/ 753 h 11642"/>
              <a:gd name="connsiteX4" fmla="*/ -163 w 17195"/>
              <a:gd name="connsiteY4" fmla="*/ 5393 h 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95" h="11642">
                <a:moveTo>
                  <a:pt x="-163" y="5393"/>
                </a:moveTo>
                <a:cubicBezTo>
                  <a:pt x="-163" y="8616"/>
                  <a:pt x="1556" y="11881"/>
                  <a:pt x="3232" y="11881"/>
                </a:cubicBezTo>
                <a:cubicBezTo>
                  <a:pt x="6037" y="10347"/>
                  <a:pt x="8736" y="8624"/>
                  <a:pt x="11309" y="6725"/>
                </a:cubicBezTo>
                <a:cubicBezTo>
                  <a:pt x="19902" y="839"/>
                  <a:pt x="18914" y="-708"/>
                  <a:pt x="7700" y="753"/>
                </a:cubicBezTo>
                <a:cubicBezTo>
                  <a:pt x="2029" y="1440"/>
                  <a:pt x="-163" y="2729"/>
                  <a:pt x="-163" y="53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3" name="Freeform 3272">
            <a:extLst>
              <a:ext uri="{FF2B5EF4-FFF2-40B4-BE49-F238E27FC236}">
                <a16:creationId xmlns:a16="http://schemas.microsoft.com/office/drawing/2014/main" id="{9A5A7C28-14F1-9152-69E2-821336C3ED45}"/>
              </a:ext>
            </a:extLst>
          </p:cNvPr>
          <p:cNvSpPr/>
          <p:nvPr/>
        </p:nvSpPr>
        <p:spPr>
          <a:xfrm>
            <a:off x="10016868" y="4241163"/>
            <a:ext cx="14175" cy="16631"/>
          </a:xfrm>
          <a:custGeom>
            <a:avLst/>
            <a:gdLst>
              <a:gd name="connsiteX0" fmla="*/ 13734 w 14175"/>
              <a:gd name="connsiteY0" fmla="*/ 12163 h 16631"/>
              <a:gd name="connsiteX1" fmla="*/ 12445 w 14175"/>
              <a:gd name="connsiteY1" fmla="*/ 3570 h 16631"/>
              <a:gd name="connsiteX2" fmla="*/ 6687 w 14175"/>
              <a:gd name="connsiteY2" fmla="*/ 391 h 16631"/>
              <a:gd name="connsiteX3" fmla="*/ 2777 w 14175"/>
              <a:gd name="connsiteY3" fmla="*/ 8468 h 16631"/>
              <a:gd name="connsiteX4" fmla="*/ 8234 w 14175"/>
              <a:gd name="connsiteY4" fmla="*/ 12765 h 16631"/>
              <a:gd name="connsiteX5" fmla="*/ 13734 w 14175"/>
              <a:gd name="connsiteY5" fmla="*/ 12163 h 1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75" h="16631">
                <a:moveTo>
                  <a:pt x="13734" y="12163"/>
                </a:moveTo>
                <a:cubicBezTo>
                  <a:pt x="13007" y="9349"/>
                  <a:pt x="12578" y="6470"/>
                  <a:pt x="12445" y="3570"/>
                </a:cubicBezTo>
                <a:cubicBezTo>
                  <a:pt x="12445" y="605"/>
                  <a:pt x="11070" y="-125"/>
                  <a:pt x="6687" y="391"/>
                </a:cubicBezTo>
                <a:cubicBezTo>
                  <a:pt x="543" y="1121"/>
                  <a:pt x="-3023" y="8468"/>
                  <a:pt x="2777" y="8468"/>
                </a:cubicBezTo>
                <a:cubicBezTo>
                  <a:pt x="5175" y="8958"/>
                  <a:pt x="7199" y="10552"/>
                  <a:pt x="8234" y="12765"/>
                </a:cubicBezTo>
                <a:cubicBezTo>
                  <a:pt x="11113" y="18522"/>
                  <a:pt x="15109" y="18135"/>
                  <a:pt x="13734" y="121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4" name="Freeform 3273">
            <a:extLst>
              <a:ext uri="{FF2B5EF4-FFF2-40B4-BE49-F238E27FC236}">
                <a16:creationId xmlns:a16="http://schemas.microsoft.com/office/drawing/2014/main" id="{74C56BCF-1F18-5DD9-8E99-A6AA21C18072}"/>
              </a:ext>
            </a:extLst>
          </p:cNvPr>
          <p:cNvSpPr/>
          <p:nvPr/>
        </p:nvSpPr>
        <p:spPr>
          <a:xfrm>
            <a:off x="10037595" y="2765916"/>
            <a:ext cx="5490" cy="4253"/>
          </a:xfrm>
          <a:custGeom>
            <a:avLst/>
            <a:gdLst>
              <a:gd name="connsiteX0" fmla="*/ -162 w 5490"/>
              <a:gd name="connsiteY0" fmla="*/ 2344 h 4253"/>
              <a:gd name="connsiteX1" fmla="*/ 3103 w 5490"/>
              <a:gd name="connsiteY1" fmla="*/ 4492 h 4253"/>
              <a:gd name="connsiteX2" fmla="*/ 5080 w 5490"/>
              <a:gd name="connsiteY2" fmla="*/ 2344 h 4253"/>
              <a:gd name="connsiteX3" fmla="*/ 1814 w 5490"/>
              <a:gd name="connsiteY3" fmla="*/ 238 h 4253"/>
              <a:gd name="connsiteX4" fmla="*/ -162 w 5490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0" h="4253">
                <a:moveTo>
                  <a:pt x="-162" y="2344"/>
                </a:moveTo>
                <a:cubicBezTo>
                  <a:pt x="-162" y="3504"/>
                  <a:pt x="1342" y="4492"/>
                  <a:pt x="3103" y="4492"/>
                </a:cubicBezTo>
                <a:cubicBezTo>
                  <a:pt x="4865" y="4492"/>
                  <a:pt x="5810" y="3504"/>
                  <a:pt x="5080" y="2344"/>
                </a:cubicBezTo>
                <a:cubicBezTo>
                  <a:pt x="4362" y="1188"/>
                  <a:pt x="3164" y="419"/>
                  <a:pt x="1814" y="238"/>
                </a:cubicBezTo>
                <a:cubicBezTo>
                  <a:pt x="693" y="286"/>
                  <a:pt x="-188" y="1222"/>
                  <a:pt x="-16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5" name="Freeform 3274">
            <a:extLst>
              <a:ext uri="{FF2B5EF4-FFF2-40B4-BE49-F238E27FC236}">
                <a16:creationId xmlns:a16="http://schemas.microsoft.com/office/drawing/2014/main" id="{4647121A-E83D-8071-E8E9-1D58A6522B0C}"/>
              </a:ext>
            </a:extLst>
          </p:cNvPr>
          <p:cNvSpPr/>
          <p:nvPr/>
        </p:nvSpPr>
        <p:spPr>
          <a:xfrm>
            <a:off x="10035792" y="3548362"/>
            <a:ext cx="5960" cy="5059"/>
          </a:xfrm>
          <a:custGeom>
            <a:avLst/>
            <a:gdLst>
              <a:gd name="connsiteX0" fmla="*/ 180 w 5960"/>
              <a:gd name="connsiteY0" fmla="*/ 713 h 5059"/>
              <a:gd name="connsiteX1" fmla="*/ 1641 w 5960"/>
              <a:gd name="connsiteY1" fmla="*/ 4150 h 5059"/>
              <a:gd name="connsiteX2" fmla="*/ 4176 w 5960"/>
              <a:gd name="connsiteY2" fmla="*/ 1615 h 5059"/>
              <a:gd name="connsiteX3" fmla="*/ 180 w 5960"/>
              <a:gd name="connsiteY3" fmla="*/ 713 h 5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0" h="5059">
                <a:moveTo>
                  <a:pt x="180" y="713"/>
                </a:moveTo>
                <a:cubicBezTo>
                  <a:pt x="-680" y="1572"/>
                  <a:pt x="180" y="3119"/>
                  <a:pt x="1641" y="4150"/>
                </a:cubicBezTo>
                <a:cubicBezTo>
                  <a:pt x="5593" y="6599"/>
                  <a:pt x="7312" y="4838"/>
                  <a:pt x="4176" y="1615"/>
                </a:cubicBezTo>
                <a:cubicBezTo>
                  <a:pt x="2801" y="240"/>
                  <a:pt x="1039" y="-189"/>
                  <a:pt x="180" y="7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6" name="Freeform 3275">
            <a:extLst>
              <a:ext uri="{FF2B5EF4-FFF2-40B4-BE49-F238E27FC236}">
                <a16:creationId xmlns:a16="http://schemas.microsoft.com/office/drawing/2014/main" id="{0606E5A5-E8AE-BEA7-5D2A-4F242BB3FA8A}"/>
              </a:ext>
            </a:extLst>
          </p:cNvPr>
          <p:cNvSpPr/>
          <p:nvPr/>
        </p:nvSpPr>
        <p:spPr>
          <a:xfrm>
            <a:off x="10038392" y="2425885"/>
            <a:ext cx="5478" cy="4253"/>
          </a:xfrm>
          <a:custGeom>
            <a:avLst/>
            <a:gdLst>
              <a:gd name="connsiteX0" fmla="*/ 3381 w 5478"/>
              <a:gd name="connsiteY0" fmla="*/ 238 h 4253"/>
              <a:gd name="connsiteX1" fmla="*/ 116 w 5478"/>
              <a:gd name="connsiteY1" fmla="*/ 2344 h 4253"/>
              <a:gd name="connsiteX2" fmla="*/ 2049 w 5478"/>
              <a:gd name="connsiteY2" fmla="*/ 4492 h 4253"/>
              <a:gd name="connsiteX3" fmla="*/ 5314 w 5478"/>
              <a:gd name="connsiteY3" fmla="*/ 2344 h 4253"/>
              <a:gd name="connsiteX4" fmla="*/ 3385 w 5478"/>
              <a:gd name="connsiteY4" fmla="*/ 238 h 4253"/>
              <a:gd name="connsiteX5" fmla="*/ 3381 w 5478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53">
                <a:moveTo>
                  <a:pt x="3381" y="238"/>
                </a:moveTo>
                <a:cubicBezTo>
                  <a:pt x="2019" y="380"/>
                  <a:pt x="807" y="1162"/>
                  <a:pt x="116" y="2344"/>
                </a:cubicBezTo>
                <a:cubicBezTo>
                  <a:pt x="-615" y="3504"/>
                  <a:pt x="116" y="4492"/>
                  <a:pt x="2049" y="4492"/>
                </a:cubicBezTo>
                <a:cubicBezTo>
                  <a:pt x="3982" y="4492"/>
                  <a:pt x="5314" y="3504"/>
                  <a:pt x="5314" y="2344"/>
                </a:cubicBezTo>
                <a:cubicBezTo>
                  <a:pt x="5362" y="1230"/>
                  <a:pt x="4498" y="287"/>
                  <a:pt x="3385" y="238"/>
                </a:cubicBezTo>
                <a:cubicBezTo>
                  <a:pt x="3385" y="238"/>
                  <a:pt x="3381" y="238"/>
                  <a:pt x="338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7" name="Freeform 3276">
            <a:extLst>
              <a:ext uri="{FF2B5EF4-FFF2-40B4-BE49-F238E27FC236}">
                <a16:creationId xmlns:a16="http://schemas.microsoft.com/office/drawing/2014/main" id="{A4AE7831-CDD3-4D80-BDF7-A538BFA0A007}"/>
              </a:ext>
            </a:extLst>
          </p:cNvPr>
          <p:cNvSpPr/>
          <p:nvPr/>
        </p:nvSpPr>
        <p:spPr>
          <a:xfrm>
            <a:off x="10025049" y="4698640"/>
            <a:ext cx="4167" cy="5544"/>
          </a:xfrm>
          <a:custGeom>
            <a:avLst/>
            <a:gdLst>
              <a:gd name="connsiteX0" fmla="*/ -163 w 4167"/>
              <a:gd name="connsiteY0" fmla="*/ 2474 h 5544"/>
              <a:gd name="connsiteX1" fmla="*/ 1943 w 4167"/>
              <a:gd name="connsiteY1" fmla="*/ 5783 h 5544"/>
              <a:gd name="connsiteX2" fmla="*/ 4005 w 4167"/>
              <a:gd name="connsiteY2" fmla="*/ 3806 h 5544"/>
              <a:gd name="connsiteX3" fmla="*/ 4005 w 4167"/>
              <a:gd name="connsiteY3" fmla="*/ 3763 h 5544"/>
              <a:gd name="connsiteX4" fmla="*/ 1943 w 4167"/>
              <a:gd name="connsiteY4" fmla="*/ 498 h 5544"/>
              <a:gd name="connsiteX5" fmla="*/ -163 w 4167"/>
              <a:gd name="connsiteY5" fmla="*/ 2474 h 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44">
                <a:moveTo>
                  <a:pt x="-163" y="2474"/>
                </a:moveTo>
                <a:cubicBezTo>
                  <a:pt x="-163" y="4279"/>
                  <a:pt x="783" y="5783"/>
                  <a:pt x="1943" y="5783"/>
                </a:cubicBezTo>
                <a:cubicBezTo>
                  <a:pt x="3056" y="5804"/>
                  <a:pt x="3979" y="4923"/>
                  <a:pt x="4005" y="3806"/>
                </a:cubicBezTo>
                <a:cubicBezTo>
                  <a:pt x="4005" y="3793"/>
                  <a:pt x="4005" y="3776"/>
                  <a:pt x="4005" y="3763"/>
                </a:cubicBezTo>
                <a:cubicBezTo>
                  <a:pt x="3872" y="2410"/>
                  <a:pt x="3107" y="1198"/>
                  <a:pt x="1943" y="498"/>
                </a:cubicBezTo>
                <a:cubicBezTo>
                  <a:pt x="783" y="-233"/>
                  <a:pt x="-163" y="627"/>
                  <a:pt x="-163" y="24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8" name="Freeform 3277">
            <a:extLst>
              <a:ext uri="{FF2B5EF4-FFF2-40B4-BE49-F238E27FC236}">
                <a16:creationId xmlns:a16="http://schemas.microsoft.com/office/drawing/2014/main" id="{6F7325F2-A07F-A2A2-0B96-178D977361C1}"/>
              </a:ext>
            </a:extLst>
          </p:cNvPr>
          <p:cNvSpPr/>
          <p:nvPr/>
        </p:nvSpPr>
        <p:spPr>
          <a:xfrm>
            <a:off x="9996795" y="4850826"/>
            <a:ext cx="12933" cy="10441"/>
          </a:xfrm>
          <a:custGeom>
            <a:avLst/>
            <a:gdLst>
              <a:gd name="connsiteX0" fmla="*/ 10218 w 12933"/>
              <a:gd name="connsiteY0" fmla="*/ 8015 h 10441"/>
              <a:gd name="connsiteX1" fmla="*/ 6351 w 12933"/>
              <a:gd name="connsiteY1" fmla="*/ 238 h 10441"/>
              <a:gd name="connsiteX2" fmla="*/ 1023 w 12933"/>
              <a:gd name="connsiteY2" fmla="*/ 6898 h 10441"/>
              <a:gd name="connsiteX3" fmla="*/ 10218 w 12933"/>
              <a:gd name="connsiteY3" fmla="*/ 8015 h 1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33" h="10441">
                <a:moveTo>
                  <a:pt x="10218" y="8015"/>
                </a:moveTo>
                <a:cubicBezTo>
                  <a:pt x="14944" y="4492"/>
                  <a:pt x="12796" y="238"/>
                  <a:pt x="6351" y="238"/>
                </a:cubicBezTo>
                <a:cubicBezTo>
                  <a:pt x="-94" y="238"/>
                  <a:pt x="-1511" y="2129"/>
                  <a:pt x="1023" y="6898"/>
                </a:cubicBezTo>
                <a:cubicBezTo>
                  <a:pt x="3558" y="11667"/>
                  <a:pt x="5062" y="11796"/>
                  <a:pt x="10218" y="80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9" name="Freeform 3278">
            <a:extLst>
              <a:ext uri="{FF2B5EF4-FFF2-40B4-BE49-F238E27FC236}">
                <a16:creationId xmlns:a16="http://schemas.microsoft.com/office/drawing/2014/main" id="{3D304885-6FCE-50B2-45AD-2B07D0D043FB}"/>
              </a:ext>
            </a:extLst>
          </p:cNvPr>
          <p:cNvSpPr/>
          <p:nvPr/>
        </p:nvSpPr>
        <p:spPr>
          <a:xfrm>
            <a:off x="10006673" y="4728287"/>
            <a:ext cx="5787" cy="7531"/>
          </a:xfrm>
          <a:custGeom>
            <a:avLst/>
            <a:gdLst>
              <a:gd name="connsiteX0" fmla="*/ 5625 w 5787"/>
              <a:gd name="connsiteY0" fmla="*/ 4880 h 7531"/>
              <a:gd name="connsiteX1" fmla="*/ 3691 w 5787"/>
              <a:gd name="connsiteY1" fmla="*/ 583 h 7531"/>
              <a:gd name="connsiteX2" fmla="*/ 383 w 5787"/>
              <a:gd name="connsiteY2" fmla="*/ 5825 h 7531"/>
              <a:gd name="connsiteX3" fmla="*/ 5625 w 5787"/>
              <a:gd name="connsiteY3" fmla="*/ 4880 h 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87" h="7531">
                <a:moveTo>
                  <a:pt x="5625" y="4880"/>
                </a:moveTo>
                <a:cubicBezTo>
                  <a:pt x="5646" y="3234"/>
                  <a:pt x="4937" y="1662"/>
                  <a:pt x="3691" y="583"/>
                </a:cubicBezTo>
                <a:cubicBezTo>
                  <a:pt x="1199" y="-963"/>
                  <a:pt x="-1293" y="3032"/>
                  <a:pt x="383" y="5825"/>
                </a:cubicBezTo>
                <a:cubicBezTo>
                  <a:pt x="2059" y="8618"/>
                  <a:pt x="5625" y="8489"/>
                  <a:pt x="5625" y="48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0" name="Freeform 3279">
            <a:extLst>
              <a:ext uri="{FF2B5EF4-FFF2-40B4-BE49-F238E27FC236}">
                <a16:creationId xmlns:a16="http://schemas.microsoft.com/office/drawing/2014/main" id="{EC10CE37-6478-B631-F853-15E9328616AA}"/>
              </a:ext>
            </a:extLst>
          </p:cNvPr>
          <p:cNvSpPr/>
          <p:nvPr/>
        </p:nvSpPr>
        <p:spPr>
          <a:xfrm>
            <a:off x="10001919" y="4208998"/>
            <a:ext cx="8479" cy="7625"/>
          </a:xfrm>
          <a:custGeom>
            <a:avLst/>
            <a:gdLst>
              <a:gd name="connsiteX0" fmla="*/ 1184 w 8479"/>
              <a:gd name="connsiteY0" fmla="*/ 7162 h 7625"/>
              <a:gd name="connsiteX1" fmla="*/ 8317 w 8479"/>
              <a:gd name="connsiteY1" fmla="*/ 3210 h 7625"/>
              <a:gd name="connsiteX2" fmla="*/ 4020 w 8479"/>
              <a:gd name="connsiteY2" fmla="*/ 245 h 7625"/>
              <a:gd name="connsiteX3" fmla="*/ -156 w 8479"/>
              <a:gd name="connsiteY3" fmla="*/ 3961 h 7625"/>
              <a:gd name="connsiteX4" fmla="*/ 1184 w 8479"/>
              <a:gd name="connsiteY4" fmla="*/ 7162 h 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79" h="7625">
                <a:moveTo>
                  <a:pt x="1184" y="7162"/>
                </a:moveTo>
                <a:cubicBezTo>
                  <a:pt x="3204" y="9225"/>
                  <a:pt x="8317" y="6389"/>
                  <a:pt x="8317" y="3210"/>
                </a:cubicBezTo>
                <a:cubicBezTo>
                  <a:pt x="8317" y="1577"/>
                  <a:pt x="6426" y="245"/>
                  <a:pt x="4020" y="245"/>
                </a:cubicBezTo>
                <a:cubicBezTo>
                  <a:pt x="1842" y="120"/>
                  <a:pt x="-27" y="1783"/>
                  <a:pt x="-156" y="3961"/>
                </a:cubicBezTo>
                <a:cubicBezTo>
                  <a:pt x="-225" y="5177"/>
                  <a:pt x="269" y="6359"/>
                  <a:pt x="1184" y="71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1" name="Freeform 3280">
            <a:extLst>
              <a:ext uri="{FF2B5EF4-FFF2-40B4-BE49-F238E27FC236}">
                <a16:creationId xmlns:a16="http://schemas.microsoft.com/office/drawing/2014/main" id="{0B2C05F6-1DDB-C3DA-43B9-95FB732EFE5B}"/>
              </a:ext>
            </a:extLst>
          </p:cNvPr>
          <p:cNvSpPr/>
          <p:nvPr/>
        </p:nvSpPr>
        <p:spPr>
          <a:xfrm>
            <a:off x="9999894" y="4128229"/>
            <a:ext cx="6293" cy="8439"/>
          </a:xfrm>
          <a:custGeom>
            <a:avLst/>
            <a:gdLst>
              <a:gd name="connsiteX0" fmla="*/ 2994 w 6293"/>
              <a:gd name="connsiteY0" fmla="*/ 238 h 8439"/>
              <a:gd name="connsiteX1" fmla="*/ 1233 w 6293"/>
              <a:gd name="connsiteY1" fmla="*/ 7328 h 8439"/>
              <a:gd name="connsiteX2" fmla="*/ 6131 w 6293"/>
              <a:gd name="connsiteY2" fmla="*/ 4492 h 8439"/>
              <a:gd name="connsiteX3" fmla="*/ 2994 w 6293"/>
              <a:gd name="connsiteY3" fmla="*/ 238 h 8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3" h="8439">
                <a:moveTo>
                  <a:pt x="2994" y="238"/>
                </a:moveTo>
                <a:cubicBezTo>
                  <a:pt x="-185" y="238"/>
                  <a:pt x="-1303" y="4750"/>
                  <a:pt x="1233" y="7328"/>
                </a:cubicBezTo>
                <a:cubicBezTo>
                  <a:pt x="3767" y="9906"/>
                  <a:pt x="6131" y="8703"/>
                  <a:pt x="6131" y="4492"/>
                </a:cubicBezTo>
                <a:cubicBezTo>
                  <a:pt x="6131" y="2129"/>
                  <a:pt x="4928" y="238"/>
                  <a:pt x="299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2" name="Freeform 3281">
            <a:extLst>
              <a:ext uri="{FF2B5EF4-FFF2-40B4-BE49-F238E27FC236}">
                <a16:creationId xmlns:a16="http://schemas.microsoft.com/office/drawing/2014/main" id="{CF797183-97AF-2682-54C6-3BB70738BD96}"/>
              </a:ext>
            </a:extLst>
          </p:cNvPr>
          <p:cNvSpPr/>
          <p:nvPr/>
        </p:nvSpPr>
        <p:spPr>
          <a:xfrm>
            <a:off x="10014578" y="4194081"/>
            <a:ext cx="26392" cy="8448"/>
          </a:xfrm>
          <a:custGeom>
            <a:avLst/>
            <a:gdLst>
              <a:gd name="connsiteX0" fmla="*/ 26034 w 26392"/>
              <a:gd name="connsiteY0" fmla="*/ 6698 h 8448"/>
              <a:gd name="connsiteX1" fmla="*/ 17441 w 26392"/>
              <a:gd name="connsiteY1" fmla="*/ 4507 h 8448"/>
              <a:gd name="connsiteX2" fmla="*/ 8848 w 26392"/>
              <a:gd name="connsiteY2" fmla="*/ 2401 h 8448"/>
              <a:gd name="connsiteX3" fmla="*/ 3176 w 26392"/>
              <a:gd name="connsiteY3" fmla="*/ 253 h 8448"/>
              <a:gd name="connsiteX4" fmla="*/ 2317 w 26392"/>
              <a:gd name="connsiteY4" fmla="*/ 4163 h 8448"/>
              <a:gd name="connsiteX5" fmla="*/ 26034 w 26392"/>
              <a:gd name="connsiteY5" fmla="*/ 6698 h 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92" h="8448">
                <a:moveTo>
                  <a:pt x="26034" y="6698"/>
                </a:moveTo>
                <a:cubicBezTo>
                  <a:pt x="23533" y="4936"/>
                  <a:pt x="20478" y="4159"/>
                  <a:pt x="17441" y="4507"/>
                </a:cubicBezTo>
                <a:cubicBezTo>
                  <a:pt x="14416" y="4842"/>
                  <a:pt x="11374" y="4094"/>
                  <a:pt x="8848" y="2401"/>
                </a:cubicBezTo>
                <a:cubicBezTo>
                  <a:pt x="7357" y="902"/>
                  <a:pt x="5286" y="120"/>
                  <a:pt x="3176" y="253"/>
                </a:cubicBezTo>
                <a:cubicBezTo>
                  <a:pt x="-1120" y="253"/>
                  <a:pt x="-1120" y="511"/>
                  <a:pt x="2317" y="4163"/>
                </a:cubicBezTo>
                <a:cubicBezTo>
                  <a:pt x="5754" y="7815"/>
                  <a:pt x="28569" y="10823"/>
                  <a:pt x="26034" y="66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3" name="Freeform 3282">
            <a:extLst>
              <a:ext uri="{FF2B5EF4-FFF2-40B4-BE49-F238E27FC236}">
                <a16:creationId xmlns:a16="http://schemas.microsoft.com/office/drawing/2014/main" id="{A0F03777-1AAA-6921-9899-E3D6D5DA414B}"/>
              </a:ext>
            </a:extLst>
          </p:cNvPr>
          <p:cNvSpPr/>
          <p:nvPr/>
        </p:nvSpPr>
        <p:spPr>
          <a:xfrm>
            <a:off x="9996527" y="4251498"/>
            <a:ext cx="4676" cy="4253"/>
          </a:xfrm>
          <a:custGeom>
            <a:avLst/>
            <a:gdLst>
              <a:gd name="connsiteX0" fmla="*/ 2194 w 4676"/>
              <a:gd name="connsiteY0" fmla="*/ 4492 h 4253"/>
              <a:gd name="connsiteX1" fmla="*/ 4256 w 4676"/>
              <a:gd name="connsiteY1" fmla="*/ 2344 h 4253"/>
              <a:gd name="connsiteX2" fmla="*/ 2194 w 4676"/>
              <a:gd name="connsiteY2" fmla="*/ 238 h 4253"/>
              <a:gd name="connsiteX3" fmla="*/ 89 w 4676"/>
              <a:gd name="connsiteY3" fmla="*/ 2344 h 4253"/>
              <a:gd name="connsiteX4" fmla="*/ 2194 w 4676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76" h="4253">
                <a:moveTo>
                  <a:pt x="2194" y="4492"/>
                </a:moveTo>
                <a:cubicBezTo>
                  <a:pt x="2624" y="4492"/>
                  <a:pt x="3569" y="3547"/>
                  <a:pt x="4256" y="2344"/>
                </a:cubicBezTo>
                <a:cubicBezTo>
                  <a:pt x="4944" y="1141"/>
                  <a:pt x="4256" y="238"/>
                  <a:pt x="2194" y="238"/>
                </a:cubicBezTo>
                <a:cubicBezTo>
                  <a:pt x="132" y="238"/>
                  <a:pt x="-599" y="1184"/>
                  <a:pt x="89" y="2344"/>
                </a:cubicBezTo>
                <a:cubicBezTo>
                  <a:pt x="776" y="3504"/>
                  <a:pt x="1764" y="4492"/>
                  <a:pt x="219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4" name="Freeform 3283">
            <a:extLst>
              <a:ext uri="{FF2B5EF4-FFF2-40B4-BE49-F238E27FC236}">
                <a16:creationId xmlns:a16="http://schemas.microsoft.com/office/drawing/2014/main" id="{853664F4-455C-D283-4F4C-56E787C82459}"/>
              </a:ext>
            </a:extLst>
          </p:cNvPr>
          <p:cNvSpPr/>
          <p:nvPr/>
        </p:nvSpPr>
        <p:spPr>
          <a:xfrm>
            <a:off x="9996518" y="4470816"/>
            <a:ext cx="9542" cy="7648"/>
          </a:xfrm>
          <a:custGeom>
            <a:avLst/>
            <a:gdLst>
              <a:gd name="connsiteX0" fmla="*/ 7401 w 9542"/>
              <a:gd name="connsiteY0" fmla="*/ 6232 h 7648"/>
              <a:gd name="connsiteX1" fmla="*/ 8046 w 9542"/>
              <a:gd name="connsiteY1" fmla="*/ 1721 h 7648"/>
              <a:gd name="connsiteX2" fmla="*/ 2288 w 9542"/>
              <a:gd name="connsiteY2" fmla="*/ 1721 h 7648"/>
              <a:gd name="connsiteX3" fmla="*/ 7401 w 9542"/>
              <a:gd name="connsiteY3" fmla="*/ 6232 h 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42" h="7648">
                <a:moveTo>
                  <a:pt x="7401" y="6232"/>
                </a:moveTo>
                <a:cubicBezTo>
                  <a:pt x="9850" y="4685"/>
                  <a:pt x="9980" y="3697"/>
                  <a:pt x="8046" y="1721"/>
                </a:cubicBezTo>
                <a:cubicBezTo>
                  <a:pt x="6112" y="-256"/>
                  <a:pt x="4781" y="-256"/>
                  <a:pt x="2288" y="1721"/>
                </a:cubicBezTo>
                <a:cubicBezTo>
                  <a:pt x="-3125" y="6404"/>
                  <a:pt x="1257" y="10185"/>
                  <a:pt x="7401" y="62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5" name="Freeform 3284">
            <a:extLst>
              <a:ext uri="{FF2B5EF4-FFF2-40B4-BE49-F238E27FC236}">
                <a16:creationId xmlns:a16="http://schemas.microsoft.com/office/drawing/2014/main" id="{69D45F2B-5CB2-FCAC-F364-3F1BB195390A}"/>
              </a:ext>
            </a:extLst>
          </p:cNvPr>
          <p:cNvSpPr/>
          <p:nvPr/>
        </p:nvSpPr>
        <p:spPr>
          <a:xfrm>
            <a:off x="10048881" y="4910333"/>
            <a:ext cx="4681" cy="4253"/>
          </a:xfrm>
          <a:custGeom>
            <a:avLst/>
            <a:gdLst>
              <a:gd name="connsiteX0" fmla="*/ 2172 w 4681"/>
              <a:gd name="connsiteY0" fmla="*/ 238 h 4253"/>
              <a:gd name="connsiteX1" fmla="*/ 67 w 4681"/>
              <a:gd name="connsiteY1" fmla="*/ 2387 h 4253"/>
              <a:gd name="connsiteX2" fmla="*/ 2172 w 4681"/>
              <a:gd name="connsiteY2" fmla="*/ 4492 h 4253"/>
              <a:gd name="connsiteX3" fmla="*/ 4278 w 4681"/>
              <a:gd name="connsiteY3" fmla="*/ 2387 h 4253"/>
              <a:gd name="connsiteX4" fmla="*/ 2172 w 4681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81" h="4253">
                <a:moveTo>
                  <a:pt x="2172" y="238"/>
                </a:moveTo>
                <a:cubicBezTo>
                  <a:pt x="282" y="238"/>
                  <a:pt x="-621" y="1184"/>
                  <a:pt x="67" y="2387"/>
                </a:cubicBezTo>
                <a:cubicBezTo>
                  <a:pt x="754" y="3590"/>
                  <a:pt x="1742" y="4492"/>
                  <a:pt x="2172" y="4492"/>
                </a:cubicBezTo>
                <a:cubicBezTo>
                  <a:pt x="2602" y="4492"/>
                  <a:pt x="3547" y="3547"/>
                  <a:pt x="4278" y="2387"/>
                </a:cubicBezTo>
                <a:cubicBezTo>
                  <a:pt x="5008" y="1227"/>
                  <a:pt x="4020" y="238"/>
                  <a:pt x="2172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6" name="Freeform 3285">
            <a:extLst>
              <a:ext uri="{FF2B5EF4-FFF2-40B4-BE49-F238E27FC236}">
                <a16:creationId xmlns:a16="http://schemas.microsoft.com/office/drawing/2014/main" id="{875ADBDF-6055-9B97-3EBA-B7EBFF4616A8}"/>
              </a:ext>
            </a:extLst>
          </p:cNvPr>
          <p:cNvSpPr/>
          <p:nvPr/>
        </p:nvSpPr>
        <p:spPr>
          <a:xfrm>
            <a:off x="10061396" y="5220931"/>
            <a:ext cx="11064" cy="6108"/>
          </a:xfrm>
          <a:custGeom>
            <a:avLst/>
            <a:gdLst>
              <a:gd name="connsiteX0" fmla="*/ 5382 w 11064"/>
              <a:gd name="connsiteY0" fmla="*/ 6341 h 6108"/>
              <a:gd name="connsiteX1" fmla="*/ 10624 w 11064"/>
              <a:gd name="connsiteY1" fmla="*/ 4235 h 6108"/>
              <a:gd name="connsiteX2" fmla="*/ 2031 w 11064"/>
              <a:gd name="connsiteY2" fmla="*/ 798 h 6108"/>
              <a:gd name="connsiteX3" fmla="*/ 5382 w 11064"/>
              <a:gd name="connsiteY3" fmla="*/ 6341 h 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64" h="6108">
                <a:moveTo>
                  <a:pt x="5382" y="6341"/>
                </a:moveTo>
                <a:cubicBezTo>
                  <a:pt x="7350" y="6427"/>
                  <a:pt x="9262" y="5662"/>
                  <a:pt x="10624" y="4235"/>
                </a:cubicBezTo>
                <a:cubicBezTo>
                  <a:pt x="12257" y="1485"/>
                  <a:pt x="6328" y="-878"/>
                  <a:pt x="2031" y="798"/>
                </a:cubicBezTo>
                <a:cubicBezTo>
                  <a:pt x="-2265" y="2474"/>
                  <a:pt x="227" y="6341"/>
                  <a:pt x="5382" y="63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7" name="Freeform 3286">
            <a:extLst>
              <a:ext uri="{FF2B5EF4-FFF2-40B4-BE49-F238E27FC236}">
                <a16:creationId xmlns:a16="http://schemas.microsoft.com/office/drawing/2014/main" id="{CFBC1F28-70BC-E78C-31B4-F00F8A9123F3}"/>
              </a:ext>
            </a:extLst>
          </p:cNvPr>
          <p:cNvSpPr/>
          <p:nvPr/>
        </p:nvSpPr>
        <p:spPr>
          <a:xfrm>
            <a:off x="10067531" y="5231414"/>
            <a:ext cx="6659" cy="8289"/>
          </a:xfrm>
          <a:custGeom>
            <a:avLst/>
            <a:gdLst>
              <a:gd name="connsiteX0" fmla="*/ 6293 w 6659"/>
              <a:gd name="connsiteY0" fmla="*/ 6901 h 8289"/>
              <a:gd name="connsiteX1" fmla="*/ 5477 w 6659"/>
              <a:gd name="connsiteY1" fmla="*/ 2132 h 8289"/>
              <a:gd name="connsiteX2" fmla="*/ 1181 w 6659"/>
              <a:gd name="connsiteY2" fmla="*/ 1530 h 8289"/>
              <a:gd name="connsiteX3" fmla="*/ 149 w 6659"/>
              <a:gd name="connsiteY3" fmla="*/ 6256 h 8289"/>
              <a:gd name="connsiteX4" fmla="*/ 6293 w 6659"/>
              <a:gd name="connsiteY4" fmla="*/ 6901 h 8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59" h="8289">
                <a:moveTo>
                  <a:pt x="6293" y="6901"/>
                </a:moveTo>
                <a:cubicBezTo>
                  <a:pt x="6740" y="5268"/>
                  <a:pt x="6444" y="3524"/>
                  <a:pt x="5477" y="2132"/>
                </a:cubicBezTo>
                <a:cubicBezTo>
                  <a:pt x="4059" y="-189"/>
                  <a:pt x="2985" y="-361"/>
                  <a:pt x="1181" y="1530"/>
                </a:cubicBezTo>
                <a:cubicBezTo>
                  <a:pt x="-100" y="2746"/>
                  <a:pt x="-512" y="4619"/>
                  <a:pt x="149" y="6256"/>
                </a:cubicBezTo>
                <a:cubicBezTo>
                  <a:pt x="1739" y="9006"/>
                  <a:pt x="4833" y="9307"/>
                  <a:pt x="6293" y="69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8" name="Freeform 3287">
            <a:extLst>
              <a:ext uri="{FF2B5EF4-FFF2-40B4-BE49-F238E27FC236}">
                <a16:creationId xmlns:a16="http://schemas.microsoft.com/office/drawing/2014/main" id="{5D8C9169-4E88-F6F0-1558-00C5A8BD07C2}"/>
              </a:ext>
            </a:extLst>
          </p:cNvPr>
          <p:cNvSpPr/>
          <p:nvPr/>
        </p:nvSpPr>
        <p:spPr>
          <a:xfrm>
            <a:off x="10075541" y="2792191"/>
            <a:ext cx="11363" cy="7420"/>
          </a:xfrm>
          <a:custGeom>
            <a:avLst/>
            <a:gdLst>
              <a:gd name="connsiteX0" fmla="*/ 10916 w 11363"/>
              <a:gd name="connsiteY0" fmla="*/ 6574 h 7420"/>
              <a:gd name="connsiteX1" fmla="*/ 1850 w 11363"/>
              <a:gd name="connsiteY1" fmla="*/ 516 h 7420"/>
              <a:gd name="connsiteX2" fmla="*/ 3440 w 11363"/>
              <a:gd name="connsiteY2" fmla="*/ 6488 h 7420"/>
              <a:gd name="connsiteX3" fmla="*/ 10916 w 11363"/>
              <a:gd name="connsiteY3" fmla="*/ 6574 h 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63" h="7420">
                <a:moveTo>
                  <a:pt x="10916" y="6574"/>
                </a:moveTo>
                <a:cubicBezTo>
                  <a:pt x="12850" y="4598"/>
                  <a:pt x="4385" y="-1074"/>
                  <a:pt x="1850" y="516"/>
                </a:cubicBezTo>
                <a:cubicBezTo>
                  <a:pt x="-1372" y="2578"/>
                  <a:pt x="-642" y="5414"/>
                  <a:pt x="3440" y="6488"/>
                </a:cubicBezTo>
                <a:cubicBezTo>
                  <a:pt x="9069" y="8035"/>
                  <a:pt x="9283" y="8035"/>
                  <a:pt x="10916" y="65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9" name="Freeform 3288">
            <a:extLst>
              <a:ext uri="{FF2B5EF4-FFF2-40B4-BE49-F238E27FC236}">
                <a16:creationId xmlns:a16="http://schemas.microsoft.com/office/drawing/2014/main" id="{8860E4BD-2584-C0A9-238B-F5840BA504A2}"/>
              </a:ext>
            </a:extLst>
          </p:cNvPr>
          <p:cNvSpPr/>
          <p:nvPr/>
        </p:nvSpPr>
        <p:spPr>
          <a:xfrm>
            <a:off x="10033926" y="4997753"/>
            <a:ext cx="9941" cy="6073"/>
          </a:xfrm>
          <a:custGeom>
            <a:avLst/>
            <a:gdLst>
              <a:gd name="connsiteX0" fmla="*/ 4409 w 9941"/>
              <a:gd name="connsiteY0" fmla="*/ 6312 h 6073"/>
              <a:gd name="connsiteX1" fmla="*/ 9779 w 9941"/>
              <a:gd name="connsiteY1" fmla="*/ 3004 h 6073"/>
              <a:gd name="connsiteX2" fmla="*/ 5225 w 9941"/>
              <a:gd name="connsiteY2" fmla="*/ 340 h 6073"/>
              <a:gd name="connsiteX3" fmla="*/ 4409 w 9941"/>
              <a:gd name="connsiteY3" fmla="*/ 6312 h 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41" h="6073">
                <a:moveTo>
                  <a:pt x="4409" y="6312"/>
                </a:moveTo>
                <a:cubicBezTo>
                  <a:pt x="7932" y="6312"/>
                  <a:pt x="9779" y="5152"/>
                  <a:pt x="9779" y="3004"/>
                </a:cubicBezTo>
                <a:cubicBezTo>
                  <a:pt x="9779" y="856"/>
                  <a:pt x="8276" y="-90"/>
                  <a:pt x="5225" y="340"/>
                </a:cubicBezTo>
                <a:cubicBezTo>
                  <a:pt x="-1435" y="1328"/>
                  <a:pt x="-2165" y="6312"/>
                  <a:pt x="4409" y="63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0" name="Freeform 3289">
            <a:extLst>
              <a:ext uri="{FF2B5EF4-FFF2-40B4-BE49-F238E27FC236}">
                <a16:creationId xmlns:a16="http://schemas.microsoft.com/office/drawing/2014/main" id="{010A2BFF-FA1C-1B99-43F3-EE087437151E}"/>
              </a:ext>
            </a:extLst>
          </p:cNvPr>
          <p:cNvSpPr/>
          <p:nvPr/>
        </p:nvSpPr>
        <p:spPr>
          <a:xfrm>
            <a:off x="10059086" y="4930634"/>
            <a:ext cx="11981" cy="9431"/>
          </a:xfrm>
          <a:custGeom>
            <a:avLst/>
            <a:gdLst>
              <a:gd name="connsiteX0" fmla="*/ 88 w 11981"/>
              <a:gd name="connsiteY0" fmla="*/ 1593 h 9431"/>
              <a:gd name="connsiteX1" fmla="*/ 2537 w 11981"/>
              <a:gd name="connsiteY1" fmla="*/ 6835 h 9431"/>
              <a:gd name="connsiteX2" fmla="*/ 11818 w 11981"/>
              <a:gd name="connsiteY2" fmla="*/ 8124 h 9431"/>
              <a:gd name="connsiteX3" fmla="*/ 88 w 11981"/>
              <a:gd name="connsiteY3" fmla="*/ 1593 h 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81" h="9431">
                <a:moveTo>
                  <a:pt x="88" y="1593"/>
                </a:moveTo>
                <a:cubicBezTo>
                  <a:pt x="-686" y="2882"/>
                  <a:pt x="389" y="5245"/>
                  <a:pt x="2537" y="6835"/>
                </a:cubicBezTo>
                <a:cubicBezTo>
                  <a:pt x="6833" y="9971"/>
                  <a:pt x="11904" y="10659"/>
                  <a:pt x="11818" y="8124"/>
                </a:cubicBezTo>
                <a:cubicBezTo>
                  <a:pt x="11732" y="2839"/>
                  <a:pt x="2451" y="-2274"/>
                  <a:pt x="88" y="15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1" name="Freeform 3290">
            <a:extLst>
              <a:ext uri="{FF2B5EF4-FFF2-40B4-BE49-F238E27FC236}">
                <a16:creationId xmlns:a16="http://schemas.microsoft.com/office/drawing/2014/main" id="{ADBD7FB4-3EE4-CB47-F167-FD45EEDCF230}"/>
              </a:ext>
            </a:extLst>
          </p:cNvPr>
          <p:cNvSpPr/>
          <p:nvPr/>
        </p:nvSpPr>
        <p:spPr>
          <a:xfrm>
            <a:off x="10104824" y="1357042"/>
            <a:ext cx="7958" cy="8095"/>
          </a:xfrm>
          <a:custGeom>
            <a:avLst/>
            <a:gdLst>
              <a:gd name="connsiteX0" fmla="*/ 4534 w 7958"/>
              <a:gd name="connsiteY0" fmla="*/ 396 h 8095"/>
              <a:gd name="connsiteX1" fmla="*/ -21 w 7958"/>
              <a:gd name="connsiteY1" fmla="*/ 5036 h 8095"/>
              <a:gd name="connsiteX2" fmla="*/ 3073 w 7958"/>
              <a:gd name="connsiteY2" fmla="*/ 8172 h 8095"/>
              <a:gd name="connsiteX3" fmla="*/ 7627 w 7958"/>
              <a:gd name="connsiteY3" fmla="*/ 3532 h 8095"/>
              <a:gd name="connsiteX4" fmla="*/ 4534 w 7958"/>
              <a:gd name="connsiteY4" fmla="*/ 396 h 8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58" h="8095">
                <a:moveTo>
                  <a:pt x="4534" y="396"/>
                </a:moveTo>
                <a:cubicBezTo>
                  <a:pt x="2256" y="984"/>
                  <a:pt x="538" y="2767"/>
                  <a:pt x="-21" y="5036"/>
                </a:cubicBezTo>
                <a:cubicBezTo>
                  <a:pt x="-536" y="7872"/>
                  <a:pt x="323" y="8731"/>
                  <a:pt x="3073" y="8172"/>
                </a:cubicBezTo>
                <a:cubicBezTo>
                  <a:pt x="5350" y="7614"/>
                  <a:pt x="7111" y="5818"/>
                  <a:pt x="7627" y="3532"/>
                </a:cubicBezTo>
                <a:cubicBezTo>
                  <a:pt x="8186" y="739"/>
                  <a:pt x="7412" y="-163"/>
                  <a:pt x="4534" y="3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2" name="Freeform 3291">
            <a:extLst>
              <a:ext uri="{FF2B5EF4-FFF2-40B4-BE49-F238E27FC236}">
                <a16:creationId xmlns:a16="http://schemas.microsoft.com/office/drawing/2014/main" id="{A0C756F5-A2B8-CAF1-CFCC-5E8CC615EA46}"/>
              </a:ext>
            </a:extLst>
          </p:cNvPr>
          <p:cNvSpPr/>
          <p:nvPr/>
        </p:nvSpPr>
        <p:spPr>
          <a:xfrm>
            <a:off x="10038469" y="4052368"/>
            <a:ext cx="29787" cy="15919"/>
          </a:xfrm>
          <a:custGeom>
            <a:avLst/>
            <a:gdLst>
              <a:gd name="connsiteX0" fmla="*/ 26977 w 29787"/>
              <a:gd name="connsiteY0" fmla="*/ 12081 h 15919"/>
              <a:gd name="connsiteX1" fmla="*/ 27708 w 29787"/>
              <a:gd name="connsiteY1" fmla="*/ 4476 h 15919"/>
              <a:gd name="connsiteX2" fmla="*/ 20275 w 29787"/>
              <a:gd name="connsiteY2" fmla="*/ 4089 h 15919"/>
              <a:gd name="connsiteX3" fmla="*/ 11682 w 29787"/>
              <a:gd name="connsiteY3" fmla="*/ 2886 h 15919"/>
              <a:gd name="connsiteX4" fmla="*/ 7385 w 29787"/>
              <a:gd name="connsiteY4" fmla="*/ 3488 h 15919"/>
              <a:gd name="connsiteX5" fmla="*/ 3088 w 29787"/>
              <a:gd name="connsiteY5" fmla="*/ 8085 h 15919"/>
              <a:gd name="connsiteX6" fmla="*/ 124 w 29787"/>
              <a:gd name="connsiteY6" fmla="*/ 10319 h 15919"/>
              <a:gd name="connsiteX7" fmla="*/ 4936 w 29787"/>
              <a:gd name="connsiteY7" fmla="*/ 11394 h 15919"/>
              <a:gd name="connsiteX8" fmla="*/ 13529 w 29787"/>
              <a:gd name="connsiteY8" fmla="*/ 13241 h 15919"/>
              <a:gd name="connsiteX9" fmla="*/ 26977 w 29787"/>
              <a:gd name="connsiteY9" fmla="*/ 12081 h 1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787" h="15919">
                <a:moveTo>
                  <a:pt x="26977" y="12081"/>
                </a:moveTo>
                <a:cubicBezTo>
                  <a:pt x="30329" y="8128"/>
                  <a:pt x="30415" y="7183"/>
                  <a:pt x="27708" y="4476"/>
                </a:cubicBezTo>
                <a:cubicBezTo>
                  <a:pt x="25001" y="1769"/>
                  <a:pt x="23884" y="1812"/>
                  <a:pt x="20275" y="4089"/>
                </a:cubicBezTo>
                <a:cubicBezTo>
                  <a:pt x="16666" y="6367"/>
                  <a:pt x="15334" y="6281"/>
                  <a:pt x="11682" y="2886"/>
                </a:cubicBezTo>
                <a:cubicBezTo>
                  <a:pt x="8030" y="-508"/>
                  <a:pt x="7385" y="-981"/>
                  <a:pt x="7385" y="3488"/>
                </a:cubicBezTo>
                <a:cubicBezTo>
                  <a:pt x="7385" y="6710"/>
                  <a:pt x="6096" y="8085"/>
                  <a:pt x="3088" y="8085"/>
                </a:cubicBezTo>
                <a:cubicBezTo>
                  <a:pt x="81" y="8085"/>
                  <a:pt x="-650" y="9030"/>
                  <a:pt x="124" y="10319"/>
                </a:cubicBezTo>
                <a:cubicBezTo>
                  <a:pt x="1344" y="11656"/>
                  <a:pt x="3265" y="12085"/>
                  <a:pt x="4936" y="11394"/>
                </a:cubicBezTo>
                <a:cubicBezTo>
                  <a:pt x="7927" y="11054"/>
                  <a:pt x="10943" y="11703"/>
                  <a:pt x="13529" y="13241"/>
                </a:cubicBezTo>
                <a:cubicBezTo>
                  <a:pt x="20962" y="17366"/>
                  <a:pt x="22681" y="17237"/>
                  <a:pt x="26977" y="120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3" name="Freeform 3292">
            <a:extLst>
              <a:ext uri="{FF2B5EF4-FFF2-40B4-BE49-F238E27FC236}">
                <a16:creationId xmlns:a16="http://schemas.microsoft.com/office/drawing/2014/main" id="{1CC2594B-E6F6-8DBF-95BD-D0A68AC4A306}"/>
              </a:ext>
            </a:extLst>
          </p:cNvPr>
          <p:cNvSpPr/>
          <p:nvPr/>
        </p:nvSpPr>
        <p:spPr>
          <a:xfrm>
            <a:off x="10073374" y="4989004"/>
            <a:ext cx="6113" cy="4038"/>
          </a:xfrm>
          <a:custGeom>
            <a:avLst/>
            <a:gdLst>
              <a:gd name="connsiteX0" fmla="*/ 5951 w 6113"/>
              <a:gd name="connsiteY0" fmla="*/ 2344 h 4038"/>
              <a:gd name="connsiteX1" fmla="*/ 2299 w 6113"/>
              <a:gd name="connsiteY1" fmla="*/ 238 h 4038"/>
              <a:gd name="connsiteX2" fmla="*/ 1740 w 6113"/>
              <a:gd name="connsiteY2" fmla="*/ 2344 h 4038"/>
              <a:gd name="connsiteX3" fmla="*/ 5951 w 6113"/>
              <a:gd name="connsiteY3" fmla="*/ 2344 h 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13" h="4038">
                <a:moveTo>
                  <a:pt x="5951" y="2344"/>
                </a:moveTo>
                <a:cubicBezTo>
                  <a:pt x="5951" y="1141"/>
                  <a:pt x="4318" y="238"/>
                  <a:pt x="2299" y="238"/>
                </a:cubicBezTo>
                <a:cubicBezTo>
                  <a:pt x="-838" y="238"/>
                  <a:pt x="-924" y="582"/>
                  <a:pt x="1740" y="2344"/>
                </a:cubicBezTo>
                <a:cubicBezTo>
                  <a:pt x="5736" y="4922"/>
                  <a:pt x="5951" y="4922"/>
                  <a:pt x="595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4" name="Freeform 3293">
            <a:extLst>
              <a:ext uri="{FF2B5EF4-FFF2-40B4-BE49-F238E27FC236}">
                <a16:creationId xmlns:a16="http://schemas.microsoft.com/office/drawing/2014/main" id="{C22BE2BE-CB35-40BD-78CB-8E09BD7F13E6}"/>
              </a:ext>
            </a:extLst>
          </p:cNvPr>
          <p:cNvSpPr/>
          <p:nvPr/>
        </p:nvSpPr>
        <p:spPr>
          <a:xfrm>
            <a:off x="10101102" y="4903975"/>
            <a:ext cx="4934" cy="4253"/>
          </a:xfrm>
          <a:custGeom>
            <a:avLst/>
            <a:gdLst>
              <a:gd name="connsiteX0" fmla="*/ 994 w 4934"/>
              <a:gd name="connsiteY0" fmla="*/ 238 h 4253"/>
              <a:gd name="connsiteX1" fmla="*/ 221 w 4934"/>
              <a:gd name="connsiteY1" fmla="*/ 2344 h 4253"/>
              <a:gd name="connsiteX2" fmla="*/ 3615 w 4934"/>
              <a:gd name="connsiteY2" fmla="*/ 4492 h 4253"/>
              <a:gd name="connsiteX3" fmla="*/ 4388 w 4934"/>
              <a:gd name="connsiteY3" fmla="*/ 2344 h 4253"/>
              <a:gd name="connsiteX4" fmla="*/ 994 w 4934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34" h="4253">
                <a:moveTo>
                  <a:pt x="994" y="238"/>
                </a:moveTo>
                <a:cubicBezTo>
                  <a:pt x="-166" y="238"/>
                  <a:pt x="-510" y="1184"/>
                  <a:pt x="221" y="2344"/>
                </a:cubicBezTo>
                <a:cubicBezTo>
                  <a:pt x="908" y="3577"/>
                  <a:pt x="2197" y="4380"/>
                  <a:pt x="3615" y="4492"/>
                </a:cubicBezTo>
                <a:cubicBezTo>
                  <a:pt x="4775" y="4492"/>
                  <a:pt x="5119" y="3547"/>
                  <a:pt x="4388" y="2344"/>
                </a:cubicBezTo>
                <a:cubicBezTo>
                  <a:pt x="3658" y="1162"/>
                  <a:pt x="2369" y="384"/>
                  <a:pt x="99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5" name="Freeform 3294">
            <a:extLst>
              <a:ext uri="{FF2B5EF4-FFF2-40B4-BE49-F238E27FC236}">
                <a16:creationId xmlns:a16="http://schemas.microsoft.com/office/drawing/2014/main" id="{83B6CE10-0584-5D86-7AAF-C8A92ABC9D9F}"/>
              </a:ext>
            </a:extLst>
          </p:cNvPr>
          <p:cNvSpPr/>
          <p:nvPr/>
        </p:nvSpPr>
        <p:spPr>
          <a:xfrm>
            <a:off x="10100706" y="3702179"/>
            <a:ext cx="6108" cy="5036"/>
          </a:xfrm>
          <a:custGeom>
            <a:avLst/>
            <a:gdLst>
              <a:gd name="connsiteX0" fmla="*/ 15 w 6108"/>
              <a:gd name="connsiteY0" fmla="*/ 3034 h 5036"/>
              <a:gd name="connsiteX1" fmla="*/ 2550 w 6108"/>
              <a:gd name="connsiteY1" fmla="*/ 5139 h 5036"/>
              <a:gd name="connsiteX2" fmla="*/ 5944 w 6108"/>
              <a:gd name="connsiteY2" fmla="*/ 2303 h 5036"/>
              <a:gd name="connsiteX3" fmla="*/ 15 w 6108"/>
              <a:gd name="connsiteY3" fmla="*/ 3034 h 5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08" h="5036">
                <a:moveTo>
                  <a:pt x="15" y="3034"/>
                </a:moveTo>
                <a:cubicBezTo>
                  <a:pt x="-586" y="4838"/>
                  <a:pt x="359" y="5611"/>
                  <a:pt x="2550" y="5139"/>
                </a:cubicBezTo>
                <a:cubicBezTo>
                  <a:pt x="4741" y="4666"/>
                  <a:pt x="5987" y="3463"/>
                  <a:pt x="5944" y="2303"/>
                </a:cubicBezTo>
                <a:cubicBezTo>
                  <a:pt x="5772" y="-876"/>
                  <a:pt x="1089" y="-189"/>
                  <a:pt x="15" y="30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6" name="Freeform 3295">
            <a:extLst>
              <a:ext uri="{FF2B5EF4-FFF2-40B4-BE49-F238E27FC236}">
                <a16:creationId xmlns:a16="http://schemas.microsoft.com/office/drawing/2014/main" id="{05413C0B-4EF1-558B-D9B0-03770EE809E1}"/>
              </a:ext>
            </a:extLst>
          </p:cNvPr>
          <p:cNvSpPr/>
          <p:nvPr/>
        </p:nvSpPr>
        <p:spPr>
          <a:xfrm>
            <a:off x="10105724" y="2677158"/>
            <a:ext cx="8969" cy="7683"/>
          </a:xfrm>
          <a:custGeom>
            <a:avLst/>
            <a:gdLst>
              <a:gd name="connsiteX0" fmla="*/ 8661 w 8969"/>
              <a:gd name="connsiteY0" fmla="*/ 4525 h 7683"/>
              <a:gd name="connsiteX1" fmla="*/ 755 w 8969"/>
              <a:gd name="connsiteY1" fmla="*/ 1990 h 7683"/>
              <a:gd name="connsiteX2" fmla="*/ 110 w 8969"/>
              <a:gd name="connsiteY2" fmla="*/ 6631 h 7683"/>
              <a:gd name="connsiteX3" fmla="*/ 8661 w 8969"/>
              <a:gd name="connsiteY3" fmla="*/ 4525 h 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69" h="7683">
                <a:moveTo>
                  <a:pt x="8661" y="4525"/>
                </a:moveTo>
                <a:cubicBezTo>
                  <a:pt x="9906" y="744"/>
                  <a:pt x="2860" y="-1533"/>
                  <a:pt x="755" y="1990"/>
                </a:cubicBezTo>
                <a:cubicBezTo>
                  <a:pt x="-190" y="3350"/>
                  <a:pt x="-405" y="5068"/>
                  <a:pt x="110" y="6631"/>
                </a:cubicBezTo>
                <a:cubicBezTo>
                  <a:pt x="1657" y="9166"/>
                  <a:pt x="7629" y="7705"/>
                  <a:pt x="8661" y="45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7" name="Freeform 3296">
            <a:extLst>
              <a:ext uri="{FF2B5EF4-FFF2-40B4-BE49-F238E27FC236}">
                <a16:creationId xmlns:a16="http://schemas.microsoft.com/office/drawing/2014/main" id="{64ACB6E7-BE0E-6F23-ADAF-695E0107C9FD}"/>
              </a:ext>
            </a:extLst>
          </p:cNvPr>
          <p:cNvSpPr/>
          <p:nvPr/>
        </p:nvSpPr>
        <p:spPr>
          <a:xfrm>
            <a:off x="10080790" y="4032587"/>
            <a:ext cx="4897" cy="10576"/>
          </a:xfrm>
          <a:custGeom>
            <a:avLst/>
            <a:gdLst>
              <a:gd name="connsiteX0" fmla="*/ 3518 w 4897"/>
              <a:gd name="connsiteY0" fmla="*/ 7500 h 10576"/>
              <a:gd name="connsiteX1" fmla="*/ 2960 w 4897"/>
              <a:gd name="connsiteY1" fmla="*/ 238 h 10576"/>
              <a:gd name="connsiteX2" fmla="*/ 124 w 4897"/>
              <a:gd name="connsiteY2" fmla="*/ 5566 h 10576"/>
              <a:gd name="connsiteX3" fmla="*/ 3518 w 4897"/>
              <a:gd name="connsiteY3" fmla="*/ 7500 h 1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7" h="10576">
                <a:moveTo>
                  <a:pt x="3518" y="7500"/>
                </a:moveTo>
                <a:cubicBezTo>
                  <a:pt x="5323" y="2816"/>
                  <a:pt x="5108" y="238"/>
                  <a:pt x="2960" y="238"/>
                </a:cubicBezTo>
                <a:cubicBezTo>
                  <a:pt x="1929" y="238"/>
                  <a:pt x="683" y="2644"/>
                  <a:pt x="124" y="5566"/>
                </a:cubicBezTo>
                <a:cubicBezTo>
                  <a:pt x="-993" y="11409"/>
                  <a:pt x="1370" y="12827"/>
                  <a:pt x="3518" y="75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8" name="Freeform 3297">
            <a:extLst>
              <a:ext uri="{FF2B5EF4-FFF2-40B4-BE49-F238E27FC236}">
                <a16:creationId xmlns:a16="http://schemas.microsoft.com/office/drawing/2014/main" id="{06EF14D7-251A-C9AB-FCF5-A853C1B384A1}"/>
              </a:ext>
            </a:extLst>
          </p:cNvPr>
          <p:cNvSpPr/>
          <p:nvPr/>
        </p:nvSpPr>
        <p:spPr>
          <a:xfrm>
            <a:off x="10081858" y="2775002"/>
            <a:ext cx="6007" cy="7885"/>
          </a:xfrm>
          <a:custGeom>
            <a:avLst/>
            <a:gdLst>
              <a:gd name="connsiteX0" fmla="*/ 5845 w 6007"/>
              <a:gd name="connsiteY0" fmla="*/ 3698 h 7885"/>
              <a:gd name="connsiteX1" fmla="*/ -84 w 6007"/>
              <a:gd name="connsiteY1" fmla="*/ 4600 h 7885"/>
              <a:gd name="connsiteX2" fmla="*/ 2537 w 6007"/>
              <a:gd name="connsiteY2" fmla="*/ 8124 h 7885"/>
              <a:gd name="connsiteX3" fmla="*/ 5845 w 6007"/>
              <a:gd name="connsiteY3" fmla="*/ 3698 h 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07" h="7885">
                <a:moveTo>
                  <a:pt x="5845" y="3698"/>
                </a:moveTo>
                <a:cubicBezTo>
                  <a:pt x="5845" y="-1458"/>
                  <a:pt x="947" y="-598"/>
                  <a:pt x="-84" y="4600"/>
                </a:cubicBezTo>
                <a:cubicBezTo>
                  <a:pt x="-471" y="6706"/>
                  <a:pt x="603" y="8124"/>
                  <a:pt x="2537" y="8124"/>
                </a:cubicBezTo>
                <a:cubicBezTo>
                  <a:pt x="4470" y="8124"/>
                  <a:pt x="5845" y="6319"/>
                  <a:pt x="5845" y="36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9" name="Freeform 3298">
            <a:extLst>
              <a:ext uri="{FF2B5EF4-FFF2-40B4-BE49-F238E27FC236}">
                <a16:creationId xmlns:a16="http://schemas.microsoft.com/office/drawing/2014/main" id="{A6AAF4E9-7D78-6BB2-4447-C0EC6F06A225}"/>
              </a:ext>
            </a:extLst>
          </p:cNvPr>
          <p:cNvSpPr/>
          <p:nvPr/>
        </p:nvSpPr>
        <p:spPr>
          <a:xfrm>
            <a:off x="10092076" y="3599021"/>
            <a:ext cx="6272" cy="4253"/>
          </a:xfrm>
          <a:custGeom>
            <a:avLst/>
            <a:gdLst>
              <a:gd name="connsiteX0" fmla="*/ 2974 w 6272"/>
              <a:gd name="connsiteY0" fmla="*/ 4492 h 4253"/>
              <a:gd name="connsiteX1" fmla="*/ 6110 w 6272"/>
              <a:gd name="connsiteY1" fmla="*/ 2387 h 4253"/>
              <a:gd name="connsiteX2" fmla="*/ 2974 w 6272"/>
              <a:gd name="connsiteY2" fmla="*/ 238 h 4253"/>
              <a:gd name="connsiteX3" fmla="*/ -163 w 6272"/>
              <a:gd name="connsiteY3" fmla="*/ 2387 h 4253"/>
              <a:gd name="connsiteX4" fmla="*/ 2974 w 6272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4492"/>
                </a:moveTo>
                <a:cubicBezTo>
                  <a:pt x="4693" y="4492"/>
                  <a:pt x="6110" y="3547"/>
                  <a:pt x="6110" y="2387"/>
                </a:cubicBezTo>
                <a:cubicBezTo>
                  <a:pt x="6110" y="1227"/>
                  <a:pt x="4693" y="238"/>
                  <a:pt x="2974" y="238"/>
                </a:cubicBezTo>
                <a:cubicBezTo>
                  <a:pt x="1255" y="238"/>
                  <a:pt x="-163" y="1227"/>
                  <a:pt x="-163" y="2387"/>
                </a:cubicBezTo>
                <a:cubicBezTo>
                  <a:pt x="-163" y="3547"/>
                  <a:pt x="1212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0" name="Freeform 3299">
            <a:extLst>
              <a:ext uri="{FF2B5EF4-FFF2-40B4-BE49-F238E27FC236}">
                <a16:creationId xmlns:a16="http://schemas.microsoft.com/office/drawing/2014/main" id="{701ABB22-E39B-8BFA-AB64-001C5F63009C}"/>
              </a:ext>
            </a:extLst>
          </p:cNvPr>
          <p:cNvSpPr/>
          <p:nvPr/>
        </p:nvSpPr>
        <p:spPr>
          <a:xfrm>
            <a:off x="10082014" y="3588526"/>
            <a:ext cx="10018" cy="4093"/>
          </a:xfrm>
          <a:custGeom>
            <a:avLst/>
            <a:gdLst>
              <a:gd name="connsiteX0" fmla="*/ 9856 w 10018"/>
              <a:gd name="connsiteY0" fmla="*/ 2269 h 4093"/>
              <a:gd name="connsiteX1" fmla="*/ 1263 w 10018"/>
              <a:gd name="connsiteY1" fmla="*/ 2269 h 4093"/>
              <a:gd name="connsiteX2" fmla="*/ 3884 w 10018"/>
              <a:gd name="connsiteY2" fmla="*/ 4331 h 4093"/>
              <a:gd name="connsiteX3" fmla="*/ 9856 w 10018"/>
              <a:gd name="connsiteY3" fmla="*/ 2269 h 4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18" h="4093">
                <a:moveTo>
                  <a:pt x="9856" y="2269"/>
                </a:moveTo>
                <a:cubicBezTo>
                  <a:pt x="9856" y="-438"/>
                  <a:pt x="5560" y="-438"/>
                  <a:pt x="1263" y="2269"/>
                </a:cubicBezTo>
                <a:cubicBezTo>
                  <a:pt x="-1186" y="3858"/>
                  <a:pt x="-584" y="4288"/>
                  <a:pt x="3884" y="4331"/>
                </a:cubicBezTo>
                <a:cubicBezTo>
                  <a:pt x="7278" y="4374"/>
                  <a:pt x="9856" y="3429"/>
                  <a:pt x="9856" y="22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1" name="Freeform 3300">
            <a:extLst>
              <a:ext uri="{FF2B5EF4-FFF2-40B4-BE49-F238E27FC236}">
                <a16:creationId xmlns:a16="http://schemas.microsoft.com/office/drawing/2014/main" id="{E1EF3934-AA38-2040-4360-86C770C9D7E9}"/>
              </a:ext>
            </a:extLst>
          </p:cNvPr>
          <p:cNvSpPr/>
          <p:nvPr/>
        </p:nvSpPr>
        <p:spPr>
          <a:xfrm>
            <a:off x="10015796" y="4857856"/>
            <a:ext cx="15998" cy="18186"/>
          </a:xfrm>
          <a:custGeom>
            <a:avLst/>
            <a:gdLst>
              <a:gd name="connsiteX0" fmla="*/ 15836 w 15998"/>
              <a:gd name="connsiteY0" fmla="*/ 11813 h 18186"/>
              <a:gd name="connsiteX1" fmla="*/ 9306 w 15998"/>
              <a:gd name="connsiteY1" fmla="*/ 5239 h 18186"/>
              <a:gd name="connsiteX2" fmla="*/ 712 w 15998"/>
              <a:gd name="connsiteY2" fmla="*/ 942 h 18186"/>
              <a:gd name="connsiteX3" fmla="*/ 2818 w 15998"/>
              <a:gd name="connsiteY3" fmla="*/ 7860 h 18186"/>
              <a:gd name="connsiteX4" fmla="*/ 4064 w 15998"/>
              <a:gd name="connsiteY4" fmla="*/ 13617 h 18186"/>
              <a:gd name="connsiteX5" fmla="*/ 884 w 15998"/>
              <a:gd name="connsiteY5" fmla="*/ 16711 h 18186"/>
              <a:gd name="connsiteX6" fmla="*/ 9177 w 15998"/>
              <a:gd name="connsiteY6" fmla="*/ 15164 h 18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98" h="18186">
                <a:moveTo>
                  <a:pt x="15836" y="11813"/>
                </a:moveTo>
                <a:lnTo>
                  <a:pt x="9306" y="5239"/>
                </a:lnTo>
                <a:cubicBezTo>
                  <a:pt x="4579" y="427"/>
                  <a:pt x="2259" y="-690"/>
                  <a:pt x="712" y="942"/>
                </a:cubicBezTo>
                <a:cubicBezTo>
                  <a:pt x="-834" y="2575"/>
                  <a:pt x="-448" y="4509"/>
                  <a:pt x="2818" y="7860"/>
                </a:cubicBezTo>
                <a:cubicBezTo>
                  <a:pt x="6083" y="11211"/>
                  <a:pt x="6771" y="12543"/>
                  <a:pt x="4064" y="13617"/>
                </a:cubicBezTo>
                <a:cubicBezTo>
                  <a:pt x="2302" y="14262"/>
                  <a:pt x="884" y="15680"/>
                  <a:pt x="884" y="16711"/>
                </a:cubicBezTo>
                <a:cubicBezTo>
                  <a:pt x="884" y="19246"/>
                  <a:pt x="1228" y="19160"/>
                  <a:pt x="9177" y="151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2" name="Freeform 3301">
            <a:extLst>
              <a:ext uri="{FF2B5EF4-FFF2-40B4-BE49-F238E27FC236}">
                <a16:creationId xmlns:a16="http://schemas.microsoft.com/office/drawing/2014/main" id="{79EC1F59-8EDE-5F9A-0D2C-5FB37DA6A4CF}"/>
              </a:ext>
            </a:extLst>
          </p:cNvPr>
          <p:cNvSpPr/>
          <p:nvPr/>
        </p:nvSpPr>
        <p:spPr>
          <a:xfrm>
            <a:off x="10006188" y="3148757"/>
            <a:ext cx="4206" cy="5808"/>
          </a:xfrm>
          <a:custGeom>
            <a:avLst/>
            <a:gdLst>
              <a:gd name="connsiteX0" fmla="*/ 1943 w 4206"/>
              <a:gd name="connsiteY0" fmla="*/ 307 h 5808"/>
              <a:gd name="connsiteX1" fmla="*/ -163 w 4206"/>
              <a:gd name="connsiteY1" fmla="*/ 3143 h 5808"/>
              <a:gd name="connsiteX2" fmla="*/ 1943 w 4206"/>
              <a:gd name="connsiteY2" fmla="*/ 5978 h 5808"/>
              <a:gd name="connsiteX3" fmla="*/ 3915 w 4206"/>
              <a:gd name="connsiteY3" fmla="*/ 2279 h 5808"/>
              <a:gd name="connsiteX4" fmla="*/ 1943 w 4206"/>
              <a:gd name="connsiteY4" fmla="*/ 307 h 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6" h="5808">
                <a:moveTo>
                  <a:pt x="1943" y="307"/>
                </a:moveTo>
                <a:cubicBezTo>
                  <a:pt x="783" y="-80"/>
                  <a:pt x="-163" y="1209"/>
                  <a:pt x="-163" y="3143"/>
                </a:cubicBezTo>
                <a:cubicBezTo>
                  <a:pt x="-163" y="5076"/>
                  <a:pt x="783" y="6365"/>
                  <a:pt x="1943" y="5978"/>
                </a:cubicBezTo>
                <a:cubicBezTo>
                  <a:pt x="3511" y="5502"/>
                  <a:pt x="4392" y="3843"/>
                  <a:pt x="3915" y="2279"/>
                </a:cubicBezTo>
                <a:cubicBezTo>
                  <a:pt x="3627" y="1334"/>
                  <a:pt x="2888" y="595"/>
                  <a:pt x="1943" y="3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3" name="Freeform 3302">
            <a:extLst>
              <a:ext uri="{FF2B5EF4-FFF2-40B4-BE49-F238E27FC236}">
                <a16:creationId xmlns:a16="http://schemas.microsoft.com/office/drawing/2014/main" id="{DB02B970-4A08-5CE7-24EC-1268BA0C145A}"/>
              </a:ext>
            </a:extLst>
          </p:cNvPr>
          <p:cNvSpPr/>
          <p:nvPr/>
        </p:nvSpPr>
        <p:spPr>
          <a:xfrm>
            <a:off x="9997723" y="3951812"/>
            <a:ext cx="4296" cy="4296"/>
          </a:xfrm>
          <a:custGeom>
            <a:avLst/>
            <a:gdLst>
              <a:gd name="connsiteX0" fmla="*/ 2029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  <a:gd name="connsiteX5" fmla="*/ 2029 w 4296"/>
              <a:gd name="connsiteY5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2029" y="4535"/>
                </a:moveTo>
                <a:cubicBezTo>
                  <a:pt x="3197" y="4513"/>
                  <a:pt x="4134" y="3555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1999" y="4535"/>
                  <a:pt x="2016" y="4535"/>
                  <a:pt x="2029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4" name="Freeform 3303">
            <a:extLst>
              <a:ext uri="{FF2B5EF4-FFF2-40B4-BE49-F238E27FC236}">
                <a16:creationId xmlns:a16="http://schemas.microsoft.com/office/drawing/2014/main" id="{A79F76C7-AB74-95C8-434F-6D593B7336B8}"/>
              </a:ext>
            </a:extLst>
          </p:cNvPr>
          <p:cNvSpPr/>
          <p:nvPr/>
        </p:nvSpPr>
        <p:spPr>
          <a:xfrm>
            <a:off x="9996549" y="4183989"/>
            <a:ext cx="7163" cy="8001"/>
          </a:xfrm>
          <a:custGeom>
            <a:avLst/>
            <a:gdLst>
              <a:gd name="connsiteX0" fmla="*/ 3203 w 7163"/>
              <a:gd name="connsiteY0" fmla="*/ 8240 h 8001"/>
              <a:gd name="connsiteX1" fmla="*/ 6468 w 7163"/>
              <a:gd name="connsiteY1" fmla="*/ 5920 h 8001"/>
              <a:gd name="connsiteX2" fmla="*/ 883 w 7163"/>
              <a:gd name="connsiteY2" fmla="*/ 1236 h 8001"/>
              <a:gd name="connsiteX3" fmla="*/ 1325 w 7163"/>
              <a:gd name="connsiteY3" fmla="*/ 7294 h 8001"/>
              <a:gd name="connsiteX4" fmla="*/ 3203 w 7163"/>
              <a:gd name="connsiteY4" fmla="*/ 8240 h 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63" h="8001">
                <a:moveTo>
                  <a:pt x="3203" y="8240"/>
                </a:moveTo>
                <a:cubicBezTo>
                  <a:pt x="4586" y="7999"/>
                  <a:pt x="5785" y="7148"/>
                  <a:pt x="6468" y="5920"/>
                </a:cubicBezTo>
                <a:cubicBezTo>
                  <a:pt x="8617" y="2396"/>
                  <a:pt x="3761" y="-1685"/>
                  <a:pt x="883" y="1236"/>
                </a:cubicBezTo>
                <a:cubicBezTo>
                  <a:pt x="-668" y="3032"/>
                  <a:pt x="-471" y="5743"/>
                  <a:pt x="1325" y="7294"/>
                </a:cubicBezTo>
                <a:cubicBezTo>
                  <a:pt x="1862" y="7763"/>
                  <a:pt x="2507" y="8085"/>
                  <a:pt x="3203" y="8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5" name="Freeform 3304">
            <a:extLst>
              <a:ext uri="{FF2B5EF4-FFF2-40B4-BE49-F238E27FC236}">
                <a16:creationId xmlns:a16="http://schemas.microsoft.com/office/drawing/2014/main" id="{1B631EED-CE55-DBAF-7FCF-E9F461687BCC}"/>
              </a:ext>
            </a:extLst>
          </p:cNvPr>
          <p:cNvSpPr/>
          <p:nvPr/>
        </p:nvSpPr>
        <p:spPr>
          <a:xfrm>
            <a:off x="9998302" y="4080473"/>
            <a:ext cx="9890" cy="9797"/>
          </a:xfrm>
          <a:custGeom>
            <a:avLst/>
            <a:gdLst>
              <a:gd name="connsiteX0" fmla="*/ 419 w 9890"/>
              <a:gd name="connsiteY0" fmla="*/ 7606 h 9797"/>
              <a:gd name="connsiteX1" fmla="*/ 6155 w 9890"/>
              <a:gd name="connsiteY1" fmla="*/ 9609 h 9797"/>
              <a:gd name="connsiteX2" fmla="*/ 8540 w 9890"/>
              <a:gd name="connsiteY2" fmla="*/ 6361 h 9797"/>
              <a:gd name="connsiteX3" fmla="*/ 5618 w 9890"/>
              <a:gd name="connsiteY3" fmla="*/ 646 h 9797"/>
              <a:gd name="connsiteX4" fmla="*/ 419 w 9890"/>
              <a:gd name="connsiteY4" fmla="*/ 7606 h 9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90" h="9797">
                <a:moveTo>
                  <a:pt x="419" y="7606"/>
                </a:moveTo>
                <a:cubicBezTo>
                  <a:pt x="1450" y="9742"/>
                  <a:pt x="4020" y="10640"/>
                  <a:pt x="6155" y="9609"/>
                </a:cubicBezTo>
                <a:cubicBezTo>
                  <a:pt x="7440" y="8986"/>
                  <a:pt x="8333" y="7770"/>
                  <a:pt x="8540" y="6361"/>
                </a:cubicBezTo>
                <a:cubicBezTo>
                  <a:pt x="10688" y="775"/>
                  <a:pt x="10043" y="-557"/>
                  <a:pt x="5618" y="646"/>
                </a:cubicBezTo>
                <a:cubicBezTo>
                  <a:pt x="1193" y="1849"/>
                  <a:pt x="-1386" y="4685"/>
                  <a:pt x="419" y="76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6" name="Freeform 3305">
            <a:extLst>
              <a:ext uri="{FF2B5EF4-FFF2-40B4-BE49-F238E27FC236}">
                <a16:creationId xmlns:a16="http://schemas.microsoft.com/office/drawing/2014/main" id="{26F5E0FA-E001-5E3D-8DBF-FF4162A874F8}"/>
              </a:ext>
            </a:extLst>
          </p:cNvPr>
          <p:cNvSpPr/>
          <p:nvPr/>
        </p:nvSpPr>
        <p:spPr>
          <a:xfrm>
            <a:off x="10000565" y="3920651"/>
            <a:ext cx="5660" cy="6834"/>
          </a:xfrm>
          <a:custGeom>
            <a:avLst/>
            <a:gdLst>
              <a:gd name="connsiteX0" fmla="*/ 4257 w 5660"/>
              <a:gd name="connsiteY0" fmla="*/ 1495 h 6834"/>
              <a:gd name="connsiteX1" fmla="*/ 562 w 5660"/>
              <a:gd name="connsiteY1" fmla="*/ 1495 h 6834"/>
              <a:gd name="connsiteX2" fmla="*/ 4257 w 5660"/>
              <a:gd name="connsiteY2" fmla="*/ 6092 h 6834"/>
              <a:gd name="connsiteX3" fmla="*/ 5047 w 5660"/>
              <a:gd name="connsiteY3" fmla="*/ 2286 h 6834"/>
              <a:gd name="connsiteX4" fmla="*/ 4257 w 5660"/>
              <a:gd name="connsiteY4" fmla="*/ 1495 h 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0" h="6834">
                <a:moveTo>
                  <a:pt x="4257" y="1495"/>
                </a:moveTo>
                <a:cubicBezTo>
                  <a:pt x="2624" y="-181"/>
                  <a:pt x="1593" y="-181"/>
                  <a:pt x="562" y="1495"/>
                </a:cubicBezTo>
                <a:cubicBezTo>
                  <a:pt x="-1587" y="5061"/>
                  <a:pt x="1464" y="8928"/>
                  <a:pt x="4257" y="6092"/>
                </a:cubicBezTo>
                <a:cubicBezTo>
                  <a:pt x="5524" y="5259"/>
                  <a:pt x="5881" y="3553"/>
                  <a:pt x="5047" y="2286"/>
                </a:cubicBezTo>
                <a:cubicBezTo>
                  <a:pt x="4841" y="1972"/>
                  <a:pt x="4570" y="1701"/>
                  <a:pt x="4257" y="14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7" name="Freeform 3306">
            <a:extLst>
              <a:ext uri="{FF2B5EF4-FFF2-40B4-BE49-F238E27FC236}">
                <a16:creationId xmlns:a16="http://schemas.microsoft.com/office/drawing/2014/main" id="{22C273C8-DE2A-D693-5832-21AA69D8C560}"/>
              </a:ext>
            </a:extLst>
          </p:cNvPr>
          <p:cNvSpPr/>
          <p:nvPr/>
        </p:nvSpPr>
        <p:spPr>
          <a:xfrm>
            <a:off x="10010398" y="3601165"/>
            <a:ext cx="4296" cy="4257"/>
          </a:xfrm>
          <a:custGeom>
            <a:avLst/>
            <a:gdLst>
              <a:gd name="connsiteX0" fmla="*/ 1900 w 4296"/>
              <a:gd name="connsiteY0" fmla="*/ 243 h 4257"/>
              <a:gd name="connsiteX1" fmla="*/ -163 w 4296"/>
              <a:gd name="connsiteY1" fmla="*/ 2348 h 4257"/>
              <a:gd name="connsiteX2" fmla="*/ 1986 w 4296"/>
              <a:gd name="connsiteY2" fmla="*/ 4496 h 4257"/>
              <a:gd name="connsiteX3" fmla="*/ 4134 w 4296"/>
              <a:gd name="connsiteY3" fmla="*/ 2348 h 4257"/>
              <a:gd name="connsiteX4" fmla="*/ 2033 w 4296"/>
              <a:gd name="connsiteY4" fmla="*/ 238 h 4257"/>
              <a:gd name="connsiteX5" fmla="*/ 1900 w 4296"/>
              <a:gd name="connsiteY5" fmla="*/ 243 h 4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7">
                <a:moveTo>
                  <a:pt x="1900" y="243"/>
                </a:moveTo>
                <a:cubicBezTo>
                  <a:pt x="753" y="264"/>
                  <a:pt x="-163" y="1201"/>
                  <a:pt x="-163" y="2348"/>
                </a:cubicBezTo>
                <a:cubicBezTo>
                  <a:pt x="-163" y="3534"/>
                  <a:pt x="800" y="4496"/>
                  <a:pt x="1986" y="4496"/>
                </a:cubicBezTo>
                <a:cubicBezTo>
                  <a:pt x="3172" y="4496"/>
                  <a:pt x="4134" y="3534"/>
                  <a:pt x="4134" y="2348"/>
                </a:cubicBezTo>
                <a:cubicBezTo>
                  <a:pt x="4134" y="1184"/>
                  <a:pt x="3197" y="243"/>
                  <a:pt x="2033" y="238"/>
                </a:cubicBezTo>
                <a:cubicBezTo>
                  <a:pt x="1990" y="238"/>
                  <a:pt x="1943" y="238"/>
                  <a:pt x="1900" y="2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8" name="Freeform 3307">
            <a:extLst>
              <a:ext uri="{FF2B5EF4-FFF2-40B4-BE49-F238E27FC236}">
                <a16:creationId xmlns:a16="http://schemas.microsoft.com/office/drawing/2014/main" id="{678D2185-5C50-3519-C279-761004D5E46E}"/>
              </a:ext>
            </a:extLst>
          </p:cNvPr>
          <p:cNvSpPr/>
          <p:nvPr/>
        </p:nvSpPr>
        <p:spPr>
          <a:xfrm>
            <a:off x="10006102" y="3339723"/>
            <a:ext cx="4296" cy="4296"/>
          </a:xfrm>
          <a:custGeom>
            <a:avLst/>
            <a:gdLst>
              <a:gd name="connsiteX0" fmla="*/ 4134 w 4296"/>
              <a:gd name="connsiteY0" fmla="*/ 2387 h 4296"/>
              <a:gd name="connsiteX1" fmla="*/ 1986 w 4296"/>
              <a:gd name="connsiteY1" fmla="*/ 238 h 4296"/>
              <a:gd name="connsiteX2" fmla="*/ -163 w 4296"/>
              <a:gd name="connsiteY2" fmla="*/ 2387 h 4296"/>
              <a:gd name="connsiteX3" fmla="*/ 1986 w 4296"/>
              <a:gd name="connsiteY3" fmla="*/ 4535 h 4296"/>
              <a:gd name="connsiteX4" fmla="*/ 4134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4134" y="2387"/>
                </a:move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9" name="Freeform 3308">
            <a:extLst>
              <a:ext uri="{FF2B5EF4-FFF2-40B4-BE49-F238E27FC236}">
                <a16:creationId xmlns:a16="http://schemas.microsoft.com/office/drawing/2014/main" id="{D31A40F1-B9B0-5A32-408B-8C60AD42D245}"/>
              </a:ext>
            </a:extLst>
          </p:cNvPr>
          <p:cNvSpPr/>
          <p:nvPr/>
        </p:nvSpPr>
        <p:spPr>
          <a:xfrm>
            <a:off x="10031315" y="4800556"/>
            <a:ext cx="1768" cy="5299"/>
          </a:xfrm>
          <a:custGeom>
            <a:avLst/>
            <a:gdLst>
              <a:gd name="connsiteX0" fmla="*/ 1091 w 1768"/>
              <a:gd name="connsiteY0" fmla="*/ 5308 h 5299"/>
              <a:gd name="connsiteX1" fmla="*/ 1091 w 1768"/>
              <a:gd name="connsiteY1" fmla="*/ 1226 h 5299"/>
              <a:gd name="connsiteX2" fmla="*/ -155 w 1768"/>
              <a:gd name="connsiteY2" fmla="*/ 2515 h 5299"/>
              <a:gd name="connsiteX3" fmla="*/ 1091 w 1768"/>
              <a:gd name="connsiteY3" fmla="*/ 5308 h 5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8" h="5299">
                <a:moveTo>
                  <a:pt x="1091" y="5308"/>
                </a:moveTo>
                <a:cubicBezTo>
                  <a:pt x="1778" y="4036"/>
                  <a:pt x="1778" y="2498"/>
                  <a:pt x="1091" y="1226"/>
                </a:cubicBezTo>
                <a:cubicBezTo>
                  <a:pt x="446" y="-449"/>
                  <a:pt x="-69" y="23"/>
                  <a:pt x="-155" y="2515"/>
                </a:cubicBezTo>
                <a:cubicBezTo>
                  <a:pt x="-241" y="5007"/>
                  <a:pt x="446" y="6039"/>
                  <a:pt x="1091" y="53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0" name="Freeform 3309">
            <a:extLst>
              <a:ext uri="{FF2B5EF4-FFF2-40B4-BE49-F238E27FC236}">
                <a16:creationId xmlns:a16="http://schemas.microsoft.com/office/drawing/2014/main" id="{48F5D9AB-0A05-E88C-1FF3-8EA588C7E281}"/>
              </a:ext>
            </a:extLst>
          </p:cNvPr>
          <p:cNvSpPr/>
          <p:nvPr/>
        </p:nvSpPr>
        <p:spPr>
          <a:xfrm>
            <a:off x="10002972" y="3928771"/>
            <a:ext cx="16708" cy="9984"/>
          </a:xfrm>
          <a:custGeom>
            <a:avLst/>
            <a:gdLst>
              <a:gd name="connsiteX0" fmla="*/ 4556 w 16708"/>
              <a:gd name="connsiteY0" fmla="*/ 2871 h 9984"/>
              <a:gd name="connsiteX1" fmla="*/ 818 w 16708"/>
              <a:gd name="connsiteY1" fmla="*/ 3215 h 9984"/>
              <a:gd name="connsiteX2" fmla="*/ 2107 w 16708"/>
              <a:gd name="connsiteY2" fmla="*/ 7511 h 9984"/>
              <a:gd name="connsiteX3" fmla="*/ 14997 w 16708"/>
              <a:gd name="connsiteY3" fmla="*/ 6093 h 9984"/>
              <a:gd name="connsiteX4" fmla="*/ 14438 w 16708"/>
              <a:gd name="connsiteY4" fmla="*/ 551 h 9984"/>
              <a:gd name="connsiteX5" fmla="*/ 8423 w 16708"/>
              <a:gd name="connsiteY5" fmla="*/ 1625 h 9984"/>
              <a:gd name="connsiteX6" fmla="*/ 4556 w 16708"/>
              <a:gd name="connsiteY6" fmla="*/ 2871 h 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08" h="9984">
                <a:moveTo>
                  <a:pt x="4556" y="2871"/>
                </a:moveTo>
                <a:cubicBezTo>
                  <a:pt x="3912" y="2183"/>
                  <a:pt x="2236" y="2355"/>
                  <a:pt x="818" y="3215"/>
                </a:cubicBezTo>
                <a:cubicBezTo>
                  <a:pt x="-600" y="4074"/>
                  <a:pt x="-728" y="5578"/>
                  <a:pt x="2107" y="7511"/>
                </a:cubicBezTo>
                <a:cubicBezTo>
                  <a:pt x="7564" y="11550"/>
                  <a:pt x="12118" y="11077"/>
                  <a:pt x="14997" y="6093"/>
                </a:cubicBezTo>
                <a:cubicBezTo>
                  <a:pt x="17188" y="2484"/>
                  <a:pt x="17102" y="1582"/>
                  <a:pt x="14438" y="551"/>
                </a:cubicBezTo>
                <a:cubicBezTo>
                  <a:pt x="12380" y="-111"/>
                  <a:pt x="10129" y="293"/>
                  <a:pt x="8423" y="1625"/>
                </a:cubicBezTo>
                <a:cubicBezTo>
                  <a:pt x="7091" y="3086"/>
                  <a:pt x="5244" y="3558"/>
                  <a:pt x="4556" y="28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1" name="Freeform 3310">
            <a:extLst>
              <a:ext uri="{FF2B5EF4-FFF2-40B4-BE49-F238E27FC236}">
                <a16:creationId xmlns:a16="http://schemas.microsoft.com/office/drawing/2014/main" id="{B993A9C2-B9A0-745C-DCC5-4D80139DA4C6}"/>
              </a:ext>
            </a:extLst>
          </p:cNvPr>
          <p:cNvSpPr/>
          <p:nvPr/>
        </p:nvSpPr>
        <p:spPr>
          <a:xfrm>
            <a:off x="10008293" y="4944363"/>
            <a:ext cx="6272" cy="4253"/>
          </a:xfrm>
          <a:custGeom>
            <a:avLst/>
            <a:gdLst>
              <a:gd name="connsiteX0" fmla="*/ 2974 w 6272"/>
              <a:gd name="connsiteY0" fmla="*/ 4492 h 4253"/>
              <a:gd name="connsiteX1" fmla="*/ 6110 w 6272"/>
              <a:gd name="connsiteY1" fmla="*/ 2344 h 4253"/>
              <a:gd name="connsiteX2" fmla="*/ 2974 w 6272"/>
              <a:gd name="connsiteY2" fmla="*/ 238 h 4253"/>
              <a:gd name="connsiteX3" fmla="*/ -163 w 6272"/>
              <a:gd name="connsiteY3" fmla="*/ 2344 h 4253"/>
              <a:gd name="connsiteX4" fmla="*/ 2974 w 6272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4492"/>
                </a:moveTo>
                <a:cubicBezTo>
                  <a:pt x="4693" y="4492"/>
                  <a:pt x="6110" y="3504"/>
                  <a:pt x="6110" y="2344"/>
                </a:cubicBezTo>
                <a:cubicBezTo>
                  <a:pt x="6110" y="1183"/>
                  <a:pt x="4693" y="238"/>
                  <a:pt x="2974" y="238"/>
                </a:cubicBezTo>
                <a:cubicBezTo>
                  <a:pt x="1255" y="238"/>
                  <a:pt x="-163" y="1183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2" name="Freeform 3311">
            <a:extLst>
              <a:ext uri="{FF2B5EF4-FFF2-40B4-BE49-F238E27FC236}">
                <a16:creationId xmlns:a16="http://schemas.microsoft.com/office/drawing/2014/main" id="{0AC4F39C-58C2-DFCF-CC0C-349F46A90581}"/>
              </a:ext>
            </a:extLst>
          </p:cNvPr>
          <p:cNvSpPr/>
          <p:nvPr/>
        </p:nvSpPr>
        <p:spPr>
          <a:xfrm>
            <a:off x="10029205" y="4215364"/>
            <a:ext cx="6285" cy="6326"/>
          </a:xfrm>
          <a:custGeom>
            <a:avLst/>
            <a:gdLst>
              <a:gd name="connsiteX0" fmla="*/ 6122 w 6285"/>
              <a:gd name="connsiteY0" fmla="*/ 3418 h 6326"/>
              <a:gd name="connsiteX1" fmla="*/ 3029 w 6285"/>
              <a:gd name="connsiteY1" fmla="*/ 238 h 6326"/>
              <a:gd name="connsiteX2" fmla="*/ 3029 w 6285"/>
              <a:gd name="connsiteY2" fmla="*/ 238 h 6326"/>
              <a:gd name="connsiteX3" fmla="*/ 1267 w 6285"/>
              <a:gd name="connsiteY3" fmla="*/ 5179 h 6326"/>
              <a:gd name="connsiteX4" fmla="*/ 6122 w 6285"/>
              <a:gd name="connsiteY4" fmla="*/ 3418 h 6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85" h="6326">
                <a:moveTo>
                  <a:pt x="6122" y="3418"/>
                </a:moveTo>
                <a:cubicBezTo>
                  <a:pt x="6148" y="1686"/>
                  <a:pt x="4761" y="264"/>
                  <a:pt x="3029" y="238"/>
                </a:cubicBezTo>
                <a:cubicBezTo>
                  <a:pt x="3029" y="238"/>
                  <a:pt x="3029" y="238"/>
                  <a:pt x="3029" y="238"/>
                </a:cubicBezTo>
                <a:cubicBezTo>
                  <a:pt x="-279" y="238"/>
                  <a:pt x="-1268" y="2773"/>
                  <a:pt x="1267" y="5179"/>
                </a:cubicBezTo>
                <a:cubicBezTo>
                  <a:pt x="3802" y="7585"/>
                  <a:pt x="6122" y="6769"/>
                  <a:pt x="6122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3" name="Freeform 3312">
            <a:extLst>
              <a:ext uri="{FF2B5EF4-FFF2-40B4-BE49-F238E27FC236}">
                <a16:creationId xmlns:a16="http://schemas.microsoft.com/office/drawing/2014/main" id="{109A8C1D-2915-6059-83DC-8E0B7A8A6FDD}"/>
              </a:ext>
            </a:extLst>
          </p:cNvPr>
          <p:cNvSpPr/>
          <p:nvPr/>
        </p:nvSpPr>
        <p:spPr>
          <a:xfrm>
            <a:off x="9993641" y="4870247"/>
            <a:ext cx="16553" cy="16361"/>
          </a:xfrm>
          <a:custGeom>
            <a:avLst/>
            <a:gdLst>
              <a:gd name="connsiteX0" fmla="*/ 13758 w 16553"/>
              <a:gd name="connsiteY0" fmla="*/ 14331 h 16361"/>
              <a:gd name="connsiteX1" fmla="*/ 11481 w 16553"/>
              <a:gd name="connsiteY1" fmla="*/ 11409 h 16361"/>
              <a:gd name="connsiteX2" fmla="*/ 12899 w 16553"/>
              <a:gd name="connsiteY2" fmla="*/ 4363 h 16361"/>
              <a:gd name="connsiteX3" fmla="*/ 13587 w 16553"/>
              <a:gd name="connsiteY3" fmla="*/ 840 h 16361"/>
              <a:gd name="connsiteX4" fmla="*/ 8688 w 16553"/>
              <a:gd name="connsiteY4" fmla="*/ 1699 h 16361"/>
              <a:gd name="connsiteX5" fmla="*/ 5122 w 16553"/>
              <a:gd name="connsiteY5" fmla="*/ 4191 h 16361"/>
              <a:gd name="connsiteX6" fmla="*/ -163 w 16553"/>
              <a:gd name="connsiteY6" fmla="*/ 13987 h 16361"/>
              <a:gd name="connsiteX7" fmla="*/ 13758 w 16553"/>
              <a:gd name="connsiteY7" fmla="*/ 14331 h 16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3" h="16361">
                <a:moveTo>
                  <a:pt x="13758" y="14331"/>
                </a:moveTo>
                <a:cubicBezTo>
                  <a:pt x="14274" y="13429"/>
                  <a:pt x="13286" y="12097"/>
                  <a:pt x="11481" y="11409"/>
                </a:cubicBezTo>
                <a:cubicBezTo>
                  <a:pt x="6798" y="9562"/>
                  <a:pt x="7442" y="6511"/>
                  <a:pt x="12899" y="4363"/>
                </a:cubicBezTo>
                <a:cubicBezTo>
                  <a:pt x="17411" y="2601"/>
                  <a:pt x="17454" y="2429"/>
                  <a:pt x="13587" y="840"/>
                </a:cubicBezTo>
                <a:cubicBezTo>
                  <a:pt x="11009" y="-192"/>
                  <a:pt x="9290" y="109"/>
                  <a:pt x="8688" y="1699"/>
                </a:cubicBezTo>
                <a:cubicBezTo>
                  <a:pt x="8095" y="3160"/>
                  <a:pt x="6699" y="4135"/>
                  <a:pt x="5122" y="4191"/>
                </a:cubicBezTo>
                <a:cubicBezTo>
                  <a:pt x="2287" y="4191"/>
                  <a:pt x="-163" y="8488"/>
                  <a:pt x="-163" y="13987"/>
                </a:cubicBezTo>
                <a:cubicBezTo>
                  <a:pt x="-163" y="17210"/>
                  <a:pt x="11782" y="17596"/>
                  <a:pt x="13758" y="143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4" name="Freeform 3313">
            <a:extLst>
              <a:ext uri="{FF2B5EF4-FFF2-40B4-BE49-F238E27FC236}">
                <a16:creationId xmlns:a16="http://schemas.microsoft.com/office/drawing/2014/main" id="{F81D32BB-900D-3900-0E78-5A28994AE11E}"/>
              </a:ext>
            </a:extLst>
          </p:cNvPr>
          <p:cNvSpPr/>
          <p:nvPr/>
        </p:nvSpPr>
        <p:spPr>
          <a:xfrm>
            <a:off x="9990147" y="4784959"/>
            <a:ext cx="3494" cy="4254"/>
          </a:xfrm>
          <a:custGeom>
            <a:avLst/>
            <a:gdLst>
              <a:gd name="connsiteX0" fmla="*/ 195 w 3494"/>
              <a:gd name="connsiteY0" fmla="*/ 2344 h 4254"/>
              <a:gd name="connsiteX1" fmla="*/ 2387 w 3494"/>
              <a:gd name="connsiteY1" fmla="*/ 4492 h 4254"/>
              <a:gd name="connsiteX2" fmla="*/ 3332 w 3494"/>
              <a:gd name="connsiteY2" fmla="*/ 2344 h 4254"/>
              <a:gd name="connsiteX3" fmla="*/ 1141 w 3494"/>
              <a:gd name="connsiteY3" fmla="*/ 239 h 4254"/>
              <a:gd name="connsiteX4" fmla="*/ 1098 w 3494"/>
              <a:gd name="connsiteY4" fmla="*/ 239 h 4254"/>
              <a:gd name="connsiteX5" fmla="*/ 195 w 3494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95" y="2344"/>
                </a:moveTo>
                <a:cubicBezTo>
                  <a:pt x="926" y="3504"/>
                  <a:pt x="1914" y="4492"/>
                  <a:pt x="2387" y="4492"/>
                </a:cubicBezTo>
                <a:cubicBezTo>
                  <a:pt x="2859" y="4492"/>
                  <a:pt x="3332" y="3504"/>
                  <a:pt x="3332" y="2344"/>
                </a:cubicBezTo>
                <a:cubicBezTo>
                  <a:pt x="3310" y="1158"/>
                  <a:pt x="2331" y="213"/>
                  <a:pt x="1141" y="239"/>
                </a:cubicBezTo>
                <a:cubicBezTo>
                  <a:pt x="1128" y="239"/>
                  <a:pt x="1111" y="239"/>
                  <a:pt x="1098" y="239"/>
                </a:cubicBezTo>
                <a:cubicBezTo>
                  <a:pt x="-105" y="239"/>
                  <a:pt x="-535" y="1184"/>
                  <a:pt x="19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5" name="Freeform 3314">
            <a:extLst>
              <a:ext uri="{FF2B5EF4-FFF2-40B4-BE49-F238E27FC236}">
                <a16:creationId xmlns:a16="http://schemas.microsoft.com/office/drawing/2014/main" id="{50E40911-B6F7-C9B0-2F81-81637F1CAC7B}"/>
              </a:ext>
            </a:extLst>
          </p:cNvPr>
          <p:cNvSpPr/>
          <p:nvPr/>
        </p:nvSpPr>
        <p:spPr>
          <a:xfrm>
            <a:off x="9995009" y="4222141"/>
            <a:ext cx="15120" cy="14298"/>
          </a:xfrm>
          <a:custGeom>
            <a:avLst/>
            <a:gdLst>
              <a:gd name="connsiteX0" fmla="*/ 9555 w 15120"/>
              <a:gd name="connsiteY0" fmla="*/ 12065 h 14298"/>
              <a:gd name="connsiteX1" fmla="*/ 11532 w 15120"/>
              <a:gd name="connsiteY1" fmla="*/ 2785 h 14298"/>
              <a:gd name="connsiteX2" fmla="*/ 1993 w 15120"/>
              <a:gd name="connsiteY2" fmla="*/ 6093 h 14298"/>
              <a:gd name="connsiteX3" fmla="*/ 9555 w 15120"/>
              <a:gd name="connsiteY3" fmla="*/ 12065 h 14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20" h="14298">
                <a:moveTo>
                  <a:pt x="9555" y="12065"/>
                </a:moveTo>
                <a:cubicBezTo>
                  <a:pt x="16129" y="8972"/>
                  <a:pt x="16602" y="6695"/>
                  <a:pt x="11532" y="2785"/>
                </a:cubicBezTo>
                <a:cubicBezTo>
                  <a:pt x="6462" y="-1125"/>
                  <a:pt x="5431" y="-910"/>
                  <a:pt x="1993" y="6093"/>
                </a:cubicBezTo>
                <a:cubicBezTo>
                  <a:pt x="-2389" y="14944"/>
                  <a:pt x="-198" y="16663"/>
                  <a:pt x="9555" y="120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6" name="Freeform 3315">
            <a:extLst>
              <a:ext uri="{FF2B5EF4-FFF2-40B4-BE49-F238E27FC236}">
                <a16:creationId xmlns:a16="http://schemas.microsoft.com/office/drawing/2014/main" id="{16BE3357-3773-CC93-AD8E-7D381A031670}"/>
              </a:ext>
            </a:extLst>
          </p:cNvPr>
          <p:cNvSpPr/>
          <p:nvPr/>
        </p:nvSpPr>
        <p:spPr>
          <a:xfrm>
            <a:off x="10060738" y="1390191"/>
            <a:ext cx="12022" cy="9047"/>
          </a:xfrm>
          <a:custGeom>
            <a:avLst/>
            <a:gdLst>
              <a:gd name="connsiteX0" fmla="*/ 4880 w 12022"/>
              <a:gd name="connsiteY0" fmla="*/ 1318 h 9047"/>
              <a:gd name="connsiteX1" fmla="*/ 1142 w 12022"/>
              <a:gd name="connsiteY1" fmla="*/ 7978 h 9047"/>
              <a:gd name="connsiteX2" fmla="*/ 9654 w 12022"/>
              <a:gd name="connsiteY2" fmla="*/ 6986 h 9047"/>
              <a:gd name="connsiteX3" fmla="*/ 10122 w 12022"/>
              <a:gd name="connsiteY3" fmla="*/ 6303 h 9047"/>
              <a:gd name="connsiteX4" fmla="*/ 4880 w 12022"/>
              <a:gd name="connsiteY4" fmla="*/ 1318 h 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22" h="9047">
                <a:moveTo>
                  <a:pt x="4880" y="1318"/>
                </a:moveTo>
                <a:cubicBezTo>
                  <a:pt x="-362" y="3768"/>
                  <a:pt x="-1350" y="5615"/>
                  <a:pt x="1142" y="7978"/>
                </a:cubicBezTo>
                <a:cubicBezTo>
                  <a:pt x="3767" y="10053"/>
                  <a:pt x="7574" y="9611"/>
                  <a:pt x="9654" y="6986"/>
                </a:cubicBezTo>
                <a:cubicBezTo>
                  <a:pt x="9826" y="6771"/>
                  <a:pt x="9980" y="6543"/>
                  <a:pt x="10122" y="6303"/>
                </a:cubicBezTo>
                <a:cubicBezTo>
                  <a:pt x="14032" y="1490"/>
                  <a:pt x="10938" y="-1474"/>
                  <a:pt x="4880" y="13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7" name="Freeform 3316">
            <a:extLst>
              <a:ext uri="{FF2B5EF4-FFF2-40B4-BE49-F238E27FC236}">
                <a16:creationId xmlns:a16="http://schemas.microsoft.com/office/drawing/2014/main" id="{C1429E99-CE4E-339E-4BB6-A6243F75C186}"/>
              </a:ext>
            </a:extLst>
          </p:cNvPr>
          <p:cNvSpPr/>
          <p:nvPr/>
        </p:nvSpPr>
        <p:spPr>
          <a:xfrm>
            <a:off x="9094006" y="3193080"/>
            <a:ext cx="3457" cy="4253"/>
          </a:xfrm>
          <a:custGeom>
            <a:avLst/>
            <a:gdLst>
              <a:gd name="connsiteX0" fmla="*/ 158 w 3457"/>
              <a:gd name="connsiteY0" fmla="*/ 2387 h 4253"/>
              <a:gd name="connsiteX1" fmla="*/ 2392 w 3457"/>
              <a:gd name="connsiteY1" fmla="*/ 4492 h 4253"/>
              <a:gd name="connsiteX2" fmla="*/ 3295 w 3457"/>
              <a:gd name="connsiteY2" fmla="*/ 2387 h 4253"/>
              <a:gd name="connsiteX3" fmla="*/ 1060 w 3457"/>
              <a:gd name="connsiteY3" fmla="*/ 239 h 4253"/>
              <a:gd name="connsiteX4" fmla="*/ 1060 w 3457"/>
              <a:gd name="connsiteY4" fmla="*/ 239 h 4253"/>
              <a:gd name="connsiteX5" fmla="*/ 158 w 3457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7" h="4253">
                <a:moveTo>
                  <a:pt x="158" y="2387"/>
                </a:moveTo>
                <a:cubicBezTo>
                  <a:pt x="888" y="3547"/>
                  <a:pt x="1877" y="4492"/>
                  <a:pt x="2392" y="4492"/>
                </a:cubicBezTo>
                <a:cubicBezTo>
                  <a:pt x="2908" y="4492"/>
                  <a:pt x="3295" y="3547"/>
                  <a:pt x="3295" y="2387"/>
                </a:cubicBezTo>
                <a:cubicBezTo>
                  <a:pt x="3273" y="1175"/>
                  <a:pt x="2272" y="217"/>
                  <a:pt x="1060" y="239"/>
                </a:cubicBezTo>
                <a:cubicBezTo>
                  <a:pt x="1060" y="239"/>
                  <a:pt x="1060" y="239"/>
                  <a:pt x="1060" y="239"/>
                </a:cubicBezTo>
                <a:cubicBezTo>
                  <a:pt x="-57" y="239"/>
                  <a:pt x="-529" y="1227"/>
                  <a:pt x="158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8" name="Freeform 3317">
            <a:extLst>
              <a:ext uri="{FF2B5EF4-FFF2-40B4-BE49-F238E27FC236}">
                <a16:creationId xmlns:a16="http://schemas.microsoft.com/office/drawing/2014/main" id="{E74CE244-5CC7-8145-4299-B34348E05A9B}"/>
              </a:ext>
            </a:extLst>
          </p:cNvPr>
          <p:cNvSpPr/>
          <p:nvPr/>
        </p:nvSpPr>
        <p:spPr>
          <a:xfrm>
            <a:off x="9099561" y="3136237"/>
            <a:ext cx="1830" cy="5475"/>
          </a:xfrm>
          <a:custGeom>
            <a:avLst/>
            <a:gdLst>
              <a:gd name="connsiteX0" fmla="*/ 1091 w 1830"/>
              <a:gd name="connsiteY0" fmla="*/ 5523 h 5475"/>
              <a:gd name="connsiteX1" fmla="*/ 1091 w 1830"/>
              <a:gd name="connsiteY1" fmla="*/ 1226 h 5475"/>
              <a:gd name="connsiteX2" fmla="*/ -155 w 1830"/>
              <a:gd name="connsiteY2" fmla="*/ 2515 h 5475"/>
              <a:gd name="connsiteX3" fmla="*/ 1091 w 1830"/>
              <a:gd name="connsiteY3" fmla="*/ 5523 h 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0" h="5475">
                <a:moveTo>
                  <a:pt x="1091" y="5523"/>
                </a:moveTo>
                <a:cubicBezTo>
                  <a:pt x="1860" y="4195"/>
                  <a:pt x="1860" y="2554"/>
                  <a:pt x="1091" y="1226"/>
                </a:cubicBezTo>
                <a:cubicBezTo>
                  <a:pt x="447" y="-449"/>
                  <a:pt x="-69" y="23"/>
                  <a:pt x="-155" y="2515"/>
                </a:cubicBezTo>
                <a:cubicBezTo>
                  <a:pt x="-241" y="5007"/>
                  <a:pt x="404" y="6210"/>
                  <a:pt x="1091" y="55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9" name="Freeform 3318">
            <a:extLst>
              <a:ext uri="{FF2B5EF4-FFF2-40B4-BE49-F238E27FC236}">
                <a16:creationId xmlns:a16="http://schemas.microsoft.com/office/drawing/2014/main" id="{810627FF-5CA9-615D-E35D-694583ADBAD1}"/>
              </a:ext>
            </a:extLst>
          </p:cNvPr>
          <p:cNvSpPr/>
          <p:nvPr/>
        </p:nvSpPr>
        <p:spPr>
          <a:xfrm>
            <a:off x="8924723" y="5474380"/>
            <a:ext cx="4425" cy="4553"/>
          </a:xfrm>
          <a:custGeom>
            <a:avLst/>
            <a:gdLst>
              <a:gd name="connsiteX0" fmla="*/ 3164 w 4425"/>
              <a:gd name="connsiteY0" fmla="*/ 4585 h 4553"/>
              <a:gd name="connsiteX1" fmla="*/ 3937 w 4425"/>
              <a:gd name="connsiteY1" fmla="*/ 1320 h 4553"/>
              <a:gd name="connsiteX2" fmla="*/ 715 w 4425"/>
              <a:gd name="connsiteY2" fmla="*/ 590 h 4553"/>
              <a:gd name="connsiteX3" fmla="*/ 363 w 4425"/>
              <a:gd name="connsiteY3" fmla="*/ 3911 h 4553"/>
              <a:gd name="connsiteX4" fmla="*/ 3164 w 4425"/>
              <a:gd name="connsiteY4" fmla="*/ 4585 h 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25" h="4553">
                <a:moveTo>
                  <a:pt x="3164" y="4585"/>
                </a:moveTo>
                <a:cubicBezTo>
                  <a:pt x="4242" y="3872"/>
                  <a:pt x="4582" y="2441"/>
                  <a:pt x="3937" y="1320"/>
                </a:cubicBezTo>
                <a:cubicBezTo>
                  <a:pt x="3241" y="241"/>
                  <a:pt x="1810" y="-85"/>
                  <a:pt x="715" y="590"/>
                </a:cubicBezTo>
                <a:cubicBezTo>
                  <a:pt x="-299" y="1410"/>
                  <a:pt x="-458" y="2897"/>
                  <a:pt x="363" y="3911"/>
                </a:cubicBezTo>
                <a:cubicBezTo>
                  <a:pt x="1033" y="4748"/>
                  <a:pt x="2184" y="5024"/>
                  <a:pt x="3164" y="45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0" name="Freeform 3319">
            <a:extLst>
              <a:ext uri="{FF2B5EF4-FFF2-40B4-BE49-F238E27FC236}">
                <a16:creationId xmlns:a16="http://schemas.microsoft.com/office/drawing/2014/main" id="{4F390F7C-CE5D-C2C8-3884-34E413A27E0F}"/>
              </a:ext>
            </a:extLst>
          </p:cNvPr>
          <p:cNvSpPr/>
          <p:nvPr/>
        </p:nvSpPr>
        <p:spPr>
          <a:xfrm>
            <a:off x="9093295" y="2672905"/>
            <a:ext cx="5892" cy="5876"/>
          </a:xfrm>
          <a:custGeom>
            <a:avLst/>
            <a:gdLst>
              <a:gd name="connsiteX0" fmla="*/ -162 w 5892"/>
              <a:gd name="connsiteY0" fmla="*/ 2720 h 5876"/>
              <a:gd name="connsiteX1" fmla="*/ 3146 w 5892"/>
              <a:gd name="connsiteY1" fmla="*/ 6115 h 5876"/>
              <a:gd name="connsiteX2" fmla="*/ 3146 w 5892"/>
              <a:gd name="connsiteY2" fmla="*/ 6115 h 5876"/>
              <a:gd name="connsiteX3" fmla="*/ 5638 w 5892"/>
              <a:gd name="connsiteY3" fmla="*/ 3580 h 5876"/>
              <a:gd name="connsiteX4" fmla="*/ -162 w 5892"/>
              <a:gd name="connsiteY4" fmla="*/ 2720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92" h="5876">
                <a:moveTo>
                  <a:pt x="-162" y="2720"/>
                </a:moveTo>
                <a:cubicBezTo>
                  <a:pt x="-188" y="4571"/>
                  <a:pt x="1294" y="6090"/>
                  <a:pt x="3146" y="6115"/>
                </a:cubicBezTo>
                <a:cubicBezTo>
                  <a:pt x="3146" y="6115"/>
                  <a:pt x="3146" y="6115"/>
                  <a:pt x="3146" y="6115"/>
                </a:cubicBezTo>
                <a:cubicBezTo>
                  <a:pt x="4951" y="6115"/>
                  <a:pt x="6068" y="4954"/>
                  <a:pt x="5638" y="3580"/>
                </a:cubicBezTo>
                <a:cubicBezTo>
                  <a:pt x="4349" y="-373"/>
                  <a:pt x="-162" y="-1018"/>
                  <a:pt x="-162" y="27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1" name="Freeform 3320">
            <a:extLst>
              <a:ext uri="{FF2B5EF4-FFF2-40B4-BE49-F238E27FC236}">
                <a16:creationId xmlns:a16="http://schemas.microsoft.com/office/drawing/2014/main" id="{C7E98AEE-3081-9A69-3991-85987975BB7E}"/>
              </a:ext>
            </a:extLst>
          </p:cNvPr>
          <p:cNvSpPr/>
          <p:nvPr/>
        </p:nvSpPr>
        <p:spPr>
          <a:xfrm>
            <a:off x="8925772" y="4674409"/>
            <a:ext cx="4210" cy="4211"/>
          </a:xfrm>
          <a:custGeom>
            <a:avLst/>
            <a:gdLst>
              <a:gd name="connsiteX0" fmla="*/ -163 w 4210"/>
              <a:gd name="connsiteY0" fmla="*/ 2387 h 4211"/>
              <a:gd name="connsiteX1" fmla="*/ 1986 w 4210"/>
              <a:gd name="connsiteY1" fmla="*/ 4449 h 4211"/>
              <a:gd name="connsiteX2" fmla="*/ 4048 w 4210"/>
              <a:gd name="connsiteY2" fmla="*/ 2301 h 4211"/>
              <a:gd name="connsiteX3" fmla="*/ 1900 w 4210"/>
              <a:gd name="connsiteY3" fmla="*/ 239 h 4211"/>
              <a:gd name="connsiteX4" fmla="*/ -163 w 4210"/>
              <a:gd name="connsiteY4" fmla="*/ 2387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1">
                <a:moveTo>
                  <a:pt x="-163" y="2387"/>
                </a:moveTo>
                <a:cubicBezTo>
                  <a:pt x="-137" y="3551"/>
                  <a:pt x="821" y="4471"/>
                  <a:pt x="1986" y="4449"/>
                </a:cubicBezTo>
                <a:cubicBezTo>
                  <a:pt x="3150" y="4424"/>
                  <a:pt x="4070" y="3461"/>
                  <a:pt x="4048" y="2301"/>
                </a:cubicBezTo>
                <a:cubicBezTo>
                  <a:pt x="4022" y="1137"/>
                  <a:pt x="3060" y="217"/>
                  <a:pt x="1900" y="239"/>
                </a:cubicBezTo>
                <a:cubicBezTo>
                  <a:pt x="748" y="286"/>
                  <a:pt x="-163" y="1236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2" name="Freeform 3321">
            <a:extLst>
              <a:ext uri="{FF2B5EF4-FFF2-40B4-BE49-F238E27FC236}">
                <a16:creationId xmlns:a16="http://schemas.microsoft.com/office/drawing/2014/main" id="{BFA54B0E-DDA4-58CE-37DC-4B7498BA6F90}"/>
              </a:ext>
            </a:extLst>
          </p:cNvPr>
          <p:cNvSpPr/>
          <p:nvPr/>
        </p:nvSpPr>
        <p:spPr>
          <a:xfrm>
            <a:off x="9094212" y="2982678"/>
            <a:ext cx="6648" cy="4253"/>
          </a:xfrm>
          <a:custGeom>
            <a:avLst/>
            <a:gdLst>
              <a:gd name="connsiteX0" fmla="*/ 6225 w 6648"/>
              <a:gd name="connsiteY0" fmla="*/ 2387 h 4253"/>
              <a:gd name="connsiteX1" fmla="*/ 1928 w 6648"/>
              <a:gd name="connsiteY1" fmla="*/ 238 h 4253"/>
              <a:gd name="connsiteX2" fmla="*/ 81 w 6648"/>
              <a:gd name="connsiteY2" fmla="*/ 2387 h 4253"/>
              <a:gd name="connsiteX3" fmla="*/ 4378 w 6648"/>
              <a:gd name="connsiteY3" fmla="*/ 4492 h 4253"/>
              <a:gd name="connsiteX4" fmla="*/ 6225 w 6648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48" h="4253">
                <a:moveTo>
                  <a:pt x="6225" y="2387"/>
                </a:moveTo>
                <a:cubicBezTo>
                  <a:pt x="5181" y="1068"/>
                  <a:pt x="3608" y="281"/>
                  <a:pt x="1928" y="238"/>
                </a:cubicBezTo>
                <a:cubicBezTo>
                  <a:pt x="210" y="238"/>
                  <a:pt x="-607" y="1227"/>
                  <a:pt x="81" y="2387"/>
                </a:cubicBezTo>
                <a:cubicBezTo>
                  <a:pt x="1138" y="3684"/>
                  <a:pt x="2706" y="4453"/>
                  <a:pt x="4378" y="4492"/>
                </a:cubicBezTo>
                <a:cubicBezTo>
                  <a:pt x="6096" y="4492"/>
                  <a:pt x="6955" y="3547"/>
                  <a:pt x="6225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3" name="Freeform 3322">
            <a:extLst>
              <a:ext uri="{FF2B5EF4-FFF2-40B4-BE49-F238E27FC236}">
                <a16:creationId xmlns:a16="http://schemas.microsoft.com/office/drawing/2014/main" id="{DBABBD36-F3B4-3B18-2449-1AEA6295B980}"/>
              </a:ext>
            </a:extLst>
          </p:cNvPr>
          <p:cNvSpPr/>
          <p:nvPr/>
        </p:nvSpPr>
        <p:spPr>
          <a:xfrm>
            <a:off x="9106706" y="3235886"/>
            <a:ext cx="5225" cy="5364"/>
          </a:xfrm>
          <a:custGeom>
            <a:avLst/>
            <a:gdLst>
              <a:gd name="connsiteX0" fmla="*/ 133 w 5225"/>
              <a:gd name="connsiteY0" fmla="*/ 4523 h 5364"/>
              <a:gd name="connsiteX1" fmla="*/ 3699 w 5225"/>
              <a:gd name="connsiteY1" fmla="*/ 4523 h 5364"/>
              <a:gd name="connsiteX2" fmla="*/ 4645 w 5225"/>
              <a:gd name="connsiteY2" fmla="*/ 914 h 5364"/>
              <a:gd name="connsiteX3" fmla="*/ 133 w 5225"/>
              <a:gd name="connsiteY3" fmla="*/ 4523 h 5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5" h="5364">
                <a:moveTo>
                  <a:pt x="133" y="4523"/>
                </a:moveTo>
                <a:cubicBezTo>
                  <a:pt x="1036" y="5984"/>
                  <a:pt x="2196" y="5941"/>
                  <a:pt x="3699" y="4523"/>
                </a:cubicBezTo>
                <a:cubicBezTo>
                  <a:pt x="5203" y="3106"/>
                  <a:pt x="5375" y="1645"/>
                  <a:pt x="4645" y="914"/>
                </a:cubicBezTo>
                <a:cubicBezTo>
                  <a:pt x="2754" y="-1191"/>
                  <a:pt x="-1285" y="2074"/>
                  <a:pt x="133" y="45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4" name="Freeform 3323">
            <a:extLst>
              <a:ext uri="{FF2B5EF4-FFF2-40B4-BE49-F238E27FC236}">
                <a16:creationId xmlns:a16="http://schemas.microsoft.com/office/drawing/2014/main" id="{6A315EDE-731C-0097-F83F-767C79AD2846}"/>
              </a:ext>
            </a:extLst>
          </p:cNvPr>
          <p:cNvSpPr/>
          <p:nvPr/>
        </p:nvSpPr>
        <p:spPr>
          <a:xfrm>
            <a:off x="9097463" y="2959304"/>
            <a:ext cx="5519" cy="4253"/>
          </a:xfrm>
          <a:custGeom>
            <a:avLst/>
            <a:gdLst>
              <a:gd name="connsiteX0" fmla="*/ 3103 w 5519"/>
              <a:gd name="connsiteY0" fmla="*/ 238 h 4253"/>
              <a:gd name="connsiteX1" fmla="*/ -162 w 5519"/>
              <a:gd name="connsiteY1" fmla="*/ 2387 h 4253"/>
              <a:gd name="connsiteX2" fmla="*/ 1814 w 5519"/>
              <a:gd name="connsiteY2" fmla="*/ 4492 h 4253"/>
              <a:gd name="connsiteX3" fmla="*/ 5080 w 5519"/>
              <a:gd name="connsiteY3" fmla="*/ 2387 h 4253"/>
              <a:gd name="connsiteX4" fmla="*/ 3103 w 5519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19" h="4253">
                <a:moveTo>
                  <a:pt x="3103" y="238"/>
                </a:moveTo>
                <a:cubicBezTo>
                  <a:pt x="1299" y="238"/>
                  <a:pt x="-162" y="1227"/>
                  <a:pt x="-162" y="2387"/>
                </a:cubicBezTo>
                <a:cubicBezTo>
                  <a:pt x="-188" y="3508"/>
                  <a:pt x="693" y="4445"/>
                  <a:pt x="1814" y="4492"/>
                </a:cubicBezTo>
                <a:cubicBezTo>
                  <a:pt x="3164" y="4311"/>
                  <a:pt x="4362" y="3542"/>
                  <a:pt x="5080" y="2387"/>
                </a:cubicBezTo>
                <a:cubicBezTo>
                  <a:pt x="5810" y="1227"/>
                  <a:pt x="5080" y="238"/>
                  <a:pt x="310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5" name="Freeform 3324">
            <a:extLst>
              <a:ext uri="{FF2B5EF4-FFF2-40B4-BE49-F238E27FC236}">
                <a16:creationId xmlns:a16="http://schemas.microsoft.com/office/drawing/2014/main" id="{2DFEA0A4-6FD1-BD00-C3AE-742D86D6EF8B}"/>
              </a:ext>
            </a:extLst>
          </p:cNvPr>
          <p:cNvSpPr/>
          <p:nvPr/>
        </p:nvSpPr>
        <p:spPr>
          <a:xfrm>
            <a:off x="9103736" y="3244123"/>
            <a:ext cx="3475" cy="4254"/>
          </a:xfrm>
          <a:custGeom>
            <a:avLst/>
            <a:gdLst>
              <a:gd name="connsiteX0" fmla="*/ 783 w 3475"/>
              <a:gd name="connsiteY0" fmla="*/ 4492 h 4254"/>
              <a:gd name="connsiteX1" fmla="*/ 2974 w 3475"/>
              <a:gd name="connsiteY1" fmla="*/ 2344 h 4254"/>
              <a:gd name="connsiteX2" fmla="*/ 2072 w 3475"/>
              <a:gd name="connsiteY2" fmla="*/ 239 h 4254"/>
              <a:gd name="connsiteX3" fmla="*/ -163 w 3475"/>
              <a:gd name="connsiteY3" fmla="*/ 2344 h 4254"/>
              <a:gd name="connsiteX4" fmla="*/ 783 w 3475"/>
              <a:gd name="connsiteY4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4">
                <a:moveTo>
                  <a:pt x="783" y="4492"/>
                </a:moveTo>
                <a:cubicBezTo>
                  <a:pt x="1298" y="4492"/>
                  <a:pt x="2287" y="3547"/>
                  <a:pt x="2974" y="2344"/>
                </a:cubicBezTo>
                <a:cubicBezTo>
                  <a:pt x="3661" y="1141"/>
                  <a:pt x="3275" y="239"/>
                  <a:pt x="2072" y="239"/>
                </a:cubicBezTo>
                <a:cubicBezTo>
                  <a:pt x="877" y="213"/>
                  <a:pt x="-115" y="1150"/>
                  <a:pt x="-163" y="2344"/>
                </a:cubicBezTo>
                <a:cubicBezTo>
                  <a:pt x="-163" y="3547"/>
                  <a:pt x="267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6" name="Freeform 3325">
            <a:extLst>
              <a:ext uri="{FF2B5EF4-FFF2-40B4-BE49-F238E27FC236}">
                <a16:creationId xmlns:a16="http://schemas.microsoft.com/office/drawing/2014/main" id="{63D8A22E-BA54-9AED-6281-5ED7AEEEDF7D}"/>
              </a:ext>
            </a:extLst>
          </p:cNvPr>
          <p:cNvSpPr/>
          <p:nvPr/>
        </p:nvSpPr>
        <p:spPr>
          <a:xfrm>
            <a:off x="9114220" y="4247457"/>
            <a:ext cx="3494" cy="4255"/>
          </a:xfrm>
          <a:custGeom>
            <a:avLst/>
            <a:gdLst>
              <a:gd name="connsiteX0" fmla="*/ 740 w 3494"/>
              <a:gd name="connsiteY0" fmla="*/ 4494 h 4255"/>
              <a:gd name="connsiteX1" fmla="*/ 2974 w 3494"/>
              <a:gd name="connsiteY1" fmla="*/ 2345 h 4255"/>
              <a:gd name="connsiteX2" fmla="*/ 2072 w 3494"/>
              <a:gd name="connsiteY2" fmla="*/ 240 h 4255"/>
              <a:gd name="connsiteX3" fmla="*/ -163 w 3494"/>
              <a:gd name="connsiteY3" fmla="*/ 2302 h 4255"/>
              <a:gd name="connsiteX4" fmla="*/ -163 w 3494"/>
              <a:gd name="connsiteY4" fmla="*/ 2345 h 4255"/>
              <a:gd name="connsiteX5" fmla="*/ 740 w 3494"/>
              <a:gd name="connsiteY5" fmla="*/ 4494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740" y="4494"/>
                </a:moveTo>
                <a:cubicBezTo>
                  <a:pt x="1298" y="4494"/>
                  <a:pt x="2244" y="3548"/>
                  <a:pt x="2974" y="2345"/>
                </a:cubicBezTo>
                <a:cubicBezTo>
                  <a:pt x="3704" y="1142"/>
                  <a:pt x="3275" y="240"/>
                  <a:pt x="2072" y="240"/>
                </a:cubicBezTo>
                <a:cubicBezTo>
                  <a:pt x="886" y="193"/>
                  <a:pt x="-115" y="1117"/>
                  <a:pt x="-163" y="2302"/>
                </a:cubicBezTo>
                <a:cubicBezTo>
                  <a:pt x="-163" y="2315"/>
                  <a:pt x="-163" y="2328"/>
                  <a:pt x="-163" y="2345"/>
                </a:cubicBezTo>
                <a:cubicBezTo>
                  <a:pt x="-163" y="3334"/>
                  <a:pt x="267" y="4494"/>
                  <a:pt x="740" y="44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7" name="Freeform 3326">
            <a:extLst>
              <a:ext uri="{FF2B5EF4-FFF2-40B4-BE49-F238E27FC236}">
                <a16:creationId xmlns:a16="http://schemas.microsoft.com/office/drawing/2014/main" id="{09813CF6-0F04-75B8-946B-B4E7918445AE}"/>
              </a:ext>
            </a:extLst>
          </p:cNvPr>
          <p:cNvSpPr/>
          <p:nvPr/>
        </p:nvSpPr>
        <p:spPr>
          <a:xfrm>
            <a:off x="9112927" y="3112771"/>
            <a:ext cx="7305" cy="5883"/>
          </a:xfrm>
          <a:custGeom>
            <a:avLst/>
            <a:gdLst>
              <a:gd name="connsiteX0" fmla="*/ 6802 w 7305"/>
              <a:gd name="connsiteY0" fmla="*/ 589 h 5883"/>
              <a:gd name="connsiteX1" fmla="*/ 1732 w 7305"/>
              <a:gd name="connsiteY1" fmla="*/ 2566 h 5883"/>
              <a:gd name="connsiteX2" fmla="*/ 5298 w 7305"/>
              <a:gd name="connsiteY2" fmla="*/ 4155 h 5883"/>
              <a:gd name="connsiteX3" fmla="*/ 6802 w 7305"/>
              <a:gd name="connsiteY3" fmla="*/ 589 h 5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5" h="5883">
                <a:moveTo>
                  <a:pt x="6802" y="589"/>
                </a:moveTo>
                <a:cubicBezTo>
                  <a:pt x="5942" y="-313"/>
                  <a:pt x="3665" y="589"/>
                  <a:pt x="1732" y="2566"/>
                </a:cubicBezTo>
                <a:cubicBezTo>
                  <a:pt x="-2049" y="6432"/>
                  <a:pt x="185" y="7421"/>
                  <a:pt x="5298" y="4155"/>
                </a:cubicBezTo>
                <a:cubicBezTo>
                  <a:pt x="6802" y="3038"/>
                  <a:pt x="7661" y="1448"/>
                  <a:pt x="6802" y="5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8" name="Freeform 3327">
            <a:extLst>
              <a:ext uri="{FF2B5EF4-FFF2-40B4-BE49-F238E27FC236}">
                <a16:creationId xmlns:a16="http://schemas.microsoft.com/office/drawing/2014/main" id="{47D13577-DF23-F80F-A046-2D1E8B766EC0}"/>
              </a:ext>
            </a:extLst>
          </p:cNvPr>
          <p:cNvSpPr/>
          <p:nvPr/>
        </p:nvSpPr>
        <p:spPr>
          <a:xfrm>
            <a:off x="9096093" y="3318498"/>
            <a:ext cx="3475" cy="4253"/>
          </a:xfrm>
          <a:custGeom>
            <a:avLst/>
            <a:gdLst>
              <a:gd name="connsiteX0" fmla="*/ 1079 w 3475"/>
              <a:gd name="connsiteY0" fmla="*/ 4492 h 4253"/>
              <a:gd name="connsiteX1" fmla="*/ 3313 w 3475"/>
              <a:gd name="connsiteY1" fmla="*/ 2344 h 4253"/>
              <a:gd name="connsiteX2" fmla="*/ 2368 w 3475"/>
              <a:gd name="connsiteY2" fmla="*/ 238 h 4253"/>
              <a:gd name="connsiteX3" fmla="*/ 176 w 3475"/>
              <a:gd name="connsiteY3" fmla="*/ 2344 h 4253"/>
              <a:gd name="connsiteX4" fmla="*/ 1079 w 3475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3">
                <a:moveTo>
                  <a:pt x="1079" y="4492"/>
                </a:moveTo>
                <a:cubicBezTo>
                  <a:pt x="2282" y="4492"/>
                  <a:pt x="3266" y="3542"/>
                  <a:pt x="3313" y="2344"/>
                </a:cubicBezTo>
                <a:cubicBezTo>
                  <a:pt x="3313" y="1184"/>
                  <a:pt x="2883" y="238"/>
                  <a:pt x="2368" y="238"/>
                </a:cubicBezTo>
                <a:cubicBezTo>
                  <a:pt x="1852" y="238"/>
                  <a:pt x="864" y="1184"/>
                  <a:pt x="176" y="2344"/>
                </a:cubicBezTo>
                <a:cubicBezTo>
                  <a:pt x="-511" y="3504"/>
                  <a:pt x="-124" y="4492"/>
                  <a:pt x="107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9" name="Freeform 3328">
            <a:extLst>
              <a:ext uri="{FF2B5EF4-FFF2-40B4-BE49-F238E27FC236}">
                <a16:creationId xmlns:a16="http://schemas.microsoft.com/office/drawing/2014/main" id="{665DD365-CD13-8CBC-26C3-A5571AF7A84C}"/>
              </a:ext>
            </a:extLst>
          </p:cNvPr>
          <p:cNvSpPr/>
          <p:nvPr/>
        </p:nvSpPr>
        <p:spPr>
          <a:xfrm>
            <a:off x="9093294" y="3301483"/>
            <a:ext cx="5478" cy="4253"/>
          </a:xfrm>
          <a:custGeom>
            <a:avLst/>
            <a:gdLst>
              <a:gd name="connsiteX0" fmla="*/ 1773 w 5478"/>
              <a:gd name="connsiteY0" fmla="*/ 4492 h 4253"/>
              <a:gd name="connsiteX1" fmla="*/ 5038 w 5478"/>
              <a:gd name="connsiteY1" fmla="*/ 2387 h 4253"/>
              <a:gd name="connsiteX2" fmla="*/ 3105 w 5478"/>
              <a:gd name="connsiteY2" fmla="*/ 238 h 4253"/>
              <a:gd name="connsiteX3" fmla="*/ -161 w 5478"/>
              <a:gd name="connsiteY3" fmla="*/ 2387 h 4253"/>
              <a:gd name="connsiteX4" fmla="*/ 1768 w 5478"/>
              <a:gd name="connsiteY4" fmla="*/ 4492 h 4253"/>
              <a:gd name="connsiteX5" fmla="*/ 1773 w 5478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53">
                <a:moveTo>
                  <a:pt x="1773" y="4492"/>
                </a:moveTo>
                <a:cubicBezTo>
                  <a:pt x="3135" y="4350"/>
                  <a:pt x="4346" y="3568"/>
                  <a:pt x="5038" y="2387"/>
                </a:cubicBezTo>
                <a:cubicBezTo>
                  <a:pt x="5769" y="1184"/>
                  <a:pt x="5038" y="238"/>
                  <a:pt x="3105" y="238"/>
                </a:cubicBezTo>
                <a:cubicBezTo>
                  <a:pt x="1171" y="238"/>
                  <a:pt x="-161" y="1184"/>
                  <a:pt x="-161" y="2387"/>
                </a:cubicBezTo>
                <a:cubicBezTo>
                  <a:pt x="-208" y="3499"/>
                  <a:pt x="656" y="4445"/>
                  <a:pt x="1768" y="4492"/>
                </a:cubicBezTo>
                <a:cubicBezTo>
                  <a:pt x="1768" y="4492"/>
                  <a:pt x="1773" y="4492"/>
                  <a:pt x="177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0" name="Freeform 3329">
            <a:extLst>
              <a:ext uri="{FF2B5EF4-FFF2-40B4-BE49-F238E27FC236}">
                <a16:creationId xmlns:a16="http://schemas.microsoft.com/office/drawing/2014/main" id="{44ABA3FB-7E63-AE92-1026-0FC884737A41}"/>
              </a:ext>
            </a:extLst>
          </p:cNvPr>
          <p:cNvSpPr/>
          <p:nvPr/>
        </p:nvSpPr>
        <p:spPr>
          <a:xfrm>
            <a:off x="9100247" y="3178215"/>
            <a:ext cx="4914" cy="4253"/>
          </a:xfrm>
          <a:custGeom>
            <a:avLst/>
            <a:gdLst>
              <a:gd name="connsiteX0" fmla="*/ 4400 w 4914"/>
              <a:gd name="connsiteY0" fmla="*/ 2387 h 4253"/>
              <a:gd name="connsiteX1" fmla="*/ 3584 w 4914"/>
              <a:gd name="connsiteY1" fmla="*/ 238 h 4253"/>
              <a:gd name="connsiteX2" fmla="*/ 190 w 4914"/>
              <a:gd name="connsiteY2" fmla="*/ 2387 h 4253"/>
              <a:gd name="connsiteX3" fmla="*/ 1006 w 4914"/>
              <a:gd name="connsiteY3" fmla="*/ 4492 h 4253"/>
              <a:gd name="connsiteX4" fmla="*/ 4400 w 4914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4" h="4253">
                <a:moveTo>
                  <a:pt x="4400" y="2387"/>
                </a:moveTo>
                <a:cubicBezTo>
                  <a:pt x="5088" y="1227"/>
                  <a:pt x="4744" y="238"/>
                  <a:pt x="3584" y="238"/>
                </a:cubicBezTo>
                <a:cubicBezTo>
                  <a:pt x="2187" y="410"/>
                  <a:pt x="942" y="1197"/>
                  <a:pt x="190" y="2387"/>
                </a:cubicBezTo>
                <a:cubicBezTo>
                  <a:pt x="-498" y="3547"/>
                  <a:pt x="-154" y="4492"/>
                  <a:pt x="1006" y="4492"/>
                </a:cubicBezTo>
                <a:cubicBezTo>
                  <a:pt x="2398" y="4346"/>
                  <a:pt x="3648" y="3568"/>
                  <a:pt x="4400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1" name="Freeform 3330">
            <a:extLst>
              <a:ext uri="{FF2B5EF4-FFF2-40B4-BE49-F238E27FC236}">
                <a16:creationId xmlns:a16="http://schemas.microsoft.com/office/drawing/2014/main" id="{52EBCCD7-54D5-14BC-F63C-F95558AD664C}"/>
              </a:ext>
            </a:extLst>
          </p:cNvPr>
          <p:cNvSpPr/>
          <p:nvPr/>
        </p:nvSpPr>
        <p:spPr>
          <a:xfrm>
            <a:off x="9098284" y="3325697"/>
            <a:ext cx="4646" cy="4713"/>
          </a:xfrm>
          <a:custGeom>
            <a:avLst/>
            <a:gdLst>
              <a:gd name="connsiteX0" fmla="*/ 3399 w 4646"/>
              <a:gd name="connsiteY0" fmla="*/ 4596 h 4713"/>
              <a:gd name="connsiteX1" fmla="*/ 4130 w 4646"/>
              <a:gd name="connsiteY1" fmla="*/ 1331 h 4713"/>
              <a:gd name="connsiteX2" fmla="*/ 1002 w 4646"/>
              <a:gd name="connsiteY2" fmla="*/ 570 h 4713"/>
              <a:gd name="connsiteX3" fmla="*/ 950 w 4646"/>
              <a:gd name="connsiteY3" fmla="*/ 601 h 4713"/>
              <a:gd name="connsiteX4" fmla="*/ 177 w 4646"/>
              <a:gd name="connsiteY4" fmla="*/ 3823 h 4713"/>
              <a:gd name="connsiteX5" fmla="*/ 3361 w 4646"/>
              <a:gd name="connsiteY5" fmla="*/ 4622 h 4713"/>
              <a:gd name="connsiteX6" fmla="*/ 3399 w 4646"/>
              <a:gd name="connsiteY6" fmla="*/ 4596 h 4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46" h="4713">
                <a:moveTo>
                  <a:pt x="3399" y="4596"/>
                </a:moveTo>
                <a:cubicBezTo>
                  <a:pt x="4482" y="3883"/>
                  <a:pt x="4808" y="2440"/>
                  <a:pt x="4130" y="1331"/>
                </a:cubicBezTo>
                <a:cubicBezTo>
                  <a:pt x="3477" y="257"/>
                  <a:pt x="2076" y="-83"/>
                  <a:pt x="1002" y="570"/>
                </a:cubicBezTo>
                <a:cubicBezTo>
                  <a:pt x="984" y="579"/>
                  <a:pt x="967" y="588"/>
                  <a:pt x="950" y="601"/>
                </a:cubicBezTo>
                <a:cubicBezTo>
                  <a:pt x="-146" y="1284"/>
                  <a:pt x="-489" y="2719"/>
                  <a:pt x="177" y="3823"/>
                </a:cubicBezTo>
                <a:cubicBezTo>
                  <a:pt x="834" y="4923"/>
                  <a:pt x="2261" y="5280"/>
                  <a:pt x="3361" y="4622"/>
                </a:cubicBezTo>
                <a:cubicBezTo>
                  <a:pt x="3373" y="4614"/>
                  <a:pt x="3386" y="4605"/>
                  <a:pt x="3399" y="45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2" name="Freeform 3331">
            <a:extLst>
              <a:ext uri="{FF2B5EF4-FFF2-40B4-BE49-F238E27FC236}">
                <a16:creationId xmlns:a16="http://schemas.microsoft.com/office/drawing/2014/main" id="{D5CB5D2B-B3CF-0C30-B520-AEEFED6CD063}"/>
              </a:ext>
            </a:extLst>
          </p:cNvPr>
          <p:cNvSpPr/>
          <p:nvPr/>
        </p:nvSpPr>
        <p:spPr>
          <a:xfrm>
            <a:off x="9102013" y="3106137"/>
            <a:ext cx="4844" cy="8029"/>
          </a:xfrm>
          <a:custGeom>
            <a:avLst/>
            <a:gdLst>
              <a:gd name="connsiteX0" fmla="*/ 530 w 4844"/>
              <a:gd name="connsiteY0" fmla="*/ 5762 h 8029"/>
              <a:gd name="connsiteX1" fmla="*/ 3838 w 4844"/>
              <a:gd name="connsiteY1" fmla="*/ 6406 h 8029"/>
              <a:gd name="connsiteX2" fmla="*/ 3838 w 4844"/>
              <a:gd name="connsiteY2" fmla="*/ 1294 h 8029"/>
              <a:gd name="connsiteX3" fmla="*/ 530 w 4844"/>
              <a:gd name="connsiteY3" fmla="*/ 5762 h 8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44" h="8029">
                <a:moveTo>
                  <a:pt x="530" y="5762"/>
                </a:moveTo>
                <a:cubicBezTo>
                  <a:pt x="1733" y="8941"/>
                  <a:pt x="2205" y="9027"/>
                  <a:pt x="3838" y="6406"/>
                </a:cubicBezTo>
                <a:cubicBezTo>
                  <a:pt x="4964" y="4885"/>
                  <a:pt x="4964" y="2810"/>
                  <a:pt x="3838" y="1294"/>
                </a:cubicBezTo>
                <a:cubicBezTo>
                  <a:pt x="788" y="-1370"/>
                  <a:pt x="-1318" y="1337"/>
                  <a:pt x="530" y="57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3" name="Freeform 3332">
            <a:extLst>
              <a:ext uri="{FF2B5EF4-FFF2-40B4-BE49-F238E27FC236}">
                <a16:creationId xmlns:a16="http://schemas.microsoft.com/office/drawing/2014/main" id="{EB573A0F-A88C-201D-EB0C-6EB6219B179E}"/>
              </a:ext>
            </a:extLst>
          </p:cNvPr>
          <p:cNvSpPr/>
          <p:nvPr/>
        </p:nvSpPr>
        <p:spPr>
          <a:xfrm>
            <a:off x="9133781" y="3034044"/>
            <a:ext cx="5207" cy="1789"/>
          </a:xfrm>
          <a:custGeom>
            <a:avLst/>
            <a:gdLst>
              <a:gd name="connsiteX0" fmla="*/ 4809 w 5207"/>
              <a:gd name="connsiteY0" fmla="*/ 731 h 1789"/>
              <a:gd name="connsiteX1" fmla="*/ 813 w 5207"/>
              <a:gd name="connsiteY1" fmla="*/ 731 h 1789"/>
              <a:gd name="connsiteX2" fmla="*/ 2102 w 5207"/>
              <a:gd name="connsiteY2" fmla="*/ 2020 h 1789"/>
              <a:gd name="connsiteX3" fmla="*/ 4809 w 5207"/>
              <a:gd name="connsiteY3" fmla="*/ 731 h 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7" h="1789">
                <a:moveTo>
                  <a:pt x="4809" y="731"/>
                </a:moveTo>
                <a:cubicBezTo>
                  <a:pt x="3559" y="74"/>
                  <a:pt x="2064" y="74"/>
                  <a:pt x="813" y="731"/>
                </a:cubicBezTo>
                <a:cubicBezTo>
                  <a:pt x="-862" y="1419"/>
                  <a:pt x="-347" y="1934"/>
                  <a:pt x="2102" y="2020"/>
                </a:cubicBezTo>
                <a:cubicBezTo>
                  <a:pt x="4551" y="2106"/>
                  <a:pt x="5540" y="1462"/>
                  <a:pt x="4809" y="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4" name="Freeform 3333">
            <a:extLst>
              <a:ext uri="{FF2B5EF4-FFF2-40B4-BE49-F238E27FC236}">
                <a16:creationId xmlns:a16="http://schemas.microsoft.com/office/drawing/2014/main" id="{4A7944C8-50D8-36FD-154D-53F4CC730377}"/>
              </a:ext>
            </a:extLst>
          </p:cNvPr>
          <p:cNvSpPr/>
          <p:nvPr/>
        </p:nvSpPr>
        <p:spPr>
          <a:xfrm>
            <a:off x="9133781" y="3014925"/>
            <a:ext cx="5181" cy="1610"/>
          </a:xfrm>
          <a:custGeom>
            <a:avLst/>
            <a:gdLst>
              <a:gd name="connsiteX0" fmla="*/ 2102 w 5181"/>
              <a:gd name="connsiteY0" fmla="*/ 1849 h 1610"/>
              <a:gd name="connsiteX1" fmla="*/ 4809 w 5181"/>
              <a:gd name="connsiteY1" fmla="*/ 731 h 1610"/>
              <a:gd name="connsiteX2" fmla="*/ 813 w 5181"/>
              <a:gd name="connsiteY2" fmla="*/ 731 h 1610"/>
              <a:gd name="connsiteX3" fmla="*/ 2102 w 5181"/>
              <a:gd name="connsiteY3" fmla="*/ 1849 h 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1" h="1610">
                <a:moveTo>
                  <a:pt x="2102" y="1849"/>
                </a:moveTo>
                <a:cubicBezTo>
                  <a:pt x="4294" y="1849"/>
                  <a:pt x="5540" y="1462"/>
                  <a:pt x="4809" y="731"/>
                </a:cubicBezTo>
                <a:cubicBezTo>
                  <a:pt x="3559" y="74"/>
                  <a:pt x="2064" y="74"/>
                  <a:pt x="813" y="731"/>
                </a:cubicBezTo>
                <a:cubicBezTo>
                  <a:pt x="-862" y="1247"/>
                  <a:pt x="-347" y="1763"/>
                  <a:pt x="2102" y="18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5" name="Freeform 3334">
            <a:extLst>
              <a:ext uri="{FF2B5EF4-FFF2-40B4-BE49-F238E27FC236}">
                <a16:creationId xmlns:a16="http://schemas.microsoft.com/office/drawing/2014/main" id="{28953473-BB8A-9EAA-AF8A-CFD8D09668A1}"/>
              </a:ext>
            </a:extLst>
          </p:cNvPr>
          <p:cNvSpPr/>
          <p:nvPr/>
        </p:nvSpPr>
        <p:spPr>
          <a:xfrm>
            <a:off x="9130976" y="2677448"/>
            <a:ext cx="4167" cy="5587"/>
          </a:xfrm>
          <a:custGeom>
            <a:avLst/>
            <a:gdLst>
              <a:gd name="connsiteX0" fmla="*/ 1900 w 4167"/>
              <a:gd name="connsiteY0" fmla="*/ 5826 h 5587"/>
              <a:gd name="connsiteX1" fmla="*/ 4005 w 4167"/>
              <a:gd name="connsiteY1" fmla="*/ 2474 h 5587"/>
              <a:gd name="connsiteX2" fmla="*/ 1900 w 4167"/>
              <a:gd name="connsiteY2" fmla="*/ 498 h 5587"/>
              <a:gd name="connsiteX3" fmla="*/ -163 w 4167"/>
              <a:gd name="connsiteY3" fmla="*/ 3806 h 5587"/>
              <a:gd name="connsiteX4" fmla="*/ 1900 w 4167"/>
              <a:gd name="connsiteY4" fmla="*/ 5826 h 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587">
                <a:moveTo>
                  <a:pt x="1900" y="5826"/>
                </a:moveTo>
                <a:cubicBezTo>
                  <a:pt x="3060" y="5826"/>
                  <a:pt x="4005" y="4322"/>
                  <a:pt x="4005" y="2474"/>
                </a:cubicBezTo>
                <a:cubicBezTo>
                  <a:pt x="4005" y="627"/>
                  <a:pt x="3060" y="-233"/>
                  <a:pt x="1900" y="498"/>
                </a:cubicBezTo>
                <a:cubicBezTo>
                  <a:pt x="766" y="1248"/>
                  <a:pt x="9" y="2456"/>
                  <a:pt x="-163" y="3806"/>
                </a:cubicBezTo>
                <a:cubicBezTo>
                  <a:pt x="-141" y="4928"/>
                  <a:pt x="778" y="5826"/>
                  <a:pt x="1900" y="58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6" name="Freeform 3335">
            <a:extLst>
              <a:ext uri="{FF2B5EF4-FFF2-40B4-BE49-F238E27FC236}">
                <a16:creationId xmlns:a16="http://schemas.microsoft.com/office/drawing/2014/main" id="{EEDD1FC7-1BA9-018F-E073-9598B30A4BF0}"/>
              </a:ext>
            </a:extLst>
          </p:cNvPr>
          <p:cNvSpPr/>
          <p:nvPr/>
        </p:nvSpPr>
        <p:spPr>
          <a:xfrm>
            <a:off x="9134972" y="3123757"/>
            <a:ext cx="4210" cy="5605"/>
          </a:xfrm>
          <a:custGeom>
            <a:avLst/>
            <a:gdLst>
              <a:gd name="connsiteX0" fmla="*/ 1943 w 4210"/>
              <a:gd name="connsiteY0" fmla="*/ 516 h 5605"/>
              <a:gd name="connsiteX1" fmla="*/ -163 w 4210"/>
              <a:gd name="connsiteY1" fmla="*/ 2492 h 5605"/>
              <a:gd name="connsiteX2" fmla="*/ 1943 w 4210"/>
              <a:gd name="connsiteY2" fmla="*/ 5843 h 5605"/>
              <a:gd name="connsiteX3" fmla="*/ 4048 w 4210"/>
              <a:gd name="connsiteY3" fmla="*/ 3824 h 5605"/>
              <a:gd name="connsiteX4" fmla="*/ 1943 w 4210"/>
              <a:gd name="connsiteY4" fmla="*/ 516 h 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605">
                <a:moveTo>
                  <a:pt x="1943" y="516"/>
                </a:moveTo>
                <a:cubicBezTo>
                  <a:pt x="783" y="-215"/>
                  <a:pt x="-163" y="516"/>
                  <a:pt x="-163" y="2492"/>
                </a:cubicBezTo>
                <a:cubicBezTo>
                  <a:pt x="-163" y="4469"/>
                  <a:pt x="783" y="5843"/>
                  <a:pt x="1943" y="5843"/>
                </a:cubicBezTo>
                <a:cubicBezTo>
                  <a:pt x="3073" y="5843"/>
                  <a:pt x="4001" y="4954"/>
                  <a:pt x="4048" y="3824"/>
                </a:cubicBezTo>
                <a:cubicBezTo>
                  <a:pt x="3876" y="2462"/>
                  <a:pt x="3103" y="1250"/>
                  <a:pt x="1943" y="5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7" name="Freeform 3336">
            <a:extLst>
              <a:ext uri="{FF2B5EF4-FFF2-40B4-BE49-F238E27FC236}">
                <a16:creationId xmlns:a16="http://schemas.microsoft.com/office/drawing/2014/main" id="{BA858933-583F-B9C9-FB4B-063CE0182CD6}"/>
              </a:ext>
            </a:extLst>
          </p:cNvPr>
          <p:cNvSpPr/>
          <p:nvPr/>
        </p:nvSpPr>
        <p:spPr>
          <a:xfrm>
            <a:off x="9135101" y="3176109"/>
            <a:ext cx="6273" cy="4253"/>
          </a:xfrm>
          <a:custGeom>
            <a:avLst/>
            <a:gdLst>
              <a:gd name="connsiteX0" fmla="*/ 6111 w 6273"/>
              <a:gd name="connsiteY0" fmla="*/ 2344 h 4253"/>
              <a:gd name="connsiteX1" fmla="*/ 2974 w 6273"/>
              <a:gd name="connsiteY1" fmla="*/ 238 h 4253"/>
              <a:gd name="connsiteX2" fmla="*/ -163 w 6273"/>
              <a:gd name="connsiteY2" fmla="*/ 2344 h 4253"/>
              <a:gd name="connsiteX3" fmla="*/ 2974 w 6273"/>
              <a:gd name="connsiteY3" fmla="*/ 4492 h 4253"/>
              <a:gd name="connsiteX4" fmla="*/ 6111 w 6273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6111" y="2344"/>
                </a:moveTo>
                <a:cubicBezTo>
                  <a:pt x="6111" y="1184"/>
                  <a:pt x="4736" y="238"/>
                  <a:pt x="2974" y="238"/>
                </a:cubicBezTo>
                <a:cubicBezTo>
                  <a:pt x="1212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1" y="3547"/>
                  <a:pt x="611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8" name="Freeform 3337">
            <a:extLst>
              <a:ext uri="{FF2B5EF4-FFF2-40B4-BE49-F238E27FC236}">
                <a16:creationId xmlns:a16="http://schemas.microsoft.com/office/drawing/2014/main" id="{6C175D44-6835-8749-5F79-1DDE90757AF6}"/>
              </a:ext>
            </a:extLst>
          </p:cNvPr>
          <p:cNvSpPr/>
          <p:nvPr/>
        </p:nvSpPr>
        <p:spPr>
          <a:xfrm>
            <a:off x="9139445" y="1459577"/>
            <a:ext cx="8036" cy="7536"/>
          </a:xfrm>
          <a:custGeom>
            <a:avLst/>
            <a:gdLst>
              <a:gd name="connsiteX0" fmla="*/ 3357 w 8036"/>
              <a:gd name="connsiteY0" fmla="*/ 7638 h 7536"/>
              <a:gd name="connsiteX1" fmla="*/ 7653 w 8036"/>
              <a:gd name="connsiteY1" fmla="*/ 3041 h 7536"/>
              <a:gd name="connsiteX2" fmla="*/ 4044 w 8036"/>
              <a:gd name="connsiteY2" fmla="*/ 1537 h 7536"/>
              <a:gd name="connsiteX3" fmla="*/ 3357 w 8036"/>
              <a:gd name="connsiteY3" fmla="*/ 7638 h 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36" h="7536">
                <a:moveTo>
                  <a:pt x="3357" y="7638"/>
                </a:moveTo>
                <a:cubicBezTo>
                  <a:pt x="5535" y="7028"/>
                  <a:pt x="7194" y="5253"/>
                  <a:pt x="7653" y="3041"/>
                </a:cubicBezTo>
                <a:cubicBezTo>
                  <a:pt x="8298" y="-268"/>
                  <a:pt x="7653" y="-483"/>
                  <a:pt x="4044" y="1537"/>
                </a:cubicBezTo>
                <a:cubicBezTo>
                  <a:pt x="-1198" y="4415"/>
                  <a:pt x="-1670" y="8583"/>
                  <a:pt x="3357" y="76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9" name="Freeform 3338">
            <a:extLst>
              <a:ext uri="{FF2B5EF4-FFF2-40B4-BE49-F238E27FC236}">
                <a16:creationId xmlns:a16="http://schemas.microsoft.com/office/drawing/2014/main" id="{6474F831-5A0D-5C60-7C72-5116E084066B}"/>
              </a:ext>
            </a:extLst>
          </p:cNvPr>
          <p:cNvSpPr/>
          <p:nvPr/>
        </p:nvSpPr>
        <p:spPr>
          <a:xfrm>
            <a:off x="9105841" y="3154841"/>
            <a:ext cx="7520" cy="6401"/>
          </a:xfrm>
          <a:custGeom>
            <a:avLst/>
            <a:gdLst>
              <a:gd name="connsiteX0" fmla="*/ -163 w 7520"/>
              <a:gd name="connsiteY0" fmla="*/ 3418 h 6401"/>
              <a:gd name="connsiteX1" fmla="*/ 1685 w 7520"/>
              <a:gd name="connsiteY1" fmla="*/ 6640 h 6401"/>
              <a:gd name="connsiteX2" fmla="*/ 5982 w 7520"/>
              <a:gd name="connsiteY2" fmla="*/ 3418 h 6401"/>
              <a:gd name="connsiteX3" fmla="*/ 4177 w 7520"/>
              <a:gd name="connsiteY3" fmla="*/ 238 h 6401"/>
              <a:gd name="connsiteX4" fmla="*/ -163 w 7520"/>
              <a:gd name="connsiteY4" fmla="*/ 341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0" h="6401">
                <a:moveTo>
                  <a:pt x="-163" y="3418"/>
                </a:moveTo>
                <a:cubicBezTo>
                  <a:pt x="-163" y="5179"/>
                  <a:pt x="654" y="6640"/>
                  <a:pt x="1685" y="6640"/>
                </a:cubicBezTo>
                <a:cubicBezTo>
                  <a:pt x="3434" y="6073"/>
                  <a:pt x="4946" y="4939"/>
                  <a:pt x="5982" y="3418"/>
                </a:cubicBezTo>
                <a:cubicBezTo>
                  <a:pt x="8173" y="754"/>
                  <a:pt x="7872" y="238"/>
                  <a:pt x="4177" y="238"/>
                </a:cubicBezTo>
                <a:cubicBezTo>
                  <a:pt x="1728" y="238"/>
                  <a:pt x="-163" y="1484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0" name="Freeform 3339">
            <a:extLst>
              <a:ext uri="{FF2B5EF4-FFF2-40B4-BE49-F238E27FC236}">
                <a16:creationId xmlns:a16="http://schemas.microsoft.com/office/drawing/2014/main" id="{511FB886-3C23-EBF1-5E13-0E3F66EB3E47}"/>
              </a:ext>
            </a:extLst>
          </p:cNvPr>
          <p:cNvSpPr/>
          <p:nvPr/>
        </p:nvSpPr>
        <p:spPr>
          <a:xfrm>
            <a:off x="9127058" y="2747047"/>
            <a:ext cx="5980" cy="6108"/>
          </a:xfrm>
          <a:custGeom>
            <a:avLst/>
            <a:gdLst>
              <a:gd name="connsiteX0" fmla="*/ 3884 w 5980"/>
              <a:gd name="connsiteY0" fmla="*/ 6346 h 6108"/>
              <a:gd name="connsiteX1" fmla="*/ 5818 w 5980"/>
              <a:gd name="connsiteY1" fmla="*/ 4370 h 6108"/>
              <a:gd name="connsiteX2" fmla="*/ 275 w 5980"/>
              <a:gd name="connsiteY2" fmla="*/ 675 h 6108"/>
              <a:gd name="connsiteX3" fmla="*/ 3884 w 5980"/>
              <a:gd name="connsiteY3" fmla="*/ 6346 h 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0" h="6108">
                <a:moveTo>
                  <a:pt x="3884" y="6346"/>
                </a:moveTo>
                <a:cubicBezTo>
                  <a:pt x="4958" y="6325"/>
                  <a:pt x="5818" y="5444"/>
                  <a:pt x="5818" y="4370"/>
                </a:cubicBezTo>
                <a:cubicBezTo>
                  <a:pt x="5818" y="1835"/>
                  <a:pt x="1736" y="-829"/>
                  <a:pt x="275" y="675"/>
                </a:cubicBezTo>
                <a:cubicBezTo>
                  <a:pt x="-1186" y="2179"/>
                  <a:pt x="1263" y="6346"/>
                  <a:pt x="3884" y="63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1" name="Freeform 3340">
            <a:extLst>
              <a:ext uri="{FF2B5EF4-FFF2-40B4-BE49-F238E27FC236}">
                <a16:creationId xmlns:a16="http://schemas.microsoft.com/office/drawing/2014/main" id="{8BA72AAE-7A60-6D0A-DFE0-8B6963A3E6E6}"/>
              </a:ext>
            </a:extLst>
          </p:cNvPr>
          <p:cNvSpPr/>
          <p:nvPr/>
        </p:nvSpPr>
        <p:spPr>
          <a:xfrm>
            <a:off x="9114994" y="2691499"/>
            <a:ext cx="4743" cy="4253"/>
          </a:xfrm>
          <a:custGeom>
            <a:avLst/>
            <a:gdLst>
              <a:gd name="connsiteX0" fmla="*/ 2200 w 4743"/>
              <a:gd name="connsiteY0" fmla="*/ 4492 h 4253"/>
              <a:gd name="connsiteX1" fmla="*/ 4305 w 4743"/>
              <a:gd name="connsiteY1" fmla="*/ 2387 h 4253"/>
              <a:gd name="connsiteX2" fmla="*/ 2200 w 4743"/>
              <a:gd name="connsiteY2" fmla="*/ 238 h 4253"/>
              <a:gd name="connsiteX3" fmla="*/ 95 w 4743"/>
              <a:gd name="connsiteY3" fmla="*/ 2387 h 4253"/>
              <a:gd name="connsiteX4" fmla="*/ 2200 w 474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3" h="4253">
                <a:moveTo>
                  <a:pt x="2200" y="4492"/>
                </a:moveTo>
                <a:cubicBezTo>
                  <a:pt x="2630" y="4492"/>
                  <a:pt x="3575" y="3547"/>
                  <a:pt x="4305" y="2387"/>
                </a:cubicBezTo>
                <a:cubicBezTo>
                  <a:pt x="5036" y="1227"/>
                  <a:pt x="4305" y="238"/>
                  <a:pt x="2200" y="238"/>
                </a:cubicBezTo>
                <a:cubicBezTo>
                  <a:pt x="95" y="238"/>
                  <a:pt x="-593" y="1227"/>
                  <a:pt x="95" y="2387"/>
                </a:cubicBezTo>
                <a:cubicBezTo>
                  <a:pt x="782" y="3547"/>
                  <a:pt x="1770" y="4492"/>
                  <a:pt x="220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2" name="Freeform 3341">
            <a:extLst>
              <a:ext uri="{FF2B5EF4-FFF2-40B4-BE49-F238E27FC236}">
                <a16:creationId xmlns:a16="http://schemas.microsoft.com/office/drawing/2014/main" id="{759B6F98-46AF-A52A-C260-E9565292EF46}"/>
              </a:ext>
            </a:extLst>
          </p:cNvPr>
          <p:cNvSpPr/>
          <p:nvPr/>
        </p:nvSpPr>
        <p:spPr>
          <a:xfrm>
            <a:off x="9112831" y="3001840"/>
            <a:ext cx="3451" cy="4253"/>
          </a:xfrm>
          <a:custGeom>
            <a:avLst/>
            <a:gdLst>
              <a:gd name="connsiteX0" fmla="*/ 195 w 3451"/>
              <a:gd name="connsiteY0" fmla="*/ 2344 h 4253"/>
              <a:gd name="connsiteX1" fmla="*/ 2387 w 3451"/>
              <a:gd name="connsiteY1" fmla="*/ 4492 h 4253"/>
              <a:gd name="connsiteX2" fmla="*/ 3289 w 3451"/>
              <a:gd name="connsiteY2" fmla="*/ 2344 h 4253"/>
              <a:gd name="connsiteX3" fmla="*/ 1098 w 3451"/>
              <a:gd name="connsiteY3" fmla="*/ 239 h 4253"/>
              <a:gd name="connsiteX4" fmla="*/ 1098 w 3451"/>
              <a:gd name="connsiteY4" fmla="*/ 239 h 4253"/>
              <a:gd name="connsiteX5" fmla="*/ 195 w 3451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1" h="4253">
                <a:moveTo>
                  <a:pt x="195" y="2344"/>
                </a:moveTo>
                <a:cubicBezTo>
                  <a:pt x="883" y="3504"/>
                  <a:pt x="1871" y="4492"/>
                  <a:pt x="2387" y="4492"/>
                </a:cubicBezTo>
                <a:cubicBezTo>
                  <a:pt x="2902" y="4492"/>
                  <a:pt x="3289" y="3504"/>
                  <a:pt x="3289" y="2344"/>
                </a:cubicBezTo>
                <a:cubicBezTo>
                  <a:pt x="3263" y="1158"/>
                  <a:pt x="2284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184"/>
                  <a:pt x="19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3" name="Freeform 3342">
            <a:extLst>
              <a:ext uri="{FF2B5EF4-FFF2-40B4-BE49-F238E27FC236}">
                <a16:creationId xmlns:a16="http://schemas.microsoft.com/office/drawing/2014/main" id="{97197E6E-A8E2-5948-05C5-92D43787F107}"/>
              </a:ext>
            </a:extLst>
          </p:cNvPr>
          <p:cNvSpPr/>
          <p:nvPr/>
        </p:nvSpPr>
        <p:spPr>
          <a:xfrm>
            <a:off x="9108873" y="3081172"/>
            <a:ext cx="5347" cy="7802"/>
          </a:xfrm>
          <a:custGeom>
            <a:avLst/>
            <a:gdLst>
              <a:gd name="connsiteX0" fmla="*/ 416 w 5347"/>
              <a:gd name="connsiteY0" fmla="*/ 866 h 7802"/>
              <a:gd name="connsiteX1" fmla="*/ 3294 w 5347"/>
              <a:gd name="connsiteY1" fmla="*/ 8041 h 7802"/>
              <a:gd name="connsiteX2" fmla="*/ 5185 w 5347"/>
              <a:gd name="connsiteY2" fmla="*/ 4948 h 7802"/>
              <a:gd name="connsiteX3" fmla="*/ 416 w 5347"/>
              <a:gd name="connsiteY3" fmla="*/ 866 h 7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7" h="7802">
                <a:moveTo>
                  <a:pt x="416" y="866"/>
                </a:moveTo>
                <a:cubicBezTo>
                  <a:pt x="-1260" y="2542"/>
                  <a:pt x="1017" y="8041"/>
                  <a:pt x="3294" y="8041"/>
                </a:cubicBezTo>
                <a:cubicBezTo>
                  <a:pt x="4368" y="8041"/>
                  <a:pt x="5185" y="6666"/>
                  <a:pt x="5185" y="4948"/>
                </a:cubicBezTo>
                <a:cubicBezTo>
                  <a:pt x="5185" y="1510"/>
                  <a:pt x="2263" y="-982"/>
                  <a:pt x="416" y="8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4" name="Freeform 3343">
            <a:extLst>
              <a:ext uri="{FF2B5EF4-FFF2-40B4-BE49-F238E27FC236}">
                <a16:creationId xmlns:a16="http://schemas.microsoft.com/office/drawing/2014/main" id="{FAAA0A75-25C4-9B1A-5FF0-7D147444344C}"/>
              </a:ext>
            </a:extLst>
          </p:cNvPr>
          <p:cNvSpPr/>
          <p:nvPr/>
        </p:nvSpPr>
        <p:spPr>
          <a:xfrm>
            <a:off x="9121235" y="3295356"/>
            <a:ext cx="5189" cy="1711"/>
          </a:xfrm>
          <a:custGeom>
            <a:avLst/>
            <a:gdLst>
              <a:gd name="connsiteX0" fmla="*/ 813 w 5189"/>
              <a:gd name="connsiteY0" fmla="*/ 651 h 1711"/>
              <a:gd name="connsiteX1" fmla="*/ 2102 w 5189"/>
              <a:gd name="connsiteY1" fmla="*/ 1940 h 1711"/>
              <a:gd name="connsiteX2" fmla="*/ 4809 w 5189"/>
              <a:gd name="connsiteY2" fmla="*/ 823 h 1711"/>
              <a:gd name="connsiteX3" fmla="*/ 813 w 5189"/>
              <a:gd name="connsiteY3" fmla="*/ 651 h 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9" h="1711">
                <a:moveTo>
                  <a:pt x="813" y="651"/>
                </a:moveTo>
                <a:cubicBezTo>
                  <a:pt x="-862" y="1338"/>
                  <a:pt x="-347" y="1854"/>
                  <a:pt x="2102" y="1940"/>
                </a:cubicBezTo>
                <a:cubicBezTo>
                  <a:pt x="4551" y="2026"/>
                  <a:pt x="5497" y="1553"/>
                  <a:pt x="4809" y="823"/>
                </a:cubicBezTo>
                <a:cubicBezTo>
                  <a:pt x="3585" y="110"/>
                  <a:pt x="2094" y="45"/>
                  <a:pt x="813" y="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5" name="Freeform 3344">
            <a:extLst>
              <a:ext uri="{FF2B5EF4-FFF2-40B4-BE49-F238E27FC236}">
                <a16:creationId xmlns:a16="http://schemas.microsoft.com/office/drawing/2014/main" id="{96812C8A-E73E-8E00-ED48-D21167D6E023}"/>
              </a:ext>
            </a:extLst>
          </p:cNvPr>
          <p:cNvSpPr/>
          <p:nvPr/>
        </p:nvSpPr>
        <p:spPr>
          <a:xfrm>
            <a:off x="9119007" y="3130719"/>
            <a:ext cx="15325" cy="8773"/>
          </a:xfrm>
          <a:custGeom>
            <a:avLst/>
            <a:gdLst>
              <a:gd name="connsiteX0" fmla="*/ 292 w 15325"/>
              <a:gd name="connsiteY0" fmla="*/ 7346 h 8773"/>
              <a:gd name="connsiteX1" fmla="*/ 4288 w 15325"/>
              <a:gd name="connsiteY1" fmla="*/ 7131 h 8773"/>
              <a:gd name="connsiteX2" fmla="*/ 11506 w 15325"/>
              <a:gd name="connsiteY2" fmla="*/ 4854 h 8773"/>
              <a:gd name="connsiteX3" fmla="*/ 9831 w 15325"/>
              <a:gd name="connsiteY3" fmla="*/ 557 h 8773"/>
              <a:gd name="connsiteX4" fmla="*/ 292 w 15325"/>
              <a:gd name="connsiteY4" fmla="*/ 7346 h 8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25" h="8773">
                <a:moveTo>
                  <a:pt x="292" y="7346"/>
                </a:moveTo>
                <a:cubicBezTo>
                  <a:pt x="1667" y="9623"/>
                  <a:pt x="2398" y="9580"/>
                  <a:pt x="4288" y="7131"/>
                </a:cubicBezTo>
                <a:cubicBezTo>
                  <a:pt x="6213" y="5296"/>
                  <a:pt x="8877" y="4454"/>
                  <a:pt x="11506" y="4854"/>
                </a:cubicBezTo>
                <a:cubicBezTo>
                  <a:pt x="17307" y="5713"/>
                  <a:pt x="15803" y="2018"/>
                  <a:pt x="9831" y="557"/>
                </a:cubicBezTo>
                <a:cubicBezTo>
                  <a:pt x="4503" y="-1033"/>
                  <a:pt x="-1942" y="3651"/>
                  <a:pt x="292" y="73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6" name="Freeform 3345">
            <a:extLst>
              <a:ext uri="{FF2B5EF4-FFF2-40B4-BE49-F238E27FC236}">
                <a16:creationId xmlns:a16="http://schemas.microsoft.com/office/drawing/2014/main" id="{5ADE4DB3-682D-C637-D41F-258B713C04C2}"/>
              </a:ext>
            </a:extLst>
          </p:cNvPr>
          <p:cNvSpPr/>
          <p:nvPr/>
        </p:nvSpPr>
        <p:spPr>
          <a:xfrm>
            <a:off x="9106013" y="3477905"/>
            <a:ext cx="8206" cy="8411"/>
          </a:xfrm>
          <a:custGeom>
            <a:avLst/>
            <a:gdLst>
              <a:gd name="connsiteX0" fmla="*/ 8044 w 8206"/>
              <a:gd name="connsiteY0" fmla="*/ 5475 h 8411"/>
              <a:gd name="connsiteX1" fmla="*/ 353 w 8206"/>
              <a:gd name="connsiteY1" fmla="*/ 921 h 8411"/>
              <a:gd name="connsiteX2" fmla="*/ 353 w 8206"/>
              <a:gd name="connsiteY2" fmla="*/ 5475 h 8411"/>
              <a:gd name="connsiteX3" fmla="*/ 8044 w 8206"/>
              <a:gd name="connsiteY3" fmla="*/ 5475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06" h="8411">
                <a:moveTo>
                  <a:pt x="8044" y="5475"/>
                </a:moveTo>
                <a:cubicBezTo>
                  <a:pt x="8044" y="2081"/>
                  <a:pt x="2501" y="-1227"/>
                  <a:pt x="353" y="921"/>
                </a:cubicBezTo>
                <a:cubicBezTo>
                  <a:pt x="-334" y="2360"/>
                  <a:pt x="-334" y="4036"/>
                  <a:pt x="353" y="5475"/>
                </a:cubicBezTo>
                <a:cubicBezTo>
                  <a:pt x="1986" y="9686"/>
                  <a:pt x="8044" y="9729"/>
                  <a:pt x="8044" y="54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7" name="Freeform 3346">
            <a:extLst>
              <a:ext uri="{FF2B5EF4-FFF2-40B4-BE49-F238E27FC236}">
                <a16:creationId xmlns:a16="http://schemas.microsoft.com/office/drawing/2014/main" id="{E39DDE19-5B48-0E24-AA79-A8CD903668F7}"/>
              </a:ext>
            </a:extLst>
          </p:cNvPr>
          <p:cNvSpPr/>
          <p:nvPr/>
        </p:nvSpPr>
        <p:spPr>
          <a:xfrm>
            <a:off x="9106318" y="5462879"/>
            <a:ext cx="3486" cy="6405"/>
          </a:xfrm>
          <a:custGeom>
            <a:avLst/>
            <a:gdLst>
              <a:gd name="connsiteX0" fmla="*/ 521 w 3486"/>
              <a:gd name="connsiteY0" fmla="*/ 5001 h 6405"/>
              <a:gd name="connsiteX1" fmla="*/ 3013 w 3486"/>
              <a:gd name="connsiteY1" fmla="*/ 5001 h 6405"/>
              <a:gd name="connsiteX2" fmla="*/ 2626 w 3486"/>
              <a:gd name="connsiteY2" fmla="*/ 1048 h 6405"/>
              <a:gd name="connsiteX3" fmla="*/ 2626 w 3486"/>
              <a:gd name="connsiteY3" fmla="*/ 1048 h 6405"/>
              <a:gd name="connsiteX4" fmla="*/ 521 w 3486"/>
              <a:gd name="connsiteY4" fmla="*/ 5001 h 6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6" h="6405">
                <a:moveTo>
                  <a:pt x="521" y="5001"/>
                </a:moveTo>
                <a:cubicBezTo>
                  <a:pt x="1810" y="7192"/>
                  <a:pt x="2326" y="7192"/>
                  <a:pt x="3013" y="5001"/>
                </a:cubicBezTo>
                <a:cubicBezTo>
                  <a:pt x="3537" y="3699"/>
                  <a:pt x="3391" y="2225"/>
                  <a:pt x="2626" y="1048"/>
                </a:cubicBezTo>
                <a:lnTo>
                  <a:pt x="2626" y="1048"/>
                </a:lnTo>
                <a:cubicBezTo>
                  <a:pt x="521" y="-1315"/>
                  <a:pt x="-1155" y="1950"/>
                  <a:pt x="521" y="50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8" name="Freeform 3347">
            <a:extLst>
              <a:ext uri="{FF2B5EF4-FFF2-40B4-BE49-F238E27FC236}">
                <a16:creationId xmlns:a16="http://schemas.microsoft.com/office/drawing/2014/main" id="{8E7EC604-A3D5-AC85-4601-8BD58EB3EF0A}"/>
              </a:ext>
            </a:extLst>
          </p:cNvPr>
          <p:cNvSpPr/>
          <p:nvPr/>
        </p:nvSpPr>
        <p:spPr>
          <a:xfrm>
            <a:off x="9091190" y="1349270"/>
            <a:ext cx="4167" cy="7586"/>
          </a:xfrm>
          <a:custGeom>
            <a:avLst/>
            <a:gdLst>
              <a:gd name="connsiteX0" fmla="*/ 1943 w 4167"/>
              <a:gd name="connsiteY0" fmla="*/ 7825 h 7586"/>
              <a:gd name="connsiteX1" fmla="*/ 4005 w 4167"/>
              <a:gd name="connsiteY1" fmla="*/ 4731 h 7586"/>
              <a:gd name="connsiteX2" fmla="*/ 1943 w 4167"/>
              <a:gd name="connsiteY2" fmla="*/ 434 h 7586"/>
              <a:gd name="connsiteX3" fmla="*/ -163 w 4167"/>
              <a:gd name="connsiteY3" fmla="*/ 3485 h 7586"/>
              <a:gd name="connsiteX4" fmla="*/ 1943 w 4167"/>
              <a:gd name="connsiteY4" fmla="*/ 7825 h 7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7586">
                <a:moveTo>
                  <a:pt x="1943" y="7825"/>
                </a:moveTo>
                <a:cubicBezTo>
                  <a:pt x="3060" y="7825"/>
                  <a:pt x="4005" y="6450"/>
                  <a:pt x="4005" y="4731"/>
                </a:cubicBezTo>
                <a:cubicBezTo>
                  <a:pt x="3988" y="3064"/>
                  <a:pt x="3232" y="1491"/>
                  <a:pt x="1943" y="434"/>
                </a:cubicBezTo>
                <a:cubicBezTo>
                  <a:pt x="783" y="-296"/>
                  <a:pt x="-163" y="1079"/>
                  <a:pt x="-163" y="3485"/>
                </a:cubicBezTo>
                <a:cubicBezTo>
                  <a:pt x="-163" y="5891"/>
                  <a:pt x="783" y="7825"/>
                  <a:pt x="1943" y="78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9" name="Freeform 3348">
            <a:extLst>
              <a:ext uri="{FF2B5EF4-FFF2-40B4-BE49-F238E27FC236}">
                <a16:creationId xmlns:a16="http://schemas.microsoft.com/office/drawing/2014/main" id="{E920240B-E6DE-B8DA-836D-38E483FB3687}"/>
              </a:ext>
            </a:extLst>
          </p:cNvPr>
          <p:cNvSpPr/>
          <p:nvPr/>
        </p:nvSpPr>
        <p:spPr>
          <a:xfrm>
            <a:off x="8915289" y="4183526"/>
            <a:ext cx="10353" cy="12643"/>
          </a:xfrm>
          <a:custGeom>
            <a:avLst/>
            <a:gdLst>
              <a:gd name="connsiteX0" fmla="*/ 8173 w 10353"/>
              <a:gd name="connsiteY0" fmla="*/ 8831 h 12643"/>
              <a:gd name="connsiteX1" fmla="*/ 6368 w 10353"/>
              <a:gd name="connsiteY1" fmla="*/ 238 h 12643"/>
              <a:gd name="connsiteX2" fmla="*/ -163 w 10353"/>
              <a:gd name="connsiteY2" fmla="*/ 9992 h 12643"/>
              <a:gd name="connsiteX3" fmla="*/ 8173 w 10353"/>
              <a:gd name="connsiteY3" fmla="*/ 8831 h 1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53" h="12643">
                <a:moveTo>
                  <a:pt x="8173" y="8831"/>
                </a:moveTo>
                <a:cubicBezTo>
                  <a:pt x="11352" y="2773"/>
                  <a:pt x="10794" y="238"/>
                  <a:pt x="6368" y="238"/>
                </a:cubicBezTo>
                <a:cubicBezTo>
                  <a:pt x="1943" y="238"/>
                  <a:pt x="-163" y="4105"/>
                  <a:pt x="-163" y="9992"/>
                </a:cubicBezTo>
                <a:cubicBezTo>
                  <a:pt x="-163" y="14374"/>
                  <a:pt x="5638" y="13601"/>
                  <a:pt x="8173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0" name="Freeform 3349">
            <a:extLst>
              <a:ext uri="{FF2B5EF4-FFF2-40B4-BE49-F238E27FC236}">
                <a16:creationId xmlns:a16="http://schemas.microsoft.com/office/drawing/2014/main" id="{73C324DA-1E56-E967-BDCA-00E2E9E1D080}"/>
              </a:ext>
            </a:extLst>
          </p:cNvPr>
          <p:cNvSpPr/>
          <p:nvPr/>
        </p:nvSpPr>
        <p:spPr>
          <a:xfrm>
            <a:off x="8927835" y="4247297"/>
            <a:ext cx="8072" cy="7173"/>
          </a:xfrm>
          <a:custGeom>
            <a:avLst/>
            <a:gdLst>
              <a:gd name="connsiteX0" fmla="*/ -163 w 8072"/>
              <a:gd name="connsiteY0" fmla="*/ 1904 h 7173"/>
              <a:gd name="connsiteX1" fmla="*/ 2373 w 8072"/>
              <a:gd name="connsiteY1" fmla="*/ 6201 h 7173"/>
              <a:gd name="connsiteX2" fmla="*/ 7313 w 8072"/>
              <a:gd name="connsiteY2" fmla="*/ 2549 h 7173"/>
              <a:gd name="connsiteX3" fmla="*/ -163 w 8072"/>
              <a:gd name="connsiteY3" fmla="*/ 1904 h 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72" h="7173">
                <a:moveTo>
                  <a:pt x="-163" y="1904"/>
                </a:moveTo>
                <a:cubicBezTo>
                  <a:pt x="250" y="3550"/>
                  <a:pt x="1131" y="5041"/>
                  <a:pt x="2373" y="6201"/>
                </a:cubicBezTo>
                <a:cubicBezTo>
                  <a:pt x="5337" y="9165"/>
                  <a:pt x="9462" y="6201"/>
                  <a:pt x="7313" y="2549"/>
                </a:cubicBezTo>
                <a:cubicBezTo>
                  <a:pt x="5681" y="-158"/>
                  <a:pt x="-163" y="-631"/>
                  <a:pt x="-163" y="19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1" name="Freeform 3350">
            <a:extLst>
              <a:ext uri="{FF2B5EF4-FFF2-40B4-BE49-F238E27FC236}">
                <a16:creationId xmlns:a16="http://schemas.microsoft.com/office/drawing/2014/main" id="{A0F07D5A-8CFC-C99D-8DF7-74D5BF3F6B84}"/>
              </a:ext>
            </a:extLst>
          </p:cNvPr>
          <p:cNvSpPr/>
          <p:nvPr/>
        </p:nvSpPr>
        <p:spPr>
          <a:xfrm>
            <a:off x="8915289" y="4134631"/>
            <a:ext cx="4210" cy="4210"/>
          </a:xfrm>
          <a:custGeom>
            <a:avLst/>
            <a:gdLst>
              <a:gd name="connsiteX0" fmla="*/ -163 w 4210"/>
              <a:gd name="connsiteY0" fmla="*/ 2344 h 4210"/>
              <a:gd name="connsiteX1" fmla="*/ 1943 w 4210"/>
              <a:gd name="connsiteY1" fmla="*/ 4449 h 4210"/>
              <a:gd name="connsiteX2" fmla="*/ 4048 w 4210"/>
              <a:gd name="connsiteY2" fmla="*/ 2344 h 4210"/>
              <a:gd name="connsiteX3" fmla="*/ 1943 w 4210"/>
              <a:gd name="connsiteY3" fmla="*/ 238 h 4210"/>
              <a:gd name="connsiteX4" fmla="*/ -163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-163" y="2344"/>
                </a:move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2" name="Freeform 3351">
            <a:extLst>
              <a:ext uri="{FF2B5EF4-FFF2-40B4-BE49-F238E27FC236}">
                <a16:creationId xmlns:a16="http://schemas.microsoft.com/office/drawing/2014/main" id="{470DB45D-19D8-B2B5-5DE3-7BCCDF844359}"/>
              </a:ext>
            </a:extLst>
          </p:cNvPr>
          <p:cNvSpPr/>
          <p:nvPr/>
        </p:nvSpPr>
        <p:spPr>
          <a:xfrm>
            <a:off x="9227305" y="3193199"/>
            <a:ext cx="9790" cy="4135"/>
          </a:xfrm>
          <a:custGeom>
            <a:avLst/>
            <a:gdLst>
              <a:gd name="connsiteX0" fmla="*/ -163 w 9790"/>
              <a:gd name="connsiteY0" fmla="*/ 2269 h 4135"/>
              <a:gd name="connsiteX1" fmla="*/ 5638 w 9790"/>
              <a:gd name="connsiteY1" fmla="*/ 4374 h 4135"/>
              <a:gd name="connsiteX2" fmla="*/ 8216 w 9790"/>
              <a:gd name="connsiteY2" fmla="*/ 2269 h 4135"/>
              <a:gd name="connsiteX3" fmla="*/ -163 w 9790"/>
              <a:gd name="connsiteY3" fmla="*/ 2269 h 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90" h="4135">
                <a:moveTo>
                  <a:pt x="-163" y="2269"/>
                </a:moveTo>
                <a:cubicBezTo>
                  <a:pt x="-163" y="3429"/>
                  <a:pt x="2458" y="4374"/>
                  <a:pt x="5638" y="4374"/>
                </a:cubicBezTo>
                <a:cubicBezTo>
                  <a:pt x="9934" y="4374"/>
                  <a:pt x="10708" y="3858"/>
                  <a:pt x="8216" y="2269"/>
                </a:cubicBezTo>
                <a:cubicBezTo>
                  <a:pt x="4134" y="-438"/>
                  <a:pt x="-163" y="-438"/>
                  <a:pt x="-163" y="22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3" name="Freeform 3352">
            <a:extLst>
              <a:ext uri="{FF2B5EF4-FFF2-40B4-BE49-F238E27FC236}">
                <a16:creationId xmlns:a16="http://schemas.microsoft.com/office/drawing/2014/main" id="{B399AB31-A8EE-1982-EA77-EADB1152E08E}"/>
              </a:ext>
            </a:extLst>
          </p:cNvPr>
          <p:cNvSpPr/>
          <p:nvPr/>
        </p:nvSpPr>
        <p:spPr>
          <a:xfrm>
            <a:off x="8932252" y="4193924"/>
            <a:ext cx="6066" cy="10507"/>
          </a:xfrm>
          <a:custGeom>
            <a:avLst/>
            <a:gdLst>
              <a:gd name="connsiteX0" fmla="*/ 2724 w 6066"/>
              <a:gd name="connsiteY0" fmla="*/ 7971 h 10507"/>
              <a:gd name="connsiteX1" fmla="*/ 5904 w 6066"/>
              <a:gd name="connsiteY1" fmla="*/ 1956 h 10507"/>
              <a:gd name="connsiteX2" fmla="*/ 103 w 6066"/>
              <a:gd name="connsiteY2" fmla="*/ 6940 h 10507"/>
              <a:gd name="connsiteX3" fmla="*/ 2724 w 6066"/>
              <a:gd name="connsiteY3" fmla="*/ 7971 h 10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6" h="10507">
                <a:moveTo>
                  <a:pt x="2724" y="7971"/>
                </a:moveTo>
                <a:cubicBezTo>
                  <a:pt x="4228" y="6236"/>
                  <a:pt x="5319" y="4178"/>
                  <a:pt x="5904" y="1956"/>
                </a:cubicBezTo>
                <a:cubicBezTo>
                  <a:pt x="5904" y="-2340"/>
                  <a:pt x="662" y="2214"/>
                  <a:pt x="103" y="6940"/>
                </a:cubicBezTo>
                <a:cubicBezTo>
                  <a:pt x="-455" y="11666"/>
                  <a:pt x="-369" y="11967"/>
                  <a:pt x="2724" y="79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4" name="Freeform 3353">
            <a:extLst>
              <a:ext uri="{FF2B5EF4-FFF2-40B4-BE49-F238E27FC236}">
                <a16:creationId xmlns:a16="http://schemas.microsoft.com/office/drawing/2014/main" id="{CDC213E1-BDD5-452A-C5D4-915DFE0540E8}"/>
              </a:ext>
            </a:extLst>
          </p:cNvPr>
          <p:cNvSpPr/>
          <p:nvPr/>
        </p:nvSpPr>
        <p:spPr>
          <a:xfrm>
            <a:off x="9045814" y="3222856"/>
            <a:ext cx="3485" cy="4254"/>
          </a:xfrm>
          <a:custGeom>
            <a:avLst/>
            <a:gdLst>
              <a:gd name="connsiteX0" fmla="*/ 1088 w 3485"/>
              <a:gd name="connsiteY0" fmla="*/ 4492 h 4254"/>
              <a:gd name="connsiteX1" fmla="*/ 3323 w 3485"/>
              <a:gd name="connsiteY1" fmla="*/ 2387 h 4254"/>
              <a:gd name="connsiteX2" fmla="*/ 2420 w 3485"/>
              <a:gd name="connsiteY2" fmla="*/ 238 h 4254"/>
              <a:gd name="connsiteX3" fmla="*/ 186 w 3485"/>
              <a:gd name="connsiteY3" fmla="*/ 2387 h 4254"/>
              <a:gd name="connsiteX4" fmla="*/ 1088 w 3485"/>
              <a:gd name="connsiteY4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5" h="4254">
                <a:moveTo>
                  <a:pt x="1088" y="4492"/>
                </a:moveTo>
                <a:cubicBezTo>
                  <a:pt x="2283" y="4518"/>
                  <a:pt x="3275" y="3581"/>
                  <a:pt x="3323" y="2387"/>
                </a:cubicBezTo>
                <a:cubicBezTo>
                  <a:pt x="3323" y="1184"/>
                  <a:pt x="2936" y="238"/>
                  <a:pt x="2420" y="238"/>
                </a:cubicBezTo>
                <a:cubicBezTo>
                  <a:pt x="1905" y="238"/>
                  <a:pt x="917" y="1184"/>
                  <a:pt x="186" y="2387"/>
                </a:cubicBezTo>
                <a:cubicBezTo>
                  <a:pt x="-544" y="3590"/>
                  <a:pt x="-72" y="4492"/>
                  <a:pt x="108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5" name="Freeform 3354">
            <a:extLst>
              <a:ext uri="{FF2B5EF4-FFF2-40B4-BE49-F238E27FC236}">
                <a16:creationId xmlns:a16="http://schemas.microsoft.com/office/drawing/2014/main" id="{9E4B1CD7-1588-C713-7453-9B74E18377C4}"/>
              </a:ext>
            </a:extLst>
          </p:cNvPr>
          <p:cNvSpPr/>
          <p:nvPr/>
        </p:nvSpPr>
        <p:spPr>
          <a:xfrm>
            <a:off x="9056368" y="1452540"/>
            <a:ext cx="5477" cy="4253"/>
          </a:xfrm>
          <a:custGeom>
            <a:avLst/>
            <a:gdLst>
              <a:gd name="connsiteX0" fmla="*/ 5314 w 5477"/>
              <a:gd name="connsiteY0" fmla="*/ 2344 h 4253"/>
              <a:gd name="connsiteX1" fmla="*/ 3385 w 5477"/>
              <a:gd name="connsiteY1" fmla="*/ 238 h 4253"/>
              <a:gd name="connsiteX2" fmla="*/ 3380 w 5477"/>
              <a:gd name="connsiteY2" fmla="*/ 238 h 4253"/>
              <a:gd name="connsiteX3" fmla="*/ 115 w 5477"/>
              <a:gd name="connsiteY3" fmla="*/ 2344 h 4253"/>
              <a:gd name="connsiteX4" fmla="*/ 2091 w 5477"/>
              <a:gd name="connsiteY4" fmla="*/ 4492 h 4253"/>
              <a:gd name="connsiteX5" fmla="*/ 5314 w 5477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7" h="4253">
                <a:moveTo>
                  <a:pt x="5314" y="2344"/>
                </a:moveTo>
                <a:cubicBezTo>
                  <a:pt x="5361" y="1231"/>
                  <a:pt x="4497" y="286"/>
                  <a:pt x="3385" y="238"/>
                </a:cubicBezTo>
                <a:cubicBezTo>
                  <a:pt x="3385" y="238"/>
                  <a:pt x="3380" y="238"/>
                  <a:pt x="3380" y="238"/>
                </a:cubicBezTo>
                <a:cubicBezTo>
                  <a:pt x="2018" y="380"/>
                  <a:pt x="806" y="1162"/>
                  <a:pt x="115" y="2344"/>
                </a:cubicBezTo>
                <a:cubicBezTo>
                  <a:pt x="-616" y="3504"/>
                  <a:pt x="115" y="4492"/>
                  <a:pt x="2091" y="4492"/>
                </a:cubicBezTo>
                <a:cubicBezTo>
                  <a:pt x="4068" y="4492"/>
                  <a:pt x="5314" y="3461"/>
                  <a:pt x="5314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6" name="Freeform 3355">
            <a:extLst>
              <a:ext uri="{FF2B5EF4-FFF2-40B4-BE49-F238E27FC236}">
                <a16:creationId xmlns:a16="http://schemas.microsoft.com/office/drawing/2014/main" id="{C3008920-58E9-6F80-6769-A35517150088}"/>
              </a:ext>
            </a:extLst>
          </p:cNvPr>
          <p:cNvSpPr/>
          <p:nvPr/>
        </p:nvSpPr>
        <p:spPr>
          <a:xfrm>
            <a:off x="8924383" y="2776528"/>
            <a:ext cx="3451" cy="4253"/>
          </a:xfrm>
          <a:custGeom>
            <a:avLst/>
            <a:gdLst>
              <a:gd name="connsiteX0" fmla="*/ 1098 w 3451"/>
              <a:gd name="connsiteY0" fmla="*/ 238 h 4253"/>
              <a:gd name="connsiteX1" fmla="*/ 196 w 3451"/>
              <a:gd name="connsiteY1" fmla="*/ 2387 h 4253"/>
              <a:gd name="connsiteX2" fmla="*/ 2430 w 3451"/>
              <a:gd name="connsiteY2" fmla="*/ 4492 h 4253"/>
              <a:gd name="connsiteX3" fmla="*/ 3289 w 3451"/>
              <a:gd name="connsiteY3" fmla="*/ 2387 h 4253"/>
              <a:gd name="connsiteX4" fmla="*/ 1141 w 3451"/>
              <a:gd name="connsiteY4" fmla="*/ 238 h 4253"/>
              <a:gd name="connsiteX5" fmla="*/ 1098 w 3451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1" h="4253">
                <a:moveTo>
                  <a:pt x="1098" y="238"/>
                </a:moveTo>
                <a:cubicBezTo>
                  <a:pt x="-105" y="238"/>
                  <a:pt x="-535" y="1227"/>
                  <a:pt x="196" y="2387"/>
                </a:cubicBezTo>
                <a:cubicBezTo>
                  <a:pt x="926" y="3547"/>
                  <a:pt x="1914" y="4492"/>
                  <a:pt x="2430" y="4492"/>
                </a:cubicBezTo>
                <a:cubicBezTo>
                  <a:pt x="2945" y="4492"/>
                  <a:pt x="3289" y="3547"/>
                  <a:pt x="3289" y="2387"/>
                </a:cubicBezTo>
                <a:cubicBezTo>
                  <a:pt x="3289" y="1201"/>
                  <a:pt x="2327" y="238"/>
                  <a:pt x="1141" y="238"/>
                </a:cubicBezTo>
                <a:cubicBezTo>
                  <a:pt x="1128" y="238"/>
                  <a:pt x="1111" y="238"/>
                  <a:pt x="1098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7" name="Freeform 3356">
            <a:extLst>
              <a:ext uri="{FF2B5EF4-FFF2-40B4-BE49-F238E27FC236}">
                <a16:creationId xmlns:a16="http://schemas.microsoft.com/office/drawing/2014/main" id="{CBF4B43E-FE54-D2AF-0851-60BE0CC5E915}"/>
              </a:ext>
            </a:extLst>
          </p:cNvPr>
          <p:cNvSpPr/>
          <p:nvPr/>
        </p:nvSpPr>
        <p:spPr>
          <a:xfrm>
            <a:off x="9120493" y="1378124"/>
            <a:ext cx="5908" cy="5833"/>
          </a:xfrm>
          <a:custGeom>
            <a:avLst/>
            <a:gdLst>
              <a:gd name="connsiteX0" fmla="*/ 5638 w 5908"/>
              <a:gd name="connsiteY0" fmla="*/ 2730 h 5833"/>
              <a:gd name="connsiteX1" fmla="*/ 3146 w 5908"/>
              <a:gd name="connsiteY1" fmla="*/ 238 h 5833"/>
              <a:gd name="connsiteX2" fmla="*/ -163 w 5908"/>
              <a:gd name="connsiteY2" fmla="*/ 3590 h 5833"/>
              <a:gd name="connsiteX3" fmla="*/ 5638 w 5908"/>
              <a:gd name="connsiteY3" fmla="*/ 2730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33">
                <a:moveTo>
                  <a:pt x="5638" y="2730"/>
                </a:moveTo>
                <a:cubicBezTo>
                  <a:pt x="6110" y="1355"/>
                  <a:pt x="4993" y="238"/>
                  <a:pt x="3146" y="238"/>
                </a:cubicBezTo>
                <a:cubicBezTo>
                  <a:pt x="1311" y="260"/>
                  <a:pt x="-163" y="1755"/>
                  <a:pt x="-163" y="3590"/>
                </a:cubicBezTo>
                <a:cubicBezTo>
                  <a:pt x="-163" y="7328"/>
                  <a:pt x="4349" y="6683"/>
                  <a:pt x="5638" y="27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8" name="Freeform 3357">
            <a:extLst>
              <a:ext uri="{FF2B5EF4-FFF2-40B4-BE49-F238E27FC236}">
                <a16:creationId xmlns:a16="http://schemas.microsoft.com/office/drawing/2014/main" id="{D6FED27B-A4C4-9F91-BE12-03CE80F3B899}"/>
              </a:ext>
            </a:extLst>
          </p:cNvPr>
          <p:cNvSpPr/>
          <p:nvPr/>
        </p:nvSpPr>
        <p:spPr>
          <a:xfrm>
            <a:off x="9045273" y="2730446"/>
            <a:ext cx="8589" cy="7843"/>
          </a:xfrm>
          <a:custGeom>
            <a:avLst/>
            <a:gdLst>
              <a:gd name="connsiteX0" fmla="*/ 5711 w 8589"/>
              <a:gd name="connsiteY0" fmla="*/ 3656 h 7843"/>
              <a:gd name="connsiteX1" fmla="*/ 168 w 8589"/>
              <a:gd name="connsiteY1" fmla="*/ 391 h 7843"/>
              <a:gd name="connsiteX2" fmla="*/ 7172 w 8589"/>
              <a:gd name="connsiteY2" fmla="*/ 8081 h 7843"/>
              <a:gd name="connsiteX3" fmla="*/ 5711 w 8589"/>
              <a:gd name="connsiteY3" fmla="*/ 3656 h 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89" h="7843">
                <a:moveTo>
                  <a:pt x="5711" y="3656"/>
                </a:moveTo>
                <a:cubicBezTo>
                  <a:pt x="3305" y="1207"/>
                  <a:pt x="813" y="-254"/>
                  <a:pt x="168" y="391"/>
                </a:cubicBezTo>
                <a:cubicBezTo>
                  <a:pt x="-1550" y="2195"/>
                  <a:pt x="3820" y="8081"/>
                  <a:pt x="7172" y="8081"/>
                </a:cubicBezTo>
                <a:cubicBezTo>
                  <a:pt x="9234" y="8081"/>
                  <a:pt x="8762" y="6707"/>
                  <a:pt x="5711" y="36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9" name="Freeform 3358">
            <a:extLst>
              <a:ext uri="{FF2B5EF4-FFF2-40B4-BE49-F238E27FC236}">
                <a16:creationId xmlns:a16="http://schemas.microsoft.com/office/drawing/2014/main" id="{1540075F-7F50-A228-FFA7-D15E54FCED86}"/>
              </a:ext>
            </a:extLst>
          </p:cNvPr>
          <p:cNvSpPr/>
          <p:nvPr/>
        </p:nvSpPr>
        <p:spPr>
          <a:xfrm>
            <a:off x="9049299" y="4194095"/>
            <a:ext cx="3475" cy="4253"/>
          </a:xfrm>
          <a:custGeom>
            <a:avLst/>
            <a:gdLst>
              <a:gd name="connsiteX0" fmla="*/ 783 w 3475"/>
              <a:gd name="connsiteY0" fmla="*/ 4492 h 4253"/>
              <a:gd name="connsiteX1" fmla="*/ 2974 w 3475"/>
              <a:gd name="connsiteY1" fmla="*/ 2387 h 4253"/>
              <a:gd name="connsiteX2" fmla="*/ 2072 w 3475"/>
              <a:gd name="connsiteY2" fmla="*/ 238 h 4253"/>
              <a:gd name="connsiteX3" fmla="*/ -163 w 3475"/>
              <a:gd name="connsiteY3" fmla="*/ 2387 h 4253"/>
              <a:gd name="connsiteX4" fmla="*/ 783 w 3475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53">
                <a:moveTo>
                  <a:pt x="783" y="4492"/>
                </a:moveTo>
                <a:cubicBezTo>
                  <a:pt x="1298" y="4492"/>
                  <a:pt x="2287" y="3547"/>
                  <a:pt x="2974" y="2387"/>
                </a:cubicBezTo>
                <a:cubicBezTo>
                  <a:pt x="3661" y="1227"/>
                  <a:pt x="3275" y="238"/>
                  <a:pt x="2072" y="238"/>
                </a:cubicBezTo>
                <a:cubicBezTo>
                  <a:pt x="869" y="238"/>
                  <a:pt x="-115" y="1188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0" name="Freeform 3359">
            <a:extLst>
              <a:ext uri="{FF2B5EF4-FFF2-40B4-BE49-F238E27FC236}">
                <a16:creationId xmlns:a16="http://schemas.microsoft.com/office/drawing/2014/main" id="{4509E9C0-79E8-3EBD-86F4-973557A5971D}"/>
              </a:ext>
            </a:extLst>
          </p:cNvPr>
          <p:cNvSpPr/>
          <p:nvPr/>
        </p:nvSpPr>
        <p:spPr>
          <a:xfrm>
            <a:off x="8911796" y="3097482"/>
            <a:ext cx="3492" cy="4253"/>
          </a:xfrm>
          <a:custGeom>
            <a:avLst/>
            <a:gdLst>
              <a:gd name="connsiteX0" fmla="*/ 1139 w 3492"/>
              <a:gd name="connsiteY0" fmla="*/ 4492 h 4253"/>
              <a:gd name="connsiteX1" fmla="*/ 3330 w 3492"/>
              <a:gd name="connsiteY1" fmla="*/ 2344 h 4253"/>
              <a:gd name="connsiteX2" fmla="*/ 2428 w 3492"/>
              <a:gd name="connsiteY2" fmla="*/ 238 h 4253"/>
              <a:gd name="connsiteX3" fmla="*/ 194 w 3492"/>
              <a:gd name="connsiteY3" fmla="*/ 2344 h 4253"/>
              <a:gd name="connsiteX4" fmla="*/ 1139 w 3492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2" h="4253">
                <a:moveTo>
                  <a:pt x="1139" y="4492"/>
                </a:moveTo>
                <a:cubicBezTo>
                  <a:pt x="2334" y="4492"/>
                  <a:pt x="3309" y="3538"/>
                  <a:pt x="3330" y="2344"/>
                </a:cubicBezTo>
                <a:cubicBezTo>
                  <a:pt x="3330" y="1184"/>
                  <a:pt x="2944" y="238"/>
                  <a:pt x="2428" y="238"/>
                </a:cubicBezTo>
                <a:cubicBezTo>
                  <a:pt x="1912" y="238"/>
                  <a:pt x="924" y="1184"/>
                  <a:pt x="194" y="2344"/>
                </a:cubicBezTo>
                <a:cubicBezTo>
                  <a:pt x="-537" y="3504"/>
                  <a:pt x="-107" y="4492"/>
                  <a:pt x="11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1" name="Freeform 3360">
            <a:extLst>
              <a:ext uri="{FF2B5EF4-FFF2-40B4-BE49-F238E27FC236}">
                <a16:creationId xmlns:a16="http://schemas.microsoft.com/office/drawing/2014/main" id="{65D2E64F-6ABD-0DA8-28BA-89FA2E3AE1CA}"/>
              </a:ext>
            </a:extLst>
          </p:cNvPr>
          <p:cNvSpPr/>
          <p:nvPr/>
        </p:nvSpPr>
        <p:spPr>
          <a:xfrm>
            <a:off x="8913183" y="4071056"/>
            <a:ext cx="10103" cy="6173"/>
          </a:xfrm>
          <a:custGeom>
            <a:avLst/>
            <a:gdLst>
              <a:gd name="connsiteX0" fmla="*/ 6669 w 10103"/>
              <a:gd name="connsiteY0" fmla="*/ 6412 h 6173"/>
              <a:gd name="connsiteX1" fmla="*/ 9848 w 10103"/>
              <a:gd name="connsiteY1" fmla="*/ 3748 h 6173"/>
              <a:gd name="connsiteX2" fmla="*/ -163 w 10103"/>
              <a:gd name="connsiteY2" fmla="*/ 1642 h 6173"/>
              <a:gd name="connsiteX3" fmla="*/ 6669 w 10103"/>
              <a:gd name="connsiteY3" fmla="*/ 6412 h 6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03" h="6173">
                <a:moveTo>
                  <a:pt x="6669" y="6412"/>
                </a:moveTo>
                <a:cubicBezTo>
                  <a:pt x="8946" y="6412"/>
                  <a:pt x="10321" y="5251"/>
                  <a:pt x="9848" y="3748"/>
                </a:cubicBezTo>
                <a:cubicBezTo>
                  <a:pt x="8817" y="654"/>
                  <a:pt x="-163" y="-1193"/>
                  <a:pt x="-163" y="1642"/>
                </a:cubicBezTo>
                <a:cubicBezTo>
                  <a:pt x="-163" y="4478"/>
                  <a:pt x="2329" y="6412"/>
                  <a:pt x="6669" y="64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2" name="Freeform 3361">
            <a:extLst>
              <a:ext uri="{FF2B5EF4-FFF2-40B4-BE49-F238E27FC236}">
                <a16:creationId xmlns:a16="http://schemas.microsoft.com/office/drawing/2014/main" id="{D1208F3D-3EA1-C883-3993-90D53750B269}"/>
              </a:ext>
            </a:extLst>
          </p:cNvPr>
          <p:cNvSpPr/>
          <p:nvPr/>
        </p:nvSpPr>
        <p:spPr>
          <a:xfrm>
            <a:off x="9045088" y="3159138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3" name="Freeform 3362">
            <a:extLst>
              <a:ext uri="{FF2B5EF4-FFF2-40B4-BE49-F238E27FC236}">
                <a16:creationId xmlns:a16="http://schemas.microsoft.com/office/drawing/2014/main" id="{B8B611BD-F805-E06E-7527-9066AB9CCEA8}"/>
              </a:ext>
            </a:extLst>
          </p:cNvPr>
          <p:cNvSpPr/>
          <p:nvPr/>
        </p:nvSpPr>
        <p:spPr>
          <a:xfrm>
            <a:off x="8904805" y="2947315"/>
            <a:ext cx="10483" cy="5479"/>
          </a:xfrm>
          <a:custGeom>
            <a:avLst/>
            <a:gdLst>
              <a:gd name="connsiteX0" fmla="*/ 10321 w 10483"/>
              <a:gd name="connsiteY0" fmla="*/ 3634 h 5479"/>
              <a:gd name="connsiteX1" fmla="*/ 8173 w 10483"/>
              <a:gd name="connsiteY1" fmla="*/ 2732 h 5479"/>
              <a:gd name="connsiteX2" fmla="*/ 2931 w 10483"/>
              <a:gd name="connsiteY2" fmla="*/ 1529 h 5479"/>
              <a:gd name="connsiteX3" fmla="*/ -163 w 10483"/>
              <a:gd name="connsiteY3" fmla="*/ 1185 h 5479"/>
              <a:gd name="connsiteX4" fmla="*/ 7743 w 10483"/>
              <a:gd name="connsiteY4" fmla="*/ 5697 h 5479"/>
              <a:gd name="connsiteX5" fmla="*/ 10308 w 10483"/>
              <a:gd name="connsiteY5" fmla="*/ 3750 h 5479"/>
              <a:gd name="connsiteX6" fmla="*/ 10321 w 10483"/>
              <a:gd name="connsiteY6" fmla="*/ 3634 h 5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83" h="5479">
                <a:moveTo>
                  <a:pt x="10321" y="3634"/>
                </a:moveTo>
                <a:cubicBezTo>
                  <a:pt x="10321" y="2388"/>
                  <a:pt x="9376" y="2002"/>
                  <a:pt x="8173" y="2732"/>
                </a:cubicBezTo>
                <a:cubicBezTo>
                  <a:pt x="6338" y="3368"/>
                  <a:pt x="4306" y="2900"/>
                  <a:pt x="2931" y="1529"/>
                </a:cubicBezTo>
                <a:cubicBezTo>
                  <a:pt x="1040" y="-61"/>
                  <a:pt x="-163" y="-190"/>
                  <a:pt x="-163" y="1185"/>
                </a:cubicBezTo>
                <a:cubicBezTo>
                  <a:pt x="-163" y="3462"/>
                  <a:pt x="3232" y="5482"/>
                  <a:pt x="7743" y="5697"/>
                </a:cubicBezTo>
                <a:cubicBezTo>
                  <a:pt x="8989" y="5869"/>
                  <a:pt x="10136" y="4996"/>
                  <a:pt x="10308" y="3750"/>
                </a:cubicBezTo>
                <a:cubicBezTo>
                  <a:pt x="10312" y="3712"/>
                  <a:pt x="10317" y="3673"/>
                  <a:pt x="10321" y="36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4" name="Freeform 3363">
            <a:extLst>
              <a:ext uri="{FF2B5EF4-FFF2-40B4-BE49-F238E27FC236}">
                <a16:creationId xmlns:a16="http://schemas.microsoft.com/office/drawing/2014/main" id="{73A6B777-0484-DE03-C034-B88A18BE1F69}"/>
              </a:ext>
            </a:extLst>
          </p:cNvPr>
          <p:cNvSpPr/>
          <p:nvPr/>
        </p:nvSpPr>
        <p:spPr>
          <a:xfrm>
            <a:off x="9045131" y="2908444"/>
            <a:ext cx="7408" cy="10515"/>
          </a:xfrm>
          <a:custGeom>
            <a:avLst/>
            <a:gdLst>
              <a:gd name="connsiteX0" fmla="*/ 6669 w 7408"/>
              <a:gd name="connsiteY0" fmla="*/ 10754 h 10515"/>
              <a:gd name="connsiteX1" fmla="*/ 6197 w 7408"/>
              <a:gd name="connsiteY1" fmla="*/ 6458 h 10515"/>
              <a:gd name="connsiteX2" fmla="*/ -163 w 7408"/>
              <a:gd name="connsiteY2" fmla="*/ 958 h 10515"/>
              <a:gd name="connsiteX3" fmla="*/ 6669 w 7408"/>
              <a:gd name="connsiteY3" fmla="*/ 10754 h 10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8" h="10515">
                <a:moveTo>
                  <a:pt x="6669" y="10754"/>
                </a:moveTo>
                <a:cubicBezTo>
                  <a:pt x="7614" y="10754"/>
                  <a:pt x="7356" y="8864"/>
                  <a:pt x="6197" y="6458"/>
                </a:cubicBezTo>
                <a:cubicBezTo>
                  <a:pt x="4005" y="2161"/>
                  <a:pt x="-163" y="-1319"/>
                  <a:pt x="-163" y="958"/>
                </a:cubicBezTo>
                <a:cubicBezTo>
                  <a:pt x="-163" y="3235"/>
                  <a:pt x="5036" y="10754"/>
                  <a:pt x="6669" y="107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5" name="Freeform 3364">
            <a:extLst>
              <a:ext uri="{FF2B5EF4-FFF2-40B4-BE49-F238E27FC236}">
                <a16:creationId xmlns:a16="http://schemas.microsoft.com/office/drawing/2014/main" id="{070EB647-9356-CA43-8CE2-089C324BFDBD}"/>
              </a:ext>
            </a:extLst>
          </p:cNvPr>
          <p:cNvSpPr/>
          <p:nvPr/>
        </p:nvSpPr>
        <p:spPr>
          <a:xfrm>
            <a:off x="9095863" y="1436229"/>
            <a:ext cx="5771" cy="7605"/>
          </a:xfrm>
          <a:custGeom>
            <a:avLst/>
            <a:gdLst>
              <a:gd name="connsiteX0" fmla="*/ 406 w 5771"/>
              <a:gd name="connsiteY0" fmla="*/ 5766 h 7605"/>
              <a:gd name="connsiteX1" fmla="*/ 5605 w 5771"/>
              <a:gd name="connsiteY1" fmla="*/ 4863 h 7605"/>
              <a:gd name="connsiteX2" fmla="*/ 3672 w 5771"/>
              <a:gd name="connsiteY2" fmla="*/ 567 h 7605"/>
              <a:gd name="connsiteX3" fmla="*/ 406 w 5771"/>
              <a:gd name="connsiteY3" fmla="*/ 5766 h 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71" h="7605">
                <a:moveTo>
                  <a:pt x="406" y="5766"/>
                </a:moveTo>
                <a:cubicBezTo>
                  <a:pt x="2340" y="8945"/>
                  <a:pt x="5605" y="8344"/>
                  <a:pt x="5605" y="4863"/>
                </a:cubicBezTo>
                <a:cubicBezTo>
                  <a:pt x="5665" y="3209"/>
                  <a:pt x="4948" y="1619"/>
                  <a:pt x="3672" y="567"/>
                </a:cubicBezTo>
                <a:cubicBezTo>
                  <a:pt x="1180" y="-937"/>
                  <a:pt x="-1312" y="3059"/>
                  <a:pt x="406" y="57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6" name="Freeform 3365">
            <a:extLst>
              <a:ext uri="{FF2B5EF4-FFF2-40B4-BE49-F238E27FC236}">
                <a16:creationId xmlns:a16="http://schemas.microsoft.com/office/drawing/2014/main" id="{2A67E687-CC78-8C6F-AA6F-DB8A8C24B246}"/>
              </a:ext>
            </a:extLst>
          </p:cNvPr>
          <p:cNvSpPr/>
          <p:nvPr/>
        </p:nvSpPr>
        <p:spPr>
          <a:xfrm>
            <a:off x="9093501" y="1281408"/>
            <a:ext cx="3482" cy="13239"/>
          </a:xfrm>
          <a:custGeom>
            <a:avLst/>
            <a:gdLst>
              <a:gd name="connsiteX0" fmla="*/ 1909 w 3482"/>
              <a:gd name="connsiteY0" fmla="*/ 5351 h 13239"/>
              <a:gd name="connsiteX1" fmla="*/ -111 w 3482"/>
              <a:gd name="connsiteY1" fmla="*/ 238 h 13239"/>
              <a:gd name="connsiteX2" fmla="*/ -111 w 3482"/>
              <a:gd name="connsiteY2" fmla="*/ 5695 h 13239"/>
              <a:gd name="connsiteX3" fmla="*/ 1264 w 3482"/>
              <a:gd name="connsiteY3" fmla="*/ 12741 h 13239"/>
              <a:gd name="connsiteX4" fmla="*/ 1909 w 3482"/>
              <a:gd name="connsiteY4" fmla="*/ 5351 h 13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2" h="13239">
                <a:moveTo>
                  <a:pt x="1909" y="5351"/>
                </a:moveTo>
                <a:lnTo>
                  <a:pt x="-111" y="238"/>
                </a:lnTo>
                <a:lnTo>
                  <a:pt x="-111" y="5695"/>
                </a:lnTo>
                <a:cubicBezTo>
                  <a:pt x="-330" y="8127"/>
                  <a:pt x="147" y="10572"/>
                  <a:pt x="1264" y="12741"/>
                </a:cubicBezTo>
                <a:cubicBezTo>
                  <a:pt x="3627" y="15276"/>
                  <a:pt x="4100" y="10894"/>
                  <a:pt x="1909" y="53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7" name="Freeform 3366">
            <a:extLst>
              <a:ext uri="{FF2B5EF4-FFF2-40B4-BE49-F238E27FC236}">
                <a16:creationId xmlns:a16="http://schemas.microsoft.com/office/drawing/2014/main" id="{2BCA6B55-386D-E6A8-4AD7-D99AC6B84B8D}"/>
              </a:ext>
            </a:extLst>
          </p:cNvPr>
          <p:cNvSpPr/>
          <p:nvPr/>
        </p:nvSpPr>
        <p:spPr>
          <a:xfrm>
            <a:off x="9100584" y="1306897"/>
            <a:ext cx="7362" cy="7422"/>
          </a:xfrm>
          <a:custGeom>
            <a:avLst/>
            <a:gdLst>
              <a:gd name="connsiteX0" fmla="*/ 5353 w 7362"/>
              <a:gd name="connsiteY0" fmla="*/ 7661 h 7422"/>
              <a:gd name="connsiteX1" fmla="*/ 7200 w 7362"/>
              <a:gd name="connsiteY1" fmla="*/ 5814 h 7422"/>
              <a:gd name="connsiteX2" fmla="*/ 197 w 7362"/>
              <a:gd name="connsiteY2" fmla="*/ 615 h 7422"/>
              <a:gd name="connsiteX3" fmla="*/ 5353 w 7362"/>
              <a:gd name="connsiteY3" fmla="*/ 7661 h 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62" h="7422">
                <a:moveTo>
                  <a:pt x="5353" y="7661"/>
                </a:moveTo>
                <a:cubicBezTo>
                  <a:pt x="6371" y="7661"/>
                  <a:pt x="7200" y="6832"/>
                  <a:pt x="7200" y="5814"/>
                </a:cubicBezTo>
                <a:cubicBezTo>
                  <a:pt x="7200" y="3021"/>
                  <a:pt x="1787" y="-1018"/>
                  <a:pt x="197" y="615"/>
                </a:cubicBezTo>
                <a:cubicBezTo>
                  <a:pt x="-1393" y="2248"/>
                  <a:pt x="2646" y="7661"/>
                  <a:pt x="5353" y="76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8" name="Freeform 3367">
            <a:extLst>
              <a:ext uri="{FF2B5EF4-FFF2-40B4-BE49-F238E27FC236}">
                <a16:creationId xmlns:a16="http://schemas.microsoft.com/office/drawing/2014/main" id="{EE99B737-ABAA-43FE-F13B-ECC5A94FB854}"/>
              </a:ext>
            </a:extLst>
          </p:cNvPr>
          <p:cNvSpPr/>
          <p:nvPr/>
        </p:nvSpPr>
        <p:spPr>
          <a:xfrm>
            <a:off x="9103930" y="1448635"/>
            <a:ext cx="14414" cy="12263"/>
          </a:xfrm>
          <a:custGeom>
            <a:avLst/>
            <a:gdLst>
              <a:gd name="connsiteX0" fmla="*/ 374 w 14414"/>
              <a:gd name="connsiteY0" fmla="*/ 9256 h 12263"/>
              <a:gd name="connsiteX1" fmla="*/ 6948 w 14414"/>
              <a:gd name="connsiteY1" fmla="*/ 8440 h 12263"/>
              <a:gd name="connsiteX2" fmla="*/ 11245 w 14414"/>
              <a:gd name="connsiteY2" fmla="*/ 5475 h 12263"/>
              <a:gd name="connsiteX3" fmla="*/ 14252 w 14414"/>
              <a:gd name="connsiteY3" fmla="*/ 3026 h 12263"/>
              <a:gd name="connsiteX4" fmla="*/ 8538 w 14414"/>
              <a:gd name="connsiteY4" fmla="*/ 835 h 12263"/>
              <a:gd name="connsiteX5" fmla="*/ 374 w 14414"/>
              <a:gd name="connsiteY5" fmla="*/ 9256 h 12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14" h="12263">
                <a:moveTo>
                  <a:pt x="374" y="9256"/>
                </a:moveTo>
                <a:cubicBezTo>
                  <a:pt x="2093" y="13854"/>
                  <a:pt x="5402" y="13553"/>
                  <a:pt x="6948" y="8440"/>
                </a:cubicBezTo>
                <a:cubicBezTo>
                  <a:pt x="7765" y="5948"/>
                  <a:pt x="9440" y="4788"/>
                  <a:pt x="11245" y="5475"/>
                </a:cubicBezTo>
                <a:cubicBezTo>
                  <a:pt x="13049" y="6163"/>
                  <a:pt x="14252" y="5475"/>
                  <a:pt x="14252" y="3026"/>
                </a:cubicBezTo>
                <a:cubicBezTo>
                  <a:pt x="14252" y="105"/>
                  <a:pt x="13092" y="-325"/>
                  <a:pt x="8538" y="835"/>
                </a:cubicBezTo>
                <a:cubicBezTo>
                  <a:pt x="1148" y="2683"/>
                  <a:pt x="-1387" y="5089"/>
                  <a:pt x="374" y="925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9" name="Freeform 3368">
            <a:extLst>
              <a:ext uri="{FF2B5EF4-FFF2-40B4-BE49-F238E27FC236}">
                <a16:creationId xmlns:a16="http://schemas.microsoft.com/office/drawing/2014/main" id="{4FF701D3-4935-7BC8-BAD2-A88D60CF1BE5}"/>
              </a:ext>
            </a:extLst>
          </p:cNvPr>
          <p:cNvSpPr/>
          <p:nvPr/>
        </p:nvSpPr>
        <p:spPr>
          <a:xfrm>
            <a:off x="9116536" y="2128559"/>
            <a:ext cx="5834" cy="5915"/>
          </a:xfrm>
          <a:custGeom>
            <a:avLst/>
            <a:gdLst>
              <a:gd name="connsiteX0" fmla="*/ 13 w 5834"/>
              <a:gd name="connsiteY0" fmla="*/ 4109 h 5915"/>
              <a:gd name="connsiteX1" fmla="*/ 1818 w 5834"/>
              <a:gd name="connsiteY1" fmla="*/ 5999 h 5915"/>
              <a:gd name="connsiteX2" fmla="*/ 5513 w 5834"/>
              <a:gd name="connsiteY2" fmla="*/ 2261 h 5915"/>
              <a:gd name="connsiteX3" fmla="*/ 3665 w 5834"/>
              <a:gd name="connsiteY3" fmla="*/ 414 h 5915"/>
              <a:gd name="connsiteX4" fmla="*/ 13 w 5834"/>
              <a:gd name="connsiteY4" fmla="*/ 4109 h 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4" h="5915">
                <a:moveTo>
                  <a:pt x="13" y="4109"/>
                </a:moveTo>
                <a:cubicBezTo>
                  <a:pt x="-545" y="5699"/>
                  <a:pt x="271" y="6515"/>
                  <a:pt x="1818" y="5999"/>
                </a:cubicBezTo>
                <a:cubicBezTo>
                  <a:pt x="3515" y="5322"/>
                  <a:pt x="4856" y="3967"/>
                  <a:pt x="5513" y="2261"/>
                </a:cubicBezTo>
                <a:cubicBezTo>
                  <a:pt x="6029" y="672"/>
                  <a:pt x="5255" y="-145"/>
                  <a:pt x="3665" y="414"/>
                </a:cubicBezTo>
                <a:cubicBezTo>
                  <a:pt x="1994" y="1092"/>
                  <a:pt x="671" y="2428"/>
                  <a:pt x="13" y="41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0" name="Freeform 3369">
            <a:extLst>
              <a:ext uri="{FF2B5EF4-FFF2-40B4-BE49-F238E27FC236}">
                <a16:creationId xmlns:a16="http://schemas.microsoft.com/office/drawing/2014/main" id="{B5D42E07-CD2C-548D-BD70-D7F07F7C5541}"/>
              </a:ext>
            </a:extLst>
          </p:cNvPr>
          <p:cNvSpPr/>
          <p:nvPr/>
        </p:nvSpPr>
        <p:spPr>
          <a:xfrm>
            <a:off x="9052298" y="2549488"/>
            <a:ext cx="5130" cy="5996"/>
          </a:xfrm>
          <a:custGeom>
            <a:avLst/>
            <a:gdLst>
              <a:gd name="connsiteX0" fmla="*/ 4744 w 5130"/>
              <a:gd name="connsiteY0" fmla="*/ 3728 h 5996"/>
              <a:gd name="connsiteX1" fmla="*/ 1435 w 5130"/>
              <a:gd name="connsiteY1" fmla="*/ 377 h 5996"/>
              <a:gd name="connsiteX2" fmla="*/ 232 w 5130"/>
              <a:gd name="connsiteY2" fmla="*/ 2912 h 5996"/>
              <a:gd name="connsiteX3" fmla="*/ 4744 w 5130"/>
              <a:gd name="connsiteY3" fmla="*/ 3728 h 5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30" h="5996">
                <a:moveTo>
                  <a:pt x="4744" y="3728"/>
                </a:moveTo>
                <a:cubicBezTo>
                  <a:pt x="4142" y="2208"/>
                  <a:pt x="2948" y="998"/>
                  <a:pt x="1435" y="377"/>
                </a:cubicBezTo>
                <a:cubicBezTo>
                  <a:pt x="-111" y="-139"/>
                  <a:pt x="-584" y="806"/>
                  <a:pt x="232" y="2912"/>
                </a:cubicBezTo>
                <a:cubicBezTo>
                  <a:pt x="1693" y="6778"/>
                  <a:pt x="5990" y="7552"/>
                  <a:pt x="4744" y="37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1" name="Freeform 3370">
            <a:extLst>
              <a:ext uri="{FF2B5EF4-FFF2-40B4-BE49-F238E27FC236}">
                <a16:creationId xmlns:a16="http://schemas.microsoft.com/office/drawing/2014/main" id="{55A7E290-DD5C-34E4-A03A-12C2B2D016C1}"/>
              </a:ext>
            </a:extLst>
          </p:cNvPr>
          <p:cNvSpPr/>
          <p:nvPr/>
        </p:nvSpPr>
        <p:spPr>
          <a:xfrm>
            <a:off x="9105841" y="1401540"/>
            <a:ext cx="4167" cy="7567"/>
          </a:xfrm>
          <a:custGeom>
            <a:avLst/>
            <a:gdLst>
              <a:gd name="connsiteX0" fmla="*/ -163 w 4167"/>
              <a:gd name="connsiteY0" fmla="*/ 4578 h 7567"/>
              <a:gd name="connsiteX1" fmla="*/ 1943 w 4167"/>
              <a:gd name="connsiteY1" fmla="*/ 7628 h 7567"/>
              <a:gd name="connsiteX2" fmla="*/ 4005 w 4167"/>
              <a:gd name="connsiteY2" fmla="*/ 3332 h 7567"/>
              <a:gd name="connsiteX3" fmla="*/ 1943 w 4167"/>
              <a:gd name="connsiteY3" fmla="*/ 238 h 7567"/>
              <a:gd name="connsiteX4" fmla="*/ -163 w 4167"/>
              <a:gd name="connsiteY4" fmla="*/ 4578 h 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7567">
                <a:moveTo>
                  <a:pt x="-163" y="4578"/>
                </a:moveTo>
                <a:cubicBezTo>
                  <a:pt x="-163" y="6941"/>
                  <a:pt x="783" y="8316"/>
                  <a:pt x="1943" y="7628"/>
                </a:cubicBezTo>
                <a:cubicBezTo>
                  <a:pt x="3215" y="6559"/>
                  <a:pt x="3966" y="4995"/>
                  <a:pt x="4005" y="3332"/>
                </a:cubicBezTo>
                <a:cubicBezTo>
                  <a:pt x="4005" y="1656"/>
                  <a:pt x="3060" y="238"/>
                  <a:pt x="1943" y="238"/>
                </a:cubicBezTo>
                <a:cubicBezTo>
                  <a:pt x="826" y="238"/>
                  <a:pt x="-163" y="2129"/>
                  <a:pt x="-163" y="45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2" name="Freeform 3371">
            <a:extLst>
              <a:ext uri="{FF2B5EF4-FFF2-40B4-BE49-F238E27FC236}">
                <a16:creationId xmlns:a16="http://schemas.microsoft.com/office/drawing/2014/main" id="{BC6582BF-ECEA-C1B0-8AF3-4012B6BDB771}"/>
              </a:ext>
            </a:extLst>
          </p:cNvPr>
          <p:cNvSpPr/>
          <p:nvPr/>
        </p:nvSpPr>
        <p:spPr>
          <a:xfrm>
            <a:off x="9127093" y="3242019"/>
            <a:ext cx="5705" cy="6401"/>
          </a:xfrm>
          <a:custGeom>
            <a:avLst/>
            <a:gdLst>
              <a:gd name="connsiteX0" fmla="*/ 2690 w 5705"/>
              <a:gd name="connsiteY0" fmla="*/ 238 h 6401"/>
              <a:gd name="connsiteX1" fmla="*/ -141 w 5705"/>
              <a:gd name="connsiteY1" fmla="*/ 3809 h 6401"/>
              <a:gd name="connsiteX2" fmla="*/ 2690 w 5705"/>
              <a:gd name="connsiteY2" fmla="*/ 6640 h 6401"/>
              <a:gd name="connsiteX3" fmla="*/ 5521 w 5705"/>
              <a:gd name="connsiteY3" fmla="*/ 3070 h 6401"/>
              <a:gd name="connsiteX4" fmla="*/ 2690 w 5705"/>
              <a:gd name="connsiteY4" fmla="*/ 23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5" h="6401">
                <a:moveTo>
                  <a:pt x="2690" y="238"/>
                </a:moveTo>
                <a:cubicBezTo>
                  <a:pt x="924" y="445"/>
                  <a:pt x="-344" y="2043"/>
                  <a:pt x="-141" y="3809"/>
                </a:cubicBezTo>
                <a:cubicBezTo>
                  <a:pt x="35" y="5295"/>
                  <a:pt x="1203" y="6468"/>
                  <a:pt x="2690" y="6640"/>
                </a:cubicBezTo>
                <a:cubicBezTo>
                  <a:pt x="4456" y="6434"/>
                  <a:pt x="5723" y="4836"/>
                  <a:pt x="5521" y="3070"/>
                </a:cubicBezTo>
                <a:cubicBezTo>
                  <a:pt x="5345" y="1583"/>
                  <a:pt x="4176" y="410"/>
                  <a:pt x="269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3" name="Freeform 3372">
            <a:extLst>
              <a:ext uri="{FF2B5EF4-FFF2-40B4-BE49-F238E27FC236}">
                <a16:creationId xmlns:a16="http://schemas.microsoft.com/office/drawing/2014/main" id="{F25B5435-C618-56C4-F070-1AACEDB8E2C8}"/>
              </a:ext>
            </a:extLst>
          </p:cNvPr>
          <p:cNvSpPr/>
          <p:nvPr/>
        </p:nvSpPr>
        <p:spPr>
          <a:xfrm>
            <a:off x="9043489" y="1422722"/>
            <a:ext cx="18287" cy="18873"/>
          </a:xfrm>
          <a:custGeom>
            <a:avLst/>
            <a:gdLst>
              <a:gd name="connsiteX0" fmla="*/ 3198 w 18287"/>
              <a:gd name="connsiteY0" fmla="*/ 8746 h 18873"/>
              <a:gd name="connsiteX1" fmla="*/ 7494 w 18287"/>
              <a:gd name="connsiteY1" fmla="*/ 12655 h 18873"/>
              <a:gd name="connsiteX2" fmla="*/ 16087 w 18287"/>
              <a:gd name="connsiteY2" fmla="*/ 17296 h 18873"/>
              <a:gd name="connsiteX3" fmla="*/ 16603 w 18287"/>
              <a:gd name="connsiteY3" fmla="*/ 10980 h 18873"/>
              <a:gd name="connsiteX4" fmla="*/ 13982 w 18287"/>
              <a:gd name="connsiteY4" fmla="*/ 3461 h 18873"/>
              <a:gd name="connsiteX5" fmla="*/ 7709 w 18287"/>
              <a:gd name="connsiteY5" fmla="*/ 238 h 18873"/>
              <a:gd name="connsiteX6" fmla="*/ 1436 w 18287"/>
              <a:gd name="connsiteY6" fmla="*/ 1141 h 18873"/>
              <a:gd name="connsiteX7" fmla="*/ 147 w 18287"/>
              <a:gd name="connsiteY7" fmla="*/ 5437 h 18873"/>
              <a:gd name="connsiteX8" fmla="*/ 3198 w 18287"/>
              <a:gd name="connsiteY8" fmla="*/ 8746 h 18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87" h="18873">
                <a:moveTo>
                  <a:pt x="3198" y="8746"/>
                </a:moveTo>
                <a:cubicBezTo>
                  <a:pt x="6076" y="8746"/>
                  <a:pt x="7494" y="10077"/>
                  <a:pt x="7494" y="12655"/>
                </a:cubicBezTo>
                <a:cubicBezTo>
                  <a:pt x="7494" y="19186"/>
                  <a:pt x="10416" y="20819"/>
                  <a:pt x="16087" y="17296"/>
                </a:cubicBezTo>
                <a:cubicBezTo>
                  <a:pt x="18665" y="15620"/>
                  <a:pt x="18751" y="14503"/>
                  <a:pt x="16603" y="10980"/>
                </a:cubicBezTo>
                <a:cubicBezTo>
                  <a:pt x="15194" y="8694"/>
                  <a:pt x="14300" y="6129"/>
                  <a:pt x="13982" y="3461"/>
                </a:cubicBezTo>
                <a:cubicBezTo>
                  <a:pt x="13982" y="1313"/>
                  <a:pt x="11920" y="238"/>
                  <a:pt x="7709" y="238"/>
                </a:cubicBezTo>
                <a:cubicBezTo>
                  <a:pt x="4229" y="238"/>
                  <a:pt x="1436" y="668"/>
                  <a:pt x="1436" y="1141"/>
                </a:cubicBezTo>
                <a:cubicBezTo>
                  <a:pt x="1144" y="2610"/>
                  <a:pt x="710" y="4049"/>
                  <a:pt x="147" y="5437"/>
                </a:cubicBezTo>
                <a:cubicBezTo>
                  <a:pt x="-712" y="7800"/>
                  <a:pt x="190" y="8746"/>
                  <a:pt x="3198" y="87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4" name="Freeform 3373">
            <a:extLst>
              <a:ext uri="{FF2B5EF4-FFF2-40B4-BE49-F238E27FC236}">
                <a16:creationId xmlns:a16="http://schemas.microsoft.com/office/drawing/2014/main" id="{F20AB3EE-728A-96BC-09BA-3A827EA4C9B5}"/>
              </a:ext>
            </a:extLst>
          </p:cNvPr>
          <p:cNvSpPr/>
          <p:nvPr/>
        </p:nvSpPr>
        <p:spPr>
          <a:xfrm>
            <a:off x="9039101" y="1333932"/>
            <a:ext cx="8092" cy="5863"/>
          </a:xfrm>
          <a:custGeom>
            <a:avLst/>
            <a:gdLst>
              <a:gd name="connsiteX0" fmla="*/ 7930 w 8092"/>
              <a:gd name="connsiteY0" fmla="*/ 4257 h 5863"/>
              <a:gd name="connsiteX1" fmla="*/ 153 w 8092"/>
              <a:gd name="connsiteY1" fmla="*/ 648 h 5863"/>
              <a:gd name="connsiteX2" fmla="*/ 540 w 8092"/>
              <a:gd name="connsiteY2" fmla="*/ 3870 h 5863"/>
              <a:gd name="connsiteX3" fmla="*/ 7930 w 8092"/>
              <a:gd name="connsiteY3" fmla="*/ 4257 h 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2" h="5863">
                <a:moveTo>
                  <a:pt x="7930" y="4257"/>
                </a:moveTo>
                <a:cubicBezTo>
                  <a:pt x="7930" y="2109"/>
                  <a:pt x="1571" y="-856"/>
                  <a:pt x="153" y="648"/>
                </a:cubicBezTo>
                <a:cubicBezTo>
                  <a:pt x="-405" y="1163"/>
                  <a:pt x="-190" y="2624"/>
                  <a:pt x="540" y="3870"/>
                </a:cubicBezTo>
                <a:cubicBezTo>
                  <a:pt x="2216" y="6620"/>
                  <a:pt x="7930" y="6921"/>
                  <a:pt x="7930" y="42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5" name="Freeform 3374">
            <a:extLst>
              <a:ext uri="{FF2B5EF4-FFF2-40B4-BE49-F238E27FC236}">
                <a16:creationId xmlns:a16="http://schemas.microsoft.com/office/drawing/2014/main" id="{270DC443-E97D-187D-8499-99787EE3DBEF}"/>
              </a:ext>
            </a:extLst>
          </p:cNvPr>
          <p:cNvSpPr/>
          <p:nvPr/>
        </p:nvSpPr>
        <p:spPr>
          <a:xfrm>
            <a:off x="9085918" y="1342219"/>
            <a:ext cx="5170" cy="5389"/>
          </a:xfrm>
          <a:custGeom>
            <a:avLst/>
            <a:gdLst>
              <a:gd name="connsiteX0" fmla="*/ 3734 w 5170"/>
              <a:gd name="connsiteY0" fmla="*/ 4435 h 5389"/>
              <a:gd name="connsiteX1" fmla="*/ 4680 w 5170"/>
              <a:gd name="connsiteY1" fmla="*/ 869 h 5389"/>
              <a:gd name="connsiteX2" fmla="*/ 168 w 5170"/>
              <a:gd name="connsiteY2" fmla="*/ 4564 h 5389"/>
              <a:gd name="connsiteX3" fmla="*/ 3734 w 5170"/>
              <a:gd name="connsiteY3" fmla="*/ 4435 h 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70" h="5389">
                <a:moveTo>
                  <a:pt x="3734" y="4435"/>
                </a:moveTo>
                <a:cubicBezTo>
                  <a:pt x="4938" y="3189"/>
                  <a:pt x="5367" y="1599"/>
                  <a:pt x="4680" y="869"/>
                </a:cubicBezTo>
                <a:cubicBezTo>
                  <a:pt x="2660" y="-1151"/>
                  <a:pt x="-1335" y="2115"/>
                  <a:pt x="168" y="4564"/>
                </a:cubicBezTo>
                <a:cubicBezTo>
                  <a:pt x="942" y="6025"/>
                  <a:pt x="2145" y="5982"/>
                  <a:pt x="3734" y="44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6" name="Freeform 3375">
            <a:extLst>
              <a:ext uri="{FF2B5EF4-FFF2-40B4-BE49-F238E27FC236}">
                <a16:creationId xmlns:a16="http://schemas.microsoft.com/office/drawing/2014/main" id="{4D3BB432-4A95-2152-8A03-3512894A7FB3}"/>
              </a:ext>
            </a:extLst>
          </p:cNvPr>
          <p:cNvSpPr/>
          <p:nvPr/>
        </p:nvSpPr>
        <p:spPr>
          <a:xfrm>
            <a:off x="9053380" y="3129362"/>
            <a:ext cx="4210" cy="4211"/>
          </a:xfrm>
          <a:custGeom>
            <a:avLst/>
            <a:gdLst>
              <a:gd name="connsiteX0" fmla="*/ 1900 w 4210"/>
              <a:gd name="connsiteY0" fmla="*/ 4449 h 4211"/>
              <a:gd name="connsiteX1" fmla="*/ 4048 w 4210"/>
              <a:gd name="connsiteY1" fmla="*/ 2387 h 4211"/>
              <a:gd name="connsiteX2" fmla="*/ 1986 w 4210"/>
              <a:gd name="connsiteY2" fmla="*/ 239 h 4211"/>
              <a:gd name="connsiteX3" fmla="*/ -163 w 4210"/>
              <a:gd name="connsiteY3" fmla="*/ 2301 h 4211"/>
              <a:gd name="connsiteX4" fmla="*/ -163 w 4210"/>
              <a:gd name="connsiteY4" fmla="*/ 2344 h 4211"/>
              <a:gd name="connsiteX5" fmla="*/ 1900 w 4210"/>
              <a:gd name="connsiteY5" fmla="*/ 444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4211">
                <a:moveTo>
                  <a:pt x="1900" y="4449"/>
                </a:moveTo>
                <a:cubicBezTo>
                  <a:pt x="3064" y="4475"/>
                  <a:pt x="4022" y="3551"/>
                  <a:pt x="4048" y="2387"/>
                </a:cubicBezTo>
                <a:cubicBezTo>
                  <a:pt x="4070" y="1227"/>
                  <a:pt x="3150" y="264"/>
                  <a:pt x="1986" y="239"/>
                </a:cubicBezTo>
                <a:cubicBezTo>
                  <a:pt x="821" y="217"/>
                  <a:pt x="-137" y="1141"/>
                  <a:pt x="-163" y="2301"/>
                </a:cubicBezTo>
                <a:cubicBezTo>
                  <a:pt x="-163" y="2314"/>
                  <a:pt x="-163" y="2331"/>
                  <a:pt x="-163" y="2344"/>
                </a:cubicBezTo>
                <a:cubicBezTo>
                  <a:pt x="-163" y="3491"/>
                  <a:pt x="752" y="4428"/>
                  <a:pt x="1900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7" name="Freeform 3376">
            <a:extLst>
              <a:ext uri="{FF2B5EF4-FFF2-40B4-BE49-F238E27FC236}">
                <a16:creationId xmlns:a16="http://schemas.microsoft.com/office/drawing/2014/main" id="{BD06B57D-BAD9-0B74-CB86-FF66A482BB90}"/>
              </a:ext>
            </a:extLst>
          </p:cNvPr>
          <p:cNvSpPr/>
          <p:nvPr/>
        </p:nvSpPr>
        <p:spPr>
          <a:xfrm>
            <a:off x="9085009" y="1431229"/>
            <a:ext cx="8286" cy="8530"/>
          </a:xfrm>
          <a:custGeom>
            <a:avLst/>
            <a:gdLst>
              <a:gd name="connsiteX0" fmla="*/ 8124 w 8286"/>
              <a:gd name="connsiteY0" fmla="*/ 7843 h 8530"/>
              <a:gd name="connsiteX1" fmla="*/ 2667 w 8286"/>
              <a:gd name="connsiteY1" fmla="*/ 238 h 8530"/>
              <a:gd name="connsiteX2" fmla="*/ 2238 w 8286"/>
              <a:gd name="connsiteY2" fmla="*/ 6211 h 8530"/>
              <a:gd name="connsiteX3" fmla="*/ 8124 w 8286"/>
              <a:gd name="connsiteY3" fmla="*/ 7843 h 8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86" h="8530">
                <a:moveTo>
                  <a:pt x="8124" y="7843"/>
                </a:moveTo>
                <a:cubicBezTo>
                  <a:pt x="8124" y="4449"/>
                  <a:pt x="5073" y="238"/>
                  <a:pt x="2667" y="238"/>
                </a:cubicBezTo>
                <a:cubicBezTo>
                  <a:pt x="-942" y="238"/>
                  <a:pt x="-1114" y="2773"/>
                  <a:pt x="2238" y="6211"/>
                </a:cubicBezTo>
                <a:cubicBezTo>
                  <a:pt x="4644" y="8660"/>
                  <a:pt x="8124" y="9648"/>
                  <a:pt x="8124" y="78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8" name="Freeform 3377">
            <a:extLst>
              <a:ext uri="{FF2B5EF4-FFF2-40B4-BE49-F238E27FC236}">
                <a16:creationId xmlns:a16="http://schemas.microsoft.com/office/drawing/2014/main" id="{22207635-D04C-7BC4-0C7C-2C8EAC5FFC58}"/>
              </a:ext>
            </a:extLst>
          </p:cNvPr>
          <p:cNvSpPr/>
          <p:nvPr/>
        </p:nvSpPr>
        <p:spPr>
          <a:xfrm>
            <a:off x="9036753" y="1382401"/>
            <a:ext cx="7920" cy="7246"/>
          </a:xfrm>
          <a:custGeom>
            <a:avLst/>
            <a:gdLst>
              <a:gd name="connsiteX0" fmla="*/ -163 w 7920"/>
              <a:gd name="connsiteY0" fmla="*/ 3180 h 7246"/>
              <a:gd name="connsiteX1" fmla="*/ 4125 w 7920"/>
              <a:gd name="connsiteY1" fmla="*/ 7485 h 7246"/>
              <a:gd name="connsiteX2" fmla="*/ 6884 w 7920"/>
              <a:gd name="connsiteY2" fmla="*/ 6488 h 7246"/>
              <a:gd name="connsiteX3" fmla="*/ 7270 w 7920"/>
              <a:gd name="connsiteY3" fmla="*/ 2492 h 7246"/>
              <a:gd name="connsiteX4" fmla="*/ -163 w 7920"/>
              <a:gd name="connsiteY4" fmla="*/ 3180 h 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0" h="7246">
                <a:moveTo>
                  <a:pt x="-163" y="3180"/>
                </a:moveTo>
                <a:cubicBezTo>
                  <a:pt x="-167" y="5551"/>
                  <a:pt x="1754" y="7481"/>
                  <a:pt x="4125" y="7485"/>
                </a:cubicBezTo>
                <a:cubicBezTo>
                  <a:pt x="5135" y="7485"/>
                  <a:pt x="6110" y="7133"/>
                  <a:pt x="6884" y="6488"/>
                </a:cubicBezTo>
                <a:cubicBezTo>
                  <a:pt x="7885" y="5388"/>
                  <a:pt x="8044" y="3764"/>
                  <a:pt x="7270" y="2492"/>
                </a:cubicBezTo>
                <a:cubicBezTo>
                  <a:pt x="5251" y="-859"/>
                  <a:pt x="-163" y="-343"/>
                  <a:pt x="-163" y="31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9" name="Freeform 3378">
            <a:extLst>
              <a:ext uri="{FF2B5EF4-FFF2-40B4-BE49-F238E27FC236}">
                <a16:creationId xmlns:a16="http://schemas.microsoft.com/office/drawing/2014/main" id="{432C35B6-E75B-8726-3EA1-DCC0D154530C}"/>
              </a:ext>
            </a:extLst>
          </p:cNvPr>
          <p:cNvSpPr/>
          <p:nvPr/>
        </p:nvSpPr>
        <p:spPr>
          <a:xfrm>
            <a:off x="9168657" y="1378081"/>
            <a:ext cx="4168" cy="4253"/>
          </a:xfrm>
          <a:custGeom>
            <a:avLst/>
            <a:gdLst>
              <a:gd name="connsiteX0" fmla="*/ 1943 w 4168"/>
              <a:gd name="connsiteY0" fmla="*/ 4492 h 4253"/>
              <a:gd name="connsiteX1" fmla="*/ 4005 w 4168"/>
              <a:gd name="connsiteY1" fmla="*/ 2430 h 4253"/>
              <a:gd name="connsiteX2" fmla="*/ 4005 w 4168"/>
              <a:gd name="connsiteY2" fmla="*/ 2387 h 4253"/>
              <a:gd name="connsiteX3" fmla="*/ 1943 w 4168"/>
              <a:gd name="connsiteY3" fmla="*/ 238 h 4253"/>
              <a:gd name="connsiteX4" fmla="*/ 1943 w 4168"/>
              <a:gd name="connsiteY4" fmla="*/ 238 h 4253"/>
              <a:gd name="connsiteX5" fmla="*/ -163 w 4168"/>
              <a:gd name="connsiteY5" fmla="*/ 2387 h 4253"/>
              <a:gd name="connsiteX6" fmla="*/ 1943 w 4168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4492"/>
                </a:moveTo>
                <a:cubicBezTo>
                  <a:pt x="3081" y="4492"/>
                  <a:pt x="4005" y="3568"/>
                  <a:pt x="4005" y="2430"/>
                </a:cubicBezTo>
                <a:cubicBezTo>
                  <a:pt x="4005" y="2417"/>
                  <a:pt x="4005" y="2400"/>
                  <a:pt x="4005" y="2387"/>
                </a:cubicBezTo>
                <a:cubicBezTo>
                  <a:pt x="4031" y="1222"/>
                  <a:pt x="3107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0" name="Freeform 3379">
            <a:extLst>
              <a:ext uri="{FF2B5EF4-FFF2-40B4-BE49-F238E27FC236}">
                <a16:creationId xmlns:a16="http://schemas.microsoft.com/office/drawing/2014/main" id="{2756B9DA-A71F-5F64-6A67-D40CFFC914EF}"/>
              </a:ext>
            </a:extLst>
          </p:cNvPr>
          <p:cNvSpPr/>
          <p:nvPr/>
        </p:nvSpPr>
        <p:spPr>
          <a:xfrm>
            <a:off x="9252398" y="1329120"/>
            <a:ext cx="8016" cy="8444"/>
          </a:xfrm>
          <a:custGeom>
            <a:avLst/>
            <a:gdLst>
              <a:gd name="connsiteX0" fmla="*/ 6153 w 8016"/>
              <a:gd name="connsiteY0" fmla="*/ 5460 h 8444"/>
              <a:gd name="connsiteX1" fmla="*/ 7571 w 8016"/>
              <a:gd name="connsiteY1" fmla="*/ 949 h 8444"/>
              <a:gd name="connsiteX2" fmla="*/ -163 w 8016"/>
              <a:gd name="connsiteY2" fmla="*/ 5460 h 8444"/>
              <a:gd name="connsiteX3" fmla="*/ 6153 w 8016"/>
              <a:gd name="connsiteY3" fmla="*/ 5460 h 8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16" h="8444">
                <a:moveTo>
                  <a:pt x="6153" y="5460"/>
                </a:moveTo>
                <a:cubicBezTo>
                  <a:pt x="7657" y="3699"/>
                  <a:pt x="8259" y="1636"/>
                  <a:pt x="7571" y="949"/>
                </a:cubicBezTo>
                <a:cubicBezTo>
                  <a:pt x="5423" y="-1242"/>
                  <a:pt x="-163" y="2023"/>
                  <a:pt x="-163" y="5460"/>
                </a:cubicBezTo>
                <a:cubicBezTo>
                  <a:pt x="-163" y="9757"/>
                  <a:pt x="2759" y="9757"/>
                  <a:pt x="6153" y="54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1" name="Freeform 3380">
            <a:extLst>
              <a:ext uri="{FF2B5EF4-FFF2-40B4-BE49-F238E27FC236}">
                <a16:creationId xmlns:a16="http://schemas.microsoft.com/office/drawing/2014/main" id="{4E9D790D-E22B-8F02-0E53-2528DD8EF63E}"/>
              </a:ext>
            </a:extLst>
          </p:cNvPr>
          <p:cNvSpPr/>
          <p:nvPr/>
        </p:nvSpPr>
        <p:spPr>
          <a:xfrm>
            <a:off x="9250643" y="1359103"/>
            <a:ext cx="7733" cy="9986"/>
          </a:xfrm>
          <a:custGeom>
            <a:avLst/>
            <a:gdLst>
              <a:gd name="connsiteX0" fmla="*/ 7521 w 7733"/>
              <a:gd name="connsiteY0" fmla="*/ 5768 h 9986"/>
              <a:gd name="connsiteX1" fmla="*/ 4814 w 7733"/>
              <a:gd name="connsiteY1" fmla="*/ 913 h 9986"/>
              <a:gd name="connsiteX2" fmla="*/ 517 w 7733"/>
              <a:gd name="connsiteY2" fmla="*/ 6456 h 9986"/>
              <a:gd name="connsiteX3" fmla="*/ 7521 w 7733"/>
              <a:gd name="connsiteY3" fmla="*/ 5768 h 9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33" h="9986">
                <a:moveTo>
                  <a:pt x="7521" y="5768"/>
                </a:moveTo>
                <a:cubicBezTo>
                  <a:pt x="7826" y="3723"/>
                  <a:pt x="6713" y="1729"/>
                  <a:pt x="4814" y="913"/>
                </a:cubicBezTo>
                <a:cubicBezTo>
                  <a:pt x="260" y="-891"/>
                  <a:pt x="-1158" y="913"/>
                  <a:pt x="517" y="6456"/>
                </a:cubicBezTo>
                <a:cubicBezTo>
                  <a:pt x="2193" y="11998"/>
                  <a:pt x="6575" y="11139"/>
                  <a:pt x="7521" y="57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2" name="Freeform 3381">
            <a:extLst>
              <a:ext uri="{FF2B5EF4-FFF2-40B4-BE49-F238E27FC236}">
                <a16:creationId xmlns:a16="http://schemas.microsoft.com/office/drawing/2014/main" id="{7AC67155-196F-8A09-3534-ED654838F869}"/>
              </a:ext>
            </a:extLst>
          </p:cNvPr>
          <p:cNvSpPr/>
          <p:nvPr/>
        </p:nvSpPr>
        <p:spPr>
          <a:xfrm>
            <a:off x="9236165" y="1322711"/>
            <a:ext cx="3523" cy="6281"/>
          </a:xfrm>
          <a:custGeom>
            <a:avLst/>
            <a:gdLst>
              <a:gd name="connsiteX0" fmla="*/ 3051 w 3523"/>
              <a:gd name="connsiteY0" fmla="*/ 4908 h 6281"/>
              <a:gd name="connsiteX1" fmla="*/ 2664 w 3523"/>
              <a:gd name="connsiteY1" fmla="*/ 955 h 6281"/>
              <a:gd name="connsiteX2" fmla="*/ 559 w 3523"/>
              <a:gd name="connsiteY2" fmla="*/ 4908 h 6281"/>
              <a:gd name="connsiteX3" fmla="*/ 3051 w 3523"/>
              <a:gd name="connsiteY3" fmla="*/ 4908 h 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3" h="6281">
                <a:moveTo>
                  <a:pt x="3051" y="4908"/>
                </a:moveTo>
                <a:cubicBezTo>
                  <a:pt x="3575" y="3606"/>
                  <a:pt x="3429" y="2133"/>
                  <a:pt x="2664" y="955"/>
                </a:cubicBezTo>
                <a:cubicBezTo>
                  <a:pt x="559" y="-1236"/>
                  <a:pt x="-1203" y="2030"/>
                  <a:pt x="559" y="4908"/>
                </a:cubicBezTo>
                <a:cubicBezTo>
                  <a:pt x="1891" y="7057"/>
                  <a:pt x="2363" y="7057"/>
                  <a:pt x="3051" y="49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3" name="Freeform 3382">
            <a:extLst>
              <a:ext uri="{FF2B5EF4-FFF2-40B4-BE49-F238E27FC236}">
                <a16:creationId xmlns:a16="http://schemas.microsoft.com/office/drawing/2014/main" id="{3DA4ED75-A0E1-34A6-4E10-E6C64CBC5B85}"/>
              </a:ext>
            </a:extLst>
          </p:cNvPr>
          <p:cNvSpPr/>
          <p:nvPr/>
        </p:nvSpPr>
        <p:spPr>
          <a:xfrm>
            <a:off x="9240278" y="1288755"/>
            <a:ext cx="7823" cy="8593"/>
          </a:xfrm>
          <a:custGeom>
            <a:avLst/>
            <a:gdLst>
              <a:gd name="connsiteX0" fmla="*/ 3364 w 7823"/>
              <a:gd name="connsiteY0" fmla="*/ 8831 h 8593"/>
              <a:gd name="connsiteX1" fmla="*/ 7661 w 7823"/>
              <a:gd name="connsiteY1" fmla="*/ 4535 h 8593"/>
              <a:gd name="connsiteX2" fmla="*/ 4524 w 7823"/>
              <a:gd name="connsiteY2" fmla="*/ 238 h 8593"/>
              <a:gd name="connsiteX3" fmla="*/ 1388 w 7823"/>
              <a:gd name="connsiteY3" fmla="*/ 1141 h 8593"/>
              <a:gd name="connsiteX4" fmla="*/ 99 w 7823"/>
              <a:gd name="connsiteY4" fmla="*/ 5437 h 8593"/>
              <a:gd name="connsiteX5" fmla="*/ 3364 w 7823"/>
              <a:gd name="connsiteY5" fmla="*/ 8831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23" h="8593">
                <a:moveTo>
                  <a:pt x="3364" y="8831"/>
                </a:moveTo>
                <a:cubicBezTo>
                  <a:pt x="6371" y="8831"/>
                  <a:pt x="7661" y="7500"/>
                  <a:pt x="7661" y="4535"/>
                </a:cubicBezTo>
                <a:cubicBezTo>
                  <a:pt x="7661" y="1570"/>
                  <a:pt x="6243" y="238"/>
                  <a:pt x="4524" y="238"/>
                </a:cubicBezTo>
                <a:cubicBezTo>
                  <a:pt x="2806" y="238"/>
                  <a:pt x="1388" y="625"/>
                  <a:pt x="1388" y="1141"/>
                </a:cubicBezTo>
                <a:cubicBezTo>
                  <a:pt x="1095" y="2610"/>
                  <a:pt x="661" y="4049"/>
                  <a:pt x="99" y="5437"/>
                </a:cubicBezTo>
                <a:cubicBezTo>
                  <a:pt x="-675" y="7886"/>
                  <a:pt x="227" y="8831"/>
                  <a:pt x="3364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4" name="Freeform 3383">
            <a:extLst>
              <a:ext uri="{FF2B5EF4-FFF2-40B4-BE49-F238E27FC236}">
                <a16:creationId xmlns:a16="http://schemas.microsoft.com/office/drawing/2014/main" id="{A1288856-4804-E153-927E-3AE7963A82BB}"/>
              </a:ext>
            </a:extLst>
          </p:cNvPr>
          <p:cNvSpPr/>
          <p:nvPr/>
        </p:nvSpPr>
        <p:spPr>
          <a:xfrm>
            <a:off x="9252623" y="1300614"/>
            <a:ext cx="7121" cy="9259"/>
          </a:xfrm>
          <a:custGeom>
            <a:avLst/>
            <a:gdLst>
              <a:gd name="connsiteX0" fmla="*/ 3135 w 7121"/>
              <a:gd name="connsiteY0" fmla="*/ 9347 h 9259"/>
              <a:gd name="connsiteX1" fmla="*/ 6959 w 7121"/>
              <a:gd name="connsiteY1" fmla="*/ 4363 h 9259"/>
              <a:gd name="connsiteX2" fmla="*/ -2 w 7121"/>
              <a:gd name="connsiteY2" fmla="*/ 5136 h 9259"/>
              <a:gd name="connsiteX3" fmla="*/ 3135 w 7121"/>
              <a:gd name="connsiteY3" fmla="*/ 9347 h 9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21" h="9259">
                <a:moveTo>
                  <a:pt x="3135" y="9347"/>
                </a:moveTo>
                <a:cubicBezTo>
                  <a:pt x="5408" y="8771"/>
                  <a:pt x="6989" y="6709"/>
                  <a:pt x="6959" y="4363"/>
                </a:cubicBezTo>
                <a:cubicBezTo>
                  <a:pt x="6959" y="-1567"/>
                  <a:pt x="815" y="-922"/>
                  <a:pt x="-2" y="5136"/>
                </a:cubicBezTo>
                <a:cubicBezTo>
                  <a:pt x="-560" y="9003"/>
                  <a:pt x="299" y="9905"/>
                  <a:pt x="3135" y="93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5" name="Freeform 3384">
            <a:extLst>
              <a:ext uri="{FF2B5EF4-FFF2-40B4-BE49-F238E27FC236}">
                <a16:creationId xmlns:a16="http://schemas.microsoft.com/office/drawing/2014/main" id="{F1D32431-60FD-2008-C209-028C15A53DEA}"/>
              </a:ext>
            </a:extLst>
          </p:cNvPr>
          <p:cNvSpPr/>
          <p:nvPr/>
        </p:nvSpPr>
        <p:spPr>
          <a:xfrm>
            <a:off x="9260765" y="1480124"/>
            <a:ext cx="6283" cy="5517"/>
          </a:xfrm>
          <a:custGeom>
            <a:avLst/>
            <a:gdLst>
              <a:gd name="connsiteX0" fmla="*/ 6121 w 6283"/>
              <a:gd name="connsiteY0" fmla="*/ 2215 h 5517"/>
              <a:gd name="connsiteX1" fmla="*/ 3027 w 6283"/>
              <a:gd name="connsiteY1" fmla="*/ 238 h 5517"/>
              <a:gd name="connsiteX2" fmla="*/ 1223 w 6283"/>
              <a:gd name="connsiteY2" fmla="*/ 5137 h 5517"/>
              <a:gd name="connsiteX3" fmla="*/ 6121 w 6283"/>
              <a:gd name="connsiteY3" fmla="*/ 2215 h 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83" h="5517">
                <a:moveTo>
                  <a:pt x="6121" y="2215"/>
                </a:moveTo>
                <a:cubicBezTo>
                  <a:pt x="6121" y="1141"/>
                  <a:pt x="4703" y="238"/>
                  <a:pt x="3027" y="238"/>
                </a:cubicBezTo>
                <a:cubicBezTo>
                  <a:pt x="-238" y="238"/>
                  <a:pt x="-1269" y="2730"/>
                  <a:pt x="1223" y="5137"/>
                </a:cubicBezTo>
                <a:cubicBezTo>
                  <a:pt x="2855" y="6812"/>
                  <a:pt x="6121" y="4836"/>
                  <a:pt x="6121" y="22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6" name="Freeform 3385">
            <a:extLst>
              <a:ext uri="{FF2B5EF4-FFF2-40B4-BE49-F238E27FC236}">
                <a16:creationId xmlns:a16="http://schemas.microsoft.com/office/drawing/2014/main" id="{A8127CF7-297E-2BB2-7BDC-44A97CA69EBF}"/>
              </a:ext>
            </a:extLst>
          </p:cNvPr>
          <p:cNvSpPr/>
          <p:nvPr/>
        </p:nvSpPr>
        <p:spPr>
          <a:xfrm>
            <a:off x="9257311" y="2676633"/>
            <a:ext cx="3464" cy="4254"/>
          </a:xfrm>
          <a:custGeom>
            <a:avLst/>
            <a:gdLst>
              <a:gd name="connsiteX0" fmla="*/ 1111 w 3464"/>
              <a:gd name="connsiteY0" fmla="*/ 239 h 4254"/>
              <a:gd name="connsiteX1" fmla="*/ 165 w 3464"/>
              <a:gd name="connsiteY1" fmla="*/ 2387 h 4254"/>
              <a:gd name="connsiteX2" fmla="*/ 2400 w 3464"/>
              <a:gd name="connsiteY2" fmla="*/ 4492 h 4254"/>
              <a:gd name="connsiteX3" fmla="*/ 3302 w 3464"/>
              <a:gd name="connsiteY3" fmla="*/ 2387 h 4254"/>
              <a:gd name="connsiteX4" fmla="*/ 1154 w 3464"/>
              <a:gd name="connsiteY4" fmla="*/ 238 h 4254"/>
              <a:gd name="connsiteX5" fmla="*/ 1111 w 3464"/>
              <a:gd name="connsiteY5" fmla="*/ 239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4" h="4254">
                <a:moveTo>
                  <a:pt x="1111" y="239"/>
                </a:moveTo>
                <a:cubicBezTo>
                  <a:pt x="-92" y="239"/>
                  <a:pt x="-522" y="1184"/>
                  <a:pt x="165" y="2387"/>
                </a:cubicBezTo>
                <a:cubicBezTo>
                  <a:pt x="853" y="3590"/>
                  <a:pt x="1884" y="4492"/>
                  <a:pt x="2400" y="4492"/>
                </a:cubicBezTo>
                <a:cubicBezTo>
                  <a:pt x="2915" y="4492"/>
                  <a:pt x="3302" y="3547"/>
                  <a:pt x="3302" y="2387"/>
                </a:cubicBezTo>
                <a:cubicBezTo>
                  <a:pt x="3302" y="1201"/>
                  <a:pt x="2339" y="239"/>
                  <a:pt x="1154" y="238"/>
                </a:cubicBezTo>
                <a:cubicBezTo>
                  <a:pt x="1141" y="238"/>
                  <a:pt x="1124" y="238"/>
                  <a:pt x="1111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7" name="Freeform 3386">
            <a:extLst>
              <a:ext uri="{FF2B5EF4-FFF2-40B4-BE49-F238E27FC236}">
                <a16:creationId xmlns:a16="http://schemas.microsoft.com/office/drawing/2014/main" id="{33C2AC3B-21C5-3D70-B059-BAE42334514F}"/>
              </a:ext>
            </a:extLst>
          </p:cNvPr>
          <p:cNvSpPr/>
          <p:nvPr/>
        </p:nvSpPr>
        <p:spPr>
          <a:xfrm>
            <a:off x="9212525" y="3560738"/>
            <a:ext cx="4296" cy="4296"/>
          </a:xfrm>
          <a:custGeom>
            <a:avLst/>
            <a:gdLst>
              <a:gd name="connsiteX0" fmla="*/ 2029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  <a:gd name="connsiteX5" fmla="*/ 2029 w 4296"/>
              <a:gd name="connsiteY5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2029" y="4535"/>
                </a:moveTo>
                <a:cubicBezTo>
                  <a:pt x="3197" y="4513"/>
                  <a:pt x="4134" y="3555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1999" y="4535"/>
                  <a:pt x="2016" y="4535"/>
                  <a:pt x="2029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8" name="Freeform 3387">
            <a:extLst>
              <a:ext uri="{FF2B5EF4-FFF2-40B4-BE49-F238E27FC236}">
                <a16:creationId xmlns:a16="http://schemas.microsoft.com/office/drawing/2014/main" id="{06600DD6-07AE-FA08-38D3-77DA9C4DC66F}"/>
              </a:ext>
            </a:extLst>
          </p:cNvPr>
          <p:cNvSpPr/>
          <p:nvPr/>
        </p:nvSpPr>
        <p:spPr>
          <a:xfrm>
            <a:off x="9234358" y="2595901"/>
            <a:ext cx="4676" cy="4253"/>
          </a:xfrm>
          <a:custGeom>
            <a:avLst/>
            <a:gdLst>
              <a:gd name="connsiteX0" fmla="*/ 2194 w 4676"/>
              <a:gd name="connsiteY0" fmla="*/ 4492 h 4253"/>
              <a:gd name="connsiteX1" fmla="*/ 4256 w 4676"/>
              <a:gd name="connsiteY1" fmla="*/ 2344 h 4253"/>
              <a:gd name="connsiteX2" fmla="*/ 2194 w 4676"/>
              <a:gd name="connsiteY2" fmla="*/ 238 h 4253"/>
              <a:gd name="connsiteX3" fmla="*/ 89 w 4676"/>
              <a:gd name="connsiteY3" fmla="*/ 2344 h 4253"/>
              <a:gd name="connsiteX4" fmla="*/ 2194 w 4676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76" h="4253">
                <a:moveTo>
                  <a:pt x="2194" y="4492"/>
                </a:moveTo>
                <a:cubicBezTo>
                  <a:pt x="2624" y="4492"/>
                  <a:pt x="3569" y="3547"/>
                  <a:pt x="4256" y="2344"/>
                </a:cubicBezTo>
                <a:cubicBezTo>
                  <a:pt x="4944" y="1141"/>
                  <a:pt x="4256" y="238"/>
                  <a:pt x="2194" y="238"/>
                </a:cubicBezTo>
                <a:cubicBezTo>
                  <a:pt x="132" y="238"/>
                  <a:pt x="-599" y="1184"/>
                  <a:pt x="89" y="2344"/>
                </a:cubicBezTo>
                <a:cubicBezTo>
                  <a:pt x="776" y="3504"/>
                  <a:pt x="1764" y="4492"/>
                  <a:pt x="219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9" name="Freeform 3388">
            <a:extLst>
              <a:ext uri="{FF2B5EF4-FFF2-40B4-BE49-F238E27FC236}">
                <a16:creationId xmlns:a16="http://schemas.microsoft.com/office/drawing/2014/main" id="{C772E562-74C1-C733-3012-733850605FA0}"/>
              </a:ext>
            </a:extLst>
          </p:cNvPr>
          <p:cNvSpPr/>
          <p:nvPr/>
        </p:nvSpPr>
        <p:spPr>
          <a:xfrm>
            <a:off x="9211132" y="1408060"/>
            <a:ext cx="7198" cy="4049"/>
          </a:xfrm>
          <a:custGeom>
            <a:avLst/>
            <a:gdLst>
              <a:gd name="connsiteX0" fmla="*/ 5957 w 7198"/>
              <a:gd name="connsiteY0" fmla="*/ 1753 h 4049"/>
              <a:gd name="connsiteX1" fmla="*/ 930 w 7198"/>
              <a:gd name="connsiteY1" fmla="*/ 1753 h 4049"/>
              <a:gd name="connsiteX2" fmla="*/ 3422 w 7198"/>
              <a:gd name="connsiteY2" fmla="*/ 4288 h 4049"/>
              <a:gd name="connsiteX3" fmla="*/ 5957 w 7198"/>
              <a:gd name="connsiteY3" fmla="*/ 1753 h 4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98" h="4049">
                <a:moveTo>
                  <a:pt x="5957" y="1753"/>
                </a:moveTo>
                <a:cubicBezTo>
                  <a:pt x="3981" y="-266"/>
                  <a:pt x="2863" y="-266"/>
                  <a:pt x="930" y="1753"/>
                </a:cubicBezTo>
                <a:cubicBezTo>
                  <a:pt x="-1004" y="3772"/>
                  <a:pt x="-488" y="4288"/>
                  <a:pt x="3422" y="4288"/>
                </a:cubicBezTo>
                <a:cubicBezTo>
                  <a:pt x="7332" y="4288"/>
                  <a:pt x="7890" y="3858"/>
                  <a:pt x="5957" y="17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0" name="Freeform 3389">
            <a:extLst>
              <a:ext uri="{FF2B5EF4-FFF2-40B4-BE49-F238E27FC236}">
                <a16:creationId xmlns:a16="http://schemas.microsoft.com/office/drawing/2014/main" id="{AF3B8B88-F7E7-3885-34AA-0E26F1391D81}"/>
              </a:ext>
            </a:extLst>
          </p:cNvPr>
          <p:cNvSpPr/>
          <p:nvPr/>
        </p:nvSpPr>
        <p:spPr>
          <a:xfrm>
            <a:off x="9211443" y="1281311"/>
            <a:ext cx="7484" cy="6555"/>
          </a:xfrm>
          <a:custGeom>
            <a:avLst/>
            <a:gdLst>
              <a:gd name="connsiteX0" fmla="*/ 190 w 7484"/>
              <a:gd name="connsiteY0" fmla="*/ 6221 h 6555"/>
              <a:gd name="connsiteX1" fmla="*/ 7322 w 7484"/>
              <a:gd name="connsiteY1" fmla="*/ 3428 h 6555"/>
              <a:gd name="connsiteX2" fmla="*/ 5432 w 7484"/>
              <a:gd name="connsiteY2" fmla="*/ 464 h 6555"/>
              <a:gd name="connsiteX3" fmla="*/ 190 w 7484"/>
              <a:gd name="connsiteY3" fmla="*/ 6221 h 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84" h="6555">
                <a:moveTo>
                  <a:pt x="190" y="6221"/>
                </a:moveTo>
                <a:cubicBezTo>
                  <a:pt x="1823" y="7854"/>
                  <a:pt x="7322" y="5706"/>
                  <a:pt x="7322" y="3428"/>
                </a:cubicBezTo>
                <a:cubicBezTo>
                  <a:pt x="7142" y="2217"/>
                  <a:pt x="6454" y="1138"/>
                  <a:pt x="5432" y="464"/>
                </a:cubicBezTo>
                <a:cubicBezTo>
                  <a:pt x="3240" y="-911"/>
                  <a:pt x="-1486" y="4374"/>
                  <a:pt x="190" y="62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1" name="Freeform 3390">
            <a:extLst>
              <a:ext uri="{FF2B5EF4-FFF2-40B4-BE49-F238E27FC236}">
                <a16:creationId xmlns:a16="http://schemas.microsoft.com/office/drawing/2014/main" id="{6E526FEC-C7C6-B9AD-17FE-ABB5A549DBB6}"/>
              </a:ext>
            </a:extLst>
          </p:cNvPr>
          <p:cNvSpPr/>
          <p:nvPr/>
        </p:nvSpPr>
        <p:spPr>
          <a:xfrm>
            <a:off x="9214631" y="4332230"/>
            <a:ext cx="4296" cy="4296"/>
          </a:xfrm>
          <a:custGeom>
            <a:avLst/>
            <a:gdLst>
              <a:gd name="connsiteX0" fmla="*/ 2029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  <a:gd name="connsiteX5" fmla="*/ 2029 w 4296"/>
              <a:gd name="connsiteY5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2029" y="4535"/>
                </a:moveTo>
                <a:cubicBezTo>
                  <a:pt x="3197" y="4513"/>
                  <a:pt x="4134" y="3555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1999" y="4535"/>
                  <a:pt x="2016" y="4535"/>
                  <a:pt x="2029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2" name="Freeform 3391">
            <a:extLst>
              <a:ext uri="{FF2B5EF4-FFF2-40B4-BE49-F238E27FC236}">
                <a16:creationId xmlns:a16="http://schemas.microsoft.com/office/drawing/2014/main" id="{2412FB90-5D89-FB02-DBE8-B0EFF929FC8C}"/>
              </a:ext>
            </a:extLst>
          </p:cNvPr>
          <p:cNvSpPr/>
          <p:nvPr/>
        </p:nvSpPr>
        <p:spPr>
          <a:xfrm>
            <a:off x="9225200" y="1406356"/>
            <a:ext cx="5842" cy="5625"/>
          </a:xfrm>
          <a:custGeom>
            <a:avLst/>
            <a:gdLst>
              <a:gd name="connsiteX0" fmla="*/ -163 w 5842"/>
              <a:gd name="connsiteY0" fmla="*/ 4101 h 5625"/>
              <a:gd name="connsiteX1" fmla="*/ 4134 w 5842"/>
              <a:gd name="connsiteY1" fmla="*/ 2769 h 5625"/>
              <a:gd name="connsiteX2" fmla="*/ 3361 w 5842"/>
              <a:gd name="connsiteY2" fmla="*/ 836 h 5625"/>
              <a:gd name="connsiteX3" fmla="*/ -163 w 5842"/>
              <a:gd name="connsiteY3" fmla="*/ 4101 h 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42" h="5625">
                <a:moveTo>
                  <a:pt x="-163" y="4101"/>
                </a:moveTo>
                <a:cubicBezTo>
                  <a:pt x="-163" y="6808"/>
                  <a:pt x="1040" y="6421"/>
                  <a:pt x="4134" y="2769"/>
                </a:cubicBezTo>
                <a:cubicBezTo>
                  <a:pt x="6368" y="63"/>
                  <a:pt x="6239" y="-281"/>
                  <a:pt x="3361" y="836"/>
                </a:cubicBezTo>
                <a:cubicBezTo>
                  <a:pt x="1384" y="1566"/>
                  <a:pt x="-163" y="3070"/>
                  <a:pt x="-163" y="41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3" name="Freeform 3392">
            <a:extLst>
              <a:ext uri="{FF2B5EF4-FFF2-40B4-BE49-F238E27FC236}">
                <a16:creationId xmlns:a16="http://schemas.microsoft.com/office/drawing/2014/main" id="{36BC03EE-27D2-5232-5A8E-CEBC18352060}"/>
              </a:ext>
            </a:extLst>
          </p:cNvPr>
          <p:cNvSpPr/>
          <p:nvPr/>
        </p:nvSpPr>
        <p:spPr>
          <a:xfrm>
            <a:off x="9218927" y="1295601"/>
            <a:ext cx="8198" cy="7921"/>
          </a:xfrm>
          <a:custGeom>
            <a:avLst/>
            <a:gdLst>
              <a:gd name="connsiteX0" fmla="*/ 7485 w 8198"/>
              <a:gd name="connsiteY0" fmla="*/ 5080 h 7921"/>
              <a:gd name="connsiteX1" fmla="*/ 7485 w 8198"/>
              <a:gd name="connsiteY1" fmla="*/ 525 h 7921"/>
              <a:gd name="connsiteX2" fmla="*/ -163 w 8198"/>
              <a:gd name="connsiteY2" fmla="*/ 6497 h 7921"/>
              <a:gd name="connsiteX3" fmla="*/ 7485 w 8198"/>
              <a:gd name="connsiteY3" fmla="*/ 5080 h 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98" h="7921">
                <a:moveTo>
                  <a:pt x="7485" y="5080"/>
                </a:moveTo>
                <a:cubicBezTo>
                  <a:pt x="8220" y="3649"/>
                  <a:pt x="8220" y="1956"/>
                  <a:pt x="7485" y="525"/>
                </a:cubicBezTo>
                <a:cubicBezTo>
                  <a:pt x="6025" y="-979"/>
                  <a:pt x="-163" y="3791"/>
                  <a:pt x="-163" y="6497"/>
                </a:cubicBezTo>
                <a:cubicBezTo>
                  <a:pt x="-163" y="9204"/>
                  <a:pt x="6154" y="8517"/>
                  <a:pt x="7485" y="50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4" name="Freeform 3393">
            <a:extLst>
              <a:ext uri="{FF2B5EF4-FFF2-40B4-BE49-F238E27FC236}">
                <a16:creationId xmlns:a16="http://schemas.microsoft.com/office/drawing/2014/main" id="{E6226111-6DD6-2A84-FABB-244B48F8AB65}"/>
              </a:ext>
            </a:extLst>
          </p:cNvPr>
          <p:cNvSpPr/>
          <p:nvPr/>
        </p:nvSpPr>
        <p:spPr>
          <a:xfrm>
            <a:off x="9261413" y="1401411"/>
            <a:ext cx="7740" cy="8407"/>
          </a:xfrm>
          <a:custGeom>
            <a:avLst/>
            <a:gdLst>
              <a:gd name="connsiteX0" fmla="*/ 1563 w 7740"/>
              <a:gd name="connsiteY0" fmla="*/ 6898 h 8407"/>
              <a:gd name="connsiteX1" fmla="*/ 7578 w 7740"/>
              <a:gd name="connsiteY1" fmla="*/ 4535 h 8407"/>
              <a:gd name="connsiteX2" fmla="*/ 4571 w 7740"/>
              <a:gd name="connsiteY2" fmla="*/ 238 h 8407"/>
              <a:gd name="connsiteX3" fmla="*/ 1563 w 7740"/>
              <a:gd name="connsiteY3" fmla="*/ 6898 h 8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40" h="8407">
                <a:moveTo>
                  <a:pt x="1563" y="6898"/>
                </a:moveTo>
                <a:cubicBezTo>
                  <a:pt x="5860" y="9777"/>
                  <a:pt x="7578" y="9175"/>
                  <a:pt x="7578" y="4535"/>
                </a:cubicBezTo>
                <a:cubicBezTo>
                  <a:pt x="7578" y="2215"/>
                  <a:pt x="6246" y="238"/>
                  <a:pt x="4571" y="238"/>
                </a:cubicBezTo>
                <a:cubicBezTo>
                  <a:pt x="102" y="281"/>
                  <a:pt x="-1831" y="4707"/>
                  <a:pt x="1563" y="68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5" name="Freeform 3394">
            <a:extLst>
              <a:ext uri="{FF2B5EF4-FFF2-40B4-BE49-F238E27FC236}">
                <a16:creationId xmlns:a16="http://schemas.microsoft.com/office/drawing/2014/main" id="{720EFACE-858B-1801-C6B5-35552E27CCB1}"/>
              </a:ext>
            </a:extLst>
          </p:cNvPr>
          <p:cNvSpPr/>
          <p:nvPr/>
        </p:nvSpPr>
        <p:spPr>
          <a:xfrm>
            <a:off x="9268116" y="1318633"/>
            <a:ext cx="9415" cy="8447"/>
          </a:xfrm>
          <a:custGeom>
            <a:avLst/>
            <a:gdLst>
              <a:gd name="connsiteX0" fmla="*/ 5429 w 9415"/>
              <a:gd name="connsiteY0" fmla="*/ 8685 h 8447"/>
              <a:gd name="connsiteX1" fmla="*/ 9253 w 9415"/>
              <a:gd name="connsiteY1" fmla="*/ 4389 h 8447"/>
              <a:gd name="connsiteX2" fmla="*/ 1133 w 9415"/>
              <a:gd name="connsiteY2" fmla="*/ 3014 h 8447"/>
              <a:gd name="connsiteX3" fmla="*/ 5429 w 9415"/>
              <a:gd name="connsiteY3" fmla="*/ 8685 h 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5" h="8447">
                <a:moveTo>
                  <a:pt x="5429" y="8685"/>
                </a:moveTo>
                <a:cubicBezTo>
                  <a:pt x="7835" y="8685"/>
                  <a:pt x="9253" y="7139"/>
                  <a:pt x="9253" y="4389"/>
                </a:cubicBezTo>
                <a:cubicBezTo>
                  <a:pt x="9253" y="-466"/>
                  <a:pt x="4656" y="-1240"/>
                  <a:pt x="1133" y="3014"/>
                </a:cubicBezTo>
                <a:cubicBezTo>
                  <a:pt x="-1617" y="6451"/>
                  <a:pt x="102" y="8685"/>
                  <a:pt x="5429" y="86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6" name="Freeform 3395">
            <a:extLst>
              <a:ext uri="{FF2B5EF4-FFF2-40B4-BE49-F238E27FC236}">
                <a16:creationId xmlns:a16="http://schemas.microsoft.com/office/drawing/2014/main" id="{643EB9FB-A468-0A75-6F37-2FA7ED56EC63}"/>
              </a:ext>
            </a:extLst>
          </p:cNvPr>
          <p:cNvSpPr/>
          <p:nvPr/>
        </p:nvSpPr>
        <p:spPr>
          <a:xfrm>
            <a:off x="9250292" y="3193081"/>
            <a:ext cx="10485" cy="5892"/>
          </a:xfrm>
          <a:custGeom>
            <a:avLst/>
            <a:gdLst>
              <a:gd name="connsiteX0" fmla="*/ 8431 w 10485"/>
              <a:gd name="connsiteY0" fmla="*/ 4492 h 5892"/>
              <a:gd name="connsiteX1" fmla="*/ 10321 w 10485"/>
              <a:gd name="connsiteY1" fmla="*/ 2387 h 5892"/>
              <a:gd name="connsiteX2" fmla="*/ 5079 w 10485"/>
              <a:gd name="connsiteY2" fmla="*/ 238 h 5892"/>
              <a:gd name="connsiteX3" fmla="*/ -163 w 10485"/>
              <a:gd name="connsiteY3" fmla="*/ 3676 h 5892"/>
              <a:gd name="connsiteX4" fmla="*/ 3189 w 10485"/>
              <a:gd name="connsiteY4" fmla="*/ 5781 h 5892"/>
              <a:gd name="connsiteX5" fmla="*/ 8431 w 10485"/>
              <a:gd name="connsiteY5" fmla="*/ 4492 h 5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85" h="5892">
                <a:moveTo>
                  <a:pt x="8431" y="4492"/>
                </a:moveTo>
                <a:cubicBezTo>
                  <a:pt x="9531" y="4423"/>
                  <a:pt x="10369" y="3487"/>
                  <a:pt x="10321" y="2387"/>
                </a:cubicBezTo>
                <a:cubicBezTo>
                  <a:pt x="10321" y="1227"/>
                  <a:pt x="7958" y="238"/>
                  <a:pt x="5079" y="238"/>
                </a:cubicBezTo>
                <a:cubicBezTo>
                  <a:pt x="2201" y="238"/>
                  <a:pt x="-163" y="1441"/>
                  <a:pt x="-163" y="3676"/>
                </a:cubicBezTo>
                <a:cubicBezTo>
                  <a:pt x="-163" y="5910"/>
                  <a:pt x="998" y="6640"/>
                  <a:pt x="3189" y="5781"/>
                </a:cubicBezTo>
                <a:cubicBezTo>
                  <a:pt x="4869" y="5111"/>
                  <a:pt x="6631" y="4677"/>
                  <a:pt x="8431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7" name="Freeform 3396">
            <a:extLst>
              <a:ext uri="{FF2B5EF4-FFF2-40B4-BE49-F238E27FC236}">
                <a16:creationId xmlns:a16="http://schemas.microsoft.com/office/drawing/2014/main" id="{9217B221-7801-EF69-2F23-D46F5D7BAC22}"/>
              </a:ext>
            </a:extLst>
          </p:cNvPr>
          <p:cNvSpPr/>
          <p:nvPr/>
        </p:nvSpPr>
        <p:spPr>
          <a:xfrm>
            <a:off x="9260700" y="3167602"/>
            <a:ext cx="6348" cy="6187"/>
          </a:xfrm>
          <a:custGeom>
            <a:avLst/>
            <a:gdLst>
              <a:gd name="connsiteX0" fmla="*/ 5714 w 6348"/>
              <a:gd name="connsiteY0" fmla="*/ 6425 h 6187"/>
              <a:gd name="connsiteX1" fmla="*/ 6186 w 6348"/>
              <a:gd name="connsiteY1" fmla="*/ 3418 h 6187"/>
              <a:gd name="connsiteX2" fmla="*/ 3093 w 6348"/>
              <a:gd name="connsiteY2" fmla="*/ 238 h 6187"/>
              <a:gd name="connsiteX3" fmla="*/ 3093 w 6348"/>
              <a:gd name="connsiteY3" fmla="*/ 238 h 6187"/>
              <a:gd name="connsiteX4" fmla="*/ 5714 w 6348"/>
              <a:gd name="connsiteY4" fmla="*/ 6425 h 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8" h="6187">
                <a:moveTo>
                  <a:pt x="5714" y="6425"/>
                </a:moveTo>
                <a:cubicBezTo>
                  <a:pt x="5971" y="6425"/>
                  <a:pt x="6186" y="5179"/>
                  <a:pt x="6186" y="3418"/>
                </a:cubicBezTo>
                <a:cubicBezTo>
                  <a:pt x="6212" y="1686"/>
                  <a:pt x="4824" y="264"/>
                  <a:pt x="3093" y="238"/>
                </a:cubicBezTo>
                <a:cubicBezTo>
                  <a:pt x="3093" y="238"/>
                  <a:pt x="3093" y="238"/>
                  <a:pt x="3093" y="238"/>
                </a:cubicBezTo>
                <a:cubicBezTo>
                  <a:pt x="-2364" y="238"/>
                  <a:pt x="-603" y="4406"/>
                  <a:pt x="5714" y="64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8" name="Freeform 3397">
            <a:extLst>
              <a:ext uri="{FF2B5EF4-FFF2-40B4-BE49-F238E27FC236}">
                <a16:creationId xmlns:a16="http://schemas.microsoft.com/office/drawing/2014/main" id="{E422FD0E-DB34-BA82-7BB6-EF7ADA503086}"/>
              </a:ext>
            </a:extLst>
          </p:cNvPr>
          <p:cNvSpPr/>
          <p:nvPr/>
        </p:nvSpPr>
        <p:spPr>
          <a:xfrm>
            <a:off x="9242000" y="3223682"/>
            <a:ext cx="10397" cy="9915"/>
          </a:xfrm>
          <a:custGeom>
            <a:avLst/>
            <a:gdLst>
              <a:gd name="connsiteX0" fmla="*/ -163 w 10397"/>
              <a:gd name="connsiteY0" fmla="*/ 8435 h 9915"/>
              <a:gd name="connsiteX1" fmla="*/ 8087 w 10397"/>
              <a:gd name="connsiteY1" fmla="*/ 5943 h 9915"/>
              <a:gd name="connsiteX2" fmla="*/ 10235 w 10397"/>
              <a:gd name="connsiteY2" fmla="*/ 529 h 9915"/>
              <a:gd name="connsiteX3" fmla="*/ -163 w 10397"/>
              <a:gd name="connsiteY3" fmla="*/ 8435 h 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97" h="9915">
                <a:moveTo>
                  <a:pt x="-163" y="8435"/>
                </a:moveTo>
                <a:cubicBezTo>
                  <a:pt x="-163" y="11786"/>
                  <a:pt x="6025" y="9853"/>
                  <a:pt x="8087" y="5943"/>
                </a:cubicBezTo>
                <a:cubicBezTo>
                  <a:pt x="9062" y="4255"/>
                  <a:pt x="9788" y="2429"/>
                  <a:pt x="10235" y="529"/>
                </a:cubicBezTo>
                <a:cubicBezTo>
                  <a:pt x="10235" y="-1361"/>
                  <a:pt x="-77" y="6502"/>
                  <a:pt x="-163" y="84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9" name="Freeform 3398">
            <a:extLst>
              <a:ext uri="{FF2B5EF4-FFF2-40B4-BE49-F238E27FC236}">
                <a16:creationId xmlns:a16="http://schemas.microsoft.com/office/drawing/2014/main" id="{5F35EC33-B98B-1454-1957-CFDDC164F108}"/>
              </a:ext>
            </a:extLst>
          </p:cNvPr>
          <p:cNvSpPr/>
          <p:nvPr/>
        </p:nvSpPr>
        <p:spPr>
          <a:xfrm>
            <a:off x="9239951" y="5438049"/>
            <a:ext cx="10320" cy="7169"/>
          </a:xfrm>
          <a:custGeom>
            <a:avLst/>
            <a:gdLst>
              <a:gd name="connsiteX0" fmla="*/ 4378 w 10320"/>
              <a:gd name="connsiteY0" fmla="*/ 6930 h 7169"/>
              <a:gd name="connsiteX1" fmla="*/ 9963 w 10320"/>
              <a:gd name="connsiteY1" fmla="*/ 4610 h 7169"/>
              <a:gd name="connsiteX2" fmla="*/ 8503 w 10320"/>
              <a:gd name="connsiteY2" fmla="*/ 1345 h 7169"/>
              <a:gd name="connsiteX3" fmla="*/ 2874 w 10320"/>
              <a:gd name="connsiteY3" fmla="*/ 1646 h 7169"/>
              <a:gd name="connsiteX4" fmla="*/ 4378 w 10320"/>
              <a:gd name="connsiteY4" fmla="*/ 6930 h 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20" h="7169">
                <a:moveTo>
                  <a:pt x="4378" y="6930"/>
                </a:moveTo>
                <a:cubicBezTo>
                  <a:pt x="6333" y="6402"/>
                  <a:pt x="8210" y="5624"/>
                  <a:pt x="9963" y="4610"/>
                </a:cubicBezTo>
                <a:cubicBezTo>
                  <a:pt x="10479" y="4138"/>
                  <a:pt x="9963" y="2677"/>
                  <a:pt x="8503" y="1345"/>
                </a:cubicBezTo>
                <a:cubicBezTo>
                  <a:pt x="7042" y="13"/>
                  <a:pt x="5323" y="-374"/>
                  <a:pt x="2874" y="1646"/>
                </a:cubicBezTo>
                <a:cubicBezTo>
                  <a:pt x="-1766" y="5642"/>
                  <a:pt x="-950" y="8606"/>
                  <a:pt x="4378" y="69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0" name="Freeform 3399">
            <a:extLst>
              <a:ext uri="{FF2B5EF4-FFF2-40B4-BE49-F238E27FC236}">
                <a16:creationId xmlns:a16="http://schemas.microsoft.com/office/drawing/2014/main" id="{520D8C26-66F0-4C32-2689-78DF8AC250B0}"/>
              </a:ext>
            </a:extLst>
          </p:cNvPr>
          <p:cNvSpPr/>
          <p:nvPr/>
        </p:nvSpPr>
        <p:spPr>
          <a:xfrm>
            <a:off x="9129414" y="3207061"/>
            <a:ext cx="18318" cy="13704"/>
          </a:xfrm>
          <a:custGeom>
            <a:avLst/>
            <a:gdLst>
              <a:gd name="connsiteX0" fmla="*/ 13430 w 18318"/>
              <a:gd name="connsiteY0" fmla="*/ 394 h 13704"/>
              <a:gd name="connsiteX1" fmla="*/ 197 w 18318"/>
              <a:gd name="connsiteY1" fmla="*/ 11565 h 13704"/>
              <a:gd name="connsiteX2" fmla="*/ 7802 w 18318"/>
              <a:gd name="connsiteY2" fmla="*/ 9460 h 13704"/>
              <a:gd name="connsiteX3" fmla="*/ 14161 w 18318"/>
              <a:gd name="connsiteY3" fmla="*/ 6065 h 13704"/>
              <a:gd name="connsiteX4" fmla="*/ 18156 w 18318"/>
              <a:gd name="connsiteY4" fmla="*/ 4390 h 13704"/>
              <a:gd name="connsiteX5" fmla="*/ 13430 w 18318"/>
              <a:gd name="connsiteY5" fmla="*/ 394 h 13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18" h="13704">
                <a:moveTo>
                  <a:pt x="13430" y="394"/>
                </a:moveTo>
                <a:cubicBezTo>
                  <a:pt x="8060" y="-1024"/>
                  <a:pt x="-2209" y="7612"/>
                  <a:pt x="197" y="11565"/>
                </a:cubicBezTo>
                <a:cubicBezTo>
                  <a:pt x="2603" y="15518"/>
                  <a:pt x="5181" y="14358"/>
                  <a:pt x="7802" y="9460"/>
                </a:cubicBezTo>
                <a:cubicBezTo>
                  <a:pt x="8717" y="6847"/>
                  <a:pt x="11480" y="5374"/>
                  <a:pt x="14161" y="6065"/>
                </a:cubicBezTo>
                <a:cubicBezTo>
                  <a:pt x="16524" y="6710"/>
                  <a:pt x="18156" y="6065"/>
                  <a:pt x="18156" y="4390"/>
                </a:cubicBezTo>
                <a:cubicBezTo>
                  <a:pt x="18156" y="2714"/>
                  <a:pt x="16094" y="1081"/>
                  <a:pt x="13430" y="3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1" name="Freeform 3400">
            <a:extLst>
              <a:ext uri="{FF2B5EF4-FFF2-40B4-BE49-F238E27FC236}">
                <a16:creationId xmlns:a16="http://schemas.microsoft.com/office/drawing/2014/main" id="{692DC9DC-8486-F8E3-446A-CF44A0049F2A}"/>
              </a:ext>
            </a:extLst>
          </p:cNvPr>
          <p:cNvSpPr/>
          <p:nvPr/>
        </p:nvSpPr>
        <p:spPr>
          <a:xfrm>
            <a:off x="9263616" y="3488513"/>
            <a:ext cx="3432" cy="4254"/>
          </a:xfrm>
          <a:custGeom>
            <a:avLst/>
            <a:gdLst>
              <a:gd name="connsiteX0" fmla="*/ 1079 w 3432"/>
              <a:gd name="connsiteY0" fmla="*/ 4492 h 4254"/>
              <a:gd name="connsiteX1" fmla="*/ 3270 w 3432"/>
              <a:gd name="connsiteY1" fmla="*/ 2387 h 4254"/>
              <a:gd name="connsiteX2" fmla="*/ 3270 w 3432"/>
              <a:gd name="connsiteY2" fmla="*/ 2387 h 4254"/>
              <a:gd name="connsiteX3" fmla="*/ 2368 w 3432"/>
              <a:gd name="connsiteY3" fmla="*/ 238 h 4254"/>
              <a:gd name="connsiteX4" fmla="*/ 176 w 3432"/>
              <a:gd name="connsiteY4" fmla="*/ 2387 h 4254"/>
              <a:gd name="connsiteX5" fmla="*/ 1079 w 3432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2" h="4254">
                <a:moveTo>
                  <a:pt x="1079" y="4492"/>
                </a:moveTo>
                <a:cubicBezTo>
                  <a:pt x="2264" y="4518"/>
                  <a:pt x="3244" y="3573"/>
                  <a:pt x="3270" y="2387"/>
                </a:cubicBezTo>
                <a:cubicBezTo>
                  <a:pt x="3270" y="2387"/>
                  <a:pt x="3270" y="2387"/>
                  <a:pt x="3270" y="2387"/>
                </a:cubicBezTo>
                <a:cubicBezTo>
                  <a:pt x="3270" y="1184"/>
                  <a:pt x="2883" y="238"/>
                  <a:pt x="2368" y="238"/>
                </a:cubicBezTo>
                <a:cubicBezTo>
                  <a:pt x="1852" y="238"/>
                  <a:pt x="864" y="1184"/>
                  <a:pt x="176" y="2387"/>
                </a:cubicBezTo>
                <a:cubicBezTo>
                  <a:pt x="-511" y="3590"/>
                  <a:pt x="-124" y="4492"/>
                  <a:pt x="107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2" name="Freeform 3401">
            <a:extLst>
              <a:ext uri="{FF2B5EF4-FFF2-40B4-BE49-F238E27FC236}">
                <a16:creationId xmlns:a16="http://schemas.microsoft.com/office/drawing/2014/main" id="{E424FD48-79CE-17F2-8981-529399582E52}"/>
              </a:ext>
            </a:extLst>
          </p:cNvPr>
          <p:cNvSpPr/>
          <p:nvPr/>
        </p:nvSpPr>
        <p:spPr>
          <a:xfrm>
            <a:off x="9244019" y="3677691"/>
            <a:ext cx="5502" cy="4253"/>
          </a:xfrm>
          <a:custGeom>
            <a:avLst/>
            <a:gdLst>
              <a:gd name="connsiteX0" fmla="*/ 5080 w 5502"/>
              <a:gd name="connsiteY0" fmla="*/ 2344 h 4253"/>
              <a:gd name="connsiteX1" fmla="*/ 1814 w 5502"/>
              <a:gd name="connsiteY1" fmla="*/ 238 h 4253"/>
              <a:gd name="connsiteX2" fmla="*/ -162 w 5502"/>
              <a:gd name="connsiteY2" fmla="*/ 2344 h 4253"/>
              <a:gd name="connsiteX3" fmla="*/ 3146 w 5502"/>
              <a:gd name="connsiteY3" fmla="*/ 4492 h 4253"/>
              <a:gd name="connsiteX4" fmla="*/ 5080 w 5502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2" h="4253">
                <a:moveTo>
                  <a:pt x="5080" y="2344"/>
                </a:moveTo>
                <a:cubicBezTo>
                  <a:pt x="4388" y="1162"/>
                  <a:pt x="3176" y="380"/>
                  <a:pt x="1814" y="238"/>
                </a:cubicBezTo>
                <a:cubicBezTo>
                  <a:pt x="693" y="286"/>
                  <a:pt x="-188" y="1222"/>
                  <a:pt x="-162" y="2344"/>
                </a:cubicBezTo>
                <a:cubicBezTo>
                  <a:pt x="-162" y="3504"/>
                  <a:pt x="1342" y="4492"/>
                  <a:pt x="3146" y="4492"/>
                </a:cubicBezTo>
                <a:cubicBezTo>
                  <a:pt x="4951" y="4492"/>
                  <a:pt x="5810" y="3504"/>
                  <a:pt x="508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3" name="Freeform 3402">
            <a:extLst>
              <a:ext uri="{FF2B5EF4-FFF2-40B4-BE49-F238E27FC236}">
                <a16:creationId xmlns:a16="http://schemas.microsoft.com/office/drawing/2014/main" id="{D177B69B-3CB4-DFA9-82C7-C3C9E868C4D9}"/>
              </a:ext>
            </a:extLst>
          </p:cNvPr>
          <p:cNvSpPr/>
          <p:nvPr/>
        </p:nvSpPr>
        <p:spPr>
          <a:xfrm>
            <a:off x="9267049" y="4379222"/>
            <a:ext cx="10259" cy="8800"/>
          </a:xfrm>
          <a:custGeom>
            <a:avLst/>
            <a:gdLst>
              <a:gd name="connsiteX0" fmla="*/ 10020 w 10259"/>
              <a:gd name="connsiteY0" fmla="*/ 8113 h 8800"/>
              <a:gd name="connsiteX1" fmla="*/ 6884 w 10259"/>
              <a:gd name="connsiteY1" fmla="*/ 3172 h 8800"/>
              <a:gd name="connsiteX2" fmla="*/ -163 w 10259"/>
              <a:gd name="connsiteY2" fmla="*/ 2914 h 8800"/>
              <a:gd name="connsiteX3" fmla="*/ 10020 w 10259"/>
              <a:gd name="connsiteY3" fmla="*/ 8113 h 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59" h="8800">
                <a:moveTo>
                  <a:pt x="10020" y="8113"/>
                </a:moveTo>
                <a:cubicBezTo>
                  <a:pt x="10450" y="7039"/>
                  <a:pt x="9032" y="4805"/>
                  <a:pt x="6884" y="3172"/>
                </a:cubicBezTo>
                <a:cubicBezTo>
                  <a:pt x="1943" y="-652"/>
                  <a:pt x="-163" y="-738"/>
                  <a:pt x="-163" y="2914"/>
                </a:cubicBezTo>
                <a:cubicBezTo>
                  <a:pt x="-163" y="6567"/>
                  <a:pt x="8946" y="10992"/>
                  <a:pt x="10020" y="81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4" name="Freeform 3403">
            <a:extLst>
              <a:ext uri="{FF2B5EF4-FFF2-40B4-BE49-F238E27FC236}">
                <a16:creationId xmlns:a16="http://schemas.microsoft.com/office/drawing/2014/main" id="{58B673CC-535A-4B4C-3AE9-9C6F2A2D0F21}"/>
              </a:ext>
            </a:extLst>
          </p:cNvPr>
          <p:cNvSpPr/>
          <p:nvPr/>
        </p:nvSpPr>
        <p:spPr>
          <a:xfrm>
            <a:off x="9206645" y="1274683"/>
            <a:ext cx="5966" cy="7756"/>
          </a:xfrm>
          <a:custGeom>
            <a:avLst/>
            <a:gdLst>
              <a:gd name="connsiteX0" fmla="*/ 2539 w 5966"/>
              <a:gd name="connsiteY0" fmla="*/ 7995 h 7756"/>
              <a:gd name="connsiteX1" fmla="*/ 5804 w 5966"/>
              <a:gd name="connsiteY1" fmla="*/ 3698 h 7756"/>
              <a:gd name="connsiteX2" fmla="*/ -82 w 5966"/>
              <a:gd name="connsiteY2" fmla="*/ 4601 h 7756"/>
              <a:gd name="connsiteX3" fmla="*/ 2539 w 5966"/>
              <a:gd name="connsiteY3" fmla="*/ 7995 h 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6" h="7756">
                <a:moveTo>
                  <a:pt x="2539" y="7995"/>
                </a:moveTo>
                <a:cubicBezTo>
                  <a:pt x="4472" y="7995"/>
                  <a:pt x="5804" y="6190"/>
                  <a:pt x="5804" y="3698"/>
                </a:cubicBezTo>
                <a:cubicBezTo>
                  <a:pt x="5804" y="-1458"/>
                  <a:pt x="949" y="-598"/>
                  <a:pt x="-82" y="4601"/>
                </a:cubicBezTo>
                <a:cubicBezTo>
                  <a:pt x="-469" y="6577"/>
                  <a:pt x="562" y="7995"/>
                  <a:pt x="2539" y="79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5" name="Freeform 3404">
            <a:extLst>
              <a:ext uri="{FF2B5EF4-FFF2-40B4-BE49-F238E27FC236}">
                <a16:creationId xmlns:a16="http://schemas.microsoft.com/office/drawing/2014/main" id="{6F94CBF1-8153-16CB-8FCD-07D6A81531E1}"/>
              </a:ext>
            </a:extLst>
          </p:cNvPr>
          <p:cNvSpPr/>
          <p:nvPr/>
        </p:nvSpPr>
        <p:spPr>
          <a:xfrm>
            <a:off x="9267843" y="1351425"/>
            <a:ext cx="5405" cy="5431"/>
          </a:xfrm>
          <a:custGeom>
            <a:avLst/>
            <a:gdLst>
              <a:gd name="connsiteX0" fmla="*/ 762 w 5405"/>
              <a:gd name="connsiteY0" fmla="*/ 5670 h 5431"/>
              <a:gd name="connsiteX1" fmla="*/ 4371 w 5405"/>
              <a:gd name="connsiteY1" fmla="*/ 3392 h 5431"/>
              <a:gd name="connsiteX2" fmla="*/ 1191 w 5405"/>
              <a:gd name="connsiteY2" fmla="*/ 2404 h 5431"/>
              <a:gd name="connsiteX3" fmla="*/ 762 w 5405"/>
              <a:gd name="connsiteY3" fmla="*/ 5670 h 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05" h="5431">
                <a:moveTo>
                  <a:pt x="762" y="5670"/>
                </a:moveTo>
                <a:cubicBezTo>
                  <a:pt x="2253" y="5515"/>
                  <a:pt x="3589" y="4673"/>
                  <a:pt x="4371" y="3392"/>
                </a:cubicBezTo>
                <a:cubicBezTo>
                  <a:pt x="6648" y="-303"/>
                  <a:pt x="4070" y="-904"/>
                  <a:pt x="1191" y="2404"/>
                </a:cubicBezTo>
                <a:cubicBezTo>
                  <a:pt x="-441" y="4638"/>
                  <a:pt x="-613" y="5670"/>
                  <a:pt x="762" y="56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6" name="Freeform 3405">
            <a:extLst>
              <a:ext uri="{FF2B5EF4-FFF2-40B4-BE49-F238E27FC236}">
                <a16:creationId xmlns:a16="http://schemas.microsoft.com/office/drawing/2014/main" id="{7D06BE86-CF90-0199-E355-C02B553C8DAB}"/>
              </a:ext>
            </a:extLst>
          </p:cNvPr>
          <p:cNvSpPr/>
          <p:nvPr/>
        </p:nvSpPr>
        <p:spPr>
          <a:xfrm>
            <a:off x="9272103" y="1363575"/>
            <a:ext cx="9639" cy="5969"/>
          </a:xfrm>
          <a:custGeom>
            <a:avLst/>
            <a:gdLst>
              <a:gd name="connsiteX0" fmla="*/ 9477 w 9639"/>
              <a:gd name="connsiteY0" fmla="*/ 4045 h 5969"/>
              <a:gd name="connsiteX1" fmla="*/ 1142 w 9639"/>
              <a:gd name="connsiteY1" fmla="*/ 909 h 5969"/>
              <a:gd name="connsiteX2" fmla="*/ 111 w 9639"/>
              <a:gd name="connsiteY2" fmla="*/ 4303 h 5969"/>
              <a:gd name="connsiteX3" fmla="*/ 9477 w 9639"/>
              <a:gd name="connsiteY3" fmla="*/ 4045 h 5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39" h="5969">
                <a:moveTo>
                  <a:pt x="9477" y="4045"/>
                </a:moveTo>
                <a:cubicBezTo>
                  <a:pt x="9477" y="1210"/>
                  <a:pt x="3978" y="-896"/>
                  <a:pt x="1142" y="909"/>
                </a:cubicBezTo>
                <a:cubicBezTo>
                  <a:pt x="-48" y="1588"/>
                  <a:pt x="-504" y="3079"/>
                  <a:pt x="111" y="4303"/>
                </a:cubicBezTo>
                <a:cubicBezTo>
                  <a:pt x="1786" y="6967"/>
                  <a:pt x="9477" y="6795"/>
                  <a:pt x="9477" y="40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7" name="Freeform 3406">
            <a:extLst>
              <a:ext uri="{FF2B5EF4-FFF2-40B4-BE49-F238E27FC236}">
                <a16:creationId xmlns:a16="http://schemas.microsoft.com/office/drawing/2014/main" id="{F3E92F34-3919-76A3-A159-D2C3B8EB3BAE}"/>
              </a:ext>
            </a:extLst>
          </p:cNvPr>
          <p:cNvSpPr/>
          <p:nvPr/>
        </p:nvSpPr>
        <p:spPr>
          <a:xfrm>
            <a:off x="9269154" y="1412740"/>
            <a:ext cx="5241" cy="7587"/>
          </a:xfrm>
          <a:custGeom>
            <a:avLst/>
            <a:gdLst>
              <a:gd name="connsiteX0" fmla="*/ 2458 w 5241"/>
              <a:gd name="connsiteY0" fmla="*/ 7772 h 7587"/>
              <a:gd name="connsiteX1" fmla="*/ 5079 w 5241"/>
              <a:gd name="connsiteY1" fmla="*/ 4077 h 7587"/>
              <a:gd name="connsiteX2" fmla="*/ 2458 w 5241"/>
              <a:gd name="connsiteY2" fmla="*/ 339 h 7587"/>
              <a:gd name="connsiteX3" fmla="*/ -163 w 5241"/>
              <a:gd name="connsiteY3" fmla="*/ 4077 h 7587"/>
              <a:gd name="connsiteX4" fmla="*/ 2458 w 5241"/>
              <a:gd name="connsiteY4" fmla="*/ 7772 h 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1" h="7587">
                <a:moveTo>
                  <a:pt x="2458" y="7772"/>
                </a:moveTo>
                <a:cubicBezTo>
                  <a:pt x="3962" y="7140"/>
                  <a:pt x="4981" y="5705"/>
                  <a:pt x="5079" y="4077"/>
                </a:cubicBezTo>
                <a:cubicBezTo>
                  <a:pt x="4993" y="2431"/>
                  <a:pt x="3975" y="979"/>
                  <a:pt x="2458" y="339"/>
                </a:cubicBezTo>
                <a:cubicBezTo>
                  <a:pt x="912" y="-177"/>
                  <a:pt x="-163" y="1327"/>
                  <a:pt x="-163" y="4077"/>
                </a:cubicBezTo>
                <a:cubicBezTo>
                  <a:pt x="-163" y="6827"/>
                  <a:pt x="955" y="8116"/>
                  <a:pt x="2458" y="77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8" name="Freeform 3407">
            <a:extLst>
              <a:ext uri="{FF2B5EF4-FFF2-40B4-BE49-F238E27FC236}">
                <a16:creationId xmlns:a16="http://schemas.microsoft.com/office/drawing/2014/main" id="{1EF623A3-DF1C-BB6B-5058-AFE7868890E3}"/>
              </a:ext>
            </a:extLst>
          </p:cNvPr>
          <p:cNvSpPr/>
          <p:nvPr/>
        </p:nvSpPr>
        <p:spPr>
          <a:xfrm>
            <a:off x="9267428" y="1612279"/>
            <a:ext cx="7846" cy="9879"/>
          </a:xfrm>
          <a:custGeom>
            <a:avLst/>
            <a:gdLst>
              <a:gd name="connsiteX0" fmla="*/ 318 w 7846"/>
              <a:gd name="connsiteY0" fmla="*/ 7508 h 9879"/>
              <a:gd name="connsiteX1" fmla="*/ 5216 w 7846"/>
              <a:gd name="connsiteY1" fmla="*/ 7508 h 9879"/>
              <a:gd name="connsiteX2" fmla="*/ 6204 w 7846"/>
              <a:gd name="connsiteY2" fmla="*/ 1407 h 9879"/>
              <a:gd name="connsiteX3" fmla="*/ 318 w 7846"/>
              <a:gd name="connsiteY3" fmla="*/ 7508 h 9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6" h="9879">
                <a:moveTo>
                  <a:pt x="318" y="7508"/>
                </a:moveTo>
                <a:cubicBezTo>
                  <a:pt x="1650" y="10988"/>
                  <a:pt x="1951" y="10988"/>
                  <a:pt x="5216" y="7508"/>
                </a:cubicBezTo>
                <a:cubicBezTo>
                  <a:pt x="8481" y="4028"/>
                  <a:pt x="8181" y="3211"/>
                  <a:pt x="6204" y="1407"/>
                </a:cubicBezTo>
                <a:cubicBezTo>
                  <a:pt x="2681" y="-1945"/>
                  <a:pt x="-1616" y="2481"/>
                  <a:pt x="318" y="75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9" name="Freeform 3408">
            <a:extLst>
              <a:ext uri="{FF2B5EF4-FFF2-40B4-BE49-F238E27FC236}">
                <a16:creationId xmlns:a16="http://schemas.microsoft.com/office/drawing/2014/main" id="{A0D1A318-6C28-2B51-0AE2-9625EBC56A8A}"/>
              </a:ext>
            </a:extLst>
          </p:cNvPr>
          <p:cNvSpPr/>
          <p:nvPr/>
        </p:nvSpPr>
        <p:spPr>
          <a:xfrm>
            <a:off x="9267049" y="1388736"/>
            <a:ext cx="3485" cy="4254"/>
          </a:xfrm>
          <a:custGeom>
            <a:avLst/>
            <a:gdLst>
              <a:gd name="connsiteX0" fmla="*/ 783 w 3485"/>
              <a:gd name="connsiteY0" fmla="*/ 4492 h 4254"/>
              <a:gd name="connsiteX1" fmla="*/ 2974 w 3485"/>
              <a:gd name="connsiteY1" fmla="*/ 2344 h 4254"/>
              <a:gd name="connsiteX2" fmla="*/ 2072 w 3485"/>
              <a:gd name="connsiteY2" fmla="*/ 239 h 4254"/>
              <a:gd name="connsiteX3" fmla="*/ -163 w 3485"/>
              <a:gd name="connsiteY3" fmla="*/ 2344 h 4254"/>
              <a:gd name="connsiteX4" fmla="*/ 783 w 3485"/>
              <a:gd name="connsiteY4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5" h="4254">
                <a:moveTo>
                  <a:pt x="783" y="4492"/>
                </a:moveTo>
                <a:cubicBezTo>
                  <a:pt x="1298" y="4492"/>
                  <a:pt x="2287" y="3504"/>
                  <a:pt x="2974" y="2344"/>
                </a:cubicBezTo>
                <a:cubicBezTo>
                  <a:pt x="3661" y="1184"/>
                  <a:pt x="3318" y="239"/>
                  <a:pt x="2072" y="239"/>
                </a:cubicBezTo>
                <a:cubicBezTo>
                  <a:pt x="877" y="213"/>
                  <a:pt x="-115" y="1150"/>
                  <a:pt x="-163" y="2344"/>
                </a:cubicBezTo>
                <a:cubicBezTo>
                  <a:pt x="-163" y="3504"/>
                  <a:pt x="267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0" name="Freeform 3409">
            <a:extLst>
              <a:ext uri="{FF2B5EF4-FFF2-40B4-BE49-F238E27FC236}">
                <a16:creationId xmlns:a16="http://schemas.microsoft.com/office/drawing/2014/main" id="{85065510-2DEE-914F-2E1C-1E5AA5695593}"/>
              </a:ext>
            </a:extLst>
          </p:cNvPr>
          <p:cNvSpPr/>
          <p:nvPr/>
        </p:nvSpPr>
        <p:spPr>
          <a:xfrm>
            <a:off x="9265488" y="4336386"/>
            <a:ext cx="3547" cy="6279"/>
          </a:xfrm>
          <a:custGeom>
            <a:avLst/>
            <a:gdLst>
              <a:gd name="connsiteX0" fmla="*/ 3074 w 3547"/>
              <a:gd name="connsiteY0" fmla="*/ 4891 h 6279"/>
              <a:gd name="connsiteX1" fmla="*/ 2687 w 3547"/>
              <a:gd name="connsiteY1" fmla="*/ 938 h 6279"/>
              <a:gd name="connsiteX2" fmla="*/ 2687 w 3547"/>
              <a:gd name="connsiteY2" fmla="*/ 938 h 6279"/>
              <a:gd name="connsiteX3" fmla="*/ 539 w 3547"/>
              <a:gd name="connsiteY3" fmla="*/ 4891 h 6279"/>
              <a:gd name="connsiteX4" fmla="*/ 3074 w 3547"/>
              <a:gd name="connsiteY4" fmla="*/ 4891 h 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7" h="6279">
                <a:moveTo>
                  <a:pt x="3074" y="4891"/>
                </a:moveTo>
                <a:cubicBezTo>
                  <a:pt x="3598" y="3589"/>
                  <a:pt x="3452" y="2115"/>
                  <a:pt x="2687" y="938"/>
                </a:cubicBezTo>
                <a:lnTo>
                  <a:pt x="2687" y="938"/>
                </a:lnTo>
                <a:cubicBezTo>
                  <a:pt x="539" y="-1210"/>
                  <a:pt x="-1180" y="2012"/>
                  <a:pt x="539" y="4891"/>
                </a:cubicBezTo>
                <a:cubicBezTo>
                  <a:pt x="1871" y="7039"/>
                  <a:pt x="2343" y="7082"/>
                  <a:pt x="3074" y="48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1" name="Freeform 3410">
            <a:extLst>
              <a:ext uri="{FF2B5EF4-FFF2-40B4-BE49-F238E27FC236}">
                <a16:creationId xmlns:a16="http://schemas.microsoft.com/office/drawing/2014/main" id="{85FF7CD5-9C87-EC99-E40D-4888D0EED2EE}"/>
              </a:ext>
            </a:extLst>
          </p:cNvPr>
          <p:cNvSpPr/>
          <p:nvPr/>
        </p:nvSpPr>
        <p:spPr>
          <a:xfrm>
            <a:off x="9227103" y="5458933"/>
            <a:ext cx="13171" cy="20132"/>
          </a:xfrm>
          <a:custGeom>
            <a:avLst/>
            <a:gdLst>
              <a:gd name="connsiteX0" fmla="*/ 4036 w 13171"/>
              <a:gd name="connsiteY0" fmla="*/ 18099 h 20132"/>
              <a:gd name="connsiteX1" fmla="*/ 9406 w 13171"/>
              <a:gd name="connsiteY1" fmla="*/ 19044 h 20132"/>
              <a:gd name="connsiteX2" fmla="*/ 12629 w 13171"/>
              <a:gd name="connsiteY2" fmla="*/ 20118 h 20132"/>
              <a:gd name="connsiteX3" fmla="*/ 10266 w 13171"/>
              <a:gd name="connsiteY3" fmla="*/ 11525 h 20132"/>
              <a:gd name="connsiteX4" fmla="*/ 2102 w 13171"/>
              <a:gd name="connsiteY4" fmla="*/ 6155 h 20132"/>
              <a:gd name="connsiteX5" fmla="*/ 2102 w 13171"/>
              <a:gd name="connsiteY5" fmla="*/ 11439 h 20132"/>
              <a:gd name="connsiteX6" fmla="*/ 4036 w 13171"/>
              <a:gd name="connsiteY6" fmla="*/ 18099 h 2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71" h="20132">
                <a:moveTo>
                  <a:pt x="4036" y="18099"/>
                </a:moveTo>
                <a:cubicBezTo>
                  <a:pt x="5849" y="17283"/>
                  <a:pt x="7980" y="17661"/>
                  <a:pt x="9406" y="19044"/>
                </a:cubicBezTo>
                <a:cubicBezTo>
                  <a:pt x="9999" y="20230"/>
                  <a:pt x="11443" y="20707"/>
                  <a:pt x="12629" y="20118"/>
                </a:cubicBezTo>
                <a:cubicBezTo>
                  <a:pt x="13617" y="19517"/>
                  <a:pt x="12629" y="15822"/>
                  <a:pt x="10266" y="11525"/>
                </a:cubicBezTo>
                <a:cubicBezTo>
                  <a:pt x="3778" y="354"/>
                  <a:pt x="-3483" y="-4458"/>
                  <a:pt x="2102" y="6155"/>
                </a:cubicBezTo>
                <a:cubicBezTo>
                  <a:pt x="3507" y="8818"/>
                  <a:pt x="3507" y="10580"/>
                  <a:pt x="2102" y="11439"/>
                </a:cubicBezTo>
                <a:cubicBezTo>
                  <a:pt x="-1851" y="14146"/>
                  <a:pt x="-261" y="19474"/>
                  <a:pt x="4036" y="180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2" name="Freeform 3411">
            <a:extLst>
              <a:ext uri="{FF2B5EF4-FFF2-40B4-BE49-F238E27FC236}">
                <a16:creationId xmlns:a16="http://schemas.microsoft.com/office/drawing/2014/main" id="{F456F58F-CB07-DBA0-E775-C97C0D869910}"/>
              </a:ext>
            </a:extLst>
          </p:cNvPr>
          <p:cNvSpPr/>
          <p:nvPr/>
        </p:nvSpPr>
        <p:spPr>
          <a:xfrm>
            <a:off x="9179536" y="1304744"/>
            <a:ext cx="14256" cy="7470"/>
          </a:xfrm>
          <a:custGeom>
            <a:avLst/>
            <a:gdLst>
              <a:gd name="connsiteX0" fmla="*/ 7949 w 14256"/>
              <a:gd name="connsiteY0" fmla="*/ 7709 h 7470"/>
              <a:gd name="connsiteX1" fmla="*/ 14094 w 14256"/>
              <a:gd name="connsiteY1" fmla="*/ 4788 h 7470"/>
              <a:gd name="connsiteX2" fmla="*/ 774 w 14256"/>
              <a:gd name="connsiteY2" fmla="*/ 1307 h 7470"/>
              <a:gd name="connsiteX3" fmla="*/ 7949 w 14256"/>
              <a:gd name="connsiteY3" fmla="*/ 7709 h 7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56" h="7470">
                <a:moveTo>
                  <a:pt x="7949" y="7709"/>
                </a:moveTo>
                <a:cubicBezTo>
                  <a:pt x="11773" y="7709"/>
                  <a:pt x="14094" y="6592"/>
                  <a:pt x="14094" y="4788"/>
                </a:cubicBezTo>
                <a:cubicBezTo>
                  <a:pt x="14094" y="1393"/>
                  <a:pt x="3481" y="-1356"/>
                  <a:pt x="774" y="1307"/>
                </a:cubicBezTo>
                <a:cubicBezTo>
                  <a:pt x="-1933" y="3971"/>
                  <a:pt x="1462" y="7709"/>
                  <a:pt x="7949" y="77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3" name="Freeform 3412">
            <a:extLst>
              <a:ext uri="{FF2B5EF4-FFF2-40B4-BE49-F238E27FC236}">
                <a16:creationId xmlns:a16="http://schemas.microsoft.com/office/drawing/2014/main" id="{EF09FEC1-A441-99C0-3AE8-054D839305F5}"/>
              </a:ext>
            </a:extLst>
          </p:cNvPr>
          <p:cNvSpPr/>
          <p:nvPr/>
        </p:nvSpPr>
        <p:spPr>
          <a:xfrm>
            <a:off x="9158174" y="1440533"/>
            <a:ext cx="3361" cy="5483"/>
          </a:xfrm>
          <a:custGeom>
            <a:avLst/>
            <a:gdLst>
              <a:gd name="connsiteX0" fmla="*/ 2888 w 3361"/>
              <a:gd name="connsiteY0" fmla="*/ 3824 h 5483"/>
              <a:gd name="connsiteX1" fmla="*/ 1986 w 3361"/>
              <a:gd name="connsiteY1" fmla="*/ 516 h 5483"/>
              <a:gd name="connsiteX2" fmla="*/ -163 w 3361"/>
              <a:gd name="connsiteY2" fmla="*/ 2492 h 5483"/>
              <a:gd name="connsiteX3" fmla="*/ 2888 w 3361"/>
              <a:gd name="connsiteY3" fmla="*/ 3824 h 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1" h="5483">
                <a:moveTo>
                  <a:pt x="2888" y="3824"/>
                </a:moveTo>
                <a:cubicBezTo>
                  <a:pt x="3537" y="2660"/>
                  <a:pt x="3137" y="1190"/>
                  <a:pt x="1986" y="516"/>
                </a:cubicBezTo>
                <a:cubicBezTo>
                  <a:pt x="826" y="-215"/>
                  <a:pt x="-163" y="516"/>
                  <a:pt x="-163" y="2492"/>
                </a:cubicBezTo>
                <a:cubicBezTo>
                  <a:pt x="-163" y="6230"/>
                  <a:pt x="1127" y="6789"/>
                  <a:pt x="2888" y="38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4" name="Freeform 3413">
            <a:extLst>
              <a:ext uri="{FF2B5EF4-FFF2-40B4-BE49-F238E27FC236}">
                <a16:creationId xmlns:a16="http://schemas.microsoft.com/office/drawing/2014/main" id="{F2164861-3B25-74F3-648E-7110A16E2E5B}"/>
              </a:ext>
            </a:extLst>
          </p:cNvPr>
          <p:cNvSpPr/>
          <p:nvPr/>
        </p:nvSpPr>
        <p:spPr>
          <a:xfrm>
            <a:off x="9168657" y="1388926"/>
            <a:ext cx="9393" cy="8210"/>
          </a:xfrm>
          <a:custGeom>
            <a:avLst/>
            <a:gdLst>
              <a:gd name="connsiteX0" fmla="*/ 8989 w 9393"/>
              <a:gd name="connsiteY0" fmla="*/ 5291 h 8210"/>
              <a:gd name="connsiteX1" fmla="*/ 2029 w 9393"/>
              <a:gd name="connsiteY1" fmla="*/ 994 h 8210"/>
              <a:gd name="connsiteX2" fmla="*/ -163 w 9393"/>
              <a:gd name="connsiteY2" fmla="*/ 5291 h 8210"/>
              <a:gd name="connsiteX3" fmla="*/ 8989 w 9393"/>
              <a:gd name="connsiteY3" fmla="*/ 5291 h 8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3" h="8210">
                <a:moveTo>
                  <a:pt x="8989" y="5291"/>
                </a:moveTo>
                <a:cubicBezTo>
                  <a:pt x="10364" y="1725"/>
                  <a:pt x="5595" y="-1197"/>
                  <a:pt x="2029" y="994"/>
                </a:cubicBezTo>
                <a:cubicBezTo>
                  <a:pt x="705" y="2038"/>
                  <a:pt x="-98" y="3607"/>
                  <a:pt x="-163" y="5291"/>
                </a:cubicBezTo>
                <a:cubicBezTo>
                  <a:pt x="-163" y="9587"/>
                  <a:pt x="7442" y="9416"/>
                  <a:pt x="8989" y="52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5" name="Freeform 3414">
            <a:extLst>
              <a:ext uri="{FF2B5EF4-FFF2-40B4-BE49-F238E27FC236}">
                <a16:creationId xmlns:a16="http://schemas.microsoft.com/office/drawing/2014/main" id="{7BA08633-E447-AD3F-EA72-96171559E34A}"/>
              </a:ext>
            </a:extLst>
          </p:cNvPr>
          <p:cNvSpPr/>
          <p:nvPr/>
        </p:nvSpPr>
        <p:spPr>
          <a:xfrm>
            <a:off x="9162341" y="3216497"/>
            <a:ext cx="6316" cy="6333"/>
          </a:xfrm>
          <a:custGeom>
            <a:avLst/>
            <a:gdLst>
              <a:gd name="connsiteX0" fmla="*/ 6154 w 6316"/>
              <a:gd name="connsiteY0" fmla="*/ 3418 h 6333"/>
              <a:gd name="connsiteX1" fmla="*/ 3017 w 6316"/>
              <a:gd name="connsiteY1" fmla="*/ 238 h 6333"/>
              <a:gd name="connsiteX2" fmla="*/ 1256 w 6316"/>
              <a:gd name="connsiteY2" fmla="*/ 5179 h 6333"/>
              <a:gd name="connsiteX3" fmla="*/ 6154 w 6316"/>
              <a:gd name="connsiteY3" fmla="*/ 3418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6" h="6333">
                <a:moveTo>
                  <a:pt x="6154" y="3418"/>
                </a:moveTo>
                <a:cubicBezTo>
                  <a:pt x="6154" y="1678"/>
                  <a:pt x="4757" y="260"/>
                  <a:pt x="3017" y="238"/>
                </a:cubicBezTo>
                <a:cubicBezTo>
                  <a:pt x="-248" y="238"/>
                  <a:pt x="-1279" y="2730"/>
                  <a:pt x="1256" y="5179"/>
                </a:cubicBezTo>
                <a:cubicBezTo>
                  <a:pt x="3791" y="7628"/>
                  <a:pt x="6154" y="6726"/>
                  <a:pt x="6154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6" name="Freeform 3415">
            <a:extLst>
              <a:ext uri="{FF2B5EF4-FFF2-40B4-BE49-F238E27FC236}">
                <a16:creationId xmlns:a16="http://schemas.microsoft.com/office/drawing/2014/main" id="{8D42AB71-6F06-1619-DC95-C63DA2774B66}"/>
              </a:ext>
            </a:extLst>
          </p:cNvPr>
          <p:cNvSpPr/>
          <p:nvPr/>
        </p:nvSpPr>
        <p:spPr>
          <a:xfrm>
            <a:off x="9053509" y="3701062"/>
            <a:ext cx="3494" cy="4255"/>
          </a:xfrm>
          <a:custGeom>
            <a:avLst/>
            <a:gdLst>
              <a:gd name="connsiteX0" fmla="*/ 740 w 3494"/>
              <a:gd name="connsiteY0" fmla="*/ 4494 h 4255"/>
              <a:gd name="connsiteX1" fmla="*/ 2974 w 3494"/>
              <a:gd name="connsiteY1" fmla="*/ 2345 h 4255"/>
              <a:gd name="connsiteX2" fmla="*/ 2072 w 3494"/>
              <a:gd name="connsiteY2" fmla="*/ 240 h 4255"/>
              <a:gd name="connsiteX3" fmla="*/ -163 w 3494"/>
              <a:gd name="connsiteY3" fmla="*/ 2298 h 4255"/>
              <a:gd name="connsiteX4" fmla="*/ -163 w 3494"/>
              <a:gd name="connsiteY4" fmla="*/ 2345 h 4255"/>
              <a:gd name="connsiteX5" fmla="*/ 740 w 3494"/>
              <a:gd name="connsiteY5" fmla="*/ 4494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740" y="4494"/>
                </a:moveTo>
                <a:cubicBezTo>
                  <a:pt x="1255" y="4494"/>
                  <a:pt x="2244" y="3506"/>
                  <a:pt x="2974" y="2345"/>
                </a:cubicBezTo>
                <a:cubicBezTo>
                  <a:pt x="3704" y="1185"/>
                  <a:pt x="3275" y="240"/>
                  <a:pt x="2072" y="240"/>
                </a:cubicBezTo>
                <a:cubicBezTo>
                  <a:pt x="886" y="193"/>
                  <a:pt x="-115" y="1117"/>
                  <a:pt x="-163" y="2298"/>
                </a:cubicBezTo>
                <a:cubicBezTo>
                  <a:pt x="-163" y="2315"/>
                  <a:pt x="-163" y="2328"/>
                  <a:pt x="-163" y="2345"/>
                </a:cubicBezTo>
                <a:cubicBezTo>
                  <a:pt x="-163" y="3506"/>
                  <a:pt x="224" y="4494"/>
                  <a:pt x="740" y="44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7" name="Freeform 3416">
            <a:extLst>
              <a:ext uri="{FF2B5EF4-FFF2-40B4-BE49-F238E27FC236}">
                <a16:creationId xmlns:a16="http://schemas.microsoft.com/office/drawing/2014/main" id="{EDFFF70B-2BC9-ACB2-68DB-BE83477AC6B8}"/>
              </a:ext>
            </a:extLst>
          </p:cNvPr>
          <p:cNvSpPr/>
          <p:nvPr/>
        </p:nvSpPr>
        <p:spPr>
          <a:xfrm>
            <a:off x="8927748" y="4693571"/>
            <a:ext cx="4296" cy="4297"/>
          </a:xfrm>
          <a:custGeom>
            <a:avLst/>
            <a:gdLst>
              <a:gd name="connsiteX0" fmla="*/ 4134 w 4296"/>
              <a:gd name="connsiteY0" fmla="*/ 2344 h 4297"/>
              <a:gd name="connsiteX1" fmla="*/ 2029 w 4296"/>
              <a:gd name="connsiteY1" fmla="*/ 239 h 4297"/>
              <a:gd name="connsiteX2" fmla="*/ -162 w 4296"/>
              <a:gd name="connsiteY2" fmla="*/ 2344 h 4297"/>
              <a:gd name="connsiteX3" fmla="*/ 1943 w 4296"/>
              <a:gd name="connsiteY3" fmla="*/ 4535 h 4297"/>
              <a:gd name="connsiteX4" fmla="*/ 4134 w 4296"/>
              <a:gd name="connsiteY4" fmla="*/ 2430 h 4297"/>
              <a:gd name="connsiteX5" fmla="*/ 4134 w 4296"/>
              <a:gd name="connsiteY5" fmla="*/ 2344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4134" y="2344"/>
                </a:moveTo>
                <a:cubicBezTo>
                  <a:pt x="4134" y="1180"/>
                  <a:pt x="3193" y="239"/>
                  <a:pt x="2029" y="239"/>
                </a:cubicBezTo>
                <a:cubicBezTo>
                  <a:pt x="843" y="217"/>
                  <a:pt x="-136" y="1158"/>
                  <a:pt x="-162" y="2344"/>
                </a:cubicBezTo>
                <a:cubicBezTo>
                  <a:pt x="-184" y="3530"/>
                  <a:pt x="757" y="4509"/>
                  <a:pt x="1943" y="4535"/>
                </a:cubicBezTo>
                <a:cubicBezTo>
                  <a:pt x="3129" y="4557"/>
                  <a:pt x="4113" y="3616"/>
                  <a:pt x="4134" y="2430"/>
                </a:cubicBezTo>
                <a:cubicBezTo>
                  <a:pt x="4134" y="2400"/>
                  <a:pt x="4134" y="2374"/>
                  <a:pt x="4134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8" name="Freeform 3417">
            <a:extLst>
              <a:ext uri="{FF2B5EF4-FFF2-40B4-BE49-F238E27FC236}">
                <a16:creationId xmlns:a16="http://schemas.microsoft.com/office/drawing/2014/main" id="{E7528F4B-89C2-D88B-5D0B-5C203279B1E4}"/>
              </a:ext>
            </a:extLst>
          </p:cNvPr>
          <p:cNvSpPr/>
          <p:nvPr/>
        </p:nvSpPr>
        <p:spPr>
          <a:xfrm>
            <a:off x="9175704" y="1288841"/>
            <a:ext cx="4743" cy="4253"/>
          </a:xfrm>
          <a:custGeom>
            <a:avLst/>
            <a:gdLst>
              <a:gd name="connsiteX0" fmla="*/ 2200 w 4743"/>
              <a:gd name="connsiteY0" fmla="*/ 4492 h 4253"/>
              <a:gd name="connsiteX1" fmla="*/ 4305 w 4743"/>
              <a:gd name="connsiteY1" fmla="*/ 2344 h 4253"/>
              <a:gd name="connsiteX2" fmla="*/ 2200 w 4743"/>
              <a:gd name="connsiteY2" fmla="*/ 238 h 4253"/>
              <a:gd name="connsiteX3" fmla="*/ 95 w 4743"/>
              <a:gd name="connsiteY3" fmla="*/ 2344 h 4253"/>
              <a:gd name="connsiteX4" fmla="*/ 2200 w 4743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3" h="4253">
                <a:moveTo>
                  <a:pt x="2200" y="4492"/>
                </a:moveTo>
                <a:cubicBezTo>
                  <a:pt x="2673" y="4492"/>
                  <a:pt x="3575" y="3547"/>
                  <a:pt x="4305" y="2344"/>
                </a:cubicBezTo>
                <a:cubicBezTo>
                  <a:pt x="5036" y="1141"/>
                  <a:pt x="4305" y="238"/>
                  <a:pt x="2200" y="238"/>
                </a:cubicBezTo>
                <a:cubicBezTo>
                  <a:pt x="95" y="238"/>
                  <a:pt x="-593" y="1184"/>
                  <a:pt x="95" y="2344"/>
                </a:cubicBezTo>
                <a:cubicBezTo>
                  <a:pt x="782" y="3504"/>
                  <a:pt x="1770" y="4492"/>
                  <a:pt x="220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9" name="Freeform 3418">
            <a:extLst>
              <a:ext uri="{FF2B5EF4-FFF2-40B4-BE49-F238E27FC236}">
                <a16:creationId xmlns:a16="http://schemas.microsoft.com/office/drawing/2014/main" id="{3CBF3544-3E34-C6F7-6BFC-576159626EB2}"/>
              </a:ext>
            </a:extLst>
          </p:cNvPr>
          <p:cNvSpPr/>
          <p:nvPr/>
        </p:nvSpPr>
        <p:spPr>
          <a:xfrm>
            <a:off x="9152004" y="3038825"/>
            <a:ext cx="5155" cy="6773"/>
          </a:xfrm>
          <a:custGeom>
            <a:avLst/>
            <a:gdLst>
              <a:gd name="connsiteX0" fmla="*/ 508 w 5155"/>
              <a:gd name="connsiteY0" fmla="*/ 4715 h 6773"/>
              <a:gd name="connsiteX1" fmla="*/ 4031 w 5155"/>
              <a:gd name="connsiteY1" fmla="*/ 6735 h 6773"/>
              <a:gd name="connsiteX2" fmla="*/ 3730 w 5155"/>
              <a:gd name="connsiteY2" fmla="*/ 2438 h 6773"/>
              <a:gd name="connsiteX3" fmla="*/ 508 w 5155"/>
              <a:gd name="connsiteY3" fmla="*/ 4715 h 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5" h="6773">
                <a:moveTo>
                  <a:pt x="508" y="4715"/>
                </a:moveTo>
                <a:cubicBezTo>
                  <a:pt x="1238" y="6606"/>
                  <a:pt x="2785" y="7508"/>
                  <a:pt x="4031" y="6735"/>
                </a:cubicBezTo>
                <a:cubicBezTo>
                  <a:pt x="5277" y="5961"/>
                  <a:pt x="5449" y="4414"/>
                  <a:pt x="3730" y="2438"/>
                </a:cubicBezTo>
                <a:cubicBezTo>
                  <a:pt x="679" y="-1386"/>
                  <a:pt x="-1254" y="32"/>
                  <a:pt x="508" y="47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0" name="Freeform 3419">
            <a:extLst>
              <a:ext uri="{FF2B5EF4-FFF2-40B4-BE49-F238E27FC236}">
                <a16:creationId xmlns:a16="http://schemas.microsoft.com/office/drawing/2014/main" id="{BC681231-F13F-D4C7-6697-43C0D4B41F92}"/>
              </a:ext>
            </a:extLst>
          </p:cNvPr>
          <p:cNvSpPr/>
          <p:nvPr/>
        </p:nvSpPr>
        <p:spPr>
          <a:xfrm>
            <a:off x="9139355" y="4906080"/>
            <a:ext cx="5906" cy="5939"/>
          </a:xfrm>
          <a:custGeom>
            <a:avLst/>
            <a:gdLst>
              <a:gd name="connsiteX0" fmla="*/ 5638 w 5906"/>
              <a:gd name="connsiteY0" fmla="*/ 2773 h 5939"/>
              <a:gd name="connsiteX1" fmla="*/ 3146 w 5906"/>
              <a:gd name="connsiteY1" fmla="*/ 238 h 5939"/>
              <a:gd name="connsiteX2" fmla="*/ -163 w 5906"/>
              <a:gd name="connsiteY2" fmla="*/ 3547 h 5939"/>
              <a:gd name="connsiteX3" fmla="*/ -163 w 5906"/>
              <a:gd name="connsiteY3" fmla="*/ 3590 h 5939"/>
              <a:gd name="connsiteX4" fmla="*/ 5638 w 5906"/>
              <a:gd name="connsiteY4" fmla="*/ 2773 h 5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6" h="5939">
                <a:moveTo>
                  <a:pt x="5638" y="2773"/>
                </a:moveTo>
                <a:cubicBezTo>
                  <a:pt x="6110" y="1399"/>
                  <a:pt x="4950" y="238"/>
                  <a:pt x="3146" y="238"/>
                </a:cubicBezTo>
                <a:cubicBezTo>
                  <a:pt x="1320" y="238"/>
                  <a:pt x="-163" y="1721"/>
                  <a:pt x="-163" y="3547"/>
                </a:cubicBezTo>
                <a:cubicBezTo>
                  <a:pt x="-163" y="3560"/>
                  <a:pt x="-163" y="3577"/>
                  <a:pt x="-163" y="3590"/>
                </a:cubicBezTo>
                <a:cubicBezTo>
                  <a:pt x="-163" y="7543"/>
                  <a:pt x="4349" y="6726"/>
                  <a:pt x="5638" y="2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1" name="Freeform 3420">
            <a:extLst>
              <a:ext uri="{FF2B5EF4-FFF2-40B4-BE49-F238E27FC236}">
                <a16:creationId xmlns:a16="http://schemas.microsoft.com/office/drawing/2014/main" id="{27B18D64-0041-55C4-6409-D07D0ACC96D6}"/>
              </a:ext>
            </a:extLst>
          </p:cNvPr>
          <p:cNvSpPr/>
          <p:nvPr/>
        </p:nvSpPr>
        <p:spPr>
          <a:xfrm>
            <a:off x="9138050" y="3981587"/>
            <a:ext cx="5474" cy="4253"/>
          </a:xfrm>
          <a:custGeom>
            <a:avLst/>
            <a:gdLst>
              <a:gd name="connsiteX0" fmla="*/ 2045 w 5474"/>
              <a:gd name="connsiteY0" fmla="*/ 4492 h 4253"/>
              <a:gd name="connsiteX1" fmla="*/ 5310 w 5474"/>
              <a:gd name="connsiteY1" fmla="*/ 2344 h 4253"/>
              <a:gd name="connsiteX2" fmla="*/ 3381 w 5474"/>
              <a:gd name="connsiteY2" fmla="*/ 238 h 4253"/>
              <a:gd name="connsiteX3" fmla="*/ 3377 w 5474"/>
              <a:gd name="connsiteY3" fmla="*/ 238 h 4253"/>
              <a:gd name="connsiteX4" fmla="*/ 68 w 5474"/>
              <a:gd name="connsiteY4" fmla="*/ 2344 h 4253"/>
              <a:gd name="connsiteX5" fmla="*/ 2045 w 5474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4" h="4253">
                <a:moveTo>
                  <a:pt x="2045" y="4492"/>
                </a:moveTo>
                <a:cubicBezTo>
                  <a:pt x="3849" y="4492"/>
                  <a:pt x="5310" y="3547"/>
                  <a:pt x="5310" y="2344"/>
                </a:cubicBezTo>
                <a:cubicBezTo>
                  <a:pt x="5357" y="1231"/>
                  <a:pt x="4494" y="286"/>
                  <a:pt x="3381" y="238"/>
                </a:cubicBezTo>
                <a:cubicBezTo>
                  <a:pt x="3381" y="238"/>
                  <a:pt x="3377" y="238"/>
                  <a:pt x="3377" y="238"/>
                </a:cubicBezTo>
                <a:cubicBezTo>
                  <a:pt x="2010" y="397"/>
                  <a:pt x="794" y="1175"/>
                  <a:pt x="68" y="2344"/>
                </a:cubicBezTo>
                <a:cubicBezTo>
                  <a:pt x="-619" y="3547"/>
                  <a:pt x="283" y="4492"/>
                  <a:pt x="204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2" name="Freeform 3421">
            <a:extLst>
              <a:ext uri="{FF2B5EF4-FFF2-40B4-BE49-F238E27FC236}">
                <a16:creationId xmlns:a16="http://schemas.microsoft.com/office/drawing/2014/main" id="{EF854CE5-53F8-D473-569A-165A17B47876}"/>
              </a:ext>
            </a:extLst>
          </p:cNvPr>
          <p:cNvSpPr/>
          <p:nvPr/>
        </p:nvSpPr>
        <p:spPr>
          <a:xfrm>
            <a:off x="9150880" y="3010576"/>
            <a:ext cx="5042" cy="5394"/>
          </a:xfrm>
          <a:custGeom>
            <a:avLst/>
            <a:gdLst>
              <a:gd name="connsiteX0" fmla="*/ 3565 w 5042"/>
              <a:gd name="connsiteY0" fmla="*/ 4478 h 5394"/>
              <a:gd name="connsiteX1" fmla="*/ 4553 w 5042"/>
              <a:gd name="connsiteY1" fmla="*/ 869 h 5394"/>
              <a:gd name="connsiteX2" fmla="*/ 256 w 5042"/>
              <a:gd name="connsiteY2" fmla="*/ 4564 h 5394"/>
              <a:gd name="connsiteX3" fmla="*/ 3565 w 5042"/>
              <a:gd name="connsiteY3" fmla="*/ 4478 h 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42" h="5394">
                <a:moveTo>
                  <a:pt x="3565" y="4478"/>
                </a:moveTo>
                <a:cubicBezTo>
                  <a:pt x="4811" y="3232"/>
                  <a:pt x="5240" y="1599"/>
                  <a:pt x="4553" y="869"/>
                </a:cubicBezTo>
                <a:cubicBezTo>
                  <a:pt x="2534" y="-1151"/>
                  <a:pt x="-1462" y="2115"/>
                  <a:pt x="256" y="4564"/>
                </a:cubicBezTo>
                <a:cubicBezTo>
                  <a:pt x="901" y="6025"/>
                  <a:pt x="2104" y="5982"/>
                  <a:pt x="3565" y="44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3" name="Freeform 3422">
            <a:extLst>
              <a:ext uri="{FF2B5EF4-FFF2-40B4-BE49-F238E27FC236}">
                <a16:creationId xmlns:a16="http://schemas.microsoft.com/office/drawing/2014/main" id="{B1637E01-E6FB-B0F6-C3A4-654456176BCF}"/>
              </a:ext>
            </a:extLst>
          </p:cNvPr>
          <p:cNvSpPr/>
          <p:nvPr/>
        </p:nvSpPr>
        <p:spPr>
          <a:xfrm>
            <a:off x="9139589" y="3246282"/>
            <a:ext cx="10384" cy="6390"/>
          </a:xfrm>
          <a:custGeom>
            <a:avLst/>
            <a:gdLst>
              <a:gd name="connsiteX0" fmla="*/ 10216 w 10384"/>
              <a:gd name="connsiteY0" fmla="*/ 2334 h 6390"/>
              <a:gd name="connsiteX1" fmla="*/ 1623 w 10384"/>
              <a:gd name="connsiteY1" fmla="*/ 3795 h 6390"/>
              <a:gd name="connsiteX2" fmla="*/ 2568 w 10384"/>
              <a:gd name="connsiteY2" fmla="*/ 5900 h 6390"/>
              <a:gd name="connsiteX3" fmla="*/ 8325 w 10384"/>
              <a:gd name="connsiteY3" fmla="*/ 4439 h 6390"/>
              <a:gd name="connsiteX4" fmla="*/ 10220 w 10384"/>
              <a:gd name="connsiteY4" fmla="*/ 2381 h 6390"/>
              <a:gd name="connsiteX5" fmla="*/ 10216 w 10384"/>
              <a:gd name="connsiteY5" fmla="*/ 2334 h 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84" h="6390">
                <a:moveTo>
                  <a:pt x="10216" y="2334"/>
                </a:moveTo>
                <a:cubicBezTo>
                  <a:pt x="10216" y="-1061"/>
                  <a:pt x="4759" y="-158"/>
                  <a:pt x="1623" y="3795"/>
                </a:cubicBezTo>
                <a:cubicBezTo>
                  <a:pt x="-955" y="6931"/>
                  <a:pt x="-827" y="7189"/>
                  <a:pt x="2568" y="5900"/>
                </a:cubicBezTo>
                <a:cubicBezTo>
                  <a:pt x="4411" y="5148"/>
                  <a:pt x="6349" y="4658"/>
                  <a:pt x="8325" y="4439"/>
                </a:cubicBezTo>
                <a:cubicBezTo>
                  <a:pt x="9417" y="4396"/>
                  <a:pt x="10263" y="3472"/>
                  <a:pt x="10220" y="2381"/>
                </a:cubicBezTo>
                <a:cubicBezTo>
                  <a:pt x="10216" y="2368"/>
                  <a:pt x="10216" y="2351"/>
                  <a:pt x="10216" y="23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4" name="Freeform 3423">
            <a:extLst>
              <a:ext uri="{FF2B5EF4-FFF2-40B4-BE49-F238E27FC236}">
                <a16:creationId xmlns:a16="http://schemas.microsoft.com/office/drawing/2014/main" id="{8883A3B6-61EC-DAF0-E36A-D4D0276C7727}"/>
              </a:ext>
            </a:extLst>
          </p:cNvPr>
          <p:cNvSpPr/>
          <p:nvPr/>
        </p:nvSpPr>
        <p:spPr>
          <a:xfrm>
            <a:off x="9137249" y="3327005"/>
            <a:ext cx="5501" cy="4253"/>
          </a:xfrm>
          <a:custGeom>
            <a:avLst/>
            <a:gdLst>
              <a:gd name="connsiteX0" fmla="*/ 5080 w 5501"/>
              <a:gd name="connsiteY0" fmla="*/ 2344 h 4253"/>
              <a:gd name="connsiteX1" fmla="*/ 3103 w 5501"/>
              <a:gd name="connsiteY1" fmla="*/ 238 h 4253"/>
              <a:gd name="connsiteX2" fmla="*/ -162 w 5501"/>
              <a:gd name="connsiteY2" fmla="*/ 2344 h 4253"/>
              <a:gd name="connsiteX3" fmla="*/ 1815 w 5501"/>
              <a:gd name="connsiteY3" fmla="*/ 4492 h 4253"/>
              <a:gd name="connsiteX4" fmla="*/ 5080 w 5501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1" h="4253">
                <a:moveTo>
                  <a:pt x="5080" y="2344"/>
                </a:moveTo>
                <a:cubicBezTo>
                  <a:pt x="5767" y="1184"/>
                  <a:pt x="5080" y="238"/>
                  <a:pt x="3103" y="238"/>
                </a:cubicBezTo>
                <a:cubicBezTo>
                  <a:pt x="1127" y="238"/>
                  <a:pt x="-162" y="1184"/>
                  <a:pt x="-162" y="2344"/>
                </a:cubicBezTo>
                <a:cubicBezTo>
                  <a:pt x="-188" y="3474"/>
                  <a:pt x="685" y="4423"/>
                  <a:pt x="1815" y="4492"/>
                </a:cubicBezTo>
                <a:cubicBezTo>
                  <a:pt x="3168" y="4299"/>
                  <a:pt x="4367" y="3508"/>
                  <a:pt x="508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5" name="Freeform 3424">
            <a:extLst>
              <a:ext uri="{FF2B5EF4-FFF2-40B4-BE49-F238E27FC236}">
                <a16:creationId xmlns:a16="http://schemas.microsoft.com/office/drawing/2014/main" id="{F9B9B5C5-0ABD-40E6-BB6D-ABB9B643CF0E}"/>
              </a:ext>
            </a:extLst>
          </p:cNvPr>
          <p:cNvSpPr/>
          <p:nvPr/>
        </p:nvSpPr>
        <p:spPr>
          <a:xfrm>
            <a:off x="9148055" y="1616531"/>
            <a:ext cx="9189" cy="7922"/>
          </a:xfrm>
          <a:custGeom>
            <a:avLst/>
            <a:gdLst>
              <a:gd name="connsiteX0" fmla="*/ 8882 w 9189"/>
              <a:gd name="connsiteY0" fmla="*/ 6306 h 7922"/>
              <a:gd name="connsiteX1" fmla="*/ 289 w 9189"/>
              <a:gd name="connsiteY1" fmla="*/ 635 h 7922"/>
              <a:gd name="connsiteX2" fmla="*/ 289 w 9189"/>
              <a:gd name="connsiteY2" fmla="*/ 4931 h 7922"/>
              <a:gd name="connsiteX3" fmla="*/ 6781 w 9189"/>
              <a:gd name="connsiteY3" fmla="*/ 7827 h 7922"/>
              <a:gd name="connsiteX4" fmla="*/ 8882 w 9189"/>
              <a:gd name="connsiteY4" fmla="*/ 6306 h 7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89" h="7922">
                <a:moveTo>
                  <a:pt x="8882" y="6306"/>
                </a:moveTo>
                <a:cubicBezTo>
                  <a:pt x="10214" y="4115"/>
                  <a:pt x="1965" y="-1256"/>
                  <a:pt x="289" y="635"/>
                </a:cubicBezTo>
                <a:cubicBezTo>
                  <a:pt x="-355" y="1279"/>
                  <a:pt x="-269" y="3255"/>
                  <a:pt x="289" y="4931"/>
                </a:cubicBezTo>
                <a:cubicBezTo>
                  <a:pt x="1282" y="7522"/>
                  <a:pt x="4190" y="8820"/>
                  <a:pt x="6781" y="7827"/>
                </a:cubicBezTo>
                <a:cubicBezTo>
                  <a:pt x="7602" y="7513"/>
                  <a:pt x="8328" y="6989"/>
                  <a:pt x="8882" y="63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6" name="Freeform 3425">
            <a:extLst>
              <a:ext uri="{FF2B5EF4-FFF2-40B4-BE49-F238E27FC236}">
                <a16:creationId xmlns:a16="http://schemas.microsoft.com/office/drawing/2014/main" id="{97C1643A-3D24-323A-EB1A-06AB6A19050B}"/>
              </a:ext>
            </a:extLst>
          </p:cNvPr>
          <p:cNvSpPr/>
          <p:nvPr/>
        </p:nvSpPr>
        <p:spPr>
          <a:xfrm>
            <a:off x="9137731" y="3399640"/>
            <a:ext cx="5791" cy="5991"/>
          </a:xfrm>
          <a:custGeom>
            <a:avLst/>
            <a:gdLst>
              <a:gd name="connsiteX0" fmla="*/ 2320 w 5791"/>
              <a:gd name="connsiteY0" fmla="*/ 6230 h 5991"/>
              <a:gd name="connsiteX1" fmla="*/ 5629 w 5791"/>
              <a:gd name="connsiteY1" fmla="*/ 2922 h 5991"/>
              <a:gd name="connsiteX2" fmla="*/ 5629 w 5791"/>
              <a:gd name="connsiteY2" fmla="*/ 2879 h 5991"/>
              <a:gd name="connsiteX3" fmla="*/ 3137 w 5791"/>
              <a:gd name="connsiteY3" fmla="*/ 344 h 5991"/>
              <a:gd name="connsiteX4" fmla="*/ 2320 w 5791"/>
              <a:gd name="connsiteY4" fmla="*/ 6230 h 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1" h="5991">
                <a:moveTo>
                  <a:pt x="2320" y="6230"/>
                </a:moveTo>
                <a:cubicBezTo>
                  <a:pt x="4147" y="6230"/>
                  <a:pt x="5629" y="4748"/>
                  <a:pt x="5629" y="2922"/>
                </a:cubicBezTo>
                <a:cubicBezTo>
                  <a:pt x="5629" y="2909"/>
                  <a:pt x="5629" y="2892"/>
                  <a:pt x="5629" y="2879"/>
                </a:cubicBezTo>
                <a:cubicBezTo>
                  <a:pt x="5629" y="1031"/>
                  <a:pt x="4555" y="-129"/>
                  <a:pt x="3137" y="344"/>
                </a:cubicBezTo>
                <a:cubicBezTo>
                  <a:pt x="-816" y="1590"/>
                  <a:pt x="-1375" y="6230"/>
                  <a:pt x="2320" y="62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7" name="Freeform 3426">
            <a:extLst>
              <a:ext uri="{FF2B5EF4-FFF2-40B4-BE49-F238E27FC236}">
                <a16:creationId xmlns:a16="http://schemas.microsoft.com/office/drawing/2014/main" id="{9BEFCE2D-2F9A-B228-DCAD-2393EEC3AFBF}"/>
              </a:ext>
            </a:extLst>
          </p:cNvPr>
          <p:cNvSpPr/>
          <p:nvPr/>
        </p:nvSpPr>
        <p:spPr>
          <a:xfrm>
            <a:off x="9179372" y="3269582"/>
            <a:ext cx="13868" cy="12791"/>
          </a:xfrm>
          <a:custGeom>
            <a:avLst/>
            <a:gdLst>
              <a:gd name="connsiteX0" fmla="*/ 4462 w 13868"/>
              <a:gd name="connsiteY0" fmla="*/ 4900 h 12791"/>
              <a:gd name="connsiteX1" fmla="*/ 4462 w 13868"/>
              <a:gd name="connsiteY1" fmla="*/ 13020 h 12791"/>
              <a:gd name="connsiteX2" fmla="*/ 10735 w 13868"/>
              <a:gd name="connsiteY2" fmla="*/ 9325 h 12791"/>
              <a:gd name="connsiteX3" fmla="*/ 13270 w 13868"/>
              <a:gd name="connsiteY3" fmla="*/ 2923 h 12791"/>
              <a:gd name="connsiteX4" fmla="*/ 4462 w 13868"/>
              <a:gd name="connsiteY4" fmla="*/ 4900 h 1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68" h="12791">
                <a:moveTo>
                  <a:pt x="4462" y="4900"/>
                </a:moveTo>
                <a:cubicBezTo>
                  <a:pt x="-1725" y="10786"/>
                  <a:pt x="-1682" y="13020"/>
                  <a:pt x="4462" y="13020"/>
                </a:cubicBezTo>
                <a:cubicBezTo>
                  <a:pt x="7104" y="13166"/>
                  <a:pt x="9579" y="11710"/>
                  <a:pt x="10735" y="9325"/>
                </a:cubicBezTo>
                <a:cubicBezTo>
                  <a:pt x="11465" y="7263"/>
                  <a:pt x="12582" y="4384"/>
                  <a:pt x="13270" y="2923"/>
                </a:cubicBezTo>
                <a:cubicBezTo>
                  <a:pt x="15332" y="-1545"/>
                  <a:pt x="9704" y="-127"/>
                  <a:pt x="4462" y="49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8" name="Freeform 3427">
            <a:extLst>
              <a:ext uri="{FF2B5EF4-FFF2-40B4-BE49-F238E27FC236}">
                <a16:creationId xmlns:a16="http://schemas.microsoft.com/office/drawing/2014/main" id="{74323233-0039-3CA5-79AC-AD49E8C3F015}"/>
              </a:ext>
            </a:extLst>
          </p:cNvPr>
          <p:cNvSpPr/>
          <p:nvPr/>
        </p:nvSpPr>
        <p:spPr>
          <a:xfrm>
            <a:off x="9181203" y="3309990"/>
            <a:ext cx="3504" cy="4254"/>
          </a:xfrm>
          <a:custGeom>
            <a:avLst/>
            <a:gdLst>
              <a:gd name="connsiteX0" fmla="*/ 2974 w 3504"/>
              <a:gd name="connsiteY0" fmla="*/ 2387 h 4254"/>
              <a:gd name="connsiteX1" fmla="*/ 2071 w 3504"/>
              <a:gd name="connsiteY1" fmla="*/ 239 h 4254"/>
              <a:gd name="connsiteX2" fmla="*/ -163 w 3504"/>
              <a:gd name="connsiteY2" fmla="*/ 2387 h 4254"/>
              <a:gd name="connsiteX3" fmla="*/ -163 w 3504"/>
              <a:gd name="connsiteY3" fmla="*/ 2387 h 4254"/>
              <a:gd name="connsiteX4" fmla="*/ 783 w 3504"/>
              <a:gd name="connsiteY4" fmla="*/ 4492 h 4254"/>
              <a:gd name="connsiteX5" fmla="*/ 2974 w 3504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4" h="4254">
                <a:moveTo>
                  <a:pt x="2974" y="2387"/>
                </a:moveTo>
                <a:cubicBezTo>
                  <a:pt x="3704" y="1184"/>
                  <a:pt x="3318" y="239"/>
                  <a:pt x="2071" y="239"/>
                </a:cubicBezTo>
                <a:cubicBezTo>
                  <a:pt x="860" y="213"/>
                  <a:pt x="-137" y="1175"/>
                  <a:pt x="-163" y="2387"/>
                </a:cubicBezTo>
                <a:cubicBezTo>
                  <a:pt x="-163" y="2387"/>
                  <a:pt x="-163" y="2387"/>
                  <a:pt x="-163" y="2387"/>
                </a:cubicBez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7" y="3547"/>
                  <a:pt x="2974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9" name="Freeform 3428">
            <a:extLst>
              <a:ext uri="{FF2B5EF4-FFF2-40B4-BE49-F238E27FC236}">
                <a16:creationId xmlns:a16="http://schemas.microsoft.com/office/drawing/2014/main" id="{F150EFD4-62AD-D66E-DB30-FA97BB128EFA}"/>
              </a:ext>
            </a:extLst>
          </p:cNvPr>
          <p:cNvSpPr/>
          <p:nvPr/>
        </p:nvSpPr>
        <p:spPr>
          <a:xfrm>
            <a:off x="9188273" y="3320603"/>
            <a:ext cx="5519" cy="4253"/>
          </a:xfrm>
          <a:custGeom>
            <a:avLst/>
            <a:gdLst>
              <a:gd name="connsiteX0" fmla="*/ 5357 w 5519"/>
              <a:gd name="connsiteY0" fmla="*/ 2387 h 4253"/>
              <a:gd name="connsiteX1" fmla="*/ 3380 w 5519"/>
              <a:gd name="connsiteY1" fmla="*/ 238 h 4253"/>
              <a:gd name="connsiteX2" fmla="*/ 115 w 5519"/>
              <a:gd name="connsiteY2" fmla="*/ 2387 h 4253"/>
              <a:gd name="connsiteX3" fmla="*/ 2091 w 5519"/>
              <a:gd name="connsiteY3" fmla="*/ 4492 h 4253"/>
              <a:gd name="connsiteX4" fmla="*/ 5357 w 5519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19" h="4253">
                <a:moveTo>
                  <a:pt x="5357" y="2387"/>
                </a:moveTo>
                <a:cubicBezTo>
                  <a:pt x="5382" y="1257"/>
                  <a:pt x="4510" y="307"/>
                  <a:pt x="3380" y="238"/>
                </a:cubicBezTo>
                <a:cubicBezTo>
                  <a:pt x="2027" y="432"/>
                  <a:pt x="828" y="1222"/>
                  <a:pt x="115" y="2387"/>
                </a:cubicBezTo>
                <a:cubicBezTo>
                  <a:pt x="-616" y="3547"/>
                  <a:pt x="115" y="4492"/>
                  <a:pt x="2091" y="4492"/>
                </a:cubicBezTo>
                <a:cubicBezTo>
                  <a:pt x="4068" y="4492"/>
                  <a:pt x="5357" y="3547"/>
                  <a:pt x="5357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0" name="Freeform 3429">
            <a:extLst>
              <a:ext uri="{FF2B5EF4-FFF2-40B4-BE49-F238E27FC236}">
                <a16:creationId xmlns:a16="http://schemas.microsoft.com/office/drawing/2014/main" id="{34748F65-6D01-5FDA-D0DC-F0D0A85D4D25}"/>
              </a:ext>
            </a:extLst>
          </p:cNvPr>
          <p:cNvSpPr/>
          <p:nvPr/>
        </p:nvSpPr>
        <p:spPr>
          <a:xfrm>
            <a:off x="9204847" y="3677923"/>
            <a:ext cx="5207" cy="1711"/>
          </a:xfrm>
          <a:custGeom>
            <a:avLst/>
            <a:gdLst>
              <a:gd name="connsiteX0" fmla="*/ 813 w 5207"/>
              <a:gd name="connsiteY0" fmla="*/ 651 h 1711"/>
              <a:gd name="connsiteX1" fmla="*/ 2102 w 5207"/>
              <a:gd name="connsiteY1" fmla="*/ 1940 h 1711"/>
              <a:gd name="connsiteX2" fmla="*/ 4809 w 5207"/>
              <a:gd name="connsiteY2" fmla="*/ 823 h 1711"/>
              <a:gd name="connsiteX3" fmla="*/ 813 w 5207"/>
              <a:gd name="connsiteY3" fmla="*/ 651 h 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7" h="1711">
                <a:moveTo>
                  <a:pt x="813" y="651"/>
                </a:moveTo>
                <a:cubicBezTo>
                  <a:pt x="-862" y="1338"/>
                  <a:pt x="-347" y="1854"/>
                  <a:pt x="2102" y="1940"/>
                </a:cubicBezTo>
                <a:cubicBezTo>
                  <a:pt x="4551" y="2026"/>
                  <a:pt x="5540" y="1553"/>
                  <a:pt x="4809" y="823"/>
                </a:cubicBezTo>
                <a:cubicBezTo>
                  <a:pt x="3585" y="110"/>
                  <a:pt x="2094" y="45"/>
                  <a:pt x="813" y="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1" name="Freeform 3430">
            <a:extLst>
              <a:ext uri="{FF2B5EF4-FFF2-40B4-BE49-F238E27FC236}">
                <a16:creationId xmlns:a16="http://schemas.microsoft.com/office/drawing/2014/main" id="{01E720D0-ABCC-E7E4-8197-3F1EBF5F2B63}"/>
              </a:ext>
            </a:extLst>
          </p:cNvPr>
          <p:cNvSpPr/>
          <p:nvPr/>
        </p:nvSpPr>
        <p:spPr>
          <a:xfrm>
            <a:off x="9179962" y="3360334"/>
            <a:ext cx="10839" cy="4946"/>
          </a:xfrm>
          <a:custGeom>
            <a:avLst/>
            <a:gdLst>
              <a:gd name="connsiteX0" fmla="*/ 3872 w 10839"/>
              <a:gd name="connsiteY0" fmla="*/ 5149 h 4946"/>
              <a:gd name="connsiteX1" fmla="*/ 10403 w 10839"/>
              <a:gd name="connsiteY1" fmla="*/ 3258 h 4946"/>
              <a:gd name="connsiteX2" fmla="*/ 907 w 10839"/>
              <a:gd name="connsiteY2" fmla="*/ 2184 h 4946"/>
              <a:gd name="connsiteX3" fmla="*/ 3872 w 10839"/>
              <a:gd name="connsiteY3" fmla="*/ 5149 h 4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39" h="4946">
                <a:moveTo>
                  <a:pt x="3872" y="5149"/>
                </a:moveTo>
                <a:cubicBezTo>
                  <a:pt x="6209" y="5355"/>
                  <a:pt x="8538" y="4680"/>
                  <a:pt x="10403" y="3258"/>
                </a:cubicBezTo>
                <a:cubicBezTo>
                  <a:pt x="12336" y="36"/>
                  <a:pt x="3485" y="-1038"/>
                  <a:pt x="907" y="2184"/>
                </a:cubicBezTo>
                <a:cubicBezTo>
                  <a:pt x="-1026" y="4590"/>
                  <a:pt x="-511" y="5149"/>
                  <a:pt x="3872" y="51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2" name="Freeform 3431">
            <a:extLst>
              <a:ext uri="{FF2B5EF4-FFF2-40B4-BE49-F238E27FC236}">
                <a16:creationId xmlns:a16="http://schemas.microsoft.com/office/drawing/2014/main" id="{AB6CC865-5DE7-7DD7-2D65-D7E277BEDE4A}"/>
              </a:ext>
            </a:extLst>
          </p:cNvPr>
          <p:cNvSpPr/>
          <p:nvPr/>
        </p:nvSpPr>
        <p:spPr>
          <a:xfrm>
            <a:off x="9202171" y="1359539"/>
            <a:ext cx="5980" cy="7929"/>
          </a:xfrm>
          <a:custGeom>
            <a:avLst/>
            <a:gdLst>
              <a:gd name="connsiteX0" fmla="*/ 3103 w 5980"/>
              <a:gd name="connsiteY0" fmla="*/ 8168 h 7929"/>
              <a:gd name="connsiteX1" fmla="*/ 5724 w 5980"/>
              <a:gd name="connsiteY1" fmla="*/ 4645 h 7929"/>
              <a:gd name="connsiteX2" fmla="*/ -163 w 5980"/>
              <a:gd name="connsiteY2" fmla="*/ 3742 h 7929"/>
              <a:gd name="connsiteX3" fmla="*/ 3103 w 5980"/>
              <a:gd name="connsiteY3" fmla="*/ 8168 h 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0" h="7929">
                <a:moveTo>
                  <a:pt x="3103" y="8168"/>
                </a:moveTo>
                <a:cubicBezTo>
                  <a:pt x="5079" y="8168"/>
                  <a:pt x="6153" y="6750"/>
                  <a:pt x="5724" y="4645"/>
                </a:cubicBezTo>
                <a:cubicBezTo>
                  <a:pt x="4735" y="-683"/>
                  <a:pt x="-163" y="-1414"/>
                  <a:pt x="-163" y="3742"/>
                </a:cubicBezTo>
                <a:cubicBezTo>
                  <a:pt x="-163" y="6363"/>
                  <a:pt x="1169" y="8168"/>
                  <a:pt x="3103" y="81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3" name="Freeform 3432">
            <a:extLst>
              <a:ext uri="{FF2B5EF4-FFF2-40B4-BE49-F238E27FC236}">
                <a16:creationId xmlns:a16="http://schemas.microsoft.com/office/drawing/2014/main" id="{05722A92-1B16-FD85-E78E-8F0757653610}"/>
              </a:ext>
            </a:extLst>
          </p:cNvPr>
          <p:cNvSpPr/>
          <p:nvPr/>
        </p:nvSpPr>
        <p:spPr>
          <a:xfrm>
            <a:off x="9193798" y="1563742"/>
            <a:ext cx="9927" cy="21461"/>
          </a:xfrm>
          <a:custGeom>
            <a:avLst/>
            <a:gdLst>
              <a:gd name="connsiteX0" fmla="*/ 2453 w 9927"/>
              <a:gd name="connsiteY0" fmla="*/ 21328 h 21461"/>
              <a:gd name="connsiteX1" fmla="*/ 9757 w 9927"/>
              <a:gd name="connsiteY1" fmla="*/ 8911 h 21461"/>
              <a:gd name="connsiteX2" fmla="*/ 7351 w 9927"/>
              <a:gd name="connsiteY2" fmla="*/ 318 h 21461"/>
              <a:gd name="connsiteX3" fmla="*/ 5031 w 9927"/>
              <a:gd name="connsiteY3" fmla="*/ 4614 h 21461"/>
              <a:gd name="connsiteX4" fmla="*/ 2410 w 9927"/>
              <a:gd name="connsiteY4" fmla="*/ 10673 h 21461"/>
              <a:gd name="connsiteX5" fmla="*/ 2453 w 9927"/>
              <a:gd name="connsiteY5" fmla="*/ 21328 h 2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27" h="21461">
                <a:moveTo>
                  <a:pt x="2453" y="21328"/>
                </a:moveTo>
                <a:cubicBezTo>
                  <a:pt x="7222" y="23090"/>
                  <a:pt x="9929" y="18535"/>
                  <a:pt x="9757" y="8911"/>
                </a:cubicBezTo>
                <a:cubicBezTo>
                  <a:pt x="9757" y="2982"/>
                  <a:pt x="8769" y="-327"/>
                  <a:pt x="7351" y="318"/>
                </a:cubicBezTo>
                <a:cubicBezTo>
                  <a:pt x="5817" y="1186"/>
                  <a:pt x="4915" y="2857"/>
                  <a:pt x="5031" y="4614"/>
                </a:cubicBezTo>
                <a:cubicBezTo>
                  <a:pt x="4876" y="6874"/>
                  <a:pt x="3953" y="9014"/>
                  <a:pt x="2410" y="10673"/>
                </a:cubicBezTo>
                <a:cubicBezTo>
                  <a:pt x="-1027" y="13852"/>
                  <a:pt x="-1027" y="20039"/>
                  <a:pt x="2453" y="213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4" name="Freeform 3433">
            <a:extLst>
              <a:ext uri="{FF2B5EF4-FFF2-40B4-BE49-F238E27FC236}">
                <a16:creationId xmlns:a16="http://schemas.microsoft.com/office/drawing/2014/main" id="{F9F7A5DA-383C-575D-2CE2-0F95FB9E3C21}"/>
              </a:ext>
            </a:extLst>
          </p:cNvPr>
          <p:cNvSpPr/>
          <p:nvPr/>
        </p:nvSpPr>
        <p:spPr>
          <a:xfrm>
            <a:off x="9175097" y="1421359"/>
            <a:ext cx="20404" cy="11890"/>
          </a:xfrm>
          <a:custGeom>
            <a:avLst/>
            <a:gdLst>
              <a:gd name="connsiteX0" fmla="*/ 1948 w 20404"/>
              <a:gd name="connsiteY0" fmla="*/ 2633 h 11890"/>
              <a:gd name="connsiteX1" fmla="*/ 1948 w 20404"/>
              <a:gd name="connsiteY1" fmla="*/ 5856 h 11890"/>
              <a:gd name="connsiteX2" fmla="*/ 7877 w 20404"/>
              <a:gd name="connsiteY2" fmla="*/ 9035 h 11890"/>
              <a:gd name="connsiteX3" fmla="*/ 17137 w 20404"/>
              <a:gd name="connsiteY3" fmla="*/ 11076 h 11890"/>
              <a:gd name="connsiteX4" fmla="*/ 18146 w 20404"/>
              <a:gd name="connsiteY4" fmla="*/ 10281 h 11890"/>
              <a:gd name="connsiteX5" fmla="*/ 11830 w 20404"/>
              <a:gd name="connsiteY5" fmla="*/ 829 h 11890"/>
              <a:gd name="connsiteX6" fmla="*/ 1948 w 20404"/>
              <a:gd name="connsiteY6" fmla="*/ 2633 h 11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04" h="11890">
                <a:moveTo>
                  <a:pt x="1948" y="2633"/>
                </a:moveTo>
                <a:cubicBezTo>
                  <a:pt x="-888" y="5512"/>
                  <a:pt x="-845" y="5856"/>
                  <a:pt x="1948" y="5856"/>
                </a:cubicBezTo>
                <a:cubicBezTo>
                  <a:pt x="4260" y="6122"/>
                  <a:pt x="6378" y="7256"/>
                  <a:pt x="7877" y="9035"/>
                </a:cubicBezTo>
                <a:cubicBezTo>
                  <a:pt x="9871" y="12154"/>
                  <a:pt x="14017" y="13065"/>
                  <a:pt x="17137" y="11076"/>
                </a:cubicBezTo>
                <a:cubicBezTo>
                  <a:pt x="17497" y="10844"/>
                  <a:pt x="17837" y="10578"/>
                  <a:pt x="18146" y="10281"/>
                </a:cubicBezTo>
                <a:cubicBezTo>
                  <a:pt x="22744" y="7360"/>
                  <a:pt x="19392" y="2375"/>
                  <a:pt x="11830" y="829"/>
                </a:cubicBezTo>
                <a:cubicBezTo>
                  <a:pt x="8453" y="-387"/>
                  <a:pt x="4681" y="305"/>
                  <a:pt x="1948" y="26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5" name="Freeform 3434">
            <a:extLst>
              <a:ext uri="{FF2B5EF4-FFF2-40B4-BE49-F238E27FC236}">
                <a16:creationId xmlns:a16="http://schemas.microsoft.com/office/drawing/2014/main" id="{818F4A23-13F5-36F7-F6E5-4996229CB66A}"/>
              </a:ext>
            </a:extLst>
          </p:cNvPr>
          <p:cNvSpPr/>
          <p:nvPr/>
        </p:nvSpPr>
        <p:spPr>
          <a:xfrm>
            <a:off x="9155109" y="3247045"/>
            <a:ext cx="27817" cy="9257"/>
          </a:xfrm>
          <a:custGeom>
            <a:avLst/>
            <a:gdLst>
              <a:gd name="connsiteX0" fmla="*/ 17295 w 27817"/>
              <a:gd name="connsiteY0" fmla="*/ 5653 h 9257"/>
              <a:gd name="connsiteX1" fmla="*/ 27521 w 27817"/>
              <a:gd name="connsiteY1" fmla="*/ 5266 h 9257"/>
              <a:gd name="connsiteX2" fmla="*/ 24728 w 27817"/>
              <a:gd name="connsiteY2" fmla="*/ 2603 h 9257"/>
              <a:gd name="connsiteX3" fmla="*/ 20432 w 27817"/>
              <a:gd name="connsiteY3" fmla="*/ 884 h 9257"/>
              <a:gd name="connsiteX4" fmla="*/ 238 w 27817"/>
              <a:gd name="connsiteY4" fmla="*/ 7028 h 9257"/>
              <a:gd name="connsiteX5" fmla="*/ 3675 w 27817"/>
              <a:gd name="connsiteY5" fmla="*/ 8876 h 9257"/>
              <a:gd name="connsiteX6" fmla="*/ 10850 w 27817"/>
              <a:gd name="connsiteY6" fmla="*/ 5395 h 9257"/>
              <a:gd name="connsiteX7" fmla="*/ 17295 w 27817"/>
              <a:gd name="connsiteY7" fmla="*/ 5653 h 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817" h="9257">
                <a:moveTo>
                  <a:pt x="17295" y="5653"/>
                </a:moveTo>
                <a:cubicBezTo>
                  <a:pt x="23010" y="8747"/>
                  <a:pt x="28595" y="8532"/>
                  <a:pt x="27521" y="5266"/>
                </a:cubicBezTo>
                <a:cubicBezTo>
                  <a:pt x="27049" y="3806"/>
                  <a:pt x="25802" y="2603"/>
                  <a:pt x="24728" y="2603"/>
                </a:cubicBezTo>
                <a:cubicBezTo>
                  <a:pt x="23190" y="2340"/>
                  <a:pt x="21725" y="1752"/>
                  <a:pt x="20432" y="884"/>
                </a:cubicBezTo>
                <a:cubicBezTo>
                  <a:pt x="16780" y="-1479"/>
                  <a:pt x="1699" y="3118"/>
                  <a:pt x="238" y="7028"/>
                </a:cubicBezTo>
                <a:cubicBezTo>
                  <a:pt x="-750" y="9649"/>
                  <a:pt x="-20" y="10036"/>
                  <a:pt x="3675" y="8876"/>
                </a:cubicBezTo>
                <a:cubicBezTo>
                  <a:pt x="6232" y="8094"/>
                  <a:pt x="8655" y="6921"/>
                  <a:pt x="10850" y="5395"/>
                </a:cubicBezTo>
                <a:cubicBezTo>
                  <a:pt x="12857" y="4192"/>
                  <a:pt x="15388" y="4291"/>
                  <a:pt x="17295" y="56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6" name="Freeform 3435">
            <a:extLst>
              <a:ext uri="{FF2B5EF4-FFF2-40B4-BE49-F238E27FC236}">
                <a16:creationId xmlns:a16="http://schemas.microsoft.com/office/drawing/2014/main" id="{084764B1-46BD-043B-2E94-084263E662CA}"/>
              </a:ext>
            </a:extLst>
          </p:cNvPr>
          <p:cNvSpPr/>
          <p:nvPr/>
        </p:nvSpPr>
        <p:spPr>
          <a:xfrm>
            <a:off x="9176284" y="2633424"/>
            <a:ext cx="8089" cy="9171"/>
          </a:xfrm>
          <a:custGeom>
            <a:avLst/>
            <a:gdLst>
              <a:gd name="connsiteX0" fmla="*/ 6819 w 8089"/>
              <a:gd name="connsiteY0" fmla="*/ 5337 h 9171"/>
              <a:gd name="connsiteX1" fmla="*/ 7421 w 8089"/>
              <a:gd name="connsiteY1" fmla="*/ 353 h 9171"/>
              <a:gd name="connsiteX2" fmla="*/ 74 w 8089"/>
              <a:gd name="connsiteY2" fmla="*/ 8216 h 9171"/>
              <a:gd name="connsiteX3" fmla="*/ 6819 w 8089"/>
              <a:gd name="connsiteY3" fmla="*/ 5337 h 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89" h="9171">
                <a:moveTo>
                  <a:pt x="6819" y="5337"/>
                </a:moveTo>
                <a:cubicBezTo>
                  <a:pt x="8023" y="3060"/>
                  <a:pt x="8280" y="825"/>
                  <a:pt x="7421" y="353"/>
                </a:cubicBezTo>
                <a:cubicBezTo>
                  <a:pt x="5359" y="-764"/>
                  <a:pt x="-1516" y="6626"/>
                  <a:pt x="74" y="8216"/>
                </a:cubicBezTo>
                <a:cubicBezTo>
                  <a:pt x="2308" y="10493"/>
                  <a:pt x="4628" y="9505"/>
                  <a:pt x="6819" y="53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7" name="Freeform 3436">
            <a:extLst>
              <a:ext uri="{FF2B5EF4-FFF2-40B4-BE49-F238E27FC236}">
                <a16:creationId xmlns:a16="http://schemas.microsoft.com/office/drawing/2014/main" id="{3C5AE59C-50F1-A604-2B6D-6144A3BEF5E3}"/>
              </a:ext>
            </a:extLst>
          </p:cNvPr>
          <p:cNvSpPr/>
          <p:nvPr/>
        </p:nvSpPr>
        <p:spPr>
          <a:xfrm>
            <a:off x="9183309" y="2910452"/>
            <a:ext cx="6272" cy="4253"/>
          </a:xfrm>
          <a:custGeom>
            <a:avLst/>
            <a:gdLst>
              <a:gd name="connsiteX0" fmla="*/ 2974 w 6272"/>
              <a:gd name="connsiteY0" fmla="*/ 238 h 4253"/>
              <a:gd name="connsiteX1" fmla="*/ -163 w 6272"/>
              <a:gd name="connsiteY1" fmla="*/ 2344 h 4253"/>
              <a:gd name="connsiteX2" fmla="*/ 2974 w 6272"/>
              <a:gd name="connsiteY2" fmla="*/ 4492 h 4253"/>
              <a:gd name="connsiteX3" fmla="*/ 6110 w 6272"/>
              <a:gd name="connsiteY3" fmla="*/ 2344 h 4253"/>
              <a:gd name="connsiteX4" fmla="*/ 2974 w 627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238"/>
                </a:move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10" y="3504"/>
                  <a:pt x="6110" y="2344"/>
                </a:cubicBezTo>
                <a:cubicBezTo>
                  <a:pt x="6110" y="1184"/>
                  <a:pt x="4736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8" name="Freeform 3437">
            <a:extLst>
              <a:ext uri="{FF2B5EF4-FFF2-40B4-BE49-F238E27FC236}">
                <a16:creationId xmlns:a16="http://schemas.microsoft.com/office/drawing/2014/main" id="{63C85348-E10E-3FF7-1BD8-F846CA0BF1DB}"/>
              </a:ext>
            </a:extLst>
          </p:cNvPr>
          <p:cNvSpPr/>
          <p:nvPr/>
        </p:nvSpPr>
        <p:spPr>
          <a:xfrm>
            <a:off x="9182018" y="1413128"/>
            <a:ext cx="5457" cy="3235"/>
          </a:xfrm>
          <a:custGeom>
            <a:avLst/>
            <a:gdLst>
              <a:gd name="connsiteX0" fmla="*/ 5295 w 5457"/>
              <a:gd name="connsiteY0" fmla="*/ 2529 h 3235"/>
              <a:gd name="connsiteX1" fmla="*/ 97 w 5457"/>
              <a:gd name="connsiteY1" fmla="*/ 1283 h 3235"/>
              <a:gd name="connsiteX2" fmla="*/ 2073 w 5457"/>
              <a:gd name="connsiteY2" fmla="*/ 3474 h 3235"/>
              <a:gd name="connsiteX3" fmla="*/ 5295 w 5457"/>
              <a:gd name="connsiteY3" fmla="*/ 2529 h 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7" h="3235">
                <a:moveTo>
                  <a:pt x="5295" y="2529"/>
                </a:moveTo>
                <a:cubicBezTo>
                  <a:pt x="5295" y="295"/>
                  <a:pt x="1300" y="-651"/>
                  <a:pt x="97" y="1283"/>
                </a:cubicBezTo>
                <a:cubicBezTo>
                  <a:pt x="-591" y="2486"/>
                  <a:pt x="97" y="3474"/>
                  <a:pt x="2073" y="3474"/>
                </a:cubicBezTo>
                <a:cubicBezTo>
                  <a:pt x="4049" y="3474"/>
                  <a:pt x="5295" y="3087"/>
                  <a:pt x="5295" y="25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9" name="Freeform 3438">
            <a:extLst>
              <a:ext uri="{FF2B5EF4-FFF2-40B4-BE49-F238E27FC236}">
                <a16:creationId xmlns:a16="http://schemas.microsoft.com/office/drawing/2014/main" id="{99A981F0-0097-0FE6-25B7-91A9B06C56E7}"/>
              </a:ext>
            </a:extLst>
          </p:cNvPr>
          <p:cNvSpPr/>
          <p:nvPr/>
        </p:nvSpPr>
        <p:spPr>
          <a:xfrm>
            <a:off x="9171583" y="3210095"/>
            <a:ext cx="5452" cy="6353"/>
          </a:xfrm>
          <a:custGeom>
            <a:avLst/>
            <a:gdLst>
              <a:gd name="connsiteX0" fmla="*/ 3314 w 5452"/>
              <a:gd name="connsiteY0" fmla="*/ 238 h 6353"/>
              <a:gd name="connsiteX1" fmla="*/ 478 w 5452"/>
              <a:gd name="connsiteY1" fmla="*/ 5265 h 6353"/>
              <a:gd name="connsiteX2" fmla="*/ 5290 w 5452"/>
              <a:gd name="connsiteY2" fmla="*/ 3418 h 6353"/>
              <a:gd name="connsiteX3" fmla="*/ 3314 w 5452"/>
              <a:gd name="connsiteY3" fmla="*/ 238 h 6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2" h="6353">
                <a:moveTo>
                  <a:pt x="3314" y="238"/>
                </a:moveTo>
                <a:cubicBezTo>
                  <a:pt x="650" y="238"/>
                  <a:pt x="-1198" y="3590"/>
                  <a:pt x="478" y="5265"/>
                </a:cubicBezTo>
                <a:cubicBezTo>
                  <a:pt x="2841" y="7628"/>
                  <a:pt x="5290" y="6726"/>
                  <a:pt x="5290" y="3418"/>
                </a:cubicBezTo>
                <a:cubicBezTo>
                  <a:pt x="5290" y="1656"/>
                  <a:pt x="4431" y="238"/>
                  <a:pt x="331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0" name="Freeform 3439">
            <a:extLst>
              <a:ext uri="{FF2B5EF4-FFF2-40B4-BE49-F238E27FC236}">
                <a16:creationId xmlns:a16="http://schemas.microsoft.com/office/drawing/2014/main" id="{EBC845AA-F7A4-7677-C333-6C0B891AC92A}"/>
              </a:ext>
            </a:extLst>
          </p:cNvPr>
          <p:cNvSpPr/>
          <p:nvPr/>
        </p:nvSpPr>
        <p:spPr>
          <a:xfrm>
            <a:off x="9154800" y="3235746"/>
            <a:ext cx="9559" cy="8242"/>
          </a:xfrm>
          <a:custGeom>
            <a:avLst/>
            <a:gdLst>
              <a:gd name="connsiteX0" fmla="*/ 5445 w 9559"/>
              <a:gd name="connsiteY0" fmla="*/ 6511 h 8242"/>
              <a:gd name="connsiteX1" fmla="*/ 6434 w 9559"/>
              <a:gd name="connsiteY1" fmla="*/ 238 h 8242"/>
              <a:gd name="connsiteX2" fmla="*/ 1149 w 9559"/>
              <a:gd name="connsiteY2" fmla="*/ 4535 h 8242"/>
              <a:gd name="connsiteX3" fmla="*/ 5445 w 9559"/>
              <a:gd name="connsiteY3" fmla="*/ 6511 h 8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59" h="8242">
                <a:moveTo>
                  <a:pt x="5445" y="6511"/>
                </a:moveTo>
                <a:cubicBezTo>
                  <a:pt x="10215" y="3933"/>
                  <a:pt x="10816" y="238"/>
                  <a:pt x="6434" y="238"/>
                </a:cubicBezTo>
                <a:cubicBezTo>
                  <a:pt x="4083" y="737"/>
                  <a:pt x="2120" y="2335"/>
                  <a:pt x="1149" y="4535"/>
                </a:cubicBezTo>
                <a:cubicBezTo>
                  <a:pt x="-1386" y="9132"/>
                  <a:pt x="-398" y="9605"/>
                  <a:pt x="5445" y="65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1" name="Freeform 3440">
            <a:extLst>
              <a:ext uri="{FF2B5EF4-FFF2-40B4-BE49-F238E27FC236}">
                <a16:creationId xmlns:a16="http://schemas.microsoft.com/office/drawing/2014/main" id="{3C372CBA-4DF7-AF9D-0542-5B32F0FF9807}"/>
              </a:ext>
            </a:extLst>
          </p:cNvPr>
          <p:cNvSpPr/>
          <p:nvPr/>
        </p:nvSpPr>
        <p:spPr>
          <a:xfrm>
            <a:off x="9156179" y="3286617"/>
            <a:ext cx="6162" cy="10382"/>
          </a:xfrm>
          <a:custGeom>
            <a:avLst/>
            <a:gdLst>
              <a:gd name="connsiteX0" fmla="*/ 2219 w 6162"/>
              <a:gd name="connsiteY0" fmla="*/ 8316 h 10382"/>
              <a:gd name="connsiteX1" fmla="*/ 6000 w 6162"/>
              <a:gd name="connsiteY1" fmla="*/ 5566 h 10382"/>
              <a:gd name="connsiteX2" fmla="*/ 2863 w 6162"/>
              <a:gd name="connsiteY2" fmla="*/ 238 h 10382"/>
              <a:gd name="connsiteX3" fmla="*/ 2219 w 6162"/>
              <a:gd name="connsiteY3" fmla="*/ 8316 h 1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62" h="10382">
                <a:moveTo>
                  <a:pt x="2219" y="8316"/>
                </a:moveTo>
                <a:cubicBezTo>
                  <a:pt x="5699" y="11839"/>
                  <a:pt x="6000" y="11624"/>
                  <a:pt x="6000" y="5566"/>
                </a:cubicBezTo>
                <a:cubicBezTo>
                  <a:pt x="6000" y="2258"/>
                  <a:pt x="4796" y="238"/>
                  <a:pt x="2863" y="238"/>
                </a:cubicBezTo>
                <a:cubicBezTo>
                  <a:pt x="-875" y="238"/>
                  <a:pt x="-1219" y="4750"/>
                  <a:pt x="2219" y="83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2" name="Freeform 3441">
            <a:extLst>
              <a:ext uri="{FF2B5EF4-FFF2-40B4-BE49-F238E27FC236}">
                <a16:creationId xmlns:a16="http://schemas.microsoft.com/office/drawing/2014/main" id="{D406DEA3-72DF-4D95-6D06-BDB87847B390}"/>
              </a:ext>
            </a:extLst>
          </p:cNvPr>
          <p:cNvSpPr/>
          <p:nvPr/>
        </p:nvSpPr>
        <p:spPr>
          <a:xfrm>
            <a:off x="8921810" y="4285055"/>
            <a:ext cx="10235" cy="13188"/>
          </a:xfrm>
          <a:custGeom>
            <a:avLst/>
            <a:gdLst>
              <a:gd name="connsiteX0" fmla="*/ 4831 w 10235"/>
              <a:gd name="connsiteY0" fmla="*/ 13427 h 13188"/>
              <a:gd name="connsiteX1" fmla="*/ 10073 w 10235"/>
              <a:gd name="connsiteY1" fmla="*/ 10205 h 13188"/>
              <a:gd name="connsiteX2" fmla="*/ 7581 w 10235"/>
              <a:gd name="connsiteY2" fmla="*/ 2944 h 13188"/>
              <a:gd name="connsiteX3" fmla="*/ 2382 w 10235"/>
              <a:gd name="connsiteY3" fmla="*/ 4276 h 13188"/>
              <a:gd name="connsiteX4" fmla="*/ 4831 w 10235"/>
              <a:gd name="connsiteY4" fmla="*/ 13427 h 1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35" h="13188">
                <a:moveTo>
                  <a:pt x="4831" y="13427"/>
                </a:moveTo>
                <a:cubicBezTo>
                  <a:pt x="8140" y="13427"/>
                  <a:pt x="10073" y="12224"/>
                  <a:pt x="10073" y="10205"/>
                </a:cubicBezTo>
                <a:cubicBezTo>
                  <a:pt x="9802" y="7627"/>
                  <a:pt x="8947" y="5143"/>
                  <a:pt x="7581" y="2944"/>
                </a:cubicBezTo>
                <a:cubicBezTo>
                  <a:pt x="5218" y="-880"/>
                  <a:pt x="5003" y="-837"/>
                  <a:pt x="2382" y="4276"/>
                </a:cubicBezTo>
                <a:cubicBezTo>
                  <a:pt x="-1528" y="11880"/>
                  <a:pt x="-1098" y="13427"/>
                  <a:pt x="4831" y="134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3" name="Freeform 3442">
            <a:extLst>
              <a:ext uri="{FF2B5EF4-FFF2-40B4-BE49-F238E27FC236}">
                <a16:creationId xmlns:a16="http://schemas.microsoft.com/office/drawing/2014/main" id="{6428C3E5-4733-9716-334F-9843D182CB35}"/>
              </a:ext>
            </a:extLst>
          </p:cNvPr>
          <p:cNvSpPr/>
          <p:nvPr/>
        </p:nvSpPr>
        <p:spPr>
          <a:xfrm>
            <a:off x="8893319" y="3722561"/>
            <a:ext cx="5053" cy="5389"/>
          </a:xfrm>
          <a:custGeom>
            <a:avLst/>
            <a:gdLst>
              <a:gd name="connsiteX0" fmla="*/ 3590 w 5053"/>
              <a:gd name="connsiteY0" fmla="*/ 4435 h 5389"/>
              <a:gd name="connsiteX1" fmla="*/ 4535 w 5053"/>
              <a:gd name="connsiteY1" fmla="*/ 869 h 5389"/>
              <a:gd name="connsiteX2" fmla="*/ 238 w 5053"/>
              <a:gd name="connsiteY2" fmla="*/ 4564 h 5389"/>
              <a:gd name="connsiteX3" fmla="*/ 3590 w 5053"/>
              <a:gd name="connsiteY3" fmla="*/ 4435 h 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3" h="5389">
                <a:moveTo>
                  <a:pt x="3590" y="4435"/>
                </a:moveTo>
                <a:cubicBezTo>
                  <a:pt x="4836" y="3189"/>
                  <a:pt x="5265" y="1599"/>
                  <a:pt x="4535" y="869"/>
                </a:cubicBezTo>
                <a:cubicBezTo>
                  <a:pt x="2559" y="-1151"/>
                  <a:pt x="-1437" y="2115"/>
                  <a:pt x="238" y="4564"/>
                </a:cubicBezTo>
                <a:cubicBezTo>
                  <a:pt x="926" y="6025"/>
                  <a:pt x="2086" y="5982"/>
                  <a:pt x="3590" y="44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4" name="Freeform 3443">
            <a:extLst>
              <a:ext uri="{FF2B5EF4-FFF2-40B4-BE49-F238E27FC236}">
                <a16:creationId xmlns:a16="http://schemas.microsoft.com/office/drawing/2014/main" id="{2D2C16CC-DCC2-4F72-389D-E4422E468DBE}"/>
              </a:ext>
            </a:extLst>
          </p:cNvPr>
          <p:cNvSpPr/>
          <p:nvPr/>
        </p:nvSpPr>
        <p:spPr>
          <a:xfrm>
            <a:off x="8972620" y="1371425"/>
            <a:ext cx="4556" cy="12653"/>
          </a:xfrm>
          <a:custGeom>
            <a:avLst/>
            <a:gdLst>
              <a:gd name="connsiteX0" fmla="*/ 209 w 4556"/>
              <a:gd name="connsiteY0" fmla="*/ 9343 h 12653"/>
              <a:gd name="connsiteX1" fmla="*/ 3518 w 4556"/>
              <a:gd name="connsiteY1" fmla="*/ 8097 h 12653"/>
              <a:gd name="connsiteX2" fmla="*/ 4205 w 4556"/>
              <a:gd name="connsiteY2" fmla="*/ 793 h 12653"/>
              <a:gd name="connsiteX3" fmla="*/ 209 w 4556"/>
              <a:gd name="connsiteY3" fmla="*/ 9343 h 12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6" h="12653">
                <a:moveTo>
                  <a:pt x="209" y="9343"/>
                </a:moveTo>
                <a:cubicBezTo>
                  <a:pt x="1799" y="14284"/>
                  <a:pt x="1842" y="14242"/>
                  <a:pt x="3518" y="8097"/>
                </a:cubicBezTo>
                <a:cubicBezTo>
                  <a:pt x="4368" y="5760"/>
                  <a:pt x="4605" y="3247"/>
                  <a:pt x="4205" y="793"/>
                </a:cubicBezTo>
                <a:cubicBezTo>
                  <a:pt x="1713" y="-1699"/>
                  <a:pt x="-1209" y="4746"/>
                  <a:pt x="209" y="93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5" name="Freeform 3444">
            <a:extLst>
              <a:ext uri="{FF2B5EF4-FFF2-40B4-BE49-F238E27FC236}">
                <a16:creationId xmlns:a16="http://schemas.microsoft.com/office/drawing/2014/main" id="{D2611DF7-F4B8-B4BC-19EC-3924794647CF}"/>
              </a:ext>
            </a:extLst>
          </p:cNvPr>
          <p:cNvSpPr/>
          <p:nvPr/>
        </p:nvSpPr>
        <p:spPr>
          <a:xfrm>
            <a:off x="8974319" y="1399208"/>
            <a:ext cx="7288" cy="10614"/>
          </a:xfrm>
          <a:custGeom>
            <a:avLst/>
            <a:gdLst>
              <a:gd name="connsiteX0" fmla="*/ 2720 w 7288"/>
              <a:gd name="connsiteY0" fmla="*/ 10691 h 10614"/>
              <a:gd name="connsiteX1" fmla="*/ 7017 w 7288"/>
              <a:gd name="connsiteY1" fmla="*/ 7813 h 10614"/>
              <a:gd name="connsiteX2" fmla="*/ 2720 w 7288"/>
              <a:gd name="connsiteY2" fmla="*/ 466 h 10614"/>
              <a:gd name="connsiteX3" fmla="*/ 314 w 7288"/>
              <a:gd name="connsiteY3" fmla="*/ 6438 h 10614"/>
              <a:gd name="connsiteX4" fmla="*/ 2720 w 7288"/>
              <a:gd name="connsiteY4" fmla="*/ 10691 h 10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8" h="10614">
                <a:moveTo>
                  <a:pt x="2720" y="10691"/>
                </a:moveTo>
                <a:cubicBezTo>
                  <a:pt x="4508" y="10412"/>
                  <a:pt x="6076" y="9360"/>
                  <a:pt x="7017" y="7813"/>
                </a:cubicBezTo>
                <a:cubicBezTo>
                  <a:pt x="7790" y="5321"/>
                  <a:pt x="4224" y="-1038"/>
                  <a:pt x="2720" y="466"/>
                </a:cubicBezTo>
                <a:cubicBezTo>
                  <a:pt x="1646" y="2335"/>
                  <a:pt x="839" y="4345"/>
                  <a:pt x="314" y="6438"/>
                </a:cubicBezTo>
                <a:cubicBezTo>
                  <a:pt x="-674" y="10477"/>
                  <a:pt x="-244" y="11250"/>
                  <a:pt x="2720" y="106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6" name="Freeform 3445">
            <a:extLst>
              <a:ext uri="{FF2B5EF4-FFF2-40B4-BE49-F238E27FC236}">
                <a16:creationId xmlns:a16="http://schemas.microsoft.com/office/drawing/2014/main" id="{3E00E246-A3DB-D12E-0A86-8C82A5B49651}"/>
              </a:ext>
            </a:extLst>
          </p:cNvPr>
          <p:cNvSpPr/>
          <p:nvPr/>
        </p:nvSpPr>
        <p:spPr>
          <a:xfrm>
            <a:off x="8978190" y="2315378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81"/>
                  <a:pt x="3107" y="238"/>
                  <a:pt x="1943" y="238"/>
                </a:cubicBezTo>
                <a:cubicBezTo>
                  <a:pt x="778" y="238"/>
                  <a:pt x="-163" y="1181"/>
                  <a:pt x="-163" y="2344"/>
                </a:cubicBezTo>
                <a:cubicBezTo>
                  <a:pt x="-163" y="3506"/>
                  <a:pt x="778" y="4449"/>
                  <a:pt x="1943" y="4449"/>
                </a:cubicBezTo>
                <a:cubicBezTo>
                  <a:pt x="3107" y="4449"/>
                  <a:pt x="4048" y="3506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7" name="Freeform 3446">
            <a:extLst>
              <a:ext uri="{FF2B5EF4-FFF2-40B4-BE49-F238E27FC236}">
                <a16:creationId xmlns:a16="http://schemas.microsoft.com/office/drawing/2014/main" id="{B6EEBFEE-FD2D-A09E-4789-4E91AE5810D7}"/>
              </a:ext>
            </a:extLst>
          </p:cNvPr>
          <p:cNvSpPr/>
          <p:nvPr/>
        </p:nvSpPr>
        <p:spPr>
          <a:xfrm>
            <a:off x="8976149" y="2324459"/>
            <a:ext cx="12439" cy="7813"/>
          </a:xfrm>
          <a:custGeom>
            <a:avLst/>
            <a:gdLst>
              <a:gd name="connsiteX0" fmla="*/ 676 w 12439"/>
              <a:gd name="connsiteY0" fmla="*/ 5852 h 7813"/>
              <a:gd name="connsiteX1" fmla="*/ 8968 w 12439"/>
              <a:gd name="connsiteY1" fmla="*/ 6840 h 7813"/>
              <a:gd name="connsiteX2" fmla="*/ 12277 w 12439"/>
              <a:gd name="connsiteY2" fmla="*/ 2543 h 7813"/>
              <a:gd name="connsiteX3" fmla="*/ 6519 w 12439"/>
              <a:gd name="connsiteY3" fmla="*/ 825 h 7813"/>
              <a:gd name="connsiteX4" fmla="*/ 676 w 12439"/>
              <a:gd name="connsiteY4" fmla="*/ 5852 h 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39" h="7813">
                <a:moveTo>
                  <a:pt x="676" y="5852"/>
                </a:moveTo>
                <a:cubicBezTo>
                  <a:pt x="2266" y="8473"/>
                  <a:pt x="4242" y="8687"/>
                  <a:pt x="8968" y="6840"/>
                </a:cubicBezTo>
                <a:cubicBezTo>
                  <a:pt x="10773" y="6118"/>
                  <a:pt x="12040" y="4471"/>
                  <a:pt x="12277" y="2543"/>
                </a:cubicBezTo>
                <a:cubicBezTo>
                  <a:pt x="12277" y="137"/>
                  <a:pt x="10859" y="-292"/>
                  <a:pt x="6519" y="825"/>
                </a:cubicBezTo>
                <a:cubicBezTo>
                  <a:pt x="-484" y="2629"/>
                  <a:pt x="-1086" y="2973"/>
                  <a:pt x="676" y="58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8" name="Freeform 3447">
            <a:extLst>
              <a:ext uri="{FF2B5EF4-FFF2-40B4-BE49-F238E27FC236}">
                <a16:creationId xmlns:a16="http://schemas.microsoft.com/office/drawing/2014/main" id="{9D6E40C4-DE66-3F2C-1FE0-56004184BC16}"/>
              </a:ext>
            </a:extLst>
          </p:cNvPr>
          <p:cNvSpPr/>
          <p:nvPr/>
        </p:nvSpPr>
        <p:spPr>
          <a:xfrm>
            <a:off x="8987580" y="1365395"/>
            <a:ext cx="7329" cy="10510"/>
          </a:xfrm>
          <a:custGeom>
            <a:avLst/>
            <a:gdLst>
              <a:gd name="connsiteX0" fmla="*/ 5013 w 7329"/>
              <a:gd name="connsiteY0" fmla="*/ 8842 h 10510"/>
              <a:gd name="connsiteX1" fmla="*/ 6431 w 7329"/>
              <a:gd name="connsiteY1" fmla="*/ 3042 h 10510"/>
              <a:gd name="connsiteX2" fmla="*/ 3338 w 7329"/>
              <a:gd name="connsiteY2" fmla="*/ 3042 h 10510"/>
              <a:gd name="connsiteX3" fmla="*/ -13 w 7329"/>
              <a:gd name="connsiteY3" fmla="*/ 8885 h 10510"/>
              <a:gd name="connsiteX4" fmla="*/ 5013 w 7329"/>
              <a:gd name="connsiteY4" fmla="*/ 8842 h 1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9" h="10510">
                <a:moveTo>
                  <a:pt x="5013" y="8842"/>
                </a:moveTo>
                <a:cubicBezTo>
                  <a:pt x="5237" y="6857"/>
                  <a:pt x="5714" y="4907"/>
                  <a:pt x="6431" y="3042"/>
                </a:cubicBezTo>
                <a:cubicBezTo>
                  <a:pt x="7763" y="-696"/>
                  <a:pt x="7592" y="-696"/>
                  <a:pt x="3338" y="3042"/>
                </a:cubicBezTo>
                <a:cubicBezTo>
                  <a:pt x="846" y="5233"/>
                  <a:pt x="-658" y="7854"/>
                  <a:pt x="-13" y="8885"/>
                </a:cubicBezTo>
                <a:cubicBezTo>
                  <a:pt x="1448" y="11420"/>
                  <a:pt x="5013" y="11334"/>
                  <a:pt x="5013" y="88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9" name="Freeform 3448">
            <a:extLst>
              <a:ext uri="{FF2B5EF4-FFF2-40B4-BE49-F238E27FC236}">
                <a16:creationId xmlns:a16="http://schemas.microsoft.com/office/drawing/2014/main" id="{F297E9CC-BBE9-D964-52CF-B72C417C3603}"/>
              </a:ext>
            </a:extLst>
          </p:cNvPr>
          <p:cNvSpPr/>
          <p:nvPr/>
        </p:nvSpPr>
        <p:spPr>
          <a:xfrm>
            <a:off x="8961450" y="1288874"/>
            <a:ext cx="11761" cy="12553"/>
          </a:xfrm>
          <a:custGeom>
            <a:avLst/>
            <a:gdLst>
              <a:gd name="connsiteX0" fmla="*/ 11379 w 11761"/>
              <a:gd name="connsiteY0" fmla="*/ 10689 h 12553"/>
              <a:gd name="connsiteX1" fmla="*/ 8457 w 11761"/>
              <a:gd name="connsiteY1" fmla="*/ 4287 h 12553"/>
              <a:gd name="connsiteX2" fmla="*/ 3344 w 11761"/>
              <a:gd name="connsiteY2" fmla="*/ 8584 h 12553"/>
              <a:gd name="connsiteX3" fmla="*/ 11379 w 11761"/>
              <a:gd name="connsiteY3" fmla="*/ 10689 h 12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61" h="12553">
                <a:moveTo>
                  <a:pt x="11379" y="10689"/>
                </a:moveTo>
                <a:cubicBezTo>
                  <a:pt x="12152" y="9400"/>
                  <a:pt x="10820" y="6392"/>
                  <a:pt x="8457" y="4287"/>
                </a:cubicBezTo>
                <a:cubicBezTo>
                  <a:pt x="594" y="-3146"/>
                  <a:pt x="-3573" y="463"/>
                  <a:pt x="3344" y="8584"/>
                </a:cubicBezTo>
                <a:cubicBezTo>
                  <a:pt x="7426" y="13482"/>
                  <a:pt x="9360" y="13997"/>
                  <a:pt x="11379" y="106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0" name="Freeform 3449">
            <a:extLst>
              <a:ext uri="{FF2B5EF4-FFF2-40B4-BE49-F238E27FC236}">
                <a16:creationId xmlns:a16="http://schemas.microsoft.com/office/drawing/2014/main" id="{0C1E1093-1E01-256E-76C9-F500CD0D1E21}"/>
              </a:ext>
            </a:extLst>
          </p:cNvPr>
          <p:cNvSpPr/>
          <p:nvPr/>
        </p:nvSpPr>
        <p:spPr>
          <a:xfrm>
            <a:off x="8978255" y="1433414"/>
            <a:ext cx="4061" cy="4060"/>
          </a:xfrm>
          <a:custGeom>
            <a:avLst/>
            <a:gdLst>
              <a:gd name="connsiteX0" fmla="*/ -55 w 4061"/>
              <a:gd name="connsiteY0" fmla="*/ 2565 h 4060"/>
              <a:gd name="connsiteX1" fmla="*/ 1535 w 4061"/>
              <a:gd name="connsiteY1" fmla="*/ 4155 h 4060"/>
              <a:gd name="connsiteX2" fmla="*/ 3898 w 4061"/>
              <a:gd name="connsiteY2" fmla="*/ 1792 h 4060"/>
              <a:gd name="connsiteX3" fmla="*/ -55 w 4061"/>
              <a:gd name="connsiteY3" fmla="*/ 2565 h 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1" h="4060">
                <a:moveTo>
                  <a:pt x="-55" y="2565"/>
                </a:moveTo>
                <a:cubicBezTo>
                  <a:pt x="-442" y="3897"/>
                  <a:pt x="246" y="4628"/>
                  <a:pt x="1535" y="4155"/>
                </a:cubicBezTo>
                <a:cubicBezTo>
                  <a:pt x="2823" y="3682"/>
                  <a:pt x="3898" y="2651"/>
                  <a:pt x="3898" y="1792"/>
                </a:cubicBezTo>
                <a:cubicBezTo>
                  <a:pt x="3984" y="-700"/>
                  <a:pt x="847" y="-13"/>
                  <a:pt x="-55" y="25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1" name="Freeform 3450">
            <a:extLst>
              <a:ext uri="{FF2B5EF4-FFF2-40B4-BE49-F238E27FC236}">
                <a16:creationId xmlns:a16="http://schemas.microsoft.com/office/drawing/2014/main" id="{3FA96989-A9D3-87F2-A36F-E64512ED4608}"/>
              </a:ext>
            </a:extLst>
          </p:cNvPr>
          <p:cNvSpPr/>
          <p:nvPr/>
        </p:nvSpPr>
        <p:spPr>
          <a:xfrm>
            <a:off x="8953233" y="2774873"/>
            <a:ext cx="8114" cy="5863"/>
          </a:xfrm>
          <a:custGeom>
            <a:avLst/>
            <a:gdLst>
              <a:gd name="connsiteX0" fmla="*/ 7952 w 8114"/>
              <a:gd name="connsiteY0" fmla="*/ 4257 h 5863"/>
              <a:gd name="connsiteX1" fmla="*/ 132 w 8114"/>
              <a:gd name="connsiteY1" fmla="*/ 648 h 5863"/>
              <a:gd name="connsiteX2" fmla="*/ 562 w 8114"/>
              <a:gd name="connsiteY2" fmla="*/ 3870 h 5863"/>
              <a:gd name="connsiteX3" fmla="*/ 7952 w 8114"/>
              <a:gd name="connsiteY3" fmla="*/ 4257 h 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14" h="5863">
                <a:moveTo>
                  <a:pt x="7952" y="4257"/>
                </a:moveTo>
                <a:cubicBezTo>
                  <a:pt x="7952" y="2109"/>
                  <a:pt x="1593" y="-856"/>
                  <a:pt x="132" y="648"/>
                </a:cubicBezTo>
                <a:cubicBezTo>
                  <a:pt x="-384" y="1163"/>
                  <a:pt x="-211" y="2624"/>
                  <a:pt x="562" y="3870"/>
                </a:cubicBezTo>
                <a:cubicBezTo>
                  <a:pt x="2238" y="6620"/>
                  <a:pt x="7952" y="6921"/>
                  <a:pt x="7952" y="42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2" name="Freeform 3451">
            <a:extLst>
              <a:ext uri="{FF2B5EF4-FFF2-40B4-BE49-F238E27FC236}">
                <a16:creationId xmlns:a16="http://schemas.microsoft.com/office/drawing/2014/main" id="{7EB131CC-984D-ED89-AE3F-8E740158B3E0}"/>
              </a:ext>
            </a:extLst>
          </p:cNvPr>
          <p:cNvSpPr/>
          <p:nvPr/>
        </p:nvSpPr>
        <p:spPr>
          <a:xfrm>
            <a:off x="8949486" y="2321736"/>
            <a:ext cx="3526" cy="4254"/>
          </a:xfrm>
          <a:custGeom>
            <a:avLst/>
            <a:gdLst>
              <a:gd name="connsiteX0" fmla="*/ 1130 w 3526"/>
              <a:gd name="connsiteY0" fmla="*/ 4492 h 4254"/>
              <a:gd name="connsiteX1" fmla="*/ 3364 w 3526"/>
              <a:gd name="connsiteY1" fmla="*/ 2345 h 4254"/>
              <a:gd name="connsiteX2" fmla="*/ 3364 w 3526"/>
              <a:gd name="connsiteY2" fmla="*/ 2344 h 4254"/>
              <a:gd name="connsiteX3" fmla="*/ 2419 w 3526"/>
              <a:gd name="connsiteY3" fmla="*/ 238 h 4254"/>
              <a:gd name="connsiteX4" fmla="*/ 185 w 3526"/>
              <a:gd name="connsiteY4" fmla="*/ 2344 h 4254"/>
              <a:gd name="connsiteX5" fmla="*/ 1130 w 3526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" h="4254">
                <a:moveTo>
                  <a:pt x="1130" y="4492"/>
                </a:moveTo>
                <a:cubicBezTo>
                  <a:pt x="2342" y="4516"/>
                  <a:pt x="3338" y="3554"/>
                  <a:pt x="3364" y="2345"/>
                </a:cubicBezTo>
                <a:cubicBezTo>
                  <a:pt x="3364" y="2344"/>
                  <a:pt x="3364" y="2344"/>
                  <a:pt x="3364" y="2344"/>
                </a:cubicBezTo>
                <a:cubicBezTo>
                  <a:pt x="3364" y="1184"/>
                  <a:pt x="2934" y="238"/>
                  <a:pt x="2419" y="238"/>
                </a:cubicBezTo>
                <a:cubicBezTo>
                  <a:pt x="1903" y="238"/>
                  <a:pt x="915" y="1184"/>
                  <a:pt x="185" y="2344"/>
                </a:cubicBezTo>
                <a:cubicBezTo>
                  <a:pt x="-546" y="3504"/>
                  <a:pt x="-73" y="4492"/>
                  <a:pt x="11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3" name="Freeform 3452">
            <a:extLst>
              <a:ext uri="{FF2B5EF4-FFF2-40B4-BE49-F238E27FC236}">
                <a16:creationId xmlns:a16="http://schemas.microsoft.com/office/drawing/2014/main" id="{74B5A811-44A6-600A-89FA-C3F93FDCE765}"/>
              </a:ext>
            </a:extLst>
          </p:cNvPr>
          <p:cNvSpPr/>
          <p:nvPr/>
        </p:nvSpPr>
        <p:spPr>
          <a:xfrm>
            <a:off x="8943424" y="2770169"/>
            <a:ext cx="5551" cy="4253"/>
          </a:xfrm>
          <a:custGeom>
            <a:avLst/>
            <a:gdLst>
              <a:gd name="connsiteX0" fmla="*/ 145 w 5551"/>
              <a:gd name="connsiteY0" fmla="*/ 2344 h 4253"/>
              <a:gd name="connsiteX1" fmla="*/ 3411 w 5551"/>
              <a:gd name="connsiteY1" fmla="*/ 4492 h 4253"/>
              <a:gd name="connsiteX2" fmla="*/ 5387 w 5551"/>
              <a:gd name="connsiteY2" fmla="*/ 2348 h 4253"/>
              <a:gd name="connsiteX3" fmla="*/ 5387 w 5551"/>
              <a:gd name="connsiteY3" fmla="*/ 2344 h 4253"/>
              <a:gd name="connsiteX4" fmla="*/ 2122 w 5551"/>
              <a:gd name="connsiteY4" fmla="*/ 238 h 4253"/>
              <a:gd name="connsiteX5" fmla="*/ 145 w 5551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1" h="4253">
                <a:moveTo>
                  <a:pt x="145" y="2344"/>
                </a:moveTo>
                <a:cubicBezTo>
                  <a:pt x="858" y="3508"/>
                  <a:pt x="2057" y="4299"/>
                  <a:pt x="3411" y="4492"/>
                </a:cubicBezTo>
                <a:cubicBezTo>
                  <a:pt x="4549" y="4445"/>
                  <a:pt x="5434" y="3487"/>
                  <a:pt x="5387" y="2348"/>
                </a:cubicBezTo>
                <a:cubicBezTo>
                  <a:pt x="5387" y="2348"/>
                  <a:pt x="5387" y="2344"/>
                  <a:pt x="5387" y="2344"/>
                </a:cubicBezTo>
                <a:cubicBezTo>
                  <a:pt x="5387" y="1184"/>
                  <a:pt x="3926" y="238"/>
                  <a:pt x="2122" y="238"/>
                </a:cubicBezTo>
                <a:cubicBezTo>
                  <a:pt x="317" y="238"/>
                  <a:pt x="-714" y="1184"/>
                  <a:pt x="14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4" name="Freeform 3453">
            <a:extLst>
              <a:ext uri="{FF2B5EF4-FFF2-40B4-BE49-F238E27FC236}">
                <a16:creationId xmlns:a16="http://schemas.microsoft.com/office/drawing/2014/main" id="{DA3FA266-FE4C-D21F-37D8-450435B4AD6B}"/>
              </a:ext>
            </a:extLst>
          </p:cNvPr>
          <p:cNvSpPr/>
          <p:nvPr/>
        </p:nvSpPr>
        <p:spPr>
          <a:xfrm>
            <a:off x="8882154" y="3533154"/>
            <a:ext cx="5937" cy="10668"/>
          </a:xfrm>
          <a:custGeom>
            <a:avLst/>
            <a:gdLst>
              <a:gd name="connsiteX0" fmla="*/ 5774 w 5937"/>
              <a:gd name="connsiteY0" fmla="*/ 5566 h 10668"/>
              <a:gd name="connsiteX1" fmla="*/ 3626 w 5937"/>
              <a:gd name="connsiteY1" fmla="*/ 238 h 10668"/>
              <a:gd name="connsiteX2" fmla="*/ 490 w 5937"/>
              <a:gd name="connsiteY2" fmla="*/ 8831 h 10668"/>
              <a:gd name="connsiteX3" fmla="*/ 5774 w 5937"/>
              <a:gd name="connsiteY3" fmla="*/ 5566 h 1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7" h="10668">
                <a:moveTo>
                  <a:pt x="5774" y="5566"/>
                </a:moveTo>
                <a:cubicBezTo>
                  <a:pt x="5774" y="2601"/>
                  <a:pt x="4786" y="238"/>
                  <a:pt x="3626" y="238"/>
                </a:cubicBezTo>
                <a:cubicBezTo>
                  <a:pt x="791" y="238"/>
                  <a:pt x="-1272" y="5781"/>
                  <a:pt x="490" y="8831"/>
                </a:cubicBezTo>
                <a:cubicBezTo>
                  <a:pt x="2896" y="12655"/>
                  <a:pt x="5774" y="10980"/>
                  <a:pt x="5774" y="55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5" name="Freeform 3454">
            <a:extLst>
              <a:ext uri="{FF2B5EF4-FFF2-40B4-BE49-F238E27FC236}">
                <a16:creationId xmlns:a16="http://schemas.microsoft.com/office/drawing/2014/main" id="{5FDB979C-105C-468B-58C6-2F6E6FCDF2E7}"/>
              </a:ext>
            </a:extLst>
          </p:cNvPr>
          <p:cNvSpPr/>
          <p:nvPr/>
        </p:nvSpPr>
        <p:spPr>
          <a:xfrm>
            <a:off x="8940423" y="1335588"/>
            <a:ext cx="4211" cy="4253"/>
          </a:xfrm>
          <a:custGeom>
            <a:avLst/>
            <a:gdLst>
              <a:gd name="connsiteX0" fmla="*/ 1943 w 4211"/>
              <a:gd name="connsiteY0" fmla="*/ 4492 h 4253"/>
              <a:gd name="connsiteX1" fmla="*/ 4049 w 4211"/>
              <a:gd name="connsiteY1" fmla="*/ 2387 h 4253"/>
              <a:gd name="connsiteX2" fmla="*/ 4049 w 4211"/>
              <a:gd name="connsiteY2" fmla="*/ 2344 h 4253"/>
              <a:gd name="connsiteX3" fmla="*/ 1943 w 4211"/>
              <a:gd name="connsiteY3" fmla="*/ 238 h 4253"/>
              <a:gd name="connsiteX4" fmla="*/ -162 w 4211"/>
              <a:gd name="connsiteY4" fmla="*/ 2344 h 4253"/>
              <a:gd name="connsiteX5" fmla="*/ 1901 w 4211"/>
              <a:gd name="connsiteY5" fmla="*/ 4492 h 4253"/>
              <a:gd name="connsiteX6" fmla="*/ 1943 w 4211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1" h="4253">
                <a:moveTo>
                  <a:pt x="1943" y="4492"/>
                </a:moveTo>
                <a:cubicBezTo>
                  <a:pt x="3108" y="4492"/>
                  <a:pt x="4049" y="3551"/>
                  <a:pt x="4049" y="2387"/>
                </a:cubicBezTo>
                <a:cubicBezTo>
                  <a:pt x="4049" y="2374"/>
                  <a:pt x="4049" y="2357"/>
                  <a:pt x="4049" y="2344"/>
                </a:cubicBezTo>
                <a:cubicBezTo>
                  <a:pt x="4049" y="1179"/>
                  <a:pt x="3108" y="238"/>
                  <a:pt x="1943" y="238"/>
                </a:cubicBezTo>
                <a:cubicBezTo>
                  <a:pt x="779" y="238"/>
                  <a:pt x="-162" y="1179"/>
                  <a:pt x="-162" y="2344"/>
                </a:cubicBezTo>
                <a:cubicBezTo>
                  <a:pt x="-188" y="3508"/>
                  <a:pt x="736" y="4466"/>
                  <a:pt x="1901" y="4492"/>
                </a:cubicBezTo>
                <a:cubicBezTo>
                  <a:pt x="1913" y="4492"/>
                  <a:pt x="1930" y="4492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6" name="Freeform 3455">
            <a:extLst>
              <a:ext uri="{FF2B5EF4-FFF2-40B4-BE49-F238E27FC236}">
                <a16:creationId xmlns:a16="http://schemas.microsoft.com/office/drawing/2014/main" id="{5D87AB39-36C5-419E-18AD-7408047C2962}"/>
              </a:ext>
            </a:extLst>
          </p:cNvPr>
          <p:cNvSpPr/>
          <p:nvPr/>
        </p:nvSpPr>
        <p:spPr>
          <a:xfrm>
            <a:off x="8957180" y="2330244"/>
            <a:ext cx="5496" cy="4253"/>
          </a:xfrm>
          <a:custGeom>
            <a:avLst/>
            <a:gdLst>
              <a:gd name="connsiteX0" fmla="*/ 3103 w 5496"/>
              <a:gd name="connsiteY0" fmla="*/ 4492 h 4253"/>
              <a:gd name="connsiteX1" fmla="*/ 5080 w 5496"/>
              <a:gd name="connsiteY1" fmla="*/ 2344 h 4253"/>
              <a:gd name="connsiteX2" fmla="*/ 1815 w 5496"/>
              <a:gd name="connsiteY2" fmla="*/ 238 h 4253"/>
              <a:gd name="connsiteX3" fmla="*/ -162 w 5496"/>
              <a:gd name="connsiteY3" fmla="*/ 2344 h 4253"/>
              <a:gd name="connsiteX4" fmla="*/ 3103 w 5496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3103" y="4492"/>
                </a:moveTo>
                <a:cubicBezTo>
                  <a:pt x="4908" y="4492"/>
                  <a:pt x="5810" y="3504"/>
                  <a:pt x="5080" y="2344"/>
                </a:cubicBezTo>
                <a:cubicBezTo>
                  <a:pt x="4358" y="1190"/>
                  <a:pt x="3163" y="417"/>
                  <a:pt x="1815" y="238"/>
                </a:cubicBezTo>
                <a:cubicBezTo>
                  <a:pt x="693" y="285"/>
                  <a:pt x="-188" y="1221"/>
                  <a:pt x="-162" y="2344"/>
                </a:cubicBezTo>
                <a:cubicBezTo>
                  <a:pt x="-162" y="3504"/>
                  <a:pt x="1299" y="4492"/>
                  <a:pt x="310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7" name="Freeform 3456">
            <a:extLst>
              <a:ext uri="{FF2B5EF4-FFF2-40B4-BE49-F238E27FC236}">
                <a16:creationId xmlns:a16="http://schemas.microsoft.com/office/drawing/2014/main" id="{D2EC6885-0328-BA77-24EE-F6E25A1F37B6}"/>
              </a:ext>
            </a:extLst>
          </p:cNvPr>
          <p:cNvSpPr/>
          <p:nvPr/>
        </p:nvSpPr>
        <p:spPr>
          <a:xfrm>
            <a:off x="8874401" y="4102046"/>
            <a:ext cx="9018" cy="7110"/>
          </a:xfrm>
          <a:custGeom>
            <a:avLst/>
            <a:gdLst>
              <a:gd name="connsiteX0" fmla="*/ 8415 w 9018"/>
              <a:gd name="connsiteY0" fmla="*/ 4939 h 7110"/>
              <a:gd name="connsiteX1" fmla="*/ 1584 w 9018"/>
              <a:gd name="connsiteY1" fmla="*/ 1287 h 7110"/>
              <a:gd name="connsiteX2" fmla="*/ 80 w 9018"/>
              <a:gd name="connsiteY2" fmla="*/ 5583 h 7110"/>
              <a:gd name="connsiteX3" fmla="*/ 7479 w 9018"/>
              <a:gd name="connsiteY3" fmla="*/ 6030 h 7110"/>
              <a:gd name="connsiteX4" fmla="*/ 8415 w 9018"/>
              <a:gd name="connsiteY4" fmla="*/ 4939 h 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18" h="7110">
                <a:moveTo>
                  <a:pt x="8415" y="4939"/>
                </a:moveTo>
                <a:cubicBezTo>
                  <a:pt x="10478" y="1588"/>
                  <a:pt x="4806" y="-1420"/>
                  <a:pt x="1584" y="1287"/>
                </a:cubicBezTo>
                <a:cubicBezTo>
                  <a:pt x="123" y="2490"/>
                  <a:pt x="-564" y="4380"/>
                  <a:pt x="80" y="5583"/>
                </a:cubicBezTo>
                <a:cubicBezTo>
                  <a:pt x="2001" y="7749"/>
                  <a:pt x="5313" y="7951"/>
                  <a:pt x="7479" y="6030"/>
                </a:cubicBezTo>
                <a:cubicBezTo>
                  <a:pt x="7840" y="5712"/>
                  <a:pt x="8153" y="5343"/>
                  <a:pt x="8415" y="49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8" name="Freeform 3457">
            <a:extLst>
              <a:ext uri="{FF2B5EF4-FFF2-40B4-BE49-F238E27FC236}">
                <a16:creationId xmlns:a16="http://schemas.microsoft.com/office/drawing/2014/main" id="{9C749B51-BA11-34C6-F575-DB7906BF0092}"/>
              </a:ext>
            </a:extLst>
          </p:cNvPr>
          <p:cNvSpPr/>
          <p:nvPr/>
        </p:nvSpPr>
        <p:spPr>
          <a:xfrm>
            <a:off x="8888091" y="3835471"/>
            <a:ext cx="5906" cy="5833"/>
          </a:xfrm>
          <a:custGeom>
            <a:avLst/>
            <a:gdLst>
              <a:gd name="connsiteX0" fmla="*/ 3146 w 5906"/>
              <a:gd name="connsiteY0" fmla="*/ 6072 h 5833"/>
              <a:gd name="connsiteX1" fmla="*/ 5638 w 5906"/>
              <a:gd name="connsiteY1" fmla="*/ 3580 h 5833"/>
              <a:gd name="connsiteX2" fmla="*/ -163 w 5906"/>
              <a:gd name="connsiteY2" fmla="*/ 2720 h 5833"/>
              <a:gd name="connsiteX3" fmla="*/ 3146 w 5906"/>
              <a:gd name="connsiteY3" fmla="*/ 6072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6" h="5833">
                <a:moveTo>
                  <a:pt x="3146" y="6072"/>
                </a:moveTo>
                <a:cubicBezTo>
                  <a:pt x="4950" y="6072"/>
                  <a:pt x="6111" y="4954"/>
                  <a:pt x="5638" y="3580"/>
                </a:cubicBezTo>
                <a:cubicBezTo>
                  <a:pt x="4349" y="-373"/>
                  <a:pt x="-163" y="-1018"/>
                  <a:pt x="-163" y="2720"/>
                </a:cubicBezTo>
                <a:cubicBezTo>
                  <a:pt x="-163" y="4555"/>
                  <a:pt x="1311" y="6050"/>
                  <a:pt x="3146" y="60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9" name="Freeform 3458">
            <a:extLst>
              <a:ext uri="{FF2B5EF4-FFF2-40B4-BE49-F238E27FC236}">
                <a16:creationId xmlns:a16="http://schemas.microsoft.com/office/drawing/2014/main" id="{77E550DF-1F20-1C6B-36BF-7385DC152102}"/>
              </a:ext>
            </a:extLst>
          </p:cNvPr>
          <p:cNvSpPr/>
          <p:nvPr/>
        </p:nvSpPr>
        <p:spPr>
          <a:xfrm>
            <a:off x="8973937" y="4116290"/>
            <a:ext cx="3352" cy="5487"/>
          </a:xfrm>
          <a:custGeom>
            <a:avLst/>
            <a:gdLst>
              <a:gd name="connsiteX0" fmla="*/ 1943 w 3352"/>
              <a:gd name="connsiteY0" fmla="*/ 534 h 5487"/>
              <a:gd name="connsiteX1" fmla="*/ -163 w 3352"/>
              <a:gd name="connsiteY1" fmla="*/ 2510 h 5487"/>
              <a:gd name="connsiteX2" fmla="*/ 2888 w 3352"/>
              <a:gd name="connsiteY2" fmla="*/ 3842 h 5487"/>
              <a:gd name="connsiteX3" fmla="*/ 1943 w 3352"/>
              <a:gd name="connsiteY3" fmla="*/ 534 h 5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" h="5487">
                <a:moveTo>
                  <a:pt x="1943" y="534"/>
                </a:moveTo>
                <a:cubicBezTo>
                  <a:pt x="783" y="-239"/>
                  <a:pt x="-163" y="534"/>
                  <a:pt x="-163" y="2510"/>
                </a:cubicBezTo>
                <a:cubicBezTo>
                  <a:pt x="-163" y="6205"/>
                  <a:pt x="1083" y="6807"/>
                  <a:pt x="2888" y="3842"/>
                </a:cubicBezTo>
                <a:cubicBezTo>
                  <a:pt x="3532" y="2665"/>
                  <a:pt x="3111" y="1191"/>
                  <a:pt x="1943" y="5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0" name="Freeform 3459">
            <a:extLst>
              <a:ext uri="{FF2B5EF4-FFF2-40B4-BE49-F238E27FC236}">
                <a16:creationId xmlns:a16="http://schemas.microsoft.com/office/drawing/2014/main" id="{5CCEC353-C9CF-39C5-A1C4-DC2AA2B322FB}"/>
              </a:ext>
            </a:extLst>
          </p:cNvPr>
          <p:cNvSpPr/>
          <p:nvPr/>
        </p:nvSpPr>
        <p:spPr>
          <a:xfrm>
            <a:off x="8971703" y="3023863"/>
            <a:ext cx="4167" cy="5604"/>
          </a:xfrm>
          <a:custGeom>
            <a:avLst/>
            <a:gdLst>
              <a:gd name="connsiteX0" fmla="*/ 1943 w 4167"/>
              <a:gd name="connsiteY0" fmla="*/ 515 h 5604"/>
              <a:gd name="connsiteX1" fmla="*/ -163 w 4167"/>
              <a:gd name="connsiteY1" fmla="*/ 2534 h 5604"/>
              <a:gd name="connsiteX2" fmla="*/ 1943 w 4167"/>
              <a:gd name="connsiteY2" fmla="*/ 5843 h 5604"/>
              <a:gd name="connsiteX3" fmla="*/ 4005 w 4167"/>
              <a:gd name="connsiteY3" fmla="*/ 3866 h 5604"/>
              <a:gd name="connsiteX4" fmla="*/ 4005 w 4167"/>
              <a:gd name="connsiteY4" fmla="*/ 3823 h 5604"/>
              <a:gd name="connsiteX5" fmla="*/ 1943 w 4167"/>
              <a:gd name="connsiteY5" fmla="*/ 515 h 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604">
                <a:moveTo>
                  <a:pt x="1943" y="515"/>
                </a:moveTo>
                <a:cubicBezTo>
                  <a:pt x="783" y="-215"/>
                  <a:pt x="-163" y="515"/>
                  <a:pt x="-163" y="2534"/>
                </a:cubicBezTo>
                <a:cubicBezTo>
                  <a:pt x="-163" y="4554"/>
                  <a:pt x="783" y="5843"/>
                  <a:pt x="1943" y="5843"/>
                </a:cubicBezTo>
                <a:cubicBezTo>
                  <a:pt x="3060" y="5869"/>
                  <a:pt x="3979" y="4983"/>
                  <a:pt x="4005" y="3866"/>
                </a:cubicBezTo>
                <a:cubicBezTo>
                  <a:pt x="4005" y="3853"/>
                  <a:pt x="4005" y="3836"/>
                  <a:pt x="4005" y="3823"/>
                </a:cubicBezTo>
                <a:cubicBezTo>
                  <a:pt x="3850" y="2466"/>
                  <a:pt x="3090" y="1254"/>
                  <a:pt x="1943" y="5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1" name="Freeform 3460">
            <a:extLst>
              <a:ext uri="{FF2B5EF4-FFF2-40B4-BE49-F238E27FC236}">
                <a16:creationId xmlns:a16="http://schemas.microsoft.com/office/drawing/2014/main" id="{94AB28CE-532E-62D4-9E25-41AA2385EFC3}"/>
              </a:ext>
            </a:extLst>
          </p:cNvPr>
          <p:cNvSpPr/>
          <p:nvPr/>
        </p:nvSpPr>
        <p:spPr>
          <a:xfrm>
            <a:off x="8970251" y="4068586"/>
            <a:ext cx="3536" cy="6397"/>
          </a:xfrm>
          <a:custGeom>
            <a:avLst/>
            <a:gdLst>
              <a:gd name="connsiteX0" fmla="*/ 3051 w 3536"/>
              <a:gd name="connsiteY0" fmla="*/ 4928 h 6397"/>
              <a:gd name="connsiteX1" fmla="*/ 2664 w 3536"/>
              <a:gd name="connsiteY1" fmla="*/ 932 h 6397"/>
              <a:gd name="connsiteX2" fmla="*/ 2664 w 3536"/>
              <a:gd name="connsiteY2" fmla="*/ 932 h 6397"/>
              <a:gd name="connsiteX3" fmla="*/ 559 w 3536"/>
              <a:gd name="connsiteY3" fmla="*/ 4928 h 6397"/>
              <a:gd name="connsiteX4" fmla="*/ 3051 w 3536"/>
              <a:gd name="connsiteY4" fmla="*/ 4928 h 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6" h="6397">
                <a:moveTo>
                  <a:pt x="3051" y="4928"/>
                </a:moveTo>
                <a:cubicBezTo>
                  <a:pt x="3592" y="3613"/>
                  <a:pt x="3446" y="2118"/>
                  <a:pt x="2664" y="932"/>
                </a:cubicBezTo>
                <a:lnTo>
                  <a:pt x="2664" y="932"/>
                </a:lnTo>
                <a:cubicBezTo>
                  <a:pt x="559" y="-1216"/>
                  <a:pt x="-1203" y="2049"/>
                  <a:pt x="559" y="4928"/>
                </a:cubicBezTo>
                <a:cubicBezTo>
                  <a:pt x="1848" y="7205"/>
                  <a:pt x="2363" y="7205"/>
                  <a:pt x="3051" y="49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2" name="Freeform 3461">
            <a:extLst>
              <a:ext uri="{FF2B5EF4-FFF2-40B4-BE49-F238E27FC236}">
                <a16:creationId xmlns:a16="http://schemas.microsoft.com/office/drawing/2014/main" id="{BF91E51D-C89C-E296-73E7-7560A2B3D449}"/>
              </a:ext>
            </a:extLst>
          </p:cNvPr>
          <p:cNvSpPr/>
          <p:nvPr/>
        </p:nvSpPr>
        <p:spPr>
          <a:xfrm>
            <a:off x="8863493" y="1879859"/>
            <a:ext cx="11923" cy="13700"/>
          </a:xfrm>
          <a:custGeom>
            <a:avLst/>
            <a:gdLst>
              <a:gd name="connsiteX0" fmla="*/ 547 w 11923"/>
              <a:gd name="connsiteY0" fmla="*/ 5584 h 13700"/>
              <a:gd name="connsiteX1" fmla="*/ 2738 w 11923"/>
              <a:gd name="connsiteY1" fmla="*/ 13275 h 13700"/>
              <a:gd name="connsiteX2" fmla="*/ 11761 w 11923"/>
              <a:gd name="connsiteY2" fmla="*/ 5885 h 13700"/>
              <a:gd name="connsiteX3" fmla="*/ 10214 w 11923"/>
              <a:gd name="connsiteY3" fmla="*/ 2147 h 13700"/>
              <a:gd name="connsiteX4" fmla="*/ 3813 w 11923"/>
              <a:gd name="connsiteY4" fmla="*/ 815 h 13700"/>
              <a:gd name="connsiteX5" fmla="*/ 547 w 11923"/>
              <a:gd name="connsiteY5" fmla="*/ 5584 h 1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3" h="13700">
                <a:moveTo>
                  <a:pt x="547" y="5584"/>
                </a:moveTo>
                <a:cubicBezTo>
                  <a:pt x="1059" y="8205"/>
                  <a:pt x="1793" y="10778"/>
                  <a:pt x="2738" y="13275"/>
                </a:cubicBezTo>
                <a:cubicBezTo>
                  <a:pt x="4242" y="15982"/>
                  <a:pt x="11761" y="9795"/>
                  <a:pt x="11761" y="5885"/>
                </a:cubicBezTo>
                <a:cubicBezTo>
                  <a:pt x="11761" y="3822"/>
                  <a:pt x="11074" y="2147"/>
                  <a:pt x="10214" y="2147"/>
                </a:cubicBezTo>
                <a:cubicBezTo>
                  <a:pt x="8053" y="1839"/>
                  <a:pt x="5918" y="1394"/>
                  <a:pt x="3813" y="815"/>
                </a:cubicBezTo>
                <a:cubicBezTo>
                  <a:pt x="-527" y="-431"/>
                  <a:pt x="-785" y="-1"/>
                  <a:pt x="547" y="558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3" name="Freeform 3462">
            <a:extLst>
              <a:ext uri="{FF2B5EF4-FFF2-40B4-BE49-F238E27FC236}">
                <a16:creationId xmlns:a16="http://schemas.microsoft.com/office/drawing/2014/main" id="{8449917C-D34E-426F-209C-0C0DFA42B5A8}"/>
              </a:ext>
            </a:extLst>
          </p:cNvPr>
          <p:cNvSpPr/>
          <p:nvPr/>
        </p:nvSpPr>
        <p:spPr>
          <a:xfrm>
            <a:off x="8959048" y="4197089"/>
            <a:ext cx="12196" cy="8933"/>
          </a:xfrm>
          <a:custGeom>
            <a:avLst/>
            <a:gdLst>
              <a:gd name="connsiteX0" fmla="*/ 2051 w 12196"/>
              <a:gd name="connsiteY0" fmla="*/ 510 h 8933"/>
              <a:gd name="connsiteX1" fmla="*/ 375 w 12196"/>
              <a:gd name="connsiteY1" fmla="*/ 6353 h 8933"/>
              <a:gd name="connsiteX2" fmla="*/ 3727 w 12196"/>
              <a:gd name="connsiteY2" fmla="*/ 8545 h 8933"/>
              <a:gd name="connsiteX3" fmla="*/ 11976 w 12196"/>
              <a:gd name="connsiteY3" fmla="*/ 6654 h 8933"/>
              <a:gd name="connsiteX4" fmla="*/ 2051 w 12196"/>
              <a:gd name="connsiteY4" fmla="*/ 510 h 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6" h="8933">
                <a:moveTo>
                  <a:pt x="2051" y="510"/>
                </a:moveTo>
                <a:cubicBezTo>
                  <a:pt x="-24" y="1662"/>
                  <a:pt x="-772" y="4278"/>
                  <a:pt x="375" y="6353"/>
                </a:cubicBezTo>
                <a:cubicBezTo>
                  <a:pt x="1063" y="7591"/>
                  <a:pt x="2318" y="8411"/>
                  <a:pt x="3727" y="8545"/>
                </a:cubicBezTo>
                <a:cubicBezTo>
                  <a:pt x="8496" y="9791"/>
                  <a:pt x="11160" y="9189"/>
                  <a:pt x="11976" y="6654"/>
                </a:cubicBezTo>
                <a:cubicBezTo>
                  <a:pt x="12793" y="4119"/>
                  <a:pt x="4672" y="-994"/>
                  <a:pt x="2051" y="5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4" name="Freeform 3463">
            <a:extLst>
              <a:ext uri="{FF2B5EF4-FFF2-40B4-BE49-F238E27FC236}">
                <a16:creationId xmlns:a16="http://schemas.microsoft.com/office/drawing/2014/main" id="{04267D29-8C6B-CE82-7DB4-35ABDB65D9DE}"/>
              </a:ext>
            </a:extLst>
          </p:cNvPr>
          <p:cNvSpPr/>
          <p:nvPr/>
        </p:nvSpPr>
        <p:spPr>
          <a:xfrm>
            <a:off x="8962410" y="3061348"/>
            <a:ext cx="4183" cy="6358"/>
          </a:xfrm>
          <a:custGeom>
            <a:avLst/>
            <a:gdLst>
              <a:gd name="connsiteX0" fmla="*/ 150 w 4183"/>
              <a:gd name="connsiteY0" fmla="*/ 3418 h 6358"/>
              <a:gd name="connsiteX1" fmla="*/ 1912 w 4183"/>
              <a:gd name="connsiteY1" fmla="*/ 6597 h 6358"/>
              <a:gd name="connsiteX2" fmla="*/ 3760 w 4183"/>
              <a:gd name="connsiteY2" fmla="*/ 3418 h 6358"/>
              <a:gd name="connsiteX3" fmla="*/ 1912 w 4183"/>
              <a:gd name="connsiteY3" fmla="*/ 238 h 6358"/>
              <a:gd name="connsiteX4" fmla="*/ 150 w 4183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83" h="6358">
                <a:moveTo>
                  <a:pt x="150" y="3418"/>
                </a:moveTo>
                <a:cubicBezTo>
                  <a:pt x="795" y="5179"/>
                  <a:pt x="1611" y="6597"/>
                  <a:pt x="1912" y="6597"/>
                </a:cubicBezTo>
                <a:cubicBezTo>
                  <a:pt x="2213" y="6597"/>
                  <a:pt x="3072" y="5179"/>
                  <a:pt x="3760" y="3418"/>
                </a:cubicBezTo>
                <a:cubicBezTo>
                  <a:pt x="4447" y="1656"/>
                  <a:pt x="3760" y="238"/>
                  <a:pt x="1912" y="238"/>
                </a:cubicBezTo>
                <a:cubicBezTo>
                  <a:pt x="65" y="238"/>
                  <a:pt x="-623" y="1484"/>
                  <a:pt x="150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5" name="Freeform 3464">
            <a:extLst>
              <a:ext uri="{FF2B5EF4-FFF2-40B4-BE49-F238E27FC236}">
                <a16:creationId xmlns:a16="http://schemas.microsoft.com/office/drawing/2014/main" id="{13C5B225-C3F9-D843-6498-C7B846A48571}"/>
              </a:ext>
            </a:extLst>
          </p:cNvPr>
          <p:cNvSpPr/>
          <p:nvPr/>
        </p:nvSpPr>
        <p:spPr>
          <a:xfrm>
            <a:off x="8970571" y="3284469"/>
            <a:ext cx="5427" cy="6374"/>
          </a:xfrm>
          <a:custGeom>
            <a:avLst/>
            <a:gdLst>
              <a:gd name="connsiteX0" fmla="*/ 5265 w 5427"/>
              <a:gd name="connsiteY0" fmla="*/ 3461 h 6374"/>
              <a:gd name="connsiteX1" fmla="*/ 3332 w 5427"/>
              <a:gd name="connsiteY1" fmla="*/ 238 h 6374"/>
              <a:gd name="connsiteX2" fmla="*/ 496 w 5427"/>
              <a:gd name="connsiteY2" fmla="*/ 5265 h 6374"/>
              <a:gd name="connsiteX3" fmla="*/ 5265 w 5427"/>
              <a:gd name="connsiteY3" fmla="*/ 3461 h 6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27" h="6374">
                <a:moveTo>
                  <a:pt x="5265" y="3461"/>
                </a:moveTo>
                <a:cubicBezTo>
                  <a:pt x="5265" y="1699"/>
                  <a:pt x="4406" y="238"/>
                  <a:pt x="3332" y="238"/>
                </a:cubicBezTo>
                <a:cubicBezTo>
                  <a:pt x="668" y="238"/>
                  <a:pt x="-1222" y="3590"/>
                  <a:pt x="496" y="5265"/>
                </a:cubicBezTo>
                <a:cubicBezTo>
                  <a:pt x="2816" y="7671"/>
                  <a:pt x="5265" y="6726"/>
                  <a:pt x="5265" y="34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6" name="Freeform 3465">
            <a:extLst>
              <a:ext uri="{FF2B5EF4-FFF2-40B4-BE49-F238E27FC236}">
                <a16:creationId xmlns:a16="http://schemas.microsoft.com/office/drawing/2014/main" id="{48ED7A64-BB5B-24C7-9863-125E6A4FBDF4}"/>
              </a:ext>
            </a:extLst>
          </p:cNvPr>
          <p:cNvSpPr/>
          <p:nvPr/>
        </p:nvSpPr>
        <p:spPr>
          <a:xfrm>
            <a:off x="8985094" y="2799944"/>
            <a:ext cx="3494" cy="4211"/>
          </a:xfrm>
          <a:custGeom>
            <a:avLst/>
            <a:gdLst>
              <a:gd name="connsiteX0" fmla="*/ 2430 w 3494"/>
              <a:gd name="connsiteY0" fmla="*/ 4449 h 4211"/>
              <a:gd name="connsiteX1" fmla="*/ 3332 w 3494"/>
              <a:gd name="connsiteY1" fmla="*/ 2344 h 4211"/>
              <a:gd name="connsiteX2" fmla="*/ 1141 w 3494"/>
              <a:gd name="connsiteY2" fmla="*/ 239 h 4211"/>
              <a:gd name="connsiteX3" fmla="*/ 1098 w 3494"/>
              <a:gd name="connsiteY3" fmla="*/ 239 h 4211"/>
              <a:gd name="connsiteX4" fmla="*/ 196 w 3494"/>
              <a:gd name="connsiteY4" fmla="*/ 2344 h 4211"/>
              <a:gd name="connsiteX5" fmla="*/ 2430 w 3494"/>
              <a:gd name="connsiteY5" fmla="*/ 444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11">
                <a:moveTo>
                  <a:pt x="2430" y="4449"/>
                </a:moveTo>
                <a:cubicBezTo>
                  <a:pt x="2902" y="4449"/>
                  <a:pt x="3332" y="3504"/>
                  <a:pt x="3332" y="2344"/>
                </a:cubicBezTo>
                <a:cubicBezTo>
                  <a:pt x="3311" y="1158"/>
                  <a:pt x="2331" y="213"/>
                  <a:pt x="1141" y="239"/>
                </a:cubicBezTo>
                <a:cubicBezTo>
                  <a:pt x="1128" y="239"/>
                  <a:pt x="1111" y="239"/>
                  <a:pt x="1098" y="239"/>
                </a:cubicBezTo>
                <a:cubicBezTo>
                  <a:pt x="-105" y="239"/>
                  <a:pt x="-535" y="1184"/>
                  <a:pt x="196" y="2344"/>
                </a:cubicBezTo>
                <a:cubicBezTo>
                  <a:pt x="926" y="3504"/>
                  <a:pt x="1914" y="4449"/>
                  <a:pt x="2430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7" name="Freeform 3466">
            <a:extLst>
              <a:ext uri="{FF2B5EF4-FFF2-40B4-BE49-F238E27FC236}">
                <a16:creationId xmlns:a16="http://schemas.microsoft.com/office/drawing/2014/main" id="{82FC48D8-1112-DB3C-1473-142F78D49CCF}"/>
              </a:ext>
            </a:extLst>
          </p:cNvPr>
          <p:cNvSpPr/>
          <p:nvPr/>
        </p:nvSpPr>
        <p:spPr>
          <a:xfrm>
            <a:off x="8984651" y="4200584"/>
            <a:ext cx="8104" cy="6272"/>
          </a:xfrm>
          <a:custGeom>
            <a:avLst/>
            <a:gdLst>
              <a:gd name="connsiteX0" fmla="*/ 7942 w 8104"/>
              <a:gd name="connsiteY0" fmla="*/ 4319 h 6272"/>
              <a:gd name="connsiteX1" fmla="*/ 337 w 8104"/>
              <a:gd name="connsiteY1" fmla="*/ 796 h 6272"/>
              <a:gd name="connsiteX2" fmla="*/ 4934 w 8104"/>
              <a:gd name="connsiteY2" fmla="*/ 6511 h 6272"/>
              <a:gd name="connsiteX3" fmla="*/ 7942 w 8104"/>
              <a:gd name="connsiteY3" fmla="*/ 4319 h 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4" h="6272">
                <a:moveTo>
                  <a:pt x="7942" y="4319"/>
                </a:moveTo>
                <a:cubicBezTo>
                  <a:pt x="7942" y="1784"/>
                  <a:pt x="2055" y="-965"/>
                  <a:pt x="337" y="796"/>
                </a:cubicBezTo>
                <a:cubicBezTo>
                  <a:pt x="-1382" y="2558"/>
                  <a:pt x="1626" y="6511"/>
                  <a:pt x="4934" y="6511"/>
                </a:cubicBezTo>
                <a:cubicBezTo>
                  <a:pt x="6610" y="6511"/>
                  <a:pt x="7942" y="5522"/>
                  <a:pt x="7942" y="43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8" name="Freeform 3467">
            <a:extLst>
              <a:ext uri="{FF2B5EF4-FFF2-40B4-BE49-F238E27FC236}">
                <a16:creationId xmlns:a16="http://schemas.microsoft.com/office/drawing/2014/main" id="{F0CA069E-9A79-8E42-3D96-9B9689912378}"/>
              </a:ext>
            </a:extLst>
          </p:cNvPr>
          <p:cNvSpPr/>
          <p:nvPr/>
        </p:nvSpPr>
        <p:spPr>
          <a:xfrm>
            <a:off x="8988588" y="3577796"/>
            <a:ext cx="4296" cy="4253"/>
          </a:xfrm>
          <a:custGeom>
            <a:avLst/>
            <a:gdLst>
              <a:gd name="connsiteX0" fmla="*/ 1943 w 4296"/>
              <a:gd name="connsiteY0" fmla="*/ 238 h 4253"/>
              <a:gd name="connsiteX1" fmla="*/ -163 w 4296"/>
              <a:gd name="connsiteY1" fmla="*/ 2344 h 4253"/>
              <a:gd name="connsiteX2" fmla="*/ 1986 w 4296"/>
              <a:gd name="connsiteY2" fmla="*/ 4492 h 4253"/>
              <a:gd name="connsiteX3" fmla="*/ 4134 w 4296"/>
              <a:gd name="connsiteY3" fmla="*/ 2344 h 4253"/>
              <a:gd name="connsiteX4" fmla="*/ 2029 w 4296"/>
              <a:gd name="connsiteY4" fmla="*/ 238 h 4253"/>
              <a:gd name="connsiteX5" fmla="*/ 1943 w 4296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53">
                <a:moveTo>
                  <a:pt x="1943" y="238"/>
                </a:moveTo>
                <a:cubicBezTo>
                  <a:pt x="778" y="238"/>
                  <a:pt x="-163" y="1179"/>
                  <a:pt x="-163" y="2344"/>
                </a:cubicBezTo>
                <a:cubicBezTo>
                  <a:pt x="-163" y="3529"/>
                  <a:pt x="800" y="4492"/>
                  <a:pt x="1986" y="4492"/>
                </a:cubicBezTo>
                <a:cubicBezTo>
                  <a:pt x="3172" y="4492"/>
                  <a:pt x="4134" y="3529"/>
                  <a:pt x="4134" y="2344"/>
                </a:cubicBezTo>
                <a:cubicBezTo>
                  <a:pt x="4134" y="1179"/>
                  <a:pt x="3193" y="238"/>
                  <a:pt x="2029" y="238"/>
                </a:cubicBezTo>
                <a:cubicBezTo>
                  <a:pt x="2003" y="238"/>
                  <a:pt x="197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9" name="Freeform 3468">
            <a:extLst>
              <a:ext uri="{FF2B5EF4-FFF2-40B4-BE49-F238E27FC236}">
                <a16:creationId xmlns:a16="http://schemas.microsoft.com/office/drawing/2014/main" id="{45986BC1-DAF9-0D00-B0F2-53BB1A58A063}"/>
              </a:ext>
            </a:extLst>
          </p:cNvPr>
          <p:cNvSpPr/>
          <p:nvPr/>
        </p:nvSpPr>
        <p:spPr>
          <a:xfrm>
            <a:off x="8984378" y="3348484"/>
            <a:ext cx="12186" cy="5874"/>
          </a:xfrm>
          <a:custGeom>
            <a:avLst/>
            <a:gdLst>
              <a:gd name="connsiteX0" fmla="*/ 11911 w 12186"/>
              <a:gd name="connsiteY0" fmla="*/ 3722 h 5874"/>
              <a:gd name="connsiteX1" fmla="*/ -163 w 12186"/>
              <a:gd name="connsiteY1" fmla="*/ 1789 h 5874"/>
              <a:gd name="connsiteX2" fmla="*/ 8946 w 12186"/>
              <a:gd name="connsiteY2" fmla="*/ 6085 h 5874"/>
              <a:gd name="connsiteX3" fmla="*/ 11911 w 12186"/>
              <a:gd name="connsiteY3" fmla="*/ 3722 h 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86" h="5874">
                <a:moveTo>
                  <a:pt x="11911" y="3722"/>
                </a:moveTo>
                <a:cubicBezTo>
                  <a:pt x="10880" y="543"/>
                  <a:pt x="-163" y="-1219"/>
                  <a:pt x="-163" y="1789"/>
                </a:cubicBezTo>
                <a:cubicBezTo>
                  <a:pt x="-163" y="4796"/>
                  <a:pt x="3446" y="6085"/>
                  <a:pt x="8946" y="6085"/>
                </a:cubicBezTo>
                <a:cubicBezTo>
                  <a:pt x="11137" y="6300"/>
                  <a:pt x="12426" y="5226"/>
                  <a:pt x="11911" y="37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0" name="Freeform 3469">
            <a:extLst>
              <a:ext uri="{FF2B5EF4-FFF2-40B4-BE49-F238E27FC236}">
                <a16:creationId xmlns:a16="http://schemas.microsoft.com/office/drawing/2014/main" id="{BAFC6451-A1AE-7DF7-5443-46A09A928495}"/>
              </a:ext>
            </a:extLst>
          </p:cNvPr>
          <p:cNvSpPr/>
          <p:nvPr/>
        </p:nvSpPr>
        <p:spPr>
          <a:xfrm>
            <a:off x="8978221" y="4249834"/>
            <a:ext cx="10302" cy="9915"/>
          </a:xfrm>
          <a:custGeom>
            <a:avLst/>
            <a:gdLst>
              <a:gd name="connsiteX0" fmla="*/ 7498 w 10302"/>
              <a:gd name="connsiteY0" fmla="*/ 10152 h 9915"/>
              <a:gd name="connsiteX1" fmla="*/ 7498 w 10302"/>
              <a:gd name="connsiteY1" fmla="*/ 8949 h 9915"/>
              <a:gd name="connsiteX2" fmla="*/ 3846 w 10302"/>
              <a:gd name="connsiteY2" fmla="*/ 5082 h 9915"/>
              <a:gd name="connsiteX3" fmla="*/ 1396 w 10302"/>
              <a:gd name="connsiteY3" fmla="*/ 785 h 9915"/>
              <a:gd name="connsiteX4" fmla="*/ 65 w 10302"/>
              <a:gd name="connsiteY4" fmla="*/ 1172 h 9915"/>
              <a:gd name="connsiteX5" fmla="*/ 2428 w 10302"/>
              <a:gd name="connsiteY5" fmla="*/ 6800 h 9915"/>
              <a:gd name="connsiteX6" fmla="*/ 7498 w 10302"/>
              <a:gd name="connsiteY6" fmla="*/ 10152 h 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02" h="9915">
                <a:moveTo>
                  <a:pt x="7498" y="10152"/>
                </a:moveTo>
                <a:cubicBezTo>
                  <a:pt x="11021" y="9937"/>
                  <a:pt x="11021" y="9851"/>
                  <a:pt x="7498" y="8949"/>
                </a:cubicBezTo>
                <a:cubicBezTo>
                  <a:pt x="5603" y="8532"/>
                  <a:pt x="4155" y="6998"/>
                  <a:pt x="3846" y="5082"/>
                </a:cubicBezTo>
                <a:cubicBezTo>
                  <a:pt x="3738" y="3350"/>
                  <a:pt x="2831" y="1765"/>
                  <a:pt x="1396" y="785"/>
                </a:cubicBezTo>
                <a:cubicBezTo>
                  <a:pt x="108" y="-74"/>
                  <a:pt x="-537" y="98"/>
                  <a:pt x="65" y="1172"/>
                </a:cubicBezTo>
                <a:cubicBezTo>
                  <a:pt x="950" y="3006"/>
                  <a:pt x="1736" y="4884"/>
                  <a:pt x="2428" y="6800"/>
                </a:cubicBezTo>
                <a:cubicBezTo>
                  <a:pt x="3244" y="8876"/>
                  <a:pt x="5272" y="10216"/>
                  <a:pt x="7498" y="101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1" name="Freeform 3470">
            <a:extLst>
              <a:ext uri="{FF2B5EF4-FFF2-40B4-BE49-F238E27FC236}">
                <a16:creationId xmlns:a16="http://schemas.microsoft.com/office/drawing/2014/main" id="{C9B30AE1-EE32-6457-69AC-1D97E0B96E26}"/>
              </a:ext>
            </a:extLst>
          </p:cNvPr>
          <p:cNvSpPr/>
          <p:nvPr/>
        </p:nvSpPr>
        <p:spPr>
          <a:xfrm>
            <a:off x="8955791" y="5507557"/>
            <a:ext cx="3494" cy="4254"/>
          </a:xfrm>
          <a:custGeom>
            <a:avLst/>
            <a:gdLst>
              <a:gd name="connsiteX0" fmla="*/ 196 w 3494"/>
              <a:gd name="connsiteY0" fmla="*/ 2344 h 4254"/>
              <a:gd name="connsiteX1" fmla="*/ 1098 w 3494"/>
              <a:gd name="connsiteY1" fmla="*/ 4492 h 4254"/>
              <a:gd name="connsiteX2" fmla="*/ 3332 w 3494"/>
              <a:gd name="connsiteY2" fmla="*/ 2344 h 4254"/>
              <a:gd name="connsiteX3" fmla="*/ 3332 w 3494"/>
              <a:gd name="connsiteY3" fmla="*/ 2344 h 4254"/>
              <a:gd name="connsiteX4" fmla="*/ 2387 w 3494"/>
              <a:gd name="connsiteY4" fmla="*/ 238 h 4254"/>
              <a:gd name="connsiteX5" fmla="*/ 196 w 3494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4">
                <a:moveTo>
                  <a:pt x="196" y="2344"/>
                </a:moveTo>
                <a:cubicBezTo>
                  <a:pt x="-535" y="3547"/>
                  <a:pt x="-105" y="4492"/>
                  <a:pt x="1098" y="4492"/>
                </a:cubicBezTo>
                <a:cubicBezTo>
                  <a:pt x="2310" y="4518"/>
                  <a:pt x="3306" y="3555"/>
                  <a:pt x="3332" y="2344"/>
                </a:cubicBezTo>
                <a:cubicBezTo>
                  <a:pt x="3332" y="2344"/>
                  <a:pt x="3332" y="2344"/>
                  <a:pt x="3332" y="2344"/>
                </a:cubicBezTo>
                <a:cubicBezTo>
                  <a:pt x="3332" y="1184"/>
                  <a:pt x="2902" y="238"/>
                  <a:pt x="2387" y="238"/>
                </a:cubicBezTo>
                <a:cubicBezTo>
                  <a:pt x="1871" y="238"/>
                  <a:pt x="883" y="1184"/>
                  <a:pt x="19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2" name="Freeform 3471">
            <a:extLst>
              <a:ext uri="{FF2B5EF4-FFF2-40B4-BE49-F238E27FC236}">
                <a16:creationId xmlns:a16="http://schemas.microsoft.com/office/drawing/2014/main" id="{3F0B2061-055B-5F34-EB15-973A42C8FD4A}"/>
              </a:ext>
            </a:extLst>
          </p:cNvPr>
          <p:cNvSpPr/>
          <p:nvPr/>
        </p:nvSpPr>
        <p:spPr>
          <a:xfrm>
            <a:off x="8963487" y="4285683"/>
            <a:ext cx="16395" cy="16682"/>
          </a:xfrm>
          <a:custGeom>
            <a:avLst/>
            <a:gdLst>
              <a:gd name="connsiteX0" fmla="*/ 7451 w 16395"/>
              <a:gd name="connsiteY0" fmla="*/ 13874 h 16682"/>
              <a:gd name="connsiteX1" fmla="*/ 12607 w 16395"/>
              <a:gd name="connsiteY1" fmla="*/ 10694 h 16682"/>
              <a:gd name="connsiteX2" fmla="*/ 14540 w 16395"/>
              <a:gd name="connsiteY2" fmla="*/ 3261 h 16682"/>
              <a:gd name="connsiteX3" fmla="*/ 11318 w 16395"/>
              <a:gd name="connsiteY3" fmla="*/ 2703 h 16682"/>
              <a:gd name="connsiteX4" fmla="*/ 4014 w 16395"/>
              <a:gd name="connsiteY4" fmla="*/ 4164 h 16682"/>
              <a:gd name="connsiteX5" fmla="*/ 1909 w 16395"/>
              <a:gd name="connsiteY5" fmla="*/ 3261 h 16682"/>
              <a:gd name="connsiteX6" fmla="*/ 1178 w 16395"/>
              <a:gd name="connsiteY6" fmla="*/ 15635 h 16682"/>
              <a:gd name="connsiteX7" fmla="*/ 7451 w 16395"/>
              <a:gd name="connsiteY7" fmla="*/ 13874 h 16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395" h="16682">
                <a:moveTo>
                  <a:pt x="7451" y="13874"/>
                </a:moveTo>
                <a:cubicBezTo>
                  <a:pt x="8422" y="11915"/>
                  <a:pt x="10420" y="10682"/>
                  <a:pt x="12607" y="10694"/>
                </a:cubicBezTo>
                <a:cubicBezTo>
                  <a:pt x="16904" y="10694"/>
                  <a:pt x="17161" y="9706"/>
                  <a:pt x="14540" y="3261"/>
                </a:cubicBezTo>
                <a:cubicBezTo>
                  <a:pt x="12951" y="-649"/>
                  <a:pt x="12693" y="-692"/>
                  <a:pt x="11318" y="2703"/>
                </a:cubicBezTo>
                <a:cubicBezTo>
                  <a:pt x="9943" y="6097"/>
                  <a:pt x="4014" y="7859"/>
                  <a:pt x="4014" y="4164"/>
                </a:cubicBezTo>
                <a:cubicBezTo>
                  <a:pt x="4014" y="2961"/>
                  <a:pt x="3068" y="2531"/>
                  <a:pt x="1909" y="3261"/>
                </a:cubicBezTo>
                <a:cubicBezTo>
                  <a:pt x="-454" y="4722"/>
                  <a:pt x="-927" y="13487"/>
                  <a:pt x="1178" y="15635"/>
                </a:cubicBezTo>
                <a:cubicBezTo>
                  <a:pt x="3284" y="17784"/>
                  <a:pt x="6162" y="17268"/>
                  <a:pt x="7451" y="138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3" name="Freeform 3472">
            <a:extLst>
              <a:ext uri="{FF2B5EF4-FFF2-40B4-BE49-F238E27FC236}">
                <a16:creationId xmlns:a16="http://schemas.microsoft.com/office/drawing/2014/main" id="{C10F26B2-EFD2-DC99-BB12-B60AA9AFAD19}"/>
              </a:ext>
            </a:extLst>
          </p:cNvPr>
          <p:cNvSpPr/>
          <p:nvPr/>
        </p:nvSpPr>
        <p:spPr>
          <a:xfrm>
            <a:off x="8957908" y="4175251"/>
            <a:ext cx="5199" cy="1720"/>
          </a:xfrm>
          <a:custGeom>
            <a:avLst/>
            <a:gdLst>
              <a:gd name="connsiteX0" fmla="*/ 828 w 5199"/>
              <a:gd name="connsiteY0" fmla="*/ 651 h 1720"/>
              <a:gd name="connsiteX1" fmla="*/ 2074 w 5199"/>
              <a:gd name="connsiteY1" fmla="*/ 1940 h 1720"/>
              <a:gd name="connsiteX2" fmla="*/ 4824 w 5199"/>
              <a:gd name="connsiteY2" fmla="*/ 823 h 1720"/>
              <a:gd name="connsiteX3" fmla="*/ 828 w 5199"/>
              <a:gd name="connsiteY3" fmla="*/ 651 h 1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9" h="1720">
                <a:moveTo>
                  <a:pt x="828" y="651"/>
                </a:moveTo>
                <a:cubicBezTo>
                  <a:pt x="-847" y="1338"/>
                  <a:pt x="-375" y="1811"/>
                  <a:pt x="2074" y="1940"/>
                </a:cubicBezTo>
                <a:cubicBezTo>
                  <a:pt x="4523" y="2069"/>
                  <a:pt x="5511" y="1510"/>
                  <a:pt x="4824" y="823"/>
                </a:cubicBezTo>
                <a:cubicBezTo>
                  <a:pt x="3599" y="110"/>
                  <a:pt x="2108" y="45"/>
                  <a:pt x="828" y="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4" name="Freeform 3473">
            <a:extLst>
              <a:ext uri="{FF2B5EF4-FFF2-40B4-BE49-F238E27FC236}">
                <a16:creationId xmlns:a16="http://schemas.microsoft.com/office/drawing/2014/main" id="{937AD2BF-CD64-5076-9FCA-07C1069C387B}"/>
              </a:ext>
            </a:extLst>
          </p:cNvPr>
          <p:cNvSpPr/>
          <p:nvPr/>
        </p:nvSpPr>
        <p:spPr>
          <a:xfrm>
            <a:off x="8970017" y="4036841"/>
            <a:ext cx="5982" cy="16998"/>
          </a:xfrm>
          <a:custGeom>
            <a:avLst/>
            <a:gdLst>
              <a:gd name="connsiteX0" fmla="*/ 836 w 5982"/>
              <a:gd name="connsiteY0" fmla="*/ 13902 h 16998"/>
              <a:gd name="connsiteX1" fmla="*/ 5820 w 5982"/>
              <a:gd name="connsiteY1" fmla="*/ 15362 h 16998"/>
              <a:gd name="connsiteX2" fmla="*/ 1524 w 5982"/>
              <a:gd name="connsiteY2" fmla="*/ 238 h 16998"/>
              <a:gd name="connsiteX3" fmla="*/ 836 w 5982"/>
              <a:gd name="connsiteY3" fmla="*/ 13902 h 1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2" h="16998">
                <a:moveTo>
                  <a:pt x="836" y="13902"/>
                </a:moveTo>
                <a:cubicBezTo>
                  <a:pt x="2168" y="17425"/>
                  <a:pt x="5820" y="18542"/>
                  <a:pt x="5820" y="15362"/>
                </a:cubicBezTo>
                <a:cubicBezTo>
                  <a:pt x="5820" y="9992"/>
                  <a:pt x="2984" y="238"/>
                  <a:pt x="1524" y="238"/>
                </a:cubicBezTo>
                <a:cubicBezTo>
                  <a:pt x="63" y="238"/>
                  <a:pt x="-1055" y="8875"/>
                  <a:pt x="836" y="13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5" name="Freeform 3474">
            <a:extLst>
              <a:ext uri="{FF2B5EF4-FFF2-40B4-BE49-F238E27FC236}">
                <a16:creationId xmlns:a16="http://schemas.microsoft.com/office/drawing/2014/main" id="{98633353-23DA-E7B9-5AE6-7E5E5FACA798}"/>
              </a:ext>
            </a:extLst>
          </p:cNvPr>
          <p:cNvSpPr/>
          <p:nvPr/>
        </p:nvSpPr>
        <p:spPr>
          <a:xfrm>
            <a:off x="8865062" y="2296215"/>
            <a:ext cx="6273" cy="6272"/>
          </a:xfrm>
          <a:custGeom>
            <a:avLst/>
            <a:gdLst>
              <a:gd name="connsiteX0" fmla="*/ -163 w 6273"/>
              <a:gd name="connsiteY0" fmla="*/ 3418 h 6272"/>
              <a:gd name="connsiteX1" fmla="*/ 3017 w 6273"/>
              <a:gd name="connsiteY1" fmla="*/ 6511 h 6272"/>
              <a:gd name="connsiteX2" fmla="*/ 6111 w 6273"/>
              <a:gd name="connsiteY2" fmla="*/ 3332 h 6272"/>
              <a:gd name="connsiteX3" fmla="*/ 2974 w 6273"/>
              <a:gd name="connsiteY3" fmla="*/ 238 h 6272"/>
              <a:gd name="connsiteX4" fmla="*/ -163 w 6273"/>
              <a:gd name="connsiteY4" fmla="*/ 3418 h 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6272">
                <a:moveTo>
                  <a:pt x="-163" y="3418"/>
                </a:moveTo>
                <a:cubicBezTo>
                  <a:pt x="-141" y="5150"/>
                  <a:pt x="1285" y="6535"/>
                  <a:pt x="3017" y="6511"/>
                </a:cubicBezTo>
                <a:cubicBezTo>
                  <a:pt x="4748" y="6487"/>
                  <a:pt x="6132" y="5064"/>
                  <a:pt x="6111" y="3332"/>
                </a:cubicBezTo>
                <a:cubicBezTo>
                  <a:pt x="6085" y="1617"/>
                  <a:pt x="4688" y="239"/>
                  <a:pt x="2974" y="238"/>
                </a:cubicBezTo>
                <a:cubicBezTo>
                  <a:pt x="1234" y="262"/>
                  <a:pt x="-163" y="1678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6" name="Freeform 3475">
            <a:extLst>
              <a:ext uri="{FF2B5EF4-FFF2-40B4-BE49-F238E27FC236}">
                <a16:creationId xmlns:a16="http://schemas.microsoft.com/office/drawing/2014/main" id="{B713DD1A-81F0-8D0F-5A83-E1C8C72A904E}"/>
              </a:ext>
            </a:extLst>
          </p:cNvPr>
          <p:cNvSpPr/>
          <p:nvPr/>
        </p:nvSpPr>
        <p:spPr>
          <a:xfrm>
            <a:off x="8869708" y="3537472"/>
            <a:ext cx="8479" cy="5540"/>
          </a:xfrm>
          <a:custGeom>
            <a:avLst/>
            <a:gdLst>
              <a:gd name="connsiteX0" fmla="*/ 8296 w 8479"/>
              <a:gd name="connsiteY0" fmla="*/ 3354 h 5540"/>
              <a:gd name="connsiteX1" fmla="*/ 3655 w 8479"/>
              <a:gd name="connsiteY1" fmla="*/ 518 h 5540"/>
              <a:gd name="connsiteX2" fmla="*/ 1335 w 8479"/>
              <a:gd name="connsiteY2" fmla="*/ 3225 h 5540"/>
              <a:gd name="connsiteX3" fmla="*/ 8296 w 8479"/>
              <a:gd name="connsiteY3" fmla="*/ 3354 h 5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79" h="5540">
                <a:moveTo>
                  <a:pt x="8296" y="3354"/>
                </a:moveTo>
                <a:cubicBezTo>
                  <a:pt x="8553" y="2194"/>
                  <a:pt x="6448" y="905"/>
                  <a:pt x="3655" y="518"/>
                </a:cubicBezTo>
                <a:cubicBezTo>
                  <a:pt x="-641" y="-126"/>
                  <a:pt x="-1157" y="174"/>
                  <a:pt x="1335" y="3225"/>
                </a:cubicBezTo>
                <a:cubicBezTo>
                  <a:pt x="3827" y="6276"/>
                  <a:pt x="7393" y="6920"/>
                  <a:pt x="8296" y="33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7" name="Freeform 3476">
            <a:extLst>
              <a:ext uri="{FF2B5EF4-FFF2-40B4-BE49-F238E27FC236}">
                <a16:creationId xmlns:a16="http://schemas.microsoft.com/office/drawing/2014/main" id="{1A4A8FAC-7B5C-0292-0729-12D548AE33FA}"/>
              </a:ext>
            </a:extLst>
          </p:cNvPr>
          <p:cNvSpPr/>
          <p:nvPr/>
        </p:nvSpPr>
        <p:spPr>
          <a:xfrm>
            <a:off x="8869792" y="2449479"/>
            <a:ext cx="7824" cy="6146"/>
          </a:xfrm>
          <a:custGeom>
            <a:avLst/>
            <a:gdLst>
              <a:gd name="connsiteX0" fmla="*/ 7653 w 7824"/>
              <a:gd name="connsiteY0" fmla="*/ 3025 h 6146"/>
              <a:gd name="connsiteX1" fmla="*/ 5294 w 7824"/>
              <a:gd name="connsiteY1" fmla="*/ 247 h 6146"/>
              <a:gd name="connsiteX2" fmla="*/ 4173 w 7824"/>
              <a:gd name="connsiteY2" fmla="*/ 405 h 6146"/>
              <a:gd name="connsiteX3" fmla="*/ 3314 w 7824"/>
              <a:gd name="connsiteY3" fmla="*/ 6377 h 6146"/>
              <a:gd name="connsiteX4" fmla="*/ 7653 w 7824"/>
              <a:gd name="connsiteY4" fmla="*/ 3025 h 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24" h="6146">
                <a:moveTo>
                  <a:pt x="7653" y="3025"/>
                </a:moveTo>
                <a:cubicBezTo>
                  <a:pt x="7769" y="1606"/>
                  <a:pt x="6712" y="362"/>
                  <a:pt x="5294" y="247"/>
                </a:cubicBezTo>
                <a:cubicBezTo>
                  <a:pt x="4912" y="216"/>
                  <a:pt x="4530" y="270"/>
                  <a:pt x="4173" y="405"/>
                </a:cubicBezTo>
                <a:cubicBezTo>
                  <a:pt x="-1069" y="1436"/>
                  <a:pt x="-1799" y="6377"/>
                  <a:pt x="3314" y="6377"/>
                </a:cubicBezTo>
                <a:cubicBezTo>
                  <a:pt x="5892" y="6506"/>
                  <a:pt x="7653" y="5002"/>
                  <a:pt x="7653" y="30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8" name="Freeform 3477">
            <a:extLst>
              <a:ext uri="{FF2B5EF4-FFF2-40B4-BE49-F238E27FC236}">
                <a16:creationId xmlns:a16="http://schemas.microsoft.com/office/drawing/2014/main" id="{3B81F073-5AC8-D784-ABA8-92D57AECF22A}"/>
              </a:ext>
            </a:extLst>
          </p:cNvPr>
          <p:cNvSpPr/>
          <p:nvPr/>
        </p:nvSpPr>
        <p:spPr>
          <a:xfrm>
            <a:off x="8860700" y="4310747"/>
            <a:ext cx="8162" cy="15126"/>
          </a:xfrm>
          <a:custGeom>
            <a:avLst/>
            <a:gdLst>
              <a:gd name="connsiteX0" fmla="*/ 7680 w 8162"/>
              <a:gd name="connsiteY0" fmla="*/ 238 h 15126"/>
              <a:gd name="connsiteX1" fmla="*/ 2996 w 8162"/>
              <a:gd name="connsiteY1" fmla="*/ 6211 h 15126"/>
              <a:gd name="connsiteX2" fmla="*/ 719 w 8162"/>
              <a:gd name="connsiteY2" fmla="*/ 13730 h 15126"/>
              <a:gd name="connsiteX3" fmla="*/ 7980 w 8162"/>
              <a:gd name="connsiteY3" fmla="*/ 7800 h 1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62" h="15126">
                <a:moveTo>
                  <a:pt x="7680" y="238"/>
                </a:moveTo>
                <a:lnTo>
                  <a:pt x="2996" y="6211"/>
                </a:lnTo>
                <a:cubicBezTo>
                  <a:pt x="-269" y="10507"/>
                  <a:pt x="-956" y="12656"/>
                  <a:pt x="719" y="13730"/>
                </a:cubicBezTo>
                <a:cubicBezTo>
                  <a:pt x="6004" y="17124"/>
                  <a:pt x="8238" y="15276"/>
                  <a:pt x="7980" y="78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9" name="Freeform 3478">
            <a:extLst>
              <a:ext uri="{FF2B5EF4-FFF2-40B4-BE49-F238E27FC236}">
                <a16:creationId xmlns:a16="http://schemas.microsoft.com/office/drawing/2014/main" id="{13B2910E-C9B1-D709-5FB6-06F3D1027DDA}"/>
              </a:ext>
            </a:extLst>
          </p:cNvPr>
          <p:cNvSpPr/>
          <p:nvPr/>
        </p:nvSpPr>
        <p:spPr>
          <a:xfrm>
            <a:off x="8873440" y="1854784"/>
            <a:ext cx="20680" cy="7454"/>
          </a:xfrm>
          <a:custGeom>
            <a:avLst/>
            <a:gdLst>
              <a:gd name="connsiteX0" fmla="*/ 3876 w 20680"/>
              <a:gd name="connsiteY0" fmla="*/ 2775 h 7454"/>
              <a:gd name="connsiteX1" fmla="*/ -163 w 20680"/>
              <a:gd name="connsiteY1" fmla="*/ 3548 h 7454"/>
              <a:gd name="connsiteX2" fmla="*/ 19859 w 20680"/>
              <a:gd name="connsiteY2" fmla="*/ 5825 h 7454"/>
              <a:gd name="connsiteX3" fmla="*/ 12212 w 20680"/>
              <a:gd name="connsiteY3" fmla="*/ 1529 h 7454"/>
              <a:gd name="connsiteX4" fmla="*/ 3876 w 20680"/>
              <a:gd name="connsiteY4" fmla="*/ 2775 h 7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80" h="7454">
                <a:moveTo>
                  <a:pt x="3876" y="2775"/>
                </a:moveTo>
                <a:cubicBezTo>
                  <a:pt x="1642" y="2044"/>
                  <a:pt x="-163" y="2388"/>
                  <a:pt x="-163" y="3548"/>
                </a:cubicBezTo>
                <a:cubicBezTo>
                  <a:pt x="-163" y="7415"/>
                  <a:pt x="17625" y="9391"/>
                  <a:pt x="19859" y="5825"/>
                </a:cubicBezTo>
                <a:cubicBezTo>
                  <a:pt x="22437" y="1529"/>
                  <a:pt x="16938" y="-1651"/>
                  <a:pt x="12212" y="1529"/>
                </a:cubicBezTo>
                <a:cubicBezTo>
                  <a:pt x="9689" y="2981"/>
                  <a:pt x="6712" y="3428"/>
                  <a:pt x="3876" y="27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0" name="Freeform 3479">
            <a:extLst>
              <a:ext uri="{FF2B5EF4-FFF2-40B4-BE49-F238E27FC236}">
                <a16:creationId xmlns:a16="http://schemas.microsoft.com/office/drawing/2014/main" id="{EDA9576F-05DE-35B1-0DB0-1A05E3777CC2}"/>
              </a:ext>
            </a:extLst>
          </p:cNvPr>
          <p:cNvSpPr/>
          <p:nvPr/>
        </p:nvSpPr>
        <p:spPr>
          <a:xfrm>
            <a:off x="8878511" y="1478008"/>
            <a:ext cx="5250" cy="5992"/>
          </a:xfrm>
          <a:custGeom>
            <a:avLst/>
            <a:gdLst>
              <a:gd name="connsiteX0" fmla="*/ 223 w 5250"/>
              <a:gd name="connsiteY0" fmla="*/ 3601 h 5992"/>
              <a:gd name="connsiteX1" fmla="*/ 1426 w 5250"/>
              <a:gd name="connsiteY1" fmla="*/ 6093 h 5992"/>
              <a:gd name="connsiteX2" fmla="*/ 4907 w 5250"/>
              <a:gd name="connsiteY2" fmla="*/ 2656 h 5992"/>
              <a:gd name="connsiteX3" fmla="*/ 223 w 5250"/>
              <a:gd name="connsiteY3" fmla="*/ 3601 h 5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0" h="5992">
                <a:moveTo>
                  <a:pt x="223" y="3601"/>
                </a:moveTo>
                <a:cubicBezTo>
                  <a:pt x="-593" y="5663"/>
                  <a:pt x="-77" y="6608"/>
                  <a:pt x="1426" y="6093"/>
                </a:cubicBezTo>
                <a:cubicBezTo>
                  <a:pt x="3020" y="5491"/>
                  <a:pt x="4288" y="4241"/>
                  <a:pt x="4907" y="2656"/>
                </a:cubicBezTo>
                <a:cubicBezTo>
                  <a:pt x="6024" y="-1082"/>
                  <a:pt x="1684" y="-266"/>
                  <a:pt x="223" y="36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1" name="Freeform 3480">
            <a:extLst>
              <a:ext uri="{FF2B5EF4-FFF2-40B4-BE49-F238E27FC236}">
                <a16:creationId xmlns:a16="http://schemas.microsoft.com/office/drawing/2014/main" id="{1CE4B824-C545-0319-C330-6809E62C1856}"/>
              </a:ext>
            </a:extLst>
          </p:cNvPr>
          <p:cNvSpPr/>
          <p:nvPr/>
        </p:nvSpPr>
        <p:spPr>
          <a:xfrm>
            <a:off x="8862956" y="5524571"/>
            <a:ext cx="5501" cy="4210"/>
          </a:xfrm>
          <a:custGeom>
            <a:avLst/>
            <a:gdLst>
              <a:gd name="connsiteX0" fmla="*/ -162 w 5501"/>
              <a:gd name="connsiteY0" fmla="*/ 2344 h 4210"/>
              <a:gd name="connsiteX1" fmla="*/ 1814 w 5501"/>
              <a:gd name="connsiteY1" fmla="*/ 4449 h 4210"/>
              <a:gd name="connsiteX2" fmla="*/ 5080 w 5501"/>
              <a:gd name="connsiteY2" fmla="*/ 2344 h 4210"/>
              <a:gd name="connsiteX3" fmla="*/ 3103 w 5501"/>
              <a:gd name="connsiteY3" fmla="*/ 238 h 4210"/>
              <a:gd name="connsiteX4" fmla="*/ -162 w 5501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1" h="4210">
                <a:moveTo>
                  <a:pt x="-162" y="2344"/>
                </a:moveTo>
                <a:cubicBezTo>
                  <a:pt x="-188" y="3465"/>
                  <a:pt x="693" y="4402"/>
                  <a:pt x="1814" y="4449"/>
                </a:cubicBezTo>
                <a:cubicBezTo>
                  <a:pt x="3164" y="4268"/>
                  <a:pt x="4362" y="3499"/>
                  <a:pt x="5080" y="2344"/>
                </a:cubicBezTo>
                <a:cubicBezTo>
                  <a:pt x="5767" y="1183"/>
                  <a:pt x="5080" y="238"/>
                  <a:pt x="3103" y="238"/>
                </a:cubicBezTo>
                <a:cubicBezTo>
                  <a:pt x="1127" y="238"/>
                  <a:pt x="-162" y="1183"/>
                  <a:pt x="-16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2" name="Freeform 3481">
            <a:extLst>
              <a:ext uri="{FF2B5EF4-FFF2-40B4-BE49-F238E27FC236}">
                <a16:creationId xmlns:a16="http://schemas.microsoft.com/office/drawing/2014/main" id="{C0697E80-818B-B101-6CB0-74E910C2A8A3}"/>
              </a:ext>
            </a:extLst>
          </p:cNvPr>
          <p:cNvSpPr/>
          <p:nvPr/>
        </p:nvSpPr>
        <p:spPr>
          <a:xfrm>
            <a:off x="8892975" y="1352602"/>
            <a:ext cx="3494" cy="4254"/>
          </a:xfrm>
          <a:custGeom>
            <a:avLst/>
            <a:gdLst>
              <a:gd name="connsiteX0" fmla="*/ 1098 w 3494"/>
              <a:gd name="connsiteY0" fmla="*/ 239 h 4254"/>
              <a:gd name="connsiteX1" fmla="*/ 196 w 3494"/>
              <a:gd name="connsiteY1" fmla="*/ 2344 h 4254"/>
              <a:gd name="connsiteX2" fmla="*/ 2387 w 3494"/>
              <a:gd name="connsiteY2" fmla="*/ 4493 h 4254"/>
              <a:gd name="connsiteX3" fmla="*/ 3332 w 3494"/>
              <a:gd name="connsiteY3" fmla="*/ 2344 h 4254"/>
              <a:gd name="connsiteX4" fmla="*/ 1098 w 3494"/>
              <a:gd name="connsiteY4" fmla="*/ 239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4" h="4254">
                <a:moveTo>
                  <a:pt x="1098" y="239"/>
                </a:moveTo>
                <a:cubicBezTo>
                  <a:pt x="-105" y="239"/>
                  <a:pt x="-535" y="1184"/>
                  <a:pt x="196" y="2344"/>
                </a:cubicBezTo>
                <a:cubicBezTo>
                  <a:pt x="926" y="3504"/>
                  <a:pt x="1914" y="4493"/>
                  <a:pt x="2387" y="4493"/>
                </a:cubicBezTo>
                <a:cubicBezTo>
                  <a:pt x="2859" y="4493"/>
                  <a:pt x="3332" y="3547"/>
                  <a:pt x="3332" y="2344"/>
                </a:cubicBezTo>
                <a:cubicBezTo>
                  <a:pt x="3285" y="1150"/>
                  <a:pt x="2292" y="213"/>
                  <a:pt x="1098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3" name="Freeform 3482">
            <a:extLst>
              <a:ext uri="{FF2B5EF4-FFF2-40B4-BE49-F238E27FC236}">
                <a16:creationId xmlns:a16="http://schemas.microsoft.com/office/drawing/2014/main" id="{437ABC61-C7E1-DA97-5EC8-31CB6BC4EFF4}"/>
              </a:ext>
            </a:extLst>
          </p:cNvPr>
          <p:cNvSpPr/>
          <p:nvPr/>
        </p:nvSpPr>
        <p:spPr>
          <a:xfrm>
            <a:off x="8896469" y="4313153"/>
            <a:ext cx="5477" cy="4210"/>
          </a:xfrm>
          <a:custGeom>
            <a:avLst/>
            <a:gdLst>
              <a:gd name="connsiteX0" fmla="*/ -162 w 5477"/>
              <a:gd name="connsiteY0" fmla="*/ 2344 h 4210"/>
              <a:gd name="connsiteX1" fmla="*/ 1815 w 5477"/>
              <a:gd name="connsiteY1" fmla="*/ 4449 h 4210"/>
              <a:gd name="connsiteX2" fmla="*/ 5037 w 5477"/>
              <a:gd name="connsiteY2" fmla="*/ 2344 h 4210"/>
              <a:gd name="connsiteX3" fmla="*/ 3103 w 5477"/>
              <a:gd name="connsiteY3" fmla="*/ 238 h 4210"/>
              <a:gd name="connsiteX4" fmla="*/ -162 w 5477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7" h="4210">
                <a:moveTo>
                  <a:pt x="-162" y="2344"/>
                </a:moveTo>
                <a:cubicBezTo>
                  <a:pt x="-188" y="3465"/>
                  <a:pt x="693" y="4402"/>
                  <a:pt x="1815" y="4449"/>
                </a:cubicBezTo>
                <a:cubicBezTo>
                  <a:pt x="3159" y="4294"/>
                  <a:pt x="4354" y="3512"/>
                  <a:pt x="5037" y="2344"/>
                </a:cubicBezTo>
                <a:cubicBezTo>
                  <a:pt x="5767" y="1184"/>
                  <a:pt x="5037" y="238"/>
                  <a:pt x="3103" y="238"/>
                </a:cubicBezTo>
                <a:cubicBezTo>
                  <a:pt x="1170" y="238"/>
                  <a:pt x="-162" y="1184"/>
                  <a:pt x="-162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4" name="Freeform 3483">
            <a:extLst>
              <a:ext uri="{FF2B5EF4-FFF2-40B4-BE49-F238E27FC236}">
                <a16:creationId xmlns:a16="http://schemas.microsoft.com/office/drawing/2014/main" id="{54895E96-F180-E479-8C88-101B7F93F7EE}"/>
              </a:ext>
            </a:extLst>
          </p:cNvPr>
          <p:cNvSpPr/>
          <p:nvPr/>
        </p:nvSpPr>
        <p:spPr>
          <a:xfrm>
            <a:off x="8893159" y="1365363"/>
            <a:ext cx="5372" cy="6341"/>
          </a:xfrm>
          <a:custGeom>
            <a:avLst/>
            <a:gdLst>
              <a:gd name="connsiteX0" fmla="*/ 441 w 5372"/>
              <a:gd name="connsiteY0" fmla="*/ 5265 h 6341"/>
              <a:gd name="connsiteX1" fmla="*/ 5210 w 5372"/>
              <a:gd name="connsiteY1" fmla="*/ 3418 h 6341"/>
              <a:gd name="connsiteX2" fmla="*/ 3277 w 5372"/>
              <a:gd name="connsiteY2" fmla="*/ 238 h 6341"/>
              <a:gd name="connsiteX3" fmla="*/ 441 w 5372"/>
              <a:gd name="connsiteY3" fmla="*/ 5265 h 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2" h="6341">
                <a:moveTo>
                  <a:pt x="441" y="5265"/>
                </a:moveTo>
                <a:cubicBezTo>
                  <a:pt x="2761" y="7628"/>
                  <a:pt x="5210" y="6683"/>
                  <a:pt x="5210" y="3418"/>
                </a:cubicBezTo>
                <a:cubicBezTo>
                  <a:pt x="5210" y="1656"/>
                  <a:pt x="4351" y="238"/>
                  <a:pt x="3277" y="238"/>
                </a:cubicBezTo>
                <a:cubicBezTo>
                  <a:pt x="613" y="238"/>
                  <a:pt x="-1149" y="3590"/>
                  <a:pt x="441" y="52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5" name="Freeform 3484">
            <a:extLst>
              <a:ext uri="{FF2B5EF4-FFF2-40B4-BE49-F238E27FC236}">
                <a16:creationId xmlns:a16="http://schemas.microsoft.com/office/drawing/2014/main" id="{5AC6B3EB-6CEA-9AF7-93C1-A24BD3890D1F}"/>
              </a:ext>
            </a:extLst>
          </p:cNvPr>
          <p:cNvSpPr/>
          <p:nvPr/>
        </p:nvSpPr>
        <p:spPr>
          <a:xfrm>
            <a:off x="8886150" y="1391119"/>
            <a:ext cx="6022" cy="6124"/>
          </a:xfrm>
          <a:custGeom>
            <a:avLst/>
            <a:gdLst>
              <a:gd name="connsiteX0" fmla="*/ 5860 w 6022"/>
              <a:gd name="connsiteY0" fmla="*/ 4344 h 6124"/>
              <a:gd name="connsiteX1" fmla="*/ 275 w 6022"/>
              <a:gd name="connsiteY1" fmla="*/ 692 h 6124"/>
              <a:gd name="connsiteX2" fmla="*/ 3884 w 6022"/>
              <a:gd name="connsiteY2" fmla="*/ 6363 h 6124"/>
              <a:gd name="connsiteX3" fmla="*/ 5860 w 6022"/>
              <a:gd name="connsiteY3" fmla="*/ 4387 h 6124"/>
              <a:gd name="connsiteX4" fmla="*/ 5860 w 6022"/>
              <a:gd name="connsiteY4" fmla="*/ 4344 h 6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22" h="6124">
                <a:moveTo>
                  <a:pt x="5860" y="4344"/>
                </a:moveTo>
                <a:cubicBezTo>
                  <a:pt x="5860" y="1852"/>
                  <a:pt x="1778" y="-855"/>
                  <a:pt x="275" y="692"/>
                </a:cubicBezTo>
                <a:cubicBezTo>
                  <a:pt x="-1229" y="2239"/>
                  <a:pt x="1435" y="6363"/>
                  <a:pt x="3884" y="6363"/>
                </a:cubicBezTo>
                <a:cubicBezTo>
                  <a:pt x="4975" y="6363"/>
                  <a:pt x="5860" y="5478"/>
                  <a:pt x="5860" y="4387"/>
                </a:cubicBezTo>
                <a:cubicBezTo>
                  <a:pt x="5860" y="4374"/>
                  <a:pt x="5860" y="4357"/>
                  <a:pt x="5860" y="4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6" name="Freeform 3485">
            <a:extLst>
              <a:ext uri="{FF2B5EF4-FFF2-40B4-BE49-F238E27FC236}">
                <a16:creationId xmlns:a16="http://schemas.microsoft.com/office/drawing/2014/main" id="{3EECD475-8A87-9916-B642-4B549235A81E}"/>
              </a:ext>
            </a:extLst>
          </p:cNvPr>
          <p:cNvSpPr/>
          <p:nvPr/>
        </p:nvSpPr>
        <p:spPr>
          <a:xfrm>
            <a:off x="8884672" y="2938079"/>
            <a:ext cx="5482" cy="6331"/>
          </a:xfrm>
          <a:custGeom>
            <a:avLst/>
            <a:gdLst>
              <a:gd name="connsiteX0" fmla="*/ 507 w 5482"/>
              <a:gd name="connsiteY0" fmla="*/ 5222 h 6331"/>
              <a:gd name="connsiteX1" fmla="*/ 5320 w 5482"/>
              <a:gd name="connsiteY1" fmla="*/ 3418 h 6331"/>
              <a:gd name="connsiteX2" fmla="*/ 3386 w 5482"/>
              <a:gd name="connsiteY2" fmla="*/ 238 h 6331"/>
              <a:gd name="connsiteX3" fmla="*/ 507 w 5482"/>
              <a:gd name="connsiteY3" fmla="*/ 5222 h 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82" h="6331">
                <a:moveTo>
                  <a:pt x="507" y="5222"/>
                </a:moveTo>
                <a:cubicBezTo>
                  <a:pt x="2870" y="7628"/>
                  <a:pt x="5320" y="6683"/>
                  <a:pt x="5320" y="3418"/>
                </a:cubicBezTo>
                <a:cubicBezTo>
                  <a:pt x="5320" y="1656"/>
                  <a:pt x="4460" y="238"/>
                  <a:pt x="3386" y="238"/>
                </a:cubicBezTo>
                <a:cubicBezTo>
                  <a:pt x="722" y="238"/>
                  <a:pt x="-1254" y="3418"/>
                  <a:pt x="507" y="52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7" name="Freeform 3486">
            <a:extLst>
              <a:ext uri="{FF2B5EF4-FFF2-40B4-BE49-F238E27FC236}">
                <a16:creationId xmlns:a16="http://schemas.microsoft.com/office/drawing/2014/main" id="{00723FF9-8F84-68A9-1756-89D89EDFBDC4}"/>
              </a:ext>
            </a:extLst>
          </p:cNvPr>
          <p:cNvSpPr/>
          <p:nvPr/>
        </p:nvSpPr>
        <p:spPr>
          <a:xfrm>
            <a:off x="8866782" y="2265657"/>
            <a:ext cx="19075" cy="13592"/>
          </a:xfrm>
          <a:custGeom>
            <a:avLst/>
            <a:gdLst>
              <a:gd name="connsiteX0" fmla="*/ 16077 w 19075"/>
              <a:gd name="connsiteY0" fmla="*/ 333 h 13592"/>
              <a:gd name="connsiteX1" fmla="*/ 5421 w 19075"/>
              <a:gd name="connsiteY1" fmla="*/ 6477 h 13592"/>
              <a:gd name="connsiteX2" fmla="*/ 2027 w 19075"/>
              <a:gd name="connsiteY2" fmla="*/ 13824 h 13592"/>
              <a:gd name="connsiteX3" fmla="*/ 7613 w 19075"/>
              <a:gd name="connsiteY3" fmla="*/ 11547 h 13592"/>
              <a:gd name="connsiteX4" fmla="*/ 14014 w 19075"/>
              <a:gd name="connsiteY4" fmla="*/ 7251 h 13592"/>
              <a:gd name="connsiteX5" fmla="*/ 16077 w 19075"/>
              <a:gd name="connsiteY5" fmla="*/ 333 h 13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75" h="13592">
                <a:moveTo>
                  <a:pt x="16077" y="333"/>
                </a:moveTo>
                <a:cubicBezTo>
                  <a:pt x="14401" y="-311"/>
                  <a:pt x="9718" y="2396"/>
                  <a:pt x="5421" y="6477"/>
                </a:cubicBezTo>
                <a:cubicBezTo>
                  <a:pt x="-981" y="12664"/>
                  <a:pt x="-1539" y="13824"/>
                  <a:pt x="2027" y="13824"/>
                </a:cubicBezTo>
                <a:cubicBezTo>
                  <a:pt x="4132" y="13917"/>
                  <a:pt x="6173" y="13085"/>
                  <a:pt x="7613" y="11547"/>
                </a:cubicBezTo>
                <a:cubicBezTo>
                  <a:pt x="9357" y="9607"/>
                  <a:pt x="11557" y="8131"/>
                  <a:pt x="14014" y="7251"/>
                </a:cubicBezTo>
                <a:cubicBezTo>
                  <a:pt x="19643" y="5145"/>
                  <a:pt x="20545" y="2095"/>
                  <a:pt x="16077" y="3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8" name="Freeform 3487">
            <a:extLst>
              <a:ext uri="{FF2B5EF4-FFF2-40B4-BE49-F238E27FC236}">
                <a16:creationId xmlns:a16="http://schemas.microsoft.com/office/drawing/2014/main" id="{098C0ED2-EE49-6580-6399-EFC94750FE04}"/>
              </a:ext>
            </a:extLst>
          </p:cNvPr>
          <p:cNvSpPr/>
          <p:nvPr/>
        </p:nvSpPr>
        <p:spPr>
          <a:xfrm>
            <a:off x="8865873" y="2868260"/>
            <a:ext cx="7303" cy="6025"/>
          </a:xfrm>
          <a:custGeom>
            <a:avLst/>
            <a:gdLst>
              <a:gd name="connsiteX0" fmla="*/ 57 w 7303"/>
              <a:gd name="connsiteY0" fmla="*/ 4148 h 6025"/>
              <a:gd name="connsiteX1" fmla="*/ 4624 w 7303"/>
              <a:gd name="connsiteY1" fmla="*/ 5983 h 6025"/>
              <a:gd name="connsiteX2" fmla="*/ 6459 w 7303"/>
              <a:gd name="connsiteY2" fmla="*/ 4148 h 6025"/>
              <a:gd name="connsiteX3" fmla="*/ 2162 w 7303"/>
              <a:gd name="connsiteY3" fmla="*/ 840 h 6025"/>
              <a:gd name="connsiteX4" fmla="*/ 57 w 7303"/>
              <a:gd name="connsiteY4" fmla="*/ 4148 h 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3" h="6025">
                <a:moveTo>
                  <a:pt x="57" y="4148"/>
                </a:moveTo>
                <a:cubicBezTo>
                  <a:pt x="813" y="5914"/>
                  <a:pt x="2854" y="6739"/>
                  <a:pt x="4624" y="5983"/>
                </a:cubicBezTo>
                <a:cubicBezTo>
                  <a:pt x="5449" y="5631"/>
                  <a:pt x="6107" y="4973"/>
                  <a:pt x="6459" y="4148"/>
                </a:cubicBezTo>
                <a:cubicBezTo>
                  <a:pt x="8349" y="969"/>
                  <a:pt x="6115" y="-750"/>
                  <a:pt x="2162" y="840"/>
                </a:cubicBezTo>
                <a:cubicBezTo>
                  <a:pt x="358" y="1398"/>
                  <a:pt x="-630" y="2945"/>
                  <a:pt x="57" y="41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9" name="Freeform 3488">
            <a:extLst>
              <a:ext uri="{FF2B5EF4-FFF2-40B4-BE49-F238E27FC236}">
                <a16:creationId xmlns:a16="http://schemas.microsoft.com/office/drawing/2014/main" id="{BF126873-4DB1-9910-E713-01CE03A709A6}"/>
              </a:ext>
            </a:extLst>
          </p:cNvPr>
          <p:cNvSpPr/>
          <p:nvPr/>
        </p:nvSpPr>
        <p:spPr>
          <a:xfrm>
            <a:off x="8888091" y="2733992"/>
            <a:ext cx="2978" cy="8593"/>
          </a:xfrm>
          <a:custGeom>
            <a:avLst/>
            <a:gdLst>
              <a:gd name="connsiteX0" fmla="*/ 2501 w 2978"/>
              <a:gd name="connsiteY0" fmla="*/ 4535 h 8593"/>
              <a:gd name="connsiteX1" fmla="*/ 1728 w 2978"/>
              <a:gd name="connsiteY1" fmla="*/ 238 h 8593"/>
              <a:gd name="connsiteX2" fmla="*/ -163 w 2978"/>
              <a:gd name="connsiteY2" fmla="*/ 4535 h 8593"/>
              <a:gd name="connsiteX3" fmla="*/ 654 w 2978"/>
              <a:gd name="connsiteY3" fmla="*/ 8831 h 8593"/>
              <a:gd name="connsiteX4" fmla="*/ 2501 w 2978"/>
              <a:gd name="connsiteY4" fmla="*/ 4535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8" h="8593">
                <a:moveTo>
                  <a:pt x="2501" y="4535"/>
                </a:moveTo>
                <a:cubicBezTo>
                  <a:pt x="3146" y="2172"/>
                  <a:pt x="2759" y="238"/>
                  <a:pt x="1728" y="238"/>
                </a:cubicBezTo>
                <a:cubicBezTo>
                  <a:pt x="697" y="238"/>
                  <a:pt x="-163" y="2129"/>
                  <a:pt x="-163" y="4535"/>
                </a:cubicBezTo>
                <a:cubicBezTo>
                  <a:pt x="-163" y="6941"/>
                  <a:pt x="181" y="8831"/>
                  <a:pt x="654" y="8831"/>
                </a:cubicBezTo>
                <a:cubicBezTo>
                  <a:pt x="1126" y="8831"/>
                  <a:pt x="1943" y="6855"/>
                  <a:pt x="2501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0" name="Freeform 3489">
            <a:extLst>
              <a:ext uri="{FF2B5EF4-FFF2-40B4-BE49-F238E27FC236}">
                <a16:creationId xmlns:a16="http://schemas.microsoft.com/office/drawing/2014/main" id="{C4DB3306-288A-D885-2C51-DEDA4D48B4D7}"/>
              </a:ext>
            </a:extLst>
          </p:cNvPr>
          <p:cNvSpPr/>
          <p:nvPr/>
        </p:nvSpPr>
        <p:spPr>
          <a:xfrm>
            <a:off x="8920343" y="2084530"/>
            <a:ext cx="5431" cy="5535"/>
          </a:xfrm>
          <a:custGeom>
            <a:avLst/>
            <a:gdLst>
              <a:gd name="connsiteX0" fmla="*/ 240 w 5431"/>
              <a:gd name="connsiteY0" fmla="*/ 1219 h 5535"/>
              <a:gd name="connsiteX1" fmla="*/ 3505 w 5431"/>
              <a:gd name="connsiteY1" fmla="*/ 5774 h 5535"/>
              <a:gd name="connsiteX2" fmla="*/ 5267 w 5431"/>
              <a:gd name="connsiteY2" fmla="*/ 3797 h 5535"/>
              <a:gd name="connsiteX3" fmla="*/ 240 w 5431"/>
              <a:gd name="connsiteY3" fmla="*/ 1219 h 5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1" h="5535">
                <a:moveTo>
                  <a:pt x="240" y="1219"/>
                </a:moveTo>
                <a:cubicBezTo>
                  <a:pt x="-1006" y="3239"/>
                  <a:pt x="798" y="5774"/>
                  <a:pt x="3505" y="5774"/>
                </a:cubicBezTo>
                <a:cubicBezTo>
                  <a:pt x="4532" y="5705"/>
                  <a:pt x="5314" y="4826"/>
                  <a:pt x="5267" y="3797"/>
                </a:cubicBezTo>
                <a:cubicBezTo>
                  <a:pt x="5267" y="876"/>
                  <a:pt x="1744" y="-1015"/>
                  <a:pt x="240" y="12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1" name="Freeform 3490">
            <a:extLst>
              <a:ext uri="{FF2B5EF4-FFF2-40B4-BE49-F238E27FC236}">
                <a16:creationId xmlns:a16="http://schemas.microsoft.com/office/drawing/2014/main" id="{7765A577-81F6-BCD7-0A58-ED127DA8AECA}"/>
              </a:ext>
            </a:extLst>
          </p:cNvPr>
          <p:cNvSpPr/>
          <p:nvPr/>
        </p:nvSpPr>
        <p:spPr>
          <a:xfrm>
            <a:off x="8930641" y="1443990"/>
            <a:ext cx="4923" cy="4253"/>
          </a:xfrm>
          <a:custGeom>
            <a:avLst/>
            <a:gdLst>
              <a:gd name="connsiteX0" fmla="*/ 3605 w 4923"/>
              <a:gd name="connsiteY0" fmla="*/ 238 h 4253"/>
              <a:gd name="connsiteX1" fmla="*/ 210 w 4923"/>
              <a:gd name="connsiteY1" fmla="*/ 2344 h 4253"/>
              <a:gd name="connsiteX2" fmla="*/ 984 w 4923"/>
              <a:gd name="connsiteY2" fmla="*/ 4492 h 4253"/>
              <a:gd name="connsiteX3" fmla="*/ 4378 w 4923"/>
              <a:gd name="connsiteY3" fmla="*/ 2344 h 4253"/>
              <a:gd name="connsiteX4" fmla="*/ 3605 w 492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3" h="4253">
                <a:moveTo>
                  <a:pt x="3605" y="238"/>
                </a:moveTo>
                <a:cubicBezTo>
                  <a:pt x="2213" y="384"/>
                  <a:pt x="962" y="1162"/>
                  <a:pt x="210" y="2344"/>
                </a:cubicBezTo>
                <a:cubicBezTo>
                  <a:pt x="-520" y="3504"/>
                  <a:pt x="-133" y="4492"/>
                  <a:pt x="984" y="4492"/>
                </a:cubicBezTo>
                <a:cubicBezTo>
                  <a:pt x="2385" y="4333"/>
                  <a:pt x="3635" y="3542"/>
                  <a:pt x="4378" y="2344"/>
                </a:cubicBezTo>
                <a:cubicBezTo>
                  <a:pt x="5109" y="1184"/>
                  <a:pt x="4765" y="238"/>
                  <a:pt x="360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2" name="Freeform 3491">
            <a:extLst>
              <a:ext uri="{FF2B5EF4-FFF2-40B4-BE49-F238E27FC236}">
                <a16:creationId xmlns:a16="http://schemas.microsoft.com/office/drawing/2014/main" id="{BEE72B8A-18B4-99B4-AA18-F256B46E06AF}"/>
              </a:ext>
            </a:extLst>
          </p:cNvPr>
          <p:cNvSpPr/>
          <p:nvPr/>
        </p:nvSpPr>
        <p:spPr>
          <a:xfrm>
            <a:off x="8928080" y="1362222"/>
            <a:ext cx="7101" cy="7168"/>
          </a:xfrm>
          <a:custGeom>
            <a:avLst/>
            <a:gdLst>
              <a:gd name="connsiteX0" fmla="*/ 3115 w 7101"/>
              <a:gd name="connsiteY0" fmla="*/ 7246 h 7168"/>
              <a:gd name="connsiteX1" fmla="*/ 6939 w 7101"/>
              <a:gd name="connsiteY1" fmla="*/ 3336 h 7168"/>
              <a:gd name="connsiteX2" fmla="*/ -21 w 7101"/>
              <a:gd name="connsiteY2" fmla="*/ 4109 h 7168"/>
              <a:gd name="connsiteX3" fmla="*/ 3115 w 7101"/>
              <a:gd name="connsiteY3" fmla="*/ 7246 h 7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1" h="7168">
                <a:moveTo>
                  <a:pt x="3115" y="7246"/>
                </a:moveTo>
                <a:cubicBezTo>
                  <a:pt x="5126" y="6954"/>
                  <a:pt x="6690" y="5351"/>
                  <a:pt x="6939" y="3336"/>
                </a:cubicBezTo>
                <a:cubicBezTo>
                  <a:pt x="6939" y="-1218"/>
                  <a:pt x="881" y="-574"/>
                  <a:pt x="-21" y="4109"/>
                </a:cubicBezTo>
                <a:cubicBezTo>
                  <a:pt x="-537" y="6945"/>
                  <a:pt x="323" y="7805"/>
                  <a:pt x="3115" y="72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3" name="Freeform 3492">
            <a:extLst>
              <a:ext uri="{FF2B5EF4-FFF2-40B4-BE49-F238E27FC236}">
                <a16:creationId xmlns:a16="http://schemas.microsoft.com/office/drawing/2014/main" id="{C6C31CF3-2B05-E86F-DA91-736008C62007}"/>
              </a:ext>
            </a:extLst>
          </p:cNvPr>
          <p:cNvSpPr/>
          <p:nvPr/>
        </p:nvSpPr>
        <p:spPr>
          <a:xfrm>
            <a:off x="8928004" y="1386588"/>
            <a:ext cx="10314" cy="12828"/>
          </a:xfrm>
          <a:custGeom>
            <a:avLst/>
            <a:gdLst>
              <a:gd name="connsiteX0" fmla="*/ 10152 w 10314"/>
              <a:gd name="connsiteY0" fmla="*/ 11409 h 12828"/>
              <a:gd name="connsiteX1" fmla="*/ 4610 w 10314"/>
              <a:gd name="connsiteY1" fmla="*/ 238 h 12828"/>
              <a:gd name="connsiteX2" fmla="*/ 313 w 10314"/>
              <a:gd name="connsiteY2" fmla="*/ 9820 h 12828"/>
              <a:gd name="connsiteX3" fmla="*/ 10152 w 10314"/>
              <a:gd name="connsiteY3" fmla="*/ 11409 h 12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14" h="12828">
                <a:moveTo>
                  <a:pt x="10152" y="11409"/>
                </a:moveTo>
                <a:cubicBezTo>
                  <a:pt x="10152" y="6082"/>
                  <a:pt x="7144" y="238"/>
                  <a:pt x="4610" y="238"/>
                </a:cubicBezTo>
                <a:cubicBezTo>
                  <a:pt x="1043" y="238"/>
                  <a:pt x="-1191" y="5437"/>
                  <a:pt x="313" y="9820"/>
                </a:cubicBezTo>
                <a:cubicBezTo>
                  <a:pt x="1645" y="12999"/>
                  <a:pt x="10195" y="14417"/>
                  <a:pt x="10152" y="114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4" name="Freeform 3493">
            <a:extLst>
              <a:ext uri="{FF2B5EF4-FFF2-40B4-BE49-F238E27FC236}">
                <a16:creationId xmlns:a16="http://schemas.microsoft.com/office/drawing/2014/main" id="{04B18709-CF6A-F42A-F02E-97FB69840744}"/>
              </a:ext>
            </a:extLst>
          </p:cNvPr>
          <p:cNvSpPr/>
          <p:nvPr/>
        </p:nvSpPr>
        <p:spPr>
          <a:xfrm>
            <a:off x="8927362" y="2454543"/>
            <a:ext cx="11907" cy="15791"/>
          </a:xfrm>
          <a:custGeom>
            <a:avLst/>
            <a:gdLst>
              <a:gd name="connsiteX0" fmla="*/ 6196 w 11907"/>
              <a:gd name="connsiteY0" fmla="*/ 13558 h 15791"/>
              <a:gd name="connsiteX1" fmla="*/ 11653 w 11907"/>
              <a:gd name="connsiteY1" fmla="*/ 14417 h 15791"/>
              <a:gd name="connsiteX2" fmla="*/ 6325 w 11907"/>
              <a:gd name="connsiteY2" fmla="*/ 6425 h 15791"/>
              <a:gd name="connsiteX3" fmla="*/ -163 w 11907"/>
              <a:gd name="connsiteY3" fmla="*/ 238 h 15791"/>
              <a:gd name="connsiteX4" fmla="*/ 1384 w 11907"/>
              <a:gd name="connsiteY4" fmla="*/ 5566 h 15791"/>
              <a:gd name="connsiteX5" fmla="*/ 6196 w 11907"/>
              <a:gd name="connsiteY5" fmla="*/ 13558 h 1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7" h="15791">
                <a:moveTo>
                  <a:pt x="6196" y="13558"/>
                </a:moveTo>
                <a:cubicBezTo>
                  <a:pt x="10149" y="16694"/>
                  <a:pt x="10235" y="16694"/>
                  <a:pt x="11653" y="14417"/>
                </a:cubicBezTo>
                <a:cubicBezTo>
                  <a:pt x="12255" y="13429"/>
                  <a:pt x="9849" y="9820"/>
                  <a:pt x="6325" y="6425"/>
                </a:cubicBezTo>
                <a:lnTo>
                  <a:pt x="-163" y="238"/>
                </a:lnTo>
                <a:lnTo>
                  <a:pt x="1384" y="5566"/>
                </a:lnTo>
                <a:cubicBezTo>
                  <a:pt x="2256" y="8607"/>
                  <a:pt x="3915" y="11364"/>
                  <a:pt x="6196" y="135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5" name="Freeform 3494">
            <a:extLst>
              <a:ext uri="{FF2B5EF4-FFF2-40B4-BE49-F238E27FC236}">
                <a16:creationId xmlns:a16="http://schemas.microsoft.com/office/drawing/2014/main" id="{FB5D2BE1-408F-858D-F7E2-5CC6B49AD859}"/>
              </a:ext>
            </a:extLst>
          </p:cNvPr>
          <p:cNvSpPr/>
          <p:nvPr/>
        </p:nvSpPr>
        <p:spPr>
          <a:xfrm>
            <a:off x="8924402" y="1898782"/>
            <a:ext cx="3432" cy="4254"/>
          </a:xfrm>
          <a:custGeom>
            <a:avLst/>
            <a:gdLst>
              <a:gd name="connsiteX0" fmla="*/ 3270 w 3432"/>
              <a:gd name="connsiteY0" fmla="*/ 2344 h 4254"/>
              <a:gd name="connsiteX1" fmla="*/ 2411 w 3432"/>
              <a:gd name="connsiteY1" fmla="*/ 238 h 4254"/>
              <a:gd name="connsiteX2" fmla="*/ 176 w 3432"/>
              <a:gd name="connsiteY2" fmla="*/ 2344 h 4254"/>
              <a:gd name="connsiteX3" fmla="*/ 1079 w 3432"/>
              <a:gd name="connsiteY3" fmla="*/ 4492 h 4254"/>
              <a:gd name="connsiteX4" fmla="*/ 3270 w 3432"/>
              <a:gd name="connsiteY4" fmla="*/ 2387 h 4254"/>
              <a:gd name="connsiteX5" fmla="*/ 3270 w 3432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2" h="4254">
                <a:moveTo>
                  <a:pt x="3270" y="2344"/>
                </a:moveTo>
                <a:cubicBezTo>
                  <a:pt x="3270" y="1184"/>
                  <a:pt x="2883" y="238"/>
                  <a:pt x="2411" y="238"/>
                </a:cubicBezTo>
                <a:cubicBezTo>
                  <a:pt x="1938" y="238"/>
                  <a:pt x="864" y="1184"/>
                  <a:pt x="176" y="2344"/>
                </a:cubicBezTo>
                <a:cubicBezTo>
                  <a:pt x="-511" y="3504"/>
                  <a:pt x="-124" y="4492"/>
                  <a:pt x="1079" y="4492"/>
                </a:cubicBezTo>
                <a:cubicBezTo>
                  <a:pt x="2264" y="4516"/>
                  <a:pt x="3244" y="3573"/>
                  <a:pt x="3270" y="2387"/>
                </a:cubicBezTo>
                <a:cubicBezTo>
                  <a:pt x="3270" y="2372"/>
                  <a:pt x="3270" y="2358"/>
                  <a:pt x="327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6" name="Freeform 3495">
            <a:extLst>
              <a:ext uri="{FF2B5EF4-FFF2-40B4-BE49-F238E27FC236}">
                <a16:creationId xmlns:a16="http://schemas.microsoft.com/office/drawing/2014/main" id="{3E8E6051-D3EA-822F-CF37-D6258094261F}"/>
              </a:ext>
            </a:extLst>
          </p:cNvPr>
          <p:cNvSpPr/>
          <p:nvPr/>
        </p:nvSpPr>
        <p:spPr>
          <a:xfrm>
            <a:off x="8872201" y="4131315"/>
            <a:ext cx="4600" cy="4691"/>
          </a:xfrm>
          <a:custGeom>
            <a:avLst/>
            <a:gdLst>
              <a:gd name="connsiteX0" fmla="*/ 3354 w 4600"/>
              <a:gd name="connsiteY0" fmla="*/ 4628 h 4691"/>
              <a:gd name="connsiteX1" fmla="*/ 4084 w 4600"/>
              <a:gd name="connsiteY1" fmla="*/ 1363 h 4691"/>
              <a:gd name="connsiteX2" fmla="*/ 969 w 4600"/>
              <a:gd name="connsiteY2" fmla="*/ 551 h 4691"/>
              <a:gd name="connsiteX3" fmla="*/ 905 w 4600"/>
              <a:gd name="connsiteY3" fmla="*/ 590 h 4691"/>
              <a:gd name="connsiteX4" fmla="*/ 226 w 4600"/>
              <a:gd name="connsiteY4" fmla="*/ 3864 h 4691"/>
              <a:gd name="connsiteX5" fmla="*/ 3354 w 4600"/>
              <a:gd name="connsiteY5" fmla="*/ 4628 h 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0" h="4691">
                <a:moveTo>
                  <a:pt x="3354" y="4628"/>
                </a:moveTo>
                <a:cubicBezTo>
                  <a:pt x="4437" y="3915"/>
                  <a:pt x="4763" y="2472"/>
                  <a:pt x="4084" y="1363"/>
                </a:cubicBezTo>
                <a:cubicBezTo>
                  <a:pt x="3448" y="280"/>
                  <a:pt x="2052" y="-85"/>
                  <a:pt x="969" y="551"/>
                </a:cubicBezTo>
                <a:cubicBezTo>
                  <a:pt x="948" y="564"/>
                  <a:pt x="926" y="577"/>
                  <a:pt x="905" y="590"/>
                </a:cubicBezTo>
                <a:cubicBezTo>
                  <a:pt x="-187" y="1307"/>
                  <a:pt x="-492" y="2768"/>
                  <a:pt x="226" y="3864"/>
                </a:cubicBezTo>
                <a:cubicBezTo>
                  <a:pt x="905" y="4899"/>
                  <a:pt x="2271" y="5234"/>
                  <a:pt x="3354" y="46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7" name="Freeform 3496">
            <a:extLst>
              <a:ext uri="{FF2B5EF4-FFF2-40B4-BE49-F238E27FC236}">
                <a16:creationId xmlns:a16="http://schemas.microsoft.com/office/drawing/2014/main" id="{DDAB6443-D7DC-F1B8-8D06-02EB300659A3}"/>
              </a:ext>
            </a:extLst>
          </p:cNvPr>
          <p:cNvSpPr/>
          <p:nvPr/>
        </p:nvSpPr>
        <p:spPr>
          <a:xfrm>
            <a:off x="9476472" y="5344710"/>
            <a:ext cx="6257" cy="9889"/>
          </a:xfrm>
          <a:custGeom>
            <a:avLst/>
            <a:gdLst>
              <a:gd name="connsiteX0" fmla="*/ 2965 w 6257"/>
              <a:gd name="connsiteY0" fmla="*/ 1534 h 9889"/>
              <a:gd name="connsiteX1" fmla="*/ 1676 w 6257"/>
              <a:gd name="connsiteY1" fmla="*/ 10128 h 9889"/>
              <a:gd name="connsiteX2" fmla="*/ 4813 w 6257"/>
              <a:gd name="connsiteY2" fmla="*/ 6776 h 9889"/>
              <a:gd name="connsiteX3" fmla="*/ 2965 w 6257"/>
              <a:gd name="connsiteY3" fmla="*/ 1534 h 9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57" h="9889">
                <a:moveTo>
                  <a:pt x="2965" y="1534"/>
                </a:moveTo>
                <a:cubicBezTo>
                  <a:pt x="-472" y="4456"/>
                  <a:pt x="-1331" y="10128"/>
                  <a:pt x="1676" y="10128"/>
                </a:cubicBezTo>
                <a:cubicBezTo>
                  <a:pt x="2707" y="10128"/>
                  <a:pt x="4125" y="8624"/>
                  <a:pt x="4813" y="6776"/>
                </a:cubicBezTo>
                <a:cubicBezTo>
                  <a:pt x="7047" y="847"/>
                  <a:pt x="6317" y="-1430"/>
                  <a:pt x="2965" y="15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8" name="Freeform 3497">
            <a:extLst>
              <a:ext uri="{FF2B5EF4-FFF2-40B4-BE49-F238E27FC236}">
                <a16:creationId xmlns:a16="http://schemas.microsoft.com/office/drawing/2014/main" id="{2E8BF273-84B0-11A6-CA7C-463164C65BD7}"/>
              </a:ext>
            </a:extLst>
          </p:cNvPr>
          <p:cNvSpPr/>
          <p:nvPr/>
        </p:nvSpPr>
        <p:spPr>
          <a:xfrm>
            <a:off x="8927835" y="1467363"/>
            <a:ext cx="4210" cy="5558"/>
          </a:xfrm>
          <a:custGeom>
            <a:avLst/>
            <a:gdLst>
              <a:gd name="connsiteX0" fmla="*/ 1943 w 4210"/>
              <a:gd name="connsiteY0" fmla="*/ 5566 h 5558"/>
              <a:gd name="connsiteX1" fmla="*/ 4048 w 4210"/>
              <a:gd name="connsiteY1" fmla="*/ 2258 h 5558"/>
              <a:gd name="connsiteX2" fmla="*/ 1943 w 4210"/>
              <a:gd name="connsiteY2" fmla="*/ 239 h 5558"/>
              <a:gd name="connsiteX3" fmla="*/ 1943 w 4210"/>
              <a:gd name="connsiteY3" fmla="*/ 239 h 5558"/>
              <a:gd name="connsiteX4" fmla="*/ -163 w 4210"/>
              <a:gd name="connsiteY4" fmla="*/ 3547 h 5558"/>
              <a:gd name="connsiteX5" fmla="*/ 1943 w 4210"/>
              <a:gd name="connsiteY5" fmla="*/ 5566 h 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58">
                <a:moveTo>
                  <a:pt x="1943" y="5566"/>
                </a:moveTo>
                <a:cubicBezTo>
                  <a:pt x="3103" y="4832"/>
                  <a:pt x="3876" y="3620"/>
                  <a:pt x="4048" y="2258"/>
                </a:cubicBezTo>
                <a:cubicBezTo>
                  <a:pt x="4022" y="1119"/>
                  <a:pt x="3081" y="217"/>
                  <a:pt x="1943" y="239"/>
                </a:cubicBezTo>
                <a:cubicBezTo>
                  <a:pt x="1943" y="239"/>
                  <a:pt x="1943" y="239"/>
                  <a:pt x="1943" y="239"/>
                </a:cubicBezTo>
                <a:cubicBezTo>
                  <a:pt x="826" y="239"/>
                  <a:pt x="-163" y="1742"/>
                  <a:pt x="-163" y="3547"/>
                </a:cubicBezTo>
                <a:cubicBezTo>
                  <a:pt x="-163" y="5352"/>
                  <a:pt x="826" y="6254"/>
                  <a:pt x="1943" y="55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9" name="Freeform 3498">
            <a:extLst>
              <a:ext uri="{FF2B5EF4-FFF2-40B4-BE49-F238E27FC236}">
                <a16:creationId xmlns:a16="http://schemas.microsoft.com/office/drawing/2014/main" id="{5776230B-EC60-1E45-77CB-AA201B840F1A}"/>
              </a:ext>
            </a:extLst>
          </p:cNvPr>
          <p:cNvSpPr/>
          <p:nvPr/>
        </p:nvSpPr>
        <p:spPr>
          <a:xfrm>
            <a:off x="8918113" y="1285076"/>
            <a:ext cx="6889" cy="5870"/>
          </a:xfrm>
          <a:custGeom>
            <a:avLst/>
            <a:gdLst>
              <a:gd name="connsiteX0" fmla="*/ 3329 w 6889"/>
              <a:gd name="connsiteY0" fmla="*/ 6109 h 5870"/>
              <a:gd name="connsiteX1" fmla="*/ 6380 w 6889"/>
              <a:gd name="connsiteY1" fmla="*/ 4133 h 5870"/>
              <a:gd name="connsiteX2" fmla="*/ 1181 w 6889"/>
              <a:gd name="connsiteY2" fmla="*/ 824 h 5870"/>
              <a:gd name="connsiteX3" fmla="*/ 3329 w 6889"/>
              <a:gd name="connsiteY3" fmla="*/ 6109 h 5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89" h="5870">
                <a:moveTo>
                  <a:pt x="3329" y="6109"/>
                </a:moveTo>
                <a:cubicBezTo>
                  <a:pt x="4588" y="5933"/>
                  <a:pt x="5705" y="5211"/>
                  <a:pt x="6380" y="4133"/>
                </a:cubicBezTo>
                <a:cubicBezTo>
                  <a:pt x="7926" y="1598"/>
                  <a:pt x="3974" y="-937"/>
                  <a:pt x="1181" y="824"/>
                </a:cubicBezTo>
                <a:cubicBezTo>
                  <a:pt x="-1612" y="2586"/>
                  <a:pt x="364" y="6109"/>
                  <a:pt x="3329" y="61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0" name="Freeform 3499">
            <a:extLst>
              <a:ext uri="{FF2B5EF4-FFF2-40B4-BE49-F238E27FC236}">
                <a16:creationId xmlns:a16="http://schemas.microsoft.com/office/drawing/2014/main" id="{9CCC01F8-AFCF-715F-D0FE-72B213226BA6}"/>
              </a:ext>
            </a:extLst>
          </p:cNvPr>
          <p:cNvSpPr/>
          <p:nvPr/>
        </p:nvSpPr>
        <p:spPr>
          <a:xfrm>
            <a:off x="8917647" y="2683125"/>
            <a:ext cx="28749" cy="20897"/>
          </a:xfrm>
          <a:custGeom>
            <a:avLst/>
            <a:gdLst>
              <a:gd name="connsiteX0" fmla="*/ 4440 w 28749"/>
              <a:gd name="connsiteY0" fmla="*/ 19182 h 20897"/>
              <a:gd name="connsiteX1" fmla="*/ 14365 w 28749"/>
              <a:gd name="connsiteY1" fmla="*/ 18623 h 20897"/>
              <a:gd name="connsiteX2" fmla="*/ 11744 w 28749"/>
              <a:gd name="connsiteY2" fmla="*/ 13467 h 20897"/>
              <a:gd name="connsiteX3" fmla="*/ 14880 w 28749"/>
              <a:gd name="connsiteY3" fmla="*/ 10932 h 20897"/>
              <a:gd name="connsiteX4" fmla="*/ 20509 w 28749"/>
              <a:gd name="connsiteY4" fmla="*/ 12823 h 20897"/>
              <a:gd name="connsiteX5" fmla="*/ 28415 w 28749"/>
              <a:gd name="connsiteY5" fmla="*/ 16346 h 20897"/>
              <a:gd name="connsiteX6" fmla="*/ 26180 w 28749"/>
              <a:gd name="connsiteY6" fmla="*/ 10202 h 20897"/>
              <a:gd name="connsiteX7" fmla="*/ 17845 w 28749"/>
              <a:gd name="connsiteY7" fmla="*/ 5905 h 20897"/>
              <a:gd name="connsiteX8" fmla="*/ 9252 w 28749"/>
              <a:gd name="connsiteY8" fmla="*/ 3499 h 20897"/>
              <a:gd name="connsiteX9" fmla="*/ 5557 w 28749"/>
              <a:gd name="connsiteY9" fmla="*/ 3199 h 20897"/>
              <a:gd name="connsiteX10" fmla="*/ 3752 w 28749"/>
              <a:gd name="connsiteY10" fmla="*/ 10030 h 20897"/>
              <a:gd name="connsiteX11" fmla="*/ 4440 w 28749"/>
              <a:gd name="connsiteY11" fmla="*/ 19182 h 20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749" h="20897">
                <a:moveTo>
                  <a:pt x="4440" y="19182"/>
                </a:moveTo>
                <a:cubicBezTo>
                  <a:pt x="11228" y="21975"/>
                  <a:pt x="14365" y="21760"/>
                  <a:pt x="14365" y="18623"/>
                </a:cubicBezTo>
                <a:cubicBezTo>
                  <a:pt x="14068" y="16668"/>
                  <a:pt x="13149" y="14860"/>
                  <a:pt x="11744" y="13467"/>
                </a:cubicBezTo>
                <a:cubicBezTo>
                  <a:pt x="9767" y="11491"/>
                  <a:pt x="10498" y="10932"/>
                  <a:pt x="14880" y="10932"/>
                </a:cubicBezTo>
                <a:cubicBezTo>
                  <a:pt x="17974" y="10932"/>
                  <a:pt x="20509" y="11792"/>
                  <a:pt x="20509" y="12823"/>
                </a:cubicBezTo>
                <a:cubicBezTo>
                  <a:pt x="20509" y="15057"/>
                  <a:pt x="26911" y="17893"/>
                  <a:pt x="28415" y="16346"/>
                </a:cubicBezTo>
                <a:cubicBezTo>
                  <a:pt x="29016" y="15788"/>
                  <a:pt x="27985" y="12995"/>
                  <a:pt x="26180" y="10202"/>
                </a:cubicBezTo>
                <a:cubicBezTo>
                  <a:pt x="24836" y="6914"/>
                  <a:pt x="21304" y="5092"/>
                  <a:pt x="17845" y="5905"/>
                </a:cubicBezTo>
                <a:cubicBezTo>
                  <a:pt x="14760" y="6516"/>
                  <a:pt x="11572" y="5623"/>
                  <a:pt x="9252" y="3499"/>
                </a:cubicBezTo>
                <a:cubicBezTo>
                  <a:pt x="4955" y="-797"/>
                  <a:pt x="2162" y="-797"/>
                  <a:pt x="5557" y="3199"/>
                </a:cubicBezTo>
                <a:cubicBezTo>
                  <a:pt x="7576" y="5648"/>
                  <a:pt x="7190" y="7023"/>
                  <a:pt x="3752" y="10030"/>
                </a:cubicBezTo>
                <a:cubicBezTo>
                  <a:pt x="-1618" y="14885"/>
                  <a:pt x="-1533" y="16819"/>
                  <a:pt x="4440" y="191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1" name="Freeform 3500">
            <a:extLst>
              <a:ext uri="{FF2B5EF4-FFF2-40B4-BE49-F238E27FC236}">
                <a16:creationId xmlns:a16="http://schemas.microsoft.com/office/drawing/2014/main" id="{5E8F8BB2-2246-348D-CA62-40D516FD7913}"/>
              </a:ext>
            </a:extLst>
          </p:cNvPr>
          <p:cNvSpPr/>
          <p:nvPr/>
        </p:nvSpPr>
        <p:spPr>
          <a:xfrm>
            <a:off x="8886471" y="4262716"/>
            <a:ext cx="13779" cy="12068"/>
          </a:xfrm>
          <a:custGeom>
            <a:avLst/>
            <a:gdLst>
              <a:gd name="connsiteX0" fmla="*/ -132 w 13779"/>
              <a:gd name="connsiteY0" fmla="*/ 3370 h 12068"/>
              <a:gd name="connsiteX1" fmla="*/ 13617 w 13779"/>
              <a:gd name="connsiteY1" fmla="*/ 12307 h 12068"/>
              <a:gd name="connsiteX2" fmla="*/ 10524 w 13779"/>
              <a:gd name="connsiteY2" fmla="*/ 5948 h 12068"/>
              <a:gd name="connsiteX3" fmla="*/ -132 w 13779"/>
              <a:gd name="connsiteY3" fmla="*/ 3370 h 1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79" h="12068">
                <a:moveTo>
                  <a:pt x="-132" y="3370"/>
                </a:moveTo>
                <a:cubicBezTo>
                  <a:pt x="-776" y="5432"/>
                  <a:pt x="8848" y="11706"/>
                  <a:pt x="13617" y="12307"/>
                </a:cubicBezTo>
                <a:cubicBezTo>
                  <a:pt x="12926" y="10039"/>
                  <a:pt x="11882" y="7894"/>
                  <a:pt x="10524" y="5948"/>
                </a:cubicBezTo>
                <a:cubicBezTo>
                  <a:pt x="6786" y="-454"/>
                  <a:pt x="1544" y="-1700"/>
                  <a:pt x="-132" y="33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2" name="Freeform 3501">
            <a:extLst>
              <a:ext uri="{FF2B5EF4-FFF2-40B4-BE49-F238E27FC236}">
                <a16:creationId xmlns:a16="http://schemas.microsoft.com/office/drawing/2014/main" id="{FE0B757C-87FD-C223-D29B-D08300913AC1}"/>
              </a:ext>
            </a:extLst>
          </p:cNvPr>
          <p:cNvSpPr/>
          <p:nvPr/>
        </p:nvSpPr>
        <p:spPr>
          <a:xfrm>
            <a:off x="8861889" y="2858041"/>
            <a:ext cx="5149" cy="6697"/>
          </a:xfrm>
          <a:custGeom>
            <a:avLst/>
            <a:gdLst>
              <a:gd name="connsiteX0" fmla="*/ 45 w 5149"/>
              <a:gd name="connsiteY0" fmla="*/ 6332 h 6697"/>
              <a:gd name="connsiteX1" fmla="*/ 4987 w 5149"/>
              <a:gd name="connsiteY1" fmla="*/ 833 h 6697"/>
              <a:gd name="connsiteX2" fmla="*/ 1893 w 5149"/>
              <a:gd name="connsiteY2" fmla="*/ 1606 h 6697"/>
              <a:gd name="connsiteX3" fmla="*/ 45 w 5149"/>
              <a:gd name="connsiteY3" fmla="*/ 6332 h 6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49" h="6697">
                <a:moveTo>
                  <a:pt x="45" y="6332"/>
                </a:moveTo>
                <a:cubicBezTo>
                  <a:pt x="1377" y="8481"/>
                  <a:pt x="4900" y="4485"/>
                  <a:pt x="4987" y="833"/>
                </a:cubicBezTo>
                <a:cubicBezTo>
                  <a:pt x="4987" y="-198"/>
                  <a:pt x="3612" y="145"/>
                  <a:pt x="1893" y="1606"/>
                </a:cubicBezTo>
                <a:cubicBezTo>
                  <a:pt x="174" y="3067"/>
                  <a:pt x="-556" y="5172"/>
                  <a:pt x="45" y="63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3" name="Freeform 3502">
            <a:extLst>
              <a:ext uri="{FF2B5EF4-FFF2-40B4-BE49-F238E27FC236}">
                <a16:creationId xmlns:a16="http://schemas.microsoft.com/office/drawing/2014/main" id="{6EFC8F06-EB70-66A1-CBBB-874F6F63D50C}"/>
              </a:ext>
            </a:extLst>
          </p:cNvPr>
          <p:cNvSpPr/>
          <p:nvPr/>
        </p:nvSpPr>
        <p:spPr>
          <a:xfrm>
            <a:off x="8862839" y="4152309"/>
            <a:ext cx="10601" cy="7800"/>
          </a:xfrm>
          <a:custGeom>
            <a:avLst/>
            <a:gdLst>
              <a:gd name="connsiteX0" fmla="*/ 5197 w 10601"/>
              <a:gd name="connsiteY0" fmla="*/ 8039 h 7800"/>
              <a:gd name="connsiteX1" fmla="*/ 10439 w 10601"/>
              <a:gd name="connsiteY1" fmla="*/ 6149 h 7800"/>
              <a:gd name="connsiteX2" fmla="*/ 2146 w 10601"/>
              <a:gd name="connsiteY2" fmla="*/ 563 h 7800"/>
              <a:gd name="connsiteX3" fmla="*/ 5197 w 10601"/>
              <a:gd name="connsiteY3" fmla="*/ 8039 h 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01" h="7800">
                <a:moveTo>
                  <a:pt x="5197" y="8039"/>
                </a:moveTo>
                <a:cubicBezTo>
                  <a:pt x="8076" y="8039"/>
                  <a:pt x="10439" y="7180"/>
                  <a:pt x="10439" y="6149"/>
                </a:cubicBezTo>
                <a:cubicBezTo>
                  <a:pt x="10439" y="3098"/>
                  <a:pt x="4510" y="-941"/>
                  <a:pt x="2146" y="563"/>
                </a:cubicBezTo>
                <a:cubicBezTo>
                  <a:pt x="-2107" y="3227"/>
                  <a:pt x="-131" y="8039"/>
                  <a:pt x="5197" y="80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4" name="Freeform 3503">
            <a:extLst>
              <a:ext uri="{FF2B5EF4-FFF2-40B4-BE49-F238E27FC236}">
                <a16:creationId xmlns:a16="http://schemas.microsoft.com/office/drawing/2014/main" id="{F8A3530E-BD1D-2457-3FC9-A7BBEF7EF19B}"/>
              </a:ext>
            </a:extLst>
          </p:cNvPr>
          <p:cNvSpPr/>
          <p:nvPr/>
        </p:nvSpPr>
        <p:spPr>
          <a:xfrm>
            <a:off x="8925772" y="1720260"/>
            <a:ext cx="4168" cy="4254"/>
          </a:xfrm>
          <a:custGeom>
            <a:avLst/>
            <a:gdLst>
              <a:gd name="connsiteX0" fmla="*/ 1900 w 4168"/>
              <a:gd name="connsiteY0" fmla="*/ 4492 h 4254"/>
              <a:gd name="connsiteX1" fmla="*/ 4006 w 4168"/>
              <a:gd name="connsiteY1" fmla="*/ 2473 h 4254"/>
              <a:gd name="connsiteX2" fmla="*/ 4006 w 4168"/>
              <a:gd name="connsiteY2" fmla="*/ 2387 h 4254"/>
              <a:gd name="connsiteX3" fmla="*/ 1943 w 4168"/>
              <a:gd name="connsiteY3" fmla="*/ 238 h 4254"/>
              <a:gd name="connsiteX4" fmla="*/ 1900 w 4168"/>
              <a:gd name="connsiteY4" fmla="*/ 238 h 4254"/>
              <a:gd name="connsiteX5" fmla="*/ -162 w 4168"/>
              <a:gd name="connsiteY5" fmla="*/ 2387 h 4254"/>
              <a:gd name="connsiteX6" fmla="*/ -162 w 4168"/>
              <a:gd name="connsiteY6" fmla="*/ 2387 h 4254"/>
              <a:gd name="connsiteX7" fmla="*/ 1900 w 4168"/>
              <a:gd name="connsiteY7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8" h="4254">
                <a:moveTo>
                  <a:pt x="1900" y="4492"/>
                </a:moveTo>
                <a:cubicBezTo>
                  <a:pt x="3039" y="4518"/>
                  <a:pt x="3980" y="3611"/>
                  <a:pt x="4006" y="2473"/>
                </a:cubicBezTo>
                <a:cubicBezTo>
                  <a:pt x="4006" y="2442"/>
                  <a:pt x="4006" y="2417"/>
                  <a:pt x="4006" y="2387"/>
                </a:cubicBezTo>
                <a:cubicBezTo>
                  <a:pt x="4027" y="1222"/>
                  <a:pt x="3108" y="264"/>
                  <a:pt x="1943" y="238"/>
                </a:cubicBezTo>
                <a:cubicBezTo>
                  <a:pt x="1930" y="238"/>
                  <a:pt x="1913" y="238"/>
                  <a:pt x="1900" y="238"/>
                </a:cubicBezTo>
                <a:cubicBezTo>
                  <a:pt x="736" y="260"/>
                  <a:pt x="-188" y="1222"/>
                  <a:pt x="-162" y="2387"/>
                </a:cubicBezTo>
                <a:cubicBezTo>
                  <a:pt x="-162" y="2387"/>
                  <a:pt x="-162" y="2387"/>
                  <a:pt x="-162" y="2387"/>
                </a:cubicBezTo>
                <a:cubicBezTo>
                  <a:pt x="-162" y="3534"/>
                  <a:pt x="753" y="4470"/>
                  <a:pt x="190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5" name="Freeform 3504">
            <a:extLst>
              <a:ext uri="{FF2B5EF4-FFF2-40B4-BE49-F238E27FC236}">
                <a16:creationId xmlns:a16="http://schemas.microsoft.com/office/drawing/2014/main" id="{DEDC2FD9-8424-8760-D994-A005232B9433}"/>
              </a:ext>
            </a:extLst>
          </p:cNvPr>
          <p:cNvSpPr/>
          <p:nvPr/>
        </p:nvSpPr>
        <p:spPr>
          <a:xfrm>
            <a:off x="8961566" y="2315898"/>
            <a:ext cx="12371" cy="10079"/>
          </a:xfrm>
          <a:custGeom>
            <a:avLst/>
            <a:gdLst>
              <a:gd name="connsiteX0" fmla="*/ 1682 w 12371"/>
              <a:gd name="connsiteY0" fmla="*/ 6894 h 10079"/>
              <a:gd name="connsiteX1" fmla="*/ 12209 w 12371"/>
              <a:gd name="connsiteY1" fmla="*/ 4788 h 10079"/>
              <a:gd name="connsiteX2" fmla="*/ 6451 w 12371"/>
              <a:gd name="connsiteY2" fmla="*/ 835 h 10079"/>
              <a:gd name="connsiteX3" fmla="*/ 1682 w 12371"/>
              <a:gd name="connsiteY3" fmla="*/ 6894 h 1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71" h="10079">
                <a:moveTo>
                  <a:pt x="1682" y="6894"/>
                </a:moveTo>
                <a:cubicBezTo>
                  <a:pt x="5978" y="12221"/>
                  <a:pt x="12209" y="11190"/>
                  <a:pt x="12209" y="4788"/>
                </a:cubicBezTo>
                <a:cubicBezTo>
                  <a:pt x="12209" y="19"/>
                  <a:pt x="11564" y="-411"/>
                  <a:pt x="6451" y="835"/>
                </a:cubicBezTo>
                <a:cubicBezTo>
                  <a:pt x="-1111" y="2855"/>
                  <a:pt x="-1412" y="3241"/>
                  <a:pt x="1682" y="68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6" name="Freeform 3505">
            <a:extLst>
              <a:ext uri="{FF2B5EF4-FFF2-40B4-BE49-F238E27FC236}">
                <a16:creationId xmlns:a16="http://schemas.microsoft.com/office/drawing/2014/main" id="{3B7CBD24-05F4-7217-2BEE-5A9579C6B4F3}"/>
              </a:ext>
            </a:extLst>
          </p:cNvPr>
          <p:cNvSpPr/>
          <p:nvPr/>
        </p:nvSpPr>
        <p:spPr>
          <a:xfrm>
            <a:off x="8899279" y="1843528"/>
            <a:ext cx="13904" cy="10627"/>
          </a:xfrm>
          <a:custGeom>
            <a:avLst/>
            <a:gdLst>
              <a:gd name="connsiteX0" fmla="*/ 4333 w 13904"/>
              <a:gd name="connsiteY0" fmla="*/ 238 h 10627"/>
              <a:gd name="connsiteX1" fmla="*/ 1282 w 13904"/>
              <a:gd name="connsiteY1" fmla="*/ 7757 h 10627"/>
              <a:gd name="connsiteX2" fmla="*/ 13742 w 13904"/>
              <a:gd name="connsiteY2" fmla="*/ 8874 h 10627"/>
              <a:gd name="connsiteX3" fmla="*/ 4333 w 13904"/>
              <a:gd name="connsiteY3" fmla="*/ 238 h 10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04" h="10627">
                <a:moveTo>
                  <a:pt x="4333" y="238"/>
                </a:moveTo>
                <a:cubicBezTo>
                  <a:pt x="36" y="238"/>
                  <a:pt x="-1597" y="4277"/>
                  <a:pt x="1282" y="7757"/>
                </a:cubicBezTo>
                <a:cubicBezTo>
                  <a:pt x="4160" y="11238"/>
                  <a:pt x="13742" y="12054"/>
                  <a:pt x="13742" y="8874"/>
                </a:cubicBezTo>
                <a:cubicBezTo>
                  <a:pt x="13742" y="5695"/>
                  <a:pt x="7598" y="238"/>
                  <a:pt x="433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7" name="Freeform 3506">
            <a:extLst>
              <a:ext uri="{FF2B5EF4-FFF2-40B4-BE49-F238E27FC236}">
                <a16:creationId xmlns:a16="http://schemas.microsoft.com/office/drawing/2014/main" id="{5E0D2A94-9AF5-B560-EC9E-4F3ECB557D15}"/>
              </a:ext>
            </a:extLst>
          </p:cNvPr>
          <p:cNvSpPr/>
          <p:nvPr/>
        </p:nvSpPr>
        <p:spPr>
          <a:xfrm>
            <a:off x="9049299" y="1398841"/>
            <a:ext cx="14090" cy="15009"/>
          </a:xfrm>
          <a:custGeom>
            <a:avLst/>
            <a:gdLst>
              <a:gd name="connsiteX0" fmla="*/ 2974 w 14090"/>
              <a:gd name="connsiteY0" fmla="*/ 6375 h 15009"/>
              <a:gd name="connsiteX1" fmla="*/ 6111 w 14090"/>
              <a:gd name="connsiteY1" fmla="*/ 11745 h 15009"/>
              <a:gd name="connsiteX2" fmla="*/ 13887 w 14090"/>
              <a:gd name="connsiteY2" fmla="*/ 12218 h 15009"/>
              <a:gd name="connsiteX3" fmla="*/ 7270 w 14090"/>
              <a:gd name="connsiteY3" fmla="*/ 4141 h 15009"/>
              <a:gd name="connsiteX4" fmla="*/ -163 w 14090"/>
              <a:gd name="connsiteY4" fmla="*/ 1777 h 15009"/>
              <a:gd name="connsiteX5" fmla="*/ 2974 w 14090"/>
              <a:gd name="connsiteY5" fmla="*/ 6375 h 1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90" h="15009">
                <a:moveTo>
                  <a:pt x="2974" y="6375"/>
                </a:moveTo>
                <a:cubicBezTo>
                  <a:pt x="4950" y="7427"/>
                  <a:pt x="6162" y="9507"/>
                  <a:pt x="6111" y="11745"/>
                </a:cubicBezTo>
                <a:cubicBezTo>
                  <a:pt x="6111" y="16042"/>
                  <a:pt x="12469" y="16601"/>
                  <a:pt x="13887" y="12218"/>
                </a:cubicBezTo>
                <a:cubicBezTo>
                  <a:pt x="14317" y="10929"/>
                  <a:pt x="11309" y="7277"/>
                  <a:pt x="7270" y="4141"/>
                </a:cubicBezTo>
                <a:cubicBezTo>
                  <a:pt x="1470" y="-156"/>
                  <a:pt x="-163" y="-844"/>
                  <a:pt x="-163" y="1777"/>
                </a:cubicBezTo>
                <a:cubicBezTo>
                  <a:pt x="-55" y="3775"/>
                  <a:pt x="1152" y="5545"/>
                  <a:pt x="2974" y="63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8" name="Freeform 3507">
            <a:extLst>
              <a:ext uri="{FF2B5EF4-FFF2-40B4-BE49-F238E27FC236}">
                <a16:creationId xmlns:a16="http://schemas.microsoft.com/office/drawing/2014/main" id="{97347707-9BDE-5F5A-54F5-68A6D02FA15A}"/>
              </a:ext>
            </a:extLst>
          </p:cNvPr>
          <p:cNvSpPr/>
          <p:nvPr/>
        </p:nvSpPr>
        <p:spPr>
          <a:xfrm>
            <a:off x="8901087" y="2930124"/>
            <a:ext cx="17278" cy="7799"/>
          </a:xfrm>
          <a:custGeom>
            <a:avLst/>
            <a:gdLst>
              <a:gd name="connsiteX0" fmla="*/ 1107 w 17278"/>
              <a:gd name="connsiteY0" fmla="*/ 331 h 7799"/>
              <a:gd name="connsiteX1" fmla="*/ 1794 w 17278"/>
              <a:gd name="connsiteY1" fmla="*/ 1620 h 7799"/>
              <a:gd name="connsiteX2" fmla="*/ 6435 w 17278"/>
              <a:gd name="connsiteY2" fmla="*/ 5014 h 7799"/>
              <a:gd name="connsiteX3" fmla="*/ 13438 w 17278"/>
              <a:gd name="connsiteY3" fmla="*/ 7936 h 7799"/>
              <a:gd name="connsiteX4" fmla="*/ 15071 w 17278"/>
              <a:gd name="connsiteY4" fmla="*/ 6647 h 7799"/>
              <a:gd name="connsiteX5" fmla="*/ 7380 w 17278"/>
              <a:gd name="connsiteY5" fmla="*/ 2350 h 7799"/>
              <a:gd name="connsiteX6" fmla="*/ 1107 w 17278"/>
              <a:gd name="connsiteY6" fmla="*/ 331 h 7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78" h="7799">
                <a:moveTo>
                  <a:pt x="1107" y="331"/>
                </a:moveTo>
                <a:cubicBezTo>
                  <a:pt x="-784" y="1104"/>
                  <a:pt x="-569" y="1534"/>
                  <a:pt x="1794" y="1620"/>
                </a:cubicBezTo>
                <a:cubicBezTo>
                  <a:pt x="3835" y="1843"/>
                  <a:pt x="5605" y="3136"/>
                  <a:pt x="6435" y="5014"/>
                </a:cubicBezTo>
                <a:cubicBezTo>
                  <a:pt x="8007" y="7261"/>
                  <a:pt x="10736" y="8400"/>
                  <a:pt x="13438" y="7936"/>
                </a:cubicBezTo>
                <a:cubicBezTo>
                  <a:pt x="17734" y="7936"/>
                  <a:pt x="18250" y="7420"/>
                  <a:pt x="15071" y="6647"/>
                </a:cubicBezTo>
                <a:cubicBezTo>
                  <a:pt x="12235" y="5770"/>
                  <a:pt x="9614" y="4305"/>
                  <a:pt x="7380" y="2350"/>
                </a:cubicBezTo>
                <a:cubicBezTo>
                  <a:pt x="5734" y="713"/>
                  <a:pt x="3401" y="-39"/>
                  <a:pt x="1107" y="3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9" name="Freeform 3508">
            <a:extLst>
              <a:ext uri="{FF2B5EF4-FFF2-40B4-BE49-F238E27FC236}">
                <a16:creationId xmlns:a16="http://schemas.microsoft.com/office/drawing/2014/main" id="{20A35652-9D7B-283A-29BD-C86E0D0ADDCA}"/>
              </a:ext>
            </a:extLst>
          </p:cNvPr>
          <p:cNvSpPr/>
          <p:nvPr/>
        </p:nvSpPr>
        <p:spPr>
          <a:xfrm>
            <a:off x="9068161" y="1288841"/>
            <a:ext cx="4167" cy="6358"/>
          </a:xfrm>
          <a:custGeom>
            <a:avLst/>
            <a:gdLst>
              <a:gd name="connsiteX0" fmla="*/ 1900 w 4167"/>
              <a:gd name="connsiteY0" fmla="*/ 6597 h 6358"/>
              <a:gd name="connsiteX1" fmla="*/ 4005 w 4167"/>
              <a:gd name="connsiteY1" fmla="*/ 3418 h 6358"/>
              <a:gd name="connsiteX2" fmla="*/ 1900 w 4167"/>
              <a:gd name="connsiteY2" fmla="*/ 238 h 6358"/>
              <a:gd name="connsiteX3" fmla="*/ -163 w 4167"/>
              <a:gd name="connsiteY3" fmla="*/ 3418 h 6358"/>
              <a:gd name="connsiteX4" fmla="*/ 1900 w 4167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6358">
                <a:moveTo>
                  <a:pt x="1900" y="6597"/>
                </a:moveTo>
                <a:cubicBezTo>
                  <a:pt x="3060" y="6597"/>
                  <a:pt x="4005" y="5179"/>
                  <a:pt x="4005" y="3418"/>
                </a:cubicBezTo>
                <a:cubicBezTo>
                  <a:pt x="4005" y="1656"/>
                  <a:pt x="3060" y="238"/>
                  <a:pt x="1900" y="238"/>
                </a:cubicBezTo>
                <a:cubicBezTo>
                  <a:pt x="740" y="238"/>
                  <a:pt x="-163" y="1656"/>
                  <a:pt x="-163" y="3418"/>
                </a:cubicBezTo>
                <a:cubicBezTo>
                  <a:pt x="-163" y="5179"/>
                  <a:pt x="783" y="6597"/>
                  <a:pt x="1900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0" name="Freeform 3509">
            <a:extLst>
              <a:ext uri="{FF2B5EF4-FFF2-40B4-BE49-F238E27FC236}">
                <a16:creationId xmlns:a16="http://schemas.microsoft.com/office/drawing/2014/main" id="{60CA7816-37FE-E33C-9617-C0C0C152B212}"/>
              </a:ext>
            </a:extLst>
          </p:cNvPr>
          <p:cNvSpPr/>
          <p:nvPr/>
        </p:nvSpPr>
        <p:spPr>
          <a:xfrm>
            <a:off x="9052446" y="1331606"/>
            <a:ext cx="5071" cy="5374"/>
          </a:xfrm>
          <a:custGeom>
            <a:avLst/>
            <a:gdLst>
              <a:gd name="connsiteX0" fmla="*/ 3608 w 5071"/>
              <a:gd name="connsiteY0" fmla="*/ 4435 h 5374"/>
              <a:gd name="connsiteX1" fmla="*/ 4553 w 5071"/>
              <a:gd name="connsiteY1" fmla="*/ 869 h 5374"/>
              <a:gd name="connsiteX2" fmla="*/ 256 w 5071"/>
              <a:gd name="connsiteY2" fmla="*/ 4564 h 5374"/>
              <a:gd name="connsiteX3" fmla="*/ 3608 w 5071"/>
              <a:gd name="connsiteY3" fmla="*/ 4435 h 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71" h="5374">
                <a:moveTo>
                  <a:pt x="3608" y="4435"/>
                </a:moveTo>
                <a:cubicBezTo>
                  <a:pt x="4853" y="3189"/>
                  <a:pt x="5283" y="1599"/>
                  <a:pt x="4553" y="869"/>
                </a:cubicBezTo>
                <a:cubicBezTo>
                  <a:pt x="2533" y="-1151"/>
                  <a:pt x="-1462" y="2115"/>
                  <a:pt x="256" y="4564"/>
                </a:cubicBezTo>
                <a:cubicBezTo>
                  <a:pt x="944" y="6025"/>
                  <a:pt x="2104" y="5939"/>
                  <a:pt x="3608" y="44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1" name="Freeform 3510">
            <a:extLst>
              <a:ext uri="{FF2B5EF4-FFF2-40B4-BE49-F238E27FC236}">
                <a16:creationId xmlns:a16="http://schemas.microsoft.com/office/drawing/2014/main" id="{B7E03D54-C7F6-BDAE-75D1-95F6188B6D2F}"/>
              </a:ext>
            </a:extLst>
          </p:cNvPr>
          <p:cNvSpPr/>
          <p:nvPr/>
        </p:nvSpPr>
        <p:spPr>
          <a:xfrm>
            <a:off x="9035378" y="1269893"/>
            <a:ext cx="13302" cy="10359"/>
          </a:xfrm>
          <a:custGeom>
            <a:avLst/>
            <a:gdLst>
              <a:gd name="connsiteX0" fmla="*/ 12598 w 13302"/>
              <a:gd name="connsiteY0" fmla="*/ 8831 h 10359"/>
              <a:gd name="connsiteX1" fmla="*/ 8732 w 13302"/>
              <a:gd name="connsiteY1" fmla="*/ 238 h 10359"/>
              <a:gd name="connsiteX2" fmla="*/ 138 w 13302"/>
              <a:gd name="connsiteY2" fmla="*/ 8402 h 10359"/>
              <a:gd name="connsiteX3" fmla="*/ 12598 w 13302"/>
              <a:gd name="connsiteY3" fmla="*/ 8831 h 10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02" h="10359">
                <a:moveTo>
                  <a:pt x="12598" y="8831"/>
                </a:moveTo>
                <a:cubicBezTo>
                  <a:pt x="14317" y="6039"/>
                  <a:pt x="11653" y="238"/>
                  <a:pt x="8732" y="238"/>
                </a:cubicBezTo>
                <a:cubicBezTo>
                  <a:pt x="4435" y="238"/>
                  <a:pt x="-1580" y="5824"/>
                  <a:pt x="138" y="8402"/>
                </a:cubicBezTo>
                <a:cubicBezTo>
                  <a:pt x="1857" y="10980"/>
                  <a:pt x="10923" y="11495"/>
                  <a:pt x="12598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2" name="Freeform 3511">
            <a:extLst>
              <a:ext uri="{FF2B5EF4-FFF2-40B4-BE49-F238E27FC236}">
                <a16:creationId xmlns:a16="http://schemas.microsoft.com/office/drawing/2014/main" id="{615487AA-09A2-AEE5-660F-EABD99C0866D}"/>
              </a:ext>
            </a:extLst>
          </p:cNvPr>
          <p:cNvSpPr/>
          <p:nvPr/>
        </p:nvSpPr>
        <p:spPr>
          <a:xfrm>
            <a:off x="9062229" y="1357289"/>
            <a:ext cx="8001" cy="10038"/>
          </a:xfrm>
          <a:custGeom>
            <a:avLst/>
            <a:gdLst>
              <a:gd name="connsiteX0" fmla="*/ 7831 w 8001"/>
              <a:gd name="connsiteY0" fmla="*/ 6293 h 10038"/>
              <a:gd name="connsiteX1" fmla="*/ 5597 w 8001"/>
              <a:gd name="connsiteY1" fmla="*/ 750 h 10038"/>
              <a:gd name="connsiteX2" fmla="*/ 183 w 8001"/>
              <a:gd name="connsiteY2" fmla="*/ 7109 h 10038"/>
              <a:gd name="connsiteX3" fmla="*/ 7831 w 8001"/>
              <a:gd name="connsiteY3" fmla="*/ 6293 h 1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01" h="10038">
                <a:moveTo>
                  <a:pt x="7831" y="6293"/>
                </a:moveTo>
                <a:cubicBezTo>
                  <a:pt x="7930" y="4209"/>
                  <a:pt x="7114" y="2185"/>
                  <a:pt x="5597" y="750"/>
                </a:cubicBezTo>
                <a:cubicBezTo>
                  <a:pt x="2375" y="-1269"/>
                  <a:pt x="-1320" y="3070"/>
                  <a:pt x="183" y="7109"/>
                </a:cubicBezTo>
                <a:cubicBezTo>
                  <a:pt x="1988" y="11663"/>
                  <a:pt x="7831" y="11234"/>
                  <a:pt x="7831" y="629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3" name="Freeform 3512">
            <a:extLst>
              <a:ext uri="{FF2B5EF4-FFF2-40B4-BE49-F238E27FC236}">
                <a16:creationId xmlns:a16="http://schemas.microsoft.com/office/drawing/2014/main" id="{52AC0C3A-C467-C253-E410-5FE691BF9FA4}"/>
              </a:ext>
            </a:extLst>
          </p:cNvPr>
          <p:cNvSpPr/>
          <p:nvPr/>
        </p:nvSpPr>
        <p:spPr>
          <a:xfrm>
            <a:off x="9005622" y="4173036"/>
            <a:ext cx="7800" cy="6012"/>
          </a:xfrm>
          <a:custGeom>
            <a:avLst/>
            <a:gdLst>
              <a:gd name="connsiteX0" fmla="*/ 4673 w 7800"/>
              <a:gd name="connsiteY0" fmla="*/ 374 h 6012"/>
              <a:gd name="connsiteX1" fmla="*/ -10 w 7800"/>
              <a:gd name="connsiteY1" fmla="*/ 3983 h 6012"/>
              <a:gd name="connsiteX2" fmla="*/ 2783 w 7800"/>
              <a:gd name="connsiteY2" fmla="*/ 6131 h 6012"/>
              <a:gd name="connsiteX3" fmla="*/ 7466 w 7800"/>
              <a:gd name="connsiteY3" fmla="*/ 2522 h 6012"/>
              <a:gd name="connsiteX4" fmla="*/ 4673 w 7800"/>
              <a:gd name="connsiteY4" fmla="*/ 374 h 6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00" h="6012">
                <a:moveTo>
                  <a:pt x="4673" y="374"/>
                </a:moveTo>
                <a:cubicBezTo>
                  <a:pt x="2632" y="782"/>
                  <a:pt x="901" y="2114"/>
                  <a:pt x="-10" y="3983"/>
                </a:cubicBezTo>
                <a:cubicBezTo>
                  <a:pt x="-569" y="5831"/>
                  <a:pt x="419" y="6561"/>
                  <a:pt x="2783" y="6131"/>
                </a:cubicBezTo>
                <a:cubicBezTo>
                  <a:pt x="4828" y="5736"/>
                  <a:pt x="6563" y="4400"/>
                  <a:pt x="7466" y="2522"/>
                </a:cubicBezTo>
                <a:cubicBezTo>
                  <a:pt x="8067" y="675"/>
                  <a:pt x="7079" y="-99"/>
                  <a:pt x="4673" y="3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4" name="Freeform 3513">
            <a:extLst>
              <a:ext uri="{FF2B5EF4-FFF2-40B4-BE49-F238E27FC236}">
                <a16:creationId xmlns:a16="http://schemas.microsoft.com/office/drawing/2014/main" id="{F3DBB15A-D631-3205-48CA-E723A0A93B0D}"/>
              </a:ext>
            </a:extLst>
          </p:cNvPr>
          <p:cNvSpPr/>
          <p:nvPr/>
        </p:nvSpPr>
        <p:spPr>
          <a:xfrm>
            <a:off x="9013637" y="3501272"/>
            <a:ext cx="3494" cy="4255"/>
          </a:xfrm>
          <a:custGeom>
            <a:avLst/>
            <a:gdLst>
              <a:gd name="connsiteX0" fmla="*/ 2974 w 3494"/>
              <a:gd name="connsiteY0" fmla="*/ 2345 h 4255"/>
              <a:gd name="connsiteX1" fmla="*/ 2071 w 3494"/>
              <a:gd name="connsiteY1" fmla="*/ 240 h 4255"/>
              <a:gd name="connsiteX2" fmla="*/ -163 w 3494"/>
              <a:gd name="connsiteY2" fmla="*/ 2298 h 4255"/>
              <a:gd name="connsiteX3" fmla="*/ -163 w 3494"/>
              <a:gd name="connsiteY3" fmla="*/ 2345 h 4255"/>
              <a:gd name="connsiteX4" fmla="*/ 740 w 3494"/>
              <a:gd name="connsiteY4" fmla="*/ 4494 h 4255"/>
              <a:gd name="connsiteX5" fmla="*/ 2974 w 3494"/>
              <a:gd name="connsiteY5" fmla="*/ 2345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2974" y="2345"/>
                </a:moveTo>
                <a:cubicBezTo>
                  <a:pt x="3704" y="1185"/>
                  <a:pt x="3275" y="240"/>
                  <a:pt x="2071" y="240"/>
                </a:cubicBezTo>
                <a:cubicBezTo>
                  <a:pt x="886" y="193"/>
                  <a:pt x="-115" y="1117"/>
                  <a:pt x="-163" y="2298"/>
                </a:cubicBezTo>
                <a:cubicBezTo>
                  <a:pt x="-163" y="2315"/>
                  <a:pt x="-163" y="2328"/>
                  <a:pt x="-163" y="2345"/>
                </a:cubicBezTo>
                <a:cubicBezTo>
                  <a:pt x="-163" y="3548"/>
                  <a:pt x="267" y="4494"/>
                  <a:pt x="740" y="4494"/>
                </a:cubicBezTo>
                <a:cubicBezTo>
                  <a:pt x="1212" y="4494"/>
                  <a:pt x="2329" y="3548"/>
                  <a:pt x="2974" y="23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5" name="Freeform 3514">
            <a:extLst>
              <a:ext uri="{FF2B5EF4-FFF2-40B4-BE49-F238E27FC236}">
                <a16:creationId xmlns:a16="http://schemas.microsoft.com/office/drawing/2014/main" id="{8FCB40FB-75B1-B97E-5B0A-FFA30C9B13E3}"/>
              </a:ext>
            </a:extLst>
          </p:cNvPr>
          <p:cNvSpPr/>
          <p:nvPr/>
        </p:nvSpPr>
        <p:spPr>
          <a:xfrm>
            <a:off x="9072486" y="2556057"/>
            <a:ext cx="6115" cy="7857"/>
          </a:xfrm>
          <a:custGeom>
            <a:avLst/>
            <a:gdLst>
              <a:gd name="connsiteX0" fmla="*/ 5953 w 6115"/>
              <a:gd name="connsiteY0" fmla="*/ 5237 h 7857"/>
              <a:gd name="connsiteX1" fmla="*/ 2817 w 6115"/>
              <a:gd name="connsiteY1" fmla="*/ 940 h 7857"/>
              <a:gd name="connsiteX2" fmla="*/ 969 w 6115"/>
              <a:gd name="connsiteY2" fmla="*/ 4721 h 7857"/>
              <a:gd name="connsiteX3" fmla="*/ 5953 w 6115"/>
              <a:gd name="connsiteY3" fmla="*/ 5237 h 7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15" h="7857">
                <a:moveTo>
                  <a:pt x="5953" y="5237"/>
                </a:moveTo>
                <a:cubicBezTo>
                  <a:pt x="5824" y="3320"/>
                  <a:pt x="4604" y="1648"/>
                  <a:pt x="2817" y="940"/>
                </a:cubicBezTo>
                <a:cubicBezTo>
                  <a:pt x="-664" y="-435"/>
                  <a:pt x="-835" y="-91"/>
                  <a:pt x="969" y="4721"/>
                </a:cubicBezTo>
                <a:cubicBezTo>
                  <a:pt x="2559" y="8975"/>
                  <a:pt x="5953" y="9276"/>
                  <a:pt x="5953" y="52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6" name="Freeform 3515">
            <a:extLst>
              <a:ext uri="{FF2B5EF4-FFF2-40B4-BE49-F238E27FC236}">
                <a16:creationId xmlns:a16="http://schemas.microsoft.com/office/drawing/2014/main" id="{999B612C-5104-F685-E7A0-DCEDCBAC18B2}"/>
              </a:ext>
            </a:extLst>
          </p:cNvPr>
          <p:cNvSpPr/>
          <p:nvPr/>
        </p:nvSpPr>
        <p:spPr>
          <a:xfrm>
            <a:off x="8964156" y="4064468"/>
            <a:ext cx="3507" cy="4253"/>
          </a:xfrm>
          <a:custGeom>
            <a:avLst/>
            <a:gdLst>
              <a:gd name="connsiteX0" fmla="*/ 166 w 3507"/>
              <a:gd name="connsiteY0" fmla="*/ 2387 h 4253"/>
              <a:gd name="connsiteX1" fmla="*/ 2400 w 3507"/>
              <a:gd name="connsiteY1" fmla="*/ 4492 h 4253"/>
              <a:gd name="connsiteX2" fmla="*/ 3345 w 3507"/>
              <a:gd name="connsiteY2" fmla="*/ 2387 h 4253"/>
              <a:gd name="connsiteX3" fmla="*/ 1111 w 3507"/>
              <a:gd name="connsiteY3" fmla="*/ 239 h 4253"/>
              <a:gd name="connsiteX4" fmla="*/ 1111 w 3507"/>
              <a:gd name="connsiteY4" fmla="*/ 239 h 4253"/>
              <a:gd name="connsiteX5" fmla="*/ 166 w 3507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7" h="4253">
                <a:moveTo>
                  <a:pt x="166" y="2387"/>
                </a:moveTo>
                <a:cubicBezTo>
                  <a:pt x="896" y="3547"/>
                  <a:pt x="1927" y="4492"/>
                  <a:pt x="2400" y="4492"/>
                </a:cubicBezTo>
                <a:cubicBezTo>
                  <a:pt x="2872" y="4492"/>
                  <a:pt x="3345" y="3547"/>
                  <a:pt x="3345" y="2387"/>
                </a:cubicBezTo>
                <a:cubicBezTo>
                  <a:pt x="3324" y="1175"/>
                  <a:pt x="2322" y="217"/>
                  <a:pt x="1111" y="239"/>
                </a:cubicBezTo>
                <a:cubicBezTo>
                  <a:pt x="1111" y="239"/>
                  <a:pt x="1111" y="239"/>
                  <a:pt x="1111" y="239"/>
                </a:cubicBezTo>
                <a:cubicBezTo>
                  <a:pt x="-92" y="239"/>
                  <a:pt x="-522" y="1184"/>
                  <a:pt x="166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7" name="Freeform 3516">
            <a:extLst>
              <a:ext uri="{FF2B5EF4-FFF2-40B4-BE49-F238E27FC236}">
                <a16:creationId xmlns:a16="http://schemas.microsoft.com/office/drawing/2014/main" id="{B8341353-083E-BC77-0F8C-9B4659161CC6}"/>
              </a:ext>
            </a:extLst>
          </p:cNvPr>
          <p:cNvSpPr/>
          <p:nvPr/>
        </p:nvSpPr>
        <p:spPr>
          <a:xfrm>
            <a:off x="9032610" y="3831687"/>
            <a:ext cx="8770" cy="12981"/>
          </a:xfrm>
          <a:custGeom>
            <a:avLst/>
            <a:gdLst>
              <a:gd name="connsiteX0" fmla="*/ 1660 w 8770"/>
              <a:gd name="connsiteY0" fmla="*/ 447 h 12981"/>
              <a:gd name="connsiteX1" fmla="*/ 2304 w 8770"/>
              <a:gd name="connsiteY1" fmla="*/ 11575 h 12981"/>
              <a:gd name="connsiteX2" fmla="*/ 8491 w 8770"/>
              <a:gd name="connsiteY2" fmla="*/ 8610 h 12981"/>
              <a:gd name="connsiteX3" fmla="*/ 1660 w 8770"/>
              <a:gd name="connsiteY3" fmla="*/ 447 h 1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70" h="12981">
                <a:moveTo>
                  <a:pt x="1660" y="447"/>
                </a:moveTo>
                <a:cubicBezTo>
                  <a:pt x="-1047" y="2122"/>
                  <a:pt x="-661" y="8610"/>
                  <a:pt x="2304" y="11575"/>
                </a:cubicBezTo>
                <a:cubicBezTo>
                  <a:pt x="5269" y="14539"/>
                  <a:pt x="9351" y="13465"/>
                  <a:pt x="8491" y="8610"/>
                </a:cubicBezTo>
                <a:cubicBezTo>
                  <a:pt x="7632" y="3755"/>
                  <a:pt x="3980" y="-800"/>
                  <a:pt x="1660" y="44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8" name="Freeform 3517">
            <a:extLst>
              <a:ext uri="{FF2B5EF4-FFF2-40B4-BE49-F238E27FC236}">
                <a16:creationId xmlns:a16="http://schemas.microsoft.com/office/drawing/2014/main" id="{6D9BC1C6-32DB-6718-45AB-A0C1212C333D}"/>
              </a:ext>
            </a:extLst>
          </p:cNvPr>
          <p:cNvSpPr/>
          <p:nvPr/>
        </p:nvSpPr>
        <p:spPr>
          <a:xfrm>
            <a:off x="9034518" y="1282482"/>
            <a:ext cx="8075" cy="12449"/>
          </a:xfrm>
          <a:custGeom>
            <a:avLst/>
            <a:gdLst>
              <a:gd name="connsiteX0" fmla="*/ 3575 w 8075"/>
              <a:gd name="connsiteY0" fmla="*/ 12570 h 12449"/>
              <a:gd name="connsiteX1" fmla="*/ 7872 w 8075"/>
              <a:gd name="connsiteY1" fmla="*/ 7886 h 12449"/>
              <a:gd name="connsiteX2" fmla="*/ 1741 w 8075"/>
              <a:gd name="connsiteY2" fmla="*/ 264 h 12449"/>
              <a:gd name="connsiteX3" fmla="*/ 1427 w 8075"/>
              <a:gd name="connsiteY3" fmla="*/ 238 h 12449"/>
              <a:gd name="connsiteX4" fmla="*/ -163 w 8075"/>
              <a:gd name="connsiteY4" fmla="*/ 6769 h 12449"/>
              <a:gd name="connsiteX5" fmla="*/ 3575 w 8075"/>
              <a:gd name="connsiteY5" fmla="*/ 12570 h 1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75" h="12449">
                <a:moveTo>
                  <a:pt x="3575" y="12570"/>
                </a:moveTo>
                <a:cubicBezTo>
                  <a:pt x="5771" y="11938"/>
                  <a:pt x="7429" y="10129"/>
                  <a:pt x="7872" y="7886"/>
                </a:cubicBezTo>
                <a:cubicBezTo>
                  <a:pt x="8285" y="4088"/>
                  <a:pt x="5535" y="677"/>
                  <a:pt x="1741" y="264"/>
                </a:cubicBezTo>
                <a:cubicBezTo>
                  <a:pt x="1633" y="256"/>
                  <a:pt x="1530" y="247"/>
                  <a:pt x="1427" y="238"/>
                </a:cubicBezTo>
                <a:cubicBezTo>
                  <a:pt x="525" y="238"/>
                  <a:pt x="-163" y="3160"/>
                  <a:pt x="-163" y="6769"/>
                </a:cubicBezTo>
                <a:cubicBezTo>
                  <a:pt x="-34" y="11796"/>
                  <a:pt x="783" y="13128"/>
                  <a:pt x="3575" y="125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9" name="Freeform 3518">
            <a:extLst>
              <a:ext uri="{FF2B5EF4-FFF2-40B4-BE49-F238E27FC236}">
                <a16:creationId xmlns:a16="http://schemas.microsoft.com/office/drawing/2014/main" id="{AAA3F531-72E1-E19D-3C24-593A35A5F3BF}"/>
              </a:ext>
            </a:extLst>
          </p:cNvPr>
          <p:cNvSpPr/>
          <p:nvPr/>
        </p:nvSpPr>
        <p:spPr>
          <a:xfrm>
            <a:off x="8902671" y="1888472"/>
            <a:ext cx="12031" cy="14587"/>
          </a:xfrm>
          <a:custGeom>
            <a:avLst/>
            <a:gdLst>
              <a:gd name="connsiteX0" fmla="*/ 4249 w 12031"/>
              <a:gd name="connsiteY0" fmla="*/ 925 h 14587"/>
              <a:gd name="connsiteX1" fmla="*/ 2530 w 12031"/>
              <a:gd name="connsiteY1" fmla="*/ 13385 h 14587"/>
              <a:gd name="connsiteX2" fmla="*/ 11768 w 12031"/>
              <a:gd name="connsiteY2" fmla="*/ 8444 h 14587"/>
              <a:gd name="connsiteX3" fmla="*/ 4249 w 12031"/>
              <a:gd name="connsiteY3" fmla="*/ 925 h 14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31" h="14587">
                <a:moveTo>
                  <a:pt x="4249" y="925"/>
                </a:moveTo>
                <a:cubicBezTo>
                  <a:pt x="-606" y="2514"/>
                  <a:pt x="-1852" y="11623"/>
                  <a:pt x="2530" y="13385"/>
                </a:cubicBezTo>
                <a:cubicBezTo>
                  <a:pt x="9663" y="16306"/>
                  <a:pt x="12456" y="14846"/>
                  <a:pt x="11768" y="8444"/>
                </a:cubicBezTo>
                <a:cubicBezTo>
                  <a:pt x="10823" y="366"/>
                  <a:pt x="9663" y="-794"/>
                  <a:pt x="4249" y="9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0" name="Freeform 3519">
            <a:extLst>
              <a:ext uri="{FF2B5EF4-FFF2-40B4-BE49-F238E27FC236}">
                <a16:creationId xmlns:a16="http://schemas.microsoft.com/office/drawing/2014/main" id="{D0ADB4B4-D73A-9122-E90F-41753E456584}"/>
              </a:ext>
            </a:extLst>
          </p:cNvPr>
          <p:cNvSpPr/>
          <p:nvPr/>
        </p:nvSpPr>
        <p:spPr>
          <a:xfrm>
            <a:off x="9029301" y="3092507"/>
            <a:ext cx="13628" cy="13439"/>
          </a:xfrm>
          <a:custGeom>
            <a:avLst/>
            <a:gdLst>
              <a:gd name="connsiteX0" fmla="*/ 2004 w 13628"/>
              <a:gd name="connsiteY0" fmla="*/ 13678 h 13439"/>
              <a:gd name="connsiteX1" fmla="*/ 5184 w 13628"/>
              <a:gd name="connsiteY1" fmla="*/ 11572 h 13439"/>
              <a:gd name="connsiteX2" fmla="*/ 9480 w 13628"/>
              <a:gd name="connsiteY2" fmla="*/ 9467 h 13439"/>
              <a:gd name="connsiteX3" fmla="*/ 13390 w 13628"/>
              <a:gd name="connsiteY3" fmla="*/ 3581 h 13439"/>
              <a:gd name="connsiteX4" fmla="*/ 12230 w 13628"/>
              <a:gd name="connsiteY4" fmla="*/ 1476 h 13439"/>
              <a:gd name="connsiteX5" fmla="*/ 7289 w 13628"/>
              <a:gd name="connsiteY5" fmla="*/ 5214 h 13439"/>
              <a:gd name="connsiteX6" fmla="*/ 1102 w 13628"/>
              <a:gd name="connsiteY6" fmla="*/ 9510 h 13439"/>
              <a:gd name="connsiteX7" fmla="*/ 2004 w 13628"/>
              <a:gd name="connsiteY7" fmla="*/ 13678 h 1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28" h="13439">
                <a:moveTo>
                  <a:pt x="2004" y="13678"/>
                </a:moveTo>
                <a:cubicBezTo>
                  <a:pt x="3766" y="13678"/>
                  <a:pt x="5184" y="12733"/>
                  <a:pt x="5184" y="11572"/>
                </a:cubicBezTo>
                <a:cubicBezTo>
                  <a:pt x="5184" y="10412"/>
                  <a:pt x="7074" y="9467"/>
                  <a:pt x="9480" y="9467"/>
                </a:cubicBezTo>
                <a:cubicBezTo>
                  <a:pt x="12703" y="9467"/>
                  <a:pt x="13777" y="8092"/>
                  <a:pt x="13390" y="3581"/>
                </a:cubicBezTo>
                <a:cubicBezTo>
                  <a:pt x="13390" y="15"/>
                  <a:pt x="12789" y="-716"/>
                  <a:pt x="12230" y="1476"/>
                </a:cubicBezTo>
                <a:cubicBezTo>
                  <a:pt x="11530" y="3632"/>
                  <a:pt x="9558" y="5128"/>
                  <a:pt x="7289" y="5214"/>
                </a:cubicBezTo>
                <a:cubicBezTo>
                  <a:pt x="4634" y="5514"/>
                  <a:pt x="2314" y="7130"/>
                  <a:pt x="1102" y="9510"/>
                </a:cubicBezTo>
                <a:cubicBezTo>
                  <a:pt x="-788" y="12818"/>
                  <a:pt x="-617" y="13678"/>
                  <a:pt x="2004" y="136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1" name="Freeform 3520">
            <a:extLst>
              <a:ext uri="{FF2B5EF4-FFF2-40B4-BE49-F238E27FC236}">
                <a16:creationId xmlns:a16="http://schemas.microsoft.com/office/drawing/2014/main" id="{05A40A54-FD21-DBFA-052C-813AC2B0846A}"/>
              </a:ext>
            </a:extLst>
          </p:cNvPr>
          <p:cNvSpPr/>
          <p:nvPr/>
        </p:nvSpPr>
        <p:spPr>
          <a:xfrm>
            <a:off x="9083459" y="2714915"/>
            <a:ext cx="4803" cy="6358"/>
          </a:xfrm>
          <a:custGeom>
            <a:avLst/>
            <a:gdLst>
              <a:gd name="connsiteX0" fmla="*/ 3358 w 4803"/>
              <a:gd name="connsiteY0" fmla="*/ 3418 h 6358"/>
              <a:gd name="connsiteX1" fmla="*/ 3830 w 4803"/>
              <a:gd name="connsiteY1" fmla="*/ 238 h 6358"/>
              <a:gd name="connsiteX2" fmla="*/ 522 w 4803"/>
              <a:gd name="connsiteY2" fmla="*/ 3418 h 6358"/>
              <a:gd name="connsiteX3" fmla="*/ 49 w 4803"/>
              <a:gd name="connsiteY3" fmla="*/ 6597 h 6358"/>
              <a:gd name="connsiteX4" fmla="*/ 3358 w 4803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3" h="6358">
                <a:moveTo>
                  <a:pt x="3358" y="3418"/>
                </a:moveTo>
                <a:cubicBezTo>
                  <a:pt x="4861" y="1570"/>
                  <a:pt x="5076" y="238"/>
                  <a:pt x="3830" y="238"/>
                </a:cubicBezTo>
                <a:cubicBezTo>
                  <a:pt x="2584" y="238"/>
                  <a:pt x="1166" y="1656"/>
                  <a:pt x="522" y="3418"/>
                </a:cubicBezTo>
                <a:cubicBezTo>
                  <a:pt x="-123" y="5179"/>
                  <a:pt x="-381" y="6597"/>
                  <a:pt x="49" y="6597"/>
                </a:cubicBezTo>
                <a:cubicBezTo>
                  <a:pt x="1355" y="5769"/>
                  <a:pt x="2477" y="4688"/>
                  <a:pt x="3358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2" name="Freeform 3521">
            <a:extLst>
              <a:ext uri="{FF2B5EF4-FFF2-40B4-BE49-F238E27FC236}">
                <a16:creationId xmlns:a16="http://schemas.microsoft.com/office/drawing/2014/main" id="{994F6630-1FBF-8997-EBA1-39B0F7F374A0}"/>
              </a:ext>
            </a:extLst>
          </p:cNvPr>
          <p:cNvSpPr/>
          <p:nvPr/>
        </p:nvSpPr>
        <p:spPr>
          <a:xfrm>
            <a:off x="9062234" y="2974627"/>
            <a:ext cx="9059" cy="4784"/>
          </a:xfrm>
          <a:custGeom>
            <a:avLst/>
            <a:gdLst>
              <a:gd name="connsiteX0" fmla="*/ 2284 w 9059"/>
              <a:gd name="connsiteY0" fmla="*/ 727 h 4784"/>
              <a:gd name="connsiteX1" fmla="*/ 1425 w 9059"/>
              <a:gd name="connsiteY1" fmla="*/ 3992 h 4784"/>
              <a:gd name="connsiteX2" fmla="*/ 8127 w 9059"/>
              <a:gd name="connsiteY2" fmla="*/ 1371 h 4784"/>
              <a:gd name="connsiteX3" fmla="*/ 2284 w 9059"/>
              <a:gd name="connsiteY3" fmla="*/ 727 h 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59" h="4784">
                <a:moveTo>
                  <a:pt x="2284" y="727"/>
                </a:moveTo>
                <a:cubicBezTo>
                  <a:pt x="-724" y="1887"/>
                  <a:pt x="-896" y="2488"/>
                  <a:pt x="1425" y="3992"/>
                </a:cubicBezTo>
                <a:cubicBezTo>
                  <a:pt x="5334" y="6398"/>
                  <a:pt x="10963" y="4207"/>
                  <a:pt x="8127" y="1371"/>
                </a:cubicBezTo>
                <a:cubicBezTo>
                  <a:pt x="6430" y="138"/>
                  <a:pt x="4209" y="-107"/>
                  <a:pt x="2284" y="7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3" name="Freeform 3522">
            <a:extLst>
              <a:ext uri="{FF2B5EF4-FFF2-40B4-BE49-F238E27FC236}">
                <a16:creationId xmlns:a16="http://schemas.microsoft.com/office/drawing/2014/main" id="{E68F64E4-CFBB-DA2C-E43D-1FB3C7DA421E}"/>
              </a:ext>
            </a:extLst>
          </p:cNvPr>
          <p:cNvSpPr/>
          <p:nvPr/>
        </p:nvSpPr>
        <p:spPr>
          <a:xfrm>
            <a:off x="9062562" y="3122960"/>
            <a:ext cx="3492" cy="4253"/>
          </a:xfrm>
          <a:custGeom>
            <a:avLst/>
            <a:gdLst>
              <a:gd name="connsiteX0" fmla="*/ 194 w 3492"/>
              <a:gd name="connsiteY0" fmla="*/ 2344 h 4253"/>
              <a:gd name="connsiteX1" fmla="*/ 2428 w 3492"/>
              <a:gd name="connsiteY1" fmla="*/ 4492 h 4253"/>
              <a:gd name="connsiteX2" fmla="*/ 3330 w 3492"/>
              <a:gd name="connsiteY2" fmla="*/ 2344 h 4253"/>
              <a:gd name="connsiteX3" fmla="*/ 1139 w 3492"/>
              <a:gd name="connsiteY3" fmla="*/ 239 h 4253"/>
              <a:gd name="connsiteX4" fmla="*/ 1139 w 3492"/>
              <a:gd name="connsiteY4" fmla="*/ 239 h 4253"/>
              <a:gd name="connsiteX5" fmla="*/ 194 w 3492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3">
                <a:moveTo>
                  <a:pt x="194" y="2344"/>
                </a:moveTo>
                <a:cubicBezTo>
                  <a:pt x="924" y="3547"/>
                  <a:pt x="1913" y="4492"/>
                  <a:pt x="2428" y="4492"/>
                </a:cubicBezTo>
                <a:cubicBezTo>
                  <a:pt x="2944" y="4492"/>
                  <a:pt x="3330" y="3547"/>
                  <a:pt x="3330" y="2344"/>
                </a:cubicBezTo>
                <a:cubicBezTo>
                  <a:pt x="3305" y="1158"/>
                  <a:pt x="2325" y="217"/>
                  <a:pt x="1139" y="239"/>
                </a:cubicBezTo>
                <a:cubicBezTo>
                  <a:pt x="1139" y="239"/>
                  <a:pt x="1139" y="239"/>
                  <a:pt x="1139" y="239"/>
                </a:cubicBezTo>
                <a:cubicBezTo>
                  <a:pt x="-107" y="239"/>
                  <a:pt x="-536" y="1184"/>
                  <a:pt x="194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4" name="Freeform 3523">
            <a:extLst>
              <a:ext uri="{FF2B5EF4-FFF2-40B4-BE49-F238E27FC236}">
                <a16:creationId xmlns:a16="http://schemas.microsoft.com/office/drawing/2014/main" id="{1D3A769F-188D-BE03-79D0-766F1A58FB7B}"/>
              </a:ext>
            </a:extLst>
          </p:cNvPr>
          <p:cNvSpPr/>
          <p:nvPr/>
        </p:nvSpPr>
        <p:spPr>
          <a:xfrm>
            <a:off x="9061845" y="3613930"/>
            <a:ext cx="6316" cy="4253"/>
          </a:xfrm>
          <a:custGeom>
            <a:avLst/>
            <a:gdLst>
              <a:gd name="connsiteX0" fmla="*/ 3017 w 6316"/>
              <a:gd name="connsiteY0" fmla="*/ 4492 h 4253"/>
              <a:gd name="connsiteX1" fmla="*/ 6154 w 6316"/>
              <a:gd name="connsiteY1" fmla="*/ 2344 h 4253"/>
              <a:gd name="connsiteX2" fmla="*/ 3017 w 6316"/>
              <a:gd name="connsiteY2" fmla="*/ 238 h 4253"/>
              <a:gd name="connsiteX3" fmla="*/ -163 w 6316"/>
              <a:gd name="connsiteY3" fmla="*/ 2344 h 4253"/>
              <a:gd name="connsiteX4" fmla="*/ 3017 w 6316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6" h="4253">
                <a:moveTo>
                  <a:pt x="3017" y="4492"/>
                </a:moveTo>
                <a:cubicBezTo>
                  <a:pt x="4736" y="4492"/>
                  <a:pt x="6154" y="3504"/>
                  <a:pt x="6154" y="2344"/>
                </a:cubicBezTo>
                <a:cubicBezTo>
                  <a:pt x="6154" y="1184"/>
                  <a:pt x="4736" y="238"/>
                  <a:pt x="3017" y="238"/>
                </a:cubicBezTo>
                <a:cubicBezTo>
                  <a:pt x="1298" y="238"/>
                  <a:pt x="-163" y="1184"/>
                  <a:pt x="-163" y="2344"/>
                </a:cubicBezTo>
                <a:cubicBezTo>
                  <a:pt x="-163" y="3504"/>
                  <a:pt x="1298" y="4492"/>
                  <a:pt x="301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5" name="Freeform 3524">
            <a:extLst>
              <a:ext uri="{FF2B5EF4-FFF2-40B4-BE49-F238E27FC236}">
                <a16:creationId xmlns:a16="http://schemas.microsoft.com/office/drawing/2014/main" id="{431B0CBE-C7C7-AFE5-3D62-BCBBF30EF2AB}"/>
              </a:ext>
            </a:extLst>
          </p:cNvPr>
          <p:cNvSpPr/>
          <p:nvPr/>
        </p:nvSpPr>
        <p:spPr>
          <a:xfrm>
            <a:off x="9076539" y="2938900"/>
            <a:ext cx="4167" cy="5538"/>
          </a:xfrm>
          <a:custGeom>
            <a:avLst/>
            <a:gdLst>
              <a:gd name="connsiteX0" fmla="*/ -163 w 4167"/>
              <a:gd name="connsiteY0" fmla="*/ 3801 h 5538"/>
              <a:gd name="connsiteX1" fmla="*/ 1900 w 4167"/>
              <a:gd name="connsiteY1" fmla="*/ 5777 h 5538"/>
              <a:gd name="connsiteX2" fmla="*/ 4005 w 4167"/>
              <a:gd name="connsiteY2" fmla="*/ 2469 h 5538"/>
              <a:gd name="connsiteX3" fmla="*/ 1900 w 4167"/>
              <a:gd name="connsiteY3" fmla="*/ 492 h 5538"/>
              <a:gd name="connsiteX4" fmla="*/ -163 w 4167"/>
              <a:gd name="connsiteY4" fmla="*/ 3801 h 5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538">
                <a:moveTo>
                  <a:pt x="-163" y="3801"/>
                </a:moveTo>
                <a:cubicBezTo>
                  <a:pt x="-115" y="4905"/>
                  <a:pt x="796" y="5777"/>
                  <a:pt x="1900" y="5777"/>
                </a:cubicBezTo>
                <a:cubicBezTo>
                  <a:pt x="3060" y="5777"/>
                  <a:pt x="4005" y="4273"/>
                  <a:pt x="4005" y="2469"/>
                </a:cubicBezTo>
                <a:cubicBezTo>
                  <a:pt x="4005" y="664"/>
                  <a:pt x="3060" y="-238"/>
                  <a:pt x="1900" y="492"/>
                </a:cubicBezTo>
                <a:cubicBezTo>
                  <a:pt x="748" y="1227"/>
                  <a:pt x="-12" y="2443"/>
                  <a:pt x="-163" y="38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6" name="Freeform 3525">
            <a:extLst>
              <a:ext uri="{FF2B5EF4-FFF2-40B4-BE49-F238E27FC236}">
                <a16:creationId xmlns:a16="http://schemas.microsoft.com/office/drawing/2014/main" id="{376EA858-A03F-6B98-4CAA-56D19D83E41F}"/>
              </a:ext>
            </a:extLst>
          </p:cNvPr>
          <p:cNvSpPr/>
          <p:nvPr/>
        </p:nvSpPr>
        <p:spPr>
          <a:xfrm>
            <a:off x="9068835" y="2547006"/>
            <a:ext cx="3492" cy="4254"/>
          </a:xfrm>
          <a:custGeom>
            <a:avLst/>
            <a:gdLst>
              <a:gd name="connsiteX0" fmla="*/ 1139 w 3492"/>
              <a:gd name="connsiteY0" fmla="*/ 4492 h 4254"/>
              <a:gd name="connsiteX1" fmla="*/ 3330 w 3492"/>
              <a:gd name="connsiteY1" fmla="*/ 2387 h 4254"/>
              <a:gd name="connsiteX2" fmla="*/ 3330 w 3492"/>
              <a:gd name="connsiteY2" fmla="*/ 2387 h 4254"/>
              <a:gd name="connsiteX3" fmla="*/ 2428 w 3492"/>
              <a:gd name="connsiteY3" fmla="*/ 238 h 4254"/>
              <a:gd name="connsiteX4" fmla="*/ 194 w 3492"/>
              <a:gd name="connsiteY4" fmla="*/ 2387 h 4254"/>
              <a:gd name="connsiteX5" fmla="*/ 1139 w 3492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1139" y="4492"/>
                </a:moveTo>
                <a:cubicBezTo>
                  <a:pt x="2325" y="4516"/>
                  <a:pt x="3305" y="3574"/>
                  <a:pt x="3330" y="2387"/>
                </a:cubicBezTo>
                <a:cubicBezTo>
                  <a:pt x="3330" y="2387"/>
                  <a:pt x="3330" y="2387"/>
                  <a:pt x="3330" y="2387"/>
                </a:cubicBezTo>
                <a:cubicBezTo>
                  <a:pt x="3330" y="1184"/>
                  <a:pt x="2944" y="238"/>
                  <a:pt x="2428" y="238"/>
                </a:cubicBezTo>
                <a:cubicBezTo>
                  <a:pt x="1912" y="238"/>
                  <a:pt x="924" y="1184"/>
                  <a:pt x="194" y="2387"/>
                </a:cubicBezTo>
                <a:cubicBezTo>
                  <a:pt x="-536" y="3590"/>
                  <a:pt x="-107" y="4492"/>
                  <a:pt x="1139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7" name="Freeform 3526">
            <a:extLst>
              <a:ext uri="{FF2B5EF4-FFF2-40B4-BE49-F238E27FC236}">
                <a16:creationId xmlns:a16="http://schemas.microsoft.com/office/drawing/2014/main" id="{ED68AA3B-0E25-1CD0-5B64-8DC9489BA56A}"/>
              </a:ext>
            </a:extLst>
          </p:cNvPr>
          <p:cNvSpPr/>
          <p:nvPr/>
        </p:nvSpPr>
        <p:spPr>
          <a:xfrm>
            <a:off x="9066407" y="4243009"/>
            <a:ext cx="16404" cy="14331"/>
          </a:xfrm>
          <a:custGeom>
            <a:avLst/>
            <a:gdLst>
              <a:gd name="connsiteX0" fmla="*/ 4727 w 16404"/>
              <a:gd name="connsiteY0" fmla="*/ 14570 h 14331"/>
              <a:gd name="connsiteX1" fmla="*/ 9969 w 16404"/>
              <a:gd name="connsiteY1" fmla="*/ 10575 h 14331"/>
              <a:gd name="connsiteX2" fmla="*/ 13106 w 16404"/>
              <a:gd name="connsiteY2" fmla="*/ 6579 h 14331"/>
              <a:gd name="connsiteX3" fmla="*/ 16242 w 16404"/>
              <a:gd name="connsiteY3" fmla="*/ 3399 h 14331"/>
              <a:gd name="connsiteX4" fmla="*/ 3825 w 16404"/>
              <a:gd name="connsiteY4" fmla="*/ 6407 h 14331"/>
              <a:gd name="connsiteX5" fmla="*/ 4727 w 16404"/>
              <a:gd name="connsiteY5" fmla="*/ 14570 h 1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04" h="14331">
                <a:moveTo>
                  <a:pt x="4727" y="14570"/>
                </a:moveTo>
                <a:cubicBezTo>
                  <a:pt x="8465" y="14570"/>
                  <a:pt x="9969" y="13410"/>
                  <a:pt x="9969" y="10575"/>
                </a:cubicBezTo>
                <a:cubicBezTo>
                  <a:pt x="9767" y="8615"/>
                  <a:pt x="11155" y="6845"/>
                  <a:pt x="13106" y="6579"/>
                </a:cubicBezTo>
                <a:cubicBezTo>
                  <a:pt x="14846" y="6557"/>
                  <a:pt x="16242" y="5139"/>
                  <a:pt x="16242" y="3399"/>
                </a:cubicBezTo>
                <a:cubicBezTo>
                  <a:pt x="16242" y="-2014"/>
                  <a:pt x="8379" y="-124"/>
                  <a:pt x="3825" y="6407"/>
                </a:cubicBezTo>
                <a:cubicBezTo>
                  <a:pt x="-1675" y="14184"/>
                  <a:pt x="-1589" y="14570"/>
                  <a:pt x="4727" y="145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8" name="Freeform 3527">
            <a:extLst>
              <a:ext uri="{FF2B5EF4-FFF2-40B4-BE49-F238E27FC236}">
                <a16:creationId xmlns:a16="http://schemas.microsoft.com/office/drawing/2014/main" id="{2705030D-1E6F-5FDB-A82F-8EE06641FE01}"/>
              </a:ext>
            </a:extLst>
          </p:cNvPr>
          <p:cNvSpPr/>
          <p:nvPr/>
        </p:nvSpPr>
        <p:spPr>
          <a:xfrm>
            <a:off x="9068719" y="2940099"/>
            <a:ext cx="5714" cy="8593"/>
          </a:xfrm>
          <a:custGeom>
            <a:avLst/>
            <a:gdLst>
              <a:gd name="connsiteX0" fmla="*/ 2200 w 5714"/>
              <a:gd name="connsiteY0" fmla="*/ 8831 h 8593"/>
              <a:gd name="connsiteX1" fmla="*/ 5552 w 5714"/>
              <a:gd name="connsiteY1" fmla="*/ 4535 h 8593"/>
              <a:gd name="connsiteX2" fmla="*/ 3446 w 5714"/>
              <a:gd name="connsiteY2" fmla="*/ 238 h 8593"/>
              <a:gd name="connsiteX3" fmla="*/ 1341 w 5714"/>
              <a:gd name="connsiteY3" fmla="*/ 1141 h 8593"/>
              <a:gd name="connsiteX4" fmla="*/ 95 w 5714"/>
              <a:gd name="connsiteY4" fmla="*/ 5437 h 8593"/>
              <a:gd name="connsiteX5" fmla="*/ 2200 w 5714"/>
              <a:gd name="connsiteY5" fmla="*/ 8831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4" h="8593">
                <a:moveTo>
                  <a:pt x="2200" y="8831"/>
                </a:moveTo>
                <a:cubicBezTo>
                  <a:pt x="4134" y="8831"/>
                  <a:pt x="5552" y="7070"/>
                  <a:pt x="5552" y="4535"/>
                </a:cubicBezTo>
                <a:cubicBezTo>
                  <a:pt x="5552" y="2000"/>
                  <a:pt x="4606" y="238"/>
                  <a:pt x="3446" y="238"/>
                </a:cubicBezTo>
                <a:cubicBezTo>
                  <a:pt x="2286" y="238"/>
                  <a:pt x="1341" y="625"/>
                  <a:pt x="1341" y="1141"/>
                </a:cubicBezTo>
                <a:cubicBezTo>
                  <a:pt x="1070" y="2610"/>
                  <a:pt x="654" y="4049"/>
                  <a:pt x="95" y="5437"/>
                </a:cubicBezTo>
                <a:cubicBezTo>
                  <a:pt x="-549" y="7671"/>
                  <a:pt x="-34" y="8831"/>
                  <a:pt x="2200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9" name="Freeform 3528">
            <a:extLst>
              <a:ext uri="{FF2B5EF4-FFF2-40B4-BE49-F238E27FC236}">
                <a16:creationId xmlns:a16="http://schemas.microsoft.com/office/drawing/2014/main" id="{A020DCC2-4D89-6566-E2B2-B48A2623397F}"/>
              </a:ext>
            </a:extLst>
          </p:cNvPr>
          <p:cNvSpPr/>
          <p:nvPr/>
        </p:nvSpPr>
        <p:spPr>
          <a:xfrm>
            <a:off x="9058558" y="2904050"/>
            <a:ext cx="5479" cy="4253"/>
          </a:xfrm>
          <a:custGeom>
            <a:avLst/>
            <a:gdLst>
              <a:gd name="connsiteX0" fmla="*/ 5315 w 5479"/>
              <a:gd name="connsiteY0" fmla="*/ 2387 h 4253"/>
              <a:gd name="connsiteX1" fmla="*/ 2050 w 5479"/>
              <a:gd name="connsiteY1" fmla="*/ 238 h 4253"/>
              <a:gd name="connsiteX2" fmla="*/ 74 w 5479"/>
              <a:gd name="connsiteY2" fmla="*/ 2387 h 4253"/>
              <a:gd name="connsiteX3" fmla="*/ 3382 w 5479"/>
              <a:gd name="connsiteY3" fmla="*/ 4492 h 4253"/>
              <a:gd name="connsiteX4" fmla="*/ 5315 w 5479"/>
              <a:gd name="connsiteY4" fmla="*/ 2391 h 4253"/>
              <a:gd name="connsiteX5" fmla="*/ 5315 w 5479"/>
              <a:gd name="connsiteY5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9" h="4253">
                <a:moveTo>
                  <a:pt x="5315" y="2387"/>
                </a:moveTo>
                <a:cubicBezTo>
                  <a:pt x="5315" y="1184"/>
                  <a:pt x="3854" y="238"/>
                  <a:pt x="2050" y="238"/>
                </a:cubicBezTo>
                <a:cubicBezTo>
                  <a:pt x="246" y="238"/>
                  <a:pt x="-614" y="1184"/>
                  <a:pt x="74" y="2387"/>
                </a:cubicBezTo>
                <a:cubicBezTo>
                  <a:pt x="800" y="3555"/>
                  <a:pt x="2016" y="4333"/>
                  <a:pt x="3382" y="4492"/>
                </a:cubicBezTo>
                <a:cubicBezTo>
                  <a:pt x="4495" y="4445"/>
                  <a:pt x="5363" y="3504"/>
                  <a:pt x="5315" y="2391"/>
                </a:cubicBezTo>
                <a:cubicBezTo>
                  <a:pt x="5315" y="2391"/>
                  <a:pt x="5315" y="2387"/>
                  <a:pt x="5315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0" name="Freeform 3529">
            <a:extLst>
              <a:ext uri="{FF2B5EF4-FFF2-40B4-BE49-F238E27FC236}">
                <a16:creationId xmlns:a16="http://schemas.microsoft.com/office/drawing/2014/main" id="{5F8C2B23-2604-9EF4-79F1-E1383738B65B}"/>
              </a:ext>
            </a:extLst>
          </p:cNvPr>
          <p:cNvSpPr/>
          <p:nvPr/>
        </p:nvSpPr>
        <p:spPr>
          <a:xfrm>
            <a:off x="9006121" y="2510871"/>
            <a:ext cx="5398" cy="5494"/>
          </a:xfrm>
          <a:custGeom>
            <a:avLst/>
            <a:gdLst>
              <a:gd name="connsiteX0" fmla="*/ 4389 w 5398"/>
              <a:gd name="connsiteY0" fmla="*/ 2516 h 5494"/>
              <a:gd name="connsiteX1" fmla="*/ 780 w 5398"/>
              <a:gd name="connsiteY1" fmla="*/ 238 h 5494"/>
              <a:gd name="connsiteX2" fmla="*/ 1167 w 5398"/>
              <a:gd name="connsiteY2" fmla="*/ 3461 h 5494"/>
              <a:gd name="connsiteX3" fmla="*/ 4389 w 5398"/>
              <a:gd name="connsiteY3" fmla="*/ 2516 h 5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98" h="5494">
                <a:moveTo>
                  <a:pt x="4389" y="2516"/>
                </a:moveTo>
                <a:cubicBezTo>
                  <a:pt x="3595" y="1249"/>
                  <a:pt x="2267" y="412"/>
                  <a:pt x="780" y="238"/>
                </a:cubicBezTo>
                <a:cubicBezTo>
                  <a:pt x="-595" y="238"/>
                  <a:pt x="-466" y="1484"/>
                  <a:pt x="1167" y="3461"/>
                </a:cubicBezTo>
                <a:cubicBezTo>
                  <a:pt x="4046" y="6984"/>
                  <a:pt x="6623" y="6211"/>
                  <a:pt x="4389" y="25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1" name="Freeform 3530">
            <a:extLst>
              <a:ext uri="{FF2B5EF4-FFF2-40B4-BE49-F238E27FC236}">
                <a16:creationId xmlns:a16="http://schemas.microsoft.com/office/drawing/2014/main" id="{6BA949F7-D56F-841C-5B08-8D46A64CE1A6}"/>
              </a:ext>
            </a:extLst>
          </p:cNvPr>
          <p:cNvSpPr/>
          <p:nvPr/>
        </p:nvSpPr>
        <p:spPr>
          <a:xfrm>
            <a:off x="9078601" y="4139312"/>
            <a:ext cx="5684" cy="10157"/>
          </a:xfrm>
          <a:custGeom>
            <a:avLst/>
            <a:gdLst>
              <a:gd name="connsiteX0" fmla="*/ -163 w 5684"/>
              <a:gd name="connsiteY0" fmla="*/ 4666 h 10157"/>
              <a:gd name="connsiteX1" fmla="*/ 5208 w 5684"/>
              <a:gd name="connsiteY1" fmla="*/ 8060 h 10157"/>
              <a:gd name="connsiteX2" fmla="*/ 3232 w 5684"/>
              <a:gd name="connsiteY2" fmla="*/ 2303 h 10157"/>
              <a:gd name="connsiteX3" fmla="*/ -163 w 5684"/>
              <a:gd name="connsiteY3" fmla="*/ 4666 h 1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84" h="10157">
                <a:moveTo>
                  <a:pt x="-163" y="4666"/>
                </a:moveTo>
                <a:cubicBezTo>
                  <a:pt x="-163" y="10509"/>
                  <a:pt x="2630" y="12314"/>
                  <a:pt x="5208" y="8060"/>
                </a:cubicBezTo>
                <a:cubicBezTo>
                  <a:pt x="6025" y="6814"/>
                  <a:pt x="5208" y="4193"/>
                  <a:pt x="3232" y="2303"/>
                </a:cubicBezTo>
                <a:cubicBezTo>
                  <a:pt x="138" y="-834"/>
                  <a:pt x="-163" y="-662"/>
                  <a:pt x="-163" y="46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2" name="Freeform 3531">
            <a:extLst>
              <a:ext uri="{FF2B5EF4-FFF2-40B4-BE49-F238E27FC236}">
                <a16:creationId xmlns:a16="http://schemas.microsoft.com/office/drawing/2014/main" id="{2D09C496-D799-7880-190A-EF3BDEB1938A}"/>
              </a:ext>
            </a:extLst>
          </p:cNvPr>
          <p:cNvSpPr/>
          <p:nvPr/>
        </p:nvSpPr>
        <p:spPr>
          <a:xfrm>
            <a:off x="9089085" y="4100877"/>
            <a:ext cx="4210" cy="5808"/>
          </a:xfrm>
          <a:custGeom>
            <a:avLst/>
            <a:gdLst>
              <a:gd name="connsiteX0" fmla="*/ 1943 w 4210"/>
              <a:gd name="connsiteY0" fmla="*/ 5978 h 5808"/>
              <a:gd name="connsiteX1" fmla="*/ 4048 w 4210"/>
              <a:gd name="connsiteY1" fmla="*/ 3143 h 5808"/>
              <a:gd name="connsiteX2" fmla="*/ 1943 w 4210"/>
              <a:gd name="connsiteY2" fmla="*/ 307 h 5808"/>
              <a:gd name="connsiteX3" fmla="*/ -163 w 4210"/>
              <a:gd name="connsiteY3" fmla="*/ 3143 h 5808"/>
              <a:gd name="connsiteX4" fmla="*/ 1943 w 4210"/>
              <a:gd name="connsiteY4" fmla="*/ 5978 h 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5808">
                <a:moveTo>
                  <a:pt x="1943" y="5978"/>
                </a:moveTo>
                <a:cubicBezTo>
                  <a:pt x="3154" y="5544"/>
                  <a:pt x="3984" y="4427"/>
                  <a:pt x="4048" y="3143"/>
                </a:cubicBezTo>
                <a:cubicBezTo>
                  <a:pt x="3962" y="1867"/>
                  <a:pt x="3137" y="758"/>
                  <a:pt x="1943" y="307"/>
                </a:cubicBezTo>
                <a:cubicBezTo>
                  <a:pt x="783" y="-80"/>
                  <a:pt x="-163" y="1209"/>
                  <a:pt x="-163" y="3143"/>
                </a:cubicBezTo>
                <a:cubicBezTo>
                  <a:pt x="-163" y="5076"/>
                  <a:pt x="783" y="6365"/>
                  <a:pt x="1943" y="59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3" name="Freeform 3532">
            <a:extLst>
              <a:ext uri="{FF2B5EF4-FFF2-40B4-BE49-F238E27FC236}">
                <a16:creationId xmlns:a16="http://schemas.microsoft.com/office/drawing/2014/main" id="{5525F08F-EA3B-69A4-7C98-176B6D01CB05}"/>
              </a:ext>
            </a:extLst>
          </p:cNvPr>
          <p:cNvSpPr/>
          <p:nvPr/>
        </p:nvSpPr>
        <p:spPr>
          <a:xfrm>
            <a:off x="8906910" y="4213043"/>
            <a:ext cx="3475" cy="4296"/>
          </a:xfrm>
          <a:custGeom>
            <a:avLst/>
            <a:gdLst>
              <a:gd name="connsiteX0" fmla="*/ 783 w 3475"/>
              <a:gd name="connsiteY0" fmla="*/ 4535 h 4296"/>
              <a:gd name="connsiteX1" fmla="*/ 2974 w 3475"/>
              <a:gd name="connsiteY1" fmla="*/ 2387 h 4296"/>
              <a:gd name="connsiteX2" fmla="*/ 2072 w 3475"/>
              <a:gd name="connsiteY2" fmla="*/ 238 h 4296"/>
              <a:gd name="connsiteX3" fmla="*/ -163 w 3475"/>
              <a:gd name="connsiteY3" fmla="*/ 2387 h 4296"/>
              <a:gd name="connsiteX4" fmla="*/ 783 w 3475"/>
              <a:gd name="connsiteY4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5" h="4296">
                <a:moveTo>
                  <a:pt x="783" y="4535"/>
                </a:moveTo>
                <a:cubicBezTo>
                  <a:pt x="1298" y="4535"/>
                  <a:pt x="2287" y="3547"/>
                  <a:pt x="2974" y="2387"/>
                </a:cubicBezTo>
                <a:cubicBezTo>
                  <a:pt x="3661" y="1227"/>
                  <a:pt x="3275" y="238"/>
                  <a:pt x="2072" y="238"/>
                </a:cubicBezTo>
                <a:cubicBezTo>
                  <a:pt x="869" y="238"/>
                  <a:pt x="-115" y="1188"/>
                  <a:pt x="-163" y="2387"/>
                </a:cubicBezTo>
                <a:cubicBezTo>
                  <a:pt x="-163" y="3719"/>
                  <a:pt x="267" y="4535"/>
                  <a:pt x="78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4" name="Freeform 3533">
            <a:extLst>
              <a:ext uri="{FF2B5EF4-FFF2-40B4-BE49-F238E27FC236}">
                <a16:creationId xmlns:a16="http://schemas.microsoft.com/office/drawing/2014/main" id="{C4F80879-8065-4978-F1C2-89F03A6EADF6}"/>
              </a:ext>
            </a:extLst>
          </p:cNvPr>
          <p:cNvSpPr/>
          <p:nvPr/>
        </p:nvSpPr>
        <p:spPr>
          <a:xfrm>
            <a:off x="9079498" y="4258241"/>
            <a:ext cx="9414" cy="7904"/>
          </a:xfrm>
          <a:custGeom>
            <a:avLst/>
            <a:gdLst>
              <a:gd name="connsiteX0" fmla="*/ 1046 w 9414"/>
              <a:gd name="connsiteY0" fmla="*/ 928 h 7904"/>
              <a:gd name="connsiteX1" fmla="*/ 1046 w 9414"/>
              <a:gd name="connsiteY1" fmla="*/ 5225 h 7904"/>
              <a:gd name="connsiteX2" fmla="*/ 9252 w 9414"/>
              <a:gd name="connsiteY2" fmla="*/ 4967 h 7904"/>
              <a:gd name="connsiteX3" fmla="*/ 2876 w 9414"/>
              <a:gd name="connsiteY3" fmla="*/ 305 h 7904"/>
              <a:gd name="connsiteX4" fmla="*/ 1046 w 9414"/>
              <a:gd name="connsiteY4" fmla="*/ 928 h 7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14" h="7904">
                <a:moveTo>
                  <a:pt x="1046" y="928"/>
                </a:moveTo>
                <a:cubicBezTo>
                  <a:pt x="-587" y="1959"/>
                  <a:pt x="-544" y="3205"/>
                  <a:pt x="1046" y="5225"/>
                </a:cubicBezTo>
                <a:cubicBezTo>
                  <a:pt x="4311" y="9220"/>
                  <a:pt x="9252" y="9092"/>
                  <a:pt x="9252" y="4967"/>
                </a:cubicBezTo>
                <a:cubicBezTo>
                  <a:pt x="8780" y="1921"/>
                  <a:pt x="5923" y="-168"/>
                  <a:pt x="2876" y="305"/>
                </a:cubicBezTo>
                <a:cubicBezTo>
                  <a:pt x="2232" y="404"/>
                  <a:pt x="1613" y="614"/>
                  <a:pt x="1046" y="9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5" name="Freeform 3534">
            <a:extLst>
              <a:ext uri="{FF2B5EF4-FFF2-40B4-BE49-F238E27FC236}">
                <a16:creationId xmlns:a16="http://schemas.microsoft.com/office/drawing/2014/main" id="{169BAB30-24C9-E8AC-1829-446C53CF1FB1}"/>
              </a:ext>
            </a:extLst>
          </p:cNvPr>
          <p:cNvSpPr/>
          <p:nvPr/>
        </p:nvSpPr>
        <p:spPr>
          <a:xfrm>
            <a:off x="9079478" y="4383626"/>
            <a:ext cx="8896" cy="6039"/>
          </a:xfrm>
          <a:custGeom>
            <a:avLst/>
            <a:gdLst>
              <a:gd name="connsiteX0" fmla="*/ 1152 w 8896"/>
              <a:gd name="connsiteY0" fmla="*/ 917 h 6039"/>
              <a:gd name="connsiteX1" fmla="*/ 121 w 8896"/>
              <a:gd name="connsiteY1" fmla="*/ 4269 h 6039"/>
              <a:gd name="connsiteX2" fmla="*/ 7545 w 8896"/>
              <a:gd name="connsiteY2" fmla="*/ 5137 h 6039"/>
              <a:gd name="connsiteX3" fmla="*/ 8413 w 8896"/>
              <a:gd name="connsiteY3" fmla="*/ 4269 h 6039"/>
              <a:gd name="connsiteX4" fmla="*/ 1152 w 8896"/>
              <a:gd name="connsiteY4" fmla="*/ 917 h 6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6" h="6039">
                <a:moveTo>
                  <a:pt x="1152" y="917"/>
                </a:moveTo>
                <a:cubicBezTo>
                  <a:pt x="-51" y="1562"/>
                  <a:pt x="-511" y="3057"/>
                  <a:pt x="121" y="4269"/>
                </a:cubicBezTo>
                <a:cubicBezTo>
                  <a:pt x="1930" y="6559"/>
                  <a:pt x="5255" y="6950"/>
                  <a:pt x="7545" y="5137"/>
                </a:cubicBezTo>
                <a:cubicBezTo>
                  <a:pt x="7867" y="4883"/>
                  <a:pt x="8160" y="4591"/>
                  <a:pt x="8413" y="4269"/>
                </a:cubicBezTo>
                <a:cubicBezTo>
                  <a:pt x="10175" y="1519"/>
                  <a:pt x="4245" y="-1016"/>
                  <a:pt x="1152" y="91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6" name="Freeform 3535">
            <a:extLst>
              <a:ext uri="{FF2B5EF4-FFF2-40B4-BE49-F238E27FC236}">
                <a16:creationId xmlns:a16="http://schemas.microsoft.com/office/drawing/2014/main" id="{AEA19E41-C35C-7688-E082-DB4B39C58D5B}"/>
              </a:ext>
            </a:extLst>
          </p:cNvPr>
          <p:cNvSpPr/>
          <p:nvPr/>
        </p:nvSpPr>
        <p:spPr>
          <a:xfrm>
            <a:off x="9087308" y="3458781"/>
            <a:ext cx="5658" cy="6358"/>
          </a:xfrm>
          <a:custGeom>
            <a:avLst/>
            <a:gdLst>
              <a:gd name="connsiteX0" fmla="*/ 5266 w 5658"/>
              <a:gd name="connsiteY0" fmla="*/ 6597 h 6358"/>
              <a:gd name="connsiteX1" fmla="*/ 3719 w 5658"/>
              <a:gd name="connsiteY1" fmla="*/ 3418 h 6358"/>
              <a:gd name="connsiteX2" fmla="*/ 67 w 5658"/>
              <a:gd name="connsiteY2" fmla="*/ 238 h 6358"/>
              <a:gd name="connsiteX3" fmla="*/ 1614 w 5658"/>
              <a:gd name="connsiteY3" fmla="*/ 3418 h 6358"/>
              <a:gd name="connsiteX4" fmla="*/ 5266 w 5658"/>
              <a:gd name="connsiteY4" fmla="*/ 6597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58" h="6358">
                <a:moveTo>
                  <a:pt x="5266" y="6597"/>
                </a:moveTo>
                <a:cubicBezTo>
                  <a:pt x="5868" y="6597"/>
                  <a:pt x="5266" y="5179"/>
                  <a:pt x="3719" y="3418"/>
                </a:cubicBezTo>
                <a:cubicBezTo>
                  <a:pt x="2173" y="1656"/>
                  <a:pt x="669" y="238"/>
                  <a:pt x="67" y="238"/>
                </a:cubicBezTo>
                <a:cubicBezTo>
                  <a:pt x="-534" y="238"/>
                  <a:pt x="67" y="1656"/>
                  <a:pt x="1614" y="3418"/>
                </a:cubicBezTo>
                <a:cubicBezTo>
                  <a:pt x="2551" y="4763"/>
                  <a:pt x="3805" y="5854"/>
                  <a:pt x="5266" y="65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7" name="Freeform 3536">
            <a:extLst>
              <a:ext uri="{FF2B5EF4-FFF2-40B4-BE49-F238E27FC236}">
                <a16:creationId xmlns:a16="http://schemas.microsoft.com/office/drawing/2014/main" id="{69EABE81-DBC9-66F6-2DD7-5611F3FB5301}"/>
              </a:ext>
            </a:extLst>
          </p:cNvPr>
          <p:cNvSpPr/>
          <p:nvPr/>
        </p:nvSpPr>
        <p:spPr>
          <a:xfrm>
            <a:off x="9007788" y="4154140"/>
            <a:ext cx="7914" cy="14256"/>
          </a:xfrm>
          <a:custGeom>
            <a:avLst/>
            <a:gdLst>
              <a:gd name="connsiteX0" fmla="*/ 1046 w 7914"/>
              <a:gd name="connsiteY0" fmla="*/ 1653 h 14256"/>
              <a:gd name="connsiteX1" fmla="*/ 1046 w 7914"/>
              <a:gd name="connsiteY1" fmla="*/ 9344 h 14256"/>
              <a:gd name="connsiteX2" fmla="*/ 7749 w 7914"/>
              <a:gd name="connsiteY2" fmla="*/ 8442 h 14256"/>
              <a:gd name="connsiteX3" fmla="*/ 1046 w 7914"/>
              <a:gd name="connsiteY3" fmla="*/ 1653 h 1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14" h="14256">
                <a:moveTo>
                  <a:pt x="1046" y="1653"/>
                </a:moveTo>
                <a:cubicBezTo>
                  <a:pt x="-587" y="3329"/>
                  <a:pt x="-544" y="5477"/>
                  <a:pt x="1046" y="9344"/>
                </a:cubicBezTo>
                <a:cubicBezTo>
                  <a:pt x="4311" y="16562"/>
                  <a:pt x="7749" y="16133"/>
                  <a:pt x="7749" y="8442"/>
                </a:cubicBezTo>
                <a:cubicBezTo>
                  <a:pt x="7878" y="1481"/>
                  <a:pt x="4526" y="-1870"/>
                  <a:pt x="1046" y="16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8" name="Freeform 3537">
            <a:extLst>
              <a:ext uri="{FF2B5EF4-FFF2-40B4-BE49-F238E27FC236}">
                <a16:creationId xmlns:a16="http://schemas.microsoft.com/office/drawing/2014/main" id="{0C2B6B76-B8BC-AB69-6309-E8CED3360FBA}"/>
              </a:ext>
            </a:extLst>
          </p:cNvPr>
          <p:cNvSpPr/>
          <p:nvPr/>
        </p:nvSpPr>
        <p:spPr>
          <a:xfrm>
            <a:off x="8947493" y="4027246"/>
            <a:ext cx="5519" cy="3235"/>
          </a:xfrm>
          <a:custGeom>
            <a:avLst/>
            <a:gdLst>
              <a:gd name="connsiteX0" fmla="*/ 115 w 5519"/>
              <a:gd name="connsiteY0" fmla="*/ 1283 h 3235"/>
              <a:gd name="connsiteX1" fmla="*/ 2091 w 5519"/>
              <a:gd name="connsiteY1" fmla="*/ 3474 h 3235"/>
              <a:gd name="connsiteX2" fmla="*/ 5356 w 5519"/>
              <a:gd name="connsiteY2" fmla="*/ 2529 h 3235"/>
              <a:gd name="connsiteX3" fmla="*/ 115 w 5519"/>
              <a:gd name="connsiteY3" fmla="*/ 1283 h 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19" h="3235">
                <a:moveTo>
                  <a:pt x="115" y="1283"/>
                </a:moveTo>
                <a:cubicBezTo>
                  <a:pt x="-616" y="2486"/>
                  <a:pt x="115" y="3474"/>
                  <a:pt x="2091" y="3474"/>
                </a:cubicBezTo>
                <a:cubicBezTo>
                  <a:pt x="4068" y="3474"/>
                  <a:pt x="5356" y="3045"/>
                  <a:pt x="5356" y="2529"/>
                </a:cubicBezTo>
                <a:cubicBezTo>
                  <a:pt x="5356" y="295"/>
                  <a:pt x="1318" y="-651"/>
                  <a:pt x="115" y="12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9" name="Freeform 3538">
            <a:extLst>
              <a:ext uri="{FF2B5EF4-FFF2-40B4-BE49-F238E27FC236}">
                <a16:creationId xmlns:a16="http://schemas.microsoft.com/office/drawing/2014/main" id="{1E496F36-8EA4-9641-733E-4F6649CF09E5}"/>
              </a:ext>
            </a:extLst>
          </p:cNvPr>
          <p:cNvSpPr/>
          <p:nvPr/>
        </p:nvSpPr>
        <p:spPr>
          <a:xfrm>
            <a:off x="8858789" y="2459871"/>
            <a:ext cx="3442" cy="4254"/>
          </a:xfrm>
          <a:custGeom>
            <a:avLst/>
            <a:gdLst>
              <a:gd name="connsiteX0" fmla="*/ -163 w 3442"/>
              <a:gd name="connsiteY0" fmla="*/ 2387 h 4254"/>
              <a:gd name="connsiteX1" fmla="*/ 740 w 3442"/>
              <a:gd name="connsiteY1" fmla="*/ 4492 h 4254"/>
              <a:gd name="connsiteX2" fmla="*/ 2931 w 3442"/>
              <a:gd name="connsiteY2" fmla="*/ 2387 h 4254"/>
              <a:gd name="connsiteX3" fmla="*/ 2029 w 3442"/>
              <a:gd name="connsiteY3" fmla="*/ 239 h 4254"/>
              <a:gd name="connsiteX4" fmla="*/ -163 w 3442"/>
              <a:gd name="connsiteY4" fmla="*/ 2344 h 4254"/>
              <a:gd name="connsiteX5" fmla="*/ -163 w 3442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2" h="4254">
                <a:moveTo>
                  <a:pt x="-163" y="2387"/>
                </a:moveTo>
                <a:cubicBezTo>
                  <a:pt x="-163" y="3547"/>
                  <a:pt x="224" y="4492"/>
                  <a:pt x="740" y="4492"/>
                </a:cubicBezTo>
                <a:cubicBezTo>
                  <a:pt x="1255" y="4492"/>
                  <a:pt x="2244" y="3547"/>
                  <a:pt x="2931" y="2387"/>
                </a:cubicBezTo>
                <a:cubicBezTo>
                  <a:pt x="3618" y="1227"/>
                  <a:pt x="3275" y="239"/>
                  <a:pt x="2029" y="239"/>
                </a:cubicBezTo>
                <a:cubicBezTo>
                  <a:pt x="843" y="215"/>
                  <a:pt x="-137" y="1157"/>
                  <a:pt x="-163" y="2344"/>
                </a:cubicBezTo>
                <a:cubicBezTo>
                  <a:pt x="-163" y="2358"/>
                  <a:pt x="-163" y="2372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0" name="Freeform 3539">
            <a:extLst>
              <a:ext uri="{FF2B5EF4-FFF2-40B4-BE49-F238E27FC236}">
                <a16:creationId xmlns:a16="http://schemas.microsoft.com/office/drawing/2014/main" id="{5B8B732C-E8DC-5238-5B37-FFC32182D94B}"/>
              </a:ext>
            </a:extLst>
          </p:cNvPr>
          <p:cNvSpPr/>
          <p:nvPr/>
        </p:nvSpPr>
        <p:spPr>
          <a:xfrm>
            <a:off x="8945534" y="4041181"/>
            <a:ext cx="5372" cy="8593"/>
          </a:xfrm>
          <a:custGeom>
            <a:avLst/>
            <a:gdLst>
              <a:gd name="connsiteX0" fmla="*/ 1988 w 5372"/>
              <a:gd name="connsiteY0" fmla="*/ 8831 h 8593"/>
              <a:gd name="connsiteX1" fmla="*/ 5210 w 5372"/>
              <a:gd name="connsiteY1" fmla="*/ 4535 h 8593"/>
              <a:gd name="connsiteX2" fmla="*/ 4222 w 5372"/>
              <a:gd name="connsiteY2" fmla="*/ 238 h 8593"/>
              <a:gd name="connsiteX3" fmla="*/ 1000 w 5372"/>
              <a:gd name="connsiteY3" fmla="*/ 4535 h 8593"/>
              <a:gd name="connsiteX4" fmla="*/ 1988 w 5372"/>
              <a:gd name="connsiteY4" fmla="*/ 8831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2" h="8593">
                <a:moveTo>
                  <a:pt x="1988" y="8831"/>
                </a:moveTo>
                <a:cubicBezTo>
                  <a:pt x="3793" y="8831"/>
                  <a:pt x="5210" y="6984"/>
                  <a:pt x="5210" y="4535"/>
                </a:cubicBezTo>
                <a:cubicBezTo>
                  <a:pt x="5210" y="2086"/>
                  <a:pt x="4781" y="238"/>
                  <a:pt x="4222" y="238"/>
                </a:cubicBezTo>
                <a:cubicBezTo>
                  <a:pt x="3664" y="238"/>
                  <a:pt x="2246" y="2129"/>
                  <a:pt x="1000" y="4535"/>
                </a:cubicBezTo>
                <a:cubicBezTo>
                  <a:pt x="-762" y="7800"/>
                  <a:pt x="-590" y="8831"/>
                  <a:pt x="1988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1" name="Freeform 3540">
            <a:extLst>
              <a:ext uri="{FF2B5EF4-FFF2-40B4-BE49-F238E27FC236}">
                <a16:creationId xmlns:a16="http://schemas.microsoft.com/office/drawing/2014/main" id="{FBC12584-28F3-9920-433D-C0A6B40F1B83}"/>
              </a:ext>
            </a:extLst>
          </p:cNvPr>
          <p:cNvSpPr/>
          <p:nvPr/>
        </p:nvSpPr>
        <p:spPr>
          <a:xfrm>
            <a:off x="8949051" y="4184338"/>
            <a:ext cx="17455" cy="4845"/>
          </a:xfrm>
          <a:custGeom>
            <a:avLst/>
            <a:gdLst>
              <a:gd name="connsiteX0" fmla="*/ 17119 w 17455"/>
              <a:gd name="connsiteY0" fmla="*/ 1446 h 4845"/>
              <a:gd name="connsiteX1" fmla="*/ 9771 w 17455"/>
              <a:gd name="connsiteY1" fmla="*/ 328 h 4845"/>
              <a:gd name="connsiteX2" fmla="*/ 706 w 17455"/>
              <a:gd name="connsiteY2" fmla="*/ 3766 h 4845"/>
              <a:gd name="connsiteX3" fmla="*/ 17119 w 17455"/>
              <a:gd name="connsiteY3" fmla="*/ 1446 h 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55" h="4845">
                <a:moveTo>
                  <a:pt x="17119" y="1446"/>
                </a:moveTo>
                <a:cubicBezTo>
                  <a:pt x="18107" y="500"/>
                  <a:pt x="14798" y="28"/>
                  <a:pt x="9771" y="328"/>
                </a:cubicBezTo>
                <a:cubicBezTo>
                  <a:pt x="-1271" y="1102"/>
                  <a:pt x="-970" y="973"/>
                  <a:pt x="706" y="3766"/>
                </a:cubicBezTo>
                <a:cubicBezTo>
                  <a:pt x="2381" y="6559"/>
                  <a:pt x="13939" y="4496"/>
                  <a:pt x="17119" y="14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2" name="Freeform 3541">
            <a:extLst>
              <a:ext uri="{FF2B5EF4-FFF2-40B4-BE49-F238E27FC236}">
                <a16:creationId xmlns:a16="http://schemas.microsoft.com/office/drawing/2014/main" id="{0A407ECC-8499-CECC-053C-70C58D119E22}"/>
              </a:ext>
            </a:extLst>
          </p:cNvPr>
          <p:cNvSpPr/>
          <p:nvPr/>
        </p:nvSpPr>
        <p:spPr>
          <a:xfrm>
            <a:off x="8873440" y="4157100"/>
            <a:ext cx="22084" cy="11603"/>
          </a:xfrm>
          <a:custGeom>
            <a:avLst/>
            <a:gdLst>
              <a:gd name="connsiteX0" fmla="*/ 11438 w 22084"/>
              <a:gd name="connsiteY0" fmla="*/ 9822 h 11603"/>
              <a:gd name="connsiteX1" fmla="*/ 17625 w 22084"/>
              <a:gd name="connsiteY1" fmla="*/ 6986 h 11603"/>
              <a:gd name="connsiteX2" fmla="*/ 21922 w 22084"/>
              <a:gd name="connsiteY2" fmla="*/ 6041 h 11603"/>
              <a:gd name="connsiteX3" fmla="*/ 17625 w 22084"/>
              <a:gd name="connsiteY3" fmla="*/ 4494 h 11603"/>
              <a:gd name="connsiteX4" fmla="*/ 9677 w 22084"/>
              <a:gd name="connsiteY4" fmla="*/ 885 h 11603"/>
              <a:gd name="connsiteX5" fmla="*/ -163 w 22084"/>
              <a:gd name="connsiteY5" fmla="*/ 8404 h 11603"/>
              <a:gd name="connsiteX6" fmla="*/ 11438 w 22084"/>
              <a:gd name="connsiteY6" fmla="*/ 9822 h 1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084" h="11603">
                <a:moveTo>
                  <a:pt x="11438" y="9822"/>
                </a:moveTo>
                <a:cubicBezTo>
                  <a:pt x="13264" y="8425"/>
                  <a:pt x="15378" y="7454"/>
                  <a:pt x="17625" y="6986"/>
                </a:cubicBezTo>
                <a:lnTo>
                  <a:pt x="21922" y="6041"/>
                </a:lnTo>
                <a:lnTo>
                  <a:pt x="17625" y="4494"/>
                </a:lnTo>
                <a:cubicBezTo>
                  <a:pt x="14905" y="3446"/>
                  <a:pt x="12255" y="2243"/>
                  <a:pt x="9677" y="885"/>
                </a:cubicBezTo>
                <a:cubicBezTo>
                  <a:pt x="5380" y="-1435"/>
                  <a:pt x="-163" y="2818"/>
                  <a:pt x="-163" y="8404"/>
                </a:cubicBezTo>
                <a:cubicBezTo>
                  <a:pt x="-163" y="12056"/>
                  <a:pt x="8087" y="13216"/>
                  <a:pt x="11438" y="98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3" name="Freeform 3542">
            <a:extLst>
              <a:ext uri="{FF2B5EF4-FFF2-40B4-BE49-F238E27FC236}">
                <a16:creationId xmlns:a16="http://schemas.microsoft.com/office/drawing/2014/main" id="{78D2242E-C059-774B-A766-B8A9BF825CC7}"/>
              </a:ext>
            </a:extLst>
          </p:cNvPr>
          <p:cNvSpPr/>
          <p:nvPr/>
        </p:nvSpPr>
        <p:spPr>
          <a:xfrm>
            <a:off x="8951114" y="5533550"/>
            <a:ext cx="13762" cy="10055"/>
          </a:xfrm>
          <a:custGeom>
            <a:avLst/>
            <a:gdLst>
              <a:gd name="connsiteX0" fmla="*/ 8009 w 13762"/>
              <a:gd name="connsiteY0" fmla="*/ 970 h 10055"/>
              <a:gd name="connsiteX1" fmla="*/ 1693 w 13762"/>
              <a:gd name="connsiteY1" fmla="*/ 7114 h 10055"/>
              <a:gd name="connsiteX2" fmla="*/ 9556 w 13762"/>
              <a:gd name="connsiteY2" fmla="*/ 7716 h 10055"/>
              <a:gd name="connsiteX3" fmla="*/ 12005 w 13762"/>
              <a:gd name="connsiteY3" fmla="*/ 2302 h 10055"/>
              <a:gd name="connsiteX4" fmla="*/ 8009 w 13762"/>
              <a:gd name="connsiteY4" fmla="*/ 970 h 1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62" h="10055">
                <a:moveTo>
                  <a:pt x="8009" y="970"/>
                </a:moveTo>
                <a:cubicBezTo>
                  <a:pt x="-1143" y="2732"/>
                  <a:pt x="-1572" y="3161"/>
                  <a:pt x="1693" y="7114"/>
                </a:cubicBezTo>
                <a:cubicBezTo>
                  <a:pt x="4958" y="11067"/>
                  <a:pt x="10802" y="11411"/>
                  <a:pt x="9556" y="7716"/>
                </a:cubicBezTo>
                <a:cubicBezTo>
                  <a:pt x="9363" y="5606"/>
                  <a:pt x="10291" y="3548"/>
                  <a:pt x="12005" y="2302"/>
                </a:cubicBezTo>
                <a:cubicBezTo>
                  <a:pt x="14798" y="-61"/>
                  <a:pt x="14196" y="-233"/>
                  <a:pt x="8009" y="9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4" name="Freeform 3543">
            <a:extLst>
              <a:ext uri="{FF2B5EF4-FFF2-40B4-BE49-F238E27FC236}">
                <a16:creationId xmlns:a16="http://schemas.microsoft.com/office/drawing/2014/main" id="{B346B442-0E8E-E3F4-51AF-4DF60F929B79}"/>
              </a:ext>
            </a:extLst>
          </p:cNvPr>
          <p:cNvSpPr/>
          <p:nvPr/>
        </p:nvSpPr>
        <p:spPr>
          <a:xfrm>
            <a:off x="8945367" y="3662862"/>
            <a:ext cx="7559" cy="5370"/>
          </a:xfrm>
          <a:custGeom>
            <a:avLst/>
            <a:gdLst>
              <a:gd name="connsiteX0" fmla="*/ 308 w 7559"/>
              <a:gd name="connsiteY0" fmla="*/ 2006 h 5370"/>
              <a:gd name="connsiteX1" fmla="*/ 308 w 7559"/>
              <a:gd name="connsiteY1" fmla="*/ 5056 h 5370"/>
              <a:gd name="connsiteX2" fmla="*/ 7397 w 7559"/>
              <a:gd name="connsiteY2" fmla="*/ 2049 h 5370"/>
              <a:gd name="connsiteX3" fmla="*/ 308 w 7559"/>
              <a:gd name="connsiteY3" fmla="*/ 2006 h 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9" h="5370">
                <a:moveTo>
                  <a:pt x="308" y="2006"/>
                </a:moveTo>
                <a:cubicBezTo>
                  <a:pt x="-319" y="2925"/>
                  <a:pt x="-319" y="4137"/>
                  <a:pt x="308" y="5056"/>
                </a:cubicBezTo>
                <a:cubicBezTo>
                  <a:pt x="1941" y="6689"/>
                  <a:pt x="7397" y="4412"/>
                  <a:pt x="7397" y="2049"/>
                </a:cubicBezTo>
                <a:cubicBezTo>
                  <a:pt x="7397" y="-314"/>
                  <a:pt x="1769" y="-400"/>
                  <a:pt x="308" y="20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5" name="Freeform 3544">
            <a:extLst>
              <a:ext uri="{FF2B5EF4-FFF2-40B4-BE49-F238E27FC236}">
                <a16:creationId xmlns:a16="http://schemas.microsoft.com/office/drawing/2014/main" id="{0B48C1EB-8EA9-4F3C-4723-5BEAB58E86D7}"/>
              </a:ext>
            </a:extLst>
          </p:cNvPr>
          <p:cNvSpPr/>
          <p:nvPr/>
        </p:nvSpPr>
        <p:spPr>
          <a:xfrm>
            <a:off x="8868187" y="4200497"/>
            <a:ext cx="7315" cy="12999"/>
          </a:xfrm>
          <a:custGeom>
            <a:avLst/>
            <a:gdLst>
              <a:gd name="connsiteX0" fmla="*/ 7153 w 7315"/>
              <a:gd name="connsiteY0" fmla="*/ 10722 h 12999"/>
              <a:gd name="connsiteX1" fmla="*/ 966 w 7315"/>
              <a:gd name="connsiteY1" fmla="*/ 238 h 12999"/>
              <a:gd name="connsiteX2" fmla="*/ 966 w 7315"/>
              <a:gd name="connsiteY2" fmla="*/ 12441 h 12999"/>
              <a:gd name="connsiteX3" fmla="*/ 7153 w 7315"/>
              <a:gd name="connsiteY3" fmla="*/ 10722 h 12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15" h="12999">
                <a:moveTo>
                  <a:pt x="7153" y="10722"/>
                </a:moveTo>
                <a:cubicBezTo>
                  <a:pt x="7153" y="7199"/>
                  <a:pt x="2857" y="238"/>
                  <a:pt x="966" y="238"/>
                </a:cubicBezTo>
                <a:cubicBezTo>
                  <a:pt x="-452" y="238"/>
                  <a:pt x="-623" y="7500"/>
                  <a:pt x="966" y="12441"/>
                </a:cubicBezTo>
                <a:cubicBezTo>
                  <a:pt x="1224" y="14202"/>
                  <a:pt x="7153" y="12784"/>
                  <a:pt x="7153" y="107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6" name="Freeform 3545">
            <a:extLst>
              <a:ext uri="{FF2B5EF4-FFF2-40B4-BE49-F238E27FC236}">
                <a16:creationId xmlns:a16="http://schemas.microsoft.com/office/drawing/2014/main" id="{2FBC3B61-25FA-251C-DA6B-8B5969B7AE42}"/>
              </a:ext>
            </a:extLst>
          </p:cNvPr>
          <p:cNvSpPr/>
          <p:nvPr/>
        </p:nvSpPr>
        <p:spPr>
          <a:xfrm>
            <a:off x="9056151" y="3272325"/>
            <a:ext cx="3588" cy="7795"/>
          </a:xfrm>
          <a:custGeom>
            <a:avLst/>
            <a:gdLst>
              <a:gd name="connsiteX0" fmla="*/ 3426 w 3588"/>
              <a:gd name="connsiteY0" fmla="*/ 3489 h 7795"/>
              <a:gd name="connsiteX1" fmla="*/ 1106 w 3588"/>
              <a:gd name="connsiteY1" fmla="*/ 1168 h 7795"/>
              <a:gd name="connsiteX2" fmla="*/ 161 w 3588"/>
              <a:gd name="connsiteY2" fmla="*/ 5852 h 7795"/>
              <a:gd name="connsiteX3" fmla="*/ 3426 w 3588"/>
              <a:gd name="connsiteY3" fmla="*/ 3489 h 7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" h="7795">
                <a:moveTo>
                  <a:pt x="3426" y="3489"/>
                </a:moveTo>
                <a:cubicBezTo>
                  <a:pt x="3426" y="51"/>
                  <a:pt x="2824" y="-550"/>
                  <a:pt x="1106" y="1168"/>
                </a:cubicBezTo>
                <a:cubicBezTo>
                  <a:pt x="-127" y="2393"/>
                  <a:pt x="-501" y="4245"/>
                  <a:pt x="161" y="5852"/>
                </a:cubicBezTo>
                <a:cubicBezTo>
                  <a:pt x="2395" y="9418"/>
                  <a:pt x="3426" y="8602"/>
                  <a:pt x="3426" y="34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7" name="Freeform 3546">
            <a:extLst>
              <a:ext uri="{FF2B5EF4-FFF2-40B4-BE49-F238E27FC236}">
                <a16:creationId xmlns:a16="http://schemas.microsoft.com/office/drawing/2014/main" id="{566FD1AD-10BE-A804-88F0-A0FDD8D7D5FF}"/>
              </a:ext>
            </a:extLst>
          </p:cNvPr>
          <p:cNvSpPr/>
          <p:nvPr/>
        </p:nvSpPr>
        <p:spPr>
          <a:xfrm>
            <a:off x="8965559" y="2464922"/>
            <a:ext cx="4167" cy="5564"/>
          </a:xfrm>
          <a:custGeom>
            <a:avLst/>
            <a:gdLst>
              <a:gd name="connsiteX0" fmla="*/ 1943 w 4167"/>
              <a:gd name="connsiteY0" fmla="*/ 5801 h 5564"/>
              <a:gd name="connsiteX1" fmla="*/ 4005 w 4167"/>
              <a:gd name="connsiteY1" fmla="*/ 3912 h 5564"/>
              <a:gd name="connsiteX2" fmla="*/ 4005 w 4167"/>
              <a:gd name="connsiteY2" fmla="*/ 3824 h 5564"/>
              <a:gd name="connsiteX3" fmla="*/ 1943 w 4167"/>
              <a:gd name="connsiteY3" fmla="*/ 516 h 5564"/>
              <a:gd name="connsiteX4" fmla="*/ -163 w 4167"/>
              <a:gd name="connsiteY4" fmla="*/ 2492 h 5564"/>
              <a:gd name="connsiteX5" fmla="*/ 1943 w 4167"/>
              <a:gd name="connsiteY5" fmla="*/ 5801 h 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64">
                <a:moveTo>
                  <a:pt x="1943" y="5801"/>
                </a:moveTo>
                <a:cubicBezTo>
                  <a:pt x="3034" y="5848"/>
                  <a:pt x="3958" y="5002"/>
                  <a:pt x="4005" y="3912"/>
                </a:cubicBezTo>
                <a:cubicBezTo>
                  <a:pt x="4005" y="3883"/>
                  <a:pt x="4005" y="3853"/>
                  <a:pt x="4005" y="3824"/>
                </a:cubicBezTo>
                <a:cubicBezTo>
                  <a:pt x="3885" y="2455"/>
                  <a:pt x="3120" y="1225"/>
                  <a:pt x="1943" y="516"/>
                </a:cubicBezTo>
                <a:cubicBezTo>
                  <a:pt x="783" y="-215"/>
                  <a:pt x="-163" y="516"/>
                  <a:pt x="-163" y="2492"/>
                </a:cubicBezTo>
                <a:cubicBezTo>
                  <a:pt x="-163" y="4469"/>
                  <a:pt x="783" y="5801"/>
                  <a:pt x="1943" y="58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8" name="Freeform 3547">
            <a:extLst>
              <a:ext uri="{FF2B5EF4-FFF2-40B4-BE49-F238E27FC236}">
                <a16:creationId xmlns:a16="http://schemas.microsoft.com/office/drawing/2014/main" id="{5F5EB58A-8B61-F7E3-4069-0C76E3C8C258}"/>
              </a:ext>
            </a:extLst>
          </p:cNvPr>
          <p:cNvSpPr/>
          <p:nvPr/>
        </p:nvSpPr>
        <p:spPr>
          <a:xfrm>
            <a:off x="8974071" y="4158872"/>
            <a:ext cx="5315" cy="4567"/>
          </a:xfrm>
          <a:custGeom>
            <a:avLst/>
            <a:gdLst>
              <a:gd name="connsiteX0" fmla="*/ 691 w 5315"/>
              <a:gd name="connsiteY0" fmla="*/ 3496 h 4567"/>
              <a:gd name="connsiteX1" fmla="*/ 4206 w 5315"/>
              <a:gd name="connsiteY1" fmla="*/ 4471 h 4567"/>
              <a:gd name="connsiteX2" fmla="*/ 4258 w 5315"/>
              <a:gd name="connsiteY2" fmla="*/ 4441 h 4567"/>
              <a:gd name="connsiteX3" fmla="*/ 3656 w 5315"/>
              <a:gd name="connsiteY3" fmla="*/ 1304 h 4567"/>
              <a:gd name="connsiteX4" fmla="*/ 691 w 5315"/>
              <a:gd name="connsiteY4" fmla="*/ 3496 h 4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15" h="4567">
                <a:moveTo>
                  <a:pt x="691" y="3496"/>
                </a:moveTo>
                <a:cubicBezTo>
                  <a:pt x="1392" y="4737"/>
                  <a:pt x="2964" y="5171"/>
                  <a:pt x="4206" y="4471"/>
                </a:cubicBezTo>
                <a:cubicBezTo>
                  <a:pt x="4223" y="4462"/>
                  <a:pt x="4240" y="4449"/>
                  <a:pt x="4258" y="4441"/>
                </a:cubicBezTo>
                <a:cubicBezTo>
                  <a:pt x="5632" y="3539"/>
                  <a:pt x="5417" y="2464"/>
                  <a:pt x="3656" y="1304"/>
                </a:cubicBezTo>
                <a:cubicBezTo>
                  <a:pt x="262" y="-801"/>
                  <a:pt x="-1242" y="359"/>
                  <a:pt x="691" y="34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9" name="Freeform 3548">
            <a:extLst>
              <a:ext uri="{FF2B5EF4-FFF2-40B4-BE49-F238E27FC236}">
                <a16:creationId xmlns:a16="http://schemas.microsoft.com/office/drawing/2014/main" id="{750BEEB2-D2BC-D8FF-3CAB-9EBD659B4E7E}"/>
              </a:ext>
            </a:extLst>
          </p:cNvPr>
          <p:cNvSpPr/>
          <p:nvPr/>
        </p:nvSpPr>
        <p:spPr>
          <a:xfrm>
            <a:off x="8965516" y="2820955"/>
            <a:ext cx="4296" cy="4296"/>
          </a:xfrm>
          <a:custGeom>
            <a:avLst/>
            <a:gdLst>
              <a:gd name="connsiteX0" fmla="*/ 1986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4535"/>
                </a:move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0" name="Freeform 3549">
            <a:extLst>
              <a:ext uri="{FF2B5EF4-FFF2-40B4-BE49-F238E27FC236}">
                <a16:creationId xmlns:a16="http://schemas.microsoft.com/office/drawing/2014/main" id="{560666E2-155E-AF4F-8522-F253740DE231}"/>
              </a:ext>
            </a:extLst>
          </p:cNvPr>
          <p:cNvSpPr/>
          <p:nvPr/>
        </p:nvSpPr>
        <p:spPr>
          <a:xfrm>
            <a:off x="8861221" y="1894981"/>
            <a:ext cx="8012" cy="10152"/>
          </a:xfrm>
          <a:custGeom>
            <a:avLst/>
            <a:gdLst>
              <a:gd name="connsiteX0" fmla="*/ 198 w 8012"/>
              <a:gd name="connsiteY0" fmla="*/ 7090 h 10152"/>
              <a:gd name="connsiteX1" fmla="*/ 7846 w 8012"/>
              <a:gd name="connsiteY1" fmla="*/ 6317 h 10152"/>
              <a:gd name="connsiteX2" fmla="*/ 5611 w 8012"/>
              <a:gd name="connsiteY2" fmla="*/ 732 h 10152"/>
              <a:gd name="connsiteX3" fmla="*/ 198 w 8012"/>
              <a:gd name="connsiteY3" fmla="*/ 7090 h 10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12" h="10152">
                <a:moveTo>
                  <a:pt x="198" y="7090"/>
                </a:moveTo>
                <a:cubicBezTo>
                  <a:pt x="1959" y="11817"/>
                  <a:pt x="7846" y="11387"/>
                  <a:pt x="7846" y="6317"/>
                </a:cubicBezTo>
                <a:cubicBezTo>
                  <a:pt x="7914" y="4225"/>
                  <a:pt x="7107" y="2198"/>
                  <a:pt x="5611" y="732"/>
                </a:cubicBezTo>
                <a:cubicBezTo>
                  <a:pt x="2389" y="-1245"/>
                  <a:pt x="-1349" y="3095"/>
                  <a:pt x="198" y="70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1" name="Freeform 3550">
            <a:extLst>
              <a:ext uri="{FF2B5EF4-FFF2-40B4-BE49-F238E27FC236}">
                <a16:creationId xmlns:a16="http://schemas.microsoft.com/office/drawing/2014/main" id="{3F6E9189-AEFC-E0F7-3EF6-CA6269348903}"/>
              </a:ext>
            </a:extLst>
          </p:cNvPr>
          <p:cNvSpPr/>
          <p:nvPr/>
        </p:nvSpPr>
        <p:spPr>
          <a:xfrm>
            <a:off x="8961792" y="1303952"/>
            <a:ext cx="5183" cy="5163"/>
          </a:xfrm>
          <a:custGeom>
            <a:avLst/>
            <a:gdLst>
              <a:gd name="connsiteX0" fmla="*/ 3948 w 5183"/>
              <a:gd name="connsiteY0" fmla="*/ 5106 h 5163"/>
              <a:gd name="connsiteX1" fmla="*/ 3948 w 5183"/>
              <a:gd name="connsiteY1" fmla="*/ 1497 h 5163"/>
              <a:gd name="connsiteX2" fmla="*/ 510 w 5183"/>
              <a:gd name="connsiteY2" fmla="*/ 4161 h 5163"/>
              <a:gd name="connsiteX3" fmla="*/ 3948 w 5183"/>
              <a:gd name="connsiteY3" fmla="*/ 5106 h 5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5163">
                <a:moveTo>
                  <a:pt x="3948" y="5106"/>
                </a:moveTo>
                <a:cubicBezTo>
                  <a:pt x="5378" y="4217"/>
                  <a:pt x="5378" y="3014"/>
                  <a:pt x="3948" y="1497"/>
                </a:cubicBezTo>
                <a:cubicBezTo>
                  <a:pt x="1284" y="-1252"/>
                  <a:pt x="-1466" y="896"/>
                  <a:pt x="510" y="4161"/>
                </a:cubicBezTo>
                <a:cubicBezTo>
                  <a:pt x="1232" y="5326"/>
                  <a:pt x="2732" y="5738"/>
                  <a:pt x="3948" y="51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2" name="Freeform 3551">
            <a:extLst>
              <a:ext uri="{FF2B5EF4-FFF2-40B4-BE49-F238E27FC236}">
                <a16:creationId xmlns:a16="http://schemas.microsoft.com/office/drawing/2014/main" id="{93DE2D55-2C74-955D-DF06-17205D369FB0}"/>
              </a:ext>
            </a:extLst>
          </p:cNvPr>
          <p:cNvSpPr/>
          <p:nvPr/>
        </p:nvSpPr>
        <p:spPr>
          <a:xfrm>
            <a:off x="9003943" y="3873185"/>
            <a:ext cx="3464" cy="4254"/>
          </a:xfrm>
          <a:custGeom>
            <a:avLst/>
            <a:gdLst>
              <a:gd name="connsiteX0" fmla="*/ 166 w 3464"/>
              <a:gd name="connsiteY0" fmla="*/ 2387 h 4254"/>
              <a:gd name="connsiteX1" fmla="*/ 1111 w 3464"/>
              <a:gd name="connsiteY1" fmla="*/ 4492 h 4254"/>
              <a:gd name="connsiteX2" fmla="*/ 3302 w 3464"/>
              <a:gd name="connsiteY2" fmla="*/ 2387 h 4254"/>
              <a:gd name="connsiteX3" fmla="*/ 3302 w 3464"/>
              <a:gd name="connsiteY3" fmla="*/ 2387 h 4254"/>
              <a:gd name="connsiteX4" fmla="*/ 2400 w 3464"/>
              <a:gd name="connsiteY4" fmla="*/ 238 h 4254"/>
              <a:gd name="connsiteX5" fmla="*/ 166 w 3464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4" h="4254">
                <a:moveTo>
                  <a:pt x="166" y="2387"/>
                </a:moveTo>
                <a:cubicBezTo>
                  <a:pt x="-522" y="3547"/>
                  <a:pt x="-92" y="4492"/>
                  <a:pt x="1111" y="4492"/>
                </a:cubicBezTo>
                <a:cubicBezTo>
                  <a:pt x="2297" y="4518"/>
                  <a:pt x="3276" y="3573"/>
                  <a:pt x="3302" y="2387"/>
                </a:cubicBezTo>
                <a:cubicBezTo>
                  <a:pt x="3302" y="2387"/>
                  <a:pt x="3302" y="2387"/>
                  <a:pt x="3302" y="2387"/>
                </a:cubicBezTo>
                <a:cubicBezTo>
                  <a:pt x="3302" y="1227"/>
                  <a:pt x="2915" y="238"/>
                  <a:pt x="2400" y="238"/>
                </a:cubicBezTo>
                <a:cubicBezTo>
                  <a:pt x="1884" y="238"/>
                  <a:pt x="896" y="1227"/>
                  <a:pt x="166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3" name="Freeform 3552">
            <a:extLst>
              <a:ext uri="{FF2B5EF4-FFF2-40B4-BE49-F238E27FC236}">
                <a16:creationId xmlns:a16="http://schemas.microsoft.com/office/drawing/2014/main" id="{C3C8E7F5-96FF-EEEB-9727-ECDA9DFB6C30}"/>
              </a:ext>
            </a:extLst>
          </p:cNvPr>
          <p:cNvSpPr/>
          <p:nvPr/>
        </p:nvSpPr>
        <p:spPr>
          <a:xfrm>
            <a:off x="8972107" y="4126124"/>
            <a:ext cx="5722" cy="4253"/>
          </a:xfrm>
          <a:custGeom>
            <a:avLst/>
            <a:gdLst>
              <a:gd name="connsiteX0" fmla="*/ 2699 w 5722"/>
              <a:gd name="connsiteY0" fmla="*/ 238 h 4253"/>
              <a:gd name="connsiteX1" fmla="*/ -94 w 5722"/>
              <a:gd name="connsiteY1" fmla="*/ 2344 h 4253"/>
              <a:gd name="connsiteX2" fmla="*/ 2699 w 5722"/>
              <a:gd name="connsiteY2" fmla="*/ 4492 h 4253"/>
              <a:gd name="connsiteX3" fmla="*/ 5492 w 5722"/>
              <a:gd name="connsiteY3" fmla="*/ 2344 h 4253"/>
              <a:gd name="connsiteX4" fmla="*/ 2699 w 572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2" h="4253">
                <a:moveTo>
                  <a:pt x="2699" y="238"/>
                </a:moveTo>
                <a:cubicBezTo>
                  <a:pt x="1436" y="329"/>
                  <a:pt x="340" y="1154"/>
                  <a:pt x="-94" y="2344"/>
                </a:cubicBezTo>
                <a:cubicBezTo>
                  <a:pt x="-480" y="3504"/>
                  <a:pt x="808" y="4492"/>
                  <a:pt x="2699" y="4492"/>
                </a:cubicBezTo>
                <a:cubicBezTo>
                  <a:pt x="4589" y="4492"/>
                  <a:pt x="5878" y="3504"/>
                  <a:pt x="5492" y="2344"/>
                </a:cubicBezTo>
                <a:cubicBezTo>
                  <a:pt x="5075" y="1141"/>
                  <a:pt x="3971" y="307"/>
                  <a:pt x="269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4" name="Freeform 3553">
            <a:extLst>
              <a:ext uri="{FF2B5EF4-FFF2-40B4-BE49-F238E27FC236}">
                <a16:creationId xmlns:a16="http://schemas.microsoft.com/office/drawing/2014/main" id="{D91F16AB-FE01-5A77-8513-1F10EF4CB8A4}"/>
              </a:ext>
            </a:extLst>
          </p:cNvPr>
          <p:cNvSpPr/>
          <p:nvPr/>
        </p:nvSpPr>
        <p:spPr>
          <a:xfrm>
            <a:off x="9022004" y="2985709"/>
            <a:ext cx="6370" cy="9644"/>
          </a:xfrm>
          <a:custGeom>
            <a:avLst/>
            <a:gdLst>
              <a:gd name="connsiteX0" fmla="*/ 6208 w 6370"/>
              <a:gd name="connsiteY0" fmla="*/ 7046 h 9644"/>
              <a:gd name="connsiteX1" fmla="*/ 3071 w 6370"/>
              <a:gd name="connsiteY1" fmla="*/ 1461 h 9644"/>
              <a:gd name="connsiteX2" fmla="*/ 1181 w 6370"/>
              <a:gd name="connsiteY2" fmla="*/ 6617 h 9644"/>
              <a:gd name="connsiteX3" fmla="*/ 6208 w 6370"/>
              <a:gd name="connsiteY3" fmla="*/ 7046 h 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70" h="9644">
                <a:moveTo>
                  <a:pt x="6208" y="7046"/>
                </a:moveTo>
                <a:cubicBezTo>
                  <a:pt x="5885" y="4864"/>
                  <a:pt x="4768" y="2875"/>
                  <a:pt x="3071" y="1461"/>
                </a:cubicBezTo>
                <a:cubicBezTo>
                  <a:pt x="-280" y="-1332"/>
                  <a:pt x="-1226" y="774"/>
                  <a:pt x="1181" y="6617"/>
                </a:cubicBezTo>
                <a:cubicBezTo>
                  <a:pt x="2727" y="10742"/>
                  <a:pt x="6208" y="11042"/>
                  <a:pt x="6208" y="70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5" name="Freeform 3554">
            <a:extLst>
              <a:ext uri="{FF2B5EF4-FFF2-40B4-BE49-F238E27FC236}">
                <a16:creationId xmlns:a16="http://schemas.microsoft.com/office/drawing/2014/main" id="{2B5B1987-F89C-F5BB-90BD-BC6FD0261ECA}"/>
              </a:ext>
            </a:extLst>
          </p:cNvPr>
          <p:cNvSpPr/>
          <p:nvPr/>
        </p:nvSpPr>
        <p:spPr>
          <a:xfrm>
            <a:off x="9017976" y="5520318"/>
            <a:ext cx="7882" cy="5967"/>
          </a:xfrm>
          <a:custGeom>
            <a:avLst/>
            <a:gdLst>
              <a:gd name="connsiteX0" fmla="*/ 7615 w 7882"/>
              <a:gd name="connsiteY0" fmla="*/ 2902 h 5967"/>
              <a:gd name="connsiteX1" fmla="*/ 4135 w 7882"/>
              <a:gd name="connsiteY1" fmla="*/ 238 h 5967"/>
              <a:gd name="connsiteX2" fmla="*/ -162 w 7882"/>
              <a:gd name="connsiteY2" fmla="*/ 3547 h 5967"/>
              <a:gd name="connsiteX3" fmla="*/ 7615 w 7882"/>
              <a:gd name="connsiteY3" fmla="*/ 2902 h 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82" h="5967">
                <a:moveTo>
                  <a:pt x="7615" y="2902"/>
                </a:moveTo>
                <a:cubicBezTo>
                  <a:pt x="8131" y="1313"/>
                  <a:pt x="6713" y="238"/>
                  <a:pt x="4135" y="238"/>
                </a:cubicBezTo>
                <a:cubicBezTo>
                  <a:pt x="1557" y="238"/>
                  <a:pt x="-162" y="1613"/>
                  <a:pt x="-162" y="3547"/>
                </a:cubicBezTo>
                <a:cubicBezTo>
                  <a:pt x="-248" y="7457"/>
                  <a:pt x="6283" y="6898"/>
                  <a:pt x="7615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6" name="Freeform 3555">
            <a:extLst>
              <a:ext uri="{FF2B5EF4-FFF2-40B4-BE49-F238E27FC236}">
                <a16:creationId xmlns:a16="http://schemas.microsoft.com/office/drawing/2014/main" id="{508A3E61-CC68-0685-C4F2-39EF4627AF82}"/>
              </a:ext>
            </a:extLst>
          </p:cNvPr>
          <p:cNvSpPr/>
          <p:nvPr/>
        </p:nvSpPr>
        <p:spPr>
          <a:xfrm>
            <a:off x="8894364" y="3500078"/>
            <a:ext cx="14515" cy="9416"/>
          </a:xfrm>
          <a:custGeom>
            <a:avLst/>
            <a:gdLst>
              <a:gd name="connsiteX0" fmla="*/ 14231 w 14515"/>
              <a:gd name="connsiteY0" fmla="*/ 446 h 9416"/>
              <a:gd name="connsiteX1" fmla="*/ -162 w 14515"/>
              <a:gd name="connsiteY1" fmla="*/ 8352 h 9416"/>
              <a:gd name="connsiteX2" fmla="*/ 10278 w 14515"/>
              <a:gd name="connsiteY2" fmla="*/ 5774 h 9416"/>
              <a:gd name="connsiteX3" fmla="*/ 14231 w 14515"/>
              <a:gd name="connsiteY3" fmla="*/ 446 h 9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15" h="9416">
                <a:moveTo>
                  <a:pt x="14231" y="446"/>
                </a:moveTo>
                <a:cubicBezTo>
                  <a:pt x="12727" y="-1058"/>
                  <a:pt x="-119" y="6031"/>
                  <a:pt x="-162" y="8352"/>
                </a:cubicBezTo>
                <a:cubicBezTo>
                  <a:pt x="-205" y="10672"/>
                  <a:pt x="4951" y="9941"/>
                  <a:pt x="10278" y="5774"/>
                </a:cubicBezTo>
                <a:cubicBezTo>
                  <a:pt x="13157" y="3539"/>
                  <a:pt x="14833" y="1133"/>
                  <a:pt x="14231" y="44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7" name="Freeform 3556">
            <a:extLst>
              <a:ext uri="{FF2B5EF4-FFF2-40B4-BE49-F238E27FC236}">
                <a16:creationId xmlns:a16="http://schemas.microsoft.com/office/drawing/2014/main" id="{AB3F7F0F-8A97-7FD6-15DD-40082F05B6CF}"/>
              </a:ext>
            </a:extLst>
          </p:cNvPr>
          <p:cNvSpPr/>
          <p:nvPr/>
        </p:nvSpPr>
        <p:spPr>
          <a:xfrm>
            <a:off x="9024438" y="3503387"/>
            <a:ext cx="7827" cy="6309"/>
          </a:xfrm>
          <a:custGeom>
            <a:avLst/>
            <a:gdLst>
              <a:gd name="connsiteX0" fmla="*/ 7426 w 7827"/>
              <a:gd name="connsiteY0" fmla="*/ 3968 h 6309"/>
              <a:gd name="connsiteX1" fmla="*/ 2614 w 7827"/>
              <a:gd name="connsiteY1" fmla="*/ 531 h 6309"/>
              <a:gd name="connsiteX2" fmla="*/ 1497 w 7827"/>
              <a:gd name="connsiteY2" fmla="*/ 3195 h 6309"/>
              <a:gd name="connsiteX3" fmla="*/ 7426 w 7827"/>
              <a:gd name="connsiteY3" fmla="*/ 3968 h 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7" h="6309">
                <a:moveTo>
                  <a:pt x="7426" y="3968"/>
                </a:moveTo>
                <a:cubicBezTo>
                  <a:pt x="6451" y="2129"/>
                  <a:pt x="4668" y="857"/>
                  <a:pt x="2614" y="531"/>
                </a:cubicBezTo>
                <a:cubicBezTo>
                  <a:pt x="-780" y="-157"/>
                  <a:pt x="-952" y="230"/>
                  <a:pt x="1497" y="3195"/>
                </a:cubicBezTo>
                <a:cubicBezTo>
                  <a:pt x="4805" y="7276"/>
                  <a:pt x="8672" y="7749"/>
                  <a:pt x="7426" y="39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8" name="Freeform 3557">
            <a:extLst>
              <a:ext uri="{FF2B5EF4-FFF2-40B4-BE49-F238E27FC236}">
                <a16:creationId xmlns:a16="http://schemas.microsoft.com/office/drawing/2014/main" id="{CF0B113E-6D3A-85A0-8892-D93364B2AB71}"/>
              </a:ext>
            </a:extLst>
          </p:cNvPr>
          <p:cNvSpPr/>
          <p:nvPr/>
        </p:nvSpPr>
        <p:spPr>
          <a:xfrm>
            <a:off x="9001828" y="5473528"/>
            <a:ext cx="15774" cy="5879"/>
          </a:xfrm>
          <a:custGeom>
            <a:avLst/>
            <a:gdLst>
              <a:gd name="connsiteX0" fmla="*/ 1893 w 15774"/>
              <a:gd name="connsiteY0" fmla="*/ 5265 h 5879"/>
              <a:gd name="connsiteX1" fmla="*/ 15513 w 15774"/>
              <a:gd name="connsiteY1" fmla="*/ 2902 h 5879"/>
              <a:gd name="connsiteX2" fmla="*/ 9025 w 15774"/>
              <a:gd name="connsiteY2" fmla="*/ 238 h 5879"/>
              <a:gd name="connsiteX3" fmla="*/ 1893 w 15774"/>
              <a:gd name="connsiteY3" fmla="*/ 5265 h 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74" h="5879">
                <a:moveTo>
                  <a:pt x="1893" y="5265"/>
                </a:moveTo>
                <a:cubicBezTo>
                  <a:pt x="6190" y="7156"/>
                  <a:pt x="14783" y="5695"/>
                  <a:pt x="15513" y="2902"/>
                </a:cubicBezTo>
                <a:cubicBezTo>
                  <a:pt x="16115" y="1141"/>
                  <a:pt x="13966" y="238"/>
                  <a:pt x="9025" y="238"/>
                </a:cubicBezTo>
                <a:cubicBezTo>
                  <a:pt x="1334" y="238"/>
                  <a:pt x="-2962" y="3246"/>
                  <a:pt x="1893" y="52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9" name="Freeform 3558">
            <a:extLst>
              <a:ext uri="{FF2B5EF4-FFF2-40B4-BE49-F238E27FC236}">
                <a16:creationId xmlns:a16="http://schemas.microsoft.com/office/drawing/2014/main" id="{D098342D-FBCD-C90B-DC15-82D751DF3658}"/>
              </a:ext>
            </a:extLst>
          </p:cNvPr>
          <p:cNvSpPr/>
          <p:nvPr/>
        </p:nvSpPr>
        <p:spPr>
          <a:xfrm>
            <a:off x="9014765" y="4438781"/>
            <a:ext cx="5190" cy="5395"/>
          </a:xfrm>
          <a:custGeom>
            <a:avLst/>
            <a:gdLst>
              <a:gd name="connsiteX0" fmla="*/ 4553 w 5190"/>
              <a:gd name="connsiteY0" fmla="*/ 886 h 5395"/>
              <a:gd name="connsiteX1" fmla="*/ 256 w 5190"/>
              <a:gd name="connsiteY1" fmla="*/ 4539 h 5395"/>
              <a:gd name="connsiteX2" fmla="*/ 3823 w 5190"/>
              <a:gd name="connsiteY2" fmla="*/ 4539 h 5395"/>
              <a:gd name="connsiteX3" fmla="*/ 4553 w 5190"/>
              <a:gd name="connsiteY3" fmla="*/ 886 h 5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0" h="5395">
                <a:moveTo>
                  <a:pt x="4553" y="886"/>
                </a:moveTo>
                <a:cubicBezTo>
                  <a:pt x="2533" y="-1176"/>
                  <a:pt x="-1462" y="2133"/>
                  <a:pt x="256" y="4539"/>
                </a:cubicBezTo>
                <a:cubicBezTo>
                  <a:pt x="1116" y="5999"/>
                  <a:pt x="2319" y="5999"/>
                  <a:pt x="3823" y="4539"/>
                </a:cubicBezTo>
                <a:cubicBezTo>
                  <a:pt x="5326" y="3078"/>
                  <a:pt x="5240" y="1574"/>
                  <a:pt x="4553" y="88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0" name="Freeform 3559">
            <a:extLst>
              <a:ext uri="{FF2B5EF4-FFF2-40B4-BE49-F238E27FC236}">
                <a16:creationId xmlns:a16="http://schemas.microsoft.com/office/drawing/2014/main" id="{43A2CA26-A9F7-8B67-C36D-4B739C9B08F7}"/>
              </a:ext>
            </a:extLst>
          </p:cNvPr>
          <p:cNvSpPr/>
          <p:nvPr/>
        </p:nvSpPr>
        <p:spPr>
          <a:xfrm>
            <a:off x="8994818" y="1301708"/>
            <a:ext cx="10232" cy="8314"/>
          </a:xfrm>
          <a:custGeom>
            <a:avLst/>
            <a:gdLst>
              <a:gd name="connsiteX0" fmla="*/ 8903 w 10232"/>
              <a:gd name="connsiteY0" fmla="*/ 8553 h 8314"/>
              <a:gd name="connsiteX1" fmla="*/ 9934 w 10232"/>
              <a:gd name="connsiteY1" fmla="*/ 4901 h 8314"/>
              <a:gd name="connsiteX2" fmla="*/ -163 w 10232"/>
              <a:gd name="connsiteY2" fmla="*/ 2022 h 8314"/>
              <a:gd name="connsiteX3" fmla="*/ 8903 w 10232"/>
              <a:gd name="connsiteY3" fmla="*/ 8553 h 8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32" h="8314">
                <a:moveTo>
                  <a:pt x="8903" y="8553"/>
                </a:moveTo>
                <a:cubicBezTo>
                  <a:pt x="9848" y="8553"/>
                  <a:pt x="10321" y="6963"/>
                  <a:pt x="9934" y="4901"/>
                </a:cubicBezTo>
                <a:cubicBezTo>
                  <a:pt x="9204" y="991"/>
                  <a:pt x="-163" y="-1716"/>
                  <a:pt x="-163" y="2022"/>
                </a:cubicBezTo>
                <a:cubicBezTo>
                  <a:pt x="-120" y="4171"/>
                  <a:pt x="5767" y="8424"/>
                  <a:pt x="8903" y="85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1" name="Freeform 3560">
            <a:extLst>
              <a:ext uri="{FF2B5EF4-FFF2-40B4-BE49-F238E27FC236}">
                <a16:creationId xmlns:a16="http://schemas.microsoft.com/office/drawing/2014/main" id="{A79744C2-FA6D-63E8-954B-A7C9554E671E}"/>
              </a:ext>
            </a:extLst>
          </p:cNvPr>
          <p:cNvSpPr/>
          <p:nvPr/>
        </p:nvSpPr>
        <p:spPr>
          <a:xfrm>
            <a:off x="9017891" y="4234483"/>
            <a:ext cx="6272" cy="4253"/>
          </a:xfrm>
          <a:custGeom>
            <a:avLst/>
            <a:gdLst>
              <a:gd name="connsiteX0" fmla="*/ -163 w 6272"/>
              <a:gd name="connsiteY0" fmla="*/ 2387 h 4253"/>
              <a:gd name="connsiteX1" fmla="*/ 2974 w 6272"/>
              <a:gd name="connsiteY1" fmla="*/ 4492 h 4253"/>
              <a:gd name="connsiteX2" fmla="*/ 6110 w 6272"/>
              <a:gd name="connsiteY2" fmla="*/ 2387 h 4253"/>
              <a:gd name="connsiteX3" fmla="*/ 2974 w 6272"/>
              <a:gd name="connsiteY3" fmla="*/ 238 h 4253"/>
              <a:gd name="connsiteX4" fmla="*/ -163 w 6272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-163" y="2387"/>
                </a:moveTo>
                <a:cubicBezTo>
                  <a:pt x="-163" y="3547"/>
                  <a:pt x="1255" y="4492"/>
                  <a:pt x="2974" y="4492"/>
                </a:cubicBezTo>
                <a:cubicBezTo>
                  <a:pt x="4693" y="4492"/>
                  <a:pt x="6110" y="3547"/>
                  <a:pt x="6110" y="2387"/>
                </a:cubicBezTo>
                <a:cubicBezTo>
                  <a:pt x="6110" y="1227"/>
                  <a:pt x="4736" y="238"/>
                  <a:pt x="2974" y="238"/>
                </a:cubicBezTo>
                <a:cubicBezTo>
                  <a:pt x="1212" y="238"/>
                  <a:pt x="-163" y="1227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2" name="Freeform 3561">
            <a:extLst>
              <a:ext uri="{FF2B5EF4-FFF2-40B4-BE49-F238E27FC236}">
                <a16:creationId xmlns:a16="http://schemas.microsoft.com/office/drawing/2014/main" id="{AB5F4BD8-198A-95CB-82B8-A0E86782203E}"/>
              </a:ext>
            </a:extLst>
          </p:cNvPr>
          <p:cNvSpPr/>
          <p:nvPr/>
        </p:nvSpPr>
        <p:spPr>
          <a:xfrm>
            <a:off x="9010253" y="3340089"/>
            <a:ext cx="5183" cy="1610"/>
          </a:xfrm>
          <a:custGeom>
            <a:avLst/>
            <a:gdLst>
              <a:gd name="connsiteX0" fmla="*/ 2062 w 5183"/>
              <a:gd name="connsiteY0" fmla="*/ 1848 h 1610"/>
              <a:gd name="connsiteX1" fmla="*/ 4812 w 5183"/>
              <a:gd name="connsiteY1" fmla="*/ 731 h 1610"/>
              <a:gd name="connsiteX2" fmla="*/ 816 w 5183"/>
              <a:gd name="connsiteY2" fmla="*/ 731 h 1610"/>
              <a:gd name="connsiteX3" fmla="*/ 2062 w 5183"/>
              <a:gd name="connsiteY3" fmla="*/ 1848 h 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610">
                <a:moveTo>
                  <a:pt x="2062" y="1848"/>
                </a:moveTo>
                <a:cubicBezTo>
                  <a:pt x="4296" y="1848"/>
                  <a:pt x="5542" y="1462"/>
                  <a:pt x="4812" y="731"/>
                </a:cubicBezTo>
                <a:cubicBezTo>
                  <a:pt x="3561" y="74"/>
                  <a:pt x="2066" y="74"/>
                  <a:pt x="816" y="731"/>
                </a:cubicBezTo>
                <a:cubicBezTo>
                  <a:pt x="-860" y="1247"/>
                  <a:pt x="-344" y="1763"/>
                  <a:pt x="2062" y="184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3" name="Freeform 3562">
            <a:extLst>
              <a:ext uri="{FF2B5EF4-FFF2-40B4-BE49-F238E27FC236}">
                <a16:creationId xmlns:a16="http://schemas.microsoft.com/office/drawing/2014/main" id="{D30ED41F-02B4-8C67-2B77-F9F9DE794E76}"/>
              </a:ext>
            </a:extLst>
          </p:cNvPr>
          <p:cNvSpPr/>
          <p:nvPr/>
        </p:nvSpPr>
        <p:spPr>
          <a:xfrm>
            <a:off x="8997681" y="2307378"/>
            <a:ext cx="15661" cy="12051"/>
          </a:xfrm>
          <a:custGeom>
            <a:avLst/>
            <a:gdLst>
              <a:gd name="connsiteX0" fmla="*/ 1744 w 15661"/>
              <a:gd name="connsiteY0" fmla="*/ 676 h 12051"/>
              <a:gd name="connsiteX1" fmla="*/ 5439 w 15661"/>
              <a:gd name="connsiteY1" fmla="*/ 6089 h 12051"/>
              <a:gd name="connsiteX2" fmla="*/ 8146 w 15661"/>
              <a:gd name="connsiteY2" fmla="*/ 9484 h 12051"/>
              <a:gd name="connsiteX3" fmla="*/ 10810 w 15661"/>
              <a:gd name="connsiteY3" fmla="*/ 12105 h 12051"/>
              <a:gd name="connsiteX4" fmla="*/ 15450 w 15661"/>
              <a:gd name="connsiteY4" fmla="*/ 7808 h 12051"/>
              <a:gd name="connsiteX5" fmla="*/ 1744 w 15661"/>
              <a:gd name="connsiteY5" fmla="*/ 676 h 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61" h="12051">
                <a:moveTo>
                  <a:pt x="1744" y="676"/>
                </a:moveTo>
                <a:cubicBezTo>
                  <a:pt x="-2209" y="2223"/>
                  <a:pt x="455" y="6089"/>
                  <a:pt x="5439" y="6089"/>
                </a:cubicBezTo>
                <a:cubicBezTo>
                  <a:pt x="8232" y="6089"/>
                  <a:pt x="9048" y="7121"/>
                  <a:pt x="8146" y="9484"/>
                </a:cubicBezTo>
                <a:cubicBezTo>
                  <a:pt x="7244" y="11847"/>
                  <a:pt x="7888" y="12706"/>
                  <a:pt x="10810" y="12105"/>
                </a:cubicBezTo>
                <a:cubicBezTo>
                  <a:pt x="13031" y="11640"/>
                  <a:pt x="14814" y="9988"/>
                  <a:pt x="15450" y="7808"/>
                </a:cubicBezTo>
                <a:cubicBezTo>
                  <a:pt x="16266" y="3597"/>
                  <a:pt x="6771" y="-1258"/>
                  <a:pt x="1744" y="6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4" name="Freeform 3563">
            <a:extLst>
              <a:ext uri="{FF2B5EF4-FFF2-40B4-BE49-F238E27FC236}">
                <a16:creationId xmlns:a16="http://schemas.microsoft.com/office/drawing/2014/main" id="{153399C0-F33C-F020-9758-8FE1499E3556}"/>
              </a:ext>
            </a:extLst>
          </p:cNvPr>
          <p:cNvSpPr/>
          <p:nvPr/>
        </p:nvSpPr>
        <p:spPr>
          <a:xfrm>
            <a:off x="9014143" y="3331708"/>
            <a:ext cx="5138" cy="5157"/>
          </a:xfrm>
          <a:custGeom>
            <a:avLst/>
            <a:gdLst>
              <a:gd name="connsiteX0" fmla="*/ 3929 w 5138"/>
              <a:gd name="connsiteY0" fmla="*/ 5074 h 5157"/>
              <a:gd name="connsiteX1" fmla="*/ 3929 w 5138"/>
              <a:gd name="connsiteY1" fmla="*/ 1508 h 5157"/>
              <a:gd name="connsiteX2" fmla="*/ 534 w 5138"/>
              <a:gd name="connsiteY2" fmla="*/ 4129 h 5157"/>
              <a:gd name="connsiteX3" fmla="*/ 3929 w 5138"/>
              <a:gd name="connsiteY3" fmla="*/ 5074 h 5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38" h="5157">
                <a:moveTo>
                  <a:pt x="3929" y="5074"/>
                </a:moveTo>
                <a:cubicBezTo>
                  <a:pt x="5347" y="4215"/>
                  <a:pt x="5304" y="3012"/>
                  <a:pt x="3929" y="1508"/>
                </a:cubicBezTo>
                <a:cubicBezTo>
                  <a:pt x="1265" y="-1242"/>
                  <a:pt x="-1485" y="863"/>
                  <a:pt x="534" y="4129"/>
                </a:cubicBezTo>
                <a:cubicBezTo>
                  <a:pt x="1209" y="5328"/>
                  <a:pt x="2730" y="5749"/>
                  <a:pt x="3929" y="50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5" name="Freeform 3564">
            <a:extLst>
              <a:ext uri="{FF2B5EF4-FFF2-40B4-BE49-F238E27FC236}">
                <a16:creationId xmlns:a16="http://schemas.microsoft.com/office/drawing/2014/main" id="{AE1294DE-85D8-D503-5F9B-4127AE2613A3}"/>
              </a:ext>
            </a:extLst>
          </p:cNvPr>
          <p:cNvSpPr/>
          <p:nvPr/>
        </p:nvSpPr>
        <p:spPr>
          <a:xfrm>
            <a:off x="9017070" y="2291961"/>
            <a:ext cx="11309" cy="16916"/>
          </a:xfrm>
          <a:custGeom>
            <a:avLst/>
            <a:gdLst>
              <a:gd name="connsiteX0" fmla="*/ 787 w 11309"/>
              <a:gd name="connsiteY0" fmla="*/ 238 h 16916"/>
              <a:gd name="connsiteX1" fmla="*/ 3580 w 11309"/>
              <a:gd name="connsiteY1" fmla="*/ 15620 h 16916"/>
              <a:gd name="connsiteX2" fmla="*/ 8435 w 11309"/>
              <a:gd name="connsiteY2" fmla="*/ 12999 h 16916"/>
              <a:gd name="connsiteX3" fmla="*/ 9251 w 11309"/>
              <a:gd name="connsiteY3" fmla="*/ 8703 h 16916"/>
              <a:gd name="connsiteX4" fmla="*/ 11142 w 11309"/>
              <a:gd name="connsiteY4" fmla="*/ 6468 h 16916"/>
              <a:gd name="connsiteX5" fmla="*/ 9294 w 11309"/>
              <a:gd name="connsiteY5" fmla="*/ 5394 h 16916"/>
              <a:gd name="connsiteX6" fmla="*/ 4998 w 11309"/>
              <a:gd name="connsiteY6" fmla="*/ 3375 h 16916"/>
              <a:gd name="connsiteX7" fmla="*/ 787 w 11309"/>
              <a:gd name="connsiteY7" fmla="*/ 238 h 16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309" h="16916">
                <a:moveTo>
                  <a:pt x="787" y="238"/>
                </a:moveTo>
                <a:cubicBezTo>
                  <a:pt x="-1533" y="238"/>
                  <a:pt x="787" y="13858"/>
                  <a:pt x="3580" y="15620"/>
                </a:cubicBezTo>
                <a:cubicBezTo>
                  <a:pt x="7662" y="18370"/>
                  <a:pt x="9595" y="17382"/>
                  <a:pt x="8435" y="12999"/>
                </a:cubicBezTo>
                <a:cubicBezTo>
                  <a:pt x="7833" y="10679"/>
                  <a:pt x="8220" y="8703"/>
                  <a:pt x="9251" y="8703"/>
                </a:cubicBezTo>
                <a:cubicBezTo>
                  <a:pt x="10381" y="8589"/>
                  <a:pt x="11219" y="7601"/>
                  <a:pt x="11142" y="6468"/>
                </a:cubicBezTo>
                <a:cubicBezTo>
                  <a:pt x="11142" y="5222"/>
                  <a:pt x="10325" y="4750"/>
                  <a:pt x="9294" y="5394"/>
                </a:cubicBezTo>
                <a:cubicBezTo>
                  <a:pt x="8263" y="6039"/>
                  <a:pt x="6244" y="5093"/>
                  <a:pt x="4998" y="3375"/>
                </a:cubicBezTo>
                <a:cubicBezTo>
                  <a:pt x="3936" y="1933"/>
                  <a:pt x="2471" y="841"/>
                  <a:pt x="78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6" name="Freeform 3565">
            <a:extLst>
              <a:ext uri="{FF2B5EF4-FFF2-40B4-BE49-F238E27FC236}">
                <a16:creationId xmlns:a16="http://schemas.microsoft.com/office/drawing/2014/main" id="{1B69B525-B24C-EA48-BAC9-8FC1A10D0186}"/>
              </a:ext>
            </a:extLst>
          </p:cNvPr>
          <p:cNvSpPr/>
          <p:nvPr/>
        </p:nvSpPr>
        <p:spPr>
          <a:xfrm>
            <a:off x="9015828" y="1285113"/>
            <a:ext cx="5866" cy="5833"/>
          </a:xfrm>
          <a:custGeom>
            <a:avLst/>
            <a:gdLst>
              <a:gd name="connsiteX0" fmla="*/ 3146 w 5866"/>
              <a:gd name="connsiteY0" fmla="*/ 6072 h 5833"/>
              <a:gd name="connsiteX1" fmla="*/ 5595 w 5866"/>
              <a:gd name="connsiteY1" fmla="*/ 3580 h 5833"/>
              <a:gd name="connsiteX2" fmla="*/ -162 w 5866"/>
              <a:gd name="connsiteY2" fmla="*/ 2720 h 5833"/>
              <a:gd name="connsiteX3" fmla="*/ 3103 w 5866"/>
              <a:gd name="connsiteY3" fmla="*/ 6072 h 5833"/>
              <a:gd name="connsiteX4" fmla="*/ 3146 w 5866"/>
              <a:gd name="connsiteY4" fmla="*/ 6072 h 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66" h="5833">
                <a:moveTo>
                  <a:pt x="3146" y="6072"/>
                </a:moveTo>
                <a:cubicBezTo>
                  <a:pt x="4950" y="6072"/>
                  <a:pt x="6068" y="4954"/>
                  <a:pt x="5595" y="3580"/>
                </a:cubicBezTo>
                <a:cubicBezTo>
                  <a:pt x="4349" y="-373"/>
                  <a:pt x="-162" y="-1018"/>
                  <a:pt x="-162" y="2720"/>
                </a:cubicBezTo>
                <a:cubicBezTo>
                  <a:pt x="-184" y="4546"/>
                  <a:pt x="1277" y="6046"/>
                  <a:pt x="3103" y="6072"/>
                </a:cubicBezTo>
                <a:cubicBezTo>
                  <a:pt x="3116" y="6072"/>
                  <a:pt x="3133" y="6072"/>
                  <a:pt x="3146" y="60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7" name="Freeform 3566">
            <a:extLst>
              <a:ext uri="{FF2B5EF4-FFF2-40B4-BE49-F238E27FC236}">
                <a16:creationId xmlns:a16="http://schemas.microsoft.com/office/drawing/2014/main" id="{6A7E972A-5456-18E9-7D58-625F8D4EB764}"/>
              </a:ext>
            </a:extLst>
          </p:cNvPr>
          <p:cNvSpPr/>
          <p:nvPr/>
        </p:nvSpPr>
        <p:spPr>
          <a:xfrm>
            <a:off x="9024164" y="3367393"/>
            <a:ext cx="6316" cy="4253"/>
          </a:xfrm>
          <a:custGeom>
            <a:avLst/>
            <a:gdLst>
              <a:gd name="connsiteX0" fmla="*/ -163 w 6316"/>
              <a:gd name="connsiteY0" fmla="*/ 2344 h 4253"/>
              <a:gd name="connsiteX1" fmla="*/ 2974 w 6316"/>
              <a:gd name="connsiteY1" fmla="*/ 4492 h 4253"/>
              <a:gd name="connsiteX2" fmla="*/ 6154 w 6316"/>
              <a:gd name="connsiteY2" fmla="*/ 2344 h 4253"/>
              <a:gd name="connsiteX3" fmla="*/ 2974 w 6316"/>
              <a:gd name="connsiteY3" fmla="*/ 238 h 4253"/>
              <a:gd name="connsiteX4" fmla="*/ -163 w 6316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6" h="4253">
                <a:moveTo>
                  <a:pt x="-163" y="2344"/>
                </a:moveTo>
                <a:cubicBezTo>
                  <a:pt x="-163" y="3504"/>
                  <a:pt x="1255" y="4492"/>
                  <a:pt x="2974" y="4492"/>
                </a:cubicBezTo>
                <a:cubicBezTo>
                  <a:pt x="4693" y="4492"/>
                  <a:pt x="6154" y="3504"/>
                  <a:pt x="6154" y="2344"/>
                </a:cubicBezTo>
                <a:cubicBezTo>
                  <a:pt x="6154" y="1184"/>
                  <a:pt x="4736" y="238"/>
                  <a:pt x="2974" y="238"/>
                </a:cubicBezTo>
                <a:cubicBezTo>
                  <a:pt x="1212" y="238"/>
                  <a:pt x="-163" y="1184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8" name="Freeform 3567">
            <a:extLst>
              <a:ext uri="{FF2B5EF4-FFF2-40B4-BE49-F238E27FC236}">
                <a16:creationId xmlns:a16="http://schemas.microsoft.com/office/drawing/2014/main" id="{2339B492-D318-D9C5-0F6B-85CBC1E67EA5}"/>
              </a:ext>
            </a:extLst>
          </p:cNvPr>
          <p:cNvSpPr/>
          <p:nvPr/>
        </p:nvSpPr>
        <p:spPr>
          <a:xfrm>
            <a:off x="9405269" y="3497020"/>
            <a:ext cx="3493" cy="4254"/>
          </a:xfrm>
          <a:custGeom>
            <a:avLst/>
            <a:gdLst>
              <a:gd name="connsiteX0" fmla="*/ -163 w 3493"/>
              <a:gd name="connsiteY0" fmla="*/ 2344 h 4254"/>
              <a:gd name="connsiteX1" fmla="*/ 740 w 3493"/>
              <a:gd name="connsiteY1" fmla="*/ 4492 h 4254"/>
              <a:gd name="connsiteX2" fmla="*/ 2974 w 3493"/>
              <a:gd name="connsiteY2" fmla="*/ 2344 h 4254"/>
              <a:gd name="connsiteX3" fmla="*/ 2029 w 3493"/>
              <a:gd name="connsiteY3" fmla="*/ 239 h 4254"/>
              <a:gd name="connsiteX4" fmla="*/ -163 w 3493"/>
              <a:gd name="connsiteY4" fmla="*/ 2344 h 4254"/>
              <a:gd name="connsiteX5" fmla="*/ -163 w 3493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3" h="4254">
                <a:moveTo>
                  <a:pt x="-163" y="2344"/>
                </a:moveTo>
                <a:cubicBezTo>
                  <a:pt x="-163" y="3547"/>
                  <a:pt x="267" y="4492"/>
                  <a:pt x="740" y="4492"/>
                </a:cubicBezTo>
                <a:cubicBezTo>
                  <a:pt x="1212" y="4492"/>
                  <a:pt x="2244" y="3547"/>
                  <a:pt x="2974" y="2344"/>
                </a:cubicBezTo>
                <a:cubicBezTo>
                  <a:pt x="3704" y="1141"/>
                  <a:pt x="3275" y="239"/>
                  <a:pt x="2029" y="239"/>
                </a:cubicBezTo>
                <a:cubicBezTo>
                  <a:pt x="843" y="213"/>
                  <a:pt x="-137" y="1158"/>
                  <a:pt x="-163" y="2344"/>
                </a:cubicBezTo>
                <a:cubicBezTo>
                  <a:pt x="-163" y="2344"/>
                  <a:pt x="-163" y="2344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9" name="Freeform 3568">
            <a:extLst>
              <a:ext uri="{FF2B5EF4-FFF2-40B4-BE49-F238E27FC236}">
                <a16:creationId xmlns:a16="http://schemas.microsoft.com/office/drawing/2014/main" id="{24BB981F-AB55-EFF2-E75F-0646827C9485}"/>
              </a:ext>
            </a:extLst>
          </p:cNvPr>
          <p:cNvSpPr/>
          <p:nvPr/>
        </p:nvSpPr>
        <p:spPr>
          <a:xfrm>
            <a:off x="9547658" y="2591938"/>
            <a:ext cx="6938" cy="5675"/>
          </a:xfrm>
          <a:custGeom>
            <a:avLst/>
            <a:gdLst>
              <a:gd name="connsiteX0" fmla="*/ 3489 w 6938"/>
              <a:gd name="connsiteY0" fmla="*/ 334 h 5675"/>
              <a:gd name="connsiteX1" fmla="*/ -163 w 6938"/>
              <a:gd name="connsiteY1" fmla="*/ 3127 h 5675"/>
              <a:gd name="connsiteX2" fmla="*/ 6755 w 6938"/>
              <a:gd name="connsiteY2" fmla="*/ 3127 h 5675"/>
              <a:gd name="connsiteX3" fmla="*/ 3489 w 6938"/>
              <a:gd name="connsiteY3" fmla="*/ 334 h 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38" h="5675">
                <a:moveTo>
                  <a:pt x="3489" y="334"/>
                </a:moveTo>
                <a:cubicBezTo>
                  <a:pt x="1212" y="-96"/>
                  <a:pt x="-163" y="936"/>
                  <a:pt x="-163" y="3127"/>
                </a:cubicBezTo>
                <a:cubicBezTo>
                  <a:pt x="-163" y="6822"/>
                  <a:pt x="6025" y="6865"/>
                  <a:pt x="6755" y="3127"/>
                </a:cubicBezTo>
                <a:cubicBezTo>
                  <a:pt x="6970" y="2010"/>
                  <a:pt x="5509" y="721"/>
                  <a:pt x="3489" y="33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0" name="Freeform 3569">
            <a:extLst>
              <a:ext uri="{FF2B5EF4-FFF2-40B4-BE49-F238E27FC236}">
                <a16:creationId xmlns:a16="http://schemas.microsoft.com/office/drawing/2014/main" id="{3EE47A93-AAAB-BBEF-B122-824569ABE6EE}"/>
              </a:ext>
            </a:extLst>
          </p:cNvPr>
          <p:cNvSpPr/>
          <p:nvPr/>
        </p:nvSpPr>
        <p:spPr>
          <a:xfrm>
            <a:off x="9543734" y="3280258"/>
            <a:ext cx="5711" cy="4210"/>
          </a:xfrm>
          <a:custGeom>
            <a:avLst/>
            <a:gdLst>
              <a:gd name="connsiteX0" fmla="*/ -106 w 5711"/>
              <a:gd name="connsiteY0" fmla="*/ 2344 h 4210"/>
              <a:gd name="connsiteX1" fmla="*/ 2687 w 5711"/>
              <a:gd name="connsiteY1" fmla="*/ 4449 h 4210"/>
              <a:gd name="connsiteX2" fmla="*/ 5480 w 5711"/>
              <a:gd name="connsiteY2" fmla="*/ 2344 h 4210"/>
              <a:gd name="connsiteX3" fmla="*/ 2687 w 5711"/>
              <a:gd name="connsiteY3" fmla="*/ 238 h 4210"/>
              <a:gd name="connsiteX4" fmla="*/ -106 w 5711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1" h="4210">
                <a:moveTo>
                  <a:pt x="-106" y="2344"/>
                </a:moveTo>
                <a:cubicBezTo>
                  <a:pt x="-449" y="3504"/>
                  <a:pt x="797" y="4449"/>
                  <a:pt x="2687" y="4449"/>
                </a:cubicBezTo>
                <a:cubicBezTo>
                  <a:pt x="4578" y="4449"/>
                  <a:pt x="5867" y="3504"/>
                  <a:pt x="5480" y="2344"/>
                </a:cubicBezTo>
                <a:cubicBezTo>
                  <a:pt x="5055" y="1145"/>
                  <a:pt x="3955" y="320"/>
                  <a:pt x="2687" y="238"/>
                </a:cubicBezTo>
                <a:cubicBezTo>
                  <a:pt x="1424" y="329"/>
                  <a:pt x="328" y="1154"/>
                  <a:pt x="-10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1" name="Freeform 3570">
            <a:extLst>
              <a:ext uri="{FF2B5EF4-FFF2-40B4-BE49-F238E27FC236}">
                <a16:creationId xmlns:a16="http://schemas.microsoft.com/office/drawing/2014/main" id="{0523500D-7AE5-44C1-5401-2D3BBB522C76}"/>
              </a:ext>
            </a:extLst>
          </p:cNvPr>
          <p:cNvSpPr/>
          <p:nvPr/>
        </p:nvSpPr>
        <p:spPr>
          <a:xfrm>
            <a:off x="9545683" y="4055987"/>
            <a:ext cx="4037" cy="4097"/>
          </a:xfrm>
          <a:custGeom>
            <a:avLst/>
            <a:gdLst>
              <a:gd name="connsiteX0" fmla="*/ -35 w 4037"/>
              <a:gd name="connsiteY0" fmla="*/ 2618 h 4097"/>
              <a:gd name="connsiteX1" fmla="*/ 1555 w 4037"/>
              <a:gd name="connsiteY1" fmla="*/ 4208 h 4097"/>
              <a:gd name="connsiteX2" fmla="*/ 3875 w 4037"/>
              <a:gd name="connsiteY2" fmla="*/ 1802 h 4097"/>
              <a:gd name="connsiteX3" fmla="*/ -35 w 4037"/>
              <a:gd name="connsiteY3" fmla="*/ 2618 h 4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7" h="4097">
                <a:moveTo>
                  <a:pt x="-35" y="2618"/>
                </a:moveTo>
                <a:cubicBezTo>
                  <a:pt x="-465" y="3950"/>
                  <a:pt x="223" y="4638"/>
                  <a:pt x="1555" y="4208"/>
                </a:cubicBezTo>
                <a:cubicBezTo>
                  <a:pt x="2887" y="3778"/>
                  <a:pt x="3875" y="2704"/>
                  <a:pt x="3875" y="1802"/>
                </a:cubicBezTo>
                <a:cubicBezTo>
                  <a:pt x="3703" y="-690"/>
                  <a:pt x="824" y="-45"/>
                  <a:pt x="-35" y="26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2" name="Freeform 3571">
            <a:extLst>
              <a:ext uri="{FF2B5EF4-FFF2-40B4-BE49-F238E27FC236}">
                <a16:creationId xmlns:a16="http://schemas.microsoft.com/office/drawing/2014/main" id="{4943C650-460A-4A27-C487-C425535B603A}"/>
              </a:ext>
            </a:extLst>
          </p:cNvPr>
          <p:cNvSpPr/>
          <p:nvPr/>
        </p:nvSpPr>
        <p:spPr>
          <a:xfrm>
            <a:off x="9556820" y="3295124"/>
            <a:ext cx="4699" cy="4253"/>
          </a:xfrm>
          <a:custGeom>
            <a:avLst/>
            <a:gdLst>
              <a:gd name="connsiteX0" fmla="*/ 2190 w 4699"/>
              <a:gd name="connsiteY0" fmla="*/ 238 h 4253"/>
              <a:gd name="connsiteX1" fmla="*/ 84 w 4699"/>
              <a:gd name="connsiteY1" fmla="*/ 2344 h 4253"/>
              <a:gd name="connsiteX2" fmla="*/ 2190 w 4699"/>
              <a:gd name="connsiteY2" fmla="*/ 4492 h 4253"/>
              <a:gd name="connsiteX3" fmla="*/ 4295 w 4699"/>
              <a:gd name="connsiteY3" fmla="*/ 2344 h 4253"/>
              <a:gd name="connsiteX4" fmla="*/ 2190 w 4699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9" h="4253">
                <a:moveTo>
                  <a:pt x="2190" y="238"/>
                </a:moveTo>
                <a:cubicBezTo>
                  <a:pt x="299" y="238"/>
                  <a:pt x="-646" y="1184"/>
                  <a:pt x="84" y="2344"/>
                </a:cubicBezTo>
                <a:cubicBezTo>
                  <a:pt x="815" y="3504"/>
                  <a:pt x="1760" y="4492"/>
                  <a:pt x="2190" y="4492"/>
                </a:cubicBezTo>
                <a:cubicBezTo>
                  <a:pt x="2619" y="4492"/>
                  <a:pt x="3565" y="3504"/>
                  <a:pt x="4295" y="2344"/>
                </a:cubicBezTo>
                <a:cubicBezTo>
                  <a:pt x="5026" y="1184"/>
                  <a:pt x="4037" y="238"/>
                  <a:pt x="219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3" name="Freeform 3572">
            <a:extLst>
              <a:ext uri="{FF2B5EF4-FFF2-40B4-BE49-F238E27FC236}">
                <a16:creationId xmlns:a16="http://schemas.microsoft.com/office/drawing/2014/main" id="{9025A020-4E23-CE73-6E04-F84ED5E6B625}"/>
              </a:ext>
            </a:extLst>
          </p:cNvPr>
          <p:cNvSpPr/>
          <p:nvPr/>
        </p:nvSpPr>
        <p:spPr>
          <a:xfrm>
            <a:off x="9434572" y="1463108"/>
            <a:ext cx="3475" cy="4255"/>
          </a:xfrm>
          <a:custGeom>
            <a:avLst/>
            <a:gdLst>
              <a:gd name="connsiteX0" fmla="*/ -163 w 3475"/>
              <a:gd name="connsiteY0" fmla="*/ 2345 h 4255"/>
              <a:gd name="connsiteX1" fmla="*/ 740 w 3475"/>
              <a:gd name="connsiteY1" fmla="*/ 4494 h 4255"/>
              <a:gd name="connsiteX2" fmla="*/ 2974 w 3475"/>
              <a:gd name="connsiteY2" fmla="*/ 2345 h 4255"/>
              <a:gd name="connsiteX3" fmla="*/ 2072 w 3475"/>
              <a:gd name="connsiteY3" fmla="*/ 240 h 4255"/>
              <a:gd name="connsiteX4" fmla="*/ -163 w 3475"/>
              <a:gd name="connsiteY4" fmla="*/ 2302 h 4255"/>
              <a:gd name="connsiteX5" fmla="*/ -163 w 3475"/>
              <a:gd name="connsiteY5" fmla="*/ 2345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75" h="4255">
                <a:moveTo>
                  <a:pt x="-163" y="2345"/>
                </a:moveTo>
                <a:cubicBezTo>
                  <a:pt x="-163" y="3548"/>
                  <a:pt x="267" y="4494"/>
                  <a:pt x="740" y="4494"/>
                </a:cubicBezTo>
                <a:cubicBezTo>
                  <a:pt x="1212" y="4494"/>
                  <a:pt x="2287" y="3548"/>
                  <a:pt x="2974" y="2345"/>
                </a:cubicBezTo>
                <a:cubicBezTo>
                  <a:pt x="3661" y="1142"/>
                  <a:pt x="3275" y="240"/>
                  <a:pt x="2072" y="240"/>
                </a:cubicBezTo>
                <a:cubicBezTo>
                  <a:pt x="886" y="193"/>
                  <a:pt x="-115" y="1117"/>
                  <a:pt x="-163" y="2302"/>
                </a:cubicBezTo>
                <a:cubicBezTo>
                  <a:pt x="-163" y="2315"/>
                  <a:pt x="-163" y="2333"/>
                  <a:pt x="-163" y="23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4" name="Freeform 3573">
            <a:extLst>
              <a:ext uri="{FF2B5EF4-FFF2-40B4-BE49-F238E27FC236}">
                <a16:creationId xmlns:a16="http://schemas.microsoft.com/office/drawing/2014/main" id="{9CE619F8-C5F8-70C0-5B4E-744DC011BB92}"/>
              </a:ext>
            </a:extLst>
          </p:cNvPr>
          <p:cNvSpPr/>
          <p:nvPr/>
        </p:nvSpPr>
        <p:spPr>
          <a:xfrm>
            <a:off x="9552675" y="3988542"/>
            <a:ext cx="7528" cy="5741"/>
          </a:xfrm>
          <a:custGeom>
            <a:avLst/>
            <a:gdLst>
              <a:gd name="connsiteX0" fmla="*/ 7366 w 7528"/>
              <a:gd name="connsiteY0" fmla="*/ 4025 h 5741"/>
              <a:gd name="connsiteX1" fmla="*/ 2588 w 7528"/>
              <a:gd name="connsiteY1" fmla="*/ 270 h 5741"/>
              <a:gd name="connsiteX2" fmla="*/ 1050 w 7528"/>
              <a:gd name="connsiteY2" fmla="*/ 759 h 5741"/>
              <a:gd name="connsiteX3" fmla="*/ 148 w 7528"/>
              <a:gd name="connsiteY3" fmla="*/ 4068 h 5741"/>
              <a:gd name="connsiteX4" fmla="*/ 7366 w 7528"/>
              <a:gd name="connsiteY4" fmla="*/ 4025 h 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28" h="5741">
                <a:moveTo>
                  <a:pt x="7366" y="4025"/>
                </a:moveTo>
                <a:cubicBezTo>
                  <a:pt x="7083" y="1670"/>
                  <a:pt x="4947" y="-14"/>
                  <a:pt x="2588" y="270"/>
                </a:cubicBezTo>
                <a:cubicBezTo>
                  <a:pt x="2051" y="334"/>
                  <a:pt x="1527" y="501"/>
                  <a:pt x="1050" y="759"/>
                </a:cubicBezTo>
                <a:cubicBezTo>
                  <a:pt x="-101" y="1434"/>
                  <a:pt x="-501" y="2903"/>
                  <a:pt x="148" y="4068"/>
                </a:cubicBezTo>
                <a:cubicBezTo>
                  <a:pt x="1695" y="6646"/>
                  <a:pt x="7366" y="6603"/>
                  <a:pt x="7366" y="40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5" name="Freeform 3574">
            <a:extLst>
              <a:ext uri="{FF2B5EF4-FFF2-40B4-BE49-F238E27FC236}">
                <a16:creationId xmlns:a16="http://schemas.microsoft.com/office/drawing/2014/main" id="{B23C9E57-1451-7DFB-CB6E-974F467B1648}"/>
              </a:ext>
            </a:extLst>
          </p:cNvPr>
          <p:cNvSpPr/>
          <p:nvPr/>
        </p:nvSpPr>
        <p:spPr>
          <a:xfrm>
            <a:off x="9549968" y="4166705"/>
            <a:ext cx="7817" cy="7028"/>
          </a:xfrm>
          <a:custGeom>
            <a:avLst/>
            <a:gdLst>
              <a:gd name="connsiteX0" fmla="*/ 1695 w 7817"/>
              <a:gd name="connsiteY0" fmla="*/ 6404 h 7028"/>
              <a:gd name="connsiteX1" fmla="*/ 6335 w 7817"/>
              <a:gd name="connsiteY1" fmla="*/ 1721 h 7028"/>
              <a:gd name="connsiteX2" fmla="*/ 1223 w 7817"/>
              <a:gd name="connsiteY2" fmla="*/ 1721 h 7028"/>
              <a:gd name="connsiteX3" fmla="*/ 1695 w 7817"/>
              <a:gd name="connsiteY3" fmla="*/ 6404 h 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17" h="7028">
                <a:moveTo>
                  <a:pt x="1695" y="6404"/>
                </a:moveTo>
                <a:cubicBezTo>
                  <a:pt x="5992" y="9025"/>
                  <a:pt x="9730" y="5158"/>
                  <a:pt x="6335" y="1721"/>
                </a:cubicBezTo>
                <a:cubicBezTo>
                  <a:pt x="4359" y="-256"/>
                  <a:pt x="3242" y="-256"/>
                  <a:pt x="1223" y="1721"/>
                </a:cubicBezTo>
                <a:cubicBezTo>
                  <a:pt x="-797" y="3697"/>
                  <a:pt x="-582" y="4857"/>
                  <a:pt x="1695" y="64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6" name="Freeform 3575">
            <a:extLst>
              <a:ext uri="{FF2B5EF4-FFF2-40B4-BE49-F238E27FC236}">
                <a16:creationId xmlns:a16="http://schemas.microsoft.com/office/drawing/2014/main" id="{7433E3E3-39A6-80A3-2355-3D6A36CA767C}"/>
              </a:ext>
            </a:extLst>
          </p:cNvPr>
          <p:cNvSpPr/>
          <p:nvPr/>
        </p:nvSpPr>
        <p:spPr>
          <a:xfrm>
            <a:off x="9538153" y="1806245"/>
            <a:ext cx="7401" cy="7282"/>
          </a:xfrm>
          <a:custGeom>
            <a:avLst/>
            <a:gdLst>
              <a:gd name="connsiteX0" fmla="*/ 5390 w 7401"/>
              <a:gd name="connsiteY0" fmla="*/ 485 h 7282"/>
              <a:gd name="connsiteX1" fmla="*/ 277 w 7401"/>
              <a:gd name="connsiteY1" fmla="*/ 6372 h 7282"/>
              <a:gd name="connsiteX2" fmla="*/ 7237 w 7401"/>
              <a:gd name="connsiteY2" fmla="*/ 4696 h 7282"/>
              <a:gd name="connsiteX3" fmla="*/ 5390 w 7401"/>
              <a:gd name="connsiteY3" fmla="*/ 485 h 7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1" h="7282">
                <a:moveTo>
                  <a:pt x="5390" y="485"/>
                </a:moveTo>
                <a:cubicBezTo>
                  <a:pt x="3069" y="-975"/>
                  <a:pt x="-1614" y="4438"/>
                  <a:pt x="277" y="6372"/>
                </a:cubicBezTo>
                <a:cubicBezTo>
                  <a:pt x="2167" y="8305"/>
                  <a:pt x="7237" y="7833"/>
                  <a:pt x="7237" y="4696"/>
                </a:cubicBezTo>
                <a:cubicBezTo>
                  <a:pt x="7276" y="3089"/>
                  <a:pt x="6601" y="1547"/>
                  <a:pt x="5390" y="4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7" name="Freeform 3576">
            <a:extLst>
              <a:ext uri="{FF2B5EF4-FFF2-40B4-BE49-F238E27FC236}">
                <a16:creationId xmlns:a16="http://schemas.microsoft.com/office/drawing/2014/main" id="{9F9F20D2-AC50-D4FA-BFD3-05D0598D551A}"/>
              </a:ext>
            </a:extLst>
          </p:cNvPr>
          <p:cNvSpPr/>
          <p:nvPr/>
        </p:nvSpPr>
        <p:spPr>
          <a:xfrm>
            <a:off x="9554440" y="4047338"/>
            <a:ext cx="3539" cy="6216"/>
          </a:xfrm>
          <a:custGeom>
            <a:avLst/>
            <a:gdLst>
              <a:gd name="connsiteX0" fmla="*/ 3066 w 3539"/>
              <a:gd name="connsiteY0" fmla="*/ 4908 h 6216"/>
              <a:gd name="connsiteX1" fmla="*/ 2680 w 3539"/>
              <a:gd name="connsiteY1" fmla="*/ 955 h 6216"/>
              <a:gd name="connsiteX2" fmla="*/ 2680 w 3539"/>
              <a:gd name="connsiteY2" fmla="*/ 955 h 6216"/>
              <a:gd name="connsiteX3" fmla="*/ 531 w 3539"/>
              <a:gd name="connsiteY3" fmla="*/ 4908 h 6216"/>
              <a:gd name="connsiteX4" fmla="*/ 3066 w 3539"/>
              <a:gd name="connsiteY4" fmla="*/ 4908 h 6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" h="6216">
                <a:moveTo>
                  <a:pt x="3066" y="4908"/>
                </a:moveTo>
                <a:cubicBezTo>
                  <a:pt x="3591" y="3606"/>
                  <a:pt x="3445" y="2133"/>
                  <a:pt x="2680" y="955"/>
                </a:cubicBezTo>
                <a:lnTo>
                  <a:pt x="2680" y="955"/>
                </a:lnTo>
                <a:cubicBezTo>
                  <a:pt x="574" y="-1236"/>
                  <a:pt x="-1187" y="2030"/>
                  <a:pt x="531" y="4908"/>
                </a:cubicBezTo>
                <a:cubicBezTo>
                  <a:pt x="1863" y="6971"/>
                  <a:pt x="2336" y="6971"/>
                  <a:pt x="3066" y="49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8" name="Freeform 3577">
            <a:extLst>
              <a:ext uri="{FF2B5EF4-FFF2-40B4-BE49-F238E27FC236}">
                <a16:creationId xmlns:a16="http://schemas.microsoft.com/office/drawing/2014/main" id="{5A4549EA-8E98-5178-2E7E-6C42BD001E75}"/>
              </a:ext>
            </a:extLst>
          </p:cNvPr>
          <p:cNvSpPr/>
          <p:nvPr/>
        </p:nvSpPr>
        <p:spPr>
          <a:xfrm>
            <a:off x="9552132" y="4150137"/>
            <a:ext cx="5966" cy="7823"/>
          </a:xfrm>
          <a:custGeom>
            <a:avLst/>
            <a:gdLst>
              <a:gd name="connsiteX0" fmla="*/ -82 w 5966"/>
              <a:gd name="connsiteY0" fmla="*/ 4539 h 7823"/>
              <a:gd name="connsiteX1" fmla="*/ 2539 w 5966"/>
              <a:gd name="connsiteY1" fmla="*/ 8062 h 7823"/>
              <a:gd name="connsiteX2" fmla="*/ 5804 w 5966"/>
              <a:gd name="connsiteY2" fmla="*/ 3766 h 7823"/>
              <a:gd name="connsiteX3" fmla="*/ -82 w 5966"/>
              <a:gd name="connsiteY3" fmla="*/ 4539 h 7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6" h="7823">
                <a:moveTo>
                  <a:pt x="-82" y="4539"/>
                </a:moveTo>
                <a:cubicBezTo>
                  <a:pt x="-469" y="6645"/>
                  <a:pt x="562" y="8062"/>
                  <a:pt x="2539" y="8062"/>
                </a:cubicBezTo>
                <a:cubicBezTo>
                  <a:pt x="4515" y="8062"/>
                  <a:pt x="5804" y="6258"/>
                  <a:pt x="5804" y="3766"/>
                </a:cubicBezTo>
                <a:cubicBezTo>
                  <a:pt x="5847" y="-1304"/>
                  <a:pt x="949" y="-789"/>
                  <a:pt x="-82" y="45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9" name="Freeform 3578">
            <a:extLst>
              <a:ext uri="{FF2B5EF4-FFF2-40B4-BE49-F238E27FC236}">
                <a16:creationId xmlns:a16="http://schemas.microsoft.com/office/drawing/2014/main" id="{03389E9F-3048-4F26-7F36-02A2258E307B}"/>
              </a:ext>
            </a:extLst>
          </p:cNvPr>
          <p:cNvSpPr/>
          <p:nvPr/>
        </p:nvSpPr>
        <p:spPr>
          <a:xfrm>
            <a:off x="9428299" y="3197334"/>
            <a:ext cx="4168" cy="4253"/>
          </a:xfrm>
          <a:custGeom>
            <a:avLst/>
            <a:gdLst>
              <a:gd name="connsiteX0" fmla="*/ -163 w 4168"/>
              <a:gd name="connsiteY0" fmla="*/ 2387 h 4253"/>
              <a:gd name="connsiteX1" fmla="*/ 1943 w 4168"/>
              <a:gd name="connsiteY1" fmla="*/ 4492 h 4253"/>
              <a:gd name="connsiteX2" fmla="*/ 4005 w 4168"/>
              <a:gd name="connsiteY2" fmla="*/ 2430 h 4253"/>
              <a:gd name="connsiteX3" fmla="*/ 4005 w 4168"/>
              <a:gd name="connsiteY3" fmla="*/ 2387 h 4253"/>
              <a:gd name="connsiteX4" fmla="*/ 1943 w 4168"/>
              <a:gd name="connsiteY4" fmla="*/ 238 h 4253"/>
              <a:gd name="connsiteX5" fmla="*/ 1943 w 4168"/>
              <a:gd name="connsiteY5" fmla="*/ 238 h 4253"/>
              <a:gd name="connsiteX6" fmla="*/ -163 w 4168"/>
              <a:gd name="connsiteY6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-163" y="2387"/>
                </a:moveTo>
                <a:cubicBezTo>
                  <a:pt x="-163" y="3551"/>
                  <a:pt x="778" y="4492"/>
                  <a:pt x="1943" y="4492"/>
                </a:cubicBezTo>
                <a:cubicBezTo>
                  <a:pt x="3081" y="4492"/>
                  <a:pt x="4005" y="3568"/>
                  <a:pt x="4005" y="2430"/>
                </a:cubicBezTo>
                <a:cubicBezTo>
                  <a:pt x="4005" y="2417"/>
                  <a:pt x="4005" y="2399"/>
                  <a:pt x="4005" y="2387"/>
                </a:cubicBezTo>
                <a:cubicBezTo>
                  <a:pt x="4031" y="1222"/>
                  <a:pt x="3107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ubicBezTo>
                  <a:pt x="774" y="260"/>
                  <a:pt x="-163" y="1218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0" name="Freeform 3579">
            <a:extLst>
              <a:ext uri="{FF2B5EF4-FFF2-40B4-BE49-F238E27FC236}">
                <a16:creationId xmlns:a16="http://schemas.microsoft.com/office/drawing/2014/main" id="{FA1DA13C-F648-78FB-2A16-E5FFB0817196}"/>
              </a:ext>
            </a:extLst>
          </p:cNvPr>
          <p:cNvSpPr/>
          <p:nvPr/>
        </p:nvSpPr>
        <p:spPr>
          <a:xfrm>
            <a:off x="9426994" y="3926333"/>
            <a:ext cx="5474" cy="4253"/>
          </a:xfrm>
          <a:custGeom>
            <a:avLst/>
            <a:gdLst>
              <a:gd name="connsiteX0" fmla="*/ 5310 w 5474"/>
              <a:gd name="connsiteY0" fmla="*/ 2344 h 4253"/>
              <a:gd name="connsiteX1" fmla="*/ 3381 w 5474"/>
              <a:gd name="connsiteY1" fmla="*/ 238 h 4253"/>
              <a:gd name="connsiteX2" fmla="*/ 3377 w 5474"/>
              <a:gd name="connsiteY2" fmla="*/ 238 h 4253"/>
              <a:gd name="connsiteX3" fmla="*/ 68 w 5474"/>
              <a:gd name="connsiteY3" fmla="*/ 2344 h 4253"/>
              <a:gd name="connsiteX4" fmla="*/ 2045 w 5474"/>
              <a:gd name="connsiteY4" fmla="*/ 4492 h 4253"/>
              <a:gd name="connsiteX5" fmla="*/ 5310 w 5474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4" h="4253">
                <a:moveTo>
                  <a:pt x="5310" y="2344"/>
                </a:moveTo>
                <a:cubicBezTo>
                  <a:pt x="5357" y="1231"/>
                  <a:pt x="4494" y="286"/>
                  <a:pt x="3381" y="238"/>
                </a:cubicBezTo>
                <a:cubicBezTo>
                  <a:pt x="3381" y="238"/>
                  <a:pt x="3377" y="238"/>
                  <a:pt x="3377" y="238"/>
                </a:cubicBezTo>
                <a:cubicBezTo>
                  <a:pt x="2010" y="397"/>
                  <a:pt x="794" y="1175"/>
                  <a:pt x="68" y="2344"/>
                </a:cubicBezTo>
                <a:cubicBezTo>
                  <a:pt x="-619" y="3547"/>
                  <a:pt x="283" y="4492"/>
                  <a:pt x="2045" y="4492"/>
                </a:cubicBezTo>
                <a:cubicBezTo>
                  <a:pt x="3806" y="4492"/>
                  <a:pt x="5310" y="3375"/>
                  <a:pt x="531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1" name="Freeform 3580">
            <a:extLst>
              <a:ext uri="{FF2B5EF4-FFF2-40B4-BE49-F238E27FC236}">
                <a16:creationId xmlns:a16="http://schemas.microsoft.com/office/drawing/2014/main" id="{C9DCDC87-2B2D-07FF-732B-1779D456C5E7}"/>
              </a:ext>
            </a:extLst>
          </p:cNvPr>
          <p:cNvSpPr/>
          <p:nvPr/>
        </p:nvSpPr>
        <p:spPr>
          <a:xfrm>
            <a:off x="9421983" y="1492885"/>
            <a:ext cx="6316" cy="6333"/>
          </a:xfrm>
          <a:custGeom>
            <a:avLst/>
            <a:gdLst>
              <a:gd name="connsiteX0" fmla="*/ 3017 w 6316"/>
              <a:gd name="connsiteY0" fmla="*/ 238 h 6333"/>
              <a:gd name="connsiteX1" fmla="*/ 1256 w 6316"/>
              <a:gd name="connsiteY1" fmla="*/ 5179 h 6333"/>
              <a:gd name="connsiteX2" fmla="*/ 6154 w 6316"/>
              <a:gd name="connsiteY2" fmla="*/ 3418 h 6333"/>
              <a:gd name="connsiteX3" fmla="*/ 3017 w 6316"/>
              <a:gd name="connsiteY3" fmla="*/ 238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6" h="6333">
                <a:moveTo>
                  <a:pt x="3017" y="238"/>
                </a:moveTo>
                <a:cubicBezTo>
                  <a:pt x="-248" y="238"/>
                  <a:pt x="-1279" y="2730"/>
                  <a:pt x="1256" y="5179"/>
                </a:cubicBezTo>
                <a:cubicBezTo>
                  <a:pt x="3791" y="7628"/>
                  <a:pt x="6154" y="6726"/>
                  <a:pt x="6154" y="3418"/>
                </a:cubicBezTo>
                <a:cubicBezTo>
                  <a:pt x="6154" y="1678"/>
                  <a:pt x="4757" y="260"/>
                  <a:pt x="3017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2" name="Freeform 3581">
            <a:extLst>
              <a:ext uri="{FF2B5EF4-FFF2-40B4-BE49-F238E27FC236}">
                <a16:creationId xmlns:a16="http://schemas.microsoft.com/office/drawing/2014/main" id="{BD7B996B-6954-6C57-A712-72819587F16C}"/>
              </a:ext>
            </a:extLst>
          </p:cNvPr>
          <p:cNvSpPr/>
          <p:nvPr/>
        </p:nvSpPr>
        <p:spPr>
          <a:xfrm>
            <a:off x="9427095" y="1567259"/>
            <a:ext cx="10835" cy="16019"/>
          </a:xfrm>
          <a:custGeom>
            <a:avLst/>
            <a:gdLst>
              <a:gd name="connsiteX0" fmla="*/ 1514 w 10835"/>
              <a:gd name="connsiteY0" fmla="*/ 9175 h 16019"/>
              <a:gd name="connsiteX1" fmla="*/ 10107 w 10835"/>
              <a:gd name="connsiteY1" fmla="*/ 7027 h 16019"/>
              <a:gd name="connsiteX2" fmla="*/ 4951 w 10835"/>
              <a:gd name="connsiteY2" fmla="*/ 238 h 16019"/>
              <a:gd name="connsiteX3" fmla="*/ 1514 w 10835"/>
              <a:gd name="connsiteY3" fmla="*/ 9175 h 16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35" h="16019">
                <a:moveTo>
                  <a:pt x="1514" y="9175"/>
                </a:moveTo>
                <a:cubicBezTo>
                  <a:pt x="7228" y="19573"/>
                  <a:pt x="12427" y="18241"/>
                  <a:pt x="10107" y="7027"/>
                </a:cubicBezTo>
                <a:cubicBezTo>
                  <a:pt x="9162" y="2387"/>
                  <a:pt x="7572" y="238"/>
                  <a:pt x="4951" y="238"/>
                </a:cubicBezTo>
                <a:cubicBezTo>
                  <a:pt x="-291" y="238"/>
                  <a:pt x="-1623" y="3633"/>
                  <a:pt x="1514" y="91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3" name="Freeform 3582">
            <a:extLst>
              <a:ext uri="{FF2B5EF4-FFF2-40B4-BE49-F238E27FC236}">
                <a16:creationId xmlns:a16="http://schemas.microsoft.com/office/drawing/2014/main" id="{AC0EC203-8661-6625-2382-E07380F66242}"/>
              </a:ext>
            </a:extLst>
          </p:cNvPr>
          <p:cNvSpPr/>
          <p:nvPr/>
        </p:nvSpPr>
        <p:spPr>
          <a:xfrm>
            <a:off x="9431211" y="5511810"/>
            <a:ext cx="4622" cy="4210"/>
          </a:xfrm>
          <a:custGeom>
            <a:avLst/>
            <a:gdLst>
              <a:gd name="connsiteX0" fmla="*/ 2167 w 4622"/>
              <a:gd name="connsiteY0" fmla="*/ 4449 h 4210"/>
              <a:gd name="connsiteX1" fmla="*/ 4230 w 4622"/>
              <a:gd name="connsiteY1" fmla="*/ 2344 h 4210"/>
              <a:gd name="connsiteX2" fmla="*/ 2167 w 4622"/>
              <a:gd name="connsiteY2" fmla="*/ 238 h 4210"/>
              <a:gd name="connsiteX3" fmla="*/ 62 w 4622"/>
              <a:gd name="connsiteY3" fmla="*/ 2344 h 4210"/>
              <a:gd name="connsiteX4" fmla="*/ 2167 w 4622"/>
              <a:gd name="connsiteY4" fmla="*/ 4449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2" h="4210">
                <a:moveTo>
                  <a:pt x="2167" y="4449"/>
                </a:moveTo>
                <a:cubicBezTo>
                  <a:pt x="2597" y="4449"/>
                  <a:pt x="3542" y="3547"/>
                  <a:pt x="4230" y="2344"/>
                </a:cubicBezTo>
                <a:cubicBezTo>
                  <a:pt x="4917" y="1140"/>
                  <a:pt x="4015" y="238"/>
                  <a:pt x="2167" y="238"/>
                </a:cubicBezTo>
                <a:cubicBezTo>
                  <a:pt x="320" y="238"/>
                  <a:pt x="-626" y="1183"/>
                  <a:pt x="62" y="2344"/>
                </a:cubicBezTo>
                <a:cubicBezTo>
                  <a:pt x="749" y="3504"/>
                  <a:pt x="1695" y="4449"/>
                  <a:pt x="2167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4" name="Freeform 3583">
            <a:extLst>
              <a:ext uri="{FF2B5EF4-FFF2-40B4-BE49-F238E27FC236}">
                <a16:creationId xmlns:a16="http://schemas.microsoft.com/office/drawing/2014/main" id="{75AC44A6-15E4-BBDE-C399-0C7E5D75BB42}"/>
              </a:ext>
            </a:extLst>
          </p:cNvPr>
          <p:cNvSpPr/>
          <p:nvPr/>
        </p:nvSpPr>
        <p:spPr>
          <a:xfrm>
            <a:off x="9456212" y="5469274"/>
            <a:ext cx="3494" cy="4253"/>
          </a:xfrm>
          <a:custGeom>
            <a:avLst/>
            <a:gdLst>
              <a:gd name="connsiteX0" fmla="*/ 2430 w 3494"/>
              <a:gd name="connsiteY0" fmla="*/ 4492 h 4253"/>
              <a:gd name="connsiteX1" fmla="*/ 3332 w 3494"/>
              <a:gd name="connsiteY1" fmla="*/ 2387 h 4253"/>
              <a:gd name="connsiteX2" fmla="*/ 1098 w 3494"/>
              <a:gd name="connsiteY2" fmla="*/ 239 h 4253"/>
              <a:gd name="connsiteX3" fmla="*/ 1098 w 3494"/>
              <a:gd name="connsiteY3" fmla="*/ 239 h 4253"/>
              <a:gd name="connsiteX4" fmla="*/ 195 w 3494"/>
              <a:gd name="connsiteY4" fmla="*/ 2387 h 4253"/>
              <a:gd name="connsiteX5" fmla="*/ 2430 w 3494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3">
                <a:moveTo>
                  <a:pt x="2430" y="4492"/>
                </a:moveTo>
                <a:cubicBezTo>
                  <a:pt x="2902" y="4492"/>
                  <a:pt x="3332" y="3547"/>
                  <a:pt x="3332" y="2387"/>
                </a:cubicBezTo>
                <a:cubicBezTo>
                  <a:pt x="3311" y="1175"/>
                  <a:pt x="2309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227"/>
                  <a:pt x="195" y="2387"/>
                </a:cubicBezTo>
                <a:cubicBezTo>
                  <a:pt x="926" y="3547"/>
                  <a:pt x="1914" y="4492"/>
                  <a:pt x="24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5" name="Freeform 3584">
            <a:extLst>
              <a:ext uri="{FF2B5EF4-FFF2-40B4-BE49-F238E27FC236}">
                <a16:creationId xmlns:a16="http://schemas.microsoft.com/office/drawing/2014/main" id="{A9B8D896-FBF2-576C-59BD-01AAEA005E5C}"/>
              </a:ext>
            </a:extLst>
          </p:cNvPr>
          <p:cNvSpPr/>
          <p:nvPr/>
        </p:nvSpPr>
        <p:spPr>
          <a:xfrm>
            <a:off x="9556327" y="4266626"/>
            <a:ext cx="5252" cy="5202"/>
          </a:xfrm>
          <a:custGeom>
            <a:avLst/>
            <a:gdLst>
              <a:gd name="connsiteX0" fmla="*/ 3929 w 5252"/>
              <a:gd name="connsiteY0" fmla="*/ 1480 h 5202"/>
              <a:gd name="connsiteX1" fmla="*/ 534 w 5252"/>
              <a:gd name="connsiteY1" fmla="*/ 4101 h 5202"/>
              <a:gd name="connsiteX2" fmla="*/ 3967 w 5252"/>
              <a:gd name="connsiteY2" fmla="*/ 5140 h 5202"/>
              <a:gd name="connsiteX3" fmla="*/ 4058 w 5252"/>
              <a:gd name="connsiteY3" fmla="*/ 5089 h 5202"/>
              <a:gd name="connsiteX4" fmla="*/ 3929 w 5252"/>
              <a:gd name="connsiteY4" fmla="*/ 1480 h 5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2" h="5202">
                <a:moveTo>
                  <a:pt x="3929" y="1480"/>
                </a:moveTo>
                <a:cubicBezTo>
                  <a:pt x="1265" y="-1227"/>
                  <a:pt x="-1485" y="878"/>
                  <a:pt x="534" y="4101"/>
                </a:cubicBezTo>
                <a:cubicBezTo>
                  <a:pt x="1196" y="5334"/>
                  <a:pt x="2730" y="5802"/>
                  <a:pt x="3967" y="5140"/>
                </a:cubicBezTo>
                <a:cubicBezTo>
                  <a:pt x="3998" y="5123"/>
                  <a:pt x="4027" y="5106"/>
                  <a:pt x="4058" y="5089"/>
                </a:cubicBezTo>
                <a:cubicBezTo>
                  <a:pt x="5476" y="4187"/>
                  <a:pt x="5433" y="3026"/>
                  <a:pt x="3929" y="14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6" name="Freeform 3585">
            <a:extLst>
              <a:ext uri="{FF2B5EF4-FFF2-40B4-BE49-F238E27FC236}">
                <a16:creationId xmlns:a16="http://schemas.microsoft.com/office/drawing/2014/main" id="{257573B9-BF99-D43E-F360-E73D917E15F3}"/>
              </a:ext>
            </a:extLst>
          </p:cNvPr>
          <p:cNvSpPr/>
          <p:nvPr/>
        </p:nvSpPr>
        <p:spPr>
          <a:xfrm>
            <a:off x="9549701" y="4310434"/>
            <a:ext cx="10502" cy="9066"/>
          </a:xfrm>
          <a:custGeom>
            <a:avLst/>
            <a:gdLst>
              <a:gd name="connsiteX0" fmla="*/ 10340 w 10502"/>
              <a:gd name="connsiteY0" fmla="*/ 7298 h 9066"/>
              <a:gd name="connsiteX1" fmla="*/ 5657 w 10502"/>
              <a:gd name="connsiteY1" fmla="*/ 1970 h 9066"/>
              <a:gd name="connsiteX2" fmla="*/ 673 w 10502"/>
              <a:gd name="connsiteY2" fmla="*/ 6267 h 9066"/>
              <a:gd name="connsiteX3" fmla="*/ 10340 w 10502"/>
              <a:gd name="connsiteY3" fmla="*/ 7298 h 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02" h="9066">
                <a:moveTo>
                  <a:pt x="10340" y="7298"/>
                </a:moveTo>
                <a:cubicBezTo>
                  <a:pt x="10340" y="6181"/>
                  <a:pt x="8235" y="3817"/>
                  <a:pt x="5657" y="1970"/>
                </a:cubicBezTo>
                <a:cubicBezTo>
                  <a:pt x="759" y="-1510"/>
                  <a:pt x="-1518" y="423"/>
                  <a:pt x="673" y="6267"/>
                </a:cubicBezTo>
                <a:cubicBezTo>
                  <a:pt x="1962" y="9575"/>
                  <a:pt x="10340" y="10563"/>
                  <a:pt x="10340" y="72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7" name="Freeform 3586">
            <a:extLst>
              <a:ext uri="{FF2B5EF4-FFF2-40B4-BE49-F238E27FC236}">
                <a16:creationId xmlns:a16="http://schemas.microsoft.com/office/drawing/2014/main" id="{FC53B1E8-6647-FA22-19FA-884FF7D2AB52}"/>
              </a:ext>
            </a:extLst>
          </p:cNvPr>
          <p:cNvSpPr/>
          <p:nvPr/>
        </p:nvSpPr>
        <p:spPr>
          <a:xfrm>
            <a:off x="9549720" y="3299377"/>
            <a:ext cx="3494" cy="4254"/>
          </a:xfrm>
          <a:custGeom>
            <a:avLst/>
            <a:gdLst>
              <a:gd name="connsiteX0" fmla="*/ 2974 w 3494"/>
              <a:gd name="connsiteY0" fmla="*/ 2344 h 4254"/>
              <a:gd name="connsiteX1" fmla="*/ 2072 w 3494"/>
              <a:gd name="connsiteY1" fmla="*/ 239 h 4254"/>
              <a:gd name="connsiteX2" fmla="*/ -163 w 3494"/>
              <a:gd name="connsiteY2" fmla="*/ 2344 h 4254"/>
              <a:gd name="connsiteX3" fmla="*/ 783 w 3494"/>
              <a:gd name="connsiteY3" fmla="*/ 4492 h 4254"/>
              <a:gd name="connsiteX4" fmla="*/ 2974 w 3494"/>
              <a:gd name="connsiteY4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4" h="4254">
                <a:moveTo>
                  <a:pt x="2974" y="2344"/>
                </a:moveTo>
                <a:cubicBezTo>
                  <a:pt x="3704" y="1184"/>
                  <a:pt x="3275" y="239"/>
                  <a:pt x="2072" y="239"/>
                </a:cubicBezTo>
                <a:cubicBezTo>
                  <a:pt x="877" y="213"/>
                  <a:pt x="-115" y="1150"/>
                  <a:pt x="-163" y="2344"/>
                </a:cubicBezTo>
                <a:cubicBezTo>
                  <a:pt x="-163" y="3504"/>
                  <a:pt x="267" y="4492"/>
                  <a:pt x="783" y="4492"/>
                </a:cubicBezTo>
                <a:cubicBezTo>
                  <a:pt x="1298" y="4492"/>
                  <a:pt x="2287" y="3504"/>
                  <a:pt x="2974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8" name="Freeform 3587">
            <a:extLst>
              <a:ext uri="{FF2B5EF4-FFF2-40B4-BE49-F238E27FC236}">
                <a16:creationId xmlns:a16="http://schemas.microsoft.com/office/drawing/2014/main" id="{B51954DF-CFC6-2C9B-E4EA-8D4863BDA44C}"/>
              </a:ext>
            </a:extLst>
          </p:cNvPr>
          <p:cNvSpPr/>
          <p:nvPr/>
        </p:nvSpPr>
        <p:spPr>
          <a:xfrm>
            <a:off x="9562309" y="3046653"/>
            <a:ext cx="4167" cy="5576"/>
          </a:xfrm>
          <a:custGeom>
            <a:avLst/>
            <a:gdLst>
              <a:gd name="connsiteX0" fmla="*/ 4005 w 4167"/>
              <a:gd name="connsiteY0" fmla="*/ 2258 h 5576"/>
              <a:gd name="connsiteX1" fmla="*/ 1900 w 4167"/>
              <a:gd name="connsiteY1" fmla="*/ 239 h 5576"/>
              <a:gd name="connsiteX2" fmla="*/ 1900 w 4167"/>
              <a:gd name="connsiteY2" fmla="*/ 239 h 5576"/>
              <a:gd name="connsiteX3" fmla="*/ -163 w 4167"/>
              <a:gd name="connsiteY3" fmla="*/ 3547 h 5576"/>
              <a:gd name="connsiteX4" fmla="*/ 1900 w 4167"/>
              <a:gd name="connsiteY4" fmla="*/ 5567 h 5576"/>
              <a:gd name="connsiteX5" fmla="*/ 4005 w 4167"/>
              <a:gd name="connsiteY5" fmla="*/ 2258 h 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76">
                <a:moveTo>
                  <a:pt x="4005" y="2258"/>
                </a:moveTo>
                <a:cubicBezTo>
                  <a:pt x="3984" y="1120"/>
                  <a:pt x="3039" y="217"/>
                  <a:pt x="1900" y="239"/>
                </a:cubicBezTo>
                <a:cubicBezTo>
                  <a:pt x="1900" y="239"/>
                  <a:pt x="1900" y="239"/>
                  <a:pt x="1900" y="239"/>
                </a:cubicBezTo>
                <a:cubicBezTo>
                  <a:pt x="783" y="239"/>
                  <a:pt x="-163" y="1743"/>
                  <a:pt x="-163" y="3547"/>
                </a:cubicBezTo>
                <a:cubicBezTo>
                  <a:pt x="-163" y="5352"/>
                  <a:pt x="783" y="6297"/>
                  <a:pt x="1900" y="5567"/>
                </a:cubicBezTo>
                <a:cubicBezTo>
                  <a:pt x="3069" y="4840"/>
                  <a:pt x="3846" y="3624"/>
                  <a:pt x="4005" y="22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9" name="Freeform 3588">
            <a:extLst>
              <a:ext uri="{FF2B5EF4-FFF2-40B4-BE49-F238E27FC236}">
                <a16:creationId xmlns:a16="http://schemas.microsoft.com/office/drawing/2014/main" id="{7CA7B8EA-3CC1-F4D3-E829-A32CB7326F80}"/>
              </a:ext>
            </a:extLst>
          </p:cNvPr>
          <p:cNvSpPr/>
          <p:nvPr/>
        </p:nvSpPr>
        <p:spPr>
          <a:xfrm>
            <a:off x="9567652" y="2853356"/>
            <a:ext cx="8270" cy="8200"/>
          </a:xfrm>
          <a:custGeom>
            <a:avLst/>
            <a:gdLst>
              <a:gd name="connsiteX0" fmla="*/ 1756 w 8270"/>
              <a:gd name="connsiteY0" fmla="*/ 749 h 8200"/>
              <a:gd name="connsiteX1" fmla="*/ 3904 w 8270"/>
              <a:gd name="connsiteY1" fmla="*/ 8439 h 8200"/>
              <a:gd name="connsiteX2" fmla="*/ 7771 w 8270"/>
              <a:gd name="connsiteY2" fmla="*/ 5303 h 8200"/>
              <a:gd name="connsiteX3" fmla="*/ 1756 w 8270"/>
              <a:gd name="connsiteY3" fmla="*/ 749 h 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70" h="8200">
                <a:moveTo>
                  <a:pt x="1756" y="749"/>
                </a:moveTo>
                <a:cubicBezTo>
                  <a:pt x="-1810" y="2123"/>
                  <a:pt x="-6" y="8439"/>
                  <a:pt x="3904" y="8439"/>
                </a:cubicBezTo>
                <a:cubicBezTo>
                  <a:pt x="5683" y="8212"/>
                  <a:pt x="7182" y="6996"/>
                  <a:pt x="7771" y="5303"/>
                </a:cubicBezTo>
                <a:cubicBezTo>
                  <a:pt x="9189" y="1608"/>
                  <a:pt x="5924" y="-884"/>
                  <a:pt x="1756" y="7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0" name="Freeform 3589">
            <a:extLst>
              <a:ext uri="{FF2B5EF4-FFF2-40B4-BE49-F238E27FC236}">
                <a16:creationId xmlns:a16="http://schemas.microsoft.com/office/drawing/2014/main" id="{88F8F493-3C05-F9DC-CF9D-38185D1B81E2}"/>
              </a:ext>
            </a:extLst>
          </p:cNvPr>
          <p:cNvSpPr/>
          <p:nvPr/>
        </p:nvSpPr>
        <p:spPr>
          <a:xfrm>
            <a:off x="9452582" y="4138842"/>
            <a:ext cx="12199" cy="12600"/>
          </a:xfrm>
          <a:custGeom>
            <a:avLst/>
            <a:gdLst>
              <a:gd name="connsiteX0" fmla="*/ 11861 w 12199"/>
              <a:gd name="connsiteY0" fmla="*/ 11581 h 12600"/>
              <a:gd name="connsiteX1" fmla="*/ 2623 w 12199"/>
              <a:gd name="connsiteY1" fmla="*/ 238 h 12600"/>
              <a:gd name="connsiteX2" fmla="*/ 1205 w 12199"/>
              <a:gd name="connsiteY2" fmla="*/ 9863 h 12600"/>
              <a:gd name="connsiteX3" fmla="*/ 11861 w 12199"/>
              <a:gd name="connsiteY3" fmla="*/ 11581 h 1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9" h="12600">
                <a:moveTo>
                  <a:pt x="11861" y="11581"/>
                </a:moveTo>
                <a:cubicBezTo>
                  <a:pt x="13322" y="10077"/>
                  <a:pt x="5287" y="238"/>
                  <a:pt x="2623" y="238"/>
                </a:cubicBezTo>
                <a:cubicBezTo>
                  <a:pt x="-41" y="238"/>
                  <a:pt x="-1330" y="6941"/>
                  <a:pt x="1205" y="9863"/>
                </a:cubicBezTo>
                <a:cubicBezTo>
                  <a:pt x="3817" y="13038"/>
                  <a:pt x="8385" y="13773"/>
                  <a:pt x="11861" y="1158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1" name="Freeform 3590">
            <a:extLst>
              <a:ext uri="{FF2B5EF4-FFF2-40B4-BE49-F238E27FC236}">
                <a16:creationId xmlns:a16="http://schemas.microsoft.com/office/drawing/2014/main" id="{CBF8DDE8-AB99-8F92-48D3-79E47AB8321D}"/>
              </a:ext>
            </a:extLst>
          </p:cNvPr>
          <p:cNvSpPr/>
          <p:nvPr/>
        </p:nvSpPr>
        <p:spPr>
          <a:xfrm>
            <a:off x="9564371" y="4195118"/>
            <a:ext cx="6315" cy="3230"/>
          </a:xfrm>
          <a:custGeom>
            <a:avLst/>
            <a:gdLst>
              <a:gd name="connsiteX0" fmla="*/ -163 w 6315"/>
              <a:gd name="connsiteY0" fmla="*/ 2653 h 3230"/>
              <a:gd name="connsiteX1" fmla="*/ 2974 w 6315"/>
              <a:gd name="connsiteY1" fmla="*/ 3469 h 3230"/>
              <a:gd name="connsiteX2" fmla="*/ 6153 w 6315"/>
              <a:gd name="connsiteY2" fmla="*/ 1407 h 3230"/>
              <a:gd name="connsiteX3" fmla="*/ 2974 w 6315"/>
              <a:gd name="connsiteY3" fmla="*/ 591 h 3230"/>
              <a:gd name="connsiteX4" fmla="*/ -163 w 6315"/>
              <a:gd name="connsiteY4" fmla="*/ 2653 h 3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5" h="3230">
                <a:moveTo>
                  <a:pt x="-163" y="2653"/>
                </a:moveTo>
                <a:cubicBezTo>
                  <a:pt x="-163" y="3125"/>
                  <a:pt x="1255" y="3469"/>
                  <a:pt x="2974" y="3469"/>
                </a:cubicBezTo>
                <a:cubicBezTo>
                  <a:pt x="4693" y="3469"/>
                  <a:pt x="6153" y="2567"/>
                  <a:pt x="6153" y="1407"/>
                </a:cubicBezTo>
                <a:cubicBezTo>
                  <a:pt x="6153" y="247"/>
                  <a:pt x="4736" y="-97"/>
                  <a:pt x="2974" y="591"/>
                </a:cubicBezTo>
                <a:cubicBezTo>
                  <a:pt x="1212" y="1278"/>
                  <a:pt x="-163" y="2180"/>
                  <a:pt x="-163" y="26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2" name="Freeform 3591">
            <a:extLst>
              <a:ext uri="{FF2B5EF4-FFF2-40B4-BE49-F238E27FC236}">
                <a16:creationId xmlns:a16="http://schemas.microsoft.com/office/drawing/2014/main" id="{E87341BE-1F23-303C-BF79-8C6340A934C1}"/>
              </a:ext>
            </a:extLst>
          </p:cNvPr>
          <p:cNvSpPr/>
          <p:nvPr/>
        </p:nvSpPr>
        <p:spPr>
          <a:xfrm>
            <a:off x="9457764" y="3113079"/>
            <a:ext cx="1710" cy="5282"/>
          </a:xfrm>
          <a:custGeom>
            <a:avLst/>
            <a:gdLst>
              <a:gd name="connsiteX0" fmla="*/ 1093 w 1710"/>
              <a:gd name="connsiteY0" fmla="*/ 1226 h 5282"/>
              <a:gd name="connsiteX1" fmla="*/ -153 w 1710"/>
              <a:gd name="connsiteY1" fmla="*/ 2515 h 5282"/>
              <a:gd name="connsiteX2" fmla="*/ 964 w 1710"/>
              <a:gd name="connsiteY2" fmla="*/ 5308 h 5282"/>
              <a:gd name="connsiteX3" fmla="*/ 1093 w 1710"/>
              <a:gd name="connsiteY3" fmla="*/ 1226 h 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0" h="5282">
                <a:moveTo>
                  <a:pt x="1093" y="1226"/>
                </a:moveTo>
                <a:cubicBezTo>
                  <a:pt x="448" y="-449"/>
                  <a:pt x="-67" y="23"/>
                  <a:pt x="-153" y="2515"/>
                </a:cubicBezTo>
                <a:cubicBezTo>
                  <a:pt x="-239" y="5007"/>
                  <a:pt x="276" y="5996"/>
                  <a:pt x="964" y="5308"/>
                </a:cubicBezTo>
                <a:cubicBezTo>
                  <a:pt x="1694" y="4058"/>
                  <a:pt x="1742" y="2520"/>
                  <a:pt x="1093" y="12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3" name="Freeform 3592">
            <a:extLst>
              <a:ext uri="{FF2B5EF4-FFF2-40B4-BE49-F238E27FC236}">
                <a16:creationId xmlns:a16="http://schemas.microsoft.com/office/drawing/2014/main" id="{50E44064-0DFB-429F-7356-2C6AC530EE61}"/>
              </a:ext>
            </a:extLst>
          </p:cNvPr>
          <p:cNvSpPr/>
          <p:nvPr/>
        </p:nvSpPr>
        <p:spPr>
          <a:xfrm>
            <a:off x="9459707" y="2511686"/>
            <a:ext cx="4167" cy="5587"/>
          </a:xfrm>
          <a:custGeom>
            <a:avLst/>
            <a:gdLst>
              <a:gd name="connsiteX0" fmla="*/ 1900 w 4167"/>
              <a:gd name="connsiteY0" fmla="*/ 5826 h 5587"/>
              <a:gd name="connsiteX1" fmla="*/ 4005 w 4167"/>
              <a:gd name="connsiteY1" fmla="*/ 2474 h 5587"/>
              <a:gd name="connsiteX2" fmla="*/ 1900 w 4167"/>
              <a:gd name="connsiteY2" fmla="*/ 498 h 5587"/>
              <a:gd name="connsiteX3" fmla="*/ -163 w 4167"/>
              <a:gd name="connsiteY3" fmla="*/ 3806 h 5587"/>
              <a:gd name="connsiteX4" fmla="*/ 1900 w 4167"/>
              <a:gd name="connsiteY4" fmla="*/ 5826 h 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587">
                <a:moveTo>
                  <a:pt x="1900" y="5826"/>
                </a:moveTo>
                <a:cubicBezTo>
                  <a:pt x="3060" y="5826"/>
                  <a:pt x="4005" y="4322"/>
                  <a:pt x="4005" y="2474"/>
                </a:cubicBezTo>
                <a:cubicBezTo>
                  <a:pt x="4005" y="627"/>
                  <a:pt x="3060" y="-233"/>
                  <a:pt x="1900" y="498"/>
                </a:cubicBezTo>
                <a:cubicBezTo>
                  <a:pt x="757" y="1240"/>
                  <a:pt x="1" y="2452"/>
                  <a:pt x="-163" y="3806"/>
                </a:cubicBezTo>
                <a:cubicBezTo>
                  <a:pt x="-141" y="4928"/>
                  <a:pt x="778" y="5826"/>
                  <a:pt x="1900" y="58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4" name="Freeform 3593">
            <a:extLst>
              <a:ext uri="{FF2B5EF4-FFF2-40B4-BE49-F238E27FC236}">
                <a16:creationId xmlns:a16="http://schemas.microsoft.com/office/drawing/2014/main" id="{59C62F73-A5E7-583D-C93E-0680D615DFF5}"/>
              </a:ext>
            </a:extLst>
          </p:cNvPr>
          <p:cNvSpPr/>
          <p:nvPr/>
        </p:nvSpPr>
        <p:spPr>
          <a:xfrm>
            <a:off x="9564885" y="5398416"/>
            <a:ext cx="7256" cy="15647"/>
          </a:xfrm>
          <a:custGeom>
            <a:avLst/>
            <a:gdLst>
              <a:gd name="connsiteX0" fmla="*/ 441 w 7256"/>
              <a:gd name="connsiteY0" fmla="*/ 5015 h 15647"/>
              <a:gd name="connsiteX1" fmla="*/ 4738 w 7256"/>
              <a:gd name="connsiteY1" fmla="*/ 15886 h 15647"/>
              <a:gd name="connsiteX2" fmla="*/ 6499 w 7256"/>
              <a:gd name="connsiteY2" fmla="*/ 8968 h 15647"/>
              <a:gd name="connsiteX3" fmla="*/ 441 w 7256"/>
              <a:gd name="connsiteY3" fmla="*/ 5015 h 15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56" h="15647">
                <a:moveTo>
                  <a:pt x="441" y="5015"/>
                </a:moveTo>
                <a:cubicBezTo>
                  <a:pt x="-1149" y="12448"/>
                  <a:pt x="441" y="15886"/>
                  <a:pt x="4738" y="15886"/>
                </a:cubicBezTo>
                <a:cubicBezTo>
                  <a:pt x="7230" y="15886"/>
                  <a:pt x="7616" y="14382"/>
                  <a:pt x="6499" y="8968"/>
                </a:cubicBezTo>
                <a:cubicBezTo>
                  <a:pt x="4566" y="-1000"/>
                  <a:pt x="2074" y="-2590"/>
                  <a:pt x="441" y="50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5" name="Freeform 3594">
            <a:extLst>
              <a:ext uri="{FF2B5EF4-FFF2-40B4-BE49-F238E27FC236}">
                <a16:creationId xmlns:a16="http://schemas.microsoft.com/office/drawing/2014/main" id="{392AFE49-64BE-F72B-58B4-291A4095C5D5}"/>
              </a:ext>
            </a:extLst>
          </p:cNvPr>
          <p:cNvSpPr/>
          <p:nvPr/>
        </p:nvSpPr>
        <p:spPr>
          <a:xfrm>
            <a:off x="9571362" y="4123975"/>
            <a:ext cx="3493" cy="4253"/>
          </a:xfrm>
          <a:custGeom>
            <a:avLst/>
            <a:gdLst>
              <a:gd name="connsiteX0" fmla="*/ 2428 w 3493"/>
              <a:gd name="connsiteY0" fmla="*/ 4492 h 4253"/>
              <a:gd name="connsiteX1" fmla="*/ 3331 w 3493"/>
              <a:gd name="connsiteY1" fmla="*/ 2387 h 4253"/>
              <a:gd name="connsiteX2" fmla="*/ 1182 w 3493"/>
              <a:gd name="connsiteY2" fmla="*/ 238 h 4253"/>
              <a:gd name="connsiteX3" fmla="*/ 1139 w 3493"/>
              <a:gd name="connsiteY3" fmla="*/ 238 h 4253"/>
              <a:gd name="connsiteX4" fmla="*/ 194 w 3493"/>
              <a:gd name="connsiteY4" fmla="*/ 2387 h 4253"/>
              <a:gd name="connsiteX5" fmla="*/ 2428 w 3493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3" h="4253">
                <a:moveTo>
                  <a:pt x="2428" y="4492"/>
                </a:moveTo>
                <a:cubicBezTo>
                  <a:pt x="2944" y="4492"/>
                  <a:pt x="3331" y="3547"/>
                  <a:pt x="3331" y="2387"/>
                </a:cubicBezTo>
                <a:cubicBezTo>
                  <a:pt x="3331" y="1201"/>
                  <a:pt x="2368" y="238"/>
                  <a:pt x="1182" y="238"/>
                </a:cubicBezTo>
                <a:cubicBezTo>
                  <a:pt x="1169" y="238"/>
                  <a:pt x="1152" y="238"/>
                  <a:pt x="1139" y="238"/>
                </a:cubicBezTo>
                <a:cubicBezTo>
                  <a:pt x="-107" y="238"/>
                  <a:pt x="-536" y="1184"/>
                  <a:pt x="194" y="2387"/>
                </a:cubicBezTo>
                <a:cubicBezTo>
                  <a:pt x="924" y="3590"/>
                  <a:pt x="1913" y="4492"/>
                  <a:pt x="242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6" name="Freeform 3595">
            <a:extLst>
              <a:ext uri="{FF2B5EF4-FFF2-40B4-BE49-F238E27FC236}">
                <a16:creationId xmlns:a16="http://schemas.microsoft.com/office/drawing/2014/main" id="{E943B7D8-E36F-0617-94E8-AAC6FE6DB0D7}"/>
              </a:ext>
            </a:extLst>
          </p:cNvPr>
          <p:cNvSpPr/>
          <p:nvPr/>
        </p:nvSpPr>
        <p:spPr>
          <a:xfrm>
            <a:off x="9553842" y="2833824"/>
            <a:ext cx="10348" cy="6398"/>
          </a:xfrm>
          <a:custGeom>
            <a:avLst/>
            <a:gdLst>
              <a:gd name="connsiteX0" fmla="*/ -160 w 10348"/>
              <a:gd name="connsiteY0" fmla="*/ 4555 h 6398"/>
              <a:gd name="connsiteX1" fmla="*/ 8433 w 10348"/>
              <a:gd name="connsiteY1" fmla="*/ 3094 h 6398"/>
              <a:gd name="connsiteX2" fmla="*/ 7488 w 10348"/>
              <a:gd name="connsiteY2" fmla="*/ 946 h 6398"/>
              <a:gd name="connsiteX3" fmla="*/ 1730 w 10348"/>
              <a:gd name="connsiteY3" fmla="*/ 2407 h 6398"/>
              <a:gd name="connsiteX4" fmla="*/ -160 w 10348"/>
              <a:gd name="connsiteY4" fmla="*/ 4555 h 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8" h="6398">
                <a:moveTo>
                  <a:pt x="-160" y="4555"/>
                </a:moveTo>
                <a:cubicBezTo>
                  <a:pt x="-160" y="7949"/>
                  <a:pt x="5339" y="7004"/>
                  <a:pt x="8433" y="3094"/>
                </a:cubicBezTo>
                <a:cubicBezTo>
                  <a:pt x="10968" y="-85"/>
                  <a:pt x="10839" y="-300"/>
                  <a:pt x="7488" y="946"/>
                </a:cubicBezTo>
                <a:cubicBezTo>
                  <a:pt x="5644" y="1698"/>
                  <a:pt x="3707" y="2188"/>
                  <a:pt x="1730" y="2407"/>
                </a:cubicBezTo>
                <a:cubicBezTo>
                  <a:pt x="626" y="2497"/>
                  <a:pt x="-212" y="3446"/>
                  <a:pt x="-160" y="45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7" name="Freeform 3596">
            <a:extLst>
              <a:ext uri="{FF2B5EF4-FFF2-40B4-BE49-F238E27FC236}">
                <a16:creationId xmlns:a16="http://schemas.microsoft.com/office/drawing/2014/main" id="{9B0ED5E5-9138-6536-AE10-A2D87982E600}"/>
              </a:ext>
            </a:extLst>
          </p:cNvPr>
          <p:cNvSpPr/>
          <p:nvPr/>
        </p:nvSpPr>
        <p:spPr>
          <a:xfrm>
            <a:off x="9445949" y="4187736"/>
            <a:ext cx="7484" cy="4253"/>
          </a:xfrm>
          <a:custGeom>
            <a:avLst/>
            <a:gdLst>
              <a:gd name="connsiteX0" fmla="*/ 4315 w 7484"/>
              <a:gd name="connsiteY0" fmla="*/ 4492 h 4253"/>
              <a:gd name="connsiteX1" fmla="*/ 7322 w 7484"/>
              <a:gd name="connsiteY1" fmla="*/ 2387 h 4253"/>
              <a:gd name="connsiteX2" fmla="*/ 3026 w 7484"/>
              <a:gd name="connsiteY2" fmla="*/ 238 h 4253"/>
              <a:gd name="connsiteX3" fmla="*/ 18 w 7484"/>
              <a:gd name="connsiteY3" fmla="*/ 2387 h 4253"/>
              <a:gd name="connsiteX4" fmla="*/ 4315 w 7484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84" h="4253">
                <a:moveTo>
                  <a:pt x="4315" y="4492"/>
                </a:moveTo>
                <a:cubicBezTo>
                  <a:pt x="5947" y="4492"/>
                  <a:pt x="7322" y="3547"/>
                  <a:pt x="7322" y="2387"/>
                </a:cubicBezTo>
                <a:cubicBezTo>
                  <a:pt x="7322" y="1227"/>
                  <a:pt x="5389" y="238"/>
                  <a:pt x="3026" y="238"/>
                </a:cubicBezTo>
                <a:cubicBezTo>
                  <a:pt x="663" y="238"/>
                  <a:pt x="-669" y="1184"/>
                  <a:pt x="18" y="2387"/>
                </a:cubicBezTo>
                <a:cubicBezTo>
                  <a:pt x="1062" y="3697"/>
                  <a:pt x="2639" y="4471"/>
                  <a:pt x="431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8" name="Freeform 3597">
            <a:extLst>
              <a:ext uri="{FF2B5EF4-FFF2-40B4-BE49-F238E27FC236}">
                <a16:creationId xmlns:a16="http://schemas.microsoft.com/office/drawing/2014/main" id="{4A152165-EFC3-C8FA-631E-AA76214C0292}"/>
              </a:ext>
            </a:extLst>
          </p:cNvPr>
          <p:cNvSpPr/>
          <p:nvPr/>
        </p:nvSpPr>
        <p:spPr>
          <a:xfrm>
            <a:off x="9440887" y="3799748"/>
            <a:ext cx="8465" cy="7614"/>
          </a:xfrm>
          <a:custGeom>
            <a:avLst/>
            <a:gdLst>
              <a:gd name="connsiteX0" fmla="*/ 4006 w 8465"/>
              <a:gd name="connsiteY0" fmla="*/ 7809 h 7614"/>
              <a:gd name="connsiteX1" fmla="*/ 8303 w 8465"/>
              <a:gd name="connsiteY1" fmla="*/ 4973 h 7614"/>
              <a:gd name="connsiteX2" fmla="*/ 2889 w 8465"/>
              <a:gd name="connsiteY2" fmla="*/ 677 h 7614"/>
              <a:gd name="connsiteX3" fmla="*/ -118 w 8465"/>
              <a:gd name="connsiteY3" fmla="*/ 4801 h 7614"/>
              <a:gd name="connsiteX4" fmla="*/ 4006 w 8465"/>
              <a:gd name="connsiteY4" fmla="*/ 7809 h 7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65" h="7614">
                <a:moveTo>
                  <a:pt x="4006" y="7809"/>
                </a:moveTo>
                <a:cubicBezTo>
                  <a:pt x="6284" y="7809"/>
                  <a:pt x="8303" y="6520"/>
                  <a:pt x="8303" y="4973"/>
                </a:cubicBezTo>
                <a:cubicBezTo>
                  <a:pt x="8303" y="977"/>
                  <a:pt x="6326" y="-612"/>
                  <a:pt x="2889" y="677"/>
                </a:cubicBezTo>
                <a:cubicBezTo>
                  <a:pt x="921" y="986"/>
                  <a:pt x="-428" y="2834"/>
                  <a:pt x="-118" y="4801"/>
                </a:cubicBezTo>
                <a:cubicBezTo>
                  <a:pt x="191" y="6769"/>
                  <a:pt x="2039" y="8118"/>
                  <a:pt x="4006" y="78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9" name="Freeform 3598">
            <a:extLst>
              <a:ext uri="{FF2B5EF4-FFF2-40B4-BE49-F238E27FC236}">
                <a16:creationId xmlns:a16="http://schemas.microsoft.com/office/drawing/2014/main" id="{5DD92D48-E598-0C45-6F19-A5E5D7EE6719}"/>
              </a:ext>
            </a:extLst>
          </p:cNvPr>
          <p:cNvSpPr/>
          <p:nvPr/>
        </p:nvSpPr>
        <p:spPr>
          <a:xfrm>
            <a:off x="9236351" y="3237722"/>
            <a:ext cx="6732" cy="6401"/>
          </a:xfrm>
          <a:custGeom>
            <a:avLst/>
            <a:gdLst>
              <a:gd name="connsiteX0" fmla="*/ 5615 w 6732"/>
              <a:gd name="connsiteY0" fmla="*/ 238 h 6401"/>
              <a:gd name="connsiteX1" fmla="*/ 1318 w 6732"/>
              <a:gd name="connsiteY1" fmla="*/ 3418 h 6401"/>
              <a:gd name="connsiteX2" fmla="*/ 1920 w 6732"/>
              <a:gd name="connsiteY2" fmla="*/ 6640 h 6401"/>
              <a:gd name="connsiteX3" fmla="*/ 6217 w 6732"/>
              <a:gd name="connsiteY3" fmla="*/ 3418 h 6401"/>
              <a:gd name="connsiteX4" fmla="*/ 5615 w 6732"/>
              <a:gd name="connsiteY4" fmla="*/ 238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32" h="6401">
                <a:moveTo>
                  <a:pt x="5615" y="238"/>
                </a:moveTo>
                <a:cubicBezTo>
                  <a:pt x="3883" y="814"/>
                  <a:pt x="2375" y="1927"/>
                  <a:pt x="1318" y="3418"/>
                </a:cubicBezTo>
                <a:cubicBezTo>
                  <a:pt x="-787" y="6039"/>
                  <a:pt x="-701" y="6640"/>
                  <a:pt x="1920" y="6640"/>
                </a:cubicBezTo>
                <a:cubicBezTo>
                  <a:pt x="3836" y="6438"/>
                  <a:pt x="5486" y="5201"/>
                  <a:pt x="6217" y="3418"/>
                </a:cubicBezTo>
                <a:cubicBezTo>
                  <a:pt x="6861" y="1699"/>
                  <a:pt x="6603" y="238"/>
                  <a:pt x="561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0" name="Freeform 3599">
            <a:extLst>
              <a:ext uri="{FF2B5EF4-FFF2-40B4-BE49-F238E27FC236}">
                <a16:creationId xmlns:a16="http://schemas.microsoft.com/office/drawing/2014/main" id="{83CA73AE-C2D1-7B91-E568-B303E1EB1A45}"/>
              </a:ext>
            </a:extLst>
          </p:cNvPr>
          <p:cNvSpPr/>
          <p:nvPr/>
        </p:nvSpPr>
        <p:spPr>
          <a:xfrm>
            <a:off x="9558141" y="2468378"/>
            <a:ext cx="3526" cy="4254"/>
          </a:xfrm>
          <a:custGeom>
            <a:avLst/>
            <a:gdLst>
              <a:gd name="connsiteX0" fmla="*/ -163 w 3526"/>
              <a:gd name="connsiteY0" fmla="*/ 2344 h 4254"/>
              <a:gd name="connsiteX1" fmla="*/ 783 w 3526"/>
              <a:gd name="connsiteY1" fmla="*/ 4492 h 4254"/>
              <a:gd name="connsiteX2" fmla="*/ 3017 w 3526"/>
              <a:gd name="connsiteY2" fmla="*/ 2344 h 4254"/>
              <a:gd name="connsiteX3" fmla="*/ 2072 w 3526"/>
              <a:gd name="connsiteY3" fmla="*/ 239 h 4254"/>
              <a:gd name="connsiteX4" fmla="*/ -163 w 3526"/>
              <a:gd name="connsiteY4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6" h="4254">
                <a:moveTo>
                  <a:pt x="-163" y="2344"/>
                </a:moveTo>
                <a:cubicBezTo>
                  <a:pt x="-163" y="3547"/>
                  <a:pt x="267" y="4492"/>
                  <a:pt x="783" y="4492"/>
                </a:cubicBezTo>
                <a:cubicBezTo>
                  <a:pt x="1298" y="4492"/>
                  <a:pt x="2287" y="3547"/>
                  <a:pt x="3017" y="2344"/>
                </a:cubicBezTo>
                <a:cubicBezTo>
                  <a:pt x="3747" y="1141"/>
                  <a:pt x="3275" y="239"/>
                  <a:pt x="2072" y="239"/>
                </a:cubicBezTo>
                <a:cubicBezTo>
                  <a:pt x="877" y="214"/>
                  <a:pt x="-115" y="1151"/>
                  <a:pt x="-163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1" name="Freeform 3600">
            <a:extLst>
              <a:ext uri="{FF2B5EF4-FFF2-40B4-BE49-F238E27FC236}">
                <a16:creationId xmlns:a16="http://schemas.microsoft.com/office/drawing/2014/main" id="{9EC19F1E-CA9B-4152-57F7-F99C6C484AD4}"/>
              </a:ext>
            </a:extLst>
          </p:cNvPr>
          <p:cNvSpPr/>
          <p:nvPr/>
        </p:nvSpPr>
        <p:spPr>
          <a:xfrm>
            <a:off x="9560331" y="1329904"/>
            <a:ext cx="4169" cy="3535"/>
          </a:xfrm>
          <a:custGeom>
            <a:avLst/>
            <a:gdLst>
              <a:gd name="connsiteX0" fmla="*/ 1944 w 4169"/>
              <a:gd name="connsiteY0" fmla="*/ 595 h 3535"/>
              <a:gd name="connsiteX1" fmla="*/ -161 w 4169"/>
              <a:gd name="connsiteY1" fmla="*/ 1540 h 3535"/>
              <a:gd name="connsiteX2" fmla="*/ 1901 w 4169"/>
              <a:gd name="connsiteY2" fmla="*/ 3774 h 3535"/>
              <a:gd name="connsiteX3" fmla="*/ 1944 w 4169"/>
              <a:gd name="connsiteY3" fmla="*/ 3774 h 3535"/>
              <a:gd name="connsiteX4" fmla="*/ 4007 w 4169"/>
              <a:gd name="connsiteY4" fmla="*/ 2872 h 3535"/>
              <a:gd name="connsiteX5" fmla="*/ 1944 w 4169"/>
              <a:gd name="connsiteY5" fmla="*/ 595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1944" y="595"/>
                </a:move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901" y="3774"/>
                </a:cubicBezTo>
                <a:cubicBezTo>
                  <a:pt x="1914" y="3774"/>
                  <a:pt x="1932" y="3774"/>
                  <a:pt x="1944" y="3774"/>
                </a:cubicBezTo>
                <a:cubicBezTo>
                  <a:pt x="3105" y="3774"/>
                  <a:pt x="4007" y="3388"/>
                  <a:pt x="4007" y="2872"/>
                </a:cubicBezTo>
                <a:cubicBezTo>
                  <a:pt x="4007" y="2356"/>
                  <a:pt x="2976" y="1325"/>
                  <a:pt x="1944" y="5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2" name="Freeform 3601">
            <a:extLst>
              <a:ext uri="{FF2B5EF4-FFF2-40B4-BE49-F238E27FC236}">
                <a16:creationId xmlns:a16="http://schemas.microsoft.com/office/drawing/2014/main" id="{ED6E78F4-81E8-4465-9828-6C2C59C2E004}"/>
              </a:ext>
            </a:extLst>
          </p:cNvPr>
          <p:cNvSpPr/>
          <p:nvPr/>
        </p:nvSpPr>
        <p:spPr>
          <a:xfrm>
            <a:off x="9449221" y="4228795"/>
            <a:ext cx="6275" cy="5731"/>
          </a:xfrm>
          <a:custGeom>
            <a:avLst/>
            <a:gdLst>
              <a:gd name="connsiteX0" fmla="*/ 2977 w 6275"/>
              <a:gd name="connsiteY0" fmla="*/ 5970 h 5731"/>
              <a:gd name="connsiteX1" fmla="*/ 6113 w 6275"/>
              <a:gd name="connsiteY1" fmla="*/ 5153 h 5731"/>
              <a:gd name="connsiteX2" fmla="*/ 2977 w 6275"/>
              <a:gd name="connsiteY2" fmla="*/ 1716 h 5731"/>
              <a:gd name="connsiteX3" fmla="*/ -160 w 6275"/>
              <a:gd name="connsiteY3" fmla="*/ 2532 h 5731"/>
              <a:gd name="connsiteX4" fmla="*/ 2977 w 6275"/>
              <a:gd name="connsiteY4" fmla="*/ 5970 h 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5" h="5731">
                <a:moveTo>
                  <a:pt x="2977" y="5970"/>
                </a:moveTo>
                <a:cubicBezTo>
                  <a:pt x="4695" y="5970"/>
                  <a:pt x="6113" y="5626"/>
                  <a:pt x="6113" y="5153"/>
                </a:cubicBezTo>
                <a:cubicBezTo>
                  <a:pt x="5314" y="3804"/>
                  <a:pt x="4244" y="2635"/>
                  <a:pt x="2977" y="1716"/>
                </a:cubicBezTo>
                <a:cubicBezTo>
                  <a:pt x="399" y="-432"/>
                  <a:pt x="-160" y="-303"/>
                  <a:pt x="-160" y="2532"/>
                </a:cubicBezTo>
                <a:cubicBezTo>
                  <a:pt x="-233" y="4346"/>
                  <a:pt x="1168" y="5875"/>
                  <a:pt x="2977" y="597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3" name="Freeform 3602">
            <a:extLst>
              <a:ext uri="{FF2B5EF4-FFF2-40B4-BE49-F238E27FC236}">
                <a16:creationId xmlns:a16="http://schemas.microsoft.com/office/drawing/2014/main" id="{E3C10E75-94C8-B29E-CCA4-7986FDCE9B04}"/>
              </a:ext>
            </a:extLst>
          </p:cNvPr>
          <p:cNvSpPr/>
          <p:nvPr/>
        </p:nvSpPr>
        <p:spPr>
          <a:xfrm>
            <a:off x="9450049" y="4164687"/>
            <a:ext cx="5150" cy="1745"/>
          </a:xfrm>
          <a:custGeom>
            <a:avLst/>
            <a:gdLst>
              <a:gd name="connsiteX0" fmla="*/ 4812 w 5150"/>
              <a:gd name="connsiteY0" fmla="*/ 731 h 1745"/>
              <a:gd name="connsiteX1" fmla="*/ 816 w 5150"/>
              <a:gd name="connsiteY1" fmla="*/ 731 h 1745"/>
              <a:gd name="connsiteX2" fmla="*/ 2062 w 5150"/>
              <a:gd name="connsiteY2" fmla="*/ 1977 h 1745"/>
              <a:gd name="connsiteX3" fmla="*/ 4812 w 5150"/>
              <a:gd name="connsiteY3" fmla="*/ 731 h 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0" h="1745">
                <a:moveTo>
                  <a:pt x="4812" y="731"/>
                </a:moveTo>
                <a:cubicBezTo>
                  <a:pt x="3561" y="74"/>
                  <a:pt x="2066" y="74"/>
                  <a:pt x="816" y="731"/>
                </a:cubicBezTo>
                <a:cubicBezTo>
                  <a:pt x="-860" y="1376"/>
                  <a:pt x="-344" y="1891"/>
                  <a:pt x="2062" y="1977"/>
                </a:cubicBezTo>
                <a:cubicBezTo>
                  <a:pt x="4468" y="2063"/>
                  <a:pt x="5413" y="1333"/>
                  <a:pt x="4812" y="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4" name="Freeform 3603">
            <a:extLst>
              <a:ext uri="{FF2B5EF4-FFF2-40B4-BE49-F238E27FC236}">
                <a16:creationId xmlns:a16="http://schemas.microsoft.com/office/drawing/2014/main" id="{ED2ADA01-F2A6-07C2-9EBC-F2598DAAAC50}"/>
              </a:ext>
            </a:extLst>
          </p:cNvPr>
          <p:cNvSpPr/>
          <p:nvPr/>
        </p:nvSpPr>
        <p:spPr>
          <a:xfrm>
            <a:off x="9562424" y="1950919"/>
            <a:ext cx="7848" cy="9562"/>
          </a:xfrm>
          <a:custGeom>
            <a:avLst/>
            <a:gdLst>
              <a:gd name="connsiteX0" fmla="*/ 7413 w 7848"/>
              <a:gd name="connsiteY0" fmla="*/ 6320 h 9562"/>
              <a:gd name="connsiteX1" fmla="*/ 1011 w 7848"/>
              <a:gd name="connsiteY1" fmla="*/ 1207 h 9562"/>
              <a:gd name="connsiteX2" fmla="*/ 3890 w 7848"/>
              <a:gd name="connsiteY2" fmla="*/ 9800 h 9562"/>
              <a:gd name="connsiteX3" fmla="*/ 7413 w 7848"/>
              <a:gd name="connsiteY3" fmla="*/ 6320 h 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8" h="9562">
                <a:moveTo>
                  <a:pt x="7413" y="6320"/>
                </a:moveTo>
                <a:cubicBezTo>
                  <a:pt x="8917" y="2410"/>
                  <a:pt x="3847" y="-1671"/>
                  <a:pt x="1011" y="1207"/>
                </a:cubicBezTo>
                <a:cubicBezTo>
                  <a:pt x="-1825" y="4086"/>
                  <a:pt x="1011" y="9800"/>
                  <a:pt x="3890" y="9800"/>
                </a:cubicBezTo>
                <a:cubicBezTo>
                  <a:pt x="5136" y="9757"/>
                  <a:pt x="6683" y="8211"/>
                  <a:pt x="7413" y="63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5" name="Freeform 3604">
            <a:extLst>
              <a:ext uri="{FF2B5EF4-FFF2-40B4-BE49-F238E27FC236}">
                <a16:creationId xmlns:a16="http://schemas.microsoft.com/office/drawing/2014/main" id="{ED5863ED-255C-DF0D-2F78-B73DFC6C6053}"/>
              </a:ext>
            </a:extLst>
          </p:cNvPr>
          <p:cNvSpPr/>
          <p:nvPr/>
        </p:nvSpPr>
        <p:spPr>
          <a:xfrm>
            <a:off x="9548167" y="4189744"/>
            <a:ext cx="3539" cy="6279"/>
          </a:xfrm>
          <a:custGeom>
            <a:avLst/>
            <a:gdLst>
              <a:gd name="connsiteX0" fmla="*/ 3066 w 3539"/>
              <a:gd name="connsiteY0" fmla="*/ 4891 h 6279"/>
              <a:gd name="connsiteX1" fmla="*/ 2680 w 3539"/>
              <a:gd name="connsiteY1" fmla="*/ 938 h 6279"/>
              <a:gd name="connsiteX2" fmla="*/ 2680 w 3539"/>
              <a:gd name="connsiteY2" fmla="*/ 938 h 6279"/>
              <a:gd name="connsiteX3" fmla="*/ 532 w 3539"/>
              <a:gd name="connsiteY3" fmla="*/ 4891 h 6279"/>
              <a:gd name="connsiteX4" fmla="*/ 3066 w 3539"/>
              <a:gd name="connsiteY4" fmla="*/ 4891 h 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9" h="6279">
                <a:moveTo>
                  <a:pt x="3066" y="4891"/>
                </a:moveTo>
                <a:cubicBezTo>
                  <a:pt x="3591" y="3589"/>
                  <a:pt x="3445" y="2115"/>
                  <a:pt x="2680" y="938"/>
                </a:cubicBezTo>
                <a:lnTo>
                  <a:pt x="2680" y="938"/>
                </a:lnTo>
                <a:cubicBezTo>
                  <a:pt x="574" y="-1210"/>
                  <a:pt x="-1187" y="2012"/>
                  <a:pt x="532" y="4891"/>
                </a:cubicBezTo>
                <a:cubicBezTo>
                  <a:pt x="1863" y="7039"/>
                  <a:pt x="2336" y="7082"/>
                  <a:pt x="3066" y="48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6" name="Freeform 3605">
            <a:extLst>
              <a:ext uri="{FF2B5EF4-FFF2-40B4-BE49-F238E27FC236}">
                <a16:creationId xmlns:a16="http://schemas.microsoft.com/office/drawing/2014/main" id="{719462F8-DC17-182B-5CF9-317A5388930E}"/>
              </a:ext>
            </a:extLst>
          </p:cNvPr>
          <p:cNvSpPr/>
          <p:nvPr/>
        </p:nvSpPr>
        <p:spPr>
          <a:xfrm>
            <a:off x="9495282" y="1269721"/>
            <a:ext cx="10071" cy="6055"/>
          </a:xfrm>
          <a:custGeom>
            <a:avLst/>
            <a:gdLst>
              <a:gd name="connsiteX0" fmla="*/ 9806 w 10071"/>
              <a:gd name="connsiteY0" fmla="*/ 2902 h 6055"/>
              <a:gd name="connsiteX1" fmla="*/ 5251 w 10071"/>
              <a:gd name="connsiteY1" fmla="*/ 238 h 6055"/>
              <a:gd name="connsiteX2" fmla="*/ -163 w 10071"/>
              <a:gd name="connsiteY2" fmla="*/ 3590 h 6055"/>
              <a:gd name="connsiteX3" fmla="*/ 9806 w 10071"/>
              <a:gd name="connsiteY3" fmla="*/ 2902 h 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71" h="6055">
                <a:moveTo>
                  <a:pt x="9806" y="2902"/>
                </a:moveTo>
                <a:cubicBezTo>
                  <a:pt x="10364" y="1227"/>
                  <a:pt x="8645" y="238"/>
                  <a:pt x="5251" y="238"/>
                </a:cubicBezTo>
                <a:cubicBezTo>
                  <a:pt x="1857" y="238"/>
                  <a:pt x="-163" y="1398"/>
                  <a:pt x="-163" y="3590"/>
                </a:cubicBezTo>
                <a:cubicBezTo>
                  <a:pt x="-163" y="7585"/>
                  <a:pt x="8474" y="6984"/>
                  <a:pt x="9806" y="29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7" name="Freeform 3606">
            <a:extLst>
              <a:ext uri="{FF2B5EF4-FFF2-40B4-BE49-F238E27FC236}">
                <a16:creationId xmlns:a16="http://schemas.microsoft.com/office/drawing/2014/main" id="{3651C3F7-07CB-A90F-59C4-8CE8FF254BA9}"/>
              </a:ext>
            </a:extLst>
          </p:cNvPr>
          <p:cNvSpPr/>
          <p:nvPr/>
        </p:nvSpPr>
        <p:spPr>
          <a:xfrm>
            <a:off x="9511929" y="2572910"/>
            <a:ext cx="9719" cy="20928"/>
          </a:xfrm>
          <a:custGeom>
            <a:avLst/>
            <a:gdLst>
              <a:gd name="connsiteX0" fmla="*/ 3084 w 9719"/>
              <a:gd name="connsiteY0" fmla="*/ 7675 h 20928"/>
              <a:gd name="connsiteX1" fmla="*/ 5138 w 9719"/>
              <a:gd name="connsiteY1" fmla="*/ 12743 h 20928"/>
              <a:gd name="connsiteX2" fmla="*/ 5060 w 9719"/>
              <a:gd name="connsiteY2" fmla="*/ 12917 h 20928"/>
              <a:gd name="connsiteX3" fmla="*/ 8111 w 9719"/>
              <a:gd name="connsiteY3" fmla="*/ 21167 h 20928"/>
              <a:gd name="connsiteX4" fmla="*/ 9529 w 9719"/>
              <a:gd name="connsiteY4" fmla="*/ 11070 h 20928"/>
              <a:gd name="connsiteX5" fmla="*/ 4588 w 9719"/>
              <a:gd name="connsiteY5" fmla="*/ 328 h 20928"/>
              <a:gd name="connsiteX6" fmla="*/ 3084 w 9719"/>
              <a:gd name="connsiteY6" fmla="*/ 7675 h 20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19" h="20928">
                <a:moveTo>
                  <a:pt x="3084" y="7675"/>
                </a:moveTo>
                <a:cubicBezTo>
                  <a:pt x="5052" y="8507"/>
                  <a:pt x="5971" y="10776"/>
                  <a:pt x="5138" y="12743"/>
                </a:cubicBezTo>
                <a:cubicBezTo>
                  <a:pt x="5116" y="12802"/>
                  <a:pt x="5086" y="12860"/>
                  <a:pt x="5060" y="12917"/>
                </a:cubicBezTo>
                <a:cubicBezTo>
                  <a:pt x="3729" y="17214"/>
                  <a:pt x="5060" y="21167"/>
                  <a:pt x="8111" y="21167"/>
                </a:cubicBezTo>
                <a:cubicBezTo>
                  <a:pt x="9056" y="21167"/>
                  <a:pt x="9701" y="16655"/>
                  <a:pt x="9529" y="11070"/>
                </a:cubicBezTo>
                <a:cubicBezTo>
                  <a:pt x="9529" y="2476"/>
                  <a:pt x="8669" y="887"/>
                  <a:pt x="4588" y="328"/>
                </a:cubicBezTo>
                <a:cubicBezTo>
                  <a:pt x="-783" y="-574"/>
                  <a:pt x="-2029" y="5570"/>
                  <a:pt x="3084" y="767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8" name="Freeform 3607">
            <a:extLst>
              <a:ext uri="{FF2B5EF4-FFF2-40B4-BE49-F238E27FC236}">
                <a16:creationId xmlns:a16="http://schemas.microsoft.com/office/drawing/2014/main" id="{B28A0375-38D1-6E2A-364D-DA26D4EF7035}"/>
              </a:ext>
            </a:extLst>
          </p:cNvPr>
          <p:cNvSpPr/>
          <p:nvPr/>
        </p:nvSpPr>
        <p:spPr>
          <a:xfrm>
            <a:off x="9510394" y="1306532"/>
            <a:ext cx="5635" cy="6834"/>
          </a:xfrm>
          <a:custGeom>
            <a:avLst/>
            <a:gdLst>
              <a:gd name="connsiteX0" fmla="*/ 4232 w 5635"/>
              <a:gd name="connsiteY0" fmla="*/ 6092 h 6834"/>
              <a:gd name="connsiteX1" fmla="*/ 5022 w 5635"/>
              <a:gd name="connsiteY1" fmla="*/ 2286 h 6834"/>
              <a:gd name="connsiteX2" fmla="*/ 4232 w 5635"/>
              <a:gd name="connsiteY2" fmla="*/ 1495 h 6834"/>
              <a:gd name="connsiteX3" fmla="*/ 580 w 5635"/>
              <a:gd name="connsiteY3" fmla="*/ 1495 h 6834"/>
              <a:gd name="connsiteX4" fmla="*/ 4232 w 5635"/>
              <a:gd name="connsiteY4" fmla="*/ 6092 h 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35" h="6834">
                <a:moveTo>
                  <a:pt x="4232" y="6092"/>
                </a:moveTo>
                <a:cubicBezTo>
                  <a:pt x="5500" y="5259"/>
                  <a:pt x="5856" y="3553"/>
                  <a:pt x="5022" y="2286"/>
                </a:cubicBezTo>
                <a:cubicBezTo>
                  <a:pt x="4816" y="1972"/>
                  <a:pt x="4545" y="1701"/>
                  <a:pt x="4232" y="1495"/>
                </a:cubicBezTo>
                <a:cubicBezTo>
                  <a:pt x="2599" y="-181"/>
                  <a:pt x="1611" y="-181"/>
                  <a:pt x="580" y="1495"/>
                </a:cubicBezTo>
                <a:cubicBezTo>
                  <a:pt x="-1611" y="5061"/>
                  <a:pt x="1482" y="8928"/>
                  <a:pt x="4232" y="60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9" name="Freeform 3608">
            <a:extLst>
              <a:ext uri="{FF2B5EF4-FFF2-40B4-BE49-F238E27FC236}">
                <a16:creationId xmlns:a16="http://schemas.microsoft.com/office/drawing/2014/main" id="{8CE08A03-0BDD-9502-A9C2-60CDDF08904A}"/>
              </a:ext>
            </a:extLst>
          </p:cNvPr>
          <p:cNvSpPr/>
          <p:nvPr/>
        </p:nvSpPr>
        <p:spPr>
          <a:xfrm>
            <a:off x="9500048" y="1369617"/>
            <a:ext cx="9748" cy="14713"/>
          </a:xfrm>
          <a:custGeom>
            <a:avLst/>
            <a:gdLst>
              <a:gd name="connsiteX0" fmla="*/ 400 w 9748"/>
              <a:gd name="connsiteY0" fmla="*/ 11152 h 14713"/>
              <a:gd name="connsiteX1" fmla="*/ 7232 w 9748"/>
              <a:gd name="connsiteY1" fmla="*/ 12527 h 14713"/>
              <a:gd name="connsiteX2" fmla="*/ 5771 w 9748"/>
              <a:gd name="connsiteY2" fmla="*/ 238 h 14713"/>
              <a:gd name="connsiteX3" fmla="*/ 400 w 9748"/>
              <a:gd name="connsiteY3" fmla="*/ 11152 h 14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48" h="14713">
                <a:moveTo>
                  <a:pt x="400" y="11152"/>
                </a:moveTo>
                <a:cubicBezTo>
                  <a:pt x="1861" y="15749"/>
                  <a:pt x="3709" y="16136"/>
                  <a:pt x="7232" y="12527"/>
                </a:cubicBezTo>
                <a:cubicBezTo>
                  <a:pt x="10755" y="8917"/>
                  <a:pt x="10368" y="238"/>
                  <a:pt x="5771" y="238"/>
                </a:cubicBezTo>
                <a:cubicBezTo>
                  <a:pt x="1173" y="238"/>
                  <a:pt x="-1361" y="5437"/>
                  <a:pt x="400" y="111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0" name="Freeform 3609">
            <a:extLst>
              <a:ext uri="{FF2B5EF4-FFF2-40B4-BE49-F238E27FC236}">
                <a16:creationId xmlns:a16="http://schemas.microsoft.com/office/drawing/2014/main" id="{9D1E9C4E-25FE-BAC3-3DB4-2ECB8CEB75D5}"/>
              </a:ext>
            </a:extLst>
          </p:cNvPr>
          <p:cNvSpPr/>
          <p:nvPr/>
        </p:nvSpPr>
        <p:spPr>
          <a:xfrm>
            <a:off x="9508492" y="1316468"/>
            <a:ext cx="11158" cy="10583"/>
          </a:xfrm>
          <a:custGeom>
            <a:avLst/>
            <a:gdLst>
              <a:gd name="connsiteX0" fmla="*/ 8540 w 11158"/>
              <a:gd name="connsiteY0" fmla="*/ 7972 h 10583"/>
              <a:gd name="connsiteX1" fmla="*/ 6650 w 11158"/>
              <a:gd name="connsiteY1" fmla="*/ 238 h 10583"/>
              <a:gd name="connsiteX2" fmla="*/ 205 w 11158"/>
              <a:gd name="connsiteY2" fmla="*/ 8831 h 10583"/>
              <a:gd name="connsiteX3" fmla="*/ 8540 w 11158"/>
              <a:gd name="connsiteY3" fmla="*/ 7972 h 10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58" h="10583">
                <a:moveTo>
                  <a:pt x="8540" y="7972"/>
                </a:moveTo>
                <a:cubicBezTo>
                  <a:pt x="12579" y="5008"/>
                  <a:pt x="11419" y="238"/>
                  <a:pt x="6650" y="238"/>
                </a:cubicBezTo>
                <a:cubicBezTo>
                  <a:pt x="2912" y="238"/>
                  <a:pt x="-1470" y="5910"/>
                  <a:pt x="205" y="8831"/>
                </a:cubicBezTo>
                <a:cubicBezTo>
                  <a:pt x="1881" y="11753"/>
                  <a:pt x="3900" y="11452"/>
                  <a:pt x="8540" y="79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1" name="Freeform 3610">
            <a:extLst>
              <a:ext uri="{FF2B5EF4-FFF2-40B4-BE49-F238E27FC236}">
                <a16:creationId xmlns:a16="http://schemas.microsoft.com/office/drawing/2014/main" id="{0E43F249-B6A6-E54D-25CA-7F7D7EDC2BFA}"/>
              </a:ext>
            </a:extLst>
          </p:cNvPr>
          <p:cNvSpPr/>
          <p:nvPr/>
        </p:nvSpPr>
        <p:spPr>
          <a:xfrm>
            <a:off x="9523512" y="2059417"/>
            <a:ext cx="5283" cy="4283"/>
          </a:xfrm>
          <a:custGeom>
            <a:avLst/>
            <a:gdLst>
              <a:gd name="connsiteX0" fmla="*/ 5121 w 5283"/>
              <a:gd name="connsiteY0" fmla="*/ 1283 h 4283"/>
              <a:gd name="connsiteX1" fmla="*/ 1985 w 5283"/>
              <a:gd name="connsiteY1" fmla="*/ 596 h 4283"/>
              <a:gd name="connsiteX2" fmla="*/ 51 w 5283"/>
              <a:gd name="connsiteY2" fmla="*/ 3733 h 4283"/>
              <a:gd name="connsiteX3" fmla="*/ 5121 w 5283"/>
              <a:gd name="connsiteY3" fmla="*/ 1283 h 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3" h="4283">
                <a:moveTo>
                  <a:pt x="5121" y="1283"/>
                </a:moveTo>
                <a:cubicBezTo>
                  <a:pt x="5121" y="252"/>
                  <a:pt x="3704" y="-91"/>
                  <a:pt x="1985" y="596"/>
                </a:cubicBezTo>
                <a:cubicBezTo>
                  <a:pt x="266" y="1283"/>
                  <a:pt x="-593" y="2658"/>
                  <a:pt x="51" y="3733"/>
                </a:cubicBezTo>
                <a:cubicBezTo>
                  <a:pt x="1383" y="5580"/>
                  <a:pt x="5121" y="3947"/>
                  <a:pt x="5121" y="128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2" name="Freeform 3611">
            <a:extLst>
              <a:ext uri="{FF2B5EF4-FFF2-40B4-BE49-F238E27FC236}">
                <a16:creationId xmlns:a16="http://schemas.microsoft.com/office/drawing/2014/main" id="{55FBFB6E-5766-BA0C-7ED8-DF422F36A627}"/>
              </a:ext>
            </a:extLst>
          </p:cNvPr>
          <p:cNvSpPr/>
          <p:nvPr/>
        </p:nvSpPr>
        <p:spPr>
          <a:xfrm>
            <a:off x="9524626" y="2655511"/>
            <a:ext cx="7763" cy="8404"/>
          </a:xfrm>
          <a:custGeom>
            <a:avLst/>
            <a:gdLst>
              <a:gd name="connsiteX0" fmla="*/ 1858 w 7763"/>
              <a:gd name="connsiteY0" fmla="*/ 8643 h 8404"/>
              <a:gd name="connsiteX1" fmla="*/ 6155 w 7763"/>
              <a:gd name="connsiteY1" fmla="*/ 4346 h 8404"/>
              <a:gd name="connsiteX2" fmla="*/ 3190 w 7763"/>
              <a:gd name="connsiteY2" fmla="*/ 1381 h 8404"/>
              <a:gd name="connsiteX3" fmla="*/ 1858 w 7763"/>
              <a:gd name="connsiteY3" fmla="*/ 8643 h 8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63" h="8404">
                <a:moveTo>
                  <a:pt x="1858" y="8643"/>
                </a:moveTo>
                <a:cubicBezTo>
                  <a:pt x="2932" y="8643"/>
                  <a:pt x="4866" y="6709"/>
                  <a:pt x="6155" y="4346"/>
                </a:cubicBezTo>
                <a:cubicBezTo>
                  <a:pt x="8561" y="-251"/>
                  <a:pt x="8217" y="-595"/>
                  <a:pt x="3190" y="1381"/>
                </a:cubicBezTo>
                <a:cubicBezTo>
                  <a:pt x="-419" y="2799"/>
                  <a:pt x="-1493" y="8643"/>
                  <a:pt x="1858" y="86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3" name="Freeform 3612">
            <a:extLst>
              <a:ext uri="{FF2B5EF4-FFF2-40B4-BE49-F238E27FC236}">
                <a16:creationId xmlns:a16="http://schemas.microsoft.com/office/drawing/2014/main" id="{27BD702D-8CA4-654C-293A-7028E913872E}"/>
              </a:ext>
            </a:extLst>
          </p:cNvPr>
          <p:cNvSpPr/>
          <p:nvPr/>
        </p:nvSpPr>
        <p:spPr>
          <a:xfrm>
            <a:off x="9522523" y="4130867"/>
            <a:ext cx="5906" cy="5869"/>
          </a:xfrm>
          <a:custGeom>
            <a:avLst/>
            <a:gdLst>
              <a:gd name="connsiteX0" fmla="*/ 3146 w 5906"/>
              <a:gd name="connsiteY0" fmla="*/ 6107 h 5869"/>
              <a:gd name="connsiteX1" fmla="*/ 5638 w 5906"/>
              <a:gd name="connsiteY1" fmla="*/ 3572 h 5869"/>
              <a:gd name="connsiteX2" fmla="*/ -163 w 5906"/>
              <a:gd name="connsiteY2" fmla="*/ 2756 h 5869"/>
              <a:gd name="connsiteX3" fmla="*/ 3146 w 5906"/>
              <a:gd name="connsiteY3" fmla="*/ 6107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6" h="5869">
                <a:moveTo>
                  <a:pt x="3146" y="6107"/>
                </a:moveTo>
                <a:cubicBezTo>
                  <a:pt x="4950" y="6107"/>
                  <a:pt x="6110" y="4947"/>
                  <a:pt x="5638" y="3572"/>
                </a:cubicBezTo>
                <a:cubicBezTo>
                  <a:pt x="4349" y="-380"/>
                  <a:pt x="-163" y="-1025"/>
                  <a:pt x="-163" y="2756"/>
                </a:cubicBezTo>
                <a:cubicBezTo>
                  <a:pt x="-163" y="4591"/>
                  <a:pt x="1311" y="6086"/>
                  <a:pt x="3146" y="610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4" name="Freeform 3613">
            <a:extLst>
              <a:ext uri="{FF2B5EF4-FFF2-40B4-BE49-F238E27FC236}">
                <a16:creationId xmlns:a16="http://schemas.microsoft.com/office/drawing/2014/main" id="{56BF9B2E-1561-289E-A137-37CE8D779015}"/>
              </a:ext>
            </a:extLst>
          </p:cNvPr>
          <p:cNvSpPr/>
          <p:nvPr/>
        </p:nvSpPr>
        <p:spPr>
          <a:xfrm>
            <a:off x="9516496" y="2619529"/>
            <a:ext cx="6027" cy="6103"/>
          </a:xfrm>
          <a:custGeom>
            <a:avLst/>
            <a:gdLst>
              <a:gd name="connsiteX0" fmla="*/ 279 w 6027"/>
              <a:gd name="connsiteY0" fmla="*/ 671 h 6103"/>
              <a:gd name="connsiteX1" fmla="*/ 3888 w 6027"/>
              <a:gd name="connsiteY1" fmla="*/ 6342 h 6103"/>
              <a:gd name="connsiteX2" fmla="*/ 5865 w 6027"/>
              <a:gd name="connsiteY2" fmla="*/ 4366 h 6103"/>
              <a:gd name="connsiteX3" fmla="*/ 279 w 6027"/>
              <a:gd name="connsiteY3" fmla="*/ 671 h 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27" h="6103">
                <a:moveTo>
                  <a:pt x="279" y="671"/>
                </a:moveTo>
                <a:cubicBezTo>
                  <a:pt x="-1225" y="2218"/>
                  <a:pt x="1396" y="6342"/>
                  <a:pt x="3888" y="6342"/>
                </a:cubicBezTo>
                <a:cubicBezTo>
                  <a:pt x="4971" y="6319"/>
                  <a:pt x="5843" y="5448"/>
                  <a:pt x="5865" y="4366"/>
                </a:cubicBezTo>
                <a:cubicBezTo>
                  <a:pt x="5865" y="1874"/>
                  <a:pt x="1783" y="-833"/>
                  <a:pt x="279" y="67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5" name="Freeform 3614">
            <a:extLst>
              <a:ext uri="{FF2B5EF4-FFF2-40B4-BE49-F238E27FC236}">
                <a16:creationId xmlns:a16="http://schemas.microsoft.com/office/drawing/2014/main" id="{015187B6-C065-F63E-C22E-EA697377EB27}"/>
              </a:ext>
            </a:extLst>
          </p:cNvPr>
          <p:cNvSpPr/>
          <p:nvPr/>
        </p:nvSpPr>
        <p:spPr>
          <a:xfrm>
            <a:off x="9468144" y="1617030"/>
            <a:ext cx="18301" cy="18071"/>
          </a:xfrm>
          <a:custGeom>
            <a:avLst/>
            <a:gdLst>
              <a:gd name="connsiteX0" fmla="*/ 2657 w 18301"/>
              <a:gd name="connsiteY0" fmla="*/ 18310 h 18071"/>
              <a:gd name="connsiteX1" fmla="*/ 8157 w 18301"/>
              <a:gd name="connsiteY1" fmla="*/ 15087 h 18071"/>
              <a:gd name="connsiteX2" fmla="*/ 13699 w 18301"/>
              <a:gd name="connsiteY2" fmla="*/ 11908 h 18071"/>
              <a:gd name="connsiteX3" fmla="*/ 16621 w 18301"/>
              <a:gd name="connsiteY3" fmla="*/ 2455 h 18071"/>
              <a:gd name="connsiteX4" fmla="*/ 10240 w 18301"/>
              <a:gd name="connsiteY4" fmla="*/ 921 h 18071"/>
              <a:gd name="connsiteX5" fmla="*/ 8028 w 18301"/>
              <a:gd name="connsiteY5" fmla="*/ 4690 h 18071"/>
              <a:gd name="connsiteX6" fmla="*/ 3731 w 18301"/>
              <a:gd name="connsiteY6" fmla="*/ 10275 h 18071"/>
              <a:gd name="connsiteX7" fmla="*/ 2657 w 18301"/>
              <a:gd name="connsiteY7" fmla="*/ 18310 h 1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301" h="18071">
                <a:moveTo>
                  <a:pt x="2657" y="18310"/>
                </a:moveTo>
                <a:cubicBezTo>
                  <a:pt x="4835" y="17979"/>
                  <a:pt x="6803" y="16827"/>
                  <a:pt x="8157" y="15087"/>
                </a:cubicBezTo>
                <a:cubicBezTo>
                  <a:pt x="9527" y="13356"/>
                  <a:pt x="11512" y="12217"/>
                  <a:pt x="13699" y="11908"/>
                </a:cubicBezTo>
                <a:cubicBezTo>
                  <a:pt x="17996" y="11908"/>
                  <a:pt x="19586" y="6107"/>
                  <a:pt x="16621" y="2455"/>
                </a:cubicBezTo>
                <a:cubicBezTo>
                  <a:pt x="15280" y="268"/>
                  <a:pt x="12427" y="-415"/>
                  <a:pt x="10240" y="921"/>
                </a:cubicBezTo>
                <a:cubicBezTo>
                  <a:pt x="8922" y="1729"/>
                  <a:pt x="8092" y="3143"/>
                  <a:pt x="8028" y="4690"/>
                </a:cubicBezTo>
                <a:cubicBezTo>
                  <a:pt x="7461" y="7078"/>
                  <a:pt x="5897" y="9115"/>
                  <a:pt x="3731" y="10275"/>
                </a:cubicBezTo>
                <a:cubicBezTo>
                  <a:pt x="-823" y="13498"/>
                  <a:pt x="-1639" y="18310"/>
                  <a:pt x="2657" y="1831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6" name="Freeform 3615">
            <a:extLst>
              <a:ext uri="{FF2B5EF4-FFF2-40B4-BE49-F238E27FC236}">
                <a16:creationId xmlns:a16="http://schemas.microsoft.com/office/drawing/2014/main" id="{9C9D33A8-0179-F9CE-39AA-B207D54FC471}"/>
              </a:ext>
            </a:extLst>
          </p:cNvPr>
          <p:cNvSpPr/>
          <p:nvPr/>
        </p:nvSpPr>
        <p:spPr>
          <a:xfrm>
            <a:off x="9472251" y="1290946"/>
            <a:ext cx="5245" cy="6401"/>
          </a:xfrm>
          <a:custGeom>
            <a:avLst/>
            <a:gdLst>
              <a:gd name="connsiteX0" fmla="*/ 1729 w 5245"/>
              <a:gd name="connsiteY0" fmla="*/ 6640 h 6401"/>
              <a:gd name="connsiteX1" fmla="*/ 4823 w 5245"/>
              <a:gd name="connsiteY1" fmla="*/ 3461 h 6401"/>
              <a:gd name="connsiteX2" fmla="*/ 2932 w 5245"/>
              <a:gd name="connsiteY2" fmla="*/ 238 h 6401"/>
              <a:gd name="connsiteX3" fmla="*/ -161 w 5245"/>
              <a:gd name="connsiteY3" fmla="*/ 3461 h 6401"/>
              <a:gd name="connsiteX4" fmla="*/ 1729 w 5245"/>
              <a:gd name="connsiteY4" fmla="*/ 6640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5" h="6401">
                <a:moveTo>
                  <a:pt x="1729" y="6640"/>
                </a:moveTo>
                <a:cubicBezTo>
                  <a:pt x="2761" y="6640"/>
                  <a:pt x="4136" y="5179"/>
                  <a:pt x="4823" y="3461"/>
                </a:cubicBezTo>
                <a:cubicBezTo>
                  <a:pt x="5510" y="1742"/>
                  <a:pt x="4823" y="238"/>
                  <a:pt x="2932" y="238"/>
                </a:cubicBezTo>
                <a:cubicBezTo>
                  <a:pt x="1192" y="286"/>
                  <a:pt x="-187" y="1721"/>
                  <a:pt x="-161" y="3461"/>
                </a:cubicBezTo>
                <a:cubicBezTo>
                  <a:pt x="-204" y="5179"/>
                  <a:pt x="698" y="6640"/>
                  <a:pt x="1729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7" name="Freeform 3616">
            <a:extLst>
              <a:ext uri="{FF2B5EF4-FFF2-40B4-BE49-F238E27FC236}">
                <a16:creationId xmlns:a16="http://schemas.microsoft.com/office/drawing/2014/main" id="{C7FE502D-0B40-6378-97CC-467A5E91604F}"/>
              </a:ext>
            </a:extLst>
          </p:cNvPr>
          <p:cNvSpPr/>
          <p:nvPr/>
        </p:nvSpPr>
        <p:spPr>
          <a:xfrm>
            <a:off x="9457644" y="1269764"/>
            <a:ext cx="14023" cy="19216"/>
          </a:xfrm>
          <a:custGeom>
            <a:avLst/>
            <a:gdLst>
              <a:gd name="connsiteX0" fmla="*/ 2029 w 14023"/>
              <a:gd name="connsiteY0" fmla="*/ 10808 h 19216"/>
              <a:gd name="connsiteX1" fmla="*/ 2931 w 14023"/>
              <a:gd name="connsiteY1" fmla="*/ 15104 h 19216"/>
              <a:gd name="connsiteX2" fmla="*/ 9763 w 14023"/>
              <a:gd name="connsiteY2" fmla="*/ 16694 h 19216"/>
              <a:gd name="connsiteX3" fmla="*/ 13286 w 14023"/>
              <a:gd name="connsiteY3" fmla="*/ 9261 h 19216"/>
              <a:gd name="connsiteX4" fmla="*/ 10407 w 14023"/>
              <a:gd name="connsiteY4" fmla="*/ 4492 h 19216"/>
              <a:gd name="connsiteX5" fmla="*/ 6111 w 14023"/>
              <a:gd name="connsiteY5" fmla="*/ 2344 h 19216"/>
              <a:gd name="connsiteX6" fmla="*/ 2974 w 14023"/>
              <a:gd name="connsiteY6" fmla="*/ 238 h 19216"/>
              <a:gd name="connsiteX7" fmla="*/ -163 w 14023"/>
              <a:gd name="connsiteY7" fmla="*/ 5523 h 19216"/>
              <a:gd name="connsiteX8" fmla="*/ 2029 w 14023"/>
              <a:gd name="connsiteY8" fmla="*/ 10808 h 1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23" h="19216">
                <a:moveTo>
                  <a:pt x="2029" y="10808"/>
                </a:moveTo>
                <a:cubicBezTo>
                  <a:pt x="3318" y="10808"/>
                  <a:pt x="3704" y="12613"/>
                  <a:pt x="2931" y="15104"/>
                </a:cubicBezTo>
                <a:cubicBezTo>
                  <a:pt x="1427" y="19960"/>
                  <a:pt x="6325" y="21120"/>
                  <a:pt x="9763" y="16694"/>
                </a:cubicBezTo>
                <a:cubicBezTo>
                  <a:pt x="11314" y="14413"/>
                  <a:pt x="12504" y="11908"/>
                  <a:pt x="13286" y="9261"/>
                </a:cubicBezTo>
                <a:cubicBezTo>
                  <a:pt x="14489" y="5351"/>
                  <a:pt x="13930" y="4492"/>
                  <a:pt x="10407" y="4492"/>
                </a:cubicBezTo>
                <a:cubicBezTo>
                  <a:pt x="8044" y="4492"/>
                  <a:pt x="6111" y="3504"/>
                  <a:pt x="6111" y="2344"/>
                </a:cubicBezTo>
                <a:cubicBezTo>
                  <a:pt x="6111" y="1184"/>
                  <a:pt x="4693" y="238"/>
                  <a:pt x="2974" y="238"/>
                </a:cubicBezTo>
                <a:cubicBezTo>
                  <a:pt x="1255" y="238"/>
                  <a:pt x="-163" y="2215"/>
                  <a:pt x="-163" y="5523"/>
                </a:cubicBezTo>
                <a:cubicBezTo>
                  <a:pt x="-163" y="8831"/>
                  <a:pt x="826" y="10808"/>
                  <a:pt x="2029" y="1080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8" name="Freeform 3617">
            <a:extLst>
              <a:ext uri="{FF2B5EF4-FFF2-40B4-BE49-F238E27FC236}">
                <a16:creationId xmlns:a16="http://schemas.microsoft.com/office/drawing/2014/main" id="{7B2B3308-4F2E-9DE8-081A-66DC922B1193}"/>
              </a:ext>
            </a:extLst>
          </p:cNvPr>
          <p:cNvSpPr/>
          <p:nvPr/>
        </p:nvSpPr>
        <p:spPr>
          <a:xfrm>
            <a:off x="9474358" y="1276127"/>
            <a:ext cx="11889" cy="6183"/>
          </a:xfrm>
          <a:custGeom>
            <a:avLst/>
            <a:gdLst>
              <a:gd name="connsiteX0" fmla="*/ 8989 w 11889"/>
              <a:gd name="connsiteY0" fmla="*/ 6421 h 6183"/>
              <a:gd name="connsiteX1" fmla="*/ 10321 w 11889"/>
              <a:gd name="connsiteY1" fmla="*/ 3371 h 6183"/>
              <a:gd name="connsiteX2" fmla="*/ -163 w 11889"/>
              <a:gd name="connsiteY2" fmla="*/ 2125 h 6183"/>
              <a:gd name="connsiteX3" fmla="*/ 8989 w 11889"/>
              <a:gd name="connsiteY3" fmla="*/ 6421 h 6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89" h="6183">
                <a:moveTo>
                  <a:pt x="8989" y="6421"/>
                </a:moveTo>
                <a:cubicBezTo>
                  <a:pt x="12255" y="6421"/>
                  <a:pt x="12469" y="6035"/>
                  <a:pt x="10321" y="3371"/>
                </a:cubicBezTo>
                <a:cubicBezTo>
                  <a:pt x="7485" y="-109"/>
                  <a:pt x="-163" y="-926"/>
                  <a:pt x="-163" y="2125"/>
                </a:cubicBezTo>
                <a:cubicBezTo>
                  <a:pt x="-163" y="4445"/>
                  <a:pt x="3532" y="6164"/>
                  <a:pt x="8989" y="64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9" name="Freeform 3618">
            <a:extLst>
              <a:ext uri="{FF2B5EF4-FFF2-40B4-BE49-F238E27FC236}">
                <a16:creationId xmlns:a16="http://schemas.microsoft.com/office/drawing/2014/main" id="{B8DF5DAE-6ADE-4C5F-D856-117BD1D927DD}"/>
              </a:ext>
            </a:extLst>
          </p:cNvPr>
          <p:cNvSpPr/>
          <p:nvPr/>
        </p:nvSpPr>
        <p:spPr>
          <a:xfrm>
            <a:off x="9487116" y="2867959"/>
            <a:ext cx="6190" cy="4038"/>
          </a:xfrm>
          <a:custGeom>
            <a:avLst/>
            <a:gdLst>
              <a:gd name="connsiteX0" fmla="*/ 1731 w 6190"/>
              <a:gd name="connsiteY0" fmla="*/ 2344 h 4038"/>
              <a:gd name="connsiteX1" fmla="*/ 6028 w 6190"/>
              <a:gd name="connsiteY1" fmla="*/ 2344 h 4038"/>
              <a:gd name="connsiteX2" fmla="*/ 2376 w 6190"/>
              <a:gd name="connsiteY2" fmla="*/ 238 h 4038"/>
              <a:gd name="connsiteX3" fmla="*/ 1731 w 6190"/>
              <a:gd name="connsiteY3" fmla="*/ 2344 h 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0" h="4038">
                <a:moveTo>
                  <a:pt x="1731" y="2344"/>
                </a:moveTo>
                <a:cubicBezTo>
                  <a:pt x="5684" y="4922"/>
                  <a:pt x="6028" y="4922"/>
                  <a:pt x="6028" y="2344"/>
                </a:cubicBezTo>
                <a:cubicBezTo>
                  <a:pt x="6028" y="1184"/>
                  <a:pt x="4395" y="238"/>
                  <a:pt x="2376" y="238"/>
                </a:cubicBezTo>
                <a:cubicBezTo>
                  <a:pt x="-847" y="496"/>
                  <a:pt x="-933" y="496"/>
                  <a:pt x="173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0" name="Freeform 3619">
            <a:extLst>
              <a:ext uri="{FF2B5EF4-FFF2-40B4-BE49-F238E27FC236}">
                <a16:creationId xmlns:a16="http://schemas.microsoft.com/office/drawing/2014/main" id="{F821DE9F-7066-4D0E-B5DB-341D14BECC90}"/>
              </a:ext>
            </a:extLst>
          </p:cNvPr>
          <p:cNvSpPr/>
          <p:nvPr/>
        </p:nvSpPr>
        <p:spPr>
          <a:xfrm>
            <a:off x="9493893" y="3722289"/>
            <a:ext cx="3494" cy="4255"/>
          </a:xfrm>
          <a:custGeom>
            <a:avLst/>
            <a:gdLst>
              <a:gd name="connsiteX0" fmla="*/ 1098 w 3494"/>
              <a:gd name="connsiteY0" fmla="*/ 4492 h 4255"/>
              <a:gd name="connsiteX1" fmla="*/ 3332 w 3494"/>
              <a:gd name="connsiteY1" fmla="*/ 2430 h 4255"/>
              <a:gd name="connsiteX2" fmla="*/ 3332 w 3494"/>
              <a:gd name="connsiteY2" fmla="*/ 2387 h 4255"/>
              <a:gd name="connsiteX3" fmla="*/ 2430 w 3494"/>
              <a:gd name="connsiteY3" fmla="*/ 238 h 4255"/>
              <a:gd name="connsiteX4" fmla="*/ 195 w 3494"/>
              <a:gd name="connsiteY4" fmla="*/ 2387 h 4255"/>
              <a:gd name="connsiteX5" fmla="*/ 1098 w 3494"/>
              <a:gd name="connsiteY5" fmla="*/ 4492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4" h="4255">
                <a:moveTo>
                  <a:pt x="1098" y="4492"/>
                </a:moveTo>
                <a:cubicBezTo>
                  <a:pt x="2284" y="4539"/>
                  <a:pt x="3285" y="3616"/>
                  <a:pt x="3332" y="2430"/>
                </a:cubicBezTo>
                <a:cubicBezTo>
                  <a:pt x="3332" y="2417"/>
                  <a:pt x="3332" y="2404"/>
                  <a:pt x="3332" y="2387"/>
                </a:cubicBezTo>
                <a:cubicBezTo>
                  <a:pt x="3332" y="1184"/>
                  <a:pt x="2945" y="238"/>
                  <a:pt x="2430" y="238"/>
                </a:cubicBezTo>
                <a:cubicBezTo>
                  <a:pt x="1914" y="238"/>
                  <a:pt x="926" y="1184"/>
                  <a:pt x="195" y="2387"/>
                </a:cubicBezTo>
                <a:cubicBezTo>
                  <a:pt x="-535" y="3590"/>
                  <a:pt x="-105" y="4492"/>
                  <a:pt x="1098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1" name="Freeform 3620">
            <a:extLst>
              <a:ext uri="{FF2B5EF4-FFF2-40B4-BE49-F238E27FC236}">
                <a16:creationId xmlns:a16="http://schemas.microsoft.com/office/drawing/2014/main" id="{36F1E976-EDC7-D43B-C1AD-2A3B5F480D61}"/>
              </a:ext>
            </a:extLst>
          </p:cNvPr>
          <p:cNvSpPr/>
          <p:nvPr/>
        </p:nvSpPr>
        <p:spPr>
          <a:xfrm>
            <a:off x="9475293" y="1592737"/>
            <a:ext cx="16703" cy="12545"/>
          </a:xfrm>
          <a:custGeom>
            <a:avLst/>
            <a:gdLst>
              <a:gd name="connsiteX0" fmla="*/ 2082 w 16703"/>
              <a:gd name="connsiteY0" fmla="*/ 4449 h 12545"/>
              <a:gd name="connsiteX1" fmla="*/ 13725 w 16703"/>
              <a:gd name="connsiteY1" fmla="*/ 12784 h 12545"/>
              <a:gd name="connsiteX2" fmla="*/ 16218 w 16703"/>
              <a:gd name="connsiteY2" fmla="*/ 11710 h 12545"/>
              <a:gd name="connsiteX3" fmla="*/ 8440 w 16703"/>
              <a:gd name="connsiteY3" fmla="*/ 238 h 12545"/>
              <a:gd name="connsiteX4" fmla="*/ 2082 w 16703"/>
              <a:gd name="connsiteY4" fmla="*/ 4449 h 12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03" h="12545">
                <a:moveTo>
                  <a:pt x="2082" y="4449"/>
                </a:moveTo>
                <a:cubicBezTo>
                  <a:pt x="-2215" y="9175"/>
                  <a:pt x="-1356" y="9734"/>
                  <a:pt x="13725" y="12784"/>
                </a:cubicBezTo>
                <a:cubicBezTo>
                  <a:pt x="14666" y="12767"/>
                  <a:pt x="15560" y="12385"/>
                  <a:pt x="16218" y="11710"/>
                </a:cubicBezTo>
                <a:cubicBezTo>
                  <a:pt x="18065" y="9863"/>
                  <a:pt x="11534" y="238"/>
                  <a:pt x="8440" y="238"/>
                </a:cubicBezTo>
                <a:cubicBezTo>
                  <a:pt x="5927" y="926"/>
                  <a:pt x="3697" y="2404"/>
                  <a:pt x="2082" y="444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2" name="Freeform 3621">
            <a:extLst>
              <a:ext uri="{FF2B5EF4-FFF2-40B4-BE49-F238E27FC236}">
                <a16:creationId xmlns:a16="http://schemas.microsoft.com/office/drawing/2014/main" id="{E91EE859-3D84-791D-223F-44F29E233CD6}"/>
              </a:ext>
            </a:extLst>
          </p:cNvPr>
          <p:cNvSpPr/>
          <p:nvPr/>
        </p:nvSpPr>
        <p:spPr>
          <a:xfrm>
            <a:off x="9474358" y="1387374"/>
            <a:ext cx="10166" cy="7664"/>
          </a:xfrm>
          <a:custGeom>
            <a:avLst/>
            <a:gdLst>
              <a:gd name="connsiteX0" fmla="*/ 9376 w 10166"/>
              <a:gd name="connsiteY0" fmla="*/ 5682 h 7664"/>
              <a:gd name="connsiteX1" fmla="*/ 3060 w 10166"/>
              <a:gd name="connsiteY1" fmla="*/ 1385 h 7664"/>
              <a:gd name="connsiteX2" fmla="*/ -163 w 10166"/>
              <a:gd name="connsiteY2" fmla="*/ 5983 h 7664"/>
              <a:gd name="connsiteX3" fmla="*/ 9376 w 10166"/>
              <a:gd name="connsiteY3" fmla="*/ 5682 h 7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66" h="7664">
                <a:moveTo>
                  <a:pt x="9376" y="5682"/>
                </a:moveTo>
                <a:cubicBezTo>
                  <a:pt x="11782" y="1686"/>
                  <a:pt x="6755" y="-1579"/>
                  <a:pt x="3060" y="1385"/>
                </a:cubicBezTo>
                <a:cubicBezTo>
                  <a:pt x="1517" y="2528"/>
                  <a:pt x="387" y="4144"/>
                  <a:pt x="-163" y="5983"/>
                </a:cubicBezTo>
                <a:cubicBezTo>
                  <a:pt x="-163" y="8776"/>
                  <a:pt x="7700" y="8389"/>
                  <a:pt x="9376" y="56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3" name="Freeform 3622">
            <a:extLst>
              <a:ext uri="{FF2B5EF4-FFF2-40B4-BE49-F238E27FC236}">
                <a16:creationId xmlns:a16="http://schemas.microsoft.com/office/drawing/2014/main" id="{B10E000F-CFC9-1618-7166-3DA57D6560EA}"/>
              </a:ext>
            </a:extLst>
          </p:cNvPr>
          <p:cNvSpPr/>
          <p:nvPr/>
        </p:nvSpPr>
        <p:spPr>
          <a:xfrm>
            <a:off x="9531452" y="4113469"/>
            <a:ext cx="9889" cy="6333"/>
          </a:xfrm>
          <a:custGeom>
            <a:avLst/>
            <a:gdLst>
              <a:gd name="connsiteX0" fmla="*/ 6461 w 9889"/>
              <a:gd name="connsiteY0" fmla="*/ 5288 h 6333"/>
              <a:gd name="connsiteX1" fmla="*/ 9727 w 9889"/>
              <a:gd name="connsiteY1" fmla="*/ 2109 h 6333"/>
              <a:gd name="connsiteX2" fmla="*/ 1134 w 9889"/>
              <a:gd name="connsiteY2" fmla="*/ 3397 h 6333"/>
              <a:gd name="connsiteX3" fmla="*/ 6461 w 9889"/>
              <a:gd name="connsiteY3" fmla="*/ 5288 h 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89" h="6333">
                <a:moveTo>
                  <a:pt x="6461" y="5288"/>
                </a:moveTo>
                <a:cubicBezTo>
                  <a:pt x="8266" y="4600"/>
                  <a:pt x="9727" y="3183"/>
                  <a:pt x="9727" y="2109"/>
                </a:cubicBezTo>
                <a:cubicBezTo>
                  <a:pt x="9727" y="-942"/>
                  <a:pt x="4227" y="-83"/>
                  <a:pt x="1134" y="3397"/>
                </a:cubicBezTo>
                <a:cubicBezTo>
                  <a:pt x="-1960" y="6878"/>
                  <a:pt x="747" y="7479"/>
                  <a:pt x="6461" y="528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4" name="Freeform 3623">
            <a:extLst>
              <a:ext uri="{FF2B5EF4-FFF2-40B4-BE49-F238E27FC236}">
                <a16:creationId xmlns:a16="http://schemas.microsoft.com/office/drawing/2014/main" id="{CC2D3E23-ADC5-8D93-F802-6859EC0B2EE8}"/>
              </a:ext>
            </a:extLst>
          </p:cNvPr>
          <p:cNvSpPr/>
          <p:nvPr/>
        </p:nvSpPr>
        <p:spPr>
          <a:xfrm>
            <a:off x="9535433" y="1285846"/>
            <a:ext cx="37047" cy="23871"/>
          </a:xfrm>
          <a:custGeom>
            <a:avLst/>
            <a:gdLst>
              <a:gd name="connsiteX0" fmla="*/ 17175 w 37047"/>
              <a:gd name="connsiteY0" fmla="*/ 18100 h 23871"/>
              <a:gd name="connsiteX1" fmla="*/ 28088 w 37047"/>
              <a:gd name="connsiteY1" fmla="*/ 21408 h 23871"/>
              <a:gd name="connsiteX2" fmla="*/ 36682 w 37047"/>
              <a:gd name="connsiteY2" fmla="*/ 18401 h 23871"/>
              <a:gd name="connsiteX3" fmla="*/ 31139 w 37047"/>
              <a:gd name="connsiteY3" fmla="*/ 14835 h 23871"/>
              <a:gd name="connsiteX4" fmla="*/ 23534 w 37047"/>
              <a:gd name="connsiteY4" fmla="*/ 13975 h 23871"/>
              <a:gd name="connsiteX5" fmla="*/ 17175 w 37047"/>
              <a:gd name="connsiteY5" fmla="*/ 11741 h 23871"/>
              <a:gd name="connsiteX6" fmla="*/ 10730 w 37047"/>
              <a:gd name="connsiteY6" fmla="*/ 6929 h 23871"/>
              <a:gd name="connsiteX7" fmla="*/ 2137 w 37047"/>
              <a:gd name="connsiteY7" fmla="*/ 1472 h 23871"/>
              <a:gd name="connsiteX8" fmla="*/ 3512 w 37047"/>
              <a:gd name="connsiteY8" fmla="*/ 13331 h 23871"/>
              <a:gd name="connsiteX9" fmla="*/ 17175 w 37047"/>
              <a:gd name="connsiteY9" fmla="*/ 18100 h 2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047" h="23871">
                <a:moveTo>
                  <a:pt x="17175" y="18100"/>
                </a:moveTo>
                <a:cubicBezTo>
                  <a:pt x="23964" y="18100"/>
                  <a:pt x="27186" y="19088"/>
                  <a:pt x="28088" y="21408"/>
                </a:cubicBezTo>
                <a:cubicBezTo>
                  <a:pt x="29936" y="26263"/>
                  <a:pt x="36037" y="24158"/>
                  <a:pt x="36682" y="18401"/>
                </a:cubicBezTo>
                <a:cubicBezTo>
                  <a:pt x="37326" y="13889"/>
                  <a:pt x="36682" y="13589"/>
                  <a:pt x="31139" y="14835"/>
                </a:cubicBezTo>
                <a:cubicBezTo>
                  <a:pt x="27487" y="15651"/>
                  <a:pt x="24307" y="15307"/>
                  <a:pt x="23534" y="13975"/>
                </a:cubicBezTo>
                <a:cubicBezTo>
                  <a:pt x="21807" y="12394"/>
                  <a:pt x="19513" y="11591"/>
                  <a:pt x="17175" y="11741"/>
                </a:cubicBezTo>
                <a:cubicBezTo>
                  <a:pt x="14133" y="11943"/>
                  <a:pt x="11401" y="9902"/>
                  <a:pt x="10730" y="6929"/>
                </a:cubicBezTo>
                <a:cubicBezTo>
                  <a:pt x="8840" y="785"/>
                  <a:pt x="5403" y="-1364"/>
                  <a:pt x="2137" y="1472"/>
                </a:cubicBezTo>
                <a:cubicBezTo>
                  <a:pt x="-1128" y="4308"/>
                  <a:pt x="-1128" y="7659"/>
                  <a:pt x="3512" y="13331"/>
                </a:cubicBezTo>
                <a:cubicBezTo>
                  <a:pt x="6606" y="17026"/>
                  <a:pt x="9656" y="18100"/>
                  <a:pt x="17175" y="181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5" name="Freeform 3624">
            <a:extLst>
              <a:ext uri="{FF2B5EF4-FFF2-40B4-BE49-F238E27FC236}">
                <a16:creationId xmlns:a16="http://schemas.microsoft.com/office/drawing/2014/main" id="{4924D8B7-ADD0-DC5E-9F87-25F1E6CE235C}"/>
              </a:ext>
            </a:extLst>
          </p:cNvPr>
          <p:cNvSpPr/>
          <p:nvPr/>
        </p:nvSpPr>
        <p:spPr>
          <a:xfrm>
            <a:off x="9439441" y="1339841"/>
            <a:ext cx="4923" cy="4253"/>
          </a:xfrm>
          <a:custGeom>
            <a:avLst/>
            <a:gdLst>
              <a:gd name="connsiteX0" fmla="*/ 3605 w 4923"/>
              <a:gd name="connsiteY0" fmla="*/ 238 h 4253"/>
              <a:gd name="connsiteX1" fmla="*/ 211 w 4923"/>
              <a:gd name="connsiteY1" fmla="*/ 2344 h 4253"/>
              <a:gd name="connsiteX2" fmla="*/ 984 w 4923"/>
              <a:gd name="connsiteY2" fmla="*/ 4492 h 4253"/>
              <a:gd name="connsiteX3" fmla="*/ 4378 w 4923"/>
              <a:gd name="connsiteY3" fmla="*/ 2344 h 4253"/>
              <a:gd name="connsiteX4" fmla="*/ 3605 w 4923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3" h="4253">
                <a:moveTo>
                  <a:pt x="3605" y="238"/>
                </a:moveTo>
                <a:cubicBezTo>
                  <a:pt x="2213" y="384"/>
                  <a:pt x="962" y="1162"/>
                  <a:pt x="211" y="2344"/>
                </a:cubicBezTo>
                <a:cubicBezTo>
                  <a:pt x="-520" y="3547"/>
                  <a:pt x="-133" y="4492"/>
                  <a:pt x="984" y="4492"/>
                </a:cubicBezTo>
                <a:cubicBezTo>
                  <a:pt x="2402" y="4380"/>
                  <a:pt x="3673" y="3577"/>
                  <a:pt x="4378" y="2344"/>
                </a:cubicBezTo>
                <a:cubicBezTo>
                  <a:pt x="5108" y="1184"/>
                  <a:pt x="4765" y="238"/>
                  <a:pt x="3605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6" name="Freeform 3625">
            <a:extLst>
              <a:ext uri="{FF2B5EF4-FFF2-40B4-BE49-F238E27FC236}">
                <a16:creationId xmlns:a16="http://schemas.microsoft.com/office/drawing/2014/main" id="{87A20392-0788-A409-C8D4-F58A2BF6D1FB}"/>
              </a:ext>
            </a:extLst>
          </p:cNvPr>
          <p:cNvSpPr/>
          <p:nvPr/>
        </p:nvSpPr>
        <p:spPr>
          <a:xfrm>
            <a:off x="9567291" y="2757399"/>
            <a:ext cx="8799" cy="4278"/>
          </a:xfrm>
          <a:custGeom>
            <a:avLst/>
            <a:gdLst>
              <a:gd name="connsiteX0" fmla="*/ 2975 w 8799"/>
              <a:gd name="connsiteY0" fmla="*/ 4502 h 4278"/>
              <a:gd name="connsiteX1" fmla="*/ 8432 w 8799"/>
              <a:gd name="connsiteY1" fmla="*/ 2354 h 4278"/>
              <a:gd name="connsiteX2" fmla="*/ 5554 w 8799"/>
              <a:gd name="connsiteY2" fmla="*/ 248 h 4278"/>
              <a:gd name="connsiteX3" fmla="*/ 54 w 8799"/>
              <a:gd name="connsiteY3" fmla="*/ 2354 h 4278"/>
              <a:gd name="connsiteX4" fmla="*/ 2975 w 8799"/>
              <a:gd name="connsiteY4" fmla="*/ 4502 h 4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99" h="4278">
                <a:moveTo>
                  <a:pt x="2975" y="4502"/>
                </a:moveTo>
                <a:cubicBezTo>
                  <a:pt x="5025" y="4635"/>
                  <a:pt x="7027" y="3849"/>
                  <a:pt x="8432" y="2354"/>
                </a:cubicBezTo>
                <a:cubicBezTo>
                  <a:pt x="9163" y="1194"/>
                  <a:pt x="7874" y="248"/>
                  <a:pt x="5554" y="248"/>
                </a:cubicBezTo>
                <a:cubicBezTo>
                  <a:pt x="3504" y="141"/>
                  <a:pt x="1506" y="906"/>
                  <a:pt x="54" y="2354"/>
                </a:cubicBezTo>
                <a:cubicBezTo>
                  <a:pt x="-719" y="3643"/>
                  <a:pt x="655" y="4502"/>
                  <a:pt x="2975" y="45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7" name="Freeform 3626">
            <a:extLst>
              <a:ext uri="{FF2B5EF4-FFF2-40B4-BE49-F238E27FC236}">
                <a16:creationId xmlns:a16="http://schemas.microsoft.com/office/drawing/2014/main" id="{3DB9C2EC-02A6-40BB-0D91-06EF7A2FC3EA}"/>
              </a:ext>
            </a:extLst>
          </p:cNvPr>
          <p:cNvSpPr/>
          <p:nvPr/>
        </p:nvSpPr>
        <p:spPr>
          <a:xfrm>
            <a:off x="9535343" y="2878658"/>
            <a:ext cx="8104" cy="6272"/>
          </a:xfrm>
          <a:custGeom>
            <a:avLst/>
            <a:gdLst>
              <a:gd name="connsiteX0" fmla="*/ 4934 w 8104"/>
              <a:gd name="connsiteY0" fmla="*/ 6511 h 6272"/>
              <a:gd name="connsiteX1" fmla="*/ 7942 w 8104"/>
              <a:gd name="connsiteY1" fmla="*/ 4320 h 6272"/>
              <a:gd name="connsiteX2" fmla="*/ 337 w 8104"/>
              <a:gd name="connsiteY2" fmla="*/ 796 h 6272"/>
              <a:gd name="connsiteX3" fmla="*/ 4934 w 8104"/>
              <a:gd name="connsiteY3" fmla="*/ 6511 h 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4" h="6272">
                <a:moveTo>
                  <a:pt x="4934" y="6511"/>
                </a:moveTo>
                <a:cubicBezTo>
                  <a:pt x="6610" y="6511"/>
                  <a:pt x="7942" y="5523"/>
                  <a:pt x="7942" y="4320"/>
                </a:cubicBezTo>
                <a:cubicBezTo>
                  <a:pt x="7942" y="1784"/>
                  <a:pt x="2056" y="-965"/>
                  <a:pt x="337" y="796"/>
                </a:cubicBezTo>
                <a:cubicBezTo>
                  <a:pt x="-1382" y="2558"/>
                  <a:pt x="1626" y="6511"/>
                  <a:pt x="4934" y="651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8" name="Freeform 3627">
            <a:extLst>
              <a:ext uri="{FF2B5EF4-FFF2-40B4-BE49-F238E27FC236}">
                <a16:creationId xmlns:a16="http://schemas.microsoft.com/office/drawing/2014/main" id="{B9FD6B36-0FB4-E29D-D4DD-670BFE6B8F18}"/>
              </a:ext>
            </a:extLst>
          </p:cNvPr>
          <p:cNvSpPr/>
          <p:nvPr/>
        </p:nvSpPr>
        <p:spPr>
          <a:xfrm>
            <a:off x="9573570" y="5091004"/>
            <a:ext cx="5496" cy="4253"/>
          </a:xfrm>
          <a:custGeom>
            <a:avLst/>
            <a:gdLst>
              <a:gd name="connsiteX0" fmla="*/ 3357 w 5496"/>
              <a:gd name="connsiteY0" fmla="*/ 4492 h 4253"/>
              <a:gd name="connsiteX1" fmla="*/ 5333 w 5496"/>
              <a:gd name="connsiteY1" fmla="*/ 2344 h 4253"/>
              <a:gd name="connsiteX2" fmla="*/ 2068 w 5496"/>
              <a:gd name="connsiteY2" fmla="*/ 238 h 4253"/>
              <a:gd name="connsiteX3" fmla="*/ 91 w 5496"/>
              <a:gd name="connsiteY3" fmla="*/ 2344 h 4253"/>
              <a:gd name="connsiteX4" fmla="*/ 3357 w 5496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3357" y="4492"/>
                </a:moveTo>
                <a:cubicBezTo>
                  <a:pt x="4487" y="4423"/>
                  <a:pt x="5359" y="3474"/>
                  <a:pt x="5333" y="2344"/>
                </a:cubicBezTo>
                <a:cubicBezTo>
                  <a:pt x="5333" y="1183"/>
                  <a:pt x="3872" y="238"/>
                  <a:pt x="2068" y="238"/>
                </a:cubicBezTo>
                <a:cubicBezTo>
                  <a:pt x="263" y="238"/>
                  <a:pt x="-639" y="1183"/>
                  <a:pt x="91" y="2344"/>
                </a:cubicBezTo>
                <a:cubicBezTo>
                  <a:pt x="796" y="3517"/>
                  <a:pt x="1999" y="4307"/>
                  <a:pt x="335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9" name="Freeform 3628">
            <a:extLst>
              <a:ext uri="{FF2B5EF4-FFF2-40B4-BE49-F238E27FC236}">
                <a16:creationId xmlns:a16="http://schemas.microsoft.com/office/drawing/2014/main" id="{7BB78244-9C33-0028-C425-83BA80105603}"/>
              </a:ext>
            </a:extLst>
          </p:cNvPr>
          <p:cNvSpPr/>
          <p:nvPr/>
        </p:nvSpPr>
        <p:spPr>
          <a:xfrm>
            <a:off x="9436846" y="1433335"/>
            <a:ext cx="7727" cy="11599"/>
          </a:xfrm>
          <a:custGeom>
            <a:avLst/>
            <a:gdLst>
              <a:gd name="connsiteX0" fmla="*/ 7059 w 7727"/>
              <a:gd name="connsiteY0" fmla="*/ 4750 h 11599"/>
              <a:gd name="connsiteX1" fmla="*/ 2763 w 7727"/>
              <a:gd name="connsiteY1" fmla="*/ 238 h 11599"/>
              <a:gd name="connsiteX2" fmla="*/ 2247 w 7727"/>
              <a:gd name="connsiteY2" fmla="*/ 10464 h 11599"/>
              <a:gd name="connsiteX3" fmla="*/ 7059 w 7727"/>
              <a:gd name="connsiteY3" fmla="*/ 4750 h 1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27" h="11599">
                <a:moveTo>
                  <a:pt x="7059" y="4750"/>
                </a:moveTo>
                <a:cubicBezTo>
                  <a:pt x="6286" y="2258"/>
                  <a:pt x="4309" y="238"/>
                  <a:pt x="2763" y="238"/>
                </a:cubicBezTo>
                <a:cubicBezTo>
                  <a:pt x="-890" y="238"/>
                  <a:pt x="-1190" y="6941"/>
                  <a:pt x="2247" y="10464"/>
                </a:cubicBezTo>
                <a:cubicBezTo>
                  <a:pt x="5684" y="13987"/>
                  <a:pt x="8821" y="10249"/>
                  <a:pt x="7059" y="47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0" name="Freeform 3629">
            <a:extLst>
              <a:ext uri="{FF2B5EF4-FFF2-40B4-BE49-F238E27FC236}">
                <a16:creationId xmlns:a16="http://schemas.microsoft.com/office/drawing/2014/main" id="{2A5136A3-32B6-5CB6-473E-2353F4EA18F4}"/>
              </a:ext>
            </a:extLst>
          </p:cNvPr>
          <p:cNvSpPr/>
          <p:nvPr/>
        </p:nvSpPr>
        <p:spPr>
          <a:xfrm>
            <a:off x="9562616" y="5431841"/>
            <a:ext cx="5974" cy="9552"/>
          </a:xfrm>
          <a:custGeom>
            <a:avLst/>
            <a:gdLst>
              <a:gd name="connsiteX0" fmla="*/ 5804 w 5974"/>
              <a:gd name="connsiteY0" fmla="*/ 5963 h 9552"/>
              <a:gd name="connsiteX1" fmla="*/ 3698 w 5974"/>
              <a:gd name="connsiteY1" fmla="*/ 506 h 9552"/>
              <a:gd name="connsiteX2" fmla="*/ 519 w 5974"/>
              <a:gd name="connsiteY2" fmla="*/ 7896 h 9552"/>
              <a:gd name="connsiteX3" fmla="*/ 5804 w 5974"/>
              <a:gd name="connsiteY3" fmla="*/ 5963 h 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4" h="9552">
                <a:moveTo>
                  <a:pt x="5804" y="5963"/>
                </a:moveTo>
                <a:cubicBezTo>
                  <a:pt x="5903" y="3926"/>
                  <a:pt x="5138" y="1945"/>
                  <a:pt x="3698" y="506"/>
                </a:cubicBezTo>
                <a:cubicBezTo>
                  <a:pt x="1121" y="-1084"/>
                  <a:pt x="-1414" y="4802"/>
                  <a:pt x="519" y="7896"/>
                </a:cubicBezTo>
                <a:cubicBezTo>
                  <a:pt x="2453" y="10989"/>
                  <a:pt x="5804" y="10259"/>
                  <a:pt x="5804" y="59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1" name="Freeform 3630">
            <a:extLst>
              <a:ext uri="{FF2B5EF4-FFF2-40B4-BE49-F238E27FC236}">
                <a16:creationId xmlns:a16="http://schemas.microsoft.com/office/drawing/2014/main" id="{3C2DD3FD-BFEB-760D-630C-5189DD757BC7}"/>
              </a:ext>
            </a:extLst>
          </p:cNvPr>
          <p:cNvSpPr/>
          <p:nvPr/>
        </p:nvSpPr>
        <p:spPr>
          <a:xfrm>
            <a:off x="9436677" y="1374939"/>
            <a:ext cx="6273" cy="7525"/>
          </a:xfrm>
          <a:custGeom>
            <a:avLst/>
            <a:gdLst>
              <a:gd name="connsiteX0" fmla="*/ -163 w 6273"/>
              <a:gd name="connsiteY0" fmla="*/ 3466 h 7525"/>
              <a:gd name="connsiteX1" fmla="*/ 2974 w 6273"/>
              <a:gd name="connsiteY1" fmla="*/ 7762 h 7525"/>
              <a:gd name="connsiteX2" fmla="*/ 6111 w 6273"/>
              <a:gd name="connsiteY2" fmla="*/ 4841 h 7525"/>
              <a:gd name="connsiteX3" fmla="*/ 2974 w 6273"/>
              <a:gd name="connsiteY3" fmla="*/ 544 h 7525"/>
              <a:gd name="connsiteX4" fmla="*/ -163 w 6273"/>
              <a:gd name="connsiteY4" fmla="*/ 3466 h 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7525">
                <a:moveTo>
                  <a:pt x="-163" y="3466"/>
                </a:moveTo>
                <a:cubicBezTo>
                  <a:pt x="-163" y="5786"/>
                  <a:pt x="1255" y="7762"/>
                  <a:pt x="2974" y="7762"/>
                </a:cubicBezTo>
                <a:cubicBezTo>
                  <a:pt x="4641" y="7810"/>
                  <a:pt x="6042" y="6508"/>
                  <a:pt x="6111" y="4841"/>
                </a:cubicBezTo>
                <a:cubicBezTo>
                  <a:pt x="5960" y="2933"/>
                  <a:pt x="4748" y="1270"/>
                  <a:pt x="2974" y="544"/>
                </a:cubicBezTo>
                <a:cubicBezTo>
                  <a:pt x="998" y="-315"/>
                  <a:pt x="-163" y="630"/>
                  <a:pt x="-163" y="346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2" name="Freeform 3631">
            <a:extLst>
              <a:ext uri="{FF2B5EF4-FFF2-40B4-BE49-F238E27FC236}">
                <a16:creationId xmlns:a16="http://schemas.microsoft.com/office/drawing/2014/main" id="{12AEDCE2-272B-6177-FB10-A7284197E567}"/>
              </a:ext>
            </a:extLst>
          </p:cNvPr>
          <p:cNvSpPr/>
          <p:nvPr/>
        </p:nvSpPr>
        <p:spPr>
          <a:xfrm>
            <a:off x="9528796" y="3951812"/>
            <a:ext cx="4296" cy="4296"/>
          </a:xfrm>
          <a:custGeom>
            <a:avLst/>
            <a:gdLst>
              <a:gd name="connsiteX0" fmla="*/ -163 w 4296"/>
              <a:gd name="connsiteY0" fmla="*/ 2387 h 4296"/>
              <a:gd name="connsiteX1" fmla="*/ 1986 w 4296"/>
              <a:gd name="connsiteY1" fmla="*/ 4535 h 4296"/>
              <a:gd name="connsiteX2" fmla="*/ 4134 w 4296"/>
              <a:gd name="connsiteY2" fmla="*/ 2387 h 4296"/>
              <a:gd name="connsiteX3" fmla="*/ 1986 w 4296"/>
              <a:gd name="connsiteY3" fmla="*/ 238 h 4296"/>
              <a:gd name="connsiteX4" fmla="*/ -163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-163" y="2387"/>
                </a:move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3" name="Freeform 3632">
            <a:extLst>
              <a:ext uri="{FF2B5EF4-FFF2-40B4-BE49-F238E27FC236}">
                <a16:creationId xmlns:a16="http://schemas.microsoft.com/office/drawing/2014/main" id="{42185F3F-B020-955D-C2C2-C27279A933D5}"/>
              </a:ext>
            </a:extLst>
          </p:cNvPr>
          <p:cNvSpPr/>
          <p:nvPr/>
        </p:nvSpPr>
        <p:spPr>
          <a:xfrm>
            <a:off x="9418023" y="4808618"/>
            <a:ext cx="5900" cy="7917"/>
          </a:xfrm>
          <a:custGeom>
            <a:avLst/>
            <a:gdLst>
              <a:gd name="connsiteX0" fmla="*/ 5602 w 5900"/>
              <a:gd name="connsiteY0" fmla="*/ 3262 h 7917"/>
              <a:gd name="connsiteX1" fmla="*/ 3497 w 5900"/>
              <a:gd name="connsiteY1" fmla="*/ 426 h 7917"/>
              <a:gd name="connsiteX2" fmla="*/ -27 w 5900"/>
              <a:gd name="connsiteY2" fmla="*/ 5152 h 7917"/>
              <a:gd name="connsiteX3" fmla="*/ 2079 w 5900"/>
              <a:gd name="connsiteY3" fmla="*/ 7988 h 7917"/>
              <a:gd name="connsiteX4" fmla="*/ 5602 w 5900"/>
              <a:gd name="connsiteY4" fmla="*/ 3262 h 7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0" h="7917">
                <a:moveTo>
                  <a:pt x="5602" y="3262"/>
                </a:moveTo>
                <a:cubicBezTo>
                  <a:pt x="6075" y="813"/>
                  <a:pt x="5301" y="-218"/>
                  <a:pt x="3497" y="426"/>
                </a:cubicBezTo>
                <a:cubicBezTo>
                  <a:pt x="1632" y="1346"/>
                  <a:pt x="321" y="3103"/>
                  <a:pt x="-27" y="5152"/>
                </a:cubicBezTo>
                <a:cubicBezTo>
                  <a:pt x="-499" y="7559"/>
                  <a:pt x="274" y="8590"/>
                  <a:pt x="2079" y="7988"/>
                </a:cubicBezTo>
                <a:cubicBezTo>
                  <a:pt x="3935" y="7056"/>
                  <a:pt x="5241" y="5307"/>
                  <a:pt x="5602" y="326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4" name="Freeform 3633">
            <a:extLst>
              <a:ext uri="{FF2B5EF4-FFF2-40B4-BE49-F238E27FC236}">
                <a16:creationId xmlns:a16="http://schemas.microsoft.com/office/drawing/2014/main" id="{772BCAE1-B56E-E4D6-AA17-02942FB3AAA3}"/>
              </a:ext>
            </a:extLst>
          </p:cNvPr>
          <p:cNvSpPr/>
          <p:nvPr/>
        </p:nvSpPr>
        <p:spPr>
          <a:xfrm>
            <a:off x="9416743" y="3159109"/>
            <a:ext cx="4481" cy="5350"/>
          </a:xfrm>
          <a:custGeom>
            <a:avLst/>
            <a:gdLst>
              <a:gd name="connsiteX0" fmla="*/ 3273 w 4481"/>
              <a:gd name="connsiteY0" fmla="*/ 5380 h 5350"/>
              <a:gd name="connsiteX1" fmla="*/ 3960 w 4481"/>
              <a:gd name="connsiteY1" fmla="*/ 2201 h 5350"/>
              <a:gd name="connsiteX2" fmla="*/ 136 w 4481"/>
              <a:gd name="connsiteY2" fmla="*/ 3404 h 5350"/>
              <a:gd name="connsiteX3" fmla="*/ 3273 w 4481"/>
              <a:gd name="connsiteY3" fmla="*/ 5380 h 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1" h="5350">
                <a:moveTo>
                  <a:pt x="3273" y="5380"/>
                </a:moveTo>
                <a:cubicBezTo>
                  <a:pt x="4330" y="4684"/>
                  <a:pt x="4635" y="3271"/>
                  <a:pt x="3960" y="2201"/>
                </a:cubicBezTo>
                <a:cubicBezTo>
                  <a:pt x="2027" y="-1022"/>
                  <a:pt x="-1153" y="-33"/>
                  <a:pt x="136" y="3404"/>
                </a:cubicBezTo>
                <a:cubicBezTo>
                  <a:pt x="824" y="5123"/>
                  <a:pt x="2199" y="6025"/>
                  <a:pt x="3273" y="53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5" name="Freeform 3634">
            <a:extLst>
              <a:ext uri="{FF2B5EF4-FFF2-40B4-BE49-F238E27FC236}">
                <a16:creationId xmlns:a16="http://schemas.microsoft.com/office/drawing/2014/main" id="{B4001DCC-83BB-E813-E397-9620D5C840A4}"/>
              </a:ext>
            </a:extLst>
          </p:cNvPr>
          <p:cNvSpPr/>
          <p:nvPr/>
        </p:nvSpPr>
        <p:spPr>
          <a:xfrm>
            <a:off x="9412507" y="5408894"/>
            <a:ext cx="7092" cy="7170"/>
          </a:xfrm>
          <a:custGeom>
            <a:avLst/>
            <a:gdLst>
              <a:gd name="connsiteX0" fmla="*/ 76 w 7092"/>
              <a:gd name="connsiteY0" fmla="*/ 5623 h 7170"/>
              <a:gd name="connsiteX1" fmla="*/ 4673 w 7092"/>
              <a:gd name="connsiteY1" fmla="*/ 7002 h 7170"/>
              <a:gd name="connsiteX2" fmla="*/ 6177 w 7092"/>
              <a:gd name="connsiteY2" fmla="*/ 5365 h 7170"/>
              <a:gd name="connsiteX3" fmla="*/ 1881 w 7092"/>
              <a:gd name="connsiteY3" fmla="*/ 1284 h 7170"/>
              <a:gd name="connsiteX4" fmla="*/ 76 w 7092"/>
              <a:gd name="connsiteY4" fmla="*/ 5623 h 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92" h="7170">
                <a:moveTo>
                  <a:pt x="76" y="5623"/>
                </a:moveTo>
                <a:cubicBezTo>
                  <a:pt x="965" y="7273"/>
                  <a:pt x="3023" y="7892"/>
                  <a:pt x="4673" y="7002"/>
                </a:cubicBezTo>
                <a:cubicBezTo>
                  <a:pt x="5343" y="6641"/>
                  <a:pt x="5872" y="6061"/>
                  <a:pt x="6177" y="5365"/>
                </a:cubicBezTo>
                <a:cubicBezTo>
                  <a:pt x="8454" y="1670"/>
                  <a:pt x="5146" y="-1466"/>
                  <a:pt x="1881" y="1284"/>
                </a:cubicBezTo>
                <a:cubicBezTo>
                  <a:pt x="248" y="2615"/>
                  <a:pt x="-612" y="4592"/>
                  <a:pt x="76" y="56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6" name="Freeform 3635">
            <a:extLst>
              <a:ext uri="{FF2B5EF4-FFF2-40B4-BE49-F238E27FC236}">
                <a16:creationId xmlns:a16="http://schemas.microsoft.com/office/drawing/2014/main" id="{56B3FA82-C297-EBA5-F406-2DD6437DFED9}"/>
              </a:ext>
            </a:extLst>
          </p:cNvPr>
          <p:cNvSpPr/>
          <p:nvPr/>
        </p:nvSpPr>
        <p:spPr>
          <a:xfrm>
            <a:off x="9419921" y="3567140"/>
            <a:ext cx="4296" cy="4296"/>
          </a:xfrm>
          <a:custGeom>
            <a:avLst/>
            <a:gdLst>
              <a:gd name="connsiteX0" fmla="*/ 1943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  <a:gd name="connsiteX5" fmla="*/ 1943 w 4296"/>
              <a:gd name="connsiteY5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6">
                <a:moveTo>
                  <a:pt x="1943" y="238"/>
                </a:moveTo>
                <a:cubicBezTo>
                  <a:pt x="774" y="260"/>
                  <a:pt x="-163" y="1218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7" name="Freeform 3636">
            <a:extLst>
              <a:ext uri="{FF2B5EF4-FFF2-40B4-BE49-F238E27FC236}">
                <a16:creationId xmlns:a16="http://schemas.microsoft.com/office/drawing/2014/main" id="{2C671778-2743-62E0-77EE-3AB3D81721B4}"/>
              </a:ext>
            </a:extLst>
          </p:cNvPr>
          <p:cNvSpPr/>
          <p:nvPr/>
        </p:nvSpPr>
        <p:spPr>
          <a:xfrm>
            <a:off x="9436677" y="1611857"/>
            <a:ext cx="4168" cy="4253"/>
          </a:xfrm>
          <a:custGeom>
            <a:avLst/>
            <a:gdLst>
              <a:gd name="connsiteX0" fmla="*/ 1943 w 4168"/>
              <a:gd name="connsiteY0" fmla="*/ 238 h 4253"/>
              <a:gd name="connsiteX1" fmla="*/ -163 w 4168"/>
              <a:gd name="connsiteY1" fmla="*/ 2387 h 4253"/>
              <a:gd name="connsiteX2" fmla="*/ 1943 w 4168"/>
              <a:gd name="connsiteY2" fmla="*/ 4492 h 4253"/>
              <a:gd name="connsiteX3" fmla="*/ 4005 w 4168"/>
              <a:gd name="connsiteY3" fmla="*/ 2430 h 4253"/>
              <a:gd name="connsiteX4" fmla="*/ 4005 w 4168"/>
              <a:gd name="connsiteY4" fmla="*/ 2387 h 4253"/>
              <a:gd name="connsiteX5" fmla="*/ 1943 w 4168"/>
              <a:gd name="connsiteY5" fmla="*/ 238 h 4253"/>
              <a:gd name="connsiteX6" fmla="*/ 1943 w 4168"/>
              <a:gd name="connsiteY6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238"/>
                </a:moveTo>
                <a:cubicBezTo>
                  <a:pt x="774" y="260"/>
                  <a:pt x="-163" y="1218"/>
                  <a:pt x="-163" y="2387"/>
                </a:cubicBezTo>
                <a:cubicBezTo>
                  <a:pt x="-163" y="3551"/>
                  <a:pt x="778" y="4492"/>
                  <a:pt x="1943" y="4492"/>
                </a:cubicBezTo>
                <a:cubicBezTo>
                  <a:pt x="3081" y="4492"/>
                  <a:pt x="4005" y="3568"/>
                  <a:pt x="4005" y="2430"/>
                </a:cubicBezTo>
                <a:cubicBezTo>
                  <a:pt x="4005" y="2417"/>
                  <a:pt x="4005" y="2400"/>
                  <a:pt x="4005" y="2387"/>
                </a:cubicBezTo>
                <a:cubicBezTo>
                  <a:pt x="4031" y="1222"/>
                  <a:pt x="3107" y="264"/>
                  <a:pt x="1943" y="238"/>
                </a:cubicBezTo>
                <a:cubicBezTo>
                  <a:pt x="1943" y="238"/>
                  <a:pt x="194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8" name="Freeform 3637">
            <a:extLst>
              <a:ext uri="{FF2B5EF4-FFF2-40B4-BE49-F238E27FC236}">
                <a16:creationId xmlns:a16="http://schemas.microsoft.com/office/drawing/2014/main" id="{031E007C-3E95-CC1E-22EC-C3C80516E143}"/>
              </a:ext>
            </a:extLst>
          </p:cNvPr>
          <p:cNvSpPr/>
          <p:nvPr/>
        </p:nvSpPr>
        <p:spPr>
          <a:xfrm>
            <a:off x="9438781" y="3327776"/>
            <a:ext cx="4169" cy="3482"/>
          </a:xfrm>
          <a:custGeom>
            <a:avLst/>
            <a:gdLst>
              <a:gd name="connsiteX0" fmla="*/ -161 w 4169"/>
              <a:gd name="connsiteY0" fmla="*/ 1444 h 3482"/>
              <a:gd name="connsiteX1" fmla="*/ 1902 w 4169"/>
              <a:gd name="connsiteY1" fmla="*/ 3721 h 3482"/>
              <a:gd name="connsiteX2" fmla="*/ 4007 w 4169"/>
              <a:gd name="connsiteY2" fmla="*/ 2776 h 3482"/>
              <a:gd name="connsiteX3" fmla="*/ 1902 w 4169"/>
              <a:gd name="connsiteY3" fmla="*/ 542 h 3482"/>
              <a:gd name="connsiteX4" fmla="*/ -161 w 4169"/>
              <a:gd name="connsiteY4" fmla="*/ 1444 h 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9" h="3482">
                <a:moveTo>
                  <a:pt x="-161" y="1444"/>
                </a:moveTo>
                <a:cubicBezTo>
                  <a:pt x="-208" y="2638"/>
                  <a:pt x="707" y="3652"/>
                  <a:pt x="1902" y="3721"/>
                </a:cubicBezTo>
                <a:cubicBezTo>
                  <a:pt x="3062" y="3721"/>
                  <a:pt x="4007" y="3291"/>
                  <a:pt x="4007" y="2776"/>
                </a:cubicBezTo>
                <a:cubicBezTo>
                  <a:pt x="4007" y="2260"/>
                  <a:pt x="3062" y="1229"/>
                  <a:pt x="1902" y="542"/>
                </a:cubicBezTo>
                <a:cubicBezTo>
                  <a:pt x="742" y="-146"/>
                  <a:pt x="-161" y="413"/>
                  <a:pt x="-161" y="14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9" name="Freeform 3638">
            <a:extLst>
              <a:ext uri="{FF2B5EF4-FFF2-40B4-BE49-F238E27FC236}">
                <a16:creationId xmlns:a16="http://schemas.microsoft.com/office/drawing/2014/main" id="{B27966E2-C697-F6B6-704D-1B790AD93864}"/>
              </a:ext>
            </a:extLst>
          </p:cNvPr>
          <p:cNvSpPr/>
          <p:nvPr/>
        </p:nvSpPr>
        <p:spPr>
          <a:xfrm>
            <a:off x="9560920" y="3426814"/>
            <a:ext cx="3451" cy="4253"/>
          </a:xfrm>
          <a:custGeom>
            <a:avLst/>
            <a:gdLst>
              <a:gd name="connsiteX0" fmla="*/ 2387 w 3451"/>
              <a:gd name="connsiteY0" fmla="*/ 4492 h 4253"/>
              <a:gd name="connsiteX1" fmla="*/ 3289 w 3451"/>
              <a:gd name="connsiteY1" fmla="*/ 2344 h 4253"/>
              <a:gd name="connsiteX2" fmla="*/ 1098 w 3451"/>
              <a:gd name="connsiteY2" fmla="*/ 239 h 4253"/>
              <a:gd name="connsiteX3" fmla="*/ 1098 w 3451"/>
              <a:gd name="connsiteY3" fmla="*/ 239 h 4253"/>
              <a:gd name="connsiteX4" fmla="*/ 195 w 3451"/>
              <a:gd name="connsiteY4" fmla="*/ 2344 h 4253"/>
              <a:gd name="connsiteX5" fmla="*/ 2387 w 3451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51" h="4253">
                <a:moveTo>
                  <a:pt x="2387" y="4492"/>
                </a:moveTo>
                <a:cubicBezTo>
                  <a:pt x="2902" y="4492"/>
                  <a:pt x="3289" y="3504"/>
                  <a:pt x="3289" y="2344"/>
                </a:cubicBezTo>
                <a:cubicBezTo>
                  <a:pt x="3268" y="1158"/>
                  <a:pt x="2284" y="217"/>
                  <a:pt x="1098" y="239"/>
                </a:cubicBezTo>
                <a:cubicBezTo>
                  <a:pt x="1098" y="239"/>
                  <a:pt x="1098" y="239"/>
                  <a:pt x="1098" y="239"/>
                </a:cubicBezTo>
                <a:cubicBezTo>
                  <a:pt x="-105" y="239"/>
                  <a:pt x="-535" y="1184"/>
                  <a:pt x="195" y="2344"/>
                </a:cubicBezTo>
                <a:cubicBezTo>
                  <a:pt x="926" y="3504"/>
                  <a:pt x="1871" y="4492"/>
                  <a:pt x="2387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0" name="Freeform 3639">
            <a:extLst>
              <a:ext uri="{FF2B5EF4-FFF2-40B4-BE49-F238E27FC236}">
                <a16:creationId xmlns:a16="http://schemas.microsoft.com/office/drawing/2014/main" id="{9C09CC07-50EF-EBF4-0061-075D7B433A24}"/>
              </a:ext>
            </a:extLst>
          </p:cNvPr>
          <p:cNvSpPr/>
          <p:nvPr/>
        </p:nvSpPr>
        <p:spPr>
          <a:xfrm>
            <a:off x="9424088" y="4234483"/>
            <a:ext cx="4210" cy="6401"/>
          </a:xfrm>
          <a:custGeom>
            <a:avLst/>
            <a:gdLst>
              <a:gd name="connsiteX0" fmla="*/ 1943 w 4210"/>
              <a:gd name="connsiteY0" fmla="*/ 6640 h 6401"/>
              <a:gd name="connsiteX1" fmla="*/ 4048 w 4210"/>
              <a:gd name="connsiteY1" fmla="*/ 3418 h 6401"/>
              <a:gd name="connsiteX2" fmla="*/ 1943 w 4210"/>
              <a:gd name="connsiteY2" fmla="*/ 238 h 6401"/>
              <a:gd name="connsiteX3" fmla="*/ -163 w 4210"/>
              <a:gd name="connsiteY3" fmla="*/ 3418 h 6401"/>
              <a:gd name="connsiteX4" fmla="*/ 1943 w 4210"/>
              <a:gd name="connsiteY4" fmla="*/ 6640 h 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401">
                <a:moveTo>
                  <a:pt x="1943" y="6640"/>
                </a:moveTo>
                <a:cubicBezTo>
                  <a:pt x="3103" y="6640"/>
                  <a:pt x="4048" y="5180"/>
                  <a:pt x="4048" y="3418"/>
                </a:cubicBezTo>
                <a:cubicBezTo>
                  <a:pt x="4048" y="1656"/>
                  <a:pt x="3103" y="238"/>
                  <a:pt x="1943" y="238"/>
                </a:cubicBezTo>
                <a:cubicBezTo>
                  <a:pt x="783" y="238"/>
                  <a:pt x="-163" y="1699"/>
                  <a:pt x="-163" y="3418"/>
                </a:cubicBezTo>
                <a:cubicBezTo>
                  <a:pt x="-163" y="5137"/>
                  <a:pt x="697" y="6640"/>
                  <a:pt x="1943" y="66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1" name="Freeform 3640">
            <a:extLst>
              <a:ext uri="{FF2B5EF4-FFF2-40B4-BE49-F238E27FC236}">
                <a16:creationId xmlns:a16="http://schemas.microsoft.com/office/drawing/2014/main" id="{7524C614-6BA6-C36B-4E2A-BC50934E2329}"/>
              </a:ext>
            </a:extLst>
          </p:cNvPr>
          <p:cNvSpPr/>
          <p:nvPr/>
        </p:nvSpPr>
        <p:spPr>
          <a:xfrm>
            <a:off x="9445056" y="3720184"/>
            <a:ext cx="6273" cy="8593"/>
          </a:xfrm>
          <a:custGeom>
            <a:avLst/>
            <a:gdLst>
              <a:gd name="connsiteX0" fmla="*/ 2974 w 6273"/>
              <a:gd name="connsiteY0" fmla="*/ 238 h 8593"/>
              <a:gd name="connsiteX1" fmla="*/ -163 w 6273"/>
              <a:gd name="connsiteY1" fmla="*/ 4535 h 8593"/>
              <a:gd name="connsiteX2" fmla="*/ 2974 w 6273"/>
              <a:gd name="connsiteY2" fmla="*/ 8831 h 8593"/>
              <a:gd name="connsiteX3" fmla="*/ 6111 w 6273"/>
              <a:gd name="connsiteY3" fmla="*/ 4535 h 8593"/>
              <a:gd name="connsiteX4" fmla="*/ 2974 w 6273"/>
              <a:gd name="connsiteY4" fmla="*/ 238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8593">
                <a:moveTo>
                  <a:pt x="2974" y="238"/>
                </a:moveTo>
                <a:cubicBezTo>
                  <a:pt x="1212" y="238"/>
                  <a:pt x="-163" y="2129"/>
                  <a:pt x="-163" y="4535"/>
                </a:cubicBezTo>
                <a:cubicBezTo>
                  <a:pt x="-163" y="6941"/>
                  <a:pt x="1212" y="8831"/>
                  <a:pt x="2974" y="8831"/>
                </a:cubicBezTo>
                <a:cubicBezTo>
                  <a:pt x="4736" y="8831"/>
                  <a:pt x="6111" y="6941"/>
                  <a:pt x="6111" y="4535"/>
                </a:cubicBezTo>
                <a:cubicBezTo>
                  <a:pt x="6111" y="2129"/>
                  <a:pt x="4693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2" name="Freeform 3641">
            <a:extLst>
              <a:ext uri="{FF2B5EF4-FFF2-40B4-BE49-F238E27FC236}">
                <a16:creationId xmlns:a16="http://schemas.microsoft.com/office/drawing/2014/main" id="{0F79BF7C-CC38-20E8-90B0-A275129FF090}"/>
              </a:ext>
            </a:extLst>
          </p:cNvPr>
          <p:cNvSpPr/>
          <p:nvPr/>
        </p:nvSpPr>
        <p:spPr>
          <a:xfrm>
            <a:off x="9438782" y="4281739"/>
            <a:ext cx="12546" cy="5892"/>
          </a:xfrm>
          <a:custGeom>
            <a:avLst/>
            <a:gdLst>
              <a:gd name="connsiteX0" fmla="*/ 12384 w 12546"/>
              <a:gd name="connsiteY0" fmla="*/ 2694 h 5892"/>
              <a:gd name="connsiteX1" fmla="*/ 9075 w 12546"/>
              <a:gd name="connsiteY1" fmla="*/ 588 h 5892"/>
              <a:gd name="connsiteX2" fmla="*/ 2802 w 12546"/>
              <a:gd name="connsiteY2" fmla="*/ 1877 h 5892"/>
              <a:gd name="connsiteX3" fmla="*/ -163 w 12546"/>
              <a:gd name="connsiteY3" fmla="*/ 3983 h 5892"/>
              <a:gd name="connsiteX4" fmla="*/ 6111 w 12546"/>
              <a:gd name="connsiteY4" fmla="*/ 6131 h 5892"/>
              <a:gd name="connsiteX5" fmla="*/ 12384 w 12546"/>
              <a:gd name="connsiteY5" fmla="*/ 2694 h 5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46" h="5892">
                <a:moveTo>
                  <a:pt x="12384" y="2694"/>
                </a:moveTo>
                <a:cubicBezTo>
                  <a:pt x="12384" y="460"/>
                  <a:pt x="11223" y="-271"/>
                  <a:pt x="9075" y="588"/>
                </a:cubicBezTo>
                <a:cubicBezTo>
                  <a:pt x="7060" y="1327"/>
                  <a:pt x="4946" y="1766"/>
                  <a:pt x="2802" y="1877"/>
                </a:cubicBezTo>
                <a:cubicBezTo>
                  <a:pt x="1170" y="1877"/>
                  <a:pt x="-163" y="2823"/>
                  <a:pt x="-163" y="3983"/>
                </a:cubicBezTo>
                <a:cubicBezTo>
                  <a:pt x="-163" y="5143"/>
                  <a:pt x="2630" y="6131"/>
                  <a:pt x="6111" y="6131"/>
                </a:cubicBezTo>
                <a:cubicBezTo>
                  <a:pt x="10493" y="6131"/>
                  <a:pt x="12384" y="5057"/>
                  <a:pt x="12384" y="26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3" name="Freeform 3642">
            <a:extLst>
              <a:ext uri="{FF2B5EF4-FFF2-40B4-BE49-F238E27FC236}">
                <a16:creationId xmlns:a16="http://schemas.microsoft.com/office/drawing/2014/main" id="{B44C1B2A-C83E-932A-28A5-6469BDB1C781}"/>
              </a:ext>
            </a:extLst>
          </p:cNvPr>
          <p:cNvSpPr/>
          <p:nvPr/>
        </p:nvSpPr>
        <p:spPr>
          <a:xfrm>
            <a:off x="9435275" y="5486331"/>
            <a:ext cx="3507" cy="4211"/>
          </a:xfrm>
          <a:custGeom>
            <a:avLst/>
            <a:gdLst>
              <a:gd name="connsiteX0" fmla="*/ 3345 w 3507"/>
              <a:gd name="connsiteY0" fmla="*/ 2344 h 4211"/>
              <a:gd name="connsiteX1" fmla="*/ 1111 w 3507"/>
              <a:gd name="connsiteY1" fmla="*/ 239 h 4211"/>
              <a:gd name="connsiteX2" fmla="*/ 165 w 3507"/>
              <a:gd name="connsiteY2" fmla="*/ 2344 h 4211"/>
              <a:gd name="connsiteX3" fmla="*/ 2400 w 3507"/>
              <a:gd name="connsiteY3" fmla="*/ 4450 h 4211"/>
              <a:gd name="connsiteX4" fmla="*/ 3345 w 3507"/>
              <a:gd name="connsiteY4" fmla="*/ 2344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7" h="4211">
                <a:moveTo>
                  <a:pt x="3345" y="2344"/>
                </a:moveTo>
                <a:cubicBezTo>
                  <a:pt x="3298" y="1150"/>
                  <a:pt x="2305" y="213"/>
                  <a:pt x="1111" y="239"/>
                </a:cubicBezTo>
                <a:cubicBezTo>
                  <a:pt x="-92" y="239"/>
                  <a:pt x="-522" y="1184"/>
                  <a:pt x="165" y="2344"/>
                </a:cubicBezTo>
                <a:cubicBezTo>
                  <a:pt x="853" y="3504"/>
                  <a:pt x="1927" y="4450"/>
                  <a:pt x="2400" y="4450"/>
                </a:cubicBezTo>
                <a:cubicBezTo>
                  <a:pt x="2872" y="4450"/>
                  <a:pt x="3345" y="3504"/>
                  <a:pt x="3345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4" name="Freeform 3643">
            <a:extLst>
              <a:ext uri="{FF2B5EF4-FFF2-40B4-BE49-F238E27FC236}">
                <a16:creationId xmlns:a16="http://schemas.microsoft.com/office/drawing/2014/main" id="{0E4B5D19-A5C1-0448-CF64-B2EADA4874DE}"/>
              </a:ext>
            </a:extLst>
          </p:cNvPr>
          <p:cNvSpPr/>
          <p:nvPr/>
        </p:nvSpPr>
        <p:spPr>
          <a:xfrm>
            <a:off x="9428498" y="5535184"/>
            <a:ext cx="9151" cy="8559"/>
          </a:xfrm>
          <a:custGeom>
            <a:avLst/>
            <a:gdLst>
              <a:gd name="connsiteX0" fmla="*/ 4881 w 9151"/>
              <a:gd name="connsiteY0" fmla="*/ 238 h 8559"/>
              <a:gd name="connsiteX1" fmla="*/ 928 w 9151"/>
              <a:gd name="connsiteY1" fmla="*/ 5351 h 8559"/>
              <a:gd name="connsiteX2" fmla="*/ 7544 w 9151"/>
              <a:gd name="connsiteY2" fmla="*/ 4492 h 8559"/>
              <a:gd name="connsiteX3" fmla="*/ 4881 w 9151"/>
              <a:gd name="connsiteY3" fmla="*/ 238 h 8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51" h="8559">
                <a:moveTo>
                  <a:pt x="4881" y="238"/>
                </a:moveTo>
                <a:cubicBezTo>
                  <a:pt x="-834" y="238"/>
                  <a:pt x="-963" y="238"/>
                  <a:pt x="928" y="5351"/>
                </a:cubicBezTo>
                <a:cubicBezTo>
                  <a:pt x="2818" y="10464"/>
                  <a:pt x="4365" y="9648"/>
                  <a:pt x="7544" y="4492"/>
                </a:cubicBezTo>
                <a:cubicBezTo>
                  <a:pt x="9908" y="668"/>
                  <a:pt x="9607" y="238"/>
                  <a:pt x="488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5" name="Freeform 3644">
            <a:extLst>
              <a:ext uri="{FF2B5EF4-FFF2-40B4-BE49-F238E27FC236}">
                <a16:creationId xmlns:a16="http://schemas.microsoft.com/office/drawing/2014/main" id="{A9DE2E79-2A16-CCA9-BAFA-B42E29300E35}"/>
              </a:ext>
            </a:extLst>
          </p:cNvPr>
          <p:cNvSpPr/>
          <p:nvPr/>
        </p:nvSpPr>
        <p:spPr>
          <a:xfrm>
            <a:off x="9436497" y="4291842"/>
            <a:ext cx="10620" cy="10680"/>
          </a:xfrm>
          <a:custGeom>
            <a:avLst/>
            <a:gdLst>
              <a:gd name="connsiteX0" fmla="*/ 10458 w 10620"/>
              <a:gd name="connsiteY0" fmla="*/ 9820 h 10680"/>
              <a:gd name="connsiteX1" fmla="*/ 6162 w 10620"/>
              <a:gd name="connsiteY1" fmla="*/ 4535 h 10680"/>
              <a:gd name="connsiteX2" fmla="*/ 920 w 10620"/>
              <a:gd name="connsiteY2" fmla="*/ 238 h 10680"/>
              <a:gd name="connsiteX3" fmla="*/ 2381 w 10620"/>
              <a:gd name="connsiteY3" fmla="*/ 8316 h 10680"/>
              <a:gd name="connsiteX4" fmla="*/ 10458 w 10620"/>
              <a:gd name="connsiteY4" fmla="*/ 9820 h 10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20" h="10680">
                <a:moveTo>
                  <a:pt x="10458" y="9820"/>
                </a:moveTo>
                <a:cubicBezTo>
                  <a:pt x="9358" y="7809"/>
                  <a:pt x="7902" y="6022"/>
                  <a:pt x="6162" y="4535"/>
                </a:cubicBezTo>
                <a:cubicBezTo>
                  <a:pt x="4697" y="2790"/>
                  <a:pt x="2918" y="1334"/>
                  <a:pt x="920" y="238"/>
                </a:cubicBezTo>
                <a:cubicBezTo>
                  <a:pt x="-1100" y="238"/>
                  <a:pt x="-111" y="5781"/>
                  <a:pt x="2381" y="8316"/>
                </a:cubicBezTo>
                <a:cubicBezTo>
                  <a:pt x="4873" y="10851"/>
                  <a:pt x="10458" y="11882"/>
                  <a:pt x="10458" y="98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6" name="Freeform 3645">
            <a:extLst>
              <a:ext uri="{FF2B5EF4-FFF2-40B4-BE49-F238E27FC236}">
                <a16:creationId xmlns:a16="http://schemas.microsoft.com/office/drawing/2014/main" id="{D9FDAB35-25DB-3B09-2537-8F8CCA59C171}"/>
              </a:ext>
            </a:extLst>
          </p:cNvPr>
          <p:cNvSpPr/>
          <p:nvPr/>
        </p:nvSpPr>
        <p:spPr>
          <a:xfrm>
            <a:off x="9438782" y="5568344"/>
            <a:ext cx="10137" cy="5037"/>
          </a:xfrm>
          <a:custGeom>
            <a:avLst/>
            <a:gdLst>
              <a:gd name="connsiteX0" fmla="*/ 5595 w 10137"/>
              <a:gd name="connsiteY0" fmla="*/ 5274 h 5037"/>
              <a:gd name="connsiteX1" fmla="*/ 7356 w 10137"/>
              <a:gd name="connsiteY1" fmla="*/ 2138 h 5037"/>
              <a:gd name="connsiteX2" fmla="*/ -163 w 10137"/>
              <a:gd name="connsiteY2" fmla="*/ 3341 h 5037"/>
              <a:gd name="connsiteX3" fmla="*/ 5595 w 10137"/>
              <a:gd name="connsiteY3" fmla="*/ 5274 h 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37" h="5037">
                <a:moveTo>
                  <a:pt x="5595" y="5274"/>
                </a:moveTo>
                <a:cubicBezTo>
                  <a:pt x="11052" y="5274"/>
                  <a:pt x="11137" y="5017"/>
                  <a:pt x="7356" y="2138"/>
                </a:cubicBezTo>
                <a:cubicBezTo>
                  <a:pt x="3576" y="-741"/>
                  <a:pt x="-163" y="-354"/>
                  <a:pt x="-163" y="3341"/>
                </a:cubicBezTo>
                <a:cubicBezTo>
                  <a:pt x="-163" y="4415"/>
                  <a:pt x="2416" y="5317"/>
                  <a:pt x="5595" y="52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7" name="Freeform 3646">
            <a:extLst>
              <a:ext uri="{FF2B5EF4-FFF2-40B4-BE49-F238E27FC236}">
                <a16:creationId xmlns:a16="http://schemas.microsoft.com/office/drawing/2014/main" id="{56A3D204-329D-B305-7C7C-8A5BBE186459}"/>
              </a:ext>
            </a:extLst>
          </p:cNvPr>
          <p:cNvSpPr/>
          <p:nvPr/>
        </p:nvSpPr>
        <p:spPr>
          <a:xfrm>
            <a:off x="9485406" y="4013821"/>
            <a:ext cx="7141" cy="4115"/>
          </a:xfrm>
          <a:custGeom>
            <a:avLst/>
            <a:gdLst>
              <a:gd name="connsiteX0" fmla="*/ 949 w 7141"/>
              <a:gd name="connsiteY0" fmla="*/ 1819 h 4115"/>
              <a:gd name="connsiteX1" fmla="*/ 3441 w 7141"/>
              <a:gd name="connsiteY1" fmla="*/ 4354 h 4115"/>
              <a:gd name="connsiteX2" fmla="*/ 5976 w 7141"/>
              <a:gd name="connsiteY2" fmla="*/ 1819 h 4115"/>
              <a:gd name="connsiteX3" fmla="*/ 949 w 7141"/>
              <a:gd name="connsiteY3" fmla="*/ 1819 h 4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41" h="4115">
                <a:moveTo>
                  <a:pt x="949" y="1819"/>
                </a:moveTo>
                <a:cubicBezTo>
                  <a:pt x="-1028" y="3795"/>
                  <a:pt x="-469" y="4354"/>
                  <a:pt x="3441" y="4354"/>
                </a:cubicBezTo>
                <a:cubicBezTo>
                  <a:pt x="7351" y="4354"/>
                  <a:pt x="7737" y="3795"/>
                  <a:pt x="5976" y="1819"/>
                </a:cubicBezTo>
                <a:cubicBezTo>
                  <a:pt x="4214" y="-158"/>
                  <a:pt x="2882" y="-415"/>
                  <a:pt x="949" y="181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8" name="Freeform 3647">
            <a:extLst>
              <a:ext uri="{FF2B5EF4-FFF2-40B4-BE49-F238E27FC236}">
                <a16:creationId xmlns:a16="http://schemas.microsoft.com/office/drawing/2014/main" id="{B4F20806-1AE4-81A2-CE95-8383792B9F50}"/>
              </a:ext>
            </a:extLst>
          </p:cNvPr>
          <p:cNvSpPr/>
          <p:nvPr/>
        </p:nvSpPr>
        <p:spPr>
          <a:xfrm>
            <a:off x="9485596" y="3431068"/>
            <a:ext cx="5521" cy="4253"/>
          </a:xfrm>
          <a:custGeom>
            <a:avLst/>
            <a:gdLst>
              <a:gd name="connsiteX0" fmla="*/ 3380 w 5521"/>
              <a:gd name="connsiteY0" fmla="*/ 238 h 4253"/>
              <a:gd name="connsiteX1" fmla="*/ 115 w 5521"/>
              <a:gd name="connsiteY1" fmla="*/ 2344 h 4253"/>
              <a:gd name="connsiteX2" fmla="*/ 2091 w 5521"/>
              <a:gd name="connsiteY2" fmla="*/ 4492 h 4253"/>
              <a:gd name="connsiteX3" fmla="*/ 5357 w 5521"/>
              <a:gd name="connsiteY3" fmla="*/ 2344 h 4253"/>
              <a:gd name="connsiteX4" fmla="*/ 3427 w 5521"/>
              <a:gd name="connsiteY4" fmla="*/ 238 h 4253"/>
              <a:gd name="connsiteX5" fmla="*/ 3380 w 5521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1" h="4253">
                <a:moveTo>
                  <a:pt x="3380" y="238"/>
                </a:moveTo>
                <a:cubicBezTo>
                  <a:pt x="2031" y="419"/>
                  <a:pt x="832" y="1188"/>
                  <a:pt x="115" y="2344"/>
                </a:cubicBezTo>
                <a:cubicBezTo>
                  <a:pt x="-616" y="3504"/>
                  <a:pt x="115" y="4492"/>
                  <a:pt x="2091" y="4492"/>
                </a:cubicBezTo>
                <a:cubicBezTo>
                  <a:pt x="4068" y="4492"/>
                  <a:pt x="5357" y="3504"/>
                  <a:pt x="5357" y="2344"/>
                </a:cubicBezTo>
                <a:cubicBezTo>
                  <a:pt x="5404" y="1231"/>
                  <a:pt x="4540" y="286"/>
                  <a:pt x="3427" y="238"/>
                </a:cubicBezTo>
                <a:cubicBezTo>
                  <a:pt x="3410" y="238"/>
                  <a:pt x="3397" y="238"/>
                  <a:pt x="3380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9" name="Freeform 3648">
            <a:extLst>
              <a:ext uri="{FF2B5EF4-FFF2-40B4-BE49-F238E27FC236}">
                <a16:creationId xmlns:a16="http://schemas.microsoft.com/office/drawing/2014/main" id="{65E2CD88-FCC9-3D5F-4660-ECD9D936BD5A}"/>
              </a:ext>
            </a:extLst>
          </p:cNvPr>
          <p:cNvSpPr/>
          <p:nvPr/>
        </p:nvSpPr>
        <p:spPr>
          <a:xfrm>
            <a:off x="9487493" y="4221585"/>
            <a:ext cx="7581" cy="8135"/>
          </a:xfrm>
          <a:custGeom>
            <a:avLst/>
            <a:gdLst>
              <a:gd name="connsiteX0" fmla="*/ 4791 w 7581"/>
              <a:gd name="connsiteY0" fmla="*/ 290 h 8135"/>
              <a:gd name="connsiteX1" fmla="*/ -111 w 7581"/>
              <a:gd name="connsiteY1" fmla="*/ 3878 h 8135"/>
              <a:gd name="connsiteX2" fmla="*/ 495 w 7581"/>
              <a:gd name="connsiteY2" fmla="*/ 6821 h 8135"/>
              <a:gd name="connsiteX3" fmla="*/ 7369 w 7581"/>
              <a:gd name="connsiteY3" fmla="*/ 3856 h 8135"/>
              <a:gd name="connsiteX4" fmla="*/ 4791 w 7581"/>
              <a:gd name="connsiteY4" fmla="*/ 290 h 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81" h="8135">
                <a:moveTo>
                  <a:pt x="4791" y="290"/>
                </a:moveTo>
                <a:cubicBezTo>
                  <a:pt x="2445" y="-75"/>
                  <a:pt x="250" y="1532"/>
                  <a:pt x="-111" y="3878"/>
                </a:cubicBezTo>
                <a:cubicBezTo>
                  <a:pt x="-270" y="4900"/>
                  <a:pt x="-56" y="5944"/>
                  <a:pt x="495" y="6821"/>
                </a:cubicBezTo>
                <a:cubicBezTo>
                  <a:pt x="2342" y="9914"/>
                  <a:pt x="6553" y="8110"/>
                  <a:pt x="7369" y="3856"/>
                </a:cubicBezTo>
                <a:cubicBezTo>
                  <a:pt x="7670" y="1880"/>
                  <a:pt x="6596" y="290"/>
                  <a:pt x="4791" y="2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0" name="Freeform 3649">
            <a:extLst>
              <a:ext uri="{FF2B5EF4-FFF2-40B4-BE49-F238E27FC236}">
                <a16:creationId xmlns:a16="http://schemas.microsoft.com/office/drawing/2014/main" id="{CCE3FB31-CDA4-8876-2514-89A04669212B}"/>
              </a:ext>
            </a:extLst>
          </p:cNvPr>
          <p:cNvSpPr/>
          <p:nvPr/>
        </p:nvSpPr>
        <p:spPr>
          <a:xfrm>
            <a:off x="9474546" y="2598090"/>
            <a:ext cx="7698" cy="12676"/>
          </a:xfrm>
          <a:custGeom>
            <a:avLst/>
            <a:gdLst>
              <a:gd name="connsiteX0" fmla="*/ 423 w 7698"/>
              <a:gd name="connsiteY0" fmla="*/ 3376 h 12676"/>
              <a:gd name="connsiteX1" fmla="*/ 5063 w 7698"/>
              <a:gd name="connsiteY1" fmla="*/ 12915 h 12676"/>
              <a:gd name="connsiteX2" fmla="*/ 7212 w 7698"/>
              <a:gd name="connsiteY2" fmla="*/ 9563 h 12676"/>
              <a:gd name="connsiteX3" fmla="*/ 5923 w 7698"/>
              <a:gd name="connsiteY3" fmla="*/ 3161 h 12676"/>
              <a:gd name="connsiteX4" fmla="*/ 423 w 7698"/>
              <a:gd name="connsiteY4" fmla="*/ 3376 h 12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8" h="12676">
                <a:moveTo>
                  <a:pt x="423" y="3376"/>
                </a:moveTo>
                <a:cubicBezTo>
                  <a:pt x="-1339" y="7974"/>
                  <a:pt x="1068" y="12915"/>
                  <a:pt x="5063" y="12915"/>
                </a:cubicBezTo>
                <a:cubicBezTo>
                  <a:pt x="7298" y="12915"/>
                  <a:pt x="8028" y="11798"/>
                  <a:pt x="7212" y="9563"/>
                </a:cubicBezTo>
                <a:cubicBezTo>
                  <a:pt x="6468" y="7504"/>
                  <a:pt x="6034" y="5347"/>
                  <a:pt x="5923" y="3161"/>
                </a:cubicBezTo>
                <a:cubicBezTo>
                  <a:pt x="6094" y="-834"/>
                  <a:pt x="1798" y="-705"/>
                  <a:pt x="423" y="33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1" name="Freeform 3650">
            <a:extLst>
              <a:ext uri="{FF2B5EF4-FFF2-40B4-BE49-F238E27FC236}">
                <a16:creationId xmlns:a16="http://schemas.microsoft.com/office/drawing/2014/main" id="{8087C74F-8433-E372-3705-490E1D0587AB}"/>
              </a:ext>
            </a:extLst>
          </p:cNvPr>
          <p:cNvSpPr/>
          <p:nvPr/>
        </p:nvSpPr>
        <p:spPr>
          <a:xfrm>
            <a:off x="9480630" y="4167186"/>
            <a:ext cx="4212" cy="3535"/>
          </a:xfrm>
          <a:custGeom>
            <a:avLst/>
            <a:gdLst>
              <a:gd name="connsiteX0" fmla="*/ 1944 w 4212"/>
              <a:gd name="connsiteY0" fmla="*/ 3774 h 3535"/>
              <a:gd name="connsiteX1" fmla="*/ 4050 w 4212"/>
              <a:gd name="connsiteY1" fmla="*/ 2829 h 3535"/>
              <a:gd name="connsiteX2" fmla="*/ 1944 w 4212"/>
              <a:gd name="connsiteY2" fmla="*/ 595 h 3535"/>
              <a:gd name="connsiteX3" fmla="*/ -161 w 4212"/>
              <a:gd name="connsiteY3" fmla="*/ 1540 h 3535"/>
              <a:gd name="connsiteX4" fmla="*/ 1901 w 4212"/>
              <a:gd name="connsiteY4" fmla="*/ 3774 h 3535"/>
              <a:gd name="connsiteX5" fmla="*/ 1944 w 4212"/>
              <a:gd name="connsiteY5" fmla="*/ 3774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2" h="3535">
                <a:moveTo>
                  <a:pt x="1944" y="3774"/>
                </a:moveTo>
                <a:cubicBezTo>
                  <a:pt x="3104" y="3774"/>
                  <a:pt x="4050" y="3388"/>
                  <a:pt x="4050" y="2829"/>
                </a:cubicBezTo>
                <a:cubicBezTo>
                  <a:pt x="4050" y="2270"/>
                  <a:pt x="3104" y="1325"/>
                  <a:pt x="1944" y="595"/>
                </a:cubicBezTo>
                <a:cubicBezTo>
                  <a:pt x="784" y="-136"/>
                  <a:pt x="-161" y="294"/>
                  <a:pt x="-161" y="1540"/>
                </a:cubicBezTo>
                <a:cubicBezTo>
                  <a:pt x="-208" y="2726"/>
                  <a:pt x="716" y="3727"/>
                  <a:pt x="1901" y="3774"/>
                </a:cubicBezTo>
                <a:cubicBezTo>
                  <a:pt x="1914" y="3774"/>
                  <a:pt x="1932" y="3774"/>
                  <a:pt x="1944" y="37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2" name="Freeform 3651">
            <a:extLst>
              <a:ext uri="{FF2B5EF4-FFF2-40B4-BE49-F238E27FC236}">
                <a16:creationId xmlns:a16="http://schemas.microsoft.com/office/drawing/2014/main" id="{6C7E1C81-6FB7-0AA2-15DB-4C24C02A3033}"/>
              </a:ext>
            </a:extLst>
          </p:cNvPr>
          <p:cNvSpPr/>
          <p:nvPr/>
        </p:nvSpPr>
        <p:spPr>
          <a:xfrm>
            <a:off x="9489289" y="5503805"/>
            <a:ext cx="5993" cy="10111"/>
          </a:xfrm>
          <a:custGeom>
            <a:avLst/>
            <a:gdLst>
              <a:gd name="connsiteX0" fmla="*/ 2565 w 5993"/>
              <a:gd name="connsiteY0" fmla="*/ 10350 h 10111"/>
              <a:gd name="connsiteX1" fmla="*/ 5831 w 5993"/>
              <a:gd name="connsiteY1" fmla="*/ 4850 h 10111"/>
              <a:gd name="connsiteX2" fmla="*/ -55 w 5993"/>
              <a:gd name="connsiteY2" fmla="*/ 5752 h 10111"/>
              <a:gd name="connsiteX3" fmla="*/ 2565 w 5993"/>
              <a:gd name="connsiteY3" fmla="*/ 10350 h 10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93" h="10111">
                <a:moveTo>
                  <a:pt x="2565" y="10350"/>
                </a:moveTo>
                <a:cubicBezTo>
                  <a:pt x="4714" y="10350"/>
                  <a:pt x="5831" y="8459"/>
                  <a:pt x="5831" y="4850"/>
                </a:cubicBezTo>
                <a:cubicBezTo>
                  <a:pt x="5831" y="-1810"/>
                  <a:pt x="933" y="-1036"/>
                  <a:pt x="-55" y="5752"/>
                </a:cubicBezTo>
                <a:cubicBezTo>
                  <a:pt x="-485" y="8803"/>
                  <a:pt x="374" y="10350"/>
                  <a:pt x="2565" y="1035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3" name="Freeform 3652">
            <a:extLst>
              <a:ext uri="{FF2B5EF4-FFF2-40B4-BE49-F238E27FC236}">
                <a16:creationId xmlns:a16="http://schemas.microsoft.com/office/drawing/2014/main" id="{FBFF69CF-5883-9781-1305-06AA75749E49}"/>
              </a:ext>
            </a:extLst>
          </p:cNvPr>
          <p:cNvSpPr/>
          <p:nvPr/>
        </p:nvSpPr>
        <p:spPr>
          <a:xfrm>
            <a:off x="9489009" y="4335263"/>
            <a:ext cx="12012" cy="9727"/>
          </a:xfrm>
          <a:custGeom>
            <a:avLst/>
            <a:gdLst>
              <a:gd name="connsiteX0" fmla="*/ 9247 w 12012"/>
              <a:gd name="connsiteY0" fmla="*/ 729 h 9727"/>
              <a:gd name="connsiteX1" fmla="*/ -163 w 12012"/>
              <a:gd name="connsiteY1" fmla="*/ 3392 h 9727"/>
              <a:gd name="connsiteX2" fmla="*/ 5337 w 12012"/>
              <a:gd name="connsiteY2" fmla="*/ 9966 h 9727"/>
              <a:gd name="connsiteX3" fmla="*/ 9118 w 12012"/>
              <a:gd name="connsiteY3" fmla="*/ 8677 h 9727"/>
              <a:gd name="connsiteX4" fmla="*/ 11554 w 12012"/>
              <a:gd name="connsiteY4" fmla="*/ 3109 h 9727"/>
              <a:gd name="connsiteX5" fmla="*/ 9247 w 12012"/>
              <a:gd name="connsiteY5" fmla="*/ 729 h 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12" h="9727">
                <a:moveTo>
                  <a:pt x="9247" y="729"/>
                </a:moveTo>
                <a:cubicBezTo>
                  <a:pt x="5810" y="-646"/>
                  <a:pt x="-163" y="1072"/>
                  <a:pt x="-163" y="3392"/>
                </a:cubicBezTo>
                <a:cubicBezTo>
                  <a:pt x="972" y="6082"/>
                  <a:pt x="2888" y="8372"/>
                  <a:pt x="5337" y="9966"/>
                </a:cubicBezTo>
                <a:cubicBezTo>
                  <a:pt x="6626" y="9631"/>
                  <a:pt x="7894" y="9201"/>
                  <a:pt x="9118" y="8677"/>
                </a:cubicBezTo>
                <a:cubicBezTo>
                  <a:pt x="11327" y="7814"/>
                  <a:pt x="12418" y="5317"/>
                  <a:pt x="11554" y="3109"/>
                </a:cubicBezTo>
                <a:cubicBezTo>
                  <a:pt x="11133" y="2039"/>
                  <a:pt x="10304" y="1184"/>
                  <a:pt x="9247" y="7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4" name="Freeform 3653">
            <a:extLst>
              <a:ext uri="{FF2B5EF4-FFF2-40B4-BE49-F238E27FC236}">
                <a16:creationId xmlns:a16="http://schemas.microsoft.com/office/drawing/2014/main" id="{792AC020-CDB8-588A-7F58-51F9D67446BE}"/>
              </a:ext>
            </a:extLst>
          </p:cNvPr>
          <p:cNvSpPr/>
          <p:nvPr/>
        </p:nvSpPr>
        <p:spPr>
          <a:xfrm>
            <a:off x="9490986" y="5335393"/>
            <a:ext cx="4297" cy="4297"/>
          </a:xfrm>
          <a:custGeom>
            <a:avLst/>
            <a:gdLst>
              <a:gd name="connsiteX0" fmla="*/ 2029 w 4297"/>
              <a:gd name="connsiteY0" fmla="*/ 239 h 4297"/>
              <a:gd name="connsiteX1" fmla="*/ -162 w 4297"/>
              <a:gd name="connsiteY1" fmla="*/ 2344 h 4297"/>
              <a:gd name="connsiteX2" fmla="*/ 1943 w 4297"/>
              <a:gd name="connsiteY2" fmla="*/ 4535 h 4297"/>
              <a:gd name="connsiteX3" fmla="*/ 4134 w 4297"/>
              <a:gd name="connsiteY3" fmla="*/ 2430 h 4297"/>
              <a:gd name="connsiteX4" fmla="*/ 4134 w 4297"/>
              <a:gd name="connsiteY4" fmla="*/ 2387 h 4297"/>
              <a:gd name="connsiteX5" fmla="*/ 2072 w 4297"/>
              <a:gd name="connsiteY5" fmla="*/ 239 h 4297"/>
              <a:gd name="connsiteX6" fmla="*/ 2029 w 4297"/>
              <a:gd name="connsiteY6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7" h="4297">
                <a:moveTo>
                  <a:pt x="2029" y="239"/>
                </a:moveTo>
                <a:cubicBezTo>
                  <a:pt x="843" y="213"/>
                  <a:pt x="-136" y="1159"/>
                  <a:pt x="-162" y="2344"/>
                </a:cubicBezTo>
                <a:cubicBezTo>
                  <a:pt x="-184" y="3530"/>
                  <a:pt x="757" y="4510"/>
                  <a:pt x="1943" y="4535"/>
                </a:cubicBezTo>
                <a:cubicBezTo>
                  <a:pt x="3129" y="4557"/>
                  <a:pt x="4109" y="3616"/>
                  <a:pt x="4134" y="2430"/>
                </a:cubicBezTo>
                <a:cubicBezTo>
                  <a:pt x="4134" y="2417"/>
                  <a:pt x="4134" y="2400"/>
                  <a:pt x="4134" y="2387"/>
                </a:cubicBezTo>
                <a:cubicBezTo>
                  <a:pt x="4160" y="1223"/>
                  <a:pt x="3236" y="265"/>
                  <a:pt x="2072" y="239"/>
                </a:cubicBezTo>
                <a:cubicBezTo>
                  <a:pt x="2059" y="239"/>
                  <a:pt x="2042" y="239"/>
                  <a:pt x="2029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5" name="Freeform 3654">
            <a:extLst>
              <a:ext uri="{FF2B5EF4-FFF2-40B4-BE49-F238E27FC236}">
                <a16:creationId xmlns:a16="http://schemas.microsoft.com/office/drawing/2014/main" id="{D0E94A83-76E6-851C-335E-950F54AA0482}"/>
              </a:ext>
            </a:extLst>
          </p:cNvPr>
          <p:cNvSpPr/>
          <p:nvPr/>
        </p:nvSpPr>
        <p:spPr>
          <a:xfrm>
            <a:off x="9462739" y="4304512"/>
            <a:ext cx="10649" cy="13066"/>
          </a:xfrm>
          <a:custGeom>
            <a:avLst/>
            <a:gdLst>
              <a:gd name="connsiteX0" fmla="*/ 3293 w 10649"/>
              <a:gd name="connsiteY0" fmla="*/ 3939 h 13066"/>
              <a:gd name="connsiteX1" fmla="*/ 1703 w 10649"/>
              <a:gd name="connsiteY1" fmla="*/ 8880 h 13066"/>
              <a:gd name="connsiteX2" fmla="*/ 5183 w 10649"/>
              <a:gd name="connsiteY2" fmla="*/ 10985 h 13066"/>
              <a:gd name="connsiteX3" fmla="*/ 9995 w 10649"/>
              <a:gd name="connsiteY3" fmla="*/ 7247 h 13066"/>
              <a:gd name="connsiteX4" fmla="*/ 3293 w 10649"/>
              <a:gd name="connsiteY4" fmla="*/ 3939 h 1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9" h="13066">
                <a:moveTo>
                  <a:pt x="3293" y="3939"/>
                </a:moveTo>
                <a:cubicBezTo>
                  <a:pt x="-1004" y="7892"/>
                  <a:pt x="-1004" y="8880"/>
                  <a:pt x="1703" y="8880"/>
                </a:cubicBezTo>
                <a:cubicBezTo>
                  <a:pt x="3637" y="8880"/>
                  <a:pt x="5183" y="9825"/>
                  <a:pt x="5183" y="10985"/>
                </a:cubicBezTo>
                <a:cubicBezTo>
                  <a:pt x="5183" y="15626"/>
                  <a:pt x="8964" y="12747"/>
                  <a:pt x="9995" y="7247"/>
                </a:cubicBezTo>
                <a:cubicBezTo>
                  <a:pt x="11585" y="-787"/>
                  <a:pt x="9308" y="-1947"/>
                  <a:pt x="3293" y="39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6" name="Freeform 3655">
            <a:extLst>
              <a:ext uri="{FF2B5EF4-FFF2-40B4-BE49-F238E27FC236}">
                <a16:creationId xmlns:a16="http://schemas.microsoft.com/office/drawing/2014/main" id="{65148600-660F-8059-73F2-76E91FF16B24}"/>
              </a:ext>
            </a:extLst>
          </p:cNvPr>
          <p:cNvSpPr/>
          <p:nvPr/>
        </p:nvSpPr>
        <p:spPr>
          <a:xfrm>
            <a:off x="9484842" y="5350529"/>
            <a:ext cx="8100" cy="10385"/>
          </a:xfrm>
          <a:custGeom>
            <a:avLst/>
            <a:gdLst>
              <a:gd name="connsiteX0" fmla="*/ 5552 w 8100"/>
              <a:gd name="connsiteY0" fmla="*/ 10624 h 10385"/>
              <a:gd name="connsiteX1" fmla="*/ 7829 w 8100"/>
              <a:gd name="connsiteY1" fmla="*/ 5855 h 10385"/>
              <a:gd name="connsiteX2" fmla="*/ -163 w 8100"/>
              <a:gd name="connsiteY2" fmla="*/ 3707 h 10385"/>
              <a:gd name="connsiteX3" fmla="*/ 5552 w 8100"/>
              <a:gd name="connsiteY3" fmla="*/ 10624 h 10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0" h="10385">
                <a:moveTo>
                  <a:pt x="5552" y="10624"/>
                </a:moveTo>
                <a:cubicBezTo>
                  <a:pt x="7399" y="10624"/>
                  <a:pt x="8259" y="8820"/>
                  <a:pt x="7829" y="5855"/>
                </a:cubicBezTo>
                <a:cubicBezTo>
                  <a:pt x="6970" y="-160"/>
                  <a:pt x="-163" y="-2051"/>
                  <a:pt x="-163" y="3707"/>
                </a:cubicBezTo>
                <a:cubicBezTo>
                  <a:pt x="-163" y="8519"/>
                  <a:pt x="1556" y="10624"/>
                  <a:pt x="5552" y="1062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7" name="Freeform 3656">
            <a:extLst>
              <a:ext uri="{FF2B5EF4-FFF2-40B4-BE49-F238E27FC236}">
                <a16:creationId xmlns:a16="http://schemas.microsoft.com/office/drawing/2014/main" id="{ECD21044-C627-B434-F515-C415844E1EC0}"/>
              </a:ext>
            </a:extLst>
          </p:cNvPr>
          <p:cNvSpPr/>
          <p:nvPr/>
        </p:nvSpPr>
        <p:spPr>
          <a:xfrm>
            <a:off x="9480803" y="4081482"/>
            <a:ext cx="5908" cy="5854"/>
          </a:xfrm>
          <a:custGeom>
            <a:avLst/>
            <a:gdLst>
              <a:gd name="connsiteX0" fmla="*/ -163 w 5908"/>
              <a:gd name="connsiteY0" fmla="*/ 3590 h 5854"/>
              <a:gd name="connsiteX1" fmla="*/ 5638 w 5908"/>
              <a:gd name="connsiteY1" fmla="*/ 2773 h 5854"/>
              <a:gd name="connsiteX2" fmla="*/ 3146 w 5908"/>
              <a:gd name="connsiteY2" fmla="*/ 238 h 5854"/>
              <a:gd name="connsiteX3" fmla="*/ -163 w 5908"/>
              <a:gd name="connsiteY3" fmla="*/ 3590 h 5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54">
                <a:moveTo>
                  <a:pt x="-163" y="3590"/>
                </a:moveTo>
                <a:cubicBezTo>
                  <a:pt x="-163" y="7371"/>
                  <a:pt x="4134" y="6683"/>
                  <a:pt x="5638" y="2773"/>
                </a:cubicBezTo>
                <a:cubicBezTo>
                  <a:pt x="6111" y="1356"/>
                  <a:pt x="4993" y="238"/>
                  <a:pt x="3146" y="238"/>
                </a:cubicBezTo>
                <a:cubicBezTo>
                  <a:pt x="1311" y="260"/>
                  <a:pt x="-163" y="1755"/>
                  <a:pt x="-163" y="35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8" name="Freeform 3657">
            <a:extLst>
              <a:ext uri="{FF2B5EF4-FFF2-40B4-BE49-F238E27FC236}">
                <a16:creationId xmlns:a16="http://schemas.microsoft.com/office/drawing/2014/main" id="{E8BB87AB-02E9-D6C3-C133-04FF32C2FC17}"/>
              </a:ext>
            </a:extLst>
          </p:cNvPr>
          <p:cNvSpPr/>
          <p:nvPr/>
        </p:nvSpPr>
        <p:spPr>
          <a:xfrm>
            <a:off x="9459835" y="5512058"/>
            <a:ext cx="12248" cy="8028"/>
          </a:xfrm>
          <a:custGeom>
            <a:avLst/>
            <a:gdLst>
              <a:gd name="connsiteX0" fmla="*/ 6928 w 12248"/>
              <a:gd name="connsiteY0" fmla="*/ 6006 h 8028"/>
              <a:gd name="connsiteX1" fmla="*/ 6541 w 12248"/>
              <a:gd name="connsiteY1" fmla="*/ 378 h 8028"/>
              <a:gd name="connsiteX2" fmla="*/ 96 w 12248"/>
              <a:gd name="connsiteY2" fmla="*/ 4674 h 8028"/>
              <a:gd name="connsiteX3" fmla="*/ 6928 w 12248"/>
              <a:gd name="connsiteY3" fmla="*/ 6006 h 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48" h="8028">
                <a:moveTo>
                  <a:pt x="6928" y="6006"/>
                </a:moveTo>
                <a:cubicBezTo>
                  <a:pt x="13974" y="2784"/>
                  <a:pt x="13759" y="-482"/>
                  <a:pt x="6541" y="378"/>
                </a:cubicBezTo>
                <a:cubicBezTo>
                  <a:pt x="3061" y="765"/>
                  <a:pt x="526" y="2526"/>
                  <a:pt x="96" y="4674"/>
                </a:cubicBezTo>
                <a:cubicBezTo>
                  <a:pt x="-677" y="9143"/>
                  <a:pt x="-75" y="9272"/>
                  <a:pt x="6928" y="600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9" name="Freeform 3658">
            <a:extLst>
              <a:ext uri="{FF2B5EF4-FFF2-40B4-BE49-F238E27FC236}">
                <a16:creationId xmlns:a16="http://schemas.microsoft.com/office/drawing/2014/main" id="{5156A681-BC2C-E54A-5182-004F34788856}"/>
              </a:ext>
            </a:extLst>
          </p:cNvPr>
          <p:cNvSpPr/>
          <p:nvPr/>
        </p:nvSpPr>
        <p:spPr>
          <a:xfrm>
            <a:off x="9451372" y="5475034"/>
            <a:ext cx="18786" cy="19685"/>
          </a:xfrm>
          <a:custGeom>
            <a:avLst/>
            <a:gdLst>
              <a:gd name="connsiteX0" fmla="*/ 3489 w 18786"/>
              <a:gd name="connsiteY0" fmla="*/ 17723 h 19685"/>
              <a:gd name="connsiteX1" fmla="*/ 12383 w 18786"/>
              <a:gd name="connsiteY1" fmla="*/ 18884 h 19685"/>
              <a:gd name="connsiteX2" fmla="*/ 7700 w 18786"/>
              <a:gd name="connsiteY2" fmla="*/ 15833 h 19685"/>
              <a:gd name="connsiteX3" fmla="*/ 10837 w 18786"/>
              <a:gd name="connsiteY3" fmla="*/ 13771 h 19685"/>
              <a:gd name="connsiteX4" fmla="*/ 14489 w 18786"/>
              <a:gd name="connsiteY4" fmla="*/ 8787 h 19685"/>
              <a:gd name="connsiteX5" fmla="*/ 13973 w 18786"/>
              <a:gd name="connsiteY5" fmla="*/ 2557 h 19685"/>
              <a:gd name="connsiteX6" fmla="*/ 15434 w 18786"/>
              <a:gd name="connsiteY6" fmla="*/ 408 h 19685"/>
              <a:gd name="connsiteX7" fmla="*/ -163 w 18786"/>
              <a:gd name="connsiteY7" fmla="*/ 13040 h 19685"/>
              <a:gd name="connsiteX8" fmla="*/ 3489 w 18786"/>
              <a:gd name="connsiteY8" fmla="*/ 17723 h 1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86" h="19685">
                <a:moveTo>
                  <a:pt x="3489" y="17723"/>
                </a:moveTo>
                <a:cubicBezTo>
                  <a:pt x="7485" y="20044"/>
                  <a:pt x="12383" y="20688"/>
                  <a:pt x="12383" y="18884"/>
                </a:cubicBezTo>
                <a:cubicBezTo>
                  <a:pt x="12383" y="18239"/>
                  <a:pt x="10278" y="16864"/>
                  <a:pt x="7700" y="15833"/>
                </a:cubicBezTo>
                <a:cubicBezTo>
                  <a:pt x="3403" y="14157"/>
                  <a:pt x="4005" y="13900"/>
                  <a:pt x="10837" y="13771"/>
                </a:cubicBezTo>
                <a:cubicBezTo>
                  <a:pt x="19215" y="13771"/>
                  <a:pt x="21449" y="10591"/>
                  <a:pt x="14489" y="8787"/>
                </a:cubicBezTo>
                <a:cubicBezTo>
                  <a:pt x="9333" y="7412"/>
                  <a:pt x="8989" y="3588"/>
                  <a:pt x="13973" y="2557"/>
                </a:cubicBezTo>
                <a:cubicBezTo>
                  <a:pt x="16164" y="2127"/>
                  <a:pt x="16723" y="1268"/>
                  <a:pt x="15434" y="408"/>
                </a:cubicBezTo>
                <a:cubicBezTo>
                  <a:pt x="12856" y="-1224"/>
                  <a:pt x="-163" y="9345"/>
                  <a:pt x="-163" y="13040"/>
                </a:cubicBezTo>
                <a:cubicBezTo>
                  <a:pt x="314" y="15060"/>
                  <a:pt x="1651" y="16770"/>
                  <a:pt x="3489" y="1772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0" name="Freeform 3659">
            <a:extLst>
              <a:ext uri="{FF2B5EF4-FFF2-40B4-BE49-F238E27FC236}">
                <a16:creationId xmlns:a16="http://schemas.microsoft.com/office/drawing/2014/main" id="{661DD073-ABB0-B1DA-BFB2-B98CDF8BDA50}"/>
              </a:ext>
            </a:extLst>
          </p:cNvPr>
          <p:cNvSpPr/>
          <p:nvPr/>
        </p:nvSpPr>
        <p:spPr>
          <a:xfrm>
            <a:off x="9447434" y="5240013"/>
            <a:ext cx="5695" cy="4206"/>
          </a:xfrm>
          <a:custGeom>
            <a:avLst/>
            <a:gdLst>
              <a:gd name="connsiteX0" fmla="*/ 2658 w 5695"/>
              <a:gd name="connsiteY0" fmla="*/ 4445 h 4206"/>
              <a:gd name="connsiteX1" fmla="*/ 5450 w 5695"/>
              <a:gd name="connsiteY1" fmla="*/ 2340 h 4206"/>
              <a:gd name="connsiteX2" fmla="*/ 1901 w 5695"/>
              <a:gd name="connsiteY2" fmla="*/ 346 h 4206"/>
              <a:gd name="connsiteX3" fmla="*/ -92 w 5695"/>
              <a:gd name="connsiteY3" fmla="*/ 2340 h 4206"/>
              <a:gd name="connsiteX4" fmla="*/ 2658 w 5695"/>
              <a:gd name="connsiteY4" fmla="*/ 4445 h 4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5" h="4206">
                <a:moveTo>
                  <a:pt x="2658" y="4445"/>
                </a:moveTo>
                <a:cubicBezTo>
                  <a:pt x="4591" y="4445"/>
                  <a:pt x="5880" y="3500"/>
                  <a:pt x="5450" y="2340"/>
                </a:cubicBezTo>
                <a:cubicBezTo>
                  <a:pt x="5021" y="810"/>
                  <a:pt x="3431" y="-84"/>
                  <a:pt x="1901" y="346"/>
                </a:cubicBezTo>
                <a:cubicBezTo>
                  <a:pt x="935" y="617"/>
                  <a:pt x="179" y="1373"/>
                  <a:pt x="-92" y="2340"/>
                </a:cubicBezTo>
                <a:cubicBezTo>
                  <a:pt x="-479" y="3285"/>
                  <a:pt x="767" y="4445"/>
                  <a:pt x="2658" y="44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1" name="Freeform 3660">
            <a:extLst>
              <a:ext uri="{FF2B5EF4-FFF2-40B4-BE49-F238E27FC236}">
                <a16:creationId xmlns:a16="http://schemas.microsoft.com/office/drawing/2014/main" id="{2DCC8651-01C1-FE91-9747-C00D746F9969}"/>
              </a:ext>
            </a:extLst>
          </p:cNvPr>
          <p:cNvSpPr/>
          <p:nvPr/>
        </p:nvSpPr>
        <p:spPr>
          <a:xfrm>
            <a:off x="9420767" y="1397230"/>
            <a:ext cx="8767" cy="4275"/>
          </a:xfrm>
          <a:custGeom>
            <a:avLst/>
            <a:gdLst>
              <a:gd name="connsiteX0" fmla="*/ 22 w 8767"/>
              <a:gd name="connsiteY0" fmla="*/ 2358 h 4275"/>
              <a:gd name="connsiteX1" fmla="*/ 5522 w 8767"/>
              <a:gd name="connsiteY1" fmla="*/ 4506 h 4275"/>
              <a:gd name="connsiteX2" fmla="*/ 8401 w 8767"/>
              <a:gd name="connsiteY2" fmla="*/ 2358 h 4275"/>
              <a:gd name="connsiteX3" fmla="*/ 2944 w 8767"/>
              <a:gd name="connsiteY3" fmla="*/ 252 h 4275"/>
              <a:gd name="connsiteX4" fmla="*/ 22 w 8767"/>
              <a:gd name="connsiteY4" fmla="*/ 2358 h 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7" h="4275">
                <a:moveTo>
                  <a:pt x="22" y="2358"/>
                </a:moveTo>
                <a:cubicBezTo>
                  <a:pt x="1470" y="3818"/>
                  <a:pt x="3468" y="4600"/>
                  <a:pt x="5522" y="4506"/>
                </a:cubicBezTo>
                <a:cubicBezTo>
                  <a:pt x="7842" y="4506"/>
                  <a:pt x="9131" y="3518"/>
                  <a:pt x="8401" y="2358"/>
                </a:cubicBezTo>
                <a:cubicBezTo>
                  <a:pt x="6974" y="893"/>
                  <a:pt x="4985" y="123"/>
                  <a:pt x="2944" y="252"/>
                </a:cubicBezTo>
                <a:cubicBezTo>
                  <a:pt x="624" y="252"/>
                  <a:pt x="-665" y="1198"/>
                  <a:pt x="22" y="23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2" name="Freeform 3661">
            <a:extLst>
              <a:ext uri="{FF2B5EF4-FFF2-40B4-BE49-F238E27FC236}">
                <a16:creationId xmlns:a16="http://schemas.microsoft.com/office/drawing/2014/main" id="{472F5F02-7EDA-D703-87C6-E7EAE8C66F88}"/>
              </a:ext>
            </a:extLst>
          </p:cNvPr>
          <p:cNvSpPr/>
          <p:nvPr/>
        </p:nvSpPr>
        <p:spPr>
          <a:xfrm>
            <a:off x="9428448" y="1304563"/>
            <a:ext cx="16298" cy="15849"/>
          </a:xfrm>
          <a:custGeom>
            <a:avLst/>
            <a:gdLst>
              <a:gd name="connsiteX0" fmla="*/ 4114 w 16298"/>
              <a:gd name="connsiteY0" fmla="*/ 1402 h 15849"/>
              <a:gd name="connsiteX1" fmla="*/ 436 w 16298"/>
              <a:gd name="connsiteY1" fmla="*/ 10795 h 15849"/>
              <a:gd name="connsiteX2" fmla="*/ 3341 w 16298"/>
              <a:gd name="connsiteY2" fmla="*/ 14077 h 15849"/>
              <a:gd name="connsiteX3" fmla="*/ 13352 w 16298"/>
              <a:gd name="connsiteY3" fmla="*/ 12058 h 15849"/>
              <a:gd name="connsiteX4" fmla="*/ 12922 w 16298"/>
              <a:gd name="connsiteY4" fmla="*/ 3465 h 15849"/>
              <a:gd name="connsiteX5" fmla="*/ 4114 w 16298"/>
              <a:gd name="connsiteY5" fmla="*/ 1402 h 15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98" h="15849">
                <a:moveTo>
                  <a:pt x="4114" y="1402"/>
                </a:moveTo>
                <a:cubicBezTo>
                  <a:pt x="505" y="2979"/>
                  <a:pt x="-1141" y="7186"/>
                  <a:pt x="436" y="10795"/>
                </a:cubicBezTo>
                <a:cubicBezTo>
                  <a:pt x="1033" y="12165"/>
                  <a:pt x="2052" y="13317"/>
                  <a:pt x="3341" y="14077"/>
                </a:cubicBezTo>
                <a:cubicBezTo>
                  <a:pt x="8411" y="17085"/>
                  <a:pt x="8969" y="16956"/>
                  <a:pt x="13352" y="12058"/>
                </a:cubicBezTo>
                <a:cubicBezTo>
                  <a:pt x="17133" y="7761"/>
                  <a:pt x="17133" y="7761"/>
                  <a:pt x="12922" y="3465"/>
                </a:cubicBezTo>
                <a:cubicBezTo>
                  <a:pt x="9227" y="-58"/>
                  <a:pt x="7809" y="-617"/>
                  <a:pt x="4114" y="140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3" name="Freeform 3662">
            <a:extLst>
              <a:ext uri="{FF2B5EF4-FFF2-40B4-BE49-F238E27FC236}">
                <a16:creationId xmlns:a16="http://schemas.microsoft.com/office/drawing/2014/main" id="{BE37D68A-DAB2-3522-9595-C0531DAC4A0E}"/>
              </a:ext>
            </a:extLst>
          </p:cNvPr>
          <p:cNvSpPr/>
          <p:nvPr/>
        </p:nvSpPr>
        <p:spPr>
          <a:xfrm>
            <a:off x="9441057" y="2419444"/>
            <a:ext cx="5030" cy="6141"/>
          </a:xfrm>
          <a:custGeom>
            <a:avLst/>
            <a:gdLst>
              <a:gd name="connsiteX0" fmla="*/ -30 w 5030"/>
              <a:gd name="connsiteY0" fmla="*/ 3629 h 6141"/>
              <a:gd name="connsiteX1" fmla="*/ 2075 w 5030"/>
              <a:gd name="connsiteY1" fmla="*/ 6207 h 6141"/>
              <a:gd name="connsiteX2" fmla="*/ 4868 w 5030"/>
              <a:gd name="connsiteY2" fmla="*/ 2770 h 6141"/>
              <a:gd name="connsiteX3" fmla="*/ -30 w 5030"/>
              <a:gd name="connsiteY3" fmla="*/ 3629 h 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0" h="6141">
                <a:moveTo>
                  <a:pt x="-30" y="3629"/>
                </a:moveTo>
                <a:cubicBezTo>
                  <a:pt x="-503" y="5820"/>
                  <a:pt x="313" y="6808"/>
                  <a:pt x="2075" y="6207"/>
                </a:cubicBezTo>
                <a:cubicBezTo>
                  <a:pt x="3570" y="5666"/>
                  <a:pt x="4644" y="4344"/>
                  <a:pt x="4868" y="2770"/>
                </a:cubicBezTo>
                <a:cubicBezTo>
                  <a:pt x="4868" y="-1054"/>
                  <a:pt x="915" y="-367"/>
                  <a:pt x="-30" y="36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4" name="Freeform 3663">
            <a:extLst>
              <a:ext uri="{FF2B5EF4-FFF2-40B4-BE49-F238E27FC236}">
                <a16:creationId xmlns:a16="http://schemas.microsoft.com/office/drawing/2014/main" id="{2E21B108-F7E7-1637-C006-4A6DF8095D60}"/>
              </a:ext>
            </a:extLst>
          </p:cNvPr>
          <p:cNvSpPr/>
          <p:nvPr/>
        </p:nvSpPr>
        <p:spPr>
          <a:xfrm>
            <a:off x="9452008" y="3645810"/>
            <a:ext cx="4914" cy="4253"/>
          </a:xfrm>
          <a:custGeom>
            <a:avLst/>
            <a:gdLst>
              <a:gd name="connsiteX0" fmla="*/ 190 w 4914"/>
              <a:gd name="connsiteY0" fmla="*/ 2344 h 4253"/>
              <a:gd name="connsiteX1" fmla="*/ 3584 w 4914"/>
              <a:gd name="connsiteY1" fmla="*/ 4492 h 4253"/>
              <a:gd name="connsiteX2" fmla="*/ 4400 w 4914"/>
              <a:gd name="connsiteY2" fmla="*/ 2344 h 4253"/>
              <a:gd name="connsiteX3" fmla="*/ 1006 w 4914"/>
              <a:gd name="connsiteY3" fmla="*/ 238 h 4253"/>
              <a:gd name="connsiteX4" fmla="*/ 190 w 4914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4" h="4253">
                <a:moveTo>
                  <a:pt x="190" y="2344"/>
                </a:moveTo>
                <a:cubicBezTo>
                  <a:pt x="942" y="3534"/>
                  <a:pt x="2187" y="4320"/>
                  <a:pt x="3584" y="4492"/>
                </a:cubicBezTo>
                <a:cubicBezTo>
                  <a:pt x="4744" y="4492"/>
                  <a:pt x="5088" y="3504"/>
                  <a:pt x="4400" y="2344"/>
                </a:cubicBezTo>
                <a:cubicBezTo>
                  <a:pt x="3648" y="1162"/>
                  <a:pt x="2398" y="384"/>
                  <a:pt x="1006" y="238"/>
                </a:cubicBezTo>
                <a:cubicBezTo>
                  <a:pt x="-154" y="324"/>
                  <a:pt x="-498" y="1184"/>
                  <a:pt x="19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5" name="Freeform 3664">
            <a:extLst>
              <a:ext uri="{FF2B5EF4-FFF2-40B4-BE49-F238E27FC236}">
                <a16:creationId xmlns:a16="http://schemas.microsoft.com/office/drawing/2014/main" id="{5E45768E-F1A2-5BC8-1439-B387F350CAC6}"/>
              </a:ext>
            </a:extLst>
          </p:cNvPr>
          <p:cNvSpPr/>
          <p:nvPr/>
        </p:nvSpPr>
        <p:spPr>
          <a:xfrm>
            <a:off x="9428299" y="1324975"/>
            <a:ext cx="5519" cy="4253"/>
          </a:xfrm>
          <a:custGeom>
            <a:avLst/>
            <a:gdLst>
              <a:gd name="connsiteX0" fmla="*/ 1814 w 5519"/>
              <a:gd name="connsiteY0" fmla="*/ 4492 h 4253"/>
              <a:gd name="connsiteX1" fmla="*/ 5080 w 5519"/>
              <a:gd name="connsiteY1" fmla="*/ 2344 h 4253"/>
              <a:gd name="connsiteX2" fmla="*/ 3103 w 5519"/>
              <a:gd name="connsiteY2" fmla="*/ 238 h 4253"/>
              <a:gd name="connsiteX3" fmla="*/ -162 w 5519"/>
              <a:gd name="connsiteY3" fmla="*/ 2344 h 4253"/>
              <a:gd name="connsiteX4" fmla="*/ 1814 w 5519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19" h="4253">
                <a:moveTo>
                  <a:pt x="1814" y="4492"/>
                </a:moveTo>
                <a:cubicBezTo>
                  <a:pt x="3168" y="4299"/>
                  <a:pt x="4366" y="3508"/>
                  <a:pt x="5080" y="2344"/>
                </a:cubicBezTo>
                <a:cubicBezTo>
                  <a:pt x="5810" y="1184"/>
                  <a:pt x="5080" y="238"/>
                  <a:pt x="3103" y="238"/>
                </a:cubicBezTo>
                <a:cubicBezTo>
                  <a:pt x="1127" y="238"/>
                  <a:pt x="-162" y="1184"/>
                  <a:pt x="-162" y="2344"/>
                </a:cubicBezTo>
                <a:cubicBezTo>
                  <a:pt x="-188" y="3474"/>
                  <a:pt x="684" y="4423"/>
                  <a:pt x="1814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6" name="Freeform 3665">
            <a:extLst>
              <a:ext uri="{FF2B5EF4-FFF2-40B4-BE49-F238E27FC236}">
                <a16:creationId xmlns:a16="http://schemas.microsoft.com/office/drawing/2014/main" id="{2803BBB3-F075-D889-5FC5-319CA0708E56}"/>
              </a:ext>
            </a:extLst>
          </p:cNvPr>
          <p:cNvSpPr/>
          <p:nvPr/>
        </p:nvSpPr>
        <p:spPr>
          <a:xfrm>
            <a:off x="9451327" y="2513714"/>
            <a:ext cx="4169" cy="3559"/>
          </a:xfrm>
          <a:custGeom>
            <a:avLst/>
            <a:gdLst>
              <a:gd name="connsiteX0" fmla="*/ 1944 w 4169"/>
              <a:gd name="connsiteY0" fmla="*/ 576 h 3559"/>
              <a:gd name="connsiteX1" fmla="*/ -161 w 4169"/>
              <a:gd name="connsiteY1" fmla="*/ 1521 h 3559"/>
              <a:gd name="connsiteX2" fmla="*/ 1940 w 4169"/>
              <a:gd name="connsiteY2" fmla="*/ 3798 h 3559"/>
              <a:gd name="connsiteX3" fmla="*/ 1944 w 4169"/>
              <a:gd name="connsiteY3" fmla="*/ 3798 h 3559"/>
              <a:gd name="connsiteX4" fmla="*/ 4007 w 4169"/>
              <a:gd name="connsiteY4" fmla="*/ 2853 h 3559"/>
              <a:gd name="connsiteX5" fmla="*/ 1944 w 4169"/>
              <a:gd name="connsiteY5" fmla="*/ 576 h 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59">
                <a:moveTo>
                  <a:pt x="1944" y="576"/>
                </a:moveTo>
                <a:cubicBezTo>
                  <a:pt x="784" y="-112"/>
                  <a:pt x="-161" y="275"/>
                  <a:pt x="-161" y="1521"/>
                </a:cubicBezTo>
                <a:cubicBezTo>
                  <a:pt x="-208" y="2730"/>
                  <a:pt x="733" y="3750"/>
                  <a:pt x="1940" y="3798"/>
                </a:cubicBezTo>
                <a:cubicBezTo>
                  <a:pt x="1940" y="3798"/>
                  <a:pt x="1944" y="3798"/>
                  <a:pt x="1944" y="3798"/>
                </a:cubicBezTo>
                <a:cubicBezTo>
                  <a:pt x="3105" y="3798"/>
                  <a:pt x="4007" y="3369"/>
                  <a:pt x="4007" y="2853"/>
                </a:cubicBezTo>
                <a:cubicBezTo>
                  <a:pt x="4007" y="2337"/>
                  <a:pt x="3105" y="1306"/>
                  <a:pt x="1944" y="57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7" name="Freeform 3666">
            <a:extLst>
              <a:ext uri="{FF2B5EF4-FFF2-40B4-BE49-F238E27FC236}">
                <a16:creationId xmlns:a16="http://schemas.microsoft.com/office/drawing/2014/main" id="{29D34CF6-CDE8-8B3D-D464-73AB66CAF8D2}"/>
              </a:ext>
            </a:extLst>
          </p:cNvPr>
          <p:cNvSpPr/>
          <p:nvPr/>
        </p:nvSpPr>
        <p:spPr>
          <a:xfrm>
            <a:off x="9456628" y="1300894"/>
            <a:ext cx="6990" cy="7043"/>
          </a:xfrm>
          <a:custGeom>
            <a:avLst/>
            <a:gdLst>
              <a:gd name="connsiteX0" fmla="*/ 4764 w 6990"/>
              <a:gd name="connsiteY0" fmla="*/ 5415 h 7043"/>
              <a:gd name="connsiteX1" fmla="*/ 6783 w 6990"/>
              <a:gd name="connsiteY1" fmla="*/ 1118 h 7043"/>
              <a:gd name="connsiteX2" fmla="*/ 2014 w 6990"/>
              <a:gd name="connsiteY2" fmla="*/ 3009 h 7043"/>
              <a:gd name="connsiteX3" fmla="*/ 4764 w 6990"/>
              <a:gd name="connsiteY3" fmla="*/ 5415 h 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90" h="7043">
                <a:moveTo>
                  <a:pt x="4764" y="5415"/>
                </a:moveTo>
                <a:cubicBezTo>
                  <a:pt x="6237" y="4517"/>
                  <a:pt x="7032" y="2824"/>
                  <a:pt x="6783" y="1118"/>
                </a:cubicBezTo>
                <a:cubicBezTo>
                  <a:pt x="6268" y="-514"/>
                  <a:pt x="4549" y="130"/>
                  <a:pt x="2014" y="3009"/>
                </a:cubicBezTo>
                <a:cubicBezTo>
                  <a:pt x="-1767" y="7391"/>
                  <a:pt x="-478" y="8766"/>
                  <a:pt x="4764" y="54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8" name="Freeform 3667">
            <a:extLst>
              <a:ext uri="{FF2B5EF4-FFF2-40B4-BE49-F238E27FC236}">
                <a16:creationId xmlns:a16="http://schemas.microsoft.com/office/drawing/2014/main" id="{ACCB6719-C6D7-F7BE-6FAB-70B408B3944F}"/>
              </a:ext>
            </a:extLst>
          </p:cNvPr>
          <p:cNvSpPr/>
          <p:nvPr/>
        </p:nvSpPr>
        <p:spPr>
          <a:xfrm>
            <a:off x="9450504" y="2536420"/>
            <a:ext cx="4645" cy="11444"/>
          </a:xfrm>
          <a:custGeom>
            <a:avLst/>
            <a:gdLst>
              <a:gd name="connsiteX0" fmla="*/ 60 w 4645"/>
              <a:gd name="connsiteY0" fmla="*/ 7000 h 11444"/>
              <a:gd name="connsiteX1" fmla="*/ 1220 w 4645"/>
              <a:gd name="connsiteY1" fmla="*/ 11683 h 11444"/>
              <a:gd name="connsiteX2" fmla="*/ 3283 w 4645"/>
              <a:gd name="connsiteY2" fmla="*/ 7000 h 11444"/>
              <a:gd name="connsiteX3" fmla="*/ 4142 w 4645"/>
              <a:gd name="connsiteY3" fmla="*/ 1028 h 11444"/>
              <a:gd name="connsiteX4" fmla="*/ 60 w 4645"/>
              <a:gd name="connsiteY4" fmla="*/ 7000 h 11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45" h="11444">
                <a:moveTo>
                  <a:pt x="60" y="7000"/>
                </a:moveTo>
                <a:lnTo>
                  <a:pt x="1220" y="11683"/>
                </a:lnTo>
                <a:lnTo>
                  <a:pt x="3283" y="7000"/>
                </a:lnTo>
                <a:cubicBezTo>
                  <a:pt x="4443" y="4379"/>
                  <a:pt x="4829" y="1715"/>
                  <a:pt x="4142" y="1028"/>
                </a:cubicBezTo>
                <a:cubicBezTo>
                  <a:pt x="1779" y="-1507"/>
                  <a:pt x="-971" y="2488"/>
                  <a:pt x="60" y="70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9" name="Freeform 3668">
            <a:extLst>
              <a:ext uri="{FF2B5EF4-FFF2-40B4-BE49-F238E27FC236}">
                <a16:creationId xmlns:a16="http://schemas.microsoft.com/office/drawing/2014/main" id="{A6C119EC-DCF0-62C8-1CAB-FEFD591A6D91}"/>
              </a:ext>
            </a:extLst>
          </p:cNvPr>
          <p:cNvSpPr/>
          <p:nvPr/>
        </p:nvSpPr>
        <p:spPr>
          <a:xfrm>
            <a:off x="9420445" y="3008079"/>
            <a:ext cx="3536" cy="6285"/>
          </a:xfrm>
          <a:custGeom>
            <a:avLst/>
            <a:gdLst>
              <a:gd name="connsiteX0" fmla="*/ 559 w 3536"/>
              <a:gd name="connsiteY0" fmla="*/ 4913 h 6285"/>
              <a:gd name="connsiteX1" fmla="*/ 3051 w 3536"/>
              <a:gd name="connsiteY1" fmla="*/ 4913 h 6285"/>
              <a:gd name="connsiteX2" fmla="*/ 2664 w 3536"/>
              <a:gd name="connsiteY2" fmla="*/ 917 h 6285"/>
              <a:gd name="connsiteX3" fmla="*/ 2664 w 3536"/>
              <a:gd name="connsiteY3" fmla="*/ 917 h 6285"/>
              <a:gd name="connsiteX4" fmla="*/ 559 w 3536"/>
              <a:gd name="connsiteY4" fmla="*/ 4913 h 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6" h="6285">
                <a:moveTo>
                  <a:pt x="559" y="4913"/>
                </a:moveTo>
                <a:cubicBezTo>
                  <a:pt x="1848" y="7061"/>
                  <a:pt x="2363" y="7061"/>
                  <a:pt x="3051" y="4913"/>
                </a:cubicBezTo>
                <a:cubicBezTo>
                  <a:pt x="3592" y="3598"/>
                  <a:pt x="3446" y="2103"/>
                  <a:pt x="2664" y="917"/>
                </a:cubicBezTo>
                <a:lnTo>
                  <a:pt x="2664" y="917"/>
                </a:lnTo>
                <a:cubicBezTo>
                  <a:pt x="559" y="-1231"/>
                  <a:pt x="-1203" y="2163"/>
                  <a:pt x="559" y="49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0" name="Freeform 3669">
            <a:extLst>
              <a:ext uri="{FF2B5EF4-FFF2-40B4-BE49-F238E27FC236}">
                <a16:creationId xmlns:a16="http://schemas.microsoft.com/office/drawing/2014/main" id="{B4EC9F92-C0B1-FB80-98A0-7A03A8367481}"/>
              </a:ext>
            </a:extLst>
          </p:cNvPr>
          <p:cNvSpPr/>
          <p:nvPr/>
        </p:nvSpPr>
        <p:spPr>
          <a:xfrm>
            <a:off x="9461769" y="3225473"/>
            <a:ext cx="5949" cy="5890"/>
          </a:xfrm>
          <a:custGeom>
            <a:avLst/>
            <a:gdLst>
              <a:gd name="connsiteX0" fmla="*/ -162 w 5949"/>
              <a:gd name="connsiteY0" fmla="*/ 2735 h 5890"/>
              <a:gd name="connsiteX1" fmla="*/ 3146 w 5949"/>
              <a:gd name="connsiteY1" fmla="*/ 6129 h 5890"/>
              <a:gd name="connsiteX2" fmla="*/ 3189 w 5949"/>
              <a:gd name="connsiteY2" fmla="*/ 6129 h 5890"/>
              <a:gd name="connsiteX3" fmla="*/ 5681 w 5949"/>
              <a:gd name="connsiteY3" fmla="*/ 3594 h 5890"/>
              <a:gd name="connsiteX4" fmla="*/ -162 w 5949"/>
              <a:gd name="connsiteY4" fmla="*/ 2735 h 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9" h="5890">
                <a:moveTo>
                  <a:pt x="-162" y="2735"/>
                </a:moveTo>
                <a:cubicBezTo>
                  <a:pt x="-184" y="4586"/>
                  <a:pt x="1294" y="6103"/>
                  <a:pt x="3146" y="6129"/>
                </a:cubicBezTo>
                <a:cubicBezTo>
                  <a:pt x="3159" y="6129"/>
                  <a:pt x="3176" y="6129"/>
                  <a:pt x="3189" y="6129"/>
                </a:cubicBezTo>
                <a:cubicBezTo>
                  <a:pt x="4994" y="6129"/>
                  <a:pt x="6154" y="4969"/>
                  <a:pt x="5681" y="3594"/>
                </a:cubicBezTo>
                <a:cubicBezTo>
                  <a:pt x="4392" y="-402"/>
                  <a:pt x="-162" y="-1003"/>
                  <a:pt x="-162" y="27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1" name="Freeform 3670">
            <a:extLst>
              <a:ext uri="{FF2B5EF4-FFF2-40B4-BE49-F238E27FC236}">
                <a16:creationId xmlns:a16="http://schemas.microsoft.com/office/drawing/2014/main" id="{54B7C2FE-3343-2FAD-E19C-EFC29496A32A}"/>
              </a:ext>
            </a:extLst>
          </p:cNvPr>
          <p:cNvSpPr/>
          <p:nvPr/>
        </p:nvSpPr>
        <p:spPr>
          <a:xfrm>
            <a:off x="9463777" y="3276005"/>
            <a:ext cx="10330" cy="7780"/>
          </a:xfrm>
          <a:custGeom>
            <a:avLst/>
            <a:gdLst>
              <a:gd name="connsiteX0" fmla="*/ 5349 w 10330"/>
              <a:gd name="connsiteY0" fmla="*/ 238 h 7780"/>
              <a:gd name="connsiteX1" fmla="*/ 2556 w 10330"/>
              <a:gd name="connsiteY1" fmla="*/ 7328 h 7780"/>
              <a:gd name="connsiteX2" fmla="*/ 10075 w 10330"/>
              <a:gd name="connsiteY2" fmla="*/ 3762 h 7780"/>
              <a:gd name="connsiteX3" fmla="*/ 5349 w 10330"/>
              <a:gd name="connsiteY3" fmla="*/ 238 h 7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30" h="7780">
                <a:moveTo>
                  <a:pt x="5349" y="238"/>
                </a:moveTo>
                <a:cubicBezTo>
                  <a:pt x="-280" y="238"/>
                  <a:pt x="-2256" y="5351"/>
                  <a:pt x="2556" y="7328"/>
                </a:cubicBezTo>
                <a:cubicBezTo>
                  <a:pt x="6595" y="8960"/>
                  <a:pt x="9302" y="7671"/>
                  <a:pt x="10075" y="3762"/>
                </a:cubicBezTo>
                <a:cubicBezTo>
                  <a:pt x="10548" y="1184"/>
                  <a:pt x="9259" y="238"/>
                  <a:pt x="5349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2" name="Freeform 3671">
            <a:extLst>
              <a:ext uri="{FF2B5EF4-FFF2-40B4-BE49-F238E27FC236}">
                <a16:creationId xmlns:a16="http://schemas.microsoft.com/office/drawing/2014/main" id="{4368B33D-7D1E-8854-9628-9C832888C8B9}"/>
              </a:ext>
            </a:extLst>
          </p:cNvPr>
          <p:cNvSpPr/>
          <p:nvPr/>
        </p:nvSpPr>
        <p:spPr>
          <a:xfrm>
            <a:off x="9412201" y="5435203"/>
            <a:ext cx="11887" cy="8593"/>
          </a:xfrm>
          <a:custGeom>
            <a:avLst/>
            <a:gdLst>
              <a:gd name="connsiteX0" fmla="*/ 8932 w 11887"/>
              <a:gd name="connsiteY0" fmla="*/ 8831 h 8593"/>
              <a:gd name="connsiteX1" fmla="*/ 11725 w 11887"/>
              <a:gd name="connsiteY1" fmla="*/ 4535 h 8593"/>
              <a:gd name="connsiteX2" fmla="*/ 5151 w 11887"/>
              <a:gd name="connsiteY2" fmla="*/ 238 h 8593"/>
              <a:gd name="connsiteX3" fmla="*/ 2315 w 11887"/>
              <a:gd name="connsiteY3" fmla="*/ 4535 h 8593"/>
              <a:gd name="connsiteX4" fmla="*/ 8932 w 11887"/>
              <a:gd name="connsiteY4" fmla="*/ 8831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87" h="8593">
                <a:moveTo>
                  <a:pt x="8932" y="8831"/>
                </a:moveTo>
                <a:cubicBezTo>
                  <a:pt x="10479" y="8831"/>
                  <a:pt x="11725" y="6898"/>
                  <a:pt x="11725" y="4535"/>
                </a:cubicBezTo>
                <a:cubicBezTo>
                  <a:pt x="11725" y="1183"/>
                  <a:pt x="10350" y="238"/>
                  <a:pt x="5151" y="238"/>
                </a:cubicBezTo>
                <a:cubicBezTo>
                  <a:pt x="-1337" y="238"/>
                  <a:pt x="-1380" y="238"/>
                  <a:pt x="2315" y="4535"/>
                </a:cubicBezTo>
                <a:cubicBezTo>
                  <a:pt x="3991" y="6653"/>
                  <a:pt x="6316" y="8161"/>
                  <a:pt x="8932" y="88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3" name="Freeform 3672">
            <a:extLst>
              <a:ext uri="{FF2B5EF4-FFF2-40B4-BE49-F238E27FC236}">
                <a16:creationId xmlns:a16="http://schemas.microsoft.com/office/drawing/2014/main" id="{ADD65676-B18A-313F-8976-2EA593BF5BE5}"/>
              </a:ext>
            </a:extLst>
          </p:cNvPr>
          <p:cNvSpPr/>
          <p:nvPr/>
        </p:nvSpPr>
        <p:spPr>
          <a:xfrm>
            <a:off x="9422896" y="5554421"/>
            <a:ext cx="13651" cy="23044"/>
          </a:xfrm>
          <a:custGeom>
            <a:avLst/>
            <a:gdLst>
              <a:gd name="connsiteX0" fmla="*/ 11513 w 13651"/>
              <a:gd name="connsiteY0" fmla="*/ 21174 h 23044"/>
              <a:gd name="connsiteX1" fmla="*/ 11943 w 13651"/>
              <a:gd name="connsiteY1" fmla="*/ 17822 h 23044"/>
              <a:gd name="connsiteX2" fmla="*/ 7174 w 13651"/>
              <a:gd name="connsiteY2" fmla="*/ 11335 h 23044"/>
              <a:gd name="connsiteX3" fmla="*/ 8849 w 13651"/>
              <a:gd name="connsiteY3" fmla="*/ 2741 h 23044"/>
              <a:gd name="connsiteX4" fmla="*/ 9537 w 13651"/>
              <a:gd name="connsiteY4" fmla="*/ 464 h 23044"/>
              <a:gd name="connsiteX5" fmla="*/ 2619 w 13651"/>
              <a:gd name="connsiteY5" fmla="*/ 6608 h 23044"/>
              <a:gd name="connsiteX6" fmla="*/ 1244 w 13651"/>
              <a:gd name="connsiteY6" fmla="*/ 17650 h 23044"/>
              <a:gd name="connsiteX7" fmla="*/ 11513 w 13651"/>
              <a:gd name="connsiteY7" fmla="*/ 21174 h 2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51" h="23044">
                <a:moveTo>
                  <a:pt x="11513" y="21174"/>
                </a:moveTo>
                <a:cubicBezTo>
                  <a:pt x="14048" y="19369"/>
                  <a:pt x="14091" y="18682"/>
                  <a:pt x="11943" y="17822"/>
                </a:cubicBezTo>
                <a:cubicBezTo>
                  <a:pt x="9687" y="16241"/>
                  <a:pt x="8012" y="13960"/>
                  <a:pt x="7174" y="11335"/>
                </a:cubicBezTo>
                <a:cubicBezTo>
                  <a:pt x="5584" y="7038"/>
                  <a:pt x="5928" y="5319"/>
                  <a:pt x="8849" y="2741"/>
                </a:cubicBezTo>
                <a:cubicBezTo>
                  <a:pt x="11771" y="163"/>
                  <a:pt x="11599" y="-51"/>
                  <a:pt x="9537" y="464"/>
                </a:cubicBezTo>
                <a:cubicBezTo>
                  <a:pt x="6757" y="1908"/>
                  <a:pt x="4381" y="4022"/>
                  <a:pt x="2619" y="6608"/>
                </a:cubicBezTo>
                <a:cubicBezTo>
                  <a:pt x="-483" y="9457"/>
                  <a:pt x="-1063" y="14132"/>
                  <a:pt x="1244" y="17650"/>
                </a:cubicBezTo>
                <a:cubicBezTo>
                  <a:pt x="3994" y="23923"/>
                  <a:pt x="6529" y="24740"/>
                  <a:pt x="11513" y="2117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4" name="Freeform 3673">
            <a:extLst>
              <a:ext uri="{FF2B5EF4-FFF2-40B4-BE49-F238E27FC236}">
                <a16:creationId xmlns:a16="http://schemas.microsoft.com/office/drawing/2014/main" id="{5075DC92-BB21-782F-548D-C13716C1F2A4}"/>
              </a:ext>
            </a:extLst>
          </p:cNvPr>
          <p:cNvSpPr/>
          <p:nvPr/>
        </p:nvSpPr>
        <p:spPr>
          <a:xfrm>
            <a:off x="9459955" y="1621949"/>
            <a:ext cx="5734" cy="6936"/>
          </a:xfrm>
          <a:custGeom>
            <a:avLst/>
            <a:gdLst>
              <a:gd name="connsiteX0" fmla="*/ -67 w 5734"/>
              <a:gd name="connsiteY0" fmla="*/ 3852 h 6936"/>
              <a:gd name="connsiteX1" fmla="*/ 1759 w 5734"/>
              <a:gd name="connsiteY1" fmla="*/ 7079 h 6936"/>
              <a:gd name="connsiteX2" fmla="*/ 2726 w 5734"/>
              <a:gd name="connsiteY2" fmla="*/ 7161 h 6936"/>
              <a:gd name="connsiteX3" fmla="*/ 5476 w 5734"/>
              <a:gd name="connsiteY3" fmla="*/ 3466 h 6936"/>
              <a:gd name="connsiteX4" fmla="*/ -67 w 5734"/>
              <a:gd name="connsiteY4" fmla="*/ 3852 h 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4" h="6936">
                <a:moveTo>
                  <a:pt x="-67" y="3852"/>
                </a:moveTo>
                <a:cubicBezTo>
                  <a:pt x="-453" y="5249"/>
                  <a:pt x="363" y="6692"/>
                  <a:pt x="1759" y="7079"/>
                </a:cubicBezTo>
                <a:cubicBezTo>
                  <a:pt x="2073" y="7165"/>
                  <a:pt x="2400" y="7195"/>
                  <a:pt x="2726" y="7161"/>
                </a:cubicBezTo>
                <a:cubicBezTo>
                  <a:pt x="4875" y="7161"/>
                  <a:pt x="5906" y="5786"/>
                  <a:pt x="5476" y="3466"/>
                </a:cubicBezTo>
                <a:cubicBezTo>
                  <a:pt x="4617" y="-1046"/>
                  <a:pt x="922" y="-745"/>
                  <a:pt x="-67" y="385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5" name="Freeform 3674">
            <a:extLst>
              <a:ext uri="{FF2B5EF4-FFF2-40B4-BE49-F238E27FC236}">
                <a16:creationId xmlns:a16="http://schemas.microsoft.com/office/drawing/2014/main" id="{226E87DD-3C5F-D651-5302-124D08352C49}"/>
              </a:ext>
            </a:extLst>
          </p:cNvPr>
          <p:cNvSpPr/>
          <p:nvPr/>
        </p:nvSpPr>
        <p:spPr>
          <a:xfrm>
            <a:off x="9456239" y="1612132"/>
            <a:ext cx="5190" cy="1711"/>
          </a:xfrm>
          <a:custGeom>
            <a:avLst/>
            <a:gdLst>
              <a:gd name="connsiteX0" fmla="*/ 813 w 5190"/>
              <a:gd name="connsiteY0" fmla="*/ 651 h 1711"/>
              <a:gd name="connsiteX1" fmla="*/ 2102 w 5190"/>
              <a:gd name="connsiteY1" fmla="*/ 1940 h 1711"/>
              <a:gd name="connsiteX2" fmla="*/ 4809 w 5190"/>
              <a:gd name="connsiteY2" fmla="*/ 823 h 1711"/>
              <a:gd name="connsiteX3" fmla="*/ 813 w 5190"/>
              <a:gd name="connsiteY3" fmla="*/ 651 h 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0" h="1711">
                <a:moveTo>
                  <a:pt x="813" y="651"/>
                </a:moveTo>
                <a:cubicBezTo>
                  <a:pt x="-862" y="1339"/>
                  <a:pt x="-347" y="1854"/>
                  <a:pt x="2102" y="1940"/>
                </a:cubicBezTo>
                <a:cubicBezTo>
                  <a:pt x="4551" y="2026"/>
                  <a:pt x="5497" y="1553"/>
                  <a:pt x="4809" y="823"/>
                </a:cubicBezTo>
                <a:cubicBezTo>
                  <a:pt x="3585" y="110"/>
                  <a:pt x="2094" y="45"/>
                  <a:pt x="813" y="6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6" name="Freeform 3675">
            <a:extLst>
              <a:ext uri="{FF2B5EF4-FFF2-40B4-BE49-F238E27FC236}">
                <a16:creationId xmlns:a16="http://schemas.microsoft.com/office/drawing/2014/main" id="{D2E0BEAE-5312-A743-57FE-B1765DF81CB0}"/>
              </a:ext>
            </a:extLst>
          </p:cNvPr>
          <p:cNvSpPr/>
          <p:nvPr/>
        </p:nvSpPr>
        <p:spPr>
          <a:xfrm>
            <a:off x="9472210" y="3420553"/>
            <a:ext cx="5181" cy="6561"/>
          </a:xfrm>
          <a:custGeom>
            <a:avLst/>
            <a:gdLst>
              <a:gd name="connsiteX0" fmla="*/ -163 w 5181"/>
              <a:gd name="connsiteY0" fmla="*/ 2160 h 6561"/>
              <a:gd name="connsiteX1" fmla="*/ 4134 w 5181"/>
              <a:gd name="connsiteY1" fmla="*/ 6800 h 6561"/>
              <a:gd name="connsiteX2" fmla="*/ 4650 w 5181"/>
              <a:gd name="connsiteY2" fmla="*/ 3577 h 6561"/>
              <a:gd name="connsiteX3" fmla="*/ -163 w 5181"/>
              <a:gd name="connsiteY3" fmla="*/ 2160 h 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1" h="6561">
                <a:moveTo>
                  <a:pt x="-163" y="2160"/>
                </a:moveTo>
                <a:cubicBezTo>
                  <a:pt x="-4" y="4527"/>
                  <a:pt x="1788" y="6460"/>
                  <a:pt x="4134" y="6800"/>
                </a:cubicBezTo>
                <a:cubicBezTo>
                  <a:pt x="5079" y="6800"/>
                  <a:pt x="5294" y="5339"/>
                  <a:pt x="4650" y="3577"/>
                </a:cubicBezTo>
                <a:cubicBezTo>
                  <a:pt x="3575" y="11"/>
                  <a:pt x="-163" y="-1063"/>
                  <a:pt x="-163" y="216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7" name="Freeform 3676">
            <a:extLst>
              <a:ext uri="{FF2B5EF4-FFF2-40B4-BE49-F238E27FC236}">
                <a16:creationId xmlns:a16="http://schemas.microsoft.com/office/drawing/2014/main" id="{74D5289C-1DED-90EE-5033-2E3455B372E5}"/>
              </a:ext>
            </a:extLst>
          </p:cNvPr>
          <p:cNvSpPr/>
          <p:nvPr/>
        </p:nvSpPr>
        <p:spPr>
          <a:xfrm>
            <a:off x="9455496" y="1545991"/>
            <a:ext cx="4210" cy="6358"/>
          </a:xfrm>
          <a:custGeom>
            <a:avLst/>
            <a:gdLst>
              <a:gd name="connsiteX0" fmla="*/ 1943 w 4210"/>
              <a:gd name="connsiteY0" fmla="*/ 238 h 6358"/>
              <a:gd name="connsiteX1" fmla="*/ -163 w 4210"/>
              <a:gd name="connsiteY1" fmla="*/ 3418 h 6358"/>
              <a:gd name="connsiteX2" fmla="*/ 1943 w 4210"/>
              <a:gd name="connsiteY2" fmla="*/ 6597 h 6358"/>
              <a:gd name="connsiteX3" fmla="*/ 4048 w 4210"/>
              <a:gd name="connsiteY3" fmla="*/ 3418 h 6358"/>
              <a:gd name="connsiteX4" fmla="*/ 1943 w 4210"/>
              <a:gd name="connsiteY4" fmla="*/ 23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6358">
                <a:moveTo>
                  <a:pt x="1943" y="238"/>
                </a:moveTo>
                <a:cubicBezTo>
                  <a:pt x="783" y="238"/>
                  <a:pt x="-163" y="1699"/>
                  <a:pt x="-163" y="3418"/>
                </a:cubicBezTo>
                <a:cubicBezTo>
                  <a:pt x="-163" y="5136"/>
                  <a:pt x="783" y="6597"/>
                  <a:pt x="1943" y="6597"/>
                </a:cubicBezTo>
                <a:cubicBezTo>
                  <a:pt x="3103" y="6597"/>
                  <a:pt x="4048" y="5179"/>
                  <a:pt x="4048" y="3418"/>
                </a:cubicBezTo>
                <a:cubicBezTo>
                  <a:pt x="4048" y="1656"/>
                  <a:pt x="310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8" name="Freeform 3677">
            <a:extLst>
              <a:ext uri="{FF2B5EF4-FFF2-40B4-BE49-F238E27FC236}">
                <a16:creationId xmlns:a16="http://schemas.microsoft.com/office/drawing/2014/main" id="{233D3E5A-EE3B-A62C-ECFC-82F0D433E322}"/>
              </a:ext>
            </a:extLst>
          </p:cNvPr>
          <p:cNvSpPr/>
          <p:nvPr/>
        </p:nvSpPr>
        <p:spPr>
          <a:xfrm>
            <a:off x="9499881" y="5465452"/>
            <a:ext cx="15764" cy="12574"/>
          </a:xfrm>
          <a:custGeom>
            <a:avLst/>
            <a:gdLst>
              <a:gd name="connsiteX0" fmla="*/ 2457 w 15764"/>
              <a:gd name="connsiteY0" fmla="*/ 6209 h 12574"/>
              <a:gd name="connsiteX1" fmla="*/ 7097 w 15764"/>
              <a:gd name="connsiteY1" fmla="*/ 9389 h 12574"/>
              <a:gd name="connsiteX2" fmla="*/ 12176 w 15764"/>
              <a:gd name="connsiteY2" fmla="*/ 12723 h 12574"/>
              <a:gd name="connsiteX3" fmla="*/ 15089 w 15764"/>
              <a:gd name="connsiteY3" fmla="*/ 10549 h 12574"/>
              <a:gd name="connsiteX4" fmla="*/ 5894 w 15764"/>
              <a:gd name="connsiteY4" fmla="*/ 280 h 12574"/>
              <a:gd name="connsiteX5" fmla="*/ 2457 w 15764"/>
              <a:gd name="connsiteY5" fmla="*/ 6209 h 1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764" h="12574">
                <a:moveTo>
                  <a:pt x="2457" y="6209"/>
                </a:moveTo>
                <a:cubicBezTo>
                  <a:pt x="4481" y="6299"/>
                  <a:pt x="6281" y="7533"/>
                  <a:pt x="7097" y="9389"/>
                </a:cubicBezTo>
                <a:cubicBezTo>
                  <a:pt x="7578" y="11713"/>
                  <a:pt x="9855" y="13204"/>
                  <a:pt x="12176" y="12723"/>
                </a:cubicBezTo>
                <a:cubicBezTo>
                  <a:pt x="13422" y="12465"/>
                  <a:pt x="14487" y="11670"/>
                  <a:pt x="15089" y="10549"/>
                </a:cubicBezTo>
                <a:cubicBezTo>
                  <a:pt x="17452" y="6639"/>
                  <a:pt x="11179" y="-365"/>
                  <a:pt x="5894" y="280"/>
                </a:cubicBezTo>
                <a:cubicBezTo>
                  <a:pt x="609" y="925"/>
                  <a:pt x="-2785" y="6209"/>
                  <a:pt x="2457" y="62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9" name="Freeform 3678">
            <a:extLst>
              <a:ext uri="{FF2B5EF4-FFF2-40B4-BE49-F238E27FC236}">
                <a16:creationId xmlns:a16="http://schemas.microsoft.com/office/drawing/2014/main" id="{C77A561B-42A5-8C2B-8C56-B6D1E8061DBD}"/>
              </a:ext>
            </a:extLst>
          </p:cNvPr>
          <p:cNvSpPr/>
          <p:nvPr/>
        </p:nvSpPr>
        <p:spPr>
          <a:xfrm>
            <a:off x="9501599" y="2816916"/>
            <a:ext cx="4167" cy="5576"/>
          </a:xfrm>
          <a:custGeom>
            <a:avLst/>
            <a:gdLst>
              <a:gd name="connsiteX0" fmla="*/ 1900 w 4167"/>
              <a:gd name="connsiteY0" fmla="*/ 239 h 5576"/>
              <a:gd name="connsiteX1" fmla="*/ -163 w 4167"/>
              <a:gd name="connsiteY1" fmla="*/ 3547 h 5576"/>
              <a:gd name="connsiteX2" fmla="*/ 1900 w 4167"/>
              <a:gd name="connsiteY2" fmla="*/ 5567 h 5576"/>
              <a:gd name="connsiteX3" fmla="*/ 4005 w 4167"/>
              <a:gd name="connsiteY3" fmla="*/ 2258 h 5576"/>
              <a:gd name="connsiteX4" fmla="*/ 1900 w 4167"/>
              <a:gd name="connsiteY4" fmla="*/ 239 h 5576"/>
              <a:gd name="connsiteX5" fmla="*/ 1900 w 4167"/>
              <a:gd name="connsiteY5" fmla="*/ 239 h 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" h="5576">
                <a:moveTo>
                  <a:pt x="1900" y="239"/>
                </a:moveTo>
                <a:cubicBezTo>
                  <a:pt x="783" y="239"/>
                  <a:pt x="-163" y="1743"/>
                  <a:pt x="-163" y="3547"/>
                </a:cubicBezTo>
                <a:cubicBezTo>
                  <a:pt x="-163" y="5352"/>
                  <a:pt x="783" y="6297"/>
                  <a:pt x="1900" y="5567"/>
                </a:cubicBezTo>
                <a:cubicBezTo>
                  <a:pt x="3060" y="4832"/>
                  <a:pt x="3833" y="3620"/>
                  <a:pt x="4005" y="2258"/>
                </a:cubicBezTo>
                <a:cubicBezTo>
                  <a:pt x="3984" y="1120"/>
                  <a:pt x="3038" y="217"/>
                  <a:pt x="1900" y="239"/>
                </a:cubicBezTo>
                <a:cubicBezTo>
                  <a:pt x="1900" y="239"/>
                  <a:pt x="1900" y="239"/>
                  <a:pt x="1900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0" name="Freeform 3679">
            <a:extLst>
              <a:ext uri="{FF2B5EF4-FFF2-40B4-BE49-F238E27FC236}">
                <a16:creationId xmlns:a16="http://schemas.microsoft.com/office/drawing/2014/main" id="{D337F224-B789-4B41-715E-CF45906DDCE6}"/>
              </a:ext>
            </a:extLst>
          </p:cNvPr>
          <p:cNvSpPr/>
          <p:nvPr/>
        </p:nvSpPr>
        <p:spPr>
          <a:xfrm>
            <a:off x="9511260" y="5518873"/>
            <a:ext cx="6786" cy="8724"/>
          </a:xfrm>
          <a:custGeom>
            <a:avLst/>
            <a:gdLst>
              <a:gd name="connsiteX0" fmla="*/ 6116 w 6786"/>
              <a:gd name="connsiteY0" fmla="*/ 2628 h 8724"/>
              <a:gd name="connsiteX1" fmla="*/ 6116 w 6786"/>
              <a:gd name="connsiteY1" fmla="*/ 2628 h 8724"/>
              <a:gd name="connsiteX2" fmla="*/ 1819 w 6786"/>
              <a:gd name="connsiteY2" fmla="*/ 1726 h 8724"/>
              <a:gd name="connsiteX3" fmla="*/ 1089 w 6786"/>
              <a:gd name="connsiteY3" fmla="*/ 7354 h 8724"/>
              <a:gd name="connsiteX4" fmla="*/ 6116 w 6786"/>
              <a:gd name="connsiteY4" fmla="*/ 2628 h 8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6" h="8724">
                <a:moveTo>
                  <a:pt x="6116" y="2628"/>
                </a:moveTo>
                <a:lnTo>
                  <a:pt x="6116" y="2628"/>
                </a:lnTo>
                <a:cubicBezTo>
                  <a:pt x="5042" y="-294"/>
                  <a:pt x="4182" y="-465"/>
                  <a:pt x="1819" y="1726"/>
                </a:cubicBezTo>
                <a:cubicBezTo>
                  <a:pt x="-544" y="3917"/>
                  <a:pt x="-802" y="5034"/>
                  <a:pt x="1089" y="7354"/>
                </a:cubicBezTo>
                <a:cubicBezTo>
                  <a:pt x="4054" y="11178"/>
                  <a:pt x="8049" y="7612"/>
                  <a:pt x="6116" y="262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1" name="Freeform 3680">
            <a:extLst>
              <a:ext uri="{FF2B5EF4-FFF2-40B4-BE49-F238E27FC236}">
                <a16:creationId xmlns:a16="http://schemas.microsoft.com/office/drawing/2014/main" id="{E5A1BA77-4EF4-3E1F-DB45-89152399668F}"/>
              </a:ext>
            </a:extLst>
          </p:cNvPr>
          <p:cNvSpPr/>
          <p:nvPr/>
        </p:nvSpPr>
        <p:spPr>
          <a:xfrm>
            <a:off x="9520824" y="4173797"/>
            <a:ext cx="14245" cy="9691"/>
          </a:xfrm>
          <a:custGeom>
            <a:avLst/>
            <a:gdLst>
              <a:gd name="connsiteX0" fmla="*/ 14082 w 14245"/>
              <a:gd name="connsiteY0" fmla="*/ 9022 h 9691"/>
              <a:gd name="connsiteX1" fmla="*/ 7809 w 14245"/>
              <a:gd name="connsiteY1" fmla="*/ 3522 h 9691"/>
              <a:gd name="connsiteX2" fmla="*/ 162 w 14245"/>
              <a:gd name="connsiteY2" fmla="*/ 2534 h 9691"/>
              <a:gd name="connsiteX3" fmla="*/ 1751 w 14245"/>
              <a:gd name="connsiteY3" fmla="*/ 7991 h 9691"/>
              <a:gd name="connsiteX4" fmla="*/ 14082 w 14245"/>
              <a:gd name="connsiteY4" fmla="*/ 9022 h 9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45" h="9691">
                <a:moveTo>
                  <a:pt x="14082" y="9022"/>
                </a:moveTo>
                <a:cubicBezTo>
                  <a:pt x="12295" y="6865"/>
                  <a:pt x="10181" y="5009"/>
                  <a:pt x="7809" y="3522"/>
                </a:cubicBezTo>
                <a:cubicBezTo>
                  <a:pt x="2095" y="-560"/>
                  <a:pt x="1408" y="-774"/>
                  <a:pt x="162" y="2534"/>
                </a:cubicBezTo>
                <a:cubicBezTo>
                  <a:pt x="-616" y="4502"/>
                  <a:pt x="41" y="6749"/>
                  <a:pt x="1751" y="7991"/>
                </a:cubicBezTo>
                <a:cubicBezTo>
                  <a:pt x="4716" y="9881"/>
                  <a:pt x="14082" y="10697"/>
                  <a:pt x="14082" y="90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2" name="Freeform 3681">
            <a:extLst>
              <a:ext uri="{FF2B5EF4-FFF2-40B4-BE49-F238E27FC236}">
                <a16:creationId xmlns:a16="http://schemas.microsoft.com/office/drawing/2014/main" id="{38BDD928-1710-E02D-06ED-47088A6B1EB7}"/>
              </a:ext>
            </a:extLst>
          </p:cNvPr>
          <p:cNvSpPr/>
          <p:nvPr/>
        </p:nvSpPr>
        <p:spPr>
          <a:xfrm>
            <a:off x="9536241" y="4423660"/>
            <a:ext cx="11311" cy="14775"/>
          </a:xfrm>
          <a:custGeom>
            <a:avLst/>
            <a:gdLst>
              <a:gd name="connsiteX0" fmla="*/ 900 w 11311"/>
              <a:gd name="connsiteY0" fmla="*/ 12098 h 14775"/>
              <a:gd name="connsiteX1" fmla="*/ 9106 w 11311"/>
              <a:gd name="connsiteY1" fmla="*/ 10980 h 14775"/>
              <a:gd name="connsiteX2" fmla="*/ 7559 w 11311"/>
              <a:gd name="connsiteY2" fmla="*/ 239 h 14775"/>
              <a:gd name="connsiteX3" fmla="*/ 900 w 11311"/>
              <a:gd name="connsiteY3" fmla="*/ 12098 h 1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11" h="14775">
                <a:moveTo>
                  <a:pt x="900" y="12098"/>
                </a:moveTo>
                <a:cubicBezTo>
                  <a:pt x="4251" y="16394"/>
                  <a:pt x="6485" y="15879"/>
                  <a:pt x="9106" y="10980"/>
                </a:cubicBezTo>
                <a:cubicBezTo>
                  <a:pt x="12329" y="4793"/>
                  <a:pt x="11684" y="239"/>
                  <a:pt x="7559" y="239"/>
                </a:cubicBezTo>
                <a:cubicBezTo>
                  <a:pt x="2189" y="153"/>
                  <a:pt x="-2280" y="8188"/>
                  <a:pt x="900" y="1209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3" name="Freeform 3682">
            <a:extLst>
              <a:ext uri="{FF2B5EF4-FFF2-40B4-BE49-F238E27FC236}">
                <a16:creationId xmlns:a16="http://schemas.microsoft.com/office/drawing/2014/main" id="{1C819201-70BD-B4CF-BE75-BE5C8246C2DE}"/>
              </a:ext>
            </a:extLst>
          </p:cNvPr>
          <p:cNvSpPr/>
          <p:nvPr/>
        </p:nvSpPr>
        <p:spPr>
          <a:xfrm>
            <a:off x="9495814" y="4269276"/>
            <a:ext cx="10124" cy="9756"/>
          </a:xfrm>
          <a:custGeom>
            <a:avLst/>
            <a:gdLst>
              <a:gd name="connsiteX0" fmla="*/ 1368 w 10124"/>
              <a:gd name="connsiteY0" fmla="*/ 6822 h 9756"/>
              <a:gd name="connsiteX1" fmla="*/ 9962 w 10124"/>
              <a:gd name="connsiteY1" fmla="*/ 7166 h 9756"/>
              <a:gd name="connsiteX2" fmla="*/ 1368 w 10124"/>
              <a:gd name="connsiteY2" fmla="*/ 1150 h 9756"/>
              <a:gd name="connsiteX3" fmla="*/ 1368 w 10124"/>
              <a:gd name="connsiteY3" fmla="*/ 6822 h 9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24" h="9756">
                <a:moveTo>
                  <a:pt x="1368" y="6822"/>
                </a:moveTo>
                <a:cubicBezTo>
                  <a:pt x="4677" y="10861"/>
                  <a:pt x="9962" y="11118"/>
                  <a:pt x="9962" y="7166"/>
                </a:cubicBezTo>
                <a:cubicBezTo>
                  <a:pt x="9962" y="2439"/>
                  <a:pt x="3947" y="-1642"/>
                  <a:pt x="1368" y="1150"/>
                </a:cubicBezTo>
                <a:cubicBezTo>
                  <a:pt x="-737" y="2912"/>
                  <a:pt x="-608" y="4416"/>
                  <a:pt x="1368" y="682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4" name="Freeform 3683">
            <a:extLst>
              <a:ext uri="{FF2B5EF4-FFF2-40B4-BE49-F238E27FC236}">
                <a16:creationId xmlns:a16="http://schemas.microsoft.com/office/drawing/2014/main" id="{70B442A0-7CD9-70E7-437E-6FE8E66EDA9F}"/>
              </a:ext>
            </a:extLst>
          </p:cNvPr>
          <p:cNvSpPr/>
          <p:nvPr/>
        </p:nvSpPr>
        <p:spPr>
          <a:xfrm>
            <a:off x="9464329" y="3720308"/>
            <a:ext cx="7881" cy="7445"/>
          </a:xfrm>
          <a:custGeom>
            <a:avLst/>
            <a:gdLst>
              <a:gd name="connsiteX0" fmla="*/ 7719 w 7881"/>
              <a:gd name="connsiteY0" fmla="*/ 3165 h 7445"/>
              <a:gd name="connsiteX1" fmla="*/ 414 w 7881"/>
              <a:gd name="connsiteY1" fmla="*/ 2306 h 7445"/>
              <a:gd name="connsiteX2" fmla="*/ 414 w 7881"/>
              <a:gd name="connsiteY2" fmla="*/ 6602 h 7445"/>
              <a:gd name="connsiteX3" fmla="*/ 7719 w 7881"/>
              <a:gd name="connsiteY3" fmla="*/ 3165 h 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81" h="7445">
                <a:moveTo>
                  <a:pt x="7719" y="3165"/>
                </a:moveTo>
                <a:cubicBezTo>
                  <a:pt x="7719" y="-229"/>
                  <a:pt x="2348" y="-874"/>
                  <a:pt x="414" y="2306"/>
                </a:cubicBezTo>
                <a:cubicBezTo>
                  <a:pt x="-355" y="3634"/>
                  <a:pt x="-355" y="5275"/>
                  <a:pt x="414" y="6602"/>
                </a:cubicBezTo>
                <a:cubicBezTo>
                  <a:pt x="2133" y="9223"/>
                  <a:pt x="7719" y="6688"/>
                  <a:pt x="7719" y="31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5" name="Freeform 3684">
            <a:extLst>
              <a:ext uri="{FF2B5EF4-FFF2-40B4-BE49-F238E27FC236}">
                <a16:creationId xmlns:a16="http://schemas.microsoft.com/office/drawing/2014/main" id="{E27A74E7-1DA2-F494-F3BA-0BB6CA265D52}"/>
              </a:ext>
            </a:extLst>
          </p:cNvPr>
          <p:cNvSpPr/>
          <p:nvPr/>
        </p:nvSpPr>
        <p:spPr>
          <a:xfrm>
            <a:off x="9460447" y="4249716"/>
            <a:ext cx="5183" cy="1789"/>
          </a:xfrm>
          <a:custGeom>
            <a:avLst/>
            <a:gdLst>
              <a:gd name="connsiteX0" fmla="*/ 4812 w 5183"/>
              <a:gd name="connsiteY0" fmla="*/ 731 h 1789"/>
              <a:gd name="connsiteX1" fmla="*/ 816 w 5183"/>
              <a:gd name="connsiteY1" fmla="*/ 731 h 1789"/>
              <a:gd name="connsiteX2" fmla="*/ 2062 w 5183"/>
              <a:gd name="connsiteY2" fmla="*/ 2020 h 1789"/>
              <a:gd name="connsiteX3" fmla="*/ 4812 w 5183"/>
              <a:gd name="connsiteY3" fmla="*/ 731 h 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89">
                <a:moveTo>
                  <a:pt x="4812" y="731"/>
                </a:moveTo>
                <a:cubicBezTo>
                  <a:pt x="3562" y="74"/>
                  <a:pt x="2066" y="74"/>
                  <a:pt x="816" y="731"/>
                </a:cubicBezTo>
                <a:cubicBezTo>
                  <a:pt x="-860" y="1419"/>
                  <a:pt x="-344" y="1934"/>
                  <a:pt x="2062" y="2020"/>
                </a:cubicBezTo>
                <a:cubicBezTo>
                  <a:pt x="4468" y="2106"/>
                  <a:pt x="5499" y="1462"/>
                  <a:pt x="4812" y="7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6" name="Freeform 3685">
            <a:extLst>
              <a:ext uri="{FF2B5EF4-FFF2-40B4-BE49-F238E27FC236}">
                <a16:creationId xmlns:a16="http://schemas.microsoft.com/office/drawing/2014/main" id="{AF8AD367-AAFB-7832-0475-D65A99B7769C}"/>
              </a:ext>
            </a:extLst>
          </p:cNvPr>
          <p:cNvSpPr/>
          <p:nvPr/>
        </p:nvSpPr>
        <p:spPr>
          <a:xfrm>
            <a:off x="9496245" y="1856260"/>
            <a:ext cx="5353" cy="8536"/>
          </a:xfrm>
          <a:custGeom>
            <a:avLst/>
            <a:gdLst>
              <a:gd name="connsiteX0" fmla="*/ 421 w 5353"/>
              <a:gd name="connsiteY0" fmla="*/ 1514 h 8536"/>
              <a:gd name="connsiteX1" fmla="*/ 3300 w 5353"/>
              <a:gd name="connsiteY1" fmla="*/ 8775 h 8536"/>
              <a:gd name="connsiteX2" fmla="*/ 5191 w 5353"/>
              <a:gd name="connsiteY2" fmla="*/ 4478 h 8536"/>
              <a:gd name="connsiteX3" fmla="*/ 421 w 5353"/>
              <a:gd name="connsiteY3" fmla="*/ 1514 h 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53" h="8536">
                <a:moveTo>
                  <a:pt x="421" y="1514"/>
                </a:moveTo>
                <a:cubicBezTo>
                  <a:pt x="-1254" y="3232"/>
                  <a:pt x="980" y="8775"/>
                  <a:pt x="3300" y="8775"/>
                </a:cubicBezTo>
                <a:cubicBezTo>
                  <a:pt x="4331" y="8775"/>
                  <a:pt x="5191" y="6841"/>
                  <a:pt x="5191" y="4478"/>
                </a:cubicBezTo>
                <a:cubicBezTo>
                  <a:pt x="5191" y="354"/>
                  <a:pt x="2956" y="-1021"/>
                  <a:pt x="421" y="15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7" name="Freeform 3686">
            <a:extLst>
              <a:ext uri="{FF2B5EF4-FFF2-40B4-BE49-F238E27FC236}">
                <a16:creationId xmlns:a16="http://schemas.microsoft.com/office/drawing/2014/main" id="{1A7915EB-739D-B5AD-46CB-1EA4EFF5E20D}"/>
              </a:ext>
            </a:extLst>
          </p:cNvPr>
          <p:cNvSpPr/>
          <p:nvPr/>
        </p:nvSpPr>
        <p:spPr>
          <a:xfrm>
            <a:off x="9515914" y="5450716"/>
            <a:ext cx="8676" cy="16183"/>
          </a:xfrm>
          <a:custGeom>
            <a:avLst/>
            <a:gdLst>
              <a:gd name="connsiteX0" fmla="*/ 8509 w 8676"/>
              <a:gd name="connsiteY0" fmla="*/ 12394 h 16183"/>
              <a:gd name="connsiteX1" fmla="*/ 5372 w 8676"/>
              <a:gd name="connsiteY1" fmla="*/ 6852 h 16183"/>
              <a:gd name="connsiteX2" fmla="*/ 2107 w 8676"/>
              <a:gd name="connsiteY2" fmla="*/ 2126 h 16183"/>
              <a:gd name="connsiteX3" fmla="*/ 345 w 8676"/>
              <a:gd name="connsiteY3" fmla="*/ 2856 h 16183"/>
              <a:gd name="connsiteX4" fmla="*/ 2021 w 8676"/>
              <a:gd name="connsiteY4" fmla="*/ 11836 h 16183"/>
              <a:gd name="connsiteX5" fmla="*/ 8509 w 8676"/>
              <a:gd name="connsiteY5" fmla="*/ 12394 h 16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76" h="16183">
                <a:moveTo>
                  <a:pt x="8509" y="12394"/>
                </a:moveTo>
                <a:cubicBezTo>
                  <a:pt x="8599" y="10104"/>
                  <a:pt x="7383" y="7956"/>
                  <a:pt x="5372" y="6852"/>
                </a:cubicBezTo>
                <a:cubicBezTo>
                  <a:pt x="3525" y="5962"/>
                  <a:pt x="2283" y="4166"/>
                  <a:pt x="2107" y="2126"/>
                </a:cubicBezTo>
                <a:cubicBezTo>
                  <a:pt x="2107" y="-581"/>
                  <a:pt x="1548" y="-410"/>
                  <a:pt x="345" y="2856"/>
                </a:cubicBezTo>
                <a:cubicBezTo>
                  <a:pt x="-720" y="5937"/>
                  <a:pt x="-84" y="9348"/>
                  <a:pt x="2021" y="11836"/>
                </a:cubicBezTo>
                <a:cubicBezTo>
                  <a:pt x="6275" y="17765"/>
                  <a:pt x="8509" y="17937"/>
                  <a:pt x="8509" y="1239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8" name="Freeform 3687">
            <a:extLst>
              <a:ext uri="{FF2B5EF4-FFF2-40B4-BE49-F238E27FC236}">
                <a16:creationId xmlns:a16="http://schemas.microsoft.com/office/drawing/2014/main" id="{6026BD75-4AED-D540-6243-7D5BAD23609A}"/>
              </a:ext>
            </a:extLst>
          </p:cNvPr>
          <p:cNvSpPr/>
          <p:nvPr/>
        </p:nvSpPr>
        <p:spPr>
          <a:xfrm>
            <a:off x="9541342" y="4206813"/>
            <a:ext cx="4210" cy="8593"/>
          </a:xfrm>
          <a:custGeom>
            <a:avLst/>
            <a:gdLst>
              <a:gd name="connsiteX0" fmla="*/ 4048 w 4210"/>
              <a:gd name="connsiteY0" fmla="*/ 4535 h 8593"/>
              <a:gd name="connsiteX1" fmla="*/ 1943 w 4210"/>
              <a:gd name="connsiteY1" fmla="*/ 238 h 8593"/>
              <a:gd name="connsiteX2" fmla="*/ -163 w 4210"/>
              <a:gd name="connsiteY2" fmla="*/ 4535 h 8593"/>
              <a:gd name="connsiteX3" fmla="*/ 1943 w 4210"/>
              <a:gd name="connsiteY3" fmla="*/ 8831 h 8593"/>
              <a:gd name="connsiteX4" fmla="*/ 4048 w 4210"/>
              <a:gd name="connsiteY4" fmla="*/ 4535 h 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8593">
                <a:moveTo>
                  <a:pt x="4048" y="4535"/>
                </a:moveTo>
                <a:cubicBezTo>
                  <a:pt x="4048" y="2215"/>
                  <a:pt x="3103" y="238"/>
                  <a:pt x="1943" y="238"/>
                </a:cubicBezTo>
                <a:cubicBezTo>
                  <a:pt x="783" y="238"/>
                  <a:pt x="-163" y="2172"/>
                  <a:pt x="-163" y="4535"/>
                </a:cubicBezTo>
                <a:cubicBezTo>
                  <a:pt x="-163" y="6898"/>
                  <a:pt x="783" y="8831"/>
                  <a:pt x="1943" y="8831"/>
                </a:cubicBezTo>
                <a:cubicBezTo>
                  <a:pt x="3103" y="8831"/>
                  <a:pt x="4048" y="6898"/>
                  <a:pt x="4048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9" name="Freeform 3688">
            <a:extLst>
              <a:ext uri="{FF2B5EF4-FFF2-40B4-BE49-F238E27FC236}">
                <a16:creationId xmlns:a16="http://schemas.microsoft.com/office/drawing/2014/main" id="{A655B3BF-665B-88EE-C037-0D48BD0C9E9A}"/>
              </a:ext>
            </a:extLst>
          </p:cNvPr>
          <p:cNvSpPr/>
          <p:nvPr/>
        </p:nvSpPr>
        <p:spPr>
          <a:xfrm>
            <a:off x="9537131" y="4882707"/>
            <a:ext cx="4212" cy="4296"/>
          </a:xfrm>
          <a:custGeom>
            <a:avLst/>
            <a:gdLst>
              <a:gd name="connsiteX0" fmla="*/ 4048 w 4212"/>
              <a:gd name="connsiteY0" fmla="*/ 2387 h 4296"/>
              <a:gd name="connsiteX1" fmla="*/ 2072 w 4212"/>
              <a:gd name="connsiteY1" fmla="*/ 238 h 4296"/>
              <a:gd name="connsiteX2" fmla="*/ 1986 w 4212"/>
              <a:gd name="connsiteY2" fmla="*/ 238 h 4296"/>
              <a:gd name="connsiteX3" fmla="*/ -163 w 4212"/>
              <a:gd name="connsiteY3" fmla="*/ 2387 h 4296"/>
              <a:gd name="connsiteX4" fmla="*/ 1986 w 4212"/>
              <a:gd name="connsiteY4" fmla="*/ 4535 h 4296"/>
              <a:gd name="connsiteX5" fmla="*/ 4048 w 4212"/>
              <a:gd name="connsiteY5" fmla="*/ 2473 h 4296"/>
              <a:gd name="connsiteX6" fmla="*/ 4048 w 4212"/>
              <a:gd name="connsiteY6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12" h="4296">
                <a:moveTo>
                  <a:pt x="4048" y="2387"/>
                </a:moveTo>
                <a:cubicBezTo>
                  <a:pt x="4095" y="1248"/>
                  <a:pt x="3210" y="286"/>
                  <a:pt x="2072" y="238"/>
                </a:cubicBezTo>
                <a:cubicBezTo>
                  <a:pt x="2046" y="238"/>
                  <a:pt x="2016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24" y="4535"/>
                  <a:pt x="4048" y="3616"/>
                  <a:pt x="4048" y="2473"/>
                </a:cubicBezTo>
                <a:cubicBezTo>
                  <a:pt x="4048" y="2447"/>
                  <a:pt x="4048" y="2417"/>
                  <a:pt x="4048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0" name="Freeform 3689">
            <a:extLst>
              <a:ext uri="{FF2B5EF4-FFF2-40B4-BE49-F238E27FC236}">
                <a16:creationId xmlns:a16="http://schemas.microsoft.com/office/drawing/2014/main" id="{79CE7EEE-CC0E-0BE0-8D62-5294F2839006}"/>
              </a:ext>
            </a:extLst>
          </p:cNvPr>
          <p:cNvSpPr/>
          <p:nvPr/>
        </p:nvSpPr>
        <p:spPr>
          <a:xfrm>
            <a:off x="9539626" y="5379183"/>
            <a:ext cx="8032" cy="7200"/>
          </a:xfrm>
          <a:custGeom>
            <a:avLst/>
            <a:gdLst>
              <a:gd name="connsiteX0" fmla="*/ 7870 w 8032"/>
              <a:gd name="connsiteY0" fmla="*/ 5601 h 7200"/>
              <a:gd name="connsiteX1" fmla="*/ 4905 w 8032"/>
              <a:gd name="connsiteY1" fmla="*/ 1305 h 7200"/>
              <a:gd name="connsiteX2" fmla="*/ 608 w 8032"/>
              <a:gd name="connsiteY2" fmla="*/ 5601 h 7200"/>
              <a:gd name="connsiteX3" fmla="*/ 7870 w 8032"/>
              <a:gd name="connsiteY3" fmla="*/ 5601 h 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32" h="7200">
                <a:moveTo>
                  <a:pt x="7870" y="5601"/>
                </a:moveTo>
                <a:cubicBezTo>
                  <a:pt x="7401" y="3870"/>
                  <a:pt x="6357" y="2353"/>
                  <a:pt x="4905" y="1305"/>
                </a:cubicBezTo>
                <a:cubicBezTo>
                  <a:pt x="1639" y="-1488"/>
                  <a:pt x="-1712" y="1648"/>
                  <a:pt x="608" y="5601"/>
                </a:cubicBezTo>
                <a:cubicBezTo>
                  <a:pt x="2155" y="7964"/>
                  <a:pt x="7870" y="8136"/>
                  <a:pt x="7870" y="56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1" name="Freeform 3690">
            <a:extLst>
              <a:ext uri="{FF2B5EF4-FFF2-40B4-BE49-F238E27FC236}">
                <a16:creationId xmlns:a16="http://schemas.microsoft.com/office/drawing/2014/main" id="{5B088D45-5FCE-DC68-C8E2-C40007454E9A}"/>
              </a:ext>
            </a:extLst>
          </p:cNvPr>
          <p:cNvSpPr/>
          <p:nvPr/>
        </p:nvSpPr>
        <p:spPr>
          <a:xfrm>
            <a:off x="9532963" y="4358094"/>
            <a:ext cx="7639" cy="14075"/>
          </a:xfrm>
          <a:custGeom>
            <a:avLst/>
            <a:gdLst>
              <a:gd name="connsiteX0" fmla="*/ 7442 w 7639"/>
              <a:gd name="connsiteY0" fmla="*/ 14161 h 14075"/>
              <a:gd name="connsiteX1" fmla="*/ 6454 w 7639"/>
              <a:gd name="connsiteY1" fmla="*/ 7373 h 14075"/>
              <a:gd name="connsiteX2" fmla="*/ -163 w 7639"/>
              <a:gd name="connsiteY2" fmla="*/ 3291 h 14075"/>
              <a:gd name="connsiteX3" fmla="*/ 7442 w 7639"/>
              <a:gd name="connsiteY3" fmla="*/ 14161 h 1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39" h="14075">
                <a:moveTo>
                  <a:pt x="7442" y="14161"/>
                </a:moveTo>
                <a:cubicBezTo>
                  <a:pt x="7593" y="11854"/>
                  <a:pt x="7253" y="9542"/>
                  <a:pt x="6454" y="7373"/>
                </a:cubicBezTo>
                <a:cubicBezTo>
                  <a:pt x="4693" y="498"/>
                  <a:pt x="-163" y="-2467"/>
                  <a:pt x="-163" y="3291"/>
                </a:cubicBezTo>
                <a:cubicBezTo>
                  <a:pt x="-163" y="6771"/>
                  <a:pt x="6025" y="15579"/>
                  <a:pt x="7442" y="1416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2" name="Freeform 3691">
            <a:extLst>
              <a:ext uri="{FF2B5EF4-FFF2-40B4-BE49-F238E27FC236}">
                <a16:creationId xmlns:a16="http://schemas.microsoft.com/office/drawing/2014/main" id="{6B0E7F3A-8EE9-C51B-3321-E75E5FC0751A}"/>
              </a:ext>
            </a:extLst>
          </p:cNvPr>
          <p:cNvSpPr/>
          <p:nvPr/>
        </p:nvSpPr>
        <p:spPr>
          <a:xfrm>
            <a:off x="9535753" y="5439542"/>
            <a:ext cx="3526" cy="4254"/>
          </a:xfrm>
          <a:custGeom>
            <a:avLst/>
            <a:gdLst>
              <a:gd name="connsiteX0" fmla="*/ 1130 w 3526"/>
              <a:gd name="connsiteY0" fmla="*/ 4492 h 4254"/>
              <a:gd name="connsiteX1" fmla="*/ 3364 w 3526"/>
              <a:gd name="connsiteY1" fmla="*/ 2344 h 4254"/>
              <a:gd name="connsiteX2" fmla="*/ 3364 w 3526"/>
              <a:gd name="connsiteY2" fmla="*/ 2344 h 4254"/>
              <a:gd name="connsiteX3" fmla="*/ 2419 w 3526"/>
              <a:gd name="connsiteY3" fmla="*/ 238 h 4254"/>
              <a:gd name="connsiteX4" fmla="*/ 185 w 3526"/>
              <a:gd name="connsiteY4" fmla="*/ 2344 h 4254"/>
              <a:gd name="connsiteX5" fmla="*/ 1130 w 3526"/>
              <a:gd name="connsiteY5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" h="4254">
                <a:moveTo>
                  <a:pt x="1130" y="4492"/>
                </a:moveTo>
                <a:cubicBezTo>
                  <a:pt x="2342" y="4518"/>
                  <a:pt x="3338" y="3555"/>
                  <a:pt x="3364" y="2344"/>
                </a:cubicBezTo>
                <a:cubicBezTo>
                  <a:pt x="3364" y="2344"/>
                  <a:pt x="3364" y="2344"/>
                  <a:pt x="3364" y="2344"/>
                </a:cubicBezTo>
                <a:cubicBezTo>
                  <a:pt x="3364" y="1183"/>
                  <a:pt x="2934" y="238"/>
                  <a:pt x="2419" y="238"/>
                </a:cubicBezTo>
                <a:cubicBezTo>
                  <a:pt x="1903" y="238"/>
                  <a:pt x="915" y="1183"/>
                  <a:pt x="185" y="2344"/>
                </a:cubicBezTo>
                <a:cubicBezTo>
                  <a:pt x="-546" y="3504"/>
                  <a:pt x="-73" y="4492"/>
                  <a:pt x="11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3" name="Freeform 3692">
            <a:extLst>
              <a:ext uri="{FF2B5EF4-FFF2-40B4-BE49-F238E27FC236}">
                <a16:creationId xmlns:a16="http://schemas.microsoft.com/office/drawing/2014/main" id="{54113960-F665-E37F-530F-514C79DE271F}"/>
              </a:ext>
            </a:extLst>
          </p:cNvPr>
          <p:cNvSpPr/>
          <p:nvPr/>
        </p:nvSpPr>
        <p:spPr>
          <a:xfrm>
            <a:off x="9533587" y="4298305"/>
            <a:ext cx="7772" cy="7519"/>
          </a:xfrm>
          <a:custGeom>
            <a:avLst/>
            <a:gdLst>
              <a:gd name="connsiteX0" fmla="*/ 159 w 7772"/>
              <a:gd name="connsiteY0" fmla="*/ 2541 h 7519"/>
              <a:gd name="connsiteX1" fmla="*/ 5959 w 7772"/>
              <a:gd name="connsiteY1" fmla="*/ 7353 h 7519"/>
              <a:gd name="connsiteX2" fmla="*/ 7592 w 7772"/>
              <a:gd name="connsiteY2" fmla="*/ 3057 h 7519"/>
              <a:gd name="connsiteX3" fmla="*/ 159 w 7772"/>
              <a:gd name="connsiteY3" fmla="*/ 2541 h 7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2" h="7519">
                <a:moveTo>
                  <a:pt x="159" y="2541"/>
                </a:moveTo>
                <a:cubicBezTo>
                  <a:pt x="-1431" y="5119"/>
                  <a:pt x="3253" y="9029"/>
                  <a:pt x="5959" y="7353"/>
                </a:cubicBezTo>
                <a:cubicBezTo>
                  <a:pt x="7124" y="6240"/>
                  <a:pt x="7725" y="4663"/>
                  <a:pt x="7592" y="3057"/>
                </a:cubicBezTo>
                <a:cubicBezTo>
                  <a:pt x="7592" y="-338"/>
                  <a:pt x="2221" y="-853"/>
                  <a:pt x="159" y="254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4" name="Freeform 3693">
            <a:extLst>
              <a:ext uri="{FF2B5EF4-FFF2-40B4-BE49-F238E27FC236}">
                <a16:creationId xmlns:a16="http://schemas.microsoft.com/office/drawing/2014/main" id="{DBEE8168-0A0A-63B4-3741-8688C0D6B711}"/>
              </a:ext>
            </a:extLst>
          </p:cNvPr>
          <p:cNvSpPr/>
          <p:nvPr/>
        </p:nvSpPr>
        <p:spPr>
          <a:xfrm>
            <a:off x="9541342" y="4170722"/>
            <a:ext cx="4210" cy="7560"/>
          </a:xfrm>
          <a:custGeom>
            <a:avLst/>
            <a:gdLst>
              <a:gd name="connsiteX0" fmla="*/ 1943 w 4210"/>
              <a:gd name="connsiteY0" fmla="*/ 238 h 7560"/>
              <a:gd name="connsiteX1" fmla="*/ -163 w 4210"/>
              <a:gd name="connsiteY1" fmla="*/ 4535 h 7560"/>
              <a:gd name="connsiteX2" fmla="*/ 1943 w 4210"/>
              <a:gd name="connsiteY2" fmla="*/ 7628 h 7560"/>
              <a:gd name="connsiteX3" fmla="*/ 4048 w 4210"/>
              <a:gd name="connsiteY3" fmla="*/ 3332 h 7560"/>
              <a:gd name="connsiteX4" fmla="*/ 1943 w 4210"/>
              <a:gd name="connsiteY4" fmla="*/ 238 h 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7560">
                <a:moveTo>
                  <a:pt x="1943" y="238"/>
                </a:moveTo>
                <a:cubicBezTo>
                  <a:pt x="783" y="238"/>
                  <a:pt x="-163" y="2215"/>
                  <a:pt x="-163" y="4535"/>
                </a:cubicBezTo>
                <a:cubicBezTo>
                  <a:pt x="-163" y="6855"/>
                  <a:pt x="783" y="8316"/>
                  <a:pt x="1943" y="7628"/>
                </a:cubicBezTo>
                <a:cubicBezTo>
                  <a:pt x="3245" y="6576"/>
                  <a:pt x="4014" y="5003"/>
                  <a:pt x="4048" y="3332"/>
                </a:cubicBezTo>
                <a:cubicBezTo>
                  <a:pt x="4048" y="1613"/>
                  <a:pt x="3103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5" name="Freeform 3694">
            <a:extLst>
              <a:ext uri="{FF2B5EF4-FFF2-40B4-BE49-F238E27FC236}">
                <a16:creationId xmlns:a16="http://schemas.microsoft.com/office/drawing/2014/main" id="{88700286-AA87-8C17-A0E4-A5B8BA6B9B5F}"/>
              </a:ext>
            </a:extLst>
          </p:cNvPr>
          <p:cNvSpPr/>
          <p:nvPr/>
        </p:nvSpPr>
        <p:spPr>
          <a:xfrm>
            <a:off x="9511629" y="4007328"/>
            <a:ext cx="8401" cy="16666"/>
          </a:xfrm>
          <a:custGeom>
            <a:avLst/>
            <a:gdLst>
              <a:gd name="connsiteX0" fmla="*/ 6048 w 8401"/>
              <a:gd name="connsiteY0" fmla="*/ 16904 h 16666"/>
              <a:gd name="connsiteX1" fmla="*/ 6048 w 8401"/>
              <a:gd name="connsiteY1" fmla="*/ 13209 h 16666"/>
              <a:gd name="connsiteX2" fmla="*/ 4887 w 8401"/>
              <a:gd name="connsiteY2" fmla="*/ 5604 h 16666"/>
              <a:gd name="connsiteX3" fmla="*/ 1579 w 8401"/>
              <a:gd name="connsiteY3" fmla="*/ 1866 h 16666"/>
              <a:gd name="connsiteX4" fmla="*/ 6048 w 8401"/>
              <a:gd name="connsiteY4" fmla="*/ 16904 h 16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01" h="16666">
                <a:moveTo>
                  <a:pt x="6048" y="16904"/>
                </a:moveTo>
                <a:cubicBezTo>
                  <a:pt x="8969" y="16904"/>
                  <a:pt x="8969" y="16561"/>
                  <a:pt x="6048" y="13209"/>
                </a:cubicBezTo>
                <a:cubicBezTo>
                  <a:pt x="3719" y="11375"/>
                  <a:pt x="3212" y="8049"/>
                  <a:pt x="4887" y="5604"/>
                </a:cubicBezTo>
                <a:cubicBezTo>
                  <a:pt x="7551" y="706"/>
                  <a:pt x="5618" y="-1528"/>
                  <a:pt x="1579" y="1866"/>
                </a:cubicBezTo>
                <a:cubicBezTo>
                  <a:pt x="-2460" y="5261"/>
                  <a:pt x="1149" y="16904"/>
                  <a:pt x="6048" y="169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6" name="Freeform 3695">
            <a:extLst>
              <a:ext uri="{FF2B5EF4-FFF2-40B4-BE49-F238E27FC236}">
                <a16:creationId xmlns:a16="http://schemas.microsoft.com/office/drawing/2014/main" id="{7C1CBB09-B22B-94C6-BCC1-01F3640B9B8E}"/>
              </a:ext>
            </a:extLst>
          </p:cNvPr>
          <p:cNvSpPr/>
          <p:nvPr/>
        </p:nvSpPr>
        <p:spPr>
          <a:xfrm>
            <a:off x="9536508" y="4181991"/>
            <a:ext cx="9347" cy="7894"/>
          </a:xfrm>
          <a:custGeom>
            <a:avLst/>
            <a:gdLst>
              <a:gd name="connsiteX0" fmla="*/ 4285 w 9347"/>
              <a:gd name="connsiteY0" fmla="*/ 8133 h 7894"/>
              <a:gd name="connsiteX1" fmla="*/ 8581 w 9347"/>
              <a:gd name="connsiteY1" fmla="*/ 4824 h 7894"/>
              <a:gd name="connsiteX2" fmla="*/ 3125 w 9347"/>
              <a:gd name="connsiteY2" fmla="*/ 2246 h 7894"/>
              <a:gd name="connsiteX3" fmla="*/ 4285 w 9347"/>
              <a:gd name="connsiteY3" fmla="*/ 8133 h 7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47" h="7894">
                <a:moveTo>
                  <a:pt x="4285" y="8133"/>
                </a:moveTo>
                <a:cubicBezTo>
                  <a:pt x="6223" y="7922"/>
                  <a:pt x="7885" y="6646"/>
                  <a:pt x="8581" y="4824"/>
                </a:cubicBezTo>
                <a:cubicBezTo>
                  <a:pt x="10386" y="-74"/>
                  <a:pt x="8023" y="-1234"/>
                  <a:pt x="3125" y="2246"/>
                </a:cubicBezTo>
                <a:cubicBezTo>
                  <a:pt x="-1773" y="5727"/>
                  <a:pt x="-1043" y="8133"/>
                  <a:pt x="4285" y="81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7" name="Freeform 3696">
            <a:extLst>
              <a:ext uri="{FF2B5EF4-FFF2-40B4-BE49-F238E27FC236}">
                <a16:creationId xmlns:a16="http://schemas.microsoft.com/office/drawing/2014/main" id="{D41DA608-F4DB-6484-E0FE-BC4CD7EF4C17}"/>
              </a:ext>
            </a:extLst>
          </p:cNvPr>
          <p:cNvSpPr/>
          <p:nvPr/>
        </p:nvSpPr>
        <p:spPr>
          <a:xfrm>
            <a:off x="9484799" y="3648087"/>
            <a:ext cx="4210" cy="4210"/>
          </a:xfrm>
          <a:custGeom>
            <a:avLst/>
            <a:gdLst>
              <a:gd name="connsiteX0" fmla="*/ 4048 w 4210"/>
              <a:gd name="connsiteY0" fmla="*/ 2344 h 4210"/>
              <a:gd name="connsiteX1" fmla="*/ 1943 w 4210"/>
              <a:gd name="connsiteY1" fmla="*/ 238 h 4210"/>
              <a:gd name="connsiteX2" fmla="*/ -163 w 4210"/>
              <a:gd name="connsiteY2" fmla="*/ 2344 h 4210"/>
              <a:gd name="connsiteX3" fmla="*/ 1943 w 4210"/>
              <a:gd name="connsiteY3" fmla="*/ 4449 h 4210"/>
              <a:gd name="connsiteX4" fmla="*/ 4048 w 4210"/>
              <a:gd name="connsiteY4" fmla="*/ 2344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3508"/>
                  <a:pt x="778" y="4449"/>
                  <a:pt x="1943" y="4449"/>
                </a:cubicBezTo>
                <a:cubicBezTo>
                  <a:pt x="3107" y="4449"/>
                  <a:pt x="4048" y="3508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8" name="Freeform 3697">
            <a:extLst>
              <a:ext uri="{FF2B5EF4-FFF2-40B4-BE49-F238E27FC236}">
                <a16:creationId xmlns:a16="http://schemas.microsoft.com/office/drawing/2014/main" id="{90A4446A-92AE-1EBD-8A25-DEB7B64CCF91}"/>
              </a:ext>
            </a:extLst>
          </p:cNvPr>
          <p:cNvSpPr/>
          <p:nvPr/>
        </p:nvSpPr>
        <p:spPr>
          <a:xfrm>
            <a:off x="9518730" y="4339309"/>
            <a:ext cx="5667" cy="6871"/>
          </a:xfrm>
          <a:custGeom>
            <a:avLst/>
            <a:gdLst>
              <a:gd name="connsiteX0" fmla="*/ 580 w 5667"/>
              <a:gd name="connsiteY0" fmla="*/ 1495 h 6871"/>
              <a:gd name="connsiteX1" fmla="*/ 4232 w 5667"/>
              <a:gd name="connsiteY1" fmla="*/ 6135 h 6871"/>
              <a:gd name="connsiteX2" fmla="*/ 5074 w 5667"/>
              <a:gd name="connsiteY2" fmla="*/ 2337 h 6871"/>
              <a:gd name="connsiteX3" fmla="*/ 4232 w 5667"/>
              <a:gd name="connsiteY3" fmla="*/ 1495 h 6871"/>
              <a:gd name="connsiteX4" fmla="*/ 580 w 5667"/>
              <a:gd name="connsiteY4" fmla="*/ 1495 h 6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7" h="6871">
                <a:moveTo>
                  <a:pt x="580" y="1495"/>
                </a:moveTo>
                <a:cubicBezTo>
                  <a:pt x="-1611" y="5061"/>
                  <a:pt x="1482" y="8971"/>
                  <a:pt x="4232" y="6135"/>
                </a:cubicBezTo>
                <a:cubicBezTo>
                  <a:pt x="5512" y="5319"/>
                  <a:pt x="5891" y="3622"/>
                  <a:pt x="5074" y="2337"/>
                </a:cubicBezTo>
                <a:cubicBezTo>
                  <a:pt x="4859" y="1998"/>
                  <a:pt x="4571" y="1710"/>
                  <a:pt x="4232" y="1495"/>
                </a:cubicBezTo>
                <a:cubicBezTo>
                  <a:pt x="2642" y="-181"/>
                  <a:pt x="1611" y="-181"/>
                  <a:pt x="580" y="149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9" name="Freeform 3698">
            <a:extLst>
              <a:ext uri="{FF2B5EF4-FFF2-40B4-BE49-F238E27FC236}">
                <a16:creationId xmlns:a16="http://schemas.microsoft.com/office/drawing/2014/main" id="{E598185B-3E91-5428-24EC-DE91C29D8FD0}"/>
              </a:ext>
            </a:extLst>
          </p:cNvPr>
          <p:cNvSpPr/>
          <p:nvPr/>
        </p:nvSpPr>
        <p:spPr>
          <a:xfrm>
            <a:off x="9508266" y="4260005"/>
            <a:ext cx="9940" cy="8465"/>
          </a:xfrm>
          <a:custGeom>
            <a:avLst/>
            <a:gdLst>
              <a:gd name="connsiteX0" fmla="*/ 7392 w 9940"/>
              <a:gd name="connsiteY0" fmla="*/ 6168 h 8465"/>
              <a:gd name="connsiteX1" fmla="*/ 5845 w 9940"/>
              <a:gd name="connsiteY1" fmla="*/ 238 h 8465"/>
              <a:gd name="connsiteX2" fmla="*/ 474 w 9940"/>
              <a:gd name="connsiteY2" fmla="*/ 6597 h 8465"/>
              <a:gd name="connsiteX3" fmla="*/ 7392 w 9940"/>
              <a:gd name="connsiteY3" fmla="*/ 6168 h 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40" h="8465">
                <a:moveTo>
                  <a:pt x="7392" y="6168"/>
                </a:moveTo>
                <a:cubicBezTo>
                  <a:pt x="11044" y="2473"/>
                  <a:pt x="10485" y="238"/>
                  <a:pt x="5845" y="238"/>
                </a:cubicBezTo>
                <a:cubicBezTo>
                  <a:pt x="1205" y="238"/>
                  <a:pt x="-1459" y="3418"/>
                  <a:pt x="474" y="6597"/>
                </a:cubicBezTo>
                <a:cubicBezTo>
                  <a:pt x="2408" y="9777"/>
                  <a:pt x="4341" y="9132"/>
                  <a:pt x="7392" y="616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0" name="Freeform 3699">
            <a:extLst>
              <a:ext uri="{FF2B5EF4-FFF2-40B4-BE49-F238E27FC236}">
                <a16:creationId xmlns:a16="http://schemas.microsoft.com/office/drawing/2014/main" id="{A3030442-8C25-4937-6B2B-9EA931F7339A}"/>
              </a:ext>
            </a:extLst>
          </p:cNvPr>
          <p:cNvSpPr/>
          <p:nvPr/>
        </p:nvSpPr>
        <p:spPr>
          <a:xfrm>
            <a:off x="9483152" y="3969775"/>
            <a:ext cx="7572" cy="5324"/>
          </a:xfrm>
          <a:custGeom>
            <a:avLst/>
            <a:gdLst>
              <a:gd name="connsiteX0" fmla="*/ -62 w 7572"/>
              <a:gd name="connsiteY0" fmla="*/ 2899 h 5324"/>
              <a:gd name="connsiteX1" fmla="*/ 3590 w 7572"/>
              <a:gd name="connsiteY1" fmla="*/ 5562 h 5324"/>
              <a:gd name="connsiteX2" fmla="*/ 7285 w 7572"/>
              <a:gd name="connsiteY2" fmla="*/ 2899 h 5324"/>
              <a:gd name="connsiteX3" fmla="*/ 2404 w 7572"/>
              <a:gd name="connsiteY3" fmla="*/ 432 h 5324"/>
              <a:gd name="connsiteX4" fmla="*/ -62 w 7572"/>
              <a:gd name="connsiteY4" fmla="*/ 2899 h 5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72" h="5324">
                <a:moveTo>
                  <a:pt x="-62" y="2899"/>
                </a:moveTo>
                <a:cubicBezTo>
                  <a:pt x="-578" y="4488"/>
                  <a:pt x="926" y="5562"/>
                  <a:pt x="3590" y="5562"/>
                </a:cubicBezTo>
                <a:cubicBezTo>
                  <a:pt x="6254" y="5562"/>
                  <a:pt x="7887" y="4488"/>
                  <a:pt x="7285" y="2899"/>
                </a:cubicBezTo>
                <a:cubicBezTo>
                  <a:pt x="6619" y="871"/>
                  <a:pt x="4432" y="-234"/>
                  <a:pt x="2404" y="432"/>
                </a:cubicBezTo>
                <a:cubicBezTo>
                  <a:pt x="1236" y="815"/>
                  <a:pt x="320" y="1730"/>
                  <a:pt x="-62" y="28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1" name="Freeform 3700">
            <a:extLst>
              <a:ext uri="{FF2B5EF4-FFF2-40B4-BE49-F238E27FC236}">
                <a16:creationId xmlns:a16="http://schemas.microsoft.com/office/drawing/2014/main" id="{EE926448-CD3E-0BA2-107B-3F7E1926A493}"/>
              </a:ext>
            </a:extLst>
          </p:cNvPr>
          <p:cNvSpPr/>
          <p:nvPr/>
        </p:nvSpPr>
        <p:spPr>
          <a:xfrm>
            <a:off x="9505060" y="4086982"/>
            <a:ext cx="17462" cy="11183"/>
          </a:xfrm>
          <a:custGeom>
            <a:avLst/>
            <a:gdLst>
              <a:gd name="connsiteX0" fmla="*/ 2648 w 17462"/>
              <a:gd name="connsiteY0" fmla="*/ 3031 h 11183"/>
              <a:gd name="connsiteX1" fmla="*/ 10511 w 17462"/>
              <a:gd name="connsiteY1" fmla="*/ 7328 h 11183"/>
              <a:gd name="connsiteX2" fmla="*/ 17300 w 17462"/>
              <a:gd name="connsiteY2" fmla="*/ 7586 h 11183"/>
              <a:gd name="connsiteX3" fmla="*/ 4711 w 17462"/>
              <a:gd name="connsiteY3" fmla="*/ 883 h 11183"/>
              <a:gd name="connsiteX4" fmla="*/ 2648 w 17462"/>
              <a:gd name="connsiteY4" fmla="*/ 3031 h 11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62" h="11183">
                <a:moveTo>
                  <a:pt x="2648" y="3031"/>
                </a:moveTo>
                <a:cubicBezTo>
                  <a:pt x="5772" y="3250"/>
                  <a:pt x="8642" y="4819"/>
                  <a:pt x="10511" y="7328"/>
                </a:cubicBezTo>
                <a:cubicBezTo>
                  <a:pt x="13820" y="12656"/>
                  <a:pt x="17300" y="12827"/>
                  <a:pt x="17300" y="7586"/>
                </a:cubicBezTo>
                <a:cubicBezTo>
                  <a:pt x="17300" y="1270"/>
                  <a:pt x="13003" y="-1007"/>
                  <a:pt x="4711" y="883"/>
                </a:cubicBezTo>
                <a:cubicBezTo>
                  <a:pt x="-1176" y="2473"/>
                  <a:pt x="-1562" y="2817"/>
                  <a:pt x="2648" y="30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2" name="Freeform 3701">
            <a:extLst>
              <a:ext uri="{FF2B5EF4-FFF2-40B4-BE49-F238E27FC236}">
                <a16:creationId xmlns:a16="http://schemas.microsoft.com/office/drawing/2014/main" id="{81C82FEE-4CC5-7D08-4B62-FC1BB253478C}"/>
              </a:ext>
            </a:extLst>
          </p:cNvPr>
          <p:cNvSpPr/>
          <p:nvPr/>
        </p:nvSpPr>
        <p:spPr>
          <a:xfrm>
            <a:off x="9514992" y="3964573"/>
            <a:ext cx="7224" cy="8165"/>
          </a:xfrm>
          <a:custGeom>
            <a:avLst/>
            <a:gdLst>
              <a:gd name="connsiteX0" fmla="*/ 6981 w 7224"/>
              <a:gd name="connsiteY0" fmla="*/ 3804 h 8165"/>
              <a:gd name="connsiteX1" fmla="*/ 4618 w 7224"/>
              <a:gd name="connsiteY1" fmla="*/ 238 h 8165"/>
              <a:gd name="connsiteX2" fmla="*/ 579 w 7224"/>
              <a:gd name="connsiteY2" fmla="*/ 7542 h 8165"/>
              <a:gd name="connsiteX3" fmla="*/ 6981 w 7224"/>
              <a:gd name="connsiteY3" fmla="*/ 3804 h 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24" h="8165">
                <a:moveTo>
                  <a:pt x="6981" y="3804"/>
                </a:moveTo>
                <a:cubicBezTo>
                  <a:pt x="7368" y="1785"/>
                  <a:pt x="6336" y="238"/>
                  <a:pt x="4618" y="238"/>
                </a:cubicBezTo>
                <a:cubicBezTo>
                  <a:pt x="1309" y="238"/>
                  <a:pt x="-1569" y="5394"/>
                  <a:pt x="579" y="7542"/>
                </a:cubicBezTo>
                <a:cubicBezTo>
                  <a:pt x="2727" y="9691"/>
                  <a:pt x="6294" y="7585"/>
                  <a:pt x="6981" y="38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3" name="Freeform 3702">
            <a:extLst>
              <a:ext uri="{FF2B5EF4-FFF2-40B4-BE49-F238E27FC236}">
                <a16:creationId xmlns:a16="http://schemas.microsoft.com/office/drawing/2014/main" id="{5631AB73-B648-42CF-CDF5-50EFEC5C1F49}"/>
              </a:ext>
            </a:extLst>
          </p:cNvPr>
          <p:cNvSpPr/>
          <p:nvPr/>
        </p:nvSpPr>
        <p:spPr>
          <a:xfrm>
            <a:off x="9470972" y="4272766"/>
            <a:ext cx="8875" cy="4253"/>
          </a:xfrm>
          <a:custGeom>
            <a:avLst/>
            <a:gdLst>
              <a:gd name="connsiteX0" fmla="*/ 4255 w 8875"/>
              <a:gd name="connsiteY0" fmla="*/ 4492 h 4253"/>
              <a:gd name="connsiteX1" fmla="*/ 8552 w 8875"/>
              <a:gd name="connsiteY1" fmla="*/ 2344 h 4253"/>
              <a:gd name="connsiteX2" fmla="*/ 4255 w 8875"/>
              <a:gd name="connsiteY2" fmla="*/ 238 h 4253"/>
              <a:gd name="connsiteX3" fmla="*/ -42 w 8875"/>
              <a:gd name="connsiteY3" fmla="*/ 2344 h 4253"/>
              <a:gd name="connsiteX4" fmla="*/ 4255 w 8875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75" h="4253">
                <a:moveTo>
                  <a:pt x="4255" y="4492"/>
                </a:moveTo>
                <a:cubicBezTo>
                  <a:pt x="5944" y="4483"/>
                  <a:pt x="7533" y="3693"/>
                  <a:pt x="8552" y="2344"/>
                </a:cubicBezTo>
                <a:cubicBezTo>
                  <a:pt x="9282" y="1141"/>
                  <a:pt x="7477" y="238"/>
                  <a:pt x="4255" y="238"/>
                </a:cubicBezTo>
                <a:cubicBezTo>
                  <a:pt x="1033" y="238"/>
                  <a:pt x="-643" y="1141"/>
                  <a:pt x="-42" y="2344"/>
                </a:cubicBezTo>
                <a:cubicBezTo>
                  <a:pt x="977" y="3693"/>
                  <a:pt x="2566" y="4483"/>
                  <a:pt x="425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4" name="Freeform 3703">
            <a:extLst>
              <a:ext uri="{FF2B5EF4-FFF2-40B4-BE49-F238E27FC236}">
                <a16:creationId xmlns:a16="http://schemas.microsoft.com/office/drawing/2014/main" id="{F7BFFC97-C40F-81FE-DABC-B3A3980834E9}"/>
              </a:ext>
            </a:extLst>
          </p:cNvPr>
          <p:cNvSpPr/>
          <p:nvPr/>
        </p:nvSpPr>
        <p:spPr>
          <a:xfrm>
            <a:off x="9512598" y="4279334"/>
            <a:ext cx="10956" cy="7987"/>
          </a:xfrm>
          <a:custGeom>
            <a:avLst/>
            <a:gdLst>
              <a:gd name="connsiteX0" fmla="*/ 912 w 10956"/>
              <a:gd name="connsiteY0" fmla="*/ 1791 h 7987"/>
              <a:gd name="connsiteX1" fmla="*/ 310 w 10956"/>
              <a:gd name="connsiteY1" fmla="*/ 6345 h 7987"/>
              <a:gd name="connsiteX2" fmla="*/ 10794 w 10956"/>
              <a:gd name="connsiteY2" fmla="*/ 4326 h 7987"/>
              <a:gd name="connsiteX3" fmla="*/ 912 w 10956"/>
              <a:gd name="connsiteY3" fmla="*/ 1791 h 7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56" h="7987">
                <a:moveTo>
                  <a:pt x="912" y="1791"/>
                </a:moveTo>
                <a:cubicBezTo>
                  <a:pt x="-253" y="3020"/>
                  <a:pt x="-498" y="4859"/>
                  <a:pt x="310" y="6345"/>
                </a:cubicBezTo>
                <a:cubicBezTo>
                  <a:pt x="2372" y="9783"/>
                  <a:pt x="10794" y="8150"/>
                  <a:pt x="10794" y="4326"/>
                </a:cubicBezTo>
                <a:cubicBezTo>
                  <a:pt x="10794" y="502"/>
                  <a:pt x="3919" y="-1260"/>
                  <a:pt x="912" y="179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5" name="Freeform 3704">
            <a:extLst>
              <a:ext uri="{FF2B5EF4-FFF2-40B4-BE49-F238E27FC236}">
                <a16:creationId xmlns:a16="http://schemas.microsoft.com/office/drawing/2014/main" id="{7D0B9C27-143D-AD0A-B9A7-851D1E2CCD45}"/>
              </a:ext>
            </a:extLst>
          </p:cNvPr>
          <p:cNvSpPr/>
          <p:nvPr/>
        </p:nvSpPr>
        <p:spPr>
          <a:xfrm>
            <a:off x="9501599" y="4253603"/>
            <a:ext cx="4296" cy="4296"/>
          </a:xfrm>
          <a:custGeom>
            <a:avLst/>
            <a:gdLst>
              <a:gd name="connsiteX0" fmla="*/ -163 w 4296"/>
              <a:gd name="connsiteY0" fmla="*/ 2387 h 4296"/>
              <a:gd name="connsiteX1" fmla="*/ 1986 w 4296"/>
              <a:gd name="connsiteY1" fmla="*/ 4535 h 4296"/>
              <a:gd name="connsiteX2" fmla="*/ 4134 w 4296"/>
              <a:gd name="connsiteY2" fmla="*/ 2387 h 4296"/>
              <a:gd name="connsiteX3" fmla="*/ 1986 w 4296"/>
              <a:gd name="connsiteY3" fmla="*/ 238 h 4296"/>
              <a:gd name="connsiteX4" fmla="*/ -163 w 4296"/>
              <a:gd name="connsiteY4" fmla="*/ 2387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-163" y="2387"/>
                </a:move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6" name="Freeform 3705">
            <a:extLst>
              <a:ext uri="{FF2B5EF4-FFF2-40B4-BE49-F238E27FC236}">
                <a16:creationId xmlns:a16="http://schemas.microsoft.com/office/drawing/2014/main" id="{0BACBADC-8966-D02E-1680-515C73BCA2F3}"/>
              </a:ext>
            </a:extLst>
          </p:cNvPr>
          <p:cNvSpPr/>
          <p:nvPr/>
        </p:nvSpPr>
        <p:spPr>
          <a:xfrm>
            <a:off x="9503661" y="4362005"/>
            <a:ext cx="6273" cy="4253"/>
          </a:xfrm>
          <a:custGeom>
            <a:avLst/>
            <a:gdLst>
              <a:gd name="connsiteX0" fmla="*/ -163 w 6273"/>
              <a:gd name="connsiteY0" fmla="*/ 2387 h 4253"/>
              <a:gd name="connsiteX1" fmla="*/ 2974 w 6273"/>
              <a:gd name="connsiteY1" fmla="*/ 4492 h 4253"/>
              <a:gd name="connsiteX2" fmla="*/ 6111 w 6273"/>
              <a:gd name="connsiteY2" fmla="*/ 2387 h 4253"/>
              <a:gd name="connsiteX3" fmla="*/ 2974 w 6273"/>
              <a:gd name="connsiteY3" fmla="*/ 238 h 4253"/>
              <a:gd name="connsiteX4" fmla="*/ -163 w 627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-163" y="2387"/>
                </a:moveTo>
                <a:cubicBezTo>
                  <a:pt x="-163" y="3547"/>
                  <a:pt x="1255" y="4492"/>
                  <a:pt x="2974" y="4492"/>
                </a:cubicBezTo>
                <a:cubicBezTo>
                  <a:pt x="4693" y="4492"/>
                  <a:pt x="6111" y="3547"/>
                  <a:pt x="6111" y="2387"/>
                </a:cubicBezTo>
                <a:cubicBezTo>
                  <a:pt x="6111" y="1226"/>
                  <a:pt x="4736" y="238"/>
                  <a:pt x="2974" y="238"/>
                </a:cubicBezTo>
                <a:cubicBezTo>
                  <a:pt x="1212" y="238"/>
                  <a:pt x="-163" y="118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7" name="Freeform 3706">
            <a:extLst>
              <a:ext uri="{FF2B5EF4-FFF2-40B4-BE49-F238E27FC236}">
                <a16:creationId xmlns:a16="http://schemas.microsoft.com/office/drawing/2014/main" id="{5BBEEA69-12AC-20D5-379A-76213788BCBA}"/>
              </a:ext>
            </a:extLst>
          </p:cNvPr>
          <p:cNvSpPr/>
          <p:nvPr/>
        </p:nvSpPr>
        <p:spPr>
          <a:xfrm>
            <a:off x="9543851" y="4141222"/>
            <a:ext cx="5855" cy="5898"/>
          </a:xfrm>
          <a:custGeom>
            <a:avLst/>
            <a:gdLst>
              <a:gd name="connsiteX0" fmla="*/ 5534 w 5855"/>
              <a:gd name="connsiteY0" fmla="*/ 2240 h 5898"/>
              <a:gd name="connsiteX1" fmla="*/ 3644 w 5855"/>
              <a:gd name="connsiteY1" fmla="*/ 393 h 5898"/>
              <a:gd name="connsiteX2" fmla="*/ -8 w 5855"/>
              <a:gd name="connsiteY2" fmla="*/ 4131 h 5898"/>
              <a:gd name="connsiteX3" fmla="*/ 1839 w 5855"/>
              <a:gd name="connsiteY3" fmla="*/ 5978 h 5898"/>
              <a:gd name="connsiteX4" fmla="*/ 5534 w 5855"/>
              <a:gd name="connsiteY4" fmla="*/ 2240 h 5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55" h="5898">
                <a:moveTo>
                  <a:pt x="5534" y="2240"/>
                </a:moveTo>
                <a:cubicBezTo>
                  <a:pt x="6050" y="694"/>
                  <a:pt x="5277" y="-123"/>
                  <a:pt x="3644" y="393"/>
                </a:cubicBezTo>
                <a:cubicBezTo>
                  <a:pt x="1977" y="1102"/>
                  <a:pt x="662" y="2446"/>
                  <a:pt x="-8" y="4131"/>
                </a:cubicBezTo>
                <a:cubicBezTo>
                  <a:pt x="-524" y="5720"/>
                  <a:pt x="293" y="6494"/>
                  <a:pt x="1839" y="5978"/>
                </a:cubicBezTo>
                <a:cubicBezTo>
                  <a:pt x="3528" y="5287"/>
                  <a:pt x="4864" y="3937"/>
                  <a:pt x="5534" y="22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8" name="Freeform 3707">
            <a:extLst>
              <a:ext uri="{FF2B5EF4-FFF2-40B4-BE49-F238E27FC236}">
                <a16:creationId xmlns:a16="http://schemas.microsoft.com/office/drawing/2014/main" id="{55A0D6F0-B9F4-262C-C4BE-BD3B3A211B4A}"/>
              </a:ext>
            </a:extLst>
          </p:cNvPr>
          <p:cNvSpPr/>
          <p:nvPr/>
        </p:nvSpPr>
        <p:spPr>
          <a:xfrm>
            <a:off x="9508147" y="4232549"/>
            <a:ext cx="7304" cy="6058"/>
          </a:xfrm>
          <a:custGeom>
            <a:avLst/>
            <a:gdLst>
              <a:gd name="connsiteX0" fmla="*/ 6866 w 7304"/>
              <a:gd name="connsiteY0" fmla="*/ 4278 h 6058"/>
              <a:gd name="connsiteX1" fmla="*/ 4846 w 7304"/>
              <a:gd name="connsiteY1" fmla="*/ 841 h 6058"/>
              <a:gd name="connsiteX2" fmla="*/ 550 w 7304"/>
              <a:gd name="connsiteY2" fmla="*/ 4150 h 6058"/>
              <a:gd name="connsiteX3" fmla="*/ 5027 w 7304"/>
              <a:gd name="connsiteY3" fmla="*/ 6044 h 6058"/>
              <a:gd name="connsiteX4" fmla="*/ 6866 w 7304"/>
              <a:gd name="connsiteY4" fmla="*/ 4278 h 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4" h="6058">
                <a:moveTo>
                  <a:pt x="6866" y="4278"/>
                </a:moveTo>
                <a:cubicBezTo>
                  <a:pt x="7596" y="3118"/>
                  <a:pt x="6866" y="1529"/>
                  <a:pt x="4846" y="841"/>
                </a:cubicBezTo>
                <a:cubicBezTo>
                  <a:pt x="808" y="-706"/>
                  <a:pt x="-1384" y="841"/>
                  <a:pt x="550" y="4150"/>
                </a:cubicBezTo>
                <a:cubicBezTo>
                  <a:pt x="1263" y="5907"/>
                  <a:pt x="3265" y="6758"/>
                  <a:pt x="5027" y="6044"/>
                </a:cubicBezTo>
                <a:cubicBezTo>
                  <a:pt x="5843" y="5713"/>
                  <a:pt x="6500" y="5082"/>
                  <a:pt x="6866" y="42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9" name="Freeform 3708">
            <a:extLst>
              <a:ext uri="{FF2B5EF4-FFF2-40B4-BE49-F238E27FC236}">
                <a16:creationId xmlns:a16="http://schemas.microsoft.com/office/drawing/2014/main" id="{21115152-92C5-F3CB-767B-1FD8271AA4F2}"/>
              </a:ext>
            </a:extLst>
          </p:cNvPr>
          <p:cNvSpPr/>
          <p:nvPr/>
        </p:nvSpPr>
        <p:spPr>
          <a:xfrm>
            <a:off x="9503661" y="4003709"/>
            <a:ext cx="4210" cy="7567"/>
          </a:xfrm>
          <a:custGeom>
            <a:avLst/>
            <a:gdLst>
              <a:gd name="connsiteX0" fmla="*/ 1943 w 4210"/>
              <a:gd name="connsiteY0" fmla="*/ 415 h 7567"/>
              <a:gd name="connsiteX1" fmla="*/ -163 w 4210"/>
              <a:gd name="connsiteY1" fmla="*/ 3509 h 7567"/>
              <a:gd name="connsiteX2" fmla="*/ 1943 w 4210"/>
              <a:gd name="connsiteY2" fmla="*/ 7805 h 7567"/>
              <a:gd name="connsiteX3" fmla="*/ 4048 w 4210"/>
              <a:gd name="connsiteY3" fmla="*/ 4712 h 7567"/>
              <a:gd name="connsiteX4" fmla="*/ 1943 w 4210"/>
              <a:gd name="connsiteY4" fmla="*/ 415 h 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7567">
                <a:moveTo>
                  <a:pt x="1943" y="415"/>
                </a:moveTo>
                <a:cubicBezTo>
                  <a:pt x="783" y="-272"/>
                  <a:pt x="-163" y="1103"/>
                  <a:pt x="-163" y="3509"/>
                </a:cubicBezTo>
                <a:cubicBezTo>
                  <a:pt x="-163" y="5915"/>
                  <a:pt x="783" y="7805"/>
                  <a:pt x="1943" y="7805"/>
                </a:cubicBezTo>
                <a:cubicBezTo>
                  <a:pt x="3103" y="7805"/>
                  <a:pt x="4048" y="6387"/>
                  <a:pt x="4048" y="4712"/>
                </a:cubicBezTo>
                <a:cubicBezTo>
                  <a:pt x="4014" y="3040"/>
                  <a:pt x="3245" y="1468"/>
                  <a:pt x="1943" y="4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0" name="Freeform 3709">
            <a:extLst>
              <a:ext uri="{FF2B5EF4-FFF2-40B4-BE49-F238E27FC236}">
                <a16:creationId xmlns:a16="http://schemas.microsoft.com/office/drawing/2014/main" id="{BFF13B28-9A96-35DA-BB2B-6C83FBB4FF6A}"/>
              </a:ext>
            </a:extLst>
          </p:cNvPr>
          <p:cNvSpPr/>
          <p:nvPr/>
        </p:nvSpPr>
        <p:spPr>
          <a:xfrm>
            <a:off x="9465980" y="3556528"/>
            <a:ext cx="5906" cy="5869"/>
          </a:xfrm>
          <a:custGeom>
            <a:avLst/>
            <a:gdLst>
              <a:gd name="connsiteX0" fmla="*/ 5638 w 5906"/>
              <a:gd name="connsiteY0" fmla="*/ 2773 h 5869"/>
              <a:gd name="connsiteX1" fmla="*/ 3146 w 5906"/>
              <a:gd name="connsiteY1" fmla="*/ 238 h 5869"/>
              <a:gd name="connsiteX2" fmla="*/ -163 w 5906"/>
              <a:gd name="connsiteY2" fmla="*/ 3590 h 5869"/>
              <a:gd name="connsiteX3" fmla="*/ 5638 w 5906"/>
              <a:gd name="connsiteY3" fmla="*/ 2773 h 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6" h="5869">
                <a:moveTo>
                  <a:pt x="5638" y="2773"/>
                </a:moveTo>
                <a:cubicBezTo>
                  <a:pt x="6111" y="1398"/>
                  <a:pt x="4950" y="238"/>
                  <a:pt x="3146" y="238"/>
                </a:cubicBezTo>
                <a:cubicBezTo>
                  <a:pt x="1311" y="260"/>
                  <a:pt x="-163" y="1755"/>
                  <a:pt x="-163" y="3590"/>
                </a:cubicBezTo>
                <a:cubicBezTo>
                  <a:pt x="-163" y="7371"/>
                  <a:pt x="4349" y="6726"/>
                  <a:pt x="5638" y="27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1" name="Freeform 3710">
            <a:extLst>
              <a:ext uri="{FF2B5EF4-FFF2-40B4-BE49-F238E27FC236}">
                <a16:creationId xmlns:a16="http://schemas.microsoft.com/office/drawing/2014/main" id="{288EFC1D-EFEB-4FD9-7422-7257CA24D5E3}"/>
              </a:ext>
            </a:extLst>
          </p:cNvPr>
          <p:cNvSpPr/>
          <p:nvPr/>
        </p:nvSpPr>
        <p:spPr>
          <a:xfrm>
            <a:off x="9508519" y="4200497"/>
            <a:ext cx="4803" cy="6358"/>
          </a:xfrm>
          <a:custGeom>
            <a:avLst/>
            <a:gdLst>
              <a:gd name="connsiteX0" fmla="*/ 522 w 4803"/>
              <a:gd name="connsiteY0" fmla="*/ 3418 h 6358"/>
              <a:gd name="connsiteX1" fmla="*/ 49 w 4803"/>
              <a:gd name="connsiteY1" fmla="*/ 6597 h 6358"/>
              <a:gd name="connsiteX2" fmla="*/ 3358 w 4803"/>
              <a:gd name="connsiteY2" fmla="*/ 3418 h 6358"/>
              <a:gd name="connsiteX3" fmla="*/ 3830 w 4803"/>
              <a:gd name="connsiteY3" fmla="*/ 238 h 6358"/>
              <a:gd name="connsiteX4" fmla="*/ 522 w 4803"/>
              <a:gd name="connsiteY4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3" h="6358">
                <a:moveTo>
                  <a:pt x="522" y="3418"/>
                </a:moveTo>
                <a:cubicBezTo>
                  <a:pt x="-123" y="5180"/>
                  <a:pt x="-380" y="6597"/>
                  <a:pt x="49" y="6597"/>
                </a:cubicBezTo>
                <a:cubicBezTo>
                  <a:pt x="1355" y="5772"/>
                  <a:pt x="2481" y="4690"/>
                  <a:pt x="3358" y="3418"/>
                </a:cubicBezTo>
                <a:cubicBezTo>
                  <a:pt x="4861" y="1570"/>
                  <a:pt x="5076" y="238"/>
                  <a:pt x="3830" y="238"/>
                </a:cubicBezTo>
                <a:cubicBezTo>
                  <a:pt x="2584" y="238"/>
                  <a:pt x="1166" y="1656"/>
                  <a:pt x="522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2" name="Freeform 3711">
            <a:extLst>
              <a:ext uri="{FF2B5EF4-FFF2-40B4-BE49-F238E27FC236}">
                <a16:creationId xmlns:a16="http://schemas.microsoft.com/office/drawing/2014/main" id="{7DA1E756-F2D9-47EC-62BE-2F087958BC87}"/>
              </a:ext>
            </a:extLst>
          </p:cNvPr>
          <p:cNvSpPr/>
          <p:nvPr/>
        </p:nvSpPr>
        <p:spPr>
          <a:xfrm>
            <a:off x="9506580" y="4211110"/>
            <a:ext cx="9096" cy="16694"/>
          </a:xfrm>
          <a:custGeom>
            <a:avLst/>
            <a:gdLst>
              <a:gd name="connsiteX0" fmla="*/ 2504 w 9096"/>
              <a:gd name="connsiteY0" fmla="*/ 11753 h 16694"/>
              <a:gd name="connsiteX1" fmla="*/ 8347 w 9096"/>
              <a:gd name="connsiteY1" fmla="*/ 10335 h 16694"/>
              <a:gd name="connsiteX2" fmla="*/ 3020 w 9096"/>
              <a:gd name="connsiteY2" fmla="*/ 238 h 16694"/>
              <a:gd name="connsiteX3" fmla="*/ 2504 w 9096"/>
              <a:gd name="connsiteY3" fmla="*/ 11753 h 16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96" h="16694">
                <a:moveTo>
                  <a:pt x="2504" y="11753"/>
                </a:moveTo>
                <a:cubicBezTo>
                  <a:pt x="7832" y="19143"/>
                  <a:pt x="10109" y="18585"/>
                  <a:pt x="8347" y="10335"/>
                </a:cubicBezTo>
                <a:cubicBezTo>
                  <a:pt x="6586" y="2086"/>
                  <a:pt x="5683" y="238"/>
                  <a:pt x="3020" y="238"/>
                </a:cubicBezTo>
                <a:cubicBezTo>
                  <a:pt x="-976" y="238"/>
                  <a:pt x="-1277" y="6468"/>
                  <a:pt x="2504" y="117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3" name="Freeform 3712">
            <a:extLst>
              <a:ext uri="{FF2B5EF4-FFF2-40B4-BE49-F238E27FC236}">
                <a16:creationId xmlns:a16="http://schemas.microsoft.com/office/drawing/2014/main" id="{0D8F3E79-C7C5-7DF1-C541-3014A9274CDA}"/>
              </a:ext>
            </a:extLst>
          </p:cNvPr>
          <p:cNvSpPr/>
          <p:nvPr/>
        </p:nvSpPr>
        <p:spPr>
          <a:xfrm>
            <a:off x="9512039" y="4187693"/>
            <a:ext cx="4296" cy="4297"/>
          </a:xfrm>
          <a:custGeom>
            <a:avLst/>
            <a:gdLst>
              <a:gd name="connsiteX0" fmla="*/ 1943 w 4296"/>
              <a:gd name="connsiteY0" fmla="*/ 4535 h 4297"/>
              <a:gd name="connsiteX1" fmla="*/ 4134 w 4296"/>
              <a:gd name="connsiteY1" fmla="*/ 2430 h 4297"/>
              <a:gd name="connsiteX2" fmla="*/ 2029 w 4296"/>
              <a:gd name="connsiteY2" fmla="*/ 239 h 4297"/>
              <a:gd name="connsiteX3" fmla="*/ -163 w 4296"/>
              <a:gd name="connsiteY3" fmla="*/ 2344 h 4297"/>
              <a:gd name="connsiteX4" fmla="*/ -163 w 4296"/>
              <a:gd name="connsiteY4" fmla="*/ 2430 h 4297"/>
              <a:gd name="connsiteX5" fmla="*/ 1943 w 4296"/>
              <a:gd name="connsiteY5" fmla="*/ 4535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1943" y="4535"/>
                </a:moveTo>
                <a:cubicBezTo>
                  <a:pt x="3129" y="4557"/>
                  <a:pt x="4108" y="3616"/>
                  <a:pt x="4134" y="2430"/>
                </a:cubicBezTo>
                <a:cubicBezTo>
                  <a:pt x="4156" y="1244"/>
                  <a:pt x="3215" y="264"/>
                  <a:pt x="2029" y="239"/>
                </a:cubicBezTo>
                <a:cubicBezTo>
                  <a:pt x="843" y="217"/>
                  <a:pt x="-137" y="1158"/>
                  <a:pt x="-163" y="2344"/>
                </a:cubicBezTo>
                <a:cubicBezTo>
                  <a:pt x="-163" y="2374"/>
                  <a:pt x="-163" y="2400"/>
                  <a:pt x="-163" y="2430"/>
                </a:cubicBezTo>
                <a:cubicBezTo>
                  <a:pt x="-163" y="3594"/>
                  <a:pt x="778" y="4535"/>
                  <a:pt x="1943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4" name="Freeform 3713">
            <a:extLst>
              <a:ext uri="{FF2B5EF4-FFF2-40B4-BE49-F238E27FC236}">
                <a16:creationId xmlns:a16="http://schemas.microsoft.com/office/drawing/2014/main" id="{DABA0F0C-3C79-4B71-05C0-7580E47308BC}"/>
              </a:ext>
            </a:extLst>
          </p:cNvPr>
          <p:cNvSpPr/>
          <p:nvPr/>
        </p:nvSpPr>
        <p:spPr>
          <a:xfrm>
            <a:off x="9458329" y="4269000"/>
            <a:ext cx="6881" cy="5870"/>
          </a:xfrm>
          <a:custGeom>
            <a:avLst/>
            <a:gdLst>
              <a:gd name="connsiteX0" fmla="*/ 6371 w 6881"/>
              <a:gd name="connsiteY0" fmla="*/ 4133 h 5870"/>
              <a:gd name="connsiteX1" fmla="*/ 1173 w 6881"/>
              <a:gd name="connsiteY1" fmla="*/ 824 h 5870"/>
              <a:gd name="connsiteX2" fmla="*/ 3278 w 6881"/>
              <a:gd name="connsiteY2" fmla="*/ 6109 h 5870"/>
              <a:gd name="connsiteX3" fmla="*/ 6371 w 6881"/>
              <a:gd name="connsiteY3" fmla="*/ 4133 h 5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81" h="5870">
                <a:moveTo>
                  <a:pt x="6371" y="4133"/>
                </a:moveTo>
                <a:cubicBezTo>
                  <a:pt x="7918" y="1598"/>
                  <a:pt x="3965" y="-937"/>
                  <a:pt x="1173" y="824"/>
                </a:cubicBezTo>
                <a:cubicBezTo>
                  <a:pt x="-1620" y="2586"/>
                  <a:pt x="399" y="6109"/>
                  <a:pt x="3278" y="6109"/>
                </a:cubicBezTo>
                <a:cubicBezTo>
                  <a:pt x="4554" y="5946"/>
                  <a:pt x="5688" y="5220"/>
                  <a:pt x="6371" y="413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5" name="Freeform 3714">
            <a:extLst>
              <a:ext uri="{FF2B5EF4-FFF2-40B4-BE49-F238E27FC236}">
                <a16:creationId xmlns:a16="http://schemas.microsoft.com/office/drawing/2014/main" id="{D10F744E-4F06-A92A-04C1-90D07775EEE2}"/>
              </a:ext>
            </a:extLst>
          </p:cNvPr>
          <p:cNvSpPr/>
          <p:nvPr/>
        </p:nvSpPr>
        <p:spPr>
          <a:xfrm>
            <a:off x="9363378" y="1503368"/>
            <a:ext cx="9411" cy="10742"/>
          </a:xfrm>
          <a:custGeom>
            <a:avLst/>
            <a:gdLst>
              <a:gd name="connsiteX0" fmla="*/ 7271 w 9411"/>
              <a:gd name="connsiteY0" fmla="*/ 10980 h 10742"/>
              <a:gd name="connsiteX1" fmla="*/ 6970 w 9411"/>
              <a:gd name="connsiteY1" fmla="*/ 5653 h 10742"/>
              <a:gd name="connsiteX2" fmla="*/ -163 w 9411"/>
              <a:gd name="connsiteY2" fmla="*/ 1571 h 10742"/>
              <a:gd name="connsiteX3" fmla="*/ 7271 w 9411"/>
              <a:gd name="connsiteY3" fmla="*/ 10980 h 10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1" h="10742">
                <a:moveTo>
                  <a:pt x="7271" y="10980"/>
                </a:moveTo>
                <a:cubicBezTo>
                  <a:pt x="9978" y="10980"/>
                  <a:pt x="9935" y="10250"/>
                  <a:pt x="6970" y="5653"/>
                </a:cubicBezTo>
                <a:cubicBezTo>
                  <a:pt x="4005" y="1055"/>
                  <a:pt x="-163" y="-1480"/>
                  <a:pt x="-163" y="1571"/>
                </a:cubicBezTo>
                <a:cubicBezTo>
                  <a:pt x="-163" y="4622"/>
                  <a:pt x="4607" y="10980"/>
                  <a:pt x="7271" y="109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6" name="Freeform 3715">
            <a:extLst>
              <a:ext uri="{FF2B5EF4-FFF2-40B4-BE49-F238E27FC236}">
                <a16:creationId xmlns:a16="http://schemas.microsoft.com/office/drawing/2014/main" id="{41ECEB50-09F9-722E-4FCD-F640739E5C36}"/>
              </a:ext>
            </a:extLst>
          </p:cNvPr>
          <p:cNvSpPr/>
          <p:nvPr/>
        </p:nvSpPr>
        <p:spPr>
          <a:xfrm>
            <a:off x="9377986" y="1404488"/>
            <a:ext cx="13523" cy="6627"/>
          </a:xfrm>
          <a:custGeom>
            <a:avLst/>
            <a:gdLst>
              <a:gd name="connsiteX0" fmla="*/ 2974 w 13523"/>
              <a:gd name="connsiteY0" fmla="*/ 4982 h 6627"/>
              <a:gd name="connsiteX1" fmla="*/ 7270 w 13523"/>
              <a:gd name="connsiteY1" fmla="*/ 5927 h 6627"/>
              <a:gd name="connsiteX2" fmla="*/ 11567 w 13523"/>
              <a:gd name="connsiteY2" fmla="*/ 5497 h 6627"/>
              <a:gd name="connsiteX3" fmla="*/ 12727 w 13523"/>
              <a:gd name="connsiteY3" fmla="*/ 1201 h 6627"/>
              <a:gd name="connsiteX4" fmla="*/ -163 w 13523"/>
              <a:gd name="connsiteY4" fmla="*/ 4251 h 6627"/>
              <a:gd name="connsiteX5" fmla="*/ 2974 w 13523"/>
              <a:gd name="connsiteY5" fmla="*/ 4982 h 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23" h="6627">
                <a:moveTo>
                  <a:pt x="2974" y="4982"/>
                </a:moveTo>
                <a:cubicBezTo>
                  <a:pt x="4461" y="4333"/>
                  <a:pt x="6196" y="4715"/>
                  <a:pt x="7270" y="5927"/>
                </a:cubicBezTo>
                <a:cubicBezTo>
                  <a:pt x="8087" y="7302"/>
                  <a:pt x="9634" y="7173"/>
                  <a:pt x="11567" y="5497"/>
                </a:cubicBezTo>
                <a:cubicBezTo>
                  <a:pt x="13501" y="3822"/>
                  <a:pt x="13844" y="2146"/>
                  <a:pt x="12727" y="1201"/>
                </a:cubicBezTo>
                <a:cubicBezTo>
                  <a:pt x="10407" y="-1162"/>
                  <a:pt x="-163" y="1201"/>
                  <a:pt x="-163" y="4251"/>
                </a:cubicBezTo>
                <a:cubicBezTo>
                  <a:pt x="-120" y="5239"/>
                  <a:pt x="1255" y="5669"/>
                  <a:pt x="2974" y="49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7" name="Freeform 3716">
            <a:extLst>
              <a:ext uri="{FF2B5EF4-FFF2-40B4-BE49-F238E27FC236}">
                <a16:creationId xmlns:a16="http://schemas.microsoft.com/office/drawing/2014/main" id="{A242CF74-3206-A584-4171-8E2F0F69A4B9}"/>
              </a:ext>
            </a:extLst>
          </p:cNvPr>
          <p:cNvSpPr/>
          <p:nvPr/>
        </p:nvSpPr>
        <p:spPr>
          <a:xfrm>
            <a:off x="9378029" y="1391367"/>
            <a:ext cx="5908" cy="5876"/>
          </a:xfrm>
          <a:custGeom>
            <a:avLst/>
            <a:gdLst>
              <a:gd name="connsiteX0" fmla="*/ 3189 w 5908"/>
              <a:gd name="connsiteY0" fmla="*/ 6114 h 5876"/>
              <a:gd name="connsiteX1" fmla="*/ 5638 w 5908"/>
              <a:gd name="connsiteY1" fmla="*/ 3580 h 5876"/>
              <a:gd name="connsiteX2" fmla="*/ -163 w 5908"/>
              <a:gd name="connsiteY2" fmla="*/ 2720 h 5876"/>
              <a:gd name="connsiteX3" fmla="*/ 3189 w 5908"/>
              <a:gd name="connsiteY3" fmla="*/ 6114 h 5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8" h="5876">
                <a:moveTo>
                  <a:pt x="3189" y="6114"/>
                </a:moveTo>
                <a:cubicBezTo>
                  <a:pt x="4993" y="6114"/>
                  <a:pt x="6110" y="4954"/>
                  <a:pt x="5638" y="3580"/>
                </a:cubicBezTo>
                <a:cubicBezTo>
                  <a:pt x="4392" y="-373"/>
                  <a:pt x="-163" y="-1018"/>
                  <a:pt x="-163" y="2720"/>
                </a:cubicBezTo>
                <a:cubicBezTo>
                  <a:pt x="-163" y="4576"/>
                  <a:pt x="1333" y="6093"/>
                  <a:pt x="3189" y="611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8" name="Freeform 3717">
            <a:extLst>
              <a:ext uri="{FF2B5EF4-FFF2-40B4-BE49-F238E27FC236}">
                <a16:creationId xmlns:a16="http://schemas.microsoft.com/office/drawing/2014/main" id="{D5ABFB1E-35D7-39BB-981D-10D6A146066F}"/>
              </a:ext>
            </a:extLst>
          </p:cNvPr>
          <p:cNvSpPr/>
          <p:nvPr/>
        </p:nvSpPr>
        <p:spPr>
          <a:xfrm>
            <a:off x="9364202" y="3206293"/>
            <a:ext cx="11491" cy="5691"/>
          </a:xfrm>
          <a:custGeom>
            <a:avLst/>
            <a:gdLst>
              <a:gd name="connsiteX0" fmla="*/ 11130 w 11491"/>
              <a:gd name="connsiteY0" fmla="*/ 2236 h 5691"/>
              <a:gd name="connsiteX1" fmla="*/ 7134 w 11491"/>
              <a:gd name="connsiteY1" fmla="*/ 861 h 5691"/>
              <a:gd name="connsiteX2" fmla="*/ 4126 w 11491"/>
              <a:gd name="connsiteY2" fmla="*/ 5802 h 5691"/>
              <a:gd name="connsiteX3" fmla="*/ 11130 w 11491"/>
              <a:gd name="connsiteY3" fmla="*/ 2236 h 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91" h="5691">
                <a:moveTo>
                  <a:pt x="11130" y="2236"/>
                </a:moveTo>
                <a:cubicBezTo>
                  <a:pt x="11817" y="88"/>
                  <a:pt x="10786" y="-256"/>
                  <a:pt x="7134" y="861"/>
                </a:cubicBezTo>
                <a:cubicBezTo>
                  <a:pt x="-901" y="3353"/>
                  <a:pt x="-2877" y="6618"/>
                  <a:pt x="4126" y="5802"/>
                </a:cubicBezTo>
                <a:cubicBezTo>
                  <a:pt x="7478" y="5415"/>
                  <a:pt x="10657" y="3826"/>
                  <a:pt x="11130" y="223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9" name="Freeform 3718">
            <a:extLst>
              <a:ext uri="{FF2B5EF4-FFF2-40B4-BE49-F238E27FC236}">
                <a16:creationId xmlns:a16="http://schemas.microsoft.com/office/drawing/2014/main" id="{D09D90E2-E094-6AA9-033D-908D447927D7}"/>
              </a:ext>
            </a:extLst>
          </p:cNvPr>
          <p:cNvSpPr/>
          <p:nvPr/>
        </p:nvSpPr>
        <p:spPr>
          <a:xfrm>
            <a:off x="9288016" y="3019128"/>
            <a:ext cx="4167" cy="5800"/>
          </a:xfrm>
          <a:custGeom>
            <a:avLst/>
            <a:gdLst>
              <a:gd name="connsiteX0" fmla="*/ 1943 w 4167"/>
              <a:gd name="connsiteY0" fmla="*/ 309 h 5800"/>
              <a:gd name="connsiteX1" fmla="*/ -163 w 4167"/>
              <a:gd name="connsiteY1" fmla="*/ 3144 h 5800"/>
              <a:gd name="connsiteX2" fmla="*/ 1943 w 4167"/>
              <a:gd name="connsiteY2" fmla="*/ 5980 h 5800"/>
              <a:gd name="connsiteX3" fmla="*/ 4005 w 4167"/>
              <a:gd name="connsiteY3" fmla="*/ 3144 h 5800"/>
              <a:gd name="connsiteX4" fmla="*/ 1943 w 4167"/>
              <a:gd name="connsiteY4" fmla="*/ 309 h 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800">
                <a:moveTo>
                  <a:pt x="1943" y="309"/>
                </a:moveTo>
                <a:cubicBezTo>
                  <a:pt x="783" y="-78"/>
                  <a:pt x="-163" y="1168"/>
                  <a:pt x="-163" y="3144"/>
                </a:cubicBezTo>
                <a:cubicBezTo>
                  <a:pt x="-163" y="5121"/>
                  <a:pt x="783" y="6324"/>
                  <a:pt x="1943" y="5980"/>
                </a:cubicBezTo>
                <a:cubicBezTo>
                  <a:pt x="3116" y="5507"/>
                  <a:pt x="3915" y="4408"/>
                  <a:pt x="4005" y="3144"/>
                </a:cubicBezTo>
                <a:cubicBezTo>
                  <a:pt x="3936" y="1877"/>
                  <a:pt x="3129" y="764"/>
                  <a:pt x="1943" y="3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0" name="Freeform 3719">
            <a:extLst>
              <a:ext uri="{FF2B5EF4-FFF2-40B4-BE49-F238E27FC236}">
                <a16:creationId xmlns:a16="http://schemas.microsoft.com/office/drawing/2014/main" id="{78E016B6-FED3-0ADD-1640-474956CD334D}"/>
              </a:ext>
            </a:extLst>
          </p:cNvPr>
          <p:cNvSpPr/>
          <p:nvPr/>
        </p:nvSpPr>
        <p:spPr>
          <a:xfrm>
            <a:off x="9291174" y="1988065"/>
            <a:ext cx="5220" cy="6358"/>
          </a:xfrm>
          <a:custGeom>
            <a:avLst/>
            <a:gdLst>
              <a:gd name="connsiteX0" fmla="*/ 117 w 5220"/>
              <a:gd name="connsiteY0" fmla="*/ 3418 h 6358"/>
              <a:gd name="connsiteX1" fmla="*/ 1964 w 5220"/>
              <a:gd name="connsiteY1" fmla="*/ 6597 h 6358"/>
              <a:gd name="connsiteX2" fmla="*/ 5058 w 5220"/>
              <a:gd name="connsiteY2" fmla="*/ 3418 h 6358"/>
              <a:gd name="connsiteX3" fmla="*/ 5058 w 5220"/>
              <a:gd name="connsiteY3" fmla="*/ 3418 h 6358"/>
              <a:gd name="connsiteX4" fmla="*/ 3168 w 5220"/>
              <a:gd name="connsiteY4" fmla="*/ 238 h 6358"/>
              <a:gd name="connsiteX5" fmla="*/ 117 w 5220"/>
              <a:gd name="connsiteY5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20" h="6358">
                <a:moveTo>
                  <a:pt x="117" y="3418"/>
                </a:moveTo>
                <a:cubicBezTo>
                  <a:pt x="-613" y="5351"/>
                  <a:pt x="117" y="6597"/>
                  <a:pt x="1964" y="6597"/>
                </a:cubicBezTo>
                <a:cubicBezTo>
                  <a:pt x="3696" y="6574"/>
                  <a:pt x="5080" y="5151"/>
                  <a:pt x="5058" y="3418"/>
                </a:cubicBezTo>
                <a:cubicBezTo>
                  <a:pt x="5058" y="3418"/>
                  <a:pt x="5058" y="3418"/>
                  <a:pt x="5058" y="3418"/>
                </a:cubicBezTo>
                <a:cubicBezTo>
                  <a:pt x="5058" y="1656"/>
                  <a:pt x="4199" y="238"/>
                  <a:pt x="3168" y="238"/>
                </a:cubicBezTo>
                <a:cubicBezTo>
                  <a:pt x="2136" y="238"/>
                  <a:pt x="762" y="1656"/>
                  <a:pt x="117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1" name="Freeform 3720">
            <a:extLst>
              <a:ext uri="{FF2B5EF4-FFF2-40B4-BE49-F238E27FC236}">
                <a16:creationId xmlns:a16="http://schemas.microsoft.com/office/drawing/2014/main" id="{D21B21B7-E44C-A171-3612-E362707087D6}"/>
              </a:ext>
            </a:extLst>
          </p:cNvPr>
          <p:cNvSpPr/>
          <p:nvPr/>
        </p:nvSpPr>
        <p:spPr>
          <a:xfrm>
            <a:off x="9390575" y="2493900"/>
            <a:ext cx="4210" cy="4210"/>
          </a:xfrm>
          <a:custGeom>
            <a:avLst/>
            <a:gdLst>
              <a:gd name="connsiteX0" fmla="*/ 1943 w 4210"/>
              <a:gd name="connsiteY0" fmla="*/ 238 h 4210"/>
              <a:gd name="connsiteX1" fmla="*/ -163 w 4210"/>
              <a:gd name="connsiteY1" fmla="*/ 2344 h 4210"/>
              <a:gd name="connsiteX2" fmla="*/ 1943 w 4210"/>
              <a:gd name="connsiteY2" fmla="*/ 4449 h 4210"/>
              <a:gd name="connsiteX3" fmla="*/ 4048 w 4210"/>
              <a:gd name="connsiteY3" fmla="*/ 2344 h 4210"/>
              <a:gd name="connsiteX4" fmla="*/ 1943 w 4210"/>
              <a:gd name="connsiteY4" fmla="*/ 238 h 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0">
                <a:moveTo>
                  <a:pt x="1943" y="238"/>
                </a:moveTo>
                <a:cubicBezTo>
                  <a:pt x="778" y="238"/>
                  <a:pt x="-163" y="1181"/>
                  <a:pt x="-163" y="2344"/>
                </a:cubicBezTo>
                <a:cubicBezTo>
                  <a:pt x="-163" y="3506"/>
                  <a:pt x="778" y="4449"/>
                  <a:pt x="1943" y="4449"/>
                </a:cubicBezTo>
                <a:cubicBezTo>
                  <a:pt x="3107" y="4449"/>
                  <a:pt x="4048" y="3506"/>
                  <a:pt x="4048" y="2344"/>
                </a:cubicBezTo>
                <a:cubicBezTo>
                  <a:pt x="4048" y="1181"/>
                  <a:pt x="3107" y="238"/>
                  <a:pt x="1943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2" name="Freeform 3721">
            <a:extLst>
              <a:ext uri="{FF2B5EF4-FFF2-40B4-BE49-F238E27FC236}">
                <a16:creationId xmlns:a16="http://schemas.microsoft.com/office/drawing/2014/main" id="{DF6A174D-A740-B7D9-A4F2-3B3A2E96CF38}"/>
              </a:ext>
            </a:extLst>
          </p:cNvPr>
          <p:cNvSpPr/>
          <p:nvPr/>
        </p:nvSpPr>
        <p:spPr>
          <a:xfrm>
            <a:off x="9382240" y="1477121"/>
            <a:ext cx="14674" cy="12374"/>
          </a:xfrm>
          <a:custGeom>
            <a:avLst/>
            <a:gdLst>
              <a:gd name="connsiteX0" fmla="*/ 4521 w 14674"/>
              <a:gd name="connsiteY0" fmla="*/ 492 h 12374"/>
              <a:gd name="connsiteX1" fmla="*/ -163 w 14674"/>
              <a:gd name="connsiteY1" fmla="*/ 2254 h 12374"/>
              <a:gd name="connsiteX2" fmla="*/ 5208 w 14674"/>
              <a:gd name="connsiteY2" fmla="*/ 8097 h 12374"/>
              <a:gd name="connsiteX3" fmla="*/ 14489 w 14674"/>
              <a:gd name="connsiteY3" fmla="*/ 8828 h 12374"/>
              <a:gd name="connsiteX4" fmla="*/ 7116 w 14674"/>
              <a:gd name="connsiteY4" fmla="*/ 260 h 12374"/>
              <a:gd name="connsiteX5" fmla="*/ 4521 w 14674"/>
              <a:gd name="connsiteY5" fmla="*/ 492 h 1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74" h="12374">
                <a:moveTo>
                  <a:pt x="4521" y="492"/>
                </a:moveTo>
                <a:lnTo>
                  <a:pt x="-163" y="2254"/>
                </a:lnTo>
                <a:lnTo>
                  <a:pt x="5208" y="8097"/>
                </a:lnTo>
                <a:cubicBezTo>
                  <a:pt x="10450" y="13812"/>
                  <a:pt x="14489" y="14155"/>
                  <a:pt x="14489" y="8828"/>
                </a:cubicBezTo>
                <a:cubicBezTo>
                  <a:pt x="14820" y="4428"/>
                  <a:pt x="11520" y="591"/>
                  <a:pt x="7116" y="260"/>
                </a:cubicBezTo>
                <a:cubicBezTo>
                  <a:pt x="6244" y="196"/>
                  <a:pt x="5367" y="273"/>
                  <a:pt x="4521" y="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3" name="Freeform 3722">
            <a:extLst>
              <a:ext uri="{FF2B5EF4-FFF2-40B4-BE49-F238E27FC236}">
                <a16:creationId xmlns:a16="http://schemas.microsoft.com/office/drawing/2014/main" id="{9FA7AFBB-6DF2-1CDA-3BDD-20C8A269B090}"/>
              </a:ext>
            </a:extLst>
          </p:cNvPr>
          <p:cNvSpPr/>
          <p:nvPr/>
        </p:nvSpPr>
        <p:spPr>
          <a:xfrm>
            <a:off x="9290913" y="3642361"/>
            <a:ext cx="4663" cy="4733"/>
          </a:xfrm>
          <a:custGeom>
            <a:avLst/>
            <a:gdLst>
              <a:gd name="connsiteX0" fmla="*/ 3386 w 4663"/>
              <a:gd name="connsiteY0" fmla="*/ 4632 h 4733"/>
              <a:gd name="connsiteX1" fmla="*/ 4159 w 4663"/>
              <a:gd name="connsiteY1" fmla="*/ 1367 h 4733"/>
              <a:gd name="connsiteX2" fmla="*/ 975 w 4663"/>
              <a:gd name="connsiteY2" fmla="*/ 568 h 4733"/>
              <a:gd name="connsiteX3" fmla="*/ 937 w 4663"/>
              <a:gd name="connsiteY3" fmla="*/ 594 h 4733"/>
              <a:gd name="connsiteX4" fmla="*/ 163 w 4663"/>
              <a:gd name="connsiteY4" fmla="*/ 3859 h 4733"/>
              <a:gd name="connsiteX5" fmla="*/ 3386 w 4663"/>
              <a:gd name="connsiteY5" fmla="*/ 4632 h 4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3" h="4733">
                <a:moveTo>
                  <a:pt x="3386" y="4632"/>
                </a:moveTo>
                <a:cubicBezTo>
                  <a:pt x="4486" y="3932"/>
                  <a:pt x="4829" y="2484"/>
                  <a:pt x="4159" y="1367"/>
                </a:cubicBezTo>
                <a:cubicBezTo>
                  <a:pt x="3502" y="267"/>
                  <a:pt x="2075" y="-89"/>
                  <a:pt x="975" y="568"/>
                </a:cubicBezTo>
                <a:cubicBezTo>
                  <a:pt x="962" y="577"/>
                  <a:pt x="949" y="585"/>
                  <a:pt x="937" y="594"/>
                </a:cubicBezTo>
                <a:cubicBezTo>
                  <a:pt x="-142" y="1307"/>
                  <a:pt x="-481" y="2738"/>
                  <a:pt x="163" y="3859"/>
                </a:cubicBezTo>
                <a:cubicBezTo>
                  <a:pt x="846" y="4955"/>
                  <a:pt x="2281" y="5298"/>
                  <a:pt x="3386" y="46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4" name="Freeform 3723">
            <a:extLst>
              <a:ext uri="{FF2B5EF4-FFF2-40B4-BE49-F238E27FC236}">
                <a16:creationId xmlns:a16="http://schemas.microsoft.com/office/drawing/2014/main" id="{94273A0F-1AF6-AEB3-4B8F-5103494C0A4B}"/>
              </a:ext>
            </a:extLst>
          </p:cNvPr>
          <p:cNvSpPr/>
          <p:nvPr/>
        </p:nvSpPr>
        <p:spPr>
          <a:xfrm>
            <a:off x="9390786" y="1660847"/>
            <a:ext cx="8283" cy="9601"/>
          </a:xfrm>
          <a:custGeom>
            <a:avLst/>
            <a:gdLst>
              <a:gd name="connsiteX0" fmla="*/ 3923 w 8283"/>
              <a:gd name="connsiteY0" fmla="*/ 273 h 9601"/>
              <a:gd name="connsiteX1" fmla="*/ 2162 w 8283"/>
              <a:gd name="connsiteY1" fmla="*/ 8264 h 9601"/>
              <a:gd name="connsiteX2" fmla="*/ 8091 w 8283"/>
              <a:gd name="connsiteY2" fmla="*/ 4398 h 9601"/>
              <a:gd name="connsiteX3" fmla="*/ 4890 w 8283"/>
              <a:gd name="connsiteY3" fmla="*/ 268 h 9601"/>
              <a:gd name="connsiteX4" fmla="*/ 3923 w 8283"/>
              <a:gd name="connsiteY4" fmla="*/ 273 h 9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83" h="9601">
                <a:moveTo>
                  <a:pt x="3923" y="273"/>
                </a:moveTo>
                <a:cubicBezTo>
                  <a:pt x="-674" y="273"/>
                  <a:pt x="-1576" y="4569"/>
                  <a:pt x="2162" y="8264"/>
                </a:cubicBezTo>
                <a:cubicBezTo>
                  <a:pt x="5298" y="11444"/>
                  <a:pt x="8091" y="9639"/>
                  <a:pt x="8091" y="4398"/>
                </a:cubicBezTo>
                <a:cubicBezTo>
                  <a:pt x="8349" y="2374"/>
                  <a:pt x="6914" y="522"/>
                  <a:pt x="4890" y="268"/>
                </a:cubicBezTo>
                <a:cubicBezTo>
                  <a:pt x="4568" y="226"/>
                  <a:pt x="4246" y="230"/>
                  <a:pt x="3923" y="27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5" name="Freeform 3724">
            <a:extLst>
              <a:ext uri="{FF2B5EF4-FFF2-40B4-BE49-F238E27FC236}">
                <a16:creationId xmlns:a16="http://schemas.microsoft.com/office/drawing/2014/main" id="{082FBBFB-7FED-85CA-3756-EA80B779611C}"/>
              </a:ext>
            </a:extLst>
          </p:cNvPr>
          <p:cNvSpPr/>
          <p:nvPr/>
        </p:nvSpPr>
        <p:spPr>
          <a:xfrm>
            <a:off x="9386408" y="1426976"/>
            <a:ext cx="6272" cy="4253"/>
          </a:xfrm>
          <a:custGeom>
            <a:avLst/>
            <a:gdLst>
              <a:gd name="connsiteX0" fmla="*/ 2974 w 6272"/>
              <a:gd name="connsiteY0" fmla="*/ 238 h 4253"/>
              <a:gd name="connsiteX1" fmla="*/ -163 w 6272"/>
              <a:gd name="connsiteY1" fmla="*/ 2344 h 4253"/>
              <a:gd name="connsiteX2" fmla="*/ 2974 w 6272"/>
              <a:gd name="connsiteY2" fmla="*/ 4492 h 4253"/>
              <a:gd name="connsiteX3" fmla="*/ 6110 w 6272"/>
              <a:gd name="connsiteY3" fmla="*/ 2344 h 4253"/>
              <a:gd name="connsiteX4" fmla="*/ 2974 w 6272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4253">
                <a:moveTo>
                  <a:pt x="2974" y="238"/>
                </a:moveTo>
                <a:cubicBezTo>
                  <a:pt x="1255" y="238"/>
                  <a:pt x="-163" y="1184"/>
                  <a:pt x="-163" y="2344"/>
                </a:cubicBezTo>
                <a:cubicBezTo>
                  <a:pt x="-163" y="3504"/>
                  <a:pt x="1255" y="4492"/>
                  <a:pt x="2974" y="4492"/>
                </a:cubicBezTo>
                <a:cubicBezTo>
                  <a:pt x="4692" y="4492"/>
                  <a:pt x="6110" y="3547"/>
                  <a:pt x="6110" y="2344"/>
                </a:cubicBezTo>
                <a:cubicBezTo>
                  <a:pt x="6110" y="1141"/>
                  <a:pt x="4735" y="238"/>
                  <a:pt x="297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6" name="Freeform 3725">
            <a:extLst>
              <a:ext uri="{FF2B5EF4-FFF2-40B4-BE49-F238E27FC236}">
                <a16:creationId xmlns:a16="http://schemas.microsoft.com/office/drawing/2014/main" id="{7FE0B40B-5E4F-A684-96B9-F5266EBFA0BD}"/>
              </a:ext>
            </a:extLst>
          </p:cNvPr>
          <p:cNvSpPr/>
          <p:nvPr/>
        </p:nvSpPr>
        <p:spPr>
          <a:xfrm>
            <a:off x="9391335" y="2273347"/>
            <a:ext cx="6865" cy="5896"/>
          </a:xfrm>
          <a:custGeom>
            <a:avLst/>
            <a:gdLst>
              <a:gd name="connsiteX0" fmla="*/ 6338 w 6865"/>
              <a:gd name="connsiteY0" fmla="*/ 4115 h 5896"/>
              <a:gd name="connsiteX1" fmla="*/ 1182 w 6865"/>
              <a:gd name="connsiteY1" fmla="*/ 807 h 5896"/>
              <a:gd name="connsiteX2" fmla="*/ 3288 w 6865"/>
              <a:gd name="connsiteY2" fmla="*/ 6134 h 5896"/>
              <a:gd name="connsiteX3" fmla="*/ 6338 w 6865"/>
              <a:gd name="connsiteY3" fmla="*/ 4115 h 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65" h="5896">
                <a:moveTo>
                  <a:pt x="6338" y="4115"/>
                </a:moveTo>
                <a:cubicBezTo>
                  <a:pt x="7928" y="1580"/>
                  <a:pt x="3975" y="-912"/>
                  <a:pt x="1182" y="807"/>
                </a:cubicBezTo>
                <a:cubicBezTo>
                  <a:pt x="-1610" y="2525"/>
                  <a:pt x="366" y="6134"/>
                  <a:pt x="3288" y="6134"/>
                </a:cubicBezTo>
                <a:cubicBezTo>
                  <a:pt x="4555" y="5949"/>
                  <a:pt x="5672" y="5209"/>
                  <a:pt x="6338" y="411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7" name="Freeform 3726">
            <a:extLst>
              <a:ext uri="{FF2B5EF4-FFF2-40B4-BE49-F238E27FC236}">
                <a16:creationId xmlns:a16="http://schemas.microsoft.com/office/drawing/2014/main" id="{EA23E079-95A3-2F47-E569-5C8F5E00ABFE}"/>
              </a:ext>
            </a:extLst>
          </p:cNvPr>
          <p:cNvSpPr/>
          <p:nvPr/>
        </p:nvSpPr>
        <p:spPr>
          <a:xfrm>
            <a:off x="9388513" y="3231363"/>
            <a:ext cx="5934" cy="5854"/>
          </a:xfrm>
          <a:custGeom>
            <a:avLst/>
            <a:gdLst>
              <a:gd name="connsiteX0" fmla="*/ 3146 w 5934"/>
              <a:gd name="connsiteY0" fmla="*/ 238 h 5854"/>
              <a:gd name="connsiteX1" fmla="*/ -163 w 5934"/>
              <a:gd name="connsiteY1" fmla="*/ 3590 h 5854"/>
              <a:gd name="connsiteX2" fmla="*/ 5638 w 5934"/>
              <a:gd name="connsiteY2" fmla="*/ 2773 h 5854"/>
              <a:gd name="connsiteX3" fmla="*/ 3146 w 5934"/>
              <a:gd name="connsiteY3" fmla="*/ 238 h 5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34" h="5854">
                <a:moveTo>
                  <a:pt x="3146" y="238"/>
                </a:moveTo>
                <a:cubicBezTo>
                  <a:pt x="1311" y="260"/>
                  <a:pt x="-163" y="1755"/>
                  <a:pt x="-163" y="3590"/>
                </a:cubicBezTo>
                <a:cubicBezTo>
                  <a:pt x="-163" y="7371"/>
                  <a:pt x="4349" y="6683"/>
                  <a:pt x="5638" y="2773"/>
                </a:cubicBezTo>
                <a:cubicBezTo>
                  <a:pt x="6196" y="1355"/>
                  <a:pt x="4950" y="238"/>
                  <a:pt x="314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8" name="Freeform 3727">
            <a:extLst>
              <a:ext uri="{FF2B5EF4-FFF2-40B4-BE49-F238E27FC236}">
                <a16:creationId xmlns:a16="http://schemas.microsoft.com/office/drawing/2014/main" id="{6C0F0CC1-C67D-4471-9FE0-3BA90BD5D3FB}"/>
              </a:ext>
            </a:extLst>
          </p:cNvPr>
          <p:cNvSpPr/>
          <p:nvPr/>
        </p:nvSpPr>
        <p:spPr>
          <a:xfrm>
            <a:off x="9484840" y="2494575"/>
            <a:ext cx="4169" cy="3535"/>
          </a:xfrm>
          <a:custGeom>
            <a:avLst/>
            <a:gdLst>
              <a:gd name="connsiteX0" fmla="*/ 4007 w 4169"/>
              <a:gd name="connsiteY0" fmla="*/ 2872 h 3535"/>
              <a:gd name="connsiteX1" fmla="*/ 1901 w 4169"/>
              <a:gd name="connsiteY1" fmla="*/ 595 h 3535"/>
              <a:gd name="connsiteX2" fmla="*/ -161 w 4169"/>
              <a:gd name="connsiteY2" fmla="*/ 1540 h 3535"/>
              <a:gd name="connsiteX3" fmla="*/ 1897 w 4169"/>
              <a:gd name="connsiteY3" fmla="*/ 3774 h 3535"/>
              <a:gd name="connsiteX4" fmla="*/ 1901 w 4169"/>
              <a:gd name="connsiteY4" fmla="*/ 3774 h 3535"/>
              <a:gd name="connsiteX5" fmla="*/ 4007 w 4169"/>
              <a:gd name="connsiteY5" fmla="*/ 2872 h 3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9" h="3535">
                <a:moveTo>
                  <a:pt x="4007" y="2872"/>
                </a:moveTo>
                <a:cubicBezTo>
                  <a:pt x="4007" y="2356"/>
                  <a:pt x="3062" y="1325"/>
                  <a:pt x="1901" y="595"/>
                </a:cubicBezTo>
                <a:cubicBezTo>
                  <a:pt x="742" y="-136"/>
                  <a:pt x="-161" y="294"/>
                  <a:pt x="-161" y="1540"/>
                </a:cubicBezTo>
                <a:cubicBezTo>
                  <a:pt x="-208" y="2725"/>
                  <a:pt x="711" y="3726"/>
                  <a:pt x="1897" y="3774"/>
                </a:cubicBezTo>
                <a:cubicBezTo>
                  <a:pt x="1897" y="3774"/>
                  <a:pt x="1901" y="3774"/>
                  <a:pt x="1901" y="3774"/>
                </a:cubicBezTo>
                <a:cubicBezTo>
                  <a:pt x="3062" y="3774"/>
                  <a:pt x="4007" y="3388"/>
                  <a:pt x="4007" y="287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9" name="Freeform 3728">
            <a:extLst>
              <a:ext uri="{FF2B5EF4-FFF2-40B4-BE49-F238E27FC236}">
                <a16:creationId xmlns:a16="http://schemas.microsoft.com/office/drawing/2014/main" id="{B5A96C69-946D-D0BD-ABC9-1EEAEE76F00D}"/>
              </a:ext>
            </a:extLst>
          </p:cNvPr>
          <p:cNvSpPr/>
          <p:nvPr/>
        </p:nvSpPr>
        <p:spPr>
          <a:xfrm>
            <a:off x="9237832" y="1418426"/>
            <a:ext cx="20462" cy="19327"/>
          </a:xfrm>
          <a:custGeom>
            <a:avLst/>
            <a:gdLst>
              <a:gd name="connsiteX0" fmla="*/ 8431 w 20462"/>
              <a:gd name="connsiteY0" fmla="*/ 12140 h 19327"/>
              <a:gd name="connsiteX1" fmla="*/ 151 w 20462"/>
              <a:gd name="connsiteY1" fmla="*/ 15491 h 19327"/>
              <a:gd name="connsiteX2" fmla="*/ -163 w 20462"/>
              <a:gd name="connsiteY2" fmla="*/ 16436 h 19327"/>
              <a:gd name="connsiteX3" fmla="*/ 18399 w 20462"/>
              <a:gd name="connsiteY3" fmla="*/ 15663 h 19327"/>
              <a:gd name="connsiteX4" fmla="*/ 17239 w 20462"/>
              <a:gd name="connsiteY4" fmla="*/ 238 h 19327"/>
              <a:gd name="connsiteX5" fmla="*/ 15477 w 20462"/>
              <a:gd name="connsiteY5" fmla="*/ 4191 h 19327"/>
              <a:gd name="connsiteX6" fmla="*/ 8431 w 20462"/>
              <a:gd name="connsiteY6" fmla="*/ 12140 h 19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62" h="19327">
                <a:moveTo>
                  <a:pt x="8431" y="12140"/>
                </a:moveTo>
                <a:cubicBezTo>
                  <a:pt x="5217" y="10778"/>
                  <a:pt x="1513" y="12282"/>
                  <a:pt x="151" y="15491"/>
                </a:cubicBezTo>
                <a:cubicBezTo>
                  <a:pt x="22" y="15801"/>
                  <a:pt x="-81" y="16114"/>
                  <a:pt x="-163" y="16436"/>
                </a:cubicBezTo>
                <a:cubicBezTo>
                  <a:pt x="-163" y="21034"/>
                  <a:pt x="15907" y="20389"/>
                  <a:pt x="18399" y="15663"/>
                </a:cubicBezTo>
                <a:cubicBezTo>
                  <a:pt x="21406" y="9820"/>
                  <a:pt x="20719" y="238"/>
                  <a:pt x="17239" y="238"/>
                </a:cubicBezTo>
                <a:cubicBezTo>
                  <a:pt x="15262" y="238"/>
                  <a:pt x="14661" y="1613"/>
                  <a:pt x="15477" y="4191"/>
                </a:cubicBezTo>
                <a:cubicBezTo>
                  <a:pt x="16723" y="8531"/>
                  <a:pt x="11739" y="14245"/>
                  <a:pt x="8431" y="121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0" name="Freeform 3729">
            <a:extLst>
              <a:ext uri="{FF2B5EF4-FFF2-40B4-BE49-F238E27FC236}">
                <a16:creationId xmlns:a16="http://schemas.microsoft.com/office/drawing/2014/main" id="{8A66336F-B6CD-7F95-204E-44435CC1C7FB}"/>
              </a:ext>
            </a:extLst>
          </p:cNvPr>
          <p:cNvSpPr/>
          <p:nvPr/>
        </p:nvSpPr>
        <p:spPr>
          <a:xfrm>
            <a:off x="9271236" y="1289191"/>
            <a:ext cx="14675" cy="7648"/>
          </a:xfrm>
          <a:custGeom>
            <a:avLst/>
            <a:gdLst>
              <a:gd name="connsiteX0" fmla="*/ 3170 w 14675"/>
              <a:gd name="connsiteY0" fmla="*/ 7537 h 7648"/>
              <a:gd name="connsiteX1" fmla="*/ 10517 w 14675"/>
              <a:gd name="connsiteY1" fmla="*/ 6248 h 7648"/>
              <a:gd name="connsiteX2" fmla="*/ 14500 w 14675"/>
              <a:gd name="connsiteY2" fmla="*/ 2961 h 7648"/>
              <a:gd name="connsiteX3" fmla="*/ 14513 w 14675"/>
              <a:gd name="connsiteY3" fmla="*/ 2811 h 7648"/>
              <a:gd name="connsiteX4" fmla="*/ 9786 w 14675"/>
              <a:gd name="connsiteY4" fmla="*/ 662 h 7648"/>
              <a:gd name="connsiteX5" fmla="*/ 2482 w 14675"/>
              <a:gd name="connsiteY5" fmla="*/ 1994 h 7648"/>
              <a:gd name="connsiteX6" fmla="*/ -139 w 14675"/>
              <a:gd name="connsiteY6" fmla="*/ 5431 h 7648"/>
              <a:gd name="connsiteX7" fmla="*/ 3170 w 14675"/>
              <a:gd name="connsiteY7" fmla="*/ 7537 h 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75" h="7648">
                <a:moveTo>
                  <a:pt x="3170" y="7537"/>
                </a:moveTo>
                <a:cubicBezTo>
                  <a:pt x="5541" y="6738"/>
                  <a:pt x="8016" y="6304"/>
                  <a:pt x="10517" y="6248"/>
                </a:cubicBezTo>
                <a:cubicBezTo>
                  <a:pt x="12523" y="6441"/>
                  <a:pt x="14311" y="4967"/>
                  <a:pt x="14500" y="2961"/>
                </a:cubicBezTo>
                <a:cubicBezTo>
                  <a:pt x="14504" y="2909"/>
                  <a:pt x="14508" y="2862"/>
                  <a:pt x="14513" y="2811"/>
                </a:cubicBezTo>
                <a:cubicBezTo>
                  <a:pt x="14513" y="319"/>
                  <a:pt x="13266" y="-283"/>
                  <a:pt x="9786" y="662"/>
                </a:cubicBezTo>
                <a:cubicBezTo>
                  <a:pt x="7402" y="1341"/>
                  <a:pt x="4953" y="1784"/>
                  <a:pt x="2482" y="1994"/>
                </a:cubicBezTo>
                <a:cubicBezTo>
                  <a:pt x="819" y="2239"/>
                  <a:pt x="-345" y="3764"/>
                  <a:pt x="-139" y="5431"/>
                </a:cubicBezTo>
                <a:cubicBezTo>
                  <a:pt x="-139" y="7666"/>
                  <a:pt x="978" y="8396"/>
                  <a:pt x="3170" y="753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1" name="Freeform 3730">
            <a:extLst>
              <a:ext uri="{FF2B5EF4-FFF2-40B4-BE49-F238E27FC236}">
                <a16:creationId xmlns:a16="http://schemas.microsoft.com/office/drawing/2014/main" id="{A852D616-1B5B-5DA0-3F69-7C6491026FE9}"/>
              </a:ext>
            </a:extLst>
          </p:cNvPr>
          <p:cNvSpPr/>
          <p:nvPr/>
        </p:nvSpPr>
        <p:spPr>
          <a:xfrm>
            <a:off x="9378732" y="3603274"/>
            <a:ext cx="3507" cy="4254"/>
          </a:xfrm>
          <a:custGeom>
            <a:avLst/>
            <a:gdLst>
              <a:gd name="connsiteX0" fmla="*/ 166 w 3507"/>
              <a:gd name="connsiteY0" fmla="*/ 2387 h 4254"/>
              <a:gd name="connsiteX1" fmla="*/ 2400 w 3507"/>
              <a:gd name="connsiteY1" fmla="*/ 4492 h 4254"/>
              <a:gd name="connsiteX2" fmla="*/ 3345 w 3507"/>
              <a:gd name="connsiteY2" fmla="*/ 2387 h 4254"/>
              <a:gd name="connsiteX3" fmla="*/ 1111 w 3507"/>
              <a:gd name="connsiteY3" fmla="*/ 239 h 4254"/>
              <a:gd name="connsiteX4" fmla="*/ 1111 w 3507"/>
              <a:gd name="connsiteY4" fmla="*/ 239 h 4254"/>
              <a:gd name="connsiteX5" fmla="*/ 166 w 3507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7" h="4254">
                <a:moveTo>
                  <a:pt x="166" y="2387"/>
                </a:moveTo>
                <a:cubicBezTo>
                  <a:pt x="896" y="3547"/>
                  <a:pt x="1927" y="4492"/>
                  <a:pt x="2400" y="4492"/>
                </a:cubicBezTo>
                <a:cubicBezTo>
                  <a:pt x="2872" y="4492"/>
                  <a:pt x="3345" y="3547"/>
                  <a:pt x="3345" y="2387"/>
                </a:cubicBezTo>
                <a:cubicBezTo>
                  <a:pt x="3324" y="1175"/>
                  <a:pt x="2323" y="217"/>
                  <a:pt x="1111" y="239"/>
                </a:cubicBezTo>
                <a:cubicBezTo>
                  <a:pt x="1111" y="239"/>
                  <a:pt x="1111" y="239"/>
                  <a:pt x="1111" y="239"/>
                </a:cubicBezTo>
                <a:cubicBezTo>
                  <a:pt x="-92" y="239"/>
                  <a:pt x="-522" y="1227"/>
                  <a:pt x="166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2" name="Freeform 3731">
            <a:extLst>
              <a:ext uri="{FF2B5EF4-FFF2-40B4-BE49-F238E27FC236}">
                <a16:creationId xmlns:a16="http://schemas.microsoft.com/office/drawing/2014/main" id="{255D804D-4FAC-8111-40F1-6A8F0B099BD4}"/>
              </a:ext>
            </a:extLst>
          </p:cNvPr>
          <p:cNvSpPr/>
          <p:nvPr/>
        </p:nvSpPr>
        <p:spPr>
          <a:xfrm>
            <a:off x="9412164" y="3053915"/>
            <a:ext cx="13213" cy="6490"/>
          </a:xfrm>
          <a:custGeom>
            <a:avLst/>
            <a:gdLst>
              <a:gd name="connsiteX0" fmla="*/ 4028 w 13213"/>
              <a:gd name="connsiteY0" fmla="*/ 6125 h 6490"/>
              <a:gd name="connsiteX1" fmla="*/ 13051 w 13213"/>
              <a:gd name="connsiteY1" fmla="*/ 3246 h 6490"/>
              <a:gd name="connsiteX2" fmla="*/ 6950 w 13213"/>
              <a:gd name="connsiteY2" fmla="*/ 238 h 6490"/>
              <a:gd name="connsiteX3" fmla="*/ 4028 w 13213"/>
              <a:gd name="connsiteY3" fmla="*/ 6125 h 6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13" h="6490">
                <a:moveTo>
                  <a:pt x="4028" y="6125"/>
                </a:moveTo>
                <a:cubicBezTo>
                  <a:pt x="10817" y="7414"/>
                  <a:pt x="13051" y="6726"/>
                  <a:pt x="13051" y="3246"/>
                </a:cubicBezTo>
                <a:cubicBezTo>
                  <a:pt x="13051" y="1313"/>
                  <a:pt x="10817" y="238"/>
                  <a:pt x="6950" y="238"/>
                </a:cubicBezTo>
                <a:cubicBezTo>
                  <a:pt x="-655" y="238"/>
                  <a:pt x="-2975" y="4836"/>
                  <a:pt x="4028" y="61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3" name="Freeform 3732">
            <a:extLst>
              <a:ext uri="{FF2B5EF4-FFF2-40B4-BE49-F238E27FC236}">
                <a16:creationId xmlns:a16="http://schemas.microsoft.com/office/drawing/2014/main" id="{701EDD4F-DD6A-5BD8-D3C8-D5A3BBF76558}"/>
              </a:ext>
            </a:extLst>
          </p:cNvPr>
          <p:cNvSpPr/>
          <p:nvPr/>
        </p:nvSpPr>
        <p:spPr>
          <a:xfrm>
            <a:off x="9357971" y="5501155"/>
            <a:ext cx="6332" cy="10236"/>
          </a:xfrm>
          <a:custGeom>
            <a:avLst/>
            <a:gdLst>
              <a:gd name="connsiteX0" fmla="*/ 1764 w 6332"/>
              <a:gd name="connsiteY0" fmla="*/ 238 h 10236"/>
              <a:gd name="connsiteX1" fmla="*/ 389 w 6332"/>
              <a:gd name="connsiteY1" fmla="*/ 2902 h 10236"/>
              <a:gd name="connsiteX2" fmla="*/ 2322 w 6332"/>
              <a:gd name="connsiteY2" fmla="*/ 7199 h 10236"/>
              <a:gd name="connsiteX3" fmla="*/ 2924 w 6332"/>
              <a:gd name="connsiteY3" fmla="*/ 9992 h 10236"/>
              <a:gd name="connsiteX4" fmla="*/ 5072 w 6332"/>
              <a:gd name="connsiteY4" fmla="*/ 9992 h 10236"/>
              <a:gd name="connsiteX5" fmla="*/ 5845 w 6332"/>
              <a:gd name="connsiteY5" fmla="*/ 4535 h 10236"/>
              <a:gd name="connsiteX6" fmla="*/ 1764 w 6332"/>
              <a:gd name="connsiteY6" fmla="*/ 238 h 1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2" h="10236">
                <a:moveTo>
                  <a:pt x="1764" y="238"/>
                </a:moveTo>
                <a:cubicBezTo>
                  <a:pt x="-170" y="238"/>
                  <a:pt x="-686" y="1227"/>
                  <a:pt x="389" y="2902"/>
                </a:cubicBezTo>
                <a:cubicBezTo>
                  <a:pt x="1244" y="4230"/>
                  <a:pt x="1897" y="5678"/>
                  <a:pt x="2322" y="7199"/>
                </a:cubicBezTo>
                <a:cubicBezTo>
                  <a:pt x="2322" y="8101"/>
                  <a:pt x="2752" y="9347"/>
                  <a:pt x="2924" y="9992"/>
                </a:cubicBezTo>
                <a:cubicBezTo>
                  <a:pt x="3095" y="10636"/>
                  <a:pt x="3998" y="10636"/>
                  <a:pt x="5072" y="9992"/>
                </a:cubicBezTo>
                <a:cubicBezTo>
                  <a:pt x="6146" y="9347"/>
                  <a:pt x="6490" y="6898"/>
                  <a:pt x="5845" y="4535"/>
                </a:cubicBezTo>
                <a:cubicBezTo>
                  <a:pt x="5201" y="2172"/>
                  <a:pt x="3396" y="238"/>
                  <a:pt x="1764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4" name="Freeform 3733">
            <a:extLst>
              <a:ext uri="{FF2B5EF4-FFF2-40B4-BE49-F238E27FC236}">
                <a16:creationId xmlns:a16="http://schemas.microsoft.com/office/drawing/2014/main" id="{C66F3C72-2C2E-C099-13DB-75133B551BEA}"/>
              </a:ext>
            </a:extLst>
          </p:cNvPr>
          <p:cNvSpPr/>
          <p:nvPr/>
        </p:nvSpPr>
        <p:spPr>
          <a:xfrm>
            <a:off x="9380806" y="3144229"/>
            <a:ext cx="5474" cy="4253"/>
          </a:xfrm>
          <a:custGeom>
            <a:avLst/>
            <a:gdLst>
              <a:gd name="connsiteX0" fmla="*/ 5310 w 5474"/>
              <a:gd name="connsiteY0" fmla="*/ 2344 h 4253"/>
              <a:gd name="connsiteX1" fmla="*/ 3381 w 5474"/>
              <a:gd name="connsiteY1" fmla="*/ 238 h 4253"/>
              <a:gd name="connsiteX2" fmla="*/ 3334 w 5474"/>
              <a:gd name="connsiteY2" fmla="*/ 238 h 4253"/>
              <a:gd name="connsiteX3" fmla="*/ 68 w 5474"/>
              <a:gd name="connsiteY3" fmla="*/ 2344 h 4253"/>
              <a:gd name="connsiteX4" fmla="*/ 2045 w 5474"/>
              <a:gd name="connsiteY4" fmla="*/ 4492 h 4253"/>
              <a:gd name="connsiteX5" fmla="*/ 5310 w 5474"/>
              <a:gd name="connsiteY5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4" h="4253">
                <a:moveTo>
                  <a:pt x="5310" y="2344"/>
                </a:moveTo>
                <a:cubicBezTo>
                  <a:pt x="5357" y="1231"/>
                  <a:pt x="4494" y="286"/>
                  <a:pt x="3381" y="238"/>
                </a:cubicBezTo>
                <a:cubicBezTo>
                  <a:pt x="3364" y="238"/>
                  <a:pt x="3351" y="238"/>
                  <a:pt x="3334" y="238"/>
                </a:cubicBezTo>
                <a:cubicBezTo>
                  <a:pt x="1985" y="419"/>
                  <a:pt x="790" y="1188"/>
                  <a:pt x="68" y="2344"/>
                </a:cubicBezTo>
                <a:cubicBezTo>
                  <a:pt x="-619" y="3504"/>
                  <a:pt x="283" y="4492"/>
                  <a:pt x="2045" y="4492"/>
                </a:cubicBezTo>
                <a:cubicBezTo>
                  <a:pt x="3806" y="4492"/>
                  <a:pt x="5310" y="3504"/>
                  <a:pt x="531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5" name="Freeform 3734">
            <a:extLst>
              <a:ext uri="{FF2B5EF4-FFF2-40B4-BE49-F238E27FC236}">
                <a16:creationId xmlns:a16="http://schemas.microsoft.com/office/drawing/2014/main" id="{94412F6B-43C7-DB0F-94C4-1AE06B478686}"/>
              </a:ext>
            </a:extLst>
          </p:cNvPr>
          <p:cNvSpPr/>
          <p:nvPr/>
        </p:nvSpPr>
        <p:spPr>
          <a:xfrm>
            <a:off x="9282403" y="3288722"/>
            <a:ext cx="4922" cy="4253"/>
          </a:xfrm>
          <a:custGeom>
            <a:avLst/>
            <a:gdLst>
              <a:gd name="connsiteX0" fmla="*/ 209 w 4922"/>
              <a:gd name="connsiteY0" fmla="*/ 2387 h 4253"/>
              <a:gd name="connsiteX1" fmla="*/ 3603 w 4922"/>
              <a:gd name="connsiteY1" fmla="*/ 4492 h 4253"/>
              <a:gd name="connsiteX2" fmla="*/ 4376 w 4922"/>
              <a:gd name="connsiteY2" fmla="*/ 2387 h 4253"/>
              <a:gd name="connsiteX3" fmla="*/ 1025 w 4922"/>
              <a:gd name="connsiteY3" fmla="*/ 238 h 4253"/>
              <a:gd name="connsiteX4" fmla="*/ 209 w 4922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2" h="4253">
                <a:moveTo>
                  <a:pt x="209" y="2387"/>
                </a:moveTo>
                <a:cubicBezTo>
                  <a:pt x="961" y="3568"/>
                  <a:pt x="2211" y="4346"/>
                  <a:pt x="3603" y="4492"/>
                </a:cubicBezTo>
                <a:cubicBezTo>
                  <a:pt x="4763" y="4492"/>
                  <a:pt x="5107" y="3547"/>
                  <a:pt x="4376" y="2387"/>
                </a:cubicBezTo>
                <a:cubicBezTo>
                  <a:pt x="3654" y="1188"/>
                  <a:pt x="2413" y="397"/>
                  <a:pt x="1025" y="238"/>
                </a:cubicBezTo>
                <a:cubicBezTo>
                  <a:pt x="-135" y="238"/>
                  <a:pt x="-522" y="1227"/>
                  <a:pt x="209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6" name="Freeform 3735">
            <a:extLst>
              <a:ext uri="{FF2B5EF4-FFF2-40B4-BE49-F238E27FC236}">
                <a16:creationId xmlns:a16="http://schemas.microsoft.com/office/drawing/2014/main" id="{D493E47A-FC49-3E50-1033-BBB11DC3011D}"/>
              </a:ext>
            </a:extLst>
          </p:cNvPr>
          <p:cNvSpPr/>
          <p:nvPr/>
        </p:nvSpPr>
        <p:spPr>
          <a:xfrm>
            <a:off x="9362122" y="1533755"/>
            <a:ext cx="27422" cy="7896"/>
          </a:xfrm>
          <a:custGeom>
            <a:avLst/>
            <a:gdLst>
              <a:gd name="connsiteX0" fmla="*/ 22061 w 27422"/>
              <a:gd name="connsiteY0" fmla="*/ 4096 h 7896"/>
              <a:gd name="connsiteX1" fmla="*/ 1652 w 27422"/>
              <a:gd name="connsiteY1" fmla="*/ 2378 h 7896"/>
              <a:gd name="connsiteX2" fmla="*/ 14069 w 27422"/>
              <a:gd name="connsiteY2" fmla="*/ 7791 h 7896"/>
              <a:gd name="connsiteX3" fmla="*/ 27259 w 27422"/>
              <a:gd name="connsiteY3" fmla="*/ 8135 h 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22" h="7896">
                <a:moveTo>
                  <a:pt x="22061" y="4096"/>
                </a:moveTo>
                <a:cubicBezTo>
                  <a:pt x="16561" y="-200"/>
                  <a:pt x="5991" y="-1103"/>
                  <a:pt x="1652" y="2378"/>
                </a:cubicBezTo>
                <a:cubicBezTo>
                  <a:pt x="-2688" y="5858"/>
                  <a:pt x="492" y="7447"/>
                  <a:pt x="14069" y="7791"/>
                </a:cubicBezTo>
                <a:lnTo>
                  <a:pt x="27259" y="8135"/>
                </a:ln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7" name="Freeform 3736">
            <a:extLst>
              <a:ext uri="{FF2B5EF4-FFF2-40B4-BE49-F238E27FC236}">
                <a16:creationId xmlns:a16="http://schemas.microsoft.com/office/drawing/2014/main" id="{AA46D0B5-1E78-D2BA-84E1-D189772FC30E}"/>
              </a:ext>
            </a:extLst>
          </p:cNvPr>
          <p:cNvSpPr/>
          <p:nvPr/>
        </p:nvSpPr>
        <p:spPr>
          <a:xfrm>
            <a:off x="9286364" y="2566372"/>
            <a:ext cx="9247" cy="3834"/>
          </a:xfrm>
          <a:custGeom>
            <a:avLst/>
            <a:gdLst>
              <a:gd name="connsiteX0" fmla="*/ 1489 w 9247"/>
              <a:gd name="connsiteY0" fmla="*/ 2140 h 3834"/>
              <a:gd name="connsiteX1" fmla="*/ 7762 w 9247"/>
              <a:gd name="connsiteY1" fmla="*/ 4073 h 3834"/>
              <a:gd name="connsiteX2" fmla="*/ 6688 w 9247"/>
              <a:gd name="connsiteY2" fmla="*/ 2140 h 3834"/>
              <a:gd name="connsiteX3" fmla="*/ 1489 w 9247"/>
              <a:gd name="connsiteY3" fmla="*/ 2140 h 3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7" h="3834">
                <a:moveTo>
                  <a:pt x="1489" y="2140"/>
                </a:moveTo>
                <a:cubicBezTo>
                  <a:pt x="3384" y="3304"/>
                  <a:pt x="5541" y="3969"/>
                  <a:pt x="7762" y="4073"/>
                </a:cubicBezTo>
                <a:cubicBezTo>
                  <a:pt x="9824" y="4073"/>
                  <a:pt x="9481" y="3343"/>
                  <a:pt x="6688" y="2140"/>
                </a:cubicBezTo>
                <a:cubicBezTo>
                  <a:pt x="931" y="-395"/>
                  <a:pt x="-2335" y="-395"/>
                  <a:pt x="1489" y="21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8" name="Freeform 3737">
            <a:extLst>
              <a:ext uri="{FF2B5EF4-FFF2-40B4-BE49-F238E27FC236}">
                <a16:creationId xmlns:a16="http://schemas.microsoft.com/office/drawing/2014/main" id="{E6A9CF76-252D-91C3-1799-768C40C04919}"/>
              </a:ext>
            </a:extLst>
          </p:cNvPr>
          <p:cNvSpPr/>
          <p:nvPr/>
        </p:nvSpPr>
        <p:spPr>
          <a:xfrm>
            <a:off x="9357541" y="4427043"/>
            <a:ext cx="9718" cy="22096"/>
          </a:xfrm>
          <a:custGeom>
            <a:avLst/>
            <a:gdLst>
              <a:gd name="connsiteX0" fmla="*/ 3440 w 9718"/>
              <a:gd name="connsiteY0" fmla="*/ 509 h 22096"/>
              <a:gd name="connsiteX1" fmla="*/ 561 w 9718"/>
              <a:gd name="connsiteY1" fmla="*/ 10391 h 22096"/>
              <a:gd name="connsiteX2" fmla="*/ 6018 w 9718"/>
              <a:gd name="connsiteY2" fmla="*/ 22335 h 22096"/>
              <a:gd name="connsiteX3" fmla="*/ 6835 w 9718"/>
              <a:gd name="connsiteY3" fmla="*/ 14601 h 22096"/>
              <a:gd name="connsiteX4" fmla="*/ 7909 w 9718"/>
              <a:gd name="connsiteY4" fmla="*/ 5278 h 22096"/>
              <a:gd name="connsiteX5" fmla="*/ 3440 w 9718"/>
              <a:gd name="connsiteY5" fmla="*/ 509 h 22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18" h="22096">
                <a:moveTo>
                  <a:pt x="3440" y="509"/>
                </a:moveTo>
                <a:cubicBezTo>
                  <a:pt x="-341" y="1540"/>
                  <a:pt x="-856" y="2700"/>
                  <a:pt x="561" y="10391"/>
                </a:cubicBezTo>
                <a:cubicBezTo>
                  <a:pt x="2237" y="20574"/>
                  <a:pt x="3011" y="22335"/>
                  <a:pt x="6018" y="22335"/>
                </a:cubicBezTo>
                <a:cubicBezTo>
                  <a:pt x="7436" y="22335"/>
                  <a:pt x="7737" y="19499"/>
                  <a:pt x="6835" y="14601"/>
                </a:cubicBezTo>
                <a:cubicBezTo>
                  <a:pt x="5932" y="9703"/>
                  <a:pt x="6233" y="6309"/>
                  <a:pt x="7909" y="5278"/>
                </a:cubicBezTo>
                <a:cubicBezTo>
                  <a:pt x="11733" y="2829"/>
                  <a:pt x="8338" y="-780"/>
                  <a:pt x="3440" y="50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9" name="Freeform 3738">
            <a:extLst>
              <a:ext uri="{FF2B5EF4-FFF2-40B4-BE49-F238E27FC236}">
                <a16:creationId xmlns:a16="http://schemas.microsoft.com/office/drawing/2014/main" id="{EDFA09ED-E756-D197-82D5-78A2744BF29E}"/>
              </a:ext>
            </a:extLst>
          </p:cNvPr>
          <p:cNvSpPr/>
          <p:nvPr/>
        </p:nvSpPr>
        <p:spPr>
          <a:xfrm>
            <a:off x="9479565" y="4243033"/>
            <a:ext cx="13396" cy="12402"/>
          </a:xfrm>
          <a:custGeom>
            <a:avLst/>
            <a:gdLst>
              <a:gd name="connsiteX0" fmla="*/ 13106 w 13396"/>
              <a:gd name="connsiteY0" fmla="*/ 6039 h 12402"/>
              <a:gd name="connsiteX1" fmla="*/ 12032 w 13396"/>
              <a:gd name="connsiteY1" fmla="*/ 238 h 12402"/>
              <a:gd name="connsiteX2" fmla="*/ 6146 w 13396"/>
              <a:gd name="connsiteY2" fmla="*/ 4535 h 12402"/>
              <a:gd name="connsiteX3" fmla="*/ 3396 w 13396"/>
              <a:gd name="connsiteY3" fmla="*/ 6683 h 12402"/>
              <a:gd name="connsiteX4" fmla="*/ 6876 w 13396"/>
              <a:gd name="connsiteY4" fmla="*/ 12526 h 12402"/>
              <a:gd name="connsiteX5" fmla="*/ 13106 w 13396"/>
              <a:gd name="connsiteY5" fmla="*/ 6039 h 12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96" h="12402">
                <a:moveTo>
                  <a:pt x="13106" y="6039"/>
                </a:moveTo>
                <a:cubicBezTo>
                  <a:pt x="13450" y="2859"/>
                  <a:pt x="13106" y="238"/>
                  <a:pt x="12032" y="238"/>
                </a:cubicBezTo>
                <a:cubicBezTo>
                  <a:pt x="9368" y="238"/>
                  <a:pt x="3783" y="4535"/>
                  <a:pt x="6146" y="4535"/>
                </a:cubicBezTo>
                <a:cubicBezTo>
                  <a:pt x="7306" y="4535"/>
                  <a:pt x="6146" y="5609"/>
                  <a:pt x="3396" y="6683"/>
                </a:cubicBezTo>
                <a:cubicBezTo>
                  <a:pt x="-2834" y="9218"/>
                  <a:pt x="-385" y="13386"/>
                  <a:pt x="6876" y="12526"/>
                </a:cubicBezTo>
                <a:cubicBezTo>
                  <a:pt x="11173" y="12054"/>
                  <a:pt x="12591" y="10550"/>
                  <a:pt x="13106" y="60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0" name="Freeform 3739">
            <a:extLst>
              <a:ext uri="{FF2B5EF4-FFF2-40B4-BE49-F238E27FC236}">
                <a16:creationId xmlns:a16="http://schemas.microsoft.com/office/drawing/2014/main" id="{6EC0F5C0-51A9-7B31-5283-59F0883F50B5}"/>
              </a:ext>
            </a:extLst>
          </p:cNvPr>
          <p:cNvSpPr/>
          <p:nvPr/>
        </p:nvSpPr>
        <p:spPr>
          <a:xfrm>
            <a:off x="9292887" y="5467169"/>
            <a:ext cx="3507" cy="4254"/>
          </a:xfrm>
          <a:custGeom>
            <a:avLst/>
            <a:gdLst>
              <a:gd name="connsiteX0" fmla="*/ 166 w 3507"/>
              <a:gd name="connsiteY0" fmla="*/ 2344 h 4254"/>
              <a:gd name="connsiteX1" fmla="*/ 2400 w 3507"/>
              <a:gd name="connsiteY1" fmla="*/ 4492 h 4254"/>
              <a:gd name="connsiteX2" fmla="*/ 3345 w 3507"/>
              <a:gd name="connsiteY2" fmla="*/ 2344 h 4254"/>
              <a:gd name="connsiteX3" fmla="*/ 1154 w 3507"/>
              <a:gd name="connsiteY3" fmla="*/ 239 h 4254"/>
              <a:gd name="connsiteX4" fmla="*/ 1111 w 3507"/>
              <a:gd name="connsiteY4" fmla="*/ 239 h 4254"/>
              <a:gd name="connsiteX5" fmla="*/ 166 w 3507"/>
              <a:gd name="connsiteY5" fmla="*/ 2344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7" h="4254">
                <a:moveTo>
                  <a:pt x="166" y="2344"/>
                </a:moveTo>
                <a:cubicBezTo>
                  <a:pt x="896" y="3504"/>
                  <a:pt x="1927" y="4492"/>
                  <a:pt x="2400" y="4492"/>
                </a:cubicBezTo>
                <a:cubicBezTo>
                  <a:pt x="2872" y="4492"/>
                  <a:pt x="3345" y="3504"/>
                  <a:pt x="3345" y="2344"/>
                </a:cubicBezTo>
                <a:cubicBezTo>
                  <a:pt x="3324" y="1158"/>
                  <a:pt x="2344" y="213"/>
                  <a:pt x="1154" y="239"/>
                </a:cubicBezTo>
                <a:cubicBezTo>
                  <a:pt x="1141" y="239"/>
                  <a:pt x="1124" y="239"/>
                  <a:pt x="1111" y="239"/>
                </a:cubicBezTo>
                <a:cubicBezTo>
                  <a:pt x="-92" y="239"/>
                  <a:pt x="-522" y="1184"/>
                  <a:pt x="166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1" name="Freeform 3740">
            <a:extLst>
              <a:ext uri="{FF2B5EF4-FFF2-40B4-BE49-F238E27FC236}">
                <a16:creationId xmlns:a16="http://schemas.microsoft.com/office/drawing/2014/main" id="{01AE9025-97E3-5FB8-1B15-A6F781A6559A}"/>
              </a:ext>
            </a:extLst>
          </p:cNvPr>
          <p:cNvSpPr/>
          <p:nvPr/>
        </p:nvSpPr>
        <p:spPr>
          <a:xfrm>
            <a:off x="9482694" y="4315259"/>
            <a:ext cx="4296" cy="4296"/>
          </a:xfrm>
          <a:custGeom>
            <a:avLst/>
            <a:gdLst>
              <a:gd name="connsiteX0" fmla="*/ 1986 w 4296"/>
              <a:gd name="connsiteY0" fmla="*/ 238 h 4296"/>
              <a:gd name="connsiteX1" fmla="*/ -163 w 4296"/>
              <a:gd name="connsiteY1" fmla="*/ 2387 h 4296"/>
              <a:gd name="connsiteX2" fmla="*/ 1986 w 4296"/>
              <a:gd name="connsiteY2" fmla="*/ 4535 h 4296"/>
              <a:gd name="connsiteX3" fmla="*/ 4134 w 4296"/>
              <a:gd name="connsiteY3" fmla="*/ 2387 h 4296"/>
              <a:gd name="connsiteX4" fmla="*/ 1986 w 4296"/>
              <a:gd name="connsiteY4" fmla="*/ 238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238"/>
                </a:move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2" name="Freeform 3741">
            <a:extLst>
              <a:ext uri="{FF2B5EF4-FFF2-40B4-BE49-F238E27FC236}">
                <a16:creationId xmlns:a16="http://schemas.microsoft.com/office/drawing/2014/main" id="{2233108C-201A-C9F1-93F5-A6CBF73B8BB5}"/>
              </a:ext>
            </a:extLst>
          </p:cNvPr>
          <p:cNvSpPr/>
          <p:nvPr/>
        </p:nvSpPr>
        <p:spPr>
          <a:xfrm>
            <a:off x="9300560" y="5426781"/>
            <a:ext cx="5497" cy="4253"/>
          </a:xfrm>
          <a:custGeom>
            <a:avLst/>
            <a:gdLst>
              <a:gd name="connsiteX0" fmla="*/ 3105 w 5497"/>
              <a:gd name="connsiteY0" fmla="*/ 4492 h 4253"/>
              <a:gd name="connsiteX1" fmla="*/ 5081 w 5497"/>
              <a:gd name="connsiteY1" fmla="*/ 2387 h 4253"/>
              <a:gd name="connsiteX2" fmla="*/ 1816 w 5497"/>
              <a:gd name="connsiteY2" fmla="*/ 238 h 4253"/>
              <a:gd name="connsiteX3" fmla="*/ -161 w 5497"/>
              <a:gd name="connsiteY3" fmla="*/ 2382 h 4253"/>
              <a:gd name="connsiteX4" fmla="*/ -161 w 5497"/>
              <a:gd name="connsiteY4" fmla="*/ 2387 h 4253"/>
              <a:gd name="connsiteX5" fmla="*/ 3105 w 5497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7" h="4253">
                <a:moveTo>
                  <a:pt x="3105" y="4492"/>
                </a:moveTo>
                <a:cubicBezTo>
                  <a:pt x="4909" y="4492"/>
                  <a:pt x="5812" y="3547"/>
                  <a:pt x="5081" y="2387"/>
                </a:cubicBezTo>
                <a:cubicBezTo>
                  <a:pt x="4402" y="1188"/>
                  <a:pt x="3186" y="389"/>
                  <a:pt x="1816" y="238"/>
                </a:cubicBezTo>
                <a:cubicBezTo>
                  <a:pt x="677" y="286"/>
                  <a:pt x="-208" y="1244"/>
                  <a:pt x="-161" y="2382"/>
                </a:cubicBezTo>
                <a:cubicBezTo>
                  <a:pt x="-161" y="2382"/>
                  <a:pt x="-161" y="2387"/>
                  <a:pt x="-161" y="2387"/>
                </a:cubicBezTo>
                <a:cubicBezTo>
                  <a:pt x="-161" y="3547"/>
                  <a:pt x="1300" y="4492"/>
                  <a:pt x="3105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3" name="Freeform 3742">
            <a:extLst>
              <a:ext uri="{FF2B5EF4-FFF2-40B4-BE49-F238E27FC236}">
                <a16:creationId xmlns:a16="http://schemas.microsoft.com/office/drawing/2014/main" id="{D49EACD8-16EA-CCB5-B319-991F5FE33FB7}"/>
              </a:ext>
            </a:extLst>
          </p:cNvPr>
          <p:cNvSpPr/>
          <p:nvPr/>
        </p:nvSpPr>
        <p:spPr>
          <a:xfrm>
            <a:off x="9315213" y="3438333"/>
            <a:ext cx="4210" cy="5542"/>
          </a:xfrm>
          <a:custGeom>
            <a:avLst/>
            <a:gdLst>
              <a:gd name="connsiteX0" fmla="*/ 4048 w 4210"/>
              <a:gd name="connsiteY0" fmla="*/ 2469 h 5542"/>
              <a:gd name="connsiteX1" fmla="*/ 1943 w 4210"/>
              <a:gd name="connsiteY1" fmla="*/ 492 h 5542"/>
              <a:gd name="connsiteX2" fmla="*/ -163 w 4210"/>
              <a:gd name="connsiteY2" fmla="*/ 3801 h 5542"/>
              <a:gd name="connsiteX3" fmla="*/ 1900 w 4210"/>
              <a:gd name="connsiteY3" fmla="*/ 5777 h 5542"/>
              <a:gd name="connsiteX4" fmla="*/ 1943 w 4210"/>
              <a:gd name="connsiteY4" fmla="*/ 5777 h 5542"/>
              <a:gd name="connsiteX5" fmla="*/ 4048 w 4210"/>
              <a:gd name="connsiteY5" fmla="*/ 2469 h 5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0" h="5542">
                <a:moveTo>
                  <a:pt x="4048" y="2469"/>
                </a:moveTo>
                <a:cubicBezTo>
                  <a:pt x="4048" y="664"/>
                  <a:pt x="3103" y="-238"/>
                  <a:pt x="1943" y="492"/>
                </a:cubicBezTo>
                <a:cubicBezTo>
                  <a:pt x="748" y="1193"/>
                  <a:pt x="-34" y="2421"/>
                  <a:pt x="-163" y="3801"/>
                </a:cubicBezTo>
                <a:cubicBezTo>
                  <a:pt x="-141" y="4918"/>
                  <a:pt x="783" y="5803"/>
                  <a:pt x="1900" y="5777"/>
                </a:cubicBezTo>
                <a:cubicBezTo>
                  <a:pt x="1913" y="5777"/>
                  <a:pt x="1930" y="5777"/>
                  <a:pt x="1943" y="5777"/>
                </a:cubicBezTo>
                <a:cubicBezTo>
                  <a:pt x="3103" y="5863"/>
                  <a:pt x="4048" y="4316"/>
                  <a:pt x="4048" y="24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4" name="Freeform 3743">
            <a:extLst>
              <a:ext uri="{FF2B5EF4-FFF2-40B4-BE49-F238E27FC236}">
                <a16:creationId xmlns:a16="http://schemas.microsoft.com/office/drawing/2014/main" id="{270A2147-F95C-762A-F22B-4FC0BF590292}"/>
              </a:ext>
            </a:extLst>
          </p:cNvPr>
          <p:cNvSpPr/>
          <p:nvPr/>
        </p:nvSpPr>
        <p:spPr>
          <a:xfrm>
            <a:off x="9304642" y="4247244"/>
            <a:ext cx="5478" cy="4253"/>
          </a:xfrm>
          <a:custGeom>
            <a:avLst/>
            <a:gdLst>
              <a:gd name="connsiteX0" fmla="*/ -161 w 5478"/>
              <a:gd name="connsiteY0" fmla="*/ 2344 h 4253"/>
              <a:gd name="connsiteX1" fmla="*/ 1773 w 5478"/>
              <a:gd name="connsiteY1" fmla="*/ 4492 h 4253"/>
              <a:gd name="connsiteX2" fmla="*/ 5038 w 5478"/>
              <a:gd name="connsiteY2" fmla="*/ 2344 h 4253"/>
              <a:gd name="connsiteX3" fmla="*/ 3105 w 5478"/>
              <a:gd name="connsiteY3" fmla="*/ 238 h 4253"/>
              <a:gd name="connsiteX4" fmla="*/ -161 w 5478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8" h="4253">
                <a:moveTo>
                  <a:pt x="-161" y="2344"/>
                </a:moveTo>
                <a:cubicBezTo>
                  <a:pt x="-208" y="3465"/>
                  <a:pt x="651" y="4423"/>
                  <a:pt x="1773" y="4492"/>
                </a:cubicBezTo>
                <a:cubicBezTo>
                  <a:pt x="3143" y="4342"/>
                  <a:pt x="4359" y="3542"/>
                  <a:pt x="5038" y="2344"/>
                </a:cubicBezTo>
                <a:cubicBezTo>
                  <a:pt x="5769" y="1184"/>
                  <a:pt x="5038" y="238"/>
                  <a:pt x="3105" y="238"/>
                </a:cubicBezTo>
                <a:cubicBezTo>
                  <a:pt x="1171" y="238"/>
                  <a:pt x="-161" y="1184"/>
                  <a:pt x="-16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5" name="Freeform 3744">
            <a:extLst>
              <a:ext uri="{FF2B5EF4-FFF2-40B4-BE49-F238E27FC236}">
                <a16:creationId xmlns:a16="http://schemas.microsoft.com/office/drawing/2014/main" id="{E53CC2C1-1DA0-5EB7-015A-3ED94AB3379A}"/>
              </a:ext>
            </a:extLst>
          </p:cNvPr>
          <p:cNvSpPr/>
          <p:nvPr/>
        </p:nvSpPr>
        <p:spPr>
          <a:xfrm>
            <a:off x="9302553" y="4343058"/>
            <a:ext cx="8492" cy="6358"/>
          </a:xfrm>
          <a:custGeom>
            <a:avLst/>
            <a:gdLst>
              <a:gd name="connsiteX0" fmla="*/ 8330 w 8492"/>
              <a:gd name="connsiteY0" fmla="*/ 3418 h 6358"/>
              <a:gd name="connsiteX1" fmla="*/ 4034 w 8492"/>
              <a:gd name="connsiteY1" fmla="*/ 238 h 6358"/>
              <a:gd name="connsiteX2" fmla="*/ 1241 w 8492"/>
              <a:gd name="connsiteY2" fmla="*/ 5179 h 6358"/>
              <a:gd name="connsiteX3" fmla="*/ 8330 w 8492"/>
              <a:gd name="connsiteY3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92" h="6358">
                <a:moveTo>
                  <a:pt x="8330" y="3418"/>
                </a:moveTo>
                <a:cubicBezTo>
                  <a:pt x="8330" y="1656"/>
                  <a:pt x="6483" y="238"/>
                  <a:pt x="4034" y="238"/>
                </a:cubicBezTo>
                <a:cubicBezTo>
                  <a:pt x="-263" y="238"/>
                  <a:pt x="-1380" y="2516"/>
                  <a:pt x="1241" y="5179"/>
                </a:cubicBezTo>
                <a:cubicBezTo>
                  <a:pt x="3862" y="7843"/>
                  <a:pt x="8330" y="6468"/>
                  <a:pt x="8330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6" name="Freeform 3745">
            <a:extLst>
              <a:ext uri="{FF2B5EF4-FFF2-40B4-BE49-F238E27FC236}">
                <a16:creationId xmlns:a16="http://schemas.microsoft.com/office/drawing/2014/main" id="{5FF1F196-016E-0ABE-CD47-6BF61D164468}"/>
              </a:ext>
            </a:extLst>
          </p:cNvPr>
          <p:cNvSpPr/>
          <p:nvPr/>
        </p:nvSpPr>
        <p:spPr>
          <a:xfrm>
            <a:off x="9308879" y="4177440"/>
            <a:ext cx="7426" cy="7690"/>
          </a:xfrm>
          <a:custGeom>
            <a:avLst/>
            <a:gdLst>
              <a:gd name="connsiteX0" fmla="*/ 7246 w 7426"/>
              <a:gd name="connsiteY0" fmla="*/ 4004 h 7690"/>
              <a:gd name="connsiteX1" fmla="*/ 3594 w 7426"/>
              <a:gd name="connsiteY1" fmla="*/ 309 h 7690"/>
              <a:gd name="connsiteX2" fmla="*/ 1360 w 7426"/>
              <a:gd name="connsiteY2" fmla="*/ 7054 h 7690"/>
              <a:gd name="connsiteX3" fmla="*/ 6391 w 7426"/>
              <a:gd name="connsiteY3" fmla="*/ 6698 h 7690"/>
              <a:gd name="connsiteX4" fmla="*/ 7246 w 7426"/>
              <a:gd name="connsiteY4" fmla="*/ 4004 h 7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6" h="7690">
                <a:moveTo>
                  <a:pt x="7246" y="4004"/>
                </a:moveTo>
                <a:cubicBezTo>
                  <a:pt x="6997" y="2092"/>
                  <a:pt x="5502" y="579"/>
                  <a:pt x="3594" y="309"/>
                </a:cubicBezTo>
                <a:cubicBezTo>
                  <a:pt x="-58" y="-379"/>
                  <a:pt x="-1519" y="4133"/>
                  <a:pt x="1360" y="7054"/>
                </a:cubicBezTo>
                <a:cubicBezTo>
                  <a:pt x="2846" y="8348"/>
                  <a:pt x="5098" y="8188"/>
                  <a:pt x="6391" y="6698"/>
                </a:cubicBezTo>
                <a:cubicBezTo>
                  <a:pt x="7036" y="5959"/>
                  <a:pt x="7345" y="4983"/>
                  <a:pt x="7246" y="40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7" name="Freeform 3746">
            <a:extLst>
              <a:ext uri="{FF2B5EF4-FFF2-40B4-BE49-F238E27FC236}">
                <a16:creationId xmlns:a16="http://schemas.microsoft.com/office/drawing/2014/main" id="{8BD5E7DB-098F-E909-FE5E-2B63170013C0}"/>
              </a:ext>
            </a:extLst>
          </p:cNvPr>
          <p:cNvSpPr/>
          <p:nvPr/>
        </p:nvSpPr>
        <p:spPr>
          <a:xfrm>
            <a:off x="9387091" y="2542752"/>
            <a:ext cx="3526" cy="4255"/>
          </a:xfrm>
          <a:custGeom>
            <a:avLst/>
            <a:gdLst>
              <a:gd name="connsiteX0" fmla="*/ 1130 w 3526"/>
              <a:gd name="connsiteY0" fmla="*/ 4492 h 4255"/>
              <a:gd name="connsiteX1" fmla="*/ 3364 w 3526"/>
              <a:gd name="connsiteY1" fmla="*/ 2432 h 4255"/>
              <a:gd name="connsiteX2" fmla="*/ 3364 w 3526"/>
              <a:gd name="connsiteY2" fmla="*/ 2387 h 4255"/>
              <a:gd name="connsiteX3" fmla="*/ 2419 w 3526"/>
              <a:gd name="connsiteY3" fmla="*/ 238 h 4255"/>
              <a:gd name="connsiteX4" fmla="*/ 185 w 3526"/>
              <a:gd name="connsiteY4" fmla="*/ 2387 h 4255"/>
              <a:gd name="connsiteX5" fmla="*/ 1130 w 3526"/>
              <a:gd name="connsiteY5" fmla="*/ 4492 h 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26" h="4255">
                <a:moveTo>
                  <a:pt x="1130" y="4492"/>
                </a:moveTo>
                <a:cubicBezTo>
                  <a:pt x="2316" y="4540"/>
                  <a:pt x="3317" y="3617"/>
                  <a:pt x="3364" y="2432"/>
                </a:cubicBezTo>
                <a:cubicBezTo>
                  <a:pt x="3364" y="2417"/>
                  <a:pt x="3364" y="2402"/>
                  <a:pt x="3364" y="2387"/>
                </a:cubicBezTo>
                <a:cubicBezTo>
                  <a:pt x="3364" y="1184"/>
                  <a:pt x="2934" y="238"/>
                  <a:pt x="2419" y="238"/>
                </a:cubicBezTo>
                <a:cubicBezTo>
                  <a:pt x="1903" y="238"/>
                  <a:pt x="915" y="1184"/>
                  <a:pt x="185" y="2387"/>
                </a:cubicBezTo>
                <a:cubicBezTo>
                  <a:pt x="-546" y="3590"/>
                  <a:pt x="-73" y="4492"/>
                  <a:pt x="113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8" name="Freeform 3747">
            <a:extLst>
              <a:ext uri="{FF2B5EF4-FFF2-40B4-BE49-F238E27FC236}">
                <a16:creationId xmlns:a16="http://schemas.microsoft.com/office/drawing/2014/main" id="{F87DE612-D56C-D1F6-9AA4-5182DB7DECFC}"/>
              </a:ext>
            </a:extLst>
          </p:cNvPr>
          <p:cNvSpPr/>
          <p:nvPr/>
        </p:nvSpPr>
        <p:spPr>
          <a:xfrm>
            <a:off x="9377986" y="1416574"/>
            <a:ext cx="13168" cy="5864"/>
          </a:xfrm>
          <a:custGeom>
            <a:avLst/>
            <a:gdLst>
              <a:gd name="connsiteX0" fmla="*/ 8130 w 13168"/>
              <a:gd name="connsiteY0" fmla="*/ 5957 h 5864"/>
              <a:gd name="connsiteX1" fmla="*/ 12985 w 13168"/>
              <a:gd name="connsiteY1" fmla="*/ 3208 h 5864"/>
              <a:gd name="connsiteX2" fmla="*/ -163 w 13168"/>
              <a:gd name="connsiteY2" fmla="*/ 1661 h 5864"/>
              <a:gd name="connsiteX3" fmla="*/ 8130 w 13168"/>
              <a:gd name="connsiteY3" fmla="*/ 5957 h 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68" h="5864">
                <a:moveTo>
                  <a:pt x="8130" y="5957"/>
                </a:moveTo>
                <a:cubicBezTo>
                  <a:pt x="11094" y="5614"/>
                  <a:pt x="13243" y="4368"/>
                  <a:pt x="12985" y="3208"/>
                </a:cubicBezTo>
                <a:cubicBezTo>
                  <a:pt x="12383" y="544"/>
                  <a:pt x="-163" y="-1089"/>
                  <a:pt x="-163" y="1661"/>
                </a:cubicBezTo>
                <a:cubicBezTo>
                  <a:pt x="-120" y="5098"/>
                  <a:pt x="2802" y="6602"/>
                  <a:pt x="8130" y="595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9" name="Freeform 3748">
            <a:extLst>
              <a:ext uri="{FF2B5EF4-FFF2-40B4-BE49-F238E27FC236}">
                <a16:creationId xmlns:a16="http://schemas.microsoft.com/office/drawing/2014/main" id="{80E4956E-C649-7AF6-08C7-B421E66EAA2C}"/>
              </a:ext>
            </a:extLst>
          </p:cNvPr>
          <p:cNvSpPr/>
          <p:nvPr/>
        </p:nvSpPr>
        <p:spPr>
          <a:xfrm>
            <a:off x="9311045" y="3711677"/>
            <a:ext cx="5478" cy="4253"/>
          </a:xfrm>
          <a:custGeom>
            <a:avLst/>
            <a:gdLst>
              <a:gd name="connsiteX0" fmla="*/ 5080 w 5478"/>
              <a:gd name="connsiteY0" fmla="*/ 2344 h 4253"/>
              <a:gd name="connsiteX1" fmla="*/ 1815 w 5478"/>
              <a:gd name="connsiteY1" fmla="*/ 238 h 4253"/>
              <a:gd name="connsiteX2" fmla="*/ -162 w 5478"/>
              <a:gd name="connsiteY2" fmla="*/ 2344 h 4253"/>
              <a:gd name="connsiteX3" fmla="*/ 3103 w 5478"/>
              <a:gd name="connsiteY3" fmla="*/ 4492 h 4253"/>
              <a:gd name="connsiteX4" fmla="*/ 5080 w 5478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8" h="4253">
                <a:moveTo>
                  <a:pt x="5080" y="2344"/>
                </a:moveTo>
                <a:cubicBezTo>
                  <a:pt x="4362" y="1188"/>
                  <a:pt x="3163" y="419"/>
                  <a:pt x="1815" y="238"/>
                </a:cubicBezTo>
                <a:cubicBezTo>
                  <a:pt x="693" y="286"/>
                  <a:pt x="-188" y="1222"/>
                  <a:pt x="-162" y="2344"/>
                </a:cubicBezTo>
                <a:cubicBezTo>
                  <a:pt x="-162" y="3547"/>
                  <a:pt x="1299" y="4492"/>
                  <a:pt x="3103" y="4492"/>
                </a:cubicBezTo>
                <a:cubicBezTo>
                  <a:pt x="4908" y="4492"/>
                  <a:pt x="5767" y="3547"/>
                  <a:pt x="5080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0" name="Freeform 3749">
            <a:extLst>
              <a:ext uri="{FF2B5EF4-FFF2-40B4-BE49-F238E27FC236}">
                <a16:creationId xmlns:a16="http://schemas.microsoft.com/office/drawing/2014/main" id="{873A6CAA-4396-6B32-FE2B-865C397C32B5}"/>
              </a:ext>
            </a:extLst>
          </p:cNvPr>
          <p:cNvSpPr/>
          <p:nvPr/>
        </p:nvSpPr>
        <p:spPr>
          <a:xfrm>
            <a:off x="9392753" y="4211510"/>
            <a:ext cx="8305" cy="8106"/>
          </a:xfrm>
          <a:custGeom>
            <a:avLst/>
            <a:gdLst>
              <a:gd name="connsiteX0" fmla="*/ 8143 w 8305"/>
              <a:gd name="connsiteY0" fmla="*/ 6455 h 8106"/>
              <a:gd name="connsiteX1" fmla="*/ 538 w 8305"/>
              <a:gd name="connsiteY1" fmla="*/ 525 h 8106"/>
              <a:gd name="connsiteX2" fmla="*/ 4835 w 8305"/>
              <a:gd name="connsiteY2" fmla="*/ 8345 h 8106"/>
              <a:gd name="connsiteX3" fmla="*/ 8143 w 8305"/>
              <a:gd name="connsiteY3" fmla="*/ 6455 h 8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5" h="8106">
                <a:moveTo>
                  <a:pt x="8143" y="6455"/>
                </a:moveTo>
                <a:cubicBezTo>
                  <a:pt x="8143" y="3791"/>
                  <a:pt x="1999" y="-979"/>
                  <a:pt x="538" y="525"/>
                </a:cubicBezTo>
                <a:cubicBezTo>
                  <a:pt x="-1610" y="2674"/>
                  <a:pt x="1569" y="8345"/>
                  <a:pt x="4835" y="8345"/>
                </a:cubicBezTo>
                <a:cubicBezTo>
                  <a:pt x="6725" y="8345"/>
                  <a:pt x="8143" y="7486"/>
                  <a:pt x="8143" y="645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1" name="Freeform 3750">
            <a:extLst>
              <a:ext uri="{FF2B5EF4-FFF2-40B4-BE49-F238E27FC236}">
                <a16:creationId xmlns:a16="http://schemas.microsoft.com/office/drawing/2014/main" id="{836F0DAE-719A-BAC9-E291-C2F7F1C233AF}"/>
              </a:ext>
            </a:extLst>
          </p:cNvPr>
          <p:cNvSpPr/>
          <p:nvPr/>
        </p:nvSpPr>
        <p:spPr>
          <a:xfrm>
            <a:off x="9306835" y="3406335"/>
            <a:ext cx="4210" cy="4976"/>
          </a:xfrm>
          <a:custGeom>
            <a:avLst/>
            <a:gdLst>
              <a:gd name="connsiteX0" fmla="*/ 1943 w 4210"/>
              <a:gd name="connsiteY0" fmla="*/ 4863 h 4976"/>
              <a:gd name="connsiteX1" fmla="*/ 4048 w 4210"/>
              <a:gd name="connsiteY1" fmla="*/ 1426 h 4976"/>
              <a:gd name="connsiteX2" fmla="*/ 1943 w 4210"/>
              <a:gd name="connsiteY2" fmla="*/ 610 h 4976"/>
              <a:gd name="connsiteX3" fmla="*/ -163 w 4210"/>
              <a:gd name="connsiteY3" fmla="*/ 4047 h 4976"/>
              <a:gd name="connsiteX4" fmla="*/ 1943 w 4210"/>
              <a:gd name="connsiteY4" fmla="*/ 4863 h 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976">
                <a:moveTo>
                  <a:pt x="1943" y="4863"/>
                </a:moveTo>
                <a:cubicBezTo>
                  <a:pt x="3129" y="4094"/>
                  <a:pt x="3902" y="2831"/>
                  <a:pt x="4048" y="1426"/>
                </a:cubicBezTo>
                <a:cubicBezTo>
                  <a:pt x="4048" y="266"/>
                  <a:pt x="3103" y="-121"/>
                  <a:pt x="1943" y="610"/>
                </a:cubicBezTo>
                <a:cubicBezTo>
                  <a:pt x="761" y="1383"/>
                  <a:pt x="-8" y="2646"/>
                  <a:pt x="-163" y="4047"/>
                </a:cubicBezTo>
                <a:cubicBezTo>
                  <a:pt x="-163" y="5207"/>
                  <a:pt x="826" y="5551"/>
                  <a:pt x="1943" y="486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2" name="Freeform 3751">
            <a:extLst>
              <a:ext uri="{FF2B5EF4-FFF2-40B4-BE49-F238E27FC236}">
                <a16:creationId xmlns:a16="http://schemas.microsoft.com/office/drawing/2014/main" id="{393C433A-492F-0319-2001-9EB05D2F077E}"/>
              </a:ext>
            </a:extLst>
          </p:cNvPr>
          <p:cNvSpPr/>
          <p:nvPr/>
        </p:nvSpPr>
        <p:spPr>
          <a:xfrm>
            <a:off x="9374039" y="1304021"/>
            <a:ext cx="15901" cy="12301"/>
          </a:xfrm>
          <a:custGeom>
            <a:avLst/>
            <a:gdLst>
              <a:gd name="connsiteX0" fmla="*/ 648 w 15901"/>
              <a:gd name="connsiteY0" fmla="*/ 10451 h 12301"/>
              <a:gd name="connsiteX1" fmla="*/ 11991 w 15901"/>
              <a:gd name="connsiteY1" fmla="*/ 7272 h 12301"/>
              <a:gd name="connsiteX2" fmla="*/ 8038 w 15901"/>
              <a:gd name="connsiteY2" fmla="*/ 998 h 12301"/>
              <a:gd name="connsiteX3" fmla="*/ 648 w 15901"/>
              <a:gd name="connsiteY3" fmla="*/ 10451 h 12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01" h="12301">
                <a:moveTo>
                  <a:pt x="648" y="10451"/>
                </a:moveTo>
                <a:cubicBezTo>
                  <a:pt x="2796" y="14060"/>
                  <a:pt x="6620" y="12986"/>
                  <a:pt x="11991" y="7272"/>
                </a:cubicBezTo>
                <a:cubicBezTo>
                  <a:pt x="18006" y="827"/>
                  <a:pt x="16846" y="-978"/>
                  <a:pt x="8038" y="998"/>
                </a:cubicBezTo>
                <a:cubicBezTo>
                  <a:pt x="1335" y="2502"/>
                  <a:pt x="-1758" y="6455"/>
                  <a:pt x="648" y="1045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3" name="Freeform 3752">
            <a:extLst>
              <a:ext uri="{FF2B5EF4-FFF2-40B4-BE49-F238E27FC236}">
                <a16:creationId xmlns:a16="http://schemas.microsoft.com/office/drawing/2014/main" id="{F570825A-D314-F813-DDB2-A04FEE072E5F}"/>
              </a:ext>
            </a:extLst>
          </p:cNvPr>
          <p:cNvSpPr/>
          <p:nvPr/>
        </p:nvSpPr>
        <p:spPr>
          <a:xfrm>
            <a:off x="9248230" y="3176906"/>
            <a:ext cx="4167" cy="5562"/>
          </a:xfrm>
          <a:custGeom>
            <a:avLst/>
            <a:gdLst>
              <a:gd name="connsiteX0" fmla="*/ 1900 w 4167"/>
              <a:gd name="connsiteY0" fmla="*/ 5800 h 5562"/>
              <a:gd name="connsiteX1" fmla="*/ 4005 w 4167"/>
              <a:gd name="connsiteY1" fmla="*/ 3824 h 5562"/>
              <a:gd name="connsiteX2" fmla="*/ 1900 w 4167"/>
              <a:gd name="connsiteY2" fmla="*/ 516 h 5562"/>
              <a:gd name="connsiteX3" fmla="*/ -163 w 4167"/>
              <a:gd name="connsiteY3" fmla="*/ 2492 h 5562"/>
              <a:gd name="connsiteX4" fmla="*/ 1900 w 4167"/>
              <a:gd name="connsiteY4" fmla="*/ 5800 h 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562">
                <a:moveTo>
                  <a:pt x="1900" y="5800"/>
                </a:moveTo>
                <a:cubicBezTo>
                  <a:pt x="3021" y="5826"/>
                  <a:pt x="3958" y="4945"/>
                  <a:pt x="4005" y="3824"/>
                </a:cubicBezTo>
                <a:cubicBezTo>
                  <a:pt x="3876" y="2445"/>
                  <a:pt x="3094" y="1216"/>
                  <a:pt x="1900" y="516"/>
                </a:cubicBezTo>
                <a:cubicBezTo>
                  <a:pt x="783" y="-215"/>
                  <a:pt x="-163" y="516"/>
                  <a:pt x="-163" y="2492"/>
                </a:cubicBezTo>
                <a:cubicBezTo>
                  <a:pt x="-163" y="4469"/>
                  <a:pt x="783" y="5800"/>
                  <a:pt x="1900" y="580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4" name="Freeform 3753">
            <a:extLst>
              <a:ext uri="{FF2B5EF4-FFF2-40B4-BE49-F238E27FC236}">
                <a16:creationId xmlns:a16="http://schemas.microsoft.com/office/drawing/2014/main" id="{FFFFCA39-C5B1-C75F-67F7-C195C3E16AF6}"/>
              </a:ext>
            </a:extLst>
          </p:cNvPr>
          <p:cNvSpPr/>
          <p:nvPr/>
        </p:nvSpPr>
        <p:spPr>
          <a:xfrm>
            <a:off x="9300816" y="3318745"/>
            <a:ext cx="5791" cy="5883"/>
          </a:xfrm>
          <a:custGeom>
            <a:avLst/>
            <a:gdLst>
              <a:gd name="connsiteX0" fmla="*/ 3665 w 5791"/>
              <a:gd name="connsiteY0" fmla="*/ 377 h 5883"/>
              <a:gd name="connsiteX1" fmla="*/ 13 w 5791"/>
              <a:gd name="connsiteY1" fmla="*/ 4115 h 5883"/>
              <a:gd name="connsiteX2" fmla="*/ 1818 w 5791"/>
              <a:gd name="connsiteY2" fmla="*/ 5963 h 5883"/>
              <a:gd name="connsiteX3" fmla="*/ 5470 w 5791"/>
              <a:gd name="connsiteY3" fmla="*/ 2225 h 5883"/>
              <a:gd name="connsiteX4" fmla="*/ 3665 w 5791"/>
              <a:gd name="connsiteY4" fmla="*/ 377 h 5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1" h="5883">
                <a:moveTo>
                  <a:pt x="3665" y="377"/>
                </a:moveTo>
                <a:cubicBezTo>
                  <a:pt x="1973" y="1047"/>
                  <a:pt x="645" y="2405"/>
                  <a:pt x="13" y="4115"/>
                </a:cubicBezTo>
                <a:cubicBezTo>
                  <a:pt x="-545" y="5705"/>
                  <a:pt x="271" y="6478"/>
                  <a:pt x="1818" y="5963"/>
                </a:cubicBezTo>
                <a:cubicBezTo>
                  <a:pt x="3494" y="5267"/>
                  <a:pt x="4813" y="3918"/>
                  <a:pt x="5470" y="2225"/>
                </a:cubicBezTo>
                <a:cubicBezTo>
                  <a:pt x="5986" y="850"/>
                  <a:pt x="5212" y="-138"/>
                  <a:pt x="3665" y="37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5" name="Freeform 3754">
            <a:extLst>
              <a:ext uri="{FF2B5EF4-FFF2-40B4-BE49-F238E27FC236}">
                <a16:creationId xmlns:a16="http://schemas.microsoft.com/office/drawing/2014/main" id="{38F9EC3B-5523-DFB1-FD5D-4612DC1E089C}"/>
              </a:ext>
            </a:extLst>
          </p:cNvPr>
          <p:cNvSpPr/>
          <p:nvPr/>
        </p:nvSpPr>
        <p:spPr>
          <a:xfrm>
            <a:off x="9392680" y="5443796"/>
            <a:ext cx="5496" cy="4253"/>
          </a:xfrm>
          <a:custGeom>
            <a:avLst/>
            <a:gdLst>
              <a:gd name="connsiteX0" fmla="*/ 3103 w 5496"/>
              <a:gd name="connsiteY0" fmla="*/ 4492 h 4253"/>
              <a:gd name="connsiteX1" fmla="*/ 5080 w 5496"/>
              <a:gd name="connsiteY1" fmla="*/ 2344 h 4253"/>
              <a:gd name="connsiteX2" fmla="*/ 1815 w 5496"/>
              <a:gd name="connsiteY2" fmla="*/ 238 h 4253"/>
              <a:gd name="connsiteX3" fmla="*/ -162 w 5496"/>
              <a:gd name="connsiteY3" fmla="*/ 2344 h 4253"/>
              <a:gd name="connsiteX4" fmla="*/ 3103 w 5496"/>
              <a:gd name="connsiteY4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6" h="4253">
                <a:moveTo>
                  <a:pt x="3103" y="4492"/>
                </a:moveTo>
                <a:cubicBezTo>
                  <a:pt x="4908" y="4492"/>
                  <a:pt x="5810" y="3504"/>
                  <a:pt x="5080" y="2344"/>
                </a:cubicBezTo>
                <a:cubicBezTo>
                  <a:pt x="4388" y="1162"/>
                  <a:pt x="3177" y="380"/>
                  <a:pt x="1815" y="238"/>
                </a:cubicBezTo>
                <a:cubicBezTo>
                  <a:pt x="693" y="286"/>
                  <a:pt x="-188" y="1222"/>
                  <a:pt x="-162" y="2344"/>
                </a:cubicBezTo>
                <a:cubicBezTo>
                  <a:pt x="-162" y="3504"/>
                  <a:pt x="1342" y="4492"/>
                  <a:pt x="310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6" name="Freeform 3755">
            <a:extLst>
              <a:ext uri="{FF2B5EF4-FFF2-40B4-BE49-F238E27FC236}">
                <a16:creationId xmlns:a16="http://schemas.microsoft.com/office/drawing/2014/main" id="{CC177047-EC08-FC33-942F-95927CC3D006}"/>
              </a:ext>
            </a:extLst>
          </p:cNvPr>
          <p:cNvSpPr/>
          <p:nvPr/>
        </p:nvSpPr>
        <p:spPr>
          <a:xfrm>
            <a:off x="9311189" y="1276227"/>
            <a:ext cx="8235" cy="7092"/>
          </a:xfrm>
          <a:custGeom>
            <a:avLst/>
            <a:gdLst>
              <a:gd name="connsiteX0" fmla="*/ 8073 w 8235"/>
              <a:gd name="connsiteY0" fmla="*/ 4045 h 7092"/>
              <a:gd name="connsiteX1" fmla="*/ 8073 w 8235"/>
              <a:gd name="connsiteY1" fmla="*/ 4045 h 7092"/>
              <a:gd name="connsiteX2" fmla="*/ 382 w 8235"/>
              <a:gd name="connsiteY2" fmla="*/ 779 h 7092"/>
              <a:gd name="connsiteX3" fmla="*/ 382 w 8235"/>
              <a:gd name="connsiteY3" fmla="*/ 5291 h 7092"/>
              <a:gd name="connsiteX4" fmla="*/ 8073 w 8235"/>
              <a:gd name="connsiteY4" fmla="*/ 4045 h 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35" h="7092">
                <a:moveTo>
                  <a:pt x="8073" y="4045"/>
                </a:moveTo>
                <a:lnTo>
                  <a:pt x="8073" y="4045"/>
                </a:lnTo>
                <a:cubicBezTo>
                  <a:pt x="8073" y="1639"/>
                  <a:pt x="2058" y="-896"/>
                  <a:pt x="382" y="779"/>
                </a:cubicBezTo>
                <a:cubicBezTo>
                  <a:pt x="-344" y="2197"/>
                  <a:pt x="-344" y="3873"/>
                  <a:pt x="382" y="5291"/>
                </a:cubicBezTo>
                <a:cubicBezTo>
                  <a:pt x="1886" y="8642"/>
                  <a:pt x="8073" y="7611"/>
                  <a:pt x="8073" y="404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7" name="Freeform 3756">
            <a:extLst>
              <a:ext uri="{FF2B5EF4-FFF2-40B4-BE49-F238E27FC236}">
                <a16:creationId xmlns:a16="http://schemas.microsoft.com/office/drawing/2014/main" id="{C71BC79B-D5A9-5E8E-A21D-120A0F30D821}"/>
              </a:ext>
            </a:extLst>
          </p:cNvPr>
          <p:cNvSpPr/>
          <p:nvPr/>
        </p:nvSpPr>
        <p:spPr>
          <a:xfrm>
            <a:off x="9304772" y="1752140"/>
            <a:ext cx="5459" cy="4253"/>
          </a:xfrm>
          <a:custGeom>
            <a:avLst/>
            <a:gdLst>
              <a:gd name="connsiteX0" fmla="*/ 1771 w 5459"/>
              <a:gd name="connsiteY0" fmla="*/ 238 h 4253"/>
              <a:gd name="connsiteX1" fmla="*/ -162 w 5459"/>
              <a:gd name="connsiteY1" fmla="*/ 2344 h 4253"/>
              <a:gd name="connsiteX2" fmla="*/ 3103 w 5459"/>
              <a:gd name="connsiteY2" fmla="*/ 4492 h 4253"/>
              <a:gd name="connsiteX3" fmla="*/ 5037 w 5459"/>
              <a:gd name="connsiteY3" fmla="*/ 2344 h 4253"/>
              <a:gd name="connsiteX4" fmla="*/ 1771 w 5459"/>
              <a:gd name="connsiteY4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59" h="4253">
                <a:moveTo>
                  <a:pt x="1771" y="238"/>
                </a:moveTo>
                <a:cubicBezTo>
                  <a:pt x="667" y="307"/>
                  <a:pt x="-188" y="1235"/>
                  <a:pt x="-162" y="2344"/>
                </a:cubicBezTo>
                <a:cubicBezTo>
                  <a:pt x="-162" y="3547"/>
                  <a:pt x="1299" y="4492"/>
                  <a:pt x="3103" y="4492"/>
                </a:cubicBezTo>
                <a:cubicBezTo>
                  <a:pt x="4908" y="4492"/>
                  <a:pt x="5767" y="3547"/>
                  <a:pt x="5037" y="2344"/>
                </a:cubicBezTo>
                <a:cubicBezTo>
                  <a:pt x="4345" y="1162"/>
                  <a:pt x="3133" y="380"/>
                  <a:pt x="1771" y="2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8" name="Freeform 3757">
            <a:extLst>
              <a:ext uri="{FF2B5EF4-FFF2-40B4-BE49-F238E27FC236}">
                <a16:creationId xmlns:a16="http://schemas.microsoft.com/office/drawing/2014/main" id="{4DE1BA06-D0A9-96DC-C4B7-D53F094AFA81}"/>
              </a:ext>
            </a:extLst>
          </p:cNvPr>
          <p:cNvSpPr/>
          <p:nvPr/>
        </p:nvSpPr>
        <p:spPr>
          <a:xfrm>
            <a:off x="9302667" y="1299549"/>
            <a:ext cx="7958" cy="11535"/>
          </a:xfrm>
          <a:custGeom>
            <a:avLst/>
            <a:gdLst>
              <a:gd name="connsiteX0" fmla="*/ 5810 w 7958"/>
              <a:gd name="connsiteY0" fmla="*/ 9896 h 11535"/>
              <a:gd name="connsiteX1" fmla="*/ 6197 w 7958"/>
              <a:gd name="connsiteY1" fmla="*/ 3451 h 11535"/>
              <a:gd name="connsiteX2" fmla="*/ -163 w 7958"/>
              <a:gd name="connsiteY2" fmla="*/ 5127 h 11535"/>
              <a:gd name="connsiteX3" fmla="*/ 5810 w 7958"/>
              <a:gd name="connsiteY3" fmla="*/ 9896 h 11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58" h="11535">
                <a:moveTo>
                  <a:pt x="5810" y="9896"/>
                </a:moveTo>
                <a:cubicBezTo>
                  <a:pt x="8345" y="7318"/>
                  <a:pt x="8431" y="6158"/>
                  <a:pt x="6197" y="3451"/>
                </a:cubicBezTo>
                <a:cubicBezTo>
                  <a:pt x="2373" y="-1275"/>
                  <a:pt x="-163" y="-845"/>
                  <a:pt x="-163" y="5127"/>
                </a:cubicBezTo>
                <a:cubicBezTo>
                  <a:pt x="-163" y="11830"/>
                  <a:pt x="2115" y="13548"/>
                  <a:pt x="5810" y="989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9" name="Freeform 3758">
            <a:extLst>
              <a:ext uri="{FF2B5EF4-FFF2-40B4-BE49-F238E27FC236}">
                <a16:creationId xmlns:a16="http://schemas.microsoft.com/office/drawing/2014/main" id="{6A54454E-8422-70D3-4D89-09F82A84A203}"/>
              </a:ext>
            </a:extLst>
          </p:cNvPr>
          <p:cNvSpPr/>
          <p:nvPr/>
        </p:nvSpPr>
        <p:spPr>
          <a:xfrm>
            <a:off x="9447509" y="1344939"/>
            <a:ext cx="10092" cy="5514"/>
          </a:xfrm>
          <a:custGeom>
            <a:avLst/>
            <a:gdLst>
              <a:gd name="connsiteX0" fmla="*/ 4258 w 10092"/>
              <a:gd name="connsiteY0" fmla="*/ 5753 h 5514"/>
              <a:gd name="connsiteX1" fmla="*/ 9930 w 10092"/>
              <a:gd name="connsiteY1" fmla="*/ 3776 h 5514"/>
              <a:gd name="connsiteX2" fmla="*/ 1981 w 10092"/>
              <a:gd name="connsiteY2" fmla="*/ 2316 h 5514"/>
              <a:gd name="connsiteX3" fmla="*/ 4258 w 10092"/>
              <a:gd name="connsiteY3" fmla="*/ 5753 h 5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92" h="5514">
                <a:moveTo>
                  <a:pt x="4258" y="5753"/>
                </a:moveTo>
                <a:cubicBezTo>
                  <a:pt x="7395" y="5753"/>
                  <a:pt x="9930" y="4894"/>
                  <a:pt x="9930" y="3776"/>
                </a:cubicBezTo>
                <a:cubicBezTo>
                  <a:pt x="9930" y="-176"/>
                  <a:pt x="5290" y="-1036"/>
                  <a:pt x="1981" y="2316"/>
                </a:cubicBezTo>
                <a:cubicBezTo>
                  <a:pt x="-1327" y="5667"/>
                  <a:pt x="-984" y="5753"/>
                  <a:pt x="4258" y="575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0" name="Freeform 3759">
            <a:extLst>
              <a:ext uri="{FF2B5EF4-FFF2-40B4-BE49-F238E27FC236}">
                <a16:creationId xmlns:a16="http://schemas.microsoft.com/office/drawing/2014/main" id="{EF2A497C-5725-C3F8-F9E8-E7B83A4B90D7}"/>
              </a:ext>
            </a:extLst>
          </p:cNvPr>
          <p:cNvSpPr/>
          <p:nvPr/>
        </p:nvSpPr>
        <p:spPr>
          <a:xfrm>
            <a:off x="9311175" y="3150547"/>
            <a:ext cx="4298" cy="4295"/>
          </a:xfrm>
          <a:custGeom>
            <a:avLst/>
            <a:gdLst>
              <a:gd name="connsiteX0" fmla="*/ 1900 w 4298"/>
              <a:gd name="connsiteY0" fmla="*/ 4532 h 4295"/>
              <a:gd name="connsiteX1" fmla="*/ 4134 w 4298"/>
              <a:gd name="connsiteY1" fmla="*/ 2470 h 4295"/>
              <a:gd name="connsiteX2" fmla="*/ 2071 w 4298"/>
              <a:gd name="connsiteY2" fmla="*/ 240 h 4295"/>
              <a:gd name="connsiteX3" fmla="*/ -163 w 4298"/>
              <a:gd name="connsiteY3" fmla="*/ 2298 h 4295"/>
              <a:gd name="connsiteX4" fmla="*/ -163 w 4298"/>
              <a:gd name="connsiteY4" fmla="*/ 2427 h 4295"/>
              <a:gd name="connsiteX5" fmla="*/ 1900 w 4298"/>
              <a:gd name="connsiteY5" fmla="*/ 4532 h 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8" h="4295">
                <a:moveTo>
                  <a:pt x="1900" y="4532"/>
                </a:moveTo>
                <a:cubicBezTo>
                  <a:pt x="3086" y="4580"/>
                  <a:pt x="4087" y="3656"/>
                  <a:pt x="4134" y="2470"/>
                </a:cubicBezTo>
                <a:cubicBezTo>
                  <a:pt x="4181" y="1284"/>
                  <a:pt x="3257" y="287"/>
                  <a:pt x="2071" y="240"/>
                </a:cubicBezTo>
                <a:cubicBezTo>
                  <a:pt x="886" y="193"/>
                  <a:pt x="-115" y="1117"/>
                  <a:pt x="-163" y="2298"/>
                </a:cubicBezTo>
                <a:cubicBezTo>
                  <a:pt x="-163" y="2341"/>
                  <a:pt x="-163" y="2384"/>
                  <a:pt x="-163" y="2427"/>
                </a:cubicBezTo>
                <a:cubicBezTo>
                  <a:pt x="-163" y="3574"/>
                  <a:pt x="752" y="4511"/>
                  <a:pt x="1900" y="45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1" name="Freeform 3760">
            <a:extLst>
              <a:ext uri="{FF2B5EF4-FFF2-40B4-BE49-F238E27FC236}">
                <a16:creationId xmlns:a16="http://schemas.microsoft.com/office/drawing/2014/main" id="{69347630-99DF-280E-9868-7C531FE7492B}"/>
              </a:ext>
            </a:extLst>
          </p:cNvPr>
          <p:cNvSpPr/>
          <p:nvPr/>
        </p:nvSpPr>
        <p:spPr>
          <a:xfrm>
            <a:off x="9300783" y="3234765"/>
            <a:ext cx="13597" cy="7134"/>
          </a:xfrm>
          <a:custGeom>
            <a:avLst/>
            <a:gdLst>
              <a:gd name="connsiteX0" fmla="*/ 9025 w 13597"/>
              <a:gd name="connsiteY0" fmla="*/ 5344 h 7134"/>
              <a:gd name="connsiteX1" fmla="*/ 13322 w 13597"/>
              <a:gd name="connsiteY1" fmla="*/ 1047 h 7134"/>
              <a:gd name="connsiteX2" fmla="*/ 8467 w 13597"/>
              <a:gd name="connsiteY2" fmla="*/ 1949 h 7134"/>
              <a:gd name="connsiteX3" fmla="*/ 3268 w 13597"/>
              <a:gd name="connsiteY3" fmla="*/ 5086 h 7134"/>
              <a:gd name="connsiteX4" fmla="*/ 346 w 13597"/>
              <a:gd name="connsiteY4" fmla="*/ 6289 h 7134"/>
              <a:gd name="connsiteX5" fmla="*/ 9025 w 13597"/>
              <a:gd name="connsiteY5" fmla="*/ 5344 h 7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97" h="7134">
                <a:moveTo>
                  <a:pt x="9025" y="5344"/>
                </a:moveTo>
                <a:cubicBezTo>
                  <a:pt x="12076" y="4141"/>
                  <a:pt x="13924" y="2207"/>
                  <a:pt x="13322" y="1047"/>
                </a:cubicBezTo>
                <a:cubicBezTo>
                  <a:pt x="12720" y="-113"/>
                  <a:pt x="10830" y="-199"/>
                  <a:pt x="8467" y="1949"/>
                </a:cubicBezTo>
                <a:cubicBezTo>
                  <a:pt x="7045" y="3440"/>
                  <a:pt x="5249" y="4523"/>
                  <a:pt x="3268" y="5086"/>
                </a:cubicBezTo>
                <a:cubicBezTo>
                  <a:pt x="2181" y="5129"/>
                  <a:pt x="1146" y="5554"/>
                  <a:pt x="346" y="6289"/>
                </a:cubicBezTo>
                <a:cubicBezTo>
                  <a:pt x="-1759" y="8136"/>
                  <a:pt x="2967" y="7492"/>
                  <a:pt x="9025" y="5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2" name="Freeform 3761">
            <a:extLst>
              <a:ext uri="{FF2B5EF4-FFF2-40B4-BE49-F238E27FC236}">
                <a16:creationId xmlns:a16="http://schemas.microsoft.com/office/drawing/2014/main" id="{8A4ED660-0565-A29B-61F4-1ABD609B9B7D}"/>
              </a:ext>
            </a:extLst>
          </p:cNvPr>
          <p:cNvSpPr/>
          <p:nvPr/>
        </p:nvSpPr>
        <p:spPr>
          <a:xfrm>
            <a:off x="9288035" y="1486995"/>
            <a:ext cx="12527" cy="5846"/>
          </a:xfrm>
          <a:custGeom>
            <a:avLst/>
            <a:gdLst>
              <a:gd name="connsiteX0" fmla="*/ 8713 w 12527"/>
              <a:gd name="connsiteY0" fmla="*/ 6085 h 5846"/>
              <a:gd name="connsiteX1" fmla="*/ 12365 w 12527"/>
              <a:gd name="connsiteY1" fmla="*/ 4195 h 5846"/>
              <a:gd name="connsiteX2" fmla="*/ 163 w 12527"/>
              <a:gd name="connsiteY2" fmla="*/ 800 h 5846"/>
              <a:gd name="connsiteX3" fmla="*/ 8713 w 12527"/>
              <a:gd name="connsiteY3" fmla="*/ 6085 h 5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27" h="5846">
                <a:moveTo>
                  <a:pt x="8713" y="6085"/>
                </a:moveTo>
                <a:cubicBezTo>
                  <a:pt x="10732" y="6085"/>
                  <a:pt x="12365" y="5269"/>
                  <a:pt x="12365" y="4195"/>
                </a:cubicBezTo>
                <a:cubicBezTo>
                  <a:pt x="12365" y="1917"/>
                  <a:pt x="1924" y="-1004"/>
                  <a:pt x="163" y="800"/>
                </a:cubicBezTo>
                <a:cubicBezTo>
                  <a:pt x="-1599" y="2605"/>
                  <a:pt x="4158" y="6042"/>
                  <a:pt x="8713" y="608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3" name="Freeform 3762">
            <a:extLst>
              <a:ext uri="{FF2B5EF4-FFF2-40B4-BE49-F238E27FC236}">
                <a16:creationId xmlns:a16="http://schemas.microsoft.com/office/drawing/2014/main" id="{67AE2C6F-A643-AF39-003B-98B4D2056472}"/>
              </a:ext>
            </a:extLst>
          </p:cNvPr>
          <p:cNvSpPr/>
          <p:nvPr/>
        </p:nvSpPr>
        <p:spPr>
          <a:xfrm>
            <a:off x="9319424" y="3095333"/>
            <a:ext cx="3492" cy="4254"/>
          </a:xfrm>
          <a:custGeom>
            <a:avLst/>
            <a:gdLst>
              <a:gd name="connsiteX0" fmla="*/ -163 w 3492"/>
              <a:gd name="connsiteY0" fmla="*/ 2387 h 4254"/>
              <a:gd name="connsiteX1" fmla="*/ 740 w 3492"/>
              <a:gd name="connsiteY1" fmla="*/ 4493 h 4254"/>
              <a:gd name="connsiteX2" fmla="*/ 2974 w 3492"/>
              <a:gd name="connsiteY2" fmla="*/ 2387 h 4254"/>
              <a:gd name="connsiteX3" fmla="*/ 2029 w 3492"/>
              <a:gd name="connsiteY3" fmla="*/ 239 h 4254"/>
              <a:gd name="connsiteX4" fmla="*/ -163 w 3492"/>
              <a:gd name="connsiteY4" fmla="*/ 2344 h 4254"/>
              <a:gd name="connsiteX5" fmla="*/ -163 w 3492"/>
              <a:gd name="connsiteY5" fmla="*/ 2387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2" h="4254">
                <a:moveTo>
                  <a:pt x="-163" y="2387"/>
                </a:moveTo>
                <a:cubicBezTo>
                  <a:pt x="-163" y="3547"/>
                  <a:pt x="267" y="4493"/>
                  <a:pt x="740" y="4493"/>
                </a:cubicBezTo>
                <a:cubicBezTo>
                  <a:pt x="1212" y="4493"/>
                  <a:pt x="2244" y="3547"/>
                  <a:pt x="2974" y="2387"/>
                </a:cubicBezTo>
                <a:cubicBezTo>
                  <a:pt x="3704" y="1227"/>
                  <a:pt x="3275" y="239"/>
                  <a:pt x="2029" y="239"/>
                </a:cubicBezTo>
                <a:cubicBezTo>
                  <a:pt x="843" y="213"/>
                  <a:pt x="-137" y="1158"/>
                  <a:pt x="-163" y="2344"/>
                </a:cubicBezTo>
                <a:cubicBezTo>
                  <a:pt x="-163" y="2357"/>
                  <a:pt x="-163" y="2374"/>
                  <a:pt x="-163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4" name="Freeform 3763">
            <a:extLst>
              <a:ext uri="{FF2B5EF4-FFF2-40B4-BE49-F238E27FC236}">
                <a16:creationId xmlns:a16="http://schemas.microsoft.com/office/drawing/2014/main" id="{560A0FF8-8AFB-F688-6479-6426DD7CAF20}"/>
              </a:ext>
            </a:extLst>
          </p:cNvPr>
          <p:cNvSpPr/>
          <p:nvPr/>
        </p:nvSpPr>
        <p:spPr>
          <a:xfrm>
            <a:off x="9292499" y="3502502"/>
            <a:ext cx="7279" cy="13637"/>
          </a:xfrm>
          <a:custGeom>
            <a:avLst/>
            <a:gdLst>
              <a:gd name="connsiteX0" fmla="*/ 7084 w 7279"/>
              <a:gd name="connsiteY0" fmla="*/ 6958 h 13637"/>
              <a:gd name="connsiteX1" fmla="*/ 1026 w 7279"/>
              <a:gd name="connsiteY1" fmla="*/ 3521 h 13637"/>
              <a:gd name="connsiteX2" fmla="*/ 4463 w 7279"/>
              <a:gd name="connsiteY2" fmla="*/ 13876 h 13637"/>
              <a:gd name="connsiteX3" fmla="*/ 7084 w 7279"/>
              <a:gd name="connsiteY3" fmla="*/ 6958 h 13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9" h="13637">
                <a:moveTo>
                  <a:pt x="7084" y="6958"/>
                </a:moveTo>
                <a:cubicBezTo>
                  <a:pt x="6740" y="-518"/>
                  <a:pt x="4377" y="-1892"/>
                  <a:pt x="1026" y="3521"/>
                </a:cubicBezTo>
                <a:cubicBezTo>
                  <a:pt x="-1638" y="7818"/>
                  <a:pt x="467" y="13876"/>
                  <a:pt x="4463" y="13876"/>
                </a:cubicBezTo>
                <a:cubicBezTo>
                  <a:pt x="6482" y="13876"/>
                  <a:pt x="7299" y="11685"/>
                  <a:pt x="7084" y="695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5" name="Freeform 3764">
            <a:extLst>
              <a:ext uri="{FF2B5EF4-FFF2-40B4-BE49-F238E27FC236}">
                <a16:creationId xmlns:a16="http://schemas.microsoft.com/office/drawing/2014/main" id="{8356F364-DCD1-8F64-A600-16D97459B5DF}"/>
              </a:ext>
            </a:extLst>
          </p:cNvPr>
          <p:cNvSpPr/>
          <p:nvPr/>
        </p:nvSpPr>
        <p:spPr>
          <a:xfrm>
            <a:off x="9313858" y="1383545"/>
            <a:ext cx="7100" cy="7296"/>
          </a:xfrm>
          <a:custGeom>
            <a:avLst/>
            <a:gdLst>
              <a:gd name="connsiteX0" fmla="*/ 462 w 7100"/>
              <a:gd name="connsiteY0" fmla="*/ 1090 h 7296"/>
              <a:gd name="connsiteX1" fmla="*/ 1906 w 7100"/>
              <a:gd name="connsiteY1" fmla="*/ 6993 h 7296"/>
              <a:gd name="connsiteX2" fmla="*/ 3298 w 7100"/>
              <a:gd name="connsiteY2" fmla="*/ 7535 h 7296"/>
              <a:gd name="connsiteX3" fmla="*/ 6564 w 7100"/>
              <a:gd name="connsiteY3" fmla="*/ 5171 h 7296"/>
              <a:gd name="connsiteX4" fmla="*/ 462 w 7100"/>
              <a:gd name="connsiteY4" fmla="*/ 1090 h 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00" h="7296">
                <a:moveTo>
                  <a:pt x="462" y="1090"/>
                </a:moveTo>
                <a:cubicBezTo>
                  <a:pt x="-771" y="3118"/>
                  <a:pt x="-122" y="5760"/>
                  <a:pt x="1906" y="6993"/>
                </a:cubicBezTo>
                <a:cubicBezTo>
                  <a:pt x="2331" y="7255"/>
                  <a:pt x="2804" y="7436"/>
                  <a:pt x="3298" y="7535"/>
                </a:cubicBezTo>
                <a:cubicBezTo>
                  <a:pt x="4686" y="7272"/>
                  <a:pt x="5881" y="6409"/>
                  <a:pt x="6564" y="5171"/>
                </a:cubicBezTo>
                <a:cubicBezTo>
                  <a:pt x="8411" y="2207"/>
                  <a:pt x="2954" y="-1445"/>
                  <a:pt x="462" y="109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6" name="Freeform 3765">
            <a:extLst>
              <a:ext uri="{FF2B5EF4-FFF2-40B4-BE49-F238E27FC236}">
                <a16:creationId xmlns:a16="http://schemas.microsoft.com/office/drawing/2014/main" id="{D0DDB5E1-60EC-B3A1-002E-911905C75FD4}"/>
              </a:ext>
            </a:extLst>
          </p:cNvPr>
          <p:cNvSpPr/>
          <p:nvPr/>
        </p:nvSpPr>
        <p:spPr>
          <a:xfrm>
            <a:off x="9317319" y="3682073"/>
            <a:ext cx="5906" cy="5667"/>
          </a:xfrm>
          <a:custGeom>
            <a:avLst/>
            <a:gdLst>
              <a:gd name="connsiteX0" fmla="*/ 5638 w 5906"/>
              <a:gd name="connsiteY0" fmla="*/ 2730 h 5667"/>
              <a:gd name="connsiteX1" fmla="*/ 3146 w 5906"/>
              <a:gd name="connsiteY1" fmla="*/ 238 h 5667"/>
              <a:gd name="connsiteX2" fmla="*/ -163 w 5906"/>
              <a:gd name="connsiteY2" fmla="*/ 3590 h 5667"/>
              <a:gd name="connsiteX3" fmla="*/ 5638 w 5906"/>
              <a:gd name="connsiteY3" fmla="*/ 2730 h 5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6" h="5667">
                <a:moveTo>
                  <a:pt x="5638" y="2730"/>
                </a:moveTo>
                <a:cubicBezTo>
                  <a:pt x="6110" y="1355"/>
                  <a:pt x="4950" y="238"/>
                  <a:pt x="3146" y="238"/>
                </a:cubicBezTo>
                <a:cubicBezTo>
                  <a:pt x="1311" y="260"/>
                  <a:pt x="-163" y="1755"/>
                  <a:pt x="-163" y="3590"/>
                </a:cubicBezTo>
                <a:cubicBezTo>
                  <a:pt x="52" y="7027"/>
                  <a:pt x="4349" y="6554"/>
                  <a:pt x="5638" y="27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7" name="Freeform 3766">
            <a:extLst>
              <a:ext uri="{FF2B5EF4-FFF2-40B4-BE49-F238E27FC236}">
                <a16:creationId xmlns:a16="http://schemas.microsoft.com/office/drawing/2014/main" id="{8D46D3F7-24E7-1518-9491-6CBF23C9DB12}"/>
              </a:ext>
            </a:extLst>
          </p:cNvPr>
          <p:cNvSpPr/>
          <p:nvPr/>
        </p:nvSpPr>
        <p:spPr>
          <a:xfrm>
            <a:off x="9318378" y="1374503"/>
            <a:ext cx="6964" cy="5726"/>
          </a:xfrm>
          <a:custGeom>
            <a:avLst/>
            <a:gdLst>
              <a:gd name="connsiteX0" fmla="*/ 6683 w 6964"/>
              <a:gd name="connsiteY0" fmla="*/ 3429 h 5726"/>
              <a:gd name="connsiteX1" fmla="*/ 153 w 6964"/>
              <a:gd name="connsiteY1" fmla="*/ 2656 h 5726"/>
              <a:gd name="connsiteX2" fmla="*/ 3203 w 6964"/>
              <a:gd name="connsiteY2" fmla="*/ 5964 h 5726"/>
              <a:gd name="connsiteX3" fmla="*/ 6683 w 6964"/>
              <a:gd name="connsiteY3" fmla="*/ 3429 h 5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64" h="5726">
                <a:moveTo>
                  <a:pt x="6683" y="3429"/>
                </a:moveTo>
                <a:cubicBezTo>
                  <a:pt x="5394" y="-480"/>
                  <a:pt x="1528" y="-867"/>
                  <a:pt x="153" y="2656"/>
                </a:cubicBezTo>
                <a:cubicBezTo>
                  <a:pt x="-707" y="4976"/>
                  <a:pt x="153" y="5964"/>
                  <a:pt x="3203" y="5964"/>
                </a:cubicBezTo>
                <a:cubicBezTo>
                  <a:pt x="6254" y="5964"/>
                  <a:pt x="7156" y="4847"/>
                  <a:pt x="6683" y="342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8" name="Freeform 3767">
            <a:extLst>
              <a:ext uri="{FF2B5EF4-FFF2-40B4-BE49-F238E27FC236}">
                <a16:creationId xmlns:a16="http://schemas.microsoft.com/office/drawing/2014/main" id="{F1DD7FA2-1C47-D163-FF0E-37154FFF365C}"/>
              </a:ext>
            </a:extLst>
          </p:cNvPr>
          <p:cNvSpPr/>
          <p:nvPr/>
        </p:nvSpPr>
        <p:spPr>
          <a:xfrm>
            <a:off x="9317844" y="1302085"/>
            <a:ext cx="8370" cy="14383"/>
          </a:xfrm>
          <a:custGeom>
            <a:avLst/>
            <a:gdLst>
              <a:gd name="connsiteX0" fmla="*/ 902 w 8370"/>
              <a:gd name="connsiteY0" fmla="*/ 8778 h 14383"/>
              <a:gd name="connsiteX1" fmla="*/ 3179 w 8370"/>
              <a:gd name="connsiteY1" fmla="*/ 14622 h 14383"/>
              <a:gd name="connsiteX2" fmla="*/ 7046 w 8370"/>
              <a:gd name="connsiteY2" fmla="*/ 8263 h 14383"/>
              <a:gd name="connsiteX3" fmla="*/ 7518 w 8370"/>
              <a:gd name="connsiteY3" fmla="*/ 701 h 14383"/>
              <a:gd name="connsiteX4" fmla="*/ 2496 w 8370"/>
              <a:gd name="connsiteY4" fmla="*/ 2144 h 14383"/>
              <a:gd name="connsiteX5" fmla="*/ 2191 w 8370"/>
              <a:gd name="connsiteY5" fmla="*/ 4997 h 14383"/>
              <a:gd name="connsiteX6" fmla="*/ 1198 w 8370"/>
              <a:gd name="connsiteY6" fmla="*/ 8632 h 14383"/>
              <a:gd name="connsiteX7" fmla="*/ 902 w 8370"/>
              <a:gd name="connsiteY7" fmla="*/ 8778 h 14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70" h="14383">
                <a:moveTo>
                  <a:pt x="902" y="8778"/>
                </a:moveTo>
                <a:cubicBezTo>
                  <a:pt x="-1461" y="9595"/>
                  <a:pt x="472" y="14622"/>
                  <a:pt x="3179" y="14622"/>
                </a:cubicBezTo>
                <a:cubicBezTo>
                  <a:pt x="3995" y="14622"/>
                  <a:pt x="5757" y="11743"/>
                  <a:pt x="7046" y="8263"/>
                </a:cubicBezTo>
                <a:cubicBezTo>
                  <a:pt x="8335" y="4782"/>
                  <a:pt x="8636" y="1388"/>
                  <a:pt x="7518" y="701"/>
                </a:cubicBezTo>
                <a:cubicBezTo>
                  <a:pt x="5731" y="-288"/>
                  <a:pt x="3484" y="361"/>
                  <a:pt x="2496" y="2144"/>
                </a:cubicBezTo>
                <a:cubicBezTo>
                  <a:pt x="2014" y="3017"/>
                  <a:pt x="1903" y="4043"/>
                  <a:pt x="2191" y="4997"/>
                </a:cubicBezTo>
                <a:cubicBezTo>
                  <a:pt x="2921" y="6273"/>
                  <a:pt x="2479" y="7902"/>
                  <a:pt x="1198" y="8632"/>
                </a:cubicBezTo>
                <a:cubicBezTo>
                  <a:pt x="1104" y="8688"/>
                  <a:pt x="1005" y="8735"/>
                  <a:pt x="902" y="877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9" name="Freeform 3768">
            <a:extLst>
              <a:ext uri="{FF2B5EF4-FFF2-40B4-BE49-F238E27FC236}">
                <a16:creationId xmlns:a16="http://schemas.microsoft.com/office/drawing/2014/main" id="{89C9AB7C-03E3-4D6E-EA57-5DF346247951}"/>
              </a:ext>
            </a:extLst>
          </p:cNvPr>
          <p:cNvSpPr/>
          <p:nvPr/>
        </p:nvSpPr>
        <p:spPr>
          <a:xfrm>
            <a:off x="9319424" y="3237722"/>
            <a:ext cx="4210" cy="4211"/>
          </a:xfrm>
          <a:custGeom>
            <a:avLst/>
            <a:gdLst>
              <a:gd name="connsiteX0" fmla="*/ 1900 w 4210"/>
              <a:gd name="connsiteY0" fmla="*/ 239 h 4211"/>
              <a:gd name="connsiteX1" fmla="*/ -163 w 4210"/>
              <a:gd name="connsiteY1" fmla="*/ 2387 h 4211"/>
              <a:gd name="connsiteX2" fmla="*/ 1986 w 4210"/>
              <a:gd name="connsiteY2" fmla="*/ 4449 h 4211"/>
              <a:gd name="connsiteX3" fmla="*/ 4048 w 4210"/>
              <a:gd name="connsiteY3" fmla="*/ 2301 h 4211"/>
              <a:gd name="connsiteX4" fmla="*/ 1900 w 4210"/>
              <a:gd name="connsiteY4" fmla="*/ 239 h 4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11">
                <a:moveTo>
                  <a:pt x="1900" y="239"/>
                </a:moveTo>
                <a:cubicBezTo>
                  <a:pt x="748" y="286"/>
                  <a:pt x="-163" y="1231"/>
                  <a:pt x="-163" y="2387"/>
                </a:cubicBezTo>
                <a:cubicBezTo>
                  <a:pt x="-137" y="3551"/>
                  <a:pt x="821" y="4471"/>
                  <a:pt x="1986" y="4449"/>
                </a:cubicBezTo>
                <a:cubicBezTo>
                  <a:pt x="3150" y="4424"/>
                  <a:pt x="4070" y="3461"/>
                  <a:pt x="4048" y="2301"/>
                </a:cubicBezTo>
                <a:cubicBezTo>
                  <a:pt x="4022" y="1137"/>
                  <a:pt x="3060" y="217"/>
                  <a:pt x="1900" y="2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0" name="Freeform 3769">
            <a:extLst>
              <a:ext uri="{FF2B5EF4-FFF2-40B4-BE49-F238E27FC236}">
                <a16:creationId xmlns:a16="http://schemas.microsoft.com/office/drawing/2014/main" id="{A835A279-6807-65AD-AE0D-D9EA1B140F99}"/>
              </a:ext>
            </a:extLst>
          </p:cNvPr>
          <p:cNvSpPr/>
          <p:nvPr/>
        </p:nvSpPr>
        <p:spPr>
          <a:xfrm>
            <a:off x="9290720" y="3171775"/>
            <a:ext cx="6896" cy="12171"/>
          </a:xfrm>
          <a:custGeom>
            <a:avLst/>
            <a:gdLst>
              <a:gd name="connsiteX0" fmla="*/ 4566 w 6896"/>
              <a:gd name="connsiteY0" fmla="*/ 7838 h 12171"/>
              <a:gd name="connsiteX1" fmla="*/ 6543 w 6896"/>
              <a:gd name="connsiteY1" fmla="*/ 662 h 12171"/>
              <a:gd name="connsiteX2" fmla="*/ 55 w 6896"/>
              <a:gd name="connsiteY2" fmla="*/ 10115 h 12171"/>
              <a:gd name="connsiteX3" fmla="*/ 4566 w 6896"/>
              <a:gd name="connsiteY3" fmla="*/ 7838 h 1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96" h="12171">
                <a:moveTo>
                  <a:pt x="4566" y="7838"/>
                </a:moveTo>
                <a:cubicBezTo>
                  <a:pt x="6285" y="4529"/>
                  <a:pt x="7144" y="1264"/>
                  <a:pt x="6543" y="662"/>
                </a:cubicBezTo>
                <a:cubicBezTo>
                  <a:pt x="4180" y="-1701"/>
                  <a:pt x="-1320" y="6420"/>
                  <a:pt x="55" y="10115"/>
                </a:cubicBezTo>
                <a:cubicBezTo>
                  <a:pt x="1430" y="13810"/>
                  <a:pt x="1902" y="13036"/>
                  <a:pt x="4566" y="783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1" name="Freeform 3770">
            <a:extLst>
              <a:ext uri="{FF2B5EF4-FFF2-40B4-BE49-F238E27FC236}">
                <a16:creationId xmlns:a16="http://schemas.microsoft.com/office/drawing/2014/main" id="{AF0404A8-1F9F-E041-254F-CD4575A1D16B}"/>
              </a:ext>
            </a:extLst>
          </p:cNvPr>
          <p:cNvSpPr/>
          <p:nvPr/>
        </p:nvSpPr>
        <p:spPr>
          <a:xfrm>
            <a:off x="9346835" y="1399467"/>
            <a:ext cx="10271" cy="6011"/>
          </a:xfrm>
          <a:custGeom>
            <a:avLst/>
            <a:gdLst>
              <a:gd name="connsiteX0" fmla="*/ 10107 w 10271"/>
              <a:gd name="connsiteY0" fmla="*/ 2269 h 6011"/>
              <a:gd name="connsiteX1" fmla="*/ 2674 w 10271"/>
              <a:gd name="connsiteY1" fmla="*/ 3472 h 6011"/>
              <a:gd name="connsiteX2" fmla="*/ 2416 w 10271"/>
              <a:gd name="connsiteY2" fmla="*/ 5620 h 6011"/>
              <a:gd name="connsiteX3" fmla="*/ 8217 w 10271"/>
              <a:gd name="connsiteY3" fmla="*/ 4374 h 6011"/>
              <a:gd name="connsiteX4" fmla="*/ 10107 w 10271"/>
              <a:gd name="connsiteY4" fmla="*/ 2269 h 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71" h="6011">
                <a:moveTo>
                  <a:pt x="10107" y="2269"/>
                </a:moveTo>
                <a:cubicBezTo>
                  <a:pt x="10107" y="-825"/>
                  <a:pt x="7314" y="-352"/>
                  <a:pt x="2674" y="3472"/>
                </a:cubicBezTo>
                <a:cubicBezTo>
                  <a:pt x="-1064" y="6565"/>
                  <a:pt x="-1064" y="6737"/>
                  <a:pt x="2416" y="5620"/>
                </a:cubicBezTo>
                <a:cubicBezTo>
                  <a:pt x="4294" y="4980"/>
                  <a:pt x="6240" y="4559"/>
                  <a:pt x="8217" y="4374"/>
                </a:cubicBezTo>
                <a:cubicBezTo>
                  <a:pt x="9317" y="4305"/>
                  <a:pt x="10154" y="3369"/>
                  <a:pt x="10107" y="22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2" name="Freeform 3771">
            <a:extLst>
              <a:ext uri="{FF2B5EF4-FFF2-40B4-BE49-F238E27FC236}">
                <a16:creationId xmlns:a16="http://schemas.microsoft.com/office/drawing/2014/main" id="{917572EE-CA28-DF3D-8B80-925A79B58CF0}"/>
              </a:ext>
            </a:extLst>
          </p:cNvPr>
          <p:cNvSpPr/>
          <p:nvPr/>
        </p:nvSpPr>
        <p:spPr>
          <a:xfrm>
            <a:off x="9235930" y="3299628"/>
            <a:ext cx="6026" cy="6108"/>
          </a:xfrm>
          <a:custGeom>
            <a:avLst/>
            <a:gdLst>
              <a:gd name="connsiteX0" fmla="*/ 5864 w 6026"/>
              <a:gd name="connsiteY0" fmla="*/ 4327 h 6108"/>
              <a:gd name="connsiteX1" fmla="*/ 279 w 6026"/>
              <a:gd name="connsiteY1" fmla="*/ 675 h 6108"/>
              <a:gd name="connsiteX2" fmla="*/ 3888 w 6026"/>
              <a:gd name="connsiteY2" fmla="*/ 6347 h 6108"/>
              <a:gd name="connsiteX3" fmla="*/ 5864 w 6026"/>
              <a:gd name="connsiteY3" fmla="*/ 4327 h 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26" h="6108">
                <a:moveTo>
                  <a:pt x="5864" y="4327"/>
                </a:moveTo>
                <a:cubicBezTo>
                  <a:pt x="5864" y="1835"/>
                  <a:pt x="1783" y="-829"/>
                  <a:pt x="279" y="675"/>
                </a:cubicBezTo>
                <a:cubicBezTo>
                  <a:pt x="-1225" y="2179"/>
                  <a:pt x="1396" y="6347"/>
                  <a:pt x="3888" y="6347"/>
                </a:cubicBezTo>
                <a:cubicBezTo>
                  <a:pt x="4988" y="6325"/>
                  <a:pt x="5864" y="5427"/>
                  <a:pt x="5864" y="43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3" name="Freeform 3772">
            <a:extLst>
              <a:ext uri="{FF2B5EF4-FFF2-40B4-BE49-F238E27FC236}">
                <a16:creationId xmlns:a16="http://schemas.microsoft.com/office/drawing/2014/main" id="{40763339-3F12-3995-E940-ACD5F4BC4B7C}"/>
              </a:ext>
            </a:extLst>
          </p:cNvPr>
          <p:cNvSpPr/>
          <p:nvPr/>
        </p:nvSpPr>
        <p:spPr>
          <a:xfrm>
            <a:off x="9403164" y="1378157"/>
            <a:ext cx="11341" cy="11411"/>
          </a:xfrm>
          <a:custGeom>
            <a:avLst/>
            <a:gdLst>
              <a:gd name="connsiteX0" fmla="*/ -163 w 11341"/>
              <a:gd name="connsiteY0" fmla="*/ 3943 h 11411"/>
              <a:gd name="connsiteX1" fmla="*/ 10751 w 11341"/>
              <a:gd name="connsiteY1" fmla="*/ 11376 h 11411"/>
              <a:gd name="connsiteX2" fmla="*/ 9892 w 11341"/>
              <a:gd name="connsiteY2" fmla="*/ 5404 h 11411"/>
              <a:gd name="connsiteX3" fmla="*/ -163 w 11341"/>
              <a:gd name="connsiteY3" fmla="*/ 3943 h 1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41" h="11411">
                <a:moveTo>
                  <a:pt x="-163" y="3943"/>
                </a:moveTo>
                <a:cubicBezTo>
                  <a:pt x="-163" y="7553"/>
                  <a:pt x="7700" y="12923"/>
                  <a:pt x="10751" y="11376"/>
                </a:cubicBezTo>
                <a:cubicBezTo>
                  <a:pt x="11567" y="10990"/>
                  <a:pt x="11180" y="8283"/>
                  <a:pt x="9892" y="5404"/>
                </a:cubicBezTo>
                <a:cubicBezTo>
                  <a:pt x="7185" y="-611"/>
                  <a:pt x="-163" y="-1728"/>
                  <a:pt x="-163" y="394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4" name="Freeform 3773">
            <a:extLst>
              <a:ext uri="{FF2B5EF4-FFF2-40B4-BE49-F238E27FC236}">
                <a16:creationId xmlns:a16="http://schemas.microsoft.com/office/drawing/2014/main" id="{23DD7241-B621-F8C9-15E9-278E3A70B46C}"/>
              </a:ext>
            </a:extLst>
          </p:cNvPr>
          <p:cNvSpPr/>
          <p:nvPr/>
        </p:nvSpPr>
        <p:spPr>
          <a:xfrm>
            <a:off x="9472253" y="4920946"/>
            <a:ext cx="14651" cy="7528"/>
          </a:xfrm>
          <a:custGeom>
            <a:avLst/>
            <a:gdLst>
              <a:gd name="connsiteX0" fmla="*/ 14489 w 14651"/>
              <a:gd name="connsiteY0" fmla="*/ 2601 h 7528"/>
              <a:gd name="connsiteX1" fmla="*/ 11223 w 14651"/>
              <a:gd name="connsiteY1" fmla="*/ 238 h 7528"/>
              <a:gd name="connsiteX2" fmla="*/ -163 w 14651"/>
              <a:gd name="connsiteY2" fmla="*/ 7027 h 7528"/>
              <a:gd name="connsiteX3" fmla="*/ 3747 w 14651"/>
              <a:gd name="connsiteY3" fmla="*/ 5867 h 7528"/>
              <a:gd name="connsiteX4" fmla="*/ 11094 w 14651"/>
              <a:gd name="connsiteY4" fmla="*/ 3633 h 7528"/>
              <a:gd name="connsiteX5" fmla="*/ 14489 w 14651"/>
              <a:gd name="connsiteY5" fmla="*/ 2601 h 7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51" h="7528">
                <a:moveTo>
                  <a:pt x="14489" y="2601"/>
                </a:moveTo>
                <a:cubicBezTo>
                  <a:pt x="14489" y="1313"/>
                  <a:pt x="13028" y="238"/>
                  <a:pt x="11223" y="238"/>
                </a:cubicBezTo>
                <a:cubicBezTo>
                  <a:pt x="6540" y="238"/>
                  <a:pt x="-163" y="4234"/>
                  <a:pt x="-163" y="7027"/>
                </a:cubicBezTo>
                <a:cubicBezTo>
                  <a:pt x="-163" y="8359"/>
                  <a:pt x="1599" y="7843"/>
                  <a:pt x="3747" y="5867"/>
                </a:cubicBezTo>
                <a:cubicBezTo>
                  <a:pt x="5655" y="3916"/>
                  <a:pt x="8426" y="3074"/>
                  <a:pt x="11094" y="3633"/>
                </a:cubicBezTo>
                <a:cubicBezTo>
                  <a:pt x="12985" y="4363"/>
                  <a:pt x="14489" y="3933"/>
                  <a:pt x="14489" y="26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5" name="Freeform 3774">
            <a:extLst>
              <a:ext uri="{FF2B5EF4-FFF2-40B4-BE49-F238E27FC236}">
                <a16:creationId xmlns:a16="http://schemas.microsoft.com/office/drawing/2014/main" id="{86E29155-116D-EB19-2520-AF699989B604}"/>
              </a:ext>
            </a:extLst>
          </p:cNvPr>
          <p:cNvSpPr/>
          <p:nvPr/>
        </p:nvSpPr>
        <p:spPr>
          <a:xfrm>
            <a:off x="9334457" y="1605498"/>
            <a:ext cx="6553" cy="23380"/>
          </a:xfrm>
          <a:custGeom>
            <a:avLst/>
            <a:gdLst>
              <a:gd name="connsiteX0" fmla="*/ 3752 w 6553"/>
              <a:gd name="connsiteY0" fmla="*/ 23612 h 23380"/>
              <a:gd name="connsiteX1" fmla="*/ 5857 w 6553"/>
              <a:gd name="connsiteY1" fmla="*/ 22022 h 23380"/>
              <a:gd name="connsiteX2" fmla="*/ 5471 w 6553"/>
              <a:gd name="connsiteY2" fmla="*/ 238 h 23380"/>
              <a:gd name="connsiteX3" fmla="*/ -158 w 6553"/>
              <a:gd name="connsiteY3" fmla="*/ 13128 h 23380"/>
              <a:gd name="connsiteX4" fmla="*/ 3752 w 6553"/>
              <a:gd name="connsiteY4" fmla="*/ 23612 h 23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53" h="23380">
                <a:moveTo>
                  <a:pt x="3752" y="23612"/>
                </a:moveTo>
                <a:cubicBezTo>
                  <a:pt x="4757" y="23698"/>
                  <a:pt x="5664" y="23010"/>
                  <a:pt x="5857" y="22022"/>
                </a:cubicBezTo>
                <a:cubicBezTo>
                  <a:pt x="6716" y="11839"/>
                  <a:pt x="6502" y="238"/>
                  <a:pt x="5471" y="238"/>
                </a:cubicBezTo>
                <a:cubicBezTo>
                  <a:pt x="2334" y="238"/>
                  <a:pt x="-287" y="6254"/>
                  <a:pt x="-158" y="13128"/>
                </a:cubicBezTo>
                <a:cubicBezTo>
                  <a:pt x="100" y="21249"/>
                  <a:pt x="873" y="23612"/>
                  <a:pt x="3752" y="236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6" name="Freeform 3775">
            <a:extLst>
              <a:ext uri="{FF2B5EF4-FFF2-40B4-BE49-F238E27FC236}">
                <a16:creationId xmlns:a16="http://schemas.microsoft.com/office/drawing/2014/main" id="{61FDF63E-2FBE-0141-F94D-ED8097D33EDE}"/>
              </a:ext>
            </a:extLst>
          </p:cNvPr>
          <p:cNvSpPr/>
          <p:nvPr/>
        </p:nvSpPr>
        <p:spPr>
          <a:xfrm>
            <a:off x="9239808" y="4310962"/>
            <a:ext cx="4296" cy="4296"/>
          </a:xfrm>
          <a:custGeom>
            <a:avLst/>
            <a:gdLst>
              <a:gd name="connsiteX0" fmla="*/ 1986 w 4296"/>
              <a:gd name="connsiteY0" fmla="*/ 4535 h 4296"/>
              <a:gd name="connsiteX1" fmla="*/ 4134 w 4296"/>
              <a:gd name="connsiteY1" fmla="*/ 2387 h 4296"/>
              <a:gd name="connsiteX2" fmla="*/ 1986 w 4296"/>
              <a:gd name="connsiteY2" fmla="*/ 238 h 4296"/>
              <a:gd name="connsiteX3" fmla="*/ -163 w 4296"/>
              <a:gd name="connsiteY3" fmla="*/ 2387 h 4296"/>
              <a:gd name="connsiteX4" fmla="*/ 1986 w 4296"/>
              <a:gd name="connsiteY4" fmla="*/ 4535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6" h="4296">
                <a:moveTo>
                  <a:pt x="1986" y="4535"/>
                </a:moveTo>
                <a:cubicBezTo>
                  <a:pt x="3172" y="4535"/>
                  <a:pt x="4134" y="3573"/>
                  <a:pt x="4134" y="2387"/>
                </a:cubicBezTo>
                <a:cubicBezTo>
                  <a:pt x="4134" y="1201"/>
                  <a:pt x="3172" y="238"/>
                  <a:pt x="1986" y="238"/>
                </a:cubicBezTo>
                <a:cubicBezTo>
                  <a:pt x="800" y="238"/>
                  <a:pt x="-163" y="1201"/>
                  <a:pt x="-163" y="2387"/>
                </a:cubicBezTo>
                <a:cubicBezTo>
                  <a:pt x="-163" y="3573"/>
                  <a:pt x="800" y="4535"/>
                  <a:pt x="1986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7" name="Freeform 3776">
            <a:extLst>
              <a:ext uri="{FF2B5EF4-FFF2-40B4-BE49-F238E27FC236}">
                <a16:creationId xmlns:a16="http://schemas.microsoft.com/office/drawing/2014/main" id="{7195763C-EB4A-6BCA-BE0F-FE0F1FD5E1AF}"/>
              </a:ext>
            </a:extLst>
          </p:cNvPr>
          <p:cNvSpPr/>
          <p:nvPr/>
        </p:nvSpPr>
        <p:spPr>
          <a:xfrm>
            <a:off x="9348727" y="3747810"/>
            <a:ext cx="3494" cy="4254"/>
          </a:xfrm>
          <a:custGeom>
            <a:avLst/>
            <a:gdLst>
              <a:gd name="connsiteX0" fmla="*/ 783 w 3494"/>
              <a:gd name="connsiteY0" fmla="*/ 4492 h 4254"/>
              <a:gd name="connsiteX1" fmla="*/ 2974 w 3494"/>
              <a:gd name="connsiteY1" fmla="*/ 2344 h 4254"/>
              <a:gd name="connsiteX2" fmla="*/ 2072 w 3494"/>
              <a:gd name="connsiteY2" fmla="*/ 239 h 4254"/>
              <a:gd name="connsiteX3" fmla="*/ -163 w 3494"/>
              <a:gd name="connsiteY3" fmla="*/ 2344 h 4254"/>
              <a:gd name="connsiteX4" fmla="*/ 783 w 3494"/>
              <a:gd name="connsiteY4" fmla="*/ 4492 h 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4" h="4254">
                <a:moveTo>
                  <a:pt x="783" y="4492"/>
                </a:moveTo>
                <a:cubicBezTo>
                  <a:pt x="1298" y="4492"/>
                  <a:pt x="2244" y="3547"/>
                  <a:pt x="2974" y="2344"/>
                </a:cubicBezTo>
                <a:cubicBezTo>
                  <a:pt x="3704" y="1141"/>
                  <a:pt x="3275" y="239"/>
                  <a:pt x="2072" y="239"/>
                </a:cubicBezTo>
                <a:cubicBezTo>
                  <a:pt x="877" y="213"/>
                  <a:pt x="-115" y="1150"/>
                  <a:pt x="-163" y="2344"/>
                </a:cubicBezTo>
                <a:cubicBezTo>
                  <a:pt x="-163" y="3547"/>
                  <a:pt x="267" y="4492"/>
                  <a:pt x="78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8" name="Freeform 3777">
            <a:extLst>
              <a:ext uri="{FF2B5EF4-FFF2-40B4-BE49-F238E27FC236}">
                <a16:creationId xmlns:a16="http://schemas.microsoft.com/office/drawing/2014/main" id="{B7C0D78F-6CB8-9B42-0888-45E03386AA75}"/>
              </a:ext>
            </a:extLst>
          </p:cNvPr>
          <p:cNvSpPr/>
          <p:nvPr/>
        </p:nvSpPr>
        <p:spPr>
          <a:xfrm>
            <a:off x="9243986" y="3148611"/>
            <a:ext cx="6306" cy="6298"/>
          </a:xfrm>
          <a:custGeom>
            <a:avLst/>
            <a:gdLst>
              <a:gd name="connsiteX0" fmla="*/ 6144 w 6306"/>
              <a:gd name="connsiteY0" fmla="*/ 3418 h 6298"/>
              <a:gd name="connsiteX1" fmla="*/ 3050 w 6306"/>
              <a:gd name="connsiteY1" fmla="*/ 238 h 6298"/>
              <a:gd name="connsiteX2" fmla="*/ 3007 w 6306"/>
              <a:gd name="connsiteY2" fmla="*/ 238 h 6298"/>
              <a:gd name="connsiteX3" fmla="*/ 1288 w 6306"/>
              <a:gd name="connsiteY3" fmla="*/ 5179 h 6298"/>
              <a:gd name="connsiteX4" fmla="*/ 6144 w 6306"/>
              <a:gd name="connsiteY4" fmla="*/ 3418 h 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06" h="6298">
                <a:moveTo>
                  <a:pt x="6144" y="3418"/>
                </a:moveTo>
                <a:cubicBezTo>
                  <a:pt x="6165" y="1686"/>
                  <a:pt x="4782" y="264"/>
                  <a:pt x="3050" y="238"/>
                </a:cubicBezTo>
                <a:cubicBezTo>
                  <a:pt x="3037" y="238"/>
                  <a:pt x="3020" y="238"/>
                  <a:pt x="3007" y="238"/>
                </a:cubicBezTo>
                <a:cubicBezTo>
                  <a:pt x="-258" y="238"/>
                  <a:pt x="-1289" y="2730"/>
                  <a:pt x="1288" y="5179"/>
                </a:cubicBezTo>
                <a:cubicBezTo>
                  <a:pt x="3867" y="7628"/>
                  <a:pt x="6144" y="6597"/>
                  <a:pt x="6144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9" name="Freeform 3778">
            <a:extLst>
              <a:ext uri="{FF2B5EF4-FFF2-40B4-BE49-F238E27FC236}">
                <a16:creationId xmlns:a16="http://schemas.microsoft.com/office/drawing/2014/main" id="{78F6FE26-3A5B-C67B-014F-6436F9AD0C04}"/>
              </a:ext>
            </a:extLst>
          </p:cNvPr>
          <p:cNvSpPr/>
          <p:nvPr/>
        </p:nvSpPr>
        <p:spPr>
          <a:xfrm>
            <a:off x="9411681" y="1480679"/>
            <a:ext cx="6134" cy="7852"/>
          </a:xfrm>
          <a:custGeom>
            <a:avLst/>
            <a:gdLst>
              <a:gd name="connsiteX0" fmla="*/ 5972 w 6134"/>
              <a:gd name="connsiteY0" fmla="*/ 5227 h 7852"/>
              <a:gd name="connsiteX1" fmla="*/ 2835 w 6134"/>
              <a:gd name="connsiteY1" fmla="*/ 930 h 7852"/>
              <a:gd name="connsiteX2" fmla="*/ 988 w 6134"/>
              <a:gd name="connsiteY2" fmla="*/ 4754 h 7852"/>
              <a:gd name="connsiteX3" fmla="*/ 5972 w 6134"/>
              <a:gd name="connsiteY3" fmla="*/ 5227 h 7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4" h="7852">
                <a:moveTo>
                  <a:pt x="5972" y="5227"/>
                </a:moveTo>
                <a:cubicBezTo>
                  <a:pt x="5821" y="3319"/>
                  <a:pt x="4610" y="1656"/>
                  <a:pt x="2835" y="930"/>
                </a:cubicBezTo>
                <a:cubicBezTo>
                  <a:pt x="-645" y="-445"/>
                  <a:pt x="-860" y="-58"/>
                  <a:pt x="988" y="4754"/>
                </a:cubicBezTo>
                <a:cubicBezTo>
                  <a:pt x="2534" y="8965"/>
                  <a:pt x="5972" y="9265"/>
                  <a:pt x="5972" y="52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0" name="Freeform 3779">
            <a:extLst>
              <a:ext uri="{FF2B5EF4-FFF2-40B4-BE49-F238E27FC236}">
                <a16:creationId xmlns:a16="http://schemas.microsoft.com/office/drawing/2014/main" id="{8F2F28C6-62D6-DEBF-A55A-35B500E15E42}"/>
              </a:ext>
            </a:extLst>
          </p:cNvPr>
          <p:cNvSpPr/>
          <p:nvPr/>
        </p:nvSpPr>
        <p:spPr>
          <a:xfrm>
            <a:off x="9384972" y="1382334"/>
            <a:ext cx="16086" cy="13519"/>
          </a:xfrm>
          <a:custGeom>
            <a:avLst/>
            <a:gdLst>
              <a:gd name="connsiteX0" fmla="*/ 6257 w 16086"/>
              <a:gd name="connsiteY0" fmla="*/ 12913 h 13519"/>
              <a:gd name="connsiteX1" fmla="*/ 15924 w 16086"/>
              <a:gd name="connsiteY1" fmla="*/ 11409 h 13519"/>
              <a:gd name="connsiteX2" fmla="*/ 3378 w 16086"/>
              <a:gd name="connsiteY2" fmla="*/ 238 h 13519"/>
              <a:gd name="connsiteX3" fmla="*/ 6257 w 16086"/>
              <a:gd name="connsiteY3" fmla="*/ 12913 h 1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86" h="13519">
                <a:moveTo>
                  <a:pt x="6257" y="12913"/>
                </a:moveTo>
                <a:cubicBezTo>
                  <a:pt x="10553" y="14546"/>
                  <a:pt x="15924" y="13687"/>
                  <a:pt x="15924" y="11409"/>
                </a:cubicBezTo>
                <a:cubicBezTo>
                  <a:pt x="12706" y="6726"/>
                  <a:pt x="8401" y="2894"/>
                  <a:pt x="3378" y="238"/>
                </a:cubicBezTo>
                <a:cubicBezTo>
                  <a:pt x="-2723" y="238"/>
                  <a:pt x="-403" y="10378"/>
                  <a:pt x="6257" y="12913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1" name="Freeform 3780">
            <a:extLst>
              <a:ext uri="{FF2B5EF4-FFF2-40B4-BE49-F238E27FC236}">
                <a16:creationId xmlns:a16="http://schemas.microsoft.com/office/drawing/2014/main" id="{22525D82-3BEE-84FE-8361-5B7EF34D77C9}"/>
              </a:ext>
            </a:extLst>
          </p:cNvPr>
          <p:cNvSpPr/>
          <p:nvPr/>
        </p:nvSpPr>
        <p:spPr>
          <a:xfrm>
            <a:off x="9351589" y="1337736"/>
            <a:ext cx="8282" cy="12694"/>
          </a:xfrm>
          <a:custGeom>
            <a:avLst/>
            <a:gdLst>
              <a:gd name="connsiteX0" fmla="*/ 154 w 8282"/>
              <a:gd name="connsiteY0" fmla="*/ 10980 h 12694"/>
              <a:gd name="connsiteX1" fmla="*/ 7845 w 8282"/>
              <a:gd name="connsiteY1" fmla="*/ 11796 h 12694"/>
              <a:gd name="connsiteX2" fmla="*/ 2732 w 8282"/>
              <a:gd name="connsiteY2" fmla="*/ 238 h 12694"/>
              <a:gd name="connsiteX3" fmla="*/ 2389 w 8282"/>
              <a:gd name="connsiteY3" fmla="*/ 3160 h 12694"/>
              <a:gd name="connsiteX4" fmla="*/ 1228 w 8282"/>
              <a:gd name="connsiteY4" fmla="*/ 7457 h 12694"/>
              <a:gd name="connsiteX5" fmla="*/ 129 w 8282"/>
              <a:gd name="connsiteY5" fmla="*/ 10933 h 12694"/>
              <a:gd name="connsiteX6" fmla="*/ 154 w 8282"/>
              <a:gd name="connsiteY6" fmla="*/ 10980 h 12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82" h="12694">
                <a:moveTo>
                  <a:pt x="154" y="10980"/>
                </a:moveTo>
                <a:cubicBezTo>
                  <a:pt x="2105" y="13227"/>
                  <a:pt x="5465" y="13584"/>
                  <a:pt x="7845" y="11796"/>
                </a:cubicBezTo>
                <a:cubicBezTo>
                  <a:pt x="9263" y="10335"/>
                  <a:pt x="4838" y="238"/>
                  <a:pt x="2732" y="238"/>
                </a:cubicBezTo>
                <a:cubicBezTo>
                  <a:pt x="1916" y="238"/>
                  <a:pt x="1787" y="1570"/>
                  <a:pt x="2389" y="3160"/>
                </a:cubicBezTo>
                <a:cubicBezTo>
                  <a:pt x="2960" y="4694"/>
                  <a:pt x="2496" y="6421"/>
                  <a:pt x="1228" y="7457"/>
                </a:cubicBezTo>
                <a:cubicBezTo>
                  <a:pt x="-35" y="8114"/>
                  <a:pt x="-529" y="9669"/>
                  <a:pt x="129" y="10933"/>
                </a:cubicBezTo>
                <a:cubicBezTo>
                  <a:pt x="137" y="10950"/>
                  <a:pt x="146" y="10963"/>
                  <a:pt x="154" y="1098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2" name="Freeform 3781">
            <a:extLst>
              <a:ext uri="{FF2B5EF4-FFF2-40B4-BE49-F238E27FC236}">
                <a16:creationId xmlns:a16="http://schemas.microsoft.com/office/drawing/2014/main" id="{4288A324-7758-BA67-3A41-7C6206D7EB16}"/>
              </a:ext>
            </a:extLst>
          </p:cNvPr>
          <p:cNvSpPr/>
          <p:nvPr/>
        </p:nvSpPr>
        <p:spPr>
          <a:xfrm>
            <a:off x="9352937" y="1352602"/>
            <a:ext cx="6273" cy="4253"/>
          </a:xfrm>
          <a:custGeom>
            <a:avLst/>
            <a:gdLst>
              <a:gd name="connsiteX0" fmla="*/ 6111 w 6273"/>
              <a:gd name="connsiteY0" fmla="*/ 2344 h 4253"/>
              <a:gd name="connsiteX1" fmla="*/ 2931 w 6273"/>
              <a:gd name="connsiteY1" fmla="*/ 238 h 4253"/>
              <a:gd name="connsiteX2" fmla="*/ -163 w 6273"/>
              <a:gd name="connsiteY2" fmla="*/ 2344 h 4253"/>
              <a:gd name="connsiteX3" fmla="*/ 2931 w 6273"/>
              <a:gd name="connsiteY3" fmla="*/ 4492 h 4253"/>
              <a:gd name="connsiteX4" fmla="*/ 6111 w 6273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3" h="4253">
                <a:moveTo>
                  <a:pt x="6111" y="2344"/>
                </a:moveTo>
                <a:cubicBezTo>
                  <a:pt x="6111" y="1184"/>
                  <a:pt x="4693" y="238"/>
                  <a:pt x="2931" y="238"/>
                </a:cubicBezTo>
                <a:cubicBezTo>
                  <a:pt x="1169" y="238"/>
                  <a:pt x="-163" y="1184"/>
                  <a:pt x="-163" y="2344"/>
                </a:cubicBezTo>
                <a:cubicBezTo>
                  <a:pt x="-163" y="3504"/>
                  <a:pt x="1212" y="4492"/>
                  <a:pt x="2931" y="4492"/>
                </a:cubicBezTo>
                <a:cubicBezTo>
                  <a:pt x="4650" y="4492"/>
                  <a:pt x="6111" y="3461"/>
                  <a:pt x="6111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3" name="Freeform 3782">
            <a:extLst>
              <a:ext uri="{FF2B5EF4-FFF2-40B4-BE49-F238E27FC236}">
                <a16:creationId xmlns:a16="http://schemas.microsoft.com/office/drawing/2014/main" id="{5B750147-557D-7325-08CA-32C1D33C5C77}"/>
              </a:ext>
            </a:extLst>
          </p:cNvPr>
          <p:cNvSpPr/>
          <p:nvPr/>
        </p:nvSpPr>
        <p:spPr>
          <a:xfrm>
            <a:off x="9397303" y="1293095"/>
            <a:ext cx="7581" cy="17147"/>
          </a:xfrm>
          <a:custGeom>
            <a:avLst/>
            <a:gdLst>
              <a:gd name="connsiteX0" fmla="*/ 7117 w 7581"/>
              <a:gd name="connsiteY0" fmla="*/ 13901 h 17147"/>
              <a:gd name="connsiteX1" fmla="*/ 1703 w 7581"/>
              <a:gd name="connsiteY1" fmla="*/ 238 h 17147"/>
              <a:gd name="connsiteX2" fmla="*/ 887 w 7581"/>
              <a:gd name="connsiteY2" fmla="*/ 15620 h 17147"/>
              <a:gd name="connsiteX3" fmla="*/ 7117 w 7581"/>
              <a:gd name="connsiteY3" fmla="*/ 13901 h 17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81" h="17147">
                <a:moveTo>
                  <a:pt x="7117" y="13901"/>
                </a:moveTo>
                <a:cubicBezTo>
                  <a:pt x="8535" y="10078"/>
                  <a:pt x="4668" y="238"/>
                  <a:pt x="1703" y="238"/>
                </a:cubicBezTo>
                <a:cubicBezTo>
                  <a:pt x="-231" y="238"/>
                  <a:pt x="-918" y="12484"/>
                  <a:pt x="887" y="15620"/>
                </a:cubicBezTo>
                <a:cubicBezTo>
                  <a:pt x="2691" y="18757"/>
                  <a:pt x="5999" y="17425"/>
                  <a:pt x="7117" y="139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4" name="Freeform 3783">
            <a:extLst>
              <a:ext uri="{FF2B5EF4-FFF2-40B4-BE49-F238E27FC236}">
                <a16:creationId xmlns:a16="http://schemas.microsoft.com/office/drawing/2014/main" id="{7694767A-A946-F98B-ECFA-748995768392}"/>
              </a:ext>
            </a:extLst>
          </p:cNvPr>
          <p:cNvSpPr/>
          <p:nvPr/>
        </p:nvSpPr>
        <p:spPr>
          <a:xfrm>
            <a:off x="9330201" y="5208134"/>
            <a:ext cx="5265" cy="5202"/>
          </a:xfrm>
          <a:custGeom>
            <a:avLst/>
            <a:gdLst>
              <a:gd name="connsiteX0" fmla="*/ 533 w 5265"/>
              <a:gd name="connsiteY0" fmla="*/ 4101 h 5202"/>
              <a:gd name="connsiteX1" fmla="*/ 3966 w 5265"/>
              <a:gd name="connsiteY1" fmla="*/ 5140 h 5202"/>
              <a:gd name="connsiteX2" fmla="*/ 4056 w 5265"/>
              <a:gd name="connsiteY2" fmla="*/ 5089 h 5202"/>
              <a:gd name="connsiteX3" fmla="*/ 4056 w 5265"/>
              <a:gd name="connsiteY3" fmla="*/ 1480 h 5202"/>
              <a:gd name="connsiteX4" fmla="*/ 533 w 5265"/>
              <a:gd name="connsiteY4" fmla="*/ 4101 h 5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5" h="5202">
                <a:moveTo>
                  <a:pt x="533" y="4101"/>
                </a:moveTo>
                <a:cubicBezTo>
                  <a:pt x="1194" y="5334"/>
                  <a:pt x="2728" y="5802"/>
                  <a:pt x="3966" y="5140"/>
                </a:cubicBezTo>
                <a:cubicBezTo>
                  <a:pt x="3996" y="5123"/>
                  <a:pt x="4026" y="5106"/>
                  <a:pt x="4056" y="5089"/>
                </a:cubicBezTo>
                <a:cubicBezTo>
                  <a:pt x="5474" y="4187"/>
                  <a:pt x="5431" y="3026"/>
                  <a:pt x="4056" y="1480"/>
                </a:cubicBezTo>
                <a:cubicBezTo>
                  <a:pt x="1263" y="-1227"/>
                  <a:pt x="-1487" y="878"/>
                  <a:pt x="533" y="410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5" name="Freeform 3784">
            <a:extLst>
              <a:ext uri="{FF2B5EF4-FFF2-40B4-BE49-F238E27FC236}">
                <a16:creationId xmlns:a16="http://schemas.microsoft.com/office/drawing/2014/main" id="{01F1F08F-3807-08FA-E9B2-21A8B755E946}"/>
              </a:ext>
            </a:extLst>
          </p:cNvPr>
          <p:cNvSpPr/>
          <p:nvPr/>
        </p:nvSpPr>
        <p:spPr>
          <a:xfrm>
            <a:off x="9231473" y="3227110"/>
            <a:ext cx="4168" cy="4253"/>
          </a:xfrm>
          <a:custGeom>
            <a:avLst/>
            <a:gdLst>
              <a:gd name="connsiteX0" fmla="*/ 1943 w 4168"/>
              <a:gd name="connsiteY0" fmla="*/ 4492 h 4253"/>
              <a:gd name="connsiteX1" fmla="*/ 4005 w 4168"/>
              <a:gd name="connsiteY1" fmla="*/ 2344 h 4253"/>
              <a:gd name="connsiteX2" fmla="*/ 4005 w 4168"/>
              <a:gd name="connsiteY2" fmla="*/ 2344 h 4253"/>
              <a:gd name="connsiteX3" fmla="*/ 1986 w 4168"/>
              <a:gd name="connsiteY3" fmla="*/ 238 h 4253"/>
              <a:gd name="connsiteX4" fmla="*/ 1943 w 4168"/>
              <a:gd name="connsiteY4" fmla="*/ 238 h 4253"/>
              <a:gd name="connsiteX5" fmla="*/ -163 w 4168"/>
              <a:gd name="connsiteY5" fmla="*/ 2344 h 4253"/>
              <a:gd name="connsiteX6" fmla="*/ 1943 w 4168"/>
              <a:gd name="connsiteY6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8" h="4253">
                <a:moveTo>
                  <a:pt x="1943" y="4492"/>
                </a:moveTo>
                <a:cubicBezTo>
                  <a:pt x="3107" y="4470"/>
                  <a:pt x="4027" y="3508"/>
                  <a:pt x="4005" y="2344"/>
                </a:cubicBezTo>
                <a:cubicBezTo>
                  <a:pt x="4005" y="2344"/>
                  <a:pt x="4005" y="2344"/>
                  <a:pt x="4005" y="2344"/>
                </a:cubicBezTo>
                <a:cubicBezTo>
                  <a:pt x="4027" y="1205"/>
                  <a:pt x="3124" y="264"/>
                  <a:pt x="1986" y="238"/>
                </a:cubicBezTo>
                <a:cubicBezTo>
                  <a:pt x="1973" y="238"/>
                  <a:pt x="1956" y="238"/>
                  <a:pt x="1943" y="238"/>
                </a:cubicBezTo>
                <a:cubicBezTo>
                  <a:pt x="779" y="238"/>
                  <a:pt x="-163" y="1179"/>
                  <a:pt x="-163" y="2344"/>
                </a:cubicBezTo>
                <a:cubicBezTo>
                  <a:pt x="-163" y="3512"/>
                  <a:pt x="774" y="4470"/>
                  <a:pt x="1943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6" name="Freeform 3785">
            <a:extLst>
              <a:ext uri="{FF2B5EF4-FFF2-40B4-BE49-F238E27FC236}">
                <a16:creationId xmlns:a16="http://schemas.microsoft.com/office/drawing/2014/main" id="{7293E599-44F7-9500-9443-DA03D0850087}"/>
              </a:ext>
            </a:extLst>
          </p:cNvPr>
          <p:cNvSpPr/>
          <p:nvPr/>
        </p:nvSpPr>
        <p:spPr>
          <a:xfrm>
            <a:off x="9435149" y="3541855"/>
            <a:ext cx="7236" cy="4060"/>
          </a:xfrm>
          <a:custGeom>
            <a:avLst/>
            <a:gdLst>
              <a:gd name="connsiteX0" fmla="*/ 5963 w 7236"/>
              <a:gd name="connsiteY0" fmla="*/ 1721 h 4060"/>
              <a:gd name="connsiteX1" fmla="*/ 936 w 7236"/>
              <a:gd name="connsiteY1" fmla="*/ 1721 h 4060"/>
              <a:gd name="connsiteX2" fmla="*/ 3471 w 7236"/>
              <a:gd name="connsiteY2" fmla="*/ 4299 h 4060"/>
              <a:gd name="connsiteX3" fmla="*/ 5963 w 7236"/>
              <a:gd name="connsiteY3" fmla="*/ 1721 h 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36" h="4060">
                <a:moveTo>
                  <a:pt x="5963" y="1721"/>
                </a:moveTo>
                <a:cubicBezTo>
                  <a:pt x="4029" y="-256"/>
                  <a:pt x="2912" y="-256"/>
                  <a:pt x="936" y="1721"/>
                </a:cubicBezTo>
                <a:cubicBezTo>
                  <a:pt x="-1041" y="3697"/>
                  <a:pt x="-439" y="4299"/>
                  <a:pt x="3471" y="4299"/>
                </a:cubicBezTo>
                <a:cubicBezTo>
                  <a:pt x="7381" y="4299"/>
                  <a:pt x="7939" y="3697"/>
                  <a:pt x="5963" y="172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7" name="Freeform 3786">
            <a:extLst>
              <a:ext uri="{FF2B5EF4-FFF2-40B4-BE49-F238E27FC236}">
                <a16:creationId xmlns:a16="http://schemas.microsoft.com/office/drawing/2014/main" id="{C2070331-1936-D5E4-97B0-C95F33C65754}"/>
              </a:ext>
            </a:extLst>
          </p:cNvPr>
          <p:cNvSpPr/>
          <p:nvPr/>
        </p:nvSpPr>
        <p:spPr>
          <a:xfrm>
            <a:off x="9438782" y="1291626"/>
            <a:ext cx="12363" cy="7875"/>
          </a:xfrm>
          <a:custGeom>
            <a:avLst/>
            <a:gdLst>
              <a:gd name="connsiteX0" fmla="*/ -163 w 12363"/>
              <a:gd name="connsiteY0" fmla="*/ 6304 h 7875"/>
              <a:gd name="connsiteX1" fmla="*/ 11653 w 12363"/>
              <a:gd name="connsiteY1" fmla="*/ 4800 h 7875"/>
              <a:gd name="connsiteX2" fmla="*/ 11653 w 12363"/>
              <a:gd name="connsiteY2" fmla="*/ 504 h 7875"/>
              <a:gd name="connsiteX3" fmla="*/ -163 w 12363"/>
              <a:gd name="connsiteY3" fmla="*/ 6304 h 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63" h="7875">
                <a:moveTo>
                  <a:pt x="-163" y="6304"/>
                </a:moveTo>
                <a:cubicBezTo>
                  <a:pt x="-163" y="9484"/>
                  <a:pt x="10364" y="8152"/>
                  <a:pt x="11653" y="4800"/>
                </a:cubicBezTo>
                <a:cubicBezTo>
                  <a:pt x="12341" y="2996"/>
                  <a:pt x="12427" y="1020"/>
                  <a:pt x="11653" y="504"/>
                </a:cubicBezTo>
                <a:cubicBezTo>
                  <a:pt x="10407" y="-1000"/>
                  <a:pt x="-163" y="4285"/>
                  <a:pt x="-163" y="630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8" name="Freeform 3787">
            <a:extLst>
              <a:ext uri="{FF2B5EF4-FFF2-40B4-BE49-F238E27FC236}">
                <a16:creationId xmlns:a16="http://schemas.microsoft.com/office/drawing/2014/main" id="{C4C62BCC-7C05-39D5-A20B-D246AE967B7B}"/>
              </a:ext>
            </a:extLst>
          </p:cNvPr>
          <p:cNvSpPr/>
          <p:nvPr/>
        </p:nvSpPr>
        <p:spPr>
          <a:xfrm>
            <a:off x="9412053" y="1412477"/>
            <a:ext cx="5762" cy="5991"/>
          </a:xfrm>
          <a:custGeom>
            <a:avLst/>
            <a:gdLst>
              <a:gd name="connsiteX0" fmla="*/ 2291 w 5762"/>
              <a:gd name="connsiteY0" fmla="*/ 6230 h 5991"/>
              <a:gd name="connsiteX1" fmla="*/ 5600 w 5762"/>
              <a:gd name="connsiteY1" fmla="*/ 2922 h 5991"/>
              <a:gd name="connsiteX2" fmla="*/ 5600 w 5762"/>
              <a:gd name="connsiteY2" fmla="*/ 2879 h 5991"/>
              <a:gd name="connsiteX3" fmla="*/ 3108 w 5762"/>
              <a:gd name="connsiteY3" fmla="*/ 344 h 5991"/>
              <a:gd name="connsiteX4" fmla="*/ 2291 w 5762"/>
              <a:gd name="connsiteY4" fmla="*/ 6230 h 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2" h="5991">
                <a:moveTo>
                  <a:pt x="2291" y="6230"/>
                </a:moveTo>
                <a:cubicBezTo>
                  <a:pt x="4117" y="6230"/>
                  <a:pt x="5600" y="4748"/>
                  <a:pt x="5600" y="2922"/>
                </a:cubicBezTo>
                <a:cubicBezTo>
                  <a:pt x="5600" y="2909"/>
                  <a:pt x="5600" y="2892"/>
                  <a:pt x="5600" y="2879"/>
                </a:cubicBezTo>
                <a:cubicBezTo>
                  <a:pt x="5600" y="1031"/>
                  <a:pt x="4483" y="-129"/>
                  <a:pt x="3108" y="344"/>
                </a:cubicBezTo>
                <a:cubicBezTo>
                  <a:pt x="-759" y="1676"/>
                  <a:pt x="-1404" y="6230"/>
                  <a:pt x="2291" y="62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9" name="Freeform 3788">
            <a:extLst>
              <a:ext uri="{FF2B5EF4-FFF2-40B4-BE49-F238E27FC236}">
                <a16:creationId xmlns:a16="http://schemas.microsoft.com/office/drawing/2014/main" id="{0ECA8E6E-B254-8F45-2E96-7E9F81A11BEE}"/>
              </a:ext>
            </a:extLst>
          </p:cNvPr>
          <p:cNvSpPr/>
          <p:nvPr/>
        </p:nvSpPr>
        <p:spPr>
          <a:xfrm>
            <a:off x="9336181" y="3429005"/>
            <a:ext cx="8118" cy="12701"/>
          </a:xfrm>
          <a:custGeom>
            <a:avLst/>
            <a:gdLst>
              <a:gd name="connsiteX0" fmla="*/ 7829 w 8118"/>
              <a:gd name="connsiteY0" fmla="*/ 6082 h 12701"/>
              <a:gd name="connsiteX1" fmla="*/ 6669 w 8118"/>
              <a:gd name="connsiteY1" fmla="*/ 238 h 12701"/>
              <a:gd name="connsiteX2" fmla="*/ -163 w 8118"/>
              <a:gd name="connsiteY2" fmla="*/ 9347 h 12701"/>
              <a:gd name="connsiteX3" fmla="*/ 7829 w 8118"/>
              <a:gd name="connsiteY3" fmla="*/ 6082 h 12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18" h="12701">
                <a:moveTo>
                  <a:pt x="7829" y="6082"/>
                </a:moveTo>
                <a:cubicBezTo>
                  <a:pt x="8173" y="2859"/>
                  <a:pt x="7829" y="238"/>
                  <a:pt x="6669" y="238"/>
                </a:cubicBezTo>
                <a:cubicBezTo>
                  <a:pt x="3532" y="238"/>
                  <a:pt x="-163" y="5180"/>
                  <a:pt x="-163" y="9347"/>
                </a:cubicBezTo>
                <a:cubicBezTo>
                  <a:pt x="-163" y="15792"/>
                  <a:pt x="6970" y="12870"/>
                  <a:pt x="7829" y="608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0" name="Freeform 3789">
            <a:extLst>
              <a:ext uri="{FF2B5EF4-FFF2-40B4-BE49-F238E27FC236}">
                <a16:creationId xmlns:a16="http://schemas.microsoft.com/office/drawing/2014/main" id="{C96AC8B3-D713-3BB0-353D-E4A46DD9E4D5}"/>
              </a:ext>
            </a:extLst>
          </p:cNvPr>
          <p:cNvSpPr/>
          <p:nvPr/>
        </p:nvSpPr>
        <p:spPr>
          <a:xfrm>
            <a:off x="9341051" y="3176109"/>
            <a:ext cx="3464" cy="4253"/>
          </a:xfrm>
          <a:custGeom>
            <a:avLst/>
            <a:gdLst>
              <a:gd name="connsiteX0" fmla="*/ 2400 w 3464"/>
              <a:gd name="connsiteY0" fmla="*/ 4492 h 4253"/>
              <a:gd name="connsiteX1" fmla="*/ 3302 w 3464"/>
              <a:gd name="connsiteY1" fmla="*/ 2344 h 4253"/>
              <a:gd name="connsiteX2" fmla="*/ 1111 w 3464"/>
              <a:gd name="connsiteY2" fmla="*/ 239 h 4253"/>
              <a:gd name="connsiteX3" fmla="*/ 1111 w 3464"/>
              <a:gd name="connsiteY3" fmla="*/ 239 h 4253"/>
              <a:gd name="connsiteX4" fmla="*/ 165 w 3464"/>
              <a:gd name="connsiteY4" fmla="*/ 2344 h 4253"/>
              <a:gd name="connsiteX5" fmla="*/ 2400 w 3464"/>
              <a:gd name="connsiteY5" fmla="*/ 4492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4" h="4253">
                <a:moveTo>
                  <a:pt x="2400" y="4492"/>
                </a:moveTo>
                <a:cubicBezTo>
                  <a:pt x="2915" y="4492"/>
                  <a:pt x="3302" y="3547"/>
                  <a:pt x="3302" y="2344"/>
                </a:cubicBezTo>
                <a:cubicBezTo>
                  <a:pt x="3281" y="1158"/>
                  <a:pt x="2297" y="217"/>
                  <a:pt x="1111" y="239"/>
                </a:cubicBezTo>
                <a:cubicBezTo>
                  <a:pt x="1111" y="239"/>
                  <a:pt x="1111" y="239"/>
                  <a:pt x="1111" y="239"/>
                </a:cubicBezTo>
                <a:cubicBezTo>
                  <a:pt x="-92" y="239"/>
                  <a:pt x="-522" y="1184"/>
                  <a:pt x="165" y="2344"/>
                </a:cubicBezTo>
                <a:cubicBezTo>
                  <a:pt x="853" y="3504"/>
                  <a:pt x="2099" y="4492"/>
                  <a:pt x="2400" y="449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1" name="Freeform 3790">
            <a:extLst>
              <a:ext uri="{FF2B5EF4-FFF2-40B4-BE49-F238E27FC236}">
                <a16:creationId xmlns:a16="http://schemas.microsoft.com/office/drawing/2014/main" id="{0C1CD679-854E-6581-AE4F-DE12B3357B37}"/>
              </a:ext>
            </a:extLst>
          </p:cNvPr>
          <p:cNvSpPr/>
          <p:nvPr/>
        </p:nvSpPr>
        <p:spPr>
          <a:xfrm>
            <a:off x="9436677" y="3554336"/>
            <a:ext cx="4253" cy="4296"/>
          </a:xfrm>
          <a:custGeom>
            <a:avLst/>
            <a:gdLst>
              <a:gd name="connsiteX0" fmla="*/ -163 w 4253"/>
              <a:gd name="connsiteY0" fmla="*/ 2430 h 4296"/>
              <a:gd name="connsiteX1" fmla="*/ 1943 w 4253"/>
              <a:gd name="connsiteY1" fmla="*/ 4535 h 4296"/>
              <a:gd name="connsiteX2" fmla="*/ 4091 w 4253"/>
              <a:gd name="connsiteY2" fmla="*/ 2387 h 4296"/>
              <a:gd name="connsiteX3" fmla="*/ 1943 w 4253"/>
              <a:gd name="connsiteY3" fmla="*/ 238 h 4296"/>
              <a:gd name="connsiteX4" fmla="*/ -163 w 4253"/>
              <a:gd name="connsiteY4" fmla="*/ 2344 h 4296"/>
              <a:gd name="connsiteX5" fmla="*/ -163 w 4253"/>
              <a:gd name="connsiteY5" fmla="*/ 2430 h 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3" h="4296">
                <a:moveTo>
                  <a:pt x="-163" y="2430"/>
                </a:moveTo>
                <a:cubicBezTo>
                  <a:pt x="-163" y="3594"/>
                  <a:pt x="778" y="4535"/>
                  <a:pt x="1943" y="4535"/>
                </a:cubicBezTo>
                <a:cubicBezTo>
                  <a:pt x="3129" y="4535"/>
                  <a:pt x="4091" y="3573"/>
                  <a:pt x="4091" y="2387"/>
                </a:cubicBezTo>
                <a:cubicBezTo>
                  <a:pt x="4091" y="1201"/>
                  <a:pt x="3129" y="238"/>
                  <a:pt x="1943" y="238"/>
                </a:cubicBezTo>
                <a:cubicBezTo>
                  <a:pt x="778" y="238"/>
                  <a:pt x="-163" y="1179"/>
                  <a:pt x="-163" y="2344"/>
                </a:cubicBezTo>
                <a:cubicBezTo>
                  <a:pt x="-163" y="2369"/>
                  <a:pt x="-163" y="2399"/>
                  <a:pt x="-163" y="243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2" name="Freeform 3791">
            <a:extLst>
              <a:ext uri="{FF2B5EF4-FFF2-40B4-BE49-F238E27FC236}">
                <a16:creationId xmlns:a16="http://schemas.microsoft.com/office/drawing/2014/main" id="{4B493AF6-31E5-3EC5-A84E-42AA6EBD6D38}"/>
              </a:ext>
            </a:extLst>
          </p:cNvPr>
          <p:cNvSpPr/>
          <p:nvPr/>
        </p:nvSpPr>
        <p:spPr>
          <a:xfrm>
            <a:off x="9340348" y="3059545"/>
            <a:ext cx="6938" cy="5627"/>
          </a:xfrm>
          <a:custGeom>
            <a:avLst/>
            <a:gdLst>
              <a:gd name="connsiteX0" fmla="*/ 6755 w 6938"/>
              <a:gd name="connsiteY0" fmla="*/ 3116 h 5627"/>
              <a:gd name="connsiteX1" fmla="*/ 3489 w 6938"/>
              <a:gd name="connsiteY1" fmla="*/ 323 h 5627"/>
              <a:gd name="connsiteX2" fmla="*/ -163 w 6938"/>
              <a:gd name="connsiteY2" fmla="*/ 3073 h 5627"/>
              <a:gd name="connsiteX3" fmla="*/ 6755 w 6938"/>
              <a:gd name="connsiteY3" fmla="*/ 3116 h 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38" h="5627">
                <a:moveTo>
                  <a:pt x="6755" y="3116"/>
                </a:moveTo>
                <a:cubicBezTo>
                  <a:pt x="6970" y="1955"/>
                  <a:pt x="5509" y="709"/>
                  <a:pt x="3489" y="323"/>
                </a:cubicBezTo>
                <a:cubicBezTo>
                  <a:pt x="1470" y="-64"/>
                  <a:pt x="-163" y="881"/>
                  <a:pt x="-163" y="3073"/>
                </a:cubicBezTo>
                <a:cubicBezTo>
                  <a:pt x="-163" y="6768"/>
                  <a:pt x="6025" y="6811"/>
                  <a:pt x="6755" y="311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3" name="Freeform 3792">
            <a:extLst>
              <a:ext uri="{FF2B5EF4-FFF2-40B4-BE49-F238E27FC236}">
                <a16:creationId xmlns:a16="http://schemas.microsoft.com/office/drawing/2014/main" id="{DBF19F5A-C3C8-B76E-51C8-8604D635D238}"/>
              </a:ext>
            </a:extLst>
          </p:cNvPr>
          <p:cNvSpPr/>
          <p:nvPr/>
        </p:nvSpPr>
        <p:spPr>
          <a:xfrm>
            <a:off x="9346664" y="1711752"/>
            <a:ext cx="5473" cy="4253"/>
          </a:xfrm>
          <a:custGeom>
            <a:avLst/>
            <a:gdLst>
              <a:gd name="connsiteX0" fmla="*/ 5080 w 5473"/>
              <a:gd name="connsiteY0" fmla="*/ 2387 h 4253"/>
              <a:gd name="connsiteX1" fmla="*/ 1814 w 5473"/>
              <a:gd name="connsiteY1" fmla="*/ 238 h 4253"/>
              <a:gd name="connsiteX2" fmla="*/ -162 w 5473"/>
              <a:gd name="connsiteY2" fmla="*/ 2387 h 4253"/>
              <a:gd name="connsiteX3" fmla="*/ 3103 w 5473"/>
              <a:gd name="connsiteY3" fmla="*/ 4492 h 4253"/>
              <a:gd name="connsiteX4" fmla="*/ 5080 w 5473"/>
              <a:gd name="connsiteY4" fmla="*/ 2387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3" h="4253">
                <a:moveTo>
                  <a:pt x="5080" y="2387"/>
                </a:moveTo>
                <a:cubicBezTo>
                  <a:pt x="4366" y="1222"/>
                  <a:pt x="3168" y="432"/>
                  <a:pt x="1814" y="238"/>
                </a:cubicBezTo>
                <a:cubicBezTo>
                  <a:pt x="684" y="307"/>
                  <a:pt x="-188" y="1257"/>
                  <a:pt x="-162" y="2387"/>
                </a:cubicBezTo>
                <a:cubicBezTo>
                  <a:pt x="-162" y="3547"/>
                  <a:pt x="1342" y="4492"/>
                  <a:pt x="3103" y="4492"/>
                </a:cubicBezTo>
                <a:cubicBezTo>
                  <a:pt x="4865" y="4492"/>
                  <a:pt x="5767" y="3547"/>
                  <a:pt x="5080" y="238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4" name="Freeform 3793">
            <a:extLst>
              <a:ext uri="{FF2B5EF4-FFF2-40B4-BE49-F238E27FC236}">
                <a16:creationId xmlns:a16="http://schemas.microsoft.com/office/drawing/2014/main" id="{D93D0FCC-7D6B-3DC3-6239-721A83FB2FBA}"/>
              </a:ext>
            </a:extLst>
          </p:cNvPr>
          <p:cNvSpPr/>
          <p:nvPr/>
        </p:nvSpPr>
        <p:spPr>
          <a:xfrm>
            <a:off x="9415767" y="1368567"/>
            <a:ext cx="12531" cy="10027"/>
          </a:xfrm>
          <a:custGeom>
            <a:avLst/>
            <a:gdLst>
              <a:gd name="connsiteX0" fmla="*/ 7342 w 12531"/>
              <a:gd name="connsiteY0" fmla="*/ 7432 h 10027"/>
              <a:gd name="connsiteX1" fmla="*/ 12369 w 12531"/>
              <a:gd name="connsiteY1" fmla="*/ 1202 h 10027"/>
              <a:gd name="connsiteX2" fmla="*/ 468 w 12531"/>
              <a:gd name="connsiteY2" fmla="*/ 4639 h 10027"/>
              <a:gd name="connsiteX3" fmla="*/ 7342 w 12531"/>
              <a:gd name="connsiteY3" fmla="*/ 7432 h 10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31" h="10027">
                <a:moveTo>
                  <a:pt x="7342" y="7432"/>
                </a:moveTo>
                <a:cubicBezTo>
                  <a:pt x="9426" y="5722"/>
                  <a:pt x="11141" y="3604"/>
                  <a:pt x="12369" y="1202"/>
                </a:cubicBezTo>
                <a:cubicBezTo>
                  <a:pt x="12369" y="-1376"/>
                  <a:pt x="1585" y="1717"/>
                  <a:pt x="468" y="4639"/>
                </a:cubicBezTo>
                <a:cubicBezTo>
                  <a:pt x="-1766" y="10611"/>
                  <a:pt x="2272" y="12287"/>
                  <a:pt x="7342" y="743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5" name="Freeform 3794">
            <a:extLst>
              <a:ext uri="{FF2B5EF4-FFF2-40B4-BE49-F238E27FC236}">
                <a16:creationId xmlns:a16="http://schemas.microsoft.com/office/drawing/2014/main" id="{36C77674-8EE4-97E4-A998-60538F6E128C}"/>
              </a:ext>
            </a:extLst>
          </p:cNvPr>
          <p:cNvSpPr/>
          <p:nvPr/>
        </p:nvSpPr>
        <p:spPr>
          <a:xfrm>
            <a:off x="9430696" y="1274216"/>
            <a:ext cx="10061" cy="8171"/>
          </a:xfrm>
          <a:custGeom>
            <a:avLst/>
            <a:gdLst>
              <a:gd name="connsiteX0" fmla="*/ 7494 w 10061"/>
              <a:gd name="connsiteY0" fmla="*/ 5927 h 8171"/>
              <a:gd name="connsiteX1" fmla="*/ 5303 w 10061"/>
              <a:gd name="connsiteY1" fmla="*/ 384 h 8171"/>
              <a:gd name="connsiteX2" fmla="*/ -68 w 10061"/>
              <a:gd name="connsiteY2" fmla="*/ 4681 h 8171"/>
              <a:gd name="connsiteX3" fmla="*/ 7494 w 10061"/>
              <a:gd name="connsiteY3" fmla="*/ 5927 h 8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61" h="8171">
                <a:moveTo>
                  <a:pt x="7494" y="5927"/>
                </a:moveTo>
                <a:cubicBezTo>
                  <a:pt x="11404" y="1974"/>
                  <a:pt x="10459" y="-389"/>
                  <a:pt x="5303" y="384"/>
                </a:cubicBezTo>
                <a:cubicBezTo>
                  <a:pt x="2828" y="651"/>
                  <a:pt x="735" y="2327"/>
                  <a:pt x="-68" y="4681"/>
                </a:cubicBezTo>
                <a:cubicBezTo>
                  <a:pt x="-884" y="9021"/>
                  <a:pt x="3756" y="9751"/>
                  <a:pt x="7494" y="592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6" name="Freeform 3795">
            <a:extLst>
              <a:ext uri="{FF2B5EF4-FFF2-40B4-BE49-F238E27FC236}">
                <a16:creationId xmlns:a16="http://schemas.microsoft.com/office/drawing/2014/main" id="{FCA60E41-83BB-1A94-E815-460AB2E51865}"/>
              </a:ext>
            </a:extLst>
          </p:cNvPr>
          <p:cNvSpPr/>
          <p:nvPr/>
        </p:nvSpPr>
        <p:spPr>
          <a:xfrm>
            <a:off x="9422026" y="1306656"/>
            <a:ext cx="4167" cy="5558"/>
          </a:xfrm>
          <a:custGeom>
            <a:avLst/>
            <a:gdLst>
              <a:gd name="connsiteX0" fmla="*/ 1900 w 4167"/>
              <a:gd name="connsiteY0" fmla="*/ 5797 h 5558"/>
              <a:gd name="connsiteX1" fmla="*/ 4005 w 4167"/>
              <a:gd name="connsiteY1" fmla="*/ 2488 h 5558"/>
              <a:gd name="connsiteX2" fmla="*/ 1900 w 4167"/>
              <a:gd name="connsiteY2" fmla="*/ 469 h 5558"/>
              <a:gd name="connsiteX3" fmla="*/ -163 w 4167"/>
              <a:gd name="connsiteY3" fmla="*/ 3820 h 5558"/>
              <a:gd name="connsiteX4" fmla="*/ 1900 w 4167"/>
              <a:gd name="connsiteY4" fmla="*/ 5797 h 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7" h="5558">
                <a:moveTo>
                  <a:pt x="1900" y="5797"/>
                </a:moveTo>
                <a:cubicBezTo>
                  <a:pt x="3060" y="5797"/>
                  <a:pt x="4005" y="4293"/>
                  <a:pt x="4005" y="2488"/>
                </a:cubicBezTo>
                <a:cubicBezTo>
                  <a:pt x="4005" y="684"/>
                  <a:pt x="3060" y="-219"/>
                  <a:pt x="1900" y="469"/>
                </a:cubicBezTo>
                <a:cubicBezTo>
                  <a:pt x="753" y="1229"/>
                  <a:pt x="1" y="2454"/>
                  <a:pt x="-163" y="3820"/>
                </a:cubicBezTo>
                <a:cubicBezTo>
                  <a:pt x="-115" y="4924"/>
                  <a:pt x="796" y="5797"/>
                  <a:pt x="1900" y="5797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7" name="Freeform 3796">
            <a:extLst>
              <a:ext uri="{FF2B5EF4-FFF2-40B4-BE49-F238E27FC236}">
                <a16:creationId xmlns:a16="http://schemas.microsoft.com/office/drawing/2014/main" id="{63FACF43-B473-0B61-CCAA-70555297E662}"/>
              </a:ext>
            </a:extLst>
          </p:cNvPr>
          <p:cNvSpPr/>
          <p:nvPr/>
        </p:nvSpPr>
        <p:spPr>
          <a:xfrm>
            <a:off x="9460460" y="5363020"/>
            <a:ext cx="5519" cy="6372"/>
          </a:xfrm>
          <a:custGeom>
            <a:avLst/>
            <a:gdLst>
              <a:gd name="connsiteX0" fmla="*/ 545 w 5519"/>
              <a:gd name="connsiteY0" fmla="*/ 5265 h 6372"/>
              <a:gd name="connsiteX1" fmla="*/ 5357 w 5519"/>
              <a:gd name="connsiteY1" fmla="*/ 3418 h 6372"/>
              <a:gd name="connsiteX2" fmla="*/ 3381 w 5519"/>
              <a:gd name="connsiteY2" fmla="*/ 238 h 6372"/>
              <a:gd name="connsiteX3" fmla="*/ 545 w 5519"/>
              <a:gd name="connsiteY3" fmla="*/ 5265 h 6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19" h="6372">
                <a:moveTo>
                  <a:pt x="545" y="5265"/>
                </a:moveTo>
                <a:cubicBezTo>
                  <a:pt x="2908" y="7671"/>
                  <a:pt x="5357" y="6726"/>
                  <a:pt x="5357" y="3418"/>
                </a:cubicBezTo>
                <a:cubicBezTo>
                  <a:pt x="5357" y="1699"/>
                  <a:pt x="4498" y="238"/>
                  <a:pt x="3381" y="238"/>
                </a:cubicBezTo>
                <a:cubicBezTo>
                  <a:pt x="760" y="238"/>
                  <a:pt x="-1303" y="3547"/>
                  <a:pt x="545" y="526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8" name="Freeform 3797">
            <a:extLst>
              <a:ext uri="{FF2B5EF4-FFF2-40B4-BE49-F238E27FC236}">
                <a16:creationId xmlns:a16="http://schemas.microsoft.com/office/drawing/2014/main" id="{27400391-6062-F793-9F1C-B31CE7B54B05}"/>
              </a:ext>
            </a:extLst>
          </p:cNvPr>
          <p:cNvSpPr/>
          <p:nvPr/>
        </p:nvSpPr>
        <p:spPr>
          <a:xfrm>
            <a:off x="9426509" y="1291334"/>
            <a:ext cx="9592" cy="10085"/>
          </a:xfrm>
          <a:custGeom>
            <a:avLst/>
            <a:gdLst>
              <a:gd name="connsiteX0" fmla="*/ 8717 w 9592"/>
              <a:gd name="connsiteY0" fmla="*/ 7112 h 10085"/>
              <a:gd name="connsiteX1" fmla="*/ 1757 w 9592"/>
              <a:gd name="connsiteY1" fmla="*/ 1870 h 10085"/>
              <a:gd name="connsiteX2" fmla="*/ 1499 w 9592"/>
              <a:gd name="connsiteY2" fmla="*/ 7155 h 10085"/>
              <a:gd name="connsiteX3" fmla="*/ 8717 w 9592"/>
              <a:gd name="connsiteY3" fmla="*/ 7112 h 1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92" h="10085">
                <a:moveTo>
                  <a:pt x="8717" y="7112"/>
                </a:moveTo>
                <a:cubicBezTo>
                  <a:pt x="11037" y="1011"/>
                  <a:pt x="7428" y="-1782"/>
                  <a:pt x="1757" y="1870"/>
                </a:cubicBezTo>
                <a:cubicBezTo>
                  <a:pt x="-735" y="3460"/>
                  <a:pt x="-778" y="4362"/>
                  <a:pt x="1499" y="7155"/>
                </a:cubicBezTo>
                <a:cubicBezTo>
                  <a:pt x="4979" y="11409"/>
                  <a:pt x="7127" y="11366"/>
                  <a:pt x="8717" y="711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9" name="Freeform 3798">
            <a:extLst>
              <a:ext uri="{FF2B5EF4-FFF2-40B4-BE49-F238E27FC236}">
                <a16:creationId xmlns:a16="http://schemas.microsoft.com/office/drawing/2014/main" id="{35361931-3FDE-DA6F-DD3E-AF00D03777F8}"/>
              </a:ext>
            </a:extLst>
          </p:cNvPr>
          <p:cNvSpPr/>
          <p:nvPr/>
        </p:nvSpPr>
        <p:spPr>
          <a:xfrm>
            <a:off x="9231603" y="4322173"/>
            <a:ext cx="6090" cy="7032"/>
          </a:xfrm>
          <a:custGeom>
            <a:avLst/>
            <a:gdLst>
              <a:gd name="connsiteX0" fmla="*/ 1770 w 6090"/>
              <a:gd name="connsiteY0" fmla="*/ 6042 h 7032"/>
              <a:gd name="connsiteX1" fmla="*/ 5165 w 6090"/>
              <a:gd name="connsiteY1" fmla="*/ 2605 h 7032"/>
              <a:gd name="connsiteX2" fmla="*/ 1212 w 6090"/>
              <a:gd name="connsiteY2" fmla="*/ 1573 h 7032"/>
              <a:gd name="connsiteX3" fmla="*/ 1770 w 6090"/>
              <a:gd name="connsiteY3" fmla="*/ 6042 h 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0" h="7032">
                <a:moveTo>
                  <a:pt x="1770" y="6042"/>
                </a:moveTo>
                <a:cubicBezTo>
                  <a:pt x="5680" y="8491"/>
                  <a:pt x="6883" y="7245"/>
                  <a:pt x="5165" y="2605"/>
                </a:cubicBezTo>
                <a:cubicBezTo>
                  <a:pt x="4047" y="-231"/>
                  <a:pt x="3188" y="-446"/>
                  <a:pt x="1212" y="1573"/>
                </a:cubicBezTo>
                <a:cubicBezTo>
                  <a:pt x="-765" y="3593"/>
                  <a:pt x="-636" y="4538"/>
                  <a:pt x="1770" y="6042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0" name="Freeform 3799">
            <a:extLst>
              <a:ext uri="{FF2B5EF4-FFF2-40B4-BE49-F238E27FC236}">
                <a16:creationId xmlns:a16="http://schemas.microsoft.com/office/drawing/2014/main" id="{7771CD2D-0765-D1E8-F09E-1BC50DFEBCDC}"/>
              </a:ext>
            </a:extLst>
          </p:cNvPr>
          <p:cNvSpPr/>
          <p:nvPr/>
        </p:nvSpPr>
        <p:spPr>
          <a:xfrm>
            <a:off x="9250292" y="1526871"/>
            <a:ext cx="4210" cy="4253"/>
          </a:xfrm>
          <a:custGeom>
            <a:avLst/>
            <a:gdLst>
              <a:gd name="connsiteX0" fmla="*/ 4048 w 4210"/>
              <a:gd name="connsiteY0" fmla="*/ 2344 h 4253"/>
              <a:gd name="connsiteX1" fmla="*/ 1943 w 4210"/>
              <a:gd name="connsiteY1" fmla="*/ 238 h 4253"/>
              <a:gd name="connsiteX2" fmla="*/ -163 w 4210"/>
              <a:gd name="connsiteY2" fmla="*/ 2344 h 4253"/>
              <a:gd name="connsiteX3" fmla="*/ 1943 w 4210"/>
              <a:gd name="connsiteY3" fmla="*/ 4492 h 4253"/>
              <a:gd name="connsiteX4" fmla="*/ 4048 w 4210"/>
              <a:gd name="connsiteY4" fmla="*/ 2344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0" h="4253">
                <a:moveTo>
                  <a:pt x="4048" y="2344"/>
                </a:moveTo>
                <a:cubicBezTo>
                  <a:pt x="4048" y="1179"/>
                  <a:pt x="3107" y="238"/>
                  <a:pt x="1943" y="238"/>
                </a:cubicBezTo>
                <a:cubicBezTo>
                  <a:pt x="791" y="260"/>
                  <a:pt x="-141" y="1192"/>
                  <a:pt x="-163" y="2344"/>
                </a:cubicBezTo>
                <a:cubicBezTo>
                  <a:pt x="-141" y="3504"/>
                  <a:pt x="783" y="4445"/>
                  <a:pt x="1943" y="4492"/>
                </a:cubicBezTo>
                <a:cubicBezTo>
                  <a:pt x="3112" y="4470"/>
                  <a:pt x="4048" y="3512"/>
                  <a:pt x="4048" y="234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1" name="Freeform 3800">
            <a:extLst>
              <a:ext uri="{FF2B5EF4-FFF2-40B4-BE49-F238E27FC236}">
                <a16:creationId xmlns:a16="http://schemas.microsoft.com/office/drawing/2014/main" id="{EE8C2302-D467-025D-43EC-7F87DBFFD4DD}"/>
              </a:ext>
            </a:extLst>
          </p:cNvPr>
          <p:cNvSpPr/>
          <p:nvPr/>
        </p:nvSpPr>
        <p:spPr>
          <a:xfrm>
            <a:off x="9358031" y="1412866"/>
            <a:ext cx="8644" cy="7640"/>
          </a:xfrm>
          <a:custGeom>
            <a:avLst/>
            <a:gdLst>
              <a:gd name="connsiteX0" fmla="*/ 114 w 8644"/>
              <a:gd name="connsiteY0" fmla="*/ 6099 h 7640"/>
              <a:gd name="connsiteX1" fmla="*/ 7161 w 8644"/>
              <a:gd name="connsiteY1" fmla="*/ 4981 h 7640"/>
              <a:gd name="connsiteX2" fmla="*/ 7161 w 8644"/>
              <a:gd name="connsiteY2" fmla="*/ 685 h 7640"/>
              <a:gd name="connsiteX3" fmla="*/ 114 w 8644"/>
              <a:gd name="connsiteY3" fmla="*/ 6099 h 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4" h="7640">
                <a:moveTo>
                  <a:pt x="114" y="6099"/>
                </a:moveTo>
                <a:cubicBezTo>
                  <a:pt x="1790" y="8805"/>
                  <a:pt x="4411" y="8419"/>
                  <a:pt x="7161" y="4981"/>
                </a:cubicBezTo>
                <a:cubicBezTo>
                  <a:pt x="8922" y="2833"/>
                  <a:pt x="8922" y="1544"/>
                  <a:pt x="7161" y="685"/>
                </a:cubicBezTo>
                <a:cubicBezTo>
                  <a:pt x="4497" y="-1206"/>
                  <a:pt x="-1519" y="3349"/>
                  <a:pt x="114" y="60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2" name="Freeform 3801">
            <a:extLst>
              <a:ext uri="{FF2B5EF4-FFF2-40B4-BE49-F238E27FC236}">
                <a16:creationId xmlns:a16="http://schemas.microsoft.com/office/drawing/2014/main" id="{A0A18339-E45E-CE62-5DB9-F201B5899897}"/>
              </a:ext>
            </a:extLst>
          </p:cNvPr>
          <p:cNvSpPr/>
          <p:nvPr/>
        </p:nvSpPr>
        <p:spPr>
          <a:xfrm>
            <a:off x="9366458" y="1357021"/>
            <a:ext cx="11571" cy="8531"/>
          </a:xfrm>
          <a:custGeom>
            <a:avLst/>
            <a:gdLst>
              <a:gd name="connsiteX0" fmla="*/ 11409 w 11571"/>
              <a:gd name="connsiteY0" fmla="*/ 7635 h 8531"/>
              <a:gd name="connsiteX1" fmla="*/ 7456 w 11571"/>
              <a:gd name="connsiteY1" fmla="*/ 2522 h 8531"/>
              <a:gd name="connsiteX2" fmla="*/ 324 w 11571"/>
              <a:gd name="connsiteY2" fmla="*/ 5787 h 8531"/>
              <a:gd name="connsiteX3" fmla="*/ 11409 w 11571"/>
              <a:gd name="connsiteY3" fmla="*/ 7635 h 8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71" h="8531">
                <a:moveTo>
                  <a:pt x="11409" y="7635"/>
                </a:moveTo>
                <a:cubicBezTo>
                  <a:pt x="10425" y="5697"/>
                  <a:pt x="9085" y="3961"/>
                  <a:pt x="7456" y="2522"/>
                </a:cubicBezTo>
                <a:cubicBezTo>
                  <a:pt x="3160" y="-1775"/>
                  <a:pt x="-1738" y="374"/>
                  <a:pt x="324" y="5787"/>
                </a:cubicBezTo>
                <a:cubicBezTo>
                  <a:pt x="1312" y="8322"/>
                  <a:pt x="11409" y="9998"/>
                  <a:pt x="11409" y="76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3" name="Freeform 3802">
            <a:extLst>
              <a:ext uri="{FF2B5EF4-FFF2-40B4-BE49-F238E27FC236}">
                <a16:creationId xmlns:a16="http://schemas.microsoft.com/office/drawing/2014/main" id="{5DFABA84-3B86-CC3E-B0EE-FD89A356AB88}"/>
              </a:ext>
            </a:extLst>
          </p:cNvPr>
          <p:cNvSpPr/>
          <p:nvPr/>
        </p:nvSpPr>
        <p:spPr>
          <a:xfrm>
            <a:off x="9384302" y="5336213"/>
            <a:ext cx="3395" cy="5459"/>
          </a:xfrm>
          <a:custGeom>
            <a:avLst/>
            <a:gdLst>
              <a:gd name="connsiteX0" fmla="*/ -163 w 3395"/>
              <a:gd name="connsiteY0" fmla="*/ 2469 h 5459"/>
              <a:gd name="connsiteX1" fmla="*/ 2931 w 3395"/>
              <a:gd name="connsiteY1" fmla="*/ 3801 h 5459"/>
              <a:gd name="connsiteX2" fmla="*/ 1986 w 3395"/>
              <a:gd name="connsiteY2" fmla="*/ 492 h 5459"/>
              <a:gd name="connsiteX3" fmla="*/ -163 w 3395"/>
              <a:gd name="connsiteY3" fmla="*/ 2469 h 5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95" h="5459">
                <a:moveTo>
                  <a:pt x="-163" y="2469"/>
                </a:moveTo>
                <a:cubicBezTo>
                  <a:pt x="-163" y="6207"/>
                  <a:pt x="1127" y="6765"/>
                  <a:pt x="2931" y="3801"/>
                </a:cubicBezTo>
                <a:cubicBezTo>
                  <a:pt x="3575" y="2623"/>
                  <a:pt x="3155" y="1150"/>
                  <a:pt x="1986" y="492"/>
                </a:cubicBezTo>
                <a:cubicBezTo>
                  <a:pt x="826" y="-238"/>
                  <a:pt x="-163" y="664"/>
                  <a:pt x="-163" y="246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4" name="Freeform 3803">
            <a:extLst>
              <a:ext uri="{FF2B5EF4-FFF2-40B4-BE49-F238E27FC236}">
                <a16:creationId xmlns:a16="http://schemas.microsoft.com/office/drawing/2014/main" id="{A62E19D2-ED2E-8BC3-45D7-5619C4E09E08}"/>
              </a:ext>
            </a:extLst>
          </p:cNvPr>
          <p:cNvSpPr/>
          <p:nvPr/>
        </p:nvSpPr>
        <p:spPr>
          <a:xfrm>
            <a:off x="9326137" y="2381100"/>
            <a:ext cx="3561" cy="8623"/>
          </a:xfrm>
          <a:custGeom>
            <a:avLst/>
            <a:gdLst>
              <a:gd name="connsiteX0" fmla="*/ 514 w 3561"/>
              <a:gd name="connsiteY0" fmla="*/ 6139 h 8623"/>
              <a:gd name="connsiteX1" fmla="*/ 3049 w 3561"/>
              <a:gd name="connsiteY1" fmla="*/ 6139 h 8623"/>
              <a:gd name="connsiteX2" fmla="*/ 2749 w 3561"/>
              <a:gd name="connsiteY2" fmla="*/ 1026 h 8623"/>
              <a:gd name="connsiteX3" fmla="*/ 514 w 3561"/>
              <a:gd name="connsiteY3" fmla="*/ 6139 h 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61" h="8623">
                <a:moveTo>
                  <a:pt x="514" y="6139"/>
                </a:moveTo>
                <a:cubicBezTo>
                  <a:pt x="2061" y="9791"/>
                  <a:pt x="2147" y="9748"/>
                  <a:pt x="3049" y="6139"/>
                </a:cubicBezTo>
                <a:cubicBezTo>
                  <a:pt x="3604" y="4459"/>
                  <a:pt x="3496" y="2631"/>
                  <a:pt x="2749" y="1026"/>
                </a:cubicBezTo>
                <a:cubicBezTo>
                  <a:pt x="429" y="-1423"/>
                  <a:pt x="-1118" y="2272"/>
                  <a:pt x="514" y="613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5" name="Freeform 3804">
            <a:extLst>
              <a:ext uri="{FF2B5EF4-FFF2-40B4-BE49-F238E27FC236}">
                <a16:creationId xmlns:a16="http://schemas.microsoft.com/office/drawing/2014/main" id="{D841FA8D-0C90-423E-0CF9-A279BB51249B}"/>
              </a:ext>
            </a:extLst>
          </p:cNvPr>
          <p:cNvSpPr/>
          <p:nvPr/>
        </p:nvSpPr>
        <p:spPr>
          <a:xfrm>
            <a:off x="9294862" y="5439714"/>
            <a:ext cx="14078" cy="6202"/>
          </a:xfrm>
          <a:custGeom>
            <a:avLst/>
            <a:gdLst>
              <a:gd name="connsiteX0" fmla="*/ 13916 w 14078"/>
              <a:gd name="connsiteY0" fmla="*/ 4535 h 6202"/>
              <a:gd name="connsiteX1" fmla="*/ 1628 w 14078"/>
              <a:gd name="connsiteY1" fmla="*/ 238 h 6202"/>
              <a:gd name="connsiteX2" fmla="*/ 1370 w 14078"/>
              <a:gd name="connsiteY2" fmla="*/ 3418 h 6202"/>
              <a:gd name="connsiteX3" fmla="*/ 13916 w 14078"/>
              <a:gd name="connsiteY3" fmla="*/ 4535 h 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78" h="6202">
                <a:moveTo>
                  <a:pt x="13916" y="4535"/>
                </a:moveTo>
                <a:cubicBezTo>
                  <a:pt x="13916" y="2687"/>
                  <a:pt x="6956" y="238"/>
                  <a:pt x="1628" y="238"/>
                </a:cubicBezTo>
                <a:cubicBezTo>
                  <a:pt x="-692" y="238"/>
                  <a:pt x="-735" y="840"/>
                  <a:pt x="1370" y="3418"/>
                </a:cubicBezTo>
                <a:cubicBezTo>
                  <a:pt x="4163" y="6683"/>
                  <a:pt x="13916" y="7671"/>
                  <a:pt x="13916" y="453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6" name="Freeform 3805">
            <a:extLst>
              <a:ext uri="{FF2B5EF4-FFF2-40B4-BE49-F238E27FC236}">
                <a16:creationId xmlns:a16="http://schemas.microsoft.com/office/drawing/2014/main" id="{0D6F6154-8381-0818-D2FC-84DE2FFB0DE1}"/>
              </a:ext>
            </a:extLst>
          </p:cNvPr>
          <p:cNvSpPr/>
          <p:nvPr/>
        </p:nvSpPr>
        <p:spPr>
          <a:xfrm>
            <a:off x="9300511" y="5509978"/>
            <a:ext cx="7411" cy="7685"/>
          </a:xfrm>
          <a:custGeom>
            <a:avLst/>
            <a:gdLst>
              <a:gd name="connsiteX0" fmla="*/ 1349 w 7411"/>
              <a:gd name="connsiteY0" fmla="*/ 7054 h 7685"/>
              <a:gd name="connsiteX1" fmla="*/ 6380 w 7411"/>
              <a:gd name="connsiteY1" fmla="*/ 6693 h 7685"/>
              <a:gd name="connsiteX2" fmla="*/ 7235 w 7411"/>
              <a:gd name="connsiteY2" fmla="*/ 4047 h 7685"/>
              <a:gd name="connsiteX3" fmla="*/ 3583 w 7411"/>
              <a:gd name="connsiteY3" fmla="*/ 309 h 7685"/>
              <a:gd name="connsiteX4" fmla="*/ 1349 w 7411"/>
              <a:gd name="connsiteY4" fmla="*/ 7054 h 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1" h="7685">
                <a:moveTo>
                  <a:pt x="1349" y="7054"/>
                </a:moveTo>
                <a:cubicBezTo>
                  <a:pt x="2840" y="8343"/>
                  <a:pt x="5091" y="8180"/>
                  <a:pt x="6380" y="6693"/>
                </a:cubicBezTo>
                <a:cubicBezTo>
                  <a:pt x="7012" y="5963"/>
                  <a:pt x="7321" y="5009"/>
                  <a:pt x="7235" y="4047"/>
                </a:cubicBezTo>
                <a:cubicBezTo>
                  <a:pt x="7003" y="2118"/>
                  <a:pt x="5504" y="588"/>
                  <a:pt x="3583" y="309"/>
                </a:cubicBezTo>
                <a:cubicBezTo>
                  <a:pt x="-26" y="-379"/>
                  <a:pt x="-1530" y="4133"/>
                  <a:pt x="1349" y="705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7" name="Freeform 3806">
            <a:extLst>
              <a:ext uri="{FF2B5EF4-FFF2-40B4-BE49-F238E27FC236}">
                <a16:creationId xmlns:a16="http://schemas.microsoft.com/office/drawing/2014/main" id="{B50D4607-E4BD-9973-1340-DA837E81E862}"/>
              </a:ext>
            </a:extLst>
          </p:cNvPr>
          <p:cNvSpPr/>
          <p:nvPr/>
        </p:nvSpPr>
        <p:spPr>
          <a:xfrm>
            <a:off x="9324551" y="1389979"/>
            <a:ext cx="7506" cy="7264"/>
          </a:xfrm>
          <a:custGeom>
            <a:avLst/>
            <a:gdLst>
              <a:gd name="connsiteX0" fmla="*/ 253 w 7506"/>
              <a:gd name="connsiteY0" fmla="*/ 2089 h 7264"/>
              <a:gd name="connsiteX1" fmla="*/ 4550 w 7506"/>
              <a:gd name="connsiteY1" fmla="*/ 7503 h 7264"/>
              <a:gd name="connsiteX2" fmla="*/ 7343 w 7506"/>
              <a:gd name="connsiteY2" fmla="*/ 4543 h 7264"/>
              <a:gd name="connsiteX3" fmla="*/ 7343 w 7506"/>
              <a:gd name="connsiteY3" fmla="*/ 4538 h 7264"/>
              <a:gd name="connsiteX4" fmla="*/ 253 w 7506"/>
              <a:gd name="connsiteY4" fmla="*/ 2089 h 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6" h="7264">
                <a:moveTo>
                  <a:pt x="253" y="2089"/>
                </a:moveTo>
                <a:cubicBezTo>
                  <a:pt x="-993" y="5441"/>
                  <a:pt x="597" y="7503"/>
                  <a:pt x="4550" y="7503"/>
                </a:cubicBezTo>
                <a:cubicBezTo>
                  <a:pt x="6139" y="7456"/>
                  <a:pt x="7390" y="6128"/>
                  <a:pt x="7343" y="4543"/>
                </a:cubicBezTo>
                <a:cubicBezTo>
                  <a:pt x="7343" y="4538"/>
                  <a:pt x="7343" y="4538"/>
                  <a:pt x="7343" y="4538"/>
                </a:cubicBezTo>
                <a:cubicBezTo>
                  <a:pt x="7257" y="457"/>
                  <a:pt x="1413" y="-1434"/>
                  <a:pt x="253" y="208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8" name="Freeform 3807">
            <a:extLst>
              <a:ext uri="{FF2B5EF4-FFF2-40B4-BE49-F238E27FC236}">
                <a16:creationId xmlns:a16="http://schemas.microsoft.com/office/drawing/2014/main" id="{3B3AC3D0-9D12-5960-F7DC-96D0D1A656AF}"/>
              </a:ext>
            </a:extLst>
          </p:cNvPr>
          <p:cNvSpPr/>
          <p:nvPr/>
        </p:nvSpPr>
        <p:spPr>
          <a:xfrm>
            <a:off x="9477305" y="2578727"/>
            <a:ext cx="11704" cy="10771"/>
          </a:xfrm>
          <a:custGeom>
            <a:avLst/>
            <a:gdLst>
              <a:gd name="connsiteX0" fmla="*/ -15 w 11704"/>
              <a:gd name="connsiteY0" fmla="*/ 440 h 10771"/>
              <a:gd name="connsiteX1" fmla="*/ 9437 w 11704"/>
              <a:gd name="connsiteY1" fmla="*/ 11010 h 10771"/>
              <a:gd name="connsiteX2" fmla="*/ 11542 w 11704"/>
              <a:gd name="connsiteY2" fmla="*/ 10065 h 10771"/>
              <a:gd name="connsiteX3" fmla="*/ -15 w 11704"/>
              <a:gd name="connsiteY3" fmla="*/ 440 h 1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04" h="10771">
                <a:moveTo>
                  <a:pt x="-15" y="440"/>
                </a:moveTo>
                <a:cubicBezTo>
                  <a:pt x="-1304" y="2632"/>
                  <a:pt x="6215" y="11010"/>
                  <a:pt x="9437" y="11010"/>
                </a:cubicBezTo>
                <a:cubicBezTo>
                  <a:pt x="10597" y="11010"/>
                  <a:pt x="11542" y="10580"/>
                  <a:pt x="11542" y="10065"/>
                </a:cubicBezTo>
                <a:cubicBezTo>
                  <a:pt x="11542" y="7530"/>
                  <a:pt x="1016" y="-1192"/>
                  <a:pt x="-15" y="44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9" name="Freeform 3808">
            <a:extLst>
              <a:ext uri="{FF2B5EF4-FFF2-40B4-BE49-F238E27FC236}">
                <a16:creationId xmlns:a16="http://schemas.microsoft.com/office/drawing/2014/main" id="{C6CEF0B8-C5E8-6FEC-7A6F-49DD13BFF3DD}"/>
              </a:ext>
            </a:extLst>
          </p:cNvPr>
          <p:cNvSpPr/>
          <p:nvPr/>
        </p:nvSpPr>
        <p:spPr>
          <a:xfrm>
            <a:off x="9371670" y="1293731"/>
            <a:ext cx="7418" cy="7436"/>
          </a:xfrm>
          <a:custGeom>
            <a:avLst/>
            <a:gdLst>
              <a:gd name="connsiteX0" fmla="*/ 5853 w 7418"/>
              <a:gd name="connsiteY0" fmla="*/ 5231 h 7436"/>
              <a:gd name="connsiteX1" fmla="*/ 6970 w 7418"/>
              <a:gd name="connsiteY1" fmla="*/ 934 h 7436"/>
              <a:gd name="connsiteX2" fmla="*/ -163 w 7418"/>
              <a:gd name="connsiteY2" fmla="*/ 4930 h 7436"/>
              <a:gd name="connsiteX3" fmla="*/ 5853 w 7418"/>
              <a:gd name="connsiteY3" fmla="*/ 5231 h 7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18" h="7436">
                <a:moveTo>
                  <a:pt x="5853" y="5231"/>
                </a:moveTo>
                <a:cubicBezTo>
                  <a:pt x="7142" y="3684"/>
                  <a:pt x="7614" y="1836"/>
                  <a:pt x="6970" y="934"/>
                </a:cubicBezTo>
                <a:cubicBezTo>
                  <a:pt x="4908" y="-1128"/>
                  <a:pt x="-163" y="1750"/>
                  <a:pt x="-163" y="4930"/>
                </a:cubicBezTo>
                <a:cubicBezTo>
                  <a:pt x="-163" y="8109"/>
                  <a:pt x="2931" y="8926"/>
                  <a:pt x="5853" y="5231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0" name="Freeform 3809">
            <a:extLst>
              <a:ext uri="{FF2B5EF4-FFF2-40B4-BE49-F238E27FC236}">
                <a16:creationId xmlns:a16="http://schemas.microsoft.com/office/drawing/2014/main" id="{06F7C125-78AE-338C-E3CD-5D885C379E21}"/>
              </a:ext>
            </a:extLst>
          </p:cNvPr>
          <p:cNvSpPr/>
          <p:nvPr/>
        </p:nvSpPr>
        <p:spPr>
          <a:xfrm>
            <a:off x="9327802" y="1313286"/>
            <a:ext cx="6272" cy="5287"/>
          </a:xfrm>
          <a:custGeom>
            <a:avLst/>
            <a:gdLst>
              <a:gd name="connsiteX0" fmla="*/ 2974 w 6272"/>
              <a:gd name="connsiteY0" fmla="*/ 5526 h 5287"/>
              <a:gd name="connsiteX1" fmla="*/ 6110 w 6272"/>
              <a:gd name="connsiteY1" fmla="*/ 2432 h 5287"/>
              <a:gd name="connsiteX2" fmla="*/ 2974 w 6272"/>
              <a:gd name="connsiteY2" fmla="*/ 542 h 5287"/>
              <a:gd name="connsiteX3" fmla="*/ -163 w 6272"/>
              <a:gd name="connsiteY3" fmla="*/ 3636 h 5287"/>
              <a:gd name="connsiteX4" fmla="*/ 2974 w 6272"/>
              <a:gd name="connsiteY4" fmla="*/ 5526 h 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72" h="5287">
                <a:moveTo>
                  <a:pt x="2974" y="5526"/>
                </a:moveTo>
                <a:cubicBezTo>
                  <a:pt x="4688" y="5526"/>
                  <a:pt x="6089" y="4147"/>
                  <a:pt x="6110" y="2432"/>
                </a:cubicBezTo>
                <a:cubicBezTo>
                  <a:pt x="6110" y="499"/>
                  <a:pt x="4907" y="-231"/>
                  <a:pt x="2974" y="542"/>
                </a:cubicBezTo>
                <a:cubicBezTo>
                  <a:pt x="1040" y="1315"/>
                  <a:pt x="-163" y="2604"/>
                  <a:pt x="-163" y="3636"/>
                </a:cubicBezTo>
                <a:cubicBezTo>
                  <a:pt x="-163" y="4667"/>
                  <a:pt x="1255" y="5526"/>
                  <a:pt x="2974" y="5526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1" name="Freeform 3810">
            <a:extLst>
              <a:ext uri="{FF2B5EF4-FFF2-40B4-BE49-F238E27FC236}">
                <a16:creationId xmlns:a16="http://schemas.microsoft.com/office/drawing/2014/main" id="{56399B67-3549-57FB-196D-11E66BFAF99A}"/>
              </a:ext>
            </a:extLst>
          </p:cNvPr>
          <p:cNvSpPr/>
          <p:nvPr/>
        </p:nvSpPr>
        <p:spPr>
          <a:xfrm>
            <a:off x="9382240" y="5297280"/>
            <a:ext cx="11460" cy="9845"/>
          </a:xfrm>
          <a:custGeom>
            <a:avLst/>
            <a:gdLst>
              <a:gd name="connsiteX0" fmla="*/ 9247 w 11460"/>
              <a:gd name="connsiteY0" fmla="*/ 8620 h 9845"/>
              <a:gd name="connsiteX1" fmla="*/ 8731 w 11460"/>
              <a:gd name="connsiteY1" fmla="*/ 3077 h 9845"/>
              <a:gd name="connsiteX2" fmla="*/ -163 w 11460"/>
              <a:gd name="connsiteY2" fmla="*/ 2218 h 9845"/>
              <a:gd name="connsiteX3" fmla="*/ 4134 w 11460"/>
              <a:gd name="connsiteY3" fmla="*/ 4366 h 9845"/>
              <a:gd name="connsiteX4" fmla="*/ 7228 w 11460"/>
              <a:gd name="connsiteY4" fmla="*/ 7846 h 9845"/>
              <a:gd name="connsiteX5" fmla="*/ 9247 w 11460"/>
              <a:gd name="connsiteY5" fmla="*/ 8620 h 9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60" h="9845">
                <a:moveTo>
                  <a:pt x="9247" y="8620"/>
                </a:moveTo>
                <a:cubicBezTo>
                  <a:pt x="12083" y="6214"/>
                  <a:pt x="12040" y="5612"/>
                  <a:pt x="8731" y="3077"/>
                </a:cubicBezTo>
                <a:cubicBezTo>
                  <a:pt x="4435" y="-317"/>
                  <a:pt x="-163" y="-747"/>
                  <a:pt x="-163" y="2218"/>
                </a:cubicBezTo>
                <a:cubicBezTo>
                  <a:pt x="-163" y="3378"/>
                  <a:pt x="1814" y="4366"/>
                  <a:pt x="4134" y="4366"/>
                </a:cubicBezTo>
                <a:cubicBezTo>
                  <a:pt x="7356" y="4366"/>
                  <a:pt x="8173" y="5268"/>
                  <a:pt x="7228" y="7846"/>
                </a:cubicBezTo>
                <a:cubicBezTo>
                  <a:pt x="6282" y="10424"/>
                  <a:pt x="6540" y="10897"/>
                  <a:pt x="9247" y="8620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2" name="Freeform 3811">
            <a:extLst>
              <a:ext uri="{FF2B5EF4-FFF2-40B4-BE49-F238E27FC236}">
                <a16:creationId xmlns:a16="http://schemas.microsoft.com/office/drawing/2014/main" id="{A0A51F33-EEF2-7233-C1FA-1C1757169779}"/>
              </a:ext>
            </a:extLst>
          </p:cNvPr>
          <p:cNvSpPr/>
          <p:nvPr/>
        </p:nvSpPr>
        <p:spPr>
          <a:xfrm>
            <a:off x="9235641" y="2623527"/>
            <a:ext cx="6358" cy="6358"/>
          </a:xfrm>
          <a:custGeom>
            <a:avLst/>
            <a:gdLst>
              <a:gd name="connsiteX0" fmla="*/ -163 w 6358"/>
              <a:gd name="connsiteY0" fmla="*/ 3418 h 6358"/>
              <a:gd name="connsiteX1" fmla="*/ 3017 w 6358"/>
              <a:gd name="connsiteY1" fmla="*/ 6597 h 6358"/>
              <a:gd name="connsiteX2" fmla="*/ 6196 w 6358"/>
              <a:gd name="connsiteY2" fmla="*/ 3418 h 6358"/>
              <a:gd name="connsiteX3" fmla="*/ 3017 w 6358"/>
              <a:gd name="connsiteY3" fmla="*/ 238 h 6358"/>
              <a:gd name="connsiteX4" fmla="*/ 2974 w 6358"/>
              <a:gd name="connsiteY4" fmla="*/ 239 h 6358"/>
              <a:gd name="connsiteX5" fmla="*/ -163 w 6358"/>
              <a:gd name="connsiteY5" fmla="*/ 3418 h 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8" h="6358">
                <a:moveTo>
                  <a:pt x="-163" y="3418"/>
                </a:moveTo>
                <a:cubicBezTo>
                  <a:pt x="-163" y="5174"/>
                  <a:pt x="1260" y="6598"/>
                  <a:pt x="3017" y="6597"/>
                </a:cubicBezTo>
                <a:cubicBezTo>
                  <a:pt x="4774" y="6597"/>
                  <a:pt x="6196" y="5174"/>
                  <a:pt x="6196" y="3418"/>
                </a:cubicBezTo>
                <a:cubicBezTo>
                  <a:pt x="6196" y="1662"/>
                  <a:pt x="4774" y="238"/>
                  <a:pt x="3017" y="238"/>
                </a:cubicBezTo>
                <a:cubicBezTo>
                  <a:pt x="3004" y="238"/>
                  <a:pt x="2987" y="239"/>
                  <a:pt x="2974" y="239"/>
                </a:cubicBezTo>
                <a:cubicBezTo>
                  <a:pt x="1234" y="262"/>
                  <a:pt x="-163" y="1679"/>
                  <a:pt x="-163" y="3418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3" name="Freeform 3812">
            <a:extLst>
              <a:ext uri="{FF2B5EF4-FFF2-40B4-BE49-F238E27FC236}">
                <a16:creationId xmlns:a16="http://schemas.microsoft.com/office/drawing/2014/main" id="{0FA9197D-E2DE-4691-4997-03C511040B59}"/>
              </a:ext>
            </a:extLst>
          </p:cNvPr>
          <p:cNvSpPr/>
          <p:nvPr/>
        </p:nvSpPr>
        <p:spPr>
          <a:xfrm>
            <a:off x="9229428" y="3437513"/>
            <a:ext cx="6147" cy="7478"/>
          </a:xfrm>
          <a:custGeom>
            <a:avLst/>
            <a:gdLst>
              <a:gd name="connsiteX0" fmla="*/ 2399 w 6147"/>
              <a:gd name="connsiteY0" fmla="*/ 7199 h 7478"/>
              <a:gd name="connsiteX1" fmla="*/ 5363 w 6147"/>
              <a:gd name="connsiteY1" fmla="*/ 3504 h 7478"/>
              <a:gd name="connsiteX2" fmla="*/ 1969 w 6147"/>
              <a:gd name="connsiteY2" fmla="*/ 238 h 7478"/>
              <a:gd name="connsiteX3" fmla="*/ 2399 w 6147"/>
              <a:gd name="connsiteY3" fmla="*/ 7199 h 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47" h="7478">
                <a:moveTo>
                  <a:pt x="2399" y="7199"/>
                </a:moveTo>
                <a:cubicBezTo>
                  <a:pt x="5965" y="8488"/>
                  <a:pt x="6695" y="7414"/>
                  <a:pt x="5363" y="3504"/>
                </a:cubicBezTo>
                <a:cubicBezTo>
                  <a:pt x="4676" y="1699"/>
                  <a:pt x="3129" y="238"/>
                  <a:pt x="1969" y="238"/>
                </a:cubicBezTo>
                <a:cubicBezTo>
                  <a:pt x="-1125" y="238"/>
                  <a:pt x="-738" y="6082"/>
                  <a:pt x="2399" y="7199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4" name="Freeform 3813">
            <a:extLst>
              <a:ext uri="{FF2B5EF4-FFF2-40B4-BE49-F238E27FC236}">
                <a16:creationId xmlns:a16="http://schemas.microsoft.com/office/drawing/2014/main" id="{1CB40A72-1C4D-B27E-133D-AB315BA6C472}"/>
              </a:ext>
            </a:extLst>
          </p:cNvPr>
          <p:cNvSpPr/>
          <p:nvPr/>
        </p:nvSpPr>
        <p:spPr>
          <a:xfrm>
            <a:off x="9332679" y="1374222"/>
            <a:ext cx="20257" cy="16245"/>
          </a:xfrm>
          <a:custGeom>
            <a:avLst/>
            <a:gdLst>
              <a:gd name="connsiteX0" fmla="*/ 9354 w 20257"/>
              <a:gd name="connsiteY0" fmla="*/ 13464 h 16245"/>
              <a:gd name="connsiteX1" fmla="*/ 20095 w 20257"/>
              <a:gd name="connsiteY1" fmla="*/ 12647 h 16245"/>
              <a:gd name="connsiteX2" fmla="*/ 16400 w 20257"/>
              <a:gd name="connsiteY2" fmla="*/ 8737 h 16245"/>
              <a:gd name="connsiteX3" fmla="*/ 4713 w 20257"/>
              <a:gd name="connsiteY3" fmla="*/ 3624 h 16245"/>
              <a:gd name="connsiteX4" fmla="*/ 975 w 20257"/>
              <a:gd name="connsiteY4" fmla="*/ 1433 h 16245"/>
              <a:gd name="connsiteX5" fmla="*/ 9354 w 20257"/>
              <a:gd name="connsiteY5" fmla="*/ 13464 h 1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57" h="16245">
                <a:moveTo>
                  <a:pt x="9354" y="13464"/>
                </a:moveTo>
                <a:cubicBezTo>
                  <a:pt x="17216" y="17760"/>
                  <a:pt x="20095" y="17459"/>
                  <a:pt x="20095" y="12647"/>
                </a:cubicBezTo>
                <a:cubicBezTo>
                  <a:pt x="20095" y="9897"/>
                  <a:pt x="18763" y="8351"/>
                  <a:pt x="16400" y="8737"/>
                </a:cubicBezTo>
                <a:cubicBezTo>
                  <a:pt x="8623" y="9382"/>
                  <a:pt x="5873" y="8179"/>
                  <a:pt x="4713" y="3624"/>
                </a:cubicBezTo>
                <a:cubicBezTo>
                  <a:pt x="3768" y="-28"/>
                  <a:pt x="2909" y="-672"/>
                  <a:pt x="975" y="1433"/>
                </a:cubicBezTo>
                <a:cubicBezTo>
                  <a:pt x="-2075" y="4484"/>
                  <a:pt x="1104" y="9038"/>
                  <a:pt x="9354" y="13464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5" name="Freeform 3814">
            <a:extLst>
              <a:ext uri="{FF2B5EF4-FFF2-40B4-BE49-F238E27FC236}">
                <a16:creationId xmlns:a16="http://schemas.microsoft.com/office/drawing/2014/main" id="{2BC324E4-18F7-124A-7E20-48428A82222B}"/>
              </a:ext>
            </a:extLst>
          </p:cNvPr>
          <p:cNvSpPr/>
          <p:nvPr/>
        </p:nvSpPr>
        <p:spPr>
          <a:xfrm>
            <a:off x="9342453" y="1289131"/>
            <a:ext cx="9275" cy="10274"/>
          </a:xfrm>
          <a:custGeom>
            <a:avLst/>
            <a:gdLst>
              <a:gd name="connsiteX0" fmla="*/ 8817 w 9275"/>
              <a:gd name="connsiteY0" fmla="*/ 7725 h 10274"/>
              <a:gd name="connsiteX1" fmla="*/ 8173 w 9275"/>
              <a:gd name="connsiteY1" fmla="*/ 2011 h 10274"/>
              <a:gd name="connsiteX2" fmla="*/ 3146 w 9275"/>
              <a:gd name="connsiteY2" fmla="*/ 2011 h 10274"/>
              <a:gd name="connsiteX3" fmla="*/ -163 w 9275"/>
              <a:gd name="connsiteY3" fmla="*/ 7725 h 10274"/>
              <a:gd name="connsiteX4" fmla="*/ 8817 w 9275"/>
              <a:gd name="connsiteY4" fmla="*/ 7725 h 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75" h="10274">
                <a:moveTo>
                  <a:pt x="8817" y="7725"/>
                </a:moveTo>
                <a:cubicBezTo>
                  <a:pt x="9372" y="5809"/>
                  <a:pt x="9140" y="3755"/>
                  <a:pt x="8173" y="2011"/>
                </a:cubicBezTo>
                <a:cubicBezTo>
                  <a:pt x="6712" y="-352"/>
                  <a:pt x="5853" y="-352"/>
                  <a:pt x="3146" y="2011"/>
                </a:cubicBezTo>
                <a:cubicBezTo>
                  <a:pt x="1363" y="3433"/>
                  <a:pt x="181" y="5474"/>
                  <a:pt x="-163" y="7725"/>
                </a:cubicBezTo>
                <a:cubicBezTo>
                  <a:pt x="-163" y="11420"/>
                  <a:pt x="7399" y="11463"/>
                  <a:pt x="8817" y="7725"/>
                </a:cubicBezTo>
                <a:close/>
              </a:path>
            </a:pathLst>
          </a:custGeom>
          <a:noFill/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6" name="Freeform 3815">
            <a:extLst>
              <a:ext uri="{FF2B5EF4-FFF2-40B4-BE49-F238E27FC236}">
                <a16:creationId xmlns:a16="http://schemas.microsoft.com/office/drawing/2014/main" id="{1C3E6065-9BE3-3926-5D9F-F7F132372B1A}"/>
              </a:ext>
            </a:extLst>
          </p:cNvPr>
          <p:cNvSpPr/>
          <p:nvPr/>
        </p:nvSpPr>
        <p:spPr>
          <a:xfrm>
            <a:off x="9430275" y="5586184"/>
            <a:ext cx="4296" cy="4297"/>
          </a:xfrm>
          <a:custGeom>
            <a:avLst/>
            <a:gdLst>
              <a:gd name="connsiteX0" fmla="*/ 2029 w 4296"/>
              <a:gd name="connsiteY0" fmla="*/ 239 h 4297"/>
              <a:gd name="connsiteX1" fmla="*/ -162 w 4296"/>
              <a:gd name="connsiteY1" fmla="*/ 2344 h 4297"/>
              <a:gd name="connsiteX2" fmla="*/ 1943 w 4296"/>
              <a:gd name="connsiteY2" fmla="*/ 4535 h 4297"/>
              <a:gd name="connsiteX3" fmla="*/ 4134 w 4296"/>
              <a:gd name="connsiteY3" fmla="*/ 2430 h 4297"/>
              <a:gd name="connsiteX4" fmla="*/ 4134 w 4296"/>
              <a:gd name="connsiteY4" fmla="*/ 2344 h 4297"/>
              <a:gd name="connsiteX5" fmla="*/ 2029 w 4296"/>
              <a:gd name="connsiteY5" fmla="*/ 239 h 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" h="4297">
                <a:moveTo>
                  <a:pt x="2029" y="239"/>
                </a:moveTo>
                <a:cubicBezTo>
                  <a:pt x="843" y="217"/>
                  <a:pt x="-136" y="1158"/>
                  <a:pt x="-162" y="2344"/>
                </a:cubicBezTo>
                <a:cubicBezTo>
                  <a:pt x="-184" y="3530"/>
                  <a:pt x="757" y="4509"/>
                  <a:pt x="1943" y="4535"/>
                </a:cubicBezTo>
                <a:cubicBezTo>
                  <a:pt x="3129" y="4557"/>
                  <a:pt x="4109" y="3616"/>
                  <a:pt x="4134" y="2430"/>
                </a:cubicBezTo>
                <a:cubicBezTo>
                  <a:pt x="4134" y="2400"/>
                  <a:pt x="4134" y="2374"/>
                  <a:pt x="4134" y="2344"/>
                </a:cubicBezTo>
                <a:cubicBezTo>
                  <a:pt x="4134" y="1180"/>
                  <a:pt x="3193" y="239"/>
                  <a:pt x="2029" y="239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7" name="Freeform 3816">
            <a:extLst>
              <a:ext uri="{FF2B5EF4-FFF2-40B4-BE49-F238E27FC236}">
                <a16:creationId xmlns:a16="http://schemas.microsoft.com/office/drawing/2014/main" id="{B9B213D7-7EA1-5D3B-75D9-4F7434D1AC85}"/>
              </a:ext>
            </a:extLst>
          </p:cNvPr>
          <p:cNvSpPr/>
          <p:nvPr/>
        </p:nvSpPr>
        <p:spPr>
          <a:xfrm>
            <a:off x="10802900" y="5596796"/>
            <a:ext cx="3222" cy="2492"/>
          </a:xfrm>
          <a:custGeom>
            <a:avLst/>
            <a:gdLst>
              <a:gd name="connsiteX0" fmla="*/ 2072 w 3222"/>
              <a:gd name="connsiteY0" fmla="*/ 238 h 2492"/>
              <a:gd name="connsiteX1" fmla="*/ -163 w 3222"/>
              <a:gd name="connsiteY1" fmla="*/ 2387 h 2492"/>
              <a:gd name="connsiteX2" fmla="*/ -163 w 3222"/>
              <a:gd name="connsiteY2" fmla="*/ 2730 h 2492"/>
              <a:gd name="connsiteX3" fmla="*/ 3060 w 3222"/>
              <a:gd name="connsiteY3" fmla="*/ 2730 h 2492"/>
              <a:gd name="connsiteX4" fmla="*/ 3060 w 3222"/>
              <a:gd name="connsiteY4" fmla="*/ 2387 h 2492"/>
              <a:gd name="connsiteX5" fmla="*/ 2072 w 3222"/>
              <a:gd name="connsiteY5" fmla="*/ 238 h 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2" h="2492">
                <a:moveTo>
                  <a:pt x="2072" y="238"/>
                </a:moveTo>
                <a:cubicBezTo>
                  <a:pt x="1556" y="238"/>
                  <a:pt x="568" y="1184"/>
                  <a:pt x="-163" y="2387"/>
                </a:cubicBezTo>
                <a:cubicBezTo>
                  <a:pt x="-163" y="2498"/>
                  <a:pt x="-163" y="2614"/>
                  <a:pt x="-163" y="2730"/>
                </a:cubicBezTo>
                <a:lnTo>
                  <a:pt x="3060" y="2730"/>
                </a:lnTo>
                <a:cubicBezTo>
                  <a:pt x="3060" y="2730"/>
                  <a:pt x="3060" y="2730"/>
                  <a:pt x="3060" y="2387"/>
                </a:cubicBezTo>
                <a:cubicBezTo>
                  <a:pt x="2974" y="1184"/>
                  <a:pt x="2587" y="238"/>
                  <a:pt x="2072" y="238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8" name="Freeform 3817">
            <a:extLst>
              <a:ext uri="{FF2B5EF4-FFF2-40B4-BE49-F238E27FC236}">
                <a16:creationId xmlns:a16="http://schemas.microsoft.com/office/drawing/2014/main" id="{571A6221-9628-4FB7-90C9-AAA5528EA7C1}"/>
              </a:ext>
            </a:extLst>
          </p:cNvPr>
          <p:cNvSpPr/>
          <p:nvPr/>
        </p:nvSpPr>
        <p:spPr>
          <a:xfrm>
            <a:off x="10869786" y="5590438"/>
            <a:ext cx="5296" cy="7505"/>
          </a:xfrm>
          <a:custGeom>
            <a:avLst/>
            <a:gdLst>
              <a:gd name="connsiteX0" fmla="*/ 3329 w 5296"/>
              <a:gd name="connsiteY0" fmla="*/ 7500 h 7505"/>
              <a:gd name="connsiteX1" fmla="*/ 3329 w 5296"/>
              <a:gd name="connsiteY1" fmla="*/ 238 h 7505"/>
              <a:gd name="connsiteX2" fmla="*/ 193 w 5296"/>
              <a:gd name="connsiteY2" fmla="*/ 5738 h 7505"/>
              <a:gd name="connsiteX3" fmla="*/ 3329 w 5296"/>
              <a:gd name="connsiteY3" fmla="*/ 7500 h 7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96" h="7505">
                <a:moveTo>
                  <a:pt x="3329" y="7500"/>
                </a:moveTo>
                <a:cubicBezTo>
                  <a:pt x="5692" y="6039"/>
                  <a:pt x="5778" y="238"/>
                  <a:pt x="3329" y="238"/>
                </a:cubicBezTo>
                <a:cubicBezTo>
                  <a:pt x="880" y="238"/>
                  <a:pt x="-967" y="2644"/>
                  <a:pt x="193" y="5738"/>
                </a:cubicBezTo>
                <a:cubicBezTo>
                  <a:pt x="923" y="7371"/>
                  <a:pt x="2298" y="8187"/>
                  <a:pt x="3329" y="7500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9" name="Freeform 3818">
            <a:extLst>
              <a:ext uri="{FF2B5EF4-FFF2-40B4-BE49-F238E27FC236}">
                <a16:creationId xmlns:a16="http://schemas.microsoft.com/office/drawing/2014/main" id="{96E3BC31-46BB-D764-30E5-20B937C8F8CA}"/>
              </a:ext>
            </a:extLst>
          </p:cNvPr>
          <p:cNvSpPr/>
          <p:nvPr/>
        </p:nvSpPr>
        <p:spPr>
          <a:xfrm>
            <a:off x="10839549" y="5563546"/>
            <a:ext cx="4211" cy="3518"/>
          </a:xfrm>
          <a:custGeom>
            <a:avLst/>
            <a:gdLst>
              <a:gd name="connsiteX0" fmla="*/ 1944 w 4211"/>
              <a:gd name="connsiteY0" fmla="*/ 3757 h 3518"/>
              <a:gd name="connsiteX1" fmla="*/ 4049 w 4211"/>
              <a:gd name="connsiteY1" fmla="*/ 2811 h 3518"/>
              <a:gd name="connsiteX2" fmla="*/ 1944 w 4211"/>
              <a:gd name="connsiteY2" fmla="*/ 577 h 3518"/>
              <a:gd name="connsiteX3" fmla="*/ -161 w 4211"/>
              <a:gd name="connsiteY3" fmla="*/ 1480 h 3518"/>
              <a:gd name="connsiteX4" fmla="*/ 1944 w 4211"/>
              <a:gd name="connsiteY4" fmla="*/ 3757 h 3518"/>
              <a:gd name="connsiteX5" fmla="*/ 1944 w 4211"/>
              <a:gd name="connsiteY5" fmla="*/ 3757 h 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11" h="3518">
                <a:moveTo>
                  <a:pt x="1944" y="3757"/>
                </a:moveTo>
                <a:cubicBezTo>
                  <a:pt x="3104" y="3757"/>
                  <a:pt x="4049" y="3327"/>
                  <a:pt x="4049" y="2811"/>
                </a:cubicBezTo>
                <a:cubicBezTo>
                  <a:pt x="4049" y="2296"/>
                  <a:pt x="3104" y="1265"/>
                  <a:pt x="1944" y="577"/>
                </a:cubicBezTo>
                <a:cubicBezTo>
                  <a:pt x="784" y="-110"/>
                  <a:pt x="-161" y="277"/>
                  <a:pt x="-161" y="1480"/>
                </a:cubicBezTo>
                <a:cubicBezTo>
                  <a:pt x="-204" y="2687"/>
                  <a:pt x="741" y="3710"/>
                  <a:pt x="1944" y="3757"/>
                </a:cubicBezTo>
                <a:cubicBezTo>
                  <a:pt x="1944" y="3757"/>
                  <a:pt x="1944" y="3757"/>
                  <a:pt x="1944" y="3757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0" name="Freeform 3819">
            <a:extLst>
              <a:ext uri="{FF2B5EF4-FFF2-40B4-BE49-F238E27FC236}">
                <a16:creationId xmlns:a16="http://schemas.microsoft.com/office/drawing/2014/main" id="{A3E80A59-D4A5-043C-C493-4C144D7951CF}"/>
              </a:ext>
            </a:extLst>
          </p:cNvPr>
          <p:cNvSpPr/>
          <p:nvPr/>
        </p:nvSpPr>
        <p:spPr>
          <a:xfrm>
            <a:off x="10822707" y="5565731"/>
            <a:ext cx="3272" cy="5504"/>
          </a:xfrm>
          <a:custGeom>
            <a:avLst/>
            <a:gdLst>
              <a:gd name="connsiteX0" fmla="*/ 2759 w 3272"/>
              <a:gd name="connsiteY0" fmla="*/ 2517 h 5504"/>
              <a:gd name="connsiteX1" fmla="*/ 1900 w 3272"/>
              <a:gd name="connsiteY1" fmla="*/ 497 h 5504"/>
              <a:gd name="connsiteX2" fmla="*/ -163 w 3272"/>
              <a:gd name="connsiteY2" fmla="*/ 3806 h 5504"/>
              <a:gd name="connsiteX3" fmla="*/ 2759 w 3272"/>
              <a:gd name="connsiteY3" fmla="*/ 2517 h 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2" h="5504">
                <a:moveTo>
                  <a:pt x="2759" y="2517"/>
                </a:moveTo>
                <a:cubicBezTo>
                  <a:pt x="3447" y="626"/>
                  <a:pt x="3103" y="-233"/>
                  <a:pt x="1900" y="497"/>
                </a:cubicBezTo>
                <a:cubicBezTo>
                  <a:pt x="740" y="1241"/>
                  <a:pt x="9" y="2452"/>
                  <a:pt x="-163" y="3806"/>
                </a:cubicBezTo>
                <a:cubicBezTo>
                  <a:pt x="-77" y="6856"/>
                  <a:pt x="1427" y="6212"/>
                  <a:pt x="2759" y="2517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1" name="Freeform 3820">
            <a:extLst>
              <a:ext uri="{FF2B5EF4-FFF2-40B4-BE49-F238E27FC236}">
                <a16:creationId xmlns:a16="http://schemas.microsoft.com/office/drawing/2014/main" id="{39891ACC-9538-062F-0E7F-50C4F0D3733D}"/>
              </a:ext>
            </a:extLst>
          </p:cNvPr>
          <p:cNvSpPr/>
          <p:nvPr/>
        </p:nvSpPr>
        <p:spPr>
          <a:xfrm>
            <a:off x="10829067" y="5564957"/>
            <a:ext cx="37574" cy="27242"/>
          </a:xfrm>
          <a:custGeom>
            <a:avLst/>
            <a:gdLst>
              <a:gd name="connsiteX0" fmla="*/ -163 w 37574"/>
              <a:gd name="connsiteY0" fmla="*/ 1745 h 27242"/>
              <a:gd name="connsiteX1" fmla="*/ 14617 w 37574"/>
              <a:gd name="connsiteY1" fmla="*/ 17083 h 27242"/>
              <a:gd name="connsiteX2" fmla="*/ 23211 w 37574"/>
              <a:gd name="connsiteY2" fmla="*/ 22411 h 27242"/>
              <a:gd name="connsiteX3" fmla="*/ 34210 w 37574"/>
              <a:gd name="connsiteY3" fmla="*/ 26407 h 27242"/>
              <a:gd name="connsiteX4" fmla="*/ 33307 w 37574"/>
              <a:gd name="connsiteY4" fmla="*/ 14935 h 27242"/>
              <a:gd name="connsiteX5" fmla="*/ 25058 w 37574"/>
              <a:gd name="connsiteY5" fmla="*/ 14935 h 27242"/>
              <a:gd name="connsiteX6" fmla="*/ 19473 w 37574"/>
              <a:gd name="connsiteY6" fmla="*/ 13775 h 27242"/>
              <a:gd name="connsiteX7" fmla="*/ 10879 w 37574"/>
              <a:gd name="connsiteY7" fmla="*/ 2776 h 27242"/>
              <a:gd name="connsiteX8" fmla="*/ -163 w 37574"/>
              <a:gd name="connsiteY8" fmla="*/ 1745 h 2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74" h="27242">
                <a:moveTo>
                  <a:pt x="-163" y="1745"/>
                </a:moveTo>
                <a:cubicBezTo>
                  <a:pt x="-163" y="4451"/>
                  <a:pt x="11997" y="17083"/>
                  <a:pt x="14617" y="17083"/>
                </a:cubicBezTo>
                <a:cubicBezTo>
                  <a:pt x="17840" y="18209"/>
                  <a:pt x="20762" y="20026"/>
                  <a:pt x="23211" y="22411"/>
                </a:cubicBezTo>
                <a:cubicBezTo>
                  <a:pt x="30214" y="28340"/>
                  <a:pt x="29698" y="28169"/>
                  <a:pt x="34210" y="26407"/>
                </a:cubicBezTo>
                <a:cubicBezTo>
                  <a:pt x="38721" y="24645"/>
                  <a:pt x="38507" y="17814"/>
                  <a:pt x="33307" y="14935"/>
                </a:cubicBezTo>
                <a:cubicBezTo>
                  <a:pt x="30773" y="13388"/>
                  <a:pt x="27593" y="13388"/>
                  <a:pt x="25058" y="14935"/>
                </a:cubicBezTo>
                <a:cubicBezTo>
                  <a:pt x="19430" y="17986"/>
                  <a:pt x="18012" y="17685"/>
                  <a:pt x="19473" y="13775"/>
                </a:cubicBezTo>
                <a:cubicBezTo>
                  <a:pt x="20933" y="9865"/>
                  <a:pt x="18355" y="7201"/>
                  <a:pt x="10879" y="2776"/>
                </a:cubicBezTo>
                <a:cubicBezTo>
                  <a:pt x="5638" y="-146"/>
                  <a:pt x="-163" y="-619"/>
                  <a:pt x="-163" y="1745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2" name="Freeform 3821">
            <a:extLst>
              <a:ext uri="{FF2B5EF4-FFF2-40B4-BE49-F238E27FC236}">
                <a16:creationId xmlns:a16="http://schemas.microsoft.com/office/drawing/2014/main" id="{60CEB3CA-D007-59B9-A495-698FD68880DC}"/>
              </a:ext>
            </a:extLst>
          </p:cNvPr>
          <p:cNvSpPr/>
          <p:nvPr/>
        </p:nvSpPr>
        <p:spPr>
          <a:xfrm>
            <a:off x="10831306" y="1554498"/>
            <a:ext cx="4035" cy="4123"/>
          </a:xfrm>
          <a:custGeom>
            <a:avLst/>
            <a:gdLst>
              <a:gd name="connsiteX0" fmla="*/ 2324 w 4035"/>
              <a:gd name="connsiteY0" fmla="*/ 238 h 4123"/>
              <a:gd name="connsiteX1" fmla="*/ -39 w 4035"/>
              <a:gd name="connsiteY1" fmla="*/ 2644 h 4123"/>
              <a:gd name="connsiteX2" fmla="*/ 1551 w 4035"/>
              <a:gd name="connsiteY2" fmla="*/ 4234 h 4123"/>
              <a:gd name="connsiteX3" fmla="*/ 2324 w 4035"/>
              <a:gd name="connsiteY3" fmla="*/ 238 h 4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5" h="4123">
                <a:moveTo>
                  <a:pt x="2324" y="238"/>
                </a:moveTo>
                <a:cubicBezTo>
                  <a:pt x="1465" y="238"/>
                  <a:pt x="390" y="1313"/>
                  <a:pt x="-39" y="2644"/>
                </a:cubicBezTo>
                <a:cubicBezTo>
                  <a:pt x="-469" y="3976"/>
                  <a:pt x="262" y="4664"/>
                  <a:pt x="1551" y="4234"/>
                </a:cubicBezTo>
                <a:cubicBezTo>
                  <a:pt x="4171" y="3504"/>
                  <a:pt x="4773" y="238"/>
                  <a:pt x="2324" y="238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3" name="Freeform 3822">
            <a:extLst>
              <a:ext uri="{FF2B5EF4-FFF2-40B4-BE49-F238E27FC236}">
                <a16:creationId xmlns:a16="http://schemas.microsoft.com/office/drawing/2014/main" id="{7B1DAE3A-3B28-9C19-24DC-431F541900CF}"/>
              </a:ext>
            </a:extLst>
          </p:cNvPr>
          <p:cNvSpPr/>
          <p:nvPr/>
        </p:nvSpPr>
        <p:spPr>
          <a:xfrm>
            <a:off x="8540960" y="1395593"/>
            <a:ext cx="7917" cy="7022"/>
          </a:xfrm>
          <a:custGeom>
            <a:avLst/>
            <a:gdLst>
              <a:gd name="connsiteX0" fmla="*/ 7755 w 7917"/>
              <a:gd name="connsiteY0" fmla="*/ 3909 h 7022"/>
              <a:gd name="connsiteX1" fmla="*/ 5478 w 7917"/>
              <a:gd name="connsiteY1" fmla="*/ 686 h 7022"/>
              <a:gd name="connsiteX2" fmla="*/ 279 w 7917"/>
              <a:gd name="connsiteY2" fmla="*/ 5842 h 7022"/>
              <a:gd name="connsiteX3" fmla="*/ 7755 w 7917"/>
              <a:gd name="connsiteY3" fmla="*/ 3909 h 7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17" h="7022">
                <a:moveTo>
                  <a:pt x="7755" y="3909"/>
                </a:moveTo>
                <a:cubicBezTo>
                  <a:pt x="7493" y="2560"/>
                  <a:pt x="6664" y="1387"/>
                  <a:pt x="5478" y="686"/>
                </a:cubicBezTo>
                <a:cubicBezTo>
                  <a:pt x="2599" y="-1118"/>
                  <a:pt x="-1526" y="2921"/>
                  <a:pt x="279" y="5842"/>
                </a:cubicBezTo>
                <a:cubicBezTo>
                  <a:pt x="2084" y="8764"/>
                  <a:pt x="7755" y="6701"/>
                  <a:pt x="7755" y="3909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4" name="Freeform 3823">
            <a:extLst>
              <a:ext uri="{FF2B5EF4-FFF2-40B4-BE49-F238E27FC236}">
                <a16:creationId xmlns:a16="http://schemas.microsoft.com/office/drawing/2014/main" id="{E462D4FB-CCDA-881F-51CA-94945C476A45}"/>
              </a:ext>
            </a:extLst>
          </p:cNvPr>
          <p:cNvSpPr/>
          <p:nvPr/>
        </p:nvSpPr>
        <p:spPr>
          <a:xfrm>
            <a:off x="10348001" y="5440391"/>
            <a:ext cx="3537" cy="5302"/>
          </a:xfrm>
          <a:custGeom>
            <a:avLst/>
            <a:gdLst>
              <a:gd name="connsiteX0" fmla="*/ 1707 w 3537"/>
              <a:gd name="connsiteY0" fmla="*/ 4201 h 5302"/>
              <a:gd name="connsiteX1" fmla="*/ 3124 w 3537"/>
              <a:gd name="connsiteY1" fmla="*/ 420 h 5302"/>
              <a:gd name="connsiteX2" fmla="*/ 504 w 3537"/>
              <a:gd name="connsiteY2" fmla="*/ 2998 h 5302"/>
              <a:gd name="connsiteX3" fmla="*/ 1707 w 3537"/>
              <a:gd name="connsiteY3" fmla="*/ 4201 h 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37" h="5302">
                <a:moveTo>
                  <a:pt x="1707" y="4201"/>
                </a:moveTo>
                <a:cubicBezTo>
                  <a:pt x="3124" y="2740"/>
                  <a:pt x="3769" y="1065"/>
                  <a:pt x="3124" y="420"/>
                </a:cubicBezTo>
                <a:cubicBezTo>
                  <a:pt x="2480" y="-224"/>
                  <a:pt x="1320" y="893"/>
                  <a:pt x="504" y="2998"/>
                </a:cubicBezTo>
                <a:cubicBezTo>
                  <a:pt x="-614" y="6006"/>
                  <a:pt x="-399" y="6264"/>
                  <a:pt x="1707" y="4201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5" name="Freeform 3824">
            <a:extLst>
              <a:ext uri="{FF2B5EF4-FFF2-40B4-BE49-F238E27FC236}">
                <a16:creationId xmlns:a16="http://schemas.microsoft.com/office/drawing/2014/main" id="{757A4A1D-6184-B4F6-FC55-286D56C90389}"/>
              </a:ext>
            </a:extLst>
          </p:cNvPr>
          <p:cNvSpPr/>
          <p:nvPr/>
        </p:nvSpPr>
        <p:spPr>
          <a:xfrm>
            <a:off x="9336181" y="5577981"/>
            <a:ext cx="4198" cy="5779"/>
          </a:xfrm>
          <a:custGeom>
            <a:avLst/>
            <a:gdLst>
              <a:gd name="connsiteX0" fmla="*/ 1900 w 4198"/>
              <a:gd name="connsiteY0" fmla="*/ 321 h 5779"/>
              <a:gd name="connsiteX1" fmla="*/ -163 w 4198"/>
              <a:gd name="connsiteY1" fmla="*/ 3114 h 5779"/>
              <a:gd name="connsiteX2" fmla="*/ 1900 w 4198"/>
              <a:gd name="connsiteY2" fmla="*/ 5950 h 5779"/>
              <a:gd name="connsiteX3" fmla="*/ 3928 w 4198"/>
              <a:gd name="connsiteY3" fmla="*/ 2349 h 5779"/>
              <a:gd name="connsiteX4" fmla="*/ 1900 w 4198"/>
              <a:gd name="connsiteY4" fmla="*/ 321 h 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98" h="5779">
                <a:moveTo>
                  <a:pt x="1900" y="321"/>
                </a:moveTo>
                <a:cubicBezTo>
                  <a:pt x="740" y="-109"/>
                  <a:pt x="-163" y="1181"/>
                  <a:pt x="-163" y="3114"/>
                </a:cubicBezTo>
                <a:cubicBezTo>
                  <a:pt x="-163" y="5047"/>
                  <a:pt x="740" y="6336"/>
                  <a:pt x="1900" y="5950"/>
                </a:cubicBezTo>
                <a:cubicBezTo>
                  <a:pt x="3455" y="5516"/>
                  <a:pt x="4362" y="3904"/>
                  <a:pt x="3928" y="2349"/>
                </a:cubicBezTo>
                <a:cubicBezTo>
                  <a:pt x="3653" y="1365"/>
                  <a:pt x="2884" y="596"/>
                  <a:pt x="1900" y="321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6" name="Freeform 3825">
            <a:extLst>
              <a:ext uri="{FF2B5EF4-FFF2-40B4-BE49-F238E27FC236}">
                <a16:creationId xmlns:a16="http://schemas.microsoft.com/office/drawing/2014/main" id="{7B82734B-549F-47FA-1BEE-85B8AB5DF030}"/>
              </a:ext>
            </a:extLst>
          </p:cNvPr>
          <p:cNvSpPr/>
          <p:nvPr/>
        </p:nvSpPr>
        <p:spPr>
          <a:xfrm>
            <a:off x="10459729" y="5527601"/>
            <a:ext cx="17077" cy="4898"/>
          </a:xfrm>
          <a:custGeom>
            <a:avLst/>
            <a:gdLst>
              <a:gd name="connsiteX0" fmla="*/ 5642 w 17077"/>
              <a:gd name="connsiteY0" fmla="*/ 4727 h 4898"/>
              <a:gd name="connsiteX1" fmla="*/ 14235 w 17077"/>
              <a:gd name="connsiteY1" fmla="*/ 3439 h 4898"/>
              <a:gd name="connsiteX2" fmla="*/ 16255 w 17077"/>
              <a:gd name="connsiteY2" fmla="*/ 1376 h 4898"/>
              <a:gd name="connsiteX3" fmla="*/ -29 w 17077"/>
              <a:gd name="connsiteY3" fmla="*/ 3868 h 4898"/>
              <a:gd name="connsiteX4" fmla="*/ 5642 w 17077"/>
              <a:gd name="connsiteY4" fmla="*/ 4727 h 4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77" h="4898">
                <a:moveTo>
                  <a:pt x="5642" y="4727"/>
                </a:moveTo>
                <a:cubicBezTo>
                  <a:pt x="8435" y="3997"/>
                  <a:pt x="11314" y="3563"/>
                  <a:pt x="14235" y="3439"/>
                </a:cubicBezTo>
                <a:cubicBezTo>
                  <a:pt x="16899" y="3439"/>
                  <a:pt x="17587" y="2708"/>
                  <a:pt x="16255" y="1376"/>
                </a:cubicBezTo>
                <a:cubicBezTo>
                  <a:pt x="13677" y="-1245"/>
                  <a:pt x="-1748" y="1118"/>
                  <a:pt x="-29" y="3868"/>
                </a:cubicBezTo>
                <a:cubicBezTo>
                  <a:pt x="529" y="5157"/>
                  <a:pt x="3150" y="5501"/>
                  <a:pt x="5642" y="4727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7" name="Freeform 3826">
            <a:extLst>
              <a:ext uri="{FF2B5EF4-FFF2-40B4-BE49-F238E27FC236}">
                <a16:creationId xmlns:a16="http://schemas.microsoft.com/office/drawing/2014/main" id="{85C3C964-80B7-5692-8327-9CFD8831B47B}"/>
              </a:ext>
            </a:extLst>
          </p:cNvPr>
          <p:cNvSpPr/>
          <p:nvPr/>
        </p:nvSpPr>
        <p:spPr>
          <a:xfrm>
            <a:off x="9787128" y="4054070"/>
            <a:ext cx="5478" cy="4253"/>
          </a:xfrm>
          <a:custGeom>
            <a:avLst/>
            <a:gdLst>
              <a:gd name="connsiteX0" fmla="*/ 3381 w 5478"/>
              <a:gd name="connsiteY0" fmla="*/ 238 h 4253"/>
              <a:gd name="connsiteX1" fmla="*/ 116 w 5478"/>
              <a:gd name="connsiteY1" fmla="*/ 2344 h 4253"/>
              <a:gd name="connsiteX2" fmla="*/ 2049 w 5478"/>
              <a:gd name="connsiteY2" fmla="*/ 4492 h 4253"/>
              <a:gd name="connsiteX3" fmla="*/ 5314 w 5478"/>
              <a:gd name="connsiteY3" fmla="*/ 2344 h 4253"/>
              <a:gd name="connsiteX4" fmla="*/ 3385 w 5478"/>
              <a:gd name="connsiteY4" fmla="*/ 238 h 4253"/>
              <a:gd name="connsiteX5" fmla="*/ 3381 w 5478"/>
              <a:gd name="connsiteY5" fmla="*/ 238 h 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8" h="4253">
                <a:moveTo>
                  <a:pt x="3381" y="238"/>
                </a:moveTo>
                <a:cubicBezTo>
                  <a:pt x="2019" y="380"/>
                  <a:pt x="807" y="1162"/>
                  <a:pt x="116" y="2344"/>
                </a:cubicBezTo>
                <a:cubicBezTo>
                  <a:pt x="-615" y="3547"/>
                  <a:pt x="116" y="4492"/>
                  <a:pt x="2049" y="4492"/>
                </a:cubicBezTo>
                <a:cubicBezTo>
                  <a:pt x="3983" y="4492"/>
                  <a:pt x="5314" y="3547"/>
                  <a:pt x="5314" y="2344"/>
                </a:cubicBezTo>
                <a:cubicBezTo>
                  <a:pt x="5362" y="1231"/>
                  <a:pt x="4498" y="286"/>
                  <a:pt x="3385" y="238"/>
                </a:cubicBezTo>
                <a:cubicBezTo>
                  <a:pt x="3385" y="238"/>
                  <a:pt x="3381" y="238"/>
                  <a:pt x="3381" y="238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8" name="Freeform 3827">
            <a:extLst>
              <a:ext uri="{FF2B5EF4-FFF2-40B4-BE49-F238E27FC236}">
                <a16:creationId xmlns:a16="http://schemas.microsoft.com/office/drawing/2014/main" id="{FC67E919-C928-7319-5701-5E11AD82FDBD}"/>
              </a:ext>
            </a:extLst>
          </p:cNvPr>
          <p:cNvSpPr/>
          <p:nvPr/>
        </p:nvSpPr>
        <p:spPr>
          <a:xfrm>
            <a:off x="7623955" y="1268346"/>
            <a:ext cx="3738" cy="1050"/>
          </a:xfrm>
          <a:custGeom>
            <a:avLst/>
            <a:gdLst>
              <a:gd name="connsiteX0" fmla="*/ 3576 w 3738"/>
              <a:gd name="connsiteY0" fmla="*/ 238 h 1050"/>
              <a:gd name="connsiteX1" fmla="*/ -163 w 3738"/>
              <a:gd name="connsiteY1" fmla="*/ 238 h 1050"/>
              <a:gd name="connsiteX2" fmla="*/ 3576 w 3738"/>
              <a:gd name="connsiteY2" fmla="*/ 238 h 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38" h="1050">
                <a:moveTo>
                  <a:pt x="3576" y="238"/>
                </a:moveTo>
                <a:lnTo>
                  <a:pt x="-163" y="238"/>
                </a:lnTo>
                <a:cubicBezTo>
                  <a:pt x="568" y="1785"/>
                  <a:pt x="1470" y="1484"/>
                  <a:pt x="3576" y="238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9" name="Freeform 3828">
            <a:extLst>
              <a:ext uri="{FF2B5EF4-FFF2-40B4-BE49-F238E27FC236}">
                <a16:creationId xmlns:a16="http://schemas.microsoft.com/office/drawing/2014/main" id="{C3E419F4-AD52-9AC5-5F84-61CE304C647F}"/>
              </a:ext>
            </a:extLst>
          </p:cNvPr>
          <p:cNvSpPr/>
          <p:nvPr/>
        </p:nvSpPr>
        <p:spPr>
          <a:xfrm>
            <a:off x="10850119" y="1268346"/>
            <a:ext cx="19291" cy="20494"/>
          </a:xfrm>
          <a:custGeom>
            <a:avLst/>
            <a:gdLst>
              <a:gd name="connsiteX0" fmla="*/ 5423 w 19291"/>
              <a:gd name="connsiteY0" fmla="*/ 6812 h 20494"/>
              <a:gd name="connsiteX1" fmla="*/ 2974 w 19291"/>
              <a:gd name="connsiteY1" fmla="*/ 15706 h 20494"/>
              <a:gd name="connsiteX2" fmla="*/ 6111 w 19291"/>
              <a:gd name="connsiteY2" fmla="*/ 17596 h 20494"/>
              <a:gd name="connsiteX3" fmla="*/ 8216 w 19291"/>
              <a:gd name="connsiteY3" fmla="*/ 20733 h 20494"/>
              <a:gd name="connsiteX4" fmla="*/ 10493 w 19291"/>
              <a:gd name="connsiteY4" fmla="*/ 13730 h 20494"/>
              <a:gd name="connsiteX5" fmla="*/ 17368 w 19291"/>
              <a:gd name="connsiteY5" fmla="*/ 2601 h 20494"/>
              <a:gd name="connsiteX6" fmla="*/ 19129 w 19291"/>
              <a:gd name="connsiteY6" fmla="*/ 238 h 20494"/>
              <a:gd name="connsiteX7" fmla="*/ 9720 w 19291"/>
              <a:gd name="connsiteY7" fmla="*/ 238 h 20494"/>
              <a:gd name="connsiteX8" fmla="*/ 5423 w 19291"/>
              <a:gd name="connsiteY8" fmla="*/ 6812 h 2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291" h="20494">
                <a:moveTo>
                  <a:pt x="5423" y="6812"/>
                </a:moveTo>
                <a:cubicBezTo>
                  <a:pt x="-592" y="11667"/>
                  <a:pt x="-2268" y="17768"/>
                  <a:pt x="2974" y="15706"/>
                </a:cubicBezTo>
                <a:cubicBezTo>
                  <a:pt x="4908" y="14976"/>
                  <a:pt x="6111" y="15706"/>
                  <a:pt x="6111" y="17596"/>
                </a:cubicBezTo>
                <a:cubicBezTo>
                  <a:pt x="6111" y="19487"/>
                  <a:pt x="7056" y="20733"/>
                  <a:pt x="8216" y="20733"/>
                </a:cubicBezTo>
                <a:cubicBezTo>
                  <a:pt x="10149" y="20733"/>
                  <a:pt x="11180" y="17682"/>
                  <a:pt x="10493" y="13730"/>
                </a:cubicBezTo>
                <a:cubicBezTo>
                  <a:pt x="12212" y="9695"/>
                  <a:pt x="14532" y="5944"/>
                  <a:pt x="17368" y="2601"/>
                </a:cubicBezTo>
                <a:lnTo>
                  <a:pt x="19129" y="238"/>
                </a:lnTo>
                <a:lnTo>
                  <a:pt x="9720" y="238"/>
                </a:lnTo>
                <a:cubicBezTo>
                  <a:pt x="9161" y="2894"/>
                  <a:pt x="7614" y="5240"/>
                  <a:pt x="5423" y="6812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0" name="Freeform 3829">
            <a:extLst>
              <a:ext uri="{FF2B5EF4-FFF2-40B4-BE49-F238E27FC236}">
                <a16:creationId xmlns:a16="http://schemas.microsoft.com/office/drawing/2014/main" id="{446364DB-3E79-23BC-B5FD-698501E37A9F}"/>
              </a:ext>
            </a:extLst>
          </p:cNvPr>
          <p:cNvSpPr/>
          <p:nvPr/>
        </p:nvSpPr>
        <p:spPr>
          <a:xfrm>
            <a:off x="10202926" y="5562810"/>
            <a:ext cx="6360" cy="6359"/>
          </a:xfrm>
          <a:custGeom>
            <a:avLst/>
            <a:gdLst>
              <a:gd name="connsiteX0" fmla="*/ 3061 w 6360"/>
              <a:gd name="connsiteY0" fmla="*/ 239 h 6359"/>
              <a:gd name="connsiteX1" fmla="*/ -162 w 6360"/>
              <a:gd name="connsiteY1" fmla="*/ 3375 h 6359"/>
              <a:gd name="connsiteX2" fmla="*/ 2975 w 6360"/>
              <a:gd name="connsiteY2" fmla="*/ 6597 h 6359"/>
              <a:gd name="connsiteX3" fmla="*/ 6198 w 6360"/>
              <a:gd name="connsiteY3" fmla="*/ 3461 h 6359"/>
              <a:gd name="connsiteX4" fmla="*/ 6198 w 6360"/>
              <a:gd name="connsiteY4" fmla="*/ 3418 h 6359"/>
              <a:gd name="connsiteX5" fmla="*/ 3061 w 6360"/>
              <a:gd name="connsiteY5" fmla="*/ 239 h 6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60" h="6359">
                <a:moveTo>
                  <a:pt x="3061" y="239"/>
                </a:moveTo>
                <a:cubicBezTo>
                  <a:pt x="1300" y="217"/>
                  <a:pt x="-119" y="1618"/>
                  <a:pt x="-162" y="3375"/>
                </a:cubicBezTo>
                <a:cubicBezTo>
                  <a:pt x="-204" y="5132"/>
                  <a:pt x="1214" y="6572"/>
                  <a:pt x="2975" y="6597"/>
                </a:cubicBezTo>
                <a:cubicBezTo>
                  <a:pt x="4737" y="6619"/>
                  <a:pt x="6155" y="5218"/>
                  <a:pt x="6198" y="3461"/>
                </a:cubicBezTo>
                <a:cubicBezTo>
                  <a:pt x="6198" y="3448"/>
                  <a:pt x="6198" y="3431"/>
                  <a:pt x="6198" y="3418"/>
                </a:cubicBezTo>
                <a:cubicBezTo>
                  <a:pt x="6198" y="1678"/>
                  <a:pt x="4780" y="260"/>
                  <a:pt x="3061" y="239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1" name="Freeform 3830">
            <a:extLst>
              <a:ext uri="{FF2B5EF4-FFF2-40B4-BE49-F238E27FC236}">
                <a16:creationId xmlns:a16="http://schemas.microsoft.com/office/drawing/2014/main" id="{42118783-C008-492B-252F-EEF378F4855B}"/>
              </a:ext>
            </a:extLst>
          </p:cNvPr>
          <p:cNvSpPr/>
          <p:nvPr/>
        </p:nvSpPr>
        <p:spPr>
          <a:xfrm>
            <a:off x="10902888" y="5578708"/>
            <a:ext cx="2399" cy="7261"/>
          </a:xfrm>
          <a:custGeom>
            <a:avLst/>
            <a:gdLst>
              <a:gd name="connsiteX0" fmla="*/ 1334 w 2399"/>
              <a:gd name="connsiteY0" fmla="*/ 6554 h 7261"/>
              <a:gd name="connsiteX1" fmla="*/ 2237 w 2399"/>
              <a:gd name="connsiteY1" fmla="*/ 7500 h 7261"/>
              <a:gd name="connsiteX2" fmla="*/ 2237 w 2399"/>
              <a:gd name="connsiteY2" fmla="*/ 238 h 7261"/>
              <a:gd name="connsiteX3" fmla="*/ 733 w 2399"/>
              <a:gd name="connsiteY3" fmla="*/ 1184 h 7261"/>
              <a:gd name="connsiteX4" fmla="*/ 1334 w 2399"/>
              <a:gd name="connsiteY4" fmla="*/ 6554 h 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9" h="7261">
                <a:moveTo>
                  <a:pt x="1334" y="6554"/>
                </a:moveTo>
                <a:lnTo>
                  <a:pt x="2237" y="7500"/>
                </a:lnTo>
                <a:lnTo>
                  <a:pt x="2237" y="238"/>
                </a:lnTo>
                <a:cubicBezTo>
                  <a:pt x="1678" y="427"/>
                  <a:pt x="1163" y="754"/>
                  <a:pt x="733" y="1184"/>
                </a:cubicBezTo>
                <a:cubicBezTo>
                  <a:pt x="-642" y="2559"/>
                  <a:pt x="-427" y="4406"/>
                  <a:pt x="1334" y="6554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2" name="Freeform 3831">
            <a:extLst>
              <a:ext uri="{FF2B5EF4-FFF2-40B4-BE49-F238E27FC236}">
                <a16:creationId xmlns:a16="http://schemas.microsoft.com/office/drawing/2014/main" id="{FE1B7F2F-F1E7-0F55-CC78-2461C6D7CE97}"/>
              </a:ext>
            </a:extLst>
          </p:cNvPr>
          <p:cNvSpPr/>
          <p:nvPr/>
        </p:nvSpPr>
        <p:spPr>
          <a:xfrm>
            <a:off x="7073766" y="5596796"/>
            <a:ext cx="3205" cy="2492"/>
          </a:xfrm>
          <a:custGeom>
            <a:avLst/>
            <a:gdLst>
              <a:gd name="connsiteX0" fmla="*/ 2085 w 3205"/>
              <a:gd name="connsiteY0" fmla="*/ 238 h 2492"/>
              <a:gd name="connsiteX1" fmla="*/ -150 w 3205"/>
              <a:gd name="connsiteY1" fmla="*/ 2387 h 2492"/>
              <a:gd name="connsiteX2" fmla="*/ -150 w 3205"/>
              <a:gd name="connsiteY2" fmla="*/ 2730 h 2492"/>
              <a:gd name="connsiteX3" fmla="*/ 3030 w 3205"/>
              <a:gd name="connsiteY3" fmla="*/ 2730 h 2492"/>
              <a:gd name="connsiteX4" fmla="*/ 3030 w 3205"/>
              <a:gd name="connsiteY4" fmla="*/ 2387 h 2492"/>
              <a:gd name="connsiteX5" fmla="*/ 2085 w 3205"/>
              <a:gd name="connsiteY5" fmla="*/ 238 h 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5" h="2492">
                <a:moveTo>
                  <a:pt x="2085" y="238"/>
                </a:moveTo>
                <a:cubicBezTo>
                  <a:pt x="1569" y="238"/>
                  <a:pt x="581" y="1184"/>
                  <a:pt x="-150" y="2387"/>
                </a:cubicBezTo>
                <a:cubicBezTo>
                  <a:pt x="-167" y="2498"/>
                  <a:pt x="-167" y="2614"/>
                  <a:pt x="-150" y="2730"/>
                </a:cubicBezTo>
                <a:lnTo>
                  <a:pt x="3030" y="2730"/>
                </a:lnTo>
                <a:cubicBezTo>
                  <a:pt x="3047" y="2619"/>
                  <a:pt x="3047" y="2498"/>
                  <a:pt x="3030" y="2387"/>
                </a:cubicBezTo>
                <a:cubicBezTo>
                  <a:pt x="2987" y="1184"/>
                  <a:pt x="2557" y="238"/>
                  <a:pt x="2085" y="238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3" name="Freeform 3832">
            <a:extLst>
              <a:ext uri="{FF2B5EF4-FFF2-40B4-BE49-F238E27FC236}">
                <a16:creationId xmlns:a16="http://schemas.microsoft.com/office/drawing/2014/main" id="{94D130D6-D001-56DF-F47A-315BD5B91175}"/>
              </a:ext>
            </a:extLst>
          </p:cNvPr>
          <p:cNvSpPr/>
          <p:nvPr/>
        </p:nvSpPr>
        <p:spPr>
          <a:xfrm>
            <a:off x="6479693" y="1266843"/>
            <a:ext cx="4425895" cy="4333434"/>
          </a:xfrm>
          <a:custGeom>
            <a:avLst/>
            <a:gdLst>
              <a:gd name="connsiteX0" fmla="*/ 4425433 w 4425895"/>
              <a:gd name="connsiteY0" fmla="*/ 4321986 h 4333434"/>
              <a:gd name="connsiteX1" fmla="*/ 4422812 w 4425895"/>
              <a:gd name="connsiteY1" fmla="*/ 4307249 h 4333434"/>
              <a:gd name="connsiteX2" fmla="*/ 4425433 w 4425895"/>
              <a:gd name="connsiteY2" fmla="*/ 4307249 h 4333434"/>
              <a:gd name="connsiteX3" fmla="*/ 4425433 w 4425895"/>
              <a:gd name="connsiteY3" fmla="*/ 4255690 h 4333434"/>
              <a:gd name="connsiteX4" fmla="*/ 4425132 w 4425895"/>
              <a:gd name="connsiteY4" fmla="*/ 4254788 h 4333434"/>
              <a:gd name="connsiteX5" fmla="*/ 4425433 w 4425895"/>
              <a:gd name="connsiteY5" fmla="*/ 4243488 h 4333434"/>
              <a:gd name="connsiteX6" fmla="*/ 4425433 w 4425895"/>
              <a:gd name="connsiteY6" fmla="*/ 4241039 h 4333434"/>
              <a:gd name="connsiteX7" fmla="*/ 4419288 w 4425895"/>
              <a:gd name="connsiteY7" fmla="*/ 4235926 h 4333434"/>
              <a:gd name="connsiteX8" fmla="*/ 4408891 w 4425895"/>
              <a:gd name="connsiteY8" fmla="*/ 4227333 h 4333434"/>
              <a:gd name="connsiteX9" fmla="*/ 4397720 w 4425895"/>
              <a:gd name="connsiteY9" fmla="*/ 4218739 h 4333434"/>
              <a:gd name="connsiteX10" fmla="*/ 4387021 w 4425895"/>
              <a:gd name="connsiteY10" fmla="*/ 4218267 h 4333434"/>
              <a:gd name="connsiteX11" fmla="*/ 4382209 w 4425895"/>
              <a:gd name="connsiteY11" fmla="*/ 4223595 h 4333434"/>
              <a:gd name="connsiteX12" fmla="*/ 4387322 w 4425895"/>
              <a:gd name="connsiteY12" fmla="*/ 4210705 h 4333434"/>
              <a:gd name="connsiteX13" fmla="*/ 4407859 w 4425895"/>
              <a:gd name="connsiteY13" fmla="*/ 4219298 h 4333434"/>
              <a:gd name="connsiteX14" fmla="*/ 4415550 w 4425895"/>
              <a:gd name="connsiteY14" fmla="*/ 4225571 h 4333434"/>
              <a:gd name="connsiteX15" fmla="*/ 4420492 w 4425895"/>
              <a:gd name="connsiteY15" fmla="*/ 4230555 h 4333434"/>
              <a:gd name="connsiteX16" fmla="*/ 4422210 w 4425895"/>
              <a:gd name="connsiteY16" fmla="*/ 4234852 h 4333434"/>
              <a:gd name="connsiteX17" fmla="*/ 4425433 w 4425895"/>
              <a:gd name="connsiteY17" fmla="*/ 4237215 h 4333434"/>
              <a:gd name="connsiteX18" fmla="*/ 4425433 w 4425895"/>
              <a:gd name="connsiteY18" fmla="*/ 4162970 h 4333434"/>
              <a:gd name="connsiteX19" fmla="*/ 4425433 w 4425895"/>
              <a:gd name="connsiteY19" fmla="*/ 4157513 h 4333434"/>
              <a:gd name="connsiteX20" fmla="*/ 4425433 w 4425895"/>
              <a:gd name="connsiteY20" fmla="*/ 4149865 h 4333434"/>
              <a:gd name="connsiteX21" fmla="*/ 4417785 w 4425895"/>
              <a:gd name="connsiteY21" fmla="*/ 4146471 h 4333434"/>
              <a:gd name="connsiteX22" fmla="*/ 4414648 w 4425895"/>
              <a:gd name="connsiteY22" fmla="*/ 4137190 h 4333434"/>
              <a:gd name="connsiteX23" fmla="*/ 4418300 w 4425895"/>
              <a:gd name="connsiteY23" fmla="*/ 4138780 h 4333434"/>
              <a:gd name="connsiteX24" fmla="*/ 4423542 w 4425895"/>
              <a:gd name="connsiteY24" fmla="*/ 4141057 h 4333434"/>
              <a:gd name="connsiteX25" fmla="*/ 4425433 w 4425895"/>
              <a:gd name="connsiteY25" fmla="*/ 4141057 h 4333434"/>
              <a:gd name="connsiteX26" fmla="*/ 4425433 w 4425895"/>
              <a:gd name="connsiteY26" fmla="*/ 4135300 h 4333434"/>
              <a:gd name="connsiteX27" fmla="*/ 4425304 w 4425895"/>
              <a:gd name="connsiteY27" fmla="*/ 4133302 h 4333434"/>
              <a:gd name="connsiteX28" fmla="*/ 4425433 w 4425895"/>
              <a:gd name="connsiteY28" fmla="*/ 4133152 h 4333434"/>
              <a:gd name="connsiteX29" fmla="*/ 4425433 w 4425895"/>
              <a:gd name="connsiteY29" fmla="*/ 4127351 h 4333434"/>
              <a:gd name="connsiteX30" fmla="*/ 4424616 w 4425895"/>
              <a:gd name="connsiteY30" fmla="*/ 4124043 h 4333434"/>
              <a:gd name="connsiteX31" fmla="*/ 4425433 w 4425895"/>
              <a:gd name="connsiteY31" fmla="*/ 4121207 h 4333434"/>
              <a:gd name="connsiteX32" fmla="*/ 4425433 w 4425895"/>
              <a:gd name="connsiteY32" fmla="*/ 4054482 h 4333434"/>
              <a:gd name="connsiteX33" fmla="*/ 4425433 w 4425895"/>
              <a:gd name="connsiteY33" fmla="*/ 4052075 h 4333434"/>
              <a:gd name="connsiteX34" fmla="*/ 4425433 w 4425895"/>
              <a:gd name="connsiteY34" fmla="*/ 4011430 h 4333434"/>
              <a:gd name="connsiteX35" fmla="*/ 4420406 w 4425895"/>
              <a:gd name="connsiteY35" fmla="*/ 4010184 h 4333434"/>
              <a:gd name="connsiteX36" fmla="*/ 4415723 w 4425895"/>
              <a:gd name="connsiteY36" fmla="*/ 4005887 h 4333434"/>
              <a:gd name="connsiteX37" fmla="*/ 4420406 w 4425895"/>
              <a:gd name="connsiteY37" fmla="*/ 4000388 h 4333434"/>
              <a:gd name="connsiteX38" fmla="*/ 4425433 w 4425895"/>
              <a:gd name="connsiteY38" fmla="*/ 4000388 h 4333434"/>
              <a:gd name="connsiteX39" fmla="*/ 4425433 w 4425895"/>
              <a:gd name="connsiteY39" fmla="*/ 3954156 h 4333434"/>
              <a:gd name="connsiteX40" fmla="*/ 4419461 w 4425895"/>
              <a:gd name="connsiteY40" fmla="*/ 3951407 h 4333434"/>
              <a:gd name="connsiteX41" fmla="*/ 4418000 w 4425895"/>
              <a:gd name="connsiteY41" fmla="*/ 3945993 h 4333434"/>
              <a:gd name="connsiteX42" fmla="*/ 4420406 w 4425895"/>
              <a:gd name="connsiteY42" fmla="*/ 3942169 h 4333434"/>
              <a:gd name="connsiteX43" fmla="*/ 4421609 w 4425895"/>
              <a:gd name="connsiteY43" fmla="*/ 3939161 h 4333434"/>
              <a:gd name="connsiteX44" fmla="*/ 4425433 w 4425895"/>
              <a:gd name="connsiteY44" fmla="*/ 3941825 h 4333434"/>
              <a:gd name="connsiteX45" fmla="*/ 4425433 w 4425895"/>
              <a:gd name="connsiteY45" fmla="*/ 3918882 h 4333434"/>
              <a:gd name="connsiteX46" fmla="*/ 4422640 w 4425895"/>
              <a:gd name="connsiteY46" fmla="*/ 3917464 h 4333434"/>
              <a:gd name="connsiteX47" fmla="*/ 4414605 w 4425895"/>
              <a:gd name="connsiteY47" fmla="*/ 3918538 h 4333434"/>
              <a:gd name="connsiteX48" fmla="*/ 4414605 w 4425895"/>
              <a:gd name="connsiteY48" fmla="*/ 3918538 h 4333434"/>
              <a:gd name="connsiteX49" fmla="*/ 4407688 w 4425895"/>
              <a:gd name="connsiteY49" fmla="*/ 3922104 h 4333434"/>
              <a:gd name="connsiteX50" fmla="*/ 4407473 w 4425895"/>
              <a:gd name="connsiteY50" fmla="*/ 3920299 h 4333434"/>
              <a:gd name="connsiteX51" fmla="*/ 4409578 w 4425895"/>
              <a:gd name="connsiteY51" fmla="*/ 3914499 h 4333434"/>
              <a:gd name="connsiteX52" fmla="*/ 4416238 w 4425895"/>
              <a:gd name="connsiteY52" fmla="*/ 3910203 h 4333434"/>
              <a:gd name="connsiteX53" fmla="*/ 4425433 w 4425895"/>
              <a:gd name="connsiteY53" fmla="*/ 3913038 h 4333434"/>
              <a:gd name="connsiteX54" fmla="*/ 4425433 w 4425895"/>
              <a:gd name="connsiteY54" fmla="*/ 3885540 h 4333434"/>
              <a:gd name="connsiteX55" fmla="*/ 4419202 w 4425895"/>
              <a:gd name="connsiteY55" fmla="*/ 3883521 h 4333434"/>
              <a:gd name="connsiteX56" fmla="*/ 4425433 w 4425895"/>
              <a:gd name="connsiteY56" fmla="*/ 3879482 h 4333434"/>
              <a:gd name="connsiteX57" fmla="*/ 4425433 w 4425895"/>
              <a:gd name="connsiteY57" fmla="*/ 3783540 h 4333434"/>
              <a:gd name="connsiteX58" fmla="*/ 4423542 w 4425895"/>
              <a:gd name="connsiteY58" fmla="*/ 3781864 h 4333434"/>
              <a:gd name="connsiteX59" fmla="*/ 4424359 w 4425895"/>
              <a:gd name="connsiteY59" fmla="*/ 3779759 h 4333434"/>
              <a:gd name="connsiteX60" fmla="*/ 4425433 w 4425895"/>
              <a:gd name="connsiteY60" fmla="*/ 3780017 h 4333434"/>
              <a:gd name="connsiteX61" fmla="*/ 4425433 w 4425895"/>
              <a:gd name="connsiteY61" fmla="*/ 3590925 h 4333434"/>
              <a:gd name="connsiteX62" fmla="*/ 4423542 w 4425895"/>
              <a:gd name="connsiteY62" fmla="*/ 3592729 h 4333434"/>
              <a:gd name="connsiteX63" fmla="*/ 4421437 w 4425895"/>
              <a:gd name="connsiteY63" fmla="*/ 3590581 h 4333434"/>
              <a:gd name="connsiteX64" fmla="*/ 4423542 w 4425895"/>
              <a:gd name="connsiteY64" fmla="*/ 3588475 h 4333434"/>
              <a:gd name="connsiteX65" fmla="*/ 4425433 w 4425895"/>
              <a:gd name="connsiteY65" fmla="*/ 3589034 h 4333434"/>
              <a:gd name="connsiteX66" fmla="*/ 4425433 w 4425895"/>
              <a:gd name="connsiteY66" fmla="*/ 3533179 h 4333434"/>
              <a:gd name="connsiteX67" fmla="*/ 4425433 w 4425895"/>
              <a:gd name="connsiteY67" fmla="*/ 3532491 h 4333434"/>
              <a:gd name="connsiteX68" fmla="*/ 4425433 w 4425895"/>
              <a:gd name="connsiteY68" fmla="*/ 3442349 h 4333434"/>
              <a:gd name="connsiteX69" fmla="*/ 4422511 w 4425895"/>
              <a:gd name="connsiteY69" fmla="*/ 3440759 h 4333434"/>
              <a:gd name="connsiteX70" fmla="*/ 4421823 w 4425895"/>
              <a:gd name="connsiteY70" fmla="*/ 3437666 h 4333434"/>
              <a:gd name="connsiteX71" fmla="*/ 4425433 w 4425895"/>
              <a:gd name="connsiteY71" fmla="*/ 3437666 h 4333434"/>
              <a:gd name="connsiteX72" fmla="*/ 4425433 w 4425895"/>
              <a:gd name="connsiteY72" fmla="*/ 3416183 h 4333434"/>
              <a:gd name="connsiteX73" fmla="*/ 4424058 w 4425895"/>
              <a:gd name="connsiteY73" fmla="*/ 3415238 h 4333434"/>
              <a:gd name="connsiteX74" fmla="*/ 4425433 w 4425895"/>
              <a:gd name="connsiteY74" fmla="*/ 3411199 h 4333434"/>
              <a:gd name="connsiteX75" fmla="*/ 4425433 w 4425895"/>
              <a:gd name="connsiteY75" fmla="*/ 3299359 h 4333434"/>
              <a:gd name="connsiteX76" fmla="*/ 4425433 w 4425895"/>
              <a:gd name="connsiteY76" fmla="*/ 3294332 h 4333434"/>
              <a:gd name="connsiteX77" fmla="*/ 4425433 w 4425895"/>
              <a:gd name="connsiteY77" fmla="*/ 1782069 h 4333434"/>
              <a:gd name="connsiteX78" fmla="*/ 4425433 w 4425895"/>
              <a:gd name="connsiteY78" fmla="*/ 1776612 h 4333434"/>
              <a:gd name="connsiteX79" fmla="*/ 4425433 w 4425895"/>
              <a:gd name="connsiteY79" fmla="*/ 1086755 h 4333434"/>
              <a:gd name="connsiteX80" fmla="*/ 4424616 w 4425895"/>
              <a:gd name="connsiteY80" fmla="*/ 1087013 h 4333434"/>
              <a:gd name="connsiteX81" fmla="*/ 4422511 w 4425895"/>
              <a:gd name="connsiteY81" fmla="*/ 1084994 h 4333434"/>
              <a:gd name="connsiteX82" fmla="*/ 4422511 w 4425895"/>
              <a:gd name="connsiteY82" fmla="*/ 1084993 h 4333434"/>
              <a:gd name="connsiteX83" fmla="*/ 4424616 w 4425895"/>
              <a:gd name="connsiteY83" fmla="*/ 1081685 h 4333434"/>
              <a:gd name="connsiteX84" fmla="*/ 4425433 w 4425895"/>
              <a:gd name="connsiteY84" fmla="*/ 1081470 h 4333434"/>
              <a:gd name="connsiteX85" fmla="*/ 4425433 w 4425895"/>
              <a:gd name="connsiteY85" fmla="*/ 1077174 h 4333434"/>
              <a:gd name="connsiteX86" fmla="*/ 4417613 w 4425895"/>
              <a:gd name="connsiteY86" fmla="*/ 1070514 h 4333434"/>
              <a:gd name="connsiteX87" fmla="*/ 4424616 w 4425895"/>
              <a:gd name="connsiteY87" fmla="*/ 1070514 h 4333434"/>
              <a:gd name="connsiteX88" fmla="*/ 4425433 w 4425895"/>
              <a:gd name="connsiteY88" fmla="*/ 1071674 h 4333434"/>
              <a:gd name="connsiteX89" fmla="*/ 4425433 w 4425895"/>
              <a:gd name="connsiteY89" fmla="*/ 699720 h 4333434"/>
              <a:gd name="connsiteX90" fmla="*/ 4422897 w 4425895"/>
              <a:gd name="connsiteY90" fmla="*/ 696970 h 4333434"/>
              <a:gd name="connsiteX91" fmla="*/ 4422511 w 4425895"/>
              <a:gd name="connsiteY91" fmla="*/ 687432 h 4333434"/>
              <a:gd name="connsiteX92" fmla="*/ 4425433 w 4425895"/>
              <a:gd name="connsiteY92" fmla="*/ 687432 h 4333434"/>
              <a:gd name="connsiteX93" fmla="*/ 4425433 w 4425895"/>
              <a:gd name="connsiteY93" fmla="*/ 610738 h 4333434"/>
              <a:gd name="connsiteX94" fmla="*/ 4424402 w 4425895"/>
              <a:gd name="connsiteY94" fmla="*/ 611640 h 4333434"/>
              <a:gd name="connsiteX95" fmla="*/ 4415809 w 4425895"/>
              <a:gd name="connsiteY95" fmla="*/ 627409 h 4333434"/>
              <a:gd name="connsiteX96" fmla="*/ 4407215 w 4425895"/>
              <a:gd name="connsiteY96" fmla="*/ 625475 h 4333434"/>
              <a:gd name="connsiteX97" fmla="*/ 4425476 w 4425895"/>
              <a:gd name="connsiteY97" fmla="*/ 605410 h 4333434"/>
              <a:gd name="connsiteX98" fmla="*/ 4425476 w 4425895"/>
              <a:gd name="connsiteY98" fmla="*/ 486653 h 4333434"/>
              <a:gd name="connsiteX99" fmla="*/ 4425476 w 4425895"/>
              <a:gd name="connsiteY99" fmla="*/ 484376 h 4333434"/>
              <a:gd name="connsiteX100" fmla="*/ 4425476 w 4425895"/>
              <a:gd name="connsiteY100" fmla="*/ 465557 h 4333434"/>
              <a:gd name="connsiteX101" fmla="*/ 4420449 w 4425895"/>
              <a:gd name="connsiteY101" fmla="*/ 462377 h 4333434"/>
              <a:gd name="connsiteX102" fmla="*/ 4424745 w 4425895"/>
              <a:gd name="connsiteY102" fmla="*/ 459456 h 4333434"/>
              <a:gd name="connsiteX103" fmla="*/ 4425519 w 4425895"/>
              <a:gd name="connsiteY103" fmla="*/ 459456 h 4333434"/>
              <a:gd name="connsiteX104" fmla="*/ 4425519 w 4425895"/>
              <a:gd name="connsiteY104" fmla="*/ 395265 h 4333434"/>
              <a:gd name="connsiteX105" fmla="*/ 4418343 w 4425895"/>
              <a:gd name="connsiteY105" fmla="*/ 395050 h 4333434"/>
              <a:gd name="connsiteX106" fmla="*/ 4419504 w 4425895"/>
              <a:gd name="connsiteY106" fmla="*/ 383922 h 4333434"/>
              <a:gd name="connsiteX107" fmla="*/ 4422812 w 4425895"/>
              <a:gd name="connsiteY107" fmla="*/ 372106 h 4333434"/>
              <a:gd name="connsiteX108" fmla="*/ 4425046 w 4425895"/>
              <a:gd name="connsiteY108" fmla="*/ 369099 h 4333434"/>
              <a:gd name="connsiteX109" fmla="*/ 4425519 w 4425895"/>
              <a:gd name="connsiteY109" fmla="*/ 369443 h 4333434"/>
              <a:gd name="connsiteX110" fmla="*/ 4425519 w 4425895"/>
              <a:gd name="connsiteY110" fmla="*/ 347186 h 4333434"/>
              <a:gd name="connsiteX111" fmla="*/ 4425089 w 4425895"/>
              <a:gd name="connsiteY111" fmla="*/ 347702 h 4333434"/>
              <a:gd name="connsiteX112" fmla="*/ 4417699 w 4425895"/>
              <a:gd name="connsiteY112" fmla="*/ 350194 h 4333434"/>
              <a:gd name="connsiteX113" fmla="*/ 4418300 w 4425895"/>
              <a:gd name="connsiteY113" fmla="*/ 343105 h 4333434"/>
              <a:gd name="connsiteX114" fmla="*/ 4425519 w 4425895"/>
              <a:gd name="connsiteY114" fmla="*/ 337820 h 4333434"/>
              <a:gd name="connsiteX115" fmla="*/ 4425519 w 4425895"/>
              <a:gd name="connsiteY115" fmla="*/ 324930 h 4333434"/>
              <a:gd name="connsiteX116" fmla="*/ 4425519 w 4425895"/>
              <a:gd name="connsiteY116" fmla="*/ 324114 h 4333434"/>
              <a:gd name="connsiteX117" fmla="*/ 4425519 w 4425895"/>
              <a:gd name="connsiteY117" fmla="*/ 294725 h 4333434"/>
              <a:gd name="connsiteX118" fmla="*/ 4425218 w 4425895"/>
              <a:gd name="connsiteY118" fmla="*/ 294725 h 4333434"/>
              <a:gd name="connsiteX119" fmla="*/ 4420535 w 4425895"/>
              <a:gd name="connsiteY119" fmla="*/ 291288 h 4333434"/>
              <a:gd name="connsiteX120" fmla="*/ 4425519 w 4425895"/>
              <a:gd name="connsiteY120" fmla="*/ 284156 h 4333434"/>
              <a:gd name="connsiteX121" fmla="*/ 4425519 w 4425895"/>
              <a:gd name="connsiteY121" fmla="*/ 258935 h 4333434"/>
              <a:gd name="connsiteX122" fmla="*/ 4424144 w 4425895"/>
              <a:gd name="connsiteY122" fmla="*/ 258634 h 4333434"/>
              <a:gd name="connsiteX123" fmla="*/ 4422726 w 4425895"/>
              <a:gd name="connsiteY123" fmla="*/ 252576 h 4333434"/>
              <a:gd name="connsiteX124" fmla="*/ 4410652 w 4425895"/>
              <a:gd name="connsiteY124" fmla="*/ 241792 h 4333434"/>
              <a:gd name="connsiteX125" fmla="*/ 4403477 w 4425895"/>
              <a:gd name="connsiteY125" fmla="*/ 240460 h 4333434"/>
              <a:gd name="connsiteX126" fmla="*/ 4410137 w 4425895"/>
              <a:gd name="connsiteY126" fmla="*/ 236163 h 4333434"/>
              <a:gd name="connsiteX127" fmla="*/ 4425519 w 4425895"/>
              <a:gd name="connsiteY127" fmla="*/ 235948 h 4333434"/>
              <a:gd name="connsiteX128" fmla="*/ 4425519 w 4425895"/>
              <a:gd name="connsiteY128" fmla="*/ 226711 h 4333434"/>
              <a:gd name="connsiteX129" fmla="*/ 4422597 w 4425895"/>
              <a:gd name="connsiteY129" fmla="*/ 224176 h 4333434"/>
              <a:gd name="connsiteX130" fmla="*/ 4425519 w 4425895"/>
              <a:gd name="connsiteY130" fmla="*/ 216914 h 4333434"/>
              <a:gd name="connsiteX131" fmla="*/ 4425519 w 4425895"/>
              <a:gd name="connsiteY131" fmla="*/ 126171 h 4333434"/>
              <a:gd name="connsiteX132" fmla="*/ 4425519 w 4425895"/>
              <a:gd name="connsiteY132" fmla="*/ 118695 h 4333434"/>
              <a:gd name="connsiteX133" fmla="*/ 4425519 w 4425895"/>
              <a:gd name="connsiteY133" fmla="*/ 110703 h 4333434"/>
              <a:gd name="connsiteX134" fmla="*/ 4421523 w 4425895"/>
              <a:gd name="connsiteY134" fmla="*/ 114613 h 4333434"/>
              <a:gd name="connsiteX135" fmla="*/ 4410008 w 4425895"/>
              <a:gd name="connsiteY135" fmla="*/ 116933 h 4333434"/>
              <a:gd name="connsiteX136" fmla="*/ 4408762 w 4425895"/>
              <a:gd name="connsiteY136" fmla="*/ 110574 h 4333434"/>
              <a:gd name="connsiteX137" fmla="*/ 4410867 w 4425895"/>
              <a:gd name="connsiteY137" fmla="*/ 107223 h 4333434"/>
              <a:gd name="connsiteX138" fmla="*/ 4414219 w 4425895"/>
              <a:gd name="connsiteY138" fmla="*/ 103214 h 4333434"/>
              <a:gd name="connsiteX139" fmla="*/ 4414219 w 4425895"/>
              <a:gd name="connsiteY139" fmla="*/ 103184 h 4333434"/>
              <a:gd name="connsiteX140" fmla="*/ 4418515 w 4425895"/>
              <a:gd name="connsiteY140" fmla="*/ 98071 h 4333434"/>
              <a:gd name="connsiteX141" fmla="*/ 4422812 w 4425895"/>
              <a:gd name="connsiteY141" fmla="*/ 100606 h 4333434"/>
              <a:gd name="connsiteX142" fmla="*/ 4425390 w 4425895"/>
              <a:gd name="connsiteY142" fmla="*/ 106836 h 4333434"/>
              <a:gd name="connsiteX143" fmla="*/ 4425733 w 4425895"/>
              <a:gd name="connsiteY143" fmla="*/ 107266 h 4333434"/>
              <a:gd name="connsiteX144" fmla="*/ 4425733 w 4425895"/>
              <a:gd name="connsiteY144" fmla="*/ 69671 h 4333434"/>
              <a:gd name="connsiteX145" fmla="*/ 4425733 w 4425895"/>
              <a:gd name="connsiteY145" fmla="*/ 63226 h 4333434"/>
              <a:gd name="connsiteX146" fmla="*/ 4425733 w 4425895"/>
              <a:gd name="connsiteY146" fmla="*/ 38950 h 4333434"/>
              <a:gd name="connsiteX147" fmla="*/ 4422124 w 4425895"/>
              <a:gd name="connsiteY147" fmla="*/ 24729 h 4333434"/>
              <a:gd name="connsiteX148" fmla="*/ 4425733 w 4425895"/>
              <a:gd name="connsiteY148" fmla="*/ 19272 h 4333434"/>
              <a:gd name="connsiteX149" fmla="*/ 4425733 w 4425895"/>
              <a:gd name="connsiteY149" fmla="*/ 1699 h 4333434"/>
              <a:gd name="connsiteX150" fmla="*/ 4414347 w 4425895"/>
              <a:gd name="connsiteY150" fmla="*/ 1699 h 4333434"/>
              <a:gd name="connsiteX151" fmla="*/ 4410051 w 4425895"/>
              <a:gd name="connsiteY151" fmla="*/ 3031 h 4333434"/>
              <a:gd name="connsiteX152" fmla="*/ 4408161 w 4425895"/>
              <a:gd name="connsiteY152" fmla="*/ 1699 h 4333434"/>
              <a:gd name="connsiteX153" fmla="*/ 4398450 w 4425895"/>
              <a:gd name="connsiteY153" fmla="*/ 1699 h 4333434"/>
              <a:gd name="connsiteX154" fmla="*/ 4400469 w 4425895"/>
              <a:gd name="connsiteY154" fmla="*/ 5738 h 4333434"/>
              <a:gd name="connsiteX155" fmla="*/ 4399739 w 4425895"/>
              <a:gd name="connsiteY155" fmla="*/ 36416 h 4333434"/>
              <a:gd name="connsiteX156" fmla="*/ 4388955 w 4425895"/>
              <a:gd name="connsiteY156" fmla="*/ 42989 h 4333434"/>
              <a:gd name="connsiteX157" fmla="*/ 4382854 w 4425895"/>
              <a:gd name="connsiteY157" fmla="*/ 35041 h 4333434"/>
              <a:gd name="connsiteX158" fmla="*/ 4377096 w 4425895"/>
              <a:gd name="connsiteY158" fmla="*/ 25803 h 4333434"/>
              <a:gd name="connsiteX159" fmla="*/ 4364550 w 4425895"/>
              <a:gd name="connsiteY159" fmla="*/ 32205 h 4333434"/>
              <a:gd name="connsiteX160" fmla="*/ 4354625 w 4425895"/>
              <a:gd name="connsiteY160" fmla="*/ 37103 h 4333434"/>
              <a:gd name="connsiteX161" fmla="*/ 4359824 w 4425895"/>
              <a:gd name="connsiteY161" fmla="*/ 24213 h 4333434"/>
              <a:gd name="connsiteX162" fmla="*/ 4368417 w 4425895"/>
              <a:gd name="connsiteY162" fmla="*/ 11753 h 4333434"/>
              <a:gd name="connsiteX163" fmla="*/ 4361800 w 4425895"/>
              <a:gd name="connsiteY163" fmla="*/ 5996 h 4333434"/>
              <a:gd name="connsiteX164" fmla="*/ 4354840 w 4425895"/>
              <a:gd name="connsiteY164" fmla="*/ 1699 h 4333434"/>
              <a:gd name="connsiteX165" fmla="*/ 4334646 w 4425895"/>
              <a:gd name="connsiteY165" fmla="*/ 1699 h 4333434"/>
              <a:gd name="connsiteX166" fmla="*/ 4329490 w 4425895"/>
              <a:gd name="connsiteY166" fmla="*/ 2215 h 4333434"/>
              <a:gd name="connsiteX167" fmla="*/ 4329490 w 4425895"/>
              <a:gd name="connsiteY167" fmla="*/ 1656 h 4333434"/>
              <a:gd name="connsiteX168" fmla="*/ 4265901 w 4425895"/>
              <a:gd name="connsiteY168" fmla="*/ 1656 h 4333434"/>
              <a:gd name="connsiteX169" fmla="*/ 4265901 w 4425895"/>
              <a:gd name="connsiteY169" fmla="*/ 1656 h 4333434"/>
              <a:gd name="connsiteX170" fmla="*/ 4262765 w 4425895"/>
              <a:gd name="connsiteY170" fmla="*/ 3719 h 4333434"/>
              <a:gd name="connsiteX171" fmla="*/ 4259628 w 4425895"/>
              <a:gd name="connsiteY171" fmla="*/ 2859 h 4333434"/>
              <a:gd name="connsiteX172" fmla="*/ 4260401 w 4425895"/>
              <a:gd name="connsiteY172" fmla="*/ 1570 h 4333434"/>
              <a:gd name="connsiteX173" fmla="*/ 4255546 w 4425895"/>
              <a:gd name="connsiteY173" fmla="*/ 1570 h 4333434"/>
              <a:gd name="connsiteX174" fmla="*/ 4251508 w 4425895"/>
              <a:gd name="connsiteY174" fmla="*/ 2945 h 4333434"/>
              <a:gd name="connsiteX175" fmla="*/ 4249574 w 4425895"/>
              <a:gd name="connsiteY175" fmla="*/ 1570 h 4333434"/>
              <a:gd name="connsiteX176" fmla="*/ 4234063 w 4425895"/>
              <a:gd name="connsiteY176" fmla="*/ 1570 h 4333434"/>
              <a:gd name="connsiteX177" fmla="*/ 4231314 w 4425895"/>
              <a:gd name="connsiteY177" fmla="*/ 3547 h 4333434"/>
              <a:gd name="connsiteX178" fmla="*/ 4225556 w 4425895"/>
              <a:gd name="connsiteY178" fmla="*/ 10421 h 4333434"/>
              <a:gd name="connsiteX179" fmla="*/ 4223494 w 4425895"/>
              <a:gd name="connsiteY179" fmla="*/ 13558 h 4333434"/>
              <a:gd name="connsiteX180" fmla="*/ 4219584 w 4425895"/>
              <a:gd name="connsiteY180" fmla="*/ 1570 h 4333434"/>
              <a:gd name="connsiteX181" fmla="*/ 4182504 w 4425895"/>
              <a:gd name="connsiteY181" fmla="*/ 1570 h 4333434"/>
              <a:gd name="connsiteX182" fmla="*/ 4185899 w 4425895"/>
              <a:gd name="connsiteY182" fmla="*/ 2945 h 4333434"/>
              <a:gd name="connsiteX183" fmla="*/ 4190196 w 4425895"/>
              <a:gd name="connsiteY183" fmla="*/ 5051 h 4333434"/>
              <a:gd name="connsiteX184" fmla="*/ 4186930 w 4425895"/>
              <a:gd name="connsiteY184" fmla="*/ 7199 h 4333434"/>
              <a:gd name="connsiteX185" fmla="*/ 4177392 w 4425895"/>
              <a:gd name="connsiteY185" fmla="*/ 10507 h 4333434"/>
              <a:gd name="connsiteX186" fmla="*/ 4171720 w 4425895"/>
              <a:gd name="connsiteY186" fmla="*/ 19530 h 4333434"/>
              <a:gd name="connsiteX187" fmla="*/ 4185598 w 4425895"/>
              <a:gd name="connsiteY187" fmla="*/ 25889 h 4333434"/>
              <a:gd name="connsiteX188" fmla="*/ 4197929 w 4425895"/>
              <a:gd name="connsiteY188" fmla="*/ 29068 h 4333434"/>
              <a:gd name="connsiteX189" fmla="*/ 4189680 w 4425895"/>
              <a:gd name="connsiteY189" fmla="*/ 31174 h 4333434"/>
              <a:gd name="connsiteX190" fmla="*/ 4179884 w 4425895"/>
              <a:gd name="connsiteY190" fmla="*/ 40196 h 4333434"/>
              <a:gd name="connsiteX191" fmla="*/ 4171849 w 4425895"/>
              <a:gd name="connsiteY191" fmla="*/ 49606 h 4333434"/>
              <a:gd name="connsiteX192" fmla="*/ 4162955 w 4425895"/>
              <a:gd name="connsiteY192" fmla="*/ 37447 h 4333434"/>
              <a:gd name="connsiteX193" fmla="*/ 4167251 w 4425895"/>
              <a:gd name="connsiteY193" fmla="*/ 28209 h 4333434"/>
              <a:gd name="connsiteX194" fmla="*/ 4162955 w 4425895"/>
              <a:gd name="connsiteY194" fmla="*/ 20561 h 4333434"/>
              <a:gd name="connsiteX195" fmla="*/ 4160334 w 4425895"/>
              <a:gd name="connsiteY195" fmla="*/ 14804 h 4333434"/>
              <a:gd name="connsiteX196" fmla="*/ 4161924 w 4425895"/>
              <a:gd name="connsiteY196" fmla="*/ 10722 h 4333434"/>
              <a:gd name="connsiteX197" fmla="*/ 4166736 w 4425895"/>
              <a:gd name="connsiteY197" fmla="*/ 7543 h 4333434"/>
              <a:gd name="connsiteX198" fmla="*/ 4166220 w 4425895"/>
              <a:gd name="connsiteY198" fmla="*/ 1656 h 4333434"/>
              <a:gd name="connsiteX199" fmla="*/ 4165748 w 4425895"/>
              <a:gd name="connsiteY199" fmla="*/ 1656 h 4333434"/>
              <a:gd name="connsiteX200" fmla="*/ 4096573 w 4425895"/>
              <a:gd name="connsiteY200" fmla="*/ 1656 h 4333434"/>
              <a:gd name="connsiteX201" fmla="*/ 4097819 w 4425895"/>
              <a:gd name="connsiteY201" fmla="*/ 2215 h 4333434"/>
              <a:gd name="connsiteX202" fmla="*/ 4109549 w 4425895"/>
              <a:gd name="connsiteY202" fmla="*/ 4234 h 4333434"/>
              <a:gd name="connsiteX203" fmla="*/ 4109205 w 4425895"/>
              <a:gd name="connsiteY203" fmla="*/ 15620 h 4333434"/>
              <a:gd name="connsiteX204" fmla="*/ 4100612 w 4425895"/>
              <a:gd name="connsiteY204" fmla="*/ 15921 h 4333434"/>
              <a:gd name="connsiteX205" fmla="*/ 4094597 w 4425895"/>
              <a:gd name="connsiteY205" fmla="*/ 8359 h 4333434"/>
              <a:gd name="connsiteX206" fmla="*/ 4087507 w 4425895"/>
              <a:gd name="connsiteY206" fmla="*/ 3031 h 4333434"/>
              <a:gd name="connsiteX207" fmla="*/ 4087765 w 4425895"/>
              <a:gd name="connsiteY207" fmla="*/ 1656 h 4333434"/>
              <a:gd name="connsiteX208" fmla="*/ 4082566 w 4425895"/>
              <a:gd name="connsiteY208" fmla="*/ 1656 h 4333434"/>
              <a:gd name="connsiteX209" fmla="*/ 4082223 w 4425895"/>
              <a:gd name="connsiteY209" fmla="*/ 3203 h 4333434"/>
              <a:gd name="connsiteX210" fmla="*/ 4069677 w 4425895"/>
              <a:gd name="connsiteY210" fmla="*/ 5094 h 4333434"/>
              <a:gd name="connsiteX211" fmla="*/ 4069677 w 4425895"/>
              <a:gd name="connsiteY211" fmla="*/ 1656 h 4333434"/>
              <a:gd name="connsiteX212" fmla="*/ 4002521 w 4425895"/>
              <a:gd name="connsiteY212" fmla="*/ 1656 h 4333434"/>
              <a:gd name="connsiteX213" fmla="*/ 3997193 w 4425895"/>
              <a:gd name="connsiteY213" fmla="*/ 3031 h 4333434"/>
              <a:gd name="connsiteX214" fmla="*/ 3992295 w 4425895"/>
              <a:gd name="connsiteY214" fmla="*/ 3031 h 4333434"/>
              <a:gd name="connsiteX215" fmla="*/ 3993584 w 4425895"/>
              <a:gd name="connsiteY215" fmla="*/ 1656 h 4333434"/>
              <a:gd name="connsiteX216" fmla="*/ 3904044 w 4425895"/>
              <a:gd name="connsiteY216" fmla="*/ 1656 h 4333434"/>
              <a:gd name="connsiteX217" fmla="*/ 3901122 w 4425895"/>
              <a:gd name="connsiteY217" fmla="*/ 4750 h 4333434"/>
              <a:gd name="connsiteX218" fmla="*/ 3900693 w 4425895"/>
              <a:gd name="connsiteY218" fmla="*/ 6082 h 4333434"/>
              <a:gd name="connsiteX219" fmla="*/ 3902583 w 4425895"/>
              <a:gd name="connsiteY219" fmla="*/ 7500 h 4333434"/>
              <a:gd name="connsiteX220" fmla="*/ 3889006 w 4425895"/>
              <a:gd name="connsiteY220" fmla="*/ 7929 h 4333434"/>
              <a:gd name="connsiteX221" fmla="*/ 3884709 w 4425895"/>
              <a:gd name="connsiteY221" fmla="*/ 1828 h 4333434"/>
              <a:gd name="connsiteX222" fmla="*/ 3884709 w 4425895"/>
              <a:gd name="connsiteY222" fmla="*/ 1828 h 4333434"/>
              <a:gd name="connsiteX223" fmla="*/ 3816437 w 4425895"/>
              <a:gd name="connsiteY223" fmla="*/ 1828 h 4333434"/>
              <a:gd name="connsiteX224" fmla="*/ 3817382 w 4425895"/>
              <a:gd name="connsiteY224" fmla="*/ 4062 h 4333434"/>
              <a:gd name="connsiteX225" fmla="*/ 3814074 w 4425895"/>
              <a:gd name="connsiteY225" fmla="*/ 7457 h 4333434"/>
              <a:gd name="connsiteX226" fmla="*/ 3814374 w 4425895"/>
              <a:gd name="connsiteY226" fmla="*/ 1828 h 4333434"/>
              <a:gd name="connsiteX227" fmla="*/ 3805137 w 4425895"/>
              <a:gd name="connsiteY227" fmla="*/ 1828 h 4333434"/>
              <a:gd name="connsiteX228" fmla="*/ 3800067 w 4425895"/>
              <a:gd name="connsiteY228" fmla="*/ 3203 h 4333434"/>
              <a:gd name="connsiteX229" fmla="*/ 3797102 w 4425895"/>
              <a:gd name="connsiteY229" fmla="*/ 1828 h 4333434"/>
              <a:gd name="connsiteX230" fmla="*/ 3763245 w 4425895"/>
              <a:gd name="connsiteY230" fmla="*/ 1828 h 4333434"/>
              <a:gd name="connsiteX231" fmla="*/ 3758949 w 4425895"/>
              <a:gd name="connsiteY231" fmla="*/ 1828 h 4333434"/>
              <a:gd name="connsiteX232" fmla="*/ 3333202 w 4425895"/>
              <a:gd name="connsiteY232" fmla="*/ 1828 h 4333434"/>
              <a:gd name="connsiteX233" fmla="*/ 3328905 w 4425895"/>
              <a:gd name="connsiteY233" fmla="*/ 9648 h 4333434"/>
              <a:gd name="connsiteX234" fmla="*/ 3321601 w 4425895"/>
              <a:gd name="connsiteY234" fmla="*/ 15921 h 4333434"/>
              <a:gd name="connsiteX235" fmla="*/ 3321988 w 4425895"/>
              <a:gd name="connsiteY235" fmla="*/ 10335 h 4333434"/>
              <a:gd name="connsiteX236" fmla="*/ 3325124 w 4425895"/>
              <a:gd name="connsiteY236" fmla="*/ 5094 h 4333434"/>
              <a:gd name="connsiteX237" fmla="*/ 3326671 w 4425895"/>
              <a:gd name="connsiteY237" fmla="*/ 1828 h 4333434"/>
              <a:gd name="connsiteX238" fmla="*/ 3307250 w 4425895"/>
              <a:gd name="connsiteY238" fmla="*/ 1828 h 4333434"/>
              <a:gd name="connsiteX239" fmla="*/ 3306262 w 4425895"/>
              <a:gd name="connsiteY239" fmla="*/ 6382 h 4333434"/>
              <a:gd name="connsiteX240" fmla="*/ 3298314 w 4425895"/>
              <a:gd name="connsiteY240" fmla="*/ 7027 h 4333434"/>
              <a:gd name="connsiteX241" fmla="*/ 3295865 w 4425895"/>
              <a:gd name="connsiteY241" fmla="*/ 1828 h 4333434"/>
              <a:gd name="connsiteX242" fmla="*/ 3261793 w 4425895"/>
              <a:gd name="connsiteY242" fmla="*/ 1828 h 4333434"/>
              <a:gd name="connsiteX243" fmla="*/ 3268581 w 4425895"/>
              <a:gd name="connsiteY243" fmla="*/ 6125 h 4333434"/>
              <a:gd name="connsiteX244" fmla="*/ 3250922 w 4425895"/>
              <a:gd name="connsiteY244" fmla="*/ 8015 h 4333434"/>
              <a:gd name="connsiteX245" fmla="*/ 3250020 w 4425895"/>
              <a:gd name="connsiteY245" fmla="*/ 1871 h 4333434"/>
              <a:gd name="connsiteX246" fmla="*/ 3200180 w 4425895"/>
              <a:gd name="connsiteY246" fmla="*/ 1871 h 4333434"/>
              <a:gd name="connsiteX247" fmla="*/ 3200180 w 4425895"/>
              <a:gd name="connsiteY247" fmla="*/ 2301 h 4333434"/>
              <a:gd name="connsiteX248" fmla="*/ 3200180 w 4425895"/>
              <a:gd name="connsiteY248" fmla="*/ 2301 h 4333434"/>
              <a:gd name="connsiteX249" fmla="*/ 3192016 w 4425895"/>
              <a:gd name="connsiteY249" fmla="*/ 7414 h 4333434"/>
              <a:gd name="connsiteX250" fmla="*/ 3186216 w 4425895"/>
              <a:gd name="connsiteY250" fmla="*/ 7414 h 4333434"/>
              <a:gd name="connsiteX251" fmla="*/ 3191458 w 4425895"/>
              <a:gd name="connsiteY251" fmla="*/ 3117 h 4333434"/>
              <a:gd name="connsiteX252" fmla="*/ 3192489 w 4425895"/>
              <a:gd name="connsiteY252" fmla="*/ 2086 h 4333434"/>
              <a:gd name="connsiteX253" fmla="*/ 3162413 w 4425895"/>
              <a:gd name="connsiteY253" fmla="*/ 2086 h 4333434"/>
              <a:gd name="connsiteX254" fmla="*/ 3162198 w 4425895"/>
              <a:gd name="connsiteY254" fmla="*/ 2086 h 4333434"/>
              <a:gd name="connsiteX255" fmla="*/ 3159492 w 4425895"/>
              <a:gd name="connsiteY255" fmla="*/ 2086 h 4333434"/>
              <a:gd name="connsiteX256" fmla="*/ 3057061 w 4425895"/>
              <a:gd name="connsiteY256" fmla="*/ 2086 h 4333434"/>
              <a:gd name="connsiteX257" fmla="*/ 3055643 w 4425895"/>
              <a:gd name="connsiteY257" fmla="*/ 2086 h 4333434"/>
              <a:gd name="connsiteX258" fmla="*/ 3011217 w 4425895"/>
              <a:gd name="connsiteY258" fmla="*/ 2086 h 4333434"/>
              <a:gd name="connsiteX259" fmla="*/ 3004772 w 4425895"/>
              <a:gd name="connsiteY259" fmla="*/ 4363 h 4333434"/>
              <a:gd name="connsiteX260" fmla="*/ 2998800 w 4425895"/>
              <a:gd name="connsiteY260" fmla="*/ 2473 h 4333434"/>
              <a:gd name="connsiteX261" fmla="*/ 2998456 w 4425895"/>
              <a:gd name="connsiteY261" fmla="*/ 2086 h 4333434"/>
              <a:gd name="connsiteX262" fmla="*/ 2932203 w 4425895"/>
              <a:gd name="connsiteY262" fmla="*/ 2086 h 4333434"/>
              <a:gd name="connsiteX263" fmla="*/ 2921075 w 4425895"/>
              <a:gd name="connsiteY263" fmla="*/ 10679 h 4333434"/>
              <a:gd name="connsiteX264" fmla="*/ 2926445 w 4425895"/>
              <a:gd name="connsiteY264" fmla="*/ 9777 h 4333434"/>
              <a:gd name="connsiteX265" fmla="*/ 2935726 w 4425895"/>
              <a:gd name="connsiteY265" fmla="*/ 9777 h 4333434"/>
              <a:gd name="connsiteX266" fmla="*/ 2927133 w 4425895"/>
              <a:gd name="connsiteY266" fmla="*/ 14073 h 4333434"/>
              <a:gd name="connsiteX267" fmla="*/ 2927133 w 4425895"/>
              <a:gd name="connsiteY267" fmla="*/ 14073 h 4333434"/>
              <a:gd name="connsiteX268" fmla="*/ 2915876 w 4425895"/>
              <a:gd name="connsiteY268" fmla="*/ 17468 h 4333434"/>
              <a:gd name="connsiteX269" fmla="*/ 2912095 w 4425895"/>
              <a:gd name="connsiteY269" fmla="*/ 12183 h 4333434"/>
              <a:gd name="connsiteX270" fmla="*/ 2913212 w 4425895"/>
              <a:gd name="connsiteY270" fmla="*/ 4277 h 4333434"/>
              <a:gd name="connsiteX271" fmla="*/ 2912825 w 4425895"/>
              <a:gd name="connsiteY271" fmla="*/ 2043 h 4333434"/>
              <a:gd name="connsiteX272" fmla="*/ 2747837 w 4425895"/>
              <a:gd name="connsiteY272" fmla="*/ 2043 h 4333434"/>
              <a:gd name="connsiteX273" fmla="*/ 2748396 w 4425895"/>
              <a:gd name="connsiteY273" fmla="*/ 3160 h 4333434"/>
              <a:gd name="connsiteX274" fmla="*/ 2754325 w 4425895"/>
              <a:gd name="connsiteY274" fmla="*/ 7586 h 4333434"/>
              <a:gd name="connsiteX275" fmla="*/ 2758621 w 4425895"/>
              <a:gd name="connsiteY275" fmla="*/ 10378 h 4333434"/>
              <a:gd name="connsiteX276" fmla="*/ 2745732 w 4425895"/>
              <a:gd name="connsiteY276" fmla="*/ 11152 h 4333434"/>
              <a:gd name="connsiteX277" fmla="*/ 2739459 w 4425895"/>
              <a:gd name="connsiteY277" fmla="*/ 4449 h 4333434"/>
              <a:gd name="connsiteX278" fmla="*/ 2740533 w 4425895"/>
              <a:gd name="connsiteY278" fmla="*/ 1570 h 4333434"/>
              <a:gd name="connsiteX279" fmla="*/ 2647168 w 4425895"/>
              <a:gd name="connsiteY279" fmla="*/ 1570 h 4333434"/>
              <a:gd name="connsiteX280" fmla="*/ 2646352 w 4425895"/>
              <a:gd name="connsiteY280" fmla="*/ 2687 h 4333434"/>
              <a:gd name="connsiteX281" fmla="*/ 2639564 w 4425895"/>
              <a:gd name="connsiteY281" fmla="*/ 2687 h 4333434"/>
              <a:gd name="connsiteX282" fmla="*/ 2639005 w 4425895"/>
              <a:gd name="connsiteY282" fmla="*/ 1441 h 4333434"/>
              <a:gd name="connsiteX283" fmla="*/ 2551140 w 4425895"/>
              <a:gd name="connsiteY283" fmla="*/ 1441 h 4333434"/>
              <a:gd name="connsiteX284" fmla="*/ 2548691 w 4425895"/>
              <a:gd name="connsiteY284" fmla="*/ 1441 h 4333434"/>
              <a:gd name="connsiteX285" fmla="*/ 2419021 w 4425895"/>
              <a:gd name="connsiteY285" fmla="*/ 1441 h 4333434"/>
              <a:gd name="connsiteX286" fmla="*/ 2421384 w 4425895"/>
              <a:gd name="connsiteY286" fmla="*/ 5738 h 4333434"/>
              <a:gd name="connsiteX287" fmla="*/ 2420696 w 4425895"/>
              <a:gd name="connsiteY287" fmla="*/ 10464 h 4333434"/>
              <a:gd name="connsiteX288" fmla="*/ 2418677 w 4425895"/>
              <a:gd name="connsiteY288" fmla="*/ 9820 h 4333434"/>
              <a:gd name="connsiteX289" fmla="*/ 2413478 w 4425895"/>
              <a:gd name="connsiteY289" fmla="*/ 5523 h 4333434"/>
              <a:gd name="connsiteX290" fmla="*/ 2409182 w 4425895"/>
              <a:gd name="connsiteY290" fmla="*/ 1656 h 4333434"/>
              <a:gd name="connsiteX291" fmla="*/ 2399428 w 4425895"/>
              <a:gd name="connsiteY291" fmla="*/ 1656 h 4333434"/>
              <a:gd name="connsiteX292" fmla="*/ 2396636 w 4425895"/>
              <a:gd name="connsiteY292" fmla="*/ 3031 h 4333434"/>
              <a:gd name="connsiteX293" fmla="*/ 2393843 w 4425895"/>
              <a:gd name="connsiteY293" fmla="*/ 1656 h 4333434"/>
              <a:gd name="connsiteX294" fmla="*/ 2267266 w 4425895"/>
              <a:gd name="connsiteY294" fmla="*/ 1656 h 4333434"/>
              <a:gd name="connsiteX295" fmla="*/ 2268039 w 4425895"/>
              <a:gd name="connsiteY295" fmla="*/ 5136 h 4333434"/>
              <a:gd name="connsiteX296" fmla="*/ 2265848 w 4425895"/>
              <a:gd name="connsiteY296" fmla="*/ 3289 h 4333434"/>
              <a:gd name="connsiteX297" fmla="*/ 2264688 w 4425895"/>
              <a:gd name="connsiteY297" fmla="*/ 1656 h 4333434"/>
              <a:gd name="connsiteX298" fmla="*/ 2222968 w 4425895"/>
              <a:gd name="connsiteY298" fmla="*/ 1656 h 4333434"/>
              <a:gd name="connsiteX299" fmla="*/ 2221593 w 4425895"/>
              <a:gd name="connsiteY299" fmla="*/ 4406 h 4333434"/>
              <a:gd name="connsiteX300" fmla="*/ 2209305 w 4425895"/>
              <a:gd name="connsiteY300" fmla="*/ 5609 h 4333434"/>
              <a:gd name="connsiteX301" fmla="*/ 2215449 w 4425895"/>
              <a:gd name="connsiteY301" fmla="*/ 1656 h 4333434"/>
              <a:gd name="connsiteX302" fmla="*/ 2154524 w 4425895"/>
              <a:gd name="connsiteY302" fmla="*/ 1656 h 4333434"/>
              <a:gd name="connsiteX303" fmla="*/ 2154524 w 4425895"/>
              <a:gd name="connsiteY303" fmla="*/ 10249 h 4333434"/>
              <a:gd name="connsiteX304" fmla="*/ 2145673 w 4425895"/>
              <a:gd name="connsiteY304" fmla="*/ 10550 h 4333434"/>
              <a:gd name="connsiteX305" fmla="*/ 2135619 w 4425895"/>
              <a:gd name="connsiteY305" fmla="*/ 7328 h 4333434"/>
              <a:gd name="connsiteX306" fmla="*/ 2125178 w 4425895"/>
              <a:gd name="connsiteY306" fmla="*/ 5824 h 4333434"/>
              <a:gd name="connsiteX307" fmla="*/ 2122429 w 4425895"/>
              <a:gd name="connsiteY307" fmla="*/ 1527 h 4333434"/>
              <a:gd name="connsiteX308" fmla="*/ 2100000 w 4425895"/>
              <a:gd name="connsiteY308" fmla="*/ 1527 h 4333434"/>
              <a:gd name="connsiteX309" fmla="*/ 2097251 w 4425895"/>
              <a:gd name="connsiteY309" fmla="*/ 5008 h 4333434"/>
              <a:gd name="connsiteX310" fmla="*/ 2094376 w 4425895"/>
              <a:gd name="connsiteY310" fmla="*/ 2666 h 4333434"/>
              <a:gd name="connsiteX311" fmla="*/ 2094458 w 4425895"/>
              <a:gd name="connsiteY311" fmla="*/ 1699 h 4333434"/>
              <a:gd name="connsiteX312" fmla="*/ 2094458 w 4425895"/>
              <a:gd name="connsiteY312" fmla="*/ 1699 h 4333434"/>
              <a:gd name="connsiteX313" fmla="*/ 2081053 w 4425895"/>
              <a:gd name="connsiteY313" fmla="*/ 1699 h 4333434"/>
              <a:gd name="connsiteX314" fmla="*/ 2076241 w 4425895"/>
              <a:gd name="connsiteY314" fmla="*/ 3418 h 4333434"/>
              <a:gd name="connsiteX315" fmla="*/ 2071342 w 4425895"/>
              <a:gd name="connsiteY315" fmla="*/ 1699 h 4333434"/>
              <a:gd name="connsiteX316" fmla="*/ 2049215 w 4425895"/>
              <a:gd name="connsiteY316" fmla="*/ 1699 h 4333434"/>
              <a:gd name="connsiteX317" fmla="*/ 2049731 w 4425895"/>
              <a:gd name="connsiteY317" fmla="*/ 2516 h 4333434"/>
              <a:gd name="connsiteX318" fmla="*/ 2050246 w 4425895"/>
              <a:gd name="connsiteY318" fmla="*/ 10035 h 4333434"/>
              <a:gd name="connsiteX319" fmla="*/ 2043758 w 4425895"/>
              <a:gd name="connsiteY319" fmla="*/ 3719 h 4333434"/>
              <a:gd name="connsiteX320" fmla="*/ 2043758 w 4425895"/>
              <a:gd name="connsiteY320" fmla="*/ 1699 h 4333434"/>
              <a:gd name="connsiteX321" fmla="*/ 2029923 w 4425895"/>
              <a:gd name="connsiteY321" fmla="*/ 1699 h 4333434"/>
              <a:gd name="connsiteX322" fmla="*/ 2029923 w 4425895"/>
              <a:gd name="connsiteY322" fmla="*/ 2086 h 4333434"/>
              <a:gd name="connsiteX323" fmla="*/ 2018752 w 4425895"/>
              <a:gd name="connsiteY323" fmla="*/ 2086 h 4333434"/>
              <a:gd name="connsiteX324" fmla="*/ 2018409 w 4425895"/>
              <a:gd name="connsiteY324" fmla="*/ 1656 h 4333434"/>
              <a:gd name="connsiteX325" fmla="*/ 1982060 w 4425895"/>
              <a:gd name="connsiteY325" fmla="*/ 1656 h 4333434"/>
              <a:gd name="connsiteX326" fmla="*/ 1981329 w 4425895"/>
              <a:gd name="connsiteY326" fmla="*/ 1656 h 4333434"/>
              <a:gd name="connsiteX327" fmla="*/ 1975056 w 4425895"/>
              <a:gd name="connsiteY327" fmla="*/ 1656 h 4333434"/>
              <a:gd name="connsiteX328" fmla="*/ 1973295 w 4425895"/>
              <a:gd name="connsiteY328" fmla="*/ 7285 h 4333434"/>
              <a:gd name="connsiteX329" fmla="*/ 1965088 w 4425895"/>
              <a:gd name="connsiteY329" fmla="*/ 13644 h 4333434"/>
              <a:gd name="connsiteX330" fmla="*/ 1966377 w 4425895"/>
              <a:gd name="connsiteY330" fmla="*/ 4363 h 4333434"/>
              <a:gd name="connsiteX331" fmla="*/ 1969814 w 4425895"/>
              <a:gd name="connsiteY331" fmla="*/ 1656 h 4333434"/>
              <a:gd name="connsiteX332" fmla="*/ 1948675 w 4425895"/>
              <a:gd name="connsiteY332" fmla="*/ 1656 h 4333434"/>
              <a:gd name="connsiteX333" fmla="*/ 1948675 w 4425895"/>
              <a:gd name="connsiteY333" fmla="*/ 3246 h 4333434"/>
              <a:gd name="connsiteX334" fmla="*/ 1947214 w 4425895"/>
              <a:gd name="connsiteY334" fmla="*/ 15663 h 4333434"/>
              <a:gd name="connsiteX335" fmla="*/ 1939395 w 4425895"/>
              <a:gd name="connsiteY335" fmla="*/ 22280 h 4333434"/>
              <a:gd name="connsiteX336" fmla="*/ 1942102 w 4425895"/>
              <a:gd name="connsiteY336" fmla="*/ 17725 h 4333434"/>
              <a:gd name="connsiteX337" fmla="*/ 1943004 w 4425895"/>
              <a:gd name="connsiteY337" fmla="*/ 15319 h 4333434"/>
              <a:gd name="connsiteX338" fmla="*/ 1936301 w 4425895"/>
              <a:gd name="connsiteY338" fmla="*/ 11882 h 4333434"/>
              <a:gd name="connsiteX339" fmla="*/ 1929384 w 4425895"/>
              <a:gd name="connsiteY339" fmla="*/ 7113 h 4333434"/>
              <a:gd name="connsiteX340" fmla="*/ 1926247 w 4425895"/>
              <a:gd name="connsiteY340" fmla="*/ 3031 h 4333434"/>
              <a:gd name="connsiteX341" fmla="*/ 1925345 w 4425895"/>
              <a:gd name="connsiteY341" fmla="*/ 6125 h 4333434"/>
              <a:gd name="connsiteX342" fmla="*/ 1918384 w 4425895"/>
              <a:gd name="connsiteY342" fmla="*/ 8359 h 4333434"/>
              <a:gd name="connsiteX343" fmla="*/ 1910307 w 4425895"/>
              <a:gd name="connsiteY343" fmla="*/ 6125 h 4333434"/>
              <a:gd name="connsiteX344" fmla="*/ 1904807 w 4425895"/>
              <a:gd name="connsiteY344" fmla="*/ 5222 h 4333434"/>
              <a:gd name="connsiteX345" fmla="*/ 1899437 w 4425895"/>
              <a:gd name="connsiteY345" fmla="*/ 3031 h 4333434"/>
              <a:gd name="connsiteX346" fmla="*/ 1895742 w 4425895"/>
              <a:gd name="connsiteY346" fmla="*/ 1656 h 4333434"/>
              <a:gd name="connsiteX347" fmla="*/ 1834000 w 4425895"/>
              <a:gd name="connsiteY347" fmla="*/ 1656 h 4333434"/>
              <a:gd name="connsiteX348" fmla="*/ 1833226 w 4425895"/>
              <a:gd name="connsiteY348" fmla="*/ 2687 h 4333434"/>
              <a:gd name="connsiteX349" fmla="*/ 1825707 w 4425895"/>
              <a:gd name="connsiteY349" fmla="*/ 1656 h 4333434"/>
              <a:gd name="connsiteX350" fmla="*/ 1810541 w 4425895"/>
              <a:gd name="connsiteY350" fmla="*/ 1656 h 4333434"/>
              <a:gd name="connsiteX351" fmla="*/ 1810841 w 4425895"/>
              <a:gd name="connsiteY351" fmla="*/ 4191 h 4333434"/>
              <a:gd name="connsiteX352" fmla="*/ 1805213 w 4425895"/>
              <a:gd name="connsiteY352" fmla="*/ 3074 h 4333434"/>
              <a:gd name="connsiteX353" fmla="*/ 1802248 w 4425895"/>
              <a:gd name="connsiteY353" fmla="*/ 1656 h 4333434"/>
              <a:gd name="connsiteX354" fmla="*/ 1722074 w 4425895"/>
              <a:gd name="connsiteY354" fmla="*/ 1656 h 4333434"/>
              <a:gd name="connsiteX355" fmla="*/ 1723191 w 4425895"/>
              <a:gd name="connsiteY355" fmla="*/ 12355 h 4333434"/>
              <a:gd name="connsiteX356" fmla="*/ 1730710 w 4425895"/>
              <a:gd name="connsiteY356" fmla="*/ 10378 h 4333434"/>
              <a:gd name="connsiteX357" fmla="*/ 1740635 w 4425895"/>
              <a:gd name="connsiteY357" fmla="*/ 12054 h 4333434"/>
              <a:gd name="connsiteX358" fmla="*/ 1745834 w 4425895"/>
              <a:gd name="connsiteY358" fmla="*/ 14159 h 4333434"/>
              <a:gd name="connsiteX359" fmla="*/ 1750208 w 4425895"/>
              <a:gd name="connsiteY359" fmla="*/ 11646 h 4333434"/>
              <a:gd name="connsiteX360" fmla="*/ 1752838 w 4425895"/>
              <a:gd name="connsiteY360" fmla="*/ 14890 h 4333434"/>
              <a:gd name="connsiteX361" fmla="*/ 1750260 w 4425895"/>
              <a:gd name="connsiteY361" fmla="*/ 17339 h 4333434"/>
              <a:gd name="connsiteX362" fmla="*/ 1740764 w 4425895"/>
              <a:gd name="connsiteY362" fmla="*/ 20346 h 4333434"/>
              <a:gd name="connsiteX363" fmla="*/ 1731913 w 4425895"/>
              <a:gd name="connsiteY363" fmla="*/ 21077 h 4333434"/>
              <a:gd name="connsiteX364" fmla="*/ 1726929 w 4425895"/>
              <a:gd name="connsiteY364" fmla="*/ 17897 h 4333434"/>
              <a:gd name="connsiteX365" fmla="*/ 1716832 w 4425895"/>
              <a:gd name="connsiteY365" fmla="*/ 1656 h 4333434"/>
              <a:gd name="connsiteX366" fmla="*/ 1622867 w 4425895"/>
              <a:gd name="connsiteY366" fmla="*/ 1656 h 4333434"/>
              <a:gd name="connsiteX367" fmla="*/ 1624671 w 4425895"/>
              <a:gd name="connsiteY367" fmla="*/ 3762 h 4333434"/>
              <a:gd name="connsiteX368" fmla="*/ 1618828 w 4425895"/>
              <a:gd name="connsiteY368" fmla="*/ 9519 h 4333434"/>
              <a:gd name="connsiteX369" fmla="*/ 1614230 w 4425895"/>
              <a:gd name="connsiteY369" fmla="*/ 1656 h 4333434"/>
              <a:gd name="connsiteX370" fmla="*/ 1608215 w 4425895"/>
              <a:gd name="connsiteY370" fmla="*/ 1656 h 4333434"/>
              <a:gd name="connsiteX371" fmla="*/ 1592661 w 4425895"/>
              <a:gd name="connsiteY371" fmla="*/ 2945 h 4333434"/>
              <a:gd name="connsiteX372" fmla="*/ 1591287 w 4425895"/>
              <a:gd name="connsiteY372" fmla="*/ 1656 h 4333434"/>
              <a:gd name="connsiteX373" fmla="*/ 1542993 w 4425895"/>
              <a:gd name="connsiteY373" fmla="*/ 1656 h 4333434"/>
              <a:gd name="connsiteX374" fmla="*/ 1539212 w 4425895"/>
              <a:gd name="connsiteY374" fmla="*/ 5136 h 4333434"/>
              <a:gd name="connsiteX375" fmla="*/ 1537193 w 4425895"/>
              <a:gd name="connsiteY375" fmla="*/ 8316 h 4333434"/>
              <a:gd name="connsiteX376" fmla="*/ 1533652 w 4425895"/>
              <a:gd name="connsiteY376" fmla="*/ 11375 h 4333434"/>
              <a:gd name="connsiteX377" fmla="*/ 1533541 w 4425895"/>
              <a:gd name="connsiteY377" fmla="*/ 11367 h 4333434"/>
              <a:gd name="connsiteX378" fmla="*/ 1520436 w 4425895"/>
              <a:gd name="connsiteY378" fmla="*/ 5222 h 4333434"/>
              <a:gd name="connsiteX379" fmla="*/ 1506429 w 4425895"/>
              <a:gd name="connsiteY379" fmla="*/ 5222 h 4333434"/>
              <a:gd name="connsiteX380" fmla="*/ 1502606 w 4425895"/>
              <a:gd name="connsiteY380" fmla="*/ 5008 h 4333434"/>
              <a:gd name="connsiteX381" fmla="*/ 1503078 w 4425895"/>
              <a:gd name="connsiteY381" fmla="*/ 1570 h 4333434"/>
              <a:gd name="connsiteX382" fmla="*/ 1456761 w 4425895"/>
              <a:gd name="connsiteY382" fmla="*/ 1570 h 4333434"/>
              <a:gd name="connsiteX383" fmla="*/ 1450230 w 4425895"/>
              <a:gd name="connsiteY383" fmla="*/ 1570 h 4333434"/>
              <a:gd name="connsiteX384" fmla="*/ 1391668 w 4425895"/>
              <a:gd name="connsiteY384" fmla="*/ 1570 h 4333434"/>
              <a:gd name="connsiteX385" fmla="*/ 1391668 w 4425895"/>
              <a:gd name="connsiteY385" fmla="*/ 1957 h 4333434"/>
              <a:gd name="connsiteX386" fmla="*/ 1383676 w 4425895"/>
              <a:gd name="connsiteY386" fmla="*/ 3762 h 4333434"/>
              <a:gd name="connsiteX387" fmla="*/ 1375083 w 4425895"/>
              <a:gd name="connsiteY387" fmla="*/ 1570 h 4333434"/>
              <a:gd name="connsiteX388" fmla="*/ 1374353 w 4425895"/>
              <a:gd name="connsiteY388" fmla="*/ 1570 h 4333434"/>
              <a:gd name="connsiteX389" fmla="*/ 1371904 w 4425895"/>
              <a:gd name="connsiteY389" fmla="*/ 1828 h 4333434"/>
              <a:gd name="connsiteX390" fmla="*/ 1366018 w 4425895"/>
              <a:gd name="connsiteY390" fmla="*/ 1570 h 4333434"/>
              <a:gd name="connsiteX391" fmla="*/ 1345996 w 4425895"/>
              <a:gd name="connsiteY391" fmla="*/ 1570 h 4333434"/>
              <a:gd name="connsiteX392" fmla="*/ 1344449 w 4425895"/>
              <a:gd name="connsiteY392" fmla="*/ 2945 h 4333434"/>
              <a:gd name="connsiteX393" fmla="*/ 1342687 w 4425895"/>
              <a:gd name="connsiteY393" fmla="*/ 1570 h 4333434"/>
              <a:gd name="connsiteX394" fmla="*/ 1332290 w 4425895"/>
              <a:gd name="connsiteY394" fmla="*/ 1570 h 4333434"/>
              <a:gd name="connsiteX395" fmla="*/ 1333192 w 4425895"/>
              <a:gd name="connsiteY395" fmla="*/ 4406 h 4333434"/>
              <a:gd name="connsiteX396" fmla="*/ 1329883 w 4425895"/>
              <a:gd name="connsiteY396" fmla="*/ 3117 h 4333434"/>
              <a:gd name="connsiteX397" fmla="*/ 1328208 w 4425895"/>
              <a:gd name="connsiteY397" fmla="*/ 1570 h 4333434"/>
              <a:gd name="connsiteX398" fmla="*/ 1326446 w 4425895"/>
              <a:gd name="connsiteY398" fmla="*/ 1570 h 4333434"/>
              <a:gd name="connsiteX399" fmla="*/ 1323481 w 4425895"/>
              <a:gd name="connsiteY399" fmla="*/ 8359 h 4333434"/>
              <a:gd name="connsiteX400" fmla="*/ 1320861 w 4425895"/>
              <a:gd name="connsiteY400" fmla="*/ 13601 h 4333434"/>
              <a:gd name="connsiteX401" fmla="*/ 1313556 w 4425895"/>
              <a:gd name="connsiteY401" fmla="*/ 14890 h 4333434"/>
              <a:gd name="connsiteX402" fmla="*/ 1308830 w 4425895"/>
              <a:gd name="connsiteY402" fmla="*/ 13944 h 4333434"/>
              <a:gd name="connsiteX403" fmla="*/ 1313556 w 4425895"/>
              <a:gd name="connsiteY403" fmla="*/ 11066 h 4333434"/>
              <a:gd name="connsiteX404" fmla="*/ 1318923 w 4425895"/>
              <a:gd name="connsiteY404" fmla="*/ 3031 h 4333434"/>
              <a:gd name="connsiteX405" fmla="*/ 1318455 w 4425895"/>
              <a:gd name="connsiteY405" fmla="*/ 1570 h 4333434"/>
              <a:gd name="connsiteX406" fmla="*/ 1311537 w 4425895"/>
              <a:gd name="connsiteY406" fmla="*/ 1570 h 4333434"/>
              <a:gd name="connsiteX407" fmla="*/ 1312096 w 4425895"/>
              <a:gd name="connsiteY407" fmla="*/ 4363 h 4333434"/>
              <a:gd name="connsiteX408" fmla="*/ 1309303 w 4425895"/>
              <a:gd name="connsiteY408" fmla="*/ 8660 h 4333434"/>
              <a:gd name="connsiteX409" fmla="*/ 1307198 w 4425895"/>
              <a:gd name="connsiteY409" fmla="*/ 4363 h 4333434"/>
              <a:gd name="connsiteX410" fmla="*/ 1308315 w 4425895"/>
              <a:gd name="connsiteY410" fmla="*/ 1184 h 4333434"/>
              <a:gd name="connsiteX411" fmla="*/ 1302557 w 4425895"/>
              <a:gd name="connsiteY411" fmla="*/ 1184 h 4333434"/>
              <a:gd name="connsiteX412" fmla="*/ 1302557 w 4425895"/>
              <a:gd name="connsiteY412" fmla="*/ 3074 h 4333434"/>
              <a:gd name="connsiteX413" fmla="*/ 1293964 w 4425895"/>
              <a:gd name="connsiteY413" fmla="*/ 8917 h 4333434"/>
              <a:gd name="connsiteX414" fmla="*/ 1286144 w 4425895"/>
              <a:gd name="connsiteY414" fmla="*/ 5437 h 4333434"/>
              <a:gd name="connsiteX415" fmla="*/ 1288937 w 4425895"/>
              <a:gd name="connsiteY415" fmla="*/ 1141 h 4333434"/>
              <a:gd name="connsiteX416" fmla="*/ 1271751 w 4425895"/>
              <a:gd name="connsiteY416" fmla="*/ 1141 h 4333434"/>
              <a:gd name="connsiteX417" fmla="*/ 1271278 w 4425895"/>
              <a:gd name="connsiteY417" fmla="*/ 2086 h 4333434"/>
              <a:gd name="connsiteX418" fmla="*/ 1267884 w 4425895"/>
              <a:gd name="connsiteY418" fmla="*/ 3547 h 4333434"/>
              <a:gd name="connsiteX419" fmla="*/ 1266423 w 4425895"/>
              <a:gd name="connsiteY419" fmla="*/ 1141 h 4333434"/>
              <a:gd name="connsiteX420" fmla="*/ 1237679 w 4425895"/>
              <a:gd name="connsiteY420" fmla="*/ 1141 h 4333434"/>
              <a:gd name="connsiteX421" fmla="*/ 1239999 w 4425895"/>
              <a:gd name="connsiteY421" fmla="*/ 3246 h 4333434"/>
              <a:gd name="connsiteX422" fmla="*/ 1246014 w 4425895"/>
              <a:gd name="connsiteY422" fmla="*/ 6769 h 4333434"/>
              <a:gd name="connsiteX423" fmla="*/ 1247175 w 4425895"/>
              <a:gd name="connsiteY423" fmla="*/ 13644 h 4333434"/>
              <a:gd name="connsiteX424" fmla="*/ 1236992 w 4425895"/>
              <a:gd name="connsiteY424" fmla="*/ 13644 h 4333434"/>
              <a:gd name="connsiteX425" fmla="*/ 1231234 w 4425895"/>
              <a:gd name="connsiteY425" fmla="*/ 6382 h 4333434"/>
              <a:gd name="connsiteX426" fmla="*/ 1234628 w 4425895"/>
              <a:gd name="connsiteY426" fmla="*/ 926 h 4333434"/>
              <a:gd name="connsiteX427" fmla="*/ 1155228 w 4425895"/>
              <a:gd name="connsiteY427" fmla="*/ 926 h 4333434"/>
              <a:gd name="connsiteX428" fmla="*/ 1152435 w 4425895"/>
              <a:gd name="connsiteY428" fmla="*/ 6297 h 4333434"/>
              <a:gd name="connsiteX429" fmla="*/ 1150201 w 4425895"/>
              <a:gd name="connsiteY429" fmla="*/ 14589 h 4333434"/>
              <a:gd name="connsiteX430" fmla="*/ 1151490 w 4425895"/>
              <a:gd name="connsiteY430" fmla="*/ 19573 h 4333434"/>
              <a:gd name="connsiteX431" fmla="*/ 1148654 w 4425895"/>
              <a:gd name="connsiteY431" fmla="*/ 19057 h 4333434"/>
              <a:gd name="connsiteX432" fmla="*/ 1140061 w 4425895"/>
              <a:gd name="connsiteY432" fmla="*/ 11753 h 4333434"/>
              <a:gd name="connsiteX433" fmla="*/ 1136925 w 4425895"/>
              <a:gd name="connsiteY433" fmla="*/ 2430 h 4333434"/>
              <a:gd name="connsiteX434" fmla="*/ 1138815 w 4425895"/>
              <a:gd name="connsiteY434" fmla="*/ 926 h 4333434"/>
              <a:gd name="connsiteX435" fmla="*/ 1112176 w 4425895"/>
              <a:gd name="connsiteY435" fmla="*/ 926 h 4333434"/>
              <a:gd name="connsiteX436" fmla="*/ 1115614 w 4425895"/>
              <a:gd name="connsiteY436" fmla="*/ 3547 h 4333434"/>
              <a:gd name="connsiteX437" fmla="*/ 1129835 w 4425895"/>
              <a:gd name="connsiteY437" fmla="*/ 10206 h 4333434"/>
              <a:gd name="connsiteX438" fmla="*/ 1126140 w 4425895"/>
              <a:gd name="connsiteY438" fmla="*/ 15233 h 4333434"/>
              <a:gd name="connsiteX439" fmla="*/ 1120512 w 4425895"/>
              <a:gd name="connsiteY439" fmla="*/ 17038 h 4333434"/>
              <a:gd name="connsiteX440" fmla="*/ 1109727 w 4425895"/>
              <a:gd name="connsiteY440" fmla="*/ 15405 h 4333434"/>
              <a:gd name="connsiteX441" fmla="*/ 1108911 w 4425895"/>
              <a:gd name="connsiteY441" fmla="*/ 7586 h 4333434"/>
              <a:gd name="connsiteX442" fmla="*/ 1108180 w 4425895"/>
              <a:gd name="connsiteY442" fmla="*/ 2816 h 4333434"/>
              <a:gd name="connsiteX443" fmla="*/ 1106376 w 4425895"/>
              <a:gd name="connsiteY443" fmla="*/ 926 h 4333434"/>
              <a:gd name="connsiteX444" fmla="*/ 1092541 w 4425895"/>
              <a:gd name="connsiteY444" fmla="*/ 926 h 4333434"/>
              <a:gd name="connsiteX445" fmla="*/ 1092541 w 4425895"/>
              <a:gd name="connsiteY445" fmla="*/ 1270 h 4333434"/>
              <a:gd name="connsiteX446" fmla="*/ 1088502 w 4425895"/>
              <a:gd name="connsiteY446" fmla="*/ 5265 h 4333434"/>
              <a:gd name="connsiteX447" fmla="*/ 1081628 w 4425895"/>
              <a:gd name="connsiteY447" fmla="*/ 6640 h 4333434"/>
              <a:gd name="connsiteX448" fmla="*/ 1078620 w 4425895"/>
              <a:gd name="connsiteY448" fmla="*/ 3375 h 4333434"/>
              <a:gd name="connsiteX449" fmla="*/ 1079823 w 4425895"/>
              <a:gd name="connsiteY449" fmla="*/ 926 h 4333434"/>
              <a:gd name="connsiteX450" fmla="*/ 1031315 w 4425895"/>
              <a:gd name="connsiteY450" fmla="*/ 926 h 4333434"/>
              <a:gd name="connsiteX451" fmla="*/ 1031315 w 4425895"/>
              <a:gd name="connsiteY451" fmla="*/ 1313 h 4333434"/>
              <a:gd name="connsiteX452" fmla="*/ 1036428 w 4425895"/>
              <a:gd name="connsiteY452" fmla="*/ 7671 h 4333434"/>
              <a:gd name="connsiteX453" fmla="*/ 1045021 w 4425895"/>
              <a:gd name="connsiteY453" fmla="*/ 11968 h 4333434"/>
              <a:gd name="connsiteX454" fmla="*/ 1045923 w 4425895"/>
              <a:gd name="connsiteY454" fmla="*/ 15878 h 4333434"/>
              <a:gd name="connsiteX455" fmla="*/ 1010176 w 4425895"/>
              <a:gd name="connsiteY455" fmla="*/ 15105 h 4333434"/>
              <a:gd name="connsiteX456" fmla="*/ 1005106 w 4425895"/>
              <a:gd name="connsiteY456" fmla="*/ 15448 h 4333434"/>
              <a:gd name="connsiteX457" fmla="*/ 1000809 w 4425895"/>
              <a:gd name="connsiteY457" fmla="*/ 16694 h 4333434"/>
              <a:gd name="connsiteX458" fmla="*/ 1002906 w 4425895"/>
              <a:gd name="connsiteY458" fmla="*/ 19057 h 4333434"/>
              <a:gd name="connsiteX459" fmla="*/ 1002915 w 4425895"/>
              <a:gd name="connsiteY459" fmla="*/ 19057 h 4333434"/>
              <a:gd name="connsiteX460" fmla="*/ 1005020 w 4425895"/>
              <a:gd name="connsiteY460" fmla="*/ 24901 h 4333434"/>
              <a:gd name="connsiteX461" fmla="*/ 1005020 w 4425895"/>
              <a:gd name="connsiteY461" fmla="*/ 24901 h 4333434"/>
              <a:gd name="connsiteX462" fmla="*/ 995095 w 4425895"/>
              <a:gd name="connsiteY462" fmla="*/ 40841 h 4333434"/>
              <a:gd name="connsiteX463" fmla="*/ 995352 w 4425895"/>
              <a:gd name="connsiteY463" fmla="*/ 37060 h 4333434"/>
              <a:gd name="connsiteX464" fmla="*/ 992989 w 4425895"/>
              <a:gd name="connsiteY464" fmla="*/ 19315 h 4333434"/>
              <a:gd name="connsiteX465" fmla="*/ 991400 w 4425895"/>
              <a:gd name="connsiteY465" fmla="*/ 10722 h 4333434"/>
              <a:gd name="connsiteX466" fmla="*/ 998403 w 4425895"/>
              <a:gd name="connsiteY466" fmla="*/ 7929 h 4333434"/>
              <a:gd name="connsiteX467" fmla="*/ 1004246 w 4425895"/>
              <a:gd name="connsiteY467" fmla="*/ 10421 h 4333434"/>
              <a:gd name="connsiteX468" fmla="*/ 1012539 w 4425895"/>
              <a:gd name="connsiteY468" fmla="*/ 7671 h 4333434"/>
              <a:gd name="connsiteX469" fmla="*/ 1018382 w 4425895"/>
              <a:gd name="connsiteY469" fmla="*/ 5136 h 4333434"/>
              <a:gd name="connsiteX470" fmla="*/ 1017437 w 4425895"/>
              <a:gd name="connsiteY470" fmla="*/ 625 h 4333434"/>
              <a:gd name="connsiteX471" fmla="*/ 994450 w 4425895"/>
              <a:gd name="connsiteY471" fmla="*/ 625 h 4333434"/>
              <a:gd name="connsiteX472" fmla="*/ 990755 w 4425895"/>
              <a:gd name="connsiteY472" fmla="*/ 4105 h 4333434"/>
              <a:gd name="connsiteX473" fmla="*/ 987017 w 4425895"/>
              <a:gd name="connsiteY473" fmla="*/ 625 h 4333434"/>
              <a:gd name="connsiteX474" fmla="*/ 945899 w 4425895"/>
              <a:gd name="connsiteY474" fmla="*/ 625 h 4333434"/>
              <a:gd name="connsiteX475" fmla="*/ 945899 w 4425895"/>
              <a:gd name="connsiteY475" fmla="*/ 926 h 4333434"/>
              <a:gd name="connsiteX476" fmla="*/ 941603 w 4425895"/>
              <a:gd name="connsiteY476" fmla="*/ 625 h 4333434"/>
              <a:gd name="connsiteX477" fmla="*/ 934084 w 4425895"/>
              <a:gd name="connsiteY477" fmla="*/ 625 h 4333434"/>
              <a:gd name="connsiteX478" fmla="*/ 929357 w 4425895"/>
              <a:gd name="connsiteY478" fmla="*/ 2000 h 4333434"/>
              <a:gd name="connsiteX479" fmla="*/ 923256 w 4425895"/>
              <a:gd name="connsiteY479" fmla="*/ 625 h 4333434"/>
              <a:gd name="connsiteX480" fmla="*/ 903320 w 4425895"/>
              <a:gd name="connsiteY480" fmla="*/ 625 h 4333434"/>
              <a:gd name="connsiteX481" fmla="*/ 898740 w 4425895"/>
              <a:gd name="connsiteY481" fmla="*/ 1201 h 4333434"/>
              <a:gd name="connsiteX482" fmla="*/ 898164 w 4425895"/>
              <a:gd name="connsiteY482" fmla="*/ 625 h 4333434"/>
              <a:gd name="connsiteX483" fmla="*/ 858936 w 4425895"/>
              <a:gd name="connsiteY483" fmla="*/ 625 h 4333434"/>
              <a:gd name="connsiteX484" fmla="*/ 863233 w 4425895"/>
              <a:gd name="connsiteY484" fmla="*/ 4922 h 4333434"/>
              <a:gd name="connsiteX485" fmla="*/ 855671 w 4425895"/>
              <a:gd name="connsiteY485" fmla="*/ 5781 h 4333434"/>
              <a:gd name="connsiteX486" fmla="*/ 848882 w 4425895"/>
              <a:gd name="connsiteY486" fmla="*/ 453 h 4333434"/>
              <a:gd name="connsiteX487" fmla="*/ 745980 w 4425895"/>
              <a:gd name="connsiteY487" fmla="*/ 453 h 4333434"/>
              <a:gd name="connsiteX488" fmla="*/ 738976 w 4425895"/>
              <a:gd name="connsiteY488" fmla="*/ 5394 h 4333434"/>
              <a:gd name="connsiteX489" fmla="*/ 731758 w 4425895"/>
              <a:gd name="connsiteY489" fmla="*/ 10078 h 4333434"/>
              <a:gd name="connsiteX490" fmla="*/ 723681 w 4425895"/>
              <a:gd name="connsiteY490" fmla="*/ 20905 h 4333434"/>
              <a:gd name="connsiteX491" fmla="*/ 726903 w 4425895"/>
              <a:gd name="connsiteY491" fmla="*/ 7113 h 4333434"/>
              <a:gd name="connsiteX492" fmla="*/ 732746 w 4425895"/>
              <a:gd name="connsiteY492" fmla="*/ 453 h 4333434"/>
              <a:gd name="connsiteX493" fmla="*/ 653861 w 4425895"/>
              <a:gd name="connsiteY493" fmla="*/ 453 h 4333434"/>
              <a:gd name="connsiteX494" fmla="*/ 643893 w 4425895"/>
              <a:gd name="connsiteY494" fmla="*/ 754 h 4333434"/>
              <a:gd name="connsiteX495" fmla="*/ 643678 w 4425895"/>
              <a:gd name="connsiteY495" fmla="*/ 453 h 4333434"/>
              <a:gd name="connsiteX496" fmla="*/ 627480 w 4425895"/>
              <a:gd name="connsiteY496" fmla="*/ 453 h 4333434"/>
              <a:gd name="connsiteX497" fmla="*/ 627910 w 4425895"/>
              <a:gd name="connsiteY497" fmla="*/ 453 h 4333434"/>
              <a:gd name="connsiteX498" fmla="*/ 628297 w 4425895"/>
              <a:gd name="connsiteY498" fmla="*/ 2516 h 4333434"/>
              <a:gd name="connsiteX499" fmla="*/ 622195 w 4425895"/>
              <a:gd name="connsiteY499" fmla="*/ 4836 h 4333434"/>
              <a:gd name="connsiteX500" fmla="*/ 616954 w 4425895"/>
              <a:gd name="connsiteY500" fmla="*/ 6382 h 4333434"/>
              <a:gd name="connsiteX501" fmla="*/ 621809 w 4425895"/>
              <a:gd name="connsiteY501" fmla="*/ 2773 h 4333434"/>
              <a:gd name="connsiteX502" fmla="*/ 626621 w 4425895"/>
              <a:gd name="connsiteY502" fmla="*/ 367 h 4333434"/>
              <a:gd name="connsiteX503" fmla="*/ 587952 w 4425895"/>
              <a:gd name="connsiteY503" fmla="*/ 367 h 4333434"/>
              <a:gd name="connsiteX504" fmla="*/ 588682 w 4425895"/>
              <a:gd name="connsiteY504" fmla="*/ 1871 h 4333434"/>
              <a:gd name="connsiteX505" fmla="*/ 580089 w 4425895"/>
              <a:gd name="connsiteY505" fmla="*/ 367 h 4333434"/>
              <a:gd name="connsiteX506" fmla="*/ 558606 w 4425895"/>
              <a:gd name="connsiteY506" fmla="*/ 367 h 4333434"/>
              <a:gd name="connsiteX507" fmla="*/ 556028 w 4425895"/>
              <a:gd name="connsiteY507" fmla="*/ 3289 h 4333434"/>
              <a:gd name="connsiteX508" fmla="*/ 549927 w 4425895"/>
              <a:gd name="connsiteY508" fmla="*/ 3848 h 4333434"/>
              <a:gd name="connsiteX509" fmla="*/ 547435 w 4425895"/>
              <a:gd name="connsiteY509" fmla="*/ 367 h 4333434"/>
              <a:gd name="connsiteX510" fmla="*/ 544471 w 4425895"/>
              <a:gd name="connsiteY510" fmla="*/ 367 h 4333434"/>
              <a:gd name="connsiteX511" fmla="*/ 540990 w 4425895"/>
              <a:gd name="connsiteY511" fmla="*/ 9691 h 4333434"/>
              <a:gd name="connsiteX512" fmla="*/ 536694 w 4425895"/>
              <a:gd name="connsiteY512" fmla="*/ 11839 h 4333434"/>
              <a:gd name="connsiteX513" fmla="*/ 538584 w 4425895"/>
              <a:gd name="connsiteY513" fmla="*/ 13987 h 4333434"/>
              <a:gd name="connsiteX514" fmla="*/ 541381 w 4425895"/>
              <a:gd name="connsiteY514" fmla="*/ 15818 h 4333434"/>
              <a:gd name="connsiteX515" fmla="*/ 541420 w 4425895"/>
              <a:gd name="connsiteY515" fmla="*/ 16522 h 4333434"/>
              <a:gd name="connsiteX516" fmla="*/ 536054 w 4425895"/>
              <a:gd name="connsiteY516" fmla="*/ 20604 h 4333434"/>
              <a:gd name="connsiteX517" fmla="*/ 532827 w 4425895"/>
              <a:gd name="connsiteY517" fmla="*/ 18671 h 4333434"/>
              <a:gd name="connsiteX518" fmla="*/ 532569 w 4425895"/>
              <a:gd name="connsiteY518" fmla="*/ 15062 h 4333434"/>
              <a:gd name="connsiteX519" fmla="*/ 531624 w 4425895"/>
              <a:gd name="connsiteY519" fmla="*/ 9820 h 4333434"/>
              <a:gd name="connsiteX520" fmla="*/ 532011 w 4425895"/>
              <a:gd name="connsiteY520" fmla="*/ 324 h 4333434"/>
              <a:gd name="connsiteX521" fmla="*/ 474995 w 4425895"/>
              <a:gd name="connsiteY521" fmla="*/ 324 h 4333434"/>
              <a:gd name="connsiteX522" fmla="*/ 472632 w 4425895"/>
              <a:gd name="connsiteY522" fmla="*/ 1699 h 4333434"/>
              <a:gd name="connsiteX523" fmla="*/ 469324 w 4425895"/>
              <a:gd name="connsiteY523" fmla="*/ 4793 h 4333434"/>
              <a:gd name="connsiteX524" fmla="*/ 465285 w 4425895"/>
              <a:gd name="connsiteY524" fmla="*/ 10120 h 4333434"/>
              <a:gd name="connsiteX525" fmla="*/ 454672 w 4425895"/>
              <a:gd name="connsiteY525" fmla="*/ 12312 h 4333434"/>
              <a:gd name="connsiteX526" fmla="*/ 448872 w 4425895"/>
              <a:gd name="connsiteY526" fmla="*/ 8617 h 4333434"/>
              <a:gd name="connsiteX527" fmla="*/ 453976 w 4425895"/>
              <a:gd name="connsiteY527" fmla="*/ 5321 h 4333434"/>
              <a:gd name="connsiteX528" fmla="*/ 454114 w 4425895"/>
              <a:gd name="connsiteY528" fmla="*/ 5351 h 4333434"/>
              <a:gd name="connsiteX529" fmla="*/ 461848 w 4425895"/>
              <a:gd name="connsiteY529" fmla="*/ 324 h 4333434"/>
              <a:gd name="connsiteX530" fmla="*/ 429366 w 4425895"/>
              <a:gd name="connsiteY530" fmla="*/ 324 h 4333434"/>
              <a:gd name="connsiteX531" fmla="*/ 427088 w 4425895"/>
              <a:gd name="connsiteY531" fmla="*/ 5094 h 4333434"/>
              <a:gd name="connsiteX532" fmla="*/ 423264 w 4425895"/>
              <a:gd name="connsiteY532" fmla="*/ 2644 h 4333434"/>
              <a:gd name="connsiteX533" fmla="*/ 423565 w 4425895"/>
              <a:gd name="connsiteY533" fmla="*/ 324 h 4333434"/>
              <a:gd name="connsiteX534" fmla="*/ 407754 w 4425895"/>
              <a:gd name="connsiteY534" fmla="*/ 324 h 4333434"/>
              <a:gd name="connsiteX535" fmla="*/ 414886 w 4425895"/>
              <a:gd name="connsiteY535" fmla="*/ 5222 h 4333434"/>
              <a:gd name="connsiteX536" fmla="*/ 402856 w 4425895"/>
              <a:gd name="connsiteY536" fmla="*/ 4879 h 4333434"/>
              <a:gd name="connsiteX537" fmla="*/ 396540 w 4425895"/>
              <a:gd name="connsiteY537" fmla="*/ 324 h 4333434"/>
              <a:gd name="connsiteX538" fmla="*/ 368053 w 4425895"/>
              <a:gd name="connsiteY538" fmla="*/ 324 h 4333434"/>
              <a:gd name="connsiteX539" fmla="*/ 365647 w 4425895"/>
              <a:gd name="connsiteY539" fmla="*/ 3848 h 4333434"/>
              <a:gd name="connsiteX540" fmla="*/ 363671 w 4425895"/>
              <a:gd name="connsiteY540" fmla="*/ 10292 h 4333434"/>
              <a:gd name="connsiteX541" fmla="*/ 354433 w 4425895"/>
              <a:gd name="connsiteY541" fmla="*/ 12956 h 4333434"/>
              <a:gd name="connsiteX542" fmla="*/ 347344 w 4425895"/>
              <a:gd name="connsiteY542" fmla="*/ 9949 h 4333434"/>
              <a:gd name="connsiteX543" fmla="*/ 352844 w 4425895"/>
              <a:gd name="connsiteY543" fmla="*/ 4105 h 4333434"/>
              <a:gd name="connsiteX544" fmla="*/ 355851 w 4425895"/>
              <a:gd name="connsiteY544" fmla="*/ 324 h 4333434"/>
              <a:gd name="connsiteX545" fmla="*/ 243195 w 4425895"/>
              <a:gd name="connsiteY545" fmla="*/ 324 h 4333434"/>
              <a:gd name="connsiteX546" fmla="*/ 238899 w 4425895"/>
              <a:gd name="connsiteY546" fmla="*/ 324 h 4333434"/>
              <a:gd name="connsiteX547" fmla="*/ 211443 w 4425895"/>
              <a:gd name="connsiteY547" fmla="*/ 324 h 4333434"/>
              <a:gd name="connsiteX548" fmla="*/ 200315 w 4425895"/>
              <a:gd name="connsiteY548" fmla="*/ 1656 h 4333434"/>
              <a:gd name="connsiteX549" fmla="*/ 189832 w 4425895"/>
              <a:gd name="connsiteY549" fmla="*/ 324 h 4333434"/>
              <a:gd name="connsiteX550" fmla="*/ 175095 w 4425895"/>
              <a:gd name="connsiteY550" fmla="*/ 324 h 4333434"/>
              <a:gd name="connsiteX551" fmla="*/ 168435 w 4425895"/>
              <a:gd name="connsiteY551" fmla="*/ 324 h 4333434"/>
              <a:gd name="connsiteX552" fmla="*/ 153741 w 4425895"/>
              <a:gd name="connsiteY552" fmla="*/ 324 h 4333434"/>
              <a:gd name="connsiteX553" fmla="*/ 160100 w 4425895"/>
              <a:gd name="connsiteY553" fmla="*/ 2086 h 4333434"/>
              <a:gd name="connsiteX554" fmla="*/ 167447 w 4425895"/>
              <a:gd name="connsiteY554" fmla="*/ 6382 h 4333434"/>
              <a:gd name="connsiteX555" fmla="*/ 157522 w 4425895"/>
              <a:gd name="connsiteY555" fmla="*/ 10078 h 4333434"/>
              <a:gd name="connsiteX556" fmla="*/ 138789 w 4425895"/>
              <a:gd name="connsiteY556" fmla="*/ 238 h 4333434"/>
              <a:gd name="connsiteX557" fmla="*/ 50064 w 4425895"/>
              <a:gd name="connsiteY557" fmla="*/ 238 h 4333434"/>
              <a:gd name="connsiteX558" fmla="*/ 45983 w 4425895"/>
              <a:gd name="connsiteY558" fmla="*/ 1613 h 4333434"/>
              <a:gd name="connsiteX559" fmla="*/ 45983 w 4425895"/>
              <a:gd name="connsiteY559" fmla="*/ 1613 h 4333434"/>
              <a:gd name="connsiteX560" fmla="*/ 37089 w 4425895"/>
              <a:gd name="connsiteY560" fmla="*/ 5609 h 4333434"/>
              <a:gd name="connsiteX561" fmla="*/ 27894 w 4425895"/>
              <a:gd name="connsiteY561" fmla="*/ 7757 h 4333434"/>
              <a:gd name="connsiteX562" fmla="*/ 27894 w 4425895"/>
              <a:gd name="connsiteY562" fmla="*/ 238 h 4333434"/>
              <a:gd name="connsiteX563" fmla="*/ 8774 w 4425895"/>
              <a:gd name="connsiteY563" fmla="*/ 238 h 4333434"/>
              <a:gd name="connsiteX564" fmla="*/ 7571 w 4425895"/>
              <a:gd name="connsiteY564" fmla="*/ 6726 h 4333434"/>
              <a:gd name="connsiteX565" fmla="*/ 138 w 4425895"/>
              <a:gd name="connsiteY565" fmla="*/ 8316 h 4333434"/>
              <a:gd name="connsiteX566" fmla="*/ 138 w 4425895"/>
              <a:gd name="connsiteY566" fmla="*/ 1408568 h 4333434"/>
              <a:gd name="connsiteX567" fmla="*/ 1126 w 4425895"/>
              <a:gd name="connsiteY567" fmla="*/ 1412005 h 4333434"/>
              <a:gd name="connsiteX568" fmla="*/ 138 w 4425895"/>
              <a:gd name="connsiteY568" fmla="*/ 1414927 h 4333434"/>
              <a:gd name="connsiteX569" fmla="*/ 138 w 4425895"/>
              <a:gd name="connsiteY569" fmla="*/ 4100283 h 4333434"/>
              <a:gd name="connsiteX570" fmla="*/ 5079 w 4425895"/>
              <a:gd name="connsiteY570" fmla="*/ 4100283 h 4333434"/>
              <a:gd name="connsiteX571" fmla="*/ 2587 w 4425895"/>
              <a:gd name="connsiteY571" fmla="*/ 4102861 h 4333434"/>
              <a:gd name="connsiteX572" fmla="*/ 138 w 4425895"/>
              <a:gd name="connsiteY572" fmla="*/ 4102861 h 4333434"/>
              <a:gd name="connsiteX573" fmla="*/ 138 w 4425895"/>
              <a:gd name="connsiteY573" fmla="*/ 4179555 h 4333434"/>
              <a:gd name="connsiteX574" fmla="*/ 18184 w 4425895"/>
              <a:gd name="connsiteY574" fmla="*/ 4182906 h 4333434"/>
              <a:gd name="connsiteX575" fmla="*/ 13887 w 4425895"/>
              <a:gd name="connsiteY575" fmla="*/ 4185269 h 4333434"/>
              <a:gd name="connsiteX576" fmla="*/ 52 w 4425895"/>
              <a:gd name="connsiteY576" fmla="*/ 4183894 h 4333434"/>
              <a:gd name="connsiteX577" fmla="*/ 52 w 4425895"/>
              <a:gd name="connsiteY577" fmla="*/ 4229953 h 4333434"/>
              <a:gd name="connsiteX578" fmla="*/ 4564 w 4425895"/>
              <a:gd name="connsiteY578" fmla="*/ 4229953 h 4333434"/>
              <a:gd name="connsiteX579" fmla="*/ 1255 w 4425895"/>
              <a:gd name="connsiteY579" fmla="*/ 4233305 h 4333434"/>
              <a:gd name="connsiteX580" fmla="*/ 52 w 4425895"/>
              <a:gd name="connsiteY580" fmla="*/ 4233649 h 4333434"/>
              <a:gd name="connsiteX581" fmla="*/ 52 w 4425895"/>
              <a:gd name="connsiteY581" fmla="*/ 4251909 h 4333434"/>
              <a:gd name="connsiteX582" fmla="*/ 1642 w 4425895"/>
              <a:gd name="connsiteY582" fmla="*/ 4251909 h 4333434"/>
              <a:gd name="connsiteX583" fmla="*/ 13930 w 4425895"/>
              <a:gd name="connsiteY583" fmla="*/ 4262307 h 4333434"/>
              <a:gd name="connsiteX584" fmla="*/ 8130 w 4425895"/>
              <a:gd name="connsiteY584" fmla="*/ 4264326 h 4333434"/>
              <a:gd name="connsiteX585" fmla="*/ 52 w 4425895"/>
              <a:gd name="connsiteY585" fmla="*/ 4266388 h 4333434"/>
              <a:gd name="connsiteX586" fmla="*/ 52 w 4425895"/>
              <a:gd name="connsiteY586" fmla="*/ 4303038 h 4333434"/>
              <a:gd name="connsiteX587" fmla="*/ 3103 w 4425895"/>
              <a:gd name="connsiteY587" fmla="*/ 4302609 h 4333434"/>
              <a:gd name="connsiteX588" fmla="*/ 4736 w 4425895"/>
              <a:gd name="connsiteY588" fmla="*/ 4298613 h 4333434"/>
              <a:gd name="connsiteX589" fmla="*/ 6755 w 4425895"/>
              <a:gd name="connsiteY589" fmla="*/ 4290793 h 4333434"/>
              <a:gd name="connsiteX590" fmla="*/ 9720 w 4425895"/>
              <a:gd name="connsiteY590" fmla="*/ 4283102 h 4333434"/>
              <a:gd name="connsiteX591" fmla="*/ 11524 w 4425895"/>
              <a:gd name="connsiteY591" fmla="*/ 4279192 h 4333434"/>
              <a:gd name="connsiteX592" fmla="*/ 15563 w 4425895"/>
              <a:gd name="connsiteY592" fmla="*/ 4284477 h 4333434"/>
              <a:gd name="connsiteX593" fmla="*/ 12555 w 4425895"/>
              <a:gd name="connsiteY593" fmla="*/ 4291008 h 4333434"/>
              <a:gd name="connsiteX594" fmla="*/ 14532 w 4425895"/>
              <a:gd name="connsiteY594" fmla="*/ 4301491 h 4333434"/>
              <a:gd name="connsiteX595" fmla="*/ 11052 w 4425895"/>
              <a:gd name="connsiteY595" fmla="*/ 4307335 h 4333434"/>
              <a:gd name="connsiteX596" fmla="*/ 439 w 4425895"/>
              <a:gd name="connsiteY596" fmla="*/ 4308967 h 4333434"/>
              <a:gd name="connsiteX597" fmla="*/ 52 w 4425895"/>
              <a:gd name="connsiteY597" fmla="*/ 4308967 h 4333434"/>
              <a:gd name="connsiteX598" fmla="*/ 52 w 4425895"/>
              <a:gd name="connsiteY598" fmla="*/ 4315283 h 4333434"/>
              <a:gd name="connsiteX599" fmla="*/ 5810 w 4425895"/>
              <a:gd name="connsiteY599" fmla="*/ 4313436 h 4333434"/>
              <a:gd name="connsiteX600" fmla="*/ 4134 w 4425895"/>
              <a:gd name="connsiteY600" fmla="*/ 4318291 h 4333434"/>
              <a:gd name="connsiteX601" fmla="*/ -163 w 4425895"/>
              <a:gd name="connsiteY601" fmla="*/ 4320010 h 4333434"/>
              <a:gd name="connsiteX602" fmla="*/ -163 w 4425895"/>
              <a:gd name="connsiteY602" fmla="*/ 4332512 h 4333434"/>
              <a:gd name="connsiteX603" fmla="*/ 4907 w 4425895"/>
              <a:gd name="connsiteY603" fmla="*/ 4332512 h 4333434"/>
              <a:gd name="connsiteX604" fmla="*/ 6884 w 4425895"/>
              <a:gd name="connsiteY604" fmla="*/ 4332512 h 4333434"/>
              <a:gd name="connsiteX605" fmla="*/ 31031 w 4425895"/>
              <a:gd name="connsiteY605" fmla="*/ 4332512 h 4333434"/>
              <a:gd name="connsiteX606" fmla="*/ 27378 w 4425895"/>
              <a:gd name="connsiteY606" fmla="*/ 4327271 h 4333434"/>
              <a:gd name="connsiteX607" fmla="*/ 30558 w 4425895"/>
              <a:gd name="connsiteY607" fmla="*/ 4326540 h 4333434"/>
              <a:gd name="connsiteX608" fmla="*/ 33694 w 4425895"/>
              <a:gd name="connsiteY608" fmla="*/ 4324607 h 4333434"/>
              <a:gd name="connsiteX609" fmla="*/ 27378 w 4425895"/>
              <a:gd name="connsiteY609" fmla="*/ 4320310 h 4333434"/>
              <a:gd name="connsiteX610" fmla="*/ 19817 w 4425895"/>
              <a:gd name="connsiteY610" fmla="*/ 4317002 h 4333434"/>
              <a:gd name="connsiteX611" fmla="*/ 25660 w 4425895"/>
              <a:gd name="connsiteY611" fmla="*/ 4312362 h 4333434"/>
              <a:gd name="connsiteX612" fmla="*/ 34511 w 4425895"/>
              <a:gd name="connsiteY612" fmla="*/ 4313479 h 4333434"/>
              <a:gd name="connsiteX613" fmla="*/ 39366 w 4425895"/>
              <a:gd name="connsiteY613" fmla="*/ 4317474 h 4333434"/>
              <a:gd name="connsiteX614" fmla="*/ 44737 w 4425895"/>
              <a:gd name="connsiteY614" fmla="*/ 4332685 h 4333434"/>
              <a:gd name="connsiteX615" fmla="*/ 56853 w 4425895"/>
              <a:gd name="connsiteY615" fmla="*/ 4332685 h 4333434"/>
              <a:gd name="connsiteX616" fmla="*/ 56853 w 4425895"/>
              <a:gd name="connsiteY616" fmla="*/ 4331868 h 4333434"/>
              <a:gd name="connsiteX617" fmla="*/ 62439 w 4425895"/>
              <a:gd name="connsiteY617" fmla="*/ 4331567 h 4333434"/>
              <a:gd name="connsiteX618" fmla="*/ 66735 w 4425895"/>
              <a:gd name="connsiteY618" fmla="*/ 4329290 h 4333434"/>
              <a:gd name="connsiteX619" fmla="*/ 67981 w 4425895"/>
              <a:gd name="connsiteY619" fmla="*/ 4326583 h 4333434"/>
              <a:gd name="connsiteX620" fmla="*/ 70086 w 4425895"/>
              <a:gd name="connsiteY620" fmla="*/ 4329935 h 4333434"/>
              <a:gd name="connsiteX621" fmla="*/ 72621 w 4425895"/>
              <a:gd name="connsiteY621" fmla="*/ 4332341 h 4333434"/>
              <a:gd name="connsiteX622" fmla="*/ 73996 w 4425895"/>
              <a:gd name="connsiteY622" fmla="*/ 4332685 h 4333434"/>
              <a:gd name="connsiteX623" fmla="*/ 95479 w 4425895"/>
              <a:gd name="connsiteY623" fmla="*/ 4332685 h 4333434"/>
              <a:gd name="connsiteX624" fmla="*/ 94663 w 4425895"/>
              <a:gd name="connsiteY624" fmla="*/ 4327743 h 4333434"/>
              <a:gd name="connsiteX625" fmla="*/ 99905 w 4425895"/>
              <a:gd name="connsiteY625" fmla="*/ 4324951 h 4333434"/>
              <a:gd name="connsiteX626" fmla="*/ 102354 w 4425895"/>
              <a:gd name="connsiteY626" fmla="*/ 4332341 h 4333434"/>
              <a:gd name="connsiteX627" fmla="*/ 98616 w 4425895"/>
              <a:gd name="connsiteY627" fmla="*/ 4332685 h 4333434"/>
              <a:gd name="connsiteX628" fmla="*/ 146780 w 4425895"/>
              <a:gd name="connsiteY628" fmla="*/ 4332685 h 4333434"/>
              <a:gd name="connsiteX629" fmla="*/ 150518 w 4425895"/>
              <a:gd name="connsiteY629" fmla="*/ 4322974 h 4333434"/>
              <a:gd name="connsiteX630" fmla="*/ 151120 w 4425895"/>
              <a:gd name="connsiteY630" fmla="*/ 4331567 h 4333434"/>
              <a:gd name="connsiteX631" fmla="*/ 150475 w 4425895"/>
              <a:gd name="connsiteY631" fmla="*/ 4332555 h 4333434"/>
              <a:gd name="connsiteX632" fmla="*/ 171485 w 4425895"/>
              <a:gd name="connsiteY632" fmla="*/ 4332555 h 4333434"/>
              <a:gd name="connsiteX633" fmla="*/ 165556 w 4425895"/>
              <a:gd name="connsiteY633" fmla="*/ 4329032 h 4333434"/>
              <a:gd name="connsiteX634" fmla="*/ 158682 w 4425895"/>
              <a:gd name="connsiteY634" fmla="*/ 4327443 h 4333434"/>
              <a:gd name="connsiteX635" fmla="*/ 166029 w 4425895"/>
              <a:gd name="connsiteY635" fmla="*/ 4325380 h 4333434"/>
              <a:gd name="connsiteX636" fmla="*/ 178102 w 4425895"/>
              <a:gd name="connsiteY636" fmla="*/ 4321084 h 4333434"/>
              <a:gd name="connsiteX637" fmla="*/ 185320 w 4425895"/>
              <a:gd name="connsiteY637" fmla="*/ 4321084 h 4333434"/>
              <a:gd name="connsiteX638" fmla="*/ 184762 w 4425895"/>
              <a:gd name="connsiteY638" fmla="*/ 4323834 h 4333434"/>
              <a:gd name="connsiteX639" fmla="*/ 178575 w 4425895"/>
              <a:gd name="connsiteY639" fmla="*/ 4324349 h 4333434"/>
              <a:gd name="connsiteX640" fmla="*/ 176126 w 4425895"/>
              <a:gd name="connsiteY640" fmla="*/ 4331567 h 4333434"/>
              <a:gd name="connsiteX641" fmla="*/ 176126 w 4425895"/>
              <a:gd name="connsiteY641" fmla="*/ 4332427 h 4333434"/>
              <a:gd name="connsiteX642" fmla="*/ 193312 w 4425895"/>
              <a:gd name="connsiteY642" fmla="*/ 4332427 h 4333434"/>
              <a:gd name="connsiteX643" fmla="*/ 193312 w 4425895"/>
              <a:gd name="connsiteY643" fmla="*/ 4331954 h 4333434"/>
              <a:gd name="connsiteX644" fmla="*/ 195417 w 4425895"/>
              <a:gd name="connsiteY644" fmla="*/ 4331009 h 4333434"/>
              <a:gd name="connsiteX645" fmla="*/ 197050 w 4425895"/>
              <a:gd name="connsiteY645" fmla="*/ 4332427 h 4333434"/>
              <a:gd name="connsiteX646" fmla="*/ 207276 w 4425895"/>
              <a:gd name="connsiteY646" fmla="*/ 4332427 h 4333434"/>
              <a:gd name="connsiteX647" fmla="*/ 206030 w 4425895"/>
              <a:gd name="connsiteY647" fmla="*/ 4331181 h 4333434"/>
              <a:gd name="connsiteX648" fmla="*/ 208909 w 4425895"/>
              <a:gd name="connsiteY648" fmla="*/ 4326884 h 4333434"/>
              <a:gd name="connsiteX649" fmla="*/ 210842 w 4425895"/>
              <a:gd name="connsiteY649" fmla="*/ 4332126 h 4333434"/>
              <a:gd name="connsiteX650" fmla="*/ 210498 w 4425895"/>
              <a:gd name="connsiteY650" fmla="*/ 4332384 h 4333434"/>
              <a:gd name="connsiteX651" fmla="*/ 229790 w 4425895"/>
              <a:gd name="connsiteY651" fmla="*/ 4332384 h 4333434"/>
              <a:gd name="connsiteX652" fmla="*/ 227341 w 4425895"/>
              <a:gd name="connsiteY652" fmla="*/ 4330364 h 4333434"/>
              <a:gd name="connsiteX653" fmla="*/ 213807 w 4425895"/>
              <a:gd name="connsiteY653" fmla="*/ 4321771 h 4333434"/>
              <a:gd name="connsiteX654" fmla="*/ 205944 w 4425895"/>
              <a:gd name="connsiteY654" fmla="*/ 4312018 h 4333434"/>
              <a:gd name="connsiteX655" fmla="*/ 206417 w 4425895"/>
              <a:gd name="connsiteY655" fmla="*/ 4307721 h 4333434"/>
              <a:gd name="connsiteX656" fmla="*/ 208006 w 4425895"/>
              <a:gd name="connsiteY656" fmla="*/ 4307034 h 4333434"/>
              <a:gd name="connsiteX657" fmla="*/ 211830 w 4425895"/>
              <a:gd name="connsiteY657" fmla="*/ 4312619 h 4333434"/>
              <a:gd name="connsiteX658" fmla="*/ 220166 w 4425895"/>
              <a:gd name="connsiteY658" fmla="*/ 4317474 h 4333434"/>
              <a:gd name="connsiteX659" fmla="*/ 234817 w 4425895"/>
              <a:gd name="connsiteY659" fmla="*/ 4325166 h 4333434"/>
              <a:gd name="connsiteX660" fmla="*/ 234430 w 4425895"/>
              <a:gd name="connsiteY660" fmla="*/ 4332470 h 4333434"/>
              <a:gd name="connsiteX661" fmla="*/ 253507 w 4425895"/>
              <a:gd name="connsiteY661" fmla="*/ 4332470 h 4333434"/>
              <a:gd name="connsiteX662" fmla="*/ 252734 w 4425895"/>
              <a:gd name="connsiteY662" fmla="*/ 4328173 h 4333434"/>
              <a:gd name="connsiteX663" fmla="*/ 254624 w 4425895"/>
              <a:gd name="connsiteY663" fmla="*/ 4321513 h 4333434"/>
              <a:gd name="connsiteX664" fmla="*/ 258921 w 4425895"/>
              <a:gd name="connsiteY664" fmla="*/ 4324822 h 4333434"/>
              <a:gd name="connsiteX665" fmla="*/ 258104 w 4425895"/>
              <a:gd name="connsiteY665" fmla="*/ 4326841 h 4333434"/>
              <a:gd name="connsiteX666" fmla="*/ 255999 w 4425895"/>
              <a:gd name="connsiteY666" fmla="*/ 4328603 h 4333434"/>
              <a:gd name="connsiteX667" fmla="*/ 258521 w 4425895"/>
              <a:gd name="connsiteY667" fmla="*/ 4331563 h 4333434"/>
              <a:gd name="connsiteX668" fmla="*/ 258620 w 4425895"/>
              <a:gd name="connsiteY668" fmla="*/ 4331567 h 4333434"/>
              <a:gd name="connsiteX669" fmla="*/ 269920 w 4425895"/>
              <a:gd name="connsiteY669" fmla="*/ 4332512 h 4333434"/>
              <a:gd name="connsiteX670" fmla="*/ 280103 w 4425895"/>
              <a:gd name="connsiteY670" fmla="*/ 4332512 h 4333434"/>
              <a:gd name="connsiteX671" fmla="*/ 267986 w 4425895"/>
              <a:gd name="connsiteY671" fmla="*/ 4320869 h 4333434"/>
              <a:gd name="connsiteX672" fmla="*/ 267986 w 4425895"/>
              <a:gd name="connsiteY672" fmla="*/ 4317088 h 4333434"/>
              <a:gd name="connsiteX673" fmla="*/ 274775 w 4425895"/>
              <a:gd name="connsiteY673" fmla="*/ 4316787 h 4333434"/>
              <a:gd name="connsiteX674" fmla="*/ 282079 w 4425895"/>
              <a:gd name="connsiteY674" fmla="*/ 4319408 h 4333434"/>
              <a:gd name="connsiteX675" fmla="*/ 284056 w 4425895"/>
              <a:gd name="connsiteY675" fmla="*/ 4324435 h 4333434"/>
              <a:gd name="connsiteX676" fmla="*/ 287321 w 4425895"/>
              <a:gd name="connsiteY676" fmla="*/ 4330665 h 4333434"/>
              <a:gd name="connsiteX677" fmla="*/ 290586 w 4425895"/>
              <a:gd name="connsiteY677" fmla="*/ 4332512 h 4333434"/>
              <a:gd name="connsiteX678" fmla="*/ 302488 w 4425895"/>
              <a:gd name="connsiteY678" fmla="*/ 4332512 h 4333434"/>
              <a:gd name="connsiteX679" fmla="*/ 308073 w 4425895"/>
              <a:gd name="connsiteY679" fmla="*/ 4332512 h 4333434"/>
              <a:gd name="connsiteX680" fmla="*/ 320963 w 4425895"/>
              <a:gd name="connsiteY680" fmla="*/ 4332512 h 4333434"/>
              <a:gd name="connsiteX681" fmla="*/ 320705 w 4425895"/>
              <a:gd name="connsiteY681" fmla="*/ 4331825 h 4333434"/>
              <a:gd name="connsiteX682" fmla="*/ 330158 w 4425895"/>
              <a:gd name="connsiteY682" fmla="*/ 4330021 h 4333434"/>
              <a:gd name="connsiteX683" fmla="*/ 339481 w 4425895"/>
              <a:gd name="connsiteY683" fmla="*/ 4332512 h 4333434"/>
              <a:gd name="connsiteX684" fmla="*/ 360062 w 4425895"/>
              <a:gd name="connsiteY684" fmla="*/ 4332512 h 4333434"/>
              <a:gd name="connsiteX685" fmla="*/ 359632 w 4425895"/>
              <a:gd name="connsiteY685" fmla="*/ 4331868 h 4333434"/>
              <a:gd name="connsiteX686" fmla="*/ 349449 w 4425895"/>
              <a:gd name="connsiteY686" fmla="*/ 4325380 h 4333434"/>
              <a:gd name="connsiteX687" fmla="*/ 342059 w 4425895"/>
              <a:gd name="connsiteY687" fmla="*/ 4316787 h 4333434"/>
              <a:gd name="connsiteX688" fmla="*/ 344723 w 4425895"/>
              <a:gd name="connsiteY688" fmla="*/ 4310128 h 4333434"/>
              <a:gd name="connsiteX689" fmla="*/ 347731 w 4425895"/>
              <a:gd name="connsiteY689" fmla="*/ 4313822 h 4333434"/>
              <a:gd name="connsiteX690" fmla="*/ 354004 w 4425895"/>
              <a:gd name="connsiteY690" fmla="*/ 4320525 h 4333434"/>
              <a:gd name="connsiteX691" fmla="*/ 361480 w 4425895"/>
              <a:gd name="connsiteY691" fmla="*/ 4321471 h 4333434"/>
              <a:gd name="connsiteX692" fmla="*/ 364573 w 4425895"/>
              <a:gd name="connsiteY692" fmla="*/ 4322673 h 4333434"/>
              <a:gd name="connsiteX693" fmla="*/ 371963 w 4425895"/>
              <a:gd name="connsiteY693" fmla="*/ 4332512 h 4333434"/>
              <a:gd name="connsiteX694" fmla="*/ 384853 w 4425895"/>
              <a:gd name="connsiteY694" fmla="*/ 4332512 h 4333434"/>
              <a:gd name="connsiteX695" fmla="*/ 385540 w 4425895"/>
              <a:gd name="connsiteY695" fmla="*/ 4328990 h 4333434"/>
              <a:gd name="connsiteX696" fmla="*/ 391685 w 4425895"/>
              <a:gd name="connsiteY696" fmla="*/ 4327743 h 4333434"/>
              <a:gd name="connsiteX697" fmla="*/ 397442 w 4425895"/>
              <a:gd name="connsiteY697" fmla="*/ 4330665 h 4333434"/>
              <a:gd name="connsiteX698" fmla="*/ 406035 w 4425895"/>
              <a:gd name="connsiteY698" fmla="*/ 4331696 h 4333434"/>
              <a:gd name="connsiteX699" fmla="*/ 408355 w 4425895"/>
              <a:gd name="connsiteY699" fmla="*/ 4332512 h 4333434"/>
              <a:gd name="connsiteX700" fmla="*/ 435896 w 4425895"/>
              <a:gd name="connsiteY700" fmla="*/ 4332512 h 4333434"/>
              <a:gd name="connsiteX701" fmla="*/ 436713 w 4425895"/>
              <a:gd name="connsiteY701" fmla="*/ 4330021 h 4333434"/>
              <a:gd name="connsiteX702" fmla="*/ 448571 w 4425895"/>
              <a:gd name="connsiteY702" fmla="*/ 4328431 h 4333434"/>
              <a:gd name="connsiteX703" fmla="*/ 446938 w 4425895"/>
              <a:gd name="connsiteY703" fmla="*/ 4332512 h 4333434"/>
              <a:gd name="connsiteX704" fmla="*/ 482428 w 4425895"/>
              <a:gd name="connsiteY704" fmla="*/ 4332512 h 4333434"/>
              <a:gd name="connsiteX705" fmla="*/ 482428 w 4425895"/>
              <a:gd name="connsiteY705" fmla="*/ 4325681 h 4333434"/>
              <a:gd name="connsiteX706" fmla="*/ 487412 w 4425895"/>
              <a:gd name="connsiteY706" fmla="*/ 4317732 h 4333434"/>
              <a:gd name="connsiteX707" fmla="*/ 492783 w 4425895"/>
              <a:gd name="connsiteY707" fmla="*/ 4310385 h 4333434"/>
              <a:gd name="connsiteX708" fmla="*/ 495017 w 4425895"/>
              <a:gd name="connsiteY708" fmla="*/ 4311545 h 4333434"/>
              <a:gd name="connsiteX709" fmla="*/ 493857 w 4425895"/>
              <a:gd name="connsiteY709" fmla="*/ 4320568 h 4333434"/>
              <a:gd name="connsiteX710" fmla="*/ 488615 w 4425895"/>
              <a:gd name="connsiteY710" fmla="*/ 4325767 h 4333434"/>
              <a:gd name="connsiteX711" fmla="*/ 486381 w 4425895"/>
              <a:gd name="connsiteY711" fmla="*/ 4332512 h 4333434"/>
              <a:gd name="connsiteX712" fmla="*/ 504598 w 4425895"/>
              <a:gd name="connsiteY712" fmla="*/ 4332512 h 4333434"/>
              <a:gd name="connsiteX713" fmla="*/ 504598 w 4425895"/>
              <a:gd name="connsiteY713" fmla="*/ 4327615 h 4333434"/>
              <a:gd name="connsiteX714" fmla="*/ 502923 w 4425895"/>
              <a:gd name="connsiteY714" fmla="*/ 4321513 h 4333434"/>
              <a:gd name="connsiteX715" fmla="*/ 503181 w 4425895"/>
              <a:gd name="connsiteY715" fmla="*/ 4319408 h 4333434"/>
              <a:gd name="connsiteX716" fmla="*/ 508165 w 4425895"/>
              <a:gd name="connsiteY716" fmla="*/ 4323232 h 4333434"/>
              <a:gd name="connsiteX717" fmla="*/ 510313 w 4425895"/>
              <a:gd name="connsiteY717" fmla="*/ 4331825 h 4333434"/>
              <a:gd name="connsiteX718" fmla="*/ 510785 w 4425895"/>
              <a:gd name="connsiteY718" fmla="*/ 4332341 h 4333434"/>
              <a:gd name="connsiteX719" fmla="*/ 542193 w 4425895"/>
              <a:gd name="connsiteY719" fmla="*/ 4332341 h 4333434"/>
              <a:gd name="connsiteX720" fmla="*/ 543139 w 4425895"/>
              <a:gd name="connsiteY720" fmla="*/ 4330837 h 4333434"/>
              <a:gd name="connsiteX721" fmla="*/ 547736 w 4425895"/>
              <a:gd name="connsiteY721" fmla="*/ 4331739 h 4333434"/>
              <a:gd name="connsiteX722" fmla="*/ 548509 w 4425895"/>
              <a:gd name="connsiteY722" fmla="*/ 4332341 h 4333434"/>
              <a:gd name="connsiteX723" fmla="*/ 584901 w 4425895"/>
              <a:gd name="connsiteY723" fmla="*/ 4332341 h 4333434"/>
              <a:gd name="connsiteX724" fmla="*/ 584901 w 4425895"/>
              <a:gd name="connsiteY724" fmla="*/ 4331911 h 4333434"/>
              <a:gd name="connsiteX725" fmla="*/ 588081 w 4425895"/>
              <a:gd name="connsiteY725" fmla="*/ 4329118 h 4333434"/>
              <a:gd name="connsiteX726" fmla="*/ 591217 w 4425895"/>
              <a:gd name="connsiteY726" fmla="*/ 4327958 h 4333434"/>
              <a:gd name="connsiteX727" fmla="*/ 595514 w 4425895"/>
              <a:gd name="connsiteY727" fmla="*/ 4325595 h 4333434"/>
              <a:gd name="connsiteX728" fmla="*/ 598951 w 4425895"/>
              <a:gd name="connsiteY728" fmla="*/ 4320310 h 4333434"/>
              <a:gd name="connsiteX729" fmla="*/ 602646 w 4425895"/>
              <a:gd name="connsiteY729" fmla="*/ 4314983 h 4333434"/>
              <a:gd name="connsiteX730" fmla="*/ 609778 w 4425895"/>
              <a:gd name="connsiteY730" fmla="*/ 4318033 h 4333434"/>
              <a:gd name="connsiteX731" fmla="*/ 607415 w 4425895"/>
              <a:gd name="connsiteY731" fmla="*/ 4321728 h 4333434"/>
              <a:gd name="connsiteX732" fmla="*/ 601916 w 4425895"/>
              <a:gd name="connsiteY732" fmla="*/ 4327228 h 4333434"/>
              <a:gd name="connsiteX733" fmla="*/ 607157 w 4425895"/>
              <a:gd name="connsiteY733" fmla="*/ 4332083 h 4333434"/>
              <a:gd name="connsiteX734" fmla="*/ 613044 w 4425895"/>
              <a:gd name="connsiteY734" fmla="*/ 4332083 h 4333434"/>
              <a:gd name="connsiteX735" fmla="*/ 612786 w 4425895"/>
              <a:gd name="connsiteY735" fmla="*/ 4332083 h 4333434"/>
              <a:gd name="connsiteX736" fmla="*/ 671176 w 4425895"/>
              <a:gd name="connsiteY736" fmla="*/ 4332083 h 4333434"/>
              <a:gd name="connsiteX737" fmla="*/ 679426 w 4425895"/>
              <a:gd name="connsiteY737" fmla="*/ 4332083 h 4333434"/>
              <a:gd name="connsiteX738" fmla="*/ 684238 w 4425895"/>
              <a:gd name="connsiteY738" fmla="*/ 4332083 h 4333434"/>
              <a:gd name="connsiteX739" fmla="*/ 685312 w 4425895"/>
              <a:gd name="connsiteY739" fmla="*/ 4331739 h 4333434"/>
              <a:gd name="connsiteX740" fmla="*/ 686343 w 4425895"/>
              <a:gd name="connsiteY740" fmla="*/ 4332083 h 4333434"/>
              <a:gd name="connsiteX741" fmla="*/ 700952 w 4425895"/>
              <a:gd name="connsiteY741" fmla="*/ 4332083 h 4333434"/>
              <a:gd name="connsiteX742" fmla="*/ 700608 w 4425895"/>
              <a:gd name="connsiteY742" fmla="*/ 4330407 h 4333434"/>
              <a:gd name="connsiteX743" fmla="*/ 701682 w 4425895"/>
              <a:gd name="connsiteY743" fmla="*/ 4328302 h 4333434"/>
              <a:gd name="connsiteX744" fmla="*/ 703744 w 4425895"/>
              <a:gd name="connsiteY744" fmla="*/ 4332083 h 4333434"/>
              <a:gd name="connsiteX745" fmla="*/ 720243 w 4425895"/>
              <a:gd name="connsiteY745" fmla="*/ 4332083 h 4333434"/>
              <a:gd name="connsiteX746" fmla="*/ 720931 w 4425895"/>
              <a:gd name="connsiteY746" fmla="*/ 4329548 h 4333434"/>
              <a:gd name="connsiteX747" fmla="*/ 727590 w 4425895"/>
              <a:gd name="connsiteY747" fmla="*/ 4331224 h 4333434"/>
              <a:gd name="connsiteX748" fmla="*/ 728407 w 4425895"/>
              <a:gd name="connsiteY748" fmla="*/ 4332083 h 4333434"/>
              <a:gd name="connsiteX749" fmla="*/ 735625 w 4425895"/>
              <a:gd name="connsiteY749" fmla="*/ 4332083 h 4333434"/>
              <a:gd name="connsiteX750" fmla="*/ 735625 w 4425895"/>
              <a:gd name="connsiteY750" fmla="*/ 4331610 h 4333434"/>
              <a:gd name="connsiteX751" fmla="*/ 737730 w 4425895"/>
              <a:gd name="connsiteY751" fmla="*/ 4330665 h 4333434"/>
              <a:gd name="connsiteX752" fmla="*/ 739363 w 4425895"/>
              <a:gd name="connsiteY752" fmla="*/ 4332083 h 4333434"/>
              <a:gd name="connsiteX753" fmla="*/ 759041 w 4425895"/>
              <a:gd name="connsiteY753" fmla="*/ 4332083 h 4333434"/>
              <a:gd name="connsiteX754" fmla="*/ 758655 w 4425895"/>
              <a:gd name="connsiteY754" fmla="*/ 4330407 h 4333434"/>
              <a:gd name="connsiteX755" fmla="*/ 762951 w 4425895"/>
              <a:gd name="connsiteY755" fmla="*/ 4329634 h 4333434"/>
              <a:gd name="connsiteX756" fmla="*/ 769224 w 4425895"/>
              <a:gd name="connsiteY756" fmla="*/ 4330622 h 4333434"/>
              <a:gd name="connsiteX757" fmla="*/ 771286 w 4425895"/>
              <a:gd name="connsiteY757" fmla="*/ 4330622 h 4333434"/>
              <a:gd name="connsiteX758" fmla="*/ 770126 w 4425895"/>
              <a:gd name="connsiteY758" fmla="*/ 4332255 h 4333434"/>
              <a:gd name="connsiteX759" fmla="*/ 796207 w 4425895"/>
              <a:gd name="connsiteY759" fmla="*/ 4332255 h 4333434"/>
              <a:gd name="connsiteX760" fmla="*/ 798656 w 4425895"/>
              <a:gd name="connsiteY760" fmla="*/ 4331911 h 4333434"/>
              <a:gd name="connsiteX761" fmla="*/ 800632 w 4425895"/>
              <a:gd name="connsiteY761" fmla="*/ 4332255 h 4333434"/>
              <a:gd name="connsiteX762" fmla="*/ 811202 w 4425895"/>
              <a:gd name="connsiteY762" fmla="*/ 4332255 h 4333434"/>
              <a:gd name="connsiteX763" fmla="*/ 811202 w 4425895"/>
              <a:gd name="connsiteY763" fmla="*/ 4331567 h 4333434"/>
              <a:gd name="connsiteX764" fmla="*/ 816873 w 4425895"/>
              <a:gd name="connsiteY764" fmla="*/ 4330149 h 4333434"/>
              <a:gd name="connsiteX765" fmla="*/ 823705 w 4425895"/>
              <a:gd name="connsiteY765" fmla="*/ 4325853 h 4333434"/>
              <a:gd name="connsiteX766" fmla="*/ 830751 w 4425895"/>
              <a:gd name="connsiteY766" fmla="*/ 4324005 h 4333434"/>
              <a:gd name="connsiteX767" fmla="*/ 834575 w 4425895"/>
              <a:gd name="connsiteY767" fmla="*/ 4326197 h 4333434"/>
              <a:gd name="connsiteX768" fmla="*/ 841621 w 4425895"/>
              <a:gd name="connsiteY768" fmla="*/ 4327657 h 4333434"/>
              <a:gd name="connsiteX769" fmla="*/ 841922 w 4425895"/>
              <a:gd name="connsiteY769" fmla="*/ 4332427 h 4333434"/>
              <a:gd name="connsiteX770" fmla="*/ 924416 w 4425895"/>
              <a:gd name="connsiteY770" fmla="*/ 4332427 h 4333434"/>
              <a:gd name="connsiteX771" fmla="*/ 924416 w 4425895"/>
              <a:gd name="connsiteY771" fmla="*/ 4331138 h 4333434"/>
              <a:gd name="connsiteX772" fmla="*/ 929873 w 4425895"/>
              <a:gd name="connsiteY772" fmla="*/ 4326240 h 4333434"/>
              <a:gd name="connsiteX773" fmla="*/ 929486 w 4425895"/>
              <a:gd name="connsiteY773" fmla="*/ 4330536 h 4333434"/>
              <a:gd name="connsiteX774" fmla="*/ 928584 w 4425895"/>
              <a:gd name="connsiteY774" fmla="*/ 4332255 h 4333434"/>
              <a:gd name="connsiteX775" fmla="*/ 979412 w 4425895"/>
              <a:gd name="connsiteY775" fmla="*/ 4332255 h 4333434"/>
              <a:gd name="connsiteX776" fmla="*/ 978854 w 4425895"/>
              <a:gd name="connsiteY776" fmla="*/ 4331954 h 4333434"/>
              <a:gd name="connsiteX777" fmla="*/ 972065 w 4425895"/>
              <a:gd name="connsiteY777" fmla="*/ 4328947 h 4333434"/>
              <a:gd name="connsiteX778" fmla="*/ 968413 w 4425895"/>
              <a:gd name="connsiteY778" fmla="*/ 4325595 h 4333434"/>
              <a:gd name="connsiteX779" fmla="*/ 980959 w 4425895"/>
              <a:gd name="connsiteY779" fmla="*/ 4328731 h 4333434"/>
              <a:gd name="connsiteX780" fmla="*/ 983666 w 4425895"/>
              <a:gd name="connsiteY780" fmla="*/ 4332255 h 4333434"/>
              <a:gd name="connsiteX781" fmla="*/ 994880 w 4425895"/>
              <a:gd name="connsiteY781" fmla="*/ 4332255 h 4333434"/>
              <a:gd name="connsiteX782" fmla="*/ 995340 w 4425895"/>
              <a:gd name="connsiteY782" fmla="*/ 4328882 h 4333434"/>
              <a:gd name="connsiteX783" fmla="*/ 995567 w 4425895"/>
              <a:gd name="connsiteY783" fmla="*/ 4328731 h 4333434"/>
              <a:gd name="connsiteX784" fmla="*/ 997716 w 4425895"/>
              <a:gd name="connsiteY784" fmla="*/ 4323490 h 4333434"/>
              <a:gd name="connsiteX785" fmla="*/ 1000852 w 4425895"/>
              <a:gd name="connsiteY785" fmla="*/ 4318377 h 4333434"/>
              <a:gd name="connsiteX786" fmla="*/ 1003989 w 4425895"/>
              <a:gd name="connsiteY786" fmla="*/ 4319236 h 4333434"/>
              <a:gd name="connsiteX787" fmla="*/ 1002356 w 4425895"/>
              <a:gd name="connsiteY787" fmla="*/ 4321255 h 4333434"/>
              <a:gd name="connsiteX788" fmla="*/ 1000766 w 4425895"/>
              <a:gd name="connsiteY788" fmla="*/ 4326927 h 4333434"/>
              <a:gd name="connsiteX789" fmla="*/ 999563 w 4425895"/>
              <a:gd name="connsiteY789" fmla="*/ 4332255 h 4333434"/>
              <a:gd name="connsiteX790" fmla="*/ 1070500 w 4425895"/>
              <a:gd name="connsiteY790" fmla="*/ 4332255 h 4333434"/>
              <a:gd name="connsiteX791" fmla="*/ 1072046 w 4425895"/>
              <a:gd name="connsiteY791" fmla="*/ 4330665 h 4333434"/>
              <a:gd name="connsiteX792" fmla="*/ 1066332 w 4425895"/>
              <a:gd name="connsiteY792" fmla="*/ 4323232 h 4333434"/>
              <a:gd name="connsiteX793" fmla="*/ 1056149 w 4425895"/>
              <a:gd name="connsiteY793" fmla="*/ 4322115 h 4333434"/>
              <a:gd name="connsiteX794" fmla="*/ 1055548 w 4425895"/>
              <a:gd name="connsiteY794" fmla="*/ 4319107 h 4333434"/>
              <a:gd name="connsiteX795" fmla="*/ 1055247 w 4425895"/>
              <a:gd name="connsiteY795" fmla="*/ 4317517 h 4333434"/>
              <a:gd name="connsiteX796" fmla="*/ 1047943 w 4425895"/>
              <a:gd name="connsiteY796" fmla="*/ 4302050 h 4333434"/>
              <a:gd name="connsiteX797" fmla="*/ 1053141 w 4425895"/>
              <a:gd name="connsiteY797" fmla="*/ 4304026 h 4333434"/>
              <a:gd name="connsiteX798" fmla="*/ 1064055 w 4425895"/>
              <a:gd name="connsiteY798" fmla="*/ 4309096 h 4333434"/>
              <a:gd name="connsiteX799" fmla="*/ 1065477 w 4425895"/>
              <a:gd name="connsiteY799" fmla="*/ 4305281 h 4333434"/>
              <a:gd name="connsiteX800" fmla="*/ 1065430 w 4425895"/>
              <a:gd name="connsiteY800" fmla="*/ 4305186 h 4333434"/>
              <a:gd name="connsiteX801" fmla="*/ 1066848 w 4425895"/>
              <a:gd name="connsiteY801" fmla="*/ 4302136 h 4333434"/>
              <a:gd name="connsiteX802" fmla="*/ 1068136 w 4425895"/>
              <a:gd name="connsiteY802" fmla="*/ 4308710 h 4333434"/>
              <a:gd name="connsiteX803" fmla="*/ 1073120 w 4425895"/>
              <a:gd name="connsiteY803" fmla="*/ 4317690 h 4333434"/>
              <a:gd name="connsiteX804" fmla="*/ 1079351 w 4425895"/>
              <a:gd name="connsiteY804" fmla="*/ 4321986 h 4333434"/>
              <a:gd name="connsiteX805" fmla="*/ 1081842 w 4425895"/>
              <a:gd name="connsiteY805" fmla="*/ 4322244 h 4333434"/>
              <a:gd name="connsiteX806" fmla="*/ 1082874 w 4425895"/>
              <a:gd name="connsiteY806" fmla="*/ 4324435 h 4333434"/>
              <a:gd name="connsiteX807" fmla="*/ 1081456 w 4425895"/>
              <a:gd name="connsiteY807" fmla="*/ 4330106 h 4333434"/>
              <a:gd name="connsiteX808" fmla="*/ 1079565 w 4425895"/>
              <a:gd name="connsiteY808" fmla="*/ 4332384 h 4333434"/>
              <a:gd name="connsiteX809" fmla="*/ 1141866 w 4425895"/>
              <a:gd name="connsiteY809" fmla="*/ 4332384 h 4333434"/>
              <a:gd name="connsiteX810" fmla="*/ 1141049 w 4425895"/>
              <a:gd name="connsiteY810" fmla="*/ 4330064 h 4333434"/>
              <a:gd name="connsiteX811" fmla="*/ 1151791 w 4425895"/>
              <a:gd name="connsiteY811" fmla="*/ 4332384 h 4333434"/>
              <a:gd name="connsiteX812" fmla="*/ 1273727 w 4425895"/>
              <a:gd name="connsiteY812" fmla="*/ 4332384 h 4333434"/>
              <a:gd name="connsiteX813" fmla="*/ 1272095 w 4425895"/>
              <a:gd name="connsiteY813" fmla="*/ 4330794 h 4333434"/>
              <a:gd name="connsiteX814" fmla="*/ 1265435 w 4425895"/>
              <a:gd name="connsiteY814" fmla="*/ 4328216 h 4333434"/>
              <a:gd name="connsiteX815" fmla="*/ 1259935 w 4425895"/>
              <a:gd name="connsiteY815" fmla="*/ 4327142 h 4333434"/>
              <a:gd name="connsiteX816" fmla="*/ 1259935 w 4425895"/>
              <a:gd name="connsiteY816" fmla="*/ 4322201 h 4333434"/>
              <a:gd name="connsiteX817" fmla="*/ 1262084 w 4425895"/>
              <a:gd name="connsiteY817" fmla="*/ 4321599 h 4333434"/>
              <a:gd name="connsiteX818" fmla="*/ 1266036 w 4425895"/>
              <a:gd name="connsiteY818" fmla="*/ 4316358 h 4333434"/>
              <a:gd name="connsiteX819" fmla="*/ 1272481 w 4425895"/>
              <a:gd name="connsiteY819" fmla="*/ 4319623 h 4333434"/>
              <a:gd name="connsiteX820" fmla="*/ 1280172 w 4425895"/>
              <a:gd name="connsiteY820" fmla="*/ 4328216 h 4333434"/>
              <a:gd name="connsiteX821" fmla="*/ 1291945 w 4425895"/>
              <a:gd name="connsiteY821" fmla="*/ 4326927 h 4333434"/>
              <a:gd name="connsiteX822" fmla="*/ 1302128 w 4425895"/>
              <a:gd name="connsiteY822" fmla="*/ 4323533 h 4333434"/>
              <a:gd name="connsiteX823" fmla="*/ 1311150 w 4425895"/>
              <a:gd name="connsiteY823" fmla="*/ 4322330 h 4333434"/>
              <a:gd name="connsiteX824" fmla="*/ 1306935 w 4425895"/>
              <a:gd name="connsiteY824" fmla="*/ 4325522 h 4333434"/>
              <a:gd name="connsiteX825" fmla="*/ 1306854 w 4425895"/>
              <a:gd name="connsiteY825" fmla="*/ 4325509 h 4333434"/>
              <a:gd name="connsiteX826" fmla="*/ 1303803 w 4425895"/>
              <a:gd name="connsiteY826" fmla="*/ 4328388 h 4333434"/>
              <a:gd name="connsiteX827" fmla="*/ 1303202 w 4425895"/>
              <a:gd name="connsiteY827" fmla="*/ 4332255 h 4333434"/>
              <a:gd name="connsiteX828" fmla="*/ 1431025 w 4425895"/>
              <a:gd name="connsiteY828" fmla="*/ 4332255 h 4333434"/>
              <a:gd name="connsiteX829" fmla="*/ 1431454 w 4425895"/>
              <a:gd name="connsiteY829" fmla="*/ 4329505 h 4333434"/>
              <a:gd name="connsiteX830" fmla="*/ 1430036 w 4425895"/>
              <a:gd name="connsiteY830" fmla="*/ 4323232 h 4333434"/>
              <a:gd name="connsiteX831" fmla="*/ 1435407 w 4425895"/>
              <a:gd name="connsiteY831" fmla="*/ 4318334 h 4333434"/>
              <a:gd name="connsiteX832" fmla="*/ 1438071 w 4425895"/>
              <a:gd name="connsiteY832" fmla="*/ 4325209 h 4333434"/>
              <a:gd name="connsiteX833" fmla="*/ 1438071 w 4425895"/>
              <a:gd name="connsiteY833" fmla="*/ 4332255 h 4333434"/>
              <a:gd name="connsiteX834" fmla="*/ 1446277 w 4425895"/>
              <a:gd name="connsiteY834" fmla="*/ 4332255 h 4333434"/>
              <a:gd name="connsiteX835" fmla="*/ 1445977 w 4425895"/>
              <a:gd name="connsiteY835" fmla="*/ 4331782 h 4333434"/>
              <a:gd name="connsiteX836" fmla="*/ 1449887 w 4425895"/>
              <a:gd name="connsiteY836" fmla="*/ 4324650 h 4333434"/>
              <a:gd name="connsiteX837" fmla="*/ 1451820 w 4425895"/>
              <a:gd name="connsiteY837" fmla="*/ 4329935 h 4333434"/>
              <a:gd name="connsiteX838" fmla="*/ 1450918 w 4425895"/>
              <a:gd name="connsiteY838" fmla="*/ 4332255 h 4333434"/>
              <a:gd name="connsiteX839" fmla="*/ 1516698 w 4425895"/>
              <a:gd name="connsiteY839" fmla="*/ 4332255 h 4333434"/>
              <a:gd name="connsiteX840" fmla="*/ 1515280 w 4425895"/>
              <a:gd name="connsiteY840" fmla="*/ 4328646 h 4333434"/>
              <a:gd name="connsiteX841" fmla="*/ 1515280 w 4425895"/>
              <a:gd name="connsiteY841" fmla="*/ 4318978 h 4333434"/>
              <a:gd name="connsiteX842" fmla="*/ 1512187 w 4425895"/>
              <a:gd name="connsiteY842" fmla="*/ 4314897 h 4333434"/>
              <a:gd name="connsiteX843" fmla="*/ 1507890 w 4425895"/>
              <a:gd name="connsiteY843" fmla="*/ 4312705 h 4333434"/>
              <a:gd name="connsiteX844" fmla="*/ 1519921 w 4425895"/>
              <a:gd name="connsiteY844" fmla="*/ 4309698 h 4333434"/>
              <a:gd name="connsiteX845" fmla="*/ 1522026 w 4425895"/>
              <a:gd name="connsiteY845" fmla="*/ 4312233 h 4333434"/>
              <a:gd name="connsiteX846" fmla="*/ 1522885 w 4425895"/>
              <a:gd name="connsiteY846" fmla="*/ 4317389 h 4333434"/>
              <a:gd name="connsiteX847" fmla="*/ 1523745 w 4425895"/>
              <a:gd name="connsiteY847" fmla="*/ 4324607 h 4333434"/>
              <a:gd name="connsiteX848" fmla="*/ 1523057 w 4425895"/>
              <a:gd name="connsiteY848" fmla="*/ 4329333 h 4333434"/>
              <a:gd name="connsiteX849" fmla="*/ 1528342 w 4425895"/>
              <a:gd name="connsiteY849" fmla="*/ 4330837 h 4333434"/>
              <a:gd name="connsiteX850" fmla="*/ 1527440 w 4425895"/>
              <a:gd name="connsiteY850" fmla="*/ 4332255 h 4333434"/>
              <a:gd name="connsiteX851" fmla="*/ 1585830 w 4425895"/>
              <a:gd name="connsiteY851" fmla="*/ 4332255 h 4333434"/>
              <a:gd name="connsiteX852" fmla="*/ 1595154 w 4425895"/>
              <a:gd name="connsiteY852" fmla="*/ 4332255 h 4333434"/>
              <a:gd name="connsiteX853" fmla="*/ 1736940 w 4425895"/>
              <a:gd name="connsiteY853" fmla="*/ 4332255 h 4333434"/>
              <a:gd name="connsiteX854" fmla="*/ 1732214 w 4425895"/>
              <a:gd name="connsiteY854" fmla="*/ 4329204 h 4333434"/>
              <a:gd name="connsiteX855" fmla="*/ 1731054 w 4425895"/>
              <a:gd name="connsiteY855" fmla="*/ 4323877 h 4333434"/>
              <a:gd name="connsiteX856" fmla="*/ 1739647 w 4425895"/>
              <a:gd name="connsiteY856" fmla="*/ 4331095 h 4333434"/>
              <a:gd name="connsiteX857" fmla="*/ 1740206 w 4425895"/>
              <a:gd name="connsiteY857" fmla="*/ 4332255 h 4333434"/>
              <a:gd name="connsiteX858" fmla="*/ 1910049 w 4425895"/>
              <a:gd name="connsiteY858" fmla="*/ 4332255 h 4333434"/>
              <a:gd name="connsiteX859" fmla="*/ 1910479 w 4425895"/>
              <a:gd name="connsiteY859" fmla="*/ 4331739 h 4333434"/>
              <a:gd name="connsiteX860" fmla="*/ 1914775 w 4425895"/>
              <a:gd name="connsiteY860" fmla="*/ 4331739 h 4333434"/>
              <a:gd name="connsiteX861" fmla="*/ 1914775 w 4425895"/>
              <a:gd name="connsiteY861" fmla="*/ 4332341 h 4333434"/>
              <a:gd name="connsiteX862" fmla="*/ 1941887 w 4425895"/>
              <a:gd name="connsiteY862" fmla="*/ 4332341 h 4333434"/>
              <a:gd name="connsiteX863" fmla="*/ 1941887 w 4425895"/>
              <a:gd name="connsiteY863" fmla="*/ 4331481 h 4333434"/>
              <a:gd name="connsiteX864" fmla="*/ 1945539 w 4425895"/>
              <a:gd name="connsiteY864" fmla="*/ 4328817 h 4333434"/>
              <a:gd name="connsiteX865" fmla="*/ 1949191 w 4425895"/>
              <a:gd name="connsiteY865" fmla="*/ 4331481 h 4333434"/>
              <a:gd name="connsiteX866" fmla="*/ 1949191 w 4425895"/>
              <a:gd name="connsiteY866" fmla="*/ 4332341 h 4333434"/>
              <a:gd name="connsiteX867" fmla="*/ 1958557 w 4425895"/>
              <a:gd name="connsiteY867" fmla="*/ 4332341 h 4333434"/>
              <a:gd name="connsiteX868" fmla="*/ 1958557 w 4425895"/>
              <a:gd name="connsiteY868" fmla="*/ 4331481 h 4333434"/>
              <a:gd name="connsiteX869" fmla="*/ 1983778 w 4425895"/>
              <a:gd name="connsiteY869" fmla="*/ 4327529 h 4333434"/>
              <a:gd name="connsiteX870" fmla="*/ 1983778 w 4425895"/>
              <a:gd name="connsiteY870" fmla="*/ 4332341 h 4333434"/>
              <a:gd name="connsiteX871" fmla="*/ 1993102 w 4425895"/>
              <a:gd name="connsiteY871" fmla="*/ 4332341 h 4333434"/>
              <a:gd name="connsiteX872" fmla="*/ 2006507 w 4425895"/>
              <a:gd name="connsiteY872" fmla="*/ 4329161 h 4333434"/>
              <a:gd name="connsiteX873" fmla="*/ 2011964 w 4425895"/>
              <a:gd name="connsiteY873" fmla="*/ 4332341 h 4333434"/>
              <a:gd name="connsiteX874" fmla="*/ 2019955 w 4425895"/>
              <a:gd name="connsiteY874" fmla="*/ 4332341 h 4333434"/>
              <a:gd name="connsiteX875" fmla="*/ 2028334 w 4425895"/>
              <a:gd name="connsiteY875" fmla="*/ 4327443 h 4333434"/>
              <a:gd name="connsiteX876" fmla="*/ 2042298 w 4425895"/>
              <a:gd name="connsiteY876" fmla="*/ 4318849 h 4333434"/>
              <a:gd name="connsiteX877" fmla="*/ 2055187 w 4425895"/>
              <a:gd name="connsiteY877" fmla="*/ 4316014 h 4333434"/>
              <a:gd name="connsiteX878" fmla="*/ 2050375 w 4425895"/>
              <a:gd name="connsiteY878" fmla="*/ 4321642 h 4333434"/>
              <a:gd name="connsiteX879" fmla="*/ 2039762 w 4425895"/>
              <a:gd name="connsiteY879" fmla="*/ 4327142 h 4333434"/>
              <a:gd name="connsiteX880" fmla="*/ 2030611 w 4425895"/>
              <a:gd name="connsiteY880" fmla="*/ 4329978 h 4333434"/>
              <a:gd name="connsiteX881" fmla="*/ 2025197 w 4425895"/>
              <a:gd name="connsiteY881" fmla="*/ 4332470 h 4333434"/>
              <a:gd name="connsiteX882" fmla="*/ 2096520 w 4425895"/>
              <a:gd name="connsiteY882" fmla="*/ 4332470 h 4333434"/>
              <a:gd name="connsiteX883" fmla="*/ 2093770 w 4425895"/>
              <a:gd name="connsiteY883" fmla="*/ 4327443 h 4333434"/>
              <a:gd name="connsiteX884" fmla="*/ 2099399 w 4425895"/>
              <a:gd name="connsiteY884" fmla="*/ 4323962 h 4333434"/>
              <a:gd name="connsiteX885" fmla="*/ 2105027 w 4425895"/>
              <a:gd name="connsiteY885" fmla="*/ 4322545 h 4333434"/>
              <a:gd name="connsiteX886" fmla="*/ 2109324 w 4425895"/>
              <a:gd name="connsiteY886" fmla="*/ 4324564 h 4333434"/>
              <a:gd name="connsiteX887" fmla="*/ 2108851 w 4425895"/>
              <a:gd name="connsiteY887" fmla="*/ 4332470 h 4333434"/>
              <a:gd name="connsiteX888" fmla="*/ 2206083 w 4425895"/>
              <a:gd name="connsiteY888" fmla="*/ 4332470 h 4333434"/>
              <a:gd name="connsiteX889" fmla="*/ 2210379 w 4425895"/>
              <a:gd name="connsiteY889" fmla="*/ 4319580 h 4333434"/>
              <a:gd name="connsiteX890" fmla="*/ 2211239 w 4425895"/>
              <a:gd name="connsiteY890" fmla="*/ 4316186 h 4333434"/>
              <a:gd name="connsiteX891" fmla="*/ 2213387 w 4425895"/>
              <a:gd name="connsiteY891" fmla="*/ 4320096 h 4333434"/>
              <a:gd name="connsiteX892" fmla="*/ 2216266 w 4425895"/>
              <a:gd name="connsiteY892" fmla="*/ 4328345 h 4333434"/>
              <a:gd name="connsiteX893" fmla="*/ 2217984 w 4425895"/>
              <a:gd name="connsiteY893" fmla="*/ 4332427 h 4333434"/>
              <a:gd name="connsiteX894" fmla="*/ 2323723 w 4425895"/>
              <a:gd name="connsiteY894" fmla="*/ 4332427 h 4333434"/>
              <a:gd name="connsiteX895" fmla="*/ 2326774 w 4425895"/>
              <a:gd name="connsiteY895" fmla="*/ 4326841 h 4333434"/>
              <a:gd name="connsiteX896" fmla="*/ 2331628 w 4425895"/>
              <a:gd name="connsiteY896" fmla="*/ 4330794 h 4333434"/>
              <a:gd name="connsiteX897" fmla="*/ 2330469 w 4425895"/>
              <a:gd name="connsiteY897" fmla="*/ 4332427 h 4333434"/>
              <a:gd name="connsiteX898" fmla="*/ 2402909 w 4425895"/>
              <a:gd name="connsiteY898" fmla="*/ 4332427 h 4333434"/>
              <a:gd name="connsiteX899" fmla="*/ 2409654 w 4425895"/>
              <a:gd name="connsiteY899" fmla="*/ 4332427 h 4333434"/>
              <a:gd name="connsiteX900" fmla="*/ 2416744 w 4425895"/>
              <a:gd name="connsiteY900" fmla="*/ 4332427 h 4333434"/>
              <a:gd name="connsiteX901" fmla="*/ 2418806 w 4425895"/>
              <a:gd name="connsiteY901" fmla="*/ 4330364 h 4333434"/>
              <a:gd name="connsiteX902" fmla="*/ 2421556 w 4425895"/>
              <a:gd name="connsiteY902" fmla="*/ 4332427 h 4333434"/>
              <a:gd name="connsiteX903" fmla="*/ 2431696 w 4425895"/>
              <a:gd name="connsiteY903" fmla="*/ 4332427 h 4333434"/>
              <a:gd name="connsiteX904" fmla="*/ 2438355 w 4425895"/>
              <a:gd name="connsiteY904" fmla="*/ 4331438 h 4333434"/>
              <a:gd name="connsiteX905" fmla="*/ 2439472 w 4425895"/>
              <a:gd name="connsiteY905" fmla="*/ 4332427 h 4333434"/>
              <a:gd name="connsiteX906" fmla="*/ 2504737 w 4425895"/>
              <a:gd name="connsiteY906" fmla="*/ 4332427 h 4333434"/>
              <a:gd name="connsiteX907" fmla="*/ 2503191 w 4425895"/>
              <a:gd name="connsiteY907" fmla="*/ 4331009 h 4333434"/>
              <a:gd name="connsiteX908" fmla="*/ 2495328 w 4425895"/>
              <a:gd name="connsiteY908" fmla="*/ 4325681 h 4333434"/>
              <a:gd name="connsiteX909" fmla="*/ 2490258 w 4425895"/>
              <a:gd name="connsiteY909" fmla="*/ 4323232 h 4333434"/>
              <a:gd name="connsiteX910" fmla="*/ 2485961 w 4425895"/>
              <a:gd name="connsiteY910" fmla="*/ 4325681 h 4333434"/>
              <a:gd name="connsiteX911" fmla="*/ 2482395 w 4425895"/>
              <a:gd name="connsiteY911" fmla="*/ 4327872 h 4333434"/>
              <a:gd name="connsiteX912" fmla="*/ 2493180 w 4425895"/>
              <a:gd name="connsiteY912" fmla="*/ 4319279 h 4333434"/>
              <a:gd name="connsiteX913" fmla="*/ 2506714 w 4425895"/>
              <a:gd name="connsiteY913" fmla="*/ 4327872 h 4333434"/>
              <a:gd name="connsiteX914" fmla="*/ 2511010 w 4425895"/>
              <a:gd name="connsiteY914" fmla="*/ 4332470 h 4333434"/>
              <a:gd name="connsiteX915" fmla="*/ 2527638 w 4425895"/>
              <a:gd name="connsiteY915" fmla="*/ 4332470 h 4333434"/>
              <a:gd name="connsiteX916" fmla="*/ 2533739 w 4425895"/>
              <a:gd name="connsiteY916" fmla="*/ 4330106 h 4333434"/>
              <a:gd name="connsiteX917" fmla="*/ 2536360 w 4425895"/>
              <a:gd name="connsiteY917" fmla="*/ 4332470 h 4333434"/>
              <a:gd name="connsiteX918" fmla="*/ 2547617 w 4425895"/>
              <a:gd name="connsiteY918" fmla="*/ 4332470 h 4333434"/>
              <a:gd name="connsiteX919" fmla="*/ 2547617 w 4425895"/>
              <a:gd name="connsiteY919" fmla="*/ 4331009 h 4333434"/>
              <a:gd name="connsiteX920" fmla="*/ 2554234 w 4425895"/>
              <a:gd name="connsiteY920" fmla="*/ 4330407 h 4333434"/>
              <a:gd name="connsiteX921" fmla="*/ 2555738 w 4425895"/>
              <a:gd name="connsiteY921" fmla="*/ 4332470 h 4333434"/>
              <a:gd name="connsiteX922" fmla="*/ 2581517 w 4425895"/>
              <a:gd name="connsiteY922" fmla="*/ 4332470 h 4333434"/>
              <a:gd name="connsiteX923" fmla="*/ 2581517 w 4425895"/>
              <a:gd name="connsiteY923" fmla="*/ 4327056 h 4333434"/>
              <a:gd name="connsiteX924" fmla="*/ 2588134 w 4425895"/>
              <a:gd name="connsiteY924" fmla="*/ 4323619 h 4333434"/>
              <a:gd name="connsiteX925" fmla="*/ 2590669 w 4425895"/>
              <a:gd name="connsiteY925" fmla="*/ 4317517 h 4333434"/>
              <a:gd name="connsiteX926" fmla="*/ 2589380 w 4425895"/>
              <a:gd name="connsiteY926" fmla="*/ 4312877 h 4333434"/>
              <a:gd name="connsiteX927" fmla="*/ 2596383 w 4425895"/>
              <a:gd name="connsiteY927" fmla="*/ 4317517 h 4333434"/>
              <a:gd name="connsiteX928" fmla="*/ 2587790 w 4425895"/>
              <a:gd name="connsiteY928" fmla="*/ 4328001 h 4333434"/>
              <a:gd name="connsiteX929" fmla="*/ 2589895 w 4425895"/>
              <a:gd name="connsiteY929" fmla="*/ 4330149 h 4333434"/>
              <a:gd name="connsiteX930" fmla="*/ 2593247 w 4425895"/>
              <a:gd name="connsiteY930" fmla="*/ 4332470 h 4333434"/>
              <a:gd name="connsiteX931" fmla="*/ 2600336 w 4425895"/>
              <a:gd name="connsiteY931" fmla="*/ 4332470 h 4333434"/>
              <a:gd name="connsiteX932" fmla="*/ 2600637 w 4425895"/>
              <a:gd name="connsiteY932" fmla="*/ 4328173 h 4333434"/>
              <a:gd name="connsiteX933" fmla="*/ 2606953 w 4425895"/>
              <a:gd name="connsiteY933" fmla="*/ 4332470 h 4333434"/>
              <a:gd name="connsiteX934" fmla="*/ 2692197 w 4425895"/>
              <a:gd name="connsiteY934" fmla="*/ 4332470 h 4333434"/>
              <a:gd name="connsiteX935" fmla="*/ 2692970 w 4425895"/>
              <a:gd name="connsiteY935" fmla="*/ 4329204 h 4333434"/>
              <a:gd name="connsiteX936" fmla="*/ 2700704 w 4425895"/>
              <a:gd name="connsiteY936" fmla="*/ 4332470 h 4333434"/>
              <a:gd name="connsiteX937" fmla="*/ 2778042 w 4425895"/>
              <a:gd name="connsiteY937" fmla="*/ 4332470 h 4333434"/>
              <a:gd name="connsiteX938" fmla="*/ 2776968 w 4425895"/>
              <a:gd name="connsiteY938" fmla="*/ 4332040 h 4333434"/>
              <a:gd name="connsiteX939" fmla="*/ 2772242 w 4425895"/>
              <a:gd name="connsiteY939" fmla="*/ 4327400 h 4333434"/>
              <a:gd name="connsiteX940" fmla="*/ 2770652 w 4425895"/>
              <a:gd name="connsiteY940" fmla="*/ 4326970 h 4333434"/>
              <a:gd name="connsiteX941" fmla="*/ 2759696 w 4425895"/>
              <a:gd name="connsiteY941" fmla="*/ 4330064 h 4333434"/>
              <a:gd name="connsiteX942" fmla="*/ 2770953 w 4425895"/>
              <a:gd name="connsiteY942" fmla="*/ 4323275 h 4333434"/>
              <a:gd name="connsiteX943" fmla="*/ 2779546 w 4425895"/>
              <a:gd name="connsiteY943" fmla="*/ 4326798 h 4333434"/>
              <a:gd name="connsiteX944" fmla="*/ 2783842 w 4425895"/>
              <a:gd name="connsiteY944" fmla="*/ 4332470 h 4333434"/>
              <a:gd name="connsiteX945" fmla="*/ 2802232 w 4425895"/>
              <a:gd name="connsiteY945" fmla="*/ 4332470 h 4333434"/>
              <a:gd name="connsiteX946" fmla="*/ 2801802 w 4425895"/>
              <a:gd name="connsiteY946" fmla="*/ 4330880 h 4333434"/>
              <a:gd name="connsiteX947" fmla="*/ 2809579 w 4425895"/>
              <a:gd name="connsiteY947" fmla="*/ 4332126 h 4333434"/>
              <a:gd name="connsiteX948" fmla="*/ 2810052 w 4425895"/>
              <a:gd name="connsiteY948" fmla="*/ 4332470 h 4333434"/>
              <a:gd name="connsiteX949" fmla="*/ 2827238 w 4425895"/>
              <a:gd name="connsiteY949" fmla="*/ 4332470 h 4333434"/>
              <a:gd name="connsiteX950" fmla="*/ 2832050 w 4425895"/>
              <a:gd name="connsiteY950" fmla="*/ 4329505 h 4333434"/>
              <a:gd name="connsiteX951" fmla="*/ 2840643 w 4425895"/>
              <a:gd name="connsiteY951" fmla="*/ 4332470 h 4333434"/>
              <a:gd name="connsiteX952" fmla="*/ 2881289 w 4425895"/>
              <a:gd name="connsiteY952" fmla="*/ 4332470 h 4333434"/>
              <a:gd name="connsiteX953" fmla="*/ 2881804 w 4425895"/>
              <a:gd name="connsiteY953" fmla="*/ 4331610 h 4333434"/>
              <a:gd name="connsiteX954" fmla="*/ 2889925 w 4425895"/>
              <a:gd name="connsiteY954" fmla="*/ 4325681 h 4333434"/>
              <a:gd name="connsiteX955" fmla="*/ 2890225 w 4425895"/>
              <a:gd name="connsiteY955" fmla="*/ 4319752 h 4333434"/>
              <a:gd name="connsiteX956" fmla="*/ 2885499 w 4425895"/>
              <a:gd name="connsiteY956" fmla="*/ 4317088 h 4333434"/>
              <a:gd name="connsiteX957" fmla="*/ 2901096 w 4425895"/>
              <a:gd name="connsiteY957" fmla="*/ 4321599 h 4333434"/>
              <a:gd name="connsiteX958" fmla="*/ 2909044 w 4425895"/>
              <a:gd name="connsiteY958" fmla="*/ 4324736 h 4333434"/>
              <a:gd name="connsiteX959" fmla="*/ 2912954 w 4425895"/>
              <a:gd name="connsiteY959" fmla="*/ 4325251 h 4333434"/>
              <a:gd name="connsiteX960" fmla="*/ 2912954 w 4425895"/>
              <a:gd name="connsiteY960" fmla="*/ 4332470 h 4333434"/>
              <a:gd name="connsiteX961" fmla="*/ 2975727 w 4425895"/>
              <a:gd name="connsiteY961" fmla="*/ 4332470 h 4333434"/>
              <a:gd name="connsiteX962" fmla="*/ 2978520 w 4425895"/>
              <a:gd name="connsiteY962" fmla="*/ 4329290 h 4333434"/>
              <a:gd name="connsiteX963" fmla="*/ 2983934 w 4425895"/>
              <a:gd name="connsiteY963" fmla="*/ 4332470 h 4333434"/>
              <a:gd name="connsiteX964" fmla="*/ 3046363 w 4425895"/>
              <a:gd name="connsiteY964" fmla="*/ 4332470 h 4333434"/>
              <a:gd name="connsiteX965" fmla="*/ 3051089 w 4425895"/>
              <a:gd name="connsiteY965" fmla="*/ 4327872 h 4333434"/>
              <a:gd name="connsiteX966" fmla="*/ 3056116 w 4425895"/>
              <a:gd name="connsiteY966" fmla="*/ 4324134 h 4333434"/>
              <a:gd name="connsiteX967" fmla="*/ 3061401 w 4425895"/>
              <a:gd name="connsiteY967" fmla="*/ 4325638 h 4333434"/>
              <a:gd name="connsiteX968" fmla="*/ 3069994 w 4425895"/>
              <a:gd name="connsiteY968" fmla="*/ 4328560 h 4333434"/>
              <a:gd name="connsiteX969" fmla="*/ 3080134 w 4425895"/>
              <a:gd name="connsiteY969" fmla="*/ 4330536 h 4333434"/>
              <a:gd name="connsiteX970" fmla="*/ 3082196 w 4425895"/>
              <a:gd name="connsiteY970" fmla="*/ 4332470 h 4333434"/>
              <a:gd name="connsiteX971" fmla="*/ 3090531 w 4425895"/>
              <a:gd name="connsiteY971" fmla="*/ 4332470 h 4333434"/>
              <a:gd name="connsiteX972" fmla="*/ 3090531 w 4425895"/>
              <a:gd name="connsiteY972" fmla="*/ 4332470 h 4333434"/>
              <a:gd name="connsiteX973" fmla="*/ 3093883 w 4425895"/>
              <a:gd name="connsiteY973" fmla="*/ 4330493 h 4333434"/>
              <a:gd name="connsiteX974" fmla="*/ 3095430 w 4425895"/>
              <a:gd name="connsiteY974" fmla="*/ 4332555 h 4333434"/>
              <a:gd name="connsiteX975" fmla="*/ 3109136 w 4425895"/>
              <a:gd name="connsiteY975" fmla="*/ 4332555 h 4333434"/>
              <a:gd name="connsiteX976" fmla="*/ 3111155 w 4425895"/>
              <a:gd name="connsiteY976" fmla="*/ 4332212 h 4333434"/>
              <a:gd name="connsiteX977" fmla="*/ 3119748 w 4425895"/>
              <a:gd name="connsiteY977" fmla="*/ 4324349 h 4333434"/>
              <a:gd name="connsiteX978" fmla="*/ 3110339 w 4425895"/>
              <a:gd name="connsiteY978" fmla="*/ 4321556 h 4333434"/>
              <a:gd name="connsiteX979" fmla="*/ 3105612 w 4425895"/>
              <a:gd name="connsiteY979" fmla="*/ 4316443 h 4333434"/>
              <a:gd name="connsiteX980" fmla="*/ 3129158 w 4425895"/>
              <a:gd name="connsiteY980" fmla="*/ 4315197 h 4333434"/>
              <a:gd name="connsiteX981" fmla="*/ 3121123 w 4425895"/>
              <a:gd name="connsiteY981" fmla="*/ 4332384 h 4333434"/>
              <a:gd name="connsiteX982" fmla="*/ 3138309 w 4425895"/>
              <a:gd name="connsiteY982" fmla="*/ 4332384 h 4333434"/>
              <a:gd name="connsiteX983" fmla="*/ 3134442 w 4425895"/>
              <a:gd name="connsiteY983" fmla="*/ 4329935 h 4333434"/>
              <a:gd name="connsiteX984" fmla="*/ 3135946 w 4425895"/>
              <a:gd name="connsiteY984" fmla="*/ 4324091 h 4333434"/>
              <a:gd name="connsiteX985" fmla="*/ 3144926 w 4425895"/>
              <a:gd name="connsiteY985" fmla="*/ 4325638 h 4333434"/>
              <a:gd name="connsiteX986" fmla="*/ 3150125 w 4425895"/>
              <a:gd name="connsiteY986" fmla="*/ 4327829 h 4333434"/>
              <a:gd name="connsiteX987" fmla="*/ 3156011 w 4425895"/>
              <a:gd name="connsiteY987" fmla="*/ 4325724 h 4333434"/>
              <a:gd name="connsiteX988" fmla="*/ 3163745 w 4425895"/>
              <a:gd name="connsiteY988" fmla="*/ 4325724 h 4333434"/>
              <a:gd name="connsiteX989" fmla="*/ 3171651 w 4425895"/>
              <a:gd name="connsiteY989" fmla="*/ 4326970 h 4333434"/>
              <a:gd name="connsiteX990" fmla="*/ 3175947 w 4425895"/>
              <a:gd name="connsiteY990" fmla="*/ 4321728 h 4333434"/>
              <a:gd name="connsiteX991" fmla="*/ 3170749 w 4425895"/>
              <a:gd name="connsiteY991" fmla="*/ 4316143 h 4333434"/>
              <a:gd name="connsiteX992" fmla="*/ 3168385 w 4425895"/>
              <a:gd name="connsiteY992" fmla="*/ 4308323 h 4333434"/>
              <a:gd name="connsiteX993" fmla="*/ 3171608 w 4425895"/>
              <a:gd name="connsiteY993" fmla="*/ 4305530 h 4333434"/>
              <a:gd name="connsiteX994" fmla="*/ 3173112 w 4425895"/>
              <a:gd name="connsiteY994" fmla="*/ 4310213 h 4333434"/>
              <a:gd name="connsiteX995" fmla="*/ 3179427 w 4425895"/>
              <a:gd name="connsiteY995" fmla="*/ 4317346 h 4333434"/>
              <a:gd name="connsiteX996" fmla="*/ 3185744 w 4425895"/>
              <a:gd name="connsiteY996" fmla="*/ 4320181 h 4333434"/>
              <a:gd name="connsiteX997" fmla="*/ 3195153 w 4425895"/>
              <a:gd name="connsiteY997" fmla="*/ 4316272 h 4333434"/>
              <a:gd name="connsiteX998" fmla="*/ 3198070 w 4425895"/>
              <a:gd name="connsiteY998" fmla="*/ 4313092 h 4333434"/>
              <a:gd name="connsiteX999" fmla="*/ 3198075 w 4425895"/>
              <a:gd name="connsiteY999" fmla="*/ 4313092 h 4333434"/>
              <a:gd name="connsiteX1000" fmla="*/ 3203531 w 4425895"/>
              <a:gd name="connsiteY1000" fmla="*/ 4316272 h 4333434"/>
              <a:gd name="connsiteX1001" fmla="*/ 3196098 w 4425895"/>
              <a:gd name="connsiteY1001" fmla="*/ 4326712 h 4333434"/>
              <a:gd name="connsiteX1002" fmla="*/ 3190985 w 4425895"/>
              <a:gd name="connsiteY1002" fmla="*/ 4329935 h 4333434"/>
              <a:gd name="connsiteX1003" fmla="*/ 3186904 w 4425895"/>
              <a:gd name="connsiteY1003" fmla="*/ 4330751 h 4333434"/>
              <a:gd name="connsiteX1004" fmla="*/ 3179213 w 4425895"/>
              <a:gd name="connsiteY1004" fmla="*/ 4332555 h 4333434"/>
              <a:gd name="connsiteX1005" fmla="*/ 3204563 w 4425895"/>
              <a:gd name="connsiteY1005" fmla="*/ 4332555 h 4333434"/>
              <a:gd name="connsiteX1006" fmla="*/ 3205765 w 4425895"/>
              <a:gd name="connsiteY1006" fmla="*/ 4332212 h 4333434"/>
              <a:gd name="connsiteX1007" fmla="*/ 3206754 w 4425895"/>
              <a:gd name="connsiteY1007" fmla="*/ 4332555 h 4333434"/>
              <a:gd name="connsiteX1008" fmla="*/ 3235627 w 4425895"/>
              <a:gd name="connsiteY1008" fmla="*/ 4332555 h 4333434"/>
              <a:gd name="connsiteX1009" fmla="*/ 3234123 w 4425895"/>
              <a:gd name="connsiteY1009" fmla="*/ 4331009 h 4333434"/>
              <a:gd name="connsiteX1010" fmla="*/ 3237130 w 4425895"/>
              <a:gd name="connsiteY1010" fmla="*/ 4327958 h 4333434"/>
              <a:gd name="connsiteX1011" fmla="*/ 3241427 w 4425895"/>
              <a:gd name="connsiteY1011" fmla="*/ 4329849 h 4333434"/>
              <a:gd name="connsiteX1012" fmla="*/ 3239494 w 4425895"/>
              <a:gd name="connsiteY1012" fmla="*/ 4332555 h 4333434"/>
              <a:gd name="connsiteX1013" fmla="*/ 3293201 w 4425895"/>
              <a:gd name="connsiteY1013" fmla="*/ 4332555 h 4333434"/>
              <a:gd name="connsiteX1014" fmla="*/ 3294533 w 4425895"/>
              <a:gd name="connsiteY1014" fmla="*/ 4332555 h 4333434"/>
              <a:gd name="connsiteX1015" fmla="*/ 3300161 w 4425895"/>
              <a:gd name="connsiteY1015" fmla="*/ 4332555 h 4333434"/>
              <a:gd name="connsiteX1016" fmla="*/ 3300161 w 4425895"/>
              <a:gd name="connsiteY1016" fmla="*/ 4330966 h 4333434"/>
              <a:gd name="connsiteX1017" fmla="*/ 3294747 w 4425895"/>
              <a:gd name="connsiteY1017" fmla="*/ 4319623 h 4333434"/>
              <a:gd name="connsiteX1018" fmla="*/ 3292427 w 4425895"/>
              <a:gd name="connsiteY1018" fmla="*/ 4313049 h 4333434"/>
              <a:gd name="connsiteX1019" fmla="*/ 3296724 w 4425895"/>
              <a:gd name="connsiteY1019" fmla="*/ 4316315 h 4333434"/>
              <a:gd name="connsiteX1020" fmla="*/ 3299560 w 4425895"/>
              <a:gd name="connsiteY1020" fmla="*/ 4319150 h 4333434"/>
              <a:gd name="connsiteX1021" fmla="*/ 3312020 w 4425895"/>
              <a:gd name="connsiteY1021" fmla="*/ 4326669 h 4333434"/>
              <a:gd name="connsiteX1022" fmla="*/ 3313352 w 4425895"/>
              <a:gd name="connsiteY1022" fmla="*/ 4332040 h 4333434"/>
              <a:gd name="connsiteX1023" fmla="*/ 3313738 w 4425895"/>
              <a:gd name="connsiteY1023" fmla="*/ 4332555 h 4333434"/>
              <a:gd name="connsiteX1024" fmla="*/ 3357864 w 4425895"/>
              <a:gd name="connsiteY1024" fmla="*/ 4332555 h 4333434"/>
              <a:gd name="connsiteX1025" fmla="*/ 3349271 w 4425895"/>
              <a:gd name="connsiteY1025" fmla="*/ 4322158 h 4333434"/>
              <a:gd name="connsiteX1026" fmla="*/ 3352536 w 4425895"/>
              <a:gd name="connsiteY1026" fmla="*/ 4323533 h 4333434"/>
              <a:gd name="connsiteX1027" fmla="*/ 3368605 w 4425895"/>
              <a:gd name="connsiteY1027" fmla="*/ 4322630 h 4333434"/>
              <a:gd name="connsiteX1028" fmla="*/ 3377199 w 4425895"/>
              <a:gd name="connsiteY1028" fmla="*/ 4329376 h 4333434"/>
              <a:gd name="connsiteX1029" fmla="*/ 3379089 w 4425895"/>
              <a:gd name="connsiteY1029" fmla="*/ 4332555 h 4333434"/>
              <a:gd name="connsiteX1030" fmla="*/ 3389745 w 4425895"/>
              <a:gd name="connsiteY1030" fmla="*/ 4332555 h 4333434"/>
              <a:gd name="connsiteX1031" fmla="*/ 3391893 w 4425895"/>
              <a:gd name="connsiteY1031" fmla="*/ 4332555 h 4333434"/>
              <a:gd name="connsiteX1032" fmla="*/ 3398295 w 4425895"/>
              <a:gd name="connsiteY1032" fmla="*/ 4332555 h 4333434"/>
              <a:gd name="connsiteX1033" fmla="*/ 3397693 w 4425895"/>
              <a:gd name="connsiteY1033" fmla="*/ 4328259 h 4333434"/>
              <a:gd name="connsiteX1034" fmla="*/ 3402935 w 4425895"/>
              <a:gd name="connsiteY1034" fmla="*/ 4331095 h 4333434"/>
              <a:gd name="connsiteX1035" fmla="*/ 3403150 w 4425895"/>
              <a:gd name="connsiteY1035" fmla="*/ 4332770 h 4333434"/>
              <a:gd name="connsiteX1036" fmla="*/ 3421410 w 4425895"/>
              <a:gd name="connsiteY1036" fmla="*/ 4332770 h 4333434"/>
              <a:gd name="connsiteX1037" fmla="*/ 3421797 w 4425895"/>
              <a:gd name="connsiteY1037" fmla="*/ 4331524 h 4333434"/>
              <a:gd name="connsiteX1038" fmla="*/ 3414407 w 4425895"/>
              <a:gd name="connsiteY1038" fmla="*/ 4328259 h 4333434"/>
              <a:gd name="connsiteX1039" fmla="*/ 3409251 w 4425895"/>
              <a:gd name="connsiteY1039" fmla="*/ 4328689 h 4333434"/>
              <a:gd name="connsiteX1040" fmla="*/ 3426910 w 4425895"/>
              <a:gd name="connsiteY1040" fmla="*/ 4317517 h 4333434"/>
              <a:gd name="connsiteX1041" fmla="*/ 3432452 w 4425895"/>
              <a:gd name="connsiteY1041" fmla="*/ 4322158 h 4333434"/>
              <a:gd name="connsiteX1042" fmla="*/ 3430949 w 4425895"/>
              <a:gd name="connsiteY1042" fmla="*/ 4329548 h 4333434"/>
              <a:gd name="connsiteX1043" fmla="*/ 3426652 w 4425895"/>
              <a:gd name="connsiteY1043" fmla="*/ 4332770 h 4333434"/>
              <a:gd name="connsiteX1044" fmla="*/ 3455912 w 4425895"/>
              <a:gd name="connsiteY1044" fmla="*/ 4332770 h 4333434"/>
              <a:gd name="connsiteX1045" fmla="*/ 3454193 w 4425895"/>
              <a:gd name="connsiteY1045" fmla="*/ 4330708 h 4333434"/>
              <a:gd name="connsiteX1046" fmla="*/ 3451185 w 4425895"/>
              <a:gd name="connsiteY1046" fmla="*/ 4314252 h 4333434"/>
              <a:gd name="connsiteX1047" fmla="*/ 3460681 w 4425895"/>
              <a:gd name="connsiteY1047" fmla="*/ 4320955 h 4333434"/>
              <a:gd name="connsiteX1048" fmla="*/ 3463689 w 4425895"/>
              <a:gd name="connsiteY1048" fmla="*/ 4327615 h 4333434"/>
              <a:gd name="connsiteX1049" fmla="*/ 3466997 w 4425895"/>
              <a:gd name="connsiteY1049" fmla="*/ 4332770 h 4333434"/>
              <a:gd name="connsiteX1050" fmla="*/ 3473012 w 4425895"/>
              <a:gd name="connsiteY1050" fmla="*/ 4332770 h 4333434"/>
              <a:gd name="connsiteX1051" fmla="*/ 3475160 w 4425895"/>
              <a:gd name="connsiteY1051" fmla="*/ 4332770 h 4333434"/>
              <a:gd name="connsiteX1052" fmla="*/ 3488909 w 4425895"/>
              <a:gd name="connsiteY1052" fmla="*/ 4332770 h 4333434"/>
              <a:gd name="connsiteX1053" fmla="*/ 3491917 w 4425895"/>
              <a:gd name="connsiteY1053" fmla="*/ 4330278 h 4333434"/>
              <a:gd name="connsiteX1054" fmla="*/ 3494882 w 4425895"/>
              <a:gd name="connsiteY1054" fmla="*/ 4332770 h 4333434"/>
              <a:gd name="connsiteX1055" fmla="*/ 3499952 w 4425895"/>
              <a:gd name="connsiteY1055" fmla="*/ 4332770 h 4333434"/>
              <a:gd name="connsiteX1056" fmla="*/ 3497803 w 4425895"/>
              <a:gd name="connsiteY1056" fmla="*/ 4327056 h 4333434"/>
              <a:gd name="connsiteX1057" fmla="*/ 3491960 w 4425895"/>
              <a:gd name="connsiteY1057" fmla="*/ 4322158 h 4333434"/>
              <a:gd name="connsiteX1058" fmla="*/ 3483367 w 4425895"/>
              <a:gd name="connsiteY1058" fmla="*/ 4317861 h 4333434"/>
              <a:gd name="connsiteX1059" fmla="*/ 3477352 w 4425895"/>
              <a:gd name="connsiteY1059" fmla="*/ 4317346 h 4333434"/>
              <a:gd name="connsiteX1060" fmla="*/ 3469403 w 4425895"/>
              <a:gd name="connsiteY1060" fmla="*/ 4315713 h 4333434"/>
              <a:gd name="connsiteX1061" fmla="*/ 3466696 w 4425895"/>
              <a:gd name="connsiteY1061" fmla="*/ 4309526 h 4333434"/>
              <a:gd name="connsiteX1062" fmla="*/ 3469360 w 4425895"/>
              <a:gd name="connsiteY1062" fmla="*/ 4310514 h 4333434"/>
              <a:gd name="connsiteX1063" fmla="*/ 3473657 w 4425895"/>
              <a:gd name="connsiteY1063" fmla="*/ 4313135 h 4333434"/>
              <a:gd name="connsiteX1064" fmla="*/ 3475633 w 4425895"/>
              <a:gd name="connsiteY1064" fmla="*/ 4309955 h 4333434"/>
              <a:gd name="connsiteX1065" fmla="*/ 3489941 w 4425895"/>
              <a:gd name="connsiteY1065" fmla="*/ 4310987 h 4333434"/>
              <a:gd name="connsiteX1066" fmla="*/ 3497374 w 4425895"/>
              <a:gd name="connsiteY1066" fmla="*/ 4316400 h 4333434"/>
              <a:gd name="connsiteX1067" fmla="*/ 3503690 w 4425895"/>
              <a:gd name="connsiteY1067" fmla="*/ 4323962 h 4333434"/>
              <a:gd name="connsiteX1068" fmla="*/ 3504420 w 4425895"/>
              <a:gd name="connsiteY1068" fmla="*/ 4332555 h 4333434"/>
              <a:gd name="connsiteX1069" fmla="*/ 3503990 w 4425895"/>
              <a:gd name="connsiteY1069" fmla="*/ 4332856 h 4333434"/>
              <a:gd name="connsiteX1070" fmla="*/ 3547987 w 4425895"/>
              <a:gd name="connsiteY1070" fmla="*/ 4332856 h 4333434"/>
              <a:gd name="connsiteX1071" fmla="*/ 3547600 w 4425895"/>
              <a:gd name="connsiteY1071" fmla="*/ 4331138 h 4333434"/>
              <a:gd name="connsiteX1072" fmla="*/ 3557354 w 4425895"/>
              <a:gd name="connsiteY1072" fmla="*/ 4329290 h 4333434"/>
              <a:gd name="connsiteX1073" fmla="*/ 3561650 w 4425895"/>
              <a:gd name="connsiteY1073" fmla="*/ 4332856 h 4333434"/>
              <a:gd name="connsiteX1074" fmla="*/ 3579653 w 4425895"/>
              <a:gd name="connsiteY1074" fmla="*/ 4332856 h 4333434"/>
              <a:gd name="connsiteX1075" fmla="*/ 3580211 w 4425895"/>
              <a:gd name="connsiteY1075" fmla="*/ 4327958 h 4333434"/>
              <a:gd name="connsiteX1076" fmla="*/ 3575915 w 4425895"/>
              <a:gd name="connsiteY1076" fmla="*/ 4322716 h 4333434"/>
              <a:gd name="connsiteX1077" fmla="*/ 3566806 w 4425895"/>
              <a:gd name="connsiteY1077" fmla="*/ 4317690 h 4333434"/>
              <a:gd name="connsiteX1078" fmla="*/ 3559502 w 4425895"/>
              <a:gd name="connsiteY1078" fmla="*/ 4310041 h 4333434"/>
              <a:gd name="connsiteX1079" fmla="*/ 3549577 w 4425895"/>
              <a:gd name="connsiteY1079" fmla="*/ 4303468 h 4333434"/>
              <a:gd name="connsiteX1080" fmla="*/ 3544507 w 4425895"/>
              <a:gd name="connsiteY1080" fmla="*/ 4293285 h 4333434"/>
              <a:gd name="connsiteX1081" fmla="*/ 3540855 w 4425895"/>
              <a:gd name="connsiteY1081" fmla="*/ 4287141 h 4333434"/>
              <a:gd name="connsiteX1082" fmla="*/ 3539265 w 4425895"/>
              <a:gd name="connsiteY1082" fmla="*/ 4282543 h 4333434"/>
              <a:gd name="connsiteX1083" fmla="*/ 3547411 w 4425895"/>
              <a:gd name="connsiteY1083" fmla="*/ 4281581 h 4333434"/>
              <a:gd name="connsiteX1084" fmla="*/ 3549577 w 4425895"/>
              <a:gd name="connsiteY1084" fmla="*/ 4286840 h 4333434"/>
              <a:gd name="connsiteX1085" fmla="*/ 3574497 w 4425895"/>
              <a:gd name="connsiteY1085" fmla="*/ 4313522 h 4333434"/>
              <a:gd name="connsiteX1086" fmla="*/ 3585840 w 4425895"/>
              <a:gd name="connsiteY1086" fmla="*/ 4320998 h 4333434"/>
              <a:gd name="connsiteX1087" fmla="*/ 3592757 w 4425895"/>
              <a:gd name="connsiteY1087" fmla="*/ 4325982 h 4333434"/>
              <a:gd name="connsiteX1088" fmla="*/ 3595206 w 4425895"/>
              <a:gd name="connsiteY1088" fmla="*/ 4329720 h 4333434"/>
              <a:gd name="connsiteX1089" fmla="*/ 3595937 w 4425895"/>
              <a:gd name="connsiteY1089" fmla="*/ 4332728 h 4333434"/>
              <a:gd name="connsiteX1090" fmla="*/ 3660901 w 4425895"/>
              <a:gd name="connsiteY1090" fmla="*/ 4332728 h 4333434"/>
              <a:gd name="connsiteX1091" fmla="*/ 3663909 w 4425895"/>
              <a:gd name="connsiteY1091" fmla="*/ 4315240 h 4333434"/>
              <a:gd name="connsiteX1092" fmla="*/ 3666014 w 4425895"/>
              <a:gd name="connsiteY1092" fmla="*/ 4319967 h 4333434"/>
              <a:gd name="connsiteX1093" fmla="*/ 3669194 w 4425895"/>
              <a:gd name="connsiteY1093" fmla="*/ 4331052 h 4333434"/>
              <a:gd name="connsiteX1094" fmla="*/ 3674048 w 4425895"/>
              <a:gd name="connsiteY1094" fmla="*/ 4332728 h 4333434"/>
              <a:gd name="connsiteX1095" fmla="*/ 3677400 w 4425895"/>
              <a:gd name="connsiteY1095" fmla="*/ 4332728 h 4333434"/>
              <a:gd name="connsiteX1096" fmla="*/ 3679033 w 4425895"/>
              <a:gd name="connsiteY1096" fmla="*/ 4332728 h 4333434"/>
              <a:gd name="connsiteX1097" fmla="*/ 3879510 w 4425895"/>
              <a:gd name="connsiteY1097" fmla="*/ 4332728 h 4333434"/>
              <a:gd name="connsiteX1098" fmla="*/ 3872808 w 4425895"/>
              <a:gd name="connsiteY1098" fmla="*/ 4317604 h 4333434"/>
              <a:gd name="connsiteX1099" fmla="*/ 3878694 w 4425895"/>
              <a:gd name="connsiteY1099" fmla="*/ 4305444 h 4333434"/>
              <a:gd name="connsiteX1100" fmla="*/ 3883678 w 4425895"/>
              <a:gd name="connsiteY1100" fmla="*/ 4304542 h 4333434"/>
              <a:gd name="connsiteX1101" fmla="*/ 3888920 w 4425895"/>
              <a:gd name="connsiteY1101" fmla="*/ 4302609 h 4333434"/>
              <a:gd name="connsiteX1102" fmla="*/ 3893217 w 4425895"/>
              <a:gd name="connsiteY1102" fmla="*/ 4300675 h 4333434"/>
              <a:gd name="connsiteX1103" fmla="*/ 3902411 w 4425895"/>
              <a:gd name="connsiteY1103" fmla="*/ 4302351 h 4333434"/>
              <a:gd name="connsiteX1104" fmla="*/ 3904645 w 4425895"/>
              <a:gd name="connsiteY1104" fmla="*/ 4312705 h 4333434"/>
              <a:gd name="connsiteX1105" fmla="*/ 3900349 w 4425895"/>
              <a:gd name="connsiteY1105" fmla="*/ 4321728 h 4333434"/>
              <a:gd name="connsiteX1106" fmla="*/ 3892271 w 4425895"/>
              <a:gd name="connsiteY1106" fmla="*/ 4318463 h 4333434"/>
              <a:gd name="connsiteX1107" fmla="*/ 3885053 w 4425895"/>
              <a:gd name="connsiteY1107" fmla="*/ 4320353 h 4333434"/>
              <a:gd name="connsiteX1108" fmla="*/ 3882518 w 4425895"/>
              <a:gd name="connsiteY1108" fmla="*/ 4329935 h 4333434"/>
              <a:gd name="connsiteX1109" fmla="*/ 3883463 w 4425895"/>
              <a:gd name="connsiteY1109" fmla="*/ 4332728 h 4333434"/>
              <a:gd name="connsiteX1110" fmla="*/ 3898587 w 4425895"/>
              <a:gd name="connsiteY1110" fmla="*/ 4332728 h 4333434"/>
              <a:gd name="connsiteX1111" fmla="*/ 3906321 w 4425895"/>
              <a:gd name="connsiteY1111" fmla="*/ 4331396 h 4333434"/>
              <a:gd name="connsiteX1112" fmla="*/ 3911477 w 4425895"/>
              <a:gd name="connsiteY1112" fmla="*/ 4332728 h 4333434"/>
              <a:gd name="connsiteX1113" fmla="*/ 3932573 w 4425895"/>
              <a:gd name="connsiteY1113" fmla="*/ 4332728 h 4333434"/>
              <a:gd name="connsiteX1114" fmla="*/ 3931585 w 4425895"/>
              <a:gd name="connsiteY1114" fmla="*/ 4327099 h 4333434"/>
              <a:gd name="connsiteX1115" fmla="*/ 3939190 w 4425895"/>
              <a:gd name="connsiteY1115" fmla="*/ 4326841 h 4333434"/>
              <a:gd name="connsiteX1116" fmla="*/ 3947783 w 4425895"/>
              <a:gd name="connsiteY1116" fmla="*/ 4328731 h 4333434"/>
              <a:gd name="connsiteX1117" fmla="*/ 3957493 w 4425895"/>
              <a:gd name="connsiteY1117" fmla="*/ 4331267 h 4333434"/>
              <a:gd name="connsiteX1118" fmla="*/ 3957794 w 4425895"/>
              <a:gd name="connsiteY1118" fmla="*/ 4332728 h 4333434"/>
              <a:gd name="connsiteX1119" fmla="*/ 3970683 w 4425895"/>
              <a:gd name="connsiteY1119" fmla="*/ 4332728 h 4333434"/>
              <a:gd name="connsiteX1120" fmla="*/ 3968750 w 4425895"/>
              <a:gd name="connsiteY1120" fmla="*/ 4331739 h 4333434"/>
              <a:gd name="connsiteX1121" fmla="*/ 3969824 w 4425895"/>
              <a:gd name="connsiteY1121" fmla="*/ 4325982 h 4333434"/>
              <a:gd name="connsiteX1122" fmla="*/ 3975066 w 4425895"/>
              <a:gd name="connsiteY1122" fmla="*/ 4328130 h 4333434"/>
              <a:gd name="connsiteX1123" fmla="*/ 3978890 w 4425895"/>
              <a:gd name="connsiteY1123" fmla="*/ 4330235 h 4333434"/>
              <a:gd name="connsiteX1124" fmla="*/ 3984690 w 4425895"/>
              <a:gd name="connsiteY1124" fmla="*/ 4332728 h 4333434"/>
              <a:gd name="connsiteX1125" fmla="*/ 4025336 w 4425895"/>
              <a:gd name="connsiteY1125" fmla="*/ 4332728 h 4333434"/>
              <a:gd name="connsiteX1126" fmla="*/ 4019063 w 4425895"/>
              <a:gd name="connsiteY1126" fmla="*/ 4329204 h 4333434"/>
              <a:gd name="connsiteX1127" fmla="*/ 4015454 w 4425895"/>
              <a:gd name="connsiteY1127" fmla="*/ 4317775 h 4333434"/>
              <a:gd name="connsiteX1128" fmla="*/ 4022586 w 4425895"/>
              <a:gd name="connsiteY1128" fmla="*/ 4307034 h 4333434"/>
              <a:gd name="connsiteX1129" fmla="*/ 4031566 w 4425895"/>
              <a:gd name="connsiteY1129" fmla="*/ 4298441 h 4333434"/>
              <a:gd name="connsiteX1130" fmla="*/ 4044155 w 4425895"/>
              <a:gd name="connsiteY1130" fmla="*/ 4281254 h 4333434"/>
              <a:gd name="connsiteX1131" fmla="*/ 4049397 w 4425895"/>
              <a:gd name="connsiteY1131" fmla="*/ 4279149 h 4333434"/>
              <a:gd name="connsiteX1132" fmla="*/ 4062287 w 4425895"/>
              <a:gd name="connsiteY1132" fmla="*/ 4280223 h 4333434"/>
              <a:gd name="connsiteX1133" fmla="*/ 4055369 w 4425895"/>
              <a:gd name="connsiteY1133" fmla="*/ 4288816 h 4333434"/>
              <a:gd name="connsiteX1134" fmla="*/ 4052791 w 4425895"/>
              <a:gd name="connsiteY1134" fmla="*/ 4289560 h 4333434"/>
              <a:gd name="connsiteX1135" fmla="*/ 4052576 w 4425895"/>
              <a:gd name="connsiteY1135" fmla="*/ 4290664 h 4333434"/>
              <a:gd name="connsiteX1136" fmla="*/ 4045229 w 4425895"/>
              <a:gd name="connsiteY1136" fmla="*/ 4297925 h 4333434"/>
              <a:gd name="connsiteX1137" fmla="*/ 4037925 w 4425895"/>
              <a:gd name="connsiteY1137" fmla="*/ 4305659 h 4333434"/>
              <a:gd name="connsiteX1138" fmla="*/ 4031738 w 4425895"/>
              <a:gd name="connsiteY1138" fmla="*/ 4310213 h 4333434"/>
              <a:gd name="connsiteX1139" fmla="*/ 4027441 w 4425895"/>
              <a:gd name="connsiteY1139" fmla="*/ 4321943 h 4333434"/>
              <a:gd name="connsiteX1140" fmla="*/ 4038698 w 4425895"/>
              <a:gd name="connsiteY1140" fmla="*/ 4326970 h 4333434"/>
              <a:gd name="connsiteX1141" fmla="*/ 4050600 w 4425895"/>
              <a:gd name="connsiteY1141" fmla="*/ 4319107 h 4333434"/>
              <a:gd name="connsiteX1142" fmla="*/ 4060138 w 4425895"/>
              <a:gd name="connsiteY1142" fmla="*/ 4309698 h 4333434"/>
              <a:gd name="connsiteX1143" fmla="*/ 4065208 w 4425895"/>
              <a:gd name="connsiteY1143" fmla="*/ 4308409 h 4333434"/>
              <a:gd name="connsiteX1144" fmla="*/ 4060568 w 4425895"/>
              <a:gd name="connsiteY1144" fmla="*/ 4304499 h 4333434"/>
              <a:gd name="connsiteX1145" fmla="*/ 4058248 w 4425895"/>
              <a:gd name="connsiteY1145" fmla="*/ 4298183 h 4333434"/>
              <a:gd name="connsiteX1146" fmla="*/ 4066111 w 4425895"/>
              <a:gd name="connsiteY1146" fmla="*/ 4299343 h 4333434"/>
              <a:gd name="connsiteX1147" fmla="*/ 4069591 w 4425895"/>
              <a:gd name="connsiteY1147" fmla="*/ 4307936 h 4333434"/>
              <a:gd name="connsiteX1148" fmla="*/ 4074188 w 4425895"/>
              <a:gd name="connsiteY1148" fmla="*/ 4315455 h 4333434"/>
              <a:gd name="connsiteX1149" fmla="*/ 4092449 w 4425895"/>
              <a:gd name="connsiteY1149" fmla="*/ 4331438 h 4333434"/>
              <a:gd name="connsiteX1150" fmla="*/ 4091460 w 4425895"/>
              <a:gd name="connsiteY1150" fmla="*/ 4332813 h 4333434"/>
              <a:gd name="connsiteX1151" fmla="*/ 4135328 w 4425895"/>
              <a:gd name="connsiteY1151" fmla="*/ 4332813 h 4333434"/>
              <a:gd name="connsiteX1152" fmla="*/ 4134512 w 4425895"/>
              <a:gd name="connsiteY1152" fmla="*/ 4331868 h 4333434"/>
              <a:gd name="connsiteX1153" fmla="*/ 4133480 w 4425895"/>
              <a:gd name="connsiteY1153" fmla="*/ 4323017 h 4333434"/>
              <a:gd name="connsiteX1154" fmla="*/ 4142074 w 4425895"/>
              <a:gd name="connsiteY1154" fmla="*/ 4324435 h 4333434"/>
              <a:gd name="connsiteX1155" fmla="*/ 4147187 w 4425895"/>
              <a:gd name="connsiteY1155" fmla="*/ 4320826 h 4333434"/>
              <a:gd name="connsiteX1156" fmla="*/ 4149894 w 4425895"/>
              <a:gd name="connsiteY1156" fmla="*/ 4315412 h 4333434"/>
              <a:gd name="connsiteX1157" fmla="*/ 4154190 w 4425895"/>
              <a:gd name="connsiteY1157" fmla="*/ 4313994 h 4333434"/>
              <a:gd name="connsiteX1158" fmla="*/ 4155479 w 4425895"/>
              <a:gd name="connsiteY1158" fmla="*/ 4308796 h 4333434"/>
              <a:gd name="connsiteX1159" fmla="*/ 4152644 w 4425895"/>
              <a:gd name="connsiteY1159" fmla="*/ 4301191 h 4333434"/>
              <a:gd name="connsiteX1160" fmla="*/ 4146370 w 4425895"/>
              <a:gd name="connsiteY1160" fmla="*/ 4291179 h 4333434"/>
              <a:gd name="connsiteX1161" fmla="*/ 4138637 w 4425895"/>
              <a:gd name="connsiteY1161" fmla="*/ 4291179 h 4333434"/>
              <a:gd name="connsiteX1162" fmla="*/ 4132750 w 4425895"/>
              <a:gd name="connsiteY1162" fmla="*/ 4295476 h 4333434"/>
              <a:gd name="connsiteX1163" fmla="*/ 4122353 w 4425895"/>
              <a:gd name="connsiteY1163" fmla="*/ 4299773 h 4333434"/>
              <a:gd name="connsiteX1164" fmla="*/ 4115306 w 4425895"/>
              <a:gd name="connsiteY1164" fmla="*/ 4303253 h 4333434"/>
              <a:gd name="connsiteX1165" fmla="*/ 4113974 w 4425895"/>
              <a:gd name="connsiteY1165" fmla="*/ 4294101 h 4333434"/>
              <a:gd name="connsiteX1166" fmla="*/ 4115435 w 4425895"/>
              <a:gd name="connsiteY1166" fmla="*/ 4289590 h 4333434"/>
              <a:gd name="connsiteX1167" fmla="*/ 4118658 w 4425895"/>
              <a:gd name="connsiteY1167" fmla="*/ 4279364 h 4333434"/>
              <a:gd name="connsiteX1168" fmla="*/ 4112728 w 4425895"/>
              <a:gd name="connsiteY1168" fmla="*/ 4270771 h 4333434"/>
              <a:gd name="connsiteX1169" fmla="*/ 4106154 w 4425895"/>
              <a:gd name="connsiteY1169" fmla="*/ 4271845 h 4333434"/>
              <a:gd name="connsiteX1170" fmla="*/ 4096444 w 4425895"/>
              <a:gd name="connsiteY1170" fmla="*/ 4270169 h 4333434"/>
              <a:gd name="connsiteX1171" fmla="*/ 4091202 w 4425895"/>
              <a:gd name="connsiteY1171" fmla="*/ 4260932 h 4333434"/>
              <a:gd name="connsiteX1172" fmla="*/ 4089140 w 4425895"/>
              <a:gd name="connsiteY1172" fmla="*/ 4250706 h 4333434"/>
              <a:gd name="connsiteX1173" fmla="*/ 4092277 w 4425895"/>
              <a:gd name="connsiteY1173" fmla="*/ 4249847 h 4333434"/>
              <a:gd name="connsiteX1174" fmla="*/ 4089956 w 4425895"/>
              <a:gd name="connsiteY1174" fmla="*/ 4247784 h 4333434"/>
              <a:gd name="connsiteX1175" fmla="*/ 4088925 w 4425895"/>
              <a:gd name="connsiteY1175" fmla="*/ 4242500 h 4333434"/>
              <a:gd name="connsiteX1176" fmla="*/ 4085402 w 4425895"/>
              <a:gd name="connsiteY1176" fmla="*/ 4239836 h 4333434"/>
              <a:gd name="connsiteX1177" fmla="*/ 4078399 w 4425895"/>
              <a:gd name="connsiteY1177" fmla="*/ 4238633 h 4333434"/>
              <a:gd name="connsiteX1178" fmla="*/ 4068688 w 4425895"/>
              <a:gd name="connsiteY1178" fmla="*/ 4233606 h 4333434"/>
              <a:gd name="connsiteX1179" fmla="*/ 4066239 w 4425895"/>
              <a:gd name="connsiteY1179" fmla="*/ 4221532 h 4333434"/>
              <a:gd name="connsiteX1180" fmla="*/ 4073415 w 4425895"/>
              <a:gd name="connsiteY1180" fmla="*/ 4224669 h 4333434"/>
              <a:gd name="connsiteX1181" fmla="*/ 4079172 w 4425895"/>
              <a:gd name="connsiteY1181" fmla="*/ 4228621 h 4333434"/>
              <a:gd name="connsiteX1182" fmla="*/ 4084930 w 4425895"/>
              <a:gd name="connsiteY1182" fmla="*/ 4228621 h 4333434"/>
              <a:gd name="connsiteX1183" fmla="*/ 4080074 w 4425895"/>
              <a:gd name="connsiteY1183" fmla="*/ 4224840 h 4333434"/>
              <a:gd name="connsiteX1184" fmla="*/ 4075219 w 4425895"/>
              <a:gd name="connsiteY1184" fmla="*/ 4221017 h 4333434"/>
              <a:gd name="connsiteX1185" fmla="*/ 4080676 w 4425895"/>
              <a:gd name="connsiteY1185" fmla="*/ 4218525 h 4333434"/>
              <a:gd name="connsiteX1186" fmla="*/ 4088066 w 4425895"/>
              <a:gd name="connsiteY1186" fmla="*/ 4219083 h 4333434"/>
              <a:gd name="connsiteX1187" fmla="*/ 4092363 w 4425895"/>
              <a:gd name="connsiteY1187" fmla="*/ 4226172 h 4333434"/>
              <a:gd name="connsiteX1188" fmla="*/ 4095327 w 4425895"/>
              <a:gd name="connsiteY1188" fmla="*/ 4233563 h 4333434"/>
              <a:gd name="connsiteX1189" fmla="*/ 4098421 w 4425895"/>
              <a:gd name="connsiteY1189" fmla="*/ 4239277 h 4333434"/>
              <a:gd name="connsiteX1190" fmla="*/ 4102717 w 4425895"/>
              <a:gd name="connsiteY1190" fmla="*/ 4244046 h 4333434"/>
              <a:gd name="connsiteX1191" fmla="*/ 4106068 w 4425895"/>
              <a:gd name="connsiteY1191" fmla="*/ 4250233 h 4333434"/>
              <a:gd name="connsiteX1192" fmla="*/ 4103405 w 4425895"/>
              <a:gd name="connsiteY1192" fmla="*/ 4257538 h 4333434"/>
              <a:gd name="connsiteX1193" fmla="*/ 4101128 w 4425895"/>
              <a:gd name="connsiteY1193" fmla="*/ 4258998 h 4333434"/>
              <a:gd name="connsiteX1194" fmla="*/ 4106842 w 4425895"/>
              <a:gd name="connsiteY1194" fmla="*/ 4262350 h 4333434"/>
              <a:gd name="connsiteX1195" fmla="*/ 4116724 w 4425895"/>
              <a:gd name="connsiteY1195" fmla="*/ 4269181 h 4333434"/>
              <a:gd name="connsiteX1196" fmla="*/ 4125790 w 4425895"/>
              <a:gd name="connsiteY1196" fmla="*/ 4276571 h 4333434"/>
              <a:gd name="connsiteX1197" fmla="*/ 4129571 w 4425895"/>
              <a:gd name="connsiteY1197" fmla="*/ 4281469 h 4333434"/>
              <a:gd name="connsiteX1198" fmla="*/ 4133223 w 4425895"/>
              <a:gd name="connsiteY1198" fmla="*/ 4292469 h 4333434"/>
              <a:gd name="connsiteX1199" fmla="*/ 4135199 w 4425895"/>
              <a:gd name="connsiteY1199" fmla="*/ 4288172 h 4333434"/>
              <a:gd name="connsiteX1200" fmla="*/ 4139754 w 4425895"/>
              <a:gd name="connsiteY1200" fmla="*/ 4281641 h 4333434"/>
              <a:gd name="connsiteX1201" fmla="*/ 4153030 w 4425895"/>
              <a:gd name="connsiteY1201" fmla="*/ 4289461 h 4333434"/>
              <a:gd name="connsiteX1202" fmla="*/ 4159647 w 4425895"/>
              <a:gd name="connsiteY1202" fmla="*/ 4288945 h 4333434"/>
              <a:gd name="connsiteX1203" fmla="*/ 4161194 w 4425895"/>
              <a:gd name="connsiteY1203" fmla="*/ 4280825 h 4333434"/>
              <a:gd name="connsiteX1204" fmla="*/ 4163470 w 4425895"/>
              <a:gd name="connsiteY1204" fmla="*/ 4274251 h 4333434"/>
              <a:gd name="connsiteX1205" fmla="*/ 4165533 w 4425895"/>
              <a:gd name="connsiteY1205" fmla="*/ 4269052 h 4333434"/>
              <a:gd name="connsiteX1206" fmla="*/ 4167639 w 4425895"/>
              <a:gd name="connsiteY1206" fmla="*/ 4271158 h 4333434"/>
              <a:gd name="connsiteX1207" fmla="*/ 4175029 w 4425895"/>
              <a:gd name="connsiteY1207" fmla="*/ 4271158 h 4333434"/>
              <a:gd name="connsiteX1208" fmla="*/ 4166435 w 4425895"/>
              <a:gd name="connsiteY1208" fmla="*/ 4260674 h 4333434"/>
              <a:gd name="connsiteX1209" fmla="*/ 4163642 w 4425895"/>
              <a:gd name="connsiteY1209" fmla="*/ 4256377 h 4333434"/>
              <a:gd name="connsiteX1210" fmla="*/ 4166736 w 4425895"/>
              <a:gd name="connsiteY1210" fmla="*/ 4253112 h 4333434"/>
              <a:gd name="connsiteX1211" fmla="*/ 4172494 w 4425895"/>
              <a:gd name="connsiteY1211" fmla="*/ 4251479 h 4333434"/>
              <a:gd name="connsiteX1212" fmla="*/ 4179626 w 4425895"/>
              <a:gd name="connsiteY1212" fmla="*/ 4251694 h 4333434"/>
              <a:gd name="connsiteX1213" fmla="*/ 4185512 w 4425895"/>
              <a:gd name="connsiteY1213" fmla="*/ 4252467 h 4333434"/>
              <a:gd name="connsiteX1214" fmla="*/ 4191184 w 4425895"/>
              <a:gd name="connsiteY1214" fmla="*/ 4250233 h 4333434"/>
              <a:gd name="connsiteX1215" fmla="*/ 4193934 w 4425895"/>
              <a:gd name="connsiteY1215" fmla="*/ 4246495 h 4333434"/>
              <a:gd name="connsiteX1216" fmla="*/ 4191398 w 4425895"/>
              <a:gd name="connsiteY1216" fmla="*/ 4237902 h 4333434"/>
              <a:gd name="connsiteX1217" fmla="*/ 4188520 w 4425895"/>
              <a:gd name="connsiteY1217" fmla="*/ 4233090 h 4333434"/>
              <a:gd name="connsiteX1218" fmla="*/ 4186672 w 4425895"/>
              <a:gd name="connsiteY1218" fmla="*/ 4229910 h 4333434"/>
              <a:gd name="connsiteX1219" fmla="*/ 4183493 w 4425895"/>
              <a:gd name="connsiteY1219" fmla="*/ 4226731 h 4333434"/>
              <a:gd name="connsiteX1220" fmla="*/ 4180356 w 4425895"/>
              <a:gd name="connsiteY1220" fmla="*/ 4229094 h 4333434"/>
              <a:gd name="connsiteX1221" fmla="*/ 4175286 w 4425895"/>
              <a:gd name="connsiteY1221" fmla="*/ 4230125 h 4333434"/>
              <a:gd name="connsiteX1222" fmla="*/ 4168841 w 4425895"/>
              <a:gd name="connsiteY1222" fmla="*/ 4230985 h 4333434"/>
              <a:gd name="connsiteX1223" fmla="*/ 4162182 w 4425895"/>
              <a:gd name="connsiteY1223" fmla="*/ 4233090 h 4333434"/>
              <a:gd name="connsiteX1224" fmla="*/ 4168927 w 4425895"/>
              <a:gd name="connsiteY1224" fmla="*/ 4225786 h 4333434"/>
              <a:gd name="connsiteX1225" fmla="*/ 4174942 w 4425895"/>
              <a:gd name="connsiteY1225" fmla="*/ 4219169 h 4333434"/>
              <a:gd name="connsiteX1226" fmla="*/ 4179626 w 4425895"/>
              <a:gd name="connsiteY1226" fmla="*/ 4217150 h 4333434"/>
              <a:gd name="connsiteX1227" fmla="*/ 4185641 w 4425895"/>
              <a:gd name="connsiteY1227" fmla="*/ 4219126 h 4333434"/>
              <a:gd name="connsiteX1228" fmla="*/ 4199003 w 4425895"/>
              <a:gd name="connsiteY1228" fmla="*/ 4222821 h 4333434"/>
              <a:gd name="connsiteX1229" fmla="*/ 4203300 w 4425895"/>
              <a:gd name="connsiteY1229" fmla="*/ 4230985 h 4333434"/>
              <a:gd name="connsiteX1230" fmla="*/ 4199003 w 4425895"/>
              <a:gd name="connsiteY1230" fmla="*/ 4228836 h 4333434"/>
              <a:gd name="connsiteX1231" fmla="*/ 4191699 w 4425895"/>
              <a:gd name="connsiteY1231" fmla="*/ 4228836 h 4333434"/>
              <a:gd name="connsiteX1232" fmla="*/ 4203085 w 4425895"/>
              <a:gd name="connsiteY1232" fmla="*/ 4238890 h 4333434"/>
              <a:gd name="connsiteX1233" fmla="*/ 4208585 w 4425895"/>
              <a:gd name="connsiteY1233" fmla="*/ 4239750 h 4333434"/>
              <a:gd name="connsiteX1234" fmla="*/ 4190239 w 4425895"/>
              <a:gd name="connsiteY1234" fmla="*/ 4258483 h 4333434"/>
              <a:gd name="connsiteX1235" fmla="*/ 4186372 w 4425895"/>
              <a:gd name="connsiteY1235" fmla="*/ 4272318 h 4333434"/>
              <a:gd name="connsiteX1236" fmla="*/ 4190668 w 4425895"/>
              <a:gd name="connsiteY1236" fmla="*/ 4281899 h 4333434"/>
              <a:gd name="connsiteX1237" fmla="*/ 4182848 w 4425895"/>
              <a:gd name="connsiteY1237" fmla="*/ 4281899 h 4333434"/>
              <a:gd name="connsiteX1238" fmla="*/ 4175716 w 4425895"/>
              <a:gd name="connsiteY1238" fmla="*/ 4277087 h 4333434"/>
              <a:gd name="connsiteX1239" fmla="*/ 4174255 w 4425895"/>
              <a:gd name="connsiteY1239" fmla="*/ 4281383 h 4333434"/>
              <a:gd name="connsiteX1240" fmla="*/ 4161666 w 4425895"/>
              <a:gd name="connsiteY1240" fmla="*/ 4312834 h 4333434"/>
              <a:gd name="connsiteX1241" fmla="*/ 4158358 w 4425895"/>
              <a:gd name="connsiteY1241" fmla="*/ 4318849 h 4333434"/>
              <a:gd name="connsiteX1242" fmla="*/ 4155350 w 4425895"/>
              <a:gd name="connsiteY1242" fmla="*/ 4327443 h 4333434"/>
              <a:gd name="connsiteX1243" fmla="*/ 4152299 w 4425895"/>
              <a:gd name="connsiteY1243" fmla="*/ 4333458 h 4333434"/>
              <a:gd name="connsiteX1244" fmla="*/ 4165318 w 4425895"/>
              <a:gd name="connsiteY1244" fmla="*/ 4333458 h 4333434"/>
              <a:gd name="connsiteX1245" fmla="*/ 4167380 w 4425895"/>
              <a:gd name="connsiteY1245" fmla="*/ 4330966 h 4333434"/>
              <a:gd name="connsiteX1246" fmla="*/ 4171677 w 4425895"/>
              <a:gd name="connsiteY1246" fmla="*/ 4333458 h 4333434"/>
              <a:gd name="connsiteX1247" fmla="*/ 4185813 w 4425895"/>
              <a:gd name="connsiteY1247" fmla="*/ 4333458 h 4333434"/>
              <a:gd name="connsiteX1248" fmla="*/ 4196511 w 4425895"/>
              <a:gd name="connsiteY1248" fmla="*/ 4322459 h 4333434"/>
              <a:gd name="connsiteX1249" fmla="*/ 4201539 w 4425895"/>
              <a:gd name="connsiteY1249" fmla="*/ 4320353 h 4333434"/>
              <a:gd name="connsiteX1250" fmla="*/ 4206737 w 4425895"/>
              <a:gd name="connsiteY1250" fmla="*/ 4322459 h 4333434"/>
              <a:gd name="connsiteX1251" fmla="*/ 4212022 w 4425895"/>
              <a:gd name="connsiteY1251" fmla="*/ 4326755 h 4333434"/>
              <a:gd name="connsiteX1252" fmla="*/ 4215932 w 4425895"/>
              <a:gd name="connsiteY1252" fmla="*/ 4321255 h 4333434"/>
              <a:gd name="connsiteX1253" fmla="*/ 4218510 w 4425895"/>
              <a:gd name="connsiteY1253" fmla="*/ 4316486 h 4333434"/>
              <a:gd name="connsiteX1254" fmla="*/ 4222978 w 4425895"/>
              <a:gd name="connsiteY1254" fmla="*/ 4324508 h 4333434"/>
              <a:gd name="connsiteX1255" fmla="*/ 4220315 w 4425895"/>
              <a:gd name="connsiteY1255" fmla="*/ 4328130 h 4333434"/>
              <a:gd name="connsiteX1256" fmla="*/ 4217865 w 4425895"/>
              <a:gd name="connsiteY1256" fmla="*/ 4333501 h 4333434"/>
              <a:gd name="connsiteX1257" fmla="*/ 4262936 w 4425895"/>
              <a:gd name="connsiteY1257" fmla="*/ 4333501 h 4333434"/>
              <a:gd name="connsiteX1258" fmla="*/ 4266674 w 4425895"/>
              <a:gd name="connsiteY1258" fmla="*/ 4331868 h 4333434"/>
              <a:gd name="connsiteX1259" fmla="*/ 4271701 w 4425895"/>
              <a:gd name="connsiteY1259" fmla="*/ 4328817 h 4333434"/>
              <a:gd name="connsiteX1260" fmla="*/ 4279220 w 4425895"/>
              <a:gd name="connsiteY1260" fmla="*/ 4323318 h 4333434"/>
              <a:gd name="connsiteX1261" fmla="*/ 4286438 w 4425895"/>
              <a:gd name="connsiteY1261" fmla="*/ 4316916 h 4333434"/>
              <a:gd name="connsiteX1262" fmla="*/ 4294731 w 4425895"/>
              <a:gd name="connsiteY1262" fmla="*/ 4315068 h 4333434"/>
              <a:gd name="connsiteX1263" fmla="*/ 4302035 w 4425895"/>
              <a:gd name="connsiteY1263" fmla="*/ 4318248 h 4333434"/>
              <a:gd name="connsiteX1264" fmla="*/ 4312304 w 4425895"/>
              <a:gd name="connsiteY1264" fmla="*/ 4322545 h 4333434"/>
              <a:gd name="connsiteX1265" fmla="*/ 4324033 w 4425895"/>
              <a:gd name="connsiteY1265" fmla="*/ 4322545 h 4333434"/>
              <a:gd name="connsiteX1266" fmla="*/ 4319307 w 4425895"/>
              <a:gd name="connsiteY1266" fmla="*/ 4318248 h 4333434"/>
              <a:gd name="connsiteX1267" fmla="*/ 4309382 w 4425895"/>
              <a:gd name="connsiteY1267" fmla="*/ 4313006 h 4333434"/>
              <a:gd name="connsiteX1268" fmla="*/ 4300488 w 4425895"/>
              <a:gd name="connsiteY1268" fmla="*/ 4309913 h 4333434"/>
              <a:gd name="connsiteX1269" fmla="*/ 4296793 w 4425895"/>
              <a:gd name="connsiteY1269" fmla="*/ 4306819 h 4333434"/>
              <a:gd name="connsiteX1270" fmla="*/ 4289489 w 4425895"/>
              <a:gd name="connsiteY1270" fmla="*/ 4304972 h 4333434"/>
              <a:gd name="connsiteX1271" fmla="*/ 4287900 w 4425895"/>
              <a:gd name="connsiteY1271" fmla="*/ 4299128 h 4333434"/>
              <a:gd name="connsiteX1272" fmla="*/ 4294989 w 4425895"/>
              <a:gd name="connsiteY1272" fmla="*/ 4295519 h 4333434"/>
              <a:gd name="connsiteX1273" fmla="*/ 4297395 w 4425895"/>
              <a:gd name="connsiteY1273" fmla="*/ 4299171 h 4333434"/>
              <a:gd name="connsiteX1274" fmla="*/ 4302981 w 4425895"/>
              <a:gd name="connsiteY1274" fmla="*/ 4303468 h 4333434"/>
              <a:gd name="connsiteX1275" fmla="*/ 4313636 w 4425895"/>
              <a:gd name="connsiteY1275" fmla="*/ 4308108 h 4333434"/>
              <a:gd name="connsiteX1276" fmla="*/ 4321198 w 4425895"/>
              <a:gd name="connsiteY1276" fmla="*/ 4311287 h 4333434"/>
              <a:gd name="connsiteX1277" fmla="*/ 4325495 w 4425895"/>
              <a:gd name="connsiteY1277" fmla="*/ 4314080 h 4333434"/>
              <a:gd name="connsiteX1278" fmla="*/ 4336537 w 4425895"/>
              <a:gd name="connsiteY1278" fmla="*/ 4315670 h 4333434"/>
              <a:gd name="connsiteX1279" fmla="*/ 4332240 w 4425895"/>
              <a:gd name="connsiteY1279" fmla="*/ 4310342 h 4333434"/>
              <a:gd name="connsiteX1280" fmla="*/ 4333143 w 4425895"/>
              <a:gd name="connsiteY1280" fmla="*/ 4305530 h 4333434"/>
              <a:gd name="connsiteX1281" fmla="*/ 4338298 w 4425895"/>
              <a:gd name="connsiteY1281" fmla="*/ 4298956 h 4333434"/>
              <a:gd name="connsiteX1282" fmla="*/ 4331510 w 4425895"/>
              <a:gd name="connsiteY1282" fmla="*/ 4296507 h 4333434"/>
              <a:gd name="connsiteX1283" fmla="*/ 4325022 w 4425895"/>
              <a:gd name="connsiteY1283" fmla="*/ 4295175 h 4333434"/>
              <a:gd name="connsiteX1284" fmla="*/ 4319780 w 4425895"/>
              <a:gd name="connsiteY1284" fmla="*/ 4292855 h 4333434"/>
              <a:gd name="connsiteX1285" fmla="*/ 4314882 w 4425895"/>
              <a:gd name="connsiteY1285" fmla="*/ 4288559 h 4333434"/>
              <a:gd name="connsiteX1286" fmla="*/ 4327772 w 4425895"/>
              <a:gd name="connsiteY1286" fmla="*/ 4282243 h 4333434"/>
              <a:gd name="connsiteX1287" fmla="*/ 4335935 w 4425895"/>
              <a:gd name="connsiteY1287" fmla="*/ 4283446 h 4333434"/>
              <a:gd name="connsiteX1288" fmla="*/ 4344528 w 4425895"/>
              <a:gd name="connsiteY1288" fmla="*/ 4288258 h 4333434"/>
              <a:gd name="connsiteX1289" fmla="*/ 4350629 w 4425895"/>
              <a:gd name="connsiteY1289" fmla="*/ 4291051 h 4333434"/>
              <a:gd name="connsiteX1290" fmla="*/ 4354969 w 4425895"/>
              <a:gd name="connsiteY1290" fmla="*/ 4289667 h 4333434"/>
              <a:gd name="connsiteX1291" fmla="*/ 4355399 w 4425895"/>
              <a:gd name="connsiteY1291" fmla="*/ 4289934 h 4333434"/>
              <a:gd name="connsiteX1292" fmla="*/ 4361800 w 4425895"/>
              <a:gd name="connsiteY1292" fmla="*/ 4291179 h 4333434"/>
              <a:gd name="connsiteX1293" fmla="*/ 4369835 w 4425895"/>
              <a:gd name="connsiteY1293" fmla="*/ 4292941 h 4333434"/>
              <a:gd name="connsiteX1294" fmla="*/ 4371897 w 4425895"/>
              <a:gd name="connsiteY1294" fmla="*/ 4298183 h 4333434"/>
              <a:gd name="connsiteX1295" fmla="*/ 4375206 w 4425895"/>
              <a:gd name="connsiteY1295" fmla="*/ 4305444 h 4333434"/>
              <a:gd name="connsiteX1296" fmla="*/ 4387838 w 4425895"/>
              <a:gd name="connsiteY1296" fmla="*/ 4306733 h 4333434"/>
              <a:gd name="connsiteX1297" fmla="*/ 4394755 w 4425895"/>
              <a:gd name="connsiteY1297" fmla="*/ 4307120 h 4333434"/>
              <a:gd name="connsiteX1298" fmla="*/ 4396130 w 4425895"/>
              <a:gd name="connsiteY1298" fmla="*/ 4311975 h 4333434"/>
              <a:gd name="connsiteX1299" fmla="*/ 4392821 w 4425895"/>
              <a:gd name="connsiteY1299" fmla="*/ 4315111 h 4333434"/>
              <a:gd name="connsiteX1300" fmla="*/ 4390330 w 4425895"/>
              <a:gd name="connsiteY1300" fmla="*/ 4318678 h 4333434"/>
              <a:gd name="connsiteX1301" fmla="*/ 4392263 w 4425895"/>
              <a:gd name="connsiteY1301" fmla="*/ 4320525 h 4333434"/>
              <a:gd name="connsiteX1302" fmla="*/ 4396559 w 4425895"/>
              <a:gd name="connsiteY1302" fmla="*/ 4317904 h 4333434"/>
              <a:gd name="connsiteX1303" fmla="*/ 4401759 w 4425895"/>
              <a:gd name="connsiteY1303" fmla="*/ 4314553 h 4333434"/>
              <a:gd name="connsiteX1304" fmla="*/ 4407516 w 4425895"/>
              <a:gd name="connsiteY1304" fmla="*/ 4316186 h 4333434"/>
              <a:gd name="connsiteX1305" fmla="*/ 4404121 w 4425895"/>
              <a:gd name="connsiteY1305" fmla="*/ 4318420 h 4333434"/>
              <a:gd name="connsiteX1306" fmla="*/ 4403348 w 4425895"/>
              <a:gd name="connsiteY1306" fmla="*/ 4321599 h 4333434"/>
              <a:gd name="connsiteX1307" fmla="*/ 4403606 w 4425895"/>
              <a:gd name="connsiteY1307" fmla="*/ 4324822 h 4333434"/>
              <a:gd name="connsiteX1308" fmla="*/ 4404594 w 4425895"/>
              <a:gd name="connsiteY1308" fmla="*/ 4332641 h 4333434"/>
              <a:gd name="connsiteX1309" fmla="*/ 4409578 w 4425895"/>
              <a:gd name="connsiteY1309" fmla="*/ 4331224 h 4333434"/>
              <a:gd name="connsiteX1310" fmla="*/ 4415378 w 4425895"/>
              <a:gd name="connsiteY1310" fmla="*/ 4333673 h 4333434"/>
              <a:gd name="connsiteX1311" fmla="*/ 4425089 w 4425895"/>
              <a:gd name="connsiteY1311" fmla="*/ 4333673 h 4333434"/>
              <a:gd name="connsiteX1312" fmla="*/ 4416238 w 4425895"/>
              <a:gd name="connsiteY1312" fmla="*/ 4153775 h 4333434"/>
              <a:gd name="connsiteX1313" fmla="*/ 4418300 w 4425895"/>
              <a:gd name="connsiteY1313" fmla="*/ 4155837 h 4333434"/>
              <a:gd name="connsiteX1314" fmla="*/ 4418300 w 4425895"/>
              <a:gd name="connsiteY1314" fmla="*/ 4155880 h 4333434"/>
              <a:gd name="connsiteX1315" fmla="*/ 4416238 w 4425895"/>
              <a:gd name="connsiteY1315" fmla="*/ 4158029 h 4333434"/>
              <a:gd name="connsiteX1316" fmla="*/ 4416238 w 4425895"/>
              <a:gd name="connsiteY1316" fmla="*/ 4158029 h 4333434"/>
              <a:gd name="connsiteX1317" fmla="*/ 4414133 w 4425895"/>
              <a:gd name="connsiteY1317" fmla="*/ 4155880 h 4333434"/>
              <a:gd name="connsiteX1318" fmla="*/ 4416238 w 4425895"/>
              <a:gd name="connsiteY1318" fmla="*/ 4153775 h 4333434"/>
              <a:gd name="connsiteX1319" fmla="*/ 4423757 w 4425895"/>
              <a:gd name="connsiteY1319" fmla="*/ 3958797 h 4333434"/>
              <a:gd name="connsiteX1320" fmla="*/ 4424144 w 4425895"/>
              <a:gd name="connsiteY1320" fmla="*/ 3962793 h 4333434"/>
              <a:gd name="connsiteX1321" fmla="*/ 4421652 w 4425895"/>
              <a:gd name="connsiteY1321" fmla="*/ 3962793 h 4333434"/>
              <a:gd name="connsiteX1322" fmla="*/ 4423757 w 4425895"/>
              <a:gd name="connsiteY1322" fmla="*/ 3958840 h 4333434"/>
              <a:gd name="connsiteX1323" fmla="*/ 1298390 w 4425895"/>
              <a:gd name="connsiteY1323" fmla="*/ 4181445 h 4333434"/>
              <a:gd name="connsiteX1324" fmla="*/ 1301655 w 4425895"/>
              <a:gd name="connsiteY1324" fmla="*/ 4183550 h 4333434"/>
              <a:gd name="connsiteX1325" fmla="*/ 1299679 w 4425895"/>
              <a:gd name="connsiteY1325" fmla="*/ 4185699 h 4333434"/>
              <a:gd name="connsiteX1326" fmla="*/ 1296413 w 4425895"/>
              <a:gd name="connsiteY1326" fmla="*/ 4183550 h 4333434"/>
              <a:gd name="connsiteX1327" fmla="*/ 1298390 w 4425895"/>
              <a:gd name="connsiteY1327" fmla="*/ 4181445 h 4333434"/>
              <a:gd name="connsiteX1328" fmla="*/ 1291171 w 4425895"/>
              <a:gd name="connsiteY1328" fmla="*/ 41357 h 4333434"/>
              <a:gd name="connsiteX1329" fmla="*/ 1293405 w 4425895"/>
              <a:gd name="connsiteY1329" fmla="*/ 39251 h 4333434"/>
              <a:gd name="connsiteX1330" fmla="*/ 1294308 w 4425895"/>
              <a:gd name="connsiteY1330" fmla="*/ 41357 h 4333434"/>
              <a:gd name="connsiteX1331" fmla="*/ 1292074 w 4425895"/>
              <a:gd name="connsiteY1331" fmla="*/ 43505 h 4333434"/>
              <a:gd name="connsiteX1332" fmla="*/ 1292074 w 4425895"/>
              <a:gd name="connsiteY1332" fmla="*/ 43505 h 4333434"/>
              <a:gd name="connsiteX1333" fmla="*/ 1291171 w 4425895"/>
              <a:gd name="connsiteY1333" fmla="*/ 41357 h 4333434"/>
              <a:gd name="connsiteX1334" fmla="*/ 1278282 w 4425895"/>
              <a:gd name="connsiteY1334" fmla="*/ 1609089 h 4333434"/>
              <a:gd name="connsiteX1335" fmla="*/ 1278282 w 4425895"/>
              <a:gd name="connsiteY1335" fmla="*/ 1613643 h 4333434"/>
              <a:gd name="connsiteX1336" fmla="*/ 1273985 w 4425895"/>
              <a:gd name="connsiteY1336" fmla="*/ 1613042 h 4333434"/>
              <a:gd name="connsiteX1337" fmla="*/ 1278239 w 4425895"/>
              <a:gd name="connsiteY1337" fmla="*/ 1609089 h 4333434"/>
              <a:gd name="connsiteX1338" fmla="*/ 1263244 w 4425895"/>
              <a:gd name="connsiteY1338" fmla="*/ 17210 h 4333434"/>
              <a:gd name="connsiteX1339" fmla="*/ 1268142 w 4425895"/>
              <a:gd name="connsiteY1339" fmla="*/ 23053 h 4333434"/>
              <a:gd name="connsiteX1340" fmla="*/ 1257787 w 4425895"/>
              <a:gd name="connsiteY1340" fmla="*/ 23612 h 4333434"/>
              <a:gd name="connsiteX1341" fmla="*/ 1263201 w 4425895"/>
              <a:gd name="connsiteY1341" fmla="*/ 17210 h 4333434"/>
              <a:gd name="connsiteX1342" fmla="*/ 1243050 w 4425895"/>
              <a:gd name="connsiteY1342" fmla="*/ 4234551 h 4333434"/>
              <a:gd name="connsiteX1343" fmla="*/ 1244511 w 4425895"/>
              <a:gd name="connsiteY1343" fmla="*/ 4232617 h 4333434"/>
              <a:gd name="connsiteX1344" fmla="*/ 1251428 w 4425895"/>
              <a:gd name="connsiteY1344" fmla="*/ 4234551 h 4333434"/>
              <a:gd name="connsiteX1345" fmla="*/ 1243007 w 4425895"/>
              <a:gd name="connsiteY1345" fmla="*/ 4234551 h 4333434"/>
              <a:gd name="connsiteX1346" fmla="*/ 1247346 w 4425895"/>
              <a:gd name="connsiteY1346" fmla="*/ 4245206 h 4333434"/>
              <a:gd name="connsiteX1347" fmla="*/ 1244081 w 4425895"/>
              <a:gd name="connsiteY1347" fmla="*/ 4243058 h 4333434"/>
              <a:gd name="connsiteX1348" fmla="*/ 1246057 w 4425895"/>
              <a:gd name="connsiteY1348" fmla="*/ 4240953 h 4333434"/>
              <a:gd name="connsiteX1349" fmla="*/ 1249323 w 4425895"/>
              <a:gd name="connsiteY1349" fmla="*/ 4243058 h 4333434"/>
              <a:gd name="connsiteX1350" fmla="*/ 1247303 w 4425895"/>
              <a:gd name="connsiteY1350" fmla="*/ 4245206 h 4333434"/>
              <a:gd name="connsiteX1351" fmla="*/ 1230547 w 4425895"/>
              <a:gd name="connsiteY1351" fmla="*/ 4288559 h 4333434"/>
              <a:gd name="connsiteX1352" fmla="*/ 1237121 w 4425895"/>
              <a:gd name="connsiteY1352" fmla="*/ 4292855 h 4333434"/>
              <a:gd name="connsiteX1353" fmla="*/ 1227840 w 4425895"/>
              <a:gd name="connsiteY1353" fmla="*/ 4292855 h 4333434"/>
              <a:gd name="connsiteX1354" fmla="*/ 1230504 w 4425895"/>
              <a:gd name="connsiteY1354" fmla="*/ 4288559 h 4333434"/>
              <a:gd name="connsiteX1355" fmla="*/ 1229559 w 4425895"/>
              <a:gd name="connsiteY1355" fmla="*/ 3817998 h 4333434"/>
              <a:gd name="connsiteX1356" fmla="*/ 1231535 w 4425895"/>
              <a:gd name="connsiteY1356" fmla="*/ 3821178 h 4333434"/>
              <a:gd name="connsiteX1357" fmla="*/ 1226723 w 4425895"/>
              <a:gd name="connsiteY1357" fmla="*/ 3823025 h 4333434"/>
              <a:gd name="connsiteX1358" fmla="*/ 1229516 w 4425895"/>
              <a:gd name="connsiteY1358" fmla="*/ 3817998 h 4333434"/>
              <a:gd name="connsiteX1359" fmla="*/ 1235488 w 4425895"/>
              <a:gd name="connsiteY1359" fmla="*/ 4211392 h 4333434"/>
              <a:gd name="connsiteX1360" fmla="*/ 1228399 w 4425895"/>
              <a:gd name="connsiteY1360" fmla="*/ 4211392 h 4333434"/>
              <a:gd name="connsiteX1361" fmla="*/ 1234027 w 4425895"/>
              <a:gd name="connsiteY1361" fmla="*/ 4207353 h 4333434"/>
              <a:gd name="connsiteX1362" fmla="*/ 1235445 w 4425895"/>
              <a:gd name="connsiteY1362" fmla="*/ 4211392 h 4333434"/>
              <a:gd name="connsiteX1363" fmla="*/ 1234242 w 4425895"/>
              <a:gd name="connsiteY1363" fmla="*/ 4168899 h 4333434"/>
              <a:gd name="connsiteX1364" fmla="*/ 1230719 w 4425895"/>
              <a:gd name="connsiteY1364" fmla="*/ 4168899 h 4333434"/>
              <a:gd name="connsiteX1365" fmla="*/ 1235015 w 4425895"/>
              <a:gd name="connsiteY1365" fmla="*/ 4165204 h 4333434"/>
              <a:gd name="connsiteX1366" fmla="*/ 1234199 w 4425895"/>
              <a:gd name="connsiteY1366" fmla="*/ 4168899 h 4333434"/>
              <a:gd name="connsiteX1367" fmla="*/ 1230762 w 4425895"/>
              <a:gd name="connsiteY1367" fmla="*/ 98114 h 4333434"/>
              <a:gd name="connsiteX1368" fmla="*/ 1244468 w 4425895"/>
              <a:gd name="connsiteY1368" fmla="*/ 101938 h 4333434"/>
              <a:gd name="connsiteX1369" fmla="*/ 1240816 w 4425895"/>
              <a:gd name="connsiteY1369" fmla="*/ 104688 h 4333434"/>
              <a:gd name="connsiteX1370" fmla="*/ 1230762 w 4425895"/>
              <a:gd name="connsiteY1370" fmla="*/ 98114 h 4333434"/>
              <a:gd name="connsiteX1371" fmla="*/ 1248163 w 4425895"/>
              <a:gd name="connsiteY1371" fmla="*/ 228558 h 4333434"/>
              <a:gd name="connsiteX1372" fmla="*/ 1245370 w 4425895"/>
              <a:gd name="connsiteY1372" fmla="*/ 235733 h 4333434"/>
              <a:gd name="connsiteX1373" fmla="*/ 1241073 w 4425895"/>
              <a:gd name="connsiteY1373" fmla="*/ 236979 h 4333434"/>
              <a:gd name="connsiteX1374" fmla="*/ 1243866 w 4425895"/>
              <a:gd name="connsiteY1374" fmla="*/ 229847 h 4333434"/>
              <a:gd name="connsiteX1375" fmla="*/ 1248249 w 4425895"/>
              <a:gd name="connsiteY1375" fmla="*/ 228558 h 4333434"/>
              <a:gd name="connsiteX1376" fmla="*/ 1250268 w 4425895"/>
              <a:gd name="connsiteY1376" fmla="*/ 4139081 h 4333434"/>
              <a:gd name="connsiteX1377" fmla="*/ 1247647 w 4425895"/>
              <a:gd name="connsiteY1377" fmla="*/ 4141014 h 4333434"/>
              <a:gd name="connsiteX1378" fmla="*/ 1240214 w 4425895"/>
              <a:gd name="connsiteY1378" fmla="*/ 4135687 h 4333434"/>
              <a:gd name="connsiteX1379" fmla="*/ 1250354 w 4425895"/>
              <a:gd name="connsiteY1379" fmla="*/ 4139081 h 4333434"/>
              <a:gd name="connsiteX1380" fmla="*/ 1249323 w 4425895"/>
              <a:gd name="connsiteY1380" fmla="*/ 1862758 h 4333434"/>
              <a:gd name="connsiteX1381" fmla="*/ 1245026 w 4425895"/>
              <a:gd name="connsiteY1381" fmla="*/ 1860610 h 4333434"/>
              <a:gd name="connsiteX1382" fmla="*/ 1248034 w 4425895"/>
              <a:gd name="connsiteY1382" fmla="*/ 1858462 h 4333434"/>
              <a:gd name="connsiteX1383" fmla="*/ 1252330 w 4425895"/>
              <a:gd name="connsiteY1383" fmla="*/ 1860610 h 4333434"/>
              <a:gd name="connsiteX1384" fmla="*/ 1249409 w 4425895"/>
              <a:gd name="connsiteY1384" fmla="*/ 1862758 h 4333434"/>
              <a:gd name="connsiteX1385" fmla="*/ 1248163 w 4425895"/>
              <a:gd name="connsiteY1385" fmla="*/ 62496 h 4333434"/>
              <a:gd name="connsiteX1386" fmla="*/ 1261396 w 4425895"/>
              <a:gd name="connsiteY1386" fmla="*/ 58199 h 4333434"/>
              <a:gd name="connsiteX1387" fmla="*/ 1257787 w 4425895"/>
              <a:gd name="connsiteY1387" fmla="*/ 62496 h 4333434"/>
              <a:gd name="connsiteX1388" fmla="*/ 1248249 w 4425895"/>
              <a:gd name="connsiteY1388" fmla="*/ 62539 h 4333434"/>
              <a:gd name="connsiteX1389" fmla="*/ 1243179 w 4425895"/>
              <a:gd name="connsiteY1389" fmla="*/ 37576 h 4333434"/>
              <a:gd name="connsiteX1390" fmla="*/ 1250912 w 4425895"/>
              <a:gd name="connsiteY1390" fmla="*/ 24686 h 4333434"/>
              <a:gd name="connsiteX1391" fmla="*/ 1252717 w 4425895"/>
              <a:gd name="connsiteY1391" fmla="*/ 34740 h 4333434"/>
              <a:gd name="connsiteX1392" fmla="*/ 1249666 w 4425895"/>
              <a:gd name="connsiteY1392" fmla="*/ 39036 h 4333434"/>
              <a:gd name="connsiteX1393" fmla="*/ 1245155 w 4425895"/>
              <a:gd name="connsiteY1393" fmla="*/ 43333 h 4333434"/>
              <a:gd name="connsiteX1394" fmla="*/ 1243265 w 4425895"/>
              <a:gd name="connsiteY1394" fmla="*/ 37662 h 4333434"/>
              <a:gd name="connsiteX1395" fmla="*/ 1234586 w 4425895"/>
              <a:gd name="connsiteY1395" fmla="*/ 77448 h 4333434"/>
              <a:gd name="connsiteX1396" fmla="*/ 1239140 w 4425895"/>
              <a:gd name="connsiteY1396" fmla="*/ 80112 h 4333434"/>
              <a:gd name="connsiteX1397" fmla="*/ 1229172 w 4425895"/>
              <a:gd name="connsiteY1397" fmla="*/ 80756 h 4333434"/>
              <a:gd name="connsiteX1398" fmla="*/ 1234800 w 4425895"/>
              <a:gd name="connsiteY1398" fmla="*/ 77491 h 4333434"/>
              <a:gd name="connsiteX1399" fmla="*/ 1227840 w 4425895"/>
              <a:gd name="connsiteY1399" fmla="*/ 46555 h 4333434"/>
              <a:gd name="connsiteX1400" fmla="*/ 1222383 w 4425895"/>
              <a:gd name="connsiteY1400" fmla="*/ 50336 h 4333434"/>
              <a:gd name="connsiteX1401" fmla="*/ 1218688 w 4425895"/>
              <a:gd name="connsiteY1401" fmla="*/ 46469 h 4333434"/>
              <a:gd name="connsiteX1402" fmla="*/ 1228055 w 4425895"/>
              <a:gd name="connsiteY1402" fmla="*/ 46598 h 4333434"/>
              <a:gd name="connsiteX1403" fmla="*/ 1210654 w 4425895"/>
              <a:gd name="connsiteY1403" fmla="*/ 1520665 h 4333434"/>
              <a:gd name="connsiteX1404" fmla="*/ 1207775 w 4425895"/>
              <a:gd name="connsiteY1404" fmla="*/ 1526380 h 4333434"/>
              <a:gd name="connsiteX1405" fmla="*/ 1207002 w 4425895"/>
              <a:gd name="connsiteY1405" fmla="*/ 1519119 h 4333434"/>
              <a:gd name="connsiteX1406" fmla="*/ 1212587 w 4425895"/>
              <a:gd name="connsiteY1406" fmla="*/ 1510139 h 4333434"/>
              <a:gd name="connsiteX1407" fmla="*/ 1212587 w 4425895"/>
              <a:gd name="connsiteY1407" fmla="*/ 1512459 h 4333434"/>
              <a:gd name="connsiteX1408" fmla="*/ 1211040 w 4425895"/>
              <a:gd name="connsiteY1408" fmla="*/ 1520708 h 4333434"/>
              <a:gd name="connsiteX1409" fmla="*/ 1195573 w 4425895"/>
              <a:gd name="connsiteY1409" fmla="*/ 1573814 h 4333434"/>
              <a:gd name="connsiteX1410" fmla="*/ 1195573 w 4425895"/>
              <a:gd name="connsiteY1410" fmla="*/ 1567283 h 4333434"/>
              <a:gd name="connsiteX1411" fmla="*/ 1206056 w 4425895"/>
              <a:gd name="connsiteY1411" fmla="*/ 1576263 h 4333434"/>
              <a:gd name="connsiteX1412" fmla="*/ 1195959 w 4425895"/>
              <a:gd name="connsiteY1412" fmla="*/ 1573857 h 4333434"/>
              <a:gd name="connsiteX1413" fmla="*/ 1199311 w 4425895"/>
              <a:gd name="connsiteY1413" fmla="*/ 1810985 h 4333434"/>
              <a:gd name="connsiteX1414" fmla="*/ 1193424 w 4425895"/>
              <a:gd name="connsiteY1414" fmla="*/ 1811844 h 4333434"/>
              <a:gd name="connsiteX1415" fmla="*/ 1196690 w 4425895"/>
              <a:gd name="connsiteY1415" fmla="*/ 1807547 h 4333434"/>
              <a:gd name="connsiteX1416" fmla="*/ 1199697 w 4425895"/>
              <a:gd name="connsiteY1416" fmla="*/ 1811028 h 4333434"/>
              <a:gd name="connsiteX1417" fmla="*/ 1197592 w 4425895"/>
              <a:gd name="connsiteY1417" fmla="*/ 1297373 h 4333434"/>
              <a:gd name="connsiteX1418" fmla="*/ 1199697 w 4425895"/>
              <a:gd name="connsiteY1418" fmla="*/ 1295267 h 4333434"/>
              <a:gd name="connsiteX1419" fmla="*/ 1201803 w 4425895"/>
              <a:gd name="connsiteY1419" fmla="*/ 1297373 h 4333434"/>
              <a:gd name="connsiteX1420" fmla="*/ 1199697 w 4425895"/>
              <a:gd name="connsiteY1420" fmla="*/ 1299478 h 4333434"/>
              <a:gd name="connsiteX1421" fmla="*/ 1197979 w 4425895"/>
              <a:gd name="connsiteY1421" fmla="*/ 1297416 h 4333434"/>
              <a:gd name="connsiteX1422" fmla="*/ 1212029 w 4425895"/>
              <a:gd name="connsiteY1422" fmla="*/ 1597015 h 4333434"/>
              <a:gd name="connsiteX1423" fmla="*/ 1215509 w 4425895"/>
              <a:gd name="connsiteY1423" fmla="*/ 1599293 h 4333434"/>
              <a:gd name="connsiteX1424" fmla="*/ 1212716 w 4425895"/>
              <a:gd name="connsiteY1424" fmla="*/ 1600023 h 4333434"/>
              <a:gd name="connsiteX1425" fmla="*/ 1212415 w 4425895"/>
              <a:gd name="connsiteY1425" fmla="*/ 1597058 h 4333434"/>
              <a:gd name="connsiteX1426" fmla="*/ 1215595 w 4425895"/>
              <a:gd name="connsiteY1426" fmla="*/ 4015297 h 4333434"/>
              <a:gd name="connsiteX1427" fmla="*/ 1220622 w 4425895"/>
              <a:gd name="connsiteY1427" fmla="*/ 4017875 h 4333434"/>
              <a:gd name="connsiteX1428" fmla="*/ 1218903 w 4425895"/>
              <a:gd name="connsiteY1428" fmla="*/ 4019851 h 4333434"/>
              <a:gd name="connsiteX1429" fmla="*/ 1215981 w 4425895"/>
              <a:gd name="connsiteY1429" fmla="*/ 4015340 h 4333434"/>
              <a:gd name="connsiteX1430" fmla="*/ 1221610 w 4425895"/>
              <a:gd name="connsiteY1430" fmla="*/ 4290277 h 4333434"/>
              <a:gd name="connsiteX1431" fmla="*/ 1219676 w 4425895"/>
              <a:gd name="connsiteY1431" fmla="*/ 4294832 h 4333434"/>
              <a:gd name="connsiteX1432" fmla="*/ 1215681 w 4425895"/>
              <a:gd name="connsiteY1432" fmla="*/ 4295304 h 4333434"/>
              <a:gd name="connsiteX1433" fmla="*/ 1222168 w 4425895"/>
              <a:gd name="connsiteY1433" fmla="*/ 4290105 h 4333434"/>
              <a:gd name="connsiteX1434" fmla="*/ 1219590 w 4425895"/>
              <a:gd name="connsiteY1434" fmla="*/ 1726901 h 4333434"/>
              <a:gd name="connsiteX1435" fmla="*/ 1216454 w 4425895"/>
              <a:gd name="connsiteY1435" fmla="*/ 1724753 h 4333434"/>
              <a:gd name="connsiteX1436" fmla="*/ 1219590 w 4425895"/>
              <a:gd name="connsiteY1436" fmla="*/ 1722647 h 4333434"/>
              <a:gd name="connsiteX1437" fmla="*/ 1222727 w 4425895"/>
              <a:gd name="connsiteY1437" fmla="*/ 1724753 h 4333434"/>
              <a:gd name="connsiteX1438" fmla="*/ 1219977 w 4425895"/>
              <a:gd name="connsiteY1438" fmla="*/ 1726729 h 4333434"/>
              <a:gd name="connsiteX1439" fmla="*/ 1218516 w 4425895"/>
              <a:gd name="connsiteY1439" fmla="*/ 1403842 h 4333434"/>
              <a:gd name="connsiteX1440" fmla="*/ 1214220 w 4425895"/>
              <a:gd name="connsiteY1440" fmla="*/ 1405990 h 4333434"/>
              <a:gd name="connsiteX1441" fmla="*/ 1212114 w 4425895"/>
              <a:gd name="connsiteY1441" fmla="*/ 1408095 h 4333434"/>
              <a:gd name="connsiteX1442" fmla="*/ 1212931 w 4425895"/>
              <a:gd name="connsiteY1442" fmla="*/ 1399803 h 4333434"/>
              <a:gd name="connsiteX1443" fmla="*/ 1222598 w 4425895"/>
              <a:gd name="connsiteY1443" fmla="*/ 1401951 h 4333434"/>
              <a:gd name="connsiteX1444" fmla="*/ 1218903 w 4425895"/>
              <a:gd name="connsiteY1444" fmla="*/ 1403670 h 4333434"/>
              <a:gd name="connsiteX1445" fmla="*/ 1222211 w 4425895"/>
              <a:gd name="connsiteY1445" fmla="*/ 199084 h 4333434"/>
              <a:gd name="connsiteX1446" fmla="*/ 1218516 w 4425895"/>
              <a:gd name="connsiteY1446" fmla="*/ 204240 h 4333434"/>
              <a:gd name="connsiteX1447" fmla="*/ 1215642 w 4425895"/>
              <a:gd name="connsiteY1447" fmla="*/ 207290 h 4333434"/>
              <a:gd name="connsiteX1448" fmla="*/ 1215638 w 4425895"/>
              <a:gd name="connsiteY1448" fmla="*/ 207290 h 4333434"/>
              <a:gd name="connsiteX1449" fmla="*/ 1210181 w 4425895"/>
              <a:gd name="connsiteY1449" fmla="*/ 196334 h 4333434"/>
              <a:gd name="connsiteX1450" fmla="*/ 1216970 w 4425895"/>
              <a:gd name="connsiteY1450" fmla="*/ 193584 h 4333434"/>
              <a:gd name="connsiteX1451" fmla="*/ 1222598 w 4425895"/>
              <a:gd name="connsiteY1451" fmla="*/ 198912 h 4333434"/>
              <a:gd name="connsiteX1452" fmla="*/ 1217270 w 4425895"/>
              <a:gd name="connsiteY1452" fmla="*/ 176312 h 4333434"/>
              <a:gd name="connsiteX1453" fmla="*/ 1218516 w 4425895"/>
              <a:gd name="connsiteY1453" fmla="*/ 169695 h 4333434"/>
              <a:gd name="connsiteX1454" fmla="*/ 1221481 w 4425895"/>
              <a:gd name="connsiteY1454" fmla="*/ 168879 h 4333434"/>
              <a:gd name="connsiteX1455" fmla="*/ 1223328 w 4425895"/>
              <a:gd name="connsiteY1455" fmla="*/ 175495 h 4333434"/>
              <a:gd name="connsiteX1456" fmla="*/ 1219032 w 4425895"/>
              <a:gd name="connsiteY1456" fmla="*/ 179792 h 4333434"/>
              <a:gd name="connsiteX1457" fmla="*/ 1217872 w 4425895"/>
              <a:gd name="connsiteY1457" fmla="*/ 176140 h 4333434"/>
              <a:gd name="connsiteX1458" fmla="*/ 1223887 w 4425895"/>
              <a:gd name="connsiteY1458" fmla="*/ 37103 h 4333434"/>
              <a:gd name="connsiteX1459" fmla="*/ 1218087 w 4425895"/>
              <a:gd name="connsiteY1459" fmla="*/ 39423 h 4333434"/>
              <a:gd name="connsiteX1460" fmla="*/ 1217528 w 4425895"/>
              <a:gd name="connsiteY1460" fmla="*/ 35127 h 4333434"/>
              <a:gd name="connsiteX1461" fmla="*/ 1224274 w 4425895"/>
              <a:gd name="connsiteY1461" fmla="*/ 36931 h 4333434"/>
              <a:gd name="connsiteX1462" fmla="*/ 1220407 w 4425895"/>
              <a:gd name="connsiteY1462" fmla="*/ 10894 h 4333434"/>
              <a:gd name="connsiteX1463" fmla="*/ 1218602 w 4425895"/>
              <a:gd name="connsiteY1463" fmla="*/ 14933 h 4333434"/>
              <a:gd name="connsiteX1464" fmla="*/ 1210009 w 4425895"/>
              <a:gd name="connsiteY1464" fmla="*/ 15964 h 4333434"/>
              <a:gd name="connsiteX1465" fmla="*/ 1220794 w 4425895"/>
              <a:gd name="connsiteY1465" fmla="*/ 10722 h 4333434"/>
              <a:gd name="connsiteX1466" fmla="*/ 1210181 w 4425895"/>
              <a:gd name="connsiteY1466" fmla="*/ 172101 h 4333434"/>
              <a:gd name="connsiteX1467" fmla="*/ 1208076 w 4425895"/>
              <a:gd name="connsiteY1467" fmla="*/ 178632 h 4333434"/>
              <a:gd name="connsiteX1468" fmla="*/ 1204638 w 4425895"/>
              <a:gd name="connsiteY1468" fmla="*/ 170039 h 4333434"/>
              <a:gd name="connsiteX1469" fmla="*/ 1210568 w 4425895"/>
              <a:gd name="connsiteY1469" fmla="*/ 171929 h 4333434"/>
              <a:gd name="connsiteX1470" fmla="*/ 1205670 w 4425895"/>
              <a:gd name="connsiteY1470" fmla="*/ 157321 h 4333434"/>
              <a:gd name="connsiteX1471" fmla="*/ 1201803 w 4425895"/>
              <a:gd name="connsiteY1471" fmla="*/ 153411 h 4333434"/>
              <a:gd name="connsiteX1472" fmla="*/ 1204252 w 4425895"/>
              <a:gd name="connsiteY1472" fmla="*/ 153712 h 4333434"/>
              <a:gd name="connsiteX1473" fmla="*/ 1206056 w 4425895"/>
              <a:gd name="connsiteY1473" fmla="*/ 157149 h 4333434"/>
              <a:gd name="connsiteX1474" fmla="*/ 1192307 w 4425895"/>
              <a:gd name="connsiteY1474" fmla="*/ 9648 h 4333434"/>
              <a:gd name="connsiteX1475" fmla="*/ 1194198 w 4425895"/>
              <a:gd name="connsiteY1475" fmla="*/ 6468 h 4333434"/>
              <a:gd name="connsiteX1476" fmla="*/ 1197463 w 4425895"/>
              <a:gd name="connsiteY1476" fmla="*/ 3289 h 4333434"/>
              <a:gd name="connsiteX1477" fmla="*/ 1200471 w 4425895"/>
              <a:gd name="connsiteY1477" fmla="*/ 12870 h 4333434"/>
              <a:gd name="connsiteX1478" fmla="*/ 1190632 w 4425895"/>
              <a:gd name="connsiteY1478" fmla="*/ 14589 h 4333434"/>
              <a:gd name="connsiteX1479" fmla="*/ 1192694 w 4425895"/>
              <a:gd name="connsiteY1479" fmla="*/ 9476 h 4333434"/>
              <a:gd name="connsiteX1480" fmla="*/ 1187151 w 4425895"/>
              <a:gd name="connsiteY1480" fmla="*/ 138244 h 4333434"/>
              <a:gd name="connsiteX1481" fmla="*/ 1183113 w 4425895"/>
              <a:gd name="connsiteY1481" fmla="*/ 140350 h 4333434"/>
              <a:gd name="connsiteX1482" fmla="*/ 1177570 w 4425895"/>
              <a:gd name="connsiteY1482" fmla="*/ 141939 h 4333434"/>
              <a:gd name="connsiteX1483" fmla="*/ 1174219 w 4425895"/>
              <a:gd name="connsiteY1483" fmla="*/ 143529 h 4333434"/>
              <a:gd name="connsiteX1484" fmla="*/ 1174219 w 4425895"/>
              <a:gd name="connsiteY1484" fmla="*/ 137514 h 4333434"/>
              <a:gd name="connsiteX1485" fmla="*/ 1187538 w 4425895"/>
              <a:gd name="connsiteY1485" fmla="*/ 138072 h 4333434"/>
              <a:gd name="connsiteX1486" fmla="*/ 1154841 w 4425895"/>
              <a:gd name="connsiteY1486" fmla="*/ 4301620 h 4333434"/>
              <a:gd name="connsiteX1487" fmla="*/ 1159138 w 4425895"/>
              <a:gd name="connsiteY1487" fmla="*/ 4297324 h 4333434"/>
              <a:gd name="connsiteX1488" fmla="*/ 1167731 w 4425895"/>
              <a:gd name="connsiteY1488" fmla="*/ 4298484 h 4333434"/>
              <a:gd name="connsiteX1489" fmla="*/ 1169664 w 4425895"/>
              <a:gd name="connsiteY1489" fmla="*/ 4300804 h 4333434"/>
              <a:gd name="connsiteX1490" fmla="*/ 1155228 w 4425895"/>
              <a:gd name="connsiteY1490" fmla="*/ 4301534 h 4333434"/>
              <a:gd name="connsiteX1491" fmla="*/ 1166184 w 4425895"/>
              <a:gd name="connsiteY1491" fmla="*/ 4313264 h 4333434"/>
              <a:gd name="connsiteX1492" fmla="*/ 1164079 w 4425895"/>
              <a:gd name="connsiteY1492" fmla="*/ 4315369 h 4333434"/>
              <a:gd name="connsiteX1493" fmla="*/ 1161973 w 4425895"/>
              <a:gd name="connsiteY1493" fmla="*/ 4313264 h 4333434"/>
              <a:gd name="connsiteX1494" fmla="*/ 1164079 w 4425895"/>
              <a:gd name="connsiteY1494" fmla="*/ 4311159 h 4333434"/>
              <a:gd name="connsiteX1495" fmla="*/ 1166536 w 4425895"/>
              <a:gd name="connsiteY1495" fmla="*/ 4312839 h 4333434"/>
              <a:gd name="connsiteX1496" fmla="*/ 1166571 w 4425895"/>
              <a:gd name="connsiteY1496" fmla="*/ 4313178 h 4333434"/>
              <a:gd name="connsiteX1497" fmla="*/ 1153509 w 4425895"/>
              <a:gd name="connsiteY1497" fmla="*/ 2236861 h 4333434"/>
              <a:gd name="connsiteX1498" fmla="*/ 1152564 w 4425895"/>
              <a:gd name="connsiteY1498" fmla="*/ 2234755 h 4333434"/>
              <a:gd name="connsiteX1499" fmla="*/ 1154798 w 4425895"/>
              <a:gd name="connsiteY1499" fmla="*/ 2232607 h 4333434"/>
              <a:gd name="connsiteX1500" fmla="*/ 1155701 w 4425895"/>
              <a:gd name="connsiteY1500" fmla="*/ 2234755 h 4333434"/>
              <a:gd name="connsiteX1501" fmla="*/ 1153896 w 4425895"/>
              <a:gd name="connsiteY1501" fmla="*/ 2236775 h 4333434"/>
              <a:gd name="connsiteX1502" fmla="*/ 1155872 w 4425895"/>
              <a:gd name="connsiteY1502" fmla="*/ 3669337 h 4333434"/>
              <a:gd name="connsiteX1503" fmla="*/ 1157806 w 4425895"/>
              <a:gd name="connsiteY1503" fmla="*/ 3672516 h 4333434"/>
              <a:gd name="connsiteX1504" fmla="*/ 1152994 w 4425895"/>
              <a:gd name="connsiteY1504" fmla="*/ 3674321 h 4333434"/>
              <a:gd name="connsiteX1505" fmla="*/ 1156259 w 4425895"/>
              <a:gd name="connsiteY1505" fmla="*/ 3669251 h 4333434"/>
              <a:gd name="connsiteX1506" fmla="*/ 1155228 w 4425895"/>
              <a:gd name="connsiteY1506" fmla="*/ 4240222 h 4333434"/>
              <a:gd name="connsiteX1507" fmla="*/ 1159868 w 4425895"/>
              <a:gd name="connsiteY1507" fmla="*/ 4245378 h 4333434"/>
              <a:gd name="connsiteX1508" fmla="*/ 1151963 w 4425895"/>
              <a:gd name="connsiteY1508" fmla="*/ 4244863 h 4333434"/>
              <a:gd name="connsiteX1509" fmla="*/ 1155615 w 4425895"/>
              <a:gd name="connsiteY1509" fmla="*/ 4240136 h 4333434"/>
              <a:gd name="connsiteX1510" fmla="*/ 1168118 w 4425895"/>
              <a:gd name="connsiteY1510" fmla="*/ 4171004 h 4333434"/>
              <a:gd name="connsiteX1511" fmla="*/ 1160899 w 4425895"/>
              <a:gd name="connsiteY1511" fmla="*/ 4171004 h 4333434"/>
              <a:gd name="connsiteX1512" fmla="*/ 1161802 w 4425895"/>
              <a:gd name="connsiteY1512" fmla="*/ 4167696 h 4333434"/>
              <a:gd name="connsiteX1513" fmla="*/ 1167817 w 4425895"/>
              <a:gd name="connsiteY1513" fmla="*/ 4168551 h 4333434"/>
              <a:gd name="connsiteX1514" fmla="*/ 1168676 w 4425895"/>
              <a:gd name="connsiteY1514" fmla="*/ 4170961 h 4333434"/>
              <a:gd name="connsiteX1515" fmla="*/ 1162403 w 4425895"/>
              <a:gd name="connsiteY1515" fmla="*/ 1259176 h 4333434"/>
              <a:gd name="connsiteX1516" fmla="*/ 1164508 w 4425895"/>
              <a:gd name="connsiteY1516" fmla="*/ 1257071 h 4333434"/>
              <a:gd name="connsiteX1517" fmla="*/ 1166614 w 4425895"/>
              <a:gd name="connsiteY1517" fmla="*/ 1259177 h 4333434"/>
              <a:gd name="connsiteX1518" fmla="*/ 1164508 w 4425895"/>
              <a:gd name="connsiteY1518" fmla="*/ 1261282 h 4333434"/>
              <a:gd name="connsiteX1519" fmla="*/ 1164466 w 4425895"/>
              <a:gd name="connsiteY1519" fmla="*/ 1261282 h 4333434"/>
              <a:gd name="connsiteX1520" fmla="*/ 1162403 w 4425895"/>
              <a:gd name="connsiteY1520" fmla="*/ 1259176 h 4333434"/>
              <a:gd name="connsiteX1521" fmla="*/ 1166700 w 4425895"/>
              <a:gd name="connsiteY1521" fmla="*/ 1609347 h 4333434"/>
              <a:gd name="connsiteX1522" fmla="*/ 1176668 w 4425895"/>
              <a:gd name="connsiteY1522" fmla="*/ 1611409 h 4333434"/>
              <a:gd name="connsiteX1523" fmla="*/ 1173531 w 4425895"/>
              <a:gd name="connsiteY1523" fmla="*/ 1614073 h 4333434"/>
              <a:gd name="connsiteX1524" fmla="*/ 1166571 w 4425895"/>
              <a:gd name="connsiteY1524" fmla="*/ 1609347 h 4333434"/>
              <a:gd name="connsiteX1525" fmla="*/ 1175293 w 4425895"/>
              <a:gd name="connsiteY1525" fmla="*/ 71175 h 4333434"/>
              <a:gd name="connsiteX1526" fmla="*/ 1179375 w 4425895"/>
              <a:gd name="connsiteY1526" fmla="*/ 76502 h 4333434"/>
              <a:gd name="connsiteX1527" fmla="*/ 1172113 w 4425895"/>
              <a:gd name="connsiteY1527" fmla="*/ 78952 h 4333434"/>
              <a:gd name="connsiteX1528" fmla="*/ 1174906 w 4425895"/>
              <a:gd name="connsiteY1528" fmla="*/ 71089 h 4333434"/>
              <a:gd name="connsiteX1529" fmla="*/ 1172242 w 4425895"/>
              <a:gd name="connsiteY1529" fmla="*/ 3890009 h 4333434"/>
              <a:gd name="connsiteX1530" fmla="*/ 1177269 w 4425895"/>
              <a:gd name="connsiteY1530" fmla="*/ 3892587 h 4333434"/>
              <a:gd name="connsiteX1531" fmla="*/ 1175508 w 4425895"/>
              <a:gd name="connsiteY1531" fmla="*/ 3894606 h 4333434"/>
              <a:gd name="connsiteX1532" fmla="*/ 1171710 w 4425895"/>
              <a:gd name="connsiteY1532" fmla="*/ 3892088 h 4333434"/>
              <a:gd name="connsiteX1533" fmla="*/ 1172027 w 4425895"/>
              <a:gd name="connsiteY1533" fmla="*/ 3889923 h 4333434"/>
              <a:gd name="connsiteX1534" fmla="*/ 1176539 w 4425895"/>
              <a:gd name="connsiteY1534" fmla="*/ 163121 h 4333434"/>
              <a:gd name="connsiteX1535" fmla="*/ 1175336 w 4425895"/>
              <a:gd name="connsiteY1535" fmla="*/ 163379 h 4333434"/>
              <a:gd name="connsiteX1536" fmla="*/ 1183456 w 4425895"/>
              <a:gd name="connsiteY1536" fmla="*/ 157235 h 4333434"/>
              <a:gd name="connsiteX1537" fmla="*/ 1185648 w 4425895"/>
              <a:gd name="connsiteY1537" fmla="*/ 161532 h 4333434"/>
              <a:gd name="connsiteX1538" fmla="*/ 1181652 w 4425895"/>
              <a:gd name="connsiteY1538" fmla="*/ 162520 h 4333434"/>
              <a:gd name="connsiteX1539" fmla="*/ 1176324 w 4425895"/>
              <a:gd name="connsiteY1539" fmla="*/ 163035 h 4333434"/>
              <a:gd name="connsiteX1540" fmla="*/ 1181437 w 4425895"/>
              <a:gd name="connsiteY1540" fmla="*/ 148771 h 4333434"/>
              <a:gd name="connsiteX1541" fmla="*/ 1183542 w 4425895"/>
              <a:gd name="connsiteY1541" fmla="*/ 145591 h 4333434"/>
              <a:gd name="connsiteX1542" fmla="*/ 1185648 w 4425895"/>
              <a:gd name="connsiteY1542" fmla="*/ 148771 h 4333434"/>
              <a:gd name="connsiteX1543" fmla="*/ 1183542 w 4425895"/>
              <a:gd name="connsiteY1543" fmla="*/ 151950 h 4333434"/>
              <a:gd name="connsiteX1544" fmla="*/ 1181222 w 4425895"/>
              <a:gd name="connsiteY1544" fmla="*/ 148685 h 4333434"/>
              <a:gd name="connsiteX1545" fmla="*/ 1185733 w 4425895"/>
              <a:gd name="connsiteY1545" fmla="*/ 241448 h 4333434"/>
              <a:gd name="connsiteX1546" fmla="*/ 1182597 w 4425895"/>
              <a:gd name="connsiteY1546" fmla="*/ 243338 h 4333434"/>
              <a:gd name="connsiteX1547" fmla="*/ 1179461 w 4425895"/>
              <a:gd name="connsiteY1547" fmla="*/ 240202 h 4333434"/>
              <a:gd name="connsiteX1548" fmla="*/ 1182597 w 4425895"/>
              <a:gd name="connsiteY1548" fmla="*/ 238311 h 4333434"/>
              <a:gd name="connsiteX1549" fmla="*/ 1185433 w 4425895"/>
              <a:gd name="connsiteY1549" fmla="*/ 241362 h 4333434"/>
              <a:gd name="connsiteX1550" fmla="*/ 1179203 w 4425895"/>
              <a:gd name="connsiteY1550" fmla="*/ 1779835 h 4333434"/>
              <a:gd name="connsiteX1551" fmla="*/ 1182468 w 4425895"/>
              <a:gd name="connsiteY1551" fmla="*/ 1781983 h 4333434"/>
              <a:gd name="connsiteX1552" fmla="*/ 1180492 w 4425895"/>
              <a:gd name="connsiteY1552" fmla="*/ 1784088 h 4333434"/>
              <a:gd name="connsiteX1553" fmla="*/ 1177226 w 4425895"/>
              <a:gd name="connsiteY1553" fmla="*/ 1781983 h 4333434"/>
              <a:gd name="connsiteX1554" fmla="*/ 1179203 w 4425895"/>
              <a:gd name="connsiteY1554" fmla="*/ 1779835 h 4333434"/>
              <a:gd name="connsiteX1555" fmla="*/ 1182124 w 4425895"/>
              <a:gd name="connsiteY1555" fmla="*/ 261384 h 4333434"/>
              <a:gd name="connsiteX1556" fmla="*/ 1186421 w 4425895"/>
              <a:gd name="connsiteY1556" fmla="*/ 260009 h 4333434"/>
              <a:gd name="connsiteX1557" fmla="*/ 1185433 w 4425895"/>
              <a:gd name="connsiteY1557" fmla="*/ 265680 h 4333434"/>
              <a:gd name="connsiteX1558" fmla="*/ 1181953 w 4425895"/>
              <a:gd name="connsiteY1558" fmla="*/ 261384 h 4333434"/>
              <a:gd name="connsiteX1559" fmla="*/ 1165840 w 4425895"/>
              <a:gd name="connsiteY1559" fmla="*/ 7586 h 4333434"/>
              <a:gd name="connsiteX1560" fmla="*/ 1171297 w 4425895"/>
              <a:gd name="connsiteY1560" fmla="*/ 7586 h 4333434"/>
              <a:gd name="connsiteX1561" fmla="*/ 1179160 w 4425895"/>
              <a:gd name="connsiteY1561" fmla="*/ 7586 h 4333434"/>
              <a:gd name="connsiteX1562" fmla="*/ 1174434 w 4425895"/>
              <a:gd name="connsiteY1562" fmla="*/ 13901 h 4333434"/>
              <a:gd name="connsiteX1563" fmla="*/ 1163563 w 4425895"/>
              <a:gd name="connsiteY1563" fmla="*/ 13901 h 4333434"/>
              <a:gd name="connsiteX1564" fmla="*/ 1165840 w 4425895"/>
              <a:gd name="connsiteY1564" fmla="*/ 7586 h 4333434"/>
              <a:gd name="connsiteX1565" fmla="*/ 1163649 w 4425895"/>
              <a:gd name="connsiteY1565" fmla="*/ 1754914 h 4333434"/>
              <a:gd name="connsiteX1566" fmla="*/ 1163649 w 4425895"/>
              <a:gd name="connsiteY1566" fmla="*/ 1754914 h 4333434"/>
              <a:gd name="connsiteX1567" fmla="*/ 1164036 w 4425895"/>
              <a:gd name="connsiteY1567" fmla="*/ 1758867 h 4333434"/>
              <a:gd name="connsiteX1568" fmla="*/ 1161501 w 4425895"/>
              <a:gd name="connsiteY1568" fmla="*/ 1758867 h 4333434"/>
              <a:gd name="connsiteX1569" fmla="*/ 1163649 w 4425895"/>
              <a:gd name="connsiteY1569" fmla="*/ 1754914 h 4333434"/>
              <a:gd name="connsiteX1570" fmla="*/ 1159782 w 4425895"/>
              <a:gd name="connsiteY1570" fmla="*/ 728378 h 4333434"/>
              <a:gd name="connsiteX1571" fmla="*/ 1152104 w 4425895"/>
              <a:gd name="connsiteY1571" fmla="*/ 731261 h 4333434"/>
              <a:gd name="connsiteX1572" fmla="*/ 1151189 w 4425895"/>
              <a:gd name="connsiteY1572" fmla="*/ 730741 h 4333434"/>
              <a:gd name="connsiteX1573" fmla="*/ 1155099 w 4425895"/>
              <a:gd name="connsiteY1573" fmla="*/ 725714 h 4333434"/>
              <a:gd name="connsiteX1574" fmla="*/ 1159782 w 4425895"/>
              <a:gd name="connsiteY1574" fmla="*/ 728378 h 4333434"/>
              <a:gd name="connsiteX1575" fmla="*/ 1150759 w 4425895"/>
              <a:gd name="connsiteY1575" fmla="*/ 79596 h 4333434"/>
              <a:gd name="connsiteX1576" fmla="*/ 1154025 w 4425895"/>
              <a:gd name="connsiteY1576" fmla="*/ 81744 h 4333434"/>
              <a:gd name="connsiteX1577" fmla="*/ 1152048 w 4425895"/>
              <a:gd name="connsiteY1577" fmla="*/ 83850 h 4333434"/>
              <a:gd name="connsiteX1578" fmla="*/ 1148783 w 4425895"/>
              <a:gd name="connsiteY1578" fmla="*/ 81744 h 4333434"/>
              <a:gd name="connsiteX1579" fmla="*/ 1150759 w 4425895"/>
              <a:gd name="connsiteY1579" fmla="*/ 79596 h 4333434"/>
              <a:gd name="connsiteX1580" fmla="*/ 1149814 w 4425895"/>
              <a:gd name="connsiteY1580" fmla="*/ 64601 h 4333434"/>
              <a:gd name="connsiteX1581" fmla="*/ 1151920 w 4425895"/>
              <a:gd name="connsiteY1581" fmla="*/ 63656 h 4333434"/>
              <a:gd name="connsiteX1582" fmla="*/ 1154025 w 4425895"/>
              <a:gd name="connsiteY1582" fmla="*/ 65933 h 4333434"/>
              <a:gd name="connsiteX1583" fmla="*/ 1151920 w 4425895"/>
              <a:gd name="connsiteY1583" fmla="*/ 66835 h 4333434"/>
              <a:gd name="connsiteX1584" fmla="*/ 1149814 w 4425895"/>
              <a:gd name="connsiteY1584" fmla="*/ 64644 h 4333434"/>
              <a:gd name="connsiteX1585" fmla="*/ 1149814 w 4425895"/>
              <a:gd name="connsiteY1585" fmla="*/ 64601 h 4333434"/>
              <a:gd name="connsiteX1586" fmla="*/ 1153509 w 4425895"/>
              <a:gd name="connsiteY1586" fmla="*/ 43892 h 4333434"/>
              <a:gd name="connsiteX1587" fmla="*/ 1157806 w 4425895"/>
              <a:gd name="connsiteY1587" fmla="*/ 49348 h 4333434"/>
              <a:gd name="connsiteX1588" fmla="*/ 1150029 w 4425895"/>
              <a:gd name="connsiteY1588" fmla="*/ 52184 h 4333434"/>
              <a:gd name="connsiteX1589" fmla="*/ 1149157 w 4425895"/>
              <a:gd name="connsiteY1589" fmla="*/ 45679 h 4333434"/>
              <a:gd name="connsiteX1590" fmla="*/ 1153423 w 4425895"/>
              <a:gd name="connsiteY1590" fmla="*/ 43892 h 4333434"/>
              <a:gd name="connsiteX1591" fmla="*/ 1151017 w 4425895"/>
              <a:gd name="connsiteY1591" fmla="*/ 98759 h 4333434"/>
              <a:gd name="connsiteX1592" fmla="*/ 1154025 w 4425895"/>
              <a:gd name="connsiteY1592" fmla="*/ 101934 h 4333434"/>
              <a:gd name="connsiteX1593" fmla="*/ 1154025 w 4425895"/>
              <a:gd name="connsiteY1593" fmla="*/ 101938 h 4333434"/>
              <a:gd name="connsiteX1594" fmla="*/ 1147107 w 4425895"/>
              <a:gd name="connsiteY1594" fmla="*/ 103786 h 4333434"/>
              <a:gd name="connsiteX1595" fmla="*/ 1151017 w 4425895"/>
              <a:gd name="connsiteY1595" fmla="*/ 98759 h 4333434"/>
              <a:gd name="connsiteX1596" fmla="*/ 1140534 w 4425895"/>
              <a:gd name="connsiteY1596" fmla="*/ 1684794 h 4333434"/>
              <a:gd name="connsiteX1597" fmla="*/ 1140534 w 4425895"/>
              <a:gd name="connsiteY1597" fmla="*/ 1684794 h 4333434"/>
              <a:gd name="connsiteX1598" fmla="*/ 1140920 w 4425895"/>
              <a:gd name="connsiteY1598" fmla="*/ 1688747 h 4333434"/>
              <a:gd name="connsiteX1599" fmla="*/ 1138428 w 4425895"/>
              <a:gd name="connsiteY1599" fmla="*/ 1688747 h 4333434"/>
              <a:gd name="connsiteX1600" fmla="*/ 1140534 w 4425895"/>
              <a:gd name="connsiteY1600" fmla="*/ 1684794 h 4333434"/>
              <a:gd name="connsiteX1601" fmla="*/ 1138772 w 4425895"/>
              <a:gd name="connsiteY1601" fmla="*/ 175152 h 4333434"/>
              <a:gd name="connsiteX1602" fmla="*/ 1147365 w 4425895"/>
              <a:gd name="connsiteY1602" fmla="*/ 178331 h 4333434"/>
              <a:gd name="connsiteX1603" fmla="*/ 1140125 w 4425895"/>
              <a:gd name="connsiteY1603" fmla="*/ 180823 h 4333434"/>
              <a:gd name="connsiteX1604" fmla="*/ 1138514 w 4425895"/>
              <a:gd name="connsiteY1604" fmla="*/ 179620 h 4333434"/>
              <a:gd name="connsiteX1605" fmla="*/ 1138772 w 4425895"/>
              <a:gd name="connsiteY1605" fmla="*/ 175152 h 4333434"/>
              <a:gd name="connsiteX1606" fmla="*/ 1140405 w 4425895"/>
              <a:gd name="connsiteY1606" fmla="*/ 4183851 h 4333434"/>
              <a:gd name="connsiteX1607" fmla="*/ 1143197 w 4425895"/>
              <a:gd name="connsiteY1607" fmla="*/ 4185999 h 4333434"/>
              <a:gd name="connsiteX1608" fmla="*/ 1140405 w 4425895"/>
              <a:gd name="connsiteY1608" fmla="*/ 4188105 h 4333434"/>
              <a:gd name="connsiteX1609" fmla="*/ 1137612 w 4425895"/>
              <a:gd name="connsiteY1609" fmla="*/ 4185999 h 4333434"/>
              <a:gd name="connsiteX1610" fmla="*/ 1140534 w 4425895"/>
              <a:gd name="connsiteY1610" fmla="*/ 4183550 h 4333434"/>
              <a:gd name="connsiteX1611" fmla="*/ 1137741 w 4425895"/>
              <a:gd name="connsiteY1611" fmla="*/ 4257924 h 4333434"/>
              <a:gd name="connsiteX1612" fmla="*/ 1142381 w 4425895"/>
              <a:gd name="connsiteY1612" fmla="*/ 4254315 h 4333434"/>
              <a:gd name="connsiteX1613" fmla="*/ 1145174 w 4425895"/>
              <a:gd name="connsiteY1613" fmla="*/ 4256463 h 4333434"/>
              <a:gd name="connsiteX1614" fmla="*/ 1140534 w 4425895"/>
              <a:gd name="connsiteY1614" fmla="*/ 4260029 h 4333434"/>
              <a:gd name="connsiteX1615" fmla="*/ 1137741 w 4425895"/>
              <a:gd name="connsiteY1615" fmla="*/ 4257623 h 4333434"/>
              <a:gd name="connsiteX1616" fmla="*/ 1143541 w 4425895"/>
              <a:gd name="connsiteY1616" fmla="*/ 1739791 h 4333434"/>
              <a:gd name="connsiteX1617" fmla="*/ 1146678 w 4425895"/>
              <a:gd name="connsiteY1617" fmla="*/ 1737642 h 4333434"/>
              <a:gd name="connsiteX1618" fmla="*/ 1149814 w 4425895"/>
              <a:gd name="connsiteY1618" fmla="*/ 1739791 h 4333434"/>
              <a:gd name="connsiteX1619" fmla="*/ 1146678 w 4425895"/>
              <a:gd name="connsiteY1619" fmla="*/ 1741896 h 4333434"/>
              <a:gd name="connsiteX1620" fmla="*/ 1143541 w 4425895"/>
              <a:gd name="connsiteY1620" fmla="*/ 1739490 h 4333434"/>
              <a:gd name="connsiteX1621" fmla="*/ 1147838 w 4425895"/>
              <a:gd name="connsiteY1621" fmla="*/ 1593106 h 4333434"/>
              <a:gd name="connsiteX1622" fmla="*/ 1145690 w 4425895"/>
              <a:gd name="connsiteY1622" fmla="*/ 1590957 h 4333434"/>
              <a:gd name="connsiteX1623" fmla="*/ 1147838 w 4425895"/>
              <a:gd name="connsiteY1623" fmla="*/ 1588809 h 4333434"/>
              <a:gd name="connsiteX1624" fmla="*/ 1149986 w 4425895"/>
              <a:gd name="connsiteY1624" fmla="*/ 1590957 h 4333434"/>
              <a:gd name="connsiteX1625" fmla="*/ 1147838 w 4425895"/>
              <a:gd name="connsiteY1625" fmla="*/ 1593106 h 4333434"/>
              <a:gd name="connsiteX1626" fmla="*/ 1140534 w 4425895"/>
              <a:gd name="connsiteY1626" fmla="*/ 145505 h 4333434"/>
              <a:gd name="connsiteX1627" fmla="*/ 1143670 w 4425895"/>
              <a:gd name="connsiteY1627" fmla="*/ 147611 h 4333434"/>
              <a:gd name="connsiteX1628" fmla="*/ 1140534 w 4425895"/>
              <a:gd name="connsiteY1628" fmla="*/ 149759 h 4333434"/>
              <a:gd name="connsiteX1629" fmla="*/ 1137397 w 4425895"/>
              <a:gd name="connsiteY1629" fmla="*/ 147611 h 4333434"/>
              <a:gd name="connsiteX1630" fmla="*/ 1140534 w 4425895"/>
              <a:gd name="connsiteY1630" fmla="*/ 145505 h 4333434"/>
              <a:gd name="connsiteX1631" fmla="*/ 1134948 w 4425895"/>
              <a:gd name="connsiteY1631" fmla="*/ 191736 h 4333434"/>
              <a:gd name="connsiteX1632" fmla="*/ 1132155 w 4425895"/>
              <a:gd name="connsiteY1632" fmla="*/ 196506 h 4333434"/>
              <a:gd name="connsiteX1633" fmla="*/ 1129406 w 4425895"/>
              <a:gd name="connsiteY1633" fmla="*/ 191736 h 4333434"/>
              <a:gd name="connsiteX1634" fmla="*/ 1132155 w 4425895"/>
              <a:gd name="connsiteY1634" fmla="*/ 186924 h 4333434"/>
              <a:gd name="connsiteX1635" fmla="*/ 1134819 w 4425895"/>
              <a:gd name="connsiteY1635" fmla="*/ 191736 h 4333434"/>
              <a:gd name="connsiteX1636" fmla="*/ 1129277 w 4425895"/>
              <a:gd name="connsiteY1636" fmla="*/ 157364 h 4333434"/>
              <a:gd name="connsiteX1637" fmla="*/ 1132886 w 4425895"/>
              <a:gd name="connsiteY1637" fmla="*/ 164367 h 4333434"/>
              <a:gd name="connsiteX1638" fmla="*/ 1124851 w 4425895"/>
              <a:gd name="connsiteY1638" fmla="*/ 155774 h 4333434"/>
              <a:gd name="connsiteX1639" fmla="*/ 1129148 w 4425895"/>
              <a:gd name="connsiteY1639" fmla="*/ 157579 h 4333434"/>
              <a:gd name="connsiteX1640" fmla="*/ 1123777 w 4425895"/>
              <a:gd name="connsiteY1640" fmla="*/ 1713753 h 4333434"/>
              <a:gd name="connsiteX1641" fmla="*/ 1120640 w 4425895"/>
              <a:gd name="connsiteY1641" fmla="*/ 1713753 h 4333434"/>
              <a:gd name="connsiteX1642" fmla="*/ 1119996 w 4425895"/>
              <a:gd name="connsiteY1642" fmla="*/ 1711648 h 4333434"/>
              <a:gd name="connsiteX1643" fmla="*/ 1123648 w 4425895"/>
              <a:gd name="connsiteY1643" fmla="*/ 1713968 h 4333434"/>
              <a:gd name="connsiteX1644" fmla="*/ 1117418 w 4425895"/>
              <a:gd name="connsiteY1644" fmla="*/ 4232402 h 4333434"/>
              <a:gd name="connsiteX1645" fmla="*/ 1122617 w 4425895"/>
              <a:gd name="connsiteY1645" fmla="*/ 4233649 h 4333434"/>
              <a:gd name="connsiteX1646" fmla="*/ 1119352 w 4425895"/>
              <a:gd name="connsiteY1646" fmla="*/ 4234551 h 4333434"/>
              <a:gd name="connsiteX1647" fmla="*/ 1117418 w 4425895"/>
              <a:gd name="connsiteY1647" fmla="*/ 4232402 h 4333434"/>
              <a:gd name="connsiteX1648" fmla="*/ 1115399 w 4425895"/>
              <a:gd name="connsiteY1648" fmla="*/ 1631259 h 4333434"/>
              <a:gd name="connsiteX1649" fmla="*/ 1116155 w 4425895"/>
              <a:gd name="connsiteY1649" fmla="*/ 1628002 h 4333434"/>
              <a:gd name="connsiteX1650" fmla="*/ 1116172 w 4425895"/>
              <a:gd name="connsiteY1650" fmla="*/ 1627994 h 4333434"/>
              <a:gd name="connsiteX1651" fmla="*/ 1119313 w 4425895"/>
              <a:gd name="connsiteY1651" fmla="*/ 1628703 h 4333434"/>
              <a:gd name="connsiteX1652" fmla="*/ 1119352 w 4425895"/>
              <a:gd name="connsiteY1652" fmla="*/ 1628767 h 4333434"/>
              <a:gd name="connsiteX1653" fmla="*/ 1118621 w 4425895"/>
              <a:gd name="connsiteY1653" fmla="*/ 1632033 h 4333434"/>
              <a:gd name="connsiteX1654" fmla="*/ 1115425 w 4425895"/>
              <a:gd name="connsiteY1654" fmla="*/ 1631298 h 4333434"/>
              <a:gd name="connsiteX1655" fmla="*/ 1115399 w 4425895"/>
              <a:gd name="connsiteY1655" fmla="*/ 1631259 h 4333434"/>
              <a:gd name="connsiteX1656" fmla="*/ 1120512 w 4425895"/>
              <a:gd name="connsiteY1656" fmla="*/ 130639 h 4333434"/>
              <a:gd name="connsiteX1657" fmla="*/ 1122617 w 4425895"/>
              <a:gd name="connsiteY1657" fmla="*/ 132616 h 4333434"/>
              <a:gd name="connsiteX1658" fmla="*/ 1120512 w 4425895"/>
              <a:gd name="connsiteY1658" fmla="*/ 135924 h 4333434"/>
              <a:gd name="connsiteX1659" fmla="*/ 1118406 w 4425895"/>
              <a:gd name="connsiteY1659" fmla="*/ 133948 h 4333434"/>
              <a:gd name="connsiteX1660" fmla="*/ 1120512 w 4425895"/>
              <a:gd name="connsiteY1660" fmla="*/ 130639 h 4333434"/>
              <a:gd name="connsiteX1661" fmla="*/ 1117375 w 4425895"/>
              <a:gd name="connsiteY1661" fmla="*/ 158266 h 4333434"/>
              <a:gd name="connsiteX1662" fmla="*/ 1119480 w 4425895"/>
              <a:gd name="connsiteY1662" fmla="*/ 160372 h 4333434"/>
              <a:gd name="connsiteX1663" fmla="*/ 1117375 w 4425895"/>
              <a:gd name="connsiteY1663" fmla="*/ 162477 h 4333434"/>
              <a:gd name="connsiteX1664" fmla="*/ 1115270 w 4425895"/>
              <a:gd name="connsiteY1664" fmla="*/ 160372 h 4333434"/>
              <a:gd name="connsiteX1665" fmla="*/ 1117375 w 4425895"/>
              <a:gd name="connsiteY1665" fmla="*/ 158266 h 4333434"/>
              <a:gd name="connsiteX1666" fmla="*/ 1114110 w 4425895"/>
              <a:gd name="connsiteY1666" fmla="*/ 4162368 h 4333434"/>
              <a:gd name="connsiteX1667" fmla="*/ 1116344 w 4425895"/>
              <a:gd name="connsiteY1667" fmla="*/ 4164426 h 4333434"/>
              <a:gd name="connsiteX1668" fmla="*/ 1116344 w 4425895"/>
              <a:gd name="connsiteY1668" fmla="*/ 4164474 h 4333434"/>
              <a:gd name="connsiteX1669" fmla="*/ 1115399 w 4425895"/>
              <a:gd name="connsiteY1669" fmla="*/ 4166579 h 4333434"/>
              <a:gd name="connsiteX1670" fmla="*/ 1113165 w 4425895"/>
              <a:gd name="connsiteY1670" fmla="*/ 4164474 h 4333434"/>
              <a:gd name="connsiteX1671" fmla="*/ 1114110 w 4425895"/>
              <a:gd name="connsiteY1671" fmla="*/ 4162368 h 4333434"/>
              <a:gd name="connsiteX1672" fmla="*/ 1095377 w 4425895"/>
              <a:gd name="connsiteY1672" fmla="*/ 4144580 h 4333434"/>
              <a:gd name="connsiteX1673" fmla="*/ 1103626 w 4425895"/>
              <a:gd name="connsiteY1673" fmla="*/ 4146213 h 4333434"/>
              <a:gd name="connsiteX1674" fmla="*/ 1104356 w 4425895"/>
              <a:gd name="connsiteY1674" fmla="*/ 4150295 h 4333434"/>
              <a:gd name="connsiteX1675" fmla="*/ 1095377 w 4425895"/>
              <a:gd name="connsiteY1675" fmla="*/ 4144537 h 4333434"/>
              <a:gd name="connsiteX1676" fmla="*/ 1102724 w 4425895"/>
              <a:gd name="connsiteY1676" fmla="*/ 4260115 h 4333434"/>
              <a:gd name="connsiteX1677" fmla="*/ 1099330 w 4425895"/>
              <a:gd name="connsiteY1677" fmla="*/ 4262221 h 4333434"/>
              <a:gd name="connsiteX1678" fmla="*/ 1098513 w 4425895"/>
              <a:gd name="connsiteY1678" fmla="*/ 4260115 h 4333434"/>
              <a:gd name="connsiteX1679" fmla="*/ 1101908 w 4425895"/>
              <a:gd name="connsiteY1679" fmla="*/ 4258010 h 4333434"/>
              <a:gd name="connsiteX1680" fmla="*/ 1102724 w 4425895"/>
              <a:gd name="connsiteY1680" fmla="*/ 4260072 h 4333434"/>
              <a:gd name="connsiteX1681" fmla="*/ 1102122 w 4425895"/>
              <a:gd name="connsiteY1681" fmla="*/ 124280 h 4333434"/>
              <a:gd name="connsiteX1682" fmla="*/ 1101736 w 4425895"/>
              <a:gd name="connsiteY1682" fmla="*/ 130682 h 4333434"/>
              <a:gd name="connsiteX1683" fmla="*/ 1095377 w 4425895"/>
              <a:gd name="connsiteY1683" fmla="*/ 121745 h 4333434"/>
              <a:gd name="connsiteX1684" fmla="*/ 1102122 w 4425895"/>
              <a:gd name="connsiteY1684" fmla="*/ 124237 h 4333434"/>
              <a:gd name="connsiteX1685" fmla="*/ 1097568 w 4425895"/>
              <a:gd name="connsiteY1685" fmla="*/ 63871 h 4333434"/>
              <a:gd name="connsiteX1686" fmla="*/ 1099802 w 4425895"/>
              <a:gd name="connsiteY1686" fmla="*/ 63226 h 4333434"/>
              <a:gd name="connsiteX1687" fmla="*/ 1101263 w 4425895"/>
              <a:gd name="connsiteY1687" fmla="*/ 69198 h 4333434"/>
              <a:gd name="connsiteX1688" fmla="*/ 1097568 w 4425895"/>
              <a:gd name="connsiteY1688" fmla="*/ 63871 h 4333434"/>
              <a:gd name="connsiteX1689" fmla="*/ 1103755 w 4425895"/>
              <a:gd name="connsiteY1689" fmla="*/ 141209 h 4333434"/>
              <a:gd name="connsiteX1690" fmla="*/ 1102853 w 4425895"/>
              <a:gd name="connsiteY1690" fmla="*/ 143314 h 4333434"/>
              <a:gd name="connsiteX1691" fmla="*/ 1100618 w 4425895"/>
              <a:gd name="connsiteY1691" fmla="*/ 141209 h 4333434"/>
              <a:gd name="connsiteX1692" fmla="*/ 1101564 w 4425895"/>
              <a:gd name="connsiteY1692" fmla="*/ 139061 h 4333434"/>
              <a:gd name="connsiteX1693" fmla="*/ 1103755 w 4425895"/>
              <a:gd name="connsiteY1693" fmla="*/ 141252 h 4333434"/>
              <a:gd name="connsiteX1694" fmla="*/ 1088975 w 4425895"/>
              <a:gd name="connsiteY1694" fmla="*/ 76331 h 4333434"/>
              <a:gd name="connsiteX1695" fmla="*/ 1082874 w 4425895"/>
              <a:gd name="connsiteY1695" fmla="*/ 74268 h 4333434"/>
              <a:gd name="connsiteX1696" fmla="*/ 1083260 w 4425895"/>
              <a:gd name="connsiteY1696" fmla="*/ 69972 h 4333434"/>
              <a:gd name="connsiteX1697" fmla="*/ 1091854 w 4425895"/>
              <a:gd name="connsiteY1697" fmla="*/ 69972 h 4333434"/>
              <a:gd name="connsiteX1698" fmla="*/ 1097224 w 4425895"/>
              <a:gd name="connsiteY1698" fmla="*/ 75643 h 4333434"/>
              <a:gd name="connsiteX1699" fmla="*/ 1088975 w 4425895"/>
              <a:gd name="connsiteY1699" fmla="*/ 76331 h 4333434"/>
              <a:gd name="connsiteX1700" fmla="*/ 1086870 w 4425895"/>
              <a:gd name="connsiteY1700" fmla="*/ 334984 h 4333434"/>
              <a:gd name="connsiteX1701" fmla="*/ 1084807 w 4425895"/>
              <a:gd name="connsiteY1701" fmla="*/ 337004 h 4333434"/>
              <a:gd name="connsiteX1702" fmla="*/ 1082702 w 4425895"/>
              <a:gd name="connsiteY1702" fmla="*/ 333695 h 4333434"/>
              <a:gd name="connsiteX1703" fmla="*/ 1084807 w 4425895"/>
              <a:gd name="connsiteY1703" fmla="*/ 331676 h 4333434"/>
              <a:gd name="connsiteX1704" fmla="*/ 1086998 w 4425895"/>
              <a:gd name="connsiteY1704" fmla="*/ 334769 h 4333434"/>
              <a:gd name="connsiteX1705" fmla="*/ 1084807 w 4425895"/>
              <a:gd name="connsiteY1705" fmla="*/ 955452 h 4333434"/>
              <a:gd name="connsiteX1706" fmla="*/ 1086870 w 4425895"/>
              <a:gd name="connsiteY1706" fmla="*/ 957599 h 4333434"/>
              <a:gd name="connsiteX1707" fmla="*/ 1086870 w 4425895"/>
              <a:gd name="connsiteY1707" fmla="*/ 957600 h 4333434"/>
              <a:gd name="connsiteX1708" fmla="*/ 1084807 w 4425895"/>
              <a:gd name="connsiteY1708" fmla="*/ 959705 h 4333434"/>
              <a:gd name="connsiteX1709" fmla="*/ 1082702 w 4425895"/>
              <a:gd name="connsiteY1709" fmla="*/ 957600 h 4333434"/>
              <a:gd name="connsiteX1710" fmla="*/ 1084528 w 4425895"/>
              <a:gd name="connsiteY1710" fmla="*/ 955249 h 4333434"/>
              <a:gd name="connsiteX1711" fmla="*/ 1084936 w 4425895"/>
              <a:gd name="connsiteY1711" fmla="*/ 955237 h 4333434"/>
              <a:gd name="connsiteX1712" fmla="*/ 1086870 w 4425895"/>
              <a:gd name="connsiteY1712" fmla="*/ 4177406 h 4333434"/>
              <a:gd name="connsiteX1713" fmla="*/ 1091166 w 4425895"/>
              <a:gd name="connsiteY1713" fmla="*/ 4179297 h 4333434"/>
              <a:gd name="connsiteX1714" fmla="*/ 1084034 w 4425895"/>
              <a:gd name="connsiteY1714" fmla="*/ 4182218 h 4333434"/>
              <a:gd name="connsiteX1715" fmla="*/ 1086998 w 4425895"/>
              <a:gd name="connsiteY1715" fmla="*/ 4177192 h 4333434"/>
              <a:gd name="connsiteX1716" fmla="*/ 1090565 w 4425895"/>
              <a:gd name="connsiteY1716" fmla="*/ 1440921 h 4333434"/>
              <a:gd name="connsiteX1717" fmla="*/ 1086268 w 4425895"/>
              <a:gd name="connsiteY1717" fmla="*/ 1433617 h 4333434"/>
              <a:gd name="connsiteX1718" fmla="*/ 1099673 w 4425895"/>
              <a:gd name="connsiteY1718" fmla="*/ 1442597 h 4333434"/>
              <a:gd name="connsiteX1719" fmla="*/ 1090693 w 4425895"/>
              <a:gd name="connsiteY1719" fmla="*/ 1440706 h 4333434"/>
              <a:gd name="connsiteX1720" fmla="*/ 1102079 w 4425895"/>
              <a:gd name="connsiteY1720" fmla="*/ 1488828 h 4333434"/>
              <a:gd name="connsiteX1721" fmla="*/ 1097353 w 4425895"/>
              <a:gd name="connsiteY1721" fmla="*/ 1485605 h 4333434"/>
              <a:gd name="connsiteX1722" fmla="*/ 1104271 w 4425895"/>
              <a:gd name="connsiteY1722" fmla="*/ 1478559 h 4333434"/>
              <a:gd name="connsiteX1723" fmla="*/ 1107321 w 4425895"/>
              <a:gd name="connsiteY1723" fmla="*/ 1484102 h 4333434"/>
              <a:gd name="connsiteX1724" fmla="*/ 1109899 w 4425895"/>
              <a:gd name="connsiteY1724" fmla="*/ 1489945 h 4333434"/>
              <a:gd name="connsiteX1725" fmla="*/ 1102208 w 4425895"/>
              <a:gd name="connsiteY1725" fmla="*/ 1488613 h 4333434"/>
              <a:gd name="connsiteX1726" fmla="*/ 1107837 w 4425895"/>
              <a:gd name="connsiteY1726" fmla="*/ 4079659 h 4333434"/>
              <a:gd name="connsiteX1727" fmla="*/ 1109899 w 4425895"/>
              <a:gd name="connsiteY1727" fmla="*/ 4082882 h 4333434"/>
              <a:gd name="connsiteX1728" fmla="*/ 1107837 w 4425895"/>
              <a:gd name="connsiteY1728" fmla="*/ 4086061 h 4333434"/>
              <a:gd name="connsiteX1729" fmla="*/ 1105731 w 4425895"/>
              <a:gd name="connsiteY1729" fmla="*/ 4082882 h 4333434"/>
              <a:gd name="connsiteX1730" fmla="*/ 1107966 w 4425895"/>
              <a:gd name="connsiteY1730" fmla="*/ 4079402 h 4333434"/>
              <a:gd name="connsiteX1731" fmla="*/ 1109899 w 4425895"/>
              <a:gd name="connsiteY1731" fmla="*/ 4270943 h 4333434"/>
              <a:gd name="connsiteX1732" fmla="*/ 1112004 w 4425895"/>
              <a:gd name="connsiteY1732" fmla="*/ 4273091 h 4333434"/>
              <a:gd name="connsiteX1733" fmla="*/ 1109856 w 4425895"/>
              <a:gd name="connsiteY1733" fmla="*/ 4275239 h 4333434"/>
              <a:gd name="connsiteX1734" fmla="*/ 1107708 w 4425895"/>
              <a:gd name="connsiteY1734" fmla="*/ 4273091 h 4333434"/>
              <a:gd name="connsiteX1735" fmla="*/ 1109573 w 4425895"/>
              <a:gd name="connsiteY1735" fmla="*/ 4270693 h 4333434"/>
              <a:gd name="connsiteX1736" fmla="*/ 1110028 w 4425895"/>
              <a:gd name="connsiteY1736" fmla="*/ 4270685 h 4333434"/>
              <a:gd name="connsiteX1737" fmla="*/ 1111961 w 4425895"/>
              <a:gd name="connsiteY1737" fmla="*/ 155860 h 4333434"/>
              <a:gd name="connsiteX1738" fmla="*/ 1109169 w 4425895"/>
              <a:gd name="connsiteY1738" fmla="*/ 161102 h 4333434"/>
              <a:gd name="connsiteX1739" fmla="*/ 1104099 w 4425895"/>
              <a:gd name="connsiteY1739" fmla="*/ 162391 h 4333434"/>
              <a:gd name="connsiteX1740" fmla="*/ 1104657 w 4425895"/>
              <a:gd name="connsiteY1740" fmla="*/ 157149 h 4333434"/>
              <a:gd name="connsiteX1741" fmla="*/ 1112090 w 4425895"/>
              <a:gd name="connsiteY1741" fmla="*/ 155602 h 4333434"/>
              <a:gd name="connsiteX1742" fmla="*/ 1107665 w 4425895"/>
              <a:gd name="connsiteY1742" fmla="*/ 120242 h 4333434"/>
              <a:gd name="connsiteX1743" fmla="*/ 1109727 w 4425895"/>
              <a:gd name="connsiteY1743" fmla="*/ 122390 h 4333434"/>
              <a:gd name="connsiteX1744" fmla="*/ 1109727 w 4425895"/>
              <a:gd name="connsiteY1744" fmla="*/ 122390 h 4333434"/>
              <a:gd name="connsiteX1745" fmla="*/ 1107708 w 4425895"/>
              <a:gd name="connsiteY1745" fmla="*/ 124495 h 4333434"/>
              <a:gd name="connsiteX1746" fmla="*/ 1107665 w 4425895"/>
              <a:gd name="connsiteY1746" fmla="*/ 124495 h 4333434"/>
              <a:gd name="connsiteX1747" fmla="*/ 1105559 w 4425895"/>
              <a:gd name="connsiteY1747" fmla="*/ 122390 h 4333434"/>
              <a:gd name="connsiteX1748" fmla="*/ 1107416 w 4425895"/>
              <a:gd name="connsiteY1748" fmla="*/ 119984 h 4333434"/>
              <a:gd name="connsiteX1749" fmla="*/ 1107966 w 4425895"/>
              <a:gd name="connsiteY1749" fmla="*/ 119984 h 4333434"/>
              <a:gd name="connsiteX1750" fmla="*/ 1101865 w 4425895"/>
              <a:gd name="connsiteY1750" fmla="*/ 12097 h 4333434"/>
              <a:gd name="connsiteX1751" fmla="*/ 1106161 w 4425895"/>
              <a:gd name="connsiteY1751" fmla="*/ 16394 h 4333434"/>
              <a:gd name="connsiteX1752" fmla="*/ 1099201 w 4425895"/>
              <a:gd name="connsiteY1752" fmla="*/ 16608 h 4333434"/>
              <a:gd name="connsiteX1753" fmla="*/ 1097783 w 4425895"/>
              <a:gd name="connsiteY1753" fmla="*/ 12312 h 4333434"/>
              <a:gd name="connsiteX1754" fmla="*/ 1101865 w 4425895"/>
              <a:gd name="connsiteY1754" fmla="*/ 12097 h 4333434"/>
              <a:gd name="connsiteX1755" fmla="*/ 1094389 w 4425895"/>
              <a:gd name="connsiteY1755" fmla="*/ 23139 h 4333434"/>
              <a:gd name="connsiteX1756" fmla="*/ 1100618 w 4425895"/>
              <a:gd name="connsiteY1756" fmla="*/ 25717 h 4333434"/>
              <a:gd name="connsiteX1757" fmla="*/ 1093658 w 4425895"/>
              <a:gd name="connsiteY1757" fmla="*/ 30014 h 4333434"/>
              <a:gd name="connsiteX1758" fmla="*/ 1094217 w 4425895"/>
              <a:gd name="connsiteY1758" fmla="*/ 23139 h 4333434"/>
              <a:gd name="connsiteX1759" fmla="*/ 1097052 w 4425895"/>
              <a:gd name="connsiteY1759" fmla="*/ 35341 h 4333434"/>
              <a:gd name="connsiteX1760" fmla="*/ 1098556 w 4425895"/>
              <a:gd name="connsiteY1760" fmla="*/ 39638 h 4333434"/>
              <a:gd name="connsiteX1761" fmla="*/ 1091102 w 4425895"/>
              <a:gd name="connsiteY1761" fmla="*/ 40201 h 4333434"/>
              <a:gd name="connsiteX1762" fmla="*/ 1090178 w 4425895"/>
              <a:gd name="connsiteY1762" fmla="*/ 39165 h 4333434"/>
              <a:gd name="connsiteX1763" fmla="*/ 1096880 w 4425895"/>
              <a:gd name="connsiteY1763" fmla="*/ 35341 h 4333434"/>
              <a:gd name="connsiteX1764" fmla="*/ 1078792 w 4425895"/>
              <a:gd name="connsiteY1764" fmla="*/ 14804 h 4333434"/>
              <a:gd name="connsiteX1765" fmla="*/ 1080897 w 4425895"/>
              <a:gd name="connsiteY1765" fmla="*/ 17038 h 4333434"/>
              <a:gd name="connsiteX1766" fmla="*/ 1078792 w 4425895"/>
              <a:gd name="connsiteY1766" fmla="*/ 17983 h 4333434"/>
              <a:gd name="connsiteX1767" fmla="*/ 1076730 w 4425895"/>
              <a:gd name="connsiteY1767" fmla="*/ 15749 h 4333434"/>
              <a:gd name="connsiteX1768" fmla="*/ 1078620 w 4425895"/>
              <a:gd name="connsiteY1768" fmla="*/ 14804 h 4333434"/>
              <a:gd name="connsiteX1769" fmla="*/ 1070414 w 4425895"/>
              <a:gd name="connsiteY1769" fmla="*/ 19100 h 4333434"/>
              <a:gd name="connsiteX1770" fmla="*/ 1072519 w 4425895"/>
              <a:gd name="connsiteY1770" fmla="*/ 21077 h 4333434"/>
              <a:gd name="connsiteX1771" fmla="*/ 1069468 w 4425895"/>
              <a:gd name="connsiteY1771" fmla="*/ 22409 h 4333434"/>
              <a:gd name="connsiteX1772" fmla="*/ 1070242 w 4425895"/>
              <a:gd name="connsiteY1772" fmla="*/ 19057 h 4333434"/>
              <a:gd name="connsiteX1773" fmla="*/ 1052239 w 4425895"/>
              <a:gd name="connsiteY1773" fmla="*/ 6211 h 4333434"/>
              <a:gd name="connsiteX1774" fmla="*/ 1064141 w 4425895"/>
              <a:gd name="connsiteY1774" fmla="*/ 10808 h 4333434"/>
              <a:gd name="connsiteX1775" fmla="*/ 1060231 w 4425895"/>
              <a:gd name="connsiteY1775" fmla="*/ 13944 h 4333434"/>
              <a:gd name="connsiteX1776" fmla="*/ 1052067 w 4425895"/>
              <a:gd name="connsiteY1776" fmla="*/ 5996 h 4333434"/>
              <a:gd name="connsiteX1777" fmla="*/ 1056536 w 4425895"/>
              <a:gd name="connsiteY1777" fmla="*/ 1470997 h 4333434"/>
              <a:gd name="connsiteX1778" fmla="*/ 1059973 w 4425895"/>
              <a:gd name="connsiteY1778" fmla="*/ 1475294 h 4333434"/>
              <a:gd name="connsiteX1779" fmla="*/ 1054903 w 4425895"/>
              <a:gd name="connsiteY1779" fmla="*/ 1475036 h 4333434"/>
              <a:gd name="connsiteX1780" fmla="*/ 1056364 w 4425895"/>
              <a:gd name="connsiteY1780" fmla="*/ 1470782 h 4333434"/>
              <a:gd name="connsiteX1781" fmla="*/ 1051723 w 4425895"/>
              <a:gd name="connsiteY1781" fmla="*/ 71304 h 4333434"/>
              <a:gd name="connsiteX1782" fmla="*/ 1052626 w 4425895"/>
              <a:gd name="connsiteY1782" fmla="*/ 73452 h 4333434"/>
              <a:gd name="connsiteX1783" fmla="*/ 1050435 w 4425895"/>
              <a:gd name="connsiteY1783" fmla="*/ 75557 h 4333434"/>
              <a:gd name="connsiteX1784" fmla="*/ 1049489 w 4425895"/>
              <a:gd name="connsiteY1784" fmla="*/ 73452 h 4333434"/>
              <a:gd name="connsiteX1785" fmla="*/ 1051552 w 4425895"/>
              <a:gd name="connsiteY1785" fmla="*/ 71089 h 4333434"/>
              <a:gd name="connsiteX1786" fmla="*/ 1047427 w 4425895"/>
              <a:gd name="connsiteY1786" fmla="*/ 1455959 h 4333434"/>
              <a:gd name="connsiteX1787" fmla="*/ 1046654 w 4425895"/>
              <a:gd name="connsiteY1787" fmla="*/ 1459139 h 4333434"/>
              <a:gd name="connsiteX1788" fmla="*/ 1043259 w 4425895"/>
              <a:gd name="connsiteY1788" fmla="*/ 1455959 h 4333434"/>
              <a:gd name="connsiteX1789" fmla="*/ 1044076 w 4425895"/>
              <a:gd name="connsiteY1789" fmla="*/ 1452780 h 4333434"/>
              <a:gd name="connsiteX1790" fmla="*/ 1047212 w 4425895"/>
              <a:gd name="connsiteY1790" fmla="*/ 1455744 h 4333434"/>
              <a:gd name="connsiteX1791" fmla="*/ 1042314 w 4425895"/>
              <a:gd name="connsiteY1791" fmla="*/ 111691 h 4333434"/>
              <a:gd name="connsiteX1792" fmla="*/ 1042314 w 4425895"/>
              <a:gd name="connsiteY1792" fmla="*/ 120757 h 4333434"/>
              <a:gd name="connsiteX1793" fmla="*/ 1033936 w 4425895"/>
              <a:gd name="connsiteY1793" fmla="*/ 122691 h 4333434"/>
              <a:gd name="connsiteX1794" fmla="*/ 1042099 w 4425895"/>
              <a:gd name="connsiteY1794" fmla="*/ 111477 h 4333434"/>
              <a:gd name="connsiteX1795" fmla="*/ 1013355 w 4425895"/>
              <a:gd name="connsiteY1795" fmla="*/ 1469665 h 4333434"/>
              <a:gd name="connsiteX1796" fmla="*/ 1009660 w 4425895"/>
              <a:gd name="connsiteY1796" fmla="*/ 1473403 h 4333434"/>
              <a:gd name="connsiteX1797" fmla="*/ 1007856 w 4425895"/>
              <a:gd name="connsiteY1797" fmla="*/ 1471556 h 4333434"/>
              <a:gd name="connsiteX1798" fmla="*/ 1011508 w 4425895"/>
              <a:gd name="connsiteY1798" fmla="*/ 1467818 h 4333434"/>
              <a:gd name="connsiteX1799" fmla="*/ 1013355 w 4425895"/>
              <a:gd name="connsiteY1799" fmla="*/ 1469665 h 4333434"/>
              <a:gd name="connsiteX1800" fmla="*/ 1018081 w 4425895"/>
              <a:gd name="connsiteY1800" fmla="*/ 3988056 h 4333434"/>
              <a:gd name="connsiteX1801" fmla="*/ 1019070 w 4425895"/>
              <a:gd name="connsiteY1801" fmla="*/ 3993857 h 4333434"/>
              <a:gd name="connsiteX1802" fmla="*/ 1012925 w 4425895"/>
              <a:gd name="connsiteY1802" fmla="*/ 4001161 h 4333434"/>
              <a:gd name="connsiteX1803" fmla="*/ 1018081 w 4425895"/>
              <a:gd name="connsiteY1803" fmla="*/ 3988056 h 4333434"/>
              <a:gd name="connsiteX1804" fmla="*/ 1009875 w 4425895"/>
              <a:gd name="connsiteY1804" fmla="*/ 225808 h 4333434"/>
              <a:gd name="connsiteX1805" fmla="*/ 1007770 w 4425895"/>
              <a:gd name="connsiteY1805" fmla="*/ 222973 h 4333434"/>
              <a:gd name="connsiteX1806" fmla="*/ 1011336 w 4425895"/>
              <a:gd name="connsiteY1806" fmla="*/ 218203 h 4333434"/>
              <a:gd name="connsiteX1807" fmla="*/ 1013398 w 4425895"/>
              <a:gd name="connsiteY1807" fmla="*/ 221039 h 4333434"/>
              <a:gd name="connsiteX1808" fmla="*/ 1009875 w 4425895"/>
              <a:gd name="connsiteY1808" fmla="*/ 225808 h 4333434"/>
              <a:gd name="connsiteX1809" fmla="*/ 1017394 w 4425895"/>
              <a:gd name="connsiteY1809" fmla="*/ 4280095 h 4333434"/>
              <a:gd name="connsiteX1810" fmla="*/ 1017394 w 4425895"/>
              <a:gd name="connsiteY1810" fmla="*/ 4284391 h 4333434"/>
              <a:gd name="connsiteX1811" fmla="*/ 1005535 w 4425895"/>
              <a:gd name="connsiteY1811" fmla="*/ 4285895 h 4333434"/>
              <a:gd name="connsiteX1812" fmla="*/ 1017394 w 4425895"/>
              <a:gd name="connsiteY1812" fmla="*/ 4280095 h 4333434"/>
              <a:gd name="connsiteX1813" fmla="*/ 1015117 w 4425895"/>
              <a:gd name="connsiteY1813" fmla="*/ 4222520 h 4333434"/>
              <a:gd name="connsiteX1814" fmla="*/ 1016878 w 4425895"/>
              <a:gd name="connsiteY1814" fmla="*/ 4216806 h 4333434"/>
              <a:gd name="connsiteX1815" fmla="*/ 1020015 w 4425895"/>
              <a:gd name="connsiteY1815" fmla="*/ 4221102 h 4333434"/>
              <a:gd name="connsiteX1816" fmla="*/ 1015117 w 4425895"/>
              <a:gd name="connsiteY1816" fmla="*/ 4222520 h 4333434"/>
              <a:gd name="connsiteX1817" fmla="*/ 1014687 w 4425895"/>
              <a:gd name="connsiteY1817" fmla="*/ 4162111 h 4333434"/>
              <a:gd name="connsiteX1818" fmla="*/ 1024741 w 4425895"/>
              <a:gd name="connsiteY1818" fmla="*/ 4152486 h 4333434"/>
              <a:gd name="connsiteX1819" fmla="*/ 1026803 w 4425895"/>
              <a:gd name="connsiteY1819" fmla="*/ 4151713 h 4333434"/>
              <a:gd name="connsiteX1820" fmla="*/ 1033635 w 4425895"/>
              <a:gd name="connsiteY1820" fmla="*/ 4150510 h 4333434"/>
              <a:gd name="connsiteX1821" fmla="*/ 1035826 w 4425895"/>
              <a:gd name="connsiteY1821" fmla="*/ 4152873 h 4333434"/>
              <a:gd name="connsiteX1822" fmla="*/ 1028479 w 4425895"/>
              <a:gd name="connsiteY1822" fmla="*/ 4155923 h 4333434"/>
              <a:gd name="connsiteX1823" fmla="*/ 1022593 w 4425895"/>
              <a:gd name="connsiteY1823" fmla="*/ 4160220 h 4333434"/>
              <a:gd name="connsiteX1824" fmla="*/ 1014687 w 4425895"/>
              <a:gd name="connsiteY1824" fmla="*/ 4162111 h 4333434"/>
              <a:gd name="connsiteX1825" fmla="*/ 1035182 w 4425895"/>
              <a:gd name="connsiteY1825" fmla="*/ 4202155 h 4333434"/>
              <a:gd name="connsiteX1826" fmla="*/ 1035955 w 4425895"/>
              <a:gd name="connsiteY1826" fmla="*/ 4196096 h 4333434"/>
              <a:gd name="connsiteX1827" fmla="*/ 1038576 w 4425895"/>
              <a:gd name="connsiteY1827" fmla="*/ 4197257 h 4333434"/>
              <a:gd name="connsiteX1828" fmla="*/ 1035182 w 4425895"/>
              <a:gd name="connsiteY1828" fmla="*/ 4202155 h 4333434"/>
              <a:gd name="connsiteX1829" fmla="*/ 1034022 w 4425895"/>
              <a:gd name="connsiteY1829" fmla="*/ 4235324 h 4333434"/>
              <a:gd name="connsiteX1830" fmla="*/ 1034451 w 4425895"/>
              <a:gd name="connsiteY1830" fmla="*/ 4226087 h 4333434"/>
              <a:gd name="connsiteX1831" fmla="*/ 1037674 w 4425895"/>
              <a:gd name="connsiteY1831" fmla="*/ 4229610 h 4333434"/>
              <a:gd name="connsiteX1832" fmla="*/ 1034022 w 4425895"/>
              <a:gd name="connsiteY1832" fmla="*/ 4235410 h 4333434"/>
              <a:gd name="connsiteX1833" fmla="*/ 1031401 w 4425895"/>
              <a:gd name="connsiteY1833" fmla="*/ 56223 h 4333434"/>
              <a:gd name="connsiteX1834" fmla="*/ 1034666 w 4425895"/>
              <a:gd name="connsiteY1834" fmla="*/ 58371 h 4333434"/>
              <a:gd name="connsiteX1835" fmla="*/ 1032737 w 4425895"/>
              <a:gd name="connsiteY1835" fmla="*/ 60476 h 4333434"/>
              <a:gd name="connsiteX1836" fmla="*/ 1032690 w 4425895"/>
              <a:gd name="connsiteY1836" fmla="*/ 60476 h 4333434"/>
              <a:gd name="connsiteX1837" fmla="*/ 1029424 w 4425895"/>
              <a:gd name="connsiteY1837" fmla="*/ 58371 h 4333434"/>
              <a:gd name="connsiteX1838" fmla="*/ 1031401 w 4425895"/>
              <a:gd name="connsiteY1838" fmla="*/ 56223 h 4333434"/>
              <a:gd name="connsiteX1839" fmla="*/ 1029811 w 4425895"/>
              <a:gd name="connsiteY1839" fmla="*/ 63355 h 4333434"/>
              <a:gd name="connsiteX1840" fmla="*/ 1028436 w 4425895"/>
              <a:gd name="connsiteY1840" fmla="*/ 67866 h 4333434"/>
              <a:gd name="connsiteX1841" fmla="*/ 1022120 w 4425895"/>
              <a:gd name="connsiteY1841" fmla="*/ 67866 h 4333434"/>
              <a:gd name="connsiteX1842" fmla="*/ 1029811 w 4425895"/>
              <a:gd name="connsiteY1842" fmla="*/ 63441 h 4333434"/>
              <a:gd name="connsiteX1843" fmla="*/ 1021218 w 4425895"/>
              <a:gd name="connsiteY1843" fmla="*/ 1676287 h 4333434"/>
              <a:gd name="connsiteX1844" fmla="*/ 1021218 w 4425895"/>
              <a:gd name="connsiteY1844" fmla="*/ 1676287 h 4333434"/>
              <a:gd name="connsiteX1845" fmla="*/ 1021605 w 4425895"/>
              <a:gd name="connsiteY1845" fmla="*/ 1680240 h 4333434"/>
              <a:gd name="connsiteX1846" fmla="*/ 1019113 w 4425895"/>
              <a:gd name="connsiteY1846" fmla="*/ 1680240 h 4333434"/>
              <a:gd name="connsiteX1847" fmla="*/ 1021261 w 4425895"/>
              <a:gd name="connsiteY1847" fmla="*/ 1676287 h 4333434"/>
              <a:gd name="connsiteX1848" fmla="*/ 1018941 w 4425895"/>
              <a:gd name="connsiteY1848" fmla="*/ 1461029 h 4333434"/>
              <a:gd name="connsiteX1849" fmla="*/ 1014644 w 4425895"/>
              <a:gd name="connsiteY1849" fmla="*/ 1461029 h 4333434"/>
              <a:gd name="connsiteX1850" fmla="*/ 1014000 w 4425895"/>
              <a:gd name="connsiteY1850" fmla="*/ 1459053 h 4333434"/>
              <a:gd name="connsiteX1851" fmla="*/ 1018984 w 4425895"/>
              <a:gd name="connsiteY1851" fmla="*/ 1461029 h 4333434"/>
              <a:gd name="connsiteX1852" fmla="*/ 1010348 w 4425895"/>
              <a:gd name="connsiteY1852" fmla="*/ 57598 h 4333434"/>
              <a:gd name="connsiteX1853" fmla="*/ 1010348 w 4425895"/>
              <a:gd name="connsiteY1853" fmla="*/ 62195 h 4333434"/>
              <a:gd name="connsiteX1854" fmla="*/ 1009230 w 4425895"/>
              <a:gd name="connsiteY1854" fmla="*/ 60820 h 4333434"/>
              <a:gd name="connsiteX1855" fmla="*/ 1006094 w 4425895"/>
              <a:gd name="connsiteY1855" fmla="*/ 58371 h 4333434"/>
              <a:gd name="connsiteX1856" fmla="*/ 1002958 w 4425895"/>
              <a:gd name="connsiteY1856" fmla="*/ 56223 h 4333434"/>
              <a:gd name="connsiteX1857" fmla="*/ 1010433 w 4425895"/>
              <a:gd name="connsiteY1857" fmla="*/ 57598 h 4333434"/>
              <a:gd name="connsiteX1858" fmla="*/ 1012281 w 4425895"/>
              <a:gd name="connsiteY1858" fmla="*/ 181253 h 4333434"/>
              <a:gd name="connsiteX1859" fmla="*/ 1013656 w 4425895"/>
              <a:gd name="connsiteY1859" fmla="*/ 186924 h 4333434"/>
              <a:gd name="connsiteX1860" fmla="*/ 1011551 w 4425895"/>
              <a:gd name="connsiteY1860" fmla="*/ 187870 h 4333434"/>
              <a:gd name="connsiteX1861" fmla="*/ 1009230 w 4425895"/>
              <a:gd name="connsiteY1861" fmla="*/ 190147 h 4333434"/>
              <a:gd name="connsiteX1862" fmla="*/ 1008070 w 4425895"/>
              <a:gd name="connsiteY1862" fmla="*/ 187139 h 4333434"/>
              <a:gd name="connsiteX1863" fmla="*/ 1005149 w 4425895"/>
              <a:gd name="connsiteY1863" fmla="*/ 183100 h 4333434"/>
              <a:gd name="connsiteX1864" fmla="*/ 1001067 w 4425895"/>
              <a:gd name="connsiteY1864" fmla="*/ 179706 h 4333434"/>
              <a:gd name="connsiteX1865" fmla="*/ 1012367 w 4425895"/>
              <a:gd name="connsiteY1865" fmla="*/ 181253 h 4333434"/>
              <a:gd name="connsiteX1866" fmla="*/ 998102 w 4425895"/>
              <a:gd name="connsiteY1866" fmla="*/ 187999 h 4333434"/>
              <a:gd name="connsiteX1867" fmla="*/ 1000594 w 4425895"/>
              <a:gd name="connsiteY1867" fmla="*/ 190533 h 4333434"/>
              <a:gd name="connsiteX1868" fmla="*/ 994794 w 4425895"/>
              <a:gd name="connsiteY1868" fmla="*/ 191350 h 4333434"/>
              <a:gd name="connsiteX1869" fmla="*/ 998188 w 4425895"/>
              <a:gd name="connsiteY1869" fmla="*/ 188041 h 4333434"/>
              <a:gd name="connsiteX1870" fmla="*/ 998188 w 4425895"/>
              <a:gd name="connsiteY1870" fmla="*/ 188041 h 4333434"/>
              <a:gd name="connsiteX1871" fmla="*/ 1001067 w 4425895"/>
              <a:gd name="connsiteY1871" fmla="*/ 212575 h 4333434"/>
              <a:gd name="connsiteX1872" fmla="*/ 995868 w 4425895"/>
              <a:gd name="connsiteY1872" fmla="*/ 213520 h 4333434"/>
              <a:gd name="connsiteX1873" fmla="*/ 999134 w 4425895"/>
              <a:gd name="connsiteY1873" fmla="*/ 208278 h 4333434"/>
              <a:gd name="connsiteX1874" fmla="*/ 1001153 w 4425895"/>
              <a:gd name="connsiteY1874" fmla="*/ 212575 h 4333434"/>
              <a:gd name="connsiteX1875" fmla="*/ 996126 w 4425895"/>
              <a:gd name="connsiteY1875" fmla="*/ 4217579 h 4333434"/>
              <a:gd name="connsiteX1876" fmla="*/ 996684 w 4425895"/>
              <a:gd name="connsiteY1876" fmla="*/ 4221274 h 4333434"/>
              <a:gd name="connsiteX1877" fmla="*/ 993333 w 4425895"/>
              <a:gd name="connsiteY1877" fmla="*/ 4225915 h 4333434"/>
              <a:gd name="connsiteX1878" fmla="*/ 992689 w 4425895"/>
              <a:gd name="connsiteY1878" fmla="*/ 4222177 h 4333434"/>
              <a:gd name="connsiteX1879" fmla="*/ 996212 w 4425895"/>
              <a:gd name="connsiteY1879" fmla="*/ 4217579 h 4333434"/>
              <a:gd name="connsiteX1880" fmla="*/ 997930 w 4425895"/>
              <a:gd name="connsiteY1880" fmla="*/ 4234035 h 4333434"/>
              <a:gd name="connsiteX1881" fmla="*/ 1003172 w 4425895"/>
              <a:gd name="connsiteY1881" fmla="*/ 4235883 h 4333434"/>
              <a:gd name="connsiteX1882" fmla="*/ 997930 w 4425895"/>
              <a:gd name="connsiteY1882" fmla="*/ 4236699 h 4333434"/>
              <a:gd name="connsiteX1883" fmla="*/ 992689 w 4425895"/>
              <a:gd name="connsiteY1883" fmla="*/ 4234852 h 4333434"/>
              <a:gd name="connsiteX1884" fmla="*/ 998016 w 4425895"/>
              <a:gd name="connsiteY1884" fmla="*/ 4234035 h 4333434"/>
              <a:gd name="connsiteX1885" fmla="*/ 1003172 w 4425895"/>
              <a:gd name="connsiteY1885" fmla="*/ 4278118 h 4333434"/>
              <a:gd name="connsiteX1886" fmla="*/ 998274 w 4425895"/>
              <a:gd name="connsiteY1886" fmla="*/ 4279923 h 4333434"/>
              <a:gd name="connsiteX1887" fmla="*/ 1000036 w 4425895"/>
              <a:gd name="connsiteY1887" fmla="*/ 4274939 h 4333434"/>
              <a:gd name="connsiteX1888" fmla="*/ 1003258 w 4425895"/>
              <a:gd name="connsiteY1888" fmla="*/ 4278075 h 4333434"/>
              <a:gd name="connsiteX1889" fmla="*/ 1003258 w 4425895"/>
              <a:gd name="connsiteY1889" fmla="*/ 4278118 h 4333434"/>
              <a:gd name="connsiteX1890" fmla="*/ 994794 w 4425895"/>
              <a:gd name="connsiteY1890" fmla="*/ 4287699 h 4333434"/>
              <a:gd name="connsiteX1891" fmla="*/ 991658 w 4425895"/>
              <a:gd name="connsiteY1891" fmla="*/ 4289848 h 4333434"/>
              <a:gd name="connsiteX1892" fmla="*/ 988521 w 4425895"/>
              <a:gd name="connsiteY1892" fmla="*/ 4287699 h 4333434"/>
              <a:gd name="connsiteX1893" fmla="*/ 991658 w 4425895"/>
              <a:gd name="connsiteY1893" fmla="*/ 4285594 h 4333434"/>
              <a:gd name="connsiteX1894" fmla="*/ 994880 w 4425895"/>
              <a:gd name="connsiteY1894" fmla="*/ 4287699 h 4333434"/>
              <a:gd name="connsiteX1895" fmla="*/ 990497 w 4425895"/>
              <a:gd name="connsiteY1895" fmla="*/ 150790 h 4333434"/>
              <a:gd name="connsiteX1896" fmla="*/ 992560 w 4425895"/>
              <a:gd name="connsiteY1896" fmla="*/ 152294 h 4333434"/>
              <a:gd name="connsiteX1897" fmla="*/ 990497 w 4425895"/>
              <a:gd name="connsiteY1897" fmla="*/ 158266 h 4333434"/>
              <a:gd name="connsiteX1898" fmla="*/ 988435 w 4425895"/>
              <a:gd name="connsiteY1898" fmla="*/ 156805 h 4333434"/>
              <a:gd name="connsiteX1899" fmla="*/ 990712 w 4425895"/>
              <a:gd name="connsiteY1899" fmla="*/ 150790 h 4333434"/>
              <a:gd name="connsiteX1900" fmla="*/ 986201 w 4425895"/>
              <a:gd name="connsiteY1900" fmla="*/ 143357 h 4333434"/>
              <a:gd name="connsiteX1901" fmla="*/ 988306 w 4425895"/>
              <a:gd name="connsiteY1901" fmla="*/ 145377 h 4333434"/>
              <a:gd name="connsiteX1902" fmla="*/ 988306 w 4425895"/>
              <a:gd name="connsiteY1902" fmla="*/ 145377 h 4333434"/>
              <a:gd name="connsiteX1903" fmla="*/ 986201 w 4425895"/>
              <a:gd name="connsiteY1903" fmla="*/ 148685 h 4333434"/>
              <a:gd name="connsiteX1904" fmla="*/ 984139 w 4425895"/>
              <a:gd name="connsiteY1904" fmla="*/ 146708 h 4333434"/>
              <a:gd name="connsiteX1905" fmla="*/ 986502 w 4425895"/>
              <a:gd name="connsiteY1905" fmla="*/ 143357 h 4333434"/>
              <a:gd name="connsiteX1906" fmla="*/ 980615 w 4425895"/>
              <a:gd name="connsiteY1906" fmla="*/ 163207 h 4333434"/>
              <a:gd name="connsiteX1907" fmla="*/ 986201 w 4425895"/>
              <a:gd name="connsiteY1907" fmla="*/ 166902 h 4333434"/>
              <a:gd name="connsiteX1908" fmla="*/ 984267 w 4425895"/>
              <a:gd name="connsiteY1908" fmla="*/ 168879 h 4333434"/>
              <a:gd name="connsiteX1909" fmla="*/ 980916 w 4425895"/>
              <a:gd name="connsiteY1909" fmla="*/ 163207 h 4333434"/>
              <a:gd name="connsiteX1910" fmla="*/ 979928 w 4425895"/>
              <a:gd name="connsiteY1910" fmla="*/ 4167825 h 4333434"/>
              <a:gd name="connsiteX1911" fmla="*/ 976791 w 4425895"/>
              <a:gd name="connsiteY1911" fmla="*/ 4168684 h 4333434"/>
              <a:gd name="connsiteX1912" fmla="*/ 973655 w 4425895"/>
              <a:gd name="connsiteY1912" fmla="*/ 4166622 h 4333434"/>
              <a:gd name="connsiteX1913" fmla="*/ 976791 w 4425895"/>
              <a:gd name="connsiteY1913" fmla="*/ 4165762 h 4333434"/>
              <a:gd name="connsiteX1914" fmla="*/ 980229 w 4425895"/>
              <a:gd name="connsiteY1914" fmla="*/ 4167825 h 4333434"/>
              <a:gd name="connsiteX1915" fmla="*/ 975631 w 4425895"/>
              <a:gd name="connsiteY1915" fmla="*/ 121058 h 4333434"/>
              <a:gd name="connsiteX1916" fmla="*/ 977737 w 4425895"/>
              <a:gd name="connsiteY1916" fmla="*/ 123292 h 4333434"/>
              <a:gd name="connsiteX1917" fmla="*/ 975631 w 4425895"/>
              <a:gd name="connsiteY1917" fmla="*/ 124237 h 4333434"/>
              <a:gd name="connsiteX1918" fmla="*/ 973569 w 4425895"/>
              <a:gd name="connsiteY1918" fmla="*/ 122007 h 4333434"/>
              <a:gd name="connsiteX1919" fmla="*/ 973569 w 4425895"/>
              <a:gd name="connsiteY1919" fmla="*/ 122003 h 4333434"/>
              <a:gd name="connsiteX1920" fmla="*/ 976018 w 4425895"/>
              <a:gd name="connsiteY1920" fmla="*/ 121058 h 4333434"/>
              <a:gd name="connsiteX1921" fmla="*/ 970261 w 4425895"/>
              <a:gd name="connsiteY1921" fmla="*/ 142541 h 4333434"/>
              <a:gd name="connsiteX1922" fmla="*/ 962054 w 4425895"/>
              <a:gd name="connsiteY1922" fmla="*/ 144173 h 4333434"/>
              <a:gd name="connsiteX1923" fmla="*/ 955781 w 4425895"/>
              <a:gd name="connsiteY1923" fmla="*/ 139018 h 4333434"/>
              <a:gd name="connsiteX1924" fmla="*/ 962355 w 4425895"/>
              <a:gd name="connsiteY1924" fmla="*/ 139018 h 4333434"/>
              <a:gd name="connsiteX1925" fmla="*/ 970647 w 4425895"/>
              <a:gd name="connsiteY1925" fmla="*/ 142670 h 4333434"/>
              <a:gd name="connsiteX1926" fmla="*/ 909034 w 4425895"/>
              <a:gd name="connsiteY1926" fmla="*/ 3827236 h 4333434"/>
              <a:gd name="connsiteX1927" fmla="*/ 916210 w 4425895"/>
              <a:gd name="connsiteY1927" fmla="*/ 3826119 h 4333434"/>
              <a:gd name="connsiteX1928" fmla="*/ 913202 w 4425895"/>
              <a:gd name="connsiteY1928" fmla="*/ 3829126 h 4333434"/>
              <a:gd name="connsiteX1929" fmla="*/ 909034 w 4425895"/>
              <a:gd name="connsiteY1929" fmla="*/ 3827236 h 4333434"/>
              <a:gd name="connsiteX1930" fmla="*/ 910280 w 4425895"/>
              <a:gd name="connsiteY1930" fmla="*/ 3856839 h 4333434"/>
              <a:gd name="connsiteX1931" fmla="*/ 905984 w 4425895"/>
              <a:gd name="connsiteY1931" fmla="*/ 3856195 h 4333434"/>
              <a:gd name="connsiteX1932" fmla="*/ 911527 w 4425895"/>
              <a:gd name="connsiteY1932" fmla="*/ 3853488 h 4333434"/>
              <a:gd name="connsiteX1933" fmla="*/ 910280 w 4425895"/>
              <a:gd name="connsiteY1933" fmla="*/ 3856968 h 4333434"/>
              <a:gd name="connsiteX1934" fmla="*/ 914276 w 4425895"/>
              <a:gd name="connsiteY1934" fmla="*/ 136869 h 4333434"/>
              <a:gd name="connsiteX1935" fmla="*/ 919518 w 4425895"/>
              <a:gd name="connsiteY1935" fmla="*/ 137815 h 4333434"/>
              <a:gd name="connsiteX1936" fmla="*/ 917585 w 4425895"/>
              <a:gd name="connsiteY1936" fmla="*/ 142111 h 4333434"/>
              <a:gd name="connsiteX1937" fmla="*/ 914276 w 4425895"/>
              <a:gd name="connsiteY1937" fmla="*/ 136998 h 4333434"/>
              <a:gd name="connsiteX1938" fmla="*/ 919647 w 4425895"/>
              <a:gd name="connsiteY1938" fmla="*/ 1790662 h 4333434"/>
              <a:gd name="connsiteX1939" fmla="*/ 920549 w 4425895"/>
              <a:gd name="connsiteY1939" fmla="*/ 1792767 h 4333434"/>
              <a:gd name="connsiteX1940" fmla="*/ 918358 w 4425895"/>
              <a:gd name="connsiteY1940" fmla="*/ 1794916 h 4333434"/>
              <a:gd name="connsiteX1941" fmla="*/ 917413 w 4425895"/>
              <a:gd name="connsiteY1941" fmla="*/ 1792767 h 4333434"/>
              <a:gd name="connsiteX1942" fmla="*/ 919647 w 4425895"/>
              <a:gd name="connsiteY1942" fmla="*/ 1790662 h 4333434"/>
              <a:gd name="connsiteX1943" fmla="*/ 919647 w 4425895"/>
              <a:gd name="connsiteY1943" fmla="*/ 3691722 h 4333434"/>
              <a:gd name="connsiteX1944" fmla="*/ 921752 w 4425895"/>
              <a:gd name="connsiteY1944" fmla="*/ 3693956 h 4333434"/>
              <a:gd name="connsiteX1945" fmla="*/ 919647 w 4425895"/>
              <a:gd name="connsiteY1945" fmla="*/ 3694902 h 4333434"/>
              <a:gd name="connsiteX1946" fmla="*/ 917542 w 4425895"/>
              <a:gd name="connsiteY1946" fmla="*/ 3692710 h 4333434"/>
              <a:gd name="connsiteX1947" fmla="*/ 917542 w 4425895"/>
              <a:gd name="connsiteY1947" fmla="*/ 3692667 h 4333434"/>
              <a:gd name="connsiteX1948" fmla="*/ 919518 w 4425895"/>
              <a:gd name="connsiteY1948" fmla="*/ 3691550 h 4333434"/>
              <a:gd name="connsiteX1949" fmla="*/ 922784 w 4425895"/>
              <a:gd name="connsiteY1949" fmla="*/ 4213498 h 4333434"/>
              <a:gd name="connsiteX1950" fmla="*/ 925920 w 4425895"/>
              <a:gd name="connsiteY1950" fmla="*/ 4215603 h 4333434"/>
              <a:gd name="connsiteX1951" fmla="*/ 922784 w 4425895"/>
              <a:gd name="connsiteY1951" fmla="*/ 4217751 h 4333434"/>
              <a:gd name="connsiteX1952" fmla="*/ 919647 w 4425895"/>
              <a:gd name="connsiteY1952" fmla="*/ 4215603 h 4333434"/>
              <a:gd name="connsiteX1953" fmla="*/ 922655 w 4425895"/>
              <a:gd name="connsiteY1953" fmla="*/ 4213326 h 4333434"/>
              <a:gd name="connsiteX1954" fmla="*/ 925920 w 4425895"/>
              <a:gd name="connsiteY1954" fmla="*/ 4235797 h 4333434"/>
              <a:gd name="connsiteX1955" fmla="*/ 928025 w 4425895"/>
              <a:gd name="connsiteY1955" fmla="*/ 4238031 h 4333434"/>
              <a:gd name="connsiteX1956" fmla="*/ 925920 w 4425895"/>
              <a:gd name="connsiteY1956" fmla="*/ 4238976 h 4333434"/>
              <a:gd name="connsiteX1957" fmla="*/ 923815 w 4425895"/>
              <a:gd name="connsiteY1957" fmla="*/ 4236785 h 4333434"/>
              <a:gd name="connsiteX1958" fmla="*/ 923815 w 4425895"/>
              <a:gd name="connsiteY1958" fmla="*/ 4236742 h 4333434"/>
              <a:gd name="connsiteX1959" fmla="*/ 925705 w 4425895"/>
              <a:gd name="connsiteY1959" fmla="*/ 4235625 h 4333434"/>
              <a:gd name="connsiteX1960" fmla="*/ 930818 w 4425895"/>
              <a:gd name="connsiteY1960" fmla="*/ 4152228 h 4333434"/>
              <a:gd name="connsiteX1961" fmla="*/ 934157 w 4425895"/>
              <a:gd name="connsiteY1961" fmla="*/ 4153835 h 4333434"/>
              <a:gd name="connsiteX1962" fmla="*/ 934298 w 4425895"/>
              <a:gd name="connsiteY1962" fmla="*/ 4154892 h 4333434"/>
              <a:gd name="connsiteX1963" fmla="*/ 930002 w 4425895"/>
              <a:gd name="connsiteY1963" fmla="*/ 4158243 h 4333434"/>
              <a:gd name="connsiteX1964" fmla="*/ 930689 w 4425895"/>
              <a:gd name="connsiteY1964" fmla="*/ 4152056 h 4333434"/>
              <a:gd name="connsiteX1965" fmla="*/ 930002 w 4425895"/>
              <a:gd name="connsiteY1965" fmla="*/ 248451 h 4333434"/>
              <a:gd name="connsiteX1966" fmla="*/ 932064 w 4425895"/>
              <a:gd name="connsiteY1966" fmla="*/ 244155 h 4333434"/>
              <a:gd name="connsiteX1967" fmla="*/ 934169 w 4425895"/>
              <a:gd name="connsiteY1967" fmla="*/ 249568 h 4333434"/>
              <a:gd name="connsiteX1968" fmla="*/ 932064 w 4425895"/>
              <a:gd name="connsiteY1968" fmla="*/ 253865 h 4333434"/>
              <a:gd name="connsiteX1969" fmla="*/ 930002 w 4425895"/>
              <a:gd name="connsiteY1969" fmla="*/ 248451 h 4333434"/>
              <a:gd name="connsiteX1970" fmla="*/ 933009 w 4425895"/>
              <a:gd name="connsiteY1970" fmla="*/ 2126267 h 4333434"/>
              <a:gd name="connsiteX1971" fmla="*/ 932064 w 4425895"/>
              <a:gd name="connsiteY1971" fmla="*/ 2124162 h 4333434"/>
              <a:gd name="connsiteX1972" fmla="*/ 934298 w 4425895"/>
              <a:gd name="connsiteY1972" fmla="*/ 2122013 h 4333434"/>
              <a:gd name="connsiteX1973" fmla="*/ 935201 w 4425895"/>
              <a:gd name="connsiteY1973" fmla="*/ 2124162 h 4333434"/>
              <a:gd name="connsiteX1974" fmla="*/ 933009 w 4425895"/>
              <a:gd name="connsiteY1974" fmla="*/ 2126267 h 4333434"/>
              <a:gd name="connsiteX1975" fmla="*/ 932064 w 4425895"/>
              <a:gd name="connsiteY1975" fmla="*/ 230492 h 4333434"/>
              <a:gd name="connsiteX1976" fmla="*/ 925791 w 4425895"/>
              <a:gd name="connsiteY1976" fmla="*/ 228386 h 4333434"/>
              <a:gd name="connsiteX1977" fmla="*/ 928928 w 4425895"/>
              <a:gd name="connsiteY1977" fmla="*/ 226281 h 4333434"/>
              <a:gd name="connsiteX1978" fmla="*/ 932064 w 4425895"/>
              <a:gd name="connsiteY1978" fmla="*/ 224133 h 4333434"/>
              <a:gd name="connsiteX1979" fmla="*/ 935201 w 4425895"/>
              <a:gd name="connsiteY1979" fmla="*/ 221984 h 4333434"/>
              <a:gd name="connsiteX1980" fmla="*/ 938337 w 4425895"/>
              <a:gd name="connsiteY1980" fmla="*/ 226281 h 4333434"/>
              <a:gd name="connsiteX1981" fmla="*/ 932064 w 4425895"/>
              <a:gd name="connsiteY1981" fmla="*/ 230492 h 4333434"/>
              <a:gd name="connsiteX1982" fmla="*/ 927768 w 4425895"/>
              <a:gd name="connsiteY1982" fmla="*/ 109371 h 4333434"/>
              <a:gd name="connsiteX1983" fmla="*/ 925662 w 4425895"/>
              <a:gd name="connsiteY1983" fmla="*/ 107266 h 4333434"/>
              <a:gd name="connsiteX1984" fmla="*/ 925662 w 4425895"/>
              <a:gd name="connsiteY1984" fmla="*/ 107223 h 4333434"/>
              <a:gd name="connsiteX1985" fmla="*/ 927768 w 4425895"/>
              <a:gd name="connsiteY1985" fmla="*/ 105118 h 4333434"/>
              <a:gd name="connsiteX1986" fmla="*/ 929873 w 4425895"/>
              <a:gd name="connsiteY1986" fmla="*/ 107223 h 4333434"/>
              <a:gd name="connsiteX1987" fmla="*/ 927896 w 4425895"/>
              <a:gd name="connsiteY1987" fmla="*/ 109371 h 4333434"/>
              <a:gd name="connsiteX1988" fmla="*/ 932880 w 4425895"/>
              <a:gd name="connsiteY1988" fmla="*/ 170855 h 4333434"/>
              <a:gd name="connsiteX1989" fmla="*/ 936833 w 4425895"/>
              <a:gd name="connsiteY1989" fmla="*/ 178116 h 4333434"/>
              <a:gd name="connsiteX1990" fmla="*/ 930002 w 4425895"/>
              <a:gd name="connsiteY1990" fmla="*/ 173820 h 4333434"/>
              <a:gd name="connsiteX1991" fmla="*/ 932794 w 4425895"/>
              <a:gd name="connsiteY1991" fmla="*/ 170855 h 4333434"/>
              <a:gd name="connsiteX1992" fmla="*/ 932880 w 4425895"/>
              <a:gd name="connsiteY1992" fmla="*/ 170855 h 4333434"/>
              <a:gd name="connsiteX1993" fmla="*/ 940657 w 4425895"/>
              <a:gd name="connsiteY1993" fmla="*/ 3832134 h 4333434"/>
              <a:gd name="connsiteX1994" fmla="*/ 940657 w 4425895"/>
              <a:gd name="connsiteY1994" fmla="*/ 3835743 h 4333434"/>
              <a:gd name="connsiteX1995" fmla="*/ 937091 w 4425895"/>
              <a:gd name="connsiteY1995" fmla="*/ 3834755 h 4333434"/>
              <a:gd name="connsiteX1996" fmla="*/ 940657 w 4425895"/>
              <a:gd name="connsiteY1996" fmla="*/ 3832263 h 4333434"/>
              <a:gd name="connsiteX1997" fmla="*/ 944137 w 4425895"/>
              <a:gd name="connsiteY1997" fmla="*/ 162391 h 4333434"/>
              <a:gd name="connsiteX1998" fmla="*/ 948821 w 4425895"/>
              <a:gd name="connsiteY1998" fmla="*/ 164496 h 4333434"/>
              <a:gd name="connsiteX1999" fmla="*/ 942548 w 4425895"/>
              <a:gd name="connsiteY1999" fmla="*/ 164496 h 4333434"/>
              <a:gd name="connsiteX2000" fmla="*/ 944137 w 4425895"/>
              <a:gd name="connsiteY2000" fmla="*/ 162520 h 4333434"/>
              <a:gd name="connsiteX2001" fmla="*/ 950668 w 4425895"/>
              <a:gd name="connsiteY2001" fmla="*/ 4017660 h 4333434"/>
              <a:gd name="connsiteX2002" fmla="*/ 953891 w 4425895"/>
              <a:gd name="connsiteY2002" fmla="*/ 4022730 h 4333434"/>
              <a:gd name="connsiteX2003" fmla="*/ 946715 w 4425895"/>
              <a:gd name="connsiteY2003" fmla="*/ 4020839 h 4333434"/>
              <a:gd name="connsiteX2004" fmla="*/ 950668 w 4425895"/>
              <a:gd name="connsiteY2004" fmla="*/ 4017789 h 4333434"/>
              <a:gd name="connsiteX2005" fmla="*/ 948821 w 4425895"/>
              <a:gd name="connsiteY2005" fmla="*/ 143228 h 4333434"/>
              <a:gd name="connsiteX2006" fmla="*/ 950797 w 4425895"/>
              <a:gd name="connsiteY2006" fmla="*/ 141123 h 4333434"/>
              <a:gd name="connsiteX2007" fmla="*/ 954063 w 4425895"/>
              <a:gd name="connsiteY2007" fmla="*/ 143228 h 4333434"/>
              <a:gd name="connsiteX2008" fmla="*/ 952086 w 4425895"/>
              <a:gd name="connsiteY2008" fmla="*/ 145377 h 4333434"/>
              <a:gd name="connsiteX2009" fmla="*/ 948821 w 4425895"/>
              <a:gd name="connsiteY2009" fmla="*/ 143357 h 4333434"/>
              <a:gd name="connsiteX2010" fmla="*/ 965062 w 4425895"/>
              <a:gd name="connsiteY2010" fmla="*/ 111906 h 4333434"/>
              <a:gd name="connsiteX2011" fmla="*/ 955137 w 4425895"/>
              <a:gd name="connsiteY2011" fmla="*/ 114183 h 4333434"/>
              <a:gd name="connsiteX2012" fmla="*/ 957027 w 4425895"/>
              <a:gd name="connsiteY2012" fmla="*/ 109457 h 4333434"/>
              <a:gd name="connsiteX2013" fmla="*/ 965062 w 4425895"/>
              <a:gd name="connsiteY2013" fmla="*/ 112035 h 4333434"/>
              <a:gd name="connsiteX2014" fmla="*/ 959304 w 4425895"/>
              <a:gd name="connsiteY2014" fmla="*/ 98501 h 4333434"/>
              <a:gd name="connsiteX2015" fmla="*/ 961367 w 4425895"/>
              <a:gd name="connsiteY2015" fmla="*/ 97556 h 4333434"/>
              <a:gd name="connsiteX2016" fmla="*/ 963472 w 4425895"/>
              <a:gd name="connsiteY2016" fmla="*/ 99790 h 4333434"/>
              <a:gd name="connsiteX2017" fmla="*/ 961367 w 4425895"/>
              <a:gd name="connsiteY2017" fmla="*/ 100735 h 4333434"/>
              <a:gd name="connsiteX2018" fmla="*/ 959304 w 4425895"/>
              <a:gd name="connsiteY2018" fmla="*/ 98630 h 4333434"/>
              <a:gd name="connsiteX2019" fmla="*/ 957156 w 4425895"/>
              <a:gd name="connsiteY2019" fmla="*/ 203853 h 4333434"/>
              <a:gd name="connsiteX2020" fmla="*/ 962355 w 4425895"/>
              <a:gd name="connsiteY2020" fmla="*/ 207161 h 4333434"/>
              <a:gd name="connsiteX2021" fmla="*/ 959304 w 4425895"/>
              <a:gd name="connsiteY2021" fmla="*/ 209138 h 4333434"/>
              <a:gd name="connsiteX2022" fmla="*/ 957156 w 4425895"/>
              <a:gd name="connsiteY2022" fmla="*/ 203982 h 4333434"/>
              <a:gd name="connsiteX2023" fmla="*/ 957886 w 4425895"/>
              <a:gd name="connsiteY2023" fmla="*/ 4048638 h 4333434"/>
              <a:gd name="connsiteX2024" fmla="*/ 959304 w 4425895"/>
              <a:gd name="connsiteY2024" fmla="*/ 4042967 h 4333434"/>
              <a:gd name="connsiteX2025" fmla="*/ 961195 w 4425895"/>
              <a:gd name="connsiteY2025" fmla="*/ 4041033 h 4333434"/>
              <a:gd name="connsiteX2026" fmla="*/ 961968 w 4425895"/>
              <a:gd name="connsiteY2026" fmla="*/ 4045330 h 4333434"/>
              <a:gd name="connsiteX2027" fmla="*/ 958703 w 4425895"/>
              <a:gd name="connsiteY2027" fmla="*/ 4050958 h 4333434"/>
              <a:gd name="connsiteX2028" fmla="*/ 957886 w 4425895"/>
              <a:gd name="connsiteY2028" fmla="*/ 4048767 h 4333434"/>
              <a:gd name="connsiteX2029" fmla="*/ 963472 w 4425895"/>
              <a:gd name="connsiteY2029" fmla="*/ 4060153 h 4333434"/>
              <a:gd name="connsiteX2030" fmla="*/ 965663 w 4425895"/>
              <a:gd name="connsiteY2030" fmla="*/ 4062258 h 4333434"/>
              <a:gd name="connsiteX2031" fmla="*/ 963558 w 4425895"/>
              <a:gd name="connsiteY2031" fmla="*/ 4064450 h 4333434"/>
              <a:gd name="connsiteX2032" fmla="*/ 961367 w 4425895"/>
              <a:gd name="connsiteY2032" fmla="*/ 4062344 h 4333434"/>
              <a:gd name="connsiteX2033" fmla="*/ 961367 w 4425895"/>
              <a:gd name="connsiteY2033" fmla="*/ 4062301 h 4333434"/>
              <a:gd name="connsiteX2034" fmla="*/ 963472 w 4425895"/>
              <a:gd name="connsiteY2034" fmla="*/ 4060282 h 4333434"/>
              <a:gd name="connsiteX2035" fmla="*/ 963472 w 4425895"/>
              <a:gd name="connsiteY2035" fmla="*/ 2111272 h 4333434"/>
              <a:gd name="connsiteX2036" fmla="*/ 965577 w 4425895"/>
              <a:gd name="connsiteY2036" fmla="*/ 2109167 h 4333434"/>
              <a:gd name="connsiteX2037" fmla="*/ 967683 w 4425895"/>
              <a:gd name="connsiteY2037" fmla="*/ 2111272 h 4333434"/>
              <a:gd name="connsiteX2038" fmla="*/ 965577 w 4425895"/>
              <a:gd name="connsiteY2038" fmla="*/ 2113377 h 4333434"/>
              <a:gd name="connsiteX2039" fmla="*/ 963472 w 4425895"/>
              <a:gd name="connsiteY2039" fmla="*/ 2111401 h 4333434"/>
              <a:gd name="connsiteX2040" fmla="*/ 964976 w 4425895"/>
              <a:gd name="connsiteY2040" fmla="*/ 20003 h 4333434"/>
              <a:gd name="connsiteX2041" fmla="*/ 967983 w 4425895"/>
              <a:gd name="connsiteY2041" fmla="*/ 16995 h 4333434"/>
              <a:gd name="connsiteX2042" fmla="*/ 967511 w 4425895"/>
              <a:gd name="connsiteY2042" fmla="*/ 21292 h 4333434"/>
              <a:gd name="connsiteX2043" fmla="*/ 964976 w 4425895"/>
              <a:gd name="connsiteY2043" fmla="*/ 20131 h 4333434"/>
              <a:gd name="connsiteX2044" fmla="*/ 911612 w 4425895"/>
              <a:gd name="connsiteY2044" fmla="*/ 16651 h 4333434"/>
              <a:gd name="connsiteX2045" fmla="*/ 917456 w 4425895"/>
              <a:gd name="connsiteY2045" fmla="*/ 17897 h 4333434"/>
              <a:gd name="connsiteX2046" fmla="*/ 923772 w 4425895"/>
              <a:gd name="connsiteY2046" fmla="*/ 12613 h 4333434"/>
              <a:gd name="connsiteX2047" fmla="*/ 924072 w 4425895"/>
              <a:gd name="connsiteY2047" fmla="*/ 9347 h 4333434"/>
              <a:gd name="connsiteX2048" fmla="*/ 929443 w 4425895"/>
              <a:gd name="connsiteY2048" fmla="*/ 11796 h 4333434"/>
              <a:gd name="connsiteX2049" fmla="*/ 938251 w 4425895"/>
              <a:gd name="connsiteY2049" fmla="*/ 11538 h 4333434"/>
              <a:gd name="connsiteX2050" fmla="*/ 947790 w 4425895"/>
              <a:gd name="connsiteY2050" fmla="*/ 11538 h 4333434"/>
              <a:gd name="connsiteX2051" fmla="*/ 947790 w 4425895"/>
              <a:gd name="connsiteY2051" fmla="*/ 17167 h 4333434"/>
              <a:gd name="connsiteX2052" fmla="*/ 944610 w 4425895"/>
              <a:gd name="connsiteY2052" fmla="*/ 17167 h 4333434"/>
              <a:gd name="connsiteX2053" fmla="*/ 955309 w 4425895"/>
              <a:gd name="connsiteY2053" fmla="*/ 24170 h 4333434"/>
              <a:gd name="connsiteX2054" fmla="*/ 962398 w 4425895"/>
              <a:gd name="connsiteY2054" fmla="*/ 28467 h 4333434"/>
              <a:gd name="connsiteX2055" fmla="*/ 962398 w 4425895"/>
              <a:gd name="connsiteY2055" fmla="*/ 34052 h 4333434"/>
              <a:gd name="connsiteX2056" fmla="*/ 953805 w 4425895"/>
              <a:gd name="connsiteY2056" fmla="*/ 30658 h 4333434"/>
              <a:gd name="connsiteX2057" fmla="*/ 942290 w 4425895"/>
              <a:gd name="connsiteY2057" fmla="*/ 31303 h 4333434"/>
              <a:gd name="connsiteX2058" fmla="*/ 947790 w 4425895"/>
              <a:gd name="connsiteY2058" fmla="*/ 36759 h 4333434"/>
              <a:gd name="connsiteX2059" fmla="*/ 952086 w 4425895"/>
              <a:gd name="connsiteY2059" fmla="*/ 40583 h 4333434"/>
              <a:gd name="connsiteX2060" fmla="*/ 944266 w 4425895"/>
              <a:gd name="connsiteY2060" fmla="*/ 42431 h 4333434"/>
              <a:gd name="connsiteX2061" fmla="*/ 938853 w 4425895"/>
              <a:gd name="connsiteY2061" fmla="*/ 38693 h 4333434"/>
              <a:gd name="connsiteX2062" fmla="*/ 938165 w 4425895"/>
              <a:gd name="connsiteY2062" fmla="*/ 29627 h 4333434"/>
              <a:gd name="connsiteX2063" fmla="*/ 925619 w 4425895"/>
              <a:gd name="connsiteY2063" fmla="*/ 23784 h 4333434"/>
              <a:gd name="connsiteX2064" fmla="*/ 911612 w 4425895"/>
              <a:gd name="connsiteY2064" fmla="*/ 16780 h 4333434"/>
              <a:gd name="connsiteX2065" fmla="*/ 908519 w 4425895"/>
              <a:gd name="connsiteY2065" fmla="*/ 65804 h 4333434"/>
              <a:gd name="connsiteX2066" fmla="*/ 922569 w 4425895"/>
              <a:gd name="connsiteY2066" fmla="*/ 66921 h 4333434"/>
              <a:gd name="connsiteX2067" fmla="*/ 926865 w 4425895"/>
              <a:gd name="connsiteY2067" fmla="*/ 71218 h 4333434"/>
              <a:gd name="connsiteX2068" fmla="*/ 905082 w 4425895"/>
              <a:gd name="connsiteY2068" fmla="*/ 67523 h 4333434"/>
              <a:gd name="connsiteX2069" fmla="*/ 908519 w 4425895"/>
              <a:gd name="connsiteY2069" fmla="*/ 65804 h 4333434"/>
              <a:gd name="connsiteX2070" fmla="*/ 906542 w 4425895"/>
              <a:gd name="connsiteY2070" fmla="*/ 3747964 h 4333434"/>
              <a:gd name="connsiteX2071" fmla="*/ 915136 w 4425895"/>
              <a:gd name="connsiteY2071" fmla="*/ 3754753 h 4333434"/>
              <a:gd name="connsiteX2072" fmla="*/ 905125 w 4425895"/>
              <a:gd name="connsiteY2072" fmla="*/ 3753936 h 4333434"/>
              <a:gd name="connsiteX2073" fmla="*/ 906542 w 4425895"/>
              <a:gd name="connsiteY2073" fmla="*/ 3747878 h 4333434"/>
              <a:gd name="connsiteX2074" fmla="*/ 905812 w 4425895"/>
              <a:gd name="connsiteY2074" fmla="*/ 4029175 h 4333434"/>
              <a:gd name="connsiteX2075" fmla="*/ 908991 w 4425895"/>
              <a:gd name="connsiteY2075" fmla="*/ 4030893 h 4333434"/>
              <a:gd name="connsiteX2076" fmla="*/ 905898 w 4425895"/>
              <a:gd name="connsiteY2076" fmla="*/ 4036737 h 4333434"/>
              <a:gd name="connsiteX2077" fmla="*/ 905812 w 4425895"/>
              <a:gd name="connsiteY2077" fmla="*/ 4029175 h 4333434"/>
              <a:gd name="connsiteX2078" fmla="*/ 895629 w 4425895"/>
              <a:gd name="connsiteY2078" fmla="*/ 44794 h 4333434"/>
              <a:gd name="connsiteX2079" fmla="*/ 900699 w 4425895"/>
              <a:gd name="connsiteY2079" fmla="*/ 46684 h 4333434"/>
              <a:gd name="connsiteX2080" fmla="*/ 896403 w 4425895"/>
              <a:gd name="connsiteY2080" fmla="*/ 49864 h 4333434"/>
              <a:gd name="connsiteX2081" fmla="*/ 895629 w 4425895"/>
              <a:gd name="connsiteY2081" fmla="*/ 44794 h 4333434"/>
              <a:gd name="connsiteX2082" fmla="*/ 872127 w 4425895"/>
              <a:gd name="connsiteY2082" fmla="*/ 4206924 h 4333434"/>
              <a:gd name="connsiteX2083" fmla="*/ 869291 w 4425895"/>
              <a:gd name="connsiteY2083" fmla="*/ 4204690 h 4333434"/>
              <a:gd name="connsiteX2084" fmla="*/ 873588 w 4425895"/>
              <a:gd name="connsiteY2084" fmla="*/ 4203744 h 4333434"/>
              <a:gd name="connsiteX2085" fmla="*/ 877884 w 4425895"/>
              <a:gd name="connsiteY2085" fmla="*/ 4202283 h 4333434"/>
              <a:gd name="connsiteX2086" fmla="*/ 882611 w 4425895"/>
              <a:gd name="connsiteY2086" fmla="*/ 4210361 h 4333434"/>
              <a:gd name="connsiteX2087" fmla="*/ 890087 w 4425895"/>
              <a:gd name="connsiteY2087" fmla="*/ 4224669 h 4333434"/>
              <a:gd name="connsiteX2088" fmla="*/ 889571 w 4425895"/>
              <a:gd name="connsiteY2088" fmla="*/ 4228192 h 4333434"/>
              <a:gd name="connsiteX2089" fmla="*/ 886177 w 4425895"/>
              <a:gd name="connsiteY2089" fmla="*/ 4225012 h 4333434"/>
              <a:gd name="connsiteX2090" fmla="*/ 884587 w 4425895"/>
              <a:gd name="connsiteY2090" fmla="*/ 4221833 h 4333434"/>
              <a:gd name="connsiteX2091" fmla="*/ 879001 w 4425895"/>
              <a:gd name="connsiteY2091" fmla="*/ 4214400 h 4333434"/>
              <a:gd name="connsiteX2092" fmla="*/ 872084 w 4425895"/>
              <a:gd name="connsiteY2092" fmla="*/ 4206924 h 4333434"/>
              <a:gd name="connsiteX2093" fmla="*/ 875564 w 4425895"/>
              <a:gd name="connsiteY2093" fmla="*/ 4255819 h 4333434"/>
              <a:gd name="connsiteX2094" fmla="*/ 873631 w 4425895"/>
              <a:gd name="connsiteY2094" fmla="*/ 4257967 h 4333434"/>
              <a:gd name="connsiteX2095" fmla="*/ 870365 w 4425895"/>
              <a:gd name="connsiteY2095" fmla="*/ 4255819 h 4333434"/>
              <a:gd name="connsiteX2096" fmla="*/ 872299 w 4425895"/>
              <a:gd name="connsiteY2096" fmla="*/ 4253714 h 4333434"/>
              <a:gd name="connsiteX2097" fmla="*/ 875521 w 4425895"/>
              <a:gd name="connsiteY2097" fmla="*/ 4255819 h 4333434"/>
              <a:gd name="connsiteX2098" fmla="*/ 878830 w 4425895"/>
              <a:gd name="connsiteY2098" fmla="*/ 4099123 h 4333434"/>
              <a:gd name="connsiteX2099" fmla="*/ 882782 w 4425895"/>
              <a:gd name="connsiteY2099" fmla="*/ 4100584 h 4333434"/>
              <a:gd name="connsiteX2100" fmla="*/ 888153 w 4425895"/>
              <a:gd name="connsiteY2100" fmla="*/ 4107415 h 4333434"/>
              <a:gd name="connsiteX2101" fmla="*/ 886985 w 4425895"/>
              <a:gd name="connsiteY2101" fmla="*/ 4108893 h 4333434"/>
              <a:gd name="connsiteX2102" fmla="*/ 886563 w 4425895"/>
              <a:gd name="connsiteY2102" fmla="*/ 4108876 h 4333434"/>
              <a:gd name="connsiteX2103" fmla="*/ 875564 w 4425895"/>
              <a:gd name="connsiteY2103" fmla="*/ 4104794 h 4333434"/>
              <a:gd name="connsiteX2104" fmla="*/ 877884 w 4425895"/>
              <a:gd name="connsiteY2104" fmla="*/ 4102818 h 4333434"/>
              <a:gd name="connsiteX2105" fmla="*/ 878787 w 4425895"/>
              <a:gd name="connsiteY2105" fmla="*/ 4099123 h 4333434"/>
              <a:gd name="connsiteX2106" fmla="*/ 885919 w 4425895"/>
              <a:gd name="connsiteY2106" fmla="*/ 92915 h 4333434"/>
              <a:gd name="connsiteX2107" fmla="*/ 875564 w 4425895"/>
              <a:gd name="connsiteY2107" fmla="*/ 90209 h 4333434"/>
              <a:gd name="connsiteX2108" fmla="*/ 883513 w 4425895"/>
              <a:gd name="connsiteY2108" fmla="*/ 88877 h 4333434"/>
              <a:gd name="connsiteX2109" fmla="*/ 885876 w 4425895"/>
              <a:gd name="connsiteY2109" fmla="*/ 92915 h 4333434"/>
              <a:gd name="connsiteX2110" fmla="*/ 887680 w 4425895"/>
              <a:gd name="connsiteY2110" fmla="*/ 213907 h 4333434"/>
              <a:gd name="connsiteX2111" fmla="*/ 881880 w 4425895"/>
              <a:gd name="connsiteY2111" fmla="*/ 214766 h 4333434"/>
              <a:gd name="connsiteX2112" fmla="*/ 885103 w 4425895"/>
              <a:gd name="connsiteY2112" fmla="*/ 211372 h 4333434"/>
              <a:gd name="connsiteX2113" fmla="*/ 885189 w 4425895"/>
              <a:gd name="connsiteY2113" fmla="*/ 211372 h 4333434"/>
              <a:gd name="connsiteX2114" fmla="*/ 887638 w 4425895"/>
              <a:gd name="connsiteY2114" fmla="*/ 213821 h 4333434"/>
              <a:gd name="connsiteX2115" fmla="*/ 873502 w 4425895"/>
              <a:gd name="connsiteY2115" fmla="*/ 196377 h 4333434"/>
              <a:gd name="connsiteX2116" fmla="*/ 868260 w 4425895"/>
              <a:gd name="connsiteY2116" fmla="*/ 192080 h 4333434"/>
              <a:gd name="connsiteX2117" fmla="*/ 874533 w 4425895"/>
              <a:gd name="connsiteY2117" fmla="*/ 192682 h 4333434"/>
              <a:gd name="connsiteX2118" fmla="*/ 881493 w 4425895"/>
              <a:gd name="connsiteY2118" fmla="*/ 196978 h 4333434"/>
              <a:gd name="connsiteX2119" fmla="*/ 873459 w 4425895"/>
              <a:gd name="connsiteY2119" fmla="*/ 196377 h 4333434"/>
              <a:gd name="connsiteX2120" fmla="*/ 879775 w 4425895"/>
              <a:gd name="connsiteY2120" fmla="*/ 224347 h 4333434"/>
              <a:gd name="connsiteX2121" fmla="*/ 873932 w 4425895"/>
              <a:gd name="connsiteY2121" fmla="*/ 225851 h 4333434"/>
              <a:gd name="connsiteX2122" fmla="*/ 872256 w 4425895"/>
              <a:gd name="connsiteY2122" fmla="*/ 217774 h 4333434"/>
              <a:gd name="connsiteX2123" fmla="*/ 879732 w 4425895"/>
              <a:gd name="connsiteY2123" fmla="*/ 224347 h 4333434"/>
              <a:gd name="connsiteX2124" fmla="*/ 868776 w 4425895"/>
              <a:gd name="connsiteY2124" fmla="*/ 73968 h 4333434"/>
              <a:gd name="connsiteX2125" fmla="*/ 874017 w 4425895"/>
              <a:gd name="connsiteY2125" fmla="*/ 73968 h 4333434"/>
              <a:gd name="connsiteX2126" fmla="*/ 871396 w 4425895"/>
              <a:gd name="connsiteY2126" fmla="*/ 75042 h 4333434"/>
              <a:gd name="connsiteX2127" fmla="*/ 868733 w 4425895"/>
              <a:gd name="connsiteY2127" fmla="*/ 73968 h 4333434"/>
              <a:gd name="connsiteX2128" fmla="*/ 877068 w 4425895"/>
              <a:gd name="connsiteY2128" fmla="*/ 46426 h 4333434"/>
              <a:gd name="connsiteX2129" fmla="*/ 877068 w 4425895"/>
              <a:gd name="connsiteY2129" fmla="*/ 46426 h 4333434"/>
              <a:gd name="connsiteX2130" fmla="*/ 868475 w 4425895"/>
              <a:gd name="connsiteY2130" fmla="*/ 47028 h 4333434"/>
              <a:gd name="connsiteX2131" fmla="*/ 868475 w 4425895"/>
              <a:gd name="connsiteY2131" fmla="*/ 40411 h 4333434"/>
              <a:gd name="connsiteX2132" fmla="*/ 875049 w 4425895"/>
              <a:gd name="connsiteY2132" fmla="*/ 40411 h 4333434"/>
              <a:gd name="connsiteX2133" fmla="*/ 877025 w 4425895"/>
              <a:gd name="connsiteY2133" fmla="*/ 46255 h 4333434"/>
              <a:gd name="connsiteX2134" fmla="*/ 872428 w 4425895"/>
              <a:gd name="connsiteY2134" fmla="*/ 2745618 h 4333434"/>
              <a:gd name="connsiteX2135" fmla="*/ 876380 w 4425895"/>
              <a:gd name="connsiteY2135" fmla="*/ 2739173 h 4333434"/>
              <a:gd name="connsiteX2136" fmla="*/ 882568 w 4425895"/>
              <a:gd name="connsiteY2136" fmla="*/ 2738485 h 4333434"/>
              <a:gd name="connsiteX2137" fmla="*/ 882568 w 4425895"/>
              <a:gd name="connsiteY2137" fmla="*/ 2749141 h 4333434"/>
              <a:gd name="connsiteX2138" fmla="*/ 871955 w 4425895"/>
              <a:gd name="connsiteY2138" fmla="*/ 2752492 h 4333434"/>
              <a:gd name="connsiteX2139" fmla="*/ 872385 w 4425895"/>
              <a:gd name="connsiteY2139" fmla="*/ 2745618 h 4333434"/>
              <a:gd name="connsiteX2140" fmla="*/ 870365 w 4425895"/>
              <a:gd name="connsiteY2140" fmla="*/ 3847774 h 4333434"/>
              <a:gd name="connsiteX2141" fmla="*/ 868518 w 4425895"/>
              <a:gd name="connsiteY2141" fmla="*/ 3849879 h 4333434"/>
              <a:gd name="connsiteX2142" fmla="*/ 864221 w 4425895"/>
              <a:gd name="connsiteY2142" fmla="*/ 3847774 h 4333434"/>
              <a:gd name="connsiteX2143" fmla="*/ 866069 w 4425895"/>
              <a:gd name="connsiteY2143" fmla="*/ 3845625 h 4333434"/>
              <a:gd name="connsiteX2144" fmla="*/ 870322 w 4425895"/>
              <a:gd name="connsiteY2144" fmla="*/ 3847774 h 4333434"/>
              <a:gd name="connsiteX2145" fmla="*/ 869291 w 4425895"/>
              <a:gd name="connsiteY2145" fmla="*/ 4015683 h 4333434"/>
              <a:gd name="connsiteX2146" fmla="*/ 873588 w 4425895"/>
              <a:gd name="connsiteY2146" fmla="*/ 4017789 h 4333434"/>
              <a:gd name="connsiteX2147" fmla="*/ 869291 w 4425895"/>
              <a:gd name="connsiteY2147" fmla="*/ 4019894 h 4333434"/>
              <a:gd name="connsiteX2148" fmla="*/ 864995 w 4425895"/>
              <a:gd name="connsiteY2148" fmla="*/ 4017789 h 4333434"/>
              <a:gd name="connsiteX2149" fmla="*/ 869248 w 4425895"/>
              <a:gd name="connsiteY2149" fmla="*/ 4015683 h 4333434"/>
              <a:gd name="connsiteX2150" fmla="*/ 869291 w 4425895"/>
              <a:gd name="connsiteY2150" fmla="*/ 4029475 h 4333434"/>
              <a:gd name="connsiteX2151" fmla="*/ 871396 w 4425895"/>
              <a:gd name="connsiteY2151" fmla="*/ 4031710 h 4333434"/>
              <a:gd name="connsiteX2152" fmla="*/ 869291 w 4425895"/>
              <a:gd name="connsiteY2152" fmla="*/ 4032655 h 4333434"/>
              <a:gd name="connsiteX2153" fmla="*/ 867186 w 4425895"/>
              <a:gd name="connsiteY2153" fmla="*/ 4030464 h 4333434"/>
              <a:gd name="connsiteX2154" fmla="*/ 867186 w 4425895"/>
              <a:gd name="connsiteY2154" fmla="*/ 4030421 h 4333434"/>
              <a:gd name="connsiteX2155" fmla="*/ 869248 w 4425895"/>
              <a:gd name="connsiteY2155" fmla="*/ 4029475 h 4333434"/>
              <a:gd name="connsiteX2156" fmla="*/ 888196 w 4425895"/>
              <a:gd name="connsiteY2156" fmla="*/ 4036006 h 4333434"/>
              <a:gd name="connsiteX2157" fmla="*/ 890130 w 4425895"/>
              <a:gd name="connsiteY2157" fmla="*/ 4026296 h 4333434"/>
              <a:gd name="connsiteX2158" fmla="*/ 892965 w 4425895"/>
              <a:gd name="connsiteY2158" fmla="*/ 4032139 h 4333434"/>
              <a:gd name="connsiteX2159" fmla="*/ 888153 w 4425895"/>
              <a:gd name="connsiteY2159" fmla="*/ 4036006 h 4333434"/>
              <a:gd name="connsiteX2160" fmla="*/ 894426 w 4425895"/>
              <a:gd name="connsiteY2160" fmla="*/ 4253714 h 4333434"/>
              <a:gd name="connsiteX2161" fmla="*/ 896531 w 4425895"/>
              <a:gd name="connsiteY2161" fmla="*/ 4255819 h 4333434"/>
              <a:gd name="connsiteX2162" fmla="*/ 894383 w 4425895"/>
              <a:gd name="connsiteY2162" fmla="*/ 4257967 h 4333434"/>
              <a:gd name="connsiteX2163" fmla="*/ 892235 w 4425895"/>
              <a:gd name="connsiteY2163" fmla="*/ 4255819 h 4333434"/>
              <a:gd name="connsiteX2164" fmla="*/ 894340 w 4425895"/>
              <a:gd name="connsiteY2164" fmla="*/ 4253714 h 4333434"/>
              <a:gd name="connsiteX2165" fmla="*/ 894383 w 4425895"/>
              <a:gd name="connsiteY2165" fmla="*/ 4253714 h 4333434"/>
              <a:gd name="connsiteX2166" fmla="*/ 892321 w 4425895"/>
              <a:gd name="connsiteY2166" fmla="*/ 3836087 h 4333434"/>
              <a:gd name="connsiteX2167" fmla="*/ 894426 w 4425895"/>
              <a:gd name="connsiteY2167" fmla="*/ 3832864 h 4333434"/>
              <a:gd name="connsiteX2168" fmla="*/ 896531 w 4425895"/>
              <a:gd name="connsiteY2168" fmla="*/ 3836087 h 4333434"/>
              <a:gd name="connsiteX2169" fmla="*/ 894426 w 4425895"/>
              <a:gd name="connsiteY2169" fmla="*/ 3839266 h 4333434"/>
              <a:gd name="connsiteX2170" fmla="*/ 892278 w 4425895"/>
              <a:gd name="connsiteY2170" fmla="*/ 3836087 h 4333434"/>
              <a:gd name="connsiteX2171" fmla="*/ 895371 w 4425895"/>
              <a:gd name="connsiteY2171" fmla="*/ 3582117 h 4333434"/>
              <a:gd name="connsiteX2172" fmla="*/ 898594 w 4425895"/>
              <a:gd name="connsiteY2172" fmla="*/ 3584222 h 4333434"/>
              <a:gd name="connsiteX2173" fmla="*/ 896660 w 4425895"/>
              <a:gd name="connsiteY2173" fmla="*/ 3586370 h 4333434"/>
              <a:gd name="connsiteX2174" fmla="*/ 893395 w 4425895"/>
              <a:gd name="connsiteY2174" fmla="*/ 3584222 h 4333434"/>
              <a:gd name="connsiteX2175" fmla="*/ 895328 w 4425895"/>
              <a:gd name="connsiteY2175" fmla="*/ 3582331 h 4333434"/>
              <a:gd name="connsiteX2176" fmla="*/ 894770 w 4425895"/>
              <a:gd name="connsiteY2176" fmla="*/ 3744570 h 4333434"/>
              <a:gd name="connsiteX2177" fmla="*/ 898293 w 4425895"/>
              <a:gd name="connsiteY2177" fmla="*/ 3739844 h 4333434"/>
              <a:gd name="connsiteX2178" fmla="*/ 900398 w 4425895"/>
              <a:gd name="connsiteY2178" fmla="*/ 3742679 h 4333434"/>
              <a:gd name="connsiteX2179" fmla="*/ 896832 w 4425895"/>
              <a:gd name="connsiteY2179" fmla="*/ 3747406 h 4333434"/>
              <a:gd name="connsiteX2180" fmla="*/ 894727 w 4425895"/>
              <a:gd name="connsiteY2180" fmla="*/ 3744570 h 4333434"/>
              <a:gd name="connsiteX2181" fmla="*/ 893739 w 4425895"/>
              <a:gd name="connsiteY2181" fmla="*/ 3563684 h 4333434"/>
              <a:gd name="connsiteX2182" fmla="*/ 896531 w 4425895"/>
              <a:gd name="connsiteY2182" fmla="*/ 3558743 h 4333434"/>
              <a:gd name="connsiteX2183" fmla="*/ 900828 w 4425895"/>
              <a:gd name="connsiteY2183" fmla="*/ 3561923 h 4333434"/>
              <a:gd name="connsiteX2184" fmla="*/ 893696 w 4425895"/>
              <a:gd name="connsiteY2184" fmla="*/ 3563684 h 4333434"/>
              <a:gd name="connsiteX2185" fmla="*/ 892321 w 4425895"/>
              <a:gd name="connsiteY2185" fmla="*/ 1800157 h 4333434"/>
              <a:gd name="connsiteX2186" fmla="*/ 894426 w 4425895"/>
              <a:gd name="connsiteY2186" fmla="*/ 1796849 h 4333434"/>
              <a:gd name="connsiteX2187" fmla="*/ 896531 w 4425895"/>
              <a:gd name="connsiteY2187" fmla="*/ 1798868 h 4333434"/>
              <a:gd name="connsiteX2188" fmla="*/ 896531 w 4425895"/>
              <a:gd name="connsiteY2188" fmla="*/ 1798868 h 4333434"/>
              <a:gd name="connsiteX2189" fmla="*/ 894426 w 4425895"/>
              <a:gd name="connsiteY2189" fmla="*/ 1802177 h 4333434"/>
              <a:gd name="connsiteX2190" fmla="*/ 892278 w 4425895"/>
              <a:gd name="connsiteY2190" fmla="*/ 1800157 h 4333434"/>
              <a:gd name="connsiteX2191" fmla="*/ 892321 w 4425895"/>
              <a:gd name="connsiteY2191" fmla="*/ 59531 h 4333434"/>
              <a:gd name="connsiteX2192" fmla="*/ 894254 w 4425895"/>
              <a:gd name="connsiteY2192" fmla="*/ 63828 h 4333434"/>
              <a:gd name="connsiteX2193" fmla="*/ 889012 w 4425895"/>
              <a:gd name="connsiteY2193" fmla="*/ 64773 h 4333434"/>
              <a:gd name="connsiteX2194" fmla="*/ 892450 w 4425895"/>
              <a:gd name="connsiteY2194" fmla="*/ 59531 h 4333434"/>
              <a:gd name="connsiteX2195" fmla="*/ 887294 w 4425895"/>
              <a:gd name="connsiteY2195" fmla="*/ 51411 h 4333434"/>
              <a:gd name="connsiteX2196" fmla="*/ 884587 w 4425895"/>
              <a:gd name="connsiteY2196" fmla="*/ 55363 h 4333434"/>
              <a:gd name="connsiteX2197" fmla="*/ 881622 w 4425895"/>
              <a:gd name="connsiteY2197" fmla="*/ 58371 h 4333434"/>
              <a:gd name="connsiteX2198" fmla="*/ 877364 w 4425895"/>
              <a:gd name="connsiteY2198" fmla="*/ 55342 h 4333434"/>
              <a:gd name="connsiteX2199" fmla="*/ 877326 w 4425895"/>
              <a:gd name="connsiteY2199" fmla="*/ 54418 h 4333434"/>
              <a:gd name="connsiteX2200" fmla="*/ 884157 w 4425895"/>
              <a:gd name="connsiteY2200" fmla="*/ 50508 h 4333434"/>
              <a:gd name="connsiteX2201" fmla="*/ 887423 w 4425895"/>
              <a:gd name="connsiteY2201" fmla="*/ 51411 h 4333434"/>
              <a:gd name="connsiteX2202" fmla="*/ 867873 w 4425895"/>
              <a:gd name="connsiteY2202" fmla="*/ 23655 h 4333434"/>
              <a:gd name="connsiteX2203" fmla="*/ 879603 w 4425895"/>
              <a:gd name="connsiteY2203" fmla="*/ 28854 h 4333434"/>
              <a:gd name="connsiteX2204" fmla="*/ 879087 w 4425895"/>
              <a:gd name="connsiteY2204" fmla="*/ 32549 h 4333434"/>
              <a:gd name="connsiteX2205" fmla="*/ 871740 w 4425895"/>
              <a:gd name="connsiteY2205" fmla="*/ 30014 h 4333434"/>
              <a:gd name="connsiteX2206" fmla="*/ 868002 w 4425895"/>
              <a:gd name="connsiteY2206" fmla="*/ 23655 h 4333434"/>
              <a:gd name="connsiteX2207" fmla="*/ 865768 w 4425895"/>
              <a:gd name="connsiteY2207" fmla="*/ 184991 h 4333434"/>
              <a:gd name="connsiteX2208" fmla="*/ 867014 w 4425895"/>
              <a:gd name="connsiteY2208" fmla="*/ 189287 h 4333434"/>
              <a:gd name="connsiteX2209" fmla="*/ 863877 w 4425895"/>
              <a:gd name="connsiteY2209" fmla="*/ 190190 h 4333434"/>
              <a:gd name="connsiteX2210" fmla="*/ 860741 w 4425895"/>
              <a:gd name="connsiteY2210" fmla="*/ 185893 h 4333434"/>
              <a:gd name="connsiteX2211" fmla="*/ 865897 w 4425895"/>
              <a:gd name="connsiteY2211" fmla="*/ 184991 h 4333434"/>
              <a:gd name="connsiteX2212" fmla="*/ 864221 w 4425895"/>
              <a:gd name="connsiteY2212" fmla="*/ 216313 h 4333434"/>
              <a:gd name="connsiteX2213" fmla="*/ 863362 w 4425895"/>
              <a:gd name="connsiteY2213" fmla="*/ 221039 h 4333434"/>
              <a:gd name="connsiteX2214" fmla="*/ 860097 w 4425895"/>
              <a:gd name="connsiteY2214" fmla="*/ 221039 h 4333434"/>
              <a:gd name="connsiteX2215" fmla="*/ 864350 w 4425895"/>
              <a:gd name="connsiteY2215" fmla="*/ 216313 h 4333434"/>
              <a:gd name="connsiteX2216" fmla="*/ 860741 w 4425895"/>
              <a:gd name="connsiteY2216" fmla="*/ 2722459 h 4333434"/>
              <a:gd name="connsiteX2217" fmla="*/ 862846 w 4425895"/>
              <a:gd name="connsiteY2217" fmla="*/ 2724435 h 4333434"/>
              <a:gd name="connsiteX2218" fmla="*/ 859796 w 4425895"/>
              <a:gd name="connsiteY2218" fmla="*/ 2725767 h 4333434"/>
              <a:gd name="connsiteX2219" fmla="*/ 860853 w 4425895"/>
              <a:gd name="connsiteY2219" fmla="*/ 2722468 h 4333434"/>
              <a:gd name="connsiteX2220" fmla="*/ 860870 w 4425895"/>
              <a:gd name="connsiteY2220" fmla="*/ 2722459 h 4333434"/>
              <a:gd name="connsiteX2221" fmla="*/ 855843 w 4425895"/>
              <a:gd name="connsiteY2221" fmla="*/ 3854519 h 4333434"/>
              <a:gd name="connsiteX2222" fmla="*/ 854167 w 4425895"/>
              <a:gd name="connsiteY2222" fmla="*/ 3843520 h 4333434"/>
              <a:gd name="connsiteX2223" fmla="*/ 862760 w 4425895"/>
              <a:gd name="connsiteY2223" fmla="*/ 3854820 h 4333434"/>
              <a:gd name="connsiteX2224" fmla="*/ 855972 w 4425895"/>
              <a:gd name="connsiteY2224" fmla="*/ 3854519 h 4333434"/>
              <a:gd name="connsiteX2225" fmla="*/ 860526 w 4425895"/>
              <a:gd name="connsiteY2225" fmla="*/ 4049841 h 4333434"/>
              <a:gd name="connsiteX2226" fmla="*/ 855886 w 4425895"/>
              <a:gd name="connsiteY2226" fmla="*/ 4051732 h 4333434"/>
              <a:gd name="connsiteX2227" fmla="*/ 858120 w 4425895"/>
              <a:gd name="connsiteY2227" fmla="*/ 4041678 h 4333434"/>
              <a:gd name="connsiteX2228" fmla="*/ 860655 w 4425895"/>
              <a:gd name="connsiteY2228" fmla="*/ 4049841 h 4333434"/>
              <a:gd name="connsiteX2229" fmla="*/ 859581 w 4425895"/>
              <a:gd name="connsiteY2229" fmla="*/ 2784888 h 4333434"/>
              <a:gd name="connsiteX2230" fmla="*/ 857605 w 4425895"/>
              <a:gd name="connsiteY2230" fmla="*/ 2789400 h 4333434"/>
              <a:gd name="connsiteX2231" fmla="*/ 854468 w 4425895"/>
              <a:gd name="connsiteY2231" fmla="*/ 2787509 h 4333434"/>
              <a:gd name="connsiteX2232" fmla="*/ 859710 w 4425895"/>
              <a:gd name="connsiteY2232" fmla="*/ 2784888 h 4333434"/>
              <a:gd name="connsiteX2233" fmla="*/ 858679 w 4425895"/>
              <a:gd name="connsiteY2233" fmla="*/ 2759624 h 4333434"/>
              <a:gd name="connsiteX2234" fmla="*/ 856530 w 4425895"/>
              <a:gd name="connsiteY2234" fmla="*/ 2761773 h 4333434"/>
              <a:gd name="connsiteX2235" fmla="*/ 854382 w 4425895"/>
              <a:gd name="connsiteY2235" fmla="*/ 2759624 h 4333434"/>
              <a:gd name="connsiteX2236" fmla="*/ 856530 w 4425895"/>
              <a:gd name="connsiteY2236" fmla="*/ 2757476 h 4333434"/>
              <a:gd name="connsiteX2237" fmla="*/ 858679 w 4425895"/>
              <a:gd name="connsiteY2237" fmla="*/ 2759624 h 4333434"/>
              <a:gd name="connsiteX2238" fmla="*/ 855628 w 4425895"/>
              <a:gd name="connsiteY2238" fmla="*/ 400550 h 4333434"/>
              <a:gd name="connsiteX2239" fmla="*/ 856573 w 4425895"/>
              <a:gd name="connsiteY2239" fmla="*/ 402655 h 4333434"/>
              <a:gd name="connsiteX2240" fmla="*/ 854339 w 4425895"/>
              <a:gd name="connsiteY2240" fmla="*/ 404803 h 4333434"/>
              <a:gd name="connsiteX2241" fmla="*/ 854339 w 4425895"/>
              <a:gd name="connsiteY2241" fmla="*/ 404803 h 4333434"/>
              <a:gd name="connsiteX2242" fmla="*/ 853437 w 4425895"/>
              <a:gd name="connsiteY2242" fmla="*/ 402655 h 4333434"/>
              <a:gd name="connsiteX2243" fmla="*/ 855757 w 4425895"/>
              <a:gd name="connsiteY2243" fmla="*/ 400550 h 4333434"/>
              <a:gd name="connsiteX2244" fmla="*/ 854468 w 4425895"/>
              <a:gd name="connsiteY2244" fmla="*/ 2729978 h 4333434"/>
              <a:gd name="connsiteX2245" fmla="*/ 850172 w 4425895"/>
              <a:gd name="connsiteY2245" fmla="*/ 2734747 h 4333434"/>
              <a:gd name="connsiteX2246" fmla="*/ 848797 w 4425895"/>
              <a:gd name="connsiteY2246" fmla="*/ 2729076 h 4333434"/>
              <a:gd name="connsiteX2247" fmla="*/ 854597 w 4425895"/>
              <a:gd name="connsiteY2247" fmla="*/ 2729978 h 4333434"/>
              <a:gd name="connsiteX2248" fmla="*/ 854468 w 4425895"/>
              <a:gd name="connsiteY2248" fmla="*/ 28596 h 4333434"/>
              <a:gd name="connsiteX2249" fmla="*/ 852496 w 4425895"/>
              <a:gd name="connsiteY2249" fmla="*/ 30744 h 4333434"/>
              <a:gd name="connsiteX2250" fmla="*/ 852492 w 4425895"/>
              <a:gd name="connsiteY2250" fmla="*/ 30744 h 4333434"/>
              <a:gd name="connsiteX2251" fmla="*/ 849226 w 4425895"/>
              <a:gd name="connsiteY2251" fmla="*/ 28596 h 4333434"/>
              <a:gd name="connsiteX2252" fmla="*/ 851203 w 4425895"/>
              <a:gd name="connsiteY2252" fmla="*/ 26490 h 4333434"/>
              <a:gd name="connsiteX2253" fmla="*/ 854597 w 4425895"/>
              <a:gd name="connsiteY2253" fmla="*/ 28596 h 4333434"/>
              <a:gd name="connsiteX2254" fmla="*/ 853566 w 4425895"/>
              <a:gd name="connsiteY2254" fmla="*/ 14245 h 4333434"/>
              <a:gd name="connsiteX2255" fmla="*/ 851589 w 4425895"/>
              <a:gd name="connsiteY2255" fmla="*/ 17768 h 4333434"/>
              <a:gd name="connsiteX2256" fmla="*/ 847293 w 4425895"/>
              <a:gd name="connsiteY2256" fmla="*/ 18069 h 4333434"/>
              <a:gd name="connsiteX2257" fmla="*/ 853695 w 4425895"/>
              <a:gd name="connsiteY2257" fmla="*/ 14245 h 4333434"/>
              <a:gd name="connsiteX2258" fmla="*/ 845402 w 4425895"/>
              <a:gd name="connsiteY2258" fmla="*/ 559222 h 4333434"/>
              <a:gd name="connsiteX2259" fmla="*/ 850902 w 4425895"/>
              <a:gd name="connsiteY2259" fmla="*/ 562058 h 4333434"/>
              <a:gd name="connsiteX2260" fmla="*/ 850343 w 4425895"/>
              <a:gd name="connsiteY2260" fmla="*/ 566354 h 4333434"/>
              <a:gd name="connsiteX2261" fmla="*/ 845531 w 4425895"/>
              <a:gd name="connsiteY2261" fmla="*/ 559222 h 4333434"/>
              <a:gd name="connsiteX2262" fmla="*/ 850386 w 4425895"/>
              <a:gd name="connsiteY2262" fmla="*/ 2744500 h 4333434"/>
              <a:gd name="connsiteX2263" fmla="*/ 856659 w 4425895"/>
              <a:gd name="connsiteY2263" fmla="*/ 2750644 h 4333434"/>
              <a:gd name="connsiteX2264" fmla="*/ 848839 w 4425895"/>
              <a:gd name="connsiteY2264" fmla="*/ 2749484 h 4333434"/>
              <a:gd name="connsiteX2265" fmla="*/ 850386 w 4425895"/>
              <a:gd name="connsiteY2265" fmla="*/ 2744500 h 4333434"/>
              <a:gd name="connsiteX2266" fmla="*/ 844672 w 4425895"/>
              <a:gd name="connsiteY2266" fmla="*/ 3793551 h 4333434"/>
              <a:gd name="connsiteX2267" fmla="*/ 855628 w 4425895"/>
              <a:gd name="connsiteY2267" fmla="*/ 3799050 h 4333434"/>
              <a:gd name="connsiteX2268" fmla="*/ 847035 w 4425895"/>
              <a:gd name="connsiteY2268" fmla="*/ 3798148 h 4333434"/>
              <a:gd name="connsiteX2269" fmla="*/ 844672 w 4425895"/>
              <a:gd name="connsiteY2269" fmla="*/ 3793379 h 4333434"/>
              <a:gd name="connsiteX2270" fmla="*/ 847250 w 4425895"/>
              <a:gd name="connsiteY2270" fmla="*/ 4126363 h 4333434"/>
              <a:gd name="connsiteX2271" fmla="*/ 846476 w 4425895"/>
              <a:gd name="connsiteY2271" fmla="*/ 4128468 h 4333434"/>
              <a:gd name="connsiteX2272" fmla="*/ 843082 w 4425895"/>
              <a:gd name="connsiteY2272" fmla="*/ 4126363 h 4333434"/>
              <a:gd name="connsiteX2273" fmla="*/ 843898 w 4425895"/>
              <a:gd name="connsiteY2273" fmla="*/ 4124215 h 4333434"/>
              <a:gd name="connsiteX2274" fmla="*/ 847250 w 4425895"/>
              <a:gd name="connsiteY2274" fmla="*/ 4126191 h 4333434"/>
              <a:gd name="connsiteX2275" fmla="*/ 842051 w 4425895"/>
              <a:gd name="connsiteY2275" fmla="*/ 3937314 h 4333434"/>
              <a:gd name="connsiteX2276" fmla="*/ 844199 w 4425895"/>
              <a:gd name="connsiteY2276" fmla="*/ 3935252 h 4333434"/>
              <a:gd name="connsiteX2277" fmla="*/ 846262 w 4425895"/>
              <a:gd name="connsiteY2277" fmla="*/ 3937400 h 4333434"/>
              <a:gd name="connsiteX2278" fmla="*/ 844113 w 4425895"/>
              <a:gd name="connsiteY2278" fmla="*/ 3939462 h 4333434"/>
              <a:gd name="connsiteX2279" fmla="*/ 842021 w 4425895"/>
              <a:gd name="connsiteY2279" fmla="*/ 3937344 h 4333434"/>
              <a:gd name="connsiteX2280" fmla="*/ 842051 w 4425895"/>
              <a:gd name="connsiteY2280" fmla="*/ 3937013 h 4333434"/>
              <a:gd name="connsiteX2281" fmla="*/ 844070 w 4425895"/>
              <a:gd name="connsiteY2281" fmla="*/ 4183851 h 4333434"/>
              <a:gd name="connsiteX2282" fmla="*/ 842137 w 4425895"/>
              <a:gd name="connsiteY2282" fmla="*/ 4185870 h 4333434"/>
              <a:gd name="connsiteX2283" fmla="*/ 842137 w 4425895"/>
              <a:gd name="connsiteY2283" fmla="*/ 4185870 h 4333434"/>
              <a:gd name="connsiteX2284" fmla="*/ 838485 w 4425895"/>
              <a:gd name="connsiteY2284" fmla="*/ 4180199 h 4333434"/>
              <a:gd name="connsiteX2285" fmla="*/ 844070 w 4425895"/>
              <a:gd name="connsiteY2285" fmla="*/ 4183851 h 4333434"/>
              <a:gd name="connsiteX2286" fmla="*/ 838743 w 4425895"/>
              <a:gd name="connsiteY2286" fmla="*/ 4193561 h 4333434"/>
              <a:gd name="connsiteX2287" fmla="*/ 842008 w 4425895"/>
              <a:gd name="connsiteY2287" fmla="*/ 4195624 h 4333434"/>
              <a:gd name="connsiteX2288" fmla="*/ 836766 w 4425895"/>
              <a:gd name="connsiteY2288" fmla="*/ 4194378 h 4333434"/>
              <a:gd name="connsiteX2289" fmla="*/ 838786 w 4425895"/>
              <a:gd name="connsiteY2289" fmla="*/ 4193389 h 4333434"/>
              <a:gd name="connsiteX2290" fmla="*/ 837625 w 4425895"/>
              <a:gd name="connsiteY2290" fmla="*/ 4243359 h 4333434"/>
              <a:gd name="connsiteX2291" fmla="*/ 846219 w 4425895"/>
              <a:gd name="connsiteY2291" fmla="*/ 4244304 h 4333434"/>
              <a:gd name="connsiteX2292" fmla="*/ 844285 w 4425895"/>
              <a:gd name="connsiteY2292" fmla="*/ 4247483 h 4333434"/>
              <a:gd name="connsiteX2293" fmla="*/ 839258 w 4425895"/>
              <a:gd name="connsiteY2293" fmla="*/ 4248687 h 4333434"/>
              <a:gd name="connsiteX2294" fmla="*/ 837668 w 4425895"/>
              <a:gd name="connsiteY2294" fmla="*/ 4243187 h 4333434"/>
              <a:gd name="connsiteX2295" fmla="*/ 843727 w 4425895"/>
              <a:gd name="connsiteY2295" fmla="*/ 4290020 h 4333434"/>
              <a:gd name="connsiteX2296" fmla="*/ 847336 w 4425895"/>
              <a:gd name="connsiteY2296" fmla="*/ 4292254 h 4333434"/>
              <a:gd name="connsiteX2297" fmla="*/ 844113 w 4425895"/>
              <a:gd name="connsiteY2297" fmla="*/ 4293242 h 4333434"/>
              <a:gd name="connsiteX2298" fmla="*/ 843770 w 4425895"/>
              <a:gd name="connsiteY2298" fmla="*/ 4289848 h 4333434"/>
              <a:gd name="connsiteX2299" fmla="*/ 847250 w 4425895"/>
              <a:gd name="connsiteY2299" fmla="*/ 4224153 h 4333434"/>
              <a:gd name="connsiteX2300" fmla="*/ 849226 w 4425895"/>
              <a:gd name="connsiteY2300" fmla="*/ 4223294 h 4333434"/>
              <a:gd name="connsiteX2301" fmla="*/ 852449 w 4425895"/>
              <a:gd name="connsiteY2301" fmla="*/ 4225399 h 4333434"/>
              <a:gd name="connsiteX2302" fmla="*/ 847293 w 4425895"/>
              <a:gd name="connsiteY2302" fmla="*/ 4223981 h 4333434"/>
              <a:gd name="connsiteX2303" fmla="*/ 842352 w 4425895"/>
              <a:gd name="connsiteY2303" fmla="*/ 151607 h 4333434"/>
              <a:gd name="connsiteX2304" fmla="*/ 843770 w 4425895"/>
              <a:gd name="connsiteY2304" fmla="*/ 155216 h 4333434"/>
              <a:gd name="connsiteX2305" fmla="*/ 839903 w 4425895"/>
              <a:gd name="connsiteY2305" fmla="*/ 151263 h 4333434"/>
              <a:gd name="connsiteX2306" fmla="*/ 842395 w 4425895"/>
              <a:gd name="connsiteY2306" fmla="*/ 151435 h 4333434"/>
              <a:gd name="connsiteX2307" fmla="*/ 842008 w 4425895"/>
              <a:gd name="connsiteY2307" fmla="*/ 2615260 h 4333434"/>
              <a:gd name="connsiteX2308" fmla="*/ 844156 w 4425895"/>
              <a:gd name="connsiteY2308" fmla="*/ 2617408 h 4333434"/>
              <a:gd name="connsiteX2309" fmla="*/ 842008 w 4425895"/>
              <a:gd name="connsiteY2309" fmla="*/ 2619556 h 4333434"/>
              <a:gd name="connsiteX2310" fmla="*/ 839860 w 4425895"/>
              <a:gd name="connsiteY2310" fmla="*/ 2617408 h 4333434"/>
              <a:gd name="connsiteX2311" fmla="*/ 842008 w 4425895"/>
              <a:gd name="connsiteY2311" fmla="*/ 2615260 h 4333434"/>
              <a:gd name="connsiteX2312" fmla="*/ 841492 w 4425895"/>
              <a:gd name="connsiteY2312" fmla="*/ 4010356 h 4333434"/>
              <a:gd name="connsiteX2313" fmla="*/ 840504 w 4425895"/>
              <a:gd name="connsiteY2313" fmla="*/ 4013922 h 4333434"/>
              <a:gd name="connsiteX2314" fmla="*/ 836981 w 4425895"/>
              <a:gd name="connsiteY2314" fmla="*/ 4013922 h 4333434"/>
              <a:gd name="connsiteX2315" fmla="*/ 841535 w 4425895"/>
              <a:gd name="connsiteY2315" fmla="*/ 4010184 h 4333434"/>
              <a:gd name="connsiteX2316" fmla="*/ 839430 w 4425895"/>
              <a:gd name="connsiteY2316" fmla="*/ 3827064 h 4333434"/>
              <a:gd name="connsiteX2317" fmla="*/ 833630 w 4425895"/>
              <a:gd name="connsiteY2317" fmla="*/ 3827923 h 4333434"/>
              <a:gd name="connsiteX2318" fmla="*/ 836938 w 4425895"/>
              <a:gd name="connsiteY2318" fmla="*/ 3824572 h 4333434"/>
              <a:gd name="connsiteX2319" fmla="*/ 839473 w 4425895"/>
              <a:gd name="connsiteY2319" fmla="*/ 3826892 h 4333434"/>
              <a:gd name="connsiteX2320" fmla="*/ 835692 w 4425895"/>
              <a:gd name="connsiteY2320" fmla="*/ 163723 h 4333434"/>
              <a:gd name="connsiteX2321" fmla="*/ 837797 w 4425895"/>
              <a:gd name="connsiteY2321" fmla="*/ 169051 h 4333434"/>
              <a:gd name="connsiteX2322" fmla="*/ 835692 w 4425895"/>
              <a:gd name="connsiteY2322" fmla="*/ 174378 h 4333434"/>
              <a:gd name="connsiteX2323" fmla="*/ 833630 w 4425895"/>
              <a:gd name="connsiteY2323" fmla="*/ 169051 h 4333434"/>
              <a:gd name="connsiteX2324" fmla="*/ 835735 w 4425895"/>
              <a:gd name="connsiteY2324" fmla="*/ 163551 h 4333434"/>
              <a:gd name="connsiteX2325" fmla="*/ 833801 w 4425895"/>
              <a:gd name="connsiteY2325" fmla="*/ 180136 h 4333434"/>
              <a:gd name="connsiteX2326" fmla="*/ 834618 w 4425895"/>
              <a:gd name="connsiteY2326" fmla="*/ 191908 h 4333434"/>
              <a:gd name="connsiteX2327" fmla="*/ 831524 w 4425895"/>
              <a:gd name="connsiteY2327" fmla="*/ 194529 h 4333434"/>
              <a:gd name="connsiteX2328" fmla="*/ 831524 w 4425895"/>
              <a:gd name="connsiteY2328" fmla="*/ 190448 h 4333434"/>
              <a:gd name="connsiteX2329" fmla="*/ 832298 w 4425895"/>
              <a:gd name="connsiteY2329" fmla="*/ 182714 h 4333434"/>
              <a:gd name="connsiteX2330" fmla="*/ 833844 w 4425895"/>
              <a:gd name="connsiteY2330" fmla="*/ 179964 h 4333434"/>
              <a:gd name="connsiteX2331" fmla="*/ 827572 w 4425895"/>
              <a:gd name="connsiteY2331" fmla="*/ 198181 h 4333434"/>
              <a:gd name="connsiteX2332" fmla="*/ 827572 w 4425895"/>
              <a:gd name="connsiteY2332" fmla="*/ 201790 h 4333434"/>
              <a:gd name="connsiteX2333" fmla="*/ 824048 w 4425895"/>
              <a:gd name="connsiteY2333" fmla="*/ 200850 h 4333434"/>
              <a:gd name="connsiteX2334" fmla="*/ 824048 w 4425895"/>
              <a:gd name="connsiteY2334" fmla="*/ 200845 h 4333434"/>
              <a:gd name="connsiteX2335" fmla="*/ 827615 w 4425895"/>
              <a:gd name="connsiteY2335" fmla="*/ 198010 h 4333434"/>
              <a:gd name="connsiteX2336" fmla="*/ 826282 w 4425895"/>
              <a:gd name="connsiteY2336" fmla="*/ 154184 h 4333434"/>
              <a:gd name="connsiteX2337" fmla="*/ 829428 w 4425895"/>
              <a:gd name="connsiteY2337" fmla="*/ 158434 h 4333434"/>
              <a:gd name="connsiteX2338" fmla="*/ 829419 w 4425895"/>
              <a:gd name="connsiteY2338" fmla="*/ 158481 h 4333434"/>
              <a:gd name="connsiteX2339" fmla="*/ 824478 w 4425895"/>
              <a:gd name="connsiteY2339" fmla="*/ 163508 h 4333434"/>
              <a:gd name="connsiteX2340" fmla="*/ 826325 w 4425895"/>
              <a:gd name="connsiteY2340" fmla="*/ 154013 h 4333434"/>
              <a:gd name="connsiteX2341" fmla="*/ 828431 w 4425895"/>
              <a:gd name="connsiteY2341" fmla="*/ 2753094 h 4333434"/>
              <a:gd name="connsiteX2342" fmla="*/ 831696 w 4425895"/>
              <a:gd name="connsiteY2342" fmla="*/ 2750988 h 4333434"/>
              <a:gd name="connsiteX2343" fmla="*/ 833673 w 4425895"/>
              <a:gd name="connsiteY2343" fmla="*/ 2753094 h 4333434"/>
              <a:gd name="connsiteX2344" fmla="*/ 830407 w 4425895"/>
              <a:gd name="connsiteY2344" fmla="*/ 2755242 h 4333434"/>
              <a:gd name="connsiteX2345" fmla="*/ 828431 w 4425895"/>
              <a:gd name="connsiteY2345" fmla="*/ 2753094 h 4333434"/>
              <a:gd name="connsiteX2346" fmla="*/ 831567 w 4425895"/>
              <a:gd name="connsiteY2346" fmla="*/ 104989 h 4333434"/>
              <a:gd name="connsiteX2347" fmla="*/ 828560 w 4425895"/>
              <a:gd name="connsiteY2347" fmla="*/ 107094 h 4333434"/>
              <a:gd name="connsiteX2348" fmla="*/ 824263 w 4425895"/>
              <a:gd name="connsiteY2348" fmla="*/ 104989 h 4333434"/>
              <a:gd name="connsiteX2349" fmla="*/ 827314 w 4425895"/>
              <a:gd name="connsiteY2349" fmla="*/ 102883 h 4333434"/>
              <a:gd name="connsiteX2350" fmla="*/ 831567 w 4425895"/>
              <a:gd name="connsiteY2350" fmla="*/ 105118 h 4333434"/>
              <a:gd name="connsiteX2351" fmla="*/ 822287 w 4425895"/>
              <a:gd name="connsiteY2351" fmla="*/ 94376 h 4333434"/>
              <a:gd name="connsiteX2352" fmla="*/ 825294 w 4425895"/>
              <a:gd name="connsiteY2352" fmla="*/ 97551 h 4333434"/>
              <a:gd name="connsiteX2353" fmla="*/ 825294 w 4425895"/>
              <a:gd name="connsiteY2353" fmla="*/ 97556 h 4333434"/>
              <a:gd name="connsiteX2354" fmla="*/ 818377 w 4425895"/>
              <a:gd name="connsiteY2354" fmla="*/ 99403 h 4333434"/>
              <a:gd name="connsiteX2355" fmla="*/ 822287 w 4425895"/>
              <a:gd name="connsiteY2355" fmla="*/ 94505 h 4333434"/>
              <a:gd name="connsiteX2356" fmla="*/ 819150 w 4425895"/>
              <a:gd name="connsiteY2356" fmla="*/ 109242 h 4333434"/>
              <a:gd name="connsiteX2357" fmla="*/ 820053 w 4425895"/>
              <a:gd name="connsiteY2357" fmla="*/ 111348 h 4333434"/>
              <a:gd name="connsiteX2358" fmla="*/ 817818 w 4425895"/>
              <a:gd name="connsiteY2358" fmla="*/ 113496 h 4333434"/>
              <a:gd name="connsiteX2359" fmla="*/ 816916 w 4425895"/>
              <a:gd name="connsiteY2359" fmla="*/ 111348 h 4333434"/>
              <a:gd name="connsiteX2360" fmla="*/ 819150 w 4425895"/>
              <a:gd name="connsiteY2360" fmla="*/ 109371 h 4333434"/>
              <a:gd name="connsiteX2361" fmla="*/ 813565 w 4425895"/>
              <a:gd name="connsiteY2361" fmla="*/ 171757 h 4333434"/>
              <a:gd name="connsiteX2362" fmla="*/ 814811 w 4425895"/>
              <a:gd name="connsiteY2362" fmla="*/ 167461 h 4333434"/>
              <a:gd name="connsiteX2363" fmla="*/ 817947 w 4425895"/>
              <a:gd name="connsiteY2363" fmla="*/ 166559 h 4333434"/>
              <a:gd name="connsiteX2364" fmla="*/ 821084 w 4425895"/>
              <a:gd name="connsiteY2364" fmla="*/ 170855 h 4333434"/>
              <a:gd name="connsiteX2365" fmla="*/ 816787 w 4425895"/>
              <a:gd name="connsiteY2365" fmla="*/ 175152 h 4333434"/>
              <a:gd name="connsiteX2366" fmla="*/ 813565 w 4425895"/>
              <a:gd name="connsiteY2366" fmla="*/ 171886 h 4333434"/>
              <a:gd name="connsiteX2367" fmla="*/ 825294 w 4425895"/>
              <a:gd name="connsiteY2367" fmla="*/ 4160048 h 4333434"/>
              <a:gd name="connsiteX2368" fmla="*/ 822158 w 4425895"/>
              <a:gd name="connsiteY2368" fmla="*/ 4162197 h 4333434"/>
              <a:gd name="connsiteX2369" fmla="*/ 819021 w 4425895"/>
              <a:gd name="connsiteY2369" fmla="*/ 4160048 h 4333434"/>
              <a:gd name="connsiteX2370" fmla="*/ 822158 w 4425895"/>
              <a:gd name="connsiteY2370" fmla="*/ 4157943 h 4333434"/>
              <a:gd name="connsiteX2371" fmla="*/ 825294 w 4425895"/>
              <a:gd name="connsiteY2371" fmla="*/ 4160177 h 4333434"/>
              <a:gd name="connsiteX2372" fmla="*/ 826540 w 4425895"/>
              <a:gd name="connsiteY2372" fmla="*/ 4137233 h 4333434"/>
              <a:gd name="connsiteX2373" fmla="*/ 826540 w 4425895"/>
              <a:gd name="connsiteY2373" fmla="*/ 4137233 h 4333434"/>
              <a:gd name="connsiteX2374" fmla="*/ 826927 w 4425895"/>
              <a:gd name="connsiteY2374" fmla="*/ 4141229 h 4333434"/>
              <a:gd name="connsiteX2375" fmla="*/ 824392 w 4425895"/>
              <a:gd name="connsiteY2375" fmla="*/ 4141229 h 4333434"/>
              <a:gd name="connsiteX2376" fmla="*/ 826540 w 4425895"/>
              <a:gd name="connsiteY2376" fmla="*/ 4137362 h 4333434"/>
              <a:gd name="connsiteX2377" fmla="*/ 822802 w 4425895"/>
              <a:gd name="connsiteY2377" fmla="*/ 4056028 h 4333434"/>
              <a:gd name="connsiteX2378" fmla="*/ 819150 w 4425895"/>
              <a:gd name="connsiteY2378" fmla="*/ 4059766 h 4333434"/>
              <a:gd name="connsiteX2379" fmla="*/ 817303 w 4425895"/>
              <a:gd name="connsiteY2379" fmla="*/ 4057919 h 4333434"/>
              <a:gd name="connsiteX2380" fmla="*/ 820955 w 4425895"/>
              <a:gd name="connsiteY2380" fmla="*/ 4054181 h 4333434"/>
              <a:gd name="connsiteX2381" fmla="*/ 822802 w 4425895"/>
              <a:gd name="connsiteY2381" fmla="*/ 4056157 h 4333434"/>
              <a:gd name="connsiteX2382" fmla="*/ 824521 w 4425895"/>
              <a:gd name="connsiteY2382" fmla="*/ 4252081 h 4333434"/>
              <a:gd name="connsiteX2383" fmla="*/ 821299 w 4425895"/>
              <a:gd name="connsiteY2383" fmla="*/ 4255604 h 4333434"/>
              <a:gd name="connsiteX2384" fmla="*/ 817002 w 4425895"/>
              <a:gd name="connsiteY2384" fmla="*/ 4255604 h 4333434"/>
              <a:gd name="connsiteX2385" fmla="*/ 824521 w 4425895"/>
              <a:gd name="connsiteY2385" fmla="*/ 4252210 h 4333434"/>
              <a:gd name="connsiteX2386" fmla="*/ 813651 w 4425895"/>
              <a:gd name="connsiteY2386" fmla="*/ 4009153 h 4333434"/>
              <a:gd name="connsiteX2387" fmla="*/ 811030 w 4425895"/>
              <a:gd name="connsiteY2387" fmla="*/ 4004555 h 4333434"/>
              <a:gd name="connsiteX2388" fmla="*/ 816916 w 4425895"/>
              <a:gd name="connsiteY2388" fmla="*/ 4003653 h 4333434"/>
              <a:gd name="connsiteX2389" fmla="*/ 813651 w 4425895"/>
              <a:gd name="connsiteY2389" fmla="*/ 4009282 h 4333434"/>
              <a:gd name="connsiteX2390" fmla="*/ 808194 w 4425895"/>
              <a:gd name="connsiteY2390" fmla="*/ 4160564 h 4333434"/>
              <a:gd name="connsiteX2391" fmla="*/ 808194 w 4425895"/>
              <a:gd name="connsiteY2391" fmla="*/ 4156955 h 4333434"/>
              <a:gd name="connsiteX2392" fmla="*/ 810471 w 4425895"/>
              <a:gd name="connsiteY2392" fmla="*/ 4158673 h 4333434"/>
              <a:gd name="connsiteX2393" fmla="*/ 812920 w 4425895"/>
              <a:gd name="connsiteY2393" fmla="*/ 4162669 h 4333434"/>
              <a:gd name="connsiteX2394" fmla="*/ 814201 w 4425895"/>
              <a:gd name="connsiteY2394" fmla="*/ 4165423 h 4333434"/>
              <a:gd name="connsiteX2395" fmla="*/ 813865 w 4425895"/>
              <a:gd name="connsiteY2395" fmla="*/ 4166020 h 4333434"/>
              <a:gd name="connsiteX2396" fmla="*/ 809010 w 4425895"/>
              <a:gd name="connsiteY2396" fmla="*/ 4165634 h 4333434"/>
              <a:gd name="connsiteX2397" fmla="*/ 808194 w 4425895"/>
              <a:gd name="connsiteY2397" fmla="*/ 4160693 h 4333434"/>
              <a:gd name="connsiteX2398" fmla="*/ 808409 w 4425895"/>
              <a:gd name="connsiteY2398" fmla="*/ 2776467 h 4333434"/>
              <a:gd name="connsiteX2399" fmla="*/ 810643 w 4425895"/>
              <a:gd name="connsiteY2399" fmla="*/ 2778615 h 4333434"/>
              <a:gd name="connsiteX2400" fmla="*/ 810643 w 4425895"/>
              <a:gd name="connsiteY2400" fmla="*/ 2778615 h 4333434"/>
              <a:gd name="connsiteX2401" fmla="*/ 809698 w 4425895"/>
              <a:gd name="connsiteY2401" fmla="*/ 2780763 h 4333434"/>
              <a:gd name="connsiteX2402" fmla="*/ 807507 w 4425895"/>
              <a:gd name="connsiteY2402" fmla="*/ 2778615 h 4333434"/>
              <a:gd name="connsiteX2403" fmla="*/ 808409 w 4425895"/>
              <a:gd name="connsiteY2403" fmla="*/ 2776596 h 4333434"/>
              <a:gd name="connsiteX2404" fmla="*/ 812705 w 4425895"/>
              <a:gd name="connsiteY2404" fmla="*/ 4058047 h 4333434"/>
              <a:gd name="connsiteX2405" fmla="*/ 809440 w 4425895"/>
              <a:gd name="connsiteY2405" fmla="*/ 4055899 h 4333434"/>
              <a:gd name="connsiteX2406" fmla="*/ 811416 w 4425895"/>
              <a:gd name="connsiteY2406" fmla="*/ 4053794 h 4333434"/>
              <a:gd name="connsiteX2407" fmla="*/ 814682 w 4425895"/>
              <a:gd name="connsiteY2407" fmla="*/ 4055899 h 4333434"/>
              <a:gd name="connsiteX2408" fmla="*/ 812856 w 4425895"/>
              <a:gd name="connsiteY2408" fmla="*/ 4058172 h 4333434"/>
              <a:gd name="connsiteX2409" fmla="*/ 812834 w 4425895"/>
              <a:gd name="connsiteY2409" fmla="*/ 4058176 h 4333434"/>
              <a:gd name="connsiteX2410" fmla="*/ 814682 w 4425895"/>
              <a:gd name="connsiteY2410" fmla="*/ 413139 h 4333434"/>
              <a:gd name="connsiteX2411" fmla="*/ 816787 w 4425895"/>
              <a:gd name="connsiteY2411" fmla="*/ 411033 h 4333434"/>
              <a:gd name="connsiteX2412" fmla="*/ 818893 w 4425895"/>
              <a:gd name="connsiteY2412" fmla="*/ 413139 h 4333434"/>
              <a:gd name="connsiteX2413" fmla="*/ 816830 w 4425895"/>
              <a:gd name="connsiteY2413" fmla="*/ 415287 h 4333434"/>
              <a:gd name="connsiteX2414" fmla="*/ 816787 w 4425895"/>
              <a:gd name="connsiteY2414" fmla="*/ 415287 h 4333434"/>
              <a:gd name="connsiteX2415" fmla="*/ 814811 w 4425895"/>
              <a:gd name="connsiteY2415" fmla="*/ 413268 h 4333434"/>
              <a:gd name="connsiteX2416" fmla="*/ 816830 w 4425895"/>
              <a:gd name="connsiteY2416" fmla="*/ 234788 h 4333434"/>
              <a:gd name="connsiteX2417" fmla="*/ 819150 w 4425895"/>
              <a:gd name="connsiteY2417" fmla="*/ 235347 h 4333434"/>
              <a:gd name="connsiteX2418" fmla="*/ 820482 w 4425895"/>
              <a:gd name="connsiteY2418" fmla="*/ 240116 h 4333434"/>
              <a:gd name="connsiteX2419" fmla="*/ 816959 w 4425895"/>
              <a:gd name="connsiteY2419" fmla="*/ 234917 h 4333434"/>
              <a:gd name="connsiteX2420" fmla="*/ 810643 w 4425895"/>
              <a:gd name="connsiteY2420" fmla="*/ 264392 h 4333434"/>
              <a:gd name="connsiteX2421" fmla="*/ 812577 w 4425895"/>
              <a:gd name="connsiteY2421" fmla="*/ 267571 h 4333434"/>
              <a:gd name="connsiteX2422" fmla="*/ 807764 w 4425895"/>
              <a:gd name="connsiteY2422" fmla="*/ 269418 h 4333434"/>
              <a:gd name="connsiteX2423" fmla="*/ 810772 w 4425895"/>
              <a:gd name="connsiteY2423" fmla="*/ 264520 h 4333434"/>
              <a:gd name="connsiteX2424" fmla="*/ 807120 w 4425895"/>
              <a:gd name="connsiteY2424" fmla="*/ 1449686 h 4333434"/>
              <a:gd name="connsiteX2425" fmla="*/ 806175 w 4425895"/>
              <a:gd name="connsiteY2425" fmla="*/ 1454842 h 4333434"/>
              <a:gd name="connsiteX2426" fmla="*/ 797925 w 4425895"/>
              <a:gd name="connsiteY2426" fmla="*/ 1457119 h 4333434"/>
              <a:gd name="connsiteX2427" fmla="*/ 807249 w 4425895"/>
              <a:gd name="connsiteY2427" fmla="*/ 1449815 h 4333434"/>
              <a:gd name="connsiteX2428" fmla="*/ 801105 w 4425895"/>
              <a:gd name="connsiteY2428" fmla="*/ 4119789 h 4333434"/>
              <a:gd name="connsiteX2429" fmla="*/ 798054 w 4425895"/>
              <a:gd name="connsiteY2429" fmla="*/ 4117684 h 4333434"/>
              <a:gd name="connsiteX2430" fmla="*/ 802351 w 4425895"/>
              <a:gd name="connsiteY2430" fmla="*/ 4115536 h 4333434"/>
              <a:gd name="connsiteX2431" fmla="*/ 805358 w 4425895"/>
              <a:gd name="connsiteY2431" fmla="*/ 4117684 h 4333434"/>
              <a:gd name="connsiteX2432" fmla="*/ 801105 w 4425895"/>
              <a:gd name="connsiteY2432" fmla="*/ 4119789 h 4333434"/>
              <a:gd name="connsiteX2433" fmla="*/ 803511 w 4425895"/>
              <a:gd name="connsiteY2433" fmla="*/ 4221231 h 4333434"/>
              <a:gd name="connsiteX2434" fmla="*/ 802437 w 4425895"/>
              <a:gd name="connsiteY2434" fmla="*/ 4218482 h 4333434"/>
              <a:gd name="connsiteX2435" fmla="*/ 803683 w 4425895"/>
              <a:gd name="connsiteY2435" fmla="*/ 4217193 h 4333434"/>
              <a:gd name="connsiteX2436" fmla="*/ 803511 w 4425895"/>
              <a:gd name="connsiteY2436" fmla="*/ 4221231 h 4333434"/>
              <a:gd name="connsiteX2437" fmla="*/ 802265 w 4425895"/>
              <a:gd name="connsiteY2437" fmla="*/ 4051775 h 4333434"/>
              <a:gd name="connsiteX2438" fmla="*/ 800159 w 4425895"/>
              <a:gd name="connsiteY2438" fmla="*/ 4049583 h 4333434"/>
              <a:gd name="connsiteX2439" fmla="*/ 800159 w 4425895"/>
              <a:gd name="connsiteY2439" fmla="*/ 4049540 h 4333434"/>
              <a:gd name="connsiteX2440" fmla="*/ 802265 w 4425895"/>
              <a:gd name="connsiteY2440" fmla="*/ 4048595 h 4333434"/>
              <a:gd name="connsiteX2441" fmla="*/ 804327 w 4425895"/>
              <a:gd name="connsiteY2441" fmla="*/ 4050872 h 4333434"/>
              <a:gd name="connsiteX2442" fmla="*/ 802265 w 4425895"/>
              <a:gd name="connsiteY2442" fmla="*/ 4051775 h 4333434"/>
              <a:gd name="connsiteX2443" fmla="*/ 804198 w 4425895"/>
              <a:gd name="connsiteY2443" fmla="*/ 4065094 h 4333434"/>
              <a:gd name="connsiteX2444" fmla="*/ 802265 w 4425895"/>
              <a:gd name="connsiteY2444" fmla="*/ 4066684 h 4333434"/>
              <a:gd name="connsiteX2445" fmla="*/ 800331 w 4425895"/>
              <a:gd name="connsiteY2445" fmla="*/ 4060797 h 4333434"/>
              <a:gd name="connsiteX2446" fmla="*/ 802265 w 4425895"/>
              <a:gd name="connsiteY2446" fmla="*/ 4059251 h 4333434"/>
              <a:gd name="connsiteX2447" fmla="*/ 804198 w 4425895"/>
              <a:gd name="connsiteY2447" fmla="*/ 4065094 h 4333434"/>
              <a:gd name="connsiteX2448" fmla="*/ 802265 w 4425895"/>
              <a:gd name="connsiteY2448" fmla="*/ 4091217 h 4333434"/>
              <a:gd name="connsiteX2449" fmla="*/ 800159 w 4425895"/>
              <a:gd name="connsiteY2449" fmla="*/ 4092162 h 4333434"/>
              <a:gd name="connsiteX2450" fmla="*/ 798054 w 4425895"/>
              <a:gd name="connsiteY2450" fmla="*/ 4089928 h 4333434"/>
              <a:gd name="connsiteX2451" fmla="*/ 800159 w 4425895"/>
              <a:gd name="connsiteY2451" fmla="*/ 4088983 h 4333434"/>
              <a:gd name="connsiteX2452" fmla="*/ 802265 w 4425895"/>
              <a:gd name="connsiteY2452" fmla="*/ 4091217 h 4333434"/>
              <a:gd name="connsiteX2453" fmla="*/ 799128 w 4425895"/>
              <a:gd name="connsiteY2453" fmla="*/ 4145182 h 4333434"/>
              <a:gd name="connsiteX2454" fmla="*/ 798312 w 4425895"/>
              <a:gd name="connsiteY2454" fmla="*/ 4147287 h 4333434"/>
              <a:gd name="connsiteX2455" fmla="*/ 794918 w 4425895"/>
              <a:gd name="connsiteY2455" fmla="*/ 4145182 h 4333434"/>
              <a:gd name="connsiteX2456" fmla="*/ 795734 w 4425895"/>
              <a:gd name="connsiteY2456" fmla="*/ 4143077 h 4333434"/>
              <a:gd name="connsiteX2457" fmla="*/ 799128 w 4425895"/>
              <a:gd name="connsiteY2457" fmla="*/ 4145182 h 4333434"/>
              <a:gd name="connsiteX2458" fmla="*/ 799902 w 4425895"/>
              <a:gd name="connsiteY2458" fmla="*/ 1339522 h 4333434"/>
              <a:gd name="connsiteX2459" fmla="*/ 800546 w 4425895"/>
              <a:gd name="connsiteY2459" fmla="*/ 1342616 h 4333434"/>
              <a:gd name="connsiteX2460" fmla="*/ 796937 w 4425895"/>
              <a:gd name="connsiteY2460" fmla="*/ 1341670 h 4333434"/>
              <a:gd name="connsiteX2461" fmla="*/ 799902 w 4425895"/>
              <a:gd name="connsiteY2461" fmla="*/ 1339780 h 4333434"/>
              <a:gd name="connsiteX2462" fmla="*/ 800159 w 4425895"/>
              <a:gd name="connsiteY2462" fmla="*/ 1489472 h 4333434"/>
              <a:gd name="connsiteX2463" fmla="*/ 800847 w 4425895"/>
              <a:gd name="connsiteY2463" fmla="*/ 1486293 h 4333434"/>
              <a:gd name="connsiteX2464" fmla="*/ 805143 w 4425895"/>
              <a:gd name="connsiteY2464" fmla="*/ 1488269 h 4333434"/>
              <a:gd name="connsiteX2465" fmla="*/ 800159 w 4425895"/>
              <a:gd name="connsiteY2465" fmla="*/ 1489902 h 4333434"/>
              <a:gd name="connsiteX2466" fmla="*/ 804456 w 4425895"/>
              <a:gd name="connsiteY2466" fmla="*/ 334383 h 4333434"/>
              <a:gd name="connsiteX2467" fmla="*/ 803554 w 4425895"/>
              <a:gd name="connsiteY2467" fmla="*/ 336531 h 4333434"/>
              <a:gd name="connsiteX2468" fmla="*/ 801319 w 4425895"/>
              <a:gd name="connsiteY2468" fmla="*/ 334383 h 4333434"/>
              <a:gd name="connsiteX2469" fmla="*/ 802265 w 4425895"/>
              <a:gd name="connsiteY2469" fmla="*/ 332277 h 4333434"/>
              <a:gd name="connsiteX2470" fmla="*/ 804336 w 4425895"/>
              <a:gd name="connsiteY2470" fmla="*/ 334499 h 4333434"/>
              <a:gd name="connsiteX2471" fmla="*/ 804327 w 4425895"/>
              <a:gd name="connsiteY2471" fmla="*/ 334640 h 4333434"/>
              <a:gd name="connsiteX2472" fmla="*/ 802394 w 4425895"/>
              <a:gd name="connsiteY2472" fmla="*/ 160114 h 4333434"/>
              <a:gd name="connsiteX2473" fmla="*/ 800417 w 4425895"/>
              <a:gd name="connsiteY2473" fmla="*/ 162219 h 4333434"/>
              <a:gd name="connsiteX2474" fmla="*/ 797152 w 4425895"/>
              <a:gd name="connsiteY2474" fmla="*/ 160114 h 4333434"/>
              <a:gd name="connsiteX2475" fmla="*/ 799128 w 4425895"/>
              <a:gd name="connsiteY2475" fmla="*/ 158008 h 4333434"/>
              <a:gd name="connsiteX2476" fmla="*/ 802265 w 4425895"/>
              <a:gd name="connsiteY2476" fmla="*/ 160372 h 4333434"/>
              <a:gd name="connsiteX2477" fmla="*/ 795089 w 4425895"/>
              <a:gd name="connsiteY2477" fmla="*/ 142927 h 4333434"/>
              <a:gd name="connsiteX2478" fmla="*/ 800288 w 4425895"/>
              <a:gd name="connsiteY2478" fmla="*/ 144173 h 4333434"/>
              <a:gd name="connsiteX2479" fmla="*/ 797023 w 4425895"/>
              <a:gd name="connsiteY2479" fmla="*/ 145119 h 4333434"/>
              <a:gd name="connsiteX2480" fmla="*/ 794961 w 4425895"/>
              <a:gd name="connsiteY2480" fmla="*/ 143314 h 4333434"/>
              <a:gd name="connsiteX2481" fmla="*/ 795992 w 4425895"/>
              <a:gd name="connsiteY2481" fmla="*/ 318270 h 4333434"/>
              <a:gd name="connsiteX2482" fmla="*/ 796679 w 4425895"/>
              <a:gd name="connsiteY2482" fmla="*/ 323684 h 4333434"/>
              <a:gd name="connsiteX2483" fmla="*/ 790922 w 4425895"/>
              <a:gd name="connsiteY2483" fmla="*/ 327981 h 4333434"/>
              <a:gd name="connsiteX2484" fmla="*/ 795863 w 4425895"/>
              <a:gd name="connsiteY2484" fmla="*/ 318657 h 4333434"/>
              <a:gd name="connsiteX2485" fmla="*/ 782200 w 4425895"/>
              <a:gd name="connsiteY2485" fmla="*/ 4173625 h 4333434"/>
              <a:gd name="connsiteX2486" fmla="*/ 787785 w 4425895"/>
              <a:gd name="connsiteY2486" fmla="*/ 4168298 h 4333434"/>
              <a:gd name="connsiteX2487" fmla="*/ 789117 w 4425895"/>
              <a:gd name="connsiteY2487" fmla="*/ 4173454 h 4333434"/>
              <a:gd name="connsiteX2488" fmla="*/ 785362 w 4425895"/>
              <a:gd name="connsiteY2488" fmla="*/ 4176818 h 4333434"/>
              <a:gd name="connsiteX2489" fmla="*/ 782071 w 4425895"/>
              <a:gd name="connsiteY2489" fmla="*/ 4174012 h 4333434"/>
              <a:gd name="connsiteX2490" fmla="*/ 787742 w 4425895"/>
              <a:gd name="connsiteY2490" fmla="*/ 4271372 h 4333434"/>
              <a:gd name="connsiteX2491" fmla="*/ 789805 w 4425895"/>
              <a:gd name="connsiteY2491" fmla="*/ 4273392 h 4333434"/>
              <a:gd name="connsiteX2492" fmla="*/ 787742 w 4425895"/>
              <a:gd name="connsiteY2492" fmla="*/ 4276700 h 4333434"/>
              <a:gd name="connsiteX2493" fmla="*/ 785637 w 4425895"/>
              <a:gd name="connsiteY2493" fmla="*/ 4274681 h 4333434"/>
              <a:gd name="connsiteX2494" fmla="*/ 785637 w 4425895"/>
              <a:gd name="connsiteY2494" fmla="*/ 4274681 h 4333434"/>
              <a:gd name="connsiteX2495" fmla="*/ 787613 w 4425895"/>
              <a:gd name="connsiteY2495" fmla="*/ 4271759 h 4333434"/>
              <a:gd name="connsiteX2496" fmla="*/ 776099 w 4425895"/>
              <a:gd name="connsiteY2496" fmla="*/ 4266088 h 4333434"/>
              <a:gd name="connsiteX2497" fmla="*/ 780395 w 4425895"/>
              <a:gd name="connsiteY2497" fmla="*/ 4268193 h 4333434"/>
              <a:gd name="connsiteX2498" fmla="*/ 777388 w 4425895"/>
              <a:gd name="connsiteY2498" fmla="*/ 4270298 h 4333434"/>
              <a:gd name="connsiteX2499" fmla="*/ 773091 w 4425895"/>
              <a:gd name="connsiteY2499" fmla="*/ 4268193 h 4333434"/>
              <a:gd name="connsiteX2500" fmla="*/ 775970 w 4425895"/>
              <a:gd name="connsiteY2500" fmla="*/ 4266474 h 4333434"/>
              <a:gd name="connsiteX2501" fmla="*/ 772661 w 4425895"/>
              <a:gd name="connsiteY2501" fmla="*/ 4174227 h 4333434"/>
              <a:gd name="connsiteX2502" fmla="*/ 777688 w 4425895"/>
              <a:gd name="connsiteY2502" fmla="*/ 4174227 h 4333434"/>
              <a:gd name="connsiteX2503" fmla="*/ 775153 w 4425895"/>
              <a:gd name="connsiteY2503" fmla="*/ 4176805 h 4333434"/>
              <a:gd name="connsiteX2504" fmla="*/ 772532 w 4425895"/>
              <a:gd name="connsiteY2504" fmla="*/ 4174613 h 4333434"/>
              <a:gd name="connsiteX2505" fmla="*/ 776056 w 4425895"/>
              <a:gd name="connsiteY2505" fmla="*/ 4153431 h 4333434"/>
              <a:gd name="connsiteX2506" fmla="*/ 776915 w 4425895"/>
              <a:gd name="connsiteY2506" fmla="*/ 4147416 h 4333434"/>
              <a:gd name="connsiteX2507" fmla="*/ 781426 w 4425895"/>
              <a:gd name="connsiteY2507" fmla="*/ 4150080 h 4333434"/>
              <a:gd name="connsiteX2508" fmla="*/ 775927 w 4425895"/>
              <a:gd name="connsiteY2508" fmla="*/ 4153775 h 4333434"/>
              <a:gd name="connsiteX2509" fmla="*/ 778548 w 4425895"/>
              <a:gd name="connsiteY2509" fmla="*/ 1499827 h 4333434"/>
              <a:gd name="connsiteX2510" fmla="*/ 780137 w 4425895"/>
              <a:gd name="connsiteY2510" fmla="*/ 1496777 h 4333434"/>
              <a:gd name="connsiteX2511" fmla="*/ 782758 w 4425895"/>
              <a:gd name="connsiteY2511" fmla="*/ 1504339 h 4333434"/>
              <a:gd name="connsiteX2512" fmla="*/ 774165 w 4425895"/>
              <a:gd name="connsiteY2512" fmla="*/ 1506229 h 4333434"/>
              <a:gd name="connsiteX2513" fmla="*/ 775196 w 4425895"/>
              <a:gd name="connsiteY2513" fmla="*/ 1501932 h 4333434"/>
              <a:gd name="connsiteX2514" fmla="*/ 778419 w 4425895"/>
              <a:gd name="connsiteY2514" fmla="*/ 1500214 h 4333434"/>
              <a:gd name="connsiteX2515" fmla="*/ 786797 w 4425895"/>
              <a:gd name="connsiteY2515" fmla="*/ 4046361 h 4333434"/>
              <a:gd name="connsiteX2516" fmla="*/ 788774 w 4425895"/>
              <a:gd name="connsiteY2516" fmla="*/ 4047177 h 4333434"/>
              <a:gd name="connsiteX2517" fmla="*/ 785508 w 4425895"/>
              <a:gd name="connsiteY2517" fmla="*/ 4049283 h 4333434"/>
              <a:gd name="connsiteX2518" fmla="*/ 786668 w 4425895"/>
              <a:gd name="connsiteY2518" fmla="*/ 4046748 h 4333434"/>
              <a:gd name="connsiteX2519" fmla="*/ 781426 w 4425895"/>
              <a:gd name="connsiteY2519" fmla="*/ 2742223 h 4333434"/>
              <a:gd name="connsiteX2520" fmla="*/ 779235 w 4425895"/>
              <a:gd name="connsiteY2520" fmla="*/ 2744371 h 4333434"/>
              <a:gd name="connsiteX2521" fmla="*/ 778290 w 4425895"/>
              <a:gd name="connsiteY2521" fmla="*/ 2742223 h 4333434"/>
              <a:gd name="connsiteX2522" fmla="*/ 780524 w 4425895"/>
              <a:gd name="connsiteY2522" fmla="*/ 2740118 h 4333434"/>
              <a:gd name="connsiteX2523" fmla="*/ 781298 w 4425895"/>
              <a:gd name="connsiteY2523" fmla="*/ 2742610 h 4333434"/>
              <a:gd name="connsiteX2524" fmla="*/ 777130 w 4425895"/>
              <a:gd name="connsiteY2524" fmla="*/ 1774163 h 4333434"/>
              <a:gd name="connsiteX2525" fmla="*/ 775024 w 4425895"/>
              <a:gd name="connsiteY2525" fmla="*/ 1777343 h 4333434"/>
              <a:gd name="connsiteX2526" fmla="*/ 772962 w 4425895"/>
              <a:gd name="connsiteY2526" fmla="*/ 1774163 h 4333434"/>
              <a:gd name="connsiteX2527" fmla="*/ 775024 w 4425895"/>
              <a:gd name="connsiteY2527" fmla="*/ 1770984 h 4333434"/>
              <a:gd name="connsiteX2528" fmla="*/ 777130 w 4425895"/>
              <a:gd name="connsiteY2528" fmla="*/ 1774550 h 4333434"/>
              <a:gd name="connsiteX2529" fmla="*/ 777130 w 4425895"/>
              <a:gd name="connsiteY2529" fmla="*/ 2721385 h 4333434"/>
              <a:gd name="connsiteX2530" fmla="*/ 766646 w 4425895"/>
              <a:gd name="connsiteY2530" fmla="*/ 2718850 h 4333434"/>
              <a:gd name="connsiteX2531" fmla="*/ 768279 w 4425895"/>
              <a:gd name="connsiteY2531" fmla="*/ 2714553 h 4333434"/>
              <a:gd name="connsiteX2532" fmla="*/ 777130 w 4425895"/>
              <a:gd name="connsiteY2532" fmla="*/ 2721771 h 4333434"/>
              <a:gd name="connsiteX2533" fmla="*/ 767978 w 4425895"/>
              <a:gd name="connsiteY2533" fmla="*/ 3623578 h 4333434"/>
              <a:gd name="connsiteX2534" fmla="*/ 764025 w 4425895"/>
              <a:gd name="connsiteY2534" fmla="*/ 3625426 h 4333434"/>
              <a:gd name="connsiteX2535" fmla="*/ 765615 w 4425895"/>
              <a:gd name="connsiteY2535" fmla="*/ 3619669 h 4333434"/>
              <a:gd name="connsiteX2536" fmla="*/ 769525 w 4425895"/>
              <a:gd name="connsiteY2536" fmla="*/ 3617778 h 4333434"/>
              <a:gd name="connsiteX2537" fmla="*/ 767978 w 4425895"/>
              <a:gd name="connsiteY2537" fmla="*/ 3623578 h 4333434"/>
              <a:gd name="connsiteX2538" fmla="*/ 767033 w 4425895"/>
              <a:gd name="connsiteY2538" fmla="*/ 2750644 h 4333434"/>
              <a:gd name="connsiteX2539" fmla="*/ 768451 w 4425895"/>
              <a:gd name="connsiteY2539" fmla="*/ 2754254 h 4333434"/>
              <a:gd name="connsiteX2540" fmla="*/ 764584 w 4425895"/>
              <a:gd name="connsiteY2540" fmla="*/ 2750344 h 4333434"/>
              <a:gd name="connsiteX2541" fmla="*/ 767033 w 4425895"/>
              <a:gd name="connsiteY2541" fmla="*/ 2750644 h 4333434"/>
              <a:gd name="connsiteX2542" fmla="*/ 765357 w 4425895"/>
              <a:gd name="connsiteY2542" fmla="*/ 2704800 h 4333434"/>
              <a:gd name="connsiteX2543" fmla="*/ 758182 w 4425895"/>
              <a:gd name="connsiteY2543" fmla="*/ 2706476 h 4333434"/>
              <a:gd name="connsiteX2544" fmla="*/ 751995 w 4425895"/>
              <a:gd name="connsiteY2544" fmla="*/ 2703081 h 4333434"/>
              <a:gd name="connsiteX2545" fmla="*/ 755647 w 4425895"/>
              <a:gd name="connsiteY2545" fmla="*/ 2701234 h 4333434"/>
              <a:gd name="connsiteX2546" fmla="*/ 762822 w 4425895"/>
              <a:gd name="connsiteY2546" fmla="*/ 2702996 h 4333434"/>
              <a:gd name="connsiteX2547" fmla="*/ 765357 w 4425895"/>
              <a:gd name="connsiteY2547" fmla="*/ 2704800 h 4333434"/>
              <a:gd name="connsiteX2548" fmla="*/ 758139 w 4425895"/>
              <a:gd name="connsiteY2548" fmla="*/ 4159146 h 4333434"/>
              <a:gd name="connsiteX2549" fmla="*/ 757752 w 4425895"/>
              <a:gd name="connsiteY2549" fmla="*/ 4155923 h 4333434"/>
              <a:gd name="connsiteX2550" fmla="*/ 761361 w 4425895"/>
              <a:gd name="connsiteY2550" fmla="*/ 4158201 h 4333434"/>
              <a:gd name="connsiteX2551" fmla="*/ 758139 w 4425895"/>
              <a:gd name="connsiteY2551" fmla="*/ 4159146 h 4333434"/>
              <a:gd name="connsiteX2552" fmla="*/ 763467 w 4425895"/>
              <a:gd name="connsiteY2552" fmla="*/ 4166536 h 4333434"/>
              <a:gd name="connsiteX2553" fmla="*/ 765443 w 4425895"/>
              <a:gd name="connsiteY2553" fmla="*/ 4168684 h 4333434"/>
              <a:gd name="connsiteX2554" fmla="*/ 762178 w 4425895"/>
              <a:gd name="connsiteY2554" fmla="*/ 4170790 h 4333434"/>
              <a:gd name="connsiteX2555" fmla="*/ 760201 w 4425895"/>
              <a:gd name="connsiteY2555" fmla="*/ 4168684 h 4333434"/>
              <a:gd name="connsiteX2556" fmla="*/ 763639 w 4425895"/>
              <a:gd name="connsiteY2556" fmla="*/ 4166665 h 4333434"/>
              <a:gd name="connsiteX2557" fmla="*/ 756034 w 4425895"/>
              <a:gd name="connsiteY2557" fmla="*/ 4058047 h 4333434"/>
              <a:gd name="connsiteX2558" fmla="*/ 758096 w 4425895"/>
              <a:gd name="connsiteY2558" fmla="*/ 4057102 h 4333434"/>
              <a:gd name="connsiteX2559" fmla="*/ 760201 w 4425895"/>
              <a:gd name="connsiteY2559" fmla="*/ 4059337 h 4333434"/>
              <a:gd name="connsiteX2560" fmla="*/ 758096 w 4425895"/>
              <a:gd name="connsiteY2560" fmla="*/ 4060282 h 4333434"/>
              <a:gd name="connsiteX2561" fmla="*/ 756205 w 4425895"/>
              <a:gd name="connsiteY2561" fmla="*/ 4058047 h 4333434"/>
              <a:gd name="connsiteX2562" fmla="*/ 756034 w 4425895"/>
              <a:gd name="connsiteY2562" fmla="*/ 3621387 h 4333434"/>
              <a:gd name="connsiteX2563" fmla="*/ 759213 w 4425895"/>
              <a:gd name="connsiteY2563" fmla="*/ 3624782 h 4333434"/>
              <a:gd name="connsiteX2564" fmla="*/ 751703 w 4425895"/>
              <a:gd name="connsiteY2564" fmla="*/ 3625379 h 4333434"/>
              <a:gd name="connsiteX2565" fmla="*/ 750835 w 4425895"/>
              <a:gd name="connsiteY2565" fmla="*/ 3624438 h 4333434"/>
              <a:gd name="connsiteX2566" fmla="*/ 756077 w 4425895"/>
              <a:gd name="connsiteY2566" fmla="*/ 3621387 h 4333434"/>
              <a:gd name="connsiteX2567" fmla="*/ 751307 w 4425895"/>
              <a:gd name="connsiteY2567" fmla="*/ 4287742 h 4333434"/>
              <a:gd name="connsiteX2568" fmla="*/ 755088 w 4425895"/>
              <a:gd name="connsiteY2568" fmla="*/ 4289848 h 4333434"/>
              <a:gd name="connsiteX2569" fmla="*/ 751952 w 4425895"/>
              <a:gd name="connsiteY2569" fmla="*/ 4289848 h 4333434"/>
              <a:gd name="connsiteX2570" fmla="*/ 751350 w 4425895"/>
              <a:gd name="connsiteY2570" fmla="*/ 4287742 h 4333434"/>
              <a:gd name="connsiteX2571" fmla="*/ 754186 w 4425895"/>
              <a:gd name="connsiteY2571" fmla="*/ 4260502 h 4333434"/>
              <a:gd name="connsiteX2572" fmla="*/ 758225 w 4425895"/>
              <a:gd name="connsiteY2572" fmla="*/ 4258826 h 4333434"/>
              <a:gd name="connsiteX2573" fmla="*/ 759514 w 4425895"/>
              <a:gd name="connsiteY2573" fmla="*/ 4263123 h 4333434"/>
              <a:gd name="connsiteX2574" fmla="*/ 756506 w 4425895"/>
              <a:gd name="connsiteY2574" fmla="*/ 4266517 h 4333434"/>
              <a:gd name="connsiteX2575" fmla="*/ 754229 w 4425895"/>
              <a:gd name="connsiteY2575" fmla="*/ 4260502 h 4333434"/>
              <a:gd name="connsiteX2576" fmla="*/ 759170 w 4425895"/>
              <a:gd name="connsiteY2576" fmla="*/ 4255088 h 4333434"/>
              <a:gd name="connsiteX2577" fmla="*/ 756549 w 4425895"/>
              <a:gd name="connsiteY2577" fmla="*/ 4253499 h 4333434"/>
              <a:gd name="connsiteX2578" fmla="*/ 768708 w 4425895"/>
              <a:gd name="connsiteY2578" fmla="*/ 4251436 h 4333434"/>
              <a:gd name="connsiteX2579" fmla="*/ 765744 w 4425895"/>
              <a:gd name="connsiteY2579" fmla="*/ 4253714 h 4333434"/>
              <a:gd name="connsiteX2580" fmla="*/ 759213 w 4425895"/>
              <a:gd name="connsiteY2580" fmla="*/ 4255088 h 4333434"/>
              <a:gd name="connsiteX2581" fmla="*/ 766732 w 4425895"/>
              <a:gd name="connsiteY2581" fmla="*/ 3890266 h 4333434"/>
              <a:gd name="connsiteX2582" fmla="*/ 764627 w 4425895"/>
              <a:gd name="connsiteY2582" fmla="*/ 3884982 h 4333434"/>
              <a:gd name="connsiteX2583" fmla="*/ 769783 w 4425895"/>
              <a:gd name="connsiteY2583" fmla="*/ 3888290 h 4333434"/>
              <a:gd name="connsiteX2584" fmla="*/ 766732 w 4425895"/>
              <a:gd name="connsiteY2584" fmla="*/ 3890266 h 4333434"/>
              <a:gd name="connsiteX2585" fmla="*/ 769912 w 4425895"/>
              <a:gd name="connsiteY2585" fmla="*/ 3970999 h 4333434"/>
              <a:gd name="connsiteX2586" fmla="*/ 775110 w 4425895"/>
              <a:gd name="connsiteY2586" fmla="*/ 3972202 h 4333434"/>
              <a:gd name="connsiteX2587" fmla="*/ 771845 w 4425895"/>
              <a:gd name="connsiteY2587" fmla="*/ 3973147 h 4333434"/>
              <a:gd name="connsiteX2588" fmla="*/ 769826 w 4425895"/>
              <a:gd name="connsiteY2588" fmla="*/ 3970999 h 4333434"/>
              <a:gd name="connsiteX2589" fmla="*/ 775110 w 4425895"/>
              <a:gd name="connsiteY2589" fmla="*/ 4024148 h 4333434"/>
              <a:gd name="connsiteX2590" fmla="*/ 772962 w 4425895"/>
              <a:gd name="connsiteY2590" fmla="*/ 4026296 h 4333434"/>
              <a:gd name="connsiteX2591" fmla="*/ 772919 w 4425895"/>
              <a:gd name="connsiteY2591" fmla="*/ 4026296 h 4333434"/>
              <a:gd name="connsiteX2592" fmla="*/ 771974 w 4425895"/>
              <a:gd name="connsiteY2592" fmla="*/ 4024148 h 4333434"/>
              <a:gd name="connsiteX2593" fmla="*/ 774208 w 4425895"/>
              <a:gd name="connsiteY2593" fmla="*/ 4022042 h 4333434"/>
              <a:gd name="connsiteX2594" fmla="*/ 775024 w 4425895"/>
              <a:gd name="connsiteY2594" fmla="*/ 4024148 h 4333434"/>
              <a:gd name="connsiteX2595" fmla="*/ 780352 w 4425895"/>
              <a:gd name="connsiteY2595" fmla="*/ 4109177 h 4333434"/>
              <a:gd name="connsiteX2596" fmla="*/ 782458 w 4425895"/>
              <a:gd name="connsiteY2596" fmla="*/ 4107071 h 4333434"/>
              <a:gd name="connsiteX2597" fmla="*/ 784520 w 4425895"/>
              <a:gd name="connsiteY2597" fmla="*/ 4109177 h 4333434"/>
              <a:gd name="connsiteX2598" fmla="*/ 782458 w 4425895"/>
              <a:gd name="connsiteY2598" fmla="*/ 4111282 h 4333434"/>
              <a:gd name="connsiteX2599" fmla="*/ 780266 w 4425895"/>
              <a:gd name="connsiteY2599" fmla="*/ 4109177 h 4333434"/>
              <a:gd name="connsiteX2600" fmla="*/ 779321 w 4425895"/>
              <a:gd name="connsiteY2600" fmla="*/ 1353572 h 4333434"/>
              <a:gd name="connsiteX2601" fmla="*/ 777216 w 4425895"/>
              <a:gd name="connsiteY2601" fmla="*/ 1350521 h 4333434"/>
              <a:gd name="connsiteX2602" fmla="*/ 775110 w 4425895"/>
              <a:gd name="connsiteY2602" fmla="*/ 1348416 h 4333434"/>
              <a:gd name="connsiteX2603" fmla="*/ 777426 w 4425895"/>
              <a:gd name="connsiteY2603" fmla="*/ 1346268 h 4333434"/>
              <a:gd name="connsiteX2604" fmla="*/ 777431 w 4425895"/>
              <a:gd name="connsiteY2604" fmla="*/ 1346268 h 4333434"/>
              <a:gd name="connsiteX2605" fmla="*/ 790320 w 4425895"/>
              <a:gd name="connsiteY2605" fmla="*/ 1357740 h 4333434"/>
              <a:gd name="connsiteX2606" fmla="*/ 779235 w 4425895"/>
              <a:gd name="connsiteY2606" fmla="*/ 1353572 h 4333434"/>
              <a:gd name="connsiteX2607" fmla="*/ 787613 w 4425895"/>
              <a:gd name="connsiteY2607" fmla="*/ 209524 h 4333434"/>
              <a:gd name="connsiteX2608" fmla="*/ 781856 w 4425895"/>
              <a:gd name="connsiteY2608" fmla="*/ 211544 h 4333434"/>
              <a:gd name="connsiteX2609" fmla="*/ 781255 w 4425895"/>
              <a:gd name="connsiteY2609" fmla="*/ 202951 h 4333434"/>
              <a:gd name="connsiteX2610" fmla="*/ 787012 w 4425895"/>
              <a:gd name="connsiteY2610" fmla="*/ 203595 h 4333434"/>
              <a:gd name="connsiteX2611" fmla="*/ 787613 w 4425895"/>
              <a:gd name="connsiteY2611" fmla="*/ 209524 h 4333434"/>
              <a:gd name="connsiteX2612" fmla="*/ 791910 w 4425895"/>
              <a:gd name="connsiteY2612" fmla="*/ 335929 h 4333434"/>
              <a:gd name="connsiteX2613" fmla="*/ 784993 w 4425895"/>
              <a:gd name="connsiteY2613" fmla="*/ 337734 h 4333434"/>
              <a:gd name="connsiteX2614" fmla="*/ 788902 w 4425895"/>
              <a:gd name="connsiteY2614" fmla="*/ 332750 h 4333434"/>
              <a:gd name="connsiteX2615" fmla="*/ 791781 w 4425895"/>
              <a:gd name="connsiteY2615" fmla="*/ 335715 h 4333434"/>
              <a:gd name="connsiteX2616" fmla="*/ 788774 w 4425895"/>
              <a:gd name="connsiteY2616" fmla="*/ 443344 h 4333434"/>
              <a:gd name="connsiteX2617" fmla="*/ 790879 w 4425895"/>
              <a:gd name="connsiteY2617" fmla="*/ 441195 h 4333434"/>
              <a:gd name="connsiteX2618" fmla="*/ 792941 w 4425895"/>
              <a:gd name="connsiteY2618" fmla="*/ 443344 h 4333434"/>
              <a:gd name="connsiteX2619" fmla="*/ 790879 w 4425895"/>
              <a:gd name="connsiteY2619" fmla="*/ 445449 h 4333434"/>
              <a:gd name="connsiteX2620" fmla="*/ 788645 w 4425895"/>
              <a:gd name="connsiteY2620" fmla="*/ 443043 h 4333434"/>
              <a:gd name="connsiteX2621" fmla="*/ 789805 w 4425895"/>
              <a:gd name="connsiteY2621" fmla="*/ 189846 h 4333434"/>
              <a:gd name="connsiteX2622" fmla="*/ 786582 w 4425895"/>
              <a:gd name="connsiteY2622" fmla="*/ 192209 h 4333434"/>
              <a:gd name="connsiteX2623" fmla="*/ 787484 w 4425895"/>
              <a:gd name="connsiteY2623" fmla="*/ 187526 h 4333434"/>
              <a:gd name="connsiteX2624" fmla="*/ 789676 w 4425895"/>
              <a:gd name="connsiteY2624" fmla="*/ 189717 h 4333434"/>
              <a:gd name="connsiteX2625" fmla="*/ 785852 w 4425895"/>
              <a:gd name="connsiteY2625" fmla="*/ 153497 h 4333434"/>
              <a:gd name="connsiteX2626" fmla="*/ 785852 w 4425895"/>
              <a:gd name="connsiteY2626" fmla="*/ 157106 h 4333434"/>
              <a:gd name="connsiteX2627" fmla="*/ 782286 w 4425895"/>
              <a:gd name="connsiteY2627" fmla="*/ 156161 h 4333434"/>
              <a:gd name="connsiteX2628" fmla="*/ 785723 w 4425895"/>
              <a:gd name="connsiteY2628" fmla="*/ 153368 h 4333434"/>
              <a:gd name="connsiteX2629" fmla="*/ 775024 w 4425895"/>
              <a:gd name="connsiteY2629" fmla="*/ 154142 h 4333434"/>
              <a:gd name="connsiteX2630" fmla="*/ 777259 w 4425895"/>
              <a:gd name="connsiteY2630" fmla="*/ 156204 h 4333434"/>
              <a:gd name="connsiteX2631" fmla="*/ 777259 w 4425895"/>
              <a:gd name="connsiteY2631" fmla="*/ 156247 h 4333434"/>
              <a:gd name="connsiteX2632" fmla="*/ 776356 w 4425895"/>
              <a:gd name="connsiteY2632" fmla="*/ 158395 h 4333434"/>
              <a:gd name="connsiteX2633" fmla="*/ 774122 w 4425895"/>
              <a:gd name="connsiteY2633" fmla="*/ 156247 h 4333434"/>
              <a:gd name="connsiteX2634" fmla="*/ 774896 w 4425895"/>
              <a:gd name="connsiteY2634" fmla="*/ 154013 h 4333434"/>
              <a:gd name="connsiteX2635" fmla="*/ 779794 w 4425895"/>
              <a:gd name="connsiteY2635" fmla="*/ 173261 h 4333434"/>
              <a:gd name="connsiteX2636" fmla="*/ 778161 w 4425895"/>
              <a:gd name="connsiteY2636" fmla="*/ 180480 h 4333434"/>
              <a:gd name="connsiteX2637" fmla="*/ 773091 w 4425895"/>
              <a:gd name="connsiteY2637" fmla="*/ 180050 h 4333434"/>
              <a:gd name="connsiteX2638" fmla="*/ 779622 w 4425895"/>
              <a:gd name="connsiteY2638" fmla="*/ 173132 h 4333434"/>
              <a:gd name="connsiteX2639" fmla="*/ 768494 w 4425895"/>
              <a:gd name="connsiteY2639" fmla="*/ 137815 h 4333434"/>
              <a:gd name="connsiteX2640" fmla="*/ 772489 w 4425895"/>
              <a:gd name="connsiteY2640" fmla="*/ 137815 h 4333434"/>
              <a:gd name="connsiteX2641" fmla="*/ 772489 w 4425895"/>
              <a:gd name="connsiteY2641" fmla="*/ 137815 h 4333434"/>
              <a:gd name="connsiteX2642" fmla="*/ 769740 w 4425895"/>
              <a:gd name="connsiteY2642" fmla="*/ 138932 h 4333434"/>
              <a:gd name="connsiteX2643" fmla="*/ 768365 w 4425895"/>
              <a:gd name="connsiteY2643" fmla="*/ 137686 h 4333434"/>
              <a:gd name="connsiteX2644" fmla="*/ 768880 w 4425895"/>
              <a:gd name="connsiteY2644" fmla="*/ 243381 h 4333434"/>
              <a:gd name="connsiteX2645" fmla="*/ 770986 w 4425895"/>
              <a:gd name="connsiteY2645" fmla="*/ 245530 h 4333434"/>
              <a:gd name="connsiteX2646" fmla="*/ 768880 w 4425895"/>
              <a:gd name="connsiteY2646" fmla="*/ 247635 h 4333434"/>
              <a:gd name="connsiteX2647" fmla="*/ 766775 w 4425895"/>
              <a:gd name="connsiteY2647" fmla="*/ 245530 h 4333434"/>
              <a:gd name="connsiteX2648" fmla="*/ 768751 w 4425895"/>
              <a:gd name="connsiteY2648" fmla="*/ 243252 h 4333434"/>
              <a:gd name="connsiteX2649" fmla="*/ 766732 w 4425895"/>
              <a:gd name="connsiteY2649" fmla="*/ 2595968 h 4333434"/>
              <a:gd name="connsiteX2650" fmla="*/ 768966 w 4425895"/>
              <a:gd name="connsiteY2650" fmla="*/ 2598030 h 4333434"/>
              <a:gd name="connsiteX2651" fmla="*/ 766904 w 4425895"/>
              <a:gd name="connsiteY2651" fmla="*/ 2600260 h 4333434"/>
              <a:gd name="connsiteX2652" fmla="*/ 764670 w 4425895"/>
              <a:gd name="connsiteY2652" fmla="*/ 2598198 h 4333434"/>
              <a:gd name="connsiteX2653" fmla="*/ 764670 w 4425895"/>
              <a:gd name="connsiteY2653" fmla="*/ 2598073 h 4333434"/>
              <a:gd name="connsiteX2654" fmla="*/ 766732 w 4425895"/>
              <a:gd name="connsiteY2654" fmla="*/ 2595968 h 4333434"/>
              <a:gd name="connsiteX2655" fmla="*/ 764025 w 4425895"/>
              <a:gd name="connsiteY2655" fmla="*/ 284413 h 4333434"/>
              <a:gd name="connsiteX2656" fmla="*/ 764025 w 4425895"/>
              <a:gd name="connsiteY2656" fmla="*/ 290815 h 4333434"/>
              <a:gd name="connsiteX2657" fmla="*/ 763037 w 4425895"/>
              <a:gd name="connsiteY2657" fmla="*/ 287034 h 4333434"/>
              <a:gd name="connsiteX2658" fmla="*/ 763939 w 4425895"/>
              <a:gd name="connsiteY2658" fmla="*/ 284199 h 4333434"/>
              <a:gd name="connsiteX2659" fmla="*/ 762436 w 4425895"/>
              <a:gd name="connsiteY2659" fmla="*/ 338894 h 4333434"/>
              <a:gd name="connsiteX2660" fmla="*/ 764670 w 4425895"/>
              <a:gd name="connsiteY2660" fmla="*/ 340956 h 4333434"/>
              <a:gd name="connsiteX2661" fmla="*/ 764670 w 4425895"/>
              <a:gd name="connsiteY2661" fmla="*/ 340999 h 4333434"/>
              <a:gd name="connsiteX2662" fmla="*/ 763724 w 4425895"/>
              <a:gd name="connsiteY2662" fmla="*/ 343148 h 4333434"/>
              <a:gd name="connsiteX2663" fmla="*/ 761533 w 4425895"/>
              <a:gd name="connsiteY2663" fmla="*/ 340999 h 4333434"/>
              <a:gd name="connsiteX2664" fmla="*/ 762436 w 4425895"/>
              <a:gd name="connsiteY2664" fmla="*/ 338894 h 4333434"/>
              <a:gd name="connsiteX2665" fmla="*/ 758139 w 4425895"/>
              <a:gd name="connsiteY2665" fmla="*/ 243381 h 4333434"/>
              <a:gd name="connsiteX2666" fmla="*/ 756077 w 4425895"/>
              <a:gd name="connsiteY2666" fmla="*/ 245401 h 4333434"/>
              <a:gd name="connsiteX2667" fmla="*/ 753971 w 4425895"/>
              <a:gd name="connsiteY2667" fmla="*/ 242092 h 4333434"/>
              <a:gd name="connsiteX2668" fmla="*/ 756077 w 4425895"/>
              <a:gd name="connsiteY2668" fmla="*/ 240073 h 4333434"/>
              <a:gd name="connsiteX2669" fmla="*/ 758139 w 4425895"/>
              <a:gd name="connsiteY2669" fmla="*/ 243381 h 4333434"/>
              <a:gd name="connsiteX2670" fmla="*/ 753069 w 4425895"/>
              <a:gd name="connsiteY2670" fmla="*/ 221898 h 4333434"/>
              <a:gd name="connsiteX2671" fmla="*/ 755690 w 4425895"/>
              <a:gd name="connsiteY2671" fmla="*/ 225465 h 4333434"/>
              <a:gd name="connsiteX2672" fmla="*/ 749761 w 4425895"/>
              <a:gd name="connsiteY2672" fmla="*/ 226367 h 4333434"/>
              <a:gd name="connsiteX2673" fmla="*/ 753198 w 4425895"/>
              <a:gd name="connsiteY2673" fmla="*/ 221984 h 4333434"/>
              <a:gd name="connsiteX2674" fmla="*/ 747398 w 4425895"/>
              <a:gd name="connsiteY2674" fmla="*/ 1477614 h 4333434"/>
              <a:gd name="connsiteX2675" fmla="*/ 739449 w 4425895"/>
              <a:gd name="connsiteY2675" fmla="*/ 1478301 h 4333434"/>
              <a:gd name="connsiteX2676" fmla="*/ 742843 w 4425895"/>
              <a:gd name="connsiteY2676" fmla="*/ 1475079 h 4333434"/>
              <a:gd name="connsiteX2677" fmla="*/ 744991 w 4425895"/>
              <a:gd name="connsiteY2677" fmla="*/ 1466872 h 4333434"/>
              <a:gd name="connsiteX2678" fmla="*/ 746796 w 4425895"/>
              <a:gd name="connsiteY2678" fmla="*/ 1464123 h 4333434"/>
              <a:gd name="connsiteX2679" fmla="*/ 747398 w 4425895"/>
              <a:gd name="connsiteY2679" fmla="*/ 1477614 h 4333434"/>
              <a:gd name="connsiteX2680" fmla="*/ 746925 w 4425895"/>
              <a:gd name="connsiteY2680" fmla="*/ 4239707 h 4333434"/>
              <a:gd name="connsiteX2681" fmla="*/ 743617 w 4425895"/>
              <a:gd name="connsiteY2681" fmla="*/ 4244261 h 4333434"/>
              <a:gd name="connsiteX2682" fmla="*/ 738933 w 4425895"/>
              <a:gd name="connsiteY2682" fmla="*/ 4247526 h 4333434"/>
              <a:gd name="connsiteX2683" fmla="*/ 728665 w 4425895"/>
              <a:gd name="connsiteY2683" fmla="*/ 4250448 h 4333434"/>
              <a:gd name="connsiteX2684" fmla="*/ 720071 w 4425895"/>
              <a:gd name="connsiteY2684" fmla="*/ 4245120 h 4333434"/>
              <a:gd name="connsiteX2685" fmla="*/ 729008 w 4425895"/>
              <a:gd name="connsiteY2685" fmla="*/ 4239964 h 4333434"/>
              <a:gd name="connsiteX2686" fmla="*/ 735281 w 4425895"/>
              <a:gd name="connsiteY2686" fmla="*/ 4243230 h 4333434"/>
              <a:gd name="connsiteX2687" fmla="*/ 741554 w 4425895"/>
              <a:gd name="connsiteY2687" fmla="*/ 4238933 h 4333434"/>
              <a:gd name="connsiteX2688" fmla="*/ 747526 w 4425895"/>
              <a:gd name="connsiteY2688" fmla="*/ 4236570 h 4333434"/>
              <a:gd name="connsiteX2689" fmla="*/ 746925 w 4425895"/>
              <a:gd name="connsiteY2689" fmla="*/ 4239707 h 4333434"/>
              <a:gd name="connsiteX2690" fmla="*/ 745722 w 4425895"/>
              <a:gd name="connsiteY2690" fmla="*/ 4264498 h 4333434"/>
              <a:gd name="connsiteX2691" fmla="*/ 740480 w 4425895"/>
              <a:gd name="connsiteY2691" fmla="*/ 4266560 h 4333434"/>
              <a:gd name="connsiteX2692" fmla="*/ 741511 w 4425895"/>
              <a:gd name="connsiteY2692" fmla="*/ 4264498 h 4333434"/>
              <a:gd name="connsiteX2693" fmla="*/ 746753 w 4425895"/>
              <a:gd name="connsiteY2693" fmla="*/ 4262435 h 4333434"/>
              <a:gd name="connsiteX2694" fmla="*/ 745722 w 4425895"/>
              <a:gd name="connsiteY2694" fmla="*/ 4264326 h 4333434"/>
              <a:gd name="connsiteX2695" fmla="*/ 612528 w 4425895"/>
              <a:gd name="connsiteY2695" fmla="*/ 3840297 h 4333434"/>
              <a:gd name="connsiteX2696" fmla="*/ 608661 w 4425895"/>
              <a:gd name="connsiteY2696" fmla="*/ 3843563 h 4333434"/>
              <a:gd name="connsiteX2697" fmla="*/ 610896 w 4425895"/>
              <a:gd name="connsiteY2697" fmla="*/ 3837161 h 4333434"/>
              <a:gd name="connsiteX2698" fmla="*/ 623785 w 4425895"/>
              <a:gd name="connsiteY2698" fmla="*/ 3835700 h 4333434"/>
              <a:gd name="connsiteX2699" fmla="*/ 617083 w 4425895"/>
              <a:gd name="connsiteY2699" fmla="*/ 3837720 h 4333434"/>
              <a:gd name="connsiteX2700" fmla="*/ 612399 w 4425895"/>
              <a:gd name="connsiteY2700" fmla="*/ 3840126 h 4333434"/>
              <a:gd name="connsiteX2701" fmla="*/ 594869 w 4425895"/>
              <a:gd name="connsiteY2701" fmla="*/ 3860491 h 4333434"/>
              <a:gd name="connsiteX2702" fmla="*/ 597104 w 4425895"/>
              <a:gd name="connsiteY2702" fmla="*/ 3862640 h 4333434"/>
              <a:gd name="connsiteX2703" fmla="*/ 597104 w 4425895"/>
              <a:gd name="connsiteY2703" fmla="*/ 3862640 h 4333434"/>
              <a:gd name="connsiteX2704" fmla="*/ 596201 w 4425895"/>
              <a:gd name="connsiteY2704" fmla="*/ 3864788 h 4333434"/>
              <a:gd name="connsiteX2705" fmla="*/ 593967 w 4425895"/>
              <a:gd name="connsiteY2705" fmla="*/ 3862640 h 4333434"/>
              <a:gd name="connsiteX2706" fmla="*/ 594869 w 4425895"/>
              <a:gd name="connsiteY2706" fmla="*/ 3860491 h 4333434"/>
              <a:gd name="connsiteX2707" fmla="*/ 590831 w 4425895"/>
              <a:gd name="connsiteY2707" fmla="*/ 3816752 h 4333434"/>
              <a:gd name="connsiteX2708" fmla="*/ 596631 w 4425895"/>
              <a:gd name="connsiteY2708" fmla="*/ 3817612 h 4333434"/>
              <a:gd name="connsiteX2709" fmla="*/ 594139 w 4425895"/>
              <a:gd name="connsiteY2709" fmla="*/ 3820146 h 4333434"/>
              <a:gd name="connsiteX2710" fmla="*/ 590788 w 4425895"/>
              <a:gd name="connsiteY2710" fmla="*/ 3816795 h 4333434"/>
              <a:gd name="connsiteX2711" fmla="*/ 590788 w 4425895"/>
              <a:gd name="connsiteY2711" fmla="*/ 3816752 h 4333434"/>
              <a:gd name="connsiteX2712" fmla="*/ 596029 w 4425895"/>
              <a:gd name="connsiteY2712" fmla="*/ 3792520 h 4333434"/>
              <a:gd name="connsiteX2713" fmla="*/ 592893 w 4425895"/>
              <a:gd name="connsiteY2713" fmla="*/ 3787965 h 4333434"/>
              <a:gd name="connsiteX2714" fmla="*/ 596029 w 4425895"/>
              <a:gd name="connsiteY2714" fmla="*/ 3786118 h 4333434"/>
              <a:gd name="connsiteX2715" fmla="*/ 599209 w 4425895"/>
              <a:gd name="connsiteY2715" fmla="*/ 3790629 h 4333434"/>
              <a:gd name="connsiteX2716" fmla="*/ 595986 w 4425895"/>
              <a:gd name="connsiteY2716" fmla="*/ 3792520 h 4333434"/>
              <a:gd name="connsiteX2717" fmla="*/ 645397 w 4425895"/>
              <a:gd name="connsiteY2717" fmla="*/ 3581988 h 4333434"/>
              <a:gd name="connsiteX2718" fmla="*/ 645397 w 4425895"/>
              <a:gd name="connsiteY2718" fmla="*/ 3597369 h 4333434"/>
              <a:gd name="connsiteX2719" fmla="*/ 637405 w 4425895"/>
              <a:gd name="connsiteY2719" fmla="*/ 3603556 h 4333434"/>
              <a:gd name="connsiteX2720" fmla="*/ 632679 w 4425895"/>
              <a:gd name="connsiteY2720" fmla="*/ 3589721 h 4333434"/>
              <a:gd name="connsiteX2721" fmla="*/ 633440 w 4425895"/>
              <a:gd name="connsiteY2721" fmla="*/ 3586155 h 4333434"/>
              <a:gd name="connsiteX2722" fmla="*/ 633410 w 4425895"/>
              <a:gd name="connsiteY2722" fmla="*/ 3586112 h 4333434"/>
              <a:gd name="connsiteX2723" fmla="*/ 635644 w 4425895"/>
              <a:gd name="connsiteY2723" fmla="*/ 3581128 h 4333434"/>
              <a:gd name="connsiteX2724" fmla="*/ 645354 w 4425895"/>
              <a:gd name="connsiteY2724" fmla="*/ 3581773 h 4333434"/>
              <a:gd name="connsiteX2725" fmla="*/ 645397 w 4425895"/>
              <a:gd name="connsiteY2725" fmla="*/ 3552556 h 4333434"/>
              <a:gd name="connsiteX2726" fmla="*/ 647502 w 4425895"/>
              <a:gd name="connsiteY2726" fmla="*/ 3550451 h 4333434"/>
              <a:gd name="connsiteX2727" fmla="*/ 649608 w 4425895"/>
              <a:gd name="connsiteY2727" fmla="*/ 3552556 h 4333434"/>
              <a:gd name="connsiteX2728" fmla="*/ 647502 w 4425895"/>
              <a:gd name="connsiteY2728" fmla="*/ 3554662 h 4333434"/>
              <a:gd name="connsiteX2729" fmla="*/ 645212 w 4425895"/>
              <a:gd name="connsiteY2729" fmla="*/ 3552758 h 4333434"/>
              <a:gd name="connsiteX2730" fmla="*/ 645225 w 4425895"/>
              <a:gd name="connsiteY2730" fmla="*/ 3552255 h 4333434"/>
              <a:gd name="connsiteX2731" fmla="*/ 662154 w 4425895"/>
              <a:gd name="connsiteY2731" fmla="*/ 4078585 h 4333434"/>
              <a:gd name="connsiteX2732" fmla="*/ 664216 w 4425895"/>
              <a:gd name="connsiteY2732" fmla="*/ 4080562 h 4333434"/>
              <a:gd name="connsiteX2733" fmla="*/ 662154 w 4425895"/>
              <a:gd name="connsiteY2733" fmla="*/ 4083870 h 4333434"/>
              <a:gd name="connsiteX2734" fmla="*/ 660048 w 4425895"/>
              <a:gd name="connsiteY2734" fmla="*/ 4081894 h 4333434"/>
              <a:gd name="connsiteX2735" fmla="*/ 661982 w 4425895"/>
              <a:gd name="connsiteY2735" fmla="*/ 4078370 h 4333434"/>
              <a:gd name="connsiteX2736" fmla="*/ 657341 w 4425895"/>
              <a:gd name="connsiteY2736" fmla="*/ 4016801 h 4333434"/>
              <a:gd name="connsiteX2737" fmla="*/ 652229 w 4425895"/>
              <a:gd name="connsiteY2737" fmla="*/ 4013277 h 4333434"/>
              <a:gd name="connsiteX2738" fmla="*/ 656525 w 4425895"/>
              <a:gd name="connsiteY2738" fmla="*/ 4011988 h 4333434"/>
              <a:gd name="connsiteX2739" fmla="*/ 661638 w 4425895"/>
              <a:gd name="connsiteY2739" fmla="*/ 4014094 h 4333434"/>
              <a:gd name="connsiteX2740" fmla="*/ 662154 w 4425895"/>
              <a:gd name="connsiteY2740" fmla="*/ 4015168 h 4333434"/>
              <a:gd name="connsiteX2741" fmla="*/ 657170 w 4425895"/>
              <a:gd name="connsiteY2741" fmla="*/ 4016586 h 4333434"/>
              <a:gd name="connsiteX2742" fmla="*/ 663314 w 4425895"/>
              <a:gd name="connsiteY2742" fmla="*/ 4007391 h 4333434"/>
              <a:gd name="connsiteX2743" fmla="*/ 660048 w 4425895"/>
              <a:gd name="connsiteY2743" fmla="*/ 4005243 h 4333434"/>
              <a:gd name="connsiteX2744" fmla="*/ 662025 w 4425895"/>
              <a:gd name="connsiteY2744" fmla="*/ 4003137 h 4333434"/>
              <a:gd name="connsiteX2745" fmla="*/ 665290 w 4425895"/>
              <a:gd name="connsiteY2745" fmla="*/ 4005243 h 4333434"/>
              <a:gd name="connsiteX2746" fmla="*/ 663142 w 4425895"/>
              <a:gd name="connsiteY2746" fmla="*/ 4007176 h 4333434"/>
              <a:gd name="connsiteX2747" fmla="*/ 657255 w 4425895"/>
              <a:gd name="connsiteY2747" fmla="*/ 3952825 h 4333434"/>
              <a:gd name="connsiteX2748" fmla="*/ 659017 w 4425895"/>
              <a:gd name="connsiteY2748" fmla="*/ 3949216 h 4333434"/>
              <a:gd name="connsiteX2749" fmla="*/ 662154 w 4425895"/>
              <a:gd name="connsiteY2749" fmla="*/ 3952352 h 4333434"/>
              <a:gd name="connsiteX2750" fmla="*/ 657084 w 4425895"/>
              <a:gd name="connsiteY2750" fmla="*/ 3952610 h 4333434"/>
              <a:gd name="connsiteX2751" fmla="*/ 644366 w 4425895"/>
              <a:gd name="connsiteY2751" fmla="*/ 3793594 h 4333434"/>
              <a:gd name="connsiteX2752" fmla="*/ 644108 w 4425895"/>
              <a:gd name="connsiteY2752" fmla="*/ 3791488 h 4333434"/>
              <a:gd name="connsiteX2753" fmla="*/ 651971 w 4425895"/>
              <a:gd name="connsiteY2753" fmla="*/ 3792734 h 4333434"/>
              <a:gd name="connsiteX2754" fmla="*/ 655967 w 4425895"/>
              <a:gd name="connsiteY2754" fmla="*/ 3794840 h 4333434"/>
              <a:gd name="connsiteX2755" fmla="*/ 644065 w 4425895"/>
              <a:gd name="connsiteY2755" fmla="*/ 3793379 h 4333434"/>
              <a:gd name="connsiteX2756" fmla="*/ 646557 w 4425895"/>
              <a:gd name="connsiteY2756" fmla="*/ 3650303 h 4333434"/>
              <a:gd name="connsiteX2757" fmla="*/ 649694 w 4425895"/>
              <a:gd name="connsiteY2757" fmla="*/ 3652322 h 4333434"/>
              <a:gd name="connsiteX2758" fmla="*/ 644752 w 4425895"/>
              <a:gd name="connsiteY2758" fmla="*/ 3655244 h 4333434"/>
              <a:gd name="connsiteX2759" fmla="*/ 646428 w 4425895"/>
              <a:gd name="connsiteY2759" fmla="*/ 3650088 h 4333434"/>
              <a:gd name="connsiteX2760" fmla="*/ 625074 w 4425895"/>
              <a:gd name="connsiteY2760" fmla="*/ 3769103 h 4333434"/>
              <a:gd name="connsiteX2761" fmla="*/ 625074 w 4425895"/>
              <a:gd name="connsiteY2761" fmla="*/ 3773658 h 4333434"/>
              <a:gd name="connsiteX2762" fmla="*/ 620348 w 4425895"/>
              <a:gd name="connsiteY2762" fmla="*/ 3772798 h 4333434"/>
              <a:gd name="connsiteX2763" fmla="*/ 624945 w 4425895"/>
              <a:gd name="connsiteY2763" fmla="*/ 3768888 h 4333434"/>
              <a:gd name="connsiteX2764" fmla="*/ 621336 w 4425895"/>
              <a:gd name="connsiteY2764" fmla="*/ 3616317 h 4333434"/>
              <a:gd name="connsiteX2765" fmla="*/ 623570 w 4425895"/>
              <a:gd name="connsiteY2765" fmla="*/ 3614212 h 4333434"/>
              <a:gd name="connsiteX2766" fmla="*/ 624473 w 4425895"/>
              <a:gd name="connsiteY2766" fmla="*/ 3616317 h 4333434"/>
              <a:gd name="connsiteX2767" fmla="*/ 622281 w 4425895"/>
              <a:gd name="connsiteY2767" fmla="*/ 3618465 h 4333434"/>
              <a:gd name="connsiteX2768" fmla="*/ 621121 w 4425895"/>
              <a:gd name="connsiteY2768" fmla="*/ 3616102 h 4333434"/>
              <a:gd name="connsiteX2769" fmla="*/ 624473 w 4425895"/>
              <a:gd name="connsiteY2769" fmla="*/ 3823541 h 4333434"/>
              <a:gd name="connsiteX2770" fmla="*/ 626578 w 4425895"/>
              <a:gd name="connsiteY2770" fmla="*/ 3825775 h 4333434"/>
              <a:gd name="connsiteX2771" fmla="*/ 624473 w 4425895"/>
              <a:gd name="connsiteY2771" fmla="*/ 3826720 h 4333434"/>
              <a:gd name="connsiteX2772" fmla="*/ 622410 w 4425895"/>
              <a:gd name="connsiteY2772" fmla="*/ 3824490 h 4333434"/>
              <a:gd name="connsiteX2773" fmla="*/ 622410 w 4425895"/>
              <a:gd name="connsiteY2773" fmla="*/ 3824486 h 4333434"/>
              <a:gd name="connsiteX2774" fmla="*/ 624258 w 4425895"/>
              <a:gd name="connsiteY2774" fmla="*/ 3823326 h 4333434"/>
              <a:gd name="connsiteX2775" fmla="*/ 638351 w 4425895"/>
              <a:gd name="connsiteY2775" fmla="*/ 3785473 h 4333434"/>
              <a:gd name="connsiteX2776" fmla="*/ 637062 w 4425895"/>
              <a:gd name="connsiteY2776" fmla="*/ 3789770 h 4333434"/>
              <a:gd name="connsiteX2777" fmla="*/ 631820 w 4425895"/>
              <a:gd name="connsiteY2777" fmla="*/ 3788524 h 4333434"/>
              <a:gd name="connsiteX2778" fmla="*/ 636374 w 4425895"/>
              <a:gd name="connsiteY2778" fmla="*/ 3782122 h 4333434"/>
              <a:gd name="connsiteX2779" fmla="*/ 638136 w 4425895"/>
              <a:gd name="connsiteY2779" fmla="*/ 3785258 h 4333434"/>
              <a:gd name="connsiteX2780" fmla="*/ 639167 w 4425895"/>
              <a:gd name="connsiteY2780" fmla="*/ 3796988 h 4333434"/>
              <a:gd name="connsiteX2781" fmla="*/ 637019 w 4425895"/>
              <a:gd name="connsiteY2781" fmla="*/ 3799050 h 4333434"/>
              <a:gd name="connsiteX2782" fmla="*/ 634956 w 4425895"/>
              <a:gd name="connsiteY2782" fmla="*/ 3796902 h 4333434"/>
              <a:gd name="connsiteX2783" fmla="*/ 637062 w 4425895"/>
              <a:gd name="connsiteY2783" fmla="*/ 3794840 h 4333434"/>
              <a:gd name="connsiteX2784" fmla="*/ 638952 w 4425895"/>
              <a:gd name="connsiteY2784" fmla="*/ 3796773 h 4333434"/>
              <a:gd name="connsiteX2785" fmla="*/ 631820 w 4425895"/>
              <a:gd name="connsiteY2785" fmla="*/ 3626930 h 4333434"/>
              <a:gd name="connsiteX2786" fmla="*/ 629027 w 4425895"/>
              <a:gd name="connsiteY2786" fmla="*/ 3624825 h 4333434"/>
              <a:gd name="connsiteX2787" fmla="*/ 632516 w 4425895"/>
              <a:gd name="connsiteY2787" fmla="*/ 3622728 h 4333434"/>
              <a:gd name="connsiteX2788" fmla="*/ 634613 w 4425895"/>
              <a:gd name="connsiteY2788" fmla="*/ 3624825 h 4333434"/>
              <a:gd name="connsiteX2789" fmla="*/ 631605 w 4425895"/>
              <a:gd name="connsiteY2789" fmla="*/ 3626715 h 4333434"/>
              <a:gd name="connsiteX2790" fmla="*/ 631820 w 4425895"/>
              <a:gd name="connsiteY2790" fmla="*/ 3890481 h 4333434"/>
              <a:gd name="connsiteX2791" fmla="*/ 628683 w 4425895"/>
              <a:gd name="connsiteY2791" fmla="*/ 3892630 h 4333434"/>
              <a:gd name="connsiteX2792" fmla="*/ 625547 w 4425895"/>
              <a:gd name="connsiteY2792" fmla="*/ 3890481 h 4333434"/>
              <a:gd name="connsiteX2793" fmla="*/ 628683 w 4425895"/>
              <a:gd name="connsiteY2793" fmla="*/ 3888376 h 4333434"/>
              <a:gd name="connsiteX2794" fmla="*/ 631605 w 4425895"/>
              <a:gd name="connsiteY2794" fmla="*/ 3890266 h 4333434"/>
              <a:gd name="connsiteX2795" fmla="*/ 632851 w 4425895"/>
              <a:gd name="connsiteY2795" fmla="*/ 3921460 h 4333434"/>
              <a:gd name="connsiteX2796" fmla="*/ 623141 w 4425895"/>
              <a:gd name="connsiteY2796" fmla="*/ 3921202 h 4333434"/>
              <a:gd name="connsiteX2797" fmla="*/ 623141 w 4425895"/>
              <a:gd name="connsiteY2797" fmla="*/ 3916905 h 4333434"/>
              <a:gd name="connsiteX2798" fmla="*/ 632636 w 4425895"/>
              <a:gd name="connsiteY2798" fmla="*/ 3921245 h 4333434"/>
              <a:gd name="connsiteX2799" fmla="*/ 630789 w 4425895"/>
              <a:gd name="connsiteY2799" fmla="*/ 3841501 h 4333434"/>
              <a:gd name="connsiteX2800" fmla="*/ 632851 w 4425895"/>
              <a:gd name="connsiteY2800" fmla="*/ 3840555 h 4333434"/>
              <a:gd name="connsiteX2801" fmla="*/ 634956 w 4425895"/>
              <a:gd name="connsiteY2801" fmla="*/ 3842789 h 4333434"/>
              <a:gd name="connsiteX2802" fmla="*/ 632851 w 4425895"/>
              <a:gd name="connsiteY2802" fmla="*/ 3843735 h 4333434"/>
              <a:gd name="connsiteX2803" fmla="*/ 630561 w 4425895"/>
              <a:gd name="connsiteY2803" fmla="*/ 3841647 h 4333434"/>
              <a:gd name="connsiteX2804" fmla="*/ 630574 w 4425895"/>
              <a:gd name="connsiteY2804" fmla="*/ 3841286 h 4333434"/>
              <a:gd name="connsiteX2805" fmla="*/ 635988 w 4425895"/>
              <a:gd name="connsiteY2805" fmla="*/ 3957164 h 4333434"/>
              <a:gd name="connsiteX2806" fmla="*/ 640284 w 4425895"/>
              <a:gd name="connsiteY2806" fmla="*/ 3960473 h 4333434"/>
              <a:gd name="connsiteX2807" fmla="*/ 635717 w 4425895"/>
              <a:gd name="connsiteY2807" fmla="*/ 3962307 h 4333434"/>
              <a:gd name="connsiteX2808" fmla="*/ 633882 w 4425895"/>
              <a:gd name="connsiteY2808" fmla="*/ 3960473 h 4333434"/>
              <a:gd name="connsiteX2809" fmla="*/ 635773 w 4425895"/>
              <a:gd name="connsiteY2809" fmla="*/ 3956949 h 4333434"/>
              <a:gd name="connsiteX2810" fmla="*/ 634097 w 4425895"/>
              <a:gd name="connsiteY2810" fmla="*/ 1092040 h 4333434"/>
              <a:gd name="connsiteX2811" fmla="*/ 638007 w 4425895"/>
              <a:gd name="connsiteY2811" fmla="*/ 1087013 h 4333434"/>
              <a:gd name="connsiteX2812" fmla="*/ 641014 w 4425895"/>
              <a:gd name="connsiteY2812" fmla="*/ 1090190 h 4333434"/>
              <a:gd name="connsiteX2813" fmla="*/ 641014 w 4425895"/>
              <a:gd name="connsiteY2813" fmla="*/ 1090192 h 4333434"/>
              <a:gd name="connsiteX2814" fmla="*/ 634097 w 4425895"/>
              <a:gd name="connsiteY2814" fmla="*/ 1092040 h 4333434"/>
              <a:gd name="connsiteX2815" fmla="*/ 636030 w 4425895"/>
              <a:gd name="connsiteY2815" fmla="*/ 1486551 h 4333434"/>
              <a:gd name="connsiteX2816" fmla="*/ 637878 w 4425895"/>
              <a:gd name="connsiteY2816" fmla="*/ 1488699 h 4333434"/>
              <a:gd name="connsiteX2817" fmla="*/ 633581 w 4425895"/>
              <a:gd name="connsiteY2817" fmla="*/ 1490804 h 4333434"/>
              <a:gd name="connsiteX2818" fmla="*/ 631734 w 4425895"/>
              <a:gd name="connsiteY2818" fmla="*/ 1488699 h 4333434"/>
              <a:gd name="connsiteX2819" fmla="*/ 636030 w 4425895"/>
              <a:gd name="connsiteY2819" fmla="*/ 1486551 h 4333434"/>
              <a:gd name="connsiteX2820" fmla="*/ 630574 w 4425895"/>
              <a:gd name="connsiteY2820" fmla="*/ 647044 h 4333434"/>
              <a:gd name="connsiteX2821" fmla="*/ 628469 w 4425895"/>
              <a:gd name="connsiteY2821" fmla="*/ 642747 h 4333434"/>
              <a:gd name="connsiteX2822" fmla="*/ 630574 w 4425895"/>
              <a:gd name="connsiteY2822" fmla="*/ 639697 h 4333434"/>
              <a:gd name="connsiteX2823" fmla="*/ 632636 w 4425895"/>
              <a:gd name="connsiteY2823" fmla="*/ 643993 h 4333434"/>
              <a:gd name="connsiteX2824" fmla="*/ 630574 w 4425895"/>
              <a:gd name="connsiteY2824" fmla="*/ 647044 h 4333434"/>
              <a:gd name="connsiteX2825" fmla="*/ 630574 w 4425895"/>
              <a:gd name="connsiteY2825" fmla="*/ 1503694 h 4333434"/>
              <a:gd name="connsiteX2826" fmla="*/ 628469 w 4425895"/>
              <a:gd name="connsiteY2826" fmla="*/ 1505670 h 4333434"/>
              <a:gd name="connsiteX2827" fmla="*/ 626363 w 4425895"/>
              <a:gd name="connsiteY2827" fmla="*/ 1502362 h 4333434"/>
              <a:gd name="connsiteX2828" fmla="*/ 628469 w 4425895"/>
              <a:gd name="connsiteY2828" fmla="*/ 1500386 h 4333434"/>
              <a:gd name="connsiteX2829" fmla="*/ 630574 w 4425895"/>
              <a:gd name="connsiteY2829" fmla="*/ 1503694 h 4333434"/>
              <a:gd name="connsiteX2830" fmla="*/ 631347 w 4425895"/>
              <a:gd name="connsiteY2830" fmla="*/ 2758292 h 4333434"/>
              <a:gd name="connsiteX2831" fmla="*/ 631347 w 4425895"/>
              <a:gd name="connsiteY2831" fmla="*/ 2758292 h 4333434"/>
              <a:gd name="connsiteX2832" fmla="*/ 620090 w 4425895"/>
              <a:gd name="connsiteY2832" fmla="*/ 2758292 h 4333434"/>
              <a:gd name="connsiteX2833" fmla="*/ 623227 w 4425895"/>
              <a:gd name="connsiteY2833" fmla="*/ 2753781 h 4333434"/>
              <a:gd name="connsiteX2834" fmla="*/ 631347 w 4425895"/>
              <a:gd name="connsiteY2834" fmla="*/ 2758464 h 4333434"/>
              <a:gd name="connsiteX2835" fmla="*/ 623356 w 4425895"/>
              <a:gd name="connsiteY2835" fmla="*/ 2570275 h 4333434"/>
              <a:gd name="connsiteX2836" fmla="*/ 618758 w 4425895"/>
              <a:gd name="connsiteY2836" fmla="*/ 2564560 h 4333434"/>
              <a:gd name="connsiteX2837" fmla="*/ 626363 w 4425895"/>
              <a:gd name="connsiteY2837" fmla="*/ 2568083 h 4333434"/>
              <a:gd name="connsiteX2838" fmla="*/ 623356 w 4425895"/>
              <a:gd name="connsiteY2838" fmla="*/ 2570446 h 4333434"/>
              <a:gd name="connsiteX2839" fmla="*/ 620778 w 4425895"/>
              <a:gd name="connsiteY2839" fmla="*/ 3594147 h 4333434"/>
              <a:gd name="connsiteX2840" fmla="*/ 620262 w 4425895"/>
              <a:gd name="connsiteY2840" fmla="*/ 3601064 h 4333434"/>
              <a:gd name="connsiteX2841" fmla="*/ 617212 w 4425895"/>
              <a:gd name="connsiteY2841" fmla="*/ 3586370 h 4333434"/>
              <a:gd name="connsiteX2842" fmla="*/ 620649 w 4425895"/>
              <a:gd name="connsiteY2842" fmla="*/ 3594319 h 4333434"/>
              <a:gd name="connsiteX2843" fmla="*/ 613817 w 4425895"/>
              <a:gd name="connsiteY2843" fmla="*/ 3562310 h 4333434"/>
              <a:gd name="connsiteX2844" fmla="*/ 609521 w 4425895"/>
              <a:gd name="connsiteY2844" fmla="*/ 3561966 h 4333434"/>
              <a:gd name="connsiteX2845" fmla="*/ 612872 w 4425895"/>
              <a:gd name="connsiteY2845" fmla="*/ 3557669 h 4333434"/>
              <a:gd name="connsiteX2846" fmla="*/ 617899 w 4425895"/>
              <a:gd name="connsiteY2846" fmla="*/ 3558013 h 4333434"/>
              <a:gd name="connsiteX2847" fmla="*/ 613817 w 4425895"/>
              <a:gd name="connsiteY2847" fmla="*/ 3562481 h 4333434"/>
              <a:gd name="connsiteX2848" fmla="*/ 597662 w 4425895"/>
              <a:gd name="connsiteY2848" fmla="*/ 3765408 h 4333434"/>
              <a:gd name="connsiteX2849" fmla="*/ 605439 w 4425895"/>
              <a:gd name="connsiteY2849" fmla="*/ 3774689 h 4333434"/>
              <a:gd name="connsiteX2850" fmla="*/ 601486 w 4425895"/>
              <a:gd name="connsiteY2850" fmla="*/ 3777482 h 4333434"/>
              <a:gd name="connsiteX2851" fmla="*/ 597662 w 4425895"/>
              <a:gd name="connsiteY2851" fmla="*/ 3765580 h 4333434"/>
              <a:gd name="connsiteX2852" fmla="*/ 595986 w 4425895"/>
              <a:gd name="connsiteY2852" fmla="*/ 3715826 h 4333434"/>
              <a:gd name="connsiteX2853" fmla="*/ 599295 w 4425895"/>
              <a:gd name="connsiteY2853" fmla="*/ 3710584 h 4333434"/>
              <a:gd name="connsiteX2854" fmla="*/ 601228 w 4425895"/>
              <a:gd name="connsiteY2854" fmla="*/ 3714880 h 4333434"/>
              <a:gd name="connsiteX2855" fmla="*/ 595986 w 4425895"/>
              <a:gd name="connsiteY2855" fmla="*/ 3715998 h 4333434"/>
              <a:gd name="connsiteX2856" fmla="*/ 602131 w 4425895"/>
              <a:gd name="connsiteY2856" fmla="*/ 2665916 h 4333434"/>
              <a:gd name="connsiteX2857" fmla="*/ 599638 w 4425895"/>
              <a:gd name="connsiteY2857" fmla="*/ 2663424 h 4333434"/>
              <a:gd name="connsiteX2858" fmla="*/ 605439 w 4425895"/>
              <a:gd name="connsiteY2858" fmla="*/ 2662565 h 4333434"/>
              <a:gd name="connsiteX2859" fmla="*/ 602264 w 4425895"/>
              <a:gd name="connsiteY2859" fmla="*/ 2666084 h 4333434"/>
              <a:gd name="connsiteX2860" fmla="*/ 602131 w 4425895"/>
              <a:gd name="connsiteY2860" fmla="*/ 2666088 h 4333434"/>
              <a:gd name="connsiteX2861" fmla="*/ 601228 w 4425895"/>
              <a:gd name="connsiteY2861" fmla="*/ 2564990 h 4333434"/>
              <a:gd name="connsiteX2862" fmla="*/ 603334 w 4425895"/>
              <a:gd name="connsiteY2862" fmla="*/ 2561810 h 4333434"/>
              <a:gd name="connsiteX2863" fmla="*/ 605439 w 4425895"/>
              <a:gd name="connsiteY2863" fmla="*/ 2564990 h 4333434"/>
              <a:gd name="connsiteX2864" fmla="*/ 603334 w 4425895"/>
              <a:gd name="connsiteY2864" fmla="*/ 2568169 h 4333434"/>
              <a:gd name="connsiteX2865" fmla="*/ 601228 w 4425895"/>
              <a:gd name="connsiteY2865" fmla="*/ 2565162 h 4333434"/>
              <a:gd name="connsiteX2866" fmla="*/ 607501 w 4425895"/>
              <a:gd name="connsiteY2866" fmla="*/ 3764721 h 4333434"/>
              <a:gd name="connsiteX2867" fmla="*/ 609607 w 4425895"/>
              <a:gd name="connsiteY2867" fmla="*/ 3766826 h 4333434"/>
              <a:gd name="connsiteX2868" fmla="*/ 607458 w 4425895"/>
              <a:gd name="connsiteY2868" fmla="*/ 3768974 h 4333434"/>
              <a:gd name="connsiteX2869" fmla="*/ 605310 w 4425895"/>
              <a:gd name="connsiteY2869" fmla="*/ 3766826 h 4333434"/>
              <a:gd name="connsiteX2870" fmla="*/ 607501 w 4425895"/>
              <a:gd name="connsiteY2870" fmla="*/ 3764893 h 4333434"/>
              <a:gd name="connsiteX2871" fmla="*/ 607501 w 4425895"/>
              <a:gd name="connsiteY2871" fmla="*/ 3517110 h 4333434"/>
              <a:gd name="connsiteX2872" fmla="*/ 609607 w 4425895"/>
              <a:gd name="connsiteY2872" fmla="*/ 3513930 h 4333434"/>
              <a:gd name="connsiteX2873" fmla="*/ 611712 w 4425895"/>
              <a:gd name="connsiteY2873" fmla="*/ 3517110 h 4333434"/>
              <a:gd name="connsiteX2874" fmla="*/ 609607 w 4425895"/>
              <a:gd name="connsiteY2874" fmla="*/ 3520289 h 4333434"/>
              <a:gd name="connsiteX2875" fmla="*/ 607501 w 4425895"/>
              <a:gd name="connsiteY2875" fmla="*/ 3517281 h 4333434"/>
              <a:gd name="connsiteX2876" fmla="*/ 606900 w 4425895"/>
              <a:gd name="connsiteY2876" fmla="*/ 2607182 h 4333434"/>
              <a:gd name="connsiteX2877" fmla="*/ 609735 w 4425895"/>
              <a:gd name="connsiteY2877" fmla="*/ 2602155 h 4333434"/>
              <a:gd name="connsiteX2878" fmla="*/ 611712 w 4425895"/>
              <a:gd name="connsiteY2878" fmla="*/ 2605377 h 4333434"/>
              <a:gd name="connsiteX2879" fmla="*/ 606900 w 4425895"/>
              <a:gd name="connsiteY2879" fmla="*/ 2607354 h 4333434"/>
              <a:gd name="connsiteX2880" fmla="*/ 605611 w 4425895"/>
              <a:gd name="connsiteY2880" fmla="*/ 360807 h 4333434"/>
              <a:gd name="connsiteX2881" fmla="*/ 604751 w 4425895"/>
              <a:gd name="connsiteY2881" fmla="*/ 365103 h 4333434"/>
              <a:gd name="connsiteX2882" fmla="*/ 604751 w 4425895"/>
              <a:gd name="connsiteY2882" fmla="*/ 366478 h 4333434"/>
              <a:gd name="connsiteX2883" fmla="*/ 602174 w 4425895"/>
              <a:gd name="connsiteY2883" fmla="*/ 360764 h 4333434"/>
              <a:gd name="connsiteX2884" fmla="*/ 606470 w 4425895"/>
              <a:gd name="connsiteY2884" fmla="*/ 355908 h 4333434"/>
              <a:gd name="connsiteX2885" fmla="*/ 605611 w 4425895"/>
              <a:gd name="connsiteY2885" fmla="*/ 360978 h 4333434"/>
              <a:gd name="connsiteX2886" fmla="*/ 603462 w 4425895"/>
              <a:gd name="connsiteY2886" fmla="*/ 1862758 h 4333434"/>
              <a:gd name="connsiteX2887" fmla="*/ 601314 w 4425895"/>
              <a:gd name="connsiteY2887" fmla="*/ 1864907 h 4333434"/>
              <a:gd name="connsiteX2888" fmla="*/ 599166 w 4425895"/>
              <a:gd name="connsiteY2888" fmla="*/ 1862758 h 4333434"/>
              <a:gd name="connsiteX2889" fmla="*/ 601314 w 4425895"/>
              <a:gd name="connsiteY2889" fmla="*/ 1860610 h 4333434"/>
              <a:gd name="connsiteX2890" fmla="*/ 603462 w 4425895"/>
              <a:gd name="connsiteY2890" fmla="*/ 1862758 h 4333434"/>
              <a:gd name="connsiteX2891" fmla="*/ 600412 w 4425895"/>
              <a:gd name="connsiteY2891" fmla="*/ 3700960 h 4333434"/>
              <a:gd name="connsiteX2892" fmla="*/ 595926 w 4425895"/>
              <a:gd name="connsiteY2892" fmla="*/ 3702833 h 4333434"/>
              <a:gd name="connsiteX2893" fmla="*/ 594053 w 4425895"/>
              <a:gd name="connsiteY2893" fmla="*/ 3700960 h 4333434"/>
              <a:gd name="connsiteX2894" fmla="*/ 596115 w 4425895"/>
              <a:gd name="connsiteY2894" fmla="*/ 3697479 h 4333434"/>
              <a:gd name="connsiteX2895" fmla="*/ 600283 w 4425895"/>
              <a:gd name="connsiteY2895" fmla="*/ 3700960 h 4333434"/>
              <a:gd name="connsiteX2896" fmla="*/ 600412 w 4425895"/>
              <a:gd name="connsiteY2896" fmla="*/ 3867151 h 4333434"/>
              <a:gd name="connsiteX2897" fmla="*/ 606771 w 4425895"/>
              <a:gd name="connsiteY2897" fmla="*/ 3862854 h 4333434"/>
              <a:gd name="connsiteX2898" fmla="*/ 608146 w 4425895"/>
              <a:gd name="connsiteY2898" fmla="*/ 3871447 h 4333434"/>
              <a:gd name="connsiteX2899" fmla="*/ 599553 w 4425895"/>
              <a:gd name="connsiteY2899" fmla="*/ 3873897 h 4333434"/>
              <a:gd name="connsiteX2900" fmla="*/ 600455 w 4425895"/>
              <a:gd name="connsiteY2900" fmla="*/ 3867151 h 4333434"/>
              <a:gd name="connsiteX2901" fmla="*/ 610638 w 4425895"/>
              <a:gd name="connsiteY2901" fmla="*/ 3898774 h 4333434"/>
              <a:gd name="connsiteX2902" fmla="*/ 608404 w 4425895"/>
              <a:gd name="connsiteY2902" fmla="*/ 3900879 h 4333434"/>
              <a:gd name="connsiteX2903" fmla="*/ 607458 w 4425895"/>
              <a:gd name="connsiteY2903" fmla="*/ 3898774 h 4333434"/>
              <a:gd name="connsiteX2904" fmla="*/ 609693 w 4425895"/>
              <a:gd name="connsiteY2904" fmla="*/ 3896626 h 4333434"/>
              <a:gd name="connsiteX2905" fmla="*/ 610681 w 4425895"/>
              <a:gd name="connsiteY2905" fmla="*/ 3898774 h 4333434"/>
              <a:gd name="connsiteX2906" fmla="*/ 606943 w 4425895"/>
              <a:gd name="connsiteY2906" fmla="*/ 3910289 h 4333434"/>
              <a:gd name="connsiteX2907" fmla="*/ 606513 w 4425895"/>
              <a:gd name="connsiteY2907" fmla="*/ 3913511 h 4333434"/>
              <a:gd name="connsiteX2908" fmla="*/ 599123 w 4425895"/>
              <a:gd name="connsiteY2908" fmla="*/ 3913855 h 4333434"/>
              <a:gd name="connsiteX2909" fmla="*/ 606986 w 4425895"/>
              <a:gd name="connsiteY2909" fmla="*/ 3910289 h 4333434"/>
              <a:gd name="connsiteX2910" fmla="*/ 608532 w 4425895"/>
              <a:gd name="connsiteY2910" fmla="*/ 4006274 h 4333434"/>
              <a:gd name="connsiteX2911" fmla="*/ 608532 w 4425895"/>
              <a:gd name="connsiteY2911" fmla="*/ 4012590 h 4333434"/>
              <a:gd name="connsiteX2912" fmla="*/ 601787 w 4425895"/>
              <a:gd name="connsiteY2912" fmla="*/ 4009282 h 4333434"/>
              <a:gd name="connsiteX2913" fmla="*/ 608575 w 4425895"/>
              <a:gd name="connsiteY2913" fmla="*/ 4006274 h 4333434"/>
              <a:gd name="connsiteX2914" fmla="*/ 618887 w 4425895"/>
              <a:gd name="connsiteY2914" fmla="*/ 4289848 h 4333434"/>
              <a:gd name="connsiteX2915" fmla="*/ 624215 w 4425895"/>
              <a:gd name="connsiteY2915" fmla="*/ 4291953 h 4333434"/>
              <a:gd name="connsiteX2916" fmla="*/ 620176 w 4425895"/>
              <a:gd name="connsiteY2916" fmla="*/ 4294101 h 4333434"/>
              <a:gd name="connsiteX2917" fmla="*/ 614805 w 4425895"/>
              <a:gd name="connsiteY2917" fmla="*/ 4291953 h 4333434"/>
              <a:gd name="connsiteX2918" fmla="*/ 618930 w 4425895"/>
              <a:gd name="connsiteY2918" fmla="*/ 4289848 h 4333434"/>
              <a:gd name="connsiteX2919" fmla="*/ 622153 w 4425895"/>
              <a:gd name="connsiteY2919" fmla="*/ 4232445 h 4333434"/>
              <a:gd name="connsiteX2920" fmla="*/ 620047 w 4425895"/>
              <a:gd name="connsiteY2920" fmla="*/ 4229266 h 4333434"/>
              <a:gd name="connsiteX2921" fmla="*/ 622153 w 4425895"/>
              <a:gd name="connsiteY2921" fmla="*/ 4226087 h 4333434"/>
              <a:gd name="connsiteX2922" fmla="*/ 624215 w 4425895"/>
              <a:gd name="connsiteY2922" fmla="*/ 4229266 h 4333434"/>
              <a:gd name="connsiteX2923" fmla="*/ 622195 w 4425895"/>
              <a:gd name="connsiteY2923" fmla="*/ 4232445 h 4333434"/>
              <a:gd name="connsiteX2924" fmla="*/ 623613 w 4425895"/>
              <a:gd name="connsiteY2924" fmla="*/ 4126965 h 4333434"/>
              <a:gd name="connsiteX2925" fmla="*/ 629886 w 4425895"/>
              <a:gd name="connsiteY2925" fmla="*/ 4119789 h 4333434"/>
              <a:gd name="connsiteX2926" fmla="*/ 632207 w 4425895"/>
              <a:gd name="connsiteY2926" fmla="*/ 4123484 h 4333434"/>
              <a:gd name="connsiteX2927" fmla="*/ 623656 w 4425895"/>
              <a:gd name="connsiteY2927" fmla="*/ 4126965 h 4333434"/>
              <a:gd name="connsiteX2928" fmla="*/ 627910 w 4425895"/>
              <a:gd name="connsiteY2928" fmla="*/ 4092893 h 4333434"/>
              <a:gd name="connsiteX2929" fmla="*/ 629629 w 4425895"/>
              <a:gd name="connsiteY2929" fmla="*/ 4087135 h 4333434"/>
              <a:gd name="connsiteX2930" fmla="*/ 632765 w 4425895"/>
              <a:gd name="connsiteY2930" fmla="*/ 4091432 h 4333434"/>
              <a:gd name="connsiteX2931" fmla="*/ 627781 w 4425895"/>
              <a:gd name="connsiteY2931" fmla="*/ 4092893 h 4333434"/>
              <a:gd name="connsiteX2932" fmla="*/ 625547 w 4425895"/>
              <a:gd name="connsiteY2932" fmla="*/ 3932931 h 4333434"/>
              <a:gd name="connsiteX2933" fmla="*/ 626578 w 4425895"/>
              <a:gd name="connsiteY2933" fmla="*/ 3929537 h 4333434"/>
              <a:gd name="connsiteX2934" fmla="*/ 634870 w 4425895"/>
              <a:gd name="connsiteY2934" fmla="*/ 3932717 h 4333434"/>
              <a:gd name="connsiteX2935" fmla="*/ 625418 w 4425895"/>
              <a:gd name="connsiteY2935" fmla="*/ 3932931 h 4333434"/>
              <a:gd name="connsiteX2936" fmla="*/ 635902 w 4425895"/>
              <a:gd name="connsiteY2936" fmla="*/ 3985908 h 4333434"/>
              <a:gd name="connsiteX2937" fmla="*/ 639081 w 4425895"/>
              <a:gd name="connsiteY2937" fmla="*/ 3988056 h 4333434"/>
              <a:gd name="connsiteX2938" fmla="*/ 635902 w 4425895"/>
              <a:gd name="connsiteY2938" fmla="*/ 3990162 h 4333434"/>
              <a:gd name="connsiteX2939" fmla="*/ 632765 w 4425895"/>
              <a:gd name="connsiteY2939" fmla="*/ 3988056 h 4333434"/>
              <a:gd name="connsiteX2940" fmla="*/ 635773 w 4425895"/>
              <a:gd name="connsiteY2940" fmla="*/ 3985908 h 4333434"/>
              <a:gd name="connsiteX2941" fmla="*/ 637148 w 4425895"/>
              <a:gd name="connsiteY2941" fmla="*/ 4141702 h 4333434"/>
              <a:gd name="connsiteX2942" fmla="*/ 645741 w 4425895"/>
              <a:gd name="connsiteY2942" fmla="*/ 4146686 h 4333434"/>
              <a:gd name="connsiteX2943" fmla="*/ 649393 w 4425895"/>
              <a:gd name="connsiteY2943" fmla="*/ 4150982 h 4333434"/>
              <a:gd name="connsiteX2944" fmla="*/ 647760 w 4425895"/>
              <a:gd name="connsiteY2944" fmla="*/ 4153947 h 4333434"/>
              <a:gd name="connsiteX2945" fmla="*/ 634441 w 4425895"/>
              <a:gd name="connsiteY2945" fmla="*/ 4142733 h 4333434"/>
              <a:gd name="connsiteX2946" fmla="*/ 637019 w 4425895"/>
              <a:gd name="connsiteY2946" fmla="*/ 4141702 h 4333434"/>
              <a:gd name="connsiteX2947" fmla="*/ 655924 w 4425895"/>
              <a:gd name="connsiteY2947" fmla="*/ 4068660 h 4333434"/>
              <a:gd name="connsiteX2948" fmla="*/ 657384 w 4425895"/>
              <a:gd name="connsiteY2948" fmla="*/ 4075019 h 4333434"/>
              <a:gd name="connsiteX2949" fmla="*/ 652229 w 4425895"/>
              <a:gd name="connsiteY2949" fmla="*/ 4076523 h 4333434"/>
              <a:gd name="connsiteX2950" fmla="*/ 649994 w 4425895"/>
              <a:gd name="connsiteY2950" fmla="*/ 4070164 h 4333434"/>
              <a:gd name="connsiteX2951" fmla="*/ 655795 w 4425895"/>
              <a:gd name="connsiteY2951" fmla="*/ 4068875 h 4333434"/>
              <a:gd name="connsiteX2952" fmla="*/ 652443 w 4425895"/>
              <a:gd name="connsiteY2952" fmla="*/ 4100455 h 4333434"/>
              <a:gd name="connsiteX2953" fmla="*/ 656740 w 4425895"/>
              <a:gd name="connsiteY2953" fmla="*/ 4102603 h 4333434"/>
              <a:gd name="connsiteX2954" fmla="*/ 654892 w 4425895"/>
              <a:gd name="connsiteY2954" fmla="*/ 4104708 h 4333434"/>
              <a:gd name="connsiteX2955" fmla="*/ 650596 w 4425895"/>
              <a:gd name="connsiteY2955" fmla="*/ 4102603 h 4333434"/>
              <a:gd name="connsiteX2956" fmla="*/ 652314 w 4425895"/>
              <a:gd name="connsiteY2956" fmla="*/ 4100670 h 4333434"/>
              <a:gd name="connsiteX2957" fmla="*/ 656740 w 4425895"/>
              <a:gd name="connsiteY2957" fmla="*/ 4125418 h 4333434"/>
              <a:gd name="connsiteX2958" fmla="*/ 662111 w 4425895"/>
              <a:gd name="connsiteY2958" fmla="*/ 4128425 h 4333434"/>
              <a:gd name="connsiteX2959" fmla="*/ 659103 w 4425895"/>
              <a:gd name="connsiteY2959" fmla="*/ 4132335 h 4333434"/>
              <a:gd name="connsiteX2960" fmla="*/ 656611 w 4425895"/>
              <a:gd name="connsiteY2960" fmla="*/ 4125633 h 4333434"/>
              <a:gd name="connsiteX2961" fmla="*/ 669329 w 4425895"/>
              <a:gd name="connsiteY2961" fmla="*/ 4278848 h 4333434"/>
              <a:gd name="connsiteX2962" fmla="*/ 669329 w 4425895"/>
              <a:gd name="connsiteY2962" fmla="*/ 4278848 h 4333434"/>
              <a:gd name="connsiteX2963" fmla="*/ 668977 w 4425895"/>
              <a:gd name="connsiteY2963" fmla="*/ 4281744 h 4333434"/>
              <a:gd name="connsiteX2964" fmla="*/ 668942 w 4425895"/>
              <a:gd name="connsiteY2964" fmla="*/ 4281770 h 4333434"/>
              <a:gd name="connsiteX2965" fmla="*/ 662111 w 4425895"/>
              <a:gd name="connsiteY2965" fmla="*/ 4278848 h 4333434"/>
              <a:gd name="connsiteX2966" fmla="*/ 669200 w 4425895"/>
              <a:gd name="connsiteY2966" fmla="*/ 4279063 h 4333434"/>
              <a:gd name="connsiteX2967" fmla="*/ 666407 w 4425895"/>
              <a:gd name="connsiteY2967" fmla="*/ 4205807 h 4333434"/>
              <a:gd name="connsiteX2968" fmla="*/ 665892 w 4425895"/>
              <a:gd name="connsiteY2968" fmla="*/ 4199877 h 4333434"/>
              <a:gd name="connsiteX2969" fmla="*/ 669544 w 4425895"/>
              <a:gd name="connsiteY2969" fmla="*/ 4200995 h 4333434"/>
              <a:gd name="connsiteX2970" fmla="*/ 666278 w 4425895"/>
              <a:gd name="connsiteY2970" fmla="*/ 4206021 h 4333434"/>
              <a:gd name="connsiteX2971" fmla="*/ 670919 w 4425895"/>
              <a:gd name="connsiteY2971" fmla="*/ 4151885 h 4333434"/>
              <a:gd name="connsiteX2972" fmla="*/ 675215 w 4425895"/>
              <a:gd name="connsiteY2972" fmla="*/ 4153603 h 4333434"/>
              <a:gd name="connsiteX2973" fmla="*/ 671219 w 4425895"/>
              <a:gd name="connsiteY2973" fmla="*/ 4157900 h 4333434"/>
              <a:gd name="connsiteX2974" fmla="*/ 670790 w 4425895"/>
              <a:gd name="connsiteY2974" fmla="*/ 4152099 h 4333434"/>
              <a:gd name="connsiteX2975" fmla="*/ 674657 w 4425895"/>
              <a:gd name="connsiteY2975" fmla="*/ 4252425 h 4333434"/>
              <a:gd name="connsiteX2976" fmla="*/ 676762 w 4425895"/>
              <a:gd name="connsiteY2976" fmla="*/ 4256721 h 4333434"/>
              <a:gd name="connsiteX2977" fmla="*/ 674657 w 4425895"/>
              <a:gd name="connsiteY2977" fmla="*/ 4259772 h 4333434"/>
              <a:gd name="connsiteX2978" fmla="*/ 672551 w 4425895"/>
              <a:gd name="connsiteY2978" fmla="*/ 4255475 h 4333434"/>
              <a:gd name="connsiteX2979" fmla="*/ 674528 w 4425895"/>
              <a:gd name="connsiteY2979" fmla="*/ 4252596 h 4333434"/>
              <a:gd name="connsiteX2980" fmla="*/ 672981 w 4425895"/>
              <a:gd name="connsiteY2980" fmla="*/ 3976756 h 4333434"/>
              <a:gd name="connsiteX2981" fmla="*/ 670489 w 4425895"/>
              <a:gd name="connsiteY2981" fmla="*/ 3972460 h 4333434"/>
              <a:gd name="connsiteX2982" fmla="*/ 677535 w 4425895"/>
              <a:gd name="connsiteY2982" fmla="*/ 3972460 h 4333434"/>
              <a:gd name="connsiteX2983" fmla="*/ 677020 w 4425895"/>
              <a:gd name="connsiteY2983" fmla="*/ 3976756 h 4333434"/>
              <a:gd name="connsiteX2984" fmla="*/ 672852 w 4425895"/>
              <a:gd name="connsiteY2984" fmla="*/ 3976971 h 4333434"/>
              <a:gd name="connsiteX2985" fmla="*/ 683851 w 4425895"/>
              <a:gd name="connsiteY2985" fmla="*/ 4127996 h 4333434"/>
              <a:gd name="connsiteX2986" fmla="*/ 683551 w 4425895"/>
              <a:gd name="connsiteY2986" fmla="*/ 4131089 h 4333434"/>
              <a:gd name="connsiteX2987" fmla="*/ 676633 w 4425895"/>
              <a:gd name="connsiteY2987" fmla="*/ 4130574 h 4333434"/>
              <a:gd name="connsiteX2988" fmla="*/ 683851 w 4425895"/>
              <a:gd name="connsiteY2988" fmla="*/ 4127996 h 4333434"/>
              <a:gd name="connsiteX2989" fmla="*/ 679770 w 4425895"/>
              <a:gd name="connsiteY2989" fmla="*/ 1486465 h 4333434"/>
              <a:gd name="connsiteX2990" fmla="*/ 681746 w 4425895"/>
              <a:gd name="connsiteY2990" fmla="*/ 1484359 h 4333434"/>
              <a:gd name="connsiteX2991" fmla="*/ 685011 w 4425895"/>
              <a:gd name="connsiteY2991" fmla="*/ 1486465 h 4333434"/>
              <a:gd name="connsiteX2992" fmla="*/ 683035 w 4425895"/>
              <a:gd name="connsiteY2992" fmla="*/ 1488613 h 4333434"/>
              <a:gd name="connsiteX2993" fmla="*/ 679770 w 4425895"/>
              <a:gd name="connsiteY2993" fmla="*/ 1486551 h 4333434"/>
              <a:gd name="connsiteX2994" fmla="*/ 683465 w 4425895"/>
              <a:gd name="connsiteY2994" fmla="*/ 4254014 h 4333434"/>
              <a:gd name="connsiteX2995" fmla="*/ 699362 w 4425895"/>
              <a:gd name="connsiteY2995" fmla="*/ 4254874 h 4333434"/>
              <a:gd name="connsiteX2996" fmla="*/ 699620 w 4425895"/>
              <a:gd name="connsiteY2996" fmla="*/ 4259170 h 4333434"/>
              <a:gd name="connsiteX2997" fmla="*/ 685484 w 4425895"/>
              <a:gd name="connsiteY2997" fmla="*/ 4259170 h 4333434"/>
              <a:gd name="connsiteX2998" fmla="*/ 683465 w 4425895"/>
              <a:gd name="connsiteY2998" fmla="*/ 4254100 h 4333434"/>
              <a:gd name="connsiteX2999" fmla="*/ 696354 w 4425895"/>
              <a:gd name="connsiteY2999" fmla="*/ 2476867 h 4333434"/>
              <a:gd name="connsiteX3000" fmla="*/ 693089 w 4425895"/>
              <a:gd name="connsiteY3000" fmla="*/ 2479015 h 4333434"/>
              <a:gd name="connsiteX3001" fmla="*/ 691112 w 4425895"/>
              <a:gd name="connsiteY3001" fmla="*/ 2476867 h 4333434"/>
              <a:gd name="connsiteX3002" fmla="*/ 694378 w 4425895"/>
              <a:gd name="connsiteY3002" fmla="*/ 2474762 h 4333434"/>
              <a:gd name="connsiteX3003" fmla="*/ 696526 w 4425895"/>
              <a:gd name="connsiteY3003" fmla="*/ 2476953 h 4333434"/>
              <a:gd name="connsiteX3004" fmla="*/ 697343 w 4425895"/>
              <a:gd name="connsiteY3004" fmla="*/ 1574587 h 4333434"/>
              <a:gd name="connsiteX3005" fmla="*/ 699491 w 4425895"/>
              <a:gd name="connsiteY3005" fmla="*/ 1576564 h 4333434"/>
              <a:gd name="connsiteX3006" fmla="*/ 696440 w 4425895"/>
              <a:gd name="connsiteY3006" fmla="*/ 1577896 h 4333434"/>
              <a:gd name="connsiteX3007" fmla="*/ 697514 w 4425895"/>
              <a:gd name="connsiteY3007" fmla="*/ 1574802 h 4333434"/>
              <a:gd name="connsiteX3008" fmla="*/ 695151 w 4425895"/>
              <a:gd name="connsiteY3008" fmla="*/ 4125847 h 4333434"/>
              <a:gd name="connsiteX3009" fmla="*/ 698846 w 4425895"/>
              <a:gd name="connsiteY3009" fmla="*/ 4133109 h 4333434"/>
              <a:gd name="connsiteX3010" fmla="*/ 691327 w 4425895"/>
              <a:gd name="connsiteY3010" fmla="*/ 4129886 h 4333434"/>
              <a:gd name="connsiteX3011" fmla="*/ 695323 w 4425895"/>
              <a:gd name="connsiteY3011" fmla="*/ 4126062 h 4333434"/>
              <a:gd name="connsiteX3012" fmla="*/ 687976 w 4425895"/>
              <a:gd name="connsiteY3012" fmla="*/ 2799797 h 4333434"/>
              <a:gd name="connsiteX3013" fmla="*/ 688878 w 4425895"/>
              <a:gd name="connsiteY3013" fmla="*/ 2797649 h 4333434"/>
              <a:gd name="connsiteX3014" fmla="*/ 691112 w 4425895"/>
              <a:gd name="connsiteY3014" fmla="*/ 2799797 h 4333434"/>
              <a:gd name="connsiteX3015" fmla="*/ 691112 w 4425895"/>
              <a:gd name="connsiteY3015" fmla="*/ 2799797 h 4333434"/>
              <a:gd name="connsiteX3016" fmla="*/ 690167 w 4425895"/>
              <a:gd name="connsiteY3016" fmla="*/ 2801902 h 4333434"/>
              <a:gd name="connsiteX3017" fmla="*/ 688148 w 4425895"/>
              <a:gd name="connsiteY3017" fmla="*/ 2800012 h 4333434"/>
              <a:gd name="connsiteX3018" fmla="*/ 687976 w 4425895"/>
              <a:gd name="connsiteY3018" fmla="*/ 2659643 h 4333434"/>
              <a:gd name="connsiteX3019" fmla="*/ 688878 w 4425895"/>
              <a:gd name="connsiteY3019" fmla="*/ 2656335 h 4333434"/>
              <a:gd name="connsiteX3020" fmla="*/ 691027 w 4425895"/>
              <a:gd name="connsiteY3020" fmla="*/ 2658311 h 4333434"/>
              <a:gd name="connsiteX3021" fmla="*/ 688234 w 4425895"/>
              <a:gd name="connsiteY3021" fmla="*/ 2659858 h 4333434"/>
              <a:gd name="connsiteX3022" fmla="*/ 690554 w 4425895"/>
              <a:gd name="connsiteY3022" fmla="*/ 343319 h 4333434"/>
              <a:gd name="connsiteX3023" fmla="*/ 684754 w 4425895"/>
              <a:gd name="connsiteY3023" fmla="*/ 344179 h 4333434"/>
              <a:gd name="connsiteX3024" fmla="*/ 688062 w 4425895"/>
              <a:gd name="connsiteY3024" fmla="*/ 340785 h 4333434"/>
              <a:gd name="connsiteX3025" fmla="*/ 688062 w 4425895"/>
              <a:gd name="connsiteY3025" fmla="*/ 340785 h 4333434"/>
              <a:gd name="connsiteX3026" fmla="*/ 690812 w 4425895"/>
              <a:gd name="connsiteY3026" fmla="*/ 343534 h 4333434"/>
              <a:gd name="connsiteX3027" fmla="*/ 696483 w 4425895"/>
              <a:gd name="connsiteY3027" fmla="*/ 4111970 h 4333434"/>
              <a:gd name="connsiteX3028" fmla="*/ 696053 w 4425895"/>
              <a:gd name="connsiteY3028" fmla="*/ 4107372 h 4333434"/>
              <a:gd name="connsiteX3029" fmla="*/ 709287 w 4425895"/>
              <a:gd name="connsiteY3029" fmla="*/ 4111669 h 4333434"/>
              <a:gd name="connsiteX3030" fmla="*/ 696741 w 4425895"/>
              <a:gd name="connsiteY3030" fmla="*/ 4112184 h 4333434"/>
              <a:gd name="connsiteX3031" fmla="*/ 718310 w 4425895"/>
              <a:gd name="connsiteY3031" fmla="*/ 4078843 h 4333434"/>
              <a:gd name="connsiteX3032" fmla="*/ 721833 w 4425895"/>
              <a:gd name="connsiteY3032" fmla="*/ 4086749 h 4333434"/>
              <a:gd name="connsiteX3033" fmla="*/ 719212 w 4425895"/>
              <a:gd name="connsiteY3033" fmla="*/ 4085803 h 4333434"/>
              <a:gd name="connsiteX3034" fmla="*/ 714915 w 4425895"/>
              <a:gd name="connsiteY3034" fmla="*/ 4084471 h 4333434"/>
              <a:gd name="connsiteX3035" fmla="*/ 708557 w 4425895"/>
              <a:gd name="connsiteY3035" fmla="*/ 4080519 h 4333434"/>
              <a:gd name="connsiteX3036" fmla="*/ 707096 w 4425895"/>
              <a:gd name="connsiteY3036" fmla="*/ 4070637 h 4333434"/>
              <a:gd name="connsiteX3037" fmla="*/ 715001 w 4425895"/>
              <a:gd name="connsiteY3037" fmla="*/ 4073128 h 4333434"/>
              <a:gd name="connsiteX3038" fmla="*/ 718568 w 4425895"/>
              <a:gd name="connsiteY3038" fmla="*/ 4079058 h 4333434"/>
              <a:gd name="connsiteX3039" fmla="*/ 721403 w 4425895"/>
              <a:gd name="connsiteY3039" fmla="*/ 4057962 h 4333434"/>
              <a:gd name="connsiteX3040" fmla="*/ 719599 w 4425895"/>
              <a:gd name="connsiteY3040" fmla="*/ 4050528 h 4333434"/>
              <a:gd name="connsiteX3041" fmla="*/ 722692 w 4425895"/>
              <a:gd name="connsiteY3041" fmla="*/ 4049798 h 4333434"/>
              <a:gd name="connsiteX3042" fmla="*/ 724497 w 4425895"/>
              <a:gd name="connsiteY3042" fmla="*/ 4055298 h 4333434"/>
              <a:gd name="connsiteX3043" fmla="*/ 721661 w 4425895"/>
              <a:gd name="connsiteY3043" fmla="*/ 4058176 h 4333434"/>
              <a:gd name="connsiteX3044" fmla="*/ 724540 w 4425895"/>
              <a:gd name="connsiteY3044" fmla="*/ 4117469 h 4333434"/>
              <a:gd name="connsiteX3045" fmla="*/ 722391 w 4425895"/>
              <a:gd name="connsiteY3045" fmla="*/ 4119617 h 4333434"/>
              <a:gd name="connsiteX3046" fmla="*/ 720243 w 4425895"/>
              <a:gd name="connsiteY3046" fmla="*/ 4117469 h 4333434"/>
              <a:gd name="connsiteX3047" fmla="*/ 722391 w 4425895"/>
              <a:gd name="connsiteY3047" fmla="*/ 4115321 h 4333434"/>
              <a:gd name="connsiteX3048" fmla="*/ 724540 w 4425895"/>
              <a:gd name="connsiteY3048" fmla="*/ 4117469 h 4333434"/>
              <a:gd name="connsiteX3049" fmla="*/ 709717 w 4425895"/>
              <a:gd name="connsiteY3049" fmla="*/ 4014351 h 4333434"/>
              <a:gd name="connsiteX3050" fmla="*/ 712896 w 4425895"/>
              <a:gd name="connsiteY3050" fmla="*/ 4015125 h 4333434"/>
              <a:gd name="connsiteX3051" fmla="*/ 712166 w 4425895"/>
              <a:gd name="connsiteY3051" fmla="*/ 4018390 h 4333434"/>
              <a:gd name="connsiteX3052" fmla="*/ 708969 w 4425895"/>
              <a:gd name="connsiteY3052" fmla="*/ 4017655 h 4333434"/>
              <a:gd name="connsiteX3053" fmla="*/ 708943 w 4425895"/>
              <a:gd name="connsiteY3053" fmla="*/ 4017617 h 4333434"/>
              <a:gd name="connsiteX3054" fmla="*/ 709974 w 4425895"/>
              <a:gd name="connsiteY3054" fmla="*/ 4014695 h 4333434"/>
              <a:gd name="connsiteX3055" fmla="*/ 712295 w 4425895"/>
              <a:gd name="connsiteY3055" fmla="*/ 3405356 h 4333434"/>
              <a:gd name="connsiteX3056" fmla="*/ 708733 w 4425895"/>
              <a:gd name="connsiteY3056" fmla="*/ 3402516 h 4333434"/>
              <a:gd name="connsiteX3057" fmla="*/ 709029 w 4425895"/>
              <a:gd name="connsiteY3057" fmla="*/ 3400758 h 4333434"/>
              <a:gd name="connsiteX3058" fmla="*/ 714056 w 4425895"/>
              <a:gd name="connsiteY3058" fmla="*/ 3403336 h 4333434"/>
              <a:gd name="connsiteX3059" fmla="*/ 712733 w 4425895"/>
              <a:gd name="connsiteY3059" fmla="*/ 3405661 h 4333434"/>
              <a:gd name="connsiteX3060" fmla="*/ 712552 w 4425895"/>
              <a:gd name="connsiteY3060" fmla="*/ 3405700 h 4333434"/>
              <a:gd name="connsiteX3061" fmla="*/ 709416 w 4425895"/>
              <a:gd name="connsiteY3061" fmla="*/ 3422542 h 4333434"/>
              <a:gd name="connsiteX3062" fmla="*/ 704733 w 4425895"/>
              <a:gd name="connsiteY3062" fmla="*/ 3426151 h 4333434"/>
              <a:gd name="connsiteX3063" fmla="*/ 701940 w 4425895"/>
              <a:gd name="connsiteY3063" fmla="*/ 3424003 h 4333434"/>
              <a:gd name="connsiteX3064" fmla="*/ 706623 w 4425895"/>
              <a:gd name="connsiteY3064" fmla="*/ 3420437 h 4333434"/>
              <a:gd name="connsiteX3065" fmla="*/ 709674 w 4425895"/>
              <a:gd name="connsiteY3065" fmla="*/ 3423015 h 4333434"/>
              <a:gd name="connsiteX3066" fmla="*/ 703572 w 4425895"/>
              <a:gd name="connsiteY3066" fmla="*/ 157794 h 4333434"/>
              <a:gd name="connsiteX3067" fmla="*/ 701510 w 4425895"/>
              <a:gd name="connsiteY3067" fmla="*/ 154571 h 4333434"/>
              <a:gd name="connsiteX3068" fmla="*/ 703572 w 4425895"/>
              <a:gd name="connsiteY3068" fmla="*/ 151392 h 4333434"/>
              <a:gd name="connsiteX3069" fmla="*/ 705678 w 4425895"/>
              <a:gd name="connsiteY3069" fmla="*/ 154571 h 4333434"/>
              <a:gd name="connsiteX3070" fmla="*/ 703830 w 4425895"/>
              <a:gd name="connsiteY3070" fmla="*/ 158266 h 4333434"/>
              <a:gd name="connsiteX3071" fmla="*/ 705678 w 4425895"/>
              <a:gd name="connsiteY3071" fmla="*/ 4302093 h 4333434"/>
              <a:gd name="connsiteX3072" fmla="*/ 707869 w 4425895"/>
              <a:gd name="connsiteY3072" fmla="*/ 4304198 h 4333434"/>
              <a:gd name="connsiteX3073" fmla="*/ 705764 w 4425895"/>
              <a:gd name="connsiteY3073" fmla="*/ 4306390 h 4333434"/>
              <a:gd name="connsiteX3074" fmla="*/ 703572 w 4425895"/>
              <a:gd name="connsiteY3074" fmla="*/ 4304284 h 4333434"/>
              <a:gd name="connsiteX3075" fmla="*/ 703572 w 4425895"/>
              <a:gd name="connsiteY3075" fmla="*/ 4304241 h 4333434"/>
              <a:gd name="connsiteX3076" fmla="*/ 705936 w 4425895"/>
              <a:gd name="connsiteY3076" fmla="*/ 4302566 h 4333434"/>
              <a:gd name="connsiteX3077" fmla="*/ 705678 w 4425895"/>
              <a:gd name="connsiteY3077" fmla="*/ 4242585 h 4333434"/>
              <a:gd name="connsiteX3078" fmla="*/ 707998 w 4425895"/>
              <a:gd name="connsiteY3078" fmla="*/ 4240480 h 4333434"/>
              <a:gd name="connsiteX3079" fmla="*/ 709115 w 4425895"/>
              <a:gd name="connsiteY3079" fmla="*/ 4237301 h 4333434"/>
              <a:gd name="connsiteX3080" fmla="*/ 709931 w 4425895"/>
              <a:gd name="connsiteY3080" fmla="*/ 4234078 h 4333434"/>
              <a:gd name="connsiteX3081" fmla="*/ 711951 w 4425895"/>
              <a:gd name="connsiteY3081" fmla="*/ 4237301 h 4333434"/>
              <a:gd name="connsiteX3082" fmla="*/ 714185 w 4425895"/>
              <a:gd name="connsiteY3082" fmla="*/ 4240480 h 4333434"/>
              <a:gd name="connsiteX3083" fmla="*/ 715087 w 4425895"/>
              <a:gd name="connsiteY3083" fmla="*/ 4242585 h 4333434"/>
              <a:gd name="connsiteX3084" fmla="*/ 709760 w 4425895"/>
              <a:gd name="connsiteY3084" fmla="*/ 4244734 h 4333434"/>
              <a:gd name="connsiteX3085" fmla="*/ 705936 w 4425895"/>
              <a:gd name="connsiteY3085" fmla="*/ 4243058 h 4333434"/>
              <a:gd name="connsiteX3086" fmla="*/ 716892 w 4425895"/>
              <a:gd name="connsiteY3086" fmla="*/ 4294832 h 4333434"/>
              <a:gd name="connsiteX3087" fmla="*/ 719169 w 4425895"/>
              <a:gd name="connsiteY3087" fmla="*/ 4298097 h 4333434"/>
              <a:gd name="connsiteX3088" fmla="*/ 712939 w 4425895"/>
              <a:gd name="connsiteY3088" fmla="*/ 4297710 h 4333434"/>
              <a:gd name="connsiteX3089" fmla="*/ 717150 w 4425895"/>
              <a:gd name="connsiteY3089" fmla="*/ 4295304 h 4333434"/>
              <a:gd name="connsiteX3090" fmla="*/ 720372 w 4425895"/>
              <a:gd name="connsiteY3090" fmla="*/ 4189437 h 4333434"/>
              <a:gd name="connsiteX3091" fmla="*/ 724669 w 4425895"/>
              <a:gd name="connsiteY3091" fmla="*/ 4195065 h 4333434"/>
              <a:gd name="connsiteX3092" fmla="*/ 721704 w 4425895"/>
              <a:gd name="connsiteY3092" fmla="*/ 4197042 h 4333434"/>
              <a:gd name="connsiteX3093" fmla="*/ 720630 w 4425895"/>
              <a:gd name="connsiteY3093" fmla="*/ 4189909 h 4333434"/>
              <a:gd name="connsiteX3094" fmla="*/ 724669 w 4425895"/>
              <a:gd name="connsiteY3094" fmla="*/ 3833509 h 4333434"/>
              <a:gd name="connsiteX3095" fmla="*/ 729868 w 4425895"/>
              <a:gd name="connsiteY3095" fmla="*/ 3832821 h 4333434"/>
              <a:gd name="connsiteX3096" fmla="*/ 735109 w 4425895"/>
              <a:gd name="connsiteY3096" fmla="*/ 3838063 h 4333434"/>
              <a:gd name="connsiteX3097" fmla="*/ 734078 w 4425895"/>
              <a:gd name="connsiteY3097" fmla="*/ 3840899 h 4333434"/>
              <a:gd name="connsiteX3098" fmla="*/ 733004 w 4425895"/>
              <a:gd name="connsiteY3098" fmla="*/ 3838794 h 4333434"/>
              <a:gd name="connsiteX3099" fmla="*/ 728707 w 4425895"/>
              <a:gd name="connsiteY3099" fmla="*/ 3836688 h 4333434"/>
              <a:gd name="connsiteX3100" fmla="*/ 724798 w 4425895"/>
              <a:gd name="connsiteY3100" fmla="*/ 3833982 h 4333434"/>
              <a:gd name="connsiteX3101" fmla="*/ 748128 w 4425895"/>
              <a:gd name="connsiteY3101" fmla="*/ 3460481 h 4333434"/>
              <a:gd name="connsiteX3102" fmla="*/ 742499 w 4425895"/>
              <a:gd name="connsiteY3102" fmla="*/ 3464777 h 4333434"/>
              <a:gd name="connsiteX3103" fmla="*/ 747398 w 4425895"/>
              <a:gd name="connsiteY3103" fmla="*/ 3454122 h 4333434"/>
              <a:gd name="connsiteX3104" fmla="*/ 748257 w 4425895"/>
              <a:gd name="connsiteY3104" fmla="*/ 3460953 h 4333434"/>
              <a:gd name="connsiteX3105" fmla="*/ 748772 w 4425895"/>
              <a:gd name="connsiteY3105" fmla="*/ 3947540 h 4333434"/>
              <a:gd name="connsiteX3106" fmla="*/ 747999 w 4425895"/>
              <a:gd name="connsiteY3106" fmla="*/ 3950805 h 4333434"/>
              <a:gd name="connsiteX3107" fmla="*/ 744802 w 4425895"/>
              <a:gd name="connsiteY3107" fmla="*/ 3950070 h 4333434"/>
              <a:gd name="connsiteX3108" fmla="*/ 744777 w 4425895"/>
              <a:gd name="connsiteY3108" fmla="*/ 3950032 h 4333434"/>
              <a:gd name="connsiteX3109" fmla="*/ 745550 w 4425895"/>
              <a:gd name="connsiteY3109" fmla="*/ 3946766 h 4333434"/>
              <a:gd name="connsiteX3110" fmla="*/ 748772 w 4425895"/>
              <a:gd name="connsiteY3110" fmla="*/ 3947540 h 4333434"/>
              <a:gd name="connsiteX3111" fmla="*/ 743874 w 4425895"/>
              <a:gd name="connsiteY3111" fmla="*/ 2676829 h 4333434"/>
              <a:gd name="connsiteX3112" fmla="*/ 740480 w 4425895"/>
              <a:gd name="connsiteY3112" fmla="*/ 2674681 h 4333434"/>
              <a:gd name="connsiteX3113" fmla="*/ 741296 w 4425895"/>
              <a:gd name="connsiteY3113" fmla="*/ 2672576 h 4333434"/>
              <a:gd name="connsiteX3114" fmla="*/ 744691 w 4425895"/>
              <a:gd name="connsiteY3114" fmla="*/ 2674681 h 4333434"/>
              <a:gd name="connsiteX3115" fmla="*/ 743874 w 4425895"/>
              <a:gd name="connsiteY3115" fmla="*/ 2676744 h 4333434"/>
              <a:gd name="connsiteX3116" fmla="*/ 741511 w 4425895"/>
              <a:gd name="connsiteY3116" fmla="*/ 3824486 h 4333434"/>
              <a:gd name="connsiteX3117" fmla="*/ 740609 w 4425895"/>
              <a:gd name="connsiteY3117" fmla="*/ 3826591 h 4333434"/>
              <a:gd name="connsiteX3118" fmla="*/ 738375 w 4425895"/>
              <a:gd name="connsiteY3118" fmla="*/ 3824486 h 4333434"/>
              <a:gd name="connsiteX3119" fmla="*/ 739320 w 4425895"/>
              <a:gd name="connsiteY3119" fmla="*/ 3822338 h 4333434"/>
              <a:gd name="connsiteX3120" fmla="*/ 741511 w 4425895"/>
              <a:gd name="connsiteY3120" fmla="*/ 3824400 h 4333434"/>
              <a:gd name="connsiteX3121" fmla="*/ 740480 w 4425895"/>
              <a:gd name="connsiteY3121" fmla="*/ 3960430 h 4333434"/>
              <a:gd name="connsiteX3122" fmla="*/ 743617 w 4425895"/>
              <a:gd name="connsiteY3122" fmla="*/ 3962578 h 4333434"/>
              <a:gd name="connsiteX3123" fmla="*/ 740480 w 4425895"/>
              <a:gd name="connsiteY3123" fmla="*/ 3964683 h 4333434"/>
              <a:gd name="connsiteX3124" fmla="*/ 737344 w 4425895"/>
              <a:gd name="connsiteY3124" fmla="*/ 3962578 h 4333434"/>
              <a:gd name="connsiteX3125" fmla="*/ 740480 w 4425895"/>
              <a:gd name="connsiteY3125" fmla="*/ 3960430 h 4333434"/>
              <a:gd name="connsiteX3126" fmla="*/ 744562 w 4425895"/>
              <a:gd name="connsiteY3126" fmla="*/ 4181488 h 4333434"/>
              <a:gd name="connsiteX3127" fmla="*/ 742585 w 4425895"/>
              <a:gd name="connsiteY3127" fmla="*/ 4179340 h 4333434"/>
              <a:gd name="connsiteX3128" fmla="*/ 747827 w 4425895"/>
              <a:gd name="connsiteY3128" fmla="*/ 4180543 h 4333434"/>
              <a:gd name="connsiteX3129" fmla="*/ 744562 w 4425895"/>
              <a:gd name="connsiteY3129" fmla="*/ 4181445 h 4333434"/>
              <a:gd name="connsiteX3130" fmla="*/ 742414 w 4425895"/>
              <a:gd name="connsiteY3130" fmla="*/ 4189823 h 4333434"/>
              <a:gd name="connsiteX3131" fmla="*/ 741167 w 4425895"/>
              <a:gd name="connsiteY3131" fmla="*/ 4188535 h 4333434"/>
              <a:gd name="connsiteX3132" fmla="*/ 745163 w 4425895"/>
              <a:gd name="connsiteY3132" fmla="*/ 4188535 h 4333434"/>
              <a:gd name="connsiteX3133" fmla="*/ 742414 w 4425895"/>
              <a:gd name="connsiteY3133" fmla="*/ 4189780 h 4333434"/>
              <a:gd name="connsiteX3134" fmla="*/ 742714 w 4425895"/>
              <a:gd name="connsiteY3134" fmla="*/ 4172981 h 4333434"/>
              <a:gd name="connsiteX3135" fmla="*/ 738418 w 4425895"/>
              <a:gd name="connsiteY3135" fmla="*/ 4170832 h 4333434"/>
              <a:gd name="connsiteX3136" fmla="*/ 741468 w 4425895"/>
              <a:gd name="connsiteY3136" fmla="*/ 4168727 h 4333434"/>
              <a:gd name="connsiteX3137" fmla="*/ 745765 w 4425895"/>
              <a:gd name="connsiteY3137" fmla="*/ 4170832 h 4333434"/>
              <a:gd name="connsiteX3138" fmla="*/ 742714 w 4425895"/>
              <a:gd name="connsiteY3138" fmla="*/ 4172938 h 4333434"/>
              <a:gd name="connsiteX3139" fmla="*/ 741769 w 4425895"/>
              <a:gd name="connsiteY3139" fmla="*/ 4049712 h 4333434"/>
              <a:gd name="connsiteX3140" fmla="*/ 738375 w 4425895"/>
              <a:gd name="connsiteY3140" fmla="*/ 4047607 h 4333434"/>
              <a:gd name="connsiteX3141" fmla="*/ 739191 w 4425895"/>
              <a:gd name="connsiteY3141" fmla="*/ 4045459 h 4333434"/>
              <a:gd name="connsiteX3142" fmla="*/ 742585 w 4425895"/>
              <a:gd name="connsiteY3142" fmla="*/ 4047607 h 4333434"/>
              <a:gd name="connsiteX3143" fmla="*/ 741769 w 4425895"/>
              <a:gd name="connsiteY3143" fmla="*/ 4049669 h 4333434"/>
              <a:gd name="connsiteX3144" fmla="*/ 743617 w 4425895"/>
              <a:gd name="connsiteY3144" fmla="*/ 4138952 h 4333434"/>
              <a:gd name="connsiteX3145" fmla="*/ 742714 w 4425895"/>
              <a:gd name="connsiteY3145" fmla="*/ 4141100 h 4333434"/>
              <a:gd name="connsiteX3146" fmla="*/ 740480 w 4425895"/>
              <a:gd name="connsiteY3146" fmla="*/ 4138952 h 4333434"/>
              <a:gd name="connsiteX3147" fmla="*/ 741425 w 4425895"/>
              <a:gd name="connsiteY3147" fmla="*/ 4136847 h 4333434"/>
              <a:gd name="connsiteX3148" fmla="*/ 743617 w 4425895"/>
              <a:gd name="connsiteY3148" fmla="*/ 4138909 h 4333434"/>
              <a:gd name="connsiteX3149" fmla="*/ 748858 w 4425895"/>
              <a:gd name="connsiteY3149" fmla="*/ 4060325 h 4333434"/>
              <a:gd name="connsiteX3150" fmla="*/ 746753 w 4425895"/>
              <a:gd name="connsiteY3150" fmla="*/ 4062473 h 4333434"/>
              <a:gd name="connsiteX3151" fmla="*/ 744691 w 4425895"/>
              <a:gd name="connsiteY3151" fmla="*/ 4060325 h 4333434"/>
              <a:gd name="connsiteX3152" fmla="*/ 746753 w 4425895"/>
              <a:gd name="connsiteY3152" fmla="*/ 4058219 h 4333434"/>
              <a:gd name="connsiteX3153" fmla="*/ 748858 w 4425895"/>
              <a:gd name="connsiteY3153" fmla="*/ 4060282 h 4333434"/>
              <a:gd name="connsiteX3154" fmla="*/ 745722 w 4425895"/>
              <a:gd name="connsiteY3154" fmla="*/ 103184 h 4333434"/>
              <a:gd name="connsiteX3155" fmla="*/ 741425 w 4425895"/>
              <a:gd name="connsiteY3155" fmla="*/ 105290 h 4333434"/>
              <a:gd name="connsiteX3156" fmla="*/ 737129 w 4425895"/>
              <a:gd name="connsiteY3156" fmla="*/ 103184 h 4333434"/>
              <a:gd name="connsiteX3157" fmla="*/ 741425 w 4425895"/>
              <a:gd name="connsiteY3157" fmla="*/ 101036 h 4333434"/>
              <a:gd name="connsiteX3158" fmla="*/ 745722 w 4425895"/>
              <a:gd name="connsiteY3158" fmla="*/ 103012 h 4333434"/>
              <a:gd name="connsiteX3159" fmla="*/ 731758 w 4425895"/>
              <a:gd name="connsiteY3159" fmla="*/ 65632 h 4333434"/>
              <a:gd name="connsiteX3160" fmla="*/ 741511 w 4425895"/>
              <a:gd name="connsiteY3160" fmla="*/ 69284 h 4333434"/>
              <a:gd name="connsiteX3161" fmla="*/ 732016 w 4425895"/>
              <a:gd name="connsiteY3161" fmla="*/ 69026 h 4333434"/>
              <a:gd name="connsiteX3162" fmla="*/ 731758 w 4425895"/>
              <a:gd name="connsiteY3162" fmla="*/ 65460 h 4333434"/>
              <a:gd name="connsiteX3163" fmla="*/ 733133 w 4425895"/>
              <a:gd name="connsiteY3163" fmla="*/ 217946 h 4333434"/>
              <a:gd name="connsiteX3164" fmla="*/ 732231 w 4425895"/>
              <a:gd name="connsiteY3164" fmla="*/ 220051 h 4333434"/>
              <a:gd name="connsiteX3165" fmla="*/ 729996 w 4425895"/>
              <a:gd name="connsiteY3165" fmla="*/ 217946 h 4333434"/>
              <a:gd name="connsiteX3166" fmla="*/ 730942 w 4425895"/>
              <a:gd name="connsiteY3166" fmla="*/ 215797 h 4333434"/>
              <a:gd name="connsiteX3167" fmla="*/ 733133 w 4425895"/>
              <a:gd name="connsiteY3167" fmla="*/ 217774 h 4333434"/>
              <a:gd name="connsiteX3168" fmla="*/ 730555 w 4425895"/>
              <a:gd name="connsiteY3168" fmla="*/ 167805 h 4333434"/>
              <a:gd name="connsiteX3169" fmla="*/ 729610 w 4425895"/>
              <a:gd name="connsiteY3169" fmla="*/ 171414 h 4333434"/>
              <a:gd name="connsiteX3170" fmla="*/ 726044 w 4425895"/>
              <a:gd name="connsiteY3170" fmla="*/ 171414 h 4333434"/>
              <a:gd name="connsiteX3171" fmla="*/ 730555 w 4425895"/>
              <a:gd name="connsiteY3171" fmla="*/ 167633 h 4333434"/>
              <a:gd name="connsiteX3172" fmla="*/ 725829 w 4425895"/>
              <a:gd name="connsiteY3172" fmla="*/ 2772514 h 4333434"/>
              <a:gd name="connsiteX3173" fmla="*/ 722563 w 4425895"/>
              <a:gd name="connsiteY3173" fmla="*/ 2774662 h 4333434"/>
              <a:gd name="connsiteX3174" fmla="*/ 720329 w 4425895"/>
              <a:gd name="connsiteY3174" fmla="*/ 2777498 h 4333434"/>
              <a:gd name="connsiteX3175" fmla="*/ 721274 w 4425895"/>
              <a:gd name="connsiteY3175" fmla="*/ 2781795 h 4333434"/>
              <a:gd name="connsiteX3176" fmla="*/ 714314 w 4425895"/>
              <a:gd name="connsiteY3176" fmla="*/ 2778014 h 4333434"/>
              <a:gd name="connsiteX3177" fmla="*/ 712037 w 4425895"/>
              <a:gd name="connsiteY3177" fmla="*/ 2771397 h 4333434"/>
              <a:gd name="connsiteX3178" fmla="*/ 712037 w 4425895"/>
              <a:gd name="connsiteY3178" fmla="*/ 2767530 h 4333434"/>
              <a:gd name="connsiteX3179" fmla="*/ 717322 w 4425895"/>
              <a:gd name="connsiteY3179" fmla="*/ 2769077 h 4333434"/>
              <a:gd name="connsiteX3180" fmla="*/ 722263 w 4425895"/>
              <a:gd name="connsiteY3180" fmla="*/ 2771698 h 4333434"/>
              <a:gd name="connsiteX3181" fmla="*/ 725747 w 4425895"/>
              <a:gd name="connsiteY3181" fmla="*/ 2772226 h 4333434"/>
              <a:gd name="connsiteX3182" fmla="*/ 725829 w 4425895"/>
              <a:gd name="connsiteY3182" fmla="*/ 2772342 h 4333434"/>
              <a:gd name="connsiteX3183" fmla="*/ 715173 w 4425895"/>
              <a:gd name="connsiteY3183" fmla="*/ 188041 h 4333434"/>
              <a:gd name="connsiteX3184" fmla="*/ 712037 w 4425895"/>
              <a:gd name="connsiteY3184" fmla="*/ 185936 h 4333434"/>
              <a:gd name="connsiteX3185" fmla="*/ 715173 w 4425895"/>
              <a:gd name="connsiteY3185" fmla="*/ 183788 h 4333434"/>
              <a:gd name="connsiteX3186" fmla="*/ 718310 w 4425895"/>
              <a:gd name="connsiteY3186" fmla="*/ 185936 h 4333434"/>
              <a:gd name="connsiteX3187" fmla="*/ 715173 w 4425895"/>
              <a:gd name="connsiteY3187" fmla="*/ 188041 h 4333434"/>
              <a:gd name="connsiteX3188" fmla="*/ 720587 w 4425895"/>
              <a:gd name="connsiteY3188" fmla="*/ 2641383 h 4333434"/>
              <a:gd name="connsiteX3189" fmla="*/ 718482 w 4425895"/>
              <a:gd name="connsiteY3189" fmla="*/ 2644691 h 4333434"/>
              <a:gd name="connsiteX3190" fmla="*/ 716419 w 4425895"/>
              <a:gd name="connsiteY3190" fmla="*/ 2642672 h 4333434"/>
              <a:gd name="connsiteX3191" fmla="*/ 718482 w 4425895"/>
              <a:gd name="connsiteY3191" fmla="*/ 2639363 h 4333434"/>
              <a:gd name="connsiteX3192" fmla="*/ 720587 w 4425895"/>
              <a:gd name="connsiteY3192" fmla="*/ 2641383 h 4333434"/>
              <a:gd name="connsiteX3193" fmla="*/ 721188 w 4425895"/>
              <a:gd name="connsiteY3193" fmla="*/ 353588 h 4333434"/>
              <a:gd name="connsiteX3194" fmla="*/ 724196 w 4425895"/>
              <a:gd name="connsiteY3194" fmla="*/ 357885 h 4333434"/>
              <a:gd name="connsiteX3195" fmla="*/ 719900 w 4425895"/>
              <a:gd name="connsiteY3195" fmla="*/ 358787 h 4333434"/>
              <a:gd name="connsiteX3196" fmla="*/ 721188 w 4425895"/>
              <a:gd name="connsiteY3196" fmla="*/ 353760 h 4333434"/>
              <a:gd name="connsiteX3197" fmla="*/ 719814 w 4425895"/>
              <a:gd name="connsiteY3197" fmla="*/ 60949 h 4333434"/>
              <a:gd name="connsiteX3198" fmla="*/ 714185 w 4425895"/>
              <a:gd name="connsiteY3198" fmla="*/ 66663 h 4333434"/>
              <a:gd name="connsiteX3199" fmla="*/ 710146 w 4425895"/>
              <a:gd name="connsiteY3199" fmla="*/ 69886 h 4333434"/>
              <a:gd name="connsiteX3200" fmla="*/ 707396 w 4425895"/>
              <a:gd name="connsiteY3200" fmla="*/ 73065 h 4333434"/>
              <a:gd name="connsiteX3201" fmla="*/ 699663 w 4425895"/>
              <a:gd name="connsiteY3201" fmla="*/ 66534 h 4333434"/>
              <a:gd name="connsiteX3202" fmla="*/ 719814 w 4425895"/>
              <a:gd name="connsiteY3202" fmla="*/ 61121 h 4333434"/>
              <a:gd name="connsiteX3203" fmla="*/ 697171 w 4425895"/>
              <a:gd name="connsiteY3203" fmla="*/ 303275 h 4333434"/>
              <a:gd name="connsiteX3204" fmla="*/ 701166 w 4425895"/>
              <a:gd name="connsiteY3204" fmla="*/ 303275 h 4333434"/>
              <a:gd name="connsiteX3205" fmla="*/ 698460 w 4425895"/>
              <a:gd name="connsiteY3205" fmla="*/ 304393 h 4333434"/>
              <a:gd name="connsiteX3206" fmla="*/ 697171 w 4425895"/>
              <a:gd name="connsiteY3206" fmla="*/ 303447 h 4333434"/>
              <a:gd name="connsiteX3207" fmla="*/ 680801 w 4425895"/>
              <a:gd name="connsiteY3207" fmla="*/ 22194 h 4333434"/>
              <a:gd name="connsiteX3208" fmla="*/ 685742 w 4425895"/>
              <a:gd name="connsiteY3208" fmla="*/ 23225 h 4333434"/>
              <a:gd name="connsiteX3209" fmla="*/ 690339 w 4425895"/>
              <a:gd name="connsiteY3209" fmla="*/ 31388 h 4333434"/>
              <a:gd name="connsiteX3210" fmla="*/ 694636 w 4425895"/>
              <a:gd name="connsiteY3210" fmla="*/ 38907 h 4333434"/>
              <a:gd name="connsiteX3211" fmla="*/ 686558 w 4425895"/>
              <a:gd name="connsiteY3211" fmla="*/ 38907 h 4333434"/>
              <a:gd name="connsiteX3212" fmla="*/ 682906 w 4425895"/>
              <a:gd name="connsiteY3212" fmla="*/ 33021 h 4333434"/>
              <a:gd name="connsiteX3213" fmla="*/ 680328 w 4425895"/>
              <a:gd name="connsiteY3213" fmla="*/ 26662 h 4333434"/>
              <a:gd name="connsiteX3214" fmla="*/ 680801 w 4425895"/>
              <a:gd name="connsiteY3214" fmla="*/ 22194 h 4333434"/>
              <a:gd name="connsiteX3215" fmla="*/ 677621 w 4425895"/>
              <a:gd name="connsiteY3215" fmla="*/ 2719237 h 4333434"/>
              <a:gd name="connsiteX3216" fmla="*/ 677879 w 4425895"/>
              <a:gd name="connsiteY3216" fmla="*/ 2723533 h 4333434"/>
              <a:gd name="connsiteX3217" fmla="*/ 673110 w 4425895"/>
              <a:gd name="connsiteY3217" fmla="*/ 2720268 h 4333434"/>
              <a:gd name="connsiteX3218" fmla="*/ 677664 w 4425895"/>
              <a:gd name="connsiteY3218" fmla="*/ 2719237 h 4333434"/>
              <a:gd name="connsiteX3219" fmla="*/ 672508 w 4425895"/>
              <a:gd name="connsiteY3219" fmla="*/ 345253 h 4333434"/>
              <a:gd name="connsiteX3220" fmla="*/ 673454 w 4425895"/>
              <a:gd name="connsiteY3220" fmla="*/ 347401 h 4333434"/>
              <a:gd name="connsiteX3221" fmla="*/ 671219 w 4425895"/>
              <a:gd name="connsiteY3221" fmla="*/ 349507 h 4333434"/>
              <a:gd name="connsiteX3222" fmla="*/ 670317 w 4425895"/>
              <a:gd name="connsiteY3222" fmla="*/ 347401 h 4333434"/>
              <a:gd name="connsiteX3223" fmla="*/ 672551 w 4425895"/>
              <a:gd name="connsiteY3223" fmla="*/ 345253 h 4333434"/>
              <a:gd name="connsiteX3224" fmla="*/ 672551 w 4425895"/>
              <a:gd name="connsiteY3224" fmla="*/ 345253 h 4333434"/>
              <a:gd name="connsiteX3225" fmla="*/ 667009 w 4425895"/>
              <a:gd name="connsiteY3225" fmla="*/ 3932889 h 4333434"/>
              <a:gd name="connsiteX3226" fmla="*/ 676590 w 4425895"/>
              <a:gd name="connsiteY3226" fmla="*/ 3941482 h 4333434"/>
              <a:gd name="connsiteX3227" fmla="*/ 665161 w 4425895"/>
              <a:gd name="connsiteY3227" fmla="*/ 3941997 h 4333434"/>
              <a:gd name="connsiteX3228" fmla="*/ 667052 w 4425895"/>
              <a:gd name="connsiteY3228" fmla="*/ 3932760 h 4333434"/>
              <a:gd name="connsiteX3229" fmla="*/ 664001 w 4425895"/>
              <a:gd name="connsiteY3229" fmla="*/ 3786418 h 4333434"/>
              <a:gd name="connsiteX3230" fmla="*/ 657814 w 4425895"/>
              <a:gd name="connsiteY3230" fmla="*/ 3784270 h 4333434"/>
              <a:gd name="connsiteX3231" fmla="*/ 658545 w 4425895"/>
              <a:gd name="connsiteY3231" fmla="*/ 3777782 h 4333434"/>
              <a:gd name="connsiteX3232" fmla="*/ 664044 w 4425895"/>
              <a:gd name="connsiteY3232" fmla="*/ 3786289 h 4333434"/>
              <a:gd name="connsiteX3233" fmla="*/ 657728 w 4425895"/>
              <a:gd name="connsiteY3233" fmla="*/ 3569442 h 4333434"/>
              <a:gd name="connsiteX3234" fmla="*/ 657728 w 4425895"/>
              <a:gd name="connsiteY3234" fmla="*/ 3569442 h 4333434"/>
              <a:gd name="connsiteX3235" fmla="*/ 650467 w 4425895"/>
              <a:gd name="connsiteY3235" fmla="*/ 3571418 h 4333434"/>
              <a:gd name="connsiteX3236" fmla="*/ 652443 w 4425895"/>
              <a:gd name="connsiteY3236" fmla="*/ 3567981 h 4333434"/>
              <a:gd name="connsiteX3237" fmla="*/ 655709 w 4425895"/>
              <a:gd name="connsiteY3237" fmla="*/ 3563684 h 4333434"/>
              <a:gd name="connsiteX3238" fmla="*/ 657814 w 4425895"/>
              <a:gd name="connsiteY3238" fmla="*/ 3560720 h 4333434"/>
              <a:gd name="connsiteX3239" fmla="*/ 657728 w 4425895"/>
              <a:gd name="connsiteY3239" fmla="*/ 3569442 h 4333434"/>
              <a:gd name="connsiteX3240" fmla="*/ 658974 w 4425895"/>
              <a:gd name="connsiteY3240" fmla="*/ 1508248 h 4333434"/>
              <a:gd name="connsiteX3241" fmla="*/ 656955 w 4425895"/>
              <a:gd name="connsiteY3241" fmla="*/ 1511815 h 4333434"/>
              <a:gd name="connsiteX3242" fmla="*/ 652658 w 4425895"/>
              <a:gd name="connsiteY3242" fmla="*/ 1512115 h 4333434"/>
              <a:gd name="connsiteX3243" fmla="*/ 658974 w 4425895"/>
              <a:gd name="connsiteY3243" fmla="*/ 1508291 h 4333434"/>
              <a:gd name="connsiteX3244" fmla="*/ 651971 w 4425895"/>
              <a:gd name="connsiteY3244" fmla="*/ 2423418 h 4333434"/>
              <a:gd name="connsiteX3245" fmla="*/ 657771 w 4425895"/>
              <a:gd name="connsiteY3245" fmla="*/ 2422601 h 4333434"/>
              <a:gd name="connsiteX3246" fmla="*/ 654463 w 4425895"/>
              <a:gd name="connsiteY3246" fmla="*/ 2425953 h 4333434"/>
              <a:gd name="connsiteX3247" fmla="*/ 651971 w 4425895"/>
              <a:gd name="connsiteY3247" fmla="*/ 2423418 h 4333434"/>
              <a:gd name="connsiteX3248" fmla="*/ 653604 w 4425895"/>
              <a:gd name="connsiteY3248" fmla="*/ 2639664 h 4333434"/>
              <a:gd name="connsiteX3249" fmla="*/ 651498 w 4425895"/>
              <a:gd name="connsiteY3249" fmla="*/ 2640609 h 4333434"/>
              <a:gd name="connsiteX3250" fmla="*/ 649393 w 4425895"/>
              <a:gd name="connsiteY3250" fmla="*/ 2638375 h 4333434"/>
              <a:gd name="connsiteX3251" fmla="*/ 651498 w 4425895"/>
              <a:gd name="connsiteY3251" fmla="*/ 2637387 h 4333434"/>
              <a:gd name="connsiteX3252" fmla="*/ 653604 w 4425895"/>
              <a:gd name="connsiteY3252" fmla="*/ 2639664 h 4333434"/>
              <a:gd name="connsiteX3253" fmla="*/ 650983 w 4425895"/>
              <a:gd name="connsiteY3253" fmla="*/ 2544409 h 4333434"/>
              <a:gd name="connsiteX3254" fmla="*/ 646428 w 4425895"/>
              <a:gd name="connsiteY3254" fmla="*/ 2547073 h 4333434"/>
              <a:gd name="connsiteX3255" fmla="*/ 641014 w 4425895"/>
              <a:gd name="connsiteY3255" fmla="*/ 2544968 h 4333434"/>
              <a:gd name="connsiteX3256" fmla="*/ 644151 w 4425895"/>
              <a:gd name="connsiteY3256" fmla="*/ 2542819 h 4333434"/>
              <a:gd name="connsiteX3257" fmla="*/ 648705 w 4425895"/>
              <a:gd name="connsiteY3257" fmla="*/ 2542304 h 4333434"/>
              <a:gd name="connsiteX3258" fmla="*/ 650983 w 4425895"/>
              <a:gd name="connsiteY3258" fmla="*/ 2544409 h 4333434"/>
              <a:gd name="connsiteX3259" fmla="*/ 649393 w 4425895"/>
              <a:gd name="connsiteY3259" fmla="*/ 1496046 h 4333434"/>
              <a:gd name="connsiteX3260" fmla="*/ 646085 w 4425895"/>
              <a:gd name="connsiteY3260" fmla="*/ 1499397 h 4333434"/>
              <a:gd name="connsiteX3261" fmla="*/ 643592 w 4425895"/>
              <a:gd name="connsiteY3261" fmla="*/ 1496862 h 4333434"/>
              <a:gd name="connsiteX3262" fmla="*/ 649393 w 4425895"/>
              <a:gd name="connsiteY3262" fmla="*/ 1495960 h 4333434"/>
              <a:gd name="connsiteX3263" fmla="*/ 642819 w 4425895"/>
              <a:gd name="connsiteY3263" fmla="*/ 329828 h 4333434"/>
              <a:gd name="connsiteX3264" fmla="*/ 647631 w 4425895"/>
              <a:gd name="connsiteY3264" fmla="*/ 333308 h 4333434"/>
              <a:gd name="connsiteX3265" fmla="*/ 645741 w 4425895"/>
              <a:gd name="connsiteY3265" fmla="*/ 338292 h 4333434"/>
              <a:gd name="connsiteX3266" fmla="*/ 642819 w 4425895"/>
              <a:gd name="connsiteY3266" fmla="*/ 329828 h 4333434"/>
              <a:gd name="connsiteX3267" fmla="*/ 638952 w 4425895"/>
              <a:gd name="connsiteY3267" fmla="*/ 345210 h 4333434"/>
              <a:gd name="connsiteX3268" fmla="*/ 641014 w 4425895"/>
              <a:gd name="connsiteY3268" fmla="*/ 347358 h 4333434"/>
              <a:gd name="connsiteX3269" fmla="*/ 638952 w 4425895"/>
              <a:gd name="connsiteY3269" fmla="*/ 349464 h 4333434"/>
              <a:gd name="connsiteX3270" fmla="*/ 636847 w 4425895"/>
              <a:gd name="connsiteY3270" fmla="*/ 347358 h 4333434"/>
              <a:gd name="connsiteX3271" fmla="*/ 638952 w 4425895"/>
              <a:gd name="connsiteY3271" fmla="*/ 345253 h 4333434"/>
              <a:gd name="connsiteX3272" fmla="*/ 634870 w 4425895"/>
              <a:gd name="connsiteY3272" fmla="*/ 337777 h 4333434"/>
              <a:gd name="connsiteX3273" fmla="*/ 631476 w 4425895"/>
              <a:gd name="connsiteY3273" fmla="*/ 340656 h 4333434"/>
              <a:gd name="connsiteX3274" fmla="*/ 628941 w 4425895"/>
              <a:gd name="connsiteY3274" fmla="*/ 338507 h 4333434"/>
              <a:gd name="connsiteX3275" fmla="*/ 634870 w 4425895"/>
              <a:gd name="connsiteY3275" fmla="*/ 337820 h 4333434"/>
              <a:gd name="connsiteX3276" fmla="*/ 628469 w 4425895"/>
              <a:gd name="connsiteY3276" fmla="*/ 56180 h 4333434"/>
              <a:gd name="connsiteX3277" fmla="*/ 630574 w 4425895"/>
              <a:gd name="connsiteY3277" fmla="*/ 58285 h 4333434"/>
              <a:gd name="connsiteX3278" fmla="*/ 630574 w 4425895"/>
              <a:gd name="connsiteY3278" fmla="*/ 58328 h 4333434"/>
              <a:gd name="connsiteX3279" fmla="*/ 628469 w 4425895"/>
              <a:gd name="connsiteY3279" fmla="*/ 60433 h 4333434"/>
              <a:gd name="connsiteX3280" fmla="*/ 626363 w 4425895"/>
              <a:gd name="connsiteY3280" fmla="*/ 58328 h 4333434"/>
              <a:gd name="connsiteX3281" fmla="*/ 628469 w 4425895"/>
              <a:gd name="connsiteY3281" fmla="*/ 56223 h 4333434"/>
              <a:gd name="connsiteX3282" fmla="*/ 627652 w 4425895"/>
              <a:gd name="connsiteY3282" fmla="*/ 454429 h 4333434"/>
              <a:gd name="connsiteX3283" fmla="*/ 627996 w 4425895"/>
              <a:gd name="connsiteY3283" fmla="*/ 458382 h 4333434"/>
              <a:gd name="connsiteX3284" fmla="*/ 625504 w 4425895"/>
              <a:gd name="connsiteY3284" fmla="*/ 458382 h 4333434"/>
              <a:gd name="connsiteX3285" fmla="*/ 627652 w 4425895"/>
              <a:gd name="connsiteY3285" fmla="*/ 454429 h 4333434"/>
              <a:gd name="connsiteX3286" fmla="*/ 624258 w 4425895"/>
              <a:gd name="connsiteY3286" fmla="*/ 214981 h 4333434"/>
              <a:gd name="connsiteX3287" fmla="*/ 619059 w 4425895"/>
              <a:gd name="connsiteY3287" fmla="*/ 213692 h 4333434"/>
              <a:gd name="connsiteX3288" fmla="*/ 621035 w 4425895"/>
              <a:gd name="connsiteY3288" fmla="*/ 212876 h 4333434"/>
              <a:gd name="connsiteX3289" fmla="*/ 624258 w 4425895"/>
              <a:gd name="connsiteY3289" fmla="*/ 214809 h 4333434"/>
              <a:gd name="connsiteX3290" fmla="*/ 618286 w 4425895"/>
              <a:gd name="connsiteY3290" fmla="*/ 13257 h 4333434"/>
              <a:gd name="connsiteX3291" fmla="*/ 621207 w 4425895"/>
              <a:gd name="connsiteY3291" fmla="*/ 22151 h 4333434"/>
              <a:gd name="connsiteX3292" fmla="*/ 614462 w 4425895"/>
              <a:gd name="connsiteY3292" fmla="*/ 18714 h 4333434"/>
              <a:gd name="connsiteX3293" fmla="*/ 618286 w 4425895"/>
              <a:gd name="connsiteY3293" fmla="*/ 13085 h 4333434"/>
              <a:gd name="connsiteX3294" fmla="*/ 614376 w 4425895"/>
              <a:gd name="connsiteY3294" fmla="*/ 359045 h 4333434"/>
              <a:gd name="connsiteX3295" fmla="*/ 609607 w 4425895"/>
              <a:gd name="connsiteY3295" fmla="*/ 356080 h 4333434"/>
              <a:gd name="connsiteX3296" fmla="*/ 611497 w 4425895"/>
              <a:gd name="connsiteY3296" fmla="*/ 351784 h 4333434"/>
              <a:gd name="connsiteX3297" fmla="*/ 614376 w 4425895"/>
              <a:gd name="connsiteY3297" fmla="*/ 358873 h 4333434"/>
              <a:gd name="connsiteX3298" fmla="*/ 608318 w 4425895"/>
              <a:gd name="connsiteY3298" fmla="*/ 15964 h 4333434"/>
              <a:gd name="connsiteX3299" fmla="*/ 607544 w 4425895"/>
              <a:gd name="connsiteY3299" fmla="*/ 23440 h 4333434"/>
              <a:gd name="connsiteX3300" fmla="*/ 598006 w 4425895"/>
              <a:gd name="connsiteY3300" fmla="*/ 26490 h 4333434"/>
              <a:gd name="connsiteX3301" fmla="*/ 608318 w 4425895"/>
              <a:gd name="connsiteY3301" fmla="*/ 15792 h 4333434"/>
              <a:gd name="connsiteX3302" fmla="*/ 608318 w 4425895"/>
              <a:gd name="connsiteY3302" fmla="*/ 222457 h 4333434"/>
              <a:gd name="connsiteX3303" fmla="*/ 601357 w 4425895"/>
              <a:gd name="connsiteY3303" fmla="*/ 219535 h 4333434"/>
              <a:gd name="connsiteX3304" fmla="*/ 600326 w 4425895"/>
              <a:gd name="connsiteY3304" fmla="*/ 213864 h 4333434"/>
              <a:gd name="connsiteX3305" fmla="*/ 608404 w 4425895"/>
              <a:gd name="connsiteY3305" fmla="*/ 222414 h 4333434"/>
              <a:gd name="connsiteX3306" fmla="*/ 593108 w 4425895"/>
              <a:gd name="connsiteY3306" fmla="*/ 333351 h 4333434"/>
              <a:gd name="connsiteX3307" fmla="*/ 599252 w 4425895"/>
              <a:gd name="connsiteY3307" fmla="*/ 335843 h 4333434"/>
              <a:gd name="connsiteX3308" fmla="*/ 603248 w 4425895"/>
              <a:gd name="connsiteY3308" fmla="*/ 338765 h 4333434"/>
              <a:gd name="connsiteX3309" fmla="*/ 607544 w 4425895"/>
              <a:gd name="connsiteY3309" fmla="*/ 344480 h 4333434"/>
              <a:gd name="connsiteX3310" fmla="*/ 609134 w 4425895"/>
              <a:gd name="connsiteY3310" fmla="*/ 347788 h 4333434"/>
              <a:gd name="connsiteX3311" fmla="*/ 600971 w 4425895"/>
              <a:gd name="connsiteY3311" fmla="*/ 345425 h 4333434"/>
              <a:gd name="connsiteX3312" fmla="*/ 595729 w 4425895"/>
              <a:gd name="connsiteY3312" fmla="*/ 341128 h 4333434"/>
              <a:gd name="connsiteX3313" fmla="*/ 589456 w 4425895"/>
              <a:gd name="connsiteY3313" fmla="*/ 330902 h 4333434"/>
              <a:gd name="connsiteX3314" fmla="*/ 593194 w 4425895"/>
              <a:gd name="connsiteY3314" fmla="*/ 333180 h 4333434"/>
              <a:gd name="connsiteX3315" fmla="*/ 575921 w 4425895"/>
              <a:gd name="connsiteY3315" fmla="*/ 23483 h 4333434"/>
              <a:gd name="connsiteX3316" fmla="*/ 578027 w 4425895"/>
              <a:gd name="connsiteY3316" fmla="*/ 18026 h 4333434"/>
              <a:gd name="connsiteX3317" fmla="*/ 580648 w 4425895"/>
              <a:gd name="connsiteY3317" fmla="*/ 13987 h 4333434"/>
              <a:gd name="connsiteX3318" fmla="*/ 590014 w 4425895"/>
              <a:gd name="connsiteY3318" fmla="*/ 23096 h 4333434"/>
              <a:gd name="connsiteX3319" fmla="*/ 582323 w 4425895"/>
              <a:gd name="connsiteY3319" fmla="*/ 27092 h 4333434"/>
              <a:gd name="connsiteX3320" fmla="*/ 576093 w 4425895"/>
              <a:gd name="connsiteY3320" fmla="*/ 23311 h 4333434"/>
              <a:gd name="connsiteX3321" fmla="*/ 577511 w 4425895"/>
              <a:gd name="connsiteY3321" fmla="*/ 3541084 h 4333434"/>
              <a:gd name="connsiteX3322" fmla="*/ 589284 w 4425895"/>
              <a:gd name="connsiteY3322" fmla="*/ 3549377 h 4333434"/>
              <a:gd name="connsiteX3323" fmla="*/ 581494 w 4425895"/>
              <a:gd name="connsiteY3323" fmla="*/ 3551749 h 4333434"/>
              <a:gd name="connsiteX3324" fmla="*/ 578671 w 4425895"/>
              <a:gd name="connsiteY3324" fmla="*/ 3548260 h 4333434"/>
              <a:gd name="connsiteX3325" fmla="*/ 574675 w 4425895"/>
              <a:gd name="connsiteY3325" fmla="*/ 3543963 h 4333434"/>
              <a:gd name="connsiteX3326" fmla="*/ 571754 w 4425895"/>
              <a:gd name="connsiteY3326" fmla="*/ 3541815 h 4333434"/>
              <a:gd name="connsiteX3327" fmla="*/ 577683 w 4425895"/>
              <a:gd name="connsiteY3327" fmla="*/ 3540912 h 4333434"/>
              <a:gd name="connsiteX3328" fmla="*/ 582237 w 4425895"/>
              <a:gd name="connsiteY3328" fmla="*/ 4005114 h 4333434"/>
              <a:gd name="connsiteX3329" fmla="*/ 581722 w 4425895"/>
              <a:gd name="connsiteY3329" fmla="*/ 4000560 h 4333434"/>
              <a:gd name="connsiteX3330" fmla="*/ 586835 w 4425895"/>
              <a:gd name="connsiteY3330" fmla="*/ 4000560 h 4333434"/>
              <a:gd name="connsiteX3331" fmla="*/ 582409 w 4425895"/>
              <a:gd name="connsiteY3331" fmla="*/ 4005028 h 4333434"/>
              <a:gd name="connsiteX3332" fmla="*/ 588038 w 4425895"/>
              <a:gd name="connsiteY3332" fmla="*/ 4067156 h 4333434"/>
              <a:gd name="connsiteX3333" fmla="*/ 582237 w 4425895"/>
              <a:gd name="connsiteY3333" fmla="*/ 4067973 h 4333434"/>
              <a:gd name="connsiteX3334" fmla="*/ 585546 w 4425895"/>
              <a:gd name="connsiteY3334" fmla="*/ 4064621 h 4333434"/>
              <a:gd name="connsiteX3335" fmla="*/ 588210 w 4425895"/>
              <a:gd name="connsiteY3335" fmla="*/ 4067070 h 4333434"/>
              <a:gd name="connsiteX3336" fmla="*/ 550443 w 4425895"/>
              <a:gd name="connsiteY3336" fmla="*/ 4288473 h 4333434"/>
              <a:gd name="connsiteX3337" fmla="*/ 554439 w 4425895"/>
              <a:gd name="connsiteY3337" fmla="*/ 4288473 h 4333434"/>
              <a:gd name="connsiteX3338" fmla="*/ 551689 w 4425895"/>
              <a:gd name="connsiteY3338" fmla="*/ 4289590 h 4333434"/>
              <a:gd name="connsiteX3339" fmla="*/ 550615 w 4425895"/>
              <a:gd name="connsiteY3339" fmla="*/ 4288387 h 4333434"/>
              <a:gd name="connsiteX3340" fmla="*/ 548724 w 4425895"/>
              <a:gd name="connsiteY3340" fmla="*/ 4283532 h 4333434"/>
              <a:gd name="connsiteX3341" fmla="*/ 550873 w 4425895"/>
              <a:gd name="connsiteY3341" fmla="*/ 4281383 h 4333434"/>
              <a:gd name="connsiteX3342" fmla="*/ 553021 w 4425895"/>
              <a:gd name="connsiteY3342" fmla="*/ 4283532 h 4333434"/>
              <a:gd name="connsiteX3343" fmla="*/ 550873 w 4425895"/>
              <a:gd name="connsiteY3343" fmla="*/ 4285680 h 4333434"/>
              <a:gd name="connsiteX3344" fmla="*/ 548724 w 4425895"/>
              <a:gd name="connsiteY3344" fmla="*/ 4283532 h 4333434"/>
              <a:gd name="connsiteX3345" fmla="*/ 562344 w 4425895"/>
              <a:gd name="connsiteY3345" fmla="*/ 4297066 h 4333434"/>
              <a:gd name="connsiteX3346" fmla="*/ 565481 w 4425895"/>
              <a:gd name="connsiteY3346" fmla="*/ 4300417 h 4333434"/>
              <a:gd name="connsiteX3347" fmla="*/ 553665 w 4425895"/>
              <a:gd name="connsiteY3347" fmla="*/ 4300073 h 4333434"/>
              <a:gd name="connsiteX3348" fmla="*/ 562516 w 4425895"/>
              <a:gd name="connsiteY3348" fmla="*/ 4296980 h 4333434"/>
              <a:gd name="connsiteX3349" fmla="*/ 554997 w 4425895"/>
              <a:gd name="connsiteY3349" fmla="*/ 4278161 h 4333434"/>
              <a:gd name="connsiteX3350" fmla="*/ 560110 w 4425895"/>
              <a:gd name="connsiteY3350" fmla="*/ 4276958 h 4333434"/>
              <a:gd name="connsiteX3351" fmla="*/ 558134 w 4425895"/>
              <a:gd name="connsiteY3351" fmla="*/ 4280052 h 4333434"/>
              <a:gd name="connsiteX3352" fmla="*/ 555169 w 4425895"/>
              <a:gd name="connsiteY3352" fmla="*/ 4278075 h 4333434"/>
              <a:gd name="connsiteX3353" fmla="*/ 562860 w 4425895"/>
              <a:gd name="connsiteY3353" fmla="*/ 4263467 h 4333434"/>
              <a:gd name="connsiteX3354" fmla="*/ 567586 w 4425895"/>
              <a:gd name="connsiteY3354" fmla="*/ 4262049 h 4333434"/>
              <a:gd name="connsiteX3355" fmla="*/ 576824 w 4425895"/>
              <a:gd name="connsiteY3355" fmla="*/ 4271845 h 4333434"/>
              <a:gd name="connsiteX3356" fmla="*/ 581120 w 4425895"/>
              <a:gd name="connsiteY3356" fmla="*/ 4277688 h 4333434"/>
              <a:gd name="connsiteX3357" fmla="*/ 577039 w 4425895"/>
              <a:gd name="connsiteY3357" fmla="*/ 4281426 h 4333434"/>
              <a:gd name="connsiteX3358" fmla="*/ 571152 w 4425895"/>
              <a:gd name="connsiteY3358" fmla="*/ 4279278 h 4333434"/>
              <a:gd name="connsiteX3359" fmla="*/ 563032 w 4425895"/>
              <a:gd name="connsiteY3359" fmla="*/ 4263381 h 4333434"/>
              <a:gd name="connsiteX3360" fmla="*/ 550830 w 4425895"/>
              <a:gd name="connsiteY3360" fmla="*/ 4082710 h 4333434"/>
              <a:gd name="connsiteX3361" fmla="*/ 552935 w 4425895"/>
              <a:gd name="connsiteY3361" fmla="*/ 4084944 h 4333434"/>
              <a:gd name="connsiteX3362" fmla="*/ 550830 w 4425895"/>
              <a:gd name="connsiteY3362" fmla="*/ 4085889 h 4333434"/>
              <a:gd name="connsiteX3363" fmla="*/ 548724 w 4425895"/>
              <a:gd name="connsiteY3363" fmla="*/ 4083655 h 4333434"/>
              <a:gd name="connsiteX3364" fmla="*/ 551001 w 4425895"/>
              <a:gd name="connsiteY3364" fmla="*/ 4082624 h 4333434"/>
              <a:gd name="connsiteX3365" fmla="*/ 546533 w 4425895"/>
              <a:gd name="connsiteY3365" fmla="*/ 4011516 h 4333434"/>
              <a:gd name="connsiteX3366" fmla="*/ 545072 w 4425895"/>
              <a:gd name="connsiteY3366" fmla="*/ 4008036 h 4333434"/>
              <a:gd name="connsiteX3367" fmla="*/ 549068 w 4425895"/>
              <a:gd name="connsiteY3367" fmla="*/ 4008938 h 4333434"/>
              <a:gd name="connsiteX3368" fmla="*/ 546791 w 4425895"/>
              <a:gd name="connsiteY3368" fmla="*/ 4011430 h 4333434"/>
              <a:gd name="connsiteX3369" fmla="*/ 550830 w 4425895"/>
              <a:gd name="connsiteY3369" fmla="*/ 3970054 h 4333434"/>
              <a:gd name="connsiteX3370" fmla="*/ 552935 w 4425895"/>
              <a:gd name="connsiteY3370" fmla="*/ 3966874 h 4333434"/>
              <a:gd name="connsiteX3371" fmla="*/ 554997 w 4425895"/>
              <a:gd name="connsiteY3371" fmla="*/ 3970054 h 4333434"/>
              <a:gd name="connsiteX3372" fmla="*/ 552935 w 4425895"/>
              <a:gd name="connsiteY3372" fmla="*/ 3973233 h 4333434"/>
              <a:gd name="connsiteX3373" fmla="*/ 551001 w 4425895"/>
              <a:gd name="connsiteY3373" fmla="*/ 3969968 h 4333434"/>
              <a:gd name="connsiteX3374" fmla="*/ 552290 w 4425895"/>
              <a:gd name="connsiteY3374" fmla="*/ 4111368 h 4333434"/>
              <a:gd name="connsiteX3375" fmla="*/ 556587 w 4425895"/>
              <a:gd name="connsiteY3375" fmla="*/ 4118285 h 4333434"/>
              <a:gd name="connsiteX3376" fmla="*/ 556587 w 4425895"/>
              <a:gd name="connsiteY3376" fmla="*/ 4122023 h 4333434"/>
              <a:gd name="connsiteX3377" fmla="*/ 550958 w 4425895"/>
              <a:gd name="connsiteY3377" fmla="*/ 4111755 h 4333434"/>
              <a:gd name="connsiteX3378" fmla="*/ 552462 w 4425895"/>
              <a:gd name="connsiteY3378" fmla="*/ 4111282 h 4333434"/>
              <a:gd name="connsiteX3379" fmla="*/ 558048 w 4425895"/>
              <a:gd name="connsiteY3379" fmla="*/ 3941353 h 4333434"/>
              <a:gd name="connsiteX3380" fmla="*/ 556071 w 4425895"/>
              <a:gd name="connsiteY3380" fmla="*/ 3939247 h 4333434"/>
              <a:gd name="connsiteX3381" fmla="*/ 559337 w 4425895"/>
              <a:gd name="connsiteY3381" fmla="*/ 3937099 h 4333434"/>
              <a:gd name="connsiteX3382" fmla="*/ 561270 w 4425895"/>
              <a:gd name="connsiteY3382" fmla="*/ 3939247 h 4333434"/>
              <a:gd name="connsiteX3383" fmla="*/ 558220 w 4425895"/>
              <a:gd name="connsiteY3383" fmla="*/ 3941267 h 4333434"/>
              <a:gd name="connsiteX3384" fmla="*/ 563247 w 4425895"/>
              <a:gd name="connsiteY3384" fmla="*/ 3810651 h 4333434"/>
              <a:gd name="connsiteX3385" fmla="*/ 566856 w 4425895"/>
              <a:gd name="connsiteY3385" fmla="*/ 3823068 h 4333434"/>
              <a:gd name="connsiteX3386" fmla="*/ 568402 w 4425895"/>
              <a:gd name="connsiteY3386" fmla="*/ 3827107 h 4333434"/>
              <a:gd name="connsiteX3387" fmla="*/ 570895 w 4425895"/>
              <a:gd name="connsiteY3387" fmla="*/ 3832650 h 4333434"/>
              <a:gd name="connsiteX3388" fmla="*/ 562301 w 4425895"/>
              <a:gd name="connsiteY3388" fmla="*/ 3829685 h 4333434"/>
              <a:gd name="connsiteX3389" fmla="*/ 563418 w 4425895"/>
              <a:gd name="connsiteY3389" fmla="*/ 3810565 h 4333434"/>
              <a:gd name="connsiteX3390" fmla="*/ 558134 w 4425895"/>
              <a:gd name="connsiteY3390" fmla="*/ 2126396 h 4333434"/>
              <a:gd name="connsiteX3391" fmla="*/ 560368 w 4425895"/>
              <a:gd name="connsiteY3391" fmla="*/ 2124291 h 4333434"/>
              <a:gd name="connsiteX3392" fmla="*/ 561270 w 4425895"/>
              <a:gd name="connsiteY3392" fmla="*/ 2126396 h 4333434"/>
              <a:gd name="connsiteX3393" fmla="*/ 559079 w 4425895"/>
              <a:gd name="connsiteY3393" fmla="*/ 2128544 h 4333434"/>
              <a:gd name="connsiteX3394" fmla="*/ 558306 w 4425895"/>
              <a:gd name="connsiteY3394" fmla="*/ 2126267 h 4333434"/>
              <a:gd name="connsiteX3395" fmla="*/ 554997 w 4425895"/>
              <a:gd name="connsiteY3395" fmla="*/ 2118834 h 4333434"/>
              <a:gd name="connsiteX3396" fmla="*/ 557145 w 4425895"/>
              <a:gd name="connsiteY3396" fmla="*/ 2116858 h 4333434"/>
              <a:gd name="connsiteX3397" fmla="*/ 558048 w 4425895"/>
              <a:gd name="connsiteY3397" fmla="*/ 2120166 h 4333434"/>
              <a:gd name="connsiteX3398" fmla="*/ 555169 w 4425895"/>
              <a:gd name="connsiteY3398" fmla="*/ 2118705 h 4333434"/>
              <a:gd name="connsiteX3399" fmla="*/ 578757 w 4425895"/>
              <a:gd name="connsiteY3399" fmla="*/ 3698339 h 4333434"/>
              <a:gd name="connsiteX3400" fmla="*/ 581163 w 4425895"/>
              <a:gd name="connsiteY3400" fmla="*/ 3692753 h 4333434"/>
              <a:gd name="connsiteX3401" fmla="*/ 587221 w 4425895"/>
              <a:gd name="connsiteY3401" fmla="*/ 3697050 h 4333434"/>
              <a:gd name="connsiteX3402" fmla="*/ 578757 w 4425895"/>
              <a:gd name="connsiteY3402" fmla="*/ 3698339 h 4333434"/>
              <a:gd name="connsiteX3403" fmla="*/ 583440 w 4425895"/>
              <a:gd name="connsiteY3403" fmla="*/ 3839395 h 4333434"/>
              <a:gd name="connsiteX3404" fmla="*/ 580175 w 4425895"/>
              <a:gd name="connsiteY3404" fmla="*/ 3841501 h 4333434"/>
              <a:gd name="connsiteX3405" fmla="*/ 578199 w 4425895"/>
              <a:gd name="connsiteY3405" fmla="*/ 3839395 h 4333434"/>
              <a:gd name="connsiteX3406" fmla="*/ 581464 w 4425895"/>
              <a:gd name="connsiteY3406" fmla="*/ 3837290 h 4333434"/>
              <a:gd name="connsiteX3407" fmla="*/ 583440 w 4425895"/>
              <a:gd name="connsiteY3407" fmla="*/ 3839266 h 4333434"/>
              <a:gd name="connsiteX3408" fmla="*/ 575148 w 4425895"/>
              <a:gd name="connsiteY3408" fmla="*/ 3735676 h 4333434"/>
              <a:gd name="connsiteX3409" fmla="*/ 582409 w 4425895"/>
              <a:gd name="connsiteY3409" fmla="*/ 3736621 h 4333434"/>
              <a:gd name="connsiteX3410" fmla="*/ 576222 w 4425895"/>
              <a:gd name="connsiteY3410" fmla="*/ 3740488 h 4333434"/>
              <a:gd name="connsiteX3411" fmla="*/ 566684 w 4425895"/>
              <a:gd name="connsiteY3411" fmla="*/ 3741648 h 4333434"/>
              <a:gd name="connsiteX3412" fmla="*/ 575148 w 4425895"/>
              <a:gd name="connsiteY3412" fmla="*/ 3735547 h 4333434"/>
              <a:gd name="connsiteX3413" fmla="*/ 576136 w 4425895"/>
              <a:gd name="connsiteY3413" fmla="*/ 3853316 h 4333434"/>
              <a:gd name="connsiteX3414" fmla="*/ 574031 w 4425895"/>
              <a:gd name="connsiteY3414" fmla="*/ 3854261 h 4333434"/>
              <a:gd name="connsiteX3415" fmla="*/ 571926 w 4425895"/>
              <a:gd name="connsiteY3415" fmla="*/ 3852027 h 4333434"/>
              <a:gd name="connsiteX3416" fmla="*/ 574031 w 4425895"/>
              <a:gd name="connsiteY3416" fmla="*/ 3851082 h 4333434"/>
              <a:gd name="connsiteX3417" fmla="*/ 576136 w 4425895"/>
              <a:gd name="connsiteY3417" fmla="*/ 3853015 h 4333434"/>
              <a:gd name="connsiteX3418" fmla="*/ 569820 w 4425895"/>
              <a:gd name="connsiteY3418" fmla="*/ 3730993 h 4333434"/>
              <a:gd name="connsiteX3419" fmla="*/ 567629 w 4425895"/>
              <a:gd name="connsiteY3419" fmla="*/ 3728887 h 4333434"/>
              <a:gd name="connsiteX3420" fmla="*/ 569734 w 4425895"/>
              <a:gd name="connsiteY3420" fmla="*/ 3726696 h 4333434"/>
              <a:gd name="connsiteX3421" fmla="*/ 571926 w 4425895"/>
              <a:gd name="connsiteY3421" fmla="*/ 3728802 h 4333434"/>
              <a:gd name="connsiteX3422" fmla="*/ 571926 w 4425895"/>
              <a:gd name="connsiteY3422" fmla="*/ 3728887 h 4333434"/>
              <a:gd name="connsiteX3423" fmla="*/ 569820 w 4425895"/>
              <a:gd name="connsiteY3423" fmla="*/ 3730864 h 4333434"/>
              <a:gd name="connsiteX3424" fmla="*/ 569820 w 4425895"/>
              <a:gd name="connsiteY3424" fmla="*/ 2107276 h 4333434"/>
              <a:gd name="connsiteX3425" fmla="*/ 567758 w 4425895"/>
              <a:gd name="connsiteY3425" fmla="*/ 2104999 h 4333434"/>
              <a:gd name="connsiteX3426" fmla="*/ 569820 w 4425895"/>
              <a:gd name="connsiteY3426" fmla="*/ 2104097 h 4333434"/>
              <a:gd name="connsiteX3427" fmla="*/ 571926 w 4425895"/>
              <a:gd name="connsiteY3427" fmla="*/ 2106331 h 4333434"/>
              <a:gd name="connsiteX3428" fmla="*/ 569820 w 4425895"/>
              <a:gd name="connsiteY3428" fmla="*/ 2107147 h 4333434"/>
              <a:gd name="connsiteX3429" fmla="*/ 571324 w 4425895"/>
              <a:gd name="connsiteY3429" fmla="*/ 320677 h 4333434"/>
              <a:gd name="connsiteX3430" fmla="*/ 564084 w 4425895"/>
              <a:gd name="connsiteY3430" fmla="*/ 323169 h 4333434"/>
              <a:gd name="connsiteX3431" fmla="*/ 562473 w 4425895"/>
              <a:gd name="connsiteY3431" fmla="*/ 321966 h 4333434"/>
              <a:gd name="connsiteX3432" fmla="*/ 562989 w 4425895"/>
              <a:gd name="connsiteY3432" fmla="*/ 317669 h 4333434"/>
              <a:gd name="connsiteX3433" fmla="*/ 571324 w 4425895"/>
              <a:gd name="connsiteY3433" fmla="*/ 320548 h 4333434"/>
              <a:gd name="connsiteX3434" fmla="*/ 564063 w 4425895"/>
              <a:gd name="connsiteY3434" fmla="*/ 56695 h 4333434"/>
              <a:gd name="connsiteX3435" fmla="*/ 559766 w 4425895"/>
              <a:gd name="connsiteY3435" fmla="*/ 54074 h 4333434"/>
              <a:gd name="connsiteX3436" fmla="*/ 563075 w 4425895"/>
              <a:gd name="connsiteY3436" fmla="*/ 50637 h 4333434"/>
              <a:gd name="connsiteX3437" fmla="*/ 564063 w 4425895"/>
              <a:gd name="connsiteY3437" fmla="*/ 56566 h 4333434"/>
              <a:gd name="connsiteX3438" fmla="*/ 560497 w 4425895"/>
              <a:gd name="connsiteY3438" fmla="*/ 3637370 h 4333434"/>
              <a:gd name="connsiteX3439" fmla="*/ 562731 w 4425895"/>
              <a:gd name="connsiteY3439" fmla="*/ 3635222 h 4333434"/>
              <a:gd name="connsiteX3440" fmla="*/ 563633 w 4425895"/>
              <a:gd name="connsiteY3440" fmla="*/ 3637370 h 4333434"/>
              <a:gd name="connsiteX3441" fmla="*/ 561442 w 4425895"/>
              <a:gd name="connsiteY3441" fmla="*/ 3639476 h 4333434"/>
              <a:gd name="connsiteX3442" fmla="*/ 561442 w 4425895"/>
              <a:gd name="connsiteY3442" fmla="*/ 3639476 h 4333434"/>
              <a:gd name="connsiteX3443" fmla="*/ 560497 w 4425895"/>
              <a:gd name="connsiteY3443" fmla="*/ 3637370 h 4333434"/>
              <a:gd name="connsiteX3444" fmla="*/ 569090 w 4425895"/>
              <a:gd name="connsiteY3444" fmla="*/ 3895981 h 4333434"/>
              <a:gd name="connsiteX3445" fmla="*/ 573644 w 4425895"/>
              <a:gd name="connsiteY3445" fmla="*/ 3895122 h 4333434"/>
              <a:gd name="connsiteX3446" fmla="*/ 570293 w 4425895"/>
              <a:gd name="connsiteY3446" fmla="*/ 3898516 h 4333434"/>
              <a:gd name="connsiteX3447" fmla="*/ 569090 w 4425895"/>
              <a:gd name="connsiteY3447" fmla="*/ 3895981 h 4333434"/>
              <a:gd name="connsiteX3448" fmla="*/ 575707 w 4425895"/>
              <a:gd name="connsiteY3448" fmla="*/ 4007692 h 4333434"/>
              <a:gd name="connsiteX3449" fmla="*/ 579144 w 4425895"/>
              <a:gd name="connsiteY3449" fmla="*/ 4011945 h 4333434"/>
              <a:gd name="connsiteX3450" fmla="*/ 575707 w 4425895"/>
              <a:gd name="connsiteY3450" fmla="*/ 4015383 h 4333434"/>
              <a:gd name="connsiteX3451" fmla="*/ 572012 w 4425895"/>
              <a:gd name="connsiteY3451" fmla="*/ 4011559 h 4333434"/>
              <a:gd name="connsiteX3452" fmla="*/ 575621 w 4425895"/>
              <a:gd name="connsiteY3452" fmla="*/ 4007692 h 4333434"/>
              <a:gd name="connsiteX3453" fmla="*/ 570465 w 4425895"/>
              <a:gd name="connsiteY3453" fmla="*/ 16179 h 4333434"/>
              <a:gd name="connsiteX3454" fmla="*/ 564836 w 4425895"/>
              <a:gd name="connsiteY3454" fmla="*/ 27608 h 4333434"/>
              <a:gd name="connsiteX3455" fmla="*/ 555255 w 4425895"/>
              <a:gd name="connsiteY3455" fmla="*/ 28897 h 4333434"/>
              <a:gd name="connsiteX3456" fmla="*/ 570379 w 4425895"/>
              <a:gd name="connsiteY3456" fmla="*/ 15878 h 4333434"/>
              <a:gd name="connsiteX3457" fmla="*/ 556501 w 4425895"/>
              <a:gd name="connsiteY3457" fmla="*/ 79897 h 4333434"/>
              <a:gd name="connsiteX3458" fmla="*/ 558563 w 4425895"/>
              <a:gd name="connsiteY3458" fmla="*/ 85396 h 4333434"/>
              <a:gd name="connsiteX3459" fmla="*/ 552591 w 4425895"/>
              <a:gd name="connsiteY3459" fmla="*/ 84150 h 4333434"/>
              <a:gd name="connsiteX3460" fmla="*/ 556415 w 4425895"/>
              <a:gd name="connsiteY3460" fmla="*/ 79596 h 4333434"/>
              <a:gd name="connsiteX3461" fmla="*/ 551474 w 4425895"/>
              <a:gd name="connsiteY3461" fmla="*/ 3729532 h 4333434"/>
              <a:gd name="connsiteX3462" fmla="*/ 563633 w 4425895"/>
              <a:gd name="connsiteY3462" fmla="*/ 3737008 h 4333434"/>
              <a:gd name="connsiteX3463" fmla="*/ 553837 w 4425895"/>
              <a:gd name="connsiteY3463" fmla="*/ 3735633 h 4333434"/>
              <a:gd name="connsiteX3464" fmla="*/ 551388 w 4425895"/>
              <a:gd name="connsiteY3464" fmla="*/ 3729231 h 4333434"/>
              <a:gd name="connsiteX3465" fmla="*/ 550142 w 4425895"/>
              <a:gd name="connsiteY3465" fmla="*/ 3994501 h 4333434"/>
              <a:gd name="connsiteX3466" fmla="*/ 542623 w 4425895"/>
              <a:gd name="connsiteY3466" fmla="*/ 3993556 h 4333434"/>
              <a:gd name="connsiteX3467" fmla="*/ 542365 w 4425895"/>
              <a:gd name="connsiteY3467" fmla="*/ 3987799 h 4333434"/>
              <a:gd name="connsiteX3468" fmla="*/ 550056 w 4425895"/>
              <a:gd name="connsiteY3468" fmla="*/ 3994201 h 4333434"/>
              <a:gd name="connsiteX3469" fmla="*/ 524921 w 4425895"/>
              <a:gd name="connsiteY3469" fmla="*/ 3984061 h 4333434"/>
              <a:gd name="connsiteX3470" fmla="*/ 519679 w 4425895"/>
              <a:gd name="connsiteY3470" fmla="*/ 3981955 h 4333434"/>
              <a:gd name="connsiteX3471" fmla="*/ 524921 w 4425895"/>
              <a:gd name="connsiteY3471" fmla="*/ 3979850 h 4333434"/>
              <a:gd name="connsiteX3472" fmla="*/ 530120 w 4425895"/>
              <a:gd name="connsiteY3472" fmla="*/ 3981955 h 4333434"/>
              <a:gd name="connsiteX3473" fmla="*/ 524835 w 4425895"/>
              <a:gd name="connsiteY3473" fmla="*/ 3983760 h 4333434"/>
              <a:gd name="connsiteX3474" fmla="*/ 529218 w 4425895"/>
              <a:gd name="connsiteY3474" fmla="*/ 4030850 h 4333434"/>
              <a:gd name="connsiteX3475" fmla="*/ 527113 w 4425895"/>
              <a:gd name="connsiteY3475" fmla="*/ 4032956 h 4333434"/>
              <a:gd name="connsiteX3476" fmla="*/ 525050 w 4425895"/>
              <a:gd name="connsiteY3476" fmla="*/ 4030850 h 4333434"/>
              <a:gd name="connsiteX3477" fmla="*/ 527113 w 4425895"/>
              <a:gd name="connsiteY3477" fmla="*/ 4028702 h 4333434"/>
              <a:gd name="connsiteX3478" fmla="*/ 529003 w 4425895"/>
              <a:gd name="connsiteY3478" fmla="*/ 4030550 h 4333434"/>
              <a:gd name="connsiteX3479" fmla="*/ 520968 w 4425895"/>
              <a:gd name="connsiteY3479" fmla="*/ 4183851 h 4333434"/>
              <a:gd name="connsiteX3480" fmla="*/ 518734 w 4425895"/>
              <a:gd name="connsiteY3480" fmla="*/ 4181746 h 4333434"/>
              <a:gd name="connsiteX3481" fmla="*/ 519679 w 4425895"/>
              <a:gd name="connsiteY3481" fmla="*/ 4179598 h 4333434"/>
              <a:gd name="connsiteX3482" fmla="*/ 521871 w 4425895"/>
              <a:gd name="connsiteY3482" fmla="*/ 4181703 h 4333434"/>
              <a:gd name="connsiteX3483" fmla="*/ 521871 w 4425895"/>
              <a:gd name="connsiteY3483" fmla="*/ 4181746 h 4333434"/>
              <a:gd name="connsiteX3484" fmla="*/ 520754 w 4425895"/>
              <a:gd name="connsiteY3484" fmla="*/ 4183550 h 4333434"/>
              <a:gd name="connsiteX3485" fmla="*/ 520968 w 4425895"/>
              <a:gd name="connsiteY3485" fmla="*/ 4222134 h 4333434"/>
              <a:gd name="connsiteX3486" fmla="*/ 517703 w 4425895"/>
              <a:gd name="connsiteY3486" fmla="*/ 4224239 h 4333434"/>
              <a:gd name="connsiteX3487" fmla="*/ 515726 w 4425895"/>
              <a:gd name="connsiteY3487" fmla="*/ 4222134 h 4333434"/>
              <a:gd name="connsiteX3488" fmla="*/ 518992 w 4425895"/>
              <a:gd name="connsiteY3488" fmla="*/ 4220028 h 4333434"/>
              <a:gd name="connsiteX3489" fmla="*/ 520625 w 4425895"/>
              <a:gd name="connsiteY3489" fmla="*/ 4221833 h 4333434"/>
              <a:gd name="connsiteX3490" fmla="*/ 521613 w 4425895"/>
              <a:gd name="connsiteY3490" fmla="*/ 4024491 h 4333434"/>
              <a:gd name="connsiteX3491" fmla="*/ 519937 w 4425895"/>
              <a:gd name="connsiteY3491" fmla="*/ 4022730 h 4333434"/>
              <a:gd name="connsiteX3492" fmla="*/ 519937 w 4425895"/>
              <a:gd name="connsiteY3492" fmla="*/ 4022730 h 4333434"/>
              <a:gd name="connsiteX3493" fmla="*/ 511043 w 4425895"/>
              <a:gd name="connsiteY3493" fmla="*/ 4018089 h 4333434"/>
              <a:gd name="connsiteX3494" fmla="*/ 505887 w 4425895"/>
              <a:gd name="connsiteY3494" fmla="*/ 4014394 h 4333434"/>
              <a:gd name="connsiteX3495" fmla="*/ 512590 w 4425895"/>
              <a:gd name="connsiteY3495" fmla="*/ 4016027 h 4333434"/>
              <a:gd name="connsiteX3496" fmla="*/ 519078 w 4425895"/>
              <a:gd name="connsiteY3496" fmla="*/ 4012590 h 4333434"/>
              <a:gd name="connsiteX3497" fmla="*/ 520839 w 4425895"/>
              <a:gd name="connsiteY3497" fmla="*/ 4009625 h 4333434"/>
              <a:gd name="connsiteX3498" fmla="*/ 523503 w 4425895"/>
              <a:gd name="connsiteY3498" fmla="*/ 4017058 h 4333434"/>
              <a:gd name="connsiteX3499" fmla="*/ 521269 w 4425895"/>
              <a:gd name="connsiteY3499" fmla="*/ 4024148 h 4333434"/>
              <a:gd name="connsiteX3500" fmla="*/ 496908 w 4425895"/>
              <a:gd name="connsiteY3500" fmla="*/ 3711142 h 4333434"/>
              <a:gd name="connsiteX3501" fmla="*/ 494802 w 4425895"/>
              <a:gd name="connsiteY3501" fmla="*/ 3712088 h 4333434"/>
              <a:gd name="connsiteX3502" fmla="*/ 492697 w 4425895"/>
              <a:gd name="connsiteY3502" fmla="*/ 3709854 h 4333434"/>
              <a:gd name="connsiteX3503" fmla="*/ 494802 w 4425895"/>
              <a:gd name="connsiteY3503" fmla="*/ 3708908 h 4333434"/>
              <a:gd name="connsiteX3504" fmla="*/ 496564 w 4425895"/>
              <a:gd name="connsiteY3504" fmla="*/ 3710799 h 4333434"/>
              <a:gd name="connsiteX3505" fmla="*/ 495490 w 4425895"/>
              <a:gd name="connsiteY3505" fmla="*/ 3606521 h 4333434"/>
              <a:gd name="connsiteX3506" fmla="*/ 501075 w 4425895"/>
              <a:gd name="connsiteY3506" fmla="*/ 3610216 h 4333434"/>
              <a:gd name="connsiteX3507" fmla="*/ 499142 w 4425895"/>
              <a:gd name="connsiteY3507" fmla="*/ 3612193 h 4333434"/>
              <a:gd name="connsiteX3508" fmla="*/ 495146 w 4425895"/>
              <a:gd name="connsiteY3508" fmla="*/ 3606177 h 4333434"/>
              <a:gd name="connsiteX3509" fmla="*/ 491666 w 4425895"/>
              <a:gd name="connsiteY3509" fmla="*/ 3480417 h 4333434"/>
              <a:gd name="connsiteX3510" fmla="*/ 488529 w 4425895"/>
              <a:gd name="connsiteY3510" fmla="*/ 3478311 h 4333434"/>
              <a:gd name="connsiteX3511" fmla="*/ 491666 w 4425895"/>
              <a:gd name="connsiteY3511" fmla="*/ 3476206 h 4333434"/>
              <a:gd name="connsiteX3512" fmla="*/ 494802 w 4425895"/>
              <a:gd name="connsiteY3512" fmla="*/ 3478311 h 4333434"/>
              <a:gd name="connsiteX3513" fmla="*/ 491322 w 4425895"/>
              <a:gd name="connsiteY3513" fmla="*/ 3480073 h 4333434"/>
              <a:gd name="connsiteX3514" fmla="*/ 483159 w 4425895"/>
              <a:gd name="connsiteY3514" fmla="*/ 1925016 h 4333434"/>
              <a:gd name="connsiteX3515" fmla="*/ 483159 w 4425895"/>
              <a:gd name="connsiteY3515" fmla="*/ 1921965 h 4333434"/>
              <a:gd name="connsiteX3516" fmla="*/ 490334 w 4425895"/>
              <a:gd name="connsiteY3516" fmla="*/ 1921965 h 4333434"/>
              <a:gd name="connsiteX3517" fmla="*/ 483159 w 4425895"/>
              <a:gd name="connsiteY3517" fmla="*/ 1925016 h 4333434"/>
              <a:gd name="connsiteX3518" fmla="*/ 481999 w 4425895"/>
              <a:gd name="connsiteY3518" fmla="*/ 60304 h 4333434"/>
              <a:gd name="connsiteX3519" fmla="*/ 476628 w 4425895"/>
              <a:gd name="connsiteY3519" fmla="*/ 58199 h 4333434"/>
              <a:gd name="connsiteX3520" fmla="*/ 480709 w 4425895"/>
              <a:gd name="connsiteY3520" fmla="*/ 56051 h 4333434"/>
              <a:gd name="connsiteX3521" fmla="*/ 486037 w 4425895"/>
              <a:gd name="connsiteY3521" fmla="*/ 58199 h 4333434"/>
              <a:gd name="connsiteX3522" fmla="*/ 482041 w 4425895"/>
              <a:gd name="connsiteY3522" fmla="*/ 60476 h 4333434"/>
              <a:gd name="connsiteX3523" fmla="*/ 477702 w 4425895"/>
              <a:gd name="connsiteY3523" fmla="*/ 52442 h 4333434"/>
              <a:gd name="connsiteX3524" fmla="*/ 473405 w 4425895"/>
              <a:gd name="connsiteY3524" fmla="*/ 50551 h 4333434"/>
              <a:gd name="connsiteX3525" fmla="*/ 477702 w 4425895"/>
              <a:gd name="connsiteY3525" fmla="*/ 47544 h 4333434"/>
              <a:gd name="connsiteX3526" fmla="*/ 481999 w 4425895"/>
              <a:gd name="connsiteY3526" fmla="*/ 49434 h 4333434"/>
              <a:gd name="connsiteX3527" fmla="*/ 477702 w 4425895"/>
              <a:gd name="connsiteY3527" fmla="*/ 52614 h 4333434"/>
              <a:gd name="connsiteX3528" fmla="*/ 475683 w 4425895"/>
              <a:gd name="connsiteY3528" fmla="*/ 3890181 h 4333434"/>
              <a:gd name="connsiteX3529" fmla="*/ 482342 w 4425895"/>
              <a:gd name="connsiteY3529" fmla="*/ 3893274 h 4333434"/>
              <a:gd name="connsiteX3530" fmla="*/ 487756 w 4425895"/>
              <a:gd name="connsiteY3530" fmla="*/ 3897399 h 4333434"/>
              <a:gd name="connsiteX3531" fmla="*/ 487799 w 4425895"/>
              <a:gd name="connsiteY3531" fmla="*/ 3898086 h 4333434"/>
              <a:gd name="connsiteX3532" fmla="*/ 484276 w 4425895"/>
              <a:gd name="connsiteY3532" fmla="*/ 3902855 h 4333434"/>
              <a:gd name="connsiteX3533" fmla="*/ 472374 w 4425895"/>
              <a:gd name="connsiteY3533" fmla="*/ 3888419 h 4333434"/>
              <a:gd name="connsiteX3534" fmla="*/ 475683 w 4425895"/>
              <a:gd name="connsiteY3534" fmla="*/ 3890352 h 4333434"/>
              <a:gd name="connsiteX3535" fmla="*/ 477530 w 4425895"/>
              <a:gd name="connsiteY3535" fmla="*/ 4109005 h 4333434"/>
              <a:gd name="connsiteX3536" fmla="*/ 486123 w 4425895"/>
              <a:gd name="connsiteY3536" fmla="*/ 4113302 h 4333434"/>
              <a:gd name="connsiteX3537" fmla="*/ 480881 w 4425895"/>
              <a:gd name="connsiteY3537" fmla="*/ 4115192 h 4333434"/>
              <a:gd name="connsiteX3538" fmla="*/ 475640 w 4425895"/>
              <a:gd name="connsiteY3538" fmla="*/ 4112013 h 4333434"/>
              <a:gd name="connsiteX3539" fmla="*/ 477530 w 4425895"/>
              <a:gd name="connsiteY3539" fmla="*/ 4109177 h 4333434"/>
              <a:gd name="connsiteX3540" fmla="*/ 483975 w 4425895"/>
              <a:gd name="connsiteY3540" fmla="*/ 4010442 h 4333434"/>
              <a:gd name="connsiteX3541" fmla="*/ 487111 w 4425895"/>
              <a:gd name="connsiteY3541" fmla="*/ 4007004 h 4333434"/>
              <a:gd name="connsiteX3542" fmla="*/ 490291 w 4425895"/>
              <a:gd name="connsiteY3542" fmla="*/ 4007778 h 4333434"/>
              <a:gd name="connsiteX3543" fmla="*/ 487163 w 4425895"/>
              <a:gd name="connsiteY3543" fmla="*/ 4011254 h 4333434"/>
              <a:gd name="connsiteX3544" fmla="*/ 487111 w 4425895"/>
              <a:gd name="connsiteY3544" fmla="*/ 4011258 h 4333434"/>
              <a:gd name="connsiteX3545" fmla="*/ 483975 w 4425895"/>
              <a:gd name="connsiteY3545" fmla="*/ 4010613 h 4333434"/>
              <a:gd name="connsiteX3546" fmla="*/ 489603 w 4425895"/>
              <a:gd name="connsiteY3546" fmla="*/ 3789469 h 4333434"/>
              <a:gd name="connsiteX3547" fmla="*/ 500731 w 4425895"/>
              <a:gd name="connsiteY3547" fmla="*/ 3799093 h 4333434"/>
              <a:gd name="connsiteX3548" fmla="*/ 495232 w 4425895"/>
              <a:gd name="connsiteY3548" fmla="*/ 3797632 h 4333434"/>
              <a:gd name="connsiteX3549" fmla="*/ 490935 w 4425895"/>
              <a:gd name="connsiteY3549" fmla="*/ 3794453 h 4333434"/>
              <a:gd name="connsiteX3550" fmla="*/ 489603 w 4425895"/>
              <a:gd name="connsiteY3550" fmla="*/ 3789641 h 4333434"/>
              <a:gd name="connsiteX3551" fmla="*/ 493427 w 4425895"/>
              <a:gd name="connsiteY3551" fmla="*/ 4208857 h 4333434"/>
              <a:gd name="connsiteX3552" fmla="*/ 503524 w 4425895"/>
              <a:gd name="connsiteY3552" fmla="*/ 4211177 h 4333434"/>
              <a:gd name="connsiteX3553" fmla="*/ 499228 w 4425895"/>
              <a:gd name="connsiteY3553" fmla="*/ 4215216 h 4333434"/>
              <a:gd name="connsiteX3554" fmla="*/ 493427 w 4425895"/>
              <a:gd name="connsiteY3554" fmla="*/ 4209029 h 4333434"/>
              <a:gd name="connsiteX3555" fmla="*/ 528616 w 4425895"/>
              <a:gd name="connsiteY3555" fmla="*/ 3481018 h 4333434"/>
              <a:gd name="connsiteX3556" fmla="*/ 521656 w 4425895"/>
              <a:gd name="connsiteY3556" fmla="*/ 3481018 h 4333434"/>
              <a:gd name="connsiteX3557" fmla="*/ 525351 w 4425895"/>
              <a:gd name="connsiteY3557" fmla="*/ 3478226 h 4333434"/>
              <a:gd name="connsiteX3558" fmla="*/ 528616 w 4425895"/>
              <a:gd name="connsiteY3558" fmla="*/ 3481190 h 4333434"/>
              <a:gd name="connsiteX3559" fmla="*/ 528144 w 4425895"/>
              <a:gd name="connsiteY3559" fmla="*/ 205700 h 4333434"/>
              <a:gd name="connsiteX3560" fmla="*/ 529390 w 4425895"/>
              <a:gd name="connsiteY3560" fmla="*/ 204454 h 4333434"/>
              <a:gd name="connsiteX3561" fmla="*/ 529390 w 4425895"/>
              <a:gd name="connsiteY3561" fmla="*/ 208493 h 4333434"/>
              <a:gd name="connsiteX3562" fmla="*/ 528144 w 4425895"/>
              <a:gd name="connsiteY3562" fmla="*/ 205872 h 4333434"/>
              <a:gd name="connsiteX3563" fmla="*/ 524578 w 4425895"/>
              <a:gd name="connsiteY3563" fmla="*/ 3917679 h 4333434"/>
              <a:gd name="connsiteX3564" fmla="*/ 519593 w 4425895"/>
              <a:gd name="connsiteY3564" fmla="*/ 3914542 h 4333434"/>
              <a:gd name="connsiteX3565" fmla="*/ 513063 w 4425895"/>
              <a:gd name="connsiteY3565" fmla="*/ 3911363 h 4333434"/>
              <a:gd name="connsiteX3566" fmla="*/ 509110 w 4425895"/>
              <a:gd name="connsiteY3566" fmla="*/ 3908097 h 4333434"/>
              <a:gd name="connsiteX3567" fmla="*/ 521656 w 4425895"/>
              <a:gd name="connsiteY3567" fmla="*/ 3913382 h 4333434"/>
              <a:gd name="connsiteX3568" fmla="*/ 524578 w 4425895"/>
              <a:gd name="connsiteY3568" fmla="*/ 3917851 h 4333434"/>
              <a:gd name="connsiteX3569" fmla="*/ 524578 w 4425895"/>
              <a:gd name="connsiteY3569" fmla="*/ 3725407 h 4333434"/>
              <a:gd name="connsiteX3570" fmla="*/ 522730 w 4425895"/>
              <a:gd name="connsiteY3570" fmla="*/ 3728587 h 4333434"/>
              <a:gd name="connsiteX3571" fmla="*/ 519636 w 4425895"/>
              <a:gd name="connsiteY3571" fmla="*/ 3725407 h 4333434"/>
              <a:gd name="connsiteX3572" fmla="*/ 519636 w 4425895"/>
              <a:gd name="connsiteY3572" fmla="*/ 3725407 h 4333434"/>
              <a:gd name="connsiteX3573" fmla="*/ 521484 w 4425895"/>
              <a:gd name="connsiteY3573" fmla="*/ 3722185 h 4333434"/>
              <a:gd name="connsiteX3574" fmla="*/ 524535 w 4425895"/>
              <a:gd name="connsiteY3574" fmla="*/ 3725579 h 4333434"/>
              <a:gd name="connsiteX3575" fmla="*/ 520281 w 4425895"/>
              <a:gd name="connsiteY3575" fmla="*/ 3680035 h 4333434"/>
              <a:gd name="connsiteX3576" fmla="*/ 516457 w 4425895"/>
              <a:gd name="connsiteY3576" fmla="*/ 3678875 h 4333434"/>
              <a:gd name="connsiteX3577" fmla="*/ 520238 w 4425895"/>
              <a:gd name="connsiteY3577" fmla="*/ 3675051 h 4333434"/>
              <a:gd name="connsiteX3578" fmla="*/ 520066 w 4425895"/>
              <a:gd name="connsiteY3578" fmla="*/ 3680207 h 4333434"/>
              <a:gd name="connsiteX3579" fmla="*/ 516801 w 4425895"/>
              <a:gd name="connsiteY3579" fmla="*/ 3779974 h 4333434"/>
              <a:gd name="connsiteX3580" fmla="*/ 518906 w 4425895"/>
              <a:gd name="connsiteY3580" fmla="*/ 3782981 h 4333434"/>
              <a:gd name="connsiteX3581" fmla="*/ 520754 w 4425895"/>
              <a:gd name="connsiteY3581" fmla="*/ 3788567 h 4333434"/>
              <a:gd name="connsiteX3582" fmla="*/ 523761 w 4425895"/>
              <a:gd name="connsiteY3582" fmla="*/ 3792863 h 4333434"/>
              <a:gd name="connsiteX3583" fmla="*/ 514695 w 4425895"/>
              <a:gd name="connsiteY3583" fmla="*/ 3791617 h 4333434"/>
              <a:gd name="connsiteX3584" fmla="*/ 516801 w 4425895"/>
              <a:gd name="connsiteY3584" fmla="*/ 3779974 h 4333434"/>
              <a:gd name="connsiteX3585" fmla="*/ 511215 w 4425895"/>
              <a:gd name="connsiteY3585" fmla="*/ 3582331 h 4333434"/>
              <a:gd name="connsiteX3586" fmla="*/ 509110 w 4425895"/>
              <a:gd name="connsiteY3586" fmla="*/ 3580183 h 4333434"/>
              <a:gd name="connsiteX3587" fmla="*/ 511215 w 4425895"/>
              <a:gd name="connsiteY3587" fmla="*/ 3578078 h 4333434"/>
              <a:gd name="connsiteX3588" fmla="*/ 513278 w 4425895"/>
              <a:gd name="connsiteY3588" fmla="*/ 3580140 h 4333434"/>
              <a:gd name="connsiteX3589" fmla="*/ 513278 w 4425895"/>
              <a:gd name="connsiteY3589" fmla="*/ 3580183 h 4333434"/>
              <a:gd name="connsiteX3590" fmla="*/ 511215 w 4425895"/>
              <a:gd name="connsiteY3590" fmla="*/ 3582331 h 4333434"/>
              <a:gd name="connsiteX3591" fmla="*/ 511215 w 4425895"/>
              <a:gd name="connsiteY3591" fmla="*/ 3582331 h 4333434"/>
              <a:gd name="connsiteX3592" fmla="*/ 515254 w 4425895"/>
              <a:gd name="connsiteY3592" fmla="*/ 3898258 h 4333434"/>
              <a:gd name="connsiteX3593" fmla="*/ 514008 w 4425895"/>
              <a:gd name="connsiteY3593" fmla="*/ 3901223 h 4333434"/>
              <a:gd name="connsiteX3594" fmla="*/ 506833 w 4425895"/>
              <a:gd name="connsiteY3594" fmla="*/ 3899032 h 4333434"/>
              <a:gd name="connsiteX3595" fmla="*/ 501763 w 4425895"/>
              <a:gd name="connsiteY3595" fmla="*/ 3894735 h 4333434"/>
              <a:gd name="connsiteX3596" fmla="*/ 508079 w 4425895"/>
              <a:gd name="connsiteY3596" fmla="*/ 3896153 h 4333434"/>
              <a:gd name="connsiteX3597" fmla="*/ 515254 w 4425895"/>
              <a:gd name="connsiteY3597" fmla="*/ 3898043 h 4333434"/>
              <a:gd name="connsiteX3598" fmla="*/ 507950 w 4425895"/>
              <a:gd name="connsiteY3598" fmla="*/ 4300675 h 4333434"/>
              <a:gd name="connsiteX3599" fmla="*/ 511215 w 4425895"/>
              <a:gd name="connsiteY3599" fmla="*/ 4302780 h 4333434"/>
              <a:gd name="connsiteX3600" fmla="*/ 509243 w 4425895"/>
              <a:gd name="connsiteY3600" fmla="*/ 4304929 h 4333434"/>
              <a:gd name="connsiteX3601" fmla="*/ 509239 w 4425895"/>
              <a:gd name="connsiteY3601" fmla="*/ 4304929 h 4333434"/>
              <a:gd name="connsiteX3602" fmla="*/ 505973 w 4425895"/>
              <a:gd name="connsiteY3602" fmla="*/ 4302780 h 4333434"/>
              <a:gd name="connsiteX3603" fmla="*/ 507950 w 4425895"/>
              <a:gd name="connsiteY3603" fmla="*/ 4300460 h 4333434"/>
              <a:gd name="connsiteX3604" fmla="*/ 510313 w 4425895"/>
              <a:gd name="connsiteY3604" fmla="*/ 4175258 h 4333434"/>
              <a:gd name="connsiteX3605" fmla="*/ 508079 w 4425895"/>
              <a:gd name="connsiteY3605" fmla="*/ 4173153 h 4333434"/>
              <a:gd name="connsiteX3606" fmla="*/ 508981 w 4425895"/>
              <a:gd name="connsiteY3606" fmla="*/ 4171004 h 4333434"/>
              <a:gd name="connsiteX3607" fmla="*/ 511215 w 4425895"/>
              <a:gd name="connsiteY3607" fmla="*/ 4173153 h 4333434"/>
              <a:gd name="connsiteX3608" fmla="*/ 511215 w 4425895"/>
              <a:gd name="connsiteY3608" fmla="*/ 4173153 h 4333434"/>
              <a:gd name="connsiteX3609" fmla="*/ 510313 w 4425895"/>
              <a:gd name="connsiteY3609" fmla="*/ 4175258 h 4333434"/>
              <a:gd name="connsiteX3610" fmla="*/ 527198 w 4425895"/>
              <a:gd name="connsiteY3610" fmla="*/ 3801886 h 4333434"/>
              <a:gd name="connsiteX3611" fmla="*/ 529003 w 4425895"/>
              <a:gd name="connsiteY3611" fmla="*/ 3794840 h 4333434"/>
              <a:gd name="connsiteX3612" fmla="*/ 532139 w 4425895"/>
              <a:gd name="connsiteY3612" fmla="*/ 3797890 h 4333434"/>
              <a:gd name="connsiteX3613" fmla="*/ 532139 w 4425895"/>
              <a:gd name="connsiteY3613" fmla="*/ 3797890 h 4333434"/>
              <a:gd name="connsiteX3614" fmla="*/ 527198 w 4425895"/>
              <a:gd name="connsiteY3614" fmla="*/ 3801671 h 4333434"/>
              <a:gd name="connsiteX3615" fmla="*/ 538283 w 4425895"/>
              <a:gd name="connsiteY3615" fmla="*/ 3773572 h 4333434"/>
              <a:gd name="connsiteX3616" fmla="*/ 541119 w 4425895"/>
              <a:gd name="connsiteY3616" fmla="*/ 3775161 h 4333434"/>
              <a:gd name="connsiteX3617" fmla="*/ 537897 w 4425895"/>
              <a:gd name="connsiteY3617" fmla="*/ 3785087 h 4333434"/>
              <a:gd name="connsiteX3618" fmla="*/ 538283 w 4425895"/>
              <a:gd name="connsiteY3618" fmla="*/ 3773357 h 4333434"/>
              <a:gd name="connsiteX3619" fmla="*/ 534245 w 4425895"/>
              <a:gd name="connsiteY3619" fmla="*/ 3573051 h 4333434"/>
              <a:gd name="connsiteX3620" fmla="*/ 536737 w 4425895"/>
              <a:gd name="connsiteY3620" fmla="*/ 3573351 h 4333434"/>
              <a:gd name="connsiteX3621" fmla="*/ 538112 w 4425895"/>
              <a:gd name="connsiteY3621" fmla="*/ 3576961 h 4333434"/>
              <a:gd name="connsiteX3622" fmla="*/ 534245 w 4425895"/>
              <a:gd name="connsiteY3622" fmla="*/ 3572836 h 4333434"/>
              <a:gd name="connsiteX3623" fmla="*/ 539573 w 4425895"/>
              <a:gd name="connsiteY3623" fmla="*/ 1517314 h 4333434"/>
              <a:gd name="connsiteX3624" fmla="*/ 530421 w 4425895"/>
              <a:gd name="connsiteY3624" fmla="*/ 1516240 h 4333434"/>
              <a:gd name="connsiteX3625" fmla="*/ 537897 w 4425895"/>
              <a:gd name="connsiteY3625" fmla="*/ 1511170 h 4333434"/>
              <a:gd name="connsiteX3626" fmla="*/ 539573 w 4425895"/>
              <a:gd name="connsiteY3626" fmla="*/ 1517099 h 4333434"/>
              <a:gd name="connsiteX3627" fmla="*/ 536952 w 4425895"/>
              <a:gd name="connsiteY3627" fmla="*/ 3917464 h 4333434"/>
              <a:gd name="connsiteX3628" fmla="*/ 542022 w 4425895"/>
              <a:gd name="connsiteY3628" fmla="*/ 3920987 h 4333434"/>
              <a:gd name="connsiteX3629" fmla="*/ 532182 w 4425895"/>
              <a:gd name="connsiteY3629" fmla="*/ 3921288 h 4333434"/>
              <a:gd name="connsiteX3630" fmla="*/ 536952 w 4425895"/>
              <a:gd name="connsiteY3630" fmla="*/ 3917464 h 4333434"/>
              <a:gd name="connsiteX3631" fmla="*/ 543783 w 4425895"/>
              <a:gd name="connsiteY3631" fmla="*/ 3947841 h 4333434"/>
              <a:gd name="connsiteX3632" fmla="*/ 545760 w 4425895"/>
              <a:gd name="connsiteY3632" fmla="*/ 3949946 h 4333434"/>
              <a:gd name="connsiteX3633" fmla="*/ 542494 w 4425895"/>
              <a:gd name="connsiteY3633" fmla="*/ 3952094 h 4333434"/>
              <a:gd name="connsiteX3634" fmla="*/ 540518 w 4425895"/>
              <a:gd name="connsiteY3634" fmla="*/ 3949946 h 4333434"/>
              <a:gd name="connsiteX3635" fmla="*/ 543783 w 4425895"/>
              <a:gd name="connsiteY3635" fmla="*/ 3947540 h 4333434"/>
              <a:gd name="connsiteX3636" fmla="*/ 544514 w 4425895"/>
              <a:gd name="connsiteY3636" fmla="*/ 205529 h 4333434"/>
              <a:gd name="connsiteX3637" fmla="*/ 549412 w 4425895"/>
              <a:gd name="connsiteY3637" fmla="*/ 210555 h 4333434"/>
              <a:gd name="connsiteX3638" fmla="*/ 545502 w 4425895"/>
              <a:gd name="connsiteY3638" fmla="*/ 215883 h 4333434"/>
              <a:gd name="connsiteX3639" fmla="*/ 544514 w 4425895"/>
              <a:gd name="connsiteY3639" fmla="*/ 205228 h 4333434"/>
              <a:gd name="connsiteX3640" fmla="*/ 539487 w 4425895"/>
              <a:gd name="connsiteY3640" fmla="*/ 198869 h 4333434"/>
              <a:gd name="connsiteX3641" fmla="*/ 542623 w 4425895"/>
              <a:gd name="connsiteY3641" fmla="*/ 202091 h 4333434"/>
              <a:gd name="connsiteX3642" fmla="*/ 542623 w 4425895"/>
              <a:gd name="connsiteY3642" fmla="*/ 202091 h 4333434"/>
              <a:gd name="connsiteX3643" fmla="*/ 539487 w 4425895"/>
              <a:gd name="connsiteY3643" fmla="*/ 205271 h 4333434"/>
              <a:gd name="connsiteX3644" fmla="*/ 536350 w 4425895"/>
              <a:gd name="connsiteY3644" fmla="*/ 202091 h 4333434"/>
              <a:gd name="connsiteX3645" fmla="*/ 539216 w 4425895"/>
              <a:gd name="connsiteY3645" fmla="*/ 198624 h 4333434"/>
              <a:gd name="connsiteX3646" fmla="*/ 539487 w 4425895"/>
              <a:gd name="connsiteY3646" fmla="*/ 198611 h 4333434"/>
              <a:gd name="connsiteX3647" fmla="*/ 534245 w 4425895"/>
              <a:gd name="connsiteY3647" fmla="*/ 179448 h 4333434"/>
              <a:gd name="connsiteX3648" fmla="*/ 532139 w 4425895"/>
              <a:gd name="connsiteY3648" fmla="*/ 181597 h 4333434"/>
              <a:gd name="connsiteX3649" fmla="*/ 530034 w 4425895"/>
              <a:gd name="connsiteY3649" fmla="*/ 179448 h 4333434"/>
              <a:gd name="connsiteX3650" fmla="*/ 532139 w 4425895"/>
              <a:gd name="connsiteY3650" fmla="*/ 177343 h 4333434"/>
              <a:gd name="connsiteX3651" fmla="*/ 534245 w 4425895"/>
              <a:gd name="connsiteY3651" fmla="*/ 179448 h 4333434"/>
              <a:gd name="connsiteX3652" fmla="*/ 531753 w 4425895"/>
              <a:gd name="connsiteY3652" fmla="*/ 122390 h 4333434"/>
              <a:gd name="connsiteX3653" fmla="*/ 531753 w 4425895"/>
              <a:gd name="connsiteY3653" fmla="*/ 122390 h 4333434"/>
              <a:gd name="connsiteX3654" fmla="*/ 532097 w 4425895"/>
              <a:gd name="connsiteY3654" fmla="*/ 127417 h 4333434"/>
              <a:gd name="connsiteX3655" fmla="*/ 528960 w 4425895"/>
              <a:gd name="connsiteY3655" fmla="*/ 127847 h 4333434"/>
              <a:gd name="connsiteX3656" fmla="*/ 531753 w 4425895"/>
              <a:gd name="connsiteY3656" fmla="*/ 122433 h 4333434"/>
              <a:gd name="connsiteX3657" fmla="*/ 527714 w 4425895"/>
              <a:gd name="connsiteY3657" fmla="*/ 42817 h 4333434"/>
              <a:gd name="connsiteX3658" fmla="*/ 530034 w 4425895"/>
              <a:gd name="connsiteY3658" fmla="*/ 45138 h 4333434"/>
              <a:gd name="connsiteX3659" fmla="*/ 526812 w 4425895"/>
              <a:gd name="connsiteY3659" fmla="*/ 47501 h 4333434"/>
              <a:gd name="connsiteX3660" fmla="*/ 527714 w 4425895"/>
              <a:gd name="connsiteY3660" fmla="*/ 42860 h 4333434"/>
              <a:gd name="connsiteX3661" fmla="*/ 525609 w 4425895"/>
              <a:gd name="connsiteY3661" fmla="*/ 90080 h 4333434"/>
              <a:gd name="connsiteX3662" fmla="*/ 529905 w 4425895"/>
              <a:gd name="connsiteY3662" fmla="*/ 93259 h 4333434"/>
              <a:gd name="connsiteX3663" fmla="*/ 528101 w 4425895"/>
              <a:gd name="connsiteY3663" fmla="*/ 96439 h 4333434"/>
              <a:gd name="connsiteX3664" fmla="*/ 523804 w 4425895"/>
              <a:gd name="connsiteY3664" fmla="*/ 93259 h 4333434"/>
              <a:gd name="connsiteX3665" fmla="*/ 525609 w 4425895"/>
              <a:gd name="connsiteY3665" fmla="*/ 90252 h 4333434"/>
              <a:gd name="connsiteX3666" fmla="*/ 523761 w 4425895"/>
              <a:gd name="connsiteY3666" fmla="*/ 1739146 h 4333434"/>
              <a:gd name="connsiteX3667" fmla="*/ 520625 w 4425895"/>
              <a:gd name="connsiteY3667" fmla="*/ 1742197 h 4333434"/>
              <a:gd name="connsiteX3668" fmla="*/ 517488 w 4425895"/>
              <a:gd name="connsiteY3668" fmla="*/ 1741595 h 4333434"/>
              <a:gd name="connsiteX3669" fmla="*/ 520625 w 4425895"/>
              <a:gd name="connsiteY3669" fmla="*/ 1738544 h 4333434"/>
              <a:gd name="connsiteX3670" fmla="*/ 523761 w 4425895"/>
              <a:gd name="connsiteY3670" fmla="*/ 1739318 h 4333434"/>
              <a:gd name="connsiteX3671" fmla="*/ 511731 w 4425895"/>
              <a:gd name="connsiteY3671" fmla="*/ 42001 h 4333434"/>
              <a:gd name="connsiteX3672" fmla="*/ 509299 w 4425895"/>
              <a:gd name="connsiteY3672" fmla="*/ 37584 h 4333434"/>
              <a:gd name="connsiteX3673" fmla="*/ 513192 w 4425895"/>
              <a:gd name="connsiteY3673" fmla="*/ 35041 h 4333434"/>
              <a:gd name="connsiteX3674" fmla="*/ 518390 w 4425895"/>
              <a:gd name="connsiteY3674" fmla="*/ 36931 h 4333434"/>
              <a:gd name="connsiteX3675" fmla="*/ 511731 w 4425895"/>
              <a:gd name="connsiteY3675" fmla="*/ 41958 h 4333434"/>
              <a:gd name="connsiteX3676" fmla="*/ 510055 w 4425895"/>
              <a:gd name="connsiteY3676" fmla="*/ 26533 h 4333434"/>
              <a:gd name="connsiteX3677" fmla="*/ 513278 w 4425895"/>
              <a:gd name="connsiteY3677" fmla="*/ 28639 h 4333434"/>
              <a:gd name="connsiteX3678" fmla="*/ 511391 w 4425895"/>
              <a:gd name="connsiteY3678" fmla="*/ 30783 h 4333434"/>
              <a:gd name="connsiteX3679" fmla="*/ 511344 w 4425895"/>
              <a:gd name="connsiteY3679" fmla="*/ 30787 h 4333434"/>
              <a:gd name="connsiteX3680" fmla="*/ 508079 w 4425895"/>
              <a:gd name="connsiteY3680" fmla="*/ 28639 h 4333434"/>
              <a:gd name="connsiteX3681" fmla="*/ 510055 w 4425895"/>
              <a:gd name="connsiteY3681" fmla="*/ 26490 h 4333434"/>
              <a:gd name="connsiteX3682" fmla="*/ 508079 w 4425895"/>
              <a:gd name="connsiteY3682" fmla="*/ 338937 h 4333434"/>
              <a:gd name="connsiteX3683" fmla="*/ 519164 w 4425895"/>
              <a:gd name="connsiteY3683" fmla="*/ 342847 h 4333434"/>
              <a:gd name="connsiteX3684" fmla="*/ 506274 w 4425895"/>
              <a:gd name="connsiteY3684" fmla="*/ 344523 h 4333434"/>
              <a:gd name="connsiteX3685" fmla="*/ 508079 w 4425895"/>
              <a:gd name="connsiteY3685" fmla="*/ 338894 h 4333434"/>
              <a:gd name="connsiteX3686" fmla="*/ 510828 w 4425895"/>
              <a:gd name="connsiteY3686" fmla="*/ 2102593 h 4333434"/>
              <a:gd name="connsiteX3687" fmla="*/ 508766 w 4425895"/>
              <a:gd name="connsiteY3687" fmla="*/ 2107190 h 4333434"/>
              <a:gd name="connsiteX3688" fmla="*/ 505973 w 4425895"/>
              <a:gd name="connsiteY3688" fmla="*/ 2101862 h 4333434"/>
              <a:gd name="connsiteX3689" fmla="*/ 510828 w 4425895"/>
              <a:gd name="connsiteY3689" fmla="*/ 2102550 h 4333434"/>
              <a:gd name="connsiteX3690" fmla="*/ 503696 w 4425895"/>
              <a:gd name="connsiteY3690" fmla="*/ 108641 h 4333434"/>
              <a:gd name="connsiteX3691" fmla="*/ 504341 w 4425895"/>
              <a:gd name="connsiteY3691" fmla="*/ 112937 h 4333434"/>
              <a:gd name="connsiteX3692" fmla="*/ 498626 w 4425895"/>
              <a:gd name="connsiteY3692" fmla="*/ 106965 h 4333434"/>
              <a:gd name="connsiteX3693" fmla="*/ 503696 w 4425895"/>
              <a:gd name="connsiteY3693" fmla="*/ 108598 h 4333434"/>
              <a:gd name="connsiteX3694" fmla="*/ 495576 w 4425895"/>
              <a:gd name="connsiteY3694" fmla="*/ 56266 h 4333434"/>
              <a:gd name="connsiteX3695" fmla="*/ 498626 w 4425895"/>
              <a:gd name="connsiteY3695" fmla="*/ 59445 h 4333434"/>
              <a:gd name="connsiteX3696" fmla="*/ 496779 w 4425895"/>
              <a:gd name="connsiteY3696" fmla="*/ 62668 h 4333434"/>
              <a:gd name="connsiteX3697" fmla="*/ 493728 w 4425895"/>
              <a:gd name="connsiteY3697" fmla="*/ 59445 h 4333434"/>
              <a:gd name="connsiteX3698" fmla="*/ 495576 w 4425895"/>
              <a:gd name="connsiteY3698" fmla="*/ 56223 h 4333434"/>
              <a:gd name="connsiteX3699" fmla="*/ 494459 w 4425895"/>
              <a:gd name="connsiteY3699" fmla="*/ 427146 h 4333434"/>
              <a:gd name="connsiteX3700" fmla="*/ 492353 w 4425895"/>
              <a:gd name="connsiteY3700" fmla="*/ 430325 h 4333434"/>
              <a:gd name="connsiteX3701" fmla="*/ 490291 w 4425895"/>
              <a:gd name="connsiteY3701" fmla="*/ 427146 h 4333434"/>
              <a:gd name="connsiteX3702" fmla="*/ 492353 w 4425895"/>
              <a:gd name="connsiteY3702" fmla="*/ 423966 h 4333434"/>
              <a:gd name="connsiteX3703" fmla="*/ 494459 w 4425895"/>
              <a:gd name="connsiteY3703" fmla="*/ 427103 h 4333434"/>
              <a:gd name="connsiteX3704" fmla="*/ 483975 w 4425895"/>
              <a:gd name="connsiteY3704" fmla="*/ 5265 h 4333434"/>
              <a:gd name="connsiteX3705" fmla="*/ 492353 w 4425895"/>
              <a:gd name="connsiteY3705" fmla="*/ 14460 h 4333434"/>
              <a:gd name="connsiteX3706" fmla="*/ 488443 w 4425895"/>
              <a:gd name="connsiteY3706" fmla="*/ 15878 h 4333434"/>
              <a:gd name="connsiteX3707" fmla="*/ 483459 w 4425895"/>
              <a:gd name="connsiteY3707" fmla="*/ 10593 h 4333434"/>
              <a:gd name="connsiteX3708" fmla="*/ 483975 w 4425895"/>
              <a:gd name="connsiteY3708" fmla="*/ 5222 h 4333434"/>
              <a:gd name="connsiteX3709" fmla="*/ 472546 w 4425895"/>
              <a:gd name="connsiteY3709" fmla="*/ 20003 h 4333434"/>
              <a:gd name="connsiteX3710" fmla="*/ 477401 w 4425895"/>
              <a:gd name="connsiteY3710" fmla="*/ 20776 h 4333434"/>
              <a:gd name="connsiteX3711" fmla="*/ 484662 w 4425895"/>
              <a:gd name="connsiteY3711" fmla="*/ 25073 h 4333434"/>
              <a:gd name="connsiteX3712" fmla="*/ 487154 w 4425895"/>
              <a:gd name="connsiteY3712" fmla="*/ 28596 h 4333434"/>
              <a:gd name="connsiteX3713" fmla="*/ 478561 w 4425895"/>
              <a:gd name="connsiteY3713" fmla="*/ 28596 h 4333434"/>
              <a:gd name="connsiteX3714" fmla="*/ 472546 w 4425895"/>
              <a:gd name="connsiteY3714" fmla="*/ 19960 h 4333434"/>
              <a:gd name="connsiteX3715" fmla="*/ 453512 w 4425895"/>
              <a:gd name="connsiteY3715" fmla="*/ 3807429 h 4333434"/>
              <a:gd name="connsiteX3716" fmla="*/ 451579 w 4425895"/>
              <a:gd name="connsiteY3716" fmla="*/ 3805280 h 4333434"/>
              <a:gd name="connsiteX3717" fmla="*/ 456778 w 4425895"/>
              <a:gd name="connsiteY3717" fmla="*/ 3806483 h 4333434"/>
              <a:gd name="connsiteX3718" fmla="*/ 453512 w 4425895"/>
              <a:gd name="connsiteY3718" fmla="*/ 3807386 h 4333434"/>
              <a:gd name="connsiteX3719" fmla="*/ 459656 w 4425895"/>
              <a:gd name="connsiteY3719" fmla="*/ 3883091 h 4333434"/>
              <a:gd name="connsiteX3720" fmla="*/ 459656 w 4425895"/>
              <a:gd name="connsiteY3720" fmla="*/ 3888462 h 4333434"/>
              <a:gd name="connsiteX3721" fmla="*/ 453856 w 4425895"/>
              <a:gd name="connsiteY3721" fmla="*/ 3887345 h 4333434"/>
              <a:gd name="connsiteX3722" fmla="*/ 455489 w 4425895"/>
              <a:gd name="connsiteY3722" fmla="*/ 3882017 h 4333434"/>
              <a:gd name="connsiteX3723" fmla="*/ 459656 w 4425895"/>
              <a:gd name="connsiteY3723" fmla="*/ 3883091 h 4333434"/>
              <a:gd name="connsiteX3724" fmla="*/ 451708 w 4425895"/>
              <a:gd name="connsiteY3724" fmla="*/ 4100498 h 4333434"/>
              <a:gd name="connsiteX3725" fmla="*/ 460945 w 4425895"/>
              <a:gd name="connsiteY3725" fmla="*/ 4101873 h 4333434"/>
              <a:gd name="connsiteX3726" fmla="*/ 457121 w 4425895"/>
              <a:gd name="connsiteY3726" fmla="*/ 4105052 h 4333434"/>
              <a:gd name="connsiteX3727" fmla="*/ 451708 w 4425895"/>
              <a:gd name="connsiteY3727" fmla="*/ 4100369 h 4333434"/>
              <a:gd name="connsiteX3728" fmla="*/ 458840 w 4425895"/>
              <a:gd name="connsiteY3728" fmla="*/ 4134527 h 4333434"/>
              <a:gd name="connsiteX3729" fmla="*/ 456778 w 4425895"/>
              <a:gd name="connsiteY3729" fmla="*/ 4138007 h 4333434"/>
              <a:gd name="connsiteX3730" fmla="*/ 454672 w 4425895"/>
              <a:gd name="connsiteY3730" fmla="*/ 4137190 h 4333434"/>
              <a:gd name="connsiteX3731" fmla="*/ 456778 w 4425895"/>
              <a:gd name="connsiteY3731" fmla="*/ 4133753 h 4333434"/>
              <a:gd name="connsiteX3732" fmla="*/ 458840 w 4425895"/>
              <a:gd name="connsiteY3732" fmla="*/ 4134398 h 4333434"/>
              <a:gd name="connsiteX3733" fmla="*/ 453813 w 4425895"/>
              <a:gd name="connsiteY3733" fmla="*/ 4198588 h 4333434"/>
              <a:gd name="connsiteX3734" fmla="*/ 471429 w 4425895"/>
              <a:gd name="connsiteY3734" fmla="*/ 4202885 h 4333434"/>
              <a:gd name="connsiteX3735" fmla="*/ 462019 w 4425895"/>
              <a:gd name="connsiteY3735" fmla="*/ 4205463 h 4333434"/>
              <a:gd name="connsiteX3736" fmla="*/ 453813 w 4425895"/>
              <a:gd name="connsiteY3736" fmla="*/ 4198460 h 4333434"/>
              <a:gd name="connsiteX3737" fmla="*/ 464297 w 4425895"/>
              <a:gd name="connsiteY3737" fmla="*/ 3997208 h 4333434"/>
              <a:gd name="connsiteX3738" fmla="*/ 464597 w 4425895"/>
              <a:gd name="connsiteY3738" fmla="*/ 4002321 h 4333434"/>
              <a:gd name="connsiteX3739" fmla="*/ 462062 w 4425895"/>
              <a:gd name="connsiteY3739" fmla="*/ 4002321 h 4333434"/>
              <a:gd name="connsiteX3740" fmla="*/ 464297 w 4425895"/>
              <a:gd name="connsiteY3740" fmla="*/ 3997079 h 4333434"/>
              <a:gd name="connsiteX3741" fmla="*/ 463051 w 4425895"/>
              <a:gd name="connsiteY3741" fmla="*/ 184604 h 4333434"/>
              <a:gd name="connsiteX3742" fmla="*/ 470226 w 4425895"/>
              <a:gd name="connsiteY3742" fmla="*/ 183659 h 4333434"/>
              <a:gd name="connsiteX3743" fmla="*/ 464426 w 4425895"/>
              <a:gd name="connsiteY3743" fmla="*/ 188815 h 4333434"/>
              <a:gd name="connsiteX3744" fmla="*/ 463051 w 4425895"/>
              <a:gd name="connsiteY3744" fmla="*/ 184475 h 4333434"/>
              <a:gd name="connsiteX3745" fmla="*/ 461676 w 4425895"/>
              <a:gd name="connsiteY3745" fmla="*/ 54246 h 4333434"/>
              <a:gd name="connsiteX3746" fmla="*/ 470570 w 4425895"/>
              <a:gd name="connsiteY3746" fmla="*/ 58242 h 4333434"/>
              <a:gd name="connsiteX3747" fmla="*/ 463738 w 4425895"/>
              <a:gd name="connsiteY3747" fmla="*/ 59703 h 4333434"/>
              <a:gd name="connsiteX3748" fmla="*/ 459012 w 4425895"/>
              <a:gd name="connsiteY3748" fmla="*/ 57555 h 4333434"/>
              <a:gd name="connsiteX3749" fmla="*/ 461676 w 4425895"/>
              <a:gd name="connsiteY3749" fmla="*/ 54246 h 4333434"/>
              <a:gd name="connsiteX3750" fmla="*/ 453469 w 4425895"/>
              <a:gd name="connsiteY3750" fmla="*/ 320634 h 4333434"/>
              <a:gd name="connsiteX3751" fmla="*/ 459012 w 4425895"/>
              <a:gd name="connsiteY3751" fmla="*/ 326434 h 4333434"/>
              <a:gd name="connsiteX3752" fmla="*/ 457078 w 4425895"/>
              <a:gd name="connsiteY3752" fmla="*/ 330731 h 4333434"/>
              <a:gd name="connsiteX3753" fmla="*/ 453297 w 4425895"/>
              <a:gd name="connsiteY3753" fmla="*/ 320462 h 4333434"/>
              <a:gd name="connsiteX3754" fmla="*/ 452481 w 4425895"/>
              <a:gd name="connsiteY3754" fmla="*/ 3371198 h 4333434"/>
              <a:gd name="connsiteX3755" fmla="*/ 462836 w 4425895"/>
              <a:gd name="connsiteY3755" fmla="*/ 3376783 h 4333434"/>
              <a:gd name="connsiteX3756" fmla="*/ 452696 w 4425895"/>
              <a:gd name="connsiteY3756" fmla="*/ 3376998 h 4333434"/>
              <a:gd name="connsiteX3757" fmla="*/ 452309 w 4425895"/>
              <a:gd name="connsiteY3757" fmla="*/ 3371112 h 4333434"/>
              <a:gd name="connsiteX3758" fmla="*/ 448571 w 4425895"/>
              <a:gd name="connsiteY3758" fmla="*/ 3837333 h 4333434"/>
              <a:gd name="connsiteX3759" fmla="*/ 446595 w 4425895"/>
              <a:gd name="connsiteY3759" fmla="*/ 3839352 h 4333434"/>
              <a:gd name="connsiteX3760" fmla="*/ 442986 w 4425895"/>
              <a:gd name="connsiteY3760" fmla="*/ 3833681 h 4333434"/>
              <a:gd name="connsiteX3761" fmla="*/ 448399 w 4425895"/>
              <a:gd name="connsiteY3761" fmla="*/ 3837247 h 4333434"/>
              <a:gd name="connsiteX3762" fmla="*/ 441052 w 4425895"/>
              <a:gd name="connsiteY3762" fmla="*/ 334640 h 4333434"/>
              <a:gd name="connsiteX3763" fmla="*/ 443286 w 4425895"/>
              <a:gd name="connsiteY3763" fmla="*/ 332535 h 4333434"/>
              <a:gd name="connsiteX3764" fmla="*/ 444232 w 4425895"/>
              <a:gd name="connsiteY3764" fmla="*/ 334640 h 4333434"/>
              <a:gd name="connsiteX3765" fmla="*/ 441997 w 4425895"/>
              <a:gd name="connsiteY3765" fmla="*/ 336789 h 4333434"/>
              <a:gd name="connsiteX3766" fmla="*/ 441997 w 4425895"/>
              <a:gd name="connsiteY3766" fmla="*/ 336789 h 4333434"/>
              <a:gd name="connsiteX3767" fmla="*/ 441052 w 4425895"/>
              <a:gd name="connsiteY3767" fmla="*/ 334640 h 4333434"/>
              <a:gd name="connsiteX3768" fmla="*/ 439333 w 4425895"/>
              <a:gd name="connsiteY3768" fmla="*/ 122820 h 4333434"/>
              <a:gd name="connsiteX3769" fmla="*/ 441052 w 4425895"/>
              <a:gd name="connsiteY3769" fmla="*/ 117878 h 4333434"/>
              <a:gd name="connsiteX3770" fmla="*/ 444232 w 4425895"/>
              <a:gd name="connsiteY3770" fmla="*/ 121058 h 4333434"/>
              <a:gd name="connsiteX3771" fmla="*/ 439333 w 4425895"/>
              <a:gd name="connsiteY3771" fmla="*/ 122820 h 4333434"/>
              <a:gd name="connsiteX3772" fmla="*/ 440837 w 4425895"/>
              <a:gd name="connsiteY3772" fmla="*/ 69929 h 4333434"/>
              <a:gd name="connsiteX3773" fmla="*/ 446294 w 4425895"/>
              <a:gd name="connsiteY3773" fmla="*/ 73237 h 4333434"/>
              <a:gd name="connsiteX3774" fmla="*/ 444189 w 4425895"/>
              <a:gd name="connsiteY3774" fmla="*/ 78565 h 4333434"/>
              <a:gd name="connsiteX3775" fmla="*/ 440837 w 4425895"/>
              <a:gd name="connsiteY3775" fmla="*/ 69929 h 4333434"/>
              <a:gd name="connsiteX3776" fmla="*/ 431127 w 4425895"/>
              <a:gd name="connsiteY3776" fmla="*/ 22666 h 4333434"/>
              <a:gd name="connsiteX3777" fmla="*/ 438259 w 4425895"/>
              <a:gd name="connsiteY3777" fmla="*/ 29713 h 4333434"/>
              <a:gd name="connsiteX3778" fmla="*/ 436197 w 4425895"/>
              <a:gd name="connsiteY3778" fmla="*/ 37533 h 4333434"/>
              <a:gd name="connsiteX3779" fmla="*/ 423307 w 4425895"/>
              <a:gd name="connsiteY3779" fmla="*/ 25803 h 4333434"/>
              <a:gd name="connsiteX3780" fmla="*/ 431127 w 4425895"/>
              <a:gd name="connsiteY3780" fmla="*/ 22624 h 4333434"/>
              <a:gd name="connsiteX3781" fmla="*/ 431986 w 4425895"/>
              <a:gd name="connsiteY3781" fmla="*/ 4053966 h 4333434"/>
              <a:gd name="connsiteX3782" fmla="*/ 426873 w 4425895"/>
              <a:gd name="connsiteY3782" fmla="*/ 4049669 h 4333434"/>
              <a:gd name="connsiteX3783" fmla="*/ 433924 w 4425895"/>
              <a:gd name="connsiteY3783" fmla="*/ 4046245 h 4333434"/>
              <a:gd name="connsiteX3784" fmla="*/ 437529 w 4425895"/>
              <a:gd name="connsiteY3784" fmla="*/ 4050314 h 4333434"/>
              <a:gd name="connsiteX3785" fmla="*/ 431986 w 4425895"/>
              <a:gd name="connsiteY3785" fmla="*/ 4053923 h 4333434"/>
              <a:gd name="connsiteX3786" fmla="*/ 433748 w 4425895"/>
              <a:gd name="connsiteY3786" fmla="*/ 4279235 h 4333434"/>
              <a:gd name="connsiteX3787" fmla="*/ 429451 w 4425895"/>
              <a:gd name="connsiteY3787" fmla="*/ 4281383 h 4333434"/>
              <a:gd name="connsiteX3788" fmla="*/ 426444 w 4425895"/>
              <a:gd name="connsiteY3788" fmla="*/ 4279235 h 4333434"/>
              <a:gd name="connsiteX3789" fmla="*/ 430740 w 4425895"/>
              <a:gd name="connsiteY3789" fmla="*/ 4277130 h 4333434"/>
              <a:gd name="connsiteX3790" fmla="*/ 433748 w 4425895"/>
              <a:gd name="connsiteY3790" fmla="*/ 4279192 h 4333434"/>
              <a:gd name="connsiteX3791" fmla="*/ 424295 w 4425895"/>
              <a:gd name="connsiteY3791" fmla="*/ 52012 h 4333434"/>
              <a:gd name="connsiteX3792" fmla="*/ 426272 w 4425895"/>
              <a:gd name="connsiteY3792" fmla="*/ 49907 h 4333434"/>
              <a:gd name="connsiteX3793" fmla="*/ 429537 w 4425895"/>
              <a:gd name="connsiteY3793" fmla="*/ 52012 h 4333434"/>
              <a:gd name="connsiteX3794" fmla="*/ 427651 w 4425895"/>
              <a:gd name="connsiteY3794" fmla="*/ 54156 h 4333434"/>
              <a:gd name="connsiteX3795" fmla="*/ 427604 w 4425895"/>
              <a:gd name="connsiteY3795" fmla="*/ 54160 h 4333434"/>
              <a:gd name="connsiteX3796" fmla="*/ 424295 w 4425895"/>
              <a:gd name="connsiteY3796" fmla="*/ 51969 h 4333434"/>
              <a:gd name="connsiteX3797" fmla="*/ 421073 w 4425895"/>
              <a:gd name="connsiteY3797" fmla="*/ 4256893 h 4333434"/>
              <a:gd name="connsiteX3798" fmla="*/ 421889 w 4425895"/>
              <a:gd name="connsiteY3798" fmla="*/ 4252596 h 4333434"/>
              <a:gd name="connsiteX3799" fmla="*/ 427475 w 4425895"/>
              <a:gd name="connsiteY3799" fmla="*/ 4252596 h 4333434"/>
              <a:gd name="connsiteX3800" fmla="*/ 428163 w 4425895"/>
              <a:gd name="connsiteY3800" fmla="*/ 4258268 h 4333434"/>
              <a:gd name="connsiteX3801" fmla="*/ 427475 w 4425895"/>
              <a:gd name="connsiteY3801" fmla="*/ 4258955 h 4333434"/>
              <a:gd name="connsiteX3802" fmla="*/ 423178 w 4425895"/>
              <a:gd name="connsiteY3802" fmla="*/ 4262135 h 4333434"/>
              <a:gd name="connsiteX3803" fmla="*/ 421073 w 4425895"/>
              <a:gd name="connsiteY3803" fmla="*/ 4256893 h 4333434"/>
              <a:gd name="connsiteX3804" fmla="*/ 412781 w 4425895"/>
              <a:gd name="connsiteY3804" fmla="*/ 136912 h 4333434"/>
              <a:gd name="connsiteX3805" fmla="*/ 417077 w 4425895"/>
              <a:gd name="connsiteY3805" fmla="*/ 139061 h 4333434"/>
              <a:gd name="connsiteX3806" fmla="*/ 412781 w 4425895"/>
              <a:gd name="connsiteY3806" fmla="*/ 141166 h 4333434"/>
              <a:gd name="connsiteX3807" fmla="*/ 408484 w 4425895"/>
              <a:gd name="connsiteY3807" fmla="*/ 139061 h 4333434"/>
              <a:gd name="connsiteX3808" fmla="*/ 412781 w 4425895"/>
              <a:gd name="connsiteY3808" fmla="*/ 136998 h 4333434"/>
              <a:gd name="connsiteX3809" fmla="*/ 407539 w 4425895"/>
              <a:gd name="connsiteY3809" fmla="*/ 325961 h 4333434"/>
              <a:gd name="connsiteX3810" fmla="*/ 412781 w 4425895"/>
              <a:gd name="connsiteY3810" fmla="*/ 326907 h 4333434"/>
              <a:gd name="connsiteX3811" fmla="*/ 410847 w 4425895"/>
              <a:gd name="connsiteY3811" fmla="*/ 331203 h 4333434"/>
              <a:gd name="connsiteX3812" fmla="*/ 407539 w 4425895"/>
              <a:gd name="connsiteY3812" fmla="*/ 326133 h 4333434"/>
              <a:gd name="connsiteX3813" fmla="*/ 409472 w 4425895"/>
              <a:gd name="connsiteY3813" fmla="*/ 2591371 h 4333434"/>
              <a:gd name="connsiteX3814" fmla="*/ 408226 w 4425895"/>
              <a:gd name="connsiteY3814" fmla="*/ 2590082 h 4333434"/>
              <a:gd name="connsiteX3815" fmla="*/ 412222 w 4425895"/>
              <a:gd name="connsiteY3815" fmla="*/ 2590082 h 4333434"/>
              <a:gd name="connsiteX3816" fmla="*/ 409472 w 4425895"/>
              <a:gd name="connsiteY3816" fmla="*/ 2591542 h 4333434"/>
              <a:gd name="connsiteX3817" fmla="*/ 407281 w 4425895"/>
              <a:gd name="connsiteY3817" fmla="*/ 4279923 h 4333434"/>
              <a:gd name="connsiteX3818" fmla="*/ 405391 w 4425895"/>
              <a:gd name="connsiteY3818" fmla="*/ 4283102 h 4333434"/>
              <a:gd name="connsiteX3819" fmla="*/ 402340 w 4425895"/>
              <a:gd name="connsiteY3819" fmla="*/ 4279923 h 4333434"/>
              <a:gd name="connsiteX3820" fmla="*/ 404188 w 4425895"/>
              <a:gd name="connsiteY3820" fmla="*/ 4276743 h 4333434"/>
              <a:gd name="connsiteX3821" fmla="*/ 407281 w 4425895"/>
              <a:gd name="connsiteY3821" fmla="*/ 4280266 h 4333434"/>
              <a:gd name="connsiteX3822" fmla="*/ 390653 w 4425895"/>
              <a:gd name="connsiteY3822" fmla="*/ 18370 h 4333434"/>
              <a:gd name="connsiteX3823" fmla="*/ 391856 w 4425895"/>
              <a:gd name="connsiteY3823" fmla="*/ 12140 h 4333434"/>
              <a:gd name="connsiteX3824" fmla="*/ 394005 w 4425895"/>
              <a:gd name="connsiteY3824" fmla="*/ 9132 h 4333434"/>
              <a:gd name="connsiteX3825" fmla="*/ 394821 w 4425895"/>
              <a:gd name="connsiteY3825" fmla="*/ 14460 h 4333434"/>
              <a:gd name="connsiteX3826" fmla="*/ 396626 w 4425895"/>
              <a:gd name="connsiteY3826" fmla="*/ 19745 h 4333434"/>
              <a:gd name="connsiteX3827" fmla="*/ 402168 w 4425895"/>
              <a:gd name="connsiteY3827" fmla="*/ 22752 h 4333434"/>
              <a:gd name="connsiteX3828" fmla="*/ 395337 w 4425895"/>
              <a:gd name="connsiteY3828" fmla="*/ 24729 h 4333434"/>
              <a:gd name="connsiteX3829" fmla="*/ 390653 w 4425895"/>
              <a:gd name="connsiteY3829" fmla="*/ 18714 h 4333434"/>
              <a:gd name="connsiteX3830" fmla="*/ 399547 w 4425895"/>
              <a:gd name="connsiteY3830" fmla="*/ 2748797 h 4333434"/>
              <a:gd name="connsiteX3831" fmla="*/ 400493 w 4425895"/>
              <a:gd name="connsiteY3831" fmla="*/ 2753480 h 4333434"/>
              <a:gd name="connsiteX3832" fmla="*/ 393317 w 4425895"/>
              <a:gd name="connsiteY3832" fmla="*/ 2756617 h 4333434"/>
              <a:gd name="connsiteX3833" fmla="*/ 398336 w 4425895"/>
              <a:gd name="connsiteY3833" fmla="*/ 2748934 h 4333434"/>
              <a:gd name="connsiteX3834" fmla="*/ 399547 w 4425895"/>
              <a:gd name="connsiteY3834" fmla="*/ 2748797 h 4333434"/>
              <a:gd name="connsiteX3835" fmla="*/ 394993 w 4425895"/>
              <a:gd name="connsiteY3835" fmla="*/ 304908 h 4333434"/>
              <a:gd name="connsiteX3836" fmla="*/ 398258 w 4425895"/>
              <a:gd name="connsiteY3836" fmla="*/ 302760 h 4333434"/>
              <a:gd name="connsiteX3837" fmla="*/ 400235 w 4425895"/>
              <a:gd name="connsiteY3837" fmla="*/ 304908 h 4333434"/>
              <a:gd name="connsiteX3838" fmla="*/ 396969 w 4425895"/>
              <a:gd name="connsiteY3838" fmla="*/ 307013 h 4333434"/>
              <a:gd name="connsiteX3839" fmla="*/ 394993 w 4425895"/>
              <a:gd name="connsiteY3839" fmla="*/ 304908 h 4333434"/>
              <a:gd name="connsiteX3840" fmla="*/ 399289 w 4425895"/>
              <a:gd name="connsiteY3840" fmla="*/ 217774 h 4333434"/>
              <a:gd name="connsiteX3841" fmla="*/ 394692 w 4425895"/>
              <a:gd name="connsiteY3841" fmla="*/ 207677 h 4333434"/>
              <a:gd name="connsiteX3842" fmla="*/ 398989 w 4425895"/>
              <a:gd name="connsiteY3842" fmla="*/ 206646 h 4333434"/>
              <a:gd name="connsiteX3843" fmla="*/ 400664 w 4425895"/>
              <a:gd name="connsiteY3843" fmla="*/ 215239 h 4333434"/>
              <a:gd name="connsiteX3844" fmla="*/ 399461 w 4425895"/>
              <a:gd name="connsiteY3844" fmla="*/ 217774 h 4333434"/>
              <a:gd name="connsiteX3845" fmla="*/ 383865 w 4425895"/>
              <a:gd name="connsiteY3845" fmla="*/ 163379 h 4333434"/>
              <a:gd name="connsiteX3846" fmla="*/ 391685 w 4425895"/>
              <a:gd name="connsiteY3846" fmla="*/ 166988 h 4333434"/>
              <a:gd name="connsiteX3847" fmla="*/ 384252 w 4425895"/>
              <a:gd name="connsiteY3847" fmla="*/ 166602 h 4333434"/>
              <a:gd name="connsiteX3848" fmla="*/ 384037 w 4425895"/>
              <a:gd name="connsiteY3848" fmla="*/ 163379 h 4333434"/>
              <a:gd name="connsiteX3849" fmla="*/ 387517 w 4425895"/>
              <a:gd name="connsiteY3849" fmla="*/ 282050 h 4333434"/>
              <a:gd name="connsiteX3850" fmla="*/ 389150 w 4425895"/>
              <a:gd name="connsiteY3850" fmla="*/ 289483 h 4333434"/>
              <a:gd name="connsiteX3851" fmla="*/ 381201 w 4425895"/>
              <a:gd name="connsiteY3851" fmla="*/ 283296 h 4333434"/>
              <a:gd name="connsiteX3852" fmla="*/ 387689 w 4425895"/>
              <a:gd name="connsiteY3852" fmla="*/ 282050 h 4333434"/>
              <a:gd name="connsiteX3853" fmla="*/ 381674 w 4425895"/>
              <a:gd name="connsiteY3853" fmla="*/ 4270169 h 4333434"/>
              <a:gd name="connsiteX3854" fmla="*/ 383607 w 4425895"/>
              <a:gd name="connsiteY3854" fmla="*/ 4275841 h 4333434"/>
              <a:gd name="connsiteX3855" fmla="*/ 376733 w 4425895"/>
              <a:gd name="connsiteY3855" fmla="*/ 4272490 h 4333434"/>
              <a:gd name="connsiteX3856" fmla="*/ 374756 w 4425895"/>
              <a:gd name="connsiteY3856" fmla="*/ 4266861 h 4333434"/>
              <a:gd name="connsiteX3857" fmla="*/ 381845 w 4425895"/>
              <a:gd name="connsiteY3857" fmla="*/ 4270169 h 4333434"/>
              <a:gd name="connsiteX3858" fmla="*/ 378193 w 4425895"/>
              <a:gd name="connsiteY3858" fmla="*/ 49864 h 4333434"/>
              <a:gd name="connsiteX3859" fmla="*/ 374928 w 4425895"/>
              <a:gd name="connsiteY3859" fmla="*/ 47715 h 4333434"/>
              <a:gd name="connsiteX3860" fmla="*/ 376904 w 4425895"/>
              <a:gd name="connsiteY3860" fmla="*/ 45610 h 4333434"/>
              <a:gd name="connsiteX3861" fmla="*/ 380170 w 4425895"/>
              <a:gd name="connsiteY3861" fmla="*/ 47715 h 4333434"/>
              <a:gd name="connsiteX3862" fmla="*/ 378365 w 4425895"/>
              <a:gd name="connsiteY3862" fmla="*/ 49864 h 4333434"/>
              <a:gd name="connsiteX3863" fmla="*/ 385025 w 4425895"/>
              <a:gd name="connsiteY3863" fmla="*/ 4281985 h 4333434"/>
              <a:gd name="connsiteX3864" fmla="*/ 389021 w 4425895"/>
              <a:gd name="connsiteY3864" fmla="*/ 4281985 h 4333434"/>
              <a:gd name="connsiteX3865" fmla="*/ 386271 w 4425895"/>
              <a:gd name="connsiteY3865" fmla="*/ 4283102 h 4333434"/>
              <a:gd name="connsiteX3866" fmla="*/ 385197 w 4425895"/>
              <a:gd name="connsiteY3866" fmla="*/ 4281985 h 4333434"/>
              <a:gd name="connsiteX3867" fmla="*/ 372737 w 4425895"/>
              <a:gd name="connsiteY3867" fmla="*/ 6382 h 4333434"/>
              <a:gd name="connsiteX3868" fmla="*/ 380170 w 4425895"/>
              <a:gd name="connsiteY3868" fmla="*/ 9476 h 4333434"/>
              <a:gd name="connsiteX3869" fmla="*/ 373166 w 4425895"/>
              <a:gd name="connsiteY3869" fmla="*/ 9734 h 4333434"/>
              <a:gd name="connsiteX3870" fmla="*/ 372909 w 4425895"/>
              <a:gd name="connsiteY3870" fmla="*/ 6382 h 4333434"/>
              <a:gd name="connsiteX3871" fmla="*/ 369299 w 4425895"/>
              <a:gd name="connsiteY3871" fmla="*/ 369443 h 4333434"/>
              <a:gd name="connsiteX3872" fmla="*/ 374412 w 4425895"/>
              <a:gd name="connsiteY3872" fmla="*/ 371419 h 4333434"/>
              <a:gd name="connsiteX3873" fmla="*/ 370803 w 4425895"/>
              <a:gd name="connsiteY3873" fmla="*/ 372966 h 4333434"/>
              <a:gd name="connsiteX3874" fmla="*/ 369471 w 4425895"/>
              <a:gd name="connsiteY3874" fmla="*/ 369443 h 4333434"/>
              <a:gd name="connsiteX3875" fmla="*/ 364487 w 4425895"/>
              <a:gd name="connsiteY3875" fmla="*/ 3977057 h 4333434"/>
              <a:gd name="connsiteX3876" fmla="*/ 372135 w 4425895"/>
              <a:gd name="connsiteY3876" fmla="*/ 3977917 h 4333434"/>
              <a:gd name="connsiteX3877" fmla="*/ 371147 w 4425895"/>
              <a:gd name="connsiteY3877" fmla="*/ 3984490 h 4333434"/>
              <a:gd name="connsiteX3878" fmla="*/ 364659 w 4425895"/>
              <a:gd name="connsiteY3878" fmla="*/ 3977057 h 4333434"/>
              <a:gd name="connsiteX3879" fmla="*/ 366550 w 4425895"/>
              <a:gd name="connsiteY3879" fmla="*/ 4178137 h 4333434"/>
              <a:gd name="connsiteX3880" fmla="*/ 364616 w 4425895"/>
              <a:gd name="connsiteY3880" fmla="*/ 4182433 h 4333434"/>
              <a:gd name="connsiteX3881" fmla="*/ 361308 w 4425895"/>
              <a:gd name="connsiteY3881" fmla="*/ 4177235 h 4333434"/>
              <a:gd name="connsiteX3882" fmla="*/ 366721 w 4425895"/>
              <a:gd name="connsiteY3882" fmla="*/ 4178137 h 4333434"/>
              <a:gd name="connsiteX3883" fmla="*/ 371663 w 4425895"/>
              <a:gd name="connsiteY3883" fmla="*/ 410045 h 4333434"/>
              <a:gd name="connsiteX3884" fmla="*/ 369987 w 4425895"/>
              <a:gd name="connsiteY3884" fmla="*/ 405104 h 4333434"/>
              <a:gd name="connsiteX3885" fmla="*/ 371963 w 4425895"/>
              <a:gd name="connsiteY3885" fmla="*/ 398874 h 4333434"/>
              <a:gd name="connsiteX3886" fmla="*/ 372436 w 4425895"/>
              <a:gd name="connsiteY3886" fmla="*/ 405104 h 4333434"/>
              <a:gd name="connsiteX3887" fmla="*/ 363413 w 4425895"/>
              <a:gd name="connsiteY3887" fmla="*/ 41314 h 4333434"/>
              <a:gd name="connsiteX3888" fmla="*/ 368655 w 4425895"/>
              <a:gd name="connsiteY3888" fmla="*/ 42259 h 4333434"/>
              <a:gd name="connsiteX3889" fmla="*/ 366721 w 4425895"/>
              <a:gd name="connsiteY3889" fmla="*/ 46555 h 4333434"/>
              <a:gd name="connsiteX3890" fmla="*/ 363585 w 4425895"/>
              <a:gd name="connsiteY3890" fmla="*/ 41357 h 4333434"/>
              <a:gd name="connsiteX3891" fmla="*/ 360964 w 4425895"/>
              <a:gd name="connsiteY3891" fmla="*/ 4129285 h 4333434"/>
              <a:gd name="connsiteX3892" fmla="*/ 362511 w 4425895"/>
              <a:gd name="connsiteY3892" fmla="*/ 4133581 h 4333434"/>
              <a:gd name="connsiteX3893" fmla="*/ 360277 w 4425895"/>
              <a:gd name="connsiteY3893" fmla="*/ 4132593 h 4333434"/>
              <a:gd name="connsiteX3894" fmla="*/ 358343 w 4425895"/>
              <a:gd name="connsiteY3894" fmla="*/ 4131433 h 4333434"/>
              <a:gd name="connsiteX3895" fmla="*/ 355202 w 4425895"/>
              <a:gd name="connsiteY3895" fmla="*/ 4130724 h 4333434"/>
              <a:gd name="connsiteX3896" fmla="*/ 355164 w 4425895"/>
              <a:gd name="connsiteY3896" fmla="*/ 4130660 h 4333434"/>
              <a:gd name="connsiteX3897" fmla="*/ 361136 w 4425895"/>
              <a:gd name="connsiteY3897" fmla="*/ 4129328 h 4333434"/>
              <a:gd name="connsiteX3898" fmla="*/ 358171 w 4425895"/>
              <a:gd name="connsiteY3898" fmla="*/ 4143163 h 4333434"/>
              <a:gd name="connsiteX3899" fmla="*/ 356109 w 4425895"/>
              <a:gd name="connsiteY3899" fmla="*/ 4145268 h 4333434"/>
              <a:gd name="connsiteX3900" fmla="*/ 353961 w 4425895"/>
              <a:gd name="connsiteY3900" fmla="*/ 4143120 h 4333434"/>
              <a:gd name="connsiteX3901" fmla="*/ 356109 w 4425895"/>
              <a:gd name="connsiteY3901" fmla="*/ 4140971 h 4333434"/>
              <a:gd name="connsiteX3902" fmla="*/ 358532 w 4425895"/>
              <a:gd name="connsiteY3902" fmla="*/ 4142596 h 4333434"/>
              <a:gd name="connsiteX3903" fmla="*/ 358558 w 4425895"/>
              <a:gd name="connsiteY3903" fmla="*/ 4143206 h 4333434"/>
              <a:gd name="connsiteX3904" fmla="*/ 353875 w 4425895"/>
              <a:gd name="connsiteY3904" fmla="*/ 3773314 h 4333434"/>
              <a:gd name="connsiteX3905" fmla="*/ 355980 w 4425895"/>
              <a:gd name="connsiteY3905" fmla="*/ 3776536 h 4333434"/>
              <a:gd name="connsiteX3906" fmla="*/ 353875 w 4425895"/>
              <a:gd name="connsiteY3906" fmla="*/ 3779716 h 4333434"/>
              <a:gd name="connsiteX3907" fmla="*/ 351769 w 4425895"/>
              <a:gd name="connsiteY3907" fmla="*/ 3776536 h 4333434"/>
              <a:gd name="connsiteX3908" fmla="*/ 354261 w 4425895"/>
              <a:gd name="connsiteY3908" fmla="*/ 3773357 h 4333434"/>
              <a:gd name="connsiteX3909" fmla="*/ 347602 w 4425895"/>
              <a:gd name="connsiteY3909" fmla="*/ 29627 h 4333434"/>
              <a:gd name="connsiteX3910" fmla="*/ 334325 w 4425895"/>
              <a:gd name="connsiteY3910" fmla="*/ 31388 h 4333434"/>
              <a:gd name="connsiteX3911" fmla="*/ 340255 w 4425895"/>
              <a:gd name="connsiteY3911" fmla="*/ 26447 h 4333434"/>
              <a:gd name="connsiteX3912" fmla="*/ 347903 w 4425895"/>
              <a:gd name="connsiteY3912" fmla="*/ 29670 h 4333434"/>
              <a:gd name="connsiteX3913" fmla="*/ 342446 w 4425895"/>
              <a:gd name="connsiteY3913" fmla="*/ 3996134 h 4333434"/>
              <a:gd name="connsiteX3914" fmla="*/ 338149 w 4425895"/>
              <a:gd name="connsiteY3914" fmla="*/ 3988486 h 4333434"/>
              <a:gd name="connsiteX3915" fmla="*/ 346012 w 4425895"/>
              <a:gd name="connsiteY3915" fmla="*/ 3993384 h 4333434"/>
              <a:gd name="connsiteX3916" fmla="*/ 342747 w 4425895"/>
              <a:gd name="connsiteY3916" fmla="*/ 3996177 h 4333434"/>
              <a:gd name="connsiteX3917" fmla="*/ 343391 w 4425895"/>
              <a:gd name="connsiteY3917" fmla="*/ 4004985 h 4333434"/>
              <a:gd name="connsiteX3918" fmla="*/ 342489 w 4425895"/>
              <a:gd name="connsiteY3918" fmla="*/ 4007133 h 4333434"/>
              <a:gd name="connsiteX3919" fmla="*/ 340255 w 4425895"/>
              <a:gd name="connsiteY3919" fmla="*/ 4004985 h 4333434"/>
              <a:gd name="connsiteX3920" fmla="*/ 341200 w 4425895"/>
              <a:gd name="connsiteY3920" fmla="*/ 4002880 h 4333434"/>
              <a:gd name="connsiteX3921" fmla="*/ 343666 w 4425895"/>
              <a:gd name="connsiteY3921" fmla="*/ 4004658 h 4333434"/>
              <a:gd name="connsiteX3922" fmla="*/ 343692 w 4425895"/>
              <a:gd name="connsiteY3922" fmla="*/ 4005028 h 4333434"/>
              <a:gd name="connsiteX3923" fmla="*/ 341286 w 4425895"/>
              <a:gd name="connsiteY3923" fmla="*/ 4230297 h 4333434"/>
              <a:gd name="connsiteX3924" fmla="*/ 343434 w 4425895"/>
              <a:gd name="connsiteY3924" fmla="*/ 4232359 h 4333434"/>
              <a:gd name="connsiteX3925" fmla="*/ 341372 w 4425895"/>
              <a:gd name="connsiteY3925" fmla="*/ 4234508 h 4333434"/>
              <a:gd name="connsiteX3926" fmla="*/ 339223 w 4425895"/>
              <a:gd name="connsiteY3926" fmla="*/ 4232445 h 4333434"/>
              <a:gd name="connsiteX3927" fmla="*/ 339223 w 4425895"/>
              <a:gd name="connsiteY3927" fmla="*/ 4232402 h 4333434"/>
              <a:gd name="connsiteX3928" fmla="*/ 341355 w 4425895"/>
              <a:gd name="connsiteY3928" fmla="*/ 4230323 h 4333434"/>
              <a:gd name="connsiteX3929" fmla="*/ 341587 w 4425895"/>
              <a:gd name="connsiteY3929" fmla="*/ 4230340 h 4333434"/>
              <a:gd name="connsiteX3930" fmla="*/ 343391 w 4425895"/>
              <a:gd name="connsiteY3930" fmla="*/ 4244089 h 4333434"/>
              <a:gd name="connsiteX3931" fmla="*/ 345496 w 4425895"/>
              <a:gd name="connsiteY3931" fmla="*/ 4247397 h 4333434"/>
              <a:gd name="connsiteX3932" fmla="*/ 343438 w 4425895"/>
              <a:gd name="connsiteY3932" fmla="*/ 4249374 h 4333434"/>
              <a:gd name="connsiteX3933" fmla="*/ 343391 w 4425895"/>
              <a:gd name="connsiteY3933" fmla="*/ 4249374 h 4333434"/>
              <a:gd name="connsiteX3934" fmla="*/ 341286 w 4425895"/>
              <a:gd name="connsiteY3934" fmla="*/ 4246109 h 4333434"/>
              <a:gd name="connsiteX3935" fmla="*/ 343692 w 4425895"/>
              <a:gd name="connsiteY3935" fmla="*/ 4244003 h 4333434"/>
              <a:gd name="connsiteX3936" fmla="*/ 344637 w 4425895"/>
              <a:gd name="connsiteY3936" fmla="*/ 4138866 h 4333434"/>
              <a:gd name="connsiteX3937" fmla="*/ 341286 w 4425895"/>
              <a:gd name="connsiteY3937" fmla="*/ 4135515 h 4333434"/>
              <a:gd name="connsiteX3938" fmla="*/ 347086 w 4425895"/>
              <a:gd name="connsiteY3938" fmla="*/ 4136374 h 4333434"/>
              <a:gd name="connsiteX3939" fmla="*/ 344938 w 4425895"/>
              <a:gd name="connsiteY3939" fmla="*/ 4138909 h 4333434"/>
              <a:gd name="connsiteX3940" fmla="*/ 343477 w 4425895"/>
              <a:gd name="connsiteY3940" fmla="*/ 14890 h 4333434"/>
              <a:gd name="connsiteX3941" fmla="*/ 340341 w 4425895"/>
              <a:gd name="connsiteY3941" fmla="*/ 20046 h 4333434"/>
              <a:gd name="connsiteX3942" fmla="*/ 328740 w 4425895"/>
              <a:gd name="connsiteY3942" fmla="*/ 19229 h 4333434"/>
              <a:gd name="connsiteX3943" fmla="*/ 343778 w 4425895"/>
              <a:gd name="connsiteY3943" fmla="*/ 14933 h 4333434"/>
              <a:gd name="connsiteX3944" fmla="*/ 330845 w 4425895"/>
              <a:gd name="connsiteY3944" fmla="*/ 3820104 h 4333434"/>
              <a:gd name="connsiteX3945" fmla="*/ 332950 w 4425895"/>
              <a:gd name="connsiteY3945" fmla="*/ 3822080 h 4333434"/>
              <a:gd name="connsiteX3946" fmla="*/ 330845 w 4425895"/>
              <a:gd name="connsiteY3946" fmla="*/ 3825388 h 4333434"/>
              <a:gd name="connsiteX3947" fmla="*/ 328740 w 4425895"/>
              <a:gd name="connsiteY3947" fmla="*/ 3823412 h 4333434"/>
              <a:gd name="connsiteX3948" fmla="*/ 331146 w 4425895"/>
              <a:gd name="connsiteY3948" fmla="*/ 3820146 h 4333434"/>
              <a:gd name="connsiteX3949" fmla="*/ 327752 w 4425895"/>
              <a:gd name="connsiteY3949" fmla="*/ 314876 h 4333434"/>
              <a:gd name="connsiteX3950" fmla="*/ 329986 w 4425895"/>
              <a:gd name="connsiteY3950" fmla="*/ 309634 h 4333434"/>
              <a:gd name="connsiteX3951" fmla="*/ 330330 w 4425895"/>
              <a:gd name="connsiteY3951" fmla="*/ 314790 h 4333434"/>
              <a:gd name="connsiteX3952" fmla="*/ 328052 w 4425895"/>
              <a:gd name="connsiteY3952" fmla="*/ 314919 h 4333434"/>
              <a:gd name="connsiteX3953" fmla="*/ 328267 w 4425895"/>
              <a:gd name="connsiteY3953" fmla="*/ 6898 h 4333434"/>
              <a:gd name="connsiteX3954" fmla="*/ 325775 w 4425895"/>
              <a:gd name="connsiteY3954" fmla="*/ 9433 h 4333434"/>
              <a:gd name="connsiteX3955" fmla="*/ 322467 w 4425895"/>
              <a:gd name="connsiteY3955" fmla="*/ 6082 h 4333434"/>
              <a:gd name="connsiteX3956" fmla="*/ 328482 w 4425895"/>
              <a:gd name="connsiteY3956" fmla="*/ 6941 h 4333434"/>
              <a:gd name="connsiteX3957" fmla="*/ 322295 w 4425895"/>
              <a:gd name="connsiteY3957" fmla="*/ 59488 h 4333434"/>
              <a:gd name="connsiteX3958" fmla="*/ 330888 w 4425895"/>
              <a:gd name="connsiteY3958" fmla="*/ 62753 h 4333434"/>
              <a:gd name="connsiteX3959" fmla="*/ 325646 w 4425895"/>
              <a:gd name="connsiteY3959" fmla="*/ 64214 h 4333434"/>
              <a:gd name="connsiteX3960" fmla="*/ 322596 w 4425895"/>
              <a:gd name="connsiteY3960" fmla="*/ 59531 h 4333434"/>
              <a:gd name="connsiteX3961" fmla="*/ 324873 w 4425895"/>
              <a:gd name="connsiteY3961" fmla="*/ 99575 h 4333434"/>
              <a:gd name="connsiteX3962" fmla="*/ 321358 w 4425895"/>
              <a:gd name="connsiteY3962" fmla="*/ 98604 h 4333434"/>
              <a:gd name="connsiteX3963" fmla="*/ 321350 w 4425895"/>
              <a:gd name="connsiteY3963" fmla="*/ 98587 h 4333434"/>
              <a:gd name="connsiteX3964" fmla="*/ 324787 w 4425895"/>
              <a:gd name="connsiteY3964" fmla="*/ 95966 h 4333434"/>
              <a:gd name="connsiteX3965" fmla="*/ 325174 w 4425895"/>
              <a:gd name="connsiteY3965" fmla="*/ 99618 h 4333434"/>
              <a:gd name="connsiteX3966" fmla="*/ 319631 w 4425895"/>
              <a:gd name="connsiteY3966" fmla="*/ 700193 h 4333434"/>
              <a:gd name="connsiteX3967" fmla="*/ 321865 w 4425895"/>
              <a:gd name="connsiteY3967" fmla="*/ 698087 h 4333434"/>
              <a:gd name="connsiteX3968" fmla="*/ 322768 w 4425895"/>
              <a:gd name="connsiteY3968" fmla="*/ 700193 h 4333434"/>
              <a:gd name="connsiteX3969" fmla="*/ 320533 w 4425895"/>
              <a:gd name="connsiteY3969" fmla="*/ 702341 h 4333434"/>
              <a:gd name="connsiteX3970" fmla="*/ 320533 w 4425895"/>
              <a:gd name="connsiteY3970" fmla="*/ 702341 h 4333434"/>
              <a:gd name="connsiteX3971" fmla="*/ 319631 w 4425895"/>
              <a:gd name="connsiteY3971" fmla="*/ 700193 h 4333434"/>
              <a:gd name="connsiteX3972" fmla="*/ 319631 w 4425895"/>
              <a:gd name="connsiteY3972" fmla="*/ 4262049 h 4333434"/>
              <a:gd name="connsiteX3973" fmla="*/ 327279 w 4425895"/>
              <a:gd name="connsiteY3973" fmla="*/ 4263810 h 4333434"/>
              <a:gd name="connsiteX3974" fmla="*/ 331576 w 4425895"/>
              <a:gd name="connsiteY3974" fmla="*/ 4268107 h 4333434"/>
              <a:gd name="connsiteX3975" fmla="*/ 324873 w 4425895"/>
              <a:gd name="connsiteY3975" fmla="*/ 4268107 h 4333434"/>
              <a:gd name="connsiteX3976" fmla="*/ 319889 w 4425895"/>
              <a:gd name="connsiteY3976" fmla="*/ 4262092 h 4333434"/>
              <a:gd name="connsiteX3977" fmla="*/ 315592 w 4425895"/>
              <a:gd name="connsiteY3977" fmla="*/ 59574 h 4333434"/>
              <a:gd name="connsiteX3978" fmla="*/ 306570 w 4425895"/>
              <a:gd name="connsiteY3978" fmla="*/ 62625 h 4333434"/>
              <a:gd name="connsiteX3979" fmla="*/ 302273 w 4425895"/>
              <a:gd name="connsiteY3979" fmla="*/ 57812 h 4333434"/>
              <a:gd name="connsiteX3980" fmla="*/ 308933 w 4425895"/>
              <a:gd name="connsiteY3980" fmla="*/ 52356 h 4333434"/>
              <a:gd name="connsiteX3981" fmla="*/ 315592 w 4425895"/>
              <a:gd name="connsiteY3981" fmla="*/ 59574 h 4333434"/>
              <a:gd name="connsiteX3982" fmla="*/ 303003 w 4425895"/>
              <a:gd name="connsiteY3982" fmla="*/ 1195415 h 4333434"/>
              <a:gd name="connsiteX3983" fmla="*/ 298707 w 4425895"/>
              <a:gd name="connsiteY3983" fmla="*/ 1193267 h 4333434"/>
              <a:gd name="connsiteX3984" fmla="*/ 301757 w 4425895"/>
              <a:gd name="connsiteY3984" fmla="*/ 1191162 h 4333434"/>
              <a:gd name="connsiteX3985" fmla="*/ 306054 w 4425895"/>
              <a:gd name="connsiteY3985" fmla="*/ 1193267 h 4333434"/>
              <a:gd name="connsiteX3986" fmla="*/ 303003 w 4425895"/>
              <a:gd name="connsiteY3986" fmla="*/ 1195415 h 4333434"/>
              <a:gd name="connsiteX3987" fmla="*/ 302015 w 4425895"/>
              <a:gd name="connsiteY3987" fmla="*/ 3971987 h 4333434"/>
              <a:gd name="connsiteX3988" fmla="*/ 298819 w 4425895"/>
              <a:gd name="connsiteY3988" fmla="*/ 3971253 h 4333434"/>
              <a:gd name="connsiteX3989" fmla="*/ 298793 w 4425895"/>
              <a:gd name="connsiteY3989" fmla="*/ 3971214 h 4333434"/>
              <a:gd name="connsiteX3990" fmla="*/ 299566 w 4425895"/>
              <a:gd name="connsiteY3990" fmla="*/ 3967949 h 4333434"/>
              <a:gd name="connsiteX3991" fmla="*/ 302707 w 4425895"/>
              <a:gd name="connsiteY3991" fmla="*/ 3968657 h 4333434"/>
              <a:gd name="connsiteX3992" fmla="*/ 302746 w 4425895"/>
              <a:gd name="connsiteY3992" fmla="*/ 3968722 h 4333434"/>
              <a:gd name="connsiteX3993" fmla="*/ 302015 w 4425895"/>
              <a:gd name="connsiteY3993" fmla="*/ 3971987 h 4333434"/>
              <a:gd name="connsiteX3994" fmla="*/ 300898 w 4425895"/>
              <a:gd name="connsiteY3994" fmla="*/ 39939 h 4333434"/>
              <a:gd name="connsiteX3995" fmla="*/ 305195 w 4425895"/>
              <a:gd name="connsiteY3995" fmla="*/ 44450 h 4333434"/>
              <a:gd name="connsiteX3996" fmla="*/ 298879 w 4425895"/>
              <a:gd name="connsiteY3996" fmla="*/ 44450 h 4333434"/>
              <a:gd name="connsiteX3997" fmla="*/ 300791 w 4425895"/>
              <a:gd name="connsiteY3997" fmla="*/ 39982 h 4333434"/>
              <a:gd name="connsiteX3998" fmla="*/ 300898 w 4425895"/>
              <a:gd name="connsiteY3998" fmla="*/ 39939 h 4333434"/>
              <a:gd name="connsiteX3999" fmla="*/ 298406 w 4425895"/>
              <a:gd name="connsiteY3999" fmla="*/ 334125 h 4333434"/>
              <a:gd name="connsiteX4000" fmla="*/ 299738 w 4425895"/>
              <a:gd name="connsiteY4000" fmla="*/ 338421 h 4333434"/>
              <a:gd name="connsiteX4001" fmla="*/ 290372 w 4425895"/>
              <a:gd name="connsiteY4001" fmla="*/ 339195 h 4333434"/>
              <a:gd name="connsiteX4002" fmla="*/ 298406 w 4425895"/>
              <a:gd name="connsiteY4002" fmla="*/ 334125 h 4333434"/>
              <a:gd name="connsiteX4003" fmla="*/ 287665 w 4425895"/>
              <a:gd name="connsiteY4003" fmla="*/ 4151756 h 4333434"/>
              <a:gd name="connsiteX4004" fmla="*/ 288008 w 4425895"/>
              <a:gd name="connsiteY4004" fmla="*/ 4147459 h 4333434"/>
              <a:gd name="connsiteX4005" fmla="*/ 295355 w 4425895"/>
              <a:gd name="connsiteY4005" fmla="*/ 4153045 h 4333434"/>
              <a:gd name="connsiteX4006" fmla="*/ 287665 w 4425895"/>
              <a:gd name="connsiteY4006" fmla="*/ 4151670 h 4333434"/>
              <a:gd name="connsiteX4007" fmla="*/ 289254 w 4425895"/>
              <a:gd name="connsiteY4007" fmla="*/ 4272919 h 4333434"/>
              <a:gd name="connsiteX4008" fmla="*/ 287063 w 4425895"/>
              <a:gd name="connsiteY4008" fmla="*/ 4275024 h 4333434"/>
              <a:gd name="connsiteX4009" fmla="*/ 287063 w 4425895"/>
              <a:gd name="connsiteY4009" fmla="*/ 4275024 h 4333434"/>
              <a:gd name="connsiteX4010" fmla="*/ 286118 w 4425895"/>
              <a:gd name="connsiteY4010" fmla="*/ 4272919 h 4333434"/>
              <a:gd name="connsiteX4011" fmla="*/ 288352 w 4425895"/>
              <a:gd name="connsiteY4011" fmla="*/ 4270771 h 4333434"/>
              <a:gd name="connsiteX4012" fmla="*/ 289254 w 4425895"/>
              <a:gd name="connsiteY4012" fmla="*/ 4272833 h 4333434"/>
              <a:gd name="connsiteX4013" fmla="*/ 291360 w 4425895"/>
              <a:gd name="connsiteY4013" fmla="*/ 3157358 h 4333434"/>
              <a:gd name="connsiteX4014" fmla="*/ 294582 w 4425895"/>
              <a:gd name="connsiteY4014" fmla="*/ 3154264 h 4333434"/>
              <a:gd name="connsiteX4015" fmla="*/ 297074 w 4425895"/>
              <a:gd name="connsiteY4015" fmla="*/ 3157787 h 4333434"/>
              <a:gd name="connsiteX4016" fmla="*/ 291360 w 4425895"/>
              <a:gd name="connsiteY4016" fmla="*/ 3157272 h 4333434"/>
              <a:gd name="connsiteX4017" fmla="*/ 291360 w 4425895"/>
              <a:gd name="connsiteY4017" fmla="*/ 2598804 h 4333434"/>
              <a:gd name="connsiteX4018" fmla="*/ 294668 w 4425895"/>
              <a:gd name="connsiteY4018" fmla="*/ 2595409 h 4333434"/>
              <a:gd name="connsiteX4019" fmla="*/ 297160 w 4425895"/>
              <a:gd name="connsiteY4019" fmla="*/ 2596655 h 4333434"/>
              <a:gd name="connsiteX4020" fmla="*/ 291360 w 4425895"/>
              <a:gd name="connsiteY4020" fmla="*/ 2598417 h 4333434"/>
              <a:gd name="connsiteX4021" fmla="*/ 291360 w 4425895"/>
              <a:gd name="connsiteY4021" fmla="*/ 50165 h 4333434"/>
              <a:gd name="connsiteX4022" fmla="*/ 292262 w 4425895"/>
              <a:gd name="connsiteY4022" fmla="*/ 52270 h 4333434"/>
              <a:gd name="connsiteX4023" fmla="*/ 290071 w 4425895"/>
              <a:gd name="connsiteY4023" fmla="*/ 54418 h 4333434"/>
              <a:gd name="connsiteX4024" fmla="*/ 289125 w 4425895"/>
              <a:gd name="connsiteY4024" fmla="*/ 52270 h 4333434"/>
              <a:gd name="connsiteX4025" fmla="*/ 291085 w 4425895"/>
              <a:gd name="connsiteY4025" fmla="*/ 49868 h 4333434"/>
              <a:gd name="connsiteX4026" fmla="*/ 291489 w 4425895"/>
              <a:gd name="connsiteY4026" fmla="*/ 49864 h 4333434"/>
              <a:gd name="connsiteX4027" fmla="*/ 282767 w 4425895"/>
              <a:gd name="connsiteY4027" fmla="*/ 27865 h 4333434"/>
              <a:gd name="connsiteX4028" fmla="*/ 284872 w 4425895"/>
              <a:gd name="connsiteY4028" fmla="*/ 30100 h 4333434"/>
              <a:gd name="connsiteX4029" fmla="*/ 282767 w 4425895"/>
              <a:gd name="connsiteY4029" fmla="*/ 31045 h 4333434"/>
              <a:gd name="connsiteX4030" fmla="*/ 280661 w 4425895"/>
              <a:gd name="connsiteY4030" fmla="*/ 28772 h 4333434"/>
              <a:gd name="connsiteX4031" fmla="*/ 280661 w 4425895"/>
              <a:gd name="connsiteY4031" fmla="*/ 28768 h 4333434"/>
              <a:gd name="connsiteX4032" fmla="*/ 282981 w 4425895"/>
              <a:gd name="connsiteY4032" fmla="*/ 27565 h 4333434"/>
              <a:gd name="connsiteX4033" fmla="*/ 279802 w 4425895"/>
              <a:gd name="connsiteY4033" fmla="*/ 53645 h 4333434"/>
              <a:gd name="connsiteX4034" fmla="*/ 285259 w 4425895"/>
              <a:gd name="connsiteY4034" fmla="*/ 54805 h 4333434"/>
              <a:gd name="connsiteX4035" fmla="*/ 286676 w 4425895"/>
              <a:gd name="connsiteY4035" fmla="*/ 60949 h 4333434"/>
              <a:gd name="connsiteX4036" fmla="*/ 280017 w 4425895"/>
              <a:gd name="connsiteY4036" fmla="*/ 53387 h 4333434"/>
              <a:gd name="connsiteX4037" fmla="*/ 284872 w 4425895"/>
              <a:gd name="connsiteY4037" fmla="*/ 3118001 h 4333434"/>
              <a:gd name="connsiteX4038" fmla="*/ 282767 w 4425895"/>
              <a:gd name="connsiteY4038" fmla="*/ 3121181 h 4333434"/>
              <a:gd name="connsiteX4039" fmla="*/ 280661 w 4425895"/>
              <a:gd name="connsiteY4039" fmla="*/ 3118001 h 4333434"/>
              <a:gd name="connsiteX4040" fmla="*/ 282767 w 4425895"/>
              <a:gd name="connsiteY4040" fmla="*/ 3114779 h 4333434"/>
              <a:gd name="connsiteX4041" fmla="*/ 285087 w 4425895"/>
              <a:gd name="connsiteY4041" fmla="*/ 3117743 h 4333434"/>
              <a:gd name="connsiteX4042" fmla="*/ 279329 w 4425895"/>
              <a:gd name="connsiteY4042" fmla="*/ 3147647 h 4333434"/>
              <a:gd name="connsiteX4043" fmla="*/ 278728 w 4425895"/>
              <a:gd name="connsiteY4043" fmla="*/ 3151944 h 4333434"/>
              <a:gd name="connsiteX4044" fmla="*/ 273701 w 4425895"/>
              <a:gd name="connsiteY4044" fmla="*/ 3145972 h 4333434"/>
              <a:gd name="connsiteX4045" fmla="*/ 279544 w 4425895"/>
              <a:gd name="connsiteY4045" fmla="*/ 3147390 h 4333434"/>
              <a:gd name="connsiteX4046" fmla="*/ 264034 w 4425895"/>
              <a:gd name="connsiteY4046" fmla="*/ 4269052 h 4333434"/>
              <a:gd name="connsiteX4047" fmla="*/ 271295 w 4425895"/>
              <a:gd name="connsiteY4047" fmla="*/ 4271888 h 4333434"/>
              <a:gd name="connsiteX4048" fmla="*/ 262702 w 4425895"/>
              <a:gd name="connsiteY4048" fmla="*/ 4273435 h 4333434"/>
              <a:gd name="connsiteX4049" fmla="*/ 264034 w 4425895"/>
              <a:gd name="connsiteY4049" fmla="*/ 4269052 h 4333434"/>
              <a:gd name="connsiteX4050" fmla="*/ 259995 w 4425895"/>
              <a:gd name="connsiteY4050" fmla="*/ 3284450 h 4333434"/>
              <a:gd name="connsiteX4051" fmla="*/ 262100 w 4425895"/>
              <a:gd name="connsiteY4051" fmla="*/ 3283505 h 4333434"/>
              <a:gd name="connsiteX4052" fmla="*/ 264162 w 4425895"/>
              <a:gd name="connsiteY4052" fmla="*/ 3285739 h 4333434"/>
              <a:gd name="connsiteX4053" fmla="*/ 262100 w 4425895"/>
              <a:gd name="connsiteY4053" fmla="*/ 3286684 h 4333434"/>
              <a:gd name="connsiteX4054" fmla="*/ 259952 w 4425895"/>
              <a:gd name="connsiteY4054" fmla="*/ 3284450 h 4333434"/>
              <a:gd name="connsiteX4055" fmla="*/ 259952 w 4425895"/>
              <a:gd name="connsiteY4055" fmla="*/ 3284450 h 4333434"/>
              <a:gd name="connsiteX4056" fmla="*/ 266268 w 4425895"/>
              <a:gd name="connsiteY4056" fmla="*/ 4238289 h 4333434"/>
              <a:gd name="connsiteX4057" fmla="*/ 272326 w 4425895"/>
              <a:gd name="connsiteY4057" fmla="*/ 4236355 h 4333434"/>
              <a:gd name="connsiteX4058" fmla="*/ 273959 w 4425895"/>
              <a:gd name="connsiteY4058" fmla="*/ 4241640 h 4333434"/>
              <a:gd name="connsiteX4059" fmla="*/ 266225 w 4425895"/>
              <a:gd name="connsiteY4059" fmla="*/ 4238461 h 4333434"/>
              <a:gd name="connsiteX4060" fmla="*/ 271681 w 4425895"/>
              <a:gd name="connsiteY4060" fmla="*/ 3939333 h 4333434"/>
              <a:gd name="connsiteX4061" fmla="*/ 272025 w 4425895"/>
              <a:gd name="connsiteY4061" fmla="*/ 3942814 h 4333434"/>
              <a:gd name="connsiteX4062" fmla="*/ 267299 w 4425895"/>
              <a:gd name="connsiteY4062" fmla="*/ 3943200 h 4333434"/>
              <a:gd name="connsiteX4063" fmla="*/ 271638 w 4425895"/>
              <a:gd name="connsiteY4063" fmla="*/ 3939505 h 4333434"/>
              <a:gd name="connsiteX4064" fmla="*/ 274646 w 4425895"/>
              <a:gd name="connsiteY4064" fmla="*/ 226109 h 4333434"/>
              <a:gd name="connsiteX4065" fmla="*/ 276751 w 4425895"/>
              <a:gd name="connsiteY4065" fmla="*/ 228214 h 4333434"/>
              <a:gd name="connsiteX4066" fmla="*/ 274646 w 4425895"/>
              <a:gd name="connsiteY4066" fmla="*/ 230320 h 4333434"/>
              <a:gd name="connsiteX4067" fmla="*/ 272541 w 4425895"/>
              <a:gd name="connsiteY4067" fmla="*/ 228214 h 4333434"/>
              <a:gd name="connsiteX4068" fmla="*/ 274603 w 4425895"/>
              <a:gd name="connsiteY4068" fmla="*/ 226281 h 4333434"/>
              <a:gd name="connsiteX4069" fmla="*/ 269404 w 4425895"/>
              <a:gd name="connsiteY4069" fmla="*/ 77319 h 4333434"/>
              <a:gd name="connsiteX4070" fmla="*/ 271638 w 4425895"/>
              <a:gd name="connsiteY4070" fmla="*/ 75171 h 4333434"/>
              <a:gd name="connsiteX4071" fmla="*/ 272541 w 4425895"/>
              <a:gd name="connsiteY4071" fmla="*/ 77319 h 4333434"/>
              <a:gd name="connsiteX4072" fmla="*/ 270349 w 4425895"/>
              <a:gd name="connsiteY4072" fmla="*/ 79424 h 4333434"/>
              <a:gd name="connsiteX4073" fmla="*/ 270349 w 4425895"/>
              <a:gd name="connsiteY4073" fmla="*/ 79424 h 4333434"/>
              <a:gd name="connsiteX4074" fmla="*/ 269361 w 4425895"/>
              <a:gd name="connsiteY4074" fmla="*/ 77491 h 4333434"/>
              <a:gd name="connsiteX4075" fmla="*/ 267428 w 4425895"/>
              <a:gd name="connsiteY4075" fmla="*/ 3768974 h 4333434"/>
              <a:gd name="connsiteX4076" fmla="*/ 265237 w 4425895"/>
              <a:gd name="connsiteY4076" fmla="*/ 3766826 h 4333434"/>
              <a:gd name="connsiteX4077" fmla="*/ 266139 w 4425895"/>
              <a:gd name="connsiteY4077" fmla="*/ 3764721 h 4333434"/>
              <a:gd name="connsiteX4078" fmla="*/ 268373 w 4425895"/>
              <a:gd name="connsiteY4078" fmla="*/ 3766783 h 4333434"/>
              <a:gd name="connsiteX4079" fmla="*/ 268373 w 4425895"/>
              <a:gd name="connsiteY4079" fmla="*/ 3766826 h 4333434"/>
              <a:gd name="connsiteX4080" fmla="*/ 267385 w 4425895"/>
              <a:gd name="connsiteY4080" fmla="*/ 3769146 h 4333434"/>
              <a:gd name="connsiteX4081" fmla="*/ 266268 w 4425895"/>
              <a:gd name="connsiteY4081" fmla="*/ 126042 h 4333434"/>
              <a:gd name="connsiteX4082" fmla="*/ 267557 w 4425895"/>
              <a:gd name="connsiteY4082" fmla="*/ 131327 h 4333434"/>
              <a:gd name="connsiteX4083" fmla="*/ 265451 w 4425895"/>
              <a:gd name="connsiteY4083" fmla="*/ 134721 h 4333434"/>
              <a:gd name="connsiteX4084" fmla="*/ 262100 w 4425895"/>
              <a:gd name="connsiteY4084" fmla="*/ 129393 h 4333434"/>
              <a:gd name="connsiteX4085" fmla="*/ 264162 w 4425895"/>
              <a:gd name="connsiteY4085" fmla="*/ 124066 h 4333434"/>
              <a:gd name="connsiteX4086" fmla="*/ 266225 w 4425895"/>
              <a:gd name="connsiteY4086" fmla="*/ 126128 h 4333434"/>
              <a:gd name="connsiteX4087" fmla="*/ 266225 w 4425895"/>
              <a:gd name="connsiteY4087" fmla="*/ 126214 h 4333434"/>
              <a:gd name="connsiteX4088" fmla="*/ 261026 w 4425895"/>
              <a:gd name="connsiteY4088" fmla="*/ 33451 h 4333434"/>
              <a:gd name="connsiteX4089" fmla="*/ 258405 w 4425895"/>
              <a:gd name="connsiteY4089" fmla="*/ 38048 h 4333434"/>
              <a:gd name="connsiteX4090" fmla="*/ 253722 w 4425895"/>
              <a:gd name="connsiteY4090" fmla="*/ 34439 h 4333434"/>
              <a:gd name="connsiteX4091" fmla="*/ 260983 w 4425895"/>
              <a:gd name="connsiteY4091" fmla="*/ 33623 h 4333434"/>
              <a:gd name="connsiteX4092" fmla="*/ 253894 w 4425895"/>
              <a:gd name="connsiteY4092" fmla="*/ 2720354 h 4333434"/>
              <a:gd name="connsiteX4093" fmla="*/ 253636 w 4425895"/>
              <a:gd name="connsiteY4093" fmla="*/ 2716057 h 4333434"/>
              <a:gd name="connsiteX4094" fmla="*/ 257116 w 4425895"/>
              <a:gd name="connsiteY4094" fmla="*/ 2718077 h 4333434"/>
              <a:gd name="connsiteX4095" fmla="*/ 253851 w 4425895"/>
              <a:gd name="connsiteY4095" fmla="*/ 2720526 h 4333434"/>
              <a:gd name="connsiteX4096" fmla="*/ 256429 w 4425895"/>
              <a:gd name="connsiteY4096" fmla="*/ 4264369 h 4333434"/>
              <a:gd name="connsiteX4097" fmla="*/ 252862 w 4425895"/>
              <a:gd name="connsiteY4097" fmla="*/ 4264369 h 4333434"/>
              <a:gd name="connsiteX4098" fmla="*/ 257374 w 4425895"/>
              <a:gd name="connsiteY4098" fmla="*/ 4260674 h 4333434"/>
              <a:gd name="connsiteX4099" fmla="*/ 256386 w 4425895"/>
              <a:gd name="connsiteY4099" fmla="*/ 4264541 h 4333434"/>
              <a:gd name="connsiteX4100" fmla="*/ 251616 w 4425895"/>
              <a:gd name="connsiteY4100" fmla="*/ 294339 h 4333434"/>
              <a:gd name="connsiteX4101" fmla="*/ 253722 w 4425895"/>
              <a:gd name="connsiteY4101" fmla="*/ 297174 h 4333434"/>
              <a:gd name="connsiteX4102" fmla="*/ 251616 w 4425895"/>
              <a:gd name="connsiteY4102" fmla="*/ 299967 h 4333434"/>
              <a:gd name="connsiteX4103" fmla="*/ 249511 w 4425895"/>
              <a:gd name="connsiteY4103" fmla="*/ 297174 h 4333434"/>
              <a:gd name="connsiteX4104" fmla="*/ 251573 w 4425895"/>
              <a:gd name="connsiteY4104" fmla="*/ 294639 h 4333434"/>
              <a:gd name="connsiteX4105" fmla="*/ 247964 w 4425895"/>
              <a:gd name="connsiteY4105" fmla="*/ 3526562 h 4333434"/>
              <a:gd name="connsiteX4106" fmla="*/ 251616 w 4425895"/>
              <a:gd name="connsiteY4106" fmla="*/ 3528667 h 4333434"/>
              <a:gd name="connsiteX4107" fmla="*/ 247320 w 4425895"/>
              <a:gd name="connsiteY4107" fmla="*/ 3528667 h 4333434"/>
              <a:gd name="connsiteX4108" fmla="*/ 247921 w 4425895"/>
              <a:gd name="connsiteY4108" fmla="*/ 3526863 h 4333434"/>
              <a:gd name="connsiteX4109" fmla="*/ 247191 w 4425895"/>
              <a:gd name="connsiteY4109" fmla="*/ 4283145 h 4333434"/>
              <a:gd name="connsiteX4110" fmla="*/ 250585 w 4425895"/>
              <a:gd name="connsiteY4110" fmla="*/ 4285293 h 4333434"/>
              <a:gd name="connsiteX4111" fmla="*/ 249769 w 4425895"/>
              <a:gd name="connsiteY4111" fmla="*/ 4287398 h 4333434"/>
              <a:gd name="connsiteX4112" fmla="*/ 246375 w 4425895"/>
              <a:gd name="connsiteY4112" fmla="*/ 4285293 h 4333434"/>
              <a:gd name="connsiteX4113" fmla="*/ 247148 w 4425895"/>
              <a:gd name="connsiteY4113" fmla="*/ 4283446 h 4333434"/>
              <a:gd name="connsiteX4114" fmla="*/ 235977 w 4425895"/>
              <a:gd name="connsiteY4114" fmla="*/ 4264111 h 4333434"/>
              <a:gd name="connsiteX4115" fmla="*/ 236836 w 4425895"/>
              <a:gd name="connsiteY4115" fmla="*/ 4261877 h 4333434"/>
              <a:gd name="connsiteX4116" fmla="*/ 239070 w 4425895"/>
              <a:gd name="connsiteY4116" fmla="*/ 4256592 h 4333434"/>
              <a:gd name="connsiteX4117" fmla="*/ 248308 w 4425895"/>
              <a:gd name="connsiteY4117" fmla="*/ 4252553 h 4333434"/>
              <a:gd name="connsiteX4118" fmla="*/ 250070 w 4425895"/>
              <a:gd name="connsiteY4118" fmla="*/ 4256248 h 4333434"/>
              <a:gd name="connsiteX4119" fmla="*/ 248523 w 4425895"/>
              <a:gd name="connsiteY4119" fmla="*/ 4261877 h 4333434"/>
              <a:gd name="connsiteX4120" fmla="*/ 235934 w 4425895"/>
              <a:gd name="connsiteY4120" fmla="*/ 4264412 h 4333434"/>
              <a:gd name="connsiteX4121" fmla="*/ 243238 w 4425895"/>
              <a:gd name="connsiteY4121" fmla="*/ 4165290 h 4333434"/>
              <a:gd name="connsiteX4122" fmla="*/ 242723 w 4425895"/>
              <a:gd name="connsiteY4122" fmla="*/ 4168126 h 4333434"/>
              <a:gd name="connsiteX4123" fmla="*/ 236450 w 4425895"/>
              <a:gd name="connsiteY4123" fmla="*/ 4166923 h 4333434"/>
              <a:gd name="connsiteX4124" fmla="*/ 236965 w 4425895"/>
              <a:gd name="connsiteY4124" fmla="*/ 4162111 h 4333434"/>
              <a:gd name="connsiteX4125" fmla="*/ 243195 w 4425895"/>
              <a:gd name="connsiteY4125" fmla="*/ 4165505 h 4333434"/>
              <a:gd name="connsiteX4126" fmla="*/ 234645 w 4425895"/>
              <a:gd name="connsiteY4126" fmla="*/ 2706261 h 4333434"/>
              <a:gd name="connsiteX4127" fmla="*/ 236879 w 4425895"/>
              <a:gd name="connsiteY4127" fmla="*/ 2708409 h 4333434"/>
              <a:gd name="connsiteX4128" fmla="*/ 236879 w 4425895"/>
              <a:gd name="connsiteY4128" fmla="*/ 2708409 h 4333434"/>
              <a:gd name="connsiteX4129" fmla="*/ 235977 w 4425895"/>
              <a:gd name="connsiteY4129" fmla="*/ 2710515 h 4333434"/>
              <a:gd name="connsiteX4130" fmla="*/ 233743 w 4425895"/>
              <a:gd name="connsiteY4130" fmla="*/ 2708409 h 4333434"/>
              <a:gd name="connsiteX4131" fmla="*/ 234688 w 4425895"/>
              <a:gd name="connsiteY4131" fmla="*/ 2706476 h 4333434"/>
              <a:gd name="connsiteX4132" fmla="*/ 238942 w 4425895"/>
              <a:gd name="connsiteY4132" fmla="*/ 17682 h 4333434"/>
              <a:gd name="connsiteX4133" fmla="*/ 241047 w 4425895"/>
              <a:gd name="connsiteY4133" fmla="*/ 20432 h 4333434"/>
              <a:gd name="connsiteX4134" fmla="*/ 232712 w 4425895"/>
              <a:gd name="connsiteY4134" fmla="*/ 17597 h 4333434"/>
              <a:gd name="connsiteX4135" fmla="*/ 238942 w 4425895"/>
              <a:gd name="connsiteY4135" fmla="*/ 17897 h 4333434"/>
              <a:gd name="connsiteX4136" fmla="*/ 230735 w 4425895"/>
              <a:gd name="connsiteY4136" fmla="*/ 40025 h 4333434"/>
              <a:gd name="connsiteX4137" fmla="*/ 241305 w 4425895"/>
              <a:gd name="connsiteY4137" fmla="*/ 47887 h 4333434"/>
              <a:gd name="connsiteX4138" fmla="*/ 234301 w 4425895"/>
              <a:gd name="connsiteY4138" fmla="*/ 48231 h 4333434"/>
              <a:gd name="connsiteX4139" fmla="*/ 230735 w 4425895"/>
              <a:gd name="connsiteY4139" fmla="*/ 40239 h 4333434"/>
              <a:gd name="connsiteX4140" fmla="*/ 228028 w 4425895"/>
              <a:gd name="connsiteY4140" fmla="*/ 92872 h 4333434"/>
              <a:gd name="connsiteX4141" fmla="*/ 233270 w 4425895"/>
              <a:gd name="connsiteY4141" fmla="*/ 92872 h 4333434"/>
              <a:gd name="connsiteX4142" fmla="*/ 230606 w 4425895"/>
              <a:gd name="connsiteY4142" fmla="*/ 93947 h 4333434"/>
              <a:gd name="connsiteX4143" fmla="*/ 228028 w 4425895"/>
              <a:gd name="connsiteY4143" fmla="*/ 93087 h 4333434"/>
              <a:gd name="connsiteX4144" fmla="*/ 228028 w 4425895"/>
              <a:gd name="connsiteY4144" fmla="*/ 4141487 h 4333434"/>
              <a:gd name="connsiteX4145" fmla="*/ 229747 w 4425895"/>
              <a:gd name="connsiteY4145" fmla="*/ 4146987 h 4333434"/>
              <a:gd name="connsiteX4146" fmla="*/ 221755 w 4425895"/>
              <a:gd name="connsiteY4146" fmla="*/ 4146987 h 4333434"/>
              <a:gd name="connsiteX4147" fmla="*/ 216041 w 4425895"/>
              <a:gd name="connsiteY4147" fmla="*/ 4146084 h 4333434"/>
              <a:gd name="connsiteX4148" fmla="*/ 215182 w 4425895"/>
              <a:gd name="connsiteY4148" fmla="*/ 4144194 h 4333434"/>
              <a:gd name="connsiteX4149" fmla="*/ 226176 w 4425895"/>
              <a:gd name="connsiteY4149" fmla="*/ 4140482 h 4333434"/>
              <a:gd name="connsiteX4150" fmla="*/ 227985 w 4425895"/>
              <a:gd name="connsiteY4150" fmla="*/ 4141702 h 4333434"/>
              <a:gd name="connsiteX4151" fmla="*/ 216041 w 4425895"/>
              <a:gd name="connsiteY4151" fmla="*/ 4205635 h 4333434"/>
              <a:gd name="connsiteX4152" fmla="*/ 219435 w 4425895"/>
              <a:gd name="connsiteY4152" fmla="*/ 4207783 h 4333434"/>
              <a:gd name="connsiteX4153" fmla="*/ 215482 w 4425895"/>
              <a:gd name="connsiteY4153" fmla="*/ 4218224 h 4333434"/>
              <a:gd name="connsiteX4154" fmla="*/ 215998 w 4425895"/>
              <a:gd name="connsiteY4154" fmla="*/ 4205850 h 4333434"/>
              <a:gd name="connsiteX4155" fmla="*/ 214279 w 4425895"/>
              <a:gd name="connsiteY4155" fmla="*/ 4198116 h 4333434"/>
              <a:gd name="connsiteX4156" fmla="*/ 217759 w 4425895"/>
              <a:gd name="connsiteY4156" fmla="*/ 4192315 h 4333434"/>
              <a:gd name="connsiteX4157" fmla="*/ 219865 w 4425895"/>
              <a:gd name="connsiteY4157" fmla="*/ 4196225 h 4333434"/>
              <a:gd name="connsiteX4158" fmla="*/ 216385 w 4425895"/>
              <a:gd name="connsiteY4158" fmla="*/ 4202026 h 4333434"/>
              <a:gd name="connsiteX4159" fmla="*/ 214236 w 4425895"/>
              <a:gd name="connsiteY4159" fmla="*/ 4198331 h 4333434"/>
              <a:gd name="connsiteX4160" fmla="*/ 218103 w 4425895"/>
              <a:gd name="connsiteY4160" fmla="*/ 4226903 h 4333434"/>
              <a:gd name="connsiteX4161" fmla="*/ 220209 w 4425895"/>
              <a:gd name="connsiteY4161" fmla="*/ 4229180 h 4333434"/>
              <a:gd name="connsiteX4162" fmla="*/ 218103 w 4425895"/>
              <a:gd name="connsiteY4162" fmla="*/ 4230125 h 4333434"/>
              <a:gd name="connsiteX4163" fmla="*/ 216041 w 4425895"/>
              <a:gd name="connsiteY4163" fmla="*/ 4227848 h 4333434"/>
              <a:gd name="connsiteX4164" fmla="*/ 218060 w 4425895"/>
              <a:gd name="connsiteY4164" fmla="*/ 4227118 h 4333434"/>
              <a:gd name="connsiteX4165" fmla="*/ 221927 w 4425895"/>
              <a:gd name="connsiteY4165" fmla="*/ 4164688 h 4333434"/>
              <a:gd name="connsiteX4166" fmla="*/ 224419 w 4425895"/>
              <a:gd name="connsiteY4166" fmla="*/ 4167223 h 4333434"/>
              <a:gd name="connsiteX4167" fmla="*/ 221068 w 4425895"/>
              <a:gd name="connsiteY4167" fmla="*/ 4170575 h 4333434"/>
              <a:gd name="connsiteX4168" fmla="*/ 221884 w 4425895"/>
              <a:gd name="connsiteY4168" fmla="*/ 4164903 h 4333434"/>
              <a:gd name="connsiteX4169" fmla="*/ 215010 w 4425895"/>
              <a:gd name="connsiteY4169" fmla="*/ 4009024 h 4333434"/>
              <a:gd name="connsiteX4170" fmla="*/ 220209 w 4425895"/>
              <a:gd name="connsiteY4170" fmla="*/ 4010270 h 4333434"/>
              <a:gd name="connsiteX4171" fmla="*/ 216943 w 4425895"/>
              <a:gd name="connsiteY4171" fmla="*/ 4011215 h 4333434"/>
              <a:gd name="connsiteX4172" fmla="*/ 214967 w 4425895"/>
              <a:gd name="connsiteY4172" fmla="*/ 4009239 h 4333434"/>
              <a:gd name="connsiteX4173" fmla="*/ 213506 w 4425895"/>
              <a:gd name="connsiteY4173" fmla="*/ 4121723 h 4333434"/>
              <a:gd name="connsiteX4174" fmla="*/ 220209 w 4425895"/>
              <a:gd name="connsiteY4174" fmla="*/ 4131691 h 4333434"/>
              <a:gd name="connsiteX4175" fmla="*/ 215912 w 4425895"/>
              <a:gd name="connsiteY4175" fmla="*/ 4136589 h 4333434"/>
              <a:gd name="connsiteX4176" fmla="*/ 214322 w 4425895"/>
              <a:gd name="connsiteY4176" fmla="*/ 4131605 h 4333434"/>
              <a:gd name="connsiteX4177" fmla="*/ 214322 w 4425895"/>
              <a:gd name="connsiteY4177" fmla="*/ 4130359 h 4333434"/>
              <a:gd name="connsiteX4178" fmla="*/ 213463 w 4425895"/>
              <a:gd name="connsiteY4178" fmla="*/ 4121938 h 4333434"/>
              <a:gd name="connsiteX4179" fmla="*/ 198081 w 4425895"/>
              <a:gd name="connsiteY4179" fmla="*/ 205228 h 4333434"/>
              <a:gd name="connsiteX4180" fmla="*/ 201304 w 4425895"/>
              <a:gd name="connsiteY4180" fmla="*/ 207333 h 4333434"/>
              <a:gd name="connsiteX4181" fmla="*/ 199417 w 4425895"/>
              <a:gd name="connsiteY4181" fmla="*/ 209477 h 4333434"/>
              <a:gd name="connsiteX4182" fmla="*/ 199370 w 4425895"/>
              <a:gd name="connsiteY4182" fmla="*/ 209481 h 4333434"/>
              <a:gd name="connsiteX4183" fmla="*/ 196105 w 4425895"/>
              <a:gd name="connsiteY4183" fmla="*/ 207333 h 4333434"/>
              <a:gd name="connsiteX4184" fmla="*/ 198081 w 4425895"/>
              <a:gd name="connsiteY4184" fmla="*/ 205228 h 4333434"/>
              <a:gd name="connsiteX4185" fmla="*/ 197136 w 4425895"/>
              <a:gd name="connsiteY4185" fmla="*/ 361408 h 4333434"/>
              <a:gd name="connsiteX4186" fmla="*/ 199241 w 4425895"/>
              <a:gd name="connsiteY4186" fmla="*/ 363685 h 4333434"/>
              <a:gd name="connsiteX4187" fmla="*/ 197136 w 4425895"/>
              <a:gd name="connsiteY4187" fmla="*/ 364630 h 4333434"/>
              <a:gd name="connsiteX4188" fmla="*/ 195031 w 4425895"/>
              <a:gd name="connsiteY4188" fmla="*/ 362358 h 4333434"/>
              <a:gd name="connsiteX4189" fmla="*/ 195031 w 4425895"/>
              <a:gd name="connsiteY4189" fmla="*/ 362353 h 4333434"/>
              <a:gd name="connsiteX4190" fmla="*/ 197136 w 4425895"/>
              <a:gd name="connsiteY4190" fmla="*/ 361193 h 4333434"/>
              <a:gd name="connsiteX4191" fmla="*/ 196234 w 4425895"/>
              <a:gd name="connsiteY4191" fmla="*/ 3749898 h 4333434"/>
              <a:gd name="connsiteX4192" fmla="*/ 199241 w 4425895"/>
              <a:gd name="connsiteY4192" fmla="*/ 3753120 h 4333434"/>
              <a:gd name="connsiteX4193" fmla="*/ 192324 w 4425895"/>
              <a:gd name="connsiteY4193" fmla="*/ 3754925 h 4333434"/>
              <a:gd name="connsiteX4194" fmla="*/ 196234 w 4425895"/>
              <a:gd name="connsiteY4194" fmla="*/ 3749898 h 4333434"/>
              <a:gd name="connsiteX4195" fmla="*/ 195031 w 4425895"/>
              <a:gd name="connsiteY4195" fmla="*/ 4219427 h 4333434"/>
              <a:gd name="connsiteX4196" fmla="*/ 202292 w 4425895"/>
              <a:gd name="connsiteY4196" fmla="*/ 4219427 h 4333434"/>
              <a:gd name="connsiteX4197" fmla="*/ 201927 w 4425895"/>
              <a:gd name="connsiteY4197" fmla="*/ 4222258 h 4333434"/>
              <a:gd name="connsiteX4198" fmla="*/ 201862 w 4425895"/>
              <a:gd name="connsiteY4198" fmla="*/ 4222306 h 4333434"/>
              <a:gd name="connsiteX4199" fmla="*/ 195031 w 4425895"/>
              <a:gd name="connsiteY4199" fmla="*/ 4219513 h 4333434"/>
              <a:gd name="connsiteX4200" fmla="*/ 199843 w 4425895"/>
              <a:gd name="connsiteY4200" fmla="*/ 4294531 h 4333434"/>
              <a:gd name="connsiteX4201" fmla="*/ 194515 w 4425895"/>
              <a:gd name="connsiteY4201" fmla="*/ 4291352 h 4333434"/>
              <a:gd name="connsiteX4202" fmla="*/ 191937 w 4425895"/>
              <a:gd name="connsiteY4202" fmla="*/ 4282758 h 4333434"/>
              <a:gd name="connsiteX4203" fmla="*/ 193699 w 4425895"/>
              <a:gd name="connsiteY4203" fmla="*/ 4279020 h 4333434"/>
              <a:gd name="connsiteX4204" fmla="*/ 199843 w 4425895"/>
              <a:gd name="connsiteY4204" fmla="*/ 4294617 h 4333434"/>
              <a:gd name="connsiteX4205" fmla="*/ 197136 w 4425895"/>
              <a:gd name="connsiteY4205" fmla="*/ 4198374 h 4333434"/>
              <a:gd name="connsiteX4206" fmla="*/ 195031 w 4425895"/>
              <a:gd name="connsiteY4206" fmla="*/ 4196225 h 4333434"/>
              <a:gd name="connsiteX4207" fmla="*/ 197179 w 4425895"/>
              <a:gd name="connsiteY4207" fmla="*/ 4194077 h 4333434"/>
              <a:gd name="connsiteX4208" fmla="*/ 199327 w 4425895"/>
              <a:gd name="connsiteY4208" fmla="*/ 4196225 h 4333434"/>
              <a:gd name="connsiteX4209" fmla="*/ 197265 w 4425895"/>
              <a:gd name="connsiteY4209" fmla="*/ 4198460 h 4333434"/>
              <a:gd name="connsiteX4210" fmla="*/ 197136 w 4425895"/>
              <a:gd name="connsiteY4210" fmla="*/ 4198460 h 4333434"/>
              <a:gd name="connsiteX4211" fmla="*/ 190691 w 4425895"/>
              <a:gd name="connsiteY4211" fmla="*/ 4151111 h 4333434"/>
              <a:gd name="connsiteX4212" fmla="*/ 185063 w 4425895"/>
              <a:gd name="connsiteY4212" fmla="*/ 4149006 h 4333434"/>
              <a:gd name="connsiteX4213" fmla="*/ 197179 w 4425895"/>
              <a:gd name="connsiteY4213" fmla="*/ 4148318 h 4333434"/>
              <a:gd name="connsiteX4214" fmla="*/ 190691 w 4425895"/>
              <a:gd name="connsiteY4214" fmla="*/ 4151283 h 4333434"/>
              <a:gd name="connsiteX4215" fmla="*/ 167275 w 4425895"/>
              <a:gd name="connsiteY4215" fmla="*/ 4269783 h 4333434"/>
              <a:gd name="connsiteX4216" fmla="*/ 156834 w 4425895"/>
              <a:gd name="connsiteY4216" fmla="*/ 4271974 h 4333434"/>
              <a:gd name="connsiteX4217" fmla="*/ 151077 w 4425895"/>
              <a:gd name="connsiteY4217" fmla="*/ 4269912 h 4333434"/>
              <a:gd name="connsiteX4218" fmla="*/ 156147 w 4425895"/>
              <a:gd name="connsiteY4218" fmla="*/ 4266517 h 4333434"/>
              <a:gd name="connsiteX4219" fmla="*/ 161990 w 4425895"/>
              <a:gd name="connsiteY4219" fmla="*/ 4263982 h 4333434"/>
              <a:gd name="connsiteX4220" fmla="*/ 167662 w 4425895"/>
              <a:gd name="connsiteY4220" fmla="*/ 4264885 h 4333434"/>
              <a:gd name="connsiteX4221" fmla="*/ 175395 w 4425895"/>
              <a:gd name="connsiteY4221" fmla="*/ 4267162 h 4333434"/>
              <a:gd name="connsiteX4222" fmla="*/ 178274 w 4425895"/>
              <a:gd name="connsiteY4222" fmla="*/ 4269439 h 4333434"/>
              <a:gd name="connsiteX4223" fmla="*/ 173161 w 4425895"/>
              <a:gd name="connsiteY4223" fmla="*/ 4270943 h 4333434"/>
              <a:gd name="connsiteX4224" fmla="*/ 167275 w 4425895"/>
              <a:gd name="connsiteY4224" fmla="*/ 4269783 h 4333434"/>
              <a:gd name="connsiteX4225" fmla="*/ 169896 w 4425895"/>
              <a:gd name="connsiteY4225" fmla="*/ 4299558 h 4333434"/>
              <a:gd name="connsiteX4226" fmla="*/ 165599 w 4425895"/>
              <a:gd name="connsiteY4226" fmla="*/ 4302609 h 4333434"/>
              <a:gd name="connsiteX4227" fmla="*/ 163322 w 4425895"/>
              <a:gd name="connsiteY4227" fmla="*/ 4296507 h 4333434"/>
              <a:gd name="connsiteX4228" fmla="*/ 169896 w 4425895"/>
              <a:gd name="connsiteY4228" fmla="*/ 4299515 h 4333434"/>
              <a:gd name="connsiteX4229" fmla="*/ 119024 w 4425895"/>
              <a:gd name="connsiteY4229" fmla="*/ 4159661 h 4333434"/>
              <a:gd name="connsiteX4230" fmla="*/ 114513 w 4425895"/>
              <a:gd name="connsiteY4230" fmla="*/ 4151068 h 4333434"/>
              <a:gd name="connsiteX4231" fmla="*/ 120700 w 4425895"/>
              <a:gd name="connsiteY4231" fmla="*/ 4151584 h 4333434"/>
              <a:gd name="connsiteX4232" fmla="*/ 124997 w 4425895"/>
              <a:gd name="connsiteY4232" fmla="*/ 4158287 h 4333434"/>
              <a:gd name="connsiteX4233" fmla="*/ 130324 w 4425895"/>
              <a:gd name="connsiteY4233" fmla="*/ 4162583 h 4333434"/>
              <a:gd name="connsiteX4234" fmla="*/ 119024 w 4425895"/>
              <a:gd name="connsiteY4234" fmla="*/ 4159618 h 4333434"/>
              <a:gd name="connsiteX4235" fmla="*/ 120141 w 4425895"/>
              <a:gd name="connsiteY4235" fmla="*/ 4290793 h 4333434"/>
              <a:gd name="connsiteX4236" fmla="*/ 127489 w 4425895"/>
              <a:gd name="connsiteY4236" fmla="*/ 4294789 h 4333434"/>
              <a:gd name="connsiteX4237" fmla="*/ 123407 w 4425895"/>
              <a:gd name="connsiteY4237" fmla="*/ 4297852 h 4333434"/>
              <a:gd name="connsiteX4238" fmla="*/ 120442 w 4425895"/>
              <a:gd name="connsiteY4238" fmla="*/ 4295261 h 4333434"/>
              <a:gd name="connsiteX4239" fmla="*/ 120141 w 4425895"/>
              <a:gd name="connsiteY4239" fmla="*/ 4290750 h 4333434"/>
              <a:gd name="connsiteX4240" fmla="*/ 97928 w 4425895"/>
              <a:gd name="connsiteY4240" fmla="*/ 4189952 h 4333434"/>
              <a:gd name="connsiteX4241" fmla="*/ 91655 w 4425895"/>
              <a:gd name="connsiteY4241" fmla="*/ 4182992 h 4333434"/>
              <a:gd name="connsiteX4242" fmla="*/ 100807 w 4425895"/>
              <a:gd name="connsiteY4242" fmla="*/ 4188362 h 4333434"/>
              <a:gd name="connsiteX4243" fmla="*/ 97928 w 4425895"/>
              <a:gd name="connsiteY4243" fmla="*/ 4189909 h 4333434"/>
              <a:gd name="connsiteX4244" fmla="*/ 100807 w 4425895"/>
              <a:gd name="connsiteY4244" fmla="*/ 4229438 h 4333434"/>
              <a:gd name="connsiteX4245" fmla="*/ 98702 w 4425895"/>
              <a:gd name="connsiteY4245" fmla="*/ 4230383 h 4333434"/>
              <a:gd name="connsiteX4246" fmla="*/ 96639 w 4425895"/>
              <a:gd name="connsiteY4246" fmla="*/ 4228106 h 4333434"/>
              <a:gd name="connsiteX4247" fmla="*/ 98702 w 4425895"/>
              <a:gd name="connsiteY4247" fmla="*/ 4227161 h 4333434"/>
              <a:gd name="connsiteX4248" fmla="*/ 100764 w 4425895"/>
              <a:gd name="connsiteY4248" fmla="*/ 4229395 h 4333434"/>
              <a:gd name="connsiteX4249" fmla="*/ 83621 w 4425895"/>
              <a:gd name="connsiteY4249" fmla="*/ 4298484 h 4333434"/>
              <a:gd name="connsiteX4250" fmla="*/ 81000 w 4425895"/>
              <a:gd name="connsiteY4250" fmla="*/ 4300374 h 4333434"/>
              <a:gd name="connsiteX4251" fmla="*/ 82864 w 4425895"/>
              <a:gd name="connsiteY4251" fmla="*/ 4293010 h 4333434"/>
              <a:gd name="connsiteX4252" fmla="*/ 85683 w 4425895"/>
              <a:gd name="connsiteY4252" fmla="*/ 4292254 h 4333434"/>
              <a:gd name="connsiteX4253" fmla="*/ 85984 w 4425895"/>
              <a:gd name="connsiteY4253" fmla="*/ 4293414 h 4333434"/>
              <a:gd name="connsiteX4254" fmla="*/ 83578 w 4425895"/>
              <a:gd name="connsiteY4254" fmla="*/ 4298441 h 4333434"/>
              <a:gd name="connsiteX4255" fmla="*/ 82375 w 4425895"/>
              <a:gd name="connsiteY4255" fmla="*/ 4288000 h 4333434"/>
              <a:gd name="connsiteX4256" fmla="*/ 86284 w 4425895"/>
              <a:gd name="connsiteY4256" fmla="*/ 4287227 h 4333434"/>
              <a:gd name="connsiteX4257" fmla="*/ 83921 w 4425895"/>
              <a:gd name="connsiteY4257" fmla="*/ 4289590 h 4333434"/>
              <a:gd name="connsiteX4258" fmla="*/ 82246 w 4425895"/>
              <a:gd name="connsiteY4258" fmla="*/ 4287957 h 4333434"/>
              <a:gd name="connsiteX4259" fmla="*/ 75672 w 4425895"/>
              <a:gd name="connsiteY4259" fmla="*/ 1721272 h 4333434"/>
              <a:gd name="connsiteX4260" fmla="*/ 68282 w 4425895"/>
              <a:gd name="connsiteY4260" fmla="*/ 1724108 h 4333434"/>
              <a:gd name="connsiteX4261" fmla="*/ 62310 w 4425895"/>
              <a:gd name="connsiteY4261" fmla="*/ 1721100 h 4333434"/>
              <a:gd name="connsiteX4262" fmla="*/ 75543 w 4425895"/>
              <a:gd name="connsiteY4262" fmla="*/ 1721229 h 4333434"/>
              <a:gd name="connsiteX4263" fmla="*/ 68497 w 4425895"/>
              <a:gd name="connsiteY4263" fmla="*/ 1308071 h 4333434"/>
              <a:gd name="connsiteX4264" fmla="*/ 70731 w 4425895"/>
              <a:gd name="connsiteY4264" fmla="*/ 1305966 h 4333434"/>
              <a:gd name="connsiteX4265" fmla="*/ 71633 w 4425895"/>
              <a:gd name="connsiteY4265" fmla="*/ 1308071 h 4333434"/>
              <a:gd name="connsiteX4266" fmla="*/ 69399 w 4425895"/>
              <a:gd name="connsiteY4266" fmla="*/ 1310220 h 4333434"/>
              <a:gd name="connsiteX4267" fmla="*/ 69399 w 4425895"/>
              <a:gd name="connsiteY4267" fmla="*/ 1310220 h 4333434"/>
              <a:gd name="connsiteX4268" fmla="*/ 68368 w 4425895"/>
              <a:gd name="connsiteY4268" fmla="*/ 1308028 h 4333434"/>
              <a:gd name="connsiteX4269" fmla="*/ 67122 w 4425895"/>
              <a:gd name="connsiteY4269" fmla="*/ 1787268 h 4333434"/>
              <a:gd name="connsiteX4270" fmla="*/ 68626 w 4425895"/>
              <a:gd name="connsiteY4270" fmla="*/ 1780909 h 4333434"/>
              <a:gd name="connsiteX4271" fmla="*/ 74254 w 4425895"/>
              <a:gd name="connsiteY4271" fmla="*/ 1773175 h 4333434"/>
              <a:gd name="connsiteX4272" fmla="*/ 71719 w 4425895"/>
              <a:gd name="connsiteY4272" fmla="*/ 1781295 h 4333434"/>
              <a:gd name="connsiteX4273" fmla="*/ 69528 w 4425895"/>
              <a:gd name="connsiteY4273" fmla="*/ 1972751 h 4333434"/>
              <a:gd name="connsiteX4274" fmla="*/ 67165 w 4425895"/>
              <a:gd name="connsiteY4274" fmla="*/ 1975157 h 4333434"/>
              <a:gd name="connsiteX4275" fmla="*/ 65618 w 4425895"/>
              <a:gd name="connsiteY4275" fmla="*/ 1973567 h 4333434"/>
              <a:gd name="connsiteX4276" fmla="*/ 69399 w 4425895"/>
              <a:gd name="connsiteY4276" fmla="*/ 1972708 h 4333434"/>
              <a:gd name="connsiteX4277" fmla="*/ 74984 w 4425895"/>
              <a:gd name="connsiteY4277" fmla="*/ 4172594 h 4333434"/>
              <a:gd name="connsiteX4278" fmla="*/ 80011 w 4425895"/>
              <a:gd name="connsiteY4278" fmla="*/ 4175172 h 4333434"/>
              <a:gd name="connsiteX4279" fmla="*/ 78258 w 4425895"/>
              <a:gd name="connsiteY4279" fmla="*/ 4177192 h 4333434"/>
              <a:gd name="connsiteX4280" fmla="*/ 78250 w 4425895"/>
              <a:gd name="connsiteY4280" fmla="*/ 4177192 h 4333434"/>
              <a:gd name="connsiteX4281" fmla="*/ 74688 w 4425895"/>
              <a:gd name="connsiteY4281" fmla="*/ 4174351 h 4333434"/>
              <a:gd name="connsiteX4282" fmla="*/ 74984 w 4425895"/>
              <a:gd name="connsiteY4282" fmla="*/ 4172594 h 4333434"/>
              <a:gd name="connsiteX4283" fmla="*/ 63813 w 4425895"/>
              <a:gd name="connsiteY4283" fmla="*/ 4212037 h 4333434"/>
              <a:gd name="connsiteX4284" fmla="*/ 71246 w 4425895"/>
              <a:gd name="connsiteY4284" fmla="*/ 4216333 h 4333434"/>
              <a:gd name="connsiteX4285" fmla="*/ 82117 w 4425895"/>
              <a:gd name="connsiteY4285" fmla="*/ 4219556 h 4333434"/>
              <a:gd name="connsiteX4286" fmla="*/ 83191 w 4425895"/>
              <a:gd name="connsiteY4286" fmla="*/ 4218181 h 4333434"/>
              <a:gd name="connsiteX4287" fmla="*/ 83191 w 4425895"/>
              <a:gd name="connsiteY4287" fmla="*/ 4222778 h 4333434"/>
              <a:gd name="connsiteX4288" fmla="*/ 76016 w 4425895"/>
              <a:gd name="connsiteY4288" fmla="*/ 4223938 h 4333434"/>
              <a:gd name="connsiteX4289" fmla="*/ 72879 w 4425895"/>
              <a:gd name="connsiteY4289" fmla="*/ 4222821 h 4333434"/>
              <a:gd name="connsiteX4290" fmla="*/ 69743 w 4425895"/>
              <a:gd name="connsiteY4290" fmla="*/ 4221704 h 4333434"/>
              <a:gd name="connsiteX4291" fmla="*/ 66091 w 4425895"/>
              <a:gd name="connsiteY4291" fmla="*/ 4216591 h 4333434"/>
              <a:gd name="connsiteX4292" fmla="*/ 63684 w 4425895"/>
              <a:gd name="connsiteY4292" fmla="*/ 4212037 h 4333434"/>
              <a:gd name="connsiteX4293" fmla="*/ 92643 w 4425895"/>
              <a:gd name="connsiteY4293" fmla="*/ 4116051 h 4333434"/>
              <a:gd name="connsiteX4294" fmla="*/ 103041 w 4425895"/>
              <a:gd name="connsiteY4294" fmla="*/ 4121938 h 4333434"/>
              <a:gd name="connsiteX4295" fmla="*/ 97370 w 4425895"/>
              <a:gd name="connsiteY4295" fmla="*/ 4121551 h 4333434"/>
              <a:gd name="connsiteX4296" fmla="*/ 94663 w 4425895"/>
              <a:gd name="connsiteY4296" fmla="*/ 4121551 h 4333434"/>
              <a:gd name="connsiteX4297" fmla="*/ 85683 w 4425895"/>
              <a:gd name="connsiteY4297" fmla="*/ 4123184 h 4333434"/>
              <a:gd name="connsiteX4298" fmla="*/ 92514 w 4425895"/>
              <a:gd name="connsiteY4298" fmla="*/ 4116051 h 4333434"/>
              <a:gd name="connsiteX4299" fmla="*/ 90495 w 4425895"/>
              <a:gd name="connsiteY4299" fmla="*/ 2572638 h 4333434"/>
              <a:gd name="connsiteX4300" fmla="*/ 92429 w 4425895"/>
              <a:gd name="connsiteY4300" fmla="*/ 2574739 h 4333434"/>
              <a:gd name="connsiteX4301" fmla="*/ 92429 w 4425895"/>
              <a:gd name="connsiteY4301" fmla="*/ 2574743 h 4333434"/>
              <a:gd name="connsiteX4302" fmla="*/ 89163 w 4425895"/>
              <a:gd name="connsiteY4302" fmla="*/ 2576891 h 4333434"/>
              <a:gd name="connsiteX4303" fmla="*/ 87187 w 4425895"/>
              <a:gd name="connsiteY4303" fmla="*/ 2574743 h 4333434"/>
              <a:gd name="connsiteX4304" fmla="*/ 90495 w 4425895"/>
              <a:gd name="connsiteY4304" fmla="*/ 2572638 h 4333434"/>
              <a:gd name="connsiteX4305" fmla="*/ 91483 w 4425895"/>
              <a:gd name="connsiteY4305" fmla="*/ 1740177 h 4333434"/>
              <a:gd name="connsiteX4306" fmla="*/ 95393 w 4425895"/>
              <a:gd name="connsiteY4306" fmla="*/ 1742411 h 4333434"/>
              <a:gd name="connsiteX4307" fmla="*/ 91097 w 4425895"/>
              <a:gd name="connsiteY4307" fmla="*/ 1745892 h 4333434"/>
              <a:gd name="connsiteX4308" fmla="*/ 91483 w 4425895"/>
              <a:gd name="connsiteY4308" fmla="*/ 1740134 h 4333434"/>
              <a:gd name="connsiteX4309" fmla="*/ 90538 w 4425895"/>
              <a:gd name="connsiteY4309" fmla="*/ 3858386 h 4333434"/>
              <a:gd name="connsiteX4310" fmla="*/ 94018 w 4425895"/>
              <a:gd name="connsiteY4310" fmla="*/ 3861050 h 4333434"/>
              <a:gd name="connsiteX4311" fmla="*/ 86156 w 4425895"/>
              <a:gd name="connsiteY4311" fmla="*/ 3861737 h 4333434"/>
              <a:gd name="connsiteX4312" fmla="*/ 90538 w 4425895"/>
              <a:gd name="connsiteY4312" fmla="*/ 3858386 h 4333434"/>
              <a:gd name="connsiteX4313" fmla="*/ 88261 w 4425895"/>
              <a:gd name="connsiteY4313" fmla="*/ 4094311 h 4333434"/>
              <a:gd name="connsiteX4314" fmla="*/ 86156 w 4425895"/>
              <a:gd name="connsiteY4314" fmla="*/ 4098607 h 4333434"/>
              <a:gd name="connsiteX4315" fmla="*/ 84050 w 4425895"/>
              <a:gd name="connsiteY4315" fmla="*/ 4094311 h 4333434"/>
              <a:gd name="connsiteX4316" fmla="*/ 86156 w 4425895"/>
              <a:gd name="connsiteY4316" fmla="*/ 4090014 h 4333434"/>
              <a:gd name="connsiteX4317" fmla="*/ 88261 w 4425895"/>
              <a:gd name="connsiteY4317" fmla="*/ 4094311 h 4333434"/>
              <a:gd name="connsiteX4318" fmla="*/ 90323 w 4425895"/>
              <a:gd name="connsiteY4318" fmla="*/ 4255819 h 4333434"/>
              <a:gd name="connsiteX4319" fmla="*/ 92557 w 4425895"/>
              <a:gd name="connsiteY4319" fmla="*/ 4257881 h 4333434"/>
              <a:gd name="connsiteX4320" fmla="*/ 90495 w 4425895"/>
              <a:gd name="connsiteY4320" fmla="*/ 4260111 h 4333434"/>
              <a:gd name="connsiteX4321" fmla="*/ 88261 w 4425895"/>
              <a:gd name="connsiteY4321" fmla="*/ 4258053 h 4333434"/>
              <a:gd name="connsiteX4322" fmla="*/ 88261 w 4425895"/>
              <a:gd name="connsiteY4322" fmla="*/ 4257967 h 4333434"/>
              <a:gd name="connsiteX4323" fmla="*/ 90323 w 4425895"/>
              <a:gd name="connsiteY4323" fmla="*/ 4255819 h 4333434"/>
              <a:gd name="connsiteX4324" fmla="*/ 90323 w 4425895"/>
              <a:gd name="connsiteY4324" fmla="*/ 4255819 h 4333434"/>
              <a:gd name="connsiteX4325" fmla="*/ 102912 w 4425895"/>
              <a:gd name="connsiteY4325" fmla="*/ 4196741 h 4333434"/>
              <a:gd name="connsiteX4326" fmla="*/ 105018 w 4425895"/>
              <a:gd name="connsiteY4326" fmla="*/ 4199577 h 4333434"/>
              <a:gd name="connsiteX4327" fmla="*/ 102912 w 4425895"/>
              <a:gd name="connsiteY4327" fmla="*/ 4202412 h 4333434"/>
              <a:gd name="connsiteX4328" fmla="*/ 100807 w 4425895"/>
              <a:gd name="connsiteY4328" fmla="*/ 4199577 h 4333434"/>
              <a:gd name="connsiteX4329" fmla="*/ 102912 w 4425895"/>
              <a:gd name="connsiteY4329" fmla="*/ 4196741 h 4333434"/>
              <a:gd name="connsiteX4330" fmla="*/ 104502 w 4425895"/>
              <a:gd name="connsiteY4330" fmla="*/ 4179168 h 4333434"/>
              <a:gd name="connsiteX4331" fmla="*/ 94534 w 4425895"/>
              <a:gd name="connsiteY4331" fmla="*/ 4174871 h 4333434"/>
              <a:gd name="connsiteX4332" fmla="*/ 99260 w 4425895"/>
              <a:gd name="connsiteY4332" fmla="*/ 4173926 h 4333434"/>
              <a:gd name="connsiteX4333" fmla="*/ 105533 w 4425895"/>
              <a:gd name="connsiteY4333" fmla="*/ 4175258 h 4333434"/>
              <a:gd name="connsiteX4334" fmla="*/ 107080 w 4425895"/>
              <a:gd name="connsiteY4334" fmla="*/ 4177406 h 4333434"/>
              <a:gd name="connsiteX4335" fmla="*/ 104553 w 4425895"/>
              <a:gd name="connsiteY4335" fmla="*/ 4179095 h 4333434"/>
              <a:gd name="connsiteX4336" fmla="*/ 104502 w 4425895"/>
              <a:gd name="connsiteY4336" fmla="*/ 4179082 h 4333434"/>
              <a:gd name="connsiteX4337" fmla="*/ 112579 w 4425895"/>
              <a:gd name="connsiteY4337" fmla="*/ 4281426 h 4333434"/>
              <a:gd name="connsiteX4338" fmla="*/ 117478 w 4425895"/>
              <a:gd name="connsiteY4338" fmla="*/ 4288945 h 4333434"/>
              <a:gd name="connsiteX4339" fmla="*/ 108455 w 4425895"/>
              <a:gd name="connsiteY4339" fmla="*/ 4288129 h 4333434"/>
              <a:gd name="connsiteX4340" fmla="*/ 112579 w 4425895"/>
              <a:gd name="connsiteY4340" fmla="*/ 4281340 h 4333434"/>
              <a:gd name="connsiteX4341" fmla="*/ 115458 w 4425895"/>
              <a:gd name="connsiteY4341" fmla="*/ 4230426 h 4333434"/>
              <a:gd name="connsiteX4342" fmla="*/ 111806 w 4425895"/>
              <a:gd name="connsiteY4342" fmla="*/ 4227762 h 4333434"/>
              <a:gd name="connsiteX4343" fmla="*/ 115458 w 4425895"/>
              <a:gd name="connsiteY4343" fmla="*/ 4225098 h 4333434"/>
              <a:gd name="connsiteX4344" fmla="*/ 119153 w 4425895"/>
              <a:gd name="connsiteY4344" fmla="*/ 4227762 h 4333434"/>
              <a:gd name="connsiteX4345" fmla="*/ 115458 w 4425895"/>
              <a:gd name="connsiteY4345" fmla="*/ 4230340 h 4333434"/>
              <a:gd name="connsiteX4346" fmla="*/ 115458 w 4425895"/>
              <a:gd name="connsiteY4346" fmla="*/ 3956219 h 4333434"/>
              <a:gd name="connsiteX4347" fmla="*/ 113396 w 4425895"/>
              <a:gd name="connsiteY4347" fmla="*/ 3953989 h 4333434"/>
              <a:gd name="connsiteX4348" fmla="*/ 113396 w 4425895"/>
              <a:gd name="connsiteY4348" fmla="*/ 3953985 h 4333434"/>
              <a:gd name="connsiteX4349" fmla="*/ 115458 w 4425895"/>
              <a:gd name="connsiteY4349" fmla="*/ 3953040 h 4333434"/>
              <a:gd name="connsiteX4350" fmla="*/ 117563 w 4425895"/>
              <a:gd name="connsiteY4350" fmla="*/ 3955317 h 4333434"/>
              <a:gd name="connsiteX4351" fmla="*/ 115458 w 4425895"/>
              <a:gd name="connsiteY4351" fmla="*/ 3956133 h 4333434"/>
              <a:gd name="connsiteX4352" fmla="*/ 123321 w 4425895"/>
              <a:gd name="connsiteY4352" fmla="*/ 4141530 h 4333434"/>
              <a:gd name="connsiteX4353" fmla="*/ 128649 w 4425895"/>
              <a:gd name="connsiteY4353" fmla="*/ 4144323 h 4333434"/>
              <a:gd name="connsiteX4354" fmla="*/ 117563 w 4425895"/>
              <a:gd name="connsiteY4354" fmla="*/ 4142948 h 4333434"/>
              <a:gd name="connsiteX4355" fmla="*/ 123321 w 4425895"/>
              <a:gd name="connsiteY4355" fmla="*/ 4141444 h 4333434"/>
              <a:gd name="connsiteX4356" fmla="*/ 115458 w 4425895"/>
              <a:gd name="connsiteY4356" fmla="*/ 4143292 h 4333434"/>
              <a:gd name="connsiteX4357" fmla="*/ 114556 w 4425895"/>
              <a:gd name="connsiteY4357" fmla="*/ 4145397 h 4333434"/>
              <a:gd name="connsiteX4358" fmla="*/ 112322 w 4425895"/>
              <a:gd name="connsiteY4358" fmla="*/ 4143292 h 4333434"/>
              <a:gd name="connsiteX4359" fmla="*/ 113267 w 4425895"/>
              <a:gd name="connsiteY4359" fmla="*/ 4141143 h 4333434"/>
              <a:gd name="connsiteX4360" fmla="*/ 115458 w 4425895"/>
              <a:gd name="connsiteY4360" fmla="*/ 4143206 h 4333434"/>
              <a:gd name="connsiteX4361" fmla="*/ 129078 w 4425895"/>
              <a:gd name="connsiteY4361" fmla="*/ 1514264 h 4333434"/>
              <a:gd name="connsiteX4362" fmla="*/ 132000 w 4425895"/>
              <a:gd name="connsiteY4362" fmla="*/ 1512158 h 4333434"/>
              <a:gd name="connsiteX4363" fmla="*/ 137457 w 4425895"/>
              <a:gd name="connsiteY4363" fmla="*/ 1514264 h 4333434"/>
              <a:gd name="connsiteX4364" fmla="*/ 134578 w 4425895"/>
              <a:gd name="connsiteY4364" fmla="*/ 1516369 h 4333434"/>
              <a:gd name="connsiteX4365" fmla="*/ 129078 w 4425895"/>
              <a:gd name="connsiteY4365" fmla="*/ 1514178 h 4333434"/>
              <a:gd name="connsiteX4366" fmla="*/ 136511 w 4425895"/>
              <a:gd name="connsiteY4366" fmla="*/ 4175258 h 4333434"/>
              <a:gd name="connsiteX4367" fmla="*/ 141152 w 4425895"/>
              <a:gd name="connsiteY4367" fmla="*/ 4178137 h 4333434"/>
              <a:gd name="connsiteX4368" fmla="*/ 134191 w 4425895"/>
              <a:gd name="connsiteY4368" fmla="*/ 4178137 h 4333434"/>
              <a:gd name="connsiteX4369" fmla="*/ 136511 w 4425895"/>
              <a:gd name="connsiteY4369" fmla="*/ 4175258 h 4333434"/>
              <a:gd name="connsiteX4370" fmla="*/ 139906 w 4425895"/>
              <a:gd name="connsiteY4370" fmla="*/ 123206 h 4333434"/>
              <a:gd name="connsiteX4371" fmla="*/ 141753 w 4425895"/>
              <a:gd name="connsiteY4371" fmla="*/ 117664 h 4333434"/>
              <a:gd name="connsiteX4372" fmla="*/ 146050 w 4425895"/>
              <a:gd name="connsiteY4372" fmla="*/ 118480 h 4333434"/>
              <a:gd name="connsiteX4373" fmla="*/ 146050 w 4425895"/>
              <a:gd name="connsiteY4373" fmla="*/ 124023 h 4333434"/>
              <a:gd name="connsiteX4374" fmla="*/ 139906 w 4425895"/>
              <a:gd name="connsiteY4374" fmla="*/ 123335 h 4333434"/>
              <a:gd name="connsiteX4375" fmla="*/ 146866 w 4425895"/>
              <a:gd name="connsiteY4375" fmla="*/ 1745720 h 4333434"/>
              <a:gd name="connsiteX4376" fmla="*/ 148971 w 4425895"/>
              <a:gd name="connsiteY4376" fmla="*/ 1748899 h 4333434"/>
              <a:gd name="connsiteX4377" fmla="*/ 146866 w 4425895"/>
              <a:gd name="connsiteY4377" fmla="*/ 1752079 h 4333434"/>
              <a:gd name="connsiteX4378" fmla="*/ 144804 w 4425895"/>
              <a:gd name="connsiteY4378" fmla="*/ 1748899 h 4333434"/>
              <a:gd name="connsiteX4379" fmla="*/ 146866 w 4425895"/>
              <a:gd name="connsiteY4379" fmla="*/ 1745849 h 4333434"/>
              <a:gd name="connsiteX4380" fmla="*/ 146866 w 4425895"/>
              <a:gd name="connsiteY4380" fmla="*/ 2696680 h 4333434"/>
              <a:gd name="connsiteX4381" fmla="*/ 153053 w 4425895"/>
              <a:gd name="connsiteY4381" fmla="*/ 2698914 h 4333434"/>
              <a:gd name="connsiteX4382" fmla="*/ 150046 w 4425895"/>
              <a:gd name="connsiteY4382" fmla="*/ 2704242 h 4333434"/>
              <a:gd name="connsiteX4383" fmla="*/ 146952 w 4425895"/>
              <a:gd name="connsiteY4383" fmla="*/ 2696808 h 4333434"/>
              <a:gd name="connsiteX4384" fmla="*/ 165642 w 4425895"/>
              <a:gd name="connsiteY4384" fmla="*/ 4121809 h 4333434"/>
              <a:gd name="connsiteX4385" fmla="*/ 163451 w 4425895"/>
              <a:gd name="connsiteY4385" fmla="*/ 4119703 h 4333434"/>
              <a:gd name="connsiteX4386" fmla="*/ 165556 w 4425895"/>
              <a:gd name="connsiteY4386" fmla="*/ 4117512 h 4333434"/>
              <a:gd name="connsiteX4387" fmla="*/ 167747 w 4425895"/>
              <a:gd name="connsiteY4387" fmla="*/ 4119617 h 4333434"/>
              <a:gd name="connsiteX4388" fmla="*/ 167747 w 4425895"/>
              <a:gd name="connsiteY4388" fmla="*/ 4119660 h 4333434"/>
              <a:gd name="connsiteX4389" fmla="*/ 165823 w 4425895"/>
              <a:gd name="connsiteY4389" fmla="*/ 4121933 h 4333434"/>
              <a:gd name="connsiteX4390" fmla="*/ 165728 w 4425895"/>
              <a:gd name="connsiteY4390" fmla="*/ 4121938 h 4333434"/>
              <a:gd name="connsiteX4391" fmla="*/ 171915 w 4425895"/>
              <a:gd name="connsiteY4391" fmla="*/ 4153775 h 4333434"/>
              <a:gd name="connsiteX4392" fmla="*/ 169982 w 4425895"/>
              <a:gd name="connsiteY4392" fmla="*/ 4155794 h 4333434"/>
              <a:gd name="connsiteX4393" fmla="*/ 169939 w 4425895"/>
              <a:gd name="connsiteY4393" fmla="*/ 4155794 h 4333434"/>
              <a:gd name="connsiteX4394" fmla="*/ 166330 w 4425895"/>
              <a:gd name="connsiteY4394" fmla="*/ 4150123 h 4333434"/>
              <a:gd name="connsiteX4395" fmla="*/ 172001 w 4425895"/>
              <a:gd name="connsiteY4395" fmla="*/ 4153775 h 4333434"/>
              <a:gd name="connsiteX4396" fmla="*/ 164568 w 4425895"/>
              <a:gd name="connsiteY4396" fmla="*/ 4187675 h 4333434"/>
              <a:gd name="connsiteX4397" fmla="*/ 159369 w 4425895"/>
              <a:gd name="connsiteY4397" fmla="*/ 4187675 h 4333434"/>
              <a:gd name="connsiteX4398" fmla="*/ 159756 w 4425895"/>
              <a:gd name="connsiteY4398" fmla="*/ 4185613 h 4333434"/>
              <a:gd name="connsiteX4399" fmla="*/ 164654 w 4425895"/>
              <a:gd name="connsiteY4399" fmla="*/ 4187804 h 4333434"/>
              <a:gd name="connsiteX4400" fmla="*/ 158424 w 4425895"/>
              <a:gd name="connsiteY4400" fmla="*/ 4154806 h 4333434"/>
              <a:gd name="connsiteX4401" fmla="*/ 150174 w 4425895"/>
              <a:gd name="connsiteY4401" fmla="*/ 4154549 h 4333434"/>
              <a:gd name="connsiteX4402" fmla="*/ 154471 w 4425895"/>
              <a:gd name="connsiteY4402" fmla="*/ 4150252 h 4333434"/>
              <a:gd name="connsiteX4403" fmla="*/ 158510 w 4425895"/>
              <a:gd name="connsiteY4403" fmla="*/ 4154935 h 4333434"/>
              <a:gd name="connsiteX4404" fmla="*/ 146393 w 4425895"/>
              <a:gd name="connsiteY4404" fmla="*/ 4177750 h 4333434"/>
              <a:gd name="connsiteX4405" fmla="*/ 150432 w 4425895"/>
              <a:gd name="connsiteY4405" fmla="*/ 4177750 h 4333434"/>
              <a:gd name="connsiteX4406" fmla="*/ 147682 w 4425895"/>
              <a:gd name="connsiteY4406" fmla="*/ 4178867 h 4333434"/>
              <a:gd name="connsiteX4407" fmla="*/ 146479 w 4425895"/>
              <a:gd name="connsiteY4407" fmla="*/ 4177879 h 4333434"/>
              <a:gd name="connsiteX4408" fmla="*/ 153827 w 4425895"/>
              <a:gd name="connsiteY4408" fmla="*/ 4236570 h 4333434"/>
              <a:gd name="connsiteX4409" fmla="*/ 162162 w 4425895"/>
              <a:gd name="connsiteY4409" fmla="*/ 4240437 h 4333434"/>
              <a:gd name="connsiteX4410" fmla="*/ 162549 w 4425895"/>
              <a:gd name="connsiteY4410" fmla="*/ 4246452 h 4333434"/>
              <a:gd name="connsiteX4411" fmla="*/ 158252 w 4425895"/>
              <a:gd name="connsiteY4411" fmla="*/ 4247269 h 4333434"/>
              <a:gd name="connsiteX4412" fmla="*/ 148885 w 4425895"/>
              <a:gd name="connsiteY4412" fmla="*/ 4241683 h 4333434"/>
              <a:gd name="connsiteX4413" fmla="*/ 153912 w 4425895"/>
              <a:gd name="connsiteY4413" fmla="*/ 4236699 h 4333434"/>
              <a:gd name="connsiteX4414" fmla="*/ 174450 w 4425895"/>
              <a:gd name="connsiteY4414" fmla="*/ 4179555 h 4333434"/>
              <a:gd name="connsiteX4415" fmla="*/ 176985 w 4425895"/>
              <a:gd name="connsiteY4415" fmla="*/ 4164731 h 4333434"/>
              <a:gd name="connsiteX4416" fmla="*/ 179606 w 4425895"/>
              <a:gd name="connsiteY4416" fmla="*/ 4169372 h 4333434"/>
              <a:gd name="connsiteX4417" fmla="*/ 180379 w 4425895"/>
              <a:gd name="connsiteY4417" fmla="*/ 4176074 h 4333434"/>
              <a:gd name="connsiteX4418" fmla="*/ 182485 w 4425895"/>
              <a:gd name="connsiteY4418" fmla="*/ 4179383 h 4333434"/>
              <a:gd name="connsiteX4419" fmla="*/ 174450 w 4425895"/>
              <a:gd name="connsiteY4419" fmla="*/ 4179555 h 4333434"/>
              <a:gd name="connsiteX4420" fmla="*/ 172345 w 4425895"/>
              <a:gd name="connsiteY4420" fmla="*/ 3988013 h 4333434"/>
              <a:gd name="connsiteX4421" fmla="*/ 175137 w 4425895"/>
              <a:gd name="connsiteY4421" fmla="*/ 3985865 h 4333434"/>
              <a:gd name="connsiteX4422" fmla="*/ 177930 w 4425895"/>
              <a:gd name="connsiteY4422" fmla="*/ 3988013 h 4333434"/>
              <a:gd name="connsiteX4423" fmla="*/ 175137 w 4425895"/>
              <a:gd name="connsiteY4423" fmla="*/ 3990119 h 4333434"/>
              <a:gd name="connsiteX4424" fmla="*/ 172345 w 4425895"/>
              <a:gd name="connsiteY4424" fmla="*/ 3988056 h 4333434"/>
              <a:gd name="connsiteX4425" fmla="*/ 181411 w 4425895"/>
              <a:gd name="connsiteY4425" fmla="*/ 4226044 h 4333434"/>
              <a:gd name="connsiteX4426" fmla="*/ 188758 w 4425895"/>
              <a:gd name="connsiteY4426" fmla="*/ 4223895 h 4333434"/>
              <a:gd name="connsiteX4427" fmla="*/ 185621 w 4425895"/>
              <a:gd name="connsiteY4427" fmla="*/ 4226044 h 4333434"/>
              <a:gd name="connsiteX4428" fmla="*/ 182485 w 4425895"/>
              <a:gd name="connsiteY4428" fmla="*/ 4228149 h 4333434"/>
              <a:gd name="connsiteX4429" fmla="*/ 180079 w 4425895"/>
              <a:gd name="connsiteY4429" fmla="*/ 4230297 h 4333434"/>
              <a:gd name="connsiteX4430" fmla="*/ 181411 w 4425895"/>
              <a:gd name="connsiteY4430" fmla="*/ 4226087 h 4333434"/>
              <a:gd name="connsiteX4431" fmla="*/ 197136 w 4425895"/>
              <a:gd name="connsiteY4431" fmla="*/ 3983717 h 4333434"/>
              <a:gd name="connsiteX4432" fmla="*/ 195031 w 4425895"/>
              <a:gd name="connsiteY4432" fmla="*/ 3981526 h 4333434"/>
              <a:gd name="connsiteX4433" fmla="*/ 195031 w 4425895"/>
              <a:gd name="connsiteY4433" fmla="*/ 3981483 h 4333434"/>
              <a:gd name="connsiteX4434" fmla="*/ 197136 w 4425895"/>
              <a:gd name="connsiteY4434" fmla="*/ 3980537 h 4333434"/>
              <a:gd name="connsiteX4435" fmla="*/ 199241 w 4425895"/>
              <a:gd name="connsiteY4435" fmla="*/ 3982815 h 4333434"/>
              <a:gd name="connsiteX4436" fmla="*/ 197136 w 4425895"/>
              <a:gd name="connsiteY4436" fmla="*/ 3983760 h 4333434"/>
              <a:gd name="connsiteX4437" fmla="*/ 184590 w 4425895"/>
              <a:gd name="connsiteY4437" fmla="*/ 216657 h 4333434"/>
              <a:gd name="connsiteX4438" fmla="*/ 186652 w 4425895"/>
              <a:gd name="connsiteY4438" fmla="*/ 218633 h 4333434"/>
              <a:gd name="connsiteX4439" fmla="*/ 184590 w 4425895"/>
              <a:gd name="connsiteY4439" fmla="*/ 221941 h 4333434"/>
              <a:gd name="connsiteX4440" fmla="*/ 182485 w 4425895"/>
              <a:gd name="connsiteY4440" fmla="*/ 220012 h 4333434"/>
              <a:gd name="connsiteX4441" fmla="*/ 182485 w 4425895"/>
              <a:gd name="connsiteY4441" fmla="*/ 219965 h 4333434"/>
              <a:gd name="connsiteX4442" fmla="*/ 184590 w 4425895"/>
              <a:gd name="connsiteY4442" fmla="*/ 216700 h 4333434"/>
              <a:gd name="connsiteX4443" fmla="*/ 180293 w 4425895"/>
              <a:gd name="connsiteY4443" fmla="*/ 22194 h 4333434"/>
              <a:gd name="connsiteX4444" fmla="*/ 182399 w 4425895"/>
              <a:gd name="connsiteY4444" fmla="*/ 27522 h 4333434"/>
              <a:gd name="connsiteX4445" fmla="*/ 180293 w 4425895"/>
              <a:gd name="connsiteY4445" fmla="*/ 32806 h 4333434"/>
              <a:gd name="connsiteX4446" fmla="*/ 178188 w 4425895"/>
              <a:gd name="connsiteY4446" fmla="*/ 27522 h 4333434"/>
              <a:gd name="connsiteX4447" fmla="*/ 180379 w 4425895"/>
              <a:gd name="connsiteY4447" fmla="*/ 22237 h 4333434"/>
              <a:gd name="connsiteX4448" fmla="*/ 182571 w 4425895"/>
              <a:gd name="connsiteY4448" fmla="*/ 361623 h 4333434"/>
              <a:gd name="connsiteX4449" fmla="*/ 184160 w 4425895"/>
              <a:gd name="connsiteY4449" fmla="*/ 367724 h 4333434"/>
              <a:gd name="connsiteX4450" fmla="*/ 177157 w 4425895"/>
              <a:gd name="connsiteY4450" fmla="*/ 368540 h 4333434"/>
              <a:gd name="connsiteX4451" fmla="*/ 182656 w 4425895"/>
              <a:gd name="connsiteY4451" fmla="*/ 361623 h 4333434"/>
              <a:gd name="connsiteX4452" fmla="*/ 175524 w 4425895"/>
              <a:gd name="connsiteY4452" fmla="*/ 3739371 h 4333434"/>
              <a:gd name="connsiteX4453" fmla="*/ 171743 w 4425895"/>
              <a:gd name="connsiteY4453" fmla="*/ 3734215 h 4333434"/>
              <a:gd name="connsiteX4454" fmla="*/ 176040 w 4425895"/>
              <a:gd name="connsiteY4454" fmla="*/ 3736192 h 4333434"/>
              <a:gd name="connsiteX4455" fmla="*/ 175524 w 4425895"/>
              <a:gd name="connsiteY4455" fmla="*/ 3739371 h 4333434"/>
              <a:gd name="connsiteX4456" fmla="*/ 174106 w 4425895"/>
              <a:gd name="connsiteY4456" fmla="*/ 206903 h 4333434"/>
              <a:gd name="connsiteX4457" fmla="*/ 166974 w 4425895"/>
              <a:gd name="connsiteY4457" fmla="*/ 209825 h 4333434"/>
              <a:gd name="connsiteX4458" fmla="*/ 169896 w 4425895"/>
              <a:gd name="connsiteY4458" fmla="*/ 205013 h 4333434"/>
              <a:gd name="connsiteX4459" fmla="*/ 174106 w 4425895"/>
              <a:gd name="connsiteY4459" fmla="*/ 206903 h 4333434"/>
              <a:gd name="connsiteX4460" fmla="*/ 161904 w 4425895"/>
              <a:gd name="connsiteY4460" fmla="*/ 48446 h 4333434"/>
              <a:gd name="connsiteX4461" fmla="*/ 168865 w 4425895"/>
              <a:gd name="connsiteY4461" fmla="*/ 47715 h 4333434"/>
              <a:gd name="connsiteX4462" fmla="*/ 165041 w 4425895"/>
              <a:gd name="connsiteY4462" fmla="*/ 53731 h 4333434"/>
              <a:gd name="connsiteX4463" fmla="*/ 161904 w 4425895"/>
              <a:gd name="connsiteY4463" fmla="*/ 48446 h 4333434"/>
              <a:gd name="connsiteX4464" fmla="*/ 166888 w 4425895"/>
              <a:gd name="connsiteY4464" fmla="*/ 3768931 h 4333434"/>
              <a:gd name="connsiteX4465" fmla="*/ 160916 w 4425895"/>
              <a:gd name="connsiteY4465" fmla="*/ 3771380 h 4333434"/>
              <a:gd name="connsiteX4466" fmla="*/ 160357 w 4425895"/>
              <a:gd name="connsiteY4466" fmla="*/ 3767084 h 4333434"/>
              <a:gd name="connsiteX4467" fmla="*/ 166888 w 4425895"/>
              <a:gd name="connsiteY4467" fmla="*/ 3768931 h 4333434"/>
              <a:gd name="connsiteX4468" fmla="*/ 158295 w 4425895"/>
              <a:gd name="connsiteY4468" fmla="*/ 66706 h 4333434"/>
              <a:gd name="connsiteX4469" fmla="*/ 144632 w 4425895"/>
              <a:gd name="connsiteY4469" fmla="*/ 63312 h 4333434"/>
              <a:gd name="connsiteX4470" fmla="*/ 151420 w 4425895"/>
              <a:gd name="connsiteY4470" fmla="*/ 61636 h 4333434"/>
              <a:gd name="connsiteX4471" fmla="*/ 158467 w 4425895"/>
              <a:gd name="connsiteY4471" fmla="*/ 66706 h 4333434"/>
              <a:gd name="connsiteX4472" fmla="*/ 137285 w 4425895"/>
              <a:gd name="connsiteY4472" fmla="*/ 17983 h 4333434"/>
              <a:gd name="connsiteX4473" fmla="*/ 140421 w 4425895"/>
              <a:gd name="connsiteY4473" fmla="*/ 20089 h 4333434"/>
              <a:gd name="connsiteX4474" fmla="*/ 137285 w 4425895"/>
              <a:gd name="connsiteY4474" fmla="*/ 22237 h 4333434"/>
              <a:gd name="connsiteX4475" fmla="*/ 134148 w 4425895"/>
              <a:gd name="connsiteY4475" fmla="*/ 20089 h 4333434"/>
              <a:gd name="connsiteX4476" fmla="*/ 137457 w 4425895"/>
              <a:gd name="connsiteY4476" fmla="*/ 17983 h 4333434"/>
              <a:gd name="connsiteX4477" fmla="*/ 130969 w 4425895"/>
              <a:gd name="connsiteY4477" fmla="*/ 28682 h 4333434"/>
              <a:gd name="connsiteX4478" fmla="*/ 139003 w 4425895"/>
              <a:gd name="connsiteY4478" fmla="*/ 29928 h 4333434"/>
              <a:gd name="connsiteX4479" fmla="*/ 150862 w 4425895"/>
              <a:gd name="connsiteY4479" fmla="*/ 36201 h 4333434"/>
              <a:gd name="connsiteX4480" fmla="*/ 156791 w 4425895"/>
              <a:gd name="connsiteY4480" fmla="*/ 41185 h 4333434"/>
              <a:gd name="connsiteX4481" fmla="*/ 147639 w 4425895"/>
              <a:gd name="connsiteY4481" fmla="*/ 40368 h 4333434"/>
              <a:gd name="connsiteX4482" fmla="*/ 139046 w 4425895"/>
              <a:gd name="connsiteY4482" fmla="*/ 37189 h 4333434"/>
              <a:gd name="connsiteX4483" fmla="*/ 131141 w 4425895"/>
              <a:gd name="connsiteY4483" fmla="*/ 28682 h 4333434"/>
              <a:gd name="connsiteX4484" fmla="*/ 129938 w 4425895"/>
              <a:gd name="connsiteY4484" fmla="*/ 181640 h 4333434"/>
              <a:gd name="connsiteX4485" fmla="*/ 132043 w 4425895"/>
              <a:gd name="connsiteY4485" fmla="*/ 183745 h 4333434"/>
              <a:gd name="connsiteX4486" fmla="*/ 129981 w 4425895"/>
              <a:gd name="connsiteY4486" fmla="*/ 185893 h 4333434"/>
              <a:gd name="connsiteX4487" fmla="*/ 129938 w 4425895"/>
              <a:gd name="connsiteY4487" fmla="*/ 185893 h 4333434"/>
              <a:gd name="connsiteX4488" fmla="*/ 127875 w 4425895"/>
              <a:gd name="connsiteY4488" fmla="*/ 183745 h 4333434"/>
              <a:gd name="connsiteX4489" fmla="*/ 127875 w 4425895"/>
              <a:gd name="connsiteY4489" fmla="*/ 183745 h 4333434"/>
              <a:gd name="connsiteX4490" fmla="*/ 129976 w 4425895"/>
              <a:gd name="connsiteY4490" fmla="*/ 181635 h 4333434"/>
              <a:gd name="connsiteX4491" fmla="*/ 130109 w 4425895"/>
              <a:gd name="connsiteY4491" fmla="*/ 181640 h 4333434"/>
              <a:gd name="connsiteX4492" fmla="*/ 123665 w 4425895"/>
              <a:gd name="connsiteY4492" fmla="*/ 3405700 h 4333434"/>
              <a:gd name="connsiteX4493" fmla="*/ 122762 w 4425895"/>
              <a:gd name="connsiteY4493" fmla="*/ 3407805 h 4333434"/>
              <a:gd name="connsiteX4494" fmla="*/ 120528 w 4425895"/>
              <a:gd name="connsiteY4494" fmla="*/ 3405700 h 4333434"/>
              <a:gd name="connsiteX4495" fmla="*/ 121473 w 4425895"/>
              <a:gd name="connsiteY4495" fmla="*/ 3403594 h 4333434"/>
              <a:gd name="connsiteX4496" fmla="*/ 123828 w 4425895"/>
              <a:gd name="connsiteY4496" fmla="*/ 3405515 h 4333434"/>
              <a:gd name="connsiteX4497" fmla="*/ 123836 w 4425895"/>
              <a:gd name="connsiteY4497" fmla="*/ 3405700 h 4333434"/>
              <a:gd name="connsiteX4498" fmla="*/ 113997 w 4425895"/>
              <a:gd name="connsiteY4498" fmla="*/ 41958 h 4333434"/>
              <a:gd name="connsiteX4499" fmla="*/ 117993 w 4425895"/>
              <a:gd name="connsiteY4499" fmla="*/ 42903 h 4333434"/>
              <a:gd name="connsiteX4500" fmla="*/ 115458 w 4425895"/>
              <a:gd name="connsiteY4500" fmla="*/ 45438 h 4333434"/>
              <a:gd name="connsiteX4501" fmla="*/ 113997 w 4425895"/>
              <a:gd name="connsiteY4501" fmla="*/ 41958 h 4333434"/>
              <a:gd name="connsiteX4502" fmla="*/ 119282 w 4425895"/>
              <a:gd name="connsiteY4502" fmla="*/ 56051 h 4333434"/>
              <a:gd name="connsiteX4503" fmla="*/ 117692 w 4425895"/>
              <a:gd name="connsiteY4503" fmla="*/ 64644 h 4333434"/>
              <a:gd name="connsiteX4504" fmla="*/ 109099 w 4425895"/>
              <a:gd name="connsiteY4504" fmla="*/ 65074 h 4333434"/>
              <a:gd name="connsiteX4505" fmla="*/ 119282 w 4425895"/>
              <a:gd name="connsiteY4505" fmla="*/ 56223 h 4333434"/>
              <a:gd name="connsiteX4506" fmla="*/ 110087 w 4425895"/>
              <a:gd name="connsiteY4506" fmla="*/ 4094053 h 4333434"/>
              <a:gd name="connsiteX4507" fmla="*/ 110087 w 4425895"/>
              <a:gd name="connsiteY4507" fmla="*/ 4098349 h 4333434"/>
              <a:gd name="connsiteX4508" fmla="*/ 104932 w 4425895"/>
              <a:gd name="connsiteY4508" fmla="*/ 4098865 h 4333434"/>
              <a:gd name="connsiteX4509" fmla="*/ 110087 w 4425895"/>
              <a:gd name="connsiteY4509" fmla="*/ 4094053 h 4333434"/>
              <a:gd name="connsiteX4510" fmla="*/ 98401 w 4425895"/>
              <a:gd name="connsiteY4510" fmla="*/ 187483 h 4333434"/>
              <a:gd name="connsiteX4511" fmla="*/ 105920 w 4425895"/>
              <a:gd name="connsiteY4511" fmla="*/ 192510 h 4333434"/>
              <a:gd name="connsiteX4512" fmla="*/ 98336 w 4425895"/>
              <a:gd name="connsiteY4512" fmla="*/ 192961 h 4333434"/>
              <a:gd name="connsiteX4513" fmla="*/ 97541 w 4425895"/>
              <a:gd name="connsiteY4513" fmla="*/ 192080 h 4333434"/>
              <a:gd name="connsiteX4514" fmla="*/ 98401 w 4425895"/>
              <a:gd name="connsiteY4514" fmla="*/ 187483 h 4333434"/>
              <a:gd name="connsiteX4515" fmla="*/ 91913 w 4425895"/>
              <a:gd name="connsiteY4515" fmla="*/ 236034 h 4333434"/>
              <a:gd name="connsiteX4516" fmla="*/ 96639 w 4425895"/>
              <a:gd name="connsiteY4516" fmla="*/ 237839 h 4333434"/>
              <a:gd name="connsiteX4517" fmla="*/ 94749 w 4425895"/>
              <a:gd name="connsiteY4517" fmla="*/ 242135 h 4333434"/>
              <a:gd name="connsiteX4518" fmla="*/ 91913 w 4425895"/>
              <a:gd name="connsiteY4518" fmla="*/ 236034 h 4333434"/>
              <a:gd name="connsiteX4519" fmla="*/ 92429 w 4425895"/>
              <a:gd name="connsiteY4519" fmla="*/ 1318770 h 4333434"/>
              <a:gd name="connsiteX4520" fmla="*/ 89292 w 4425895"/>
              <a:gd name="connsiteY4520" fmla="*/ 1320875 h 4333434"/>
              <a:gd name="connsiteX4521" fmla="*/ 86156 w 4425895"/>
              <a:gd name="connsiteY4521" fmla="*/ 1318770 h 4333434"/>
              <a:gd name="connsiteX4522" fmla="*/ 89292 w 4425895"/>
              <a:gd name="connsiteY4522" fmla="*/ 1316621 h 4333434"/>
              <a:gd name="connsiteX4523" fmla="*/ 92429 w 4425895"/>
              <a:gd name="connsiteY4523" fmla="*/ 1318684 h 4333434"/>
              <a:gd name="connsiteX4524" fmla="*/ 86156 w 4425895"/>
              <a:gd name="connsiteY4524" fmla="*/ 1210281 h 4333434"/>
              <a:gd name="connsiteX4525" fmla="*/ 85554 w 4425895"/>
              <a:gd name="connsiteY4525" fmla="*/ 1214578 h 4333434"/>
              <a:gd name="connsiteX4526" fmla="*/ 79883 w 4425895"/>
              <a:gd name="connsiteY4526" fmla="*/ 1209995 h 4333434"/>
              <a:gd name="connsiteX4527" fmla="*/ 79883 w 4425895"/>
              <a:gd name="connsiteY4527" fmla="*/ 1208906 h 4333434"/>
              <a:gd name="connsiteX4528" fmla="*/ 86156 w 4425895"/>
              <a:gd name="connsiteY4528" fmla="*/ 1210281 h 4333434"/>
              <a:gd name="connsiteX4529" fmla="*/ 80699 w 4425895"/>
              <a:gd name="connsiteY4529" fmla="*/ 1906326 h 4333434"/>
              <a:gd name="connsiteX4530" fmla="*/ 77391 w 4425895"/>
              <a:gd name="connsiteY4530" fmla="*/ 1909720 h 4333434"/>
              <a:gd name="connsiteX4531" fmla="*/ 79496 w 4425895"/>
              <a:gd name="connsiteY4531" fmla="*/ 1903834 h 4333434"/>
              <a:gd name="connsiteX4532" fmla="*/ 80699 w 4425895"/>
              <a:gd name="connsiteY4532" fmla="*/ 1906111 h 4333434"/>
              <a:gd name="connsiteX4533" fmla="*/ 77777 w 4425895"/>
              <a:gd name="connsiteY4533" fmla="*/ 1634482 h 4333434"/>
              <a:gd name="connsiteX4534" fmla="*/ 72879 w 4425895"/>
              <a:gd name="connsiteY4534" fmla="*/ 1636243 h 4333434"/>
              <a:gd name="connsiteX4535" fmla="*/ 74641 w 4425895"/>
              <a:gd name="connsiteY4535" fmla="*/ 1631302 h 4333434"/>
              <a:gd name="connsiteX4536" fmla="*/ 77777 w 4425895"/>
              <a:gd name="connsiteY4536" fmla="*/ 1634267 h 4333434"/>
              <a:gd name="connsiteX4537" fmla="*/ 70688 w 4425895"/>
              <a:gd name="connsiteY4537" fmla="*/ 85697 h 4333434"/>
              <a:gd name="connsiteX4538" fmla="*/ 71633 w 4425895"/>
              <a:gd name="connsiteY4538" fmla="*/ 87588 h 4333434"/>
              <a:gd name="connsiteX4539" fmla="*/ 67337 w 4425895"/>
              <a:gd name="connsiteY4539" fmla="*/ 90509 h 4333434"/>
              <a:gd name="connsiteX4540" fmla="*/ 70688 w 4425895"/>
              <a:gd name="connsiteY4540" fmla="*/ 85697 h 4333434"/>
              <a:gd name="connsiteX4541" fmla="*/ 58400 w 4425895"/>
              <a:gd name="connsiteY4541" fmla="*/ 197193 h 4333434"/>
              <a:gd name="connsiteX4542" fmla="*/ 62439 w 4425895"/>
              <a:gd name="connsiteY4542" fmla="*/ 197193 h 4333434"/>
              <a:gd name="connsiteX4543" fmla="*/ 59689 w 4425895"/>
              <a:gd name="connsiteY4543" fmla="*/ 198310 h 4333434"/>
              <a:gd name="connsiteX4544" fmla="*/ 58529 w 4425895"/>
              <a:gd name="connsiteY4544" fmla="*/ 197193 h 4333434"/>
              <a:gd name="connsiteX4545" fmla="*/ 57755 w 4425895"/>
              <a:gd name="connsiteY4545" fmla="*/ 338980 h 4333434"/>
              <a:gd name="connsiteX4546" fmla="*/ 60548 w 4425895"/>
              <a:gd name="connsiteY4546" fmla="*/ 341085 h 4333434"/>
              <a:gd name="connsiteX4547" fmla="*/ 57755 w 4425895"/>
              <a:gd name="connsiteY4547" fmla="*/ 343234 h 4333434"/>
              <a:gd name="connsiteX4548" fmla="*/ 54962 w 4425895"/>
              <a:gd name="connsiteY4548" fmla="*/ 341085 h 4333434"/>
              <a:gd name="connsiteX4549" fmla="*/ 57798 w 4425895"/>
              <a:gd name="connsiteY4549" fmla="*/ 338894 h 4333434"/>
              <a:gd name="connsiteX4550" fmla="*/ 52814 w 4425895"/>
              <a:gd name="connsiteY4550" fmla="*/ 2452892 h 4333434"/>
              <a:gd name="connsiteX4551" fmla="*/ 52303 w 4425895"/>
              <a:gd name="connsiteY4551" fmla="*/ 2448119 h 4333434"/>
              <a:gd name="connsiteX4552" fmla="*/ 52814 w 4425895"/>
              <a:gd name="connsiteY4552" fmla="*/ 2447607 h 4333434"/>
              <a:gd name="connsiteX4553" fmla="*/ 58658 w 4425895"/>
              <a:gd name="connsiteY4553" fmla="*/ 2449240 h 4333434"/>
              <a:gd name="connsiteX4554" fmla="*/ 52943 w 4425895"/>
              <a:gd name="connsiteY4554" fmla="*/ 2452849 h 4333434"/>
              <a:gd name="connsiteX4555" fmla="*/ 53759 w 4425895"/>
              <a:gd name="connsiteY4555" fmla="*/ 2732169 h 4333434"/>
              <a:gd name="connsiteX4556" fmla="*/ 50408 w 4425895"/>
              <a:gd name="connsiteY4556" fmla="*/ 2728775 h 4333434"/>
              <a:gd name="connsiteX4557" fmla="*/ 56251 w 4425895"/>
              <a:gd name="connsiteY4557" fmla="*/ 2729634 h 4333434"/>
              <a:gd name="connsiteX4558" fmla="*/ 53888 w 4425895"/>
              <a:gd name="connsiteY4558" fmla="*/ 2731997 h 4333434"/>
              <a:gd name="connsiteX4559" fmla="*/ 54103 w 4425895"/>
              <a:gd name="connsiteY4559" fmla="*/ 146193 h 4333434"/>
              <a:gd name="connsiteX4560" fmla="*/ 46378 w 4425895"/>
              <a:gd name="connsiteY4560" fmla="*/ 149123 h 4333434"/>
              <a:gd name="connsiteX4561" fmla="*/ 45510 w 4425895"/>
              <a:gd name="connsiteY4561" fmla="*/ 148642 h 4333434"/>
              <a:gd name="connsiteX4562" fmla="*/ 50580 w 4425895"/>
              <a:gd name="connsiteY4562" fmla="*/ 143529 h 4333434"/>
              <a:gd name="connsiteX4563" fmla="*/ 54232 w 4425895"/>
              <a:gd name="connsiteY4563" fmla="*/ 146021 h 4333434"/>
              <a:gd name="connsiteX4564" fmla="*/ 25617 w 4425895"/>
              <a:gd name="connsiteY4564" fmla="*/ 13730 h 4333434"/>
              <a:gd name="connsiteX4565" fmla="*/ 33652 w 4425895"/>
              <a:gd name="connsiteY4565" fmla="*/ 17124 h 4333434"/>
              <a:gd name="connsiteX4566" fmla="*/ 37948 w 4425895"/>
              <a:gd name="connsiteY4566" fmla="*/ 19057 h 4333434"/>
              <a:gd name="connsiteX4567" fmla="*/ 32191 w 4425895"/>
              <a:gd name="connsiteY4567" fmla="*/ 22452 h 4333434"/>
              <a:gd name="connsiteX4568" fmla="*/ 21750 w 4425895"/>
              <a:gd name="connsiteY4568" fmla="*/ 23741 h 4333434"/>
              <a:gd name="connsiteX4569" fmla="*/ 17024 w 4425895"/>
              <a:gd name="connsiteY4569" fmla="*/ 18542 h 4333434"/>
              <a:gd name="connsiteX4570" fmla="*/ 25746 w 4425895"/>
              <a:gd name="connsiteY4570" fmla="*/ 13558 h 4333434"/>
              <a:gd name="connsiteX4571" fmla="*/ 37991 w 4425895"/>
              <a:gd name="connsiteY4571" fmla="*/ 1283667 h 4333434"/>
              <a:gd name="connsiteX4572" fmla="*/ 35886 w 4425895"/>
              <a:gd name="connsiteY4572" fmla="*/ 1281690 h 4333434"/>
              <a:gd name="connsiteX4573" fmla="*/ 37991 w 4425895"/>
              <a:gd name="connsiteY4573" fmla="*/ 1278382 h 4333434"/>
              <a:gd name="connsiteX4574" fmla="*/ 40096 w 4425895"/>
              <a:gd name="connsiteY4574" fmla="*/ 1280358 h 4333434"/>
              <a:gd name="connsiteX4575" fmla="*/ 37991 w 4425895"/>
              <a:gd name="connsiteY4575" fmla="*/ 1283667 h 4333434"/>
              <a:gd name="connsiteX4576" fmla="*/ 40096 w 4425895"/>
              <a:gd name="connsiteY4576" fmla="*/ 1969098 h 4333434"/>
              <a:gd name="connsiteX4577" fmla="*/ 37948 w 4425895"/>
              <a:gd name="connsiteY4577" fmla="*/ 1971247 h 4333434"/>
              <a:gd name="connsiteX4578" fmla="*/ 35800 w 4425895"/>
              <a:gd name="connsiteY4578" fmla="*/ 1969098 h 4333434"/>
              <a:gd name="connsiteX4579" fmla="*/ 37948 w 4425895"/>
              <a:gd name="connsiteY4579" fmla="*/ 1966950 h 4333434"/>
              <a:gd name="connsiteX4580" fmla="*/ 40096 w 4425895"/>
              <a:gd name="connsiteY4580" fmla="*/ 1969098 h 4333434"/>
              <a:gd name="connsiteX4581" fmla="*/ 33823 w 4425895"/>
              <a:gd name="connsiteY4581" fmla="*/ 156204 h 4333434"/>
              <a:gd name="connsiteX4582" fmla="*/ 31718 w 4425895"/>
              <a:gd name="connsiteY4582" fmla="*/ 154099 h 4333434"/>
              <a:gd name="connsiteX4583" fmla="*/ 33823 w 4425895"/>
              <a:gd name="connsiteY4583" fmla="*/ 151950 h 4333434"/>
              <a:gd name="connsiteX4584" fmla="*/ 35886 w 4425895"/>
              <a:gd name="connsiteY4584" fmla="*/ 154099 h 4333434"/>
              <a:gd name="connsiteX4585" fmla="*/ 33823 w 4425895"/>
              <a:gd name="connsiteY4585" fmla="*/ 156118 h 4333434"/>
              <a:gd name="connsiteX4586" fmla="*/ 26476 w 4425895"/>
              <a:gd name="connsiteY4586" fmla="*/ 1946498 h 4333434"/>
              <a:gd name="connsiteX4587" fmla="*/ 23340 w 4425895"/>
              <a:gd name="connsiteY4587" fmla="*/ 1944565 h 4333434"/>
              <a:gd name="connsiteX4588" fmla="*/ 28453 w 4425895"/>
              <a:gd name="connsiteY4588" fmla="*/ 1943362 h 4333434"/>
              <a:gd name="connsiteX4589" fmla="*/ 26476 w 4425895"/>
              <a:gd name="connsiteY4589" fmla="*/ 1946413 h 4333434"/>
              <a:gd name="connsiteX4590" fmla="*/ 29613 w 4425895"/>
              <a:gd name="connsiteY4590" fmla="*/ 4025308 h 4333434"/>
              <a:gd name="connsiteX4591" fmla="*/ 27507 w 4425895"/>
              <a:gd name="connsiteY4591" fmla="*/ 4028487 h 4333434"/>
              <a:gd name="connsiteX4592" fmla="*/ 25445 w 4425895"/>
              <a:gd name="connsiteY4592" fmla="*/ 4025308 h 4333434"/>
              <a:gd name="connsiteX4593" fmla="*/ 27507 w 4425895"/>
              <a:gd name="connsiteY4593" fmla="*/ 4022128 h 4333434"/>
              <a:gd name="connsiteX4594" fmla="*/ 29613 w 4425895"/>
              <a:gd name="connsiteY4594" fmla="*/ 4025222 h 4333434"/>
              <a:gd name="connsiteX4595" fmla="*/ 18098 w 4425895"/>
              <a:gd name="connsiteY4595" fmla="*/ 1867055 h 4333434"/>
              <a:gd name="connsiteX4596" fmla="*/ 19761 w 4425895"/>
              <a:gd name="connsiteY4596" fmla="*/ 1861212 h 4333434"/>
              <a:gd name="connsiteX4597" fmla="*/ 21363 w 4425895"/>
              <a:gd name="connsiteY4597" fmla="*/ 1860696 h 4333434"/>
              <a:gd name="connsiteX4598" fmla="*/ 23340 w 4425895"/>
              <a:gd name="connsiteY4598" fmla="*/ 1864993 h 4333434"/>
              <a:gd name="connsiteX4599" fmla="*/ 18098 w 4425895"/>
              <a:gd name="connsiteY4599" fmla="*/ 1866969 h 4333434"/>
              <a:gd name="connsiteX4600" fmla="*/ 24371 w 4425895"/>
              <a:gd name="connsiteY4600" fmla="*/ 4054009 h 4333434"/>
              <a:gd name="connsiteX4601" fmla="*/ 26476 w 4425895"/>
              <a:gd name="connsiteY4601" fmla="*/ 4056114 h 4333434"/>
              <a:gd name="connsiteX4602" fmla="*/ 24371 w 4425895"/>
              <a:gd name="connsiteY4602" fmla="*/ 4058263 h 4333434"/>
              <a:gd name="connsiteX4603" fmla="*/ 22309 w 4425895"/>
              <a:gd name="connsiteY4603" fmla="*/ 4056114 h 4333434"/>
              <a:gd name="connsiteX4604" fmla="*/ 24371 w 4425895"/>
              <a:gd name="connsiteY4604" fmla="*/ 4053923 h 4333434"/>
              <a:gd name="connsiteX4605" fmla="*/ 25316 w 4425895"/>
              <a:gd name="connsiteY4605" fmla="*/ 4042150 h 4333434"/>
              <a:gd name="connsiteX4606" fmla="*/ 25574 w 4425895"/>
              <a:gd name="connsiteY4606" fmla="*/ 4036908 h 4333434"/>
              <a:gd name="connsiteX4607" fmla="*/ 32878 w 4425895"/>
              <a:gd name="connsiteY4607" fmla="*/ 4043182 h 4333434"/>
              <a:gd name="connsiteX4608" fmla="*/ 25316 w 4425895"/>
              <a:gd name="connsiteY4608" fmla="*/ 4042064 h 4333434"/>
              <a:gd name="connsiteX4609" fmla="*/ 32749 w 4425895"/>
              <a:gd name="connsiteY4609" fmla="*/ 2096621 h 4333434"/>
              <a:gd name="connsiteX4610" fmla="*/ 29441 w 4425895"/>
              <a:gd name="connsiteY4610" fmla="*/ 2093484 h 4333434"/>
              <a:gd name="connsiteX4611" fmla="*/ 32577 w 4425895"/>
              <a:gd name="connsiteY4611" fmla="*/ 2090180 h 4333434"/>
              <a:gd name="connsiteX4612" fmla="*/ 35886 w 4425895"/>
              <a:gd name="connsiteY4612" fmla="*/ 2093312 h 4333434"/>
              <a:gd name="connsiteX4613" fmla="*/ 35886 w 4425895"/>
              <a:gd name="connsiteY4613" fmla="*/ 2093441 h 4333434"/>
              <a:gd name="connsiteX4614" fmla="*/ 32749 w 4425895"/>
              <a:gd name="connsiteY4614" fmla="*/ 2096535 h 4333434"/>
              <a:gd name="connsiteX4615" fmla="*/ 14833 w 4425895"/>
              <a:gd name="connsiteY4615" fmla="*/ 54461 h 4333434"/>
              <a:gd name="connsiteX4616" fmla="*/ 16938 w 4425895"/>
              <a:gd name="connsiteY4616" fmla="*/ 57297 h 4333434"/>
              <a:gd name="connsiteX4617" fmla="*/ 14833 w 4425895"/>
              <a:gd name="connsiteY4617" fmla="*/ 60133 h 4333434"/>
              <a:gd name="connsiteX4618" fmla="*/ 12727 w 4425895"/>
              <a:gd name="connsiteY4618" fmla="*/ 57297 h 4333434"/>
              <a:gd name="connsiteX4619" fmla="*/ 14833 w 4425895"/>
              <a:gd name="connsiteY4619" fmla="*/ 54461 h 4333434"/>
              <a:gd name="connsiteX4620" fmla="*/ 16938 w 4425895"/>
              <a:gd name="connsiteY4620" fmla="*/ 1894639 h 4333434"/>
              <a:gd name="connsiteX4621" fmla="*/ 14833 w 4425895"/>
              <a:gd name="connsiteY4621" fmla="*/ 1896744 h 4333434"/>
              <a:gd name="connsiteX4622" fmla="*/ 12641 w 4425895"/>
              <a:gd name="connsiteY4622" fmla="*/ 1894639 h 4333434"/>
              <a:gd name="connsiteX4623" fmla="*/ 14747 w 4425895"/>
              <a:gd name="connsiteY4623" fmla="*/ 1892448 h 4333434"/>
              <a:gd name="connsiteX4624" fmla="*/ 16938 w 4425895"/>
              <a:gd name="connsiteY4624" fmla="*/ 1894553 h 4333434"/>
              <a:gd name="connsiteX4625" fmla="*/ 16938 w 4425895"/>
              <a:gd name="connsiteY4625" fmla="*/ 1894639 h 4333434"/>
              <a:gd name="connsiteX4626" fmla="*/ 10536 w 4425895"/>
              <a:gd name="connsiteY4626" fmla="*/ 107266 h 4333434"/>
              <a:gd name="connsiteX4627" fmla="*/ 12727 w 4425895"/>
              <a:gd name="connsiteY4627" fmla="*/ 109414 h 4333434"/>
              <a:gd name="connsiteX4628" fmla="*/ 11825 w 4425895"/>
              <a:gd name="connsiteY4628" fmla="*/ 111520 h 4333434"/>
              <a:gd name="connsiteX4629" fmla="*/ 9591 w 4425895"/>
              <a:gd name="connsiteY4629" fmla="*/ 109414 h 4333434"/>
              <a:gd name="connsiteX4630" fmla="*/ 10536 w 4425895"/>
              <a:gd name="connsiteY4630" fmla="*/ 107223 h 4333434"/>
              <a:gd name="connsiteX4631" fmla="*/ 2287 w 4425895"/>
              <a:gd name="connsiteY4631" fmla="*/ 2685208 h 4333434"/>
              <a:gd name="connsiteX4632" fmla="*/ 181 w 4425895"/>
              <a:gd name="connsiteY4632" fmla="*/ 2683059 h 4333434"/>
              <a:gd name="connsiteX4633" fmla="*/ 2287 w 4425895"/>
              <a:gd name="connsiteY4633" fmla="*/ 2680954 h 4333434"/>
              <a:gd name="connsiteX4634" fmla="*/ 4349 w 4425895"/>
              <a:gd name="connsiteY4634" fmla="*/ 2683016 h 4333434"/>
              <a:gd name="connsiteX4635" fmla="*/ 4349 w 4425895"/>
              <a:gd name="connsiteY4635" fmla="*/ 2683059 h 4333434"/>
              <a:gd name="connsiteX4636" fmla="*/ 2415 w 4425895"/>
              <a:gd name="connsiteY4636" fmla="*/ 2685251 h 4333434"/>
              <a:gd name="connsiteX4637" fmla="*/ 5767 w 4425895"/>
              <a:gd name="connsiteY4637" fmla="*/ 582896 h 4333434"/>
              <a:gd name="connsiteX4638" fmla="*/ 2630 w 4425895"/>
              <a:gd name="connsiteY4638" fmla="*/ 579717 h 4333434"/>
              <a:gd name="connsiteX4639" fmla="*/ 9591 w 4425895"/>
              <a:gd name="connsiteY4639" fmla="*/ 578986 h 4333434"/>
              <a:gd name="connsiteX4640" fmla="*/ 5896 w 4425895"/>
              <a:gd name="connsiteY4640" fmla="*/ 582939 h 4333434"/>
              <a:gd name="connsiteX4641" fmla="*/ 5767 w 4425895"/>
              <a:gd name="connsiteY4641" fmla="*/ 131284 h 4333434"/>
              <a:gd name="connsiteX4642" fmla="*/ 12340 w 4425895"/>
              <a:gd name="connsiteY4642" fmla="*/ 127761 h 4333434"/>
              <a:gd name="connsiteX4643" fmla="*/ 13758 w 4425895"/>
              <a:gd name="connsiteY4643" fmla="*/ 133045 h 4333434"/>
              <a:gd name="connsiteX4644" fmla="*/ 7296 w 4425895"/>
              <a:gd name="connsiteY4644" fmla="*/ 133754 h 4333434"/>
              <a:gd name="connsiteX4645" fmla="*/ 5724 w 4425895"/>
              <a:gd name="connsiteY4645" fmla="*/ 131327 h 4333434"/>
              <a:gd name="connsiteX4646" fmla="*/ 11997 w 4425895"/>
              <a:gd name="connsiteY4646" fmla="*/ 1919860 h 4333434"/>
              <a:gd name="connsiteX4647" fmla="*/ 17110 w 4425895"/>
              <a:gd name="connsiteY4647" fmla="*/ 1924457 h 4333434"/>
              <a:gd name="connsiteX4648" fmla="*/ 15219 w 4425895"/>
              <a:gd name="connsiteY4648" fmla="*/ 1928754 h 4333434"/>
              <a:gd name="connsiteX4649" fmla="*/ 11954 w 4425895"/>
              <a:gd name="connsiteY4649" fmla="*/ 1919903 h 4333434"/>
              <a:gd name="connsiteX4650" fmla="*/ 14102 w 4425895"/>
              <a:gd name="connsiteY4650" fmla="*/ 2706433 h 4333434"/>
              <a:gd name="connsiteX4651" fmla="*/ 11868 w 4425895"/>
              <a:gd name="connsiteY4651" fmla="*/ 2704327 h 4333434"/>
              <a:gd name="connsiteX4652" fmla="*/ 12813 w 4425895"/>
              <a:gd name="connsiteY4652" fmla="*/ 2702179 h 4333434"/>
              <a:gd name="connsiteX4653" fmla="*/ 15004 w 4425895"/>
              <a:gd name="connsiteY4653" fmla="*/ 2704327 h 4333434"/>
              <a:gd name="connsiteX4654" fmla="*/ 14059 w 4425895"/>
              <a:gd name="connsiteY4654" fmla="*/ 2706476 h 4333434"/>
              <a:gd name="connsiteX4655" fmla="*/ 15004 w 4425895"/>
              <a:gd name="connsiteY4655" fmla="*/ 2716014 h 4333434"/>
              <a:gd name="connsiteX4656" fmla="*/ 17110 w 4425895"/>
              <a:gd name="connsiteY4656" fmla="*/ 2713178 h 4333434"/>
              <a:gd name="connsiteX4657" fmla="*/ 19172 w 4425895"/>
              <a:gd name="connsiteY4657" fmla="*/ 2716014 h 4333434"/>
              <a:gd name="connsiteX4658" fmla="*/ 17110 w 4425895"/>
              <a:gd name="connsiteY4658" fmla="*/ 2718850 h 4333434"/>
              <a:gd name="connsiteX4659" fmla="*/ 14833 w 4425895"/>
              <a:gd name="connsiteY4659" fmla="*/ 2716057 h 4333434"/>
              <a:gd name="connsiteX4660" fmla="*/ 17797 w 4425895"/>
              <a:gd name="connsiteY4660" fmla="*/ 4146170 h 4333434"/>
              <a:gd name="connsiteX4661" fmla="*/ 21277 w 4425895"/>
              <a:gd name="connsiteY4661" fmla="*/ 4138909 h 4333434"/>
              <a:gd name="connsiteX4662" fmla="*/ 24629 w 4425895"/>
              <a:gd name="connsiteY4662" fmla="*/ 4132808 h 4333434"/>
              <a:gd name="connsiteX4663" fmla="*/ 26047 w 4425895"/>
              <a:gd name="connsiteY4663" fmla="*/ 4130402 h 4333434"/>
              <a:gd name="connsiteX4664" fmla="*/ 27207 w 4425895"/>
              <a:gd name="connsiteY4664" fmla="*/ 4140155 h 4333434"/>
              <a:gd name="connsiteX4665" fmla="*/ 17754 w 4425895"/>
              <a:gd name="connsiteY4665" fmla="*/ 4146213 h 4333434"/>
              <a:gd name="connsiteX4666" fmla="*/ 26390 w 4425895"/>
              <a:gd name="connsiteY4666" fmla="*/ 4264283 h 4333434"/>
              <a:gd name="connsiteX4667" fmla="*/ 24285 w 4425895"/>
              <a:gd name="connsiteY4667" fmla="*/ 4266431 h 4333434"/>
              <a:gd name="connsiteX4668" fmla="*/ 22223 w 4425895"/>
              <a:gd name="connsiteY4668" fmla="*/ 4264283 h 4333434"/>
              <a:gd name="connsiteX4669" fmla="*/ 24285 w 4425895"/>
              <a:gd name="connsiteY4669" fmla="*/ 4262135 h 4333434"/>
              <a:gd name="connsiteX4670" fmla="*/ 26476 w 4425895"/>
              <a:gd name="connsiteY4670" fmla="*/ 4264326 h 4333434"/>
              <a:gd name="connsiteX4671" fmla="*/ 17668 w 4425895"/>
              <a:gd name="connsiteY4671" fmla="*/ 4226817 h 4333434"/>
              <a:gd name="connsiteX4672" fmla="*/ 21148 w 4425895"/>
              <a:gd name="connsiteY4672" fmla="*/ 4230082 h 4333434"/>
              <a:gd name="connsiteX4673" fmla="*/ 21148 w 4425895"/>
              <a:gd name="connsiteY4673" fmla="*/ 4234379 h 4333434"/>
              <a:gd name="connsiteX4674" fmla="*/ 17668 w 4425895"/>
              <a:gd name="connsiteY4674" fmla="*/ 4226817 h 4333434"/>
              <a:gd name="connsiteX4675" fmla="*/ 11481 w 4425895"/>
              <a:gd name="connsiteY4675" fmla="*/ 4244906 h 4333434"/>
              <a:gd name="connsiteX4676" fmla="*/ 11481 w 4425895"/>
              <a:gd name="connsiteY4676" fmla="*/ 4237601 h 4333434"/>
              <a:gd name="connsiteX4677" fmla="*/ 16164 w 4425895"/>
              <a:gd name="connsiteY4677" fmla="*/ 4242113 h 4333434"/>
              <a:gd name="connsiteX4678" fmla="*/ 11481 w 4425895"/>
              <a:gd name="connsiteY4678" fmla="*/ 4244948 h 4333434"/>
              <a:gd name="connsiteX4679" fmla="*/ 21234 w 4425895"/>
              <a:gd name="connsiteY4679" fmla="*/ 4323791 h 4333434"/>
              <a:gd name="connsiteX4680" fmla="*/ 23340 w 4425895"/>
              <a:gd name="connsiteY4680" fmla="*/ 4326712 h 4333434"/>
              <a:gd name="connsiteX4681" fmla="*/ 13930 w 4425895"/>
              <a:gd name="connsiteY4681" fmla="*/ 4329376 h 4333434"/>
              <a:gd name="connsiteX4682" fmla="*/ 4521 w 4425895"/>
              <a:gd name="connsiteY4682" fmla="*/ 4325380 h 4333434"/>
              <a:gd name="connsiteX4683" fmla="*/ 14489 w 4425895"/>
              <a:gd name="connsiteY4683" fmla="*/ 4324993 h 4333434"/>
              <a:gd name="connsiteX4684" fmla="*/ 19129 w 4425895"/>
              <a:gd name="connsiteY4684" fmla="*/ 4326025 h 4333434"/>
              <a:gd name="connsiteX4685" fmla="*/ 21234 w 4425895"/>
              <a:gd name="connsiteY4685" fmla="*/ 4323834 h 4333434"/>
              <a:gd name="connsiteX4686" fmla="*/ 16938 w 4425895"/>
              <a:gd name="connsiteY4686" fmla="*/ 4272919 h 4333434"/>
              <a:gd name="connsiteX4687" fmla="*/ 25531 w 4425895"/>
              <a:gd name="connsiteY4687" fmla="*/ 4276485 h 4333434"/>
              <a:gd name="connsiteX4688" fmla="*/ 25531 w 4425895"/>
              <a:gd name="connsiteY4688" fmla="*/ 4281211 h 4333434"/>
              <a:gd name="connsiteX4689" fmla="*/ 17067 w 4425895"/>
              <a:gd name="connsiteY4689" fmla="*/ 4272962 h 4333434"/>
              <a:gd name="connsiteX4690" fmla="*/ 25316 w 4425895"/>
              <a:gd name="connsiteY4690" fmla="*/ 4306776 h 4333434"/>
              <a:gd name="connsiteX4691" fmla="*/ 23211 w 4425895"/>
              <a:gd name="connsiteY4691" fmla="*/ 4303597 h 4333434"/>
              <a:gd name="connsiteX4692" fmla="*/ 25316 w 4425895"/>
              <a:gd name="connsiteY4692" fmla="*/ 4300417 h 4333434"/>
              <a:gd name="connsiteX4693" fmla="*/ 27378 w 4425895"/>
              <a:gd name="connsiteY4693" fmla="*/ 4303597 h 4333434"/>
              <a:gd name="connsiteX4694" fmla="*/ 25445 w 4425895"/>
              <a:gd name="connsiteY4694" fmla="*/ 4306819 h 4333434"/>
              <a:gd name="connsiteX4695" fmla="*/ 40096 w 4425895"/>
              <a:gd name="connsiteY4695" fmla="*/ 4256893 h 4333434"/>
              <a:gd name="connsiteX4696" fmla="*/ 32148 w 4425895"/>
              <a:gd name="connsiteY4696" fmla="*/ 4257538 h 4333434"/>
              <a:gd name="connsiteX4697" fmla="*/ 31933 w 4425895"/>
              <a:gd name="connsiteY4697" fmla="*/ 4247312 h 4333434"/>
              <a:gd name="connsiteX4698" fmla="*/ 33050 w 4425895"/>
              <a:gd name="connsiteY4698" fmla="*/ 4250491 h 4333434"/>
              <a:gd name="connsiteX4699" fmla="*/ 37347 w 4425895"/>
              <a:gd name="connsiteY4699" fmla="*/ 4253714 h 4333434"/>
              <a:gd name="connsiteX4700" fmla="*/ 40096 w 4425895"/>
              <a:gd name="connsiteY4700" fmla="*/ 4256893 h 4333434"/>
              <a:gd name="connsiteX4701" fmla="*/ 39065 w 4425895"/>
              <a:gd name="connsiteY4701" fmla="*/ 105118 h 4333434"/>
              <a:gd name="connsiteX4702" fmla="*/ 35886 w 4425895"/>
              <a:gd name="connsiteY4702" fmla="*/ 104301 h 4333434"/>
              <a:gd name="connsiteX4703" fmla="*/ 39065 w 4425895"/>
              <a:gd name="connsiteY4703" fmla="*/ 102239 h 4333434"/>
              <a:gd name="connsiteX4704" fmla="*/ 42202 w 4425895"/>
              <a:gd name="connsiteY4704" fmla="*/ 103055 h 4333434"/>
              <a:gd name="connsiteX4705" fmla="*/ 39065 w 4425895"/>
              <a:gd name="connsiteY4705" fmla="*/ 105118 h 4333434"/>
              <a:gd name="connsiteX4706" fmla="*/ 42631 w 4425895"/>
              <a:gd name="connsiteY4706" fmla="*/ 34654 h 4333434"/>
              <a:gd name="connsiteX4707" fmla="*/ 47315 w 4425895"/>
              <a:gd name="connsiteY4707" fmla="*/ 31045 h 4333434"/>
              <a:gd name="connsiteX4708" fmla="*/ 50107 w 4425895"/>
              <a:gd name="connsiteY4708" fmla="*/ 33193 h 4333434"/>
              <a:gd name="connsiteX4709" fmla="*/ 45424 w 4425895"/>
              <a:gd name="connsiteY4709" fmla="*/ 36802 h 4333434"/>
              <a:gd name="connsiteX4710" fmla="*/ 42631 w 4425895"/>
              <a:gd name="connsiteY4710" fmla="*/ 34654 h 4333434"/>
              <a:gd name="connsiteX4711" fmla="*/ 44178 w 4425895"/>
              <a:gd name="connsiteY4711" fmla="*/ 168879 h 4333434"/>
              <a:gd name="connsiteX4712" fmla="*/ 46369 w 4425895"/>
              <a:gd name="connsiteY4712" fmla="*/ 170984 h 4333434"/>
              <a:gd name="connsiteX4713" fmla="*/ 46369 w 4425895"/>
              <a:gd name="connsiteY4713" fmla="*/ 170984 h 4333434"/>
              <a:gd name="connsiteX4714" fmla="*/ 45467 w 4425895"/>
              <a:gd name="connsiteY4714" fmla="*/ 173132 h 4333434"/>
              <a:gd name="connsiteX4715" fmla="*/ 43233 w 4425895"/>
              <a:gd name="connsiteY4715" fmla="*/ 170984 h 4333434"/>
              <a:gd name="connsiteX4716" fmla="*/ 44178 w 4425895"/>
              <a:gd name="connsiteY4716" fmla="*/ 168879 h 4333434"/>
              <a:gd name="connsiteX4717" fmla="*/ 44178 w 4425895"/>
              <a:gd name="connsiteY4717" fmla="*/ 1763121 h 4333434"/>
              <a:gd name="connsiteX4718" fmla="*/ 49592 w 4425895"/>
              <a:gd name="connsiteY4718" fmla="*/ 1765828 h 4333434"/>
              <a:gd name="connsiteX4719" fmla="*/ 46971 w 4425895"/>
              <a:gd name="connsiteY4719" fmla="*/ 1769609 h 4333434"/>
              <a:gd name="connsiteX4720" fmla="*/ 44135 w 4425895"/>
              <a:gd name="connsiteY4720" fmla="*/ 1763121 h 4333434"/>
              <a:gd name="connsiteX4721" fmla="*/ 44908 w 4425895"/>
              <a:gd name="connsiteY4721" fmla="*/ 4037768 h 4333434"/>
              <a:gd name="connsiteX4722" fmla="*/ 52556 w 4425895"/>
              <a:gd name="connsiteY4722" fmla="*/ 4043697 h 4333434"/>
              <a:gd name="connsiteX4723" fmla="*/ 50752 w 4425895"/>
              <a:gd name="connsiteY4723" fmla="*/ 4045588 h 4333434"/>
              <a:gd name="connsiteX4724" fmla="*/ 50752 w 4425895"/>
              <a:gd name="connsiteY4724" fmla="*/ 4045588 h 4333434"/>
              <a:gd name="connsiteX4725" fmla="*/ 44908 w 4425895"/>
              <a:gd name="connsiteY4725" fmla="*/ 4037768 h 4333434"/>
              <a:gd name="connsiteX4726" fmla="*/ 51396 w 4425895"/>
              <a:gd name="connsiteY4726" fmla="*/ 4315498 h 4333434"/>
              <a:gd name="connsiteX4727" fmla="*/ 49420 w 4425895"/>
              <a:gd name="connsiteY4727" fmla="*/ 4313350 h 4333434"/>
              <a:gd name="connsiteX4728" fmla="*/ 52685 w 4425895"/>
              <a:gd name="connsiteY4728" fmla="*/ 4311245 h 4333434"/>
              <a:gd name="connsiteX4729" fmla="*/ 54662 w 4425895"/>
              <a:gd name="connsiteY4729" fmla="*/ 4313307 h 4333434"/>
              <a:gd name="connsiteX4730" fmla="*/ 54662 w 4425895"/>
              <a:gd name="connsiteY4730" fmla="*/ 4313350 h 4333434"/>
              <a:gd name="connsiteX4731" fmla="*/ 51482 w 4425895"/>
              <a:gd name="connsiteY4731" fmla="*/ 4315326 h 4333434"/>
              <a:gd name="connsiteX4732" fmla="*/ 54060 w 4425895"/>
              <a:gd name="connsiteY4732" fmla="*/ 4235539 h 4333434"/>
              <a:gd name="connsiteX4733" fmla="*/ 62181 w 4425895"/>
              <a:gd name="connsiteY4733" fmla="*/ 4223423 h 4333434"/>
              <a:gd name="connsiteX4734" fmla="*/ 61837 w 4425895"/>
              <a:gd name="connsiteY4734" fmla="*/ 4226473 h 4333434"/>
              <a:gd name="connsiteX4735" fmla="*/ 62653 w 4425895"/>
              <a:gd name="connsiteY4735" fmla="*/ 4228235 h 4333434"/>
              <a:gd name="connsiteX4736" fmla="*/ 66950 w 4425895"/>
              <a:gd name="connsiteY4736" fmla="*/ 4232102 h 4333434"/>
              <a:gd name="connsiteX4737" fmla="*/ 54146 w 4425895"/>
              <a:gd name="connsiteY4737" fmla="*/ 4235410 h 4333434"/>
              <a:gd name="connsiteX4738" fmla="*/ 66391 w 4425895"/>
              <a:gd name="connsiteY4738" fmla="*/ 4321685 h 4333434"/>
              <a:gd name="connsiteX4739" fmla="*/ 64157 w 4425895"/>
              <a:gd name="connsiteY4739" fmla="*/ 4319580 h 4333434"/>
              <a:gd name="connsiteX4740" fmla="*/ 65102 w 4425895"/>
              <a:gd name="connsiteY4740" fmla="*/ 4317432 h 4333434"/>
              <a:gd name="connsiteX4741" fmla="*/ 67294 w 4425895"/>
              <a:gd name="connsiteY4741" fmla="*/ 4319580 h 4333434"/>
              <a:gd name="connsiteX4742" fmla="*/ 66391 w 4425895"/>
              <a:gd name="connsiteY4742" fmla="*/ 4321685 h 4333434"/>
              <a:gd name="connsiteX4743" fmla="*/ 65360 w 4425895"/>
              <a:gd name="connsiteY4743" fmla="*/ 4287699 h 4333434"/>
              <a:gd name="connsiteX4744" fmla="*/ 61064 w 4425895"/>
              <a:gd name="connsiteY4744" fmla="*/ 4285594 h 4333434"/>
              <a:gd name="connsiteX4745" fmla="*/ 64114 w 4425895"/>
              <a:gd name="connsiteY4745" fmla="*/ 4283446 h 4333434"/>
              <a:gd name="connsiteX4746" fmla="*/ 68411 w 4425895"/>
              <a:gd name="connsiteY4746" fmla="*/ 4285594 h 4333434"/>
              <a:gd name="connsiteX4747" fmla="*/ 65360 w 4425895"/>
              <a:gd name="connsiteY4747" fmla="*/ 4287699 h 4333434"/>
              <a:gd name="connsiteX4748" fmla="*/ 73524 w 4425895"/>
              <a:gd name="connsiteY4748" fmla="*/ 4264326 h 4333434"/>
              <a:gd name="connsiteX4749" fmla="*/ 87745 w 4425895"/>
              <a:gd name="connsiteY4749" fmla="*/ 4268150 h 4333434"/>
              <a:gd name="connsiteX4750" fmla="*/ 70559 w 4425895"/>
              <a:gd name="connsiteY4750" fmla="*/ 4268623 h 4333434"/>
              <a:gd name="connsiteX4751" fmla="*/ 73524 w 4425895"/>
              <a:gd name="connsiteY4751" fmla="*/ 4264326 h 4333434"/>
              <a:gd name="connsiteX4752" fmla="*/ 71504 w 4425895"/>
              <a:gd name="connsiteY4752" fmla="*/ 4308881 h 4333434"/>
              <a:gd name="connsiteX4753" fmla="*/ 77777 w 4425895"/>
              <a:gd name="connsiteY4753" fmla="*/ 4311073 h 4333434"/>
              <a:gd name="connsiteX4754" fmla="*/ 84050 w 4425895"/>
              <a:gd name="connsiteY4754" fmla="*/ 4318291 h 4333434"/>
              <a:gd name="connsiteX4755" fmla="*/ 76230 w 4425895"/>
              <a:gd name="connsiteY4755" fmla="*/ 4316014 h 4333434"/>
              <a:gd name="connsiteX4756" fmla="*/ 71504 w 4425895"/>
              <a:gd name="connsiteY4756" fmla="*/ 4308881 h 4333434"/>
              <a:gd name="connsiteX4757" fmla="*/ 86499 w 4425895"/>
              <a:gd name="connsiteY4757" fmla="*/ 4332341 h 4333434"/>
              <a:gd name="connsiteX4758" fmla="*/ 82937 w 4425895"/>
              <a:gd name="connsiteY4758" fmla="*/ 4329501 h 4333434"/>
              <a:gd name="connsiteX4759" fmla="*/ 83234 w 4425895"/>
              <a:gd name="connsiteY4759" fmla="*/ 4327743 h 4333434"/>
              <a:gd name="connsiteX4760" fmla="*/ 88261 w 4425895"/>
              <a:gd name="connsiteY4760" fmla="*/ 4330364 h 4333434"/>
              <a:gd name="connsiteX4761" fmla="*/ 86499 w 4425895"/>
              <a:gd name="connsiteY4761" fmla="*/ 4332341 h 4333434"/>
              <a:gd name="connsiteX4762" fmla="*/ 95436 w 4425895"/>
              <a:gd name="connsiteY4762" fmla="*/ 4309182 h 4333434"/>
              <a:gd name="connsiteX4763" fmla="*/ 87616 w 4425895"/>
              <a:gd name="connsiteY4763" fmla="*/ 4309741 h 4333434"/>
              <a:gd name="connsiteX4764" fmla="*/ 92429 w 4425895"/>
              <a:gd name="connsiteY4764" fmla="*/ 4306217 h 4333434"/>
              <a:gd name="connsiteX4765" fmla="*/ 95436 w 4425895"/>
              <a:gd name="connsiteY4765" fmla="*/ 4309182 h 4333434"/>
              <a:gd name="connsiteX4766" fmla="*/ 96639 w 4425895"/>
              <a:gd name="connsiteY4766" fmla="*/ 4240953 h 4333434"/>
              <a:gd name="connsiteX4767" fmla="*/ 98744 w 4425895"/>
              <a:gd name="connsiteY4767" fmla="*/ 4238847 h 4333434"/>
              <a:gd name="connsiteX4768" fmla="*/ 100850 w 4425895"/>
              <a:gd name="connsiteY4768" fmla="*/ 4240953 h 4333434"/>
              <a:gd name="connsiteX4769" fmla="*/ 98744 w 4425895"/>
              <a:gd name="connsiteY4769" fmla="*/ 4243058 h 4333434"/>
              <a:gd name="connsiteX4770" fmla="*/ 98702 w 4425895"/>
              <a:gd name="connsiteY4770" fmla="*/ 4243058 h 4333434"/>
              <a:gd name="connsiteX4771" fmla="*/ 96472 w 4425895"/>
              <a:gd name="connsiteY4771" fmla="*/ 4241086 h 4333434"/>
              <a:gd name="connsiteX4772" fmla="*/ 96467 w 4425895"/>
              <a:gd name="connsiteY4772" fmla="*/ 4240953 h 4333434"/>
              <a:gd name="connsiteX4773" fmla="*/ 116446 w 4425895"/>
              <a:gd name="connsiteY4773" fmla="*/ 4317346 h 4333434"/>
              <a:gd name="connsiteX4774" fmla="*/ 110345 w 4425895"/>
              <a:gd name="connsiteY4774" fmla="*/ 4315713 h 4333434"/>
              <a:gd name="connsiteX4775" fmla="*/ 102912 w 4425895"/>
              <a:gd name="connsiteY4775" fmla="*/ 4299386 h 4333434"/>
              <a:gd name="connsiteX4776" fmla="*/ 107209 w 4425895"/>
              <a:gd name="connsiteY4776" fmla="*/ 4297968 h 4333434"/>
              <a:gd name="connsiteX4777" fmla="*/ 105146 w 4425895"/>
              <a:gd name="connsiteY4777" fmla="*/ 4300460 h 4333434"/>
              <a:gd name="connsiteX4778" fmla="*/ 112451 w 4425895"/>
              <a:gd name="connsiteY4778" fmla="*/ 4309053 h 4333434"/>
              <a:gd name="connsiteX4779" fmla="*/ 121860 w 4425895"/>
              <a:gd name="connsiteY4779" fmla="*/ 4316529 h 4333434"/>
              <a:gd name="connsiteX4780" fmla="*/ 116446 w 4425895"/>
              <a:gd name="connsiteY4780" fmla="*/ 4317346 h 4333434"/>
              <a:gd name="connsiteX4781" fmla="*/ 124352 w 4425895"/>
              <a:gd name="connsiteY4781" fmla="*/ 4309010 h 4333434"/>
              <a:gd name="connsiteX4782" fmla="*/ 127059 w 4425895"/>
              <a:gd name="connsiteY4782" fmla="*/ 4305143 h 4333434"/>
              <a:gd name="connsiteX4783" fmla="*/ 131613 w 4425895"/>
              <a:gd name="connsiteY4783" fmla="*/ 4309741 h 4333434"/>
              <a:gd name="connsiteX4784" fmla="*/ 124352 w 4425895"/>
              <a:gd name="connsiteY4784" fmla="*/ 4309010 h 4333434"/>
              <a:gd name="connsiteX4785" fmla="*/ 132473 w 4425895"/>
              <a:gd name="connsiteY4785" fmla="*/ 4273263 h 4333434"/>
              <a:gd name="connsiteX4786" fmla="*/ 137113 w 4425895"/>
              <a:gd name="connsiteY4786" fmla="*/ 4277559 h 4333434"/>
              <a:gd name="connsiteX4787" fmla="*/ 137371 w 4425895"/>
              <a:gd name="connsiteY4787" fmla="*/ 4283360 h 4333434"/>
              <a:gd name="connsiteX4788" fmla="*/ 136425 w 4425895"/>
              <a:gd name="connsiteY4788" fmla="*/ 4282071 h 4333434"/>
              <a:gd name="connsiteX4789" fmla="*/ 132773 w 4425895"/>
              <a:gd name="connsiteY4789" fmla="*/ 4280137 h 4333434"/>
              <a:gd name="connsiteX4790" fmla="*/ 132473 w 4425895"/>
              <a:gd name="connsiteY4790" fmla="*/ 4273263 h 4333434"/>
              <a:gd name="connsiteX4791" fmla="*/ 138488 w 4425895"/>
              <a:gd name="connsiteY4791" fmla="*/ 4330192 h 4333434"/>
              <a:gd name="connsiteX4792" fmla="*/ 136425 w 4425895"/>
              <a:gd name="connsiteY4792" fmla="*/ 4328087 h 4333434"/>
              <a:gd name="connsiteX4793" fmla="*/ 138574 w 4425895"/>
              <a:gd name="connsiteY4793" fmla="*/ 4325939 h 4333434"/>
              <a:gd name="connsiteX4794" fmla="*/ 140722 w 4425895"/>
              <a:gd name="connsiteY4794" fmla="*/ 4328087 h 4333434"/>
              <a:gd name="connsiteX4795" fmla="*/ 138621 w 4425895"/>
              <a:gd name="connsiteY4795" fmla="*/ 4330197 h 4333434"/>
              <a:gd name="connsiteX4796" fmla="*/ 138488 w 4425895"/>
              <a:gd name="connsiteY4796" fmla="*/ 4330192 h 4333434"/>
              <a:gd name="connsiteX4797" fmla="*/ 145835 w 4425895"/>
              <a:gd name="connsiteY4797" fmla="*/ 4306819 h 4333434"/>
              <a:gd name="connsiteX4798" fmla="*/ 139433 w 4425895"/>
              <a:gd name="connsiteY4798" fmla="*/ 4308967 h 4333434"/>
              <a:gd name="connsiteX4799" fmla="*/ 134320 w 4425895"/>
              <a:gd name="connsiteY4799" fmla="*/ 4306819 h 4333434"/>
              <a:gd name="connsiteX4800" fmla="*/ 140722 w 4425895"/>
              <a:gd name="connsiteY4800" fmla="*/ 4304714 h 4333434"/>
              <a:gd name="connsiteX4801" fmla="*/ 145835 w 4425895"/>
              <a:gd name="connsiteY4801" fmla="*/ 4306819 h 4333434"/>
              <a:gd name="connsiteX4802" fmla="*/ 142183 w 4425895"/>
              <a:gd name="connsiteY4802" fmla="*/ 4296035 h 4333434"/>
              <a:gd name="connsiteX4803" fmla="*/ 142698 w 4425895"/>
              <a:gd name="connsiteY4803" fmla="*/ 4289848 h 4333434"/>
              <a:gd name="connsiteX4804" fmla="*/ 146995 w 4425895"/>
              <a:gd name="connsiteY4804" fmla="*/ 4292821 h 4333434"/>
              <a:gd name="connsiteX4805" fmla="*/ 146995 w 4425895"/>
              <a:gd name="connsiteY4805" fmla="*/ 4294144 h 4333434"/>
              <a:gd name="connsiteX4806" fmla="*/ 142183 w 4425895"/>
              <a:gd name="connsiteY4806" fmla="*/ 4296035 h 4333434"/>
              <a:gd name="connsiteX4807" fmla="*/ 143085 w 4425895"/>
              <a:gd name="connsiteY4807" fmla="*/ 4237558 h 4333434"/>
              <a:gd name="connsiteX4808" fmla="*/ 134492 w 4425895"/>
              <a:gd name="connsiteY4808" fmla="*/ 4237558 h 4333434"/>
              <a:gd name="connsiteX4809" fmla="*/ 126930 w 4425895"/>
              <a:gd name="connsiteY4809" fmla="*/ 4234422 h 4333434"/>
              <a:gd name="connsiteX4810" fmla="*/ 121946 w 4425895"/>
              <a:gd name="connsiteY4810" fmla="*/ 4232531 h 4333434"/>
              <a:gd name="connsiteX4811" fmla="*/ 148843 w 4425895"/>
              <a:gd name="connsiteY4811" fmla="*/ 4233520 h 4333434"/>
              <a:gd name="connsiteX4812" fmla="*/ 143085 w 4425895"/>
              <a:gd name="connsiteY4812" fmla="*/ 4237558 h 4333434"/>
              <a:gd name="connsiteX4813" fmla="*/ 148971 w 4425895"/>
              <a:gd name="connsiteY4813" fmla="*/ 4278118 h 4333434"/>
              <a:gd name="connsiteX4814" fmla="*/ 153268 w 4425895"/>
              <a:gd name="connsiteY4814" fmla="*/ 4274939 h 4333434"/>
              <a:gd name="connsiteX4815" fmla="*/ 157565 w 4425895"/>
              <a:gd name="connsiteY4815" fmla="*/ 4278118 h 4333434"/>
              <a:gd name="connsiteX4816" fmla="*/ 153268 w 4425895"/>
              <a:gd name="connsiteY4816" fmla="*/ 4281340 h 4333434"/>
              <a:gd name="connsiteX4817" fmla="*/ 148989 w 4425895"/>
              <a:gd name="connsiteY4817" fmla="*/ 4278238 h 4333434"/>
              <a:gd name="connsiteX4818" fmla="*/ 148971 w 4425895"/>
              <a:gd name="connsiteY4818" fmla="*/ 4278118 h 4333434"/>
              <a:gd name="connsiteX4819" fmla="*/ 155760 w 4425895"/>
              <a:gd name="connsiteY4819" fmla="*/ 4306819 h 4333434"/>
              <a:gd name="connsiteX4820" fmla="*/ 151077 w 4425895"/>
              <a:gd name="connsiteY4820" fmla="*/ 4304714 h 4333434"/>
              <a:gd name="connsiteX4821" fmla="*/ 157350 w 4425895"/>
              <a:gd name="connsiteY4821" fmla="*/ 4304714 h 4333434"/>
              <a:gd name="connsiteX4822" fmla="*/ 155760 w 4425895"/>
              <a:gd name="connsiteY4822" fmla="*/ 4306819 h 4333434"/>
              <a:gd name="connsiteX4823" fmla="*/ 172431 w 4425895"/>
              <a:gd name="connsiteY4823" fmla="*/ 4315412 h 4333434"/>
              <a:gd name="connsiteX4824" fmla="*/ 166373 w 4425895"/>
              <a:gd name="connsiteY4824" fmla="*/ 4317732 h 4333434"/>
              <a:gd name="connsiteX4825" fmla="*/ 162634 w 4425895"/>
              <a:gd name="connsiteY4825" fmla="*/ 4317732 h 4333434"/>
              <a:gd name="connsiteX4826" fmla="*/ 161861 w 4425895"/>
              <a:gd name="connsiteY4826" fmla="*/ 4314811 h 4333434"/>
              <a:gd name="connsiteX4827" fmla="*/ 166158 w 4425895"/>
              <a:gd name="connsiteY4827" fmla="*/ 4311717 h 4333434"/>
              <a:gd name="connsiteX4828" fmla="*/ 176341 w 4425895"/>
              <a:gd name="connsiteY4828" fmla="*/ 4313651 h 4333434"/>
              <a:gd name="connsiteX4829" fmla="*/ 172431 w 4425895"/>
              <a:gd name="connsiteY4829" fmla="*/ 4315326 h 4333434"/>
              <a:gd name="connsiteX4830" fmla="*/ 185793 w 4425895"/>
              <a:gd name="connsiteY4830" fmla="*/ 4292039 h 4333434"/>
              <a:gd name="connsiteX4831" fmla="*/ 182485 w 4425895"/>
              <a:gd name="connsiteY4831" fmla="*/ 4297367 h 4333434"/>
              <a:gd name="connsiteX4832" fmla="*/ 177372 w 4425895"/>
              <a:gd name="connsiteY4832" fmla="*/ 4300718 h 4333434"/>
              <a:gd name="connsiteX4833" fmla="*/ 180594 w 4425895"/>
              <a:gd name="connsiteY4833" fmla="*/ 4292125 h 4333434"/>
              <a:gd name="connsiteX4834" fmla="*/ 182485 w 4425895"/>
              <a:gd name="connsiteY4834" fmla="*/ 4288730 h 4333434"/>
              <a:gd name="connsiteX4835" fmla="*/ 188285 w 4425895"/>
              <a:gd name="connsiteY4835" fmla="*/ 4289590 h 4333434"/>
              <a:gd name="connsiteX4836" fmla="*/ 185793 w 4425895"/>
              <a:gd name="connsiteY4836" fmla="*/ 4291953 h 4333434"/>
              <a:gd name="connsiteX4837" fmla="*/ 195976 w 4425895"/>
              <a:gd name="connsiteY4837" fmla="*/ 4321255 h 4333434"/>
              <a:gd name="connsiteX4838" fmla="*/ 191894 w 4425895"/>
              <a:gd name="connsiteY4838" fmla="*/ 4321771 h 4333434"/>
              <a:gd name="connsiteX4839" fmla="*/ 198081 w 4425895"/>
              <a:gd name="connsiteY4839" fmla="*/ 4317818 h 4333434"/>
              <a:gd name="connsiteX4840" fmla="*/ 195976 w 4425895"/>
              <a:gd name="connsiteY4840" fmla="*/ 4321341 h 4333434"/>
              <a:gd name="connsiteX4841" fmla="*/ 201862 w 4425895"/>
              <a:gd name="connsiteY4841" fmla="*/ 4313049 h 4333434"/>
              <a:gd name="connsiteX4842" fmla="*/ 188586 w 4425895"/>
              <a:gd name="connsiteY4842" fmla="*/ 4298999 h 4333434"/>
              <a:gd name="connsiteX4843" fmla="*/ 192109 w 4425895"/>
              <a:gd name="connsiteY4843" fmla="*/ 4300030 h 4333434"/>
              <a:gd name="connsiteX4844" fmla="*/ 198425 w 4425895"/>
              <a:gd name="connsiteY4844" fmla="*/ 4306132 h 4333434"/>
              <a:gd name="connsiteX4845" fmla="*/ 203409 w 4425895"/>
              <a:gd name="connsiteY4845" fmla="*/ 4310428 h 4333434"/>
              <a:gd name="connsiteX4846" fmla="*/ 201862 w 4425895"/>
              <a:gd name="connsiteY4846" fmla="*/ 4312963 h 4333434"/>
              <a:gd name="connsiteX4847" fmla="*/ 204483 w 4425895"/>
              <a:gd name="connsiteY4847" fmla="*/ 4264369 h 4333434"/>
              <a:gd name="connsiteX4848" fmla="*/ 197059 w 4425895"/>
              <a:gd name="connsiteY4848" fmla="*/ 4265237 h 4333434"/>
              <a:gd name="connsiteX4849" fmla="*/ 196191 w 4425895"/>
              <a:gd name="connsiteY4849" fmla="*/ 4264369 h 4333434"/>
              <a:gd name="connsiteX4850" fmla="*/ 197222 w 4425895"/>
              <a:gd name="connsiteY4850" fmla="*/ 4260975 h 4333434"/>
              <a:gd name="connsiteX4851" fmla="*/ 204483 w 4425895"/>
              <a:gd name="connsiteY4851" fmla="*/ 4264283 h 4333434"/>
              <a:gd name="connsiteX4852" fmla="*/ 203409 w 4425895"/>
              <a:gd name="connsiteY4852" fmla="*/ 4244218 h 4333434"/>
              <a:gd name="connsiteX4853" fmla="*/ 197780 w 4425895"/>
              <a:gd name="connsiteY4853" fmla="*/ 4233305 h 4333434"/>
              <a:gd name="connsiteX4854" fmla="*/ 205514 w 4425895"/>
              <a:gd name="connsiteY4854" fmla="*/ 4240093 h 4333434"/>
              <a:gd name="connsiteX4855" fmla="*/ 203409 w 4425895"/>
              <a:gd name="connsiteY4855" fmla="*/ 4244003 h 4333434"/>
              <a:gd name="connsiteX4856" fmla="*/ 202507 w 4425895"/>
              <a:gd name="connsiteY4856" fmla="*/ 4160263 h 4333434"/>
              <a:gd name="connsiteX4857" fmla="*/ 198210 w 4425895"/>
              <a:gd name="connsiteY4857" fmla="*/ 4158158 h 4333434"/>
              <a:gd name="connsiteX4858" fmla="*/ 201261 w 4425895"/>
              <a:gd name="connsiteY4858" fmla="*/ 4156009 h 4333434"/>
              <a:gd name="connsiteX4859" fmla="*/ 205557 w 4425895"/>
              <a:gd name="connsiteY4859" fmla="*/ 4158158 h 4333434"/>
              <a:gd name="connsiteX4860" fmla="*/ 202507 w 4425895"/>
              <a:gd name="connsiteY4860" fmla="*/ 4160177 h 4333434"/>
              <a:gd name="connsiteX4861" fmla="*/ 207276 w 4425895"/>
              <a:gd name="connsiteY4861" fmla="*/ 106407 h 4333434"/>
              <a:gd name="connsiteX4862" fmla="*/ 203753 w 4425895"/>
              <a:gd name="connsiteY4862" fmla="*/ 111176 h 4333434"/>
              <a:gd name="connsiteX4863" fmla="*/ 201647 w 4425895"/>
              <a:gd name="connsiteY4863" fmla="*/ 108340 h 4333434"/>
              <a:gd name="connsiteX4864" fmla="*/ 205213 w 4425895"/>
              <a:gd name="connsiteY4864" fmla="*/ 103571 h 4333434"/>
              <a:gd name="connsiteX4865" fmla="*/ 207276 w 4425895"/>
              <a:gd name="connsiteY4865" fmla="*/ 106407 h 4333434"/>
              <a:gd name="connsiteX4866" fmla="*/ 201733 w 4425895"/>
              <a:gd name="connsiteY4866" fmla="*/ 21936 h 4333434"/>
              <a:gd name="connsiteX4867" fmla="*/ 203924 w 4425895"/>
              <a:gd name="connsiteY4867" fmla="*/ 14245 h 4333434"/>
              <a:gd name="connsiteX4868" fmla="*/ 209338 w 4425895"/>
              <a:gd name="connsiteY4868" fmla="*/ 19702 h 4333434"/>
              <a:gd name="connsiteX4869" fmla="*/ 201733 w 4425895"/>
              <a:gd name="connsiteY4869" fmla="*/ 21807 h 4333434"/>
              <a:gd name="connsiteX4870" fmla="*/ 207620 w 4425895"/>
              <a:gd name="connsiteY4870" fmla="*/ 4230469 h 4333434"/>
              <a:gd name="connsiteX4871" fmla="*/ 209768 w 4425895"/>
              <a:gd name="connsiteY4871" fmla="*/ 4228321 h 4333434"/>
              <a:gd name="connsiteX4872" fmla="*/ 211916 w 4425895"/>
              <a:gd name="connsiteY4872" fmla="*/ 4230469 h 4333434"/>
              <a:gd name="connsiteX4873" fmla="*/ 209768 w 4425895"/>
              <a:gd name="connsiteY4873" fmla="*/ 4232617 h 4333434"/>
              <a:gd name="connsiteX4874" fmla="*/ 207620 w 4425895"/>
              <a:gd name="connsiteY4874" fmla="*/ 4230469 h 4333434"/>
              <a:gd name="connsiteX4875" fmla="*/ 222400 w 4425895"/>
              <a:gd name="connsiteY4875" fmla="*/ 4309010 h 4333434"/>
              <a:gd name="connsiteX4876" fmla="*/ 209080 w 4425895"/>
              <a:gd name="connsiteY4876" fmla="*/ 4292082 h 4333434"/>
              <a:gd name="connsiteX4877" fmla="*/ 213033 w 4425895"/>
              <a:gd name="connsiteY4877" fmla="*/ 4286539 h 4333434"/>
              <a:gd name="connsiteX4878" fmla="*/ 224376 w 4425895"/>
              <a:gd name="connsiteY4878" fmla="*/ 4291179 h 4333434"/>
              <a:gd name="connsiteX4879" fmla="*/ 221154 w 4425895"/>
              <a:gd name="connsiteY4879" fmla="*/ 4293414 h 4333434"/>
              <a:gd name="connsiteX4880" fmla="*/ 220209 w 4425895"/>
              <a:gd name="connsiteY4880" fmla="*/ 4296378 h 4333434"/>
              <a:gd name="connsiteX4881" fmla="*/ 226439 w 4425895"/>
              <a:gd name="connsiteY4881" fmla="*/ 4298441 h 4333434"/>
              <a:gd name="connsiteX4882" fmla="*/ 229575 w 4425895"/>
              <a:gd name="connsiteY4882" fmla="*/ 4296335 h 4333434"/>
              <a:gd name="connsiteX4883" fmla="*/ 228157 w 4425895"/>
              <a:gd name="connsiteY4883" fmla="*/ 4303768 h 4333434"/>
              <a:gd name="connsiteX4884" fmla="*/ 222400 w 4425895"/>
              <a:gd name="connsiteY4884" fmla="*/ 4308881 h 4333434"/>
              <a:gd name="connsiteX4885" fmla="*/ 233786 w 4425895"/>
              <a:gd name="connsiteY4885" fmla="*/ 4315455 h 4333434"/>
              <a:gd name="connsiteX4886" fmla="*/ 230606 w 4425895"/>
              <a:gd name="connsiteY4886" fmla="*/ 4312362 h 4333434"/>
              <a:gd name="connsiteX4887" fmla="*/ 230606 w 4425895"/>
              <a:gd name="connsiteY4887" fmla="*/ 4312362 h 4333434"/>
              <a:gd name="connsiteX4888" fmla="*/ 233786 w 4425895"/>
              <a:gd name="connsiteY4888" fmla="*/ 4310428 h 4333434"/>
              <a:gd name="connsiteX4889" fmla="*/ 236922 w 4425895"/>
              <a:gd name="connsiteY4889" fmla="*/ 4313565 h 4333434"/>
              <a:gd name="connsiteX4890" fmla="*/ 233958 w 4425895"/>
              <a:gd name="connsiteY4890" fmla="*/ 4315326 h 4333434"/>
              <a:gd name="connsiteX4891" fmla="*/ 242164 w 4425895"/>
              <a:gd name="connsiteY4891" fmla="*/ 4315455 h 4333434"/>
              <a:gd name="connsiteX4892" fmla="*/ 239930 w 4425895"/>
              <a:gd name="connsiteY4892" fmla="*/ 4317560 h 4333434"/>
              <a:gd name="connsiteX4893" fmla="*/ 239027 w 4425895"/>
              <a:gd name="connsiteY4893" fmla="*/ 4315455 h 4333434"/>
              <a:gd name="connsiteX4894" fmla="*/ 241219 w 4425895"/>
              <a:gd name="connsiteY4894" fmla="*/ 4313307 h 4333434"/>
              <a:gd name="connsiteX4895" fmla="*/ 242164 w 4425895"/>
              <a:gd name="connsiteY4895" fmla="*/ 4315326 h 4333434"/>
              <a:gd name="connsiteX4896" fmla="*/ 247363 w 4425895"/>
              <a:gd name="connsiteY4896" fmla="*/ 4317217 h 4333434"/>
              <a:gd name="connsiteX4897" fmla="*/ 245300 w 4425895"/>
              <a:gd name="connsiteY4897" fmla="*/ 4314381 h 4333434"/>
              <a:gd name="connsiteX4898" fmla="*/ 247363 w 4425895"/>
              <a:gd name="connsiteY4898" fmla="*/ 4311588 h 4333434"/>
              <a:gd name="connsiteX4899" fmla="*/ 249468 w 4425895"/>
              <a:gd name="connsiteY4899" fmla="*/ 4314381 h 4333434"/>
              <a:gd name="connsiteX4900" fmla="*/ 247363 w 4425895"/>
              <a:gd name="connsiteY4900" fmla="*/ 4317045 h 4333434"/>
              <a:gd name="connsiteX4901" fmla="*/ 245945 w 4425895"/>
              <a:gd name="connsiteY4901" fmla="*/ 4301191 h 4333434"/>
              <a:gd name="connsiteX4902" fmla="*/ 247664 w 4425895"/>
              <a:gd name="connsiteY4902" fmla="*/ 4296894 h 4333434"/>
              <a:gd name="connsiteX4903" fmla="*/ 252905 w 4425895"/>
              <a:gd name="connsiteY4903" fmla="*/ 4295691 h 4333434"/>
              <a:gd name="connsiteX4904" fmla="*/ 256171 w 4425895"/>
              <a:gd name="connsiteY4904" fmla="*/ 4299343 h 4333434"/>
              <a:gd name="connsiteX4905" fmla="*/ 260467 w 4425895"/>
              <a:gd name="connsiteY4905" fmla="*/ 4303640 h 4333434"/>
              <a:gd name="connsiteX4906" fmla="*/ 253722 w 4425895"/>
              <a:gd name="connsiteY4906" fmla="*/ 4303640 h 4333434"/>
              <a:gd name="connsiteX4907" fmla="*/ 245945 w 4425895"/>
              <a:gd name="connsiteY4907" fmla="*/ 4301062 h 4333434"/>
              <a:gd name="connsiteX4908" fmla="*/ 255741 w 4425895"/>
              <a:gd name="connsiteY4908" fmla="*/ 4316443 h 4333434"/>
              <a:gd name="connsiteX4909" fmla="*/ 258792 w 4425895"/>
              <a:gd name="connsiteY4909" fmla="*/ 4313994 h 4333434"/>
              <a:gd name="connsiteX4910" fmla="*/ 262057 w 4425895"/>
              <a:gd name="connsiteY4910" fmla="*/ 4318291 h 4333434"/>
              <a:gd name="connsiteX4911" fmla="*/ 255741 w 4425895"/>
              <a:gd name="connsiteY4911" fmla="*/ 4316315 h 4333434"/>
              <a:gd name="connsiteX4912" fmla="*/ 271595 w 4425895"/>
              <a:gd name="connsiteY4912" fmla="*/ 4302694 h 4333434"/>
              <a:gd name="connsiteX4913" fmla="*/ 269361 w 4425895"/>
              <a:gd name="connsiteY4913" fmla="*/ 4300589 h 4333434"/>
              <a:gd name="connsiteX4914" fmla="*/ 270307 w 4425895"/>
              <a:gd name="connsiteY4914" fmla="*/ 4298441 h 4333434"/>
              <a:gd name="connsiteX4915" fmla="*/ 272498 w 4425895"/>
              <a:gd name="connsiteY4915" fmla="*/ 4300546 h 4333434"/>
              <a:gd name="connsiteX4916" fmla="*/ 272498 w 4425895"/>
              <a:gd name="connsiteY4916" fmla="*/ 4300589 h 4333434"/>
              <a:gd name="connsiteX4917" fmla="*/ 271595 w 4425895"/>
              <a:gd name="connsiteY4917" fmla="*/ 4302566 h 4333434"/>
              <a:gd name="connsiteX4918" fmla="*/ 261713 w 4425895"/>
              <a:gd name="connsiteY4918" fmla="*/ 4293672 h 4333434"/>
              <a:gd name="connsiteX4919" fmla="*/ 255741 w 4425895"/>
              <a:gd name="connsiteY4919" fmla="*/ 4294230 h 4333434"/>
              <a:gd name="connsiteX4920" fmla="*/ 257804 w 4425895"/>
              <a:gd name="connsiteY4920" fmla="*/ 4292082 h 4333434"/>
              <a:gd name="connsiteX4921" fmla="*/ 257804 w 4425895"/>
              <a:gd name="connsiteY4921" fmla="*/ 4292082 h 4333434"/>
              <a:gd name="connsiteX4922" fmla="*/ 258878 w 4425895"/>
              <a:gd name="connsiteY4922" fmla="*/ 4289418 h 4333434"/>
              <a:gd name="connsiteX4923" fmla="*/ 259651 w 4425895"/>
              <a:gd name="connsiteY4923" fmla="*/ 4283961 h 4333434"/>
              <a:gd name="connsiteX4924" fmla="*/ 276837 w 4425895"/>
              <a:gd name="connsiteY4924" fmla="*/ 4286453 h 4333434"/>
              <a:gd name="connsiteX4925" fmla="*/ 292305 w 4425895"/>
              <a:gd name="connsiteY4925" fmla="*/ 4291781 h 4333434"/>
              <a:gd name="connsiteX4926" fmla="*/ 278298 w 4425895"/>
              <a:gd name="connsiteY4926" fmla="*/ 4291395 h 4333434"/>
              <a:gd name="connsiteX4927" fmla="*/ 261713 w 4425895"/>
              <a:gd name="connsiteY4927" fmla="*/ 4293543 h 4333434"/>
              <a:gd name="connsiteX4928" fmla="*/ 296730 w 4425895"/>
              <a:gd name="connsiteY4928" fmla="*/ 4304843 h 4333434"/>
              <a:gd name="connsiteX4929" fmla="*/ 295141 w 4425895"/>
              <a:gd name="connsiteY4929" fmla="*/ 4312834 h 4333434"/>
              <a:gd name="connsiteX4930" fmla="*/ 297891 w 4425895"/>
              <a:gd name="connsiteY4930" fmla="*/ 4321127 h 4333434"/>
              <a:gd name="connsiteX4931" fmla="*/ 291875 w 4425895"/>
              <a:gd name="connsiteY4931" fmla="*/ 4321857 h 4333434"/>
              <a:gd name="connsiteX4932" fmla="*/ 287149 w 4425895"/>
              <a:gd name="connsiteY4932" fmla="*/ 4314596 h 4333434"/>
              <a:gd name="connsiteX4933" fmla="*/ 282853 w 4425895"/>
              <a:gd name="connsiteY4933" fmla="*/ 4311202 h 4333434"/>
              <a:gd name="connsiteX4934" fmla="*/ 285946 w 4425895"/>
              <a:gd name="connsiteY4934" fmla="*/ 4303640 h 4333434"/>
              <a:gd name="connsiteX4935" fmla="*/ 299609 w 4425895"/>
              <a:gd name="connsiteY4935" fmla="*/ 4302694 h 4333434"/>
              <a:gd name="connsiteX4936" fmla="*/ 296730 w 4425895"/>
              <a:gd name="connsiteY4936" fmla="*/ 4304714 h 4333434"/>
              <a:gd name="connsiteX4937" fmla="*/ 306312 w 4425895"/>
              <a:gd name="connsiteY4937" fmla="*/ 4293758 h 4333434"/>
              <a:gd name="connsiteX4938" fmla="*/ 302574 w 4425895"/>
              <a:gd name="connsiteY4938" fmla="*/ 4293758 h 4333434"/>
              <a:gd name="connsiteX4939" fmla="*/ 303734 w 4425895"/>
              <a:gd name="connsiteY4939" fmla="*/ 4284004 h 4333434"/>
              <a:gd name="connsiteX4940" fmla="*/ 305410 w 4425895"/>
              <a:gd name="connsiteY4940" fmla="*/ 4286324 h 4333434"/>
              <a:gd name="connsiteX4941" fmla="*/ 306054 w 4425895"/>
              <a:gd name="connsiteY4941" fmla="*/ 4290363 h 4333434"/>
              <a:gd name="connsiteX4942" fmla="*/ 306312 w 4425895"/>
              <a:gd name="connsiteY4942" fmla="*/ 4293629 h 4333434"/>
              <a:gd name="connsiteX4943" fmla="*/ 303906 w 4425895"/>
              <a:gd name="connsiteY4943" fmla="*/ 4257795 h 4333434"/>
              <a:gd name="connsiteX4944" fmla="*/ 307042 w 4425895"/>
              <a:gd name="connsiteY4944" fmla="*/ 4255948 h 4333434"/>
              <a:gd name="connsiteX4945" fmla="*/ 309019 w 4425895"/>
              <a:gd name="connsiteY4945" fmla="*/ 4260244 h 4333434"/>
              <a:gd name="connsiteX4946" fmla="*/ 303906 w 4425895"/>
              <a:gd name="connsiteY4946" fmla="*/ 4257666 h 4333434"/>
              <a:gd name="connsiteX4947" fmla="*/ 334540 w 4425895"/>
              <a:gd name="connsiteY4947" fmla="*/ 4325681 h 4333434"/>
              <a:gd name="connsiteX4948" fmla="*/ 334540 w 4425895"/>
              <a:gd name="connsiteY4948" fmla="*/ 4325681 h 4333434"/>
              <a:gd name="connsiteX4949" fmla="*/ 328310 w 4425895"/>
              <a:gd name="connsiteY4949" fmla="*/ 4325036 h 4333434"/>
              <a:gd name="connsiteX4950" fmla="*/ 322854 w 4425895"/>
              <a:gd name="connsiteY4950" fmla="*/ 4321814 h 4333434"/>
              <a:gd name="connsiteX4951" fmla="*/ 318557 w 4425895"/>
              <a:gd name="connsiteY4951" fmla="*/ 4318849 h 4333434"/>
              <a:gd name="connsiteX4952" fmla="*/ 310780 w 4425895"/>
              <a:gd name="connsiteY4952" fmla="*/ 4317389 h 4333434"/>
              <a:gd name="connsiteX4953" fmla="*/ 308159 w 4425895"/>
              <a:gd name="connsiteY4953" fmla="*/ 4318334 h 4333434"/>
              <a:gd name="connsiteX4954" fmla="*/ 311983 w 4425895"/>
              <a:gd name="connsiteY4954" fmla="*/ 4311073 h 4333434"/>
              <a:gd name="connsiteX4955" fmla="*/ 315893 w 4425895"/>
              <a:gd name="connsiteY4955" fmla="*/ 4306174 h 4333434"/>
              <a:gd name="connsiteX4956" fmla="*/ 323756 w 4425895"/>
              <a:gd name="connsiteY4956" fmla="*/ 4313909 h 4333434"/>
              <a:gd name="connsiteX4957" fmla="*/ 333810 w 4425895"/>
              <a:gd name="connsiteY4957" fmla="*/ 4322502 h 4333434"/>
              <a:gd name="connsiteX4958" fmla="*/ 334540 w 4425895"/>
              <a:gd name="connsiteY4958" fmla="*/ 4325638 h 4333434"/>
              <a:gd name="connsiteX4959" fmla="*/ 342317 w 4425895"/>
              <a:gd name="connsiteY4959" fmla="*/ 4306347 h 4333434"/>
              <a:gd name="connsiteX4960" fmla="*/ 335915 w 4425895"/>
              <a:gd name="connsiteY4960" fmla="*/ 4299300 h 4333434"/>
              <a:gd name="connsiteX4961" fmla="*/ 345282 w 4425895"/>
              <a:gd name="connsiteY4961" fmla="*/ 4303296 h 4333434"/>
              <a:gd name="connsiteX4962" fmla="*/ 342317 w 4425895"/>
              <a:gd name="connsiteY4962" fmla="*/ 4306217 h 4333434"/>
              <a:gd name="connsiteX4963" fmla="*/ 347903 w 4425895"/>
              <a:gd name="connsiteY4963" fmla="*/ 4294230 h 4333434"/>
              <a:gd name="connsiteX4964" fmla="*/ 345797 w 4425895"/>
              <a:gd name="connsiteY4964" fmla="*/ 4292082 h 4333434"/>
              <a:gd name="connsiteX4965" fmla="*/ 347903 w 4425895"/>
              <a:gd name="connsiteY4965" fmla="*/ 4289977 h 4333434"/>
              <a:gd name="connsiteX4966" fmla="*/ 349965 w 4425895"/>
              <a:gd name="connsiteY4966" fmla="*/ 4292039 h 4333434"/>
              <a:gd name="connsiteX4967" fmla="*/ 349965 w 4425895"/>
              <a:gd name="connsiteY4967" fmla="*/ 4292082 h 4333434"/>
              <a:gd name="connsiteX4968" fmla="*/ 347903 w 4425895"/>
              <a:gd name="connsiteY4968" fmla="*/ 4294101 h 4333434"/>
              <a:gd name="connsiteX4969" fmla="*/ 352199 w 4425895"/>
              <a:gd name="connsiteY4969" fmla="*/ 4266603 h 4333434"/>
              <a:gd name="connsiteX4970" fmla="*/ 350094 w 4425895"/>
              <a:gd name="connsiteY4970" fmla="*/ 4263381 h 4333434"/>
              <a:gd name="connsiteX4971" fmla="*/ 352199 w 4425895"/>
              <a:gd name="connsiteY4971" fmla="*/ 4260201 h 4333434"/>
              <a:gd name="connsiteX4972" fmla="*/ 354304 w 4425895"/>
              <a:gd name="connsiteY4972" fmla="*/ 4263381 h 4333434"/>
              <a:gd name="connsiteX4973" fmla="*/ 352070 w 4425895"/>
              <a:gd name="connsiteY4973" fmla="*/ 4266474 h 4333434"/>
              <a:gd name="connsiteX4974" fmla="*/ 378365 w 4425895"/>
              <a:gd name="connsiteY4974" fmla="*/ 4309569 h 4333434"/>
              <a:gd name="connsiteX4975" fmla="*/ 365476 w 4425895"/>
              <a:gd name="connsiteY4975" fmla="*/ 4312147 h 4333434"/>
              <a:gd name="connsiteX4976" fmla="*/ 362640 w 4425895"/>
              <a:gd name="connsiteY4976" fmla="*/ 4312147 h 4333434"/>
              <a:gd name="connsiteX4977" fmla="*/ 357140 w 4425895"/>
              <a:gd name="connsiteY4977" fmla="*/ 4308967 h 4333434"/>
              <a:gd name="connsiteX4978" fmla="*/ 354261 w 4425895"/>
              <a:gd name="connsiteY4978" fmla="*/ 4305921 h 4333434"/>
              <a:gd name="connsiteX4979" fmla="*/ 354261 w 4425895"/>
              <a:gd name="connsiteY4979" fmla="*/ 4305917 h 4333434"/>
              <a:gd name="connsiteX4980" fmla="*/ 361050 w 4425895"/>
              <a:gd name="connsiteY4980" fmla="*/ 4303983 h 4333434"/>
              <a:gd name="connsiteX4981" fmla="*/ 367882 w 4425895"/>
              <a:gd name="connsiteY4981" fmla="*/ 4298312 h 4333434"/>
              <a:gd name="connsiteX4982" fmla="*/ 362726 w 4425895"/>
              <a:gd name="connsiteY4982" fmla="*/ 4287356 h 4333434"/>
              <a:gd name="connsiteX4983" fmla="*/ 360534 w 4425895"/>
              <a:gd name="connsiteY4983" fmla="*/ 4281340 h 4333434"/>
              <a:gd name="connsiteX4984" fmla="*/ 372264 w 4425895"/>
              <a:gd name="connsiteY4984" fmla="*/ 4295175 h 4333434"/>
              <a:gd name="connsiteX4985" fmla="*/ 379998 w 4425895"/>
              <a:gd name="connsiteY4985" fmla="*/ 4303511 h 4333434"/>
              <a:gd name="connsiteX4986" fmla="*/ 385455 w 4425895"/>
              <a:gd name="connsiteY4986" fmla="*/ 4306390 h 4333434"/>
              <a:gd name="connsiteX4987" fmla="*/ 378236 w 4425895"/>
              <a:gd name="connsiteY4987" fmla="*/ 4309569 h 4333434"/>
              <a:gd name="connsiteX4988" fmla="*/ 387818 w 4425895"/>
              <a:gd name="connsiteY4988" fmla="*/ 4295820 h 4333434"/>
              <a:gd name="connsiteX4989" fmla="*/ 382576 w 4425895"/>
              <a:gd name="connsiteY4989" fmla="*/ 4293586 h 4333434"/>
              <a:gd name="connsiteX4990" fmla="*/ 388849 w 4425895"/>
              <a:gd name="connsiteY4990" fmla="*/ 4291695 h 4333434"/>
              <a:gd name="connsiteX4991" fmla="*/ 400364 w 4425895"/>
              <a:gd name="connsiteY4991" fmla="*/ 4295047 h 4333434"/>
              <a:gd name="connsiteX4992" fmla="*/ 387689 w 4425895"/>
              <a:gd name="connsiteY4992" fmla="*/ 4295820 h 4333434"/>
              <a:gd name="connsiteX4993" fmla="*/ 408226 w 4425895"/>
              <a:gd name="connsiteY4993" fmla="*/ 4324736 h 4333434"/>
              <a:gd name="connsiteX4994" fmla="*/ 402469 w 4425895"/>
              <a:gd name="connsiteY4994" fmla="*/ 4325724 h 4333434"/>
              <a:gd name="connsiteX4995" fmla="*/ 397657 w 4425895"/>
              <a:gd name="connsiteY4995" fmla="*/ 4326712 h 4333434"/>
              <a:gd name="connsiteX4996" fmla="*/ 410847 w 4425895"/>
              <a:gd name="connsiteY4996" fmla="*/ 4323919 h 4333434"/>
              <a:gd name="connsiteX4997" fmla="*/ 408097 w 4425895"/>
              <a:gd name="connsiteY4997" fmla="*/ 4324736 h 4333434"/>
              <a:gd name="connsiteX4998" fmla="*/ 414671 w 4425895"/>
              <a:gd name="connsiteY4998" fmla="*/ 4297581 h 4333434"/>
              <a:gd name="connsiteX4999" fmla="*/ 410117 w 4425895"/>
              <a:gd name="connsiteY4999" fmla="*/ 4302222 h 4333434"/>
              <a:gd name="connsiteX5000" fmla="*/ 406980 w 4425895"/>
              <a:gd name="connsiteY5000" fmla="*/ 4299085 h 4333434"/>
              <a:gd name="connsiteX5001" fmla="*/ 411578 w 4425895"/>
              <a:gd name="connsiteY5001" fmla="*/ 4294445 h 4333434"/>
              <a:gd name="connsiteX5002" fmla="*/ 414413 w 4425895"/>
              <a:gd name="connsiteY5002" fmla="*/ 4297581 h 4333434"/>
              <a:gd name="connsiteX5003" fmla="*/ 407496 w 4425895"/>
              <a:gd name="connsiteY5003" fmla="*/ 3911835 h 4333434"/>
              <a:gd name="connsiteX5004" fmla="*/ 415659 w 4425895"/>
              <a:gd name="connsiteY5004" fmla="*/ 3914757 h 4333434"/>
              <a:gd name="connsiteX5005" fmla="*/ 416562 w 4425895"/>
              <a:gd name="connsiteY5005" fmla="*/ 3920042 h 4333434"/>
              <a:gd name="connsiteX5006" fmla="*/ 407367 w 4425895"/>
              <a:gd name="connsiteY5006" fmla="*/ 3911835 h 4333434"/>
              <a:gd name="connsiteX5007" fmla="*/ 419226 w 4425895"/>
              <a:gd name="connsiteY5007" fmla="*/ 4281340 h 4333434"/>
              <a:gd name="connsiteX5008" fmla="*/ 417120 w 4425895"/>
              <a:gd name="connsiteY5008" fmla="*/ 4279192 h 4333434"/>
              <a:gd name="connsiteX5009" fmla="*/ 419269 w 4425895"/>
              <a:gd name="connsiteY5009" fmla="*/ 4277044 h 4333434"/>
              <a:gd name="connsiteX5010" fmla="*/ 421417 w 4425895"/>
              <a:gd name="connsiteY5010" fmla="*/ 4279192 h 4333434"/>
              <a:gd name="connsiteX5011" fmla="*/ 419277 w 4425895"/>
              <a:gd name="connsiteY5011" fmla="*/ 4281349 h 4333434"/>
              <a:gd name="connsiteX5012" fmla="*/ 419097 w 4425895"/>
              <a:gd name="connsiteY5012" fmla="*/ 4281340 h 4333434"/>
              <a:gd name="connsiteX5013" fmla="*/ 417120 w 4425895"/>
              <a:gd name="connsiteY5013" fmla="*/ 4272747 h 4333434"/>
              <a:gd name="connsiteX5014" fmla="*/ 423393 w 4425895"/>
              <a:gd name="connsiteY5014" fmla="*/ 4270599 h 4333434"/>
              <a:gd name="connsiteX5015" fmla="*/ 429666 w 4425895"/>
              <a:gd name="connsiteY5015" fmla="*/ 4272747 h 4333434"/>
              <a:gd name="connsiteX5016" fmla="*/ 423393 w 4425895"/>
              <a:gd name="connsiteY5016" fmla="*/ 4274853 h 4333434"/>
              <a:gd name="connsiteX5017" fmla="*/ 416991 w 4425895"/>
              <a:gd name="connsiteY5017" fmla="*/ 4272833 h 4333434"/>
              <a:gd name="connsiteX5018" fmla="*/ 439462 w 4425895"/>
              <a:gd name="connsiteY5018" fmla="*/ 4313565 h 4333434"/>
              <a:gd name="connsiteX5019" fmla="*/ 435166 w 4425895"/>
              <a:gd name="connsiteY5019" fmla="*/ 4316229 h 4333434"/>
              <a:gd name="connsiteX5020" fmla="*/ 430010 w 4425895"/>
              <a:gd name="connsiteY5020" fmla="*/ 4312920 h 4333434"/>
              <a:gd name="connsiteX5021" fmla="*/ 426272 w 4425895"/>
              <a:gd name="connsiteY5021" fmla="*/ 4303511 h 4333434"/>
              <a:gd name="connsiteX5022" fmla="*/ 431772 w 4425895"/>
              <a:gd name="connsiteY5022" fmla="*/ 4303511 h 4333434"/>
              <a:gd name="connsiteX5023" fmla="*/ 439205 w 4425895"/>
              <a:gd name="connsiteY5023" fmla="*/ 4307807 h 4333434"/>
              <a:gd name="connsiteX5024" fmla="*/ 439333 w 4425895"/>
              <a:gd name="connsiteY5024" fmla="*/ 4313651 h 4333434"/>
              <a:gd name="connsiteX5025" fmla="*/ 446423 w 4425895"/>
              <a:gd name="connsiteY5025" fmla="*/ 4283489 h 4333434"/>
              <a:gd name="connsiteX5026" fmla="*/ 448571 w 4425895"/>
              <a:gd name="connsiteY5026" fmla="*/ 4281340 h 4333434"/>
              <a:gd name="connsiteX5027" fmla="*/ 450719 w 4425895"/>
              <a:gd name="connsiteY5027" fmla="*/ 4283489 h 4333434"/>
              <a:gd name="connsiteX5028" fmla="*/ 448571 w 4425895"/>
              <a:gd name="connsiteY5028" fmla="*/ 4285637 h 4333434"/>
              <a:gd name="connsiteX5029" fmla="*/ 446423 w 4425895"/>
              <a:gd name="connsiteY5029" fmla="*/ 4283489 h 4333434"/>
              <a:gd name="connsiteX5030" fmla="*/ 451751 w 4425895"/>
              <a:gd name="connsiteY5030" fmla="*/ 4311116 h 4333434"/>
              <a:gd name="connsiteX5031" fmla="*/ 449860 w 4425895"/>
              <a:gd name="connsiteY5031" fmla="*/ 4307936 h 4333434"/>
              <a:gd name="connsiteX5032" fmla="*/ 454801 w 4425895"/>
              <a:gd name="connsiteY5032" fmla="*/ 4309139 h 4333434"/>
              <a:gd name="connsiteX5033" fmla="*/ 451622 w 4425895"/>
              <a:gd name="connsiteY5033" fmla="*/ 4311073 h 4333434"/>
              <a:gd name="connsiteX5034" fmla="*/ 464125 w 4425895"/>
              <a:gd name="connsiteY5034" fmla="*/ 4292640 h 4333434"/>
              <a:gd name="connsiteX5035" fmla="*/ 467347 w 4425895"/>
              <a:gd name="connsiteY5035" fmla="*/ 4297152 h 4333434"/>
              <a:gd name="connsiteX5036" fmla="*/ 461031 w 4425895"/>
              <a:gd name="connsiteY5036" fmla="*/ 4295133 h 4333434"/>
              <a:gd name="connsiteX5037" fmla="*/ 463996 w 4425895"/>
              <a:gd name="connsiteY5037" fmla="*/ 4292597 h 4333434"/>
              <a:gd name="connsiteX5038" fmla="*/ 463437 w 4425895"/>
              <a:gd name="connsiteY5038" fmla="*/ 4328345 h 4333434"/>
              <a:gd name="connsiteX5039" fmla="*/ 461933 w 4425895"/>
              <a:gd name="connsiteY5039" fmla="*/ 4324048 h 4333434"/>
              <a:gd name="connsiteX5040" fmla="*/ 469452 w 4425895"/>
              <a:gd name="connsiteY5040" fmla="*/ 4327142 h 4333434"/>
              <a:gd name="connsiteX5041" fmla="*/ 463308 w 4425895"/>
              <a:gd name="connsiteY5041" fmla="*/ 4328302 h 4333434"/>
              <a:gd name="connsiteX5042" fmla="*/ 467734 w 4425895"/>
              <a:gd name="connsiteY5042" fmla="*/ 4316272 h 4333434"/>
              <a:gd name="connsiteX5043" fmla="*/ 461933 w 4425895"/>
              <a:gd name="connsiteY5043" fmla="*/ 4311459 h 4333434"/>
              <a:gd name="connsiteX5044" fmla="*/ 477831 w 4425895"/>
              <a:gd name="connsiteY5044" fmla="*/ 4315756 h 4333434"/>
              <a:gd name="connsiteX5045" fmla="*/ 467605 w 4425895"/>
              <a:gd name="connsiteY5045" fmla="*/ 4316229 h 4333434"/>
              <a:gd name="connsiteX5046" fmla="*/ 467734 w 4425895"/>
              <a:gd name="connsiteY5046" fmla="*/ 4274552 h 4333434"/>
              <a:gd name="connsiteX5047" fmla="*/ 467734 w 4425895"/>
              <a:gd name="connsiteY5047" fmla="*/ 4266560 h 4333434"/>
              <a:gd name="connsiteX5048" fmla="*/ 477659 w 4425895"/>
              <a:gd name="connsiteY5048" fmla="*/ 4274681 h 4333434"/>
              <a:gd name="connsiteX5049" fmla="*/ 467691 w 4425895"/>
              <a:gd name="connsiteY5049" fmla="*/ 4274509 h 4333434"/>
              <a:gd name="connsiteX5050" fmla="*/ 470312 w 4425895"/>
              <a:gd name="connsiteY5050" fmla="*/ 4257838 h 4333434"/>
              <a:gd name="connsiteX5051" fmla="*/ 469925 w 4425895"/>
              <a:gd name="connsiteY5051" fmla="*/ 4254616 h 4333434"/>
              <a:gd name="connsiteX5052" fmla="*/ 477745 w 4425895"/>
              <a:gd name="connsiteY5052" fmla="*/ 4258225 h 4333434"/>
              <a:gd name="connsiteX5053" fmla="*/ 470269 w 4425895"/>
              <a:gd name="connsiteY5053" fmla="*/ 4257795 h 4333434"/>
              <a:gd name="connsiteX5054" fmla="*/ 476714 w 4425895"/>
              <a:gd name="connsiteY5054" fmla="*/ 4217622 h 4333434"/>
              <a:gd name="connsiteX5055" fmla="*/ 476714 w 4425895"/>
              <a:gd name="connsiteY5055" fmla="*/ 4213326 h 4333434"/>
              <a:gd name="connsiteX5056" fmla="*/ 484061 w 4425895"/>
              <a:gd name="connsiteY5056" fmla="*/ 4216634 h 4333434"/>
              <a:gd name="connsiteX5057" fmla="*/ 476671 w 4425895"/>
              <a:gd name="connsiteY5057" fmla="*/ 4217579 h 4333434"/>
              <a:gd name="connsiteX5058" fmla="*/ 482041 w 4425895"/>
              <a:gd name="connsiteY5058" fmla="*/ 4153775 h 4333434"/>
              <a:gd name="connsiteX5059" fmla="*/ 478733 w 4425895"/>
              <a:gd name="connsiteY5059" fmla="*/ 4151627 h 4333434"/>
              <a:gd name="connsiteX5060" fmla="*/ 480752 w 4425895"/>
              <a:gd name="connsiteY5060" fmla="*/ 4149522 h 4333434"/>
              <a:gd name="connsiteX5061" fmla="*/ 483975 w 4425895"/>
              <a:gd name="connsiteY5061" fmla="*/ 4151627 h 4333434"/>
              <a:gd name="connsiteX5062" fmla="*/ 482089 w 4425895"/>
              <a:gd name="connsiteY5062" fmla="*/ 4153771 h 4333434"/>
              <a:gd name="connsiteX5063" fmla="*/ 482041 w 4425895"/>
              <a:gd name="connsiteY5063" fmla="*/ 4153775 h 4333434"/>
              <a:gd name="connsiteX5064" fmla="*/ 486983 w 4425895"/>
              <a:gd name="connsiteY5064" fmla="*/ 4175000 h 4333434"/>
              <a:gd name="connsiteX5065" fmla="*/ 490291 w 4425895"/>
              <a:gd name="connsiteY5065" fmla="*/ 4177149 h 4333434"/>
              <a:gd name="connsiteX5066" fmla="*/ 488314 w 4425895"/>
              <a:gd name="connsiteY5066" fmla="*/ 4179254 h 4333434"/>
              <a:gd name="connsiteX5067" fmla="*/ 485049 w 4425895"/>
              <a:gd name="connsiteY5067" fmla="*/ 4177149 h 4333434"/>
              <a:gd name="connsiteX5068" fmla="*/ 486983 w 4425895"/>
              <a:gd name="connsiteY5068" fmla="*/ 4175258 h 4333434"/>
              <a:gd name="connsiteX5069" fmla="*/ 489217 w 4425895"/>
              <a:gd name="connsiteY5069" fmla="*/ 4187890 h 4333434"/>
              <a:gd name="connsiteX5070" fmla="*/ 486983 w 4425895"/>
              <a:gd name="connsiteY5070" fmla="*/ 4189995 h 4333434"/>
              <a:gd name="connsiteX5071" fmla="*/ 486080 w 4425895"/>
              <a:gd name="connsiteY5071" fmla="*/ 4187890 h 4333434"/>
              <a:gd name="connsiteX5072" fmla="*/ 488314 w 4425895"/>
              <a:gd name="connsiteY5072" fmla="*/ 4185785 h 4333434"/>
              <a:gd name="connsiteX5073" fmla="*/ 489217 w 4425895"/>
              <a:gd name="connsiteY5073" fmla="*/ 4187804 h 4333434"/>
              <a:gd name="connsiteX5074" fmla="*/ 492353 w 4425895"/>
              <a:gd name="connsiteY5074" fmla="*/ 4306905 h 4333434"/>
              <a:gd name="connsiteX5075" fmla="*/ 490162 w 4425895"/>
              <a:gd name="connsiteY5075" fmla="*/ 4304800 h 4333434"/>
              <a:gd name="connsiteX5076" fmla="*/ 492267 w 4425895"/>
              <a:gd name="connsiteY5076" fmla="*/ 4302609 h 4333434"/>
              <a:gd name="connsiteX5077" fmla="*/ 494459 w 4425895"/>
              <a:gd name="connsiteY5077" fmla="*/ 4304714 h 4333434"/>
              <a:gd name="connsiteX5078" fmla="*/ 494459 w 4425895"/>
              <a:gd name="connsiteY5078" fmla="*/ 4304800 h 4333434"/>
              <a:gd name="connsiteX5079" fmla="*/ 492353 w 4425895"/>
              <a:gd name="connsiteY5079" fmla="*/ 4306819 h 4333434"/>
              <a:gd name="connsiteX5080" fmla="*/ 496048 w 4425895"/>
              <a:gd name="connsiteY5080" fmla="*/ 4299859 h 4333434"/>
              <a:gd name="connsiteX5081" fmla="*/ 485264 w 4425895"/>
              <a:gd name="connsiteY5081" fmla="*/ 4293886 h 4333434"/>
              <a:gd name="connsiteX5082" fmla="*/ 497509 w 4425895"/>
              <a:gd name="connsiteY5082" fmla="*/ 4295906 h 4333434"/>
              <a:gd name="connsiteX5083" fmla="*/ 496048 w 4425895"/>
              <a:gd name="connsiteY5083" fmla="*/ 4299859 h 4333434"/>
              <a:gd name="connsiteX5084" fmla="*/ 501892 w 4425895"/>
              <a:gd name="connsiteY5084" fmla="*/ 4266431 h 4333434"/>
              <a:gd name="connsiteX5085" fmla="*/ 498755 w 4425895"/>
              <a:gd name="connsiteY5085" fmla="*/ 4263209 h 4333434"/>
              <a:gd name="connsiteX5086" fmla="*/ 498755 w 4425895"/>
              <a:gd name="connsiteY5086" fmla="*/ 4263209 h 4333434"/>
              <a:gd name="connsiteX5087" fmla="*/ 501544 w 4425895"/>
              <a:gd name="connsiteY5087" fmla="*/ 4259681 h 4333434"/>
              <a:gd name="connsiteX5088" fmla="*/ 505071 w 4425895"/>
              <a:gd name="connsiteY5088" fmla="*/ 4262470 h 4333434"/>
              <a:gd name="connsiteX5089" fmla="*/ 505071 w 4425895"/>
              <a:gd name="connsiteY5089" fmla="*/ 4263209 h 4333434"/>
              <a:gd name="connsiteX5090" fmla="*/ 501892 w 4425895"/>
              <a:gd name="connsiteY5090" fmla="*/ 4266474 h 4333434"/>
              <a:gd name="connsiteX5091" fmla="*/ 501763 w 4425895"/>
              <a:gd name="connsiteY5091" fmla="*/ 4266474 h 4333434"/>
              <a:gd name="connsiteX5092" fmla="*/ 506188 w 4425895"/>
              <a:gd name="connsiteY5092" fmla="*/ 4313006 h 4333434"/>
              <a:gd name="connsiteX5093" fmla="*/ 511000 w 4425895"/>
              <a:gd name="connsiteY5093" fmla="*/ 4307979 h 4333434"/>
              <a:gd name="connsiteX5094" fmla="*/ 515684 w 4425895"/>
              <a:gd name="connsiteY5094" fmla="*/ 4308710 h 4333434"/>
              <a:gd name="connsiteX5095" fmla="*/ 505887 w 4425895"/>
              <a:gd name="connsiteY5095" fmla="*/ 4313049 h 4333434"/>
              <a:gd name="connsiteX5096" fmla="*/ 519078 w 4425895"/>
              <a:gd name="connsiteY5096" fmla="*/ 4283274 h 4333434"/>
              <a:gd name="connsiteX5097" fmla="*/ 514592 w 4425895"/>
              <a:gd name="connsiteY5097" fmla="*/ 4285147 h 4333434"/>
              <a:gd name="connsiteX5098" fmla="*/ 512719 w 4425895"/>
              <a:gd name="connsiteY5098" fmla="*/ 4283274 h 4333434"/>
              <a:gd name="connsiteX5099" fmla="*/ 514781 w 4425895"/>
              <a:gd name="connsiteY5099" fmla="*/ 4279837 h 4333434"/>
              <a:gd name="connsiteX5100" fmla="*/ 518605 w 4425895"/>
              <a:gd name="connsiteY5100" fmla="*/ 4283317 h 4333434"/>
              <a:gd name="connsiteX5101" fmla="*/ 520066 w 4425895"/>
              <a:gd name="connsiteY5101" fmla="*/ 4248257 h 4333434"/>
              <a:gd name="connsiteX5102" fmla="*/ 522085 w 4425895"/>
              <a:gd name="connsiteY5102" fmla="*/ 4245163 h 4333434"/>
              <a:gd name="connsiteX5103" fmla="*/ 523031 w 4425895"/>
              <a:gd name="connsiteY5103" fmla="*/ 4248085 h 4333434"/>
              <a:gd name="connsiteX5104" fmla="*/ 529433 w 4425895"/>
              <a:gd name="connsiteY5104" fmla="*/ 4251608 h 4333434"/>
              <a:gd name="connsiteX5105" fmla="*/ 543096 w 4425895"/>
              <a:gd name="connsiteY5105" fmla="*/ 4256979 h 4333434"/>
              <a:gd name="connsiteX5106" fmla="*/ 538799 w 4425895"/>
              <a:gd name="connsiteY5106" fmla="*/ 4257924 h 4333434"/>
              <a:gd name="connsiteX5107" fmla="*/ 534503 w 4425895"/>
              <a:gd name="connsiteY5107" fmla="*/ 4255561 h 4333434"/>
              <a:gd name="connsiteX5108" fmla="*/ 531194 w 4425895"/>
              <a:gd name="connsiteY5108" fmla="*/ 4254487 h 4333434"/>
              <a:gd name="connsiteX5109" fmla="*/ 519593 w 4425895"/>
              <a:gd name="connsiteY5109" fmla="*/ 4248300 h 4333434"/>
              <a:gd name="connsiteX5110" fmla="*/ 526339 w 4425895"/>
              <a:gd name="connsiteY5110" fmla="*/ 4274896 h 4333434"/>
              <a:gd name="connsiteX5111" fmla="*/ 524277 w 4425895"/>
              <a:gd name="connsiteY5111" fmla="*/ 4277044 h 4333434"/>
              <a:gd name="connsiteX5112" fmla="*/ 524234 w 4425895"/>
              <a:gd name="connsiteY5112" fmla="*/ 4277044 h 4333434"/>
              <a:gd name="connsiteX5113" fmla="*/ 522085 w 4425895"/>
              <a:gd name="connsiteY5113" fmla="*/ 4274896 h 4333434"/>
              <a:gd name="connsiteX5114" fmla="*/ 524234 w 4425895"/>
              <a:gd name="connsiteY5114" fmla="*/ 4272747 h 4333434"/>
              <a:gd name="connsiteX5115" fmla="*/ 525866 w 4425895"/>
              <a:gd name="connsiteY5115" fmla="*/ 4274939 h 4333434"/>
              <a:gd name="connsiteX5116" fmla="*/ 524921 w 4425895"/>
              <a:gd name="connsiteY5116" fmla="*/ 4307850 h 4333434"/>
              <a:gd name="connsiteX5117" fmla="*/ 524535 w 4425895"/>
              <a:gd name="connsiteY5117" fmla="*/ 4302522 h 4333434"/>
              <a:gd name="connsiteX5118" fmla="*/ 527542 w 4425895"/>
              <a:gd name="connsiteY5118" fmla="*/ 4304456 h 4333434"/>
              <a:gd name="connsiteX5119" fmla="*/ 529476 w 4425895"/>
              <a:gd name="connsiteY5119" fmla="*/ 4307592 h 4333434"/>
              <a:gd name="connsiteX5120" fmla="*/ 532612 w 4425895"/>
              <a:gd name="connsiteY5120" fmla="*/ 4310987 h 4333434"/>
              <a:gd name="connsiteX5121" fmla="*/ 524449 w 4425895"/>
              <a:gd name="connsiteY5121" fmla="*/ 4307893 h 4333434"/>
              <a:gd name="connsiteX5122" fmla="*/ 534846 w 4425895"/>
              <a:gd name="connsiteY5122" fmla="*/ 4323791 h 4333434"/>
              <a:gd name="connsiteX5123" fmla="*/ 531581 w 4425895"/>
              <a:gd name="connsiteY5123" fmla="*/ 4321642 h 4333434"/>
              <a:gd name="connsiteX5124" fmla="*/ 533557 w 4425895"/>
              <a:gd name="connsiteY5124" fmla="*/ 4319537 h 4333434"/>
              <a:gd name="connsiteX5125" fmla="*/ 536823 w 4425895"/>
              <a:gd name="connsiteY5125" fmla="*/ 4321642 h 4333434"/>
              <a:gd name="connsiteX5126" fmla="*/ 534932 w 4425895"/>
              <a:gd name="connsiteY5126" fmla="*/ 4323863 h 4333434"/>
              <a:gd name="connsiteX5127" fmla="*/ 534374 w 4425895"/>
              <a:gd name="connsiteY5127" fmla="*/ 4323834 h 4333434"/>
              <a:gd name="connsiteX5128" fmla="*/ 537338 w 4425895"/>
              <a:gd name="connsiteY5128" fmla="*/ 4289891 h 4333434"/>
              <a:gd name="connsiteX5129" fmla="*/ 533815 w 4425895"/>
              <a:gd name="connsiteY5129" fmla="*/ 4282758 h 4333434"/>
              <a:gd name="connsiteX5130" fmla="*/ 532655 w 4425895"/>
              <a:gd name="connsiteY5130" fmla="*/ 4278118 h 4333434"/>
              <a:gd name="connsiteX5131" fmla="*/ 532655 w 4425895"/>
              <a:gd name="connsiteY5131" fmla="*/ 4273821 h 4333434"/>
              <a:gd name="connsiteX5132" fmla="*/ 538026 w 4425895"/>
              <a:gd name="connsiteY5132" fmla="*/ 4274036 h 4333434"/>
              <a:gd name="connsiteX5133" fmla="*/ 539444 w 4425895"/>
              <a:gd name="connsiteY5133" fmla="*/ 4277216 h 4333434"/>
              <a:gd name="connsiteX5134" fmla="*/ 542150 w 4425895"/>
              <a:gd name="connsiteY5134" fmla="*/ 4280911 h 4333434"/>
              <a:gd name="connsiteX5135" fmla="*/ 543783 w 4425895"/>
              <a:gd name="connsiteY5135" fmla="*/ 4289504 h 4333434"/>
              <a:gd name="connsiteX5136" fmla="*/ 536866 w 4425895"/>
              <a:gd name="connsiteY5136" fmla="*/ 4289934 h 4333434"/>
              <a:gd name="connsiteX5137" fmla="*/ 541248 w 4425895"/>
              <a:gd name="connsiteY5137" fmla="*/ 4195882 h 4333434"/>
              <a:gd name="connsiteX5138" fmla="*/ 543998 w 4425895"/>
              <a:gd name="connsiteY5138" fmla="*/ 4192487 h 4333434"/>
              <a:gd name="connsiteX5139" fmla="*/ 550572 w 4425895"/>
              <a:gd name="connsiteY5139" fmla="*/ 4191714 h 4333434"/>
              <a:gd name="connsiteX5140" fmla="*/ 555642 w 4425895"/>
              <a:gd name="connsiteY5140" fmla="*/ 4192960 h 4333434"/>
              <a:gd name="connsiteX5141" fmla="*/ 559629 w 4425895"/>
              <a:gd name="connsiteY5141" fmla="*/ 4197544 h 4333434"/>
              <a:gd name="connsiteX5142" fmla="*/ 562817 w 4425895"/>
              <a:gd name="connsiteY5142" fmla="*/ 4196440 h 4333434"/>
              <a:gd name="connsiteX5143" fmla="*/ 572398 w 4425895"/>
              <a:gd name="connsiteY5143" fmla="*/ 4199663 h 4333434"/>
              <a:gd name="connsiteX5144" fmla="*/ 563504 w 4425895"/>
              <a:gd name="connsiteY5144" fmla="*/ 4202326 h 4333434"/>
              <a:gd name="connsiteX5145" fmla="*/ 540776 w 4425895"/>
              <a:gd name="connsiteY5145" fmla="*/ 4195925 h 4333434"/>
              <a:gd name="connsiteX5146" fmla="*/ 557274 w 4425895"/>
              <a:gd name="connsiteY5146" fmla="*/ 4321642 h 4333434"/>
              <a:gd name="connsiteX5147" fmla="*/ 549369 w 4425895"/>
              <a:gd name="connsiteY5147" fmla="*/ 4312147 h 4333434"/>
              <a:gd name="connsiteX5148" fmla="*/ 556501 w 4425895"/>
              <a:gd name="connsiteY5148" fmla="*/ 4316443 h 4333434"/>
              <a:gd name="connsiteX5149" fmla="*/ 556802 w 4425895"/>
              <a:gd name="connsiteY5149" fmla="*/ 4321685 h 4333434"/>
              <a:gd name="connsiteX5150" fmla="*/ 570164 w 4425895"/>
              <a:gd name="connsiteY5150" fmla="*/ 4330235 h 4333434"/>
              <a:gd name="connsiteX5151" fmla="*/ 563676 w 4425895"/>
              <a:gd name="connsiteY5151" fmla="*/ 4330450 h 4333434"/>
              <a:gd name="connsiteX5152" fmla="*/ 560110 w 4425895"/>
              <a:gd name="connsiteY5152" fmla="*/ 4326884 h 4333434"/>
              <a:gd name="connsiteX5153" fmla="*/ 578585 w 4425895"/>
              <a:gd name="connsiteY5153" fmla="*/ 4327185 h 4333434"/>
              <a:gd name="connsiteX5154" fmla="*/ 569777 w 4425895"/>
              <a:gd name="connsiteY5154" fmla="*/ 4330149 h 4333434"/>
              <a:gd name="connsiteX5155" fmla="*/ 581507 w 4425895"/>
              <a:gd name="connsiteY5155" fmla="*/ 4302093 h 4333434"/>
              <a:gd name="connsiteX5156" fmla="*/ 577211 w 4425895"/>
              <a:gd name="connsiteY5156" fmla="*/ 4302909 h 4333434"/>
              <a:gd name="connsiteX5157" fmla="*/ 577554 w 4425895"/>
              <a:gd name="connsiteY5157" fmla="*/ 4309741 h 4333434"/>
              <a:gd name="connsiteX5158" fmla="*/ 580648 w 4425895"/>
              <a:gd name="connsiteY5158" fmla="*/ 4315885 h 4333434"/>
              <a:gd name="connsiteX5159" fmla="*/ 572613 w 4425895"/>
              <a:gd name="connsiteY5159" fmla="*/ 4310213 h 4333434"/>
              <a:gd name="connsiteX5160" fmla="*/ 568317 w 4425895"/>
              <a:gd name="connsiteY5160" fmla="*/ 4302866 h 4333434"/>
              <a:gd name="connsiteX5161" fmla="*/ 575277 w 4425895"/>
              <a:gd name="connsiteY5161" fmla="*/ 4298570 h 4333434"/>
              <a:gd name="connsiteX5162" fmla="*/ 584944 w 4425895"/>
              <a:gd name="connsiteY5162" fmla="*/ 4300546 h 4333434"/>
              <a:gd name="connsiteX5163" fmla="*/ 581120 w 4425895"/>
              <a:gd name="connsiteY5163" fmla="*/ 4302007 h 4333434"/>
              <a:gd name="connsiteX5164" fmla="*/ 589585 w 4425895"/>
              <a:gd name="connsiteY5164" fmla="*/ 4311159 h 4333434"/>
              <a:gd name="connsiteX5165" fmla="*/ 582796 w 4425895"/>
              <a:gd name="connsiteY5165" fmla="*/ 4306433 h 4333434"/>
              <a:gd name="connsiteX5166" fmla="*/ 592764 w 4425895"/>
              <a:gd name="connsiteY5166" fmla="*/ 4308495 h 4333434"/>
              <a:gd name="connsiteX5167" fmla="*/ 589198 w 4425895"/>
              <a:gd name="connsiteY5167" fmla="*/ 4311073 h 4333434"/>
              <a:gd name="connsiteX5168" fmla="*/ 592162 w 4425895"/>
              <a:gd name="connsiteY5168" fmla="*/ 4293972 h 4333434"/>
              <a:gd name="connsiteX5169" fmla="*/ 590315 w 4425895"/>
              <a:gd name="connsiteY5169" fmla="*/ 4289676 h 4333434"/>
              <a:gd name="connsiteX5170" fmla="*/ 588339 w 4425895"/>
              <a:gd name="connsiteY5170" fmla="*/ 4286625 h 4333434"/>
              <a:gd name="connsiteX5171" fmla="*/ 585847 w 4425895"/>
              <a:gd name="connsiteY5171" fmla="*/ 4281383 h 4333434"/>
              <a:gd name="connsiteX5172" fmla="*/ 595729 w 4425895"/>
              <a:gd name="connsiteY5172" fmla="*/ 4287614 h 4333434"/>
              <a:gd name="connsiteX5173" fmla="*/ 591776 w 4425895"/>
              <a:gd name="connsiteY5173" fmla="*/ 4294058 h 4333434"/>
              <a:gd name="connsiteX5174" fmla="*/ 593237 w 4425895"/>
              <a:gd name="connsiteY5174" fmla="*/ 4168598 h 4333434"/>
              <a:gd name="connsiteX5175" fmla="*/ 595342 w 4425895"/>
              <a:gd name="connsiteY5175" fmla="*/ 4166450 h 4333434"/>
              <a:gd name="connsiteX5176" fmla="*/ 597447 w 4425895"/>
              <a:gd name="connsiteY5176" fmla="*/ 4168598 h 4333434"/>
              <a:gd name="connsiteX5177" fmla="*/ 595342 w 4425895"/>
              <a:gd name="connsiteY5177" fmla="*/ 4170704 h 4333434"/>
              <a:gd name="connsiteX5178" fmla="*/ 592876 w 4425895"/>
              <a:gd name="connsiteY5178" fmla="*/ 4168929 h 4333434"/>
              <a:gd name="connsiteX5179" fmla="*/ 592850 w 4425895"/>
              <a:gd name="connsiteY5179" fmla="*/ 4168684 h 4333434"/>
              <a:gd name="connsiteX5180" fmla="*/ 596244 w 4425895"/>
              <a:gd name="connsiteY5180" fmla="*/ 3899504 h 4333434"/>
              <a:gd name="connsiteX5181" fmla="*/ 594311 w 4425895"/>
              <a:gd name="connsiteY5181" fmla="*/ 3893059 h 4333434"/>
              <a:gd name="connsiteX5182" fmla="*/ 599553 w 4425895"/>
              <a:gd name="connsiteY5182" fmla="*/ 3894391 h 4333434"/>
              <a:gd name="connsiteX5183" fmla="*/ 595858 w 4425895"/>
              <a:gd name="connsiteY5183" fmla="*/ 3899590 h 4333434"/>
              <a:gd name="connsiteX5184" fmla="*/ 599553 w 4425895"/>
              <a:gd name="connsiteY5184" fmla="*/ 4062344 h 4333434"/>
              <a:gd name="connsiteX5185" fmla="*/ 601658 w 4425895"/>
              <a:gd name="connsiteY5185" fmla="*/ 4060239 h 4333434"/>
              <a:gd name="connsiteX5186" fmla="*/ 603763 w 4425895"/>
              <a:gd name="connsiteY5186" fmla="*/ 4062344 h 4333434"/>
              <a:gd name="connsiteX5187" fmla="*/ 601658 w 4425895"/>
              <a:gd name="connsiteY5187" fmla="*/ 4064450 h 4333434"/>
              <a:gd name="connsiteX5188" fmla="*/ 601615 w 4425895"/>
              <a:gd name="connsiteY5188" fmla="*/ 4064450 h 4333434"/>
              <a:gd name="connsiteX5189" fmla="*/ 599192 w 4425895"/>
              <a:gd name="connsiteY5189" fmla="*/ 4062718 h 4333434"/>
              <a:gd name="connsiteX5190" fmla="*/ 599166 w 4425895"/>
              <a:gd name="connsiteY5190" fmla="*/ 4062430 h 4333434"/>
              <a:gd name="connsiteX5191" fmla="*/ 603591 w 4425895"/>
              <a:gd name="connsiteY5191" fmla="*/ 4238504 h 4333434"/>
              <a:gd name="connsiteX5192" fmla="*/ 602689 w 4425895"/>
              <a:gd name="connsiteY5192" fmla="*/ 4236398 h 4333434"/>
              <a:gd name="connsiteX5193" fmla="*/ 604923 w 4425895"/>
              <a:gd name="connsiteY5193" fmla="*/ 4234250 h 4333434"/>
              <a:gd name="connsiteX5194" fmla="*/ 605826 w 4425895"/>
              <a:gd name="connsiteY5194" fmla="*/ 4236398 h 4333434"/>
              <a:gd name="connsiteX5195" fmla="*/ 604017 w 4425895"/>
              <a:gd name="connsiteY5195" fmla="*/ 4238839 h 4333434"/>
              <a:gd name="connsiteX5196" fmla="*/ 603205 w 4425895"/>
              <a:gd name="connsiteY5196" fmla="*/ 4238804 h 4333434"/>
              <a:gd name="connsiteX5197" fmla="*/ 607888 w 4425895"/>
              <a:gd name="connsiteY5197" fmla="*/ 4030249 h 4333434"/>
              <a:gd name="connsiteX5198" fmla="*/ 609993 w 4425895"/>
              <a:gd name="connsiteY5198" fmla="*/ 4028101 h 4333434"/>
              <a:gd name="connsiteX5199" fmla="*/ 612185 w 4425895"/>
              <a:gd name="connsiteY5199" fmla="*/ 4030206 h 4333434"/>
              <a:gd name="connsiteX5200" fmla="*/ 610079 w 4425895"/>
              <a:gd name="connsiteY5200" fmla="*/ 4032397 h 4333434"/>
              <a:gd name="connsiteX5201" fmla="*/ 607888 w 4425895"/>
              <a:gd name="connsiteY5201" fmla="*/ 4030292 h 4333434"/>
              <a:gd name="connsiteX5202" fmla="*/ 607888 w 4425895"/>
              <a:gd name="connsiteY5202" fmla="*/ 4030249 h 4333434"/>
              <a:gd name="connsiteX5203" fmla="*/ 611067 w 4425895"/>
              <a:gd name="connsiteY5203" fmla="*/ 4309998 h 4333434"/>
              <a:gd name="connsiteX5204" fmla="*/ 614333 w 4425895"/>
              <a:gd name="connsiteY5204" fmla="*/ 4302265 h 4333434"/>
              <a:gd name="connsiteX5205" fmla="*/ 618402 w 4425895"/>
              <a:gd name="connsiteY5205" fmla="*/ 4305543 h 4333434"/>
              <a:gd name="connsiteX5206" fmla="*/ 618372 w 4425895"/>
              <a:gd name="connsiteY5206" fmla="*/ 4306561 h 4333434"/>
              <a:gd name="connsiteX5207" fmla="*/ 610681 w 4425895"/>
              <a:gd name="connsiteY5207" fmla="*/ 4310299 h 4333434"/>
              <a:gd name="connsiteX5208" fmla="*/ 626277 w 4425895"/>
              <a:gd name="connsiteY5208" fmla="*/ 4327786 h 4333434"/>
              <a:gd name="connsiteX5209" fmla="*/ 620004 w 4425895"/>
              <a:gd name="connsiteY5209" fmla="*/ 4323490 h 4333434"/>
              <a:gd name="connsiteX5210" fmla="*/ 616266 w 4425895"/>
              <a:gd name="connsiteY5210" fmla="*/ 4321084 h 4333434"/>
              <a:gd name="connsiteX5211" fmla="*/ 622840 w 4425895"/>
              <a:gd name="connsiteY5211" fmla="*/ 4320053 h 4333434"/>
              <a:gd name="connsiteX5212" fmla="*/ 631218 w 4425895"/>
              <a:gd name="connsiteY5212" fmla="*/ 4321341 h 4333434"/>
              <a:gd name="connsiteX5213" fmla="*/ 633023 w 4425895"/>
              <a:gd name="connsiteY5213" fmla="*/ 4326669 h 4333434"/>
              <a:gd name="connsiteX5214" fmla="*/ 625891 w 4425895"/>
              <a:gd name="connsiteY5214" fmla="*/ 4328087 h 4333434"/>
              <a:gd name="connsiteX5215" fmla="*/ 629285 w 4425895"/>
              <a:gd name="connsiteY5215" fmla="*/ 4312491 h 4333434"/>
              <a:gd name="connsiteX5216" fmla="*/ 626750 w 4425895"/>
              <a:gd name="connsiteY5216" fmla="*/ 4308194 h 4333434"/>
              <a:gd name="connsiteX5217" fmla="*/ 640499 w 4425895"/>
              <a:gd name="connsiteY5217" fmla="*/ 4313006 h 4333434"/>
              <a:gd name="connsiteX5218" fmla="*/ 628898 w 4425895"/>
              <a:gd name="connsiteY5218" fmla="*/ 4312748 h 4333434"/>
              <a:gd name="connsiteX5219" fmla="*/ 627867 w 4425895"/>
              <a:gd name="connsiteY5219" fmla="*/ 4295992 h 4333434"/>
              <a:gd name="connsiteX5220" fmla="*/ 629929 w 4425895"/>
              <a:gd name="connsiteY5220" fmla="*/ 4291695 h 4333434"/>
              <a:gd name="connsiteX5221" fmla="*/ 633023 w 4425895"/>
              <a:gd name="connsiteY5221" fmla="*/ 4291179 h 4333434"/>
              <a:gd name="connsiteX5222" fmla="*/ 636503 w 4425895"/>
              <a:gd name="connsiteY5222" fmla="*/ 4293070 h 4333434"/>
              <a:gd name="connsiteX5223" fmla="*/ 640800 w 4425895"/>
              <a:gd name="connsiteY5223" fmla="*/ 4295090 h 4333434"/>
              <a:gd name="connsiteX5224" fmla="*/ 627480 w 4425895"/>
              <a:gd name="connsiteY5224" fmla="*/ 4296292 h 4333434"/>
              <a:gd name="connsiteX5225" fmla="*/ 645569 w 4425895"/>
              <a:gd name="connsiteY5225" fmla="*/ 4277817 h 4333434"/>
              <a:gd name="connsiteX5226" fmla="*/ 646256 w 4425895"/>
              <a:gd name="connsiteY5226" fmla="*/ 4274638 h 4333434"/>
              <a:gd name="connsiteX5227" fmla="*/ 650768 w 4425895"/>
              <a:gd name="connsiteY5227" fmla="*/ 4276614 h 4333434"/>
              <a:gd name="connsiteX5228" fmla="*/ 645182 w 4425895"/>
              <a:gd name="connsiteY5228" fmla="*/ 4278118 h 4333434"/>
              <a:gd name="connsiteX5229" fmla="*/ 651885 w 4425895"/>
              <a:gd name="connsiteY5229" fmla="*/ 4184367 h 4333434"/>
              <a:gd name="connsiteX5230" fmla="*/ 646944 w 4425895"/>
              <a:gd name="connsiteY5230" fmla="*/ 4188148 h 4333434"/>
              <a:gd name="connsiteX5231" fmla="*/ 648576 w 4425895"/>
              <a:gd name="connsiteY5231" fmla="*/ 4181144 h 4333434"/>
              <a:gd name="connsiteX5232" fmla="*/ 652486 w 4425895"/>
              <a:gd name="connsiteY5232" fmla="*/ 4178480 h 4333434"/>
              <a:gd name="connsiteX5233" fmla="*/ 655279 w 4425895"/>
              <a:gd name="connsiteY5233" fmla="*/ 4177707 h 4333434"/>
              <a:gd name="connsiteX5234" fmla="*/ 654506 w 4425895"/>
              <a:gd name="connsiteY5234" fmla="*/ 4180543 h 4333434"/>
              <a:gd name="connsiteX5235" fmla="*/ 651498 w 4425895"/>
              <a:gd name="connsiteY5235" fmla="*/ 4184668 h 4333434"/>
              <a:gd name="connsiteX5236" fmla="*/ 686257 w 4425895"/>
              <a:gd name="connsiteY5236" fmla="*/ 4311159 h 4333434"/>
              <a:gd name="connsiteX5237" fmla="*/ 682476 w 4425895"/>
              <a:gd name="connsiteY5237" fmla="*/ 4312877 h 4333434"/>
              <a:gd name="connsiteX5238" fmla="*/ 680758 w 4425895"/>
              <a:gd name="connsiteY5238" fmla="*/ 4318205 h 4333434"/>
              <a:gd name="connsiteX5239" fmla="*/ 679383 w 4425895"/>
              <a:gd name="connsiteY5239" fmla="*/ 4323533 h 4333434"/>
              <a:gd name="connsiteX5240" fmla="*/ 677063 w 4425895"/>
              <a:gd name="connsiteY5240" fmla="*/ 4319236 h 4333434"/>
              <a:gd name="connsiteX5241" fmla="*/ 669200 w 4425895"/>
              <a:gd name="connsiteY5241" fmla="*/ 4314940 h 4333434"/>
              <a:gd name="connsiteX5242" fmla="*/ 666579 w 4425895"/>
              <a:gd name="connsiteY5242" fmla="*/ 4313479 h 4333434"/>
              <a:gd name="connsiteX5243" fmla="*/ 669200 w 4425895"/>
              <a:gd name="connsiteY5243" fmla="*/ 4308967 h 4333434"/>
              <a:gd name="connsiteX5244" fmla="*/ 664474 w 4425895"/>
              <a:gd name="connsiteY5244" fmla="*/ 4306604 h 4333434"/>
              <a:gd name="connsiteX5245" fmla="*/ 655881 w 4425895"/>
              <a:gd name="connsiteY5245" fmla="*/ 4303382 h 4333434"/>
              <a:gd name="connsiteX5246" fmla="*/ 670098 w 4425895"/>
              <a:gd name="connsiteY5246" fmla="*/ 4303197 h 4333434"/>
              <a:gd name="connsiteX5247" fmla="*/ 671434 w 4425895"/>
              <a:gd name="connsiteY5247" fmla="*/ 4304800 h 4333434"/>
              <a:gd name="connsiteX5248" fmla="*/ 680844 w 4425895"/>
              <a:gd name="connsiteY5248" fmla="*/ 4309397 h 4333434"/>
              <a:gd name="connsiteX5249" fmla="*/ 685828 w 4425895"/>
              <a:gd name="connsiteY5249" fmla="*/ 4311459 h 4333434"/>
              <a:gd name="connsiteX5250" fmla="*/ 692745 w 4425895"/>
              <a:gd name="connsiteY5250" fmla="*/ 4312920 h 4333434"/>
              <a:gd name="connsiteX5251" fmla="*/ 689609 w 4425895"/>
              <a:gd name="connsiteY5251" fmla="*/ 4310772 h 4333434"/>
              <a:gd name="connsiteX5252" fmla="*/ 692745 w 4425895"/>
              <a:gd name="connsiteY5252" fmla="*/ 4308667 h 4333434"/>
              <a:gd name="connsiteX5253" fmla="*/ 695882 w 4425895"/>
              <a:gd name="connsiteY5253" fmla="*/ 4310772 h 4333434"/>
              <a:gd name="connsiteX5254" fmla="*/ 692315 w 4425895"/>
              <a:gd name="connsiteY5254" fmla="*/ 4313221 h 4333434"/>
              <a:gd name="connsiteX5255" fmla="*/ 694120 w 4425895"/>
              <a:gd name="connsiteY5255" fmla="*/ 4291179 h 4333434"/>
              <a:gd name="connsiteX5256" fmla="*/ 692058 w 4425895"/>
              <a:gd name="connsiteY5256" fmla="*/ 4288602 h 4333434"/>
              <a:gd name="connsiteX5257" fmla="*/ 696956 w 4425895"/>
              <a:gd name="connsiteY5257" fmla="*/ 4287742 h 4333434"/>
              <a:gd name="connsiteX5258" fmla="*/ 693690 w 4425895"/>
              <a:gd name="connsiteY5258" fmla="*/ 4291480 h 4333434"/>
              <a:gd name="connsiteX5259" fmla="*/ 721747 w 4425895"/>
              <a:gd name="connsiteY5259" fmla="*/ 4305831 h 4333434"/>
              <a:gd name="connsiteX5260" fmla="*/ 717450 w 4425895"/>
              <a:gd name="connsiteY5260" fmla="*/ 4306991 h 4333434"/>
              <a:gd name="connsiteX5261" fmla="*/ 699018 w 4425895"/>
              <a:gd name="connsiteY5261" fmla="*/ 4312662 h 4333434"/>
              <a:gd name="connsiteX5262" fmla="*/ 700496 w 4425895"/>
              <a:gd name="connsiteY5262" fmla="*/ 4307588 h 4333434"/>
              <a:gd name="connsiteX5263" fmla="*/ 703530 w 4425895"/>
              <a:gd name="connsiteY5263" fmla="*/ 4307335 h 4333434"/>
              <a:gd name="connsiteX5264" fmla="*/ 713712 w 4425895"/>
              <a:gd name="connsiteY5264" fmla="*/ 4305358 h 4333434"/>
              <a:gd name="connsiteX5265" fmla="*/ 723251 w 4425895"/>
              <a:gd name="connsiteY5265" fmla="*/ 4304757 h 4333434"/>
              <a:gd name="connsiteX5266" fmla="*/ 721317 w 4425895"/>
              <a:gd name="connsiteY5266" fmla="*/ 4306132 h 4333434"/>
              <a:gd name="connsiteX5267" fmla="*/ 724368 w 4425895"/>
              <a:gd name="connsiteY5267" fmla="*/ 4257666 h 4333434"/>
              <a:gd name="connsiteX5268" fmla="*/ 733520 w 4425895"/>
              <a:gd name="connsiteY5268" fmla="*/ 4269869 h 4333434"/>
              <a:gd name="connsiteX5269" fmla="*/ 731500 w 4425895"/>
              <a:gd name="connsiteY5269" fmla="*/ 4272533 h 4333434"/>
              <a:gd name="connsiteX5270" fmla="*/ 731500 w 4425895"/>
              <a:gd name="connsiteY5270" fmla="*/ 4272533 h 4333434"/>
              <a:gd name="connsiteX5271" fmla="*/ 729180 w 4425895"/>
              <a:gd name="connsiteY5271" fmla="*/ 4267677 h 4333434"/>
              <a:gd name="connsiteX5272" fmla="*/ 726301 w 4425895"/>
              <a:gd name="connsiteY5272" fmla="*/ 4264799 h 4333434"/>
              <a:gd name="connsiteX5273" fmla="*/ 723766 w 4425895"/>
              <a:gd name="connsiteY5273" fmla="*/ 4257967 h 4333434"/>
              <a:gd name="connsiteX5274" fmla="*/ 733219 w 4425895"/>
              <a:gd name="connsiteY5274" fmla="*/ 4304413 h 4333434"/>
              <a:gd name="connsiteX5275" fmla="*/ 731500 w 4425895"/>
              <a:gd name="connsiteY5275" fmla="*/ 4310772 h 4333434"/>
              <a:gd name="connsiteX5276" fmla="*/ 728192 w 4425895"/>
              <a:gd name="connsiteY5276" fmla="*/ 4317131 h 4333434"/>
              <a:gd name="connsiteX5277" fmla="*/ 726344 w 4425895"/>
              <a:gd name="connsiteY5277" fmla="*/ 4310256 h 4333434"/>
              <a:gd name="connsiteX5278" fmla="*/ 734938 w 4425895"/>
              <a:gd name="connsiteY5278" fmla="*/ 4301234 h 4333434"/>
              <a:gd name="connsiteX5279" fmla="*/ 732789 w 4425895"/>
              <a:gd name="connsiteY5279" fmla="*/ 4304714 h 4333434"/>
              <a:gd name="connsiteX5280" fmla="*/ 731500 w 4425895"/>
              <a:gd name="connsiteY5280" fmla="*/ 4285379 h 4333434"/>
              <a:gd name="connsiteX5281" fmla="*/ 744390 w 4425895"/>
              <a:gd name="connsiteY5281" fmla="*/ 4280610 h 4333434"/>
              <a:gd name="connsiteX5282" fmla="*/ 745894 w 4425895"/>
              <a:gd name="connsiteY5282" fmla="*/ 4283918 h 4333434"/>
              <a:gd name="connsiteX5283" fmla="*/ 731071 w 4425895"/>
              <a:gd name="connsiteY5283" fmla="*/ 4285680 h 4333434"/>
              <a:gd name="connsiteX5284" fmla="*/ 740695 w 4425895"/>
              <a:gd name="connsiteY5284" fmla="*/ 4293972 h 4333434"/>
              <a:gd name="connsiteX5285" fmla="*/ 748558 w 4425895"/>
              <a:gd name="connsiteY5285" fmla="*/ 4298269 h 4333434"/>
              <a:gd name="connsiteX5286" fmla="*/ 749288 w 4425895"/>
              <a:gd name="connsiteY5286" fmla="*/ 4302566 h 4333434"/>
              <a:gd name="connsiteX5287" fmla="*/ 740265 w 4425895"/>
              <a:gd name="connsiteY5287" fmla="*/ 4294101 h 4333434"/>
              <a:gd name="connsiteX5288" fmla="*/ 751995 w 4425895"/>
              <a:gd name="connsiteY5288" fmla="*/ 4326111 h 4333434"/>
              <a:gd name="connsiteX5289" fmla="*/ 749460 w 4425895"/>
              <a:gd name="connsiteY5289" fmla="*/ 4326111 h 4333434"/>
              <a:gd name="connsiteX5290" fmla="*/ 751608 w 4425895"/>
              <a:gd name="connsiteY5290" fmla="*/ 4322158 h 4333434"/>
              <a:gd name="connsiteX5291" fmla="*/ 751608 w 4425895"/>
              <a:gd name="connsiteY5291" fmla="*/ 4322158 h 4333434"/>
              <a:gd name="connsiteX5292" fmla="*/ 751565 w 4425895"/>
              <a:gd name="connsiteY5292" fmla="*/ 4326240 h 4333434"/>
              <a:gd name="connsiteX5293" fmla="*/ 752425 w 4425895"/>
              <a:gd name="connsiteY5293" fmla="*/ 4315197 h 4333434"/>
              <a:gd name="connsiteX5294" fmla="*/ 748128 w 4425895"/>
              <a:gd name="connsiteY5294" fmla="*/ 4314467 h 4333434"/>
              <a:gd name="connsiteX5295" fmla="*/ 752425 w 4425895"/>
              <a:gd name="connsiteY5295" fmla="*/ 4310171 h 4333434"/>
              <a:gd name="connsiteX5296" fmla="*/ 756721 w 4425895"/>
              <a:gd name="connsiteY5296" fmla="*/ 4310901 h 4333434"/>
              <a:gd name="connsiteX5297" fmla="*/ 751995 w 4425895"/>
              <a:gd name="connsiteY5297" fmla="*/ 4315326 h 4333434"/>
              <a:gd name="connsiteX5298" fmla="*/ 758826 w 4425895"/>
              <a:gd name="connsiteY5298" fmla="*/ 4302308 h 4333434"/>
              <a:gd name="connsiteX5299" fmla="*/ 755561 w 4425895"/>
              <a:gd name="connsiteY5299" fmla="*/ 4300202 h 4333434"/>
              <a:gd name="connsiteX5300" fmla="*/ 757537 w 4425895"/>
              <a:gd name="connsiteY5300" fmla="*/ 4298054 h 4333434"/>
              <a:gd name="connsiteX5301" fmla="*/ 760803 w 4425895"/>
              <a:gd name="connsiteY5301" fmla="*/ 4300202 h 4333434"/>
              <a:gd name="connsiteX5302" fmla="*/ 759209 w 4425895"/>
              <a:gd name="connsiteY5302" fmla="*/ 4302574 h 4333434"/>
              <a:gd name="connsiteX5303" fmla="*/ 758397 w 4425895"/>
              <a:gd name="connsiteY5303" fmla="*/ 4302566 h 4333434"/>
              <a:gd name="connsiteX5304" fmla="*/ 752725 w 4425895"/>
              <a:gd name="connsiteY5304" fmla="*/ 4283403 h 4333434"/>
              <a:gd name="connsiteX5305" fmla="*/ 757967 w 4425895"/>
              <a:gd name="connsiteY5305" fmla="*/ 4280567 h 4333434"/>
              <a:gd name="connsiteX5306" fmla="*/ 766818 w 4425895"/>
              <a:gd name="connsiteY5306" fmla="*/ 4283403 h 4333434"/>
              <a:gd name="connsiteX5307" fmla="*/ 752296 w 4425895"/>
              <a:gd name="connsiteY5307" fmla="*/ 4283660 h 4333434"/>
              <a:gd name="connsiteX5308" fmla="*/ 767076 w 4425895"/>
              <a:gd name="connsiteY5308" fmla="*/ 4293843 h 4333434"/>
              <a:gd name="connsiteX5309" fmla="*/ 769181 w 4425895"/>
              <a:gd name="connsiteY5309" fmla="*/ 4291738 h 4333434"/>
              <a:gd name="connsiteX5310" fmla="*/ 771286 w 4425895"/>
              <a:gd name="connsiteY5310" fmla="*/ 4293843 h 4333434"/>
              <a:gd name="connsiteX5311" fmla="*/ 769181 w 4425895"/>
              <a:gd name="connsiteY5311" fmla="*/ 4295949 h 4333434"/>
              <a:gd name="connsiteX5312" fmla="*/ 766749 w 4425895"/>
              <a:gd name="connsiteY5312" fmla="*/ 4294230 h 4333434"/>
              <a:gd name="connsiteX5313" fmla="*/ 766732 w 4425895"/>
              <a:gd name="connsiteY5313" fmla="*/ 4294101 h 4333434"/>
              <a:gd name="connsiteX5314" fmla="*/ 769826 w 4425895"/>
              <a:gd name="connsiteY5314" fmla="*/ 4318334 h 4333434"/>
              <a:gd name="connsiteX5315" fmla="*/ 771888 w 4425895"/>
              <a:gd name="connsiteY5315" fmla="*/ 4314295 h 4333434"/>
              <a:gd name="connsiteX5316" fmla="*/ 778462 w 4425895"/>
              <a:gd name="connsiteY5316" fmla="*/ 4315154 h 4333434"/>
              <a:gd name="connsiteX5317" fmla="*/ 785680 w 4425895"/>
              <a:gd name="connsiteY5317" fmla="*/ 4317174 h 4333434"/>
              <a:gd name="connsiteX5318" fmla="*/ 789977 w 4425895"/>
              <a:gd name="connsiteY5318" fmla="*/ 4317947 h 4333434"/>
              <a:gd name="connsiteX5319" fmla="*/ 769396 w 4425895"/>
              <a:gd name="connsiteY5319" fmla="*/ 4318592 h 4333434"/>
              <a:gd name="connsiteX5320" fmla="*/ 773392 w 4425895"/>
              <a:gd name="connsiteY5320" fmla="*/ 4298054 h 4333434"/>
              <a:gd name="connsiteX5321" fmla="*/ 775321 w 4425895"/>
              <a:gd name="connsiteY5321" fmla="*/ 4295949 h 4333434"/>
              <a:gd name="connsiteX5322" fmla="*/ 775325 w 4425895"/>
              <a:gd name="connsiteY5322" fmla="*/ 4295949 h 4333434"/>
              <a:gd name="connsiteX5323" fmla="*/ 778591 w 4425895"/>
              <a:gd name="connsiteY5323" fmla="*/ 4298054 h 4333434"/>
              <a:gd name="connsiteX5324" fmla="*/ 776657 w 4425895"/>
              <a:gd name="connsiteY5324" fmla="*/ 4300202 h 4333434"/>
              <a:gd name="connsiteX5325" fmla="*/ 772962 w 4425895"/>
              <a:gd name="connsiteY5325" fmla="*/ 4298312 h 4333434"/>
              <a:gd name="connsiteX5326" fmla="*/ 785250 w 4425895"/>
              <a:gd name="connsiteY5326" fmla="*/ 4289461 h 4333434"/>
              <a:gd name="connsiteX5327" fmla="*/ 776185 w 4425895"/>
              <a:gd name="connsiteY5327" fmla="*/ 4288516 h 4333434"/>
              <a:gd name="connsiteX5328" fmla="*/ 772318 w 4425895"/>
              <a:gd name="connsiteY5328" fmla="*/ 4287614 h 4333434"/>
              <a:gd name="connsiteX5329" fmla="*/ 780352 w 4425895"/>
              <a:gd name="connsiteY5329" fmla="*/ 4285680 h 4333434"/>
              <a:gd name="connsiteX5330" fmla="*/ 788945 w 4425895"/>
              <a:gd name="connsiteY5330" fmla="*/ 4285207 h 4333434"/>
              <a:gd name="connsiteX5331" fmla="*/ 792082 w 4425895"/>
              <a:gd name="connsiteY5331" fmla="*/ 4289504 h 4333434"/>
              <a:gd name="connsiteX5332" fmla="*/ 784821 w 4425895"/>
              <a:gd name="connsiteY5332" fmla="*/ 4289590 h 4333434"/>
              <a:gd name="connsiteX5333" fmla="*/ 791180 w 4425895"/>
              <a:gd name="connsiteY5333" fmla="*/ 4255690 h 4333434"/>
              <a:gd name="connsiteX5334" fmla="*/ 788043 w 4425895"/>
              <a:gd name="connsiteY5334" fmla="*/ 4253585 h 4333434"/>
              <a:gd name="connsiteX5335" fmla="*/ 791180 w 4425895"/>
              <a:gd name="connsiteY5335" fmla="*/ 4251436 h 4333434"/>
              <a:gd name="connsiteX5336" fmla="*/ 794316 w 4425895"/>
              <a:gd name="connsiteY5336" fmla="*/ 4253585 h 4333434"/>
              <a:gd name="connsiteX5337" fmla="*/ 790750 w 4425895"/>
              <a:gd name="connsiteY5337" fmla="*/ 4255819 h 4333434"/>
              <a:gd name="connsiteX5338" fmla="*/ 795734 w 4425895"/>
              <a:gd name="connsiteY5338" fmla="*/ 4108661 h 4333434"/>
              <a:gd name="connsiteX5339" fmla="*/ 795734 w 4425895"/>
              <a:gd name="connsiteY5339" fmla="*/ 4112700 h 4333434"/>
              <a:gd name="connsiteX5340" fmla="*/ 794660 w 4425895"/>
              <a:gd name="connsiteY5340" fmla="*/ 4109950 h 4333434"/>
              <a:gd name="connsiteX5341" fmla="*/ 795304 w 4425895"/>
              <a:gd name="connsiteY5341" fmla="*/ 4108790 h 4333434"/>
              <a:gd name="connsiteX5342" fmla="*/ 794832 w 4425895"/>
              <a:gd name="connsiteY5342" fmla="*/ 4257280 h 4333434"/>
              <a:gd name="connsiteX5343" fmla="*/ 798484 w 4425895"/>
              <a:gd name="connsiteY5343" fmla="*/ 4254616 h 4333434"/>
              <a:gd name="connsiteX5344" fmla="*/ 802179 w 4425895"/>
              <a:gd name="connsiteY5344" fmla="*/ 4257280 h 4333434"/>
              <a:gd name="connsiteX5345" fmla="*/ 798484 w 4425895"/>
              <a:gd name="connsiteY5345" fmla="*/ 4259944 h 4333434"/>
              <a:gd name="connsiteX5346" fmla="*/ 794402 w 4425895"/>
              <a:gd name="connsiteY5346" fmla="*/ 4257409 h 4333434"/>
              <a:gd name="connsiteX5347" fmla="*/ 799128 w 4425895"/>
              <a:gd name="connsiteY5347" fmla="*/ 4321728 h 4333434"/>
              <a:gd name="connsiteX5348" fmla="*/ 796421 w 4425895"/>
              <a:gd name="connsiteY5348" fmla="*/ 4322931 h 4333434"/>
              <a:gd name="connsiteX5349" fmla="*/ 798355 w 4425895"/>
              <a:gd name="connsiteY5349" fmla="*/ 4318635 h 4333434"/>
              <a:gd name="connsiteX5350" fmla="*/ 798656 w 4425895"/>
              <a:gd name="connsiteY5350" fmla="*/ 4321685 h 4333434"/>
              <a:gd name="connsiteX5351" fmla="*/ 801835 w 4425895"/>
              <a:gd name="connsiteY5351" fmla="*/ 4313135 h 4333434"/>
              <a:gd name="connsiteX5352" fmla="*/ 798527 w 4425895"/>
              <a:gd name="connsiteY5352" fmla="*/ 4315498 h 4333434"/>
              <a:gd name="connsiteX5353" fmla="*/ 795120 w 4425895"/>
              <a:gd name="connsiteY5353" fmla="*/ 4310467 h 4333434"/>
              <a:gd name="connsiteX5354" fmla="*/ 795691 w 4425895"/>
              <a:gd name="connsiteY5354" fmla="*/ 4309010 h 4333434"/>
              <a:gd name="connsiteX5355" fmla="*/ 801362 w 4425895"/>
              <a:gd name="connsiteY5355" fmla="*/ 4312963 h 4333434"/>
              <a:gd name="connsiteX5356" fmla="*/ 800890 w 4425895"/>
              <a:gd name="connsiteY5356" fmla="*/ 4271158 h 4333434"/>
              <a:gd name="connsiteX5357" fmla="*/ 804800 w 4425895"/>
              <a:gd name="connsiteY5357" fmla="*/ 4270341 h 4333434"/>
              <a:gd name="connsiteX5358" fmla="*/ 802480 w 4425895"/>
              <a:gd name="connsiteY5358" fmla="*/ 4272704 h 4333434"/>
              <a:gd name="connsiteX5359" fmla="*/ 800417 w 4425895"/>
              <a:gd name="connsiteY5359" fmla="*/ 4270986 h 4333434"/>
              <a:gd name="connsiteX5360" fmla="*/ 804800 w 4425895"/>
              <a:gd name="connsiteY5360" fmla="*/ 4319752 h 4333434"/>
              <a:gd name="connsiteX5361" fmla="*/ 802608 w 4425895"/>
              <a:gd name="connsiteY5361" fmla="*/ 4317647 h 4333434"/>
              <a:gd name="connsiteX5362" fmla="*/ 804714 w 4425895"/>
              <a:gd name="connsiteY5362" fmla="*/ 4315455 h 4333434"/>
              <a:gd name="connsiteX5363" fmla="*/ 806905 w 4425895"/>
              <a:gd name="connsiteY5363" fmla="*/ 4317560 h 4333434"/>
              <a:gd name="connsiteX5364" fmla="*/ 806905 w 4425895"/>
              <a:gd name="connsiteY5364" fmla="*/ 4317604 h 4333434"/>
              <a:gd name="connsiteX5365" fmla="*/ 804727 w 4425895"/>
              <a:gd name="connsiteY5365" fmla="*/ 4319631 h 4333434"/>
              <a:gd name="connsiteX5366" fmla="*/ 804327 w 4425895"/>
              <a:gd name="connsiteY5366" fmla="*/ 4319580 h 4333434"/>
              <a:gd name="connsiteX5367" fmla="*/ 806819 w 4425895"/>
              <a:gd name="connsiteY5367" fmla="*/ 4280782 h 4333434"/>
              <a:gd name="connsiteX5368" fmla="*/ 813178 w 4425895"/>
              <a:gd name="connsiteY5368" fmla="*/ 4286926 h 4333434"/>
              <a:gd name="connsiteX5369" fmla="*/ 810299 w 4425895"/>
              <a:gd name="connsiteY5369" fmla="*/ 4292125 h 4333434"/>
              <a:gd name="connsiteX5370" fmla="*/ 806346 w 4425895"/>
              <a:gd name="connsiteY5370" fmla="*/ 4280610 h 4333434"/>
              <a:gd name="connsiteX5371" fmla="*/ 810256 w 4425895"/>
              <a:gd name="connsiteY5371" fmla="*/ 4303081 h 4333434"/>
              <a:gd name="connsiteX5372" fmla="*/ 814768 w 4425895"/>
              <a:gd name="connsiteY5372" fmla="*/ 4299386 h 4333434"/>
              <a:gd name="connsiteX5373" fmla="*/ 813822 w 4425895"/>
              <a:gd name="connsiteY5373" fmla="*/ 4302952 h 4333434"/>
              <a:gd name="connsiteX5374" fmla="*/ 809698 w 4425895"/>
              <a:gd name="connsiteY5374" fmla="*/ 4302909 h 4333434"/>
              <a:gd name="connsiteX5375" fmla="*/ 815283 w 4425895"/>
              <a:gd name="connsiteY5375" fmla="*/ 4322931 h 4333434"/>
              <a:gd name="connsiteX5376" fmla="*/ 813350 w 4425895"/>
              <a:gd name="connsiteY5376" fmla="*/ 4321341 h 4333434"/>
              <a:gd name="connsiteX5377" fmla="*/ 815283 w 4425895"/>
              <a:gd name="connsiteY5377" fmla="*/ 4315498 h 4333434"/>
              <a:gd name="connsiteX5378" fmla="*/ 817260 w 4425895"/>
              <a:gd name="connsiteY5378" fmla="*/ 4317088 h 4333434"/>
              <a:gd name="connsiteX5379" fmla="*/ 814811 w 4425895"/>
              <a:gd name="connsiteY5379" fmla="*/ 4322759 h 4333434"/>
              <a:gd name="connsiteX5380" fmla="*/ 817389 w 4425895"/>
              <a:gd name="connsiteY5380" fmla="*/ 4262350 h 4333434"/>
              <a:gd name="connsiteX5381" fmla="*/ 820525 w 4425895"/>
              <a:gd name="connsiteY5381" fmla="*/ 4260244 h 4333434"/>
              <a:gd name="connsiteX5382" fmla="*/ 823662 w 4425895"/>
              <a:gd name="connsiteY5382" fmla="*/ 4262350 h 4333434"/>
              <a:gd name="connsiteX5383" fmla="*/ 820525 w 4425895"/>
              <a:gd name="connsiteY5383" fmla="*/ 4264498 h 4333434"/>
              <a:gd name="connsiteX5384" fmla="*/ 816916 w 4425895"/>
              <a:gd name="connsiteY5384" fmla="*/ 4262178 h 4333434"/>
              <a:gd name="connsiteX5385" fmla="*/ 825294 w 4425895"/>
              <a:gd name="connsiteY5385" fmla="*/ 4313909 h 4333434"/>
              <a:gd name="connsiteX5386" fmla="*/ 819494 w 4425895"/>
              <a:gd name="connsiteY5386" fmla="*/ 4314725 h 4333434"/>
              <a:gd name="connsiteX5387" fmla="*/ 822802 w 4425895"/>
              <a:gd name="connsiteY5387" fmla="*/ 4311373 h 4333434"/>
              <a:gd name="connsiteX5388" fmla="*/ 824822 w 4425895"/>
              <a:gd name="connsiteY5388" fmla="*/ 4313608 h 4333434"/>
              <a:gd name="connsiteX5389" fmla="*/ 818291 w 4425895"/>
              <a:gd name="connsiteY5389" fmla="*/ 4216290 h 4333434"/>
              <a:gd name="connsiteX5390" fmla="*/ 820310 w 4425895"/>
              <a:gd name="connsiteY5390" fmla="*/ 4214142 h 4333434"/>
              <a:gd name="connsiteX5391" fmla="*/ 826755 w 4425895"/>
              <a:gd name="connsiteY5391" fmla="*/ 4215431 h 4333434"/>
              <a:gd name="connsiteX5392" fmla="*/ 828560 w 4425895"/>
              <a:gd name="connsiteY5392" fmla="*/ 4217579 h 4333434"/>
              <a:gd name="connsiteX5393" fmla="*/ 819576 w 4425895"/>
              <a:gd name="connsiteY5393" fmla="*/ 4217940 h 4333434"/>
              <a:gd name="connsiteX5394" fmla="*/ 818291 w 4425895"/>
              <a:gd name="connsiteY5394" fmla="*/ 4216290 h 4333434"/>
              <a:gd name="connsiteX5395" fmla="*/ 829462 w 4425895"/>
              <a:gd name="connsiteY5395" fmla="*/ 4252596 h 4333434"/>
              <a:gd name="connsiteX5396" fmla="*/ 827400 w 4425895"/>
              <a:gd name="connsiteY5396" fmla="*/ 4250577 h 4333434"/>
              <a:gd name="connsiteX5397" fmla="*/ 829462 w 4425895"/>
              <a:gd name="connsiteY5397" fmla="*/ 4247269 h 4333434"/>
              <a:gd name="connsiteX5398" fmla="*/ 831567 w 4425895"/>
              <a:gd name="connsiteY5398" fmla="*/ 4249288 h 4333434"/>
              <a:gd name="connsiteX5399" fmla="*/ 831567 w 4425895"/>
              <a:gd name="connsiteY5399" fmla="*/ 4249288 h 4333434"/>
              <a:gd name="connsiteX5400" fmla="*/ 829462 w 4425895"/>
              <a:gd name="connsiteY5400" fmla="*/ 4252596 h 4333434"/>
              <a:gd name="connsiteX5401" fmla="*/ 827400 w 4425895"/>
              <a:gd name="connsiteY5401" fmla="*/ 4194163 h 4333434"/>
              <a:gd name="connsiteX5402" fmla="*/ 823103 w 4425895"/>
              <a:gd name="connsiteY5402" fmla="*/ 4192015 h 4333434"/>
              <a:gd name="connsiteX5403" fmla="*/ 827400 w 4425895"/>
              <a:gd name="connsiteY5403" fmla="*/ 4189866 h 4333434"/>
              <a:gd name="connsiteX5404" fmla="*/ 831696 w 4425895"/>
              <a:gd name="connsiteY5404" fmla="*/ 4192015 h 4333434"/>
              <a:gd name="connsiteX5405" fmla="*/ 827400 w 4425895"/>
              <a:gd name="connsiteY5405" fmla="*/ 4194206 h 4333434"/>
              <a:gd name="connsiteX5406" fmla="*/ 831181 w 4425895"/>
              <a:gd name="connsiteY5406" fmla="*/ 3814561 h 4333434"/>
              <a:gd name="connsiteX5407" fmla="*/ 815885 w 4425895"/>
              <a:gd name="connsiteY5407" fmla="*/ 3816194 h 4333434"/>
              <a:gd name="connsiteX5408" fmla="*/ 822502 w 4425895"/>
              <a:gd name="connsiteY5408" fmla="*/ 3808846 h 4333434"/>
              <a:gd name="connsiteX5409" fmla="*/ 825294 w 4425895"/>
              <a:gd name="connsiteY5409" fmla="*/ 3807558 h 4333434"/>
              <a:gd name="connsiteX5410" fmla="*/ 833544 w 4425895"/>
              <a:gd name="connsiteY5410" fmla="*/ 3808245 h 4333434"/>
              <a:gd name="connsiteX5411" fmla="*/ 831181 w 4425895"/>
              <a:gd name="connsiteY5411" fmla="*/ 3814604 h 4333434"/>
              <a:gd name="connsiteX5412" fmla="*/ 839129 w 4425895"/>
              <a:gd name="connsiteY5412" fmla="*/ 4081507 h 4333434"/>
              <a:gd name="connsiteX5413" fmla="*/ 839645 w 4425895"/>
              <a:gd name="connsiteY5413" fmla="*/ 4088166 h 4333434"/>
              <a:gd name="connsiteX5414" fmla="*/ 833200 w 4425895"/>
              <a:gd name="connsiteY5414" fmla="*/ 4090959 h 4333434"/>
              <a:gd name="connsiteX5415" fmla="*/ 839129 w 4425895"/>
              <a:gd name="connsiteY5415" fmla="*/ 4081550 h 4333434"/>
              <a:gd name="connsiteX5416" fmla="*/ 832556 w 4425895"/>
              <a:gd name="connsiteY5416" fmla="*/ 4266259 h 4333434"/>
              <a:gd name="connsiteX5417" fmla="*/ 833801 w 4425895"/>
              <a:gd name="connsiteY5417" fmla="*/ 4260846 h 4333434"/>
              <a:gd name="connsiteX5418" fmla="*/ 839473 w 4425895"/>
              <a:gd name="connsiteY5418" fmla="*/ 4260846 h 4333434"/>
              <a:gd name="connsiteX5419" fmla="*/ 841106 w 4425895"/>
              <a:gd name="connsiteY5419" fmla="*/ 4266302 h 4333434"/>
              <a:gd name="connsiteX5420" fmla="*/ 833728 w 4425895"/>
              <a:gd name="connsiteY5420" fmla="*/ 4267510 h 4333434"/>
              <a:gd name="connsiteX5421" fmla="*/ 832556 w 4425895"/>
              <a:gd name="connsiteY5421" fmla="*/ 4266345 h 4333434"/>
              <a:gd name="connsiteX5422" fmla="*/ 836852 w 4425895"/>
              <a:gd name="connsiteY5422" fmla="*/ 4315240 h 4333434"/>
              <a:gd name="connsiteX5423" fmla="*/ 838442 w 4425895"/>
              <a:gd name="connsiteY5423" fmla="*/ 4313264 h 4333434"/>
              <a:gd name="connsiteX5424" fmla="*/ 844156 w 4425895"/>
              <a:gd name="connsiteY5424" fmla="*/ 4315240 h 4333434"/>
              <a:gd name="connsiteX5425" fmla="*/ 836809 w 4425895"/>
              <a:gd name="connsiteY5425" fmla="*/ 4315326 h 4333434"/>
              <a:gd name="connsiteX5426" fmla="*/ 845746 w 4425895"/>
              <a:gd name="connsiteY5426" fmla="*/ 4311717 h 4333434"/>
              <a:gd name="connsiteX5427" fmla="*/ 841836 w 4425895"/>
              <a:gd name="connsiteY5427" fmla="*/ 4303726 h 4333434"/>
              <a:gd name="connsiteX5428" fmla="*/ 854726 w 4425895"/>
              <a:gd name="connsiteY5428" fmla="*/ 4313264 h 4333434"/>
              <a:gd name="connsiteX5429" fmla="*/ 845703 w 4425895"/>
              <a:gd name="connsiteY5429" fmla="*/ 4311803 h 4333434"/>
              <a:gd name="connsiteX5430" fmla="*/ 853609 w 4425895"/>
              <a:gd name="connsiteY5430" fmla="*/ 4234379 h 4333434"/>
              <a:gd name="connsiteX5431" fmla="*/ 856616 w 4425895"/>
              <a:gd name="connsiteY5431" fmla="*/ 4232274 h 4333434"/>
              <a:gd name="connsiteX5432" fmla="*/ 860913 w 4425895"/>
              <a:gd name="connsiteY5432" fmla="*/ 4234379 h 4333434"/>
              <a:gd name="connsiteX5433" fmla="*/ 857905 w 4425895"/>
              <a:gd name="connsiteY5433" fmla="*/ 4236527 h 4333434"/>
              <a:gd name="connsiteX5434" fmla="*/ 853566 w 4425895"/>
              <a:gd name="connsiteY5434" fmla="*/ 4234551 h 4333434"/>
              <a:gd name="connsiteX5435" fmla="*/ 859753 w 4425895"/>
              <a:gd name="connsiteY5435" fmla="*/ 4287356 h 4333434"/>
              <a:gd name="connsiteX5436" fmla="*/ 870022 w 4425895"/>
              <a:gd name="connsiteY5436" fmla="*/ 4282286 h 4333434"/>
              <a:gd name="connsiteX5437" fmla="*/ 880720 w 4425895"/>
              <a:gd name="connsiteY5437" fmla="*/ 4287785 h 4333434"/>
              <a:gd name="connsiteX5438" fmla="*/ 859710 w 4425895"/>
              <a:gd name="connsiteY5438" fmla="*/ 4287528 h 4333434"/>
              <a:gd name="connsiteX5439" fmla="*/ 879904 w 4425895"/>
              <a:gd name="connsiteY5439" fmla="*/ 4330021 h 4333434"/>
              <a:gd name="connsiteX5440" fmla="*/ 876295 w 4425895"/>
              <a:gd name="connsiteY5440" fmla="*/ 4324349 h 4333434"/>
              <a:gd name="connsiteX5441" fmla="*/ 881880 w 4425895"/>
              <a:gd name="connsiteY5441" fmla="*/ 4328044 h 4333434"/>
              <a:gd name="connsiteX5442" fmla="*/ 879994 w 4425895"/>
              <a:gd name="connsiteY5442" fmla="*/ 4330188 h 4333434"/>
              <a:gd name="connsiteX5443" fmla="*/ 879861 w 4425895"/>
              <a:gd name="connsiteY5443" fmla="*/ 4330192 h 4333434"/>
              <a:gd name="connsiteX5444" fmla="*/ 886349 w 4425895"/>
              <a:gd name="connsiteY5444" fmla="*/ 4310901 h 4333434"/>
              <a:gd name="connsiteX5445" fmla="*/ 880677 w 4425895"/>
              <a:gd name="connsiteY5445" fmla="*/ 4304628 h 4333434"/>
              <a:gd name="connsiteX5446" fmla="*/ 891418 w 4425895"/>
              <a:gd name="connsiteY5446" fmla="*/ 4306390 h 4333434"/>
              <a:gd name="connsiteX5447" fmla="*/ 897090 w 4425895"/>
              <a:gd name="connsiteY5447" fmla="*/ 4310901 h 4333434"/>
              <a:gd name="connsiteX5448" fmla="*/ 898637 w 4425895"/>
              <a:gd name="connsiteY5448" fmla="*/ 4085589 h 4333434"/>
              <a:gd name="connsiteX5449" fmla="*/ 895328 w 4425895"/>
              <a:gd name="connsiteY5449" fmla="*/ 4084944 h 4333434"/>
              <a:gd name="connsiteX5450" fmla="*/ 898551 w 4425895"/>
              <a:gd name="connsiteY5450" fmla="*/ 4080647 h 4333434"/>
              <a:gd name="connsiteX5451" fmla="*/ 898594 w 4425895"/>
              <a:gd name="connsiteY5451" fmla="*/ 4085760 h 4333434"/>
              <a:gd name="connsiteX5452" fmla="*/ 899152 w 4425895"/>
              <a:gd name="connsiteY5452" fmla="*/ 4075964 h 4333434"/>
              <a:gd name="connsiteX5453" fmla="*/ 898422 w 4425895"/>
              <a:gd name="connsiteY5453" fmla="*/ 4071926 h 4333434"/>
              <a:gd name="connsiteX5454" fmla="*/ 901601 w 4425895"/>
              <a:gd name="connsiteY5454" fmla="*/ 4074246 h 4333434"/>
              <a:gd name="connsiteX5455" fmla="*/ 899109 w 4425895"/>
              <a:gd name="connsiteY5455" fmla="*/ 4076136 h 4333434"/>
              <a:gd name="connsiteX5456" fmla="*/ 903234 w 4425895"/>
              <a:gd name="connsiteY5456" fmla="*/ 4329462 h 4333434"/>
              <a:gd name="connsiteX5457" fmla="*/ 904394 w 4425895"/>
              <a:gd name="connsiteY5457" fmla="*/ 4321771 h 4333434"/>
              <a:gd name="connsiteX5458" fmla="*/ 908691 w 4425895"/>
              <a:gd name="connsiteY5458" fmla="*/ 4327228 h 4333434"/>
              <a:gd name="connsiteX5459" fmla="*/ 903191 w 4425895"/>
              <a:gd name="connsiteY5459" fmla="*/ 4329935 h 4333434"/>
              <a:gd name="connsiteX5460" fmla="*/ 920034 w 4425895"/>
              <a:gd name="connsiteY5460" fmla="*/ 4304370 h 4333434"/>
              <a:gd name="connsiteX5461" fmla="*/ 914362 w 4425895"/>
              <a:gd name="connsiteY5461" fmla="*/ 4300073 h 4333434"/>
              <a:gd name="connsiteX5462" fmla="*/ 906972 w 4425895"/>
              <a:gd name="connsiteY5462" fmla="*/ 4290664 h 4333434"/>
              <a:gd name="connsiteX5463" fmla="*/ 911698 w 4425895"/>
              <a:gd name="connsiteY5463" fmla="*/ 4289504 h 4333434"/>
              <a:gd name="connsiteX5464" fmla="*/ 925834 w 4425895"/>
              <a:gd name="connsiteY5464" fmla="*/ 4303081 h 4333434"/>
              <a:gd name="connsiteX5465" fmla="*/ 919991 w 4425895"/>
              <a:gd name="connsiteY5465" fmla="*/ 4304714 h 4333434"/>
              <a:gd name="connsiteX5466" fmla="*/ 939755 w 4425895"/>
              <a:gd name="connsiteY5466" fmla="*/ 4262908 h 4333434"/>
              <a:gd name="connsiteX5467" fmla="*/ 927682 w 4425895"/>
              <a:gd name="connsiteY5467" fmla="*/ 4268193 h 4333434"/>
              <a:gd name="connsiteX5468" fmla="*/ 924416 w 4425895"/>
              <a:gd name="connsiteY5468" fmla="*/ 4267548 h 4333434"/>
              <a:gd name="connsiteX5469" fmla="*/ 933869 w 4425895"/>
              <a:gd name="connsiteY5469" fmla="*/ 4260287 h 4333434"/>
              <a:gd name="connsiteX5470" fmla="*/ 943579 w 4425895"/>
              <a:gd name="connsiteY5470" fmla="*/ 4257495 h 4333434"/>
              <a:gd name="connsiteX5471" fmla="*/ 939712 w 4425895"/>
              <a:gd name="connsiteY5471" fmla="*/ 4263252 h 4333434"/>
              <a:gd name="connsiteX5472" fmla="*/ 947832 w 4425895"/>
              <a:gd name="connsiteY5472" fmla="*/ 4168384 h 4333434"/>
              <a:gd name="connsiteX5473" fmla="*/ 945040 w 4425895"/>
              <a:gd name="connsiteY5473" fmla="*/ 4166235 h 4333434"/>
              <a:gd name="connsiteX5474" fmla="*/ 947832 w 4425895"/>
              <a:gd name="connsiteY5474" fmla="*/ 4164130 h 4333434"/>
              <a:gd name="connsiteX5475" fmla="*/ 950625 w 4425895"/>
              <a:gd name="connsiteY5475" fmla="*/ 4166235 h 4333434"/>
              <a:gd name="connsiteX5476" fmla="*/ 947790 w 4425895"/>
              <a:gd name="connsiteY5476" fmla="*/ 4168684 h 4333434"/>
              <a:gd name="connsiteX5477" fmla="*/ 950969 w 4425895"/>
              <a:gd name="connsiteY5477" fmla="*/ 4107802 h 4333434"/>
              <a:gd name="connsiteX5478" fmla="*/ 956082 w 4425895"/>
              <a:gd name="connsiteY5478" fmla="*/ 4104408 h 4333434"/>
              <a:gd name="connsiteX5479" fmla="*/ 961410 w 4425895"/>
              <a:gd name="connsiteY5479" fmla="*/ 4105224 h 4333434"/>
              <a:gd name="connsiteX5480" fmla="*/ 960250 w 4425895"/>
              <a:gd name="connsiteY5480" fmla="*/ 4111067 h 4333434"/>
              <a:gd name="connsiteX5481" fmla="*/ 950926 w 4425895"/>
              <a:gd name="connsiteY5481" fmla="*/ 4108103 h 4333434"/>
              <a:gd name="connsiteX5482" fmla="*/ 959562 w 4425895"/>
              <a:gd name="connsiteY5482" fmla="*/ 4199018 h 4333434"/>
              <a:gd name="connsiteX5483" fmla="*/ 956039 w 4425895"/>
              <a:gd name="connsiteY5483" fmla="*/ 4198030 h 4333434"/>
              <a:gd name="connsiteX5484" fmla="*/ 959476 w 4425895"/>
              <a:gd name="connsiteY5484" fmla="*/ 4195366 h 4333434"/>
              <a:gd name="connsiteX5485" fmla="*/ 959605 w 4425895"/>
              <a:gd name="connsiteY5485" fmla="*/ 4199319 h 4333434"/>
              <a:gd name="connsiteX5486" fmla="*/ 960851 w 4425895"/>
              <a:gd name="connsiteY5486" fmla="*/ 4317131 h 4333434"/>
              <a:gd name="connsiteX5487" fmla="*/ 956554 w 4425895"/>
              <a:gd name="connsiteY5487" fmla="*/ 4321428 h 4333434"/>
              <a:gd name="connsiteX5488" fmla="*/ 954965 w 4425895"/>
              <a:gd name="connsiteY5488" fmla="*/ 4317131 h 4333434"/>
              <a:gd name="connsiteX5489" fmla="*/ 958045 w 4425895"/>
              <a:gd name="connsiteY5489" fmla="*/ 4312834 h 4333434"/>
              <a:gd name="connsiteX5490" fmla="*/ 959261 w 4425895"/>
              <a:gd name="connsiteY5490" fmla="*/ 4312834 h 4333434"/>
              <a:gd name="connsiteX5491" fmla="*/ 960894 w 4425895"/>
              <a:gd name="connsiteY5491" fmla="*/ 4317432 h 4333434"/>
              <a:gd name="connsiteX5492" fmla="*/ 962398 w 4425895"/>
              <a:gd name="connsiteY5492" fmla="*/ 4285293 h 4333434"/>
              <a:gd name="connsiteX5493" fmla="*/ 959261 w 4425895"/>
              <a:gd name="connsiteY5493" fmla="*/ 4283145 h 4333434"/>
              <a:gd name="connsiteX5494" fmla="*/ 962398 w 4425895"/>
              <a:gd name="connsiteY5494" fmla="*/ 4281040 h 4333434"/>
              <a:gd name="connsiteX5495" fmla="*/ 965534 w 4425895"/>
              <a:gd name="connsiteY5495" fmla="*/ 4283145 h 4333434"/>
              <a:gd name="connsiteX5496" fmla="*/ 962441 w 4425895"/>
              <a:gd name="connsiteY5496" fmla="*/ 4285594 h 4333434"/>
              <a:gd name="connsiteX5497" fmla="*/ 963429 w 4425895"/>
              <a:gd name="connsiteY5497" fmla="*/ 4259772 h 4333434"/>
              <a:gd name="connsiteX5498" fmla="*/ 959132 w 4425895"/>
              <a:gd name="connsiteY5498" fmla="*/ 4257666 h 4333434"/>
              <a:gd name="connsiteX5499" fmla="*/ 963429 w 4425895"/>
              <a:gd name="connsiteY5499" fmla="*/ 4255518 h 4333434"/>
              <a:gd name="connsiteX5500" fmla="*/ 967726 w 4425895"/>
              <a:gd name="connsiteY5500" fmla="*/ 4257666 h 4333434"/>
              <a:gd name="connsiteX5501" fmla="*/ 963472 w 4425895"/>
              <a:gd name="connsiteY5501" fmla="*/ 4260072 h 4333434"/>
              <a:gd name="connsiteX5502" fmla="*/ 965534 w 4425895"/>
              <a:gd name="connsiteY5502" fmla="*/ 4174742 h 4333434"/>
              <a:gd name="connsiteX5503" fmla="*/ 963429 w 4425895"/>
              <a:gd name="connsiteY5503" fmla="*/ 4171563 h 4333434"/>
              <a:gd name="connsiteX5504" fmla="*/ 965534 w 4425895"/>
              <a:gd name="connsiteY5504" fmla="*/ 4168384 h 4333434"/>
              <a:gd name="connsiteX5505" fmla="*/ 967640 w 4425895"/>
              <a:gd name="connsiteY5505" fmla="*/ 4171563 h 4333434"/>
              <a:gd name="connsiteX5506" fmla="*/ 965577 w 4425895"/>
              <a:gd name="connsiteY5506" fmla="*/ 4175258 h 4333434"/>
              <a:gd name="connsiteX5507" fmla="*/ 965534 w 4425895"/>
              <a:gd name="connsiteY5507" fmla="*/ 4138608 h 4333434"/>
              <a:gd name="connsiteX5508" fmla="*/ 964632 w 4425895"/>
              <a:gd name="connsiteY5508" fmla="*/ 4136503 h 4333434"/>
              <a:gd name="connsiteX5509" fmla="*/ 966823 w 4425895"/>
              <a:gd name="connsiteY5509" fmla="*/ 4134355 h 4333434"/>
              <a:gd name="connsiteX5510" fmla="*/ 967769 w 4425895"/>
              <a:gd name="connsiteY5510" fmla="*/ 4136503 h 4333434"/>
              <a:gd name="connsiteX5511" fmla="*/ 965809 w 4425895"/>
              <a:gd name="connsiteY5511" fmla="*/ 4138901 h 4333434"/>
              <a:gd name="connsiteX5512" fmla="*/ 965448 w 4425895"/>
              <a:gd name="connsiteY5512" fmla="*/ 4138909 h 4333434"/>
              <a:gd name="connsiteX5513" fmla="*/ 966909 w 4425895"/>
              <a:gd name="connsiteY5513" fmla="*/ 4079702 h 4333434"/>
              <a:gd name="connsiteX5514" fmla="*/ 969831 w 4425895"/>
              <a:gd name="connsiteY5514" fmla="*/ 4074890 h 4333434"/>
              <a:gd name="connsiteX5515" fmla="*/ 974127 w 4425895"/>
              <a:gd name="connsiteY5515" fmla="*/ 4076781 h 4333434"/>
              <a:gd name="connsiteX5516" fmla="*/ 966823 w 4425895"/>
              <a:gd name="connsiteY5516" fmla="*/ 4080003 h 4333434"/>
              <a:gd name="connsiteX5517" fmla="*/ 976104 w 4425895"/>
              <a:gd name="connsiteY5517" fmla="*/ 4281040 h 4333434"/>
              <a:gd name="connsiteX5518" fmla="*/ 974042 w 4425895"/>
              <a:gd name="connsiteY5518" fmla="*/ 4277817 h 4333434"/>
              <a:gd name="connsiteX5519" fmla="*/ 976104 w 4425895"/>
              <a:gd name="connsiteY5519" fmla="*/ 4274638 h 4333434"/>
              <a:gd name="connsiteX5520" fmla="*/ 978209 w 4425895"/>
              <a:gd name="connsiteY5520" fmla="*/ 4277817 h 4333434"/>
              <a:gd name="connsiteX5521" fmla="*/ 976018 w 4425895"/>
              <a:gd name="connsiteY5521" fmla="*/ 4281340 h 4333434"/>
              <a:gd name="connsiteX5522" fmla="*/ 977307 w 4425895"/>
              <a:gd name="connsiteY5522" fmla="*/ 4285336 h 4333434"/>
              <a:gd name="connsiteX5523" fmla="*/ 979283 w 4425895"/>
              <a:gd name="connsiteY5523" fmla="*/ 4282200 h 4333434"/>
              <a:gd name="connsiteX5524" fmla="*/ 982420 w 4425895"/>
              <a:gd name="connsiteY5524" fmla="*/ 4284090 h 4333434"/>
              <a:gd name="connsiteX5525" fmla="*/ 977264 w 4425895"/>
              <a:gd name="connsiteY5525" fmla="*/ 4285809 h 4333434"/>
              <a:gd name="connsiteX5526" fmla="*/ 981604 w 4425895"/>
              <a:gd name="connsiteY5526" fmla="*/ 4296593 h 4333434"/>
              <a:gd name="connsiteX5527" fmla="*/ 987318 w 4425895"/>
              <a:gd name="connsiteY5527" fmla="*/ 4294230 h 4333434"/>
              <a:gd name="connsiteX5528" fmla="*/ 988865 w 4425895"/>
              <a:gd name="connsiteY5528" fmla="*/ 4296421 h 4333434"/>
              <a:gd name="connsiteX5529" fmla="*/ 983120 w 4425895"/>
              <a:gd name="connsiteY5529" fmla="*/ 4301109 h 4333434"/>
              <a:gd name="connsiteX5530" fmla="*/ 980272 w 4425895"/>
              <a:gd name="connsiteY5530" fmla="*/ 4299902 h 4333434"/>
              <a:gd name="connsiteX5531" fmla="*/ 981561 w 4425895"/>
              <a:gd name="connsiteY5531" fmla="*/ 4297066 h 4333434"/>
              <a:gd name="connsiteX5532" fmla="*/ 996298 w 4425895"/>
              <a:gd name="connsiteY5532" fmla="*/ 4311545 h 4333434"/>
              <a:gd name="connsiteX5533" fmla="*/ 986630 w 4425895"/>
              <a:gd name="connsiteY5533" fmla="*/ 4318076 h 4333434"/>
              <a:gd name="connsiteX5534" fmla="*/ 984826 w 4425895"/>
              <a:gd name="connsiteY5534" fmla="*/ 4318592 h 4333434"/>
              <a:gd name="connsiteX5535" fmla="*/ 982592 w 4425895"/>
              <a:gd name="connsiteY5535" fmla="*/ 4314854 h 4333434"/>
              <a:gd name="connsiteX5536" fmla="*/ 985513 w 4425895"/>
              <a:gd name="connsiteY5536" fmla="*/ 4308581 h 4333434"/>
              <a:gd name="connsiteX5537" fmla="*/ 991357 w 4425895"/>
              <a:gd name="connsiteY5537" fmla="*/ 4304284 h 4333434"/>
              <a:gd name="connsiteX5538" fmla="*/ 999005 w 4425895"/>
              <a:gd name="connsiteY5538" fmla="*/ 4303253 h 4333434"/>
              <a:gd name="connsiteX5539" fmla="*/ 996040 w 4425895"/>
              <a:gd name="connsiteY5539" fmla="*/ 4312018 h 4333434"/>
              <a:gd name="connsiteX5540" fmla="*/ 1006524 w 4425895"/>
              <a:gd name="connsiteY5540" fmla="*/ 4325466 h 4333434"/>
              <a:gd name="connsiteX5541" fmla="*/ 1004547 w 4425895"/>
              <a:gd name="connsiteY5541" fmla="*/ 4323361 h 4333434"/>
              <a:gd name="connsiteX5542" fmla="*/ 1007813 w 4425895"/>
              <a:gd name="connsiteY5542" fmla="*/ 4321212 h 4333434"/>
              <a:gd name="connsiteX5543" fmla="*/ 1009789 w 4425895"/>
              <a:gd name="connsiteY5543" fmla="*/ 4323357 h 4333434"/>
              <a:gd name="connsiteX5544" fmla="*/ 1009789 w 4425895"/>
              <a:gd name="connsiteY5544" fmla="*/ 4323361 h 4333434"/>
              <a:gd name="connsiteX5545" fmla="*/ 1006266 w 4425895"/>
              <a:gd name="connsiteY5545" fmla="*/ 4325939 h 4333434"/>
              <a:gd name="connsiteX5546" fmla="*/ 1011894 w 4425895"/>
              <a:gd name="connsiteY5546" fmla="*/ 4311459 h 4333434"/>
              <a:gd name="connsiteX5547" fmla="*/ 1010004 w 4425895"/>
              <a:gd name="connsiteY5547" fmla="*/ 4314854 h 4333434"/>
              <a:gd name="connsiteX5548" fmla="*/ 1013656 w 4425895"/>
              <a:gd name="connsiteY5548" fmla="*/ 4302952 h 4333434"/>
              <a:gd name="connsiteX5549" fmla="*/ 1012754 w 4425895"/>
              <a:gd name="connsiteY5549" fmla="*/ 4298226 h 4333434"/>
              <a:gd name="connsiteX5550" fmla="*/ 1011680 w 4425895"/>
              <a:gd name="connsiteY5550" fmla="*/ 4295777 h 4333434"/>
              <a:gd name="connsiteX5551" fmla="*/ 1020273 w 4425895"/>
              <a:gd name="connsiteY5551" fmla="*/ 4304370 h 4333434"/>
              <a:gd name="connsiteX5552" fmla="*/ 1015976 w 4425895"/>
              <a:gd name="connsiteY5552" fmla="*/ 4306862 h 4333434"/>
              <a:gd name="connsiteX5553" fmla="*/ 1011637 w 4425895"/>
              <a:gd name="connsiteY5553" fmla="*/ 4311932 h 4333434"/>
              <a:gd name="connsiteX5554" fmla="*/ 1028479 w 4425895"/>
              <a:gd name="connsiteY5554" fmla="*/ 4313522 h 4333434"/>
              <a:gd name="connsiteX5555" fmla="*/ 1018167 w 4425895"/>
              <a:gd name="connsiteY5555" fmla="*/ 4315240 h 4333434"/>
              <a:gd name="connsiteX5556" fmla="*/ 1028393 w 4425895"/>
              <a:gd name="connsiteY5556" fmla="*/ 4311760 h 4333434"/>
              <a:gd name="connsiteX5557" fmla="*/ 1028840 w 4425895"/>
              <a:gd name="connsiteY5557" fmla="*/ 4313466 h 4333434"/>
              <a:gd name="connsiteX5558" fmla="*/ 1028221 w 4425895"/>
              <a:gd name="connsiteY5558" fmla="*/ 4313994 h 4333434"/>
              <a:gd name="connsiteX5559" fmla="*/ 1021476 w 4425895"/>
              <a:gd name="connsiteY5559" fmla="*/ 4287485 h 4333434"/>
              <a:gd name="connsiteX5560" fmla="*/ 1028565 w 4425895"/>
              <a:gd name="connsiteY5560" fmla="*/ 4281856 h 4333434"/>
              <a:gd name="connsiteX5561" fmla="*/ 1030756 w 4425895"/>
              <a:gd name="connsiteY5561" fmla="*/ 4286153 h 4333434"/>
              <a:gd name="connsiteX5562" fmla="*/ 1021218 w 4425895"/>
              <a:gd name="connsiteY5562" fmla="*/ 4287957 h 4333434"/>
              <a:gd name="connsiteX5563" fmla="*/ 1032947 w 4425895"/>
              <a:gd name="connsiteY5563" fmla="*/ 4268107 h 4333434"/>
              <a:gd name="connsiteX5564" fmla="*/ 1029682 w 4425895"/>
              <a:gd name="connsiteY5564" fmla="*/ 4266002 h 4333434"/>
              <a:gd name="connsiteX5565" fmla="*/ 1031659 w 4425895"/>
              <a:gd name="connsiteY5565" fmla="*/ 4263853 h 4333434"/>
              <a:gd name="connsiteX5566" fmla="*/ 1034924 w 4425895"/>
              <a:gd name="connsiteY5566" fmla="*/ 4266002 h 4333434"/>
              <a:gd name="connsiteX5567" fmla="*/ 1033571 w 4425895"/>
              <a:gd name="connsiteY5567" fmla="*/ 4268515 h 4333434"/>
              <a:gd name="connsiteX5568" fmla="*/ 1032690 w 4425895"/>
              <a:gd name="connsiteY5568" fmla="*/ 4268579 h 4333434"/>
              <a:gd name="connsiteX5569" fmla="*/ 1039135 w 4425895"/>
              <a:gd name="connsiteY5569" fmla="*/ 4312748 h 4333434"/>
              <a:gd name="connsiteX5570" fmla="*/ 1037889 w 4425895"/>
              <a:gd name="connsiteY5570" fmla="*/ 4307807 h 4333434"/>
              <a:gd name="connsiteX5571" fmla="*/ 1043302 w 4425895"/>
              <a:gd name="connsiteY5571" fmla="*/ 4310987 h 4333434"/>
              <a:gd name="connsiteX5572" fmla="*/ 1038877 w 4425895"/>
              <a:gd name="connsiteY5572" fmla="*/ 4313221 h 4333434"/>
              <a:gd name="connsiteX5573" fmla="*/ 1042486 w 4425895"/>
              <a:gd name="connsiteY5573" fmla="*/ 4287227 h 4333434"/>
              <a:gd name="connsiteX5574" fmla="*/ 1038791 w 4425895"/>
              <a:gd name="connsiteY5574" fmla="*/ 4280009 h 4333434"/>
              <a:gd name="connsiteX5575" fmla="*/ 1043087 w 4425895"/>
              <a:gd name="connsiteY5575" fmla="*/ 4283102 h 4333434"/>
              <a:gd name="connsiteX5576" fmla="*/ 1042228 w 4425895"/>
              <a:gd name="connsiteY5576" fmla="*/ 4287699 h 4333434"/>
              <a:gd name="connsiteX5577" fmla="*/ 1046568 w 4425895"/>
              <a:gd name="connsiteY5577" fmla="*/ 3874756 h 4333434"/>
              <a:gd name="connsiteX5578" fmla="*/ 1043001 w 4425895"/>
              <a:gd name="connsiteY5578" fmla="*/ 3868827 h 4333434"/>
              <a:gd name="connsiteX5579" fmla="*/ 1043001 w 4425895"/>
              <a:gd name="connsiteY5579" fmla="*/ 3864917 h 4333434"/>
              <a:gd name="connsiteX5580" fmla="*/ 1046267 w 4425895"/>
              <a:gd name="connsiteY5580" fmla="*/ 3860620 h 4333434"/>
              <a:gd name="connsiteX5581" fmla="*/ 1049489 w 4425895"/>
              <a:gd name="connsiteY5581" fmla="*/ 3868354 h 4333434"/>
              <a:gd name="connsiteX5582" fmla="*/ 1046310 w 4425895"/>
              <a:gd name="connsiteY5582" fmla="*/ 3875401 h 4333434"/>
              <a:gd name="connsiteX5583" fmla="*/ 1048888 w 4425895"/>
              <a:gd name="connsiteY5583" fmla="*/ 4136847 h 4333434"/>
              <a:gd name="connsiteX5584" fmla="*/ 1055848 w 4425895"/>
              <a:gd name="connsiteY5584" fmla="*/ 4138093 h 4333434"/>
              <a:gd name="connsiteX5585" fmla="*/ 1053056 w 4425895"/>
              <a:gd name="connsiteY5585" fmla="*/ 4142389 h 4333434"/>
              <a:gd name="connsiteX5586" fmla="*/ 1048630 w 4425895"/>
              <a:gd name="connsiteY5586" fmla="*/ 4137663 h 4333434"/>
              <a:gd name="connsiteX5587" fmla="*/ 1055848 w 4425895"/>
              <a:gd name="connsiteY5587" fmla="*/ 4299644 h 4333434"/>
              <a:gd name="connsiteX5588" fmla="*/ 1053786 w 4425895"/>
              <a:gd name="connsiteY5588" fmla="*/ 4296335 h 4333434"/>
              <a:gd name="connsiteX5589" fmla="*/ 1055848 w 4425895"/>
              <a:gd name="connsiteY5589" fmla="*/ 4294316 h 4333434"/>
              <a:gd name="connsiteX5590" fmla="*/ 1057954 w 4425895"/>
              <a:gd name="connsiteY5590" fmla="*/ 4297624 h 4333434"/>
              <a:gd name="connsiteX5591" fmla="*/ 1056892 w 4425895"/>
              <a:gd name="connsiteY5591" fmla="*/ 4300340 h 4333434"/>
              <a:gd name="connsiteX5592" fmla="*/ 1055591 w 4425895"/>
              <a:gd name="connsiteY5592" fmla="*/ 4300460 h 4333434"/>
              <a:gd name="connsiteX5593" fmla="*/ 1060918 w 4425895"/>
              <a:gd name="connsiteY5593" fmla="*/ 4285508 h 4333434"/>
              <a:gd name="connsiteX5594" fmla="*/ 1055848 w 4425895"/>
              <a:gd name="connsiteY5594" fmla="*/ 4285938 h 4333434"/>
              <a:gd name="connsiteX5595" fmla="*/ 1061305 w 4425895"/>
              <a:gd name="connsiteY5595" fmla="*/ 4281040 h 4333434"/>
              <a:gd name="connsiteX5596" fmla="*/ 1060660 w 4425895"/>
              <a:gd name="connsiteY5596" fmla="*/ 4286324 h 4333434"/>
              <a:gd name="connsiteX5597" fmla="*/ 1061219 w 4425895"/>
              <a:gd name="connsiteY5597" fmla="*/ 4146600 h 4333434"/>
              <a:gd name="connsiteX5598" fmla="*/ 1058985 w 4425895"/>
              <a:gd name="connsiteY5598" fmla="*/ 4144495 h 4333434"/>
              <a:gd name="connsiteX5599" fmla="*/ 1059930 w 4425895"/>
              <a:gd name="connsiteY5599" fmla="*/ 4142389 h 4333434"/>
              <a:gd name="connsiteX5600" fmla="*/ 1062164 w 4425895"/>
              <a:gd name="connsiteY5600" fmla="*/ 4144447 h 4333434"/>
              <a:gd name="connsiteX5601" fmla="*/ 1062164 w 4425895"/>
              <a:gd name="connsiteY5601" fmla="*/ 4144495 h 4333434"/>
              <a:gd name="connsiteX5602" fmla="*/ 1060961 w 4425895"/>
              <a:gd name="connsiteY5602" fmla="*/ 4147416 h 4333434"/>
              <a:gd name="connsiteX5603" fmla="*/ 1060059 w 4425895"/>
              <a:gd name="connsiteY5603" fmla="*/ 1451749 h 4333434"/>
              <a:gd name="connsiteX5604" fmla="*/ 1057954 w 4425895"/>
              <a:gd name="connsiteY5604" fmla="*/ 1448397 h 4333434"/>
              <a:gd name="connsiteX5605" fmla="*/ 1060059 w 4425895"/>
              <a:gd name="connsiteY5605" fmla="*/ 1446421 h 4333434"/>
              <a:gd name="connsiteX5606" fmla="*/ 1062164 w 4425895"/>
              <a:gd name="connsiteY5606" fmla="*/ 1449729 h 4333434"/>
              <a:gd name="connsiteX5607" fmla="*/ 1060974 w 4425895"/>
              <a:gd name="connsiteY5607" fmla="*/ 1452458 h 4333434"/>
              <a:gd name="connsiteX5608" fmla="*/ 1059801 w 4425895"/>
              <a:gd name="connsiteY5608" fmla="*/ 1452565 h 4333434"/>
              <a:gd name="connsiteX5609" fmla="*/ 1062164 w 4425895"/>
              <a:gd name="connsiteY5609" fmla="*/ 91412 h 4333434"/>
              <a:gd name="connsiteX5610" fmla="*/ 1064227 w 4425895"/>
              <a:gd name="connsiteY5610" fmla="*/ 90466 h 4333434"/>
              <a:gd name="connsiteX5611" fmla="*/ 1066332 w 4425895"/>
              <a:gd name="connsiteY5611" fmla="*/ 92744 h 4333434"/>
              <a:gd name="connsiteX5612" fmla="*/ 1064227 w 4425895"/>
              <a:gd name="connsiteY5612" fmla="*/ 93689 h 4333434"/>
              <a:gd name="connsiteX5613" fmla="*/ 1061906 w 4425895"/>
              <a:gd name="connsiteY5613" fmla="*/ 92228 h 4333434"/>
              <a:gd name="connsiteX5614" fmla="*/ 1064227 w 4425895"/>
              <a:gd name="connsiteY5614" fmla="*/ 100005 h 4333434"/>
              <a:gd name="connsiteX5615" fmla="*/ 1070542 w 4425895"/>
              <a:gd name="connsiteY5615" fmla="*/ 98845 h 4333434"/>
              <a:gd name="connsiteX5616" fmla="*/ 1068695 w 4425895"/>
              <a:gd name="connsiteY5616" fmla="*/ 102024 h 4333434"/>
              <a:gd name="connsiteX5617" fmla="*/ 1063969 w 4425895"/>
              <a:gd name="connsiteY5617" fmla="*/ 100993 h 4333434"/>
              <a:gd name="connsiteX5618" fmla="*/ 1069382 w 4425895"/>
              <a:gd name="connsiteY5618" fmla="*/ 140393 h 4333434"/>
              <a:gd name="connsiteX5619" fmla="*/ 1066332 w 4425895"/>
              <a:gd name="connsiteY5619" fmla="*/ 139061 h 4333434"/>
              <a:gd name="connsiteX5620" fmla="*/ 1068480 w 4425895"/>
              <a:gd name="connsiteY5620" fmla="*/ 137084 h 4333434"/>
              <a:gd name="connsiteX5621" fmla="*/ 1070001 w 4425895"/>
              <a:gd name="connsiteY5621" fmla="*/ 140195 h 4333434"/>
              <a:gd name="connsiteX5622" fmla="*/ 1069125 w 4425895"/>
              <a:gd name="connsiteY5622" fmla="*/ 141381 h 4333434"/>
              <a:gd name="connsiteX5623" fmla="*/ 1072605 w 4425895"/>
              <a:gd name="connsiteY5623" fmla="*/ 3902039 h 4333434"/>
              <a:gd name="connsiteX5624" fmla="*/ 1070414 w 4425895"/>
              <a:gd name="connsiteY5624" fmla="*/ 3899934 h 4333434"/>
              <a:gd name="connsiteX5625" fmla="*/ 1072519 w 4425895"/>
              <a:gd name="connsiteY5625" fmla="*/ 3897742 h 4333434"/>
              <a:gd name="connsiteX5626" fmla="*/ 1074710 w 4425895"/>
              <a:gd name="connsiteY5626" fmla="*/ 3899848 h 4333434"/>
              <a:gd name="connsiteX5627" fmla="*/ 1074710 w 4425895"/>
              <a:gd name="connsiteY5627" fmla="*/ 3899891 h 4333434"/>
              <a:gd name="connsiteX5628" fmla="*/ 1074031 w 4425895"/>
              <a:gd name="connsiteY5628" fmla="*/ 3902791 h 4333434"/>
              <a:gd name="connsiteX5629" fmla="*/ 1072347 w 4425895"/>
              <a:gd name="connsiteY5629" fmla="*/ 3903027 h 4333434"/>
              <a:gd name="connsiteX5630" fmla="*/ 1081198 w 4425895"/>
              <a:gd name="connsiteY5630" fmla="*/ 21249 h 4333434"/>
              <a:gd name="connsiteX5631" fmla="*/ 1086784 w 4425895"/>
              <a:gd name="connsiteY5631" fmla="*/ 23913 h 4333434"/>
              <a:gd name="connsiteX5632" fmla="*/ 1077374 w 4425895"/>
              <a:gd name="connsiteY5632" fmla="*/ 26233 h 4333434"/>
              <a:gd name="connsiteX5633" fmla="*/ 1080897 w 4425895"/>
              <a:gd name="connsiteY5633" fmla="*/ 22237 h 4333434"/>
              <a:gd name="connsiteX5634" fmla="*/ 1079093 w 4425895"/>
              <a:gd name="connsiteY5634" fmla="*/ 45524 h 4333434"/>
              <a:gd name="connsiteX5635" fmla="*/ 1085237 w 4425895"/>
              <a:gd name="connsiteY5635" fmla="*/ 45052 h 4333434"/>
              <a:gd name="connsiteX5636" fmla="*/ 1090865 w 4425895"/>
              <a:gd name="connsiteY5636" fmla="*/ 53645 h 4333434"/>
              <a:gd name="connsiteX5637" fmla="*/ 1092412 w 4425895"/>
              <a:gd name="connsiteY5637" fmla="*/ 59316 h 4333434"/>
              <a:gd name="connsiteX5638" fmla="*/ 1079308 w 4425895"/>
              <a:gd name="connsiteY5638" fmla="*/ 52957 h 4333434"/>
              <a:gd name="connsiteX5639" fmla="*/ 1078792 w 4425895"/>
              <a:gd name="connsiteY5639" fmla="*/ 46512 h 4333434"/>
              <a:gd name="connsiteX5640" fmla="*/ 1083604 w 4425895"/>
              <a:gd name="connsiteY5640" fmla="*/ 140049 h 4333434"/>
              <a:gd name="connsiteX5641" fmla="*/ 1083604 w 4425895"/>
              <a:gd name="connsiteY5641" fmla="*/ 145033 h 4333434"/>
              <a:gd name="connsiteX5642" fmla="*/ 1079780 w 4425895"/>
              <a:gd name="connsiteY5642" fmla="*/ 143873 h 4333434"/>
              <a:gd name="connsiteX5643" fmla="*/ 1083303 w 4425895"/>
              <a:gd name="connsiteY5643" fmla="*/ 140779 h 4333434"/>
              <a:gd name="connsiteX5644" fmla="*/ 1084292 w 4425895"/>
              <a:gd name="connsiteY5644" fmla="*/ 4286883 h 4333434"/>
              <a:gd name="connsiteX5645" fmla="*/ 1079995 w 4425895"/>
              <a:gd name="connsiteY5645" fmla="*/ 4284778 h 4333434"/>
              <a:gd name="connsiteX5646" fmla="*/ 1083003 w 4425895"/>
              <a:gd name="connsiteY5646" fmla="*/ 4282629 h 4333434"/>
              <a:gd name="connsiteX5647" fmla="*/ 1087299 w 4425895"/>
              <a:gd name="connsiteY5647" fmla="*/ 4284778 h 4333434"/>
              <a:gd name="connsiteX5648" fmla="*/ 1083991 w 4425895"/>
              <a:gd name="connsiteY5648" fmla="*/ 4287699 h 4333434"/>
              <a:gd name="connsiteX5649" fmla="*/ 1090565 w 4425895"/>
              <a:gd name="connsiteY5649" fmla="*/ 4310342 h 4333434"/>
              <a:gd name="connsiteX5650" fmla="*/ 1091338 w 4425895"/>
              <a:gd name="connsiteY5650" fmla="*/ 4307464 h 4333434"/>
              <a:gd name="connsiteX5651" fmla="*/ 1096795 w 4425895"/>
              <a:gd name="connsiteY5651" fmla="*/ 4310385 h 4333434"/>
              <a:gd name="connsiteX5652" fmla="*/ 1096795 w 4425895"/>
              <a:gd name="connsiteY5652" fmla="*/ 4310385 h 4333434"/>
              <a:gd name="connsiteX5653" fmla="*/ 1090264 w 4425895"/>
              <a:gd name="connsiteY5653" fmla="*/ 4311159 h 4333434"/>
              <a:gd name="connsiteX5654" fmla="*/ 1099888 w 4425895"/>
              <a:gd name="connsiteY5654" fmla="*/ 4297453 h 4333434"/>
              <a:gd name="connsiteX5655" fmla="*/ 1097783 w 4425895"/>
              <a:gd name="connsiteY5655" fmla="*/ 4295347 h 4333434"/>
              <a:gd name="connsiteX5656" fmla="*/ 1099888 w 4425895"/>
              <a:gd name="connsiteY5656" fmla="*/ 4293242 h 4333434"/>
              <a:gd name="connsiteX5657" fmla="*/ 1101993 w 4425895"/>
              <a:gd name="connsiteY5657" fmla="*/ 4295347 h 4333434"/>
              <a:gd name="connsiteX5658" fmla="*/ 1101022 w 4425895"/>
              <a:gd name="connsiteY5658" fmla="*/ 4298161 h 4333434"/>
              <a:gd name="connsiteX5659" fmla="*/ 1099587 w 4425895"/>
              <a:gd name="connsiteY5659" fmla="*/ 4298312 h 4333434"/>
              <a:gd name="connsiteX5660" fmla="*/ 1094646 w 4425895"/>
              <a:gd name="connsiteY5660" fmla="*/ 4282586 h 4333434"/>
              <a:gd name="connsiteX5661" fmla="*/ 1100533 w 4425895"/>
              <a:gd name="connsiteY5661" fmla="*/ 4282586 h 4333434"/>
              <a:gd name="connsiteX5662" fmla="*/ 1110372 w 4425895"/>
              <a:gd name="connsiteY5662" fmla="*/ 4284735 h 4333434"/>
              <a:gd name="connsiteX5663" fmla="*/ 1115571 w 4425895"/>
              <a:gd name="connsiteY5663" fmla="*/ 4284735 h 4333434"/>
              <a:gd name="connsiteX5664" fmla="*/ 1120812 w 4425895"/>
              <a:gd name="connsiteY5664" fmla="*/ 4285766 h 4333434"/>
              <a:gd name="connsiteX5665" fmla="*/ 1117848 w 4425895"/>
              <a:gd name="connsiteY5665" fmla="*/ 4288988 h 4333434"/>
              <a:gd name="connsiteX5666" fmla="*/ 1112090 w 4425895"/>
              <a:gd name="connsiteY5666" fmla="*/ 4289762 h 4333434"/>
              <a:gd name="connsiteX5667" fmla="*/ 1101993 w 4425895"/>
              <a:gd name="connsiteY5667" fmla="*/ 4286582 h 4333434"/>
              <a:gd name="connsiteX5668" fmla="*/ 1116645 w 4425895"/>
              <a:gd name="connsiteY5668" fmla="*/ 4319666 h 4333434"/>
              <a:gd name="connsiteX5669" fmla="*/ 1113809 w 4425895"/>
              <a:gd name="connsiteY5669" fmla="*/ 4322974 h 4333434"/>
              <a:gd name="connsiteX5670" fmla="*/ 1110672 w 4425895"/>
              <a:gd name="connsiteY5670" fmla="*/ 4312491 h 4333434"/>
              <a:gd name="connsiteX5671" fmla="*/ 1118106 w 4425895"/>
              <a:gd name="connsiteY5671" fmla="*/ 4302308 h 4333434"/>
              <a:gd name="connsiteX5672" fmla="*/ 1116859 w 4425895"/>
              <a:gd name="connsiteY5672" fmla="*/ 4306948 h 4333434"/>
              <a:gd name="connsiteX5673" fmla="*/ 1119008 w 4425895"/>
              <a:gd name="connsiteY5673" fmla="*/ 4313479 h 4333434"/>
              <a:gd name="connsiteX5674" fmla="*/ 1122789 w 4425895"/>
              <a:gd name="connsiteY5674" fmla="*/ 4316701 h 4333434"/>
              <a:gd name="connsiteX5675" fmla="*/ 1118492 w 4425895"/>
              <a:gd name="connsiteY5675" fmla="*/ 4317389 h 4333434"/>
              <a:gd name="connsiteX5676" fmla="*/ 1116344 w 4425895"/>
              <a:gd name="connsiteY5676" fmla="*/ 4320525 h 4333434"/>
              <a:gd name="connsiteX5677" fmla="*/ 1126054 w 4425895"/>
              <a:gd name="connsiteY5677" fmla="*/ 4327228 h 4333434"/>
              <a:gd name="connsiteX5678" fmla="*/ 1121758 w 4425895"/>
              <a:gd name="connsiteY5678" fmla="*/ 4329333 h 4333434"/>
              <a:gd name="connsiteX5679" fmla="*/ 1118707 w 4425895"/>
              <a:gd name="connsiteY5679" fmla="*/ 4327228 h 4333434"/>
              <a:gd name="connsiteX5680" fmla="*/ 1123004 w 4425895"/>
              <a:gd name="connsiteY5680" fmla="*/ 4325079 h 4333434"/>
              <a:gd name="connsiteX5681" fmla="*/ 1125753 w 4425895"/>
              <a:gd name="connsiteY5681" fmla="*/ 4328087 h 4333434"/>
              <a:gd name="connsiteX5682" fmla="*/ 1128159 w 4425895"/>
              <a:gd name="connsiteY5682" fmla="*/ 1604706 h 4333434"/>
              <a:gd name="connsiteX5683" fmla="*/ 1130136 w 4425895"/>
              <a:gd name="connsiteY5683" fmla="*/ 1602601 h 4333434"/>
              <a:gd name="connsiteX5684" fmla="*/ 1133401 w 4425895"/>
              <a:gd name="connsiteY5684" fmla="*/ 1604706 h 4333434"/>
              <a:gd name="connsiteX5685" fmla="*/ 1131429 w 4425895"/>
              <a:gd name="connsiteY5685" fmla="*/ 1606855 h 4333434"/>
              <a:gd name="connsiteX5686" fmla="*/ 1131425 w 4425895"/>
              <a:gd name="connsiteY5686" fmla="*/ 1606855 h 4333434"/>
              <a:gd name="connsiteX5687" fmla="*/ 1127859 w 4425895"/>
              <a:gd name="connsiteY5687" fmla="*/ 1605566 h 4333434"/>
              <a:gd name="connsiteX5688" fmla="*/ 1132671 w 4425895"/>
              <a:gd name="connsiteY5688" fmla="*/ 4241039 h 4333434"/>
              <a:gd name="connsiteX5689" fmla="*/ 1137569 w 4425895"/>
              <a:gd name="connsiteY5689" fmla="*/ 4241039 h 4333434"/>
              <a:gd name="connsiteX5690" fmla="*/ 1134518 w 4425895"/>
              <a:gd name="connsiteY5690" fmla="*/ 4242929 h 4333434"/>
              <a:gd name="connsiteX5691" fmla="*/ 1132370 w 4425895"/>
              <a:gd name="connsiteY5691" fmla="*/ 4241898 h 4333434"/>
              <a:gd name="connsiteX5692" fmla="*/ 1137569 w 4425895"/>
              <a:gd name="connsiteY5692" fmla="*/ 4322974 h 4333434"/>
              <a:gd name="connsiteX5693" fmla="*/ 1135378 w 4425895"/>
              <a:gd name="connsiteY5693" fmla="*/ 4320869 h 4333434"/>
              <a:gd name="connsiteX5694" fmla="*/ 1137483 w 4425895"/>
              <a:gd name="connsiteY5694" fmla="*/ 4318678 h 4333434"/>
              <a:gd name="connsiteX5695" fmla="*/ 1139674 w 4425895"/>
              <a:gd name="connsiteY5695" fmla="*/ 4320783 h 4333434"/>
              <a:gd name="connsiteX5696" fmla="*/ 1139674 w 4425895"/>
              <a:gd name="connsiteY5696" fmla="*/ 4320826 h 4333434"/>
              <a:gd name="connsiteX5697" fmla="*/ 1138781 w 4425895"/>
              <a:gd name="connsiteY5697" fmla="*/ 4323666 h 4333434"/>
              <a:gd name="connsiteX5698" fmla="*/ 1137268 w 4425895"/>
              <a:gd name="connsiteY5698" fmla="*/ 4323834 h 4333434"/>
              <a:gd name="connsiteX5699" fmla="*/ 1136667 w 4425895"/>
              <a:gd name="connsiteY5699" fmla="*/ 4306046 h 4333434"/>
              <a:gd name="connsiteX5700" fmla="*/ 1149556 w 4425895"/>
              <a:gd name="connsiteY5700" fmla="*/ 4305444 h 4333434"/>
              <a:gd name="connsiteX5701" fmla="*/ 1142553 w 4425895"/>
              <a:gd name="connsiteY5701" fmla="*/ 4308108 h 4333434"/>
              <a:gd name="connsiteX5702" fmla="*/ 1136237 w 4425895"/>
              <a:gd name="connsiteY5702" fmla="*/ 4306905 h 4333434"/>
              <a:gd name="connsiteX5703" fmla="*/ 1150115 w 4425895"/>
              <a:gd name="connsiteY5703" fmla="*/ 4318935 h 4333434"/>
              <a:gd name="connsiteX5704" fmla="*/ 1143842 w 4425895"/>
              <a:gd name="connsiteY5704" fmla="*/ 4316787 h 4333434"/>
              <a:gd name="connsiteX5705" fmla="*/ 1150115 w 4425895"/>
              <a:gd name="connsiteY5705" fmla="*/ 4314682 h 4333434"/>
              <a:gd name="connsiteX5706" fmla="*/ 1156388 w 4425895"/>
              <a:gd name="connsiteY5706" fmla="*/ 4316787 h 4333434"/>
              <a:gd name="connsiteX5707" fmla="*/ 1149814 w 4425895"/>
              <a:gd name="connsiteY5707" fmla="*/ 4319580 h 4333434"/>
              <a:gd name="connsiteX5708" fmla="*/ 1162016 w 4425895"/>
              <a:gd name="connsiteY5708" fmla="*/ 4329935 h 4333434"/>
              <a:gd name="connsiteX5709" fmla="*/ 1158321 w 4425895"/>
              <a:gd name="connsiteY5709" fmla="*/ 4326240 h 4333434"/>
              <a:gd name="connsiteX5710" fmla="*/ 1167946 w 4425895"/>
              <a:gd name="connsiteY5710" fmla="*/ 4326240 h 4333434"/>
              <a:gd name="connsiteX5711" fmla="*/ 1162016 w 4425895"/>
              <a:gd name="connsiteY5711" fmla="*/ 4329935 h 4333434"/>
              <a:gd name="connsiteX5712" fmla="*/ 1172457 w 4425895"/>
              <a:gd name="connsiteY5712" fmla="*/ 4321728 h 4333434"/>
              <a:gd name="connsiteX5713" fmla="*/ 1170223 w 4425895"/>
              <a:gd name="connsiteY5713" fmla="*/ 4310342 h 4333434"/>
              <a:gd name="connsiteX5714" fmla="*/ 1179289 w 4425895"/>
              <a:gd name="connsiteY5714" fmla="*/ 4319752 h 4333434"/>
              <a:gd name="connsiteX5715" fmla="*/ 1172328 w 4425895"/>
              <a:gd name="connsiteY5715" fmla="*/ 4321771 h 4333434"/>
              <a:gd name="connsiteX5716" fmla="*/ 1181050 w 4425895"/>
              <a:gd name="connsiteY5716" fmla="*/ 4221403 h 4333434"/>
              <a:gd name="connsiteX5717" fmla="*/ 1189901 w 4425895"/>
              <a:gd name="connsiteY5717" fmla="*/ 4215861 h 4333434"/>
              <a:gd name="connsiteX5718" fmla="*/ 1189472 w 4425895"/>
              <a:gd name="connsiteY5718" fmla="*/ 4225915 h 4333434"/>
              <a:gd name="connsiteX5719" fmla="*/ 1181394 w 4425895"/>
              <a:gd name="connsiteY5719" fmla="*/ 4229610 h 4333434"/>
              <a:gd name="connsiteX5720" fmla="*/ 1180749 w 4425895"/>
              <a:gd name="connsiteY5720" fmla="*/ 4221446 h 4333434"/>
              <a:gd name="connsiteX5721" fmla="*/ 1196518 w 4425895"/>
              <a:gd name="connsiteY5721" fmla="*/ 4308924 h 4333434"/>
              <a:gd name="connsiteX5722" fmla="*/ 1199869 w 4425895"/>
              <a:gd name="connsiteY5722" fmla="*/ 4311588 h 4333434"/>
              <a:gd name="connsiteX5723" fmla="*/ 1192127 w 4425895"/>
              <a:gd name="connsiteY5723" fmla="*/ 4314471 h 4333434"/>
              <a:gd name="connsiteX5724" fmla="*/ 1191276 w 4425895"/>
              <a:gd name="connsiteY5724" fmla="*/ 4313994 h 4333434"/>
              <a:gd name="connsiteX5725" fmla="*/ 1196389 w 4425895"/>
              <a:gd name="connsiteY5725" fmla="*/ 4308967 h 4333434"/>
              <a:gd name="connsiteX5726" fmla="*/ 1183628 w 4425895"/>
              <a:gd name="connsiteY5726" fmla="*/ 4274896 h 4333434"/>
              <a:gd name="connsiteX5727" fmla="*/ 1181523 w 4425895"/>
              <a:gd name="connsiteY5727" fmla="*/ 4272790 h 4333434"/>
              <a:gd name="connsiteX5728" fmla="*/ 1183671 w 4425895"/>
              <a:gd name="connsiteY5728" fmla="*/ 4270642 h 4333434"/>
              <a:gd name="connsiteX5729" fmla="*/ 1185820 w 4425895"/>
              <a:gd name="connsiteY5729" fmla="*/ 4272790 h 4333434"/>
              <a:gd name="connsiteX5730" fmla="*/ 1183770 w 4425895"/>
              <a:gd name="connsiteY5730" fmla="*/ 4274947 h 4333434"/>
              <a:gd name="connsiteX5731" fmla="*/ 1183499 w 4425895"/>
              <a:gd name="connsiteY5731" fmla="*/ 4274939 h 4333434"/>
              <a:gd name="connsiteX5732" fmla="*/ 1189772 w 4425895"/>
              <a:gd name="connsiteY5732" fmla="*/ 4281297 h 4333434"/>
              <a:gd name="connsiteX5733" fmla="*/ 1193124 w 4425895"/>
              <a:gd name="connsiteY5733" fmla="*/ 4285594 h 4333434"/>
              <a:gd name="connsiteX5734" fmla="*/ 1189257 w 4425895"/>
              <a:gd name="connsiteY5734" fmla="*/ 4292469 h 4333434"/>
              <a:gd name="connsiteX5735" fmla="*/ 1189472 w 4425895"/>
              <a:gd name="connsiteY5735" fmla="*/ 4281340 h 4333434"/>
              <a:gd name="connsiteX5736" fmla="*/ 1203908 w 4425895"/>
              <a:gd name="connsiteY5736" fmla="*/ 4322716 h 4333434"/>
              <a:gd name="connsiteX5737" fmla="*/ 1195315 w 4425895"/>
              <a:gd name="connsiteY5737" fmla="*/ 4331911 h 4333434"/>
              <a:gd name="connsiteX5738" fmla="*/ 1188011 w 4425895"/>
              <a:gd name="connsiteY5738" fmla="*/ 4328817 h 4333434"/>
              <a:gd name="connsiteX5739" fmla="*/ 1194885 w 4425895"/>
              <a:gd name="connsiteY5739" fmla="*/ 4324908 h 4333434"/>
              <a:gd name="connsiteX5740" fmla="*/ 1202619 w 4425895"/>
              <a:gd name="connsiteY5740" fmla="*/ 4319537 h 4333434"/>
              <a:gd name="connsiteX5741" fmla="*/ 1203607 w 4425895"/>
              <a:gd name="connsiteY5741" fmla="*/ 4322759 h 4333434"/>
              <a:gd name="connsiteX5742" fmla="*/ 1202490 w 4425895"/>
              <a:gd name="connsiteY5742" fmla="*/ 4304671 h 4333434"/>
              <a:gd name="connsiteX5743" fmla="*/ 1200385 w 4425895"/>
              <a:gd name="connsiteY5743" fmla="*/ 4302652 h 4333434"/>
              <a:gd name="connsiteX5744" fmla="*/ 1200385 w 4425895"/>
              <a:gd name="connsiteY5744" fmla="*/ 4302652 h 4333434"/>
              <a:gd name="connsiteX5745" fmla="*/ 1202490 w 4425895"/>
              <a:gd name="connsiteY5745" fmla="*/ 4299343 h 4333434"/>
              <a:gd name="connsiteX5746" fmla="*/ 1204552 w 4425895"/>
              <a:gd name="connsiteY5746" fmla="*/ 4301362 h 4333434"/>
              <a:gd name="connsiteX5747" fmla="*/ 1202189 w 4425895"/>
              <a:gd name="connsiteY5747" fmla="*/ 4304714 h 4333434"/>
              <a:gd name="connsiteX5748" fmla="*/ 1201287 w 4425895"/>
              <a:gd name="connsiteY5748" fmla="*/ 4262135 h 4333434"/>
              <a:gd name="connsiteX5749" fmla="*/ 1198666 w 4425895"/>
              <a:gd name="connsiteY5749" fmla="*/ 4257538 h 4333434"/>
              <a:gd name="connsiteX5750" fmla="*/ 1204552 w 4425895"/>
              <a:gd name="connsiteY5750" fmla="*/ 4256678 h 4333434"/>
              <a:gd name="connsiteX5751" fmla="*/ 1200986 w 4425895"/>
              <a:gd name="connsiteY5751" fmla="*/ 4262178 h 4333434"/>
              <a:gd name="connsiteX5752" fmla="*/ 1204166 w 4425895"/>
              <a:gd name="connsiteY5752" fmla="*/ 4163958 h 4333434"/>
              <a:gd name="connsiteX5753" fmla="*/ 1193730 w 4425895"/>
              <a:gd name="connsiteY5753" fmla="*/ 4164529 h 4333434"/>
              <a:gd name="connsiteX5754" fmla="*/ 1192092 w 4425895"/>
              <a:gd name="connsiteY5754" fmla="*/ 4162411 h 4333434"/>
              <a:gd name="connsiteX5755" fmla="*/ 1192307 w 4425895"/>
              <a:gd name="connsiteY5755" fmla="*/ 4157470 h 4333434"/>
              <a:gd name="connsiteX5756" fmla="*/ 1200686 w 4425895"/>
              <a:gd name="connsiteY5756" fmla="*/ 4158673 h 4333434"/>
              <a:gd name="connsiteX5757" fmla="*/ 1203865 w 4425895"/>
              <a:gd name="connsiteY5757" fmla="*/ 4164001 h 4333434"/>
              <a:gd name="connsiteX5758" fmla="*/ 1206658 w 4425895"/>
              <a:gd name="connsiteY5758" fmla="*/ 3215447 h 4333434"/>
              <a:gd name="connsiteX5759" fmla="*/ 1204552 w 4425895"/>
              <a:gd name="connsiteY5759" fmla="*/ 3214631 h 4333434"/>
              <a:gd name="connsiteX5760" fmla="*/ 1206658 w 4425895"/>
              <a:gd name="connsiteY5760" fmla="*/ 3211194 h 4333434"/>
              <a:gd name="connsiteX5761" fmla="*/ 1208763 w 4425895"/>
              <a:gd name="connsiteY5761" fmla="*/ 3212010 h 4333434"/>
              <a:gd name="connsiteX5762" fmla="*/ 1206357 w 4425895"/>
              <a:gd name="connsiteY5762" fmla="*/ 3215490 h 4333434"/>
              <a:gd name="connsiteX5763" fmla="*/ 1206658 w 4425895"/>
              <a:gd name="connsiteY5763" fmla="*/ 1589711 h 4333434"/>
              <a:gd name="connsiteX5764" fmla="*/ 1208763 w 4425895"/>
              <a:gd name="connsiteY5764" fmla="*/ 1586403 h 4333434"/>
              <a:gd name="connsiteX5765" fmla="*/ 1210868 w 4425895"/>
              <a:gd name="connsiteY5765" fmla="*/ 1588422 h 4333434"/>
              <a:gd name="connsiteX5766" fmla="*/ 1210868 w 4425895"/>
              <a:gd name="connsiteY5766" fmla="*/ 1588422 h 4333434"/>
              <a:gd name="connsiteX5767" fmla="*/ 1208763 w 4425895"/>
              <a:gd name="connsiteY5767" fmla="*/ 1591731 h 4333434"/>
              <a:gd name="connsiteX5768" fmla="*/ 1206357 w 4425895"/>
              <a:gd name="connsiteY5768" fmla="*/ 1589754 h 4333434"/>
              <a:gd name="connsiteX5769" fmla="*/ 1210611 w 4425895"/>
              <a:gd name="connsiteY5769" fmla="*/ 4242156 h 4333434"/>
              <a:gd name="connsiteX5770" fmla="*/ 1214907 w 4425895"/>
              <a:gd name="connsiteY5770" fmla="*/ 4244089 h 4333434"/>
              <a:gd name="connsiteX5771" fmla="*/ 1214220 w 4425895"/>
              <a:gd name="connsiteY5771" fmla="*/ 4247269 h 4333434"/>
              <a:gd name="connsiteX5772" fmla="*/ 1210310 w 4425895"/>
              <a:gd name="connsiteY5772" fmla="*/ 4242199 h 4333434"/>
              <a:gd name="connsiteX5773" fmla="*/ 1210868 w 4425895"/>
              <a:gd name="connsiteY5773" fmla="*/ 4309139 h 4333434"/>
              <a:gd name="connsiteX5774" fmla="*/ 1220965 w 4425895"/>
              <a:gd name="connsiteY5774" fmla="*/ 4304843 h 4333434"/>
              <a:gd name="connsiteX5775" fmla="*/ 1218473 w 4425895"/>
              <a:gd name="connsiteY5775" fmla="*/ 4308022 h 4333434"/>
              <a:gd name="connsiteX5776" fmla="*/ 1210568 w 4425895"/>
              <a:gd name="connsiteY5776" fmla="*/ 4309182 h 4333434"/>
              <a:gd name="connsiteX5777" fmla="*/ 1216970 w 4425895"/>
              <a:gd name="connsiteY5777" fmla="*/ 4323017 h 4333434"/>
              <a:gd name="connsiteX5778" fmla="*/ 1214907 w 4425895"/>
              <a:gd name="connsiteY5778" fmla="*/ 4321642 h 4333434"/>
              <a:gd name="connsiteX5779" fmla="*/ 1213361 w 4425895"/>
              <a:gd name="connsiteY5779" fmla="*/ 4320697 h 4333434"/>
              <a:gd name="connsiteX5780" fmla="*/ 1232867 w 4425895"/>
              <a:gd name="connsiteY5780" fmla="*/ 4320955 h 4333434"/>
              <a:gd name="connsiteX5781" fmla="*/ 1235488 w 4425895"/>
              <a:gd name="connsiteY5781" fmla="*/ 4326068 h 4333434"/>
              <a:gd name="connsiteX5782" fmla="*/ 1216669 w 4425895"/>
              <a:gd name="connsiteY5782" fmla="*/ 4323060 h 4333434"/>
              <a:gd name="connsiteX5783" fmla="*/ 1237636 w 4425895"/>
              <a:gd name="connsiteY5783" fmla="*/ 4315283 h 4333434"/>
              <a:gd name="connsiteX5784" fmla="*/ 1235960 w 4425895"/>
              <a:gd name="connsiteY5784" fmla="*/ 4312233 h 4333434"/>
              <a:gd name="connsiteX5785" fmla="*/ 1232566 w 4425895"/>
              <a:gd name="connsiteY5785" fmla="*/ 4305745 h 4333434"/>
              <a:gd name="connsiteX5786" fmla="*/ 1235574 w 4425895"/>
              <a:gd name="connsiteY5786" fmla="*/ 4301792 h 4333434"/>
              <a:gd name="connsiteX5787" fmla="*/ 1239226 w 4425895"/>
              <a:gd name="connsiteY5787" fmla="*/ 4309698 h 4333434"/>
              <a:gd name="connsiteX5788" fmla="*/ 1237335 w 4425895"/>
              <a:gd name="connsiteY5788" fmla="*/ 4315326 h 4333434"/>
              <a:gd name="connsiteX5789" fmla="*/ 1236433 w 4425895"/>
              <a:gd name="connsiteY5789" fmla="*/ 200330 h 4333434"/>
              <a:gd name="connsiteX5790" fmla="*/ 1239269 w 4425895"/>
              <a:gd name="connsiteY5790" fmla="*/ 194314 h 4333434"/>
              <a:gd name="connsiteX5791" fmla="*/ 1243995 w 4425895"/>
              <a:gd name="connsiteY5791" fmla="*/ 197881 h 4333434"/>
              <a:gd name="connsiteX5792" fmla="*/ 1236132 w 4425895"/>
              <a:gd name="connsiteY5792" fmla="*/ 200373 h 4333434"/>
              <a:gd name="connsiteX5793" fmla="*/ 1242405 w 4425895"/>
              <a:gd name="connsiteY5793" fmla="*/ 4191843 h 4333434"/>
              <a:gd name="connsiteX5794" fmla="*/ 1243308 w 4425895"/>
              <a:gd name="connsiteY5794" fmla="*/ 4193991 h 4333434"/>
              <a:gd name="connsiteX5795" fmla="*/ 1241116 w 4425895"/>
              <a:gd name="connsiteY5795" fmla="*/ 4196096 h 4333434"/>
              <a:gd name="connsiteX5796" fmla="*/ 1240171 w 4425895"/>
              <a:gd name="connsiteY5796" fmla="*/ 4193991 h 4333434"/>
              <a:gd name="connsiteX5797" fmla="*/ 1242105 w 4425895"/>
              <a:gd name="connsiteY5797" fmla="*/ 4192057 h 4333434"/>
              <a:gd name="connsiteX5798" fmla="*/ 1251299 w 4425895"/>
              <a:gd name="connsiteY5798" fmla="*/ 4322416 h 4333434"/>
              <a:gd name="connsiteX5799" fmla="*/ 1242276 w 4425895"/>
              <a:gd name="connsiteY5799" fmla="*/ 4321556 h 4333434"/>
              <a:gd name="connsiteX5800" fmla="*/ 1247733 w 4425895"/>
              <a:gd name="connsiteY5800" fmla="*/ 4314209 h 4333434"/>
              <a:gd name="connsiteX5801" fmla="*/ 1253276 w 4425895"/>
              <a:gd name="connsiteY5801" fmla="*/ 4317045 h 4333434"/>
              <a:gd name="connsiteX5802" fmla="*/ 1250998 w 4425895"/>
              <a:gd name="connsiteY5802" fmla="*/ 4322630 h 4333434"/>
              <a:gd name="connsiteX5803" fmla="*/ 1257959 w 4425895"/>
              <a:gd name="connsiteY5803" fmla="*/ 226066 h 4333434"/>
              <a:gd name="connsiteX5804" fmla="*/ 1255854 w 4425895"/>
              <a:gd name="connsiteY5804" fmla="*/ 228171 h 4333434"/>
              <a:gd name="connsiteX5805" fmla="*/ 1253791 w 4425895"/>
              <a:gd name="connsiteY5805" fmla="*/ 226066 h 4333434"/>
              <a:gd name="connsiteX5806" fmla="*/ 1255854 w 4425895"/>
              <a:gd name="connsiteY5806" fmla="*/ 223918 h 4333434"/>
              <a:gd name="connsiteX5807" fmla="*/ 1257658 w 4425895"/>
              <a:gd name="connsiteY5807" fmla="*/ 226281 h 4333434"/>
              <a:gd name="connsiteX5808" fmla="*/ 1272610 w 4425895"/>
              <a:gd name="connsiteY5808" fmla="*/ 101466 h 4333434"/>
              <a:gd name="connsiteX5809" fmla="*/ 1272095 w 4425895"/>
              <a:gd name="connsiteY5809" fmla="*/ 109242 h 4333434"/>
              <a:gd name="connsiteX5810" fmla="*/ 1263716 w 4425895"/>
              <a:gd name="connsiteY5810" fmla="*/ 110531 h 4333434"/>
              <a:gd name="connsiteX5811" fmla="*/ 1259033 w 4425895"/>
              <a:gd name="connsiteY5811" fmla="*/ 109500 h 4333434"/>
              <a:gd name="connsiteX5812" fmla="*/ 1272309 w 4425895"/>
              <a:gd name="connsiteY5812" fmla="*/ 101637 h 4333434"/>
              <a:gd name="connsiteX5813" fmla="*/ 1266466 w 4425895"/>
              <a:gd name="connsiteY5813" fmla="*/ 1839170 h 4333434"/>
              <a:gd name="connsiteX5814" fmla="*/ 1263201 w 4425895"/>
              <a:gd name="connsiteY5814" fmla="*/ 1837065 h 4333434"/>
              <a:gd name="connsiteX5815" fmla="*/ 1265177 w 4425895"/>
              <a:gd name="connsiteY5815" fmla="*/ 1834960 h 4333434"/>
              <a:gd name="connsiteX5816" fmla="*/ 1268442 w 4425895"/>
              <a:gd name="connsiteY5816" fmla="*/ 1837065 h 4333434"/>
              <a:gd name="connsiteX5817" fmla="*/ 1266165 w 4425895"/>
              <a:gd name="connsiteY5817" fmla="*/ 1839342 h 4333434"/>
              <a:gd name="connsiteX5818" fmla="*/ 1270505 w 4425895"/>
              <a:gd name="connsiteY5818" fmla="*/ 2636184 h 4333434"/>
              <a:gd name="connsiteX5819" fmla="*/ 1273684 w 4425895"/>
              <a:gd name="connsiteY5819" fmla="*/ 2639363 h 4333434"/>
              <a:gd name="connsiteX5820" fmla="*/ 1268786 w 4425895"/>
              <a:gd name="connsiteY5820" fmla="*/ 2641125 h 4333434"/>
              <a:gd name="connsiteX5821" fmla="*/ 1270204 w 4425895"/>
              <a:gd name="connsiteY5821" fmla="*/ 2636356 h 4333434"/>
              <a:gd name="connsiteX5822" fmla="*/ 1267368 w 4425895"/>
              <a:gd name="connsiteY5822" fmla="*/ 269762 h 4333434"/>
              <a:gd name="connsiteX5823" fmla="*/ 1269474 w 4425895"/>
              <a:gd name="connsiteY5823" fmla="*/ 266454 h 4333434"/>
              <a:gd name="connsiteX5824" fmla="*/ 1271579 w 4425895"/>
              <a:gd name="connsiteY5824" fmla="*/ 268473 h 4333434"/>
              <a:gd name="connsiteX5825" fmla="*/ 1271579 w 4425895"/>
              <a:gd name="connsiteY5825" fmla="*/ 268473 h 4333434"/>
              <a:gd name="connsiteX5826" fmla="*/ 1269474 w 4425895"/>
              <a:gd name="connsiteY5826" fmla="*/ 271782 h 4333434"/>
              <a:gd name="connsiteX5827" fmla="*/ 1267068 w 4425895"/>
              <a:gd name="connsiteY5827" fmla="*/ 269934 h 4333434"/>
              <a:gd name="connsiteX5828" fmla="*/ 1261869 w 4425895"/>
              <a:gd name="connsiteY5828" fmla="*/ 230663 h 4333434"/>
              <a:gd name="connsiteX5829" fmla="*/ 1268614 w 4425895"/>
              <a:gd name="connsiteY5829" fmla="*/ 227527 h 4333434"/>
              <a:gd name="connsiteX5830" fmla="*/ 1268614 w 4425895"/>
              <a:gd name="connsiteY5830" fmla="*/ 232468 h 4333434"/>
              <a:gd name="connsiteX5831" fmla="*/ 1267970 w 4425895"/>
              <a:gd name="connsiteY5831" fmla="*/ 238397 h 4333434"/>
              <a:gd name="connsiteX5832" fmla="*/ 1262255 w 4425895"/>
              <a:gd name="connsiteY5832" fmla="*/ 237968 h 4333434"/>
              <a:gd name="connsiteX5833" fmla="*/ 1261568 w 4425895"/>
              <a:gd name="connsiteY5833" fmla="*/ 231007 h 4333434"/>
              <a:gd name="connsiteX5834" fmla="*/ 1261869 w 4425895"/>
              <a:gd name="connsiteY5834" fmla="*/ 1552288 h 4333434"/>
              <a:gd name="connsiteX5835" fmla="*/ 1265134 w 4425895"/>
              <a:gd name="connsiteY5835" fmla="*/ 1554394 h 4333434"/>
              <a:gd name="connsiteX5836" fmla="*/ 1263158 w 4425895"/>
              <a:gd name="connsiteY5836" fmla="*/ 1556542 h 4333434"/>
              <a:gd name="connsiteX5837" fmla="*/ 1259892 w 4425895"/>
              <a:gd name="connsiteY5837" fmla="*/ 1554394 h 4333434"/>
              <a:gd name="connsiteX5838" fmla="*/ 1261740 w 4425895"/>
              <a:gd name="connsiteY5838" fmla="*/ 1552460 h 4333434"/>
              <a:gd name="connsiteX5839" fmla="*/ 1260279 w 4425895"/>
              <a:gd name="connsiteY5839" fmla="*/ 4208170 h 4333434"/>
              <a:gd name="connsiteX5840" fmla="*/ 1267197 w 4425895"/>
              <a:gd name="connsiteY5840" fmla="*/ 4209845 h 4333434"/>
              <a:gd name="connsiteX5841" fmla="*/ 1265349 w 4425895"/>
              <a:gd name="connsiteY5841" fmla="*/ 4214142 h 4333434"/>
              <a:gd name="connsiteX5842" fmla="*/ 1260150 w 4425895"/>
              <a:gd name="connsiteY5842" fmla="*/ 4208342 h 4333434"/>
              <a:gd name="connsiteX5843" fmla="*/ 1263029 w 4425895"/>
              <a:gd name="connsiteY5843" fmla="*/ 4251393 h 4333434"/>
              <a:gd name="connsiteX5844" fmla="*/ 1265005 w 4425895"/>
              <a:gd name="connsiteY5844" fmla="*/ 4249245 h 4333434"/>
              <a:gd name="connsiteX5845" fmla="*/ 1268271 w 4425895"/>
              <a:gd name="connsiteY5845" fmla="*/ 4251393 h 4333434"/>
              <a:gd name="connsiteX5846" fmla="*/ 1266294 w 4425895"/>
              <a:gd name="connsiteY5846" fmla="*/ 4253542 h 4333434"/>
              <a:gd name="connsiteX5847" fmla="*/ 1262900 w 4425895"/>
              <a:gd name="connsiteY5847" fmla="*/ 4251565 h 4333434"/>
              <a:gd name="connsiteX5848" fmla="*/ 1268099 w 4425895"/>
              <a:gd name="connsiteY5848" fmla="*/ 4310901 h 4333434"/>
              <a:gd name="connsiteX5849" fmla="*/ 1268915 w 4425895"/>
              <a:gd name="connsiteY5849" fmla="*/ 4305015 h 4333434"/>
              <a:gd name="connsiteX5850" fmla="*/ 1271407 w 4425895"/>
              <a:gd name="connsiteY5850" fmla="*/ 4307549 h 4333434"/>
              <a:gd name="connsiteX5851" fmla="*/ 1268232 w 4425895"/>
              <a:gd name="connsiteY5851" fmla="*/ 4311068 h 4333434"/>
              <a:gd name="connsiteX5852" fmla="*/ 1267970 w 4425895"/>
              <a:gd name="connsiteY5852" fmla="*/ 4311073 h 4333434"/>
              <a:gd name="connsiteX5853" fmla="*/ 1271278 w 4425895"/>
              <a:gd name="connsiteY5853" fmla="*/ 4281169 h 4333434"/>
              <a:gd name="connsiteX5854" fmla="*/ 1270333 w 4425895"/>
              <a:gd name="connsiteY5854" fmla="*/ 4279020 h 4333434"/>
              <a:gd name="connsiteX5855" fmla="*/ 1272567 w 4425895"/>
              <a:gd name="connsiteY5855" fmla="*/ 4276915 h 4333434"/>
              <a:gd name="connsiteX5856" fmla="*/ 1273512 w 4425895"/>
              <a:gd name="connsiteY5856" fmla="*/ 4279020 h 4333434"/>
              <a:gd name="connsiteX5857" fmla="*/ 1271463 w 4425895"/>
              <a:gd name="connsiteY5857" fmla="*/ 4281345 h 4333434"/>
              <a:gd name="connsiteX5858" fmla="*/ 1271149 w 4425895"/>
              <a:gd name="connsiteY5858" fmla="*/ 4281340 h 4333434"/>
              <a:gd name="connsiteX5859" fmla="*/ 1275016 w 4425895"/>
              <a:gd name="connsiteY5859" fmla="*/ 4223595 h 4333434"/>
              <a:gd name="connsiteX5860" fmla="*/ 1269302 w 4425895"/>
              <a:gd name="connsiteY5860" fmla="*/ 4219298 h 4333434"/>
              <a:gd name="connsiteX5861" fmla="*/ 1274243 w 4425895"/>
              <a:gd name="connsiteY5861" fmla="*/ 4220544 h 4333434"/>
              <a:gd name="connsiteX5862" fmla="*/ 1274887 w 4425895"/>
              <a:gd name="connsiteY5862" fmla="*/ 4223766 h 4333434"/>
              <a:gd name="connsiteX5863" fmla="*/ 1275618 w 4425895"/>
              <a:gd name="connsiteY5863" fmla="*/ 2118619 h 4333434"/>
              <a:gd name="connsiteX5864" fmla="*/ 1269302 w 4425895"/>
              <a:gd name="connsiteY5864" fmla="*/ 2118877 h 4333434"/>
              <a:gd name="connsiteX5865" fmla="*/ 1277250 w 4425895"/>
              <a:gd name="connsiteY5865" fmla="*/ 2114323 h 4333434"/>
              <a:gd name="connsiteX5866" fmla="*/ 1275489 w 4425895"/>
              <a:gd name="connsiteY5866" fmla="*/ 2118791 h 4333434"/>
              <a:gd name="connsiteX5867" fmla="*/ 1279657 w 4425895"/>
              <a:gd name="connsiteY5867" fmla="*/ 2128243 h 4333434"/>
              <a:gd name="connsiteX5868" fmla="*/ 1278711 w 4425895"/>
              <a:gd name="connsiteY5868" fmla="*/ 2126095 h 4333434"/>
              <a:gd name="connsiteX5869" fmla="*/ 1280945 w 4425895"/>
              <a:gd name="connsiteY5869" fmla="*/ 2123990 h 4333434"/>
              <a:gd name="connsiteX5870" fmla="*/ 1281891 w 4425895"/>
              <a:gd name="connsiteY5870" fmla="*/ 2126095 h 4333434"/>
              <a:gd name="connsiteX5871" fmla="*/ 1279747 w 4425895"/>
              <a:gd name="connsiteY5871" fmla="*/ 2128415 h 4333434"/>
              <a:gd name="connsiteX5872" fmla="*/ 1279528 w 4425895"/>
              <a:gd name="connsiteY5872" fmla="*/ 2128415 h 4333434"/>
              <a:gd name="connsiteX5873" fmla="*/ 1279657 w 4425895"/>
              <a:gd name="connsiteY5873" fmla="*/ 88017 h 4333434"/>
              <a:gd name="connsiteX5874" fmla="*/ 1291859 w 4425895"/>
              <a:gd name="connsiteY5874" fmla="*/ 82604 h 4333434"/>
              <a:gd name="connsiteX5875" fmla="*/ 1291300 w 4425895"/>
              <a:gd name="connsiteY5875" fmla="*/ 86900 h 4333434"/>
              <a:gd name="connsiteX5876" fmla="*/ 1279657 w 4425895"/>
              <a:gd name="connsiteY5876" fmla="*/ 88189 h 4333434"/>
              <a:gd name="connsiteX5877" fmla="*/ 1293577 w 4425895"/>
              <a:gd name="connsiteY5877" fmla="*/ 161059 h 4333434"/>
              <a:gd name="connsiteX5878" fmla="*/ 1285371 w 4425895"/>
              <a:gd name="connsiteY5878" fmla="*/ 160114 h 4333434"/>
              <a:gd name="connsiteX5879" fmla="*/ 1292160 w 4425895"/>
              <a:gd name="connsiteY5879" fmla="*/ 154657 h 4333434"/>
              <a:gd name="connsiteX5880" fmla="*/ 1293577 w 4425895"/>
              <a:gd name="connsiteY5880" fmla="*/ 161403 h 4333434"/>
              <a:gd name="connsiteX5881" fmla="*/ 1285930 w 4425895"/>
              <a:gd name="connsiteY5881" fmla="*/ 4244863 h 4333434"/>
              <a:gd name="connsiteX5882" fmla="*/ 1288035 w 4425895"/>
              <a:gd name="connsiteY5882" fmla="*/ 4246968 h 4333434"/>
              <a:gd name="connsiteX5883" fmla="*/ 1286015 w 4425895"/>
              <a:gd name="connsiteY5883" fmla="*/ 4249073 h 4333434"/>
              <a:gd name="connsiteX5884" fmla="*/ 1285930 w 4425895"/>
              <a:gd name="connsiteY5884" fmla="*/ 4249073 h 4333434"/>
              <a:gd name="connsiteX5885" fmla="*/ 1283824 w 4425895"/>
              <a:gd name="connsiteY5885" fmla="*/ 4246968 h 4333434"/>
              <a:gd name="connsiteX5886" fmla="*/ 1285930 w 4425895"/>
              <a:gd name="connsiteY5886" fmla="*/ 4245206 h 4333434"/>
              <a:gd name="connsiteX5887" fmla="*/ 1285242 w 4425895"/>
              <a:gd name="connsiteY5887" fmla="*/ 4317904 h 4333434"/>
              <a:gd name="connsiteX5888" fmla="*/ 1286961 w 4425895"/>
              <a:gd name="connsiteY5888" fmla="*/ 4312920 h 4333434"/>
              <a:gd name="connsiteX5889" fmla="*/ 1290097 w 4425895"/>
              <a:gd name="connsiteY5889" fmla="*/ 4316143 h 4333434"/>
              <a:gd name="connsiteX5890" fmla="*/ 1290097 w 4425895"/>
              <a:gd name="connsiteY5890" fmla="*/ 4316143 h 4333434"/>
              <a:gd name="connsiteX5891" fmla="*/ 1285242 w 4425895"/>
              <a:gd name="connsiteY5891" fmla="*/ 4318162 h 4333434"/>
              <a:gd name="connsiteX5892" fmla="*/ 1293105 w 4425895"/>
              <a:gd name="connsiteY5892" fmla="*/ 205228 h 4333434"/>
              <a:gd name="connsiteX5893" fmla="*/ 1290613 w 4425895"/>
              <a:gd name="connsiteY5893" fmla="*/ 202693 h 4333434"/>
              <a:gd name="connsiteX5894" fmla="*/ 1296413 w 4425895"/>
              <a:gd name="connsiteY5894" fmla="*/ 201833 h 4333434"/>
              <a:gd name="connsiteX5895" fmla="*/ 1293105 w 4425895"/>
              <a:gd name="connsiteY5895" fmla="*/ 205228 h 4333434"/>
              <a:gd name="connsiteX5896" fmla="*/ 1293105 w 4425895"/>
              <a:gd name="connsiteY5896" fmla="*/ 205228 h 4333434"/>
              <a:gd name="connsiteX5897" fmla="*/ 1295812 w 4425895"/>
              <a:gd name="connsiteY5897" fmla="*/ 4297238 h 4333434"/>
              <a:gd name="connsiteX5898" fmla="*/ 1301096 w 4425895"/>
              <a:gd name="connsiteY5898" fmla="*/ 4287914 h 4333434"/>
              <a:gd name="connsiteX5899" fmla="*/ 1302686 w 4425895"/>
              <a:gd name="connsiteY5899" fmla="*/ 4293242 h 4333434"/>
              <a:gd name="connsiteX5900" fmla="*/ 1295812 w 4425895"/>
              <a:gd name="connsiteY5900" fmla="*/ 4297023 h 4333434"/>
              <a:gd name="connsiteX5901" fmla="*/ 3562982 w 4425895"/>
              <a:gd name="connsiteY5901" fmla="*/ 4326154 h 4333434"/>
              <a:gd name="connsiteX5902" fmla="*/ 3566248 w 4425895"/>
              <a:gd name="connsiteY5902" fmla="*/ 4324048 h 4333434"/>
              <a:gd name="connsiteX5903" fmla="*/ 3568224 w 4425895"/>
              <a:gd name="connsiteY5903" fmla="*/ 4326154 h 4333434"/>
              <a:gd name="connsiteX5904" fmla="*/ 3564959 w 4425895"/>
              <a:gd name="connsiteY5904" fmla="*/ 4328302 h 4333434"/>
              <a:gd name="connsiteX5905" fmla="*/ 3562982 w 4425895"/>
              <a:gd name="connsiteY5905" fmla="*/ 4325939 h 4333434"/>
              <a:gd name="connsiteX5906" fmla="*/ 4126649 w 4425895"/>
              <a:gd name="connsiteY5906" fmla="*/ 4313651 h 4333434"/>
              <a:gd name="connsiteX5907" fmla="*/ 4128411 w 4425895"/>
              <a:gd name="connsiteY5907" fmla="*/ 4306347 h 4333434"/>
              <a:gd name="connsiteX5908" fmla="*/ 4132707 w 4425895"/>
              <a:gd name="connsiteY5908" fmla="*/ 4311416 h 4333434"/>
              <a:gd name="connsiteX5909" fmla="*/ 4130258 w 4425895"/>
              <a:gd name="connsiteY5909" fmla="*/ 4321084 h 4333434"/>
              <a:gd name="connsiteX5910" fmla="*/ 4126649 w 4425895"/>
              <a:gd name="connsiteY5910" fmla="*/ 4313651 h 4333434"/>
              <a:gd name="connsiteX5911" fmla="*/ 4067700 w 4425895"/>
              <a:gd name="connsiteY5911" fmla="*/ 4238804 h 4333434"/>
              <a:gd name="connsiteX5912" fmla="*/ 4070966 w 4425895"/>
              <a:gd name="connsiteY5912" fmla="*/ 4240953 h 4333434"/>
              <a:gd name="connsiteX5913" fmla="*/ 4068989 w 4425895"/>
              <a:gd name="connsiteY5913" fmla="*/ 4243058 h 4333434"/>
              <a:gd name="connsiteX5914" fmla="*/ 4065724 w 4425895"/>
              <a:gd name="connsiteY5914" fmla="*/ 4240953 h 4333434"/>
              <a:gd name="connsiteX5915" fmla="*/ 4067485 w 4425895"/>
              <a:gd name="connsiteY5915" fmla="*/ 4238804 h 4333434"/>
              <a:gd name="connsiteX5916" fmla="*/ 4189594 w 4425895"/>
              <a:gd name="connsiteY5916" fmla="*/ 4304155 h 4333434"/>
              <a:gd name="connsiteX5917" fmla="*/ 4182934 w 4425895"/>
              <a:gd name="connsiteY5917" fmla="*/ 4301663 h 4333434"/>
              <a:gd name="connsiteX5918" fmla="*/ 4182032 w 4425895"/>
              <a:gd name="connsiteY5918" fmla="*/ 4294531 h 4333434"/>
              <a:gd name="connsiteX5919" fmla="*/ 4188649 w 4425895"/>
              <a:gd name="connsiteY5919" fmla="*/ 4290621 h 4333434"/>
              <a:gd name="connsiteX5920" fmla="*/ 4197242 w 4425895"/>
              <a:gd name="connsiteY5920" fmla="*/ 4297152 h 4333434"/>
              <a:gd name="connsiteX5921" fmla="*/ 4189594 w 4425895"/>
              <a:gd name="connsiteY5921" fmla="*/ 4304155 h 4333434"/>
              <a:gd name="connsiteX5922" fmla="*/ 4385733 w 4425895"/>
              <a:gd name="connsiteY5922" fmla="*/ 4251436 h 4333434"/>
              <a:gd name="connsiteX5923" fmla="*/ 4392091 w 4425895"/>
              <a:gd name="connsiteY5923" fmla="*/ 4261533 h 4333434"/>
              <a:gd name="connsiteX5924" fmla="*/ 4385259 w 4425895"/>
              <a:gd name="connsiteY5924" fmla="*/ 4261533 h 4333434"/>
              <a:gd name="connsiteX5925" fmla="*/ 4385733 w 4425895"/>
              <a:gd name="connsiteY5925" fmla="*/ 4251565 h 4333434"/>
              <a:gd name="connsiteX5926" fmla="*/ 4376452 w 4425895"/>
              <a:gd name="connsiteY5926" fmla="*/ 4185140 h 4333434"/>
              <a:gd name="connsiteX5927" fmla="*/ 4381135 w 4425895"/>
              <a:gd name="connsiteY5927" fmla="*/ 4184238 h 4333434"/>
              <a:gd name="connsiteX5928" fmla="*/ 4387451 w 4425895"/>
              <a:gd name="connsiteY5928" fmla="*/ 4185527 h 4333434"/>
              <a:gd name="connsiteX5929" fmla="*/ 4388998 w 4425895"/>
              <a:gd name="connsiteY5929" fmla="*/ 4187675 h 4333434"/>
              <a:gd name="connsiteX5930" fmla="*/ 4387451 w 4425895"/>
              <a:gd name="connsiteY5930" fmla="*/ 4189523 h 4333434"/>
              <a:gd name="connsiteX5931" fmla="*/ 4376452 w 4425895"/>
              <a:gd name="connsiteY5931" fmla="*/ 4185269 h 4333434"/>
              <a:gd name="connsiteX5932" fmla="*/ 4363133 w 4425895"/>
              <a:gd name="connsiteY5932" fmla="*/ 4107802 h 4333434"/>
              <a:gd name="connsiteX5933" fmla="*/ 4359652 w 4425895"/>
              <a:gd name="connsiteY5933" fmla="*/ 4111024 h 4333434"/>
              <a:gd name="connsiteX5934" fmla="*/ 4351575 w 4425895"/>
              <a:gd name="connsiteY5934" fmla="*/ 4110380 h 4333434"/>
              <a:gd name="connsiteX5935" fmla="*/ 4347536 w 4425895"/>
              <a:gd name="connsiteY5935" fmla="*/ 4108704 h 4333434"/>
              <a:gd name="connsiteX5936" fmla="*/ 4362961 w 4425895"/>
              <a:gd name="connsiteY5936" fmla="*/ 4108060 h 4333434"/>
              <a:gd name="connsiteX5937" fmla="*/ 4356602 w 4425895"/>
              <a:gd name="connsiteY5937" fmla="*/ 4077082 h 4333434"/>
              <a:gd name="connsiteX5938" fmla="*/ 4359523 w 4425895"/>
              <a:gd name="connsiteY5938" fmla="*/ 4081979 h 4333434"/>
              <a:gd name="connsiteX5939" fmla="*/ 4350543 w 4425895"/>
              <a:gd name="connsiteY5939" fmla="*/ 4078027 h 4333434"/>
              <a:gd name="connsiteX5940" fmla="*/ 4356602 w 4425895"/>
              <a:gd name="connsiteY5940" fmla="*/ 4077339 h 4333434"/>
              <a:gd name="connsiteX5941" fmla="*/ 4359352 w 4425895"/>
              <a:gd name="connsiteY5941" fmla="*/ 4065438 h 4333434"/>
              <a:gd name="connsiteX5942" fmla="*/ 4356387 w 4425895"/>
              <a:gd name="connsiteY5942" fmla="*/ 4063762 h 4333434"/>
              <a:gd name="connsiteX5943" fmla="*/ 4350200 w 4425895"/>
              <a:gd name="connsiteY5943" fmla="*/ 4062172 h 4333434"/>
              <a:gd name="connsiteX5944" fmla="*/ 4343024 w 4425895"/>
              <a:gd name="connsiteY5944" fmla="*/ 4059036 h 4333434"/>
              <a:gd name="connsiteX5945" fmla="*/ 4348395 w 4425895"/>
              <a:gd name="connsiteY5945" fmla="*/ 4056973 h 4333434"/>
              <a:gd name="connsiteX5946" fmla="*/ 4357547 w 4425895"/>
              <a:gd name="connsiteY5946" fmla="*/ 4059895 h 4333434"/>
              <a:gd name="connsiteX5947" fmla="*/ 4367042 w 4425895"/>
              <a:gd name="connsiteY5947" fmla="*/ 4062559 h 4333434"/>
              <a:gd name="connsiteX5948" fmla="*/ 4375120 w 4425895"/>
              <a:gd name="connsiteY5948" fmla="*/ 4066856 h 4333434"/>
              <a:gd name="connsiteX5949" fmla="*/ 4377740 w 4425895"/>
              <a:gd name="connsiteY5949" fmla="*/ 4070581 h 4333434"/>
              <a:gd name="connsiteX5950" fmla="*/ 4378772 w 4425895"/>
              <a:gd name="connsiteY5950" fmla="*/ 4070594 h 4333434"/>
              <a:gd name="connsiteX5951" fmla="*/ 4382725 w 4425895"/>
              <a:gd name="connsiteY5951" fmla="*/ 4073773 h 4333434"/>
              <a:gd name="connsiteX5952" fmla="*/ 4377655 w 4425895"/>
              <a:gd name="connsiteY5952" fmla="*/ 4075062 h 4333434"/>
              <a:gd name="connsiteX5953" fmla="*/ 4359352 w 4425895"/>
              <a:gd name="connsiteY5953" fmla="*/ 4065695 h 4333434"/>
              <a:gd name="connsiteX5954" fmla="*/ 4332885 w 4425895"/>
              <a:gd name="connsiteY5954" fmla="*/ 4222520 h 4333434"/>
              <a:gd name="connsiteX5955" fmla="*/ 4328588 w 4425895"/>
              <a:gd name="connsiteY5955" fmla="*/ 4220501 h 4333434"/>
              <a:gd name="connsiteX5956" fmla="*/ 4329061 w 4425895"/>
              <a:gd name="connsiteY5956" fmla="*/ 4216205 h 4333434"/>
              <a:gd name="connsiteX5957" fmla="*/ 4344786 w 4425895"/>
              <a:gd name="connsiteY5957" fmla="*/ 4226516 h 4333434"/>
              <a:gd name="connsiteX5958" fmla="*/ 4338384 w 4425895"/>
              <a:gd name="connsiteY5958" fmla="*/ 4228106 h 4333434"/>
              <a:gd name="connsiteX5959" fmla="*/ 4333143 w 4425895"/>
              <a:gd name="connsiteY5959" fmla="*/ 4224798 h 4333434"/>
              <a:gd name="connsiteX5960" fmla="*/ 4332885 w 4425895"/>
              <a:gd name="connsiteY5960" fmla="*/ 4222520 h 4333434"/>
              <a:gd name="connsiteX5961" fmla="*/ 4284248 w 4425895"/>
              <a:gd name="connsiteY5961" fmla="*/ 4227118 h 4333434"/>
              <a:gd name="connsiteX5962" fmla="*/ 4286310 w 4425895"/>
              <a:gd name="connsiteY5962" fmla="*/ 4223938 h 4333434"/>
              <a:gd name="connsiteX5963" fmla="*/ 4288415 w 4425895"/>
              <a:gd name="connsiteY5963" fmla="*/ 4227118 h 4333434"/>
              <a:gd name="connsiteX5964" fmla="*/ 4286310 w 4425895"/>
              <a:gd name="connsiteY5964" fmla="*/ 4230340 h 4333434"/>
              <a:gd name="connsiteX5965" fmla="*/ 4284333 w 4425895"/>
              <a:gd name="connsiteY5965" fmla="*/ 4227118 h 4333434"/>
              <a:gd name="connsiteX5966" fmla="*/ 4284248 w 4425895"/>
              <a:gd name="connsiteY5966" fmla="*/ 4255475 h 4333434"/>
              <a:gd name="connsiteX5967" fmla="*/ 4281154 w 4425895"/>
              <a:gd name="connsiteY5967" fmla="*/ 4254616 h 4333434"/>
              <a:gd name="connsiteX5968" fmla="*/ 4283990 w 4425895"/>
              <a:gd name="connsiteY5968" fmla="*/ 4250663 h 4333434"/>
              <a:gd name="connsiteX5969" fmla="*/ 4284505 w 4425895"/>
              <a:gd name="connsiteY5969" fmla="*/ 4255475 h 4333434"/>
              <a:gd name="connsiteX5970" fmla="*/ 4281326 w 4425895"/>
              <a:gd name="connsiteY5970" fmla="*/ 4153775 h 4333434"/>
              <a:gd name="connsiteX5971" fmla="*/ 4284763 w 4425895"/>
              <a:gd name="connsiteY5971" fmla="*/ 4151111 h 4333434"/>
              <a:gd name="connsiteX5972" fmla="*/ 4284763 w 4425895"/>
              <a:gd name="connsiteY5972" fmla="*/ 4154720 h 4333434"/>
              <a:gd name="connsiteX5973" fmla="*/ 4281369 w 4425895"/>
              <a:gd name="connsiteY5973" fmla="*/ 4153827 h 4333434"/>
              <a:gd name="connsiteX5974" fmla="*/ 4281326 w 4425895"/>
              <a:gd name="connsiteY5974" fmla="*/ 4153775 h 4333434"/>
              <a:gd name="connsiteX5975" fmla="*/ 4254000 w 4425895"/>
              <a:gd name="connsiteY5975" fmla="*/ 4229653 h 4333434"/>
              <a:gd name="connsiteX5976" fmla="*/ 4247812 w 4425895"/>
              <a:gd name="connsiteY5976" fmla="*/ 4227805 h 4333434"/>
              <a:gd name="connsiteX5977" fmla="*/ 4242657 w 4425895"/>
              <a:gd name="connsiteY5977" fmla="*/ 4225313 h 4333434"/>
              <a:gd name="connsiteX5978" fmla="*/ 4240122 w 4425895"/>
              <a:gd name="connsiteY5978" fmla="*/ 4217708 h 4333434"/>
              <a:gd name="connsiteX5979" fmla="*/ 4245449 w 4425895"/>
              <a:gd name="connsiteY5979" fmla="*/ 4215646 h 4333434"/>
              <a:gd name="connsiteX5980" fmla="*/ 4255718 w 4425895"/>
              <a:gd name="connsiteY5980" fmla="*/ 4224712 h 4333434"/>
              <a:gd name="connsiteX5981" fmla="*/ 4261476 w 4425895"/>
              <a:gd name="connsiteY5981" fmla="*/ 4230469 h 4333434"/>
              <a:gd name="connsiteX5982" fmla="*/ 4253785 w 4425895"/>
              <a:gd name="connsiteY5982" fmla="*/ 4229567 h 4333434"/>
              <a:gd name="connsiteX5983" fmla="*/ 4253011 w 4425895"/>
              <a:gd name="connsiteY5983" fmla="*/ 4251651 h 4333434"/>
              <a:gd name="connsiteX5984" fmla="*/ 4248929 w 4425895"/>
              <a:gd name="connsiteY5984" fmla="*/ 4253800 h 4333434"/>
              <a:gd name="connsiteX5985" fmla="*/ 4243903 w 4425895"/>
              <a:gd name="connsiteY5985" fmla="*/ 4254100 h 4333434"/>
              <a:gd name="connsiteX5986" fmla="*/ 4257738 w 4425895"/>
              <a:gd name="connsiteY5986" fmla="*/ 4244863 h 4333434"/>
              <a:gd name="connsiteX5987" fmla="*/ 4252796 w 4425895"/>
              <a:gd name="connsiteY5987" fmla="*/ 4251565 h 4333434"/>
              <a:gd name="connsiteX5988" fmla="*/ 4234364 w 4425895"/>
              <a:gd name="connsiteY5988" fmla="*/ 4236914 h 4333434"/>
              <a:gd name="connsiteX5989" fmla="*/ 4234364 w 4425895"/>
              <a:gd name="connsiteY5989" fmla="*/ 4231414 h 4333434"/>
              <a:gd name="connsiteX5990" fmla="*/ 4242657 w 4425895"/>
              <a:gd name="connsiteY5990" fmla="*/ 4238074 h 4333434"/>
              <a:gd name="connsiteX5991" fmla="*/ 4234063 w 4425895"/>
              <a:gd name="connsiteY5991" fmla="*/ 4236828 h 4333434"/>
              <a:gd name="connsiteX5992" fmla="*/ 4242657 w 4425895"/>
              <a:gd name="connsiteY5992" fmla="*/ 4265486 h 4333434"/>
              <a:gd name="connsiteX5993" fmla="*/ 4240551 w 4425895"/>
              <a:gd name="connsiteY5993" fmla="*/ 4266474 h 4333434"/>
              <a:gd name="connsiteX5994" fmla="*/ 4238446 w 4425895"/>
              <a:gd name="connsiteY5994" fmla="*/ 4264201 h 4333434"/>
              <a:gd name="connsiteX5995" fmla="*/ 4238446 w 4425895"/>
              <a:gd name="connsiteY5995" fmla="*/ 4264197 h 4333434"/>
              <a:gd name="connsiteX5996" fmla="*/ 4240551 w 4425895"/>
              <a:gd name="connsiteY5996" fmla="*/ 4263252 h 4333434"/>
              <a:gd name="connsiteX5997" fmla="*/ 4242657 w 4425895"/>
              <a:gd name="connsiteY5997" fmla="*/ 4265486 h 4333434"/>
              <a:gd name="connsiteX5998" fmla="*/ 4220186 w 4425895"/>
              <a:gd name="connsiteY5998" fmla="*/ 4198331 h 4333434"/>
              <a:gd name="connsiteX5999" fmla="*/ 4215588 w 4425895"/>
              <a:gd name="connsiteY5999" fmla="*/ 4200694 h 4333434"/>
              <a:gd name="connsiteX6000" fmla="*/ 4216190 w 4425895"/>
              <a:gd name="connsiteY6000" fmla="*/ 4193304 h 4333434"/>
              <a:gd name="connsiteX6001" fmla="*/ 4226803 w 4425895"/>
              <a:gd name="connsiteY6001" fmla="*/ 4189694 h 4333434"/>
              <a:gd name="connsiteX6002" fmla="*/ 4223494 w 4425895"/>
              <a:gd name="connsiteY6002" fmla="*/ 4192745 h 4333434"/>
              <a:gd name="connsiteX6003" fmla="*/ 4219971 w 4425895"/>
              <a:gd name="connsiteY6003" fmla="*/ 4198331 h 4333434"/>
              <a:gd name="connsiteX6004" fmla="*/ 4161967 w 4425895"/>
              <a:gd name="connsiteY6004" fmla="*/ 4143034 h 4333434"/>
              <a:gd name="connsiteX6005" fmla="*/ 4156080 w 4425895"/>
              <a:gd name="connsiteY6005" fmla="*/ 4144924 h 4333434"/>
              <a:gd name="connsiteX6006" fmla="*/ 4147015 w 4425895"/>
              <a:gd name="connsiteY6006" fmla="*/ 4144151 h 4333434"/>
              <a:gd name="connsiteX6007" fmla="*/ 4138851 w 4425895"/>
              <a:gd name="connsiteY6007" fmla="*/ 4141659 h 4333434"/>
              <a:gd name="connsiteX6008" fmla="*/ 4138293 w 4425895"/>
              <a:gd name="connsiteY6008" fmla="*/ 4127051 h 4333434"/>
              <a:gd name="connsiteX6009" fmla="*/ 4139539 w 4425895"/>
              <a:gd name="connsiteY6009" fmla="*/ 4130144 h 4333434"/>
              <a:gd name="connsiteX6010" fmla="*/ 4144351 w 4425895"/>
              <a:gd name="connsiteY6010" fmla="*/ 4137921 h 4333434"/>
              <a:gd name="connsiteX6011" fmla="*/ 4155522 w 4425895"/>
              <a:gd name="connsiteY6011" fmla="*/ 4141057 h 4333434"/>
              <a:gd name="connsiteX6012" fmla="*/ 4161752 w 4425895"/>
              <a:gd name="connsiteY6012" fmla="*/ 4143034 h 4333434"/>
              <a:gd name="connsiteX6013" fmla="*/ 4158787 w 4425895"/>
              <a:gd name="connsiteY6013" fmla="*/ 3979764 h 4333434"/>
              <a:gd name="connsiteX6014" fmla="*/ 4160979 w 4425895"/>
              <a:gd name="connsiteY6014" fmla="*/ 3981869 h 4333434"/>
              <a:gd name="connsiteX6015" fmla="*/ 4160979 w 4425895"/>
              <a:gd name="connsiteY6015" fmla="*/ 3981869 h 4333434"/>
              <a:gd name="connsiteX6016" fmla="*/ 4160077 w 4425895"/>
              <a:gd name="connsiteY6016" fmla="*/ 3983975 h 4333434"/>
              <a:gd name="connsiteX6017" fmla="*/ 4157842 w 4425895"/>
              <a:gd name="connsiteY6017" fmla="*/ 3981869 h 4333434"/>
              <a:gd name="connsiteX6018" fmla="*/ 4158573 w 4425895"/>
              <a:gd name="connsiteY6018" fmla="*/ 3979549 h 4333434"/>
              <a:gd name="connsiteX6019" fmla="*/ 4146284 w 4425895"/>
              <a:gd name="connsiteY6019" fmla="*/ 4151885 h 4333434"/>
              <a:gd name="connsiteX6020" fmla="*/ 4160979 w 4425895"/>
              <a:gd name="connsiteY6020" fmla="*/ 4162927 h 4333434"/>
              <a:gd name="connsiteX6021" fmla="*/ 4158358 w 4425895"/>
              <a:gd name="connsiteY6021" fmla="*/ 4164517 h 4333434"/>
              <a:gd name="connsiteX6022" fmla="*/ 4146070 w 4425895"/>
              <a:gd name="connsiteY6022" fmla="*/ 4151670 h 4333434"/>
              <a:gd name="connsiteX6023" fmla="*/ 4148561 w 4425895"/>
              <a:gd name="connsiteY6023" fmla="*/ 4233520 h 4333434"/>
              <a:gd name="connsiteX6024" fmla="*/ 4144265 w 4425895"/>
              <a:gd name="connsiteY6024" fmla="*/ 4236871 h 4333434"/>
              <a:gd name="connsiteX6025" fmla="*/ 4138164 w 4425895"/>
              <a:gd name="connsiteY6025" fmla="*/ 4227462 h 4333434"/>
              <a:gd name="connsiteX6026" fmla="*/ 4148518 w 4425895"/>
              <a:gd name="connsiteY6026" fmla="*/ 4228235 h 4333434"/>
              <a:gd name="connsiteX6027" fmla="*/ 4148347 w 4425895"/>
              <a:gd name="connsiteY6027" fmla="*/ 4233348 h 4333434"/>
              <a:gd name="connsiteX6028" fmla="*/ 4089785 w 4425895"/>
              <a:gd name="connsiteY6028" fmla="*/ 4147588 h 4333434"/>
              <a:gd name="connsiteX6029" fmla="*/ 4082480 w 4425895"/>
              <a:gd name="connsiteY6029" fmla="*/ 4146815 h 4333434"/>
              <a:gd name="connsiteX6030" fmla="*/ 4081020 w 4425895"/>
              <a:gd name="connsiteY6030" fmla="*/ 4144838 h 4333434"/>
              <a:gd name="connsiteX6031" fmla="*/ 4079430 w 4425895"/>
              <a:gd name="connsiteY6031" fmla="*/ 4140112 h 4333434"/>
              <a:gd name="connsiteX6032" fmla="*/ 4077883 w 4425895"/>
              <a:gd name="connsiteY6032" fmla="*/ 4126277 h 4333434"/>
              <a:gd name="connsiteX6033" fmla="*/ 4085617 w 4425895"/>
              <a:gd name="connsiteY6033" fmla="*/ 4134870 h 4333434"/>
              <a:gd name="connsiteX6034" fmla="*/ 4097218 w 4425895"/>
              <a:gd name="connsiteY6034" fmla="*/ 4142346 h 4333434"/>
              <a:gd name="connsiteX6035" fmla="*/ 4101514 w 4425895"/>
              <a:gd name="connsiteY6035" fmla="*/ 4145182 h 4333434"/>
              <a:gd name="connsiteX6036" fmla="*/ 4089570 w 4425895"/>
              <a:gd name="connsiteY6036" fmla="*/ 4147502 h 4333434"/>
              <a:gd name="connsiteX6037" fmla="*/ 4091890 w 4425895"/>
              <a:gd name="connsiteY6037" fmla="*/ 4163313 h 4333434"/>
              <a:gd name="connsiteX6038" fmla="*/ 4088754 w 4425895"/>
              <a:gd name="connsiteY6038" fmla="*/ 4164517 h 4333434"/>
              <a:gd name="connsiteX6039" fmla="*/ 4085617 w 4425895"/>
              <a:gd name="connsiteY6039" fmla="*/ 4162154 h 4333434"/>
              <a:gd name="connsiteX6040" fmla="*/ 4082480 w 4425895"/>
              <a:gd name="connsiteY6040" fmla="*/ 4161036 h 4333434"/>
              <a:gd name="connsiteX6041" fmla="*/ 4079344 w 4425895"/>
              <a:gd name="connsiteY6041" fmla="*/ 4159146 h 4333434"/>
              <a:gd name="connsiteX6042" fmla="*/ 4082652 w 4425895"/>
              <a:gd name="connsiteY6042" fmla="*/ 4156009 h 4333434"/>
              <a:gd name="connsiteX6043" fmla="*/ 4082652 w 4425895"/>
              <a:gd name="connsiteY6043" fmla="*/ 4156009 h 4333434"/>
              <a:gd name="connsiteX6044" fmla="*/ 4091675 w 4425895"/>
              <a:gd name="connsiteY6044" fmla="*/ 4163228 h 4333434"/>
              <a:gd name="connsiteX6045" fmla="*/ 3951864 w 4425895"/>
              <a:gd name="connsiteY6045" fmla="*/ 4084300 h 4333434"/>
              <a:gd name="connsiteX6046" fmla="*/ 3953497 w 4425895"/>
              <a:gd name="connsiteY6046" fmla="*/ 4079488 h 4333434"/>
              <a:gd name="connsiteX6047" fmla="*/ 3964196 w 4425895"/>
              <a:gd name="connsiteY6047" fmla="*/ 4091690 h 4333434"/>
              <a:gd name="connsiteX6048" fmla="*/ 3951650 w 4425895"/>
              <a:gd name="connsiteY6048" fmla="*/ 4084214 h 4333434"/>
              <a:gd name="connsiteX6049" fmla="*/ 3964196 w 4425895"/>
              <a:gd name="connsiteY6049" fmla="*/ 4118672 h 4333434"/>
              <a:gd name="connsiteX6050" fmla="*/ 3962047 w 4425895"/>
              <a:gd name="connsiteY6050" fmla="*/ 4121852 h 4333434"/>
              <a:gd name="connsiteX6051" fmla="*/ 3959985 w 4425895"/>
              <a:gd name="connsiteY6051" fmla="*/ 4118672 h 4333434"/>
              <a:gd name="connsiteX6052" fmla="*/ 3962047 w 4425895"/>
              <a:gd name="connsiteY6052" fmla="*/ 4115450 h 4333434"/>
              <a:gd name="connsiteX6053" fmla="*/ 3963981 w 4425895"/>
              <a:gd name="connsiteY6053" fmla="*/ 4118758 h 4333434"/>
              <a:gd name="connsiteX6054" fmla="*/ 3904688 w 4425895"/>
              <a:gd name="connsiteY6054" fmla="*/ 3781778 h 4333434"/>
              <a:gd name="connsiteX6055" fmla="*/ 3907181 w 4425895"/>
              <a:gd name="connsiteY6055" fmla="*/ 3784313 h 4333434"/>
              <a:gd name="connsiteX6056" fmla="*/ 3901337 w 4425895"/>
              <a:gd name="connsiteY6056" fmla="*/ 3785173 h 4333434"/>
              <a:gd name="connsiteX6057" fmla="*/ 3904474 w 4425895"/>
              <a:gd name="connsiteY6057" fmla="*/ 3781864 h 4333434"/>
              <a:gd name="connsiteX6058" fmla="*/ 3903443 w 4425895"/>
              <a:gd name="connsiteY6058" fmla="*/ 3744441 h 4333434"/>
              <a:gd name="connsiteX6059" fmla="*/ 3906063 w 4425895"/>
              <a:gd name="connsiteY6059" fmla="*/ 3739328 h 4333434"/>
              <a:gd name="connsiteX6060" fmla="*/ 3913625 w 4425895"/>
              <a:gd name="connsiteY6060" fmla="*/ 3745545 h 4333434"/>
              <a:gd name="connsiteX6061" fmla="*/ 3913625 w 4425895"/>
              <a:gd name="connsiteY6061" fmla="*/ 3746804 h 4333434"/>
              <a:gd name="connsiteX6062" fmla="*/ 3903228 w 4425895"/>
              <a:gd name="connsiteY6062" fmla="*/ 3744527 h 4333434"/>
              <a:gd name="connsiteX6063" fmla="*/ 3907095 w 4425895"/>
              <a:gd name="connsiteY6063" fmla="*/ 4045716 h 4333434"/>
              <a:gd name="connsiteX6064" fmla="*/ 3912895 w 4425895"/>
              <a:gd name="connsiteY6064" fmla="*/ 4049412 h 4333434"/>
              <a:gd name="connsiteX6065" fmla="*/ 3905032 w 4425895"/>
              <a:gd name="connsiteY6065" fmla="*/ 4051517 h 4333434"/>
              <a:gd name="connsiteX6066" fmla="*/ 3906879 w 4425895"/>
              <a:gd name="connsiteY6066" fmla="*/ 4045802 h 4333434"/>
              <a:gd name="connsiteX6067" fmla="*/ 3904860 w 4425895"/>
              <a:gd name="connsiteY6067" fmla="*/ 4201510 h 4333434"/>
              <a:gd name="connsiteX6068" fmla="*/ 3903098 w 4425895"/>
              <a:gd name="connsiteY6068" fmla="*/ 4204733 h 4333434"/>
              <a:gd name="connsiteX6069" fmla="*/ 3901337 w 4425895"/>
              <a:gd name="connsiteY6069" fmla="*/ 4201510 h 4333434"/>
              <a:gd name="connsiteX6070" fmla="*/ 3903098 w 4425895"/>
              <a:gd name="connsiteY6070" fmla="*/ 4198331 h 4333434"/>
              <a:gd name="connsiteX6071" fmla="*/ 3904645 w 4425895"/>
              <a:gd name="connsiteY6071" fmla="*/ 4201596 h 4333434"/>
              <a:gd name="connsiteX6072" fmla="*/ 3909715 w 4425895"/>
              <a:gd name="connsiteY6072" fmla="*/ 3775419 h 4333434"/>
              <a:gd name="connsiteX6073" fmla="*/ 3908255 w 4425895"/>
              <a:gd name="connsiteY6073" fmla="*/ 3771939 h 4333434"/>
              <a:gd name="connsiteX6074" fmla="*/ 3912250 w 4425895"/>
              <a:gd name="connsiteY6074" fmla="*/ 3772884 h 4333434"/>
              <a:gd name="connsiteX6075" fmla="*/ 3913711 w 4425895"/>
              <a:gd name="connsiteY6075" fmla="*/ 3776322 h 4333434"/>
              <a:gd name="connsiteX6076" fmla="*/ 3909500 w 4425895"/>
              <a:gd name="connsiteY6076" fmla="*/ 3775677 h 4333434"/>
              <a:gd name="connsiteX6077" fmla="*/ 3911692 w 4425895"/>
              <a:gd name="connsiteY6077" fmla="*/ 2874300 h 4333434"/>
              <a:gd name="connsiteX6078" fmla="*/ 3910790 w 4425895"/>
              <a:gd name="connsiteY6078" fmla="*/ 2872151 h 4333434"/>
              <a:gd name="connsiteX6079" fmla="*/ 3912981 w 4425895"/>
              <a:gd name="connsiteY6079" fmla="*/ 2870046 h 4333434"/>
              <a:gd name="connsiteX6080" fmla="*/ 3913926 w 4425895"/>
              <a:gd name="connsiteY6080" fmla="*/ 2872151 h 4333434"/>
              <a:gd name="connsiteX6081" fmla="*/ 3911778 w 4425895"/>
              <a:gd name="connsiteY6081" fmla="*/ 2874399 h 4333434"/>
              <a:gd name="connsiteX6082" fmla="*/ 3911477 w 4425895"/>
              <a:gd name="connsiteY6082" fmla="*/ 2874386 h 4333434"/>
              <a:gd name="connsiteX6083" fmla="*/ 3900821 w 4425895"/>
              <a:gd name="connsiteY6083" fmla="*/ 2839068 h 4333434"/>
              <a:gd name="connsiteX6084" fmla="*/ 3901724 w 4425895"/>
              <a:gd name="connsiteY6084" fmla="*/ 2830475 h 4333434"/>
              <a:gd name="connsiteX6085" fmla="*/ 3911133 w 4425895"/>
              <a:gd name="connsiteY6085" fmla="*/ 2832838 h 4333434"/>
              <a:gd name="connsiteX6086" fmla="*/ 3913926 w 4425895"/>
              <a:gd name="connsiteY6086" fmla="*/ 2839455 h 4333434"/>
              <a:gd name="connsiteX6087" fmla="*/ 3900607 w 4425895"/>
              <a:gd name="connsiteY6087" fmla="*/ 2839025 h 4333434"/>
              <a:gd name="connsiteX6088" fmla="*/ 3894634 w 4425895"/>
              <a:gd name="connsiteY6088" fmla="*/ 4007176 h 4333434"/>
              <a:gd name="connsiteX6089" fmla="*/ 3898931 w 4425895"/>
              <a:gd name="connsiteY6089" fmla="*/ 4009282 h 4333434"/>
              <a:gd name="connsiteX6090" fmla="*/ 3895924 w 4425895"/>
              <a:gd name="connsiteY6090" fmla="*/ 4011430 h 4333434"/>
              <a:gd name="connsiteX6091" fmla="*/ 3891627 w 4425895"/>
              <a:gd name="connsiteY6091" fmla="*/ 4009282 h 4333434"/>
              <a:gd name="connsiteX6092" fmla="*/ 3894634 w 4425895"/>
              <a:gd name="connsiteY6092" fmla="*/ 4007176 h 4333434"/>
              <a:gd name="connsiteX6093" fmla="*/ 3890596 w 4425895"/>
              <a:gd name="connsiteY6093" fmla="*/ 3843391 h 4333434"/>
              <a:gd name="connsiteX6094" fmla="*/ 3892701 w 4425895"/>
              <a:gd name="connsiteY6094" fmla="*/ 3842446 h 4333434"/>
              <a:gd name="connsiteX6095" fmla="*/ 3894763 w 4425895"/>
              <a:gd name="connsiteY6095" fmla="*/ 3844680 h 4333434"/>
              <a:gd name="connsiteX6096" fmla="*/ 3892701 w 4425895"/>
              <a:gd name="connsiteY6096" fmla="*/ 3845625 h 4333434"/>
              <a:gd name="connsiteX6097" fmla="*/ 3890681 w 4425895"/>
              <a:gd name="connsiteY6097" fmla="*/ 3843391 h 4333434"/>
              <a:gd name="connsiteX6098" fmla="*/ 3901036 w 4425895"/>
              <a:gd name="connsiteY6098" fmla="*/ 1301669 h 4333434"/>
              <a:gd name="connsiteX6099" fmla="*/ 3898974 w 4425895"/>
              <a:gd name="connsiteY6099" fmla="*/ 1299435 h 4333434"/>
              <a:gd name="connsiteX6100" fmla="*/ 3901036 w 4425895"/>
              <a:gd name="connsiteY6100" fmla="*/ 1298490 h 4333434"/>
              <a:gd name="connsiteX6101" fmla="*/ 3903142 w 4425895"/>
              <a:gd name="connsiteY6101" fmla="*/ 1300724 h 4333434"/>
              <a:gd name="connsiteX6102" fmla="*/ 3901122 w 4425895"/>
              <a:gd name="connsiteY6102" fmla="*/ 1301669 h 4333434"/>
              <a:gd name="connsiteX6103" fmla="*/ 3903357 w 4425895"/>
              <a:gd name="connsiteY6103" fmla="*/ 2380108 h 4333434"/>
              <a:gd name="connsiteX6104" fmla="*/ 3897384 w 4425895"/>
              <a:gd name="connsiteY6104" fmla="*/ 2380925 h 4333434"/>
              <a:gd name="connsiteX6105" fmla="*/ 3902196 w 4425895"/>
              <a:gd name="connsiteY6105" fmla="*/ 2377487 h 4333434"/>
              <a:gd name="connsiteX6106" fmla="*/ 3903443 w 4425895"/>
              <a:gd name="connsiteY6106" fmla="*/ 2379979 h 4333434"/>
              <a:gd name="connsiteX6107" fmla="*/ 3898029 w 4425895"/>
              <a:gd name="connsiteY6107" fmla="*/ 283769 h 4333434"/>
              <a:gd name="connsiteX6108" fmla="*/ 3895838 w 4425895"/>
              <a:gd name="connsiteY6108" fmla="*/ 281664 h 4333434"/>
              <a:gd name="connsiteX6109" fmla="*/ 3896740 w 4425895"/>
              <a:gd name="connsiteY6109" fmla="*/ 279515 h 4333434"/>
              <a:gd name="connsiteX6110" fmla="*/ 3898974 w 4425895"/>
              <a:gd name="connsiteY6110" fmla="*/ 281664 h 4333434"/>
              <a:gd name="connsiteX6111" fmla="*/ 3898974 w 4425895"/>
              <a:gd name="connsiteY6111" fmla="*/ 281664 h 4333434"/>
              <a:gd name="connsiteX6112" fmla="*/ 3898115 w 4425895"/>
              <a:gd name="connsiteY6112" fmla="*/ 283640 h 4333434"/>
              <a:gd name="connsiteX6113" fmla="*/ 3907524 w 4425895"/>
              <a:gd name="connsiteY6113" fmla="*/ 1815840 h 4333434"/>
              <a:gd name="connsiteX6114" fmla="*/ 3915043 w 4425895"/>
              <a:gd name="connsiteY6114" fmla="*/ 1815109 h 4333434"/>
              <a:gd name="connsiteX6115" fmla="*/ 3913754 w 4425895"/>
              <a:gd name="connsiteY6115" fmla="*/ 1820394 h 4333434"/>
              <a:gd name="connsiteX6116" fmla="*/ 3909457 w 4425895"/>
              <a:gd name="connsiteY6116" fmla="*/ 1822371 h 4333434"/>
              <a:gd name="connsiteX6117" fmla="*/ 3907524 w 4425895"/>
              <a:gd name="connsiteY6117" fmla="*/ 1815840 h 4333434"/>
              <a:gd name="connsiteX6118" fmla="*/ 3909457 w 4425895"/>
              <a:gd name="connsiteY6118" fmla="*/ 328281 h 4333434"/>
              <a:gd name="connsiteX6119" fmla="*/ 3915086 w 4425895"/>
              <a:gd name="connsiteY6119" fmla="*/ 337820 h 4333434"/>
              <a:gd name="connsiteX6120" fmla="*/ 3908555 w 4425895"/>
              <a:gd name="connsiteY6120" fmla="*/ 340509 h 4333434"/>
              <a:gd name="connsiteX6121" fmla="*/ 3906493 w 4425895"/>
              <a:gd name="connsiteY6121" fmla="*/ 338894 h 4333434"/>
              <a:gd name="connsiteX6122" fmla="*/ 3909414 w 4425895"/>
              <a:gd name="connsiteY6122" fmla="*/ 328281 h 4333434"/>
              <a:gd name="connsiteX6123" fmla="*/ 3909457 w 4425895"/>
              <a:gd name="connsiteY6123" fmla="*/ 2702222 h 4333434"/>
              <a:gd name="connsiteX6124" fmla="*/ 3913754 w 4425895"/>
              <a:gd name="connsiteY6124" fmla="*/ 2705445 h 4333434"/>
              <a:gd name="connsiteX6125" fmla="*/ 3907997 w 4425895"/>
              <a:gd name="connsiteY6125" fmla="*/ 2707206 h 4333434"/>
              <a:gd name="connsiteX6126" fmla="*/ 3909500 w 4425895"/>
              <a:gd name="connsiteY6126" fmla="*/ 2702222 h 4333434"/>
              <a:gd name="connsiteX6127" fmla="*/ 3910833 w 4425895"/>
              <a:gd name="connsiteY6127" fmla="*/ 2798981 h 4333434"/>
              <a:gd name="connsiteX6128" fmla="*/ 3923722 w 4425895"/>
              <a:gd name="connsiteY6128" fmla="*/ 2789357 h 4333434"/>
              <a:gd name="connsiteX6129" fmla="*/ 3921488 w 4425895"/>
              <a:gd name="connsiteY6129" fmla="*/ 2797477 h 4333434"/>
              <a:gd name="connsiteX6130" fmla="*/ 3915731 w 4425895"/>
              <a:gd name="connsiteY6130" fmla="*/ 2800141 h 4333434"/>
              <a:gd name="connsiteX6131" fmla="*/ 3910876 w 4425895"/>
              <a:gd name="connsiteY6131" fmla="*/ 2798981 h 4333434"/>
              <a:gd name="connsiteX6132" fmla="*/ 3918910 w 4425895"/>
              <a:gd name="connsiteY6132" fmla="*/ 2304875 h 4333434"/>
              <a:gd name="connsiteX6133" fmla="*/ 3916676 w 4425895"/>
              <a:gd name="connsiteY6133" fmla="*/ 2307024 h 4333434"/>
              <a:gd name="connsiteX6134" fmla="*/ 3915731 w 4425895"/>
              <a:gd name="connsiteY6134" fmla="*/ 2304875 h 4333434"/>
              <a:gd name="connsiteX6135" fmla="*/ 3917965 w 4425895"/>
              <a:gd name="connsiteY6135" fmla="*/ 2302770 h 4333434"/>
              <a:gd name="connsiteX6136" fmla="*/ 3918953 w 4425895"/>
              <a:gd name="connsiteY6136" fmla="*/ 2304789 h 4333434"/>
              <a:gd name="connsiteX6137" fmla="*/ 3918910 w 4425895"/>
              <a:gd name="connsiteY6137" fmla="*/ 1410115 h 4333434"/>
              <a:gd name="connsiteX6138" fmla="*/ 3922176 w 4425895"/>
              <a:gd name="connsiteY6138" fmla="*/ 1408009 h 4333434"/>
              <a:gd name="connsiteX6139" fmla="*/ 3924109 w 4425895"/>
              <a:gd name="connsiteY6139" fmla="*/ 1410111 h 4333434"/>
              <a:gd name="connsiteX6140" fmla="*/ 3924109 w 4425895"/>
              <a:gd name="connsiteY6140" fmla="*/ 1410115 h 4333434"/>
              <a:gd name="connsiteX6141" fmla="*/ 3920886 w 4425895"/>
              <a:gd name="connsiteY6141" fmla="*/ 1412263 h 4333434"/>
              <a:gd name="connsiteX6142" fmla="*/ 3918953 w 4425895"/>
              <a:gd name="connsiteY6142" fmla="*/ 1410029 h 4333434"/>
              <a:gd name="connsiteX6143" fmla="*/ 3994315 w 4425895"/>
              <a:gd name="connsiteY6143" fmla="*/ 193197 h 4333434"/>
              <a:gd name="connsiteX6144" fmla="*/ 4005787 w 4425895"/>
              <a:gd name="connsiteY6144" fmla="*/ 200029 h 4333434"/>
              <a:gd name="connsiteX6145" fmla="*/ 3991651 w 4425895"/>
              <a:gd name="connsiteY6145" fmla="*/ 201533 h 4333434"/>
              <a:gd name="connsiteX6146" fmla="*/ 3994358 w 4425895"/>
              <a:gd name="connsiteY6146" fmla="*/ 193111 h 4333434"/>
              <a:gd name="connsiteX6147" fmla="*/ 3996248 w 4425895"/>
              <a:gd name="connsiteY6147" fmla="*/ 145591 h 4333434"/>
              <a:gd name="connsiteX6148" fmla="*/ 3999514 w 4425895"/>
              <a:gd name="connsiteY6148" fmla="*/ 147697 h 4333434"/>
              <a:gd name="connsiteX6149" fmla="*/ 3997537 w 4425895"/>
              <a:gd name="connsiteY6149" fmla="*/ 149845 h 4333434"/>
              <a:gd name="connsiteX6150" fmla="*/ 3997537 w 4425895"/>
              <a:gd name="connsiteY6150" fmla="*/ 149845 h 4333434"/>
              <a:gd name="connsiteX6151" fmla="*/ 3994272 w 4425895"/>
              <a:gd name="connsiteY6151" fmla="*/ 147697 h 4333434"/>
              <a:gd name="connsiteX6152" fmla="*/ 3996291 w 4425895"/>
              <a:gd name="connsiteY6152" fmla="*/ 145505 h 4333434"/>
              <a:gd name="connsiteX6153" fmla="*/ 4036507 w 4425895"/>
              <a:gd name="connsiteY6153" fmla="*/ 251502 h 4333434"/>
              <a:gd name="connsiteX6154" fmla="*/ 4033371 w 4425895"/>
              <a:gd name="connsiteY6154" fmla="*/ 248322 h 4333434"/>
              <a:gd name="connsiteX6155" fmla="*/ 4040331 w 4425895"/>
              <a:gd name="connsiteY6155" fmla="*/ 247592 h 4333434"/>
              <a:gd name="connsiteX6156" fmla="*/ 4036421 w 4425895"/>
              <a:gd name="connsiteY6156" fmla="*/ 251416 h 4333434"/>
              <a:gd name="connsiteX6157" fmla="*/ 4041577 w 4425895"/>
              <a:gd name="connsiteY6157" fmla="*/ 372794 h 4333434"/>
              <a:gd name="connsiteX6158" fmla="*/ 4042479 w 4425895"/>
              <a:gd name="connsiteY6158" fmla="*/ 374899 h 4333434"/>
              <a:gd name="connsiteX6159" fmla="*/ 4040245 w 4425895"/>
              <a:gd name="connsiteY6159" fmla="*/ 377005 h 4333434"/>
              <a:gd name="connsiteX6160" fmla="*/ 4039343 w 4425895"/>
              <a:gd name="connsiteY6160" fmla="*/ 374899 h 4333434"/>
              <a:gd name="connsiteX6161" fmla="*/ 4041534 w 4425895"/>
              <a:gd name="connsiteY6161" fmla="*/ 372794 h 4333434"/>
              <a:gd name="connsiteX6162" fmla="*/ 4041577 w 4425895"/>
              <a:gd name="connsiteY6162" fmla="*/ 372794 h 4333434"/>
              <a:gd name="connsiteX6163" fmla="*/ 4035132 w 4425895"/>
              <a:gd name="connsiteY6163" fmla="*/ 276078 h 4333434"/>
              <a:gd name="connsiteX6164" fmla="*/ 4037237 w 4425895"/>
              <a:gd name="connsiteY6164" fmla="*/ 278312 h 4333434"/>
              <a:gd name="connsiteX6165" fmla="*/ 4035132 w 4425895"/>
              <a:gd name="connsiteY6165" fmla="*/ 279258 h 4333434"/>
              <a:gd name="connsiteX6166" fmla="*/ 4033027 w 4425895"/>
              <a:gd name="connsiteY6166" fmla="*/ 277023 h 4333434"/>
              <a:gd name="connsiteX6167" fmla="*/ 4035132 w 4425895"/>
              <a:gd name="connsiteY6167" fmla="*/ 276207 h 4333434"/>
              <a:gd name="connsiteX6168" fmla="*/ 4041319 w 4425895"/>
              <a:gd name="connsiteY6168" fmla="*/ 412752 h 4333434"/>
              <a:gd name="connsiteX6169" fmla="*/ 4045873 w 4425895"/>
              <a:gd name="connsiteY6169" fmla="*/ 416662 h 4333434"/>
              <a:gd name="connsiteX6170" fmla="*/ 4042565 w 4425895"/>
              <a:gd name="connsiteY6170" fmla="*/ 426458 h 4333434"/>
              <a:gd name="connsiteX6171" fmla="*/ 4035132 w 4425895"/>
              <a:gd name="connsiteY6171" fmla="*/ 426028 h 4333434"/>
              <a:gd name="connsiteX6172" fmla="*/ 4030449 w 4425895"/>
              <a:gd name="connsiteY6172" fmla="*/ 416232 h 4333434"/>
              <a:gd name="connsiteX6173" fmla="*/ 4025723 w 4425895"/>
              <a:gd name="connsiteY6173" fmla="*/ 412709 h 4333434"/>
              <a:gd name="connsiteX6174" fmla="*/ 4031480 w 4425895"/>
              <a:gd name="connsiteY6174" fmla="*/ 413998 h 4333434"/>
              <a:gd name="connsiteX6175" fmla="*/ 4041319 w 4425895"/>
              <a:gd name="connsiteY6175" fmla="*/ 412881 h 4333434"/>
              <a:gd name="connsiteX6176" fmla="*/ 4039343 w 4425895"/>
              <a:gd name="connsiteY6176" fmla="*/ 183057 h 4333434"/>
              <a:gd name="connsiteX6177" fmla="*/ 4035390 w 4425895"/>
              <a:gd name="connsiteY6177" fmla="*/ 185764 h 4333434"/>
              <a:gd name="connsiteX6178" fmla="*/ 4030363 w 4425895"/>
              <a:gd name="connsiteY6178" fmla="*/ 179921 h 4333434"/>
              <a:gd name="connsiteX6179" fmla="*/ 4029890 w 4425895"/>
              <a:gd name="connsiteY6179" fmla="*/ 173390 h 4333434"/>
              <a:gd name="connsiteX6180" fmla="*/ 4039343 w 4425895"/>
              <a:gd name="connsiteY6180" fmla="*/ 183186 h 4333434"/>
              <a:gd name="connsiteX6181" fmla="*/ 4035046 w 4425895"/>
              <a:gd name="connsiteY6181" fmla="*/ 105247 h 4333434"/>
              <a:gd name="connsiteX6182" fmla="*/ 4038011 w 4425895"/>
              <a:gd name="connsiteY6182" fmla="*/ 100950 h 4333434"/>
              <a:gd name="connsiteX6183" fmla="*/ 4042307 w 4425895"/>
              <a:gd name="connsiteY6183" fmla="*/ 105032 h 4333434"/>
              <a:gd name="connsiteX6184" fmla="*/ 4035132 w 4425895"/>
              <a:gd name="connsiteY6184" fmla="*/ 105375 h 4333434"/>
              <a:gd name="connsiteX6185" fmla="*/ 4035906 w 4425895"/>
              <a:gd name="connsiteY6185" fmla="*/ 163594 h 4333434"/>
              <a:gd name="connsiteX6186" fmla="*/ 4039773 w 4425895"/>
              <a:gd name="connsiteY6186" fmla="*/ 154399 h 4333434"/>
              <a:gd name="connsiteX6187" fmla="*/ 4042393 w 4425895"/>
              <a:gd name="connsiteY6187" fmla="*/ 160243 h 4333434"/>
              <a:gd name="connsiteX6188" fmla="*/ 4035992 w 4425895"/>
              <a:gd name="connsiteY6188" fmla="*/ 163723 h 4333434"/>
              <a:gd name="connsiteX6189" fmla="*/ 4040546 w 4425895"/>
              <a:gd name="connsiteY6189" fmla="*/ 137471 h 4333434"/>
              <a:gd name="connsiteX6190" fmla="*/ 4045788 w 4425895"/>
              <a:gd name="connsiteY6190" fmla="*/ 130510 h 4333434"/>
              <a:gd name="connsiteX6191" fmla="*/ 4047635 w 4425895"/>
              <a:gd name="connsiteY6191" fmla="*/ 133475 h 4333434"/>
              <a:gd name="connsiteX6192" fmla="*/ 4040718 w 4425895"/>
              <a:gd name="connsiteY6192" fmla="*/ 137600 h 4333434"/>
              <a:gd name="connsiteX6193" fmla="*/ 4045530 w 4425895"/>
              <a:gd name="connsiteY6193" fmla="*/ 208063 h 4333434"/>
              <a:gd name="connsiteX6194" fmla="*/ 4050686 w 4425895"/>
              <a:gd name="connsiteY6194" fmla="*/ 209267 h 4333434"/>
              <a:gd name="connsiteX6195" fmla="*/ 4046389 w 4425895"/>
              <a:gd name="connsiteY6195" fmla="*/ 211243 h 4333434"/>
              <a:gd name="connsiteX6196" fmla="*/ 4045616 w 4425895"/>
              <a:gd name="connsiteY6196" fmla="*/ 208192 h 4333434"/>
              <a:gd name="connsiteX6197" fmla="*/ 4165834 w 4425895"/>
              <a:gd name="connsiteY6197" fmla="*/ 111348 h 4333434"/>
              <a:gd name="connsiteX6198" fmla="*/ 4166693 w 4425895"/>
              <a:gd name="connsiteY6198" fmla="*/ 109242 h 4333434"/>
              <a:gd name="connsiteX6199" fmla="*/ 4176232 w 4425895"/>
              <a:gd name="connsiteY6199" fmla="*/ 101723 h 4333434"/>
              <a:gd name="connsiteX6200" fmla="*/ 4183622 w 4425895"/>
              <a:gd name="connsiteY6200" fmla="*/ 98372 h 4333434"/>
              <a:gd name="connsiteX6201" fmla="*/ 4177177 w 4425895"/>
              <a:gd name="connsiteY6201" fmla="*/ 107996 h 4333434"/>
              <a:gd name="connsiteX6202" fmla="*/ 4166006 w 4425895"/>
              <a:gd name="connsiteY6202" fmla="*/ 111477 h 4333434"/>
              <a:gd name="connsiteX6203" fmla="*/ 4170603 w 4425895"/>
              <a:gd name="connsiteY6203" fmla="*/ 124538 h 4333434"/>
              <a:gd name="connsiteX6204" fmla="*/ 4167294 w 4425895"/>
              <a:gd name="connsiteY6204" fmla="*/ 127889 h 4333434"/>
              <a:gd name="connsiteX6205" fmla="*/ 4166092 w 4425895"/>
              <a:gd name="connsiteY6205" fmla="*/ 125355 h 4333434"/>
              <a:gd name="connsiteX6206" fmla="*/ 4170775 w 4425895"/>
              <a:gd name="connsiteY6206" fmla="*/ 124667 h 4333434"/>
              <a:gd name="connsiteX6207" fmla="*/ 4170861 w 4425895"/>
              <a:gd name="connsiteY6207" fmla="*/ 141123 h 4333434"/>
              <a:gd name="connsiteX6208" fmla="*/ 4178122 w 4425895"/>
              <a:gd name="connsiteY6208" fmla="*/ 144302 h 4333434"/>
              <a:gd name="connsiteX6209" fmla="*/ 4181473 w 4425895"/>
              <a:gd name="connsiteY6209" fmla="*/ 147482 h 4333434"/>
              <a:gd name="connsiteX6210" fmla="*/ 4183622 w 4425895"/>
              <a:gd name="connsiteY6210" fmla="*/ 144302 h 4333434"/>
              <a:gd name="connsiteX6211" fmla="*/ 4186758 w 4425895"/>
              <a:gd name="connsiteY6211" fmla="*/ 141123 h 4333434"/>
              <a:gd name="connsiteX6212" fmla="*/ 4189937 w 4425895"/>
              <a:gd name="connsiteY6212" fmla="*/ 143314 h 4333434"/>
              <a:gd name="connsiteX6213" fmla="*/ 4186758 w 4425895"/>
              <a:gd name="connsiteY6213" fmla="*/ 146751 h 4333434"/>
              <a:gd name="connsiteX6214" fmla="*/ 4183622 w 4425895"/>
              <a:gd name="connsiteY6214" fmla="*/ 150661 h 4333434"/>
              <a:gd name="connsiteX6215" fmla="*/ 4180356 w 4425895"/>
              <a:gd name="connsiteY6215" fmla="*/ 154700 h 4333434"/>
              <a:gd name="connsiteX6216" fmla="*/ 4173181 w 4425895"/>
              <a:gd name="connsiteY6216" fmla="*/ 151735 h 4333434"/>
              <a:gd name="connsiteX6217" fmla="*/ 4170044 w 4425895"/>
              <a:gd name="connsiteY6217" fmla="*/ 147439 h 4333434"/>
              <a:gd name="connsiteX6218" fmla="*/ 4166908 w 4425895"/>
              <a:gd name="connsiteY6218" fmla="*/ 149587 h 4333434"/>
              <a:gd name="connsiteX6219" fmla="*/ 4162611 w 4425895"/>
              <a:gd name="connsiteY6219" fmla="*/ 151692 h 4333434"/>
              <a:gd name="connsiteX6220" fmla="*/ 4159518 w 4425895"/>
              <a:gd name="connsiteY6220" fmla="*/ 147697 h 4333434"/>
              <a:gd name="connsiteX6221" fmla="*/ 4157670 w 4425895"/>
              <a:gd name="connsiteY6221" fmla="*/ 142481 h 4333434"/>
              <a:gd name="connsiteX6222" fmla="*/ 4157026 w 4425895"/>
              <a:gd name="connsiteY6222" fmla="*/ 142240 h 4333434"/>
              <a:gd name="connsiteX6223" fmla="*/ 4157370 w 4425895"/>
              <a:gd name="connsiteY6223" fmla="*/ 137943 h 4333434"/>
              <a:gd name="connsiteX6224" fmla="*/ 4164846 w 4425895"/>
              <a:gd name="connsiteY6224" fmla="*/ 137943 h 4333434"/>
              <a:gd name="connsiteX6225" fmla="*/ 4171032 w 4425895"/>
              <a:gd name="connsiteY6225" fmla="*/ 141252 h 4333434"/>
              <a:gd name="connsiteX6226" fmla="*/ 4241539 w 4425895"/>
              <a:gd name="connsiteY6226" fmla="*/ 120800 h 4333434"/>
              <a:gd name="connsiteX6227" fmla="*/ 4249316 w 4425895"/>
              <a:gd name="connsiteY6227" fmla="*/ 123722 h 4333434"/>
              <a:gd name="connsiteX6228" fmla="*/ 4237930 w 4425895"/>
              <a:gd name="connsiteY6228" fmla="*/ 134119 h 4333434"/>
              <a:gd name="connsiteX6229" fmla="*/ 4231443 w 4425895"/>
              <a:gd name="connsiteY6229" fmla="*/ 134119 h 4333434"/>
              <a:gd name="connsiteX6230" fmla="*/ 4224396 w 4425895"/>
              <a:gd name="connsiteY6230" fmla="*/ 134463 h 4333434"/>
              <a:gd name="connsiteX6231" fmla="*/ 4233634 w 4425895"/>
              <a:gd name="connsiteY6231" fmla="*/ 126214 h 4333434"/>
              <a:gd name="connsiteX6232" fmla="*/ 4241711 w 4425895"/>
              <a:gd name="connsiteY6232" fmla="*/ 120929 h 4333434"/>
              <a:gd name="connsiteX6233" fmla="*/ 4243172 w 4425895"/>
              <a:gd name="connsiteY6233" fmla="*/ 87072 h 4333434"/>
              <a:gd name="connsiteX6234" fmla="*/ 4246781 w 4425895"/>
              <a:gd name="connsiteY6234" fmla="*/ 88662 h 4333434"/>
              <a:gd name="connsiteX6235" fmla="*/ 4234923 w 4425895"/>
              <a:gd name="connsiteY6235" fmla="*/ 92185 h 4333434"/>
              <a:gd name="connsiteX6236" fmla="*/ 4243344 w 4425895"/>
              <a:gd name="connsiteY6236" fmla="*/ 87201 h 4333434"/>
              <a:gd name="connsiteX6237" fmla="*/ 4262850 w 4425895"/>
              <a:gd name="connsiteY6237" fmla="*/ 73151 h 4333434"/>
              <a:gd name="connsiteX6238" fmla="*/ 4270971 w 4425895"/>
              <a:gd name="connsiteY6238" fmla="*/ 69800 h 4333434"/>
              <a:gd name="connsiteX6239" fmla="*/ 4276342 w 4425895"/>
              <a:gd name="connsiteY6239" fmla="*/ 68597 h 4333434"/>
              <a:gd name="connsiteX6240" fmla="*/ 4267104 w 4425895"/>
              <a:gd name="connsiteY6240" fmla="*/ 78780 h 4333434"/>
              <a:gd name="connsiteX6241" fmla="*/ 4254472 w 4425895"/>
              <a:gd name="connsiteY6241" fmla="*/ 82561 h 4333434"/>
              <a:gd name="connsiteX6242" fmla="*/ 4251465 w 4425895"/>
              <a:gd name="connsiteY6242" fmla="*/ 80541 h 4333434"/>
              <a:gd name="connsiteX6243" fmla="*/ 4263022 w 4425895"/>
              <a:gd name="connsiteY6243" fmla="*/ 73280 h 4333434"/>
              <a:gd name="connsiteX6244" fmla="*/ 4264010 w 4425895"/>
              <a:gd name="connsiteY6244" fmla="*/ 59488 h 4333434"/>
              <a:gd name="connsiteX6245" fmla="*/ 4265300 w 4425895"/>
              <a:gd name="connsiteY6245" fmla="*/ 63785 h 4333434"/>
              <a:gd name="connsiteX6246" fmla="*/ 4258425 w 4425895"/>
              <a:gd name="connsiteY6246" fmla="*/ 60390 h 4333434"/>
              <a:gd name="connsiteX6247" fmla="*/ 4264139 w 4425895"/>
              <a:gd name="connsiteY6247" fmla="*/ 59617 h 4333434"/>
              <a:gd name="connsiteX6248" fmla="*/ 4288415 w 4425895"/>
              <a:gd name="connsiteY6248" fmla="*/ 85783 h 4333434"/>
              <a:gd name="connsiteX6249" fmla="*/ 4285236 w 4425895"/>
              <a:gd name="connsiteY6249" fmla="*/ 94376 h 4333434"/>
              <a:gd name="connsiteX6250" fmla="*/ 4283087 w 4425895"/>
              <a:gd name="connsiteY6250" fmla="*/ 95794 h 4333434"/>
              <a:gd name="connsiteX6251" fmla="*/ 4284505 w 4425895"/>
              <a:gd name="connsiteY6251" fmla="*/ 83295 h 4333434"/>
              <a:gd name="connsiteX6252" fmla="*/ 4285880 w 4425895"/>
              <a:gd name="connsiteY6252" fmla="*/ 82389 h 4333434"/>
              <a:gd name="connsiteX6253" fmla="*/ 4288587 w 4425895"/>
              <a:gd name="connsiteY6253" fmla="*/ 85912 h 4333434"/>
              <a:gd name="connsiteX6254" fmla="*/ 4290434 w 4425895"/>
              <a:gd name="connsiteY6254" fmla="*/ 115859 h 4333434"/>
              <a:gd name="connsiteX6255" fmla="*/ 4286138 w 4425895"/>
              <a:gd name="connsiteY6255" fmla="*/ 118480 h 4333434"/>
              <a:gd name="connsiteX6256" fmla="*/ 4284892 w 4425895"/>
              <a:gd name="connsiteY6256" fmla="*/ 112937 h 4333434"/>
              <a:gd name="connsiteX6257" fmla="*/ 4290606 w 4425895"/>
              <a:gd name="connsiteY6257" fmla="*/ 115859 h 4333434"/>
              <a:gd name="connsiteX6258" fmla="*/ 4292798 w 4425895"/>
              <a:gd name="connsiteY6258" fmla="*/ 201146 h 4333434"/>
              <a:gd name="connsiteX6259" fmla="*/ 4291466 w 4425895"/>
              <a:gd name="connsiteY6259" fmla="*/ 206268 h 4333434"/>
              <a:gd name="connsiteX6260" fmla="*/ 4291423 w 4425895"/>
              <a:gd name="connsiteY6260" fmla="*/ 206302 h 4333434"/>
              <a:gd name="connsiteX6261" fmla="*/ 4288329 w 4425895"/>
              <a:gd name="connsiteY6261" fmla="*/ 213219 h 4333434"/>
              <a:gd name="connsiteX6262" fmla="*/ 4283603 w 4425895"/>
              <a:gd name="connsiteY6262" fmla="*/ 217516 h 4333434"/>
              <a:gd name="connsiteX6263" fmla="*/ 4281541 w 4425895"/>
              <a:gd name="connsiteY6263" fmla="*/ 216270 h 4333434"/>
              <a:gd name="connsiteX6264" fmla="*/ 4284162 w 4425895"/>
              <a:gd name="connsiteY6264" fmla="*/ 209009 h 4333434"/>
              <a:gd name="connsiteX6265" fmla="*/ 4273936 w 4425895"/>
              <a:gd name="connsiteY6265" fmla="*/ 202779 h 4333434"/>
              <a:gd name="connsiteX6266" fmla="*/ 4262421 w 4425895"/>
              <a:gd name="connsiteY6266" fmla="*/ 198010 h 4333434"/>
              <a:gd name="connsiteX6267" fmla="*/ 4263194 w 4425895"/>
              <a:gd name="connsiteY6267" fmla="*/ 187913 h 4333434"/>
              <a:gd name="connsiteX6268" fmla="*/ 4265300 w 4425895"/>
              <a:gd name="connsiteY6268" fmla="*/ 190877 h 4333434"/>
              <a:gd name="connsiteX6269" fmla="*/ 4275224 w 4425895"/>
              <a:gd name="connsiteY6269" fmla="*/ 195474 h 4333434"/>
              <a:gd name="connsiteX6270" fmla="*/ 4292969 w 4425895"/>
              <a:gd name="connsiteY6270" fmla="*/ 201146 h 4333434"/>
              <a:gd name="connsiteX6271" fmla="*/ 4324635 w 4425895"/>
              <a:gd name="connsiteY6271" fmla="*/ 89134 h 4333434"/>
              <a:gd name="connsiteX6272" fmla="*/ 4324119 w 4425895"/>
              <a:gd name="connsiteY6272" fmla="*/ 83721 h 4333434"/>
              <a:gd name="connsiteX6273" fmla="*/ 4330607 w 4425895"/>
              <a:gd name="connsiteY6273" fmla="*/ 86513 h 4333434"/>
              <a:gd name="connsiteX6274" fmla="*/ 4335978 w 4425895"/>
              <a:gd name="connsiteY6274" fmla="*/ 90810 h 4333434"/>
              <a:gd name="connsiteX6275" fmla="*/ 4335462 w 4425895"/>
              <a:gd name="connsiteY6275" fmla="*/ 96782 h 4333434"/>
              <a:gd name="connsiteX6276" fmla="*/ 4330221 w 4425895"/>
              <a:gd name="connsiteY6276" fmla="*/ 101079 h 4333434"/>
              <a:gd name="connsiteX6277" fmla="*/ 4335462 w 4425895"/>
              <a:gd name="connsiteY6277" fmla="*/ 102153 h 4333434"/>
              <a:gd name="connsiteX6278" fmla="*/ 4340662 w 4425895"/>
              <a:gd name="connsiteY6278" fmla="*/ 103872 h 4333434"/>
              <a:gd name="connsiteX6279" fmla="*/ 4343067 w 4425895"/>
              <a:gd name="connsiteY6279" fmla="*/ 107739 h 4333434"/>
              <a:gd name="connsiteX6280" fmla="*/ 4342638 w 4425895"/>
              <a:gd name="connsiteY6280" fmla="*/ 113109 h 4333434"/>
              <a:gd name="connsiteX6281" fmla="*/ 4336021 w 4425895"/>
              <a:gd name="connsiteY6281" fmla="*/ 118652 h 4333434"/>
              <a:gd name="connsiteX6282" fmla="*/ 4332799 w 4425895"/>
              <a:gd name="connsiteY6282" fmla="*/ 114012 h 4333434"/>
              <a:gd name="connsiteX6283" fmla="*/ 4327600 w 4425895"/>
              <a:gd name="connsiteY6283" fmla="*/ 107696 h 4333434"/>
              <a:gd name="connsiteX6284" fmla="*/ 4324979 w 4425895"/>
              <a:gd name="connsiteY6284" fmla="*/ 100907 h 4333434"/>
              <a:gd name="connsiteX6285" fmla="*/ 4324807 w 4425895"/>
              <a:gd name="connsiteY6285" fmla="*/ 89220 h 4333434"/>
              <a:gd name="connsiteX6286" fmla="*/ 4390845 w 4425895"/>
              <a:gd name="connsiteY6286" fmla="*/ 172230 h 4333434"/>
              <a:gd name="connsiteX6287" fmla="*/ 4398450 w 4425895"/>
              <a:gd name="connsiteY6287" fmla="*/ 170297 h 4333434"/>
              <a:gd name="connsiteX6288" fmla="*/ 4406098 w 4425895"/>
              <a:gd name="connsiteY6288" fmla="*/ 157837 h 4333434"/>
              <a:gd name="connsiteX6289" fmla="*/ 4407902 w 4425895"/>
              <a:gd name="connsiteY6289" fmla="*/ 154399 h 4333434"/>
              <a:gd name="connsiteX6290" fmla="*/ 4411597 w 4425895"/>
              <a:gd name="connsiteY6290" fmla="*/ 159469 h 4333434"/>
              <a:gd name="connsiteX6291" fmla="*/ 4415250 w 4425895"/>
              <a:gd name="connsiteY6291" fmla="*/ 165270 h 4333434"/>
              <a:gd name="connsiteX6292" fmla="*/ 4415766 w 4425895"/>
              <a:gd name="connsiteY6292" fmla="*/ 180737 h 4333434"/>
              <a:gd name="connsiteX6293" fmla="*/ 4411597 w 4425895"/>
              <a:gd name="connsiteY6293" fmla="*/ 179358 h 4333434"/>
              <a:gd name="connsiteX6294" fmla="*/ 4411469 w 4425895"/>
              <a:gd name="connsiteY6294" fmla="*/ 179019 h 4333434"/>
              <a:gd name="connsiteX6295" fmla="*/ 4388396 w 4425895"/>
              <a:gd name="connsiteY6295" fmla="*/ 177128 h 4333434"/>
              <a:gd name="connsiteX6296" fmla="*/ 4384529 w 4425895"/>
              <a:gd name="connsiteY6296" fmla="*/ 183702 h 4333434"/>
              <a:gd name="connsiteX6297" fmla="*/ 4374347 w 4425895"/>
              <a:gd name="connsiteY6297" fmla="*/ 190877 h 4333434"/>
              <a:gd name="connsiteX6298" fmla="*/ 4374347 w 4425895"/>
              <a:gd name="connsiteY6298" fmla="*/ 175839 h 4333434"/>
              <a:gd name="connsiteX6299" fmla="*/ 4380018 w 4425895"/>
              <a:gd name="connsiteY6299" fmla="*/ 162949 h 4333434"/>
              <a:gd name="connsiteX6300" fmla="*/ 4381350 w 4425895"/>
              <a:gd name="connsiteY6300" fmla="*/ 168664 h 4333434"/>
              <a:gd name="connsiteX6301" fmla="*/ 4391017 w 4425895"/>
              <a:gd name="connsiteY6301" fmla="*/ 172230 h 4333434"/>
              <a:gd name="connsiteX6302" fmla="*/ 4415035 w 4425895"/>
              <a:gd name="connsiteY6302" fmla="*/ 487641 h 4333434"/>
              <a:gd name="connsiteX6303" fmla="*/ 4418128 w 4425895"/>
              <a:gd name="connsiteY6303" fmla="*/ 489790 h 4333434"/>
              <a:gd name="connsiteX6304" fmla="*/ 4416582 w 4425895"/>
              <a:gd name="connsiteY6304" fmla="*/ 491680 h 4333434"/>
              <a:gd name="connsiteX6305" fmla="*/ 4401415 w 4425895"/>
              <a:gd name="connsiteY6305" fmla="*/ 483087 h 4333434"/>
              <a:gd name="connsiteX6306" fmla="*/ 4416281 w 4425895"/>
              <a:gd name="connsiteY6306" fmla="*/ 474795 h 4333434"/>
              <a:gd name="connsiteX6307" fmla="*/ 4415335 w 4425895"/>
              <a:gd name="connsiteY6307" fmla="*/ 478661 h 4333434"/>
              <a:gd name="connsiteX6308" fmla="*/ 4415207 w 4425895"/>
              <a:gd name="connsiteY6308" fmla="*/ 487641 h 4333434"/>
              <a:gd name="connsiteX6309" fmla="*/ 4408375 w 4425895"/>
              <a:gd name="connsiteY6309" fmla="*/ 1163363 h 4333434"/>
              <a:gd name="connsiteX6310" fmla="*/ 4407473 w 4425895"/>
              <a:gd name="connsiteY6310" fmla="*/ 1154770 h 4333434"/>
              <a:gd name="connsiteX6311" fmla="*/ 4419804 w 4425895"/>
              <a:gd name="connsiteY6311" fmla="*/ 1164007 h 4333434"/>
              <a:gd name="connsiteX6312" fmla="*/ 4408375 w 4425895"/>
              <a:gd name="connsiteY6312" fmla="*/ 1163363 h 4333434"/>
              <a:gd name="connsiteX6313" fmla="*/ 4418300 w 4425895"/>
              <a:gd name="connsiteY6313" fmla="*/ 1175995 h 4333434"/>
              <a:gd name="connsiteX6314" fmla="*/ 4413359 w 4425895"/>
              <a:gd name="connsiteY6314" fmla="*/ 1178873 h 4333434"/>
              <a:gd name="connsiteX6315" fmla="*/ 4415207 w 4425895"/>
              <a:gd name="connsiteY6315" fmla="*/ 1173975 h 4333434"/>
              <a:gd name="connsiteX6316" fmla="*/ 4418300 w 4425895"/>
              <a:gd name="connsiteY6316" fmla="*/ 1176252 h 4333434"/>
              <a:gd name="connsiteX6317" fmla="*/ 4416281 w 4425895"/>
              <a:gd name="connsiteY6317" fmla="*/ 2010303 h 4333434"/>
              <a:gd name="connsiteX6318" fmla="*/ 4416840 w 4425895"/>
              <a:gd name="connsiteY6318" fmla="*/ 2015587 h 4333434"/>
              <a:gd name="connsiteX6319" fmla="*/ 4410953 w 4425895"/>
              <a:gd name="connsiteY6319" fmla="*/ 2017607 h 4333434"/>
              <a:gd name="connsiteX6320" fmla="*/ 4416281 w 4425895"/>
              <a:gd name="connsiteY6320" fmla="*/ 2010474 h 4333434"/>
              <a:gd name="connsiteX6321" fmla="*/ 4414133 w 4425895"/>
              <a:gd name="connsiteY6321" fmla="*/ 1243021 h 4333434"/>
              <a:gd name="connsiteX6322" fmla="*/ 4417355 w 4425895"/>
              <a:gd name="connsiteY6322" fmla="*/ 1239972 h 4333434"/>
              <a:gd name="connsiteX6323" fmla="*/ 4420406 w 4425895"/>
              <a:gd name="connsiteY6323" fmla="*/ 1243193 h 4333434"/>
              <a:gd name="connsiteX6324" fmla="*/ 4417269 w 4425895"/>
              <a:gd name="connsiteY6324" fmla="*/ 1246244 h 4333434"/>
              <a:gd name="connsiteX6325" fmla="*/ 4414133 w 4425895"/>
              <a:gd name="connsiteY6325" fmla="*/ 1243193 h 4333434"/>
              <a:gd name="connsiteX6326" fmla="*/ 4411039 w 4425895"/>
              <a:gd name="connsiteY6326" fmla="*/ 4049540 h 4333434"/>
              <a:gd name="connsiteX6327" fmla="*/ 4412071 w 4425895"/>
              <a:gd name="connsiteY6327" fmla="*/ 4054825 h 4333434"/>
              <a:gd name="connsiteX6328" fmla="*/ 4411254 w 4425895"/>
              <a:gd name="connsiteY6328" fmla="*/ 4056845 h 4333434"/>
              <a:gd name="connsiteX6329" fmla="*/ 4403993 w 4425895"/>
              <a:gd name="connsiteY6329" fmla="*/ 4054739 h 4333434"/>
              <a:gd name="connsiteX6330" fmla="*/ 4404766 w 4425895"/>
              <a:gd name="connsiteY6330" fmla="*/ 4048122 h 4333434"/>
              <a:gd name="connsiteX6331" fmla="*/ 4411039 w 4425895"/>
              <a:gd name="connsiteY6331" fmla="*/ 4049712 h 4333434"/>
              <a:gd name="connsiteX6332" fmla="*/ 4413316 w 4425895"/>
              <a:gd name="connsiteY6332" fmla="*/ 4039444 h 4333434"/>
              <a:gd name="connsiteX6333" fmla="*/ 4413316 w 4425895"/>
              <a:gd name="connsiteY6333" fmla="*/ 4039444 h 4333434"/>
              <a:gd name="connsiteX6334" fmla="*/ 4413660 w 4425895"/>
              <a:gd name="connsiteY6334" fmla="*/ 4043396 h 4333434"/>
              <a:gd name="connsiteX6335" fmla="*/ 4411168 w 4425895"/>
              <a:gd name="connsiteY6335" fmla="*/ 4043396 h 4333434"/>
              <a:gd name="connsiteX6336" fmla="*/ 4413316 w 4425895"/>
              <a:gd name="connsiteY6336" fmla="*/ 4039615 h 4333434"/>
              <a:gd name="connsiteX6337" fmla="*/ 4409020 w 4425895"/>
              <a:gd name="connsiteY6337" fmla="*/ 4123871 h 4333434"/>
              <a:gd name="connsiteX6338" fmla="*/ 4405754 w 4425895"/>
              <a:gd name="connsiteY6338" fmla="*/ 4121766 h 4333434"/>
              <a:gd name="connsiteX6339" fmla="*/ 4407731 w 4425895"/>
              <a:gd name="connsiteY6339" fmla="*/ 4119617 h 4333434"/>
              <a:gd name="connsiteX6340" fmla="*/ 4407731 w 4425895"/>
              <a:gd name="connsiteY6340" fmla="*/ 4119617 h 4333434"/>
              <a:gd name="connsiteX6341" fmla="*/ 4410996 w 4425895"/>
              <a:gd name="connsiteY6341" fmla="*/ 4121766 h 4333434"/>
              <a:gd name="connsiteX6342" fmla="*/ 4409020 w 4425895"/>
              <a:gd name="connsiteY6342" fmla="*/ 4124043 h 4333434"/>
              <a:gd name="connsiteX6343" fmla="*/ 4384830 w 4425895"/>
              <a:gd name="connsiteY6343" fmla="*/ 4066383 h 4333434"/>
              <a:gd name="connsiteX6344" fmla="*/ 4390072 w 4425895"/>
              <a:gd name="connsiteY6344" fmla="*/ 4062645 h 4333434"/>
              <a:gd name="connsiteX6345" fmla="*/ 4395443 w 4425895"/>
              <a:gd name="connsiteY6345" fmla="*/ 4057489 h 4333434"/>
              <a:gd name="connsiteX6346" fmla="*/ 4397204 w 4425895"/>
              <a:gd name="connsiteY6346" fmla="*/ 4058993 h 4333434"/>
              <a:gd name="connsiteX6347" fmla="*/ 4396517 w 4425895"/>
              <a:gd name="connsiteY6347" fmla="*/ 4065481 h 4333434"/>
              <a:gd name="connsiteX6348" fmla="*/ 4384830 w 4425895"/>
              <a:gd name="connsiteY6348" fmla="*/ 4066555 h 4333434"/>
              <a:gd name="connsiteX6349" fmla="*/ 4394240 w 4425895"/>
              <a:gd name="connsiteY6349" fmla="*/ 4077124 h 4333434"/>
              <a:gd name="connsiteX6350" fmla="*/ 4392048 w 4425895"/>
              <a:gd name="connsiteY6350" fmla="*/ 4079230 h 4333434"/>
              <a:gd name="connsiteX6351" fmla="*/ 4391103 w 4425895"/>
              <a:gd name="connsiteY6351" fmla="*/ 4077124 h 4333434"/>
              <a:gd name="connsiteX6352" fmla="*/ 4393295 w 4425895"/>
              <a:gd name="connsiteY6352" fmla="*/ 4075019 h 4333434"/>
              <a:gd name="connsiteX6353" fmla="*/ 4393337 w 4425895"/>
              <a:gd name="connsiteY6353" fmla="*/ 4075019 h 4333434"/>
              <a:gd name="connsiteX6354" fmla="*/ 4394240 w 4425895"/>
              <a:gd name="connsiteY6354" fmla="*/ 4077296 h 4333434"/>
              <a:gd name="connsiteX6355" fmla="*/ 4391103 w 4425895"/>
              <a:gd name="connsiteY6355" fmla="*/ 4114333 h 4333434"/>
              <a:gd name="connsiteX6356" fmla="*/ 4386205 w 4425895"/>
              <a:gd name="connsiteY6356" fmla="*/ 4116094 h 4333434"/>
              <a:gd name="connsiteX6357" fmla="*/ 4387966 w 4425895"/>
              <a:gd name="connsiteY6357" fmla="*/ 4111110 h 4333434"/>
              <a:gd name="connsiteX6358" fmla="*/ 4391103 w 4425895"/>
              <a:gd name="connsiteY6358" fmla="*/ 4114324 h 4333434"/>
              <a:gd name="connsiteX6359" fmla="*/ 4391103 w 4425895"/>
              <a:gd name="connsiteY6359" fmla="*/ 4114504 h 4333434"/>
              <a:gd name="connsiteX6360" fmla="*/ 4330393 w 4425895"/>
              <a:gd name="connsiteY6360" fmla="*/ 4091346 h 4333434"/>
              <a:gd name="connsiteX6361" fmla="*/ 4327213 w 4425895"/>
              <a:gd name="connsiteY6361" fmla="*/ 4086577 h 4333434"/>
              <a:gd name="connsiteX6362" fmla="*/ 4340833 w 4425895"/>
              <a:gd name="connsiteY6362" fmla="*/ 4089541 h 4333434"/>
              <a:gd name="connsiteX6363" fmla="*/ 4330393 w 4425895"/>
              <a:gd name="connsiteY6363" fmla="*/ 4091518 h 4333434"/>
              <a:gd name="connsiteX6364" fmla="*/ 4334689 w 4425895"/>
              <a:gd name="connsiteY6364" fmla="*/ 4107114 h 4333434"/>
              <a:gd name="connsiteX6365" fmla="*/ 4331552 w 4425895"/>
              <a:gd name="connsiteY6365" fmla="*/ 4109005 h 4333434"/>
              <a:gd name="connsiteX6366" fmla="*/ 4328416 w 4425895"/>
              <a:gd name="connsiteY6366" fmla="*/ 4105868 h 4333434"/>
              <a:gd name="connsiteX6367" fmla="*/ 4331552 w 4425895"/>
              <a:gd name="connsiteY6367" fmla="*/ 4103978 h 4333434"/>
              <a:gd name="connsiteX6368" fmla="*/ 4334560 w 4425895"/>
              <a:gd name="connsiteY6368" fmla="*/ 4107286 h 4333434"/>
              <a:gd name="connsiteX6369" fmla="*/ 4290735 w 4425895"/>
              <a:gd name="connsiteY6369" fmla="*/ 3796601 h 4333434"/>
              <a:gd name="connsiteX6370" fmla="*/ 4294000 w 4425895"/>
              <a:gd name="connsiteY6370" fmla="*/ 3794453 h 4333434"/>
              <a:gd name="connsiteX6371" fmla="*/ 4295977 w 4425895"/>
              <a:gd name="connsiteY6371" fmla="*/ 3796601 h 4333434"/>
              <a:gd name="connsiteX6372" fmla="*/ 4292712 w 4425895"/>
              <a:gd name="connsiteY6372" fmla="*/ 3798707 h 4333434"/>
              <a:gd name="connsiteX6373" fmla="*/ 4290606 w 4425895"/>
              <a:gd name="connsiteY6373" fmla="*/ 3796773 h 4333434"/>
              <a:gd name="connsiteX6374" fmla="*/ 4295032 w 4425895"/>
              <a:gd name="connsiteY6374" fmla="*/ 4000602 h 4333434"/>
              <a:gd name="connsiteX6375" fmla="*/ 4297008 w 4425895"/>
              <a:gd name="connsiteY6375" fmla="*/ 4002746 h 4333434"/>
              <a:gd name="connsiteX6376" fmla="*/ 4297008 w 4425895"/>
              <a:gd name="connsiteY6376" fmla="*/ 4002751 h 4333434"/>
              <a:gd name="connsiteX6377" fmla="*/ 4293743 w 4425895"/>
              <a:gd name="connsiteY6377" fmla="*/ 4004856 h 4333434"/>
              <a:gd name="connsiteX6378" fmla="*/ 4291767 w 4425895"/>
              <a:gd name="connsiteY6378" fmla="*/ 4002751 h 4333434"/>
              <a:gd name="connsiteX6379" fmla="*/ 4294903 w 4425895"/>
              <a:gd name="connsiteY6379" fmla="*/ 4000774 h 4333434"/>
              <a:gd name="connsiteX6380" fmla="*/ 4223838 w 4425895"/>
              <a:gd name="connsiteY6380" fmla="*/ 4049497 h 4333434"/>
              <a:gd name="connsiteX6381" fmla="*/ 4224783 w 4425895"/>
              <a:gd name="connsiteY6381" fmla="*/ 4051603 h 4333434"/>
              <a:gd name="connsiteX6382" fmla="*/ 4222548 w 4425895"/>
              <a:gd name="connsiteY6382" fmla="*/ 4053751 h 4333434"/>
              <a:gd name="connsiteX6383" fmla="*/ 4221646 w 4425895"/>
              <a:gd name="connsiteY6383" fmla="*/ 4051603 h 4333434"/>
              <a:gd name="connsiteX6384" fmla="*/ 4223709 w 4425895"/>
              <a:gd name="connsiteY6384" fmla="*/ 4049669 h 4333434"/>
              <a:gd name="connsiteX6385" fmla="*/ 4220572 w 4425895"/>
              <a:gd name="connsiteY6385" fmla="*/ 4021870 h 4333434"/>
              <a:gd name="connsiteX6386" fmla="*/ 4217779 w 4425895"/>
              <a:gd name="connsiteY6386" fmla="*/ 4019722 h 4333434"/>
              <a:gd name="connsiteX6387" fmla="*/ 4221432 w 4425895"/>
              <a:gd name="connsiteY6387" fmla="*/ 4017789 h 4333434"/>
              <a:gd name="connsiteX6388" fmla="*/ 4223365 w 4425895"/>
              <a:gd name="connsiteY6388" fmla="*/ 4019722 h 4333434"/>
              <a:gd name="connsiteX6389" fmla="*/ 4220443 w 4425895"/>
              <a:gd name="connsiteY6389" fmla="*/ 4022042 h 4333434"/>
              <a:gd name="connsiteX6390" fmla="*/ 4221646 w 4425895"/>
              <a:gd name="connsiteY6390" fmla="*/ 3693698 h 4333434"/>
              <a:gd name="connsiteX6391" fmla="*/ 4224955 w 4425895"/>
              <a:gd name="connsiteY6391" fmla="*/ 3690304 h 4333434"/>
              <a:gd name="connsiteX6392" fmla="*/ 4224955 w 4425895"/>
              <a:gd name="connsiteY6392" fmla="*/ 3690304 h 4333434"/>
              <a:gd name="connsiteX6393" fmla="*/ 4227447 w 4425895"/>
              <a:gd name="connsiteY6393" fmla="*/ 3692839 h 4333434"/>
              <a:gd name="connsiteX6394" fmla="*/ 4221517 w 4425895"/>
              <a:gd name="connsiteY6394" fmla="*/ 3694042 h 4333434"/>
              <a:gd name="connsiteX6395" fmla="*/ 4224697 w 4425895"/>
              <a:gd name="connsiteY6395" fmla="*/ 3626543 h 4333434"/>
              <a:gd name="connsiteX6396" fmla="*/ 4230626 w 4425895"/>
              <a:gd name="connsiteY6396" fmla="*/ 3635824 h 4333434"/>
              <a:gd name="connsiteX6397" fmla="*/ 4230626 w 4425895"/>
              <a:gd name="connsiteY6397" fmla="*/ 3635824 h 4333434"/>
              <a:gd name="connsiteX6398" fmla="*/ 4224138 w 4425895"/>
              <a:gd name="connsiteY6398" fmla="*/ 3634621 h 4333434"/>
              <a:gd name="connsiteX6399" fmla="*/ 4224568 w 4425895"/>
              <a:gd name="connsiteY6399" fmla="*/ 3626715 h 4333434"/>
              <a:gd name="connsiteX6400" fmla="*/ 4224697 w 4425895"/>
              <a:gd name="connsiteY6400" fmla="*/ 3647596 h 4333434"/>
              <a:gd name="connsiteX6401" fmla="*/ 4231529 w 4425895"/>
              <a:gd name="connsiteY6401" fmla="*/ 3641452 h 4333434"/>
              <a:gd name="connsiteX6402" fmla="*/ 4232388 w 4425895"/>
              <a:gd name="connsiteY6402" fmla="*/ 3647682 h 4333434"/>
              <a:gd name="connsiteX6403" fmla="*/ 4224482 w 4425895"/>
              <a:gd name="connsiteY6403" fmla="*/ 3647768 h 4333434"/>
              <a:gd name="connsiteX6404" fmla="*/ 4231400 w 4425895"/>
              <a:gd name="connsiteY6404" fmla="*/ 3496400 h 4333434"/>
              <a:gd name="connsiteX6405" fmla="*/ 4237458 w 4425895"/>
              <a:gd name="connsiteY6405" fmla="*/ 3489139 h 4333434"/>
              <a:gd name="connsiteX6406" fmla="*/ 4242184 w 4425895"/>
              <a:gd name="connsiteY6406" fmla="*/ 3496916 h 4333434"/>
              <a:gd name="connsiteX6407" fmla="*/ 4231185 w 4425895"/>
              <a:gd name="connsiteY6407" fmla="*/ 3496400 h 4333434"/>
              <a:gd name="connsiteX6408" fmla="*/ 4217651 w 4425895"/>
              <a:gd name="connsiteY6408" fmla="*/ 3373561 h 4333434"/>
              <a:gd name="connsiteX6409" fmla="*/ 4210217 w 4425895"/>
              <a:gd name="connsiteY6409" fmla="*/ 3373561 h 4333434"/>
              <a:gd name="connsiteX6410" fmla="*/ 4219455 w 4425895"/>
              <a:gd name="connsiteY6410" fmla="*/ 3363851 h 4333434"/>
              <a:gd name="connsiteX6411" fmla="*/ 4217436 w 4425895"/>
              <a:gd name="connsiteY6411" fmla="*/ 3373733 h 4333434"/>
              <a:gd name="connsiteX6412" fmla="*/ 4219627 w 4425895"/>
              <a:gd name="connsiteY6412" fmla="*/ 3476679 h 4333434"/>
              <a:gd name="connsiteX6413" fmla="*/ 4217522 w 4425895"/>
              <a:gd name="connsiteY6413" fmla="*/ 3479858 h 4333434"/>
              <a:gd name="connsiteX6414" fmla="*/ 4215416 w 4425895"/>
              <a:gd name="connsiteY6414" fmla="*/ 3476679 h 4333434"/>
              <a:gd name="connsiteX6415" fmla="*/ 4217522 w 4425895"/>
              <a:gd name="connsiteY6415" fmla="*/ 3473499 h 4333434"/>
              <a:gd name="connsiteX6416" fmla="*/ 4219412 w 4425895"/>
              <a:gd name="connsiteY6416" fmla="*/ 3476894 h 4333434"/>
              <a:gd name="connsiteX6417" fmla="*/ 4207296 w 4425895"/>
              <a:gd name="connsiteY6417" fmla="*/ 3604201 h 4333434"/>
              <a:gd name="connsiteX6418" fmla="*/ 4210174 w 4425895"/>
              <a:gd name="connsiteY6418" fmla="*/ 3606177 h 4333434"/>
              <a:gd name="connsiteX6419" fmla="*/ 4210475 w 4425895"/>
              <a:gd name="connsiteY6419" fmla="*/ 3620141 h 4333434"/>
              <a:gd name="connsiteX6420" fmla="*/ 4204976 w 4425895"/>
              <a:gd name="connsiteY6420" fmla="*/ 3623321 h 4333434"/>
              <a:gd name="connsiteX6421" fmla="*/ 4194535 w 4425895"/>
              <a:gd name="connsiteY6421" fmla="*/ 3624910 h 4333434"/>
              <a:gd name="connsiteX6422" fmla="*/ 4200808 w 4425895"/>
              <a:gd name="connsiteY6422" fmla="*/ 3619712 h 4333434"/>
              <a:gd name="connsiteX6423" fmla="*/ 4207081 w 4425895"/>
              <a:gd name="connsiteY6423" fmla="*/ 3604416 h 4333434"/>
              <a:gd name="connsiteX6424" fmla="*/ 4168283 w 4425895"/>
              <a:gd name="connsiteY6424" fmla="*/ 3730606 h 4333434"/>
              <a:gd name="connsiteX6425" fmla="*/ 4170087 w 4425895"/>
              <a:gd name="connsiteY6425" fmla="*/ 3726310 h 4333434"/>
              <a:gd name="connsiteX6426" fmla="*/ 4175630 w 4425895"/>
              <a:gd name="connsiteY6426" fmla="*/ 3729360 h 4333434"/>
              <a:gd name="connsiteX6427" fmla="*/ 4168068 w 4425895"/>
              <a:gd name="connsiteY6427" fmla="*/ 3730821 h 4333434"/>
              <a:gd name="connsiteX6428" fmla="*/ 4175329 w 4425895"/>
              <a:gd name="connsiteY6428" fmla="*/ 3766740 h 4333434"/>
              <a:gd name="connsiteX6429" fmla="*/ 4172966 w 4425895"/>
              <a:gd name="connsiteY6429" fmla="*/ 3767642 h 4333434"/>
              <a:gd name="connsiteX6430" fmla="*/ 4171463 w 4425895"/>
              <a:gd name="connsiteY6430" fmla="*/ 3762830 h 4333434"/>
              <a:gd name="connsiteX6431" fmla="*/ 4173782 w 4425895"/>
              <a:gd name="connsiteY6431" fmla="*/ 3761928 h 4333434"/>
              <a:gd name="connsiteX6432" fmla="*/ 4175115 w 4425895"/>
              <a:gd name="connsiteY6432" fmla="*/ 3767084 h 4333434"/>
              <a:gd name="connsiteX6433" fmla="*/ 4169357 w 4425895"/>
              <a:gd name="connsiteY6433" fmla="*/ 3887946 h 4333434"/>
              <a:gd name="connsiteX6434" fmla="*/ 4168455 w 4425895"/>
              <a:gd name="connsiteY6434" fmla="*/ 3890052 h 4333434"/>
              <a:gd name="connsiteX6435" fmla="*/ 4166220 w 4425895"/>
              <a:gd name="connsiteY6435" fmla="*/ 3887946 h 4333434"/>
              <a:gd name="connsiteX6436" fmla="*/ 4167166 w 4425895"/>
              <a:gd name="connsiteY6436" fmla="*/ 3885798 h 4333434"/>
              <a:gd name="connsiteX6437" fmla="*/ 4169142 w 4425895"/>
              <a:gd name="connsiteY6437" fmla="*/ 3888101 h 4333434"/>
              <a:gd name="connsiteX6438" fmla="*/ 4169142 w 4425895"/>
              <a:gd name="connsiteY6438" fmla="*/ 3888161 h 4333434"/>
              <a:gd name="connsiteX6439" fmla="*/ 4174813 w 4425895"/>
              <a:gd name="connsiteY6439" fmla="*/ 3331111 h 4333434"/>
              <a:gd name="connsiteX6440" fmla="*/ 4170517 w 4425895"/>
              <a:gd name="connsiteY6440" fmla="*/ 3327931 h 4333434"/>
              <a:gd name="connsiteX6441" fmla="*/ 4173396 w 4425895"/>
              <a:gd name="connsiteY6441" fmla="*/ 3324709 h 4333434"/>
              <a:gd name="connsiteX6442" fmla="*/ 4177692 w 4425895"/>
              <a:gd name="connsiteY6442" fmla="*/ 3327897 h 4333434"/>
              <a:gd name="connsiteX6443" fmla="*/ 4177692 w 4425895"/>
              <a:gd name="connsiteY6443" fmla="*/ 3327931 h 4333434"/>
              <a:gd name="connsiteX6444" fmla="*/ 4174986 w 4425895"/>
              <a:gd name="connsiteY6444" fmla="*/ 3331309 h 4333434"/>
              <a:gd name="connsiteX6445" fmla="*/ 4174599 w 4425895"/>
              <a:gd name="connsiteY6445" fmla="*/ 3331326 h 4333434"/>
              <a:gd name="connsiteX6446" fmla="*/ 4154147 w 4425895"/>
              <a:gd name="connsiteY6446" fmla="*/ 751837 h 4333434"/>
              <a:gd name="connsiteX6447" fmla="*/ 4153460 w 4425895"/>
              <a:gd name="connsiteY6447" fmla="*/ 756821 h 4333434"/>
              <a:gd name="connsiteX6448" fmla="*/ 4146327 w 4425895"/>
              <a:gd name="connsiteY6448" fmla="*/ 758841 h 4333434"/>
              <a:gd name="connsiteX6449" fmla="*/ 4153932 w 4425895"/>
              <a:gd name="connsiteY6449" fmla="*/ 752052 h 4333434"/>
              <a:gd name="connsiteX6450" fmla="*/ 4145168 w 4425895"/>
              <a:gd name="connsiteY6450" fmla="*/ 90166 h 4333434"/>
              <a:gd name="connsiteX6451" fmla="*/ 4143191 w 4425895"/>
              <a:gd name="connsiteY6451" fmla="*/ 88017 h 4333434"/>
              <a:gd name="connsiteX6452" fmla="*/ 4146456 w 4425895"/>
              <a:gd name="connsiteY6452" fmla="*/ 85912 h 4333434"/>
              <a:gd name="connsiteX6453" fmla="*/ 4148432 w 4425895"/>
              <a:gd name="connsiteY6453" fmla="*/ 88017 h 4333434"/>
              <a:gd name="connsiteX6454" fmla="*/ 4144953 w 4425895"/>
              <a:gd name="connsiteY6454" fmla="*/ 90252 h 4333434"/>
              <a:gd name="connsiteX6455" fmla="*/ 4178551 w 4425895"/>
              <a:gd name="connsiteY6455" fmla="*/ 249568 h 4333434"/>
              <a:gd name="connsiteX6456" fmla="*/ 4186715 w 4425895"/>
              <a:gd name="connsiteY6456" fmla="*/ 260997 h 4333434"/>
              <a:gd name="connsiteX6457" fmla="*/ 4180528 w 4425895"/>
              <a:gd name="connsiteY6457" fmla="*/ 262286 h 4333434"/>
              <a:gd name="connsiteX6458" fmla="*/ 4175630 w 4425895"/>
              <a:gd name="connsiteY6458" fmla="*/ 255927 h 4333434"/>
              <a:gd name="connsiteX6459" fmla="*/ 4178208 w 4425895"/>
              <a:gd name="connsiteY6459" fmla="*/ 249654 h 4333434"/>
              <a:gd name="connsiteX6460" fmla="*/ 4177735 w 4425895"/>
              <a:gd name="connsiteY6460" fmla="*/ 200673 h 4333434"/>
              <a:gd name="connsiteX6461" fmla="*/ 4179841 w 4425895"/>
              <a:gd name="connsiteY6461" fmla="*/ 198525 h 4333434"/>
              <a:gd name="connsiteX6462" fmla="*/ 4181946 w 4425895"/>
              <a:gd name="connsiteY6462" fmla="*/ 200673 h 4333434"/>
              <a:gd name="connsiteX6463" fmla="*/ 4179841 w 4425895"/>
              <a:gd name="connsiteY6463" fmla="*/ 202779 h 4333434"/>
              <a:gd name="connsiteX6464" fmla="*/ 4177520 w 4425895"/>
              <a:gd name="connsiteY6464" fmla="*/ 200931 h 4333434"/>
              <a:gd name="connsiteX6465" fmla="*/ 4217092 w 4425895"/>
              <a:gd name="connsiteY6465" fmla="*/ 186838 h 4333434"/>
              <a:gd name="connsiteX6466" fmla="*/ 4235524 w 4425895"/>
              <a:gd name="connsiteY6466" fmla="*/ 172359 h 4333434"/>
              <a:gd name="connsiteX6467" fmla="*/ 4237200 w 4425895"/>
              <a:gd name="connsiteY6467" fmla="*/ 176956 h 4333434"/>
              <a:gd name="connsiteX6468" fmla="*/ 4232903 w 4425895"/>
              <a:gd name="connsiteY6468" fmla="*/ 183659 h 4333434"/>
              <a:gd name="connsiteX6469" fmla="*/ 4230067 w 4425895"/>
              <a:gd name="connsiteY6469" fmla="*/ 186624 h 4333434"/>
              <a:gd name="connsiteX6470" fmla="*/ 4225341 w 4425895"/>
              <a:gd name="connsiteY6470" fmla="*/ 190920 h 4333434"/>
              <a:gd name="connsiteX6471" fmla="*/ 4216877 w 4425895"/>
              <a:gd name="connsiteY6471" fmla="*/ 186924 h 4333434"/>
              <a:gd name="connsiteX6472" fmla="*/ 4220701 w 4425895"/>
              <a:gd name="connsiteY6472" fmla="*/ 141510 h 4333434"/>
              <a:gd name="connsiteX6473" fmla="*/ 4226244 w 4425895"/>
              <a:gd name="connsiteY6473" fmla="*/ 144131 h 4333434"/>
              <a:gd name="connsiteX6474" fmla="*/ 4218982 w 4425895"/>
              <a:gd name="connsiteY6474" fmla="*/ 147396 h 4333434"/>
              <a:gd name="connsiteX6475" fmla="*/ 4220486 w 4425895"/>
              <a:gd name="connsiteY6475" fmla="*/ 141596 h 4333434"/>
              <a:gd name="connsiteX6476" fmla="*/ 4258554 w 4425895"/>
              <a:gd name="connsiteY6476" fmla="*/ 119554 h 4333434"/>
              <a:gd name="connsiteX6477" fmla="*/ 4255031 w 4425895"/>
              <a:gd name="connsiteY6477" fmla="*/ 115945 h 4333434"/>
              <a:gd name="connsiteX6478" fmla="*/ 4268823 w 4425895"/>
              <a:gd name="connsiteY6478" fmla="*/ 121144 h 4333434"/>
              <a:gd name="connsiteX6479" fmla="*/ 4265171 w 4425895"/>
              <a:gd name="connsiteY6479" fmla="*/ 125870 h 4333434"/>
              <a:gd name="connsiteX6480" fmla="*/ 4262722 w 4425895"/>
              <a:gd name="connsiteY6480" fmla="*/ 123421 h 4333434"/>
              <a:gd name="connsiteX6481" fmla="*/ 4258339 w 4425895"/>
              <a:gd name="connsiteY6481" fmla="*/ 119640 h 4333434"/>
              <a:gd name="connsiteX6482" fmla="*/ 4255976 w 4425895"/>
              <a:gd name="connsiteY6482" fmla="*/ 153024 h 4333434"/>
              <a:gd name="connsiteX6483" fmla="*/ 4258210 w 4425895"/>
              <a:gd name="connsiteY6483" fmla="*/ 156247 h 4333434"/>
              <a:gd name="connsiteX6484" fmla="*/ 4258210 w 4425895"/>
              <a:gd name="connsiteY6484" fmla="*/ 156247 h 4333434"/>
              <a:gd name="connsiteX6485" fmla="*/ 4245879 w 4425895"/>
              <a:gd name="connsiteY6485" fmla="*/ 156247 h 4333434"/>
              <a:gd name="connsiteX6486" fmla="*/ 4255761 w 4425895"/>
              <a:gd name="connsiteY6486" fmla="*/ 153110 h 4333434"/>
              <a:gd name="connsiteX6487" fmla="*/ 4247898 w 4425895"/>
              <a:gd name="connsiteY6487" fmla="*/ 235433 h 4333434"/>
              <a:gd name="connsiteX6488" fmla="*/ 4260788 w 4425895"/>
              <a:gd name="connsiteY6488" fmla="*/ 236765 h 4333434"/>
              <a:gd name="connsiteX6489" fmla="*/ 4265472 w 4425895"/>
              <a:gd name="connsiteY6489" fmla="*/ 238483 h 4333434"/>
              <a:gd name="connsiteX6490" fmla="*/ 4241410 w 4425895"/>
              <a:gd name="connsiteY6490" fmla="*/ 236335 h 4333434"/>
              <a:gd name="connsiteX6491" fmla="*/ 4247684 w 4425895"/>
              <a:gd name="connsiteY6491" fmla="*/ 235519 h 4333434"/>
              <a:gd name="connsiteX6492" fmla="*/ 4289403 w 4425895"/>
              <a:gd name="connsiteY6492" fmla="*/ 233284 h 4333434"/>
              <a:gd name="connsiteX6493" fmla="*/ 4285107 w 4425895"/>
              <a:gd name="connsiteY6493" fmla="*/ 238526 h 4333434"/>
              <a:gd name="connsiteX6494" fmla="*/ 4283431 w 4425895"/>
              <a:gd name="connsiteY6494" fmla="*/ 237022 h 4333434"/>
              <a:gd name="connsiteX6495" fmla="*/ 4278533 w 4425895"/>
              <a:gd name="connsiteY6495" fmla="*/ 236120 h 4333434"/>
              <a:gd name="connsiteX6496" fmla="*/ 4282056 w 4425895"/>
              <a:gd name="connsiteY6496" fmla="*/ 231824 h 4333434"/>
              <a:gd name="connsiteX6497" fmla="*/ 4289188 w 4425895"/>
              <a:gd name="connsiteY6497" fmla="*/ 233370 h 4333434"/>
              <a:gd name="connsiteX6498" fmla="*/ 4287814 w 4425895"/>
              <a:gd name="connsiteY6498" fmla="*/ 256400 h 4333434"/>
              <a:gd name="connsiteX6499" fmla="*/ 4282443 w 4425895"/>
              <a:gd name="connsiteY6499" fmla="*/ 255584 h 4333434"/>
              <a:gd name="connsiteX6500" fmla="*/ 4291036 w 4425895"/>
              <a:gd name="connsiteY6500" fmla="*/ 253220 h 4333434"/>
              <a:gd name="connsiteX6501" fmla="*/ 4287599 w 4425895"/>
              <a:gd name="connsiteY6501" fmla="*/ 256486 h 4333434"/>
              <a:gd name="connsiteX6502" fmla="*/ 4292926 w 4425895"/>
              <a:gd name="connsiteY6502" fmla="*/ 264392 h 4333434"/>
              <a:gd name="connsiteX6503" fmla="*/ 4289833 w 4425895"/>
              <a:gd name="connsiteY6503" fmla="*/ 266540 h 4333434"/>
              <a:gd name="connsiteX6504" fmla="*/ 4281240 w 4425895"/>
              <a:gd name="connsiteY6504" fmla="*/ 283726 h 4333434"/>
              <a:gd name="connsiteX6505" fmla="*/ 4278748 w 4425895"/>
              <a:gd name="connsiteY6505" fmla="*/ 284499 h 4333434"/>
              <a:gd name="connsiteX6506" fmla="*/ 4270670 w 4425895"/>
              <a:gd name="connsiteY6506" fmla="*/ 282394 h 4333434"/>
              <a:gd name="connsiteX6507" fmla="*/ 4263022 w 4425895"/>
              <a:gd name="connsiteY6507" fmla="*/ 276078 h 4333434"/>
              <a:gd name="connsiteX6508" fmla="*/ 4266245 w 4425895"/>
              <a:gd name="connsiteY6508" fmla="*/ 269547 h 4333434"/>
              <a:gd name="connsiteX6509" fmla="*/ 4275783 w 4425895"/>
              <a:gd name="connsiteY6509" fmla="*/ 267829 h 4333434"/>
              <a:gd name="connsiteX6510" fmla="*/ 4292712 w 4425895"/>
              <a:gd name="connsiteY6510" fmla="*/ 264477 h 4333434"/>
              <a:gd name="connsiteX6511" fmla="*/ 4306805 w 4425895"/>
              <a:gd name="connsiteY6511" fmla="*/ 284628 h 4333434"/>
              <a:gd name="connsiteX6512" fmla="*/ 4302508 w 4425895"/>
              <a:gd name="connsiteY6512" fmla="*/ 281449 h 4333434"/>
              <a:gd name="connsiteX6513" fmla="*/ 4304355 w 4425895"/>
              <a:gd name="connsiteY6513" fmla="*/ 275176 h 4333434"/>
              <a:gd name="connsiteX6514" fmla="*/ 4312948 w 4425895"/>
              <a:gd name="connsiteY6514" fmla="*/ 279945 h 4333434"/>
              <a:gd name="connsiteX6515" fmla="*/ 4311917 w 4425895"/>
              <a:gd name="connsiteY6515" fmla="*/ 286218 h 4333434"/>
              <a:gd name="connsiteX6516" fmla="*/ 4306590 w 4425895"/>
              <a:gd name="connsiteY6516" fmla="*/ 284714 h 4333434"/>
              <a:gd name="connsiteX6517" fmla="*/ 4308437 w 4425895"/>
              <a:gd name="connsiteY6517" fmla="*/ 316208 h 4333434"/>
              <a:gd name="connsiteX6518" fmla="*/ 4301305 w 4425895"/>
              <a:gd name="connsiteY6518" fmla="*/ 316423 h 4333434"/>
              <a:gd name="connsiteX6519" fmla="*/ 4308738 w 4425895"/>
              <a:gd name="connsiteY6519" fmla="*/ 311697 h 4333434"/>
              <a:gd name="connsiteX6520" fmla="*/ 4308222 w 4425895"/>
              <a:gd name="connsiteY6520" fmla="*/ 316294 h 4333434"/>
              <a:gd name="connsiteX6521" fmla="*/ 4299500 w 4425895"/>
              <a:gd name="connsiteY6521" fmla="*/ 256056 h 4333434"/>
              <a:gd name="connsiteX6522" fmla="*/ 4299114 w 4425895"/>
              <a:gd name="connsiteY6522" fmla="*/ 252705 h 4333434"/>
              <a:gd name="connsiteX6523" fmla="*/ 4302680 w 4425895"/>
              <a:gd name="connsiteY6523" fmla="*/ 252318 h 4333434"/>
              <a:gd name="connsiteX6524" fmla="*/ 4302938 w 4425895"/>
              <a:gd name="connsiteY6524" fmla="*/ 255970 h 4333434"/>
              <a:gd name="connsiteX6525" fmla="*/ 4299286 w 4425895"/>
              <a:gd name="connsiteY6525" fmla="*/ 256228 h 4333434"/>
              <a:gd name="connsiteX6526" fmla="*/ 4300145 w 4425895"/>
              <a:gd name="connsiteY6526" fmla="*/ 331031 h 4333434"/>
              <a:gd name="connsiteX6527" fmla="*/ 4304441 w 4425895"/>
              <a:gd name="connsiteY6527" fmla="*/ 325789 h 4333434"/>
              <a:gd name="connsiteX6528" fmla="*/ 4312776 w 4425895"/>
              <a:gd name="connsiteY6528" fmla="*/ 325789 h 4333434"/>
              <a:gd name="connsiteX6529" fmla="*/ 4316171 w 4425895"/>
              <a:gd name="connsiteY6529" fmla="*/ 330086 h 4333434"/>
              <a:gd name="connsiteX6530" fmla="*/ 4316987 w 4425895"/>
              <a:gd name="connsiteY6530" fmla="*/ 334383 h 4333434"/>
              <a:gd name="connsiteX6531" fmla="*/ 4320167 w 4425895"/>
              <a:gd name="connsiteY6531" fmla="*/ 341601 h 4333434"/>
              <a:gd name="connsiteX6532" fmla="*/ 4321198 w 4425895"/>
              <a:gd name="connsiteY6532" fmla="*/ 351440 h 4333434"/>
              <a:gd name="connsiteX6533" fmla="*/ 4316042 w 4425895"/>
              <a:gd name="connsiteY6533" fmla="*/ 356940 h 4333434"/>
              <a:gd name="connsiteX6534" fmla="*/ 4312905 w 4425895"/>
              <a:gd name="connsiteY6534" fmla="*/ 359432 h 4333434"/>
              <a:gd name="connsiteX6535" fmla="*/ 4314753 w 4425895"/>
              <a:gd name="connsiteY6535" fmla="*/ 364845 h 4333434"/>
              <a:gd name="connsiteX6536" fmla="*/ 4317976 w 4425895"/>
              <a:gd name="connsiteY6536" fmla="*/ 369743 h 4333434"/>
              <a:gd name="connsiteX6537" fmla="*/ 4312304 w 4425895"/>
              <a:gd name="connsiteY6537" fmla="*/ 368583 h 4333434"/>
              <a:gd name="connsiteX6538" fmla="*/ 4306246 w 4425895"/>
              <a:gd name="connsiteY6538" fmla="*/ 364287 h 4333434"/>
              <a:gd name="connsiteX6539" fmla="*/ 4303496 w 4425895"/>
              <a:gd name="connsiteY6539" fmla="*/ 358830 h 4333434"/>
              <a:gd name="connsiteX6540" fmla="*/ 4304742 w 4425895"/>
              <a:gd name="connsiteY6540" fmla="*/ 353416 h 4333434"/>
              <a:gd name="connsiteX6541" fmla="*/ 4305601 w 4425895"/>
              <a:gd name="connsiteY6541" fmla="*/ 349378 h 4333434"/>
              <a:gd name="connsiteX6542" fmla="*/ 4307535 w 4425895"/>
              <a:gd name="connsiteY6542" fmla="*/ 351526 h 4333434"/>
              <a:gd name="connsiteX6543" fmla="*/ 4316815 w 4425895"/>
              <a:gd name="connsiteY6543" fmla="*/ 351784 h 4333434"/>
              <a:gd name="connsiteX6544" fmla="*/ 4313765 w 4425895"/>
              <a:gd name="connsiteY6544" fmla="*/ 348776 h 4333434"/>
              <a:gd name="connsiteX6545" fmla="*/ 4309468 w 4425895"/>
              <a:gd name="connsiteY6545" fmla="*/ 342159 h 4333434"/>
              <a:gd name="connsiteX6546" fmla="*/ 4303195 w 4425895"/>
              <a:gd name="connsiteY6546" fmla="*/ 336660 h 4333434"/>
              <a:gd name="connsiteX6547" fmla="*/ 4299930 w 4425895"/>
              <a:gd name="connsiteY6547" fmla="*/ 331203 h 4333434"/>
              <a:gd name="connsiteX6548" fmla="*/ 4321026 w 4425895"/>
              <a:gd name="connsiteY6548" fmla="*/ 257990 h 4333434"/>
              <a:gd name="connsiteX6549" fmla="*/ 4327256 w 4425895"/>
              <a:gd name="connsiteY6549" fmla="*/ 246432 h 4333434"/>
              <a:gd name="connsiteX6550" fmla="*/ 4335162 w 4425895"/>
              <a:gd name="connsiteY6550" fmla="*/ 234444 h 4333434"/>
              <a:gd name="connsiteX6551" fmla="*/ 4333615 w 4425895"/>
              <a:gd name="connsiteY6551" fmla="*/ 246475 h 4333434"/>
              <a:gd name="connsiteX6552" fmla="*/ 4331681 w 4425895"/>
              <a:gd name="connsiteY6552" fmla="*/ 255068 h 4333434"/>
              <a:gd name="connsiteX6553" fmla="*/ 4339372 w 4425895"/>
              <a:gd name="connsiteY6553" fmla="*/ 256787 h 4333434"/>
              <a:gd name="connsiteX6554" fmla="*/ 4337912 w 4425895"/>
              <a:gd name="connsiteY6554" fmla="*/ 263060 h 4333434"/>
              <a:gd name="connsiteX6555" fmla="*/ 4332669 w 4425895"/>
              <a:gd name="connsiteY6555" fmla="*/ 269719 h 4333434"/>
              <a:gd name="connsiteX6556" fmla="*/ 4326311 w 4425895"/>
              <a:gd name="connsiteY6556" fmla="*/ 272856 h 4333434"/>
              <a:gd name="connsiteX6557" fmla="*/ 4321069 w 4425895"/>
              <a:gd name="connsiteY6557" fmla="*/ 270879 h 4333434"/>
              <a:gd name="connsiteX6558" fmla="*/ 4317847 w 4425895"/>
              <a:gd name="connsiteY6558" fmla="*/ 267485 h 4333434"/>
              <a:gd name="connsiteX6559" fmla="*/ 4320811 w 4425895"/>
              <a:gd name="connsiteY6559" fmla="*/ 258290 h 4333434"/>
              <a:gd name="connsiteX6560" fmla="*/ 4319995 w 4425895"/>
              <a:gd name="connsiteY6560" fmla="*/ 196635 h 4333434"/>
              <a:gd name="connsiteX6561" fmla="*/ 4322100 w 4425895"/>
              <a:gd name="connsiteY6561" fmla="*/ 194486 h 4333434"/>
              <a:gd name="connsiteX6562" fmla="*/ 4324162 w 4425895"/>
              <a:gd name="connsiteY6562" fmla="*/ 196635 h 4333434"/>
              <a:gd name="connsiteX6563" fmla="*/ 4324162 w 4425895"/>
              <a:gd name="connsiteY6563" fmla="*/ 196635 h 4333434"/>
              <a:gd name="connsiteX6564" fmla="*/ 4322143 w 4425895"/>
              <a:gd name="connsiteY6564" fmla="*/ 198740 h 4333434"/>
              <a:gd name="connsiteX6565" fmla="*/ 4322100 w 4425895"/>
              <a:gd name="connsiteY6565" fmla="*/ 198740 h 4333434"/>
              <a:gd name="connsiteX6566" fmla="*/ 4319995 w 4425895"/>
              <a:gd name="connsiteY6566" fmla="*/ 196635 h 4333434"/>
              <a:gd name="connsiteX6567" fmla="*/ 4344185 w 4425895"/>
              <a:gd name="connsiteY6567" fmla="*/ 218633 h 4333434"/>
              <a:gd name="connsiteX6568" fmla="*/ 4350543 w 4425895"/>
              <a:gd name="connsiteY6568" fmla="*/ 214336 h 4333434"/>
              <a:gd name="connsiteX6569" fmla="*/ 4347407 w 4425895"/>
              <a:gd name="connsiteY6569" fmla="*/ 219965 h 4333434"/>
              <a:gd name="connsiteX6570" fmla="*/ 4344099 w 4425895"/>
              <a:gd name="connsiteY6570" fmla="*/ 218504 h 4333434"/>
              <a:gd name="connsiteX6571" fmla="*/ 4347235 w 4425895"/>
              <a:gd name="connsiteY6571" fmla="*/ 268903 h 4333434"/>
              <a:gd name="connsiteX6572" fmla="*/ 4345130 w 4425895"/>
              <a:gd name="connsiteY6572" fmla="*/ 271008 h 4333434"/>
              <a:gd name="connsiteX6573" fmla="*/ 4343024 w 4425895"/>
              <a:gd name="connsiteY6573" fmla="*/ 268903 h 4333434"/>
              <a:gd name="connsiteX6574" fmla="*/ 4345087 w 4425895"/>
              <a:gd name="connsiteY6574" fmla="*/ 266755 h 4333434"/>
              <a:gd name="connsiteX6575" fmla="*/ 4345130 w 4425895"/>
              <a:gd name="connsiteY6575" fmla="*/ 266755 h 4333434"/>
              <a:gd name="connsiteX6576" fmla="*/ 4347149 w 4425895"/>
              <a:gd name="connsiteY6576" fmla="*/ 268774 h 4333434"/>
              <a:gd name="connsiteX6577" fmla="*/ 4345130 w 4425895"/>
              <a:gd name="connsiteY6577" fmla="*/ 390023 h 4333434"/>
              <a:gd name="connsiteX6578" fmla="*/ 4347235 w 4425895"/>
              <a:gd name="connsiteY6578" fmla="*/ 392171 h 4333434"/>
              <a:gd name="connsiteX6579" fmla="*/ 4345130 w 4425895"/>
              <a:gd name="connsiteY6579" fmla="*/ 394277 h 4333434"/>
              <a:gd name="connsiteX6580" fmla="*/ 4343024 w 4425895"/>
              <a:gd name="connsiteY6580" fmla="*/ 392171 h 4333434"/>
              <a:gd name="connsiteX6581" fmla="*/ 4345044 w 4425895"/>
              <a:gd name="connsiteY6581" fmla="*/ 389980 h 4333434"/>
              <a:gd name="connsiteX6582" fmla="*/ 4347106 w 4425895"/>
              <a:gd name="connsiteY6582" fmla="*/ 334855 h 4333434"/>
              <a:gd name="connsiteX6583" fmla="*/ 4351059 w 4425895"/>
              <a:gd name="connsiteY6583" fmla="*/ 329570 h 4333434"/>
              <a:gd name="connsiteX6584" fmla="*/ 4352477 w 4425895"/>
              <a:gd name="connsiteY6584" fmla="*/ 335199 h 4333434"/>
              <a:gd name="connsiteX6585" fmla="*/ 4347750 w 4425895"/>
              <a:gd name="connsiteY6585" fmla="*/ 344351 h 4333434"/>
              <a:gd name="connsiteX6586" fmla="*/ 4347020 w 4425895"/>
              <a:gd name="connsiteY6586" fmla="*/ 334726 h 4333434"/>
              <a:gd name="connsiteX6587" fmla="*/ 4346161 w 4425895"/>
              <a:gd name="connsiteY6587" fmla="*/ 405190 h 4333434"/>
              <a:gd name="connsiteX6588" fmla="*/ 4353336 w 4425895"/>
              <a:gd name="connsiteY6588" fmla="*/ 406178 h 4333434"/>
              <a:gd name="connsiteX6589" fmla="*/ 4345388 w 4425895"/>
              <a:gd name="connsiteY6589" fmla="*/ 409143 h 4333434"/>
              <a:gd name="connsiteX6590" fmla="*/ 4339888 w 4425895"/>
              <a:gd name="connsiteY6590" fmla="*/ 409143 h 4333434"/>
              <a:gd name="connsiteX6591" fmla="*/ 4394970 w 4425895"/>
              <a:gd name="connsiteY6591" fmla="*/ 517502 h 4333434"/>
              <a:gd name="connsiteX6592" fmla="*/ 4384529 w 4425895"/>
              <a:gd name="connsiteY6592" fmla="*/ 521799 h 4333434"/>
              <a:gd name="connsiteX6593" fmla="*/ 4388826 w 4425895"/>
              <a:gd name="connsiteY6593" fmla="*/ 513206 h 4333434"/>
              <a:gd name="connsiteX6594" fmla="*/ 4396130 w 4425895"/>
              <a:gd name="connsiteY6594" fmla="*/ 504140 h 4333434"/>
              <a:gd name="connsiteX6595" fmla="*/ 4400426 w 4425895"/>
              <a:gd name="connsiteY6595" fmla="*/ 505730 h 4333434"/>
              <a:gd name="connsiteX6596" fmla="*/ 4403563 w 4425895"/>
              <a:gd name="connsiteY6596" fmla="*/ 512561 h 4333434"/>
              <a:gd name="connsiteX6597" fmla="*/ 4394884 w 4425895"/>
              <a:gd name="connsiteY6597" fmla="*/ 517374 h 4333434"/>
              <a:gd name="connsiteX6598" fmla="*/ 4398579 w 4425895"/>
              <a:gd name="connsiteY6598" fmla="*/ 557804 h 4333434"/>
              <a:gd name="connsiteX6599" fmla="*/ 4394970 w 4425895"/>
              <a:gd name="connsiteY6599" fmla="*/ 560038 h 4333434"/>
              <a:gd name="connsiteX6600" fmla="*/ 4395400 w 4425895"/>
              <a:gd name="connsiteY6600" fmla="*/ 556816 h 4333434"/>
              <a:gd name="connsiteX6601" fmla="*/ 4398493 w 4425895"/>
              <a:gd name="connsiteY6601" fmla="*/ 557546 h 4333434"/>
              <a:gd name="connsiteX6602" fmla="*/ 4408074 w 4425895"/>
              <a:gd name="connsiteY6602" fmla="*/ 886664 h 4333434"/>
              <a:gd name="connsiteX6603" fmla="*/ 4409106 w 4425895"/>
              <a:gd name="connsiteY6603" fmla="*/ 891433 h 4333434"/>
              <a:gd name="connsiteX6604" fmla="*/ 4405840 w 4425895"/>
              <a:gd name="connsiteY6604" fmla="*/ 893710 h 4333434"/>
              <a:gd name="connsiteX6605" fmla="*/ 4403821 w 4425895"/>
              <a:gd name="connsiteY6605" fmla="*/ 887265 h 4333434"/>
              <a:gd name="connsiteX6606" fmla="*/ 4407988 w 4425895"/>
              <a:gd name="connsiteY6606" fmla="*/ 886535 h 4333434"/>
              <a:gd name="connsiteX6607" fmla="*/ 4404809 w 4425895"/>
              <a:gd name="connsiteY6607" fmla="*/ 823590 h 4333434"/>
              <a:gd name="connsiteX6608" fmla="*/ 4407000 w 4425895"/>
              <a:gd name="connsiteY6608" fmla="*/ 821485 h 4333434"/>
              <a:gd name="connsiteX6609" fmla="*/ 4407945 w 4425895"/>
              <a:gd name="connsiteY6609" fmla="*/ 823590 h 4333434"/>
              <a:gd name="connsiteX6610" fmla="*/ 4405711 w 4425895"/>
              <a:gd name="connsiteY6610" fmla="*/ 825738 h 4333434"/>
              <a:gd name="connsiteX6611" fmla="*/ 4405711 w 4425895"/>
              <a:gd name="connsiteY6611" fmla="*/ 825738 h 4333434"/>
              <a:gd name="connsiteX6612" fmla="*/ 4404723 w 4425895"/>
              <a:gd name="connsiteY6612" fmla="*/ 823461 h 4333434"/>
              <a:gd name="connsiteX6613" fmla="*/ 4403735 w 4425895"/>
              <a:gd name="connsiteY6613" fmla="*/ 1063768 h 4333434"/>
              <a:gd name="connsiteX6614" fmla="*/ 4408031 w 4425895"/>
              <a:gd name="connsiteY6614" fmla="*/ 1065874 h 4333434"/>
              <a:gd name="connsiteX6615" fmla="*/ 4403735 w 4425895"/>
              <a:gd name="connsiteY6615" fmla="*/ 1068022 h 4333434"/>
              <a:gd name="connsiteX6616" fmla="*/ 4399438 w 4425895"/>
              <a:gd name="connsiteY6616" fmla="*/ 1065874 h 4333434"/>
              <a:gd name="connsiteX6617" fmla="*/ 4403649 w 4425895"/>
              <a:gd name="connsiteY6617" fmla="*/ 1063639 h 4333434"/>
              <a:gd name="connsiteX6618" fmla="*/ 4402532 w 4425895"/>
              <a:gd name="connsiteY6618" fmla="*/ 1101836 h 4333434"/>
              <a:gd name="connsiteX6619" fmla="*/ 4401286 w 4425895"/>
              <a:gd name="connsiteY6619" fmla="*/ 1100547 h 4333434"/>
              <a:gd name="connsiteX6620" fmla="*/ 4405282 w 4425895"/>
              <a:gd name="connsiteY6620" fmla="*/ 1100547 h 4333434"/>
              <a:gd name="connsiteX6621" fmla="*/ 4402446 w 4425895"/>
              <a:gd name="connsiteY6621" fmla="*/ 1101707 h 4333434"/>
              <a:gd name="connsiteX6622" fmla="*/ 4404423 w 4425895"/>
              <a:gd name="connsiteY6622" fmla="*/ 1269101 h 4333434"/>
              <a:gd name="connsiteX6623" fmla="*/ 4399352 w 4425895"/>
              <a:gd name="connsiteY6623" fmla="*/ 1272023 h 4333434"/>
              <a:gd name="connsiteX6624" fmla="*/ 4398278 w 4425895"/>
              <a:gd name="connsiteY6624" fmla="*/ 1262871 h 4333434"/>
              <a:gd name="connsiteX6625" fmla="*/ 4404336 w 4425895"/>
              <a:gd name="connsiteY6625" fmla="*/ 1266084 h 4333434"/>
              <a:gd name="connsiteX6626" fmla="*/ 4404336 w 4425895"/>
              <a:gd name="connsiteY6626" fmla="*/ 1268972 h 4333434"/>
              <a:gd name="connsiteX6627" fmla="*/ 4356731 w 4425895"/>
              <a:gd name="connsiteY6627" fmla="*/ 3989732 h 4333434"/>
              <a:gd name="connsiteX6628" fmla="*/ 4349297 w 4425895"/>
              <a:gd name="connsiteY6628" fmla="*/ 3984619 h 4333434"/>
              <a:gd name="connsiteX6629" fmla="*/ 4355571 w 4425895"/>
              <a:gd name="connsiteY6629" fmla="*/ 3981783 h 4333434"/>
              <a:gd name="connsiteX6630" fmla="*/ 4361886 w 4425895"/>
              <a:gd name="connsiteY6630" fmla="*/ 3985779 h 4333434"/>
              <a:gd name="connsiteX6631" fmla="*/ 4356645 w 4425895"/>
              <a:gd name="connsiteY6631" fmla="*/ 3989603 h 4333434"/>
              <a:gd name="connsiteX6632" fmla="*/ 4357933 w 4425895"/>
              <a:gd name="connsiteY6632" fmla="*/ 3996650 h 4333434"/>
              <a:gd name="connsiteX6633" fmla="*/ 4354539 w 4425895"/>
              <a:gd name="connsiteY6633" fmla="*/ 3994544 h 4333434"/>
              <a:gd name="connsiteX6634" fmla="*/ 4355356 w 4425895"/>
              <a:gd name="connsiteY6634" fmla="*/ 3992396 h 4333434"/>
              <a:gd name="connsiteX6635" fmla="*/ 4358750 w 4425895"/>
              <a:gd name="connsiteY6635" fmla="*/ 3994544 h 4333434"/>
              <a:gd name="connsiteX6636" fmla="*/ 4357848 w 4425895"/>
              <a:gd name="connsiteY6636" fmla="*/ 3996521 h 4333434"/>
              <a:gd name="connsiteX6637" fmla="*/ 4300102 w 4425895"/>
              <a:gd name="connsiteY6637" fmla="*/ 1920246 h 4333434"/>
              <a:gd name="connsiteX6638" fmla="*/ 4295376 w 4425895"/>
              <a:gd name="connsiteY6638" fmla="*/ 1917583 h 4333434"/>
              <a:gd name="connsiteX6639" fmla="*/ 4303067 w 4425895"/>
              <a:gd name="connsiteY6639" fmla="*/ 1915834 h 4333434"/>
              <a:gd name="connsiteX6640" fmla="*/ 4304828 w 4425895"/>
              <a:gd name="connsiteY6640" fmla="*/ 1917583 h 4333434"/>
              <a:gd name="connsiteX6641" fmla="*/ 4300016 w 4425895"/>
              <a:gd name="connsiteY6641" fmla="*/ 1920118 h 4333434"/>
              <a:gd name="connsiteX6642" fmla="*/ 4302207 w 4425895"/>
              <a:gd name="connsiteY6642" fmla="*/ 3391306 h 4333434"/>
              <a:gd name="connsiteX6643" fmla="*/ 4299371 w 4425895"/>
              <a:gd name="connsiteY6643" fmla="*/ 3394743 h 4333434"/>
              <a:gd name="connsiteX6644" fmla="*/ 4297309 w 4425895"/>
              <a:gd name="connsiteY6644" fmla="*/ 3392165 h 4333434"/>
              <a:gd name="connsiteX6645" fmla="*/ 4302121 w 4425895"/>
              <a:gd name="connsiteY6645" fmla="*/ 3391177 h 4333434"/>
              <a:gd name="connsiteX6646" fmla="*/ 4291638 w 4425895"/>
              <a:gd name="connsiteY6646" fmla="*/ 1626533 h 4333434"/>
              <a:gd name="connsiteX6647" fmla="*/ 4287857 w 4425895"/>
              <a:gd name="connsiteY6647" fmla="*/ 1620217 h 4333434"/>
              <a:gd name="connsiteX6648" fmla="*/ 4296450 w 4425895"/>
              <a:gd name="connsiteY6648" fmla="*/ 1621119 h 4333434"/>
              <a:gd name="connsiteX6649" fmla="*/ 4291552 w 4425895"/>
              <a:gd name="connsiteY6649" fmla="*/ 1626404 h 4333434"/>
              <a:gd name="connsiteX6650" fmla="*/ 4294860 w 4425895"/>
              <a:gd name="connsiteY6650" fmla="*/ 1832167 h 4333434"/>
              <a:gd name="connsiteX6651" fmla="*/ 4289618 w 4425895"/>
              <a:gd name="connsiteY6651" fmla="*/ 1833112 h 4333434"/>
              <a:gd name="connsiteX6652" fmla="*/ 4292926 w 4425895"/>
              <a:gd name="connsiteY6652" fmla="*/ 1827870 h 4333434"/>
              <a:gd name="connsiteX6653" fmla="*/ 4294774 w 4425895"/>
              <a:gd name="connsiteY6653" fmla="*/ 1832038 h 4333434"/>
              <a:gd name="connsiteX6654" fmla="*/ 4246738 w 4425895"/>
              <a:gd name="connsiteY6654" fmla="*/ 3757588 h 4333434"/>
              <a:gd name="connsiteX6655" fmla="*/ 4247684 w 4425895"/>
              <a:gd name="connsiteY6655" fmla="*/ 3753292 h 4333434"/>
              <a:gd name="connsiteX6656" fmla="*/ 4254172 w 4425895"/>
              <a:gd name="connsiteY6656" fmla="*/ 3758663 h 4333434"/>
              <a:gd name="connsiteX6657" fmla="*/ 4246653 w 4425895"/>
              <a:gd name="connsiteY6657" fmla="*/ 3757460 h 4333434"/>
              <a:gd name="connsiteX6658" fmla="*/ 4253011 w 4425895"/>
              <a:gd name="connsiteY6658" fmla="*/ 3769361 h 4333434"/>
              <a:gd name="connsiteX6659" fmla="*/ 4250906 w 4425895"/>
              <a:gd name="connsiteY6659" fmla="*/ 3771380 h 4333434"/>
              <a:gd name="connsiteX6660" fmla="*/ 4250906 w 4425895"/>
              <a:gd name="connsiteY6660" fmla="*/ 3771380 h 4333434"/>
              <a:gd name="connsiteX6661" fmla="*/ 4248801 w 4425895"/>
              <a:gd name="connsiteY6661" fmla="*/ 3768072 h 4333434"/>
              <a:gd name="connsiteX6662" fmla="*/ 4250906 w 4425895"/>
              <a:gd name="connsiteY6662" fmla="*/ 3766053 h 4333434"/>
              <a:gd name="connsiteX6663" fmla="*/ 4252925 w 4425895"/>
              <a:gd name="connsiteY6663" fmla="*/ 3769232 h 4333434"/>
              <a:gd name="connsiteX6664" fmla="*/ 4247941 w 4425895"/>
              <a:gd name="connsiteY6664" fmla="*/ 3890954 h 4333434"/>
              <a:gd name="connsiteX6665" fmla="*/ 4248242 w 4425895"/>
              <a:gd name="connsiteY6665" fmla="*/ 3896067 h 4333434"/>
              <a:gd name="connsiteX6666" fmla="*/ 4245750 w 4425895"/>
              <a:gd name="connsiteY6666" fmla="*/ 3896067 h 4333434"/>
              <a:gd name="connsiteX6667" fmla="*/ 4247855 w 4425895"/>
              <a:gd name="connsiteY6667" fmla="*/ 3890825 h 4333434"/>
              <a:gd name="connsiteX6668" fmla="*/ 4249488 w 4425895"/>
              <a:gd name="connsiteY6668" fmla="*/ 3542932 h 4333434"/>
              <a:gd name="connsiteX6669" fmla="*/ 4241496 w 4425895"/>
              <a:gd name="connsiteY6669" fmla="*/ 3540096 h 4333434"/>
              <a:gd name="connsiteX6670" fmla="*/ 4247383 w 4425895"/>
              <a:gd name="connsiteY6670" fmla="*/ 3537819 h 4333434"/>
              <a:gd name="connsiteX6671" fmla="*/ 4261347 w 4425895"/>
              <a:gd name="connsiteY6671" fmla="*/ 3544092 h 4333434"/>
              <a:gd name="connsiteX6672" fmla="*/ 4258726 w 4425895"/>
              <a:gd name="connsiteY6672" fmla="*/ 3547014 h 4333434"/>
              <a:gd name="connsiteX6673" fmla="*/ 4249402 w 4425895"/>
              <a:gd name="connsiteY6673" fmla="*/ 3542760 h 4333434"/>
              <a:gd name="connsiteX6674" fmla="*/ 4244633 w 4425895"/>
              <a:gd name="connsiteY6674" fmla="*/ 3617349 h 4333434"/>
              <a:gd name="connsiteX6675" fmla="*/ 4239735 w 4425895"/>
              <a:gd name="connsiteY6675" fmla="*/ 3619110 h 4333434"/>
              <a:gd name="connsiteX6676" fmla="*/ 4241496 w 4425895"/>
              <a:gd name="connsiteY6676" fmla="*/ 3614169 h 4333434"/>
              <a:gd name="connsiteX6677" fmla="*/ 4244547 w 4425895"/>
              <a:gd name="connsiteY6677" fmla="*/ 3617177 h 4333434"/>
              <a:gd name="connsiteX6678" fmla="*/ 4239305 w 4425895"/>
              <a:gd name="connsiteY6678" fmla="*/ 3477237 h 4333434"/>
              <a:gd name="connsiteX6679" fmla="*/ 4244633 w 4425895"/>
              <a:gd name="connsiteY6679" fmla="*/ 3481534 h 4333434"/>
              <a:gd name="connsiteX6680" fmla="*/ 4238317 w 4425895"/>
              <a:gd name="connsiteY6680" fmla="*/ 3485186 h 4333434"/>
              <a:gd name="connsiteX6681" fmla="*/ 4232044 w 4425895"/>
              <a:gd name="connsiteY6681" fmla="*/ 3479042 h 4333434"/>
              <a:gd name="connsiteX6682" fmla="*/ 4234278 w 4425895"/>
              <a:gd name="connsiteY6682" fmla="*/ 3471996 h 4333434"/>
              <a:gd name="connsiteX6683" fmla="*/ 4235224 w 4425895"/>
              <a:gd name="connsiteY6683" fmla="*/ 3474015 h 4333434"/>
              <a:gd name="connsiteX6684" fmla="*/ 4239219 w 4425895"/>
              <a:gd name="connsiteY6684" fmla="*/ 3477065 h 4333434"/>
              <a:gd name="connsiteX6685" fmla="*/ 4198015 w 4425895"/>
              <a:gd name="connsiteY6685" fmla="*/ 2953872 h 4333434"/>
              <a:gd name="connsiteX6686" fmla="*/ 4196468 w 4425895"/>
              <a:gd name="connsiteY6686" fmla="*/ 2946783 h 4333434"/>
              <a:gd name="connsiteX6687" fmla="*/ 4194363 w 4425895"/>
              <a:gd name="connsiteY6687" fmla="*/ 2939822 h 4333434"/>
              <a:gd name="connsiteX6688" fmla="*/ 4190067 w 4425895"/>
              <a:gd name="connsiteY6688" fmla="*/ 2936385 h 4333434"/>
              <a:gd name="connsiteX6689" fmla="*/ 4195265 w 4425895"/>
              <a:gd name="connsiteY6689" fmla="*/ 2936170 h 4333434"/>
              <a:gd name="connsiteX6690" fmla="*/ 4201925 w 4425895"/>
              <a:gd name="connsiteY6690" fmla="*/ 2938319 h 4333434"/>
              <a:gd name="connsiteX6691" fmla="*/ 4206222 w 4425895"/>
              <a:gd name="connsiteY6691" fmla="*/ 2942615 h 4333434"/>
              <a:gd name="connsiteX6692" fmla="*/ 4207038 w 4425895"/>
              <a:gd name="connsiteY6692" fmla="*/ 2948029 h 4333434"/>
              <a:gd name="connsiteX6693" fmla="*/ 4208929 w 4425895"/>
              <a:gd name="connsiteY6693" fmla="*/ 2952325 h 4333434"/>
              <a:gd name="connsiteX6694" fmla="*/ 4197929 w 4425895"/>
              <a:gd name="connsiteY6694" fmla="*/ 2953700 h 4333434"/>
              <a:gd name="connsiteX6695" fmla="*/ 4199089 w 4425895"/>
              <a:gd name="connsiteY6695" fmla="*/ 3359425 h 4333434"/>
              <a:gd name="connsiteX6696" fmla="*/ 4204116 w 4425895"/>
              <a:gd name="connsiteY6696" fmla="*/ 3363378 h 4333434"/>
              <a:gd name="connsiteX6697" fmla="*/ 4198746 w 4425895"/>
              <a:gd name="connsiteY6697" fmla="*/ 3365827 h 4333434"/>
              <a:gd name="connsiteX6698" fmla="*/ 4199003 w 4425895"/>
              <a:gd name="connsiteY6698" fmla="*/ 3359254 h 4333434"/>
              <a:gd name="connsiteX6699" fmla="*/ 4176661 w 4425895"/>
              <a:gd name="connsiteY6699" fmla="*/ 2994217 h 4333434"/>
              <a:gd name="connsiteX6700" fmla="*/ 4171334 w 4425895"/>
              <a:gd name="connsiteY6700" fmla="*/ 2994819 h 4333434"/>
              <a:gd name="connsiteX6701" fmla="*/ 4179927 w 4425895"/>
              <a:gd name="connsiteY6701" fmla="*/ 2988545 h 4333434"/>
              <a:gd name="connsiteX6702" fmla="*/ 4176575 w 4425895"/>
              <a:gd name="connsiteY6702" fmla="*/ 2994174 h 4333434"/>
              <a:gd name="connsiteX6703" fmla="*/ 4179712 w 4425895"/>
              <a:gd name="connsiteY6703" fmla="*/ 3091191 h 4333434"/>
              <a:gd name="connsiteX6704" fmla="*/ 4174813 w 4425895"/>
              <a:gd name="connsiteY6704" fmla="*/ 3094026 h 4333434"/>
              <a:gd name="connsiteX6705" fmla="*/ 4176575 w 4425895"/>
              <a:gd name="connsiteY6705" fmla="*/ 3086937 h 4333434"/>
              <a:gd name="connsiteX6706" fmla="*/ 4179626 w 4425895"/>
              <a:gd name="connsiteY6706" fmla="*/ 3091148 h 4333434"/>
              <a:gd name="connsiteX6707" fmla="*/ 4158873 w 4425895"/>
              <a:gd name="connsiteY6707" fmla="*/ 618128 h 4333434"/>
              <a:gd name="connsiteX6708" fmla="*/ 4152944 w 4425895"/>
              <a:gd name="connsiteY6708" fmla="*/ 618901 h 4333434"/>
              <a:gd name="connsiteX6709" fmla="*/ 4157756 w 4425895"/>
              <a:gd name="connsiteY6709" fmla="*/ 615464 h 4333434"/>
              <a:gd name="connsiteX6710" fmla="*/ 4158873 w 4425895"/>
              <a:gd name="connsiteY6710" fmla="*/ 618128 h 4333434"/>
              <a:gd name="connsiteX6711" fmla="*/ 4157456 w 4425895"/>
              <a:gd name="connsiteY6711" fmla="*/ 768078 h 4333434"/>
              <a:gd name="connsiteX6712" fmla="*/ 4156210 w 4425895"/>
              <a:gd name="connsiteY6712" fmla="*/ 766789 h 4333434"/>
              <a:gd name="connsiteX6713" fmla="*/ 4160206 w 4425895"/>
              <a:gd name="connsiteY6713" fmla="*/ 766789 h 4333434"/>
              <a:gd name="connsiteX6714" fmla="*/ 4157456 w 4425895"/>
              <a:gd name="connsiteY6714" fmla="*/ 768078 h 4333434"/>
              <a:gd name="connsiteX6715" fmla="*/ 4155479 w 4425895"/>
              <a:gd name="connsiteY6715" fmla="*/ 545000 h 4333434"/>
              <a:gd name="connsiteX6716" fmla="*/ 4157413 w 4425895"/>
              <a:gd name="connsiteY6716" fmla="*/ 537155 h 4333434"/>
              <a:gd name="connsiteX6717" fmla="*/ 4159475 w 4425895"/>
              <a:gd name="connsiteY6717" fmla="*/ 536407 h 4333434"/>
              <a:gd name="connsiteX6718" fmla="*/ 4163470 w 4425895"/>
              <a:gd name="connsiteY6718" fmla="*/ 533786 h 4333434"/>
              <a:gd name="connsiteX6719" fmla="*/ 4167208 w 4425895"/>
              <a:gd name="connsiteY6719" fmla="*/ 533786 h 4333434"/>
              <a:gd name="connsiteX6720" fmla="*/ 4164975 w 4425895"/>
              <a:gd name="connsiteY6720" fmla="*/ 541735 h 4333434"/>
              <a:gd name="connsiteX6721" fmla="*/ 4155479 w 4425895"/>
              <a:gd name="connsiteY6721" fmla="*/ 544957 h 4333434"/>
              <a:gd name="connsiteX6722" fmla="*/ 4162139 w 4425895"/>
              <a:gd name="connsiteY6722" fmla="*/ 435653 h 4333434"/>
              <a:gd name="connsiteX6723" fmla="*/ 4160979 w 4425895"/>
              <a:gd name="connsiteY6723" fmla="*/ 432430 h 4333434"/>
              <a:gd name="connsiteX6724" fmla="*/ 4161280 w 4425895"/>
              <a:gd name="connsiteY6724" fmla="*/ 424525 h 4333434"/>
              <a:gd name="connsiteX6725" fmla="*/ 4172880 w 4425895"/>
              <a:gd name="connsiteY6725" fmla="*/ 421044 h 4333434"/>
              <a:gd name="connsiteX6726" fmla="*/ 4182977 w 4425895"/>
              <a:gd name="connsiteY6726" fmla="*/ 422677 h 4333434"/>
              <a:gd name="connsiteX6727" fmla="*/ 4175329 w 4425895"/>
              <a:gd name="connsiteY6727" fmla="*/ 433419 h 4333434"/>
              <a:gd name="connsiteX6728" fmla="*/ 4171248 w 4425895"/>
              <a:gd name="connsiteY6728" fmla="*/ 435653 h 4333434"/>
              <a:gd name="connsiteX6729" fmla="*/ 4162139 w 4425895"/>
              <a:gd name="connsiteY6729" fmla="*/ 435610 h 4333434"/>
              <a:gd name="connsiteX6730" fmla="*/ 4170732 w 4425895"/>
              <a:gd name="connsiteY6730" fmla="*/ 384781 h 4333434"/>
              <a:gd name="connsiteX6731" fmla="*/ 4174384 w 4425895"/>
              <a:gd name="connsiteY6731" fmla="*/ 384051 h 4333434"/>
              <a:gd name="connsiteX6732" fmla="*/ 4177349 w 4425895"/>
              <a:gd name="connsiteY6732" fmla="*/ 399132 h 4333434"/>
              <a:gd name="connsiteX6733" fmla="*/ 4169185 w 4425895"/>
              <a:gd name="connsiteY6733" fmla="*/ 402182 h 4333434"/>
              <a:gd name="connsiteX6734" fmla="*/ 4170603 w 4425895"/>
              <a:gd name="connsiteY6734" fmla="*/ 384738 h 4333434"/>
              <a:gd name="connsiteX6735" fmla="*/ 4182634 w 4425895"/>
              <a:gd name="connsiteY6735" fmla="*/ 1381586 h 4333434"/>
              <a:gd name="connsiteX6736" fmla="*/ 4178680 w 4425895"/>
              <a:gd name="connsiteY6736" fmla="*/ 1379558 h 4333434"/>
              <a:gd name="connsiteX6737" fmla="*/ 4178337 w 4425895"/>
              <a:gd name="connsiteY6737" fmla="*/ 1379695 h 4333434"/>
              <a:gd name="connsiteX6738" fmla="*/ 4175329 w 4425895"/>
              <a:gd name="connsiteY6738" fmla="*/ 1377246 h 4333434"/>
              <a:gd name="connsiteX6739" fmla="*/ 4177950 w 4425895"/>
              <a:gd name="connsiteY6739" fmla="*/ 1374883 h 4333434"/>
              <a:gd name="connsiteX6740" fmla="*/ 4184223 w 4425895"/>
              <a:gd name="connsiteY6740" fmla="*/ 1377418 h 4333434"/>
              <a:gd name="connsiteX6741" fmla="*/ 4187918 w 4425895"/>
              <a:gd name="connsiteY6741" fmla="*/ 1381714 h 4333434"/>
              <a:gd name="connsiteX6742" fmla="*/ 4182504 w 4425895"/>
              <a:gd name="connsiteY6742" fmla="*/ 1381500 h 4333434"/>
              <a:gd name="connsiteX6743" fmla="*/ 4189035 w 4425895"/>
              <a:gd name="connsiteY6743" fmla="*/ 2143582 h 4333434"/>
              <a:gd name="connsiteX6744" fmla="*/ 4183922 w 4425895"/>
              <a:gd name="connsiteY6744" fmla="*/ 2143582 h 4333434"/>
              <a:gd name="connsiteX6745" fmla="*/ 4180056 w 4425895"/>
              <a:gd name="connsiteY6745" fmla="*/ 2140660 h 4333434"/>
              <a:gd name="connsiteX6746" fmla="*/ 4174942 w 4425895"/>
              <a:gd name="connsiteY6746" fmla="*/ 2128458 h 4333434"/>
              <a:gd name="connsiteX6747" fmla="*/ 4183922 w 4425895"/>
              <a:gd name="connsiteY6747" fmla="*/ 2136020 h 4333434"/>
              <a:gd name="connsiteX6748" fmla="*/ 4187059 w 4425895"/>
              <a:gd name="connsiteY6748" fmla="*/ 2140317 h 4333434"/>
              <a:gd name="connsiteX6749" fmla="*/ 4188906 w 4425895"/>
              <a:gd name="connsiteY6749" fmla="*/ 2143496 h 4333434"/>
              <a:gd name="connsiteX6750" fmla="*/ 4178036 w 4425895"/>
              <a:gd name="connsiteY6750" fmla="*/ 541434 h 4333434"/>
              <a:gd name="connsiteX6751" fmla="*/ 4186027 w 4425895"/>
              <a:gd name="connsiteY6751" fmla="*/ 539458 h 4333434"/>
              <a:gd name="connsiteX6752" fmla="*/ 4182720 w 4425895"/>
              <a:gd name="connsiteY6752" fmla="*/ 543754 h 4333434"/>
              <a:gd name="connsiteX6753" fmla="*/ 4177907 w 4425895"/>
              <a:gd name="connsiteY6753" fmla="*/ 541348 h 4333434"/>
              <a:gd name="connsiteX6754" fmla="*/ 4186027 w 4425895"/>
              <a:gd name="connsiteY6754" fmla="*/ 401667 h 4333434"/>
              <a:gd name="connsiteX6755" fmla="*/ 4183922 w 4425895"/>
              <a:gd name="connsiteY6755" fmla="*/ 399690 h 4333434"/>
              <a:gd name="connsiteX6756" fmla="*/ 4186027 w 4425895"/>
              <a:gd name="connsiteY6756" fmla="*/ 396382 h 4333434"/>
              <a:gd name="connsiteX6757" fmla="*/ 4188133 w 4425895"/>
              <a:gd name="connsiteY6757" fmla="*/ 398359 h 4333434"/>
              <a:gd name="connsiteX6758" fmla="*/ 4185899 w 4425895"/>
              <a:gd name="connsiteY6758" fmla="*/ 401581 h 4333434"/>
              <a:gd name="connsiteX6759" fmla="*/ 4184266 w 4425895"/>
              <a:gd name="connsiteY6759" fmla="*/ 376790 h 4333434"/>
              <a:gd name="connsiteX6760" fmla="*/ 4182161 w 4425895"/>
              <a:gd name="connsiteY6760" fmla="*/ 374169 h 4333434"/>
              <a:gd name="connsiteX6761" fmla="*/ 4187059 w 4425895"/>
              <a:gd name="connsiteY6761" fmla="*/ 373353 h 4333434"/>
              <a:gd name="connsiteX6762" fmla="*/ 4184137 w 4425895"/>
              <a:gd name="connsiteY6762" fmla="*/ 376704 h 4333434"/>
              <a:gd name="connsiteX6763" fmla="*/ 4170603 w 4425895"/>
              <a:gd name="connsiteY6763" fmla="*/ 541950 h 4333434"/>
              <a:gd name="connsiteX6764" fmla="*/ 4175544 w 4425895"/>
              <a:gd name="connsiteY6764" fmla="*/ 543153 h 4333434"/>
              <a:gd name="connsiteX6765" fmla="*/ 4172494 w 4425895"/>
              <a:gd name="connsiteY6765" fmla="*/ 545129 h 4333434"/>
              <a:gd name="connsiteX6766" fmla="*/ 4170474 w 4425895"/>
              <a:gd name="connsiteY6766" fmla="*/ 541864 h 4333434"/>
              <a:gd name="connsiteX6767" fmla="*/ 4169271 w 4425895"/>
              <a:gd name="connsiteY6767" fmla="*/ 1607499 h 4333434"/>
              <a:gd name="connsiteX6768" fmla="*/ 4166650 w 4425895"/>
              <a:gd name="connsiteY6768" fmla="*/ 1606425 h 4333434"/>
              <a:gd name="connsiteX6769" fmla="*/ 4171892 w 4425895"/>
              <a:gd name="connsiteY6769" fmla="*/ 1606425 h 4333434"/>
              <a:gd name="connsiteX6770" fmla="*/ 4169142 w 4425895"/>
              <a:gd name="connsiteY6770" fmla="*/ 1607370 h 4333434"/>
              <a:gd name="connsiteX6771" fmla="*/ 4169271 w 4425895"/>
              <a:gd name="connsiteY6771" fmla="*/ 1723507 h 4333434"/>
              <a:gd name="connsiteX6772" fmla="*/ 4173568 w 4425895"/>
              <a:gd name="connsiteY6772" fmla="*/ 1717105 h 4333434"/>
              <a:gd name="connsiteX6773" fmla="*/ 4173568 w 4425895"/>
              <a:gd name="connsiteY6773" fmla="*/ 1722518 h 4333434"/>
              <a:gd name="connsiteX6774" fmla="*/ 4176060 w 4425895"/>
              <a:gd name="connsiteY6774" fmla="*/ 1730424 h 4333434"/>
              <a:gd name="connsiteX6775" fmla="*/ 4172751 w 4425895"/>
              <a:gd name="connsiteY6775" fmla="*/ 1735107 h 4333434"/>
              <a:gd name="connsiteX6776" fmla="*/ 4172751 w 4425895"/>
              <a:gd name="connsiteY6776" fmla="*/ 1735107 h 4333434"/>
              <a:gd name="connsiteX6777" fmla="*/ 4166134 w 4425895"/>
              <a:gd name="connsiteY6777" fmla="*/ 1737299 h 4333434"/>
              <a:gd name="connsiteX6778" fmla="*/ 4169142 w 4425895"/>
              <a:gd name="connsiteY6778" fmla="*/ 1723550 h 4333434"/>
              <a:gd name="connsiteX6779" fmla="*/ 4173911 w 4425895"/>
              <a:gd name="connsiteY6779" fmla="*/ 2198020 h 4333434"/>
              <a:gd name="connsiteX6780" fmla="*/ 4176661 w 4425895"/>
              <a:gd name="connsiteY6780" fmla="*/ 2193208 h 4333434"/>
              <a:gd name="connsiteX6781" fmla="*/ 4179411 w 4425895"/>
              <a:gd name="connsiteY6781" fmla="*/ 2198020 h 4333434"/>
              <a:gd name="connsiteX6782" fmla="*/ 4176661 w 4425895"/>
              <a:gd name="connsiteY6782" fmla="*/ 2202789 h 4333434"/>
              <a:gd name="connsiteX6783" fmla="*/ 4173911 w 4425895"/>
              <a:gd name="connsiteY6783" fmla="*/ 2198020 h 4333434"/>
              <a:gd name="connsiteX6784" fmla="*/ 4179798 w 4425895"/>
              <a:gd name="connsiteY6784" fmla="*/ 2391924 h 4333434"/>
              <a:gd name="connsiteX6785" fmla="*/ 4181989 w 4425895"/>
              <a:gd name="connsiteY6785" fmla="*/ 2389819 h 4333434"/>
              <a:gd name="connsiteX6786" fmla="*/ 4182032 w 4425895"/>
              <a:gd name="connsiteY6786" fmla="*/ 2389819 h 4333434"/>
              <a:gd name="connsiteX6787" fmla="*/ 4182934 w 4425895"/>
              <a:gd name="connsiteY6787" fmla="*/ 2391924 h 4333434"/>
              <a:gd name="connsiteX6788" fmla="*/ 4180700 w 4425895"/>
              <a:gd name="connsiteY6788" fmla="*/ 2394072 h 4333434"/>
              <a:gd name="connsiteX6789" fmla="*/ 4179626 w 4425895"/>
              <a:gd name="connsiteY6789" fmla="*/ 2391924 h 4333434"/>
              <a:gd name="connsiteX6790" fmla="*/ 4189894 w 4425895"/>
              <a:gd name="connsiteY6790" fmla="*/ 3377557 h 4333434"/>
              <a:gd name="connsiteX6791" fmla="*/ 4186242 w 4425895"/>
              <a:gd name="connsiteY6791" fmla="*/ 3382326 h 4333434"/>
              <a:gd name="connsiteX6792" fmla="*/ 4181946 w 4425895"/>
              <a:gd name="connsiteY6792" fmla="*/ 3376869 h 4333434"/>
              <a:gd name="connsiteX6793" fmla="*/ 4189723 w 4425895"/>
              <a:gd name="connsiteY6793" fmla="*/ 3377557 h 4333434"/>
              <a:gd name="connsiteX6794" fmla="*/ 4188305 w 4425895"/>
              <a:gd name="connsiteY6794" fmla="*/ 2434030 h 4333434"/>
              <a:gd name="connsiteX6795" fmla="*/ 4186458 w 4425895"/>
              <a:gd name="connsiteY6795" fmla="*/ 2432183 h 4333434"/>
              <a:gd name="connsiteX6796" fmla="*/ 4190153 w 4425895"/>
              <a:gd name="connsiteY6796" fmla="*/ 2428445 h 4333434"/>
              <a:gd name="connsiteX6797" fmla="*/ 4191957 w 4425895"/>
              <a:gd name="connsiteY6797" fmla="*/ 2430335 h 4333434"/>
              <a:gd name="connsiteX6798" fmla="*/ 4188133 w 4425895"/>
              <a:gd name="connsiteY6798" fmla="*/ 2434030 h 4333434"/>
              <a:gd name="connsiteX6799" fmla="*/ 4197328 w 4425895"/>
              <a:gd name="connsiteY6799" fmla="*/ 1679982 h 4333434"/>
              <a:gd name="connsiteX6800" fmla="*/ 4197328 w 4425895"/>
              <a:gd name="connsiteY6800" fmla="*/ 1671776 h 4333434"/>
              <a:gd name="connsiteX6801" fmla="*/ 4202655 w 4425895"/>
              <a:gd name="connsiteY6801" fmla="*/ 1671368 h 4333434"/>
              <a:gd name="connsiteX6802" fmla="*/ 4203085 w 4425895"/>
              <a:gd name="connsiteY6802" fmla="*/ 1676695 h 4333434"/>
              <a:gd name="connsiteX6803" fmla="*/ 4202613 w 4425895"/>
              <a:gd name="connsiteY6803" fmla="*/ 1677147 h 4333434"/>
              <a:gd name="connsiteX6804" fmla="*/ 4197156 w 4425895"/>
              <a:gd name="connsiteY6804" fmla="*/ 1679982 h 4333434"/>
              <a:gd name="connsiteX6805" fmla="*/ 4198617 w 4425895"/>
              <a:gd name="connsiteY6805" fmla="*/ 1997928 h 4333434"/>
              <a:gd name="connsiteX6806" fmla="*/ 4196554 w 4425895"/>
              <a:gd name="connsiteY6806" fmla="*/ 1998874 h 4333434"/>
              <a:gd name="connsiteX6807" fmla="*/ 4194449 w 4425895"/>
              <a:gd name="connsiteY6807" fmla="*/ 1996687 h 4333434"/>
              <a:gd name="connsiteX6808" fmla="*/ 4194449 w 4425895"/>
              <a:gd name="connsiteY6808" fmla="*/ 1996639 h 4333434"/>
              <a:gd name="connsiteX6809" fmla="*/ 4196554 w 4425895"/>
              <a:gd name="connsiteY6809" fmla="*/ 1995694 h 4333434"/>
              <a:gd name="connsiteX6810" fmla="*/ 4198445 w 4425895"/>
              <a:gd name="connsiteY6810" fmla="*/ 1997800 h 4333434"/>
              <a:gd name="connsiteX6811" fmla="*/ 4202312 w 4425895"/>
              <a:gd name="connsiteY6811" fmla="*/ 979641 h 4333434"/>
              <a:gd name="connsiteX6812" fmla="*/ 4201367 w 4425895"/>
              <a:gd name="connsiteY6812" fmla="*/ 983208 h 4333434"/>
              <a:gd name="connsiteX6813" fmla="*/ 4197801 w 4425895"/>
              <a:gd name="connsiteY6813" fmla="*/ 983208 h 4333434"/>
              <a:gd name="connsiteX6814" fmla="*/ 4202140 w 4425895"/>
              <a:gd name="connsiteY6814" fmla="*/ 979513 h 4333434"/>
              <a:gd name="connsiteX6815" fmla="*/ 4202054 w 4425895"/>
              <a:gd name="connsiteY6815" fmla="*/ 1519634 h 4333434"/>
              <a:gd name="connsiteX6816" fmla="*/ 4206995 w 4425895"/>
              <a:gd name="connsiteY6816" fmla="*/ 1520837 h 4333434"/>
              <a:gd name="connsiteX6817" fmla="*/ 4203944 w 4425895"/>
              <a:gd name="connsiteY6817" fmla="*/ 1522814 h 4333434"/>
              <a:gd name="connsiteX6818" fmla="*/ 4201882 w 4425895"/>
              <a:gd name="connsiteY6818" fmla="*/ 1519505 h 4333434"/>
              <a:gd name="connsiteX6819" fmla="*/ 4203257 w 4425895"/>
              <a:gd name="connsiteY6819" fmla="*/ 971951 h 4333434"/>
              <a:gd name="connsiteX6820" fmla="*/ 4203858 w 4425895"/>
              <a:gd name="connsiteY6820" fmla="*/ 961725 h 4333434"/>
              <a:gd name="connsiteX6821" fmla="*/ 4206995 w 4425895"/>
              <a:gd name="connsiteY6821" fmla="*/ 968127 h 4333434"/>
              <a:gd name="connsiteX6822" fmla="*/ 4203085 w 4425895"/>
              <a:gd name="connsiteY6822" fmla="*/ 971822 h 4333434"/>
              <a:gd name="connsiteX6823" fmla="*/ 4197715 w 4425895"/>
              <a:gd name="connsiteY6823" fmla="*/ 898007 h 4333434"/>
              <a:gd name="connsiteX6824" fmla="*/ 4192344 w 4425895"/>
              <a:gd name="connsiteY6824" fmla="*/ 894999 h 4333434"/>
              <a:gd name="connsiteX6825" fmla="*/ 4201925 w 4425895"/>
              <a:gd name="connsiteY6825" fmla="*/ 896116 h 4333434"/>
              <a:gd name="connsiteX6826" fmla="*/ 4197543 w 4425895"/>
              <a:gd name="connsiteY6826" fmla="*/ 897878 h 4333434"/>
              <a:gd name="connsiteX6827" fmla="*/ 4217608 w 4425895"/>
              <a:gd name="connsiteY6827" fmla="*/ 273156 h 4333434"/>
              <a:gd name="connsiteX6828" fmla="*/ 4218510 w 4425895"/>
              <a:gd name="connsiteY6828" fmla="*/ 275262 h 4333434"/>
              <a:gd name="connsiteX6829" fmla="*/ 4216319 w 4425895"/>
              <a:gd name="connsiteY6829" fmla="*/ 277410 h 4333434"/>
              <a:gd name="connsiteX6830" fmla="*/ 4215373 w 4425895"/>
              <a:gd name="connsiteY6830" fmla="*/ 275262 h 4333434"/>
              <a:gd name="connsiteX6831" fmla="*/ 4217436 w 4425895"/>
              <a:gd name="connsiteY6831" fmla="*/ 273028 h 4333434"/>
              <a:gd name="connsiteX6832" fmla="*/ 4215373 w 4425895"/>
              <a:gd name="connsiteY6832" fmla="*/ 266841 h 4333434"/>
              <a:gd name="connsiteX6833" fmla="*/ 4219670 w 4425895"/>
              <a:gd name="connsiteY6833" fmla="*/ 262544 h 4333434"/>
              <a:gd name="connsiteX6834" fmla="*/ 4223967 w 4425895"/>
              <a:gd name="connsiteY6834" fmla="*/ 263317 h 4333434"/>
              <a:gd name="connsiteX6835" fmla="*/ 4220658 w 4425895"/>
              <a:gd name="connsiteY6835" fmla="*/ 267614 h 4333434"/>
              <a:gd name="connsiteX6836" fmla="*/ 4215201 w 4425895"/>
              <a:gd name="connsiteY6836" fmla="*/ 266712 h 4333434"/>
              <a:gd name="connsiteX6837" fmla="*/ 4218767 w 4425895"/>
              <a:gd name="connsiteY6837" fmla="*/ 332664 h 4333434"/>
              <a:gd name="connsiteX6838" fmla="*/ 4219498 w 4425895"/>
              <a:gd name="connsiteY6838" fmla="*/ 339152 h 4333434"/>
              <a:gd name="connsiteX6839" fmla="*/ 4219498 w 4425895"/>
              <a:gd name="connsiteY6839" fmla="*/ 339152 h 4333434"/>
              <a:gd name="connsiteX6840" fmla="*/ 4213311 w 4425895"/>
              <a:gd name="connsiteY6840" fmla="*/ 341343 h 4333434"/>
              <a:gd name="connsiteX6841" fmla="*/ 4218596 w 4425895"/>
              <a:gd name="connsiteY6841" fmla="*/ 332535 h 4333434"/>
              <a:gd name="connsiteX6842" fmla="*/ 4232646 w 4425895"/>
              <a:gd name="connsiteY6842" fmla="*/ 349292 h 4333434"/>
              <a:gd name="connsiteX6843" fmla="*/ 4223494 w 4425895"/>
              <a:gd name="connsiteY6843" fmla="*/ 362181 h 4333434"/>
              <a:gd name="connsiteX6844" fmla="*/ 4217479 w 4425895"/>
              <a:gd name="connsiteY6844" fmla="*/ 365404 h 4333434"/>
              <a:gd name="connsiteX6845" fmla="*/ 4206995 w 4425895"/>
              <a:gd name="connsiteY6845" fmla="*/ 366392 h 4333434"/>
              <a:gd name="connsiteX6846" fmla="*/ 4210003 w 4425895"/>
              <a:gd name="connsiteY6846" fmla="*/ 358272 h 4333434"/>
              <a:gd name="connsiteX6847" fmla="*/ 4232474 w 4425895"/>
              <a:gd name="connsiteY6847" fmla="*/ 349163 h 4333434"/>
              <a:gd name="connsiteX6848" fmla="*/ 4255675 w 4425895"/>
              <a:gd name="connsiteY6848" fmla="*/ 279644 h 4333434"/>
              <a:gd name="connsiteX6849" fmla="*/ 4253097 w 4425895"/>
              <a:gd name="connsiteY6849" fmla="*/ 286304 h 4333434"/>
              <a:gd name="connsiteX6850" fmla="*/ 4243602 w 4425895"/>
              <a:gd name="connsiteY6850" fmla="*/ 285745 h 4333434"/>
              <a:gd name="connsiteX6851" fmla="*/ 4251121 w 4425895"/>
              <a:gd name="connsiteY6851" fmla="*/ 278183 h 4333434"/>
              <a:gd name="connsiteX6852" fmla="*/ 4255546 w 4425895"/>
              <a:gd name="connsiteY6852" fmla="*/ 279515 h 4333434"/>
              <a:gd name="connsiteX6853" fmla="*/ 4256878 w 4425895"/>
              <a:gd name="connsiteY6853" fmla="*/ 296831 h 4333434"/>
              <a:gd name="connsiteX6854" fmla="*/ 4246180 w 4425895"/>
              <a:gd name="connsiteY6854" fmla="*/ 305810 h 4333434"/>
              <a:gd name="connsiteX6855" fmla="*/ 4247984 w 4425895"/>
              <a:gd name="connsiteY6855" fmla="*/ 298377 h 4333434"/>
              <a:gd name="connsiteX6856" fmla="*/ 4256706 w 4425895"/>
              <a:gd name="connsiteY6856" fmla="*/ 296702 h 4333434"/>
              <a:gd name="connsiteX6857" fmla="*/ 4246008 w 4425895"/>
              <a:gd name="connsiteY6857" fmla="*/ 356037 h 4333434"/>
              <a:gd name="connsiteX6858" fmla="*/ 4248886 w 4425895"/>
              <a:gd name="connsiteY6858" fmla="*/ 352042 h 4333434"/>
              <a:gd name="connsiteX6859" fmla="*/ 4255890 w 4425895"/>
              <a:gd name="connsiteY6859" fmla="*/ 344737 h 4333434"/>
              <a:gd name="connsiteX6860" fmla="*/ 4252410 w 4425895"/>
              <a:gd name="connsiteY6860" fmla="*/ 357627 h 4333434"/>
              <a:gd name="connsiteX6861" fmla="*/ 4240508 w 4425895"/>
              <a:gd name="connsiteY6861" fmla="*/ 359088 h 4333434"/>
              <a:gd name="connsiteX6862" fmla="*/ 4245836 w 4425895"/>
              <a:gd name="connsiteY6862" fmla="*/ 355908 h 4333434"/>
              <a:gd name="connsiteX6863" fmla="*/ 4279220 w 4425895"/>
              <a:gd name="connsiteY6863" fmla="*/ 397198 h 4333434"/>
              <a:gd name="connsiteX6864" fmla="*/ 4282056 w 4425895"/>
              <a:gd name="connsiteY6864" fmla="*/ 392902 h 4333434"/>
              <a:gd name="connsiteX6865" fmla="*/ 4287556 w 4425895"/>
              <a:gd name="connsiteY6865" fmla="*/ 406909 h 4333434"/>
              <a:gd name="connsiteX6866" fmla="*/ 4281841 w 4425895"/>
              <a:gd name="connsiteY6866" fmla="*/ 403128 h 4333434"/>
              <a:gd name="connsiteX6867" fmla="*/ 4279048 w 4425895"/>
              <a:gd name="connsiteY6867" fmla="*/ 397070 h 4333434"/>
              <a:gd name="connsiteX6868" fmla="*/ 4269897 w 4425895"/>
              <a:gd name="connsiteY6868" fmla="*/ 383578 h 4333434"/>
              <a:gd name="connsiteX6869" fmla="*/ 4286567 w 4425895"/>
              <a:gd name="connsiteY6869" fmla="*/ 384738 h 4333434"/>
              <a:gd name="connsiteX6870" fmla="*/ 4284634 w 4425895"/>
              <a:gd name="connsiteY6870" fmla="*/ 387918 h 4333434"/>
              <a:gd name="connsiteX6871" fmla="*/ 4279951 w 4425895"/>
              <a:gd name="connsiteY6871" fmla="*/ 388820 h 4333434"/>
              <a:gd name="connsiteX6872" fmla="*/ 4271959 w 4425895"/>
              <a:gd name="connsiteY6872" fmla="*/ 387660 h 4333434"/>
              <a:gd name="connsiteX6873" fmla="*/ 4269725 w 4425895"/>
              <a:gd name="connsiteY6873" fmla="*/ 383449 h 4333434"/>
              <a:gd name="connsiteX6874" fmla="*/ 4268393 w 4425895"/>
              <a:gd name="connsiteY6874" fmla="*/ 346241 h 4333434"/>
              <a:gd name="connsiteX6875" fmla="*/ 4273506 w 4425895"/>
              <a:gd name="connsiteY6875" fmla="*/ 344480 h 4333434"/>
              <a:gd name="connsiteX6876" fmla="*/ 4277803 w 4425895"/>
              <a:gd name="connsiteY6876" fmla="*/ 355908 h 4333434"/>
              <a:gd name="connsiteX6877" fmla="*/ 4269210 w 4425895"/>
              <a:gd name="connsiteY6877" fmla="*/ 355393 h 4333434"/>
              <a:gd name="connsiteX6878" fmla="*/ 4268436 w 4425895"/>
              <a:gd name="connsiteY6878" fmla="*/ 346112 h 4333434"/>
              <a:gd name="connsiteX6879" fmla="*/ 4287212 w 4425895"/>
              <a:gd name="connsiteY6879" fmla="*/ 297131 h 4333434"/>
              <a:gd name="connsiteX6880" fmla="*/ 4276127 w 4425895"/>
              <a:gd name="connsiteY6880" fmla="*/ 292319 h 4333434"/>
              <a:gd name="connsiteX6881" fmla="*/ 4285150 w 4425895"/>
              <a:gd name="connsiteY6881" fmla="*/ 293179 h 4333434"/>
              <a:gd name="connsiteX6882" fmla="*/ 4287040 w 4425895"/>
              <a:gd name="connsiteY6882" fmla="*/ 297002 h 4333434"/>
              <a:gd name="connsiteX6883" fmla="*/ 4279478 w 4425895"/>
              <a:gd name="connsiteY6883" fmla="*/ 324157 h 4333434"/>
              <a:gd name="connsiteX6884" fmla="*/ 4279478 w 4425895"/>
              <a:gd name="connsiteY6884" fmla="*/ 333480 h 4333434"/>
              <a:gd name="connsiteX6885" fmla="*/ 4272561 w 4425895"/>
              <a:gd name="connsiteY6885" fmla="*/ 336918 h 4333434"/>
              <a:gd name="connsiteX6886" fmla="*/ 4264956 w 4425895"/>
              <a:gd name="connsiteY6886" fmla="*/ 319731 h 4333434"/>
              <a:gd name="connsiteX6887" fmla="*/ 4272045 w 4425895"/>
              <a:gd name="connsiteY6887" fmla="*/ 319031 h 4333434"/>
              <a:gd name="connsiteX6888" fmla="*/ 4273549 w 4425895"/>
              <a:gd name="connsiteY6888" fmla="*/ 321149 h 4333434"/>
              <a:gd name="connsiteX6889" fmla="*/ 4279306 w 4425895"/>
              <a:gd name="connsiteY6889" fmla="*/ 324028 h 4333434"/>
              <a:gd name="connsiteX6890" fmla="*/ 4313851 w 4425895"/>
              <a:gd name="connsiteY6890" fmla="*/ 497566 h 4333434"/>
              <a:gd name="connsiteX6891" fmla="*/ 4324506 w 4425895"/>
              <a:gd name="connsiteY6891" fmla="*/ 492067 h 4333434"/>
              <a:gd name="connsiteX6892" fmla="*/ 4324506 w 4425895"/>
              <a:gd name="connsiteY6892" fmla="*/ 498426 h 4333434"/>
              <a:gd name="connsiteX6893" fmla="*/ 4323475 w 4425895"/>
              <a:gd name="connsiteY6893" fmla="*/ 507234 h 4333434"/>
              <a:gd name="connsiteX6894" fmla="*/ 4329233 w 4425895"/>
              <a:gd name="connsiteY6894" fmla="*/ 507792 h 4333434"/>
              <a:gd name="connsiteX6895" fmla="*/ 4333959 w 4425895"/>
              <a:gd name="connsiteY6895" fmla="*/ 515440 h 4333434"/>
              <a:gd name="connsiteX6896" fmla="*/ 4326912 w 4425895"/>
              <a:gd name="connsiteY6896" fmla="*/ 516347 h 4333434"/>
              <a:gd name="connsiteX6897" fmla="*/ 4325366 w 4425895"/>
              <a:gd name="connsiteY6897" fmla="*/ 514366 h 4333434"/>
              <a:gd name="connsiteX6898" fmla="*/ 4321069 w 4425895"/>
              <a:gd name="connsiteY6898" fmla="*/ 511186 h 4333434"/>
              <a:gd name="connsiteX6899" fmla="*/ 4318147 w 4425895"/>
              <a:gd name="connsiteY6899" fmla="*/ 508909 h 4333434"/>
              <a:gd name="connsiteX6900" fmla="*/ 4313851 w 4425895"/>
              <a:gd name="connsiteY6900" fmla="*/ 508007 h 4333434"/>
              <a:gd name="connsiteX6901" fmla="*/ 4303496 w 4425895"/>
              <a:gd name="connsiteY6901" fmla="*/ 502421 h 4333434"/>
              <a:gd name="connsiteX6902" fmla="*/ 4308738 w 4425895"/>
              <a:gd name="connsiteY6902" fmla="*/ 500531 h 4333434"/>
              <a:gd name="connsiteX6903" fmla="*/ 4313636 w 4425895"/>
              <a:gd name="connsiteY6903" fmla="*/ 497394 h 4333434"/>
              <a:gd name="connsiteX6904" fmla="*/ 4311745 w 4425895"/>
              <a:gd name="connsiteY6904" fmla="*/ 419798 h 4333434"/>
              <a:gd name="connsiteX6905" fmla="*/ 4313980 w 4425895"/>
              <a:gd name="connsiteY6905" fmla="*/ 417650 h 4333434"/>
              <a:gd name="connsiteX6906" fmla="*/ 4313980 w 4425895"/>
              <a:gd name="connsiteY6906" fmla="*/ 417650 h 4333434"/>
              <a:gd name="connsiteX6907" fmla="*/ 4314882 w 4425895"/>
              <a:gd name="connsiteY6907" fmla="*/ 419798 h 4333434"/>
              <a:gd name="connsiteX6908" fmla="*/ 4312691 w 4425895"/>
              <a:gd name="connsiteY6908" fmla="*/ 421904 h 4333434"/>
              <a:gd name="connsiteX6909" fmla="*/ 4311402 w 4425895"/>
              <a:gd name="connsiteY6909" fmla="*/ 419670 h 4333434"/>
              <a:gd name="connsiteX6910" fmla="*/ 4353121 w 4425895"/>
              <a:gd name="connsiteY6910" fmla="*/ 488844 h 4333434"/>
              <a:gd name="connsiteX6911" fmla="*/ 4352563 w 4425895"/>
              <a:gd name="connsiteY6911" fmla="*/ 492110 h 4333434"/>
              <a:gd name="connsiteX6912" fmla="*/ 4343153 w 4425895"/>
              <a:gd name="connsiteY6912" fmla="*/ 492110 h 4333434"/>
              <a:gd name="connsiteX6913" fmla="*/ 4352907 w 4425895"/>
              <a:gd name="connsiteY6913" fmla="*/ 488801 h 4333434"/>
              <a:gd name="connsiteX6914" fmla="*/ 4346805 w 4425895"/>
              <a:gd name="connsiteY6914" fmla="*/ 452968 h 4333434"/>
              <a:gd name="connsiteX6915" fmla="*/ 4353637 w 4425895"/>
              <a:gd name="connsiteY6915" fmla="*/ 462678 h 4333434"/>
              <a:gd name="connsiteX6916" fmla="*/ 4346719 w 4425895"/>
              <a:gd name="connsiteY6916" fmla="*/ 460702 h 4333434"/>
              <a:gd name="connsiteX6917" fmla="*/ 4346590 w 4425895"/>
              <a:gd name="connsiteY6917" fmla="*/ 452839 h 4333434"/>
              <a:gd name="connsiteX6918" fmla="*/ 4388310 w 4425895"/>
              <a:gd name="connsiteY6918" fmla="*/ 1010835 h 4333434"/>
              <a:gd name="connsiteX6919" fmla="*/ 4391017 w 4425895"/>
              <a:gd name="connsiteY6919" fmla="*/ 1002241 h 4333434"/>
              <a:gd name="connsiteX6920" fmla="*/ 4396904 w 4425895"/>
              <a:gd name="connsiteY6920" fmla="*/ 1009417 h 4333434"/>
              <a:gd name="connsiteX6921" fmla="*/ 4390502 w 4425895"/>
              <a:gd name="connsiteY6921" fmla="*/ 1012491 h 4333434"/>
              <a:gd name="connsiteX6922" fmla="*/ 4388095 w 4425895"/>
              <a:gd name="connsiteY6922" fmla="*/ 1010706 h 4333434"/>
              <a:gd name="connsiteX6923" fmla="*/ 4393295 w 4425895"/>
              <a:gd name="connsiteY6923" fmla="*/ 1573685 h 4333434"/>
              <a:gd name="connsiteX6924" fmla="*/ 4396559 w 4425895"/>
              <a:gd name="connsiteY6924" fmla="*/ 1575833 h 4333434"/>
              <a:gd name="connsiteX6925" fmla="*/ 4394583 w 4425895"/>
              <a:gd name="connsiteY6925" fmla="*/ 1577939 h 4333434"/>
              <a:gd name="connsiteX6926" fmla="*/ 4391318 w 4425895"/>
              <a:gd name="connsiteY6926" fmla="*/ 1575833 h 4333434"/>
              <a:gd name="connsiteX6927" fmla="*/ 4393037 w 4425895"/>
              <a:gd name="connsiteY6927" fmla="*/ 1573685 h 4333434"/>
              <a:gd name="connsiteX6928" fmla="*/ 4350844 w 4425895"/>
              <a:gd name="connsiteY6928" fmla="*/ 1645610 h 4333434"/>
              <a:gd name="connsiteX6929" fmla="*/ 4354367 w 4425895"/>
              <a:gd name="connsiteY6929" fmla="*/ 1635985 h 4333434"/>
              <a:gd name="connsiteX6930" fmla="*/ 4359309 w 4425895"/>
              <a:gd name="connsiteY6930" fmla="*/ 1638134 h 4333434"/>
              <a:gd name="connsiteX6931" fmla="*/ 4353508 w 4425895"/>
              <a:gd name="connsiteY6931" fmla="*/ 1647887 h 4333434"/>
              <a:gd name="connsiteX6932" fmla="*/ 4350629 w 4425895"/>
              <a:gd name="connsiteY6932" fmla="*/ 1645610 h 4333434"/>
              <a:gd name="connsiteX6933" fmla="*/ 4350071 w 4425895"/>
              <a:gd name="connsiteY6933" fmla="*/ 1382960 h 4333434"/>
              <a:gd name="connsiteX6934" fmla="*/ 4354926 w 4425895"/>
              <a:gd name="connsiteY6934" fmla="*/ 1385195 h 4333434"/>
              <a:gd name="connsiteX6935" fmla="*/ 4354926 w 4425895"/>
              <a:gd name="connsiteY6935" fmla="*/ 1388804 h 4333434"/>
              <a:gd name="connsiteX6936" fmla="*/ 4350071 w 4425895"/>
              <a:gd name="connsiteY6936" fmla="*/ 1382960 h 4333434"/>
              <a:gd name="connsiteX6937" fmla="*/ 4359867 w 4425895"/>
              <a:gd name="connsiteY6937" fmla="*/ 1667479 h 4333434"/>
              <a:gd name="connsiteX6938" fmla="*/ 4361714 w 4425895"/>
              <a:gd name="connsiteY6938" fmla="*/ 1675170 h 4333434"/>
              <a:gd name="connsiteX6939" fmla="*/ 4355700 w 4425895"/>
              <a:gd name="connsiteY6939" fmla="*/ 1676201 h 4333434"/>
              <a:gd name="connsiteX6940" fmla="*/ 4359910 w 4425895"/>
              <a:gd name="connsiteY6940" fmla="*/ 1667479 h 4333434"/>
              <a:gd name="connsiteX6941" fmla="*/ 4362788 w 4425895"/>
              <a:gd name="connsiteY6941" fmla="*/ 3803132 h 4333434"/>
              <a:gd name="connsiteX6942" fmla="*/ 4365925 w 4425895"/>
              <a:gd name="connsiteY6942" fmla="*/ 3806183 h 4333434"/>
              <a:gd name="connsiteX6943" fmla="*/ 4365925 w 4425895"/>
              <a:gd name="connsiteY6943" fmla="*/ 3806183 h 4333434"/>
              <a:gd name="connsiteX6944" fmla="*/ 4360984 w 4425895"/>
              <a:gd name="connsiteY6944" fmla="*/ 3810179 h 4333434"/>
              <a:gd name="connsiteX6945" fmla="*/ 4362961 w 4425895"/>
              <a:gd name="connsiteY6945" fmla="*/ 3803132 h 4333434"/>
              <a:gd name="connsiteX6946" fmla="*/ 4357719 w 4425895"/>
              <a:gd name="connsiteY6946" fmla="*/ 3573738 h 4333434"/>
              <a:gd name="connsiteX6947" fmla="*/ 4354453 w 4425895"/>
              <a:gd name="connsiteY6947" fmla="*/ 3571633 h 4333434"/>
              <a:gd name="connsiteX6948" fmla="*/ 4356430 w 4425895"/>
              <a:gd name="connsiteY6948" fmla="*/ 3569485 h 4333434"/>
              <a:gd name="connsiteX6949" fmla="*/ 4359695 w 4425895"/>
              <a:gd name="connsiteY6949" fmla="*/ 3571633 h 4333434"/>
              <a:gd name="connsiteX6950" fmla="*/ 4357719 w 4425895"/>
              <a:gd name="connsiteY6950" fmla="*/ 3573738 h 4333434"/>
              <a:gd name="connsiteX6951" fmla="*/ 4362961 w 4425895"/>
              <a:gd name="connsiteY6951" fmla="*/ 2032774 h 4333434"/>
              <a:gd name="connsiteX6952" fmla="*/ 4359824 w 4425895"/>
              <a:gd name="connsiteY6952" fmla="*/ 2030625 h 4333434"/>
              <a:gd name="connsiteX6953" fmla="*/ 4362961 w 4425895"/>
              <a:gd name="connsiteY6953" fmla="*/ 2028520 h 4333434"/>
              <a:gd name="connsiteX6954" fmla="*/ 4366097 w 4425895"/>
              <a:gd name="connsiteY6954" fmla="*/ 2030625 h 4333434"/>
              <a:gd name="connsiteX6955" fmla="*/ 4362961 w 4425895"/>
              <a:gd name="connsiteY6955" fmla="*/ 2032774 h 4333434"/>
              <a:gd name="connsiteX6956" fmla="*/ 4362961 w 4425895"/>
              <a:gd name="connsiteY6956" fmla="*/ 3105799 h 4333434"/>
              <a:gd name="connsiteX6957" fmla="*/ 4360984 w 4425895"/>
              <a:gd name="connsiteY6957" fmla="*/ 3108935 h 4333434"/>
              <a:gd name="connsiteX6958" fmla="*/ 4357848 w 4425895"/>
              <a:gd name="connsiteY6958" fmla="*/ 3107045 h 4333434"/>
              <a:gd name="connsiteX6959" fmla="*/ 4362702 w 4425895"/>
              <a:gd name="connsiteY6959" fmla="*/ 3105799 h 4333434"/>
              <a:gd name="connsiteX6960" fmla="*/ 4356129 w 4425895"/>
              <a:gd name="connsiteY6960" fmla="*/ 1894639 h 4333434"/>
              <a:gd name="connsiteX6961" fmla="*/ 4352821 w 4425895"/>
              <a:gd name="connsiteY6961" fmla="*/ 1890042 h 4333434"/>
              <a:gd name="connsiteX6962" fmla="*/ 4357848 w 4425895"/>
              <a:gd name="connsiteY6962" fmla="*/ 1892619 h 4333434"/>
              <a:gd name="connsiteX6963" fmla="*/ 4356000 w 4425895"/>
              <a:gd name="connsiteY6963" fmla="*/ 1894639 h 4333434"/>
              <a:gd name="connsiteX6964" fmla="*/ 4355871 w 4425895"/>
              <a:gd name="connsiteY6964" fmla="*/ 1894639 h 4333434"/>
              <a:gd name="connsiteX6965" fmla="*/ 4357332 w 4425895"/>
              <a:gd name="connsiteY6965" fmla="*/ 3848203 h 4333434"/>
              <a:gd name="connsiteX6966" fmla="*/ 4360297 w 4425895"/>
              <a:gd name="connsiteY6966" fmla="*/ 3854175 h 4333434"/>
              <a:gd name="connsiteX6967" fmla="*/ 4355012 w 4425895"/>
              <a:gd name="connsiteY6967" fmla="*/ 3859417 h 4333434"/>
              <a:gd name="connsiteX6968" fmla="*/ 4357074 w 4425895"/>
              <a:gd name="connsiteY6968" fmla="*/ 3848203 h 4333434"/>
              <a:gd name="connsiteX6969" fmla="*/ 4359953 w 4425895"/>
              <a:gd name="connsiteY6969" fmla="*/ 3829900 h 4333434"/>
              <a:gd name="connsiteX6970" fmla="*/ 4368847 w 4425895"/>
              <a:gd name="connsiteY6970" fmla="*/ 3825603 h 4333434"/>
              <a:gd name="connsiteX6971" fmla="*/ 4367214 w 4425895"/>
              <a:gd name="connsiteY6971" fmla="*/ 3829900 h 4333434"/>
              <a:gd name="connsiteX6972" fmla="*/ 4359695 w 4425895"/>
              <a:gd name="connsiteY6972" fmla="*/ 3829900 h 4333434"/>
              <a:gd name="connsiteX6973" fmla="*/ 4359953 w 4425895"/>
              <a:gd name="connsiteY6973" fmla="*/ 1135951 h 4333434"/>
              <a:gd name="connsiteX6974" fmla="*/ 4360597 w 4425895"/>
              <a:gd name="connsiteY6974" fmla="*/ 1132599 h 4333434"/>
              <a:gd name="connsiteX6975" fmla="*/ 4365624 w 4425895"/>
              <a:gd name="connsiteY6975" fmla="*/ 1132599 h 4333434"/>
              <a:gd name="connsiteX6976" fmla="*/ 4359738 w 4425895"/>
              <a:gd name="connsiteY6976" fmla="*/ 1135908 h 4333434"/>
              <a:gd name="connsiteX6977" fmla="*/ 4358148 w 4425895"/>
              <a:gd name="connsiteY6977" fmla="*/ 1324570 h 4333434"/>
              <a:gd name="connsiteX6978" fmla="*/ 4356988 w 4425895"/>
              <a:gd name="connsiteY6978" fmla="*/ 1327878 h 4333434"/>
              <a:gd name="connsiteX6979" fmla="*/ 4352692 w 4425895"/>
              <a:gd name="connsiteY6979" fmla="*/ 1327277 h 4333434"/>
              <a:gd name="connsiteX6980" fmla="*/ 4357933 w 4425895"/>
              <a:gd name="connsiteY6980" fmla="*/ 1324527 h 4333434"/>
              <a:gd name="connsiteX6981" fmla="*/ 4362702 w 4425895"/>
              <a:gd name="connsiteY6981" fmla="*/ 1020201 h 4333434"/>
              <a:gd name="connsiteX6982" fmla="*/ 4367945 w 4425895"/>
              <a:gd name="connsiteY6982" fmla="*/ 1022521 h 4333434"/>
              <a:gd name="connsiteX6983" fmla="*/ 4356774 w 4425895"/>
              <a:gd name="connsiteY6983" fmla="*/ 1025486 h 4333434"/>
              <a:gd name="connsiteX6984" fmla="*/ 4362488 w 4425895"/>
              <a:gd name="connsiteY6984" fmla="*/ 1020158 h 4333434"/>
              <a:gd name="connsiteX6985" fmla="*/ 4331767 w 4425895"/>
              <a:gd name="connsiteY6985" fmla="*/ 1384808 h 4333434"/>
              <a:gd name="connsiteX6986" fmla="*/ 4333701 w 4425895"/>
              <a:gd name="connsiteY6986" fmla="*/ 1381714 h 4333434"/>
              <a:gd name="connsiteX6987" fmla="*/ 4337525 w 4425895"/>
              <a:gd name="connsiteY6987" fmla="*/ 1385367 h 4333434"/>
              <a:gd name="connsiteX6988" fmla="*/ 4332756 w 4425895"/>
              <a:gd name="connsiteY6988" fmla="*/ 1386217 h 4333434"/>
              <a:gd name="connsiteX6989" fmla="*/ 4331552 w 4425895"/>
              <a:gd name="connsiteY6989" fmla="*/ 1384765 h 4333434"/>
              <a:gd name="connsiteX6990" fmla="*/ 4332326 w 4425895"/>
              <a:gd name="connsiteY6990" fmla="*/ 1409384 h 4333434"/>
              <a:gd name="connsiteX6991" fmla="*/ 4325924 w 4425895"/>
              <a:gd name="connsiteY6991" fmla="*/ 1413122 h 4333434"/>
              <a:gd name="connsiteX6992" fmla="*/ 4329920 w 4425895"/>
              <a:gd name="connsiteY6992" fmla="*/ 1405818 h 4333434"/>
              <a:gd name="connsiteX6993" fmla="*/ 4332111 w 4425895"/>
              <a:gd name="connsiteY6993" fmla="*/ 1409341 h 4333434"/>
              <a:gd name="connsiteX6994" fmla="*/ 4337052 w 4425895"/>
              <a:gd name="connsiteY6994" fmla="*/ 1245384 h 4333434"/>
              <a:gd name="connsiteX6995" fmla="*/ 4327857 w 4425895"/>
              <a:gd name="connsiteY6995" fmla="*/ 1245384 h 4333434"/>
              <a:gd name="connsiteX6996" fmla="*/ 4324506 w 4425895"/>
              <a:gd name="connsiteY6996" fmla="*/ 1238982 h 4333434"/>
              <a:gd name="connsiteX6997" fmla="*/ 4330393 w 4425895"/>
              <a:gd name="connsiteY6997" fmla="*/ 1237264 h 4333434"/>
              <a:gd name="connsiteX6998" fmla="*/ 4337568 w 4425895"/>
              <a:gd name="connsiteY6998" fmla="*/ 1238553 h 4333434"/>
              <a:gd name="connsiteX6999" fmla="*/ 4339286 w 4425895"/>
              <a:gd name="connsiteY6999" fmla="*/ 1240916 h 4333434"/>
              <a:gd name="connsiteX7000" fmla="*/ 4336838 w 4425895"/>
              <a:gd name="connsiteY7000" fmla="*/ 1245341 h 4333434"/>
              <a:gd name="connsiteX7001" fmla="*/ 4314968 w 4425895"/>
              <a:gd name="connsiteY7001" fmla="*/ 3611204 h 4333434"/>
              <a:gd name="connsiteX7002" fmla="*/ 4312862 w 4425895"/>
              <a:gd name="connsiteY7002" fmla="*/ 3604459 h 4333434"/>
              <a:gd name="connsiteX7003" fmla="*/ 4314710 w 4425895"/>
              <a:gd name="connsiteY7003" fmla="*/ 3601279 h 4333434"/>
              <a:gd name="connsiteX7004" fmla="*/ 4318749 w 4425895"/>
              <a:gd name="connsiteY7004" fmla="*/ 3606006 h 4333434"/>
              <a:gd name="connsiteX7005" fmla="*/ 4314753 w 4425895"/>
              <a:gd name="connsiteY7005" fmla="*/ 3611162 h 4333434"/>
              <a:gd name="connsiteX7006" fmla="*/ 4317288 w 4425895"/>
              <a:gd name="connsiteY7006" fmla="*/ 3815936 h 4333434"/>
              <a:gd name="connsiteX7007" fmla="*/ 4311745 w 4425895"/>
              <a:gd name="connsiteY7007" fmla="*/ 3811377 h 4333434"/>
              <a:gd name="connsiteX7008" fmla="*/ 4311745 w 4425895"/>
              <a:gd name="connsiteY7008" fmla="*/ 3811296 h 4333434"/>
              <a:gd name="connsiteX7009" fmla="*/ 4318792 w 4425895"/>
              <a:gd name="connsiteY7009" fmla="*/ 3812756 h 4333434"/>
              <a:gd name="connsiteX7010" fmla="*/ 4317073 w 4425895"/>
              <a:gd name="connsiteY7010" fmla="*/ 3815893 h 4333434"/>
              <a:gd name="connsiteX7011" fmla="*/ 4316987 w 4425895"/>
              <a:gd name="connsiteY7011" fmla="*/ 3069536 h 4333434"/>
              <a:gd name="connsiteX7012" fmla="*/ 4313292 w 4425895"/>
              <a:gd name="connsiteY7012" fmla="*/ 3068548 h 4333434"/>
              <a:gd name="connsiteX7013" fmla="*/ 4319565 w 4425895"/>
              <a:gd name="connsiteY7013" fmla="*/ 3068548 h 4333434"/>
              <a:gd name="connsiteX7014" fmla="*/ 4316772 w 4425895"/>
              <a:gd name="connsiteY7014" fmla="*/ 3069493 h 4333434"/>
              <a:gd name="connsiteX7015" fmla="*/ 4313851 w 4425895"/>
              <a:gd name="connsiteY7015" fmla="*/ 2402622 h 4333434"/>
              <a:gd name="connsiteX7016" fmla="*/ 4317116 w 4425895"/>
              <a:gd name="connsiteY7016" fmla="*/ 2400474 h 4333434"/>
              <a:gd name="connsiteX7017" fmla="*/ 4319093 w 4425895"/>
              <a:gd name="connsiteY7017" fmla="*/ 2402622 h 4333434"/>
              <a:gd name="connsiteX7018" fmla="*/ 4315827 w 4425895"/>
              <a:gd name="connsiteY7018" fmla="*/ 2404728 h 4333434"/>
              <a:gd name="connsiteX7019" fmla="*/ 4313636 w 4425895"/>
              <a:gd name="connsiteY7019" fmla="*/ 2402799 h 4333434"/>
              <a:gd name="connsiteX7020" fmla="*/ 4313636 w 4425895"/>
              <a:gd name="connsiteY7020" fmla="*/ 2402579 h 4333434"/>
              <a:gd name="connsiteX7021" fmla="*/ 4315054 w 4425895"/>
              <a:gd name="connsiteY7021" fmla="*/ 1588852 h 4333434"/>
              <a:gd name="connsiteX7022" fmla="*/ 4321456 w 4425895"/>
              <a:gd name="connsiteY7022" fmla="*/ 1582923 h 4333434"/>
              <a:gd name="connsiteX7023" fmla="*/ 4321456 w 4425895"/>
              <a:gd name="connsiteY7023" fmla="*/ 1587477 h 4333434"/>
              <a:gd name="connsiteX7024" fmla="*/ 4321456 w 4425895"/>
              <a:gd name="connsiteY7024" fmla="*/ 1587477 h 4333434"/>
              <a:gd name="connsiteX7025" fmla="*/ 4314839 w 4425895"/>
              <a:gd name="connsiteY7025" fmla="*/ 1588723 h 4333434"/>
              <a:gd name="connsiteX7026" fmla="*/ 4320682 w 4425895"/>
              <a:gd name="connsiteY7026" fmla="*/ 1566080 h 4333434"/>
              <a:gd name="connsiteX7027" fmla="*/ 4314281 w 4425895"/>
              <a:gd name="connsiteY7027" fmla="*/ 1562127 h 4333434"/>
              <a:gd name="connsiteX7028" fmla="*/ 4314281 w 4425895"/>
              <a:gd name="connsiteY7028" fmla="*/ 1555554 h 4333434"/>
              <a:gd name="connsiteX7029" fmla="*/ 4316815 w 4425895"/>
              <a:gd name="connsiteY7029" fmla="*/ 1554952 h 4333434"/>
              <a:gd name="connsiteX7030" fmla="*/ 4319694 w 4425895"/>
              <a:gd name="connsiteY7030" fmla="*/ 1560237 h 4333434"/>
              <a:gd name="connsiteX7031" fmla="*/ 4320467 w 4425895"/>
              <a:gd name="connsiteY7031" fmla="*/ 1566037 h 4333434"/>
              <a:gd name="connsiteX7032" fmla="*/ 4315698 w 4425895"/>
              <a:gd name="connsiteY7032" fmla="*/ 1427172 h 4333434"/>
              <a:gd name="connsiteX7033" fmla="*/ 4312605 w 4425895"/>
              <a:gd name="connsiteY7033" fmla="*/ 1431469 h 4333434"/>
              <a:gd name="connsiteX7034" fmla="*/ 4309425 w 4425895"/>
              <a:gd name="connsiteY7034" fmla="*/ 1422016 h 4333434"/>
              <a:gd name="connsiteX7035" fmla="*/ 4318534 w 4425895"/>
              <a:gd name="connsiteY7035" fmla="*/ 1415400 h 4333434"/>
              <a:gd name="connsiteX7036" fmla="*/ 4319737 w 4425895"/>
              <a:gd name="connsiteY7036" fmla="*/ 1421973 h 4333434"/>
              <a:gd name="connsiteX7037" fmla="*/ 4315698 w 4425895"/>
              <a:gd name="connsiteY7037" fmla="*/ 1427172 h 4333434"/>
              <a:gd name="connsiteX7038" fmla="*/ 4281326 w 4425895"/>
              <a:gd name="connsiteY7038" fmla="*/ 1364872 h 4333434"/>
              <a:gd name="connsiteX7039" fmla="*/ 4283388 w 4425895"/>
              <a:gd name="connsiteY7039" fmla="*/ 1357740 h 4333434"/>
              <a:gd name="connsiteX7040" fmla="*/ 4291165 w 4425895"/>
              <a:gd name="connsiteY7040" fmla="*/ 1366333 h 4333434"/>
              <a:gd name="connsiteX7041" fmla="*/ 4281326 w 4425895"/>
              <a:gd name="connsiteY7041" fmla="*/ 1364872 h 4333434"/>
              <a:gd name="connsiteX7042" fmla="*/ 4289661 w 4425895"/>
              <a:gd name="connsiteY7042" fmla="*/ 1405947 h 4333434"/>
              <a:gd name="connsiteX7043" fmla="*/ 4286610 w 4425895"/>
              <a:gd name="connsiteY7043" fmla="*/ 1407923 h 4333434"/>
              <a:gd name="connsiteX7044" fmla="*/ 4284505 w 4425895"/>
              <a:gd name="connsiteY7044" fmla="*/ 1402639 h 4333434"/>
              <a:gd name="connsiteX7045" fmla="*/ 4289446 w 4425895"/>
              <a:gd name="connsiteY7045" fmla="*/ 1405947 h 4333434"/>
              <a:gd name="connsiteX7046" fmla="*/ 4286610 w 4425895"/>
              <a:gd name="connsiteY7046" fmla="*/ 787241 h 4333434"/>
              <a:gd name="connsiteX7047" fmla="*/ 4284119 w 4425895"/>
              <a:gd name="connsiteY7047" fmla="*/ 784706 h 4333434"/>
              <a:gd name="connsiteX7048" fmla="*/ 4289145 w 4425895"/>
              <a:gd name="connsiteY7048" fmla="*/ 784706 h 4333434"/>
              <a:gd name="connsiteX7049" fmla="*/ 4286396 w 4425895"/>
              <a:gd name="connsiteY7049" fmla="*/ 787327 h 4333434"/>
              <a:gd name="connsiteX7050" fmla="*/ 4290434 w 4425895"/>
              <a:gd name="connsiteY7050" fmla="*/ 1067077 h 4333434"/>
              <a:gd name="connsiteX7051" fmla="*/ 4284548 w 4425895"/>
              <a:gd name="connsiteY7051" fmla="*/ 1067979 h 4333434"/>
              <a:gd name="connsiteX7052" fmla="*/ 4287814 w 4425895"/>
              <a:gd name="connsiteY7052" fmla="*/ 1063682 h 4333434"/>
              <a:gd name="connsiteX7053" fmla="*/ 4290219 w 4425895"/>
              <a:gd name="connsiteY7053" fmla="*/ 1067163 h 4333434"/>
              <a:gd name="connsiteX7054" fmla="*/ 4287212 w 4425895"/>
              <a:gd name="connsiteY7054" fmla="*/ 942132 h 4333434"/>
              <a:gd name="connsiteX7055" fmla="*/ 4287771 w 4425895"/>
              <a:gd name="connsiteY7055" fmla="*/ 946429 h 4333434"/>
              <a:gd name="connsiteX7056" fmla="*/ 4278232 w 4425895"/>
              <a:gd name="connsiteY7056" fmla="*/ 945784 h 4333434"/>
              <a:gd name="connsiteX7057" fmla="*/ 4285322 w 4425895"/>
              <a:gd name="connsiteY7057" fmla="*/ 941503 h 4333434"/>
              <a:gd name="connsiteX7058" fmla="*/ 4286997 w 4425895"/>
              <a:gd name="connsiteY7058" fmla="*/ 942218 h 4333434"/>
              <a:gd name="connsiteX7059" fmla="*/ 4282013 w 4425895"/>
              <a:gd name="connsiteY7059" fmla="*/ 982348 h 4333434"/>
              <a:gd name="connsiteX7060" fmla="*/ 4287040 w 4425895"/>
              <a:gd name="connsiteY7060" fmla="*/ 982348 h 4333434"/>
              <a:gd name="connsiteX7061" fmla="*/ 4284548 w 4425895"/>
              <a:gd name="connsiteY7061" fmla="*/ 984883 h 4333434"/>
              <a:gd name="connsiteX7062" fmla="*/ 4281798 w 4425895"/>
              <a:gd name="connsiteY7062" fmla="*/ 982434 h 4333434"/>
              <a:gd name="connsiteX7063" fmla="*/ 4289618 w 4425895"/>
              <a:gd name="connsiteY7063" fmla="*/ 1299134 h 4333434"/>
              <a:gd name="connsiteX7064" fmla="*/ 4287083 w 4425895"/>
              <a:gd name="connsiteY7064" fmla="*/ 1296986 h 4333434"/>
              <a:gd name="connsiteX7065" fmla="*/ 4293012 w 4425895"/>
              <a:gd name="connsiteY7065" fmla="*/ 1296256 h 4333434"/>
              <a:gd name="connsiteX7066" fmla="*/ 4289403 w 4425895"/>
              <a:gd name="connsiteY7066" fmla="*/ 1299220 h 4333434"/>
              <a:gd name="connsiteX7067" fmla="*/ 4293915 w 4425895"/>
              <a:gd name="connsiteY7067" fmla="*/ 1435465 h 4333434"/>
              <a:gd name="connsiteX7068" fmla="*/ 4300918 w 4425895"/>
              <a:gd name="connsiteY7068" fmla="*/ 1445261 h 4333434"/>
              <a:gd name="connsiteX7069" fmla="*/ 4293485 w 4425895"/>
              <a:gd name="connsiteY7069" fmla="*/ 1442941 h 4333434"/>
              <a:gd name="connsiteX7070" fmla="*/ 4293700 w 4425895"/>
              <a:gd name="connsiteY7070" fmla="*/ 1435550 h 4333434"/>
              <a:gd name="connsiteX7071" fmla="*/ 4292926 w 4425895"/>
              <a:gd name="connsiteY7071" fmla="*/ 1252688 h 4333434"/>
              <a:gd name="connsiteX7072" fmla="*/ 4290778 w 4425895"/>
              <a:gd name="connsiteY7072" fmla="*/ 1250540 h 4333434"/>
              <a:gd name="connsiteX7073" fmla="*/ 4292926 w 4425895"/>
              <a:gd name="connsiteY7073" fmla="*/ 1248392 h 4333434"/>
              <a:gd name="connsiteX7074" fmla="*/ 4295075 w 4425895"/>
              <a:gd name="connsiteY7074" fmla="*/ 1250540 h 4333434"/>
              <a:gd name="connsiteX7075" fmla="*/ 4292926 w 4425895"/>
              <a:gd name="connsiteY7075" fmla="*/ 1252688 h 4333434"/>
              <a:gd name="connsiteX7076" fmla="*/ 4292926 w 4425895"/>
              <a:gd name="connsiteY7076" fmla="*/ 1036829 h 4333434"/>
              <a:gd name="connsiteX7077" fmla="*/ 4306762 w 4425895"/>
              <a:gd name="connsiteY7077" fmla="*/ 1021017 h 4333434"/>
              <a:gd name="connsiteX7078" fmla="*/ 4305086 w 4425895"/>
              <a:gd name="connsiteY7078" fmla="*/ 1031759 h 4333434"/>
              <a:gd name="connsiteX7079" fmla="*/ 4292712 w 4425895"/>
              <a:gd name="connsiteY7079" fmla="*/ 1036915 h 4333434"/>
              <a:gd name="connsiteX7080" fmla="*/ 4347966 w 4425895"/>
              <a:gd name="connsiteY7080" fmla="*/ 570995 h 4333434"/>
              <a:gd name="connsiteX7081" fmla="*/ 4349598 w 4425895"/>
              <a:gd name="connsiteY7081" fmla="*/ 578900 h 4333434"/>
              <a:gd name="connsiteX7082" fmla="*/ 4343153 w 4425895"/>
              <a:gd name="connsiteY7082" fmla="*/ 577912 h 4333434"/>
              <a:gd name="connsiteX7083" fmla="*/ 4338857 w 4425895"/>
              <a:gd name="connsiteY7083" fmla="*/ 574733 h 4333434"/>
              <a:gd name="connsiteX7084" fmla="*/ 4334560 w 4425895"/>
              <a:gd name="connsiteY7084" fmla="*/ 571631 h 4333434"/>
              <a:gd name="connsiteX7085" fmla="*/ 4334560 w 4425895"/>
              <a:gd name="connsiteY7085" fmla="*/ 571510 h 4333434"/>
              <a:gd name="connsiteX7086" fmla="*/ 4347750 w 4425895"/>
              <a:gd name="connsiteY7086" fmla="*/ 571081 h 4333434"/>
              <a:gd name="connsiteX7087" fmla="*/ 4345602 w 4425895"/>
              <a:gd name="connsiteY7087" fmla="*/ 557718 h 4333434"/>
              <a:gd name="connsiteX7088" fmla="*/ 4348395 w 4425895"/>
              <a:gd name="connsiteY7088" fmla="*/ 555570 h 4333434"/>
              <a:gd name="connsiteX7089" fmla="*/ 4351188 w 4425895"/>
              <a:gd name="connsiteY7089" fmla="*/ 557718 h 4333434"/>
              <a:gd name="connsiteX7090" fmla="*/ 4348395 w 4425895"/>
              <a:gd name="connsiteY7090" fmla="*/ 559824 h 4333434"/>
              <a:gd name="connsiteX7091" fmla="*/ 4345388 w 4425895"/>
              <a:gd name="connsiteY7091" fmla="*/ 557804 h 4333434"/>
              <a:gd name="connsiteX7092" fmla="*/ 4358664 w 4425895"/>
              <a:gd name="connsiteY7092" fmla="*/ 736327 h 4333434"/>
              <a:gd name="connsiteX7093" fmla="*/ 4363476 w 4425895"/>
              <a:gd name="connsiteY7093" fmla="*/ 734221 h 4333434"/>
              <a:gd name="connsiteX7094" fmla="*/ 4363906 w 4425895"/>
              <a:gd name="connsiteY7094" fmla="*/ 736327 h 4333434"/>
              <a:gd name="connsiteX7095" fmla="*/ 4358664 w 4425895"/>
              <a:gd name="connsiteY7095" fmla="*/ 736327 h 4333434"/>
              <a:gd name="connsiteX7096" fmla="*/ 4362402 w 4425895"/>
              <a:gd name="connsiteY7096" fmla="*/ 974357 h 4333434"/>
              <a:gd name="connsiteX7097" fmla="*/ 4359695 w 4425895"/>
              <a:gd name="connsiteY7097" fmla="*/ 975560 h 4333434"/>
              <a:gd name="connsiteX7098" fmla="*/ 4361586 w 4425895"/>
              <a:gd name="connsiteY7098" fmla="*/ 971263 h 4333434"/>
              <a:gd name="connsiteX7099" fmla="*/ 4362402 w 4425895"/>
              <a:gd name="connsiteY7099" fmla="*/ 974314 h 4333434"/>
              <a:gd name="connsiteX7100" fmla="*/ 4357590 w 4425895"/>
              <a:gd name="connsiteY7100" fmla="*/ 726745 h 4333434"/>
              <a:gd name="connsiteX7101" fmla="*/ 4355485 w 4425895"/>
              <a:gd name="connsiteY7101" fmla="*/ 724769 h 4333434"/>
              <a:gd name="connsiteX7102" fmla="*/ 4357590 w 4425895"/>
              <a:gd name="connsiteY7102" fmla="*/ 721461 h 4333434"/>
              <a:gd name="connsiteX7103" fmla="*/ 4359695 w 4425895"/>
              <a:gd name="connsiteY7103" fmla="*/ 723437 h 4333434"/>
              <a:gd name="connsiteX7104" fmla="*/ 4357590 w 4425895"/>
              <a:gd name="connsiteY7104" fmla="*/ 726745 h 4333434"/>
              <a:gd name="connsiteX7105" fmla="*/ 4358664 w 4425895"/>
              <a:gd name="connsiteY7105" fmla="*/ 862603 h 4333434"/>
              <a:gd name="connsiteX7106" fmla="*/ 4359352 w 4425895"/>
              <a:gd name="connsiteY7106" fmla="*/ 865868 h 4333434"/>
              <a:gd name="connsiteX7107" fmla="*/ 4352821 w 4425895"/>
              <a:gd name="connsiteY7107" fmla="*/ 867114 h 4333434"/>
              <a:gd name="connsiteX7108" fmla="*/ 4348524 w 4425895"/>
              <a:gd name="connsiteY7108" fmla="*/ 856674 h 4333434"/>
              <a:gd name="connsiteX7109" fmla="*/ 4354367 w 4425895"/>
              <a:gd name="connsiteY7109" fmla="*/ 855943 h 4333434"/>
              <a:gd name="connsiteX7110" fmla="*/ 4358664 w 4425895"/>
              <a:gd name="connsiteY7110" fmla="*/ 862603 h 4333434"/>
              <a:gd name="connsiteX7111" fmla="*/ 4354024 w 4425895"/>
              <a:gd name="connsiteY7111" fmla="*/ 610910 h 4333434"/>
              <a:gd name="connsiteX7112" fmla="*/ 4348138 w 4425895"/>
              <a:gd name="connsiteY7112" fmla="*/ 615206 h 4333434"/>
              <a:gd name="connsiteX7113" fmla="*/ 4350071 w 4425895"/>
              <a:gd name="connsiteY7113" fmla="*/ 607360 h 4333434"/>
              <a:gd name="connsiteX7114" fmla="*/ 4352090 w 4425895"/>
              <a:gd name="connsiteY7114" fmla="*/ 606613 h 4333434"/>
              <a:gd name="connsiteX7115" fmla="*/ 4354024 w 4425895"/>
              <a:gd name="connsiteY7115" fmla="*/ 610953 h 4333434"/>
              <a:gd name="connsiteX7116" fmla="*/ 4330436 w 4425895"/>
              <a:gd name="connsiteY7116" fmla="*/ 1046539 h 4333434"/>
              <a:gd name="connsiteX7117" fmla="*/ 4339329 w 4425895"/>
              <a:gd name="connsiteY7117" fmla="*/ 1043789 h 4333434"/>
              <a:gd name="connsiteX7118" fmla="*/ 4346032 w 4425895"/>
              <a:gd name="connsiteY7118" fmla="*/ 1049203 h 4333434"/>
              <a:gd name="connsiteX7119" fmla="*/ 4336537 w 4425895"/>
              <a:gd name="connsiteY7119" fmla="*/ 1052425 h 4333434"/>
              <a:gd name="connsiteX7120" fmla="*/ 4330436 w 4425895"/>
              <a:gd name="connsiteY7120" fmla="*/ 1046539 h 4333434"/>
              <a:gd name="connsiteX7121" fmla="*/ 4329705 w 4425895"/>
              <a:gd name="connsiteY7121" fmla="*/ 1152879 h 4333434"/>
              <a:gd name="connsiteX7122" fmla="*/ 4325924 w 4425895"/>
              <a:gd name="connsiteY7122" fmla="*/ 1147723 h 4333434"/>
              <a:gd name="connsiteX7123" fmla="*/ 4330221 w 4425895"/>
              <a:gd name="connsiteY7123" fmla="*/ 1149743 h 4333434"/>
              <a:gd name="connsiteX7124" fmla="*/ 4329705 w 4425895"/>
              <a:gd name="connsiteY7124" fmla="*/ 1152879 h 4333434"/>
              <a:gd name="connsiteX7125" fmla="*/ 4329190 w 4425895"/>
              <a:gd name="connsiteY7125" fmla="*/ 619675 h 4333434"/>
              <a:gd name="connsiteX7126" fmla="*/ 4336666 w 4425895"/>
              <a:gd name="connsiteY7126" fmla="*/ 620362 h 4333434"/>
              <a:gd name="connsiteX7127" fmla="*/ 4334990 w 4425895"/>
              <a:gd name="connsiteY7127" fmla="*/ 624659 h 4333434"/>
              <a:gd name="connsiteX7128" fmla="*/ 4329190 w 4425895"/>
              <a:gd name="connsiteY7128" fmla="*/ 619675 h 4333434"/>
              <a:gd name="connsiteX7129" fmla="*/ 4328760 w 4425895"/>
              <a:gd name="connsiteY7129" fmla="*/ 612671 h 4333434"/>
              <a:gd name="connsiteX7130" fmla="*/ 4334560 w 4425895"/>
              <a:gd name="connsiteY7130" fmla="*/ 610523 h 4333434"/>
              <a:gd name="connsiteX7131" fmla="*/ 4331252 w 4425895"/>
              <a:gd name="connsiteY7131" fmla="*/ 613917 h 4333434"/>
              <a:gd name="connsiteX7132" fmla="*/ 4328588 w 4425895"/>
              <a:gd name="connsiteY7132" fmla="*/ 612671 h 4333434"/>
              <a:gd name="connsiteX7133" fmla="*/ 4337697 w 4425895"/>
              <a:gd name="connsiteY7133" fmla="*/ 629858 h 4333434"/>
              <a:gd name="connsiteX7134" fmla="*/ 4340490 w 4425895"/>
              <a:gd name="connsiteY7134" fmla="*/ 631963 h 4333434"/>
              <a:gd name="connsiteX7135" fmla="*/ 4337697 w 4425895"/>
              <a:gd name="connsiteY7135" fmla="*/ 634068 h 4333434"/>
              <a:gd name="connsiteX7136" fmla="*/ 4334904 w 4425895"/>
              <a:gd name="connsiteY7136" fmla="*/ 631963 h 4333434"/>
              <a:gd name="connsiteX7137" fmla="*/ 4337697 w 4425895"/>
              <a:gd name="connsiteY7137" fmla="*/ 630073 h 4333434"/>
              <a:gd name="connsiteX7138" fmla="*/ 4336795 w 4425895"/>
              <a:gd name="connsiteY7138" fmla="*/ 657485 h 4333434"/>
              <a:gd name="connsiteX7139" fmla="*/ 4337697 w 4425895"/>
              <a:gd name="connsiteY7139" fmla="*/ 659590 h 4333434"/>
              <a:gd name="connsiteX7140" fmla="*/ 4335505 w 4425895"/>
              <a:gd name="connsiteY7140" fmla="*/ 661738 h 4333434"/>
              <a:gd name="connsiteX7141" fmla="*/ 4334560 w 4425895"/>
              <a:gd name="connsiteY7141" fmla="*/ 659590 h 4333434"/>
              <a:gd name="connsiteX7142" fmla="*/ 4336795 w 4425895"/>
              <a:gd name="connsiteY7142" fmla="*/ 657699 h 4333434"/>
              <a:gd name="connsiteX7143" fmla="*/ 4335505 w 4425895"/>
              <a:gd name="connsiteY7143" fmla="*/ 880906 h 4333434"/>
              <a:gd name="connsiteX7144" fmla="*/ 4338298 w 4425895"/>
              <a:gd name="connsiteY7144" fmla="*/ 883055 h 4333434"/>
              <a:gd name="connsiteX7145" fmla="*/ 4333658 w 4425895"/>
              <a:gd name="connsiteY7145" fmla="*/ 886621 h 4333434"/>
              <a:gd name="connsiteX7146" fmla="*/ 4330822 w 4425895"/>
              <a:gd name="connsiteY7146" fmla="*/ 884515 h 4333434"/>
              <a:gd name="connsiteX7147" fmla="*/ 4335505 w 4425895"/>
              <a:gd name="connsiteY7147" fmla="*/ 881164 h 4333434"/>
              <a:gd name="connsiteX7148" fmla="*/ 4346032 w 4425895"/>
              <a:gd name="connsiteY7148" fmla="*/ 955795 h 4333434"/>
              <a:gd name="connsiteX7149" fmla="*/ 4337955 w 4425895"/>
              <a:gd name="connsiteY7149" fmla="*/ 950210 h 4333434"/>
              <a:gd name="connsiteX7150" fmla="*/ 4345860 w 4425895"/>
              <a:gd name="connsiteY7150" fmla="*/ 948362 h 4333434"/>
              <a:gd name="connsiteX7151" fmla="*/ 4346032 w 4425895"/>
              <a:gd name="connsiteY7151" fmla="*/ 956053 h 4333434"/>
              <a:gd name="connsiteX7152" fmla="*/ 4341736 w 4425895"/>
              <a:gd name="connsiteY7152" fmla="*/ 887050 h 4333434"/>
              <a:gd name="connsiteX7153" fmla="*/ 4343926 w 4425895"/>
              <a:gd name="connsiteY7153" fmla="*/ 884945 h 4333434"/>
              <a:gd name="connsiteX7154" fmla="*/ 4344872 w 4425895"/>
              <a:gd name="connsiteY7154" fmla="*/ 887050 h 4333434"/>
              <a:gd name="connsiteX7155" fmla="*/ 4342681 w 4425895"/>
              <a:gd name="connsiteY7155" fmla="*/ 889157 h 4333434"/>
              <a:gd name="connsiteX7156" fmla="*/ 4342638 w 4425895"/>
              <a:gd name="connsiteY7156" fmla="*/ 889156 h 4333434"/>
              <a:gd name="connsiteX7157" fmla="*/ 4341907 w 4425895"/>
              <a:gd name="connsiteY7157" fmla="*/ 887222 h 4333434"/>
              <a:gd name="connsiteX7158" fmla="*/ 4344872 w 4425895"/>
              <a:gd name="connsiteY7158" fmla="*/ 599180 h 4333434"/>
              <a:gd name="connsiteX7159" fmla="*/ 4347923 w 4425895"/>
              <a:gd name="connsiteY7159" fmla="*/ 595958 h 4333434"/>
              <a:gd name="connsiteX7160" fmla="*/ 4347923 w 4425895"/>
              <a:gd name="connsiteY7160" fmla="*/ 595958 h 4333434"/>
              <a:gd name="connsiteX7161" fmla="*/ 4349813 w 4425895"/>
              <a:gd name="connsiteY7161" fmla="*/ 599180 h 4333434"/>
              <a:gd name="connsiteX7162" fmla="*/ 4346719 w 4425895"/>
              <a:gd name="connsiteY7162" fmla="*/ 602360 h 4333434"/>
              <a:gd name="connsiteX7163" fmla="*/ 4345044 w 4425895"/>
              <a:gd name="connsiteY7163" fmla="*/ 599266 h 4333434"/>
              <a:gd name="connsiteX7164" fmla="*/ 4335291 w 4425895"/>
              <a:gd name="connsiteY7164" fmla="*/ 588138 h 4333434"/>
              <a:gd name="connsiteX7165" fmla="*/ 4336236 w 4425895"/>
              <a:gd name="connsiteY7165" fmla="*/ 595614 h 4333434"/>
              <a:gd name="connsiteX7166" fmla="*/ 4331939 w 4425895"/>
              <a:gd name="connsiteY7166" fmla="*/ 600211 h 4333434"/>
              <a:gd name="connsiteX7167" fmla="*/ 4323948 w 4425895"/>
              <a:gd name="connsiteY7167" fmla="*/ 588052 h 4333434"/>
              <a:gd name="connsiteX7168" fmla="*/ 4335462 w 4425895"/>
              <a:gd name="connsiteY7168" fmla="*/ 588224 h 4333434"/>
              <a:gd name="connsiteX7169" fmla="*/ 4324979 w 4425895"/>
              <a:gd name="connsiteY7169" fmla="*/ 562745 h 4333434"/>
              <a:gd name="connsiteX7170" fmla="*/ 4321843 w 4425895"/>
              <a:gd name="connsiteY7170" fmla="*/ 560855 h 4333434"/>
              <a:gd name="connsiteX7171" fmla="*/ 4324979 w 4425895"/>
              <a:gd name="connsiteY7171" fmla="*/ 557718 h 4333434"/>
              <a:gd name="connsiteX7172" fmla="*/ 4328115 w 4425895"/>
              <a:gd name="connsiteY7172" fmla="*/ 559609 h 4333434"/>
              <a:gd name="connsiteX7173" fmla="*/ 4325151 w 4425895"/>
              <a:gd name="connsiteY7173" fmla="*/ 562831 h 4333434"/>
              <a:gd name="connsiteX7174" fmla="*/ 4321928 w 4425895"/>
              <a:gd name="connsiteY7174" fmla="*/ 533013 h 4333434"/>
              <a:gd name="connsiteX7175" fmla="*/ 4311359 w 4425895"/>
              <a:gd name="connsiteY7175" fmla="*/ 541348 h 4333434"/>
              <a:gd name="connsiteX7176" fmla="*/ 4321800 w 4425895"/>
              <a:gd name="connsiteY7176" fmla="*/ 525838 h 4333434"/>
              <a:gd name="connsiteX7177" fmla="*/ 4322100 w 4425895"/>
              <a:gd name="connsiteY7177" fmla="*/ 533099 h 4333434"/>
              <a:gd name="connsiteX7178" fmla="*/ 4313851 w 4425895"/>
              <a:gd name="connsiteY7178" fmla="*/ 642833 h 4333434"/>
              <a:gd name="connsiteX7179" fmla="*/ 4326397 w 4425895"/>
              <a:gd name="connsiteY7179" fmla="*/ 638537 h 4333434"/>
              <a:gd name="connsiteX7180" fmla="*/ 4334388 w 4425895"/>
              <a:gd name="connsiteY7180" fmla="*/ 644423 h 4333434"/>
              <a:gd name="connsiteX7181" fmla="*/ 4325795 w 4425895"/>
              <a:gd name="connsiteY7181" fmla="*/ 654004 h 4333434"/>
              <a:gd name="connsiteX7182" fmla="*/ 4324979 w 4425895"/>
              <a:gd name="connsiteY7182" fmla="*/ 650223 h 4333434"/>
              <a:gd name="connsiteX7183" fmla="*/ 4324248 w 4425895"/>
              <a:gd name="connsiteY7183" fmla="*/ 645454 h 4333434"/>
              <a:gd name="connsiteX7184" fmla="*/ 4320768 w 4425895"/>
              <a:gd name="connsiteY7184" fmla="*/ 642790 h 4333434"/>
              <a:gd name="connsiteX7185" fmla="*/ 4318147 w 4425895"/>
              <a:gd name="connsiteY7185" fmla="*/ 646528 h 4333434"/>
              <a:gd name="connsiteX7186" fmla="*/ 4314066 w 4425895"/>
              <a:gd name="connsiteY7186" fmla="*/ 650825 h 4333434"/>
              <a:gd name="connsiteX7187" fmla="*/ 4314023 w 4425895"/>
              <a:gd name="connsiteY7187" fmla="*/ 642919 h 4333434"/>
              <a:gd name="connsiteX7188" fmla="*/ 4311831 w 4425895"/>
              <a:gd name="connsiteY7188" fmla="*/ 675831 h 4333434"/>
              <a:gd name="connsiteX7189" fmla="*/ 4315655 w 4425895"/>
              <a:gd name="connsiteY7189" fmla="*/ 672823 h 4333434"/>
              <a:gd name="connsiteX7190" fmla="*/ 4321843 w 4425895"/>
              <a:gd name="connsiteY7190" fmla="*/ 677979 h 4333434"/>
              <a:gd name="connsiteX7191" fmla="*/ 4312003 w 4425895"/>
              <a:gd name="connsiteY7191" fmla="*/ 675917 h 4333434"/>
              <a:gd name="connsiteX7192" fmla="*/ 4315698 w 4425895"/>
              <a:gd name="connsiteY7192" fmla="*/ 899983 h 4333434"/>
              <a:gd name="connsiteX7193" fmla="*/ 4317804 w 4425895"/>
              <a:gd name="connsiteY7193" fmla="*/ 901914 h 4333434"/>
              <a:gd name="connsiteX7194" fmla="*/ 4317804 w 4425895"/>
              <a:gd name="connsiteY7194" fmla="*/ 901959 h 4333434"/>
              <a:gd name="connsiteX7195" fmla="*/ 4315698 w 4425895"/>
              <a:gd name="connsiteY7195" fmla="*/ 905311 h 4333434"/>
              <a:gd name="connsiteX7196" fmla="*/ 4313636 w 4425895"/>
              <a:gd name="connsiteY7196" fmla="*/ 903291 h 4333434"/>
              <a:gd name="connsiteX7197" fmla="*/ 4315698 w 4425895"/>
              <a:gd name="connsiteY7197" fmla="*/ 899983 h 4333434"/>
              <a:gd name="connsiteX7198" fmla="*/ 4306633 w 4425895"/>
              <a:gd name="connsiteY7198" fmla="*/ 1140849 h 4333434"/>
              <a:gd name="connsiteX7199" fmla="*/ 4309425 w 4425895"/>
              <a:gd name="connsiteY7199" fmla="*/ 1131654 h 4333434"/>
              <a:gd name="connsiteX7200" fmla="*/ 4313722 w 4425895"/>
              <a:gd name="connsiteY7200" fmla="*/ 1136939 h 4333434"/>
              <a:gd name="connsiteX7201" fmla="*/ 4306633 w 4425895"/>
              <a:gd name="connsiteY7201" fmla="*/ 1140849 h 4333434"/>
              <a:gd name="connsiteX7202" fmla="*/ 4311531 w 4425895"/>
              <a:gd name="connsiteY7202" fmla="*/ 1146520 h 4333434"/>
              <a:gd name="connsiteX7203" fmla="*/ 4309339 w 4425895"/>
              <a:gd name="connsiteY7203" fmla="*/ 1148627 h 4333434"/>
              <a:gd name="connsiteX7204" fmla="*/ 4309296 w 4425895"/>
              <a:gd name="connsiteY7204" fmla="*/ 1148626 h 4333434"/>
              <a:gd name="connsiteX7205" fmla="*/ 4308394 w 4425895"/>
              <a:gd name="connsiteY7205" fmla="*/ 1146520 h 4333434"/>
              <a:gd name="connsiteX7206" fmla="*/ 4310628 w 4425895"/>
              <a:gd name="connsiteY7206" fmla="*/ 1144372 h 4333434"/>
              <a:gd name="connsiteX7207" fmla="*/ 4311402 w 4425895"/>
              <a:gd name="connsiteY7207" fmla="*/ 1146520 h 4333434"/>
              <a:gd name="connsiteX7208" fmla="*/ 4310543 w 4425895"/>
              <a:gd name="connsiteY7208" fmla="*/ 912658 h 4333434"/>
              <a:gd name="connsiteX7209" fmla="*/ 4305429 w 4425895"/>
              <a:gd name="connsiteY7209" fmla="*/ 914649 h 4333434"/>
              <a:gd name="connsiteX7210" fmla="*/ 4303152 w 4425895"/>
              <a:gd name="connsiteY7210" fmla="*/ 910724 h 4333434"/>
              <a:gd name="connsiteX7211" fmla="*/ 4305043 w 4425895"/>
              <a:gd name="connsiteY7211" fmla="*/ 905440 h 4333434"/>
              <a:gd name="connsiteX7212" fmla="*/ 4310543 w 4425895"/>
              <a:gd name="connsiteY7212" fmla="*/ 912658 h 4333434"/>
              <a:gd name="connsiteX7213" fmla="*/ 4300016 w 4425895"/>
              <a:gd name="connsiteY7213" fmla="*/ 825609 h 4333434"/>
              <a:gd name="connsiteX7214" fmla="*/ 4298727 w 4425895"/>
              <a:gd name="connsiteY7214" fmla="*/ 819551 h 4333434"/>
              <a:gd name="connsiteX7215" fmla="*/ 4301820 w 4425895"/>
              <a:gd name="connsiteY7215" fmla="*/ 820282 h 4333434"/>
              <a:gd name="connsiteX7216" fmla="*/ 4303152 w 4425895"/>
              <a:gd name="connsiteY7216" fmla="*/ 824578 h 4333434"/>
              <a:gd name="connsiteX7217" fmla="*/ 4300016 w 4425895"/>
              <a:gd name="connsiteY7217" fmla="*/ 825609 h 4333434"/>
              <a:gd name="connsiteX7218" fmla="*/ 4299500 w 4425895"/>
              <a:gd name="connsiteY7218" fmla="*/ 805416 h 4333434"/>
              <a:gd name="connsiteX7219" fmla="*/ 4296622 w 4425895"/>
              <a:gd name="connsiteY7219" fmla="*/ 810700 h 4333434"/>
              <a:gd name="connsiteX7220" fmla="*/ 4296063 w 4425895"/>
              <a:gd name="connsiteY7220" fmla="*/ 803439 h 4333434"/>
              <a:gd name="connsiteX7221" fmla="*/ 4299500 w 4425895"/>
              <a:gd name="connsiteY7221" fmla="*/ 805416 h 4333434"/>
              <a:gd name="connsiteX7222" fmla="*/ 4300918 w 4425895"/>
              <a:gd name="connsiteY7222" fmla="*/ 1157434 h 4333434"/>
              <a:gd name="connsiteX7223" fmla="*/ 4314753 w 4425895"/>
              <a:gd name="connsiteY7223" fmla="*/ 1161730 h 4333434"/>
              <a:gd name="connsiteX7224" fmla="*/ 4309640 w 4425895"/>
              <a:gd name="connsiteY7224" fmla="*/ 1162503 h 4333434"/>
              <a:gd name="connsiteX7225" fmla="*/ 4302852 w 4425895"/>
              <a:gd name="connsiteY7225" fmla="*/ 1160699 h 4333434"/>
              <a:gd name="connsiteX7226" fmla="*/ 4300918 w 4425895"/>
              <a:gd name="connsiteY7226" fmla="*/ 1157434 h 4333434"/>
              <a:gd name="connsiteX7227" fmla="*/ 4314753 w 4425895"/>
              <a:gd name="connsiteY7227" fmla="*/ 965935 h 4333434"/>
              <a:gd name="connsiteX7228" fmla="*/ 4321112 w 4425895"/>
              <a:gd name="connsiteY7228" fmla="*/ 962111 h 4333434"/>
              <a:gd name="connsiteX7229" fmla="*/ 4319093 w 4425895"/>
              <a:gd name="connsiteY7229" fmla="*/ 965678 h 4333434"/>
              <a:gd name="connsiteX7230" fmla="*/ 4314753 w 4425895"/>
              <a:gd name="connsiteY7230" fmla="*/ 965935 h 4333434"/>
              <a:gd name="connsiteX7231" fmla="*/ 4319909 w 4425895"/>
              <a:gd name="connsiteY7231" fmla="*/ 1167874 h 4333434"/>
              <a:gd name="connsiteX7232" fmla="*/ 4322057 w 4425895"/>
              <a:gd name="connsiteY7232" fmla="*/ 1170022 h 4333434"/>
              <a:gd name="connsiteX7233" fmla="*/ 4319909 w 4425895"/>
              <a:gd name="connsiteY7233" fmla="*/ 1172171 h 4333434"/>
              <a:gd name="connsiteX7234" fmla="*/ 4317761 w 4425895"/>
              <a:gd name="connsiteY7234" fmla="*/ 1170022 h 4333434"/>
              <a:gd name="connsiteX7235" fmla="*/ 4319909 w 4425895"/>
              <a:gd name="connsiteY7235" fmla="*/ 1167874 h 4333434"/>
              <a:gd name="connsiteX7236" fmla="*/ 4320295 w 4425895"/>
              <a:gd name="connsiteY7236" fmla="*/ 706294 h 4333434"/>
              <a:gd name="connsiteX7237" fmla="*/ 4317030 w 4425895"/>
              <a:gd name="connsiteY7237" fmla="*/ 703630 h 4333434"/>
              <a:gd name="connsiteX7238" fmla="*/ 4325624 w 4425895"/>
              <a:gd name="connsiteY7238" fmla="*/ 702942 h 4333434"/>
              <a:gd name="connsiteX7239" fmla="*/ 4320295 w 4425895"/>
              <a:gd name="connsiteY7239" fmla="*/ 706208 h 4333434"/>
              <a:gd name="connsiteX7240" fmla="*/ 4332455 w 4425895"/>
              <a:gd name="connsiteY7240" fmla="*/ 1143813 h 4333434"/>
              <a:gd name="connsiteX7241" fmla="*/ 4343497 w 4425895"/>
              <a:gd name="connsiteY7241" fmla="*/ 1137583 h 4333434"/>
              <a:gd name="connsiteX7242" fmla="*/ 4346075 w 4425895"/>
              <a:gd name="connsiteY7242" fmla="*/ 1145016 h 4333434"/>
              <a:gd name="connsiteX7243" fmla="*/ 4340017 w 4425895"/>
              <a:gd name="connsiteY7243" fmla="*/ 1148711 h 4333434"/>
              <a:gd name="connsiteX7244" fmla="*/ 4332455 w 4425895"/>
              <a:gd name="connsiteY7244" fmla="*/ 1143727 h 4333434"/>
              <a:gd name="connsiteX7245" fmla="*/ 4344013 w 4425895"/>
              <a:gd name="connsiteY7245" fmla="*/ 1237994 h 4333434"/>
              <a:gd name="connsiteX7246" fmla="*/ 4348309 w 4425895"/>
              <a:gd name="connsiteY7246" fmla="*/ 1235846 h 4333434"/>
              <a:gd name="connsiteX7247" fmla="*/ 4351317 w 4425895"/>
              <a:gd name="connsiteY7247" fmla="*/ 1237994 h 4333434"/>
              <a:gd name="connsiteX7248" fmla="*/ 4347020 w 4425895"/>
              <a:gd name="connsiteY7248" fmla="*/ 1240099 h 4333434"/>
              <a:gd name="connsiteX7249" fmla="*/ 4344013 w 4425895"/>
              <a:gd name="connsiteY7249" fmla="*/ 1237908 h 4333434"/>
              <a:gd name="connsiteX7250" fmla="*/ 4348309 w 4425895"/>
              <a:gd name="connsiteY7250" fmla="*/ 913131 h 4333434"/>
              <a:gd name="connsiteX7251" fmla="*/ 4352821 w 4425895"/>
              <a:gd name="connsiteY7251" fmla="*/ 909435 h 4333434"/>
              <a:gd name="connsiteX7252" fmla="*/ 4351876 w 4425895"/>
              <a:gd name="connsiteY7252" fmla="*/ 913045 h 4333434"/>
              <a:gd name="connsiteX7253" fmla="*/ 4348395 w 4425895"/>
              <a:gd name="connsiteY7253" fmla="*/ 913045 h 4333434"/>
              <a:gd name="connsiteX7254" fmla="*/ 4367257 w 4425895"/>
              <a:gd name="connsiteY7254" fmla="*/ 950640 h 4333434"/>
              <a:gd name="connsiteX7255" fmla="*/ 4371038 w 4425895"/>
              <a:gd name="connsiteY7255" fmla="*/ 945441 h 4333434"/>
              <a:gd name="connsiteX7256" fmla="*/ 4374261 w 4425895"/>
              <a:gd name="connsiteY7256" fmla="*/ 951026 h 4333434"/>
              <a:gd name="connsiteX7257" fmla="*/ 4367257 w 4425895"/>
              <a:gd name="connsiteY7257" fmla="*/ 950554 h 4333434"/>
              <a:gd name="connsiteX7258" fmla="*/ 4374261 w 4425895"/>
              <a:gd name="connsiteY7258" fmla="*/ 997902 h 4333434"/>
              <a:gd name="connsiteX7259" fmla="*/ 4373358 w 4425895"/>
              <a:gd name="connsiteY7259" fmla="*/ 1000050 h 4333434"/>
              <a:gd name="connsiteX7260" fmla="*/ 4371124 w 4425895"/>
              <a:gd name="connsiteY7260" fmla="*/ 997902 h 4333434"/>
              <a:gd name="connsiteX7261" fmla="*/ 4372069 w 4425895"/>
              <a:gd name="connsiteY7261" fmla="*/ 995797 h 4333434"/>
              <a:gd name="connsiteX7262" fmla="*/ 4374347 w 4425895"/>
              <a:gd name="connsiteY7262" fmla="*/ 997730 h 4333434"/>
              <a:gd name="connsiteX7263" fmla="*/ 4367988 w 4425895"/>
              <a:gd name="connsiteY7263" fmla="*/ 876782 h 4333434"/>
              <a:gd name="connsiteX7264" fmla="*/ 4365882 w 4425895"/>
              <a:gd name="connsiteY7264" fmla="*/ 874633 h 4333434"/>
              <a:gd name="connsiteX7265" fmla="*/ 4367988 w 4425895"/>
              <a:gd name="connsiteY7265" fmla="*/ 872528 h 4333434"/>
              <a:gd name="connsiteX7266" fmla="*/ 4370093 w 4425895"/>
              <a:gd name="connsiteY7266" fmla="*/ 874633 h 4333434"/>
              <a:gd name="connsiteX7267" fmla="*/ 4368073 w 4425895"/>
              <a:gd name="connsiteY7267" fmla="*/ 876610 h 4333434"/>
              <a:gd name="connsiteX7268" fmla="*/ 4376881 w 4425895"/>
              <a:gd name="connsiteY7268" fmla="*/ 1083919 h 4333434"/>
              <a:gd name="connsiteX7269" fmla="*/ 4374261 w 4425895"/>
              <a:gd name="connsiteY7269" fmla="*/ 1088216 h 4333434"/>
              <a:gd name="connsiteX7270" fmla="*/ 4368761 w 4425895"/>
              <a:gd name="connsiteY7270" fmla="*/ 1085036 h 4333434"/>
              <a:gd name="connsiteX7271" fmla="*/ 4365882 w 4425895"/>
              <a:gd name="connsiteY7271" fmla="*/ 1081857 h 4333434"/>
              <a:gd name="connsiteX7272" fmla="*/ 4376967 w 4425895"/>
              <a:gd name="connsiteY7272" fmla="*/ 1083747 h 4333434"/>
              <a:gd name="connsiteX7273" fmla="*/ 4380533 w 4425895"/>
              <a:gd name="connsiteY7273" fmla="*/ 1143642 h 4333434"/>
              <a:gd name="connsiteX7274" fmla="*/ 4384830 w 4425895"/>
              <a:gd name="connsiteY7274" fmla="*/ 1140290 h 4333434"/>
              <a:gd name="connsiteX7275" fmla="*/ 4388310 w 4425895"/>
              <a:gd name="connsiteY7275" fmla="*/ 1142954 h 4333434"/>
              <a:gd name="connsiteX7276" fmla="*/ 4380619 w 4425895"/>
              <a:gd name="connsiteY7276" fmla="*/ 1143470 h 4333434"/>
              <a:gd name="connsiteX7277" fmla="*/ 4384830 w 4425895"/>
              <a:gd name="connsiteY7277" fmla="*/ 1191333 h 4333434"/>
              <a:gd name="connsiteX7278" fmla="*/ 4383885 w 4425895"/>
              <a:gd name="connsiteY7278" fmla="*/ 1193439 h 4333434"/>
              <a:gd name="connsiteX7279" fmla="*/ 4381693 w 4425895"/>
              <a:gd name="connsiteY7279" fmla="*/ 1191333 h 4333434"/>
              <a:gd name="connsiteX7280" fmla="*/ 4382596 w 4425895"/>
              <a:gd name="connsiteY7280" fmla="*/ 1189185 h 4333434"/>
              <a:gd name="connsiteX7281" fmla="*/ 4384830 w 4425895"/>
              <a:gd name="connsiteY7281" fmla="*/ 1191162 h 4333434"/>
              <a:gd name="connsiteX7282" fmla="*/ 4384443 w 4425895"/>
              <a:gd name="connsiteY7282" fmla="*/ 1229573 h 4333434"/>
              <a:gd name="connsiteX7283" fmla="*/ 4386549 w 4425895"/>
              <a:gd name="connsiteY7283" fmla="*/ 1234342 h 4333434"/>
              <a:gd name="connsiteX7284" fmla="*/ 4377956 w 4425895"/>
              <a:gd name="connsiteY7284" fmla="*/ 1238982 h 4333434"/>
              <a:gd name="connsiteX7285" fmla="*/ 4384443 w 4425895"/>
              <a:gd name="connsiteY7285" fmla="*/ 1229401 h 4333434"/>
              <a:gd name="connsiteX7286" fmla="*/ 4377483 w 4425895"/>
              <a:gd name="connsiteY7286" fmla="*/ 1754528 h 4333434"/>
              <a:gd name="connsiteX7287" fmla="*/ 4380619 w 4425895"/>
              <a:gd name="connsiteY7287" fmla="*/ 1756633 h 4333434"/>
              <a:gd name="connsiteX7288" fmla="*/ 4377483 w 4425895"/>
              <a:gd name="connsiteY7288" fmla="*/ 1758781 h 4333434"/>
              <a:gd name="connsiteX7289" fmla="*/ 4374347 w 4425895"/>
              <a:gd name="connsiteY7289" fmla="*/ 1756633 h 4333434"/>
              <a:gd name="connsiteX7290" fmla="*/ 4377483 w 4425895"/>
              <a:gd name="connsiteY7290" fmla="*/ 1754356 h 4333434"/>
              <a:gd name="connsiteX7291" fmla="*/ 4379588 w 4425895"/>
              <a:gd name="connsiteY7291" fmla="*/ 2200855 h 4333434"/>
              <a:gd name="connsiteX7292" fmla="*/ 4381693 w 4425895"/>
              <a:gd name="connsiteY7292" fmla="*/ 2202961 h 4333434"/>
              <a:gd name="connsiteX7293" fmla="*/ 4379588 w 4425895"/>
              <a:gd name="connsiteY7293" fmla="*/ 2205066 h 4333434"/>
              <a:gd name="connsiteX7294" fmla="*/ 4377483 w 4425895"/>
              <a:gd name="connsiteY7294" fmla="*/ 2202961 h 4333434"/>
              <a:gd name="connsiteX7295" fmla="*/ 4379588 w 4425895"/>
              <a:gd name="connsiteY7295" fmla="*/ 2200684 h 4333434"/>
              <a:gd name="connsiteX7296" fmla="*/ 4380619 w 4425895"/>
              <a:gd name="connsiteY7296" fmla="*/ 2069080 h 4333434"/>
              <a:gd name="connsiteX7297" fmla="*/ 4378557 w 4425895"/>
              <a:gd name="connsiteY7297" fmla="*/ 2065857 h 4333434"/>
              <a:gd name="connsiteX7298" fmla="*/ 4380619 w 4425895"/>
              <a:gd name="connsiteY7298" fmla="*/ 2062678 h 4333434"/>
              <a:gd name="connsiteX7299" fmla="*/ 4382725 w 4425895"/>
              <a:gd name="connsiteY7299" fmla="*/ 2065857 h 4333434"/>
              <a:gd name="connsiteX7300" fmla="*/ 4380619 w 4425895"/>
              <a:gd name="connsiteY7300" fmla="*/ 2068908 h 4333434"/>
              <a:gd name="connsiteX7301" fmla="*/ 4387021 w 4425895"/>
              <a:gd name="connsiteY7301" fmla="*/ 2739989 h 4333434"/>
              <a:gd name="connsiteX7302" fmla="*/ 4390502 w 4425895"/>
              <a:gd name="connsiteY7302" fmla="*/ 2741364 h 4333434"/>
              <a:gd name="connsiteX7303" fmla="*/ 4382725 w 4425895"/>
              <a:gd name="connsiteY7303" fmla="*/ 2743168 h 4333434"/>
              <a:gd name="connsiteX7304" fmla="*/ 4387021 w 4425895"/>
              <a:gd name="connsiteY7304" fmla="*/ 2739817 h 4333434"/>
              <a:gd name="connsiteX7305" fmla="*/ 4375850 w 4425895"/>
              <a:gd name="connsiteY7305" fmla="*/ 1056206 h 4333434"/>
              <a:gd name="connsiteX7306" fmla="*/ 4369964 w 4425895"/>
              <a:gd name="connsiteY7306" fmla="*/ 1048773 h 4333434"/>
              <a:gd name="connsiteX7307" fmla="*/ 4376366 w 4425895"/>
              <a:gd name="connsiteY7307" fmla="*/ 1048773 h 4333434"/>
              <a:gd name="connsiteX7308" fmla="*/ 4382725 w 4425895"/>
              <a:gd name="connsiteY7308" fmla="*/ 1051996 h 4333434"/>
              <a:gd name="connsiteX7309" fmla="*/ 4385861 w 4425895"/>
              <a:gd name="connsiteY7309" fmla="*/ 1056292 h 4333434"/>
              <a:gd name="connsiteX7310" fmla="*/ 4388998 w 4425895"/>
              <a:gd name="connsiteY7310" fmla="*/ 1060589 h 4333434"/>
              <a:gd name="connsiteX7311" fmla="*/ 4375850 w 4425895"/>
              <a:gd name="connsiteY7311" fmla="*/ 1056206 h 4333434"/>
              <a:gd name="connsiteX7312" fmla="*/ 4377569 w 4425895"/>
              <a:gd name="connsiteY7312" fmla="*/ 856545 h 4333434"/>
              <a:gd name="connsiteX7313" fmla="*/ 4380619 w 4425895"/>
              <a:gd name="connsiteY7313" fmla="*/ 855728 h 4333434"/>
              <a:gd name="connsiteX7314" fmla="*/ 4380619 w 4425895"/>
              <a:gd name="connsiteY7314" fmla="*/ 855728 h 4333434"/>
              <a:gd name="connsiteX7315" fmla="*/ 4377440 w 4425895"/>
              <a:gd name="connsiteY7315" fmla="*/ 861701 h 4333434"/>
              <a:gd name="connsiteX7316" fmla="*/ 4377569 w 4425895"/>
              <a:gd name="connsiteY7316" fmla="*/ 856545 h 4333434"/>
              <a:gd name="connsiteX7317" fmla="*/ 4379846 w 4425895"/>
              <a:gd name="connsiteY7317" fmla="*/ 778820 h 4333434"/>
              <a:gd name="connsiteX7318" fmla="*/ 4382338 w 4425895"/>
              <a:gd name="connsiteY7318" fmla="*/ 782386 h 4333434"/>
              <a:gd name="connsiteX7319" fmla="*/ 4375464 w 4425895"/>
              <a:gd name="connsiteY7319" fmla="*/ 785308 h 4333434"/>
              <a:gd name="connsiteX7320" fmla="*/ 4376881 w 4425895"/>
              <a:gd name="connsiteY7320" fmla="*/ 779396 h 4333434"/>
              <a:gd name="connsiteX7321" fmla="*/ 4379846 w 4425895"/>
              <a:gd name="connsiteY7321" fmla="*/ 778820 h 4333434"/>
              <a:gd name="connsiteX7322" fmla="*/ 4382725 w 4425895"/>
              <a:gd name="connsiteY7322" fmla="*/ 957428 h 4333434"/>
              <a:gd name="connsiteX7323" fmla="*/ 4393595 w 4425895"/>
              <a:gd name="connsiteY7323" fmla="*/ 951026 h 4333434"/>
              <a:gd name="connsiteX7324" fmla="*/ 4391404 w 4425895"/>
              <a:gd name="connsiteY7324" fmla="*/ 955323 h 4333434"/>
              <a:gd name="connsiteX7325" fmla="*/ 4382725 w 4425895"/>
              <a:gd name="connsiteY7325" fmla="*/ 957428 h 4333434"/>
              <a:gd name="connsiteX7326" fmla="*/ 4394240 w 4425895"/>
              <a:gd name="connsiteY7326" fmla="*/ 902088 h 4333434"/>
              <a:gd name="connsiteX7327" fmla="*/ 4391103 w 4425895"/>
              <a:gd name="connsiteY7327" fmla="*/ 899983 h 4333434"/>
              <a:gd name="connsiteX7328" fmla="*/ 4394240 w 4425895"/>
              <a:gd name="connsiteY7328" fmla="*/ 897878 h 4333434"/>
              <a:gd name="connsiteX7329" fmla="*/ 4397376 w 4425895"/>
              <a:gd name="connsiteY7329" fmla="*/ 899983 h 4333434"/>
              <a:gd name="connsiteX7330" fmla="*/ 4394240 w 4425895"/>
              <a:gd name="connsiteY7330" fmla="*/ 902088 h 4333434"/>
              <a:gd name="connsiteX7331" fmla="*/ 4385904 w 4425895"/>
              <a:gd name="connsiteY7331" fmla="*/ 815040 h 4333434"/>
              <a:gd name="connsiteX7332" fmla="*/ 4393252 w 4425895"/>
              <a:gd name="connsiteY7332" fmla="*/ 800088 h 4333434"/>
              <a:gd name="connsiteX7333" fmla="*/ 4392693 w 4425895"/>
              <a:gd name="connsiteY7333" fmla="*/ 806490 h 4333434"/>
              <a:gd name="connsiteX7334" fmla="*/ 4394841 w 4425895"/>
              <a:gd name="connsiteY7334" fmla="*/ 810314 h 4333434"/>
              <a:gd name="connsiteX7335" fmla="*/ 4398192 w 4425895"/>
              <a:gd name="connsiteY7335" fmla="*/ 815598 h 4333434"/>
              <a:gd name="connsiteX7336" fmla="*/ 4385904 w 4425895"/>
              <a:gd name="connsiteY7336" fmla="*/ 815040 h 4333434"/>
              <a:gd name="connsiteX7337" fmla="*/ 4394240 w 4425895"/>
              <a:gd name="connsiteY7337" fmla="*/ 778820 h 4333434"/>
              <a:gd name="connsiteX7338" fmla="*/ 4391103 w 4425895"/>
              <a:gd name="connsiteY7338" fmla="*/ 776972 h 4333434"/>
              <a:gd name="connsiteX7339" fmla="*/ 4386807 w 4425895"/>
              <a:gd name="connsiteY7339" fmla="*/ 772676 h 4333434"/>
              <a:gd name="connsiteX7340" fmla="*/ 4382510 w 4425895"/>
              <a:gd name="connsiteY7340" fmla="*/ 769625 h 4333434"/>
              <a:gd name="connsiteX7341" fmla="*/ 4389169 w 4425895"/>
              <a:gd name="connsiteY7341" fmla="*/ 767047 h 4333434"/>
              <a:gd name="connsiteX7342" fmla="*/ 4394154 w 4425895"/>
              <a:gd name="connsiteY7342" fmla="*/ 770527 h 4333434"/>
              <a:gd name="connsiteX7343" fmla="*/ 4397161 w 4425895"/>
              <a:gd name="connsiteY7343" fmla="*/ 773492 h 4333434"/>
              <a:gd name="connsiteX7344" fmla="*/ 4394240 w 4425895"/>
              <a:gd name="connsiteY7344" fmla="*/ 778820 h 4333434"/>
              <a:gd name="connsiteX7345" fmla="*/ 4374862 w 4425895"/>
              <a:gd name="connsiteY7345" fmla="*/ 622253 h 4333434"/>
              <a:gd name="connsiteX7346" fmla="*/ 4374862 w 4425895"/>
              <a:gd name="connsiteY7346" fmla="*/ 615206 h 4333434"/>
              <a:gd name="connsiteX7347" fmla="*/ 4382596 w 4425895"/>
              <a:gd name="connsiteY7347" fmla="*/ 621995 h 4333434"/>
              <a:gd name="connsiteX7348" fmla="*/ 4374862 w 4425895"/>
              <a:gd name="connsiteY7348" fmla="*/ 622253 h 4333434"/>
              <a:gd name="connsiteX7349" fmla="*/ 4374218 w 4425895"/>
              <a:gd name="connsiteY7349" fmla="*/ 742557 h 4333434"/>
              <a:gd name="connsiteX7350" fmla="*/ 4377483 w 4425895"/>
              <a:gd name="connsiteY7350" fmla="*/ 744705 h 4333434"/>
              <a:gd name="connsiteX7351" fmla="*/ 4375550 w 4425895"/>
              <a:gd name="connsiteY7351" fmla="*/ 746810 h 4333434"/>
              <a:gd name="connsiteX7352" fmla="*/ 4372241 w 4425895"/>
              <a:gd name="connsiteY7352" fmla="*/ 744705 h 4333434"/>
              <a:gd name="connsiteX7353" fmla="*/ 4374218 w 4425895"/>
              <a:gd name="connsiteY7353" fmla="*/ 742686 h 4333434"/>
              <a:gd name="connsiteX7354" fmla="*/ 4371038 w 4425895"/>
              <a:gd name="connsiteY7354" fmla="*/ 837081 h 4333434"/>
              <a:gd name="connsiteX7355" fmla="*/ 4365968 w 4425895"/>
              <a:gd name="connsiteY7355" fmla="*/ 835191 h 4333434"/>
              <a:gd name="connsiteX7356" fmla="*/ 4370264 w 4425895"/>
              <a:gd name="connsiteY7356" fmla="*/ 832011 h 4333434"/>
              <a:gd name="connsiteX7357" fmla="*/ 4371038 w 4425895"/>
              <a:gd name="connsiteY7357" fmla="*/ 837038 h 4333434"/>
              <a:gd name="connsiteX7358" fmla="*/ 4366742 w 4425895"/>
              <a:gd name="connsiteY7358" fmla="*/ 530220 h 4333434"/>
              <a:gd name="connsiteX7359" fmla="*/ 4364765 w 4425895"/>
              <a:gd name="connsiteY7359" fmla="*/ 528072 h 4333434"/>
              <a:gd name="connsiteX7360" fmla="*/ 4370007 w 4425895"/>
              <a:gd name="connsiteY7360" fmla="*/ 529275 h 4333434"/>
              <a:gd name="connsiteX7361" fmla="*/ 4366914 w 4425895"/>
              <a:gd name="connsiteY7361" fmla="*/ 530177 h 4333434"/>
              <a:gd name="connsiteX7362" fmla="*/ 4363820 w 4425895"/>
              <a:gd name="connsiteY7362" fmla="*/ 597676 h 4333434"/>
              <a:gd name="connsiteX7363" fmla="*/ 4359007 w 4425895"/>
              <a:gd name="connsiteY7363" fmla="*/ 602489 h 4333434"/>
              <a:gd name="connsiteX7364" fmla="*/ 4355312 w 4425895"/>
              <a:gd name="connsiteY7364" fmla="*/ 594669 h 4333434"/>
              <a:gd name="connsiteX7365" fmla="*/ 4352735 w 4425895"/>
              <a:gd name="connsiteY7365" fmla="*/ 589556 h 4333434"/>
              <a:gd name="connsiteX7366" fmla="*/ 4356387 w 4425895"/>
              <a:gd name="connsiteY7366" fmla="*/ 587408 h 4333434"/>
              <a:gd name="connsiteX7367" fmla="*/ 4363992 w 4425895"/>
              <a:gd name="connsiteY7367" fmla="*/ 597633 h 4333434"/>
              <a:gd name="connsiteX7368" fmla="*/ 4359824 w 4425895"/>
              <a:gd name="connsiteY7368" fmla="*/ 509855 h 4333434"/>
              <a:gd name="connsiteX7369" fmla="*/ 4354625 w 4425895"/>
              <a:gd name="connsiteY7369" fmla="*/ 496965 h 4333434"/>
              <a:gd name="connsiteX7370" fmla="*/ 4360984 w 4425895"/>
              <a:gd name="connsiteY7370" fmla="*/ 501261 h 4333434"/>
              <a:gd name="connsiteX7371" fmla="*/ 4359996 w 4425895"/>
              <a:gd name="connsiteY7371" fmla="*/ 509812 h 4333434"/>
              <a:gd name="connsiteX7372" fmla="*/ 4346290 w 4425895"/>
              <a:gd name="connsiteY7372" fmla="*/ 524592 h 4333434"/>
              <a:gd name="connsiteX7373" fmla="*/ 4344915 w 4425895"/>
              <a:gd name="connsiteY7373" fmla="*/ 529103 h 4333434"/>
              <a:gd name="connsiteX7374" fmla="*/ 4338556 w 4425895"/>
              <a:gd name="connsiteY7374" fmla="*/ 529103 h 4333434"/>
              <a:gd name="connsiteX7375" fmla="*/ 4346462 w 4425895"/>
              <a:gd name="connsiteY7375" fmla="*/ 524549 h 4333434"/>
              <a:gd name="connsiteX7376" fmla="*/ 4338642 w 4425895"/>
              <a:gd name="connsiteY7376" fmla="*/ 535591 h 4333434"/>
              <a:gd name="connsiteX7377" fmla="*/ 4336279 w 4425895"/>
              <a:gd name="connsiteY7377" fmla="*/ 542122 h 4333434"/>
              <a:gd name="connsiteX7378" fmla="*/ 4327900 w 4425895"/>
              <a:gd name="connsiteY7378" fmla="*/ 543325 h 4333434"/>
              <a:gd name="connsiteX7379" fmla="*/ 4338814 w 4425895"/>
              <a:gd name="connsiteY7379" fmla="*/ 535548 h 4333434"/>
              <a:gd name="connsiteX7380" fmla="*/ 4337525 w 4425895"/>
              <a:gd name="connsiteY7380" fmla="*/ 500445 h 4333434"/>
              <a:gd name="connsiteX7381" fmla="*/ 4335333 w 4425895"/>
              <a:gd name="connsiteY7381" fmla="*/ 502593 h 4333434"/>
              <a:gd name="connsiteX7382" fmla="*/ 4334388 w 4425895"/>
              <a:gd name="connsiteY7382" fmla="*/ 500445 h 4333434"/>
              <a:gd name="connsiteX7383" fmla="*/ 4336580 w 4425895"/>
              <a:gd name="connsiteY7383" fmla="*/ 498340 h 4333434"/>
              <a:gd name="connsiteX7384" fmla="*/ 4336623 w 4425895"/>
              <a:gd name="connsiteY7384" fmla="*/ 498340 h 4333434"/>
              <a:gd name="connsiteX7385" fmla="*/ 4337697 w 4425895"/>
              <a:gd name="connsiteY7385" fmla="*/ 500402 h 4333434"/>
              <a:gd name="connsiteX7386" fmla="*/ 4335205 w 4425895"/>
              <a:gd name="connsiteY7386" fmla="*/ 444031 h 4333434"/>
              <a:gd name="connsiteX7387" fmla="*/ 4326826 w 4425895"/>
              <a:gd name="connsiteY7387" fmla="*/ 446910 h 4333434"/>
              <a:gd name="connsiteX7388" fmla="*/ 4334603 w 4425895"/>
              <a:gd name="connsiteY7388" fmla="*/ 440035 h 4333434"/>
              <a:gd name="connsiteX7389" fmla="*/ 4335376 w 4425895"/>
              <a:gd name="connsiteY7389" fmla="*/ 443988 h 4333434"/>
              <a:gd name="connsiteX7390" fmla="*/ 4327213 w 4425895"/>
              <a:gd name="connsiteY7390" fmla="*/ 406952 h 4333434"/>
              <a:gd name="connsiteX7391" fmla="*/ 4324979 w 4425895"/>
              <a:gd name="connsiteY7391" fmla="*/ 404846 h 4333434"/>
              <a:gd name="connsiteX7392" fmla="*/ 4325924 w 4425895"/>
              <a:gd name="connsiteY7392" fmla="*/ 402698 h 4333434"/>
              <a:gd name="connsiteX7393" fmla="*/ 4328115 w 4425895"/>
              <a:gd name="connsiteY7393" fmla="*/ 404803 h 4333434"/>
              <a:gd name="connsiteX7394" fmla="*/ 4328115 w 4425895"/>
              <a:gd name="connsiteY7394" fmla="*/ 404846 h 4333434"/>
              <a:gd name="connsiteX7395" fmla="*/ 4327385 w 4425895"/>
              <a:gd name="connsiteY7395" fmla="*/ 406909 h 4333434"/>
              <a:gd name="connsiteX7396" fmla="*/ 4306117 w 4425895"/>
              <a:gd name="connsiteY7396" fmla="*/ 513206 h 4333434"/>
              <a:gd name="connsiteX7397" fmla="*/ 4309253 w 4425895"/>
              <a:gd name="connsiteY7397" fmla="*/ 515354 h 4333434"/>
              <a:gd name="connsiteX7398" fmla="*/ 4306117 w 4425895"/>
              <a:gd name="connsiteY7398" fmla="*/ 517459 h 4333434"/>
              <a:gd name="connsiteX7399" fmla="*/ 4302981 w 4425895"/>
              <a:gd name="connsiteY7399" fmla="*/ 515354 h 4333434"/>
              <a:gd name="connsiteX7400" fmla="*/ 4306289 w 4425895"/>
              <a:gd name="connsiteY7400" fmla="*/ 513163 h 4333434"/>
              <a:gd name="connsiteX7401" fmla="*/ 4305086 w 4425895"/>
              <a:gd name="connsiteY7401" fmla="*/ 704704 h 4333434"/>
              <a:gd name="connsiteX7402" fmla="*/ 4293571 w 4425895"/>
              <a:gd name="connsiteY7402" fmla="*/ 706637 h 4333434"/>
              <a:gd name="connsiteX7403" fmla="*/ 4284162 w 4425895"/>
              <a:gd name="connsiteY7403" fmla="*/ 701310 h 4333434"/>
              <a:gd name="connsiteX7404" fmla="*/ 4305257 w 4425895"/>
              <a:gd name="connsiteY7404" fmla="*/ 704661 h 4333434"/>
              <a:gd name="connsiteX7405" fmla="*/ 4283603 w 4425895"/>
              <a:gd name="connsiteY7405" fmla="*/ 764426 h 4333434"/>
              <a:gd name="connsiteX7406" fmla="*/ 4289060 w 4425895"/>
              <a:gd name="connsiteY7406" fmla="*/ 768723 h 4333434"/>
              <a:gd name="connsiteX7407" fmla="*/ 4288243 w 4425895"/>
              <a:gd name="connsiteY7407" fmla="*/ 774523 h 4333434"/>
              <a:gd name="connsiteX7408" fmla="*/ 4280552 w 4425895"/>
              <a:gd name="connsiteY7408" fmla="*/ 774308 h 4333434"/>
              <a:gd name="connsiteX7409" fmla="*/ 4283861 w 4425895"/>
              <a:gd name="connsiteY7409" fmla="*/ 764383 h 4333434"/>
              <a:gd name="connsiteX7410" fmla="*/ 4278919 w 4425895"/>
              <a:gd name="connsiteY7410" fmla="*/ 525795 h 4333434"/>
              <a:gd name="connsiteX7411" fmla="*/ 4275697 w 4425895"/>
              <a:gd name="connsiteY7411" fmla="*/ 528072 h 4333434"/>
              <a:gd name="connsiteX7412" fmla="*/ 4272131 w 4425895"/>
              <a:gd name="connsiteY7412" fmla="*/ 523616 h 4333434"/>
              <a:gd name="connsiteX7413" fmla="*/ 4273377 w 4425895"/>
              <a:gd name="connsiteY7413" fmla="*/ 521112 h 4333434"/>
              <a:gd name="connsiteX7414" fmla="*/ 4279177 w 4425895"/>
              <a:gd name="connsiteY7414" fmla="*/ 525752 h 4333434"/>
              <a:gd name="connsiteX7415" fmla="*/ 4277760 w 4425895"/>
              <a:gd name="connsiteY7415" fmla="*/ 1118721 h 4333434"/>
              <a:gd name="connsiteX7416" fmla="*/ 4270155 w 4425895"/>
              <a:gd name="connsiteY7416" fmla="*/ 1118721 h 4333434"/>
              <a:gd name="connsiteX7417" fmla="*/ 4270155 w 4425895"/>
              <a:gd name="connsiteY7417" fmla="*/ 1115628 h 4333434"/>
              <a:gd name="connsiteX7418" fmla="*/ 4278017 w 4425895"/>
              <a:gd name="connsiteY7418" fmla="*/ 1118464 h 4333434"/>
              <a:gd name="connsiteX7419" fmla="*/ 4273205 w 4425895"/>
              <a:gd name="connsiteY7419" fmla="*/ 2744457 h 4333434"/>
              <a:gd name="connsiteX7420" fmla="*/ 4265214 w 4425895"/>
              <a:gd name="connsiteY7420" fmla="*/ 2745145 h 4333434"/>
              <a:gd name="connsiteX7421" fmla="*/ 4269510 w 4425895"/>
              <a:gd name="connsiteY7421" fmla="*/ 2740848 h 4333434"/>
              <a:gd name="connsiteX7422" fmla="*/ 4273463 w 4425895"/>
              <a:gd name="connsiteY7422" fmla="*/ 2744200 h 4333434"/>
              <a:gd name="connsiteX7423" fmla="*/ 4267577 w 4425895"/>
              <a:gd name="connsiteY7423" fmla="*/ 2950736 h 4333434"/>
              <a:gd name="connsiteX7424" fmla="*/ 4263280 w 4425895"/>
              <a:gd name="connsiteY7424" fmla="*/ 2948587 h 4333434"/>
              <a:gd name="connsiteX7425" fmla="*/ 4267577 w 4425895"/>
              <a:gd name="connsiteY7425" fmla="*/ 2946439 h 4333434"/>
              <a:gd name="connsiteX7426" fmla="*/ 4271873 w 4425895"/>
              <a:gd name="connsiteY7426" fmla="*/ 2948587 h 4333434"/>
              <a:gd name="connsiteX7427" fmla="*/ 4267577 w 4425895"/>
              <a:gd name="connsiteY7427" fmla="*/ 2950736 h 4333434"/>
              <a:gd name="connsiteX7428" fmla="*/ 4271873 w 4425895"/>
              <a:gd name="connsiteY7428" fmla="*/ 3148378 h 4333434"/>
              <a:gd name="connsiteX7429" fmla="*/ 4269768 w 4425895"/>
              <a:gd name="connsiteY7429" fmla="*/ 3152674 h 4333434"/>
              <a:gd name="connsiteX7430" fmla="*/ 4267705 w 4425895"/>
              <a:gd name="connsiteY7430" fmla="*/ 3148378 h 4333434"/>
              <a:gd name="connsiteX7431" fmla="*/ 4269768 w 4425895"/>
              <a:gd name="connsiteY7431" fmla="*/ 3144081 h 4333434"/>
              <a:gd name="connsiteX7432" fmla="*/ 4271744 w 4425895"/>
              <a:gd name="connsiteY7432" fmla="*/ 3148378 h 4333434"/>
              <a:gd name="connsiteX7433" fmla="*/ 4230927 w 4425895"/>
              <a:gd name="connsiteY7433" fmla="*/ 2134388 h 4333434"/>
              <a:gd name="connsiteX7434" fmla="*/ 4228951 w 4425895"/>
              <a:gd name="connsiteY7434" fmla="*/ 2132282 h 4333434"/>
              <a:gd name="connsiteX7435" fmla="*/ 4232216 w 4425895"/>
              <a:gd name="connsiteY7435" fmla="*/ 2130134 h 4333434"/>
              <a:gd name="connsiteX7436" fmla="*/ 4234192 w 4425895"/>
              <a:gd name="connsiteY7436" fmla="*/ 2132278 h 4333434"/>
              <a:gd name="connsiteX7437" fmla="*/ 4234192 w 4425895"/>
              <a:gd name="connsiteY7437" fmla="*/ 2132282 h 4333434"/>
              <a:gd name="connsiteX7438" fmla="*/ 4230798 w 4425895"/>
              <a:gd name="connsiteY7438" fmla="*/ 2134774 h 4333434"/>
              <a:gd name="connsiteX7439" fmla="*/ 4233161 w 4425895"/>
              <a:gd name="connsiteY7439" fmla="*/ 3182149 h 4333434"/>
              <a:gd name="connsiteX7440" fmla="*/ 4230927 w 4425895"/>
              <a:gd name="connsiteY7440" fmla="*/ 3184297 h 4333434"/>
              <a:gd name="connsiteX7441" fmla="*/ 4230025 w 4425895"/>
              <a:gd name="connsiteY7441" fmla="*/ 3182149 h 4333434"/>
              <a:gd name="connsiteX7442" fmla="*/ 4232216 w 4425895"/>
              <a:gd name="connsiteY7442" fmla="*/ 3180044 h 4333434"/>
              <a:gd name="connsiteX7443" fmla="*/ 4232216 w 4425895"/>
              <a:gd name="connsiteY7443" fmla="*/ 3180044 h 4333434"/>
              <a:gd name="connsiteX7444" fmla="*/ 4233032 w 4425895"/>
              <a:gd name="connsiteY7444" fmla="*/ 3182750 h 4333434"/>
              <a:gd name="connsiteX7445" fmla="*/ 4224267 w 4425895"/>
              <a:gd name="connsiteY7445" fmla="*/ 843053 h 4333434"/>
              <a:gd name="connsiteX7446" fmla="*/ 4230368 w 4425895"/>
              <a:gd name="connsiteY7446" fmla="*/ 843612 h 4333434"/>
              <a:gd name="connsiteX7447" fmla="*/ 4231786 w 4425895"/>
              <a:gd name="connsiteY7447" fmla="*/ 846963 h 4333434"/>
              <a:gd name="connsiteX7448" fmla="*/ 4224138 w 4425895"/>
              <a:gd name="connsiteY7448" fmla="*/ 843440 h 4333434"/>
              <a:gd name="connsiteX7449" fmla="*/ 4229767 w 4425895"/>
              <a:gd name="connsiteY7449" fmla="*/ 1077431 h 4333434"/>
              <a:gd name="connsiteX7450" fmla="*/ 4225900 w 4425895"/>
              <a:gd name="connsiteY7450" fmla="*/ 1073521 h 4333434"/>
              <a:gd name="connsiteX7451" fmla="*/ 4228392 w 4425895"/>
              <a:gd name="connsiteY7451" fmla="*/ 1073822 h 4333434"/>
              <a:gd name="connsiteX7452" fmla="*/ 4229767 w 4425895"/>
              <a:gd name="connsiteY7452" fmla="*/ 1077431 h 4333434"/>
              <a:gd name="connsiteX7453" fmla="*/ 4218982 w 4425895"/>
              <a:gd name="connsiteY7453" fmla="*/ 442484 h 4333434"/>
              <a:gd name="connsiteX7454" fmla="*/ 4225041 w 4425895"/>
              <a:gd name="connsiteY7454" fmla="*/ 434579 h 4333434"/>
              <a:gd name="connsiteX7455" fmla="*/ 4233075 w 4425895"/>
              <a:gd name="connsiteY7455" fmla="*/ 448113 h 4333434"/>
              <a:gd name="connsiteX7456" fmla="*/ 4229337 w 4425895"/>
              <a:gd name="connsiteY7456" fmla="*/ 451335 h 4333434"/>
              <a:gd name="connsiteX7457" fmla="*/ 4220400 w 4425895"/>
              <a:gd name="connsiteY7457" fmla="*/ 446222 h 4333434"/>
              <a:gd name="connsiteX7458" fmla="*/ 4218982 w 4425895"/>
              <a:gd name="connsiteY7458" fmla="*/ 442532 h 4333434"/>
              <a:gd name="connsiteX7459" fmla="*/ 4218767 w 4425895"/>
              <a:gd name="connsiteY7459" fmla="*/ 442441 h 4333434"/>
              <a:gd name="connsiteX7460" fmla="*/ 4218982 w 4425895"/>
              <a:gd name="connsiteY7460" fmla="*/ 386242 h 4333434"/>
              <a:gd name="connsiteX7461" fmla="*/ 4213139 w 4425895"/>
              <a:gd name="connsiteY7461" fmla="*/ 389636 h 4333434"/>
              <a:gd name="connsiteX7462" fmla="*/ 4210948 w 4425895"/>
              <a:gd name="connsiteY7462" fmla="*/ 386973 h 4333434"/>
              <a:gd name="connsiteX7463" fmla="*/ 4218896 w 4425895"/>
              <a:gd name="connsiteY7463" fmla="*/ 386199 h 4333434"/>
              <a:gd name="connsiteX7464" fmla="*/ 4220529 w 4425895"/>
              <a:gd name="connsiteY7464" fmla="*/ 1622623 h 4333434"/>
              <a:gd name="connsiteX7465" fmla="*/ 4223666 w 4425895"/>
              <a:gd name="connsiteY7465" fmla="*/ 1624771 h 4333434"/>
              <a:gd name="connsiteX7466" fmla="*/ 4220529 w 4425895"/>
              <a:gd name="connsiteY7466" fmla="*/ 1626877 h 4333434"/>
              <a:gd name="connsiteX7467" fmla="*/ 4217393 w 4425895"/>
              <a:gd name="connsiteY7467" fmla="*/ 1624771 h 4333434"/>
              <a:gd name="connsiteX7468" fmla="*/ 4220443 w 4425895"/>
              <a:gd name="connsiteY7468" fmla="*/ 1622580 h 4333434"/>
              <a:gd name="connsiteX7469" fmla="*/ 4220529 w 4425895"/>
              <a:gd name="connsiteY7469" fmla="*/ 1577982 h 4333434"/>
              <a:gd name="connsiteX7470" fmla="*/ 4218553 w 4425895"/>
              <a:gd name="connsiteY7470" fmla="*/ 1575876 h 4333434"/>
              <a:gd name="connsiteX7471" fmla="*/ 4221861 w 4425895"/>
              <a:gd name="connsiteY7471" fmla="*/ 1573728 h 4333434"/>
              <a:gd name="connsiteX7472" fmla="*/ 4223795 w 4425895"/>
              <a:gd name="connsiteY7472" fmla="*/ 1575829 h 4333434"/>
              <a:gd name="connsiteX7473" fmla="*/ 4223795 w 4425895"/>
              <a:gd name="connsiteY7473" fmla="*/ 1575876 h 4333434"/>
              <a:gd name="connsiteX7474" fmla="*/ 4220315 w 4425895"/>
              <a:gd name="connsiteY7474" fmla="*/ 1577939 h 4333434"/>
              <a:gd name="connsiteX7475" fmla="*/ 4221732 w 4425895"/>
              <a:gd name="connsiteY7475" fmla="*/ 588740 h 4333434"/>
              <a:gd name="connsiteX7476" fmla="*/ 4225384 w 4425895"/>
              <a:gd name="connsiteY7476" fmla="*/ 584744 h 4333434"/>
              <a:gd name="connsiteX7477" fmla="*/ 4232517 w 4425895"/>
              <a:gd name="connsiteY7477" fmla="*/ 580877 h 4333434"/>
              <a:gd name="connsiteX7478" fmla="*/ 4238532 w 4425895"/>
              <a:gd name="connsiteY7478" fmla="*/ 580116 h 4333434"/>
              <a:gd name="connsiteX7479" fmla="*/ 4239305 w 4425895"/>
              <a:gd name="connsiteY7479" fmla="*/ 580877 h 4333434"/>
              <a:gd name="connsiteX7480" fmla="*/ 4241453 w 4425895"/>
              <a:gd name="connsiteY7480" fmla="*/ 585560 h 4333434"/>
              <a:gd name="connsiteX7481" fmla="*/ 4225384 w 4425895"/>
              <a:gd name="connsiteY7481" fmla="*/ 592220 h 4333434"/>
              <a:gd name="connsiteX7482" fmla="*/ 4221517 w 4425895"/>
              <a:gd name="connsiteY7482" fmla="*/ 588697 h 4333434"/>
              <a:gd name="connsiteX7483" fmla="*/ 4245965 w 4425895"/>
              <a:gd name="connsiteY7483" fmla="*/ 587622 h 4333434"/>
              <a:gd name="connsiteX7484" fmla="*/ 4248457 w 4425895"/>
              <a:gd name="connsiteY7484" fmla="*/ 590114 h 4333434"/>
              <a:gd name="connsiteX7485" fmla="*/ 4242657 w 4425895"/>
              <a:gd name="connsiteY7485" fmla="*/ 590974 h 4333434"/>
              <a:gd name="connsiteX7486" fmla="*/ 4245750 w 4425895"/>
              <a:gd name="connsiteY7486" fmla="*/ 587622 h 4333434"/>
              <a:gd name="connsiteX7487" fmla="*/ 4244633 w 4425895"/>
              <a:gd name="connsiteY7487" fmla="*/ 500445 h 4333434"/>
              <a:gd name="connsiteX7488" fmla="*/ 4246824 w 4425895"/>
              <a:gd name="connsiteY7488" fmla="*/ 502593 h 4333434"/>
              <a:gd name="connsiteX7489" fmla="*/ 4245922 w 4425895"/>
              <a:gd name="connsiteY7489" fmla="*/ 504699 h 4333434"/>
              <a:gd name="connsiteX7490" fmla="*/ 4243688 w 4425895"/>
              <a:gd name="connsiteY7490" fmla="*/ 502593 h 4333434"/>
              <a:gd name="connsiteX7491" fmla="*/ 4244418 w 4425895"/>
              <a:gd name="connsiteY7491" fmla="*/ 500402 h 4333434"/>
              <a:gd name="connsiteX7492" fmla="*/ 4243344 w 4425895"/>
              <a:gd name="connsiteY7492" fmla="*/ 596946 h 4333434"/>
              <a:gd name="connsiteX7493" fmla="*/ 4249101 w 4425895"/>
              <a:gd name="connsiteY7493" fmla="*/ 598235 h 4333434"/>
              <a:gd name="connsiteX7494" fmla="*/ 4251035 w 4425895"/>
              <a:gd name="connsiteY7494" fmla="*/ 601286 h 4333434"/>
              <a:gd name="connsiteX7495" fmla="*/ 4245406 w 4425895"/>
              <a:gd name="connsiteY7495" fmla="*/ 603133 h 4333434"/>
              <a:gd name="connsiteX7496" fmla="*/ 4241754 w 4425895"/>
              <a:gd name="connsiteY7496" fmla="*/ 597505 h 4333434"/>
              <a:gd name="connsiteX7497" fmla="*/ 4243129 w 4425895"/>
              <a:gd name="connsiteY7497" fmla="*/ 596903 h 4333434"/>
              <a:gd name="connsiteX7498" fmla="*/ 4253398 w 4425895"/>
              <a:gd name="connsiteY7498" fmla="*/ 672609 h 4333434"/>
              <a:gd name="connsiteX7499" fmla="*/ 4256277 w 4425895"/>
              <a:gd name="connsiteY7499" fmla="*/ 683221 h 4333434"/>
              <a:gd name="connsiteX7500" fmla="*/ 4247340 w 4425895"/>
              <a:gd name="connsiteY7500" fmla="*/ 683636 h 4333434"/>
              <a:gd name="connsiteX7501" fmla="*/ 4245922 w 4425895"/>
              <a:gd name="connsiteY7501" fmla="*/ 681717 h 4333434"/>
              <a:gd name="connsiteX7502" fmla="*/ 4253183 w 4425895"/>
              <a:gd name="connsiteY7502" fmla="*/ 672566 h 4333434"/>
              <a:gd name="connsiteX7503" fmla="*/ 4251250 w 4425895"/>
              <a:gd name="connsiteY7503" fmla="*/ 616968 h 4333434"/>
              <a:gd name="connsiteX7504" fmla="*/ 4255933 w 4425895"/>
              <a:gd name="connsiteY7504" fmla="*/ 613402 h 4333434"/>
              <a:gd name="connsiteX7505" fmla="*/ 4258726 w 4425895"/>
              <a:gd name="connsiteY7505" fmla="*/ 615507 h 4333434"/>
              <a:gd name="connsiteX7506" fmla="*/ 4254086 w 4425895"/>
              <a:gd name="connsiteY7506" fmla="*/ 619116 h 4333434"/>
              <a:gd name="connsiteX7507" fmla="*/ 4251250 w 4425895"/>
              <a:gd name="connsiteY7507" fmla="*/ 616968 h 4333434"/>
              <a:gd name="connsiteX7508" fmla="*/ 4254601 w 4425895"/>
              <a:gd name="connsiteY7508" fmla="*/ 751365 h 4333434"/>
              <a:gd name="connsiteX7509" fmla="*/ 4250949 w 4425895"/>
              <a:gd name="connsiteY7509" fmla="*/ 755060 h 4333434"/>
              <a:gd name="connsiteX7510" fmla="*/ 4249101 w 4425895"/>
              <a:gd name="connsiteY7510" fmla="*/ 753212 h 4333434"/>
              <a:gd name="connsiteX7511" fmla="*/ 4252753 w 4425895"/>
              <a:gd name="connsiteY7511" fmla="*/ 749474 h 4333434"/>
              <a:gd name="connsiteX7512" fmla="*/ 4254601 w 4425895"/>
              <a:gd name="connsiteY7512" fmla="*/ 751365 h 4333434"/>
              <a:gd name="connsiteX7513" fmla="*/ 4236169 w 4425895"/>
              <a:gd name="connsiteY7513" fmla="*/ 1320445 h 4333434"/>
              <a:gd name="connsiteX7514" fmla="*/ 4233548 w 4425895"/>
              <a:gd name="connsiteY7514" fmla="*/ 1319371 h 4333434"/>
              <a:gd name="connsiteX7515" fmla="*/ 4238790 w 4425895"/>
              <a:gd name="connsiteY7515" fmla="*/ 1319371 h 4333434"/>
              <a:gd name="connsiteX7516" fmla="*/ 4236169 w 4425895"/>
              <a:gd name="connsiteY7516" fmla="*/ 1320445 h 4333434"/>
              <a:gd name="connsiteX7517" fmla="*/ 4231872 w 4425895"/>
              <a:gd name="connsiteY7517" fmla="*/ 2094386 h 4333434"/>
              <a:gd name="connsiteX7518" fmla="*/ 4233848 w 4425895"/>
              <a:gd name="connsiteY7518" fmla="*/ 2092281 h 4333434"/>
              <a:gd name="connsiteX7519" fmla="*/ 4237114 w 4425895"/>
              <a:gd name="connsiteY7519" fmla="*/ 2094386 h 4333434"/>
              <a:gd name="connsiteX7520" fmla="*/ 4235138 w 4425895"/>
              <a:gd name="connsiteY7520" fmla="*/ 2096535 h 4333434"/>
              <a:gd name="connsiteX7521" fmla="*/ 4231958 w 4425895"/>
              <a:gd name="connsiteY7521" fmla="*/ 2094386 h 4333434"/>
              <a:gd name="connsiteX7522" fmla="*/ 4233977 w 4425895"/>
              <a:gd name="connsiteY7522" fmla="*/ 1880159 h 4333434"/>
              <a:gd name="connsiteX7523" fmla="*/ 4244547 w 4425895"/>
              <a:gd name="connsiteY7523" fmla="*/ 1869117 h 4333434"/>
              <a:gd name="connsiteX7524" fmla="*/ 4244547 w 4425895"/>
              <a:gd name="connsiteY7524" fmla="*/ 1877710 h 4333434"/>
              <a:gd name="connsiteX7525" fmla="*/ 4244547 w 4425895"/>
              <a:gd name="connsiteY7525" fmla="*/ 1877710 h 4333434"/>
              <a:gd name="connsiteX7526" fmla="*/ 4234063 w 4425895"/>
              <a:gd name="connsiteY7526" fmla="*/ 1880159 h 4333434"/>
              <a:gd name="connsiteX7527" fmla="*/ 4240379 w 4425895"/>
              <a:gd name="connsiteY7527" fmla="*/ 1840502 h 4333434"/>
              <a:gd name="connsiteX7528" fmla="*/ 4242356 w 4425895"/>
              <a:gd name="connsiteY7528" fmla="*/ 1845615 h 4333434"/>
              <a:gd name="connsiteX7529" fmla="*/ 4235009 w 4425895"/>
              <a:gd name="connsiteY7529" fmla="*/ 1849912 h 4333434"/>
              <a:gd name="connsiteX7530" fmla="*/ 4240465 w 4425895"/>
              <a:gd name="connsiteY7530" fmla="*/ 1840502 h 4333434"/>
              <a:gd name="connsiteX7531" fmla="*/ 4242184 w 4425895"/>
              <a:gd name="connsiteY7531" fmla="*/ 1900396 h 4333434"/>
              <a:gd name="connsiteX7532" fmla="*/ 4246481 w 4425895"/>
              <a:gd name="connsiteY7532" fmla="*/ 1906197 h 4333434"/>
              <a:gd name="connsiteX7533" fmla="*/ 4240379 w 4425895"/>
              <a:gd name="connsiteY7533" fmla="*/ 1901513 h 4333434"/>
              <a:gd name="connsiteX7534" fmla="*/ 4237801 w 4425895"/>
              <a:gd name="connsiteY7534" fmla="*/ 1895670 h 4333434"/>
              <a:gd name="connsiteX7535" fmla="*/ 4243516 w 4425895"/>
              <a:gd name="connsiteY7535" fmla="*/ 1328394 h 4333434"/>
              <a:gd name="connsiteX7536" fmla="*/ 4236083 w 4425895"/>
              <a:gd name="connsiteY7536" fmla="*/ 1329210 h 4333434"/>
              <a:gd name="connsiteX7537" fmla="*/ 4246524 w 4425895"/>
              <a:gd name="connsiteY7537" fmla="*/ 1324398 h 4333434"/>
              <a:gd name="connsiteX7538" fmla="*/ 4243602 w 4425895"/>
              <a:gd name="connsiteY7538" fmla="*/ 1328394 h 4333434"/>
              <a:gd name="connsiteX7539" fmla="*/ 4242872 w 4425895"/>
              <a:gd name="connsiteY7539" fmla="*/ 785265 h 4333434"/>
              <a:gd name="connsiteX7540" fmla="*/ 4246610 w 4425895"/>
              <a:gd name="connsiteY7540" fmla="*/ 779851 h 4333434"/>
              <a:gd name="connsiteX7541" fmla="*/ 4249187 w 4425895"/>
              <a:gd name="connsiteY7541" fmla="*/ 785694 h 4333434"/>
              <a:gd name="connsiteX7542" fmla="*/ 4253957 w 4425895"/>
              <a:gd name="connsiteY7542" fmla="*/ 791538 h 4333434"/>
              <a:gd name="connsiteX7543" fmla="*/ 4260573 w 4425895"/>
              <a:gd name="connsiteY7543" fmla="*/ 794803 h 4333434"/>
              <a:gd name="connsiteX7544" fmla="*/ 4251164 w 4425895"/>
              <a:gd name="connsiteY7544" fmla="*/ 795233 h 4333434"/>
              <a:gd name="connsiteX7545" fmla="*/ 4242872 w 4425895"/>
              <a:gd name="connsiteY7545" fmla="*/ 785265 h 4333434"/>
              <a:gd name="connsiteX7546" fmla="*/ 4263108 w 4425895"/>
              <a:gd name="connsiteY7546" fmla="*/ 875493 h 4333434"/>
              <a:gd name="connsiteX7547" fmla="*/ 4265686 w 4425895"/>
              <a:gd name="connsiteY7547" fmla="*/ 868360 h 4333434"/>
              <a:gd name="connsiteX7548" fmla="*/ 4267534 w 4425895"/>
              <a:gd name="connsiteY7548" fmla="*/ 873903 h 4333434"/>
              <a:gd name="connsiteX7549" fmla="*/ 4263108 w 4425895"/>
              <a:gd name="connsiteY7549" fmla="*/ 875493 h 4333434"/>
              <a:gd name="connsiteX7550" fmla="*/ 4265472 w 4425895"/>
              <a:gd name="connsiteY7550" fmla="*/ 1643805 h 4333434"/>
              <a:gd name="connsiteX7551" fmla="*/ 4262335 w 4425895"/>
              <a:gd name="connsiteY7551" fmla="*/ 1645910 h 4333434"/>
              <a:gd name="connsiteX7552" fmla="*/ 4259198 w 4425895"/>
              <a:gd name="connsiteY7552" fmla="*/ 1643805 h 4333434"/>
              <a:gd name="connsiteX7553" fmla="*/ 4262335 w 4425895"/>
              <a:gd name="connsiteY7553" fmla="*/ 1641657 h 4333434"/>
              <a:gd name="connsiteX7554" fmla="*/ 4265472 w 4425895"/>
              <a:gd name="connsiteY7554" fmla="*/ 1643848 h 4333434"/>
              <a:gd name="connsiteX7555" fmla="*/ 4262550 w 4425895"/>
              <a:gd name="connsiteY7555" fmla="*/ 856287 h 4333434"/>
              <a:gd name="connsiteX7556" fmla="*/ 4259198 w 4425895"/>
              <a:gd name="connsiteY7556" fmla="*/ 857791 h 4333434"/>
              <a:gd name="connsiteX7557" fmla="*/ 4261089 w 4425895"/>
              <a:gd name="connsiteY7557" fmla="*/ 853193 h 4333434"/>
              <a:gd name="connsiteX7558" fmla="*/ 4262550 w 4425895"/>
              <a:gd name="connsiteY7558" fmla="*/ 856330 h 4333434"/>
              <a:gd name="connsiteX7559" fmla="*/ 4250820 w 4425895"/>
              <a:gd name="connsiteY7559" fmla="*/ 1327148 h 4333434"/>
              <a:gd name="connsiteX7560" fmla="*/ 4252925 w 4425895"/>
              <a:gd name="connsiteY7560" fmla="*/ 1329296 h 4333434"/>
              <a:gd name="connsiteX7561" fmla="*/ 4250777 w 4425895"/>
              <a:gd name="connsiteY7561" fmla="*/ 1331445 h 4333434"/>
              <a:gd name="connsiteX7562" fmla="*/ 4248629 w 4425895"/>
              <a:gd name="connsiteY7562" fmla="*/ 1329296 h 4333434"/>
              <a:gd name="connsiteX7563" fmla="*/ 4250777 w 4425895"/>
              <a:gd name="connsiteY7563" fmla="*/ 1327148 h 4333434"/>
              <a:gd name="connsiteX7564" fmla="*/ 4250820 w 4425895"/>
              <a:gd name="connsiteY7564" fmla="*/ 1327148 h 4333434"/>
              <a:gd name="connsiteX7565" fmla="*/ 4252925 w 4425895"/>
              <a:gd name="connsiteY7565" fmla="*/ 1784088 h 4333434"/>
              <a:gd name="connsiteX7566" fmla="*/ 4254988 w 4425895"/>
              <a:gd name="connsiteY7566" fmla="*/ 1786236 h 4333434"/>
              <a:gd name="connsiteX7567" fmla="*/ 4254988 w 4425895"/>
              <a:gd name="connsiteY7567" fmla="*/ 1786236 h 4333434"/>
              <a:gd name="connsiteX7568" fmla="*/ 4252968 w 4425895"/>
              <a:gd name="connsiteY7568" fmla="*/ 1788342 h 4333434"/>
              <a:gd name="connsiteX7569" fmla="*/ 4252925 w 4425895"/>
              <a:gd name="connsiteY7569" fmla="*/ 1788342 h 4333434"/>
              <a:gd name="connsiteX7570" fmla="*/ 4250820 w 4425895"/>
              <a:gd name="connsiteY7570" fmla="*/ 1786236 h 4333434"/>
              <a:gd name="connsiteX7571" fmla="*/ 4252925 w 4425895"/>
              <a:gd name="connsiteY7571" fmla="*/ 1784088 h 4333434"/>
              <a:gd name="connsiteX7572" fmla="*/ 4258124 w 4425895"/>
              <a:gd name="connsiteY7572" fmla="*/ 2961348 h 4333434"/>
              <a:gd name="connsiteX7573" fmla="*/ 4254902 w 4425895"/>
              <a:gd name="connsiteY7573" fmla="*/ 2963454 h 4333434"/>
              <a:gd name="connsiteX7574" fmla="*/ 4252925 w 4425895"/>
              <a:gd name="connsiteY7574" fmla="*/ 2961395 h 4333434"/>
              <a:gd name="connsiteX7575" fmla="*/ 4252925 w 4425895"/>
              <a:gd name="connsiteY7575" fmla="*/ 2961348 h 4333434"/>
              <a:gd name="connsiteX7576" fmla="*/ 4256191 w 4425895"/>
              <a:gd name="connsiteY7576" fmla="*/ 2959243 h 4333434"/>
              <a:gd name="connsiteX7577" fmla="*/ 4258124 w 4425895"/>
              <a:gd name="connsiteY7577" fmla="*/ 2961520 h 4333434"/>
              <a:gd name="connsiteX7578" fmla="*/ 4258124 w 4425895"/>
              <a:gd name="connsiteY7578" fmla="*/ 2434288 h 4333434"/>
              <a:gd name="connsiteX7579" fmla="*/ 4260358 w 4425895"/>
              <a:gd name="connsiteY7579" fmla="*/ 2432140 h 4333434"/>
              <a:gd name="connsiteX7580" fmla="*/ 4261261 w 4425895"/>
              <a:gd name="connsiteY7580" fmla="*/ 2434288 h 4333434"/>
              <a:gd name="connsiteX7581" fmla="*/ 4259069 w 4425895"/>
              <a:gd name="connsiteY7581" fmla="*/ 2436393 h 4333434"/>
              <a:gd name="connsiteX7582" fmla="*/ 4259069 w 4425895"/>
              <a:gd name="connsiteY7582" fmla="*/ 2436393 h 4333434"/>
              <a:gd name="connsiteX7583" fmla="*/ 4258124 w 4425895"/>
              <a:gd name="connsiteY7583" fmla="*/ 2434460 h 4333434"/>
              <a:gd name="connsiteX7584" fmla="*/ 4255546 w 4425895"/>
              <a:gd name="connsiteY7584" fmla="*/ 3371327 h 4333434"/>
              <a:gd name="connsiteX7585" fmla="*/ 4255546 w 4425895"/>
              <a:gd name="connsiteY7585" fmla="*/ 3376311 h 4333434"/>
              <a:gd name="connsiteX7586" fmla="*/ 4251722 w 4425895"/>
              <a:gd name="connsiteY7586" fmla="*/ 3375151 h 4333434"/>
              <a:gd name="connsiteX7587" fmla="*/ 4255546 w 4425895"/>
              <a:gd name="connsiteY7587" fmla="*/ 3371327 h 4333434"/>
              <a:gd name="connsiteX7588" fmla="*/ 4256019 w 4425895"/>
              <a:gd name="connsiteY7588" fmla="*/ 3052908 h 4333434"/>
              <a:gd name="connsiteX7589" fmla="*/ 4255074 w 4425895"/>
              <a:gd name="connsiteY7589" fmla="*/ 3050760 h 4333434"/>
              <a:gd name="connsiteX7590" fmla="*/ 4257308 w 4425895"/>
              <a:gd name="connsiteY7590" fmla="*/ 3048655 h 4333434"/>
              <a:gd name="connsiteX7591" fmla="*/ 4258210 w 4425895"/>
              <a:gd name="connsiteY7591" fmla="*/ 3050760 h 4333434"/>
              <a:gd name="connsiteX7592" fmla="*/ 4255933 w 4425895"/>
              <a:gd name="connsiteY7592" fmla="*/ 3052908 h 4333434"/>
              <a:gd name="connsiteX7593" fmla="*/ 4259413 w 4425895"/>
              <a:gd name="connsiteY7593" fmla="*/ 3295192 h 4333434"/>
              <a:gd name="connsiteX7594" fmla="*/ 4260315 w 4425895"/>
              <a:gd name="connsiteY7594" fmla="*/ 3297297 h 4333434"/>
              <a:gd name="connsiteX7595" fmla="*/ 4258124 w 4425895"/>
              <a:gd name="connsiteY7595" fmla="*/ 3299445 h 4333434"/>
              <a:gd name="connsiteX7596" fmla="*/ 4257179 w 4425895"/>
              <a:gd name="connsiteY7596" fmla="*/ 3297297 h 4333434"/>
              <a:gd name="connsiteX7597" fmla="*/ 4259327 w 4425895"/>
              <a:gd name="connsiteY7597" fmla="*/ 3295192 h 4333434"/>
              <a:gd name="connsiteX7598" fmla="*/ 4259413 w 4425895"/>
              <a:gd name="connsiteY7598" fmla="*/ 3072973 h 4333434"/>
              <a:gd name="connsiteX7599" fmla="*/ 4261519 w 4425895"/>
              <a:gd name="connsiteY7599" fmla="*/ 3070997 h 4333434"/>
              <a:gd name="connsiteX7600" fmla="*/ 4262464 w 4425895"/>
              <a:gd name="connsiteY7600" fmla="*/ 3074305 h 4333434"/>
              <a:gd name="connsiteX7601" fmla="*/ 4259198 w 4425895"/>
              <a:gd name="connsiteY7601" fmla="*/ 3072973 h 4333434"/>
              <a:gd name="connsiteX7602" fmla="*/ 4257480 w 4425895"/>
              <a:gd name="connsiteY7602" fmla="*/ 1959646 h 4333434"/>
              <a:gd name="connsiteX7603" fmla="*/ 4257480 w 4425895"/>
              <a:gd name="connsiteY7603" fmla="*/ 1955349 h 4333434"/>
              <a:gd name="connsiteX7604" fmla="*/ 4264655 w 4425895"/>
              <a:gd name="connsiteY7604" fmla="*/ 1960935 h 4333434"/>
              <a:gd name="connsiteX7605" fmla="*/ 4257265 w 4425895"/>
              <a:gd name="connsiteY7605" fmla="*/ 1959646 h 4333434"/>
              <a:gd name="connsiteX7606" fmla="*/ 4267448 w 4425895"/>
              <a:gd name="connsiteY7606" fmla="*/ 772375 h 4333434"/>
              <a:gd name="connsiteX7607" fmla="*/ 4266503 w 4425895"/>
              <a:gd name="connsiteY7607" fmla="*/ 770227 h 4333434"/>
              <a:gd name="connsiteX7608" fmla="*/ 4268737 w 4425895"/>
              <a:gd name="connsiteY7608" fmla="*/ 768121 h 4333434"/>
              <a:gd name="connsiteX7609" fmla="*/ 4269639 w 4425895"/>
              <a:gd name="connsiteY7609" fmla="*/ 770227 h 4333434"/>
              <a:gd name="connsiteX7610" fmla="*/ 4267491 w 4425895"/>
              <a:gd name="connsiteY7610" fmla="*/ 772375 h 4333434"/>
              <a:gd name="connsiteX7611" fmla="*/ 4267448 w 4425895"/>
              <a:gd name="connsiteY7611" fmla="*/ 772375 h 4333434"/>
              <a:gd name="connsiteX7612" fmla="*/ 4264483 w 4425895"/>
              <a:gd name="connsiteY7612" fmla="*/ 496922 h 4333434"/>
              <a:gd name="connsiteX7613" fmla="*/ 4265686 w 4425895"/>
              <a:gd name="connsiteY7613" fmla="*/ 504226 h 4333434"/>
              <a:gd name="connsiteX7614" fmla="*/ 4261390 w 4425895"/>
              <a:gd name="connsiteY7614" fmla="*/ 508823 h 4333434"/>
              <a:gd name="connsiteX7615" fmla="*/ 4255117 w 4425895"/>
              <a:gd name="connsiteY7615" fmla="*/ 498555 h 4333434"/>
              <a:gd name="connsiteX7616" fmla="*/ 4264483 w 4425895"/>
              <a:gd name="connsiteY7616" fmla="*/ 497008 h 4333434"/>
              <a:gd name="connsiteX7617" fmla="*/ 4246610 w 4425895"/>
              <a:gd name="connsiteY7617" fmla="*/ 385641 h 4333434"/>
              <a:gd name="connsiteX7618" fmla="*/ 4242313 w 4425895"/>
              <a:gd name="connsiteY7618" fmla="*/ 387359 h 4333434"/>
              <a:gd name="connsiteX7619" fmla="*/ 4235396 w 4425895"/>
              <a:gd name="connsiteY7619" fmla="*/ 386156 h 4333434"/>
              <a:gd name="connsiteX7620" fmla="*/ 4238016 w 4425895"/>
              <a:gd name="connsiteY7620" fmla="*/ 379583 h 4333434"/>
              <a:gd name="connsiteX7621" fmla="*/ 4246610 w 4425895"/>
              <a:gd name="connsiteY7621" fmla="*/ 385684 h 4333434"/>
              <a:gd name="connsiteX7622" fmla="*/ 4232474 w 4425895"/>
              <a:gd name="connsiteY7622" fmla="*/ 370302 h 4333434"/>
              <a:gd name="connsiteX7623" fmla="*/ 4227791 w 4425895"/>
              <a:gd name="connsiteY7623" fmla="*/ 366435 h 4333434"/>
              <a:gd name="connsiteX7624" fmla="*/ 4232474 w 4425895"/>
              <a:gd name="connsiteY7624" fmla="*/ 362568 h 4333434"/>
              <a:gd name="connsiteX7625" fmla="*/ 4237200 w 4425895"/>
              <a:gd name="connsiteY7625" fmla="*/ 366435 h 4333434"/>
              <a:gd name="connsiteX7626" fmla="*/ 4232474 w 4425895"/>
              <a:gd name="connsiteY7626" fmla="*/ 370388 h 4333434"/>
              <a:gd name="connsiteX7627" fmla="*/ 4212194 w 4425895"/>
              <a:gd name="connsiteY7627" fmla="*/ 1509838 h 4333434"/>
              <a:gd name="connsiteX7628" fmla="*/ 4214170 w 4425895"/>
              <a:gd name="connsiteY7628" fmla="*/ 1511986 h 4333434"/>
              <a:gd name="connsiteX7629" fmla="*/ 4210905 w 4425895"/>
              <a:gd name="connsiteY7629" fmla="*/ 1514092 h 4333434"/>
              <a:gd name="connsiteX7630" fmla="*/ 4208929 w 4425895"/>
              <a:gd name="connsiteY7630" fmla="*/ 1511986 h 4333434"/>
              <a:gd name="connsiteX7631" fmla="*/ 4212194 w 4425895"/>
              <a:gd name="connsiteY7631" fmla="*/ 1509924 h 4333434"/>
              <a:gd name="connsiteX7632" fmla="*/ 4215760 w 4425895"/>
              <a:gd name="connsiteY7632" fmla="*/ 2443397 h 4333434"/>
              <a:gd name="connsiteX7633" fmla="*/ 4218123 w 4425895"/>
              <a:gd name="connsiteY7633" fmla="*/ 2448458 h 4333434"/>
              <a:gd name="connsiteX7634" fmla="*/ 4215760 w 4425895"/>
              <a:gd name="connsiteY7634" fmla="*/ 2450830 h 4333434"/>
              <a:gd name="connsiteX7635" fmla="*/ 4213139 w 4425895"/>
              <a:gd name="connsiteY7635" fmla="*/ 2447092 h 4333434"/>
              <a:gd name="connsiteX7636" fmla="*/ 4215760 w 4425895"/>
              <a:gd name="connsiteY7636" fmla="*/ 2443483 h 4333434"/>
              <a:gd name="connsiteX7637" fmla="*/ 4224353 w 4425895"/>
              <a:gd name="connsiteY7637" fmla="*/ 1820394 h 4333434"/>
              <a:gd name="connsiteX7638" fmla="*/ 4229079 w 4425895"/>
              <a:gd name="connsiteY7638" fmla="*/ 1823187 h 4333434"/>
              <a:gd name="connsiteX7639" fmla="*/ 4227748 w 4425895"/>
              <a:gd name="connsiteY7639" fmla="*/ 1827484 h 4333434"/>
              <a:gd name="connsiteX7640" fmla="*/ 4222334 w 4425895"/>
              <a:gd name="connsiteY7640" fmla="*/ 1828386 h 4333434"/>
              <a:gd name="connsiteX7641" fmla="*/ 4224396 w 4425895"/>
              <a:gd name="connsiteY7641" fmla="*/ 1820738 h 4333434"/>
              <a:gd name="connsiteX7642" fmla="*/ 4227404 w 4425895"/>
              <a:gd name="connsiteY7642" fmla="*/ 1874746 h 4333434"/>
              <a:gd name="connsiteX7643" fmla="*/ 4230025 w 4425895"/>
              <a:gd name="connsiteY7643" fmla="*/ 1873242 h 4333434"/>
              <a:gd name="connsiteX7644" fmla="*/ 4230712 w 4425895"/>
              <a:gd name="connsiteY7644" fmla="*/ 1878999 h 4333434"/>
              <a:gd name="connsiteX7645" fmla="*/ 4227662 w 4425895"/>
              <a:gd name="connsiteY7645" fmla="*/ 1880503 h 4333434"/>
              <a:gd name="connsiteX7646" fmla="*/ 4227447 w 4425895"/>
              <a:gd name="connsiteY7646" fmla="*/ 1874961 h 4333434"/>
              <a:gd name="connsiteX7647" fmla="*/ 4228564 w 4425895"/>
              <a:gd name="connsiteY7647" fmla="*/ 3357492 h 4333434"/>
              <a:gd name="connsiteX7648" fmla="*/ 4229853 w 4425895"/>
              <a:gd name="connsiteY7648" fmla="*/ 3352164 h 4333434"/>
              <a:gd name="connsiteX7649" fmla="*/ 4234149 w 4425895"/>
              <a:gd name="connsiteY7649" fmla="*/ 3350231 h 4333434"/>
              <a:gd name="connsiteX7650" fmla="*/ 4235825 w 4425895"/>
              <a:gd name="connsiteY7650" fmla="*/ 3358308 h 4333434"/>
              <a:gd name="connsiteX7651" fmla="*/ 4228607 w 4425895"/>
              <a:gd name="connsiteY7651" fmla="*/ 3357707 h 4333434"/>
              <a:gd name="connsiteX7652" fmla="*/ 4238704 w 4425895"/>
              <a:gd name="connsiteY7652" fmla="*/ 3304601 h 4333434"/>
              <a:gd name="connsiteX7653" fmla="*/ 4243215 w 4425895"/>
              <a:gd name="connsiteY7653" fmla="*/ 3308898 h 4333434"/>
              <a:gd name="connsiteX7654" fmla="*/ 4239176 w 4425895"/>
              <a:gd name="connsiteY7654" fmla="*/ 3307609 h 4333434"/>
              <a:gd name="connsiteX7655" fmla="*/ 4238747 w 4425895"/>
              <a:gd name="connsiteY7655" fmla="*/ 3304816 h 4333434"/>
              <a:gd name="connsiteX7656" fmla="*/ 4262807 w 4425895"/>
              <a:gd name="connsiteY7656" fmla="*/ 3620227 h 4333434"/>
              <a:gd name="connsiteX7657" fmla="*/ 4269596 w 4425895"/>
              <a:gd name="connsiteY7657" fmla="*/ 3623321 h 4333434"/>
              <a:gd name="connsiteX7658" fmla="*/ 4260058 w 4425895"/>
              <a:gd name="connsiteY7658" fmla="*/ 3623321 h 4333434"/>
              <a:gd name="connsiteX7659" fmla="*/ 4262850 w 4425895"/>
              <a:gd name="connsiteY7659" fmla="*/ 3620442 h 4333434"/>
              <a:gd name="connsiteX7660" fmla="*/ 4264741 w 4425895"/>
              <a:gd name="connsiteY7660" fmla="*/ 3541256 h 4333434"/>
              <a:gd name="connsiteX7661" fmla="*/ 4265429 w 4425895"/>
              <a:gd name="connsiteY7661" fmla="*/ 3536186 h 4333434"/>
              <a:gd name="connsiteX7662" fmla="*/ 4274022 w 4425895"/>
              <a:gd name="connsiteY7662" fmla="*/ 3540483 h 4333434"/>
              <a:gd name="connsiteX7663" fmla="*/ 4264784 w 4425895"/>
              <a:gd name="connsiteY7663" fmla="*/ 3541471 h 4333434"/>
              <a:gd name="connsiteX7664" fmla="*/ 4272647 w 4425895"/>
              <a:gd name="connsiteY7664" fmla="*/ 2385479 h 4333434"/>
              <a:gd name="connsiteX7665" fmla="*/ 4270670 w 4425895"/>
              <a:gd name="connsiteY7665" fmla="*/ 2383374 h 4333434"/>
              <a:gd name="connsiteX7666" fmla="*/ 4273936 w 4425895"/>
              <a:gd name="connsiteY7666" fmla="*/ 2381225 h 4333434"/>
              <a:gd name="connsiteX7667" fmla="*/ 4275912 w 4425895"/>
              <a:gd name="connsiteY7667" fmla="*/ 2383369 h 4333434"/>
              <a:gd name="connsiteX7668" fmla="*/ 4275912 w 4425895"/>
              <a:gd name="connsiteY7668" fmla="*/ 2383374 h 4333434"/>
              <a:gd name="connsiteX7669" fmla="*/ 4272733 w 4425895"/>
              <a:gd name="connsiteY7669" fmla="*/ 2385565 h 4333434"/>
              <a:gd name="connsiteX7670" fmla="*/ 4274709 w 4425895"/>
              <a:gd name="connsiteY7670" fmla="*/ 1214664 h 4333434"/>
              <a:gd name="connsiteX7671" fmla="*/ 4282185 w 4425895"/>
              <a:gd name="connsiteY7671" fmla="*/ 1215394 h 4333434"/>
              <a:gd name="connsiteX7672" fmla="*/ 4280510 w 4425895"/>
              <a:gd name="connsiteY7672" fmla="*/ 1219476 h 4333434"/>
              <a:gd name="connsiteX7673" fmla="*/ 4274752 w 4425895"/>
              <a:gd name="connsiteY7673" fmla="*/ 1214922 h 4333434"/>
              <a:gd name="connsiteX7674" fmla="*/ 4276643 w 4425895"/>
              <a:gd name="connsiteY7674" fmla="*/ 1961064 h 4333434"/>
              <a:gd name="connsiteX7675" fmla="*/ 4283087 w 4425895"/>
              <a:gd name="connsiteY7675" fmla="*/ 1967036 h 4333434"/>
              <a:gd name="connsiteX7676" fmla="*/ 4279908 w 4425895"/>
              <a:gd name="connsiteY7676" fmla="*/ 1968927 h 4333434"/>
              <a:gd name="connsiteX7677" fmla="*/ 4276686 w 4425895"/>
              <a:gd name="connsiteY7677" fmla="*/ 1961150 h 4333434"/>
              <a:gd name="connsiteX7678" fmla="*/ 4284419 w 4425895"/>
              <a:gd name="connsiteY7678" fmla="*/ 3023047 h 4333434"/>
              <a:gd name="connsiteX7679" fmla="*/ 4286353 w 4425895"/>
              <a:gd name="connsiteY7679" fmla="*/ 3026269 h 4333434"/>
              <a:gd name="connsiteX7680" fmla="*/ 4281541 w 4425895"/>
              <a:gd name="connsiteY7680" fmla="*/ 3028074 h 4333434"/>
              <a:gd name="connsiteX7681" fmla="*/ 4284462 w 4425895"/>
              <a:gd name="connsiteY7681" fmla="*/ 3023133 h 4333434"/>
              <a:gd name="connsiteX7682" fmla="*/ 4304312 w 4425895"/>
              <a:gd name="connsiteY7682" fmla="*/ 1373895 h 4333434"/>
              <a:gd name="connsiteX7683" fmla="*/ 4294774 w 4425895"/>
              <a:gd name="connsiteY7683" fmla="*/ 1374367 h 4333434"/>
              <a:gd name="connsiteX7684" fmla="*/ 4297996 w 4425895"/>
              <a:gd name="connsiteY7684" fmla="*/ 1369770 h 4333434"/>
              <a:gd name="connsiteX7685" fmla="*/ 4304312 w 4425895"/>
              <a:gd name="connsiteY7685" fmla="*/ 1373895 h 4333434"/>
              <a:gd name="connsiteX7686" fmla="*/ 4304871 w 4425895"/>
              <a:gd name="connsiteY7686" fmla="*/ 1337503 h 4333434"/>
              <a:gd name="connsiteX7687" fmla="*/ 4312261 w 4425895"/>
              <a:gd name="connsiteY7687" fmla="*/ 1339307 h 4333434"/>
              <a:gd name="connsiteX7688" fmla="*/ 4319866 w 4425895"/>
              <a:gd name="connsiteY7688" fmla="*/ 1356021 h 4333434"/>
              <a:gd name="connsiteX7689" fmla="*/ 4319307 w 4425895"/>
              <a:gd name="connsiteY7689" fmla="*/ 1361950 h 4333434"/>
              <a:gd name="connsiteX7690" fmla="*/ 4317718 w 4425895"/>
              <a:gd name="connsiteY7690" fmla="*/ 1366719 h 4333434"/>
              <a:gd name="connsiteX7691" fmla="*/ 4317374 w 4425895"/>
              <a:gd name="connsiteY7691" fmla="*/ 1372361 h 4333434"/>
              <a:gd name="connsiteX7692" fmla="*/ 4317718 w 4425895"/>
              <a:gd name="connsiteY7692" fmla="*/ 1372692 h 4333434"/>
              <a:gd name="connsiteX7693" fmla="*/ 4318663 w 4425895"/>
              <a:gd name="connsiteY7693" fmla="*/ 1376988 h 4333434"/>
              <a:gd name="connsiteX7694" fmla="*/ 4313421 w 4425895"/>
              <a:gd name="connsiteY7694" fmla="*/ 1372692 h 4333434"/>
              <a:gd name="connsiteX7695" fmla="*/ 4312691 w 4425895"/>
              <a:gd name="connsiteY7695" fmla="*/ 1359372 h 4333434"/>
              <a:gd name="connsiteX7696" fmla="*/ 4312003 w 4425895"/>
              <a:gd name="connsiteY7696" fmla="*/ 1347299 h 4333434"/>
              <a:gd name="connsiteX7697" fmla="*/ 4307320 w 4425895"/>
              <a:gd name="connsiteY7697" fmla="*/ 1341241 h 4333434"/>
              <a:gd name="connsiteX7698" fmla="*/ 4304871 w 4425895"/>
              <a:gd name="connsiteY7698" fmla="*/ 1337331 h 4333434"/>
              <a:gd name="connsiteX7699" fmla="*/ 4307105 w 4425895"/>
              <a:gd name="connsiteY7699" fmla="*/ 3599088 h 4333434"/>
              <a:gd name="connsiteX7700" fmla="*/ 4309296 w 4425895"/>
              <a:gd name="connsiteY7700" fmla="*/ 3601193 h 4333434"/>
              <a:gd name="connsiteX7701" fmla="*/ 4309296 w 4425895"/>
              <a:gd name="connsiteY7701" fmla="*/ 3601236 h 4333434"/>
              <a:gd name="connsiteX7702" fmla="*/ 4308394 w 4425895"/>
              <a:gd name="connsiteY7702" fmla="*/ 3603342 h 4333434"/>
              <a:gd name="connsiteX7703" fmla="*/ 4306160 w 4425895"/>
              <a:gd name="connsiteY7703" fmla="*/ 3601236 h 4333434"/>
              <a:gd name="connsiteX7704" fmla="*/ 4307105 w 4425895"/>
              <a:gd name="connsiteY7704" fmla="*/ 3599088 h 4333434"/>
              <a:gd name="connsiteX7705" fmla="*/ 4310371 w 4425895"/>
              <a:gd name="connsiteY7705" fmla="*/ 3709639 h 4333434"/>
              <a:gd name="connsiteX7706" fmla="*/ 4313120 w 4425895"/>
              <a:gd name="connsiteY7706" fmla="*/ 3711744 h 4333434"/>
              <a:gd name="connsiteX7707" fmla="*/ 4310371 w 4425895"/>
              <a:gd name="connsiteY7707" fmla="*/ 3713849 h 4333434"/>
              <a:gd name="connsiteX7708" fmla="*/ 4307578 w 4425895"/>
              <a:gd name="connsiteY7708" fmla="*/ 3711744 h 4333434"/>
              <a:gd name="connsiteX7709" fmla="*/ 4310500 w 4425895"/>
              <a:gd name="connsiteY7709" fmla="*/ 3709639 h 4333434"/>
              <a:gd name="connsiteX7710" fmla="*/ 4312562 w 4425895"/>
              <a:gd name="connsiteY7710" fmla="*/ 3883908 h 4333434"/>
              <a:gd name="connsiteX7711" fmla="*/ 4320424 w 4425895"/>
              <a:gd name="connsiteY7711" fmla="*/ 3895809 h 4333434"/>
              <a:gd name="connsiteX7712" fmla="*/ 4314753 w 4425895"/>
              <a:gd name="connsiteY7712" fmla="*/ 3898774 h 4333434"/>
              <a:gd name="connsiteX7713" fmla="*/ 4309941 w 4425895"/>
              <a:gd name="connsiteY7713" fmla="*/ 3891341 h 4333434"/>
              <a:gd name="connsiteX7714" fmla="*/ 4312691 w 4425895"/>
              <a:gd name="connsiteY7714" fmla="*/ 3883908 h 4333434"/>
              <a:gd name="connsiteX7715" fmla="*/ 4318749 w 4425895"/>
              <a:gd name="connsiteY7715" fmla="*/ 4030550 h 4333434"/>
              <a:gd name="connsiteX7716" fmla="*/ 4323948 w 4425895"/>
              <a:gd name="connsiteY7716" fmla="*/ 4033729 h 4333434"/>
              <a:gd name="connsiteX7717" fmla="*/ 4317159 w 4425895"/>
              <a:gd name="connsiteY7717" fmla="*/ 4035448 h 4333434"/>
              <a:gd name="connsiteX7718" fmla="*/ 4318878 w 4425895"/>
              <a:gd name="connsiteY7718" fmla="*/ 4030550 h 4333434"/>
              <a:gd name="connsiteX7719" fmla="*/ 4318749 w 4425895"/>
              <a:gd name="connsiteY7719" fmla="*/ 3977960 h 4333434"/>
              <a:gd name="connsiteX7720" fmla="*/ 4318749 w 4425895"/>
              <a:gd name="connsiteY7720" fmla="*/ 3977960 h 4333434"/>
              <a:gd name="connsiteX7721" fmla="*/ 4319136 w 4425895"/>
              <a:gd name="connsiteY7721" fmla="*/ 3981955 h 4333434"/>
              <a:gd name="connsiteX7722" fmla="*/ 4316600 w 4425895"/>
              <a:gd name="connsiteY7722" fmla="*/ 3981955 h 4333434"/>
              <a:gd name="connsiteX7723" fmla="*/ 4319093 w 4425895"/>
              <a:gd name="connsiteY7723" fmla="*/ 3977960 h 4333434"/>
              <a:gd name="connsiteX7724" fmla="*/ 4321542 w 4425895"/>
              <a:gd name="connsiteY7724" fmla="*/ 4026296 h 4333434"/>
              <a:gd name="connsiteX7725" fmla="*/ 4320596 w 4425895"/>
              <a:gd name="connsiteY7725" fmla="*/ 4024148 h 4333434"/>
              <a:gd name="connsiteX7726" fmla="*/ 4322831 w 4425895"/>
              <a:gd name="connsiteY7726" fmla="*/ 4022042 h 4333434"/>
              <a:gd name="connsiteX7727" fmla="*/ 4323733 w 4425895"/>
              <a:gd name="connsiteY7727" fmla="*/ 4024148 h 4333434"/>
              <a:gd name="connsiteX7728" fmla="*/ 4321885 w 4425895"/>
              <a:gd name="connsiteY7728" fmla="*/ 4026296 h 4333434"/>
              <a:gd name="connsiteX7729" fmla="*/ 4323389 w 4425895"/>
              <a:gd name="connsiteY7729" fmla="*/ 3977229 h 4333434"/>
              <a:gd name="connsiteX7730" fmla="*/ 4315355 w 4425895"/>
              <a:gd name="connsiteY7730" fmla="*/ 3972932 h 4333434"/>
              <a:gd name="connsiteX7731" fmla="*/ 4325323 w 4425895"/>
              <a:gd name="connsiteY7731" fmla="*/ 3974823 h 4333434"/>
              <a:gd name="connsiteX7732" fmla="*/ 4324334 w 4425895"/>
              <a:gd name="connsiteY7732" fmla="*/ 3977109 h 4333434"/>
              <a:gd name="connsiteX7733" fmla="*/ 4323733 w 4425895"/>
              <a:gd name="connsiteY7733" fmla="*/ 3977229 h 4333434"/>
              <a:gd name="connsiteX7734" fmla="*/ 4319093 w 4425895"/>
              <a:gd name="connsiteY7734" fmla="*/ 1447108 h 4333434"/>
              <a:gd name="connsiteX7735" fmla="*/ 4326998 w 4425895"/>
              <a:gd name="connsiteY7735" fmla="*/ 1433402 h 4333434"/>
              <a:gd name="connsiteX7736" fmla="*/ 4331853 w 4425895"/>
              <a:gd name="connsiteY7736" fmla="*/ 1444616 h 4333434"/>
              <a:gd name="connsiteX7737" fmla="*/ 4319436 w 4425895"/>
              <a:gd name="connsiteY7737" fmla="*/ 1446936 h 4333434"/>
              <a:gd name="connsiteX7738" fmla="*/ 4328588 w 4425895"/>
              <a:gd name="connsiteY7738" fmla="*/ 4051603 h 4333434"/>
              <a:gd name="connsiteX7739" fmla="*/ 4333143 w 4425895"/>
              <a:gd name="connsiteY7739" fmla="*/ 4053923 h 4333434"/>
              <a:gd name="connsiteX7740" fmla="*/ 4327127 w 4425895"/>
              <a:gd name="connsiteY7740" fmla="*/ 4055813 h 4333434"/>
              <a:gd name="connsiteX7741" fmla="*/ 4328588 w 4425895"/>
              <a:gd name="connsiteY7741" fmla="*/ 4051603 h 4333434"/>
              <a:gd name="connsiteX7742" fmla="*/ 4331467 w 4425895"/>
              <a:gd name="connsiteY7742" fmla="*/ 3945521 h 4333434"/>
              <a:gd name="connsiteX7743" fmla="*/ 4332369 w 4425895"/>
              <a:gd name="connsiteY7743" fmla="*/ 3943415 h 4333434"/>
              <a:gd name="connsiteX7744" fmla="*/ 4334603 w 4425895"/>
              <a:gd name="connsiteY7744" fmla="*/ 3945473 h 4333434"/>
              <a:gd name="connsiteX7745" fmla="*/ 4334603 w 4425895"/>
              <a:gd name="connsiteY7745" fmla="*/ 3945521 h 4333434"/>
              <a:gd name="connsiteX7746" fmla="*/ 4333701 w 4425895"/>
              <a:gd name="connsiteY7746" fmla="*/ 3947669 h 4333434"/>
              <a:gd name="connsiteX7747" fmla="*/ 4331424 w 4425895"/>
              <a:gd name="connsiteY7747" fmla="*/ 3945521 h 4333434"/>
              <a:gd name="connsiteX7748" fmla="*/ 4330436 w 4425895"/>
              <a:gd name="connsiteY7748" fmla="*/ 1842779 h 4333434"/>
              <a:gd name="connsiteX7749" fmla="*/ 4337912 w 4425895"/>
              <a:gd name="connsiteY7749" fmla="*/ 1838109 h 4333434"/>
              <a:gd name="connsiteX7750" fmla="*/ 4339029 w 4425895"/>
              <a:gd name="connsiteY7750" fmla="*/ 1838483 h 4333434"/>
              <a:gd name="connsiteX7751" fmla="*/ 4338599 w 4425895"/>
              <a:gd name="connsiteY7751" fmla="*/ 1842779 h 4333434"/>
              <a:gd name="connsiteX7752" fmla="*/ 4330393 w 4425895"/>
              <a:gd name="connsiteY7752" fmla="*/ 1842779 h 4333434"/>
              <a:gd name="connsiteX7753" fmla="*/ 4340790 w 4425895"/>
              <a:gd name="connsiteY7753" fmla="*/ 3890266 h 4333434"/>
              <a:gd name="connsiteX7754" fmla="*/ 4342981 w 4425895"/>
              <a:gd name="connsiteY7754" fmla="*/ 3892372 h 4333434"/>
              <a:gd name="connsiteX7755" fmla="*/ 4342981 w 4425895"/>
              <a:gd name="connsiteY7755" fmla="*/ 3892415 h 4333434"/>
              <a:gd name="connsiteX7756" fmla="*/ 4342079 w 4425895"/>
              <a:gd name="connsiteY7756" fmla="*/ 3894520 h 4333434"/>
              <a:gd name="connsiteX7757" fmla="*/ 4339845 w 4425895"/>
              <a:gd name="connsiteY7757" fmla="*/ 3892415 h 4333434"/>
              <a:gd name="connsiteX7758" fmla="*/ 4340747 w 4425895"/>
              <a:gd name="connsiteY7758" fmla="*/ 3890266 h 4333434"/>
              <a:gd name="connsiteX7759" fmla="*/ 4342638 w 4425895"/>
              <a:gd name="connsiteY7759" fmla="*/ 1270476 h 4333434"/>
              <a:gd name="connsiteX7760" fmla="*/ 4339458 w 4425895"/>
              <a:gd name="connsiteY7760" fmla="*/ 1258274 h 4333434"/>
              <a:gd name="connsiteX7761" fmla="*/ 4346118 w 4425895"/>
              <a:gd name="connsiteY7761" fmla="*/ 1256942 h 4333434"/>
              <a:gd name="connsiteX7762" fmla="*/ 4350414 w 4425895"/>
              <a:gd name="connsiteY7762" fmla="*/ 1259907 h 4333434"/>
              <a:gd name="connsiteX7763" fmla="*/ 4350157 w 4425895"/>
              <a:gd name="connsiteY7763" fmla="*/ 1265320 h 4333434"/>
              <a:gd name="connsiteX7764" fmla="*/ 4346548 w 4425895"/>
              <a:gd name="connsiteY7764" fmla="*/ 1271679 h 4333434"/>
              <a:gd name="connsiteX7765" fmla="*/ 4342595 w 4425895"/>
              <a:gd name="connsiteY7765" fmla="*/ 1270476 h 4333434"/>
              <a:gd name="connsiteX7766" fmla="*/ 4345774 w 4425895"/>
              <a:gd name="connsiteY7766" fmla="*/ 1696137 h 4333434"/>
              <a:gd name="connsiteX7767" fmla="*/ 4359867 w 4425895"/>
              <a:gd name="connsiteY7767" fmla="*/ 1694548 h 4333434"/>
              <a:gd name="connsiteX7768" fmla="*/ 4351876 w 4425895"/>
              <a:gd name="connsiteY7768" fmla="*/ 1699360 h 4333434"/>
              <a:gd name="connsiteX7769" fmla="*/ 4345774 w 4425895"/>
              <a:gd name="connsiteY7769" fmla="*/ 1696137 h 4333434"/>
              <a:gd name="connsiteX7770" fmla="*/ 4359953 w 4425895"/>
              <a:gd name="connsiteY7770" fmla="*/ 3938947 h 4333434"/>
              <a:gd name="connsiteX7771" fmla="*/ 4361972 w 4425895"/>
              <a:gd name="connsiteY7771" fmla="*/ 3934650 h 4333434"/>
              <a:gd name="connsiteX7772" fmla="*/ 4366269 w 4425895"/>
              <a:gd name="connsiteY7772" fmla="*/ 3941568 h 4333434"/>
              <a:gd name="connsiteX7773" fmla="*/ 4359781 w 4425895"/>
              <a:gd name="connsiteY7773" fmla="*/ 3939290 h 4333434"/>
              <a:gd name="connsiteX7774" fmla="*/ 4361757 w 4425895"/>
              <a:gd name="connsiteY7774" fmla="*/ 3869514 h 4333434"/>
              <a:gd name="connsiteX7775" fmla="*/ 4362918 w 4425895"/>
              <a:gd name="connsiteY7775" fmla="*/ 3866850 h 4333434"/>
              <a:gd name="connsiteX7776" fmla="*/ 4367730 w 4425895"/>
              <a:gd name="connsiteY7776" fmla="*/ 3870245 h 4333434"/>
              <a:gd name="connsiteX7777" fmla="*/ 4361586 w 4425895"/>
              <a:gd name="connsiteY7777" fmla="*/ 3869858 h 4333434"/>
              <a:gd name="connsiteX7778" fmla="*/ 4365109 w 4425895"/>
              <a:gd name="connsiteY7778" fmla="*/ 3855937 h 4333434"/>
              <a:gd name="connsiteX7779" fmla="*/ 4367085 w 4425895"/>
              <a:gd name="connsiteY7779" fmla="*/ 3855121 h 4333434"/>
              <a:gd name="connsiteX7780" fmla="*/ 4370350 w 4425895"/>
              <a:gd name="connsiteY7780" fmla="*/ 3857226 h 4333434"/>
              <a:gd name="connsiteX7781" fmla="*/ 4364937 w 4425895"/>
              <a:gd name="connsiteY7781" fmla="*/ 3856281 h 4333434"/>
              <a:gd name="connsiteX7782" fmla="*/ 4355657 w 4425895"/>
              <a:gd name="connsiteY7782" fmla="*/ 1105660 h 4333434"/>
              <a:gd name="connsiteX7783" fmla="*/ 4359953 w 4425895"/>
              <a:gd name="connsiteY7783" fmla="*/ 1103683 h 4333434"/>
              <a:gd name="connsiteX7784" fmla="*/ 4365281 w 4425895"/>
              <a:gd name="connsiteY7784" fmla="*/ 1101578 h 4333434"/>
              <a:gd name="connsiteX7785" fmla="*/ 4370523 w 4425895"/>
              <a:gd name="connsiteY7785" fmla="*/ 1102008 h 4333434"/>
              <a:gd name="connsiteX7786" fmla="*/ 4373573 w 4425895"/>
              <a:gd name="connsiteY7786" fmla="*/ 1105961 h 4333434"/>
              <a:gd name="connsiteX7787" fmla="*/ 4355485 w 4425895"/>
              <a:gd name="connsiteY7787" fmla="*/ 1106004 h 4333434"/>
              <a:gd name="connsiteX7788" fmla="*/ 4372413 w 4425895"/>
              <a:gd name="connsiteY7788" fmla="*/ 1247103 h 4333434"/>
              <a:gd name="connsiteX7789" fmla="*/ 4374518 w 4425895"/>
              <a:gd name="connsiteY7789" fmla="*/ 1249380 h 4333434"/>
              <a:gd name="connsiteX7790" fmla="*/ 4372413 w 4425895"/>
              <a:gd name="connsiteY7790" fmla="*/ 1250325 h 4333434"/>
              <a:gd name="connsiteX7791" fmla="*/ 4370350 w 4425895"/>
              <a:gd name="connsiteY7791" fmla="*/ 1248048 h 4333434"/>
              <a:gd name="connsiteX7792" fmla="*/ 4372241 w 4425895"/>
              <a:gd name="connsiteY7792" fmla="*/ 1247447 h 4333434"/>
              <a:gd name="connsiteX7793" fmla="*/ 4376709 w 4425895"/>
              <a:gd name="connsiteY7793" fmla="*/ 3877205 h 4333434"/>
              <a:gd name="connsiteX7794" fmla="*/ 4378042 w 4425895"/>
              <a:gd name="connsiteY7794" fmla="*/ 3882361 h 4333434"/>
              <a:gd name="connsiteX7795" fmla="*/ 4373831 w 4425895"/>
              <a:gd name="connsiteY7795" fmla="*/ 3885025 h 4333434"/>
              <a:gd name="connsiteX7796" fmla="*/ 4371167 w 4425895"/>
              <a:gd name="connsiteY7796" fmla="*/ 3882361 h 4333434"/>
              <a:gd name="connsiteX7797" fmla="*/ 4376495 w 4425895"/>
              <a:gd name="connsiteY7797" fmla="*/ 3877549 h 4333434"/>
              <a:gd name="connsiteX7798" fmla="*/ 4374175 w 4425895"/>
              <a:gd name="connsiteY7798" fmla="*/ 3907582 h 4333434"/>
              <a:gd name="connsiteX7799" fmla="*/ 4378171 w 4425895"/>
              <a:gd name="connsiteY7799" fmla="*/ 3907582 h 4333434"/>
              <a:gd name="connsiteX7800" fmla="*/ 4375464 w 4425895"/>
              <a:gd name="connsiteY7800" fmla="*/ 3908699 h 4333434"/>
              <a:gd name="connsiteX7801" fmla="*/ 4373960 w 4425895"/>
              <a:gd name="connsiteY7801" fmla="*/ 3907926 h 4333434"/>
              <a:gd name="connsiteX7802" fmla="*/ 4373745 w 4425895"/>
              <a:gd name="connsiteY7802" fmla="*/ 3775806 h 4333434"/>
              <a:gd name="connsiteX7803" fmla="*/ 4374647 w 4425895"/>
              <a:gd name="connsiteY7803" fmla="*/ 3773615 h 4333434"/>
              <a:gd name="connsiteX7804" fmla="*/ 4384701 w 4425895"/>
              <a:gd name="connsiteY7804" fmla="*/ 3778813 h 4333434"/>
              <a:gd name="connsiteX7805" fmla="*/ 4373530 w 4425895"/>
              <a:gd name="connsiteY7805" fmla="*/ 3776150 h 4333434"/>
              <a:gd name="connsiteX7806" fmla="*/ 4381737 w 4425895"/>
              <a:gd name="connsiteY7806" fmla="*/ 3799351 h 4333434"/>
              <a:gd name="connsiteX7807" fmla="*/ 4379245 w 4425895"/>
              <a:gd name="connsiteY7807" fmla="*/ 3798148 h 4333434"/>
              <a:gd name="connsiteX7808" fmla="*/ 4385045 w 4425895"/>
              <a:gd name="connsiteY7808" fmla="*/ 3796000 h 4333434"/>
              <a:gd name="connsiteX7809" fmla="*/ 4381521 w 4425895"/>
              <a:gd name="connsiteY7809" fmla="*/ 3799695 h 4333434"/>
              <a:gd name="connsiteX7810" fmla="*/ 4382940 w 4425895"/>
              <a:gd name="connsiteY7810" fmla="*/ 3902469 h 4333434"/>
              <a:gd name="connsiteX7811" fmla="*/ 4380791 w 4425895"/>
              <a:gd name="connsiteY7811" fmla="*/ 3904617 h 4333434"/>
              <a:gd name="connsiteX7812" fmla="*/ 4378643 w 4425895"/>
              <a:gd name="connsiteY7812" fmla="*/ 3902469 h 4333434"/>
              <a:gd name="connsiteX7813" fmla="*/ 4380791 w 4425895"/>
              <a:gd name="connsiteY7813" fmla="*/ 3900321 h 4333434"/>
              <a:gd name="connsiteX7814" fmla="*/ 4382940 w 4425895"/>
              <a:gd name="connsiteY7814" fmla="*/ 3902469 h 4333434"/>
              <a:gd name="connsiteX7815" fmla="*/ 4385690 w 4425895"/>
              <a:gd name="connsiteY7815" fmla="*/ 3918409 h 4333434"/>
              <a:gd name="connsiteX7816" fmla="*/ 4391833 w 4425895"/>
              <a:gd name="connsiteY7816" fmla="*/ 3919140 h 4333434"/>
              <a:gd name="connsiteX7817" fmla="*/ 4387150 w 4425895"/>
              <a:gd name="connsiteY7817" fmla="*/ 3921546 h 4333434"/>
              <a:gd name="connsiteX7818" fmla="*/ 4385474 w 4425895"/>
              <a:gd name="connsiteY7818" fmla="*/ 3918968 h 4333434"/>
              <a:gd name="connsiteX7819" fmla="*/ 4390545 w 4425895"/>
              <a:gd name="connsiteY7819" fmla="*/ 1607628 h 4333434"/>
              <a:gd name="connsiteX7820" fmla="*/ 4395614 w 4425895"/>
              <a:gd name="connsiteY7820" fmla="*/ 1582923 h 4333434"/>
              <a:gd name="connsiteX7821" fmla="*/ 4397247 w 4425895"/>
              <a:gd name="connsiteY7821" fmla="*/ 1589840 h 4333434"/>
              <a:gd name="connsiteX7822" fmla="*/ 4399610 w 4425895"/>
              <a:gd name="connsiteY7822" fmla="*/ 1601742 h 4333434"/>
              <a:gd name="connsiteX7823" fmla="*/ 4400814 w 4425895"/>
              <a:gd name="connsiteY7823" fmla="*/ 1607070 h 4333434"/>
              <a:gd name="connsiteX7824" fmla="*/ 4400814 w 4425895"/>
              <a:gd name="connsiteY7824" fmla="*/ 1607070 h 4333434"/>
              <a:gd name="connsiteX7825" fmla="*/ 4390330 w 4425895"/>
              <a:gd name="connsiteY7825" fmla="*/ 1608187 h 4333434"/>
              <a:gd name="connsiteX7826" fmla="*/ 4395271 w 4425895"/>
              <a:gd name="connsiteY7826" fmla="*/ 3874842 h 4333434"/>
              <a:gd name="connsiteX7827" fmla="*/ 4398622 w 4425895"/>
              <a:gd name="connsiteY7827" fmla="*/ 3876947 h 4333434"/>
              <a:gd name="connsiteX7828" fmla="*/ 4397849 w 4425895"/>
              <a:gd name="connsiteY7828" fmla="*/ 3879096 h 4333434"/>
              <a:gd name="connsiteX7829" fmla="*/ 4394454 w 4425895"/>
              <a:gd name="connsiteY7829" fmla="*/ 3876947 h 4333434"/>
              <a:gd name="connsiteX7830" fmla="*/ 4395056 w 4425895"/>
              <a:gd name="connsiteY7830" fmla="*/ 3875401 h 4333434"/>
              <a:gd name="connsiteX7831" fmla="*/ 4398622 w 4425895"/>
              <a:gd name="connsiteY7831" fmla="*/ 3861952 h 4333434"/>
              <a:gd name="connsiteX7832" fmla="*/ 4395485 w 4425895"/>
              <a:gd name="connsiteY7832" fmla="*/ 3859804 h 4333434"/>
              <a:gd name="connsiteX7833" fmla="*/ 4398622 w 4425895"/>
              <a:gd name="connsiteY7833" fmla="*/ 3857699 h 4333434"/>
              <a:gd name="connsiteX7834" fmla="*/ 4401802 w 4425895"/>
              <a:gd name="connsiteY7834" fmla="*/ 3859804 h 4333434"/>
              <a:gd name="connsiteX7835" fmla="*/ 4398407 w 4425895"/>
              <a:gd name="connsiteY7835" fmla="*/ 3862640 h 4333434"/>
              <a:gd name="connsiteX7836" fmla="*/ 4401587 w 4425895"/>
              <a:gd name="connsiteY7836" fmla="*/ 1445476 h 4333434"/>
              <a:gd name="connsiteX7837" fmla="*/ 4398321 w 4425895"/>
              <a:gd name="connsiteY7837" fmla="*/ 1437656 h 4333434"/>
              <a:gd name="connsiteX7838" fmla="*/ 4404766 w 4425895"/>
              <a:gd name="connsiteY7838" fmla="*/ 1443585 h 4333434"/>
              <a:gd name="connsiteX7839" fmla="*/ 4401372 w 4425895"/>
              <a:gd name="connsiteY7839" fmla="*/ 1446163 h 4333434"/>
              <a:gd name="connsiteX7840" fmla="*/ 4399309 w 4425895"/>
              <a:gd name="connsiteY7840" fmla="*/ 1216339 h 4333434"/>
              <a:gd name="connsiteX7841" fmla="*/ 4392478 w 4425895"/>
              <a:gd name="connsiteY7841" fmla="*/ 1222527 h 4333434"/>
              <a:gd name="connsiteX7842" fmla="*/ 4396774 w 4425895"/>
              <a:gd name="connsiteY7842" fmla="*/ 1209637 h 4333434"/>
              <a:gd name="connsiteX7843" fmla="*/ 4399095 w 4425895"/>
              <a:gd name="connsiteY7843" fmla="*/ 1217027 h 4333434"/>
              <a:gd name="connsiteX7844" fmla="*/ 4396173 w 4425895"/>
              <a:gd name="connsiteY7844" fmla="*/ 759485 h 4333434"/>
              <a:gd name="connsiteX7845" fmla="*/ 4394884 w 4425895"/>
              <a:gd name="connsiteY7845" fmla="*/ 758196 h 4333434"/>
              <a:gd name="connsiteX7846" fmla="*/ 4398923 w 4425895"/>
              <a:gd name="connsiteY7846" fmla="*/ 758196 h 4333434"/>
              <a:gd name="connsiteX7847" fmla="*/ 4396173 w 4425895"/>
              <a:gd name="connsiteY7847" fmla="*/ 759485 h 4333434"/>
              <a:gd name="connsiteX7848" fmla="*/ 4390759 w 4425895"/>
              <a:gd name="connsiteY7848" fmla="*/ 712910 h 4333434"/>
              <a:gd name="connsiteX7849" fmla="*/ 4387279 w 4425895"/>
              <a:gd name="connsiteY7849" fmla="*/ 709344 h 4333434"/>
              <a:gd name="connsiteX7850" fmla="*/ 4393767 w 4425895"/>
              <a:gd name="connsiteY7850" fmla="*/ 708571 h 4333434"/>
              <a:gd name="connsiteX7851" fmla="*/ 4390759 w 4425895"/>
              <a:gd name="connsiteY7851" fmla="*/ 712953 h 4333434"/>
              <a:gd name="connsiteX7852" fmla="*/ 4389943 w 4425895"/>
              <a:gd name="connsiteY7852" fmla="*/ 603219 h 4333434"/>
              <a:gd name="connsiteX7853" fmla="*/ 4386935 w 4425895"/>
              <a:gd name="connsiteY7853" fmla="*/ 601328 h 4333434"/>
              <a:gd name="connsiteX7854" fmla="*/ 4383412 w 4425895"/>
              <a:gd name="connsiteY7854" fmla="*/ 599610 h 4333434"/>
              <a:gd name="connsiteX7855" fmla="*/ 4381479 w 4425895"/>
              <a:gd name="connsiteY7855" fmla="*/ 598493 h 4333434"/>
              <a:gd name="connsiteX7856" fmla="*/ 4390330 w 4425895"/>
              <a:gd name="connsiteY7856" fmla="*/ 597411 h 4333434"/>
              <a:gd name="connsiteX7857" fmla="*/ 4391790 w 4425895"/>
              <a:gd name="connsiteY7857" fmla="*/ 599008 h 4333434"/>
              <a:gd name="connsiteX7858" fmla="*/ 4389943 w 4425895"/>
              <a:gd name="connsiteY7858" fmla="*/ 603262 h 4333434"/>
              <a:gd name="connsiteX7859" fmla="*/ 4381350 w 4425895"/>
              <a:gd name="connsiteY7859" fmla="*/ 580619 h 4333434"/>
              <a:gd name="connsiteX7860" fmla="*/ 4385045 w 4425895"/>
              <a:gd name="connsiteY7860" fmla="*/ 577955 h 4333434"/>
              <a:gd name="connsiteX7861" fmla="*/ 4388697 w 4425895"/>
              <a:gd name="connsiteY7861" fmla="*/ 580619 h 4333434"/>
              <a:gd name="connsiteX7862" fmla="*/ 4385045 w 4425895"/>
              <a:gd name="connsiteY7862" fmla="*/ 583240 h 4333434"/>
              <a:gd name="connsiteX7863" fmla="*/ 4381135 w 4425895"/>
              <a:gd name="connsiteY7863" fmla="*/ 580662 h 4333434"/>
              <a:gd name="connsiteX7864" fmla="*/ 4386935 w 4425895"/>
              <a:gd name="connsiteY7864" fmla="*/ 466373 h 4333434"/>
              <a:gd name="connsiteX7865" fmla="*/ 4382295 w 4425895"/>
              <a:gd name="connsiteY7865" fmla="*/ 456878 h 4333434"/>
              <a:gd name="connsiteX7866" fmla="*/ 4395185 w 4425895"/>
              <a:gd name="connsiteY7866" fmla="*/ 461174 h 4333434"/>
              <a:gd name="connsiteX7867" fmla="*/ 4386721 w 4425895"/>
              <a:gd name="connsiteY7867" fmla="*/ 466416 h 4333434"/>
              <a:gd name="connsiteX7868" fmla="*/ 4380147 w 4425895"/>
              <a:gd name="connsiteY7868" fmla="*/ 368497 h 4333434"/>
              <a:gd name="connsiteX7869" fmla="*/ 4375421 w 4425895"/>
              <a:gd name="connsiteY7869" fmla="*/ 362869 h 4333434"/>
              <a:gd name="connsiteX7870" fmla="*/ 4382295 w 4425895"/>
              <a:gd name="connsiteY7870" fmla="*/ 365017 h 4333434"/>
              <a:gd name="connsiteX7871" fmla="*/ 4380147 w 4425895"/>
              <a:gd name="connsiteY7871" fmla="*/ 368497 h 4333434"/>
              <a:gd name="connsiteX7872" fmla="*/ 4373874 w 4425895"/>
              <a:gd name="connsiteY7872" fmla="*/ 394749 h 4333434"/>
              <a:gd name="connsiteX7873" fmla="*/ 4375550 w 4425895"/>
              <a:gd name="connsiteY7873" fmla="*/ 400163 h 4333434"/>
              <a:gd name="connsiteX7874" fmla="*/ 4368116 w 4425895"/>
              <a:gd name="connsiteY7874" fmla="*/ 401310 h 4333434"/>
              <a:gd name="connsiteX7875" fmla="*/ 4366957 w 4425895"/>
              <a:gd name="connsiteY7875" fmla="*/ 400163 h 4333434"/>
              <a:gd name="connsiteX7876" fmla="*/ 4368245 w 4425895"/>
              <a:gd name="connsiteY7876" fmla="*/ 394749 h 4333434"/>
              <a:gd name="connsiteX7877" fmla="*/ 4373874 w 4425895"/>
              <a:gd name="connsiteY7877" fmla="*/ 394921 h 4333434"/>
              <a:gd name="connsiteX7878" fmla="*/ 4368589 w 4425895"/>
              <a:gd name="connsiteY7878" fmla="*/ 409573 h 4333434"/>
              <a:gd name="connsiteX7879" fmla="*/ 4365968 w 4425895"/>
              <a:gd name="connsiteY7879" fmla="*/ 410647 h 4333434"/>
              <a:gd name="connsiteX7880" fmla="*/ 4363347 w 4425895"/>
              <a:gd name="connsiteY7880" fmla="*/ 409573 h 4333434"/>
              <a:gd name="connsiteX7881" fmla="*/ 4368589 w 4425895"/>
              <a:gd name="connsiteY7881" fmla="*/ 409744 h 4333434"/>
              <a:gd name="connsiteX7882" fmla="*/ 4361800 w 4425895"/>
              <a:gd name="connsiteY7882" fmla="*/ 334469 h 4333434"/>
              <a:gd name="connsiteX7883" fmla="*/ 4359695 w 4425895"/>
              <a:gd name="connsiteY7883" fmla="*/ 331289 h 4333434"/>
              <a:gd name="connsiteX7884" fmla="*/ 4361800 w 4425895"/>
              <a:gd name="connsiteY7884" fmla="*/ 328110 h 4333434"/>
              <a:gd name="connsiteX7885" fmla="*/ 4363906 w 4425895"/>
              <a:gd name="connsiteY7885" fmla="*/ 331289 h 4333434"/>
              <a:gd name="connsiteX7886" fmla="*/ 4361800 w 4425895"/>
              <a:gd name="connsiteY7886" fmla="*/ 334640 h 4333434"/>
              <a:gd name="connsiteX7887" fmla="*/ 4361328 w 4425895"/>
              <a:gd name="connsiteY7887" fmla="*/ 358229 h 4333434"/>
              <a:gd name="connsiteX7888" fmla="*/ 4361972 w 4425895"/>
              <a:gd name="connsiteY7888" fmla="*/ 362925 h 4333434"/>
              <a:gd name="connsiteX7889" fmla="*/ 4361328 w 4425895"/>
              <a:gd name="connsiteY7889" fmla="*/ 363556 h 4333434"/>
              <a:gd name="connsiteX7890" fmla="*/ 4353250 w 4425895"/>
              <a:gd name="connsiteY7890" fmla="*/ 361021 h 4333434"/>
              <a:gd name="connsiteX7891" fmla="*/ 4361328 w 4425895"/>
              <a:gd name="connsiteY7891" fmla="*/ 358400 h 4333434"/>
              <a:gd name="connsiteX7892" fmla="*/ 4348911 w 4425895"/>
              <a:gd name="connsiteY7892" fmla="*/ 431270 h 4333434"/>
              <a:gd name="connsiteX7893" fmla="*/ 4342938 w 4425895"/>
              <a:gd name="connsiteY7893" fmla="*/ 432216 h 4333434"/>
              <a:gd name="connsiteX7894" fmla="*/ 4336193 w 4425895"/>
              <a:gd name="connsiteY7894" fmla="*/ 428306 h 4333434"/>
              <a:gd name="connsiteX7895" fmla="*/ 4328631 w 4425895"/>
              <a:gd name="connsiteY7895" fmla="*/ 425083 h 4333434"/>
              <a:gd name="connsiteX7896" fmla="*/ 4336966 w 4425895"/>
              <a:gd name="connsiteY7896" fmla="*/ 422634 h 4333434"/>
              <a:gd name="connsiteX7897" fmla="*/ 4348911 w 4425895"/>
              <a:gd name="connsiteY7897" fmla="*/ 431485 h 4333434"/>
              <a:gd name="connsiteX7898" fmla="*/ 4329490 w 4425895"/>
              <a:gd name="connsiteY7898" fmla="*/ 393374 h 4333434"/>
              <a:gd name="connsiteX7899" fmla="*/ 4322014 w 4425895"/>
              <a:gd name="connsiteY7899" fmla="*/ 392601 h 4333434"/>
              <a:gd name="connsiteX7900" fmla="*/ 4331724 w 4425895"/>
              <a:gd name="connsiteY7900" fmla="*/ 387179 h 4333434"/>
              <a:gd name="connsiteX7901" fmla="*/ 4331896 w 4425895"/>
              <a:gd name="connsiteY7901" fmla="*/ 387230 h 4333434"/>
              <a:gd name="connsiteX7902" fmla="*/ 4329490 w 4425895"/>
              <a:gd name="connsiteY7902" fmla="*/ 393589 h 4333434"/>
              <a:gd name="connsiteX7903" fmla="*/ 4327299 w 4425895"/>
              <a:gd name="connsiteY7903" fmla="*/ 289784 h 4333434"/>
              <a:gd name="connsiteX7904" fmla="*/ 4328502 w 4425895"/>
              <a:gd name="connsiteY7904" fmla="*/ 281578 h 4333434"/>
              <a:gd name="connsiteX7905" fmla="*/ 4334947 w 4425895"/>
              <a:gd name="connsiteY7905" fmla="*/ 284499 h 4333434"/>
              <a:gd name="connsiteX7906" fmla="*/ 4327299 w 4425895"/>
              <a:gd name="connsiteY7906" fmla="*/ 289999 h 4333434"/>
              <a:gd name="connsiteX7907" fmla="*/ 4316772 w 4425895"/>
              <a:gd name="connsiteY7907" fmla="*/ 314532 h 4333434"/>
              <a:gd name="connsiteX7908" fmla="*/ 4322014 w 4425895"/>
              <a:gd name="connsiteY7908" fmla="*/ 316380 h 4333434"/>
              <a:gd name="connsiteX7909" fmla="*/ 4316085 w 4425895"/>
              <a:gd name="connsiteY7909" fmla="*/ 317712 h 4333434"/>
              <a:gd name="connsiteX7910" fmla="*/ 4316772 w 4425895"/>
              <a:gd name="connsiteY7910" fmla="*/ 314747 h 4333434"/>
              <a:gd name="connsiteX7911" fmla="*/ 4303883 w 4425895"/>
              <a:gd name="connsiteY7911" fmla="*/ 470283 h 4333434"/>
              <a:gd name="connsiteX7912" fmla="*/ 4303195 w 4425895"/>
              <a:gd name="connsiteY7912" fmla="*/ 474580 h 4333434"/>
              <a:gd name="connsiteX7913" fmla="*/ 4296922 w 4425895"/>
              <a:gd name="connsiteY7913" fmla="*/ 473591 h 4333434"/>
              <a:gd name="connsiteX7914" fmla="*/ 4303840 w 4425895"/>
              <a:gd name="connsiteY7914" fmla="*/ 470498 h 4333434"/>
              <a:gd name="connsiteX7915" fmla="*/ 4297953 w 4425895"/>
              <a:gd name="connsiteY7915" fmla="*/ 612843 h 4333434"/>
              <a:gd name="connsiteX7916" fmla="*/ 4303195 w 4425895"/>
              <a:gd name="connsiteY7916" fmla="*/ 614992 h 4333434"/>
              <a:gd name="connsiteX7917" fmla="*/ 4297953 w 4425895"/>
              <a:gd name="connsiteY7917" fmla="*/ 617097 h 4333434"/>
              <a:gd name="connsiteX7918" fmla="*/ 4292755 w 4425895"/>
              <a:gd name="connsiteY7918" fmla="*/ 614992 h 4333434"/>
              <a:gd name="connsiteX7919" fmla="*/ 4297910 w 4425895"/>
              <a:gd name="connsiteY7919" fmla="*/ 613058 h 4333434"/>
              <a:gd name="connsiteX7920" fmla="*/ 4294000 w 4425895"/>
              <a:gd name="connsiteY7920" fmla="*/ 491465 h 4333434"/>
              <a:gd name="connsiteX7921" fmla="*/ 4286825 w 4425895"/>
              <a:gd name="connsiteY7921" fmla="*/ 492239 h 4333434"/>
              <a:gd name="connsiteX7922" fmla="*/ 4292755 w 4425895"/>
              <a:gd name="connsiteY7922" fmla="*/ 487942 h 4333434"/>
              <a:gd name="connsiteX7923" fmla="*/ 4293957 w 4425895"/>
              <a:gd name="connsiteY7923" fmla="*/ 491680 h 4333434"/>
              <a:gd name="connsiteX7924" fmla="*/ 4295290 w 4425895"/>
              <a:gd name="connsiteY7924" fmla="*/ 455632 h 4333434"/>
              <a:gd name="connsiteX7925" fmla="*/ 4292755 w 4425895"/>
              <a:gd name="connsiteY7925" fmla="*/ 462721 h 4333434"/>
              <a:gd name="connsiteX7926" fmla="*/ 4288029 w 4425895"/>
              <a:gd name="connsiteY7926" fmla="*/ 467018 h 4333434"/>
              <a:gd name="connsiteX7927" fmla="*/ 4275139 w 4425895"/>
              <a:gd name="connsiteY7927" fmla="*/ 468350 h 4333434"/>
              <a:gd name="connsiteX7928" fmla="*/ 4267877 w 4425895"/>
              <a:gd name="connsiteY7928" fmla="*/ 464655 h 4333434"/>
              <a:gd name="connsiteX7929" fmla="*/ 4279994 w 4425895"/>
              <a:gd name="connsiteY7929" fmla="*/ 462807 h 4333434"/>
              <a:gd name="connsiteX7930" fmla="*/ 4286009 w 4425895"/>
              <a:gd name="connsiteY7930" fmla="*/ 457608 h 4333434"/>
              <a:gd name="connsiteX7931" fmla="*/ 4296235 w 4425895"/>
              <a:gd name="connsiteY7931" fmla="*/ 450132 h 4333434"/>
              <a:gd name="connsiteX7932" fmla="*/ 4295247 w 4425895"/>
              <a:gd name="connsiteY7932" fmla="*/ 455847 h 4333434"/>
              <a:gd name="connsiteX7933" fmla="*/ 4241110 w 4425895"/>
              <a:gd name="connsiteY7933" fmla="*/ 155903 h 4333434"/>
              <a:gd name="connsiteX7934" fmla="*/ 4234278 w 4425895"/>
              <a:gd name="connsiteY7934" fmla="*/ 159254 h 4333434"/>
              <a:gd name="connsiteX7935" fmla="*/ 4236083 w 4425895"/>
              <a:gd name="connsiteY7935" fmla="*/ 154958 h 4333434"/>
              <a:gd name="connsiteX7936" fmla="*/ 4240379 w 4425895"/>
              <a:gd name="connsiteY7936" fmla="*/ 151607 h 4333434"/>
              <a:gd name="connsiteX7937" fmla="*/ 4242313 w 4425895"/>
              <a:gd name="connsiteY7937" fmla="*/ 149630 h 4333434"/>
              <a:gd name="connsiteX7938" fmla="*/ 4241067 w 4425895"/>
              <a:gd name="connsiteY7938" fmla="*/ 156118 h 4333434"/>
              <a:gd name="connsiteX7939" fmla="*/ 4221560 w 4425895"/>
              <a:gd name="connsiteY7939" fmla="*/ 202693 h 4333434"/>
              <a:gd name="connsiteX7940" fmla="*/ 4210260 w 4425895"/>
              <a:gd name="connsiteY7940" fmla="*/ 203724 h 4333434"/>
              <a:gd name="connsiteX7941" fmla="*/ 4205964 w 4425895"/>
              <a:gd name="connsiteY7941" fmla="*/ 200029 h 4333434"/>
              <a:gd name="connsiteX7942" fmla="*/ 4221517 w 4425895"/>
              <a:gd name="connsiteY7942" fmla="*/ 202908 h 4333434"/>
              <a:gd name="connsiteX7943" fmla="*/ 4202827 w 4425895"/>
              <a:gd name="connsiteY7943" fmla="*/ 450218 h 4333434"/>
              <a:gd name="connsiteX7944" fmla="*/ 4193246 w 4425895"/>
              <a:gd name="connsiteY7944" fmla="*/ 451206 h 4333434"/>
              <a:gd name="connsiteX7945" fmla="*/ 4201581 w 4425895"/>
              <a:gd name="connsiteY7945" fmla="*/ 442613 h 4333434"/>
              <a:gd name="connsiteX7946" fmla="*/ 4202784 w 4425895"/>
              <a:gd name="connsiteY7946" fmla="*/ 450433 h 4333434"/>
              <a:gd name="connsiteX7947" fmla="*/ 4194234 w 4425895"/>
              <a:gd name="connsiteY7947" fmla="*/ 549297 h 4333434"/>
              <a:gd name="connsiteX7948" fmla="*/ 4188219 w 4425895"/>
              <a:gd name="connsiteY7948" fmla="*/ 546977 h 4333434"/>
              <a:gd name="connsiteX7949" fmla="*/ 4191227 w 4425895"/>
              <a:gd name="connsiteY7949" fmla="*/ 542680 h 4333434"/>
              <a:gd name="connsiteX7950" fmla="*/ 4194020 w 4425895"/>
              <a:gd name="connsiteY7950" fmla="*/ 549512 h 4333434"/>
              <a:gd name="connsiteX7951" fmla="*/ 4191356 w 4425895"/>
              <a:gd name="connsiteY7951" fmla="*/ 279172 h 4333434"/>
              <a:gd name="connsiteX7952" fmla="*/ 4186887 w 4425895"/>
              <a:gd name="connsiteY7952" fmla="*/ 281045 h 4333434"/>
              <a:gd name="connsiteX7953" fmla="*/ 4184996 w 4425895"/>
              <a:gd name="connsiteY7953" fmla="*/ 279172 h 4333434"/>
              <a:gd name="connsiteX7954" fmla="*/ 4189293 w 4425895"/>
              <a:gd name="connsiteY7954" fmla="*/ 275863 h 4333434"/>
              <a:gd name="connsiteX7955" fmla="*/ 4191098 w 4425895"/>
              <a:gd name="connsiteY7955" fmla="*/ 279386 h 4333434"/>
              <a:gd name="connsiteX7956" fmla="*/ 4178036 w 4425895"/>
              <a:gd name="connsiteY7956" fmla="*/ 332535 h 4333434"/>
              <a:gd name="connsiteX7957" fmla="*/ 4181301 w 4425895"/>
              <a:gd name="connsiteY7957" fmla="*/ 342761 h 4333434"/>
              <a:gd name="connsiteX7958" fmla="*/ 4168412 w 4425895"/>
              <a:gd name="connsiteY7958" fmla="*/ 340269 h 4333434"/>
              <a:gd name="connsiteX7959" fmla="*/ 4169873 w 4425895"/>
              <a:gd name="connsiteY7959" fmla="*/ 334125 h 4333434"/>
              <a:gd name="connsiteX7960" fmla="*/ 4177821 w 4425895"/>
              <a:gd name="connsiteY7960" fmla="*/ 332750 h 4333434"/>
              <a:gd name="connsiteX7961" fmla="*/ 4173396 w 4425895"/>
              <a:gd name="connsiteY7961" fmla="*/ 284671 h 4333434"/>
              <a:gd name="connsiteX7962" fmla="*/ 4167294 w 4425895"/>
              <a:gd name="connsiteY7962" fmla="*/ 284671 h 4333434"/>
              <a:gd name="connsiteX7963" fmla="*/ 4173653 w 4425895"/>
              <a:gd name="connsiteY7963" fmla="*/ 280375 h 4333434"/>
              <a:gd name="connsiteX7964" fmla="*/ 4173181 w 4425895"/>
              <a:gd name="connsiteY7964" fmla="*/ 284886 h 4333434"/>
              <a:gd name="connsiteX7965" fmla="*/ 4170302 w 4425895"/>
              <a:gd name="connsiteY7965" fmla="*/ 272813 h 4333434"/>
              <a:gd name="connsiteX7966" fmla="*/ 4168326 w 4425895"/>
              <a:gd name="connsiteY7966" fmla="*/ 270664 h 4333434"/>
              <a:gd name="connsiteX7967" fmla="*/ 4171591 w 4425895"/>
              <a:gd name="connsiteY7967" fmla="*/ 268559 h 4333434"/>
              <a:gd name="connsiteX7968" fmla="*/ 4173568 w 4425895"/>
              <a:gd name="connsiteY7968" fmla="*/ 270664 h 4333434"/>
              <a:gd name="connsiteX7969" fmla="*/ 4170087 w 4425895"/>
              <a:gd name="connsiteY7969" fmla="*/ 273028 h 4333434"/>
              <a:gd name="connsiteX7970" fmla="*/ 4167380 w 4425895"/>
              <a:gd name="connsiteY7970" fmla="*/ 215239 h 4333434"/>
              <a:gd name="connsiteX7971" fmla="*/ 4163385 w 4425895"/>
              <a:gd name="connsiteY7971" fmla="*/ 219535 h 4333434"/>
              <a:gd name="connsiteX7972" fmla="*/ 4160936 w 4425895"/>
              <a:gd name="connsiteY7972" fmla="*/ 213305 h 4333434"/>
              <a:gd name="connsiteX7973" fmla="*/ 4160936 w 4425895"/>
              <a:gd name="connsiteY7973" fmla="*/ 206774 h 4333434"/>
              <a:gd name="connsiteX7974" fmla="*/ 4164201 w 4425895"/>
              <a:gd name="connsiteY7974" fmla="*/ 200416 h 4333434"/>
              <a:gd name="connsiteX7975" fmla="*/ 4167166 w 4425895"/>
              <a:gd name="connsiteY7975" fmla="*/ 215454 h 4333434"/>
              <a:gd name="connsiteX7976" fmla="*/ 4162010 w 4425895"/>
              <a:gd name="connsiteY7976" fmla="*/ 192080 h 4333434"/>
              <a:gd name="connsiteX7977" fmla="*/ 4150538 w 4425895"/>
              <a:gd name="connsiteY7977" fmla="*/ 194486 h 4333434"/>
              <a:gd name="connsiteX7978" fmla="*/ 4162225 w 4425895"/>
              <a:gd name="connsiteY7978" fmla="*/ 186495 h 4333434"/>
              <a:gd name="connsiteX7979" fmla="*/ 4161795 w 4425895"/>
              <a:gd name="connsiteY7979" fmla="*/ 192338 h 4333434"/>
              <a:gd name="connsiteX7980" fmla="*/ 4151569 w 4425895"/>
              <a:gd name="connsiteY7980" fmla="*/ 1754141 h 4333434"/>
              <a:gd name="connsiteX7981" fmla="*/ 4155866 w 4425895"/>
              <a:gd name="connsiteY7981" fmla="*/ 1751993 h 4333434"/>
              <a:gd name="connsiteX7982" fmla="*/ 4158873 w 4425895"/>
              <a:gd name="connsiteY7982" fmla="*/ 1754141 h 4333434"/>
              <a:gd name="connsiteX7983" fmla="*/ 4154577 w 4425895"/>
              <a:gd name="connsiteY7983" fmla="*/ 1756246 h 4333434"/>
              <a:gd name="connsiteX7984" fmla="*/ 4151354 w 4425895"/>
              <a:gd name="connsiteY7984" fmla="*/ 1754356 h 4333434"/>
              <a:gd name="connsiteX7985" fmla="*/ 4159818 w 4425895"/>
              <a:gd name="connsiteY7985" fmla="*/ 1367450 h 4333434"/>
              <a:gd name="connsiteX7986" fmla="*/ 4168412 w 4425895"/>
              <a:gd name="connsiteY7986" fmla="*/ 1368567 h 4333434"/>
              <a:gd name="connsiteX7987" fmla="*/ 4171161 w 4425895"/>
              <a:gd name="connsiteY7987" fmla="*/ 1374024 h 4333434"/>
              <a:gd name="connsiteX7988" fmla="*/ 4162568 w 4425895"/>
              <a:gd name="connsiteY7988" fmla="*/ 1375785 h 4333434"/>
              <a:gd name="connsiteX7989" fmla="*/ 4159604 w 4425895"/>
              <a:gd name="connsiteY7989" fmla="*/ 1367665 h 4333434"/>
              <a:gd name="connsiteX7990" fmla="*/ 4163084 w 4425895"/>
              <a:gd name="connsiteY7990" fmla="*/ 3226962 h 4333434"/>
              <a:gd name="connsiteX7991" fmla="*/ 4165275 w 4425895"/>
              <a:gd name="connsiteY7991" fmla="*/ 3229068 h 4333434"/>
              <a:gd name="connsiteX7992" fmla="*/ 4163170 w 4425895"/>
              <a:gd name="connsiteY7992" fmla="*/ 3231259 h 4333434"/>
              <a:gd name="connsiteX7993" fmla="*/ 4160979 w 4425895"/>
              <a:gd name="connsiteY7993" fmla="*/ 3229153 h 4333434"/>
              <a:gd name="connsiteX7994" fmla="*/ 4160979 w 4425895"/>
              <a:gd name="connsiteY7994" fmla="*/ 3229068 h 4333434"/>
              <a:gd name="connsiteX7995" fmla="*/ 4162869 w 4425895"/>
              <a:gd name="connsiteY7995" fmla="*/ 3227177 h 4333434"/>
              <a:gd name="connsiteX7996" fmla="*/ 4164803 w 4425895"/>
              <a:gd name="connsiteY7996" fmla="*/ 3331798 h 4333434"/>
              <a:gd name="connsiteX7997" fmla="*/ 4168799 w 4425895"/>
              <a:gd name="connsiteY7997" fmla="*/ 3331798 h 4333434"/>
              <a:gd name="connsiteX7998" fmla="*/ 4166049 w 4425895"/>
              <a:gd name="connsiteY7998" fmla="*/ 3332916 h 4333434"/>
              <a:gd name="connsiteX7999" fmla="*/ 4164588 w 4425895"/>
              <a:gd name="connsiteY7999" fmla="*/ 3332013 h 4333434"/>
              <a:gd name="connsiteX8000" fmla="*/ 4167166 w 4425895"/>
              <a:gd name="connsiteY8000" fmla="*/ 3076067 h 4333434"/>
              <a:gd name="connsiteX8001" fmla="*/ 4166220 w 4425895"/>
              <a:gd name="connsiteY8001" fmla="*/ 3073961 h 4333434"/>
              <a:gd name="connsiteX8002" fmla="*/ 4168455 w 4425895"/>
              <a:gd name="connsiteY8002" fmla="*/ 3071813 h 4333434"/>
              <a:gd name="connsiteX8003" fmla="*/ 4169357 w 4425895"/>
              <a:gd name="connsiteY8003" fmla="*/ 3073961 h 4333434"/>
              <a:gd name="connsiteX8004" fmla="*/ 4167423 w 4425895"/>
              <a:gd name="connsiteY8004" fmla="*/ 3076290 h 4333434"/>
              <a:gd name="connsiteX8005" fmla="*/ 4166951 w 4425895"/>
              <a:gd name="connsiteY8005" fmla="*/ 3076281 h 4333434"/>
              <a:gd name="connsiteX8006" fmla="*/ 4166177 w 4425895"/>
              <a:gd name="connsiteY8006" fmla="*/ 1911310 h 4333434"/>
              <a:gd name="connsiteX8007" fmla="*/ 4168197 w 4425895"/>
              <a:gd name="connsiteY8007" fmla="*/ 1903481 h 4333434"/>
              <a:gd name="connsiteX8008" fmla="*/ 4170474 w 4425895"/>
              <a:gd name="connsiteY8008" fmla="*/ 1902716 h 4333434"/>
              <a:gd name="connsiteX8009" fmla="*/ 4173696 w 4425895"/>
              <a:gd name="connsiteY8009" fmla="*/ 1908044 h 4333434"/>
              <a:gd name="connsiteX8010" fmla="*/ 4165963 w 4425895"/>
              <a:gd name="connsiteY8010" fmla="*/ 1911524 h 4333434"/>
              <a:gd name="connsiteX8011" fmla="*/ 4169830 w 4425895"/>
              <a:gd name="connsiteY8011" fmla="*/ 3194738 h 4333434"/>
              <a:gd name="connsiteX8012" fmla="*/ 4175759 w 4425895"/>
              <a:gd name="connsiteY8012" fmla="*/ 3194007 h 4333434"/>
              <a:gd name="connsiteX8013" fmla="*/ 4172365 w 4425895"/>
              <a:gd name="connsiteY8013" fmla="*/ 3196886 h 4333434"/>
              <a:gd name="connsiteX8014" fmla="*/ 4169615 w 4425895"/>
              <a:gd name="connsiteY8014" fmla="*/ 3194953 h 4333434"/>
              <a:gd name="connsiteX8015" fmla="*/ 4177735 w 4425895"/>
              <a:gd name="connsiteY8015" fmla="*/ 3362992 h 4333434"/>
              <a:gd name="connsiteX8016" fmla="*/ 4179841 w 4425895"/>
              <a:gd name="connsiteY8016" fmla="*/ 3365097 h 4333434"/>
              <a:gd name="connsiteX8017" fmla="*/ 4177735 w 4425895"/>
              <a:gd name="connsiteY8017" fmla="*/ 3367245 h 4333434"/>
              <a:gd name="connsiteX8018" fmla="*/ 4175630 w 4425895"/>
              <a:gd name="connsiteY8018" fmla="*/ 3365097 h 4333434"/>
              <a:gd name="connsiteX8019" fmla="*/ 4177520 w 4425895"/>
              <a:gd name="connsiteY8019" fmla="*/ 3363206 h 4333434"/>
              <a:gd name="connsiteX8020" fmla="*/ 4182032 w 4425895"/>
              <a:gd name="connsiteY8020" fmla="*/ 3598873 h 4333434"/>
              <a:gd name="connsiteX8021" fmla="*/ 4186070 w 4425895"/>
              <a:gd name="connsiteY8021" fmla="*/ 3601236 h 4333434"/>
              <a:gd name="connsiteX8022" fmla="*/ 4183708 w 4425895"/>
              <a:gd name="connsiteY8022" fmla="*/ 3605275 h 4333434"/>
              <a:gd name="connsiteX8023" fmla="*/ 4182032 w 4425895"/>
              <a:gd name="connsiteY8023" fmla="*/ 3605275 h 4333434"/>
              <a:gd name="connsiteX8024" fmla="*/ 4177735 w 4425895"/>
              <a:gd name="connsiteY8024" fmla="*/ 3602096 h 4333434"/>
              <a:gd name="connsiteX8025" fmla="*/ 4181731 w 4425895"/>
              <a:gd name="connsiteY8025" fmla="*/ 3599088 h 4333434"/>
              <a:gd name="connsiteX8026" fmla="*/ 4177735 w 4425895"/>
              <a:gd name="connsiteY8026" fmla="*/ 3825302 h 4333434"/>
              <a:gd name="connsiteX8027" fmla="*/ 4182032 w 4425895"/>
              <a:gd name="connsiteY8027" fmla="*/ 3825861 h 4333434"/>
              <a:gd name="connsiteX8028" fmla="*/ 4183321 w 4425895"/>
              <a:gd name="connsiteY8028" fmla="*/ 3832736 h 4333434"/>
              <a:gd name="connsiteX8029" fmla="*/ 4176146 w 4425895"/>
              <a:gd name="connsiteY8029" fmla="*/ 3832134 h 4333434"/>
              <a:gd name="connsiteX8030" fmla="*/ 4177349 w 4425895"/>
              <a:gd name="connsiteY8030" fmla="*/ 3825517 h 4333434"/>
              <a:gd name="connsiteX8031" fmla="*/ 4177735 w 4425895"/>
              <a:gd name="connsiteY8031" fmla="*/ 3785903 h 4333434"/>
              <a:gd name="connsiteX8032" fmla="*/ 4179970 w 4425895"/>
              <a:gd name="connsiteY8032" fmla="*/ 3788051 h 4333434"/>
              <a:gd name="connsiteX8033" fmla="*/ 4179970 w 4425895"/>
              <a:gd name="connsiteY8033" fmla="*/ 3788051 h 4333434"/>
              <a:gd name="connsiteX8034" fmla="*/ 4179067 w 4425895"/>
              <a:gd name="connsiteY8034" fmla="*/ 3790156 h 4333434"/>
              <a:gd name="connsiteX8035" fmla="*/ 4176833 w 4425895"/>
              <a:gd name="connsiteY8035" fmla="*/ 3788051 h 4333434"/>
              <a:gd name="connsiteX8036" fmla="*/ 4177392 w 4425895"/>
              <a:gd name="connsiteY8036" fmla="*/ 3786118 h 4333434"/>
              <a:gd name="connsiteX8037" fmla="*/ 4181130 w 4425895"/>
              <a:gd name="connsiteY8037" fmla="*/ 3757546 h 4333434"/>
              <a:gd name="connsiteX8038" fmla="*/ 4176489 w 4425895"/>
              <a:gd name="connsiteY8038" fmla="*/ 3755097 h 4333434"/>
              <a:gd name="connsiteX8039" fmla="*/ 4185684 w 4425895"/>
              <a:gd name="connsiteY8039" fmla="*/ 3755397 h 4333434"/>
              <a:gd name="connsiteX8040" fmla="*/ 4180786 w 4425895"/>
              <a:gd name="connsiteY8040" fmla="*/ 3757760 h 4333434"/>
              <a:gd name="connsiteX8041" fmla="*/ 4184696 w 4425895"/>
              <a:gd name="connsiteY8041" fmla="*/ 3726954 h 4333434"/>
              <a:gd name="connsiteX8042" fmla="*/ 4187532 w 4425895"/>
              <a:gd name="connsiteY8042" fmla="*/ 3723087 h 4333434"/>
              <a:gd name="connsiteX8043" fmla="*/ 4187918 w 4425895"/>
              <a:gd name="connsiteY8043" fmla="*/ 3730004 h 4333434"/>
              <a:gd name="connsiteX8044" fmla="*/ 4184352 w 4425895"/>
              <a:gd name="connsiteY8044" fmla="*/ 3727169 h 4333434"/>
              <a:gd name="connsiteX8045" fmla="*/ 4187660 w 4425895"/>
              <a:gd name="connsiteY8045" fmla="*/ 3700917 h 4333434"/>
              <a:gd name="connsiteX8046" fmla="*/ 4183879 w 4425895"/>
              <a:gd name="connsiteY8046" fmla="*/ 3695761 h 4333434"/>
              <a:gd name="connsiteX8047" fmla="*/ 4188176 w 4425895"/>
              <a:gd name="connsiteY8047" fmla="*/ 3697737 h 4333434"/>
              <a:gd name="connsiteX8048" fmla="*/ 4187317 w 4425895"/>
              <a:gd name="connsiteY8048" fmla="*/ 3701132 h 4333434"/>
              <a:gd name="connsiteX8049" fmla="*/ 4179970 w 4425895"/>
              <a:gd name="connsiteY8049" fmla="*/ 3590495 h 4333434"/>
              <a:gd name="connsiteX8050" fmla="*/ 4182075 w 4425895"/>
              <a:gd name="connsiteY8050" fmla="*/ 3587187 h 4333434"/>
              <a:gd name="connsiteX8051" fmla="*/ 4184137 w 4425895"/>
              <a:gd name="connsiteY8051" fmla="*/ 3581773 h 4333434"/>
              <a:gd name="connsiteX8052" fmla="*/ 4190453 w 4425895"/>
              <a:gd name="connsiteY8052" fmla="*/ 3577476 h 4333434"/>
              <a:gd name="connsiteX8053" fmla="*/ 4191184 w 4425895"/>
              <a:gd name="connsiteY8053" fmla="*/ 3587144 h 4333434"/>
              <a:gd name="connsiteX8054" fmla="*/ 4179626 w 4425895"/>
              <a:gd name="connsiteY8054" fmla="*/ 3590925 h 4333434"/>
              <a:gd name="connsiteX8055" fmla="*/ 4205277 w 4425895"/>
              <a:gd name="connsiteY8055" fmla="*/ 3715096 h 4333434"/>
              <a:gd name="connsiteX8056" fmla="*/ 4202054 w 4425895"/>
              <a:gd name="connsiteY8056" fmla="*/ 3720767 h 4333434"/>
              <a:gd name="connsiteX8057" fmla="*/ 4196727 w 4425895"/>
              <a:gd name="connsiteY8057" fmla="*/ 3721368 h 4333434"/>
              <a:gd name="connsiteX8058" fmla="*/ 4204933 w 4425895"/>
              <a:gd name="connsiteY8058" fmla="*/ 3715525 h 4333434"/>
              <a:gd name="connsiteX8059" fmla="*/ 4200077 w 4425895"/>
              <a:gd name="connsiteY8059" fmla="*/ 3686566 h 4333434"/>
              <a:gd name="connsiteX8060" fmla="*/ 4200077 w 4425895"/>
              <a:gd name="connsiteY8060" fmla="*/ 3686566 h 4333434"/>
              <a:gd name="connsiteX8061" fmla="*/ 4200465 w 4425895"/>
              <a:gd name="connsiteY8061" fmla="*/ 3690519 h 4333434"/>
              <a:gd name="connsiteX8062" fmla="*/ 4197929 w 4425895"/>
              <a:gd name="connsiteY8062" fmla="*/ 3690519 h 4333434"/>
              <a:gd name="connsiteX8063" fmla="*/ 4199691 w 4425895"/>
              <a:gd name="connsiteY8063" fmla="*/ 3686824 h 4333434"/>
              <a:gd name="connsiteX8064" fmla="*/ 4202870 w 4425895"/>
              <a:gd name="connsiteY8064" fmla="*/ 3632859 h 4333434"/>
              <a:gd name="connsiteX8065" fmla="*/ 4206179 w 4425895"/>
              <a:gd name="connsiteY8065" fmla="*/ 3637156 h 4333434"/>
              <a:gd name="connsiteX8066" fmla="*/ 4203515 w 4425895"/>
              <a:gd name="connsiteY8066" fmla="*/ 3641882 h 4333434"/>
              <a:gd name="connsiteX8067" fmla="*/ 4202527 w 4425895"/>
              <a:gd name="connsiteY8067" fmla="*/ 3633117 h 4333434"/>
              <a:gd name="connsiteX8068" fmla="*/ 4203472 w 4425895"/>
              <a:gd name="connsiteY8068" fmla="*/ 3762830 h 4333434"/>
              <a:gd name="connsiteX8069" fmla="*/ 4199691 w 4425895"/>
              <a:gd name="connsiteY8069" fmla="*/ 3761713 h 4333434"/>
              <a:gd name="connsiteX8070" fmla="*/ 4203472 w 4425895"/>
              <a:gd name="connsiteY8070" fmla="*/ 3757846 h 4333434"/>
              <a:gd name="connsiteX8071" fmla="*/ 4203128 w 4425895"/>
              <a:gd name="connsiteY8071" fmla="*/ 3763088 h 4333434"/>
              <a:gd name="connsiteX8072" fmla="*/ 4198789 w 4425895"/>
              <a:gd name="connsiteY8072" fmla="*/ 3735676 h 4333434"/>
              <a:gd name="connsiteX8073" fmla="*/ 4195652 w 4425895"/>
              <a:gd name="connsiteY8073" fmla="*/ 3737738 h 4333434"/>
              <a:gd name="connsiteX8074" fmla="*/ 4192515 w 4425895"/>
              <a:gd name="connsiteY8074" fmla="*/ 3736922 h 4333434"/>
              <a:gd name="connsiteX8075" fmla="*/ 4195652 w 4425895"/>
              <a:gd name="connsiteY8075" fmla="*/ 3734860 h 4333434"/>
              <a:gd name="connsiteX8076" fmla="*/ 4198445 w 4425895"/>
              <a:gd name="connsiteY8076" fmla="*/ 3735934 h 4333434"/>
              <a:gd name="connsiteX8077" fmla="*/ 4198789 w 4425895"/>
              <a:gd name="connsiteY8077" fmla="*/ 3747749 h 4333434"/>
              <a:gd name="connsiteX8078" fmla="*/ 4196898 w 4425895"/>
              <a:gd name="connsiteY8078" fmla="*/ 3749726 h 4333434"/>
              <a:gd name="connsiteX8079" fmla="*/ 4196855 w 4425895"/>
              <a:gd name="connsiteY8079" fmla="*/ 3749726 h 4333434"/>
              <a:gd name="connsiteX8080" fmla="*/ 4193246 w 4425895"/>
              <a:gd name="connsiteY8080" fmla="*/ 3744054 h 4333434"/>
              <a:gd name="connsiteX8081" fmla="*/ 4198445 w 4425895"/>
              <a:gd name="connsiteY8081" fmla="*/ 3748007 h 4333434"/>
              <a:gd name="connsiteX8082" fmla="*/ 4192129 w 4425895"/>
              <a:gd name="connsiteY8082" fmla="*/ 3754667 h 4333434"/>
              <a:gd name="connsiteX8083" fmla="*/ 4196168 w 4425895"/>
              <a:gd name="connsiteY8083" fmla="*/ 3754667 h 4333434"/>
              <a:gd name="connsiteX8084" fmla="*/ 4193418 w 4425895"/>
              <a:gd name="connsiteY8084" fmla="*/ 3755784 h 4333434"/>
              <a:gd name="connsiteX8085" fmla="*/ 4191785 w 4425895"/>
              <a:gd name="connsiteY8085" fmla="*/ 3754925 h 4333434"/>
              <a:gd name="connsiteX8086" fmla="*/ 4200722 w 4425895"/>
              <a:gd name="connsiteY8086" fmla="*/ 3859202 h 4333434"/>
              <a:gd name="connsiteX8087" fmla="*/ 4201624 w 4425895"/>
              <a:gd name="connsiteY8087" fmla="*/ 3862511 h 4333434"/>
              <a:gd name="connsiteX8088" fmla="*/ 4201624 w 4425895"/>
              <a:gd name="connsiteY8088" fmla="*/ 3862511 h 4333434"/>
              <a:gd name="connsiteX8089" fmla="*/ 4191356 w 4425895"/>
              <a:gd name="connsiteY8089" fmla="*/ 3862511 h 4333434"/>
              <a:gd name="connsiteX8090" fmla="*/ 4200593 w 4425895"/>
              <a:gd name="connsiteY8090" fmla="*/ 3859460 h 4333434"/>
              <a:gd name="connsiteX8091" fmla="*/ 4200722 w 4425895"/>
              <a:gd name="connsiteY8091" fmla="*/ 3926143 h 4333434"/>
              <a:gd name="connsiteX8092" fmla="*/ 4202956 w 4425895"/>
              <a:gd name="connsiteY8092" fmla="*/ 3928205 h 4333434"/>
              <a:gd name="connsiteX8093" fmla="*/ 4202956 w 4425895"/>
              <a:gd name="connsiteY8093" fmla="*/ 3928248 h 4333434"/>
              <a:gd name="connsiteX8094" fmla="*/ 4202054 w 4425895"/>
              <a:gd name="connsiteY8094" fmla="*/ 3930397 h 4333434"/>
              <a:gd name="connsiteX8095" fmla="*/ 4199820 w 4425895"/>
              <a:gd name="connsiteY8095" fmla="*/ 3928248 h 4333434"/>
              <a:gd name="connsiteX8096" fmla="*/ 4200422 w 4425895"/>
              <a:gd name="connsiteY8096" fmla="*/ 3926401 h 4333434"/>
              <a:gd name="connsiteX8097" fmla="*/ 4200722 w 4425895"/>
              <a:gd name="connsiteY8097" fmla="*/ 3913511 h 4333434"/>
              <a:gd name="connsiteX8098" fmla="*/ 4202827 w 4425895"/>
              <a:gd name="connsiteY8098" fmla="*/ 3909215 h 4333434"/>
              <a:gd name="connsiteX8099" fmla="*/ 4204933 w 4425895"/>
              <a:gd name="connsiteY8099" fmla="*/ 3912265 h 4333434"/>
              <a:gd name="connsiteX8100" fmla="*/ 4202827 w 4425895"/>
              <a:gd name="connsiteY8100" fmla="*/ 3916561 h 4333434"/>
              <a:gd name="connsiteX8101" fmla="*/ 4200550 w 4425895"/>
              <a:gd name="connsiteY8101" fmla="*/ 3913769 h 4333434"/>
              <a:gd name="connsiteX8102" fmla="*/ 4196898 w 4425895"/>
              <a:gd name="connsiteY8102" fmla="*/ 3850137 h 4333434"/>
              <a:gd name="connsiteX8103" fmla="*/ 4195953 w 4425895"/>
              <a:gd name="connsiteY8103" fmla="*/ 3843907 h 4333434"/>
              <a:gd name="connsiteX8104" fmla="*/ 4196727 w 4425895"/>
              <a:gd name="connsiteY8104" fmla="*/ 3839954 h 4333434"/>
              <a:gd name="connsiteX8105" fmla="*/ 4206308 w 4425895"/>
              <a:gd name="connsiteY8105" fmla="*/ 3850523 h 4333434"/>
              <a:gd name="connsiteX8106" fmla="*/ 4196727 w 4425895"/>
              <a:gd name="connsiteY8106" fmla="*/ 3850394 h 4333434"/>
              <a:gd name="connsiteX8107" fmla="*/ 4204116 w 4425895"/>
              <a:gd name="connsiteY8107" fmla="*/ 3817740 h 4333434"/>
              <a:gd name="connsiteX8108" fmla="*/ 4200679 w 4425895"/>
              <a:gd name="connsiteY8108" fmla="*/ 3808460 h 4333434"/>
              <a:gd name="connsiteX8109" fmla="*/ 4202827 w 4425895"/>
              <a:gd name="connsiteY8109" fmla="*/ 3809878 h 4333434"/>
              <a:gd name="connsiteX8110" fmla="*/ 4204933 w 4425895"/>
              <a:gd name="connsiteY8110" fmla="*/ 3813487 h 4333434"/>
              <a:gd name="connsiteX8111" fmla="*/ 4206995 w 4425895"/>
              <a:gd name="connsiteY8111" fmla="*/ 3815635 h 4333434"/>
              <a:gd name="connsiteX8112" fmla="*/ 4203987 w 4425895"/>
              <a:gd name="connsiteY8112" fmla="*/ 3817998 h 4333434"/>
              <a:gd name="connsiteX8113" fmla="*/ 4202913 w 4425895"/>
              <a:gd name="connsiteY8113" fmla="*/ 3067259 h 4333434"/>
              <a:gd name="connsiteX8114" fmla="*/ 4201581 w 4425895"/>
              <a:gd name="connsiteY8114" fmla="*/ 3060599 h 4333434"/>
              <a:gd name="connsiteX8115" fmla="*/ 4207811 w 4425895"/>
              <a:gd name="connsiteY8115" fmla="*/ 3058150 h 4333434"/>
              <a:gd name="connsiteX8116" fmla="*/ 4208585 w 4425895"/>
              <a:gd name="connsiteY8116" fmla="*/ 3067602 h 4333434"/>
              <a:gd name="connsiteX8117" fmla="*/ 4209831 w 4425895"/>
              <a:gd name="connsiteY8117" fmla="*/ 3070610 h 4333434"/>
              <a:gd name="connsiteX8118" fmla="*/ 4212323 w 4425895"/>
              <a:gd name="connsiteY8118" fmla="*/ 3075895 h 4333434"/>
              <a:gd name="connsiteX8119" fmla="*/ 4206995 w 4425895"/>
              <a:gd name="connsiteY8119" fmla="*/ 3074133 h 4333434"/>
              <a:gd name="connsiteX8120" fmla="*/ 4202741 w 4425895"/>
              <a:gd name="connsiteY8120" fmla="*/ 3067516 h 4333434"/>
              <a:gd name="connsiteX8121" fmla="*/ 4220615 w 4425895"/>
              <a:gd name="connsiteY8121" fmla="*/ 2138770 h 4333434"/>
              <a:gd name="connsiteX8122" fmla="*/ 4223924 w 4425895"/>
              <a:gd name="connsiteY8122" fmla="*/ 2133528 h 4333434"/>
              <a:gd name="connsiteX8123" fmla="*/ 4225857 w 4425895"/>
              <a:gd name="connsiteY8123" fmla="*/ 2137825 h 4333434"/>
              <a:gd name="connsiteX8124" fmla="*/ 4220443 w 4425895"/>
              <a:gd name="connsiteY8124" fmla="*/ 2139028 h 4333434"/>
              <a:gd name="connsiteX8125" fmla="*/ 4229208 w 4425895"/>
              <a:gd name="connsiteY8125" fmla="*/ 3385463 h 4333434"/>
              <a:gd name="connsiteX8126" fmla="*/ 4239434 w 4425895"/>
              <a:gd name="connsiteY8126" fmla="*/ 3390662 h 4333434"/>
              <a:gd name="connsiteX8127" fmla="*/ 4233462 w 4425895"/>
              <a:gd name="connsiteY8127" fmla="*/ 3392681 h 4333434"/>
              <a:gd name="connsiteX8128" fmla="*/ 4228993 w 4425895"/>
              <a:gd name="connsiteY8128" fmla="*/ 3385720 h 4333434"/>
              <a:gd name="connsiteX8129" fmla="*/ 4240551 w 4425895"/>
              <a:gd name="connsiteY8129" fmla="*/ 3921889 h 4333434"/>
              <a:gd name="connsiteX8130" fmla="*/ 4244848 w 4425895"/>
              <a:gd name="connsiteY8130" fmla="*/ 3923995 h 4333434"/>
              <a:gd name="connsiteX8131" fmla="*/ 4240551 w 4425895"/>
              <a:gd name="connsiteY8131" fmla="*/ 3926143 h 4333434"/>
              <a:gd name="connsiteX8132" fmla="*/ 4236255 w 4425895"/>
              <a:gd name="connsiteY8132" fmla="*/ 3923995 h 4333434"/>
              <a:gd name="connsiteX8133" fmla="*/ 4240336 w 4425895"/>
              <a:gd name="connsiteY8133" fmla="*/ 3922147 h 4333434"/>
              <a:gd name="connsiteX8134" fmla="*/ 4244418 w 4425895"/>
              <a:gd name="connsiteY8134" fmla="*/ 4002665 h 4333434"/>
              <a:gd name="connsiteX8135" fmla="*/ 4249617 w 4425895"/>
              <a:gd name="connsiteY8135" fmla="*/ 4008164 h 4333434"/>
              <a:gd name="connsiteX8136" fmla="*/ 4243516 w 4425895"/>
              <a:gd name="connsiteY8136" fmla="*/ 4010781 h 4333434"/>
              <a:gd name="connsiteX8137" fmla="*/ 4241969 w 4425895"/>
              <a:gd name="connsiteY8137" fmla="*/ 4009754 h 4333434"/>
              <a:gd name="connsiteX8138" fmla="*/ 4241754 w 4425895"/>
              <a:gd name="connsiteY8138" fmla="*/ 4004169 h 4333434"/>
              <a:gd name="connsiteX8139" fmla="*/ 4244203 w 4425895"/>
              <a:gd name="connsiteY8139" fmla="*/ 4002923 h 4333434"/>
              <a:gd name="connsiteX8140" fmla="*/ 4246824 w 4425895"/>
              <a:gd name="connsiteY8140" fmla="*/ 4191198 h 4333434"/>
              <a:gd name="connsiteX8141" fmla="*/ 4251121 w 4425895"/>
              <a:gd name="connsiteY8141" fmla="*/ 4192616 h 4333434"/>
              <a:gd name="connsiteX8142" fmla="*/ 4246824 w 4425895"/>
              <a:gd name="connsiteY8142" fmla="*/ 4195151 h 4333434"/>
              <a:gd name="connsiteX8143" fmla="*/ 4242528 w 4425895"/>
              <a:gd name="connsiteY8143" fmla="*/ 4193733 h 4333434"/>
              <a:gd name="connsiteX8144" fmla="*/ 4246610 w 4425895"/>
              <a:gd name="connsiteY8144" fmla="*/ 4191456 h 4333434"/>
              <a:gd name="connsiteX8145" fmla="*/ 4251379 w 4425895"/>
              <a:gd name="connsiteY8145" fmla="*/ 4200307 h 4333434"/>
              <a:gd name="connsiteX8146" fmla="*/ 4253140 w 4425895"/>
              <a:gd name="connsiteY8146" fmla="*/ 4204604 h 4333434"/>
              <a:gd name="connsiteX8147" fmla="*/ 4253140 w 4425895"/>
              <a:gd name="connsiteY8147" fmla="*/ 4210447 h 4333434"/>
              <a:gd name="connsiteX8148" fmla="*/ 4251379 w 4425895"/>
              <a:gd name="connsiteY8148" fmla="*/ 4212638 h 4333434"/>
              <a:gd name="connsiteX8149" fmla="*/ 4249660 w 4425895"/>
              <a:gd name="connsiteY8149" fmla="*/ 4206795 h 4333434"/>
              <a:gd name="connsiteX8150" fmla="*/ 4251250 w 4425895"/>
              <a:gd name="connsiteY8150" fmla="*/ 4200565 h 4333434"/>
              <a:gd name="connsiteX8151" fmla="*/ 4248929 w 4425895"/>
              <a:gd name="connsiteY8151" fmla="*/ 3882747 h 4333434"/>
              <a:gd name="connsiteX8152" fmla="*/ 4252238 w 4425895"/>
              <a:gd name="connsiteY8152" fmla="*/ 3879396 h 4333434"/>
              <a:gd name="connsiteX8153" fmla="*/ 4254730 w 4425895"/>
              <a:gd name="connsiteY8153" fmla="*/ 3881888 h 4333434"/>
              <a:gd name="connsiteX8154" fmla="*/ 4248715 w 4425895"/>
              <a:gd name="connsiteY8154" fmla="*/ 3883091 h 4333434"/>
              <a:gd name="connsiteX8155" fmla="*/ 4251465 w 4425895"/>
              <a:gd name="connsiteY8155" fmla="*/ 3783926 h 4333434"/>
              <a:gd name="connsiteX8156" fmla="*/ 4251207 w 4425895"/>
              <a:gd name="connsiteY8156" fmla="*/ 3777181 h 4333434"/>
              <a:gd name="connsiteX8157" fmla="*/ 4259413 w 4425895"/>
              <a:gd name="connsiteY8157" fmla="*/ 3785774 h 4333434"/>
              <a:gd name="connsiteX8158" fmla="*/ 4251250 w 4425895"/>
              <a:gd name="connsiteY8158" fmla="*/ 3784270 h 4333434"/>
              <a:gd name="connsiteX8159" fmla="*/ 4258124 w 4425895"/>
              <a:gd name="connsiteY8159" fmla="*/ 3669681 h 4333434"/>
              <a:gd name="connsiteX8160" fmla="*/ 4269381 w 4425895"/>
              <a:gd name="connsiteY8160" fmla="*/ 3674751 h 4333434"/>
              <a:gd name="connsiteX8161" fmla="*/ 4260444 w 4425895"/>
              <a:gd name="connsiteY8161" fmla="*/ 3674063 h 4333434"/>
              <a:gd name="connsiteX8162" fmla="*/ 4257910 w 4425895"/>
              <a:gd name="connsiteY8162" fmla="*/ 3670153 h 4333434"/>
              <a:gd name="connsiteX8163" fmla="*/ 4268221 w 4425895"/>
              <a:gd name="connsiteY8163" fmla="*/ 3883005 h 4333434"/>
              <a:gd name="connsiteX8164" fmla="*/ 4265686 w 4425895"/>
              <a:gd name="connsiteY8164" fmla="*/ 3885540 h 4333434"/>
              <a:gd name="connsiteX8165" fmla="*/ 4263194 w 4425895"/>
              <a:gd name="connsiteY8165" fmla="*/ 3883005 h 4333434"/>
              <a:gd name="connsiteX8166" fmla="*/ 4268006 w 4425895"/>
              <a:gd name="connsiteY8166" fmla="*/ 3883478 h 4333434"/>
              <a:gd name="connsiteX8167" fmla="*/ 4264655 w 4425895"/>
              <a:gd name="connsiteY8167" fmla="*/ 3768674 h 4333434"/>
              <a:gd name="connsiteX8168" fmla="*/ 4262421 w 4425895"/>
              <a:gd name="connsiteY8168" fmla="*/ 3763861 h 4333434"/>
              <a:gd name="connsiteX8169" fmla="*/ 4263495 w 4425895"/>
              <a:gd name="connsiteY8169" fmla="*/ 3758018 h 4333434"/>
              <a:gd name="connsiteX8170" fmla="*/ 4267791 w 4425895"/>
              <a:gd name="connsiteY8170" fmla="*/ 3766010 h 4333434"/>
              <a:gd name="connsiteX8171" fmla="*/ 4265214 w 4425895"/>
              <a:gd name="connsiteY8171" fmla="*/ 3769172 h 4333434"/>
              <a:gd name="connsiteX8172" fmla="*/ 4264440 w 4425895"/>
              <a:gd name="connsiteY8172" fmla="*/ 3769146 h 4333434"/>
              <a:gd name="connsiteX8173" fmla="*/ 4261476 w 4425895"/>
              <a:gd name="connsiteY8173" fmla="*/ 3772970 h 4333434"/>
              <a:gd name="connsiteX8174" fmla="*/ 4263710 w 4425895"/>
              <a:gd name="connsiteY8174" fmla="*/ 3775032 h 4333434"/>
              <a:gd name="connsiteX8175" fmla="*/ 4261648 w 4425895"/>
              <a:gd name="connsiteY8175" fmla="*/ 3777263 h 4333434"/>
              <a:gd name="connsiteX8176" fmla="*/ 4259413 w 4425895"/>
              <a:gd name="connsiteY8176" fmla="*/ 3775204 h 4333434"/>
              <a:gd name="connsiteX8177" fmla="*/ 4259413 w 4425895"/>
              <a:gd name="connsiteY8177" fmla="*/ 3775118 h 4333434"/>
              <a:gd name="connsiteX8178" fmla="*/ 4261261 w 4425895"/>
              <a:gd name="connsiteY8178" fmla="*/ 3773357 h 4333434"/>
              <a:gd name="connsiteX8179" fmla="*/ 4267405 w 4425895"/>
              <a:gd name="connsiteY8179" fmla="*/ 3910460 h 4333434"/>
              <a:gd name="connsiteX8180" fmla="*/ 4268350 w 4425895"/>
              <a:gd name="connsiteY8180" fmla="*/ 3919655 h 4333434"/>
              <a:gd name="connsiteX8181" fmla="*/ 4261046 w 4425895"/>
              <a:gd name="connsiteY8181" fmla="*/ 3917464 h 4333434"/>
              <a:gd name="connsiteX8182" fmla="*/ 4267190 w 4425895"/>
              <a:gd name="connsiteY8182" fmla="*/ 3910804 h 4333434"/>
              <a:gd name="connsiteX8183" fmla="*/ 4258812 w 4425895"/>
              <a:gd name="connsiteY8183" fmla="*/ 3650776 h 4333434"/>
              <a:gd name="connsiteX8184" fmla="*/ 4258812 w 4425895"/>
              <a:gd name="connsiteY8184" fmla="*/ 3643386 h 4333434"/>
              <a:gd name="connsiteX8185" fmla="*/ 4265557 w 4425895"/>
              <a:gd name="connsiteY8185" fmla="*/ 3641022 h 4333434"/>
              <a:gd name="connsiteX8186" fmla="*/ 4274494 w 4425895"/>
              <a:gd name="connsiteY8186" fmla="*/ 3644417 h 4333434"/>
              <a:gd name="connsiteX8187" fmla="*/ 4279220 w 4425895"/>
              <a:gd name="connsiteY8187" fmla="*/ 3643429 h 4333434"/>
              <a:gd name="connsiteX8188" fmla="*/ 4281025 w 4425895"/>
              <a:gd name="connsiteY8188" fmla="*/ 3648584 h 4333434"/>
              <a:gd name="connsiteX8189" fmla="*/ 4258812 w 4425895"/>
              <a:gd name="connsiteY8189" fmla="*/ 3651077 h 4333434"/>
              <a:gd name="connsiteX8190" fmla="*/ 4278017 w 4425895"/>
              <a:gd name="connsiteY8190" fmla="*/ 3575371 h 4333434"/>
              <a:gd name="connsiteX8191" fmla="*/ 4274795 w 4425895"/>
              <a:gd name="connsiteY8191" fmla="*/ 3570224 h 4333434"/>
              <a:gd name="connsiteX8192" fmla="*/ 4275697 w 4425895"/>
              <a:gd name="connsiteY8192" fmla="*/ 3568411 h 4333434"/>
              <a:gd name="connsiteX8193" fmla="*/ 4281283 w 4425895"/>
              <a:gd name="connsiteY8193" fmla="*/ 3573051 h 4333434"/>
              <a:gd name="connsiteX8194" fmla="*/ 4278017 w 4425895"/>
              <a:gd name="connsiteY8194" fmla="*/ 3575715 h 4333434"/>
              <a:gd name="connsiteX8195" fmla="*/ 4281154 w 4425895"/>
              <a:gd name="connsiteY8195" fmla="*/ 3360543 h 4333434"/>
              <a:gd name="connsiteX8196" fmla="*/ 4278919 w 4425895"/>
              <a:gd name="connsiteY8196" fmla="*/ 3364538 h 4333434"/>
              <a:gd name="connsiteX8197" fmla="*/ 4276814 w 4425895"/>
              <a:gd name="connsiteY8197" fmla="*/ 3370038 h 4333434"/>
              <a:gd name="connsiteX8198" fmla="*/ 4273850 w 4425895"/>
              <a:gd name="connsiteY8198" fmla="*/ 3365441 h 4333434"/>
              <a:gd name="connsiteX8199" fmla="*/ 4278146 w 4425895"/>
              <a:gd name="connsiteY8199" fmla="*/ 3355687 h 4333434"/>
              <a:gd name="connsiteX8200" fmla="*/ 4281326 w 4425895"/>
              <a:gd name="connsiteY8200" fmla="*/ 3361058 h 4333434"/>
              <a:gd name="connsiteX8201" fmla="*/ 4284119 w 4425895"/>
              <a:gd name="connsiteY8201" fmla="*/ 3911019 h 4333434"/>
              <a:gd name="connsiteX8202" fmla="*/ 4287169 w 4425895"/>
              <a:gd name="connsiteY8202" fmla="*/ 3914198 h 4333434"/>
              <a:gd name="connsiteX8203" fmla="*/ 4285322 w 4425895"/>
              <a:gd name="connsiteY8203" fmla="*/ 3917378 h 4333434"/>
              <a:gd name="connsiteX8204" fmla="*/ 4282228 w 4425895"/>
              <a:gd name="connsiteY8204" fmla="*/ 3914198 h 4333434"/>
              <a:gd name="connsiteX8205" fmla="*/ 4282228 w 4425895"/>
              <a:gd name="connsiteY8205" fmla="*/ 3914198 h 4333434"/>
              <a:gd name="connsiteX8206" fmla="*/ 4284119 w 4425895"/>
              <a:gd name="connsiteY8206" fmla="*/ 3911535 h 4333434"/>
              <a:gd name="connsiteX8207" fmla="*/ 4285364 w 4425895"/>
              <a:gd name="connsiteY8207" fmla="*/ 3090632 h 4333434"/>
              <a:gd name="connsiteX8208" fmla="*/ 4282228 w 4425895"/>
              <a:gd name="connsiteY8208" fmla="*/ 3088527 h 4333434"/>
              <a:gd name="connsiteX8209" fmla="*/ 4285364 w 4425895"/>
              <a:gd name="connsiteY8209" fmla="*/ 3086378 h 4333434"/>
              <a:gd name="connsiteX8210" fmla="*/ 4288501 w 4425895"/>
              <a:gd name="connsiteY8210" fmla="*/ 3088527 h 4333434"/>
              <a:gd name="connsiteX8211" fmla="*/ 4285364 w 4425895"/>
              <a:gd name="connsiteY8211" fmla="*/ 3091148 h 4333434"/>
              <a:gd name="connsiteX8212" fmla="*/ 4287642 w 4425895"/>
              <a:gd name="connsiteY8212" fmla="*/ 2024095 h 4333434"/>
              <a:gd name="connsiteX8213" fmla="*/ 4291938 w 4425895"/>
              <a:gd name="connsiteY8213" fmla="*/ 2020399 h 4333434"/>
              <a:gd name="connsiteX8214" fmla="*/ 4290993 w 4425895"/>
              <a:gd name="connsiteY8214" fmla="*/ 2023966 h 4333434"/>
              <a:gd name="connsiteX8215" fmla="*/ 4287642 w 4425895"/>
              <a:gd name="connsiteY8215" fmla="*/ 2024610 h 4333434"/>
              <a:gd name="connsiteX8216" fmla="*/ 4295719 w 4425895"/>
              <a:gd name="connsiteY8216" fmla="*/ 3762787 h 4333434"/>
              <a:gd name="connsiteX8217" fmla="*/ 4294774 w 4425895"/>
              <a:gd name="connsiteY8217" fmla="*/ 3760682 h 4333434"/>
              <a:gd name="connsiteX8218" fmla="*/ 4297008 w 4425895"/>
              <a:gd name="connsiteY8218" fmla="*/ 3758534 h 4333434"/>
              <a:gd name="connsiteX8219" fmla="*/ 4297008 w 4425895"/>
              <a:gd name="connsiteY8219" fmla="*/ 3758534 h 4333434"/>
              <a:gd name="connsiteX8220" fmla="*/ 4297910 w 4425895"/>
              <a:gd name="connsiteY8220" fmla="*/ 3760682 h 4333434"/>
              <a:gd name="connsiteX8221" fmla="*/ 4295719 w 4425895"/>
              <a:gd name="connsiteY8221" fmla="*/ 3762787 h 4333434"/>
              <a:gd name="connsiteX8222" fmla="*/ 4296192 w 4425895"/>
              <a:gd name="connsiteY8222" fmla="*/ 3547959 h 4333434"/>
              <a:gd name="connsiteX8223" fmla="*/ 4290606 w 4425895"/>
              <a:gd name="connsiteY8223" fmla="*/ 3540612 h 4333434"/>
              <a:gd name="connsiteX8224" fmla="*/ 4297910 w 4425895"/>
              <a:gd name="connsiteY8224" fmla="*/ 3536057 h 4333434"/>
              <a:gd name="connsiteX8225" fmla="*/ 4305257 w 4425895"/>
              <a:gd name="connsiteY8225" fmla="*/ 3538764 h 4333434"/>
              <a:gd name="connsiteX8226" fmla="*/ 4302121 w 4425895"/>
              <a:gd name="connsiteY8226" fmla="*/ 3540225 h 4333434"/>
              <a:gd name="connsiteX8227" fmla="*/ 4298985 w 4425895"/>
              <a:gd name="connsiteY8227" fmla="*/ 3543491 h 4333434"/>
              <a:gd name="connsiteX8228" fmla="*/ 4296192 w 4425895"/>
              <a:gd name="connsiteY8228" fmla="*/ 3547959 h 4333434"/>
              <a:gd name="connsiteX8229" fmla="*/ 4301090 w 4425895"/>
              <a:gd name="connsiteY8229" fmla="*/ 3948571 h 4333434"/>
              <a:gd name="connsiteX8230" fmla="*/ 4303152 w 4425895"/>
              <a:gd name="connsiteY8230" fmla="*/ 3954028 h 4333434"/>
              <a:gd name="connsiteX8231" fmla="*/ 4301090 w 4425895"/>
              <a:gd name="connsiteY8231" fmla="*/ 3958324 h 4333434"/>
              <a:gd name="connsiteX8232" fmla="*/ 4298985 w 4425895"/>
              <a:gd name="connsiteY8232" fmla="*/ 3952868 h 4333434"/>
              <a:gd name="connsiteX8233" fmla="*/ 4301090 w 4425895"/>
              <a:gd name="connsiteY8233" fmla="*/ 3948700 h 4333434"/>
              <a:gd name="connsiteX8234" fmla="*/ 4301090 w 4425895"/>
              <a:gd name="connsiteY8234" fmla="*/ 3733742 h 4333434"/>
              <a:gd name="connsiteX8235" fmla="*/ 4304398 w 4425895"/>
              <a:gd name="connsiteY8235" fmla="*/ 3730993 h 4333434"/>
              <a:gd name="connsiteX8236" fmla="*/ 4310156 w 4425895"/>
              <a:gd name="connsiteY8236" fmla="*/ 3733829 h 4333434"/>
              <a:gd name="connsiteX8237" fmla="*/ 4301004 w 4425895"/>
              <a:gd name="connsiteY8237" fmla="*/ 3733957 h 4333434"/>
              <a:gd name="connsiteX8238" fmla="*/ 4308480 w 4425895"/>
              <a:gd name="connsiteY8238" fmla="*/ 4121723 h 4333434"/>
              <a:gd name="connsiteX8239" fmla="*/ 4311874 w 4425895"/>
              <a:gd name="connsiteY8239" fmla="*/ 4119574 h 4333434"/>
              <a:gd name="connsiteX8240" fmla="*/ 4312691 w 4425895"/>
              <a:gd name="connsiteY8240" fmla="*/ 4121723 h 4333434"/>
              <a:gd name="connsiteX8241" fmla="*/ 4309296 w 4425895"/>
              <a:gd name="connsiteY8241" fmla="*/ 4123828 h 4333434"/>
              <a:gd name="connsiteX8242" fmla="*/ 4308394 w 4425895"/>
              <a:gd name="connsiteY8242" fmla="*/ 4121938 h 4333434"/>
              <a:gd name="connsiteX8243" fmla="*/ 4310242 w 4425895"/>
              <a:gd name="connsiteY8243" fmla="*/ 4080261 h 4333434"/>
              <a:gd name="connsiteX8244" fmla="*/ 4319995 w 4425895"/>
              <a:gd name="connsiteY8244" fmla="*/ 4079187 h 4333434"/>
              <a:gd name="connsiteX8245" fmla="*/ 4322100 w 4425895"/>
              <a:gd name="connsiteY8245" fmla="*/ 4080261 h 4333434"/>
              <a:gd name="connsiteX8246" fmla="*/ 4324162 w 4425895"/>
              <a:gd name="connsiteY8246" fmla="*/ 4080819 h 4333434"/>
              <a:gd name="connsiteX8247" fmla="*/ 4316858 w 4425895"/>
              <a:gd name="connsiteY8247" fmla="*/ 4082538 h 4333434"/>
              <a:gd name="connsiteX8248" fmla="*/ 4310156 w 4425895"/>
              <a:gd name="connsiteY8248" fmla="*/ 4080476 h 4333434"/>
              <a:gd name="connsiteX8249" fmla="*/ 4337611 w 4425895"/>
              <a:gd name="connsiteY8249" fmla="*/ 3955660 h 4333434"/>
              <a:gd name="connsiteX8250" fmla="*/ 4336752 w 4425895"/>
              <a:gd name="connsiteY8250" fmla="*/ 3952481 h 4333434"/>
              <a:gd name="connsiteX8251" fmla="*/ 4343540 w 4425895"/>
              <a:gd name="connsiteY8251" fmla="*/ 3955145 h 4333434"/>
              <a:gd name="connsiteX8252" fmla="*/ 4347235 w 4425895"/>
              <a:gd name="connsiteY8252" fmla="*/ 3958367 h 4333434"/>
              <a:gd name="connsiteX8253" fmla="*/ 4337525 w 4425895"/>
              <a:gd name="connsiteY8253" fmla="*/ 3955832 h 4333434"/>
              <a:gd name="connsiteX8254" fmla="*/ 4345130 w 4425895"/>
              <a:gd name="connsiteY8254" fmla="*/ 3951750 h 4333434"/>
              <a:gd name="connsiteX8255" fmla="*/ 4347235 w 4425895"/>
              <a:gd name="connsiteY8255" fmla="*/ 3949645 h 4333434"/>
              <a:gd name="connsiteX8256" fmla="*/ 4349340 w 4425895"/>
              <a:gd name="connsiteY8256" fmla="*/ 3951750 h 4333434"/>
              <a:gd name="connsiteX8257" fmla="*/ 4347235 w 4425895"/>
              <a:gd name="connsiteY8257" fmla="*/ 3953856 h 4333434"/>
              <a:gd name="connsiteX8258" fmla="*/ 4345044 w 4425895"/>
              <a:gd name="connsiteY8258" fmla="*/ 3951841 h 4333434"/>
              <a:gd name="connsiteX8259" fmla="*/ 4345044 w 4425895"/>
              <a:gd name="connsiteY8259" fmla="*/ 3951836 h 4333434"/>
              <a:gd name="connsiteX8260" fmla="*/ 4354797 w 4425895"/>
              <a:gd name="connsiteY8260" fmla="*/ 4039873 h 4333434"/>
              <a:gd name="connsiteX8261" fmla="*/ 4355226 w 4425895"/>
              <a:gd name="connsiteY8261" fmla="*/ 4045244 h 4333434"/>
              <a:gd name="connsiteX8262" fmla="*/ 4349297 w 4425895"/>
              <a:gd name="connsiteY8262" fmla="*/ 4039529 h 4333434"/>
              <a:gd name="connsiteX8263" fmla="*/ 4354711 w 4425895"/>
              <a:gd name="connsiteY8263" fmla="*/ 4040045 h 4333434"/>
              <a:gd name="connsiteX8264" fmla="*/ 4353422 w 4425895"/>
              <a:gd name="connsiteY8264" fmla="*/ 4025952 h 4333434"/>
              <a:gd name="connsiteX8265" fmla="*/ 4355442 w 4425895"/>
              <a:gd name="connsiteY8265" fmla="*/ 4023890 h 4333434"/>
              <a:gd name="connsiteX8266" fmla="*/ 4359738 w 4425895"/>
              <a:gd name="connsiteY8266" fmla="*/ 4028187 h 4333434"/>
              <a:gd name="connsiteX8267" fmla="*/ 4353336 w 4425895"/>
              <a:gd name="connsiteY8267" fmla="*/ 4026124 h 4333434"/>
              <a:gd name="connsiteX8268" fmla="*/ 4362918 w 4425895"/>
              <a:gd name="connsiteY8268" fmla="*/ 4049497 h 4333434"/>
              <a:gd name="connsiteX8269" fmla="*/ 4366054 w 4425895"/>
              <a:gd name="connsiteY8269" fmla="*/ 4047392 h 4333434"/>
              <a:gd name="connsiteX8270" fmla="*/ 4369190 w 4425895"/>
              <a:gd name="connsiteY8270" fmla="*/ 4045244 h 4333434"/>
              <a:gd name="connsiteX8271" fmla="*/ 4370780 w 4425895"/>
              <a:gd name="connsiteY8271" fmla="*/ 4051646 h 4333434"/>
              <a:gd name="connsiteX8272" fmla="*/ 4364507 w 4425895"/>
              <a:gd name="connsiteY8272" fmla="*/ 4052978 h 4333434"/>
              <a:gd name="connsiteX8273" fmla="*/ 4359781 w 4425895"/>
              <a:gd name="connsiteY8273" fmla="*/ 4051861 h 4333434"/>
              <a:gd name="connsiteX8274" fmla="*/ 4362961 w 4425895"/>
              <a:gd name="connsiteY8274" fmla="*/ 4049669 h 4333434"/>
              <a:gd name="connsiteX8275" fmla="*/ 4372327 w 4425895"/>
              <a:gd name="connsiteY8275" fmla="*/ 3972975 h 4333434"/>
              <a:gd name="connsiteX8276" fmla="*/ 4370136 w 4425895"/>
              <a:gd name="connsiteY8276" fmla="*/ 3970870 h 4333434"/>
              <a:gd name="connsiteX8277" fmla="*/ 4372241 w 4425895"/>
              <a:gd name="connsiteY8277" fmla="*/ 3968679 h 4333434"/>
              <a:gd name="connsiteX8278" fmla="*/ 4374433 w 4425895"/>
              <a:gd name="connsiteY8278" fmla="*/ 3970784 h 4333434"/>
              <a:gd name="connsiteX8279" fmla="*/ 4374433 w 4425895"/>
              <a:gd name="connsiteY8279" fmla="*/ 3970870 h 4333434"/>
              <a:gd name="connsiteX8280" fmla="*/ 4372714 w 4425895"/>
              <a:gd name="connsiteY8280" fmla="*/ 3973294 h 4333434"/>
              <a:gd name="connsiteX8281" fmla="*/ 4372241 w 4425895"/>
              <a:gd name="connsiteY8281" fmla="*/ 3973319 h 4333434"/>
              <a:gd name="connsiteX8282" fmla="*/ 4373401 w 4425895"/>
              <a:gd name="connsiteY8282" fmla="*/ 3963609 h 4333434"/>
              <a:gd name="connsiteX8283" fmla="*/ 4368804 w 4425895"/>
              <a:gd name="connsiteY8283" fmla="*/ 3956778 h 4333434"/>
              <a:gd name="connsiteX8284" fmla="*/ 4371597 w 4425895"/>
              <a:gd name="connsiteY8284" fmla="*/ 3956696 h 4333434"/>
              <a:gd name="connsiteX8285" fmla="*/ 4371940 w 4425895"/>
              <a:gd name="connsiteY8285" fmla="*/ 3957121 h 4333434"/>
              <a:gd name="connsiteX8286" fmla="*/ 4377440 w 4425895"/>
              <a:gd name="connsiteY8286" fmla="*/ 3961418 h 4333434"/>
              <a:gd name="connsiteX8287" fmla="*/ 4382338 w 4425895"/>
              <a:gd name="connsiteY8287" fmla="*/ 3966187 h 4333434"/>
              <a:gd name="connsiteX8288" fmla="*/ 4373315 w 4425895"/>
              <a:gd name="connsiteY8288" fmla="*/ 3963781 h 4333434"/>
              <a:gd name="connsiteX8289" fmla="*/ 4378514 w 4425895"/>
              <a:gd name="connsiteY8289" fmla="*/ 3941095 h 4333434"/>
              <a:gd name="connsiteX8290" fmla="*/ 4380705 w 4425895"/>
              <a:gd name="connsiteY8290" fmla="*/ 3943200 h 4333434"/>
              <a:gd name="connsiteX8291" fmla="*/ 4380705 w 4425895"/>
              <a:gd name="connsiteY8291" fmla="*/ 3943243 h 4333434"/>
              <a:gd name="connsiteX8292" fmla="*/ 4379803 w 4425895"/>
              <a:gd name="connsiteY8292" fmla="*/ 3945349 h 4333434"/>
              <a:gd name="connsiteX8293" fmla="*/ 4377569 w 4425895"/>
              <a:gd name="connsiteY8293" fmla="*/ 3943243 h 4333434"/>
              <a:gd name="connsiteX8294" fmla="*/ 4378428 w 4425895"/>
              <a:gd name="connsiteY8294" fmla="*/ 3941267 h 4333434"/>
              <a:gd name="connsiteX8295" fmla="*/ 4380362 w 4425895"/>
              <a:gd name="connsiteY8295" fmla="*/ 3936111 h 4333434"/>
              <a:gd name="connsiteX8296" fmla="*/ 4376666 w 4425895"/>
              <a:gd name="connsiteY8296" fmla="*/ 3936111 h 4333434"/>
              <a:gd name="connsiteX8297" fmla="*/ 4376666 w 4425895"/>
              <a:gd name="connsiteY8297" fmla="*/ 3930525 h 4333434"/>
              <a:gd name="connsiteX8298" fmla="*/ 4387021 w 4425895"/>
              <a:gd name="connsiteY8298" fmla="*/ 3930525 h 4333434"/>
              <a:gd name="connsiteX8299" fmla="*/ 4385604 w 4425895"/>
              <a:gd name="connsiteY8299" fmla="*/ 3932631 h 4333434"/>
              <a:gd name="connsiteX8300" fmla="*/ 4380147 w 4425895"/>
              <a:gd name="connsiteY8300" fmla="*/ 3936283 h 4333434"/>
              <a:gd name="connsiteX8301" fmla="*/ 4388439 w 4425895"/>
              <a:gd name="connsiteY8301" fmla="*/ 4013836 h 4333434"/>
              <a:gd name="connsiteX8302" fmla="*/ 4397033 w 4425895"/>
              <a:gd name="connsiteY8302" fmla="*/ 4010485 h 4333434"/>
              <a:gd name="connsiteX8303" fmla="*/ 4394755 w 4425895"/>
              <a:gd name="connsiteY8303" fmla="*/ 4018261 h 4333434"/>
              <a:gd name="connsiteX8304" fmla="*/ 4390072 w 4425895"/>
              <a:gd name="connsiteY8304" fmla="*/ 4019722 h 4333434"/>
              <a:gd name="connsiteX8305" fmla="*/ 4385431 w 4425895"/>
              <a:gd name="connsiteY8305" fmla="*/ 4021613 h 4333434"/>
              <a:gd name="connsiteX8306" fmla="*/ 4388353 w 4425895"/>
              <a:gd name="connsiteY8306" fmla="*/ 4014008 h 4333434"/>
              <a:gd name="connsiteX8307" fmla="*/ 4395357 w 4425895"/>
              <a:gd name="connsiteY8307" fmla="*/ 3941095 h 4333434"/>
              <a:gd name="connsiteX8308" fmla="*/ 4397505 w 4425895"/>
              <a:gd name="connsiteY8308" fmla="*/ 3939033 h 4333434"/>
              <a:gd name="connsiteX8309" fmla="*/ 4399567 w 4425895"/>
              <a:gd name="connsiteY8309" fmla="*/ 3941181 h 4333434"/>
              <a:gd name="connsiteX8310" fmla="*/ 4397462 w 4425895"/>
              <a:gd name="connsiteY8310" fmla="*/ 3943243 h 4333434"/>
              <a:gd name="connsiteX8311" fmla="*/ 4395271 w 4425895"/>
              <a:gd name="connsiteY8311" fmla="*/ 3941267 h 4333434"/>
              <a:gd name="connsiteX8312" fmla="*/ 4392134 w 4425895"/>
              <a:gd name="connsiteY8312" fmla="*/ 4028101 h 4333434"/>
              <a:gd name="connsiteX8313" fmla="*/ 4391576 w 4425895"/>
              <a:gd name="connsiteY8313" fmla="*/ 4025007 h 4333434"/>
              <a:gd name="connsiteX8314" fmla="*/ 4401673 w 4425895"/>
              <a:gd name="connsiteY8314" fmla="*/ 4028487 h 4333434"/>
              <a:gd name="connsiteX8315" fmla="*/ 4392048 w 4425895"/>
              <a:gd name="connsiteY8315" fmla="*/ 4028272 h 4333434"/>
              <a:gd name="connsiteX8316" fmla="*/ 4400426 w 4425895"/>
              <a:gd name="connsiteY8316" fmla="*/ 3888806 h 4333434"/>
              <a:gd name="connsiteX8317" fmla="*/ 4392521 w 4425895"/>
              <a:gd name="connsiteY8317" fmla="*/ 3886915 h 4333434"/>
              <a:gd name="connsiteX8318" fmla="*/ 4396388 w 4425895"/>
              <a:gd name="connsiteY8318" fmla="*/ 3883736 h 4333434"/>
              <a:gd name="connsiteX8319" fmla="*/ 4400340 w 4425895"/>
              <a:gd name="connsiteY8319" fmla="*/ 3888978 h 4333434"/>
              <a:gd name="connsiteX8320" fmla="*/ 4401673 w 4425895"/>
              <a:gd name="connsiteY8320" fmla="*/ 2052796 h 4333434"/>
              <a:gd name="connsiteX8321" fmla="*/ 4403735 w 4425895"/>
              <a:gd name="connsiteY8321" fmla="*/ 2049573 h 4333434"/>
              <a:gd name="connsiteX8322" fmla="*/ 4405840 w 4425895"/>
              <a:gd name="connsiteY8322" fmla="*/ 2052796 h 4333434"/>
              <a:gd name="connsiteX8323" fmla="*/ 4403735 w 4425895"/>
              <a:gd name="connsiteY8323" fmla="*/ 2055975 h 4333434"/>
              <a:gd name="connsiteX8324" fmla="*/ 4401630 w 4425895"/>
              <a:gd name="connsiteY8324" fmla="*/ 2052967 h 4333434"/>
              <a:gd name="connsiteX8325" fmla="*/ 4404164 w 4425895"/>
              <a:gd name="connsiteY8325" fmla="*/ 1254278 h 4333434"/>
              <a:gd name="connsiteX8326" fmla="*/ 4404809 w 4425895"/>
              <a:gd name="connsiteY8326" fmla="*/ 1246244 h 4333434"/>
              <a:gd name="connsiteX8327" fmla="*/ 4407945 w 4425895"/>
              <a:gd name="connsiteY8327" fmla="*/ 1248177 h 4333434"/>
              <a:gd name="connsiteX8328" fmla="*/ 4409192 w 4425895"/>
              <a:gd name="connsiteY8328" fmla="*/ 1253505 h 4333434"/>
              <a:gd name="connsiteX8329" fmla="*/ 4404078 w 4425895"/>
              <a:gd name="connsiteY8329" fmla="*/ 1254450 h 4333434"/>
              <a:gd name="connsiteX8330" fmla="*/ 4413230 w 4425895"/>
              <a:gd name="connsiteY8330" fmla="*/ 3800339 h 4333434"/>
              <a:gd name="connsiteX8331" fmla="*/ 4418386 w 4425895"/>
              <a:gd name="connsiteY8331" fmla="*/ 3805066 h 4333434"/>
              <a:gd name="connsiteX8332" fmla="*/ 4407301 w 4425895"/>
              <a:gd name="connsiteY8332" fmla="*/ 3805066 h 4333434"/>
              <a:gd name="connsiteX8333" fmla="*/ 4413145 w 4425895"/>
              <a:gd name="connsiteY8333" fmla="*/ 3800511 h 4333434"/>
              <a:gd name="connsiteX8334" fmla="*/ 4410008 w 4425895"/>
              <a:gd name="connsiteY8334" fmla="*/ 2759667 h 4333434"/>
              <a:gd name="connsiteX8335" fmla="*/ 4413187 w 4425895"/>
              <a:gd name="connsiteY8335" fmla="*/ 2756531 h 4333434"/>
              <a:gd name="connsiteX8336" fmla="*/ 4416324 w 4425895"/>
              <a:gd name="connsiteY8336" fmla="*/ 2758421 h 4333434"/>
              <a:gd name="connsiteX8337" fmla="*/ 4413187 w 4425895"/>
              <a:gd name="connsiteY8337" fmla="*/ 2761558 h 4333434"/>
              <a:gd name="connsiteX8338" fmla="*/ 4409922 w 4425895"/>
              <a:gd name="connsiteY8338" fmla="*/ 2759839 h 4333434"/>
              <a:gd name="connsiteX8339" fmla="*/ 4409750 w 4425895"/>
              <a:gd name="connsiteY8339" fmla="*/ 787542 h 4333434"/>
              <a:gd name="connsiteX8340" fmla="*/ 4401673 w 4425895"/>
              <a:gd name="connsiteY8340" fmla="*/ 787241 h 4333434"/>
              <a:gd name="connsiteX8341" fmla="*/ 4410266 w 4425895"/>
              <a:gd name="connsiteY8341" fmla="*/ 784190 h 4333434"/>
              <a:gd name="connsiteX8342" fmla="*/ 4409664 w 4425895"/>
              <a:gd name="connsiteY8342" fmla="*/ 787585 h 4333434"/>
              <a:gd name="connsiteX8343" fmla="*/ 4411855 w 4425895"/>
              <a:gd name="connsiteY8343" fmla="*/ 950811 h 4333434"/>
              <a:gd name="connsiteX8344" fmla="*/ 4417011 w 4425895"/>
              <a:gd name="connsiteY8344" fmla="*/ 957901 h 4333434"/>
              <a:gd name="connsiteX8345" fmla="*/ 4411469 w 4425895"/>
              <a:gd name="connsiteY8345" fmla="*/ 958470 h 4333434"/>
              <a:gd name="connsiteX8346" fmla="*/ 4410008 w 4425895"/>
              <a:gd name="connsiteY8346" fmla="*/ 955065 h 4333434"/>
              <a:gd name="connsiteX8347" fmla="*/ 4411769 w 4425895"/>
              <a:gd name="connsiteY8347" fmla="*/ 950983 h 4333434"/>
              <a:gd name="connsiteX8348" fmla="*/ 4395958 w 4425895"/>
              <a:gd name="connsiteY8348" fmla="*/ 582638 h 4333434"/>
              <a:gd name="connsiteX8349" fmla="*/ 4392435 w 4425895"/>
              <a:gd name="connsiteY8349" fmla="*/ 575334 h 4333434"/>
              <a:gd name="connsiteX8350" fmla="*/ 4395271 w 4425895"/>
              <a:gd name="connsiteY8350" fmla="*/ 569362 h 4333434"/>
              <a:gd name="connsiteX8351" fmla="*/ 4404336 w 4425895"/>
              <a:gd name="connsiteY8351" fmla="*/ 574475 h 4333434"/>
              <a:gd name="connsiteX8352" fmla="*/ 4395872 w 4425895"/>
              <a:gd name="connsiteY8352" fmla="*/ 582810 h 4333434"/>
              <a:gd name="connsiteX8353" fmla="*/ 4403735 w 4425895"/>
              <a:gd name="connsiteY8353" fmla="*/ 554066 h 4333434"/>
              <a:gd name="connsiteX8354" fmla="*/ 4400383 w 4425895"/>
              <a:gd name="connsiteY8354" fmla="*/ 546762 h 4333434"/>
              <a:gd name="connsiteX8355" fmla="*/ 4402575 w 4425895"/>
              <a:gd name="connsiteY8355" fmla="*/ 538513 h 4333434"/>
              <a:gd name="connsiteX8356" fmla="*/ 4407945 w 4425895"/>
              <a:gd name="connsiteY8356" fmla="*/ 541692 h 4333434"/>
              <a:gd name="connsiteX8357" fmla="*/ 4414476 w 4425895"/>
              <a:gd name="connsiteY8357" fmla="*/ 544872 h 4333434"/>
              <a:gd name="connsiteX8358" fmla="*/ 4418386 w 4425895"/>
              <a:gd name="connsiteY8358" fmla="*/ 548051 h 4333434"/>
              <a:gd name="connsiteX8359" fmla="*/ 4414090 w 4425895"/>
              <a:gd name="connsiteY8359" fmla="*/ 551273 h 4333434"/>
              <a:gd name="connsiteX8360" fmla="*/ 4408676 w 4425895"/>
              <a:gd name="connsiteY8360" fmla="*/ 554453 h 4333434"/>
              <a:gd name="connsiteX8361" fmla="*/ 4403649 w 4425895"/>
              <a:gd name="connsiteY8361" fmla="*/ 554238 h 4333434"/>
              <a:gd name="connsiteX8362" fmla="*/ 4406742 w 4425895"/>
              <a:gd name="connsiteY8362" fmla="*/ 531037 h 4333434"/>
              <a:gd name="connsiteX8363" fmla="*/ 4413359 w 4425895"/>
              <a:gd name="connsiteY8363" fmla="*/ 528931 h 4333434"/>
              <a:gd name="connsiteX8364" fmla="*/ 4415852 w 4425895"/>
              <a:gd name="connsiteY8364" fmla="*/ 530306 h 4333434"/>
              <a:gd name="connsiteX8365" fmla="*/ 4404723 w 4425895"/>
              <a:gd name="connsiteY8365" fmla="*/ 534130 h 4333434"/>
              <a:gd name="connsiteX8366" fmla="*/ 4406657 w 4425895"/>
              <a:gd name="connsiteY8366" fmla="*/ 531208 h 4333434"/>
              <a:gd name="connsiteX8367" fmla="*/ 4412672 w 4425895"/>
              <a:gd name="connsiteY8367" fmla="*/ 471185 h 4333434"/>
              <a:gd name="connsiteX8368" fmla="*/ 4396431 w 4425895"/>
              <a:gd name="connsiteY8368" fmla="*/ 472603 h 4333434"/>
              <a:gd name="connsiteX8369" fmla="*/ 4405626 w 4425895"/>
              <a:gd name="connsiteY8369" fmla="*/ 467447 h 4333434"/>
              <a:gd name="connsiteX8370" fmla="*/ 4412586 w 4425895"/>
              <a:gd name="connsiteY8370" fmla="*/ 471357 h 4333434"/>
              <a:gd name="connsiteX8371" fmla="*/ 4407774 w 4425895"/>
              <a:gd name="connsiteY8371" fmla="*/ 437457 h 4333434"/>
              <a:gd name="connsiteX8372" fmla="*/ 4410008 w 4425895"/>
              <a:gd name="connsiteY8372" fmla="*/ 446050 h 4333434"/>
              <a:gd name="connsiteX8373" fmla="*/ 4407945 w 4425895"/>
              <a:gd name="connsiteY8373" fmla="*/ 454644 h 4333434"/>
              <a:gd name="connsiteX8374" fmla="*/ 4405840 w 4425895"/>
              <a:gd name="connsiteY8374" fmla="*/ 451894 h 4333434"/>
              <a:gd name="connsiteX8375" fmla="*/ 4402919 w 4425895"/>
              <a:gd name="connsiteY8375" fmla="*/ 441711 h 4333434"/>
              <a:gd name="connsiteX8376" fmla="*/ 4399954 w 4425895"/>
              <a:gd name="connsiteY8376" fmla="*/ 425985 h 4333434"/>
              <a:gd name="connsiteX8377" fmla="*/ 4406828 w 4425895"/>
              <a:gd name="connsiteY8377" fmla="*/ 432817 h 4333434"/>
              <a:gd name="connsiteX8378" fmla="*/ 4407688 w 4425895"/>
              <a:gd name="connsiteY8378" fmla="*/ 437629 h 4333434"/>
              <a:gd name="connsiteX8379" fmla="*/ 4407516 w 4425895"/>
              <a:gd name="connsiteY8379" fmla="*/ 399905 h 4333434"/>
              <a:gd name="connsiteX8380" fmla="*/ 4397462 w 4425895"/>
              <a:gd name="connsiteY8380" fmla="*/ 400206 h 4333434"/>
              <a:gd name="connsiteX8381" fmla="*/ 4406055 w 4425895"/>
              <a:gd name="connsiteY8381" fmla="*/ 389722 h 4333434"/>
              <a:gd name="connsiteX8382" fmla="*/ 4407430 w 4425895"/>
              <a:gd name="connsiteY8382" fmla="*/ 400077 h 4333434"/>
              <a:gd name="connsiteX8383" fmla="*/ 4411039 w 4425895"/>
              <a:gd name="connsiteY8383" fmla="*/ 357928 h 4333434"/>
              <a:gd name="connsiteX8384" fmla="*/ 4399954 w 4425895"/>
              <a:gd name="connsiteY8384" fmla="*/ 354619 h 4333434"/>
              <a:gd name="connsiteX8385" fmla="*/ 4399567 w 4425895"/>
              <a:gd name="connsiteY8385" fmla="*/ 347229 h 4333434"/>
              <a:gd name="connsiteX8386" fmla="*/ 4410953 w 4425895"/>
              <a:gd name="connsiteY8386" fmla="*/ 358100 h 4333434"/>
              <a:gd name="connsiteX8387" fmla="*/ 4390888 w 4425895"/>
              <a:gd name="connsiteY8387" fmla="*/ 284285 h 4333434"/>
              <a:gd name="connsiteX8388" fmla="*/ 4376538 w 4425895"/>
              <a:gd name="connsiteY8388" fmla="*/ 308002 h 4333434"/>
              <a:gd name="connsiteX8389" fmla="*/ 4373917 w 4425895"/>
              <a:gd name="connsiteY8389" fmla="*/ 312642 h 4333434"/>
              <a:gd name="connsiteX8390" fmla="*/ 4371940 w 4425895"/>
              <a:gd name="connsiteY8390" fmla="*/ 308002 h 4333434"/>
              <a:gd name="connsiteX8391" fmla="*/ 4369878 w 4425895"/>
              <a:gd name="connsiteY8391" fmla="*/ 305209 h 4333434"/>
              <a:gd name="connsiteX8392" fmla="*/ 4367128 w 4425895"/>
              <a:gd name="connsiteY8392" fmla="*/ 311052 h 4333434"/>
              <a:gd name="connsiteX8393" fmla="*/ 4362831 w 4425895"/>
              <a:gd name="connsiteY8393" fmla="*/ 318270 h 4333434"/>
              <a:gd name="connsiteX8394" fmla="*/ 4353938 w 4425895"/>
              <a:gd name="connsiteY8394" fmla="*/ 323297 h 4333434"/>
              <a:gd name="connsiteX8395" fmla="*/ 4348524 w 4425895"/>
              <a:gd name="connsiteY8395" fmla="*/ 325489 h 4333434"/>
              <a:gd name="connsiteX8396" fmla="*/ 4344485 w 4425895"/>
              <a:gd name="connsiteY8396" fmla="*/ 327680 h 4333434"/>
              <a:gd name="connsiteX8397" fmla="*/ 4342208 w 4425895"/>
              <a:gd name="connsiteY8397" fmla="*/ 326606 h 4333434"/>
              <a:gd name="connsiteX8398" fmla="*/ 4351274 w 4425895"/>
              <a:gd name="connsiteY8398" fmla="*/ 319001 h 4333434"/>
              <a:gd name="connsiteX8399" fmla="*/ 4374347 w 4425895"/>
              <a:gd name="connsiteY8399" fmla="*/ 291417 h 4333434"/>
              <a:gd name="connsiteX8400" fmla="*/ 4357160 w 4425895"/>
              <a:gd name="connsiteY8400" fmla="*/ 294038 h 4333434"/>
              <a:gd name="connsiteX8401" fmla="*/ 4353852 w 4425895"/>
              <a:gd name="connsiteY8401" fmla="*/ 298334 h 4333434"/>
              <a:gd name="connsiteX8402" fmla="*/ 4353250 w 4425895"/>
              <a:gd name="connsiteY8402" fmla="*/ 302631 h 4333434"/>
              <a:gd name="connsiteX8403" fmla="*/ 4339329 w 4425895"/>
              <a:gd name="connsiteY8403" fmla="*/ 303705 h 4333434"/>
              <a:gd name="connsiteX8404" fmla="*/ 4335033 w 4425895"/>
              <a:gd name="connsiteY8404" fmla="*/ 300526 h 4333434"/>
              <a:gd name="connsiteX8405" fmla="*/ 4332111 w 4425895"/>
              <a:gd name="connsiteY8405" fmla="*/ 298377 h 4333434"/>
              <a:gd name="connsiteX8406" fmla="*/ 4339587 w 4425895"/>
              <a:gd name="connsiteY8406" fmla="*/ 298377 h 4333434"/>
              <a:gd name="connsiteX8407" fmla="*/ 4344571 w 4425895"/>
              <a:gd name="connsiteY8407" fmla="*/ 298377 h 4333434"/>
              <a:gd name="connsiteX8408" fmla="*/ 4345044 w 4425895"/>
              <a:gd name="connsiteY8408" fmla="*/ 293436 h 4333434"/>
              <a:gd name="connsiteX8409" fmla="*/ 4343755 w 4425895"/>
              <a:gd name="connsiteY8409" fmla="*/ 287034 h 4333434"/>
              <a:gd name="connsiteX8410" fmla="*/ 4365238 w 4425895"/>
              <a:gd name="connsiteY8410" fmla="*/ 284113 h 4333434"/>
              <a:gd name="connsiteX8411" fmla="*/ 4387494 w 4425895"/>
              <a:gd name="connsiteY8411" fmla="*/ 279172 h 4333434"/>
              <a:gd name="connsiteX8412" fmla="*/ 4390201 w 4425895"/>
              <a:gd name="connsiteY8412" fmla="*/ 273156 h 4333434"/>
              <a:gd name="connsiteX8413" fmla="*/ 4395013 w 4425895"/>
              <a:gd name="connsiteY8413" fmla="*/ 273801 h 4333434"/>
              <a:gd name="connsiteX8414" fmla="*/ 4390802 w 4425895"/>
              <a:gd name="connsiteY8414" fmla="*/ 284456 h 4333434"/>
              <a:gd name="connsiteX8415" fmla="*/ 4370179 w 4425895"/>
              <a:gd name="connsiteY8415" fmla="*/ 119898 h 4333434"/>
              <a:gd name="connsiteX8416" fmla="*/ 4366612 w 4425895"/>
              <a:gd name="connsiteY8416" fmla="*/ 118351 h 4333434"/>
              <a:gd name="connsiteX8417" fmla="*/ 4371726 w 4425895"/>
              <a:gd name="connsiteY8417" fmla="*/ 116332 h 4333434"/>
              <a:gd name="connsiteX8418" fmla="*/ 4370093 w 4425895"/>
              <a:gd name="connsiteY8418" fmla="*/ 120070 h 4333434"/>
              <a:gd name="connsiteX8419" fmla="*/ 4372628 w 4425895"/>
              <a:gd name="connsiteY8419" fmla="*/ 149587 h 4333434"/>
              <a:gd name="connsiteX8420" fmla="*/ 4376022 w 4425895"/>
              <a:gd name="connsiteY8420" fmla="*/ 152251 h 4333434"/>
              <a:gd name="connsiteX8421" fmla="*/ 4368288 w 4425895"/>
              <a:gd name="connsiteY8421" fmla="*/ 155134 h 4333434"/>
              <a:gd name="connsiteX8422" fmla="*/ 4367429 w 4425895"/>
              <a:gd name="connsiteY8422" fmla="*/ 154657 h 4333434"/>
              <a:gd name="connsiteX8423" fmla="*/ 4372542 w 4425895"/>
              <a:gd name="connsiteY8423" fmla="*/ 149759 h 4333434"/>
              <a:gd name="connsiteX8424" fmla="*/ 4368804 w 4425895"/>
              <a:gd name="connsiteY8424" fmla="*/ 201533 h 4333434"/>
              <a:gd name="connsiteX8425" fmla="*/ 4374045 w 4425895"/>
              <a:gd name="connsiteY8425" fmla="*/ 203982 h 4333434"/>
              <a:gd name="connsiteX8426" fmla="*/ 4365452 w 4425895"/>
              <a:gd name="connsiteY8426" fmla="*/ 208278 h 4333434"/>
              <a:gd name="connsiteX8427" fmla="*/ 4360254 w 4425895"/>
              <a:gd name="connsiteY8427" fmla="*/ 205872 h 4333434"/>
              <a:gd name="connsiteX8428" fmla="*/ 4368718 w 4425895"/>
              <a:gd name="connsiteY8428" fmla="*/ 201705 h 4333434"/>
              <a:gd name="connsiteX8429" fmla="*/ 4370007 w 4425895"/>
              <a:gd name="connsiteY8429" fmla="*/ 233628 h 4333434"/>
              <a:gd name="connsiteX8430" fmla="*/ 4372585 w 4425895"/>
              <a:gd name="connsiteY8430" fmla="*/ 220738 h 4333434"/>
              <a:gd name="connsiteX8431" fmla="*/ 4374218 w 4425895"/>
              <a:gd name="connsiteY8431" fmla="*/ 222371 h 4333434"/>
              <a:gd name="connsiteX8432" fmla="*/ 4369921 w 4425895"/>
              <a:gd name="connsiteY8432" fmla="*/ 233800 h 4333434"/>
              <a:gd name="connsiteX8433" fmla="*/ 4370523 w 4425895"/>
              <a:gd name="connsiteY8433" fmla="*/ 271395 h 4333434"/>
              <a:gd name="connsiteX8434" fmla="*/ 4366226 w 4425895"/>
              <a:gd name="connsiteY8434" fmla="*/ 275906 h 4333434"/>
              <a:gd name="connsiteX8435" fmla="*/ 4366226 w 4425895"/>
              <a:gd name="connsiteY8435" fmla="*/ 271610 h 4333434"/>
              <a:gd name="connsiteX8436" fmla="*/ 4373616 w 4425895"/>
              <a:gd name="connsiteY8436" fmla="*/ 264606 h 4333434"/>
              <a:gd name="connsiteX8437" fmla="*/ 4370437 w 4425895"/>
              <a:gd name="connsiteY8437" fmla="*/ 271567 h 4333434"/>
              <a:gd name="connsiteX8438" fmla="*/ 4366226 w 4425895"/>
              <a:gd name="connsiteY8438" fmla="*/ 254853 h 4333434"/>
              <a:gd name="connsiteX8439" fmla="*/ 4361929 w 4425895"/>
              <a:gd name="connsiteY8439" fmla="*/ 260310 h 4333434"/>
              <a:gd name="connsiteX8440" fmla="*/ 4352864 w 4425895"/>
              <a:gd name="connsiteY8440" fmla="*/ 261470 h 4333434"/>
              <a:gd name="connsiteX8441" fmla="*/ 4366097 w 4425895"/>
              <a:gd name="connsiteY8441" fmla="*/ 255025 h 4333434"/>
              <a:gd name="connsiteX8442" fmla="*/ 4389169 w 4425895"/>
              <a:gd name="connsiteY8442" fmla="*/ 195217 h 4333434"/>
              <a:gd name="connsiteX8443" fmla="*/ 4392349 w 4425895"/>
              <a:gd name="connsiteY8443" fmla="*/ 196205 h 4333434"/>
              <a:gd name="connsiteX8444" fmla="*/ 4388740 w 4425895"/>
              <a:gd name="connsiteY8444" fmla="*/ 198439 h 4333434"/>
              <a:gd name="connsiteX8445" fmla="*/ 4389040 w 4425895"/>
              <a:gd name="connsiteY8445" fmla="*/ 195389 h 4333434"/>
              <a:gd name="connsiteX8446" fmla="*/ 4375378 w 4425895"/>
              <a:gd name="connsiteY8446" fmla="*/ 92099 h 4333434"/>
              <a:gd name="connsiteX8447" fmla="*/ 4374088 w 4425895"/>
              <a:gd name="connsiteY8447" fmla="*/ 90810 h 4333434"/>
              <a:gd name="connsiteX8448" fmla="*/ 4378085 w 4425895"/>
              <a:gd name="connsiteY8448" fmla="*/ 90810 h 4333434"/>
              <a:gd name="connsiteX8449" fmla="*/ 4375249 w 4425895"/>
              <a:gd name="connsiteY8449" fmla="*/ 92185 h 4333434"/>
              <a:gd name="connsiteX8450" fmla="*/ 4373745 w 4425895"/>
              <a:gd name="connsiteY8450" fmla="*/ 101251 h 4333434"/>
              <a:gd name="connsiteX8451" fmla="*/ 4371124 w 4425895"/>
              <a:gd name="connsiteY8451" fmla="*/ 105547 h 4333434"/>
              <a:gd name="connsiteX8452" fmla="*/ 4361371 w 4425895"/>
              <a:gd name="connsiteY8452" fmla="*/ 114140 h 4333434"/>
              <a:gd name="connsiteX8453" fmla="*/ 4359910 w 4425895"/>
              <a:gd name="connsiteY8453" fmla="*/ 109586 h 4333434"/>
              <a:gd name="connsiteX8454" fmla="*/ 4373616 w 4425895"/>
              <a:gd name="connsiteY8454" fmla="*/ 101337 h 4333434"/>
              <a:gd name="connsiteX8455" fmla="*/ 4361886 w 4425895"/>
              <a:gd name="connsiteY8455" fmla="*/ 132143 h 4333434"/>
              <a:gd name="connsiteX8456" fmla="*/ 4354711 w 4425895"/>
              <a:gd name="connsiteY8456" fmla="*/ 141767 h 4333434"/>
              <a:gd name="connsiteX8457" fmla="*/ 4347192 w 4425895"/>
              <a:gd name="connsiteY8457" fmla="*/ 141295 h 4333434"/>
              <a:gd name="connsiteX8458" fmla="*/ 4361757 w 4425895"/>
              <a:gd name="connsiteY8458" fmla="*/ 132186 h 4333434"/>
              <a:gd name="connsiteX8459" fmla="*/ 4355614 w 4425895"/>
              <a:gd name="connsiteY8459" fmla="*/ 159383 h 4333434"/>
              <a:gd name="connsiteX8460" fmla="*/ 4353551 w 4425895"/>
              <a:gd name="connsiteY8460" fmla="*/ 160286 h 4333434"/>
              <a:gd name="connsiteX8461" fmla="*/ 4351445 w 4425895"/>
              <a:gd name="connsiteY8461" fmla="*/ 158094 h 4333434"/>
              <a:gd name="connsiteX8462" fmla="*/ 4351445 w 4425895"/>
              <a:gd name="connsiteY8462" fmla="*/ 158051 h 4333434"/>
              <a:gd name="connsiteX8463" fmla="*/ 4353551 w 4425895"/>
              <a:gd name="connsiteY8463" fmla="*/ 157106 h 4333434"/>
              <a:gd name="connsiteX8464" fmla="*/ 4355485 w 4425895"/>
              <a:gd name="connsiteY8464" fmla="*/ 159469 h 4333434"/>
              <a:gd name="connsiteX8465" fmla="*/ 4348739 w 4425895"/>
              <a:gd name="connsiteY8465" fmla="*/ 177773 h 4333434"/>
              <a:gd name="connsiteX8466" fmla="*/ 4359824 w 4425895"/>
              <a:gd name="connsiteY8466" fmla="*/ 177128 h 4333434"/>
              <a:gd name="connsiteX8467" fmla="*/ 4355528 w 4425895"/>
              <a:gd name="connsiteY8467" fmla="*/ 182714 h 4333434"/>
              <a:gd name="connsiteX8468" fmla="*/ 4353938 w 4425895"/>
              <a:gd name="connsiteY8468" fmla="*/ 185936 h 4333434"/>
              <a:gd name="connsiteX8469" fmla="*/ 4354754 w 4425895"/>
              <a:gd name="connsiteY8469" fmla="*/ 189416 h 4333434"/>
              <a:gd name="connsiteX8470" fmla="*/ 4346161 w 4425895"/>
              <a:gd name="connsiteY8470" fmla="*/ 197150 h 4333434"/>
              <a:gd name="connsiteX8471" fmla="*/ 4337997 w 4425895"/>
              <a:gd name="connsiteY8471" fmla="*/ 200544 h 4333434"/>
              <a:gd name="connsiteX8472" fmla="*/ 4343024 w 4425895"/>
              <a:gd name="connsiteY8472" fmla="*/ 192381 h 4333434"/>
              <a:gd name="connsiteX8473" fmla="*/ 4344915 w 4425895"/>
              <a:gd name="connsiteY8473" fmla="*/ 183229 h 4333434"/>
              <a:gd name="connsiteX8474" fmla="*/ 4348610 w 4425895"/>
              <a:gd name="connsiteY8474" fmla="*/ 177859 h 4333434"/>
              <a:gd name="connsiteX8475" fmla="*/ 4344442 w 4425895"/>
              <a:gd name="connsiteY8475" fmla="*/ 131542 h 4333434"/>
              <a:gd name="connsiteX8476" fmla="*/ 4334174 w 4425895"/>
              <a:gd name="connsiteY8476" fmla="*/ 140994 h 4333434"/>
              <a:gd name="connsiteX8477" fmla="*/ 4323604 w 4425895"/>
              <a:gd name="connsiteY8477" fmla="*/ 142240 h 4333434"/>
              <a:gd name="connsiteX8478" fmla="*/ 4329533 w 4425895"/>
              <a:gd name="connsiteY8478" fmla="*/ 139018 h 4333434"/>
              <a:gd name="connsiteX8479" fmla="*/ 4337052 w 4425895"/>
              <a:gd name="connsiteY8479" fmla="*/ 129608 h 4333434"/>
              <a:gd name="connsiteX8480" fmla="*/ 4338771 w 4425895"/>
              <a:gd name="connsiteY8480" fmla="*/ 124280 h 4333434"/>
              <a:gd name="connsiteX8481" fmla="*/ 4344185 w 4425895"/>
              <a:gd name="connsiteY8481" fmla="*/ 131627 h 4333434"/>
              <a:gd name="connsiteX8482" fmla="*/ 4319694 w 4425895"/>
              <a:gd name="connsiteY8482" fmla="*/ 118652 h 4333434"/>
              <a:gd name="connsiteX8483" fmla="*/ 4317588 w 4425895"/>
              <a:gd name="connsiteY8483" fmla="*/ 122605 h 4333434"/>
              <a:gd name="connsiteX8484" fmla="*/ 4318362 w 4425895"/>
              <a:gd name="connsiteY8484" fmla="*/ 132745 h 4333434"/>
              <a:gd name="connsiteX8485" fmla="*/ 4310328 w 4425895"/>
              <a:gd name="connsiteY8485" fmla="*/ 143959 h 4333434"/>
              <a:gd name="connsiteX8486" fmla="*/ 4304570 w 4425895"/>
              <a:gd name="connsiteY8486" fmla="*/ 138244 h 4333434"/>
              <a:gd name="connsiteX8487" fmla="*/ 4307621 w 4425895"/>
              <a:gd name="connsiteY8487" fmla="*/ 130639 h 4333434"/>
              <a:gd name="connsiteX8488" fmla="*/ 4320510 w 4425895"/>
              <a:gd name="connsiteY8488" fmla="*/ 111520 h 4333434"/>
              <a:gd name="connsiteX8489" fmla="*/ 4319436 w 4425895"/>
              <a:gd name="connsiteY8489" fmla="*/ 118609 h 4333434"/>
              <a:gd name="connsiteX8490" fmla="*/ 4306461 w 4425895"/>
              <a:gd name="connsiteY8490" fmla="*/ 112937 h 4333434"/>
              <a:gd name="connsiteX8491" fmla="*/ 4299371 w 4425895"/>
              <a:gd name="connsiteY8491" fmla="*/ 120027 h 4333434"/>
              <a:gd name="connsiteX8492" fmla="*/ 4295633 w 4425895"/>
              <a:gd name="connsiteY8492" fmla="*/ 110574 h 4333434"/>
              <a:gd name="connsiteX8493" fmla="*/ 4302809 w 4425895"/>
              <a:gd name="connsiteY8493" fmla="*/ 105676 h 4333434"/>
              <a:gd name="connsiteX8494" fmla="*/ 4310671 w 4425895"/>
              <a:gd name="connsiteY8494" fmla="*/ 100907 h 4333434"/>
              <a:gd name="connsiteX8495" fmla="*/ 4306203 w 4425895"/>
              <a:gd name="connsiteY8495" fmla="*/ 112894 h 4333434"/>
              <a:gd name="connsiteX8496" fmla="*/ 4297137 w 4425895"/>
              <a:gd name="connsiteY8496" fmla="*/ 415459 h 4333434"/>
              <a:gd name="connsiteX8497" fmla="*/ 4295032 w 4425895"/>
              <a:gd name="connsiteY8497" fmla="*/ 417564 h 4333434"/>
              <a:gd name="connsiteX8498" fmla="*/ 4292969 w 4425895"/>
              <a:gd name="connsiteY8498" fmla="*/ 415459 h 4333434"/>
              <a:gd name="connsiteX8499" fmla="*/ 4295032 w 4425895"/>
              <a:gd name="connsiteY8499" fmla="*/ 413311 h 4333434"/>
              <a:gd name="connsiteX8500" fmla="*/ 4296879 w 4425895"/>
              <a:gd name="connsiteY8500" fmla="*/ 415416 h 4333434"/>
              <a:gd name="connsiteX8501" fmla="*/ 4249875 w 4425895"/>
              <a:gd name="connsiteY8501" fmla="*/ 145119 h 4333434"/>
              <a:gd name="connsiteX8502" fmla="*/ 4243430 w 4425895"/>
              <a:gd name="connsiteY8502" fmla="*/ 144418 h 4333434"/>
              <a:gd name="connsiteX8503" fmla="*/ 4243387 w 4425895"/>
              <a:gd name="connsiteY8503" fmla="*/ 144388 h 4333434"/>
              <a:gd name="connsiteX8504" fmla="*/ 4245191 w 4425895"/>
              <a:gd name="connsiteY8504" fmla="*/ 140092 h 4333434"/>
              <a:gd name="connsiteX8505" fmla="*/ 4251636 w 4425895"/>
              <a:gd name="connsiteY8505" fmla="*/ 140822 h 4333434"/>
              <a:gd name="connsiteX8506" fmla="*/ 4249488 w 4425895"/>
              <a:gd name="connsiteY8506" fmla="*/ 145076 h 4333434"/>
              <a:gd name="connsiteX8507" fmla="*/ 4228908 w 4425895"/>
              <a:gd name="connsiteY8507" fmla="*/ 110488 h 4333434"/>
              <a:gd name="connsiteX8508" fmla="*/ 4223623 w 4425895"/>
              <a:gd name="connsiteY8508" fmla="*/ 107266 h 4333434"/>
              <a:gd name="connsiteX8509" fmla="*/ 4220830 w 4425895"/>
              <a:gd name="connsiteY8509" fmla="*/ 105161 h 4333434"/>
              <a:gd name="connsiteX8510" fmla="*/ 4234450 w 4425895"/>
              <a:gd name="connsiteY8510" fmla="*/ 111606 h 4333434"/>
              <a:gd name="connsiteX8511" fmla="*/ 4228521 w 4425895"/>
              <a:gd name="connsiteY8511" fmla="*/ 110445 h 4333434"/>
              <a:gd name="connsiteX8512" fmla="*/ 4217479 w 4425895"/>
              <a:gd name="connsiteY8512" fmla="*/ 126042 h 4333434"/>
              <a:gd name="connsiteX8513" fmla="*/ 4200937 w 4425895"/>
              <a:gd name="connsiteY8513" fmla="*/ 129522 h 4333434"/>
              <a:gd name="connsiteX8514" fmla="*/ 4203042 w 4425895"/>
              <a:gd name="connsiteY8514" fmla="*/ 124237 h 4333434"/>
              <a:gd name="connsiteX8515" fmla="*/ 4212538 w 4425895"/>
              <a:gd name="connsiteY8515" fmla="*/ 120929 h 4333434"/>
              <a:gd name="connsiteX8516" fmla="*/ 4217092 w 4425895"/>
              <a:gd name="connsiteY8516" fmla="*/ 125999 h 4333434"/>
              <a:gd name="connsiteX8517" fmla="*/ 4199991 w 4425895"/>
              <a:gd name="connsiteY8517" fmla="*/ 141424 h 4333434"/>
              <a:gd name="connsiteX8518" fmla="*/ 4200722 w 4425895"/>
              <a:gd name="connsiteY8518" fmla="*/ 138244 h 4333434"/>
              <a:gd name="connsiteX8519" fmla="*/ 4208155 w 4425895"/>
              <a:gd name="connsiteY8519" fmla="*/ 141510 h 4333434"/>
              <a:gd name="connsiteX8520" fmla="*/ 4208155 w 4425895"/>
              <a:gd name="connsiteY8520" fmla="*/ 141510 h 4333434"/>
              <a:gd name="connsiteX8521" fmla="*/ 4200593 w 4425895"/>
              <a:gd name="connsiteY8521" fmla="*/ 142322 h 4333434"/>
              <a:gd name="connsiteX8522" fmla="*/ 4199691 w 4425895"/>
              <a:gd name="connsiteY8522" fmla="*/ 141381 h 4333434"/>
              <a:gd name="connsiteX8523" fmla="*/ 4202183 w 4425895"/>
              <a:gd name="connsiteY8523" fmla="*/ 101981 h 4333434"/>
              <a:gd name="connsiteX8524" fmla="*/ 4191957 w 4425895"/>
              <a:gd name="connsiteY8524" fmla="*/ 105977 h 4333434"/>
              <a:gd name="connsiteX8525" fmla="*/ 4199906 w 4425895"/>
              <a:gd name="connsiteY8525" fmla="*/ 91626 h 4333434"/>
              <a:gd name="connsiteX8526" fmla="*/ 4201796 w 4425895"/>
              <a:gd name="connsiteY8526" fmla="*/ 102110 h 4333434"/>
              <a:gd name="connsiteX8527" fmla="*/ 4196382 w 4425895"/>
              <a:gd name="connsiteY8527" fmla="*/ 177300 h 4333434"/>
              <a:gd name="connsiteX8528" fmla="*/ 4208714 w 4425895"/>
              <a:gd name="connsiteY8528" fmla="*/ 177300 h 4333434"/>
              <a:gd name="connsiteX8529" fmla="*/ 4213827 w 4425895"/>
              <a:gd name="connsiteY8529" fmla="*/ 179148 h 4333434"/>
              <a:gd name="connsiteX8530" fmla="*/ 4203429 w 4425895"/>
              <a:gd name="connsiteY8530" fmla="*/ 182413 h 4333434"/>
              <a:gd name="connsiteX8531" fmla="*/ 4191398 w 4425895"/>
              <a:gd name="connsiteY8531" fmla="*/ 187698 h 4333434"/>
              <a:gd name="connsiteX8532" fmla="*/ 4180184 w 4425895"/>
              <a:gd name="connsiteY8532" fmla="*/ 188385 h 4333434"/>
              <a:gd name="connsiteX8533" fmla="*/ 4175115 w 4425895"/>
              <a:gd name="connsiteY8533" fmla="*/ 184432 h 4333434"/>
              <a:gd name="connsiteX8534" fmla="*/ 4185383 w 4425895"/>
              <a:gd name="connsiteY8534" fmla="*/ 179835 h 4333434"/>
              <a:gd name="connsiteX8535" fmla="*/ 4195996 w 4425895"/>
              <a:gd name="connsiteY8535" fmla="*/ 177257 h 4333434"/>
              <a:gd name="connsiteX8536" fmla="*/ 4157413 w 4425895"/>
              <a:gd name="connsiteY8536" fmla="*/ 124237 h 4333434"/>
              <a:gd name="connsiteX8537" fmla="*/ 4152170 w 4425895"/>
              <a:gd name="connsiteY8537" fmla="*/ 124753 h 4333434"/>
              <a:gd name="connsiteX8538" fmla="*/ 4148605 w 4425895"/>
              <a:gd name="connsiteY8538" fmla="*/ 118265 h 4333434"/>
              <a:gd name="connsiteX8539" fmla="*/ 4157885 w 4425895"/>
              <a:gd name="connsiteY8539" fmla="*/ 117707 h 4333434"/>
              <a:gd name="connsiteX8540" fmla="*/ 4157026 w 4425895"/>
              <a:gd name="connsiteY8540" fmla="*/ 124194 h 4333434"/>
              <a:gd name="connsiteX8541" fmla="*/ 4145082 w 4425895"/>
              <a:gd name="connsiteY8541" fmla="*/ 63441 h 4333434"/>
              <a:gd name="connsiteX8542" fmla="*/ 4141945 w 4425895"/>
              <a:gd name="connsiteY8542" fmla="*/ 61507 h 4333434"/>
              <a:gd name="connsiteX8543" fmla="*/ 4145082 w 4425895"/>
              <a:gd name="connsiteY8543" fmla="*/ 58414 h 4333434"/>
              <a:gd name="connsiteX8544" fmla="*/ 4148218 w 4425895"/>
              <a:gd name="connsiteY8544" fmla="*/ 60304 h 4333434"/>
              <a:gd name="connsiteX8545" fmla="*/ 4145082 w 4425895"/>
              <a:gd name="connsiteY8545" fmla="*/ 63441 h 4333434"/>
              <a:gd name="connsiteX8546" fmla="*/ 4146843 w 4425895"/>
              <a:gd name="connsiteY8546" fmla="*/ 3385205 h 4333434"/>
              <a:gd name="connsiteX8547" fmla="*/ 4139925 w 4425895"/>
              <a:gd name="connsiteY8547" fmla="*/ 3382498 h 4333434"/>
              <a:gd name="connsiteX8548" fmla="*/ 4139582 w 4425895"/>
              <a:gd name="connsiteY8548" fmla="*/ 3377213 h 4333434"/>
              <a:gd name="connsiteX8549" fmla="*/ 4146843 w 4425895"/>
              <a:gd name="connsiteY8549" fmla="*/ 3385162 h 4333434"/>
              <a:gd name="connsiteX8550" fmla="*/ 4154491 w 4425895"/>
              <a:gd name="connsiteY8550" fmla="*/ 3463145 h 4333434"/>
              <a:gd name="connsiteX8551" fmla="*/ 4150452 w 4425895"/>
              <a:gd name="connsiteY8551" fmla="*/ 3467441 h 4333434"/>
              <a:gd name="connsiteX8552" fmla="*/ 4148003 w 4425895"/>
              <a:gd name="connsiteY8552" fmla="*/ 3461168 h 4333434"/>
              <a:gd name="connsiteX8553" fmla="*/ 4154491 w 4425895"/>
              <a:gd name="connsiteY8553" fmla="*/ 3463102 h 4333434"/>
              <a:gd name="connsiteX8554" fmla="*/ 4151354 w 4425895"/>
              <a:gd name="connsiteY8554" fmla="*/ 2400474 h 4333434"/>
              <a:gd name="connsiteX8555" fmla="*/ 4153589 w 4425895"/>
              <a:gd name="connsiteY8555" fmla="*/ 2398369 h 4333434"/>
              <a:gd name="connsiteX8556" fmla="*/ 4154491 w 4425895"/>
              <a:gd name="connsiteY8556" fmla="*/ 2400474 h 4333434"/>
              <a:gd name="connsiteX8557" fmla="*/ 4152343 w 4425895"/>
              <a:gd name="connsiteY8557" fmla="*/ 2402622 h 4333434"/>
              <a:gd name="connsiteX8558" fmla="*/ 4152299 w 4425895"/>
              <a:gd name="connsiteY8558" fmla="*/ 2402622 h 4333434"/>
              <a:gd name="connsiteX8559" fmla="*/ 4151354 w 4425895"/>
              <a:gd name="connsiteY8559" fmla="*/ 2400431 h 4333434"/>
              <a:gd name="connsiteX8560" fmla="*/ 4144265 w 4425895"/>
              <a:gd name="connsiteY8560" fmla="*/ 3975339 h 4333434"/>
              <a:gd name="connsiteX8561" fmla="*/ 4140913 w 4425895"/>
              <a:gd name="connsiteY8561" fmla="*/ 3973190 h 4333434"/>
              <a:gd name="connsiteX8562" fmla="*/ 4141687 w 4425895"/>
              <a:gd name="connsiteY8562" fmla="*/ 3971085 h 4333434"/>
              <a:gd name="connsiteX8563" fmla="*/ 4145082 w 4425895"/>
              <a:gd name="connsiteY8563" fmla="*/ 3973190 h 4333434"/>
              <a:gd name="connsiteX8564" fmla="*/ 4144265 w 4425895"/>
              <a:gd name="connsiteY8564" fmla="*/ 3975296 h 4333434"/>
              <a:gd name="connsiteX8565" fmla="*/ 4147144 w 4425895"/>
              <a:gd name="connsiteY8565" fmla="*/ 4019937 h 4333434"/>
              <a:gd name="connsiteX8566" fmla="*/ 4144050 w 4425895"/>
              <a:gd name="connsiteY8566" fmla="*/ 4019937 h 4333434"/>
              <a:gd name="connsiteX8567" fmla="*/ 4143363 w 4425895"/>
              <a:gd name="connsiteY8567" fmla="*/ 4017875 h 4333434"/>
              <a:gd name="connsiteX8568" fmla="*/ 4147144 w 4425895"/>
              <a:gd name="connsiteY8568" fmla="*/ 4019894 h 4333434"/>
              <a:gd name="connsiteX8569" fmla="*/ 4133567 w 4425895"/>
              <a:gd name="connsiteY8569" fmla="*/ 4022085 h 4333434"/>
              <a:gd name="connsiteX8570" fmla="*/ 4135715 w 4425895"/>
              <a:gd name="connsiteY8570" fmla="*/ 4019937 h 4333434"/>
              <a:gd name="connsiteX8571" fmla="*/ 4137863 w 4425895"/>
              <a:gd name="connsiteY8571" fmla="*/ 4022085 h 4333434"/>
              <a:gd name="connsiteX8572" fmla="*/ 4135715 w 4425895"/>
              <a:gd name="connsiteY8572" fmla="*/ 4024233 h 4333434"/>
              <a:gd name="connsiteX8573" fmla="*/ 4133567 w 4425895"/>
              <a:gd name="connsiteY8573" fmla="*/ 4022085 h 4333434"/>
              <a:gd name="connsiteX8574" fmla="*/ 4135672 w 4425895"/>
              <a:gd name="connsiteY8574" fmla="*/ 4044384 h 4333434"/>
              <a:gd name="connsiteX8575" fmla="*/ 4135113 w 4425895"/>
              <a:gd name="connsiteY8575" fmla="*/ 4047392 h 4333434"/>
              <a:gd name="connsiteX8576" fmla="*/ 4132535 w 4425895"/>
              <a:gd name="connsiteY8576" fmla="*/ 4041205 h 4333434"/>
              <a:gd name="connsiteX8577" fmla="*/ 4135672 w 4425895"/>
              <a:gd name="connsiteY8577" fmla="*/ 4044342 h 4333434"/>
              <a:gd name="connsiteX8578" fmla="*/ 4134727 w 4425895"/>
              <a:gd name="connsiteY8578" fmla="*/ 3785989 h 4333434"/>
              <a:gd name="connsiteX8579" fmla="*/ 4139839 w 4425895"/>
              <a:gd name="connsiteY8579" fmla="*/ 3788180 h 4333434"/>
              <a:gd name="connsiteX8580" fmla="*/ 4137949 w 4425895"/>
              <a:gd name="connsiteY8580" fmla="*/ 3793465 h 4333434"/>
              <a:gd name="connsiteX8581" fmla="*/ 4134727 w 4425895"/>
              <a:gd name="connsiteY8581" fmla="*/ 3785946 h 4333434"/>
              <a:gd name="connsiteX8582" fmla="*/ 4139281 w 4425895"/>
              <a:gd name="connsiteY8582" fmla="*/ 3773400 h 4333434"/>
              <a:gd name="connsiteX8583" fmla="*/ 4132149 w 4425895"/>
              <a:gd name="connsiteY8583" fmla="*/ 3766182 h 4333434"/>
              <a:gd name="connsiteX8584" fmla="*/ 4139453 w 4425895"/>
              <a:gd name="connsiteY8584" fmla="*/ 3768115 h 4333434"/>
              <a:gd name="connsiteX8585" fmla="*/ 4139281 w 4425895"/>
              <a:gd name="connsiteY8585" fmla="*/ 3773357 h 4333434"/>
              <a:gd name="connsiteX8586" fmla="*/ 4065509 w 4425895"/>
              <a:gd name="connsiteY8586" fmla="*/ 1475938 h 4333434"/>
              <a:gd name="connsiteX8587" fmla="*/ 4058076 w 4425895"/>
              <a:gd name="connsiteY8587" fmla="*/ 1476806 h 4333434"/>
              <a:gd name="connsiteX8588" fmla="*/ 4057216 w 4425895"/>
              <a:gd name="connsiteY8588" fmla="*/ 1475938 h 4333434"/>
              <a:gd name="connsiteX8589" fmla="*/ 4058248 w 4425895"/>
              <a:gd name="connsiteY8589" fmla="*/ 1472544 h 4333434"/>
              <a:gd name="connsiteX8590" fmla="*/ 4065509 w 4425895"/>
              <a:gd name="connsiteY8590" fmla="*/ 1475895 h 4333434"/>
              <a:gd name="connsiteX8591" fmla="*/ 4061685 w 4425895"/>
              <a:gd name="connsiteY8591" fmla="*/ 1369297 h 4333434"/>
              <a:gd name="connsiteX8592" fmla="*/ 4069290 w 4425895"/>
              <a:gd name="connsiteY8592" fmla="*/ 1369641 h 4333434"/>
              <a:gd name="connsiteX8593" fmla="*/ 4060697 w 4425895"/>
              <a:gd name="connsiteY8593" fmla="*/ 1375656 h 4333434"/>
              <a:gd name="connsiteX8594" fmla="*/ 4061685 w 4425895"/>
              <a:gd name="connsiteY8594" fmla="*/ 1369254 h 4333434"/>
              <a:gd name="connsiteX8595" fmla="*/ 4061298 w 4425895"/>
              <a:gd name="connsiteY8595" fmla="*/ 1500085 h 4333434"/>
              <a:gd name="connsiteX8596" fmla="*/ 4066884 w 4425895"/>
              <a:gd name="connsiteY8596" fmla="*/ 1504081 h 4333434"/>
              <a:gd name="connsiteX8597" fmla="*/ 4068216 w 4425895"/>
              <a:gd name="connsiteY8597" fmla="*/ 1506813 h 4333434"/>
              <a:gd name="connsiteX8598" fmla="*/ 4067872 w 4425895"/>
              <a:gd name="connsiteY8598" fmla="*/ 1507432 h 4333434"/>
              <a:gd name="connsiteX8599" fmla="*/ 4060224 w 4425895"/>
              <a:gd name="connsiteY8599" fmla="*/ 1504510 h 4333434"/>
              <a:gd name="connsiteX8600" fmla="*/ 4061298 w 4425895"/>
              <a:gd name="connsiteY8600" fmla="*/ 1500042 h 4333434"/>
              <a:gd name="connsiteX8601" fmla="*/ 4067571 w 4425895"/>
              <a:gd name="connsiteY8601" fmla="*/ 1555382 h 4333434"/>
              <a:gd name="connsiteX8602" fmla="*/ 4071868 w 4425895"/>
              <a:gd name="connsiteY8602" fmla="*/ 1558733 h 4333434"/>
              <a:gd name="connsiteX8603" fmla="*/ 4067271 w 4425895"/>
              <a:gd name="connsiteY8603" fmla="*/ 1560499 h 4333434"/>
              <a:gd name="connsiteX8604" fmla="*/ 4065509 w 4425895"/>
              <a:gd name="connsiteY8604" fmla="*/ 1558733 h 4333434"/>
              <a:gd name="connsiteX8605" fmla="*/ 4067571 w 4425895"/>
              <a:gd name="connsiteY8605" fmla="*/ 1555339 h 4333434"/>
              <a:gd name="connsiteX8606" fmla="*/ 4073758 w 4425895"/>
              <a:gd name="connsiteY8606" fmla="*/ 3507571 h 4333434"/>
              <a:gd name="connsiteX8607" fmla="*/ 4073028 w 4425895"/>
              <a:gd name="connsiteY8607" fmla="*/ 3510836 h 4333434"/>
              <a:gd name="connsiteX8608" fmla="*/ 4069849 w 4425895"/>
              <a:gd name="connsiteY8608" fmla="*/ 3510102 h 4333434"/>
              <a:gd name="connsiteX8609" fmla="*/ 4069806 w 4425895"/>
              <a:gd name="connsiteY8609" fmla="*/ 3510063 h 4333434"/>
              <a:gd name="connsiteX8610" fmla="*/ 4070579 w 4425895"/>
              <a:gd name="connsiteY8610" fmla="*/ 3506798 h 4333434"/>
              <a:gd name="connsiteX8611" fmla="*/ 4073716 w 4425895"/>
              <a:gd name="connsiteY8611" fmla="*/ 3507477 h 4333434"/>
              <a:gd name="connsiteX8612" fmla="*/ 4073758 w 4425895"/>
              <a:gd name="connsiteY8612" fmla="*/ 3507528 h 4333434"/>
              <a:gd name="connsiteX8613" fmla="*/ 4074016 w 4425895"/>
              <a:gd name="connsiteY8613" fmla="*/ 3486389 h 4333434"/>
              <a:gd name="connsiteX8614" fmla="*/ 4083297 w 4425895"/>
              <a:gd name="connsiteY8614" fmla="*/ 3491029 h 4333434"/>
              <a:gd name="connsiteX8615" fmla="*/ 4078184 w 4425895"/>
              <a:gd name="connsiteY8615" fmla="*/ 3495025 h 4333434"/>
              <a:gd name="connsiteX8616" fmla="*/ 4074016 w 4425895"/>
              <a:gd name="connsiteY8616" fmla="*/ 3486346 h 4333434"/>
              <a:gd name="connsiteX8617" fmla="*/ 4074832 w 4425895"/>
              <a:gd name="connsiteY8617" fmla="*/ 3473757 h 4333434"/>
              <a:gd name="connsiteX8618" fmla="*/ 4077024 w 4425895"/>
              <a:gd name="connsiteY8618" fmla="*/ 3475862 h 4333434"/>
              <a:gd name="connsiteX8619" fmla="*/ 4077024 w 4425895"/>
              <a:gd name="connsiteY8619" fmla="*/ 3475905 h 4333434"/>
              <a:gd name="connsiteX8620" fmla="*/ 4076121 w 4425895"/>
              <a:gd name="connsiteY8620" fmla="*/ 3478011 h 4333434"/>
              <a:gd name="connsiteX8621" fmla="*/ 4073887 w 4425895"/>
              <a:gd name="connsiteY8621" fmla="*/ 3475905 h 4333434"/>
              <a:gd name="connsiteX8622" fmla="*/ 4074832 w 4425895"/>
              <a:gd name="connsiteY8622" fmla="*/ 3473714 h 4333434"/>
              <a:gd name="connsiteX8623" fmla="*/ 4105982 w 4425895"/>
              <a:gd name="connsiteY8623" fmla="*/ 113840 h 4333434"/>
              <a:gd name="connsiteX8624" fmla="*/ 4106326 w 4425895"/>
              <a:gd name="connsiteY8624" fmla="*/ 107266 h 4333434"/>
              <a:gd name="connsiteX8625" fmla="*/ 4117841 w 4425895"/>
              <a:gd name="connsiteY8625" fmla="*/ 107266 h 4333434"/>
              <a:gd name="connsiteX8626" fmla="*/ 4115908 w 4425895"/>
              <a:gd name="connsiteY8626" fmla="*/ 114312 h 4333434"/>
              <a:gd name="connsiteX8627" fmla="*/ 4111912 w 4425895"/>
              <a:gd name="connsiteY8627" fmla="*/ 126558 h 4333434"/>
              <a:gd name="connsiteX8628" fmla="*/ 4101686 w 4425895"/>
              <a:gd name="connsiteY8628" fmla="*/ 132272 h 4333434"/>
              <a:gd name="connsiteX8629" fmla="*/ 4103405 w 4425895"/>
              <a:gd name="connsiteY8629" fmla="*/ 124108 h 4333434"/>
              <a:gd name="connsiteX8630" fmla="*/ 4105982 w 4425895"/>
              <a:gd name="connsiteY8630" fmla="*/ 113797 h 4333434"/>
              <a:gd name="connsiteX8631" fmla="*/ 4136402 w 4425895"/>
              <a:gd name="connsiteY8631" fmla="*/ 1502792 h 4333434"/>
              <a:gd name="connsiteX8632" fmla="*/ 4130387 w 4425895"/>
              <a:gd name="connsiteY8632" fmla="*/ 1505580 h 4333434"/>
              <a:gd name="connsiteX8633" fmla="*/ 4128668 w 4425895"/>
              <a:gd name="connsiteY8633" fmla="*/ 1504467 h 4333434"/>
              <a:gd name="connsiteX8634" fmla="*/ 4130602 w 4425895"/>
              <a:gd name="connsiteY8634" fmla="*/ 1498667 h 4333434"/>
              <a:gd name="connsiteX8635" fmla="*/ 4136402 w 4425895"/>
              <a:gd name="connsiteY8635" fmla="*/ 1502792 h 4333434"/>
              <a:gd name="connsiteX8636" fmla="*/ 4134598 w 4425895"/>
              <a:gd name="connsiteY8636" fmla="*/ 293737 h 4333434"/>
              <a:gd name="connsiteX8637" fmla="*/ 4137734 w 4425895"/>
              <a:gd name="connsiteY8637" fmla="*/ 296831 h 4333434"/>
              <a:gd name="connsiteX8638" fmla="*/ 4132836 w 4425895"/>
              <a:gd name="connsiteY8638" fmla="*/ 297303 h 4333434"/>
              <a:gd name="connsiteX8639" fmla="*/ 4134598 w 4425895"/>
              <a:gd name="connsiteY8639" fmla="*/ 293522 h 4333434"/>
              <a:gd name="connsiteX8640" fmla="*/ 4083683 w 4425895"/>
              <a:gd name="connsiteY8640" fmla="*/ 3747535 h 4333434"/>
              <a:gd name="connsiteX8641" fmla="*/ 4088324 w 4425895"/>
              <a:gd name="connsiteY8641" fmla="*/ 3743968 h 4333434"/>
              <a:gd name="connsiteX8642" fmla="*/ 4091116 w 4425895"/>
              <a:gd name="connsiteY8642" fmla="*/ 3746074 h 4333434"/>
              <a:gd name="connsiteX8643" fmla="*/ 4086476 w 4425895"/>
              <a:gd name="connsiteY8643" fmla="*/ 3749640 h 4333434"/>
              <a:gd name="connsiteX8644" fmla="*/ 4083683 w 4425895"/>
              <a:gd name="connsiteY8644" fmla="*/ 3747535 h 4333434"/>
              <a:gd name="connsiteX8645" fmla="*/ 4081106 w 4425895"/>
              <a:gd name="connsiteY8645" fmla="*/ 3592858 h 4333434"/>
              <a:gd name="connsiteX8646" fmla="*/ 4085746 w 4425895"/>
              <a:gd name="connsiteY8646" fmla="*/ 3587573 h 4333434"/>
              <a:gd name="connsiteX8647" fmla="*/ 4091675 w 4425895"/>
              <a:gd name="connsiteY8647" fmla="*/ 3591569 h 4333434"/>
              <a:gd name="connsiteX8648" fmla="*/ 4081192 w 4425895"/>
              <a:gd name="connsiteY8648" fmla="*/ 3592858 h 4333434"/>
              <a:gd name="connsiteX8649" fmla="*/ 4087292 w 4425895"/>
              <a:gd name="connsiteY8649" fmla="*/ 3852027 h 4333434"/>
              <a:gd name="connsiteX8650" fmla="*/ 4091589 w 4425895"/>
              <a:gd name="connsiteY8650" fmla="*/ 3854132 h 4333434"/>
              <a:gd name="connsiteX8651" fmla="*/ 4088582 w 4425895"/>
              <a:gd name="connsiteY8651" fmla="*/ 3856281 h 4333434"/>
              <a:gd name="connsiteX8652" fmla="*/ 4084285 w 4425895"/>
              <a:gd name="connsiteY8652" fmla="*/ 3854132 h 4333434"/>
              <a:gd name="connsiteX8653" fmla="*/ 4087378 w 4425895"/>
              <a:gd name="connsiteY8653" fmla="*/ 3852027 h 4333434"/>
              <a:gd name="connsiteX8654" fmla="*/ 4090558 w 4425895"/>
              <a:gd name="connsiteY8654" fmla="*/ 3905133 h 4333434"/>
              <a:gd name="connsiteX8655" fmla="*/ 4093694 w 4425895"/>
              <a:gd name="connsiteY8655" fmla="*/ 3909429 h 4333434"/>
              <a:gd name="connsiteX8656" fmla="*/ 4088668 w 4425895"/>
              <a:gd name="connsiteY8656" fmla="*/ 3910332 h 4333434"/>
              <a:gd name="connsiteX8657" fmla="*/ 4090644 w 4425895"/>
              <a:gd name="connsiteY8657" fmla="*/ 3905133 h 4333434"/>
              <a:gd name="connsiteX8658" fmla="*/ 4091417 w 4425895"/>
              <a:gd name="connsiteY8658" fmla="*/ 3916948 h 4333434"/>
              <a:gd name="connsiteX8659" fmla="*/ 4094597 w 4425895"/>
              <a:gd name="connsiteY8659" fmla="*/ 3917683 h 4333434"/>
              <a:gd name="connsiteX8660" fmla="*/ 4094640 w 4425895"/>
              <a:gd name="connsiteY8660" fmla="*/ 3917722 h 4333434"/>
              <a:gd name="connsiteX8661" fmla="*/ 4094167 w 4425895"/>
              <a:gd name="connsiteY8661" fmla="*/ 3921030 h 4333434"/>
              <a:gd name="connsiteX8662" fmla="*/ 4090859 w 4425895"/>
              <a:gd name="connsiteY8662" fmla="*/ 3920553 h 4333434"/>
              <a:gd name="connsiteX8663" fmla="*/ 4090644 w 4425895"/>
              <a:gd name="connsiteY8663" fmla="*/ 3920214 h 4333434"/>
              <a:gd name="connsiteX8664" fmla="*/ 4091503 w 4425895"/>
              <a:gd name="connsiteY8664" fmla="*/ 3916948 h 4333434"/>
              <a:gd name="connsiteX8665" fmla="*/ 4092921 w 4425895"/>
              <a:gd name="connsiteY8665" fmla="*/ 3133684 h 4333434"/>
              <a:gd name="connsiteX8666" fmla="*/ 4087121 w 4425895"/>
              <a:gd name="connsiteY8666" fmla="*/ 3126379 h 4333434"/>
              <a:gd name="connsiteX8667" fmla="*/ 4095413 w 4425895"/>
              <a:gd name="connsiteY8667" fmla="*/ 3129731 h 4333434"/>
              <a:gd name="connsiteX8668" fmla="*/ 4095714 w 4425895"/>
              <a:gd name="connsiteY8668" fmla="*/ 3130676 h 4333434"/>
              <a:gd name="connsiteX8669" fmla="*/ 4093007 w 4425895"/>
              <a:gd name="connsiteY8669" fmla="*/ 3133684 h 4333434"/>
              <a:gd name="connsiteX8670" fmla="*/ 4089484 w 4425895"/>
              <a:gd name="connsiteY8670" fmla="*/ 2737282 h 4333434"/>
              <a:gd name="connsiteX8671" fmla="*/ 4091589 w 4425895"/>
              <a:gd name="connsiteY8671" fmla="*/ 2734446 h 4333434"/>
              <a:gd name="connsiteX8672" fmla="*/ 4093694 w 4425895"/>
              <a:gd name="connsiteY8672" fmla="*/ 2737282 h 4333434"/>
              <a:gd name="connsiteX8673" fmla="*/ 4091589 w 4425895"/>
              <a:gd name="connsiteY8673" fmla="*/ 2740118 h 4333434"/>
              <a:gd name="connsiteX8674" fmla="*/ 4089570 w 4425895"/>
              <a:gd name="connsiteY8674" fmla="*/ 2737282 h 4333434"/>
              <a:gd name="connsiteX8675" fmla="*/ 4095671 w 4425895"/>
              <a:gd name="connsiteY8675" fmla="*/ 2366445 h 4333434"/>
              <a:gd name="connsiteX8676" fmla="*/ 4091374 w 4425895"/>
              <a:gd name="connsiteY8676" fmla="*/ 2364297 h 4333434"/>
              <a:gd name="connsiteX8677" fmla="*/ 4096745 w 4425895"/>
              <a:gd name="connsiteY8677" fmla="*/ 2362192 h 4333434"/>
              <a:gd name="connsiteX8678" fmla="*/ 4100784 w 4425895"/>
              <a:gd name="connsiteY8678" fmla="*/ 2364297 h 4333434"/>
              <a:gd name="connsiteX8679" fmla="*/ 4095757 w 4425895"/>
              <a:gd name="connsiteY8679" fmla="*/ 2366402 h 4333434"/>
              <a:gd name="connsiteX8680" fmla="*/ 4108561 w 4425895"/>
              <a:gd name="connsiteY8680" fmla="*/ 1074252 h 4333434"/>
              <a:gd name="connsiteX8681" fmla="*/ 4111568 w 4425895"/>
              <a:gd name="connsiteY8681" fmla="*/ 1077603 h 4333434"/>
              <a:gd name="connsiteX8682" fmla="*/ 4110322 w 4425895"/>
              <a:gd name="connsiteY8682" fmla="*/ 1081900 h 4333434"/>
              <a:gd name="connsiteX8683" fmla="*/ 4102975 w 4425895"/>
              <a:gd name="connsiteY8683" fmla="*/ 1080654 h 4333434"/>
              <a:gd name="connsiteX8684" fmla="*/ 4108775 w 4425895"/>
              <a:gd name="connsiteY8684" fmla="*/ 1074252 h 4333434"/>
              <a:gd name="connsiteX8685" fmla="*/ 4111311 w 4425895"/>
              <a:gd name="connsiteY8685" fmla="*/ 1050879 h 4333434"/>
              <a:gd name="connsiteX8686" fmla="*/ 4113029 w 4425895"/>
              <a:gd name="connsiteY8686" fmla="*/ 1055175 h 4333434"/>
              <a:gd name="connsiteX8687" fmla="*/ 4107186 w 4425895"/>
              <a:gd name="connsiteY8687" fmla="*/ 1057280 h 4333434"/>
              <a:gd name="connsiteX8688" fmla="*/ 4108775 w 4425895"/>
              <a:gd name="connsiteY8688" fmla="*/ 1051410 h 4333434"/>
              <a:gd name="connsiteX8689" fmla="*/ 4111525 w 4425895"/>
              <a:gd name="connsiteY8689" fmla="*/ 1050879 h 4333434"/>
              <a:gd name="connsiteX8690" fmla="*/ 4111311 w 4425895"/>
              <a:gd name="connsiteY8690" fmla="*/ 1871953 h 4333434"/>
              <a:gd name="connsiteX8691" fmla="*/ 4110064 w 4425895"/>
              <a:gd name="connsiteY8691" fmla="*/ 1878699 h 4333434"/>
              <a:gd name="connsiteX8692" fmla="*/ 4102631 w 4425895"/>
              <a:gd name="connsiteY8692" fmla="*/ 1879515 h 4333434"/>
              <a:gd name="connsiteX8693" fmla="*/ 4105596 w 4425895"/>
              <a:gd name="connsiteY8693" fmla="*/ 1872769 h 4333434"/>
              <a:gd name="connsiteX8694" fmla="*/ 4111740 w 4425895"/>
              <a:gd name="connsiteY8694" fmla="*/ 1871953 h 4333434"/>
              <a:gd name="connsiteX8695" fmla="*/ 4107014 w 4425895"/>
              <a:gd name="connsiteY8695" fmla="*/ 1671475 h 4333434"/>
              <a:gd name="connsiteX8696" fmla="*/ 4109205 w 4425895"/>
              <a:gd name="connsiteY8696" fmla="*/ 1669327 h 4333434"/>
              <a:gd name="connsiteX8697" fmla="*/ 4110150 w 4425895"/>
              <a:gd name="connsiteY8697" fmla="*/ 1671475 h 4333434"/>
              <a:gd name="connsiteX8698" fmla="*/ 4107916 w 4425895"/>
              <a:gd name="connsiteY8698" fmla="*/ 1673580 h 4333434"/>
              <a:gd name="connsiteX8699" fmla="*/ 4107401 w 4425895"/>
              <a:gd name="connsiteY8699" fmla="*/ 1671475 h 4333434"/>
              <a:gd name="connsiteX8700" fmla="*/ 4103877 w 4425895"/>
              <a:gd name="connsiteY8700" fmla="*/ 1294107 h 4333434"/>
              <a:gd name="connsiteX8701" fmla="*/ 4098936 w 4425895"/>
              <a:gd name="connsiteY8701" fmla="*/ 1298060 h 4333434"/>
              <a:gd name="connsiteX8702" fmla="*/ 4100698 w 4425895"/>
              <a:gd name="connsiteY8702" fmla="*/ 1291014 h 4333434"/>
              <a:gd name="connsiteX8703" fmla="*/ 4104221 w 4425895"/>
              <a:gd name="connsiteY8703" fmla="*/ 1293691 h 4333434"/>
              <a:gd name="connsiteX8704" fmla="*/ 4104264 w 4425895"/>
              <a:gd name="connsiteY8704" fmla="*/ 1294107 h 4333434"/>
              <a:gd name="connsiteX8705" fmla="*/ 4102803 w 4425895"/>
              <a:gd name="connsiteY8705" fmla="*/ 464311 h 4333434"/>
              <a:gd name="connsiteX8706" fmla="*/ 4099667 w 4425895"/>
              <a:gd name="connsiteY8706" fmla="*/ 462163 h 4333434"/>
              <a:gd name="connsiteX8707" fmla="*/ 4102803 w 4425895"/>
              <a:gd name="connsiteY8707" fmla="*/ 460057 h 4333434"/>
              <a:gd name="connsiteX8708" fmla="*/ 4105940 w 4425895"/>
              <a:gd name="connsiteY8708" fmla="*/ 462163 h 4333434"/>
              <a:gd name="connsiteX8709" fmla="*/ 4103190 w 4425895"/>
              <a:gd name="connsiteY8709" fmla="*/ 464311 h 4333434"/>
              <a:gd name="connsiteX8710" fmla="*/ 4100698 w 4425895"/>
              <a:gd name="connsiteY8710" fmla="*/ 476341 h 4333434"/>
              <a:gd name="connsiteX8711" fmla="*/ 4097905 w 4425895"/>
              <a:gd name="connsiteY8711" fmla="*/ 480638 h 4333434"/>
              <a:gd name="connsiteX8712" fmla="*/ 4095843 w 4425895"/>
              <a:gd name="connsiteY8712" fmla="*/ 476341 h 4333434"/>
              <a:gd name="connsiteX8713" fmla="*/ 4101085 w 4425895"/>
              <a:gd name="connsiteY8713" fmla="*/ 476341 h 4333434"/>
              <a:gd name="connsiteX8714" fmla="*/ 4097561 w 4425895"/>
              <a:gd name="connsiteY8714" fmla="*/ 742729 h 4333434"/>
              <a:gd name="connsiteX8715" fmla="*/ 4099667 w 4425895"/>
              <a:gd name="connsiteY8715" fmla="*/ 744877 h 4333434"/>
              <a:gd name="connsiteX8716" fmla="*/ 4097561 w 4425895"/>
              <a:gd name="connsiteY8716" fmla="*/ 746982 h 4333434"/>
              <a:gd name="connsiteX8717" fmla="*/ 4095499 w 4425895"/>
              <a:gd name="connsiteY8717" fmla="*/ 744877 h 4333434"/>
              <a:gd name="connsiteX8718" fmla="*/ 4097561 w 4425895"/>
              <a:gd name="connsiteY8718" fmla="*/ 742665 h 4333434"/>
              <a:gd name="connsiteX8719" fmla="*/ 4097948 w 4425895"/>
              <a:gd name="connsiteY8719" fmla="*/ 742686 h 4333434"/>
              <a:gd name="connsiteX8720" fmla="*/ 4098506 w 4425895"/>
              <a:gd name="connsiteY8720" fmla="*/ 3006204 h 4333434"/>
              <a:gd name="connsiteX8721" fmla="*/ 4101772 w 4425895"/>
              <a:gd name="connsiteY8721" fmla="*/ 3008310 h 4333434"/>
              <a:gd name="connsiteX8722" fmla="*/ 4099796 w 4425895"/>
              <a:gd name="connsiteY8722" fmla="*/ 3010458 h 4333434"/>
              <a:gd name="connsiteX8723" fmla="*/ 4096530 w 4425895"/>
              <a:gd name="connsiteY8723" fmla="*/ 3008310 h 4333434"/>
              <a:gd name="connsiteX8724" fmla="*/ 4098893 w 4425895"/>
              <a:gd name="connsiteY8724" fmla="*/ 3006161 h 4333434"/>
              <a:gd name="connsiteX8725" fmla="*/ 4099667 w 4425895"/>
              <a:gd name="connsiteY8725" fmla="*/ 1335698 h 4333434"/>
              <a:gd name="connsiteX8726" fmla="*/ 4096015 w 4425895"/>
              <a:gd name="connsiteY8726" fmla="*/ 1333034 h 4333434"/>
              <a:gd name="connsiteX8727" fmla="*/ 4100956 w 4425895"/>
              <a:gd name="connsiteY8727" fmla="*/ 1330653 h 4333434"/>
              <a:gd name="connsiteX8728" fmla="*/ 4103319 w 4425895"/>
              <a:gd name="connsiteY8728" fmla="*/ 1333034 h 4333434"/>
              <a:gd name="connsiteX8729" fmla="*/ 4100054 w 4425895"/>
              <a:gd name="connsiteY8729" fmla="*/ 1335655 h 4333434"/>
              <a:gd name="connsiteX8730" fmla="*/ 4107658 w 4425895"/>
              <a:gd name="connsiteY8730" fmla="*/ 2696594 h 4333434"/>
              <a:gd name="connsiteX8731" fmla="*/ 4105037 w 4425895"/>
              <a:gd name="connsiteY8731" fmla="*/ 2700160 h 4333434"/>
              <a:gd name="connsiteX8732" fmla="*/ 4101772 w 4425895"/>
              <a:gd name="connsiteY8732" fmla="*/ 2695863 h 4333434"/>
              <a:gd name="connsiteX8733" fmla="*/ 4108045 w 4425895"/>
              <a:gd name="connsiteY8733" fmla="*/ 2696551 h 4333434"/>
              <a:gd name="connsiteX8734" fmla="*/ 4109592 w 4425895"/>
              <a:gd name="connsiteY8734" fmla="*/ 2935440 h 4333434"/>
              <a:gd name="connsiteX8735" fmla="*/ 4115220 w 4425895"/>
              <a:gd name="connsiteY8735" fmla="*/ 2938920 h 4333434"/>
              <a:gd name="connsiteX8736" fmla="*/ 4106154 w 4425895"/>
              <a:gd name="connsiteY8736" fmla="*/ 2939479 h 4333434"/>
              <a:gd name="connsiteX8737" fmla="*/ 4109978 w 4425895"/>
              <a:gd name="connsiteY8737" fmla="*/ 2935397 h 4333434"/>
              <a:gd name="connsiteX8738" fmla="*/ 4108217 w 4425895"/>
              <a:gd name="connsiteY8738" fmla="*/ 3206124 h 4333434"/>
              <a:gd name="connsiteX8739" fmla="*/ 4111525 w 4425895"/>
              <a:gd name="connsiteY8739" fmla="*/ 3199464 h 4333434"/>
              <a:gd name="connsiteX8740" fmla="*/ 4114318 w 4425895"/>
              <a:gd name="connsiteY8740" fmla="*/ 3204792 h 4333434"/>
              <a:gd name="connsiteX8741" fmla="*/ 4108604 w 4425895"/>
              <a:gd name="connsiteY8741" fmla="*/ 3206210 h 4333434"/>
              <a:gd name="connsiteX8742" fmla="*/ 4116423 w 4425895"/>
              <a:gd name="connsiteY8742" fmla="*/ 3812542 h 4333434"/>
              <a:gd name="connsiteX8743" fmla="*/ 4109248 w 4425895"/>
              <a:gd name="connsiteY8743" fmla="*/ 3812284 h 4333434"/>
              <a:gd name="connsiteX8744" fmla="*/ 4108947 w 4425895"/>
              <a:gd name="connsiteY8744" fmla="*/ 3807987 h 4333434"/>
              <a:gd name="connsiteX8745" fmla="*/ 4116810 w 4425895"/>
              <a:gd name="connsiteY8745" fmla="*/ 3812627 h 4333434"/>
              <a:gd name="connsiteX8746" fmla="*/ 4109806 w 4425895"/>
              <a:gd name="connsiteY8746" fmla="*/ 3608455 h 4333434"/>
              <a:gd name="connsiteX8747" fmla="*/ 4109592 w 4425895"/>
              <a:gd name="connsiteY8747" fmla="*/ 3614813 h 4333434"/>
              <a:gd name="connsiteX8748" fmla="*/ 4107186 w 4425895"/>
              <a:gd name="connsiteY8748" fmla="*/ 3621044 h 4333434"/>
              <a:gd name="connsiteX8749" fmla="*/ 4105639 w 4425895"/>
              <a:gd name="connsiteY8749" fmla="*/ 3624524 h 4333434"/>
              <a:gd name="connsiteX8750" fmla="*/ 4104049 w 4425895"/>
              <a:gd name="connsiteY8750" fmla="*/ 3606349 h 4333434"/>
              <a:gd name="connsiteX8751" fmla="*/ 4110193 w 4425895"/>
              <a:gd name="connsiteY8751" fmla="*/ 3608540 h 4333434"/>
              <a:gd name="connsiteX8752" fmla="*/ 4107830 w 4425895"/>
              <a:gd name="connsiteY8752" fmla="*/ 3883822 h 4333434"/>
              <a:gd name="connsiteX8753" fmla="*/ 4112943 w 4425895"/>
              <a:gd name="connsiteY8753" fmla="*/ 3889321 h 4333434"/>
              <a:gd name="connsiteX8754" fmla="*/ 4104135 w 4425895"/>
              <a:gd name="connsiteY8754" fmla="*/ 3890396 h 4333434"/>
              <a:gd name="connsiteX8755" fmla="*/ 4108217 w 4425895"/>
              <a:gd name="connsiteY8755" fmla="*/ 3883908 h 4333434"/>
              <a:gd name="connsiteX8756" fmla="*/ 4109420 w 4425895"/>
              <a:gd name="connsiteY8756" fmla="*/ 3850523 h 4333434"/>
              <a:gd name="connsiteX8757" fmla="*/ 4111182 w 4425895"/>
              <a:gd name="connsiteY8757" fmla="*/ 3845539 h 4333434"/>
              <a:gd name="connsiteX8758" fmla="*/ 4114318 w 4425895"/>
              <a:gd name="connsiteY8758" fmla="*/ 3848762 h 4333434"/>
              <a:gd name="connsiteX8759" fmla="*/ 4114318 w 4425895"/>
              <a:gd name="connsiteY8759" fmla="*/ 3848762 h 4333434"/>
              <a:gd name="connsiteX8760" fmla="*/ 4109806 w 4425895"/>
              <a:gd name="connsiteY8760" fmla="*/ 3850609 h 4333434"/>
              <a:gd name="connsiteX8761" fmla="*/ 4123298 w 4425895"/>
              <a:gd name="connsiteY8761" fmla="*/ 3873725 h 4333434"/>
              <a:gd name="connsiteX8762" fmla="*/ 4128969 w 4425895"/>
              <a:gd name="connsiteY8762" fmla="*/ 3881158 h 4333434"/>
              <a:gd name="connsiteX8763" fmla="*/ 4122739 w 4425895"/>
              <a:gd name="connsiteY8763" fmla="*/ 3880642 h 4333434"/>
              <a:gd name="connsiteX8764" fmla="*/ 4117540 w 4425895"/>
              <a:gd name="connsiteY8764" fmla="*/ 3876646 h 4333434"/>
              <a:gd name="connsiteX8765" fmla="*/ 4114318 w 4425895"/>
              <a:gd name="connsiteY8765" fmla="*/ 3874455 h 4333434"/>
              <a:gd name="connsiteX8766" fmla="*/ 4123685 w 4425895"/>
              <a:gd name="connsiteY8766" fmla="*/ 3873811 h 4333434"/>
              <a:gd name="connsiteX8767" fmla="*/ 4125661 w 4425895"/>
              <a:gd name="connsiteY8767" fmla="*/ 3596725 h 4333434"/>
              <a:gd name="connsiteX8768" fmla="*/ 4124415 w 4425895"/>
              <a:gd name="connsiteY8768" fmla="*/ 3595436 h 4333434"/>
              <a:gd name="connsiteX8769" fmla="*/ 4128411 w 4425895"/>
              <a:gd name="connsiteY8769" fmla="*/ 3595436 h 4333434"/>
              <a:gd name="connsiteX8770" fmla="*/ 4126048 w 4425895"/>
              <a:gd name="connsiteY8770" fmla="*/ 3596811 h 4333434"/>
              <a:gd name="connsiteX8771" fmla="*/ 4126391 w 4425895"/>
              <a:gd name="connsiteY8771" fmla="*/ 3638874 h 4333434"/>
              <a:gd name="connsiteX8772" fmla="*/ 4122868 w 4425895"/>
              <a:gd name="connsiteY8772" fmla="*/ 3641538 h 4333434"/>
              <a:gd name="connsiteX8773" fmla="*/ 4118572 w 4425895"/>
              <a:gd name="connsiteY8773" fmla="*/ 3638187 h 4333434"/>
              <a:gd name="connsiteX8774" fmla="*/ 4126649 w 4425895"/>
              <a:gd name="connsiteY8774" fmla="*/ 3638960 h 4333434"/>
              <a:gd name="connsiteX8775" fmla="*/ 4117798 w 4425895"/>
              <a:gd name="connsiteY8775" fmla="*/ 3098151 h 4333434"/>
              <a:gd name="connsiteX8776" fmla="*/ 4119517 w 4425895"/>
              <a:gd name="connsiteY8776" fmla="*/ 3093210 h 4333434"/>
              <a:gd name="connsiteX8777" fmla="*/ 4122653 w 4425895"/>
              <a:gd name="connsiteY8777" fmla="*/ 3096389 h 4333434"/>
              <a:gd name="connsiteX8778" fmla="*/ 4118056 w 4425895"/>
              <a:gd name="connsiteY8778" fmla="*/ 3098237 h 4333434"/>
              <a:gd name="connsiteX8779" fmla="*/ 4119560 w 4425895"/>
              <a:gd name="connsiteY8779" fmla="*/ 2963540 h 4333434"/>
              <a:gd name="connsiteX8780" fmla="*/ 4112041 w 4425895"/>
              <a:gd name="connsiteY8780" fmla="*/ 2949833 h 4333434"/>
              <a:gd name="connsiteX8781" fmla="*/ 4122653 w 4425895"/>
              <a:gd name="connsiteY8781" fmla="*/ 2961735 h 4333434"/>
              <a:gd name="connsiteX8782" fmla="*/ 4119989 w 4425895"/>
              <a:gd name="connsiteY8782" fmla="*/ 2963625 h 4333434"/>
              <a:gd name="connsiteX8783" fmla="*/ 4120333 w 4425895"/>
              <a:gd name="connsiteY8783" fmla="*/ 1093286 h 4333434"/>
              <a:gd name="connsiteX8784" fmla="*/ 4118443 w 4425895"/>
              <a:gd name="connsiteY8784" fmla="*/ 1090149 h 4333434"/>
              <a:gd name="connsiteX8785" fmla="*/ 4124759 w 4425895"/>
              <a:gd name="connsiteY8785" fmla="*/ 1091309 h 4333434"/>
              <a:gd name="connsiteX8786" fmla="*/ 4120763 w 4425895"/>
              <a:gd name="connsiteY8786" fmla="*/ 1093372 h 4333434"/>
              <a:gd name="connsiteX8787" fmla="*/ 4125446 w 4425895"/>
              <a:gd name="connsiteY8787" fmla="*/ 1324097 h 4333434"/>
              <a:gd name="connsiteX8788" fmla="*/ 4119388 w 4425895"/>
              <a:gd name="connsiteY8788" fmla="*/ 1326727 h 4333434"/>
              <a:gd name="connsiteX8789" fmla="*/ 4118013 w 4425895"/>
              <a:gd name="connsiteY8789" fmla="*/ 1325902 h 4333434"/>
              <a:gd name="connsiteX8790" fmla="*/ 4122868 w 4425895"/>
              <a:gd name="connsiteY8790" fmla="*/ 1312196 h 4333434"/>
              <a:gd name="connsiteX8791" fmla="*/ 4125875 w 4425895"/>
              <a:gd name="connsiteY8791" fmla="*/ 1324183 h 4333434"/>
              <a:gd name="connsiteX8792" fmla="*/ 4121622 w 4425895"/>
              <a:gd name="connsiteY8792" fmla="*/ 2026286 h 4333434"/>
              <a:gd name="connsiteX8793" fmla="*/ 4123599 w 4425895"/>
              <a:gd name="connsiteY8793" fmla="*/ 2024180 h 4333434"/>
              <a:gd name="connsiteX8794" fmla="*/ 4126821 w 4425895"/>
              <a:gd name="connsiteY8794" fmla="*/ 2026286 h 4333434"/>
              <a:gd name="connsiteX8795" fmla="*/ 4124887 w 4425895"/>
              <a:gd name="connsiteY8795" fmla="*/ 2028434 h 4333434"/>
              <a:gd name="connsiteX8796" fmla="*/ 4122052 w 4425895"/>
              <a:gd name="connsiteY8796" fmla="*/ 2026372 h 4333434"/>
              <a:gd name="connsiteX8797" fmla="*/ 4122653 w 4425895"/>
              <a:gd name="connsiteY8797" fmla="*/ 1515295 h 4333434"/>
              <a:gd name="connsiteX8798" fmla="*/ 4130344 w 4425895"/>
              <a:gd name="connsiteY8798" fmla="*/ 1510740 h 4333434"/>
              <a:gd name="connsiteX8799" fmla="*/ 4131032 w 4425895"/>
              <a:gd name="connsiteY8799" fmla="*/ 1515037 h 4333434"/>
              <a:gd name="connsiteX8800" fmla="*/ 4123083 w 4425895"/>
              <a:gd name="connsiteY8800" fmla="*/ 1515381 h 4333434"/>
              <a:gd name="connsiteX8801" fmla="*/ 4132106 w 4425895"/>
              <a:gd name="connsiteY8801" fmla="*/ 2485374 h 4333434"/>
              <a:gd name="connsiteX8802" fmla="*/ 4135242 w 4425895"/>
              <a:gd name="connsiteY8802" fmla="*/ 2487480 h 4333434"/>
              <a:gd name="connsiteX8803" fmla="*/ 4132106 w 4425895"/>
              <a:gd name="connsiteY8803" fmla="*/ 2489628 h 4333434"/>
              <a:gd name="connsiteX8804" fmla="*/ 4128926 w 4425895"/>
              <a:gd name="connsiteY8804" fmla="*/ 2487480 h 4333434"/>
              <a:gd name="connsiteX8805" fmla="*/ 4132535 w 4425895"/>
              <a:gd name="connsiteY8805" fmla="*/ 2485460 h 4333434"/>
              <a:gd name="connsiteX8806" fmla="*/ 4113759 w 4425895"/>
              <a:gd name="connsiteY8806" fmla="*/ 598364 h 4333434"/>
              <a:gd name="connsiteX8807" fmla="*/ 4126649 w 4425895"/>
              <a:gd name="connsiteY8807" fmla="*/ 594067 h 4333434"/>
              <a:gd name="connsiteX8808" fmla="*/ 4130516 w 4425895"/>
              <a:gd name="connsiteY8808" fmla="*/ 596903 h 4333434"/>
              <a:gd name="connsiteX8809" fmla="*/ 4113759 w 4425895"/>
              <a:gd name="connsiteY8809" fmla="*/ 598364 h 4333434"/>
              <a:gd name="connsiteX8810" fmla="*/ 4126649 w 4425895"/>
              <a:gd name="connsiteY8810" fmla="*/ 261298 h 4333434"/>
              <a:gd name="connsiteX8811" fmla="*/ 4124028 w 4425895"/>
              <a:gd name="connsiteY8811" fmla="*/ 269891 h 4333434"/>
              <a:gd name="connsiteX8812" fmla="*/ 4118572 w 4425895"/>
              <a:gd name="connsiteY8812" fmla="*/ 272340 h 4333434"/>
              <a:gd name="connsiteX8813" fmla="*/ 4124157 w 4425895"/>
              <a:gd name="connsiteY8813" fmla="*/ 258333 h 4333434"/>
              <a:gd name="connsiteX8814" fmla="*/ 4126649 w 4425895"/>
              <a:gd name="connsiteY8814" fmla="*/ 261298 h 4333434"/>
              <a:gd name="connsiteX8815" fmla="*/ 4120806 w 4425895"/>
              <a:gd name="connsiteY8815" fmla="*/ 375501 h 4333434"/>
              <a:gd name="connsiteX8816" fmla="*/ 4122911 w 4425895"/>
              <a:gd name="connsiteY8816" fmla="*/ 378336 h 4333434"/>
              <a:gd name="connsiteX8817" fmla="*/ 4119345 w 4425895"/>
              <a:gd name="connsiteY8817" fmla="*/ 383063 h 4333434"/>
              <a:gd name="connsiteX8818" fmla="*/ 4117240 w 4425895"/>
              <a:gd name="connsiteY8818" fmla="*/ 380227 h 4333434"/>
              <a:gd name="connsiteX8819" fmla="*/ 4120677 w 4425895"/>
              <a:gd name="connsiteY8819" fmla="*/ 375501 h 4333434"/>
              <a:gd name="connsiteX8820" fmla="*/ 4122696 w 4425895"/>
              <a:gd name="connsiteY8820" fmla="*/ 503238 h 4333434"/>
              <a:gd name="connsiteX8821" fmla="*/ 4123212 w 4425895"/>
              <a:gd name="connsiteY8821" fmla="*/ 508952 h 4333434"/>
              <a:gd name="connsiteX8822" fmla="*/ 4115650 w 4425895"/>
              <a:gd name="connsiteY8822" fmla="*/ 502937 h 4333434"/>
              <a:gd name="connsiteX8823" fmla="*/ 4122568 w 4425895"/>
              <a:gd name="connsiteY8823" fmla="*/ 503238 h 4333434"/>
              <a:gd name="connsiteX8824" fmla="*/ 4112728 w 4425895"/>
              <a:gd name="connsiteY8824" fmla="*/ 165742 h 4333434"/>
              <a:gd name="connsiteX8825" fmla="*/ 4123727 w 4425895"/>
              <a:gd name="connsiteY8825" fmla="*/ 158782 h 4333434"/>
              <a:gd name="connsiteX8826" fmla="*/ 4121493 w 4425895"/>
              <a:gd name="connsiteY8826" fmla="*/ 164238 h 4333434"/>
              <a:gd name="connsiteX8827" fmla="*/ 4112599 w 4425895"/>
              <a:gd name="connsiteY8827" fmla="*/ 165742 h 4333434"/>
              <a:gd name="connsiteX8828" fmla="*/ 4119302 w 4425895"/>
              <a:gd name="connsiteY8828" fmla="*/ 103012 h 4333434"/>
              <a:gd name="connsiteX8829" fmla="*/ 4113416 w 4425895"/>
              <a:gd name="connsiteY8829" fmla="*/ 95236 h 4333434"/>
              <a:gd name="connsiteX8830" fmla="*/ 4121106 w 4425895"/>
              <a:gd name="connsiteY8830" fmla="*/ 99532 h 4333434"/>
              <a:gd name="connsiteX8831" fmla="*/ 4119173 w 4425895"/>
              <a:gd name="connsiteY8831" fmla="*/ 103012 h 4333434"/>
              <a:gd name="connsiteX8832" fmla="*/ 4100182 w 4425895"/>
              <a:gd name="connsiteY8832" fmla="*/ 298635 h 4333434"/>
              <a:gd name="connsiteX8833" fmla="*/ 4095886 w 4425895"/>
              <a:gd name="connsiteY8833" fmla="*/ 300655 h 4333434"/>
              <a:gd name="connsiteX8834" fmla="*/ 4094038 w 4425895"/>
              <a:gd name="connsiteY8834" fmla="*/ 297475 h 4333434"/>
              <a:gd name="connsiteX8835" fmla="*/ 4100054 w 4425895"/>
              <a:gd name="connsiteY8835" fmla="*/ 298635 h 4333434"/>
              <a:gd name="connsiteX8836" fmla="*/ 4103749 w 4425895"/>
              <a:gd name="connsiteY8836" fmla="*/ 312040 h 4333434"/>
              <a:gd name="connsiteX8837" fmla="*/ 4103749 w 4425895"/>
              <a:gd name="connsiteY8837" fmla="*/ 316337 h 4333434"/>
              <a:gd name="connsiteX8838" fmla="*/ 4103749 w 4425895"/>
              <a:gd name="connsiteY8838" fmla="*/ 316337 h 4333434"/>
              <a:gd name="connsiteX8839" fmla="*/ 4087593 w 4425895"/>
              <a:gd name="connsiteY8839" fmla="*/ 318013 h 4333434"/>
              <a:gd name="connsiteX8840" fmla="*/ 4103620 w 4425895"/>
              <a:gd name="connsiteY8840" fmla="*/ 312040 h 4333434"/>
              <a:gd name="connsiteX8841" fmla="*/ 4099452 w 4425895"/>
              <a:gd name="connsiteY8841" fmla="*/ 452366 h 4333434"/>
              <a:gd name="connsiteX8842" fmla="*/ 4097991 w 4425895"/>
              <a:gd name="connsiteY8842" fmla="*/ 456663 h 4333434"/>
              <a:gd name="connsiteX8843" fmla="*/ 4089398 w 4425895"/>
              <a:gd name="connsiteY8843" fmla="*/ 456663 h 4333434"/>
              <a:gd name="connsiteX8844" fmla="*/ 4099452 w 4425895"/>
              <a:gd name="connsiteY8844" fmla="*/ 452366 h 4333434"/>
              <a:gd name="connsiteX8845" fmla="*/ 4092277 w 4425895"/>
              <a:gd name="connsiteY8845" fmla="*/ 1327105 h 4333434"/>
              <a:gd name="connsiteX8846" fmla="*/ 4087249 w 4425895"/>
              <a:gd name="connsiteY8846" fmla="*/ 1332476 h 4333434"/>
              <a:gd name="connsiteX8847" fmla="*/ 4080590 w 4425895"/>
              <a:gd name="connsiteY8847" fmla="*/ 1334581 h 4333434"/>
              <a:gd name="connsiteX8848" fmla="*/ 4085445 w 4425895"/>
              <a:gd name="connsiteY8848" fmla="*/ 1320789 h 4333434"/>
              <a:gd name="connsiteX8849" fmla="*/ 4092277 w 4425895"/>
              <a:gd name="connsiteY8849" fmla="*/ 1327105 h 4333434"/>
              <a:gd name="connsiteX8850" fmla="*/ 4071954 w 4425895"/>
              <a:gd name="connsiteY8850" fmla="*/ 3775333 h 4333434"/>
              <a:gd name="connsiteX8851" fmla="*/ 4080977 w 4425895"/>
              <a:gd name="connsiteY8851" fmla="*/ 3778685 h 4333434"/>
              <a:gd name="connsiteX8852" fmla="*/ 4074059 w 4425895"/>
              <a:gd name="connsiteY8852" fmla="*/ 3780403 h 4333434"/>
              <a:gd name="connsiteX8853" fmla="*/ 4071825 w 4425895"/>
              <a:gd name="connsiteY8853" fmla="*/ 3775333 h 4333434"/>
              <a:gd name="connsiteX8854" fmla="*/ 4079687 w 4425895"/>
              <a:gd name="connsiteY8854" fmla="*/ 3787493 h 4333434"/>
              <a:gd name="connsiteX8855" fmla="*/ 4082394 w 4425895"/>
              <a:gd name="connsiteY8855" fmla="*/ 3792477 h 4333434"/>
              <a:gd name="connsiteX8856" fmla="*/ 4076680 w 4425895"/>
              <a:gd name="connsiteY8856" fmla="*/ 3796773 h 4333434"/>
              <a:gd name="connsiteX8857" fmla="*/ 4079387 w 4425895"/>
              <a:gd name="connsiteY8857" fmla="*/ 3787493 h 4333434"/>
              <a:gd name="connsiteX8858" fmla="*/ 4091288 w 4425895"/>
              <a:gd name="connsiteY8858" fmla="*/ 4015211 h 4333434"/>
              <a:gd name="connsiteX8859" fmla="*/ 4086734 w 4425895"/>
              <a:gd name="connsiteY8859" fmla="*/ 4017875 h 4333434"/>
              <a:gd name="connsiteX8860" fmla="*/ 4081320 w 4425895"/>
              <a:gd name="connsiteY8860" fmla="*/ 4014523 h 4333434"/>
              <a:gd name="connsiteX8861" fmla="*/ 4091159 w 4425895"/>
              <a:gd name="connsiteY8861" fmla="*/ 4015125 h 4333434"/>
              <a:gd name="connsiteX8862" fmla="*/ 4088238 w 4425895"/>
              <a:gd name="connsiteY8862" fmla="*/ 4092248 h 4333434"/>
              <a:gd name="connsiteX8863" fmla="*/ 4085058 w 4425895"/>
              <a:gd name="connsiteY8863" fmla="*/ 4096545 h 4333434"/>
              <a:gd name="connsiteX8864" fmla="*/ 4084242 w 4425895"/>
              <a:gd name="connsiteY8864" fmla="*/ 4093194 h 4333434"/>
              <a:gd name="connsiteX8865" fmla="*/ 4085531 w 4425895"/>
              <a:gd name="connsiteY8865" fmla="*/ 4088897 h 4333434"/>
              <a:gd name="connsiteX8866" fmla="*/ 4087421 w 4425895"/>
              <a:gd name="connsiteY8866" fmla="*/ 4087995 h 4333434"/>
              <a:gd name="connsiteX8867" fmla="*/ 4087980 w 4425895"/>
              <a:gd name="connsiteY8867" fmla="*/ 4092162 h 4333434"/>
              <a:gd name="connsiteX8868" fmla="*/ 4083082 w 4425895"/>
              <a:gd name="connsiteY8868" fmla="*/ 4109993 h 4333434"/>
              <a:gd name="connsiteX8869" fmla="*/ 4090386 w 4425895"/>
              <a:gd name="connsiteY8869" fmla="*/ 4113516 h 4333434"/>
              <a:gd name="connsiteX8870" fmla="*/ 4089870 w 4425895"/>
              <a:gd name="connsiteY8870" fmla="*/ 4119832 h 4333434"/>
              <a:gd name="connsiteX8871" fmla="*/ 4085144 w 4425895"/>
              <a:gd name="connsiteY8871" fmla="*/ 4122023 h 4333434"/>
              <a:gd name="connsiteX8872" fmla="*/ 4079258 w 4425895"/>
              <a:gd name="connsiteY8872" fmla="*/ 4110036 h 4333434"/>
              <a:gd name="connsiteX8873" fmla="*/ 4082953 w 4425895"/>
              <a:gd name="connsiteY8873" fmla="*/ 4109907 h 4333434"/>
              <a:gd name="connsiteX8874" fmla="*/ 4091675 w 4425895"/>
              <a:gd name="connsiteY8874" fmla="*/ 3966874 h 4333434"/>
              <a:gd name="connsiteX8875" fmla="*/ 4093780 w 4425895"/>
              <a:gd name="connsiteY8875" fmla="*/ 3964769 h 4333434"/>
              <a:gd name="connsiteX8876" fmla="*/ 4095886 w 4425895"/>
              <a:gd name="connsiteY8876" fmla="*/ 3966874 h 4333434"/>
              <a:gd name="connsiteX8877" fmla="*/ 4093780 w 4425895"/>
              <a:gd name="connsiteY8877" fmla="*/ 3968980 h 4333434"/>
              <a:gd name="connsiteX8878" fmla="*/ 4091675 w 4425895"/>
              <a:gd name="connsiteY8878" fmla="*/ 3966874 h 4333434"/>
              <a:gd name="connsiteX8879" fmla="*/ 4091675 w 4425895"/>
              <a:gd name="connsiteY8879" fmla="*/ 3966788 h 4333434"/>
              <a:gd name="connsiteX8880" fmla="*/ 4094811 w 4425895"/>
              <a:gd name="connsiteY8880" fmla="*/ 3937099 h 4333434"/>
              <a:gd name="connsiteX8881" fmla="*/ 4095757 w 4425895"/>
              <a:gd name="connsiteY8881" fmla="*/ 3934994 h 4333434"/>
              <a:gd name="connsiteX8882" fmla="*/ 4097948 w 4425895"/>
              <a:gd name="connsiteY8882" fmla="*/ 3937099 h 4333434"/>
              <a:gd name="connsiteX8883" fmla="*/ 4097948 w 4425895"/>
              <a:gd name="connsiteY8883" fmla="*/ 3937099 h 4333434"/>
              <a:gd name="connsiteX8884" fmla="*/ 4097046 w 4425895"/>
              <a:gd name="connsiteY8884" fmla="*/ 3939247 h 4333434"/>
              <a:gd name="connsiteX8885" fmla="*/ 4094811 w 4425895"/>
              <a:gd name="connsiteY8885" fmla="*/ 3937013 h 4333434"/>
              <a:gd name="connsiteX8886" fmla="*/ 4097347 w 4425895"/>
              <a:gd name="connsiteY8886" fmla="*/ 3135059 h 4333434"/>
              <a:gd name="connsiteX8887" fmla="*/ 4102159 w 4425895"/>
              <a:gd name="connsiteY8887" fmla="*/ 3139355 h 4333434"/>
              <a:gd name="connsiteX8888" fmla="*/ 4100268 w 4425895"/>
              <a:gd name="connsiteY8888" fmla="*/ 3142449 h 4333434"/>
              <a:gd name="connsiteX8889" fmla="*/ 4097347 w 4425895"/>
              <a:gd name="connsiteY8889" fmla="*/ 3134973 h 4333434"/>
              <a:gd name="connsiteX8890" fmla="*/ 4098721 w 4425895"/>
              <a:gd name="connsiteY8890" fmla="*/ 3179485 h 4333434"/>
              <a:gd name="connsiteX8891" fmla="*/ 4103018 w 4425895"/>
              <a:gd name="connsiteY8891" fmla="*/ 3176263 h 4333434"/>
              <a:gd name="connsiteX8892" fmla="*/ 4109420 w 4425895"/>
              <a:gd name="connsiteY8892" fmla="*/ 3186918 h 4333434"/>
              <a:gd name="connsiteX8893" fmla="*/ 4098721 w 4425895"/>
              <a:gd name="connsiteY8893" fmla="*/ 3179399 h 4333434"/>
              <a:gd name="connsiteX8894" fmla="*/ 4103018 w 4425895"/>
              <a:gd name="connsiteY8894" fmla="*/ 3977487 h 4333434"/>
              <a:gd name="connsiteX8895" fmla="*/ 4110752 w 4425895"/>
              <a:gd name="connsiteY8895" fmla="*/ 3977276 h 4333434"/>
              <a:gd name="connsiteX8896" fmla="*/ 4112427 w 4425895"/>
              <a:gd name="connsiteY8896" fmla="*/ 3981569 h 4333434"/>
              <a:gd name="connsiteX8897" fmla="*/ 4104608 w 4425895"/>
              <a:gd name="connsiteY8897" fmla="*/ 3985393 h 4333434"/>
              <a:gd name="connsiteX8898" fmla="*/ 4103190 w 4425895"/>
              <a:gd name="connsiteY8898" fmla="*/ 3977616 h 4333434"/>
              <a:gd name="connsiteX8899" fmla="*/ 4104737 w 4425895"/>
              <a:gd name="connsiteY8899" fmla="*/ 4082409 h 4333434"/>
              <a:gd name="connsiteX8900" fmla="*/ 4110365 w 4425895"/>
              <a:gd name="connsiteY8900" fmla="*/ 4087049 h 4333434"/>
              <a:gd name="connsiteX8901" fmla="*/ 4108217 w 4425895"/>
              <a:gd name="connsiteY8901" fmla="*/ 4090143 h 4333434"/>
              <a:gd name="connsiteX8902" fmla="*/ 4104908 w 4425895"/>
              <a:gd name="connsiteY8902" fmla="*/ 4082323 h 4333434"/>
              <a:gd name="connsiteX8903" fmla="*/ 4108260 w 4425895"/>
              <a:gd name="connsiteY8903" fmla="*/ 4057188 h 4333434"/>
              <a:gd name="connsiteX8904" fmla="*/ 4111912 w 4425895"/>
              <a:gd name="connsiteY8904" fmla="*/ 4054395 h 4333434"/>
              <a:gd name="connsiteX8905" fmla="*/ 4115177 w 4425895"/>
              <a:gd name="connsiteY8905" fmla="*/ 4057231 h 4333434"/>
              <a:gd name="connsiteX8906" fmla="*/ 4108432 w 4425895"/>
              <a:gd name="connsiteY8906" fmla="*/ 4057102 h 4333434"/>
              <a:gd name="connsiteX8907" fmla="*/ 4110881 w 4425895"/>
              <a:gd name="connsiteY8907" fmla="*/ 3950762 h 4333434"/>
              <a:gd name="connsiteX8908" fmla="*/ 4104092 w 4425895"/>
              <a:gd name="connsiteY8908" fmla="*/ 3945521 h 4333434"/>
              <a:gd name="connsiteX8909" fmla="*/ 4108389 w 4425895"/>
              <a:gd name="connsiteY8909" fmla="*/ 3945521 h 4333434"/>
              <a:gd name="connsiteX8910" fmla="*/ 4111311 w 4425895"/>
              <a:gd name="connsiteY8910" fmla="*/ 3944489 h 4333434"/>
              <a:gd name="connsiteX8911" fmla="*/ 4118572 w 4425895"/>
              <a:gd name="connsiteY8911" fmla="*/ 3946680 h 4333434"/>
              <a:gd name="connsiteX8912" fmla="*/ 4120978 w 4425895"/>
              <a:gd name="connsiteY8912" fmla="*/ 3953082 h 4333434"/>
              <a:gd name="connsiteX8913" fmla="*/ 4111053 w 4425895"/>
              <a:gd name="connsiteY8913" fmla="*/ 3950676 h 4333434"/>
              <a:gd name="connsiteX8914" fmla="*/ 4119474 w 4425895"/>
              <a:gd name="connsiteY8914" fmla="*/ 3988142 h 4333434"/>
              <a:gd name="connsiteX8915" fmla="*/ 4123770 w 4425895"/>
              <a:gd name="connsiteY8915" fmla="*/ 3991322 h 4333434"/>
              <a:gd name="connsiteX8916" fmla="*/ 4120849 w 4425895"/>
              <a:gd name="connsiteY8916" fmla="*/ 3994501 h 4333434"/>
              <a:gd name="connsiteX8917" fmla="*/ 4116552 w 4425895"/>
              <a:gd name="connsiteY8917" fmla="*/ 3991322 h 4333434"/>
              <a:gd name="connsiteX8918" fmla="*/ 4119388 w 4425895"/>
              <a:gd name="connsiteY8918" fmla="*/ 3988061 h 4333434"/>
              <a:gd name="connsiteX8919" fmla="*/ 4119732 w 4425895"/>
              <a:gd name="connsiteY8919" fmla="*/ 3988056 h 4333434"/>
              <a:gd name="connsiteX8920" fmla="*/ 4118529 w 4425895"/>
              <a:gd name="connsiteY8920" fmla="*/ 3939247 h 4333434"/>
              <a:gd name="connsiteX8921" fmla="*/ 4114232 w 4425895"/>
              <a:gd name="connsiteY8921" fmla="*/ 3937099 h 4333434"/>
              <a:gd name="connsiteX8922" fmla="*/ 4128411 w 4425895"/>
              <a:gd name="connsiteY8922" fmla="*/ 3938732 h 4333434"/>
              <a:gd name="connsiteX8923" fmla="*/ 4123685 w 4425895"/>
              <a:gd name="connsiteY8923" fmla="*/ 3941396 h 4333434"/>
              <a:gd name="connsiteX8924" fmla="*/ 4118787 w 4425895"/>
              <a:gd name="connsiteY8924" fmla="*/ 3939161 h 4333434"/>
              <a:gd name="connsiteX8925" fmla="*/ 4123770 w 4425895"/>
              <a:gd name="connsiteY8925" fmla="*/ 3900793 h 4333434"/>
              <a:gd name="connsiteX8926" fmla="*/ 4130258 w 4425895"/>
              <a:gd name="connsiteY8926" fmla="*/ 3895422 h 4333434"/>
              <a:gd name="connsiteX8927" fmla="*/ 4131204 w 4425895"/>
              <a:gd name="connsiteY8927" fmla="*/ 3899719 h 4333434"/>
              <a:gd name="connsiteX8928" fmla="*/ 4124028 w 4425895"/>
              <a:gd name="connsiteY8928" fmla="*/ 3900707 h 4333434"/>
              <a:gd name="connsiteX8929" fmla="*/ 4135414 w 4425895"/>
              <a:gd name="connsiteY8929" fmla="*/ 3484413 h 4333434"/>
              <a:gd name="connsiteX8930" fmla="*/ 4133309 w 4425895"/>
              <a:gd name="connsiteY8930" fmla="*/ 3488709 h 4333434"/>
              <a:gd name="connsiteX8931" fmla="*/ 4131204 w 4425895"/>
              <a:gd name="connsiteY8931" fmla="*/ 3484413 h 4333434"/>
              <a:gd name="connsiteX8932" fmla="*/ 4133309 w 4425895"/>
              <a:gd name="connsiteY8932" fmla="*/ 3480116 h 4333434"/>
              <a:gd name="connsiteX8933" fmla="*/ 4135672 w 4425895"/>
              <a:gd name="connsiteY8933" fmla="*/ 3484327 h 4333434"/>
              <a:gd name="connsiteX8934" fmla="*/ 4135414 w 4425895"/>
              <a:gd name="connsiteY8934" fmla="*/ 3320756 h 4333434"/>
              <a:gd name="connsiteX8935" fmla="*/ 4137606 w 4425895"/>
              <a:gd name="connsiteY8935" fmla="*/ 3322905 h 4333434"/>
              <a:gd name="connsiteX8936" fmla="*/ 4136703 w 4425895"/>
              <a:gd name="connsiteY8936" fmla="*/ 3325010 h 4333434"/>
              <a:gd name="connsiteX8937" fmla="*/ 4134469 w 4425895"/>
              <a:gd name="connsiteY8937" fmla="*/ 3322905 h 4333434"/>
              <a:gd name="connsiteX8938" fmla="*/ 4135543 w 4425895"/>
              <a:gd name="connsiteY8938" fmla="*/ 3320670 h 4333434"/>
              <a:gd name="connsiteX8939" fmla="*/ 4138508 w 4425895"/>
              <a:gd name="connsiteY8939" fmla="*/ 3197316 h 4333434"/>
              <a:gd name="connsiteX8940" fmla="*/ 4122954 w 4425895"/>
              <a:gd name="connsiteY8940" fmla="*/ 3194050 h 4333434"/>
              <a:gd name="connsiteX8941" fmla="*/ 4130817 w 4425895"/>
              <a:gd name="connsiteY8941" fmla="*/ 3192633 h 4333434"/>
              <a:gd name="connsiteX8942" fmla="*/ 4138637 w 4425895"/>
              <a:gd name="connsiteY8942" fmla="*/ 3197230 h 4333434"/>
              <a:gd name="connsiteX8943" fmla="*/ 4133309 w 4425895"/>
              <a:gd name="connsiteY8943" fmla="*/ 154099 h 4333434"/>
              <a:gd name="connsiteX8944" fmla="*/ 4130301 w 4425895"/>
              <a:gd name="connsiteY8944" fmla="*/ 151950 h 4333434"/>
              <a:gd name="connsiteX8945" fmla="*/ 4134598 w 4425895"/>
              <a:gd name="connsiteY8945" fmla="*/ 149845 h 4333434"/>
              <a:gd name="connsiteX8946" fmla="*/ 4137606 w 4425895"/>
              <a:gd name="connsiteY8946" fmla="*/ 151950 h 4333434"/>
              <a:gd name="connsiteX8947" fmla="*/ 4133437 w 4425895"/>
              <a:gd name="connsiteY8947" fmla="*/ 154013 h 4333434"/>
              <a:gd name="connsiteX8948" fmla="*/ 4126263 w 4425895"/>
              <a:gd name="connsiteY8948" fmla="*/ 249740 h 4333434"/>
              <a:gd name="connsiteX8949" fmla="*/ 4117669 w 4425895"/>
              <a:gd name="connsiteY8949" fmla="*/ 251029 h 4333434"/>
              <a:gd name="connsiteX8950" fmla="*/ 4114361 w 4425895"/>
              <a:gd name="connsiteY8950" fmla="*/ 248838 h 4333434"/>
              <a:gd name="connsiteX8951" fmla="*/ 4127981 w 4425895"/>
              <a:gd name="connsiteY8951" fmla="*/ 242565 h 4333434"/>
              <a:gd name="connsiteX8952" fmla="*/ 4126391 w 4425895"/>
              <a:gd name="connsiteY8952" fmla="*/ 249654 h 4333434"/>
              <a:gd name="connsiteX8953" fmla="*/ 4120720 w 4425895"/>
              <a:gd name="connsiteY8953" fmla="*/ 86900 h 4333434"/>
              <a:gd name="connsiteX8954" fmla="*/ 4110236 w 4425895"/>
              <a:gd name="connsiteY8954" fmla="*/ 86900 h 4333434"/>
              <a:gd name="connsiteX8955" fmla="*/ 4099710 w 4425895"/>
              <a:gd name="connsiteY8955" fmla="*/ 93431 h 4333434"/>
              <a:gd name="connsiteX8956" fmla="*/ 4090773 w 4425895"/>
              <a:gd name="connsiteY8956" fmla="*/ 99747 h 4333434"/>
              <a:gd name="connsiteX8957" fmla="*/ 4095069 w 4425895"/>
              <a:gd name="connsiteY8957" fmla="*/ 88275 h 4333434"/>
              <a:gd name="connsiteX8958" fmla="*/ 4106283 w 4425895"/>
              <a:gd name="connsiteY8958" fmla="*/ 81100 h 4333434"/>
              <a:gd name="connsiteX8959" fmla="*/ 4116466 w 4425895"/>
              <a:gd name="connsiteY8959" fmla="*/ 79639 h 4333434"/>
              <a:gd name="connsiteX8960" fmla="*/ 4124415 w 4425895"/>
              <a:gd name="connsiteY8960" fmla="*/ 80412 h 4333434"/>
              <a:gd name="connsiteX8961" fmla="*/ 4120849 w 4425895"/>
              <a:gd name="connsiteY8961" fmla="*/ 86814 h 4333434"/>
              <a:gd name="connsiteX8962" fmla="*/ 4088925 w 4425895"/>
              <a:gd name="connsiteY8962" fmla="*/ 157665 h 4333434"/>
              <a:gd name="connsiteX8963" fmla="*/ 4084027 w 4425895"/>
              <a:gd name="connsiteY8963" fmla="*/ 157665 h 4333434"/>
              <a:gd name="connsiteX8964" fmla="*/ 4089913 w 4425895"/>
              <a:gd name="connsiteY8964" fmla="*/ 151735 h 4333434"/>
              <a:gd name="connsiteX8965" fmla="*/ 4089054 w 4425895"/>
              <a:gd name="connsiteY8965" fmla="*/ 157579 h 4333434"/>
              <a:gd name="connsiteX8966" fmla="*/ 4083683 w 4425895"/>
              <a:gd name="connsiteY8966" fmla="*/ 359904 h 4333434"/>
              <a:gd name="connsiteX8967" fmla="*/ 4088324 w 4425895"/>
              <a:gd name="connsiteY8967" fmla="*/ 356338 h 4333434"/>
              <a:gd name="connsiteX8968" fmla="*/ 4091116 w 4425895"/>
              <a:gd name="connsiteY8968" fmla="*/ 358443 h 4333434"/>
              <a:gd name="connsiteX8969" fmla="*/ 4086476 w 4425895"/>
              <a:gd name="connsiteY8969" fmla="*/ 362053 h 4333434"/>
              <a:gd name="connsiteX8970" fmla="*/ 4083683 w 4425895"/>
              <a:gd name="connsiteY8970" fmla="*/ 359904 h 4333434"/>
              <a:gd name="connsiteX8971" fmla="*/ 4089999 w 4425895"/>
              <a:gd name="connsiteY8971" fmla="*/ 773922 h 4333434"/>
              <a:gd name="connsiteX8972" fmla="*/ 4088367 w 4425895"/>
              <a:gd name="connsiteY8972" fmla="*/ 778218 h 4333434"/>
              <a:gd name="connsiteX8973" fmla="*/ 4081106 w 4425895"/>
              <a:gd name="connsiteY8973" fmla="*/ 778218 h 4333434"/>
              <a:gd name="connsiteX8974" fmla="*/ 4090085 w 4425895"/>
              <a:gd name="connsiteY8974" fmla="*/ 773836 h 4333434"/>
              <a:gd name="connsiteX8975" fmla="*/ 4082523 w 4425895"/>
              <a:gd name="connsiteY8975" fmla="*/ 1319586 h 4333434"/>
              <a:gd name="connsiteX8976" fmla="*/ 4079043 w 4425895"/>
              <a:gd name="connsiteY8976" fmla="*/ 1322894 h 4333434"/>
              <a:gd name="connsiteX8977" fmla="*/ 4076680 w 4425895"/>
              <a:gd name="connsiteY8977" fmla="*/ 1313872 h 4333434"/>
              <a:gd name="connsiteX8978" fmla="*/ 4082609 w 4425895"/>
              <a:gd name="connsiteY8978" fmla="*/ 1319586 h 4333434"/>
              <a:gd name="connsiteX8979" fmla="*/ 4075906 w 4425895"/>
              <a:gd name="connsiteY8979" fmla="*/ 2421699 h 4333434"/>
              <a:gd name="connsiteX8980" fmla="*/ 4075090 w 4425895"/>
              <a:gd name="connsiteY8980" fmla="*/ 2423804 h 4333434"/>
              <a:gd name="connsiteX8981" fmla="*/ 4071696 w 4425895"/>
              <a:gd name="connsiteY8981" fmla="*/ 2421699 h 4333434"/>
              <a:gd name="connsiteX8982" fmla="*/ 4072512 w 4425895"/>
              <a:gd name="connsiteY8982" fmla="*/ 2419594 h 4333434"/>
              <a:gd name="connsiteX8983" fmla="*/ 4075992 w 4425895"/>
              <a:gd name="connsiteY8983" fmla="*/ 2421699 h 4333434"/>
              <a:gd name="connsiteX8984" fmla="*/ 4063490 w 4425895"/>
              <a:gd name="connsiteY8984" fmla="*/ 630030 h 4333434"/>
              <a:gd name="connsiteX8985" fmla="*/ 4056099 w 4425895"/>
              <a:gd name="connsiteY8985" fmla="*/ 623585 h 4333434"/>
              <a:gd name="connsiteX8986" fmla="*/ 4074446 w 4425895"/>
              <a:gd name="connsiteY8986" fmla="*/ 626292 h 4333434"/>
              <a:gd name="connsiteX8987" fmla="*/ 4063575 w 4425895"/>
              <a:gd name="connsiteY8987" fmla="*/ 630073 h 4333434"/>
              <a:gd name="connsiteX8988" fmla="*/ 4042737 w 4425895"/>
              <a:gd name="connsiteY8988" fmla="*/ 1995179 h 4333434"/>
              <a:gd name="connsiteX8989" fmla="*/ 4045530 w 4425895"/>
              <a:gd name="connsiteY8989" fmla="*/ 1990195 h 4333434"/>
              <a:gd name="connsiteX8990" fmla="*/ 4049826 w 4425895"/>
              <a:gd name="connsiteY8990" fmla="*/ 1993297 h 4333434"/>
              <a:gd name="connsiteX8991" fmla="*/ 4049826 w 4425895"/>
              <a:gd name="connsiteY8991" fmla="*/ 1993417 h 4333434"/>
              <a:gd name="connsiteX8992" fmla="*/ 4042823 w 4425895"/>
              <a:gd name="connsiteY8992" fmla="*/ 1995222 h 4333434"/>
              <a:gd name="connsiteX8993" fmla="*/ 4047635 w 4425895"/>
              <a:gd name="connsiteY8993" fmla="*/ 2313125 h 4333434"/>
              <a:gd name="connsiteX8994" fmla="*/ 4045401 w 4425895"/>
              <a:gd name="connsiteY8994" fmla="*/ 2315273 h 4333434"/>
              <a:gd name="connsiteX8995" fmla="*/ 4045401 w 4425895"/>
              <a:gd name="connsiteY8995" fmla="*/ 2315273 h 4333434"/>
              <a:gd name="connsiteX8996" fmla="*/ 4044499 w 4425895"/>
              <a:gd name="connsiteY8996" fmla="*/ 2313125 h 4333434"/>
              <a:gd name="connsiteX8997" fmla="*/ 4046690 w 4425895"/>
              <a:gd name="connsiteY8997" fmla="*/ 2311019 h 4333434"/>
              <a:gd name="connsiteX8998" fmla="*/ 4047721 w 4425895"/>
              <a:gd name="connsiteY8998" fmla="*/ 2313297 h 4333434"/>
              <a:gd name="connsiteX8999" fmla="*/ 4013263 w 4425895"/>
              <a:gd name="connsiteY8999" fmla="*/ 2485288 h 4333434"/>
              <a:gd name="connsiteX9000" fmla="*/ 4006431 w 4425895"/>
              <a:gd name="connsiteY9000" fmla="*/ 2482624 h 4333434"/>
              <a:gd name="connsiteX9001" fmla="*/ 4013263 w 4425895"/>
              <a:gd name="connsiteY9001" fmla="*/ 2479961 h 4333434"/>
              <a:gd name="connsiteX9002" fmla="*/ 4020051 w 4425895"/>
              <a:gd name="connsiteY9002" fmla="*/ 2482624 h 4333434"/>
              <a:gd name="connsiteX9003" fmla="*/ 4013177 w 4425895"/>
              <a:gd name="connsiteY9003" fmla="*/ 2485460 h 4333434"/>
              <a:gd name="connsiteX9004" fmla="*/ 4018461 w 4425895"/>
              <a:gd name="connsiteY9004" fmla="*/ 3797632 h 4333434"/>
              <a:gd name="connsiteX9005" fmla="*/ 4016399 w 4425895"/>
              <a:gd name="connsiteY9005" fmla="*/ 3800855 h 4333434"/>
              <a:gd name="connsiteX9006" fmla="*/ 4014294 w 4425895"/>
              <a:gd name="connsiteY9006" fmla="*/ 3797632 h 4333434"/>
              <a:gd name="connsiteX9007" fmla="*/ 4016399 w 4425895"/>
              <a:gd name="connsiteY9007" fmla="*/ 3794453 h 4333434"/>
              <a:gd name="connsiteX9008" fmla="*/ 4018376 w 4425895"/>
              <a:gd name="connsiteY9008" fmla="*/ 3797804 h 4333434"/>
              <a:gd name="connsiteX9009" fmla="*/ 3981167 w 4425895"/>
              <a:gd name="connsiteY9009" fmla="*/ 4137061 h 4333434"/>
              <a:gd name="connsiteX9010" fmla="*/ 3982757 w 4425895"/>
              <a:gd name="connsiteY9010" fmla="*/ 4148190 h 4333434"/>
              <a:gd name="connsiteX9011" fmla="*/ 3983874 w 4425895"/>
              <a:gd name="connsiteY9011" fmla="*/ 4151584 h 4333434"/>
              <a:gd name="connsiteX9012" fmla="*/ 3975797 w 4425895"/>
              <a:gd name="connsiteY9012" fmla="*/ 4149608 h 4333434"/>
              <a:gd name="connsiteX9013" fmla="*/ 3974679 w 4425895"/>
              <a:gd name="connsiteY9013" fmla="*/ 4135687 h 4333434"/>
              <a:gd name="connsiteX9014" fmla="*/ 3981081 w 4425895"/>
              <a:gd name="connsiteY9014" fmla="*/ 4137276 h 4333434"/>
              <a:gd name="connsiteX9015" fmla="*/ 3978847 w 4425895"/>
              <a:gd name="connsiteY9015" fmla="*/ 4001462 h 4333434"/>
              <a:gd name="connsiteX9016" fmla="*/ 3980136 w 4425895"/>
              <a:gd name="connsiteY9016" fmla="*/ 4000173 h 4333434"/>
              <a:gd name="connsiteX9017" fmla="*/ 3980136 w 4425895"/>
              <a:gd name="connsiteY9017" fmla="*/ 4004469 h 4333434"/>
              <a:gd name="connsiteX9018" fmla="*/ 3978761 w 4425895"/>
              <a:gd name="connsiteY9018" fmla="*/ 4001676 h 4333434"/>
              <a:gd name="connsiteX9019" fmla="*/ 3980265 w 4425895"/>
              <a:gd name="connsiteY9019" fmla="*/ 3964511 h 4333434"/>
              <a:gd name="connsiteX9020" fmla="*/ 3984562 w 4425895"/>
              <a:gd name="connsiteY9020" fmla="*/ 3958453 h 4333434"/>
              <a:gd name="connsiteX9021" fmla="*/ 3995217 w 4425895"/>
              <a:gd name="connsiteY9021" fmla="*/ 3963050 h 4333434"/>
              <a:gd name="connsiteX9022" fmla="*/ 3989288 w 4425895"/>
              <a:gd name="connsiteY9022" fmla="*/ 3968464 h 4333434"/>
              <a:gd name="connsiteX9023" fmla="*/ 3980179 w 4425895"/>
              <a:gd name="connsiteY9023" fmla="*/ 3964726 h 4333434"/>
              <a:gd name="connsiteX9024" fmla="*/ 3952036 w 4425895"/>
              <a:gd name="connsiteY9024" fmla="*/ 3987842 h 4333434"/>
              <a:gd name="connsiteX9025" fmla="*/ 3951693 w 4425895"/>
              <a:gd name="connsiteY9025" fmla="*/ 3984104 h 4333434"/>
              <a:gd name="connsiteX9026" fmla="*/ 3954915 w 4425895"/>
              <a:gd name="connsiteY9026" fmla="*/ 3979807 h 4333434"/>
              <a:gd name="connsiteX9027" fmla="*/ 3957708 w 4425895"/>
              <a:gd name="connsiteY9027" fmla="*/ 3980537 h 4333434"/>
              <a:gd name="connsiteX9028" fmla="*/ 3957708 w 4425895"/>
              <a:gd name="connsiteY9028" fmla="*/ 3984834 h 4333434"/>
              <a:gd name="connsiteX9029" fmla="*/ 3951950 w 4425895"/>
              <a:gd name="connsiteY9029" fmla="*/ 3988056 h 4333434"/>
              <a:gd name="connsiteX9030" fmla="*/ 3955688 w 4425895"/>
              <a:gd name="connsiteY9030" fmla="*/ 4013320 h 4333434"/>
              <a:gd name="connsiteX9031" fmla="*/ 3953712 w 4425895"/>
              <a:gd name="connsiteY9031" fmla="*/ 4015469 h 4333434"/>
              <a:gd name="connsiteX9032" fmla="*/ 3950447 w 4425895"/>
              <a:gd name="connsiteY9032" fmla="*/ 4013320 h 4333434"/>
              <a:gd name="connsiteX9033" fmla="*/ 3952423 w 4425895"/>
              <a:gd name="connsiteY9033" fmla="*/ 4011215 h 4333434"/>
              <a:gd name="connsiteX9034" fmla="*/ 3955602 w 4425895"/>
              <a:gd name="connsiteY9034" fmla="*/ 4013535 h 4333434"/>
              <a:gd name="connsiteX9035" fmla="*/ 3934206 w 4425895"/>
              <a:gd name="connsiteY9035" fmla="*/ 3926573 h 4333434"/>
              <a:gd name="connsiteX9036" fmla="*/ 3937471 w 4425895"/>
              <a:gd name="connsiteY9036" fmla="*/ 3929408 h 4333434"/>
              <a:gd name="connsiteX9037" fmla="*/ 3930554 w 4425895"/>
              <a:gd name="connsiteY9037" fmla="*/ 3929408 h 4333434"/>
              <a:gd name="connsiteX9038" fmla="*/ 3934120 w 4425895"/>
              <a:gd name="connsiteY9038" fmla="*/ 3926787 h 4333434"/>
              <a:gd name="connsiteX9039" fmla="*/ 3930554 w 4425895"/>
              <a:gd name="connsiteY9039" fmla="*/ 3810565 h 4333434"/>
              <a:gd name="connsiteX9040" fmla="*/ 3932659 w 4425895"/>
              <a:gd name="connsiteY9040" fmla="*/ 3807386 h 4333434"/>
              <a:gd name="connsiteX9041" fmla="*/ 3934721 w 4425895"/>
              <a:gd name="connsiteY9041" fmla="*/ 3810565 h 4333434"/>
              <a:gd name="connsiteX9042" fmla="*/ 3932659 w 4425895"/>
              <a:gd name="connsiteY9042" fmla="*/ 3813745 h 4333434"/>
              <a:gd name="connsiteX9043" fmla="*/ 3930468 w 4425895"/>
              <a:gd name="connsiteY9043" fmla="*/ 3810565 h 4333434"/>
              <a:gd name="connsiteX9044" fmla="*/ 3936826 w 4425895"/>
              <a:gd name="connsiteY9044" fmla="*/ 3852801 h 4333434"/>
              <a:gd name="connsiteX9045" fmla="*/ 3939963 w 4425895"/>
              <a:gd name="connsiteY9045" fmla="*/ 3852027 h 4333434"/>
              <a:gd name="connsiteX9046" fmla="*/ 3943100 w 4425895"/>
              <a:gd name="connsiteY9046" fmla="*/ 3855464 h 4333434"/>
              <a:gd name="connsiteX9047" fmla="*/ 3939963 w 4425895"/>
              <a:gd name="connsiteY9047" fmla="*/ 3856281 h 4333434"/>
              <a:gd name="connsiteX9048" fmla="*/ 3936741 w 4425895"/>
              <a:gd name="connsiteY9048" fmla="*/ 3853015 h 4333434"/>
              <a:gd name="connsiteX9049" fmla="*/ 3944388 w 4425895"/>
              <a:gd name="connsiteY9049" fmla="*/ 3856539 h 4333434"/>
              <a:gd name="connsiteX9050" fmla="*/ 3952982 w 4425895"/>
              <a:gd name="connsiteY9050" fmla="*/ 3856539 h 4333434"/>
              <a:gd name="connsiteX9051" fmla="*/ 3952380 w 4425895"/>
              <a:gd name="connsiteY9051" fmla="*/ 3861909 h 4333434"/>
              <a:gd name="connsiteX9052" fmla="*/ 3941596 w 4425895"/>
              <a:gd name="connsiteY9052" fmla="*/ 3863284 h 4333434"/>
              <a:gd name="connsiteX9053" fmla="*/ 3944303 w 4425895"/>
              <a:gd name="connsiteY9053" fmla="*/ 3856539 h 4333434"/>
              <a:gd name="connsiteX9054" fmla="*/ 3987054 w 4425895"/>
              <a:gd name="connsiteY9054" fmla="*/ 304350 h 4333434"/>
              <a:gd name="connsiteX9055" fmla="*/ 3974421 w 4425895"/>
              <a:gd name="connsiteY9055" fmla="*/ 302588 h 4333434"/>
              <a:gd name="connsiteX9056" fmla="*/ 3973176 w 4425895"/>
              <a:gd name="connsiteY9056" fmla="*/ 297045 h 4333434"/>
              <a:gd name="connsiteX9057" fmla="*/ 3986968 w 4425895"/>
              <a:gd name="connsiteY9057" fmla="*/ 304350 h 4333434"/>
              <a:gd name="connsiteX9058" fmla="*/ 3979148 w 4425895"/>
              <a:gd name="connsiteY9058" fmla="*/ 253564 h 4333434"/>
              <a:gd name="connsiteX9059" fmla="*/ 3983831 w 4425895"/>
              <a:gd name="connsiteY9059" fmla="*/ 249955 h 4333434"/>
              <a:gd name="connsiteX9060" fmla="*/ 3986624 w 4425895"/>
              <a:gd name="connsiteY9060" fmla="*/ 252103 h 4333434"/>
              <a:gd name="connsiteX9061" fmla="*/ 3981940 w 4425895"/>
              <a:gd name="connsiteY9061" fmla="*/ 255669 h 4333434"/>
              <a:gd name="connsiteX9062" fmla="*/ 3979062 w 4425895"/>
              <a:gd name="connsiteY9062" fmla="*/ 253564 h 4333434"/>
              <a:gd name="connsiteX9063" fmla="*/ 3992038 w 4425895"/>
              <a:gd name="connsiteY9063" fmla="*/ 1356923 h 4333434"/>
              <a:gd name="connsiteX9064" fmla="*/ 3989116 w 4425895"/>
              <a:gd name="connsiteY9064" fmla="*/ 1353744 h 4333434"/>
              <a:gd name="connsiteX9065" fmla="*/ 3994616 w 4425895"/>
              <a:gd name="connsiteY9065" fmla="*/ 1350521 h 4333434"/>
              <a:gd name="connsiteX9066" fmla="*/ 3997494 w 4425895"/>
              <a:gd name="connsiteY9066" fmla="*/ 1353744 h 4333434"/>
              <a:gd name="connsiteX9067" fmla="*/ 3991995 w 4425895"/>
              <a:gd name="connsiteY9067" fmla="*/ 1356923 h 4333434"/>
              <a:gd name="connsiteX9068" fmla="*/ 3999600 w 4425895"/>
              <a:gd name="connsiteY9068" fmla="*/ 1445132 h 4333434"/>
              <a:gd name="connsiteX9069" fmla="*/ 3997752 w 4425895"/>
              <a:gd name="connsiteY9069" fmla="*/ 1448311 h 4333434"/>
              <a:gd name="connsiteX9070" fmla="*/ 3993455 w 4425895"/>
              <a:gd name="connsiteY9070" fmla="*/ 1446292 h 4333434"/>
              <a:gd name="connsiteX9071" fmla="*/ 3999557 w 4425895"/>
              <a:gd name="connsiteY9071" fmla="*/ 1445132 h 4333434"/>
              <a:gd name="connsiteX9072" fmla="*/ 3977773 w 4425895"/>
              <a:gd name="connsiteY9072" fmla="*/ 1412177 h 4333434"/>
              <a:gd name="connsiteX9073" fmla="*/ 3980265 w 4425895"/>
              <a:gd name="connsiteY9073" fmla="*/ 1414669 h 4333434"/>
              <a:gd name="connsiteX9074" fmla="*/ 3974464 w 4425895"/>
              <a:gd name="connsiteY9074" fmla="*/ 1415528 h 4333434"/>
              <a:gd name="connsiteX9075" fmla="*/ 3977730 w 4425895"/>
              <a:gd name="connsiteY9075" fmla="*/ 1412177 h 4333434"/>
              <a:gd name="connsiteX9076" fmla="*/ 3984862 w 4425895"/>
              <a:gd name="connsiteY9076" fmla="*/ 1282464 h 4333434"/>
              <a:gd name="connsiteX9077" fmla="*/ 3988729 w 4425895"/>
              <a:gd name="connsiteY9077" fmla="*/ 1289424 h 4333434"/>
              <a:gd name="connsiteX9078" fmla="*/ 3982843 w 4425895"/>
              <a:gd name="connsiteY9078" fmla="*/ 1292518 h 4333434"/>
              <a:gd name="connsiteX9079" fmla="*/ 3979621 w 4425895"/>
              <a:gd name="connsiteY9079" fmla="*/ 1286717 h 4333434"/>
              <a:gd name="connsiteX9080" fmla="*/ 3984862 w 4425895"/>
              <a:gd name="connsiteY9080" fmla="*/ 1282464 h 4333434"/>
              <a:gd name="connsiteX9081" fmla="*/ 3988428 w 4425895"/>
              <a:gd name="connsiteY9081" fmla="*/ 1934081 h 4333434"/>
              <a:gd name="connsiteX9082" fmla="*/ 3987827 w 4425895"/>
              <a:gd name="connsiteY9082" fmla="*/ 1939237 h 4333434"/>
              <a:gd name="connsiteX9083" fmla="*/ 3978676 w 4425895"/>
              <a:gd name="connsiteY9083" fmla="*/ 1933179 h 4333434"/>
              <a:gd name="connsiteX9084" fmla="*/ 3988385 w 4425895"/>
              <a:gd name="connsiteY9084" fmla="*/ 1934081 h 4333434"/>
              <a:gd name="connsiteX9085" fmla="*/ 3990190 w 4425895"/>
              <a:gd name="connsiteY9085" fmla="*/ 1956252 h 4333434"/>
              <a:gd name="connsiteX9086" fmla="*/ 3993326 w 4425895"/>
              <a:gd name="connsiteY9086" fmla="*/ 1958400 h 4333434"/>
              <a:gd name="connsiteX9087" fmla="*/ 3990190 w 4425895"/>
              <a:gd name="connsiteY9087" fmla="*/ 1960505 h 4333434"/>
              <a:gd name="connsiteX9088" fmla="*/ 3987011 w 4425895"/>
              <a:gd name="connsiteY9088" fmla="*/ 1958400 h 4333434"/>
              <a:gd name="connsiteX9089" fmla="*/ 3990147 w 4425895"/>
              <a:gd name="connsiteY9089" fmla="*/ 1956252 h 4333434"/>
              <a:gd name="connsiteX9090" fmla="*/ 3990190 w 4425895"/>
              <a:gd name="connsiteY9090" fmla="*/ 1465111 h 4333434"/>
              <a:gd name="connsiteX9091" fmla="*/ 3979835 w 4425895"/>
              <a:gd name="connsiteY9091" fmla="*/ 1469880 h 4333434"/>
              <a:gd name="connsiteX9092" fmla="*/ 3989502 w 4425895"/>
              <a:gd name="connsiteY9092" fmla="*/ 1460685 h 4333434"/>
              <a:gd name="connsiteX9093" fmla="*/ 3990233 w 4425895"/>
              <a:gd name="connsiteY9093" fmla="*/ 1465111 h 4333434"/>
              <a:gd name="connsiteX9094" fmla="*/ 3989588 w 4425895"/>
              <a:gd name="connsiteY9094" fmla="*/ 1313141 h 4333434"/>
              <a:gd name="connsiteX9095" fmla="*/ 3984089 w 4425895"/>
              <a:gd name="connsiteY9095" fmla="*/ 1313506 h 4333434"/>
              <a:gd name="connsiteX9096" fmla="*/ 3982757 w 4425895"/>
              <a:gd name="connsiteY9096" fmla="*/ 1310177 h 4333434"/>
              <a:gd name="connsiteX9097" fmla="*/ 3985678 w 4425895"/>
              <a:gd name="connsiteY9097" fmla="*/ 1305880 h 4333434"/>
              <a:gd name="connsiteX9098" fmla="*/ 3989631 w 4425895"/>
              <a:gd name="connsiteY9098" fmla="*/ 1313141 h 4333434"/>
              <a:gd name="connsiteX9099" fmla="*/ 3988686 w 4425895"/>
              <a:gd name="connsiteY9099" fmla="*/ 1118163 h 4333434"/>
              <a:gd name="connsiteX9100" fmla="*/ 3980093 w 4425895"/>
              <a:gd name="connsiteY9100" fmla="*/ 1121686 h 4333434"/>
              <a:gd name="connsiteX9101" fmla="*/ 3984003 w 4425895"/>
              <a:gd name="connsiteY9101" fmla="*/ 1114640 h 4333434"/>
              <a:gd name="connsiteX9102" fmla="*/ 3988729 w 4425895"/>
              <a:gd name="connsiteY9102" fmla="*/ 1118163 h 4333434"/>
              <a:gd name="connsiteX9103" fmla="*/ 3975496 w 4425895"/>
              <a:gd name="connsiteY9103" fmla="*/ 1858376 h 4333434"/>
              <a:gd name="connsiteX9104" fmla="*/ 3967676 w 4425895"/>
              <a:gd name="connsiteY9104" fmla="*/ 1859390 h 4333434"/>
              <a:gd name="connsiteX9105" fmla="*/ 3967418 w 4425895"/>
              <a:gd name="connsiteY9105" fmla="*/ 1859192 h 4333434"/>
              <a:gd name="connsiteX9106" fmla="*/ 3968879 w 4425895"/>
              <a:gd name="connsiteY9106" fmla="*/ 1849998 h 4333434"/>
              <a:gd name="connsiteX9107" fmla="*/ 3975539 w 4425895"/>
              <a:gd name="connsiteY9107" fmla="*/ 1858376 h 4333434"/>
              <a:gd name="connsiteX9108" fmla="*/ 3962864 w 4425895"/>
              <a:gd name="connsiteY9108" fmla="*/ 2352911 h 4333434"/>
              <a:gd name="connsiteX9109" fmla="*/ 3966000 w 4425895"/>
              <a:gd name="connsiteY9109" fmla="*/ 2354973 h 4333434"/>
              <a:gd name="connsiteX9110" fmla="*/ 3962864 w 4425895"/>
              <a:gd name="connsiteY9110" fmla="*/ 2355790 h 4333434"/>
              <a:gd name="connsiteX9111" fmla="*/ 3959728 w 4425895"/>
              <a:gd name="connsiteY9111" fmla="*/ 2353727 h 4333434"/>
              <a:gd name="connsiteX9112" fmla="*/ 3962907 w 4425895"/>
              <a:gd name="connsiteY9112" fmla="*/ 2352911 h 4333434"/>
              <a:gd name="connsiteX9113" fmla="*/ 3956505 w 4425895"/>
              <a:gd name="connsiteY9113" fmla="*/ 2190243 h 4333434"/>
              <a:gd name="connsiteX9114" fmla="*/ 3954528 w 4425895"/>
              <a:gd name="connsiteY9114" fmla="*/ 2188138 h 4333434"/>
              <a:gd name="connsiteX9115" fmla="*/ 3957794 w 4425895"/>
              <a:gd name="connsiteY9115" fmla="*/ 2185989 h 4333434"/>
              <a:gd name="connsiteX9116" fmla="*/ 3959771 w 4425895"/>
              <a:gd name="connsiteY9116" fmla="*/ 2188133 h 4333434"/>
              <a:gd name="connsiteX9117" fmla="*/ 3959771 w 4425895"/>
              <a:gd name="connsiteY9117" fmla="*/ 2188138 h 4333434"/>
              <a:gd name="connsiteX9118" fmla="*/ 3956505 w 4425895"/>
              <a:gd name="connsiteY9118" fmla="*/ 2190243 h 4333434"/>
              <a:gd name="connsiteX9119" fmla="*/ 3967203 w 4425895"/>
              <a:gd name="connsiteY9119" fmla="*/ 1299306 h 4333434"/>
              <a:gd name="connsiteX9120" fmla="*/ 3962305 w 4425895"/>
              <a:gd name="connsiteY9120" fmla="*/ 1300208 h 4333434"/>
              <a:gd name="connsiteX9121" fmla="*/ 3961059 w 4425895"/>
              <a:gd name="connsiteY9121" fmla="*/ 1293764 h 4333434"/>
              <a:gd name="connsiteX9122" fmla="*/ 3967074 w 4425895"/>
              <a:gd name="connsiteY9122" fmla="*/ 1291701 h 4333434"/>
              <a:gd name="connsiteX9123" fmla="*/ 3972531 w 4425895"/>
              <a:gd name="connsiteY9123" fmla="*/ 1296857 h 4333434"/>
              <a:gd name="connsiteX9124" fmla="*/ 3965786 w 4425895"/>
              <a:gd name="connsiteY9124" fmla="*/ 260224 h 4333434"/>
              <a:gd name="connsiteX9125" fmla="*/ 3964196 w 4425895"/>
              <a:gd name="connsiteY9125" fmla="*/ 258634 h 4333434"/>
              <a:gd name="connsiteX9126" fmla="*/ 3968149 w 4425895"/>
              <a:gd name="connsiteY9126" fmla="*/ 257818 h 4333434"/>
              <a:gd name="connsiteX9127" fmla="*/ 3965786 w 4425895"/>
              <a:gd name="connsiteY9127" fmla="*/ 260009 h 4333434"/>
              <a:gd name="connsiteX9128" fmla="*/ 3970082 w 4425895"/>
              <a:gd name="connsiteY9128" fmla="*/ 423064 h 4333434"/>
              <a:gd name="connsiteX9129" fmla="*/ 3967977 w 4425895"/>
              <a:gd name="connsiteY9129" fmla="*/ 426243 h 4333434"/>
              <a:gd name="connsiteX9130" fmla="*/ 3965871 w 4425895"/>
              <a:gd name="connsiteY9130" fmla="*/ 423064 h 4333434"/>
              <a:gd name="connsiteX9131" fmla="*/ 3967977 w 4425895"/>
              <a:gd name="connsiteY9131" fmla="*/ 419884 h 4333434"/>
              <a:gd name="connsiteX9132" fmla="*/ 3970254 w 4425895"/>
              <a:gd name="connsiteY9132" fmla="*/ 422849 h 4333434"/>
              <a:gd name="connsiteX9133" fmla="*/ 3964712 w 4425895"/>
              <a:gd name="connsiteY9133" fmla="*/ 484505 h 4333434"/>
              <a:gd name="connsiteX9134" fmla="*/ 3966945 w 4425895"/>
              <a:gd name="connsiteY9134" fmla="*/ 492668 h 4333434"/>
              <a:gd name="connsiteX9135" fmla="*/ 3958610 w 4425895"/>
              <a:gd name="connsiteY9135" fmla="*/ 490907 h 4333434"/>
              <a:gd name="connsiteX9136" fmla="*/ 3964712 w 4425895"/>
              <a:gd name="connsiteY9136" fmla="*/ 484505 h 4333434"/>
              <a:gd name="connsiteX9137" fmla="*/ 3959942 w 4425895"/>
              <a:gd name="connsiteY9137" fmla="*/ 548524 h 4333434"/>
              <a:gd name="connsiteX9138" fmla="*/ 3960931 w 4425895"/>
              <a:gd name="connsiteY9138" fmla="*/ 553293 h 4333434"/>
              <a:gd name="connsiteX9139" fmla="*/ 3957665 w 4425895"/>
              <a:gd name="connsiteY9139" fmla="*/ 555570 h 4333434"/>
              <a:gd name="connsiteX9140" fmla="*/ 3955645 w 4425895"/>
              <a:gd name="connsiteY9140" fmla="*/ 549125 h 4333434"/>
              <a:gd name="connsiteX9141" fmla="*/ 3959942 w 4425895"/>
              <a:gd name="connsiteY9141" fmla="*/ 548610 h 4333434"/>
              <a:gd name="connsiteX9142" fmla="*/ 3955087 w 4425895"/>
              <a:gd name="connsiteY9142" fmla="*/ 1506014 h 4333434"/>
              <a:gd name="connsiteX9143" fmla="*/ 3949287 w 4425895"/>
              <a:gd name="connsiteY9143" fmla="*/ 1506831 h 4333434"/>
              <a:gd name="connsiteX9144" fmla="*/ 3952595 w 4425895"/>
              <a:gd name="connsiteY9144" fmla="*/ 1503479 h 4333434"/>
              <a:gd name="connsiteX9145" fmla="*/ 3955087 w 4425895"/>
              <a:gd name="connsiteY9145" fmla="*/ 1506100 h 4333434"/>
              <a:gd name="connsiteX9146" fmla="*/ 3943186 w 4425895"/>
              <a:gd name="connsiteY9146" fmla="*/ 2353942 h 4333434"/>
              <a:gd name="connsiteX9147" fmla="*/ 3945420 w 4425895"/>
              <a:gd name="connsiteY9147" fmla="*/ 2345856 h 4333434"/>
              <a:gd name="connsiteX9148" fmla="*/ 3948685 w 4425895"/>
              <a:gd name="connsiteY9148" fmla="*/ 2345091 h 4333434"/>
              <a:gd name="connsiteX9149" fmla="*/ 3950103 w 4425895"/>
              <a:gd name="connsiteY9149" fmla="*/ 2354501 h 4333434"/>
              <a:gd name="connsiteX9150" fmla="*/ 3943186 w 4425895"/>
              <a:gd name="connsiteY9150" fmla="*/ 2354028 h 4333434"/>
              <a:gd name="connsiteX9151" fmla="*/ 3951392 w 4425895"/>
              <a:gd name="connsiteY9151" fmla="*/ 3832907 h 4333434"/>
              <a:gd name="connsiteX9152" fmla="*/ 3949416 w 4425895"/>
              <a:gd name="connsiteY9152" fmla="*/ 3834927 h 4333434"/>
              <a:gd name="connsiteX9153" fmla="*/ 3945807 w 4425895"/>
              <a:gd name="connsiteY9153" fmla="*/ 3829255 h 4333434"/>
              <a:gd name="connsiteX9154" fmla="*/ 3951392 w 4425895"/>
              <a:gd name="connsiteY9154" fmla="*/ 3832993 h 4333434"/>
              <a:gd name="connsiteX9155" fmla="*/ 3941854 w 4425895"/>
              <a:gd name="connsiteY9155" fmla="*/ 2225990 h 4333434"/>
              <a:gd name="connsiteX9156" fmla="*/ 3940909 w 4425895"/>
              <a:gd name="connsiteY9156" fmla="*/ 2223885 h 4333434"/>
              <a:gd name="connsiteX9157" fmla="*/ 3943143 w 4425895"/>
              <a:gd name="connsiteY9157" fmla="*/ 2221737 h 4333434"/>
              <a:gd name="connsiteX9158" fmla="*/ 3943143 w 4425895"/>
              <a:gd name="connsiteY9158" fmla="*/ 2221737 h 4333434"/>
              <a:gd name="connsiteX9159" fmla="*/ 3944045 w 4425895"/>
              <a:gd name="connsiteY9159" fmla="*/ 2223885 h 4333434"/>
              <a:gd name="connsiteX9160" fmla="*/ 3941897 w 4425895"/>
              <a:gd name="connsiteY9160" fmla="*/ 2226162 h 4333434"/>
              <a:gd name="connsiteX9161" fmla="*/ 3950447 w 4425895"/>
              <a:gd name="connsiteY9161" fmla="*/ 2195914 h 4333434"/>
              <a:gd name="connsiteX9162" fmla="*/ 3945893 w 4425895"/>
              <a:gd name="connsiteY9162" fmla="*/ 2197749 h 4333434"/>
              <a:gd name="connsiteX9163" fmla="*/ 3944045 w 4425895"/>
              <a:gd name="connsiteY9163" fmla="*/ 2195914 h 4333434"/>
              <a:gd name="connsiteX9164" fmla="*/ 3946107 w 4425895"/>
              <a:gd name="connsiteY9164" fmla="*/ 2192477 h 4333434"/>
              <a:gd name="connsiteX9165" fmla="*/ 3950490 w 4425895"/>
              <a:gd name="connsiteY9165" fmla="*/ 2196258 h 4333434"/>
              <a:gd name="connsiteX9166" fmla="*/ 3942928 w 4425895"/>
              <a:gd name="connsiteY9166" fmla="*/ 1546875 h 4333434"/>
              <a:gd name="connsiteX9167" fmla="*/ 3935838 w 4425895"/>
              <a:gd name="connsiteY9167" fmla="*/ 1546445 h 4333434"/>
              <a:gd name="connsiteX9168" fmla="*/ 3939877 w 4425895"/>
              <a:gd name="connsiteY9168" fmla="*/ 1539579 h 4333434"/>
              <a:gd name="connsiteX9169" fmla="*/ 3941338 w 4425895"/>
              <a:gd name="connsiteY9169" fmla="*/ 1539399 h 4333434"/>
              <a:gd name="connsiteX9170" fmla="*/ 3942928 w 4425895"/>
              <a:gd name="connsiteY9170" fmla="*/ 1547218 h 4333434"/>
              <a:gd name="connsiteX9171" fmla="*/ 3937385 w 4425895"/>
              <a:gd name="connsiteY9171" fmla="*/ 3119419 h 4333434"/>
              <a:gd name="connsiteX9172" fmla="*/ 3943014 w 4425895"/>
              <a:gd name="connsiteY9172" fmla="*/ 3124102 h 4333434"/>
              <a:gd name="connsiteX9173" fmla="*/ 3940866 w 4425895"/>
              <a:gd name="connsiteY9173" fmla="*/ 3127153 h 4333434"/>
              <a:gd name="connsiteX9174" fmla="*/ 3937600 w 4425895"/>
              <a:gd name="connsiteY9174" fmla="*/ 3119548 h 4333434"/>
              <a:gd name="connsiteX9175" fmla="*/ 3953712 w 4425895"/>
              <a:gd name="connsiteY9175" fmla="*/ 3892286 h 4333434"/>
              <a:gd name="connsiteX9176" fmla="*/ 3950361 w 4425895"/>
              <a:gd name="connsiteY9176" fmla="*/ 3890138 h 4333434"/>
              <a:gd name="connsiteX9177" fmla="*/ 3951134 w 4425895"/>
              <a:gd name="connsiteY9177" fmla="*/ 3888032 h 4333434"/>
              <a:gd name="connsiteX9178" fmla="*/ 3954528 w 4425895"/>
              <a:gd name="connsiteY9178" fmla="*/ 3890138 h 4333434"/>
              <a:gd name="connsiteX9179" fmla="*/ 3953712 w 4425895"/>
              <a:gd name="connsiteY9179" fmla="*/ 3892415 h 4333434"/>
              <a:gd name="connsiteX9180" fmla="*/ 3958610 w 4425895"/>
              <a:gd name="connsiteY9180" fmla="*/ 3046420 h 4333434"/>
              <a:gd name="connsiteX9181" fmla="*/ 3953497 w 4425895"/>
              <a:gd name="connsiteY9181" fmla="*/ 3049600 h 4333434"/>
              <a:gd name="connsiteX9182" fmla="*/ 3951392 w 4425895"/>
              <a:gd name="connsiteY9182" fmla="*/ 3052779 h 4333434"/>
              <a:gd name="connsiteX9183" fmla="*/ 3949287 w 4425895"/>
              <a:gd name="connsiteY9183" fmla="*/ 3049600 h 4333434"/>
              <a:gd name="connsiteX9184" fmla="*/ 3965528 w 4425895"/>
              <a:gd name="connsiteY9184" fmla="*/ 3041007 h 4333434"/>
              <a:gd name="connsiteX9185" fmla="*/ 3958610 w 4425895"/>
              <a:gd name="connsiteY9185" fmla="*/ 3046549 h 4333434"/>
              <a:gd name="connsiteX9186" fmla="*/ 3963981 w 4425895"/>
              <a:gd name="connsiteY9186" fmla="*/ 3588347 h 4333434"/>
              <a:gd name="connsiteX9187" fmla="*/ 3961833 w 4425895"/>
              <a:gd name="connsiteY9187" fmla="*/ 3590495 h 4333434"/>
              <a:gd name="connsiteX9188" fmla="*/ 3959684 w 4425895"/>
              <a:gd name="connsiteY9188" fmla="*/ 3588347 h 4333434"/>
              <a:gd name="connsiteX9189" fmla="*/ 3961833 w 4425895"/>
              <a:gd name="connsiteY9189" fmla="*/ 3586198 h 4333434"/>
              <a:gd name="connsiteX9190" fmla="*/ 3963981 w 4425895"/>
              <a:gd name="connsiteY9190" fmla="*/ 3588347 h 4333434"/>
              <a:gd name="connsiteX9191" fmla="*/ 3963079 w 4425895"/>
              <a:gd name="connsiteY9191" fmla="*/ 3849750 h 4333434"/>
              <a:gd name="connsiteX9192" fmla="*/ 3965571 w 4425895"/>
              <a:gd name="connsiteY9192" fmla="*/ 3852285 h 4333434"/>
              <a:gd name="connsiteX9193" fmla="*/ 3959771 w 4425895"/>
              <a:gd name="connsiteY9193" fmla="*/ 3853101 h 4333434"/>
              <a:gd name="connsiteX9194" fmla="*/ 3963079 w 4425895"/>
              <a:gd name="connsiteY9194" fmla="*/ 3849879 h 4333434"/>
              <a:gd name="connsiteX9195" fmla="*/ 3963079 w 4425895"/>
              <a:gd name="connsiteY9195" fmla="*/ 3735246 h 4333434"/>
              <a:gd name="connsiteX9196" fmla="*/ 3964797 w 4425895"/>
              <a:gd name="connsiteY9196" fmla="*/ 3730950 h 4333434"/>
              <a:gd name="connsiteX9197" fmla="*/ 3968793 w 4425895"/>
              <a:gd name="connsiteY9197" fmla="*/ 3731594 h 4333434"/>
              <a:gd name="connsiteX9198" fmla="*/ 3968793 w 4425895"/>
              <a:gd name="connsiteY9198" fmla="*/ 3735891 h 4333434"/>
              <a:gd name="connsiteX9199" fmla="*/ 3964024 w 4425895"/>
              <a:gd name="connsiteY9199" fmla="*/ 3736523 h 4333434"/>
              <a:gd name="connsiteX9200" fmla="*/ 3963079 w 4425895"/>
              <a:gd name="connsiteY9200" fmla="*/ 3735375 h 4333434"/>
              <a:gd name="connsiteX9201" fmla="*/ 3966043 w 4425895"/>
              <a:gd name="connsiteY9201" fmla="*/ 3372487 h 4333434"/>
              <a:gd name="connsiteX9202" fmla="*/ 3973906 w 4425895"/>
              <a:gd name="connsiteY9202" fmla="*/ 3373174 h 4333434"/>
              <a:gd name="connsiteX9203" fmla="*/ 3970426 w 4425895"/>
              <a:gd name="connsiteY9203" fmla="*/ 3375838 h 4333434"/>
              <a:gd name="connsiteX9204" fmla="*/ 3966043 w 4425895"/>
              <a:gd name="connsiteY9204" fmla="*/ 3372616 h 4333434"/>
              <a:gd name="connsiteX9205" fmla="*/ 3975797 w 4425895"/>
              <a:gd name="connsiteY9205" fmla="*/ 2760140 h 4333434"/>
              <a:gd name="connsiteX9206" fmla="*/ 3982886 w 4425895"/>
              <a:gd name="connsiteY9206" fmla="*/ 2761171 h 4333434"/>
              <a:gd name="connsiteX9207" fmla="*/ 3989245 w 4425895"/>
              <a:gd name="connsiteY9207" fmla="*/ 2760355 h 4333434"/>
              <a:gd name="connsiteX9208" fmla="*/ 3994143 w 4425895"/>
              <a:gd name="connsiteY9208" fmla="*/ 2759538 h 4333434"/>
              <a:gd name="connsiteX9209" fmla="*/ 3992768 w 4425895"/>
              <a:gd name="connsiteY9209" fmla="*/ 2763835 h 4333434"/>
              <a:gd name="connsiteX9210" fmla="*/ 3989159 w 4425895"/>
              <a:gd name="connsiteY9210" fmla="*/ 2770280 h 4333434"/>
              <a:gd name="connsiteX9211" fmla="*/ 3983573 w 4425895"/>
              <a:gd name="connsiteY9211" fmla="*/ 2772643 h 4333434"/>
              <a:gd name="connsiteX9212" fmla="*/ 3978676 w 4425895"/>
              <a:gd name="connsiteY9212" fmla="*/ 2768346 h 4333434"/>
              <a:gd name="connsiteX9213" fmla="*/ 3975797 w 4425895"/>
              <a:gd name="connsiteY9213" fmla="*/ 2760269 h 4333434"/>
              <a:gd name="connsiteX9214" fmla="*/ 3997279 w 4425895"/>
              <a:gd name="connsiteY9214" fmla="*/ 3390705 h 4333434"/>
              <a:gd name="connsiteX9215" fmla="*/ 3999385 w 4425895"/>
              <a:gd name="connsiteY9215" fmla="*/ 3392810 h 4333434"/>
              <a:gd name="connsiteX9216" fmla="*/ 3997279 w 4425895"/>
              <a:gd name="connsiteY9216" fmla="*/ 3394958 h 4333434"/>
              <a:gd name="connsiteX9217" fmla="*/ 3995174 w 4425895"/>
              <a:gd name="connsiteY9217" fmla="*/ 3392810 h 4333434"/>
              <a:gd name="connsiteX9218" fmla="*/ 3997452 w 4425895"/>
              <a:gd name="connsiteY9218" fmla="*/ 3390833 h 4333434"/>
              <a:gd name="connsiteX9219" fmla="*/ 3999514 w 4425895"/>
              <a:gd name="connsiteY9219" fmla="*/ 2542691 h 4333434"/>
              <a:gd name="connsiteX9220" fmla="*/ 4001490 w 4425895"/>
              <a:gd name="connsiteY9220" fmla="*/ 2545913 h 4333434"/>
              <a:gd name="connsiteX9221" fmla="*/ 3996635 w 4425895"/>
              <a:gd name="connsiteY9221" fmla="*/ 2547718 h 4333434"/>
              <a:gd name="connsiteX9222" fmla="*/ 3999685 w 4425895"/>
              <a:gd name="connsiteY9222" fmla="*/ 2542819 h 4333434"/>
              <a:gd name="connsiteX9223" fmla="*/ 3998955 w 4425895"/>
              <a:gd name="connsiteY9223" fmla="*/ 3771510 h 4333434"/>
              <a:gd name="connsiteX9224" fmla="*/ 3996420 w 4425895"/>
              <a:gd name="connsiteY9224" fmla="*/ 3771510 h 4333434"/>
              <a:gd name="connsiteX9225" fmla="*/ 3998568 w 4425895"/>
              <a:gd name="connsiteY9225" fmla="*/ 3767513 h 4333434"/>
              <a:gd name="connsiteX9226" fmla="*/ 3998568 w 4425895"/>
              <a:gd name="connsiteY9226" fmla="*/ 3767513 h 4333434"/>
              <a:gd name="connsiteX9227" fmla="*/ 3999127 w 4425895"/>
              <a:gd name="connsiteY9227" fmla="*/ 3771380 h 4333434"/>
              <a:gd name="connsiteX9228" fmla="*/ 3997279 w 4425895"/>
              <a:gd name="connsiteY9228" fmla="*/ 3830716 h 4333434"/>
              <a:gd name="connsiteX9229" fmla="*/ 3995174 w 4425895"/>
              <a:gd name="connsiteY9229" fmla="*/ 3832821 h 4333434"/>
              <a:gd name="connsiteX9230" fmla="*/ 3993069 w 4425895"/>
              <a:gd name="connsiteY9230" fmla="*/ 3830716 h 4333434"/>
              <a:gd name="connsiteX9231" fmla="*/ 3995174 w 4425895"/>
              <a:gd name="connsiteY9231" fmla="*/ 3828611 h 4333434"/>
              <a:gd name="connsiteX9232" fmla="*/ 3997452 w 4425895"/>
              <a:gd name="connsiteY9232" fmla="*/ 3830536 h 4333434"/>
              <a:gd name="connsiteX9233" fmla="*/ 3997452 w 4425895"/>
              <a:gd name="connsiteY9233" fmla="*/ 3830759 h 4333434"/>
              <a:gd name="connsiteX9234" fmla="*/ 3994959 w 4425895"/>
              <a:gd name="connsiteY9234" fmla="*/ 3814475 h 4333434"/>
              <a:gd name="connsiteX9235" fmla="*/ 3982628 w 4425895"/>
              <a:gd name="connsiteY9235" fmla="*/ 3809061 h 4333434"/>
              <a:gd name="connsiteX9236" fmla="*/ 3993155 w 4425895"/>
              <a:gd name="connsiteY9236" fmla="*/ 3810565 h 4333434"/>
              <a:gd name="connsiteX9237" fmla="*/ 3995131 w 4425895"/>
              <a:gd name="connsiteY9237" fmla="*/ 3814346 h 4333434"/>
              <a:gd name="connsiteX9238" fmla="*/ 3988042 w 4425895"/>
              <a:gd name="connsiteY9238" fmla="*/ 3839223 h 4333434"/>
              <a:gd name="connsiteX9239" fmla="*/ 3984733 w 4425895"/>
              <a:gd name="connsiteY9239" fmla="*/ 3835915 h 4333434"/>
              <a:gd name="connsiteX9240" fmla="*/ 3984733 w 4425895"/>
              <a:gd name="connsiteY9240" fmla="*/ 3835872 h 4333434"/>
              <a:gd name="connsiteX9241" fmla="*/ 3990534 w 4425895"/>
              <a:gd name="connsiteY9241" fmla="*/ 3836688 h 4333434"/>
              <a:gd name="connsiteX9242" fmla="*/ 3988214 w 4425895"/>
              <a:gd name="connsiteY9242" fmla="*/ 3839266 h 4333434"/>
              <a:gd name="connsiteX9243" fmla="*/ 3981726 w 4425895"/>
              <a:gd name="connsiteY9243" fmla="*/ 3773314 h 4333434"/>
              <a:gd name="connsiteX9244" fmla="*/ 3979492 w 4425895"/>
              <a:gd name="connsiteY9244" fmla="*/ 3771209 h 4333434"/>
              <a:gd name="connsiteX9245" fmla="*/ 3980394 w 4425895"/>
              <a:gd name="connsiteY9245" fmla="*/ 3769103 h 4333434"/>
              <a:gd name="connsiteX9246" fmla="*/ 3982628 w 4425895"/>
              <a:gd name="connsiteY9246" fmla="*/ 3771161 h 4333434"/>
              <a:gd name="connsiteX9247" fmla="*/ 3982628 w 4425895"/>
              <a:gd name="connsiteY9247" fmla="*/ 3771209 h 4333434"/>
              <a:gd name="connsiteX9248" fmla="*/ 3981898 w 4425895"/>
              <a:gd name="connsiteY9248" fmla="*/ 3773357 h 4333434"/>
              <a:gd name="connsiteX9249" fmla="*/ 3989159 w 4425895"/>
              <a:gd name="connsiteY9249" fmla="*/ 3062447 h 4333434"/>
              <a:gd name="connsiteX9250" fmla="*/ 3991264 w 4425895"/>
              <a:gd name="connsiteY9250" fmla="*/ 3060427 h 4333434"/>
              <a:gd name="connsiteX9251" fmla="*/ 3993369 w 4425895"/>
              <a:gd name="connsiteY9251" fmla="*/ 3063735 h 4333434"/>
              <a:gd name="connsiteX9252" fmla="*/ 3991264 w 4425895"/>
              <a:gd name="connsiteY9252" fmla="*/ 3065755 h 4333434"/>
              <a:gd name="connsiteX9253" fmla="*/ 3991264 w 4425895"/>
              <a:gd name="connsiteY9253" fmla="*/ 3065755 h 4333434"/>
              <a:gd name="connsiteX9254" fmla="*/ 3989159 w 4425895"/>
              <a:gd name="connsiteY9254" fmla="*/ 3062447 h 4333434"/>
              <a:gd name="connsiteX9255" fmla="*/ 3993455 w 4425895"/>
              <a:gd name="connsiteY9255" fmla="*/ 4033815 h 4333434"/>
              <a:gd name="connsiteX9256" fmla="*/ 3989803 w 4425895"/>
              <a:gd name="connsiteY9256" fmla="*/ 4025909 h 4333434"/>
              <a:gd name="connsiteX9257" fmla="*/ 3993155 w 4425895"/>
              <a:gd name="connsiteY9257" fmla="*/ 4027843 h 4333434"/>
              <a:gd name="connsiteX9258" fmla="*/ 3993455 w 4425895"/>
              <a:gd name="connsiteY9258" fmla="*/ 4033729 h 4333434"/>
              <a:gd name="connsiteX9259" fmla="*/ 3992983 w 4425895"/>
              <a:gd name="connsiteY9259" fmla="*/ 4040861 h 4333434"/>
              <a:gd name="connsiteX9260" fmla="*/ 3990491 w 4425895"/>
              <a:gd name="connsiteY9260" fmla="*/ 4043353 h 4333434"/>
              <a:gd name="connsiteX9261" fmla="*/ 3987183 w 4425895"/>
              <a:gd name="connsiteY9261" fmla="*/ 4040002 h 4333434"/>
              <a:gd name="connsiteX9262" fmla="*/ 3992768 w 4425895"/>
              <a:gd name="connsiteY9262" fmla="*/ 4040775 h 4333434"/>
              <a:gd name="connsiteX9263" fmla="*/ 3995561 w 4425895"/>
              <a:gd name="connsiteY9263" fmla="*/ 4162411 h 4333434"/>
              <a:gd name="connsiteX9264" fmla="*/ 4001877 w 4425895"/>
              <a:gd name="connsiteY9264" fmla="*/ 4172122 h 4333434"/>
              <a:gd name="connsiteX9265" fmla="*/ 3995518 w 4425895"/>
              <a:gd name="connsiteY9265" fmla="*/ 4173539 h 4333434"/>
              <a:gd name="connsiteX9266" fmla="*/ 3992381 w 4425895"/>
              <a:gd name="connsiteY9266" fmla="*/ 4165720 h 4333434"/>
              <a:gd name="connsiteX9267" fmla="*/ 3995346 w 4425895"/>
              <a:gd name="connsiteY9267" fmla="*/ 4162368 h 4333434"/>
              <a:gd name="connsiteX9268" fmla="*/ 3991264 w 4425895"/>
              <a:gd name="connsiteY9268" fmla="*/ 4130703 h 4333434"/>
              <a:gd name="connsiteX9269" fmla="*/ 3994530 w 4425895"/>
              <a:gd name="connsiteY9269" fmla="*/ 4126406 h 4333434"/>
              <a:gd name="connsiteX9270" fmla="*/ 3997193 w 4425895"/>
              <a:gd name="connsiteY9270" fmla="*/ 4129929 h 4333434"/>
              <a:gd name="connsiteX9271" fmla="*/ 3991178 w 4425895"/>
              <a:gd name="connsiteY9271" fmla="*/ 4130617 h 4333434"/>
              <a:gd name="connsiteX9272" fmla="*/ 3995561 w 4425895"/>
              <a:gd name="connsiteY9272" fmla="*/ 4054009 h 4333434"/>
              <a:gd name="connsiteX9273" fmla="*/ 3997537 w 4425895"/>
              <a:gd name="connsiteY9273" fmla="*/ 4051861 h 4333434"/>
              <a:gd name="connsiteX9274" fmla="*/ 4000802 w 4425895"/>
              <a:gd name="connsiteY9274" fmla="*/ 4054009 h 4333434"/>
              <a:gd name="connsiteX9275" fmla="*/ 3998826 w 4425895"/>
              <a:gd name="connsiteY9275" fmla="*/ 4056114 h 4333434"/>
              <a:gd name="connsiteX9276" fmla="*/ 3995346 w 4425895"/>
              <a:gd name="connsiteY9276" fmla="*/ 4053923 h 4333434"/>
              <a:gd name="connsiteX9277" fmla="*/ 3996334 w 4425895"/>
              <a:gd name="connsiteY9277" fmla="*/ 3857011 h 4333434"/>
              <a:gd name="connsiteX9278" fmla="*/ 4003939 w 4425895"/>
              <a:gd name="connsiteY9278" fmla="*/ 3860534 h 4333434"/>
              <a:gd name="connsiteX9279" fmla="*/ 4000931 w 4425895"/>
              <a:gd name="connsiteY9279" fmla="*/ 3862726 h 4333434"/>
              <a:gd name="connsiteX9280" fmla="*/ 3996119 w 4425895"/>
              <a:gd name="connsiteY9280" fmla="*/ 3856925 h 4333434"/>
              <a:gd name="connsiteX9281" fmla="*/ 4002908 w 4425895"/>
              <a:gd name="connsiteY9281" fmla="*/ 1981859 h 4333434"/>
              <a:gd name="connsiteX9282" fmla="*/ 3999771 w 4425895"/>
              <a:gd name="connsiteY9282" fmla="*/ 1979711 h 4333434"/>
              <a:gd name="connsiteX9283" fmla="*/ 4002908 w 4425895"/>
              <a:gd name="connsiteY9283" fmla="*/ 1977606 h 4333434"/>
              <a:gd name="connsiteX9284" fmla="*/ 4006045 w 4425895"/>
              <a:gd name="connsiteY9284" fmla="*/ 1979711 h 4333434"/>
              <a:gd name="connsiteX9285" fmla="*/ 4002693 w 4425895"/>
              <a:gd name="connsiteY9285" fmla="*/ 1981773 h 4333434"/>
              <a:gd name="connsiteX9286" fmla="*/ 4009310 w 4425895"/>
              <a:gd name="connsiteY9286" fmla="*/ 3127368 h 4333434"/>
              <a:gd name="connsiteX9287" fmla="*/ 4011286 w 4425895"/>
              <a:gd name="connsiteY9287" fmla="*/ 3129516 h 4333434"/>
              <a:gd name="connsiteX9288" fmla="*/ 4008021 w 4425895"/>
              <a:gd name="connsiteY9288" fmla="*/ 3131621 h 4333434"/>
              <a:gd name="connsiteX9289" fmla="*/ 4006045 w 4425895"/>
              <a:gd name="connsiteY9289" fmla="*/ 3129516 h 4333434"/>
              <a:gd name="connsiteX9290" fmla="*/ 4009095 w 4425895"/>
              <a:gd name="connsiteY9290" fmla="*/ 3127282 h 4333434"/>
              <a:gd name="connsiteX9291" fmla="*/ 4012317 w 4425895"/>
              <a:gd name="connsiteY9291" fmla="*/ 1293248 h 4333434"/>
              <a:gd name="connsiteX9292" fmla="*/ 4014552 w 4425895"/>
              <a:gd name="connsiteY9292" fmla="*/ 1295309 h 4333434"/>
              <a:gd name="connsiteX9293" fmla="*/ 4012489 w 4425895"/>
              <a:gd name="connsiteY9293" fmla="*/ 1297541 h 4333434"/>
              <a:gd name="connsiteX9294" fmla="*/ 4010255 w 4425895"/>
              <a:gd name="connsiteY9294" fmla="*/ 1295480 h 4333434"/>
              <a:gd name="connsiteX9295" fmla="*/ 4010255 w 4425895"/>
              <a:gd name="connsiteY9295" fmla="*/ 1295353 h 4333434"/>
              <a:gd name="connsiteX9296" fmla="*/ 4012102 w 4425895"/>
              <a:gd name="connsiteY9296" fmla="*/ 1293162 h 4333434"/>
              <a:gd name="connsiteX9297" fmla="*/ 4010212 w 4425895"/>
              <a:gd name="connsiteY9297" fmla="*/ 314575 h 4333434"/>
              <a:gd name="connsiteX9298" fmla="*/ 4015368 w 4425895"/>
              <a:gd name="connsiteY9298" fmla="*/ 317884 h 4333434"/>
              <a:gd name="connsiteX9299" fmla="*/ 4012317 w 4425895"/>
              <a:gd name="connsiteY9299" fmla="*/ 319860 h 4333434"/>
              <a:gd name="connsiteX9300" fmla="*/ 4009997 w 4425895"/>
              <a:gd name="connsiteY9300" fmla="*/ 314489 h 4333434"/>
              <a:gd name="connsiteX9301" fmla="*/ 4015368 w 4425895"/>
              <a:gd name="connsiteY9301" fmla="*/ 1658972 h 4333434"/>
              <a:gd name="connsiteX9302" fmla="*/ 4012317 w 4425895"/>
              <a:gd name="connsiteY9302" fmla="*/ 1660906 h 4333434"/>
              <a:gd name="connsiteX9303" fmla="*/ 4010212 w 4425895"/>
              <a:gd name="connsiteY9303" fmla="*/ 1655621 h 4333434"/>
              <a:gd name="connsiteX9304" fmla="*/ 4015153 w 4425895"/>
              <a:gd name="connsiteY9304" fmla="*/ 1658886 h 4333434"/>
              <a:gd name="connsiteX9305" fmla="*/ 4014208 w 4425895"/>
              <a:gd name="connsiteY9305" fmla="*/ 431872 h 4333434"/>
              <a:gd name="connsiteX9306" fmla="*/ 4019793 w 4425895"/>
              <a:gd name="connsiteY9306" fmla="*/ 436555 h 4333434"/>
              <a:gd name="connsiteX9307" fmla="*/ 4016528 w 4425895"/>
              <a:gd name="connsiteY9307" fmla="*/ 438875 h 4333434"/>
              <a:gd name="connsiteX9308" fmla="*/ 4012962 w 4425895"/>
              <a:gd name="connsiteY9308" fmla="*/ 433951 h 4333434"/>
              <a:gd name="connsiteX9309" fmla="*/ 4013993 w 4425895"/>
              <a:gd name="connsiteY9309" fmla="*/ 431786 h 4333434"/>
              <a:gd name="connsiteX9310" fmla="*/ 4021125 w 4425895"/>
              <a:gd name="connsiteY9310" fmla="*/ 460530 h 4333434"/>
              <a:gd name="connsiteX9311" fmla="*/ 4028945 w 4425895"/>
              <a:gd name="connsiteY9311" fmla="*/ 461991 h 4333434"/>
              <a:gd name="connsiteX9312" fmla="*/ 4027871 w 4425895"/>
              <a:gd name="connsiteY9312" fmla="*/ 468895 h 4333434"/>
              <a:gd name="connsiteX9313" fmla="*/ 4027441 w 4425895"/>
              <a:gd name="connsiteY9313" fmla="*/ 469166 h 4333434"/>
              <a:gd name="connsiteX9314" fmla="*/ 4020911 w 4425895"/>
              <a:gd name="connsiteY9314" fmla="*/ 460444 h 4333434"/>
              <a:gd name="connsiteX9315" fmla="*/ 4029718 w 4425895"/>
              <a:gd name="connsiteY9315" fmla="*/ 495891 h 4333434"/>
              <a:gd name="connsiteX9316" fmla="*/ 4026281 w 4425895"/>
              <a:gd name="connsiteY9316" fmla="*/ 493098 h 4333434"/>
              <a:gd name="connsiteX9317" fmla="*/ 4034402 w 4425895"/>
              <a:gd name="connsiteY9317" fmla="*/ 493098 h 4333434"/>
              <a:gd name="connsiteX9318" fmla="*/ 4034402 w 4425895"/>
              <a:gd name="connsiteY9318" fmla="*/ 493098 h 4333434"/>
              <a:gd name="connsiteX9319" fmla="*/ 4029418 w 4425895"/>
              <a:gd name="connsiteY9319" fmla="*/ 495805 h 4333434"/>
              <a:gd name="connsiteX9320" fmla="*/ 4033328 w 4425895"/>
              <a:gd name="connsiteY9320" fmla="*/ 1261368 h 4333434"/>
              <a:gd name="connsiteX9321" fmla="*/ 4031136 w 4425895"/>
              <a:gd name="connsiteY9321" fmla="*/ 1263516 h 4333434"/>
              <a:gd name="connsiteX9322" fmla="*/ 4030191 w 4425895"/>
              <a:gd name="connsiteY9322" fmla="*/ 1261368 h 4333434"/>
              <a:gd name="connsiteX9323" fmla="*/ 4032425 w 4425895"/>
              <a:gd name="connsiteY9323" fmla="*/ 1259262 h 4333434"/>
              <a:gd name="connsiteX9324" fmla="*/ 4033027 w 4425895"/>
              <a:gd name="connsiteY9324" fmla="*/ 1261282 h 4333434"/>
              <a:gd name="connsiteX9325" fmla="*/ 4027355 w 4425895"/>
              <a:gd name="connsiteY9325" fmla="*/ 1855884 h 4333434"/>
              <a:gd name="connsiteX9326" fmla="*/ 4028816 w 4425895"/>
              <a:gd name="connsiteY9326" fmla="*/ 1860739 h 4333434"/>
              <a:gd name="connsiteX9327" fmla="*/ 4025121 w 4425895"/>
              <a:gd name="connsiteY9327" fmla="*/ 1859837 h 4333434"/>
              <a:gd name="connsiteX9328" fmla="*/ 4027054 w 4425895"/>
              <a:gd name="connsiteY9328" fmla="*/ 1855798 h 4333434"/>
              <a:gd name="connsiteX9329" fmla="*/ 4033328 w 4425895"/>
              <a:gd name="connsiteY9329" fmla="*/ 1349576 h 4333434"/>
              <a:gd name="connsiteX9330" fmla="*/ 4042995 w 4425895"/>
              <a:gd name="connsiteY9330" fmla="*/ 1355205 h 4333434"/>
              <a:gd name="connsiteX9331" fmla="*/ 4036292 w 4425895"/>
              <a:gd name="connsiteY9331" fmla="*/ 1360360 h 4333434"/>
              <a:gd name="connsiteX9332" fmla="*/ 4031996 w 4425895"/>
              <a:gd name="connsiteY9332" fmla="*/ 1357009 h 4333434"/>
              <a:gd name="connsiteX9333" fmla="*/ 4033027 w 4425895"/>
              <a:gd name="connsiteY9333" fmla="*/ 1349490 h 4333434"/>
              <a:gd name="connsiteX9334" fmla="*/ 4041018 w 4425895"/>
              <a:gd name="connsiteY9334" fmla="*/ 1248607 h 4333434"/>
              <a:gd name="connsiteX9335" fmla="*/ 4042608 w 4425895"/>
              <a:gd name="connsiteY9335" fmla="*/ 1255825 h 4333434"/>
              <a:gd name="connsiteX9336" fmla="*/ 4035734 w 4425895"/>
              <a:gd name="connsiteY9336" fmla="*/ 1254278 h 4333434"/>
              <a:gd name="connsiteX9337" fmla="*/ 4040718 w 4425895"/>
              <a:gd name="connsiteY9337" fmla="*/ 1248521 h 4333434"/>
              <a:gd name="connsiteX9338" fmla="*/ 4039773 w 4425895"/>
              <a:gd name="connsiteY9338" fmla="*/ 443516 h 4333434"/>
              <a:gd name="connsiteX9339" fmla="*/ 4041792 w 4425895"/>
              <a:gd name="connsiteY9339" fmla="*/ 445148 h 4333434"/>
              <a:gd name="connsiteX9340" fmla="*/ 4037495 w 4425895"/>
              <a:gd name="connsiteY9340" fmla="*/ 449445 h 4333434"/>
              <a:gd name="connsiteX9341" fmla="*/ 4039472 w 4425895"/>
              <a:gd name="connsiteY9341" fmla="*/ 443430 h 4333434"/>
              <a:gd name="connsiteX9342" fmla="*/ 4042780 w 4425895"/>
              <a:gd name="connsiteY9342" fmla="*/ 1888323 h 4333434"/>
              <a:gd name="connsiteX9343" fmla="*/ 4045916 w 4425895"/>
              <a:gd name="connsiteY9343" fmla="*/ 1891502 h 4333434"/>
              <a:gd name="connsiteX9344" fmla="*/ 4041018 w 4425895"/>
              <a:gd name="connsiteY9344" fmla="*/ 1893307 h 4333434"/>
              <a:gd name="connsiteX9345" fmla="*/ 4042479 w 4425895"/>
              <a:gd name="connsiteY9345" fmla="*/ 1888237 h 4333434"/>
              <a:gd name="connsiteX9346" fmla="*/ 4050084 w 4425895"/>
              <a:gd name="connsiteY9346" fmla="*/ 1478129 h 4333434"/>
              <a:gd name="connsiteX9347" fmla="*/ 4045788 w 4425895"/>
              <a:gd name="connsiteY9347" fmla="*/ 1476024 h 4333434"/>
              <a:gd name="connsiteX9348" fmla="*/ 4050084 w 4425895"/>
              <a:gd name="connsiteY9348" fmla="*/ 1473876 h 4333434"/>
              <a:gd name="connsiteX9349" fmla="*/ 4054381 w 4425895"/>
              <a:gd name="connsiteY9349" fmla="*/ 1476024 h 4333434"/>
              <a:gd name="connsiteX9350" fmla="*/ 4049783 w 4425895"/>
              <a:gd name="connsiteY9350" fmla="*/ 1478044 h 4333434"/>
              <a:gd name="connsiteX9351" fmla="*/ 4052190 w 4425895"/>
              <a:gd name="connsiteY9351" fmla="*/ 1537637 h 4333434"/>
              <a:gd name="connsiteX9352" fmla="*/ 4050041 w 4425895"/>
              <a:gd name="connsiteY9352" fmla="*/ 1539785 h 4333434"/>
              <a:gd name="connsiteX9353" fmla="*/ 4047893 w 4425895"/>
              <a:gd name="connsiteY9353" fmla="*/ 1537637 h 4333434"/>
              <a:gd name="connsiteX9354" fmla="*/ 4050041 w 4425895"/>
              <a:gd name="connsiteY9354" fmla="*/ 1535489 h 4333434"/>
              <a:gd name="connsiteX9355" fmla="*/ 4052190 w 4425895"/>
              <a:gd name="connsiteY9355" fmla="*/ 1537637 h 4333434"/>
              <a:gd name="connsiteX9356" fmla="*/ 4047249 w 4425895"/>
              <a:gd name="connsiteY9356" fmla="*/ 1949635 h 4333434"/>
              <a:gd name="connsiteX9357" fmla="*/ 4044756 w 4425895"/>
              <a:gd name="connsiteY9357" fmla="*/ 1952170 h 4333434"/>
              <a:gd name="connsiteX9358" fmla="*/ 4041448 w 4425895"/>
              <a:gd name="connsiteY9358" fmla="*/ 1948862 h 4333434"/>
              <a:gd name="connsiteX9359" fmla="*/ 4041448 w 4425895"/>
              <a:gd name="connsiteY9359" fmla="*/ 1948819 h 4333434"/>
              <a:gd name="connsiteX9360" fmla="*/ 4047249 w 4425895"/>
              <a:gd name="connsiteY9360" fmla="*/ 1949635 h 4333434"/>
              <a:gd name="connsiteX9361" fmla="*/ 4040374 w 4425895"/>
              <a:gd name="connsiteY9361" fmla="*/ 2100960 h 4333434"/>
              <a:gd name="connsiteX9362" fmla="*/ 4042608 w 4425895"/>
              <a:gd name="connsiteY9362" fmla="*/ 2098812 h 4333434"/>
              <a:gd name="connsiteX9363" fmla="*/ 4043511 w 4425895"/>
              <a:gd name="connsiteY9363" fmla="*/ 2100960 h 4333434"/>
              <a:gd name="connsiteX9364" fmla="*/ 4041319 w 4425895"/>
              <a:gd name="connsiteY9364" fmla="*/ 2103066 h 4333434"/>
              <a:gd name="connsiteX9365" fmla="*/ 4041319 w 4425895"/>
              <a:gd name="connsiteY9365" fmla="*/ 2103066 h 4333434"/>
              <a:gd name="connsiteX9366" fmla="*/ 4040374 w 4425895"/>
              <a:gd name="connsiteY9366" fmla="*/ 2100788 h 4333434"/>
              <a:gd name="connsiteX9367" fmla="*/ 4054811 w 4425895"/>
              <a:gd name="connsiteY9367" fmla="*/ 3468730 h 4333434"/>
              <a:gd name="connsiteX9368" fmla="*/ 4056099 w 4425895"/>
              <a:gd name="connsiteY9368" fmla="*/ 3473027 h 4333434"/>
              <a:gd name="connsiteX9369" fmla="*/ 4052963 w 4425895"/>
              <a:gd name="connsiteY9369" fmla="*/ 3473929 h 4333434"/>
              <a:gd name="connsiteX9370" fmla="*/ 4049783 w 4425895"/>
              <a:gd name="connsiteY9370" fmla="*/ 3469632 h 4333434"/>
              <a:gd name="connsiteX9371" fmla="*/ 4054811 w 4425895"/>
              <a:gd name="connsiteY9371" fmla="*/ 3468558 h 4333434"/>
              <a:gd name="connsiteX9372" fmla="*/ 4052190 w 4425895"/>
              <a:gd name="connsiteY9372" fmla="*/ 1415700 h 4333434"/>
              <a:gd name="connsiteX9373" fmla="*/ 4051760 w 4425895"/>
              <a:gd name="connsiteY9373" fmla="*/ 1419997 h 4333434"/>
              <a:gd name="connsiteX9374" fmla="*/ 4043511 w 4425895"/>
              <a:gd name="connsiteY9374" fmla="*/ 1419997 h 4333434"/>
              <a:gd name="connsiteX9375" fmla="*/ 4050944 w 4425895"/>
              <a:gd name="connsiteY9375" fmla="*/ 1415123 h 4333434"/>
              <a:gd name="connsiteX9376" fmla="*/ 4052190 w 4425895"/>
              <a:gd name="connsiteY9376" fmla="*/ 1415528 h 4333434"/>
              <a:gd name="connsiteX9377" fmla="*/ 4027957 w 4425895"/>
              <a:gd name="connsiteY9377" fmla="*/ 375930 h 4333434"/>
              <a:gd name="connsiteX9378" fmla="*/ 4020481 w 4425895"/>
              <a:gd name="connsiteY9378" fmla="*/ 374427 h 4333434"/>
              <a:gd name="connsiteX9379" fmla="*/ 4030750 w 4425895"/>
              <a:gd name="connsiteY9379" fmla="*/ 366908 h 4333434"/>
              <a:gd name="connsiteX9380" fmla="*/ 4027828 w 4425895"/>
              <a:gd name="connsiteY9380" fmla="*/ 375544 h 4333434"/>
              <a:gd name="connsiteX9381" fmla="*/ 4023660 w 4425895"/>
              <a:gd name="connsiteY9381" fmla="*/ 315778 h 4333434"/>
              <a:gd name="connsiteX9382" fmla="*/ 4021598 w 4425895"/>
              <a:gd name="connsiteY9382" fmla="*/ 317927 h 4333434"/>
              <a:gd name="connsiteX9383" fmla="*/ 4019493 w 4425895"/>
              <a:gd name="connsiteY9383" fmla="*/ 315778 h 4333434"/>
              <a:gd name="connsiteX9384" fmla="*/ 4021598 w 4425895"/>
              <a:gd name="connsiteY9384" fmla="*/ 313673 h 4333434"/>
              <a:gd name="connsiteX9385" fmla="*/ 4023531 w 4425895"/>
              <a:gd name="connsiteY9385" fmla="*/ 315521 h 4333434"/>
              <a:gd name="connsiteX9386" fmla="*/ 4021598 w 4425895"/>
              <a:gd name="connsiteY9386" fmla="*/ 218031 h 4333434"/>
              <a:gd name="connsiteX9387" fmla="*/ 4018204 w 4425895"/>
              <a:gd name="connsiteY9387" fmla="*/ 220137 h 4333434"/>
              <a:gd name="connsiteX9388" fmla="*/ 4017387 w 4425895"/>
              <a:gd name="connsiteY9388" fmla="*/ 218031 h 4333434"/>
              <a:gd name="connsiteX9389" fmla="*/ 4020782 w 4425895"/>
              <a:gd name="connsiteY9389" fmla="*/ 215883 h 4333434"/>
              <a:gd name="connsiteX9390" fmla="*/ 4021555 w 4425895"/>
              <a:gd name="connsiteY9390" fmla="*/ 217774 h 4333434"/>
              <a:gd name="connsiteX9391" fmla="*/ 4009224 w 4425895"/>
              <a:gd name="connsiteY9391" fmla="*/ 149286 h 4333434"/>
              <a:gd name="connsiteX9392" fmla="*/ 4011071 w 4425895"/>
              <a:gd name="connsiteY9392" fmla="*/ 140693 h 4333434"/>
              <a:gd name="connsiteX9393" fmla="*/ 4014938 w 4425895"/>
              <a:gd name="connsiteY9393" fmla="*/ 134721 h 4333434"/>
              <a:gd name="connsiteX9394" fmla="*/ 4020782 w 4425895"/>
              <a:gd name="connsiteY9394" fmla="*/ 137986 h 4333434"/>
              <a:gd name="connsiteX9395" fmla="*/ 4019235 w 4425895"/>
              <a:gd name="connsiteY9395" fmla="*/ 148642 h 4333434"/>
              <a:gd name="connsiteX9396" fmla="*/ 4009181 w 4425895"/>
              <a:gd name="connsiteY9396" fmla="*/ 149372 h 4333434"/>
              <a:gd name="connsiteX9397" fmla="*/ 4010083 w 4425895"/>
              <a:gd name="connsiteY9397" fmla="*/ 1480235 h 4333434"/>
              <a:gd name="connsiteX9398" fmla="*/ 3991952 w 4425895"/>
              <a:gd name="connsiteY9398" fmla="*/ 1479075 h 4333434"/>
              <a:gd name="connsiteX9399" fmla="*/ 4002693 w 4425895"/>
              <a:gd name="connsiteY9399" fmla="*/ 1474520 h 4333434"/>
              <a:gd name="connsiteX9400" fmla="*/ 4010040 w 4425895"/>
              <a:gd name="connsiteY9400" fmla="*/ 1480149 h 4333434"/>
              <a:gd name="connsiteX9401" fmla="*/ 4006646 w 4425895"/>
              <a:gd name="connsiteY9401" fmla="*/ 527084 h 4333434"/>
              <a:gd name="connsiteX9402" fmla="*/ 4002349 w 4425895"/>
              <a:gd name="connsiteY9402" fmla="*/ 530263 h 4333434"/>
              <a:gd name="connsiteX9403" fmla="*/ 3999428 w 4425895"/>
              <a:gd name="connsiteY9403" fmla="*/ 527084 h 4333434"/>
              <a:gd name="connsiteX9404" fmla="*/ 4003638 w 4425895"/>
              <a:gd name="connsiteY9404" fmla="*/ 523891 h 4333434"/>
              <a:gd name="connsiteX9405" fmla="*/ 4003724 w 4425895"/>
              <a:gd name="connsiteY9405" fmla="*/ 523904 h 4333434"/>
              <a:gd name="connsiteX9406" fmla="*/ 4006603 w 4425895"/>
              <a:gd name="connsiteY9406" fmla="*/ 526998 h 4333434"/>
              <a:gd name="connsiteX9407" fmla="*/ 3992940 w 4425895"/>
              <a:gd name="connsiteY9407" fmla="*/ 168277 h 4333434"/>
              <a:gd name="connsiteX9408" fmla="*/ 3982843 w 4425895"/>
              <a:gd name="connsiteY9408" fmla="*/ 171156 h 4333434"/>
              <a:gd name="connsiteX9409" fmla="*/ 3972918 w 4425895"/>
              <a:gd name="connsiteY9409" fmla="*/ 166859 h 4333434"/>
              <a:gd name="connsiteX9410" fmla="*/ 3966086 w 4425895"/>
              <a:gd name="connsiteY9410" fmla="*/ 160286 h 4333434"/>
              <a:gd name="connsiteX9411" fmla="*/ 3967676 w 4425895"/>
              <a:gd name="connsiteY9411" fmla="*/ 155989 h 4333434"/>
              <a:gd name="connsiteX9412" fmla="*/ 3977085 w 4425895"/>
              <a:gd name="connsiteY9412" fmla="*/ 155044 h 4333434"/>
              <a:gd name="connsiteX9413" fmla="*/ 3984948 w 4425895"/>
              <a:gd name="connsiteY9413" fmla="*/ 158094 h 4333434"/>
              <a:gd name="connsiteX9414" fmla="*/ 3989245 w 4425895"/>
              <a:gd name="connsiteY9414" fmla="*/ 163164 h 4333434"/>
              <a:gd name="connsiteX9415" fmla="*/ 3992940 w 4425895"/>
              <a:gd name="connsiteY9415" fmla="*/ 167998 h 4333434"/>
              <a:gd name="connsiteX9416" fmla="*/ 3992897 w 4425895"/>
              <a:gd name="connsiteY9416" fmla="*/ 168191 h 4333434"/>
              <a:gd name="connsiteX9417" fmla="*/ 3971973 w 4425895"/>
              <a:gd name="connsiteY9417" fmla="*/ 119812 h 4333434"/>
              <a:gd name="connsiteX9418" fmla="*/ 3963981 w 4425895"/>
              <a:gd name="connsiteY9418" fmla="*/ 115515 h 4333434"/>
              <a:gd name="connsiteX9419" fmla="*/ 3973906 w 4425895"/>
              <a:gd name="connsiteY9419" fmla="*/ 117449 h 4333434"/>
              <a:gd name="connsiteX9420" fmla="*/ 3972875 w 4425895"/>
              <a:gd name="connsiteY9420" fmla="*/ 119722 h 4333434"/>
              <a:gd name="connsiteX9421" fmla="*/ 3971973 w 4425895"/>
              <a:gd name="connsiteY9421" fmla="*/ 119812 h 4333434"/>
              <a:gd name="connsiteX9422" fmla="*/ 3977644 w 4425895"/>
              <a:gd name="connsiteY9422" fmla="*/ 132702 h 4333434"/>
              <a:gd name="connsiteX9423" fmla="*/ 3972832 w 4425895"/>
              <a:gd name="connsiteY9423" fmla="*/ 134979 h 4333434"/>
              <a:gd name="connsiteX9424" fmla="*/ 3972832 w 4425895"/>
              <a:gd name="connsiteY9424" fmla="*/ 131370 h 4333434"/>
              <a:gd name="connsiteX9425" fmla="*/ 3977644 w 4425895"/>
              <a:gd name="connsiteY9425" fmla="*/ 132616 h 4333434"/>
              <a:gd name="connsiteX9426" fmla="*/ 3982757 w 4425895"/>
              <a:gd name="connsiteY9426" fmla="*/ 90380 h 4333434"/>
              <a:gd name="connsiteX9427" fmla="*/ 3974852 w 4425895"/>
              <a:gd name="connsiteY9427" fmla="*/ 89908 h 4333434"/>
              <a:gd name="connsiteX9428" fmla="*/ 3978074 w 4425895"/>
              <a:gd name="connsiteY9428" fmla="*/ 85268 h 4333434"/>
              <a:gd name="connsiteX9429" fmla="*/ 3982757 w 4425895"/>
              <a:gd name="connsiteY9429" fmla="*/ 90294 h 4333434"/>
              <a:gd name="connsiteX9430" fmla="*/ 3981597 w 4425895"/>
              <a:gd name="connsiteY9430" fmla="*/ 72034 h 4333434"/>
              <a:gd name="connsiteX9431" fmla="*/ 3971371 w 4425895"/>
              <a:gd name="connsiteY9431" fmla="*/ 70444 h 4333434"/>
              <a:gd name="connsiteX9432" fmla="*/ 3978417 w 4425895"/>
              <a:gd name="connsiteY9432" fmla="*/ 66148 h 4333434"/>
              <a:gd name="connsiteX9433" fmla="*/ 3981597 w 4425895"/>
              <a:gd name="connsiteY9433" fmla="*/ 72034 h 4333434"/>
              <a:gd name="connsiteX9434" fmla="*/ 3963207 w 4425895"/>
              <a:gd name="connsiteY9434" fmla="*/ 59144 h 4333434"/>
              <a:gd name="connsiteX9435" fmla="*/ 3965184 w 4425895"/>
              <a:gd name="connsiteY9435" fmla="*/ 51239 h 4333434"/>
              <a:gd name="connsiteX9436" fmla="*/ 3972316 w 4425895"/>
              <a:gd name="connsiteY9436" fmla="*/ 53258 h 4333434"/>
              <a:gd name="connsiteX9437" fmla="*/ 3963379 w 4425895"/>
              <a:gd name="connsiteY9437" fmla="*/ 59144 h 4333434"/>
              <a:gd name="connsiteX9438" fmla="*/ 3972316 w 4425895"/>
              <a:gd name="connsiteY9438" fmla="*/ 181554 h 4333434"/>
              <a:gd name="connsiteX9439" fmla="*/ 3969008 w 4425895"/>
              <a:gd name="connsiteY9439" fmla="*/ 184776 h 4333434"/>
              <a:gd name="connsiteX9440" fmla="*/ 3961446 w 4425895"/>
              <a:gd name="connsiteY9440" fmla="*/ 186065 h 4333434"/>
              <a:gd name="connsiteX9441" fmla="*/ 3959771 w 4425895"/>
              <a:gd name="connsiteY9441" fmla="*/ 182843 h 4333434"/>
              <a:gd name="connsiteX9442" fmla="*/ 3972316 w 4425895"/>
              <a:gd name="connsiteY9442" fmla="*/ 181382 h 4333434"/>
              <a:gd name="connsiteX9443" fmla="*/ 3960028 w 4425895"/>
              <a:gd name="connsiteY9443" fmla="*/ 239171 h 4333434"/>
              <a:gd name="connsiteX9444" fmla="*/ 3960802 w 4425895"/>
              <a:gd name="connsiteY9444" fmla="*/ 241319 h 4333434"/>
              <a:gd name="connsiteX9445" fmla="*/ 3957450 w 4425895"/>
              <a:gd name="connsiteY9445" fmla="*/ 243424 h 4333434"/>
              <a:gd name="connsiteX9446" fmla="*/ 3956634 w 4425895"/>
              <a:gd name="connsiteY9446" fmla="*/ 241319 h 4333434"/>
              <a:gd name="connsiteX9447" fmla="*/ 3960028 w 4425895"/>
              <a:gd name="connsiteY9447" fmla="*/ 238999 h 4333434"/>
              <a:gd name="connsiteX9448" fmla="*/ 3958868 w 4425895"/>
              <a:gd name="connsiteY9448" fmla="*/ 375028 h 4333434"/>
              <a:gd name="connsiteX9449" fmla="*/ 3948255 w 4425895"/>
              <a:gd name="connsiteY9449" fmla="*/ 375286 h 4333434"/>
              <a:gd name="connsiteX9450" fmla="*/ 3950189 w 4425895"/>
              <a:gd name="connsiteY9450" fmla="*/ 370989 h 4333434"/>
              <a:gd name="connsiteX9451" fmla="*/ 3959083 w 4425895"/>
              <a:gd name="connsiteY9451" fmla="*/ 374856 h 4333434"/>
              <a:gd name="connsiteX9452" fmla="*/ 3950275 w 4425895"/>
              <a:gd name="connsiteY9452" fmla="*/ 237065 h 4333434"/>
              <a:gd name="connsiteX9453" fmla="*/ 3948298 w 4425895"/>
              <a:gd name="connsiteY9453" fmla="*/ 234917 h 4333434"/>
              <a:gd name="connsiteX9454" fmla="*/ 3951564 w 4425895"/>
              <a:gd name="connsiteY9454" fmla="*/ 232812 h 4333434"/>
              <a:gd name="connsiteX9455" fmla="*/ 3953540 w 4425895"/>
              <a:gd name="connsiteY9455" fmla="*/ 234917 h 4333434"/>
              <a:gd name="connsiteX9456" fmla="*/ 3950232 w 4425895"/>
              <a:gd name="connsiteY9456" fmla="*/ 236893 h 4333434"/>
              <a:gd name="connsiteX9457" fmla="*/ 3947267 w 4425895"/>
              <a:gd name="connsiteY9457" fmla="*/ 196678 h 4333434"/>
              <a:gd name="connsiteX9458" fmla="*/ 3945162 w 4425895"/>
              <a:gd name="connsiteY9458" fmla="*/ 194572 h 4333434"/>
              <a:gd name="connsiteX9459" fmla="*/ 3945162 w 4425895"/>
              <a:gd name="connsiteY9459" fmla="*/ 194529 h 4333434"/>
              <a:gd name="connsiteX9460" fmla="*/ 3947267 w 4425895"/>
              <a:gd name="connsiteY9460" fmla="*/ 192424 h 4333434"/>
              <a:gd name="connsiteX9461" fmla="*/ 3949330 w 4425895"/>
              <a:gd name="connsiteY9461" fmla="*/ 194529 h 4333434"/>
              <a:gd name="connsiteX9462" fmla="*/ 3947224 w 4425895"/>
              <a:gd name="connsiteY9462" fmla="*/ 196635 h 4333434"/>
              <a:gd name="connsiteX9463" fmla="*/ 3951564 w 4425895"/>
              <a:gd name="connsiteY9463" fmla="*/ 567386 h 4333434"/>
              <a:gd name="connsiteX9464" fmla="*/ 3942498 w 4425895"/>
              <a:gd name="connsiteY9464" fmla="*/ 569319 h 4333434"/>
              <a:gd name="connsiteX9465" fmla="*/ 3944174 w 4425895"/>
              <a:gd name="connsiteY9465" fmla="*/ 555828 h 4333434"/>
              <a:gd name="connsiteX9466" fmla="*/ 3951392 w 4425895"/>
              <a:gd name="connsiteY9466" fmla="*/ 567214 h 4333434"/>
              <a:gd name="connsiteX9467" fmla="*/ 3939877 w 4425895"/>
              <a:gd name="connsiteY9467" fmla="*/ 243424 h 4333434"/>
              <a:gd name="connsiteX9468" fmla="*/ 3937385 w 4425895"/>
              <a:gd name="connsiteY9468" fmla="*/ 240889 h 4333434"/>
              <a:gd name="connsiteX9469" fmla="*/ 3943186 w 4425895"/>
              <a:gd name="connsiteY9469" fmla="*/ 240073 h 4333434"/>
              <a:gd name="connsiteX9470" fmla="*/ 3939705 w 4425895"/>
              <a:gd name="connsiteY9470" fmla="*/ 243252 h 4333434"/>
              <a:gd name="connsiteX9471" fmla="*/ 3937600 w 4425895"/>
              <a:gd name="connsiteY9471" fmla="*/ 1435550 h 4333434"/>
              <a:gd name="connsiteX9472" fmla="*/ 3940822 w 4425895"/>
              <a:gd name="connsiteY9472" fmla="*/ 1438687 h 4333434"/>
              <a:gd name="connsiteX9473" fmla="*/ 3937686 w 4425895"/>
              <a:gd name="connsiteY9473" fmla="*/ 1441909 h 4333434"/>
              <a:gd name="connsiteX9474" fmla="*/ 3934464 w 4425895"/>
              <a:gd name="connsiteY9474" fmla="*/ 1438772 h 4333434"/>
              <a:gd name="connsiteX9475" fmla="*/ 3934464 w 4425895"/>
              <a:gd name="connsiteY9475" fmla="*/ 1438730 h 4333434"/>
              <a:gd name="connsiteX9476" fmla="*/ 3937557 w 4425895"/>
              <a:gd name="connsiteY9476" fmla="*/ 1435551 h 4333434"/>
              <a:gd name="connsiteX9477" fmla="*/ 3937600 w 4425895"/>
              <a:gd name="connsiteY9477" fmla="*/ 1435550 h 4333434"/>
              <a:gd name="connsiteX9478" fmla="*/ 3936182 w 4425895"/>
              <a:gd name="connsiteY9478" fmla="*/ 91583 h 4333434"/>
              <a:gd name="connsiteX9479" fmla="*/ 3930812 w 4425895"/>
              <a:gd name="connsiteY9479" fmla="*/ 98200 h 4333434"/>
              <a:gd name="connsiteX9480" fmla="*/ 3926128 w 4425895"/>
              <a:gd name="connsiteY9480" fmla="*/ 96353 h 4333434"/>
              <a:gd name="connsiteX9481" fmla="*/ 3928019 w 4425895"/>
              <a:gd name="connsiteY9481" fmla="*/ 88361 h 4333434"/>
              <a:gd name="connsiteX9482" fmla="*/ 3934292 w 4425895"/>
              <a:gd name="connsiteY9482" fmla="*/ 86943 h 4333434"/>
              <a:gd name="connsiteX9483" fmla="*/ 3936354 w 4425895"/>
              <a:gd name="connsiteY9483" fmla="*/ 91583 h 4333434"/>
              <a:gd name="connsiteX9484" fmla="*/ 3927589 w 4425895"/>
              <a:gd name="connsiteY9484" fmla="*/ 2806371 h 4333434"/>
              <a:gd name="connsiteX9485" fmla="*/ 3922090 w 4425895"/>
              <a:gd name="connsiteY9485" fmla="*/ 2803192 h 4333434"/>
              <a:gd name="connsiteX9486" fmla="*/ 3924968 w 4425895"/>
              <a:gd name="connsiteY9486" fmla="*/ 2800012 h 4333434"/>
              <a:gd name="connsiteX9487" fmla="*/ 3930468 w 4425895"/>
              <a:gd name="connsiteY9487" fmla="*/ 2803192 h 4333434"/>
              <a:gd name="connsiteX9488" fmla="*/ 3927589 w 4425895"/>
              <a:gd name="connsiteY9488" fmla="*/ 2806371 h 4333434"/>
              <a:gd name="connsiteX9489" fmla="*/ 3931112 w 4425895"/>
              <a:gd name="connsiteY9489" fmla="*/ 3491459 h 4333434"/>
              <a:gd name="connsiteX9490" fmla="*/ 3924152 w 4425895"/>
              <a:gd name="connsiteY9490" fmla="*/ 3490943 h 4333434"/>
              <a:gd name="connsiteX9491" fmla="*/ 3931370 w 4425895"/>
              <a:gd name="connsiteY9491" fmla="*/ 3488365 h 4333434"/>
              <a:gd name="connsiteX9492" fmla="*/ 3931112 w 4425895"/>
              <a:gd name="connsiteY9492" fmla="*/ 3491459 h 4333434"/>
              <a:gd name="connsiteX9493" fmla="*/ 3926128 w 4425895"/>
              <a:gd name="connsiteY9493" fmla="*/ 56223 h 4333434"/>
              <a:gd name="connsiteX9494" fmla="*/ 3925226 w 4425895"/>
              <a:gd name="connsiteY9494" fmla="*/ 54117 h 4333434"/>
              <a:gd name="connsiteX9495" fmla="*/ 3927460 w 4425895"/>
              <a:gd name="connsiteY9495" fmla="*/ 51969 h 4333434"/>
              <a:gd name="connsiteX9496" fmla="*/ 3928362 w 4425895"/>
              <a:gd name="connsiteY9496" fmla="*/ 54117 h 4333434"/>
              <a:gd name="connsiteX9497" fmla="*/ 3926171 w 4425895"/>
              <a:gd name="connsiteY9497" fmla="*/ 56223 h 4333434"/>
              <a:gd name="connsiteX9498" fmla="*/ 3926128 w 4425895"/>
              <a:gd name="connsiteY9498" fmla="*/ 56223 h 4333434"/>
              <a:gd name="connsiteX9499" fmla="*/ 3914441 w 4425895"/>
              <a:gd name="connsiteY9499" fmla="*/ 3508860 h 4333434"/>
              <a:gd name="connsiteX9500" fmla="*/ 3919984 w 4425895"/>
              <a:gd name="connsiteY9500" fmla="*/ 3507700 h 4333434"/>
              <a:gd name="connsiteX9501" fmla="*/ 3923121 w 4425895"/>
              <a:gd name="connsiteY9501" fmla="*/ 3509848 h 4333434"/>
              <a:gd name="connsiteX9502" fmla="*/ 3926257 w 4425895"/>
              <a:gd name="connsiteY9502" fmla="*/ 3507700 h 4333434"/>
              <a:gd name="connsiteX9503" fmla="*/ 3933948 w 4425895"/>
              <a:gd name="connsiteY9503" fmla="*/ 3508946 h 4333434"/>
              <a:gd name="connsiteX9504" fmla="*/ 3939104 w 4425895"/>
              <a:gd name="connsiteY9504" fmla="*/ 3511266 h 4333434"/>
              <a:gd name="connsiteX9505" fmla="*/ 3943014 w 4425895"/>
              <a:gd name="connsiteY9505" fmla="*/ 3514274 h 4333434"/>
              <a:gd name="connsiteX9506" fmla="*/ 3937342 w 4425895"/>
              <a:gd name="connsiteY9506" fmla="*/ 3515992 h 4333434"/>
              <a:gd name="connsiteX9507" fmla="*/ 3930167 w 4425895"/>
              <a:gd name="connsiteY9507" fmla="*/ 3517024 h 4333434"/>
              <a:gd name="connsiteX9508" fmla="*/ 3922992 w 4425895"/>
              <a:gd name="connsiteY9508" fmla="*/ 3520461 h 4333434"/>
              <a:gd name="connsiteX9509" fmla="*/ 3914441 w 4425895"/>
              <a:gd name="connsiteY9509" fmla="*/ 3508860 h 4333434"/>
              <a:gd name="connsiteX9510" fmla="*/ 3915602 w 4425895"/>
              <a:gd name="connsiteY9510" fmla="*/ 4011774 h 4333434"/>
              <a:gd name="connsiteX9511" fmla="*/ 3923550 w 4425895"/>
              <a:gd name="connsiteY9511" fmla="*/ 4014351 h 4333434"/>
              <a:gd name="connsiteX9512" fmla="*/ 3923550 w 4425895"/>
              <a:gd name="connsiteY9512" fmla="*/ 4014351 h 4333434"/>
              <a:gd name="connsiteX9513" fmla="*/ 3914957 w 4425895"/>
              <a:gd name="connsiteY9513" fmla="*/ 4016199 h 4333434"/>
              <a:gd name="connsiteX9514" fmla="*/ 3915602 w 4425895"/>
              <a:gd name="connsiteY9514" fmla="*/ 4011988 h 4333434"/>
              <a:gd name="connsiteX9515" fmla="*/ 3926000 w 4425895"/>
              <a:gd name="connsiteY9515" fmla="*/ 4030335 h 4333434"/>
              <a:gd name="connsiteX9516" fmla="*/ 3927460 w 4425895"/>
              <a:gd name="connsiteY9516" fmla="*/ 4034631 h 4333434"/>
              <a:gd name="connsiteX9517" fmla="*/ 3922304 w 4425895"/>
              <a:gd name="connsiteY9517" fmla="*/ 4036638 h 4333434"/>
              <a:gd name="connsiteX9518" fmla="*/ 3919984 w 4425895"/>
              <a:gd name="connsiteY9518" fmla="*/ 4032741 h 4333434"/>
              <a:gd name="connsiteX9519" fmla="*/ 3926000 w 4425895"/>
              <a:gd name="connsiteY9519" fmla="*/ 4030335 h 4333434"/>
              <a:gd name="connsiteX9520" fmla="*/ 3927933 w 4425895"/>
              <a:gd name="connsiteY9520" fmla="*/ 3992568 h 4333434"/>
              <a:gd name="connsiteX9521" fmla="*/ 3929781 w 4425895"/>
              <a:gd name="connsiteY9521" fmla="*/ 3987154 h 4333434"/>
              <a:gd name="connsiteX9522" fmla="*/ 3936440 w 4425895"/>
              <a:gd name="connsiteY9522" fmla="*/ 3983545 h 4333434"/>
              <a:gd name="connsiteX9523" fmla="*/ 3936440 w 4425895"/>
              <a:gd name="connsiteY9523" fmla="*/ 3991322 h 4333434"/>
              <a:gd name="connsiteX9524" fmla="*/ 3931155 w 4425895"/>
              <a:gd name="connsiteY9524" fmla="*/ 3998068 h 4333434"/>
              <a:gd name="connsiteX9525" fmla="*/ 3927933 w 4425895"/>
              <a:gd name="connsiteY9525" fmla="*/ 3992568 h 4333434"/>
              <a:gd name="connsiteX9526" fmla="*/ 3933733 w 4425895"/>
              <a:gd name="connsiteY9526" fmla="*/ 4087909 h 4333434"/>
              <a:gd name="connsiteX9527" fmla="*/ 3935667 w 4425895"/>
              <a:gd name="connsiteY9527" fmla="*/ 4090057 h 4333434"/>
              <a:gd name="connsiteX9528" fmla="*/ 3932444 w 4425895"/>
              <a:gd name="connsiteY9528" fmla="*/ 4092162 h 4333434"/>
              <a:gd name="connsiteX9529" fmla="*/ 3930468 w 4425895"/>
              <a:gd name="connsiteY9529" fmla="*/ 4090100 h 4333434"/>
              <a:gd name="connsiteX9530" fmla="*/ 3930468 w 4425895"/>
              <a:gd name="connsiteY9530" fmla="*/ 4090057 h 4333434"/>
              <a:gd name="connsiteX9531" fmla="*/ 3933733 w 4425895"/>
              <a:gd name="connsiteY9531" fmla="*/ 4087909 h 4333434"/>
              <a:gd name="connsiteX9532" fmla="*/ 3937342 w 4425895"/>
              <a:gd name="connsiteY9532" fmla="*/ 4068875 h 4333434"/>
              <a:gd name="connsiteX9533" fmla="*/ 3942240 w 4425895"/>
              <a:gd name="connsiteY9533" fmla="*/ 4065609 h 4333434"/>
              <a:gd name="connsiteX9534" fmla="*/ 3947224 w 4425895"/>
              <a:gd name="connsiteY9534" fmla="*/ 4068789 h 4333434"/>
              <a:gd name="connsiteX9535" fmla="*/ 3938631 w 4425895"/>
              <a:gd name="connsiteY9535" fmla="*/ 4071883 h 4333434"/>
              <a:gd name="connsiteX9536" fmla="*/ 3937342 w 4425895"/>
              <a:gd name="connsiteY9536" fmla="*/ 4068875 h 4333434"/>
              <a:gd name="connsiteX9537" fmla="*/ 3943529 w 4425895"/>
              <a:gd name="connsiteY9537" fmla="*/ 4038498 h 4333434"/>
              <a:gd name="connsiteX9538" fmla="*/ 3953497 w 4425895"/>
              <a:gd name="connsiteY9538" fmla="*/ 4036522 h 4333434"/>
              <a:gd name="connsiteX9539" fmla="*/ 3950189 w 4425895"/>
              <a:gd name="connsiteY9539" fmla="*/ 4039873 h 4333434"/>
              <a:gd name="connsiteX9540" fmla="*/ 3943529 w 4425895"/>
              <a:gd name="connsiteY9540" fmla="*/ 4038498 h 4333434"/>
              <a:gd name="connsiteX9541" fmla="*/ 3961919 w 4425895"/>
              <a:gd name="connsiteY9541" fmla="*/ 3955274 h 4333434"/>
              <a:gd name="connsiteX9542" fmla="*/ 3964196 w 4425895"/>
              <a:gd name="connsiteY9542" fmla="*/ 3954629 h 4333434"/>
              <a:gd name="connsiteX9543" fmla="*/ 3965657 w 4425895"/>
              <a:gd name="connsiteY9543" fmla="*/ 3960601 h 4333434"/>
              <a:gd name="connsiteX9544" fmla="*/ 3961919 w 4425895"/>
              <a:gd name="connsiteY9544" fmla="*/ 3955274 h 4333434"/>
              <a:gd name="connsiteX9545" fmla="*/ 3961102 w 4425895"/>
              <a:gd name="connsiteY9545" fmla="*/ 3936970 h 4333434"/>
              <a:gd name="connsiteX9546" fmla="*/ 3961532 w 4425895"/>
              <a:gd name="connsiteY9546" fmla="*/ 3928377 h 4333434"/>
              <a:gd name="connsiteX9547" fmla="*/ 3970125 w 4425895"/>
              <a:gd name="connsiteY9547" fmla="*/ 3937314 h 4333434"/>
              <a:gd name="connsiteX9548" fmla="*/ 3965828 w 4425895"/>
              <a:gd name="connsiteY9548" fmla="*/ 3941611 h 4333434"/>
              <a:gd name="connsiteX9549" fmla="*/ 3961102 w 4425895"/>
              <a:gd name="connsiteY9549" fmla="*/ 3936970 h 4333434"/>
              <a:gd name="connsiteX9550" fmla="*/ 3972231 w 4425895"/>
              <a:gd name="connsiteY9550" fmla="*/ 3894520 h 4333434"/>
              <a:gd name="connsiteX9551" fmla="*/ 3974421 w 4425895"/>
              <a:gd name="connsiteY9551" fmla="*/ 3896626 h 4333434"/>
              <a:gd name="connsiteX9552" fmla="*/ 3974421 w 4425895"/>
              <a:gd name="connsiteY9552" fmla="*/ 3896626 h 4333434"/>
              <a:gd name="connsiteX9553" fmla="*/ 3973519 w 4425895"/>
              <a:gd name="connsiteY9553" fmla="*/ 3898774 h 4333434"/>
              <a:gd name="connsiteX9554" fmla="*/ 3971285 w 4425895"/>
              <a:gd name="connsiteY9554" fmla="*/ 3896626 h 4333434"/>
              <a:gd name="connsiteX9555" fmla="*/ 3972231 w 4425895"/>
              <a:gd name="connsiteY9555" fmla="*/ 3894520 h 4333434"/>
              <a:gd name="connsiteX9556" fmla="*/ 3973605 w 4425895"/>
              <a:gd name="connsiteY9556" fmla="*/ 4267591 h 4333434"/>
              <a:gd name="connsiteX9557" fmla="*/ 3976613 w 4425895"/>
              <a:gd name="connsiteY9557" fmla="*/ 4260029 h 4333434"/>
              <a:gd name="connsiteX9558" fmla="*/ 3983445 w 4425895"/>
              <a:gd name="connsiteY9558" fmla="*/ 4258612 h 4333434"/>
              <a:gd name="connsiteX9559" fmla="*/ 3990577 w 4425895"/>
              <a:gd name="connsiteY9559" fmla="*/ 4255217 h 4333434"/>
              <a:gd name="connsiteX9560" fmla="*/ 4001189 w 4425895"/>
              <a:gd name="connsiteY9560" fmla="*/ 4262393 h 4333434"/>
              <a:gd name="connsiteX9561" fmla="*/ 3994401 w 4425895"/>
              <a:gd name="connsiteY9561" fmla="*/ 4267677 h 4333434"/>
              <a:gd name="connsiteX9562" fmla="*/ 3984905 w 4425895"/>
              <a:gd name="connsiteY9562" fmla="*/ 4273821 h 4333434"/>
              <a:gd name="connsiteX9563" fmla="*/ 3976312 w 4425895"/>
              <a:gd name="connsiteY9563" fmla="*/ 4281340 h 4333434"/>
              <a:gd name="connsiteX9564" fmla="*/ 3969008 w 4425895"/>
              <a:gd name="connsiteY9564" fmla="*/ 4283446 h 4333434"/>
              <a:gd name="connsiteX9565" fmla="*/ 3962606 w 4425895"/>
              <a:gd name="connsiteY9565" fmla="*/ 4285594 h 4333434"/>
              <a:gd name="connsiteX9566" fmla="*/ 3963250 w 4425895"/>
              <a:gd name="connsiteY9566" fmla="*/ 4275884 h 4333434"/>
              <a:gd name="connsiteX9567" fmla="*/ 3973605 w 4425895"/>
              <a:gd name="connsiteY9567" fmla="*/ 4267591 h 4333434"/>
              <a:gd name="connsiteX9568" fmla="*/ 3996506 w 4425895"/>
              <a:gd name="connsiteY9568" fmla="*/ 4228321 h 4333434"/>
              <a:gd name="connsiteX9569" fmla="*/ 3991049 w 4425895"/>
              <a:gd name="connsiteY9569" fmla="*/ 4226087 h 4333434"/>
              <a:gd name="connsiteX9570" fmla="*/ 3986753 w 4425895"/>
              <a:gd name="connsiteY9570" fmla="*/ 4223809 h 4333434"/>
              <a:gd name="connsiteX9571" fmla="*/ 3995690 w 4425895"/>
              <a:gd name="connsiteY9571" fmla="*/ 4222220 h 4333434"/>
              <a:gd name="connsiteX9572" fmla="*/ 4004583 w 4425895"/>
              <a:gd name="connsiteY9572" fmla="*/ 4226044 h 4333434"/>
              <a:gd name="connsiteX9573" fmla="*/ 3998869 w 4425895"/>
              <a:gd name="connsiteY9573" fmla="*/ 4229653 h 4333434"/>
              <a:gd name="connsiteX9574" fmla="*/ 3996506 w 4425895"/>
              <a:gd name="connsiteY9574" fmla="*/ 4228321 h 4333434"/>
              <a:gd name="connsiteX9575" fmla="*/ 4003939 w 4425895"/>
              <a:gd name="connsiteY9575" fmla="*/ 4158072 h 4333434"/>
              <a:gd name="connsiteX9576" fmla="*/ 3993756 w 4425895"/>
              <a:gd name="connsiteY9576" fmla="*/ 4146213 h 4333434"/>
              <a:gd name="connsiteX9577" fmla="*/ 4004455 w 4425895"/>
              <a:gd name="connsiteY9577" fmla="*/ 4154205 h 4333434"/>
              <a:gd name="connsiteX9578" fmla="*/ 4003939 w 4425895"/>
              <a:gd name="connsiteY9578" fmla="*/ 4158072 h 4333434"/>
              <a:gd name="connsiteX9579" fmla="*/ 4000759 w 4425895"/>
              <a:gd name="connsiteY9579" fmla="*/ 4022257 h 4333434"/>
              <a:gd name="connsiteX9580" fmla="*/ 4002650 w 4425895"/>
              <a:gd name="connsiteY9580" fmla="*/ 4019164 h 4333434"/>
              <a:gd name="connsiteX9581" fmla="*/ 4006474 w 4425895"/>
              <a:gd name="connsiteY9581" fmla="*/ 4022816 h 4333434"/>
              <a:gd name="connsiteX9582" fmla="*/ 4001662 w 4425895"/>
              <a:gd name="connsiteY9582" fmla="*/ 4023327 h 4333434"/>
              <a:gd name="connsiteX9583" fmla="*/ 4000759 w 4425895"/>
              <a:gd name="connsiteY9583" fmla="*/ 4022257 h 4333434"/>
              <a:gd name="connsiteX9584" fmla="*/ 4006818 w 4425895"/>
              <a:gd name="connsiteY9584" fmla="*/ 3826420 h 4333434"/>
              <a:gd name="connsiteX9585" fmla="*/ 4008837 w 4425895"/>
              <a:gd name="connsiteY9585" fmla="*/ 3818591 h 4333434"/>
              <a:gd name="connsiteX9586" fmla="*/ 4011114 w 4425895"/>
              <a:gd name="connsiteY9586" fmla="*/ 3817826 h 4333434"/>
              <a:gd name="connsiteX9587" fmla="*/ 4013091 w 4425895"/>
              <a:gd name="connsiteY9587" fmla="*/ 3825088 h 4333434"/>
              <a:gd name="connsiteX9588" fmla="*/ 4006818 w 4425895"/>
              <a:gd name="connsiteY9588" fmla="*/ 3826420 h 4333434"/>
              <a:gd name="connsiteX9589" fmla="*/ 4018376 w 4425895"/>
              <a:gd name="connsiteY9589" fmla="*/ 3863671 h 4333434"/>
              <a:gd name="connsiteX9590" fmla="*/ 4017516 w 4425895"/>
              <a:gd name="connsiteY9590" fmla="*/ 3868998 h 4333434"/>
              <a:gd name="connsiteX9591" fmla="*/ 4013778 w 4425895"/>
              <a:gd name="connsiteY9591" fmla="*/ 3872737 h 4333434"/>
              <a:gd name="connsiteX9592" fmla="*/ 4011544 w 4425895"/>
              <a:gd name="connsiteY9592" fmla="*/ 3872737 h 4333434"/>
              <a:gd name="connsiteX9593" fmla="*/ 4018376 w 4425895"/>
              <a:gd name="connsiteY9593" fmla="*/ 3863671 h 4333434"/>
              <a:gd name="connsiteX9594" fmla="*/ 4017345 w 4425895"/>
              <a:gd name="connsiteY9594" fmla="*/ 1110343 h 4333434"/>
              <a:gd name="connsiteX9595" fmla="*/ 4021641 w 4425895"/>
              <a:gd name="connsiteY9595" fmla="*/ 1106476 h 4333434"/>
              <a:gd name="connsiteX9596" fmla="*/ 4021985 w 4425895"/>
              <a:gd name="connsiteY9596" fmla="*/ 1109956 h 4333434"/>
              <a:gd name="connsiteX9597" fmla="*/ 4017345 w 4425895"/>
              <a:gd name="connsiteY9597" fmla="*/ 1110343 h 4333434"/>
              <a:gd name="connsiteX9598" fmla="*/ 4026797 w 4425895"/>
              <a:gd name="connsiteY9598" fmla="*/ 2794598 h 4333434"/>
              <a:gd name="connsiteX9599" fmla="*/ 4024949 w 4425895"/>
              <a:gd name="connsiteY9599" fmla="*/ 2797778 h 4333434"/>
              <a:gd name="connsiteX9600" fmla="*/ 4020653 w 4425895"/>
              <a:gd name="connsiteY9600" fmla="*/ 2795758 h 4333434"/>
              <a:gd name="connsiteX9601" fmla="*/ 4026797 w 4425895"/>
              <a:gd name="connsiteY9601" fmla="*/ 2794684 h 4333434"/>
              <a:gd name="connsiteX9602" fmla="*/ 4026797 w 4425895"/>
              <a:gd name="connsiteY9602" fmla="*/ 3899633 h 4333434"/>
              <a:gd name="connsiteX9603" fmla="*/ 4024692 w 4425895"/>
              <a:gd name="connsiteY9603" fmla="*/ 3902941 h 4333434"/>
              <a:gd name="connsiteX9604" fmla="*/ 4022586 w 4425895"/>
              <a:gd name="connsiteY9604" fmla="*/ 3900922 h 4333434"/>
              <a:gd name="connsiteX9605" fmla="*/ 4022586 w 4425895"/>
              <a:gd name="connsiteY9605" fmla="*/ 3900922 h 4333434"/>
              <a:gd name="connsiteX9606" fmla="*/ 4024692 w 4425895"/>
              <a:gd name="connsiteY9606" fmla="*/ 3897614 h 4333434"/>
              <a:gd name="connsiteX9607" fmla="*/ 4026797 w 4425895"/>
              <a:gd name="connsiteY9607" fmla="*/ 3899719 h 4333434"/>
              <a:gd name="connsiteX9608" fmla="*/ 4028816 w 4425895"/>
              <a:gd name="connsiteY9608" fmla="*/ 3913511 h 4333434"/>
              <a:gd name="connsiteX9609" fmla="*/ 4033113 w 4425895"/>
              <a:gd name="connsiteY9609" fmla="*/ 3916561 h 4333434"/>
              <a:gd name="connsiteX9610" fmla="*/ 4021555 w 4425895"/>
              <a:gd name="connsiteY9610" fmla="*/ 3915573 h 4333434"/>
              <a:gd name="connsiteX9611" fmla="*/ 4028816 w 4425895"/>
              <a:gd name="connsiteY9611" fmla="*/ 3913597 h 4333434"/>
              <a:gd name="connsiteX9612" fmla="*/ 4031824 w 4425895"/>
              <a:gd name="connsiteY9612" fmla="*/ 1520322 h 4333434"/>
              <a:gd name="connsiteX9613" fmla="*/ 4030578 w 4425895"/>
              <a:gd name="connsiteY9613" fmla="*/ 1519033 h 4333434"/>
              <a:gd name="connsiteX9614" fmla="*/ 4034573 w 4425895"/>
              <a:gd name="connsiteY9614" fmla="*/ 1519033 h 4333434"/>
              <a:gd name="connsiteX9615" fmla="*/ 4031824 w 4425895"/>
              <a:gd name="connsiteY9615" fmla="*/ 1520408 h 4333434"/>
              <a:gd name="connsiteX9616" fmla="*/ 4033628 w 4425895"/>
              <a:gd name="connsiteY9616" fmla="*/ 1380855 h 4333434"/>
              <a:gd name="connsiteX9617" fmla="*/ 4038698 w 4425895"/>
              <a:gd name="connsiteY9617" fmla="*/ 1378879 h 4333434"/>
              <a:gd name="connsiteX9618" fmla="*/ 4037195 w 4425895"/>
              <a:gd name="connsiteY9618" fmla="*/ 1382402 h 4333434"/>
              <a:gd name="connsiteX9619" fmla="*/ 4033628 w 4425895"/>
              <a:gd name="connsiteY9619" fmla="*/ 1380941 h 4333434"/>
              <a:gd name="connsiteX9620" fmla="*/ 4039944 w 4425895"/>
              <a:gd name="connsiteY9620" fmla="*/ 4002837 h 4333434"/>
              <a:gd name="connsiteX9621" fmla="*/ 4045401 w 4425895"/>
              <a:gd name="connsiteY9621" fmla="*/ 4007133 h 4333434"/>
              <a:gd name="connsiteX9622" fmla="*/ 4049697 w 4425895"/>
              <a:gd name="connsiteY9622" fmla="*/ 4011430 h 4333434"/>
              <a:gd name="connsiteX9623" fmla="*/ 4049182 w 4425895"/>
              <a:gd name="connsiteY9623" fmla="*/ 4015726 h 4333434"/>
              <a:gd name="connsiteX9624" fmla="*/ 4035046 w 4425895"/>
              <a:gd name="connsiteY9624" fmla="*/ 4001333 h 4333434"/>
              <a:gd name="connsiteX9625" fmla="*/ 4039944 w 4425895"/>
              <a:gd name="connsiteY9625" fmla="*/ 4002923 h 4333434"/>
              <a:gd name="connsiteX9626" fmla="*/ 4043768 w 4425895"/>
              <a:gd name="connsiteY9626" fmla="*/ 3760725 h 4333434"/>
              <a:gd name="connsiteX9627" fmla="*/ 4045487 w 4425895"/>
              <a:gd name="connsiteY9627" fmla="*/ 3757374 h 4333434"/>
              <a:gd name="connsiteX9628" fmla="*/ 4050944 w 4425895"/>
              <a:gd name="connsiteY9628" fmla="*/ 3760381 h 4333434"/>
              <a:gd name="connsiteX9629" fmla="*/ 4043768 w 4425895"/>
              <a:gd name="connsiteY9629" fmla="*/ 3760811 h 4333434"/>
              <a:gd name="connsiteX9630" fmla="*/ 4057431 w 4425895"/>
              <a:gd name="connsiteY9630" fmla="*/ 4037768 h 4333434"/>
              <a:gd name="connsiteX9631" fmla="*/ 4060181 w 4425895"/>
              <a:gd name="connsiteY9631" fmla="*/ 4041162 h 4333434"/>
              <a:gd name="connsiteX9632" fmla="*/ 4050772 w 4425895"/>
              <a:gd name="connsiteY9632" fmla="*/ 4040904 h 4333434"/>
              <a:gd name="connsiteX9633" fmla="*/ 4057431 w 4425895"/>
              <a:gd name="connsiteY9633" fmla="*/ 4037768 h 4333434"/>
              <a:gd name="connsiteX9634" fmla="*/ 4055025 w 4425895"/>
              <a:gd name="connsiteY9634" fmla="*/ 3983674 h 4333434"/>
              <a:gd name="connsiteX9635" fmla="*/ 4055971 w 4425895"/>
              <a:gd name="connsiteY9635" fmla="*/ 3981569 h 4333434"/>
              <a:gd name="connsiteX9636" fmla="*/ 4058162 w 4425895"/>
              <a:gd name="connsiteY9636" fmla="*/ 3978389 h 4333434"/>
              <a:gd name="connsiteX9637" fmla="*/ 4060009 w 4425895"/>
              <a:gd name="connsiteY9637" fmla="*/ 3975210 h 4333434"/>
              <a:gd name="connsiteX9638" fmla="*/ 4060783 w 4425895"/>
              <a:gd name="connsiteY9638" fmla="*/ 3980494 h 4333434"/>
              <a:gd name="connsiteX9639" fmla="*/ 4055025 w 4425895"/>
              <a:gd name="connsiteY9639" fmla="*/ 3983760 h 4333434"/>
              <a:gd name="connsiteX9640" fmla="*/ 4059322 w 4425895"/>
              <a:gd name="connsiteY9640" fmla="*/ 3788180 h 4333434"/>
              <a:gd name="connsiteX9641" fmla="*/ 4056314 w 4425895"/>
              <a:gd name="connsiteY9641" fmla="*/ 3786032 h 4333434"/>
              <a:gd name="connsiteX9642" fmla="*/ 4060611 w 4425895"/>
              <a:gd name="connsiteY9642" fmla="*/ 3783926 h 4333434"/>
              <a:gd name="connsiteX9643" fmla="*/ 4063618 w 4425895"/>
              <a:gd name="connsiteY9643" fmla="*/ 3786032 h 4333434"/>
              <a:gd name="connsiteX9644" fmla="*/ 4059107 w 4425895"/>
              <a:gd name="connsiteY9644" fmla="*/ 3788266 h 4333434"/>
              <a:gd name="connsiteX9645" fmla="*/ 4058377 w 4425895"/>
              <a:gd name="connsiteY9645" fmla="*/ 3747792 h 4333434"/>
              <a:gd name="connsiteX9646" fmla="*/ 4060482 w 4425895"/>
              <a:gd name="connsiteY9646" fmla="*/ 3745644 h 4333434"/>
              <a:gd name="connsiteX9647" fmla="*/ 4062587 w 4425895"/>
              <a:gd name="connsiteY9647" fmla="*/ 3747792 h 4333434"/>
              <a:gd name="connsiteX9648" fmla="*/ 4060482 w 4425895"/>
              <a:gd name="connsiteY9648" fmla="*/ 3749898 h 4333434"/>
              <a:gd name="connsiteX9649" fmla="*/ 4058162 w 4425895"/>
              <a:gd name="connsiteY9649" fmla="*/ 3747930 h 4333434"/>
              <a:gd name="connsiteX9650" fmla="*/ 4058162 w 4425895"/>
              <a:gd name="connsiteY9650" fmla="*/ 3747878 h 4333434"/>
              <a:gd name="connsiteX9651" fmla="*/ 4056314 w 4425895"/>
              <a:gd name="connsiteY9651" fmla="*/ 1840889 h 4333434"/>
              <a:gd name="connsiteX9652" fmla="*/ 4063533 w 4425895"/>
              <a:gd name="connsiteY9652" fmla="*/ 1835776 h 4333434"/>
              <a:gd name="connsiteX9653" fmla="*/ 4065896 w 4425895"/>
              <a:gd name="connsiteY9653" fmla="*/ 1841061 h 4333434"/>
              <a:gd name="connsiteX9654" fmla="*/ 4056099 w 4425895"/>
              <a:gd name="connsiteY9654" fmla="*/ 1840975 h 4333434"/>
              <a:gd name="connsiteX9655" fmla="*/ 4065767 w 4425895"/>
              <a:gd name="connsiteY9655" fmla="*/ 1958271 h 4333434"/>
              <a:gd name="connsiteX9656" fmla="*/ 4070966 w 4425895"/>
              <a:gd name="connsiteY9656" fmla="*/ 1959474 h 4333434"/>
              <a:gd name="connsiteX9657" fmla="*/ 4067700 w 4425895"/>
              <a:gd name="connsiteY9657" fmla="*/ 1960419 h 4333434"/>
              <a:gd name="connsiteX9658" fmla="*/ 4065552 w 4425895"/>
              <a:gd name="connsiteY9658" fmla="*/ 1958228 h 4333434"/>
              <a:gd name="connsiteX9659" fmla="*/ 4068860 w 4425895"/>
              <a:gd name="connsiteY9659" fmla="*/ 3798793 h 4333434"/>
              <a:gd name="connsiteX9660" fmla="*/ 4070966 w 4425895"/>
              <a:gd name="connsiteY9660" fmla="*/ 3803089 h 4333434"/>
              <a:gd name="connsiteX9661" fmla="*/ 4068860 w 4425895"/>
              <a:gd name="connsiteY9661" fmla="*/ 3807386 h 4333434"/>
              <a:gd name="connsiteX9662" fmla="*/ 4066755 w 4425895"/>
              <a:gd name="connsiteY9662" fmla="*/ 3803089 h 4333434"/>
              <a:gd name="connsiteX9663" fmla="*/ 4068645 w 4425895"/>
              <a:gd name="connsiteY9663" fmla="*/ 3798879 h 4333434"/>
              <a:gd name="connsiteX9664" fmla="*/ 4071825 w 4425895"/>
              <a:gd name="connsiteY9664" fmla="*/ 3814045 h 4333434"/>
              <a:gd name="connsiteX9665" fmla="*/ 4074059 w 4425895"/>
              <a:gd name="connsiteY9665" fmla="*/ 3814045 h 4333434"/>
              <a:gd name="connsiteX9666" fmla="*/ 4075004 w 4425895"/>
              <a:gd name="connsiteY9666" fmla="*/ 3818944 h 4333434"/>
              <a:gd name="connsiteX9667" fmla="*/ 4077239 w 4425895"/>
              <a:gd name="connsiteY9667" fmla="*/ 3822338 h 4333434"/>
              <a:gd name="connsiteX9668" fmla="*/ 4074016 w 4425895"/>
              <a:gd name="connsiteY9668" fmla="*/ 3824357 h 4333434"/>
              <a:gd name="connsiteX9669" fmla="*/ 4071610 w 4425895"/>
              <a:gd name="connsiteY9669" fmla="*/ 3814346 h 4333434"/>
              <a:gd name="connsiteX9670" fmla="*/ 4072512 w 4425895"/>
              <a:gd name="connsiteY9670" fmla="*/ 4038799 h 4333434"/>
              <a:gd name="connsiteX9671" fmla="*/ 4068860 w 4425895"/>
              <a:gd name="connsiteY9671" fmla="*/ 4034502 h 4333434"/>
              <a:gd name="connsiteX9672" fmla="*/ 4075949 w 4425895"/>
              <a:gd name="connsiteY9672" fmla="*/ 4037897 h 4333434"/>
              <a:gd name="connsiteX9673" fmla="*/ 4072297 w 4425895"/>
              <a:gd name="connsiteY9673" fmla="*/ 4038885 h 4333434"/>
              <a:gd name="connsiteX9674" fmla="*/ 4073758 w 4425895"/>
              <a:gd name="connsiteY9674" fmla="*/ 4084300 h 4333434"/>
              <a:gd name="connsiteX9675" fmla="*/ 4081406 w 4425895"/>
              <a:gd name="connsiteY9675" fmla="*/ 4087522 h 4333434"/>
              <a:gd name="connsiteX9676" fmla="*/ 4081406 w 4425895"/>
              <a:gd name="connsiteY9676" fmla="*/ 4087522 h 4333434"/>
              <a:gd name="connsiteX9677" fmla="*/ 4073716 w 4425895"/>
              <a:gd name="connsiteY9677" fmla="*/ 4088768 h 4333434"/>
              <a:gd name="connsiteX9678" fmla="*/ 4073544 w 4425895"/>
              <a:gd name="connsiteY9678" fmla="*/ 4084385 h 4333434"/>
              <a:gd name="connsiteX9679" fmla="*/ 4112427 w 4425895"/>
              <a:gd name="connsiteY9679" fmla="*/ 4126105 h 4333434"/>
              <a:gd name="connsiteX9680" fmla="*/ 4115951 w 4425895"/>
              <a:gd name="connsiteY9680" fmla="*/ 4127953 h 4333434"/>
              <a:gd name="connsiteX9681" fmla="*/ 4101514 w 4425895"/>
              <a:gd name="connsiteY9681" fmla="*/ 4130574 h 4333434"/>
              <a:gd name="connsiteX9682" fmla="*/ 4112170 w 4425895"/>
              <a:gd name="connsiteY9682" fmla="*/ 4126191 h 4333434"/>
              <a:gd name="connsiteX9683" fmla="*/ 4114963 w 4425895"/>
              <a:gd name="connsiteY9683" fmla="*/ 4000989 h 4333434"/>
              <a:gd name="connsiteX9684" fmla="*/ 4120634 w 4425895"/>
              <a:gd name="connsiteY9684" fmla="*/ 4002837 h 4333434"/>
              <a:gd name="connsiteX9685" fmla="*/ 4127852 w 4425895"/>
              <a:gd name="connsiteY9685" fmla="*/ 4004770 h 4333434"/>
              <a:gd name="connsiteX9686" fmla="*/ 4130130 w 4425895"/>
              <a:gd name="connsiteY9686" fmla="*/ 4008250 h 4333434"/>
              <a:gd name="connsiteX9687" fmla="*/ 4126821 w 4425895"/>
              <a:gd name="connsiteY9687" fmla="*/ 4014566 h 4333434"/>
              <a:gd name="connsiteX9688" fmla="*/ 4125833 w 4425895"/>
              <a:gd name="connsiteY9688" fmla="*/ 4017703 h 4333434"/>
              <a:gd name="connsiteX9689" fmla="*/ 4114705 w 4425895"/>
              <a:gd name="connsiteY9689" fmla="*/ 4001075 h 4333434"/>
              <a:gd name="connsiteX9690" fmla="*/ 4121407 w 4425895"/>
              <a:gd name="connsiteY9690" fmla="*/ 4161251 h 4333434"/>
              <a:gd name="connsiteX9691" fmla="*/ 4123341 w 4425895"/>
              <a:gd name="connsiteY9691" fmla="*/ 4165548 h 4333434"/>
              <a:gd name="connsiteX9692" fmla="*/ 4118099 w 4425895"/>
              <a:gd name="connsiteY9692" fmla="*/ 4166450 h 4333434"/>
              <a:gd name="connsiteX9693" fmla="*/ 4121149 w 4425895"/>
              <a:gd name="connsiteY9693" fmla="*/ 4161337 h 4333434"/>
              <a:gd name="connsiteX9694" fmla="*/ 4124501 w 4425895"/>
              <a:gd name="connsiteY9694" fmla="*/ 4053837 h 4333434"/>
              <a:gd name="connsiteX9695" fmla="*/ 4137992 w 4425895"/>
              <a:gd name="connsiteY9695" fmla="*/ 4062172 h 4333434"/>
              <a:gd name="connsiteX9696" fmla="*/ 4127551 w 4425895"/>
              <a:gd name="connsiteY9696" fmla="*/ 4061871 h 4333434"/>
              <a:gd name="connsiteX9697" fmla="*/ 4124243 w 4425895"/>
              <a:gd name="connsiteY9697" fmla="*/ 4053923 h 4333434"/>
              <a:gd name="connsiteX9698" fmla="*/ 4131719 w 4425895"/>
              <a:gd name="connsiteY9698" fmla="*/ 4096330 h 4333434"/>
              <a:gd name="connsiteX9699" fmla="*/ 4130817 w 4425895"/>
              <a:gd name="connsiteY9699" fmla="*/ 4098478 h 4333434"/>
              <a:gd name="connsiteX9700" fmla="*/ 4128582 w 4425895"/>
              <a:gd name="connsiteY9700" fmla="*/ 4096330 h 4333434"/>
              <a:gd name="connsiteX9701" fmla="*/ 4129485 w 4425895"/>
              <a:gd name="connsiteY9701" fmla="*/ 4094225 h 4333434"/>
              <a:gd name="connsiteX9702" fmla="*/ 4131461 w 4425895"/>
              <a:gd name="connsiteY9702" fmla="*/ 4096416 h 4333434"/>
              <a:gd name="connsiteX9703" fmla="*/ 4123856 w 4425895"/>
              <a:gd name="connsiteY9703" fmla="*/ 4110680 h 4333434"/>
              <a:gd name="connsiteX9704" fmla="*/ 4135844 w 4425895"/>
              <a:gd name="connsiteY9704" fmla="*/ 4110036 h 4333434"/>
              <a:gd name="connsiteX9705" fmla="*/ 4130774 w 4425895"/>
              <a:gd name="connsiteY9705" fmla="*/ 4113345 h 4333434"/>
              <a:gd name="connsiteX9706" fmla="*/ 4123599 w 4425895"/>
              <a:gd name="connsiteY9706" fmla="*/ 4110809 h 4333434"/>
              <a:gd name="connsiteX9707" fmla="*/ 4151741 w 4425895"/>
              <a:gd name="connsiteY9707" fmla="*/ 4132464 h 4333434"/>
              <a:gd name="connsiteX9708" fmla="*/ 4149507 w 4425895"/>
              <a:gd name="connsiteY9708" fmla="*/ 4130359 h 4333434"/>
              <a:gd name="connsiteX9709" fmla="*/ 4150452 w 4425895"/>
              <a:gd name="connsiteY9709" fmla="*/ 4128211 h 4333434"/>
              <a:gd name="connsiteX9710" fmla="*/ 4152644 w 4425895"/>
              <a:gd name="connsiteY9710" fmla="*/ 4130316 h 4333434"/>
              <a:gd name="connsiteX9711" fmla="*/ 4152644 w 4425895"/>
              <a:gd name="connsiteY9711" fmla="*/ 4130359 h 4333434"/>
              <a:gd name="connsiteX9712" fmla="*/ 4151483 w 4425895"/>
              <a:gd name="connsiteY9712" fmla="*/ 4132550 h 4333434"/>
              <a:gd name="connsiteX9713" fmla="*/ 4147444 w 4425895"/>
              <a:gd name="connsiteY9713" fmla="*/ 3813659 h 4333434"/>
              <a:gd name="connsiteX9714" fmla="*/ 4143148 w 4425895"/>
              <a:gd name="connsiteY9714" fmla="*/ 3805839 h 4333434"/>
              <a:gd name="connsiteX9715" fmla="*/ 4150796 w 4425895"/>
              <a:gd name="connsiteY9715" fmla="*/ 3811811 h 4333434"/>
              <a:gd name="connsiteX9716" fmla="*/ 4147101 w 4425895"/>
              <a:gd name="connsiteY9716" fmla="*/ 3813745 h 4333434"/>
              <a:gd name="connsiteX9717" fmla="*/ 4149722 w 4425895"/>
              <a:gd name="connsiteY9717" fmla="*/ 3637284 h 4333434"/>
              <a:gd name="connsiteX9718" fmla="*/ 4145125 w 4425895"/>
              <a:gd name="connsiteY9718" fmla="*/ 3631570 h 4333434"/>
              <a:gd name="connsiteX9719" fmla="*/ 4152729 w 4425895"/>
              <a:gd name="connsiteY9719" fmla="*/ 3635093 h 4333434"/>
              <a:gd name="connsiteX9720" fmla="*/ 4149378 w 4425895"/>
              <a:gd name="connsiteY9720" fmla="*/ 3637370 h 4333434"/>
              <a:gd name="connsiteX9721" fmla="*/ 4156037 w 4425895"/>
              <a:gd name="connsiteY9721" fmla="*/ 3871061 h 4333434"/>
              <a:gd name="connsiteX9722" fmla="*/ 4157971 w 4425895"/>
              <a:gd name="connsiteY9722" fmla="*/ 3873166 h 4333434"/>
              <a:gd name="connsiteX9723" fmla="*/ 4154706 w 4425895"/>
              <a:gd name="connsiteY9723" fmla="*/ 3875315 h 4333434"/>
              <a:gd name="connsiteX9724" fmla="*/ 4152729 w 4425895"/>
              <a:gd name="connsiteY9724" fmla="*/ 3873170 h 4333434"/>
              <a:gd name="connsiteX9725" fmla="*/ 4152729 w 4425895"/>
              <a:gd name="connsiteY9725" fmla="*/ 3873166 h 4333434"/>
              <a:gd name="connsiteX9726" fmla="*/ 4155694 w 4425895"/>
              <a:gd name="connsiteY9726" fmla="*/ 3871147 h 4333434"/>
              <a:gd name="connsiteX9727" fmla="*/ 4148003 w 4425895"/>
              <a:gd name="connsiteY9727" fmla="*/ 1766816 h 4333434"/>
              <a:gd name="connsiteX9728" fmla="*/ 4152729 w 4425895"/>
              <a:gd name="connsiteY9728" fmla="*/ 1760629 h 4333434"/>
              <a:gd name="connsiteX9729" fmla="*/ 4158787 w 4425895"/>
              <a:gd name="connsiteY9729" fmla="*/ 1767203 h 4333434"/>
              <a:gd name="connsiteX9730" fmla="*/ 4147659 w 4425895"/>
              <a:gd name="connsiteY9730" fmla="*/ 1766902 h 4333434"/>
              <a:gd name="connsiteX9731" fmla="*/ 4160893 w 4425895"/>
              <a:gd name="connsiteY9731" fmla="*/ 3893360 h 4333434"/>
              <a:gd name="connsiteX9732" fmla="*/ 4162998 w 4425895"/>
              <a:gd name="connsiteY9732" fmla="*/ 3896668 h 4333434"/>
              <a:gd name="connsiteX9733" fmla="*/ 4160893 w 4425895"/>
              <a:gd name="connsiteY9733" fmla="*/ 3898688 h 4333434"/>
              <a:gd name="connsiteX9734" fmla="*/ 4160893 w 4425895"/>
              <a:gd name="connsiteY9734" fmla="*/ 3898688 h 4333434"/>
              <a:gd name="connsiteX9735" fmla="*/ 4158830 w 4425895"/>
              <a:gd name="connsiteY9735" fmla="*/ 3895379 h 4333434"/>
              <a:gd name="connsiteX9736" fmla="*/ 4160764 w 4425895"/>
              <a:gd name="connsiteY9736" fmla="*/ 3893446 h 4333434"/>
              <a:gd name="connsiteX9737" fmla="*/ 4163986 w 4425895"/>
              <a:gd name="connsiteY9737" fmla="*/ 3499193 h 4333434"/>
              <a:gd name="connsiteX9738" fmla="*/ 4169142 w 4425895"/>
              <a:gd name="connsiteY9738" fmla="*/ 3500396 h 4333434"/>
              <a:gd name="connsiteX9739" fmla="*/ 4163470 w 4425895"/>
              <a:gd name="connsiteY9739" fmla="*/ 3503360 h 4333434"/>
              <a:gd name="connsiteX9740" fmla="*/ 4163858 w 4425895"/>
              <a:gd name="connsiteY9740" fmla="*/ 3499279 h 4333434"/>
              <a:gd name="connsiteX9741" fmla="*/ 4170646 w 4425895"/>
              <a:gd name="connsiteY9741" fmla="*/ 3680465 h 4333434"/>
              <a:gd name="connsiteX9742" fmla="*/ 4170646 w 4425895"/>
              <a:gd name="connsiteY9742" fmla="*/ 3685020 h 4333434"/>
              <a:gd name="connsiteX9743" fmla="*/ 4170646 w 4425895"/>
              <a:gd name="connsiteY9743" fmla="*/ 3685020 h 4333434"/>
              <a:gd name="connsiteX9744" fmla="*/ 4164201 w 4425895"/>
              <a:gd name="connsiteY9744" fmla="*/ 3686394 h 4333434"/>
              <a:gd name="connsiteX9745" fmla="*/ 4170517 w 4425895"/>
              <a:gd name="connsiteY9745" fmla="*/ 3680551 h 4333434"/>
              <a:gd name="connsiteX9746" fmla="*/ 4167553 w 4425895"/>
              <a:gd name="connsiteY9746" fmla="*/ 3925842 h 4333434"/>
              <a:gd name="connsiteX9747" fmla="*/ 4168970 w 4425895"/>
              <a:gd name="connsiteY9747" fmla="*/ 3929494 h 4333434"/>
              <a:gd name="connsiteX9748" fmla="*/ 4165103 w 4425895"/>
              <a:gd name="connsiteY9748" fmla="*/ 3925541 h 4333434"/>
              <a:gd name="connsiteX9749" fmla="*/ 4167423 w 4425895"/>
              <a:gd name="connsiteY9749" fmla="*/ 3926057 h 4333434"/>
              <a:gd name="connsiteX9750" fmla="*/ 4169744 w 4425895"/>
              <a:gd name="connsiteY9750" fmla="*/ 3983846 h 4333434"/>
              <a:gd name="connsiteX9751" fmla="*/ 4177649 w 4425895"/>
              <a:gd name="connsiteY9751" fmla="*/ 3995232 h 4333434"/>
              <a:gd name="connsiteX9752" fmla="*/ 4172751 w 4425895"/>
              <a:gd name="connsiteY9752" fmla="*/ 3997165 h 4333434"/>
              <a:gd name="connsiteX9753" fmla="*/ 4171377 w 4425895"/>
              <a:gd name="connsiteY9753" fmla="*/ 3990935 h 4333434"/>
              <a:gd name="connsiteX9754" fmla="*/ 4168756 w 4425895"/>
              <a:gd name="connsiteY9754" fmla="*/ 3985092 h 4333434"/>
              <a:gd name="connsiteX9755" fmla="*/ 4169615 w 4425895"/>
              <a:gd name="connsiteY9755" fmla="*/ 3983932 h 4333434"/>
              <a:gd name="connsiteX9756" fmla="*/ 4171377 w 4425895"/>
              <a:gd name="connsiteY9756" fmla="*/ 3947583 h 4333434"/>
              <a:gd name="connsiteX9757" fmla="*/ 4173482 w 4425895"/>
              <a:gd name="connsiteY9757" fmla="*/ 3943286 h 4333434"/>
              <a:gd name="connsiteX9758" fmla="*/ 4175544 w 4425895"/>
              <a:gd name="connsiteY9758" fmla="*/ 3947583 h 4333434"/>
              <a:gd name="connsiteX9759" fmla="*/ 4173482 w 4425895"/>
              <a:gd name="connsiteY9759" fmla="*/ 3951879 h 4333434"/>
              <a:gd name="connsiteX9760" fmla="*/ 4171248 w 4425895"/>
              <a:gd name="connsiteY9760" fmla="*/ 3947540 h 4333434"/>
              <a:gd name="connsiteX9761" fmla="*/ 4174685 w 4425895"/>
              <a:gd name="connsiteY9761" fmla="*/ 3914070 h 4333434"/>
              <a:gd name="connsiteX9762" fmla="*/ 4166177 w 4425895"/>
              <a:gd name="connsiteY9762" fmla="*/ 3913825 h 4333434"/>
              <a:gd name="connsiteX9763" fmla="*/ 4166092 w 4425895"/>
              <a:gd name="connsiteY9763" fmla="*/ 3913726 h 4333434"/>
              <a:gd name="connsiteX9764" fmla="*/ 4178982 w 4425895"/>
              <a:gd name="connsiteY9764" fmla="*/ 3905133 h 4333434"/>
              <a:gd name="connsiteX9765" fmla="*/ 4174556 w 4425895"/>
              <a:gd name="connsiteY9765" fmla="*/ 3914155 h 4333434"/>
              <a:gd name="connsiteX9766" fmla="*/ 4177649 w 4425895"/>
              <a:gd name="connsiteY9766" fmla="*/ 3863628 h 4333434"/>
              <a:gd name="connsiteX9767" fmla="*/ 4169271 w 4425895"/>
              <a:gd name="connsiteY9767" fmla="*/ 3867151 h 4333434"/>
              <a:gd name="connsiteX9768" fmla="*/ 4181130 w 4425895"/>
              <a:gd name="connsiteY9768" fmla="*/ 3856882 h 4333434"/>
              <a:gd name="connsiteX9769" fmla="*/ 4177520 w 4425895"/>
              <a:gd name="connsiteY9769" fmla="*/ 3863714 h 4333434"/>
              <a:gd name="connsiteX9770" fmla="*/ 4182848 w 4425895"/>
              <a:gd name="connsiteY9770" fmla="*/ 4097146 h 4333434"/>
              <a:gd name="connsiteX9771" fmla="*/ 4191055 w 4425895"/>
              <a:gd name="connsiteY9771" fmla="*/ 4103247 h 4333434"/>
              <a:gd name="connsiteX9772" fmla="*/ 4184266 w 4425895"/>
              <a:gd name="connsiteY9772" fmla="*/ 4104794 h 4333434"/>
              <a:gd name="connsiteX9773" fmla="*/ 4182720 w 4425895"/>
              <a:gd name="connsiteY9773" fmla="*/ 4097232 h 4333434"/>
              <a:gd name="connsiteX9774" fmla="*/ 4190239 w 4425895"/>
              <a:gd name="connsiteY9774" fmla="*/ 3902941 h 4333434"/>
              <a:gd name="connsiteX9775" fmla="*/ 4188133 w 4425895"/>
              <a:gd name="connsiteY9775" fmla="*/ 3898860 h 4333434"/>
              <a:gd name="connsiteX9776" fmla="*/ 4185512 w 4425895"/>
              <a:gd name="connsiteY9776" fmla="*/ 3893704 h 4333434"/>
              <a:gd name="connsiteX9777" fmla="*/ 4185512 w 4425895"/>
              <a:gd name="connsiteY9777" fmla="*/ 3892458 h 4333434"/>
              <a:gd name="connsiteX9778" fmla="*/ 4188133 w 4425895"/>
              <a:gd name="connsiteY9778" fmla="*/ 3888978 h 4333434"/>
              <a:gd name="connsiteX9779" fmla="*/ 4190239 w 4425895"/>
              <a:gd name="connsiteY9779" fmla="*/ 3887001 h 4333434"/>
              <a:gd name="connsiteX9780" fmla="*/ 4192301 w 4425895"/>
              <a:gd name="connsiteY9780" fmla="*/ 3895594 h 4333434"/>
              <a:gd name="connsiteX9781" fmla="*/ 4190110 w 4425895"/>
              <a:gd name="connsiteY9781" fmla="*/ 3903027 h 4333434"/>
              <a:gd name="connsiteX9782" fmla="*/ 4194535 w 4425895"/>
              <a:gd name="connsiteY9782" fmla="*/ 3949688 h 4333434"/>
              <a:gd name="connsiteX9783" fmla="*/ 4196727 w 4425895"/>
              <a:gd name="connsiteY9783" fmla="*/ 3951793 h 4333434"/>
              <a:gd name="connsiteX9784" fmla="*/ 4194621 w 4425895"/>
              <a:gd name="connsiteY9784" fmla="*/ 3953985 h 4333434"/>
              <a:gd name="connsiteX9785" fmla="*/ 4192430 w 4425895"/>
              <a:gd name="connsiteY9785" fmla="*/ 3951879 h 4333434"/>
              <a:gd name="connsiteX9786" fmla="*/ 4192430 w 4425895"/>
              <a:gd name="connsiteY9786" fmla="*/ 3951836 h 4333434"/>
              <a:gd name="connsiteX9787" fmla="*/ 4194277 w 4425895"/>
              <a:gd name="connsiteY9787" fmla="*/ 3949774 h 4333434"/>
              <a:gd name="connsiteX9788" fmla="*/ 4194793 w 4425895"/>
              <a:gd name="connsiteY9788" fmla="*/ 4122969 h 4333434"/>
              <a:gd name="connsiteX9789" fmla="*/ 4198660 w 4425895"/>
              <a:gd name="connsiteY9789" fmla="*/ 4124988 h 4333434"/>
              <a:gd name="connsiteX9790" fmla="*/ 4196684 w 4425895"/>
              <a:gd name="connsiteY9790" fmla="*/ 4126148 h 4333434"/>
              <a:gd name="connsiteX9791" fmla="*/ 4194535 w 4425895"/>
              <a:gd name="connsiteY9791" fmla="*/ 4123055 h 4333434"/>
              <a:gd name="connsiteX9792" fmla="*/ 4197886 w 4425895"/>
              <a:gd name="connsiteY9792" fmla="*/ 4054696 h 4333434"/>
              <a:gd name="connsiteX9793" fmla="*/ 4199777 w 4425895"/>
              <a:gd name="connsiteY9793" fmla="*/ 4049583 h 4333434"/>
              <a:gd name="connsiteX9794" fmla="*/ 4202913 w 4425895"/>
              <a:gd name="connsiteY9794" fmla="*/ 4052634 h 4333434"/>
              <a:gd name="connsiteX9795" fmla="*/ 4202913 w 4425895"/>
              <a:gd name="connsiteY9795" fmla="*/ 4052634 h 4333434"/>
              <a:gd name="connsiteX9796" fmla="*/ 4197629 w 4425895"/>
              <a:gd name="connsiteY9796" fmla="*/ 4054954 h 4333434"/>
              <a:gd name="connsiteX9797" fmla="*/ 4201195 w 4425895"/>
              <a:gd name="connsiteY9797" fmla="*/ 4107888 h 4333434"/>
              <a:gd name="connsiteX9798" fmla="*/ 4206479 w 4425895"/>
              <a:gd name="connsiteY9798" fmla="*/ 4106169 h 4333434"/>
              <a:gd name="connsiteX9799" fmla="*/ 4203901 w 4425895"/>
              <a:gd name="connsiteY9799" fmla="*/ 4109864 h 4333434"/>
              <a:gd name="connsiteX9800" fmla="*/ 4200937 w 4425895"/>
              <a:gd name="connsiteY9800" fmla="*/ 4107974 h 4333434"/>
              <a:gd name="connsiteX9801" fmla="*/ 4205019 w 4425895"/>
              <a:gd name="connsiteY9801" fmla="*/ 4066813 h 4333434"/>
              <a:gd name="connsiteX9802" fmla="*/ 4208155 w 4425895"/>
              <a:gd name="connsiteY9802" fmla="*/ 4063676 h 4333434"/>
              <a:gd name="connsiteX9803" fmla="*/ 4211291 w 4425895"/>
              <a:gd name="connsiteY9803" fmla="*/ 4065609 h 4333434"/>
              <a:gd name="connsiteX9804" fmla="*/ 4208155 w 4425895"/>
              <a:gd name="connsiteY9804" fmla="*/ 4068703 h 4333434"/>
              <a:gd name="connsiteX9805" fmla="*/ 4204761 w 4425895"/>
              <a:gd name="connsiteY9805" fmla="*/ 4066899 h 4333434"/>
              <a:gd name="connsiteX9806" fmla="*/ 4206308 w 4425895"/>
              <a:gd name="connsiteY9806" fmla="*/ 4024706 h 4333434"/>
              <a:gd name="connsiteX9807" fmla="*/ 4206308 w 4425895"/>
              <a:gd name="connsiteY9807" fmla="*/ 4021656 h 4333434"/>
              <a:gd name="connsiteX9808" fmla="*/ 4213483 w 4425895"/>
              <a:gd name="connsiteY9808" fmla="*/ 4021656 h 4333434"/>
              <a:gd name="connsiteX9809" fmla="*/ 4206050 w 4425895"/>
              <a:gd name="connsiteY9809" fmla="*/ 4024878 h 4333434"/>
              <a:gd name="connsiteX9810" fmla="*/ 4211765 w 4425895"/>
              <a:gd name="connsiteY9810" fmla="*/ 3488108 h 4333434"/>
              <a:gd name="connsiteX9811" fmla="*/ 4205019 w 4425895"/>
              <a:gd name="connsiteY9811" fmla="*/ 3485444 h 4333434"/>
              <a:gd name="connsiteX9812" fmla="*/ 4213612 w 4425895"/>
              <a:gd name="connsiteY9812" fmla="*/ 3482135 h 4333434"/>
              <a:gd name="connsiteX9813" fmla="*/ 4221990 w 4425895"/>
              <a:gd name="connsiteY9813" fmla="*/ 3486045 h 4333434"/>
              <a:gd name="connsiteX9814" fmla="*/ 4226286 w 4425895"/>
              <a:gd name="connsiteY9814" fmla="*/ 3493822 h 4333434"/>
              <a:gd name="connsiteX9815" fmla="*/ 4230583 w 4425895"/>
              <a:gd name="connsiteY9815" fmla="*/ 3504778 h 4333434"/>
              <a:gd name="connsiteX9816" fmla="*/ 4228607 w 4425895"/>
              <a:gd name="connsiteY9816" fmla="*/ 3511868 h 4333434"/>
              <a:gd name="connsiteX9817" fmla="*/ 4224826 w 4425895"/>
              <a:gd name="connsiteY9817" fmla="*/ 3507103 h 4333434"/>
              <a:gd name="connsiteX9818" fmla="*/ 4225427 w 4425895"/>
              <a:gd name="connsiteY9818" fmla="*/ 3505380 h 4333434"/>
              <a:gd name="connsiteX9819" fmla="*/ 4223666 w 4425895"/>
              <a:gd name="connsiteY9819" fmla="*/ 3499536 h 4333434"/>
              <a:gd name="connsiteX9820" fmla="*/ 4219713 w 4425895"/>
              <a:gd name="connsiteY9820" fmla="*/ 3491717 h 4333434"/>
              <a:gd name="connsiteX9821" fmla="*/ 4211506 w 4425895"/>
              <a:gd name="connsiteY9821" fmla="*/ 3488194 h 4333434"/>
              <a:gd name="connsiteX9822" fmla="*/ 4224998 w 4425895"/>
              <a:gd name="connsiteY9822" fmla="*/ 4065782 h 4333434"/>
              <a:gd name="connsiteX9823" fmla="*/ 4224138 w 4425895"/>
              <a:gd name="connsiteY9823" fmla="*/ 4070078 h 4333434"/>
              <a:gd name="connsiteX9824" fmla="*/ 4217908 w 4425895"/>
              <a:gd name="connsiteY9824" fmla="*/ 4074804 h 4333434"/>
              <a:gd name="connsiteX9825" fmla="*/ 4214256 w 4425895"/>
              <a:gd name="connsiteY9825" fmla="*/ 4070250 h 4333434"/>
              <a:gd name="connsiteX9826" fmla="*/ 4216791 w 4425895"/>
              <a:gd name="connsiteY9826" fmla="*/ 4063891 h 4333434"/>
              <a:gd name="connsiteX9827" fmla="*/ 4224912 w 4425895"/>
              <a:gd name="connsiteY9827" fmla="*/ 4060750 h 4333434"/>
              <a:gd name="connsiteX9828" fmla="*/ 4227017 w 4425895"/>
              <a:gd name="connsiteY9828" fmla="*/ 4062301 h 4333434"/>
              <a:gd name="connsiteX9829" fmla="*/ 4224740 w 4425895"/>
              <a:gd name="connsiteY9829" fmla="*/ 4065867 h 4333434"/>
              <a:gd name="connsiteX9830" fmla="*/ 4225943 w 4425895"/>
              <a:gd name="connsiteY9830" fmla="*/ 4030120 h 4333434"/>
              <a:gd name="connsiteX9831" fmla="*/ 4234536 w 4425895"/>
              <a:gd name="connsiteY9831" fmla="*/ 4031495 h 4333434"/>
              <a:gd name="connsiteX9832" fmla="*/ 4233032 w 4425895"/>
              <a:gd name="connsiteY9832" fmla="*/ 4034717 h 4333434"/>
              <a:gd name="connsiteX9833" fmla="*/ 4225685 w 4425895"/>
              <a:gd name="connsiteY9833" fmla="*/ 4030206 h 4333434"/>
              <a:gd name="connsiteX9834" fmla="*/ 4253656 w 4425895"/>
              <a:gd name="connsiteY9834" fmla="*/ 3994802 h 4333434"/>
              <a:gd name="connsiteX9835" fmla="*/ 4264698 w 4425895"/>
              <a:gd name="connsiteY9835" fmla="*/ 3996435 h 4333434"/>
              <a:gd name="connsiteX9836" fmla="*/ 4266588 w 4425895"/>
              <a:gd name="connsiteY9836" fmla="*/ 4000474 h 4333434"/>
              <a:gd name="connsiteX9837" fmla="*/ 4253398 w 4425895"/>
              <a:gd name="connsiteY9837" fmla="*/ 3994802 h 4333434"/>
              <a:gd name="connsiteX9838" fmla="*/ 4269682 w 4425895"/>
              <a:gd name="connsiteY9838" fmla="*/ 4230254 h 4333434"/>
              <a:gd name="connsiteX9839" fmla="*/ 4274795 w 4425895"/>
              <a:gd name="connsiteY9839" fmla="*/ 4233219 h 4333434"/>
              <a:gd name="connsiteX9840" fmla="*/ 4268092 w 4425895"/>
              <a:gd name="connsiteY9840" fmla="*/ 4236012 h 4333434"/>
              <a:gd name="connsiteX9841" fmla="*/ 4269424 w 4425895"/>
              <a:gd name="connsiteY9841" fmla="*/ 4230340 h 4333434"/>
              <a:gd name="connsiteX9842" fmla="*/ 4269983 w 4425895"/>
              <a:gd name="connsiteY9842" fmla="*/ 4134655 h 4333434"/>
              <a:gd name="connsiteX9843" fmla="*/ 4268436 w 4425895"/>
              <a:gd name="connsiteY9843" fmla="*/ 4131132 h 4333434"/>
              <a:gd name="connsiteX9844" fmla="*/ 4273549 w 4425895"/>
              <a:gd name="connsiteY9844" fmla="*/ 4133109 h 4333434"/>
              <a:gd name="connsiteX9845" fmla="*/ 4269725 w 4425895"/>
              <a:gd name="connsiteY9845" fmla="*/ 4134741 h 4333434"/>
              <a:gd name="connsiteX9846" fmla="*/ 4273592 w 4425895"/>
              <a:gd name="connsiteY9846" fmla="*/ 3985650 h 4333434"/>
              <a:gd name="connsiteX9847" fmla="*/ 4267834 w 4425895"/>
              <a:gd name="connsiteY9847" fmla="*/ 3983674 h 4333434"/>
              <a:gd name="connsiteX9848" fmla="*/ 4275139 w 4425895"/>
              <a:gd name="connsiteY9848" fmla="*/ 3983674 h 4333434"/>
              <a:gd name="connsiteX9849" fmla="*/ 4273334 w 4425895"/>
              <a:gd name="connsiteY9849" fmla="*/ 3985736 h 4333434"/>
              <a:gd name="connsiteX9850" fmla="*/ 4278275 w 4425895"/>
              <a:gd name="connsiteY9850" fmla="*/ 4172852 h 4333434"/>
              <a:gd name="connsiteX9851" fmla="*/ 4280381 w 4425895"/>
              <a:gd name="connsiteY9851" fmla="*/ 4174957 h 4333434"/>
              <a:gd name="connsiteX9852" fmla="*/ 4278232 w 4425895"/>
              <a:gd name="connsiteY9852" fmla="*/ 4177106 h 4333434"/>
              <a:gd name="connsiteX9853" fmla="*/ 4276084 w 4425895"/>
              <a:gd name="connsiteY9853" fmla="*/ 4174957 h 4333434"/>
              <a:gd name="connsiteX9854" fmla="*/ 4278017 w 4425895"/>
              <a:gd name="connsiteY9854" fmla="*/ 4172938 h 4333434"/>
              <a:gd name="connsiteX9855" fmla="*/ 4279994 w 4425895"/>
              <a:gd name="connsiteY9855" fmla="*/ 4048251 h 4333434"/>
              <a:gd name="connsiteX9856" fmla="*/ 4283990 w 4425895"/>
              <a:gd name="connsiteY9856" fmla="*/ 4048251 h 4333434"/>
              <a:gd name="connsiteX9857" fmla="*/ 4281240 w 4425895"/>
              <a:gd name="connsiteY9857" fmla="*/ 4049369 h 4333434"/>
              <a:gd name="connsiteX9858" fmla="*/ 4279736 w 4425895"/>
              <a:gd name="connsiteY9858" fmla="*/ 4048208 h 4333434"/>
              <a:gd name="connsiteX9859" fmla="*/ 4285579 w 4425895"/>
              <a:gd name="connsiteY9859" fmla="*/ 3979506 h 4333434"/>
              <a:gd name="connsiteX9860" fmla="*/ 4285579 w 4425895"/>
              <a:gd name="connsiteY9860" fmla="*/ 3979506 h 4333434"/>
              <a:gd name="connsiteX9861" fmla="*/ 4281283 w 4425895"/>
              <a:gd name="connsiteY9861" fmla="*/ 3979764 h 4333434"/>
              <a:gd name="connsiteX9862" fmla="*/ 4278318 w 4425895"/>
              <a:gd name="connsiteY9862" fmla="*/ 3979764 h 4333434"/>
              <a:gd name="connsiteX9863" fmla="*/ 4282271 w 4425895"/>
              <a:gd name="connsiteY9863" fmla="*/ 3975468 h 4333434"/>
              <a:gd name="connsiteX9864" fmla="*/ 4289919 w 4425895"/>
              <a:gd name="connsiteY9864" fmla="*/ 3977530 h 4333434"/>
              <a:gd name="connsiteX9865" fmla="*/ 4290305 w 4425895"/>
              <a:gd name="connsiteY9865" fmla="*/ 3981826 h 4333434"/>
              <a:gd name="connsiteX9866" fmla="*/ 4285322 w 4425895"/>
              <a:gd name="connsiteY9866" fmla="*/ 3979420 h 4333434"/>
              <a:gd name="connsiteX9867" fmla="*/ 4296622 w 4425895"/>
              <a:gd name="connsiteY9867" fmla="*/ 4165505 h 4333434"/>
              <a:gd name="connsiteX9868" fmla="*/ 4297996 w 4425895"/>
              <a:gd name="connsiteY9868" fmla="*/ 4168341 h 4333434"/>
              <a:gd name="connsiteX9869" fmla="*/ 4294430 w 4425895"/>
              <a:gd name="connsiteY9869" fmla="*/ 4173539 h 4333434"/>
              <a:gd name="connsiteX9870" fmla="*/ 4287427 w 4425895"/>
              <a:gd name="connsiteY9870" fmla="*/ 4174141 h 4333434"/>
              <a:gd name="connsiteX9871" fmla="*/ 4296364 w 4425895"/>
              <a:gd name="connsiteY9871" fmla="*/ 4165419 h 4333434"/>
              <a:gd name="connsiteX9872" fmla="*/ 4298426 w 4425895"/>
              <a:gd name="connsiteY9872" fmla="*/ 4156009 h 4333434"/>
              <a:gd name="connsiteX9873" fmla="*/ 4295548 w 4425895"/>
              <a:gd name="connsiteY9873" fmla="*/ 4150295 h 4333434"/>
              <a:gd name="connsiteX9874" fmla="*/ 4298426 w 4425895"/>
              <a:gd name="connsiteY9874" fmla="*/ 4148576 h 4333434"/>
              <a:gd name="connsiteX9875" fmla="*/ 4301348 w 4425895"/>
              <a:gd name="connsiteY9875" fmla="*/ 4154291 h 4333434"/>
              <a:gd name="connsiteX9876" fmla="*/ 4298168 w 4425895"/>
              <a:gd name="connsiteY9876" fmla="*/ 4155923 h 4333434"/>
              <a:gd name="connsiteX9877" fmla="*/ 4295762 w 4425895"/>
              <a:gd name="connsiteY9877" fmla="*/ 3995489 h 4333434"/>
              <a:gd name="connsiteX9878" fmla="*/ 4301863 w 4425895"/>
              <a:gd name="connsiteY9878" fmla="*/ 3994072 h 4333434"/>
              <a:gd name="connsiteX9879" fmla="*/ 4306418 w 4425895"/>
              <a:gd name="connsiteY9879" fmla="*/ 3998755 h 4333434"/>
              <a:gd name="connsiteX9880" fmla="*/ 4301734 w 4425895"/>
              <a:gd name="connsiteY9880" fmla="*/ 3998755 h 4333434"/>
              <a:gd name="connsiteX9881" fmla="*/ 4295505 w 4425895"/>
              <a:gd name="connsiteY9881" fmla="*/ 3995404 h 4333434"/>
              <a:gd name="connsiteX9882" fmla="*/ 4306246 w 4425895"/>
              <a:gd name="connsiteY9882" fmla="*/ 4145869 h 4333434"/>
              <a:gd name="connsiteX9883" fmla="*/ 4313894 w 4425895"/>
              <a:gd name="connsiteY9883" fmla="*/ 4149393 h 4333434"/>
              <a:gd name="connsiteX9884" fmla="*/ 4310886 w 4425895"/>
              <a:gd name="connsiteY9884" fmla="*/ 4151584 h 4333434"/>
              <a:gd name="connsiteX9885" fmla="*/ 4305988 w 4425895"/>
              <a:gd name="connsiteY9885" fmla="*/ 4145955 h 4333434"/>
              <a:gd name="connsiteX9886" fmla="*/ 4307621 w 4425895"/>
              <a:gd name="connsiteY9886" fmla="*/ 4129113 h 4333434"/>
              <a:gd name="connsiteX9887" fmla="*/ 4312862 w 4425895"/>
              <a:gd name="connsiteY9887" fmla="*/ 4128254 h 4333434"/>
              <a:gd name="connsiteX9888" fmla="*/ 4317503 w 4425895"/>
              <a:gd name="connsiteY9888" fmla="*/ 4129843 h 4333434"/>
              <a:gd name="connsiteX9889" fmla="*/ 4321800 w 4425895"/>
              <a:gd name="connsiteY9889" fmla="*/ 4131691 h 4333434"/>
              <a:gd name="connsiteX9890" fmla="*/ 4317847 w 4425895"/>
              <a:gd name="connsiteY9890" fmla="*/ 4134011 h 4333434"/>
              <a:gd name="connsiteX9891" fmla="*/ 4307363 w 4425895"/>
              <a:gd name="connsiteY9891" fmla="*/ 4129199 h 4333434"/>
              <a:gd name="connsiteX9892" fmla="*/ 4318964 w 4425895"/>
              <a:gd name="connsiteY9892" fmla="*/ 4121594 h 4333434"/>
              <a:gd name="connsiteX9893" fmla="*/ 4331166 w 4425895"/>
              <a:gd name="connsiteY9893" fmla="*/ 4116696 h 4333434"/>
              <a:gd name="connsiteX9894" fmla="*/ 4338986 w 4425895"/>
              <a:gd name="connsiteY9894" fmla="*/ 4114590 h 4333434"/>
              <a:gd name="connsiteX9895" fmla="*/ 4340833 w 4425895"/>
              <a:gd name="connsiteY9895" fmla="*/ 4111196 h 4333434"/>
              <a:gd name="connsiteX9896" fmla="*/ 4342681 w 4425895"/>
              <a:gd name="connsiteY9896" fmla="*/ 4116524 h 4333434"/>
              <a:gd name="connsiteX9897" fmla="*/ 4337568 w 4425895"/>
              <a:gd name="connsiteY9897" fmla="*/ 4121852 h 4333434"/>
              <a:gd name="connsiteX9898" fmla="*/ 4328416 w 4425895"/>
              <a:gd name="connsiteY9898" fmla="*/ 4119660 h 4333434"/>
              <a:gd name="connsiteX9899" fmla="*/ 4324119 w 4425895"/>
              <a:gd name="connsiteY9899" fmla="*/ 4120692 h 4333434"/>
              <a:gd name="connsiteX9900" fmla="*/ 4318706 w 4425895"/>
              <a:gd name="connsiteY9900" fmla="*/ 4121680 h 4333434"/>
              <a:gd name="connsiteX9901" fmla="*/ 4382037 w 4425895"/>
              <a:gd name="connsiteY9901" fmla="*/ 4162368 h 4333434"/>
              <a:gd name="connsiteX9902" fmla="*/ 4377225 w 4425895"/>
              <a:gd name="connsiteY9902" fmla="*/ 4164817 h 4333434"/>
              <a:gd name="connsiteX9903" fmla="*/ 4372499 w 4425895"/>
              <a:gd name="connsiteY9903" fmla="*/ 4162068 h 4333434"/>
              <a:gd name="connsiteX9904" fmla="*/ 4381780 w 4425895"/>
              <a:gd name="connsiteY9904" fmla="*/ 4162368 h 4333434"/>
              <a:gd name="connsiteX9905" fmla="*/ 4393466 w 4425895"/>
              <a:gd name="connsiteY9905" fmla="*/ 4202026 h 4333434"/>
              <a:gd name="connsiteX9906" fmla="*/ 4384873 w 4425895"/>
              <a:gd name="connsiteY9906" fmla="*/ 4199920 h 4333434"/>
              <a:gd name="connsiteX9907" fmla="*/ 4386978 w 4425895"/>
              <a:gd name="connsiteY9907" fmla="*/ 4198374 h 4333434"/>
              <a:gd name="connsiteX9908" fmla="*/ 4389040 w 4425895"/>
              <a:gd name="connsiteY9908" fmla="*/ 4195151 h 4333434"/>
              <a:gd name="connsiteX9909" fmla="*/ 4392821 w 4425895"/>
              <a:gd name="connsiteY9909" fmla="*/ 4191972 h 4333434"/>
              <a:gd name="connsiteX9910" fmla="*/ 4401415 w 4425895"/>
              <a:gd name="connsiteY9910" fmla="*/ 4199792 h 4333434"/>
              <a:gd name="connsiteX9911" fmla="*/ 4393037 w 4425895"/>
              <a:gd name="connsiteY9911" fmla="*/ 4202112 h 4333434"/>
              <a:gd name="connsiteX9912" fmla="*/ 4412285 w 4425895"/>
              <a:gd name="connsiteY9912" fmla="*/ 4174871 h 4333434"/>
              <a:gd name="connsiteX9913" fmla="*/ 4398966 w 4425895"/>
              <a:gd name="connsiteY9913" fmla="*/ 4171649 h 4333434"/>
              <a:gd name="connsiteX9914" fmla="*/ 4392392 w 4425895"/>
              <a:gd name="connsiteY9914" fmla="*/ 4155064 h 4333434"/>
              <a:gd name="connsiteX9915" fmla="*/ 4395099 w 4425895"/>
              <a:gd name="connsiteY9915" fmla="*/ 4155408 h 4333434"/>
              <a:gd name="connsiteX9916" fmla="*/ 4407000 w 4425895"/>
              <a:gd name="connsiteY9916" fmla="*/ 4171563 h 4333434"/>
              <a:gd name="connsiteX9917" fmla="*/ 4412028 w 4425895"/>
              <a:gd name="connsiteY9917" fmla="*/ 4174957 h 4333434"/>
              <a:gd name="connsiteX9918" fmla="*/ 4410180 w 4425895"/>
              <a:gd name="connsiteY9918" fmla="*/ 4136718 h 4333434"/>
              <a:gd name="connsiteX9919" fmla="*/ 4408117 w 4425895"/>
              <a:gd name="connsiteY9919" fmla="*/ 4133538 h 4333434"/>
              <a:gd name="connsiteX9920" fmla="*/ 4410180 w 4425895"/>
              <a:gd name="connsiteY9920" fmla="*/ 4130359 h 4333434"/>
              <a:gd name="connsiteX9921" fmla="*/ 4412285 w 4425895"/>
              <a:gd name="connsiteY9921" fmla="*/ 4133538 h 4333434"/>
              <a:gd name="connsiteX9922" fmla="*/ 4409922 w 4425895"/>
              <a:gd name="connsiteY9922" fmla="*/ 4136804 h 4333434"/>
              <a:gd name="connsiteX9923" fmla="*/ 4420449 w 4425895"/>
              <a:gd name="connsiteY9923" fmla="*/ 4115665 h 4333434"/>
              <a:gd name="connsiteX9924" fmla="*/ 4420449 w 4425895"/>
              <a:gd name="connsiteY9924" fmla="*/ 4115665 h 4333434"/>
              <a:gd name="connsiteX9925" fmla="*/ 4415335 w 4425895"/>
              <a:gd name="connsiteY9925" fmla="*/ 4115665 h 4333434"/>
              <a:gd name="connsiteX9926" fmla="*/ 4413875 w 4425895"/>
              <a:gd name="connsiteY9926" fmla="*/ 4112743 h 4333434"/>
              <a:gd name="connsiteX9927" fmla="*/ 4412629 w 4425895"/>
              <a:gd name="connsiteY9927" fmla="*/ 4110251 h 4333434"/>
              <a:gd name="connsiteX9928" fmla="*/ 4418687 w 4425895"/>
              <a:gd name="connsiteY9928" fmla="*/ 4111282 h 4333434"/>
              <a:gd name="connsiteX9929" fmla="*/ 4420191 w 4425895"/>
              <a:gd name="connsiteY9929" fmla="*/ 4115751 h 4333434"/>
              <a:gd name="connsiteX9930" fmla="*/ 4411254 w 4425895"/>
              <a:gd name="connsiteY9930" fmla="*/ 3979463 h 4333434"/>
              <a:gd name="connsiteX9931" fmla="*/ 4414476 w 4425895"/>
              <a:gd name="connsiteY9931" fmla="*/ 3982600 h 4333434"/>
              <a:gd name="connsiteX9932" fmla="*/ 4411340 w 4425895"/>
              <a:gd name="connsiteY9932" fmla="*/ 3985822 h 4333434"/>
              <a:gd name="connsiteX9933" fmla="*/ 4408117 w 4425895"/>
              <a:gd name="connsiteY9933" fmla="*/ 3982686 h 4333434"/>
              <a:gd name="connsiteX9934" fmla="*/ 4408117 w 4425895"/>
              <a:gd name="connsiteY9934" fmla="*/ 3982643 h 4333434"/>
              <a:gd name="connsiteX9935" fmla="*/ 4410996 w 4425895"/>
              <a:gd name="connsiteY9935" fmla="*/ 3979549 h 4333434"/>
              <a:gd name="connsiteX9936" fmla="*/ 4406957 w 4425895"/>
              <a:gd name="connsiteY9936" fmla="*/ 4032569 h 4333434"/>
              <a:gd name="connsiteX9937" fmla="*/ 4410910 w 4425895"/>
              <a:gd name="connsiteY9937" fmla="*/ 4029905 h 4333434"/>
              <a:gd name="connsiteX9938" fmla="*/ 4420277 w 4425895"/>
              <a:gd name="connsiteY9938" fmla="*/ 4034932 h 4333434"/>
              <a:gd name="connsiteX9939" fmla="*/ 4413445 w 4425895"/>
              <a:gd name="connsiteY9939" fmla="*/ 4038026 h 4333434"/>
              <a:gd name="connsiteX9940" fmla="*/ 4404852 w 4425895"/>
              <a:gd name="connsiteY9940" fmla="*/ 4037166 h 4333434"/>
              <a:gd name="connsiteX9941" fmla="*/ 4404466 w 4425895"/>
              <a:gd name="connsiteY9941" fmla="*/ 4033604 h 4333434"/>
              <a:gd name="connsiteX9942" fmla="*/ 4406614 w 4425895"/>
              <a:gd name="connsiteY9942" fmla="*/ 4032655 h 4333434"/>
              <a:gd name="connsiteX9943" fmla="*/ 4405926 w 4425895"/>
              <a:gd name="connsiteY9943" fmla="*/ 3834540 h 4333434"/>
              <a:gd name="connsiteX9944" fmla="*/ 4413230 w 4425895"/>
              <a:gd name="connsiteY9944" fmla="*/ 3836130 h 4333434"/>
              <a:gd name="connsiteX9945" fmla="*/ 4407688 w 4425895"/>
              <a:gd name="connsiteY9945" fmla="*/ 3837333 h 4333434"/>
              <a:gd name="connsiteX9946" fmla="*/ 4405926 w 4425895"/>
              <a:gd name="connsiteY9946" fmla="*/ 3834540 h 4333434"/>
              <a:gd name="connsiteX9947" fmla="*/ 4421780 w 4425895"/>
              <a:gd name="connsiteY9947" fmla="*/ 3897313 h 4333434"/>
              <a:gd name="connsiteX9948" fmla="*/ 4421780 w 4425895"/>
              <a:gd name="connsiteY9948" fmla="*/ 3900879 h 4333434"/>
              <a:gd name="connsiteX9949" fmla="*/ 4416840 w 4425895"/>
              <a:gd name="connsiteY9949" fmla="*/ 3895036 h 4333434"/>
              <a:gd name="connsiteX9950" fmla="*/ 4421952 w 4425895"/>
              <a:gd name="connsiteY9950" fmla="*/ 3897313 h 4333434"/>
              <a:gd name="connsiteX9951" fmla="*/ 4424101 w 4425895"/>
              <a:gd name="connsiteY9951" fmla="*/ 3873252 h 4333434"/>
              <a:gd name="connsiteX9952" fmla="*/ 4417054 w 4425895"/>
              <a:gd name="connsiteY9952" fmla="*/ 3873252 h 4333434"/>
              <a:gd name="connsiteX9953" fmla="*/ 4410609 w 4425895"/>
              <a:gd name="connsiteY9953" fmla="*/ 3866464 h 4333434"/>
              <a:gd name="connsiteX9954" fmla="*/ 4412887 w 4425895"/>
              <a:gd name="connsiteY9954" fmla="*/ 3860363 h 4333434"/>
              <a:gd name="connsiteX9955" fmla="*/ 4420621 w 4425895"/>
              <a:gd name="connsiteY9955" fmla="*/ 3864659 h 4333434"/>
              <a:gd name="connsiteX9956" fmla="*/ 4424445 w 4425895"/>
              <a:gd name="connsiteY9956" fmla="*/ 3773701 h 4333434"/>
              <a:gd name="connsiteX9957" fmla="*/ 4414906 w 4425895"/>
              <a:gd name="connsiteY9957" fmla="*/ 3772369 h 4333434"/>
              <a:gd name="connsiteX9958" fmla="*/ 4413918 w 4425895"/>
              <a:gd name="connsiteY9958" fmla="*/ 3767170 h 4333434"/>
              <a:gd name="connsiteX9959" fmla="*/ 4424616 w 4425895"/>
              <a:gd name="connsiteY9959" fmla="*/ 3773701 h 4333434"/>
              <a:gd name="connsiteX9960" fmla="*/ 4423886 w 4425895"/>
              <a:gd name="connsiteY9960" fmla="*/ 3565618 h 4333434"/>
              <a:gd name="connsiteX9961" fmla="*/ 4416926 w 4425895"/>
              <a:gd name="connsiteY9961" fmla="*/ 3568535 h 4333434"/>
              <a:gd name="connsiteX9962" fmla="*/ 4414992 w 4425895"/>
              <a:gd name="connsiteY9962" fmla="*/ 3567164 h 4333434"/>
              <a:gd name="connsiteX9963" fmla="*/ 4415680 w 4425895"/>
              <a:gd name="connsiteY9963" fmla="*/ 3562524 h 4333434"/>
              <a:gd name="connsiteX9964" fmla="*/ 4424058 w 4425895"/>
              <a:gd name="connsiteY9964" fmla="*/ 3565618 h 4333434"/>
              <a:gd name="connsiteX9965" fmla="*/ 4421351 w 4425895"/>
              <a:gd name="connsiteY9965" fmla="*/ 3337513 h 4333434"/>
              <a:gd name="connsiteX9966" fmla="*/ 4416066 w 4425895"/>
              <a:gd name="connsiteY9966" fmla="*/ 3341810 h 4333434"/>
              <a:gd name="connsiteX9967" fmla="*/ 4412328 w 4425895"/>
              <a:gd name="connsiteY9967" fmla="*/ 3335408 h 4333434"/>
              <a:gd name="connsiteX9968" fmla="*/ 4416883 w 4425895"/>
              <a:gd name="connsiteY9968" fmla="*/ 3330338 h 4333434"/>
              <a:gd name="connsiteX9969" fmla="*/ 4421523 w 4425895"/>
              <a:gd name="connsiteY9969" fmla="*/ 3337427 h 4333434"/>
              <a:gd name="connsiteX9970" fmla="*/ 4418816 w 4425895"/>
              <a:gd name="connsiteY9970" fmla="*/ 1218746 h 4333434"/>
              <a:gd name="connsiteX9971" fmla="*/ 4411942 w 4425895"/>
              <a:gd name="connsiteY9971" fmla="*/ 1221796 h 4333434"/>
              <a:gd name="connsiteX9972" fmla="*/ 4419374 w 4425895"/>
              <a:gd name="connsiteY9972" fmla="*/ 1212387 h 4333434"/>
              <a:gd name="connsiteX9973" fmla="*/ 4418816 w 4425895"/>
              <a:gd name="connsiteY9973" fmla="*/ 1218746 h 4333434"/>
              <a:gd name="connsiteX9974" fmla="*/ 4417226 w 4425895"/>
              <a:gd name="connsiteY9974" fmla="*/ 1093715 h 4333434"/>
              <a:gd name="connsiteX9975" fmla="*/ 4420492 w 4425895"/>
              <a:gd name="connsiteY9975" fmla="*/ 1096379 h 4333434"/>
              <a:gd name="connsiteX9976" fmla="*/ 4410395 w 4425895"/>
              <a:gd name="connsiteY9976" fmla="*/ 1097110 h 4333434"/>
              <a:gd name="connsiteX9977" fmla="*/ 4417312 w 4425895"/>
              <a:gd name="connsiteY9977" fmla="*/ 1093715 h 4333434"/>
              <a:gd name="connsiteX9978" fmla="*/ 4420320 w 4425895"/>
              <a:gd name="connsiteY9978" fmla="*/ 804728 h 4333434"/>
              <a:gd name="connsiteX9979" fmla="*/ 4420320 w 4425895"/>
              <a:gd name="connsiteY9979" fmla="*/ 804728 h 4333434"/>
              <a:gd name="connsiteX9980" fmla="*/ 4417183 w 4425895"/>
              <a:gd name="connsiteY9980" fmla="*/ 810700 h 4333434"/>
              <a:gd name="connsiteX9981" fmla="*/ 4417183 w 4425895"/>
              <a:gd name="connsiteY9981" fmla="*/ 805501 h 4333434"/>
              <a:gd name="connsiteX9982" fmla="*/ 4420406 w 4425895"/>
              <a:gd name="connsiteY9982" fmla="*/ 804728 h 4333434"/>
              <a:gd name="connsiteX9983" fmla="*/ 4420835 w 4425895"/>
              <a:gd name="connsiteY9983" fmla="*/ 678968 h 4333434"/>
              <a:gd name="connsiteX9984" fmla="*/ 4422425 w 4425895"/>
              <a:gd name="connsiteY9984" fmla="*/ 681073 h 4333434"/>
              <a:gd name="connsiteX9985" fmla="*/ 4416152 w 4425895"/>
              <a:gd name="connsiteY9985" fmla="*/ 681073 h 4333434"/>
              <a:gd name="connsiteX9986" fmla="*/ 4420921 w 4425895"/>
              <a:gd name="connsiteY9986" fmla="*/ 678968 h 4333434"/>
              <a:gd name="connsiteX9987" fmla="*/ 4415809 w 4425895"/>
              <a:gd name="connsiteY9987" fmla="*/ 758798 h 4333434"/>
              <a:gd name="connsiteX9988" fmla="*/ 4412758 w 4425895"/>
              <a:gd name="connsiteY9988" fmla="*/ 763352 h 4333434"/>
              <a:gd name="connsiteX9989" fmla="*/ 4409922 w 4425895"/>
              <a:gd name="connsiteY9989" fmla="*/ 752396 h 4333434"/>
              <a:gd name="connsiteX9990" fmla="*/ 4415894 w 4425895"/>
              <a:gd name="connsiteY9990" fmla="*/ 758798 h 4333434"/>
              <a:gd name="connsiteX9991" fmla="*/ 4409278 w 4425895"/>
              <a:gd name="connsiteY9991" fmla="*/ 645497 h 4333434"/>
              <a:gd name="connsiteX9992" fmla="*/ 4415550 w 4425895"/>
              <a:gd name="connsiteY9992" fmla="*/ 646400 h 4333434"/>
              <a:gd name="connsiteX9993" fmla="*/ 4413316 w 4425895"/>
              <a:gd name="connsiteY9993" fmla="*/ 651684 h 4333434"/>
              <a:gd name="connsiteX9994" fmla="*/ 4409836 w 4425895"/>
              <a:gd name="connsiteY9994" fmla="*/ 656711 h 4333434"/>
              <a:gd name="connsiteX9995" fmla="*/ 4405540 w 4425895"/>
              <a:gd name="connsiteY9995" fmla="*/ 659805 h 4333434"/>
              <a:gd name="connsiteX9996" fmla="*/ 4402661 w 4425895"/>
              <a:gd name="connsiteY9996" fmla="*/ 656110 h 4333434"/>
              <a:gd name="connsiteX9997" fmla="*/ 4404250 w 4425895"/>
              <a:gd name="connsiteY9997" fmla="*/ 650138 h 4333434"/>
              <a:gd name="connsiteX9998" fmla="*/ 4409364 w 4425895"/>
              <a:gd name="connsiteY9998" fmla="*/ 645497 h 4333434"/>
              <a:gd name="connsiteX9999" fmla="*/ 4418214 w 4425895"/>
              <a:gd name="connsiteY9999" fmla="*/ 590759 h 4333434"/>
              <a:gd name="connsiteX10000" fmla="*/ 4416152 w 4425895"/>
              <a:gd name="connsiteY10000" fmla="*/ 597247 h 4333434"/>
              <a:gd name="connsiteX10001" fmla="*/ 4410910 w 4425895"/>
              <a:gd name="connsiteY10001" fmla="*/ 602446 h 4333434"/>
              <a:gd name="connsiteX10002" fmla="*/ 4408848 w 4425895"/>
              <a:gd name="connsiteY10002" fmla="*/ 593122 h 4333434"/>
              <a:gd name="connsiteX10003" fmla="*/ 4416195 w 4425895"/>
              <a:gd name="connsiteY10003" fmla="*/ 585431 h 4333434"/>
              <a:gd name="connsiteX10004" fmla="*/ 4418300 w 4425895"/>
              <a:gd name="connsiteY10004" fmla="*/ 590759 h 4333434"/>
              <a:gd name="connsiteX10005" fmla="*/ 4418214 w 4425895"/>
              <a:gd name="connsiteY10005" fmla="*/ 506804 h 4333434"/>
              <a:gd name="connsiteX10006" fmla="*/ 4417269 w 4425895"/>
              <a:gd name="connsiteY10006" fmla="*/ 504656 h 4333434"/>
              <a:gd name="connsiteX10007" fmla="*/ 4419504 w 4425895"/>
              <a:gd name="connsiteY10007" fmla="*/ 502550 h 4333434"/>
              <a:gd name="connsiteX10008" fmla="*/ 4420406 w 4425895"/>
              <a:gd name="connsiteY10008" fmla="*/ 504656 h 4333434"/>
              <a:gd name="connsiteX10009" fmla="*/ 4418214 w 4425895"/>
              <a:gd name="connsiteY10009" fmla="*/ 506804 h 4333434"/>
              <a:gd name="connsiteX10010" fmla="*/ 4420406 w 4425895"/>
              <a:gd name="connsiteY10010" fmla="*/ 419240 h 4333434"/>
              <a:gd name="connsiteX10011" fmla="*/ 4422726 w 4425895"/>
              <a:gd name="connsiteY10011" fmla="*/ 427532 h 4333434"/>
              <a:gd name="connsiteX10012" fmla="*/ 4423628 w 4425895"/>
              <a:gd name="connsiteY10012" fmla="*/ 434321 h 4333434"/>
              <a:gd name="connsiteX10013" fmla="*/ 4420535 w 4425895"/>
              <a:gd name="connsiteY10013" fmla="*/ 438617 h 4333434"/>
              <a:gd name="connsiteX10014" fmla="*/ 4414390 w 4425895"/>
              <a:gd name="connsiteY10014" fmla="*/ 415974 h 4333434"/>
              <a:gd name="connsiteX10015" fmla="*/ 4420406 w 4425895"/>
              <a:gd name="connsiteY10015" fmla="*/ 419240 h 4333434"/>
              <a:gd name="connsiteX10016" fmla="*/ 4416109 w 4425895"/>
              <a:gd name="connsiteY10016" fmla="*/ 268860 h 4333434"/>
              <a:gd name="connsiteX10017" fmla="*/ 4421909 w 4425895"/>
              <a:gd name="connsiteY10017" fmla="*/ 278570 h 4333434"/>
              <a:gd name="connsiteX10018" fmla="*/ 4405754 w 4425895"/>
              <a:gd name="connsiteY10018" fmla="*/ 280031 h 4333434"/>
              <a:gd name="connsiteX10019" fmla="*/ 4416109 w 4425895"/>
              <a:gd name="connsiteY10019" fmla="*/ 268774 h 4333434"/>
              <a:gd name="connsiteX10020" fmla="*/ 4403907 w 4425895"/>
              <a:gd name="connsiteY10020" fmla="*/ 283726 h 4333434"/>
              <a:gd name="connsiteX10021" fmla="*/ 4405368 w 4425895"/>
              <a:gd name="connsiteY10021" fmla="*/ 289398 h 4333434"/>
              <a:gd name="connsiteX10022" fmla="*/ 4398536 w 4425895"/>
              <a:gd name="connsiteY10022" fmla="*/ 294510 h 4333434"/>
              <a:gd name="connsiteX10023" fmla="*/ 4403907 w 4425895"/>
              <a:gd name="connsiteY10023" fmla="*/ 283640 h 4333434"/>
              <a:gd name="connsiteX10024" fmla="*/ 4405754 w 4425895"/>
              <a:gd name="connsiteY10024" fmla="*/ 210384 h 4333434"/>
              <a:gd name="connsiteX10025" fmla="*/ 4402360 w 4425895"/>
              <a:gd name="connsiteY10025" fmla="*/ 213606 h 4333434"/>
              <a:gd name="connsiteX10026" fmla="*/ 4401587 w 4425895"/>
              <a:gd name="connsiteY10026" fmla="*/ 210384 h 4333434"/>
              <a:gd name="connsiteX10027" fmla="*/ 4404981 w 4425895"/>
              <a:gd name="connsiteY10027" fmla="*/ 207204 h 4333434"/>
              <a:gd name="connsiteX10028" fmla="*/ 4405926 w 4425895"/>
              <a:gd name="connsiteY10028" fmla="*/ 210298 h 4333434"/>
              <a:gd name="connsiteX10029" fmla="*/ 4416539 w 4425895"/>
              <a:gd name="connsiteY10029" fmla="*/ 212962 h 4333434"/>
              <a:gd name="connsiteX10030" fmla="*/ 4411855 w 4425895"/>
              <a:gd name="connsiteY10030" fmla="*/ 210555 h 4333434"/>
              <a:gd name="connsiteX10031" fmla="*/ 4420449 w 4425895"/>
              <a:gd name="connsiteY10031" fmla="*/ 207591 h 4333434"/>
              <a:gd name="connsiteX10032" fmla="*/ 4416539 w 4425895"/>
              <a:gd name="connsiteY10032" fmla="*/ 212876 h 4333434"/>
              <a:gd name="connsiteX10033" fmla="*/ 4419417 w 4425895"/>
              <a:gd name="connsiteY10033" fmla="*/ 130682 h 4333434"/>
              <a:gd name="connsiteX10034" fmla="*/ 4421265 w 4425895"/>
              <a:gd name="connsiteY10034" fmla="*/ 131456 h 4333434"/>
              <a:gd name="connsiteX10035" fmla="*/ 4418085 w 4425895"/>
              <a:gd name="connsiteY10035" fmla="*/ 134936 h 4333434"/>
              <a:gd name="connsiteX10036" fmla="*/ 4419417 w 4425895"/>
              <a:gd name="connsiteY10036" fmla="*/ 130596 h 4333434"/>
              <a:gd name="connsiteX10037" fmla="*/ 4410566 w 4425895"/>
              <a:gd name="connsiteY10037" fmla="*/ 138158 h 4333434"/>
              <a:gd name="connsiteX10038" fmla="*/ 4419374 w 4425895"/>
              <a:gd name="connsiteY10038" fmla="*/ 142455 h 4333434"/>
              <a:gd name="connsiteX10039" fmla="*/ 4408504 w 4425895"/>
              <a:gd name="connsiteY10039" fmla="*/ 145978 h 4333434"/>
              <a:gd name="connsiteX10040" fmla="*/ 4394712 w 4425895"/>
              <a:gd name="connsiteY10040" fmla="*/ 150747 h 4333434"/>
              <a:gd name="connsiteX10041" fmla="*/ 4396645 w 4425895"/>
              <a:gd name="connsiteY10041" fmla="*/ 157364 h 4333434"/>
              <a:gd name="connsiteX10042" fmla="*/ 4393209 w 4425895"/>
              <a:gd name="connsiteY10042" fmla="*/ 162520 h 4333434"/>
              <a:gd name="connsiteX10043" fmla="*/ 4385776 w 4425895"/>
              <a:gd name="connsiteY10043" fmla="*/ 149157 h 4333434"/>
              <a:gd name="connsiteX10044" fmla="*/ 4391361 w 4425895"/>
              <a:gd name="connsiteY10044" fmla="*/ 131413 h 4333434"/>
              <a:gd name="connsiteX10045" fmla="*/ 4398923 w 4425895"/>
              <a:gd name="connsiteY10045" fmla="*/ 120285 h 4333434"/>
              <a:gd name="connsiteX10046" fmla="*/ 4400856 w 4425895"/>
              <a:gd name="connsiteY10046" fmla="*/ 120843 h 4333434"/>
              <a:gd name="connsiteX10047" fmla="*/ 4398923 w 4425895"/>
              <a:gd name="connsiteY10047" fmla="*/ 125956 h 4333434"/>
              <a:gd name="connsiteX10048" fmla="*/ 4398665 w 4425895"/>
              <a:gd name="connsiteY10048" fmla="*/ 133948 h 4333434"/>
              <a:gd name="connsiteX10049" fmla="*/ 4410566 w 4425895"/>
              <a:gd name="connsiteY10049" fmla="*/ 138072 h 4333434"/>
              <a:gd name="connsiteX10050" fmla="*/ 4396130 w 4425895"/>
              <a:gd name="connsiteY10050" fmla="*/ 109028 h 4333434"/>
              <a:gd name="connsiteX10051" fmla="*/ 4402317 w 4425895"/>
              <a:gd name="connsiteY10051" fmla="*/ 112680 h 4333434"/>
              <a:gd name="connsiteX10052" fmla="*/ 4391318 w 4425895"/>
              <a:gd name="connsiteY10052" fmla="*/ 113883 h 4333434"/>
              <a:gd name="connsiteX10053" fmla="*/ 4396130 w 4425895"/>
              <a:gd name="connsiteY10053" fmla="*/ 108942 h 4333434"/>
              <a:gd name="connsiteX10054" fmla="*/ 4418601 w 4425895"/>
              <a:gd name="connsiteY10054" fmla="*/ 81830 h 4333434"/>
              <a:gd name="connsiteX10055" fmla="*/ 4416754 w 4425895"/>
              <a:gd name="connsiteY10055" fmla="*/ 90638 h 4333434"/>
              <a:gd name="connsiteX10056" fmla="*/ 4406785 w 4425895"/>
              <a:gd name="connsiteY10056" fmla="*/ 92185 h 4333434"/>
              <a:gd name="connsiteX10057" fmla="*/ 4418816 w 4425895"/>
              <a:gd name="connsiteY10057" fmla="*/ 81744 h 4333434"/>
              <a:gd name="connsiteX10058" fmla="*/ 4404121 w 4425895"/>
              <a:gd name="connsiteY10058" fmla="*/ 64644 h 4333434"/>
              <a:gd name="connsiteX10059" fmla="*/ 4410051 w 4425895"/>
              <a:gd name="connsiteY10059" fmla="*/ 63914 h 4333434"/>
              <a:gd name="connsiteX10060" fmla="*/ 4406657 w 4425895"/>
              <a:gd name="connsiteY10060" fmla="*/ 66792 h 4333434"/>
              <a:gd name="connsiteX10061" fmla="*/ 4404121 w 4425895"/>
              <a:gd name="connsiteY10061" fmla="*/ 64386 h 4333434"/>
              <a:gd name="connsiteX10062" fmla="*/ 4387408 w 4425895"/>
              <a:gd name="connsiteY10062" fmla="*/ 65675 h 4333434"/>
              <a:gd name="connsiteX10063" fmla="*/ 4392392 w 4425895"/>
              <a:gd name="connsiteY10063" fmla="*/ 54762 h 4333434"/>
              <a:gd name="connsiteX10064" fmla="*/ 4399223 w 4425895"/>
              <a:gd name="connsiteY10064" fmla="*/ 49907 h 4333434"/>
              <a:gd name="connsiteX10065" fmla="*/ 4397505 w 4425895"/>
              <a:gd name="connsiteY10065" fmla="*/ 56352 h 4333434"/>
              <a:gd name="connsiteX10066" fmla="*/ 4399095 w 4425895"/>
              <a:gd name="connsiteY10066" fmla="*/ 75256 h 4333434"/>
              <a:gd name="connsiteX10067" fmla="*/ 4403391 w 4425895"/>
              <a:gd name="connsiteY10067" fmla="*/ 79553 h 4333434"/>
              <a:gd name="connsiteX10068" fmla="*/ 4389126 w 4425895"/>
              <a:gd name="connsiteY10068" fmla="*/ 74870 h 4333434"/>
              <a:gd name="connsiteX10069" fmla="*/ 4386506 w 4425895"/>
              <a:gd name="connsiteY10069" fmla="*/ 70831 h 4333434"/>
              <a:gd name="connsiteX10070" fmla="*/ 4387408 w 4425895"/>
              <a:gd name="connsiteY10070" fmla="*/ 65417 h 4333434"/>
              <a:gd name="connsiteX10071" fmla="*/ 4383971 w 4425895"/>
              <a:gd name="connsiteY10071" fmla="*/ 121788 h 4333434"/>
              <a:gd name="connsiteX10072" fmla="*/ 4382897 w 4425895"/>
              <a:gd name="connsiteY10072" fmla="*/ 118996 h 4333434"/>
              <a:gd name="connsiteX10073" fmla="*/ 4384143 w 4425895"/>
              <a:gd name="connsiteY10073" fmla="*/ 117750 h 4333434"/>
              <a:gd name="connsiteX10074" fmla="*/ 4383971 w 4425895"/>
              <a:gd name="connsiteY10074" fmla="*/ 121531 h 4333434"/>
              <a:gd name="connsiteX10075" fmla="*/ 4359953 w 4425895"/>
              <a:gd name="connsiteY10075" fmla="*/ 54246 h 4333434"/>
              <a:gd name="connsiteX10076" fmla="*/ 4368546 w 4425895"/>
              <a:gd name="connsiteY10076" fmla="*/ 51067 h 4333434"/>
              <a:gd name="connsiteX10077" fmla="*/ 4374776 w 4425895"/>
              <a:gd name="connsiteY10077" fmla="*/ 46985 h 4333434"/>
              <a:gd name="connsiteX10078" fmla="*/ 4383369 w 4425895"/>
              <a:gd name="connsiteY10078" fmla="*/ 46985 h 4333434"/>
              <a:gd name="connsiteX10079" fmla="*/ 4378299 w 4425895"/>
              <a:gd name="connsiteY10079" fmla="*/ 52528 h 4333434"/>
              <a:gd name="connsiteX10080" fmla="*/ 4369964 w 4425895"/>
              <a:gd name="connsiteY10080" fmla="*/ 58672 h 4333434"/>
              <a:gd name="connsiteX10081" fmla="*/ 4371425 w 4425895"/>
              <a:gd name="connsiteY10081" fmla="*/ 63441 h 4333434"/>
              <a:gd name="connsiteX10082" fmla="*/ 4373487 w 4425895"/>
              <a:gd name="connsiteY10082" fmla="*/ 65847 h 4333434"/>
              <a:gd name="connsiteX10083" fmla="*/ 4372069 w 4425895"/>
              <a:gd name="connsiteY10083" fmla="*/ 70444 h 4333434"/>
              <a:gd name="connsiteX10084" fmla="*/ 4367386 w 4425895"/>
              <a:gd name="connsiteY10084" fmla="*/ 71347 h 4333434"/>
              <a:gd name="connsiteX10085" fmla="*/ 4358449 w 4425895"/>
              <a:gd name="connsiteY10085" fmla="*/ 77620 h 4333434"/>
              <a:gd name="connsiteX10086" fmla="*/ 4357375 w 4425895"/>
              <a:gd name="connsiteY10086" fmla="*/ 89564 h 4333434"/>
              <a:gd name="connsiteX10087" fmla="*/ 4357375 w 4425895"/>
              <a:gd name="connsiteY10087" fmla="*/ 89564 h 4333434"/>
              <a:gd name="connsiteX10088" fmla="*/ 4353508 w 4425895"/>
              <a:gd name="connsiteY10088" fmla="*/ 98888 h 4333434"/>
              <a:gd name="connsiteX10089" fmla="*/ 4343841 w 4425895"/>
              <a:gd name="connsiteY10089" fmla="*/ 88318 h 4333434"/>
              <a:gd name="connsiteX10090" fmla="*/ 4338943 w 4425895"/>
              <a:gd name="connsiteY10090" fmla="*/ 81830 h 4333434"/>
              <a:gd name="connsiteX10091" fmla="*/ 4339888 w 4425895"/>
              <a:gd name="connsiteY10091" fmla="*/ 79854 h 4333434"/>
              <a:gd name="connsiteX10092" fmla="*/ 4345860 w 4425895"/>
              <a:gd name="connsiteY10092" fmla="*/ 74139 h 4333434"/>
              <a:gd name="connsiteX10093" fmla="*/ 4348782 w 4425895"/>
              <a:gd name="connsiteY10093" fmla="*/ 73882 h 4333434"/>
              <a:gd name="connsiteX10094" fmla="*/ 4353078 w 4425895"/>
              <a:gd name="connsiteY10094" fmla="*/ 75514 h 4333434"/>
              <a:gd name="connsiteX10095" fmla="*/ 4353895 w 4425895"/>
              <a:gd name="connsiteY10095" fmla="*/ 71862 h 4333434"/>
              <a:gd name="connsiteX10096" fmla="*/ 4346805 w 4425895"/>
              <a:gd name="connsiteY10096" fmla="*/ 58715 h 4333434"/>
              <a:gd name="connsiteX10097" fmla="*/ 4351102 w 4425895"/>
              <a:gd name="connsiteY10097" fmla="*/ 56437 h 4333434"/>
              <a:gd name="connsiteX10098" fmla="*/ 4359953 w 4425895"/>
              <a:gd name="connsiteY10098" fmla="*/ 53988 h 4333434"/>
              <a:gd name="connsiteX10099" fmla="*/ 4346247 w 4425895"/>
              <a:gd name="connsiteY10099" fmla="*/ 3289 h 4333434"/>
              <a:gd name="connsiteX10100" fmla="*/ 4348739 w 4425895"/>
              <a:gd name="connsiteY10100" fmla="*/ 5781 h 4333434"/>
              <a:gd name="connsiteX10101" fmla="*/ 4342938 w 4425895"/>
              <a:gd name="connsiteY10101" fmla="*/ 6640 h 4333434"/>
              <a:gd name="connsiteX10102" fmla="*/ 4346247 w 4425895"/>
              <a:gd name="connsiteY10102" fmla="*/ 3289 h 4333434"/>
              <a:gd name="connsiteX10103" fmla="*/ 4337654 w 4425895"/>
              <a:gd name="connsiteY10103" fmla="*/ 11882 h 4333434"/>
              <a:gd name="connsiteX10104" fmla="*/ 4339888 w 4425895"/>
              <a:gd name="connsiteY10104" fmla="*/ 9777 h 4333434"/>
              <a:gd name="connsiteX10105" fmla="*/ 4340790 w 4425895"/>
              <a:gd name="connsiteY10105" fmla="*/ 11882 h 4333434"/>
              <a:gd name="connsiteX10106" fmla="*/ 4338642 w 4425895"/>
              <a:gd name="connsiteY10106" fmla="*/ 14030 h 4333434"/>
              <a:gd name="connsiteX10107" fmla="*/ 4338599 w 4425895"/>
              <a:gd name="connsiteY10107" fmla="*/ 14030 h 4333434"/>
              <a:gd name="connsiteX10108" fmla="*/ 4337697 w 4425895"/>
              <a:gd name="connsiteY10108" fmla="*/ 11581 h 4333434"/>
              <a:gd name="connsiteX10109" fmla="*/ 4333357 w 4425895"/>
              <a:gd name="connsiteY10109" fmla="*/ 21721 h 4333434"/>
              <a:gd name="connsiteX10110" fmla="*/ 4342895 w 4425895"/>
              <a:gd name="connsiteY10110" fmla="*/ 22065 h 4333434"/>
              <a:gd name="connsiteX10111" fmla="*/ 4336923 w 4425895"/>
              <a:gd name="connsiteY10111" fmla="*/ 30271 h 4333434"/>
              <a:gd name="connsiteX10112" fmla="*/ 4329877 w 4425895"/>
              <a:gd name="connsiteY10112" fmla="*/ 38177 h 4333434"/>
              <a:gd name="connsiteX10113" fmla="*/ 4339071 w 4425895"/>
              <a:gd name="connsiteY10113" fmla="*/ 38993 h 4333434"/>
              <a:gd name="connsiteX10114" fmla="*/ 4339501 w 4425895"/>
              <a:gd name="connsiteY10114" fmla="*/ 44966 h 4333434"/>
              <a:gd name="connsiteX10115" fmla="*/ 4342638 w 4425895"/>
              <a:gd name="connsiteY10115" fmla="*/ 49477 h 4333434"/>
              <a:gd name="connsiteX10116" fmla="*/ 4346934 w 4425895"/>
              <a:gd name="connsiteY10116" fmla="*/ 53301 h 4333434"/>
              <a:gd name="connsiteX10117" fmla="*/ 4326612 w 4425895"/>
              <a:gd name="connsiteY10117" fmla="*/ 62109 h 4333434"/>
              <a:gd name="connsiteX10118" fmla="*/ 4328846 w 4425895"/>
              <a:gd name="connsiteY10118" fmla="*/ 59531 h 4333434"/>
              <a:gd name="connsiteX10119" fmla="*/ 4327857 w 4425895"/>
              <a:gd name="connsiteY10119" fmla="*/ 54418 h 4333434"/>
              <a:gd name="connsiteX10120" fmla="*/ 4314366 w 4425895"/>
              <a:gd name="connsiteY10120" fmla="*/ 63956 h 4333434"/>
              <a:gd name="connsiteX10121" fmla="*/ 4302766 w 4425895"/>
              <a:gd name="connsiteY10121" fmla="*/ 73538 h 4333434"/>
              <a:gd name="connsiteX10122" fmla="*/ 4302766 w 4425895"/>
              <a:gd name="connsiteY10122" fmla="*/ 70444 h 4333434"/>
              <a:gd name="connsiteX10123" fmla="*/ 4303926 w 4425895"/>
              <a:gd name="connsiteY10123" fmla="*/ 65074 h 4333434"/>
              <a:gd name="connsiteX10124" fmla="*/ 4304269 w 4425895"/>
              <a:gd name="connsiteY10124" fmla="*/ 63398 h 4333434"/>
              <a:gd name="connsiteX10125" fmla="*/ 4306332 w 4425895"/>
              <a:gd name="connsiteY10125" fmla="*/ 62216 h 4333434"/>
              <a:gd name="connsiteX10126" fmla="*/ 4306375 w 4425895"/>
              <a:gd name="connsiteY10126" fmla="*/ 61937 h 4333434"/>
              <a:gd name="connsiteX10127" fmla="*/ 4310199 w 4425895"/>
              <a:gd name="connsiteY10127" fmla="*/ 58672 h 4333434"/>
              <a:gd name="connsiteX10128" fmla="*/ 4313636 w 4425895"/>
              <a:gd name="connsiteY10128" fmla="*/ 55363 h 4333434"/>
              <a:gd name="connsiteX10129" fmla="*/ 4323088 w 4425895"/>
              <a:gd name="connsiteY10129" fmla="*/ 45911 h 4333434"/>
              <a:gd name="connsiteX10130" fmla="*/ 4325881 w 4425895"/>
              <a:gd name="connsiteY10130" fmla="*/ 36587 h 4333434"/>
              <a:gd name="connsiteX10131" fmla="*/ 4333400 w 4425895"/>
              <a:gd name="connsiteY10131" fmla="*/ 21420 h 4333434"/>
              <a:gd name="connsiteX10132" fmla="*/ 4308265 w 4425895"/>
              <a:gd name="connsiteY10132" fmla="*/ 39595 h 4333434"/>
              <a:gd name="connsiteX10133" fmla="*/ 4315655 w 4425895"/>
              <a:gd name="connsiteY10133" fmla="*/ 43892 h 4333434"/>
              <a:gd name="connsiteX10134" fmla="*/ 4308867 w 4425895"/>
              <a:gd name="connsiteY10134" fmla="*/ 46512 h 4333434"/>
              <a:gd name="connsiteX10135" fmla="*/ 4308308 w 4425895"/>
              <a:gd name="connsiteY10135" fmla="*/ 39294 h 4333434"/>
              <a:gd name="connsiteX10136" fmla="*/ 4282228 w 4425895"/>
              <a:gd name="connsiteY10136" fmla="*/ 5222 h 4333434"/>
              <a:gd name="connsiteX10137" fmla="*/ 4290821 w 4425895"/>
              <a:gd name="connsiteY10137" fmla="*/ 7500 h 4333434"/>
              <a:gd name="connsiteX10138" fmla="*/ 4291208 w 4425895"/>
              <a:gd name="connsiteY10138" fmla="*/ 14589 h 4333434"/>
              <a:gd name="connsiteX10139" fmla="*/ 4279650 w 4425895"/>
              <a:gd name="connsiteY10139" fmla="*/ 12312 h 4333434"/>
              <a:gd name="connsiteX10140" fmla="*/ 4274752 w 4425895"/>
              <a:gd name="connsiteY10140" fmla="*/ 8273 h 4333434"/>
              <a:gd name="connsiteX10141" fmla="*/ 4246953 w 4425895"/>
              <a:gd name="connsiteY10141" fmla="*/ 54031 h 4333434"/>
              <a:gd name="connsiteX10142" fmla="*/ 4252667 w 4425895"/>
              <a:gd name="connsiteY10142" fmla="*/ 46899 h 4333434"/>
              <a:gd name="connsiteX10143" fmla="*/ 4256019 w 4425895"/>
              <a:gd name="connsiteY10143" fmla="*/ 38306 h 4333434"/>
              <a:gd name="connsiteX10144" fmla="*/ 4266030 w 4425895"/>
              <a:gd name="connsiteY10144" fmla="*/ 36544 h 4333434"/>
              <a:gd name="connsiteX10145" fmla="*/ 4281412 w 4425895"/>
              <a:gd name="connsiteY10145" fmla="*/ 33537 h 4333434"/>
              <a:gd name="connsiteX10146" fmla="*/ 4293614 w 4425895"/>
              <a:gd name="connsiteY10146" fmla="*/ 24127 h 4333434"/>
              <a:gd name="connsiteX10147" fmla="*/ 4311359 w 4425895"/>
              <a:gd name="connsiteY10147" fmla="*/ 20518 h 4333434"/>
              <a:gd name="connsiteX10148" fmla="*/ 4326354 w 4425895"/>
              <a:gd name="connsiteY10148" fmla="*/ 22452 h 4333434"/>
              <a:gd name="connsiteX10149" fmla="*/ 4311015 w 4425895"/>
              <a:gd name="connsiteY10149" fmla="*/ 26490 h 4333434"/>
              <a:gd name="connsiteX10150" fmla="*/ 4297567 w 4425895"/>
              <a:gd name="connsiteY10150" fmla="*/ 37017 h 4333434"/>
              <a:gd name="connsiteX10151" fmla="*/ 4292883 w 4425895"/>
              <a:gd name="connsiteY10151" fmla="*/ 50723 h 4333434"/>
              <a:gd name="connsiteX10152" fmla="*/ 4288587 w 4425895"/>
              <a:gd name="connsiteY10152" fmla="*/ 56094 h 4333434"/>
              <a:gd name="connsiteX10153" fmla="*/ 4284290 w 4425895"/>
              <a:gd name="connsiteY10153" fmla="*/ 53860 h 4333434"/>
              <a:gd name="connsiteX10154" fmla="*/ 4280424 w 4425895"/>
              <a:gd name="connsiteY10154" fmla="*/ 50809 h 4333434"/>
              <a:gd name="connsiteX10155" fmla="*/ 4269553 w 4425895"/>
              <a:gd name="connsiteY10155" fmla="*/ 46212 h 4333434"/>
              <a:gd name="connsiteX10156" fmla="*/ 4264870 w 4425895"/>
              <a:gd name="connsiteY10156" fmla="*/ 40239 h 4333434"/>
              <a:gd name="connsiteX10157" fmla="*/ 4261776 w 4425895"/>
              <a:gd name="connsiteY10157" fmla="*/ 44923 h 4333434"/>
              <a:gd name="connsiteX10158" fmla="*/ 4255246 w 4425895"/>
              <a:gd name="connsiteY10158" fmla="*/ 53516 h 4333434"/>
              <a:gd name="connsiteX10159" fmla="*/ 4241453 w 4425895"/>
              <a:gd name="connsiteY10159" fmla="*/ 58543 h 4333434"/>
              <a:gd name="connsiteX10160" fmla="*/ 4246953 w 4425895"/>
              <a:gd name="connsiteY10160" fmla="*/ 54031 h 4333434"/>
              <a:gd name="connsiteX10161" fmla="*/ 4223021 w 4425895"/>
              <a:gd name="connsiteY10161" fmla="*/ 30529 h 4333434"/>
              <a:gd name="connsiteX10162" fmla="*/ 4229122 w 4425895"/>
              <a:gd name="connsiteY10162" fmla="*/ 27436 h 4333434"/>
              <a:gd name="connsiteX10163" fmla="*/ 4235396 w 4425895"/>
              <a:gd name="connsiteY10163" fmla="*/ 36759 h 4333434"/>
              <a:gd name="connsiteX10164" fmla="*/ 4229982 w 4425895"/>
              <a:gd name="connsiteY10164" fmla="*/ 45352 h 4333434"/>
              <a:gd name="connsiteX10165" fmla="*/ 4231615 w 4425895"/>
              <a:gd name="connsiteY10165" fmla="*/ 54418 h 4333434"/>
              <a:gd name="connsiteX10166" fmla="*/ 4225857 w 4425895"/>
              <a:gd name="connsiteY10166" fmla="*/ 59617 h 4333434"/>
              <a:gd name="connsiteX10167" fmla="*/ 4206995 w 4425895"/>
              <a:gd name="connsiteY10167" fmla="*/ 59918 h 4333434"/>
              <a:gd name="connsiteX10168" fmla="*/ 4202698 w 4425895"/>
              <a:gd name="connsiteY10168" fmla="*/ 53086 h 4333434"/>
              <a:gd name="connsiteX10169" fmla="*/ 4213698 w 4425895"/>
              <a:gd name="connsiteY10169" fmla="*/ 48446 h 4333434"/>
              <a:gd name="connsiteX10170" fmla="*/ 4224697 w 4425895"/>
              <a:gd name="connsiteY10170" fmla="*/ 40669 h 4333434"/>
              <a:gd name="connsiteX10171" fmla="*/ 4222849 w 4425895"/>
              <a:gd name="connsiteY10171" fmla="*/ 30529 h 4333434"/>
              <a:gd name="connsiteX10172" fmla="*/ 4203558 w 4425895"/>
              <a:gd name="connsiteY10172" fmla="*/ 2430 h 4333434"/>
              <a:gd name="connsiteX10173" fmla="*/ 4202570 w 4425895"/>
              <a:gd name="connsiteY10173" fmla="*/ 6726 h 4333434"/>
              <a:gd name="connsiteX10174" fmla="*/ 4195566 w 4425895"/>
              <a:gd name="connsiteY10174" fmla="*/ 7543 h 4333434"/>
              <a:gd name="connsiteX10175" fmla="*/ 4203386 w 4425895"/>
              <a:gd name="connsiteY10175" fmla="*/ 2430 h 4333434"/>
              <a:gd name="connsiteX10176" fmla="*/ 4197586 w 4425895"/>
              <a:gd name="connsiteY10176" fmla="*/ 20089 h 4333434"/>
              <a:gd name="connsiteX10177" fmla="*/ 4194320 w 4425895"/>
              <a:gd name="connsiteY10177" fmla="*/ 22237 h 4333434"/>
              <a:gd name="connsiteX10178" fmla="*/ 4197414 w 4425895"/>
              <a:gd name="connsiteY10178" fmla="*/ 15105 h 4333434"/>
              <a:gd name="connsiteX10179" fmla="*/ 4204976 w 4425895"/>
              <a:gd name="connsiteY10179" fmla="*/ 14847 h 4333434"/>
              <a:gd name="connsiteX10180" fmla="*/ 4203214 w 4425895"/>
              <a:gd name="connsiteY10180" fmla="*/ 17983 h 4333434"/>
              <a:gd name="connsiteX10181" fmla="*/ 4197414 w 4425895"/>
              <a:gd name="connsiteY10181" fmla="*/ 20089 h 4333434"/>
              <a:gd name="connsiteX10182" fmla="*/ 4195781 w 4425895"/>
              <a:gd name="connsiteY10182" fmla="*/ 78565 h 4333434"/>
              <a:gd name="connsiteX10183" fmla="*/ 4200722 w 4425895"/>
              <a:gd name="connsiteY10183" fmla="*/ 77276 h 4333434"/>
              <a:gd name="connsiteX10184" fmla="*/ 4192902 w 4425895"/>
              <a:gd name="connsiteY10184" fmla="*/ 84150 h 4333434"/>
              <a:gd name="connsiteX10185" fmla="*/ 4181903 w 4425895"/>
              <a:gd name="connsiteY10185" fmla="*/ 88705 h 4333434"/>
              <a:gd name="connsiteX10186" fmla="*/ 4190754 w 4425895"/>
              <a:gd name="connsiteY10186" fmla="*/ 81744 h 4333434"/>
              <a:gd name="connsiteX10187" fmla="*/ 4195609 w 4425895"/>
              <a:gd name="connsiteY10187" fmla="*/ 78565 h 4333434"/>
              <a:gd name="connsiteX10188" fmla="*/ 4155049 w 4425895"/>
              <a:gd name="connsiteY10188" fmla="*/ 64214 h 4333434"/>
              <a:gd name="connsiteX10189" fmla="*/ 4159905 w 4425895"/>
              <a:gd name="connsiteY10189" fmla="*/ 59918 h 4333434"/>
              <a:gd name="connsiteX10190" fmla="*/ 4176275 w 4425895"/>
              <a:gd name="connsiteY10190" fmla="*/ 60476 h 4333434"/>
              <a:gd name="connsiteX10191" fmla="*/ 4187102 w 4425895"/>
              <a:gd name="connsiteY10191" fmla="*/ 64773 h 4333434"/>
              <a:gd name="connsiteX10192" fmla="*/ 4188047 w 4425895"/>
              <a:gd name="connsiteY10192" fmla="*/ 69069 h 4333434"/>
              <a:gd name="connsiteX10193" fmla="*/ 4190282 w 4425895"/>
              <a:gd name="connsiteY10193" fmla="*/ 71433 h 4333434"/>
              <a:gd name="connsiteX10194" fmla="*/ 4185039 w 4425895"/>
              <a:gd name="connsiteY10194" fmla="*/ 72807 h 4333434"/>
              <a:gd name="connsiteX10195" fmla="*/ 4177477 w 4425895"/>
              <a:gd name="connsiteY10195" fmla="*/ 74698 h 4333434"/>
              <a:gd name="connsiteX10196" fmla="*/ 4164889 w 4425895"/>
              <a:gd name="connsiteY10196" fmla="*/ 75016 h 4333434"/>
              <a:gd name="connsiteX10197" fmla="*/ 4163513 w 4425895"/>
              <a:gd name="connsiteY10197" fmla="*/ 73323 h 4333434"/>
              <a:gd name="connsiteX10198" fmla="*/ 4157627 w 4425895"/>
              <a:gd name="connsiteY10198" fmla="*/ 69026 h 4333434"/>
              <a:gd name="connsiteX10199" fmla="*/ 4154877 w 4425895"/>
              <a:gd name="connsiteY10199" fmla="*/ 64214 h 4333434"/>
              <a:gd name="connsiteX10200" fmla="*/ 4143921 w 4425895"/>
              <a:gd name="connsiteY10200" fmla="*/ 38907 h 4333434"/>
              <a:gd name="connsiteX10201" fmla="*/ 4150194 w 4425895"/>
              <a:gd name="connsiteY10201" fmla="*/ 40368 h 4333434"/>
              <a:gd name="connsiteX10202" fmla="*/ 4148304 w 4425895"/>
              <a:gd name="connsiteY10202" fmla="*/ 43849 h 4333434"/>
              <a:gd name="connsiteX10203" fmla="*/ 4138379 w 4425895"/>
              <a:gd name="connsiteY10203" fmla="*/ 52871 h 4333434"/>
              <a:gd name="connsiteX10204" fmla="*/ 4129786 w 4425895"/>
              <a:gd name="connsiteY10204" fmla="*/ 67523 h 4333434"/>
              <a:gd name="connsiteX10205" fmla="*/ 4122954 w 4425895"/>
              <a:gd name="connsiteY10205" fmla="*/ 75342 h 4333434"/>
              <a:gd name="connsiteX10206" fmla="*/ 4123513 w 4425895"/>
              <a:gd name="connsiteY10206" fmla="*/ 60992 h 4333434"/>
              <a:gd name="connsiteX10207" fmla="*/ 4120247 w 4425895"/>
              <a:gd name="connsiteY10207" fmla="*/ 56309 h 4333434"/>
              <a:gd name="connsiteX10208" fmla="*/ 4125875 w 4425895"/>
              <a:gd name="connsiteY10208" fmla="*/ 47329 h 4333434"/>
              <a:gd name="connsiteX10209" fmla="*/ 4138293 w 4425895"/>
              <a:gd name="connsiteY10209" fmla="*/ 40368 h 4333434"/>
              <a:gd name="connsiteX10210" fmla="*/ 4143835 w 4425895"/>
              <a:gd name="connsiteY10210" fmla="*/ 38907 h 4333434"/>
              <a:gd name="connsiteX10211" fmla="*/ 4123126 w 4425895"/>
              <a:gd name="connsiteY10211" fmla="*/ 12784 h 4333434"/>
              <a:gd name="connsiteX10212" fmla="*/ 4135500 w 4425895"/>
              <a:gd name="connsiteY10212" fmla="*/ 8488 h 4333434"/>
              <a:gd name="connsiteX10213" fmla="*/ 4141086 w 4425895"/>
              <a:gd name="connsiteY10213" fmla="*/ 17768 h 4333434"/>
              <a:gd name="connsiteX10214" fmla="*/ 4114877 w 4425895"/>
              <a:gd name="connsiteY10214" fmla="*/ 19143 h 4333434"/>
              <a:gd name="connsiteX10215" fmla="*/ 4122954 w 4425895"/>
              <a:gd name="connsiteY10215" fmla="*/ 12784 h 4333434"/>
              <a:gd name="connsiteX10216" fmla="*/ 4095198 w 4425895"/>
              <a:gd name="connsiteY10216" fmla="*/ 48188 h 4333434"/>
              <a:gd name="connsiteX10217" fmla="*/ 4101085 w 4425895"/>
              <a:gd name="connsiteY10217" fmla="*/ 39036 h 4333434"/>
              <a:gd name="connsiteX10218" fmla="*/ 4110580 w 4425895"/>
              <a:gd name="connsiteY10218" fmla="*/ 29842 h 4333434"/>
              <a:gd name="connsiteX10219" fmla="*/ 4118615 w 4425895"/>
              <a:gd name="connsiteY10219" fmla="*/ 30314 h 4333434"/>
              <a:gd name="connsiteX10220" fmla="*/ 4125790 w 4425895"/>
              <a:gd name="connsiteY10220" fmla="*/ 32849 h 4333434"/>
              <a:gd name="connsiteX10221" fmla="*/ 4129528 w 4425895"/>
              <a:gd name="connsiteY10221" fmla="*/ 36029 h 4333434"/>
              <a:gd name="connsiteX10222" fmla="*/ 4122997 w 4425895"/>
              <a:gd name="connsiteY10222" fmla="*/ 39251 h 4333434"/>
              <a:gd name="connsiteX10223" fmla="*/ 4119087 w 4425895"/>
              <a:gd name="connsiteY10223" fmla="*/ 36029 h 4333434"/>
              <a:gd name="connsiteX10224" fmla="*/ 4110881 w 4425895"/>
              <a:gd name="connsiteY10224" fmla="*/ 37404 h 4333434"/>
              <a:gd name="connsiteX10225" fmla="*/ 4108647 w 4425895"/>
              <a:gd name="connsiteY10225" fmla="*/ 45653 h 4333434"/>
              <a:gd name="connsiteX10226" fmla="*/ 4106799 w 4425895"/>
              <a:gd name="connsiteY10226" fmla="*/ 52785 h 4333434"/>
              <a:gd name="connsiteX10227" fmla="*/ 4093909 w 4425895"/>
              <a:gd name="connsiteY10227" fmla="*/ 53215 h 4333434"/>
              <a:gd name="connsiteX10228" fmla="*/ 4095026 w 4425895"/>
              <a:gd name="connsiteY10228" fmla="*/ 48188 h 4333434"/>
              <a:gd name="connsiteX10229" fmla="*/ 4088711 w 4425895"/>
              <a:gd name="connsiteY10229" fmla="*/ 14460 h 4333434"/>
              <a:gd name="connsiteX10230" fmla="*/ 4093952 w 4425895"/>
              <a:gd name="connsiteY10230" fmla="*/ 18499 h 4333434"/>
              <a:gd name="connsiteX10231" fmla="*/ 4086004 w 4425895"/>
              <a:gd name="connsiteY10231" fmla="*/ 17554 h 4333434"/>
              <a:gd name="connsiteX10232" fmla="*/ 4088539 w 4425895"/>
              <a:gd name="connsiteY10232" fmla="*/ 14460 h 4333434"/>
              <a:gd name="connsiteX10233" fmla="*/ 4086476 w 4425895"/>
              <a:gd name="connsiteY10233" fmla="*/ 83850 h 4333434"/>
              <a:gd name="connsiteX10234" fmla="*/ 4090773 w 4425895"/>
              <a:gd name="connsiteY10234" fmla="*/ 85998 h 4333434"/>
              <a:gd name="connsiteX10235" fmla="*/ 4087765 w 4425895"/>
              <a:gd name="connsiteY10235" fmla="*/ 88103 h 4333434"/>
              <a:gd name="connsiteX10236" fmla="*/ 4083468 w 4425895"/>
              <a:gd name="connsiteY10236" fmla="*/ 85998 h 4333434"/>
              <a:gd name="connsiteX10237" fmla="*/ 4086304 w 4425895"/>
              <a:gd name="connsiteY10237" fmla="*/ 83850 h 4333434"/>
              <a:gd name="connsiteX10238" fmla="*/ 4075090 w 4425895"/>
              <a:gd name="connsiteY10238" fmla="*/ 116718 h 4333434"/>
              <a:gd name="connsiteX10239" fmla="*/ 4079902 w 4425895"/>
              <a:gd name="connsiteY10239" fmla="*/ 122648 h 4333434"/>
              <a:gd name="connsiteX10240" fmla="*/ 4075606 w 4425895"/>
              <a:gd name="connsiteY10240" fmla="*/ 126944 h 4333434"/>
              <a:gd name="connsiteX10241" fmla="*/ 4075090 w 4425895"/>
              <a:gd name="connsiteY10241" fmla="*/ 116718 h 4333434"/>
              <a:gd name="connsiteX10242" fmla="*/ 4078055 w 4425895"/>
              <a:gd name="connsiteY10242" fmla="*/ 139146 h 4333434"/>
              <a:gd name="connsiteX10243" fmla="*/ 4074704 w 4425895"/>
              <a:gd name="connsiteY10243" fmla="*/ 141252 h 4333434"/>
              <a:gd name="connsiteX10244" fmla="*/ 4073887 w 4425895"/>
              <a:gd name="connsiteY10244" fmla="*/ 139146 h 4333434"/>
              <a:gd name="connsiteX10245" fmla="*/ 4077282 w 4425895"/>
              <a:gd name="connsiteY10245" fmla="*/ 136998 h 4333434"/>
              <a:gd name="connsiteX10246" fmla="*/ 4078055 w 4425895"/>
              <a:gd name="connsiteY10246" fmla="*/ 139146 h 4333434"/>
              <a:gd name="connsiteX10247" fmla="*/ 4078742 w 4425895"/>
              <a:gd name="connsiteY10247" fmla="*/ 285831 h 4333434"/>
              <a:gd name="connsiteX10248" fmla="*/ 4080289 w 4425895"/>
              <a:gd name="connsiteY10248" fmla="*/ 289011 h 4333434"/>
              <a:gd name="connsiteX10249" fmla="*/ 4072211 w 4425895"/>
              <a:gd name="connsiteY10249" fmla="*/ 290772 h 4333434"/>
              <a:gd name="connsiteX10250" fmla="*/ 4078742 w 4425895"/>
              <a:gd name="connsiteY10250" fmla="*/ 285831 h 4333434"/>
              <a:gd name="connsiteX10251" fmla="*/ 4067614 w 4425895"/>
              <a:gd name="connsiteY10251" fmla="*/ 521670 h 4333434"/>
              <a:gd name="connsiteX10252" fmla="*/ 4067657 w 4425895"/>
              <a:gd name="connsiteY10252" fmla="*/ 536253 h 4333434"/>
              <a:gd name="connsiteX10253" fmla="*/ 4068774 w 4425895"/>
              <a:gd name="connsiteY10253" fmla="*/ 537224 h 4333434"/>
              <a:gd name="connsiteX10254" fmla="*/ 4072426 w 4425895"/>
              <a:gd name="connsiteY10254" fmla="*/ 544571 h 4333434"/>
              <a:gd name="connsiteX10255" fmla="*/ 4072426 w 4425895"/>
              <a:gd name="connsiteY10255" fmla="*/ 544571 h 4333434"/>
              <a:gd name="connsiteX10256" fmla="*/ 4063833 w 4425895"/>
              <a:gd name="connsiteY10256" fmla="*/ 548094 h 4333434"/>
              <a:gd name="connsiteX10257" fmla="*/ 4063575 w 4425895"/>
              <a:gd name="connsiteY10257" fmla="*/ 543797 h 4333434"/>
              <a:gd name="connsiteX10258" fmla="*/ 4053736 w 4425895"/>
              <a:gd name="connsiteY10258" fmla="*/ 528931 h 4333434"/>
              <a:gd name="connsiteX10259" fmla="*/ 4053736 w 4425895"/>
              <a:gd name="connsiteY10259" fmla="*/ 521541 h 4333434"/>
              <a:gd name="connsiteX10260" fmla="*/ 4061298 w 4425895"/>
              <a:gd name="connsiteY10260" fmla="*/ 517245 h 4333434"/>
              <a:gd name="connsiteX10261" fmla="*/ 4067872 w 4425895"/>
              <a:gd name="connsiteY10261" fmla="*/ 512948 h 4333434"/>
              <a:gd name="connsiteX10262" fmla="*/ 4067614 w 4425895"/>
              <a:gd name="connsiteY10262" fmla="*/ 521670 h 4333434"/>
              <a:gd name="connsiteX10263" fmla="*/ 4063919 w 4425895"/>
              <a:gd name="connsiteY10263" fmla="*/ 472259 h 4333434"/>
              <a:gd name="connsiteX10264" fmla="*/ 4060439 w 4425895"/>
              <a:gd name="connsiteY10264" fmla="*/ 474923 h 4333434"/>
              <a:gd name="connsiteX10265" fmla="*/ 4056142 w 4425895"/>
              <a:gd name="connsiteY10265" fmla="*/ 471572 h 4333434"/>
              <a:gd name="connsiteX10266" fmla="*/ 4063919 w 4425895"/>
              <a:gd name="connsiteY10266" fmla="*/ 472259 h 4333434"/>
              <a:gd name="connsiteX10267" fmla="*/ 4060353 w 4425895"/>
              <a:gd name="connsiteY10267" fmla="*/ 337906 h 4333434"/>
              <a:gd name="connsiteX10268" fmla="*/ 4059880 w 4425895"/>
              <a:gd name="connsiteY10268" fmla="*/ 349120 h 4333434"/>
              <a:gd name="connsiteX10269" fmla="*/ 4053392 w 4425895"/>
              <a:gd name="connsiteY10269" fmla="*/ 350323 h 4333434"/>
              <a:gd name="connsiteX10270" fmla="*/ 4060353 w 4425895"/>
              <a:gd name="connsiteY10270" fmla="*/ 337906 h 4333434"/>
              <a:gd name="connsiteX10271" fmla="*/ 4055111 w 4425895"/>
              <a:gd name="connsiteY10271" fmla="*/ 148040 h 4333434"/>
              <a:gd name="connsiteX10272" fmla="*/ 4051889 w 4425895"/>
              <a:gd name="connsiteY10272" fmla="*/ 152938 h 4333434"/>
              <a:gd name="connsiteX10273" fmla="*/ 4047592 w 4425895"/>
              <a:gd name="connsiteY10273" fmla="*/ 154571 h 4333434"/>
              <a:gd name="connsiteX10274" fmla="*/ 4055111 w 4425895"/>
              <a:gd name="connsiteY10274" fmla="*/ 148040 h 4333434"/>
              <a:gd name="connsiteX10275" fmla="*/ 4050815 w 4425895"/>
              <a:gd name="connsiteY10275" fmla="*/ 94806 h 4333434"/>
              <a:gd name="connsiteX10276" fmla="*/ 4050815 w 4425895"/>
              <a:gd name="connsiteY10276" fmla="*/ 94806 h 4333434"/>
              <a:gd name="connsiteX10277" fmla="*/ 4042221 w 4425895"/>
              <a:gd name="connsiteY10277" fmla="*/ 94806 h 4333434"/>
              <a:gd name="connsiteX10278" fmla="*/ 4042221 w 4425895"/>
              <a:gd name="connsiteY10278" fmla="*/ 87416 h 4333434"/>
              <a:gd name="connsiteX10279" fmla="*/ 4045873 w 4425895"/>
              <a:gd name="connsiteY10279" fmla="*/ 81701 h 4333434"/>
              <a:gd name="connsiteX10280" fmla="*/ 4050686 w 4425895"/>
              <a:gd name="connsiteY10280" fmla="*/ 94806 h 4333434"/>
              <a:gd name="connsiteX10281" fmla="*/ 4028988 w 4425895"/>
              <a:gd name="connsiteY10281" fmla="*/ 59402 h 4333434"/>
              <a:gd name="connsiteX10282" fmla="*/ 4031093 w 4425895"/>
              <a:gd name="connsiteY10282" fmla="*/ 53988 h 4333434"/>
              <a:gd name="connsiteX10283" fmla="*/ 4045573 w 4425895"/>
              <a:gd name="connsiteY10283" fmla="*/ 51840 h 4333434"/>
              <a:gd name="connsiteX10284" fmla="*/ 4041749 w 4425895"/>
              <a:gd name="connsiteY10284" fmla="*/ 57082 h 4333434"/>
              <a:gd name="connsiteX10285" fmla="*/ 4031996 w 4425895"/>
              <a:gd name="connsiteY10285" fmla="*/ 63183 h 4333434"/>
              <a:gd name="connsiteX10286" fmla="*/ 4028859 w 4425895"/>
              <a:gd name="connsiteY10286" fmla="*/ 59402 h 4333434"/>
              <a:gd name="connsiteX10287" fmla="*/ 4024692 w 4425895"/>
              <a:gd name="connsiteY10287" fmla="*/ 202263 h 4333434"/>
              <a:gd name="connsiteX10288" fmla="*/ 4043640 w 4425895"/>
              <a:gd name="connsiteY10288" fmla="*/ 199943 h 4333434"/>
              <a:gd name="connsiteX10289" fmla="*/ 4039601 w 4425895"/>
              <a:gd name="connsiteY10289" fmla="*/ 202306 h 4333434"/>
              <a:gd name="connsiteX10290" fmla="*/ 4031007 w 4425895"/>
              <a:gd name="connsiteY10290" fmla="*/ 206302 h 4333434"/>
              <a:gd name="connsiteX10291" fmla="*/ 4021340 w 4425895"/>
              <a:gd name="connsiteY10291" fmla="*/ 209696 h 4333434"/>
              <a:gd name="connsiteX10292" fmla="*/ 4024563 w 4425895"/>
              <a:gd name="connsiteY10292" fmla="*/ 202263 h 4333434"/>
              <a:gd name="connsiteX10293" fmla="*/ 4016098 w 4425895"/>
              <a:gd name="connsiteY10293" fmla="*/ 115558 h 4333434"/>
              <a:gd name="connsiteX10294" fmla="*/ 4008579 w 4425895"/>
              <a:gd name="connsiteY10294" fmla="*/ 116203 h 4333434"/>
              <a:gd name="connsiteX10295" fmla="*/ 4003209 w 4425895"/>
              <a:gd name="connsiteY10295" fmla="*/ 115601 h 4333434"/>
              <a:gd name="connsiteX10296" fmla="*/ 3998311 w 4425895"/>
              <a:gd name="connsiteY10296" fmla="*/ 112164 h 4333434"/>
              <a:gd name="connsiteX10297" fmla="*/ 4001447 w 4425895"/>
              <a:gd name="connsiteY10297" fmla="*/ 108512 h 4333434"/>
              <a:gd name="connsiteX10298" fmla="*/ 4013907 w 4425895"/>
              <a:gd name="connsiteY10298" fmla="*/ 111305 h 4333434"/>
              <a:gd name="connsiteX10299" fmla="*/ 4022887 w 4425895"/>
              <a:gd name="connsiteY10299" fmla="*/ 112551 h 4333434"/>
              <a:gd name="connsiteX10300" fmla="*/ 4004927 w 4425895"/>
              <a:gd name="connsiteY10300" fmla="*/ 51969 h 4333434"/>
              <a:gd name="connsiteX10301" fmla="*/ 4007720 w 4425895"/>
              <a:gd name="connsiteY10301" fmla="*/ 54117 h 4333434"/>
              <a:gd name="connsiteX10302" fmla="*/ 4004927 w 4425895"/>
              <a:gd name="connsiteY10302" fmla="*/ 56223 h 4333434"/>
              <a:gd name="connsiteX10303" fmla="*/ 4002135 w 4425895"/>
              <a:gd name="connsiteY10303" fmla="*/ 54117 h 4333434"/>
              <a:gd name="connsiteX10304" fmla="*/ 4004798 w 4425895"/>
              <a:gd name="connsiteY10304" fmla="*/ 51969 h 4333434"/>
              <a:gd name="connsiteX10305" fmla="*/ 3993326 w 4425895"/>
              <a:gd name="connsiteY10305" fmla="*/ 70015 h 4333434"/>
              <a:gd name="connsiteX10306" fmla="*/ 4012231 w 4425895"/>
              <a:gd name="connsiteY10306" fmla="*/ 55535 h 4333434"/>
              <a:gd name="connsiteX10307" fmla="*/ 4016958 w 4425895"/>
              <a:gd name="connsiteY10307" fmla="*/ 52356 h 4333434"/>
              <a:gd name="connsiteX10308" fmla="*/ 4021684 w 4425895"/>
              <a:gd name="connsiteY10308" fmla="*/ 55192 h 4333434"/>
              <a:gd name="connsiteX10309" fmla="*/ 4016958 w 4425895"/>
              <a:gd name="connsiteY10309" fmla="*/ 59488 h 4333434"/>
              <a:gd name="connsiteX10310" fmla="*/ 4013091 w 4425895"/>
              <a:gd name="connsiteY10310" fmla="*/ 70556 h 4333434"/>
              <a:gd name="connsiteX10311" fmla="*/ 4014595 w 4425895"/>
              <a:gd name="connsiteY10311" fmla="*/ 72722 h 4333434"/>
              <a:gd name="connsiteX10312" fmla="*/ 4008407 w 4425895"/>
              <a:gd name="connsiteY10312" fmla="*/ 79510 h 4333434"/>
              <a:gd name="connsiteX10313" fmla="*/ 3992424 w 4425895"/>
              <a:gd name="connsiteY10313" fmla="*/ 81658 h 4333434"/>
              <a:gd name="connsiteX10314" fmla="*/ 3989975 w 4425895"/>
              <a:gd name="connsiteY10314" fmla="*/ 76545 h 4333434"/>
              <a:gd name="connsiteX10315" fmla="*/ 3993197 w 4425895"/>
              <a:gd name="connsiteY10315" fmla="*/ 70015 h 4333434"/>
              <a:gd name="connsiteX10316" fmla="*/ 3985163 w 4425895"/>
              <a:gd name="connsiteY10316" fmla="*/ 28596 h 4333434"/>
              <a:gd name="connsiteX10317" fmla="*/ 3986065 w 4425895"/>
              <a:gd name="connsiteY10317" fmla="*/ 30744 h 4333434"/>
              <a:gd name="connsiteX10318" fmla="*/ 3983874 w 4425895"/>
              <a:gd name="connsiteY10318" fmla="*/ 32849 h 4333434"/>
              <a:gd name="connsiteX10319" fmla="*/ 3982929 w 4425895"/>
              <a:gd name="connsiteY10319" fmla="*/ 30744 h 4333434"/>
              <a:gd name="connsiteX10320" fmla="*/ 3984862 w 4425895"/>
              <a:gd name="connsiteY10320" fmla="*/ 28596 h 4333434"/>
              <a:gd name="connsiteX10321" fmla="*/ 3978761 w 4425895"/>
              <a:gd name="connsiteY10321" fmla="*/ 5222 h 4333434"/>
              <a:gd name="connsiteX10322" fmla="*/ 3981597 w 4425895"/>
              <a:gd name="connsiteY10322" fmla="*/ 14804 h 4333434"/>
              <a:gd name="connsiteX10323" fmla="*/ 3974550 w 4425895"/>
              <a:gd name="connsiteY10323" fmla="*/ 14804 h 4333434"/>
              <a:gd name="connsiteX10324" fmla="*/ 3978633 w 4425895"/>
              <a:gd name="connsiteY10324" fmla="*/ 5222 h 4333434"/>
              <a:gd name="connsiteX10325" fmla="*/ 3923636 w 4425895"/>
              <a:gd name="connsiteY10325" fmla="*/ 15878 h 4333434"/>
              <a:gd name="connsiteX10326" fmla="*/ 3928534 w 4425895"/>
              <a:gd name="connsiteY10326" fmla="*/ 18499 h 4333434"/>
              <a:gd name="connsiteX10327" fmla="*/ 3936612 w 4425895"/>
              <a:gd name="connsiteY10327" fmla="*/ 18499 h 4333434"/>
              <a:gd name="connsiteX10328" fmla="*/ 3948428 w 4425895"/>
              <a:gd name="connsiteY10328" fmla="*/ 14503 h 4333434"/>
              <a:gd name="connsiteX10329" fmla="*/ 3954915 w 4425895"/>
              <a:gd name="connsiteY10329" fmla="*/ 18800 h 4333434"/>
              <a:gd name="connsiteX10330" fmla="*/ 3962477 w 4425895"/>
              <a:gd name="connsiteY10330" fmla="*/ 24428 h 4333434"/>
              <a:gd name="connsiteX10331" fmla="*/ 3974550 w 4425895"/>
              <a:gd name="connsiteY10331" fmla="*/ 26619 h 4333434"/>
              <a:gd name="connsiteX10332" fmla="*/ 3973648 w 4425895"/>
              <a:gd name="connsiteY10332" fmla="*/ 31861 h 4333434"/>
              <a:gd name="connsiteX10333" fmla="*/ 3960286 w 4425895"/>
              <a:gd name="connsiteY10333" fmla="*/ 32420 h 4333434"/>
              <a:gd name="connsiteX10334" fmla="*/ 3953583 w 4425895"/>
              <a:gd name="connsiteY10334" fmla="*/ 32420 h 4333434"/>
              <a:gd name="connsiteX10335" fmla="*/ 3948341 w 4425895"/>
              <a:gd name="connsiteY10335" fmla="*/ 35041 h 4333434"/>
              <a:gd name="connsiteX10336" fmla="*/ 3946236 w 4425895"/>
              <a:gd name="connsiteY10336" fmla="*/ 22795 h 4333434"/>
              <a:gd name="connsiteX10337" fmla="*/ 3947697 w 4425895"/>
              <a:gd name="connsiteY10337" fmla="*/ 16952 h 4333434"/>
              <a:gd name="connsiteX10338" fmla="*/ 3942799 w 4425895"/>
              <a:gd name="connsiteY10338" fmla="*/ 21249 h 4333434"/>
              <a:gd name="connsiteX10339" fmla="*/ 3926558 w 4425895"/>
              <a:gd name="connsiteY10339" fmla="*/ 29842 h 4333434"/>
              <a:gd name="connsiteX10340" fmla="*/ 3923507 w 4425895"/>
              <a:gd name="connsiteY10340" fmla="*/ 15878 h 4333434"/>
              <a:gd name="connsiteX10341" fmla="*/ 3910016 w 4425895"/>
              <a:gd name="connsiteY10341" fmla="*/ 29240 h 4333434"/>
              <a:gd name="connsiteX10342" fmla="*/ 3914957 w 4425895"/>
              <a:gd name="connsiteY10342" fmla="*/ 30572 h 4333434"/>
              <a:gd name="connsiteX10343" fmla="*/ 3915817 w 4425895"/>
              <a:gd name="connsiteY10343" fmla="*/ 35986 h 4333434"/>
              <a:gd name="connsiteX10344" fmla="*/ 3918007 w 4425895"/>
              <a:gd name="connsiteY10344" fmla="*/ 39380 h 4333434"/>
              <a:gd name="connsiteX10345" fmla="*/ 3914098 w 4425895"/>
              <a:gd name="connsiteY10345" fmla="*/ 41357 h 4333434"/>
              <a:gd name="connsiteX10346" fmla="*/ 3909887 w 4425895"/>
              <a:gd name="connsiteY10346" fmla="*/ 29068 h 4333434"/>
              <a:gd name="connsiteX10347" fmla="*/ 3905462 w 4425895"/>
              <a:gd name="connsiteY10347" fmla="*/ 127073 h 4333434"/>
              <a:gd name="connsiteX10348" fmla="*/ 3911735 w 4425895"/>
              <a:gd name="connsiteY10348" fmla="*/ 128792 h 4333434"/>
              <a:gd name="connsiteX10349" fmla="*/ 3901595 w 4425895"/>
              <a:gd name="connsiteY10349" fmla="*/ 132229 h 4333434"/>
              <a:gd name="connsiteX10350" fmla="*/ 3905333 w 4425895"/>
              <a:gd name="connsiteY10350" fmla="*/ 127073 h 4333434"/>
              <a:gd name="connsiteX10351" fmla="*/ 3901810 w 4425895"/>
              <a:gd name="connsiteY10351" fmla="*/ 139146 h 4333434"/>
              <a:gd name="connsiteX10352" fmla="*/ 3914355 w 4425895"/>
              <a:gd name="connsiteY10352" fmla="*/ 134850 h 4333434"/>
              <a:gd name="connsiteX10353" fmla="*/ 3924281 w 4425895"/>
              <a:gd name="connsiteY10353" fmla="*/ 134850 h 4333434"/>
              <a:gd name="connsiteX10354" fmla="*/ 3919082 w 4425895"/>
              <a:gd name="connsiteY10354" fmla="*/ 136998 h 4333434"/>
              <a:gd name="connsiteX10355" fmla="*/ 3913840 w 4425895"/>
              <a:gd name="connsiteY10355" fmla="*/ 139104 h 4333434"/>
              <a:gd name="connsiteX10356" fmla="*/ 3918136 w 4425895"/>
              <a:gd name="connsiteY10356" fmla="*/ 141252 h 4333434"/>
              <a:gd name="connsiteX10357" fmla="*/ 3917621 w 4425895"/>
              <a:gd name="connsiteY10357" fmla="*/ 148427 h 4333434"/>
              <a:gd name="connsiteX10358" fmla="*/ 3906836 w 4425895"/>
              <a:gd name="connsiteY10358" fmla="*/ 146322 h 4333434"/>
              <a:gd name="connsiteX10359" fmla="*/ 3899274 w 4425895"/>
              <a:gd name="connsiteY10359" fmla="*/ 144131 h 4333434"/>
              <a:gd name="connsiteX10360" fmla="*/ 3901681 w 4425895"/>
              <a:gd name="connsiteY10360" fmla="*/ 139146 h 4333434"/>
              <a:gd name="connsiteX10361" fmla="*/ 3889736 w 4425895"/>
              <a:gd name="connsiteY10361" fmla="*/ 1801103 h 4333434"/>
              <a:gd name="connsiteX10362" fmla="*/ 3891971 w 4425895"/>
              <a:gd name="connsiteY10362" fmla="*/ 1798997 h 4333434"/>
              <a:gd name="connsiteX10363" fmla="*/ 3892916 w 4425895"/>
              <a:gd name="connsiteY10363" fmla="*/ 1801103 h 4333434"/>
              <a:gd name="connsiteX10364" fmla="*/ 3890681 w 4425895"/>
              <a:gd name="connsiteY10364" fmla="*/ 1803208 h 4333434"/>
              <a:gd name="connsiteX10365" fmla="*/ 3889607 w 4425895"/>
              <a:gd name="connsiteY10365" fmla="*/ 1801103 h 4333434"/>
              <a:gd name="connsiteX10366" fmla="*/ 3889221 w 4425895"/>
              <a:gd name="connsiteY10366" fmla="*/ 4112657 h 4333434"/>
              <a:gd name="connsiteX10367" fmla="*/ 3900564 w 4425895"/>
              <a:gd name="connsiteY10367" fmla="*/ 4117684 h 4333434"/>
              <a:gd name="connsiteX10368" fmla="*/ 3893646 w 4425895"/>
              <a:gd name="connsiteY10368" fmla="*/ 4120864 h 4333434"/>
              <a:gd name="connsiteX10369" fmla="*/ 3888490 w 4425895"/>
              <a:gd name="connsiteY10369" fmla="*/ 4117684 h 4333434"/>
              <a:gd name="connsiteX10370" fmla="*/ 3889092 w 4425895"/>
              <a:gd name="connsiteY10370" fmla="*/ 4112657 h 4333434"/>
              <a:gd name="connsiteX10371" fmla="*/ 3887287 w 4425895"/>
              <a:gd name="connsiteY10371" fmla="*/ 4158759 h 4333434"/>
              <a:gd name="connsiteX10372" fmla="*/ 3892916 w 4425895"/>
              <a:gd name="connsiteY10372" fmla="*/ 4162411 h 4333434"/>
              <a:gd name="connsiteX10373" fmla="*/ 3890939 w 4425895"/>
              <a:gd name="connsiteY10373" fmla="*/ 4164431 h 4333434"/>
              <a:gd name="connsiteX10374" fmla="*/ 3887158 w 4425895"/>
              <a:gd name="connsiteY10374" fmla="*/ 4158759 h 4333434"/>
              <a:gd name="connsiteX10375" fmla="*/ 3890810 w 4425895"/>
              <a:gd name="connsiteY10375" fmla="*/ 4199620 h 4333434"/>
              <a:gd name="connsiteX10376" fmla="*/ 3888705 w 4425895"/>
              <a:gd name="connsiteY10376" fmla="*/ 4200565 h 4333434"/>
              <a:gd name="connsiteX10377" fmla="*/ 3886600 w 4425895"/>
              <a:gd name="connsiteY10377" fmla="*/ 4198331 h 4333434"/>
              <a:gd name="connsiteX10378" fmla="*/ 3888705 w 4425895"/>
              <a:gd name="connsiteY10378" fmla="*/ 4197386 h 4333434"/>
              <a:gd name="connsiteX10379" fmla="*/ 3890681 w 4425895"/>
              <a:gd name="connsiteY10379" fmla="*/ 4199620 h 4333434"/>
              <a:gd name="connsiteX10380" fmla="*/ 3866793 w 4425895"/>
              <a:gd name="connsiteY10380" fmla="*/ 4210017 h 4333434"/>
              <a:gd name="connsiteX10381" fmla="*/ 3859832 w 4425895"/>
              <a:gd name="connsiteY10381" fmla="*/ 4207955 h 4333434"/>
              <a:gd name="connsiteX10382" fmla="*/ 3857813 w 4425895"/>
              <a:gd name="connsiteY10382" fmla="*/ 4206408 h 4333434"/>
              <a:gd name="connsiteX10383" fmla="*/ 3862711 w 4425895"/>
              <a:gd name="connsiteY10383" fmla="*/ 4202971 h 4333434"/>
              <a:gd name="connsiteX10384" fmla="*/ 3871648 w 4425895"/>
              <a:gd name="connsiteY10384" fmla="*/ 4198202 h 4333434"/>
              <a:gd name="connsiteX10385" fmla="*/ 3880241 w 4425895"/>
              <a:gd name="connsiteY10385" fmla="*/ 4199834 h 4333434"/>
              <a:gd name="connsiteX10386" fmla="*/ 3877190 w 4425895"/>
              <a:gd name="connsiteY10386" fmla="*/ 4201940 h 4333434"/>
              <a:gd name="connsiteX10387" fmla="*/ 3872893 w 4425895"/>
              <a:gd name="connsiteY10387" fmla="*/ 4202799 h 4333434"/>
              <a:gd name="connsiteX10388" fmla="*/ 3881487 w 4425895"/>
              <a:gd name="connsiteY10388" fmla="*/ 4204776 h 4333434"/>
              <a:gd name="connsiteX10389" fmla="*/ 3880112 w 4425895"/>
              <a:gd name="connsiteY10389" fmla="*/ 4209330 h 4333434"/>
              <a:gd name="connsiteX10390" fmla="*/ 3866664 w 4425895"/>
              <a:gd name="connsiteY10390" fmla="*/ 4210017 h 4333434"/>
              <a:gd name="connsiteX10391" fmla="*/ 3874054 w 4425895"/>
              <a:gd name="connsiteY10391" fmla="*/ 4261276 h 4333434"/>
              <a:gd name="connsiteX10392" fmla="*/ 3866965 w 4425895"/>
              <a:gd name="connsiteY10392" fmla="*/ 4262650 h 4333434"/>
              <a:gd name="connsiteX10393" fmla="*/ 3867652 w 4425895"/>
              <a:gd name="connsiteY10393" fmla="*/ 4258096 h 4333434"/>
              <a:gd name="connsiteX10394" fmla="*/ 3873925 w 4425895"/>
              <a:gd name="connsiteY10394" fmla="*/ 4261190 h 4333434"/>
              <a:gd name="connsiteX10395" fmla="*/ 3873152 w 4425895"/>
              <a:gd name="connsiteY10395" fmla="*/ 3759694 h 4333434"/>
              <a:gd name="connsiteX10396" fmla="*/ 3871948 w 4425895"/>
              <a:gd name="connsiteY10396" fmla="*/ 3753120 h 4333434"/>
              <a:gd name="connsiteX10397" fmla="*/ 3880198 w 4425895"/>
              <a:gd name="connsiteY10397" fmla="*/ 3760897 h 4333434"/>
              <a:gd name="connsiteX10398" fmla="*/ 3873152 w 4425895"/>
              <a:gd name="connsiteY10398" fmla="*/ 3759694 h 4333434"/>
              <a:gd name="connsiteX10399" fmla="*/ 3880714 w 4425895"/>
              <a:gd name="connsiteY10399" fmla="*/ 3833638 h 4333434"/>
              <a:gd name="connsiteX10400" fmla="*/ 3871261 w 4425895"/>
              <a:gd name="connsiteY10400" fmla="*/ 3827064 h 4333434"/>
              <a:gd name="connsiteX10401" fmla="*/ 3880155 w 4425895"/>
              <a:gd name="connsiteY10401" fmla="*/ 3828482 h 4333434"/>
              <a:gd name="connsiteX10402" fmla="*/ 3880714 w 4425895"/>
              <a:gd name="connsiteY10402" fmla="*/ 3833638 h 4333434"/>
              <a:gd name="connsiteX10403" fmla="*/ 3882303 w 4425895"/>
              <a:gd name="connsiteY10403" fmla="*/ 3921417 h 4333434"/>
              <a:gd name="connsiteX10404" fmla="*/ 3879467 w 4425895"/>
              <a:gd name="connsiteY10404" fmla="*/ 3924252 h 4333434"/>
              <a:gd name="connsiteX10405" fmla="*/ 3870874 w 4425895"/>
              <a:gd name="connsiteY10405" fmla="*/ 3915230 h 4333434"/>
              <a:gd name="connsiteX10406" fmla="*/ 3882303 w 4425895"/>
              <a:gd name="connsiteY10406" fmla="*/ 3921417 h 4333434"/>
              <a:gd name="connsiteX10407" fmla="*/ 3874441 w 4425895"/>
              <a:gd name="connsiteY10407" fmla="*/ 4143206 h 4333434"/>
              <a:gd name="connsiteX10408" fmla="*/ 3881616 w 4425895"/>
              <a:gd name="connsiteY10408" fmla="*/ 4150424 h 4333434"/>
              <a:gd name="connsiteX10409" fmla="*/ 3874355 w 4425895"/>
              <a:gd name="connsiteY10409" fmla="*/ 4151240 h 4333434"/>
              <a:gd name="connsiteX10410" fmla="*/ 3874441 w 4425895"/>
              <a:gd name="connsiteY10410" fmla="*/ 4143206 h 4333434"/>
              <a:gd name="connsiteX10411" fmla="*/ 3877062 w 4425895"/>
              <a:gd name="connsiteY10411" fmla="*/ 4165290 h 4333434"/>
              <a:gd name="connsiteX10412" fmla="*/ 3880155 w 4425895"/>
              <a:gd name="connsiteY10412" fmla="*/ 4163786 h 4333434"/>
              <a:gd name="connsiteX10413" fmla="*/ 3877792 w 4425895"/>
              <a:gd name="connsiteY10413" fmla="*/ 4167825 h 4333434"/>
              <a:gd name="connsiteX10414" fmla="*/ 3879381 w 4425895"/>
              <a:gd name="connsiteY10414" fmla="*/ 4172336 h 4333434"/>
              <a:gd name="connsiteX10415" fmla="*/ 3879381 w 4425895"/>
              <a:gd name="connsiteY10415" fmla="*/ 4178394 h 4333434"/>
              <a:gd name="connsiteX10416" fmla="*/ 3872593 w 4425895"/>
              <a:gd name="connsiteY10416" fmla="*/ 4181445 h 4333434"/>
              <a:gd name="connsiteX10417" fmla="*/ 3869843 w 4425895"/>
              <a:gd name="connsiteY10417" fmla="*/ 4183550 h 4333434"/>
              <a:gd name="connsiteX10418" fmla="*/ 3862453 w 4425895"/>
              <a:gd name="connsiteY10418" fmla="*/ 4183035 h 4333434"/>
              <a:gd name="connsiteX10419" fmla="*/ 3860949 w 4425895"/>
              <a:gd name="connsiteY10419" fmla="*/ 4175043 h 4333434"/>
              <a:gd name="connsiteX10420" fmla="*/ 3867265 w 4425895"/>
              <a:gd name="connsiteY10420" fmla="*/ 4169543 h 4333434"/>
              <a:gd name="connsiteX10421" fmla="*/ 3877062 w 4425895"/>
              <a:gd name="connsiteY10421" fmla="*/ 4165290 h 4333434"/>
              <a:gd name="connsiteX10422" fmla="*/ 3878179 w 4425895"/>
              <a:gd name="connsiteY10422" fmla="*/ 4191069 h 4333434"/>
              <a:gd name="connsiteX10423" fmla="*/ 3874698 w 4425895"/>
              <a:gd name="connsiteY10423" fmla="*/ 4189050 h 4333434"/>
              <a:gd name="connsiteX10424" fmla="*/ 3877921 w 4425895"/>
              <a:gd name="connsiteY10424" fmla="*/ 4186644 h 4333434"/>
              <a:gd name="connsiteX10425" fmla="*/ 3878179 w 4425895"/>
              <a:gd name="connsiteY10425" fmla="*/ 4190941 h 4333434"/>
              <a:gd name="connsiteX10426" fmla="*/ 3863355 w 4425895"/>
              <a:gd name="connsiteY10426" fmla="*/ 4132679 h 4333434"/>
              <a:gd name="connsiteX10427" fmla="*/ 3862410 w 4425895"/>
              <a:gd name="connsiteY10427" fmla="*/ 4130574 h 4333434"/>
              <a:gd name="connsiteX10428" fmla="*/ 3864644 w 4425895"/>
              <a:gd name="connsiteY10428" fmla="*/ 4128425 h 4333434"/>
              <a:gd name="connsiteX10429" fmla="*/ 3865547 w 4425895"/>
              <a:gd name="connsiteY10429" fmla="*/ 4130574 h 4333434"/>
              <a:gd name="connsiteX10430" fmla="*/ 3863355 w 4425895"/>
              <a:gd name="connsiteY10430" fmla="*/ 4132550 h 4333434"/>
              <a:gd name="connsiteX10431" fmla="*/ 3861336 w 4425895"/>
              <a:gd name="connsiteY10431" fmla="*/ 3842575 h 4333434"/>
              <a:gd name="connsiteX10432" fmla="*/ 3859274 w 4425895"/>
              <a:gd name="connsiteY10432" fmla="*/ 3840555 h 4333434"/>
              <a:gd name="connsiteX10433" fmla="*/ 3861336 w 4425895"/>
              <a:gd name="connsiteY10433" fmla="*/ 3837290 h 4333434"/>
              <a:gd name="connsiteX10434" fmla="*/ 3863441 w 4425895"/>
              <a:gd name="connsiteY10434" fmla="*/ 3839219 h 4333434"/>
              <a:gd name="connsiteX10435" fmla="*/ 3863441 w 4425895"/>
              <a:gd name="connsiteY10435" fmla="*/ 3839266 h 4333434"/>
              <a:gd name="connsiteX10436" fmla="*/ 3861336 w 4425895"/>
              <a:gd name="connsiteY10436" fmla="*/ 3842446 h 4333434"/>
              <a:gd name="connsiteX10437" fmla="*/ 3884151 w 4425895"/>
              <a:gd name="connsiteY10437" fmla="*/ 4129199 h 4333434"/>
              <a:gd name="connsiteX10438" fmla="*/ 3876030 w 4425895"/>
              <a:gd name="connsiteY10438" fmla="*/ 4132894 h 4333434"/>
              <a:gd name="connsiteX10439" fmla="*/ 3885354 w 4425895"/>
              <a:gd name="connsiteY10439" fmla="*/ 4122324 h 4333434"/>
              <a:gd name="connsiteX10440" fmla="*/ 3884151 w 4425895"/>
              <a:gd name="connsiteY10440" fmla="*/ 4129070 h 4333434"/>
              <a:gd name="connsiteX10441" fmla="*/ 3884409 w 4425895"/>
              <a:gd name="connsiteY10441" fmla="*/ 2624798 h 4333434"/>
              <a:gd name="connsiteX10442" fmla="*/ 3879510 w 4425895"/>
              <a:gd name="connsiteY10442" fmla="*/ 2626560 h 4333434"/>
              <a:gd name="connsiteX10443" fmla="*/ 3881229 w 4425895"/>
              <a:gd name="connsiteY10443" fmla="*/ 2621618 h 4333434"/>
              <a:gd name="connsiteX10444" fmla="*/ 3884409 w 4425895"/>
              <a:gd name="connsiteY10444" fmla="*/ 2624669 h 4333434"/>
              <a:gd name="connsiteX10445" fmla="*/ 3879038 w 4425895"/>
              <a:gd name="connsiteY10445" fmla="*/ 2604604 h 4333434"/>
              <a:gd name="connsiteX10446" fmla="*/ 3882303 w 4425895"/>
              <a:gd name="connsiteY10446" fmla="*/ 2606709 h 4333434"/>
              <a:gd name="connsiteX10447" fmla="*/ 3880327 w 4425895"/>
              <a:gd name="connsiteY10447" fmla="*/ 2608858 h 4333434"/>
              <a:gd name="connsiteX10448" fmla="*/ 3880327 w 4425895"/>
              <a:gd name="connsiteY10448" fmla="*/ 2608858 h 4333434"/>
              <a:gd name="connsiteX10449" fmla="*/ 3877062 w 4425895"/>
              <a:gd name="connsiteY10449" fmla="*/ 2606709 h 4333434"/>
              <a:gd name="connsiteX10450" fmla="*/ 3879038 w 4425895"/>
              <a:gd name="connsiteY10450" fmla="*/ 2604475 h 4333434"/>
              <a:gd name="connsiteX10451" fmla="*/ 3871819 w 4425895"/>
              <a:gd name="connsiteY10451" fmla="*/ 2778873 h 4333434"/>
              <a:gd name="connsiteX10452" fmla="*/ 3874054 w 4425895"/>
              <a:gd name="connsiteY10452" fmla="*/ 2780935 h 4333434"/>
              <a:gd name="connsiteX10453" fmla="*/ 3871991 w 4425895"/>
              <a:gd name="connsiteY10453" fmla="*/ 2783165 h 4333434"/>
              <a:gd name="connsiteX10454" fmla="*/ 3869757 w 4425895"/>
              <a:gd name="connsiteY10454" fmla="*/ 2781107 h 4333434"/>
              <a:gd name="connsiteX10455" fmla="*/ 3869757 w 4425895"/>
              <a:gd name="connsiteY10455" fmla="*/ 2781021 h 4333434"/>
              <a:gd name="connsiteX10456" fmla="*/ 3871819 w 4425895"/>
              <a:gd name="connsiteY10456" fmla="*/ 2778873 h 4333434"/>
              <a:gd name="connsiteX10457" fmla="*/ 3871819 w 4425895"/>
              <a:gd name="connsiteY10457" fmla="*/ 2778873 h 4333434"/>
              <a:gd name="connsiteX10458" fmla="*/ 3866750 w 4425895"/>
              <a:gd name="connsiteY10458" fmla="*/ 3930783 h 4333434"/>
              <a:gd name="connsiteX10459" fmla="*/ 3869242 w 4425895"/>
              <a:gd name="connsiteY10459" fmla="*/ 3933318 h 4333434"/>
              <a:gd name="connsiteX10460" fmla="*/ 3863441 w 4425895"/>
              <a:gd name="connsiteY10460" fmla="*/ 3934135 h 4333434"/>
              <a:gd name="connsiteX10461" fmla="*/ 3866664 w 4425895"/>
              <a:gd name="connsiteY10461" fmla="*/ 3930659 h 4333434"/>
              <a:gd name="connsiteX10462" fmla="*/ 3866750 w 4425895"/>
              <a:gd name="connsiteY10462" fmla="*/ 3930654 h 4333434"/>
              <a:gd name="connsiteX10463" fmla="*/ 3861336 w 4425895"/>
              <a:gd name="connsiteY10463" fmla="*/ 218934 h 4333434"/>
              <a:gd name="connsiteX10464" fmla="*/ 3863441 w 4425895"/>
              <a:gd name="connsiteY10464" fmla="*/ 221211 h 4333434"/>
              <a:gd name="connsiteX10465" fmla="*/ 3861336 w 4425895"/>
              <a:gd name="connsiteY10465" fmla="*/ 222113 h 4333434"/>
              <a:gd name="connsiteX10466" fmla="*/ 3859274 w 4425895"/>
              <a:gd name="connsiteY10466" fmla="*/ 219883 h 4333434"/>
              <a:gd name="connsiteX10467" fmla="*/ 3859274 w 4425895"/>
              <a:gd name="connsiteY10467" fmla="*/ 219879 h 4333434"/>
              <a:gd name="connsiteX10468" fmla="*/ 3861336 w 4425895"/>
              <a:gd name="connsiteY10468" fmla="*/ 218805 h 4333434"/>
              <a:gd name="connsiteX10469" fmla="*/ 3859274 w 4425895"/>
              <a:gd name="connsiteY10469" fmla="*/ 1871351 h 4333434"/>
              <a:gd name="connsiteX10470" fmla="*/ 3861336 w 4425895"/>
              <a:gd name="connsiteY10470" fmla="*/ 1873500 h 4333434"/>
              <a:gd name="connsiteX10471" fmla="*/ 3861336 w 4425895"/>
              <a:gd name="connsiteY10471" fmla="*/ 1873500 h 4333434"/>
              <a:gd name="connsiteX10472" fmla="*/ 3859317 w 4425895"/>
              <a:gd name="connsiteY10472" fmla="*/ 1875605 h 4333434"/>
              <a:gd name="connsiteX10473" fmla="*/ 3859274 w 4425895"/>
              <a:gd name="connsiteY10473" fmla="*/ 1875605 h 4333434"/>
              <a:gd name="connsiteX10474" fmla="*/ 3857168 w 4425895"/>
              <a:gd name="connsiteY10474" fmla="*/ 1873500 h 4333434"/>
              <a:gd name="connsiteX10475" fmla="*/ 3859188 w 4425895"/>
              <a:gd name="connsiteY10475" fmla="*/ 1871227 h 4333434"/>
              <a:gd name="connsiteX10476" fmla="*/ 3859274 w 4425895"/>
              <a:gd name="connsiteY10476" fmla="*/ 1871223 h 4333434"/>
              <a:gd name="connsiteX10477" fmla="*/ 3857168 w 4425895"/>
              <a:gd name="connsiteY10477" fmla="*/ 2574829 h 4333434"/>
              <a:gd name="connsiteX10478" fmla="*/ 3859360 w 4425895"/>
              <a:gd name="connsiteY10478" fmla="*/ 2576934 h 4333434"/>
              <a:gd name="connsiteX10479" fmla="*/ 3857254 w 4425895"/>
              <a:gd name="connsiteY10479" fmla="*/ 2579125 h 4333434"/>
              <a:gd name="connsiteX10480" fmla="*/ 3855063 w 4425895"/>
              <a:gd name="connsiteY10480" fmla="*/ 2577020 h 4333434"/>
              <a:gd name="connsiteX10481" fmla="*/ 3855063 w 4425895"/>
              <a:gd name="connsiteY10481" fmla="*/ 2576977 h 4333434"/>
              <a:gd name="connsiteX10482" fmla="*/ 3856996 w 4425895"/>
              <a:gd name="connsiteY10482" fmla="*/ 2574709 h 4333434"/>
              <a:gd name="connsiteX10483" fmla="*/ 3857168 w 4425895"/>
              <a:gd name="connsiteY10483" fmla="*/ 2574700 h 4333434"/>
              <a:gd name="connsiteX10484" fmla="*/ 3853516 w 4425895"/>
              <a:gd name="connsiteY10484" fmla="*/ 1178444 h 4333434"/>
              <a:gd name="connsiteX10485" fmla="*/ 3851841 w 4425895"/>
              <a:gd name="connsiteY10485" fmla="*/ 1183986 h 4333434"/>
              <a:gd name="connsiteX10486" fmla="*/ 3844622 w 4425895"/>
              <a:gd name="connsiteY10486" fmla="*/ 1182912 h 4333434"/>
              <a:gd name="connsiteX10487" fmla="*/ 3848919 w 4425895"/>
              <a:gd name="connsiteY10487" fmla="*/ 1176737 h 4333434"/>
              <a:gd name="connsiteX10488" fmla="*/ 3853516 w 4425895"/>
              <a:gd name="connsiteY10488" fmla="*/ 1178100 h 4333434"/>
              <a:gd name="connsiteX10489" fmla="*/ 3805867 w 4425895"/>
              <a:gd name="connsiteY10489" fmla="*/ 2813074 h 4333434"/>
              <a:gd name="connsiteX10490" fmla="*/ 3802731 w 4425895"/>
              <a:gd name="connsiteY10490" fmla="*/ 2810968 h 4333434"/>
              <a:gd name="connsiteX10491" fmla="*/ 3805867 w 4425895"/>
              <a:gd name="connsiteY10491" fmla="*/ 2808820 h 4333434"/>
              <a:gd name="connsiteX10492" fmla="*/ 3809004 w 4425895"/>
              <a:gd name="connsiteY10492" fmla="*/ 2810968 h 4333434"/>
              <a:gd name="connsiteX10493" fmla="*/ 3805867 w 4425895"/>
              <a:gd name="connsiteY10493" fmla="*/ 2812730 h 4333434"/>
              <a:gd name="connsiteX10494" fmla="*/ 3809004 w 4425895"/>
              <a:gd name="connsiteY10494" fmla="*/ 3575113 h 4333434"/>
              <a:gd name="connsiteX10495" fmla="*/ 3806898 w 4425895"/>
              <a:gd name="connsiteY10495" fmla="*/ 3576058 h 4333434"/>
              <a:gd name="connsiteX10496" fmla="*/ 3804836 w 4425895"/>
              <a:gd name="connsiteY10496" fmla="*/ 3573824 h 4333434"/>
              <a:gd name="connsiteX10497" fmla="*/ 3806898 w 4425895"/>
              <a:gd name="connsiteY10497" fmla="*/ 3572879 h 4333434"/>
              <a:gd name="connsiteX10498" fmla="*/ 3809004 w 4425895"/>
              <a:gd name="connsiteY10498" fmla="*/ 3574769 h 4333434"/>
              <a:gd name="connsiteX10499" fmla="*/ 3802602 w 4425895"/>
              <a:gd name="connsiteY10499" fmla="*/ 2668537 h 4333434"/>
              <a:gd name="connsiteX10500" fmla="*/ 3805867 w 4425895"/>
              <a:gd name="connsiteY10500" fmla="*/ 2670642 h 4333434"/>
              <a:gd name="connsiteX10501" fmla="*/ 3803891 w 4425895"/>
              <a:gd name="connsiteY10501" fmla="*/ 2672791 h 4333434"/>
              <a:gd name="connsiteX10502" fmla="*/ 3800625 w 4425895"/>
              <a:gd name="connsiteY10502" fmla="*/ 2670642 h 4333434"/>
              <a:gd name="connsiteX10503" fmla="*/ 3802301 w 4425895"/>
              <a:gd name="connsiteY10503" fmla="*/ 2668266 h 4333434"/>
              <a:gd name="connsiteX10504" fmla="*/ 3802602 w 4425895"/>
              <a:gd name="connsiteY10504" fmla="*/ 2668236 h 4333434"/>
              <a:gd name="connsiteX10505" fmla="*/ 3801098 w 4425895"/>
              <a:gd name="connsiteY10505" fmla="*/ 2041238 h 4333434"/>
              <a:gd name="connsiteX10506" fmla="*/ 3807027 w 4425895"/>
              <a:gd name="connsiteY10506" fmla="*/ 2040507 h 4333434"/>
              <a:gd name="connsiteX10507" fmla="*/ 3803633 w 4425895"/>
              <a:gd name="connsiteY10507" fmla="*/ 2043343 h 4333434"/>
              <a:gd name="connsiteX10508" fmla="*/ 3801098 w 4425895"/>
              <a:gd name="connsiteY10508" fmla="*/ 2040937 h 4333434"/>
              <a:gd name="connsiteX10509" fmla="*/ 3803676 w 4425895"/>
              <a:gd name="connsiteY10509" fmla="*/ 3876818 h 4333434"/>
              <a:gd name="connsiteX10510" fmla="*/ 3812699 w 4425895"/>
              <a:gd name="connsiteY10510" fmla="*/ 3876217 h 4333434"/>
              <a:gd name="connsiteX10511" fmla="*/ 3805696 w 4425895"/>
              <a:gd name="connsiteY10511" fmla="*/ 3879439 h 4333434"/>
              <a:gd name="connsiteX10512" fmla="*/ 3803676 w 4425895"/>
              <a:gd name="connsiteY10512" fmla="*/ 3876517 h 4333434"/>
              <a:gd name="connsiteX10513" fmla="*/ 3809004 w 4425895"/>
              <a:gd name="connsiteY10513" fmla="*/ 2667162 h 4333434"/>
              <a:gd name="connsiteX10514" fmla="*/ 3813300 w 4425895"/>
              <a:gd name="connsiteY10514" fmla="*/ 2663983 h 4333434"/>
              <a:gd name="connsiteX10515" fmla="*/ 3814160 w 4425895"/>
              <a:gd name="connsiteY10515" fmla="*/ 2669053 h 4333434"/>
              <a:gd name="connsiteX10516" fmla="*/ 3809004 w 4425895"/>
              <a:gd name="connsiteY10516" fmla="*/ 2667162 h 4333434"/>
              <a:gd name="connsiteX10517" fmla="*/ 3814246 w 4425895"/>
              <a:gd name="connsiteY10517" fmla="*/ 2515192 h 4333434"/>
              <a:gd name="connsiteX10518" fmla="*/ 3819487 w 4425895"/>
              <a:gd name="connsiteY10518" fmla="*/ 2516138 h 4333434"/>
              <a:gd name="connsiteX10519" fmla="*/ 3817554 w 4425895"/>
              <a:gd name="connsiteY10519" fmla="*/ 2520434 h 4333434"/>
              <a:gd name="connsiteX10520" fmla="*/ 3814246 w 4425895"/>
              <a:gd name="connsiteY10520" fmla="*/ 2515192 h 4333434"/>
              <a:gd name="connsiteX10521" fmla="*/ 3824557 w 4425895"/>
              <a:gd name="connsiteY10521" fmla="*/ 1999604 h 4333434"/>
              <a:gd name="connsiteX10522" fmla="*/ 3817382 w 4425895"/>
              <a:gd name="connsiteY10522" fmla="*/ 2000120 h 4333434"/>
              <a:gd name="connsiteX10523" fmla="*/ 3820819 w 4425895"/>
              <a:gd name="connsiteY10523" fmla="*/ 1995823 h 4333434"/>
              <a:gd name="connsiteX10524" fmla="*/ 3824557 w 4425895"/>
              <a:gd name="connsiteY10524" fmla="*/ 1999518 h 4333434"/>
              <a:gd name="connsiteX10525" fmla="*/ 3823655 w 4425895"/>
              <a:gd name="connsiteY10525" fmla="*/ 1935156 h 4333434"/>
              <a:gd name="connsiteX10526" fmla="*/ 3825760 w 4425895"/>
              <a:gd name="connsiteY10526" fmla="*/ 1931847 h 4333434"/>
              <a:gd name="connsiteX10527" fmla="*/ 3827866 w 4425895"/>
              <a:gd name="connsiteY10527" fmla="*/ 1933867 h 4333434"/>
              <a:gd name="connsiteX10528" fmla="*/ 3825760 w 4425895"/>
              <a:gd name="connsiteY10528" fmla="*/ 1937175 h 4333434"/>
              <a:gd name="connsiteX10529" fmla="*/ 3823655 w 4425895"/>
              <a:gd name="connsiteY10529" fmla="*/ 1935156 h 4333434"/>
              <a:gd name="connsiteX10530" fmla="*/ 3823655 w 4425895"/>
              <a:gd name="connsiteY10530" fmla="*/ 1935113 h 4333434"/>
              <a:gd name="connsiteX10531" fmla="*/ 3821593 w 4425895"/>
              <a:gd name="connsiteY10531" fmla="*/ 2576934 h 4333434"/>
              <a:gd name="connsiteX10532" fmla="*/ 3824858 w 4425895"/>
              <a:gd name="connsiteY10532" fmla="*/ 2579039 h 4333434"/>
              <a:gd name="connsiteX10533" fmla="*/ 3822882 w 4425895"/>
              <a:gd name="connsiteY10533" fmla="*/ 2581188 h 4333434"/>
              <a:gd name="connsiteX10534" fmla="*/ 3819616 w 4425895"/>
              <a:gd name="connsiteY10534" fmla="*/ 2579039 h 4333434"/>
              <a:gd name="connsiteX10535" fmla="*/ 3821593 w 4425895"/>
              <a:gd name="connsiteY10535" fmla="*/ 2576934 h 4333434"/>
              <a:gd name="connsiteX10536" fmla="*/ 3824472 w 4425895"/>
              <a:gd name="connsiteY10536" fmla="*/ 2165323 h 4333434"/>
              <a:gd name="connsiteX10537" fmla="*/ 3830057 w 4425895"/>
              <a:gd name="connsiteY10537" fmla="*/ 2168975 h 4333434"/>
              <a:gd name="connsiteX10538" fmla="*/ 3828124 w 4425895"/>
              <a:gd name="connsiteY10538" fmla="*/ 2170994 h 4333434"/>
              <a:gd name="connsiteX10539" fmla="*/ 3828124 w 4425895"/>
              <a:gd name="connsiteY10539" fmla="*/ 2170994 h 4333434"/>
              <a:gd name="connsiteX10540" fmla="*/ 3824343 w 4425895"/>
              <a:gd name="connsiteY10540" fmla="*/ 2165237 h 4333434"/>
              <a:gd name="connsiteX10541" fmla="*/ 3829541 w 4425895"/>
              <a:gd name="connsiteY10541" fmla="*/ 2564560 h 4333434"/>
              <a:gd name="connsiteX10542" fmla="*/ 3832807 w 4425895"/>
              <a:gd name="connsiteY10542" fmla="*/ 2567396 h 4333434"/>
              <a:gd name="connsiteX10543" fmla="*/ 3825889 w 4425895"/>
              <a:gd name="connsiteY10543" fmla="*/ 2567396 h 4333434"/>
              <a:gd name="connsiteX10544" fmla="*/ 3829412 w 4425895"/>
              <a:gd name="connsiteY10544" fmla="*/ 2564474 h 4333434"/>
              <a:gd name="connsiteX10545" fmla="*/ 3829026 w 4425895"/>
              <a:gd name="connsiteY10545" fmla="*/ 3941353 h 4333434"/>
              <a:gd name="connsiteX10546" fmla="*/ 3831131 w 4425895"/>
              <a:gd name="connsiteY10546" fmla="*/ 3943501 h 4333434"/>
              <a:gd name="connsiteX10547" fmla="*/ 3829026 w 4425895"/>
              <a:gd name="connsiteY10547" fmla="*/ 3945606 h 4333434"/>
              <a:gd name="connsiteX10548" fmla="*/ 3826920 w 4425895"/>
              <a:gd name="connsiteY10548" fmla="*/ 3943501 h 4333434"/>
              <a:gd name="connsiteX10549" fmla="*/ 3828897 w 4425895"/>
              <a:gd name="connsiteY10549" fmla="*/ 3941267 h 4333434"/>
              <a:gd name="connsiteX10550" fmla="*/ 3831733 w 4425895"/>
              <a:gd name="connsiteY10550" fmla="*/ 3954242 h 4333434"/>
              <a:gd name="connsiteX10551" fmla="*/ 3829198 w 4425895"/>
              <a:gd name="connsiteY10551" fmla="*/ 3954242 h 4333434"/>
              <a:gd name="connsiteX10552" fmla="*/ 3831346 w 4425895"/>
              <a:gd name="connsiteY10552" fmla="*/ 3950290 h 4333434"/>
              <a:gd name="connsiteX10553" fmla="*/ 3831346 w 4425895"/>
              <a:gd name="connsiteY10553" fmla="*/ 3950290 h 4333434"/>
              <a:gd name="connsiteX10554" fmla="*/ 3831604 w 4425895"/>
              <a:gd name="connsiteY10554" fmla="*/ 3954328 h 4333434"/>
              <a:gd name="connsiteX10555" fmla="*/ 3833236 w 4425895"/>
              <a:gd name="connsiteY10555" fmla="*/ 4073344 h 4333434"/>
              <a:gd name="connsiteX10556" fmla="*/ 3833236 w 4425895"/>
              <a:gd name="connsiteY10556" fmla="*/ 4079187 h 4333434"/>
              <a:gd name="connsiteX10557" fmla="*/ 3827092 w 4425895"/>
              <a:gd name="connsiteY10557" fmla="*/ 4081765 h 4333434"/>
              <a:gd name="connsiteX10558" fmla="*/ 3833108 w 4425895"/>
              <a:gd name="connsiteY10558" fmla="*/ 4073429 h 4333434"/>
              <a:gd name="connsiteX10559" fmla="*/ 3828940 w 4425895"/>
              <a:gd name="connsiteY10559" fmla="*/ 1622494 h 4333434"/>
              <a:gd name="connsiteX10560" fmla="*/ 3833795 w 4425895"/>
              <a:gd name="connsiteY10560" fmla="*/ 1620389 h 4333434"/>
              <a:gd name="connsiteX10561" fmla="*/ 3834182 w 4425895"/>
              <a:gd name="connsiteY10561" fmla="*/ 1622494 h 4333434"/>
              <a:gd name="connsiteX10562" fmla="*/ 3828897 w 4425895"/>
              <a:gd name="connsiteY10562" fmla="*/ 1622580 h 4333434"/>
              <a:gd name="connsiteX10563" fmla="*/ 3832076 w 4425895"/>
              <a:gd name="connsiteY10563" fmla="*/ 1596973 h 4333434"/>
              <a:gd name="connsiteX10564" fmla="*/ 3830830 w 4425895"/>
              <a:gd name="connsiteY10564" fmla="*/ 1592074 h 4333434"/>
              <a:gd name="connsiteX10565" fmla="*/ 3836287 w 4425895"/>
              <a:gd name="connsiteY10565" fmla="*/ 1595211 h 4333434"/>
              <a:gd name="connsiteX10566" fmla="*/ 3832034 w 4425895"/>
              <a:gd name="connsiteY10566" fmla="*/ 1597058 h 4333434"/>
              <a:gd name="connsiteX10567" fmla="*/ 3829971 w 4425895"/>
              <a:gd name="connsiteY10567" fmla="*/ 1586747 h 4333434"/>
              <a:gd name="connsiteX10568" fmla="*/ 3833322 w 4425895"/>
              <a:gd name="connsiteY10568" fmla="*/ 1583395 h 4333434"/>
              <a:gd name="connsiteX10569" fmla="*/ 3835772 w 4425895"/>
              <a:gd name="connsiteY10569" fmla="*/ 1584641 h 4333434"/>
              <a:gd name="connsiteX10570" fmla="*/ 3829928 w 4425895"/>
              <a:gd name="connsiteY10570" fmla="*/ 1586833 h 4333434"/>
              <a:gd name="connsiteX10571" fmla="*/ 3830229 w 4425895"/>
              <a:gd name="connsiteY10571" fmla="*/ 1541934 h 4333434"/>
              <a:gd name="connsiteX10572" fmla="*/ 3831690 w 4425895"/>
              <a:gd name="connsiteY10572" fmla="*/ 1537637 h 4333434"/>
              <a:gd name="connsiteX10573" fmla="*/ 3840025 w 4425895"/>
              <a:gd name="connsiteY10573" fmla="*/ 1541203 h 4333434"/>
              <a:gd name="connsiteX10574" fmla="*/ 3830486 w 4425895"/>
              <a:gd name="connsiteY10574" fmla="*/ 1542273 h 4333434"/>
              <a:gd name="connsiteX10575" fmla="*/ 3830186 w 4425895"/>
              <a:gd name="connsiteY10575" fmla="*/ 1542019 h 4333434"/>
              <a:gd name="connsiteX10576" fmla="*/ 3833022 w 4425895"/>
              <a:gd name="connsiteY10576" fmla="*/ 69585 h 4333434"/>
              <a:gd name="connsiteX10577" fmla="*/ 3838392 w 4425895"/>
              <a:gd name="connsiteY10577" fmla="*/ 70015 h 4333434"/>
              <a:gd name="connsiteX10578" fmla="*/ 3842689 w 4425895"/>
              <a:gd name="connsiteY10578" fmla="*/ 75600 h 4333434"/>
              <a:gd name="connsiteX10579" fmla="*/ 3833193 w 4425895"/>
              <a:gd name="connsiteY10579" fmla="*/ 75171 h 4333434"/>
              <a:gd name="connsiteX10580" fmla="*/ 3832979 w 4425895"/>
              <a:gd name="connsiteY10580" fmla="*/ 69671 h 4333434"/>
              <a:gd name="connsiteX10581" fmla="*/ 3844536 w 4425895"/>
              <a:gd name="connsiteY10581" fmla="*/ 2582047 h 4333434"/>
              <a:gd name="connsiteX10582" fmla="*/ 3848274 w 4425895"/>
              <a:gd name="connsiteY10582" fmla="*/ 2588965 h 4333434"/>
              <a:gd name="connsiteX10583" fmla="*/ 3842646 w 4425895"/>
              <a:gd name="connsiteY10583" fmla="*/ 2592789 h 4333434"/>
              <a:gd name="connsiteX10584" fmla="*/ 3844493 w 4425895"/>
              <a:gd name="connsiteY10584" fmla="*/ 2582133 h 4333434"/>
              <a:gd name="connsiteX10585" fmla="*/ 3848833 w 4425895"/>
              <a:gd name="connsiteY10585" fmla="*/ 3847688 h 4333434"/>
              <a:gd name="connsiteX10586" fmla="*/ 3850810 w 4425895"/>
              <a:gd name="connsiteY10586" fmla="*/ 3851984 h 4333434"/>
              <a:gd name="connsiteX10587" fmla="*/ 3845567 w 4425895"/>
              <a:gd name="connsiteY10587" fmla="*/ 3854089 h 4333434"/>
              <a:gd name="connsiteX10588" fmla="*/ 3847286 w 4425895"/>
              <a:gd name="connsiteY10588" fmla="*/ 3848268 h 4333434"/>
              <a:gd name="connsiteX10589" fmla="*/ 3848919 w 4425895"/>
              <a:gd name="connsiteY10589" fmla="*/ 3847774 h 4333434"/>
              <a:gd name="connsiteX10590" fmla="*/ 3846599 w 4425895"/>
              <a:gd name="connsiteY10590" fmla="*/ 1882866 h 4333434"/>
              <a:gd name="connsiteX10591" fmla="*/ 3844536 w 4425895"/>
              <a:gd name="connsiteY10591" fmla="*/ 1885659 h 4333434"/>
              <a:gd name="connsiteX10592" fmla="*/ 3842431 w 4425895"/>
              <a:gd name="connsiteY10592" fmla="*/ 1882866 h 4333434"/>
              <a:gd name="connsiteX10593" fmla="*/ 3844536 w 4425895"/>
              <a:gd name="connsiteY10593" fmla="*/ 1880031 h 4333434"/>
              <a:gd name="connsiteX10594" fmla="*/ 3846685 w 4425895"/>
              <a:gd name="connsiteY10594" fmla="*/ 1882952 h 4333434"/>
              <a:gd name="connsiteX10595" fmla="*/ 3842517 w 4425895"/>
              <a:gd name="connsiteY10595" fmla="*/ 19014 h 4333434"/>
              <a:gd name="connsiteX10596" fmla="*/ 3842259 w 4425895"/>
              <a:gd name="connsiteY10596" fmla="*/ 23311 h 4333434"/>
              <a:gd name="connsiteX10597" fmla="*/ 3836158 w 4425895"/>
              <a:gd name="connsiteY10597" fmla="*/ 23311 h 4333434"/>
              <a:gd name="connsiteX10598" fmla="*/ 3842603 w 4425895"/>
              <a:gd name="connsiteY10598" fmla="*/ 19100 h 4333434"/>
              <a:gd name="connsiteX10599" fmla="*/ 3834482 w 4425895"/>
              <a:gd name="connsiteY10599" fmla="*/ 3289 h 4333434"/>
              <a:gd name="connsiteX10600" fmla="*/ 3833108 w 4425895"/>
              <a:gd name="connsiteY10600" fmla="*/ 12613 h 4333434"/>
              <a:gd name="connsiteX10601" fmla="*/ 3824257 w 4425895"/>
              <a:gd name="connsiteY10601" fmla="*/ 12613 h 4333434"/>
              <a:gd name="connsiteX10602" fmla="*/ 3834482 w 4425895"/>
              <a:gd name="connsiteY10602" fmla="*/ 3289 h 4333434"/>
              <a:gd name="connsiteX10603" fmla="*/ 3829885 w 4425895"/>
              <a:gd name="connsiteY10603" fmla="*/ 152036 h 4333434"/>
              <a:gd name="connsiteX10604" fmla="*/ 3827909 w 4425895"/>
              <a:gd name="connsiteY10604" fmla="*/ 154184 h 4333434"/>
              <a:gd name="connsiteX10605" fmla="*/ 3827823 w 4425895"/>
              <a:gd name="connsiteY10605" fmla="*/ 154184 h 4333434"/>
              <a:gd name="connsiteX10606" fmla="*/ 3825717 w 4425895"/>
              <a:gd name="connsiteY10606" fmla="*/ 152079 h 4333434"/>
              <a:gd name="connsiteX10607" fmla="*/ 3825717 w 4425895"/>
              <a:gd name="connsiteY10607" fmla="*/ 152036 h 4333434"/>
              <a:gd name="connsiteX10608" fmla="*/ 3827823 w 4425895"/>
              <a:gd name="connsiteY10608" fmla="*/ 149931 h 4333434"/>
              <a:gd name="connsiteX10609" fmla="*/ 3829928 w 4425895"/>
              <a:gd name="connsiteY10609" fmla="*/ 151864 h 4333434"/>
              <a:gd name="connsiteX10610" fmla="*/ 3823870 w 4425895"/>
              <a:gd name="connsiteY10610" fmla="*/ 251717 h 4333434"/>
              <a:gd name="connsiteX10611" fmla="*/ 3829541 w 4425895"/>
              <a:gd name="connsiteY10611" fmla="*/ 253349 h 4333434"/>
              <a:gd name="connsiteX10612" fmla="*/ 3826448 w 4425895"/>
              <a:gd name="connsiteY10612" fmla="*/ 257646 h 4333434"/>
              <a:gd name="connsiteX10613" fmla="*/ 3822237 w 4425895"/>
              <a:gd name="connsiteY10613" fmla="*/ 255626 h 4333434"/>
              <a:gd name="connsiteX10614" fmla="*/ 3823913 w 4425895"/>
              <a:gd name="connsiteY10614" fmla="*/ 251545 h 4333434"/>
              <a:gd name="connsiteX10615" fmla="*/ 3818413 w 4425895"/>
              <a:gd name="connsiteY10615" fmla="*/ 69155 h 4333434"/>
              <a:gd name="connsiteX10616" fmla="*/ 3821163 w 4425895"/>
              <a:gd name="connsiteY10616" fmla="*/ 71261 h 4333434"/>
              <a:gd name="connsiteX10617" fmla="*/ 3818413 w 4425895"/>
              <a:gd name="connsiteY10617" fmla="*/ 73409 h 4333434"/>
              <a:gd name="connsiteX10618" fmla="*/ 3815620 w 4425895"/>
              <a:gd name="connsiteY10618" fmla="*/ 71261 h 4333434"/>
              <a:gd name="connsiteX10619" fmla="*/ 3818456 w 4425895"/>
              <a:gd name="connsiteY10619" fmla="*/ 68983 h 4333434"/>
              <a:gd name="connsiteX10620" fmla="*/ 3816179 w 4425895"/>
              <a:gd name="connsiteY10620" fmla="*/ 1669499 h 4333434"/>
              <a:gd name="connsiteX10621" fmla="*/ 3819444 w 4425895"/>
              <a:gd name="connsiteY10621" fmla="*/ 1671647 h 4333434"/>
              <a:gd name="connsiteX10622" fmla="*/ 3817468 w 4425895"/>
              <a:gd name="connsiteY10622" fmla="*/ 1673752 h 4333434"/>
              <a:gd name="connsiteX10623" fmla="*/ 3814203 w 4425895"/>
              <a:gd name="connsiteY10623" fmla="*/ 1671647 h 4333434"/>
              <a:gd name="connsiteX10624" fmla="*/ 3816222 w 4425895"/>
              <a:gd name="connsiteY10624" fmla="*/ 1669327 h 4333434"/>
              <a:gd name="connsiteX10625" fmla="*/ 3818542 w 4425895"/>
              <a:gd name="connsiteY10625" fmla="*/ 1920289 h 4333434"/>
              <a:gd name="connsiteX10626" fmla="*/ 3823268 w 4425895"/>
              <a:gd name="connsiteY10626" fmla="*/ 1923813 h 4333434"/>
              <a:gd name="connsiteX10627" fmla="*/ 3815792 w 4425895"/>
              <a:gd name="connsiteY10627" fmla="*/ 1927379 h 4333434"/>
              <a:gd name="connsiteX10628" fmla="*/ 3818585 w 4425895"/>
              <a:gd name="connsiteY10628" fmla="*/ 1920118 h 4333434"/>
              <a:gd name="connsiteX10629" fmla="*/ 3810293 w 4425895"/>
              <a:gd name="connsiteY10629" fmla="*/ 466588 h 4333434"/>
              <a:gd name="connsiteX10630" fmla="*/ 3811066 w 4425895"/>
              <a:gd name="connsiteY10630" fmla="*/ 469768 h 4333434"/>
              <a:gd name="connsiteX10631" fmla="*/ 3807672 w 4425895"/>
              <a:gd name="connsiteY10631" fmla="*/ 472947 h 4333434"/>
              <a:gd name="connsiteX10632" fmla="*/ 3806855 w 4425895"/>
              <a:gd name="connsiteY10632" fmla="*/ 469768 h 4333434"/>
              <a:gd name="connsiteX10633" fmla="*/ 3810121 w 4425895"/>
              <a:gd name="connsiteY10633" fmla="*/ 466412 h 4333434"/>
              <a:gd name="connsiteX10634" fmla="*/ 3810336 w 4425895"/>
              <a:gd name="connsiteY10634" fmla="*/ 466416 h 4333434"/>
              <a:gd name="connsiteX10635" fmla="*/ 3794009 w 4425895"/>
              <a:gd name="connsiteY10635" fmla="*/ 15019 h 4333434"/>
              <a:gd name="connsiteX10636" fmla="*/ 3791173 w 4425895"/>
              <a:gd name="connsiteY10636" fmla="*/ 20260 h 4333434"/>
              <a:gd name="connsiteX10637" fmla="*/ 3780045 w 4425895"/>
              <a:gd name="connsiteY10637" fmla="*/ 20948 h 4333434"/>
              <a:gd name="connsiteX10638" fmla="*/ 3794052 w 4425895"/>
              <a:gd name="connsiteY10638" fmla="*/ 14847 h 4333434"/>
              <a:gd name="connsiteX10639" fmla="*/ 3784771 w 4425895"/>
              <a:gd name="connsiteY10639" fmla="*/ 218934 h 4333434"/>
              <a:gd name="connsiteX10640" fmla="*/ 3790142 w 4425895"/>
              <a:gd name="connsiteY10640" fmla="*/ 218934 h 4333434"/>
              <a:gd name="connsiteX10641" fmla="*/ 3790142 w 4425895"/>
              <a:gd name="connsiteY10641" fmla="*/ 218934 h 4333434"/>
              <a:gd name="connsiteX10642" fmla="*/ 3784127 w 4425895"/>
              <a:gd name="connsiteY10642" fmla="*/ 222027 h 4333434"/>
              <a:gd name="connsiteX10643" fmla="*/ 3784814 w 4425895"/>
              <a:gd name="connsiteY10643" fmla="*/ 218762 h 4333434"/>
              <a:gd name="connsiteX10644" fmla="*/ 3780861 w 4425895"/>
              <a:gd name="connsiteY10644" fmla="*/ 131026 h 4333434"/>
              <a:gd name="connsiteX10645" fmla="*/ 3788380 w 4425895"/>
              <a:gd name="connsiteY10645" fmla="*/ 126042 h 4333434"/>
              <a:gd name="connsiteX10646" fmla="*/ 3789196 w 4425895"/>
              <a:gd name="connsiteY10646" fmla="*/ 130596 h 4333434"/>
              <a:gd name="connsiteX10647" fmla="*/ 3781720 w 4425895"/>
              <a:gd name="connsiteY10647" fmla="*/ 131632 h 4333434"/>
              <a:gd name="connsiteX10648" fmla="*/ 3780904 w 4425895"/>
              <a:gd name="connsiteY10648" fmla="*/ 130854 h 4333434"/>
              <a:gd name="connsiteX10649" fmla="*/ 3777553 w 4425895"/>
              <a:gd name="connsiteY10649" fmla="*/ 2261394 h 4333434"/>
              <a:gd name="connsiteX10650" fmla="*/ 3779658 w 4425895"/>
              <a:gd name="connsiteY10650" fmla="*/ 2263671 h 4333434"/>
              <a:gd name="connsiteX10651" fmla="*/ 3777553 w 4425895"/>
              <a:gd name="connsiteY10651" fmla="*/ 2264574 h 4333434"/>
              <a:gd name="connsiteX10652" fmla="*/ 3775448 w 4425895"/>
              <a:gd name="connsiteY10652" fmla="*/ 2262339 h 4333434"/>
              <a:gd name="connsiteX10653" fmla="*/ 3777596 w 4425895"/>
              <a:gd name="connsiteY10653" fmla="*/ 2261222 h 4333434"/>
              <a:gd name="connsiteX10654" fmla="*/ 3778498 w 4425895"/>
              <a:gd name="connsiteY10654" fmla="*/ 2789872 h 4333434"/>
              <a:gd name="connsiteX10655" fmla="*/ 3773385 w 4425895"/>
              <a:gd name="connsiteY10655" fmla="*/ 2786478 h 4333434"/>
              <a:gd name="connsiteX10656" fmla="*/ 3775233 w 4425895"/>
              <a:gd name="connsiteY10656" fmla="*/ 2781193 h 4333434"/>
              <a:gd name="connsiteX10657" fmla="*/ 3778627 w 4425895"/>
              <a:gd name="connsiteY10657" fmla="*/ 2789571 h 4333434"/>
              <a:gd name="connsiteX10658" fmla="*/ 3773256 w 4425895"/>
              <a:gd name="connsiteY10658" fmla="*/ 2689805 h 4333434"/>
              <a:gd name="connsiteX10659" fmla="*/ 3777553 w 4425895"/>
              <a:gd name="connsiteY10659" fmla="*/ 2691910 h 4333434"/>
              <a:gd name="connsiteX10660" fmla="*/ 3774545 w 4425895"/>
              <a:gd name="connsiteY10660" fmla="*/ 2694016 h 4333434"/>
              <a:gd name="connsiteX10661" fmla="*/ 3770249 w 4425895"/>
              <a:gd name="connsiteY10661" fmla="*/ 2691910 h 4333434"/>
              <a:gd name="connsiteX10662" fmla="*/ 3773299 w 4425895"/>
              <a:gd name="connsiteY10662" fmla="*/ 2689504 h 4333434"/>
              <a:gd name="connsiteX10663" fmla="*/ 3771882 w 4425895"/>
              <a:gd name="connsiteY10663" fmla="*/ 2896556 h 4333434"/>
              <a:gd name="connsiteX10664" fmla="*/ 3779057 w 4425895"/>
              <a:gd name="connsiteY10664" fmla="*/ 2896556 h 4333434"/>
              <a:gd name="connsiteX10665" fmla="*/ 3775448 w 4425895"/>
              <a:gd name="connsiteY10665" fmla="*/ 2900165 h 4333434"/>
              <a:gd name="connsiteX10666" fmla="*/ 3771924 w 4425895"/>
              <a:gd name="connsiteY10666" fmla="*/ 2896255 h 4333434"/>
              <a:gd name="connsiteX10667" fmla="*/ 3766553 w 4425895"/>
              <a:gd name="connsiteY10667" fmla="*/ 10679 h 4333434"/>
              <a:gd name="connsiteX10668" fmla="*/ 3765608 w 4425895"/>
              <a:gd name="connsiteY10668" fmla="*/ 14245 h 4333434"/>
              <a:gd name="connsiteX10669" fmla="*/ 3762085 w 4425895"/>
              <a:gd name="connsiteY10669" fmla="*/ 14245 h 4333434"/>
              <a:gd name="connsiteX10670" fmla="*/ 3766596 w 4425895"/>
              <a:gd name="connsiteY10670" fmla="*/ 10378 h 4333434"/>
              <a:gd name="connsiteX10671" fmla="*/ 3760023 w 4425895"/>
              <a:gd name="connsiteY10671" fmla="*/ 1379609 h 4333434"/>
              <a:gd name="connsiteX10672" fmla="*/ 3765651 w 4425895"/>
              <a:gd name="connsiteY10672" fmla="*/ 1379609 h 4333434"/>
              <a:gd name="connsiteX10673" fmla="*/ 3761999 w 4425895"/>
              <a:gd name="connsiteY10673" fmla="*/ 1382273 h 4333434"/>
              <a:gd name="connsiteX10674" fmla="*/ 3760066 w 4425895"/>
              <a:gd name="connsiteY10674" fmla="*/ 1379308 h 4333434"/>
              <a:gd name="connsiteX10675" fmla="*/ 3762515 w 4425895"/>
              <a:gd name="connsiteY10675" fmla="*/ 1991054 h 4333434"/>
              <a:gd name="connsiteX10676" fmla="*/ 3763718 w 4425895"/>
              <a:gd name="connsiteY10676" fmla="*/ 1993546 h 4333434"/>
              <a:gd name="connsiteX10677" fmla="*/ 3760410 w 4425895"/>
              <a:gd name="connsiteY10677" fmla="*/ 1996940 h 4333434"/>
              <a:gd name="connsiteX10678" fmla="*/ 3762558 w 4425895"/>
              <a:gd name="connsiteY10678" fmla="*/ 1990753 h 4333434"/>
              <a:gd name="connsiteX10679" fmla="*/ 3749969 w 4425895"/>
              <a:gd name="connsiteY10679" fmla="*/ 4026038 h 4333434"/>
              <a:gd name="connsiteX10680" fmla="*/ 3744555 w 4425895"/>
              <a:gd name="connsiteY10680" fmla="*/ 4030335 h 4333434"/>
              <a:gd name="connsiteX10681" fmla="*/ 3745286 w 4425895"/>
              <a:gd name="connsiteY10681" fmla="*/ 4024663 h 4333434"/>
              <a:gd name="connsiteX10682" fmla="*/ 3750012 w 4425895"/>
              <a:gd name="connsiteY10682" fmla="*/ 4025737 h 4333434"/>
              <a:gd name="connsiteX10683" fmla="*/ 3746618 w 4425895"/>
              <a:gd name="connsiteY10683" fmla="*/ 3856238 h 4333434"/>
              <a:gd name="connsiteX10684" fmla="*/ 3752547 w 4425895"/>
              <a:gd name="connsiteY10684" fmla="*/ 3855507 h 4333434"/>
              <a:gd name="connsiteX10685" fmla="*/ 3749153 w 4425895"/>
              <a:gd name="connsiteY10685" fmla="*/ 3858343 h 4333434"/>
              <a:gd name="connsiteX10686" fmla="*/ 3746661 w 4425895"/>
              <a:gd name="connsiteY10686" fmla="*/ 3855937 h 4333434"/>
              <a:gd name="connsiteX10687" fmla="*/ 3731365 w 4425895"/>
              <a:gd name="connsiteY10687" fmla="*/ 4009282 h 4333434"/>
              <a:gd name="connsiteX10688" fmla="*/ 3733556 w 4425895"/>
              <a:gd name="connsiteY10688" fmla="*/ 4011387 h 4333434"/>
              <a:gd name="connsiteX10689" fmla="*/ 3731451 w 4425895"/>
              <a:gd name="connsiteY10689" fmla="*/ 4013578 h 4333434"/>
              <a:gd name="connsiteX10690" fmla="*/ 3729259 w 4425895"/>
              <a:gd name="connsiteY10690" fmla="*/ 4011473 h 4333434"/>
              <a:gd name="connsiteX10691" fmla="*/ 3729259 w 4425895"/>
              <a:gd name="connsiteY10691" fmla="*/ 4011430 h 4333434"/>
              <a:gd name="connsiteX10692" fmla="*/ 3731322 w 4425895"/>
              <a:gd name="connsiteY10692" fmla="*/ 4009282 h 4333434"/>
              <a:gd name="connsiteX10693" fmla="*/ 3731365 w 4425895"/>
              <a:gd name="connsiteY10693" fmla="*/ 4009282 h 4333434"/>
              <a:gd name="connsiteX10694" fmla="*/ 3729432 w 4425895"/>
              <a:gd name="connsiteY10694" fmla="*/ 2860508 h 4333434"/>
              <a:gd name="connsiteX10695" fmla="*/ 3731537 w 4425895"/>
              <a:gd name="connsiteY10695" fmla="*/ 2858531 h 4333434"/>
              <a:gd name="connsiteX10696" fmla="*/ 3733642 w 4425895"/>
              <a:gd name="connsiteY10696" fmla="*/ 2861840 h 4333434"/>
              <a:gd name="connsiteX10697" fmla="*/ 3731537 w 4425895"/>
              <a:gd name="connsiteY10697" fmla="*/ 2863859 h 4333434"/>
              <a:gd name="connsiteX10698" fmla="*/ 3731537 w 4425895"/>
              <a:gd name="connsiteY10698" fmla="*/ 2863859 h 4333434"/>
              <a:gd name="connsiteX10699" fmla="*/ 3729432 w 4425895"/>
              <a:gd name="connsiteY10699" fmla="*/ 2860508 h 4333434"/>
              <a:gd name="connsiteX10700" fmla="*/ 3732568 w 4425895"/>
              <a:gd name="connsiteY10700" fmla="*/ 4258053 h 4333434"/>
              <a:gd name="connsiteX10701" fmla="*/ 3734802 w 4425895"/>
              <a:gd name="connsiteY10701" fmla="*/ 4255905 h 4333434"/>
              <a:gd name="connsiteX10702" fmla="*/ 3735704 w 4425895"/>
              <a:gd name="connsiteY10702" fmla="*/ 4258053 h 4333434"/>
              <a:gd name="connsiteX10703" fmla="*/ 3733513 w 4425895"/>
              <a:gd name="connsiteY10703" fmla="*/ 4260158 h 4333434"/>
              <a:gd name="connsiteX10704" fmla="*/ 3733513 w 4425895"/>
              <a:gd name="connsiteY10704" fmla="*/ 4260158 h 4333434"/>
              <a:gd name="connsiteX10705" fmla="*/ 3732568 w 4425895"/>
              <a:gd name="connsiteY10705" fmla="*/ 4257967 h 4333434"/>
              <a:gd name="connsiteX10706" fmla="*/ 3734029 w 4425895"/>
              <a:gd name="connsiteY10706" fmla="*/ 2864675 h 4333434"/>
              <a:gd name="connsiteX10707" fmla="*/ 3739227 w 4425895"/>
              <a:gd name="connsiteY10707" fmla="*/ 2871120 h 4333434"/>
              <a:gd name="connsiteX10708" fmla="*/ 3736048 w 4425895"/>
              <a:gd name="connsiteY10708" fmla="*/ 2874472 h 4333434"/>
              <a:gd name="connsiteX10709" fmla="*/ 3734029 w 4425895"/>
              <a:gd name="connsiteY10709" fmla="*/ 2864804 h 4333434"/>
              <a:gd name="connsiteX10710" fmla="*/ 3740516 w 4425895"/>
              <a:gd name="connsiteY10710" fmla="*/ 4156052 h 4333434"/>
              <a:gd name="connsiteX10711" fmla="*/ 3739700 w 4425895"/>
              <a:gd name="connsiteY10711" fmla="*/ 4150596 h 4333434"/>
              <a:gd name="connsiteX10712" fmla="*/ 3740732 w 4425895"/>
              <a:gd name="connsiteY10712" fmla="*/ 4145397 h 4333434"/>
              <a:gd name="connsiteX10713" fmla="*/ 3746188 w 4425895"/>
              <a:gd name="connsiteY10713" fmla="*/ 4154892 h 4333434"/>
              <a:gd name="connsiteX10714" fmla="*/ 3742794 w 4425895"/>
              <a:gd name="connsiteY10714" fmla="*/ 4159189 h 4333434"/>
              <a:gd name="connsiteX10715" fmla="*/ 3740516 w 4425895"/>
              <a:gd name="connsiteY10715" fmla="*/ 4155966 h 4333434"/>
              <a:gd name="connsiteX10716" fmla="*/ 3742020 w 4425895"/>
              <a:gd name="connsiteY10716" fmla="*/ 4183636 h 4333434"/>
              <a:gd name="connsiteX10717" fmla="*/ 3738884 w 4425895"/>
              <a:gd name="connsiteY10717" fmla="*/ 4185785 h 4333434"/>
              <a:gd name="connsiteX10718" fmla="*/ 3735704 w 4425895"/>
              <a:gd name="connsiteY10718" fmla="*/ 4183636 h 4333434"/>
              <a:gd name="connsiteX10719" fmla="*/ 3738884 w 4425895"/>
              <a:gd name="connsiteY10719" fmla="*/ 4181531 h 4333434"/>
              <a:gd name="connsiteX10720" fmla="*/ 3742020 w 4425895"/>
              <a:gd name="connsiteY10720" fmla="*/ 4183550 h 4333434"/>
              <a:gd name="connsiteX10721" fmla="*/ 3738884 w 4425895"/>
              <a:gd name="connsiteY10721" fmla="*/ 3917979 h 4333434"/>
              <a:gd name="connsiteX10722" fmla="*/ 3735704 w 4425895"/>
              <a:gd name="connsiteY10722" fmla="*/ 3917120 h 4333434"/>
              <a:gd name="connsiteX10723" fmla="*/ 3738884 w 4425895"/>
              <a:gd name="connsiteY10723" fmla="*/ 3915101 h 4333434"/>
              <a:gd name="connsiteX10724" fmla="*/ 3742020 w 4425895"/>
              <a:gd name="connsiteY10724" fmla="*/ 3915917 h 4333434"/>
              <a:gd name="connsiteX10725" fmla="*/ 3738884 w 4425895"/>
              <a:gd name="connsiteY10725" fmla="*/ 3917893 h 4333434"/>
              <a:gd name="connsiteX10726" fmla="*/ 3741806 w 4425895"/>
              <a:gd name="connsiteY10726" fmla="*/ 2711245 h 4333434"/>
              <a:gd name="connsiteX10727" fmla="*/ 3732525 w 4425895"/>
              <a:gd name="connsiteY10727" fmla="*/ 2715069 h 4333434"/>
              <a:gd name="connsiteX10728" fmla="*/ 3733127 w 4425895"/>
              <a:gd name="connsiteY10728" fmla="*/ 2707937 h 4333434"/>
              <a:gd name="connsiteX10729" fmla="*/ 3740516 w 4425895"/>
              <a:gd name="connsiteY10729" fmla="*/ 2703984 h 4333434"/>
              <a:gd name="connsiteX10730" fmla="*/ 3746102 w 4425895"/>
              <a:gd name="connsiteY10730" fmla="*/ 2704370 h 4333434"/>
              <a:gd name="connsiteX10731" fmla="*/ 3741806 w 4425895"/>
              <a:gd name="connsiteY10731" fmla="*/ 2711159 h 4333434"/>
              <a:gd name="connsiteX10732" fmla="*/ 3750399 w 4425895"/>
              <a:gd name="connsiteY10732" fmla="*/ 1934554 h 4333434"/>
              <a:gd name="connsiteX10733" fmla="*/ 3749110 w 4425895"/>
              <a:gd name="connsiteY10733" fmla="*/ 1924973 h 4333434"/>
              <a:gd name="connsiteX10734" fmla="*/ 3752289 w 4425895"/>
              <a:gd name="connsiteY10734" fmla="*/ 1920203 h 4333434"/>
              <a:gd name="connsiteX10735" fmla="*/ 3756586 w 4425895"/>
              <a:gd name="connsiteY10735" fmla="*/ 1929785 h 4333434"/>
              <a:gd name="connsiteX10736" fmla="*/ 3753449 w 4425895"/>
              <a:gd name="connsiteY10736" fmla="*/ 1939323 h 4333434"/>
              <a:gd name="connsiteX10737" fmla="*/ 3750356 w 4425895"/>
              <a:gd name="connsiteY10737" fmla="*/ 1934468 h 4333434"/>
              <a:gd name="connsiteX10738" fmla="*/ 3752547 w 4425895"/>
              <a:gd name="connsiteY10738" fmla="*/ 2177353 h 4333434"/>
              <a:gd name="connsiteX10739" fmla="*/ 3750441 w 4425895"/>
              <a:gd name="connsiteY10739" fmla="*/ 2179458 h 4333434"/>
              <a:gd name="connsiteX10740" fmla="*/ 3748336 w 4425895"/>
              <a:gd name="connsiteY10740" fmla="*/ 2177353 h 4333434"/>
              <a:gd name="connsiteX10741" fmla="*/ 3750441 w 4425895"/>
              <a:gd name="connsiteY10741" fmla="*/ 2175248 h 4333434"/>
              <a:gd name="connsiteX10742" fmla="*/ 3752504 w 4425895"/>
              <a:gd name="connsiteY10742" fmla="*/ 2177353 h 4333434"/>
              <a:gd name="connsiteX10743" fmla="*/ 3752117 w 4425895"/>
              <a:gd name="connsiteY10743" fmla="*/ 1717878 h 4333434"/>
              <a:gd name="connsiteX10744" fmla="*/ 3748336 w 4425895"/>
              <a:gd name="connsiteY10744" fmla="*/ 1716159 h 4333434"/>
              <a:gd name="connsiteX10745" fmla="*/ 3752633 w 4425895"/>
              <a:gd name="connsiteY10745" fmla="*/ 1711863 h 4333434"/>
              <a:gd name="connsiteX10746" fmla="*/ 3752074 w 4425895"/>
              <a:gd name="connsiteY10746" fmla="*/ 1717620 h 4333434"/>
              <a:gd name="connsiteX10747" fmla="*/ 3745286 w 4425895"/>
              <a:gd name="connsiteY10747" fmla="*/ 1459139 h 4333434"/>
              <a:gd name="connsiteX10748" fmla="*/ 3744297 w 4425895"/>
              <a:gd name="connsiteY10748" fmla="*/ 1461115 h 4333434"/>
              <a:gd name="connsiteX10749" fmla="*/ 3743996 w 4425895"/>
              <a:gd name="connsiteY10749" fmla="*/ 1451663 h 4333434"/>
              <a:gd name="connsiteX10750" fmla="*/ 3747133 w 4425895"/>
              <a:gd name="connsiteY10750" fmla="*/ 1452373 h 4333434"/>
              <a:gd name="connsiteX10751" fmla="*/ 3747176 w 4425895"/>
              <a:gd name="connsiteY10751" fmla="*/ 1452436 h 4333434"/>
              <a:gd name="connsiteX10752" fmla="*/ 3746231 w 4425895"/>
              <a:gd name="connsiteY10752" fmla="*/ 1455830 h 4333434"/>
              <a:gd name="connsiteX10753" fmla="*/ 3745243 w 4425895"/>
              <a:gd name="connsiteY10753" fmla="*/ 1459053 h 4333434"/>
              <a:gd name="connsiteX10754" fmla="*/ 3747219 w 4425895"/>
              <a:gd name="connsiteY10754" fmla="*/ 1316793 h 4333434"/>
              <a:gd name="connsiteX10755" fmla="*/ 3732739 w 4425895"/>
              <a:gd name="connsiteY10755" fmla="*/ 1316793 h 4333434"/>
              <a:gd name="connsiteX10756" fmla="*/ 3746231 w 4425895"/>
              <a:gd name="connsiteY10756" fmla="*/ 1313442 h 4333434"/>
              <a:gd name="connsiteX10757" fmla="*/ 3747176 w 4425895"/>
              <a:gd name="connsiteY10757" fmla="*/ 1316707 h 4333434"/>
              <a:gd name="connsiteX10758" fmla="*/ 3739571 w 4425895"/>
              <a:gd name="connsiteY10758" fmla="*/ 1343561 h 4333434"/>
              <a:gd name="connsiteX10759" fmla="*/ 3732697 w 4425895"/>
              <a:gd name="connsiteY10759" fmla="*/ 1346483 h 4333434"/>
              <a:gd name="connsiteX10760" fmla="*/ 3736994 w 4425895"/>
              <a:gd name="connsiteY10760" fmla="*/ 1339995 h 4333434"/>
              <a:gd name="connsiteX10761" fmla="*/ 3739528 w 4425895"/>
              <a:gd name="connsiteY10761" fmla="*/ 1343475 h 4333434"/>
              <a:gd name="connsiteX10762" fmla="*/ 3735661 w 4425895"/>
              <a:gd name="connsiteY10762" fmla="*/ 1911610 h 4333434"/>
              <a:gd name="connsiteX10763" fmla="*/ 3742493 w 4425895"/>
              <a:gd name="connsiteY10763" fmla="*/ 1907314 h 4333434"/>
              <a:gd name="connsiteX10764" fmla="*/ 3740001 w 4425895"/>
              <a:gd name="connsiteY10764" fmla="*/ 1913587 h 4333434"/>
              <a:gd name="connsiteX10765" fmla="*/ 3735661 w 4425895"/>
              <a:gd name="connsiteY10765" fmla="*/ 1911610 h 4333434"/>
              <a:gd name="connsiteX10766" fmla="*/ 3737552 w 4425895"/>
              <a:gd name="connsiteY10766" fmla="*/ 1960720 h 4333434"/>
              <a:gd name="connsiteX10767" fmla="*/ 3744985 w 4425895"/>
              <a:gd name="connsiteY10767" fmla="*/ 1960720 h 4333434"/>
              <a:gd name="connsiteX10768" fmla="*/ 3748637 w 4425895"/>
              <a:gd name="connsiteY10768" fmla="*/ 1966864 h 4333434"/>
              <a:gd name="connsiteX10769" fmla="*/ 3740387 w 4425895"/>
              <a:gd name="connsiteY10769" fmla="*/ 1969614 h 4333434"/>
              <a:gd name="connsiteX10770" fmla="*/ 3737595 w 4425895"/>
              <a:gd name="connsiteY10770" fmla="*/ 1960720 h 4333434"/>
              <a:gd name="connsiteX10771" fmla="*/ 3750441 w 4425895"/>
              <a:gd name="connsiteY10771" fmla="*/ 2675669 h 4333434"/>
              <a:gd name="connsiteX10772" fmla="*/ 3757187 w 4425895"/>
              <a:gd name="connsiteY10772" fmla="*/ 2683016 h 4333434"/>
              <a:gd name="connsiteX10773" fmla="*/ 3749754 w 4425895"/>
              <a:gd name="connsiteY10773" fmla="*/ 2685594 h 4333434"/>
              <a:gd name="connsiteX10774" fmla="*/ 3750356 w 4425895"/>
              <a:gd name="connsiteY10774" fmla="*/ 2675755 h 4333434"/>
              <a:gd name="connsiteX10775" fmla="*/ 3742794 w 4425895"/>
              <a:gd name="connsiteY10775" fmla="*/ 1290455 h 4333434"/>
              <a:gd name="connsiteX10776" fmla="*/ 3745930 w 4425895"/>
              <a:gd name="connsiteY10776" fmla="*/ 1284096 h 4333434"/>
              <a:gd name="connsiteX10777" fmla="*/ 3753492 w 4425895"/>
              <a:gd name="connsiteY10777" fmla="*/ 1282421 h 4333434"/>
              <a:gd name="connsiteX10778" fmla="*/ 3756758 w 4425895"/>
              <a:gd name="connsiteY10778" fmla="*/ 1287877 h 4333434"/>
              <a:gd name="connsiteX10779" fmla="*/ 3742708 w 4425895"/>
              <a:gd name="connsiteY10779" fmla="*/ 1290455 h 4333434"/>
              <a:gd name="connsiteX10780" fmla="*/ 3746703 w 4425895"/>
              <a:gd name="connsiteY10780" fmla="*/ 257388 h 4333434"/>
              <a:gd name="connsiteX10781" fmla="*/ 3753664 w 4425895"/>
              <a:gd name="connsiteY10781" fmla="*/ 262931 h 4333434"/>
              <a:gd name="connsiteX10782" fmla="*/ 3745758 w 4425895"/>
              <a:gd name="connsiteY10782" fmla="*/ 265809 h 4333434"/>
              <a:gd name="connsiteX10783" fmla="*/ 3746618 w 4425895"/>
              <a:gd name="connsiteY10783" fmla="*/ 257388 h 4333434"/>
              <a:gd name="connsiteX10784" fmla="*/ 3741161 w 4425895"/>
              <a:gd name="connsiteY10784" fmla="*/ 249783 h 4333434"/>
              <a:gd name="connsiteX10785" fmla="*/ 3740516 w 4425895"/>
              <a:gd name="connsiteY10785" fmla="*/ 254080 h 4333434"/>
              <a:gd name="connsiteX10786" fmla="*/ 3737251 w 4425895"/>
              <a:gd name="connsiteY10786" fmla="*/ 252920 h 4333434"/>
              <a:gd name="connsiteX10787" fmla="*/ 3741075 w 4425895"/>
              <a:gd name="connsiteY10787" fmla="*/ 249783 h 4333434"/>
              <a:gd name="connsiteX10788" fmla="*/ 3737165 w 4425895"/>
              <a:gd name="connsiteY10788" fmla="*/ 17768 h 4333434"/>
              <a:gd name="connsiteX10789" fmla="*/ 3739614 w 4425895"/>
              <a:gd name="connsiteY10789" fmla="*/ 21292 h 4333434"/>
              <a:gd name="connsiteX10790" fmla="*/ 3732739 w 4425895"/>
              <a:gd name="connsiteY10790" fmla="*/ 24256 h 4333434"/>
              <a:gd name="connsiteX10791" fmla="*/ 3737079 w 4425895"/>
              <a:gd name="connsiteY10791" fmla="*/ 17983 h 4333434"/>
              <a:gd name="connsiteX10792" fmla="*/ 3733728 w 4425895"/>
              <a:gd name="connsiteY10792" fmla="*/ 1331187 h 4333434"/>
              <a:gd name="connsiteX10793" fmla="*/ 3735790 w 4425895"/>
              <a:gd name="connsiteY10793" fmla="*/ 1333334 h 4333434"/>
              <a:gd name="connsiteX10794" fmla="*/ 3735790 w 4425895"/>
              <a:gd name="connsiteY10794" fmla="*/ 1333335 h 4333434"/>
              <a:gd name="connsiteX10795" fmla="*/ 3733771 w 4425895"/>
              <a:gd name="connsiteY10795" fmla="*/ 1335440 h 4333434"/>
              <a:gd name="connsiteX10796" fmla="*/ 3733728 w 4425895"/>
              <a:gd name="connsiteY10796" fmla="*/ 1335440 h 4333434"/>
              <a:gd name="connsiteX10797" fmla="*/ 3731623 w 4425895"/>
              <a:gd name="connsiteY10797" fmla="*/ 1333335 h 4333434"/>
              <a:gd name="connsiteX10798" fmla="*/ 3733642 w 4425895"/>
              <a:gd name="connsiteY10798" fmla="*/ 1331402 h 4333434"/>
              <a:gd name="connsiteX10799" fmla="*/ 3730591 w 4425895"/>
              <a:gd name="connsiteY10799" fmla="*/ 2068693 h 4333434"/>
              <a:gd name="connsiteX10800" fmla="*/ 3733728 w 4425895"/>
              <a:gd name="connsiteY10800" fmla="*/ 2070798 h 4333434"/>
              <a:gd name="connsiteX10801" fmla="*/ 3730591 w 4425895"/>
              <a:gd name="connsiteY10801" fmla="*/ 2072904 h 4333434"/>
              <a:gd name="connsiteX10802" fmla="*/ 3727455 w 4425895"/>
              <a:gd name="connsiteY10802" fmla="*/ 2070798 h 4333434"/>
              <a:gd name="connsiteX10803" fmla="*/ 3730506 w 4425895"/>
              <a:gd name="connsiteY10803" fmla="*/ 2068908 h 4333434"/>
              <a:gd name="connsiteX10804" fmla="*/ 3725349 w 4425895"/>
              <a:gd name="connsiteY10804" fmla="*/ 1981558 h 4333434"/>
              <a:gd name="connsiteX10805" fmla="*/ 3727541 w 4425895"/>
              <a:gd name="connsiteY10805" fmla="*/ 1983664 h 4333434"/>
              <a:gd name="connsiteX10806" fmla="*/ 3725435 w 4425895"/>
              <a:gd name="connsiteY10806" fmla="*/ 1985855 h 4333434"/>
              <a:gd name="connsiteX10807" fmla="*/ 3723244 w 4425895"/>
              <a:gd name="connsiteY10807" fmla="*/ 1983750 h 4333434"/>
              <a:gd name="connsiteX10808" fmla="*/ 3723244 w 4425895"/>
              <a:gd name="connsiteY10808" fmla="*/ 1983664 h 4333434"/>
              <a:gd name="connsiteX10809" fmla="*/ 3725263 w 4425895"/>
              <a:gd name="connsiteY10809" fmla="*/ 1981773 h 4333434"/>
              <a:gd name="connsiteX10810" fmla="*/ 3725092 w 4425895"/>
              <a:gd name="connsiteY10810" fmla="*/ 2744543 h 4333434"/>
              <a:gd name="connsiteX10811" fmla="*/ 3729389 w 4425895"/>
              <a:gd name="connsiteY10811" fmla="*/ 2746520 h 4333434"/>
              <a:gd name="connsiteX10812" fmla="*/ 3723115 w 4425895"/>
              <a:gd name="connsiteY10812" fmla="*/ 2747680 h 4333434"/>
              <a:gd name="connsiteX10813" fmla="*/ 3725006 w 4425895"/>
              <a:gd name="connsiteY10813" fmla="*/ 2744758 h 4333434"/>
              <a:gd name="connsiteX10814" fmla="*/ 3718002 w 4425895"/>
              <a:gd name="connsiteY10814" fmla="*/ 115515 h 4333434"/>
              <a:gd name="connsiteX10815" fmla="*/ 3712675 w 4425895"/>
              <a:gd name="connsiteY10815" fmla="*/ 117664 h 4333434"/>
              <a:gd name="connsiteX10816" fmla="*/ 3708378 w 4425895"/>
              <a:gd name="connsiteY10816" fmla="*/ 115515 h 4333434"/>
              <a:gd name="connsiteX10817" fmla="*/ 3713749 w 4425895"/>
              <a:gd name="connsiteY10817" fmla="*/ 113410 h 4333434"/>
              <a:gd name="connsiteX10818" fmla="*/ 3717916 w 4425895"/>
              <a:gd name="connsiteY10818" fmla="*/ 115730 h 4333434"/>
              <a:gd name="connsiteX10819" fmla="*/ 3687626 w 4425895"/>
              <a:gd name="connsiteY10819" fmla="*/ 4212080 h 4333434"/>
              <a:gd name="connsiteX10820" fmla="*/ 3680451 w 4425895"/>
              <a:gd name="connsiteY10820" fmla="*/ 4206537 h 4333434"/>
              <a:gd name="connsiteX10821" fmla="*/ 3678087 w 4425895"/>
              <a:gd name="connsiteY10821" fmla="*/ 4199362 h 4333434"/>
              <a:gd name="connsiteX10822" fmla="*/ 3678087 w 4425895"/>
              <a:gd name="connsiteY10822" fmla="*/ 4192745 h 4333434"/>
              <a:gd name="connsiteX10823" fmla="*/ 3684962 w 4425895"/>
              <a:gd name="connsiteY10823" fmla="*/ 4197042 h 4333434"/>
              <a:gd name="connsiteX10824" fmla="*/ 3690032 w 4425895"/>
              <a:gd name="connsiteY10824" fmla="*/ 4206924 h 4333434"/>
              <a:gd name="connsiteX10825" fmla="*/ 3696176 w 4425895"/>
              <a:gd name="connsiteY10825" fmla="*/ 4215517 h 4333434"/>
              <a:gd name="connsiteX10826" fmla="*/ 3693039 w 4425895"/>
              <a:gd name="connsiteY10826" fmla="*/ 4217107 h 4333434"/>
              <a:gd name="connsiteX10827" fmla="*/ 3689731 w 4425895"/>
              <a:gd name="connsiteY10827" fmla="*/ 4212166 h 4333434"/>
              <a:gd name="connsiteX10828" fmla="*/ 3687540 w 4425895"/>
              <a:gd name="connsiteY10828" fmla="*/ 4212295 h 4333434"/>
              <a:gd name="connsiteX10829" fmla="*/ 3683071 w 4425895"/>
              <a:gd name="connsiteY10829" fmla="*/ 4297367 h 4333434"/>
              <a:gd name="connsiteX10830" fmla="*/ 3680794 w 4425895"/>
              <a:gd name="connsiteY10830" fmla="*/ 4297367 h 4333434"/>
              <a:gd name="connsiteX10831" fmla="*/ 3681567 w 4425895"/>
              <a:gd name="connsiteY10831" fmla="*/ 4291051 h 4333434"/>
              <a:gd name="connsiteX10832" fmla="*/ 3681567 w 4425895"/>
              <a:gd name="connsiteY10832" fmla="*/ 4291051 h 4333434"/>
              <a:gd name="connsiteX10833" fmla="*/ 3682985 w 4425895"/>
              <a:gd name="connsiteY10833" fmla="*/ 4297581 h 4333434"/>
              <a:gd name="connsiteX10834" fmla="*/ 3657292 w 4425895"/>
              <a:gd name="connsiteY10834" fmla="*/ 4085073 h 4333434"/>
              <a:gd name="connsiteX10835" fmla="*/ 3660128 w 4425895"/>
              <a:gd name="connsiteY10835" fmla="*/ 4086921 h 4333434"/>
              <a:gd name="connsiteX10836" fmla="*/ 3652007 w 4425895"/>
              <a:gd name="connsiteY10836" fmla="*/ 4087952 h 4333434"/>
              <a:gd name="connsiteX10837" fmla="*/ 3657249 w 4425895"/>
              <a:gd name="connsiteY10837" fmla="*/ 4085288 h 4333434"/>
              <a:gd name="connsiteX10838" fmla="*/ 3651792 w 4425895"/>
              <a:gd name="connsiteY10838" fmla="*/ 3352379 h 4333434"/>
              <a:gd name="connsiteX10839" fmla="*/ 3651191 w 4425895"/>
              <a:gd name="connsiteY10839" fmla="*/ 3345075 h 4333434"/>
              <a:gd name="connsiteX10840" fmla="*/ 3654628 w 4425895"/>
              <a:gd name="connsiteY10840" fmla="*/ 3347051 h 4333434"/>
              <a:gd name="connsiteX10841" fmla="*/ 3651749 w 4425895"/>
              <a:gd name="connsiteY10841" fmla="*/ 3352594 h 4333434"/>
              <a:gd name="connsiteX10842" fmla="*/ 3664682 w 4425895"/>
              <a:gd name="connsiteY10842" fmla="*/ 61550 h 4333434"/>
              <a:gd name="connsiteX10843" fmla="*/ 3671514 w 4425895"/>
              <a:gd name="connsiteY10843" fmla="*/ 57018 h 4333434"/>
              <a:gd name="connsiteX10844" fmla="*/ 3673619 w 4425895"/>
              <a:gd name="connsiteY10844" fmla="*/ 57898 h 4333434"/>
              <a:gd name="connsiteX10845" fmla="*/ 3674220 w 4425895"/>
              <a:gd name="connsiteY10845" fmla="*/ 62195 h 4333434"/>
              <a:gd name="connsiteX10846" fmla="*/ 3664553 w 4425895"/>
              <a:gd name="connsiteY10846" fmla="*/ 61765 h 4333434"/>
              <a:gd name="connsiteX10847" fmla="*/ 3667819 w 4425895"/>
              <a:gd name="connsiteY10847" fmla="*/ 79381 h 4333434"/>
              <a:gd name="connsiteX10848" fmla="*/ 3665026 w 4425895"/>
              <a:gd name="connsiteY10848" fmla="*/ 77276 h 4333434"/>
              <a:gd name="connsiteX10849" fmla="*/ 3667819 w 4425895"/>
              <a:gd name="connsiteY10849" fmla="*/ 75128 h 4333434"/>
              <a:gd name="connsiteX10850" fmla="*/ 3670568 w 4425895"/>
              <a:gd name="connsiteY10850" fmla="*/ 77276 h 4333434"/>
              <a:gd name="connsiteX10851" fmla="*/ 3667690 w 4425895"/>
              <a:gd name="connsiteY10851" fmla="*/ 79596 h 4333434"/>
              <a:gd name="connsiteX10852" fmla="*/ 3664252 w 4425895"/>
              <a:gd name="connsiteY10852" fmla="*/ 1934339 h 4333434"/>
              <a:gd name="connsiteX10853" fmla="*/ 3657550 w 4425895"/>
              <a:gd name="connsiteY10853" fmla="*/ 1933523 h 4333434"/>
              <a:gd name="connsiteX10854" fmla="*/ 3661503 w 4425895"/>
              <a:gd name="connsiteY10854" fmla="*/ 1928410 h 4333434"/>
              <a:gd name="connsiteX10855" fmla="*/ 3664123 w 4425895"/>
              <a:gd name="connsiteY10855" fmla="*/ 1934554 h 4333434"/>
              <a:gd name="connsiteX10856" fmla="*/ 3659440 w 4425895"/>
              <a:gd name="connsiteY10856" fmla="*/ 2642500 h 4333434"/>
              <a:gd name="connsiteX10857" fmla="*/ 3663737 w 4425895"/>
              <a:gd name="connsiteY10857" fmla="*/ 2639492 h 4333434"/>
              <a:gd name="connsiteX10858" fmla="*/ 3668935 w 4425895"/>
              <a:gd name="connsiteY10858" fmla="*/ 2636098 h 4333434"/>
              <a:gd name="connsiteX10859" fmla="*/ 3673232 w 4425895"/>
              <a:gd name="connsiteY10859" fmla="*/ 2634036 h 4333434"/>
              <a:gd name="connsiteX10860" fmla="*/ 3676798 w 4425895"/>
              <a:gd name="connsiteY10860" fmla="*/ 2636356 h 4333434"/>
              <a:gd name="connsiteX10861" fmla="*/ 3659311 w 4425895"/>
              <a:gd name="connsiteY10861" fmla="*/ 2642715 h 4333434"/>
              <a:gd name="connsiteX10862" fmla="*/ 3682599 w 4425895"/>
              <a:gd name="connsiteY10862" fmla="*/ 2706261 h 4333434"/>
              <a:gd name="connsiteX10863" fmla="*/ 3685563 w 4425895"/>
              <a:gd name="connsiteY10863" fmla="*/ 2715842 h 4333434"/>
              <a:gd name="connsiteX10864" fmla="*/ 3675123 w 4425895"/>
              <a:gd name="connsiteY10864" fmla="*/ 2716745 h 4333434"/>
              <a:gd name="connsiteX10865" fmla="*/ 3682470 w 4425895"/>
              <a:gd name="connsiteY10865" fmla="*/ 2706476 h 4333434"/>
              <a:gd name="connsiteX10866" fmla="*/ 3681439 w 4425895"/>
              <a:gd name="connsiteY10866" fmla="*/ 2013439 h 4333434"/>
              <a:gd name="connsiteX10867" fmla="*/ 3684704 w 4425895"/>
              <a:gd name="connsiteY10867" fmla="*/ 2011291 h 4333434"/>
              <a:gd name="connsiteX10868" fmla="*/ 3686638 w 4425895"/>
              <a:gd name="connsiteY10868" fmla="*/ 2013439 h 4333434"/>
              <a:gd name="connsiteX10869" fmla="*/ 3683372 w 4425895"/>
              <a:gd name="connsiteY10869" fmla="*/ 2015544 h 4333434"/>
              <a:gd name="connsiteX10870" fmla="*/ 3681310 w 4425895"/>
              <a:gd name="connsiteY10870" fmla="*/ 2013654 h 4333434"/>
              <a:gd name="connsiteX10871" fmla="*/ 3686766 w 4425895"/>
              <a:gd name="connsiteY10871" fmla="*/ 4000560 h 4333434"/>
              <a:gd name="connsiteX10872" fmla="*/ 3688743 w 4425895"/>
              <a:gd name="connsiteY10872" fmla="*/ 4002708 h 4333434"/>
              <a:gd name="connsiteX10873" fmla="*/ 3685477 w 4425895"/>
              <a:gd name="connsiteY10873" fmla="*/ 4004813 h 4333434"/>
              <a:gd name="connsiteX10874" fmla="*/ 3683501 w 4425895"/>
              <a:gd name="connsiteY10874" fmla="*/ 4002708 h 4333434"/>
              <a:gd name="connsiteX10875" fmla="*/ 3686638 w 4425895"/>
              <a:gd name="connsiteY10875" fmla="*/ 4000774 h 4333434"/>
              <a:gd name="connsiteX10876" fmla="*/ 3680493 w 4425895"/>
              <a:gd name="connsiteY10876" fmla="*/ 1956209 h 4333434"/>
              <a:gd name="connsiteX10877" fmla="*/ 3683501 w 4425895"/>
              <a:gd name="connsiteY10877" fmla="*/ 1947616 h 4333434"/>
              <a:gd name="connsiteX10878" fmla="*/ 3687797 w 4425895"/>
              <a:gd name="connsiteY10878" fmla="*/ 1956209 h 4333434"/>
              <a:gd name="connsiteX10879" fmla="*/ 3680365 w 4425895"/>
              <a:gd name="connsiteY10879" fmla="*/ 1956424 h 4333434"/>
              <a:gd name="connsiteX10880" fmla="*/ 3683243 w 4425895"/>
              <a:gd name="connsiteY10880" fmla="*/ 179448 h 4333434"/>
              <a:gd name="connsiteX10881" fmla="*/ 3682341 w 4425895"/>
              <a:gd name="connsiteY10881" fmla="*/ 177343 h 4333434"/>
              <a:gd name="connsiteX10882" fmla="*/ 3684575 w 4425895"/>
              <a:gd name="connsiteY10882" fmla="*/ 175195 h 4333434"/>
              <a:gd name="connsiteX10883" fmla="*/ 3685477 w 4425895"/>
              <a:gd name="connsiteY10883" fmla="*/ 177343 h 4333434"/>
              <a:gd name="connsiteX10884" fmla="*/ 3683286 w 4425895"/>
              <a:gd name="connsiteY10884" fmla="*/ 179448 h 4333434"/>
              <a:gd name="connsiteX10885" fmla="*/ 3683243 w 4425895"/>
              <a:gd name="connsiteY10885" fmla="*/ 179448 h 4333434"/>
              <a:gd name="connsiteX10886" fmla="*/ 3682814 w 4425895"/>
              <a:gd name="connsiteY10886" fmla="*/ 1684794 h 4333434"/>
              <a:gd name="connsiteX10887" fmla="*/ 3674220 w 4425895"/>
              <a:gd name="connsiteY10887" fmla="*/ 1688618 h 4333434"/>
              <a:gd name="connsiteX10888" fmla="*/ 3677228 w 4425895"/>
              <a:gd name="connsiteY10888" fmla="*/ 1682045 h 4333434"/>
              <a:gd name="connsiteX10889" fmla="*/ 3682814 w 4425895"/>
              <a:gd name="connsiteY10889" fmla="*/ 1684837 h 4333434"/>
              <a:gd name="connsiteX10890" fmla="*/ 3673490 w 4425895"/>
              <a:gd name="connsiteY10890" fmla="*/ 4167094 h 4333434"/>
              <a:gd name="connsiteX10891" fmla="*/ 3672416 w 4425895"/>
              <a:gd name="connsiteY10891" fmla="*/ 4185999 h 4333434"/>
              <a:gd name="connsiteX10892" fmla="*/ 3665241 w 4425895"/>
              <a:gd name="connsiteY10892" fmla="*/ 4184410 h 4333434"/>
              <a:gd name="connsiteX10893" fmla="*/ 3673490 w 4425895"/>
              <a:gd name="connsiteY10893" fmla="*/ 4167137 h 4333434"/>
              <a:gd name="connsiteX10894" fmla="*/ 3670826 w 4425895"/>
              <a:gd name="connsiteY10894" fmla="*/ 4252596 h 4333434"/>
              <a:gd name="connsiteX10895" fmla="*/ 3677872 w 4425895"/>
              <a:gd name="connsiteY10895" fmla="*/ 4256893 h 4333434"/>
              <a:gd name="connsiteX10896" fmla="*/ 3670998 w 4425895"/>
              <a:gd name="connsiteY10896" fmla="*/ 4257151 h 4333434"/>
              <a:gd name="connsiteX10897" fmla="*/ 3670826 w 4425895"/>
              <a:gd name="connsiteY10897" fmla="*/ 4252596 h 4333434"/>
              <a:gd name="connsiteX10898" fmla="*/ 3677099 w 4425895"/>
              <a:gd name="connsiteY10898" fmla="*/ 4243015 h 4333434"/>
              <a:gd name="connsiteX10899" fmla="*/ 3674951 w 4425895"/>
              <a:gd name="connsiteY10899" fmla="*/ 4240867 h 4333434"/>
              <a:gd name="connsiteX10900" fmla="*/ 3677099 w 4425895"/>
              <a:gd name="connsiteY10900" fmla="*/ 4238719 h 4333434"/>
              <a:gd name="connsiteX10901" fmla="*/ 3679247 w 4425895"/>
              <a:gd name="connsiteY10901" fmla="*/ 4240867 h 4333434"/>
              <a:gd name="connsiteX10902" fmla="*/ 3677099 w 4425895"/>
              <a:gd name="connsiteY10902" fmla="*/ 4243015 h 4333434"/>
              <a:gd name="connsiteX10903" fmla="*/ 3691836 w 4425895"/>
              <a:gd name="connsiteY10903" fmla="*/ 4044384 h 4333434"/>
              <a:gd name="connsiteX10904" fmla="*/ 3694887 w 4425895"/>
              <a:gd name="connsiteY10904" fmla="*/ 4036865 h 4333434"/>
              <a:gd name="connsiteX10905" fmla="*/ 3698840 w 4425895"/>
              <a:gd name="connsiteY10905" fmla="*/ 4044127 h 4333434"/>
              <a:gd name="connsiteX10906" fmla="*/ 3691836 w 4425895"/>
              <a:gd name="connsiteY10906" fmla="*/ 4044427 h 4333434"/>
              <a:gd name="connsiteX10907" fmla="*/ 3700129 w 4425895"/>
              <a:gd name="connsiteY10907" fmla="*/ 2684348 h 4333434"/>
              <a:gd name="connsiteX10908" fmla="*/ 3702234 w 4425895"/>
              <a:gd name="connsiteY10908" fmla="*/ 2681169 h 4333434"/>
              <a:gd name="connsiteX10909" fmla="*/ 3704339 w 4425895"/>
              <a:gd name="connsiteY10909" fmla="*/ 2684348 h 4333434"/>
              <a:gd name="connsiteX10910" fmla="*/ 3702234 w 4425895"/>
              <a:gd name="connsiteY10910" fmla="*/ 2687528 h 4333434"/>
              <a:gd name="connsiteX10911" fmla="*/ 3700129 w 4425895"/>
              <a:gd name="connsiteY10911" fmla="*/ 2684348 h 4333434"/>
              <a:gd name="connsiteX10912" fmla="*/ 3702234 w 4425895"/>
              <a:gd name="connsiteY10912" fmla="*/ 3752304 h 4333434"/>
              <a:gd name="connsiteX10913" fmla="*/ 3700086 w 4425895"/>
              <a:gd name="connsiteY10913" fmla="*/ 3754452 h 4333434"/>
              <a:gd name="connsiteX10914" fmla="*/ 3697937 w 4425895"/>
              <a:gd name="connsiteY10914" fmla="*/ 3752304 h 4333434"/>
              <a:gd name="connsiteX10915" fmla="*/ 3700086 w 4425895"/>
              <a:gd name="connsiteY10915" fmla="*/ 3750155 h 4333434"/>
              <a:gd name="connsiteX10916" fmla="*/ 3702234 w 4425895"/>
              <a:gd name="connsiteY10916" fmla="*/ 3752304 h 4333434"/>
              <a:gd name="connsiteX10917" fmla="*/ 3701289 w 4425895"/>
              <a:gd name="connsiteY10917" fmla="*/ 1954318 h 4333434"/>
              <a:gd name="connsiteX10918" fmla="*/ 3702062 w 4425895"/>
              <a:gd name="connsiteY10918" fmla="*/ 1951061 h 4333434"/>
              <a:gd name="connsiteX10919" fmla="*/ 3702062 w 4425895"/>
              <a:gd name="connsiteY10919" fmla="*/ 1951053 h 4333434"/>
              <a:gd name="connsiteX10920" fmla="*/ 3705199 w 4425895"/>
              <a:gd name="connsiteY10920" fmla="*/ 1951762 h 4333434"/>
              <a:gd name="connsiteX10921" fmla="*/ 3705242 w 4425895"/>
              <a:gd name="connsiteY10921" fmla="*/ 1951826 h 4333434"/>
              <a:gd name="connsiteX10922" fmla="*/ 3704511 w 4425895"/>
              <a:gd name="connsiteY10922" fmla="*/ 1955092 h 4333434"/>
              <a:gd name="connsiteX10923" fmla="*/ 3701289 w 4425895"/>
              <a:gd name="connsiteY10923" fmla="*/ 1954318 h 4333434"/>
              <a:gd name="connsiteX10924" fmla="*/ 3701289 w 4425895"/>
              <a:gd name="connsiteY10924" fmla="*/ 2249536 h 4333434"/>
              <a:gd name="connsiteX10925" fmla="*/ 3702191 w 4425895"/>
              <a:gd name="connsiteY10925" fmla="*/ 2251684 h 4333434"/>
              <a:gd name="connsiteX10926" fmla="*/ 3700000 w 4425895"/>
              <a:gd name="connsiteY10926" fmla="*/ 2253789 h 4333434"/>
              <a:gd name="connsiteX10927" fmla="*/ 3699957 w 4425895"/>
              <a:gd name="connsiteY10927" fmla="*/ 2253789 h 4333434"/>
              <a:gd name="connsiteX10928" fmla="*/ 3699054 w 4425895"/>
              <a:gd name="connsiteY10928" fmla="*/ 2251684 h 4333434"/>
              <a:gd name="connsiteX10929" fmla="*/ 3701289 w 4425895"/>
              <a:gd name="connsiteY10929" fmla="*/ 2249536 h 4333434"/>
              <a:gd name="connsiteX10930" fmla="*/ 3696992 w 4425895"/>
              <a:gd name="connsiteY10930" fmla="*/ 1588723 h 4333434"/>
              <a:gd name="connsiteX10931" fmla="*/ 3695016 w 4425895"/>
              <a:gd name="connsiteY10931" fmla="*/ 1586575 h 4333434"/>
              <a:gd name="connsiteX10932" fmla="*/ 3698281 w 4425895"/>
              <a:gd name="connsiteY10932" fmla="*/ 1584470 h 4333434"/>
              <a:gd name="connsiteX10933" fmla="*/ 3700258 w 4425895"/>
              <a:gd name="connsiteY10933" fmla="*/ 1586575 h 4333434"/>
              <a:gd name="connsiteX10934" fmla="*/ 3696992 w 4425895"/>
              <a:gd name="connsiteY10934" fmla="*/ 1588723 h 4333434"/>
              <a:gd name="connsiteX10935" fmla="*/ 3697937 w 4425895"/>
              <a:gd name="connsiteY10935" fmla="*/ 4187331 h 4333434"/>
              <a:gd name="connsiteX10936" fmla="*/ 3700258 w 4425895"/>
              <a:gd name="connsiteY10936" fmla="*/ 4189651 h 4333434"/>
              <a:gd name="connsiteX10937" fmla="*/ 3696992 w 4425895"/>
              <a:gd name="connsiteY10937" fmla="*/ 4192015 h 4333434"/>
              <a:gd name="connsiteX10938" fmla="*/ 3697809 w 4425895"/>
              <a:gd name="connsiteY10938" fmla="*/ 4187203 h 4333434"/>
              <a:gd name="connsiteX10939" fmla="*/ 3696090 w 4425895"/>
              <a:gd name="connsiteY10939" fmla="*/ 3920214 h 4333434"/>
              <a:gd name="connsiteX10940" fmla="*/ 3705972 w 4425895"/>
              <a:gd name="connsiteY10940" fmla="*/ 3914628 h 4333434"/>
              <a:gd name="connsiteX10941" fmla="*/ 3704511 w 4425895"/>
              <a:gd name="connsiteY10941" fmla="*/ 3918925 h 4333434"/>
              <a:gd name="connsiteX10942" fmla="*/ 3695961 w 4425895"/>
              <a:gd name="connsiteY10942" fmla="*/ 3920085 h 4333434"/>
              <a:gd name="connsiteX10943" fmla="*/ 3708980 w 4425895"/>
              <a:gd name="connsiteY10943" fmla="*/ 173605 h 4333434"/>
              <a:gd name="connsiteX10944" fmla="*/ 3715768 w 4425895"/>
              <a:gd name="connsiteY10944" fmla="*/ 176441 h 4333434"/>
              <a:gd name="connsiteX10945" fmla="*/ 3709409 w 4425895"/>
              <a:gd name="connsiteY10945" fmla="*/ 180398 h 4333434"/>
              <a:gd name="connsiteX10946" fmla="*/ 3706487 w 4425895"/>
              <a:gd name="connsiteY10946" fmla="*/ 178546 h 4333434"/>
              <a:gd name="connsiteX10947" fmla="*/ 3708808 w 4425895"/>
              <a:gd name="connsiteY10947" fmla="*/ 173390 h 4333434"/>
              <a:gd name="connsiteX10948" fmla="*/ 3703437 w 4425895"/>
              <a:gd name="connsiteY10948" fmla="*/ 21378 h 4333434"/>
              <a:gd name="connsiteX10949" fmla="*/ 3710397 w 4425895"/>
              <a:gd name="connsiteY10949" fmla="*/ 22409 h 4333434"/>
              <a:gd name="connsiteX10950" fmla="*/ 3712460 w 4425895"/>
              <a:gd name="connsiteY10950" fmla="*/ 27221 h 4333434"/>
              <a:gd name="connsiteX10951" fmla="*/ 3708636 w 4425895"/>
              <a:gd name="connsiteY10951" fmla="*/ 31217 h 4333434"/>
              <a:gd name="connsiteX10952" fmla="*/ 3703437 w 4425895"/>
              <a:gd name="connsiteY10952" fmla="*/ 30443 h 4333434"/>
              <a:gd name="connsiteX10953" fmla="*/ 3697723 w 4425895"/>
              <a:gd name="connsiteY10953" fmla="*/ 31990 h 4333434"/>
              <a:gd name="connsiteX10954" fmla="*/ 3693211 w 4425895"/>
              <a:gd name="connsiteY10954" fmla="*/ 31075 h 4333434"/>
              <a:gd name="connsiteX10955" fmla="*/ 3692739 w 4425895"/>
              <a:gd name="connsiteY10955" fmla="*/ 30014 h 4333434"/>
              <a:gd name="connsiteX10956" fmla="*/ 3703265 w 4425895"/>
              <a:gd name="connsiteY10956" fmla="*/ 21163 h 4333434"/>
              <a:gd name="connsiteX10957" fmla="*/ 3689731 w 4425895"/>
              <a:gd name="connsiteY10957" fmla="*/ 115902 h 4333434"/>
              <a:gd name="connsiteX10958" fmla="*/ 3691922 w 4425895"/>
              <a:gd name="connsiteY10958" fmla="*/ 118050 h 4333434"/>
              <a:gd name="connsiteX10959" fmla="*/ 3691020 w 4425895"/>
              <a:gd name="connsiteY10959" fmla="*/ 120156 h 4333434"/>
              <a:gd name="connsiteX10960" fmla="*/ 3688786 w 4425895"/>
              <a:gd name="connsiteY10960" fmla="*/ 118050 h 4333434"/>
              <a:gd name="connsiteX10961" fmla="*/ 3689559 w 4425895"/>
              <a:gd name="connsiteY10961" fmla="*/ 115730 h 4333434"/>
              <a:gd name="connsiteX10962" fmla="*/ 3691922 w 4425895"/>
              <a:gd name="connsiteY10962" fmla="*/ 1376043 h 4333434"/>
              <a:gd name="connsiteX10963" fmla="*/ 3688614 w 4425895"/>
              <a:gd name="connsiteY10963" fmla="*/ 1380340 h 4333434"/>
              <a:gd name="connsiteX10964" fmla="*/ 3685864 w 4425895"/>
              <a:gd name="connsiteY10964" fmla="*/ 1377839 h 4333434"/>
              <a:gd name="connsiteX10965" fmla="*/ 3686036 w 4425895"/>
              <a:gd name="connsiteY10965" fmla="*/ 1376816 h 4333434"/>
              <a:gd name="connsiteX10966" fmla="*/ 3691751 w 4425895"/>
              <a:gd name="connsiteY10966" fmla="*/ 1375871 h 4333434"/>
              <a:gd name="connsiteX10967" fmla="*/ 3686251 w 4425895"/>
              <a:gd name="connsiteY10967" fmla="*/ 80241 h 4333434"/>
              <a:gd name="connsiteX10968" fmla="*/ 3676068 w 4425895"/>
              <a:gd name="connsiteY10968" fmla="*/ 87330 h 4333434"/>
              <a:gd name="connsiteX10969" fmla="*/ 3678646 w 4425895"/>
              <a:gd name="connsiteY10969" fmla="*/ 77749 h 4333434"/>
              <a:gd name="connsiteX10970" fmla="*/ 3686079 w 4425895"/>
              <a:gd name="connsiteY10970" fmla="*/ 80069 h 4333434"/>
              <a:gd name="connsiteX10971" fmla="*/ 3675295 w 4425895"/>
              <a:gd name="connsiteY10971" fmla="*/ 22409 h 4333434"/>
              <a:gd name="connsiteX10972" fmla="*/ 3676240 w 4425895"/>
              <a:gd name="connsiteY10972" fmla="*/ 24514 h 4333434"/>
              <a:gd name="connsiteX10973" fmla="*/ 3674006 w 4425895"/>
              <a:gd name="connsiteY10973" fmla="*/ 26662 h 4333434"/>
              <a:gd name="connsiteX10974" fmla="*/ 3673060 w 4425895"/>
              <a:gd name="connsiteY10974" fmla="*/ 24514 h 4333434"/>
              <a:gd name="connsiteX10975" fmla="*/ 3675123 w 4425895"/>
              <a:gd name="connsiteY10975" fmla="*/ 22237 h 4333434"/>
              <a:gd name="connsiteX10976" fmla="*/ 3664725 w 4425895"/>
              <a:gd name="connsiteY10976" fmla="*/ 13816 h 4333434"/>
              <a:gd name="connsiteX10977" fmla="*/ 3669795 w 4425895"/>
              <a:gd name="connsiteY10977" fmla="*/ 13816 h 4333434"/>
              <a:gd name="connsiteX10978" fmla="*/ 3670783 w 4425895"/>
              <a:gd name="connsiteY10978" fmla="*/ 19530 h 4333434"/>
              <a:gd name="connsiteX10979" fmla="*/ 3666787 w 4425895"/>
              <a:gd name="connsiteY10979" fmla="*/ 22452 h 4333434"/>
              <a:gd name="connsiteX10980" fmla="*/ 3664553 w 4425895"/>
              <a:gd name="connsiteY10980" fmla="*/ 13687 h 4333434"/>
              <a:gd name="connsiteX10981" fmla="*/ 3663823 w 4425895"/>
              <a:gd name="connsiteY10981" fmla="*/ 1150344 h 4333434"/>
              <a:gd name="connsiteX10982" fmla="*/ 3661202 w 4425895"/>
              <a:gd name="connsiteY10982" fmla="*/ 1153008 h 4333434"/>
              <a:gd name="connsiteX10983" fmla="*/ 3657163 w 4425895"/>
              <a:gd name="connsiteY10983" fmla="*/ 1146649 h 4333434"/>
              <a:gd name="connsiteX10984" fmla="*/ 3661459 w 4425895"/>
              <a:gd name="connsiteY10984" fmla="*/ 1143985 h 4333434"/>
              <a:gd name="connsiteX10985" fmla="*/ 3663651 w 4425895"/>
              <a:gd name="connsiteY10985" fmla="*/ 1150215 h 4333434"/>
              <a:gd name="connsiteX10986" fmla="*/ 3656347 w 4425895"/>
              <a:gd name="connsiteY10986" fmla="*/ 49993 h 4333434"/>
              <a:gd name="connsiteX10987" fmla="*/ 3660643 w 4425895"/>
              <a:gd name="connsiteY10987" fmla="*/ 52966 h 4333434"/>
              <a:gd name="connsiteX10988" fmla="*/ 3660643 w 4425895"/>
              <a:gd name="connsiteY10988" fmla="*/ 54289 h 4333434"/>
              <a:gd name="connsiteX10989" fmla="*/ 3654886 w 4425895"/>
              <a:gd name="connsiteY10989" fmla="*/ 57125 h 4333434"/>
              <a:gd name="connsiteX10990" fmla="*/ 3651921 w 4425895"/>
              <a:gd name="connsiteY10990" fmla="*/ 52850 h 4333434"/>
              <a:gd name="connsiteX10991" fmla="*/ 3656175 w 4425895"/>
              <a:gd name="connsiteY10991" fmla="*/ 49864 h 4333434"/>
              <a:gd name="connsiteX10992" fmla="*/ 3652652 w 4425895"/>
              <a:gd name="connsiteY10992" fmla="*/ 70917 h 4333434"/>
              <a:gd name="connsiteX10993" fmla="*/ 3653511 w 4425895"/>
              <a:gd name="connsiteY10993" fmla="*/ 76417 h 4333434"/>
              <a:gd name="connsiteX10994" fmla="*/ 3641695 w 4425895"/>
              <a:gd name="connsiteY10994" fmla="*/ 76417 h 4333434"/>
              <a:gd name="connsiteX10995" fmla="*/ 3652480 w 4425895"/>
              <a:gd name="connsiteY10995" fmla="*/ 70788 h 4333434"/>
              <a:gd name="connsiteX10996" fmla="*/ 3647066 w 4425895"/>
              <a:gd name="connsiteY10996" fmla="*/ 1884069 h 4333434"/>
              <a:gd name="connsiteX10997" fmla="*/ 3643758 w 4425895"/>
              <a:gd name="connsiteY10997" fmla="*/ 1879773 h 4333434"/>
              <a:gd name="connsiteX10998" fmla="*/ 3649687 w 4425895"/>
              <a:gd name="connsiteY10998" fmla="*/ 1880675 h 4333434"/>
              <a:gd name="connsiteX10999" fmla="*/ 3647753 w 4425895"/>
              <a:gd name="connsiteY10999" fmla="*/ 1883910 h 4333434"/>
              <a:gd name="connsiteX11000" fmla="*/ 3646894 w 4425895"/>
              <a:gd name="connsiteY11000" fmla="*/ 1883983 h 4333434"/>
              <a:gd name="connsiteX11001" fmla="*/ 3643543 w 4425895"/>
              <a:gd name="connsiteY11001" fmla="*/ 1932449 h 4333434"/>
              <a:gd name="connsiteX11002" fmla="*/ 3631856 w 4425895"/>
              <a:gd name="connsiteY11002" fmla="*/ 1933394 h 4333434"/>
              <a:gd name="connsiteX11003" fmla="*/ 3631384 w 4425895"/>
              <a:gd name="connsiteY11003" fmla="*/ 1928492 h 4333434"/>
              <a:gd name="connsiteX11004" fmla="*/ 3634907 w 4425895"/>
              <a:gd name="connsiteY11004" fmla="*/ 1927336 h 4333434"/>
              <a:gd name="connsiteX11005" fmla="*/ 3638473 w 4425895"/>
              <a:gd name="connsiteY11005" fmla="*/ 1923898 h 4333434"/>
              <a:gd name="connsiteX11006" fmla="*/ 3639934 w 4425895"/>
              <a:gd name="connsiteY11006" fmla="*/ 1919129 h 4333434"/>
              <a:gd name="connsiteX11007" fmla="*/ 3641652 w 4425895"/>
              <a:gd name="connsiteY11007" fmla="*/ 1924457 h 4333434"/>
              <a:gd name="connsiteX11008" fmla="*/ 3643371 w 4425895"/>
              <a:gd name="connsiteY11008" fmla="*/ 1932449 h 4333434"/>
              <a:gd name="connsiteX11009" fmla="*/ 3568525 w 4425895"/>
              <a:gd name="connsiteY11009" fmla="*/ 4112528 h 4333434"/>
              <a:gd name="connsiteX11010" fmla="*/ 3570501 w 4425895"/>
              <a:gd name="connsiteY11010" fmla="*/ 4116825 h 4333434"/>
              <a:gd name="connsiteX11011" fmla="*/ 3565260 w 4425895"/>
              <a:gd name="connsiteY11011" fmla="*/ 4117770 h 4333434"/>
              <a:gd name="connsiteX11012" fmla="*/ 3568353 w 4425895"/>
              <a:gd name="connsiteY11012" fmla="*/ 4112442 h 4333434"/>
              <a:gd name="connsiteX11013" fmla="*/ 3561479 w 4425895"/>
              <a:gd name="connsiteY11013" fmla="*/ 3999528 h 4333434"/>
              <a:gd name="connsiteX11014" fmla="*/ 3565431 w 4425895"/>
              <a:gd name="connsiteY11014" fmla="*/ 3994501 h 4333434"/>
              <a:gd name="connsiteX11015" fmla="*/ 3569728 w 4425895"/>
              <a:gd name="connsiteY11015" fmla="*/ 3997165 h 4333434"/>
              <a:gd name="connsiteX11016" fmla="*/ 3561968 w 4425895"/>
              <a:gd name="connsiteY11016" fmla="*/ 3999821 h 4333434"/>
              <a:gd name="connsiteX11017" fmla="*/ 3561306 w 4425895"/>
              <a:gd name="connsiteY11017" fmla="*/ 3999442 h 4333434"/>
              <a:gd name="connsiteX11018" fmla="*/ 3558428 w 4425895"/>
              <a:gd name="connsiteY11018" fmla="*/ 3890954 h 4333434"/>
              <a:gd name="connsiteX11019" fmla="*/ 3555807 w 4425895"/>
              <a:gd name="connsiteY11019" fmla="*/ 3887817 h 4333434"/>
              <a:gd name="connsiteX11020" fmla="*/ 3572993 w 4425895"/>
              <a:gd name="connsiteY11020" fmla="*/ 3890095 h 4333434"/>
              <a:gd name="connsiteX11021" fmla="*/ 3558256 w 4425895"/>
              <a:gd name="connsiteY11021" fmla="*/ 3890868 h 4333434"/>
              <a:gd name="connsiteX11022" fmla="*/ 3536043 w 4425895"/>
              <a:gd name="connsiteY11022" fmla="*/ 3900965 h 4333434"/>
              <a:gd name="connsiteX11023" fmla="*/ 3540765 w 4425895"/>
              <a:gd name="connsiteY11023" fmla="*/ 3907221 h 4333434"/>
              <a:gd name="connsiteX11024" fmla="*/ 3539437 w 4425895"/>
              <a:gd name="connsiteY11024" fmla="*/ 3910117 h 4333434"/>
              <a:gd name="connsiteX11025" fmla="*/ 3541285 w 4425895"/>
              <a:gd name="connsiteY11025" fmla="*/ 3915445 h 4333434"/>
              <a:gd name="connsiteX11026" fmla="*/ 3545366 w 4425895"/>
              <a:gd name="connsiteY11026" fmla="*/ 3920128 h 4333434"/>
              <a:gd name="connsiteX11027" fmla="*/ 3537847 w 4425895"/>
              <a:gd name="connsiteY11027" fmla="*/ 3919784 h 4333434"/>
              <a:gd name="connsiteX11028" fmla="*/ 3535871 w 4425895"/>
              <a:gd name="connsiteY11028" fmla="*/ 3900879 h 4333434"/>
              <a:gd name="connsiteX11029" fmla="*/ 3538234 w 4425895"/>
              <a:gd name="connsiteY11029" fmla="*/ 3833552 h 4333434"/>
              <a:gd name="connsiteX11030" fmla="*/ 3538234 w 4425895"/>
              <a:gd name="connsiteY11030" fmla="*/ 3833552 h 4333434"/>
              <a:gd name="connsiteX11031" fmla="*/ 3538621 w 4425895"/>
              <a:gd name="connsiteY11031" fmla="*/ 3837548 h 4333434"/>
              <a:gd name="connsiteX11032" fmla="*/ 3536129 w 4425895"/>
              <a:gd name="connsiteY11032" fmla="*/ 3837548 h 4333434"/>
              <a:gd name="connsiteX11033" fmla="*/ 3538019 w 4425895"/>
              <a:gd name="connsiteY11033" fmla="*/ 3833466 h 4333434"/>
              <a:gd name="connsiteX11034" fmla="*/ 3537976 w 4425895"/>
              <a:gd name="connsiteY11034" fmla="*/ 3774689 h 4333434"/>
              <a:gd name="connsiteX11035" fmla="*/ 3531102 w 4425895"/>
              <a:gd name="connsiteY11035" fmla="*/ 3770392 h 4333434"/>
              <a:gd name="connsiteX11036" fmla="*/ 3544808 w 4425895"/>
              <a:gd name="connsiteY11036" fmla="*/ 3771466 h 4333434"/>
              <a:gd name="connsiteX11037" fmla="*/ 3538019 w 4425895"/>
              <a:gd name="connsiteY11037" fmla="*/ 3774603 h 4333434"/>
              <a:gd name="connsiteX11038" fmla="*/ 3526504 w 4425895"/>
              <a:gd name="connsiteY11038" fmla="*/ 4060368 h 4333434"/>
              <a:gd name="connsiteX11039" fmla="*/ 3528696 w 4425895"/>
              <a:gd name="connsiteY11039" fmla="*/ 4062473 h 4333434"/>
              <a:gd name="connsiteX11040" fmla="*/ 3526590 w 4425895"/>
              <a:gd name="connsiteY11040" fmla="*/ 4064664 h 4333434"/>
              <a:gd name="connsiteX11041" fmla="*/ 3524399 w 4425895"/>
              <a:gd name="connsiteY11041" fmla="*/ 4062559 h 4333434"/>
              <a:gd name="connsiteX11042" fmla="*/ 3524399 w 4425895"/>
              <a:gd name="connsiteY11042" fmla="*/ 4062516 h 4333434"/>
              <a:gd name="connsiteX11043" fmla="*/ 3526333 w 4425895"/>
              <a:gd name="connsiteY11043" fmla="*/ 4060282 h 4333434"/>
              <a:gd name="connsiteX11044" fmla="*/ 3522208 w 4425895"/>
              <a:gd name="connsiteY11044" fmla="*/ 3911621 h 4333434"/>
              <a:gd name="connsiteX11045" fmla="*/ 3524356 w 4425895"/>
              <a:gd name="connsiteY11045" fmla="*/ 3909472 h 4333434"/>
              <a:gd name="connsiteX11046" fmla="*/ 3526504 w 4425895"/>
              <a:gd name="connsiteY11046" fmla="*/ 3911621 h 4333434"/>
              <a:gd name="connsiteX11047" fmla="*/ 3524356 w 4425895"/>
              <a:gd name="connsiteY11047" fmla="*/ 3913769 h 4333434"/>
              <a:gd name="connsiteX11048" fmla="*/ 3522208 w 4425895"/>
              <a:gd name="connsiteY11048" fmla="*/ 3911621 h 4333434"/>
              <a:gd name="connsiteX11049" fmla="*/ 3520618 w 4425895"/>
              <a:gd name="connsiteY11049" fmla="*/ 3656018 h 4333434"/>
              <a:gd name="connsiteX11050" fmla="*/ 3525516 w 4425895"/>
              <a:gd name="connsiteY11050" fmla="*/ 3652623 h 4333434"/>
              <a:gd name="connsiteX11051" fmla="*/ 3531016 w 4425895"/>
              <a:gd name="connsiteY11051" fmla="*/ 3649487 h 4333434"/>
              <a:gd name="connsiteX11052" fmla="*/ 3533937 w 4425895"/>
              <a:gd name="connsiteY11052" fmla="*/ 3648670 h 4333434"/>
              <a:gd name="connsiteX11053" fmla="*/ 3531617 w 4425895"/>
              <a:gd name="connsiteY11053" fmla="*/ 3654428 h 4333434"/>
              <a:gd name="connsiteX11054" fmla="*/ 3520575 w 4425895"/>
              <a:gd name="connsiteY11054" fmla="*/ 3655932 h 4333434"/>
              <a:gd name="connsiteX11055" fmla="*/ 3504291 w 4425895"/>
              <a:gd name="connsiteY11055" fmla="*/ 3620442 h 4333434"/>
              <a:gd name="connsiteX11056" fmla="*/ 3503346 w 4425895"/>
              <a:gd name="connsiteY11056" fmla="*/ 3618337 h 4333434"/>
              <a:gd name="connsiteX11057" fmla="*/ 3505580 w 4425895"/>
              <a:gd name="connsiteY11057" fmla="*/ 3616188 h 4333434"/>
              <a:gd name="connsiteX11058" fmla="*/ 3505580 w 4425895"/>
              <a:gd name="connsiteY11058" fmla="*/ 3616188 h 4333434"/>
              <a:gd name="connsiteX11059" fmla="*/ 3506482 w 4425895"/>
              <a:gd name="connsiteY11059" fmla="*/ 3618337 h 4333434"/>
              <a:gd name="connsiteX11060" fmla="*/ 3504248 w 4425895"/>
              <a:gd name="connsiteY11060" fmla="*/ 3620356 h 4333434"/>
              <a:gd name="connsiteX11061" fmla="*/ 3509146 w 4425895"/>
              <a:gd name="connsiteY11061" fmla="*/ 3692281 h 4333434"/>
              <a:gd name="connsiteX11062" fmla="*/ 3506697 w 4425895"/>
              <a:gd name="connsiteY11062" fmla="*/ 3694816 h 4333434"/>
              <a:gd name="connsiteX11063" fmla="*/ 3503346 w 4425895"/>
              <a:gd name="connsiteY11063" fmla="*/ 3691464 h 4333434"/>
              <a:gd name="connsiteX11064" fmla="*/ 3509103 w 4425895"/>
              <a:gd name="connsiteY11064" fmla="*/ 3692195 h 4333434"/>
              <a:gd name="connsiteX11065" fmla="*/ 3500553 w 4425895"/>
              <a:gd name="connsiteY11065" fmla="*/ 3608025 h 4333434"/>
              <a:gd name="connsiteX11066" fmla="*/ 3504850 w 4425895"/>
              <a:gd name="connsiteY11066" fmla="*/ 3604330 h 4333434"/>
              <a:gd name="connsiteX11067" fmla="*/ 3503904 w 4425895"/>
              <a:gd name="connsiteY11067" fmla="*/ 3607896 h 4333434"/>
              <a:gd name="connsiteX11068" fmla="*/ 3500381 w 4425895"/>
              <a:gd name="connsiteY11068" fmla="*/ 3608111 h 4333434"/>
              <a:gd name="connsiteX11069" fmla="*/ 3502658 w 4425895"/>
              <a:gd name="connsiteY11069" fmla="*/ 3599432 h 4333434"/>
              <a:gd name="connsiteX11070" fmla="*/ 3508717 w 4425895"/>
              <a:gd name="connsiteY11070" fmla="*/ 3590839 h 4333434"/>
              <a:gd name="connsiteX11071" fmla="*/ 3508717 w 4425895"/>
              <a:gd name="connsiteY11071" fmla="*/ 3596682 h 4333434"/>
              <a:gd name="connsiteX11072" fmla="*/ 3502486 w 4425895"/>
              <a:gd name="connsiteY11072" fmla="*/ 3599518 h 4333434"/>
              <a:gd name="connsiteX11073" fmla="*/ 3505580 w 4425895"/>
              <a:gd name="connsiteY11073" fmla="*/ 2993616 h 4333434"/>
              <a:gd name="connsiteX11074" fmla="*/ 3508588 w 4425895"/>
              <a:gd name="connsiteY11074" fmla="*/ 2991467 h 4333434"/>
              <a:gd name="connsiteX11075" fmla="*/ 3512884 w 4425895"/>
              <a:gd name="connsiteY11075" fmla="*/ 2993616 h 4333434"/>
              <a:gd name="connsiteX11076" fmla="*/ 3509877 w 4425895"/>
              <a:gd name="connsiteY11076" fmla="*/ 2995721 h 4333434"/>
              <a:gd name="connsiteX11077" fmla="*/ 3505408 w 4425895"/>
              <a:gd name="connsiteY11077" fmla="*/ 2993401 h 4333434"/>
              <a:gd name="connsiteX11078" fmla="*/ 3505580 w 4425895"/>
              <a:gd name="connsiteY11078" fmla="*/ 2706562 h 4333434"/>
              <a:gd name="connsiteX11079" fmla="*/ 3507685 w 4425895"/>
              <a:gd name="connsiteY11079" fmla="*/ 2705659 h 4333434"/>
              <a:gd name="connsiteX11080" fmla="*/ 3509748 w 4425895"/>
              <a:gd name="connsiteY11080" fmla="*/ 2707894 h 4333434"/>
              <a:gd name="connsiteX11081" fmla="*/ 3507685 w 4425895"/>
              <a:gd name="connsiteY11081" fmla="*/ 2708839 h 4333434"/>
              <a:gd name="connsiteX11082" fmla="*/ 3505391 w 4425895"/>
              <a:gd name="connsiteY11082" fmla="*/ 2706759 h 4333434"/>
              <a:gd name="connsiteX11083" fmla="*/ 3505408 w 4425895"/>
              <a:gd name="connsiteY11083" fmla="*/ 2706347 h 4333434"/>
              <a:gd name="connsiteX11084" fmla="*/ 3506096 w 4425895"/>
              <a:gd name="connsiteY11084" fmla="*/ 3020684 h 4333434"/>
              <a:gd name="connsiteX11085" fmla="*/ 3509748 w 4425895"/>
              <a:gd name="connsiteY11085" fmla="*/ 3018063 h 4333434"/>
              <a:gd name="connsiteX11086" fmla="*/ 3513400 w 4425895"/>
              <a:gd name="connsiteY11086" fmla="*/ 3020684 h 4333434"/>
              <a:gd name="connsiteX11087" fmla="*/ 3509748 w 4425895"/>
              <a:gd name="connsiteY11087" fmla="*/ 3023348 h 4333434"/>
              <a:gd name="connsiteX11088" fmla="*/ 3505924 w 4425895"/>
              <a:gd name="connsiteY11088" fmla="*/ 3020469 h 4333434"/>
              <a:gd name="connsiteX11089" fmla="*/ 3513529 w 4425895"/>
              <a:gd name="connsiteY11089" fmla="*/ 3507141 h 4333434"/>
              <a:gd name="connsiteX11090" fmla="*/ 3515892 w 4425895"/>
              <a:gd name="connsiteY11090" fmla="*/ 3510493 h 4333434"/>
              <a:gd name="connsiteX11091" fmla="*/ 3512412 w 4425895"/>
              <a:gd name="connsiteY11091" fmla="*/ 3512899 h 4333434"/>
              <a:gd name="connsiteX11092" fmla="*/ 3513529 w 4425895"/>
              <a:gd name="connsiteY11092" fmla="*/ 3507141 h 4333434"/>
              <a:gd name="connsiteX11093" fmla="*/ 3519673 w 4425895"/>
              <a:gd name="connsiteY11093" fmla="*/ 1448440 h 4333434"/>
              <a:gd name="connsiteX11094" fmla="*/ 3516021 w 4425895"/>
              <a:gd name="connsiteY11094" fmla="*/ 1452135 h 4333434"/>
              <a:gd name="connsiteX11095" fmla="*/ 3514173 w 4425895"/>
              <a:gd name="connsiteY11095" fmla="*/ 1450288 h 4333434"/>
              <a:gd name="connsiteX11096" fmla="*/ 3517825 w 4425895"/>
              <a:gd name="connsiteY11096" fmla="*/ 1446550 h 4333434"/>
              <a:gd name="connsiteX11097" fmla="*/ 3519673 w 4425895"/>
              <a:gd name="connsiteY11097" fmla="*/ 1448440 h 4333434"/>
              <a:gd name="connsiteX11098" fmla="*/ 3517954 w 4425895"/>
              <a:gd name="connsiteY11098" fmla="*/ 1436625 h 4333434"/>
              <a:gd name="connsiteX11099" fmla="*/ 3522251 w 4425895"/>
              <a:gd name="connsiteY11099" fmla="*/ 1433402 h 4333434"/>
              <a:gd name="connsiteX11100" fmla="*/ 3526290 w 4425895"/>
              <a:gd name="connsiteY11100" fmla="*/ 1435767 h 4333434"/>
              <a:gd name="connsiteX11101" fmla="*/ 3523922 w 4425895"/>
              <a:gd name="connsiteY11101" fmla="*/ 1439804 h 4333434"/>
              <a:gd name="connsiteX11102" fmla="*/ 3522251 w 4425895"/>
              <a:gd name="connsiteY11102" fmla="*/ 1439804 h 4333434"/>
              <a:gd name="connsiteX11103" fmla="*/ 3517954 w 4425895"/>
              <a:gd name="connsiteY11103" fmla="*/ 1436625 h 4333434"/>
              <a:gd name="connsiteX11104" fmla="*/ 3518814 w 4425895"/>
              <a:gd name="connsiteY11104" fmla="*/ 1462060 h 4333434"/>
              <a:gd name="connsiteX11105" fmla="*/ 3527106 w 4425895"/>
              <a:gd name="connsiteY11105" fmla="*/ 1460900 h 4333434"/>
              <a:gd name="connsiteX11106" fmla="*/ 3525043 w 4425895"/>
              <a:gd name="connsiteY11106" fmla="*/ 1467431 h 4333434"/>
              <a:gd name="connsiteX11107" fmla="*/ 3521091 w 4425895"/>
              <a:gd name="connsiteY11107" fmla="*/ 1471728 h 4333434"/>
              <a:gd name="connsiteX11108" fmla="*/ 3519157 w 4425895"/>
              <a:gd name="connsiteY11108" fmla="*/ 1476024 h 4333434"/>
              <a:gd name="connsiteX11109" fmla="*/ 3518814 w 4425895"/>
              <a:gd name="connsiteY11109" fmla="*/ 1462060 h 4333434"/>
              <a:gd name="connsiteX11110" fmla="*/ 3537590 w 4425895"/>
              <a:gd name="connsiteY11110" fmla="*/ 1576908 h 4333434"/>
              <a:gd name="connsiteX11111" fmla="*/ 3540984 w 4425895"/>
              <a:gd name="connsiteY11111" fmla="*/ 1568314 h 4333434"/>
              <a:gd name="connsiteX11112" fmla="*/ 3543089 w 4425895"/>
              <a:gd name="connsiteY11112" fmla="*/ 1574845 h 4333434"/>
              <a:gd name="connsiteX11113" fmla="*/ 3537590 w 4425895"/>
              <a:gd name="connsiteY11113" fmla="*/ 1576908 h 4333434"/>
              <a:gd name="connsiteX11114" fmla="*/ 3538879 w 4425895"/>
              <a:gd name="connsiteY11114" fmla="*/ 1604534 h 4333434"/>
              <a:gd name="connsiteX11115" fmla="*/ 3536816 w 4425895"/>
              <a:gd name="connsiteY11115" fmla="*/ 1607714 h 4333434"/>
              <a:gd name="connsiteX11116" fmla="*/ 3534711 w 4425895"/>
              <a:gd name="connsiteY11116" fmla="*/ 1604534 h 4333434"/>
              <a:gd name="connsiteX11117" fmla="*/ 3536816 w 4425895"/>
              <a:gd name="connsiteY11117" fmla="*/ 1601312 h 4333434"/>
              <a:gd name="connsiteX11118" fmla="*/ 3538879 w 4425895"/>
              <a:gd name="connsiteY11118" fmla="*/ 1604534 h 4333434"/>
              <a:gd name="connsiteX11119" fmla="*/ 3551467 w 4425895"/>
              <a:gd name="connsiteY11119" fmla="*/ 138072 h 4333434"/>
              <a:gd name="connsiteX11120" fmla="*/ 3544421 w 4425895"/>
              <a:gd name="connsiteY11120" fmla="*/ 139576 h 4333434"/>
              <a:gd name="connsiteX11121" fmla="*/ 3550436 w 4425895"/>
              <a:gd name="connsiteY11121" fmla="*/ 133518 h 4333434"/>
              <a:gd name="connsiteX11122" fmla="*/ 3551467 w 4425895"/>
              <a:gd name="connsiteY11122" fmla="*/ 138072 h 4333434"/>
              <a:gd name="connsiteX11123" fmla="*/ 3554518 w 4425895"/>
              <a:gd name="connsiteY11123" fmla="*/ 196334 h 4333434"/>
              <a:gd name="connsiteX11124" fmla="*/ 3553744 w 4425895"/>
              <a:gd name="connsiteY11124" fmla="*/ 199599 h 4333434"/>
              <a:gd name="connsiteX11125" fmla="*/ 3550522 w 4425895"/>
              <a:gd name="connsiteY11125" fmla="*/ 198826 h 4333434"/>
              <a:gd name="connsiteX11126" fmla="*/ 3551296 w 4425895"/>
              <a:gd name="connsiteY11126" fmla="*/ 195560 h 4333434"/>
              <a:gd name="connsiteX11127" fmla="*/ 3554492 w 4425895"/>
              <a:gd name="connsiteY11127" fmla="*/ 196295 h 4333434"/>
              <a:gd name="connsiteX11128" fmla="*/ 3554518 w 4425895"/>
              <a:gd name="connsiteY11128" fmla="*/ 196334 h 4333434"/>
              <a:gd name="connsiteX11129" fmla="*/ 3549362 w 4425895"/>
              <a:gd name="connsiteY11129" fmla="*/ 789260 h 4333434"/>
              <a:gd name="connsiteX11130" fmla="*/ 3548460 w 4425895"/>
              <a:gd name="connsiteY11130" fmla="*/ 791366 h 4333434"/>
              <a:gd name="connsiteX11131" fmla="*/ 3546225 w 4425895"/>
              <a:gd name="connsiteY11131" fmla="*/ 789260 h 4333434"/>
              <a:gd name="connsiteX11132" fmla="*/ 3547171 w 4425895"/>
              <a:gd name="connsiteY11132" fmla="*/ 787112 h 4333434"/>
              <a:gd name="connsiteX11133" fmla="*/ 3549384 w 4425895"/>
              <a:gd name="connsiteY11133" fmla="*/ 789195 h 4333434"/>
              <a:gd name="connsiteX11134" fmla="*/ 3549362 w 4425895"/>
              <a:gd name="connsiteY11134" fmla="*/ 789561 h 4333434"/>
              <a:gd name="connsiteX11135" fmla="*/ 3548632 w 4425895"/>
              <a:gd name="connsiteY11135" fmla="*/ 1470396 h 4333434"/>
              <a:gd name="connsiteX11136" fmla="*/ 3552928 w 4425895"/>
              <a:gd name="connsiteY11136" fmla="*/ 1467216 h 4333434"/>
              <a:gd name="connsiteX11137" fmla="*/ 3554217 w 4425895"/>
              <a:gd name="connsiteY11137" fmla="*/ 1474864 h 4333434"/>
              <a:gd name="connsiteX11138" fmla="*/ 3539609 w 4425895"/>
              <a:gd name="connsiteY11138" fmla="*/ 1478516 h 4333434"/>
              <a:gd name="connsiteX11139" fmla="*/ 3543476 w 4425895"/>
              <a:gd name="connsiteY11139" fmla="*/ 1473575 h 4333434"/>
              <a:gd name="connsiteX11140" fmla="*/ 3548632 w 4425895"/>
              <a:gd name="connsiteY11140" fmla="*/ 1470610 h 4333434"/>
              <a:gd name="connsiteX11141" fmla="*/ 3583778 w 4425895"/>
              <a:gd name="connsiteY11141" fmla="*/ 1905037 h 4333434"/>
              <a:gd name="connsiteX11142" fmla="*/ 3587086 w 4425895"/>
              <a:gd name="connsiteY11142" fmla="*/ 1907142 h 4333434"/>
              <a:gd name="connsiteX11143" fmla="*/ 3585110 w 4425895"/>
              <a:gd name="connsiteY11143" fmla="*/ 1909290 h 4333434"/>
              <a:gd name="connsiteX11144" fmla="*/ 3581844 w 4425895"/>
              <a:gd name="connsiteY11144" fmla="*/ 1907142 h 4333434"/>
              <a:gd name="connsiteX11145" fmla="*/ 3583778 w 4425895"/>
              <a:gd name="connsiteY11145" fmla="*/ 1905251 h 4333434"/>
              <a:gd name="connsiteX11146" fmla="*/ 3580985 w 4425895"/>
              <a:gd name="connsiteY11146" fmla="*/ 1444058 h 4333434"/>
              <a:gd name="connsiteX11147" fmla="*/ 3583090 w 4425895"/>
              <a:gd name="connsiteY11147" fmla="*/ 1441909 h 4333434"/>
              <a:gd name="connsiteX11148" fmla="*/ 3585281 w 4425895"/>
              <a:gd name="connsiteY11148" fmla="*/ 1444014 h 4333434"/>
              <a:gd name="connsiteX11149" fmla="*/ 3583176 w 4425895"/>
              <a:gd name="connsiteY11149" fmla="*/ 1446205 h 4333434"/>
              <a:gd name="connsiteX11150" fmla="*/ 3580985 w 4425895"/>
              <a:gd name="connsiteY11150" fmla="*/ 1444100 h 4333434"/>
              <a:gd name="connsiteX11151" fmla="*/ 3580985 w 4425895"/>
              <a:gd name="connsiteY11151" fmla="*/ 1444058 h 4333434"/>
              <a:gd name="connsiteX11152" fmla="*/ 3589148 w 4425895"/>
              <a:gd name="connsiteY11152" fmla="*/ 1558647 h 4333434"/>
              <a:gd name="connsiteX11153" fmla="*/ 3587000 w 4425895"/>
              <a:gd name="connsiteY11153" fmla="*/ 1556499 h 4333434"/>
              <a:gd name="connsiteX11154" fmla="*/ 3589148 w 4425895"/>
              <a:gd name="connsiteY11154" fmla="*/ 1554351 h 4333434"/>
              <a:gd name="connsiteX11155" fmla="*/ 3591297 w 4425895"/>
              <a:gd name="connsiteY11155" fmla="*/ 1556499 h 4333434"/>
              <a:gd name="connsiteX11156" fmla="*/ 3589148 w 4425895"/>
              <a:gd name="connsiteY11156" fmla="*/ 1558647 h 4333434"/>
              <a:gd name="connsiteX11157" fmla="*/ 3592199 w 4425895"/>
              <a:gd name="connsiteY11157" fmla="*/ 1815625 h 4333434"/>
              <a:gd name="connsiteX11158" fmla="*/ 3591443 w 4425895"/>
              <a:gd name="connsiteY11158" fmla="*/ 1818882 h 4333434"/>
              <a:gd name="connsiteX11159" fmla="*/ 3591425 w 4425895"/>
              <a:gd name="connsiteY11159" fmla="*/ 1818890 h 4333434"/>
              <a:gd name="connsiteX11160" fmla="*/ 3588229 w 4425895"/>
              <a:gd name="connsiteY11160" fmla="*/ 1818156 h 4333434"/>
              <a:gd name="connsiteX11161" fmla="*/ 3588203 w 4425895"/>
              <a:gd name="connsiteY11161" fmla="*/ 1818117 h 4333434"/>
              <a:gd name="connsiteX11162" fmla="*/ 3588976 w 4425895"/>
              <a:gd name="connsiteY11162" fmla="*/ 1814852 h 4333434"/>
              <a:gd name="connsiteX11163" fmla="*/ 3592147 w 4425895"/>
              <a:gd name="connsiteY11163" fmla="*/ 1815698 h 4333434"/>
              <a:gd name="connsiteX11164" fmla="*/ 3592199 w 4425895"/>
              <a:gd name="connsiteY11164" fmla="*/ 1815797 h 4333434"/>
              <a:gd name="connsiteX11165" fmla="*/ 3589277 w 4425895"/>
              <a:gd name="connsiteY11165" fmla="*/ 2075095 h 4333434"/>
              <a:gd name="connsiteX11166" fmla="*/ 3590180 w 4425895"/>
              <a:gd name="connsiteY11166" fmla="*/ 2077200 h 4333434"/>
              <a:gd name="connsiteX11167" fmla="*/ 3587988 w 4425895"/>
              <a:gd name="connsiteY11167" fmla="*/ 2079348 h 4333434"/>
              <a:gd name="connsiteX11168" fmla="*/ 3587086 w 4425895"/>
              <a:gd name="connsiteY11168" fmla="*/ 2077200 h 4333434"/>
              <a:gd name="connsiteX11169" fmla="*/ 3589277 w 4425895"/>
              <a:gd name="connsiteY11169" fmla="*/ 2075267 h 4333434"/>
              <a:gd name="connsiteX11170" fmla="*/ 3589277 w 4425895"/>
              <a:gd name="connsiteY11170" fmla="*/ 2765811 h 4333434"/>
              <a:gd name="connsiteX11171" fmla="*/ 3590180 w 4425895"/>
              <a:gd name="connsiteY11171" fmla="*/ 2767960 h 4333434"/>
              <a:gd name="connsiteX11172" fmla="*/ 3587988 w 4425895"/>
              <a:gd name="connsiteY11172" fmla="*/ 2770065 h 4333434"/>
              <a:gd name="connsiteX11173" fmla="*/ 3587086 w 4425895"/>
              <a:gd name="connsiteY11173" fmla="*/ 2767960 h 4333434"/>
              <a:gd name="connsiteX11174" fmla="*/ 3589277 w 4425895"/>
              <a:gd name="connsiteY11174" fmla="*/ 2765983 h 4333434"/>
              <a:gd name="connsiteX11175" fmla="*/ 3591254 w 4425895"/>
              <a:gd name="connsiteY11175" fmla="*/ 2778916 h 4333434"/>
              <a:gd name="connsiteX11176" fmla="*/ 3593226 w 4425895"/>
              <a:gd name="connsiteY11176" fmla="*/ 2782615 h 4333434"/>
              <a:gd name="connsiteX11177" fmla="*/ 3591254 w 4425895"/>
              <a:gd name="connsiteY11177" fmla="*/ 2784587 h 4333434"/>
              <a:gd name="connsiteX11178" fmla="*/ 3589148 w 4425895"/>
              <a:gd name="connsiteY11178" fmla="*/ 2781752 h 4333434"/>
              <a:gd name="connsiteX11179" fmla="*/ 3591254 w 4425895"/>
              <a:gd name="connsiteY11179" fmla="*/ 2779088 h 4333434"/>
              <a:gd name="connsiteX11180" fmla="*/ 3593359 w 4425895"/>
              <a:gd name="connsiteY11180" fmla="*/ 3754237 h 4333434"/>
              <a:gd name="connsiteX11181" fmla="*/ 3591254 w 4425895"/>
              <a:gd name="connsiteY11181" fmla="*/ 3756342 h 4333434"/>
              <a:gd name="connsiteX11182" fmla="*/ 3589148 w 4425895"/>
              <a:gd name="connsiteY11182" fmla="*/ 3754237 h 4333434"/>
              <a:gd name="connsiteX11183" fmla="*/ 3591254 w 4425895"/>
              <a:gd name="connsiteY11183" fmla="*/ 3752132 h 4333434"/>
              <a:gd name="connsiteX11184" fmla="*/ 3593359 w 4425895"/>
              <a:gd name="connsiteY11184" fmla="*/ 3754194 h 4333434"/>
              <a:gd name="connsiteX11185" fmla="*/ 3591855 w 4425895"/>
              <a:gd name="connsiteY11185" fmla="*/ 3444884 h 4333434"/>
              <a:gd name="connsiteX11186" fmla="*/ 3595851 w 4425895"/>
              <a:gd name="connsiteY11186" fmla="*/ 3445786 h 4333434"/>
              <a:gd name="connsiteX11187" fmla="*/ 3597355 w 4425895"/>
              <a:gd name="connsiteY11187" fmla="*/ 3449224 h 4333434"/>
              <a:gd name="connsiteX11188" fmla="*/ 3593359 w 4425895"/>
              <a:gd name="connsiteY11188" fmla="*/ 3448321 h 4333434"/>
              <a:gd name="connsiteX11189" fmla="*/ 3591855 w 4425895"/>
              <a:gd name="connsiteY11189" fmla="*/ 3444841 h 4333434"/>
              <a:gd name="connsiteX11190" fmla="*/ 3595593 w 4425895"/>
              <a:gd name="connsiteY11190" fmla="*/ 2559791 h 4333434"/>
              <a:gd name="connsiteX11191" fmla="*/ 3591941 w 4425895"/>
              <a:gd name="connsiteY11191" fmla="*/ 2554119 h 4333434"/>
              <a:gd name="connsiteX11192" fmla="*/ 3597527 w 4425895"/>
              <a:gd name="connsiteY11192" fmla="*/ 2557772 h 4333434"/>
              <a:gd name="connsiteX11193" fmla="*/ 3595593 w 4425895"/>
              <a:gd name="connsiteY11193" fmla="*/ 2559748 h 4333434"/>
              <a:gd name="connsiteX11194" fmla="*/ 3594519 w 4425895"/>
              <a:gd name="connsiteY11194" fmla="*/ 2355747 h 4333434"/>
              <a:gd name="connsiteX11195" fmla="*/ 3589922 w 4425895"/>
              <a:gd name="connsiteY11195" fmla="*/ 2350032 h 4333434"/>
              <a:gd name="connsiteX11196" fmla="*/ 3597527 w 4425895"/>
              <a:gd name="connsiteY11196" fmla="*/ 2353556 h 4333434"/>
              <a:gd name="connsiteX11197" fmla="*/ 3594519 w 4425895"/>
              <a:gd name="connsiteY11197" fmla="*/ 2355790 h 4333434"/>
              <a:gd name="connsiteX11198" fmla="*/ 3596624 w 4425895"/>
              <a:gd name="connsiteY11198" fmla="*/ 2208890 h 4333434"/>
              <a:gd name="connsiteX11199" fmla="*/ 3593359 w 4425895"/>
              <a:gd name="connsiteY11199" fmla="*/ 2211253 h 4333434"/>
              <a:gd name="connsiteX11200" fmla="*/ 3589952 w 4425895"/>
              <a:gd name="connsiteY11200" fmla="*/ 2206222 h 4333434"/>
              <a:gd name="connsiteX11201" fmla="*/ 3590523 w 4425895"/>
              <a:gd name="connsiteY11201" fmla="*/ 2204765 h 4333434"/>
              <a:gd name="connsiteX11202" fmla="*/ 3596624 w 4425895"/>
              <a:gd name="connsiteY11202" fmla="*/ 2208933 h 4333434"/>
              <a:gd name="connsiteX11203" fmla="*/ 3594906 w 4425895"/>
              <a:gd name="connsiteY11203" fmla="*/ 1742970 h 4333434"/>
              <a:gd name="connsiteX11204" fmla="*/ 3592371 w 4425895"/>
              <a:gd name="connsiteY11204" fmla="*/ 1742970 h 4333434"/>
              <a:gd name="connsiteX11205" fmla="*/ 3594562 w 4425895"/>
              <a:gd name="connsiteY11205" fmla="*/ 1737771 h 4333434"/>
              <a:gd name="connsiteX11206" fmla="*/ 3594906 w 4425895"/>
              <a:gd name="connsiteY11206" fmla="*/ 1743013 h 4333434"/>
              <a:gd name="connsiteX11207" fmla="*/ 3589277 w 4425895"/>
              <a:gd name="connsiteY11207" fmla="*/ 1407838 h 4333434"/>
              <a:gd name="connsiteX11208" fmla="*/ 3581844 w 4425895"/>
              <a:gd name="connsiteY11208" fmla="*/ 1401479 h 4333434"/>
              <a:gd name="connsiteX11209" fmla="*/ 3593746 w 4425895"/>
              <a:gd name="connsiteY11209" fmla="*/ 1390909 h 4333434"/>
              <a:gd name="connsiteX11210" fmla="*/ 3594820 w 4425895"/>
              <a:gd name="connsiteY11210" fmla="*/ 1397225 h 4333434"/>
              <a:gd name="connsiteX11211" fmla="*/ 3589277 w 4425895"/>
              <a:gd name="connsiteY11211" fmla="*/ 1407838 h 4333434"/>
              <a:gd name="connsiteX11212" fmla="*/ 3576688 w 4425895"/>
              <a:gd name="connsiteY11212" fmla="*/ 1580130 h 4333434"/>
              <a:gd name="connsiteX11213" fmla="*/ 3578751 w 4425895"/>
              <a:gd name="connsiteY11213" fmla="*/ 1579185 h 4333434"/>
              <a:gd name="connsiteX11214" fmla="*/ 3580856 w 4425895"/>
              <a:gd name="connsiteY11214" fmla="*/ 1581419 h 4333434"/>
              <a:gd name="connsiteX11215" fmla="*/ 3578751 w 4425895"/>
              <a:gd name="connsiteY11215" fmla="*/ 1582364 h 4333434"/>
              <a:gd name="connsiteX11216" fmla="*/ 3576688 w 4425895"/>
              <a:gd name="connsiteY11216" fmla="*/ 1580130 h 4333434"/>
              <a:gd name="connsiteX11217" fmla="*/ 3575485 w 4425895"/>
              <a:gd name="connsiteY11217" fmla="*/ 2200684 h 4333434"/>
              <a:gd name="connsiteX11218" fmla="*/ 3574196 w 4425895"/>
              <a:gd name="connsiteY11218" fmla="*/ 2199395 h 4333434"/>
              <a:gd name="connsiteX11219" fmla="*/ 3578235 w 4425895"/>
              <a:gd name="connsiteY11219" fmla="*/ 2199395 h 4333434"/>
              <a:gd name="connsiteX11220" fmla="*/ 3575399 w 4425895"/>
              <a:gd name="connsiteY11220" fmla="*/ 2200512 h 4333434"/>
              <a:gd name="connsiteX11221" fmla="*/ 3576688 w 4425895"/>
              <a:gd name="connsiteY11221" fmla="*/ 1572439 h 4333434"/>
              <a:gd name="connsiteX11222" fmla="*/ 3577934 w 4425895"/>
              <a:gd name="connsiteY11222" fmla="*/ 1571193 h 4333434"/>
              <a:gd name="connsiteX11223" fmla="*/ 3577934 w 4425895"/>
              <a:gd name="connsiteY11223" fmla="*/ 1575232 h 4333434"/>
              <a:gd name="connsiteX11224" fmla="*/ 3576688 w 4425895"/>
              <a:gd name="connsiteY11224" fmla="*/ 1572439 h 4333434"/>
              <a:gd name="connsiteX11225" fmla="*/ 3591082 w 4425895"/>
              <a:gd name="connsiteY11225" fmla="*/ 129651 h 4333434"/>
              <a:gd name="connsiteX11226" fmla="*/ 3582785 w 4425895"/>
              <a:gd name="connsiteY11226" fmla="*/ 131795 h 4333434"/>
              <a:gd name="connsiteX11227" fmla="*/ 3582102 w 4425895"/>
              <a:gd name="connsiteY11227" fmla="*/ 131327 h 4333434"/>
              <a:gd name="connsiteX11228" fmla="*/ 3585840 w 4425895"/>
              <a:gd name="connsiteY11228" fmla="*/ 124667 h 4333434"/>
              <a:gd name="connsiteX11229" fmla="*/ 3591168 w 4425895"/>
              <a:gd name="connsiteY11229" fmla="*/ 129651 h 4333434"/>
              <a:gd name="connsiteX11230" fmla="*/ 3587730 w 4425895"/>
              <a:gd name="connsiteY11230" fmla="*/ 117449 h 4333434"/>
              <a:gd name="connsiteX11231" fmla="*/ 3575571 w 4425895"/>
              <a:gd name="connsiteY11231" fmla="*/ 118910 h 4333434"/>
              <a:gd name="connsiteX11232" fmla="*/ 3573509 w 4425895"/>
              <a:gd name="connsiteY11232" fmla="*/ 115515 h 4333434"/>
              <a:gd name="connsiteX11233" fmla="*/ 3583391 w 4425895"/>
              <a:gd name="connsiteY11233" fmla="*/ 112723 h 4333434"/>
              <a:gd name="connsiteX11234" fmla="*/ 3587817 w 4425895"/>
              <a:gd name="connsiteY11234" fmla="*/ 117449 h 4333434"/>
              <a:gd name="connsiteX11235" fmla="*/ 3576688 w 4425895"/>
              <a:gd name="connsiteY11235" fmla="*/ 1352670 h 4333434"/>
              <a:gd name="connsiteX11236" fmla="*/ 3578837 w 4425895"/>
              <a:gd name="connsiteY11236" fmla="*/ 1356966 h 4333434"/>
              <a:gd name="connsiteX11237" fmla="*/ 3573595 w 4425895"/>
              <a:gd name="connsiteY11237" fmla="*/ 1361263 h 4333434"/>
              <a:gd name="connsiteX11238" fmla="*/ 3576688 w 4425895"/>
              <a:gd name="connsiteY11238" fmla="*/ 1352670 h 4333434"/>
              <a:gd name="connsiteX11239" fmla="*/ 3574669 w 4425895"/>
              <a:gd name="connsiteY11239" fmla="*/ 1421415 h 4333434"/>
              <a:gd name="connsiteX11240" fmla="*/ 3572563 w 4425895"/>
              <a:gd name="connsiteY11240" fmla="*/ 1424723 h 4333434"/>
              <a:gd name="connsiteX11241" fmla="*/ 3570501 w 4425895"/>
              <a:gd name="connsiteY11241" fmla="*/ 1422747 h 4333434"/>
              <a:gd name="connsiteX11242" fmla="*/ 3572563 w 4425895"/>
              <a:gd name="connsiteY11242" fmla="*/ 1419438 h 4333434"/>
              <a:gd name="connsiteX11243" fmla="*/ 3574497 w 4425895"/>
              <a:gd name="connsiteY11243" fmla="*/ 1421587 h 4333434"/>
              <a:gd name="connsiteX11244" fmla="*/ 3570716 w 4425895"/>
              <a:gd name="connsiteY11244" fmla="*/ 1547089 h 4333434"/>
              <a:gd name="connsiteX11245" fmla="*/ 3570501 w 4425895"/>
              <a:gd name="connsiteY11245" fmla="*/ 1551386 h 4333434"/>
              <a:gd name="connsiteX11246" fmla="*/ 3572907 w 4425895"/>
              <a:gd name="connsiteY11246" fmla="*/ 1557530 h 4333434"/>
              <a:gd name="connsiteX11247" fmla="*/ 3575485 w 4425895"/>
              <a:gd name="connsiteY11247" fmla="*/ 1563073 h 4333434"/>
              <a:gd name="connsiteX11248" fmla="*/ 3568611 w 4425895"/>
              <a:gd name="connsiteY11248" fmla="*/ 1560108 h 4333434"/>
              <a:gd name="connsiteX11249" fmla="*/ 3566248 w 4425895"/>
              <a:gd name="connsiteY11249" fmla="*/ 1550441 h 4333434"/>
              <a:gd name="connsiteX11250" fmla="*/ 3570544 w 4425895"/>
              <a:gd name="connsiteY11250" fmla="*/ 1547261 h 4333434"/>
              <a:gd name="connsiteX11251" fmla="*/ 3564185 w 4425895"/>
              <a:gd name="connsiteY11251" fmla="*/ 2254820 h 4333434"/>
              <a:gd name="connsiteX11252" fmla="*/ 3562080 w 4425895"/>
              <a:gd name="connsiteY11252" fmla="*/ 2255766 h 4333434"/>
              <a:gd name="connsiteX11253" fmla="*/ 3560018 w 4425895"/>
              <a:gd name="connsiteY11253" fmla="*/ 2253488 h 4333434"/>
              <a:gd name="connsiteX11254" fmla="*/ 3562080 w 4425895"/>
              <a:gd name="connsiteY11254" fmla="*/ 2252543 h 4333434"/>
              <a:gd name="connsiteX11255" fmla="*/ 3564013 w 4425895"/>
              <a:gd name="connsiteY11255" fmla="*/ 2254992 h 4333434"/>
              <a:gd name="connsiteX11256" fmla="*/ 3562080 w 4425895"/>
              <a:gd name="connsiteY11256" fmla="*/ 1866668 h 4333434"/>
              <a:gd name="connsiteX11257" fmla="*/ 3564185 w 4425895"/>
              <a:gd name="connsiteY11257" fmla="*/ 1865766 h 4333434"/>
              <a:gd name="connsiteX11258" fmla="*/ 3566291 w 4425895"/>
              <a:gd name="connsiteY11258" fmla="*/ 1868000 h 4333434"/>
              <a:gd name="connsiteX11259" fmla="*/ 3564185 w 4425895"/>
              <a:gd name="connsiteY11259" fmla="*/ 1868945 h 4333434"/>
              <a:gd name="connsiteX11260" fmla="*/ 3561908 w 4425895"/>
              <a:gd name="connsiteY11260" fmla="*/ 1866840 h 4333434"/>
              <a:gd name="connsiteX11261" fmla="*/ 3563283 w 4425895"/>
              <a:gd name="connsiteY11261" fmla="*/ 2457447 h 4333434"/>
              <a:gd name="connsiteX11262" fmla="*/ 3560104 w 4425895"/>
              <a:gd name="connsiteY11262" fmla="*/ 2459767 h 4333434"/>
              <a:gd name="connsiteX11263" fmla="*/ 3558170 w 4425895"/>
              <a:gd name="connsiteY11263" fmla="*/ 2452162 h 4333434"/>
              <a:gd name="connsiteX11264" fmla="*/ 3563111 w 4425895"/>
              <a:gd name="connsiteY11264" fmla="*/ 2457618 h 4333434"/>
              <a:gd name="connsiteX11265" fmla="*/ 3567365 w 4425895"/>
              <a:gd name="connsiteY11265" fmla="*/ 2622091 h 4333434"/>
              <a:gd name="connsiteX11266" fmla="*/ 3569470 w 4425895"/>
              <a:gd name="connsiteY11266" fmla="*/ 2625528 h 4333434"/>
              <a:gd name="connsiteX11267" fmla="*/ 3564903 w 4425895"/>
              <a:gd name="connsiteY11267" fmla="*/ 2627363 h 4333434"/>
              <a:gd name="connsiteX11268" fmla="*/ 3563068 w 4425895"/>
              <a:gd name="connsiteY11268" fmla="*/ 2625528 h 4333434"/>
              <a:gd name="connsiteX11269" fmla="*/ 3567193 w 4425895"/>
              <a:gd name="connsiteY11269" fmla="*/ 2622263 h 4333434"/>
              <a:gd name="connsiteX11270" fmla="*/ 3565260 w 4425895"/>
              <a:gd name="connsiteY11270" fmla="*/ 1482125 h 4333434"/>
              <a:gd name="connsiteX11271" fmla="*/ 3562080 w 4425895"/>
              <a:gd name="connsiteY11271" fmla="*/ 1480020 h 4333434"/>
              <a:gd name="connsiteX11272" fmla="*/ 3565260 w 4425895"/>
              <a:gd name="connsiteY11272" fmla="*/ 1477872 h 4333434"/>
              <a:gd name="connsiteX11273" fmla="*/ 3568396 w 4425895"/>
              <a:gd name="connsiteY11273" fmla="*/ 1480020 h 4333434"/>
              <a:gd name="connsiteX11274" fmla="*/ 3565087 w 4425895"/>
              <a:gd name="connsiteY11274" fmla="*/ 1482297 h 4333434"/>
              <a:gd name="connsiteX11275" fmla="*/ 3560963 w 4425895"/>
              <a:gd name="connsiteY11275" fmla="*/ 1163363 h 4333434"/>
              <a:gd name="connsiteX11276" fmla="*/ 3559029 w 4425895"/>
              <a:gd name="connsiteY11276" fmla="*/ 1161214 h 4333434"/>
              <a:gd name="connsiteX11277" fmla="*/ 3562295 w 4425895"/>
              <a:gd name="connsiteY11277" fmla="*/ 1159109 h 4333434"/>
              <a:gd name="connsiteX11278" fmla="*/ 3564228 w 4425895"/>
              <a:gd name="connsiteY11278" fmla="*/ 1161211 h 4333434"/>
              <a:gd name="connsiteX11279" fmla="*/ 3564228 w 4425895"/>
              <a:gd name="connsiteY11279" fmla="*/ 1161214 h 4333434"/>
              <a:gd name="connsiteX11280" fmla="*/ 3560748 w 4425895"/>
              <a:gd name="connsiteY11280" fmla="*/ 1163363 h 4333434"/>
              <a:gd name="connsiteX11281" fmla="*/ 3559932 w 4425895"/>
              <a:gd name="connsiteY11281" fmla="*/ 1499140 h 4333434"/>
              <a:gd name="connsiteX11282" fmla="*/ 3563197 w 4425895"/>
              <a:gd name="connsiteY11282" fmla="*/ 1501245 h 4333434"/>
              <a:gd name="connsiteX11283" fmla="*/ 3561221 w 4425895"/>
              <a:gd name="connsiteY11283" fmla="*/ 1503393 h 4333434"/>
              <a:gd name="connsiteX11284" fmla="*/ 3557955 w 4425895"/>
              <a:gd name="connsiteY11284" fmla="*/ 1501245 h 4333434"/>
              <a:gd name="connsiteX11285" fmla="*/ 3559717 w 4425895"/>
              <a:gd name="connsiteY11285" fmla="*/ 1499312 h 4333434"/>
              <a:gd name="connsiteX11286" fmla="*/ 3560490 w 4425895"/>
              <a:gd name="connsiteY11286" fmla="*/ 2282963 h 4333434"/>
              <a:gd name="connsiteX11287" fmla="*/ 3557955 w 4425895"/>
              <a:gd name="connsiteY11287" fmla="*/ 2285498 h 4333434"/>
              <a:gd name="connsiteX11288" fmla="*/ 3556494 w 4425895"/>
              <a:gd name="connsiteY11288" fmla="*/ 2282061 h 4333434"/>
              <a:gd name="connsiteX11289" fmla="*/ 3560275 w 4425895"/>
              <a:gd name="connsiteY11289" fmla="*/ 2283135 h 4333434"/>
              <a:gd name="connsiteX11290" fmla="*/ 3559502 w 4425895"/>
              <a:gd name="connsiteY11290" fmla="*/ 2635840 h 4333434"/>
              <a:gd name="connsiteX11291" fmla="*/ 3563111 w 4425895"/>
              <a:gd name="connsiteY11291" fmla="*/ 2641812 h 4333434"/>
              <a:gd name="connsiteX11292" fmla="*/ 3555034 w 4425895"/>
              <a:gd name="connsiteY11292" fmla="*/ 2646968 h 4333434"/>
              <a:gd name="connsiteX11293" fmla="*/ 3551639 w 4425895"/>
              <a:gd name="connsiteY11293" fmla="*/ 2640480 h 4333434"/>
              <a:gd name="connsiteX11294" fmla="*/ 3559502 w 4425895"/>
              <a:gd name="connsiteY11294" fmla="*/ 2635840 h 4333434"/>
              <a:gd name="connsiteX11295" fmla="*/ 3545366 w 4425895"/>
              <a:gd name="connsiteY11295" fmla="*/ 2986999 h 4333434"/>
              <a:gd name="connsiteX11296" fmla="*/ 3539910 w 4425895"/>
              <a:gd name="connsiteY11296" fmla="*/ 2982702 h 4333434"/>
              <a:gd name="connsiteX11297" fmla="*/ 3543819 w 4425895"/>
              <a:gd name="connsiteY11297" fmla="*/ 2974625 h 4333434"/>
              <a:gd name="connsiteX11298" fmla="*/ 3549577 w 4425895"/>
              <a:gd name="connsiteY11298" fmla="*/ 2977804 h 4333434"/>
              <a:gd name="connsiteX11299" fmla="*/ 3550866 w 4425895"/>
              <a:gd name="connsiteY11299" fmla="*/ 2986397 h 4333434"/>
              <a:gd name="connsiteX11300" fmla="*/ 3545194 w 4425895"/>
              <a:gd name="connsiteY11300" fmla="*/ 2986999 h 4333434"/>
              <a:gd name="connsiteX11301" fmla="*/ 3549663 w 4425895"/>
              <a:gd name="connsiteY11301" fmla="*/ 3435561 h 4333434"/>
              <a:gd name="connsiteX11302" fmla="*/ 3547643 w 4425895"/>
              <a:gd name="connsiteY11302" fmla="*/ 3437580 h 4333434"/>
              <a:gd name="connsiteX11303" fmla="*/ 3547600 w 4425895"/>
              <a:gd name="connsiteY11303" fmla="*/ 3437580 h 4333434"/>
              <a:gd name="connsiteX11304" fmla="*/ 3545495 w 4425895"/>
              <a:gd name="connsiteY11304" fmla="*/ 3434272 h 4333434"/>
              <a:gd name="connsiteX11305" fmla="*/ 3547600 w 4425895"/>
              <a:gd name="connsiteY11305" fmla="*/ 3432295 h 4333434"/>
              <a:gd name="connsiteX11306" fmla="*/ 3549362 w 4425895"/>
              <a:gd name="connsiteY11306" fmla="*/ 3435561 h 4333434"/>
              <a:gd name="connsiteX11307" fmla="*/ 3537590 w 4425895"/>
              <a:gd name="connsiteY11307" fmla="*/ 2931401 h 4333434"/>
              <a:gd name="connsiteX11308" fmla="*/ 3538449 w 4425895"/>
              <a:gd name="connsiteY11308" fmla="*/ 2927491 h 4333434"/>
              <a:gd name="connsiteX11309" fmla="*/ 3544120 w 4425895"/>
              <a:gd name="connsiteY11309" fmla="*/ 2929640 h 4333434"/>
              <a:gd name="connsiteX11310" fmla="*/ 3552713 w 4425895"/>
              <a:gd name="connsiteY11310" fmla="*/ 2931745 h 4333434"/>
              <a:gd name="connsiteX11311" fmla="*/ 3561306 w 4425895"/>
              <a:gd name="connsiteY11311" fmla="*/ 2933936 h 4333434"/>
              <a:gd name="connsiteX11312" fmla="*/ 3537590 w 4425895"/>
              <a:gd name="connsiteY11312" fmla="*/ 2931401 h 4333434"/>
              <a:gd name="connsiteX11313" fmla="*/ 3519114 w 4425895"/>
              <a:gd name="connsiteY11313" fmla="*/ 3205823 h 4333434"/>
              <a:gd name="connsiteX11314" fmla="*/ 3524872 w 4425895"/>
              <a:gd name="connsiteY11314" fmla="*/ 3205823 h 4333434"/>
              <a:gd name="connsiteX11315" fmla="*/ 3524227 w 4425895"/>
              <a:gd name="connsiteY11315" fmla="*/ 3210335 h 4333434"/>
              <a:gd name="connsiteX11316" fmla="*/ 3519114 w 4425895"/>
              <a:gd name="connsiteY11316" fmla="*/ 3205823 h 4333434"/>
              <a:gd name="connsiteX11317" fmla="*/ 3519114 w 4425895"/>
              <a:gd name="connsiteY11317" fmla="*/ 2984893 h 4333434"/>
              <a:gd name="connsiteX11318" fmla="*/ 3521177 w 4425895"/>
              <a:gd name="connsiteY11318" fmla="*/ 2986999 h 4333434"/>
              <a:gd name="connsiteX11319" fmla="*/ 3519114 w 4425895"/>
              <a:gd name="connsiteY11319" fmla="*/ 2989147 h 4333434"/>
              <a:gd name="connsiteX11320" fmla="*/ 3517009 w 4425895"/>
              <a:gd name="connsiteY11320" fmla="*/ 2986999 h 4333434"/>
              <a:gd name="connsiteX11321" fmla="*/ 3519028 w 4425895"/>
              <a:gd name="connsiteY11321" fmla="*/ 2985108 h 4333434"/>
              <a:gd name="connsiteX11322" fmla="*/ 3523411 w 4425895"/>
              <a:gd name="connsiteY11322" fmla="*/ 3584222 h 4333434"/>
              <a:gd name="connsiteX11323" fmla="*/ 3527278 w 4425895"/>
              <a:gd name="connsiteY11323" fmla="*/ 3591999 h 4333434"/>
              <a:gd name="connsiteX11324" fmla="*/ 3518083 w 4425895"/>
              <a:gd name="connsiteY11324" fmla="*/ 3590882 h 4333434"/>
              <a:gd name="connsiteX11325" fmla="*/ 3523454 w 4425895"/>
              <a:gd name="connsiteY11325" fmla="*/ 3584222 h 4333434"/>
              <a:gd name="connsiteX11326" fmla="*/ 3527321 w 4425895"/>
              <a:gd name="connsiteY11326" fmla="*/ 3467355 h 4333434"/>
              <a:gd name="connsiteX11327" fmla="*/ 3530629 w 4425895"/>
              <a:gd name="connsiteY11327" fmla="*/ 3462113 h 4333434"/>
              <a:gd name="connsiteX11328" fmla="*/ 3532562 w 4425895"/>
              <a:gd name="connsiteY11328" fmla="*/ 3466410 h 4333434"/>
              <a:gd name="connsiteX11329" fmla="*/ 3527364 w 4425895"/>
              <a:gd name="connsiteY11329" fmla="*/ 3467355 h 4333434"/>
              <a:gd name="connsiteX11330" fmla="*/ 3526290 w 4425895"/>
              <a:gd name="connsiteY11330" fmla="*/ 2942400 h 4333434"/>
              <a:gd name="connsiteX11331" fmla="*/ 3530586 w 4425895"/>
              <a:gd name="connsiteY11331" fmla="*/ 2945365 h 4333434"/>
              <a:gd name="connsiteX11332" fmla="*/ 3523454 w 4425895"/>
              <a:gd name="connsiteY11332" fmla="*/ 2949318 h 4333434"/>
              <a:gd name="connsiteX11333" fmla="*/ 3523084 w 4425895"/>
              <a:gd name="connsiteY11333" fmla="*/ 2943741 h 4333434"/>
              <a:gd name="connsiteX11334" fmla="*/ 3526333 w 4425895"/>
              <a:gd name="connsiteY11334" fmla="*/ 2942400 h 4333434"/>
              <a:gd name="connsiteX11335" fmla="*/ 3521391 w 4425895"/>
              <a:gd name="connsiteY11335" fmla="*/ 2868714 h 4333434"/>
              <a:gd name="connsiteX11336" fmla="*/ 3523153 w 4425895"/>
              <a:gd name="connsiteY11336" fmla="*/ 2861625 h 4333434"/>
              <a:gd name="connsiteX11337" fmla="*/ 3526290 w 4425895"/>
              <a:gd name="connsiteY11337" fmla="*/ 2865921 h 4333434"/>
              <a:gd name="connsiteX11338" fmla="*/ 3521434 w 4425895"/>
              <a:gd name="connsiteY11338" fmla="*/ 2868714 h 4333434"/>
              <a:gd name="connsiteX11339" fmla="*/ 3540554 w 4425895"/>
              <a:gd name="connsiteY11339" fmla="*/ 2785876 h 4333434"/>
              <a:gd name="connsiteX11340" fmla="*/ 3544851 w 4425895"/>
              <a:gd name="connsiteY11340" fmla="*/ 2792192 h 4333434"/>
              <a:gd name="connsiteX11341" fmla="*/ 3531617 w 4425895"/>
              <a:gd name="connsiteY11341" fmla="*/ 2786134 h 4333434"/>
              <a:gd name="connsiteX11342" fmla="*/ 3540597 w 4425895"/>
              <a:gd name="connsiteY11342" fmla="*/ 2785876 h 4333434"/>
              <a:gd name="connsiteX11343" fmla="*/ 3536988 w 4425895"/>
              <a:gd name="connsiteY11343" fmla="*/ 2750172 h 4333434"/>
              <a:gd name="connsiteX11344" fmla="*/ 3538836 w 4425895"/>
              <a:gd name="connsiteY11344" fmla="*/ 2755500 h 4333434"/>
              <a:gd name="connsiteX11345" fmla="*/ 3533723 w 4425895"/>
              <a:gd name="connsiteY11345" fmla="*/ 2757691 h 4333434"/>
              <a:gd name="connsiteX11346" fmla="*/ 3537031 w 4425895"/>
              <a:gd name="connsiteY11346" fmla="*/ 2750172 h 4333434"/>
              <a:gd name="connsiteX11347" fmla="*/ 3553530 w 4425895"/>
              <a:gd name="connsiteY11347" fmla="*/ 2806328 h 4333434"/>
              <a:gd name="connsiteX11348" fmla="*/ 3538879 w 4425895"/>
              <a:gd name="connsiteY11348" fmla="*/ 2805340 h 4333434"/>
              <a:gd name="connsiteX11349" fmla="*/ 3539308 w 4425895"/>
              <a:gd name="connsiteY11349" fmla="*/ 2801043 h 4333434"/>
              <a:gd name="connsiteX11350" fmla="*/ 3553573 w 4425895"/>
              <a:gd name="connsiteY11350" fmla="*/ 2806328 h 4333434"/>
              <a:gd name="connsiteX11351" fmla="*/ 3547257 w 4425895"/>
              <a:gd name="connsiteY11351" fmla="*/ 1520708 h 4333434"/>
              <a:gd name="connsiteX11352" fmla="*/ 3549319 w 4425895"/>
              <a:gd name="connsiteY11352" fmla="*/ 1516412 h 4333434"/>
              <a:gd name="connsiteX11353" fmla="*/ 3551424 w 4425895"/>
              <a:gd name="connsiteY11353" fmla="*/ 1519462 h 4333434"/>
              <a:gd name="connsiteX11354" fmla="*/ 3549319 w 4425895"/>
              <a:gd name="connsiteY11354" fmla="*/ 1523759 h 4333434"/>
              <a:gd name="connsiteX11355" fmla="*/ 3547300 w 4425895"/>
              <a:gd name="connsiteY11355" fmla="*/ 1520708 h 4333434"/>
              <a:gd name="connsiteX11356" fmla="*/ 3545151 w 4425895"/>
              <a:gd name="connsiteY11356" fmla="*/ 2344103 h 4333434"/>
              <a:gd name="connsiteX11357" fmla="*/ 3543046 w 4425895"/>
              <a:gd name="connsiteY11357" fmla="*/ 2339806 h 4333434"/>
              <a:gd name="connsiteX11358" fmla="*/ 3545151 w 4425895"/>
              <a:gd name="connsiteY11358" fmla="*/ 2335510 h 4333434"/>
              <a:gd name="connsiteX11359" fmla="*/ 3546299 w 4425895"/>
              <a:gd name="connsiteY11359" fmla="*/ 2342956 h 4333434"/>
              <a:gd name="connsiteX11360" fmla="*/ 3545151 w 4425895"/>
              <a:gd name="connsiteY11360" fmla="*/ 2344103 h 4333434"/>
              <a:gd name="connsiteX11361" fmla="*/ 3533723 w 4425895"/>
              <a:gd name="connsiteY11361" fmla="*/ 2831893 h 4333434"/>
              <a:gd name="connsiteX11362" fmla="*/ 3536859 w 4425895"/>
              <a:gd name="connsiteY11362" fmla="*/ 2833998 h 4333434"/>
              <a:gd name="connsiteX11363" fmla="*/ 3533723 w 4425895"/>
              <a:gd name="connsiteY11363" fmla="*/ 2836146 h 4333434"/>
              <a:gd name="connsiteX11364" fmla="*/ 3530586 w 4425895"/>
              <a:gd name="connsiteY11364" fmla="*/ 2833998 h 4333434"/>
              <a:gd name="connsiteX11365" fmla="*/ 3533723 w 4425895"/>
              <a:gd name="connsiteY11365" fmla="*/ 2831893 h 4333434"/>
              <a:gd name="connsiteX11366" fmla="*/ 3528481 w 4425895"/>
              <a:gd name="connsiteY11366" fmla="*/ 2700117 h 4333434"/>
              <a:gd name="connsiteX11367" fmla="*/ 3526290 w 4425895"/>
              <a:gd name="connsiteY11367" fmla="*/ 2698011 h 4333434"/>
              <a:gd name="connsiteX11368" fmla="*/ 3528395 w 4425895"/>
              <a:gd name="connsiteY11368" fmla="*/ 2695820 h 4333434"/>
              <a:gd name="connsiteX11369" fmla="*/ 3530586 w 4425895"/>
              <a:gd name="connsiteY11369" fmla="*/ 2697926 h 4333434"/>
              <a:gd name="connsiteX11370" fmla="*/ 3530586 w 4425895"/>
              <a:gd name="connsiteY11370" fmla="*/ 2697969 h 4333434"/>
              <a:gd name="connsiteX11371" fmla="*/ 3528524 w 4425895"/>
              <a:gd name="connsiteY11371" fmla="*/ 2700117 h 4333434"/>
              <a:gd name="connsiteX11372" fmla="*/ 3528438 w 4425895"/>
              <a:gd name="connsiteY11372" fmla="*/ 2700117 h 4333434"/>
              <a:gd name="connsiteX11373" fmla="*/ 3529211 w 4425895"/>
              <a:gd name="connsiteY11373" fmla="*/ 2841044 h 4333434"/>
              <a:gd name="connsiteX11374" fmla="*/ 3536859 w 4425895"/>
              <a:gd name="connsiteY11374" fmla="*/ 2844568 h 4333434"/>
              <a:gd name="connsiteX11375" fmla="*/ 3533852 w 4425895"/>
              <a:gd name="connsiteY11375" fmla="*/ 2846759 h 4333434"/>
              <a:gd name="connsiteX11376" fmla="*/ 3529168 w 4425895"/>
              <a:gd name="connsiteY11376" fmla="*/ 2841044 h 4333434"/>
              <a:gd name="connsiteX11377" fmla="*/ 3533164 w 4425895"/>
              <a:gd name="connsiteY11377" fmla="*/ 2867640 h 4333434"/>
              <a:gd name="connsiteX11378" fmla="*/ 3541542 w 4425895"/>
              <a:gd name="connsiteY11378" fmla="*/ 2866953 h 4333434"/>
              <a:gd name="connsiteX11379" fmla="*/ 3537246 w 4425895"/>
              <a:gd name="connsiteY11379" fmla="*/ 2869788 h 4333434"/>
              <a:gd name="connsiteX11380" fmla="*/ 3533121 w 4425895"/>
              <a:gd name="connsiteY11380" fmla="*/ 2867640 h 4333434"/>
              <a:gd name="connsiteX11381" fmla="*/ 3556709 w 4425895"/>
              <a:gd name="connsiteY11381" fmla="*/ 2821237 h 4333434"/>
              <a:gd name="connsiteX11382" fmla="*/ 3551510 w 4425895"/>
              <a:gd name="connsiteY11382" fmla="*/ 2826565 h 4333434"/>
              <a:gd name="connsiteX11383" fmla="*/ 3544636 w 4425895"/>
              <a:gd name="connsiteY11383" fmla="*/ 2830561 h 4333434"/>
              <a:gd name="connsiteX11384" fmla="*/ 3552628 w 4425895"/>
              <a:gd name="connsiteY11384" fmla="*/ 2816210 h 4333434"/>
              <a:gd name="connsiteX11385" fmla="*/ 3559889 w 4425895"/>
              <a:gd name="connsiteY11385" fmla="*/ 2818058 h 4333434"/>
              <a:gd name="connsiteX11386" fmla="*/ 3556709 w 4425895"/>
              <a:gd name="connsiteY11386" fmla="*/ 2821237 h 4333434"/>
              <a:gd name="connsiteX11387" fmla="*/ 3556666 w 4425895"/>
              <a:gd name="connsiteY11387" fmla="*/ 2821237 h 4333434"/>
              <a:gd name="connsiteX11388" fmla="*/ 3553616 w 4425895"/>
              <a:gd name="connsiteY11388" fmla="*/ 1879386 h 4333434"/>
              <a:gd name="connsiteX11389" fmla="*/ 3551510 w 4425895"/>
              <a:gd name="connsiteY11389" fmla="*/ 1876550 h 4333434"/>
              <a:gd name="connsiteX11390" fmla="*/ 3553616 w 4425895"/>
              <a:gd name="connsiteY11390" fmla="*/ 1873715 h 4333434"/>
              <a:gd name="connsiteX11391" fmla="*/ 3555588 w 4425895"/>
              <a:gd name="connsiteY11391" fmla="*/ 1877414 h 4333434"/>
              <a:gd name="connsiteX11392" fmla="*/ 3553616 w 4425895"/>
              <a:gd name="connsiteY11392" fmla="*/ 1879386 h 4333434"/>
              <a:gd name="connsiteX11393" fmla="*/ 3540726 w 4425895"/>
              <a:gd name="connsiteY11393" fmla="*/ 526224 h 4333434"/>
              <a:gd name="connsiteX11394" fmla="*/ 3538234 w 4425895"/>
              <a:gd name="connsiteY11394" fmla="*/ 526224 h 4333434"/>
              <a:gd name="connsiteX11395" fmla="*/ 3540339 w 4425895"/>
              <a:gd name="connsiteY11395" fmla="*/ 522229 h 4333434"/>
              <a:gd name="connsiteX11396" fmla="*/ 3540554 w 4425895"/>
              <a:gd name="connsiteY11396" fmla="*/ 526224 h 4333434"/>
              <a:gd name="connsiteX11397" fmla="*/ 3544292 w 4425895"/>
              <a:gd name="connsiteY11397" fmla="*/ 1911610 h 4333434"/>
              <a:gd name="connsiteX11398" fmla="*/ 3541070 w 4425895"/>
              <a:gd name="connsiteY11398" fmla="*/ 1913759 h 4333434"/>
              <a:gd name="connsiteX11399" fmla="*/ 3539050 w 4425895"/>
              <a:gd name="connsiteY11399" fmla="*/ 1911610 h 4333434"/>
              <a:gd name="connsiteX11400" fmla="*/ 3542359 w 4425895"/>
              <a:gd name="connsiteY11400" fmla="*/ 1909505 h 4333434"/>
              <a:gd name="connsiteX11401" fmla="*/ 3544120 w 4425895"/>
              <a:gd name="connsiteY11401" fmla="*/ 1911610 h 4333434"/>
              <a:gd name="connsiteX11402" fmla="*/ 3541156 w 4425895"/>
              <a:gd name="connsiteY11402" fmla="*/ 1917883 h 4333434"/>
              <a:gd name="connsiteX11403" fmla="*/ 3539050 w 4425895"/>
              <a:gd name="connsiteY11403" fmla="*/ 1921192 h 4333434"/>
              <a:gd name="connsiteX11404" fmla="*/ 3536988 w 4425895"/>
              <a:gd name="connsiteY11404" fmla="*/ 1919172 h 4333434"/>
              <a:gd name="connsiteX11405" fmla="*/ 3539050 w 4425895"/>
              <a:gd name="connsiteY11405" fmla="*/ 1915864 h 4333434"/>
              <a:gd name="connsiteX11406" fmla="*/ 3540984 w 4425895"/>
              <a:gd name="connsiteY11406" fmla="*/ 1917883 h 4333434"/>
              <a:gd name="connsiteX11407" fmla="*/ 3539050 w 4425895"/>
              <a:gd name="connsiteY11407" fmla="*/ 2041281 h 4333434"/>
              <a:gd name="connsiteX11408" fmla="*/ 3537031 w 4425895"/>
              <a:gd name="connsiteY11408" fmla="*/ 2043386 h 4333434"/>
              <a:gd name="connsiteX11409" fmla="*/ 3536988 w 4425895"/>
              <a:gd name="connsiteY11409" fmla="*/ 2043386 h 4333434"/>
              <a:gd name="connsiteX11410" fmla="*/ 3534840 w 4425895"/>
              <a:gd name="connsiteY11410" fmla="*/ 2041238 h 4333434"/>
              <a:gd name="connsiteX11411" fmla="*/ 3536988 w 4425895"/>
              <a:gd name="connsiteY11411" fmla="*/ 2039090 h 4333434"/>
              <a:gd name="connsiteX11412" fmla="*/ 3538879 w 4425895"/>
              <a:gd name="connsiteY11412" fmla="*/ 2041281 h 4333434"/>
              <a:gd name="connsiteX11413" fmla="*/ 3538019 w 4425895"/>
              <a:gd name="connsiteY11413" fmla="*/ 2662866 h 4333434"/>
              <a:gd name="connsiteX11414" fmla="*/ 3538578 w 4425895"/>
              <a:gd name="connsiteY11414" fmla="*/ 2668408 h 4333434"/>
              <a:gd name="connsiteX11415" fmla="*/ 3525688 w 4425895"/>
              <a:gd name="connsiteY11415" fmla="*/ 2669826 h 4333434"/>
              <a:gd name="connsiteX11416" fmla="*/ 3524399 w 4425895"/>
              <a:gd name="connsiteY11416" fmla="*/ 2665529 h 4333434"/>
              <a:gd name="connsiteX11417" fmla="*/ 3528137 w 4425895"/>
              <a:gd name="connsiteY11417" fmla="*/ 2665186 h 4333434"/>
              <a:gd name="connsiteX11418" fmla="*/ 3532176 w 4425895"/>
              <a:gd name="connsiteY11418" fmla="*/ 2664112 h 4333434"/>
              <a:gd name="connsiteX11419" fmla="*/ 3538019 w 4425895"/>
              <a:gd name="connsiteY11419" fmla="*/ 2662866 h 4333434"/>
              <a:gd name="connsiteX11420" fmla="*/ 3521348 w 4425895"/>
              <a:gd name="connsiteY11420" fmla="*/ 2655518 h 4333434"/>
              <a:gd name="connsiteX11421" fmla="*/ 3525043 w 4425895"/>
              <a:gd name="connsiteY11421" fmla="*/ 2655518 h 4333434"/>
              <a:gd name="connsiteX11422" fmla="*/ 3525834 w 4425895"/>
              <a:gd name="connsiteY11422" fmla="*/ 2659325 h 4333434"/>
              <a:gd name="connsiteX11423" fmla="*/ 3525043 w 4425895"/>
              <a:gd name="connsiteY11423" fmla="*/ 2660116 h 4333434"/>
              <a:gd name="connsiteX11424" fmla="*/ 3521220 w 4425895"/>
              <a:gd name="connsiteY11424" fmla="*/ 2655304 h 4333434"/>
              <a:gd name="connsiteX11425" fmla="*/ 3526461 w 4425895"/>
              <a:gd name="connsiteY11425" fmla="*/ 2075481 h 4333434"/>
              <a:gd name="connsiteX11426" fmla="*/ 3528610 w 4425895"/>
              <a:gd name="connsiteY11426" fmla="*/ 2073333 h 4333434"/>
              <a:gd name="connsiteX11427" fmla="*/ 3530758 w 4425895"/>
              <a:gd name="connsiteY11427" fmla="*/ 2075481 h 4333434"/>
              <a:gd name="connsiteX11428" fmla="*/ 3528610 w 4425895"/>
              <a:gd name="connsiteY11428" fmla="*/ 2077630 h 4333434"/>
              <a:gd name="connsiteX11429" fmla="*/ 3526461 w 4425895"/>
              <a:gd name="connsiteY11429" fmla="*/ 2075481 h 4333434"/>
              <a:gd name="connsiteX11430" fmla="*/ 3532734 w 4425895"/>
              <a:gd name="connsiteY11430" fmla="*/ 2339033 h 4333434"/>
              <a:gd name="connsiteX11431" fmla="*/ 3530672 w 4425895"/>
              <a:gd name="connsiteY11431" fmla="*/ 2336885 h 4333434"/>
              <a:gd name="connsiteX11432" fmla="*/ 3532820 w 4425895"/>
              <a:gd name="connsiteY11432" fmla="*/ 2334737 h 4333434"/>
              <a:gd name="connsiteX11433" fmla="*/ 3534969 w 4425895"/>
              <a:gd name="connsiteY11433" fmla="*/ 2336885 h 4333434"/>
              <a:gd name="connsiteX11434" fmla="*/ 3532627 w 4425895"/>
              <a:gd name="connsiteY11434" fmla="*/ 2338823 h 4333434"/>
              <a:gd name="connsiteX11435" fmla="*/ 3532605 w 4425895"/>
              <a:gd name="connsiteY11435" fmla="*/ 2338818 h 4333434"/>
              <a:gd name="connsiteX11436" fmla="*/ 3528438 w 4425895"/>
              <a:gd name="connsiteY11436" fmla="*/ 1888108 h 4333434"/>
              <a:gd name="connsiteX11437" fmla="*/ 3526333 w 4425895"/>
              <a:gd name="connsiteY11437" fmla="*/ 1885272 h 4333434"/>
              <a:gd name="connsiteX11438" fmla="*/ 3528438 w 4425895"/>
              <a:gd name="connsiteY11438" fmla="*/ 1882437 h 4333434"/>
              <a:gd name="connsiteX11439" fmla="*/ 3530410 w 4425895"/>
              <a:gd name="connsiteY11439" fmla="*/ 1886136 h 4333434"/>
              <a:gd name="connsiteX11440" fmla="*/ 3528438 w 4425895"/>
              <a:gd name="connsiteY11440" fmla="*/ 1888108 h 4333434"/>
              <a:gd name="connsiteX11441" fmla="*/ 3520060 w 4425895"/>
              <a:gd name="connsiteY11441" fmla="*/ 2685466 h 4333434"/>
              <a:gd name="connsiteX11442" fmla="*/ 3522165 w 4425895"/>
              <a:gd name="connsiteY11442" fmla="*/ 2687571 h 4333434"/>
              <a:gd name="connsiteX11443" fmla="*/ 3520017 w 4425895"/>
              <a:gd name="connsiteY11443" fmla="*/ 2689719 h 4333434"/>
              <a:gd name="connsiteX11444" fmla="*/ 3517868 w 4425895"/>
              <a:gd name="connsiteY11444" fmla="*/ 2687571 h 4333434"/>
              <a:gd name="connsiteX11445" fmla="*/ 3519746 w 4425895"/>
              <a:gd name="connsiteY11445" fmla="*/ 2685259 h 4333434"/>
              <a:gd name="connsiteX11446" fmla="*/ 3520060 w 4425895"/>
              <a:gd name="connsiteY11446" fmla="*/ 2685251 h 4333434"/>
              <a:gd name="connsiteX11447" fmla="*/ 3524356 w 4425895"/>
              <a:gd name="connsiteY11447" fmla="*/ 2814363 h 4333434"/>
              <a:gd name="connsiteX11448" fmla="*/ 3527278 w 4425895"/>
              <a:gd name="connsiteY11448" fmla="*/ 2820077 h 4333434"/>
              <a:gd name="connsiteX11449" fmla="*/ 3522406 w 4425895"/>
              <a:gd name="connsiteY11449" fmla="*/ 2823708 h 4333434"/>
              <a:gd name="connsiteX11450" fmla="*/ 3519157 w 4425895"/>
              <a:gd name="connsiteY11450" fmla="*/ 2821323 h 4333434"/>
              <a:gd name="connsiteX11451" fmla="*/ 3524227 w 4425895"/>
              <a:gd name="connsiteY11451" fmla="*/ 2814277 h 4333434"/>
              <a:gd name="connsiteX11452" fmla="*/ 3523454 w 4425895"/>
              <a:gd name="connsiteY11452" fmla="*/ 2923152 h 4333434"/>
              <a:gd name="connsiteX11453" fmla="*/ 3520188 w 4425895"/>
              <a:gd name="connsiteY11453" fmla="*/ 2925472 h 4333434"/>
              <a:gd name="connsiteX11454" fmla="*/ 3516923 w 4425895"/>
              <a:gd name="connsiteY11454" fmla="*/ 2920346 h 4333434"/>
              <a:gd name="connsiteX11455" fmla="*/ 3517868 w 4425895"/>
              <a:gd name="connsiteY11455" fmla="*/ 2918468 h 4333434"/>
              <a:gd name="connsiteX11456" fmla="*/ 3523325 w 4425895"/>
              <a:gd name="connsiteY11456" fmla="*/ 2923066 h 4333434"/>
              <a:gd name="connsiteX11457" fmla="*/ 3517439 w 4425895"/>
              <a:gd name="connsiteY11457" fmla="*/ 2961477 h 4333434"/>
              <a:gd name="connsiteX11458" fmla="*/ 3526977 w 4425895"/>
              <a:gd name="connsiteY11458" fmla="*/ 2958169 h 4333434"/>
              <a:gd name="connsiteX11459" fmla="*/ 3525000 w 4425895"/>
              <a:gd name="connsiteY11459" fmla="*/ 2967449 h 4333434"/>
              <a:gd name="connsiteX11460" fmla="*/ 3517310 w 4425895"/>
              <a:gd name="connsiteY11460" fmla="*/ 2961391 h 4333434"/>
              <a:gd name="connsiteX11461" fmla="*/ 3513915 w 4425895"/>
              <a:gd name="connsiteY11461" fmla="*/ 3520547 h 4333434"/>
              <a:gd name="connsiteX11462" fmla="*/ 3512970 w 4425895"/>
              <a:gd name="connsiteY11462" fmla="*/ 3522695 h 4333434"/>
              <a:gd name="connsiteX11463" fmla="*/ 3510779 w 4425895"/>
              <a:gd name="connsiteY11463" fmla="*/ 3520547 h 4333434"/>
              <a:gd name="connsiteX11464" fmla="*/ 3511681 w 4425895"/>
              <a:gd name="connsiteY11464" fmla="*/ 3518441 h 4333434"/>
              <a:gd name="connsiteX11465" fmla="*/ 3513786 w 4425895"/>
              <a:gd name="connsiteY11465" fmla="*/ 3520461 h 4333434"/>
              <a:gd name="connsiteX11466" fmla="*/ 3519200 w 4425895"/>
              <a:gd name="connsiteY11466" fmla="*/ 3607681 h 4333434"/>
              <a:gd name="connsiteX11467" fmla="*/ 3522766 w 4425895"/>
              <a:gd name="connsiteY11467" fmla="*/ 3605189 h 4333434"/>
              <a:gd name="connsiteX11468" fmla="*/ 3527665 w 4425895"/>
              <a:gd name="connsiteY11468" fmla="*/ 3604330 h 4333434"/>
              <a:gd name="connsiteX11469" fmla="*/ 3526977 w 4425895"/>
              <a:gd name="connsiteY11469" fmla="*/ 3607853 h 4333434"/>
              <a:gd name="connsiteX11470" fmla="*/ 3525559 w 4425895"/>
              <a:gd name="connsiteY11470" fmla="*/ 3614899 h 4333434"/>
              <a:gd name="connsiteX11471" fmla="*/ 3527836 w 4425895"/>
              <a:gd name="connsiteY11471" fmla="*/ 3617821 h 4333434"/>
              <a:gd name="connsiteX11472" fmla="*/ 3513915 w 4425895"/>
              <a:gd name="connsiteY11472" fmla="*/ 3617477 h 4333434"/>
              <a:gd name="connsiteX11473" fmla="*/ 3519071 w 4425895"/>
              <a:gd name="connsiteY11473" fmla="*/ 3607595 h 4333434"/>
              <a:gd name="connsiteX11474" fmla="*/ 3531703 w 4425895"/>
              <a:gd name="connsiteY11474" fmla="*/ 3677844 h 4333434"/>
              <a:gd name="connsiteX11475" fmla="*/ 3534840 w 4425895"/>
              <a:gd name="connsiteY11475" fmla="*/ 3679949 h 4333434"/>
              <a:gd name="connsiteX11476" fmla="*/ 3531703 w 4425895"/>
              <a:gd name="connsiteY11476" fmla="*/ 3682098 h 4333434"/>
              <a:gd name="connsiteX11477" fmla="*/ 3528567 w 4425895"/>
              <a:gd name="connsiteY11477" fmla="*/ 3679949 h 4333434"/>
              <a:gd name="connsiteX11478" fmla="*/ 3531574 w 4425895"/>
              <a:gd name="connsiteY11478" fmla="*/ 3677758 h 4333434"/>
              <a:gd name="connsiteX11479" fmla="*/ 3536945 w 4425895"/>
              <a:gd name="connsiteY11479" fmla="*/ 3607896 h 4333434"/>
              <a:gd name="connsiteX11480" fmla="*/ 3540124 w 4425895"/>
              <a:gd name="connsiteY11480" fmla="*/ 3604802 h 4333434"/>
              <a:gd name="connsiteX11481" fmla="*/ 3538879 w 4425895"/>
              <a:gd name="connsiteY11481" fmla="*/ 3599045 h 4333434"/>
              <a:gd name="connsiteX11482" fmla="*/ 3536773 w 4425895"/>
              <a:gd name="connsiteY11482" fmla="*/ 3592128 h 4333434"/>
              <a:gd name="connsiteX11483" fmla="*/ 3545366 w 4425895"/>
              <a:gd name="connsiteY11483" fmla="*/ 3596424 h 4333434"/>
              <a:gd name="connsiteX11484" fmla="*/ 3551897 w 4425895"/>
              <a:gd name="connsiteY11484" fmla="*/ 3602998 h 4333434"/>
              <a:gd name="connsiteX11485" fmla="*/ 3545066 w 4425895"/>
              <a:gd name="connsiteY11485" fmla="*/ 3606435 h 4333434"/>
              <a:gd name="connsiteX11486" fmla="*/ 3536816 w 4425895"/>
              <a:gd name="connsiteY11486" fmla="*/ 3607810 h 4333434"/>
              <a:gd name="connsiteX11487" fmla="*/ 3551768 w 4425895"/>
              <a:gd name="connsiteY11487" fmla="*/ 3536315 h 4333434"/>
              <a:gd name="connsiteX11488" fmla="*/ 3553014 w 4425895"/>
              <a:gd name="connsiteY11488" fmla="*/ 3535026 h 4333434"/>
              <a:gd name="connsiteX11489" fmla="*/ 3553014 w 4425895"/>
              <a:gd name="connsiteY11489" fmla="*/ 3539108 h 4333434"/>
              <a:gd name="connsiteX11490" fmla="*/ 3551639 w 4425895"/>
              <a:gd name="connsiteY11490" fmla="*/ 3536229 h 4333434"/>
              <a:gd name="connsiteX11491" fmla="*/ 3550909 w 4425895"/>
              <a:gd name="connsiteY11491" fmla="*/ 2953700 h 4333434"/>
              <a:gd name="connsiteX11492" fmla="*/ 3552670 w 4425895"/>
              <a:gd name="connsiteY11492" fmla="*/ 2948759 h 4333434"/>
              <a:gd name="connsiteX11493" fmla="*/ 3555764 w 4425895"/>
              <a:gd name="connsiteY11493" fmla="*/ 2951939 h 4333434"/>
              <a:gd name="connsiteX11494" fmla="*/ 3555764 w 4425895"/>
              <a:gd name="connsiteY11494" fmla="*/ 2951939 h 4333434"/>
              <a:gd name="connsiteX11495" fmla="*/ 3550909 w 4425895"/>
              <a:gd name="connsiteY11495" fmla="*/ 2953700 h 4333434"/>
              <a:gd name="connsiteX11496" fmla="*/ 3559502 w 4425895"/>
              <a:gd name="connsiteY11496" fmla="*/ 3731379 h 4333434"/>
              <a:gd name="connsiteX11497" fmla="*/ 3564056 w 4425895"/>
              <a:gd name="connsiteY11497" fmla="*/ 3734043 h 4333434"/>
              <a:gd name="connsiteX11498" fmla="*/ 3558686 w 4425895"/>
              <a:gd name="connsiteY11498" fmla="*/ 3737352 h 4333434"/>
              <a:gd name="connsiteX11499" fmla="*/ 3559502 w 4425895"/>
              <a:gd name="connsiteY11499" fmla="*/ 3731250 h 4333434"/>
              <a:gd name="connsiteX11500" fmla="*/ 3571404 w 4425895"/>
              <a:gd name="connsiteY11500" fmla="*/ 3648112 h 4333434"/>
              <a:gd name="connsiteX11501" fmla="*/ 3569298 w 4425895"/>
              <a:gd name="connsiteY11501" fmla="*/ 3646007 h 4333434"/>
              <a:gd name="connsiteX11502" fmla="*/ 3571404 w 4425895"/>
              <a:gd name="connsiteY11502" fmla="*/ 3643858 h 4333434"/>
              <a:gd name="connsiteX11503" fmla="*/ 3573509 w 4425895"/>
              <a:gd name="connsiteY11503" fmla="*/ 3646007 h 4333434"/>
              <a:gd name="connsiteX11504" fmla="*/ 3571361 w 4425895"/>
              <a:gd name="connsiteY11504" fmla="*/ 3647983 h 4333434"/>
              <a:gd name="connsiteX11505" fmla="*/ 3563799 w 4425895"/>
              <a:gd name="connsiteY11505" fmla="*/ 2796919 h 4333434"/>
              <a:gd name="connsiteX11506" fmla="*/ 3558986 w 4425895"/>
              <a:gd name="connsiteY11506" fmla="*/ 2795844 h 4333434"/>
              <a:gd name="connsiteX11507" fmla="*/ 3561951 w 4425895"/>
              <a:gd name="connsiteY11507" fmla="*/ 2793610 h 4333434"/>
              <a:gd name="connsiteX11508" fmla="*/ 3566248 w 4425895"/>
              <a:gd name="connsiteY11508" fmla="*/ 2789013 h 4333434"/>
              <a:gd name="connsiteX11509" fmla="*/ 3570544 w 4425895"/>
              <a:gd name="connsiteY11509" fmla="*/ 2788411 h 4333434"/>
              <a:gd name="connsiteX11510" fmla="*/ 3579137 w 4425895"/>
              <a:gd name="connsiteY11510" fmla="*/ 2789614 h 4333434"/>
              <a:gd name="connsiteX11511" fmla="*/ 3586570 w 4425895"/>
              <a:gd name="connsiteY11511" fmla="*/ 2790001 h 4333434"/>
              <a:gd name="connsiteX11512" fmla="*/ 3585840 w 4425895"/>
              <a:gd name="connsiteY11512" fmla="*/ 2797606 h 4333434"/>
              <a:gd name="connsiteX11513" fmla="*/ 3572478 w 4425895"/>
              <a:gd name="connsiteY11513" fmla="*/ 2798766 h 4333434"/>
              <a:gd name="connsiteX11514" fmla="*/ 3563799 w 4425895"/>
              <a:gd name="connsiteY11514" fmla="*/ 2796919 h 4333434"/>
              <a:gd name="connsiteX11515" fmla="*/ 3591339 w 4425895"/>
              <a:gd name="connsiteY11515" fmla="*/ 3671915 h 4333434"/>
              <a:gd name="connsiteX11516" fmla="*/ 3582059 w 4425895"/>
              <a:gd name="connsiteY11516" fmla="*/ 3670626 h 4333434"/>
              <a:gd name="connsiteX11517" fmla="*/ 3579610 w 4425895"/>
              <a:gd name="connsiteY11517" fmla="*/ 3665384 h 4333434"/>
              <a:gd name="connsiteX11518" fmla="*/ 3591211 w 4425895"/>
              <a:gd name="connsiteY11518" fmla="*/ 3671915 h 4333434"/>
              <a:gd name="connsiteX11519" fmla="*/ 3583906 w 4425895"/>
              <a:gd name="connsiteY11519" fmla="*/ 3954844 h 4333434"/>
              <a:gd name="connsiteX11520" fmla="*/ 3592500 w 4425895"/>
              <a:gd name="connsiteY11520" fmla="*/ 3958281 h 4333434"/>
              <a:gd name="connsiteX11521" fmla="*/ 3587258 w 4425895"/>
              <a:gd name="connsiteY11521" fmla="*/ 3960387 h 4333434"/>
              <a:gd name="connsiteX11522" fmla="*/ 3583778 w 4425895"/>
              <a:gd name="connsiteY11522" fmla="*/ 3954844 h 4333434"/>
              <a:gd name="connsiteX11523" fmla="*/ 3589148 w 4425895"/>
              <a:gd name="connsiteY11523" fmla="*/ 3966101 h 4333434"/>
              <a:gd name="connsiteX11524" fmla="*/ 3593445 w 4425895"/>
              <a:gd name="connsiteY11524" fmla="*/ 3966703 h 4333434"/>
              <a:gd name="connsiteX11525" fmla="*/ 3594261 w 4425895"/>
              <a:gd name="connsiteY11525" fmla="*/ 3971472 h 4333434"/>
              <a:gd name="connsiteX11526" fmla="*/ 3588117 w 4425895"/>
              <a:gd name="connsiteY11526" fmla="*/ 3970827 h 4333434"/>
              <a:gd name="connsiteX11527" fmla="*/ 3589019 w 4425895"/>
              <a:gd name="connsiteY11527" fmla="*/ 3966101 h 4333434"/>
              <a:gd name="connsiteX11528" fmla="*/ 3596109 w 4425895"/>
              <a:gd name="connsiteY11528" fmla="*/ 3722399 h 4333434"/>
              <a:gd name="connsiteX11529" fmla="*/ 3599761 w 4425895"/>
              <a:gd name="connsiteY11529" fmla="*/ 3724505 h 4333434"/>
              <a:gd name="connsiteX11530" fmla="*/ 3595464 w 4425895"/>
              <a:gd name="connsiteY11530" fmla="*/ 3724505 h 4333434"/>
              <a:gd name="connsiteX11531" fmla="*/ 3595980 w 4425895"/>
              <a:gd name="connsiteY11531" fmla="*/ 3722399 h 4333434"/>
              <a:gd name="connsiteX11532" fmla="*/ 3599245 w 4425895"/>
              <a:gd name="connsiteY11532" fmla="*/ 1531837 h 4333434"/>
              <a:gd name="connsiteX11533" fmla="*/ 3597656 w 4425895"/>
              <a:gd name="connsiteY11533" fmla="*/ 1525864 h 4333434"/>
              <a:gd name="connsiteX11534" fmla="*/ 3606721 w 4425895"/>
              <a:gd name="connsiteY11534" fmla="*/ 1531922 h 4333434"/>
              <a:gd name="connsiteX11535" fmla="*/ 3599116 w 4425895"/>
              <a:gd name="connsiteY11535" fmla="*/ 1531837 h 4333434"/>
              <a:gd name="connsiteX11536" fmla="*/ 3602210 w 4425895"/>
              <a:gd name="connsiteY11536" fmla="*/ 1512760 h 4333434"/>
              <a:gd name="connsiteX11537" fmla="*/ 3608139 w 4425895"/>
              <a:gd name="connsiteY11537" fmla="*/ 1511858 h 4333434"/>
              <a:gd name="connsiteX11538" fmla="*/ 3604831 w 4425895"/>
              <a:gd name="connsiteY11538" fmla="*/ 1516154 h 4333434"/>
              <a:gd name="connsiteX11539" fmla="*/ 3602081 w 4425895"/>
              <a:gd name="connsiteY11539" fmla="*/ 1512760 h 4333434"/>
              <a:gd name="connsiteX11540" fmla="*/ 3601351 w 4425895"/>
              <a:gd name="connsiteY11540" fmla="*/ 2771311 h 4333434"/>
              <a:gd name="connsiteX11541" fmla="*/ 3604186 w 4425895"/>
              <a:gd name="connsiteY11541" fmla="*/ 2765983 h 4333434"/>
              <a:gd name="connsiteX11542" fmla="*/ 3604745 w 4425895"/>
              <a:gd name="connsiteY11542" fmla="*/ 2773244 h 4333434"/>
              <a:gd name="connsiteX11543" fmla="*/ 3601222 w 4425895"/>
              <a:gd name="connsiteY11543" fmla="*/ 2771311 h 4333434"/>
              <a:gd name="connsiteX11544" fmla="*/ 3603929 w 4425895"/>
              <a:gd name="connsiteY11544" fmla="*/ 2323952 h 4333434"/>
              <a:gd name="connsiteX11545" fmla="*/ 3612522 w 4425895"/>
              <a:gd name="connsiteY11545" fmla="*/ 2323952 h 4333434"/>
              <a:gd name="connsiteX11546" fmla="*/ 3606764 w 4425895"/>
              <a:gd name="connsiteY11546" fmla="*/ 2326015 h 4333434"/>
              <a:gd name="connsiteX11547" fmla="*/ 3603800 w 4425895"/>
              <a:gd name="connsiteY11547" fmla="*/ 2323952 h 4333434"/>
              <a:gd name="connsiteX11548" fmla="*/ 3615443 w 4425895"/>
              <a:gd name="connsiteY11548" fmla="*/ 2332545 h 4333434"/>
              <a:gd name="connsiteX11549" fmla="*/ 3618580 w 4425895"/>
              <a:gd name="connsiteY11549" fmla="*/ 2334694 h 4333434"/>
              <a:gd name="connsiteX11550" fmla="*/ 3615443 w 4425895"/>
              <a:gd name="connsiteY11550" fmla="*/ 2336799 h 4333434"/>
              <a:gd name="connsiteX11551" fmla="*/ 3612307 w 4425895"/>
              <a:gd name="connsiteY11551" fmla="*/ 2334694 h 4333434"/>
              <a:gd name="connsiteX11552" fmla="*/ 3615357 w 4425895"/>
              <a:gd name="connsiteY11552" fmla="*/ 2332416 h 4333434"/>
              <a:gd name="connsiteX11553" fmla="*/ 3623693 w 4425895"/>
              <a:gd name="connsiteY11553" fmla="*/ 2440604 h 4333434"/>
              <a:gd name="connsiteX11554" fmla="*/ 3621158 w 4425895"/>
              <a:gd name="connsiteY11554" fmla="*/ 2438499 h 4333434"/>
              <a:gd name="connsiteX11555" fmla="*/ 3627087 w 4425895"/>
              <a:gd name="connsiteY11555" fmla="*/ 2437768 h 4333434"/>
              <a:gd name="connsiteX11556" fmla="*/ 3623564 w 4425895"/>
              <a:gd name="connsiteY11556" fmla="*/ 2440475 h 4333434"/>
              <a:gd name="connsiteX11557" fmla="*/ 3625154 w 4425895"/>
              <a:gd name="connsiteY11557" fmla="*/ 3641753 h 4333434"/>
              <a:gd name="connsiteX11558" fmla="*/ 3621759 w 4425895"/>
              <a:gd name="connsiteY11558" fmla="*/ 3639605 h 4333434"/>
              <a:gd name="connsiteX11559" fmla="*/ 3622533 w 4425895"/>
              <a:gd name="connsiteY11559" fmla="*/ 3637499 h 4333434"/>
              <a:gd name="connsiteX11560" fmla="*/ 3625927 w 4425895"/>
              <a:gd name="connsiteY11560" fmla="*/ 3639605 h 4333434"/>
              <a:gd name="connsiteX11561" fmla="*/ 3625025 w 4425895"/>
              <a:gd name="connsiteY11561" fmla="*/ 3641624 h 4333434"/>
              <a:gd name="connsiteX11562" fmla="*/ 3626142 w 4425895"/>
              <a:gd name="connsiteY11562" fmla="*/ 1416860 h 4333434"/>
              <a:gd name="connsiteX11563" fmla="*/ 3626786 w 4425895"/>
              <a:gd name="connsiteY11563" fmla="*/ 1412220 h 4333434"/>
              <a:gd name="connsiteX11564" fmla="*/ 3634692 w 4425895"/>
              <a:gd name="connsiteY11564" fmla="*/ 1414755 h 4333434"/>
              <a:gd name="connsiteX11565" fmla="*/ 3626142 w 4425895"/>
              <a:gd name="connsiteY11565" fmla="*/ 1416860 h 4333434"/>
              <a:gd name="connsiteX11566" fmla="*/ 3632758 w 4425895"/>
              <a:gd name="connsiteY11566" fmla="*/ 93517 h 4333434"/>
              <a:gd name="connsiteX11567" fmla="*/ 3628204 w 4425895"/>
              <a:gd name="connsiteY11567" fmla="*/ 98157 h 4333434"/>
              <a:gd name="connsiteX11568" fmla="*/ 3625111 w 4425895"/>
              <a:gd name="connsiteY11568" fmla="*/ 95021 h 4333434"/>
              <a:gd name="connsiteX11569" fmla="*/ 3629665 w 4425895"/>
              <a:gd name="connsiteY11569" fmla="*/ 90380 h 4333434"/>
              <a:gd name="connsiteX11570" fmla="*/ 3632758 w 4425895"/>
              <a:gd name="connsiteY11570" fmla="*/ 93732 h 4333434"/>
              <a:gd name="connsiteX11571" fmla="*/ 3623521 w 4425895"/>
              <a:gd name="connsiteY11571" fmla="*/ 81530 h 4333434"/>
              <a:gd name="connsiteX11572" fmla="*/ 3621029 w 4425895"/>
              <a:gd name="connsiteY11572" fmla="*/ 78994 h 4333434"/>
              <a:gd name="connsiteX11573" fmla="*/ 3626829 w 4425895"/>
              <a:gd name="connsiteY11573" fmla="*/ 78178 h 4333434"/>
              <a:gd name="connsiteX11574" fmla="*/ 3623779 w 4425895"/>
              <a:gd name="connsiteY11574" fmla="*/ 81736 h 4333434"/>
              <a:gd name="connsiteX11575" fmla="*/ 3623521 w 4425895"/>
              <a:gd name="connsiteY11575" fmla="*/ 81744 h 4333434"/>
              <a:gd name="connsiteX11576" fmla="*/ 3624767 w 4425895"/>
              <a:gd name="connsiteY11576" fmla="*/ 1122932 h 4333434"/>
              <a:gd name="connsiteX11577" fmla="*/ 3626958 w 4425895"/>
              <a:gd name="connsiteY11577" fmla="*/ 1125037 h 4333434"/>
              <a:gd name="connsiteX11578" fmla="*/ 3624853 w 4425895"/>
              <a:gd name="connsiteY11578" fmla="*/ 1127228 h 4333434"/>
              <a:gd name="connsiteX11579" fmla="*/ 3622662 w 4425895"/>
              <a:gd name="connsiteY11579" fmla="*/ 1125122 h 4333434"/>
              <a:gd name="connsiteX11580" fmla="*/ 3622662 w 4425895"/>
              <a:gd name="connsiteY11580" fmla="*/ 1125037 h 4333434"/>
              <a:gd name="connsiteX11581" fmla="*/ 3624767 w 4425895"/>
              <a:gd name="connsiteY11581" fmla="*/ 1123147 h 4333434"/>
              <a:gd name="connsiteX11582" fmla="*/ 3626829 w 4425895"/>
              <a:gd name="connsiteY11582" fmla="*/ 1901685 h 4333434"/>
              <a:gd name="connsiteX11583" fmla="*/ 3620041 w 4425895"/>
              <a:gd name="connsiteY11583" fmla="*/ 1900611 h 4333434"/>
              <a:gd name="connsiteX11584" fmla="*/ 3619439 w 4425895"/>
              <a:gd name="connsiteY11584" fmla="*/ 1892276 h 4333434"/>
              <a:gd name="connsiteX11585" fmla="*/ 3626829 w 4425895"/>
              <a:gd name="connsiteY11585" fmla="*/ 1901900 h 4333434"/>
              <a:gd name="connsiteX11586" fmla="*/ 3619396 w 4425895"/>
              <a:gd name="connsiteY11586" fmla="*/ 1960634 h 4333434"/>
              <a:gd name="connsiteX11587" fmla="*/ 3622189 w 4425895"/>
              <a:gd name="connsiteY11587" fmla="*/ 1962740 h 4333434"/>
              <a:gd name="connsiteX11588" fmla="*/ 3617549 w 4425895"/>
              <a:gd name="connsiteY11588" fmla="*/ 1966349 h 4333434"/>
              <a:gd name="connsiteX11589" fmla="*/ 3614756 w 4425895"/>
              <a:gd name="connsiteY11589" fmla="*/ 1964200 h 4333434"/>
              <a:gd name="connsiteX11590" fmla="*/ 3619396 w 4425895"/>
              <a:gd name="connsiteY11590" fmla="*/ 1960849 h 4333434"/>
              <a:gd name="connsiteX11591" fmla="*/ 3612822 w 4425895"/>
              <a:gd name="connsiteY11591" fmla="*/ 3598873 h 4333434"/>
              <a:gd name="connsiteX11592" fmla="*/ 3624767 w 4425895"/>
              <a:gd name="connsiteY11592" fmla="*/ 3605619 h 4333434"/>
              <a:gd name="connsiteX11593" fmla="*/ 3615314 w 4425895"/>
              <a:gd name="connsiteY11593" fmla="*/ 3603127 h 4333434"/>
              <a:gd name="connsiteX11594" fmla="*/ 3612822 w 4425895"/>
              <a:gd name="connsiteY11594" fmla="*/ 3599088 h 4333434"/>
              <a:gd name="connsiteX11595" fmla="*/ 3618838 w 4425895"/>
              <a:gd name="connsiteY11595" fmla="*/ 3693140 h 4333434"/>
              <a:gd name="connsiteX11596" fmla="*/ 3623392 w 4425895"/>
              <a:gd name="connsiteY11596" fmla="*/ 3688500 h 4333434"/>
              <a:gd name="connsiteX11597" fmla="*/ 3626486 w 4425895"/>
              <a:gd name="connsiteY11597" fmla="*/ 3691636 h 4333434"/>
              <a:gd name="connsiteX11598" fmla="*/ 3621931 w 4425895"/>
              <a:gd name="connsiteY11598" fmla="*/ 3696277 h 4333434"/>
              <a:gd name="connsiteX11599" fmla="*/ 3618838 w 4425895"/>
              <a:gd name="connsiteY11599" fmla="*/ 3693355 h 4333434"/>
              <a:gd name="connsiteX11600" fmla="*/ 3619482 w 4425895"/>
              <a:gd name="connsiteY11600" fmla="*/ 3796000 h 4333434"/>
              <a:gd name="connsiteX11601" fmla="*/ 3623564 w 4425895"/>
              <a:gd name="connsiteY11601" fmla="*/ 3798921 h 4333434"/>
              <a:gd name="connsiteX11602" fmla="*/ 3622017 w 4425895"/>
              <a:gd name="connsiteY11602" fmla="*/ 3800554 h 4333434"/>
              <a:gd name="connsiteX11603" fmla="*/ 3617935 w 4425895"/>
              <a:gd name="connsiteY11603" fmla="*/ 3799308 h 4333434"/>
              <a:gd name="connsiteX11604" fmla="*/ 3619654 w 4425895"/>
              <a:gd name="connsiteY11604" fmla="*/ 3796215 h 4333434"/>
              <a:gd name="connsiteX11605" fmla="*/ 3628075 w 4425895"/>
              <a:gd name="connsiteY11605" fmla="*/ 3775290 h 4333434"/>
              <a:gd name="connsiteX11606" fmla="*/ 3630739 w 4425895"/>
              <a:gd name="connsiteY11606" fmla="*/ 3779931 h 4333434"/>
              <a:gd name="connsiteX11607" fmla="*/ 3623779 w 4425895"/>
              <a:gd name="connsiteY11607" fmla="*/ 3783798 h 4333434"/>
              <a:gd name="connsiteX11608" fmla="*/ 3626357 w 4425895"/>
              <a:gd name="connsiteY11608" fmla="*/ 3776197 h 4333434"/>
              <a:gd name="connsiteX11609" fmla="*/ 3627989 w 4425895"/>
              <a:gd name="connsiteY11609" fmla="*/ 3775677 h 4333434"/>
              <a:gd name="connsiteX11610" fmla="*/ 3639547 w 4425895"/>
              <a:gd name="connsiteY11610" fmla="*/ 24127 h 4333434"/>
              <a:gd name="connsiteX11611" fmla="*/ 3640277 w 4425895"/>
              <a:gd name="connsiteY11611" fmla="*/ 29971 h 4333434"/>
              <a:gd name="connsiteX11612" fmla="*/ 3637399 w 4425895"/>
              <a:gd name="connsiteY11612" fmla="*/ 30873 h 4333434"/>
              <a:gd name="connsiteX11613" fmla="*/ 3639461 w 4425895"/>
              <a:gd name="connsiteY11613" fmla="*/ 24342 h 4333434"/>
              <a:gd name="connsiteX11614" fmla="*/ 3634735 w 4425895"/>
              <a:gd name="connsiteY11614" fmla="*/ 42302 h 4333434"/>
              <a:gd name="connsiteX11615" fmla="*/ 3638774 w 4425895"/>
              <a:gd name="connsiteY11615" fmla="*/ 46598 h 4333434"/>
              <a:gd name="connsiteX11616" fmla="*/ 3633360 w 4425895"/>
              <a:gd name="connsiteY11616" fmla="*/ 49864 h 4333434"/>
              <a:gd name="connsiteX11617" fmla="*/ 3634649 w 4425895"/>
              <a:gd name="connsiteY11617" fmla="*/ 42517 h 4333434"/>
              <a:gd name="connsiteX11618" fmla="*/ 3639032 w 4425895"/>
              <a:gd name="connsiteY11618" fmla="*/ 60176 h 4333434"/>
              <a:gd name="connsiteX11619" fmla="*/ 3637399 w 4425895"/>
              <a:gd name="connsiteY11619" fmla="*/ 64472 h 4333434"/>
              <a:gd name="connsiteX11620" fmla="*/ 3620642 w 4425895"/>
              <a:gd name="connsiteY11620" fmla="*/ 61035 h 4333434"/>
              <a:gd name="connsiteX11621" fmla="*/ 3638946 w 4425895"/>
              <a:gd name="connsiteY11621" fmla="*/ 60390 h 4333434"/>
              <a:gd name="connsiteX11622" fmla="*/ 3621845 w 4425895"/>
              <a:gd name="connsiteY11622" fmla="*/ 1405560 h 4333434"/>
              <a:gd name="connsiteX11623" fmla="*/ 3624337 w 4425895"/>
              <a:gd name="connsiteY11623" fmla="*/ 1408095 h 4333434"/>
              <a:gd name="connsiteX11624" fmla="*/ 3618494 w 4425895"/>
              <a:gd name="connsiteY11624" fmla="*/ 1408955 h 4333434"/>
              <a:gd name="connsiteX11625" fmla="*/ 3621802 w 4425895"/>
              <a:gd name="connsiteY11625" fmla="*/ 1405775 h 4333434"/>
              <a:gd name="connsiteX11626" fmla="*/ 3618494 w 4425895"/>
              <a:gd name="connsiteY11626" fmla="*/ 1431082 h 4333434"/>
              <a:gd name="connsiteX11627" fmla="*/ 3615357 w 4425895"/>
              <a:gd name="connsiteY11627" fmla="*/ 1433187 h 4333434"/>
              <a:gd name="connsiteX11628" fmla="*/ 3612221 w 4425895"/>
              <a:gd name="connsiteY11628" fmla="*/ 1431082 h 4333434"/>
              <a:gd name="connsiteX11629" fmla="*/ 3615357 w 4425895"/>
              <a:gd name="connsiteY11629" fmla="*/ 1428934 h 4333434"/>
              <a:gd name="connsiteX11630" fmla="*/ 3618451 w 4425895"/>
              <a:gd name="connsiteY11630" fmla="*/ 1431297 h 4333434"/>
              <a:gd name="connsiteX11631" fmla="*/ 3605303 w 4425895"/>
              <a:gd name="connsiteY11631" fmla="*/ 59875 h 4333434"/>
              <a:gd name="connsiteX11632" fmla="*/ 3605303 w 4425895"/>
              <a:gd name="connsiteY11632" fmla="*/ 63956 h 4333434"/>
              <a:gd name="connsiteX11633" fmla="*/ 3604186 w 4425895"/>
              <a:gd name="connsiteY11633" fmla="*/ 61164 h 4333434"/>
              <a:gd name="connsiteX11634" fmla="*/ 3605261 w 4425895"/>
              <a:gd name="connsiteY11634" fmla="*/ 60090 h 4333434"/>
              <a:gd name="connsiteX11635" fmla="*/ 3599976 w 4425895"/>
              <a:gd name="connsiteY11635" fmla="*/ 69628 h 4333434"/>
              <a:gd name="connsiteX11636" fmla="*/ 3609385 w 4425895"/>
              <a:gd name="connsiteY11636" fmla="*/ 68941 h 4333434"/>
              <a:gd name="connsiteX11637" fmla="*/ 3616432 w 4425895"/>
              <a:gd name="connsiteY11637" fmla="*/ 61851 h 4333434"/>
              <a:gd name="connsiteX11638" fmla="*/ 3614326 w 4425895"/>
              <a:gd name="connsiteY11638" fmla="*/ 65589 h 4333434"/>
              <a:gd name="connsiteX11639" fmla="*/ 3612221 w 4425895"/>
              <a:gd name="connsiteY11639" fmla="*/ 72120 h 4333434"/>
              <a:gd name="connsiteX11640" fmla="*/ 3607194 w 4425895"/>
              <a:gd name="connsiteY11640" fmla="*/ 79295 h 4333434"/>
              <a:gd name="connsiteX11641" fmla="*/ 3601437 w 4425895"/>
              <a:gd name="connsiteY11641" fmla="*/ 83592 h 4333434"/>
              <a:gd name="connsiteX11642" fmla="*/ 3598214 w 4425895"/>
              <a:gd name="connsiteY11642" fmla="*/ 83592 h 4333434"/>
              <a:gd name="connsiteX11643" fmla="*/ 3596968 w 4425895"/>
              <a:gd name="connsiteY11643" fmla="*/ 78092 h 4333434"/>
              <a:gd name="connsiteX11644" fmla="*/ 3593144 w 4425895"/>
              <a:gd name="connsiteY11644" fmla="*/ 76288 h 4333434"/>
              <a:gd name="connsiteX11645" fmla="*/ 3585367 w 4425895"/>
              <a:gd name="connsiteY11645" fmla="*/ 73022 h 4333434"/>
              <a:gd name="connsiteX11646" fmla="*/ 3590867 w 4425895"/>
              <a:gd name="connsiteY11646" fmla="*/ 65460 h 4333434"/>
              <a:gd name="connsiteX11647" fmla="*/ 3599933 w 4425895"/>
              <a:gd name="connsiteY11647" fmla="*/ 69843 h 4333434"/>
              <a:gd name="connsiteX11648" fmla="*/ 3580555 w 4425895"/>
              <a:gd name="connsiteY11648" fmla="*/ 19874 h 4333434"/>
              <a:gd name="connsiteX11649" fmla="*/ 3588203 w 4425895"/>
              <a:gd name="connsiteY11649" fmla="*/ 28467 h 4333434"/>
              <a:gd name="connsiteX11650" fmla="*/ 3578020 w 4425895"/>
              <a:gd name="connsiteY11650" fmla="*/ 29283 h 4333434"/>
              <a:gd name="connsiteX11651" fmla="*/ 3580512 w 4425895"/>
              <a:gd name="connsiteY11651" fmla="*/ 20089 h 4333434"/>
              <a:gd name="connsiteX11652" fmla="*/ 3581114 w 4425895"/>
              <a:gd name="connsiteY11652" fmla="*/ 45395 h 4333434"/>
              <a:gd name="connsiteX11653" fmla="*/ 3584680 w 4425895"/>
              <a:gd name="connsiteY11653" fmla="*/ 48919 h 4333434"/>
              <a:gd name="connsiteX11654" fmla="*/ 3576903 w 4425895"/>
              <a:gd name="connsiteY11654" fmla="*/ 51969 h 4333434"/>
              <a:gd name="connsiteX11655" fmla="*/ 3580985 w 4425895"/>
              <a:gd name="connsiteY11655" fmla="*/ 45610 h 4333434"/>
              <a:gd name="connsiteX11656" fmla="*/ 3573423 w 4425895"/>
              <a:gd name="connsiteY11656" fmla="*/ 75128 h 4333434"/>
              <a:gd name="connsiteX11657" fmla="*/ 3575313 w 4425895"/>
              <a:gd name="connsiteY11657" fmla="*/ 78350 h 4333434"/>
              <a:gd name="connsiteX11658" fmla="*/ 3572220 w 4425895"/>
              <a:gd name="connsiteY11658" fmla="*/ 81530 h 4333434"/>
              <a:gd name="connsiteX11659" fmla="*/ 3570372 w 4425895"/>
              <a:gd name="connsiteY11659" fmla="*/ 78350 h 4333434"/>
              <a:gd name="connsiteX11660" fmla="*/ 3573380 w 4425895"/>
              <a:gd name="connsiteY11660" fmla="*/ 75342 h 4333434"/>
              <a:gd name="connsiteX11661" fmla="*/ 3575700 w 4425895"/>
              <a:gd name="connsiteY11661" fmla="*/ 103313 h 4333434"/>
              <a:gd name="connsiteX11662" fmla="*/ 3584293 w 4425895"/>
              <a:gd name="connsiteY11662" fmla="*/ 104087 h 4333434"/>
              <a:gd name="connsiteX11663" fmla="*/ 3584293 w 4425895"/>
              <a:gd name="connsiteY11663" fmla="*/ 108383 h 4333434"/>
              <a:gd name="connsiteX11664" fmla="*/ 3575700 w 4425895"/>
              <a:gd name="connsiteY11664" fmla="*/ 110660 h 4333434"/>
              <a:gd name="connsiteX11665" fmla="*/ 3575657 w 4425895"/>
              <a:gd name="connsiteY11665" fmla="*/ 103528 h 4333434"/>
              <a:gd name="connsiteX11666" fmla="*/ 3568782 w 4425895"/>
              <a:gd name="connsiteY11666" fmla="*/ 63441 h 4333434"/>
              <a:gd name="connsiteX11667" fmla="*/ 3564486 w 4425895"/>
              <a:gd name="connsiteY11667" fmla="*/ 66277 h 4333434"/>
              <a:gd name="connsiteX11668" fmla="*/ 3560490 w 4425895"/>
              <a:gd name="connsiteY11668" fmla="*/ 64171 h 4333434"/>
              <a:gd name="connsiteX11669" fmla="*/ 3568740 w 4425895"/>
              <a:gd name="connsiteY11669" fmla="*/ 63656 h 4333434"/>
              <a:gd name="connsiteX11670" fmla="*/ 3558729 w 4425895"/>
              <a:gd name="connsiteY11670" fmla="*/ 29713 h 4333434"/>
              <a:gd name="connsiteX11671" fmla="*/ 3560404 w 4425895"/>
              <a:gd name="connsiteY11671" fmla="*/ 37576 h 4333434"/>
              <a:gd name="connsiteX11672" fmla="*/ 3551811 w 4425895"/>
              <a:gd name="connsiteY11672" fmla="*/ 39982 h 4333434"/>
              <a:gd name="connsiteX11673" fmla="*/ 3545023 w 4425895"/>
              <a:gd name="connsiteY11673" fmla="*/ 38392 h 4333434"/>
              <a:gd name="connsiteX11674" fmla="*/ 3558686 w 4425895"/>
              <a:gd name="connsiteY11674" fmla="*/ 29928 h 4333434"/>
              <a:gd name="connsiteX11675" fmla="*/ 3549405 w 4425895"/>
              <a:gd name="connsiteY11675" fmla="*/ 83893 h 4333434"/>
              <a:gd name="connsiteX11676" fmla="*/ 3545109 w 4425895"/>
              <a:gd name="connsiteY11676" fmla="*/ 85783 h 4333434"/>
              <a:gd name="connsiteX11677" fmla="*/ 3540803 w 4425895"/>
              <a:gd name="connsiteY11677" fmla="*/ 82122 h 4333434"/>
              <a:gd name="connsiteX11678" fmla="*/ 3542273 w 4425895"/>
              <a:gd name="connsiteY11678" fmla="*/ 78694 h 4333434"/>
              <a:gd name="connsiteX11679" fmla="*/ 3549362 w 4425895"/>
              <a:gd name="connsiteY11679" fmla="*/ 84107 h 4333434"/>
              <a:gd name="connsiteX11680" fmla="*/ 3538922 w 4425895"/>
              <a:gd name="connsiteY11680" fmla="*/ 47501 h 4333434"/>
              <a:gd name="connsiteX11681" fmla="*/ 3541027 w 4425895"/>
              <a:gd name="connsiteY11681" fmla="*/ 49606 h 4333434"/>
              <a:gd name="connsiteX11682" fmla="*/ 3541027 w 4425895"/>
              <a:gd name="connsiteY11682" fmla="*/ 49649 h 4333434"/>
              <a:gd name="connsiteX11683" fmla="*/ 3539007 w 4425895"/>
              <a:gd name="connsiteY11683" fmla="*/ 51754 h 4333434"/>
              <a:gd name="connsiteX11684" fmla="*/ 3538922 w 4425895"/>
              <a:gd name="connsiteY11684" fmla="*/ 51754 h 4333434"/>
              <a:gd name="connsiteX11685" fmla="*/ 3536859 w 4425895"/>
              <a:gd name="connsiteY11685" fmla="*/ 49649 h 4333434"/>
              <a:gd name="connsiteX11686" fmla="*/ 3538879 w 4425895"/>
              <a:gd name="connsiteY11686" fmla="*/ 47715 h 4333434"/>
              <a:gd name="connsiteX11687" fmla="*/ 3533723 w 4425895"/>
              <a:gd name="connsiteY11687" fmla="*/ 1482297 h 4333434"/>
              <a:gd name="connsiteX11688" fmla="*/ 3535914 w 4425895"/>
              <a:gd name="connsiteY11688" fmla="*/ 1480192 h 4333434"/>
              <a:gd name="connsiteX11689" fmla="*/ 3536859 w 4425895"/>
              <a:gd name="connsiteY11689" fmla="*/ 1482297 h 4333434"/>
              <a:gd name="connsiteX11690" fmla="*/ 3534625 w 4425895"/>
              <a:gd name="connsiteY11690" fmla="*/ 1484445 h 4333434"/>
              <a:gd name="connsiteX11691" fmla="*/ 3534625 w 4425895"/>
              <a:gd name="connsiteY11691" fmla="*/ 1484445 h 4333434"/>
              <a:gd name="connsiteX11692" fmla="*/ 3533723 w 4425895"/>
              <a:gd name="connsiteY11692" fmla="*/ 1482297 h 4333434"/>
              <a:gd name="connsiteX11693" fmla="*/ 3534281 w 4425895"/>
              <a:gd name="connsiteY11693" fmla="*/ 1843209 h 4333434"/>
              <a:gd name="connsiteX11694" fmla="*/ 3541748 w 4425895"/>
              <a:gd name="connsiteY11694" fmla="*/ 1843514 h 4333434"/>
              <a:gd name="connsiteX11695" fmla="*/ 3543132 w 4425895"/>
              <a:gd name="connsiteY11695" fmla="*/ 1847505 h 4333434"/>
              <a:gd name="connsiteX11696" fmla="*/ 3535699 w 4425895"/>
              <a:gd name="connsiteY11696" fmla="*/ 1849697 h 4333434"/>
              <a:gd name="connsiteX11697" fmla="*/ 3534238 w 4425895"/>
              <a:gd name="connsiteY11697" fmla="*/ 1843295 h 4333434"/>
              <a:gd name="connsiteX11698" fmla="*/ 3532648 w 4425895"/>
              <a:gd name="connsiteY11698" fmla="*/ 1664987 h 4333434"/>
              <a:gd name="connsiteX11699" fmla="*/ 3530543 w 4425895"/>
              <a:gd name="connsiteY11699" fmla="*/ 1667093 h 4333434"/>
              <a:gd name="connsiteX11700" fmla="*/ 3528438 w 4425895"/>
              <a:gd name="connsiteY11700" fmla="*/ 1664987 h 4333434"/>
              <a:gd name="connsiteX11701" fmla="*/ 3530543 w 4425895"/>
              <a:gd name="connsiteY11701" fmla="*/ 1662882 h 4333434"/>
              <a:gd name="connsiteX11702" fmla="*/ 3530586 w 4425895"/>
              <a:gd name="connsiteY11702" fmla="*/ 1662882 h 4333434"/>
              <a:gd name="connsiteX11703" fmla="*/ 3532605 w 4425895"/>
              <a:gd name="connsiteY11703" fmla="*/ 1665069 h 4333434"/>
              <a:gd name="connsiteX11704" fmla="*/ 3532605 w 4425895"/>
              <a:gd name="connsiteY11704" fmla="*/ 1665073 h 4333434"/>
              <a:gd name="connsiteX11705" fmla="*/ 3529813 w 4425895"/>
              <a:gd name="connsiteY11705" fmla="*/ 83549 h 4333434"/>
              <a:gd name="connsiteX11706" fmla="*/ 3525301 w 4425895"/>
              <a:gd name="connsiteY11706" fmla="*/ 83549 h 4333434"/>
              <a:gd name="connsiteX11707" fmla="*/ 3530672 w 4425895"/>
              <a:gd name="connsiteY11707" fmla="*/ 78651 h 4333434"/>
              <a:gd name="connsiteX11708" fmla="*/ 3529770 w 4425895"/>
              <a:gd name="connsiteY11708" fmla="*/ 83635 h 4333434"/>
              <a:gd name="connsiteX11709" fmla="*/ 3530887 w 4425895"/>
              <a:gd name="connsiteY11709" fmla="*/ 21292 h 4333434"/>
              <a:gd name="connsiteX11710" fmla="*/ 3530500 w 4425895"/>
              <a:gd name="connsiteY11710" fmla="*/ 26533 h 4333434"/>
              <a:gd name="connsiteX11711" fmla="*/ 3523024 w 4425895"/>
              <a:gd name="connsiteY11711" fmla="*/ 28209 h 4333434"/>
              <a:gd name="connsiteX11712" fmla="*/ 3530844 w 4425895"/>
              <a:gd name="connsiteY11712" fmla="*/ 21378 h 4333434"/>
              <a:gd name="connsiteX11713" fmla="*/ 3518384 w 4425895"/>
              <a:gd name="connsiteY11713" fmla="*/ 49563 h 4333434"/>
              <a:gd name="connsiteX11714" fmla="*/ 3525645 w 4425895"/>
              <a:gd name="connsiteY11714" fmla="*/ 50895 h 4333434"/>
              <a:gd name="connsiteX11715" fmla="*/ 3527235 w 4425895"/>
              <a:gd name="connsiteY11715" fmla="*/ 56481 h 4333434"/>
              <a:gd name="connsiteX11716" fmla="*/ 3519974 w 4425895"/>
              <a:gd name="connsiteY11716" fmla="*/ 58285 h 4333434"/>
              <a:gd name="connsiteX11717" fmla="*/ 3518341 w 4425895"/>
              <a:gd name="connsiteY11717" fmla="*/ 49649 h 4333434"/>
              <a:gd name="connsiteX11718" fmla="*/ 3516966 w 4425895"/>
              <a:gd name="connsiteY11718" fmla="*/ 2708538 h 4333434"/>
              <a:gd name="connsiteX11719" fmla="*/ 3520103 w 4425895"/>
              <a:gd name="connsiteY11719" fmla="*/ 2709311 h 4333434"/>
              <a:gd name="connsiteX11720" fmla="*/ 3516975 w 4425895"/>
              <a:gd name="connsiteY11720" fmla="*/ 2712792 h 4333434"/>
              <a:gd name="connsiteX11721" fmla="*/ 3516966 w 4425895"/>
              <a:gd name="connsiteY11721" fmla="*/ 2712792 h 4333434"/>
              <a:gd name="connsiteX11722" fmla="*/ 3513829 w 4425895"/>
              <a:gd name="connsiteY11722" fmla="*/ 2711975 h 4333434"/>
              <a:gd name="connsiteX11723" fmla="*/ 3516923 w 4425895"/>
              <a:gd name="connsiteY11723" fmla="*/ 2708624 h 4333434"/>
              <a:gd name="connsiteX11724" fmla="*/ 3515935 w 4425895"/>
              <a:gd name="connsiteY11724" fmla="*/ 2794470 h 4333434"/>
              <a:gd name="connsiteX11725" fmla="*/ 3512755 w 4425895"/>
              <a:gd name="connsiteY11725" fmla="*/ 2796532 h 4333434"/>
              <a:gd name="connsiteX11726" fmla="*/ 3509619 w 4425895"/>
              <a:gd name="connsiteY11726" fmla="*/ 2795716 h 4333434"/>
              <a:gd name="connsiteX11727" fmla="*/ 3512755 w 4425895"/>
              <a:gd name="connsiteY11727" fmla="*/ 2793653 h 4333434"/>
              <a:gd name="connsiteX11728" fmla="*/ 3515892 w 4425895"/>
              <a:gd name="connsiteY11728" fmla="*/ 2794426 h 4333434"/>
              <a:gd name="connsiteX11729" fmla="*/ 3510306 w 4425895"/>
              <a:gd name="connsiteY11729" fmla="*/ 1599250 h 4333434"/>
              <a:gd name="connsiteX11730" fmla="*/ 3511380 w 4425895"/>
              <a:gd name="connsiteY11730" fmla="*/ 1603847 h 4333434"/>
              <a:gd name="connsiteX11731" fmla="*/ 3504936 w 4425895"/>
              <a:gd name="connsiteY11731" fmla="*/ 1608616 h 4333434"/>
              <a:gd name="connsiteX11732" fmla="*/ 3510263 w 4425895"/>
              <a:gd name="connsiteY11732" fmla="*/ 1599207 h 4333434"/>
              <a:gd name="connsiteX11733" fmla="*/ 3496428 w 4425895"/>
              <a:gd name="connsiteY11733" fmla="*/ 2970801 h 4333434"/>
              <a:gd name="connsiteX11734" fmla="*/ 3498620 w 4425895"/>
              <a:gd name="connsiteY11734" fmla="*/ 2964098 h 4333434"/>
              <a:gd name="connsiteX11735" fmla="*/ 3502315 w 4425895"/>
              <a:gd name="connsiteY11735" fmla="*/ 2967793 h 4333434"/>
              <a:gd name="connsiteX11736" fmla="*/ 3499067 w 4425895"/>
              <a:gd name="connsiteY11736" fmla="*/ 2971651 h 4333434"/>
              <a:gd name="connsiteX11737" fmla="*/ 3496385 w 4425895"/>
              <a:gd name="connsiteY11737" fmla="*/ 2970758 h 4333434"/>
              <a:gd name="connsiteX11738" fmla="*/ 3472883 w 4425895"/>
              <a:gd name="connsiteY11738" fmla="*/ 107395 h 4333434"/>
              <a:gd name="connsiteX11739" fmla="*/ 3482422 w 4425895"/>
              <a:gd name="connsiteY11739" fmla="*/ 110402 h 4333434"/>
              <a:gd name="connsiteX11740" fmla="*/ 3472367 w 4425895"/>
              <a:gd name="connsiteY11740" fmla="*/ 111863 h 4333434"/>
              <a:gd name="connsiteX11741" fmla="*/ 3472840 w 4425895"/>
              <a:gd name="connsiteY11741" fmla="*/ 107352 h 4333434"/>
              <a:gd name="connsiteX11742" fmla="*/ 3469876 w 4425895"/>
              <a:gd name="connsiteY11742" fmla="*/ 62925 h 4333434"/>
              <a:gd name="connsiteX11743" fmla="*/ 3471938 w 4425895"/>
              <a:gd name="connsiteY11743" fmla="*/ 59445 h 4333434"/>
              <a:gd name="connsiteX11744" fmla="*/ 3474043 w 4425895"/>
              <a:gd name="connsiteY11744" fmla="*/ 60261 h 4333434"/>
              <a:gd name="connsiteX11745" fmla="*/ 3471938 w 4425895"/>
              <a:gd name="connsiteY11745" fmla="*/ 63699 h 4333434"/>
              <a:gd name="connsiteX11746" fmla="*/ 3469833 w 4425895"/>
              <a:gd name="connsiteY11746" fmla="*/ 62882 h 4333434"/>
              <a:gd name="connsiteX11747" fmla="*/ 3472668 w 4425895"/>
              <a:gd name="connsiteY11747" fmla="*/ 2860250 h 4333434"/>
              <a:gd name="connsiteX11748" fmla="*/ 3482422 w 4425895"/>
              <a:gd name="connsiteY11748" fmla="*/ 2868843 h 4333434"/>
              <a:gd name="connsiteX11749" fmla="*/ 3475246 w 4425895"/>
              <a:gd name="connsiteY11749" fmla="*/ 2865621 h 4333434"/>
              <a:gd name="connsiteX11750" fmla="*/ 3472626 w 4425895"/>
              <a:gd name="connsiteY11750" fmla="*/ 2860207 h 4333434"/>
              <a:gd name="connsiteX11751" fmla="*/ 3477352 w 4425895"/>
              <a:gd name="connsiteY11751" fmla="*/ 3211065 h 4333434"/>
              <a:gd name="connsiteX11752" fmla="*/ 3481648 w 4425895"/>
              <a:gd name="connsiteY11752" fmla="*/ 3212354 h 4333434"/>
              <a:gd name="connsiteX11753" fmla="*/ 3481390 w 4425895"/>
              <a:gd name="connsiteY11753" fmla="*/ 3214459 h 4333434"/>
              <a:gd name="connsiteX11754" fmla="*/ 3474043 w 4425895"/>
              <a:gd name="connsiteY11754" fmla="*/ 3213170 h 4333434"/>
              <a:gd name="connsiteX11755" fmla="*/ 3477309 w 4425895"/>
              <a:gd name="connsiteY11755" fmla="*/ 3211022 h 4333434"/>
              <a:gd name="connsiteX11756" fmla="*/ 3483453 w 4425895"/>
              <a:gd name="connsiteY11756" fmla="*/ 3531116 h 4333434"/>
              <a:gd name="connsiteX11757" fmla="*/ 3486246 w 4425895"/>
              <a:gd name="connsiteY11757" fmla="*/ 3533265 h 4333434"/>
              <a:gd name="connsiteX11758" fmla="*/ 3483453 w 4425895"/>
              <a:gd name="connsiteY11758" fmla="*/ 3535370 h 4333434"/>
              <a:gd name="connsiteX11759" fmla="*/ 3480660 w 4425895"/>
              <a:gd name="connsiteY11759" fmla="*/ 3533265 h 4333434"/>
              <a:gd name="connsiteX11760" fmla="*/ 3483410 w 4425895"/>
              <a:gd name="connsiteY11760" fmla="*/ 3531073 h 4333434"/>
              <a:gd name="connsiteX11761" fmla="*/ 3485601 w 4425895"/>
              <a:gd name="connsiteY11761" fmla="*/ 3622590 h 4333434"/>
              <a:gd name="connsiteX11762" fmla="*/ 3489898 w 4425895"/>
              <a:gd name="connsiteY11762" fmla="*/ 3611892 h 4333434"/>
              <a:gd name="connsiteX11763" fmla="*/ 3492948 w 4425895"/>
              <a:gd name="connsiteY11763" fmla="*/ 3615888 h 4333434"/>
              <a:gd name="connsiteX11764" fmla="*/ 3485558 w 4425895"/>
              <a:gd name="connsiteY11764" fmla="*/ 3622547 h 4333434"/>
              <a:gd name="connsiteX11765" fmla="*/ 3489898 w 4425895"/>
              <a:gd name="connsiteY11765" fmla="*/ 3784055 h 4333434"/>
              <a:gd name="connsiteX11766" fmla="*/ 3486632 w 4425895"/>
              <a:gd name="connsiteY11766" fmla="*/ 3781907 h 4333434"/>
              <a:gd name="connsiteX11767" fmla="*/ 3488609 w 4425895"/>
              <a:gd name="connsiteY11767" fmla="*/ 3779802 h 4333434"/>
              <a:gd name="connsiteX11768" fmla="*/ 3491874 w 4425895"/>
              <a:gd name="connsiteY11768" fmla="*/ 3781907 h 4333434"/>
              <a:gd name="connsiteX11769" fmla="*/ 3489812 w 4425895"/>
              <a:gd name="connsiteY11769" fmla="*/ 3784012 h 4333434"/>
              <a:gd name="connsiteX11770" fmla="*/ 3494409 w 4425895"/>
              <a:gd name="connsiteY11770" fmla="*/ 3980366 h 4333434"/>
              <a:gd name="connsiteX11771" fmla="*/ 3492304 w 4425895"/>
              <a:gd name="connsiteY11771" fmla="*/ 3984662 h 4333434"/>
              <a:gd name="connsiteX11772" fmla="*/ 3484570 w 4425895"/>
              <a:gd name="connsiteY11772" fmla="*/ 3985908 h 4333434"/>
              <a:gd name="connsiteX11773" fmla="*/ 3494323 w 4425895"/>
              <a:gd name="connsiteY11773" fmla="*/ 3980323 h 4333434"/>
              <a:gd name="connsiteX11774" fmla="*/ 3492819 w 4425895"/>
              <a:gd name="connsiteY11774" fmla="*/ 4013578 h 4333434"/>
              <a:gd name="connsiteX11775" fmla="*/ 3496085 w 4425895"/>
              <a:gd name="connsiteY11775" fmla="*/ 4015726 h 4333434"/>
              <a:gd name="connsiteX11776" fmla="*/ 3494108 w 4425895"/>
              <a:gd name="connsiteY11776" fmla="*/ 4017832 h 4333434"/>
              <a:gd name="connsiteX11777" fmla="*/ 3490843 w 4425895"/>
              <a:gd name="connsiteY11777" fmla="*/ 4015726 h 4333434"/>
              <a:gd name="connsiteX11778" fmla="*/ 3492733 w 4425895"/>
              <a:gd name="connsiteY11778" fmla="*/ 4013535 h 4333434"/>
              <a:gd name="connsiteX11779" fmla="*/ 3496085 w 4425895"/>
              <a:gd name="connsiteY11779" fmla="*/ 3624653 h 4333434"/>
              <a:gd name="connsiteX11780" fmla="*/ 3496987 w 4425895"/>
              <a:gd name="connsiteY11780" fmla="*/ 3622504 h 4333434"/>
              <a:gd name="connsiteX11781" fmla="*/ 3499221 w 4425895"/>
              <a:gd name="connsiteY11781" fmla="*/ 3624653 h 4333434"/>
              <a:gd name="connsiteX11782" fmla="*/ 3499221 w 4425895"/>
              <a:gd name="connsiteY11782" fmla="*/ 3624653 h 4333434"/>
              <a:gd name="connsiteX11783" fmla="*/ 3498319 w 4425895"/>
              <a:gd name="connsiteY11783" fmla="*/ 3626758 h 4333434"/>
              <a:gd name="connsiteX11784" fmla="*/ 3495999 w 4425895"/>
              <a:gd name="connsiteY11784" fmla="*/ 3624610 h 4333434"/>
              <a:gd name="connsiteX11785" fmla="*/ 3501198 w 4425895"/>
              <a:gd name="connsiteY11785" fmla="*/ 1309446 h 4333434"/>
              <a:gd name="connsiteX11786" fmla="*/ 3499135 w 4425895"/>
              <a:gd name="connsiteY11786" fmla="*/ 1310391 h 4333434"/>
              <a:gd name="connsiteX11787" fmla="*/ 3497030 w 4425895"/>
              <a:gd name="connsiteY11787" fmla="*/ 1308118 h 4333434"/>
              <a:gd name="connsiteX11788" fmla="*/ 3497030 w 4425895"/>
              <a:gd name="connsiteY11788" fmla="*/ 1308114 h 4333434"/>
              <a:gd name="connsiteX11789" fmla="*/ 3499135 w 4425895"/>
              <a:gd name="connsiteY11789" fmla="*/ 1307212 h 4333434"/>
              <a:gd name="connsiteX11790" fmla="*/ 3501198 w 4425895"/>
              <a:gd name="connsiteY11790" fmla="*/ 1309446 h 4333434"/>
              <a:gd name="connsiteX11791" fmla="*/ 3498190 w 4425895"/>
              <a:gd name="connsiteY11791" fmla="*/ 863935 h 4333434"/>
              <a:gd name="connsiteX11792" fmla="*/ 3493292 w 4425895"/>
              <a:gd name="connsiteY11792" fmla="*/ 866169 h 4333434"/>
              <a:gd name="connsiteX11793" fmla="*/ 3493292 w 4425895"/>
              <a:gd name="connsiteY11793" fmla="*/ 862603 h 4333434"/>
              <a:gd name="connsiteX11794" fmla="*/ 3498190 w 4425895"/>
              <a:gd name="connsiteY11794" fmla="*/ 863720 h 4333434"/>
              <a:gd name="connsiteX11795" fmla="*/ 3493893 w 4425895"/>
              <a:gd name="connsiteY11795" fmla="*/ 7586 h 4333434"/>
              <a:gd name="connsiteX11796" fmla="*/ 3497030 w 4425895"/>
              <a:gd name="connsiteY11796" fmla="*/ 9562 h 4333434"/>
              <a:gd name="connsiteX11797" fmla="*/ 3492089 w 4425895"/>
              <a:gd name="connsiteY11797" fmla="*/ 12484 h 4333434"/>
              <a:gd name="connsiteX11798" fmla="*/ 3493893 w 4425895"/>
              <a:gd name="connsiteY11798" fmla="*/ 7586 h 4333434"/>
              <a:gd name="connsiteX11799" fmla="*/ 3492304 w 4425895"/>
              <a:gd name="connsiteY11799" fmla="*/ 56996 h 4333434"/>
              <a:gd name="connsiteX11800" fmla="*/ 3483710 w 4425895"/>
              <a:gd name="connsiteY11800" fmla="*/ 59144 h 4333434"/>
              <a:gd name="connsiteX11801" fmla="*/ 3484355 w 4425895"/>
              <a:gd name="connsiteY11801" fmla="*/ 54461 h 4333434"/>
              <a:gd name="connsiteX11802" fmla="*/ 3492304 w 4425895"/>
              <a:gd name="connsiteY11802" fmla="*/ 56781 h 4333434"/>
              <a:gd name="connsiteX11803" fmla="*/ 3472840 w 4425895"/>
              <a:gd name="connsiteY11803" fmla="*/ 5437 h 4333434"/>
              <a:gd name="connsiteX11804" fmla="*/ 3482164 w 4425895"/>
              <a:gd name="connsiteY11804" fmla="*/ 3074 h 4333434"/>
              <a:gd name="connsiteX11805" fmla="*/ 3484054 w 4425895"/>
              <a:gd name="connsiteY11805" fmla="*/ 11281 h 4333434"/>
              <a:gd name="connsiteX11806" fmla="*/ 3468973 w 4425895"/>
              <a:gd name="connsiteY11806" fmla="*/ 12011 h 4333434"/>
              <a:gd name="connsiteX11807" fmla="*/ 3472840 w 4425895"/>
              <a:gd name="connsiteY11807" fmla="*/ 5351 h 4333434"/>
              <a:gd name="connsiteX11808" fmla="*/ 3469833 w 4425895"/>
              <a:gd name="connsiteY11808" fmla="*/ 95665 h 4333434"/>
              <a:gd name="connsiteX11809" fmla="*/ 3469833 w 4425895"/>
              <a:gd name="connsiteY11809" fmla="*/ 95665 h 4333434"/>
              <a:gd name="connsiteX11810" fmla="*/ 3456943 w 4425895"/>
              <a:gd name="connsiteY11810" fmla="*/ 93388 h 4333434"/>
              <a:gd name="connsiteX11811" fmla="*/ 3456943 w 4425895"/>
              <a:gd name="connsiteY11811" fmla="*/ 86084 h 4333434"/>
              <a:gd name="connsiteX11812" fmla="*/ 3469833 w 4425895"/>
              <a:gd name="connsiteY11812" fmla="*/ 95579 h 4333434"/>
              <a:gd name="connsiteX11813" fmla="*/ 3430734 w 4425895"/>
              <a:gd name="connsiteY11813" fmla="*/ 65589 h 4333434"/>
              <a:gd name="connsiteX11814" fmla="*/ 3411571 w 4425895"/>
              <a:gd name="connsiteY11814" fmla="*/ 50895 h 4333434"/>
              <a:gd name="connsiteX11815" fmla="*/ 3429101 w 4425895"/>
              <a:gd name="connsiteY11815" fmla="*/ 58801 h 4333434"/>
              <a:gd name="connsiteX11816" fmla="*/ 3434343 w 4425895"/>
              <a:gd name="connsiteY11816" fmla="*/ 62625 h 4333434"/>
              <a:gd name="connsiteX11817" fmla="*/ 3447533 w 4425895"/>
              <a:gd name="connsiteY11817" fmla="*/ 78479 h 4333434"/>
              <a:gd name="connsiteX11818" fmla="*/ 3443237 w 4425895"/>
              <a:gd name="connsiteY11818" fmla="*/ 87974 h 4333434"/>
              <a:gd name="connsiteX11819" fmla="*/ 3438940 w 4425895"/>
              <a:gd name="connsiteY11819" fmla="*/ 80155 h 4333434"/>
              <a:gd name="connsiteX11820" fmla="*/ 3430605 w 4425895"/>
              <a:gd name="connsiteY11820" fmla="*/ 65589 h 4333434"/>
              <a:gd name="connsiteX11821" fmla="*/ 3423215 w 4425895"/>
              <a:gd name="connsiteY11821" fmla="*/ 1181408 h 4333434"/>
              <a:gd name="connsiteX11822" fmla="*/ 3422270 w 4425895"/>
              <a:gd name="connsiteY11822" fmla="*/ 1184975 h 4333434"/>
              <a:gd name="connsiteX11823" fmla="*/ 3418746 w 4425895"/>
              <a:gd name="connsiteY11823" fmla="*/ 1184975 h 4333434"/>
              <a:gd name="connsiteX11824" fmla="*/ 3423215 w 4425895"/>
              <a:gd name="connsiteY11824" fmla="*/ 1181408 h 4333434"/>
              <a:gd name="connsiteX11825" fmla="*/ 3417457 w 4425895"/>
              <a:gd name="connsiteY11825" fmla="*/ 702212 h 4333434"/>
              <a:gd name="connsiteX11826" fmla="*/ 3419563 w 4425895"/>
              <a:gd name="connsiteY11826" fmla="*/ 701267 h 4333434"/>
              <a:gd name="connsiteX11827" fmla="*/ 3421668 w 4425895"/>
              <a:gd name="connsiteY11827" fmla="*/ 703501 h 4333434"/>
              <a:gd name="connsiteX11828" fmla="*/ 3419563 w 4425895"/>
              <a:gd name="connsiteY11828" fmla="*/ 704446 h 4333434"/>
              <a:gd name="connsiteX11829" fmla="*/ 3417457 w 4425895"/>
              <a:gd name="connsiteY11829" fmla="*/ 702212 h 4333434"/>
              <a:gd name="connsiteX11830" fmla="*/ 3420723 w 4425895"/>
              <a:gd name="connsiteY11830" fmla="*/ 619116 h 4333434"/>
              <a:gd name="connsiteX11831" fmla="*/ 3417930 w 4425895"/>
              <a:gd name="connsiteY11831" fmla="*/ 616968 h 4333434"/>
              <a:gd name="connsiteX11832" fmla="*/ 3422570 w 4425895"/>
              <a:gd name="connsiteY11832" fmla="*/ 613402 h 4333434"/>
              <a:gd name="connsiteX11833" fmla="*/ 3425363 w 4425895"/>
              <a:gd name="connsiteY11833" fmla="*/ 615507 h 4333434"/>
              <a:gd name="connsiteX11834" fmla="*/ 3420723 w 4425895"/>
              <a:gd name="connsiteY11834" fmla="*/ 619116 h 4333434"/>
              <a:gd name="connsiteX11835" fmla="*/ 3422055 w 4425895"/>
              <a:gd name="connsiteY11835" fmla="*/ 222801 h 4333434"/>
              <a:gd name="connsiteX11836" fmla="*/ 3423731 w 4425895"/>
              <a:gd name="connsiteY11836" fmla="*/ 225078 h 4333434"/>
              <a:gd name="connsiteX11837" fmla="*/ 3425836 w 4425895"/>
              <a:gd name="connsiteY11837" fmla="*/ 228386 h 4333434"/>
              <a:gd name="connsiteX11838" fmla="*/ 3427941 w 4425895"/>
              <a:gd name="connsiteY11838" fmla="*/ 231308 h 4333434"/>
              <a:gd name="connsiteX11839" fmla="*/ 3421410 w 4425895"/>
              <a:gd name="connsiteY11839" fmla="*/ 237667 h 4333434"/>
              <a:gd name="connsiteX11840" fmla="*/ 3422012 w 4425895"/>
              <a:gd name="connsiteY11840" fmla="*/ 222801 h 4333434"/>
              <a:gd name="connsiteX11841" fmla="*/ 3424805 w 4425895"/>
              <a:gd name="connsiteY11841" fmla="*/ 292104 h 4333434"/>
              <a:gd name="connsiteX11842" fmla="*/ 3430003 w 4425895"/>
              <a:gd name="connsiteY11842" fmla="*/ 293350 h 4333434"/>
              <a:gd name="connsiteX11843" fmla="*/ 3426738 w 4425895"/>
              <a:gd name="connsiteY11843" fmla="*/ 294253 h 4333434"/>
              <a:gd name="connsiteX11844" fmla="*/ 3424805 w 4425895"/>
              <a:gd name="connsiteY11844" fmla="*/ 292104 h 4333434"/>
              <a:gd name="connsiteX11845" fmla="*/ 3430003 w 4425895"/>
              <a:gd name="connsiteY11845" fmla="*/ 1224116 h 4333434"/>
              <a:gd name="connsiteX11846" fmla="*/ 3436319 w 4425895"/>
              <a:gd name="connsiteY11846" fmla="*/ 1225276 h 4333434"/>
              <a:gd name="connsiteX11847" fmla="*/ 3432023 w 4425895"/>
              <a:gd name="connsiteY11847" fmla="*/ 1227296 h 4333434"/>
              <a:gd name="connsiteX11848" fmla="*/ 3430003 w 4425895"/>
              <a:gd name="connsiteY11848" fmla="*/ 1224116 h 4333434"/>
              <a:gd name="connsiteX11849" fmla="*/ 3433140 w 4425895"/>
              <a:gd name="connsiteY11849" fmla="*/ 2902013 h 4333434"/>
              <a:gd name="connsiteX11850" fmla="*/ 3436448 w 4425895"/>
              <a:gd name="connsiteY11850" fmla="*/ 2899864 h 4333434"/>
              <a:gd name="connsiteX11851" fmla="*/ 3438382 w 4425895"/>
              <a:gd name="connsiteY11851" fmla="*/ 2902013 h 4333434"/>
              <a:gd name="connsiteX11852" fmla="*/ 3435159 w 4425895"/>
              <a:gd name="connsiteY11852" fmla="*/ 2904118 h 4333434"/>
              <a:gd name="connsiteX11853" fmla="*/ 3433140 w 4425895"/>
              <a:gd name="connsiteY11853" fmla="*/ 2902013 h 4333434"/>
              <a:gd name="connsiteX11854" fmla="*/ 3398767 w 4425895"/>
              <a:gd name="connsiteY11854" fmla="*/ 1318684 h 4333434"/>
              <a:gd name="connsiteX11855" fmla="*/ 3400744 w 4425895"/>
              <a:gd name="connsiteY11855" fmla="*/ 1320789 h 4333434"/>
              <a:gd name="connsiteX11856" fmla="*/ 3397478 w 4425895"/>
              <a:gd name="connsiteY11856" fmla="*/ 1322894 h 4333434"/>
              <a:gd name="connsiteX11857" fmla="*/ 3395502 w 4425895"/>
              <a:gd name="connsiteY11857" fmla="*/ 1320789 h 4333434"/>
              <a:gd name="connsiteX11858" fmla="*/ 3398724 w 4425895"/>
              <a:gd name="connsiteY11858" fmla="*/ 1318684 h 4333434"/>
              <a:gd name="connsiteX11859" fmla="*/ 3399927 w 4425895"/>
              <a:gd name="connsiteY11859" fmla="*/ 1234213 h 4333434"/>
              <a:gd name="connsiteX11860" fmla="*/ 3399927 w 4425895"/>
              <a:gd name="connsiteY11860" fmla="*/ 1234213 h 4333434"/>
              <a:gd name="connsiteX11861" fmla="*/ 3400314 w 4425895"/>
              <a:gd name="connsiteY11861" fmla="*/ 1238209 h 4333434"/>
              <a:gd name="connsiteX11862" fmla="*/ 3397779 w 4425895"/>
              <a:gd name="connsiteY11862" fmla="*/ 1238209 h 4333434"/>
              <a:gd name="connsiteX11863" fmla="*/ 3399884 w 4425895"/>
              <a:gd name="connsiteY11863" fmla="*/ 1234213 h 4333434"/>
              <a:gd name="connsiteX11864" fmla="*/ 3397521 w 4425895"/>
              <a:gd name="connsiteY11864" fmla="*/ 1224546 h 4333434"/>
              <a:gd name="connsiteX11865" fmla="*/ 3399713 w 4425895"/>
              <a:gd name="connsiteY11865" fmla="*/ 1213890 h 4333434"/>
              <a:gd name="connsiteX11866" fmla="*/ 3402505 w 4425895"/>
              <a:gd name="connsiteY11866" fmla="*/ 1218488 h 4333434"/>
              <a:gd name="connsiteX11867" fmla="*/ 3397478 w 4425895"/>
              <a:gd name="connsiteY11867" fmla="*/ 1224546 h 4333434"/>
              <a:gd name="connsiteX11868" fmla="*/ 3395244 w 4425895"/>
              <a:gd name="connsiteY11868" fmla="*/ 1122975 h 4333434"/>
              <a:gd name="connsiteX11869" fmla="*/ 3382355 w 4425895"/>
              <a:gd name="connsiteY11869" fmla="*/ 1122975 h 4333434"/>
              <a:gd name="connsiteX11870" fmla="*/ 3382913 w 4425895"/>
              <a:gd name="connsiteY11870" fmla="*/ 1117432 h 4333434"/>
              <a:gd name="connsiteX11871" fmla="*/ 3389487 w 4425895"/>
              <a:gd name="connsiteY11871" fmla="*/ 1117432 h 4333434"/>
              <a:gd name="connsiteX11872" fmla="*/ 3395588 w 4425895"/>
              <a:gd name="connsiteY11872" fmla="*/ 1116487 h 4333434"/>
              <a:gd name="connsiteX11873" fmla="*/ 3399541 w 4425895"/>
              <a:gd name="connsiteY11873" fmla="*/ 1116272 h 4333434"/>
              <a:gd name="connsiteX11874" fmla="*/ 3395201 w 4425895"/>
              <a:gd name="connsiteY11874" fmla="*/ 1122975 h 4333434"/>
              <a:gd name="connsiteX11875" fmla="*/ 3229225 w 4425895"/>
              <a:gd name="connsiteY11875" fmla="*/ 4259084 h 4333434"/>
              <a:gd name="connsiteX11876" fmla="*/ 3226905 w 4425895"/>
              <a:gd name="connsiteY11876" fmla="*/ 4246195 h 4333434"/>
              <a:gd name="connsiteX11877" fmla="*/ 3221534 w 4425895"/>
              <a:gd name="connsiteY11877" fmla="*/ 4234852 h 4333434"/>
              <a:gd name="connsiteX11878" fmla="*/ 3217710 w 4425895"/>
              <a:gd name="connsiteY11878" fmla="*/ 4228149 h 4333434"/>
              <a:gd name="connsiteX11879" fmla="*/ 3239193 w 4425895"/>
              <a:gd name="connsiteY11879" fmla="*/ 4239836 h 4333434"/>
              <a:gd name="connsiteX11880" fmla="*/ 3240568 w 4425895"/>
              <a:gd name="connsiteY11880" fmla="*/ 4245937 h 4333434"/>
              <a:gd name="connsiteX11881" fmla="*/ 3239476 w 4425895"/>
              <a:gd name="connsiteY11881" fmla="*/ 4251544 h 4333434"/>
              <a:gd name="connsiteX11882" fmla="*/ 3238806 w 4425895"/>
              <a:gd name="connsiteY11882" fmla="*/ 4251909 h 4333434"/>
              <a:gd name="connsiteX11883" fmla="*/ 3234037 w 4425895"/>
              <a:gd name="connsiteY11883" fmla="*/ 4262264 h 4333434"/>
              <a:gd name="connsiteX11884" fmla="*/ 3228279 w 4425895"/>
              <a:gd name="connsiteY11884" fmla="*/ 4268966 h 4333434"/>
              <a:gd name="connsiteX11885" fmla="*/ 3229096 w 4425895"/>
              <a:gd name="connsiteY11885" fmla="*/ 4264240 h 4333434"/>
              <a:gd name="connsiteX11886" fmla="*/ 3229225 w 4425895"/>
              <a:gd name="connsiteY11886" fmla="*/ 4259084 h 4333434"/>
              <a:gd name="connsiteX11887" fmla="*/ 3185056 w 4425895"/>
              <a:gd name="connsiteY11887" fmla="*/ 3135789 h 4333434"/>
              <a:gd name="connsiteX11888" fmla="*/ 3188193 w 4425895"/>
              <a:gd name="connsiteY11888" fmla="*/ 3131492 h 4333434"/>
              <a:gd name="connsiteX11889" fmla="*/ 3191329 w 4425895"/>
              <a:gd name="connsiteY11889" fmla="*/ 3132395 h 4333434"/>
              <a:gd name="connsiteX11890" fmla="*/ 3192618 w 4425895"/>
              <a:gd name="connsiteY11890" fmla="*/ 3136691 h 4333434"/>
              <a:gd name="connsiteX11891" fmla="*/ 3189439 w 4425895"/>
              <a:gd name="connsiteY11891" fmla="*/ 3140086 h 4333434"/>
              <a:gd name="connsiteX11892" fmla="*/ 3185056 w 4425895"/>
              <a:gd name="connsiteY11892" fmla="*/ 3135789 h 4333434"/>
              <a:gd name="connsiteX11893" fmla="*/ 3185056 w 4425895"/>
              <a:gd name="connsiteY11893" fmla="*/ 4189909 h 4333434"/>
              <a:gd name="connsiteX11894" fmla="*/ 3181361 w 4425895"/>
              <a:gd name="connsiteY11894" fmla="*/ 4187288 h 4333434"/>
              <a:gd name="connsiteX11895" fmla="*/ 3185056 w 4425895"/>
              <a:gd name="connsiteY11895" fmla="*/ 4184624 h 4333434"/>
              <a:gd name="connsiteX11896" fmla="*/ 3188708 w 4425895"/>
              <a:gd name="connsiteY11896" fmla="*/ 4187288 h 4333434"/>
              <a:gd name="connsiteX11897" fmla="*/ 3185056 w 4425895"/>
              <a:gd name="connsiteY11897" fmla="*/ 4189909 h 4333434"/>
              <a:gd name="connsiteX11898" fmla="*/ 3203875 w 4425895"/>
              <a:gd name="connsiteY11898" fmla="*/ 2924956 h 4333434"/>
              <a:gd name="connsiteX11899" fmla="*/ 3201770 w 4425895"/>
              <a:gd name="connsiteY11899" fmla="*/ 2922121 h 4333434"/>
              <a:gd name="connsiteX11900" fmla="*/ 3203875 w 4425895"/>
              <a:gd name="connsiteY11900" fmla="*/ 2919285 h 4333434"/>
              <a:gd name="connsiteX11901" fmla="*/ 3205980 w 4425895"/>
              <a:gd name="connsiteY11901" fmla="*/ 2922121 h 4333434"/>
              <a:gd name="connsiteX11902" fmla="*/ 3203875 w 4425895"/>
              <a:gd name="connsiteY11902" fmla="*/ 2924956 h 4333434"/>
              <a:gd name="connsiteX11903" fmla="*/ 3202887 w 4425895"/>
              <a:gd name="connsiteY11903" fmla="*/ 2999588 h 4333434"/>
              <a:gd name="connsiteX11904" fmla="*/ 3201598 w 4425895"/>
              <a:gd name="connsiteY11904" fmla="*/ 2998299 h 4333434"/>
              <a:gd name="connsiteX11905" fmla="*/ 3205637 w 4425895"/>
              <a:gd name="connsiteY11905" fmla="*/ 2998299 h 4333434"/>
              <a:gd name="connsiteX11906" fmla="*/ 3202887 w 4425895"/>
              <a:gd name="connsiteY11906" fmla="*/ 2999588 h 4333434"/>
              <a:gd name="connsiteX11907" fmla="*/ 3198590 w 4425895"/>
              <a:gd name="connsiteY11907" fmla="*/ 1505670 h 4333434"/>
              <a:gd name="connsiteX11908" fmla="*/ 3196614 w 4425895"/>
              <a:gd name="connsiteY11908" fmla="*/ 1503522 h 4333434"/>
              <a:gd name="connsiteX11909" fmla="*/ 3201813 w 4425895"/>
              <a:gd name="connsiteY11909" fmla="*/ 1504768 h 4333434"/>
              <a:gd name="connsiteX11910" fmla="*/ 3198590 w 4425895"/>
              <a:gd name="connsiteY11910" fmla="*/ 1505670 h 4333434"/>
              <a:gd name="connsiteX11911" fmla="*/ 3199750 w 4425895"/>
              <a:gd name="connsiteY11911" fmla="*/ 2841431 h 4333434"/>
              <a:gd name="connsiteX11912" fmla="*/ 3197645 w 4425895"/>
              <a:gd name="connsiteY11912" fmla="*/ 2844610 h 4333434"/>
              <a:gd name="connsiteX11913" fmla="*/ 3195540 w 4425895"/>
              <a:gd name="connsiteY11913" fmla="*/ 2841431 h 4333434"/>
              <a:gd name="connsiteX11914" fmla="*/ 3197645 w 4425895"/>
              <a:gd name="connsiteY11914" fmla="*/ 2838252 h 4333434"/>
              <a:gd name="connsiteX11915" fmla="*/ 3199707 w 4425895"/>
              <a:gd name="connsiteY11915" fmla="*/ 2841431 h 4333434"/>
              <a:gd name="connsiteX11916" fmla="*/ 3203359 w 4425895"/>
              <a:gd name="connsiteY11916" fmla="*/ 4202498 h 4333434"/>
              <a:gd name="connsiteX11917" fmla="*/ 3196098 w 4425895"/>
              <a:gd name="connsiteY11917" fmla="*/ 4205506 h 4333434"/>
              <a:gd name="connsiteX11918" fmla="*/ 3195712 w 4425895"/>
              <a:gd name="connsiteY11918" fmla="*/ 4193046 h 4333434"/>
              <a:gd name="connsiteX11919" fmla="*/ 3203316 w 4425895"/>
              <a:gd name="connsiteY11919" fmla="*/ 4202498 h 4333434"/>
              <a:gd name="connsiteX11920" fmla="*/ 3195497 w 4425895"/>
              <a:gd name="connsiteY11920" fmla="*/ 2944592 h 4333434"/>
              <a:gd name="connsiteX11921" fmla="*/ 3186130 w 4425895"/>
              <a:gd name="connsiteY11921" fmla="*/ 2944592 h 4333434"/>
              <a:gd name="connsiteX11922" fmla="*/ 3194981 w 4425895"/>
              <a:gd name="connsiteY11922" fmla="*/ 2941283 h 4333434"/>
              <a:gd name="connsiteX11923" fmla="*/ 3195454 w 4425895"/>
              <a:gd name="connsiteY11923" fmla="*/ 2944592 h 4333434"/>
              <a:gd name="connsiteX11924" fmla="*/ 3188321 w 4425895"/>
              <a:gd name="connsiteY11924" fmla="*/ 2991854 h 4333434"/>
              <a:gd name="connsiteX11925" fmla="*/ 3192618 w 4425895"/>
              <a:gd name="connsiteY11925" fmla="*/ 2991854 h 4333434"/>
              <a:gd name="connsiteX11926" fmla="*/ 3187505 w 4425895"/>
              <a:gd name="connsiteY11926" fmla="*/ 3004443 h 4333434"/>
              <a:gd name="connsiteX11927" fmla="*/ 3188278 w 4425895"/>
              <a:gd name="connsiteY11927" fmla="*/ 2991983 h 4333434"/>
              <a:gd name="connsiteX11928" fmla="*/ 3198161 w 4425895"/>
              <a:gd name="connsiteY11928" fmla="*/ 4234465 h 4333434"/>
              <a:gd name="connsiteX11929" fmla="*/ 3199750 w 4425895"/>
              <a:gd name="connsiteY11929" fmla="*/ 4239535 h 4333434"/>
              <a:gd name="connsiteX11930" fmla="*/ 3192876 w 4425895"/>
              <a:gd name="connsiteY11930" fmla="*/ 4245894 h 4333434"/>
              <a:gd name="connsiteX11931" fmla="*/ 3198118 w 4425895"/>
              <a:gd name="connsiteY11931" fmla="*/ 4234594 h 4333434"/>
              <a:gd name="connsiteX11932" fmla="*/ 3198977 w 4425895"/>
              <a:gd name="connsiteY11932" fmla="*/ 4220243 h 4333434"/>
              <a:gd name="connsiteX11933" fmla="*/ 3200782 w 4425895"/>
              <a:gd name="connsiteY11933" fmla="*/ 4213197 h 4333434"/>
              <a:gd name="connsiteX11934" fmla="*/ 3203918 w 4425895"/>
              <a:gd name="connsiteY11934" fmla="*/ 4216247 h 4333434"/>
              <a:gd name="connsiteX11935" fmla="*/ 3203918 w 4425895"/>
              <a:gd name="connsiteY11935" fmla="*/ 4216247 h 4333434"/>
              <a:gd name="connsiteX11936" fmla="*/ 3198934 w 4425895"/>
              <a:gd name="connsiteY11936" fmla="*/ 4220372 h 4333434"/>
              <a:gd name="connsiteX11937" fmla="*/ 3205680 w 4425895"/>
              <a:gd name="connsiteY11937" fmla="*/ 3006033 h 4333434"/>
              <a:gd name="connsiteX11938" fmla="*/ 3210878 w 4425895"/>
              <a:gd name="connsiteY11938" fmla="*/ 3011532 h 4333434"/>
              <a:gd name="connsiteX11939" fmla="*/ 3204348 w 4425895"/>
              <a:gd name="connsiteY11939" fmla="*/ 3011962 h 4333434"/>
              <a:gd name="connsiteX11940" fmla="*/ 3205637 w 4425895"/>
              <a:gd name="connsiteY11940" fmla="*/ 3006161 h 4333434"/>
              <a:gd name="connsiteX11941" fmla="*/ 3225916 w 4425895"/>
              <a:gd name="connsiteY11941" fmla="*/ 1388675 h 4333434"/>
              <a:gd name="connsiteX11942" fmla="*/ 3229139 w 4425895"/>
              <a:gd name="connsiteY11942" fmla="*/ 1391811 h 4333434"/>
              <a:gd name="connsiteX11943" fmla="*/ 3226002 w 4425895"/>
              <a:gd name="connsiteY11943" fmla="*/ 1395033 h 4333434"/>
              <a:gd name="connsiteX11944" fmla="*/ 3222780 w 4425895"/>
              <a:gd name="connsiteY11944" fmla="*/ 1391897 h 4333434"/>
              <a:gd name="connsiteX11945" fmla="*/ 3222780 w 4425895"/>
              <a:gd name="connsiteY11945" fmla="*/ 1391854 h 4333434"/>
              <a:gd name="connsiteX11946" fmla="*/ 3225873 w 4425895"/>
              <a:gd name="connsiteY11946" fmla="*/ 1388804 h 4333434"/>
              <a:gd name="connsiteX11947" fmla="*/ 3224885 w 4425895"/>
              <a:gd name="connsiteY11947" fmla="*/ 62496 h 4333434"/>
              <a:gd name="connsiteX11948" fmla="*/ 3226947 w 4425895"/>
              <a:gd name="connsiteY11948" fmla="*/ 60347 h 4333434"/>
              <a:gd name="connsiteX11949" fmla="*/ 3229053 w 4425895"/>
              <a:gd name="connsiteY11949" fmla="*/ 62496 h 4333434"/>
              <a:gd name="connsiteX11950" fmla="*/ 3226947 w 4425895"/>
              <a:gd name="connsiteY11950" fmla="*/ 64601 h 4333434"/>
              <a:gd name="connsiteX11951" fmla="*/ 3224842 w 4425895"/>
              <a:gd name="connsiteY11951" fmla="*/ 62625 h 4333434"/>
              <a:gd name="connsiteX11952" fmla="*/ 3234595 w 4425895"/>
              <a:gd name="connsiteY11952" fmla="*/ 2789228 h 4333434"/>
              <a:gd name="connsiteX11953" fmla="*/ 3237345 w 4425895"/>
              <a:gd name="connsiteY11953" fmla="*/ 2796790 h 4333434"/>
              <a:gd name="connsiteX11954" fmla="*/ 3225745 w 4425895"/>
              <a:gd name="connsiteY11954" fmla="*/ 2797434 h 4333434"/>
              <a:gd name="connsiteX11955" fmla="*/ 3234552 w 4425895"/>
              <a:gd name="connsiteY11955" fmla="*/ 2789357 h 4333434"/>
              <a:gd name="connsiteX11956" fmla="*/ 3231330 w 4425895"/>
              <a:gd name="connsiteY11956" fmla="*/ 2314070 h 4333434"/>
              <a:gd name="connsiteX11957" fmla="*/ 3232576 w 4425895"/>
              <a:gd name="connsiteY11957" fmla="*/ 2312781 h 4333434"/>
              <a:gd name="connsiteX11958" fmla="*/ 3232576 w 4425895"/>
              <a:gd name="connsiteY11958" fmla="*/ 2316863 h 4333434"/>
              <a:gd name="connsiteX11959" fmla="*/ 3231287 w 4425895"/>
              <a:gd name="connsiteY11959" fmla="*/ 2314199 h 4333434"/>
              <a:gd name="connsiteX11960" fmla="*/ 3273007 w 4425895"/>
              <a:gd name="connsiteY11960" fmla="*/ 2702093 h 4333434"/>
              <a:gd name="connsiteX11961" fmla="*/ 3270945 w 4425895"/>
              <a:gd name="connsiteY11961" fmla="*/ 2704242 h 4333434"/>
              <a:gd name="connsiteX11962" fmla="*/ 3270945 w 4425895"/>
              <a:gd name="connsiteY11962" fmla="*/ 2704242 h 4333434"/>
              <a:gd name="connsiteX11963" fmla="*/ 3268839 w 4425895"/>
              <a:gd name="connsiteY11963" fmla="*/ 2702093 h 4333434"/>
              <a:gd name="connsiteX11964" fmla="*/ 3270945 w 4425895"/>
              <a:gd name="connsiteY11964" fmla="*/ 2699988 h 4333434"/>
              <a:gd name="connsiteX11965" fmla="*/ 3272972 w 4425895"/>
              <a:gd name="connsiteY11965" fmla="*/ 2702085 h 4333434"/>
              <a:gd name="connsiteX11966" fmla="*/ 3272964 w 4425895"/>
              <a:gd name="connsiteY11966" fmla="*/ 2702222 h 4333434"/>
              <a:gd name="connsiteX11967" fmla="*/ 3271288 w 4425895"/>
              <a:gd name="connsiteY11967" fmla="*/ 399948 h 4333434"/>
              <a:gd name="connsiteX11968" fmla="*/ 3269183 w 4425895"/>
              <a:gd name="connsiteY11968" fmla="*/ 397113 h 4333434"/>
              <a:gd name="connsiteX11969" fmla="*/ 3272706 w 4425895"/>
              <a:gd name="connsiteY11969" fmla="*/ 392386 h 4333434"/>
              <a:gd name="connsiteX11970" fmla="*/ 3274811 w 4425895"/>
              <a:gd name="connsiteY11970" fmla="*/ 395222 h 4333434"/>
              <a:gd name="connsiteX11971" fmla="*/ 3271245 w 4425895"/>
              <a:gd name="connsiteY11971" fmla="*/ 400077 h 4333434"/>
              <a:gd name="connsiteX11972" fmla="*/ 3269011 w 4425895"/>
              <a:gd name="connsiteY11972" fmla="*/ 2802977 h 4333434"/>
              <a:gd name="connsiteX11973" fmla="*/ 3280955 w 4425895"/>
              <a:gd name="connsiteY11973" fmla="*/ 2802977 h 4333434"/>
              <a:gd name="connsiteX11974" fmla="*/ 3278893 w 4425895"/>
              <a:gd name="connsiteY11974" fmla="*/ 2805812 h 4333434"/>
              <a:gd name="connsiteX11975" fmla="*/ 3272147 w 4425895"/>
              <a:gd name="connsiteY11975" fmla="*/ 2807660 h 4333434"/>
              <a:gd name="connsiteX11976" fmla="*/ 3266949 w 4425895"/>
              <a:gd name="connsiteY11976" fmla="*/ 2810539 h 4333434"/>
              <a:gd name="connsiteX11977" fmla="*/ 3268968 w 4425895"/>
              <a:gd name="connsiteY11977" fmla="*/ 2803106 h 4333434"/>
              <a:gd name="connsiteX11978" fmla="*/ 3358466 w 4425895"/>
              <a:gd name="connsiteY11978" fmla="*/ 2814320 h 4333434"/>
              <a:gd name="connsiteX11979" fmla="*/ 3350113 w 4425895"/>
              <a:gd name="connsiteY11979" fmla="*/ 2815579 h 4333434"/>
              <a:gd name="connsiteX11980" fmla="*/ 3348541 w 4425895"/>
              <a:gd name="connsiteY11980" fmla="*/ 2813847 h 4333434"/>
              <a:gd name="connsiteX11981" fmla="*/ 3350216 w 4425895"/>
              <a:gd name="connsiteY11981" fmla="*/ 2808519 h 4333434"/>
              <a:gd name="connsiteX11982" fmla="*/ 3358423 w 4425895"/>
              <a:gd name="connsiteY11982" fmla="*/ 2814449 h 4333434"/>
              <a:gd name="connsiteX11983" fmla="*/ 3352407 w 4425895"/>
              <a:gd name="connsiteY11983" fmla="*/ 1320789 h 4333434"/>
              <a:gd name="connsiteX11984" fmla="*/ 3354642 w 4425895"/>
              <a:gd name="connsiteY11984" fmla="*/ 1322894 h 4333434"/>
              <a:gd name="connsiteX11985" fmla="*/ 3353739 w 4425895"/>
              <a:gd name="connsiteY11985" fmla="*/ 1325043 h 4333434"/>
              <a:gd name="connsiteX11986" fmla="*/ 3351505 w 4425895"/>
              <a:gd name="connsiteY11986" fmla="*/ 1322894 h 4333434"/>
              <a:gd name="connsiteX11987" fmla="*/ 3352407 w 4425895"/>
              <a:gd name="connsiteY11987" fmla="*/ 1320789 h 4333434"/>
              <a:gd name="connsiteX11988" fmla="*/ 3355673 w 4425895"/>
              <a:gd name="connsiteY11988" fmla="*/ 1337975 h 4333434"/>
              <a:gd name="connsiteX11989" fmla="*/ 3358809 w 4425895"/>
              <a:gd name="connsiteY11989" fmla="*/ 1341111 h 4333434"/>
              <a:gd name="connsiteX11990" fmla="*/ 3358809 w 4425895"/>
              <a:gd name="connsiteY11990" fmla="*/ 1341155 h 4333434"/>
              <a:gd name="connsiteX11991" fmla="*/ 3353954 w 4425895"/>
              <a:gd name="connsiteY11991" fmla="*/ 1342916 h 4333434"/>
              <a:gd name="connsiteX11992" fmla="*/ 3355673 w 4425895"/>
              <a:gd name="connsiteY11992" fmla="*/ 1337803 h 4333434"/>
              <a:gd name="connsiteX11993" fmla="*/ 3357907 w 4425895"/>
              <a:gd name="connsiteY11993" fmla="*/ 1163363 h 4333434"/>
              <a:gd name="connsiteX11994" fmla="*/ 3354642 w 4425895"/>
              <a:gd name="connsiteY11994" fmla="*/ 1161214 h 4333434"/>
              <a:gd name="connsiteX11995" fmla="*/ 3356618 w 4425895"/>
              <a:gd name="connsiteY11995" fmla="*/ 1159109 h 4333434"/>
              <a:gd name="connsiteX11996" fmla="*/ 3359883 w 4425895"/>
              <a:gd name="connsiteY11996" fmla="*/ 1161214 h 4333434"/>
              <a:gd name="connsiteX11997" fmla="*/ 3357907 w 4425895"/>
              <a:gd name="connsiteY11997" fmla="*/ 1163363 h 4333434"/>
              <a:gd name="connsiteX11998" fmla="*/ 3357907 w 4425895"/>
              <a:gd name="connsiteY11998" fmla="*/ 675144 h 4333434"/>
              <a:gd name="connsiteX11999" fmla="*/ 3359712 w 4425895"/>
              <a:gd name="connsiteY11999" fmla="*/ 670245 h 4333434"/>
              <a:gd name="connsiteX12000" fmla="*/ 3362848 w 4425895"/>
              <a:gd name="connsiteY12000" fmla="*/ 672265 h 4333434"/>
              <a:gd name="connsiteX12001" fmla="*/ 3358079 w 4425895"/>
              <a:gd name="connsiteY12001" fmla="*/ 675315 h 4333434"/>
              <a:gd name="connsiteX12002" fmla="*/ 3357563 w 4425895"/>
              <a:gd name="connsiteY12002" fmla="*/ 724726 h 4333434"/>
              <a:gd name="connsiteX12003" fmla="*/ 3353267 w 4425895"/>
              <a:gd name="connsiteY12003" fmla="*/ 727819 h 4333434"/>
              <a:gd name="connsiteX12004" fmla="*/ 3352407 w 4425895"/>
              <a:gd name="connsiteY12004" fmla="*/ 720386 h 4333434"/>
              <a:gd name="connsiteX12005" fmla="*/ 3357563 w 4425895"/>
              <a:gd name="connsiteY12005" fmla="*/ 724726 h 4333434"/>
              <a:gd name="connsiteX12006" fmla="*/ 3351419 w 4425895"/>
              <a:gd name="connsiteY12006" fmla="*/ 115730 h 4333434"/>
              <a:gd name="connsiteX12007" fmla="*/ 3352236 w 4425895"/>
              <a:gd name="connsiteY12007" fmla="*/ 109844 h 4333434"/>
              <a:gd name="connsiteX12008" fmla="*/ 3354728 w 4425895"/>
              <a:gd name="connsiteY12008" fmla="*/ 112379 h 4333434"/>
              <a:gd name="connsiteX12009" fmla="*/ 3351376 w 4425895"/>
              <a:gd name="connsiteY12009" fmla="*/ 115730 h 4333434"/>
              <a:gd name="connsiteX12010" fmla="*/ 3351333 w 4425895"/>
              <a:gd name="connsiteY12010" fmla="*/ 115730 h 4333434"/>
              <a:gd name="connsiteX12011" fmla="*/ 3351419 w 4425895"/>
              <a:gd name="connsiteY12011" fmla="*/ 1279542 h 4333434"/>
              <a:gd name="connsiteX12012" fmla="*/ 3352665 w 4425895"/>
              <a:gd name="connsiteY12012" fmla="*/ 1283839 h 4333434"/>
              <a:gd name="connsiteX12013" fmla="*/ 3349529 w 4425895"/>
              <a:gd name="connsiteY12013" fmla="*/ 1284741 h 4333434"/>
              <a:gd name="connsiteX12014" fmla="*/ 3346392 w 4425895"/>
              <a:gd name="connsiteY12014" fmla="*/ 1280444 h 4333434"/>
              <a:gd name="connsiteX12015" fmla="*/ 3351290 w 4425895"/>
              <a:gd name="connsiteY12015" fmla="*/ 1279370 h 4333434"/>
              <a:gd name="connsiteX12016" fmla="*/ 3348498 w 4425895"/>
              <a:gd name="connsiteY12016" fmla="*/ 1605566 h 4333434"/>
              <a:gd name="connsiteX12017" fmla="*/ 3350646 w 4425895"/>
              <a:gd name="connsiteY12017" fmla="*/ 1607714 h 4333434"/>
              <a:gd name="connsiteX12018" fmla="*/ 3348498 w 4425895"/>
              <a:gd name="connsiteY12018" fmla="*/ 1609862 h 4333434"/>
              <a:gd name="connsiteX12019" fmla="*/ 3346349 w 4425895"/>
              <a:gd name="connsiteY12019" fmla="*/ 1607714 h 4333434"/>
              <a:gd name="connsiteX12020" fmla="*/ 3348498 w 4425895"/>
              <a:gd name="connsiteY12020" fmla="*/ 1605566 h 4333434"/>
              <a:gd name="connsiteX12021" fmla="*/ 3350173 w 4425895"/>
              <a:gd name="connsiteY12021" fmla="*/ 3565661 h 4333434"/>
              <a:gd name="connsiteX12022" fmla="*/ 3344201 w 4425895"/>
              <a:gd name="connsiteY12022" fmla="*/ 3564930 h 4333434"/>
              <a:gd name="connsiteX12023" fmla="*/ 3345705 w 4425895"/>
              <a:gd name="connsiteY12023" fmla="*/ 3561235 h 4333434"/>
              <a:gd name="connsiteX12024" fmla="*/ 3350044 w 4425895"/>
              <a:gd name="connsiteY12024" fmla="*/ 3565661 h 4333434"/>
              <a:gd name="connsiteX12025" fmla="*/ 3350560 w 4425895"/>
              <a:gd name="connsiteY12025" fmla="*/ 3615974 h 4333434"/>
              <a:gd name="connsiteX12026" fmla="*/ 3348498 w 4425895"/>
              <a:gd name="connsiteY12026" fmla="*/ 3620270 h 4333434"/>
              <a:gd name="connsiteX12027" fmla="*/ 3346392 w 4425895"/>
              <a:gd name="connsiteY12027" fmla="*/ 3617220 h 4333434"/>
              <a:gd name="connsiteX12028" fmla="*/ 3348498 w 4425895"/>
              <a:gd name="connsiteY12028" fmla="*/ 3612923 h 4333434"/>
              <a:gd name="connsiteX12029" fmla="*/ 3350431 w 4425895"/>
              <a:gd name="connsiteY12029" fmla="*/ 3615974 h 4333434"/>
              <a:gd name="connsiteX12030" fmla="*/ 3338229 w 4425895"/>
              <a:gd name="connsiteY12030" fmla="*/ 3625297 h 4333434"/>
              <a:gd name="connsiteX12031" fmla="*/ 3345232 w 4425895"/>
              <a:gd name="connsiteY12031" fmla="*/ 3624524 h 4333434"/>
              <a:gd name="connsiteX12032" fmla="*/ 3341365 w 4425895"/>
              <a:gd name="connsiteY12032" fmla="*/ 3628477 h 4333434"/>
              <a:gd name="connsiteX12033" fmla="*/ 3338229 w 4425895"/>
              <a:gd name="connsiteY12033" fmla="*/ 3625297 h 4333434"/>
              <a:gd name="connsiteX12034" fmla="*/ 3336854 w 4425895"/>
              <a:gd name="connsiteY12034" fmla="*/ 2776553 h 4333434"/>
              <a:gd name="connsiteX12035" fmla="*/ 3337756 w 4425895"/>
              <a:gd name="connsiteY12035" fmla="*/ 2774447 h 4333434"/>
              <a:gd name="connsiteX12036" fmla="*/ 3339990 w 4425895"/>
              <a:gd name="connsiteY12036" fmla="*/ 2776506 h 4333434"/>
              <a:gd name="connsiteX12037" fmla="*/ 3339990 w 4425895"/>
              <a:gd name="connsiteY12037" fmla="*/ 2776553 h 4333434"/>
              <a:gd name="connsiteX12038" fmla="*/ 3339088 w 4425895"/>
              <a:gd name="connsiteY12038" fmla="*/ 2778701 h 4333434"/>
              <a:gd name="connsiteX12039" fmla="*/ 3336854 w 4425895"/>
              <a:gd name="connsiteY12039" fmla="*/ 2776596 h 4333434"/>
              <a:gd name="connsiteX12040" fmla="*/ 3342181 w 4425895"/>
              <a:gd name="connsiteY12040" fmla="*/ 2729806 h 4333434"/>
              <a:gd name="connsiteX12041" fmla="*/ 3339131 w 4425895"/>
              <a:gd name="connsiteY12041" fmla="*/ 2724736 h 4333434"/>
              <a:gd name="connsiteX12042" fmla="*/ 3346263 w 4425895"/>
              <a:gd name="connsiteY12042" fmla="*/ 2726627 h 4333434"/>
              <a:gd name="connsiteX12043" fmla="*/ 3342181 w 4425895"/>
              <a:gd name="connsiteY12043" fmla="*/ 2729849 h 4333434"/>
              <a:gd name="connsiteX12044" fmla="*/ 3336725 w 4425895"/>
              <a:gd name="connsiteY12044" fmla="*/ 1174835 h 4333434"/>
              <a:gd name="connsiteX12045" fmla="*/ 3333417 w 4425895"/>
              <a:gd name="connsiteY12045" fmla="*/ 1178401 h 4333434"/>
              <a:gd name="connsiteX12046" fmla="*/ 3331354 w 4425895"/>
              <a:gd name="connsiteY12046" fmla="*/ 1169335 h 4333434"/>
              <a:gd name="connsiteX12047" fmla="*/ 3336725 w 4425895"/>
              <a:gd name="connsiteY12047" fmla="*/ 1174835 h 4333434"/>
              <a:gd name="connsiteX12048" fmla="*/ 3324394 w 4425895"/>
              <a:gd name="connsiteY12048" fmla="*/ 2833826 h 4333434"/>
              <a:gd name="connsiteX12049" fmla="*/ 3321128 w 4425895"/>
              <a:gd name="connsiteY12049" fmla="*/ 2836146 h 4333434"/>
              <a:gd name="connsiteX12050" fmla="*/ 3317863 w 4425895"/>
              <a:gd name="connsiteY12050" fmla="*/ 2831020 h 4333434"/>
              <a:gd name="connsiteX12051" fmla="*/ 3318808 w 4425895"/>
              <a:gd name="connsiteY12051" fmla="*/ 2829143 h 4333434"/>
              <a:gd name="connsiteX12052" fmla="*/ 3324394 w 4425895"/>
              <a:gd name="connsiteY12052" fmla="*/ 2833826 h 4333434"/>
              <a:gd name="connsiteX12053" fmla="*/ 3326370 w 4425895"/>
              <a:gd name="connsiteY12053" fmla="*/ 3584222 h 4333434"/>
              <a:gd name="connsiteX12054" fmla="*/ 3329507 w 4425895"/>
              <a:gd name="connsiteY12054" fmla="*/ 3586241 h 4333434"/>
              <a:gd name="connsiteX12055" fmla="*/ 3324566 w 4425895"/>
              <a:gd name="connsiteY12055" fmla="*/ 3589120 h 4333434"/>
              <a:gd name="connsiteX12056" fmla="*/ 3326370 w 4425895"/>
              <a:gd name="connsiteY12056" fmla="*/ 3584222 h 4333434"/>
              <a:gd name="connsiteX12057" fmla="*/ 3322074 w 4425895"/>
              <a:gd name="connsiteY12057" fmla="*/ 3620356 h 4333434"/>
              <a:gd name="connsiteX12058" fmla="*/ 3326370 w 4425895"/>
              <a:gd name="connsiteY12058" fmla="*/ 3617177 h 4333434"/>
              <a:gd name="connsiteX12059" fmla="*/ 3333932 w 4425895"/>
              <a:gd name="connsiteY12059" fmla="*/ 3615587 h 4333434"/>
              <a:gd name="connsiteX12060" fmla="*/ 3321902 w 4425895"/>
              <a:gd name="connsiteY12060" fmla="*/ 3625168 h 4333434"/>
              <a:gd name="connsiteX12061" fmla="*/ 3321988 w 4425895"/>
              <a:gd name="connsiteY12061" fmla="*/ 3620356 h 4333434"/>
              <a:gd name="connsiteX12062" fmla="*/ 3331784 w 4425895"/>
              <a:gd name="connsiteY12062" fmla="*/ 2804266 h 4333434"/>
              <a:gd name="connsiteX12063" fmla="*/ 3329893 w 4425895"/>
              <a:gd name="connsiteY12063" fmla="*/ 2796618 h 4333434"/>
              <a:gd name="connsiteX12064" fmla="*/ 3334963 w 4425895"/>
              <a:gd name="connsiteY12064" fmla="*/ 2801945 h 4333434"/>
              <a:gd name="connsiteX12065" fmla="*/ 3331784 w 4425895"/>
              <a:gd name="connsiteY12065" fmla="*/ 2804266 h 4333434"/>
              <a:gd name="connsiteX12066" fmla="*/ 3330495 w 4425895"/>
              <a:gd name="connsiteY12066" fmla="*/ 1127057 h 4333434"/>
              <a:gd name="connsiteX12067" fmla="*/ 3327960 w 4425895"/>
              <a:gd name="connsiteY12067" fmla="*/ 1124908 h 4333434"/>
              <a:gd name="connsiteX12068" fmla="*/ 3333889 w 4425895"/>
              <a:gd name="connsiteY12068" fmla="*/ 1124221 h 4333434"/>
              <a:gd name="connsiteX12069" fmla="*/ 3330409 w 4425895"/>
              <a:gd name="connsiteY12069" fmla="*/ 1127057 h 4333434"/>
              <a:gd name="connsiteX12070" fmla="*/ 3328776 w 4425895"/>
              <a:gd name="connsiteY12070" fmla="*/ 1230647 h 4333434"/>
              <a:gd name="connsiteX12071" fmla="*/ 3327487 w 4425895"/>
              <a:gd name="connsiteY12071" fmla="*/ 1234944 h 4333434"/>
              <a:gd name="connsiteX12072" fmla="*/ 3322288 w 4425895"/>
              <a:gd name="connsiteY12072" fmla="*/ 1233698 h 4333434"/>
              <a:gd name="connsiteX12073" fmla="*/ 3326800 w 4425895"/>
              <a:gd name="connsiteY12073" fmla="*/ 1227339 h 4333434"/>
              <a:gd name="connsiteX12074" fmla="*/ 3328690 w 4425895"/>
              <a:gd name="connsiteY12074" fmla="*/ 1230647 h 4333434"/>
              <a:gd name="connsiteX12075" fmla="*/ 3326542 w 4425895"/>
              <a:gd name="connsiteY12075" fmla="*/ 2110069 h 4333434"/>
              <a:gd name="connsiteX12076" fmla="*/ 3327487 w 4425895"/>
              <a:gd name="connsiteY12076" fmla="*/ 2114623 h 4333434"/>
              <a:gd name="connsiteX12077" fmla="*/ 3320054 w 4425895"/>
              <a:gd name="connsiteY12077" fmla="*/ 2115440 h 4333434"/>
              <a:gd name="connsiteX12078" fmla="*/ 3326456 w 4425895"/>
              <a:gd name="connsiteY12078" fmla="*/ 2110069 h 4333434"/>
              <a:gd name="connsiteX12079" fmla="*/ 3318593 w 4425895"/>
              <a:gd name="connsiteY12079" fmla="*/ 2791505 h 4333434"/>
              <a:gd name="connsiteX12080" fmla="*/ 3313352 w 4425895"/>
              <a:gd name="connsiteY12080" fmla="*/ 2795801 h 4333434"/>
              <a:gd name="connsiteX12081" fmla="*/ 3303469 w 4425895"/>
              <a:gd name="connsiteY12081" fmla="*/ 2784630 h 4333434"/>
              <a:gd name="connsiteX12082" fmla="*/ 3309785 w 4425895"/>
              <a:gd name="connsiteY12082" fmla="*/ 2779646 h 4333434"/>
              <a:gd name="connsiteX12083" fmla="*/ 3317133 w 4425895"/>
              <a:gd name="connsiteY12083" fmla="*/ 2785790 h 4333434"/>
              <a:gd name="connsiteX12084" fmla="*/ 3318507 w 4425895"/>
              <a:gd name="connsiteY12084" fmla="*/ 2791505 h 4333434"/>
              <a:gd name="connsiteX12085" fmla="*/ 3309184 w 4425895"/>
              <a:gd name="connsiteY12085" fmla="*/ 3567938 h 4333434"/>
              <a:gd name="connsiteX12086" fmla="*/ 3309184 w 4425895"/>
              <a:gd name="connsiteY12086" fmla="*/ 3569184 h 4333434"/>
              <a:gd name="connsiteX12087" fmla="*/ 3306563 w 4425895"/>
              <a:gd name="connsiteY12087" fmla="*/ 3572535 h 4333434"/>
              <a:gd name="connsiteX12088" fmla="*/ 3300247 w 4425895"/>
              <a:gd name="connsiteY12088" fmla="*/ 3572535 h 4333434"/>
              <a:gd name="connsiteX12089" fmla="*/ 3299817 w 4425895"/>
              <a:gd name="connsiteY12089" fmla="*/ 3564286 h 4333434"/>
              <a:gd name="connsiteX12090" fmla="*/ 3309571 w 4425895"/>
              <a:gd name="connsiteY12090" fmla="*/ 3559216 h 4333434"/>
              <a:gd name="connsiteX12091" fmla="*/ 3315843 w 4425895"/>
              <a:gd name="connsiteY12091" fmla="*/ 3561149 h 4333434"/>
              <a:gd name="connsiteX12092" fmla="*/ 3310645 w 4425895"/>
              <a:gd name="connsiteY12092" fmla="*/ 3563083 h 4333434"/>
              <a:gd name="connsiteX12093" fmla="*/ 3309098 w 4425895"/>
              <a:gd name="connsiteY12093" fmla="*/ 3567938 h 4333434"/>
              <a:gd name="connsiteX12094" fmla="*/ 3287701 w 4425895"/>
              <a:gd name="connsiteY12094" fmla="*/ 3321272 h 4333434"/>
              <a:gd name="connsiteX12095" fmla="*/ 3291998 w 4425895"/>
              <a:gd name="connsiteY12095" fmla="*/ 3323635 h 4333434"/>
              <a:gd name="connsiteX12096" fmla="*/ 3289033 w 4425895"/>
              <a:gd name="connsiteY12096" fmla="*/ 3327072 h 4333434"/>
              <a:gd name="connsiteX12097" fmla="*/ 3282588 w 4425895"/>
              <a:gd name="connsiteY12097" fmla="*/ 3328404 h 4333434"/>
              <a:gd name="connsiteX12098" fmla="*/ 3279795 w 4425895"/>
              <a:gd name="connsiteY12098" fmla="*/ 3323635 h 4333434"/>
              <a:gd name="connsiteX12099" fmla="*/ 3282588 w 4425895"/>
              <a:gd name="connsiteY12099" fmla="*/ 3318565 h 4333434"/>
              <a:gd name="connsiteX12100" fmla="*/ 3284221 w 4425895"/>
              <a:gd name="connsiteY12100" fmla="*/ 3321014 h 4333434"/>
              <a:gd name="connsiteX12101" fmla="*/ 3287701 w 4425895"/>
              <a:gd name="connsiteY12101" fmla="*/ 3321272 h 4333434"/>
              <a:gd name="connsiteX12102" fmla="*/ 3275928 w 4425895"/>
              <a:gd name="connsiteY12102" fmla="*/ 2953013 h 4333434"/>
              <a:gd name="connsiteX12103" fmla="*/ 3274167 w 4425895"/>
              <a:gd name="connsiteY12103" fmla="*/ 2955118 h 4333434"/>
              <a:gd name="connsiteX12104" fmla="*/ 3267765 w 4425895"/>
              <a:gd name="connsiteY12104" fmla="*/ 2956407 h 4333434"/>
              <a:gd name="connsiteX12105" fmla="*/ 3264414 w 4425895"/>
              <a:gd name="connsiteY12105" fmla="*/ 2954302 h 4333434"/>
              <a:gd name="connsiteX12106" fmla="*/ 3275928 w 4425895"/>
              <a:gd name="connsiteY12106" fmla="*/ 2953013 h 4333434"/>
              <a:gd name="connsiteX12107" fmla="*/ 3266519 w 4425895"/>
              <a:gd name="connsiteY12107" fmla="*/ 2837306 h 4333434"/>
              <a:gd name="connsiteX12108" fmla="*/ 3268624 w 4425895"/>
              <a:gd name="connsiteY12108" fmla="*/ 2833010 h 4333434"/>
              <a:gd name="connsiteX12109" fmla="*/ 3270730 w 4425895"/>
              <a:gd name="connsiteY12109" fmla="*/ 2836103 h 4333434"/>
              <a:gd name="connsiteX12110" fmla="*/ 3268624 w 4425895"/>
              <a:gd name="connsiteY12110" fmla="*/ 2840400 h 4333434"/>
              <a:gd name="connsiteX12111" fmla="*/ 3266691 w 4425895"/>
              <a:gd name="connsiteY12111" fmla="*/ 2837306 h 4333434"/>
              <a:gd name="connsiteX12112" fmla="*/ 3274296 w 4425895"/>
              <a:gd name="connsiteY12112" fmla="*/ 2943818 h 4333434"/>
              <a:gd name="connsiteX12113" fmla="*/ 3273179 w 4425895"/>
              <a:gd name="connsiteY12113" fmla="*/ 2946611 h 4333434"/>
              <a:gd name="connsiteX12114" fmla="*/ 3270687 w 4425895"/>
              <a:gd name="connsiteY12114" fmla="*/ 2941326 h 4333434"/>
              <a:gd name="connsiteX12115" fmla="*/ 3272792 w 4425895"/>
              <a:gd name="connsiteY12115" fmla="*/ 2935870 h 4333434"/>
              <a:gd name="connsiteX12116" fmla="*/ 3275873 w 4425895"/>
              <a:gd name="connsiteY12116" fmla="*/ 2931573 h 4333434"/>
              <a:gd name="connsiteX12117" fmla="*/ 3277089 w 4425895"/>
              <a:gd name="connsiteY12117" fmla="*/ 2931573 h 4333434"/>
              <a:gd name="connsiteX12118" fmla="*/ 3277303 w 4425895"/>
              <a:gd name="connsiteY12118" fmla="*/ 2938319 h 4333434"/>
              <a:gd name="connsiteX12119" fmla="*/ 3274468 w 4425895"/>
              <a:gd name="connsiteY12119" fmla="*/ 2943818 h 4333434"/>
              <a:gd name="connsiteX12120" fmla="*/ 3270730 w 4425895"/>
              <a:gd name="connsiteY12120" fmla="*/ 2827510 h 4333434"/>
              <a:gd name="connsiteX12121" fmla="*/ 3272792 w 4425895"/>
              <a:gd name="connsiteY12121" fmla="*/ 2826565 h 4333434"/>
              <a:gd name="connsiteX12122" fmla="*/ 3274897 w 4425895"/>
              <a:gd name="connsiteY12122" fmla="*/ 2828799 h 4333434"/>
              <a:gd name="connsiteX12123" fmla="*/ 3272792 w 4425895"/>
              <a:gd name="connsiteY12123" fmla="*/ 2829744 h 4333434"/>
              <a:gd name="connsiteX12124" fmla="*/ 3270902 w 4425895"/>
              <a:gd name="connsiteY12124" fmla="*/ 2827510 h 4333434"/>
              <a:gd name="connsiteX12125" fmla="*/ 3281385 w 4425895"/>
              <a:gd name="connsiteY12125" fmla="*/ 2946009 h 4333434"/>
              <a:gd name="connsiteX12126" fmla="*/ 3281385 w 4425895"/>
              <a:gd name="connsiteY12126" fmla="*/ 2949619 h 4333434"/>
              <a:gd name="connsiteX12127" fmla="*/ 3277871 w 4425895"/>
              <a:gd name="connsiteY12127" fmla="*/ 2948648 h 4333434"/>
              <a:gd name="connsiteX12128" fmla="*/ 3277862 w 4425895"/>
              <a:gd name="connsiteY12128" fmla="*/ 2948630 h 4333434"/>
              <a:gd name="connsiteX12129" fmla="*/ 3281557 w 4425895"/>
              <a:gd name="connsiteY12129" fmla="*/ 2946009 h 4333434"/>
              <a:gd name="connsiteX12130" fmla="*/ 3280397 w 4425895"/>
              <a:gd name="connsiteY12130" fmla="*/ 2828240 h 4333434"/>
              <a:gd name="connsiteX12131" fmla="*/ 3280397 w 4425895"/>
              <a:gd name="connsiteY12131" fmla="*/ 2825190 h 4333434"/>
              <a:gd name="connsiteX12132" fmla="*/ 3287529 w 4425895"/>
              <a:gd name="connsiteY12132" fmla="*/ 2825190 h 4333434"/>
              <a:gd name="connsiteX12133" fmla="*/ 3280569 w 4425895"/>
              <a:gd name="connsiteY12133" fmla="*/ 2828240 h 4333434"/>
              <a:gd name="connsiteX12134" fmla="*/ 3285553 w 4425895"/>
              <a:gd name="connsiteY12134" fmla="*/ 2374995 h 4333434"/>
              <a:gd name="connsiteX12135" fmla="*/ 3294146 w 4425895"/>
              <a:gd name="connsiteY12135" fmla="*/ 2374995 h 4333434"/>
              <a:gd name="connsiteX12136" fmla="*/ 3291525 w 4425895"/>
              <a:gd name="connsiteY12136" fmla="*/ 2377101 h 4333434"/>
              <a:gd name="connsiteX12137" fmla="*/ 3285553 w 4425895"/>
              <a:gd name="connsiteY12137" fmla="*/ 2374995 h 4333434"/>
              <a:gd name="connsiteX12138" fmla="*/ 3290795 w 4425895"/>
              <a:gd name="connsiteY12138" fmla="*/ 1830964 h 4333434"/>
              <a:gd name="connsiteX12139" fmla="*/ 3293931 w 4425895"/>
              <a:gd name="connsiteY12139" fmla="*/ 1835260 h 4333434"/>
              <a:gd name="connsiteX12140" fmla="*/ 3289033 w 4425895"/>
              <a:gd name="connsiteY12140" fmla="*/ 1838096 h 4333434"/>
              <a:gd name="connsiteX12141" fmla="*/ 3290795 w 4425895"/>
              <a:gd name="connsiteY12141" fmla="*/ 1830878 h 4333434"/>
              <a:gd name="connsiteX12142" fmla="*/ 3309184 w 4425895"/>
              <a:gd name="connsiteY12142" fmla="*/ 2132755 h 4333434"/>
              <a:gd name="connsiteX12143" fmla="*/ 3302309 w 4425895"/>
              <a:gd name="connsiteY12143" fmla="*/ 2128157 h 4333434"/>
              <a:gd name="connsiteX12144" fmla="*/ 3310903 w 4425895"/>
              <a:gd name="connsiteY12144" fmla="*/ 2129575 h 4333434"/>
              <a:gd name="connsiteX12145" fmla="*/ 3309184 w 4425895"/>
              <a:gd name="connsiteY12145" fmla="*/ 2132669 h 4333434"/>
              <a:gd name="connsiteX12146" fmla="*/ 3310688 w 4425895"/>
              <a:gd name="connsiteY12146" fmla="*/ 2194368 h 4333434"/>
              <a:gd name="connsiteX12147" fmla="*/ 3309742 w 4425895"/>
              <a:gd name="connsiteY12147" fmla="*/ 2196516 h 4333434"/>
              <a:gd name="connsiteX12148" fmla="*/ 3307551 w 4425895"/>
              <a:gd name="connsiteY12148" fmla="*/ 2194368 h 4333434"/>
              <a:gd name="connsiteX12149" fmla="*/ 3308454 w 4425895"/>
              <a:gd name="connsiteY12149" fmla="*/ 2192262 h 4333434"/>
              <a:gd name="connsiteX12150" fmla="*/ 3310688 w 4425895"/>
              <a:gd name="connsiteY12150" fmla="*/ 2194282 h 4333434"/>
              <a:gd name="connsiteX12151" fmla="*/ 3304372 w 4425895"/>
              <a:gd name="connsiteY12151" fmla="*/ 1461115 h 4333434"/>
              <a:gd name="connsiteX12152" fmla="*/ 3305961 w 4425895"/>
              <a:gd name="connsiteY12152" fmla="*/ 1459053 h 4333434"/>
              <a:gd name="connsiteX12153" fmla="*/ 3310688 w 4425895"/>
              <a:gd name="connsiteY12153" fmla="*/ 1461115 h 4333434"/>
              <a:gd name="connsiteX12154" fmla="*/ 3304372 w 4425895"/>
              <a:gd name="connsiteY12154" fmla="*/ 1461029 h 4333434"/>
              <a:gd name="connsiteX12155" fmla="*/ 3309614 w 4425895"/>
              <a:gd name="connsiteY12155" fmla="*/ 2088113 h 4333434"/>
              <a:gd name="connsiteX12156" fmla="*/ 3308883 w 4425895"/>
              <a:gd name="connsiteY12156" fmla="*/ 2090219 h 4333434"/>
              <a:gd name="connsiteX12157" fmla="*/ 3303512 w 4425895"/>
              <a:gd name="connsiteY12157" fmla="*/ 2091508 h 4333434"/>
              <a:gd name="connsiteX12158" fmla="*/ 3300204 w 4425895"/>
              <a:gd name="connsiteY12158" fmla="*/ 2089402 h 4333434"/>
              <a:gd name="connsiteX12159" fmla="*/ 3309614 w 4425895"/>
              <a:gd name="connsiteY12159" fmla="*/ 2088028 h 4333434"/>
              <a:gd name="connsiteX12160" fmla="*/ 3302438 w 4425895"/>
              <a:gd name="connsiteY12160" fmla="*/ 2680524 h 4333434"/>
              <a:gd name="connsiteX12161" fmla="*/ 3298915 w 4425895"/>
              <a:gd name="connsiteY12161" fmla="*/ 2685852 h 4333434"/>
              <a:gd name="connsiteX12162" fmla="*/ 3295908 w 4425895"/>
              <a:gd name="connsiteY12162" fmla="*/ 2677259 h 4333434"/>
              <a:gd name="connsiteX12163" fmla="*/ 3295908 w 4425895"/>
              <a:gd name="connsiteY12163" fmla="*/ 2672490 h 4333434"/>
              <a:gd name="connsiteX12164" fmla="*/ 3299517 w 4425895"/>
              <a:gd name="connsiteY12164" fmla="*/ 2671974 h 4333434"/>
              <a:gd name="connsiteX12165" fmla="*/ 3302438 w 4425895"/>
              <a:gd name="connsiteY12165" fmla="*/ 2680439 h 4333434"/>
              <a:gd name="connsiteX12166" fmla="*/ 3296165 w 4425895"/>
              <a:gd name="connsiteY12166" fmla="*/ 2394158 h 4333434"/>
              <a:gd name="connsiteX12167" fmla="*/ 3292857 w 4425895"/>
              <a:gd name="connsiteY12167" fmla="*/ 2392010 h 4333434"/>
              <a:gd name="connsiteX12168" fmla="*/ 3294833 w 4425895"/>
              <a:gd name="connsiteY12168" fmla="*/ 2389905 h 4333434"/>
              <a:gd name="connsiteX12169" fmla="*/ 3298099 w 4425895"/>
              <a:gd name="connsiteY12169" fmla="*/ 2392010 h 4333434"/>
              <a:gd name="connsiteX12170" fmla="*/ 3296165 w 4425895"/>
              <a:gd name="connsiteY12170" fmla="*/ 2394072 h 4333434"/>
              <a:gd name="connsiteX12171" fmla="*/ 3288389 w 4425895"/>
              <a:gd name="connsiteY12171" fmla="*/ 2726369 h 4333434"/>
              <a:gd name="connsiteX12172" fmla="*/ 3294833 w 4425895"/>
              <a:gd name="connsiteY12172" fmla="*/ 2732298 h 4333434"/>
              <a:gd name="connsiteX12173" fmla="*/ 3291654 w 4425895"/>
              <a:gd name="connsiteY12173" fmla="*/ 2734189 h 4333434"/>
              <a:gd name="connsiteX12174" fmla="*/ 3288389 w 4425895"/>
              <a:gd name="connsiteY12174" fmla="*/ 2726283 h 4333434"/>
              <a:gd name="connsiteX12175" fmla="*/ 3295134 w 4425895"/>
              <a:gd name="connsiteY12175" fmla="*/ 2766542 h 4333434"/>
              <a:gd name="connsiteX12176" fmla="*/ 3308582 w 4425895"/>
              <a:gd name="connsiteY12176" fmla="*/ 2768690 h 4333434"/>
              <a:gd name="connsiteX12177" fmla="*/ 3305489 w 4425895"/>
              <a:gd name="connsiteY12177" fmla="*/ 2769592 h 4333434"/>
              <a:gd name="connsiteX12178" fmla="*/ 3301192 w 4425895"/>
              <a:gd name="connsiteY12178" fmla="*/ 2770409 h 4333434"/>
              <a:gd name="connsiteX12179" fmla="*/ 3293759 w 4425895"/>
              <a:gd name="connsiteY12179" fmla="*/ 2771182 h 4333434"/>
              <a:gd name="connsiteX12180" fmla="*/ 3292986 w 4425895"/>
              <a:gd name="connsiteY12180" fmla="*/ 2770409 h 4333434"/>
              <a:gd name="connsiteX12181" fmla="*/ 3295134 w 4425895"/>
              <a:gd name="connsiteY12181" fmla="*/ 2766456 h 4333434"/>
              <a:gd name="connsiteX12182" fmla="*/ 3304844 w 4425895"/>
              <a:gd name="connsiteY12182" fmla="*/ 2746563 h 4333434"/>
              <a:gd name="connsiteX12183" fmla="*/ 3310688 w 4425895"/>
              <a:gd name="connsiteY12183" fmla="*/ 2745703 h 4333434"/>
              <a:gd name="connsiteX12184" fmla="*/ 3307379 w 4425895"/>
              <a:gd name="connsiteY12184" fmla="*/ 2749055 h 4333434"/>
              <a:gd name="connsiteX12185" fmla="*/ 3304844 w 4425895"/>
              <a:gd name="connsiteY12185" fmla="*/ 2746477 h 4333434"/>
              <a:gd name="connsiteX12186" fmla="*/ 3303555 w 4425895"/>
              <a:gd name="connsiteY12186" fmla="*/ 2826178 h 4333434"/>
              <a:gd name="connsiteX12187" fmla="*/ 3303555 w 4425895"/>
              <a:gd name="connsiteY12187" fmla="*/ 2826178 h 4333434"/>
              <a:gd name="connsiteX12188" fmla="*/ 3303942 w 4425895"/>
              <a:gd name="connsiteY12188" fmla="*/ 2830174 h 4333434"/>
              <a:gd name="connsiteX12189" fmla="*/ 3301450 w 4425895"/>
              <a:gd name="connsiteY12189" fmla="*/ 2830174 h 4333434"/>
              <a:gd name="connsiteX12190" fmla="*/ 3303555 w 4425895"/>
              <a:gd name="connsiteY12190" fmla="*/ 2826135 h 4333434"/>
              <a:gd name="connsiteX12191" fmla="*/ 3312750 w 4425895"/>
              <a:gd name="connsiteY12191" fmla="*/ 2738313 h 4333434"/>
              <a:gd name="connsiteX12192" fmla="*/ 3314855 w 4425895"/>
              <a:gd name="connsiteY12192" fmla="*/ 2737368 h 4333434"/>
              <a:gd name="connsiteX12193" fmla="*/ 3316961 w 4425895"/>
              <a:gd name="connsiteY12193" fmla="*/ 2739645 h 4333434"/>
              <a:gd name="connsiteX12194" fmla="*/ 3314855 w 4425895"/>
              <a:gd name="connsiteY12194" fmla="*/ 2740590 h 4333434"/>
              <a:gd name="connsiteX12195" fmla="*/ 3312746 w 4425895"/>
              <a:gd name="connsiteY12195" fmla="*/ 2738322 h 4333434"/>
              <a:gd name="connsiteX12196" fmla="*/ 3312750 w 4425895"/>
              <a:gd name="connsiteY12196" fmla="*/ 2738227 h 4333434"/>
              <a:gd name="connsiteX12197" fmla="*/ 3317047 w 4425895"/>
              <a:gd name="connsiteY12197" fmla="*/ 1264590 h 4333434"/>
              <a:gd name="connsiteX12198" fmla="*/ 3314941 w 4425895"/>
              <a:gd name="connsiteY12198" fmla="*/ 1263774 h 4333434"/>
              <a:gd name="connsiteX12199" fmla="*/ 3317047 w 4425895"/>
              <a:gd name="connsiteY12199" fmla="*/ 1260336 h 4333434"/>
              <a:gd name="connsiteX12200" fmla="*/ 3319152 w 4425895"/>
              <a:gd name="connsiteY12200" fmla="*/ 1261153 h 4333434"/>
              <a:gd name="connsiteX12201" fmla="*/ 3316961 w 4425895"/>
              <a:gd name="connsiteY12201" fmla="*/ 1264461 h 4333434"/>
              <a:gd name="connsiteX12202" fmla="*/ 3314598 w 4425895"/>
              <a:gd name="connsiteY12202" fmla="*/ 2707765 h 4333434"/>
              <a:gd name="connsiteX12203" fmla="*/ 3304200 w 4425895"/>
              <a:gd name="connsiteY12203" fmla="*/ 2707550 h 4333434"/>
              <a:gd name="connsiteX12204" fmla="*/ 3308797 w 4425895"/>
              <a:gd name="connsiteY12204" fmla="*/ 2699343 h 4333434"/>
              <a:gd name="connsiteX12205" fmla="*/ 3314598 w 4425895"/>
              <a:gd name="connsiteY12205" fmla="*/ 2707765 h 4333434"/>
              <a:gd name="connsiteX12206" fmla="*/ 3308582 w 4425895"/>
              <a:gd name="connsiteY12206" fmla="*/ 1269789 h 4333434"/>
              <a:gd name="connsiteX12207" fmla="*/ 3310129 w 4425895"/>
              <a:gd name="connsiteY12207" fmla="*/ 1267683 h 4333434"/>
              <a:gd name="connsiteX12208" fmla="*/ 3314855 w 4425895"/>
              <a:gd name="connsiteY12208" fmla="*/ 1269789 h 4333434"/>
              <a:gd name="connsiteX12209" fmla="*/ 3308582 w 4425895"/>
              <a:gd name="connsiteY12209" fmla="*/ 1269789 h 4333434"/>
              <a:gd name="connsiteX12210" fmla="*/ 3309485 w 4425895"/>
              <a:gd name="connsiteY12210" fmla="*/ 1254923 h 4333434"/>
              <a:gd name="connsiteX12211" fmla="*/ 3307551 w 4425895"/>
              <a:gd name="connsiteY12211" fmla="*/ 1252731 h 4333434"/>
              <a:gd name="connsiteX12212" fmla="*/ 3312750 w 4425895"/>
              <a:gd name="connsiteY12212" fmla="*/ 1253977 h 4333434"/>
              <a:gd name="connsiteX12213" fmla="*/ 3309485 w 4425895"/>
              <a:gd name="connsiteY12213" fmla="*/ 1254923 h 4333434"/>
              <a:gd name="connsiteX12214" fmla="*/ 3306692 w 4425895"/>
              <a:gd name="connsiteY12214" fmla="*/ 849928 h 4333434"/>
              <a:gd name="connsiteX12215" fmla="*/ 3303495 w 4425895"/>
              <a:gd name="connsiteY12215" fmla="*/ 849194 h 4333434"/>
              <a:gd name="connsiteX12216" fmla="*/ 3303469 w 4425895"/>
              <a:gd name="connsiteY12216" fmla="*/ 849155 h 4333434"/>
              <a:gd name="connsiteX12217" fmla="*/ 3304200 w 4425895"/>
              <a:gd name="connsiteY12217" fmla="*/ 845889 h 4333434"/>
              <a:gd name="connsiteX12218" fmla="*/ 3307396 w 4425895"/>
              <a:gd name="connsiteY12218" fmla="*/ 846623 h 4333434"/>
              <a:gd name="connsiteX12219" fmla="*/ 3307422 w 4425895"/>
              <a:gd name="connsiteY12219" fmla="*/ 846663 h 4333434"/>
              <a:gd name="connsiteX12220" fmla="*/ 3306692 w 4425895"/>
              <a:gd name="connsiteY12220" fmla="*/ 849928 h 4333434"/>
              <a:gd name="connsiteX12221" fmla="*/ 3306692 w 4425895"/>
              <a:gd name="connsiteY12221" fmla="*/ 1448397 h 4333434"/>
              <a:gd name="connsiteX12222" fmla="*/ 3299474 w 4425895"/>
              <a:gd name="connsiteY12222" fmla="*/ 1448397 h 4333434"/>
              <a:gd name="connsiteX12223" fmla="*/ 3300372 w 4425895"/>
              <a:gd name="connsiteY12223" fmla="*/ 1445115 h 4333434"/>
              <a:gd name="connsiteX12224" fmla="*/ 3300419 w 4425895"/>
              <a:gd name="connsiteY12224" fmla="*/ 1445089 h 4333434"/>
              <a:gd name="connsiteX12225" fmla="*/ 3306120 w 4425895"/>
              <a:gd name="connsiteY12225" fmla="*/ 1447186 h 4333434"/>
              <a:gd name="connsiteX12226" fmla="*/ 3306477 w 4425895"/>
              <a:gd name="connsiteY12226" fmla="*/ 1448397 h 4333434"/>
              <a:gd name="connsiteX12227" fmla="*/ 3300419 w 4425895"/>
              <a:gd name="connsiteY12227" fmla="*/ 162477 h 4333434"/>
              <a:gd name="connsiteX12228" fmla="*/ 3298314 w 4425895"/>
              <a:gd name="connsiteY12228" fmla="*/ 160372 h 4333434"/>
              <a:gd name="connsiteX12229" fmla="*/ 3300419 w 4425895"/>
              <a:gd name="connsiteY12229" fmla="*/ 158266 h 4333434"/>
              <a:gd name="connsiteX12230" fmla="*/ 3302524 w 4425895"/>
              <a:gd name="connsiteY12230" fmla="*/ 160372 h 4333434"/>
              <a:gd name="connsiteX12231" fmla="*/ 3300432 w 4425895"/>
              <a:gd name="connsiteY12231" fmla="*/ 162490 h 4333434"/>
              <a:gd name="connsiteX12232" fmla="*/ 3300204 w 4425895"/>
              <a:gd name="connsiteY12232" fmla="*/ 162477 h 4333434"/>
              <a:gd name="connsiteX12233" fmla="*/ 3298485 w 4425895"/>
              <a:gd name="connsiteY12233" fmla="*/ 2186935 h 4333434"/>
              <a:gd name="connsiteX12234" fmla="*/ 3300419 w 4425895"/>
              <a:gd name="connsiteY12234" fmla="*/ 2191231 h 4333434"/>
              <a:gd name="connsiteX12235" fmla="*/ 3295177 w 4425895"/>
              <a:gd name="connsiteY12235" fmla="*/ 2192176 h 4333434"/>
              <a:gd name="connsiteX12236" fmla="*/ 3298271 w 4425895"/>
              <a:gd name="connsiteY12236" fmla="*/ 2186935 h 4333434"/>
              <a:gd name="connsiteX12237" fmla="*/ 3294704 w 4425895"/>
              <a:gd name="connsiteY12237" fmla="*/ 1482297 h 4333434"/>
              <a:gd name="connsiteX12238" fmla="*/ 3292857 w 4425895"/>
              <a:gd name="connsiteY12238" fmla="*/ 1478946 h 4333434"/>
              <a:gd name="connsiteX12239" fmla="*/ 3294146 w 4425895"/>
              <a:gd name="connsiteY12239" fmla="*/ 1473618 h 4333434"/>
              <a:gd name="connsiteX12240" fmla="*/ 3295993 w 4425895"/>
              <a:gd name="connsiteY12240" fmla="*/ 1471685 h 4333434"/>
              <a:gd name="connsiteX12241" fmla="*/ 3295993 w 4425895"/>
              <a:gd name="connsiteY12241" fmla="*/ 1471685 h 4333434"/>
              <a:gd name="connsiteX12242" fmla="*/ 3297798 w 4425895"/>
              <a:gd name="connsiteY12242" fmla="*/ 1476969 h 4333434"/>
              <a:gd name="connsiteX12243" fmla="*/ 3294490 w 4425895"/>
              <a:gd name="connsiteY12243" fmla="*/ 1482297 h 4333434"/>
              <a:gd name="connsiteX12244" fmla="*/ 3292599 w 4425895"/>
              <a:gd name="connsiteY12244" fmla="*/ 1151461 h 4333434"/>
              <a:gd name="connsiteX12245" fmla="*/ 3287817 w 4425895"/>
              <a:gd name="connsiteY12245" fmla="*/ 1151883 h 4333434"/>
              <a:gd name="connsiteX12246" fmla="*/ 3286971 w 4425895"/>
              <a:gd name="connsiteY12246" fmla="*/ 1150817 h 4333434"/>
              <a:gd name="connsiteX12247" fmla="*/ 3288689 w 4425895"/>
              <a:gd name="connsiteY12247" fmla="*/ 1146520 h 4333434"/>
              <a:gd name="connsiteX12248" fmla="*/ 3292728 w 4425895"/>
              <a:gd name="connsiteY12248" fmla="*/ 1147122 h 4333434"/>
              <a:gd name="connsiteX12249" fmla="*/ 3292384 w 4425895"/>
              <a:gd name="connsiteY12249" fmla="*/ 1151633 h 4333434"/>
              <a:gd name="connsiteX12250" fmla="*/ 3287873 w 4425895"/>
              <a:gd name="connsiteY12250" fmla="*/ 1578970 h 4333434"/>
              <a:gd name="connsiteX12251" fmla="*/ 3285768 w 4425895"/>
              <a:gd name="connsiteY12251" fmla="*/ 1579915 h 4333434"/>
              <a:gd name="connsiteX12252" fmla="*/ 3283662 w 4425895"/>
              <a:gd name="connsiteY12252" fmla="*/ 1577642 h 4333434"/>
              <a:gd name="connsiteX12253" fmla="*/ 3283662 w 4425895"/>
              <a:gd name="connsiteY12253" fmla="*/ 1577638 h 4333434"/>
              <a:gd name="connsiteX12254" fmla="*/ 3285768 w 4425895"/>
              <a:gd name="connsiteY12254" fmla="*/ 1576736 h 4333434"/>
              <a:gd name="connsiteX12255" fmla="*/ 3287658 w 4425895"/>
              <a:gd name="connsiteY12255" fmla="*/ 1579142 h 4333434"/>
              <a:gd name="connsiteX12256" fmla="*/ 3283576 w 4425895"/>
              <a:gd name="connsiteY12256" fmla="*/ 1409900 h 4333434"/>
              <a:gd name="connsiteX12257" fmla="*/ 3281471 w 4425895"/>
              <a:gd name="connsiteY12257" fmla="*/ 1405603 h 4333434"/>
              <a:gd name="connsiteX12258" fmla="*/ 3283576 w 4425895"/>
              <a:gd name="connsiteY12258" fmla="*/ 1401307 h 4333434"/>
              <a:gd name="connsiteX12259" fmla="*/ 3285682 w 4425895"/>
              <a:gd name="connsiteY12259" fmla="*/ 1405603 h 4333434"/>
              <a:gd name="connsiteX12260" fmla="*/ 3283447 w 4425895"/>
              <a:gd name="connsiteY12260" fmla="*/ 1410072 h 4333434"/>
              <a:gd name="connsiteX12261" fmla="*/ 3283576 w 4425895"/>
              <a:gd name="connsiteY12261" fmla="*/ 1460857 h 4333434"/>
              <a:gd name="connsiteX12262" fmla="*/ 3282674 w 4425895"/>
              <a:gd name="connsiteY12262" fmla="*/ 1463006 h 4333434"/>
              <a:gd name="connsiteX12263" fmla="*/ 3280440 w 4425895"/>
              <a:gd name="connsiteY12263" fmla="*/ 1460857 h 4333434"/>
              <a:gd name="connsiteX12264" fmla="*/ 3281385 w 4425895"/>
              <a:gd name="connsiteY12264" fmla="*/ 1458752 h 4333434"/>
              <a:gd name="connsiteX12265" fmla="*/ 3283452 w 4425895"/>
              <a:gd name="connsiteY12265" fmla="*/ 1460982 h 4333434"/>
              <a:gd name="connsiteX12266" fmla="*/ 3283447 w 4425895"/>
              <a:gd name="connsiteY12266" fmla="*/ 1461029 h 4333434"/>
              <a:gd name="connsiteX12267" fmla="*/ 3286584 w 4425895"/>
              <a:gd name="connsiteY12267" fmla="*/ 2717174 h 4333434"/>
              <a:gd name="connsiteX12268" fmla="*/ 3280311 w 4425895"/>
              <a:gd name="connsiteY12268" fmla="*/ 2719065 h 4333434"/>
              <a:gd name="connsiteX12269" fmla="*/ 3278378 w 4425895"/>
              <a:gd name="connsiteY12269" fmla="*/ 2711331 h 4333434"/>
              <a:gd name="connsiteX12270" fmla="*/ 3286455 w 4425895"/>
              <a:gd name="connsiteY12270" fmla="*/ 2717346 h 4333434"/>
              <a:gd name="connsiteX12271" fmla="*/ 3255606 w 4425895"/>
              <a:gd name="connsiteY12271" fmla="*/ 2849337 h 4333434"/>
              <a:gd name="connsiteX12272" fmla="*/ 3257410 w 4425895"/>
              <a:gd name="connsiteY12272" fmla="*/ 2844439 h 4333434"/>
              <a:gd name="connsiteX12273" fmla="*/ 3260547 w 4425895"/>
              <a:gd name="connsiteY12273" fmla="*/ 2846458 h 4333434"/>
              <a:gd name="connsiteX12274" fmla="*/ 3255477 w 4425895"/>
              <a:gd name="connsiteY12274" fmla="*/ 2849509 h 4333434"/>
              <a:gd name="connsiteX12275" fmla="*/ 3258441 w 4425895"/>
              <a:gd name="connsiteY12275" fmla="*/ 2958169 h 4333434"/>
              <a:gd name="connsiteX12276" fmla="*/ 3253586 w 4425895"/>
              <a:gd name="connsiteY12276" fmla="*/ 2959930 h 4333434"/>
              <a:gd name="connsiteX12277" fmla="*/ 3255305 w 4425895"/>
              <a:gd name="connsiteY12277" fmla="*/ 2954946 h 4333434"/>
              <a:gd name="connsiteX12278" fmla="*/ 3258317 w 4425895"/>
              <a:gd name="connsiteY12278" fmla="*/ 2958285 h 4333434"/>
              <a:gd name="connsiteX12279" fmla="*/ 3258313 w 4425895"/>
              <a:gd name="connsiteY12279" fmla="*/ 2958341 h 4333434"/>
              <a:gd name="connsiteX12280" fmla="*/ 3258441 w 4425895"/>
              <a:gd name="connsiteY12280" fmla="*/ 2798766 h 4333434"/>
              <a:gd name="connsiteX12281" fmla="*/ 3260547 w 4425895"/>
              <a:gd name="connsiteY12281" fmla="*/ 2795587 h 4333434"/>
              <a:gd name="connsiteX12282" fmla="*/ 3262652 w 4425895"/>
              <a:gd name="connsiteY12282" fmla="*/ 2798766 h 4333434"/>
              <a:gd name="connsiteX12283" fmla="*/ 3260547 w 4425895"/>
              <a:gd name="connsiteY12283" fmla="*/ 2801945 h 4333434"/>
              <a:gd name="connsiteX12284" fmla="*/ 3258313 w 4425895"/>
              <a:gd name="connsiteY12284" fmla="*/ 2798938 h 4333434"/>
              <a:gd name="connsiteX12285" fmla="*/ 3262738 w 4425895"/>
              <a:gd name="connsiteY12285" fmla="*/ 2781279 h 4333434"/>
              <a:gd name="connsiteX12286" fmla="*/ 3258098 w 4425895"/>
              <a:gd name="connsiteY12286" fmla="*/ 2787595 h 4333434"/>
              <a:gd name="connsiteX12287" fmla="*/ 3253500 w 4425895"/>
              <a:gd name="connsiteY12287" fmla="*/ 2791333 h 4333434"/>
              <a:gd name="connsiteX12288" fmla="*/ 3255176 w 4425895"/>
              <a:gd name="connsiteY12288" fmla="*/ 2779260 h 4333434"/>
              <a:gd name="connsiteX12289" fmla="*/ 3262996 w 4425895"/>
              <a:gd name="connsiteY12289" fmla="*/ 2776639 h 4333434"/>
              <a:gd name="connsiteX12290" fmla="*/ 3262394 w 4425895"/>
              <a:gd name="connsiteY12290" fmla="*/ 2781451 h 4333434"/>
              <a:gd name="connsiteX12291" fmla="*/ 3246841 w 4425895"/>
              <a:gd name="connsiteY12291" fmla="*/ 2751590 h 4333434"/>
              <a:gd name="connsiteX12292" fmla="*/ 3247528 w 4425895"/>
              <a:gd name="connsiteY12292" fmla="*/ 2744457 h 4333434"/>
              <a:gd name="connsiteX12293" fmla="*/ 3253801 w 4425895"/>
              <a:gd name="connsiteY12293" fmla="*/ 2744457 h 4333434"/>
              <a:gd name="connsiteX12294" fmla="*/ 3246497 w 4425895"/>
              <a:gd name="connsiteY12294" fmla="*/ 2751762 h 4333434"/>
              <a:gd name="connsiteX12295" fmla="*/ 3248087 w 4425895"/>
              <a:gd name="connsiteY12295" fmla="*/ 4161337 h 4333434"/>
              <a:gd name="connsiteX12296" fmla="*/ 3251954 w 4425895"/>
              <a:gd name="connsiteY12296" fmla="*/ 4170790 h 4333434"/>
              <a:gd name="connsiteX12297" fmla="*/ 3244005 w 4425895"/>
              <a:gd name="connsiteY12297" fmla="*/ 4165333 h 4333434"/>
              <a:gd name="connsiteX12298" fmla="*/ 3240568 w 4425895"/>
              <a:gd name="connsiteY12298" fmla="*/ 4160392 h 4333434"/>
              <a:gd name="connsiteX12299" fmla="*/ 3238634 w 4425895"/>
              <a:gd name="connsiteY12299" fmla="*/ 4156095 h 4333434"/>
              <a:gd name="connsiteX12300" fmla="*/ 3247743 w 4425895"/>
              <a:gd name="connsiteY12300" fmla="*/ 4161509 h 4333434"/>
              <a:gd name="connsiteX12301" fmla="*/ 3247829 w 4425895"/>
              <a:gd name="connsiteY12301" fmla="*/ 3172396 h 4333434"/>
              <a:gd name="connsiteX12302" fmla="*/ 3251825 w 4425895"/>
              <a:gd name="connsiteY12302" fmla="*/ 3172611 h 4333434"/>
              <a:gd name="connsiteX12303" fmla="*/ 3249075 w 4425895"/>
              <a:gd name="connsiteY12303" fmla="*/ 3173728 h 4333434"/>
              <a:gd name="connsiteX12304" fmla="*/ 3247485 w 4425895"/>
              <a:gd name="connsiteY12304" fmla="*/ 3172568 h 4333434"/>
              <a:gd name="connsiteX12305" fmla="*/ 3234595 w 4425895"/>
              <a:gd name="connsiteY12305" fmla="*/ 3983588 h 4333434"/>
              <a:gd name="connsiteX12306" fmla="*/ 3236830 w 4425895"/>
              <a:gd name="connsiteY12306" fmla="*/ 3981483 h 4333434"/>
              <a:gd name="connsiteX12307" fmla="*/ 3237732 w 4425895"/>
              <a:gd name="connsiteY12307" fmla="*/ 3983588 h 4333434"/>
              <a:gd name="connsiteX12308" fmla="*/ 3235498 w 4425895"/>
              <a:gd name="connsiteY12308" fmla="*/ 3985736 h 4333434"/>
              <a:gd name="connsiteX12309" fmla="*/ 3235498 w 4425895"/>
              <a:gd name="connsiteY12309" fmla="*/ 3985736 h 4333434"/>
              <a:gd name="connsiteX12310" fmla="*/ 3234252 w 4425895"/>
              <a:gd name="connsiteY12310" fmla="*/ 3983760 h 4333434"/>
              <a:gd name="connsiteX12311" fmla="*/ 3229869 w 4425895"/>
              <a:gd name="connsiteY12311" fmla="*/ 3101202 h 4333434"/>
              <a:gd name="connsiteX12312" fmla="*/ 3225186 w 4425895"/>
              <a:gd name="connsiteY12312" fmla="*/ 3097635 h 4333434"/>
              <a:gd name="connsiteX12313" fmla="*/ 3227076 w 4425895"/>
              <a:gd name="connsiteY12313" fmla="*/ 3092179 h 4333434"/>
              <a:gd name="connsiteX12314" fmla="*/ 3235197 w 4425895"/>
              <a:gd name="connsiteY12314" fmla="*/ 3097077 h 4333434"/>
              <a:gd name="connsiteX12315" fmla="*/ 3229526 w 4425895"/>
              <a:gd name="connsiteY12315" fmla="*/ 3101373 h 4333434"/>
              <a:gd name="connsiteX12316" fmla="*/ 3236701 w 4425895"/>
              <a:gd name="connsiteY12316" fmla="*/ 2929339 h 4333434"/>
              <a:gd name="connsiteX12317" fmla="*/ 3233564 w 4425895"/>
              <a:gd name="connsiteY12317" fmla="*/ 2927190 h 4333434"/>
              <a:gd name="connsiteX12318" fmla="*/ 3236701 w 4425895"/>
              <a:gd name="connsiteY12318" fmla="*/ 2925085 h 4333434"/>
              <a:gd name="connsiteX12319" fmla="*/ 3239837 w 4425895"/>
              <a:gd name="connsiteY12319" fmla="*/ 2927190 h 4333434"/>
              <a:gd name="connsiteX12320" fmla="*/ 3236357 w 4425895"/>
              <a:gd name="connsiteY12320" fmla="*/ 2929640 h 4333434"/>
              <a:gd name="connsiteX12321" fmla="*/ 3241900 w 4425895"/>
              <a:gd name="connsiteY12321" fmla="*/ 2946525 h 4333434"/>
              <a:gd name="connsiteX12322" fmla="*/ 3242759 w 4425895"/>
              <a:gd name="connsiteY12322" fmla="*/ 2937502 h 4333434"/>
              <a:gd name="connsiteX12323" fmla="*/ 3248216 w 4425895"/>
              <a:gd name="connsiteY12323" fmla="*/ 2936987 h 4333434"/>
              <a:gd name="connsiteX12324" fmla="*/ 3246110 w 4425895"/>
              <a:gd name="connsiteY12324" fmla="*/ 2940166 h 4333434"/>
              <a:gd name="connsiteX12325" fmla="*/ 3244005 w 4425895"/>
              <a:gd name="connsiteY12325" fmla="*/ 2943346 h 4333434"/>
              <a:gd name="connsiteX12326" fmla="*/ 3241556 w 4425895"/>
              <a:gd name="connsiteY12326" fmla="*/ 2946439 h 4333434"/>
              <a:gd name="connsiteX12327" fmla="*/ 3246196 w 4425895"/>
              <a:gd name="connsiteY12327" fmla="*/ 2236689 h 4333434"/>
              <a:gd name="connsiteX12328" fmla="*/ 3244134 w 4425895"/>
              <a:gd name="connsiteY12328" fmla="*/ 2238837 h 4333434"/>
              <a:gd name="connsiteX12329" fmla="*/ 3244091 w 4425895"/>
              <a:gd name="connsiteY12329" fmla="*/ 2238837 h 4333434"/>
              <a:gd name="connsiteX12330" fmla="*/ 3241943 w 4425895"/>
              <a:gd name="connsiteY12330" fmla="*/ 2236689 h 4333434"/>
              <a:gd name="connsiteX12331" fmla="*/ 3244091 w 4425895"/>
              <a:gd name="connsiteY12331" fmla="*/ 2234541 h 4333434"/>
              <a:gd name="connsiteX12332" fmla="*/ 3245852 w 4425895"/>
              <a:gd name="connsiteY12332" fmla="*/ 2236775 h 4333434"/>
              <a:gd name="connsiteX12333" fmla="*/ 3244091 w 4425895"/>
              <a:gd name="connsiteY12333" fmla="*/ 2200598 h 4333434"/>
              <a:gd name="connsiteX12334" fmla="*/ 3246196 w 4425895"/>
              <a:gd name="connsiteY12334" fmla="*/ 2198492 h 4333434"/>
              <a:gd name="connsiteX12335" fmla="*/ 3248302 w 4425895"/>
              <a:gd name="connsiteY12335" fmla="*/ 2200598 h 4333434"/>
              <a:gd name="connsiteX12336" fmla="*/ 3246196 w 4425895"/>
              <a:gd name="connsiteY12336" fmla="*/ 2202703 h 4333434"/>
              <a:gd name="connsiteX12337" fmla="*/ 3243704 w 4425895"/>
              <a:gd name="connsiteY12337" fmla="*/ 2201070 h 4333434"/>
              <a:gd name="connsiteX12338" fmla="*/ 3243661 w 4425895"/>
              <a:gd name="connsiteY12338" fmla="*/ 2200684 h 4333434"/>
              <a:gd name="connsiteX12339" fmla="*/ 3248388 w 4425895"/>
              <a:gd name="connsiteY12339" fmla="*/ 2776338 h 4333434"/>
              <a:gd name="connsiteX12340" fmla="*/ 3247442 w 4425895"/>
              <a:gd name="connsiteY12340" fmla="*/ 2774233 h 4333434"/>
              <a:gd name="connsiteX12341" fmla="*/ 3249676 w 4425895"/>
              <a:gd name="connsiteY12341" fmla="*/ 2772127 h 4333434"/>
              <a:gd name="connsiteX12342" fmla="*/ 3250579 w 4425895"/>
              <a:gd name="connsiteY12342" fmla="*/ 2774233 h 4333434"/>
              <a:gd name="connsiteX12343" fmla="*/ 3248796 w 4425895"/>
              <a:gd name="connsiteY12343" fmla="*/ 2776690 h 4333434"/>
              <a:gd name="connsiteX12344" fmla="*/ 3247743 w 4425895"/>
              <a:gd name="connsiteY12344" fmla="*/ 2776596 h 4333434"/>
              <a:gd name="connsiteX12345" fmla="*/ 3250149 w 4425895"/>
              <a:gd name="connsiteY12345" fmla="*/ 1709715 h 4333434"/>
              <a:gd name="connsiteX12346" fmla="*/ 3246841 w 4425895"/>
              <a:gd name="connsiteY12346" fmla="*/ 1707609 h 4333434"/>
              <a:gd name="connsiteX12347" fmla="*/ 3248817 w 4425895"/>
              <a:gd name="connsiteY12347" fmla="*/ 1705461 h 4333434"/>
              <a:gd name="connsiteX12348" fmla="*/ 3252083 w 4425895"/>
              <a:gd name="connsiteY12348" fmla="*/ 1707609 h 4333434"/>
              <a:gd name="connsiteX12349" fmla="*/ 3250149 w 4425895"/>
              <a:gd name="connsiteY12349" fmla="*/ 1709715 h 4333434"/>
              <a:gd name="connsiteX12350" fmla="*/ 3245852 w 4425895"/>
              <a:gd name="connsiteY12350" fmla="*/ 1210281 h 4333434"/>
              <a:gd name="connsiteX12351" fmla="*/ 3243661 w 4425895"/>
              <a:gd name="connsiteY12351" fmla="*/ 1208176 h 4333434"/>
              <a:gd name="connsiteX12352" fmla="*/ 3245766 w 4425895"/>
              <a:gd name="connsiteY12352" fmla="*/ 1205986 h 4333434"/>
              <a:gd name="connsiteX12353" fmla="*/ 3247958 w 4425895"/>
              <a:gd name="connsiteY12353" fmla="*/ 1208090 h 4333434"/>
              <a:gd name="connsiteX12354" fmla="*/ 3247958 w 4425895"/>
              <a:gd name="connsiteY12354" fmla="*/ 1208133 h 4333434"/>
              <a:gd name="connsiteX12355" fmla="*/ 3245895 w 4425895"/>
              <a:gd name="connsiteY12355" fmla="*/ 1210281 h 4333434"/>
              <a:gd name="connsiteX12356" fmla="*/ 3245852 w 4425895"/>
              <a:gd name="connsiteY12356" fmla="*/ 1210281 h 4333434"/>
              <a:gd name="connsiteX12357" fmla="*/ 3244392 w 4425895"/>
              <a:gd name="connsiteY12357" fmla="*/ 2066931 h 4333434"/>
              <a:gd name="connsiteX12358" fmla="*/ 3240740 w 4425895"/>
              <a:gd name="connsiteY12358" fmla="*/ 2066931 h 4333434"/>
              <a:gd name="connsiteX12359" fmla="*/ 3244392 w 4425895"/>
              <a:gd name="connsiteY12359" fmla="*/ 2062334 h 4333434"/>
              <a:gd name="connsiteX12360" fmla="*/ 3245109 w 4425895"/>
              <a:gd name="connsiteY12360" fmla="*/ 2066154 h 4333434"/>
              <a:gd name="connsiteX12361" fmla="*/ 3244306 w 4425895"/>
              <a:gd name="connsiteY12361" fmla="*/ 2066931 h 4333434"/>
              <a:gd name="connsiteX12362" fmla="*/ 3242200 w 4425895"/>
              <a:gd name="connsiteY12362" fmla="*/ 2860508 h 4333434"/>
              <a:gd name="connsiteX12363" fmla="*/ 3234681 w 4425895"/>
              <a:gd name="connsiteY12363" fmla="*/ 2862355 h 4333434"/>
              <a:gd name="connsiteX12364" fmla="*/ 3237904 w 4425895"/>
              <a:gd name="connsiteY12364" fmla="*/ 2857715 h 4333434"/>
              <a:gd name="connsiteX12365" fmla="*/ 3242200 w 4425895"/>
              <a:gd name="connsiteY12365" fmla="*/ 2860508 h 4333434"/>
              <a:gd name="connsiteX12366" fmla="*/ 3223768 w 4425895"/>
              <a:gd name="connsiteY12366" fmla="*/ 2697926 h 4333434"/>
              <a:gd name="connsiteX12367" fmla="*/ 3228065 w 4425895"/>
              <a:gd name="connsiteY12367" fmla="*/ 2695820 h 4333434"/>
              <a:gd name="connsiteX12368" fmla="*/ 3229869 w 4425895"/>
              <a:gd name="connsiteY12368" fmla="*/ 2697926 h 4333434"/>
              <a:gd name="connsiteX12369" fmla="*/ 3225573 w 4425895"/>
              <a:gd name="connsiteY12369" fmla="*/ 2700074 h 4333434"/>
              <a:gd name="connsiteX12370" fmla="*/ 3223768 w 4425895"/>
              <a:gd name="connsiteY12370" fmla="*/ 2697969 h 4333434"/>
              <a:gd name="connsiteX12371" fmla="*/ 3231115 w 4425895"/>
              <a:gd name="connsiteY12371" fmla="*/ 1420641 h 4333434"/>
              <a:gd name="connsiteX12372" fmla="*/ 3228967 w 4425895"/>
              <a:gd name="connsiteY12372" fmla="*/ 1422703 h 4333434"/>
              <a:gd name="connsiteX12373" fmla="*/ 3226905 w 4425895"/>
              <a:gd name="connsiteY12373" fmla="*/ 1420555 h 4333434"/>
              <a:gd name="connsiteX12374" fmla="*/ 3229010 w 4425895"/>
              <a:gd name="connsiteY12374" fmla="*/ 1418493 h 4333434"/>
              <a:gd name="connsiteX12375" fmla="*/ 3231115 w 4425895"/>
              <a:gd name="connsiteY12375" fmla="*/ 1420597 h 4333434"/>
              <a:gd name="connsiteX12376" fmla="*/ 3231115 w 4425895"/>
              <a:gd name="connsiteY12376" fmla="*/ 1420684 h 4333434"/>
              <a:gd name="connsiteX12377" fmla="*/ 3225057 w 4425895"/>
              <a:gd name="connsiteY12377" fmla="*/ 2182982 h 4333434"/>
              <a:gd name="connsiteX12378" fmla="*/ 3225057 w 4425895"/>
              <a:gd name="connsiteY12378" fmla="*/ 2186591 h 4333434"/>
              <a:gd name="connsiteX12379" fmla="*/ 3221534 w 4425895"/>
              <a:gd name="connsiteY12379" fmla="*/ 2185650 h 4333434"/>
              <a:gd name="connsiteX12380" fmla="*/ 3221534 w 4425895"/>
              <a:gd name="connsiteY12380" fmla="*/ 2185646 h 4333434"/>
              <a:gd name="connsiteX12381" fmla="*/ 3225057 w 4425895"/>
              <a:gd name="connsiteY12381" fmla="*/ 2183025 h 4333434"/>
              <a:gd name="connsiteX12382" fmla="*/ 3222135 w 4425895"/>
              <a:gd name="connsiteY12382" fmla="*/ 2195871 h 4333434"/>
              <a:gd name="connsiteX12383" fmla="*/ 3231115 w 4425895"/>
              <a:gd name="connsiteY12383" fmla="*/ 2199824 h 4333434"/>
              <a:gd name="connsiteX12384" fmla="*/ 3218741 w 4425895"/>
              <a:gd name="connsiteY12384" fmla="*/ 2199824 h 4333434"/>
              <a:gd name="connsiteX12385" fmla="*/ 3222135 w 4425895"/>
              <a:gd name="connsiteY12385" fmla="*/ 2195786 h 4333434"/>
              <a:gd name="connsiteX12386" fmla="*/ 3219600 w 4425895"/>
              <a:gd name="connsiteY12386" fmla="*/ 2789442 h 4333434"/>
              <a:gd name="connsiteX12387" fmla="*/ 3212107 w 4425895"/>
              <a:gd name="connsiteY12387" fmla="*/ 2790242 h 4333434"/>
              <a:gd name="connsiteX12388" fmla="*/ 3211308 w 4425895"/>
              <a:gd name="connsiteY12388" fmla="*/ 2789442 h 4333434"/>
              <a:gd name="connsiteX12389" fmla="*/ 3212339 w 4425895"/>
              <a:gd name="connsiteY12389" fmla="*/ 2786048 h 4333434"/>
              <a:gd name="connsiteX12390" fmla="*/ 3219600 w 4425895"/>
              <a:gd name="connsiteY12390" fmla="*/ 2789357 h 4333434"/>
              <a:gd name="connsiteX12391" fmla="*/ 3216636 w 4425895"/>
              <a:gd name="connsiteY12391" fmla="*/ 2994432 h 4333434"/>
              <a:gd name="connsiteX12392" fmla="*/ 3213439 w 4425895"/>
              <a:gd name="connsiteY12392" fmla="*/ 2993697 h 4333434"/>
              <a:gd name="connsiteX12393" fmla="*/ 3213413 w 4425895"/>
              <a:gd name="connsiteY12393" fmla="*/ 2993658 h 4333434"/>
              <a:gd name="connsiteX12394" fmla="*/ 3214187 w 4425895"/>
              <a:gd name="connsiteY12394" fmla="*/ 2990393 h 4333434"/>
              <a:gd name="connsiteX12395" fmla="*/ 3217409 w 4425895"/>
              <a:gd name="connsiteY12395" fmla="*/ 2991166 h 4333434"/>
              <a:gd name="connsiteX12396" fmla="*/ 3216636 w 4425895"/>
              <a:gd name="connsiteY12396" fmla="*/ 2994346 h 4333434"/>
              <a:gd name="connsiteX12397" fmla="*/ 3207183 w 4425895"/>
              <a:gd name="connsiteY12397" fmla="*/ 3084789 h 4333434"/>
              <a:gd name="connsiteX12398" fmla="*/ 3210363 w 4425895"/>
              <a:gd name="connsiteY12398" fmla="*/ 3086765 h 4333434"/>
              <a:gd name="connsiteX12399" fmla="*/ 3205379 w 4425895"/>
              <a:gd name="connsiteY12399" fmla="*/ 3089687 h 4333434"/>
              <a:gd name="connsiteX12400" fmla="*/ 3207183 w 4425895"/>
              <a:gd name="connsiteY12400" fmla="*/ 3084789 h 4333434"/>
              <a:gd name="connsiteX12401" fmla="*/ 3206367 w 4425895"/>
              <a:gd name="connsiteY12401" fmla="*/ 4249159 h 4333434"/>
              <a:gd name="connsiteX12402" fmla="*/ 3211265 w 4425895"/>
              <a:gd name="connsiteY12402" fmla="*/ 4250019 h 4333434"/>
              <a:gd name="connsiteX12403" fmla="*/ 3213113 w 4425895"/>
              <a:gd name="connsiteY12403" fmla="*/ 4256893 h 4333434"/>
              <a:gd name="connsiteX12404" fmla="*/ 3206367 w 4425895"/>
              <a:gd name="connsiteY12404" fmla="*/ 4256077 h 4333434"/>
              <a:gd name="connsiteX12405" fmla="*/ 3206195 w 4425895"/>
              <a:gd name="connsiteY12405" fmla="*/ 4249331 h 4333434"/>
              <a:gd name="connsiteX12406" fmla="*/ 3207484 w 4425895"/>
              <a:gd name="connsiteY12406" fmla="*/ 4241769 h 4333434"/>
              <a:gd name="connsiteX12407" fmla="*/ 3215562 w 4425895"/>
              <a:gd name="connsiteY12407" fmla="*/ 4242027 h 4333434"/>
              <a:gd name="connsiteX12408" fmla="*/ 3220803 w 4425895"/>
              <a:gd name="connsiteY12408" fmla="*/ 4246796 h 4333434"/>
              <a:gd name="connsiteX12409" fmla="*/ 3214187 w 4425895"/>
              <a:gd name="connsiteY12409" fmla="*/ 4245636 h 4333434"/>
              <a:gd name="connsiteX12410" fmla="*/ 3207183 w 4425895"/>
              <a:gd name="connsiteY12410" fmla="*/ 4241941 h 4333434"/>
              <a:gd name="connsiteX12411" fmla="*/ 3240052 w 4425895"/>
              <a:gd name="connsiteY12411" fmla="*/ 4266088 h 4333434"/>
              <a:gd name="connsiteX12412" fmla="*/ 3252211 w 4425895"/>
              <a:gd name="connsiteY12412" fmla="*/ 4263982 h 4333434"/>
              <a:gd name="connsiteX12413" fmla="*/ 3249247 w 4425895"/>
              <a:gd name="connsiteY12413" fmla="*/ 4266302 h 4333434"/>
              <a:gd name="connsiteX12414" fmla="*/ 3242673 w 4425895"/>
              <a:gd name="connsiteY12414" fmla="*/ 4267677 h 4333434"/>
              <a:gd name="connsiteX12415" fmla="*/ 3239880 w 4425895"/>
              <a:gd name="connsiteY12415" fmla="*/ 4266259 h 4333434"/>
              <a:gd name="connsiteX12416" fmla="*/ 3248044 w 4425895"/>
              <a:gd name="connsiteY12416" fmla="*/ 3075508 h 4333434"/>
              <a:gd name="connsiteX12417" fmla="*/ 3242802 w 4425895"/>
              <a:gd name="connsiteY12417" fmla="*/ 3073231 h 4333434"/>
              <a:gd name="connsiteX12418" fmla="*/ 3247743 w 4425895"/>
              <a:gd name="connsiteY12418" fmla="*/ 3072372 h 4333434"/>
              <a:gd name="connsiteX12419" fmla="*/ 3254746 w 4425895"/>
              <a:gd name="connsiteY12419" fmla="*/ 3073575 h 4333434"/>
              <a:gd name="connsiteX12420" fmla="*/ 3247872 w 4425895"/>
              <a:gd name="connsiteY12420" fmla="*/ 3075680 h 4333434"/>
              <a:gd name="connsiteX12421" fmla="*/ 3258227 w 4425895"/>
              <a:gd name="connsiteY12421" fmla="*/ 3197488 h 4333434"/>
              <a:gd name="connsiteX12422" fmla="*/ 3263640 w 4425895"/>
              <a:gd name="connsiteY12422" fmla="*/ 3194996 h 4333434"/>
              <a:gd name="connsiteX12423" fmla="*/ 3260933 w 4425895"/>
              <a:gd name="connsiteY12423" fmla="*/ 3201655 h 4333434"/>
              <a:gd name="connsiteX12424" fmla="*/ 3258055 w 4425895"/>
              <a:gd name="connsiteY12424" fmla="*/ 3197660 h 4333434"/>
              <a:gd name="connsiteX12425" fmla="*/ 3263812 w 4425895"/>
              <a:gd name="connsiteY12425" fmla="*/ 3067731 h 4333434"/>
              <a:gd name="connsiteX12426" fmla="*/ 3264843 w 4425895"/>
              <a:gd name="connsiteY12426" fmla="*/ 3064380 h 4333434"/>
              <a:gd name="connsiteX12427" fmla="*/ 3272104 w 4425895"/>
              <a:gd name="connsiteY12427" fmla="*/ 3067602 h 4333434"/>
              <a:gd name="connsiteX12428" fmla="*/ 3264676 w 4425895"/>
              <a:gd name="connsiteY12428" fmla="*/ 3068870 h 4333434"/>
              <a:gd name="connsiteX12429" fmla="*/ 3263640 w 4425895"/>
              <a:gd name="connsiteY12429" fmla="*/ 3067903 h 4333434"/>
              <a:gd name="connsiteX12430" fmla="*/ 3272104 w 4425895"/>
              <a:gd name="connsiteY12430" fmla="*/ 3142019 h 4333434"/>
              <a:gd name="connsiteX12431" fmla="*/ 3275241 w 4425895"/>
              <a:gd name="connsiteY12431" fmla="*/ 3144124 h 4333434"/>
              <a:gd name="connsiteX12432" fmla="*/ 3272104 w 4425895"/>
              <a:gd name="connsiteY12432" fmla="*/ 3146230 h 4333434"/>
              <a:gd name="connsiteX12433" fmla="*/ 3268968 w 4425895"/>
              <a:gd name="connsiteY12433" fmla="*/ 3144124 h 4333434"/>
              <a:gd name="connsiteX12434" fmla="*/ 3271933 w 4425895"/>
              <a:gd name="connsiteY12434" fmla="*/ 3142191 h 4333434"/>
              <a:gd name="connsiteX12435" fmla="*/ 3284994 w 4425895"/>
              <a:gd name="connsiteY12435" fmla="*/ 3597455 h 4333434"/>
              <a:gd name="connsiteX12436" fmla="*/ 3284522 w 4425895"/>
              <a:gd name="connsiteY12436" fmla="*/ 3602568 h 4333434"/>
              <a:gd name="connsiteX12437" fmla="*/ 3280225 w 4425895"/>
              <a:gd name="connsiteY12437" fmla="*/ 3603385 h 4333434"/>
              <a:gd name="connsiteX12438" fmla="*/ 3272921 w 4425895"/>
              <a:gd name="connsiteY12438" fmla="*/ 3602182 h 4333434"/>
              <a:gd name="connsiteX12439" fmla="*/ 3285037 w 4425895"/>
              <a:gd name="connsiteY12439" fmla="*/ 3597498 h 4333434"/>
              <a:gd name="connsiteX12440" fmla="*/ 3291869 w 4425895"/>
              <a:gd name="connsiteY12440" fmla="*/ 4213283 h 4333434"/>
              <a:gd name="connsiteX12441" fmla="*/ 3293845 w 4425895"/>
              <a:gd name="connsiteY12441" fmla="*/ 4219126 h 4333434"/>
              <a:gd name="connsiteX12442" fmla="*/ 3286197 w 4425895"/>
              <a:gd name="connsiteY12442" fmla="*/ 4218439 h 4333434"/>
              <a:gd name="connsiteX12443" fmla="*/ 3291912 w 4425895"/>
              <a:gd name="connsiteY12443" fmla="*/ 4213326 h 4333434"/>
              <a:gd name="connsiteX12444" fmla="*/ 3293029 w 4425895"/>
              <a:gd name="connsiteY12444" fmla="*/ 3014540 h 4333434"/>
              <a:gd name="connsiteX12445" fmla="*/ 3283791 w 4425895"/>
              <a:gd name="connsiteY12445" fmla="*/ 3015270 h 4333434"/>
              <a:gd name="connsiteX12446" fmla="*/ 3290709 w 4425895"/>
              <a:gd name="connsiteY12446" fmla="*/ 3010974 h 4333434"/>
              <a:gd name="connsiteX12447" fmla="*/ 3293115 w 4425895"/>
              <a:gd name="connsiteY12447" fmla="*/ 3014454 h 4333434"/>
              <a:gd name="connsiteX12448" fmla="*/ 3295521 w 4425895"/>
              <a:gd name="connsiteY12448" fmla="*/ 2802547 h 4333434"/>
              <a:gd name="connsiteX12449" fmla="*/ 3290837 w 4425895"/>
              <a:gd name="connsiteY12449" fmla="*/ 2806113 h 4333434"/>
              <a:gd name="connsiteX12450" fmla="*/ 3288045 w 4425895"/>
              <a:gd name="connsiteY12450" fmla="*/ 2804008 h 4333434"/>
              <a:gd name="connsiteX12451" fmla="*/ 3292728 w 4425895"/>
              <a:gd name="connsiteY12451" fmla="*/ 2800399 h 4333434"/>
              <a:gd name="connsiteX12452" fmla="*/ 3295564 w 4425895"/>
              <a:gd name="connsiteY12452" fmla="*/ 2802461 h 4333434"/>
              <a:gd name="connsiteX12453" fmla="*/ 3294361 w 4425895"/>
              <a:gd name="connsiteY12453" fmla="*/ 2785361 h 4333434"/>
              <a:gd name="connsiteX12454" fmla="*/ 3294361 w 4425895"/>
              <a:gd name="connsiteY12454" fmla="*/ 2781795 h 4333434"/>
              <a:gd name="connsiteX12455" fmla="*/ 3299130 w 4425895"/>
              <a:gd name="connsiteY12455" fmla="*/ 2783127 h 4333434"/>
              <a:gd name="connsiteX12456" fmla="*/ 3294404 w 4425895"/>
              <a:gd name="connsiteY12456" fmla="*/ 2785103 h 4333434"/>
              <a:gd name="connsiteX12457" fmla="*/ 3299130 w 4425895"/>
              <a:gd name="connsiteY12457" fmla="*/ 3890524 h 4333434"/>
              <a:gd name="connsiteX12458" fmla="*/ 3302266 w 4425895"/>
              <a:gd name="connsiteY12458" fmla="*/ 3892673 h 4333434"/>
              <a:gd name="connsiteX12459" fmla="*/ 3299130 w 4425895"/>
              <a:gd name="connsiteY12459" fmla="*/ 3894778 h 4333434"/>
              <a:gd name="connsiteX12460" fmla="*/ 3295993 w 4425895"/>
              <a:gd name="connsiteY12460" fmla="*/ 3892673 h 4333434"/>
              <a:gd name="connsiteX12461" fmla="*/ 3299173 w 4425895"/>
              <a:gd name="connsiteY12461" fmla="*/ 3890266 h 4333434"/>
              <a:gd name="connsiteX12462" fmla="*/ 3303942 w 4425895"/>
              <a:gd name="connsiteY12462" fmla="*/ 4241984 h 4333434"/>
              <a:gd name="connsiteX12463" fmla="*/ 3305145 w 4425895"/>
              <a:gd name="connsiteY12463" fmla="*/ 4247612 h 4333434"/>
              <a:gd name="connsiteX12464" fmla="*/ 3299345 w 4425895"/>
              <a:gd name="connsiteY12464" fmla="*/ 4245722 h 4333434"/>
              <a:gd name="connsiteX12465" fmla="*/ 3303985 w 4425895"/>
              <a:gd name="connsiteY12465" fmla="*/ 4241726 h 4333434"/>
              <a:gd name="connsiteX12466" fmla="*/ 3301321 w 4425895"/>
              <a:gd name="connsiteY12466" fmla="*/ 3638187 h 4333434"/>
              <a:gd name="connsiteX12467" fmla="*/ 3301321 w 4425895"/>
              <a:gd name="connsiteY12467" fmla="*/ 3630969 h 4333434"/>
              <a:gd name="connsiteX12468" fmla="*/ 3310602 w 4425895"/>
              <a:gd name="connsiteY12468" fmla="*/ 3638058 h 4333434"/>
              <a:gd name="connsiteX12469" fmla="*/ 3301321 w 4425895"/>
              <a:gd name="connsiteY12469" fmla="*/ 3638187 h 4333434"/>
              <a:gd name="connsiteX12470" fmla="*/ 3312707 w 4425895"/>
              <a:gd name="connsiteY12470" fmla="*/ 3777654 h 4333434"/>
              <a:gd name="connsiteX12471" fmla="*/ 3313523 w 4425895"/>
              <a:gd name="connsiteY12471" fmla="*/ 3780790 h 4333434"/>
              <a:gd name="connsiteX12472" fmla="*/ 3311504 w 4425895"/>
              <a:gd name="connsiteY12472" fmla="*/ 3784012 h 4333434"/>
              <a:gd name="connsiteX12473" fmla="*/ 3310688 w 4425895"/>
              <a:gd name="connsiteY12473" fmla="*/ 3780790 h 4333434"/>
              <a:gd name="connsiteX12474" fmla="*/ 3312707 w 4425895"/>
              <a:gd name="connsiteY12474" fmla="*/ 3777654 h 4333434"/>
              <a:gd name="connsiteX12475" fmla="*/ 3315672 w 4425895"/>
              <a:gd name="connsiteY12475" fmla="*/ 4262006 h 4333434"/>
              <a:gd name="connsiteX12476" fmla="*/ 3319667 w 4425895"/>
              <a:gd name="connsiteY12476" fmla="*/ 4268623 h 4333434"/>
              <a:gd name="connsiteX12477" fmla="*/ 3316746 w 4425895"/>
              <a:gd name="connsiteY12477" fmla="*/ 4272919 h 4333434"/>
              <a:gd name="connsiteX12478" fmla="*/ 3312750 w 4425895"/>
              <a:gd name="connsiteY12478" fmla="*/ 4266259 h 4333434"/>
              <a:gd name="connsiteX12479" fmla="*/ 3315672 w 4425895"/>
              <a:gd name="connsiteY12479" fmla="*/ 4262006 h 4333434"/>
              <a:gd name="connsiteX12480" fmla="*/ 3316961 w 4425895"/>
              <a:gd name="connsiteY12480" fmla="*/ 3942556 h 4333434"/>
              <a:gd name="connsiteX12481" fmla="*/ 3320097 w 4425895"/>
              <a:gd name="connsiteY12481" fmla="*/ 3940493 h 4333434"/>
              <a:gd name="connsiteX12482" fmla="*/ 3323234 w 4425895"/>
              <a:gd name="connsiteY12482" fmla="*/ 3941353 h 4333434"/>
              <a:gd name="connsiteX12483" fmla="*/ 3320097 w 4425895"/>
              <a:gd name="connsiteY12483" fmla="*/ 3943415 h 4333434"/>
              <a:gd name="connsiteX12484" fmla="*/ 3316961 w 4425895"/>
              <a:gd name="connsiteY12484" fmla="*/ 3942556 h 4333434"/>
              <a:gd name="connsiteX12485" fmla="*/ 3331784 w 4425895"/>
              <a:gd name="connsiteY12485" fmla="*/ 4236699 h 4333434"/>
              <a:gd name="connsiteX12486" fmla="*/ 3328475 w 4425895"/>
              <a:gd name="connsiteY12486" fmla="*/ 4243058 h 4333434"/>
              <a:gd name="connsiteX12487" fmla="*/ 3325468 w 4425895"/>
              <a:gd name="connsiteY12487" fmla="*/ 4247355 h 4333434"/>
              <a:gd name="connsiteX12488" fmla="*/ 3323362 w 4425895"/>
              <a:gd name="connsiteY12488" fmla="*/ 4251651 h 4333434"/>
              <a:gd name="connsiteX12489" fmla="*/ 3321257 w 4425895"/>
              <a:gd name="connsiteY12489" fmla="*/ 4244476 h 4333434"/>
              <a:gd name="connsiteX12490" fmla="*/ 3331784 w 4425895"/>
              <a:gd name="connsiteY12490" fmla="*/ 4236699 h 4333434"/>
              <a:gd name="connsiteX12491" fmla="*/ 3327487 w 4425895"/>
              <a:gd name="connsiteY12491" fmla="*/ 3641022 h 4333434"/>
              <a:gd name="connsiteX12492" fmla="*/ 3341623 w 4425895"/>
              <a:gd name="connsiteY12492" fmla="*/ 3631828 h 4333434"/>
              <a:gd name="connsiteX12493" fmla="*/ 3341322 w 4425895"/>
              <a:gd name="connsiteY12493" fmla="*/ 3640421 h 4333434"/>
              <a:gd name="connsiteX12494" fmla="*/ 3327487 w 4425895"/>
              <a:gd name="connsiteY12494" fmla="*/ 3641022 h 4333434"/>
              <a:gd name="connsiteX12495" fmla="*/ 3348712 w 4425895"/>
              <a:gd name="connsiteY12495" fmla="*/ 3937701 h 4333434"/>
              <a:gd name="connsiteX12496" fmla="*/ 3350044 w 4425895"/>
              <a:gd name="connsiteY12496" fmla="*/ 3942470 h 4333434"/>
              <a:gd name="connsiteX12497" fmla="*/ 3346435 w 4425895"/>
              <a:gd name="connsiteY12497" fmla="*/ 3937185 h 4333434"/>
              <a:gd name="connsiteX12498" fmla="*/ 3348626 w 4425895"/>
              <a:gd name="connsiteY12498" fmla="*/ 3937701 h 4333434"/>
              <a:gd name="connsiteX12499" fmla="*/ 3351849 w 4425895"/>
              <a:gd name="connsiteY12499" fmla="*/ 3996521 h 4333434"/>
              <a:gd name="connsiteX12500" fmla="*/ 3352622 w 4425895"/>
              <a:gd name="connsiteY12500" fmla="*/ 3999700 h 4333434"/>
              <a:gd name="connsiteX12501" fmla="*/ 3349228 w 4425895"/>
              <a:gd name="connsiteY12501" fmla="*/ 4002923 h 4333434"/>
              <a:gd name="connsiteX12502" fmla="*/ 3348455 w 4425895"/>
              <a:gd name="connsiteY12502" fmla="*/ 3999700 h 4333434"/>
              <a:gd name="connsiteX12503" fmla="*/ 3351763 w 4425895"/>
              <a:gd name="connsiteY12503" fmla="*/ 3996521 h 4333434"/>
              <a:gd name="connsiteX12504" fmla="*/ 3351849 w 4425895"/>
              <a:gd name="connsiteY12504" fmla="*/ 3558743 h 4333434"/>
              <a:gd name="connsiteX12505" fmla="*/ 3348583 w 4425895"/>
              <a:gd name="connsiteY12505" fmla="*/ 3551224 h 4333434"/>
              <a:gd name="connsiteX12506" fmla="*/ 3354770 w 4425895"/>
              <a:gd name="connsiteY12506" fmla="*/ 3555521 h 4333434"/>
              <a:gd name="connsiteX12507" fmla="*/ 3351986 w 4425895"/>
              <a:gd name="connsiteY12507" fmla="*/ 3558735 h 4333434"/>
              <a:gd name="connsiteX12508" fmla="*/ 3351720 w 4425895"/>
              <a:gd name="connsiteY12508" fmla="*/ 3558743 h 4333434"/>
              <a:gd name="connsiteX12509" fmla="*/ 3359153 w 4425895"/>
              <a:gd name="connsiteY12509" fmla="*/ 4181445 h 4333434"/>
              <a:gd name="connsiteX12510" fmla="*/ 3362633 w 4425895"/>
              <a:gd name="connsiteY12510" fmla="*/ 4184109 h 4333434"/>
              <a:gd name="connsiteX12511" fmla="*/ 3354770 w 4425895"/>
              <a:gd name="connsiteY12511" fmla="*/ 4184754 h 4333434"/>
              <a:gd name="connsiteX12512" fmla="*/ 3359024 w 4425895"/>
              <a:gd name="connsiteY12512" fmla="*/ 4181445 h 4333434"/>
              <a:gd name="connsiteX12513" fmla="*/ 3358208 w 4425895"/>
              <a:gd name="connsiteY12513" fmla="*/ 2724521 h 4333434"/>
              <a:gd name="connsiteX12514" fmla="*/ 3356403 w 4425895"/>
              <a:gd name="connsiteY12514" fmla="*/ 2714983 h 4333434"/>
              <a:gd name="connsiteX12515" fmla="*/ 3361817 w 4425895"/>
              <a:gd name="connsiteY12515" fmla="*/ 2719494 h 4333434"/>
              <a:gd name="connsiteX12516" fmla="*/ 3358079 w 4425895"/>
              <a:gd name="connsiteY12516" fmla="*/ 2724521 h 4333434"/>
              <a:gd name="connsiteX12517" fmla="*/ 3360227 w 4425895"/>
              <a:gd name="connsiteY12517" fmla="*/ 588611 h 4333434"/>
              <a:gd name="connsiteX12518" fmla="*/ 3358208 w 4425895"/>
              <a:gd name="connsiteY12518" fmla="*/ 583283 h 4333434"/>
              <a:gd name="connsiteX12519" fmla="*/ 3356017 w 4425895"/>
              <a:gd name="connsiteY12519" fmla="*/ 579244 h 4333434"/>
              <a:gd name="connsiteX12520" fmla="*/ 3354856 w 4425895"/>
              <a:gd name="connsiteY12520" fmla="*/ 573702 h 4333434"/>
              <a:gd name="connsiteX12521" fmla="*/ 3364781 w 4425895"/>
              <a:gd name="connsiteY12521" fmla="*/ 579717 h 4333434"/>
              <a:gd name="connsiteX12522" fmla="*/ 3369551 w 4425895"/>
              <a:gd name="connsiteY12522" fmla="*/ 590630 h 4333434"/>
              <a:gd name="connsiteX12523" fmla="*/ 3360098 w 4425895"/>
              <a:gd name="connsiteY12523" fmla="*/ 588611 h 4333434"/>
              <a:gd name="connsiteX12524" fmla="*/ 3373117 w 4425895"/>
              <a:gd name="connsiteY12524" fmla="*/ 671320 h 4333434"/>
              <a:gd name="connsiteX12525" fmla="*/ 3370883 w 4425895"/>
              <a:gd name="connsiteY12525" fmla="*/ 676261 h 4333434"/>
              <a:gd name="connsiteX12526" fmla="*/ 3367317 w 4425895"/>
              <a:gd name="connsiteY12526" fmla="*/ 676261 h 4333434"/>
              <a:gd name="connsiteX12527" fmla="*/ 3372988 w 4425895"/>
              <a:gd name="connsiteY12527" fmla="*/ 671320 h 4333434"/>
              <a:gd name="connsiteX12528" fmla="*/ 3372472 w 4425895"/>
              <a:gd name="connsiteY12528" fmla="*/ 570436 h 4333434"/>
              <a:gd name="connsiteX12529" fmla="*/ 3378015 w 4425895"/>
              <a:gd name="connsiteY12529" fmla="*/ 567729 h 4333434"/>
              <a:gd name="connsiteX12530" fmla="*/ 3376855 w 4425895"/>
              <a:gd name="connsiteY12530" fmla="*/ 571081 h 4333434"/>
              <a:gd name="connsiteX12531" fmla="*/ 3372472 w 4425895"/>
              <a:gd name="connsiteY12531" fmla="*/ 570436 h 4333434"/>
              <a:gd name="connsiteX12532" fmla="*/ 3377800 w 4425895"/>
              <a:gd name="connsiteY12532" fmla="*/ 1154770 h 4333434"/>
              <a:gd name="connsiteX12533" fmla="*/ 3378702 w 4425895"/>
              <a:gd name="connsiteY12533" fmla="*/ 1156875 h 4333434"/>
              <a:gd name="connsiteX12534" fmla="*/ 3376511 w 4425895"/>
              <a:gd name="connsiteY12534" fmla="*/ 1159023 h 4333434"/>
              <a:gd name="connsiteX12535" fmla="*/ 3375566 w 4425895"/>
              <a:gd name="connsiteY12535" fmla="*/ 1156875 h 4333434"/>
              <a:gd name="connsiteX12536" fmla="*/ 3377800 w 4425895"/>
              <a:gd name="connsiteY12536" fmla="*/ 1155027 h 4333434"/>
              <a:gd name="connsiteX12537" fmla="*/ 3380550 w 4425895"/>
              <a:gd name="connsiteY12537" fmla="*/ 1220636 h 4333434"/>
              <a:gd name="connsiteX12538" fmla="*/ 3383944 w 4425895"/>
              <a:gd name="connsiteY12538" fmla="*/ 1223769 h 4333434"/>
              <a:gd name="connsiteX12539" fmla="*/ 3383944 w 4425895"/>
              <a:gd name="connsiteY12539" fmla="*/ 1223815 h 4333434"/>
              <a:gd name="connsiteX12540" fmla="*/ 3383171 w 4425895"/>
              <a:gd name="connsiteY12540" fmla="*/ 1227038 h 4333434"/>
              <a:gd name="connsiteX12541" fmla="*/ 3379776 w 4425895"/>
              <a:gd name="connsiteY12541" fmla="*/ 1223815 h 4333434"/>
              <a:gd name="connsiteX12542" fmla="*/ 3380550 w 4425895"/>
              <a:gd name="connsiteY12542" fmla="*/ 1220894 h 4333434"/>
              <a:gd name="connsiteX12543" fmla="*/ 3384417 w 4425895"/>
              <a:gd name="connsiteY12543" fmla="*/ 661266 h 4333434"/>
              <a:gd name="connsiteX12544" fmla="*/ 3390260 w 4425895"/>
              <a:gd name="connsiteY12544" fmla="*/ 660449 h 4333434"/>
              <a:gd name="connsiteX12545" fmla="*/ 3386909 w 4425895"/>
              <a:gd name="connsiteY12545" fmla="*/ 663801 h 4333434"/>
              <a:gd name="connsiteX12546" fmla="*/ 3384417 w 4425895"/>
              <a:gd name="connsiteY12546" fmla="*/ 661523 h 4333434"/>
              <a:gd name="connsiteX12547" fmla="*/ 3390733 w 4425895"/>
              <a:gd name="connsiteY12547" fmla="*/ 627280 h 4333434"/>
              <a:gd name="connsiteX12548" fmla="*/ 3396533 w 4425895"/>
              <a:gd name="connsiteY12548" fmla="*/ 626420 h 4333434"/>
              <a:gd name="connsiteX12549" fmla="*/ 3393225 w 4425895"/>
              <a:gd name="connsiteY12549" fmla="*/ 629815 h 4333434"/>
              <a:gd name="connsiteX12550" fmla="*/ 3390733 w 4425895"/>
              <a:gd name="connsiteY12550" fmla="*/ 627538 h 4333434"/>
              <a:gd name="connsiteX12551" fmla="*/ 3397908 w 4425895"/>
              <a:gd name="connsiteY12551" fmla="*/ 82131 h 4333434"/>
              <a:gd name="connsiteX12552" fmla="*/ 3406501 w 4425895"/>
              <a:gd name="connsiteY12552" fmla="*/ 86986 h 4333434"/>
              <a:gd name="connsiteX12553" fmla="*/ 3411399 w 4425895"/>
              <a:gd name="connsiteY12553" fmla="*/ 94763 h 4333434"/>
              <a:gd name="connsiteX12554" fmla="*/ 3397264 w 4425895"/>
              <a:gd name="connsiteY12554" fmla="*/ 94763 h 4333434"/>
              <a:gd name="connsiteX12555" fmla="*/ 3397908 w 4425895"/>
              <a:gd name="connsiteY12555" fmla="*/ 82389 h 4333434"/>
              <a:gd name="connsiteX12556" fmla="*/ 3411184 w 4425895"/>
              <a:gd name="connsiteY12556" fmla="*/ 101680 h 4333434"/>
              <a:gd name="connsiteX12557" fmla="*/ 3413290 w 4425895"/>
              <a:gd name="connsiteY12557" fmla="*/ 103700 h 4333434"/>
              <a:gd name="connsiteX12558" fmla="*/ 3411184 w 4425895"/>
              <a:gd name="connsiteY12558" fmla="*/ 106965 h 4333434"/>
              <a:gd name="connsiteX12559" fmla="*/ 3409079 w 4425895"/>
              <a:gd name="connsiteY12559" fmla="*/ 105036 h 4333434"/>
              <a:gd name="connsiteX12560" fmla="*/ 3409079 w 4425895"/>
              <a:gd name="connsiteY12560" fmla="*/ 104989 h 4333434"/>
              <a:gd name="connsiteX12561" fmla="*/ 3411184 w 4425895"/>
              <a:gd name="connsiteY12561" fmla="*/ 102110 h 4333434"/>
              <a:gd name="connsiteX12562" fmla="*/ 3406501 w 4425895"/>
              <a:gd name="connsiteY12562" fmla="*/ 628311 h 4333434"/>
              <a:gd name="connsiteX12563" fmla="*/ 3400701 w 4425895"/>
              <a:gd name="connsiteY12563" fmla="*/ 629170 h 4333434"/>
              <a:gd name="connsiteX12564" fmla="*/ 3404052 w 4425895"/>
              <a:gd name="connsiteY12564" fmla="*/ 625819 h 4333434"/>
              <a:gd name="connsiteX12565" fmla="*/ 3406501 w 4425895"/>
              <a:gd name="connsiteY12565" fmla="*/ 628311 h 4333434"/>
              <a:gd name="connsiteX12566" fmla="*/ 3401904 w 4425895"/>
              <a:gd name="connsiteY12566" fmla="*/ 139146 h 4333434"/>
              <a:gd name="connsiteX12567" fmla="*/ 3403837 w 4425895"/>
              <a:gd name="connsiteY12567" fmla="*/ 141252 h 4333434"/>
              <a:gd name="connsiteX12568" fmla="*/ 3400572 w 4425895"/>
              <a:gd name="connsiteY12568" fmla="*/ 143400 h 4333434"/>
              <a:gd name="connsiteX12569" fmla="*/ 3398595 w 4425895"/>
              <a:gd name="connsiteY12569" fmla="*/ 141252 h 4333434"/>
              <a:gd name="connsiteX12570" fmla="*/ 3401904 w 4425895"/>
              <a:gd name="connsiteY12570" fmla="*/ 139146 h 4333434"/>
              <a:gd name="connsiteX12571" fmla="*/ 3399670 w 4425895"/>
              <a:gd name="connsiteY12571" fmla="*/ 810700 h 4333434"/>
              <a:gd name="connsiteX12572" fmla="*/ 3406071 w 4425895"/>
              <a:gd name="connsiteY12572" fmla="*/ 808595 h 4333434"/>
              <a:gd name="connsiteX12573" fmla="*/ 3411184 w 4425895"/>
              <a:gd name="connsiteY12573" fmla="*/ 810700 h 4333434"/>
              <a:gd name="connsiteX12574" fmla="*/ 3404783 w 4425895"/>
              <a:gd name="connsiteY12574" fmla="*/ 812849 h 4333434"/>
              <a:gd name="connsiteX12575" fmla="*/ 3399670 w 4425895"/>
              <a:gd name="connsiteY12575" fmla="*/ 810700 h 4333434"/>
              <a:gd name="connsiteX12576" fmla="*/ 3408564 w 4425895"/>
              <a:gd name="connsiteY12576" fmla="*/ 1205985 h 4333434"/>
              <a:gd name="connsiteX12577" fmla="*/ 3413290 w 4425895"/>
              <a:gd name="connsiteY12577" fmla="*/ 1209164 h 4333434"/>
              <a:gd name="connsiteX12578" fmla="*/ 3413805 w 4425895"/>
              <a:gd name="connsiteY12578" fmla="*/ 1212344 h 4333434"/>
              <a:gd name="connsiteX12579" fmla="*/ 3409079 w 4425895"/>
              <a:gd name="connsiteY12579" fmla="*/ 1209164 h 4333434"/>
              <a:gd name="connsiteX12580" fmla="*/ 3408564 w 4425895"/>
              <a:gd name="connsiteY12580" fmla="*/ 1206028 h 4333434"/>
              <a:gd name="connsiteX12581" fmla="*/ 3415352 w 4425895"/>
              <a:gd name="connsiteY12581" fmla="*/ 3558700 h 4333434"/>
              <a:gd name="connsiteX12582" fmla="*/ 3417457 w 4425895"/>
              <a:gd name="connsiteY12582" fmla="*/ 3560806 h 4333434"/>
              <a:gd name="connsiteX12583" fmla="*/ 3415309 w 4425895"/>
              <a:gd name="connsiteY12583" fmla="*/ 3562954 h 4333434"/>
              <a:gd name="connsiteX12584" fmla="*/ 3413161 w 4425895"/>
              <a:gd name="connsiteY12584" fmla="*/ 3560806 h 4333434"/>
              <a:gd name="connsiteX12585" fmla="*/ 3415309 w 4425895"/>
              <a:gd name="connsiteY12585" fmla="*/ 3558743 h 4333434"/>
              <a:gd name="connsiteX12586" fmla="*/ 3415352 w 4425895"/>
              <a:gd name="connsiteY12586" fmla="*/ 3558743 h 4333434"/>
              <a:gd name="connsiteX12587" fmla="*/ 3446760 w 4425895"/>
              <a:gd name="connsiteY12587" fmla="*/ 1546015 h 4333434"/>
              <a:gd name="connsiteX12588" fmla="*/ 3448865 w 4425895"/>
              <a:gd name="connsiteY12588" fmla="*/ 1548164 h 4333434"/>
              <a:gd name="connsiteX12589" fmla="*/ 3446760 w 4425895"/>
              <a:gd name="connsiteY12589" fmla="*/ 1550269 h 4333434"/>
              <a:gd name="connsiteX12590" fmla="*/ 3444655 w 4425895"/>
              <a:gd name="connsiteY12590" fmla="*/ 1548164 h 4333434"/>
              <a:gd name="connsiteX12591" fmla="*/ 3446760 w 4425895"/>
              <a:gd name="connsiteY12591" fmla="*/ 1546058 h 4333434"/>
              <a:gd name="connsiteX12592" fmla="*/ 3441647 w 4425895"/>
              <a:gd name="connsiteY12592" fmla="*/ 311396 h 4333434"/>
              <a:gd name="connsiteX12593" fmla="*/ 3442420 w 4425895"/>
              <a:gd name="connsiteY12593" fmla="*/ 308131 h 4333434"/>
              <a:gd name="connsiteX12594" fmla="*/ 3445600 w 4425895"/>
              <a:gd name="connsiteY12594" fmla="*/ 308904 h 4333434"/>
              <a:gd name="connsiteX12595" fmla="*/ 3444870 w 4425895"/>
              <a:gd name="connsiteY12595" fmla="*/ 312169 h 4333434"/>
              <a:gd name="connsiteX12596" fmla="*/ 3441664 w 4425895"/>
              <a:gd name="connsiteY12596" fmla="*/ 311465 h 4333434"/>
              <a:gd name="connsiteX12597" fmla="*/ 3441647 w 4425895"/>
              <a:gd name="connsiteY12597" fmla="*/ 311439 h 4333434"/>
              <a:gd name="connsiteX12598" fmla="*/ 3447791 w 4425895"/>
              <a:gd name="connsiteY12598" fmla="*/ 1539699 h 4333434"/>
              <a:gd name="connsiteX12599" fmla="*/ 3445815 w 4425895"/>
              <a:gd name="connsiteY12599" fmla="*/ 1537508 h 4333434"/>
              <a:gd name="connsiteX12600" fmla="*/ 3451057 w 4425895"/>
              <a:gd name="connsiteY12600" fmla="*/ 1538754 h 4333434"/>
              <a:gd name="connsiteX12601" fmla="*/ 3447791 w 4425895"/>
              <a:gd name="connsiteY12601" fmla="*/ 1539699 h 4333434"/>
              <a:gd name="connsiteX12602" fmla="*/ 3446846 w 4425895"/>
              <a:gd name="connsiteY12602" fmla="*/ 264520 h 4333434"/>
              <a:gd name="connsiteX12603" fmla="*/ 3444741 w 4425895"/>
              <a:gd name="connsiteY12603" fmla="*/ 262372 h 4333434"/>
              <a:gd name="connsiteX12604" fmla="*/ 3446846 w 4425895"/>
              <a:gd name="connsiteY12604" fmla="*/ 260267 h 4333434"/>
              <a:gd name="connsiteX12605" fmla="*/ 3448951 w 4425895"/>
              <a:gd name="connsiteY12605" fmla="*/ 262372 h 4333434"/>
              <a:gd name="connsiteX12606" fmla="*/ 3446803 w 4425895"/>
              <a:gd name="connsiteY12606" fmla="*/ 264520 h 4333434"/>
              <a:gd name="connsiteX12607" fmla="*/ 3446760 w 4425895"/>
              <a:gd name="connsiteY12607" fmla="*/ 264520 h 4333434"/>
              <a:gd name="connsiteX12608" fmla="*/ 3440960 w 4425895"/>
              <a:gd name="connsiteY12608" fmla="*/ 2916750 h 4333434"/>
              <a:gd name="connsiteX12609" fmla="*/ 3444655 w 4425895"/>
              <a:gd name="connsiteY12609" fmla="*/ 2913012 h 4333434"/>
              <a:gd name="connsiteX12610" fmla="*/ 3446459 w 4425895"/>
              <a:gd name="connsiteY12610" fmla="*/ 2914902 h 4333434"/>
              <a:gd name="connsiteX12611" fmla="*/ 3442807 w 4425895"/>
              <a:gd name="connsiteY12611" fmla="*/ 2918640 h 4333434"/>
              <a:gd name="connsiteX12612" fmla="*/ 3440874 w 4425895"/>
              <a:gd name="connsiteY12612" fmla="*/ 2916750 h 4333434"/>
              <a:gd name="connsiteX12613" fmla="*/ 3447490 w 4425895"/>
              <a:gd name="connsiteY12613" fmla="*/ 4090057 h 4333434"/>
              <a:gd name="connsiteX12614" fmla="*/ 3454322 w 4425895"/>
              <a:gd name="connsiteY12614" fmla="*/ 4102603 h 4333434"/>
              <a:gd name="connsiteX12615" fmla="*/ 3446072 w 4425895"/>
              <a:gd name="connsiteY12615" fmla="*/ 4095900 h 4333434"/>
              <a:gd name="connsiteX12616" fmla="*/ 3447404 w 4425895"/>
              <a:gd name="connsiteY12616" fmla="*/ 4090057 h 4333434"/>
              <a:gd name="connsiteX12617" fmla="*/ 3454408 w 4425895"/>
              <a:gd name="connsiteY12617" fmla="*/ 3227864 h 4333434"/>
              <a:gd name="connsiteX12618" fmla="*/ 3448951 w 4425895"/>
              <a:gd name="connsiteY12618" fmla="*/ 3224685 h 4333434"/>
              <a:gd name="connsiteX12619" fmla="*/ 3456170 w 4425895"/>
              <a:gd name="connsiteY12619" fmla="*/ 3224685 h 4333434"/>
              <a:gd name="connsiteX12620" fmla="*/ 3454322 w 4425895"/>
              <a:gd name="connsiteY12620" fmla="*/ 3227864 h 4333434"/>
              <a:gd name="connsiteX12621" fmla="*/ 3451057 w 4425895"/>
              <a:gd name="connsiteY12621" fmla="*/ 642790 h 4333434"/>
              <a:gd name="connsiteX12622" fmla="*/ 3448951 w 4425895"/>
              <a:gd name="connsiteY12622" fmla="*/ 640601 h 4333434"/>
              <a:gd name="connsiteX12623" fmla="*/ 3448951 w 4425895"/>
              <a:gd name="connsiteY12623" fmla="*/ 640556 h 4333434"/>
              <a:gd name="connsiteX12624" fmla="*/ 3451057 w 4425895"/>
              <a:gd name="connsiteY12624" fmla="*/ 639611 h 4333434"/>
              <a:gd name="connsiteX12625" fmla="*/ 3453162 w 4425895"/>
              <a:gd name="connsiteY12625" fmla="*/ 641888 h 4333434"/>
              <a:gd name="connsiteX12626" fmla="*/ 3450971 w 4425895"/>
              <a:gd name="connsiteY12626" fmla="*/ 642790 h 4333434"/>
              <a:gd name="connsiteX12627" fmla="*/ 3456384 w 4425895"/>
              <a:gd name="connsiteY12627" fmla="*/ 2895611 h 4333434"/>
              <a:gd name="connsiteX12628" fmla="*/ 3459564 w 4425895"/>
              <a:gd name="connsiteY12628" fmla="*/ 2899091 h 4333434"/>
              <a:gd name="connsiteX12629" fmla="*/ 3456384 w 4425895"/>
              <a:gd name="connsiteY12629" fmla="*/ 2899864 h 4333434"/>
              <a:gd name="connsiteX12630" fmla="*/ 3453291 w 4425895"/>
              <a:gd name="connsiteY12630" fmla="*/ 2896427 h 4333434"/>
              <a:gd name="connsiteX12631" fmla="*/ 3456384 w 4425895"/>
              <a:gd name="connsiteY12631" fmla="*/ 2895611 h 4333434"/>
              <a:gd name="connsiteX12632" fmla="*/ 3431808 w 4425895"/>
              <a:gd name="connsiteY12632" fmla="*/ 3504 h 4333434"/>
              <a:gd name="connsiteX12633" fmla="*/ 3435460 w 4425895"/>
              <a:gd name="connsiteY12633" fmla="*/ 7199 h 4333434"/>
              <a:gd name="connsiteX12634" fmla="*/ 3432272 w 4425895"/>
              <a:gd name="connsiteY12634" fmla="*/ 11104 h 4333434"/>
              <a:gd name="connsiteX12635" fmla="*/ 3429574 w 4425895"/>
              <a:gd name="connsiteY12635" fmla="*/ 10249 h 4333434"/>
              <a:gd name="connsiteX12636" fmla="*/ 3431593 w 4425895"/>
              <a:gd name="connsiteY12636" fmla="*/ 3504 h 4333434"/>
              <a:gd name="connsiteX12637" fmla="*/ 3412215 w 4425895"/>
              <a:gd name="connsiteY12637" fmla="*/ 26748 h 4333434"/>
              <a:gd name="connsiteX12638" fmla="*/ 3419777 w 4425895"/>
              <a:gd name="connsiteY12638" fmla="*/ 23139 h 4333434"/>
              <a:gd name="connsiteX12639" fmla="*/ 3427898 w 4425895"/>
              <a:gd name="connsiteY12639" fmla="*/ 24557 h 4333434"/>
              <a:gd name="connsiteX12640" fmla="*/ 3436491 w 4425895"/>
              <a:gd name="connsiteY12640" fmla="*/ 26147 h 4333434"/>
              <a:gd name="connsiteX12641" fmla="*/ 3448350 w 4425895"/>
              <a:gd name="connsiteY12641" fmla="*/ 25116 h 4333434"/>
              <a:gd name="connsiteX12642" fmla="*/ 3457931 w 4425895"/>
              <a:gd name="connsiteY12642" fmla="*/ 23225 h 4333434"/>
              <a:gd name="connsiteX12643" fmla="*/ 3459048 w 4425895"/>
              <a:gd name="connsiteY12643" fmla="*/ 40411 h 4333434"/>
              <a:gd name="connsiteX12644" fmla="*/ 3454021 w 4425895"/>
              <a:gd name="connsiteY12644" fmla="*/ 38306 h 4333434"/>
              <a:gd name="connsiteX12645" fmla="*/ 3412817 w 4425895"/>
              <a:gd name="connsiteY12645" fmla="*/ 38607 h 4333434"/>
              <a:gd name="connsiteX12646" fmla="*/ 3400744 w 4425895"/>
              <a:gd name="connsiteY12646" fmla="*/ 40196 h 4333434"/>
              <a:gd name="connsiteX12647" fmla="*/ 3404959 w 4425895"/>
              <a:gd name="connsiteY12647" fmla="*/ 37004 h 4333434"/>
              <a:gd name="connsiteX12648" fmla="*/ 3405040 w 4425895"/>
              <a:gd name="connsiteY12648" fmla="*/ 37017 h 4333434"/>
              <a:gd name="connsiteX12649" fmla="*/ 3412001 w 4425895"/>
              <a:gd name="connsiteY12649" fmla="*/ 26748 h 4333434"/>
              <a:gd name="connsiteX12650" fmla="*/ 3407189 w 4425895"/>
              <a:gd name="connsiteY12650" fmla="*/ 18928 h 4333434"/>
              <a:gd name="connsiteX12651" fmla="*/ 3402248 w 4425895"/>
              <a:gd name="connsiteY12651" fmla="*/ 22881 h 4333434"/>
              <a:gd name="connsiteX12652" fmla="*/ 3404052 w 4425895"/>
              <a:gd name="connsiteY12652" fmla="*/ 15835 h 4333434"/>
              <a:gd name="connsiteX12653" fmla="*/ 3406974 w 4425895"/>
              <a:gd name="connsiteY12653" fmla="*/ 18928 h 4333434"/>
              <a:gd name="connsiteX12654" fmla="*/ 3402634 w 4425895"/>
              <a:gd name="connsiteY12654" fmla="*/ 5695 h 4333434"/>
              <a:gd name="connsiteX12655" fmla="*/ 3405083 w 4425895"/>
              <a:gd name="connsiteY12655" fmla="*/ 8230 h 4333434"/>
              <a:gd name="connsiteX12656" fmla="*/ 3401818 w 4425895"/>
              <a:gd name="connsiteY12656" fmla="*/ 11581 h 4333434"/>
              <a:gd name="connsiteX12657" fmla="*/ 3401818 w 4425895"/>
              <a:gd name="connsiteY12657" fmla="*/ 11581 h 4333434"/>
              <a:gd name="connsiteX12658" fmla="*/ 3402419 w 4425895"/>
              <a:gd name="connsiteY12658" fmla="*/ 5695 h 4333434"/>
              <a:gd name="connsiteX12659" fmla="*/ 3392795 w 4425895"/>
              <a:gd name="connsiteY12659" fmla="*/ 8574 h 4333434"/>
              <a:gd name="connsiteX12660" fmla="*/ 3394643 w 4425895"/>
              <a:gd name="connsiteY12660" fmla="*/ 13859 h 4333434"/>
              <a:gd name="connsiteX12661" fmla="*/ 3391119 w 4425895"/>
              <a:gd name="connsiteY12661" fmla="*/ 18039 h 4333434"/>
              <a:gd name="connsiteX12662" fmla="*/ 3387252 w 4425895"/>
              <a:gd name="connsiteY12662" fmla="*/ 15749 h 4333434"/>
              <a:gd name="connsiteX12663" fmla="*/ 3392580 w 4425895"/>
              <a:gd name="connsiteY12663" fmla="*/ 8574 h 4333434"/>
              <a:gd name="connsiteX12664" fmla="*/ 3390045 w 4425895"/>
              <a:gd name="connsiteY12664" fmla="*/ 24858 h 4333434"/>
              <a:gd name="connsiteX12665" fmla="*/ 3392537 w 4425895"/>
              <a:gd name="connsiteY12665" fmla="*/ 27350 h 4333434"/>
              <a:gd name="connsiteX12666" fmla="*/ 3389229 w 4425895"/>
              <a:gd name="connsiteY12666" fmla="*/ 30744 h 4333434"/>
              <a:gd name="connsiteX12667" fmla="*/ 3389229 w 4425895"/>
              <a:gd name="connsiteY12667" fmla="*/ 30744 h 4333434"/>
              <a:gd name="connsiteX12668" fmla="*/ 3389831 w 4425895"/>
              <a:gd name="connsiteY12668" fmla="*/ 24772 h 4333434"/>
              <a:gd name="connsiteX12669" fmla="*/ 3393268 w 4425895"/>
              <a:gd name="connsiteY12669" fmla="*/ 39036 h 4333434"/>
              <a:gd name="connsiteX12670" fmla="*/ 3399884 w 4425895"/>
              <a:gd name="connsiteY12670" fmla="*/ 45868 h 4333434"/>
              <a:gd name="connsiteX12671" fmla="*/ 3389659 w 4425895"/>
              <a:gd name="connsiteY12671" fmla="*/ 44708 h 4333434"/>
              <a:gd name="connsiteX12672" fmla="*/ 3393053 w 4425895"/>
              <a:gd name="connsiteY12672" fmla="*/ 39036 h 4333434"/>
              <a:gd name="connsiteX12673" fmla="*/ 3373246 w 4425895"/>
              <a:gd name="connsiteY12673" fmla="*/ 49477 h 4333434"/>
              <a:gd name="connsiteX12674" fmla="*/ 3377886 w 4425895"/>
              <a:gd name="connsiteY12674" fmla="*/ 49864 h 4333434"/>
              <a:gd name="connsiteX12675" fmla="*/ 3383386 w 4425895"/>
              <a:gd name="connsiteY12675" fmla="*/ 53043 h 4333434"/>
              <a:gd name="connsiteX12676" fmla="*/ 3387682 w 4425895"/>
              <a:gd name="connsiteY12676" fmla="*/ 55707 h 4333434"/>
              <a:gd name="connsiteX12677" fmla="*/ 3374449 w 4425895"/>
              <a:gd name="connsiteY12677" fmla="*/ 55320 h 4333434"/>
              <a:gd name="connsiteX12678" fmla="*/ 3373031 w 4425895"/>
              <a:gd name="connsiteY12678" fmla="*/ 49477 h 4333434"/>
              <a:gd name="connsiteX12679" fmla="*/ 3368949 w 4425895"/>
              <a:gd name="connsiteY12679" fmla="*/ 72120 h 4333434"/>
              <a:gd name="connsiteX12680" fmla="*/ 3365813 w 4425895"/>
              <a:gd name="connsiteY12680" fmla="*/ 77791 h 4333434"/>
              <a:gd name="connsiteX12681" fmla="*/ 3351720 w 4425895"/>
              <a:gd name="connsiteY12681" fmla="*/ 79596 h 4333434"/>
              <a:gd name="connsiteX12682" fmla="*/ 3360614 w 4425895"/>
              <a:gd name="connsiteY12682" fmla="*/ 71003 h 4333434"/>
              <a:gd name="connsiteX12683" fmla="*/ 3368691 w 4425895"/>
              <a:gd name="connsiteY12683" fmla="*/ 72034 h 4333434"/>
              <a:gd name="connsiteX12684" fmla="*/ 3346650 w 4425895"/>
              <a:gd name="connsiteY12684" fmla="*/ 22237 h 4333434"/>
              <a:gd name="connsiteX12685" fmla="*/ 3359067 w 4425895"/>
              <a:gd name="connsiteY12685" fmla="*/ 30830 h 4333434"/>
              <a:gd name="connsiteX12686" fmla="*/ 3354770 w 4425895"/>
              <a:gd name="connsiteY12686" fmla="*/ 37189 h 4333434"/>
              <a:gd name="connsiteX12687" fmla="*/ 3350474 w 4425895"/>
              <a:gd name="connsiteY12687" fmla="*/ 34224 h 4333434"/>
              <a:gd name="connsiteX12688" fmla="*/ 3346177 w 4425895"/>
              <a:gd name="connsiteY12688" fmla="*/ 27650 h 4333434"/>
              <a:gd name="connsiteX12689" fmla="*/ 3346392 w 4425895"/>
              <a:gd name="connsiteY12689" fmla="*/ 22237 h 4333434"/>
              <a:gd name="connsiteX12690" fmla="*/ 3344029 w 4425895"/>
              <a:gd name="connsiteY12690" fmla="*/ 72679 h 4333434"/>
              <a:gd name="connsiteX12691" fmla="*/ 3339947 w 4425895"/>
              <a:gd name="connsiteY12691" fmla="*/ 76975 h 4333434"/>
              <a:gd name="connsiteX12692" fmla="*/ 3335651 w 4425895"/>
              <a:gd name="connsiteY12692" fmla="*/ 68382 h 4333434"/>
              <a:gd name="connsiteX12693" fmla="*/ 3342663 w 4425895"/>
              <a:gd name="connsiteY12693" fmla="*/ 69082 h 4333434"/>
              <a:gd name="connsiteX12694" fmla="*/ 3343771 w 4425895"/>
              <a:gd name="connsiteY12694" fmla="*/ 72679 h 4333434"/>
              <a:gd name="connsiteX12695" fmla="*/ 3334877 w 4425895"/>
              <a:gd name="connsiteY12695" fmla="*/ 22237 h 4333434"/>
              <a:gd name="connsiteX12696" fmla="*/ 3338143 w 4425895"/>
              <a:gd name="connsiteY12696" fmla="*/ 24342 h 4333434"/>
              <a:gd name="connsiteX12697" fmla="*/ 3336257 w 4425895"/>
              <a:gd name="connsiteY12697" fmla="*/ 26486 h 4333434"/>
              <a:gd name="connsiteX12698" fmla="*/ 3336209 w 4425895"/>
              <a:gd name="connsiteY12698" fmla="*/ 26490 h 4333434"/>
              <a:gd name="connsiteX12699" fmla="*/ 3332901 w 4425895"/>
              <a:gd name="connsiteY12699" fmla="*/ 24342 h 4333434"/>
              <a:gd name="connsiteX12700" fmla="*/ 3334619 w 4425895"/>
              <a:gd name="connsiteY12700" fmla="*/ 22237 h 4333434"/>
              <a:gd name="connsiteX12701" fmla="*/ 3334877 w 4425895"/>
              <a:gd name="connsiteY12701" fmla="*/ 634971 h 4333434"/>
              <a:gd name="connsiteX12702" fmla="*/ 3320742 w 4425895"/>
              <a:gd name="connsiteY12702" fmla="*/ 625131 h 4333434"/>
              <a:gd name="connsiteX12703" fmla="*/ 3324050 w 4425895"/>
              <a:gd name="connsiteY12703" fmla="*/ 622682 h 4333434"/>
              <a:gd name="connsiteX12704" fmla="*/ 3334619 w 4425895"/>
              <a:gd name="connsiteY12704" fmla="*/ 634885 h 4333434"/>
              <a:gd name="connsiteX12705" fmla="*/ 3305747 w 4425895"/>
              <a:gd name="connsiteY12705" fmla="*/ 26533 h 4333434"/>
              <a:gd name="connsiteX12706" fmla="*/ 3305446 w 4425895"/>
              <a:gd name="connsiteY12706" fmla="*/ 17940 h 4333434"/>
              <a:gd name="connsiteX12707" fmla="*/ 3308282 w 4425895"/>
              <a:gd name="connsiteY12707" fmla="*/ 36544 h 4333434"/>
              <a:gd name="connsiteX12708" fmla="*/ 3300462 w 4425895"/>
              <a:gd name="connsiteY12708" fmla="*/ 38263 h 4333434"/>
              <a:gd name="connsiteX12709" fmla="*/ 3304759 w 4425895"/>
              <a:gd name="connsiteY12709" fmla="*/ 32162 h 4333434"/>
              <a:gd name="connsiteX12710" fmla="*/ 3305489 w 4425895"/>
              <a:gd name="connsiteY12710" fmla="*/ 26533 h 4333434"/>
              <a:gd name="connsiteX12711" fmla="*/ 3296767 w 4425895"/>
              <a:gd name="connsiteY12711" fmla="*/ 60476 h 4333434"/>
              <a:gd name="connsiteX12712" fmla="*/ 3304157 w 4425895"/>
              <a:gd name="connsiteY12712" fmla="*/ 56781 h 4333434"/>
              <a:gd name="connsiteX12713" fmla="*/ 3326628 w 4425895"/>
              <a:gd name="connsiteY12713" fmla="*/ 56223 h 4333434"/>
              <a:gd name="connsiteX12714" fmla="*/ 3307293 w 4425895"/>
              <a:gd name="connsiteY12714" fmla="*/ 62195 h 4333434"/>
              <a:gd name="connsiteX12715" fmla="*/ 3300075 w 4425895"/>
              <a:gd name="connsiteY12715" fmla="*/ 65331 h 4333434"/>
              <a:gd name="connsiteX12716" fmla="*/ 3290880 w 4425895"/>
              <a:gd name="connsiteY12716" fmla="*/ 71089 h 4333434"/>
              <a:gd name="connsiteX12717" fmla="*/ 3285811 w 4425895"/>
              <a:gd name="connsiteY12717" fmla="*/ 70058 h 4333434"/>
              <a:gd name="connsiteX12718" fmla="*/ 3296509 w 4425895"/>
              <a:gd name="connsiteY12718" fmla="*/ 60476 h 4333434"/>
              <a:gd name="connsiteX12719" fmla="*/ 3289978 w 4425895"/>
              <a:gd name="connsiteY12719" fmla="*/ 51496 h 4333434"/>
              <a:gd name="connsiteX12720" fmla="*/ 3277862 w 4425895"/>
              <a:gd name="connsiteY12720" fmla="*/ 56652 h 4333434"/>
              <a:gd name="connsiteX12721" fmla="*/ 3275456 w 4425895"/>
              <a:gd name="connsiteY12721" fmla="*/ 52871 h 4333434"/>
              <a:gd name="connsiteX12722" fmla="*/ 3289721 w 4425895"/>
              <a:gd name="connsiteY12722" fmla="*/ 51496 h 4333434"/>
              <a:gd name="connsiteX12723" fmla="*/ 3274425 w 4425895"/>
              <a:gd name="connsiteY12723" fmla="*/ 20089 h 4333434"/>
              <a:gd name="connsiteX12724" fmla="*/ 3275413 w 4425895"/>
              <a:gd name="connsiteY12724" fmla="*/ 28682 h 4333434"/>
              <a:gd name="connsiteX12725" fmla="*/ 3267722 w 4425895"/>
              <a:gd name="connsiteY12725" fmla="*/ 29799 h 4333434"/>
              <a:gd name="connsiteX12726" fmla="*/ 3273930 w 4425895"/>
              <a:gd name="connsiteY12726" fmla="*/ 20136 h 4333434"/>
              <a:gd name="connsiteX12727" fmla="*/ 3274167 w 4425895"/>
              <a:gd name="connsiteY12727" fmla="*/ 20089 h 4333434"/>
              <a:gd name="connsiteX12728" fmla="*/ 3268667 w 4425895"/>
              <a:gd name="connsiteY12728" fmla="*/ 1456818 h 4333434"/>
              <a:gd name="connsiteX12729" fmla="*/ 3271933 w 4425895"/>
              <a:gd name="connsiteY12729" fmla="*/ 1458924 h 4333434"/>
              <a:gd name="connsiteX12730" fmla="*/ 3269956 w 4425895"/>
              <a:gd name="connsiteY12730" fmla="*/ 1461029 h 4333434"/>
              <a:gd name="connsiteX12731" fmla="*/ 3266691 w 4425895"/>
              <a:gd name="connsiteY12731" fmla="*/ 1458924 h 4333434"/>
              <a:gd name="connsiteX12732" fmla="*/ 3268667 w 4425895"/>
              <a:gd name="connsiteY12732" fmla="*/ 1456818 h 4333434"/>
              <a:gd name="connsiteX12733" fmla="*/ 3262136 w 4425895"/>
              <a:gd name="connsiteY12733" fmla="*/ 2671029 h 4333434"/>
              <a:gd name="connsiteX12734" fmla="*/ 3266132 w 4425895"/>
              <a:gd name="connsiteY12734" fmla="*/ 2671029 h 4333434"/>
              <a:gd name="connsiteX12735" fmla="*/ 3263383 w 4425895"/>
              <a:gd name="connsiteY12735" fmla="*/ 2672146 h 4333434"/>
              <a:gd name="connsiteX12736" fmla="*/ 3262136 w 4425895"/>
              <a:gd name="connsiteY12736" fmla="*/ 2671029 h 4333434"/>
              <a:gd name="connsiteX12737" fmla="*/ 3262523 w 4425895"/>
              <a:gd name="connsiteY12737" fmla="*/ 2767573 h 4333434"/>
              <a:gd name="connsiteX12738" fmla="*/ 3262008 w 4425895"/>
              <a:gd name="connsiteY12738" fmla="*/ 2770194 h 4333434"/>
              <a:gd name="connsiteX12739" fmla="*/ 3254532 w 4425895"/>
              <a:gd name="connsiteY12739" fmla="*/ 2763448 h 4333434"/>
              <a:gd name="connsiteX12740" fmla="*/ 3257109 w 4425895"/>
              <a:gd name="connsiteY12740" fmla="*/ 2762374 h 4333434"/>
              <a:gd name="connsiteX12741" fmla="*/ 3262523 w 4425895"/>
              <a:gd name="connsiteY12741" fmla="*/ 2767573 h 4333434"/>
              <a:gd name="connsiteX12742" fmla="*/ 3257754 w 4425895"/>
              <a:gd name="connsiteY12742" fmla="*/ 64730 h 4333434"/>
              <a:gd name="connsiteX12743" fmla="*/ 3259602 w 4425895"/>
              <a:gd name="connsiteY12743" fmla="*/ 68081 h 4333434"/>
              <a:gd name="connsiteX12744" fmla="*/ 3258313 w 4425895"/>
              <a:gd name="connsiteY12744" fmla="*/ 72378 h 4333434"/>
              <a:gd name="connsiteX12745" fmla="*/ 3251352 w 4425895"/>
              <a:gd name="connsiteY12745" fmla="*/ 71862 h 4333434"/>
              <a:gd name="connsiteX12746" fmla="*/ 3257754 w 4425895"/>
              <a:gd name="connsiteY12746" fmla="*/ 64730 h 4333434"/>
              <a:gd name="connsiteX12747" fmla="*/ 3251008 w 4425895"/>
              <a:gd name="connsiteY12747" fmla="*/ 1127400 h 4333434"/>
              <a:gd name="connsiteX12748" fmla="*/ 3254145 w 4425895"/>
              <a:gd name="connsiteY12748" fmla="*/ 1129506 h 4333434"/>
              <a:gd name="connsiteX12749" fmla="*/ 3251008 w 4425895"/>
              <a:gd name="connsiteY12749" fmla="*/ 1131654 h 4333434"/>
              <a:gd name="connsiteX12750" fmla="*/ 3247872 w 4425895"/>
              <a:gd name="connsiteY12750" fmla="*/ 1129506 h 4333434"/>
              <a:gd name="connsiteX12751" fmla="*/ 3251008 w 4425895"/>
              <a:gd name="connsiteY12751" fmla="*/ 1127400 h 4333434"/>
              <a:gd name="connsiteX12752" fmla="*/ 3244349 w 4425895"/>
              <a:gd name="connsiteY12752" fmla="*/ 1194040 h 4333434"/>
              <a:gd name="connsiteX12753" fmla="*/ 3251180 w 4425895"/>
              <a:gd name="connsiteY12753" fmla="*/ 1195415 h 4333434"/>
              <a:gd name="connsiteX12754" fmla="*/ 3254145 w 4425895"/>
              <a:gd name="connsiteY12754" fmla="*/ 1197520 h 4333434"/>
              <a:gd name="connsiteX12755" fmla="*/ 3244692 w 4425895"/>
              <a:gd name="connsiteY12755" fmla="*/ 1196103 h 4333434"/>
              <a:gd name="connsiteX12756" fmla="*/ 3244349 w 4425895"/>
              <a:gd name="connsiteY12756" fmla="*/ 1194040 h 4333434"/>
              <a:gd name="connsiteX12757" fmla="*/ 3238720 w 4425895"/>
              <a:gd name="connsiteY12757" fmla="*/ 1302743 h 4333434"/>
              <a:gd name="connsiteX12758" fmla="*/ 3243661 w 4425895"/>
              <a:gd name="connsiteY12758" fmla="*/ 1303904 h 4333434"/>
              <a:gd name="connsiteX12759" fmla="*/ 3240611 w 4425895"/>
              <a:gd name="connsiteY12759" fmla="*/ 1305923 h 4333434"/>
              <a:gd name="connsiteX12760" fmla="*/ 3238720 w 4425895"/>
              <a:gd name="connsiteY12760" fmla="*/ 1302743 h 4333434"/>
              <a:gd name="connsiteX12761" fmla="*/ 3240482 w 4425895"/>
              <a:gd name="connsiteY12761" fmla="*/ 1497980 h 4333434"/>
              <a:gd name="connsiteX12762" fmla="*/ 3244778 w 4425895"/>
              <a:gd name="connsiteY12762" fmla="*/ 1501288 h 4333434"/>
              <a:gd name="connsiteX12763" fmla="*/ 3240211 w 4425895"/>
              <a:gd name="connsiteY12763" fmla="*/ 1503123 h 4333434"/>
              <a:gd name="connsiteX12764" fmla="*/ 3238376 w 4425895"/>
              <a:gd name="connsiteY12764" fmla="*/ 1501288 h 4333434"/>
              <a:gd name="connsiteX12765" fmla="*/ 3240482 w 4425895"/>
              <a:gd name="connsiteY12765" fmla="*/ 1497980 h 4333434"/>
              <a:gd name="connsiteX12766" fmla="*/ 3239494 w 4425895"/>
              <a:gd name="connsiteY12766" fmla="*/ 2702222 h 4333434"/>
              <a:gd name="connsiteX12767" fmla="*/ 3236357 w 4425895"/>
              <a:gd name="connsiteY12767" fmla="*/ 2704370 h 4333434"/>
              <a:gd name="connsiteX12768" fmla="*/ 3233221 w 4425895"/>
              <a:gd name="connsiteY12768" fmla="*/ 2702222 h 4333434"/>
              <a:gd name="connsiteX12769" fmla="*/ 3236357 w 4425895"/>
              <a:gd name="connsiteY12769" fmla="*/ 2700117 h 4333434"/>
              <a:gd name="connsiteX12770" fmla="*/ 3239494 w 4425895"/>
              <a:gd name="connsiteY12770" fmla="*/ 2702222 h 4333434"/>
              <a:gd name="connsiteX12771" fmla="*/ 3234939 w 4425895"/>
              <a:gd name="connsiteY12771" fmla="*/ 1337073 h 4333434"/>
              <a:gd name="connsiteX12772" fmla="*/ 3228065 w 4425895"/>
              <a:gd name="connsiteY12772" fmla="*/ 1340038 h 4333434"/>
              <a:gd name="connsiteX12773" fmla="*/ 3232361 w 4425895"/>
              <a:gd name="connsiteY12773" fmla="*/ 1333550 h 4333434"/>
              <a:gd name="connsiteX12774" fmla="*/ 3234939 w 4425895"/>
              <a:gd name="connsiteY12774" fmla="*/ 1337073 h 4333434"/>
              <a:gd name="connsiteX12775" fmla="*/ 3230643 w 4425895"/>
              <a:gd name="connsiteY12775" fmla="*/ 23827 h 4333434"/>
              <a:gd name="connsiteX12776" fmla="*/ 3225057 w 4425895"/>
              <a:gd name="connsiteY12776" fmla="*/ 26490 h 4333434"/>
              <a:gd name="connsiteX12777" fmla="*/ 3218569 w 4425895"/>
              <a:gd name="connsiteY12777" fmla="*/ 23139 h 4333434"/>
              <a:gd name="connsiteX12778" fmla="*/ 3230600 w 4425895"/>
              <a:gd name="connsiteY12778" fmla="*/ 23827 h 4333434"/>
              <a:gd name="connsiteX12779" fmla="*/ 3216507 w 4425895"/>
              <a:gd name="connsiteY12779" fmla="*/ 519565 h 4333434"/>
              <a:gd name="connsiteX12780" fmla="*/ 3218569 w 4425895"/>
              <a:gd name="connsiteY12780" fmla="*/ 521670 h 4333434"/>
              <a:gd name="connsiteX12781" fmla="*/ 3216507 w 4425895"/>
              <a:gd name="connsiteY12781" fmla="*/ 523818 h 4333434"/>
              <a:gd name="connsiteX12782" fmla="*/ 3214402 w 4425895"/>
              <a:gd name="connsiteY12782" fmla="*/ 521670 h 4333434"/>
              <a:gd name="connsiteX12783" fmla="*/ 3216464 w 4425895"/>
              <a:gd name="connsiteY12783" fmla="*/ 519565 h 4333434"/>
              <a:gd name="connsiteX12784" fmla="*/ 3218655 w 4425895"/>
              <a:gd name="connsiteY12784" fmla="*/ 906256 h 4333434"/>
              <a:gd name="connsiteX12785" fmla="*/ 3219987 w 4425895"/>
              <a:gd name="connsiteY12785" fmla="*/ 911412 h 4333434"/>
              <a:gd name="connsiteX12786" fmla="*/ 3215661 w 4425895"/>
              <a:gd name="connsiteY12786" fmla="*/ 914002 h 4333434"/>
              <a:gd name="connsiteX12787" fmla="*/ 3213070 w 4425895"/>
              <a:gd name="connsiteY12787" fmla="*/ 911412 h 4333434"/>
              <a:gd name="connsiteX12788" fmla="*/ 3218612 w 4425895"/>
              <a:gd name="connsiteY12788" fmla="*/ 906385 h 4333434"/>
              <a:gd name="connsiteX12789" fmla="*/ 3211265 w 4425895"/>
              <a:gd name="connsiteY12789" fmla="*/ 2009271 h 4333434"/>
              <a:gd name="connsiteX12790" fmla="*/ 3214531 w 4425895"/>
              <a:gd name="connsiteY12790" fmla="*/ 2007123 h 4333434"/>
              <a:gd name="connsiteX12791" fmla="*/ 3216507 w 4425895"/>
              <a:gd name="connsiteY12791" fmla="*/ 2009267 h 4333434"/>
              <a:gd name="connsiteX12792" fmla="*/ 3216507 w 4425895"/>
              <a:gd name="connsiteY12792" fmla="*/ 2009271 h 4333434"/>
              <a:gd name="connsiteX12793" fmla="*/ 3213241 w 4425895"/>
              <a:gd name="connsiteY12793" fmla="*/ 2011377 h 4333434"/>
              <a:gd name="connsiteX12794" fmla="*/ 3211222 w 4425895"/>
              <a:gd name="connsiteY12794" fmla="*/ 2009400 h 4333434"/>
              <a:gd name="connsiteX12795" fmla="*/ 3216507 w 4425895"/>
              <a:gd name="connsiteY12795" fmla="*/ 2742610 h 4333434"/>
              <a:gd name="connsiteX12796" fmla="*/ 3212210 w 4425895"/>
              <a:gd name="connsiteY12796" fmla="*/ 2744629 h 4333434"/>
              <a:gd name="connsiteX12797" fmla="*/ 3210363 w 4425895"/>
              <a:gd name="connsiteY12797" fmla="*/ 2741450 h 4333434"/>
              <a:gd name="connsiteX12798" fmla="*/ 3216464 w 4425895"/>
              <a:gd name="connsiteY12798" fmla="*/ 2742739 h 4333434"/>
              <a:gd name="connsiteX12799" fmla="*/ 3202242 w 4425895"/>
              <a:gd name="connsiteY12799" fmla="*/ 13730 h 4333434"/>
              <a:gd name="connsiteX12800" fmla="*/ 3209375 w 4425895"/>
              <a:gd name="connsiteY12800" fmla="*/ 12698 h 4333434"/>
              <a:gd name="connsiteX12801" fmla="*/ 3208128 w 4425895"/>
              <a:gd name="connsiteY12801" fmla="*/ 19917 h 4333434"/>
              <a:gd name="connsiteX12802" fmla="*/ 3205078 w 4425895"/>
              <a:gd name="connsiteY12802" fmla="*/ 24944 h 4333434"/>
              <a:gd name="connsiteX12803" fmla="*/ 3202199 w 4425895"/>
              <a:gd name="connsiteY12803" fmla="*/ 13859 h 4333434"/>
              <a:gd name="connsiteX12804" fmla="*/ 3201813 w 4425895"/>
              <a:gd name="connsiteY12804" fmla="*/ 1228413 h 4333434"/>
              <a:gd name="connsiteX12805" fmla="*/ 3193477 w 4425895"/>
              <a:gd name="connsiteY12805" fmla="*/ 1229315 h 4333434"/>
              <a:gd name="connsiteX12806" fmla="*/ 3192618 w 4425895"/>
              <a:gd name="connsiteY12806" fmla="*/ 1225019 h 4333434"/>
              <a:gd name="connsiteX12807" fmla="*/ 3200640 w 4425895"/>
              <a:gd name="connsiteY12807" fmla="*/ 1225998 h 4333434"/>
              <a:gd name="connsiteX12808" fmla="*/ 3201770 w 4425895"/>
              <a:gd name="connsiteY12808" fmla="*/ 1228542 h 4333434"/>
              <a:gd name="connsiteX12809" fmla="*/ 3197516 w 4425895"/>
              <a:gd name="connsiteY12809" fmla="*/ 56094 h 4333434"/>
              <a:gd name="connsiteX12810" fmla="*/ 3199621 w 4425895"/>
              <a:gd name="connsiteY12810" fmla="*/ 58242 h 4333434"/>
              <a:gd name="connsiteX12811" fmla="*/ 3197516 w 4425895"/>
              <a:gd name="connsiteY12811" fmla="*/ 60347 h 4333434"/>
              <a:gd name="connsiteX12812" fmla="*/ 3195411 w 4425895"/>
              <a:gd name="connsiteY12812" fmla="*/ 58242 h 4333434"/>
              <a:gd name="connsiteX12813" fmla="*/ 3197602 w 4425895"/>
              <a:gd name="connsiteY12813" fmla="*/ 56223 h 4333434"/>
              <a:gd name="connsiteX12814" fmla="*/ 3197516 w 4425895"/>
              <a:gd name="connsiteY12814" fmla="*/ 365447 h 4333434"/>
              <a:gd name="connsiteX12815" fmla="*/ 3199793 w 4425895"/>
              <a:gd name="connsiteY12815" fmla="*/ 369743 h 4333434"/>
              <a:gd name="connsiteX12816" fmla="*/ 3192360 w 4425895"/>
              <a:gd name="connsiteY12816" fmla="*/ 370517 h 4333434"/>
              <a:gd name="connsiteX12817" fmla="*/ 3197430 w 4425895"/>
              <a:gd name="connsiteY12817" fmla="*/ 365361 h 4333434"/>
              <a:gd name="connsiteX12818" fmla="*/ 3194551 w 4425895"/>
              <a:gd name="connsiteY12818" fmla="*/ 375114 h 4333434"/>
              <a:gd name="connsiteX12819" fmla="*/ 3197688 w 4425895"/>
              <a:gd name="connsiteY12819" fmla="*/ 378294 h 4333434"/>
              <a:gd name="connsiteX12820" fmla="*/ 3194551 w 4425895"/>
              <a:gd name="connsiteY12820" fmla="*/ 381473 h 4333434"/>
              <a:gd name="connsiteX12821" fmla="*/ 3191415 w 4425895"/>
              <a:gd name="connsiteY12821" fmla="*/ 378294 h 4333434"/>
              <a:gd name="connsiteX12822" fmla="*/ 3194294 w 4425895"/>
              <a:gd name="connsiteY12822" fmla="*/ 375028 h 4333434"/>
              <a:gd name="connsiteX12823" fmla="*/ 3196528 w 4425895"/>
              <a:gd name="connsiteY12823" fmla="*/ 2732212 h 4333434"/>
              <a:gd name="connsiteX12824" fmla="*/ 3193477 w 4425895"/>
              <a:gd name="connsiteY12824" fmla="*/ 2734189 h 4333434"/>
              <a:gd name="connsiteX12825" fmla="*/ 3191372 w 4425895"/>
              <a:gd name="connsiteY12825" fmla="*/ 2728904 h 4333434"/>
              <a:gd name="connsiteX12826" fmla="*/ 3196442 w 4425895"/>
              <a:gd name="connsiteY12826" fmla="*/ 2732126 h 4333434"/>
              <a:gd name="connsiteX12827" fmla="*/ 3190942 w 4425895"/>
              <a:gd name="connsiteY12827" fmla="*/ 1422618 h 4333434"/>
              <a:gd name="connsiteX12828" fmla="*/ 3185013 w 4425895"/>
              <a:gd name="connsiteY12828" fmla="*/ 1423864 h 4333434"/>
              <a:gd name="connsiteX12829" fmla="*/ 3179685 w 4425895"/>
              <a:gd name="connsiteY12829" fmla="*/ 1424680 h 4333434"/>
              <a:gd name="connsiteX12830" fmla="*/ 3177838 w 4425895"/>
              <a:gd name="connsiteY12830" fmla="*/ 1427043 h 4333434"/>
              <a:gd name="connsiteX12831" fmla="*/ 3176463 w 4425895"/>
              <a:gd name="connsiteY12831" fmla="*/ 1418794 h 4333434"/>
              <a:gd name="connsiteX12832" fmla="*/ 3190942 w 4425895"/>
              <a:gd name="connsiteY12832" fmla="*/ 1422618 h 4333434"/>
              <a:gd name="connsiteX12833" fmla="*/ 3169760 w 4425895"/>
              <a:gd name="connsiteY12833" fmla="*/ 3784743 h 4333434"/>
              <a:gd name="connsiteX12834" fmla="*/ 3172596 w 4425895"/>
              <a:gd name="connsiteY12834" fmla="*/ 3779759 h 4333434"/>
              <a:gd name="connsiteX12835" fmla="*/ 3174572 w 4425895"/>
              <a:gd name="connsiteY12835" fmla="*/ 3782938 h 4333434"/>
              <a:gd name="connsiteX12836" fmla="*/ 3169760 w 4425895"/>
              <a:gd name="connsiteY12836" fmla="*/ 3784743 h 4333434"/>
              <a:gd name="connsiteX12837" fmla="*/ 3170405 w 4425895"/>
              <a:gd name="connsiteY12837" fmla="*/ 4201510 h 4333434"/>
              <a:gd name="connsiteX12838" fmla="*/ 3168299 w 4425895"/>
              <a:gd name="connsiteY12838" fmla="*/ 4204346 h 4333434"/>
              <a:gd name="connsiteX12839" fmla="*/ 3166194 w 4425895"/>
              <a:gd name="connsiteY12839" fmla="*/ 4201510 h 4333434"/>
              <a:gd name="connsiteX12840" fmla="*/ 3168299 w 4425895"/>
              <a:gd name="connsiteY12840" fmla="*/ 4198717 h 4333434"/>
              <a:gd name="connsiteX12841" fmla="*/ 3170405 w 4425895"/>
              <a:gd name="connsiteY12841" fmla="*/ 4201596 h 4333434"/>
              <a:gd name="connsiteX12842" fmla="*/ 3173326 w 4425895"/>
              <a:gd name="connsiteY12842" fmla="*/ 4173754 h 4333434"/>
              <a:gd name="connsiteX12843" fmla="*/ 3174572 w 4425895"/>
              <a:gd name="connsiteY12843" fmla="*/ 4167997 h 4333434"/>
              <a:gd name="connsiteX12844" fmla="*/ 3176978 w 4425895"/>
              <a:gd name="connsiteY12844" fmla="*/ 4167997 h 4333434"/>
              <a:gd name="connsiteX12845" fmla="*/ 3178052 w 4425895"/>
              <a:gd name="connsiteY12845" fmla="*/ 4173711 h 4333434"/>
              <a:gd name="connsiteX12846" fmla="*/ 3174444 w 4425895"/>
              <a:gd name="connsiteY12846" fmla="*/ 4177062 h 4333434"/>
              <a:gd name="connsiteX12847" fmla="*/ 3173326 w 4425895"/>
              <a:gd name="connsiteY12847" fmla="*/ 4173840 h 4333434"/>
              <a:gd name="connsiteX12848" fmla="*/ 3170491 w 4425895"/>
              <a:gd name="connsiteY12848" fmla="*/ 3111385 h 4333434"/>
              <a:gd name="connsiteX12849" fmla="*/ 3167053 w 4425895"/>
              <a:gd name="connsiteY12849" fmla="*/ 3102491 h 4333434"/>
              <a:gd name="connsiteX12850" fmla="*/ 3174658 w 4425895"/>
              <a:gd name="connsiteY12850" fmla="*/ 3105713 h 4333434"/>
              <a:gd name="connsiteX12851" fmla="*/ 3179728 w 4425895"/>
              <a:gd name="connsiteY12851" fmla="*/ 3114607 h 4333434"/>
              <a:gd name="connsiteX12852" fmla="*/ 3170491 w 4425895"/>
              <a:gd name="connsiteY12852" fmla="*/ 3111470 h 4333434"/>
              <a:gd name="connsiteX12853" fmla="*/ 3158976 w 4425895"/>
              <a:gd name="connsiteY12853" fmla="*/ 1425797 h 4333434"/>
              <a:gd name="connsiteX12854" fmla="*/ 3161769 w 4425895"/>
              <a:gd name="connsiteY12854" fmla="*/ 1430094 h 4333434"/>
              <a:gd name="connsiteX12855" fmla="*/ 3155496 w 4425895"/>
              <a:gd name="connsiteY12855" fmla="*/ 1427172 h 4333434"/>
              <a:gd name="connsiteX12856" fmla="*/ 3158976 w 4425895"/>
              <a:gd name="connsiteY12856" fmla="*/ 1425797 h 4333434"/>
              <a:gd name="connsiteX12857" fmla="*/ 3150598 w 4425895"/>
              <a:gd name="connsiteY12857" fmla="*/ 1410201 h 4333434"/>
              <a:gd name="connsiteX12858" fmla="*/ 3151496 w 4425895"/>
              <a:gd name="connsiteY12858" fmla="*/ 1406919 h 4333434"/>
              <a:gd name="connsiteX12859" fmla="*/ 3151543 w 4425895"/>
              <a:gd name="connsiteY12859" fmla="*/ 1406892 h 4333434"/>
              <a:gd name="connsiteX12860" fmla="*/ 3153648 w 4425895"/>
              <a:gd name="connsiteY12860" fmla="*/ 1408826 h 4333434"/>
              <a:gd name="connsiteX12861" fmla="*/ 3150598 w 4425895"/>
              <a:gd name="connsiteY12861" fmla="*/ 1410201 h 4333434"/>
              <a:gd name="connsiteX12862" fmla="*/ 3162026 w 4425895"/>
              <a:gd name="connsiteY12862" fmla="*/ 1489902 h 4333434"/>
              <a:gd name="connsiteX12863" fmla="*/ 3162972 w 4425895"/>
              <a:gd name="connsiteY12863" fmla="*/ 1493210 h 4333434"/>
              <a:gd name="connsiteX12864" fmla="*/ 3159921 w 4425895"/>
              <a:gd name="connsiteY12864" fmla="*/ 1491878 h 4333434"/>
              <a:gd name="connsiteX12865" fmla="*/ 3162026 w 4425895"/>
              <a:gd name="connsiteY12865" fmla="*/ 1489902 h 4333434"/>
              <a:gd name="connsiteX12866" fmla="*/ 3163187 w 4425895"/>
              <a:gd name="connsiteY12866" fmla="*/ 2842462 h 4333434"/>
              <a:gd name="connsiteX12867" fmla="*/ 3160007 w 4425895"/>
              <a:gd name="connsiteY12867" fmla="*/ 2844739 h 4333434"/>
              <a:gd name="connsiteX12868" fmla="*/ 3158074 w 4425895"/>
              <a:gd name="connsiteY12868" fmla="*/ 2837134 h 4333434"/>
              <a:gd name="connsiteX12869" fmla="*/ 3163187 w 4425895"/>
              <a:gd name="connsiteY12869" fmla="*/ 2842333 h 4333434"/>
              <a:gd name="connsiteX12870" fmla="*/ 3159921 w 4425895"/>
              <a:gd name="connsiteY12870" fmla="*/ 2827338 h 4333434"/>
              <a:gd name="connsiteX12871" fmla="*/ 3165721 w 4425895"/>
              <a:gd name="connsiteY12871" fmla="*/ 2829873 h 4333434"/>
              <a:gd name="connsiteX12872" fmla="*/ 3166624 w 4425895"/>
              <a:gd name="connsiteY12872" fmla="*/ 2834170 h 4333434"/>
              <a:gd name="connsiteX12873" fmla="*/ 3159921 w 4425895"/>
              <a:gd name="connsiteY12873" fmla="*/ 2827209 h 4333434"/>
              <a:gd name="connsiteX12874" fmla="*/ 3170405 w 4425895"/>
              <a:gd name="connsiteY12874" fmla="*/ 2961649 h 4333434"/>
              <a:gd name="connsiteX12875" fmla="*/ 3174701 w 4425895"/>
              <a:gd name="connsiteY12875" fmla="*/ 2963754 h 4333434"/>
              <a:gd name="connsiteX12876" fmla="*/ 3170405 w 4425895"/>
              <a:gd name="connsiteY12876" fmla="*/ 2965903 h 4333434"/>
              <a:gd name="connsiteX12877" fmla="*/ 3166108 w 4425895"/>
              <a:gd name="connsiteY12877" fmla="*/ 2963754 h 4333434"/>
              <a:gd name="connsiteX12878" fmla="*/ 3170405 w 4425895"/>
              <a:gd name="connsiteY12878" fmla="*/ 2961520 h 4333434"/>
              <a:gd name="connsiteX12879" fmla="*/ 3169717 w 4425895"/>
              <a:gd name="connsiteY12879" fmla="*/ 2150414 h 4333434"/>
              <a:gd name="connsiteX12880" fmla="*/ 3172553 w 4425895"/>
              <a:gd name="connsiteY12880" fmla="*/ 2144441 h 4333434"/>
              <a:gd name="connsiteX12881" fmla="*/ 3176850 w 4425895"/>
              <a:gd name="connsiteY12881" fmla="*/ 2142680 h 4333434"/>
              <a:gd name="connsiteX12882" fmla="*/ 3169717 w 4425895"/>
              <a:gd name="connsiteY12882" fmla="*/ 2150285 h 4333434"/>
              <a:gd name="connsiteX12883" fmla="*/ 3178740 w 4425895"/>
              <a:gd name="connsiteY12883" fmla="*/ 2389088 h 4333434"/>
              <a:gd name="connsiteX12884" fmla="*/ 3174444 w 4425895"/>
              <a:gd name="connsiteY12884" fmla="*/ 2389948 h 4333434"/>
              <a:gd name="connsiteX12885" fmla="*/ 3171393 w 4425895"/>
              <a:gd name="connsiteY12885" fmla="*/ 2387885 h 4333434"/>
              <a:gd name="connsiteX12886" fmla="*/ 3178740 w 4425895"/>
              <a:gd name="connsiteY12886" fmla="*/ 2388959 h 4333434"/>
              <a:gd name="connsiteX12887" fmla="*/ 3175518 w 4425895"/>
              <a:gd name="connsiteY12887" fmla="*/ 2022462 h 4333434"/>
              <a:gd name="connsiteX12888" fmla="*/ 3169588 w 4425895"/>
              <a:gd name="connsiteY12888" fmla="*/ 2021044 h 4333434"/>
              <a:gd name="connsiteX12889" fmla="*/ 3171221 w 4425895"/>
              <a:gd name="connsiteY12889" fmla="*/ 2013783 h 4333434"/>
              <a:gd name="connsiteX12890" fmla="*/ 3175518 w 4425895"/>
              <a:gd name="connsiteY12890" fmla="*/ 2022333 h 4333434"/>
              <a:gd name="connsiteX12891" fmla="*/ 3185056 w 4425895"/>
              <a:gd name="connsiteY12891" fmla="*/ 1360790 h 4333434"/>
              <a:gd name="connsiteX12892" fmla="*/ 3182693 w 4425895"/>
              <a:gd name="connsiteY12892" fmla="*/ 1363196 h 4333434"/>
              <a:gd name="connsiteX12893" fmla="*/ 3181103 w 4425895"/>
              <a:gd name="connsiteY12893" fmla="*/ 1361606 h 4333434"/>
              <a:gd name="connsiteX12894" fmla="*/ 3185056 w 4425895"/>
              <a:gd name="connsiteY12894" fmla="*/ 1360618 h 4333434"/>
              <a:gd name="connsiteX12895" fmla="*/ 3180759 w 4425895"/>
              <a:gd name="connsiteY12895" fmla="*/ 64902 h 4333434"/>
              <a:gd name="connsiteX12896" fmla="*/ 3182865 w 4425895"/>
              <a:gd name="connsiteY12896" fmla="*/ 71261 h 4333434"/>
              <a:gd name="connsiteX12897" fmla="*/ 3180759 w 4425895"/>
              <a:gd name="connsiteY12897" fmla="*/ 77663 h 4333434"/>
              <a:gd name="connsiteX12898" fmla="*/ 3178654 w 4425895"/>
              <a:gd name="connsiteY12898" fmla="*/ 71261 h 4333434"/>
              <a:gd name="connsiteX12899" fmla="*/ 3180845 w 4425895"/>
              <a:gd name="connsiteY12899" fmla="*/ 64730 h 4333434"/>
              <a:gd name="connsiteX12900" fmla="*/ 3181232 w 4425895"/>
              <a:gd name="connsiteY12900" fmla="*/ 349335 h 4333434"/>
              <a:gd name="connsiteX12901" fmla="*/ 3181232 w 4425895"/>
              <a:gd name="connsiteY12901" fmla="*/ 354319 h 4333434"/>
              <a:gd name="connsiteX12902" fmla="*/ 3177408 w 4425895"/>
              <a:gd name="connsiteY12902" fmla="*/ 353159 h 4333434"/>
              <a:gd name="connsiteX12903" fmla="*/ 3181404 w 4425895"/>
              <a:gd name="connsiteY12903" fmla="*/ 349163 h 4333434"/>
              <a:gd name="connsiteX12904" fmla="*/ 3177709 w 4425895"/>
              <a:gd name="connsiteY12904" fmla="*/ 1371918 h 4333434"/>
              <a:gd name="connsiteX12905" fmla="*/ 3173223 w 4425895"/>
              <a:gd name="connsiteY12905" fmla="*/ 1373792 h 4333434"/>
              <a:gd name="connsiteX12906" fmla="*/ 3171350 w 4425895"/>
              <a:gd name="connsiteY12906" fmla="*/ 1371918 h 4333434"/>
              <a:gd name="connsiteX12907" fmla="*/ 3173412 w 4425895"/>
              <a:gd name="connsiteY12907" fmla="*/ 1368438 h 4333434"/>
              <a:gd name="connsiteX12908" fmla="*/ 3177795 w 4425895"/>
              <a:gd name="connsiteY12908" fmla="*/ 1371660 h 4333434"/>
              <a:gd name="connsiteX12909" fmla="*/ 3166882 w 4425895"/>
              <a:gd name="connsiteY12909" fmla="*/ 58629 h 4333434"/>
              <a:gd name="connsiteX12910" fmla="*/ 3175174 w 4425895"/>
              <a:gd name="connsiteY12910" fmla="*/ 65718 h 4333434"/>
              <a:gd name="connsiteX12911" fmla="*/ 3164561 w 4425895"/>
              <a:gd name="connsiteY12911" fmla="*/ 65718 h 4333434"/>
              <a:gd name="connsiteX12912" fmla="*/ 3166968 w 4425895"/>
              <a:gd name="connsiteY12912" fmla="*/ 58371 h 4333434"/>
              <a:gd name="connsiteX12913" fmla="*/ 3169374 w 4425895"/>
              <a:gd name="connsiteY12913" fmla="*/ 126643 h 4333434"/>
              <a:gd name="connsiteX12914" fmla="*/ 3166108 w 4425895"/>
              <a:gd name="connsiteY12914" fmla="*/ 124495 h 4333434"/>
              <a:gd name="connsiteX12915" fmla="*/ 3168085 w 4425895"/>
              <a:gd name="connsiteY12915" fmla="*/ 122390 h 4333434"/>
              <a:gd name="connsiteX12916" fmla="*/ 3171350 w 4425895"/>
              <a:gd name="connsiteY12916" fmla="*/ 124495 h 4333434"/>
              <a:gd name="connsiteX12917" fmla="*/ 3169459 w 4425895"/>
              <a:gd name="connsiteY12917" fmla="*/ 126386 h 4333434"/>
              <a:gd name="connsiteX12918" fmla="*/ 3163014 w 4425895"/>
              <a:gd name="connsiteY12918" fmla="*/ 130553 h 4333434"/>
              <a:gd name="connsiteX12919" fmla="*/ 3175518 w 4425895"/>
              <a:gd name="connsiteY12919" fmla="*/ 141553 h 4333434"/>
              <a:gd name="connsiteX12920" fmla="*/ 3170319 w 4425895"/>
              <a:gd name="connsiteY12920" fmla="*/ 140435 h 4333434"/>
              <a:gd name="connsiteX12921" fmla="*/ 3162241 w 4425895"/>
              <a:gd name="connsiteY12921" fmla="*/ 139920 h 4333434"/>
              <a:gd name="connsiteX12922" fmla="*/ 3157644 w 4425895"/>
              <a:gd name="connsiteY12922" fmla="*/ 139361 h 4333434"/>
              <a:gd name="connsiteX12923" fmla="*/ 3163101 w 4425895"/>
              <a:gd name="connsiteY12923" fmla="*/ 130296 h 4333434"/>
              <a:gd name="connsiteX12924" fmla="*/ 3162198 w 4425895"/>
              <a:gd name="connsiteY12924" fmla="*/ 1189142 h 4333434"/>
              <a:gd name="connsiteX12925" fmla="*/ 3163058 w 4425895"/>
              <a:gd name="connsiteY12925" fmla="*/ 1193439 h 4333434"/>
              <a:gd name="connsiteX12926" fmla="*/ 3149437 w 4425895"/>
              <a:gd name="connsiteY12926" fmla="*/ 1195630 h 4333434"/>
              <a:gd name="connsiteX12927" fmla="*/ 3162198 w 4425895"/>
              <a:gd name="connsiteY12927" fmla="*/ 1189142 h 4333434"/>
              <a:gd name="connsiteX12928" fmla="*/ 3150469 w 4425895"/>
              <a:gd name="connsiteY12928" fmla="*/ 1941386 h 4333434"/>
              <a:gd name="connsiteX12929" fmla="*/ 3156870 w 4425895"/>
              <a:gd name="connsiteY12929" fmla="*/ 1945424 h 4333434"/>
              <a:gd name="connsiteX12930" fmla="*/ 3149867 w 4425895"/>
              <a:gd name="connsiteY12930" fmla="*/ 1945940 h 4333434"/>
              <a:gd name="connsiteX12931" fmla="*/ 3150469 w 4425895"/>
              <a:gd name="connsiteY12931" fmla="*/ 1941386 h 4333434"/>
              <a:gd name="connsiteX12932" fmla="*/ 3144625 w 4425895"/>
              <a:gd name="connsiteY12932" fmla="*/ 1311508 h 4333434"/>
              <a:gd name="connsiteX12933" fmla="*/ 3136892 w 4425895"/>
              <a:gd name="connsiteY12933" fmla="*/ 1302013 h 4333434"/>
              <a:gd name="connsiteX12934" fmla="*/ 3142907 w 4425895"/>
              <a:gd name="connsiteY12934" fmla="*/ 1305150 h 4333434"/>
              <a:gd name="connsiteX12935" fmla="*/ 3144625 w 4425895"/>
              <a:gd name="connsiteY12935" fmla="*/ 1311508 h 4333434"/>
              <a:gd name="connsiteX12936" fmla="*/ 3138051 w 4425895"/>
              <a:gd name="connsiteY12936" fmla="*/ 3048655 h 4333434"/>
              <a:gd name="connsiteX12937" fmla="*/ 3134786 w 4425895"/>
              <a:gd name="connsiteY12937" fmla="*/ 3046549 h 4333434"/>
              <a:gd name="connsiteX12938" fmla="*/ 3136758 w 4425895"/>
              <a:gd name="connsiteY12938" fmla="*/ 3044401 h 4333434"/>
              <a:gd name="connsiteX12939" fmla="*/ 3136763 w 4425895"/>
              <a:gd name="connsiteY12939" fmla="*/ 3044401 h 4333434"/>
              <a:gd name="connsiteX12940" fmla="*/ 3140028 w 4425895"/>
              <a:gd name="connsiteY12940" fmla="*/ 3046549 h 4333434"/>
              <a:gd name="connsiteX12941" fmla="*/ 3138051 w 4425895"/>
              <a:gd name="connsiteY12941" fmla="*/ 3048655 h 4333434"/>
              <a:gd name="connsiteX12942" fmla="*/ 3138997 w 4425895"/>
              <a:gd name="connsiteY12942" fmla="*/ 3259186 h 4333434"/>
              <a:gd name="connsiteX12943" fmla="*/ 3138051 w 4425895"/>
              <a:gd name="connsiteY12943" fmla="*/ 3261292 h 4333434"/>
              <a:gd name="connsiteX12944" fmla="*/ 3135817 w 4425895"/>
              <a:gd name="connsiteY12944" fmla="*/ 3259186 h 4333434"/>
              <a:gd name="connsiteX12945" fmla="*/ 3136763 w 4425895"/>
              <a:gd name="connsiteY12945" fmla="*/ 3257081 h 4333434"/>
              <a:gd name="connsiteX12946" fmla="*/ 3138997 w 4425895"/>
              <a:gd name="connsiteY12946" fmla="*/ 3259058 h 4333434"/>
              <a:gd name="connsiteX12947" fmla="*/ 3119061 w 4425895"/>
              <a:gd name="connsiteY12947" fmla="*/ 3216650 h 4333434"/>
              <a:gd name="connsiteX12948" fmla="*/ 3125635 w 4425895"/>
              <a:gd name="connsiteY12948" fmla="*/ 3211795 h 4333434"/>
              <a:gd name="connsiteX12949" fmla="*/ 3131650 w 4425895"/>
              <a:gd name="connsiteY12949" fmla="*/ 3214545 h 4333434"/>
              <a:gd name="connsiteX12950" fmla="*/ 3119061 w 4425895"/>
              <a:gd name="connsiteY12950" fmla="*/ 3216521 h 4333434"/>
              <a:gd name="connsiteX12951" fmla="*/ 3130618 w 4425895"/>
              <a:gd name="connsiteY12951" fmla="*/ 3548346 h 4333434"/>
              <a:gd name="connsiteX12952" fmla="*/ 3128857 w 4425895"/>
              <a:gd name="connsiteY12952" fmla="*/ 3550365 h 4333434"/>
              <a:gd name="connsiteX12953" fmla="*/ 3125592 w 4425895"/>
              <a:gd name="connsiteY12953" fmla="*/ 3545768 h 4333434"/>
              <a:gd name="connsiteX12954" fmla="*/ 3130618 w 4425895"/>
              <a:gd name="connsiteY12954" fmla="*/ 3548217 h 4333434"/>
              <a:gd name="connsiteX12955" fmla="*/ 3124303 w 4425895"/>
              <a:gd name="connsiteY12955" fmla="*/ 3728802 h 4333434"/>
              <a:gd name="connsiteX12956" fmla="*/ 3122154 w 4425895"/>
              <a:gd name="connsiteY12956" fmla="*/ 3730864 h 4333434"/>
              <a:gd name="connsiteX12957" fmla="*/ 3120092 w 4425895"/>
              <a:gd name="connsiteY12957" fmla="*/ 3728716 h 4333434"/>
              <a:gd name="connsiteX12958" fmla="*/ 3122197 w 4425895"/>
              <a:gd name="connsiteY12958" fmla="*/ 3726653 h 4333434"/>
              <a:gd name="connsiteX12959" fmla="*/ 3124303 w 4425895"/>
              <a:gd name="connsiteY12959" fmla="*/ 3728759 h 4333434"/>
              <a:gd name="connsiteX12960" fmla="*/ 3105484 w 4425895"/>
              <a:gd name="connsiteY12960" fmla="*/ 3346407 h 4333434"/>
              <a:gd name="connsiteX12961" fmla="*/ 3107632 w 4425895"/>
              <a:gd name="connsiteY12961" fmla="*/ 3348555 h 4333434"/>
              <a:gd name="connsiteX12962" fmla="*/ 3105484 w 4425895"/>
              <a:gd name="connsiteY12962" fmla="*/ 3350703 h 4333434"/>
              <a:gd name="connsiteX12963" fmla="*/ 3103335 w 4425895"/>
              <a:gd name="connsiteY12963" fmla="*/ 3348555 h 4333434"/>
              <a:gd name="connsiteX12964" fmla="*/ 3105484 w 4425895"/>
              <a:gd name="connsiteY12964" fmla="*/ 3346407 h 4333434"/>
              <a:gd name="connsiteX12965" fmla="*/ 3101187 w 4425895"/>
              <a:gd name="connsiteY12965" fmla="*/ 1442124 h 4333434"/>
              <a:gd name="connsiteX12966" fmla="*/ 3098179 w 4425895"/>
              <a:gd name="connsiteY12966" fmla="*/ 1440019 h 4333434"/>
              <a:gd name="connsiteX12967" fmla="*/ 3102476 w 4425895"/>
              <a:gd name="connsiteY12967" fmla="*/ 1437871 h 4333434"/>
              <a:gd name="connsiteX12968" fmla="*/ 3105484 w 4425895"/>
              <a:gd name="connsiteY12968" fmla="*/ 1440019 h 4333434"/>
              <a:gd name="connsiteX12969" fmla="*/ 3101144 w 4425895"/>
              <a:gd name="connsiteY12969" fmla="*/ 1441909 h 4333434"/>
              <a:gd name="connsiteX12970" fmla="*/ 3104581 w 4425895"/>
              <a:gd name="connsiteY12970" fmla="*/ 4230340 h 4333434"/>
              <a:gd name="connsiteX12971" fmla="*/ 3111799 w 4425895"/>
              <a:gd name="connsiteY12971" fmla="*/ 4232875 h 4333434"/>
              <a:gd name="connsiteX12972" fmla="*/ 3104882 w 4425895"/>
              <a:gd name="connsiteY12972" fmla="*/ 4233434 h 4333434"/>
              <a:gd name="connsiteX12973" fmla="*/ 3104538 w 4425895"/>
              <a:gd name="connsiteY12973" fmla="*/ 4230125 h 4333434"/>
              <a:gd name="connsiteX12974" fmla="*/ 3110554 w 4425895"/>
              <a:gd name="connsiteY12974" fmla="*/ 3826463 h 4333434"/>
              <a:gd name="connsiteX12975" fmla="*/ 3109479 w 4425895"/>
              <a:gd name="connsiteY12975" fmla="*/ 3822939 h 4333434"/>
              <a:gd name="connsiteX12976" fmla="*/ 3112358 w 4425895"/>
              <a:gd name="connsiteY12976" fmla="*/ 3821865 h 4333434"/>
              <a:gd name="connsiteX12977" fmla="*/ 3110511 w 4425895"/>
              <a:gd name="connsiteY12977" fmla="*/ 3826076 h 4333434"/>
              <a:gd name="connsiteX12978" fmla="*/ 3109694 w 4425895"/>
              <a:gd name="connsiteY12978" fmla="*/ 3527206 h 4333434"/>
              <a:gd name="connsiteX12979" fmla="*/ 3112831 w 4425895"/>
              <a:gd name="connsiteY12979" fmla="*/ 3522910 h 4333434"/>
              <a:gd name="connsiteX12980" fmla="*/ 3115967 w 4425895"/>
              <a:gd name="connsiteY12980" fmla="*/ 3523769 h 4333434"/>
              <a:gd name="connsiteX12981" fmla="*/ 3117256 w 4425895"/>
              <a:gd name="connsiteY12981" fmla="*/ 3528066 h 4333434"/>
              <a:gd name="connsiteX12982" fmla="*/ 3114120 w 4425895"/>
              <a:gd name="connsiteY12982" fmla="*/ 3531417 h 4333434"/>
              <a:gd name="connsiteX12983" fmla="*/ 3109651 w 4425895"/>
              <a:gd name="connsiteY12983" fmla="*/ 3526820 h 4333434"/>
              <a:gd name="connsiteX12984" fmla="*/ 3111799 w 4425895"/>
              <a:gd name="connsiteY12984" fmla="*/ 3469847 h 4333434"/>
              <a:gd name="connsiteX12985" fmla="*/ 3113991 w 4425895"/>
              <a:gd name="connsiteY12985" fmla="*/ 3471953 h 4333434"/>
              <a:gd name="connsiteX12986" fmla="*/ 3111885 w 4425895"/>
              <a:gd name="connsiteY12986" fmla="*/ 3474144 h 4333434"/>
              <a:gd name="connsiteX12987" fmla="*/ 3109694 w 4425895"/>
              <a:gd name="connsiteY12987" fmla="*/ 3472039 h 4333434"/>
              <a:gd name="connsiteX12988" fmla="*/ 3109694 w 4425895"/>
              <a:gd name="connsiteY12988" fmla="*/ 3471996 h 4333434"/>
              <a:gd name="connsiteX12989" fmla="*/ 3111327 w 4425895"/>
              <a:gd name="connsiteY12989" fmla="*/ 3469503 h 4333434"/>
              <a:gd name="connsiteX12990" fmla="*/ 3111756 w 4425895"/>
              <a:gd name="connsiteY12990" fmla="*/ 3469460 h 4333434"/>
              <a:gd name="connsiteX12991" fmla="*/ 3109694 w 4425895"/>
              <a:gd name="connsiteY12991" fmla="*/ 3210549 h 4333434"/>
              <a:gd name="connsiteX12992" fmla="*/ 3111842 w 4425895"/>
              <a:gd name="connsiteY12992" fmla="*/ 3208487 h 4333434"/>
              <a:gd name="connsiteX12993" fmla="*/ 3113905 w 4425895"/>
              <a:gd name="connsiteY12993" fmla="*/ 3210635 h 4333434"/>
              <a:gd name="connsiteX12994" fmla="*/ 3111799 w 4425895"/>
              <a:gd name="connsiteY12994" fmla="*/ 3212698 h 4333434"/>
              <a:gd name="connsiteX12995" fmla="*/ 3109608 w 4425895"/>
              <a:gd name="connsiteY12995" fmla="*/ 3210682 h 4333434"/>
              <a:gd name="connsiteX12996" fmla="*/ 3109651 w 4425895"/>
              <a:gd name="connsiteY12996" fmla="*/ 3210163 h 4333434"/>
              <a:gd name="connsiteX12997" fmla="*/ 3115967 w 4425895"/>
              <a:gd name="connsiteY12997" fmla="*/ 3384818 h 4333434"/>
              <a:gd name="connsiteX12998" fmla="*/ 3113905 w 4425895"/>
              <a:gd name="connsiteY12998" fmla="*/ 3382713 h 4333434"/>
              <a:gd name="connsiteX12999" fmla="*/ 3116053 w 4425895"/>
              <a:gd name="connsiteY12999" fmla="*/ 3380564 h 4333434"/>
              <a:gd name="connsiteX13000" fmla="*/ 3118201 w 4425895"/>
              <a:gd name="connsiteY13000" fmla="*/ 3382713 h 4333434"/>
              <a:gd name="connsiteX13001" fmla="*/ 3115924 w 4425895"/>
              <a:gd name="connsiteY13001" fmla="*/ 3384431 h 4333434"/>
              <a:gd name="connsiteX13002" fmla="*/ 3115967 w 4425895"/>
              <a:gd name="connsiteY13002" fmla="*/ 3369952 h 4333434"/>
              <a:gd name="connsiteX13003" fmla="*/ 3113776 w 4425895"/>
              <a:gd name="connsiteY13003" fmla="*/ 3367847 h 4333434"/>
              <a:gd name="connsiteX13004" fmla="*/ 3115881 w 4425895"/>
              <a:gd name="connsiteY13004" fmla="*/ 3365655 h 4333434"/>
              <a:gd name="connsiteX13005" fmla="*/ 3118073 w 4425895"/>
              <a:gd name="connsiteY13005" fmla="*/ 3367761 h 4333434"/>
              <a:gd name="connsiteX13006" fmla="*/ 3118073 w 4425895"/>
              <a:gd name="connsiteY13006" fmla="*/ 3367847 h 4333434"/>
              <a:gd name="connsiteX13007" fmla="*/ 3115924 w 4425895"/>
              <a:gd name="connsiteY13007" fmla="*/ 3369565 h 4333434"/>
              <a:gd name="connsiteX13008" fmla="*/ 3114936 w 4425895"/>
              <a:gd name="connsiteY13008" fmla="*/ 2794212 h 4333434"/>
              <a:gd name="connsiteX13009" fmla="*/ 3111799 w 4425895"/>
              <a:gd name="connsiteY13009" fmla="*/ 2792106 h 4333434"/>
              <a:gd name="connsiteX13010" fmla="*/ 3114936 w 4425895"/>
              <a:gd name="connsiteY13010" fmla="*/ 2789958 h 4333434"/>
              <a:gd name="connsiteX13011" fmla="*/ 3118073 w 4425895"/>
              <a:gd name="connsiteY13011" fmla="*/ 2792106 h 4333434"/>
              <a:gd name="connsiteX13012" fmla="*/ 3114893 w 4425895"/>
              <a:gd name="connsiteY13012" fmla="*/ 2793610 h 4333434"/>
              <a:gd name="connsiteX13013" fmla="*/ 3114936 w 4425895"/>
              <a:gd name="connsiteY13013" fmla="*/ 2033031 h 4333434"/>
              <a:gd name="connsiteX13014" fmla="*/ 3112143 w 4425895"/>
              <a:gd name="connsiteY13014" fmla="*/ 2030926 h 4333434"/>
              <a:gd name="connsiteX13015" fmla="*/ 3116784 w 4425895"/>
              <a:gd name="connsiteY13015" fmla="*/ 2027317 h 4333434"/>
              <a:gd name="connsiteX13016" fmla="*/ 3119576 w 4425895"/>
              <a:gd name="connsiteY13016" fmla="*/ 2029422 h 4333434"/>
              <a:gd name="connsiteX13017" fmla="*/ 3115022 w 4425895"/>
              <a:gd name="connsiteY13017" fmla="*/ 2032430 h 4333434"/>
              <a:gd name="connsiteX13018" fmla="*/ 3118287 w 4425895"/>
              <a:gd name="connsiteY13018" fmla="*/ 2038832 h 4333434"/>
              <a:gd name="connsiteX13019" fmla="*/ 3123185 w 4425895"/>
              <a:gd name="connsiteY13019" fmla="*/ 2037972 h 4333434"/>
              <a:gd name="connsiteX13020" fmla="*/ 3120393 w 4425895"/>
              <a:gd name="connsiteY13020" fmla="*/ 2041410 h 4333434"/>
              <a:gd name="connsiteX13021" fmla="*/ 3118373 w 4425895"/>
              <a:gd name="connsiteY13021" fmla="*/ 2038230 h 4333434"/>
              <a:gd name="connsiteX13022" fmla="*/ 3137708 w 4425895"/>
              <a:gd name="connsiteY13022" fmla="*/ 1182697 h 4333434"/>
              <a:gd name="connsiteX13023" fmla="*/ 3132552 w 4425895"/>
              <a:gd name="connsiteY13023" fmla="*/ 1184201 h 4333434"/>
              <a:gd name="connsiteX13024" fmla="*/ 3132251 w 4425895"/>
              <a:gd name="connsiteY13024" fmla="*/ 1178530 h 4333434"/>
              <a:gd name="connsiteX13025" fmla="*/ 3137794 w 4425895"/>
              <a:gd name="connsiteY13025" fmla="*/ 1182096 h 4333434"/>
              <a:gd name="connsiteX13026" fmla="*/ 3136806 w 4425895"/>
              <a:gd name="connsiteY13026" fmla="*/ 445664 h 4333434"/>
              <a:gd name="connsiteX13027" fmla="*/ 3138911 w 4425895"/>
              <a:gd name="connsiteY13027" fmla="*/ 444719 h 4333434"/>
              <a:gd name="connsiteX13028" fmla="*/ 3140973 w 4425895"/>
              <a:gd name="connsiteY13028" fmla="*/ 446953 h 4333434"/>
              <a:gd name="connsiteX13029" fmla="*/ 3138911 w 4425895"/>
              <a:gd name="connsiteY13029" fmla="*/ 447898 h 4333434"/>
              <a:gd name="connsiteX13030" fmla="*/ 3136797 w 4425895"/>
              <a:gd name="connsiteY13030" fmla="*/ 445634 h 4333434"/>
              <a:gd name="connsiteX13031" fmla="*/ 3136892 w 4425895"/>
              <a:gd name="connsiteY13031" fmla="*/ 445062 h 4333434"/>
              <a:gd name="connsiteX13032" fmla="*/ 3134700 w 4425895"/>
              <a:gd name="connsiteY13032" fmla="*/ 1298834 h 4333434"/>
              <a:gd name="connsiteX13033" fmla="*/ 3127310 w 4425895"/>
              <a:gd name="connsiteY13033" fmla="*/ 1300037 h 4333434"/>
              <a:gd name="connsiteX13034" fmla="*/ 3130404 w 4425895"/>
              <a:gd name="connsiteY13034" fmla="*/ 1298017 h 4333434"/>
              <a:gd name="connsiteX13035" fmla="*/ 3134786 w 4425895"/>
              <a:gd name="connsiteY13035" fmla="*/ 1298232 h 4333434"/>
              <a:gd name="connsiteX13036" fmla="*/ 3130962 w 4425895"/>
              <a:gd name="connsiteY13036" fmla="*/ 1986628 h 4333434"/>
              <a:gd name="connsiteX13037" fmla="*/ 3125635 w 4425895"/>
              <a:gd name="connsiteY13037" fmla="*/ 1991398 h 4333434"/>
              <a:gd name="connsiteX13038" fmla="*/ 3129931 w 4425895"/>
              <a:gd name="connsiteY13038" fmla="*/ 1980227 h 4333434"/>
              <a:gd name="connsiteX13039" fmla="*/ 3131048 w 4425895"/>
              <a:gd name="connsiteY13039" fmla="*/ 1986027 h 4333434"/>
              <a:gd name="connsiteX13040" fmla="*/ 3125549 w 4425895"/>
              <a:gd name="connsiteY13040" fmla="*/ 1189142 h 4333434"/>
              <a:gd name="connsiteX13041" fmla="*/ 3121252 w 4425895"/>
              <a:gd name="connsiteY13041" fmla="*/ 1187037 h 4333434"/>
              <a:gd name="connsiteX13042" fmla="*/ 3124303 w 4425895"/>
              <a:gd name="connsiteY13042" fmla="*/ 1184889 h 4333434"/>
              <a:gd name="connsiteX13043" fmla="*/ 3128599 w 4425895"/>
              <a:gd name="connsiteY13043" fmla="*/ 1187037 h 4333434"/>
              <a:gd name="connsiteX13044" fmla="*/ 3125549 w 4425895"/>
              <a:gd name="connsiteY13044" fmla="*/ 1189142 h 4333434"/>
              <a:gd name="connsiteX13045" fmla="*/ 3126709 w 4425895"/>
              <a:gd name="connsiteY13045" fmla="*/ 1958228 h 4333434"/>
              <a:gd name="connsiteX13046" fmla="*/ 3130103 w 4425895"/>
              <a:gd name="connsiteY13046" fmla="*/ 1960849 h 4333434"/>
              <a:gd name="connsiteX13047" fmla="*/ 3122296 w 4425895"/>
              <a:gd name="connsiteY13047" fmla="*/ 1963736 h 4333434"/>
              <a:gd name="connsiteX13048" fmla="*/ 3121510 w 4425895"/>
              <a:gd name="connsiteY13048" fmla="*/ 1963298 h 4333434"/>
              <a:gd name="connsiteX13049" fmla="*/ 3126709 w 4425895"/>
              <a:gd name="connsiteY13049" fmla="*/ 1958228 h 4333434"/>
              <a:gd name="connsiteX13050" fmla="*/ 3129501 w 4425895"/>
              <a:gd name="connsiteY13050" fmla="*/ 3016516 h 4333434"/>
              <a:gd name="connsiteX13051" fmla="*/ 3132681 w 4425895"/>
              <a:gd name="connsiteY13051" fmla="*/ 3009169 h 4333434"/>
              <a:gd name="connsiteX13052" fmla="*/ 3134786 w 4425895"/>
              <a:gd name="connsiteY13052" fmla="*/ 3014583 h 4333434"/>
              <a:gd name="connsiteX13053" fmla="*/ 3129501 w 4425895"/>
              <a:gd name="connsiteY13053" fmla="*/ 3016688 h 4333434"/>
              <a:gd name="connsiteX13054" fmla="*/ 3138094 w 4425895"/>
              <a:gd name="connsiteY13054" fmla="*/ 3038515 h 4333434"/>
              <a:gd name="connsiteX13055" fmla="*/ 3139899 w 4425895"/>
              <a:gd name="connsiteY13055" fmla="*/ 3033617 h 4333434"/>
              <a:gd name="connsiteX13056" fmla="*/ 3143036 w 4425895"/>
              <a:gd name="connsiteY13056" fmla="*/ 3035593 h 4333434"/>
              <a:gd name="connsiteX13057" fmla="*/ 3138438 w 4425895"/>
              <a:gd name="connsiteY13057" fmla="*/ 3038686 h 4333434"/>
              <a:gd name="connsiteX13058" fmla="*/ 3137665 w 4425895"/>
              <a:gd name="connsiteY13058" fmla="*/ 31689 h 4333434"/>
              <a:gd name="connsiteX13059" fmla="*/ 3141102 w 4425895"/>
              <a:gd name="connsiteY13059" fmla="*/ 40927 h 4333434"/>
              <a:gd name="connsiteX13060" fmla="*/ 3134571 w 4425895"/>
              <a:gd name="connsiteY13060" fmla="*/ 45223 h 4333434"/>
              <a:gd name="connsiteX13061" fmla="*/ 3134142 w 4425895"/>
              <a:gd name="connsiteY13061" fmla="*/ 39036 h 4333434"/>
              <a:gd name="connsiteX13062" fmla="*/ 3127998 w 4425895"/>
              <a:gd name="connsiteY13062" fmla="*/ 36802 h 4333434"/>
              <a:gd name="connsiteX13063" fmla="*/ 3124002 w 4425895"/>
              <a:gd name="connsiteY13063" fmla="*/ 30143 h 4333434"/>
              <a:gd name="connsiteX13064" fmla="*/ 3137794 w 4425895"/>
              <a:gd name="connsiteY13064" fmla="*/ 31861 h 4333434"/>
              <a:gd name="connsiteX13065" fmla="*/ 3117901 w 4425895"/>
              <a:gd name="connsiteY13065" fmla="*/ 5051 h 4333434"/>
              <a:gd name="connsiteX13066" fmla="*/ 3120006 w 4425895"/>
              <a:gd name="connsiteY13066" fmla="*/ 8230 h 4333434"/>
              <a:gd name="connsiteX13067" fmla="*/ 3117901 w 4425895"/>
              <a:gd name="connsiteY13067" fmla="*/ 11409 h 4333434"/>
              <a:gd name="connsiteX13068" fmla="*/ 3115795 w 4425895"/>
              <a:gd name="connsiteY13068" fmla="*/ 8230 h 4333434"/>
              <a:gd name="connsiteX13069" fmla="*/ 3118030 w 4425895"/>
              <a:gd name="connsiteY13069" fmla="*/ 5222 h 4333434"/>
              <a:gd name="connsiteX13070" fmla="*/ 3118803 w 4425895"/>
              <a:gd name="connsiteY13070" fmla="*/ 1508463 h 4333434"/>
              <a:gd name="connsiteX13071" fmla="*/ 3122068 w 4425895"/>
              <a:gd name="connsiteY13071" fmla="*/ 1510612 h 4333434"/>
              <a:gd name="connsiteX13072" fmla="*/ 3114764 w 4425895"/>
              <a:gd name="connsiteY13072" fmla="*/ 1511900 h 4333434"/>
              <a:gd name="connsiteX13073" fmla="*/ 3113046 w 4425895"/>
              <a:gd name="connsiteY13073" fmla="*/ 1509924 h 4333434"/>
              <a:gd name="connsiteX13074" fmla="*/ 3118932 w 4425895"/>
              <a:gd name="connsiteY13074" fmla="*/ 1508635 h 4333434"/>
              <a:gd name="connsiteX13075" fmla="*/ 3112659 w 4425895"/>
              <a:gd name="connsiteY13075" fmla="*/ 1295568 h 4333434"/>
              <a:gd name="connsiteX13076" fmla="*/ 3099769 w 4425895"/>
              <a:gd name="connsiteY13076" fmla="*/ 1295568 h 4333434"/>
              <a:gd name="connsiteX13077" fmla="*/ 3105484 w 4425895"/>
              <a:gd name="connsiteY13077" fmla="*/ 1293764 h 4333434"/>
              <a:gd name="connsiteX13078" fmla="*/ 3112659 w 4425895"/>
              <a:gd name="connsiteY13078" fmla="*/ 1295568 h 4333434"/>
              <a:gd name="connsiteX13079" fmla="*/ 3108749 w 4425895"/>
              <a:gd name="connsiteY13079" fmla="*/ 35513 h 4333434"/>
              <a:gd name="connsiteX13080" fmla="*/ 3110124 w 4425895"/>
              <a:gd name="connsiteY13080" fmla="*/ 41786 h 4333434"/>
              <a:gd name="connsiteX13081" fmla="*/ 3107546 w 4425895"/>
              <a:gd name="connsiteY13081" fmla="*/ 41786 h 4333434"/>
              <a:gd name="connsiteX13082" fmla="*/ 3106257 w 4425895"/>
              <a:gd name="connsiteY13082" fmla="*/ 35513 h 4333434"/>
              <a:gd name="connsiteX13083" fmla="*/ 3108749 w 4425895"/>
              <a:gd name="connsiteY13083" fmla="*/ 35513 h 4333434"/>
              <a:gd name="connsiteX13084" fmla="*/ 3104453 w 4425895"/>
              <a:gd name="connsiteY13084" fmla="*/ 500402 h 4333434"/>
              <a:gd name="connsiteX13085" fmla="*/ 3100628 w 4425895"/>
              <a:gd name="connsiteY13085" fmla="*/ 504312 h 4333434"/>
              <a:gd name="connsiteX13086" fmla="*/ 3097492 w 4425895"/>
              <a:gd name="connsiteY13086" fmla="*/ 501132 h 4333434"/>
              <a:gd name="connsiteX13087" fmla="*/ 3104409 w 4425895"/>
              <a:gd name="connsiteY13087" fmla="*/ 500402 h 4333434"/>
              <a:gd name="connsiteX13088" fmla="*/ 3099039 w 4425895"/>
              <a:gd name="connsiteY13088" fmla="*/ 46813 h 4333434"/>
              <a:gd name="connsiteX13089" fmla="*/ 3101917 w 4425895"/>
              <a:gd name="connsiteY13089" fmla="*/ 52828 h 4333434"/>
              <a:gd name="connsiteX13090" fmla="*/ 3097148 w 4425895"/>
              <a:gd name="connsiteY13090" fmla="*/ 51024 h 4333434"/>
              <a:gd name="connsiteX13091" fmla="*/ 3098996 w 4425895"/>
              <a:gd name="connsiteY13091" fmla="*/ 46813 h 4333434"/>
              <a:gd name="connsiteX13092" fmla="*/ 3097105 w 4425895"/>
              <a:gd name="connsiteY13092" fmla="*/ 3153878 h 4333434"/>
              <a:gd name="connsiteX13093" fmla="*/ 3099254 w 4425895"/>
              <a:gd name="connsiteY13093" fmla="*/ 3155854 h 4333434"/>
              <a:gd name="connsiteX13094" fmla="*/ 3096203 w 4425895"/>
              <a:gd name="connsiteY13094" fmla="*/ 3157186 h 4333434"/>
              <a:gd name="connsiteX13095" fmla="*/ 3097062 w 4425895"/>
              <a:gd name="connsiteY13095" fmla="*/ 3153878 h 4333434"/>
              <a:gd name="connsiteX13096" fmla="*/ 3084731 w 4425895"/>
              <a:gd name="connsiteY13096" fmla="*/ 4185913 h 4333434"/>
              <a:gd name="connsiteX13097" fmla="*/ 3086750 w 4425895"/>
              <a:gd name="connsiteY13097" fmla="*/ 4180800 h 4333434"/>
              <a:gd name="connsiteX13098" fmla="*/ 3089672 w 4425895"/>
              <a:gd name="connsiteY13098" fmla="*/ 4181660 h 4333434"/>
              <a:gd name="connsiteX13099" fmla="*/ 3091778 w 4425895"/>
              <a:gd name="connsiteY13099" fmla="*/ 4184882 h 4333434"/>
              <a:gd name="connsiteX13100" fmla="*/ 3095043 w 4425895"/>
              <a:gd name="connsiteY13100" fmla="*/ 4188019 h 4333434"/>
              <a:gd name="connsiteX13101" fmla="*/ 3084688 w 4425895"/>
              <a:gd name="connsiteY13101" fmla="*/ 4185913 h 4333434"/>
              <a:gd name="connsiteX13102" fmla="*/ 3097148 w 4425895"/>
              <a:gd name="connsiteY13102" fmla="*/ 4202842 h 4333434"/>
              <a:gd name="connsiteX13103" fmla="*/ 3097148 w 4425895"/>
              <a:gd name="connsiteY13103" fmla="*/ 4202842 h 4333434"/>
              <a:gd name="connsiteX13104" fmla="*/ 3085719 w 4425895"/>
              <a:gd name="connsiteY13104" fmla="*/ 4202842 h 4333434"/>
              <a:gd name="connsiteX13105" fmla="*/ 3086665 w 4425895"/>
              <a:gd name="connsiteY13105" fmla="*/ 4199491 h 4333434"/>
              <a:gd name="connsiteX13106" fmla="*/ 3097105 w 4425895"/>
              <a:gd name="connsiteY13106" fmla="*/ 4202842 h 4333434"/>
              <a:gd name="connsiteX13107" fmla="*/ 3025868 w 4425895"/>
              <a:gd name="connsiteY13107" fmla="*/ 4224969 h 4333434"/>
              <a:gd name="connsiteX13108" fmla="*/ 3022826 w 4425895"/>
              <a:gd name="connsiteY13108" fmla="*/ 4226026 h 4333434"/>
              <a:gd name="connsiteX13109" fmla="*/ 3022818 w 4425895"/>
              <a:gd name="connsiteY13109" fmla="*/ 4226044 h 4333434"/>
              <a:gd name="connsiteX13110" fmla="*/ 3018323 w 4425895"/>
              <a:gd name="connsiteY13110" fmla="*/ 4227895 h 4333434"/>
              <a:gd name="connsiteX13111" fmla="*/ 3016888 w 4425895"/>
              <a:gd name="connsiteY13111" fmla="*/ 4226774 h 4333434"/>
              <a:gd name="connsiteX13112" fmla="*/ 3021701 w 4425895"/>
              <a:gd name="connsiteY13112" fmla="*/ 4216849 h 4333434"/>
              <a:gd name="connsiteX13113" fmla="*/ 3030294 w 4425895"/>
              <a:gd name="connsiteY13113" fmla="*/ 4216849 h 4333434"/>
              <a:gd name="connsiteX13114" fmla="*/ 3030294 w 4425895"/>
              <a:gd name="connsiteY13114" fmla="*/ 4222993 h 4333434"/>
              <a:gd name="connsiteX13115" fmla="*/ 3025825 w 4425895"/>
              <a:gd name="connsiteY13115" fmla="*/ 4224969 h 4333434"/>
              <a:gd name="connsiteX13116" fmla="*/ 3028661 w 4425895"/>
              <a:gd name="connsiteY13116" fmla="*/ 4247526 h 4333434"/>
              <a:gd name="connsiteX13117" fmla="*/ 3025138 w 4425895"/>
              <a:gd name="connsiteY13117" fmla="*/ 4247526 h 4333434"/>
              <a:gd name="connsiteX13118" fmla="*/ 3029434 w 4425895"/>
              <a:gd name="connsiteY13118" fmla="*/ 4243831 h 4333434"/>
              <a:gd name="connsiteX13119" fmla="*/ 3028618 w 4425895"/>
              <a:gd name="connsiteY13119" fmla="*/ 4247526 h 4333434"/>
              <a:gd name="connsiteX13120" fmla="*/ 3023419 w 4425895"/>
              <a:gd name="connsiteY13120" fmla="*/ 4237000 h 4333434"/>
              <a:gd name="connsiteX13121" fmla="*/ 3020884 w 4425895"/>
              <a:gd name="connsiteY13121" fmla="*/ 4237000 h 4333434"/>
              <a:gd name="connsiteX13122" fmla="*/ 3023032 w 4425895"/>
              <a:gd name="connsiteY13122" fmla="*/ 4233004 h 4333434"/>
              <a:gd name="connsiteX13123" fmla="*/ 3023032 w 4425895"/>
              <a:gd name="connsiteY13123" fmla="*/ 4233004 h 4333434"/>
              <a:gd name="connsiteX13124" fmla="*/ 3023376 w 4425895"/>
              <a:gd name="connsiteY13124" fmla="*/ 4237000 h 4333434"/>
              <a:gd name="connsiteX13125" fmla="*/ 3001936 w 4425895"/>
              <a:gd name="connsiteY13125" fmla="*/ 4215517 h 4333434"/>
              <a:gd name="connsiteX13126" fmla="*/ 3004127 w 4425895"/>
              <a:gd name="connsiteY13126" fmla="*/ 4213412 h 4333434"/>
              <a:gd name="connsiteX13127" fmla="*/ 3005073 w 4425895"/>
              <a:gd name="connsiteY13127" fmla="*/ 4215517 h 4333434"/>
              <a:gd name="connsiteX13128" fmla="*/ 3002839 w 4425895"/>
              <a:gd name="connsiteY13128" fmla="*/ 4217665 h 4333434"/>
              <a:gd name="connsiteX13129" fmla="*/ 3002839 w 4425895"/>
              <a:gd name="connsiteY13129" fmla="*/ 4217665 h 4333434"/>
              <a:gd name="connsiteX13130" fmla="*/ 3001850 w 4425895"/>
              <a:gd name="connsiteY13130" fmla="*/ 4215431 h 4333434"/>
              <a:gd name="connsiteX13131" fmla="*/ 2998542 w 4425895"/>
              <a:gd name="connsiteY13131" fmla="*/ 4087995 h 4333434"/>
              <a:gd name="connsiteX13132" fmla="*/ 2999831 w 4425895"/>
              <a:gd name="connsiteY13132" fmla="*/ 4079402 h 4333434"/>
              <a:gd name="connsiteX13133" fmla="*/ 3001678 w 4425895"/>
              <a:gd name="connsiteY13133" fmla="*/ 4084557 h 4333434"/>
              <a:gd name="connsiteX13134" fmla="*/ 2998456 w 4425895"/>
              <a:gd name="connsiteY13134" fmla="*/ 4087909 h 4333434"/>
              <a:gd name="connsiteX13135" fmla="*/ 3003741 w 4425895"/>
              <a:gd name="connsiteY13135" fmla="*/ 3657822 h 4333434"/>
              <a:gd name="connsiteX13136" fmla="*/ 2996394 w 4425895"/>
              <a:gd name="connsiteY13136" fmla="*/ 3660056 h 4333434"/>
              <a:gd name="connsiteX13137" fmla="*/ 2992484 w 4425895"/>
              <a:gd name="connsiteY13137" fmla="*/ 3661216 h 4333434"/>
              <a:gd name="connsiteX13138" fmla="*/ 3003870 w 4425895"/>
              <a:gd name="connsiteY13138" fmla="*/ 3654428 h 4333434"/>
              <a:gd name="connsiteX13139" fmla="*/ 3007135 w 4425895"/>
              <a:gd name="connsiteY13139" fmla="*/ 3656791 h 4333434"/>
              <a:gd name="connsiteX13140" fmla="*/ 3003655 w 4425895"/>
              <a:gd name="connsiteY13140" fmla="*/ 3657736 h 4333434"/>
              <a:gd name="connsiteX13141" fmla="*/ 2939292 w 4425895"/>
              <a:gd name="connsiteY13141" fmla="*/ 1787397 h 4333434"/>
              <a:gd name="connsiteX13142" fmla="*/ 2945393 w 4425895"/>
              <a:gd name="connsiteY13142" fmla="*/ 1790404 h 4333434"/>
              <a:gd name="connsiteX13143" fmla="*/ 2936370 w 4425895"/>
              <a:gd name="connsiteY13143" fmla="*/ 1793283 h 4333434"/>
              <a:gd name="connsiteX13144" fmla="*/ 2939206 w 4425895"/>
              <a:gd name="connsiteY13144" fmla="*/ 1787311 h 4333434"/>
              <a:gd name="connsiteX13145" fmla="*/ 2934996 w 4425895"/>
              <a:gd name="connsiteY13145" fmla="*/ 214852 h 4333434"/>
              <a:gd name="connsiteX13146" fmla="*/ 2938132 w 4425895"/>
              <a:gd name="connsiteY13146" fmla="*/ 219149 h 4333434"/>
              <a:gd name="connsiteX13147" fmla="*/ 2933148 w 4425895"/>
              <a:gd name="connsiteY13147" fmla="*/ 218762 h 4333434"/>
              <a:gd name="connsiteX13148" fmla="*/ 2934824 w 4425895"/>
              <a:gd name="connsiteY13148" fmla="*/ 214852 h 4333434"/>
              <a:gd name="connsiteX13149" fmla="*/ 3009326 w 4425895"/>
              <a:gd name="connsiteY13149" fmla="*/ 1321949 h 4333434"/>
              <a:gd name="connsiteX13150" fmla="*/ 3007221 w 4425895"/>
              <a:gd name="connsiteY13150" fmla="*/ 1322894 h 4333434"/>
              <a:gd name="connsiteX13151" fmla="*/ 2997769 w 4425895"/>
              <a:gd name="connsiteY13151" fmla="*/ 1312325 h 4333434"/>
              <a:gd name="connsiteX13152" fmla="*/ 3009154 w 4425895"/>
              <a:gd name="connsiteY13152" fmla="*/ 1321949 h 4333434"/>
              <a:gd name="connsiteX13153" fmla="*/ 3005030 w 4425895"/>
              <a:gd name="connsiteY13153" fmla="*/ 1229272 h 4333434"/>
              <a:gd name="connsiteX13154" fmla="*/ 3007092 w 4425895"/>
              <a:gd name="connsiteY13154" fmla="*/ 1228327 h 4333434"/>
              <a:gd name="connsiteX13155" fmla="*/ 3009197 w 4425895"/>
              <a:gd name="connsiteY13155" fmla="*/ 1230604 h 4333434"/>
              <a:gd name="connsiteX13156" fmla="*/ 3007092 w 4425895"/>
              <a:gd name="connsiteY13156" fmla="*/ 1231506 h 4333434"/>
              <a:gd name="connsiteX13157" fmla="*/ 3004987 w 4425895"/>
              <a:gd name="connsiteY13157" fmla="*/ 1229317 h 4333434"/>
              <a:gd name="connsiteX13158" fmla="*/ 3004987 w 4425895"/>
              <a:gd name="connsiteY13158" fmla="*/ 1229272 h 4333434"/>
              <a:gd name="connsiteX13159" fmla="*/ 3006791 w 4425895"/>
              <a:gd name="connsiteY13159" fmla="*/ 2988717 h 4333434"/>
              <a:gd name="connsiteX13160" fmla="*/ 3003311 w 4425895"/>
              <a:gd name="connsiteY13160" fmla="*/ 2982874 h 4333434"/>
              <a:gd name="connsiteX13161" fmla="*/ 3006061 w 4425895"/>
              <a:gd name="connsiteY13161" fmla="*/ 2980726 h 4333434"/>
              <a:gd name="connsiteX13162" fmla="*/ 3011947 w 4425895"/>
              <a:gd name="connsiteY13162" fmla="*/ 2976429 h 4333434"/>
              <a:gd name="connsiteX13163" fmla="*/ 3013021 w 4425895"/>
              <a:gd name="connsiteY13163" fmla="*/ 2982230 h 4333434"/>
              <a:gd name="connsiteX13164" fmla="*/ 3006748 w 4425895"/>
              <a:gd name="connsiteY13164" fmla="*/ 2988717 h 4333434"/>
              <a:gd name="connsiteX13165" fmla="*/ 3007092 w 4425895"/>
              <a:gd name="connsiteY13165" fmla="*/ 3050760 h 4333434"/>
              <a:gd name="connsiteX13166" fmla="*/ 3005116 w 4425895"/>
              <a:gd name="connsiteY13166" fmla="*/ 3052908 h 4333434"/>
              <a:gd name="connsiteX13167" fmla="*/ 3005030 w 4425895"/>
              <a:gd name="connsiteY13167" fmla="*/ 3052908 h 4333434"/>
              <a:gd name="connsiteX13168" fmla="*/ 3002882 w 4425895"/>
              <a:gd name="connsiteY13168" fmla="*/ 3050760 h 4333434"/>
              <a:gd name="connsiteX13169" fmla="*/ 3005030 w 4425895"/>
              <a:gd name="connsiteY13169" fmla="*/ 3048612 h 4333434"/>
              <a:gd name="connsiteX13170" fmla="*/ 3007049 w 4425895"/>
              <a:gd name="connsiteY13170" fmla="*/ 3050713 h 4333434"/>
              <a:gd name="connsiteX13171" fmla="*/ 3007049 w 4425895"/>
              <a:gd name="connsiteY13171" fmla="*/ 3050760 h 4333434"/>
              <a:gd name="connsiteX13172" fmla="*/ 2979852 w 4425895"/>
              <a:gd name="connsiteY13172" fmla="*/ 3002982 h 4333434"/>
              <a:gd name="connsiteX13173" fmla="*/ 2985051 w 4425895"/>
              <a:gd name="connsiteY13173" fmla="*/ 3006290 h 4333434"/>
              <a:gd name="connsiteX13174" fmla="*/ 2981957 w 4425895"/>
              <a:gd name="connsiteY13174" fmla="*/ 3008267 h 4333434"/>
              <a:gd name="connsiteX13175" fmla="*/ 2979809 w 4425895"/>
              <a:gd name="connsiteY13175" fmla="*/ 3002982 h 4333434"/>
              <a:gd name="connsiteX13176" fmla="*/ 2984149 w 4425895"/>
              <a:gd name="connsiteY13176" fmla="*/ 4096416 h 4333434"/>
              <a:gd name="connsiteX13177" fmla="*/ 2986125 w 4425895"/>
              <a:gd name="connsiteY13177" fmla="*/ 4099595 h 4333434"/>
              <a:gd name="connsiteX13178" fmla="*/ 2981313 w 4425895"/>
              <a:gd name="connsiteY13178" fmla="*/ 4101443 h 4333434"/>
              <a:gd name="connsiteX13179" fmla="*/ 2984149 w 4425895"/>
              <a:gd name="connsiteY13179" fmla="*/ 4096416 h 4333434"/>
              <a:gd name="connsiteX13180" fmla="*/ 2958927 w 4425895"/>
              <a:gd name="connsiteY13180" fmla="*/ 2279311 h 4333434"/>
              <a:gd name="connsiteX13181" fmla="*/ 2956393 w 4425895"/>
              <a:gd name="connsiteY13181" fmla="*/ 2276733 h 4333434"/>
              <a:gd name="connsiteX13182" fmla="*/ 2961420 w 4425895"/>
              <a:gd name="connsiteY13182" fmla="*/ 2276733 h 4333434"/>
              <a:gd name="connsiteX13183" fmla="*/ 2958927 w 4425895"/>
              <a:gd name="connsiteY13183" fmla="*/ 2279311 h 4333434"/>
              <a:gd name="connsiteX13184" fmla="*/ 2960990 w 4425895"/>
              <a:gd name="connsiteY13184" fmla="*/ 2289923 h 4333434"/>
              <a:gd name="connsiteX13185" fmla="*/ 2958970 w 4425895"/>
              <a:gd name="connsiteY13185" fmla="*/ 2292029 h 4333434"/>
              <a:gd name="connsiteX13186" fmla="*/ 2958927 w 4425895"/>
              <a:gd name="connsiteY13186" fmla="*/ 2292029 h 4333434"/>
              <a:gd name="connsiteX13187" fmla="*/ 2956779 w 4425895"/>
              <a:gd name="connsiteY13187" fmla="*/ 2289880 h 4333434"/>
              <a:gd name="connsiteX13188" fmla="*/ 2958927 w 4425895"/>
              <a:gd name="connsiteY13188" fmla="*/ 2287732 h 4333434"/>
              <a:gd name="connsiteX13189" fmla="*/ 2960994 w 4425895"/>
              <a:gd name="connsiteY13189" fmla="*/ 2289790 h 4333434"/>
              <a:gd name="connsiteX13190" fmla="*/ 2960990 w 4425895"/>
              <a:gd name="connsiteY13190" fmla="*/ 2289923 h 4333434"/>
              <a:gd name="connsiteX13191" fmla="*/ 2938992 w 4425895"/>
              <a:gd name="connsiteY13191" fmla="*/ 4147416 h 4333434"/>
              <a:gd name="connsiteX13192" fmla="*/ 2934527 w 4425895"/>
              <a:gd name="connsiteY13192" fmla="*/ 4149178 h 4333434"/>
              <a:gd name="connsiteX13193" fmla="*/ 2932890 w 4425895"/>
              <a:gd name="connsiteY13193" fmla="*/ 4147674 h 4333434"/>
              <a:gd name="connsiteX13194" fmla="*/ 2934652 w 4425895"/>
              <a:gd name="connsiteY13194" fmla="*/ 4143378 h 4333434"/>
              <a:gd name="connsiteX13195" fmla="*/ 2938992 w 4425895"/>
              <a:gd name="connsiteY13195" fmla="*/ 4147416 h 4333434"/>
              <a:gd name="connsiteX13196" fmla="*/ 2941011 w 4425895"/>
              <a:gd name="connsiteY13196" fmla="*/ 1894467 h 4333434"/>
              <a:gd name="connsiteX13197" fmla="*/ 2940324 w 4425895"/>
              <a:gd name="connsiteY13197" fmla="*/ 1897646 h 4333434"/>
              <a:gd name="connsiteX13198" fmla="*/ 2937187 w 4425895"/>
              <a:gd name="connsiteY13198" fmla="*/ 1895670 h 4333434"/>
              <a:gd name="connsiteX13199" fmla="*/ 2941011 w 4425895"/>
              <a:gd name="connsiteY13199" fmla="*/ 1894467 h 4333434"/>
              <a:gd name="connsiteX13200" fmla="*/ 2938304 w 4425895"/>
              <a:gd name="connsiteY13200" fmla="*/ 3546928 h 4333434"/>
              <a:gd name="connsiteX13201" fmla="*/ 2941827 w 4425895"/>
              <a:gd name="connsiteY13201" fmla="*/ 3542201 h 4333434"/>
              <a:gd name="connsiteX13202" fmla="*/ 2943932 w 4425895"/>
              <a:gd name="connsiteY13202" fmla="*/ 3545037 h 4333434"/>
              <a:gd name="connsiteX13203" fmla="*/ 2940409 w 4425895"/>
              <a:gd name="connsiteY13203" fmla="*/ 3549763 h 4333434"/>
              <a:gd name="connsiteX13204" fmla="*/ 2938304 w 4425895"/>
              <a:gd name="connsiteY13204" fmla="*/ 3546928 h 4333434"/>
              <a:gd name="connsiteX13205" fmla="*/ 2942171 w 4425895"/>
              <a:gd name="connsiteY13205" fmla="*/ 2304789 h 4333434"/>
              <a:gd name="connsiteX13206" fmla="*/ 2940066 w 4425895"/>
              <a:gd name="connsiteY13206" fmla="*/ 2302684 h 4333434"/>
              <a:gd name="connsiteX13207" fmla="*/ 2942214 w 4425895"/>
              <a:gd name="connsiteY13207" fmla="*/ 2300536 h 4333434"/>
              <a:gd name="connsiteX13208" fmla="*/ 2944362 w 4425895"/>
              <a:gd name="connsiteY13208" fmla="*/ 2302684 h 4333434"/>
              <a:gd name="connsiteX13209" fmla="*/ 2942257 w 4425895"/>
              <a:gd name="connsiteY13209" fmla="*/ 2304789 h 4333434"/>
              <a:gd name="connsiteX13210" fmla="*/ 2942171 w 4425895"/>
              <a:gd name="connsiteY13210" fmla="*/ 2304789 h 4333434"/>
              <a:gd name="connsiteX13211" fmla="*/ 2946468 w 4425895"/>
              <a:gd name="connsiteY13211" fmla="*/ 2967879 h 4333434"/>
              <a:gd name="connsiteX13212" fmla="*/ 2948573 w 4425895"/>
              <a:gd name="connsiteY13212" fmla="*/ 2971059 h 4333434"/>
              <a:gd name="connsiteX13213" fmla="*/ 2946468 w 4425895"/>
              <a:gd name="connsiteY13213" fmla="*/ 2974281 h 4333434"/>
              <a:gd name="connsiteX13214" fmla="*/ 2944362 w 4425895"/>
              <a:gd name="connsiteY13214" fmla="*/ 2971059 h 4333434"/>
              <a:gd name="connsiteX13215" fmla="*/ 2946339 w 4425895"/>
              <a:gd name="connsiteY13215" fmla="*/ 2967922 h 4333434"/>
              <a:gd name="connsiteX13216" fmla="*/ 2959056 w 4425895"/>
              <a:gd name="connsiteY13216" fmla="*/ 349507 h 4333434"/>
              <a:gd name="connsiteX13217" fmla="*/ 2956951 w 4425895"/>
              <a:gd name="connsiteY13217" fmla="*/ 347401 h 4333434"/>
              <a:gd name="connsiteX13218" fmla="*/ 2959056 w 4425895"/>
              <a:gd name="connsiteY13218" fmla="*/ 345253 h 4333434"/>
              <a:gd name="connsiteX13219" fmla="*/ 2961119 w 4425895"/>
              <a:gd name="connsiteY13219" fmla="*/ 347401 h 4333434"/>
              <a:gd name="connsiteX13220" fmla="*/ 2961119 w 4425895"/>
              <a:gd name="connsiteY13220" fmla="*/ 347401 h 4333434"/>
              <a:gd name="connsiteX13221" fmla="*/ 2959104 w 4425895"/>
              <a:gd name="connsiteY13221" fmla="*/ 349511 h 4333434"/>
              <a:gd name="connsiteX13222" fmla="*/ 2958927 w 4425895"/>
              <a:gd name="connsiteY13222" fmla="*/ 349507 h 4333434"/>
              <a:gd name="connsiteX13223" fmla="*/ 2963353 w 4425895"/>
              <a:gd name="connsiteY13223" fmla="*/ 2063838 h 4333434"/>
              <a:gd name="connsiteX13224" fmla="*/ 2961248 w 4425895"/>
              <a:gd name="connsiteY13224" fmla="*/ 2064783 h 4333434"/>
              <a:gd name="connsiteX13225" fmla="*/ 2959186 w 4425895"/>
              <a:gd name="connsiteY13225" fmla="*/ 2062506 h 4333434"/>
              <a:gd name="connsiteX13226" fmla="*/ 2961248 w 4425895"/>
              <a:gd name="connsiteY13226" fmla="*/ 2061604 h 4333434"/>
              <a:gd name="connsiteX13227" fmla="*/ 2963095 w 4425895"/>
              <a:gd name="connsiteY13227" fmla="*/ 2063709 h 4333434"/>
              <a:gd name="connsiteX13228" fmla="*/ 2959572 w 4425895"/>
              <a:gd name="connsiteY13228" fmla="*/ 177085 h 4333434"/>
              <a:gd name="connsiteX13229" fmla="*/ 2960088 w 4425895"/>
              <a:gd name="connsiteY13229" fmla="*/ 166859 h 4333434"/>
              <a:gd name="connsiteX13230" fmla="*/ 2964384 w 4425895"/>
              <a:gd name="connsiteY13230" fmla="*/ 171371 h 4333434"/>
              <a:gd name="connsiteX13231" fmla="*/ 2959314 w 4425895"/>
              <a:gd name="connsiteY13231" fmla="*/ 176956 h 4333434"/>
              <a:gd name="connsiteX13232" fmla="*/ 2964384 w 4425895"/>
              <a:gd name="connsiteY13232" fmla="*/ 75471 h 4333434"/>
              <a:gd name="connsiteX13233" fmla="*/ 2960990 w 4425895"/>
              <a:gd name="connsiteY13233" fmla="*/ 77620 h 4333434"/>
              <a:gd name="connsiteX13234" fmla="*/ 2960217 w 4425895"/>
              <a:gd name="connsiteY13234" fmla="*/ 75471 h 4333434"/>
              <a:gd name="connsiteX13235" fmla="*/ 2963611 w 4425895"/>
              <a:gd name="connsiteY13235" fmla="*/ 73366 h 4333434"/>
              <a:gd name="connsiteX13236" fmla="*/ 2964126 w 4425895"/>
              <a:gd name="connsiteY13236" fmla="*/ 75342 h 4333434"/>
              <a:gd name="connsiteX13237" fmla="*/ 2960088 w 4425895"/>
              <a:gd name="connsiteY13237" fmla="*/ 108727 h 4333434"/>
              <a:gd name="connsiteX13238" fmla="*/ 2963224 w 4425895"/>
              <a:gd name="connsiteY13238" fmla="*/ 113023 h 4333434"/>
              <a:gd name="connsiteX13239" fmla="*/ 2960088 w 4425895"/>
              <a:gd name="connsiteY13239" fmla="*/ 115945 h 4333434"/>
              <a:gd name="connsiteX13240" fmla="*/ 2956951 w 4425895"/>
              <a:gd name="connsiteY13240" fmla="*/ 111648 h 4333434"/>
              <a:gd name="connsiteX13241" fmla="*/ 2959959 w 4425895"/>
              <a:gd name="connsiteY13241" fmla="*/ 108598 h 4333434"/>
              <a:gd name="connsiteX13242" fmla="*/ 2957080 w 4425895"/>
              <a:gd name="connsiteY13242" fmla="*/ 196635 h 4333434"/>
              <a:gd name="connsiteX13243" fmla="*/ 2957982 w 4425895"/>
              <a:gd name="connsiteY13243" fmla="*/ 198740 h 4333434"/>
              <a:gd name="connsiteX13244" fmla="*/ 2955748 w 4425895"/>
              <a:gd name="connsiteY13244" fmla="*/ 200888 h 4333434"/>
              <a:gd name="connsiteX13245" fmla="*/ 2954846 w 4425895"/>
              <a:gd name="connsiteY13245" fmla="*/ 198740 h 4333434"/>
              <a:gd name="connsiteX13246" fmla="*/ 2956951 w 4425895"/>
              <a:gd name="connsiteY13246" fmla="*/ 196635 h 4333434"/>
              <a:gd name="connsiteX13247" fmla="*/ 2957768 w 4425895"/>
              <a:gd name="connsiteY13247" fmla="*/ 307572 h 4333434"/>
              <a:gd name="connsiteX13248" fmla="*/ 2949174 w 4425895"/>
              <a:gd name="connsiteY13248" fmla="*/ 309720 h 4333434"/>
              <a:gd name="connsiteX13249" fmla="*/ 2952741 w 4425895"/>
              <a:gd name="connsiteY13249" fmla="*/ 300783 h 4333434"/>
              <a:gd name="connsiteX13250" fmla="*/ 2957639 w 4425895"/>
              <a:gd name="connsiteY13250" fmla="*/ 307443 h 4333434"/>
              <a:gd name="connsiteX13251" fmla="*/ 2952612 w 4425895"/>
              <a:gd name="connsiteY13251" fmla="*/ 1932878 h 4333434"/>
              <a:gd name="connsiteX13252" fmla="*/ 2950592 w 4425895"/>
              <a:gd name="connsiteY13252" fmla="*/ 1934984 h 4333434"/>
              <a:gd name="connsiteX13253" fmla="*/ 2950549 w 4425895"/>
              <a:gd name="connsiteY13253" fmla="*/ 1934984 h 4333434"/>
              <a:gd name="connsiteX13254" fmla="*/ 2948444 w 4425895"/>
              <a:gd name="connsiteY13254" fmla="*/ 1932878 h 4333434"/>
              <a:gd name="connsiteX13255" fmla="*/ 2950549 w 4425895"/>
              <a:gd name="connsiteY13255" fmla="*/ 1930730 h 4333434"/>
              <a:gd name="connsiteX13256" fmla="*/ 2952612 w 4425895"/>
              <a:gd name="connsiteY13256" fmla="*/ 1932878 h 4333434"/>
              <a:gd name="connsiteX13257" fmla="*/ 2952612 w 4425895"/>
              <a:gd name="connsiteY13257" fmla="*/ 1932878 h 4333434"/>
              <a:gd name="connsiteX13258" fmla="*/ 2943546 w 4425895"/>
              <a:gd name="connsiteY13258" fmla="*/ 231437 h 4333434"/>
              <a:gd name="connsiteX13259" fmla="*/ 2945307 w 4425895"/>
              <a:gd name="connsiteY13259" fmla="*/ 226496 h 4333434"/>
              <a:gd name="connsiteX13260" fmla="*/ 2948444 w 4425895"/>
              <a:gd name="connsiteY13260" fmla="*/ 229675 h 4333434"/>
              <a:gd name="connsiteX13261" fmla="*/ 2943546 w 4425895"/>
              <a:gd name="connsiteY13261" fmla="*/ 231222 h 4333434"/>
              <a:gd name="connsiteX13262" fmla="*/ 2947370 w 4425895"/>
              <a:gd name="connsiteY13262" fmla="*/ 2662049 h 4333434"/>
              <a:gd name="connsiteX13263" fmla="*/ 2950678 w 4425895"/>
              <a:gd name="connsiteY13263" fmla="*/ 2659944 h 4333434"/>
              <a:gd name="connsiteX13264" fmla="*/ 2952612 w 4425895"/>
              <a:gd name="connsiteY13264" fmla="*/ 2662045 h 4333434"/>
              <a:gd name="connsiteX13265" fmla="*/ 2952612 w 4425895"/>
              <a:gd name="connsiteY13265" fmla="*/ 2662049 h 4333434"/>
              <a:gd name="connsiteX13266" fmla="*/ 2949346 w 4425895"/>
              <a:gd name="connsiteY13266" fmla="*/ 2664197 h 4333434"/>
              <a:gd name="connsiteX13267" fmla="*/ 2947370 w 4425895"/>
              <a:gd name="connsiteY13267" fmla="*/ 2661834 h 4333434"/>
              <a:gd name="connsiteX13268" fmla="*/ 2953686 w 4425895"/>
              <a:gd name="connsiteY13268" fmla="*/ 4245206 h 4333434"/>
              <a:gd name="connsiteX13269" fmla="*/ 2955748 w 4425895"/>
              <a:gd name="connsiteY13269" fmla="*/ 4247312 h 4333434"/>
              <a:gd name="connsiteX13270" fmla="*/ 2953686 w 4425895"/>
              <a:gd name="connsiteY13270" fmla="*/ 4249417 h 4333434"/>
              <a:gd name="connsiteX13271" fmla="*/ 2951581 w 4425895"/>
              <a:gd name="connsiteY13271" fmla="*/ 4247312 h 4333434"/>
              <a:gd name="connsiteX13272" fmla="*/ 2953686 w 4425895"/>
              <a:gd name="connsiteY13272" fmla="*/ 4245206 h 4333434"/>
              <a:gd name="connsiteX13273" fmla="*/ 2963955 w 4425895"/>
              <a:gd name="connsiteY13273" fmla="*/ 2533668 h 4333434"/>
              <a:gd name="connsiteX13274" fmla="*/ 2969368 w 4425895"/>
              <a:gd name="connsiteY13274" fmla="*/ 2537964 h 4333434"/>
              <a:gd name="connsiteX13275" fmla="*/ 2965072 w 4425895"/>
              <a:gd name="connsiteY13275" fmla="*/ 2540800 h 4333434"/>
              <a:gd name="connsiteX13276" fmla="*/ 2960947 w 4425895"/>
              <a:gd name="connsiteY13276" fmla="*/ 2537792 h 4333434"/>
              <a:gd name="connsiteX13277" fmla="*/ 2963955 w 4425895"/>
              <a:gd name="connsiteY13277" fmla="*/ 2533668 h 4333434"/>
              <a:gd name="connsiteX13278" fmla="*/ 2969239 w 4425895"/>
              <a:gd name="connsiteY13278" fmla="*/ 2921132 h 4333434"/>
              <a:gd name="connsiteX13279" fmla="*/ 2973536 w 4425895"/>
              <a:gd name="connsiteY13279" fmla="*/ 2923281 h 4333434"/>
              <a:gd name="connsiteX13280" fmla="*/ 2970528 w 4425895"/>
              <a:gd name="connsiteY13280" fmla="*/ 2925386 h 4333434"/>
              <a:gd name="connsiteX13281" fmla="*/ 2966232 w 4425895"/>
              <a:gd name="connsiteY13281" fmla="*/ 2923281 h 4333434"/>
              <a:gd name="connsiteX13282" fmla="*/ 2969239 w 4425895"/>
              <a:gd name="connsiteY13282" fmla="*/ 2921132 h 4333434"/>
              <a:gd name="connsiteX13283" fmla="*/ 2971087 w 4425895"/>
              <a:gd name="connsiteY13283" fmla="*/ 2898446 h 4333434"/>
              <a:gd name="connsiteX13284" fmla="*/ 2975083 w 4425895"/>
              <a:gd name="connsiteY13284" fmla="*/ 2898446 h 4333434"/>
              <a:gd name="connsiteX13285" fmla="*/ 2972333 w 4425895"/>
              <a:gd name="connsiteY13285" fmla="*/ 2899564 h 4333434"/>
              <a:gd name="connsiteX13286" fmla="*/ 2971087 w 4425895"/>
              <a:gd name="connsiteY13286" fmla="*/ 2898446 h 4333434"/>
              <a:gd name="connsiteX13287" fmla="*/ 2972505 w 4425895"/>
              <a:gd name="connsiteY13287" fmla="*/ 2963625 h 4333434"/>
              <a:gd name="connsiteX13288" fmla="*/ 2975641 w 4425895"/>
              <a:gd name="connsiteY13288" fmla="*/ 2967063 h 4333434"/>
              <a:gd name="connsiteX13289" fmla="*/ 2972505 w 4425895"/>
              <a:gd name="connsiteY13289" fmla="*/ 2967879 h 4333434"/>
              <a:gd name="connsiteX13290" fmla="*/ 2969368 w 4425895"/>
              <a:gd name="connsiteY13290" fmla="*/ 2964442 h 4333434"/>
              <a:gd name="connsiteX13291" fmla="*/ 2972505 w 4425895"/>
              <a:gd name="connsiteY13291" fmla="*/ 2963625 h 4333434"/>
              <a:gd name="connsiteX13292" fmla="*/ 2974094 w 4425895"/>
              <a:gd name="connsiteY13292" fmla="*/ 2881991 h 4333434"/>
              <a:gd name="connsiteX13293" fmla="*/ 2975512 w 4425895"/>
              <a:gd name="connsiteY13293" fmla="*/ 2872366 h 4333434"/>
              <a:gd name="connsiteX13294" fmla="*/ 2984750 w 4425895"/>
              <a:gd name="connsiteY13294" fmla="*/ 2883709 h 4333434"/>
              <a:gd name="connsiteX13295" fmla="*/ 2974094 w 4425895"/>
              <a:gd name="connsiteY13295" fmla="*/ 2881991 h 4333434"/>
              <a:gd name="connsiteX13296" fmla="*/ 2977918 w 4425895"/>
              <a:gd name="connsiteY13296" fmla="*/ 1848880 h 4333434"/>
              <a:gd name="connsiteX13297" fmla="*/ 2979164 w 4425895"/>
              <a:gd name="connsiteY13297" fmla="*/ 1847591 h 4333434"/>
              <a:gd name="connsiteX13298" fmla="*/ 2979164 w 4425895"/>
              <a:gd name="connsiteY13298" fmla="*/ 1851673 h 4333434"/>
              <a:gd name="connsiteX13299" fmla="*/ 2977918 w 4425895"/>
              <a:gd name="connsiteY13299" fmla="*/ 1848752 h 4333434"/>
              <a:gd name="connsiteX13300" fmla="*/ 2979852 w 4425895"/>
              <a:gd name="connsiteY13300" fmla="*/ 1248779 h 4333434"/>
              <a:gd name="connsiteX13301" fmla="*/ 2981914 w 4425895"/>
              <a:gd name="connsiteY13301" fmla="*/ 1245470 h 4333434"/>
              <a:gd name="connsiteX13302" fmla="*/ 2984020 w 4425895"/>
              <a:gd name="connsiteY13302" fmla="*/ 1247447 h 4333434"/>
              <a:gd name="connsiteX13303" fmla="*/ 2981914 w 4425895"/>
              <a:gd name="connsiteY13303" fmla="*/ 1250798 h 4333434"/>
              <a:gd name="connsiteX13304" fmla="*/ 2979852 w 4425895"/>
              <a:gd name="connsiteY13304" fmla="*/ 1248737 h 4333434"/>
              <a:gd name="connsiteX13305" fmla="*/ 2979852 w 4425895"/>
              <a:gd name="connsiteY13305" fmla="*/ 1248650 h 4333434"/>
              <a:gd name="connsiteX13306" fmla="*/ 2977618 w 4425895"/>
              <a:gd name="connsiteY13306" fmla="*/ 4202799 h 4333434"/>
              <a:gd name="connsiteX13307" fmla="*/ 2979852 w 4425895"/>
              <a:gd name="connsiteY13307" fmla="*/ 4204947 h 4333434"/>
              <a:gd name="connsiteX13308" fmla="*/ 2979852 w 4425895"/>
              <a:gd name="connsiteY13308" fmla="*/ 4204947 h 4333434"/>
              <a:gd name="connsiteX13309" fmla="*/ 2978950 w 4425895"/>
              <a:gd name="connsiteY13309" fmla="*/ 4207053 h 4333434"/>
              <a:gd name="connsiteX13310" fmla="*/ 2976715 w 4425895"/>
              <a:gd name="connsiteY13310" fmla="*/ 4204947 h 4333434"/>
              <a:gd name="connsiteX13311" fmla="*/ 2977618 w 4425895"/>
              <a:gd name="connsiteY13311" fmla="*/ 4202670 h 4333434"/>
              <a:gd name="connsiteX13312" fmla="*/ 2982817 w 4425895"/>
              <a:gd name="connsiteY13312" fmla="*/ 2984850 h 4333434"/>
              <a:gd name="connsiteX13313" fmla="*/ 2981570 w 4425895"/>
              <a:gd name="connsiteY13313" fmla="*/ 2983562 h 4333434"/>
              <a:gd name="connsiteX13314" fmla="*/ 2985566 w 4425895"/>
              <a:gd name="connsiteY13314" fmla="*/ 2983562 h 4333434"/>
              <a:gd name="connsiteX13315" fmla="*/ 2982817 w 4425895"/>
              <a:gd name="connsiteY13315" fmla="*/ 2984722 h 4333434"/>
              <a:gd name="connsiteX13316" fmla="*/ 2985051 w 4425895"/>
              <a:gd name="connsiteY13316" fmla="*/ 2459982 h 4333434"/>
              <a:gd name="connsiteX13317" fmla="*/ 2985051 w 4425895"/>
              <a:gd name="connsiteY13317" fmla="*/ 2455685 h 4333434"/>
              <a:gd name="connsiteX13318" fmla="*/ 2992355 w 4425895"/>
              <a:gd name="connsiteY13318" fmla="*/ 2456544 h 4333434"/>
              <a:gd name="connsiteX13319" fmla="*/ 2985051 w 4425895"/>
              <a:gd name="connsiteY13319" fmla="*/ 2459853 h 4333434"/>
              <a:gd name="connsiteX13320" fmla="*/ 2986125 w 4425895"/>
              <a:gd name="connsiteY13320" fmla="*/ 2293404 h 4333434"/>
              <a:gd name="connsiteX13321" fmla="*/ 2989433 w 4425895"/>
              <a:gd name="connsiteY13321" fmla="*/ 2290052 h 4333434"/>
              <a:gd name="connsiteX13322" fmla="*/ 2991925 w 4425895"/>
              <a:gd name="connsiteY13322" fmla="*/ 2292587 h 4333434"/>
              <a:gd name="connsiteX13323" fmla="*/ 2986125 w 4425895"/>
              <a:gd name="connsiteY13323" fmla="*/ 2293361 h 4333434"/>
              <a:gd name="connsiteX13324" fmla="*/ 2995534 w 4425895"/>
              <a:gd name="connsiteY13324" fmla="*/ 3006290 h 4333434"/>
              <a:gd name="connsiteX13325" fmla="*/ 2999831 w 4425895"/>
              <a:gd name="connsiteY13325" fmla="*/ 3008396 h 4333434"/>
              <a:gd name="connsiteX13326" fmla="*/ 2992686 w 4425895"/>
              <a:gd name="connsiteY13326" fmla="*/ 3009844 h 4333434"/>
              <a:gd name="connsiteX13327" fmla="*/ 2991238 w 4425895"/>
              <a:gd name="connsiteY13327" fmla="*/ 3008396 h 4333434"/>
              <a:gd name="connsiteX13328" fmla="*/ 2995534 w 4425895"/>
              <a:gd name="connsiteY13328" fmla="*/ 3006161 h 4333434"/>
              <a:gd name="connsiteX13329" fmla="*/ 3007049 w 4425895"/>
              <a:gd name="connsiteY13329" fmla="*/ 2703425 h 4333434"/>
              <a:gd name="connsiteX13330" fmla="*/ 3010744 w 4425895"/>
              <a:gd name="connsiteY13330" fmla="*/ 2706089 h 4333434"/>
              <a:gd name="connsiteX13331" fmla="*/ 3007049 w 4425895"/>
              <a:gd name="connsiteY13331" fmla="*/ 2708753 h 4333434"/>
              <a:gd name="connsiteX13332" fmla="*/ 3003397 w 4425895"/>
              <a:gd name="connsiteY13332" fmla="*/ 2706089 h 4333434"/>
              <a:gd name="connsiteX13333" fmla="*/ 3007049 w 4425895"/>
              <a:gd name="connsiteY13333" fmla="*/ 2703296 h 4333434"/>
              <a:gd name="connsiteX13334" fmla="*/ 3004987 w 4425895"/>
              <a:gd name="connsiteY13334" fmla="*/ 2383589 h 4333434"/>
              <a:gd name="connsiteX13335" fmla="*/ 3007135 w 4425895"/>
              <a:gd name="connsiteY13335" fmla="*/ 2381440 h 4333434"/>
              <a:gd name="connsiteX13336" fmla="*/ 3009283 w 4425895"/>
              <a:gd name="connsiteY13336" fmla="*/ 2383589 h 4333434"/>
              <a:gd name="connsiteX13337" fmla="*/ 3007135 w 4425895"/>
              <a:gd name="connsiteY13337" fmla="*/ 2385737 h 4333434"/>
              <a:gd name="connsiteX13338" fmla="*/ 3004987 w 4425895"/>
              <a:gd name="connsiteY13338" fmla="*/ 2383589 h 4333434"/>
              <a:gd name="connsiteX13339" fmla="*/ 3004084 w 4425895"/>
              <a:gd name="connsiteY13339" fmla="*/ 2815007 h 4333434"/>
              <a:gd name="connsiteX13340" fmla="*/ 3006577 w 4425895"/>
              <a:gd name="connsiteY13340" fmla="*/ 2817542 h 4333434"/>
              <a:gd name="connsiteX13341" fmla="*/ 3000776 w 4425895"/>
              <a:gd name="connsiteY13341" fmla="*/ 2818358 h 4333434"/>
              <a:gd name="connsiteX13342" fmla="*/ 3003994 w 4425895"/>
              <a:gd name="connsiteY13342" fmla="*/ 2814883 h 4333434"/>
              <a:gd name="connsiteX13343" fmla="*/ 3004084 w 4425895"/>
              <a:gd name="connsiteY13343" fmla="*/ 2814878 h 4333434"/>
              <a:gd name="connsiteX13344" fmla="*/ 3002882 w 4425895"/>
              <a:gd name="connsiteY13344" fmla="*/ 2900938 h 4333434"/>
              <a:gd name="connsiteX13345" fmla="*/ 3004987 w 4425895"/>
              <a:gd name="connsiteY13345" fmla="*/ 2903173 h 4333434"/>
              <a:gd name="connsiteX13346" fmla="*/ 3002882 w 4425895"/>
              <a:gd name="connsiteY13346" fmla="*/ 2904118 h 4333434"/>
              <a:gd name="connsiteX13347" fmla="*/ 3000776 w 4425895"/>
              <a:gd name="connsiteY13347" fmla="*/ 2901931 h 4333434"/>
              <a:gd name="connsiteX13348" fmla="*/ 3000776 w 4425895"/>
              <a:gd name="connsiteY13348" fmla="*/ 2901884 h 4333434"/>
              <a:gd name="connsiteX13349" fmla="*/ 3002882 w 4425895"/>
              <a:gd name="connsiteY13349" fmla="*/ 2900938 h 4333434"/>
              <a:gd name="connsiteX13350" fmla="*/ 3008209 w 4425895"/>
              <a:gd name="connsiteY13350" fmla="*/ 2961649 h 4333434"/>
              <a:gd name="connsiteX13351" fmla="*/ 3009563 w 4425895"/>
              <a:gd name="connsiteY13351" fmla="*/ 2955724 h 4333434"/>
              <a:gd name="connsiteX13352" fmla="*/ 3012506 w 4425895"/>
              <a:gd name="connsiteY13352" fmla="*/ 2955118 h 4333434"/>
              <a:gd name="connsiteX13353" fmla="*/ 3014998 w 4425895"/>
              <a:gd name="connsiteY13353" fmla="*/ 2958684 h 4333434"/>
              <a:gd name="connsiteX13354" fmla="*/ 3008209 w 4425895"/>
              <a:gd name="connsiteY13354" fmla="*/ 2961649 h 4333434"/>
              <a:gd name="connsiteX13355" fmla="*/ 3009154 w 4425895"/>
              <a:gd name="connsiteY13355" fmla="*/ 2751117 h 4333434"/>
              <a:gd name="connsiteX13356" fmla="*/ 3006663 w 4425895"/>
              <a:gd name="connsiteY13356" fmla="*/ 2748582 h 4333434"/>
              <a:gd name="connsiteX13357" fmla="*/ 3011689 w 4425895"/>
              <a:gd name="connsiteY13357" fmla="*/ 2748582 h 4333434"/>
              <a:gd name="connsiteX13358" fmla="*/ 3009154 w 4425895"/>
              <a:gd name="connsiteY13358" fmla="*/ 2751117 h 4333434"/>
              <a:gd name="connsiteX13359" fmla="*/ 3007994 w 4425895"/>
              <a:gd name="connsiteY13359" fmla="*/ 2168760 h 4333434"/>
              <a:gd name="connsiteX13360" fmla="*/ 3006018 w 4425895"/>
              <a:gd name="connsiteY13360" fmla="*/ 2166612 h 4333434"/>
              <a:gd name="connsiteX13361" fmla="*/ 3009283 w 4425895"/>
              <a:gd name="connsiteY13361" fmla="*/ 2164507 h 4333434"/>
              <a:gd name="connsiteX13362" fmla="*/ 3011260 w 4425895"/>
              <a:gd name="connsiteY13362" fmla="*/ 2166565 h 4333434"/>
              <a:gd name="connsiteX13363" fmla="*/ 3011260 w 4425895"/>
              <a:gd name="connsiteY13363" fmla="*/ 2166612 h 4333434"/>
              <a:gd name="connsiteX13364" fmla="*/ 3007994 w 4425895"/>
              <a:gd name="connsiteY13364" fmla="*/ 2168760 h 4333434"/>
              <a:gd name="connsiteX13365" fmla="*/ 3000948 w 4425895"/>
              <a:gd name="connsiteY13365" fmla="*/ 1334409 h 4333434"/>
              <a:gd name="connsiteX13366" fmla="*/ 3002237 w 4425895"/>
              <a:gd name="connsiteY13366" fmla="*/ 1340811 h 4333434"/>
              <a:gd name="connsiteX13367" fmla="*/ 3000089 w 4425895"/>
              <a:gd name="connsiteY13367" fmla="*/ 1344162 h 4333434"/>
              <a:gd name="connsiteX13368" fmla="*/ 2995448 w 4425895"/>
              <a:gd name="connsiteY13368" fmla="*/ 1334624 h 4333434"/>
              <a:gd name="connsiteX13369" fmla="*/ 3000948 w 4425895"/>
              <a:gd name="connsiteY13369" fmla="*/ 1334409 h 4333434"/>
              <a:gd name="connsiteX13370" fmla="*/ 2997554 w 4425895"/>
              <a:gd name="connsiteY13370" fmla="*/ 2157073 h 4333434"/>
              <a:gd name="connsiteX13371" fmla="*/ 2997038 w 4425895"/>
              <a:gd name="connsiteY13371" fmla="*/ 2160296 h 4333434"/>
              <a:gd name="connsiteX13372" fmla="*/ 2992742 w 4425895"/>
              <a:gd name="connsiteY13372" fmla="*/ 2155656 h 4333434"/>
              <a:gd name="connsiteX13373" fmla="*/ 2997382 w 4425895"/>
              <a:gd name="connsiteY13373" fmla="*/ 2157073 h 4333434"/>
              <a:gd name="connsiteX13374" fmla="*/ 2994331 w 4425895"/>
              <a:gd name="connsiteY13374" fmla="*/ 2012923 h 4333434"/>
              <a:gd name="connsiteX13375" fmla="*/ 2986812 w 4425895"/>
              <a:gd name="connsiteY13375" fmla="*/ 2016490 h 4333434"/>
              <a:gd name="connsiteX13376" fmla="*/ 2989605 w 4425895"/>
              <a:gd name="connsiteY13376" fmla="*/ 2009400 h 4333434"/>
              <a:gd name="connsiteX13377" fmla="*/ 2994159 w 4425895"/>
              <a:gd name="connsiteY13377" fmla="*/ 2012923 h 4333434"/>
              <a:gd name="connsiteX13378" fmla="*/ 2985437 w 4425895"/>
              <a:gd name="connsiteY13378" fmla="*/ 1964759 h 4333434"/>
              <a:gd name="connsiteX13379" fmla="*/ 2982086 w 4425895"/>
              <a:gd name="connsiteY13379" fmla="*/ 1961408 h 4333434"/>
              <a:gd name="connsiteX13380" fmla="*/ 2982086 w 4425895"/>
              <a:gd name="connsiteY13380" fmla="*/ 1961365 h 4333434"/>
              <a:gd name="connsiteX13381" fmla="*/ 2987929 w 4425895"/>
              <a:gd name="connsiteY13381" fmla="*/ 1962224 h 4333434"/>
              <a:gd name="connsiteX13382" fmla="*/ 2985265 w 4425895"/>
              <a:gd name="connsiteY13382" fmla="*/ 1964759 h 4333434"/>
              <a:gd name="connsiteX13383" fmla="*/ 2983160 w 4425895"/>
              <a:gd name="connsiteY13383" fmla="*/ 362138 h 4333434"/>
              <a:gd name="connsiteX13384" fmla="*/ 2980286 w 4425895"/>
              <a:gd name="connsiteY13384" fmla="*/ 359797 h 4333434"/>
              <a:gd name="connsiteX13385" fmla="*/ 2980368 w 4425895"/>
              <a:gd name="connsiteY13385" fmla="*/ 358830 h 4333434"/>
              <a:gd name="connsiteX13386" fmla="*/ 2985910 w 4425895"/>
              <a:gd name="connsiteY13386" fmla="*/ 358443 h 4333434"/>
              <a:gd name="connsiteX13387" fmla="*/ 2982988 w 4425895"/>
              <a:gd name="connsiteY13387" fmla="*/ 362267 h 4333434"/>
              <a:gd name="connsiteX13388" fmla="*/ 2978864 w 4425895"/>
              <a:gd name="connsiteY13388" fmla="*/ 347100 h 4333434"/>
              <a:gd name="connsiteX13389" fmla="*/ 2977575 w 4425895"/>
              <a:gd name="connsiteY13389" fmla="*/ 345811 h 4333434"/>
              <a:gd name="connsiteX13390" fmla="*/ 2981570 w 4425895"/>
              <a:gd name="connsiteY13390" fmla="*/ 345811 h 4333434"/>
              <a:gd name="connsiteX13391" fmla="*/ 2978649 w 4425895"/>
              <a:gd name="connsiteY13391" fmla="*/ 347229 h 4333434"/>
              <a:gd name="connsiteX13392" fmla="*/ 2977962 w 4425895"/>
              <a:gd name="connsiteY13392" fmla="*/ 285617 h 4333434"/>
              <a:gd name="connsiteX13393" fmla="*/ 2975856 w 4425895"/>
              <a:gd name="connsiteY13393" fmla="*/ 282437 h 4333434"/>
              <a:gd name="connsiteX13394" fmla="*/ 2977962 w 4425895"/>
              <a:gd name="connsiteY13394" fmla="*/ 279258 h 4333434"/>
              <a:gd name="connsiteX13395" fmla="*/ 2980067 w 4425895"/>
              <a:gd name="connsiteY13395" fmla="*/ 282437 h 4333434"/>
              <a:gd name="connsiteX13396" fmla="*/ 2977746 w 4425895"/>
              <a:gd name="connsiteY13396" fmla="*/ 285745 h 4333434"/>
              <a:gd name="connsiteX13397" fmla="*/ 2976930 w 4425895"/>
              <a:gd name="connsiteY13397" fmla="*/ 2381182 h 4333434"/>
              <a:gd name="connsiteX13398" fmla="*/ 2976114 w 4425895"/>
              <a:gd name="connsiteY13398" fmla="*/ 2383331 h 4333434"/>
              <a:gd name="connsiteX13399" fmla="*/ 2972720 w 4425895"/>
              <a:gd name="connsiteY13399" fmla="*/ 2381182 h 4333434"/>
              <a:gd name="connsiteX13400" fmla="*/ 2973536 w 4425895"/>
              <a:gd name="connsiteY13400" fmla="*/ 2379077 h 4333434"/>
              <a:gd name="connsiteX13401" fmla="*/ 2976715 w 4425895"/>
              <a:gd name="connsiteY13401" fmla="*/ 2381311 h 4333434"/>
              <a:gd name="connsiteX13402" fmla="*/ 2973794 w 4425895"/>
              <a:gd name="connsiteY13402" fmla="*/ 1250540 h 4333434"/>
              <a:gd name="connsiteX13403" fmla="*/ 2971688 w 4425895"/>
              <a:gd name="connsiteY13403" fmla="*/ 1248266 h 4333434"/>
              <a:gd name="connsiteX13404" fmla="*/ 2971688 w 4425895"/>
              <a:gd name="connsiteY13404" fmla="*/ 1248263 h 4333434"/>
              <a:gd name="connsiteX13405" fmla="*/ 2973794 w 4425895"/>
              <a:gd name="connsiteY13405" fmla="*/ 1247318 h 4333434"/>
              <a:gd name="connsiteX13406" fmla="*/ 2975856 w 4425895"/>
              <a:gd name="connsiteY13406" fmla="*/ 1249595 h 4333434"/>
              <a:gd name="connsiteX13407" fmla="*/ 2973579 w 4425895"/>
              <a:gd name="connsiteY13407" fmla="*/ 1250669 h 4333434"/>
              <a:gd name="connsiteX13408" fmla="*/ 2975169 w 4425895"/>
              <a:gd name="connsiteY13408" fmla="*/ 1270777 h 4333434"/>
              <a:gd name="connsiteX13409" fmla="*/ 2974309 w 4425895"/>
              <a:gd name="connsiteY13409" fmla="*/ 1276749 h 4333434"/>
              <a:gd name="connsiteX13410" fmla="*/ 2972247 w 4425895"/>
              <a:gd name="connsiteY13410" fmla="*/ 1281432 h 4333434"/>
              <a:gd name="connsiteX13411" fmla="*/ 2970872 w 4425895"/>
              <a:gd name="connsiteY13411" fmla="*/ 1276577 h 4333434"/>
              <a:gd name="connsiteX13412" fmla="*/ 2975169 w 4425895"/>
              <a:gd name="connsiteY13412" fmla="*/ 1270777 h 4333434"/>
              <a:gd name="connsiteX13413" fmla="*/ 2971559 w 4425895"/>
              <a:gd name="connsiteY13413" fmla="*/ 2458005 h 4333434"/>
              <a:gd name="connsiteX13414" fmla="*/ 2968423 w 4425895"/>
              <a:gd name="connsiteY13414" fmla="*/ 2462302 h 4333434"/>
              <a:gd name="connsiteX13415" fmla="*/ 2965287 w 4425895"/>
              <a:gd name="connsiteY13415" fmla="*/ 2458005 h 4333434"/>
              <a:gd name="connsiteX13416" fmla="*/ 2968423 w 4425895"/>
              <a:gd name="connsiteY13416" fmla="*/ 2453709 h 4333434"/>
              <a:gd name="connsiteX13417" fmla="*/ 2971474 w 4425895"/>
              <a:gd name="connsiteY13417" fmla="*/ 2457833 h 4333434"/>
              <a:gd name="connsiteX13418" fmla="*/ 2963439 w 4425895"/>
              <a:gd name="connsiteY13418" fmla="*/ 1158808 h 4333434"/>
              <a:gd name="connsiteX13419" fmla="*/ 2961334 w 4425895"/>
              <a:gd name="connsiteY13419" fmla="*/ 1156230 h 4333434"/>
              <a:gd name="connsiteX13420" fmla="*/ 2966232 w 4425895"/>
              <a:gd name="connsiteY13420" fmla="*/ 1155371 h 4333434"/>
              <a:gd name="connsiteX13421" fmla="*/ 2963439 w 4425895"/>
              <a:gd name="connsiteY13421" fmla="*/ 1158808 h 4333434"/>
              <a:gd name="connsiteX13422" fmla="*/ 2962279 w 4425895"/>
              <a:gd name="connsiteY13422" fmla="*/ 49778 h 4333434"/>
              <a:gd name="connsiteX13423" fmla="*/ 2952268 w 4425895"/>
              <a:gd name="connsiteY13423" fmla="*/ 51797 h 4333434"/>
              <a:gd name="connsiteX13424" fmla="*/ 2949759 w 4425895"/>
              <a:gd name="connsiteY13424" fmla="*/ 42027 h 4333434"/>
              <a:gd name="connsiteX13425" fmla="*/ 2953041 w 4425895"/>
              <a:gd name="connsiteY13425" fmla="*/ 39122 h 4333434"/>
              <a:gd name="connsiteX13426" fmla="*/ 2961849 w 4425895"/>
              <a:gd name="connsiteY13426" fmla="*/ 41056 h 4333434"/>
              <a:gd name="connsiteX13427" fmla="*/ 2962279 w 4425895"/>
              <a:gd name="connsiteY13427" fmla="*/ 49778 h 4333434"/>
              <a:gd name="connsiteX13428" fmla="*/ 2951881 w 4425895"/>
              <a:gd name="connsiteY13428" fmla="*/ 58371 h 4333434"/>
              <a:gd name="connsiteX13429" fmla="*/ 2953858 w 4425895"/>
              <a:gd name="connsiteY13429" fmla="*/ 60476 h 4333434"/>
              <a:gd name="connsiteX13430" fmla="*/ 2950592 w 4425895"/>
              <a:gd name="connsiteY13430" fmla="*/ 62625 h 4333434"/>
              <a:gd name="connsiteX13431" fmla="*/ 2948616 w 4425895"/>
              <a:gd name="connsiteY13431" fmla="*/ 60476 h 4333434"/>
              <a:gd name="connsiteX13432" fmla="*/ 2951709 w 4425895"/>
              <a:gd name="connsiteY13432" fmla="*/ 58371 h 4333434"/>
              <a:gd name="connsiteX13433" fmla="*/ 2949389 w 4425895"/>
              <a:gd name="connsiteY13433" fmla="*/ 132745 h 4333434"/>
              <a:gd name="connsiteX13434" fmla="*/ 2946511 w 4425895"/>
              <a:gd name="connsiteY13434" fmla="*/ 134893 h 4333434"/>
              <a:gd name="connsiteX13435" fmla="*/ 2941011 w 4425895"/>
              <a:gd name="connsiteY13435" fmla="*/ 132745 h 4333434"/>
              <a:gd name="connsiteX13436" fmla="*/ 2943932 w 4425895"/>
              <a:gd name="connsiteY13436" fmla="*/ 130639 h 4333434"/>
              <a:gd name="connsiteX13437" fmla="*/ 2949389 w 4425895"/>
              <a:gd name="connsiteY13437" fmla="*/ 132745 h 4333434"/>
              <a:gd name="connsiteX13438" fmla="*/ 2943331 w 4425895"/>
              <a:gd name="connsiteY13438" fmla="*/ 1742154 h 4333434"/>
              <a:gd name="connsiteX13439" fmla="*/ 2943331 w 4425895"/>
              <a:gd name="connsiteY13439" fmla="*/ 1742154 h 4333434"/>
              <a:gd name="connsiteX13440" fmla="*/ 2943718 w 4425895"/>
              <a:gd name="connsiteY13440" fmla="*/ 1746149 h 4333434"/>
              <a:gd name="connsiteX13441" fmla="*/ 2941226 w 4425895"/>
              <a:gd name="connsiteY13441" fmla="*/ 1746149 h 4333434"/>
              <a:gd name="connsiteX13442" fmla="*/ 2943417 w 4425895"/>
              <a:gd name="connsiteY13442" fmla="*/ 1742154 h 4333434"/>
              <a:gd name="connsiteX13443" fmla="*/ 2937574 w 4425895"/>
              <a:gd name="connsiteY13443" fmla="*/ 4168684 h 4333434"/>
              <a:gd name="connsiteX13444" fmla="*/ 2944148 w 4425895"/>
              <a:gd name="connsiteY13444" fmla="*/ 4172981 h 4333434"/>
              <a:gd name="connsiteX13445" fmla="*/ 2941355 w 4425895"/>
              <a:gd name="connsiteY13445" fmla="*/ 4177277 h 4333434"/>
              <a:gd name="connsiteX13446" fmla="*/ 2934738 w 4425895"/>
              <a:gd name="connsiteY13446" fmla="*/ 4172981 h 4333434"/>
              <a:gd name="connsiteX13447" fmla="*/ 2937660 w 4425895"/>
              <a:gd name="connsiteY13447" fmla="*/ 4168684 h 4333434"/>
              <a:gd name="connsiteX13448" fmla="*/ 2945737 w 4425895"/>
              <a:gd name="connsiteY13448" fmla="*/ 4294359 h 4333434"/>
              <a:gd name="connsiteX13449" fmla="*/ 2952655 w 4425895"/>
              <a:gd name="connsiteY13449" fmla="*/ 4288215 h 4333434"/>
              <a:gd name="connsiteX13450" fmla="*/ 2951967 w 4425895"/>
              <a:gd name="connsiteY13450" fmla="*/ 4290492 h 4333434"/>
              <a:gd name="connsiteX13451" fmla="*/ 2950292 w 4425895"/>
              <a:gd name="connsiteY13451" fmla="*/ 4299085 h 4333434"/>
              <a:gd name="connsiteX13452" fmla="*/ 2955061 w 4425895"/>
              <a:gd name="connsiteY13452" fmla="*/ 4305573 h 4333434"/>
              <a:gd name="connsiteX13453" fmla="*/ 2954631 w 4425895"/>
              <a:gd name="connsiteY13453" fmla="*/ 4308924 h 4333434"/>
              <a:gd name="connsiteX13454" fmla="*/ 2944362 w 4425895"/>
              <a:gd name="connsiteY13454" fmla="*/ 4305573 h 4333434"/>
              <a:gd name="connsiteX13455" fmla="*/ 2945823 w 4425895"/>
              <a:gd name="connsiteY13455" fmla="*/ 4294359 h 4333434"/>
              <a:gd name="connsiteX13456" fmla="*/ 2956264 w 4425895"/>
              <a:gd name="connsiteY13456" fmla="*/ 4272876 h 4333434"/>
              <a:gd name="connsiteX13457" fmla="*/ 2949647 w 4425895"/>
              <a:gd name="connsiteY13457" fmla="*/ 4273735 h 4333434"/>
              <a:gd name="connsiteX13458" fmla="*/ 2953600 w 4425895"/>
              <a:gd name="connsiteY13458" fmla="*/ 4268623 h 4333434"/>
              <a:gd name="connsiteX13459" fmla="*/ 2956350 w 4425895"/>
              <a:gd name="connsiteY13459" fmla="*/ 4272833 h 4333434"/>
              <a:gd name="connsiteX13460" fmla="*/ 2955662 w 4425895"/>
              <a:gd name="connsiteY13460" fmla="*/ 4221876 h 4333434"/>
              <a:gd name="connsiteX13461" fmla="*/ 2956607 w 4425895"/>
              <a:gd name="connsiteY13461" fmla="*/ 4219771 h 4333434"/>
              <a:gd name="connsiteX13462" fmla="*/ 2958842 w 4425895"/>
              <a:gd name="connsiteY13462" fmla="*/ 4221876 h 4333434"/>
              <a:gd name="connsiteX13463" fmla="*/ 2957896 w 4425895"/>
              <a:gd name="connsiteY13463" fmla="*/ 4223981 h 4333434"/>
              <a:gd name="connsiteX13464" fmla="*/ 2955748 w 4425895"/>
              <a:gd name="connsiteY13464" fmla="*/ 4221833 h 4333434"/>
              <a:gd name="connsiteX13465" fmla="*/ 2966361 w 4425895"/>
              <a:gd name="connsiteY13465" fmla="*/ 4303511 h 4333434"/>
              <a:gd name="connsiteX13466" fmla="*/ 2964599 w 4425895"/>
              <a:gd name="connsiteY13466" fmla="*/ 4306647 h 4333434"/>
              <a:gd name="connsiteX13467" fmla="*/ 2958842 w 4425895"/>
              <a:gd name="connsiteY13467" fmla="*/ 4304714 h 4333434"/>
              <a:gd name="connsiteX13468" fmla="*/ 2966575 w 4425895"/>
              <a:gd name="connsiteY13468" fmla="*/ 4303640 h 4333434"/>
              <a:gd name="connsiteX13469" fmla="*/ 2959228 w 4425895"/>
              <a:gd name="connsiteY13469" fmla="*/ 3033230 h 4333434"/>
              <a:gd name="connsiteX13470" fmla="*/ 2957768 w 4425895"/>
              <a:gd name="connsiteY13470" fmla="*/ 3025152 h 4333434"/>
              <a:gd name="connsiteX13471" fmla="*/ 2963009 w 4425895"/>
              <a:gd name="connsiteY13471" fmla="*/ 3029449 h 4333434"/>
              <a:gd name="connsiteX13472" fmla="*/ 2967306 w 4425895"/>
              <a:gd name="connsiteY13472" fmla="*/ 3034734 h 4333434"/>
              <a:gd name="connsiteX13473" fmla="*/ 2959314 w 4425895"/>
              <a:gd name="connsiteY13473" fmla="*/ 3033359 h 4333434"/>
              <a:gd name="connsiteX13474" fmla="*/ 2965115 w 4425895"/>
              <a:gd name="connsiteY13474" fmla="*/ 3020899 h 4333434"/>
              <a:gd name="connsiteX13475" fmla="*/ 2958842 w 4425895"/>
              <a:gd name="connsiteY13475" fmla="*/ 3018750 h 4333434"/>
              <a:gd name="connsiteX13476" fmla="*/ 2961806 w 4425895"/>
              <a:gd name="connsiteY13476" fmla="*/ 3016645 h 4333434"/>
              <a:gd name="connsiteX13477" fmla="*/ 2968079 w 4425895"/>
              <a:gd name="connsiteY13477" fmla="*/ 3015356 h 4333434"/>
              <a:gd name="connsiteX13478" fmla="*/ 2971388 w 4425895"/>
              <a:gd name="connsiteY13478" fmla="*/ 3017461 h 4333434"/>
              <a:gd name="connsiteX13479" fmla="*/ 2965201 w 4425895"/>
              <a:gd name="connsiteY13479" fmla="*/ 3021028 h 4333434"/>
              <a:gd name="connsiteX13480" fmla="*/ 2970399 w 4425895"/>
              <a:gd name="connsiteY13480" fmla="*/ 3973319 h 4333434"/>
              <a:gd name="connsiteX13481" fmla="*/ 2973192 w 4425895"/>
              <a:gd name="connsiteY13481" fmla="*/ 3975468 h 4333434"/>
              <a:gd name="connsiteX13482" fmla="*/ 2970399 w 4425895"/>
              <a:gd name="connsiteY13482" fmla="*/ 3977573 h 4333434"/>
              <a:gd name="connsiteX13483" fmla="*/ 2967650 w 4425895"/>
              <a:gd name="connsiteY13483" fmla="*/ 3975468 h 4333434"/>
              <a:gd name="connsiteX13484" fmla="*/ 2970399 w 4425895"/>
              <a:gd name="connsiteY13484" fmla="*/ 3973319 h 4333434"/>
              <a:gd name="connsiteX13485" fmla="*/ 2987070 w 4425895"/>
              <a:gd name="connsiteY13485" fmla="*/ 4208771 h 4333434"/>
              <a:gd name="connsiteX13486" fmla="*/ 2985609 w 4425895"/>
              <a:gd name="connsiteY13486" fmla="*/ 4210920 h 4333434"/>
              <a:gd name="connsiteX13487" fmla="*/ 2986125 w 4425895"/>
              <a:gd name="connsiteY13487" fmla="*/ 4217150 h 4333434"/>
              <a:gd name="connsiteX13488" fmla="*/ 2982473 w 4425895"/>
              <a:gd name="connsiteY13488" fmla="*/ 4222134 h 4333434"/>
              <a:gd name="connsiteX13489" fmla="*/ 2979336 w 4425895"/>
              <a:gd name="connsiteY13489" fmla="*/ 4224196 h 4333434"/>
              <a:gd name="connsiteX13490" fmla="*/ 2984020 w 4425895"/>
              <a:gd name="connsiteY13490" fmla="*/ 4227247 h 4333434"/>
              <a:gd name="connsiteX13491" fmla="*/ 2975126 w 4425895"/>
              <a:gd name="connsiteY13491" fmla="*/ 4226087 h 4333434"/>
              <a:gd name="connsiteX13492" fmla="*/ 2971474 w 4425895"/>
              <a:gd name="connsiteY13492" fmla="*/ 4221403 h 4333434"/>
              <a:gd name="connsiteX13493" fmla="*/ 2987070 w 4425895"/>
              <a:gd name="connsiteY13493" fmla="*/ 4208600 h 4333434"/>
              <a:gd name="connsiteX13494" fmla="*/ 2980239 w 4425895"/>
              <a:gd name="connsiteY13494" fmla="*/ 4250147 h 4333434"/>
              <a:gd name="connsiteX13495" fmla="*/ 2986683 w 4425895"/>
              <a:gd name="connsiteY13495" fmla="*/ 4245851 h 4333434"/>
              <a:gd name="connsiteX13496" fmla="*/ 2987070 w 4425895"/>
              <a:gd name="connsiteY13496" fmla="*/ 4251479 h 4333434"/>
              <a:gd name="connsiteX13497" fmla="*/ 2980239 w 4425895"/>
              <a:gd name="connsiteY13497" fmla="*/ 4249976 h 4333434"/>
              <a:gd name="connsiteX13498" fmla="*/ 2988058 w 4425895"/>
              <a:gd name="connsiteY13498" fmla="*/ 3048655 h 4333434"/>
              <a:gd name="connsiteX13499" fmla="*/ 2984578 w 4425895"/>
              <a:gd name="connsiteY13499" fmla="*/ 3046549 h 4333434"/>
              <a:gd name="connsiteX13500" fmla="*/ 2986168 w 4425895"/>
              <a:gd name="connsiteY13500" fmla="*/ 3041608 h 4333434"/>
              <a:gd name="connsiteX13501" fmla="*/ 2992870 w 4425895"/>
              <a:gd name="connsiteY13501" fmla="*/ 3044917 h 4333434"/>
              <a:gd name="connsiteX13502" fmla="*/ 2988058 w 4425895"/>
              <a:gd name="connsiteY13502" fmla="*/ 3048655 h 4333434"/>
              <a:gd name="connsiteX13503" fmla="*/ 3012807 w 4425895"/>
              <a:gd name="connsiteY13503" fmla="*/ 4089541 h 4333434"/>
              <a:gd name="connsiteX13504" fmla="*/ 3010529 w 4425895"/>
              <a:gd name="connsiteY13504" fmla="*/ 4094311 h 4333434"/>
              <a:gd name="connsiteX13505" fmla="*/ 3004815 w 4425895"/>
              <a:gd name="connsiteY13505" fmla="*/ 4087393 h 4333434"/>
              <a:gd name="connsiteX13506" fmla="*/ 3012978 w 4425895"/>
              <a:gd name="connsiteY13506" fmla="*/ 4089541 h 4333434"/>
              <a:gd name="connsiteX13507" fmla="*/ 3009541 w 4425895"/>
              <a:gd name="connsiteY13507" fmla="*/ 4242714 h 4333434"/>
              <a:gd name="connsiteX13508" fmla="*/ 3015427 w 4425895"/>
              <a:gd name="connsiteY13508" fmla="*/ 4241812 h 4333434"/>
              <a:gd name="connsiteX13509" fmla="*/ 3012162 w 4425895"/>
              <a:gd name="connsiteY13509" fmla="*/ 4247312 h 4333434"/>
              <a:gd name="connsiteX13510" fmla="*/ 3009541 w 4425895"/>
              <a:gd name="connsiteY13510" fmla="*/ 4242714 h 4333434"/>
              <a:gd name="connsiteX13511" fmla="*/ 3013322 w 4425895"/>
              <a:gd name="connsiteY13511" fmla="*/ 4073043 h 4333434"/>
              <a:gd name="connsiteX13512" fmla="*/ 3011131 w 4425895"/>
              <a:gd name="connsiteY13512" fmla="*/ 4070937 h 4333434"/>
              <a:gd name="connsiteX13513" fmla="*/ 3013236 w 4425895"/>
              <a:gd name="connsiteY13513" fmla="*/ 4068746 h 4333434"/>
              <a:gd name="connsiteX13514" fmla="*/ 3015427 w 4425895"/>
              <a:gd name="connsiteY13514" fmla="*/ 4070851 h 4333434"/>
              <a:gd name="connsiteX13515" fmla="*/ 3015427 w 4425895"/>
              <a:gd name="connsiteY13515" fmla="*/ 4070937 h 4333434"/>
              <a:gd name="connsiteX13516" fmla="*/ 3013322 w 4425895"/>
              <a:gd name="connsiteY13516" fmla="*/ 4073043 h 4333434"/>
              <a:gd name="connsiteX13517" fmla="*/ 3014654 w 4425895"/>
              <a:gd name="connsiteY13517" fmla="*/ 3078387 h 4333434"/>
              <a:gd name="connsiteX13518" fmla="*/ 3009154 w 4425895"/>
              <a:gd name="connsiteY13518" fmla="*/ 3071813 h 4333434"/>
              <a:gd name="connsiteX13519" fmla="*/ 3018564 w 4425895"/>
              <a:gd name="connsiteY13519" fmla="*/ 3069149 h 4333434"/>
              <a:gd name="connsiteX13520" fmla="*/ 3020906 w 4425895"/>
              <a:gd name="connsiteY13520" fmla="*/ 3074756 h 4333434"/>
              <a:gd name="connsiteX13521" fmla="*/ 3018564 w 4425895"/>
              <a:gd name="connsiteY13521" fmla="*/ 3077098 h 4333434"/>
              <a:gd name="connsiteX13522" fmla="*/ 3014654 w 4425895"/>
              <a:gd name="connsiteY13522" fmla="*/ 3078387 h 4333434"/>
              <a:gd name="connsiteX13523" fmla="*/ 3036739 w 4425895"/>
              <a:gd name="connsiteY13523" fmla="*/ 2746176 h 4333434"/>
              <a:gd name="connsiteX13524" fmla="*/ 3037898 w 4425895"/>
              <a:gd name="connsiteY13524" fmla="*/ 2753781 h 4333434"/>
              <a:gd name="connsiteX13525" fmla="*/ 3037898 w 4425895"/>
              <a:gd name="connsiteY13525" fmla="*/ 2757476 h 4333434"/>
              <a:gd name="connsiteX13526" fmla="*/ 3033344 w 4425895"/>
              <a:gd name="connsiteY13526" fmla="*/ 2742438 h 4333434"/>
              <a:gd name="connsiteX13527" fmla="*/ 3036739 w 4425895"/>
              <a:gd name="connsiteY13527" fmla="*/ 2746176 h 4333434"/>
              <a:gd name="connsiteX13528" fmla="*/ 3039918 w 4425895"/>
              <a:gd name="connsiteY13528" fmla="*/ 2697969 h 4333434"/>
              <a:gd name="connsiteX13529" fmla="*/ 3042281 w 4425895"/>
              <a:gd name="connsiteY13529" fmla="*/ 2701535 h 4333434"/>
              <a:gd name="connsiteX13530" fmla="*/ 3035879 w 4425895"/>
              <a:gd name="connsiteY13530" fmla="*/ 2705273 h 4333434"/>
              <a:gd name="connsiteX13531" fmla="*/ 3039918 w 4425895"/>
              <a:gd name="connsiteY13531" fmla="*/ 2697969 h 4333434"/>
              <a:gd name="connsiteX13532" fmla="*/ 3042668 w 4425895"/>
              <a:gd name="connsiteY13532" fmla="*/ 2827897 h 4333434"/>
              <a:gd name="connsiteX13533" fmla="*/ 3035879 w 4425895"/>
              <a:gd name="connsiteY13533" fmla="*/ 2827639 h 4333434"/>
              <a:gd name="connsiteX13534" fmla="*/ 3028016 w 4425895"/>
              <a:gd name="connsiteY13534" fmla="*/ 2823342 h 4333434"/>
              <a:gd name="connsiteX13535" fmla="*/ 3030079 w 4425895"/>
              <a:gd name="connsiteY13535" fmla="*/ 2821366 h 4333434"/>
              <a:gd name="connsiteX13536" fmla="*/ 3042668 w 4425895"/>
              <a:gd name="connsiteY13536" fmla="*/ 2827897 h 4333434"/>
              <a:gd name="connsiteX13537" fmla="*/ 3033215 w 4425895"/>
              <a:gd name="connsiteY13537" fmla="*/ 3018836 h 4333434"/>
              <a:gd name="connsiteX13538" fmla="*/ 3033817 w 4425895"/>
              <a:gd name="connsiteY13538" fmla="*/ 3014282 h 4333434"/>
              <a:gd name="connsiteX13539" fmla="*/ 3043699 w 4425895"/>
              <a:gd name="connsiteY13539" fmla="*/ 3016817 h 4333434"/>
              <a:gd name="connsiteX13540" fmla="*/ 3033215 w 4425895"/>
              <a:gd name="connsiteY13540" fmla="*/ 3018836 h 4333434"/>
              <a:gd name="connsiteX13541" fmla="*/ 3043312 w 4425895"/>
              <a:gd name="connsiteY13541" fmla="*/ 3078602 h 4333434"/>
              <a:gd name="connsiteX13542" fmla="*/ 3039660 w 4425895"/>
              <a:gd name="connsiteY13542" fmla="*/ 3073961 h 4333434"/>
              <a:gd name="connsiteX13543" fmla="*/ 3043312 w 4425895"/>
              <a:gd name="connsiteY13543" fmla="*/ 3073961 h 4333434"/>
              <a:gd name="connsiteX13544" fmla="*/ 3044154 w 4425895"/>
              <a:gd name="connsiteY13544" fmla="*/ 3077759 h 4333434"/>
              <a:gd name="connsiteX13545" fmla="*/ 3043312 w 4425895"/>
              <a:gd name="connsiteY13545" fmla="*/ 3078602 h 4333434"/>
              <a:gd name="connsiteX13546" fmla="*/ 3034418 w 4425895"/>
              <a:gd name="connsiteY13546" fmla="*/ 2993401 h 4333434"/>
              <a:gd name="connsiteX13547" fmla="*/ 3035965 w 4425895"/>
              <a:gd name="connsiteY13547" fmla="*/ 2999330 h 4333434"/>
              <a:gd name="connsiteX13548" fmla="*/ 3029048 w 4425895"/>
              <a:gd name="connsiteY13548" fmla="*/ 2999760 h 4333434"/>
              <a:gd name="connsiteX13549" fmla="*/ 3034418 w 4425895"/>
              <a:gd name="connsiteY13549" fmla="*/ 2993401 h 4333434"/>
              <a:gd name="connsiteX13550" fmla="*/ 3033301 w 4425895"/>
              <a:gd name="connsiteY13550" fmla="*/ 2966547 h 4333434"/>
              <a:gd name="connsiteX13551" fmla="*/ 3035321 w 4425895"/>
              <a:gd name="connsiteY13551" fmla="*/ 2969984 h 4333434"/>
              <a:gd name="connsiteX13552" fmla="*/ 3030835 w 4425895"/>
              <a:gd name="connsiteY13552" fmla="*/ 2971858 h 4333434"/>
              <a:gd name="connsiteX13553" fmla="*/ 3028962 w 4425895"/>
              <a:gd name="connsiteY13553" fmla="*/ 2969984 h 4333434"/>
              <a:gd name="connsiteX13554" fmla="*/ 3033301 w 4425895"/>
              <a:gd name="connsiteY13554" fmla="*/ 2966547 h 4333434"/>
              <a:gd name="connsiteX13555" fmla="*/ 3032657 w 4425895"/>
              <a:gd name="connsiteY13555" fmla="*/ 2933893 h 4333434"/>
              <a:gd name="connsiteX13556" fmla="*/ 3032184 w 4425895"/>
              <a:gd name="connsiteY13556" fmla="*/ 2937073 h 4333434"/>
              <a:gd name="connsiteX13557" fmla="*/ 3028876 w 4425895"/>
              <a:gd name="connsiteY13557" fmla="*/ 2940252 h 4333434"/>
              <a:gd name="connsiteX13558" fmla="*/ 3029348 w 4425895"/>
              <a:gd name="connsiteY13558" fmla="*/ 2937073 h 4333434"/>
              <a:gd name="connsiteX13559" fmla="*/ 3032657 w 4425895"/>
              <a:gd name="connsiteY13559" fmla="*/ 2933893 h 4333434"/>
              <a:gd name="connsiteX13560" fmla="*/ 3032184 w 4425895"/>
              <a:gd name="connsiteY13560" fmla="*/ 2923281 h 4333434"/>
              <a:gd name="connsiteX13561" fmla="*/ 3034289 w 4425895"/>
              <a:gd name="connsiteY13561" fmla="*/ 2921175 h 4333434"/>
              <a:gd name="connsiteX13562" fmla="*/ 3036395 w 4425895"/>
              <a:gd name="connsiteY13562" fmla="*/ 2923281 h 4333434"/>
              <a:gd name="connsiteX13563" fmla="*/ 3034289 w 4425895"/>
              <a:gd name="connsiteY13563" fmla="*/ 2925386 h 4333434"/>
              <a:gd name="connsiteX13564" fmla="*/ 3032184 w 4425895"/>
              <a:gd name="connsiteY13564" fmla="*/ 2923281 h 4333434"/>
              <a:gd name="connsiteX13565" fmla="*/ 3029907 w 4425895"/>
              <a:gd name="connsiteY13565" fmla="*/ 2944506 h 4333434"/>
              <a:gd name="connsiteX13566" fmla="*/ 3035235 w 4425895"/>
              <a:gd name="connsiteY13566" fmla="*/ 2954603 h 4333434"/>
              <a:gd name="connsiteX13567" fmla="*/ 3029391 w 4425895"/>
              <a:gd name="connsiteY13567" fmla="*/ 2956021 h 4333434"/>
              <a:gd name="connsiteX13568" fmla="*/ 3029907 w 4425895"/>
              <a:gd name="connsiteY13568" fmla="*/ 2944506 h 4333434"/>
              <a:gd name="connsiteX13569" fmla="*/ 3026942 w 4425895"/>
              <a:gd name="connsiteY13569" fmla="*/ 3095401 h 4333434"/>
              <a:gd name="connsiteX13570" fmla="*/ 3030079 w 4425895"/>
              <a:gd name="connsiteY13570" fmla="*/ 3097550 h 4333434"/>
              <a:gd name="connsiteX13571" fmla="*/ 3026942 w 4425895"/>
              <a:gd name="connsiteY13571" fmla="*/ 3099655 h 4333434"/>
              <a:gd name="connsiteX13572" fmla="*/ 3023806 w 4425895"/>
              <a:gd name="connsiteY13572" fmla="*/ 3097550 h 4333434"/>
              <a:gd name="connsiteX13573" fmla="*/ 3026942 w 4425895"/>
              <a:gd name="connsiteY13573" fmla="*/ 3095401 h 4333434"/>
              <a:gd name="connsiteX13574" fmla="*/ 3026083 w 4425895"/>
              <a:gd name="connsiteY13574" fmla="*/ 4198889 h 4333434"/>
              <a:gd name="connsiteX13575" fmla="*/ 3035278 w 4425895"/>
              <a:gd name="connsiteY13575" fmla="*/ 4209158 h 4333434"/>
              <a:gd name="connsiteX13576" fmla="*/ 3029460 w 4425895"/>
              <a:gd name="connsiteY13576" fmla="*/ 4210911 h 4333434"/>
              <a:gd name="connsiteX13577" fmla="*/ 3027286 w 4425895"/>
              <a:gd name="connsiteY13577" fmla="*/ 4207998 h 4333434"/>
              <a:gd name="connsiteX13578" fmla="*/ 3022646 w 4425895"/>
              <a:gd name="connsiteY13578" fmla="*/ 4204819 h 4333434"/>
              <a:gd name="connsiteX13579" fmla="*/ 3026083 w 4425895"/>
              <a:gd name="connsiteY13579" fmla="*/ 4198889 h 4333434"/>
              <a:gd name="connsiteX13580" fmla="*/ 3026083 w 4425895"/>
              <a:gd name="connsiteY13580" fmla="*/ 2989147 h 4333434"/>
              <a:gd name="connsiteX13581" fmla="*/ 3023935 w 4425895"/>
              <a:gd name="connsiteY13581" fmla="*/ 2991295 h 4333434"/>
              <a:gd name="connsiteX13582" fmla="*/ 3021786 w 4425895"/>
              <a:gd name="connsiteY13582" fmla="*/ 2989147 h 4333434"/>
              <a:gd name="connsiteX13583" fmla="*/ 3023935 w 4425895"/>
              <a:gd name="connsiteY13583" fmla="*/ 2986999 h 4333434"/>
              <a:gd name="connsiteX13584" fmla="*/ 3026083 w 4425895"/>
              <a:gd name="connsiteY13584" fmla="*/ 2989147 h 4333434"/>
              <a:gd name="connsiteX13585" fmla="*/ 3026083 w 4425895"/>
              <a:gd name="connsiteY13585" fmla="*/ 2744758 h 4333434"/>
              <a:gd name="connsiteX13586" fmla="*/ 3023978 w 4425895"/>
              <a:gd name="connsiteY13586" fmla="*/ 2740462 h 4333434"/>
              <a:gd name="connsiteX13587" fmla="*/ 3026083 w 4425895"/>
              <a:gd name="connsiteY13587" fmla="*/ 2737368 h 4333434"/>
              <a:gd name="connsiteX13588" fmla="*/ 3028188 w 4425895"/>
              <a:gd name="connsiteY13588" fmla="*/ 2741665 h 4333434"/>
              <a:gd name="connsiteX13589" fmla="*/ 3025911 w 4425895"/>
              <a:gd name="connsiteY13589" fmla="*/ 2744758 h 4333434"/>
              <a:gd name="connsiteX13590" fmla="*/ 3023978 w 4425895"/>
              <a:gd name="connsiteY13590" fmla="*/ 1555640 h 4333434"/>
              <a:gd name="connsiteX13591" fmla="*/ 3021915 w 4425895"/>
              <a:gd name="connsiteY13591" fmla="*/ 1553620 h 4333434"/>
              <a:gd name="connsiteX13592" fmla="*/ 3023978 w 4425895"/>
              <a:gd name="connsiteY13592" fmla="*/ 1550312 h 4333434"/>
              <a:gd name="connsiteX13593" fmla="*/ 3026083 w 4425895"/>
              <a:gd name="connsiteY13593" fmla="*/ 1552331 h 4333434"/>
              <a:gd name="connsiteX13594" fmla="*/ 3026083 w 4425895"/>
              <a:gd name="connsiteY13594" fmla="*/ 1552331 h 4333434"/>
              <a:gd name="connsiteX13595" fmla="*/ 3023806 w 4425895"/>
              <a:gd name="connsiteY13595" fmla="*/ 1555640 h 4333434"/>
              <a:gd name="connsiteX13596" fmla="*/ 3019853 w 4425895"/>
              <a:gd name="connsiteY13596" fmla="*/ 598192 h 4333434"/>
              <a:gd name="connsiteX13597" fmla="*/ 3016974 w 4425895"/>
              <a:gd name="connsiteY13597" fmla="*/ 590931 h 4333434"/>
              <a:gd name="connsiteX13598" fmla="*/ 3021744 w 4425895"/>
              <a:gd name="connsiteY13598" fmla="*/ 593938 h 4333434"/>
              <a:gd name="connsiteX13599" fmla="*/ 3019853 w 4425895"/>
              <a:gd name="connsiteY13599" fmla="*/ 598192 h 4333434"/>
              <a:gd name="connsiteX13600" fmla="*/ 3025911 w 4425895"/>
              <a:gd name="connsiteY13600" fmla="*/ 3009599 h 4333434"/>
              <a:gd name="connsiteX13601" fmla="*/ 3017318 w 4425895"/>
              <a:gd name="connsiteY13601" fmla="*/ 3009255 h 4333434"/>
              <a:gd name="connsiteX13602" fmla="*/ 3016974 w 4425895"/>
              <a:gd name="connsiteY13602" fmla="*/ 3003583 h 4333434"/>
              <a:gd name="connsiteX13603" fmla="*/ 3025911 w 4425895"/>
              <a:gd name="connsiteY13603" fmla="*/ 3009599 h 4333434"/>
              <a:gd name="connsiteX13604" fmla="*/ 3033215 w 4425895"/>
              <a:gd name="connsiteY13604" fmla="*/ 4253757 h 4333434"/>
              <a:gd name="connsiteX13605" fmla="*/ 3037512 w 4425895"/>
              <a:gd name="connsiteY13605" fmla="*/ 4254659 h 4333434"/>
              <a:gd name="connsiteX13606" fmla="*/ 3037512 w 4425895"/>
              <a:gd name="connsiteY13606" fmla="*/ 4254659 h 4333434"/>
              <a:gd name="connsiteX13607" fmla="*/ 3032313 w 4425895"/>
              <a:gd name="connsiteY13607" fmla="*/ 4259385 h 4333434"/>
              <a:gd name="connsiteX13608" fmla="*/ 3033215 w 4425895"/>
              <a:gd name="connsiteY13608" fmla="*/ 4253757 h 4333434"/>
              <a:gd name="connsiteX13609" fmla="*/ 3036567 w 4425895"/>
              <a:gd name="connsiteY13609" fmla="*/ 4186730 h 4333434"/>
              <a:gd name="connsiteX13610" fmla="*/ 3038328 w 4425895"/>
              <a:gd name="connsiteY13610" fmla="*/ 4185999 h 4333434"/>
              <a:gd name="connsiteX13611" fmla="*/ 3041594 w 4425895"/>
              <a:gd name="connsiteY13611" fmla="*/ 4190726 h 4333434"/>
              <a:gd name="connsiteX13612" fmla="*/ 3044730 w 4425895"/>
              <a:gd name="connsiteY13612" fmla="*/ 4196268 h 4333434"/>
              <a:gd name="connsiteX13613" fmla="*/ 3038242 w 4425895"/>
              <a:gd name="connsiteY13613" fmla="*/ 4195710 h 4333434"/>
              <a:gd name="connsiteX13614" fmla="*/ 3036567 w 4425895"/>
              <a:gd name="connsiteY13614" fmla="*/ 4186730 h 4333434"/>
              <a:gd name="connsiteX13615" fmla="*/ 3042883 w 4425895"/>
              <a:gd name="connsiteY13615" fmla="*/ 2914945 h 4333434"/>
              <a:gd name="connsiteX13616" fmla="*/ 3041293 w 4425895"/>
              <a:gd name="connsiteY13616" fmla="*/ 2909489 h 4333434"/>
              <a:gd name="connsiteX13617" fmla="*/ 3048941 w 4425895"/>
              <a:gd name="connsiteY13617" fmla="*/ 2910477 h 4333434"/>
              <a:gd name="connsiteX13618" fmla="*/ 3055214 w 4425895"/>
              <a:gd name="connsiteY13618" fmla="*/ 2915976 h 4333434"/>
              <a:gd name="connsiteX13619" fmla="*/ 3042883 w 4425895"/>
              <a:gd name="connsiteY13619" fmla="*/ 2914945 h 4333434"/>
              <a:gd name="connsiteX13620" fmla="*/ 3064108 w 4425895"/>
              <a:gd name="connsiteY13620" fmla="*/ 3156971 h 4333434"/>
              <a:gd name="connsiteX13621" fmla="*/ 3065654 w 4425895"/>
              <a:gd name="connsiteY13621" fmla="*/ 3167712 h 4333434"/>
              <a:gd name="connsiteX13622" fmla="*/ 3057448 w 4425895"/>
              <a:gd name="connsiteY13622" fmla="*/ 3168830 h 4333434"/>
              <a:gd name="connsiteX13623" fmla="*/ 3064108 w 4425895"/>
              <a:gd name="connsiteY13623" fmla="*/ 3156971 h 4333434"/>
              <a:gd name="connsiteX13624" fmla="*/ 3061487 w 4425895"/>
              <a:gd name="connsiteY13624" fmla="*/ 2944420 h 4333434"/>
              <a:gd name="connsiteX13625" fmla="*/ 3063592 w 4425895"/>
              <a:gd name="connsiteY13625" fmla="*/ 2940123 h 4333434"/>
              <a:gd name="connsiteX13626" fmla="*/ 3065697 w 4425895"/>
              <a:gd name="connsiteY13626" fmla="*/ 2944420 h 4333434"/>
              <a:gd name="connsiteX13627" fmla="*/ 3063592 w 4425895"/>
              <a:gd name="connsiteY13627" fmla="*/ 2948716 h 4333434"/>
              <a:gd name="connsiteX13628" fmla="*/ 3061487 w 4425895"/>
              <a:gd name="connsiteY13628" fmla="*/ 2944506 h 4333434"/>
              <a:gd name="connsiteX13629" fmla="*/ 3063592 w 4425895"/>
              <a:gd name="connsiteY13629" fmla="*/ 2911508 h 4333434"/>
              <a:gd name="connsiteX13630" fmla="*/ 3061487 w 4425895"/>
              <a:gd name="connsiteY13630" fmla="*/ 2908414 h 4333434"/>
              <a:gd name="connsiteX13631" fmla="*/ 3063592 w 4425895"/>
              <a:gd name="connsiteY13631" fmla="*/ 2904118 h 4333434"/>
              <a:gd name="connsiteX13632" fmla="*/ 3065697 w 4425895"/>
              <a:gd name="connsiteY13632" fmla="*/ 2907211 h 4333434"/>
              <a:gd name="connsiteX13633" fmla="*/ 3063592 w 4425895"/>
              <a:gd name="connsiteY13633" fmla="*/ 2911594 h 4333434"/>
              <a:gd name="connsiteX13634" fmla="*/ 3065010 w 4425895"/>
              <a:gd name="connsiteY13634" fmla="*/ 2919886 h 4333434"/>
              <a:gd name="connsiteX13635" fmla="*/ 3060713 w 4425895"/>
              <a:gd name="connsiteY13635" fmla="*/ 2923195 h 4333434"/>
              <a:gd name="connsiteX13636" fmla="*/ 3059381 w 4425895"/>
              <a:gd name="connsiteY13636" fmla="*/ 2917308 h 4333434"/>
              <a:gd name="connsiteX13637" fmla="*/ 3065010 w 4425895"/>
              <a:gd name="connsiteY13637" fmla="*/ 2919972 h 4333434"/>
              <a:gd name="connsiteX13638" fmla="*/ 3061487 w 4425895"/>
              <a:gd name="connsiteY13638" fmla="*/ 3034605 h 4333434"/>
              <a:gd name="connsiteX13639" fmla="*/ 3059854 w 4425895"/>
              <a:gd name="connsiteY13639" fmla="*/ 3038901 h 4333434"/>
              <a:gd name="connsiteX13640" fmla="*/ 3054054 w 4425895"/>
              <a:gd name="connsiteY13640" fmla="*/ 3034089 h 4333434"/>
              <a:gd name="connsiteX13641" fmla="*/ 3061487 w 4425895"/>
              <a:gd name="connsiteY13641" fmla="*/ 3034691 h 4333434"/>
              <a:gd name="connsiteX13642" fmla="*/ 3059725 w 4425895"/>
              <a:gd name="connsiteY13642" fmla="*/ 3098538 h 4333434"/>
              <a:gd name="connsiteX13643" fmla="*/ 3060713 w 4425895"/>
              <a:gd name="connsiteY13643" fmla="*/ 3105326 h 4333434"/>
              <a:gd name="connsiteX13644" fmla="*/ 3053108 w 4425895"/>
              <a:gd name="connsiteY13644" fmla="*/ 3094456 h 4333434"/>
              <a:gd name="connsiteX13645" fmla="*/ 3059725 w 4425895"/>
              <a:gd name="connsiteY13645" fmla="*/ 3098624 h 4333434"/>
              <a:gd name="connsiteX13646" fmla="*/ 3056245 w 4425895"/>
              <a:gd name="connsiteY13646" fmla="*/ 4175258 h 4333434"/>
              <a:gd name="connsiteX13647" fmla="*/ 3058479 w 4425895"/>
              <a:gd name="connsiteY13647" fmla="*/ 4173153 h 4333434"/>
              <a:gd name="connsiteX13648" fmla="*/ 3059424 w 4425895"/>
              <a:gd name="connsiteY13648" fmla="*/ 4175258 h 4333434"/>
              <a:gd name="connsiteX13649" fmla="*/ 3057190 w 4425895"/>
              <a:gd name="connsiteY13649" fmla="*/ 4177406 h 4333434"/>
              <a:gd name="connsiteX13650" fmla="*/ 3057190 w 4425895"/>
              <a:gd name="connsiteY13650" fmla="*/ 4177406 h 4333434"/>
              <a:gd name="connsiteX13651" fmla="*/ 3056245 w 4425895"/>
              <a:gd name="connsiteY13651" fmla="*/ 4175258 h 4333434"/>
              <a:gd name="connsiteX13652" fmla="*/ 3057319 w 4425895"/>
              <a:gd name="connsiteY13652" fmla="*/ 3618465 h 4333434"/>
              <a:gd name="connsiteX13653" fmla="*/ 3059381 w 4425895"/>
              <a:gd name="connsiteY13653" fmla="*/ 3616317 h 4333434"/>
              <a:gd name="connsiteX13654" fmla="*/ 3059424 w 4425895"/>
              <a:gd name="connsiteY13654" fmla="*/ 3616317 h 4333434"/>
              <a:gd name="connsiteX13655" fmla="*/ 3061573 w 4425895"/>
              <a:gd name="connsiteY13655" fmla="*/ 3618465 h 4333434"/>
              <a:gd name="connsiteX13656" fmla="*/ 3059424 w 4425895"/>
              <a:gd name="connsiteY13656" fmla="*/ 3620614 h 4333434"/>
              <a:gd name="connsiteX13657" fmla="*/ 3057302 w 4425895"/>
              <a:gd name="connsiteY13657" fmla="*/ 3618526 h 4333434"/>
              <a:gd name="connsiteX13658" fmla="*/ 3057319 w 4425895"/>
              <a:gd name="connsiteY13658" fmla="*/ 3618251 h 4333434"/>
              <a:gd name="connsiteX13659" fmla="*/ 3064838 w 4425895"/>
              <a:gd name="connsiteY13659" fmla="*/ 4113817 h 4333434"/>
              <a:gd name="connsiteX13660" fmla="*/ 3067803 w 4425895"/>
              <a:gd name="connsiteY13660" fmla="*/ 4118114 h 4333434"/>
              <a:gd name="connsiteX13661" fmla="*/ 3060455 w 4425895"/>
              <a:gd name="connsiteY13661" fmla="*/ 4117856 h 4333434"/>
              <a:gd name="connsiteX13662" fmla="*/ 3064838 w 4425895"/>
              <a:gd name="connsiteY13662" fmla="*/ 4113602 h 4333434"/>
              <a:gd name="connsiteX13663" fmla="*/ 3065826 w 4425895"/>
              <a:gd name="connsiteY13663" fmla="*/ 2880702 h 4333434"/>
              <a:gd name="connsiteX13664" fmla="*/ 3063979 w 4425895"/>
              <a:gd name="connsiteY13664" fmla="*/ 2878854 h 4333434"/>
              <a:gd name="connsiteX13665" fmla="*/ 3067631 w 4425895"/>
              <a:gd name="connsiteY13665" fmla="*/ 2875116 h 4333434"/>
              <a:gd name="connsiteX13666" fmla="*/ 3069521 w 4425895"/>
              <a:gd name="connsiteY13666" fmla="*/ 2876964 h 4333434"/>
              <a:gd name="connsiteX13667" fmla="*/ 3065826 w 4425895"/>
              <a:gd name="connsiteY13667" fmla="*/ 2880358 h 4333434"/>
              <a:gd name="connsiteX13668" fmla="*/ 3091863 w 4425895"/>
              <a:gd name="connsiteY13668" fmla="*/ 2859863 h 4333434"/>
              <a:gd name="connsiteX13669" fmla="*/ 3092809 w 4425895"/>
              <a:gd name="connsiteY13669" fmla="*/ 2857715 h 4333434"/>
              <a:gd name="connsiteX13670" fmla="*/ 3095000 w 4425895"/>
              <a:gd name="connsiteY13670" fmla="*/ 2859820 h 4333434"/>
              <a:gd name="connsiteX13671" fmla="*/ 3095000 w 4425895"/>
              <a:gd name="connsiteY13671" fmla="*/ 2859863 h 4333434"/>
              <a:gd name="connsiteX13672" fmla="*/ 3094098 w 4425895"/>
              <a:gd name="connsiteY13672" fmla="*/ 2861969 h 4333434"/>
              <a:gd name="connsiteX13673" fmla="*/ 3091863 w 4425895"/>
              <a:gd name="connsiteY13673" fmla="*/ 2859520 h 4333434"/>
              <a:gd name="connsiteX13674" fmla="*/ 3090059 w 4425895"/>
              <a:gd name="connsiteY13674" fmla="*/ 4147760 h 4333434"/>
              <a:gd name="connsiteX13675" fmla="*/ 3085762 w 4425895"/>
              <a:gd name="connsiteY13675" fmla="*/ 4136890 h 4333434"/>
              <a:gd name="connsiteX13676" fmla="*/ 3091949 w 4425895"/>
              <a:gd name="connsiteY13676" fmla="*/ 4140842 h 4333434"/>
              <a:gd name="connsiteX13677" fmla="*/ 3090059 w 4425895"/>
              <a:gd name="connsiteY13677" fmla="*/ 4147416 h 4333434"/>
              <a:gd name="connsiteX13678" fmla="*/ 3091863 w 4425895"/>
              <a:gd name="connsiteY13678" fmla="*/ 1595297 h 4333434"/>
              <a:gd name="connsiteX13679" fmla="*/ 3089715 w 4425895"/>
              <a:gd name="connsiteY13679" fmla="*/ 1587606 h 4333434"/>
              <a:gd name="connsiteX13680" fmla="*/ 3095730 w 4425895"/>
              <a:gd name="connsiteY13680" fmla="*/ 1592160 h 4333434"/>
              <a:gd name="connsiteX13681" fmla="*/ 3091863 w 4425895"/>
              <a:gd name="connsiteY13681" fmla="*/ 1594953 h 4333434"/>
              <a:gd name="connsiteX13682" fmla="*/ 3090832 w 4425895"/>
              <a:gd name="connsiteY13682" fmla="*/ 2930026 h 4333434"/>
              <a:gd name="connsiteX13683" fmla="*/ 3087653 w 4425895"/>
              <a:gd name="connsiteY13683" fmla="*/ 2932089 h 4333434"/>
              <a:gd name="connsiteX13684" fmla="*/ 3084516 w 4425895"/>
              <a:gd name="connsiteY13684" fmla="*/ 2931272 h 4333434"/>
              <a:gd name="connsiteX13685" fmla="*/ 3087653 w 4425895"/>
              <a:gd name="connsiteY13685" fmla="*/ 2929210 h 4333434"/>
              <a:gd name="connsiteX13686" fmla="*/ 3090832 w 4425895"/>
              <a:gd name="connsiteY13686" fmla="*/ 2929683 h 4333434"/>
              <a:gd name="connsiteX13687" fmla="*/ 3084516 w 4425895"/>
              <a:gd name="connsiteY13687" fmla="*/ 1785506 h 4333434"/>
              <a:gd name="connsiteX13688" fmla="*/ 3082454 w 4425895"/>
              <a:gd name="connsiteY13688" fmla="*/ 1783487 h 4333434"/>
              <a:gd name="connsiteX13689" fmla="*/ 3084516 w 4425895"/>
              <a:gd name="connsiteY13689" fmla="*/ 1780178 h 4333434"/>
              <a:gd name="connsiteX13690" fmla="*/ 3086622 w 4425895"/>
              <a:gd name="connsiteY13690" fmla="*/ 1782198 h 4333434"/>
              <a:gd name="connsiteX13691" fmla="*/ 3086622 w 4425895"/>
              <a:gd name="connsiteY13691" fmla="*/ 1782198 h 4333434"/>
              <a:gd name="connsiteX13692" fmla="*/ 3084516 w 4425895"/>
              <a:gd name="connsiteY13692" fmla="*/ 1785162 h 4333434"/>
              <a:gd name="connsiteX13693" fmla="*/ 3083743 w 4425895"/>
              <a:gd name="connsiteY13693" fmla="*/ 685584 h 4333434"/>
              <a:gd name="connsiteX13694" fmla="*/ 3090145 w 4425895"/>
              <a:gd name="connsiteY13694" fmla="*/ 690697 h 4333434"/>
              <a:gd name="connsiteX13695" fmla="*/ 3086622 w 4425895"/>
              <a:gd name="connsiteY13695" fmla="*/ 694134 h 4333434"/>
              <a:gd name="connsiteX13696" fmla="*/ 3083743 w 4425895"/>
              <a:gd name="connsiteY13696" fmla="*/ 685283 h 4333434"/>
              <a:gd name="connsiteX13697" fmla="*/ 3082583 w 4425895"/>
              <a:gd name="connsiteY13697" fmla="*/ 66835 h 4333434"/>
              <a:gd name="connsiteX13698" fmla="*/ 3080478 w 4425895"/>
              <a:gd name="connsiteY13698" fmla="*/ 64644 h 4333434"/>
              <a:gd name="connsiteX13699" fmla="*/ 3080478 w 4425895"/>
              <a:gd name="connsiteY13699" fmla="*/ 64601 h 4333434"/>
              <a:gd name="connsiteX13700" fmla="*/ 3082583 w 4425895"/>
              <a:gd name="connsiteY13700" fmla="*/ 63656 h 4333434"/>
              <a:gd name="connsiteX13701" fmla="*/ 3084645 w 4425895"/>
              <a:gd name="connsiteY13701" fmla="*/ 65933 h 4333434"/>
              <a:gd name="connsiteX13702" fmla="*/ 3082583 w 4425895"/>
              <a:gd name="connsiteY13702" fmla="*/ 66835 h 4333434"/>
              <a:gd name="connsiteX13703" fmla="*/ 3080606 w 4425895"/>
              <a:gd name="connsiteY13703" fmla="*/ 1201774 h 4333434"/>
              <a:gd name="connsiteX13704" fmla="*/ 3081552 w 4425895"/>
              <a:gd name="connsiteY13704" fmla="*/ 1203879 h 4333434"/>
              <a:gd name="connsiteX13705" fmla="*/ 3079317 w 4425895"/>
              <a:gd name="connsiteY13705" fmla="*/ 1206028 h 4333434"/>
              <a:gd name="connsiteX13706" fmla="*/ 3078372 w 4425895"/>
              <a:gd name="connsiteY13706" fmla="*/ 1203879 h 4333434"/>
              <a:gd name="connsiteX13707" fmla="*/ 3080478 w 4425895"/>
              <a:gd name="connsiteY13707" fmla="*/ 1201774 h 4333434"/>
              <a:gd name="connsiteX13708" fmla="*/ 3081896 w 4425895"/>
              <a:gd name="connsiteY13708" fmla="*/ 1567971 h 4333434"/>
              <a:gd name="connsiteX13709" fmla="*/ 3082841 w 4425895"/>
              <a:gd name="connsiteY13709" fmla="*/ 1570119 h 4333434"/>
              <a:gd name="connsiteX13710" fmla="*/ 3074247 w 4425895"/>
              <a:gd name="connsiteY13710" fmla="*/ 1571580 h 4333434"/>
              <a:gd name="connsiteX13711" fmla="*/ 3076181 w 4425895"/>
              <a:gd name="connsiteY13711" fmla="*/ 1569432 h 4333434"/>
              <a:gd name="connsiteX13712" fmla="*/ 3081766 w 4425895"/>
              <a:gd name="connsiteY13712" fmla="*/ 1567971 h 4333434"/>
              <a:gd name="connsiteX13713" fmla="*/ 3071627 w 4425895"/>
              <a:gd name="connsiteY13713" fmla="*/ 2901669 h 4333434"/>
              <a:gd name="connsiteX13714" fmla="*/ 3076740 w 4425895"/>
              <a:gd name="connsiteY13714" fmla="*/ 2901669 h 4333434"/>
              <a:gd name="connsiteX13715" fmla="*/ 3072099 w 4425895"/>
              <a:gd name="connsiteY13715" fmla="*/ 2906352 h 4333434"/>
              <a:gd name="connsiteX13716" fmla="*/ 3071498 w 4425895"/>
              <a:gd name="connsiteY13716" fmla="*/ 2901669 h 4333434"/>
              <a:gd name="connsiteX13717" fmla="*/ 3069693 w 4425895"/>
              <a:gd name="connsiteY13717" fmla="*/ 2034879 h 4333434"/>
              <a:gd name="connsiteX13718" fmla="*/ 3071927 w 4425895"/>
              <a:gd name="connsiteY13718" fmla="*/ 2032774 h 4333434"/>
              <a:gd name="connsiteX13719" fmla="*/ 3072830 w 4425895"/>
              <a:gd name="connsiteY13719" fmla="*/ 2034879 h 4333434"/>
              <a:gd name="connsiteX13720" fmla="*/ 3070638 w 4425895"/>
              <a:gd name="connsiteY13720" fmla="*/ 2037027 h 4333434"/>
              <a:gd name="connsiteX13721" fmla="*/ 3069693 w 4425895"/>
              <a:gd name="connsiteY13721" fmla="*/ 2034879 h 4333434"/>
              <a:gd name="connsiteX13722" fmla="*/ 3074806 w 4425895"/>
              <a:gd name="connsiteY13722" fmla="*/ 2891357 h 4333434"/>
              <a:gd name="connsiteX13723" fmla="*/ 3072185 w 4425895"/>
              <a:gd name="connsiteY13723" fmla="*/ 2887834 h 4333434"/>
              <a:gd name="connsiteX13724" fmla="*/ 3078072 w 4425895"/>
              <a:gd name="connsiteY13724" fmla="*/ 2886975 h 4333434"/>
              <a:gd name="connsiteX13725" fmla="*/ 3074978 w 4425895"/>
              <a:gd name="connsiteY13725" fmla="*/ 2891357 h 4333434"/>
              <a:gd name="connsiteX13726" fmla="*/ 3077255 w 4425895"/>
              <a:gd name="connsiteY13726" fmla="*/ 2781451 h 4333434"/>
              <a:gd name="connsiteX13727" fmla="*/ 3077255 w 4425895"/>
              <a:gd name="connsiteY13727" fmla="*/ 2781451 h 4333434"/>
              <a:gd name="connsiteX13728" fmla="*/ 3077642 w 4425895"/>
              <a:gd name="connsiteY13728" fmla="*/ 2785404 h 4333434"/>
              <a:gd name="connsiteX13729" fmla="*/ 3075107 w 4425895"/>
              <a:gd name="connsiteY13729" fmla="*/ 2785404 h 4333434"/>
              <a:gd name="connsiteX13730" fmla="*/ 3077427 w 4425895"/>
              <a:gd name="connsiteY13730" fmla="*/ 2781451 h 4333434"/>
              <a:gd name="connsiteX13731" fmla="*/ 3072959 w 4425895"/>
              <a:gd name="connsiteY13731" fmla="*/ 2725596 h 4333434"/>
              <a:gd name="connsiteX13732" fmla="*/ 3073861 w 4425895"/>
              <a:gd name="connsiteY13732" fmla="*/ 2722287 h 4333434"/>
              <a:gd name="connsiteX13733" fmla="*/ 3079687 w 4425895"/>
              <a:gd name="connsiteY13733" fmla="*/ 2724014 h 4333434"/>
              <a:gd name="connsiteX13734" fmla="*/ 3080177 w 4425895"/>
              <a:gd name="connsiteY13734" fmla="*/ 2725552 h 4333434"/>
              <a:gd name="connsiteX13735" fmla="*/ 3073130 w 4425895"/>
              <a:gd name="connsiteY13735" fmla="*/ 2725767 h 4333434"/>
              <a:gd name="connsiteX13736" fmla="*/ 3079146 w 4425895"/>
              <a:gd name="connsiteY13736" fmla="*/ 2032602 h 4333434"/>
              <a:gd name="connsiteX13737" fmla="*/ 3077040 w 4425895"/>
              <a:gd name="connsiteY13737" fmla="*/ 2030453 h 4333434"/>
              <a:gd name="connsiteX13738" fmla="*/ 3079146 w 4425895"/>
              <a:gd name="connsiteY13738" fmla="*/ 2028348 h 4333434"/>
              <a:gd name="connsiteX13739" fmla="*/ 3081251 w 4425895"/>
              <a:gd name="connsiteY13739" fmla="*/ 2030453 h 4333434"/>
              <a:gd name="connsiteX13740" fmla="*/ 3079317 w 4425895"/>
              <a:gd name="connsiteY13740" fmla="*/ 2032774 h 4333434"/>
              <a:gd name="connsiteX13741" fmla="*/ 3067631 w 4425895"/>
              <a:gd name="connsiteY13741" fmla="*/ 1327964 h 4333434"/>
              <a:gd name="connsiteX13742" fmla="*/ 3071283 w 4425895"/>
              <a:gd name="connsiteY13742" fmla="*/ 1325172 h 4333434"/>
              <a:gd name="connsiteX13743" fmla="*/ 3074548 w 4425895"/>
              <a:gd name="connsiteY13743" fmla="*/ 1328007 h 4333434"/>
              <a:gd name="connsiteX13744" fmla="*/ 3067803 w 4425895"/>
              <a:gd name="connsiteY13744" fmla="*/ 1328222 h 4333434"/>
              <a:gd name="connsiteX13745" fmla="*/ 3069349 w 4425895"/>
              <a:gd name="connsiteY13745" fmla="*/ 2015415 h 4333434"/>
              <a:gd name="connsiteX13746" fmla="*/ 3066557 w 4425895"/>
              <a:gd name="connsiteY13746" fmla="*/ 2017521 h 4333434"/>
              <a:gd name="connsiteX13747" fmla="*/ 3063764 w 4425895"/>
              <a:gd name="connsiteY13747" fmla="*/ 2015415 h 4333434"/>
              <a:gd name="connsiteX13748" fmla="*/ 3066557 w 4425895"/>
              <a:gd name="connsiteY13748" fmla="*/ 2013310 h 4333434"/>
              <a:gd name="connsiteX13749" fmla="*/ 3069693 w 4425895"/>
              <a:gd name="connsiteY13749" fmla="*/ 2015759 h 4333434"/>
              <a:gd name="connsiteX13750" fmla="*/ 3069693 w 4425895"/>
              <a:gd name="connsiteY13750" fmla="*/ 2790946 h 4333434"/>
              <a:gd name="connsiteX13751" fmla="*/ 3067373 w 4425895"/>
              <a:gd name="connsiteY13751" fmla="*/ 2793352 h 4333434"/>
              <a:gd name="connsiteX13752" fmla="*/ 3065783 w 4425895"/>
              <a:gd name="connsiteY13752" fmla="*/ 2791763 h 4333434"/>
              <a:gd name="connsiteX13753" fmla="*/ 3069693 w 4425895"/>
              <a:gd name="connsiteY13753" fmla="*/ 2790946 h 4333434"/>
              <a:gd name="connsiteX13754" fmla="*/ 3058565 w 4425895"/>
              <a:gd name="connsiteY13754" fmla="*/ 545774 h 4333434"/>
              <a:gd name="connsiteX13755" fmla="*/ 3063678 w 4425895"/>
              <a:gd name="connsiteY13755" fmla="*/ 539888 h 4333434"/>
              <a:gd name="connsiteX13756" fmla="*/ 3065526 w 4425895"/>
              <a:gd name="connsiteY13756" fmla="*/ 544184 h 4333434"/>
              <a:gd name="connsiteX13757" fmla="*/ 3058737 w 4425895"/>
              <a:gd name="connsiteY13757" fmla="*/ 545774 h 4333434"/>
              <a:gd name="connsiteX13758" fmla="*/ 3070982 w 4425895"/>
              <a:gd name="connsiteY13758" fmla="*/ 2923839 h 4333434"/>
              <a:gd name="connsiteX13759" fmla="*/ 3070982 w 4425895"/>
              <a:gd name="connsiteY13759" fmla="*/ 2923839 h 4333434"/>
              <a:gd name="connsiteX13760" fmla="*/ 3071369 w 4425895"/>
              <a:gd name="connsiteY13760" fmla="*/ 2927792 h 4333434"/>
              <a:gd name="connsiteX13761" fmla="*/ 3068834 w 4425895"/>
              <a:gd name="connsiteY13761" fmla="*/ 2927792 h 4333434"/>
              <a:gd name="connsiteX13762" fmla="*/ 3071154 w 4425895"/>
              <a:gd name="connsiteY13762" fmla="*/ 2923839 h 4333434"/>
              <a:gd name="connsiteX13763" fmla="*/ 3075279 w 4425895"/>
              <a:gd name="connsiteY13763" fmla="*/ 3045561 h 4333434"/>
              <a:gd name="connsiteX13764" fmla="*/ 3079962 w 4425895"/>
              <a:gd name="connsiteY13764" fmla="*/ 3050889 h 4333434"/>
              <a:gd name="connsiteX13765" fmla="*/ 3070295 w 4425895"/>
              <a:gd name="connsiteY13765" fmla="*/ 3049772 h 4333434"/>
              <a:gd name="connsiteX13766" fmla="*/ 3075665 w 4425895"/>
              <a:gd name="connsiteY13766" fmla="*/ 3045561 h 4333434"/>
              <a:gd name="connsiteX13767" fmla="*/ 3076783 w 4425895"/>
              <a:gd name="connsiteY13767" fmla="*/ 3003884 h 4333434"/>
              <a:gd name="connsiteX13768" fmla="*/ 3080177 w 4425895"/>
              <a:gd name="connsiteY13768" fmla="*/ 3001263 h 4333434"/>
              <a:gd name="connsiteX13769" fmla="*/ 3080177 w 4425895"/>
              <a:gd name="connsiteY13769" fmla="*/ 3004873 h 4333434"/>
              <a:gd name="connsiteX13770" fmla="*/ 3077169 w 4425895"/>
              <a:gd name="connsiteY13770" fmla="*/ 3003884 h 4333434"/>
              <a:gd name="connsiteX13771" fmla="*/ 3081079 w 4425895"/>
              <a:gd name="connsiteY13771" fmla="*/ 2162401 h 4333434"/>
              <a:gd name="connsiteX13772" fmla="*/ 3081981 w 4425895"/>
              <a:gd name="connsiteY13772" fmla="*/ 2160296 h 4333434"/>
              <a:gd name="connsiteX13773" fmla="*/ 3084173 w 4425895"/>
              <a:gd name="connsiteY13773" fmla="*/ 2162401 h 4333434"/>
              <a:gd name="connsiteX13774" fmla="*/ 3084173 w 4425895"/>
              <a:gd name="connsiteY13774" fmla="*/ 2162401 h 4333434"/>
              <a:gd name="connsiteX13775" fmla="*/ 3083270 w 4425895"/>
              <a:gd name="connsiteY13775" fmla="*/ 2164549 h 4333434"/>
              <a:gd name="connsiteX13776" fmla="*/ 3081423 w 4425895"/>
              <a:gd name="connsiteY13776" fmla="*/ 2162401 h 4333434"/>
              <a:gd name="connsiteX13777" fmla="*/ 3086278 w 4425895"/>
              <a:gd name="connsiteY13777" fmla="*/ 4165462 h 4333434"/>
              <a:gd name="connsiteX13778" fmla="*/ 3088383 w 4425895"/>
              <a:gd name="connsiteY13778" fmla="*/ 4170918 h 4333434"/>
              <a:gd name="connsiteX13779" fmla="*/ 3083098 w 4425895"/>
              <a:gd name="connsiteY13779" fmla="*/ 4172852 h 4333434"/>
              <a:gd name="connsiteX13780" fmla="*/ 3086622 w 4425895"/>
              <a:gd name="connsiteY13780" fmla="*/ 4165462 h 4333434"/>
              <a:gd name="connsiteX13781" fmla="*/ 3095602 w 4425895"/>
              <a:gd name="connsiteY13781" fmla="*/ 3824400 h 4333434"/>
              <a:gd name="connsiteX13782" fmla="*/ 3098867 w 4425895"/>
              <a:gd name="connsiteY13782" fmla="*/ 3826506 h 4333434"/>
              <a:gd name="connsiteX13783" fmla="*/ 3096890 w 4425895"/>
              <a:gd name="connsiteY13783" fmla="*/ 3828654 h 4333434"/>
              <a:gd name="connsiteX13784" fmla="*/ 3093625 w 4425895"/>
              <a:gd name="connsiteY13784" fmla="*/ 3826506 h 4333434"/>
              <a:gd name="connsiteX13785" fmla="*/ 3095945 w 4425895"/>
              <a:gd name="connsiteY13785" fmla="*/ 3824400 h 4333434"/>
              <a:gd name="connsiteX13786" fmla="*/ 3095602 w 4425895"/>
              <a:gd name="connsiteY13786" fmla="*/ 1492910 h 4333434"/>
              <a:gd name="connsiteX13787" fmla="*/ 3090145 w 4425895"/>
              <a:gd name="connsiteY13787" fmla="*/ 1495058 h 4333434"/>
              <a:gd name="connsiteX13788" fmla="*/ 3087223 w 4425895"/>
              <a:gd name="connsiteY13788" fmla="*/ 1492910 h 4333434"/>
              <a:gd name="connsiteX13789" fmla="*/ 3092723 w 4425895"/>
              <a:gd name="connsiteY13789" fmla="*/ 1490804 h 4333434"/>
              <a:gd name="connsiteX13790" fmla="*/ 3096031 w 4425895"/>
              <a:gd name="connsiteY13790" fmla="*/ 1492910 h 4333434"/>
              <a:gd name="connsiteX13791" fmla="*/ 3057921 w 4425895"/>
              <a:gd name="connsiteY13791" fmla="*/ 20475 h 4333434"/>
              <a:gd name="connsiteX13792" fmla="*/ 3066514 w 4425895"/>
              <a:gd name="connsiteY13792" fmla="*/ 25932 h 4333434"/>
              <a:gd name="connsiteX13793" fmla="*/ 3072959 w 4425895"/>
              <a:gd name="connsiteY13793" fmla="*/ 30744 h 4333434"/>
              <a:gd name="connsiteX13794" fmla="*/ 3079317 w 4425895"/>
              <a:gd name="connsiteY13794" fmla="*/ 32978 h 4333434"/>
              <a:gd name="connsiteX13795" fmla="*/ 3086922 w 4425895"/>
              <a:gd name="connsiteY13795" fmla="*/ 33838 h 4333434"/>
              <a:gd name="connsiteX13796" fmla="*/ 3092465 w 4425895"/>
              <a:gd name="connsiteY13796" fmla="*/ 37404 h 4333434"/>
              <a:gd name="connsiteX13797" fmla="*/ 3083872 w 4425895"/>
              <a:gd name="connsiteY13797" fmla="*/ 40411 h 4333434"/>
              <a:gd name="connsiteX13798" fmla="*/ 3072959 w 4425895"/>
              <a:gd name="connsiteY13798" fmla="*/ 37103 h 4333434"/>
              <a:gd name="connsiteX13799" fmla="*/ 3059339 w 4425895"/>
              <a:gd name="connsiteY13799" fmla="*/ 32334 h 4333434"/>
              <a:gd name="connsiteX13800" fmla="*/ 3057921 w 4425895"/>
              <a:gd name="connsiteY13800" fmla="*/ 20475 h 4333434"/>
              <a:gd name="connsiteX13801" fmla="*/ 3055987 w 4425895"/>
              <a:gd name="connsiteY13801" fmla="*/ 1612612 h 4333434"/>
              <a:gd name="connsiteX13802" fmla="*/ 3063592 w 4425895"/>
              <a:gd name="connsiteY13802" fmla="*/ 1616135 h 4333434"/>
              <a:gd name="connsiteX13803" fmla="*/ 3060584 w 4425895"/>
              <a:gd name="connsiteY13803" fmla="*/ 1618327 h 4333434"/>
              <a:gd name="connsiteX13804" fmla="*/ 3055987 w 4425895"/>
              <a:gd name="connsiteY13804" fmla="*/ 1612612 h 4333434"/>
              <a:gd name="connsiteX13805" fmla="*/ 3061487 w 4425895"/>
              <a:gd name="connsiteY13805" fmla="*/ 2848649 h 4333434"/>
              <a:gd name="connsiteX13806" fmla="*/ 3058221 w 4425895"/>
              <a:gd name="connsiteY13806" fmla="*/ 2851829 h 4333434"/>
              <a:gd name="connsiteX13807" fmla="*/ 3053108 w 4425895"/>
              <a:gd name="connsiteY13807" fmla="*/ 2849938 h 4333434"/>
              <a:gd name="connsiteX13808" fmla="*/ 3061487 w 4425895"/>
              <a:gd name="connsiteY13808" fmla="*/ 2848649 h 4333434"/>
              <a:gd name="connsiteX13809" fmla="*/ 3052894 w 4425895"/>
              <a:gd name="connsiteY13809" fmla="*/ 2687356 h 4333434"/>
              <a:gd name="connsiteX13810" fmla="*/ 3050745 w 4425895"/>
              <a:gd name="connsiteY13810" fmla="*/ 2689504 h 4333434"/>
              <a:gd name="connsiteX13811" fmla="*/ 3048597 w 4425895"/>
              <a:gd name="connsiteY13811" fmla="*/ 2687356 h 4333434"/>
              <a:gd name="connsiteX13812" fmla="*/ 3050745 w 4425895"/>
              <a:gd name="connsiteY13812" fmla="*/ 2685208 h 4333434"/>
              <a:gd name="connsiteX13813" fmla="*/ 3052894 w 4425895"/>
              <a:gd name="connsiteY13813" fmla="*/ 2687356 h 4333434"/>
              <a:gd name="connsiteX13814" fmla="*/ 3050831 w 4425895"/>
              <a:gd name="connsiteY13814" fmla="*/ 1393057 h 4333434"/>
              <a:gd name="connsiteX13815" fmla="*/ 3046535 w 4425895"/>
              <a:gd name="connsiteY13815" fmla="*/ 1397354 h 4333434"/>
              <a:gd name="connsiteX13816" fmla="*/ 3047823 w 4425895"/>
              <a:gd name="connsiteY13816" fmla="*/ 1390136 h 4333434"/>
              <a:gd name="connsiteX13817" fmla="*/ 3051046 w 4425895"/>
              <a:gd name="connsiteY13817" fmla="*/ 1393057 h 4333434"/>
              <a:gd name="connsiteX13818" fmla="*/ 3045804 w 4425895"/>
              <a:gd name="connsiteY13818" fmla="*/ 792955 h 4333434"/>
              <a:gd name="connsiteX13819" fmla="*/ 3048941 w 4425895"/>
              <a:gd name="connsiteY13819" fmla="*/ 793643 h 4333434"/>
              <a:gd name="connsiteX13820" fmla="*/ 3043871 w 4425895"/>
              <a:gd name="connsiteY13820" fmla="*/ 796092 h 4333434"/>
              <a:gd name="connsiteX13821" fmla="*/ 3045804 w 4425895"/>
              <a:gd name="connsiteY13821" fmla="*/ 792955 h 4333434"/>
              <a:gd name="connsiteX13822" fmla="*/ 3048468 w 4425895"/>
              <a:gd name="connsiteY13822" fmla="*/ 2867597 h 4333434"/>
              <a:gd name="connsiteX13823" fmla="*/ 3045976 w 4425895"/>
              <a:gd name="connsiteY13823" fmla="*/ 2870132 h 4333434"/>
              <a:gd name="connsiteX13824" fmla="*/ 3042668 w 4425895"/>
              <a:gd name="connsiteY13824" fmla="*/ 2866781 h 4333434"/>
              <a:gd name="connsiteX13825" fmla="*/ 3048468 w 4425895"/>
              <a:gd name="connsiteY13825" fmla="*/ 2867597 h 4333434"/>
              <a:gd name="connsiteX13826" fmla="*/ 3040691 w 4425895"/>
              <a:gd name="connsiteY13826" fmla="*/ 1359029 h 4333434"/>
              <a:gd name="connsiteX13827" fmla="*/ 3037082 w 4425895"/>
              <a:gd name="connsiteY13827" fmla="*/ 1353357 h 4333434"/>
              <a:gd name="connsiteX13828" fmla="*/ 3042668 w 4425895"/>
              <a:gd name="connsiteY13828" fmla="*/ 1357052 h 4333434"/>
              <a:gd name="connsiteX13829" fmla="*/ 3040691 w 4425895"/>
              <a:gd name="connsiteY13829" fmla="*/ 1359029 h 4333434"/>
              <a:gd name="connsiteX13830" fmla="*/ 3041851 w 4425895"/>
              <a:gd name="connsiteY13830" fmla="*/ 1317051 h 4333434"/>
              <a:gd name="connsiteX13831" fmla="*/ 3040434 w 4425895"/>
              <a:gd name="connsiteY13831" fmla="*/ 1327148 h 4333434"/>
              <a:gd name="connsiteX13832" fmla="*/ 3037383 w 4425895"/>
              <a:gd name="connsiteY13832" fmla="*/ 1318899 h 4333434"/>
              <a:gd name="connsiteX13833" fmla="*/ 3035432 w 4425895"/>
              <a:gd name="connsiteY13833" fmla="*/ 1313790 h 4333434"/>
              <a:gd name="connsiteX13834" fmla="*/ 3035321 w 4425895"/>
              <a:gd name="connsiteY13834" fmla="*/ 1313743 h 4333434"/>
              <a:gd name="connsiteX13835" fmla="*/ 3036824 w 4425895"/>
              <a:gd name="connsiteY13835" fmla="*/ 1306396 h 4333434"/>
              <a:gd name="connsiteX13836" fmla="*/ 3041851 w 4425895"/>
              <a:gd name="connsiteY13836" fmla="*/ 1317051 h 4333434"/>
              <a:gd name="connsiteX13837" fmla="*/ 3031282 w 4425895"/>
              <a:gd name="connsiteY13837" fmla="*/ 41185 h 4333434"/>
              <a:gd name="connsiteX13838" fmla="*/ 3034934 w 4425895"/>
              <a:gd name="connsiteY13838" fmla="*/ 41185 h 4333434"/>
              <a:gd name="connsiteX13839" fmla="*/ 3035724 w 4425895"/>
              <a:gd name="connsiteY13839" fmla="*/ 44991 h 4333434"/>
              <a:gd name="connsiteX13840" fmla="*/ 3034934 w 4425895"/>
              <a:gd name="connsiteY13840" fmla="*/ 45782 h 4333434"/>
              <a:gd name="connsiteX13841" fmla="*/ 3031282 w 4425895"/>
              <a:gd name="connsiteY13841" fmla="*/ 41185 h 4333434"/>
              <a:gd name="connsiteX13842" fmla="*/ 3035578 w 4425895"/>
              <a:gd name="connsiteY13842" fmla="*/ 49778 h 4333434"/>
              <a:gd name="connsiteX13843" fmla="*/ 3037469 w 4425895"/>
              <a:gd name="connsiteY13843" fmla="*/ 57512 h 4333434"/>
              <a:gd name="connsiteX13844" fmla="*/ 3029134 w 4425895"/>
              <a:gd name="connsiteY13844" fmla="*/ 58199 h 4333434"/>
              <a:gd name="connsiteX13845" fmla="*/ 3035321 w 4425895"/>
              <a:gd name="connsiteY13845" fmla="*/ 49864 h 4333434"/>
              <a:gd name="connsiteX13846" fmla="*/ 3027716 w 4425895"/>
              <a:gd name="connsiteY13846" fmla="*/ 115215 h 4333434"/>
              <a:gd name="connsiteX13847" fmla="*/ 3020884 w 4425895"/>
              <a:gd name="connsiteY13847" fmla="*/ 113840 h 4333434"/>
              <a:gd name="connsiteX13848" fmla="*/ 3026255 w 4425895"/>
              <a:gd name="connsiteY13848" fmla="*/ 102926 h 4333434"/>
              <a:gd name="connsiteX13849" fmla="*/ 3027587 w 4425895"/>
              <a:gd name="connsiteY13849" fmla="*/ 115301 h 4333434"/>
              <a:gd name="connsiteX13850" fmla="*/ 3020841 w 4425895"/>
              <a:gd name="connsiteY13850" fmla="*/ 3289 h 4333434"/>
              <a:gd name="connsiteX13851" fmla="*/ 3025396 w 4425895"/>
              <a:gd name="connsiteY13851" fmla="*/ 5953 h 4333434"/>
              <a:gd name="connsiteX13852" fmla="*/ 3015427 w 4425895"/>
              <a:gd name="connsiteY13852" fmla="*/ 6640 h 4333434"/>
              <a:gd name="connsiteX13853" fmla="*/ 3020841 w 4425895"/>
              <a:gd name="connsiteY13853" fmla="*/ 3289 h 4333434"/>
              <a:gd name="connsiteX13854" fmla="*/ 3014396 w 4425895"/>
              <a:gd name="connsiteY13854" fmla="*/ 2458005 h 4333434"/>
              <a:gd name="connsiteX13855" fmla="*/ 3016631 w 4425895"/>
              <a:gd name="connsiteY13855" fmla="*/ 2455857 h 4333434"/>
              <a:gd name="connsiteX13856" fmla="*/ 3017533 w 4425895"/>
              <a:gd name="connsiteY13856" fmla="*/ 2458005 h 4333434"/>
              <a:gd name="connsiteX13857" fmla="*/ 3015341 w 4425895"/>
              <a:gd name="connsiteY13857" fmla="*/ 2460110 h 4333434"/>
              <a:gd name="connsiteX13858" fmla="*/ 3015299 w 4425895"/>
              <a:gd name="connsiteY13858" fmla="*/ 2460110 h 4333434"/>
              <a:gd name="connsiteX13859" fmla="*/ 3014396 w 4425895"/>
              <a:gd name="connsiteY13859" fmla="*/ 2457833 h 4333434"/>
              <a:gd name="connsiteX13860" fmla="*/ 3013322 w 4425895"/>
              <a:gd name="connsiteY13860" fmla="*/ 1603632 h 4333434"/>
              <a:gd name="connsiteX13861" fmla="*/ 3009026 w 4425895"/>
              <a:gd name="connsiteY13861" fmla="*/ 1603632 h 4333434"/>
              <a:gd name="connsiteX13862" fmla="*/ 3009541 w 4425895"/>
              <a:gd name="connsiteY13862" fmla="*/ 1601527 h 4333434"/>
              <a:gd name="connsiteX13863" fmla="*/ 3013322 w 4425895"/>
              <a:gd name="connsiteY13863" fmla="*/ 1603460 h 4333434"/>
              <a:gd name="connsiteX13864" fmla="*/ 3011818 w 4425895"/>
              <a:gd name="connsiteY13864" fmla="*/ 337777 h 4333434"/>
              <a:gd name="connsiteX13865" fmla="*/ 3009326 w 4425895"/>
              <a:gd name="connsiteY13865" fmla="*/ 338851 h 4333434"/>
              <a:gd name="connsiteX13866" fmla="*/ 2997683 w 4425895"/>
              <a:gd name="connsiteY13866" fmla="*/ 330516 h 4333434"/>
              <a:gd name="connsiteX13867" fmla="*/ 3004041 w 4425895"/>
              <a:gd name="connsiteY13867" fmla="*/ 326219 h 4333434"/>
              <a:gd name="connsiteX13868" fmla="*/ 3011818 w 4425895"/>
              <a:gd name="connsiteY13868" fmla="*/ 337605 h 4333434"/>
              <a:gd name="connsiteX13869" fmla="*/ 2994632 w 4425895"/>
              <a:gd name="connsiteY13869" fmla="*/ 126815 h 4333434"/>
              <a:gd name="connsiteX13870" fmla="*/ 2997855 w 4425895"/>
              <a:gd name="connsiteY13870" fmla="*/ 122218 h 4333434"/>
              <a:gd name="connsiteX13871" fmla="*/ 3004170 w 4425895"/>
              <a:gd name="connsiteY13871" fmla="*/ 126515 h 4333434"/>
              <a:gd name="connsiteX13872" fmla="*/ 2994503 w 4425895"/>
              <a:gd name="connsiteY13872" fmla="*/ 126643 h 4333434"/>
              <a:gd name="connsiteX13873" fmla="*/ 3005116 w 4425895"/>
              <a:gd name="connsiteY13873" fmla="*/ 12827 h 4333434"/>
              <a:gd name="connsiteX13874" fmla="*/ 3003784 w 4425895"/>
              <a:gd name="connsiteY13874" fmla="*/ 15878 h 4333434"/>
              <a:gd name="connsiteX13875" fmla="*/ 2994632 w 4425895"/>
              <a:gd name="connsiteY13875" fmla="*/ 11581 h 4333434"/>
              <a:gd name="connsiteX13876" fmla="*/ 3004987 w 4425895"/>
              <a:gd name="connsiteY13876" fmla="*/ 12655 h 4333434"/>
              <a:gd name="connsiteX13877" fmla="*/ 2995620 w 4425895"/>
              <a:gd name="connsiteY13877" fmla="*/ 24514 h 4333434"/>
              <a:gd name="connsiteX13878" fmla="*/ 2997511 w 4425895"/>
              <a:gd name="connsiteY13878" fmla="*/ 27736 h 4333434"/>
              <a:gd name="connsiteX13879" fmla="*/ 2994417 w 4425895"/>
              <a:gd name="connsiteY13879" fmla="*/ 30916 h 4333434"/>
              <a:gd name="connsiteX13880" fmla="*/ 2992527 w 4425895"/>
              <a:gd name="connsiteY13880" fmla="*/ 27736 h 4333434"/>
              <a:gd name="connsiteX13881" fmla="*/ 2995478 w 4425895"/>
              <a:gd name="connsiteY13881" fmla="*/ 24342 h 4333434"/>
              <a:gd name="connsiteX13882" fmla="*/ 2995491 w 4425895"/>
              <a:gd name="connsiteY13882" fmla="*/ 24342 h 4333434"/>
              <a:gd name="connsiteX13883" fmla="*/ 2996737 w 4425895"/>
              <a:gd name="connsiteY13883" fmla="*/ 355350 h 4333434"/>
              <a:gd name="connsiteX13884" fmla="*/ 3001562 w 4425895"/>
              <a:gd name="connsiteY13884" fmla="*/ 350903 h 4333434"/>
              <a:gd name="connsiteX13885" fmla="*/ 3005331 w 4425895"/>
              <a:gd name="connsiteY13885" fmla="*/ 353116 h 4333434"/>
              <a:gd name="connsiteX13886" fmla="*/ 3002409 w 4425895"/>
              <a:gd name="connsiteY13886" fmla="*/ 362568 h 4333434"/>
              <a:gd name="connsiteX13887" fmla="*/ 2996866 w 4425895"/>
              <a:gd name="connsiteY13887" fmla="*/ 365748 h 4333434"/>
              <a:gd name="connsiteX13888" fmla="*/ 2991367 w 4425895"/>
              <a:gd name="connsiteY13888" fmla="*/ 368970 h 4333434"/>
              <a:gd name="connsiteX13889" fmla="*/ 2992656 w 4425895"/>
              <a:gd name="connsiteY13889" fmla="*/ 360935 h 4333434"/>
              <a:gd name="connsiteX13890" fmla="*/ 2996651 w 4425895"/>
              <a:gd name="connsiteY13890" fmla="*/ 355049 h 4333434"/>
              <a:gd name="connsiteX13891" fmla="*/ 2980883 w 4425895"/>
              <a:gd name="connsiteY13891" fmla="*/ 3289 h 4333434"/>
              <a:gd name="connsiteX13892" fmla="*/ 2984020 w 4425895"/>
              <a:gd name="connsiteY13892" fmla="*/ 5394 h 4333434"/>
              <a:gd name="connsiteX13893" fmla="*/ 2988316 w 4425895"/>
              <a:gd name="connsiteY13893" fmla="*/ 7543 h 4333434"/>
              <a:gd name="connsiteX13894" fmla="*/ 2991195 w 4425895"/>
              <a:gd name="connsiteY13894" fmla="*/ 12312 h 4333434"/>
              <a:gd name="connsiteX13895" fmla="*/ 2987672 w 4425895"/>
              <a:gd name="connsiteY13895" fmla="*/ 19745 h 4333434"/>
              <a:gd name="connsiteX13896" fmla="*/ 2980840 w 4425895"/>
              <a:gd name="connsiteY13896" fmla="*/ 18155 h 4333434"/>
              <a:gd name="connsiteX13897" fmla="*/ 2979938 w 4425895"/>
              <a:gd name="connsiteY13897" fmla="*/ 13859 h 4333434"/>
              <a:gd name="connsiteX13898" fmla="*/ 2977704 w 4425895"/>
              <a:gd name="connsiteY13898" fmla="*/ 8531 h 4333434"/>
              <a:gd name="connsiteX13899" fmla="*/ 2980883 w 4425895"/>
              <a:gd name="connsiteY13899" fmla="*/ 3289 h 4333434"/>
              <a:gd name="connsiteX13900" fmla="*/ 2978950 w 4425895"/>
              <a:gd name="connsiteY13900" fmla="*/ 37146 h 4333434"/>
              <a:gd name="connsiteX13901" fmla="*/ 2983719 w 4425895"/>
              <a:gd name="connsiteY13901" fmla="*/ 35255 h 4333434"/>
              <a:gd name="connsiteX13902" fmla="*/ 2981699 w 4425895"/>
              <a:gd name="connsiteY13902" fmla="*/ 39552 h 4333434"/>
              <a:gd name="connsiteX13903" fmla="*/ 2978950 w 4425895"/>
              <a:gd name="connsiteY13903" fmla="*/ 36974 h 4333434"/>
              <a:gd name="connsiteX13904" fmla="*/ 2977746 w 4425895"/>
              <a:gd name="connsiteY13904" fmla="*/ 82045 h 4333434"/>
              <a:gd name="connsiteX13905" fmla="*/ 2972075 w 4425895"/>
              <a:gd name="connsiteY13905" fmla="*/ 84021 h 4333434"/>
              <a:gd name="connsiteX13906" fmla="*/ 2969798 w 4425895"/>
              <a:gd name="connsiteY13906" fmla="*/ 80584 h 4333434"/>
              <a:gd name="connsiteX13907" fmla="*/ 2977746 w 4425895"/>
              <a:gd name="connsiteY13907" fmla="*/ 81873 h 4333434"/>
              <a:gd name="connsiteX13908" fmla="*/ 2970872 w 4425895"/>
              <a:gd name="connsiteY13908" fmla="*/ 25244 h 4333434"/>
              <a:gd name="connsiteX13909" fmla="*/ 2970872 w 4425895"/>
              <a:gd name="connsiteY13909" fmla="*/ 29541 h 4333434"/>
              <a:gd name="connsiteX13910" fmla="*/ 2959056 w 4425895"/>
              <a:gd name="connsiteY13910" fmla="*/ 31045 h 4333434"/>
              <a:gd name="connsiteX13911" fmla="*/ 2970872 w 4425895"/>
              <a:gd name="connsiteY13911" fmla="*/ 25244 h 4333434"/>
              <a:gd name="connsiteX13912" fmla="*/ 2950850 w 4425895"/>
              <a:gd name="connsiteY13912" fmla="*/ 12140 h 4333434"/>
              <a:gd name="connsiteX13913" fmla="*/ 2956221 w 4425895"/>
              <a:gd name="connsiteY13913" fmla="*/ 7843 h 4333434"/>
              <a:gd name="connsiteX13914" fmla="*/ 2958412 w 4425895"/>
              <a:gd name="connsiteY13914" fmla="*/ 13386 h 4333434"/>
              <a:gd name="connsiteX13915" fmla="*/ 2950936 w 4425895"/>
              <a:gd name="connsiteY13915" fmla="*/ 12140 h 4333434"/>
              <a:gd name="connsiteX13916" fmla="*/ 2948487 w 4425895"/>
              <a:gd name="connsiteY13916" fmla="*/ 26362 h 4333434"/>
              <a:gd name="connsiteX13917" fmla="*/ 2955447 w 4425895"/>
              <a:gd name="connsiteY13917" fmla="*/ 31603 h 4333434"/>
              <a:gd name="connsiteX13918" fmla="*/ 2948229 w 4425895"/>
              <a:gd name="connsiteY13918" fmla="*/ 31603 h 4333434"/>
              <a:gd name="connsiteX13919" fmla="*/ 2948573 w 4425895"/>
              <a:gd name="connsiteY13919" fmla="*/ 26362 h 4333434"/>
              <a:gd name="connsiteX13920" fmla="*/ 2944190 w 4425895"/>
              <a:gd name="connsiteY13920" fmla="*/ 40282 h 4333434"/>
              <a:gd name="connsiteX13921" fmla="*/ 2946296 w 4425895"/>
              <a:gd name="connsiteY13921" fmla="*/ 42302 h 4333434"/>
              <a:gd name="connsiteX13922" fmla="*/ 2944190 w 4425895"/>
              <a:gd name="connsiteY13922" fmla="*/ 45610 h 4333434"/>
              <a:gd name="connsiteX13923" fmla="*/ 2942128 w 4425895"/>
              <a:gd name="connsiteY13923" fmla="*/ 43634 h 4333434"/>
              <a:gd name="connsiteX13924" fmla="*/ 2944233 w 4425895"/>
              <a:gd name="connsiteY13924" fmla="*/ 40282 h 4333434"/>
              <a:gd name="connsiteX13925" fmla="*/ 2936500 w 4425895"/>
              <a:gd name="connsiteY13925" fmla="*/ 106407 h 4333434"/>
              <a:gd name="connsiteX13926" fmla="*/ 2948401 w 4425895"/>
              <a:gd name="connsiteY13926" fmla="*/ 102969 h 4333434"/>
              <a:gd name="connsiteX13927" fmla="*/ 2943374 w 4425895"/>
              <a:gd name="connsiteY13927" fmla="*/ 109199 h 4333434"/>
              <a:gd name="connsiteX13928" fmla="*/ 2936500 w 4425895"/>
              <a:gd name="connsiteY13928" fmla="*/ 106407 h 4333434"/>
              <a:gd name="connsiteX13929" fmla="*/ 2935425 w 4425895"/>
              <a:gd name="connsiteY13929" fmla="*/ 146021 h 4333434"/>
              <a:gd name="connsiteX13930" fmla="*/ 2937917 w 4425895"/>
              <a:gd name="connsiteY13930" fmla="*/ 148556 h 4333434"/>
              <a:gd name="connsiteX13931" fmla="*/ 2934652 w 4425895"/>
              <a:gd name="connsiteY13931" fmla="*/ 151907 h 4333434"/>
              <a:gd name="connsiteX13932" fmla="*/ 2934609 w 4425895"/>
              <a:gd name="connsiteY13932" fmla="*/ 151907 h 4333434"/>
              <a:gd name="connsiteX13933" fmla="*/ 2935468 w 4425895"/>
              <a:gd name="connsiteY13933" fmla="*/ 145978 h 4333434"/>
              <a:gd name="connsiteX13934" fmla="*/ 2933320 w 4425895"/>
              <a:gd name="connsiteY13934" fmla="*/ 116761 h 4333434"/>
              <a:gd name="connsiteX13935" fmla="*/ 2934179 w 4425895"/>
              <a:gd name="connsiteY13935" fmla="*/ 122734 h 4333434"/>
              <a:gd name="connsiteX13936" fmla="*/ 2923266 w 4425895"/>
              <a:gd name="connsiteY13936" fmla="*/ 115301 h 4333434"/>
              <a:gd name="connsiteX13937" fmla="*/ 2933363 w 4425895"/>
              <a:gd name="connsiteY13937" fmla="*/ 116718 h 4333434"/>
              <a:gd name="connsiteX13938" fmla="*/ 2928508 w 4425895"/>
              <a:gd name="connsiteY13938" fmla="*/ 2232564 h 4333434"/>
              <a:gd name="connsiteX13939" fmla="*/ 2926274 w 4425895"/>
              <a:gd name="connsiteY13939" fmla="*/ 2234712 h 4333434"/>
              <a:gd name="connsiteX13940" fmla="*/ 2925371 w 4425895"/>
              <a:gd name="connsiteY13940" fmla="*/ 2232564 h 4333434"/>
              <a:gd name="connsiteX13941" fmla="*/ 2927563 w 4425895"/>
              <a:gd name="connsiteY13941" fmla="*/ 2230459 h 4333434"/>
              <a:gd name="connsiteX13942" fmla="*/ 2927563 w 4425895"/>
              <a:gd name="connsiteY13942" fmla="*/ 2230459 h 4333434"/>
              <a:gd name="connsiteX13943" fmla="*/ 2928551 w 4425895"/>
              <a:gd name="connsiteY13943" fmla="*/ 2232521 h 4333434"/>
              <a:gd name="connsiteX13944" fmla="*/ 2919313 w 4425895"/>
              <a:gd name="connsiteY13944" fmla="*/ 26490 h 4333434"/>
              <a:gd name="connsiteX13945" fmla="*/ 2924727 w 4425895"/>
              <a:gd name="connsiteY13945" fmla="*/ 40154 h 4333434"/>
              <a:gd name="connsiteX13946" fmla="*/ 2918497 w 4425895"/>
              <a:gd name="connsiteY13946" fmla="*/ 41872 h 4333434"/>
              <a:gd name="connsiteX13947" fmla="*/ 2919313 w 4425895"/>
              <a:gd name="connsiteY13947" fmla="*/ 26490 h 4333434"/>
              <a:gd name="connsiteX13948" fmla="*/ 2921204 w 4425895"/>
              <a:gd name="connsiteY13948" fmla="*/ 126901 h 4333434"/>
              <a:gd name="connsiteX13949" fmla="*/ 2911536 w 4425895"/>
              <a:gd name="connsiteY13949" fmla="*/ 128405 h 4333434"/>
              <a:gd name="connsiteX13950" fmla="*/ 2908658 w 4425895"/>
              <a:gd name="connsiteY13950" fmla="*/ 115515 h 4333434"/>
              <a:gd name="connsiteX13951" fmla="*/ 2921204 w 4425895"/>
              <a:gd name="connsiteY13951" fmla="*/ 126901 h 4333434"/>
              <a:gd name="connsiteX13952" fmla="*/ 2906810 w 4425895"/>
              <a:gd name="connsiteY13952" fmla="*/ 4034803 h 4333434"/>
              <a:gd name="connsiteX13953" fmla="*/ 2902514 w 4425895"/>
              <a:gd name="connsiteY13953" fmla="*/ 4032655 h 4333434"/>
              <a:gd name="connsiteX13954" fmla="*/ 2911407 w 4425895"/>
              <a:gd name="connsiteY13954" fmla="*/ 4033514 h 4333434"/>
              <a:gd name="connsiteX13955" fmla="*/ 2911923 w 4425895"/>
              <a:gd name="connsiteY13955" fmla="*/ 4039057 h 4333434"/>
              <a:gd name="connsiteX13956" fmla="*/ 2910033 w 4425895"/>
              <a:gd name="connsiteY13956" fmla="*/ 4038283 h 4333434"/>
              <a:gd name="connsiteX13957" fmla="*/ 2906810 w 4425895"/>
              <a:gd name="connsiteY13957" fmla="*/ 4034803 h 4333434"/>
              <a:gd name="connsiteX13958" fmla="*/ 2907541 w 4425895"/>
              <a:gd name="connsiteY13958" fmla="*/ 4073171 h 4333434"/>
              <a:gd name="connsiteX13959" fmla="*/ 2904447 w 4425895"/>
              <a:gd name="connsiteY13959" fmla="*/ 4071840 h 4333434"/>
              <a:gd name="connsiteX13960" fmla="*/ 2906595 w 4425895"/>
              <a:gd name="connsiteY13960" fmla="*/ 4069863 h 4333434"/>
              <a:gd name="connsiteX13961" fmla="*/ 2907541 w 4425895"/>
              <a:gd name="connsiteY13961" fmla="*/ 4073171 h 4333434"/>
              <a:gd name="connsiteX13962" fmla="*/ 2901311 w 4425895"/>
              <a:gd name="connsiteY13962" fmla="*/ 1879730 h 4333434"/>
              <a:gd name="connsiteX13963" fmla="*/ 2904576 w 4425895"/>
              <a:gd name="connsiteY13963" fmla="*/ 1877624 h 4333434"/>
              <a:gd name="connsiteX13964" fmla="*/ 2906553 w 4425895"/>
              <a:gd name="connsiteY13964" fmla="*/ 1879683 h 4333434"/>
              <a:gd name="connsiteX13965" fmla="*/ 2906553 w 4425895"/>
              <a:gd name="connsiteY13965" fmla="*/ 1879730 h 4333434"/>
              <a:gd name="connsiteX13966" fmla="*/ 2903287 w 4425895"/>
              <a:gd name="connsiteY13966" fmla="*/ 1881878 h 4333434"/>
              <a:gd name="connsiteX13967" fmla="*/ 2901311 w 4425895"/>
              <a:gd name="connsiteY13967" fmla="*/ 1879730 h 4333434"/>
              <a:gd name="connsiteX13968" fmla="*/ 2902385 w 4425895"/>
              <a:gd name="connsiteY13968" fmla="*/ 2338818 h 4333434"/>
              <a:gd name="connsiteX13969" fmla="*/ 2901440 w 4425895"/>
              <a:gd name="connsiteY13969" fmla="*/ 2340924 h 4333434"/>
              <a:gd name="connsiteX13970" fmla="*/ 2899205 w 4425895"/>
              <a:gd name="connsiteY13970" fmla="*/ 2338818 h 4333434"/>
              <a:gd name="connsiteX13971" fmla="*/ 2900150 w 4425895"/>
              <a:gd name="connsiteY13971" fmla="*/ 2336670 h 4333434"/>
              <a:gd name="connsiteX13972" fmla="*/ 2902385 w 4425895"/>
              <a:gd name="connsiteY13972" fmla="*/ 2338818 h 4333434"/>
              <a:gd name="connsiteX13973" fmla="*/ 2902385 w 4425895"/>
              <a:gd name="connsiteY13973" fmla="*/ 2338818 h 4333434"/>
              <a:gd name="connsiteX13974" fmla="*/ 2896498 w 4425895"/>
              <a:gd name="connsiteY13974" fmla="*/ 274703 h 4333434"/>
              <a:gd name="connsiteX13975" fmla="*/ 2884081 w 4425895"/>
              <a:gd name="connsiteY13975" fmla="*/ 269290 h 4333434"/>
              <a:gd name="connsiteX13976" fmla="*/ 2904490 w 4425895"/>
              <a:gd name="connsiteY13976" fmla="*/ 271008 h 4333434"/>
              <a:gd name="connsiteX13977" fmla="*/ 2909689 w 4425895"/>
              <a:gd name="connsiteY13977" fmla="*/ 275047 h 4333434"/>
              <a:gd name="connsiteX13978" fmla="*/ 2884683 w 4425895"/>
              <a:gd name="connsiteY13978" fmla="*/ 3174888 h 4333434"/>
              <a:gd name="connsiteX13979" fmla="*/ 2883867 w 4425895"/>
              <a:gd name="connsiteY13979" fmla="*/ 3182622 h 4333434"/>
              <a:gd name="connsiteX13980" fmla="*/ 2878410 w 4425895"/>
              <a:gd name="connsiteY13980" fmla="*/ 3170677 h 4333434"/>
              <a:gd name="connsiteX13981" fmla="*/ 2881289 w 4425895"/>
              <a:gd name="connsiteY13981" fmla="*/ 3160795 h 4333434"/>
              <a:gd name="connsiteX13982" fmla="*/ 2885585 w 4425895"/>
              <a:gd name="connsiteY13982" fmla="*/ 3165564 h 4333434"/>
              <a:gd name="connsiteX13983" fmla="*/ 2884683 w 4425895"/>
              <a:gd name="connsiteY13983" fmla="*/ 3174802 h 4333434"/>
              <a:gd name="connsiteX13984" fmla="*/ 2883351 w 4425895"/>
              <a:gd name="connsiteY13984" fmla="*/ 4244347 h 4333434"/>
              <a:gd name="connsiteX13985" fmla="*/ 2881203 w 4425895"/>
              <a:gd name="connsiteY13985" fmla="*/ 4244347 h 4333434"/>
              <a:gd name="connsiteX13986" fmla="*/ 2880601 w 4425895"/>
              <a:gd name="connsiteY13986" fmla="*/ 4241554 h 4333434"/>
              <a:gd name="connsiteX13987" fmla="*/ 2878668 w 4425895"/>
              <a:gd name="connsiteY13987" fmla="*/ 4237258 h 4333434"/>
              <a:gd name="connsiteX13988" fmla="*/ 2880043 w 4425895"/>
              <a:gd name="connsiteY13988" fmla="*/ 4234594 h 4333434"/>
              <a:gd name="connsiteX13989" fmla="*/ 2884124 w 4425895"/>
              <a:gd name="connsiteY13989" fmla="*/ 4238890 h 4333434"/>
              <a:gd name="connsiteX13990" fmla="*/ 2883351 w 4425895"/>
              <a:gd name="connsiteY13990" fmla="*/ 4244261 h 4333434"/>
              <a:gd name="connsiteX13991" fmla="*/ 2891643 w 4425895"/>
              <a:gd name="connsiteY13991" fmla="*/ 1940397 h 4333434"/>
              <a:gd name="connsiteX13992" fmla="*/ 2895639 w 4425895"/>
              <a:gd name="connsiteY13992" fmla="*/ 1941772 h 4333434"/>
              <a:gd name="connsiteX13993" fmla="*/ 2888636 w 4425895"/>
              <a:gd name="connsiteY13993" fmla="*/ 1945338 h 4333434"/>
              <a:gd name="connsiteX13994" fmla="*/ 2891643 w 4425895"/>
              <a:gd name="connsiteY13994" fmla="*/ 1940311 h 4333434"/>
              <a:gd name="connsiteX13995" fmla="*/ 2883523 w 4425895"/>
              <a:gd name="connsiteY13995" fmla="*/ 238182 h 4333434"/>
              <a:gd name="connsiteX13996" fmla="*/ 2890655 w 4425895"/>
              <a:gd name="connsiteY13996" fmla="*/ 242264 h 4333434"/>
              <a:gd name="connsiteX13997" fmla="*/ 2890956 w 4425895"/>
              <a:gd name="connsiteY13997" fmla="*/ 247592 h 4333434"/>
              <a:gd name="connsiteX13998" fmla="*/ 2883523 w 4425895"/>
              <a:gd name="connsiteY13998" fmla="*/ 238096 h 4333434"/>
              <a:gd name="connsiteX13999" fmla="*/ 2911150 w 4425895"/>
              <a:gd name="connsiteY13999" fmla="*/ 138760 h 4333434"/>
              <a:gd name="connsiteX14000" fmla="*/ 2909990 w 4425895"/>
              <a:gd name="connsiteY14000" fmla="*/ 143056 h 4333434"/>
              <a:gd name="connsiteX14001" fmla="*/ 2905693 w 4425895"/>
              <a:gd name="connsiteY14001" fmla="*/ 143486 h 4333434"/>
              <a:gd name="connsiteX14002" fmla="*/ 2901397 w 4425895"/>
              <a:gd name="connsiteY14002" fmla="*/ 142541 h 4333434"/>
              <a:gd name="connsiteX14003" fmla="*/ 2898303 w 4425895"/>
              <a:gd name="connsiteY14003" fmla="*/ 141638 h 4333434"/>
              <a:gd name="connsiteX14004" fmla="*/ 2911150 w 4425895"/>
              <a:gd name="connsiteY14004" fmla="*/ 138674 h 4333434"/>
              <a:gd name="connsiteX14005" fmla="*/ 2898260 w 4425895"/>
              <a:gd name="connsiteY14005" fmla="*/ 127331 h 4333434"/>
              <a:gd name="connsiteX14006" fmla="*/ 2904060 w 4425895"/>
              <a:gd name="connsiteY14006" fmla="*/ 128190 h 4333434"/>
              <a:gd name="connsiteX14007" fmla="*/ 2901611 w 4425895"/>
              <a:gd name="connsiteY14007" fmla="*/ 130725 h 4333434"/>
              <a:gd name="connsiteX14008" fmla="*/ 2898174 w 4425895"/>
              <a:gd name="connsiteY14008" fmla="*/ 127374 h 4333434"/>
              <a:gd name="connsiteX14009" fmla="*/ 2898174 w 4425895"/>
              <a:gd name="connsiteY14009" fmla="*/ 127245 h 4333434"/>
              <a:gd name="connsiteX14010" fmla="*/ 2912911 w 4425895"/>
              <a:gd name="connsiteY14010" fmla="*/ 1231549 h 4333434"/>
              <a:gd name="connsiteX14011" fmla="*/ 2910806 w 4425895"/>
              <a:gd name="connsiteY14011" fmla="*/ 1229444 h 4333434"/>
              <a:gd name="connsiteX14012" fmla="*/ 2912911 w 4425895"/>
              <a:gd name="connsiteY14012" fmla="*/ 1227339 h 4333434"/>
              <a:gd name="connsiteX14013" fmla="*/ 2915017 w 4425895"/>
              <a:gd name="connsiteY14013" fmla="*/ 1229444 h 4333434"/>
              <a:gd name="connsiteX14014" fmla="*/ 2912868 w 4425895"/>
              <a:gd name="connsiteY14014" fmla="*/ 1231508 h 4333434"/>
              <a:gd name="connsiteX14015" fmla="*/ 2912825 w 4425895"/>
              <a:gd name="connsiteY14015" fmla="*/ 1231506 h 4333434"/>
              <a:gd name="connsiteX14016" fmla="*/ 2914544 w 4425895"/>
              <a:gd name="connsiteY14016" fmla="*/ 1967337 h 4333434"/>
              <a:gd name="connsiteX14017" fmla="*/ 2908744 w 4425895"/>
              <a:gd name="connsiteY14017" fmla="*/ 1968153 h 4333434"/>
              <a:gd name="connsiteX14018" fmla="*/ 2912052 w 4425895"/>
              <a:gd name="connsiteY14018" fmla="*/ 1964802 h 4333434"/>
              <a:gd name="connsiteX14019" fmla="*/ 2914458 w 4425895"/>
              <a:gd name="connsiteY14019" fmla="*/ 1967294 h 4333434"/>
              <a:gd name="connsiteX14020" fmla="*/ 2912825 w 4425895"/>
              <a:gd name="connsiteY14020" fmla="*/ 1007311 h 4333434"/>
              <a:gd name="connsiteX14021" fmla="*/ 2917981 w 4425895"/>
              <a:gd name="connsiteY14021" fmla="*/ 1010620 h 4333434"/>
              <a:gd name="connsiteX14022" fmla="*/ 2914931 w 4425895"/>
              <a:gd name="connsiteY14022" fmla="*/ 1012639 h 4333434"/>
              <a:gd name="connsiteX14023" fmla="*/ 2912825 w 4425895"/>
              <a:gd name="connsiteY14023" fmla="*/ 1007311 h 4333434"/>
              <a:gd name="connsiteX14024" fmla="*/ 2913169 w 4425895"/>
              <a:gd name="connsiteY14024" fmla="*/ 402140 h 4333434"/>
              <a:gd name="connsiteX14025" fmla="*/ 2914931 w 4425895"/>
              <a:gd name="connsiteY14025" fmla="*/ 394148 h 4333434"/>
              <a:gd name="connsiteX14026" fmla="*/ 2919227 w 4425895"/>
              <a:gd name="connsiteY14026" fmla="*/ 397121 h 4333434"/>
              <a:gd name="connsiteX14027" fmla="*/ 2919227 w 4425895"/>
              <a:gd name="connsiteY14027" fmla="*/ 398444 h 4333434"/>
              <a:gd name="connsiteX14028" fmla="*/ 2913169 w 4425895"/>
              <a:gd name="connsiteY14028" fmla="*/ 402140 h 4333434"/>
              <a:gd name="connsiteX14029" fmla="*/ 2907755 w 4425895"/>
              <a:gd name="connsiteY14029" fmla="*/ 218375 h 4333434"/>
              <a:gd name="connsiteX14030" fmla="*/ 2902385 w 4425895"/>
              <a:gd name="connsiteY14030" fmla="*/ 212532 h 4333434"/>
              <a:gd name="connsiteX14031" fmla="*/ 2907068 w 4425895"/>
              <a:gd name="connsiteY14031" fmla="*/ 210770 h 4333434"/>
              <a:gd name="connsiteX14032" fmla="*/ 2916804 w 4425895"/>
              <a:gd name="connsiteY14032" fmla="*/ 216511 h 4333434"/>
              <a:gd name="connsiteX14033" fmla="*/ 2917036 w 4425895"/>
              <a:gd name="connsiteY14033" fmla="*/ 219106 h 4333434"/>
              <a:gd name="connsiteX14034" fmla="*/ 2907755 w 4425895"/>
              <a:gd name="connsiteY14034" fmla="*/ 218375 h 4333434"/>
              <a:gd name="connsiteX14035" fmla="*/ 2909689 w 4425895"/>
              <a:gd name="connsiteY14035" fmla="*/ 164625 h 4333434"/>
              <a:gd name="connsiteX14036" fmla="*/ 2906553 w 4425895"/>
              <a:gd name="connsiteY14036" fmla="*/ 162477 h 4333434"/>
              <a:gd name="connsiteX14037" fmla="*/ 2909689 w 4425895"/>
              <a:gd name="connsiteY14037" fmla="*/ 160372 h 4333434"/>
              <a:gd name="connsiteX14038" fmla="*/ 2912825 w 4425895"/>
              <a:gd name="connsiteY14038" fmla="*/ 162477 h 4333434"/>
              <a:gd name="connsiteX14039" fmla="*/ 2909689 w 4425895"/>
              <a:gd name="connsiteY14039" fmla="*/ 164625 h 4333434"/>
              <a:gd name="connsiteX14040" fmla="*/ 2911322 w 4425895"/>
              <a:gd name="connsiteY14040" fmla="*/ 152938 h 4333434"/>
              <a:gd name="connsiteX14041" fmla="*/ 2906467 w 4425895"/>
              <a:gd name="connsiteY14041" fmla="*/ 155688 h 4333434"/>
              <a:gd name="connsiteX14042" fmla="*/ 2898174 w 4425895"/>
              <a:gd name="connsiteY14042" fmla="*/ 151392 h 4333434"/>
              <a:gd name="connsiteX14043" fmla="*/ 2911322 w 4425895"/>
              <a:gd name="connsiteY14043" fmla="*/ 152938 h 4333434"/>
              <a:gd name="connsiteX14044" fmla="*/ 2907584 w 4425895"/>
              <a:gd name="connsiteY14044" fmla="*/ 1278296 h 4333434"/>
              <a:gd name="connsiteX14045" fmla="*/ 2909818 w 4425895"/>
              <a:gd name="connsiteY14045" fmla="*/ 1276148 h 4333434"/>
              <a:gd name="connsiteX14046" fmla="*/ 2910763 w 4425895"/>
              <a:gd name="connsiteY14046" fmla="*/ 1278296 h 4333434"/>
              <a:gd name="connsiteX14047" fmla="*/ 2908572 w 4425895"/>
              <a:gd name="connsiteY14047" fmla="*/ 1280403 h 4333434"/>
              <a:gd name="connsiteX14048" fmla="*/ 2908529 w 4425895"/>
              <a:gd name="connsiteY14048" fmla="*/ 1280401 h 4333434"/>
              <a:gd name="connsiteX14049" fmla="*/ 2907584 w 4425895"/>
              <a:gd name="connsiteY14049" fmla="*/ 1278296 h 4333434"/>
              <a:gd name="connsiteX14050" fmla="*/ 2915017 w 4425895"/>
              <a:gd name="connsiteY14050" fmla="*/ 4177192 h 4333434"/>
              <a:gd name="connsiteX14051" fmla="*/ 2918282 w 4425895"/>
              <a:gd name="connsiteY14051" fmla="*/ 4179297 h 4333434"/>
              <a:gd name="connsiteX14052" fmla="*/ 2916306 w 4425895"/>
              <a:gd name="connsiteY14052" fmla="*/ 4181445 h 4333434"/>
              <a:gd name="connsiteX14053" fmla="*/ 2913040 w 4425895"/>
              <a:gd name="connsiteY14053" fmla="*/ 4179297 h 4333434"/>
              <a:gd name="connsiteX14054" fmla="*/ 2915017 w 4425895"/>
              <a:gd name="connsiteY14054" fmla="*/ 4177192 h 4333434"/>
              <a:gd name="connsiteX14055" fmla="*/ 2918239 w 4425895"/>
              <a:gd name="connsiteY14055" fmla="*/ 2953013 h 4333434"/>
              <a:gd name="connsiteX14056" fmla="*/ 2913943 w 4425895"/>
              <a:gd name="connsiteY14056" fmla="*/ 2945193 h 4333434"/>
              <a:gd name="connsiteX14057" fmla="*/ 2921548 w 4425895"/>
              <a:gd name="connsiteY14057" fmla="*/ 2951122 h 4333434"/>
              <a:gd name="connsiteX14058" fmla="*/ 2918024 w 4425895"/>
              <a:gd name="connsiteY14058" fmla="*/ 2953013 h 4333434"/>
              <a:gd name="connsiteX14059" fmla="*/ 2906424 w 4425895"/>
              <a:gd name="connsiteY14059" fmla="*/ 44450 h 4333434"/>
              <a:gd name="connsiteX14060" fmla="*/ 2895081 w 4425895"/>
              <a:gd name="connsiteY14060" fmla="*/ 47630 h 4333434"/>
              <a:gd name="connsiteX14061" fmla="*/ 2902471 w 4425895"/>
              <a:gd name="connsiteY14061" fmla="*/ 38177 h 4333434"/>
              <a:gd name="connsiteX14062" fmla="*/ 2906424 w 4425895"/>
              <a:gd name="connsiteY14062" fmla="*/ 44450 h 4333434"/>
              <a:gd name="connsiteX14063" fmla="*/ 2899119 w 4425895"/>
              <a:gd name="connsiteY14063" fmla="*/ 28037 h 4333434"/>
              <a:gd name="connsiteX14064" fmla="*/ 2898002 w 4425895"/>
              <a:gd name="connsiteY14064" fmla="*/ 32334 h 4333434"/>
              <a:gd name="connsiteX14065" fmla="*/ 2891987 w 4425895"/>
              <a:gd name="connsiteY14065" fmla="*/ 32334 h 4333434"/>
              <a:gd name="connsiteX14066" fmla="*/ 2899034 w 4425895"/>
              <a:gd name="connsiteY14066" fmla="*/ 28037 h 4333434"/>
              <a:gd name="connsiteX14067" fmla="*/ 2894307 w 4425895"/>
              <a:gd name="connsiteY14067" fmla="*/ 92486 h 4333434"/>
              <a:gd name="connsiteX14068" fmla="*/ 2898260 w 4425895"/>
              <a:gd name="connsiteY14068" fmla="*/ 97599 h 4333434"/>
              <a:gd name="connsiteX14069" fmla="*/ 2887175 w 4425895"/>
              <a:gd name="connsiteY14069" fmla="*/ 95751 h 4333434"/>
              <a:gd name="connsiteX14070" fmla="*/ 2894221 w 4425895"/>
              <a:gd name="connsiteY14070" fmla="*/ 92572 h 4333434"/>
              <a:gd name="connsiteX14071" fmla="*/ 2885714 w 4425895"/>
              <a:gd name="connsiteY14071" fmla="*/ 146494 h 4333434"/>
              <a:gd name="connsiteX14072" fmla="*/ 2885714 w 4425895"/>
              <a:gd name="connsiteY14072" fmla="*/ 150790 h 4333434"/>
              <a:gd name="connsiteX14073" fmla="*/ 2878668 w 4425895"/>
              <a:gd name="connsiteY14073" fmla="*/ 151907 h 4333434"/>
              <a:gd name="connsiteX14074" fmla="*/ 2885628 w 4425895"/>
              <a:gd name="connsiteY14074" fmla="*/ 146580 h 4333434"/>
              <a:gd name="connsiteX14075" fmla="*/ 2854693 w 4425895"/>
              <a:gd name="connsiteY14075" fmla="*/ 351655 h 4333434"/>
              <a:gd name="connsiteX14076" fmla="*/ 2860321 w 4425895"/>
              <a:gd name="connsiteY14076" fmla="*/ 338765 h 4333434"/>
              <a:gd name="connsiteX14077" fmla="*/ 2860708 w 4425895"/>
              <a:gd name="connsiteY14077" fmla="*/ 360549 h 4333434"/>
              <a:gd name="connsiteX14078" fmla="*/ 2858603 w 4425895"/>
              <a:gd name="connsiteY14078" fmla="*/ 362138 h 4333434"/>
              <a:gd name="connsiteX14079" fmla="*/ 2854607 w 4425895"/>
              <a:gd name="connsiteY14079" fmla="*/ 351741 h 4333434"/>
              <a:gd name="connsiteX14080" fmla="*/ 2854693 w 4425895"/>
              <a:gd name="connsiteY14080" fmla="*/ 3946294 h 4333434"/>
              <a:gd name="connsiteX14081" fmla="*/ 2851221 w 4425895"/>
              <a:gd name="connsiteY14081" fmla="*/ 3945400 h 4333434"/>
              <a:gd name="connsiteX14082" fmla="*/ 2851170 w 4425895"/>
              <a:gd name="connsiteY14082" fmla="*/ 3945306 h 4333434"/>
              <a:gd name="connsiteX14083" fmla="*/ 2854564 w 4425895"/>
              <a:gd name="connsiteY14083" fmla="*/ 3942685 h 4333434"/>
              <a:gd name="connsiteX14084" fmla="*/ 2854564 w 4425895"/>
              <a:gd name="connsiteY14084" fmla="*/ 3946380 h 4333434"/>
              <a:gd name="connsiteX14085" fmla="*/ 2863286 w 4425895"/>
              <a:gd name="connsiteY14085" fmla="*/ 2162315 h 4333434"/>
              <a:gd name="connsiteX14086" fmla="*/ 2864446 w 4425895"/>
              <a:gd name="connsiteY14086" fmla="*/ 2168158 h 4333434"/>
              <a:gd name="connsiteX14087" fmla="*/ 2856454 w 4425895"/>
              <a:gd name="connsiteY14087" fmla="*/ 2171424 h 4333434"/>
              <a:gd name="connsiteX14088" fmla="*/ 2863157 w 4425895"/>
              <a:gd name="connsiteY14088" fmla="*/ 2162401 h 4333434"/>
              <a:gd name="connsiteX14089" fmla="*/ 2862598 w 4425895"/>
              <a:gd name="connsiteY14089" fmla="*/ 1909419 h 4333434"/>
              <a:gd name="connsiteX14090" fmla="*/ 2864790 w 4425895"/>
              <a:gd name="connsiteY14090" fmla="*/ 1911524 h 4333434"/>
              <a:gd name="connsiteX14091" fmla="*/ 2864790 w 4425895"/>
              <a:gd name="connsiteY14091" fmla="*/ 1911524 h 4333434"/>
              <a:gd name="connsiteX14092" fmla="*/ 2863887 w 4425895"/>
              <a:gd name="connsiteY14092" fmla="*/ 1913673 h 4333434"/>
              <a:gd name="connsiteX14093" fmla="*/ 2861653 w 4425895"/>
              <a:gd name="connsiteY14093" fmla="*/ 1911524 h 4333434"/>
              <a:gd name="connsiteX14094" fmla="*/ 2862470 w 4425895"/>
              <a:gd name="connsiteY14094" fmla="*/ 1909505 h 4333434"/>
              <a:gd name="connsiteX14095" fmla="*/ 2860622 w 4425895"/>
              <a:gd name="connsiteY14095" fmla="*/ 1795689 h 4333434"/>
              <a:gd name="connsiteX14096" fmla="*/ 2864274 w 4425895"/>
              <a:gd name="connsiteY14096" fmla="*/ 1792939 h 4333434"/>
              <a:gd name="connsiteX14097" fmla="*/ 2867540 w 4425895"/>
              <a:gd name="connsiteY14097" fmla="*/ 1795732 h 4333434"/>
              <a:gd name="connsiteX14098" fmla="*/ 2860493 w 4425895"/>
              <a:gd name="connsiteY14098" fmla="*/ 1795775 h 4333434"/>
              <a:gd name="connsiteX14099" fmla="*/ 2866895 w 4425895"/>
              <a:gd name="connsiteY14099" fmla="*/ 447211 h 4333434"/>
              <a:gd name="connsiteX14100" fmla="*/ 2868872 w 4425895"/>
              <a:gd name="connsiteY14100" fmla="*/ 445062 h 4333434"/>
              <a:gd name="connsiteX14101" fmla="*/ 2872137 w 4425895"/>
              <a:gd name="connsiteY14101" fmla="*/ 447211 h 4333434"/>
              <a:gd name="connsiteX14102" fmla="*/ 2870160 w 4425895"/>
              <a:gd name="connsiteY14102" fmla="*/ 449316 h 4333434"/>
              <a:gd name="connsiteX14103" fmla="*/ 2866766 w 4425895"/>
              <a:gd name="connsiteY14103" fmla="*/ 447296 h 4333434"/>
              <a:gd name="connsiteX14104" fmla="*/ 2871192 w 4425895"/>
              <a:gd name="connsiteY14104" fmla="*/ 2481121 h 4333434"/>
              <a:gd name="connsiteX14105" fmla="*/ 2872094 w 4425895"/>
              <a:gd name="connsiteY14105" fmla="*/ 2483226 h 4333434"/>
              <a:gd name="connsiteX14106" fmla="*/ 2869903 w 4425895"/>
              <a:gd name="connsiteY14106" fmla="*/ 2485374 h 4333434"/>
              <a:gd name="connsiteX14107" fmla="*/ 2868958 w 4425895"/>
              <a:gd name="connsiteY14107" fmla="*/ 2483226 h 4333434"/>
              <a:gd name="connsiteX14108" fmla="*/ 2871106 w 4425895"/>
              <a:gd name="connsiteY14108" fmla="*/ 2481207 h 4333434"/>
              <a:gd name="connsiteX14109" fmla="*/ 2869645 w 4425895"/>
              <a:gd name="connsiteY14109" fmla="*/ 138158 h 4333434"/>
              <a:gd name="connsiteX14110" fmla="*/ 2869903 w 4425895"/>
              <a:gd name="connsiteY14110" fmla="*/ 136010 h 4333434"/>
              <a:gd name="connsiteX14111" fmla="*/ 2877336 w 4425895"/>
              <a:gd name="connsiteY14111" fmla="*/ 134807 h 4333434"/>
              <a:gd name="connsiteX14112" fmla="*/ 2875445 w 4425895"/>
              <a:gd name="connsiteY14112" fmla="*/ 136912 h 4333434"/>
              <a:gd name="connsiteX14113" fmla="*/ 2869559 w 4425895"/>
              <a:gd name="connsiteY14113" fmla="*/ 138244 h 4333434"/>
              <a:gd name="connsiteX14114" fmla="*/ 2876348 w 4425895"/>
              <a:gd name="connsiteY14114" fmla="*/ 90252 h 4333434"/>
              <a:gd name="connsiteX14115" fmla="*/ 2873254 w 4425895"/>
              <a:gd name="connsiteY14115" fmla="*/ 88103 h 4333434"/>
              <a:gd name="connsiteX14116" fmla="*/ 2876348 w 4425895"/>
              <a:gd name="connsiteY14116" fmla="*/ 85998 h 4333434"/>
              <a:gd name="connsiteX14117" fmla="*/ 2879527 w 4425895"/>
              <a:gd name="connsiteY14117" fmla="*/ 88103 h 4333434"/>
              <a:gd name="connsiteX14118" fmla="*/ 2876348 w 4425895"/>
              <a:gd name="connsiteY14118" fmla="*/ 90252 h 4333434"/>
              <a:gd name="connsiteX14119" fmla="*/ 2873340 w 4425895"/>
              <a:gd name="connsiteY14119" fmla="*/ 78479 h 4333434"/>
              <a:gd name="connsiteX14120" fmla="*/ 2874500 w 4425895"/>
              <a:gd name="connsiteY14120" fmla="*/ 74182 h 4333434"/>
              <a:gd name="connsiteX14121" fmla="*/ 2874844 w 4425895"/>
              <a:gd name="connsiteY14121" fmla="*/ 71261 h 4333434"/>
              <a:gd name="connsiteX14122" fmla="*/ 2879957 w 4425895"/>
              <a:gd name="connsiteY14122" fmla="*/ 82818 h 4333434"/>
              <a:gd name="connsiteX14123" fmla="*/ 2872266 w 4425895"/>
              <a:gd name="connsiteY14123" fmla="*/ 82002 h 4333434"/>
              <a:gd name="connsiteX14124" fmla="*/ 2873168 w 4425895"/>
              <a:gd name="connsiteY14124" fmla="*/ 78479 h 4333434"/>
              <a:gd name="connsiteX14125" fmla="*/ 2866079 w 4425895"/>
              <a:gd name="connsiteY14125" fmla="*/ 24213 h 4333434"/>
              <a:gd name="connsiteX14126" fmla="*/ 2871106 w 4425895"/>
              <a:gd name="connsiteY14126" fmla="*/ 24213 h 4333434"/>
              <a:gd name="connsiteX14127" fmla="*/ 2871750 w 4425895"/>
              <a:gd name="connsiteY14127" fmla="*/ 29928 h 4333434"/>
              <a:gd name="connsiteX14128" fmla="*/ 2862771 w 4425895"/>
              <a:gd name="connsiteY14128" fmla="*/ 29928 h 4333434"/>
              <a:gd name="connsiteX14129" fmla="*/ 2865907 w 4425895"/>
              <a:gd name="connsiteY14129" fmla="*/ 24213 h 4333434"/>
              <a:gd name="connsiteX14130" fmla="*/ 2857872 w 4425895"/>
              <a:gd name="connsiteY14130" fmla="*/ 111004 h 4333434"/>
              <a:gd name="connsiteX14131" fmla="*/ 2869559 w 4425895"/>
              <a:gd name="connsiteY14131" fmla="*/ 116117 h 4333434"/>
              <a:gd name="connsiteX14132" fmla="*/ 2873254 w 4425895"/>
              <a:gd name="connsiteY14132" fmla="*/ 120027 h 4333434"/>
              <a:gd name="connsiteX14133" fmla="*/ 2862513 w 4425895"/>
              <a:gd name="connsiteY14133" fmla="*/ 120843 h 4333434"/>
              <a:gd name="connsiteX14134" fmla="*/ 2853920 w 4425895"/>
              <a:gd name="connsiteY14134" fmla="*/ 108813 h 4333434"/>
              <a:gd name="connsiteX14135" fmla="*/ 2857700 w 4425895"/>
              <a:gd name="connsiteY14135" fmla="*/ 111004 h 4333434"/>
              <a:gd name="connsiteX14136" fmla="*/ 2851255 w 4425895"/>
              <a:gd name="connsiteY14136" fmla="*/ 46985 h 4333434"/>
              <a:gd name="connsiteX14137" fmla="*/ 2854392 w 4425895"/>
              <a:gd name="connsiteY14137" fmla="*/ 48876 h 4333434"/>
              <a:gd name="connsiteX14138" fmla="*/ 2851255 w 4425895"/>
              <a:gd name="connsiteY14138" fmla="*/ 51969 h 4333434"/>
              <a:gd name="connsiteX14139" fmla="*/ 2848119 w 4425895"/>
              <a:gd name="connsiteY14139" fmla="*/ 50079 h 4333434"/>
              <a:gd name="connsiteX14140" fmla="*/ 2851084 w 4425895"/>
              <a:gd name="connsiteY14140" fmla="*/ 46985 h 4333434"/>
              <a:gd name="connsiteX14141" fmla="*/ 2852287 w 4425895"/>
              <a:gd name="connsiteY14141" fmla="*/ 127675 h 4333434"/>
              <a:gd name="connsiteX14142" fmla="*/ 2849498 w 4425895"/>
              <a:gd name="connsiteY14142" fmla="*/ 130639 h 4333434"/>
              <a:gd name="connsiteX14143" fmla="*/ 2849494 w 4425895"/>
              <a:gd name="connsiteY14143" fmla="*/ 130639 h 4333434"/>
              <a:gd name="connsiteX14144" fmla="*/ 2845197 w 4425895"/>
              <a:gd name="connsiteY14144" fmla="*/ 125226 h 4333434"/>
              <a:gd name="connsiteX14145" fmla="*/ 2852115 w 4425895"/>
              <a:gd name="connsiteY14145" fmla="*/ 127889 h 4333434"/>
              <a:gd name="connsiteX14146" fmla="*/ 2849666 w 4425895"/>
              <a:gd name="connsiteY14146" fmla="*/ 1120182 h 4333434"/>
              <a:gd name="connsiteX14147" fmla="*/ 2847131 w 4425895"/>
              <a:gd name="connsiteY14147" fmla="*/ 1120182 h 4333434"/>
              <a:gd name="connsiteX14148" fmla="*/ 2849365 w 4425895"/>
              <a:gd name="connsiteY14148" fmla="*/ 1114983 h 4333434"/>
              <a:gd name="connsiteX14149" fmla="*/ 2849494 w 4425895"/>
              <a:gd name="connsiteY14149" fmla="*/ 1120397 h 4333434"/>
              <a:gd name="connsiteX14150" fmla="*/ 2816539 w 4425895"/>
              <a:gd name="connsiteY14150" fmla="*/ 4176117 h 4333434"/>
              <a:gd name="connsiteX14151" fmla="*/ 2816797 w 4425895"/>
              <a:gd name="connsiteY14151" fmla="*/ 4172938 h 4333434"/>
              <a:gd name="connsiteX14152" fmla="*/ 2829085 w 4425895"/>
              <a:gd name="connsiteY14152" fmla="*/ 4177235 h 4333434"/>
              <a:gd name="connsiteX14153" fmla="*/ 2816539 w 4425895"/>
              <a:gd name="connsiteY14153" fmla="*/ 4176117 h 4333434"/>
              <a:gd name="connsiteX14154" fmla="*/ 2828054 w 4425895"/>
              <a:gd name="connsiteY14154" fmla="*/ 4247183 h 4333434"/>
              <a:gd name="connsiteX14155" fmla="*/ 2824814 w 4425895"/>
              <a:gd name="connsiteY14155" fmla="*/ 4251045 h 4333434"/>
              <a:gd name="connsiteX14156" fmla="*/ 2822168 w 4425895"/>
              <a:gd name="connsiteY14156" fmla="*/ 4250190 h 4333434"/>
              <a:gd name="connsiteX14157" fmla="*/ 2824402 w 4425895"/>
              <a:gd name="connsiteY14157" fmla="*/ 4243445 h 4333434"/>
              <a:gd name="connsiteX14158" fmla="*/ 2828054 w 4425895"/>
              <a:gd name="connsiteY14158" fmla="*/ 4247183 h 4333434"/>
              <a:gd name="connsiteX14159" fmla="*/ 2816539 w 4425895"/>
              <a:gd name="connsiteY14159" fmla="*/ 4202670 h 4333434"/>
              <a:gd name="connsiteX14160" fmla="*/ 2815594 w 4425895"/>
              <a:gd name="connsiteY14160" fmla="*/ 4204819 h 4333434"/>
              <a:gd name="connsiteX14161" fmla="*/ 2813360 w 4425895"/>
              <a:gd name="connsiteY14161" fmla="*/ 4202670 h 4333434"/>
              <a:gd name="connsiteX14162" fmla="*/ 2814305 w 4425895"/>
              <a:gd name="connsiteY14162" fmla="*/ 4200565 h 4333434"/>
              <a:gd name="connsiteX14163" fmla="*/ 2816539 w 4425895"/>
              <a:gd name="connsiteY14163" fmla="*/ 4202627 h 4333434"/>
              <a:gd name="connsiteX14164" fmla="*/ 2816539 w 4425895"/>
              <a:gd name="connsiteY14164" fmla="*/ 4202670 h 4333434"/>
              <a:gd name="connsiteX14165" fmla="*/ 2817571 w 4425895"/>
              <a:gd name="connsiteY14165" fmla="*/ 1905595 h 4333434"/>
              <a:gd name="connsiteX14166" fmla="*/ 2815594 w 4425895"/>
              <a:gd name="connsiteY14166" fmla="*/ 1912770 h 4333434"/>
              <a:gd name="connsiteX14167" fmla="*/ 2811083 w 4425895"/>
              <a:gd name="connsiteY14167" fmla="*/ 1915048 h 4333434"/>
              <a:gd name="connsiteX14168" fmla="*/ 2817571 w 4425895"/>
              <a:gd name="connsiteY14168" fmla="*/ 1905595 h 4333434"/>
              <a:gd name="connsiteX14169" fmla="*/ 2810266 w 4425895"/>
              <a:gd name="connsiteY14169" fmla="*/ 1758266 h 4333434"/>
              <a:gd name="connsiteX14170" fmla="*/ 2808161 w 4425895"/>
              <a:gd name="connsiteY14170" fmla="*/ 1755430 h 4333434"/>
              <a:gd name="connsiteX14171" fmla="*/ 2810266 w 4425895"/>
              <a:gd name="connsiteY14171" fmla="*/ 1752594 h 4333434"/>
              <a:gd name="connsiteX14172" fmla="*/ 2812329 w 4425895"/>
              <a:gd name="connsiteY14172" fmla="*/ 1755430 h 4333434"/>
              <a:gd name="connsiteX14173" fmla="*/ 2810266 w 4425895"/>
              <a:gd name="connsiteY14173" fmla="*/ 1758266 h 4333434"/>
              <a:gd name="connsiteX14174" fmla="*/ 2812157 w 4425895"/>
              <a:gd name="connsiteY14174" fmla="*/ 2376113 h 4333434"/>
              <a:gd name="connsiteX14175" fmla="*/ 2815354 w 4425895"/>
              <a:gd name="connsiteY14175" fmla="*/ 2376847 h 4333434"/>
              <a:gd name="connsiteX14176" fmla="*/ 2815379 w 4425895"/>
              <a:gd name="connsiteY14176" fmla="*/ 2376886 h 4333434"/>
              <a:gd name="connsiteX14177" fmla="*/ 2814606 w 4425895"/>
              <a:gd name="connsiteY14177" fmla="*/ 2380151 h 4333434"/>
              <a:gd name="connsiteX14178" fmla="*/ 2811383 w 4425895"/>
              <a:gd name="connsiteY14178" fmla="*/ 2379378 h 4333434"/>
              <a:gd name="connsiteX14179" fmla="*/ 2812157 w 4425895"/>
              <a:gd name="connsiteY14179" fmla="*/ 2376113 h 4333434"/>
              <a:gd name="connsiteX14180" fmla="*/ 2813833 w 4425895"/>
              <a:gd name="connsiteY14180" fmla="*/ 2239181 h 4333434"/>
              <a:gd name="connsiteX14181" fmla="*/ 2819891 w 4425895"/>
              <a:gd name="connsiteY14181" fmla="*/ 2242618 h 4333434"/>
              <a:gd name="connsiteX14182" fmla="*/ 2817270 w 4425895"/>
              <a:gd name="connsiteY14182" fmla="*/ 2249536 h 4333434"/>
              <a:gd name="connsiteX14183" fmla="*/ 2813833 w 4425895"/>
              <a:gd name="connsiteY14183" fmla="*/ 2239181 h 4333434"/>
              <a:gd name="connsiteX14184" fmla="*/ 2828183 w 4425895"/>
              <a:gd name="connsiteY14184" fmla="*/ 2980812 h 4333434"/>
              <a:gd name="connsiteX14185" fmla="*/ 2830116 w 4425895"/>
              <a:gd name="connsiteY14185" fmla="*/ 2982917 h 4333434"/>
              <a:gd name="connsiteX14186" fmla="*/ 2826851 w 4425895"/>
              <a:gd name="connsiteY14186" fmla="*/ 2985065 h 4333434"/>
              <a:gd name="connsiteX14187" fmla="*/ 2824918 w 4425895"/>
              <a:gd name="connsiteY14187" fmla="*/ 2982917 h 4333434"/>
              <a:gd name="connsiteX14188" fmla="*/ 2828183 w 4425895"/>
              <a:gd name="connsiteY14188" fmla="*/ 2980812 h 4333434"/>
              <a:gd name="connsiteX14189" fmla="*/ 2826980 w 4425895"/>
              <a:gd name="connsiteY14189" fmla="*/ 2143711 h 4333434"/>
              <a:gd name="connsiteX14190" fmla="*/ 2829085 w 4425895"/>
              <a:gd name="connsiteY14190" fmla="*/ 2140274 h 4333434"/>
              <a:gd name="connsiteX14191" fmla="*/ 2831191 w 4425895"/>
              <a:gd name="connsiteY14191" fmla="*/ 2141090 h 4333434"/>
              <a:gd name="connsiteX14192" fmla="*/ 2829085 w 4425895"/>
              <a:gd name="connsiteY14192" fmla="*/ 2144527 h 4333434"/>
              <a:gd name="connsiteX14193" fmla="*/ 2826980 w 4425895"/>
              <a:gd name="connsiteY14193" fmla="*/ 2143539 h 4333434"/>
              <a:gd name="connsiteX14194" fmla="*/ 2826593 w 4425895"/>
              <a:gd name="connsiteY14194" fmla="*/ 2054299 h 4333434"/>
              <a:gd name="connsiteX14195" fmla="*/ 2822941 w 4425895"/>
              <a:gd name="connsiteY14195" fmla="*/ 2058037 h 4333434"/>
              <a:gd name="connsiteX14196" fmla="*/ 2821137 w 4425895"/>
              <a:gd name="connsiteY14196" fmla="*/ 2056190 h 4333434"/>
              <a:gd name="connsiteX14197" fmla="*/ 2824789 w 4425895"/>
              <a:gd name="connsiteY14197" fmla="*/ 2052452 h 4333434"/>
              <a:gd name="connsiteX14198" fmla="*/ 2826593 w 4425895"/>
              <a:gd name="connsiteY14198" fmla="*/ 2054128 h 4333434"/>
              <a:gd name="connsiteX14199" fmla="*/ 2822683 w 4425895"/>
              <a:gd name="connsiteY14199" fmla="*/ 4160349 h 4333434"/>
              <a:gd name="connsiteX14200" fmla="*/ 2825949 w 4425895"/>
              <a:gd name="connsiteY14200" fmla="*/ 4162497 h 4333434"/>
              <a:gd name="connsiteX14201" fmla="*/ 2823972 w 4425895"/>
              <a:gd name="connsiteY14201" fmla="*/ 4164603 h 4333434"/>
              <a:gd name="connsiteX14202" fmla="*/ 2820707 w 4425895"/>
              <a:gd name="connsiteY14202" fmla="*/ 4162497 h 4333434"/>
              <a:gd name="connsiteX14203" fmla="*/ 2822494 w 4425895"/>
              <a:gd name="connsiteY14203" fmla="*/ 4160194 h 4333434"/>
              <a:gd name="connsiteX14204" fmla="*/ 2822683 w 4425895"/>
              <a:gd name="connsiteY14204" fmla="*/ 4160177 h 4333434"/>
              <a:gd name="connsiteX14205" fmla="*/ 2824187 w 4425895"/>
              <a:gd name="connsiteY14205" fmla="*/ 3081394 h 4333434"/>
              <a:gd name="connsiteX14206" fmla="*/ 2826980 w 4425895"/>
              <a:gd name="connsiteY14206" fmla="*/ 3076453 h 4333434"/>
              <a:gd name="connsiteX14207" fmla="*/ 2831277 w 4425895"/>
              <a:gd name="connsiteY14207" fmla="*/ 3079633 h 4333434"/>
              <a:gd name="connsiteX14208" fmla="*/ 2824187 w 4425895"/>
              <a:gd name="connsiteY14208" fmla="*/ 3081223 h 4333434"/>
              <a:gd name="connsiteX14209" fmla="*/ 2830546 w 4425895"/>
              <a:gd name="connsiteY14209" fmla="*/ 2917824 h 4333434"/>
              <a:gd name="connsiteX14210" fmla="*/ 2832780 w 4425895"/>
              <a:gd name="connsiteY14210" fmla="*/ 2911078 h 4333434"/>
              <a:gd name="connsiteX14211" fmla="*/ 2836433 w 4425895"/>
              <a:gd name="connsiteY14211" fmla="*/ 2914773 h 4333434"/>
              <a:gd name="connsiteX14212" fmla="*/ 2833047 w 4425895"/>
              <a:gd name="connsiteY14212" fmla="*/ 2918511 h 4333434"/>
              <a:gd name="connsiteX14213" fmla="*/ 2830546 w 4425895"/>
              <a:gd name="connsiteY14213" fmla="*/ 2917652 h 4333434"/>
              <a:gd name="connsiteX14214" fmla="*/ 2834456 w 4425895"/>
              <a:gd name="connsiteY14214" fmla="*/ 2449498 h 4333434"/>
              <a:gd name="connsiteX14215" fmla="*/ 2831191 w 4425895"/>
              <a:gd name="connsiteY14215" fmla="*/ 2447350 h 4333434"/>
              <a:gd name="connsiteX14216" fmla="*/ 2833167 w 4425895"/>
              <a:gd name="connsiteY14216" fmla="*/ 2445244 h 4333434"/>
              <a:gd name="connsiteX14217" fmla="*/ 2836433 w 4425895"/>
              <a:gd name="connsiteY14217" fmla="*/ 2447350 h 4333434"/>
              <a:gd name="connsiteX14218" fmla="*/ 2834456 w 4425895"/>
              <a:gd name="connsiteY14218" fmla="*/ 2449326 h 4333434"/>
              <a:gd name="connsiteX14219" fmla="*/ 2835358 w 4425895"/>
              <a:gd name="connsiteY14219" fmla="*/ 2175463 h 4333434"/>
              <a:gd name="connsiteX14220" fmla="*/ 2837464 w 4425895"/>
              <a:gd name="connsiteY14220" fmla="*/ 2172154 h 4333434"/>
              <a:gd name="connsiteX14221" fmla="*/ 2839569 w 4425895"/>
              <a:gd name="connsiteY14221" fmla="*/ 2174131 h 4333434"/>
              <a:gd name="connsiteX14222" fmla="*/ 2837464 w 4425895"/>
              <a:gd name="connsiteY14222" fmla="*/ 2177439 h 4333434"/>
              <a:gd name="connsiteX14223" fmla="*/ 2835354 w 4425895"/>
              <a:gd name="connsiteY14223" fmla="*/ 2175510 h 4333434"/>
              <a:gd name="connsiteX14224" fmla="*/ 2835358 w 4425895"/>
              <a:gd name="connsiteY14224" fmla="*/ 2175291 h 4333434"/>
              <a:gd name="connsiteX14225" fmla="*/ 2840729 w 4425895"/>
              <a:gd name="connsiteY14225" fmla="*/ 122046 h 4333434"/>
              <a:gd name="connsiteX14226" fmla="*/ 2837464 w 4425895"/>
              <a:gd name="connsiteY14226" fmla="*/ 124409 h 4333434"/>
              <a:gd name="connsiteX14227" fmla="*/ 2834086 w 4425895"/>
              <a:gd name="connsiteY14227" fmla="*/ 119357 h 4333434"/>
              <a:gd name="connsiteX14228" fmla="*/ 2834628 w 4425895"/>
              <a:gd name="connsiteY14228" fmla="*/ 117964 h 4333434"/>
              <a:gd name="connsiteX14229" fmla="*/ 2840729 w 4425895"/>
              <a:gd name="connsiteY14229" fmla="*/ 121874 h 4333434"/>
              <a:gd name="connsiteX14230" fmla="*/ 2841975 w 4425895"/>
              <a:gd name="connsiteY14230" fmla="*/ 1828730 h 4333434"/>
              <a:gd name="connsiteX14231" fmla="*/ 2842920 w 4425895"/>
              <a:gd name="connsiteY14231" fmla="*/ 1830878 h 4333434"/>
              <a:gd name="connsiteX14232" fmla="*/ 2840686 w 4425895"/>
              <a:gd name="connsiteY14232" fmla="*/ 1832983 h 4333434"/>
              <a:gd name="connsiteX14233" fmla="*/ 2839784 w 4425895"/>
              <a:gd name="connsiteY14233" fmla="*/ 1830878 h 4333434"/>
              <a:gd name="connsiteX14234" fmla="*/ 2841932 w 4425895"/>
              <a:gd name="connsiteY14234" fmla="*/ 1828730 h 4333434"/>
              <a:gd name="connsiteX14235" fmla="*/ 2841975 w 4425895"/>
              <a:gd name="connsiteY14235" fmla="*/ 1828730 h 4333434"/>
              <a:gd name="connsiteX14236" fmla="*/ 2840987 w 4425895"/>
              <a:gd name="connsiteY14236" fmla="*/ 2415340 h 4333434"/>
              <a:gd name="connsiteX14237" fmla="*/ 2843479 w 4425895"/>
              <a:gd name="connsiteY14237" fmla="*/ 2417832 h 4333434"/>
              <a:gd name="connsiteX14238" fmla="*/ 2837678 w 4425895"/>
              <a:gd name="connsiteY14238" fmla="*/ 2418692 h 4333434"/>
              <a:gd name="connsiteX14239" fmla="*/ 2840772 w 4425895"/>
              <a:gd name="connsiteY14239" fmla="*/ 2415340 h 4333434"/>
              <a:gd name="connsiteX14240" fmla="*/ 2841846 w 4425895"/>
              <a:gd name="connsiteY14240" fmla="*/ 1975371 h 4333434"/>
              <a:gd name="connsiteX14241" fmla="*/ 2839784 w 4425895"/>
              <a:gd name="connsiteY14241" fmla="*/ 1973266 h 4333434"/>
              <a:gd name="connsiteX14242" fmla="*/ 2841932 w 4425895"/>
              <a:gd name="connsiteY14242" fmla="*/ 1971118 h 4333434"/>
              <a:gd name="connsiteX14243" fmla="*/ 2844080 w 4425895"/>
              <a:gd name="connsiteY14243" fmla="*/ 1973266 h 4333434"/>
              <a:gd name="connsiteX14244" fmla="*/ 2842147 w 4425895"/>
              <a:gd name="connsiteY14244" fmla="*/ 1975449 h 4333434"/>
              <a:gd name="connsiteX14245" fmla="*/ 2841631 w 4425895"/>
              <a:gd name="connsiteY14245" fmla="*/ 1975414 h 4333434"/>
              <a:gd name="connsiteX14246" fmla="*/ 2841975 w 4425895"/>
              <a:gd name="connsiteY14246" fmla="*/ 113625 h 4333434"/>
              <a:gd name="connsiteX14247" fmla="*/ 2838924 w 4425895"/>
              <a:gd name="connsiteY14247" fmla="*/ 110317 h 4333434"/>
              <a:gd name="connsiteX14248" fmla="*/ 2845455 w 4425895"/>
              <a:gd name="connsiteY14248" fmla="*/ 111090 h 4333434"/>
              <a:gd name="connsiteX14249" fmla="*/ 2841975 w 4425895"/>
              <a:gd name="connsiteY14249" fmla="*/ 113625 h 4333434"/>
              <a:gd name="connsiteX14250" fmla="*/ 2840428 w 4425895"/>
              <a:gd name="connsiteY14250" fmla="*/ 40368 h 4333434"/>
              <a:gd name="connsiteX14251" fmla="*/ 2842903 w 4425895"/>
              <a:gd name="connsiteY14251" fmla="*/ 35767 h 4333434"/>
              <a:gd name="connsiteX14252" fmla="*/ 2845756 w 4425895"/>
              <a:gd name="connsiteY14252" fmla="*/ 36072 h 4333434"/>
              <a:gd name="connsiteX14253" fmla="*/ 2845283 w 4425895"/>
              <a:gd name="connsiteY14253" fmla="*/ 43634 h 4333434"/>
              <a:gd name="connsiteX14254" fmla="*/ 2841416 w 4425895"/>
              <a:gd name="connsiteY14254" fmla="*/ 49993 h 4333434"/>
              <a:gd name="connsiteX14255" fmla="*/ 2839139 w 4425895"/>
              <a:gd name="connsiteY14255" fmla="*/ 44149 h 4333434"/>
              <a:gd name="connsiteX14256" fmla="*/ 2840475 w 4425895"/>
              <a:gd name="connsiteY14256" fmla="*/ 40626 h 4333434"/>
              <a:gd name="connsiteX14257" fmla="*/ 2840342 w 4425895"/>
              <a:gd name="connsiteY14257" fmla="*/ 40368 h 4333434"/>
              <a:gd name="connsiteX14258" fmla="*/ 2831835 w 4425895"/>
              <a:gd name="connsiteY14258" fmla="*/ 10292 h 4333434"/>
              <a:gd name="connsiteX14259" fmla="*/ 2839526 w 4425895"/>
              <a:gd name="connsiteY14259" fmla="*/ 13558 h 4333434"/>
              <a:gd name="connsiteX14260" fmla="*/ 2839526 w 4425895"/>
              <a:gd name="connsiteY14260" fmla="*/ 13558 h 4333434"/>
              <a:gd name="connsiteX14261" fmla="*/ 2831878 w 4425895"/>
              <a:gd name="connsiteY14261" fmla="*/ 14804 h 4333434"/>
              <a:gd name="connsiteX14262" fmla="*/ 2831878 w 4425895"/>
              <a:gd name="connsiteY14262" fmla="*/ 10163 h 4333434"/>
              <a:gd name="connsiteX14263" fmla="*/ 2833382 w 4425895"/>
              <a:gd name="connsiteY14263" fmla="*/ 1883983 h 4333434"/>
              <a:gd name="connsiteX14264" fmla="*/ 2835616 w 4425895"/>
              <a:gd name="connsiteY14264" fmla="*/ 1886046 h 4333434"/>
              <a:gd name="connsiteX14265" fmla="*/ 2833554 w 4425895"/>
              <a:gd name="connsiteY14265" fmla="*/ 1888276 h 4333434"/>
              <a:gd name="connsiteX14266" fmla="*/ 2831320 w 4425895"/>
              <a:gd name="connsiteY14266" fmla="*/ 1886218 h 4333434"/>
              <a:gd name="connsiteX14267" fmla="*/ 2831320 w 4425895"/>
              <a:gd name="connsiteY14267" fmla="*/ 1886132 h 4333434"/>
              <a:gd name="connsiteX14268" fmla="*/ 2833382 w 4425895"/>
              <a:gd name="connsiteY14268" fmla="*/ 1883983 h 4333434"/>
              <a:gd name="connsiteX14269" fmla="*/ 2833382 w 4425895"/>
              <a:gd name="connsiteY14269" fmla="*/ 1883983 h 4333434"/>
              <a:gd name="connsiteX14270" fmla="*/ 2829085 w 4425895"/>
              <a:gd name="connsiteY14270" fmla="*/ 36158 h 4333434"/>
              <a:gd name="connsiteX14271" fmla="*/ 2828698 w 4425895"/>
              <a:gd name="connsiteY14271" fmla="*/ 42603 h 4333434"/>
              <a:gd name="connsiteX14272" fmla="*/ 2822726 w 4425895"/>
              <a:gd name="connsiteY14272" fmla="*/ 37833 h 4333434"/>
              <a:gd name="connsiteX14273" fmla="*/ 2829085 w 4425895"/>
              <a:gd name="connsiteY14273" fmla="*/ 36158 h 4333434"/>
              <a:gd name="connsiteX14274" fmla="*/ 2828097 w 4425895"/>
              <a:gd name="connsiteY14274" fmla="*/ 489790 h 4333434"/>
              <a:gd name="connsiteX14275" fmla="*/ 2824832 w 4425895"/>
              <a:gd name="connsiteY14275" fmla="*/ 487641 h 4333434"/>
              <a:gd name="connsiteX14276" fmla="*/ 2826765 w 4425895"/>
              <a:gd name="connsiteY14276" fmla="*/ 485536 h 4333434"/>
              <a:gd name="connsiteX14277" fmla="*/ 2830030 w 4425895"/>
              <a:gd name="connsiteY14277" fmla="*/ 487641 h 4333434"/>
              <a:gd name="connsiteX14278" fmla="*/ 2828183 w 4425895"/>
              <a:gd name="connsiteY14278" fmla="*/ 489790 h 4333434"/>
              <a:gd name="connsiteX14279" fmla="*/ 2821265 w 4425895"/>
              <a:gd name="connsiteY14279" fmla="*/ 1974125 h 4333434"/>
              <a:gd name="connsiteX14280" fmla="*/ 2824187 w 4425895"/>
              <a:gd name="connsiteY14280" fmla="*/ 1972922 h 4333434"/>
              <a:gd name="connsiteX14281" fmla="*/ 2829386 w 4425895"/>
              <a:gd name="connsiteY14281" fmla="*/ 1969786 h 4333434"/>
              <a:gd name="connsiteX14282" fmla="*/ 2834241 w 4425895"/>
              <a:gd name="connsiteY14282" fmla="*/ 1968884 h 4333434"/>
              <a:gd name="connsiteX14283" fmla="*/ 2829945 w 4425895"/>
              <a:gd name="connsiteY14283" fmla="*/ 1973180 h 4333434"/>
              <a:gd name="connsiteX14284" fmla="*/ 2821265 w 4425895"/>
              <a:gd name="connsiteY14284" fmla="*/ 1974125 h 4333434"/>
              <a:gd name="connsiteX14285" fmla="*/ 2808376 w 4425895"/>
              <a:gd name="connsiteY14285" fmla="*/ 221125 h 4333434"/>
              <a:gd name="connsiteX14286" fmla="*/ 2820578 w 4425895"/>
              <a:gd name="connsiteY14286" fmla="*/ 224519 h 4333434"/>
              <a:gd name="connsiteX14287" fmla="*/ 2816926 w 4425895"/>
              <a:gd name="connsiteY14287" fmla="*/ 226410 h 4333434"/>
              <a:gd name="connsiteX14288" fmla="*/ 2808505 w 4425895"/>
              <a:gd name="connsiteY14288" fmla="*/ 220953 h 4333434"/>
              <a:gd name="connsiteX14289" fmla="*/ 2816410 w 4425895"/>
              <a:gd name="connsiteY14289" fmla="*/ 724812 h 4333434"/>
              <a:gd name="connsiteX14290" fmla="*/ 2813317 w 4425895"/>
              <a:gd name="connsiteY14290" fmla="*/ 727991 h 4333434"/>
              <a:gd name="connsiteX14291" fmla="*/ 2813317 w 4425895"/>
              <a:gd name="connsiteY14291" fmla="*/ 727991 h 4333434"/>
              <a:gd name="connsiteX14292" fmla="*/ 2811469 w 4425895"/>
              <a:gd name="connsiteY14292" fmla="*/ 724812 h 4333434"/>
              <a:gd name="connsiteX14293" fmla="*/ 2814520 w 4425895"/>
              <a:gd name="connsiteY14293" fmla="*/ 721632 h 4333434"/>
              <a:gd name="connsiteX14294" fmla="*/ 2816539 w 4425895"/>
              <a:gd name="connsiteY14294" fmla="*/ 724640 h 4333434"/>
              <a:gd name="connsiteX14295" fmla="*/ 2813231 w 4425895"/>
              <a:gd name="connsiteY14295" fmla="*/ 1301841 h 4333434"/>
              <a:gd name="connsiteX14296" fmla="*/ 2814305 w 4425895"/>
              <a:gd name="connsiteY14296" fmla="*/ 1303775 h 4333434"/>
              <a:gd name="connsiteX14297" fmla="*/ 2808032 w 4425895"/>
              <a:gd name="connsiteY14297" fmla="*/ 1301841 h 4333434"/>
              <a:gd name="connsiteX14298" fmla="*/ 2813360 w 4425895"/>
              <a:gd name="connsiteY14298" fmla="*/ 1301669 h 4333434"/>
              <a:gd name="connsiteX14299" fmla="*/ 2806958 w 4425895"/>
              <a:gd name="connsiteY14299" fmla="*/ 2024438 h 4333434"/>
              <a:gd name="connsiteX14300" fmla="*/ 2806184 w 4425895"/>
              <a:gd name="connsiteY14300" fmla="*/ 2026544 h 4333434"/>
              <a:gd name="connsiteX14301" fmla="*/ 2802790 w 4425895"/>
              <a:gd name="connsiteY14301" fmla="*/ 2024438 h 4333434"/>
              <a:gd name="connsiteX14302" fmla="*/ 2803607 w 4425895"/>
              <a:gd name="connsiteY14302" fmla="*/ 2022290 h 4333434"/>
              <a:gd name="connsiteX14303" fmla="*/ 2807087 w 4425895"/>
              <a:gd name="connsiteY14303" fmla="*/ 2024266 h 4333434"/>
              <a:gd name="connsiteX14304" fmla="*/ 2794068 w 4425895"/>
              <a:gd name="connsiteY14304" fmla="*/ 24514 h 4333434"/>
              <a:gd name="connsiteX14305" fmla="*/ 2801372 w 4425895"/>
              <a:gd name="connsiteY14305" fmla="*/ 23182 h 4333434"/>
              <a:gd name="connsiteX14306" fmla="*/ 2806099 w 4425895"/>
              <a:gd name="connsiteY14306" fmla="*/ 25330 h 4333434"/>
              <a:gd name="connsiteX14307" fmla="*/ 2802253 w 4425895"/>
              <a:gd name="connsiteY14307" fmla="*/ 28780 h 4333434"/>
              <a:gd name="connsiteX14308" fmla="*/ 2802103 w 4425895"/>
              <a:gd name="connsiteY14308" fmla="*/ 28768 h 4333434"/>
              <a:gd name="connsiteX14309" fmla="*/ 2794756 w 4425895"/>
              <a:gd name="connsiteY14309" fmla="*/ 30057 h 4333434"/>
              <a:gd name="connsiteX14310" fmla="*/ 2791447 w 4425895"/>
              <a:gd name="connsiteY14310" fmla="*/ 27951 h 4333434"/>
              <a:gd name="connsiteX14311" fmla="*/ 2793939 w 4425895"/>
              <a:gd name="connsiteY14311" fmla="*/ 24355 h 4333434"/>
              <a:gd name="connsiteX14312" fmla="*/ 2794025 w 4425895"/>
              <a:gd name="connsiteY14312" fmla="*/ 24342 h 4333434"/>
              <a:gd name="connsiteX14313" fmla="*/ 2773574 w 4425895"/>
              <a:gd name="connsiteY14313" fmla="*/ 155989 h 4333434"/>
              <a:gd name="connsiteX14314" fmla="*/ 2775335 w 4425895"/>
              <a:gd name="connsiteY14314" fmla="*/ 152036 h 4333434"/>
              <a:gd name="connsiteX14315" fmla="*/ 2776495 w 4425895"/>
              <a:gd name="connsiteY14315" fmla="*/ 167461 h 4333434"/>
              <a:gd name="connsiteX14316" fmla="*/ 2757934 w 4425895"/>
              <a:gd name="connsiteY14316" fmla="*/ 168234 h 4333434"/>
              <a:gd name="connsiteX14317" fmla="*/ 2765582 w 4425895"/>
              <a:gd name="connsiteY14317" fmla="*/ 163624 h 4333434"/>
              <a:gd name="connsiteX14318" fmla="*/ 2766527 w 4425895"/>
              <a:gd name="connsiteY14318" fmla="*/ 163938 h 4333434"/>
              <a:gd name="connsiteX14319" fmla="*/ 2773531 w 4425895"/>
              <a:gd name="connsiteY14319" fmla="*/ 155817 h 4333434"/>
              <a:gd name="connsiteX14320" fmla="*/ 2770480 w 4425895"/>
              <a:gd name="connsiteY14320" fmla="*/ 1910751 h 4333434"/>
              <a:gd name="connsiteX14321" fmla="*/ 2772585 w 4425895"/>
              <a:gd name="connsiteY14321" fmla="*/ 1914059 h 4333434"/>
              <a:gd name="connsiteX14322" fmla="*/ 2770480 w 4425895"/>
              <a:gd name="connsiteY14322" fmla="*/ 1916036 h 4333434"/>
              <a:gd name="connsiteX14323" fmla="*/ 2768418 w 4425895"/>
              <a:gd name="connsiteY14323" fmla="*/ 1912727 h 4333434"/>
              <a:gd name="connsiteX14324" fmla="*/ 2770437 w 4425895"/>
              <a:gd name="connsiteY14324" fmla="*/ 1910579 h 4333434"/>
              <a:gd name="connsiteX14325" fmla="*/ 2765625 w 4425895"/>
              <a:gd name="connsiteY14325" fmla="*/ 1886991 h 4333434"/>
              <a:gd name="connsiteX14326" fmla="*/ 2767344 w 4425895"/>
              <a:gd name="connsiteY14326" fmla="*/ 1882050 h 4333434"/>
              <a:gd name="connsiteX14327" fmla="*/ 2770480 w 4425895"/>
              <a:gd name="connsiteY14327" fmla="*/ 1885186 h 4333434"/>
              <a:gd name="connsiteX14328" fmla="*/ 2770480 w 4425895"/>
              <a:gd name="connsiteY14328" fmla="*/ 1885229 h 4333434"/>
              <a:gd name="connsiteX14329" fmla="*/ 2765582 w 4425895"/>
              <a:gd name="connsiteY14329" fmla="*/ 1886819 h 4333434"/>
              <a:gd name="connsiteX14330" fmla="*/ 2770480 w 4425895"/>
              <a:gd name="connsiteY14330" fmla="*/ 262544 h 4333434"/>
              <a:gd name="connsiteX14331" fmla="*/ 2772585 w 4425895"/>
              <a:gd name="connsiteY14331" fmla="*/ 260439 h 4333434"/>
              <a:gd name="connsiteX14332" fmla="*/ 2774691 w 4425895"/>
              <a:gd name="connsiteY14332" fmla="*/ 262544 h 4333434"/>
              <a:gd name="connsiteX14333" fmla="*/ 2772585 w 4425895"/>
              <a:gd name="connsiteY14333" fmla="*/ 264692 h 4333434"/>
              <a:gd name="connsiteX14334" fmla="*/ 2770433 w 4425895"/>
              <a:gd name="connsiteY14334" fmla="*/ 262462 h 4333434"/>
              <a:gd name="connsiteX14335" fmla="*/ 2770437 w 4425895"/>
              <a:gd name="connsiteY14335" fmla="*/ 262372 h 4333434"/>
              <a:gd name="connsiteX14336" fmla="*/ 2762102 w 4425895"/>
              <a:gd name="connsiteY14336" fmla="*/ 1360103 h 4333434"/>
              <a:gd name="connsiteX14337" fmla="*/ 2758922 w 4425895"/>
              <a:gd name="connsiteY14337" fmla="*/ 1363282 h 4333434"/>
              <a:gd name="connsiteX14338" fmla="*/ 2755743 w 4425895"/>
              <a:gd name="connsiteY14338" fmla="*/ 1360103 h 4333434"/>
              <a:gd name="connsiteX14339" fmla="*/ 2758922 w 4425895"/>
              <a:gd name="connsiteY14339" fmla="*/ 1356923 h 4333434"/>
              <a:gd name="connsiteX14340" fmla="*/ 2762102 w 4425895"/>
              <a:gd name="connsiteY14340" fmla="*/ 1360103 h 4333434"/>
              <a:gd name="connsiteX14341" fmla="*/ 2751747 w 4425895"/>
              <a:gd name="connsiteY14341" fmla="*/ 2170908 h 4333434"/>
              <a:gd name="connsiteX14342" fmla="*/ 2755141 w 4425895"/>
              <a:gd name="connsiteY14342" fmla="*/ 2174174 h 4333434"/>
              <a:gd name="connsiteX14343" fmla="*/ 2752177 w 4425895"/>
              <a:gd name="connsiteY14343" fmla="*/ 2177869 h 4333434"/>
              <a:gd name="connsiteX14344" fmla="*/ 2751747 w 4425895"/>
              <a:gd name="connsiteY14344" fmla="*/ 2170908 h 4333434"/>
              <a:gd name="connsiteX14345" fmla="*/ 2751747 w 4425895"/>
              <a:gd name="connsiteY14345" fmla="*/ 1962525 h 4333434"/>
              <a:gd name="connsiteX14346" fmla="*/ 2753852 w 4425895"/>
              <a:gd name="connsiteY14346" fmla="*/ 1960419 h 4333434"/>
              <a:gd name="connsiteX14347" fmla="*/ 2755915 w 4425895"/>
              <a:gd name="connsiteY14347" fmla="*/ 1962482 h 4333434"/>
              <a:gd name="connsiteX14348" fmla="*/ 2755915 w 4425895"/>
              <a:gd name="connsiteY14348" fmla="*/ 1962525 h 4333434"/>
              <a:gd name="connsiteX14349" fmla="*/ 2753852 w 4425895"/>
              <a:gd name="connsiteY14349" fmla="*/ 1964673 h 4333434"/>
              <a:gd name="connsiteX14350" fmla="*/ 2753852 w 4425895"/>
              <a:gd name="connsiteY14350" fmla="*/ 1964673 h 4333434"/>
              <a:gd name="connsiteX14351" fmla="*/ 2751747 w 4425895"/>
              <a:gd name="connsiteY14351" fmla="*/ 1962525 h 4333434"/>
              <a:gd name="connsiteX14352" fmla="*/ 2753251 w 4425895"/>
              <a:gd name="connsiteY14352" fmla="*/ 3056818 h 4333434"/>
              <a:gd name="connsiteX14353" fmla="*/ 2757204 w 4425895"/>
              <a:gd name="connsiteY14353" fmla="*/ 3057849 h 4333434"/>
              <a:gd name="connsiteX14354" fmla="*/ 2753809 w 4425895"/>
              <a:gd name="connsiteY14354" fmla="*/ 3061286 h 4333434"/>
              <a:gd name="connsiteX14355" fmla="*/ 2753122 w 4425895"/>
              <a:gd name="connsiteY14355" fmla="*/ 3056904 h 4333434"/>
              <a:gd name="connsiteX14356" fmla="*/ 2756645 w 4425895"/>
              <a:gd name="connsiteY14356" fmla="*/ 2033375 h 4333434"/>
              <a:gd name="connsiteX14357" fmla="*/ 2762231 w 4425895"/>
              <a:gd name="connsiteY14357" fmla="*/ 2037027 h 4333434"/>
              <a:gd name="connsiteX14358" fmla="*/ 2760254 w 4425895"/>
              <a:gd name="connsiteY14358" fmla="*/ 2039047 h 4333434"/>
              <a:gd name="connsiteX14359" fmla="*/ 2756516 w 4425895"/>
              <a:gd name="connsiteY14359" fmla="*/ 2033461 h 4333434"/>
              <a:gd name="connsiteX14360" fmla="*/ 2762231 w 4425895"/>
              <a:gd name="connsiteY14360" fmla="*/ 3044315 h 4333434"/>
              <a:gd name="connsiteX14361" fmla="*/ 2764379 w 4425895"/>
              <a:gd name="connsiteY14361" fmla="*/ 3046463 h 4333434"/>
              <a:gd name="connsiteX14362" fmla="*/ 2762231 w 4425895"/>
              <a:gd name="connsiteY14362" fmla="*/ 3048612 h 4333434"/>
              <a:gd name="connsiteX14363" fmla="*/ 2760082 w 4425895"/>
              <a:gd name="connsiteY14363" fmla="*/ 3046463 h 4333434"/>
              <a:gd name="connsiteX14364" fmla="*/ 2762231 w 4425895"/>
              <a:gd name="connsiteY14364" fmla="*/ 3044315 h 4333434"/>
              <a:gd name="connsiteX14365" fmla="*/ 2763004 w 4425895"/>
              <a:gd name="connsiteY14365" fmla="*/ 1974211 h 4333434"/>
              <a:gd name="connsiteX14366" fmla="*/ 2758707 w 4425895"/>
              <a:gd name="connsiteY14366" fmla="*/ 1977434 h 4333434"/>
              <a:gd name="connsiteX14367" fmla="*/ 2758106 w 4425895"/>
              <a:gd name="connsiteY14367" fmla="*/ 1974211 h 4333434"/>
              <a:gd name="connsiteX14368" fmla="*/ 2762402 w 4425895"/>
              <a:gd name="connsiteY14368" fmla="*/ 1971032 h 4333434"/>
              <a:gd name="connsiteX14369" fmla="*/ 2762875 w 4425895"/>
              <a:gd name="connsiteY14369" fmla="*/ 1974297 h 4333434"/>
              <a:gd name="connsiteX14370" fmla="*/ 2753337 w 4425895"/>
              <a:gd name="connsiteY14370" fmla="*/ 1930644 h 4333434"/>
              <a:gd name="connsiteX14371" fmla="*/ 2747536 w 4425895"/>
              <a:gd name="connsiteY14371" fmla="*/ 1928539 h 4333434"/>
              <a:gd name="connsiteX14372" fmla="*/ 2756130 w 4425895"/>
              <a:gd name="connsiteY14372" fmla="*/ 1928539 h 4333434"/>
              <a:gd name="connsiteX14373" fmla="*/ 2753208 w 4425895"/>
              <a:gd name="connsiteY14373" fmla="*/ 1930730 h 4333434"/>
              <a:gd name="connsiteX14374" fmla="*/ 2749642 w 4425895"/>
              <a:gd name="connsiteY14374" fmla="*/ 4198374 h 4333434"/>
              <a:gd name="connsiteX14375" fmla="*/ 2757805 w 4425895"/>
              <a:gd name="connsiteY14375" fmla="*/ 4203744 h 4333434"/>
              <a:gd name="connsiteX14376" fmla="*/ 2760168 w 4425895"/>
              <a:gd name="connsiteY14376" fmla="*/ 4212338 h 4333434"/>
              <a:gd name="connsiteX14377" fmla="*/ 2756946 w 4425895"/>
              <a:gd name="connsiteY14377" fmla="*/ 4211263 h 4333434"/>
              <a:gd name="connsiteX14378" fmla="*/ 2751575 w 4425895"/>
              <a:gd name="connsiteY14378" fmla="*/ 4210318 h 4333434"/>
              <a:gd name="connsiteX14379" fmla="*/ 2749642 w 4425895"/>
              <a:gd name="connsiteY14379" fmla="*/ 4203873 h 4333434"/>
              <a:gd name="connsiteX14380" fmla="*/ 2749513 w 4425895"/>
              <a:gd name="connsiteY14380" fmla="*/ 4198460 h 4333434"/>
              <a:gd name="connsiteX14381" fmla="*/ 2763348 w 4425895"/>
              <a:gd name="connsiteY14381" fmla="*/ 4172594 h 4333434"/>
              <a:gd name="connsiteX14382" fmla="*/ 2768976 w 4425895"/>
              <a:gd name="connsiteY14382" fmla="*/ 4172293 h 4333434"/>
              <a:gd name="connsiteX14383" fmla="*/ 2770437 w 4425895"/>
              <a:gd name="connsiteY14383" fmla="*/ 4175559 h 4333434"/>
              <a:gd name="connsiteX14384" fmla="*/ 2764852 w 4425895"/>
              <a:gd name="connsiteY14384" fmla="*/ 4177879 h 4333434"/>
              <a:gd name="connsiteX14385" fmla="*/ 2763219 w 4425895"/>
              <a:gd name="connsiteY14385" fmla="*/ 4172852 h 4333434"/>
              <a:gd name="connsiteX14386" fmla="*/ 2767644 w 4425895"/>
              <a:gd name="connsiteY14386" fmla="*/ 2415082 h 4333434"/>
              <a:gd name="connsiteX14387" fmla="*/ 2764336 w 4425895"/>
              <a:gd name="connsiteY14387" fmla="*/ 2412934 h 4333434"/>
              <a:gd name="connsiteX14388" fmla="*/ 2766312 w 4425895"/>
              <a:gd name="connsiteY14388" fmla="*/ 2410829 h 4333434"/>
              <a:gd name="connsiteX14389" fmla="*/ 2769578 w 4425895"/>
              <a:gd name="connsiteY14389" fmla="*/ 2412934 h 4333434"/>
              <a:gd name="connsiteX14390" fmla="*/ 2767472 w 4425895"/>
              <a:gd name="connsiteY14390" fmla="*/ 2415340 h 4333434"/>
              <a:gd name="connsiteX14391" fmla="*/ 2768547 w 4425895"/>
              <a:gd name="connsiteY14391" fmla="*/ 3086636 h 4333434"/>
              <a:gd name="connsiteX14392" fmla="*/ 2766312 w 4425895"/>
              <a:gd name="connsiteY14392" fmla="*/ 3088785 h 4333434"/>
              <a:gd name="connsiteX14393" fmla="*/ 2766312 w 4425895"/>
              <a:gd name="connsiteY14393" fmla="*/ 3088785 h 4333434"/>
              <a:gd name="connsiteX14394" fmla="*/ 2765410 w 4425895"/>
              <a:gd name="connsiteY14394" fmla="*/ 3086636 h 4333434"/>
              <a:gd name="connsiteX14395" fmla="*/ 2767644 w 4425895"/>
              <a:gd name="connsiteY14395" fmla="*/ 3084531 h 4333434"/>
              <a:gd name="connsiteX14396" fmla="*/ 2768375 w 4425895"/>
              <a:gd name="connsiteY14396" fmla="*/ 3086894 h 4333434"/>
              <a:gd name="connsiteX14397" fmla="*/ 2770566 w 4425895"/>
              <a:gd name="connsiteY14397" fmla="*/ 1962525 h 4333434"/>
              <a:gd name="connsiteX14398" fmla="*/ 2762317 w 4425895"/>
              <a:gd name="connsiteY14398" fmla="*/ 1965017 h 4333434"/>
              <a:gd name="connsiteX14399" fmla="*/ 2772714 w 4425895"/>
              <a:gd name="connsiteY14399" fmla="*/ 1957111 h 4333434"/>
              <a:gd name="connsiteX14400" fmla="*/ 2770394 w 4425895"/>
              <a:gd name="connsiteY14400" fmla="*/ 1962782 h 4333434"/>
              <a:gd name="connsiteX14401" fmla="*/ 2770566 w 4425895"/>
              <a:gd name="connsiteY14401" fmla="*/ 1929656 h 4333434"/>
              <a:gd name="connsiteX14402" fmla="*/ 2775808 w 4425895"/>
              <a:gd name="connsiteY14402" fmla="*/ 1926219 h 4333434"/>
              <a:gd name="connsiteX14403" fmla="*/ 2781050 w 4425895"/>
              <a:gd name="connsiteY14403" fmla="*/ 1928367 h 4333434"/>
              <a:gd name="connsiteX14404" fmla="*/ 2779159 w 4425895"/>
              <a:gd name="connsiteY14404" fmla="*/ 1930472 h 4333434"/>
              <a:gd name="connsiteX14405" fmla="*/ 2773917 w 4425895"/>
              <a:gd name="connsiteY14405" fmla="*/ 1931761 h 4333434"/>
              <a:gd name="connsiteX14406" fmla="*/ 2770437 w 4425895"/>
              <a:gd name="connsiteY14406" fmla="*/ 1929914 h 4333434"/>
              <a:gd name="connsiteX14407" fmla="*/ 2784229 w 4425895"/>
              <a:gd name="connsiteY14407" fmla="*/ 1900740 h 4333434"/>
              <a:gd name="connsiteX14408" fmla="*/ 2787323 w 4425895"/>
              <a:gd name="connsiteY14408" fmla="*/ 1903919 h 4333434"/>
              <a:gd name="connsiteX14409" fmla="*/ 2787323 w 4425895"/>
              <a:gd name="connsiteY14409" fmla="*/ 1903919 h 4333434"/>
              <a:gd name="connsiteX14410" fmla="*/ 2786850 w 4425895"/>
              <a:gd name="connsiteY14410" fmla="*/ 1906927 h 4333434"/>
              <a:gd name="connsiteX14411" fmla="*/ 2784100 w 4425895"/>
              <a:gd name="connsiteY14411" fmla="*/ 1900998 h 4333434"/>
              <a:gd name="connsiteX14412" fmla="*/ 2784229 w 4425895"/>
              <a:gd name="connsiteY14412" fmla="*/ 2223799 h 4333434"/>
              <a:gd name="connsiteX14413" fmla="*/ 2786420 w 4425895"/>
              <a:gd name="connsiteY14413" fmla="*/ 2221651 h 4333434"/>
              <a:gd name="connsiteX14414" fmla="*/ 2787323 w 4425895"/>
              <a:gd name="connsiteY14414" fmla="*/ 2223799 h 4333434"/>
              <a:gd name="connsiteX14415" fmla="*/ 2785131 w 4425895"/>
              <a:gd name="connsiteY14415" fmla="*/ 2225904 h 4333434"/>
              <a:gd name="connsiteX14416" fmla="*/ 2785131 w 4425895"/>
              <a:gd name="connsiteY14416" fmla="*/ 2225904 h 4333434"/>
              <a:gd name="connsiteX14417" fmla="*/ 2784100 w 4425895"/>
              <a:gd name="connsiteY14417" fmla="*/ 2224057 h 4333434"/>
              <a:gd name="connsiteX14418" fmla="*/ 2788526 w 4425895"/>
              <a:gd name="connsiteY14418" fmla="*/ 3070223 h 4333434"/>
              <a:gd name="connsiteX14419" fmla="*/ 2788526 w 4425895"/>
              <a:gd name="connsiteY14419" fmla="*/ 3070223 h 4333434"/>
              <a:gd name="connsiteX14420" fmla="*/ 2788912 w 4425895"/>
              <a:gd name="connsiteY14420" fmla="*/ 3074176 h 4333434"/>
              <a:gd name="connsiteX14421" fmla="*/ 2786377 w 4425895"/>
              <a:gd name="connsiteY14421" fmla="*/ 3074176 h 4333434"/>
              <a:gd name="connsiteX14422" fmla="*/ 2788483 w 4425895"/>
              <a:gd name="connsiteY14422" fmla="*/ 3070481 h 4333434"/>
              <a:gd name="connsiteX14423" fmla="*/ 2793939 w 4425895"/>
              <a:gd name="connsiteY14423" fmla="*/ 347015 h 4333434"/>
              <a:gd name="connsiteX14424" fmla="*/ 2792951 w 4425895"/>
              <a:gd name="connsiteY14424" fmla="*/ 353116 h 4333434"/>
              <a:gd name="connsiteX14425" fmla="*/ 2788053 w 4425895"/>
              <a:gd name="connsiteY14425" fmla="*/ 353116 h 4333434"/>
              <a:gd name="connsiteX14426" fmla="*/ 2793939 w 4425895"/>
              <a:gd name="connsiteY14426" fmla="*/ 347015 h 4333434"/>
              <a:gd name="connsiteX14427" fmla="*/ 2789299 w 4425895"/>
              <a:gd name="connsiteY14427" fmla="*/ 149759 h 4333434"/>
              <a:gd name="connsiteX14428" fmla="*/ 2791920 w 4425895"/>
              <a:gd name="connsiteY14428" fmla="*/ 146021 h 4333434"/>
              <a:gd name="connsiteX14429" fmla="*/ 2794541 w 4425895"/>
              <a:gd name="connsiteY14429" fmla="*/ 149759 h 4333434"/>
              <a:gd name="connsiteX14430" fmla="*/ 2791920 w 4425895"/>
              <a:gd name="connsiteY14430" fmla="*/ 153454 h 4333434"/>
              <a:gd name="connsiteX14431" fmla="*/ 2789299 w 4425895"/>
              <a:gd name="connsiteY14431" fmla="*/ 149759 h 4333434"/>
              <a:gd name="connsiteX14432" fmla="*/ 2794240 w 4425895"/>
              <a:gd name="connsiteY14432" fmla="*/ 3115552 h 4333434"/>
              <a:gd name="connsiteX14433" fmla="*/ 2797377 w 4425895"/>
              <a:gd name="connsiteY14433" fmla="*/ 3120493 h 4333434"/>
              <a:gd name="connsiteX14434" fmla="*/ 2787194 w 4425895"/>
              <a:gd name="connsiteY14434" fmla="*/ 3115294 h 4333434"/>
              <a:gd name="connsiteX14435" fmla="*/ 2794240 w 4425895"/>
              <a:gd name="connsiteY14435" fmla="*/ 3115552 h 4333434"/>
              <a:gd name="connsiteX14436" fmla="*/ 2792521 w 4425895"/>
              <a:gd name="connsiteY14436" fmla="*/ 101036 h 4333434"/>
              <a:gd name="connsiteX14437" fmla="*/ 2793553 w 4425895"/>
              <a:gd name="connsiteY14437" fmla="*/ 97642 h 4333434"/>
              <a:gd name="connsiteX14438" fmla="*/ 2801888 w 4425895"/>
              <a:gd name="connsiteY14438" fmla="*/ 100778 h 4333434"/>
              <a:gd name="connsiteX14439" fmla="*/ 2792521 w 4425895"/>
              <a:gd name="connsiteY14439" fmla="*/ 101036 h 4333434"/>
              <a:gd name="connsiteX14440" fmla="*/ 2789557 w 4425895"/>
              <a:gd name="connsiteY14440" fmla="*/ 54848 h 4333434"/>
              <a:gd name="connsiteX14441" fmla="*/ 2797677 w 4425895"/>
              <a:gd name="connsiteY14441" fmla="*/ 56223 h 4333434"/>
              <a:gd name="connsiteX14442" fmla="*/ 2793853 w 4425895"/>
              <a:gd name="connsiteY14442" fmla="*/ 60519 h 4333434"/>
              <a:gd name="connsiteX14443" fmla="*/ 2789557 w 4425895"/>
              <a:gd name="connsiteY14443" fmla="*/ 54848 h 4333434"/>
              <a:gd name="connsiteX14444" fmla="*/ 2789557 w 4425895"/>
              <a:gd name="connsiteY14444" fmla="*/ 86986 h 4333434"/>
              <a:gd name="connsiteX14445" fmla="*/ 2792736 w 4425895"/>
              <a:gd name="connsiteY14445" fmla="*/ 87974 h 4333434"/>
              <a:gd name="connsiteX14446" fmla="*/ 2789127 w 4425895"/>
              <a:gd name="connsiteY14446" fmla="*/ 90252 h 4333434"/>
              <a:gd name="connsiteX14447" fmla="*/ 2789342 w 4425895"/>
              <a:gd name="connsiteY14447" fmla="*/ 86986 h 4333434"/>
              <a:gd name="connsiteX14448" fmla="*/ 2789557 w 4425895"/>
              <a:gd name="connsiteY14448" fmla="*/ 122132 h 4333434"/>
              <a:gd name="connsiteX14449" fmla="*/ 2790459 w 4425895"/>
              <a:gd name="connsiteY14449" fmla="*/ 124237 h 4333434"/>
              <a:gd name="connsiteX14450" fmla="*/ 2788268 w 4425895"/>
              <a:gd name="connsiteY14450" fmla="*/ 126386 h 4333434"/>
              <a:gd name="connsiteX14451" fmla="*/ 2787323 w 4425895"/>
              <a:gd name="connsiteY14451" fmla="*/ 124237 h 4333434"/>
              <a:gd name="connsiteX14452" fmla="*/ 2789428 w 4425895"/>
              <a:gd name="connsiteY14452" fmla="*/ 122132 h 4333434"/>
              <a:gd name="connsiteX14453" fmla="*/ 2786420 w 4425895"/>
              <a:gd name="connsiteY14453" fmla="*/ 135022 h 4333434"/>
              <a:gd name="connsiteX14454" fmla="*/ 2789428 w 4425895"/>
              <a:gd name="connsiteY14454" fmla="*/ 139318 h 4333434"/>
              <a:gd name="connsiteX14455" fmla="*/ 2783413 w 4425895"/>
              <a:gd name="connsiteY14455" fmla="*/ 141681 h 4333434"/>
              <a:gd name="connsiteX14456" fmla="*/ 2786120 w 4425895"/>
              <a:gd name="connsiteY14456" fmla="*/ 134850 h 4333434"/>
              <a:gd name="connsiteX14457" fmla="*/ 2784229 w 4425895"/>
              <a:gd name="connsiteY14457" fmla="*/ 213692 h 4333434"/>
              <a:gd name="connsiteX14458" fmla="*/ 2787323 w 4425895"/>
              <a:gd name="connsiteY14458" fmla="*/ 215668 h 4333434"/>
              <a:gd name="connsiteX14459" fmla="*/ 2782425 w 4425895"/>
              <a:gd name="connsiteY14459" fmla="*/ 218590 h 4333434"/>
              <a:gd name="connsiteX14460" fmla="*/ 2784100 w 4425895"/>
              <a:gd name="connsiteY14460" fmla="*/ 213520 h 4333434"/>
              <a:gd name="connsiteX14461" fmla="*/ 2780019 w 4425895"/>
              <a:gd name="connsiteY14461" fmla="*/ 1414282 h 4333434"/>
              <a:gd name="connsiteX14462" fmla="*/ 2777784 w 4425895"/>
              <a:gd name="connsiteY14462" fmla="*/ 1412177 h 4333434"/>
              <a:gd name="connsiteX14463" fmla="*/ 2778730 w 4425895"/>
              <a:gd name="connsiteY14463" fmla="*/ 1410029 h 4333434"/>
              <a:gd name="connsiteX14464" fmla="*/ 2780921 w 4425895"/>
              <a:gd name="connsiteY14464" fmla="*/ 1412134 h 4333434"/>
              <a:gd name="connsiteX14465" fmla="*/ 2780921 w 4425895"/>
              <a:gd name="connsiteY14465" fmla="*/ 1412177 h 4333434"/>
              <a:gd name="connsiteX14466" fmla="*/ 2780019 w 4425895"/>
              <a:gd name="connsiteY14466" fmla="*/ 1414282 h 4333434"/>
              <a:gd name="connsiteX14467" fmla="*/ 2772929 w 4425895"/>
              <a:gd name="connsiteY14467" fmla="*/ 38907 h 4333434"/>
              <a:gd name="connsiteX14468" fmla="*/ 2779890 w 4425895"/>
              <a:gd name="connsiteY14468" fmla="*/ 38134 h 4333434"/>
              <a:gd name="connsiteX14469" fmla="*/ 2776066 w 4425895"/>
              <a:gd name="connsiteY14469" fmla="*/ 43118 h 4333434"/>
              <a:gd name="connsiteX14470" fmla="*/ 2772929 w 4425895"/>
              <a:gd name="connsiteY14470" fmla="*/ 38907 h 4333434"/>
              <a:gd name="connsiteX14471" fmla="*/ 2780276 w 4425895"/>
              <a:gd name="connsiteY14471" fmla="*/ 63355 h 4333434"/>
              <a:gd name="connsiteX14472" fmla="*/ 2778858 w 4425895"/>
              <a:gd name="connsiteY14472" fmla="*/ 67866 h 4333434"/>
              <a:gd name="connsiteX14473" fmla="*/ 2772543 w 4425895"/>
              <a:gd name="connsiteY14473" fmla="*/ 67866 h 4333434"/>
              <a:gd name="connsiteX14474" fmla="*/ 2780276 w 4425895"/>
              <a:gd name="connsiteY14474" fmla="*/ 63441 h 4333434"/>
              <a:gd name="connsiteX14475" fmla="*/ 2775980 w 4425895"/>
              <a:gd name="connsiteY14475" fmla="*/ 93173 h 4333434"/>
              <a:gd name="connsiteX14476" fmla="*/ 2778687 w 4425895"/>
              <a:gd name="connsiteY14476" fmla="*/ 98028 h 4333434"/>
              <a:gd name="connsiteX14477" fmla="*/ 2771726 w 4425895"/>
              <a:gd name="connsiteY14477" fmla="*/ 98716 h 4333434"/>
              <a:gd name="connsiteX14478" fmla="*/ 2775765 w 4425895"/>
              <a:gd name="connsiteY14478" fmla="*/ 93173 h 4333434"/>
              <a:gd name="connsiteX14479" fmla="*/ 2761028 w 4425895"/>
              <a:gd name="connsiteY14479" fmla="*/ 27393 h 4333434"/>
              <a:gd name="connsiteX14480" fmla="*/ 2762317 w 4425895"/>
              <a:gd name="connsiteY14480" fmla="*/ 23096 h 4333434"/>
              <a:gd name="connsiteX14481" fmla="*/ 2765453 w 4425895"/>
              <a:gd name="connsiteY14481" fmla="*/ 22194 h 4333434"/>
              <a:gd name="connsiteX14482" fmla="*/ 2768590 w 4425895"/>
              <a:gd name="connsiteY14482" fmla="*/ 26490 h 4333434"/>
              <a:gd name="connsiteX14483" fmla="*/ 2764293 w 4425895"/>
              <a:gd name="connsiteY14483" fmla="*/ 30787 h 4333434"/>
              <a:gd name="connsiteX14484" fmla="*/ 2760813 w 4425895"/>
              <a:gd name="connsiteY14484" fmla="*/ 27393 h 4333434"/>
              <a:gd name="connsiteX14485" fmla="*/ 2759352 w 4425895"/>
              <a:gd name="connsiteY14485" fmla="*/ 56824 h 4333434"/>
              <a:gd name="connsiteX14486" fmla="*/ 2759739 w 4425895"/>
              <a:gd name="connsiteY14486" fmla="*/ 60777 h 4333434"/>
              <a:gd name="connsiteX14487" fmla="*/ 2757247 w 4425895"/>
              <a:gd name="connsiteY14487" fmla="*/ 60777 h 4333434"/>
              <a:gd name="connsiteX14488" fmla="*/ 2759137 w 4425895"/>
              <a:gd name="connsiteY14488" fmla="*/ 56824 h 4333434"/>
              <a:gd name="connsiteX14489" fmla="*/ 2757075 w 4425895"/>
              <a:gd name="connsiteY14489" fmla="*/ 1329296 h 4333434"/>
              <a:gd name="connsiteX14490" fmla="*/ 2759137 w 4425895"/>
              <a:gd name="connsiteY14490" fmla="*/ 1331402 h 4333434"/>
              <a:gd name="connsiteX14491" fmla="*/ 2757075 w 4425895"/>
              <a:gd name="connsiteY14491" fmla="*/ 1333550 h 4333434"/>
              <a:gd name="connsiteX14492" fmla="*/ 2754969 w 4425895"/>
              <a:gd name="connsiteY14492" fmla="*/ 1331402 h 4333434"/>
              <a:gd name="connsiteX14493" fmla="*/ 2756860 w 4425895"/>
              <a:gd name="connsiteY14493" fmla="*/ 1329296 h 4333434"/>
              <a:gd name="connsiteX14494" fmla="*/ 2749771 w 4425895"/>
              <a:gd name="connsiteY14494" fmla="*/ 142283 h 4333434"/>
              <a:gd name="connsiteX14495" fmla="*/ 2745474 w 4425895"/>
              <a:gd name="connsiteY14495" fmla="*/ 143615 h 4333434"/>
              <a:gd name="connsiteX14496" fmla="*/ 2748911 w 4425895"/>
              <a:gd name="connsiteY14496" fmla="*/ 140350 h 4333434"/>
              <a:gd name="connsiteX14497" fmla="*/ 2749556 w 4425895"/>
              <a:gd name="connsiteY14497" fmla="*/ 142283 h 4333434"/>
              <a:gd name="connsiteX14498" fmla="*/ 2746892 w 4425895"/>
              <a:gd name="connsiteY14498" fmla="*/ 29283 h 4333434"/>
              <a:gd name="connsiteX14499" fmla="*/ 2746892 w 4425895"/>
              <a:gd name="connsiteY14499" fmla="*/ 33838 h 4333434"/>
              <a:gd name="connsiteX14500" fmla="*/ 2739201 w 4425895"/>
              <a:gd name="connsiteY14500" fmla="*/ 35255 h 4333434"/>
              <a:gd name="connsiteX14501" fmla="*/ 2746677 w 4425895"/>
              <a:gd name="connsiteY14501" fmla="*/ 29283 h 4333434"/>
              <a:gd name="connsiteX14502" fmla="*/ 2735076 w 4425895"/>
              <a:gd name="connsiteY14502" fmla="*/ 2294177 h 4333434"/>
              <a:gd name="connsiteX14503" fmla="*/ 2737182 w 4425895"/>
              <a:gd name="connsiteY14503" fmla="*/ 2296282 h 4333434"/>
              <a:gd name="connsiteX14504" fmla="*/ 2735033 w 4425895"/>
              <a:gd name="connsiteY14504" fmla="*/ 2298431 h 4333434"/>
              <a:gd name="connsiteX14505" fmla="*/ 2732885 w 4425895"/>
              <a:gd name="connsiteY14505" fmla="*/ 2296282 h 4333434"/>
              <a:gd name="connsiteX14506" fmla="*/ 2734862 w 4425895"/>
              <a:gd name="connsiteY14506" fmla="*/ 2294177 h 4333434"/>
              <a:gd name="connsiteX14507" fmla="*/ 2732584 w 4425895"/>
              <a:gd name="connsiteY14507" fmla="*/ 142970 h 4333434"/>
              <a:gd name="connsiteX14508" fmla="*/ 2737611 w 4425895"/>
              <a:gd name="connsiteY14508" fmla="*/ 142970 h 4333434"/>
              <a:gd name="connsiteX14509" fmla="*/ 2735076 w 4425895"/>
              <a:gd name="connsiteY14509" fmla="*/ 145505 h 4333434"/>
              <a:gd name="connsiteX14510" fmla="*/ 2732369 w 4425895"/>
              <a:gd name="connsiteY14510" fmla="*/ 142970 h 4333434"/>
              <a:gd name="connsiteX14511" fmla="*/ 2737182 w 4425895"/>
              <a:gd name="connsiteY14511" fmla="*/ 3065669 h 4333434"/>
              <a:gd name="connsiteX14512" fmla="*/ 2739287 w 4425895"/>
              <a:gd name="connsiteY14512" fmla="*/ 3067774 h 4333434"/>
              <a:gd name="connsiteX14513" fmla="*/ 2737139 w 4425895"/>
              <a:gd name="connsiteY14513" fmla="*/ 3069923 h 4333434"/>
              <a:gd name="connsiteX14514" fmla="*/ 2734990 w 4425895"/>
              <a:gd name="connsiteY14514" fmla="*/ 3067774 h 4333434"/>
              <a:gd name="connsiteX14515" fmla="*/ 2736967 w 4425895"/>
              <a:gd name="connsiteY14515" fmla="*/ 3065669 h 4333434"/>
              <a:gd name="connsiteX14516" fmla="*/ 2737396 w 4425895"/>
              <a:gd name="connsiteY14516" fmla="*/ 15105 h 4333434"/>
              <a:gd name="connsiteX14517" fmla="*/ 2739287 w 4425895"/>
              <a:gd name="connsiteY14517" fmla="*/ 18069 h 4333434"/>
              <a:gd name="connsiteX14518" fmla="*/ 2732155 w 4425895"/>
              <a:gd name="connsiteY14518" fmla="*/ 20862 h 4333434"/>
              <a:gd name="connsiteX14519" fmla="*/ 2737182 w 4425895"/>
              <a:gd name="connsiteY14519" fmla="*/ 14933 h 4333434"/>
              <a:gd name="connsiteX14520" fmla="*/ 2727085 w 4425895"/>
              <a:gd name="connsiteY14520" fmla="*/ 12484 h 4333434"/>
              <a:gd name="connsiteX14521" fmla="*/ 2732971 w 4425895"/>
              <a:gd name="connsiteY14521" fmla="*/ 11581 h 4333434"/>
              <a:gd name="connsiteX14522" fmla="*/ 2729706 w 4425895"/>
              <a:gd name="connsiteY14522" fmla="*/ 15878 h 4333434"/>
              <a:gd name="connsiteX14523" fmla="*/ 2726870 w 4425895"/>
              <a:gd name="connsiteY14523" fmla="*/ 12312 h 4333434"/>
              <a:gd name="connsiteX14524" fmla="*/ 2727600 w 4425895"/>
              <a:gd name="connsiteY14524" fmla="*/ 2413192 h 4333434"/>
              <a:gd name="connsiteX14525" fmla="*/ 2726311 w 4425895"/>
              <a:gd name="connsiteY14525" fmla="*/ 2411903 h 4333434"/>
              <a:gd name="connsiteX14526" fmla="*/ 2730307 w 4425895"/>
              <a:gd name="connsiteY14526" fmla="*/ 2411903 h 4333434"/>
              <a:gd name="connsiteX14527" fmla="*/ 2727386 w 4425895"/>
              <a:gd name="connsiteY14527" fmla="*/ 2413020 h 4333434"/>
              <a:gd name="connsiteX14528" fmla="*/ 2728417 w 4425895"/>
              <a:gd name="connsiteY14528" fmla="*/ 97341 h 4333434"/>
              <a:gd name="connsiteX14529" fmla="*/ 2725796 w 4425895"/>
              <a:gd name="connsiteY14529" fmla="*/ 100864 h 4333434"/>
              <a:gd name="connsiteX14530" fmla="*/ 2722530 w 4425895"/>
              <a:gd name="connsiteY14530" fmla="*/ 96568 h 4333434"/>
              <a:gd name="connsiteX14531" fmla="*/ 2728202 w 4425895"/>
              <a:gd name="connsiteY14531" fmla="*/ 97341 h 4333434"/>
              <a:gd name="connsiteX14532" fmla="*/ 2719351 w 4425895"/>
              <a:gd name="connsiteY14532" fmla="*/ 301299 h 4333434"/>
              <a:gd name="connsiteX14533" fmla="*/ 2721671 w 4425895"/>
              <a:gd name="connsiteY14533" fmla="*/ 297002 h 4333434"/>
              <a:gd name="connsiteX14534" fmla="*/ 2724077 w 4425895"/>
              <a:gd name="connsiteY14534" fmla="*/ 305596 h 4333434"/>
              <a:gd name="connsiteX14535" fmla="*/ 2716773 w 4425895"/>
              <a:gd name="connsiteY14535" fmla="*/ 318013 h 4333434"/>
              <a:gd name="connsiteX14536" fmla="*/ 2716773 w 4425895"/>
              <a:gd name="connsiteY14536" fmla="*/ 307142 h 4333434"/>
              <a:gd name="connsiteX14537" fmla="*/ 2719136 w 4425895"/>
              <a:gd name="connsiteY14537" fmla="*/ 301299 h 4333434"/>
              <a:gd name="connsiteX14538" fmla="*/ 2713937 w 4425895"/>
              <a:gd name="connsiteY14538" fmla="*/ 164797 h 4333434"/>
              <a:gd name="connsiteX14539" fmla="*/ 2704463 w 4425895"/>
              <a:gd name="connsiteY14539" fmla="*/ 164561 h 4333434"/>
              <a:gd name="connsiteX14540" fmla="*/ 2703668 w 4425895"/>
              <a:gd name="connsiteY14540" fmla="*/ 163551 h 4333434"/>
              <a:gd name="connsiteX14541" fmla="*/ 2697739 w 4425895"/>
              <a:gd name="connsiteY14541" fmla="*/ 160372 h 4333434"/>
              <a:gd name="connsiteX14542" fmla="*/ 2697739 w 4425895"/>
              <a:gd name="connsiteY14542" fmla="*/ 157149 h 4333434"/>
              <a:gd name="connsiteX14543" fmla="*/ 2707793 w 4425895"/>
              <a:gd name="connsiteY14543" fmla="*/ 155345 h 4333434"/>
              <a:gd name="connsiteX14544" fmla="*/ 2713723 w 4425895"/>
              <a:gd name="connsiteY14544" fmla="*/ 164797 h 4333434"/>
              <a:gd name="connsiteX14545" fmla="*/ 2710887 w 4425895"/>
              <a:gd name="connsiteY14545" fmla="*/ 2096750 h 4333434"/>
              <a:gd name="connsiteX14546" fmla="*/ 2704356 w 4425895"/>
              <a:gd name="connsiteY14546" fmla="*/ 2098640 h 4333434"/>
              <a:gd name="connsiteX14547" fmla="*/ 2701391 w 4425895"/>
              <a:gd name="connsiteY14547" fmla="*/ 2095675 h 4333434"/>
              <a:gd name="connsiteX14548" fmla="*/ 2710672 w 4425895"/>
              <a:gd name="connsiteY14548" fmla="*/ 2096750 h 4333434"/>
              <a:gd name="connsiteX14549" fmla="*/ 2701563 w 4425895"/>
              <a:gd name="connsiteY14549" fmla="*/ 2045534 h 4333434"/>
              <a:gd name="connsiteX14550" fmla="*/ 2703797 w 4425895"/>
              <a:gd name="connsiteY14550" fmla="*/ 2043386 h 4333434"/>
              <a:gd name="connsiteX14551" fmla="*/ 2703797 w 4425895"/>
              <a:gd name="connsiteY14551" fmla="*/ 2043386 h 4333434"/>
              <a:gd name="connsiteX14552" fmla="*/ 2704700 w 4425895"/>
              <a:gd name="connsiteY14552" fmla="*/ 2045534 h 4333434"/>
              <a:gd name="connsiteX14553" fmla="*/ 2702508 w 4425895"/>
              <a:gd name="connsiteY14553" fmla="*/ 2047640 h 4333434"/>
              <a:gd name="connsiteX14554" fmla="*/ 2701348 w 4425895"/>
              <a:gd name="connsiteY14554" fmla="*/ 2045534 h 4333434"/>
              <a:gd name="connsiteX14555" fmla="*/ 2710887 w 4425895"/>
              <a:gd name="connsiteY14555" fmla="*/ 2058424 h 4333434"/>
              <a:gd name="connsiteX14556" fmla="*/ 2708910 w 4425895"/>
              <a:gd name="connsiteY14556" fmla="*/ 2056319 h 4333434"/>
              <a:gd name="connsiteX14557" fmla="*/ 2712176 w 4425895"/>
              <a:gd name="connsiteY14557" fmla="*/ 2054171 h 4333434"/>
              <a:gd name="connsiteX14558" fmla="*/ 2714152 w 4425895"/>
              <a:gd name="connsiteY14558" fmla="*/ 2056319 h 4333434"/>
              <a:gd name="connsiteX14559" fmla="*/ 2710672 w 4425895"/>
              <a:gd name="connsiteY14559" fmla="*/ 2058252 h 4333434"/>
              <a:gd name="connsiteX14560" fmla="*/ 2713078 w 4425895"/>
              <a:gd name="connsiteY14560" fmla="*/ 2005490 h 4333434"/>
              <a:gd name="connsiteX14561" fmla="*/ 2710543 w 4425895"/>
              <a:gd name="connsiteY14561" fmla="*/ 2011892 h 4333434"/>
              <a:gd name="connsiteX14562" fmla="*/ 2704270 w 4425895"/>
              <a:gd name="connsiteY14562" fmla="*/ 2015587 h 4333434"/>
              <a:gd name="connsiteX14563" fmla="*/ 2704270 w 4425895"/>
              <a:gd name="connsiteY14563" fmla="*/ 2007467 h 4333434"/>
              <a:gd name="connsiteX14564" fmla="*/ 2713078 w 4425895"/>
              <a:gd name="connsiteY14564" fmla="*/ 2005490 h 4333434"/>
              <a:gd name="connsiteX14565" fmla="*/ 2678705 w 4425895"/>
              <a:gd name="connsiteY14565" fmla="*/ 1988906 h 4333434"/>
              <a:gd name="connsiteX14566" fmla="*/ 2675268 w 4425895"/>
              <a:gd name="connsiteY14566" fmla="*/ 1987058 h 4333434"/>
              <a:gd name="connsiteX14567" fmla="*/ 2695462 w 4425895"/>
              <a:gd name="connsiteY14567" fmla="*/ 1980914 h 4333434"/>
              <a:gd name="connsiteX14568" fmla="*/ 2699759 w 4425895"/>
              <a:gd name="connsiteY14568" fmla="*/ 1982633 h 4333434"/>
              <a:gd name="connsiteX14569" fmla="*/ 2702551 w 4425895"/>
              <a:gd name="connsiteY14569" fmla="*/ 1985297 h 4333434"/>
              <a:gd name="connsiteX14570" fmla="*/ 2692325 w 4425895"/>
              <a:gd name="connsiteY14570" fmla="*/ 1985683 h 4333434"/>
              <a:gd name="connsiteX14571" fmla="*/ 2685666 w 4425895"/>
              <a:gd name="connsiteY14571" fmla="*/ 1985425 h 4333434"/>
              <a:gd name="connsiteX14572" fmla="*/ 2678705 w 4425895"/>
              <a:gd name="connsiteY14572" fmla="*/ 1989077 h 4333434"/>
              <a:gd name="connsiteX14573" fmla="*/ 2682357 w 4425895"/>
              <a:gd name="connsiteY14573" fmla="*/ 2025169 h 4333434"/>
              <a:gd name="connsiteX14574" fmla="*/ 2678576 w 4425895"/>
              <a:gd name="connsiteY14574" fmla="*/ 2027918 h 4333434"/>
              <a:gd name="connsiteX14575" fmla="*/ 2679221 w 4425895"/>
              <a:gd name="connsiteY14575" fmla="*/ 2019841 h 4333434"/>
              <a:gd name="connsiteX14576" fmla="*/ 2682529 w 4425895"/>
              <a:gd name="connsiteY14576" fmla="*/ 2025341 h 4333434"/>
              <a:gd name="connsiteX14577" fmla="*/ 2676085 w 4425895"/>
              <a:gd name="connsiteY14577" fmla="*/ 1973094 h 4333434"/>
              <a:gd name="connsiteX14578" fmla="*/ 2681369 w 4425895"/>
              <a:gd name="connsiteY14578" fmla="*/ 1968798 h 4333434"/>
              <a:gd name="connsiteX14579" fmla="*/ 2680381 w 4425895"/>
              <a:gd name="connsiteY14579" fmla="*/ 1975071 h 4333434"/>
              <a:gd name="connsiteX14580" fmla="*/ 2676256 w 4425895"/>
              <a:gd name="connsiteY14580" fmla="*/ 1973266 h 4333434"/>
              <a:gd name="connsiteX14581" fmla="*/ 2697009 w 4425895"/>
              <a:gd name="connsiteY14581" fmla="*/ 1946498 h 4333434"/>
              <a:gd name="connsiteX14582" fmla="*/ 2692197 w 4425895"/>
              <a:gd name="connsiteY14582" fmla="*/ 1948346 h 4333434"/>
              <a:gd name="connsiteX14583" fmla="*/ 2695032 w 4425895"/>
              <a:gd name="connsiteY14583" fmla="*/ 1943319 h 4333434"/>
              <a:gd name="connsiteX14584" fmla="*/ 2697181 w 4425895"/>
              <a:gd name="connsiteY14584" fmla="*/ 1946670 h 4333434"/>
              <a:gd name="connsiteX14585" fmla="*/ 2703840 w 4425895"/>
              <a:gd name="connsiteY14585" fmla="*/ 1366762 h 4333434"/>
              <a:gd name="connsiteX14586" fmla="*/ 2703239 w 4425895"/>
              <a:gd name="connsiteY14586" fmla="*/ 1371746 h 4333434"/>
              <a:gd name="connsiteX14587" fmla="*/ 2696493 w 4425895"/>
              <a:gd name="connsiteY14587" fmla="*/ 1374625 h 4333434"/>
              <a:gd name="connsiteX14588" fmla="*/ 2704012 w 4425895"/>
              <a:gd name="connsiteY14588" fmla="*/ 1366934 h 4333434"/>
              <a:gd name="connsiteX14589" fmla="*/ 2706418 w 4425895"/>
              <a:gd name="connsiteY14589" fmla="*/ 1647930 h 4333434"/>
              <a:gd name="connsiteX14590" fmla="*/ 2703282 w 4425895"/>
              <a:gd name="connsiteY14590" fmla="*/ 1645782 h 4333434"/>
              <a:gd name="connsiteX14591" fmla="*/ 2706418 w 4425895"/>
              <a:gd name="connsiteY14591" fmla="*/ 1643676 h 4333434"/>
              <a:gd name="connsiteX14592" fmla="*/ 2709555 w 4425895"/>
              <a:gd name="connsiteY14592" fmla="*/ 1645782 h 4333434"/>
              <a:gd name="connsiteX14593" fmla="*/ 2706590 w 4425895"/>
              <a:gd name="connsiteY14593" fmla="*/ 1648102 h 4333434"/>
              <a:gd name="connsiteX14594" fmla="*/ 2702122 w 4425895"/>
              <a:gd name="connsiteY14594" fmla="*/ 147396 h 4333434"/>
              <a:gd name="connsiteX14595" fmla="*/ 2707320 w 4425895"/>
              <a:gd name="connsiteY14595" fmla="*/ 148642 h 4333434"/>
              <a:gd name="connsiteX14596" fmla="*/ 2704098 w 4425895"/>
              <a:gd name="connsiteY14596" fmla="*/ 149587 h 4333434"/>
              <a:gd name="connsiteX14597" fmla="*/ 2702423 w 4425895"/>
              <a:gd name="connsiteY14597" fmla="*/ 147568 h 4333434"/>
              <a:gd name="connsiteX14598" fmla="*/ 2713636 w 4425895"/>
              <a:gd name="connsiteY14598" fmla="*/ 42517 h 4333434"/>
              <a:gd name="connsiteX14599" fmla="*/ 2707492 w 4425895"/>
              <a:gd name="connsiteY14599" fmla="*/ 45438 h 4333434"/>
              <a:gd name="connsiteX14600" fmla="*/ 2700317 w 4425895"/>
              <a:gd name="connsiteY14600" fmla="*/ 39036 h 4333434"/>
              <a:gd name="connsiteX14601" fmla="*/ 2713937 w 4425895"/>
              <a:gd name="connsiteY14601" fmla="*/ 42688 h 4333434"/>
              <a:gd name="connsiteX14602" fmla="*/ 2697911 w 4425895"/>
              <a:gd name="connsiteY14602" fmla="*/ 22065 h 4333434"/>
              <a:gd name="connsiteX14603" fmla="*/ 2700016 w 4425895"/>
              <a:gd name="connsiteY14603" fmla="*/ 24170 h 4333434"/>
              <a:gd name="connsiteX14604" fmla="*/ 2697911 w 4425895"/>
              <a:gd name="connsiteY14604" fmla="*/ 26319 h 4333434"/>
              <a:gd name="connsiteX14605" fmla="*/ 2695806 w 4425895"/>
              <a:gd name="connsiteY14605" fmla="*/ 24170 h 4333434"/>
              <a:gd name="connsiteX14606" fmla="*/ 2698212 w 4425895"/>
              <a:gd name="connsiteY14606" fmla="*/ 22237 h 4333434"/>
              <a:gd name="connsiteX14607" fmla="*/ 2690607 w 4425895"/>
              <a:gd name="connsiteY14607" fmla="*/ 111305 h 4333434"/>
              <a:gd name="connsiteX14608" fmla="*/ 2692669 w 4425895"/>
              <a:gd name="connsiteY14608" fmla="*/ 113453 h 4333434"/>
              <a:gd name="connsiteX14609" fmla="*/ 2692669 w 4425895"/>
              <a:gd name="connsiteY14609" fmla="*/ 113453 h 4333434"/>
              <a:gd name="connsiteX14610" fmla="*/ 2690650 w 4425895"/>
              <a:gd name="connsiteY14610" fmla="*/ 115558 h 4333434"/>
              <a:gd name="connsiteX14611" fmla="*/ 2690607 w 4425895"/>
              <a:gd name="connsiteY14611" fmla="*/ 115558 h 4333434"/>
              <a:gd name="connsiteX14612" fmla="*/ 2688502 w 4425895"/>
              <a:gd name="connsiteY14612" fmla="*/ 113453 h 4333434"/>
              <a:gd name="connsiteX14613" fmla="*/ 2690800 w 4425895"/>
              <a:gd name="connsiteY14613" fmla="*/ 111468 h 4333434"/>
              <a:gd name="connsiteX14614" fmla="*/ 2690908 w 4425895"/>
              <a:gd name="connsiteY14614" fmla="*/ 111477 h 4333434"/>
              <a:gd name="connsiteX14615" fmla="*/ 2690607 w 4425895"/>
              <a:gd name="connsiteY14615" fmla="*/ 122948 h 4333434"/>
              <a:gd name="connsiteX14616" fmla="*/ 2697567 w 4425895"/>
              <a:gd name="connsiteY14616" fmla="*/ 127245 h 4333434"/>
              <a:gd name="connsiteX14617" fmla="*/ 2688416 w 4425895"/>
              <a:gd name="connsiteY14617" fmla="*/ 127245 h 4333434"/>
              <a:gd name="connsiteX14618" fmla="*/ 2690993 w 4425895"/>
              <a:gd name="connsiteY14618" fmla="*/ 123120 h 4333434"/>
              <a:gd name="connsiteX14619" fmla="*/ 2685279 w 4425895"/>
              <a:gd name="connsiteY14619" fmla="*/ 1949721 h 4333434"/>
              <a:gd name="connsiteX14620" fmla="*/ 2688416 w 4425895"/>
              <a:gd name="connsiteY14620" fmla="*/ 1952900 h 4333434"/>
              <a:gd name="connsiteX14621" fmla="*/ 2683518 w 4425895"/>
              <a:gd name="connsiteY14621" fmla="*/ 1954662 h 4333434"/>
              <a:gd name="connsiteX14622" fmla="*/ 2685666 w 4425895"/>
              <a:gd name="connsiteY14622" fmla="*/ 1949893 h 4333434"/>
              <a:gd name="connsiteX14623" fmla="*/ 2680080 w 4425895"/>
              <a:gd name="connsiteY14623" fmla="*/ 174035 h 4333434"/>
              <a:gd name="connsiteX14624" fmla="*/ 2680983 w 4425895"/>
              <a:gd name="connsiteY14624" fmla="*/ 177343 h 4333434"/>
              <a:gd name="connsiteX14625" fmla="*/ 2677932 w 4425895"/>
              <a:gd name="connsiteY14625" fmla="*/ 176011 h 4333434"/>
              <a:gd name="connsiteX14626" fmla="*/ 2680467 w 4425895"/>
              <a:gd name="connsiteY14626" fmla="*/ 174206 h 4333434"/>
              <a:gd name="connsiteX14627" fmla="*/ 2675784 w 4425895"/>
              <a:gd name="connsiteY14627" fmla="*/ 1778546 h 4333434"/>
              <a:gd name="connsiteX14628" fmla="*/ 2672261 w 4425895"/>
              <a:gd name="connsiteY14628" fmla="*/ 1776526 h 4333434"/>
              <a:gd name="connsiteX14629" fmla="*/ 2675483 w 4425895"/>
              <a:gd name="connsiteY14629" fmla="*/ 1774120 h 4333434"/>
              <a:gd name="connsiteX14630" fmla="*/ 2676342 w 4425895"/>
              <a:gd name="connsiteY14630" fmla="*/ 1778717 h 4333434"/>
              <a:gd name="connsiteX14631" fmla="*/ 2670671 w 4425895"/>
              <a:gd name="connsiteY14631" fmla="*/ 1748126 h 4333434"/>
              <a:gd name="connsiteX14632" fmla="*/ 2674967 w 4425895"/>
              <a:gd name="connsiteY14632" fmla="*/ 1744431 h 4333434"/>
              <a:gd name="connsiteX14633" fmla="*/ 2673979 w 4425895"/>
              <a:gd name="connsiteY14633" fmla="*/ 1748040 h 4333434"/>
              <a:gd name="connsiteX14634" fmla="*/ 2671229 w 4425895"/>
              <a:gd name="connsiteY14634" fmla="*/ 1748298 h 4333434"/>
              <a:gd name="connsiteX14635" fmla="*/ 2667921 w 4425895"/>
              <a:gd name="connsiteY14635" fmla="*/ 350151 h 4333434"/>
              <a:gd name="connsiteX14636" fmla="*/ 2676514 w 4425895"/>
              <a:gd name="connsiteY14636" fmla="*/ 355823 h 4333434"/>
              <a:gd name="connsiteX14637" fmla="*/ 2669451 w 4425895"/>
              <a:gd name="connsiteY14637" fmla="*/ 356626 h 4333434"/>
              <a:gd name="connsiteX14638" fmla="*/ 2667921 w 4425895"/>
              <a:gd name="connsiteY14638" fmla="*/ 354576 h 4333434"/>
              <a:gd name="connsiteX14639" fmla="*/ 2668480 w 4425895"/>
              <a:gd name="connsiteY14639" fmla="*/ 350323 h 4333434"/>
              <a:gd name="connsiteX14640" fmla="*/ 2660617 w 4425895"/>
              <a:gd name="connsiteY14640" fmla="*/ 2132970 h 4333434"/>
              <a:gd name="connsiteX14641" fmla="*/ 2663109 w 4425895"/>
              <a:gd name="connsiteY14641" fmla="*/ 2135505 h 4333434"/>
              <a:gd name="connsiteX14642" fmla="*/ 2659843 w 4425895"/>
              <a:gd name="connsiteY14642" fmla="*/ 2138856 h 4333434"/>
              <a:gd name="connsiteX14643" fmla="*/ 2659800 w 4425895"/>
              <a:gd name="connsiteY14643" fmla="*/ 2138856 h 4333434"/>
              <a:gd name="connsiteX14644" fmla="*/ 2661175 w 4425895"/>
              <a:gd name="connsiteY14644" fmla="*/ 2133141 h 4333434"/>
              <a:gd name="connsiteX14645" fmla="*/ 2657223 w 4425895"/>
              <a:gd name="connsiteY14645" fmla="*/ 2062506 h 4333434"/>
              <a:gd name="connsiteX14646" fmla="*/ 2660488 w 4425895"/>
              <a:gd name="connsiteY14646" fmla="*/ 2060401 h 4333434"/>
              <a:gd name="connsiteX14647" fmla="*/ 2662464 w 4425895"/>
              <a:gd name="connsiteY14647" fmla="*/ 2062506 h 4333434"/>
              <a:gd name="connsiteX14648" fmla="*/ 2659199 w 4425895"/>
              <a:gd name="connsiteY14648" fmla="*/ 2064654 h 4333434"/>
              <a:gd name="connsiteX14649" fmla="*/ 2657223 w 4425895"/>
              <a:gd name="connsiteY14649" fmla="*/ 2062506 h 4333434"/>
              <a:gd name="connsiteX14650" fmla="*/ 2658254 w 4425895"/>
              <a:gd name="connsiteY14650" fmla="*/ 2717088 h 4333434"/>
              <a:gd name="connsiteX14651" fmla="*/ 2661562 w 4425895"/>
              <a:gd name="connsiteY14651" fmla="*/ 2714983 h 4333434"/>
              <a:gd name="connsiteX14652" fmla="*/ 2663496 w 4425895"/>
              <a:gd name="connsiteY14652" fmla="*/ 2717084 h 4333434"/>
              <a:gd name="connsiteX14653" fmla="*/ 2663496 w 4425895"/>
              <a:gd name="connsiteY14653" fmla="*/ 2717088 h 4333434"/>
              <a:gd name="connsiteX14654" fmla="*/ 2660230 w 4425895"/>
              <a:gd name="connsiteY14654" fmla="*/ 2719237 h 4333434"/>
              <a:gd name="connsiteX14655" fmla="*/ 2658426 w 4425895"/>
              <a:gd name="connsiteY14655" fmla="*/ 2717088 h 4333434"/>
              <a:gd name="connsiteX14656" fmla="*/ 2662550 w 4425895"/>
              <a:gd name="connsiteY14656" fmla="*/ 3639476 h 4333434"/>
              <a:gd name="connsiteX14657" fmla="*/ 2665042 w 4425895"/>
              <a:gd name="connsiteY14657" fmla="*/ 3642011 h 4333434"/>
              <a:gd name="connsiteX14658" fmla="*/ 2659242 w 4425895"/>
              <a:gd name="connsiteY14658" fmla="*/ 3642827 h 4333434"/>
              <a:gd name="connsiteX14659" fmla="*/ 2662499 w 4425895"/>
              <a:gd name="connsiteY14659" fmla="*/ 3639467 h 4333434"/>
              <a:gd name="connsiteX14660" fmla="*/ 2662808 w 4425895"/>
              <a:gd name="connsiteY14660" fmla="*/ 3639476 h 4333434"/>
              <a:gd name="connsiteX14661" fmla="*/ 2662035 w 4425895"/>
              <a:gd name="connsiteY14661" fmla="*/ 1985297 h 4333434"/>
              <a:gd name="connsiteX14662" fmla="*/ 2661090 w 4425895"/>
              <a:gd name="connsiteY14662" fmla="*/ 1983191 h 4333434"/>
              <a:gd name="connsiteX14663" fmla="*/ 2669683 w 4425895"/>
              <a:gd name="connsiteY14663" fmla="*/ 1981730 h 4333434"/>
              <a:gd name="connsiteX14664" fmla="*/ 2667839 w 4425895"/>
              <a:gd name="connsiteY14664" fmla="*/ 1983831 h 4333434"/>
              <a:gd name="connsiteX14665" fmla="*/ 2667792 w 4425895"/>
              <a:gd name="connsiteY14665" fmla="*/ 1983836 h 4333434"/>
              <a:gd name="connsiteX14666" fmla="*/ 2662292 w 4425895"/>
              <a:gd name="connsiteY14666" fmla="*/ 1985339 h 4333434"/>
              <a:gd name="connsiteX14667" fmla="*/ 2663624 w 4425895"/>
              <a:gd name="connsiteY14667" fmla="*/ 1946241 h 4333434"/>
              <a:gd name="connsiteX14668" fmla="*/ 2657266 w 4425895"/>
              <a:gd name="connsiteY14668" fmla="*/ 1949635 h 4333434"/>
              <a:gd name="connsiteX14669" fmla="*/ 2649661 w 4425895"/>
              <a:gd name="connsiteY14669" fmla="*/ 1951740 h 4333434"/>
              <a:gd name="connsiteX14670" fmla="*/ 2662894 w 4425895"/>
              <a:gd name="connsiteY14670" fmla="*/ 1940569 h 4333434"/>
              <a:gd name="connsiteX14671" fmla="*/ 2667620 w 4425895"/>
              <a:gd name="connsiteY14671" fmla="*/ 1944565 h 4333434"/>
              <a:gd name="connsiteX14672" fmla="*/ 2663882 w 4425895"/>
              <a:gd name="connsiteY14672" fmla="*/ 1946284 h 4333434"/>
              <a:gd name="connsiteX14673" fmla="*/ 2652926 w 4425895"/>
              <a:gd name="connsiteY14673" fmla="*/ 1978551 h 4333434"/>
              <a:gd name="connsiteX14674" fmla="*/ 2649833 w 4425895"/>
              <a:gd name="connsiteY14674" fmla="*/ 1981730 h 4333434"/>
              <a:gd name="connsiteX14675" fmla="*/ 2649833 w 4425895"/>
              <a:gd name="connsiteY14675" fmla="*/ 1981730 h 4333434"/>
              <a:gd name="connsiteX14676" fmla="*/ 2647001 w 4425895"/>
              <a:gd name="connsiteY14676" fmla="*/ 1978160 h 4333434"/>
              <a:gd name="connsiteX14677" fmla="*/ 2649833 w 4425895"/>
              <a:gd name="connsiteY14677" fmla="*/ 1975328 h 4333434"/>
              <a:gd name="connsiteX14678" fmla="*/ 2653180 w 4425895"/>
              <a:gd name="connsiteY14678" fmla="*/ 1978332 h 4333434"/>
              <a:gd name="connsiteX14679" fmla="*/ 2653184 w 4425895"/>
              <a:gd name="connsiteY14679" fmla="*/ 1978594 h 4333434"/>
              <a:gd name="connsiteX14680" fmla="*/ 2655031 w 4425895"/>
              <a:gd name="connsiteY14680" fmla="*/ 1911567 h 4333434"/>
              <a:gd name="connsiteX14681" fmla="*/ 2658168 w 4425895"/>
              <a:gd name="connsiteY14681" fmla="*/ 1909462 h 4333434"/>
              <a:gd name="connsiteX14682" fmla="*/ 2661304 w 4425895"/>
              <a:gd name="connsiteY14682" fmla="*/ 1911567 h 4333434"/>
              <a:gd name="connsiteX14683" fmla="*/ 2658168 w 4425895"/>
              <a:gd name="connsiteY14683" fmla="*/ 1913716 h 4333434"/>
              <a:gd name="connsiteX14684" fmla="*/ 2655289 w 4425895"/>
              <a:gd name="connsiteY14684" fmla="*/ 1911610 h 4333434"/>
              <a:gd name="connsiteX14685" fmla="*/ 2663624 w 4425895"/>
              <a:gd name="connsiteY14685" fmla="*/ 194229 h 4333434"/>
              <a:gd name="connsiteX14686" fmla="*/ 2667234 w 4425895"/>
              <a:gd name="connsiteY14686" fmla="*/ 195732 h 4333434"/>
              <a:gd name="connsiteX14687" fmla="*/ 2662937 w 4425895"/>
              <a:gd name="connsiteY14687" fmla="*/ 200330 h 4333434"/>
              <a:gd name="connsiteX14688" fmla="*/ 2663882 w 4425895"/>
              <a:gd name="connsiteY14688" fmla="*/ 194271 h 4333434"/>
              <a:gd name="connsiteX14689" fmla="*/ 2657223 w 4425895"/>
              <a:gd name="connsiteY14689" fmla="*/ 1862758 h 4333434"/>
              <a:gd name="connsiteX14690" fmla="*/ 2655117 w 4425895"/>
              <a:gd name="connsiteY14690" fmla="*/ 1859407 h 4333434"/>
              <a:gd name="connsiteX14691" fmla="*/ 2657223 w 4425895"/>
              <a:gd name="connsiteY14691" fmla="*/ 1857431 h 4333434"/>
              <a:gd name="connsiteX14692" fmla="*/ 2659328 w 4425895"/>
              <a:gd name="connsiteY14692" fmla="*/ 1860739 h 4333434"/>
              <a:gd name="connsiteX14693" fmla="*/ 2657223 w 4425895"/>
              <a:gd name="connsiteY14693" fmla="*/ 1862758 h 4333434"/>
              <a:gd name="connsiteX14694" fmla="*/ 2654730 w 4425895"/>
              <a:gd name="connsiteY14694" fmla="*/ 1767761 h 4333434"/>
              <a:gd name="connsiteX14695" fmla="*/ 2658726 w 4425895"/>
              <a:gd name="connsiteY14695" fmla="*/ 1767761 h 4333434"/>
              <a:gd name="connsiteX14696" fmla="*/ 2656019 w 4425895"/>
              <a:gd name="connsiteY14696" fmla="*/ 1768878 h 4333434"/>
              <a:gd name="connsiteX14697" fmla="*/ 2654902 w 4425895"/>
              <a:gd name="connsiteY14697" fmla="*/ 1767761 h 4333434"/>
              <a:gd name="connsiteX14698" fmla="*/ 2658726 w 4425895"/>
              <a:gd name="connsiteY14698" fmla="*/ 1748813 h 4333434"/>
              <a:gd name="connsiteX14699" fmla="*/ 2656019 w 4425895"/>
              <a:gd name="connsiteY14699" fmla="*/ 1749930 h 4333434"/>
              <a:gd name="connsiteX14700" fmla="*/ 2654730 w 4425895"/>
              <a:gd name="connsiteY14700" fmla="*/ 1748641 h 4333434"/>
              <a:gd name="connsiteX14701" fmla="*/ 2658898 w 4425895"/>
              <a:gd name="connsiteY14701" fmla="*/ 1748813 h 4333434"/>
              <a:gd name="connsiteX14702" fmla="*/ 2653012 w 4425895"/>
              <a:gd name="connsiteY14702" fmla="*/ 1411103 h 4333434"/>
              <a:gd name="connsiteX14703" fmla="*/ 2655117 w 4425895"/>
              <a:gd name="connsiteY14703" fmla="*/ 1413079 h 4333434"/>
              <a:gd name="connsiteX14704" fmla="*/ 2653012 w 4425895"/>
              <a:gd name="connsiteY14704" fmla="*/ 1416431 h 4333434"/>
              <a:gd name="connsiteX14705" fmla="*/ 2650949 w 4425895"/>
              <a:gd name="connsiteY14705" fmla="*/ 1414411 h 4333434"/>
              <a:gd name="connsiteX14706" fmla="*/ 2653184 w 4425895"/>
              <a:gd name="connsiteY14706" fmla="*/ 1411103 h 4333434"/>
              <a:gd name="connsiteX14707" fmla="*/ 2647469 w 4425895"/>
              <a:gd name="connsiteY14707" fmla="*/ 1480879 h 4333434"/>
              <a:gd name="connsiteX14708" fmla="*/ 2653012 w 4425895"/>
              <a:gd name="connsiteY14708" fmla="*/ 1484574 h 4333434"/>
              <a:gd name="connsiteX14709" fmla="*/ 2651078 w 4425895"/>
              <a:gd name="connsiteY14709" fmla="*/ 1486551 h 4333434"/>
              <a:gd name="connsiteX14710" fmla="*/ 2647641 w 4425895"/>
              <a:gd name="connsiteY14710" fmla="*/ 1480879 h 4333434"/>
              <a:gd name="connsiteX14711" fmla="*/ 2648973 w 4425895"/>
              <a:gd name="connsiteY14711" fmla="*/ 1864262 h 4333434"/>
              <a:gd name="connsiteX14712" fmla="*/ 2650649 w 4425895"/>
              <a:gd name="connsiteY14712" fmla="*/ 1868559 h 4333434"/>
              <a:gd name="connsiteX14713" fmla="*/ 2643430 w 4425895"/>
              <a:gd name="connsiteY14713" fmla="*/ 1870836 h 4333434"/>
              <a:gd name="connsiteX14714" fmla="*/ 2639435 w 4425895"/>
              <a:gd name="connsiteY14714" fmla="*/ 1871051 h 4333434"/>
              <a:gd name="connsiteX14715" fmla="*/ 2649145 w 4425895"/>
              <a:gd name="connsiteY14715" fmla="*/ 1864262 h 4333434"/>
              <a:gd name="connsiteX14716" fmla="*/ 2643473 w 4425895"/>
              <a:gd name="connsiteY14716" fmla="*/ 2030453 h 4333434"/>
              <a:gd name="connsiteX14717" fmla="*/ 2642185 w 4425895"/>
              <a:gd name="connsiteY14717" fmla="*/ 2029164 h 4333434"/>
              <a:gd name="connsiteX14718" fmla="*/ 2646180 w 4425895"/>
              <a:gd name="connsiteY14718" fmla="*/ 2029164 h 4333434"/>
              <a:gd name="connsiteX14719" fmla="*/ 2643645 w 4425895"/>
              <a:gd name="connsiteY14719" fmla="*/ 2030453 h 4333434"/>
              <a:gd name="connsiteX14720" fmla="*/ 2626545 w 4425895"/>
              <a:gd name="connsiteY14720" fmla="*/ 2216538 h 4333434"/>
              <a:gd name="connsiteX14721" fmla="*/ 2626545 w 4425895"/>
              <a:gd name="connsiteY14721" fmla="*/ 2211984 h 4333434"/>
              <a:gd name="connsiteX14722" fmla="*/ 2634236 w 4425895"/>
              <a:gd name="connsiteY14722" fmla="*/ 2216538 h 4333434"/>
              <a:gd name="connsiteX14723" fmla="*/ 2626717 w 4425895"/>
              <a:gd name="connsiteY14723" fmla="*/ 2216538 h 4333434"/>
              <a:gd name="connsiteX14724" fmla="*/ 2629724 w 4425895"/>
              <a:gd name="connsiteY14724" fmla="*/ 4201038 h 4333434"/>
              <a:gd name="connsiteX14725" fmla="*/ 2627233 w 4425895"/>
              <a:gd name="connsiteY14725" fmla="*/ 4201038 h 4333434"/>
              <a:gd name="connsiteX14726" fmla="*/ 2629338 w 4425895"/>
              <a:gd name="connsiteY14726" fmla="*/ 4197085 h 4333434"/>
              <a:gd name="connsiteX14727" fmla="*/ 2629338 w 4425895"/>
              <a:gd name="connsiteY14727" fmla="*/ 4197085 h 4333434"/>
              <a:gd name="connsiteX14728" fmla="*/ 2629724 w 4425895"/>
              <a:gd name="connsiteY14728" fmla="*/ 4201038 h 4333434"/>
              <a:gd name="connsiteX14729" fmla="*/ 2636427 w 4425895"/>
              <a:gd name="connsiteY14729" fmla="*/ 1737556 h 4333434"/>
              <a:gd name="connsiteX14730" fmla="*/ 2635525 w 4425895"/>
              <a:gd name="connsiteY14730" fmla="*/ 1739705 h 4333434"/>
              <a:gd name="connsiteX14731" fmla="*/ 2633334 w 4425895"/>
              <a:gd name="connsiteY14731" fmla="*/ 1737556 h 4333434"/>
              <a:gd name="connsiteX14732" fmla="*/ 2634236 w 4425895"/>
              <a:gd name="connsiteY14732" fmla="*/ 1735451 h 4333434"/>
              <a:gd name="connsiteX14733" fmla="*/ 2636427 w 4425895"/>
              <a:gd name="connsiteY14733" fmla="*/ 1737341 h 4333434"/>
              <a:gd name="connsiteX14734" fmla="*/ 2637501 w 4425895"/>
              <a:gd name="connsiteY14734" fmla="*/ 1425110 h 4333434"/>
              <a:gd name="connsiteX14735" fmla="*/ 2639607 w 4425895"/>
              <a:gd name="connsiteY14735" fmla="*/ 1427258 h 4333434"/>
              <a:gd name="connsiteX14736" fmla="*/ 2637501 w 4425895"/>
              <a:gd name="connsiteY14736" fmla="*/ 1429363 h 4333434"/>
              <a:gd name="connsiteX14737" fmla="*/ 2635396 w 4425895"/>
              <a:gd name="connsiteY14737" fmla="*/ 1427258 h 4333434"/>
              <a:gd name="connsiteX14738" fmla="*/ 2637501 w 4425895"/>
              <a:gd name="connsiteY14738" fmla="*/ 1424895 h 4333434"/>
              <a:gd name="connsiteX14739" fmla="*/ 2634365 w 4425895"/>
              <a:gd name="connsiteY14739" fmla="*/ 1819492 h 4333434"/>
              <a:gd name="connsiteX14740" fmla="*/ 2632474 w 4425895"/>
              <a:gd name="connsiteY14740" fmla="*/ 1822585 h 4333434"/>
              <a:gd name="connsiteX14741" fmla="*/ 2629596 w 4425895"/>
              <a:gd name="connsiteY14741" fmla="*/ 1815410 h 4333434"/>
              <a:gd name="connsiteX14742" fmla="*/ 2634365 w 4425895"/>
              <a:gd name="connsiteY14742" fmla="*/ 1819277 h 4333434"/>
              <a:gd name="connsiteX14743" fmla="*/ 2630455 w 4425895"/>
              <a:gd name="connsiteY14743" fmla="*/ 1888452 h 4333434"/>
              <a:gd name="connsiteX14744" fmla="*/ 2632259 w 4425895"/>
              <a:gd name="connsiteY14744" fmla="*/ 1891631 h 4333434"/>
              <a:gd name="connsiteX14745" fmla="*/ 2627963 w 4425895"/>
              <a:gd name="connsiteY14745" fmla="*/ 1894854 h 4333434"/>
              <a:gd name="connsiteX14746" fmla="*/ 2626115 w 4425895"/>
              <a:gd name="connsiteY14746" fmla="*/ 1891631 h 4333434"/>
              <a:gd name="connsiteX14747" fmla="*/ 2630455 w 4425895"/>
              <a:gd name="connsiteY14747" fmla="*/ 1888237 h 4333434"/>
              <a:gd name="connsiteX14748" fmla="*/ 2630799 w 4425895"/>
              <a:gd name="connsiteY14748" fmla="*/ 1973696 h 4333434"/>
              <a:gd name="connsiteX14749" fmla="*/ 2627233 w 4425895"/>
              <a:gd name="connsiteY14749" fmla="*/ 1973696 h 4333434"/>
              <a:gd name="connsiteX14750" fmla="*/ 2631744 w 4425895"/>
              <a:gd name="connsiteY14750" fmla="*/ 1970001 h 4333434"/>
              <a:gd name="connsiteX14751" fmla="*/ 2630799 w 4425895"/>
              <a:gd name="connsiteY14751" fmla="*/ 1973481 h 4333434"/>
              <a:gd name="connsiteX14752" fmla="*/ 2626029 w 4425895"/>
              <a:gd name="connsiteY14752" fmla="*/ 1845916 h 4333434"/>
              <a:gd name="connsiteX14753" fmla="*/ 2622721 w 4425895"/>
              <a:gd name="connsiteY14753" fmla="*/ 1845271 h 4333434"/>
              <a:gd name="connsiteX14754" fmla="*/ 2625943 w 4425895"/>
              <a:gd name="connsiteY14754" fmla="*/ 1840975 h 4333434"/>
              <a:gd name="connsiteX14755" fmla="*/ 2626029 w 4425895"/>
              <a:gd name="connsiteY14755" fmla="*/ 1845701 h 4333434"/>
              <a:gd name="connsiteX14756" fmla="*/ 2622850 w 4425895"/>
              <a:gd name="connsiteY14756" fmla="*/ 1694848 h 4333434"/>
              <a:gd name="connsiteX14757" fmla="*/ 2619585 w 4425895"/>
              <a:gd name="connsiteY14757" fmla="*/ 1696954 h 4333434"/>
              <a:gd name="connsiteX14758" fmla="*/ 2617608 w 4425895"/>
              <a:gd name="connsiteY14758" fmla="*/ 1694848 h 4333434"/>
              <a:gd name="connsiteX14759" fmla="*/ 2620873 w 4425895"/>
              <a:gd name="connsiteY14759" fmla="*/ 1692700 h 4333434"/>
              <a:gd name="connsiteX14760" fmla="*/ 2622850 w 4425895"/>
              <a:gd name="connsiteY14760" fmla="*/ 1694848 h 4333434"/>
              <a:gd name="connsiteX14761" fmla="*/ 2614257 w 4425895"/>
              <a:gd name="connsiteY14761" fmla="*/ 1718222 h 4333434"/>
              <a:gd name="connsiteX14762" fmla="*/ 2616104 w 4425895"/>
              <a:gd name="connsiteY14762" fmla="*/ 1716073 h 4333434"/>
              <a:gd name="connsiteX14763" fmla="*/ 2620401 w 4425895"/>
              <a:gd name="connsiteY14763" fmla="*/ 1718222 h 4333434"/>
              <a:gd name="connsiteX14764" fmla="*/ 2618553 w 4425895"/>
              <a:gd name="connsiteY14764" fmla="*/ 1720327 h 4333434"/>
              <a:gd name="connsiteX14765" fmla="*/ 2614472 w 4425895"/>
              <a:gd name="connsiteY14765" fmla="*/ 1718222 h 4333434"/>
              <a:gd name="connsiteX14766" fmla="*/ 2617393 w 4425895"/>
              <a:gd name="connsiteY14766" fmla="*/ 1928754 h 4333434"/>
              <a:gd name="connsiteX14767" fmla="*/ 2616491 w 4425895"/>
              <a:gd name="connsiteY14767" fmla="*/ 1930859 h 4333434"/>
              <a:gd name="connsiteX14768" fmla="*/ 2614257 w 4425895"/>
              <a:gd name="connsiteY14768" fmla="*/ 1928754 h 4333434"/>
              <a:gd name="connsiteX14769" fmla="*/ 2615159 w 4425895"/>
              <a:gd name="connsiteY14769" fmla="*/ 1926605 h 4333434"/>
              <a:gd name="connsiteX14770" fmla="*/ 2617600 w 4425895"/>
              <a:gd name="connsiteY14770" fmla="*/ 1928517 h 4333434"/>
              <a:gd name="connsiteX14771" fmla="*/ 2617608 w 4425895"/>
              <a:gd name="connsiteY14771" fmla="*/ 1928625 h 4333434"/>
              <a:gd name="connsiteX14772" fmla="*/ 2620916 w 4425895"/>
              <a:gd name="connsiteY14772" fmla="*/ 1870965 h 4333434"/>
              <a:gd name="connsiteX14773" fmla="*/ 2620916 w 4425895"/>
              <a:gd name="connsiteY14773" fmla="*/ 1875261 h 4333434"/>
              <a:gd name="connsiteX14774" fmla="*/ 2619842 w 4425895"/>
              <a:gd name="connsiteY14774" fmla="*/ 1872469 h 4333434"/>
              <a:gd name="connsiteX14775" fmla="*/ 2621131 w 4425895"/>
              <a:gd name="connsiteY14775" fmla="*/ 1870836 h 4333434"/>
              <a:gd name="connsiteX14776" fmla="*/ 2616620 w 4425895"/>
              <a:gd name="connsiteY14776" fmla="*/ 1412306 h 4333434"/>
              <a:gd name="connsiteX14777" fmla="*/ 2613312 w 4425895"/>
              <a:gd name="connsiteY14777" fmla="*/ 1408912 h 4333434"/>
              <a:gd name="connsiteX14778" fmla="*/ 2613312 w 4425895"/>
              <a:gd name="connsiteY14778" fmla="*/ 1408912 h 4333434"/>
              <a:gd name="connsiteX14779" fmla="*/ 2619112 w 4425895"/>
              <a:gd name="connsiteY14779" fmla="*/ 1409771 h 4333434"/>
              <a:gd name="connsiteX14780" fmla="*/ 2616749 w 4425895"/>
              <a:gd name="connsiteY14780" fmla="*/ 1412177 h 4333434"/>
              <a:gd name="connsiteX14781" fmla="*/ 2616620 w 4425895"/>
              <a:gd name="connsiteY14781" fmla="*/ 2035008 h 4333434"/>
              <a:gd name="connsiteX14782" fmla="*/ 2618553 w 4425895"/>
              <a:gd name="connsiteY14782" fmla="*/ 2037156 h 4333434"/>
              <a:gd name="connsiteX14783" fmla="*/ 2615288 w 4425895"/>
              <a:gd name="connsiteY14783" fmla="*/ 2039261 h 4333434"/>
              <a:gd name="connsiteX14784" fmla="*/ 2613354 w 4425895"/>
              <a:gd name="connsiteY14784" fmla="*/ 2037160 h 4333434"/>
              <a:gd name="connsiteX14785" fmla="*/ 2613354 w 4425895"/>
              <a:gd name="connsiteY14785" fmla="*/ 2037156 h 4333434"/>
              <a:gd name="connsiteX14786" fmla="*/ 2616706 w 4425895"/>
              <a:gd name="connsiteY14786" fmla="*/ 2034879 h 4333434"/>
              <a:gd name="connsiteX14787" fmla="*/ 2616620 w 4425895"/>
              <a:gd name="connsiteY14787" fmla="*/ 2054128 h 4333434"/>
              <a:gd name="connsiteX14788" fmla="*/ 2618811 w 4425895"/>
              <a:gd name="connsiteY14788" fmla="*/ 2052022 h 4333434"/>
              <a:gd name="connsiteX14789" fmla="*/ 2619757 w 4425895"/>
              <a:gd name="connsiteY14789" fmla="*/ 2054128 h 4333434"/>
              <a:gd name="connsiteX14790" fmla="*/ 2617522 w 4425895"/>
              <a:gd name="connsiteY14790" fmla="*/ 2056276 h 4333434"/>
              <a:gd name="connsiteX14791" fmla="*/ 2616577 w 4425895"/>
              <a:gd name="connsiteY14791" fmla="*/ 2053999 h 4333434"/>
              <a:gd name="connsiteX14792" fmla="*/ 2619585 w 4425895"/>
              <a:gd name="connsiteY14792" fmla="*/ 2059584 h 4333434"/>
              <a:gd name="connsiteX14793" fmla="*/ 2622734 w 4425895"/>
              <a:gd name="connsiteY14793" fmla="*/ 2060263 h 4333434"/>
              <a:gd name="connsiteX14794" fmla="*/ 2622764 w 4425895"/>
              <a:gd name="connsiteY14794" fmla="*/ 2060315 h 4333434"/>
              <a:gd name="connsiteX14795" fmla="*/ 2622034 w 4425895"/>
              <a:gd name="connsiteY14795" fmla="*/ 2063580 h 4333434"/>
              <a:gd name="connsiteX14796" fmla="*/ 2618837 w 4425895"/>
              <a:gd name="connsiteY14796" fmla="*/ 2062845 h 4333434"/>
              <a:gd name="connsiteX14797" fmla="*/ 2618811 w 4425895"/>
              <a:gd name="connsiteY14797" fmla="*/ 2062807 h 4333434"/>
              <a:gd name="connsiteX14798" fmla="*/ 2619434 w 4425895"/>
              <a:gd name="connsiteY14798" fmla="*/ 2059524 h 4333434"/>
              <a:gd name="connsiteX14799" fmla="*/ 2619542 w 4425895"/>
              <a:gd name="connsiteY14799" fmla="*/ 2059455 h 4333434"/>
              <a:gd name="connsiteX14800" fmla="*/ 2621604 w 4425895"/>
              <a:gd name="connsiteY14800" fmla="*/ 1915993 h 4333434"/>
              <a:gd name="connsiteX14801" fmla="*/ 2620788 w 4425895"/>
              <a:gd name="connsiteY14801" fmla="*/ 1913887 h 4333434"/>
              <a:gd name="connsiteX14802" fmla="*/ 2624182 w 4425895"/>
              <a:gd name="connsiteY14802" fmla="*/ 1911739 h 4333434"/>
              <a:gd name="connsiteX14803" fmla="*/ 2624998 w 4425895"/>
              <a:gd name="connsiteY14803" fmla="*/ 1913887 h 4333434"/>
              <a:gd name="connsiteX14804" fmla="*/ 2621561 w 4425895"/>
              <a:gd name="connsiteY14804" fmla="*/ 1915864 h 4333434"/>
              <a:gd name="connsiteX14805" fmla="*/ 2626158 w 4425895"/>
              <a:gd name="connsiteY14805" fmla="*/ 1977649 h 4333434"/>
              <a:gd name="connsiteX14806" fmla="*/ 2627061 w 4425895"/>
              <a:gd name="connsiteY14806" fmla="*/ 1979754 h 4333434"/>
              <a:gd name="connsiteX14807" fmla="*/ 2624869 w 4425895"/>
              <a:gd name="connsiteY14807" fmla="*/ 1981902 h 4333434"/>
              <a:gd name="connsiteX14808" fmla="*/ 2623924 w 4425895"/>
              <a:gd name="connsiteY14808" fmla="*/ 1979754 h 4333434"/>
              <a:gd name="connsiteX14809" fmla="*/ 2626072 w 4425895"/>
              <a:gd name="connsiteY14809" fmla="*/ 1977520 h 4333434"/>
              <a:gd name="connsiteX14810" fmla="*/ 2626115 w 4425895"/>
              <a:gd name="connsiteY14810" fmla="*/ 1977520 h 4333434"/>
              <a:gd name="connsiteX14811" fmla="*/ 2636599 w 4425895"/>
              <a:gd name="connsiteY14811" fmla="*/ 2980812 h 4333434"/>
              <a:gd name="connsiteX14812" fmla="*/ 2637501 w 4425895"/>
              <a:gd name="connsiteY14812" fmla="*/ 2982917 h 4333434"/>
              <a:gd name="connsiteX14813" fmla="*/ 2635267 w 4425895"/>
              <a:gd name="connsiteY14813" fmla="*/ 2985065 h 4333434"/>
              <a:gd name="connsiteX14814" fmla="*/ 2634365 w 4425895"/>
              <a:gd name="connsiteY14814" fmla="*/ 2982917 h 4333434"/>
              <a:gd name="connsiteX14815" fmla="*/ 2636556 w 4425895"/>
              <a:gd name="connsiteY14815" fmla="*/ 2980812 h 4333434"/>
              <a:gd name="connsiteX14816" fmla="*/ 2636599 w 4425895"/>
              <a:gd name="connsiteY14816" fmla="*/ 2980812 h 4333434"/>
              <a:gd name="connsiteX14817" fmla="*/ 2634923 w 4425895"/>
              <a:gd name="connsiteY14817" fmla="*/ 1848666 h 4333434"/>
              <a:gd name="connsiteX14818" fmla="*/ 2639993 w 4425895"/>
              <a:gd name="connsiteY14818" fmla="*/ 1846689 h 4333434"/>
              <a:gd name="connsiteX14819" fmla="*/ 2638490 w 4425895"/>
              <a:gd name="connsiteY14819" fmla="*/ 1850255 h 4333434"/>
              <a:gd name="connsiteX14820" fmla="*/ 2634923 w 4425895"/>
              <a:gd name="connsiteY14820" fmla="*/ 1848494 h 4333434"/>
              <a:gd name="connsiteX14821" fmla="*/ 2643946 w 4425895"/>
              <a:gd name="connsiteY14821" fmla="*/ 111691 h 4333434"/>
              <a:gd name="connsiteX14822" fmla="*/ 2646438 w 4425895"/>
              <a:gd name="connsiteY14822" fmla="*/ 114183 h 4333434"/>
              <a:gd name="connsiteX14823" fmla="*/ 2640638 w 4425895"/>
              <a:gd name="connsiteY14823" fmla="*/ 115043 h 4333434"/>
              <a:gd name="connsiteX14824" fmla="*/ 2643813 w 4425895"/>
              <a:gd name="connsiteY14824" fmla="*/ 111524 h 4333434"/>
              <a:gd name="connsiteX14825" fmla="*/ 2643946 w 4425895"/>
              <a:gd name="connsiteY14825" fmla="*/ 111520 h 4333434"/>
              <a:gd name="connsiteX14826" fmla="*/ 2640509 w 4425895"/>
              <a:gd name="connsiteY14826" fmla="*/ 862302 h 4333434"/>
              <a:gd name="connsiteX14827" fmla="*/ 2642356 w 4425895"/>
              <a:gd name="connsiteY14827" fmla="*/ 864150 h 4333434"/>
              <a:gd name="connsiteX14828" fmla="*/ 2638661 w 4425895"/>
              <a:gd name="connsiteY14828" fmla="*/ 867888 h 4333434"/>
              <a:gd name="connsiteX14829" fmla="*/ 2636857 w 4425895"/>
              <a:gd name="connsiteY14829" fmla="*/ 865997 h 4333434"/>
              <a:gd name="connsiteX14830" fmla="*/ 2640509 w 4425895"/>
              <a:gd name="connsiteY14830" fmla="*/ 862130 h 4333434"/>
              <a:gd name="connsiteX14831" fmla="*/ 2638533 w 4425895"/>
              <a:gd name="connsiteY14831" fmla="*/ 184991 h 4333434"/>
              <a:gd name="connsiteX14832" fmla="*/ 2635525 w 4425895"/>
              <a:gd name="connsiteY14832" fmla="*/ 187440 h 4333434"/>
              <a:gd name="connsiteX14833" fmla="*/ 2631228 w 4425895"/>
              <a:gd name="connsiteY14833" fmla="*/ 190405 h 4333434"/>
              <a:gd name="connsiteX14834" fmla="*/ 2624654 w 4425895"/>
              <a:gd name="connsiteY14834" fmla="*/ 191221 h 4333434"/>
              <a:gd name="connsiteX14835" fmla="*/ 2632861 w 4425895"/>
              <a:gd name="connsiteY14835" fmla="*/ 182628 h 4333434"/>
              <a:gd name="connsiteX14836" fmla="*/ 2638533 w 4425895"/>
              <a:gd name="connsiteY14836" fmla="*/ 184819 h 4333434"/>
              <a:gd name="connsiteX14837" fmla="*/ 2630154 w 4425895"/>
              <a:gd name="connsiteY14837" fmla="*/ 138115 h 4333434"/>
              <a:gd name="connsiteX14838" fmla="*/ 2628092 w 4425895"/>
              <a:gd name="connsiteY14838" fmla="*/ 142412 h 4333434"/>
              <a:gd name="connsiteX14839" fmla="*/ 2625986 w 4425895"/>
              <a:gd name="connsiteY14839" fmla="*/ 139361 h 4333434"/>
              <a:gd name="connsiteX14840" fmla="*/ 2628092 w 4425895"/>
              <a:gd name="connsiteY14840" fmla="*/ 135065 h 4333434"/>
              <a:gd name="connsiteX14841" fmla="*/ 2630154 w 4425895"/>
              <a:gd name="connsiteY14841" fmla="*/ 137943 h 4333434"/>
              <a:gd name="connsiteX14842" fmla="*/ 2621088 w 4425895"/>
              <a:gd name="connsiteY14842" fmla="*/ 40841 h 4333434"/>
              <a:gd name="connsiteX14843" fmla="*/ 2628092 w 4425895"/>
              <a:gd name="connsiteY14843" fmla="*/ 46040 h 4333434"/>
              <a:gd name="connsiteX14844" fmla="*/ 2626244 w 4425895"/>
              <a:gd name="connsiteY14844" fmla="*/ 47887 h 4333434"/>
              <a:gd name="connsiteX14845" fmla="*/ 2621088 w 4425895"/>
              <a:gd name="connsiteY14845" fmla="*/ 40669 h 4333434"/>
              <a:gd name="connsiteX14846" fmla="*/ 2619842 w 4425895"/>
              <a:gd name="connsiteY14846" fmla="*/ 170211 h 4333434"/>
              <a:gd name="connsiteX14847" fmla="*/ 2621776 w 4425895"/>
              <a:gd name="connsiteY14847" fmla="*/ 174507 h 4333434"/>
              <a:gd name="connsiteX14848" fmla="*/ 2616577 w 4425895"/>
              <a:gd name="connsiteY14848" fmla="*/ 175410 h 4333434"/>
              <a:gd name="connsiteX14849" fmla="*/ 2619842 w 4425895"/>
              <a:gd name="connsiteY14849" fmla="*/ 170039 h 4333434"/>
              <a:gd name="connsiteX14850" fmla="*/ 2613698 w 4425895"/>
              <a:gd name="connsiteY14850" fmla="*/ 14976 h 4333434"/>
              <a:gd name="connsiteX14851" fmla="*/ 2615718 w 4425895"/>
              <a:gd name="connsiteY14851" fmla="*/ 20089 h 4333434"/>
              <a:gd name="connsiteX14852" fmla="*/ 2614944 w 4425895"/>
              <a:gd name="connsiteY14852" fmla="*/ 27479 h 4333434"/>
              <a:gd name="connsiteX14853" fmla="*/ 2613570 w 4425895"/>
              <a:gd name="connsiteY14853" fmla="*/ 20432 h 4333434"/>
              <a:gd name="connsiteX14854" fmla="*/ 2613440 w 4425895"/>
              <a:gd name="connsiteY14854" fmla="*/ 82990 h 4333434"/>
              <a:gd name="connsiteX14855" fmla="*/ 2615503 w 4425895"/>
              <a:gd name="connsiteY14855" fmla="*/ 87287 h 4333434"/>
              <a:gd name="connsiteX14856" fmla="*/ 2613440 w 4425895"/>
              <a:gd name="connsiteY14856" fmla="*/ 90380 h 4333434"/>
              <a:gd name="connsiteX14857" fmla="*/ 2611335 w 4425895"/>
              <a:gd name="connsiteY14857" fmla="*/ 86084 h 4333434"/>
              <a:gd name="connsiteX14858" fmla="*/ 2613440 w 4425895"/>
              <a:gd name="connsiteY14858" fmla="*/ 82818 h 4333434"/>
              <a:gd name="connsiteX14859" fmla="*/ 2610820 w 4425895"/>
              <a:gd name="connsiteY14859" fmla="*/ 76331 h 4333434"/>
              <a:gd name="connsiteX14860" fmla="*/ 2609874 w 4425895"/>
              <a:gd name="connsiteY14860" fmla="*/ 79897 h 4333434"/>
              <a:gd name="connsiteX14861" fmla="*/ 2606308 w 4425895"/>
              <a:gd name="connsiteY14861" fmla="*/ 79897 h 4333434"/>
              <a:gd name="connsiteX14862" fmla="*/ 2610820 w 4425895"/>
              <a:gd name="connsiteY14862" fmla="*/ 76331 h 4333434"/>
              <a:gd name="connsiteX14863" fmla="*/ 2607984 w 4425895"/>
              <a:gd name="connsiteY14863" fmla="*/ 164711 h 4333434"/>
              <a:gd name="connsiteX14864" fmla="*/ 2613440 w 4425895"/>
              <a:gd name="connsiteY14864" fmla="*/ 172316 h 4333434"/>
              <a:gd name="connsiteX14865" fmla="*/ 2607554 w 4425895"/>
              <a:gd name="connsiteY14865" fmla="*/ 170683 h 4333434"/>
              <a:gd name="connsiteX14866" fmla="*/ 2607984 w 4425895"/>
              <a:gd name="connsiteY14866" fmla="*/ 164625 h 4333434"/>
              <a:gd name="connsiteX14867" fmla="*/ 2564331 w 4425895"/>
              <a:gd name="connsiteY14867" fmla="*/ 118136 h 4333434"/>
              <a:gd name="connsiteX14868" fmla="*/ 2563944 w 4425895"/>
              <a:gd name="connsiteY14868" fmla="*/ 122132 h 4333434"/>
              <a:gd name="connsiteX14869" fmla="*/ 2557895 w 4425895"/>
              <a:gd name="connsiteY14869" fmla="*/ 121582 h 4333434"/>
              <a:gd name="connsiteX14870" fmla="*/ 2556898 w 4425895"/>
              <a:gd name="connsiteY14870" fmla="*/ 118824 h 4333434"/>
              <a:gd name="connsiteX14871" fmla="*/ 2564331 w 4425895"/>
              <a:gd name="connsiteY14871" fmla="*/ 118050 h 4333434"/>
              <a:gd name="connsiteX14872" fmla="*/ 2559562 w 4425895"/>
              <a:gd name="connsiteY14872" fmla="*/ 67737 h 4333434"/>
              <a:gd name="connsiteX14873" fmla="*/ 2567338 w 4425895"/>
              <a:gd name="connsiteY14873" fmla="*/ 71347 h 4333434"/>
              <a:gd name="connsiteX14874" fmla="*/ 2559948 w 4425895"/>
              <a:gd name="connsiteY14874" fmla="*/ 70960 h 4333434"/>
              <a:gd name="connsiteX14875" fmla="*/ 2559562 w 4425895"/>
              <a:gd name="connsiteY14875" fmla="*/ 67737 h 4333434"/>
              <a:gd name="connsiteX14876" fmla="*/ 2563858 w 4425895"/>
              <a:gd name="connsiteY14876" fmla="*/ 161274 h 4333434"/>
              <a:gd name="connsiteX14877" fmla="*/ 2565147 w 4425895"/>
              <a:gd name="connsiteY14877" fmla="*/ 156977 h 4333434"/>
              <a:gd name="connsiteX14878" fmla="*/ 2571420 w 4425895"/>
              <a:gd name="connsiteY14878" fmla="*/ 156075 h 4333434"/>
              <a:gd name="connsiteX14879" fmla="*/ 2577693 w 4425895"/>
              <a:gd name="connsiteY14879" fmla="*/ 159297 h 4333434"/>
              <a:gd name="connsiteX14880" fmla="*/ 2580314 w 4425895"/>
              <a:gd name="connsiteY14880" fmla="*/ 166816 h 4333434"/>
              <a:gd name="connsiteX14881" fmla="*/ 2579798 w 4425895"/>
              <a:gd name="connsiteY14881" fmla="*/ 173132 h 4333434"/>
              <a:gd name="connsiteX14882" fmla="*/ 2571205 w 4425895"/>
              <a:gd name="connsiteY14882" fmla="*/ 168492 h 4333434"/>
              <a:gd name="connsiteX14883" fmla="*/ 2566909 w 4425895"/>
              <a:gd name="connsiteY14883" fmla="*/ 164582 h 4333434"/>
              <a:gd name="connsiteX14884" fmla="*/ 2563987 w 4425895"/>
              <a:gd name="connsiteY14884" fmla="*/ 161274 h 4333434"/>
              <a:gd name="connsiteX14885" fmla="*/ 2575588 w 4425895"/>
              <a:gd name="connsiteY14885" fmla="*/ 1862715 h 4333434"/>
              <a:gd name="connsiteX14886" fmla="*/ 2577736 w 4425895"/>
              <a:gd name="connsiteY14886" fmla="*/ 1864778 h 4333434"/>
              <a:gd name="connsiteX14887" fmla="*/ 2575674 w 4425895"/>
              <a:gd name="connsiteY14887" fmla="*/ 1866926 h 4333434"/>
              <a:gd name="connsiteX14888" fmla="*/ 2573525 w 4425895"/>
              <a:gd name="connsiteY14888" fmla="*/ 1864864 h 4333434"/>
              <a:gd name="connsiteX14889" fmla="*/ 2573525 w 4425895"/>
              <a:gd name="connsiteY14889" fmla="*/ 1864821 h 4333434"/>
              <a:gd name="connsiteX14890" fmla="*/ 2575588 w 4425895"/>
              <a:gd name="connsiteY14890" fmla="*/ 1862758 h 4333434"/>
              <a:gd name="connsiteX14891" fmla="*/ 2572709 w 4425895"/>
              <a:gd name="connsiteY14891" fmla="*/ 1285514 h 4333434"/>
              <a:gd name="connsiteX14892" fmla="*/ 2573912 w 4425895"/>
              <a:gd name="connsiteY14892" fmla="*/ 1282979 h 4333434"/>
              <a:gd name="connsiteX14893" fmla="*/ 2577220 w 4425895"/>
              <a:gd name="connsiteY14893" fmla="*/ 1286331 h 4333434"/>
              <a:gd name="connsiteX14894" fmla="*/ 2572838 w 4425895"/>
              <a:gd name="connsiteY14894" fmla="*/ 1285557 h 4333434"/>
              <a:gd name="connsiteX14895" fmla="*/ 2576791 w 4425895"/>
              <a:gd name="connsiteY14895" fmla="*/ 188041 h 4333434"/>
              <a:gd name="connsiteX14896" fmla="*/ 2580056 w 4425895"/>
              <a:gd name="connsiteY14896" fmla="*/ 185936 h 4333434"/>
              <a:gd name="connsiteX14897" fmla="*/ 2581990 w 4425895"/>
              <a:gd name="connsiteY14897" fmla="*/ 188037 h 4333434"/>
              <a:gd name="connsiteX14898" fmla="*/ 2581990 w 4425895"/>
              <a:gd name="connsiteY14898" fmla="*/ 188041 h 4333434"/>
              <a:gd name="connsiteX14899" fmla="*/ 2578767 w 4425895"/>
              <a:gd name="connsiteY14899" fmla="*/ 190190 h 4333434"/>
              <a:gd name="connsiteX14900" fmla="*/ 2576791 w 4425895"/>
              <a:gd name="connsiteY14900" fmla="*/ 188041 h 4333434"/>
              <a:gd name="connsiteX14901" fmla="*/ 2566307 w 4425895"/>
              <a:gd name="connsiteY14901" fmla="*/ 1958228 h 4333434"/>
              <a:gd name="connsiteX14902" fmla="*/ 2568541 w 4425895"/>
              <a:gd name="connsiteY14902" fmla="*/ 1956080 h 4333434"/>
              <a:gd name="connsiteX14903" fmla="*/ 2569444 w 4425895"/>
              <a:gd name="connsiteY14903" fmla="*/ 1958228 h 4333434"/>
              <a:gd name="connsiteX14904" fmla="*/ 2567209 w 4425895"/>
              <a:gd name="connsiteY14904" fmla="*/ 1960333 h 4333434"/>
              <a:gd name="connsiteX14905" fmla="*/ 2566307 w 4425895"/>
              <a:gd name="connsiteY14905" fmla="*/ 1958228 h 4333434"/>
              <a:gd name="connsiteX14906" fmla="*/ 2565276 w 4425895"/>
              <a:gd name="connsiteY14906" fmla="*/ 1894467 h 4333434"/>
              <a:gd name="connsiteX14907" fmla="*/ 2567381 w 4425895"/>
              <a:gd name="connsiteY14907" fmla="*/ 1892362 h 4333434"/>
              <a:gd name="connsiteX14908" fmla="*/ 2569487 w 4425895"/>
              <a:gd name="connsiteY14908" fmla="*/ 1894467 h 4333434"/>
              <a:gd name="connsiteX14909" fmla="*/ 2567381 w 4425895"/>
              <a:gd name="connsiteY14909" fmla="*/ 1896572 h 4333434"/>
              <a:gd name="connsiteX14910" fmla="*/ 2567338 w 4425895"/>
              <a:gd name="connsiteY14910" fmla="*/ 1896572 h 4333434"/>
              <a:gd name="connsiteX14911" fmla="*/ 2565276 w 4425895"/>
              <a:gd name="connsiteY14911" fmla="*/ 1894639 h 4333434"/>
              <a:gd name="connsiteX14912" fmla="*/ 2571678 w 4425895"/>
              <a:gd name="connsiteY14912" fmla="*/ 2927319 h 4333434"/>
              <a:gd name="connsiteX14913" fmla="*/ 2572580 w 4425895"/>
              <a:gd name="connsiteY14913" fmla="*/ 2929468 h 4333434"/>
              <a:gd name="connsiteX14914" fmla="*/ 2570389 w 4425895"/>
              <a:gd name="connsiteY14914" fmla="*/ 2931573 h 4333434"/>
              <a:gd name="connsiteX14915" fmla="*/ 2569444 w 4425895"/>
              <a:gd name="connsiteY14915" fmla="*/ 2929468 h 4333434"/>
              <a:gd name="connsiteX14916" fmla="*/ 2571678 w 4425895"/>
              <a:gd name="connsiteY14916" fmla="*/ 2927491 h 4333434"/>
              <a:gd name="connsiteX14917" fmla="*/ 2565276 w 4425895"/>
              <a:gd name="connsiteY14917" fmla="*/ 1642645 h 4333434"/>
              <a:gd name="connsiteX14918" fmla="*/ 2571635 w 4425895"/>
              <a:gd name="connsiteY14918" fmla="*/ 1648145 h 4333434"/>
              <a:gd name="connsiteX14919" fmla="*/ 2572108 w 4425895"/>
              <a:gd name="connsiteY14919" fmla="*/ 1652441 h 4333434"/>
              <a:gd name="connsiteX14920" fmla="*/ 2565276 w 4425895"/>
              <a:gd name="connsiteY14920" fmla="*/ 1642688 h 4333434"/>
              <a:gd name="connsiteX14921" fmla="*/ 2565834 w 4425895"/>
              <a:gd name="connsiteY14921" fmla="*/ 1463951 h 4333434"/>
              <a:gd name="connsiteX14922" fmla="*/ 2571377 w 4425895"/>
              <a:gd name="connsiteY14922" fmla="*/ 1467216 h 4333434"/>
              <a:gd name="connsiteX14923" fmla="*/ 2572838 w 4425895"/>
              <a:gd name="connsiteY14923" fmla="*/ 1471513 h 4333434"/>
              <a:gd name="connsiteX14924" fmla="*/ 2565834 w 4425895"/>
              <a:gd name="connsiteY14924" fmla="*/ 1464123 h 4333434"/>
              <a:gd name="connsiteX14925" fmla="*/ 2575889 w 4425895"/>
              <a:gd name="connsiteY14925" fmla="*/ 2434417 h 4333434"/>
              <a:gd name="connsiteX14926" fmla="*/ 2576791 w 4425895"/>
              <a:gd name="connsiteY14926" fmla="*/ 2436522 h 4333434"/>
              <a:gd name="connsiteX14927" fmla="*/ 2574557 w 4425895"/>
              <a:gd name="connsiteY14927" fmla="*/ 2438671 h 4333434"/>
              <a:gd name="connsiteX14928" fmla="*/ 2573654 w 4425895"/>
              <a:gd name="connsiteY14928" fmla="*/ 2436522 h 4333434"/>
              <a:gd name="connsiteX14929" fmla="*/ 2575884 w 4425895"/>
              <a:gd name="connsiteY14929" fmla="*/ 2434460 h 4333434"/>
              <a:gd name="connsiteX14930" fmla="*/ 2575889 w 4425895"/>
              <a:gd name="connsiteY14930" fmla="*/ 2434460 h 4333434"/>
              <a:gd name="connsiteX14931" fmla="*/ 2576662 w 4425895"/>
              <a:gd name="connsiteY14931" fmla="*/ 2011291 h 4333434"/>
              <a:gd name="connsiteX14932" fmla="*/ 2577607 w 4425895"/>
              <a:gd name="connsiteY14932" fmla="*/ 2006607 h 4333434"/>
              <a:gd name="connsiteX14933" fmla="*/ 2579927 w 4425895"/>
              <a:gd name="connsiteY14933" fmla="*/ 2008928 h 4333434"/>
              <a:gd name="connsiteX14934" fmla="*/ 2576662 w 4425895"/>
              <a:gd name="connsiteY14934" fmla="*/ 2011334 h 4333434"/>
              <a:gd name="connsiteX14935" fmla="*/ 2578853 w 4425895"/>
              <a:gd name="connsiteY14935" fmla="*/ 1639552 h 4333434"/>
              <a:gd name="connsiteX14936" fmla="*/ 2580829 w 4425895"/>
              <a:gd name="connsiteY14936" fmla="*/ 1637403 h 4333434"/>
              <a:gd name="connsiteX14937" fmla="*/ 2584095 w 4425895"/>
              <a:gd name="connsiteY14937" fmla="*/ 1639552 h 4333434"/>
              <a:gd name="connsiteX14938" fmla="*/ 2582166 w 4425895"/>
              <a:gd name="connsiteY14938" fmla="*/ 1641657 h 4333434"/>
              <a:gd name="connsiteX14939" fmla="*/ 2582162 w 4425895"/>
              <a:gd name="connsiteY14939" fmla="*/ 1641657 h 4333434"/>
              <a:gd name="connsiteX14940" fmla="*/ 2578853 w 4425895"/>
              <a:gd name="connsiteY14940" fmla="*/ 1639595 h 4333434"/>
              <a:gd name="connsiteX14941" fmla="*/ 2589122 w 4425895"/>
              <a:gd name="connsiteY14941" fmla="*/ 1678693 h 4333434"/>
              <a:gd name="connsiteX14942" fmla="*/ 2590368 w 4425895"/>
              <a:gd name="connsiteY14942" fmla="*/ 1674397 h 4333434"/>
              <a:gd name="connsiteX14943" fmla="*/ 2592473 w 4425895"/>
              <a:gd name="connsiteY14943" fmla="*/ 1673494 h 4333434"/>
              <a:gd name="connsiteX14944" fmla="*/ 2594578 w 4425895"/>
              <a:gd name="connsiteY14944" fmla="*/ 1677791 h 4333434"/>
              <a:gd name="connsiteX14945" fmla="*/ 2591227 w 4425895"/>
              <a:gd name="connsiteY14945" fmla="*/ 1682088 h 4333434"/>
              <a:gd name="connsiteX14946" fmla="*/ 2589122 w 4425895"/>
              <a:gd name="connsiteY14946" fmla="*/ 1678951 h 4333434"/>
              <a:gd name="connsiteX14947" fmla="*/ 2589337 w 4425895"/>
              <a:gd name="connsiteY14947" fmla="*/ 1282507 h 4333434"/>
              <a:gd name="connsiteX14948" fmla="*/ 2591571 w 4425895"/>
              <a:gd name="connsiteY14948" fmla="*/ 1280358 h 4333434"/>
              <a:gd name="connsiteX14949" fmla="*/ 2592473 w 4425895"/>
              <a:gd name="connsiteY14949" fmla="*/ 1282507 h 4333434"/>
              <a:gd name="connsiteX14950" fmla="*/ 2590282 w 4425895"/>
              <a:gd name="connsiteY14950" fmla="*/ 1284612 h 4333434"/>
              <a:gd name="connsiteX14951" fmla="*/ 2590282 w 4425895"/>
              <a:gd name="connsiteY14951" fmla="*/ 1284612 h 4333434"/>
              <a:gd name="connsiteX14952" fmla="*/ 2589337 w 4425895"/>
              <a:gd name="connsiteY14952" fmla="*/ 1282550 h 4333434"/>
              <a:gd name="connsiteX14953" fmla="*/ 2590669 w 4425895"/>
              <a:gd name="connsiteY14953" fmla="*/ 1709113 h 4333434"/>
              <a:gd name="connsiteX14954" fmla="*/ 2583966 w 4425895"/>
              <a:gd name="connsiteY14954" fmla="*/ 1711734 h 4333434"/>
              <a:gd name="connsiteX14955" fmla="*/ 2584825 w 4425895"/>
              <a:gd name="connsiteY14955" fmla="*/ 1708469 h 4333434"/>
              <a:gd name="connsiteX14956" fmla="*/ 2590669 w 4425895"/>
              <a:gd name="connsiteY14956" fmla="*/ 1709027 h 4333434"/>
              <a:gd name="connsiteX14957" fmla="*/ 2586372 w 4425895"/>
              <a:gd name="connsiteY14957" fmla="*/ 1858419 h 4333434"/>
              <a:gd name="connsiteX14958" fmla="*/ 2585470 w 4425895"/>
              <a:gd name="connsiteY14958" fmla="*/ 1860567 h 4333434"/>
              <a:gd name="connsiteX14959" fmla="*/ 2583236 w 4425895"/>
              <a:gd name="connsiteY14959" fmla="*/ 1858419 h 4333434"/>
              <a:gd name="connsiteX14960" fmla="*/ 2584181 w 4425895"/>
              <a:gd name="connsiteY14960" fmla="*/ 1856313 h 4333434"/>
              <a:gd name="connsiteX14961" fmla="*/ 2586200 w 4425895"/>
              <a:gd name="connsiteY14961" fmla="*/ 1858462 h 4333434"/>
              <a:gd name="connsiteX14962" fmla="*/ 2585341 w 4425895"/>
              <a:gd name="connsiteY14962" fmla="*/ 2347282 h 4333434"/>
              <a:gd name="connsiteX14963" fmla="*/ 2588477 w 4425895"/>
              <a:gd name="connsiteY14963" fmla="*/ 2349388 h 4333434"/>
              <a:gd name="connsiteX14964" fmla="*/ 2585341 w 4425895"/>
              <a:gd name="connsiteY14964" fmla="*/ 2351536 h 4333434"/>
              <a:gd name="connsiteX14965" fmla="*/ 2582162 w 4425895"/>
              <a:gd name="connsiteY14965" fmla="*/ 2349388 h 4333434"/>
              <a:gd name="connsiteX14966" fmla="*/ 2585169 w 4425895"/>
              <a:gd name="connsiteY14966" fmla="*/ 2347325 h 4333434"/>
              <a:gd name="connsiteX14967" fmla="*/ 2590712 w 4425895"/>
              <a:gd name="connsiteY14967" fmla="*/ 2982530 h 4333434"/>
              <a:gd name="connsiteX14968" fmla="*/ 2603129 w 4425895"/>
              <a:gd name="connsiteY14968" fmla="*/ 2979523 h 4333434"/>
              <a:gd name="connsiteX14969" fmla="*/ 2599992 w 4425895"/>
              <a:gd name="connsiteY14969" fmla="*/ 2982702 h 4333434"/>
              <a:gd name="connsiteX14970" fmla="*/ 2596856 w 4425895"/>
              <a:gd name="connsiteY14970" fmla="*/ 2986698 h 4333434"/>
              <a:gd name="connsiteX14971" fmla="*/ 2591614 w 4425895"/>
              <a:gd name="connsiteY14971" fmla="*/ 2990694 h 4333434"/>
              <a:gd name="connsiteX14972" fmla="*/ 2590540 w 4425895"/>
              <a:gd name="connsiteY14972" fmla="*/ 2982573 h 4333434"/>
              <a:gd name="connsiteX14973" fmla="*/ 2601195 w 4425895"/>
              <a:gd name="connsiteY14973" fmla="*/ 2996709 h 4333434"/>
              <a:gd name="connsiteX14974" fmla="*/ 2601195 w 4425895"/>
              <a:gd name="connsiteY14974" fmla="*/ 2992412 h 4333434"/>
              <a:gd name="connsiteX14975" fmla="*/ 2608916 w 4425895"/>
              <a:gd name="connsiteY14975" fmla="*/ 2994088 h 4333434"/>
              <a:gd name="connsiteX14976" fmla="*/ 2609789 w 4425895"/>
              <a:gd name="connsiteY14976" fmla="*/ 2996709 h 4333434"/>
              <a:gd name="connsiteX14977" fmla="*/ 2601023 w 4425895"/>
              <a:gd name="connsiteY14977" fmla="*/ 2996752 h 4333434"/>
              <a:gd name="connsiteX14978" fmla="*/ 2608371 w 4425895"/>
              <a:gd name="connsiteY14978" fmla="*/ 3120837 h 4333434"/>
              <a:gd name="connsiteX14979" fmla="*/ 2600946 w 4425895"/>
              <a:gd name="connsiteY14979" fmla="*/ 3121705 h 4333434"/>
              <a:gd name="connsiteX14980" fmla="*/ 2600078 w 4425895"/>
              <a:gd name="connsiteY14980" fmla="*/ 3120837 h 4333434"/>
              <a:gd name="connsiteX14981" fmla="*/ 2601109 w 4425895"/>
              <a:gd name="connsiteY14981" fmla="*/ 3117486 h 4333434"/>
              <a:gd name="connsiteX14982" fmla="*/ 2608199 w 4425895"/>
              <a:gd name="connsiteY14982" fmla="*/ 3120880 h 4333434"/>
              <a:gd name="connsiteX14983" fmla="*/ 2607855 w 4425895"/>
              <a:gd name="connsiteY14983" fmla="*/ 2192133 h 4333434"/>
              <a:gd name="connsiteX14984" fmla="*/ 2611507 w 4425895"/>
              <a:gd name="connsiteY14984" fmla="*/ 2195313 h 4333434"/>
              <a:gd name="connsiteX14985" fmla="*/ 2613054 w 4425895"/>
              <a:gd name="connsiteY14985" fmla="*/ 2198492 h 4333434"/>
              <a:gd name="connsiteX14986" fmla="*/ 2609402 w 4425895"/>
              <a:gd name="connsiteY14986" fmla="*/ 2195313 h 4333434"/>
              <a:gd name="connsiteX14987" fmla="*/ 2607683 w 4425895"/>
              <a:gd name="connsiteY14987" fmla="*/ 2192176 h 4333434"/>
              <a:gd name="connsiteX14988" fmla="*/ 2611507 w 4425895"/>
              <a:gd name="connsiteY14988" fmla="*/ 2834299 h 4333434"/>
              <a:gd name="connsiteX14989" fmla="*/ 2613612 w 4425895"/>
              <a:gd name="connsiteY14989" fmla="*/ 2837134 h 4333434"/>
              <a:gd name="connsiteX14990" fmla="*/ 2611507 w 4425895"/>
              <a:gd name="connsiteY14990" fmla="*/ 2839970 h 4333434"/>
              <a:gd name="connsiteX14991" fmla="*/ 2609402 w 4425895"/>
              <a:gd name="connsiteY14991" fmla="*/ 2837134 h 4333434"/>
              <a:gd name="connsiteX14992" fmla="*/ 2611335 w 4425895"/>
              <a:gd name="connsiteY14992" fmla="*/ 2834342 h 4333434"/>
              <a:gd name="connsiteX14993" fmla="*/ 2604289 w 4425895"/>
              <a:gd name="connsiteY14993" fmla="*/ 1451491 h 4333434"/>
              <a:gd name="connsiteX14994" fmla="*/ 2607597 w 4425895"/>
              <a:gd name="connsiteY14994" fmla="*/ 1448311 h 4333434"/>
              <a:gd name="connsiteX14995" fmla="*/ 2607125 w 4425895"/>
              <a:gd name="connsiteY14995" fmla="*/ 1451491 h 4333434"/>
              <a:gd name="connsiteX14996" fmla="*/ 2603816 w 4425895"/>
              <a:gd name="connsiteY14996" fmla="*/ 1454670 h 4333434"/>
              <a:gd name="connsiteX14997" fmla="*/ 2604289 w 4425895"/>
              <a:gd name="connsiteY14997" fmla="*/ 1451491 h 4333434"/>
              <a:gd name="connsiteX14998" fmla="*/ 2604289 w 4425895"/>
              <a:gd name="connsiteY14998" fmla="*/ 2880530 h 4333434"/>
              <a:gd name="connsiteX14999" fmla="*/ 2598918 w 4425895"/>
              <a:gd name="connsiteY14999" fmla="*/ 2877135 h 4333434"/>
              <a:gd name="connsiteX15000" fmla="*/ 2602312 w 4425895"/>
              <a:gd name="connsiteY15000" fmla="*/ 2874772 h 4333434"/>
              <a:gd name="connsiteX15001" fmla="*/ 2604117 w 4425895"/>
              <a:gd name="connsiteY15001" fmla="*/ 2880530 h 4333434"/>
              <a:gd name="connsiteX15002" fmla="*/ 2600852 w 4425895"/>
              <a:gd name="connsiteY15002" fmla="*/ 1674655 h 4333434"/>
              <a:gd name="connsiteX15003" fmla="*/ 2598746 w 4425895"/>
              <a:gd name="connsiteY15003" fmla="*/ 1677963 h 4333434"/>
              <a:gd name="connsiteX15004" fmla="*/ 2596684 w 4425895"/>
              <a:gd name="connsiteY15004" fmla="*/ 1675986 h 4333434"/>
              <a:gd name="connsiteX15005" fmla="*/ 2598746 w 4425895"/>
              <a:gd name="connsiteY15005" fmla="*/ 1672678 h 4333434"/>
              <a:gd name="connsiteX15006" fmla="*/ 2600852 w 4425895"/>
              <a:gd name="connsiteY15006" fmla="*/ 1674655 h 4333434"/>
              <a:gd name="connsiteX15007" fmla="*/ 2595610 w 4425895"/>
              <a:gd name="connsiteY15007" fmla="*/ 1290412 h 4333434"/>
              <a:gd name="connsiteX15008" fmla="*/ 2598746 w 4425895"/>
              <a:gd name="connsiteY15008" fmla="*/ 1294709 h 4333434"/>
              <a:gd name="connsiteX15009" fmla="*/ 2593762 w 4425895"/>
              <a:gd name="connsiteY15009" fmla="*/ 1294322 h 4333434"/>
              <a:gd name="connsiteX15010" fmla="*/ 2595610 w 4425895"/>
              <a:gd name="connsiteY15010" fmla="*/ 1290283 h 4333434"/>
              <a:gd name="connsiteX15011" fmla="*/ 2590368 w 4425895"/>
              <a:gd name="connsiteY15011" fmla="*/ 22366 h 4333434"/>
              <a:gd name="connsiteX15012" fmla="*/ 2592473 w 4425895"/>
              <a:gd name="connsiteY15012" fmla="*/ 25545 h 4333434"/>
              <a:gd name="connsiteX15013" fmla="*/ 2590368 w 4425895"/>
              <a:gd name="connsiteY15013" fmla="*/ 28725 h 4333434"/>
              <a:gd name="connsiteX15014" fmla="*/ 2588306 w 4425895"/>
              <a:gd name="connsiteY15014" fmla="*/ 25545 h 4333434"/>
              <a:gd name="connsiteX15015" fmla="*/ 2590368 w 4425895"/>
              <a:gd name="connsiteY15015" fmla="*/ 22237 h 4333434"/>
              <a:gd name="connsiteX15016" fmla="*/ 2588134 w 4425895"/>
              <a:gd name="connsiteY15016" fmla="*/ 91326 h 4333434"/>
              <a:gd name="connsiteX15017" fmla="*/ 2590368 w 4425895"/>
              <a:gd name="connsiteY15017" fmla="*/ 96868 h 4333434"/>
              <a:gd name="connsiteX15018" fmla="*/ 2582720 w 4425895"/>
              <a:gd name="connsiteY15018" fmla="*/ 97685 h 4333434"/>
              <a:gd name="connsiteX15019" fmla="*/ 2588134 w 4425895"/>
              <a:gd name="connsiteY15019" fmla="*/ 91197 h 4333434"/>
              <a:gd name="connsiteX15020" fmla="*/ 2577306 w 4425895"/>
              <a:gd name="connsiteY15020" fmla="*/ 65546 h 4333434"/>
              <a:gd name="connsiteX15021" fmla="*/ 2576361 w 4425895"/>
              <a:gd name="connsiteY15021" fmla="*/ 69112 h 4333434"/>
              <a:gd name="connsiteX15022" fmla="*/ 2572795 w 4425895"/>
              <a:gd name="connsiteY15022" fmla="*/ 69112 h 4333434"/>
              <a:gd name="connsiteX15023" fmla="*/ 2577306 w 4425895"/>
              <a:gd name="connsiteY15023" fmla="*/ 65632 h 4333434"/>
              <a:gd name="connsiteX15024" fmla="*/ 2576877 w 4425895"/>
              <a:gd name="connsiteY15024" fmla="*/ 136053 h 4333434"/>
              <a:gd name="connsiteX15025" fmla="*/ 2583494 w 4425895"/>
              <a:gd name="connsiteY15025" fmla="*/ 144131 h 4333434"/>
              <a:gd name="connsiteX15026" fmla="*/ 2575717 w 4425895"/>
              <a:gd name="connsiteY15026" fmla="*/ 143658 h 4333434"/>
              <a:gd name="connsiteX15027" fmla="*/ 2572580 w 4425895"/>
              <a:gd name="connsiteY15027" fmla="*/ 138287 h 4333434"/>
              <a:gd name="connsiteX15028" fmla="*/ 2569444 w 4425895"/>
              <a:gd name="connsiteY15028" fmla="*/ 133690 h 4333434"/>
              <a:gd name="connsiteX15029" fmla="*/ 2576877 w 4425895"/>
              <a:gd name="connsiteY15029" fmla="*/ 136139 h 4333434"/>
              <a:gd name="connsiteX15030" fmla="*/ 2564417 w 4425895"/>
              <a:gd name="connsiteY15030" fmla="*/ 2859 h 4333434"/>
              <a:gd name="connsiteX15031" fmla="*/ 2568283 w 4425895"/>
              <a:gd name="connsiteY15031" fmla="*/ 11452 h 4333434"/>
              <a:gd name="connsiteX15032" fmla="*/ 2555652 w 4425895"/>
              <a:gd name="connsiteY15032" fmla="*/ 10937 h 4333434"/>
              <a:gd name="connsiteX15033" fmla="*/ 2564417 w 4425895"/>
              <a:gd name="connsiteY15033" fmla="*/ 3289 h 4333434"/>
              <a:gd name="connsiteX15034" fmla="*/ 2556382 w 4425895"/>
              <a:gd name="connsiteY15034" fmla="*/ 15749 h 4333434"/>
              <a:gd name="connsiteX15035" fmla="*/ 2562853 w 4425895"/>
              <a:gd name="connsiteY15035" fmla="*/ 23088 h 4333434"/>
              <a:gd name="connsiteX15036" fmla="*/ 2562827 w 4425895"/>
              <a:gd name="connsiteY15036" fmla="*/ 23397 h 4333434"/>
              <a:gd name="connsiteX15037" fmla="*/ 2558530 w 4425895"/>
              <a:gd name="connsiteY15037" fmla="*/ 28080 h 4333434"/>
              <a:gd name="connsiteX15038" fmla="*/ 2554878 w 4425895"/>
              <a:gd name="connsiteY15038" fmla="*/ 22280 h 4333434"/>
              <a:gd name="connsiteX15039" fmla="*/ 2556382 w 4425895"/>
              <a:gd name="connsiteY15039" fmla="*/ 15878 h 4333434"/>
              <a:gd name="connsiteX15040" fmla="*/ 2550625 w 4425895"/>
              <a:gd name="connsiteY15040" fmla="*/ 1835003 h 4333434"/>
              <a:gd name="connsiteX15041" fmla="*/ 2556812 w 4425895"/>
              <a:gd name="connsiteY15041" fmla="*/ 1830706 h 4333434"/>
              <a:gd name="connsiteX15042" fmla="*/ 2561753 w 4425895"/>
              <a:gd name="connsiteY15042" fmla="*/ 1826968 h 4333434"/>
              <a:gd name="connsiteX15043" fmla="*/ 2562913 w 4425895"/>
              <a:gd name="connsiteY15043" fmla="*/ 1829073 h 4333434"/>
              <a:gd name="connsiteX15044" fmla="*/ 2559003 w 4425895"/>
              <a:gd name="connsiteY15044" fmla="*/ 1834960 h 4333434"/>
              <a:gd name="connsiteX15045" fmla="*/ 2554706 w 4425895"/>
              <a:gd name="connsiteY15045" fmla="*/ 1837065 h 4333434"/>
              <a:gd name="connsiteX15046" fmla="*/ 2551527 w 4425895"/>
              <a:gd name="connsiteY15046" fmla="*/ 1839170 h 4333434"/>
              <a:gd name="connsiteX15047" fmla="*/ 2550625 w 4425895"/>
              <a:gd name="connsiteY15047" fmla="*/ 1835131 h 4333434"/>
              <a:gd name="connsiteX15048" fmla="*/ 2555222 w 4425895"/>
              <a:gd name="connsiteY15048" fmla="*/ 2576290 h 4333434"/>
              <a:gd name="connsiteX15049" fmla="*/ 2554577 w 4425895"/>
              <a:gd name="connsiteY15049" fmla="*/ 2565162 h 4333434"/>
              <a:gd name="connsiteX15050" fmla="*/ 2561409 w 4425895"/>
              <a:gd name="connsiteY15050" fmla="*/ 2573325 h 4333434"/>
              <a:gd name="connsiteX15051" fmla="*/ 2555222 w 4425895"/>
              <a:gd name="connsiteY15051" fmla="*/ 2576419 h 4333434"/>
              <a:gd name="connsiteX15052" fmla="*/ 2535973 w 4425895"/>
              <a:gd name="connsiteY15052" fmla="*/ 2895611 h 4333434"/>
              <a:gd name="connsiteX15053" fmla="*/ 2529271 w 4425895"/>
              <a:gd name="connsiteY15053" fmla="*/ 2896513 h 4333434"/>
              <a:gd name="connsiteX15054" fmla="*/ 2529271 w 4425895"/>
              <a:gd name="connsiteY15054" fmla="*/ 2888822 h 4333434"/>
              <a:gd name="connsiteX15055" fmla="*/ 2535973 w 4425895"/>
              <a:gd name="connsiteY15055" fmla="*/ 2895740 h 4333434"/>
              <a:gd name="connsiteX15056" fmla="*/ 2533868 w 4425895"/>
              <a:gd name="connsiteY15056" fmla="*/ 2236646 h 4333434"/>
              <a:gd name="connsiteX15057" fmla="*/ 2536055 w 4425895"/>
              <a:gd name="connsiteY15057" fmla="*/ 2234541 h 4333434"/>
              <a:gd name="connsiteX15058" fmla="*/ 2536102 w 4425895"/>
              <a:gd name="connsiteY15058" fmla="*/ 2234541 h 4333434"/>
              <a:gd name="connsiteX15059" fmla="*/ 2537005 w 4425895"/>
              <a:gd name="connsiteY15059" fmla="*/ 2236646 h 4333434"/>
              <a:gd name="connsiteX15060" fmla="*/ 2534770 w 4425895"/>
              <a:gd name="connsiteY15060" fmla="*/ 2238794 h 4333434"/>
              <a:gd name="connsiteX15061" fmla="*/ 2533868 w 4425895"/>
              <a:gd name="connsiteY15061" fmla="*/ 2236775 h 4333434"/>
              <a:gd name="connsiteX15062" fmla="*/ 2533395 w 4425895"/>
              <a:gd name="connsiteY15062" fmla="*/ 2908586 h 4333434"/>
              <a:gd name="connsiteX15063" fmla="*/ 2528712 w 4425895"/>
              <a:gd name="connsiteY15063" fmla="*/ 2912195 h 4333434"/>
              <a:gd name="connsiteX15064" fmla="*/ 2525919 w 4425895"/>
              <a:gd name="connsiteY15064" fmla="*/ 2910047 h 4333434"/>
              <a:gd name="connsiteX15065" fmla="*/ 2530603 w 4425895"/>
              <a:gd name="connsiteY15065" fmla="*/ 2906438 h 4333434"/>
              <a:gd name="connsiteX15066" fmla="*/ 2533395 w 4425895"/>
              <a:gd name="connsiteY15066" fmla="*/ 2908715 h 4333434"/>
              <a:gd name="connsiteX15067" fmla="*/ 2527595 w 4425895"/>
              <a:gd name="connsiteY15067" fmla="*/ 1247490 h 4333434"/>
              <a:gd name="connsiteX15068" fmla="*/ 2527208 w 4425895"/>
              <a:gd name="connsiteY15068" fmla="*/ 1244267 h 4333434"/>
              <a:gd name="connsiteX15069" fmla="*/ 2530818 w 4425895"/>
              <a:gd name="connsiteY15069" fmla="*/ 1246544 h 4333434"/>
              <a:gd name="connsiteX15070" fmla="*/ 2527595 w 4425895"/>
              <a:gd name="connsiteY15070" fmla="*/ 1247490 h 4333434"/>
              <a:gd name="connsiteX15071" fmla="*/ 2526650 w 4425895"/>
              <a:gd name="connsiteY15071" fmla="*/ 2606580 h 4333434"/>
              <a:gd name="connsiteX15072" fmla="*/ 2527552 w 4425895"/>
              <a:gd name="connsiteY15072" fmla="*/ 2608729 h 4333434"/>
              <a:gd name="connsiteX15073" fmla="*/ 2525361 w 4425895"/>
              <a:gd name="connsiteY15073" fmla="*/ 2610834 h 4333434"/>
              <a:gd name="connsiteX15074" fmla="*/ 2525361 w 4425895"/>
              <a:gd name="connsiteY15074" fmla="*/ 2610834 h 4333434"/>
              <a:gd name="connsiteX15075" fmla="*/ 2524416 w 4425895"/>
              <a:gd name="connsiteY15075" fmla="*/ 2608729 h 4333434"/>
              <a:gd name="connsiteX15076" fmla="*/ 2526650 w 4425895"/>
              <a:gd name="connsiteY15076" fmla="*/ 2606580 h 4333434"/>
              <a:gd name="connsiteX15077" fmla="*/ 2530946 w 4425895"/>
              <a:gd name="connsiteY15077" fmla="*/ 4206924 h 4333434"/>
              <a:gd name="connsiteX15078" fmla="*/ 2537434 w 4425895"/>
              <a:gd name="connsiteY15078" fmla="*/ 4209588 h 4333434"/>
              <a:gd name="connsiteX15079" fmla="*/ 2523814 w 4425895"/>
              <a:gd name="connsiteY15079" fmla="*/ 4211951 h 4333434"/>
              <a:gd name="connsiteX15080" fmla="*/ 2531032 w 4425895"/>
              <a:gd name="connsiteY15080" fmla="*/ 4206924 h 4333434"/>
              <a:gd name="connsiteX15081" fmla="*/ 2535243 w 4425895"/>
              <a:gd name="connsiteY15081" fmla="*/ 3176478 h 4333434"/>
              <a:gd name="connsiteX15082" fmla="*/ 2539539 w 4425895"/>
              <a:gd name="connsiteY15082" fmla="*/ 3172825 h 4333434"/>
              <a:gd name="connsiteX15083" fmla="*/ 2538594 w 4425895"/>
              <a:gd name="connsiteY15083" fmla="*/ 3176391 h 4333434"/>
              <a:gd name="connsiteX15084" fmla="*/ 2535114 w 4425895"/>
              <a:gd name="connsiteY15084" fmla="*/ 3176478 h 4333434"/>
              <a:gd name="connsiteX15085" fmla="*/ 2544438 w 4425895"/>
              <a:gd name="connsiteY15085" fmla="*/ 2970027 h 4333434"/>
              <a:gd name="connsiteX15086" fmla="*/ 2541301 w 4425895"/>
              <a:gd name="connsiteY15086" fmla="*/ 2972133 h 4333434"/>
              <a:gd name="connsiteX15087" fmla="*/ 2538165 w 4425895"/>
              <a:gd name="connsiteY15087" fmla="*/ 2970027 h 4333434"/>
              <a:gd name="connsiteX15088" fmla="*/ 2541301 w 4425895"/>
              <a:gd name="connsiteY15088" fmla="*/ 2967879 h 4333434"/>
              <a:gd name="connsiteX15089" fmla="*/ 2544309 w 4425895"/>
              <a:gd name="connsiteY15089" fmla="*/ 2970027 h 4333434"/>
              <a:gd name="connsiteX15090" fmla="*/ 2545512 w 4425895"/>
              <a:gd name="connsiteY15090" fmla="*/ 1720327 h 4333434"/>
              <a:gd name="connsiteX15091" fmla="*/ 2548648 w 4425895"/>
              <a:gd name="connsiteY15091" fmla="*/ 1725913 h 4333434"/>
              <a:gd name="connsiteX15092" fmla="*/ 2543621 w 4425895"/>
              <a:gd name="connsiteY15092" fmla="*/ 1725483 h 4333434"/>
              <a:gd name="connsiteX15093" fmla="*/ 2545512 w 4425895"/>
              <a:gd name="connsiteY15093" fmla="*/ 1720327 h 4333434"/>
              <a:gd name="connsiteX15094" fmla="*/ 2542547 w 4425895"/>
              <a:gd name="connsiteY15094" fmla="*/ 4253714 h 4333434"/>
              <a:gd name="connsiteX15095" fmla="*/ 2546027 w 4425895"/>
              <a:gd name="connsiteY15095" fmla="*/ 4256377 h 4333434"/>
              <a:gd name="connsiteX15096" fmla="*/ 2538165 w 4425895"/>
              <a:gd name="connsiteY15096" fmla="*/ 4257022 h 4333434"/>
              <a:gd name="connsiteX15097" fmla="*/ 2542418 w 4425895"/>
              <a:gd name="connsiteY15097" fmla="*/ 4253714 h 4333434"/>
              <a:gd name="connsiteX15098" fmla="*/ 2547488 w 4425895"/>
              <a:gd name="connsiteY15098" fmla="*/ 2237076 h 4333434"/>
              <a:gd name="connsiteX15099" fmla="*/ 2552300 w 4425895"/>
              <a:gd name="connsiteY15099" fmla="*/ 2240513 h 4333434"/>
              <a:gd name="connsiteX15100" fmla="*/ 2546371 w 4425895"/>
              <a:gd name="connsiteY15100" fmla="*/ 2239739 h 4333434"/>
              <a:gd name="connsiteX15101" fmla="*/ 2547359 w 4425895"/>
              <a:gd name="connsiteY15101" fmla="*/ 2237076 h 4333434"/>
              <a:gd name="connsiteX15102" fmla="*/ 2550753 w 4425895"/>
              <a:gd name="connsiteY15102" fmla="*/ 2102894 h 4333434"/>
              <a:gd name="connsiteX15103" fmla="*/ 2547574 w 4425895"/>
              <a:gd name="connsiteY15103" fmla="*/ 2105042 h 4333434"/>
              <a:gd name="connsiteX15104" fmla="*/ 2544438 w 4425895"/>
              <a:gd name="connsiteY15104" fmla="*/ 2102894 h 4333434"/>
              <a:gd name="connsiteX15105" fmla="*/ 2547574 w 4425895"/>
              <a:gd name="connsiteY15105" fmla="*/ 2100788 h 4333434"/>
              <a:gd name="connsiteX15106" fmla="*/ 2550625 w 4425895"/>
              <a:gd name="connsiteY15106" fmla="*/ 2102894 h 4333434"/>
              <a:gd name="connsiteX15107" fmla="*/ 2546672 w 4425895"/>
              <a:gd name="connsiteY15107" fmla="*/ 1030556 h 4333434"/>
              <a:gd name="connsiteX15108" fmla="*/ 2548519 w 4425895"/>
              <a:gd name="connsiteY15108" fmla="*/ 1031630 h 4333434"/>
              <a:gd name="connsiteX15109" fmla="*/ 2546629 w 4425895"/>
              <a:gd name="connsiteY15109" fmla="*/ 1033864 h 4333434"/>
              <a:gd name="connsiteX15110" fmla="*/ 2545813 w 4425895"/>
              <a:gd name="connsiteY15110" fmla="*/ 1038161 h 4333434"/>
              <a:gd name="connsiteX15111" fmla="*/ 2540957 w 4425895"/>
              <a:gd name="connsiteY15111" fmla="*/ 1040782 h 4333434"/>
              <a:gd name="connsiteX15112" fmla="*/ 2538165 w 4425895"/>
              <a:gd name="connsiteY15112" fmla="*/ 1025400 h 4333434"/>
              <a:gd name="connsiteX15113" fmla="*/ 2542203 w 4425895"/>
              <a:gd name="connsiteY15113" fmla="*/ 1028579 h 4333434"/>
              <a:gd name="connsiteX15114" fmla="*/ 2546672 w 4425895"/>
              <a:gd name="connsiteY15114" fmla="*/ 1030556 h 4333434"/>
              <a:gd name="connsiteX15115" fmla="*/ 2541731 w 4425895"/>
              <a:gd name="connsiteY15115" fmla="*/ 21850 h 4333434"/>
              <a:gd name="connsiteX15116" fmla="*/ 2539282 w 4425895"/>
              <a:gd name="connsiteY15116" fmla="*/ 24342 h 4333434"/>
              <a:gd name="connsiteX15117" fmla="*/ 2535973 w 4425895"/>
              <a:gd name="connsiteY15117" fmla="*/ 21034 h 4333434"/>
              <a:gd name="connsiteX15118" fmla="*/ 2535973 w 4425895"/>
              <a:gd name="connsiteY15118" fmla="*/ 20991 h 4333434"/>
              <a:gd name="connsiteX15119" fmla="*/ 2541731 w 4425895"/>
              <a:gd name="connsiteY15119" fmla="*/ 21850 h 4333434"/>
              <a:gd name="connsiteX15120" fmla="*/ 2538251 w 4425895"/>
              <a:gd name="connsiteY15120" fmla="*/ 2066158 h 4333434"/>
              <a:gd name="connsiteX15121" fmla="*/ 2538251 w 4425895"/>
              <a:gd name="connsiteY15121" fmla="*/ 2069724 h 4333434"/>
              <a:gd name="connsiteX15122" fmla="*/ 2534818 w 4425895"/>
              <a:gd name="connsiteY15122" fmla="*/ 2068934 h 4333434"/>
              <a:gd name="connsiteX15123" fmla="*/ 2534727 w 4425895"/>
              <a:gd name="connsiteY15123" fmla="*/ 2068779 h 4333434"/>
              <a:gd name="connsiteX15124" fmla="*/ 2538251 w 4425895"/>
              <a:gd name="connsiteY15124" fmla="*/ 2066158 h 4333434"/>
              <a:gd name="connsiteX15125" fmla="*/ 2535372 w 4425895"/>
              <a:gd name="connsiteY15125" fmla="*/ 2073978 h 4333434"/>
              <a:gd name="connsiteX15126" fmla="*/ 2532622 w 4425895"/>
              <a:gd name="connsiteY15126" fmla="*/ 2075095 h 4333434"/>
              <a:gd name="connsiteX15127" fmla="*/ 2531376 w 4425895"/>
              <a:gd name="connsiteY15127" fmla="*/ 2073806 h 4333434"/>
              <a:gd name="connsiteX15128" fmla="*/ 2535372 w 4425895"/>
              <a:gd name="connsiteY15128" fmla="*/ 2073978 h 4333434"/>
              <a:gd name="connsiteX15129" fmla="*/ 2533481 w 4425895"/>
              <a:gd name="connsiteY15129" fmla="*/ 1048215 h 4333434"/>
              <a:gd name="connsiteX15130" fmla="*/ 2528841 w 4425895"/>
              <a:gd name="connsiteY15130" fmla="*/ 1052511 h 4333434"/>
              <a:gd name="connsiteX15131" fmla="*/ 2526177 w 4425895"/>
              <a:gd name="connsiteY15131" fmla="*/ 1049890 h 4333434"/>
              <a:gd name="connsiteX15132" fmla="*/ 2523470 w 4425895"/>
              <a:gd name="connsiteY15132" fmla="*/ 1046496 h 4333434"/>
              <a:gd name="connsiteX15133" fmla="*/ 2519775 w 4425895"/>
              <a:gd name="connsiteY15133" fmla="*/ 1041082 h 4333434"/>
              <a:gd name="connsiteX15134" fmla="*/ 2533481 w 4425895"/>
              <a:gd name="connsiteY15134" fmla="*/ 1048215 h 4333434"/>
              <a:gd name="connsiteX15135" fmla="*/ 2524888 w 4425895"/>
              <a:gd name="connsiteY15135" fmla="*/ 39767 h 4333434"/>
              <a:gd name="connsiteX15136" fmla="*/ 2523857 w 4425895"/>
              <a:gd name="connsiteY15136" fmla="*/ 43419 h 4333434"/>
              <a:gd name="connsiteX15137" fmla="*/ 2514791 w 4425895"/>
              <a:gd name="connsiteY15137" fmla="*/ 36888 h 4333434"/>
              <a:gd name="connsiteX15138" fmla="*/ 2525103 w 4425895"/>
              <a:gd name="connsiteY15138" fmla="*/ 39767 h 4333434"/>
              <a:gd name="connsiteX15139" fmla="*/ 2481063 w 4425895"/>
              <a:gd name="connsiteY15139" fmla="*/ 4274423 h 4333434"/>
              <a:gd name="connsiteX15140" fmla="*/ 2473200 w 4425895"/>
              <a:gd name="connsiteY15140" fmla="*/ 4273821 h 4333434"/>
              <a:gd name="connsiteX15141" fmla="*/ 2479516 w 4425895"/>
              <a:gd name="connsiteY15141" fmla="*/ 4267677 h 4333434"/>
              <a:gd name="connsiteX15142" fmla="*/ 2483512 w 4425895"/>
              <a:gd name="connsiteY15142" fmla="*/ 4269009 h 4333434"/>
              <a:gd name="connsiteX15143" fmla="*/ 2481063 w 4425895"/>
              <a:gd name="connsiteY15143" fmla="*/ 4274423 h 4333434"/>
              <a:gd name="connsiteX15144" fmla="*/ 2466154 w 4425895"/>
              <a:gd name="connsiteY15144" fmla="*/ 2401118 h 4333434"/>
              <a:gd name="connsiteX15145" fmla="*/ 2466154 w 4425895"/>
              <a:gd name="connsiteY15145" fmla="*/ 2398068 h 4333434"/>
              <a:gd name="connsiteX15146" fmla="*/ 2473329 w 4425895"/>
              <a:gd name="connsiteY15146" fmla="*/ 2398068 h 4333434"/>
              <a:gd name="connsiteX15147" fmla="*/ 2466068 w 4425895"/>
              <a:gd name="connsiteY15147" fmla="*/ 2401076 h 4333434"/>
              <a:gd name="connsiteX15148" fmla="*/ 2473243 w 4425895"/>
              <a:gd name="connsiteY15148" fmla="*/ 2762976 h 4333434"/>
              <a:gd name="connsiteX15149" fmla="*/ 2469978 w 4425895"/>
              <a:gd name="connsiteY15149" fmla="*/ 2763921 h 4333434"/>
              <a:gd name="connsiteX15150" fmla="*/ 2468002 w 4425895"/>
              <a:gd name="connsiteY15150" fmla="*/ 2761730 h 4333434"/>
              <a:gd name="connsiteX15151" fmla="*/ 2473157 w 4425895"/>
              <a:gd name="connsiteY15151" fmla="*/ 2762933 h 4333434"/>
              <a:gd name="connsiteX15152" fmla="*/ 2466842 w 4425895"/>
              <a:gd name="connsiteY15152" fmla="*/ 2778873 h 4333434"/>
              <a:gd name="connsiteX15153" fmla="*/ 2470064 w 4425895"/>
              <a:gd name="connsiteY15153" fmla="*/ 2774576 h 4333434"/>
              <a:gd name="connsiteX15154" fmla="*/ 2471052 w 4425895"/>
              <a:gd name="connsiteY15154" fmla="*/ 2778873 h 4333434"/>
              <a:gd name="connsiteX15155" fmla="*/ 2467830 w 4425895"/>
              <a:gd name="connsiteY15155" fmla="*/ 2783170 h 4333434"/>
              <a:gd name="connsiteX15156" fmla="*/ 2466842 w 4425895"/>
              <a:gd name="connsiteY15156" fmla="*/ 2778873 h 4333434"/>
              <a:gd name="connsiteX15157" fmla="*/ 2479130 w 4425895"/>
              <a:gd name="connsiteY15157" fmla="*/ 2917953 h 4333434"/>
              <a:gd name="connsiteX15158" fmla="*/ 2486477 w 4425895"/>
              <a:gd name="connsiteY15158" fmla="*/ 2919070 h 4333434"/>
              <a:gd name="connsiteX15159" fmla="*/ 2470064 w 4425895"/>
              <a:gd name="connsiteY15159" fmla="*/ 2921390 h 4333434"/>
              <a:gd name="connsiteX15160" fmla="*/ 2479130 w 4425895"/>
              <a:gd name="connsiteY15160" fmla="*/ 2917824 h 4333434"/>
              <a:gd name="connsiteX15161" fmla="*/ 2488324 w 4425895"/>
              <a:gd name="connsiteY15161" fmla="*/ 1050062 h 4333434"/>
              <a:gd name="connsiteX15162" fmla="*/ 2494082 w 4425895"/>
              <a:gd name="connsiteY15162" fmla="*/ 1054015 h 4333434"/>
              <a:gd name="connsiteX15163" fmla="*/ 2483555 w 4425895"/>
              <a:gd name="connsiteY15163" fmla="*/ 1056120 h 4333434"/>
              <a:gd name="connsiteX15164" fmla="*/ 2488324 w 4425895"/>
              <a:gd name="connsiteY15164" fmla="*/ 1050062 h 4333434"/>
              <a:gd name="connsiteX15165" fmla="*/ 2485918 w 4425895"/>
              <a:gd name="connsiteY15165" fmla="*/ 38607 h 4333434"/>
              <a:gd name="connsiteX15166" fmla="*/ 2485918 w 4425895"/>
              <a:gd name="connsiteY15166" fmla="*/ 42216 h 4333434"/>
              <a:gd name="connsiteX15167" fmla="*/ 2482352 w 4425895"/>
              <a:gd name="connsiteY15167" fmla="*/ 41271 h 4333434"/>
              <a:gd name="connsiteX15168" fmla="*/ 2485918 w 4425895"/>
              <a:gd name="connsiteY15168" fmla="*/ 38607 h 4333434"/>
              <a:gd name="connsiteX15169" fmla="*/ 2495113 w 4425895"/>
              <a:gd name="connsiteY15169" fmla="*/ 2863773 h 4333434"/>
              <a:gd name="connsiteX15170" fmla="*/ 2492320 w 4425895"/>
              <a:gd name="connsiteY15170" fmla="*/ 2861625 h 4333434"/>
              <a:gd name="connsiteX15171" fmla="*/ 2495113 w 4425895"/>
              <a:gd name="connsiteY15171" fmla="*/ 2859520 h 4333434"/>
              <a:gd name="connsiteX15172" fmla="*/ 2497906 w 4425895"/>
              <a:gd name="connsiteY15172" fmla="*/ 2861625 h 4333434"/>
              <a:gd name="connsiteX15173" fmla="*/ 2495113 w 4425895"/>
              <a:gd name="connsiteY15173" fmla="*/ 2863773 h 4333434"/>
              <a:gd name="connsiteX15174" fmla="*/ 2498035 w 4425895"/>
              <a:gd name="connsiteY15174" fmla="*/ 2893334 h 4333434"/>
              <a:gd name="connsiteX15175" fmla="*/ 2498636 w 4425895"/>
              <a:gd name="connsiteY15175" fmla="*/ 2896470 h 4333434"/>
              <a:gd name="connsiteX15176" fmla="*/ 2495100 w 4425895"/>
              <a:gd name="connsiteY15176" fmla="*/ 2895576 h 4333434"/>
              <a:gd name="connsiteX15177" fmla="*/ 2495070 w 4425895"/>
              <a:gd name="connsiteY15177" fmla="*/ 2895525 h 4333434"/>
              <a:gd name="connsiteX15178" fmla="*/ 2498249 w 4425895"/>
              <a:gd name="connsiteY15178" fmla="*/ 2893334 h 4333434"/>
              <a:gd name="connsiteX15179" fmla="*/ 2487809 w 4425895"/>
              <a:gd name="connsiteY15179" fmla="*/ 1554565 h 4333434"/>
              <a:gd name="connsiteX15180" fmla="*/ 2489957 w 4425895"/>
              <a:gd name="connsiteY15180" fmla="*/ 1556714 h 4333434"/>
              <a:gd name="connsiteX15181" fmla="*/ 2487809 w 4425895"/>
              <a:gd name="connsiteY15181" fmla="*/ 1558862 h 4333434"/>
              <a:gd name="connsiteX15182" fmla="*/ 2485661 w 4425895"/>
              <a:gd name="connsiteY15182" fmla="*/ 1556714 h 4333434"/>
              <a:gd name="connsiteX15183" fmla="*/ 2487809 w 4425895"/>
              <a:gd name="connsiteY15183" fmla="*/ 1554565 h 4333434"/>
              <a:gd name="connsiteX15184" fmla="*/ 2485704 w 4425895"/>
              <a:gd name="connsiteY15184" fmla="*/ 1200571 h 4333434"/>
              <a:gd name="connsiteX15185" fmla="*/ 2487809 w 4425895"/>
              <a:gd name="connsiteY15185" fmla="*/ 1198595 h 4333434"/>
              <a:gd name="connsiteX15186" fmla="*/ 2489871 w 4425895"/>
              <a:gd name="connsiteY15186" fmla="*/ 1201903 h 4333434"/>
              <a:gd name="connsiteX15187" fmla="*/ 2487895 w 4425895"/>
              <a:gd name="connsiteY15187" fmla="*/ 1203881 h 4333434"/>
              <a:gd name="connsiteX15188" fmla="*/ 2487809 w 4425895"/>
              <a:gd name="connsiteY15188" fmla="*/ 1203879 h 4333434"/>
              <a:gd name="connsiteX15189" fmla="*/ 2485704 w 4425895"/>
              <a:gd name="connsiteY15189" fmla="*/ 1200571 h 4333434"/>
              <a:gd name="connsiteX15190" fmla="*/ 2487809 w 4425895"/>
              <a:gd name="connsiteY15190" fmla="*/ 2800012 h 4333434"/>
              <a:gd name="connsiteX15191" fmla="*/ 2486863 w 4425895"/>
              <a:gd name="connsiteY15191" fmla="*/ 2802117 h 4333434"/>
              <a:gd name="connsiteX15192" fmla="*/ 2484629 w 4425895"/>
              <a:gd name="connsiteY15192" fmla="*/ 2800012 h 4333434"/>
              <a:gd name="connsiteX15193" fmla="*/ 2485575 w 4425895"/>
              <a:gd name="connsiteY15193" fmla="*/ 2797864 h 4333434"/>
              <a:gd name="connsiteX15194" fmla="*/ 2487809 w 4425895"/>
              <a:gd name="connsiteY15194" fmla="*/ 2800012 h 4333434"/>
              <a:gd name="connsiteX15195" fmla="*/ 2487809 w 4425895"/>
              <a:gd name="connsiteY15195" fmla="*/ 2800012 h 4333434"/>
              <a:gd name="connsiteX15196" fmla="*/ 2491332 w 4425895"/>
              <a:gd name="connsiteY15196" fmla="*/ 2936901 h 4333434"/>
              <a:gd name="connsiteX15197" fmla="*/ 2483082 w 4425895"/>
              <a:gd name="connsiteY15197" fmla="*/ 2938791 h 4333434"/>
              <a:gd name="connsiteX15198" fmla="*/ 2479211 w 4425895"/>
              <a:gd name="connsiteY15198" fmla="*/ 2934108 h 4333434"/>
              <a:gd name="connsiteX15199" fmla="*/ 2481407 w 4425895"/>
              <a:gd name="connsiteY15199" fmla="*/ 2930757 h 4333434"/>
              <a:gd name="connsiteX15200" fmla="*/ 2491332 w 4425895"/>
              <a:gd name="connsiteY15200" fmla="*/ 2936901 h 4333434"/>
              <a:gd name="connsiteX15201" fmla="*/ 2491719 w 4425895"/>
              <a:gd name="connsiteY15201" fmla="*/ 2770237 h 4333434"/>
              <a:gd name="connsiteX15202" fmla="*/ 2496015 w 4425895"/>
              <a:gd name="connsiteY15202" fmla="*/ 2785361 h 4333434"/>
              <a:gd name="connsiteX15203" fmla="*/ 2491031 w 4425895"/>
              <a:gd name="connsiteY15203" fmla="*/ 2783900 h 4333434"/>
              <a:gd name="connsiteX15204" fmla="*/ 2491719 w 4425895"/>
              <a:gd name="connsiteY15204" fmla="*/ 2770280 h 4333434"/>
              <a:gd name="connsiteX15205" fmla="*/ 2494211 w 4425895"/>
              <a:gd name="connsiteY15205" fmla="*/ 2017865 h 4333434"/>
              <a:gd name="connsiteX15206" fmla="*/ 2496144 w 4425895"/>
              <a:gd name="connsiteY15206" fmla="*/ 2021087 h 4333434"/>
              <a:gd name="connsiteX15207" fmla="*/ 2491375 w 4425895"/>
              <a:gd name="connsiteY15207" fmla="*/ 2022891 h 4333434"/>
              <a:gd name="connsiteX15208" fmla="*/ 2494211 w 4425895"/>
              <a:gd name="connsiteY15208" fmla="*/ 2017865 h 4333434"/>
              <a:gd name="connsiteX15209" fmla="*/ 2491117 w 4425895"/>
              <a:gd name="connsiteY15209" fmla="*/ 2806672 h 4333434"/>
              <a:gd name="connsiteX15210" fmla="*/ 2493223 w 4425895"/>
              <a:gd name="connsiteY15210" fmla="*/ 2802676 h 4333434"/>
              <a:gd name="connsiteX15211" fmla="*/ 2493223 w 4425895"/>
              <a:gd name="connsiteY15211" fmla="*/ 2802676 h 4333434"/>
              <a:gd name="connsiteX15212" fmla="*/ 2493609 w 4425895"/>
              <a:gd name="connsiteY15212" fmla="*/ 2806672 h 4333434"/>
              <a:gd name="connsiteX15213" fmla="*/ 2491117 w 4425895"/>
              <a:gd name="connsiteY15213" fmla="*/ 2806672 h 4333434"/>
              <a:gd name="connsiteX15214" fmla="*/ 2497132 w 4425895"/>
              <a:gd name="connsiteY15214" fmla="*/ 2853290 h 4333434"/>
              <a:gd name="connsiteX15215" fmla="*/ 2494082 w 4425895"/>
              <a:gd name="connsiteY15215" fmla="*/ 2851958 h 4333434"/>
              <a:gd name="connsiteX15216" fmla="*/ 2496187 w 4425895"/>
              <a:gd name="connsiteY15216" fmla="*/ 2849981 h 4333434"/>
              <a:gd name="connsiteX15217" fmla="*/ 2497132 w 4425895"/>
              <a:gd name="connsiteY15217" fmla="*/ 2853290 h 4333434"/>
              <a:gd name="connsiteX15218" fmla="*/ 2493953 w 4425895"/>
              <a:gd name="connsiteY15218" fmla="*/ 1762863 h 4333434"/>
              <a:gd name="connsiteX15219" fmla="*/ 2491848 w 4425895"/>
              <a:gd name="connsiteY15219" fmla="*/ 1759555 h 4333434"/>
              <a:gd name="connsiteX15220" fmla="*/ 2493953 w 4425895"/>
              <a:gd name="connsiteY15220" fmla="*/ 1757535 h 4333434"/>
              <a:gd name="connsiteX15221" fmla="*/ 2496015 w 4425895"/>
              <a:gd name="connsiteY15221" fmla="*/ 1760844 h 4333434"/>
              <a:gd name="connsiteX15222" fmla="*/ 2493996 w 4425895"/>
              <a:gd name="connsiteY15222" fmla="*/ 1762863 h 4333434"/>
              <a:gd name="connsiteX15223" fmla="*/ 2493953 w 4425895"/>
              <a:gd name="connsiteY15223" fmla="*/ 1762863 h 4333434"/>
              <a:gd name="connsiteX15224" fmla="*/ 2484500 w 4425895"/>
              <a:gd name="connsiteY15224" fmla="*/ 1794744 h 4333434"/>
              <a:gd name="connsiteX15225" fmla="*/ 2486348 w 4425895"/>
              <a:gd name="connsiteY15225" fmla="*/ 1797923 h 4333434"/>
              <a:gd name="connsiteX15226" fmla="*/ 2484500 w 4425895"/>
              <a:gd name="connsiteY15226" fmla="*/ 1801103 h 4333434"/>
              <a:gd name="connsiteX15227" fmla="*/ 2482739 w 4425895"/>
              <a:gd name="connsiteY15227" fmla="*/ 1797923 h 4333434"/>
              <a:gd name="connsiteX15228" fmla="*/ 2484629 w 4425895"/>
              <a:gd name="connsiteY15228" fmla="*/ 1794958 h 4333434"/>
              <a:gd name="connsiteX15229" fmla="*/ 2482911 w 4425895"/>
              <a:gd name="connsiteY15229" fmla="*/ 2909231 h 4333434"/>
              <a:gd name="connsiteX15230" fmla="*/ 2480161 w 4425895"/>
              <a:gd name="connsiteY15230" fmla="*/ 2910348 h 4333434"/>
              <a:gd name="connsiteX15231" fmla="*/ 2478915 w 4425895"/>
              <a:gd name="connsiteY15231" fmla="*/ 2909059 h 4333434"/>
              <a:gd name="connsiteX15232" fmla="*/ 2483040 w 4425895"/>
              <a:gd name="connsiteY15232" fmla="*/ 2909231 h 4333434"/>
              <a:gd name="connsiteX15233" fmla="*/ 2479302 w 4425895"/>
              <a:gd name="connsiteY15233" fmla="*/ 4243058 h 4333434"/>
              <a:gd name="connsiteX15234" fmla="*/ 2477067 w 4425895"/>
              <a:gd name="connsiteY15234" fmla="*/ 4245206 h 4333434"/>
              <a:gd name="connsiteX15235" fmla="*/ 2477067 w 4425895"/>
              <a:gd name="connsiteY15235" fmla="*/ 4245206 h 4333434"/>
              <a:gd name="connsiteX15236" fmla="*/ 2476165 w 4425895"/>
              <a:gd name="connsiteY15236" fmla="*/ 4243058 h 4333434"/>
              <a:gd name="connsiteX15237" fmla="*/ 2478356 w 4425895"/>
              <a:gd name="connsiteY15237" fmla="*/ 4240953 h 4333434"/>
              <a:gd name="connsiteX15238" fmla="*/ 2479430 w 4425895"/>
              <a:gd name="connsiteY15238" fmla="*/ 4243058 h 4333434"/>
              <a:gd name="connsiteX15239" fmla="*/ 2484844 w 4425895"/>
              <a:gd name="connsiteY15239" fmla="*/ 3034476 h 4333434"/>
              <a:gd name="connsiteX15240" fmla="*/ 2485575 w 4425895"/>
              <a:gd name="connsiteY15240" fmla="*/ 3022102 h 4333434"/>
              <a:gd name="connsiteX15241" fmla="*/ 2487680 w 4425895"/>
              <a:gd name="connsiteY15241" fmla="*/ 3023004 h 4333434"/>
              <a:gd name="connsiteX15242" fmla="*/ 2494984 w 4425895"/>
              <a:gd name="connsiteY15242" fmla="*/ 3021543 h 4333434"/>
              <a:gd name="connsiteX15243" fmla="*/ 2498206 w 4425895"/>
              <a:gd name="connsiteY15243" fmla="*/ 3022102 h 4333434"/>
              <a:gd name="connsiteX15244" fmla="*/ 2496273 w 4425895"/>
              <a:gd name="connsiteY15244" fmla="*/ 3029535 h 4333434"/>
              <a:gd name="connsiteX15245" fmla="*/ 2491117 w 4425895"/>
              <a:gd name="connsiteY15245" fmla="*/ 3032714 h 4333434"/>
              <a:gd name="connsiteX15246" fmla="*/ 2484973 w 4425895"/>
              <a:gd name="connsiteY15246" fmla="*/ 3034476 h 4333434"/>
              <a:gd name="connsiteX15247" fmla="*/ 2498550 w 4425895"/>
              <a:gd name="connsiteY15247" fmla="*/ 2984034 h 4333434"/>
              <a:gd name="connsiteX15248" fmla="*/ 2499882 w 4425895"/>
              <a:gd name="connsiteY15248" fmla="*/ 2983647 h 4333434"/>
              <a:gd name="connsiteX15249" fmla="*/ 2502331 w 4425895"/>
              <a:gd name="connsiteY15249" fmla="*/ 2987944 h 4333434"/>
              <a:gd name="connsiteX15250" fmla="*/ 2505983 w 4425895"/>
              <a:gd name="connsiteY15250" fmla="*/ 2991811 h 4333434"/>
              <a:gd name="connsiteX15251" fmla="*/ 2505983 w 4425895"/>
              <a:gd name="connsiteY15251" fmla="*/ 2993014 h 4333434"/>
              <a:gd name="connsiteX15252" fmla="*/ 2500999 w 4425895"/>
              <a:gd name="connsiteY15252" fmla="*/ 2989534 h 4333434"/>
              <a:gd name="connsiteX15253" fmla="*/ 2498679 w 4425895"/>
              <a:gd name="connsiteY15253" fmla="*/ 2984034 h 4333434"/>
              <a:gd name="connsiteX15254" fmla="*/ 2505167 w 4425895"/>
              <a:gd name="connsiteY15254" fmla="*/ 2934538 h 4333434"/>
              <a:gd name="connsiteX15255" fmla="*/ 2512772 w 4425895"/>
              <a:gd name="connsiteY15255" fmla="*/ 2938061 h 4333434"/>
              <a:gd name="connsiteX15256" fmla="*/ 2509764 w 4425895"/>
              <a:gd name="connsiteY15256" fmla="*/ 2940252 h 4333434"/>
              <a:gd name="connsiteX15257" fmla="*/ 2505296 w 4425895"/>
              <a:gd name="connsiteY15257" fmla="*/ 2934538 h 4333434"/>
              <a:gd name="connsiteX15258" fmla="*/ 2510710 w 4425895"/>
              <a:gd name="connsiteY15258" fmla="*/ 2315445 h 4333434"/>
              <a:gd name="connsiteX15259" fmla="*/ 2508604 w 4425895"/>
              <a:gd name="connsiteY15259" fmla="*/ 2313297 h 4333434"/>
              <a:gd name="connsiteX15260" fmla="*/ 2510752 w 4425895"/>
              <a:gd name="connsiteY15260" fmla="*/ 2311148 h 4333434"/>
              <a:gd name="connsiteX15261" fmla="*/ 2512901 w 4425895"/>
              <a:gd name="connsiteY15261" fmla="*/ 2313297 h 4333434"/>
              <a:gd name="connsiteX15262" fmla="*/ 2510838 w 4425895"/>
              <a:gd name="connsiteY15262" fmla="*/ 2315445 h 4333434"/>
              <a:gd name="connsiteX15263" fmla="*/ 2504394 w 4425895"/>
              <a:gd name="connsiteY15263" fmla="*/ 2083430 h 4333434"/>
              <a:gd name="connsiteX15264" fmla="*/ 2516467 w 4425895"/>
              <a:gd name="connsiteY15264" fmla="*/ 2085364 h 4333434"/>
              <a:gd name="connsiteX15265" fmla="*/ 2513502 w 4425895"/>
              <a:gd name="connsiteY15265" fmla="*/ 2087856 h 4333434"/>
              <a:gd name="connsiteX15266" fmla="*/ 2504523 w 4425895"/>
              <a:gd name="connsiteY15266" fmla="*/ 2083430 h 4333434"/>
              <a:gd name="connsiteX15267" fmla="*/ 2506370 w 4425895"/>
              <a:gd name="connsiteY15267" fmla="*/ 1533469 h 4333434"/>
              <a:gd name="connsiteX15268" fmla="*/ 2508604 w 4425895"/>
              <a:gd name="connsiteY15268" fmla="*/ 1535532 h 4333434"/>
              <a:gd name="connsiteX15269" fmla="*/ 2508604 w 4425895"/>
              <a:gd name="connsiteY15269" fmla="*/ 1535575 h 4333434"/>
              <a:gd name="connsiteX15270" fmla="*/ 2507702 w 4425895"/>
              <a:gd name="connsiteY15270" fmla="*/ 1537680 h 4333434"/>
              <a:gd name="connsiteX15271" fmla="*/ 2505468 w 4425895"/>
              <a:gd name="connsiteY15271" fmla="*/ 1535575 h 4333434"/>
              <a:gd name="connsiteX15272" fmla="*/ 2506499 w 4425895"/>
              <a:gd name="connsiteY15272" fmla="*/ 1533340 h 4333434"/>
              <a:gd name="connsiteX15273" fmla="*/ 2511139 w 4425895"/>
              <a:gd name="connsiteY15273" fmla="*/ 101680 h 4333434"/>
              <a:gd name="connsiteX15274" fmla="*/ 2514233 w 4425895"/>
              <a:gd name="connsiteY15274" fmla="*/ 101680 h 4333434"/>
              <a:gd name="connsiteX15275" fmla="*/ 2512815 w 4425895"/>
              <a:gd name="connsiteY15275" fmla="*/ 107481 h 4333434"/>
              <a:gd name="connsiteX15276" fmla="*/ 2507788 w 4425895"/>
              <a:gd name="connsiteY15276" fmla="*/ 107481 h 4333434"/>
              <a:gd name="connsiteX15277" fmla="*/ 2511139 w 4425895"/>
              <a:gd name="connsiteY15277" fmla="*/ 101680 h 4333434"/>
              <a:gd name="connsiteX15278" fmla="*/ 2508647 w 4425895"/>
              <a:gd name="connsiteY15278" fmla="*/ 1059815 h 4333434"/>
              <a:gd name="connsiteX15279" fmla="*/ 2505339 w 4425895"/>
              <a:gd name="connsiteY15279" fmla="*/ 1064112 h 4333434"/>
              <a:gd name="connsiteX15280" fmla="*/ 2497046 w 4425895"/>
              <a:gd name="connsiteY15280" fmla="*/ 1063124 h 4333434"/>
              <a:gd name="connsiteX15281" fmla="*/ 2502890 w 4425895"/>
              <a:gd name="connsiteY15281" fmla="*/ 1057925 h 4333434"/>
              <a:gd name="connsiteX15282" fmla="*/ 2508733 w 4425895"/>
              <a:gd name="connsiteY15282" fmla="*/ 1059987 h 4333434"/>
              <a:gd name="connsiteX15283" fmla="*/ 2498249 w 4425895"/>
              <a:gd name="connsiteY15283" fmla="*/ 1050879 h 4333434"/>
              <a:gd name="connsiteX15284" fmla="*/ 2500355 w 4425895"/>
              <a:gd name="connsiteY15284" fmla="*/ 1048773 h 4333434"/>
              <a:gd name="connsiteX15285" fmla="*/ 2502460 w 4425895"/>
              <a:gd name="connsiteY15285" fmla="*/ 1050879 h 4333434"/>
              <a:gd name="connsiteX15286" fmla="*/ 2500355 w 4425895"/>
              <a:gd name="connsiteY15286" fmla="*/ 1052984 h 4333434"/>
              <a:gd name="connsiteX15287" fmla="*/ 2498249 w 4425895"/>
              <a:gd name="connsiteY15287" fmla="*/ 1050879 h 4333434"/>
              <a:gd name="connsiteX15288" fmla="*/ 2502546 w 4425895"/>
              <a:gd name="connsiteY15288" fmla="*/ 168363 h 4333434"/>
              <a:gd name="connsiteX15289" fmla="*/ 2500183 w 4425895"/>
              <a:gd name="connsiteY15289" fmla="*/ 170726 h 4333434"/>
              <a:gd name="connsiteX15290" fmla="*/ 2498593 w 4425895"/>
              <a:gd name="connsiteY15290" fmla="*/ 169137 h 4333434"/>
              <a:gd name="connsiteX15291" fmla="*/ 2502546 w 4425895"/>
              <a:gd name="connsiteY15291" fmla="*/ 168363 h 4333434"/>
              <a:gd name="connsiteX15292" fmla="*/ 2501816 w 4425895"/>
              <a:gd name="connsiteY15292" fmla="*/ 140178 h 4333434"/>
              <a:gd name="connsiteX15293" fmla="*/ 2497519 w 4425895"/>
              <a:gd name="connsiteY15293" fmla="*/ 143056 h 4333434"/>
              <a:gd name="connsiteX15294" fmla="*/ 2495371 w 4425895"/>
              <a:gd name="connsiteY15294" fmla="*/ 138760 h 4333434"/>
              <a:gd name="connsiteX15295" fmla="*/ 2497777 w 4425895"/>
              <a:gd name="connsiteY15295" fmla="*/ 132788 h 4333434"/>
              <a:gd name="connsiteX15296" fmla="*/ 2501730 w 4425895"/>
              <a:gd name="connsiteY15296" fmla="*/ 140178 h 4333434"/>
              <a:gd name="connsiteX15297" fmla="*/ 2497218 w 4425895"/>
              <a:gd name="connsiteY15297" fmla="*/ 105375 h 4333434"/>
              <a:gd name="connsiteX15298" fmla="*/ 2496531 w 4425895"/>
              <a:gd name="connsiteY15298" fmla="*/ 112680 h 4333434"/>
              <a:gd name="connsiteX15299" fmla="*/ 2493223 w 4425895"/>
              <a:gd name="connsiteY15299" fmla="*/ 113926 h 4333434"/>
              <a:gd name="connsiteX15300" fmla="*/ 2497132 w 4425895"/>
              <a:gd name="connsiteY15300" fmla="*/ 105375 h 4333434"/>
              <a:gd name="connsiteX15301" fmla="*/ 2490301 w 4425895"/>
              <a:gd name="connsiteY15301" fmla="*/ 26319 h 4333434"/>
              <a:gd name="connsiteX15302" fmla="*/ 2493223 w 4425895"/>
              <a:gd name="connsiteY15302" fmla="*/ 32720 h 4333434"/>
              <a:gd name="connsiteX15303" fmla="*/ 2485188 w 4425895"/>
              <a:gd name="connsiteY15303" fmla="*/ 30701 h 4333434"/>
              <a:gd name="connsiteX15304" fmla="*/ 2490215 w 4425895"/>
              <a:gd name="connsiteY15304" fmla="*/ 26319 h 4333434"/>
              <a:gd name="connsiteX15305" fmla="*/ 2479302 w 4425895"/>
              <a:gd name="connsiteY15305" fmla="*/ 1063639 h 4333434"/>
              <a:gd name="connsiteX15306" fmla="*/ 2482567 w 4425895"/>
              <a:gd name="connsiteY15306" fmla="*/ 1065745 h 4333434"/>
              <a:gd name="connsiteX15307" fmla="*/ 2480591 w 4425895"/>
              <a:gd name="connsiteY15307" fmla="*/ 1067893 h 4333434"/>
              <a:gd name="connsiteX15308" fmla="*/ 2477325 w 4425895"/>
              <a:gd name="connsiteY15308" fmla="*/ 1065745 h 4333434"/>
              <a:gd name="connsiteX15309" fmla="*/ 2479302 w 4425895"/>
              <a:gd name="connsiteY15309" fmla="*/ 1063639 h 4333434"/>
              <a:gd name="connsiteX15310" fmla="*/ 2473673 w 4425895"/>
              <a:gd name="connsiteY15310" fmla="*/ 1508678 h 4333434"/>
              <a:gd name="connsiteX15311" fmla="*/ 2481493 w 4425895"/>
              <a:gd name="connsiteY15311" fmla="*/ 1512287 h 4333434"/>
              <a:gd name="connsiteX15312" fmla="*/ 2474103 w 4425895"/>
              <a:gd name="connsiteY15312" fmla="*/ 1511900 h 4333434"/>
              <a:gd name="connsiteX15313" fmla="*/ 2473673 w 4425895"/>
              <a:gd name="connsiteY15313" fmla="*/ 1508678 h 4333434"/>
              <a:gd name="connsiteX15314" fmla="*/ 2469978 w 4425895"/>
              <a:gd name="connsiteY15314" fmla="*/ 1057238 h 4333434"/>
              <a:gd name="connsiteX15315" fmla="*/ 2472212 w 4425895"/>
              <a:gd name="connsiteY15315" fmla="*/ 1055132 h 4333434"/>
              <a:gd name="connsiteX15316" fmla="*/ 2473157 w 4425895"/>
              <a:gd name="connsiteY15316" fmla="*/ 1057238 h 4333434"/>
              <a:gd name="connsiteX15317" fmla="*/ 2470923 w 4425895"/>
              <a:gd name="connsiteY15317" fmla="*/ 1059386 h 4333434"/>
              <a:gd name="connsiteX15318" fmla="*/ 2470923 w 4425895"/>
              <a:gd name="connsiteY15318" fmla="*/ 1059386 h 4333434"/>
              <a:gd name="connsiteX15319" fmla="*/ 2469978 w 4425895"/>
              <a:gd name="connsiteY15319" fmla="*/ 1057238 h 4333434"/>
              <a:gd name="connsiteX15320" fmla="*/ 2468947 w 4425895"/>
              <a:gd name="connsiteY15320" fmla="*/ 1505670 h 4333434"/>
              <a:gd name="connsiteX15321" fmla="*/ 2466975 w 4425895"/>
              <a:gd name="connsiteY15321" fmla="*/ 1507819 h 4333434"/>
              <a:gd name="connsiteX15322" fmla="*/ 2466970 w 4425895"/>
              <a:gd name="connsiteY15322" fmla="*/ 1507819 h 4333434"/>
              <a:gd name="connsiteX15323" fmla="*/ 2463705 w 4425895"/>
              <a:gd name="connsiteY15323" fmla="*/ 1505670 h 4333434"/>
              <a:gd name="connsiteX15324" fmla="*/ 2465681 w 4425895"/>
              <a:gd name="connsiteY15324" fmla="*/ 1503565 h 4333434"/>
              <a:gd name="connsiteX15325" fmla="*/ 2468947 w 4425895"/>
              <a:gd name="connsiteY15325" fmla="*/ 1505670 h 4333434"/>
              <a:gd name="connsiteX15326" fmla="*/ 2462674 w 4425895"/>
              <a:gd name="connsiteY15326" fmla="*/ 68983 h 4333434"/>
              <a:gd name="connsiteX15327" fmla="*/ 2464779 w 4425895"/>
              <a:gd name="connsiteY15327" fmla="*/ 71089 h 4333434"/>
              <a:gd name="connsiteX15328" fmla="*/ 2462717 w 4425895"/>
              <a:gd name="connsiteY15328" fmla="*/ 73237 h 4333434"/>
              <a:gd name="connsiteX15329" fmla="*/ 2462674 w 4425895"/>
              <a:gd name="connsiteY15329" fmla="*/ 73237 h 4333434"/>
              <a:gd name="connsiteX15330" fmla="*/ 2460568 w 4425895"/>
              <a:gd name="connsiteY15330" fmla="*/ 71132 h 4333434"/>
              <a:gd name="connsiteX15331" fmla="*/ 2460568 w 4425895"/>
              <a:gd name="connsiteY15331" fmla="*/ 71089 h 4333434"/>
              <a:gd name="connsiteX15332" fmla="*/ 2462674 w 4425895"/>
              <a:gd name="connsiteY15332" fmla="*/ 68983 h 4333434"/>
              <a:gd name="connsiteX15333" fmla="*/ 2445788 w 4425895"/>
              <a:gd name="connsiteY15333" fmla="*/ 636431 h 4333434"/>
              <a:gd name="connsiteX15334" fmla="*/ 2444886 w 4425895"/>
              <a:gd name="connsiteY15334" fmla="*/ 634283 h 4333434"/>
              <a:gd name="connsiteX15335" fmla="*/ 2447120 w 4425895"/>
              <a:gd name="connsiteY15335" fmla="*/ 632178 h 4333434"/>
              <a:gd name="connsiteX15336" fmla="*/ 2447980 w 4425895"/>
              <a:gd name="connsiteY15336" fmla="*/ 634283 h 4333434"/>
              <a:gd name="connsiteX15337" fmla="*/ 2445831 w 4425895"/>
              <a:gd name="connsiteY15337" fmla="*/ 636432 h 4333434"/>
              <a:gd name="connsiteX15338" fmla="*/ 2445788 w 4425895"/>
              <a:gd name="connsiteY15338" fmla="*/ 636431 h 4333434"/>
              <a:gd name="connsiteX15339" fmla="*/ 2445788 w 4425895"/>
              <a:gd name="connsiteY15339" fmla="*/ 821485 h 4333434"/>
              <a:gd name="connsiteX15340" fmla="*/ 2444027 w 4425895"/>
              <a:gd name="connsiteY15340" fmla="*/ 823461 h 4333434"/>
              <a:gd name="connsiteX15341" fmla="*/ 2440761 w 4425895"/>
              <a:gd name="connsiteY15341" fmla="*/ 818907 h 4333434"/>
              <a:gd name="connsiteX15342" fmla="*/ 2445917 w 4425895"/>
              <a:gd name="connsiteY15342" fmla="*/ 821485 h 4333434"/>
              <a:gd name="connsiteX15343" fmla="*/ 2453866 w 4425895"/>
              <a:gd name="connsiteY15343" fmla="*/ 1194126 h 4333434"/>
              <a:gd name="connsiteX15344" fmla="*/ 2459194 w 4425895"/>
              <a:gd name="connsiteY15344" fmla="*/ 1202118 h 4333434"/>
              <a:gd name="connsiteX15345" fmla="*/ 2453737 w 4425895"/>
              <a:gd name="connsiteY15345" fmla="*/ 1201259 h 4333434"/>
              <a:gd name="connsiteX15346" fmla="*/ 2449054 w 4425895"/>
              <a:gd name="connsiteY15346" fmla="*/ 1193439 h 4333434"/>
              <a:gd name="connsiteX15347" fmla="*/ 2447507 w 4425895"/>
              <a:gd name="connsiteY15347" fmla="*/ 1188111 h 4333434"/>
              <a:gd name="connsiteX15348" fmla="*/ 2451804 w 4425895"/>
              <a:gd name="connsiteY15348" fmla="*/ 181640 h 4333434"/>
              <a:gd name="connsiteX15349" fmla="*/ 2451030 w 4425895"/>
              <a:gd name="connsiteY15349" fmla="*/ 179491 h 4333434"/>
              <a:gd name="connsiteX15350" fmla="*/ 2454424 w 4425895"/>
              <a:gd name="connsiteY15350" fmla="*/ 177386 h 4333434"/>
              <a:gd name="connsiteX15351" fmla="*/ 2455198 w 4425895"/>
              <a:gd name="connsiteY15351" fmla="*/ 179491 h 4333434"/>
              <a:gd name="connsiteX15352" fmla="*/ 2451932 w 4425895"/>
              <a:gd name="connsiteY15352" fmla="*/ 181640 h 4333434"/>
              <a:gd name="connsiteX15353" fmla="*/ 2448237 w 4425895"/>
              <a:gd name="connsiteY15353" fmla="*/ 99489 h 4333434"/>
              <a:gd name="connsiteX15354" fmla="*/ 2455198 w 4425895"/>
              <a:gd name="connsiteY15354" fmla="*/ 98716 h 4333434"/>
              <a:gd name="connsiteX15355" fmla="*/ 2451374 w 4425895"/>
              <a:gd name="connsiteY15355" fmla="*/ 102626 h 4333434"/>
              <a:gd name="connsiteX15356" fmla="*/ 2448366 w 4425895"/>
              <a:gd name="connsiteY15356" fmla="*/ 99489 h 4333434"/>
              <a:gd name="connsiteX15357" fmla="*/ 2452792 w 4425895"/>
              <a:gd name="connsiteY15357" fmla="*/ 119984 h 4333434"/>
              <a:gd name="connsiteX15358" fmla="*/ 2458334 w 4425895"/>
              <a:gd name="connsiteY15358" fmla="*/ 131155 h 4333434"/>
              <a:gd name="connsiteX15359" fmla="*/ 2448667 w 4425895"/>
              <a:gd name="connsiteY15359" fmla="*/ 129565 h 4333434"/>
              <a:gd name="connsiteX15360" fmla="*/ 2452921 w 4425895"/>
              <a:gd name="connsiteY15360" fmla="*/ 119984 h 4333434"/>
              <a:gd name="connsiteX15361" fmla="*/ 2449956 w 4425895"/>
              <a:gd name="connsiteY15361" fmla="*/ 200759 h 4333434"/>
              <a:gd name="connsiteX15362" fmla="*/ 2452061 w 4425895"/>
              <a:gd name="connsiteY15362" fmla="*/ 202779 h 4333434"/>
              <a:gd name="connsiteX15363" fmla="*/ 2452061 w 4425895"/>
              <a:gd name="connsiteY15363" fmla="*/ 202779 h 4333434"/>
              <a:gd name="connsiteX15364" fmla="*/ 2449956 w 4425895"/>
              <a:gd name="connsiteY15364" fmla="*/ 206087 h 4333434"/>
              <a:gd name="connsiteX15365" fmla="*/ 2447851 w 4425895"/>
              <a:gd name="connsiteY15365" fmla="*/ 204068 h 4333434"/>
              <a:gd name="connsiteX15366" fmla="*/ 2450085 w 4425895"/>
              <a:gd name="connsiteY15366" fmla="*/ 200931 h 4333434"/>
              <a:gd name="connsiteX15367" fmla="*/ 2447851 w 4425895"/>
              <a:gd name="connsiteY15367" fmla="*/ 453655 h 4333434"/>
              <a:gd name="connsiteX15368" fmla="*/ 2449956 w 4425895"/>
              <a:gd name="connsiteY15368" fmla="*/ 455761 h 4333434"/>
              <a:gd name="connsiteX15369" fmla="*/ 2449956 w 4425895"/>
              <a:gd name="connsiteY15369" fmla="*/ 455804 h 4333434"/>
              <a:gd name="connsiteX15370" fmla="*/ 2447937 w 4425895"/>
              <a:gd name="connsiteY15370" fmla="*/ 457909 h 4333434"/>
              <a:gd name="connsiteX15371" fmla="*/ 2447851 w 4425895"/>
              <a:gd name="connsiteY15371" fmla="*/ 457909 h 4333434"/>
              <a:gd name="connsiteX15372" fmla="*/ 2445788 w 4425895"/>
              <a:gd name="connsiteY15372" fmla="*/ 455804 h 4333434"/>
              <a:gd name="connsiteX15373" fmla="*/ 2447851 w 4425895"/>
              <a:gd name="connsiteY15373" fmla="*/ 453655 h 4333434"/>
              <a:gd name="connsiteX15374" fmla="*/ 2447980 w 4425895"/>
              <a:gd name="connsiteY15374" fmla="*/ 453655 h 4333434"/>
              <a:gd name="connsiteX15375" fmla="*/ 2439472 w 4425895"/>
              <a:gd name="connsiteY15375" fmla="*/ 19057 h 4333434"/>
              <a:gd name="connsiteX15376" fmla="*/ 2444671 w 4425895"/>
              <a:gd name="connsiteY15376" fmla="*/ 22366 h 4333434"/>
              <a:gd name="connsiteX15377" fmla="*/ 2441621 w 4425895"/>
              <a:gd name="connsiteY15377" fmla="*/ 24342 h 4333434"/>
              <a:gd name="connsiteX15378" fmla="*/ 2439601 w 4425895"/>
              <a:gd name="connsiteY15378" fmla="*/ 19057 h 4333434"/>
              <a:gd name="connsiteX15379" fmla="*/ 2441792 w 4425895"/>
              <a:gd name="connsiteY15379" fmla="*/ 1426313 h 4333434"/>
              <a:gd name="connsiteX15380" fmla="*/ 2443597 w 4425895"/>
              <a:gd name="connsiteY15380" fmla="*/ 1419481 h 4333434"/>
              <a:gd name="connsiteX15381" fmla="*/ 2447292 w 4425895"/>
              <a:gd name="connsiteY15381" fmla="*/ 1419782 h 4333434"/>
              <a:gd name="connsiteX15382" fmla="*/ 2455885 w 4425895"/>
              <a:gd name="connsiteY15382" fmla="*/ 1422188 h 4333434"/>
              <a:gd name="connsiteX15383" fmla="*/ 2464221 w 4425895"/>
              <a:gd name="connsiteY15383" fmla="*/ 1426485 h 4333434"/>
              <a:gd name="connsiteX15384" fmla="*/ 2466455 w 4425895"/>
              <a:gd name="connsiteY15384" fmla="*/ 1432629 h 4333434"/>
              <a:gd name="connsiteX15385" fmla="*/ 2458549 w 4425895"/>
              <a:gd name="connsiteY15385" fmla="*/ 1429106 h 4333434"/>
              <a:gd name="connsiteX15386" fmla="*/ 2452921 w 4425895"/>
              <a:gd name="connsiteY15386" fmla="*/ 1427215 h 4333434"/>
              <a:gd name="connsiteX15387" fmla="*/ 2449784 w 4425895"/>
              <a:gd name="connsiteY15387" fmla="*/ 1429750 h 4333434"/>
              <a:gd name="connsiteX15388" fmla="*/ 2452276 w 4425895"/>
              <a:gd name="connsiteY15388" fmla="*/ 1435078 h 4333434"/>
              <a:gd name="connsiteX15389" fmla="*/ 2442351 w 4425895"/>
              <a:gd name="connsiteY15389" fmla="*/ 1435636 h 4333434"/>
              <a:gd name="connsiteX15390" fmla="*/ 2441922 w 4425895"/>
              <a:gd name="connsiteY15390" fmla="*/ 1426313 h 4333434"/>
              <a:gd name="connsiteX15391" fmla="*/ 2420310 w 4425895"/>
              <a:gd name="connsiteY15391" fmla="*/ 3008181 h 4333434"/>
              <a:gd name="connsiteX15392" fmla="*/ 2406561 w 4425895"/>
              <a:gd name="connsiteY15392" fmla="*/ 2999244 h 4333434"/>
              <a:gd name="connsiteX15393" fmla="*/ 2417216 w 4425895"/>
              <a:gd name="connsiteY15393" fmla="*/ 3001822 h 4333434"/>
              <a:gd name="connsiteX15394" fmla="*/ 2420396 w 4425895"/>
              <a:gd name="connsiteY15394" fmla="*/ 3008181 h 4333434"/>
              <a:gd name="connsiteX15395" fmla="*/ 2421728 w 4425895"/>
              <a:gd name="connsiteY15395" fmla="*/ 3048655 h 4333434"/>
              <a:gd name="connsiteX15396" fmla="*/ 2418505 w 4425895"/>
              <a:gd name="connsiteY15396" fmla="*/ 3050760 h 4333434"/>
              <a:gd name="connsiteX15397" fmla="*/ 2416529 w 4425895"/>
              <a:gd name="connsiteY15397" fmla="*/ 3048655 h 4333434"/>
              <a:gd name="connsiteX15398" fmla="*/ 2419794 w 4425895"/>
              <a:gd name="connsiteY15398" fmla="*/ 3046549 h 4333434"/>
              <a:gd name="connsiteX15399" fmla="*/ 2421814 w 4425895"/>
              <a:gd name="connsiteY15399" fmla="*/ 3048655 h 4333434"/>
              <a:gd name="connsiteX15400" fmla="*/ 2381641 w 4425895"/>
              <a:gd name="connsiteY15400" fmla="*/ 3057634 h 4333434"/>
              <a:gd name="connsiteX15401" fmla="*/ 2383918 w 4425895"/>
              <a:gd name="connsiteY15401" fmla="*/ 3050115 h 4333434"/>
              <a:gd name="connsiteX15402" fmla="*/ 2388601 w 4425895"/>
              <a:gd name="connsiteY15402" fmla="*/ 3044143 h 4333434"/>
              <a:gd name="connsiteX15403" fmla="*/ 2388902 w 4425895"/>
              <a:gd name="connsiteY15403" fmla="*/ 3051705 h 4333434"/>
              <a:gd name="connsiteX15404" fmla="*/ 2381727 w 4425895"/>
              <a:gd name="connsiteY15404" fmla="*/ 3057634 h 4333434"/>
              <a:gd name="connsiteX15405" fmla="*/ 2388257 w 4425895"/>
              <a:gd name="connsiteY15405" fmla="*/ 4260072 h 4333434"/>
              <a:gd name="connsiteX15406" fmla="*/ 2384992 w 4425895"/>
              <a:gd name="connsiteY15406" fmla="*/ 4262178 h 4333434"/>
              <a:gd name="connsiteX15407" fmla="*/ 2383015 w 4425895"/>
              <a:gd name="connsiteY15407" fmla="*/ 4260072 h 4333434"/>
              <a:gd name="connsiteX15408" fmla="*/ 2386281 w 4425895"/>
              <a:gd name="connsiteY15408" fmla="*/ 4257967 h 4333434"/>
              <a:gd name="connsiteX15409" fmla="*/ 2388343 w 4425895"/>
              <a:gd name="connsiteY15409" fmla="*/ 4260072 h 4333434"/>
              <a:gd name="connsiteX15410" fmla="*/ 2405873 w 4425895"/>
              <a:gd name="connsiteY15410" fmla="*/ 589298 h 4333434"/>
              <a:gd name="connsiteX15411" fmla="*/ 2413521 w 4425895"/>
              <a:gd name="connsiteY15411" fmla="*/ 593595 h 4333434"/>
              <a:gd name="connsiteX15412" fmla="*/ 2393499 w 4425895"/>
              <a:gd name="connsiteY15412" fmla="*/ 591317 h 4333434"/>
              <a:gd name="connsiteX15413" fmla="*/ 2397538 w 4425895"/>
              <a:gd name="connsiteY15413" fmla="*/ 590544 h 4333434"/>
              <a:gd name="connsiteX15414" fmla="*/ 2405959 w 4425895"/>
              <a:gd name="connsiteY15414" fmla="*/ 589298 h 4333434"/>
              <a:gd name="connsiteX15415" fmla="*/ 2400159 w 4425895"/>
              <a:gd name="connsiteY15415" fmla="*/ 217258 h 4333434"/>
              <a:gd name="connsiteX15416" fmla="*/ 2398956 w 4425895"/>
              <a:gd name="connsiteY15416" fmla="*/ 214766 h 4333434"/>
              <a:gd name="connsiteX15417" fmla="*/ 2403467 w 4425895"/>
              <a:gd name="connsiteY15417" fmla="*/ 213907 h 4333434"/>
              <a:gd name="connsiteX15418" fmla="*/ 2400245 w 4425895"/>
              <a:gd name="connsiteY15418" fmla="*/ 217258 h 4333434"/>
              <a:gd name="connsiteX15419" fmla="*/ 2406733 w 4425895"/>
              <a:gd name="connsiteY15419" fmla="*/ 124968 h 4333434"/>
              <a:gd name="connsiteX15420" fmla="*/ 2412318 w 4425895"/>
              <a:gd name="connsiteY15420" fmla="*/ 128620 h 4333434"/>
              <a:gd name="connsiteX15421" fmla="*/ 2410385 w 4425895"/>
              <a:gd name="connsiteY15421" fmla="*/ 130639 h 4333434"/>
              <a:gd name="connsiteX15422" fmla="*/ 2410342 w 4425895"/>
              <a:gd name="connsiteY15422" fmla="*/ 130639 h 4333434"/>
              <a:gd name="connsiteX15423" fmla="*/ 2406818 w 4425895"/>
              <a:gd name="connsiteY15423" fmla="*/ 124968 h 4333434"/>
              <a:gd name="connsiteX15424" fmla="*/ 2415584 w 4425895"/>
              <a:gd name="connsiteY15424" fmla="*/ 90252 h 4333434"/>
              <a:gd name="connsiteX15425" fmla="*/ 2413392 w 4425895"/>
              <a:gd name="connsiteY15425" fmla="*/ 88103 h 4333434"/>
              <a:gd name="connsiteX15426" fmla="*/ 2414295 w 4425895"/>
              <a:gd name="connsiteY15426" fmla="*/ 85998 h 4333434"/>
              <a:gd name="connsiteX15427" fmla="*/ 2416529 w 4425895"/>
              <a:gd name="connsiteY15427" fmla="*/ 88103 h 4333434"/>
              <a:gd name="connsiteX15428" fmla="*/ 2415670 w 4425895"/>
              <a:gd name="connsiteY15428" fmla="*/ 90252 h 4333434"/>
              <a:gd name="connsiteX15429" fmla="*/ 2416658 w 4425895"/>
              <a:gd name="connsiteY15429" fmla="*/ 98845 h 4333434"/>
              <a:gd name="connsiteX15430" fmla="*/ 2418591 w 4425895"/>
              <a:gd name="connsiteY15430" fmla="*/ 102024 h 4333434"/>
              <a:gd name="connsiteX15431" fmla="*/ 2413822 w 4425895"/>
              <a:gd name="connsiteY15431" fmla="*/ 103872 h 4333434"/>
              <a:gd name="connsiteX15432" fmla="*/ 2416615 w 4425895"/>
              <a:gd name="connsiteY15432" fmla="*/ 98759 h 4333434"/>
              <a:gd name="connsiteX15433" fmla="*/ 2408279 w 4425895"/>
              <a:gd name="connsiteY15433" fmla="*/ 1671389 h 4333434"/>
              <a:gd name="connsiteX15434" fmla="*/ 2410213 w 4425895"/>
              <a:gd name="connsiteY15434" fmla="*/ 1674569 h 4333434"/>
              <a:gd name="connsiteX15435" fmla="*/ 2405401 w 4425895"/>
              <a:gd name="connsiteY15435" fmla="*/ 1676373 h 4333434"/>
              <a:gd name="connsiteX15436" fmla="*/ 2408365 w 4425895"/>
              <a:gd name="connsiteY15436" fmla="*/ 1671475 h 4333434"/>
              <a:gd name="connsiteX15437" fmla="*/ 2408279 w 4425895"/>
              <a:gd name="connsiteY15437" fmla="*/ 1471599 h 4333434"/>
              <a:gd name="connsiteX15438" fmla="*/ 2410170 w 4425895"/>
              <a:gd name="connsiteY15438" fmla="*/ 1467302 h 4333434"/>
              <a:gd name="connsiteX15439" fmla="*/ 2410943 w 4425895"/>
              <a:gd name="connsiteY15439" fmla="*/ 1471599 h 4333434"/>
              <a:gd name="connsiteX15440" fmla="*/ 2409096 w 4425895"/>
              <a:gd name="connsiteY15440" fmla="*/ 1475895 h 4333434"/>
              <a:gd name="connsiteX15441" fmla="*/ 2408236 w 4425895"/>
              <a:gd name="connsiteY15441" fmla="*/ 1471685 h 4333434"/>
              <a:gd name="connsiteX15442" fmla="*/ 2401104 w 4425895"/>
              <a:gd name="connsiteY15442" fmla="*/ 1006151 h 4333434"/>
              <a:gd name="connsiteX15443" fmla="*/ 2394702 w 4425895"/>
              <a:gd name="connsiteY15443" fmla="*/ 1010448 h 4333434"/>
              <a:gd name="connsiteX15444" fmla="*/ 2389117 w 4425895"/>
              <a:gd name="connsiteY15444" fmla="*/ 1012725 h 4333434"/>
              <a:gd name="connsiteX15445" fmla="*/ 2392511 w 4425895"/>
              <a:gd name="connsiteY15445" fmla="*/ 1005378 h 4333434"/>
              <a:gd name="connsiteX15446" fmla="*/ 2403166 w 4425895"/>
              <a:gd name="connsiteY15446" fmla="*/ 999234 h 4333434"/>
              <a:gd name="connsiteX15447" fmla="*/ 2401104 w 4425895"/>
              <a:gd name="connsiteY15447" fmla="*/ 1006151 h 4333434"/>
              <a:gd name="connsiteX15448" fmla="*/ 2392511 w 4425895"/>
              <a:gd name="connsiteY15448" fmla="*/ 1605437 h 4333434"/>
              <a:gd name="connsiteX15449" fmla="*/ 2387944 w 4425895"/>
              <a:gd name="connsiteY15449" fmla="*/ 1607271 h 4333434"/>
              <a:gd name="connsiteX15450" fmla="*/ 2386109 w 4425895"/>
              <a:gd name="connsiteY15450" fmla="*/ 1605437 h 4333434"/>
              <a:gd name="connsiteX15451" fmla="*/ 2388171 w 4425895"/>
              <a:gd name="connsiteY15451" fmla="*/ 1602000 h 4333434"/>
              <a:gd name="connsiteX15452" fmla="*/ 2392640 w 4425895"/>
              <a:gd name="connsiteY15452" fmla="*/ 1605437 h 4333434"/>
              <a:gd name="connsiteX15453" fmla="*/ 2394144 w 4425895"/>
              <a:gd name="connsiteY15453" fmla="*/ 1183041 h 4333434"/>
              <a:gd name="connsiteX15454" fmla="*/ 2397465 w 4425895"/>
              <a:gd name="connsiteY15454" fmla="*/ 1184542 h 4333434"/>
              <a:gd name="connsiteX15455" fmla="*/ 2397624 w 4425895"/>
              <a:gd name="connsiteY15455" fmla="*/ 1185662 h 4333434"/>
              <a:gd name="connsiteX15456" fmla="*/ 2393327 w 4425895"/>
              <a:gd name="connsiteY15456" fmla="*/ 1189013 h 4333434"/>
              <a:gd name="connsiteX15457" fmla="*/ 2394272 w 4425895"/>
              <a:gd name="connsiteY15457" fmla="*/ 1183041 h 4333434"/>
              <a:gd name="connsiteX15458" fmla="*/ 2393542 w 4425895"/>
              <a:gd name="connsiteY15458" fmla="*/ 2271147 h 4333434"/>
              <a:gd name="connsiteX15459" fmla="*/ 2398182 w 4425895"/>
              <a:gd name="connsiteY15459" fmla="*/ 2273983 h 4333434"/>
              <a:gd name="connsiteX15460" fmla="*/ 2391222 w 4425895"/>
              <a:gd name="connsiteY15460" fmla="*/ 2273983 h 4333434"/>
              <a:gd name="connsiteX15461" fmla="*/ 2393671 w 4425895"/>
              <a:gd name="connsiteY15461" fmla="*/ 2271147 h 4333434"/>
              <a:gd name="connsiteX15462" fmla="*/ 2388343 w 4425895"/>
              <a:gd name="connsiteY15462" fmla="*/ 1029611 h 4333434"/>
              <a:gd name="connsiteX15463" fmla="*/ 2391652 w 4425895"/>
              <a:gd name="connsiteY15463" fmla="*/ 1032746 h 4333434"/>
              <a:gd name="connsiteX15464" fmla="*/ 2388515 w 4425895"/>
              <a:gd name="connsiteY15464" fmla="*/ 1036053 h 4333434"/>
              <a:gd name="connsiteX15465" fmla="*/ 2385207 w 4425895"/>
              <a:gd name="connsiteY15465" fmla="*/ 1032917 h 4333434"/>
              <a:gd name="connsiteX15466" fmla="*/ 2385207 w 4425895"/>
              <a:gd name="connsiteY15466" fmla="*/ 1032790 h 4333434"/>
              <a:gd name="connsiteX15467" fmla="*/ 2388343 w 4425895"/>
              <a:gd name="connsiteY15467" fmla="*/ 1029611 h 4333434"/>
              <a:gd name="connsiteX15468" fmla="*/ 2387269 w 4425895"/>
              <a:gd name="connsiteY15468" fmla="*/ 1592032 h 4333434"/>
              <a:gd name="connsiteX15469" fmla="*/ 2382328 w 4425895"/>
              <a:gd name="connsiteY15469" fmla="*/ 1597531 h 4333434"/>
              <a:gd name="connsiteX15470" fmla="*/ 2384176 w 4425895"/>
              <a:gd name="connsiteY15470" fmla="*/ 1592805 h 4333434"/>
              <a:gd name="connsiteX15471" fmla="*/ 2387269 w 4425895"/>
              <a:gd name="connsiteY15471" fmla="*/ 1592032 h 4333434"/>
              <a:gd name="connsiteX15472" fmla="*/ 2385293 w 4425895"/>
              <a:gd name="connsiteY15472" fmla="*/ 2886029 h 4333434"/>
              <a:gd name="connsiteX15473" fmla="*/ 2393585 w 4425895"/>
              <a:gd name="connsiteY15473" fmla="*/ 2891615 h 4333434"/>
              <a:gd name="connsiteX15474" fmla="*/ 2388343 w 4425895"/>
              <a:gd name="connsiteY15474" fmla="*/ 2893505 h 4333434"/>
              <a:gd name="connsiteX15475" fmla="*/ 2385293 w 4425895"/>
              <a:gd name="connsiteY15475" fmla="*/ 2886029 h 4333434"/>
              <a:gd name="connsiteX15476" fmla="*/ 2392640 w 4425895"/>
              <a:gd name="connsiteY15476" fmla="*/ 2868199 h 4333434"/>
              <a:gd name="connsiteX15477" fmla="*/ 2393396 w 4425895"/>
              <a:gd name="connsiteY15477" fmla="*/ 2864942 h 4333434"/>
              <a:gd name="connsiteX15478" fmla="*/ 2393413 w 4425895"/>
              <a:gd name="connsiteY15478" fmla="*/ 2864933 h 4333434"/>
              <a:gd name="connsiteX15479" fmla="*/ 2396554 w 4425895"/>
              <a:gd name="connsiteY15479" fmla="*/ 2865642 h 4333434"/>
              <a:gd name="connsiteX15480" fmla="*/ 2396593 w 4425895"/>
              <a:gd name="connsiteY15480" fmla="*/ 2865707 h 4333434"/>
              <a:gd name="connsiteX15481" fmla="*/ 2395862 w 4425895"/>
              <a:gd name="connsiteY15481" fmla="*/ 2868972 h 4333434"/>
              <a:gd name="connsiteX15482" fmla="*/ 2392640 w 4425895"/>
              <a:gd name="connsiteY15482" fmla="*/ 2868199 h 4333434"/>
              <a:gd name="connsiteX15483" fmla="*/ 2394788 w 4425895"/>
              <a:gd name="connsiteY15483" fmla="*/ 2840615 h 4333434"/>
              <a:gd name="connsiteX15484" fmla="*/ 2396292 w 4425895"/>
              <a:gd name="connsiteY15484" fmla="*/ 2836318 h 4333434"/>
              <a:gd name="connsiteX15485" fmla="*/ 2403123 w 4425895"/>
              <a:gd name="connsiteY15485" fmla="*/ 2839970 h 4333434"/>
              <a:gd name="connsiteX15486" fmla="*/ 2395879 w 4425895"/>
              <a:gd name="connsiteY15486" fmla="*/ 2841551 h 4333434"/>
              <a:gd name="connsiteX15487" fmla="*/ 2394788 w 4425895"/>
              <a:gd name="connsiteY15487" fmla="*/ 2840615 h 4333434"/>
              <a:gd name="connsiteX15488" fmla="*/ 2402952 w 4425895"/>
              <a:gd name="connsiteY15488" fmla="*/ 2274971 h 4333434"/>
              <a:gd name="connsiteX15489" fmla="*/ 2406088 w 4425895"/>
              <a:gd name="connsiteY15489" fmla="*/ 2266378 h 4333434"/>
              <a:gd name="connsiteX15490" fmla="*/ 2408236 w 4425895"/>
              <a:gd name="connsiteY15490" fmla="*/ 2271706 h 4333434"/>
              <a:gd name="connsiteX15491" fmla="*/ 2402952 w 4425895"/>
              <a:gd name="connsiteY15491" fmla="*/ 2274971 h 4333434"/>
              <a:gd name="connsiteX15492" fmla="*/ 2414037 w 4425895"/>
              <a:gd name="connsiteY15492" fmla="*/ 2572208 h 4333434"/>
              <a:gd name="connsiteX15493" fmla="*/ 2411545 w 4425895"/>
              <a:gd name="connsiteY15493" fmla="*/ 2574700 h 4333434"/>
              <a:gd name="connsiteX15494" fmla="*/ 2408236 w 4425895"/>
              <a:gd name="connsiteY15494" fmla="*/ 2571349 h 4333434"/>
              <a:gd name="connsiteX15495" fmla="*/ 2414037 w 4425895"/>
              <a:gd name="connsiteY15495" fmla="*/ 2572208 h 4333434"/>
              <a:gd name="connsiteX15496" fmla="*/ 2413693 w 4425895"/>
              <a:gd name="connsiteY15496" fmla="*/ 2460497 h 4333434"/>
              <a:gd name="connsiteX15497" fmla="*/ 2417990 w 4425895"/>
              <a:gd name="connsiteY15497" fmla="*/ 2456802 h 4333434"/>
              <a:gd name="connsiteX15498" fmla="*/ 2417044 w 4425895"/>
              <a:gd name="connsiteY15498" fmla="*/ 2460368 h 4333434"/>
              <a:gd name="connsiteX15499" fmla="*/ 2413693 w 4425895"/>
              <a:gd name="connsiteY15499" fmla="*/ 2460282 h 4333434"/>
              <a:gd name="connsiteX15500" fmla="*/ 2394101 w 4425895"/>
              <a:gd name="connsiteY15500" fmla="*/ 615163 h 4333434"/>
              <a:gd name="connsiteX15501" fmla="*/ 2395647 w 4425895"/>
              <a:gd name="connsiteY15501" fmla="*/ 618901 h 4333434"/>
              <a:gd name="connsiteX15502" fmla="*/ 2386625 w 4425895"/>
              <a:gd name="connsiteY15502" fmla="*/ 626292 h 4333434"/>
              <a:gd name="connsiteX15503" fmla="*/ 2384347 w 4425895"/>
              <a:gd name="connsiteY15503" fmla="*/ 618601 h 4333434"/>
              <a:gd name="connsiteX15504" fmla="*/ 2387699 w 4425895"/>
              <a:gd name="connsiteY15504" fmla="*/ 613831 h 4333434"/>
              <a:gd name="connsiteX15505" fmla="*/ 2394101 w 4425895"/>
              <a:gd name="connsiteY15505" fmla="*/ 615163 h 4333434"/>
              <a:gd name="connsiteX15506" fmla="*/ 2387140 w 4425895"/>
              <a:gd name="connsiteY15506" fmla="*/ 628869 h 4333434"/>
              <a:gd name="connsiteX15507" fmla="*/ 2389374 w 4425895"/>
              <a:gd name="connsiteY15507" fmla="*/ 634455 h 4333434"/>
              <a:gd name="connsiteX15508" fmla="*/ 2381727 w 4425895"/>
              <a:gd name="connsiteY15508" fmla="*/ 635228 h 4333434"/>
              <a:gd name="connsiteX15509" fmla="*/ 2387140 w 4425895"/>
              <a:gd name="connsiteY15509" fmla="*/ 628869 h 4333434"/>
              <a:gd name="connsiteX15510" fmla="*/ 2382242 w 4425895"/>
              <a:gd name="connsiteY15510" fmla="*/ 1195415 h 4333434"/>
              <a:gd name="connsiteX15511" fmla="*/ 2380051 w 4425895"/>
              <a:gd name="connsiteY15511" fmla="*/ 1197520 h 4333434"/>
              <a:gd name="connsiteX15512" fmla="*/ 2379149 w 4425895"/>
              <a:gd name="connsiteY15512" fmla="*/ 1195415 h 4333434"/>
              <a:gd name="connsiteX15513" fmla="*/ 2381297 w 4425895"/>
              <a:gd name="connsiteY15513" fmla="*/ 1193266 h 4333434"/>
              <a:gd name="connsiteX15514" fmla="*/ 2381340 w 4425895"/>
              <a:gd name="connsiteY15514" fmla="*/ 1193267 h 4333434"/>
              <a:gd name="connsiteX15515" fmla="*/ 2382242 w 4425895"/>
              <a:gd name="connsiteY15515" fmla="*/ 1195415 h 4333434"/>
              <a:gd name="connsiteX15516" fmla="*/ 2389675 w 4425895"/>
              <a:gd name="connsiteY15516" fmla="*/ 2933893 h 4333434"/>
              <a:gd name="connsiteX15517" fmla="*/ 2395862 w 4425895"/>
              <a:gd name="connsiteY15517" fmla="*/ 2944377 h 4333434"/>
              <a:gd name="connsiteX15518" fmla="*/ 2389460 w 4425895"/>
              <a:gd name="connsiteY15518" fmla="*/ 2946095 h 4333434"/>
              <a:gd name="connsiteX15519" fmla="*/ 2389460 w 4425895"/>
              <a:gd name="connsiteY15519" fmla="*/ 2933893 h 4333434"/>
              <a:gd name="connsiteX15520" fmla="*/ 2393972 w 4425895"/>
              <a:gd name="connsiteY15520" fmla="*/ 2898661 h 4333434"/>
              <a:gd name="connsiteX15521" fmla="*/ 2403811 w 4425895"/>
              <a:gd name="connsiteY15521" fmla="*/ 2891142 h 4333434"/>
              <a:gd name="connsiteX15522" fmla="*/ 2411760 w 4425895"/>
              <a:gd name="connsiteY15522" fmla="*/ 2894751 h 4333434"/>
              <a:gd name="connsiteX15523" fmla="*/ 2416056 w 4425895"/>
              <a:gd name="connsiteY15523" fmla="*/ 2896298 h 4333434"/>
              <a:gd name="connsiteX15524" fmla="*/ 2411760 w 4425895"/>
              <a:gd name="connsiteY15524" fmla="*/ 2897243 h 4333434"/>
              <a:gd name="connsiteX15525" fmla="*/ 2405572 w 4425895"/>
              <a:gd name="connsiteY15525" fmla="*/ 2900079 h 4333434"/>
              <a:gd name="connsiteX15526" fmla="*/ 2393585 w 4425895"/>
              <a:gd name="connsiteY15526" fmla="*/ 2898661 h 4333434"/>
              <a:gd name="connsiteX15527" fmla="*/ 2414509 w 4425895"/>
              <a:gd name="connsiteY15527" fmla="*/ 2241802 h 4333434"/>
              <a:gd name="connsiteX15528" fmla="*/ 2428903 w 4425895"/>
              <a:gd name="connsiteY15528" fmla="*/ 2233896 h 4333434"/>
              <a:gd name="connsiteX15529" fmla="*/ 2424950 w 4425895"/>
              <a:gd name="connsiteY15529" fmla="*/ 2239224 h 4333434"/>
              <a:gd name="connsiteX15530" fmla="*/ 2414509 w 4425895"/>
              <a:gd name="connsiteY15530" fmla="*/ 2241802 h 4333434"/>
              <a:gd name="connsiteX15531" fmla="*/ 2425509 w 4425895"/>
              <a:gd name="connsiteY15531" fmla="*/ 634885 h 4333434"/>
              <a:gd name="connsiteX15532" fmla="*/ 2427227 w 4425895"/>
              <a:gd name="connsiteY15532" fmla="*/ 622425 h 4333434"/>
              <a:gd name="connsiteX15533" fmla="*/ 2434746 w 4425895"/>
              <a:gd name="connsiteY15533" fmla="*/ 629944 h 4333434"/>
              <a:gd name="connsiteX15534" fmla="*/ 2425509 w 4425895"/>
              <a:gd name="connsiteY15534" fmla="*/ 634885 h 4333434"/>
              <a:gd name="connsiteX15535" fmla="*/ 2436465 w 4425895"/>
              <a:gd name="connsiteY15535" fmla="*/ 1669799 h 4333434"/>
              <a:gd name="connsiteX15536" fmla="*/ 2434832 w 4425895"/>
              <a:gd name="connsiteY15536" fmla="*/ 1671088 h 4333434"/>
              <a:gd name="connsiteX15537" fmla="*/ 2427829 w 4425895"/>
              <a:gd name="connsiteY15537" fmla="*/ 1668167 h 4333434"/>
              <a:gd name="connsiteX15538" fmla="*/ 2423189 w 4425895"/>
              <a:gd name="connsiteY15538" fmla="*/ 1664772 h 4333434"/>
              <a:gd name="connsiteX15539" fmla="*/ 2422501 w 4425895"/>
              <a:gd name="connsiteY15539" fmla="*/ 1663483 h 4333434"/>
              <a:gd name="connsiteX15540" fmla="*/ 2428774 w 4425895"/>
              <a:gd name="connsiteY15540" fmla="*/ 1665589 h 4333434"/>
              <a:gd name="connsiteX15541" fmla="*/ 2436465 w 4425895"/>
              <a:gd name="connsiteY15541" fmla="*/ 1669928 h 4333434"/>
              <a:gd name="connsiteX15542" fmla="*/ 2420911 w 4425895"/>
              <a:gd name="connsiteY15542" fmla="*/ 584443 h 4333434"/>
              <a:gd name="connsiteX15543" fmla="*/ 2423962 w 4425895"/>
              <a:gd name="connsiteY15543" fmla="*/ 576924 h 4333434"/>
              <a:gd name="connsiteX15544" fmla="*/ 2433371 w 4425895"/>
              <a:gd name="connsiteY15544" fmla="*/ 585517 h 4333434"/>
              <a:gd name="connsiteX15545" fmla="*/ 2420911 w 4425895"/>
              <a:gd name="connsiteY15545" fmla="*/ 584443 h 4333434"/>
              <a:gd name="connsiteX15546" fmla="*/ 2429504 w 4425895"/>
              <a:gd name="connsiteY15546" fmla="*/ 2946439 h 4333434"/>
              <a:gd name="connsiteX15547" fmla="*/ 2430407 w 4425895"/>
              <a:gd name="connsiteY15547" fmla="*/ 2948587 h 4333434"/>
              <a:gd name="connsiteX15548" fmla="*/ 2428215 w 4425895"/>
              <a:gd name="connsiteY15548" fmla="*/ 2950736 h 4333434"/>
              <a:gd name="connsiteX15549" fmla="*/ 2427270 w 4425895"/>
              <a:gd name="connsiteY15549" fmla="*/ 2948587 h 4333434"/>
              <a:gd name="connsiteX15550" fmla="*/ 2429504 w 4425895"/>
              <a:gd name="connsiteY15550" fmla="*/ 2946439 h 4333434"/>
              <a:gd name="connsiteX15551" fmla="*/ 2425208 w 4425895"/>
              <a:gd name="connsiteY15551" fmla="*/ 1681486 h 4333434"/>
              <a:gd name="connsiteX15552" fmla="*/ 2428301 w 4425895"/>
              <a:gd name="connsiteY15552" fmla="*/ 1681830 h 4333434"/>
              <a:gd name="connsiteX15553" fmla="*/ 2433543 w 4425895"/>
              <a:gd name="connsiteY15553" fmla="*/ 1683033 h 4333434"/>
              <a:gd name="connsiteX15554" fmla="*/ 2435691 w 4425895"/>
              <a:gd name="connsiteY15554" fmla="*/ 1683935 h 4333434"/>
              <a:gd name="connsiteX15555" fmla="*/ 2433230 w 4425895"/>
              <a:gd name="connsiteY15555" fmla="*/ 1686010 h 4333434"/>
              <a:gd name="connsiteX15556" fmla="*/ 2433114 w 4425895"/>
              <a:gd name="connsiteY15556" fmla="*/ 1685997 h 4333434"/>
              <a:gd name="connsiteX15557" fmla="*/ 2424950 w 4425895"/>
              <a:gd name="connsiteY15557" fmla="*/ 1681658 h 4333434"/>
              <a:gd name="connsiteX15558" fmla="*/ 2432555 w 4425895"/>
              <a:gd name="connsiteY15558" fmla="*/ 1832811 h 4333434"/>
              <a:gd name="connsiteX15559" fmla="*/ 2434789 w 4425895"/>
              <a:gd name="connsiteY15559" fmla="*/ 1830706 h 4333434"/>
              <a:gd name="connsiteX15560" fmla="*/ 2435691 w 4425895"/>
              <a:gd name="connsiteY15560" fmla="*/ 1832811 h 4333434"/>
              <a:gd name="connsiteX15561" fmla="*/ 2433500 w 4425895"/>
              <a:gd name="connsiteY15561" fmla="*/ 1834960 h 4333434"/>
              <a:gd name="connsiteX15562" fmla="*/ 2432297 w 4425895"/>
              <a:gd name="connsiteY15562" fmla="*/ 1832983 h 4333434"/>
              <a:gd name="connsiteX15563" fmla="*/ 2443597 w 4425895"/>
              <a:gd name="connsiteY15563" fmla="*/ 2807789 h 4333434"/>
              <a:gd name="connsiteX15564" fmla="*/ 2440418 w 4425895"/>
              <a:gd name="connsiteY15564" fmla="*/ 2810453 h 4333434"/>
              <a:gd name="connsiteX15565" fmla="*/ 2433586 w 4425895"/>
              <a:gd name="connsiteY15565" fmla="*/ 2805683 h 4333434"/>
              <a:gd name="connsiteX15566" fmla="*/ 2443339 w 4425895"/>
              <a:gd name="connsiteY15566" fmla="*/ 2807961 h 4333434"/>
              <a:gd name="connsiteX15567" fmla="*/ 2439902 w 4425895"/>
              <a:gd name="connsiteY15567" fmla="*/ 2869960 h 4333434"/>
              <a:gd name="connsiteX15568" fmla="*/ 2437797 w 4425895"/>
              <a:gd name="connsiteY15568" fmla="*/ 2872066 h 4333434"/>
              <a:gd name="connsiteX15569" fmla="*/ 2435691 w 4425895"/>
              <a:gd name="connsiteY15569" fmla="*/ 2869960 h 4333434"/>
              <a:gd name="connsiteX15570" fmla="*/ 2437797 w 4425895"/>
              <a:gd name="connsiteY15570" fmla="*/ 2867855 h 4333434"/>
              <a:gd name="connsiteX15571" fmla="*/ 2439644 w 4425895"/>
              <a:gd name="connsiteY15571" fmla="*/ 2870132 h 4333434"/>
              <a:gd name="connsiteX15572" fmla="*/ 2442222 w 4425895"/>
              <a:gd name="connsiteY15572" fmla="*/ 2916707 h 4333434"/>
              <a:gd name="connsiteX15573" fmla="*/ 2444027 w 4425895"/>
              <a:gd name="connsiteY15573" fmla="*/ 2925300 h 4333434"/>
              <a:gd name="connsiteX15574" fmla="*/ 2435691 w 4425895"/>
              <a:gd name="connsiteY15574" fmla="*/ 2926417 h 4333434"/>
              <a:gd name="connsiteX15575" fmla="*/ 2441965 w 4425895"/>
              <a:gd name="connsiteY15575" fmla="*/ 2916879 h 4333434"/>
              <a:gd name="connsiteX15576" fmla="*/ 2455284 w 4425895"/>
              <a:gd name="connsiteY15576" fmla="*/ 2982960 h 4333434"/>
              <a:gd name="connsiteX15577" fmla="*/ 2450343 w 4425895"/>
              <a:gd name="connsiteY15577" fmla="*/ 2986612 h 4333434"/>
              <a:gd name="connsiteX15578" fmla="*/ 2447808 w 4425895"/>
              <a:gd name="connsiteY15578" fmla="*/ 2982316 h 4333434"/>
              <a:gd name="connsiteX15579" fmla="*/ 2455284 w 4425895"/>
              <a:gd name="connsiteY15579" fmla="*/ 2982960 h 4333434"/>
              <a:gd name="connsiteX15580" fmla="*/ 2452491 w 4425895"/>
              <a:gd name="connsiteY15580" fmla="*/ 2934022 h 4333434"/>
              <a:gd name="connsiteX15581" fmla="*/ 2458291 w 4425895"/>
              <a:gd name="connsiteY15581" fmla="*/ 2929038 h 4333434"/>
              <a:gd name="connsiteX15582" fmla="*/ 2455112 w 4425895"/>
              <a:gd name="connsiteY15582" fmla="*/ 2935053 h 4333434"/>
              <a:gd name="connsiteX15583" fmla="*/ 2452663 w 4425895"/>
              <a:gd name="connsiteY15583" fmla="*/ 2934022 h 4333434"/>
              <a:gd name="connsiteX15584" fmla="*/ 2447120 w 4425895"/>
              <a:gd name="connsiteY15584" fmla="*/ 1514178 h 4333434"/>
              <a:gd name="connsiteX15585" fmla="*/ 2444886 w 4425895"/>
              <a:gd name="connsiteY15585" fmla="*/ 1512072 h 4333434"/>
              <a:gd name="connsiteX15586" fmla="*/ 2445788 w 4425895"/>
              <a:gd name="connsiteY15586" fmla="*/ 1509924 h 4333434"/>
              <a:gd name="connsiteX15587" fmla="*/ 2447980 w 4425895"/>
              <a:gd name="connsiteY15587" fmla="*/ 1512029 h 4333434"/>
              <a:gd name="connsiteX15588" fmla="*/ 2447980 w 4425895"/>
              <a:gd name="connsiteY15588" fmla="*/ 1512072 h 4333434"/>
              <a:gd name="connsiteX15589" fmla="*/ 2447120 w 4425895"/>
              <a:gd name="connsiteY15589" fmla="*/ 1514178 h 4333434"/>
              <a:gd name="connsiteX15590" fmla="*/ 2444499 w 4425895"/>
              <a:gd name="connsiteY15590" fmla="*/ 3022274 h 4333434"/>
              <a:gd name="connsiteX15591" fmla="*/ 2449698 w 4425895"/>
              <a:gd name="connsiteY15591" fmla="*/ 3020942 h 4333434"/>
              <a:gd name="connsiteX15592" fmla="*/ 2452190 w 4425895"/>
              <a:gd name="connsiteY15592" fmla="*/ 3028203 h 4333434"/>
              <a:gd name="connsiteX15593" fmla="*/ 2446948 w 4425895"/>
              <a:gd name="connsiteY15593" fmla="*/ 3031425 h 4333434"/>
              <a:gd name="connsiteX15594" fmla="*/ 2444499 w 4425895"/>
              <a:gd name="connsiteY15594" fmla="*/ 3022488 h 4333434"/>
              <a:gd name="connsiteX15595" fmla="*/ 2450085 w 4425895"/>
              <a:gd name="connsiteY15595" fmla="*/ 3409738 h 4333434"/>
              <a:gd name="connsiteX15596" fmla="*/ 2447937 w 4425895"/>
              <a:gd name="connsiteY15596" fmla="*/ 3411887 h 4333434"/>
              <a:gd name="connsiteX15597" fmla="*/ 2445788 w 4425895"/>
              <a:gd name="connsiteY15597" fmla="*/ 3409738 h 4333434"/>
              <a:gd name="connsiteX15598" fmla="*/ 2447937 w 4425895"/>
              <a:gd name="connsiteY15598" fmla="*/ 3407590 h 4333434"/>
              <a:gd name="connsiteX15599" fmla="*/ 2450085 w 4425895"/>
              <a:gd name="connsiteY15599" fmla="*/ 3409738 h 4333434"/>
              <a:gd name="connsiteX15600" fmla="*/ 2445788 w 4425895"/>
              <a:gd name="connsiteY15600" fmla="*/ 4207912 h 4333434"/>
              <a:gd name="connsiteX15601" fmla="*/ 2449011 w 4425895"/>
              <a:gd name="connsiteY15601" fmla="*/ 4208643 h 4333434"/>
              <a:gd name="connsiteX15602" fmla="*/ 2448237 w 4425895"/>
              <a:gd name="connsiteY15602" fmla="*/ 4211908 h 4333434"/>
              <a:gd name="connsiteX15603" fmla="*/ 2445114 w 4425895"/>
              <a:gd name="connsiteY15603" fmla="*/ 4210713 h 4333434"/>
              <a:gd name="connsiteX15604" fmla="*/ 2445788 w 4425895"/>
              <a:gd name="connsiteY15604" fmla="*/ 4207912 h 4333434"/>
              <a:gd name="connsiteX15605" fmla="*/ 2448023 w 4425895"/>
              <a:gd name="connsiteY15605" fmla="*/ 3428858 h 4333434"/>
              <a:gd name="connsiteX15606" fmla="*/ 2450128 w 4425895"/>
              <a:gd name="connsiteY15606" fmla="*/ 3426753 h 4333434"/>
              <a:gd name="connsiteX15607" fmla="*/ 2452276 w 4425895"/>
              <a:gd name="connsiteY15607" fmla="*/ 3428901 h 4333434"/>
              <a:gd name="connsiteX15608" fmla="*/ 2450128 w 4425895"/>
              <a:gd name="connsiteY15608" fmla="*/ 3431049 h 4333434"/>
              <a:gd name="connsiteX15609" fmla="*/ 2447980 w 4425895"/>
              <a:gd name="connsiteY15609" fmla="*/ 3429073 h 4333434"/>
              <a:gd name="connsiteX15610" fmla="*/ 2450214 w 4425895"/>
              <a:gd name="connsiteY15610" fmla="*/ 3055357 h 4333434"/>
              <a:gd name="connsiteX15611" fmla="*/ 2453436 w 4425895"/>
              <a:gd name="connsiteY15611" fmla="*/ 3049514 h 4333434"/>
              <a:gd name="connsiteX15612" fmla="*/ 2458506 w 4425895"/>
              <a:gd name="connsiteY15612" fmla="*/ 3048397 h 4333434"/>
              <a:gd name="connsiteX15613" fmla="*/ 2458162 w 4425895"/>
              <a:gd name="connsiteY15613" fmla="*/ 3054197 h 4333434"/>
              <a:gd name="connsiteX15614" fmla="*/ 2450171 w 4425895"/>
              <a:gd name="connsiteY15614" fmla="*/ 3055572 h 4333434"/>
              <a:gd name="connsiteX15615" fmla="*/ 2432125 w 4425895"/>
              <a:gd name="connsiteY15615" fmla="*/ 37662 h 4333434"/>
              <a:gd name="connsiteX15616" fmla="*/ 2437539 w 4425895"/>
              <a:gd name="connsiteY15616" fmla="*/ 42560 h 4333434"/>
              <a:gd name="connsiteX15617" fmla="*/ 2435691 w 4425895"/>
              <a:gd name="connsiteY15617" fmla="*/ 45610 h 4333434"/>
              <a:gd name="connsiteX15618" fmla="*/ 2432125 w 4425895"/>
              <a:gd name="connsiteY15618" fmla="*/ 37662 h 4333434"/>
              <a:gd name="connsiteX15619" fmla="*/ 2423833 w 4425895"/>
              <a:gd name="connsiteY15619" fmla="*/ 113754 h 4333434"/>
              <a:gd name="connsiteX15620" fmla="*/ 2428129 w 4425895"/>
              <a:gd name="connsiteY15620" fmla="*/ 113754 h 4333434"/>
              <a:gd name="connsiteX15621" fmla="*/ 2431094 w 4425895"/>
              <a:gd name="connsiteY15621" fmla="*/ 118050 h 4333434"/>
              <a:gd name="connsiteX15622" fmla="*/ 2425079 w 4425895"/>
              <a:gd name="connsiteY15622" fmla="*/ 118050 h 4333434"/>
              <a:gd name="connsiteX15623" fmla="*/ 2423833 w 4425895"/>
              <a:gd name="connsiteY15623" fmla="*/ 113754 h 4333434"/>
              <a:gd name="connsiteX15624" fmla="*/ 2423231 w 4425895"/>
              <a:gd name="connsiteY15624" fmla="*/ 445879 h 4333434"/>
              <a:gd name="connsiteX15625" fmla="*/ 2430192 w 4425895"/>
              <a:gd name="connsiteY15625" fmla="*/ 445148 h 4333434"/>
              <a:gd name="connsiteX15626" fmla="*/ 2426368 w 4425895"/>
              <a:gd name="connsiteY15626" fmla="*/ 449058 h 4333434"/>
              <a:gd name="connsiteX15627" fmla="*/ 2423231 w 4425895"/>
              <a:gd name="connsiteY15627" fmla="*/ 445836 h 4333434"/>
              <a:gd name="connsiteX15628" fmla="*/ 2422888 w 4425895"/>
              <a:gd name="connsiteY15628" fmla="*/ 124237 h 4333434"/>
              <a:gd name="connsiteX15629" fmla="*/ 2419751 w 4425895"/>
              <a:gd name="connsiteY15629" fmla="*/ 126386 h 4333434"/>
              <a:gd name="connsiteX15630" fmla="*/ 2416615 w 4425895"/>
              <a:gd name="connsiteY15630" fmla="*/ 124237 h 4333434"/>
              <a:gd name="connsiteX15631" fmla="*/ 2419751 w 4425895"/>
              <a:gd name="connsiteY15631" fmla="*/ 122132 h 4333434"/>
              <a:gd name="connsiteX15632" fmla="*/ 2422888 w 4425895"/>
              <a:gd name="connsiteY15632" fmla="*/ 124237 h 4333434"/>
              <a:gd name="connsiteX15633" fmla="*/ 2406131 w 4425895"/>
              <a:gd name="connsiteY15633" fmla="*/ 31818 h 4333434"/>
              <a:gd name="connsiteX15634" fmla="*/ 2415498 w 4425895"/>
              <a:gd name="connsiteY15634" fmla="*/ 36115 h 4333434"/>
              <a:gd name="connsiteX15635" fmla="*/ 2420696 w 4425895"/>
              <a:gd name="connsiteY15635" fmla="*/ 45782 h 4333434"/>
              <a:gd name="connsiteX15636" fmla="*/ 2411029 w 4425895"/>
              <a:gd name="connsiteY15636" fmla="*/ 43462 h 4333434"/>
              <a:gd name="connsiteX15637" fmla="*/ 2406733 w 4425895"/>
              <a:gd name="connsiteY15637" fmla="*/ 37060 h 4333434"/>
              <a:gd name="connsiteX15638" fmla="*/ 2406131 w 4425895"/>
              <a:gd name="connsiteY15638" fmla="*/ 31818 h 4333434"/>
              <a:gd name="connsiteX15639" fmla="*/ 2411244 w 4425895"/>
              <a:gd name="connsiteY15639" fmla="*/ 76073 h 4333434"/>
              <a:gd name="connsiteX15640" fmla="*/ 2410299 w 4425895"/>
              <a:gd name="connsiteY15640" fmla="*/ 82389 h 4333434"/>
              <a:gd name="connsiteX15641" fmla="*/ 2408193 w 4425895"/>
              <a:gd name="connsiteY15641" fmla="*/ 89134 h 4333434"/>
              <a:gd name="connsiteX15642" fmla="*/ 2410299 w 4425895"/>
              <a:gd name="connsiteY15642" fmla="*/ 96782 h 4333434"/>
              <a:gd name="connsiteX15643" fmla="*/ 2404370 w 4425895"/>
              <a:gd name="connsiteY15643" fmla="*/ 93990 h 4333434"/>
              <a:gd name="connsiteX15644" fmla="*/ 2411244 w 4425895"/>
              <a:gd name="connsiteY15644" fmla="*/ 76073 h 4333434"/>
              <a:gd name="connsiteX15645" fmla="*/ 2396034 w 4425895"/>
              <a:gd name="connsiteY15645" fmla="*/ 160887 h 4333434"/>
              <a:gd name="connsiteX15646" fmla="*/ 2403123 w 4425895"/>
              <a:gd name="connsiteY15646" fmla="*/ 159083 h 4333434"/>
              <a:gd name="connsiteX15647" fmla="*/ 2399214 w 4425895"/>
              <a:gd name="connsiteY15647" fmla="*/ 167160 h 4333434"/>
              <a:gd name="connsiteX15648" fmla="*/ 2396034 w 4425895"/>
              <a:gd name="connsiteY15648" fmla="*/ 160887 h 4333434"/>
              <a:gd name="connsiteX15649" fmla="*/ 2400932 w 4425895"/>
              <a:gd name="connsiteY15649" fmla="*/ 296487 h 4333434"/>
              <a:gd name="connsiteX15650" fmla="*/ 2400932 w 4425895"/>
              <a:gd name="connsiteY15650" fmla="*/ 300783 h 4333434"/>
              <a:gd name="connsiteX15651" fmla="*/ 2393628 w 4425895"/>
              <a:gd name="connsiteY15651" fmla="*/ 299924 h 4333434"/>
              <a:gd name="connsiteX15652" fmla="*/ 2400932 w 4425895"/>
              <a:gd name="connsiteY15652" fmla="*/ 296487 h 4333434"/>
              <a:gd name="connsiteX15653" fmla="*/ 2393542 w 4425895"/>
              <a:gd name="connsiteY15653" fmla="*/ 314489 h 4333434"/>
              <a:gd name="connsiteX15654" fmla="*/ 2398741 w 4425895"/>
              <a:gd name="connsiteY15654" fmla="*/ 317798 h 4333434"/>
              <a:gd name="connsiteX15655" fmla="*/ 2395647 w 4425895"/>
              <a:gd name="connsiteY15655" fmla="*/ 319774 h 4333434"/>
              <a:gd name="connsiteX15656" fmla="*/ 2393542 w 4425895"/>
              <a:gd name="connsiteY15656" fmla="*/ 314489 h 4333434"/>
              <a:gd name="connsiteX15657" fmla="*/ 2391480 w 4425895"/>
              <a:gd name="connsiteY15657" fmla="*/ 492840 h 4333434"/>
              <a:gd name="connsiteX15658" fmla="*/ 2387183 w 4425895"/>
              <a:gd name="connsiteY15658" fmla="*/ 496191 h 4333434"/>
              <a:gd name="connsiteX15659" fmla="*/ 2388042 w 4425895"/>
              <a:gd name="connsiteY15659" fmla="*/ 490176 h 4333434"/>
              <a:gd name="connsiteX15660" fmla="*/ 2391355 w 4425895"/>
              <a:gd name="connsiteY15660" fmla="*/ 491843 h 4333434"/>
              <a:gd name="connsiteX15661" fmla="*/ 2391480 w 4425895"/>
              <a:gd name="connsiteY15661" fmla="*/ 492840 h 4333434"/>
              <a:gd name="connsiteX15662" fmla="*/ 2382586 w 4425895"/>
              <a:gd name="connsiteY15662" fmla="*/ 11882 h 4333434"/>
              <a:gd name="connsiteX15663" fmla="*/ 2385808 w 4425895"/>
              <a:gd name="connsiteY15663" fmla="*/ 14718 h 4333434"/>
              <a:gd name="connsiteX15664" fmla="*/ 2378934 w 4425895"/>
              <a:gd name="connsiteY15664" fmla="*/ 14718 h 4333434"/>
              <a:gd name="connsiteX15665" fmla="*/ 2382586 w 4425895"/>
              <a:gd name="connsiteY15665" fmla="*/ 11882 h 4333434"/>
              <a:gd name="connsiteX15666" fmla="*/ 2377473 w 4425895"/>
              <a:gd name="connsiteY15666" fmla="*/ 56867 h 4333434"/>
              <a:gd name="connsiteX15667" fmla="*/ 2383101 w 4425895"/>
              <a:gd name="connsiteY15667" fmla="*/ 61550 h 4333434"/>
              <a:gd name="connsiteX15668" fmla="*/ 2380953 w 4425895"/>
              <a:gd name="connsiteY15668" fmla="*/ 64601 h 4333434"/>
              <a:gd name="connsiteX15669" fmla="*/ 2377473 w 4425895"/>
              <a:gd name="connsiteY15669" fmla="*/ 56996 h 4333434"/>
              <a:gd name="connsiteX15670" fmla="*/ 2346538 w 4425895"/>
              <a:gd name="connsiteY15670" fmla="*/ 2836017 h 4333434"/>
              <a:gd name="connsiteX15671" fmla="*/ 2343745 w 4425895"/>
              <a:gd name="connsiteY15671" fmla="*/ 2828240 h 4333434"/>
              <a:gd name="connsiteX15672" fmla="*/ 2354959 w 4425895"/>
              <a:gd name="connsiteY15672" fmla="*/ 2837736 h 4333434"/>
              <a:gd name="connsiteX15673" fmla="*/ 2350276 w 4425895"/>
              <a:gd name="connsiteY15673" fmla="*/ 2842376 h 4333434"/>
              <a:gd name="connsiteX15674" fmla="*/ 2348299 w 4425895"/>
              <a:gd name="connsiteY15674" fmla="*/ 2839197 h 4333434"/>
              <a:gd name="connsiteX15675" fmla="*/ 2346538 w 4425895"/>
              <a:gd name="connsiteY15675" fmla="*/ 2836146 h 4333434"/>
              <a:gd name="connsiteX15676" fmla="*/ 2312938 w 4425895"/>
              <a:gd name="connsiteY15676" fmla="*/ 4285465 h 4333434"/>
              <a:gd name="connsiteX15677" fmla="*/ 2309802 w 4425895"/>
              <a:gd name="connsiteY15677" fmla="*/ 4283317 h 4333434"/>
              <a:gd name="connsiteX15678" fmla="*/ 2312938 w 4425895"/>
              <a:gd name="connsiteY15678" fmla="*/ 4281211 h 4333434"/>
              <a:gd name="connsiteX15679" fmla="*/ 2316075 w 4425895"/>
              <a:gd name="connsiteY15679" fmla="*/ 4283317 h 4333434"/>
              <a:gd name="connsiteX15680" fmla="*/ 2312938 w 4425895"/>
              <a:gd name="connsiteY15680" fmla="*/ 4285594 h 4333434"/>
              <a:gd name="connsiteX15681" fmla="*/ 2316075 w 4425895"/>
              <a:gd name="connsiteY15681" fmla="*/ 4301234 h 4333434"/>
              <a:gd name="connsiteX15682" fmla="*/ 2312810 w 4425895"/>
              <a:gd name="connsiteY15682" fmla="*/ 4304585 h 4333434"/>
              <a:gd name="connsiteX15683" fmla="*/ 2310275 w 4425895"/>
              <a:gd name="connsiteY15683" fmla="*/ 4302050 h 4333434"/>
              <a:gd name="connsiteX15684" fmla="*/ 2316075 w 4425895"/>
              <a:gd name="connsiteY15684" fmla="*/ 4301362 h 4333434"/>
              <a:gd name="connsiteX15685" fmla="*/ 2314528 w 4425895"/>
              <a:gd name="connsiteY15685" fmla="*/ 2814620 h 4333434"/>
              <a:gd name="connsiteX15686" fmla="*/ 2314099 w 4425895"/>
              <a:gd name="connsiteY15686" fmla="*/ 2800055 h 4333434"/>
              <a:gd name="connsiteX15687" fmla="*/ 2317364 w 4425895"/>
              <a:gd name="connsiteY15687" fmla="*/ 2803063 h 4333434"/>
              <a:gd name="connsiteX15688" fmla="*/ 2317837 w 4425895"/>
              <a:gd name="connsiteY15688" fmla="*/ 2811656 h 4333434"/>
              <a:gd name="connsiteX15689" fmla="*/ 2314528 w 4425895"/>
              <a:gd name="connsiteY15689" fmla="*/ 2814577 h 4333434"/>
              <a:gd name="connsiteX15690" fmla="*/ 2316462 w 4425895"/>
              <a:gd name="connsiteY15690" fmla="*/ 439262 h 4333434"/>
              <a:gd name="connsiteX15691" fmla="*/ 2325442 w 4425895"/>
              <a:gd name="connsiteY15691" fmla="*/ 440078 h 4333434"/>
              <a:gd name="connsiteX15692" fmla="*/ 2322391 w 4425895"/>
              <a:gd name="connsiteY15692" fmla="*/ 445320 h 4333434"/>
              <a:gd name="connsiteX15693" fmla="*/ 2316462 w 4425895"/>
              <a:gd name="connsiteY15693" fmla="*/ 439219 h 4333434"/>
              <a:gd name="connsiteX15694" fmla="*/ 2319212 w 4425895"/>
              <a:gd name="connsiteY15694" fmla="*/ 213563 h 4333434"/>
              <a:gd name="connsiteX15695" fmla="*/ 2321446 w 4425895"/>
              <a:gd name="connsiteY15695" fmla="*/ 211415 h 4333434"/>
              <a:gd name="connsiteX15696" fmla="*/ 2322391 w 4425895"/>
              <a:gd name="connsiteY15696" fmla="*/ 213563 h 4333434"/>
              <a:gd name="connsiteX15697" fmla="*/ 2320157 w 4425895"/>
              <a:gd name="connsiteY15697" fmla="*/ 215668 h 4333434"/>
              <a:gd name="connsiteX15698" fmla="*/ 2319212 w 4425895"/>
              <a:gd name="connsiteY15698" fmla="*/ 213520 h 4333434"/>
              <a:gd name="connsiteX15699" fmla="*/ 2318610 w 4425895"/>
              <a:gd name="connsiteY15699" fmla="*/ 2998685 h 4333434"/>
              <a:gd name="connsiteX15700" fmla="*/ 2331500 w 4425895"/>
              <a:gd name="connsiteY15700" fmla="*/ 3003197 h 4333434"/>
              <a:gd name="connsiteX15701" fmla="*/ 2328320 w 4425895"/>
              <a:gd name="connsiteY15701" fmla="*/ 3005732 h 4333434"/>
              <a:gd name="connsiteX15702" fmla="*/ 2318610 w 4425895"/>
              <a:gd name="connsiteY15702" fmla="*/ 2998642 h 4333434"/>
              <a:gd name="connsiteX15703" fmla="*/ 2330683 w 4425895"/>
              <a:gd name="connsiteY15703" fmla="*/ 2952884 h 4333434"/>
              <a:gd name="connsiteX15704" fmla="*/ 2332746 w 4425895"/>
              <a:gd name="connsiteY15704" fmla="*/ 2951939 h 4333434"/>
              <a:gd name="connsiteX15705" fmla="*/ 2334851 w 4425895"/>
              <a:gd name="connsiteY15705" fmla="*/ 2954216 h 4333434"/>
              <a:gd name="connsiteX15706" fmla="*/ 2332746 w 4425895"/>
              <a:gd name="connsiteY15706" fmla="*/ 2955118 h 4333434"/>
              <a:gd name="connsiteX15707" fmla="*/ 2330683 w 4425895"/>
              <a:gd name="connsiteY15707" fmla="*/ 2952888 h 4333434"/>
              <a:gd name="connsiteX15708" fmla="*/ 2330683 w 4425895"/>
              <a:gd name="connsiteY15708" fmla="*/ 2952884 h 4333434"/>
              <a:gd name="connsiteX15709" fmla="*/ 2333691 w 4425895"/>
              <a:gd name="connsiteY15709" fmla="*/ 2982745 h 4333434"/>
              <a:gd name="connsiteX15710" fmla="*/ 2336956 w 4425895"/>
              <a:gd name="connsiteY15710" fmla="*/ 2984893 h 4333434"/>
              <a:gd name="connsiteX15711" fmla="*/ 2335027 w 4425895"/>
              <a:gd name="connsiteY15711" fmla="*/ 2986999 h 4333434"/>
              <a:gd name="connsiteX15712" fmla="*/ 2334980 w 4425895"/>
              <a:gd name="connsiteY15712" fmla="*/ 2986999 h 4333434"/>
              <a:gd name="connsiteX15713" fmla="*/ 2331714 w 4425895"/>
              <a:gd name="connsiteY15713" fmla="*/ 2984893 h 4333434"/>
              <a:gd name="connsiteX15714" fmla="*/ 2333777 w 4425895"/>
              <a:gd name="connsiteY15714" fmla="*/ 2982745 h 4333434"/>
              <a:gd name="connsiteX15715" fmla="*/ 2336097 w 4425895"/>
              <a:gd name="connsiteY15715" fmla="*/ 2742610 h 4333434"/>
              <a:gd name="connsiteX15716" fmla="*/ 2332746 w 4425895"/>
              <a:gd name="connsiteY15716" fmla="*/ 2739259 h 4333434"/>
              <a:gd name="connsiteX15717" fmla="*/ 2338546 w 4425895"/>
              <a:gd name="connsiteY15717" fmla="*/ 2740075 h 4333434"/>
              <a:gd name="connsiteX15718" fmla="*/ 2336183 w 4425895"/>
              <a:gd name="connsiteY15718" fmla="*/ 2742610 h 4333434"/>
              <a:gd name="connsiteX15719" fmla="*/ 2332789 w 4425895"/>
              <a:gd name="connsiteY15719" fmla="*/ 1427860 h 4333434"/>
              <a:gd name="connsiteX15720" fmla="*/ 2354271 w 4425895"/>
              <a:gd name="connsiteY15720" fmla="*/ 1427129 h 4333434"/>
              <a:gd name="connsiteX15721" fmla="*/ 2363165 w 4425895"/>
              <a:gd name="connsiteY15721" fmla="*/ 1434648 h 4333434"/>
              <a:gd name="connsiteX15722" fmla="*/ 2365357 w 4425895"/>
              <a:gd name="connsiteY15722" fmla="*/ 1441480 h 4333434"/>
              <a:gd name="connsiteX15723" fmla="*/ 2364025 w 4425895"/>
              <a:gd name="connsiteY15723" fmla="*/ 1440534 h 4333434"/>
              <a:gd name="connsiteX15724" fmla="*/ 2358267 w 4425895"/>
              <a:gd name="connsiteY15724" fmla="*/ 1435250 h 4333434"/>
              <a:gd name="connsiteX15725" fmla="*/ 2347741 w 4425895"/>
              <a:gd name="connsiteY15725" fmla="*/ 1429234 h 4333434"/>
              <a:gd name="connsiteX15726" fmla="*/ 2341167 w 4425895"/>
              <a:gd name="connsiteY15726" fmla="*/ 1429234 h 4333434"/>
              <a:gd name="connsiteX15727" fmla="*/ 2332875 w 4425895"/>
              <a:gd name="connsiteY15727" fmla="*/ 1427645 h 4333434"/>
              <a:gd name="connsiteX15728" fmla="*/ 2348471 w 4425895"/>
              <a:gd name="connsiteY15728" fmla="*/ 604766 h 4333434"/>
              <a:gd name="connsiteX15729" fmla="*/ 2350705 w 4425895"/>
              <a:gd name="connsiteY15729" fmla="*/ 602660 h 4333434"/>
              <a:gd name="connsiteX15730" fmla="*/ 2351608 w 4425895"/>
              <a:gd name="connsiteY15730" fmla="*/ 604766 h 4333434"/>
              <a:gd name="connsiteX15731" fmla="*/ 2349373 w 4425895"/>
              <a:gd name="connsiteY15731" fmla="*/ 606914 h 4333434"/>
              <a:gd name="connsiteX15732" fmla="*/ 2349373 w 4425895"/>
              <a:gd name="connsiteY15732" fmla="*/ 606914 h 4333434"/>
              <a:gd name="connsiteX15733" fmla="*/ 2348557 w 4425895"/>
              <a:gd name="connsiteY15733" fmla="*/ 604551 h 4333434"/>
              <a:gd name="connsiteX15734" fmla="*/ 2371587 w 4425895"/>
              <a:gd name="connsiteY15734" fmla="*/ 620233 h 4333434"/>
              <a:gd name="connsiteX15735" fmla="*/ 2367977 w 4425895"/>
              <a:gd name="connsiteY15735" fmla="*/ 626764 h 4333434"/>
              <a:gd name="connsiteX15736" fmla="*/ 2358181 w 4425895"/>
              <a:gd name="connsiteY15736" fmla="*/ 625346 h 4333434"/>
              <a:gd name="connsiteX15737" fmla="*/ 2361533 w 4425895"/>
              <a:gd name="connsiteY15737" fmla="*/ 607043 h 4333434"/>
              <a:gd name="connsiteX15738" fmla="*/ 2371672 w 4425895"/>
              <a:gd name="connsiteY15738" fmla="*/ 620019 h 4333434"/>
              <a:gd name="connsiteX15739" fmla="*/ 2362091 w 4425895"/>
              <a:gd name="connsiteY15739" fmla="*/ 400765 h 4333434"/>
              <a:gd name="connsiteX15740" fmla="*/ 2364239 w 4425895"/>
              <a:gd name="connsiteY15740" fmla="*/ 398616 h 4333434"/>
              <a:gd name="connsiteX15741" fmla="*/ 2364282 w 4425895"/>
              <a:gd name="connsiteY15741" fmla="*/ 398616 h 4333434"/>
              <a:gd name="connsiteX15742" fmla="*/ 2365228 w 4425895"/>
              <a:gd name="connsiteY15742" fmla="*/ 400765 h 4333434"/>
              <a:gd name="connsiteX15743" fmla="*/ 2362994 w 4425895"/>
              <a:gd name="connsiteY15743" fmla="*/ 402870 h 4333434"/>
              <a:gd name="connsiteX15744" fmla="*/ 2362177 w 4425895"/>
              <a:gd name="connsiteY15744" fmla="*/ 400550 h 4333434"/>
              <a:gd name="connsiteX15745" fmla="*/ 2364239 w 4425895"/>
              <a:gd name="connsiteY15745" fmla="*/ 1363583 h 4333434"/>
              <a:gd name="connsiteX15746" fmla="*/ 2362564 w 4425895"/>
              <a:gd name="connsiteY15746" fmla="*/ 1360189 h 4333434"/>
              <a:gd name="connsiteX15747" fmla="*/ 2370470 w 4425895"/>
              <a:gd name="connsiteY15747" fmla="*/ 1363454 h 4333434"/>
              <a:gd name="connsiteX15748" fmla="*/ 2364325 w 4425895"/>
              <a:gd name="connsiteY15748" fmla="*/ 1363368 h 4333434"/>
              <a:gd name="connsiteX15749" fmla="*/ 2368536 w 4425895"/>
              <a:gd name="connsiteY15749" fmla="*/ 1461115 h 4333434"/>
              <a:gd name="connsiteX15750" fmla="*/ 2366431 w 4425895"/>
              <a:gd name="connsiteY15750" fmla="*/ 1464466 h 4333434"/>
              <a:gd name="connsiteX15751" fmla="*/ 2364325 w 4425895"/>
              <a:gd name="connsiteY15751" fmla="*/ 1462447 h 4333434"/>
              <a:gd name="connsiteX15752" fmla="*/ 2366431 w 4425895"/>
              <a:gd name="connsiteY15752" fmla="*/ 1459139 h 4333434"/>
              <a:gd name="connsiteX15753" fmla="*/ 2368450 w 4425895"/>
              <a:gd name="connsiteY15753" fmla="*/ 1460900 h 4333434"/>
              <a:gd name="connsiteX15754" fmla="*/ 2367634 w 4425895"/>
              <a:gd name="connsiteY15754" fmla="*/ 991715 h 4333434"/>
              <a:gd name="connsiteX15755" fmla="*/ 2367634 w 4425895"/>
              <a:gd name="connsiteY15755" fmla="*/ 996355 h 4333434"/>
              <a:gd name="connsiteX15756" fmla="*/ 2363152 w 4425895"/>
              <a:gd name="connsiteY15756" fmla="*/ 994810 h 4333434"/>
              <a:gd name="connsiteX15757" fmla="*/ 2362994 w 4425895"/>
              <a:gd name="connsiteY15757" fmla="*/ 994422 h 4333434"/>
              <a:gd name="connsiteX15758" fmla="*/ 2367634 w 4425895"/>
              <a:gd name="connsiteY15758" fmla="*/ 991715 h 4333434"/>
              <a:gd name="connsiteX15759" fmla="*/ 2368794 w 4425895"/>
              <a:gd name="connsiteY15759" fmla="*/ 1327148 h 4333434"/>
              <a:gd name="connsiteX15760" fmla="*/ 2365528 w 4425895"/>
              <a:gd name="connsiteY15760" fmla="*/ 1322594 h 4333434"/>
              <a:gd name="connsiteX15761" fmla="*/ 2370556 w 4425895"/>
              <a:gd name="connsiteY15761" fmla="*/ 1325172 h 4333434"/>
              <a:gd name="connsiteX15762" fmla="*/ 2368794 w 4425895"/>
              <a:gd name="connsiteY15762" fmla="*/ 1327148 h 4333434"/>
              <a:gd name="connsiteX15763" fmla="*/ 2357666 w 4425895"/>
              <a:gd name="connsiteY15763" fmla="*/ 164582 h 4333434"/>
              <a:gd name="connsiteX15764" fmla="*/ 2353799 w 4425895"/>
              <a:gd name="connsiteY15764" fmla="*/ 160672 h 4333434"/>
              <a:gd name="connsiteX15765" fmla="*/ 2356119 w 4425895"/>
              <a:gd name="connsiteY15765" fmla="*/ 159770 h 4333434"/>
              <a:gd name="connsiteX15766" fmla="*/ 2357666 w 4425895"/>
              <a:gd name="connsiteY15766" fmla="*/ 164582 h 4333434"/>
              <a:gd name="connsiteX15767" fmla="*/ 2356463 w 4425895"/>
              <a:gd name="connsiteY15767" fmla="*/ 1301669 h 4333434"/>
              <a:gd name="connsiteX15768" fmla="*/ 2357236 w 4425895"/>
              <a:gd name="connsiteY15768" fmla="*/ 1304849 h 4333434"/>
              <a:gd name="connsiteX15769" fmla="*/ 2358052 w 4425895"/>
              <a:gd name="connsiteY15769" fmla="*/ 1308028 h 4333434"/>
              <a:gd name="connsiteX15770" fmla="*/ 2360072 w 4425895"/>
              <a:gd name="connsiteY15770" fmla="*/ 1310131 h 4333434"/>
              <a:gd name="connsiteX15771" fmla="*/ 2360072 w 4425895"/>
              <a:gd name="connsiteY15771" fmla="*/ 1310177 h 4333434"/>
              <a:gd name="connsiteX15772" fmla="*/ 2354400 w 4425895"/>
              <a:gd name="connsiteY15772" fmla="*/ 1308286 h 4333434"/>
              <a:gd name="connsiteX15773" fmla="*/ 2356463 w 4425895"/>
              <a:gd name="connsiteY15773" fmla="*/ 1301669 h 4333434"/>
              <a:gd name="connsiteX15774" fmla="*/ 2347483 w 4425895"/>
              <a:gd name="connsiteY15774" fmla="*/ 2809765 h 4333434"/>
              <a:gd name="connsiteX15775" fmla="*/ 2349588 w 4425895"/>
              <a:gd name="connsiteY15775" fmla="*/ 2806457 h 4333434"/>
              <a:gd name="connsiteX15776" fmla="*/ 2351694 w 4425895"/>
              <a:gd name="connsiteY15776" fmla="*/ 2808476 h 4333434"/>
              <a:gd name="connsiteX15777" fmla="*/ 2351694 w 4425895"/>
              <a:gd name="connsiteY15777" fmla="*/ 2808476 h 4333434"/>
              <a:gd name="connsiteX15778" fmla="*/ 2349588 w 4425895"/>
              <a:gd name="connsiteY15778" fmla="*/ 2811785 h 4333434"/>
              <a:gd name="connsiteX15779" fmla="*/ 2347483 w 4425895"/>
              <a:gd name="connsiteY15779" fmla="*/ 2809679 h 4333434"/>
              <a:gd name="connsiteX15780" fmla="*/ 2349588 w 4425895"/>
              <a:gd name="connsiteY15780" fmla="*/ 2819218 h 4333434"/>
              <a:gd name="connsiteX15781" fmla="*/ 2344862 w 4425895"/>
              <a:gd name="connsiteY15781" fmla="*/ 2822182 h 4333434"/>
              <a:gd name="connsiteX15782" fmla="*/ 2347741 w 4425895"/>
              <a:gd name="connsiteY15782" fmla="*/ 2814964 h 4333434"/>
              <a:gd name="connsiteX15783" fmla="*/ 2349588 w 4425895"/>
              <a:gd name="connsiteY15783" fmla="*/ 2819132 h 4333434"/>
              <a:gd name="connsiteX15784" fmla="*/ 2350963 w 4425895"/>
              <a:gd name="connsiteY15784" fmla="*/ 2206054 h 4333434"/>
              <a:gd name="connsiteX15785" fmla="*/ 2355045 w 4425895"/>
              <a:gd name="connsiteY15785" fmla="*/ 2202875 h 4333434"/>
              <a:gd name="connsiteX15786" fmla="*/ 2357966 w 4425895"/>
              <a:gd name="connsiteY15786" fmla="*/ 2206050 h 4333434"/>
              <a:gd name="connsiteX15787" fmla="*/ 2357966 w 4425895"/>
              <a:gd name="connsiteY15787" fmla="*/ 2206054 h 4333434"/>
              <a:gd name="connsiteX15788" fmla="*/ 2353752 w 4425895"/>
              <a:gd name="connsiteY15788" fmla="*/ 2209247 h 4333434"/>
              <a:gd name="connsiteX15789" fmla="*/ 2353670 w 4425895"/>
              <a:gd name="connsiteY15789" fmla="*/ 2209234 h 4333434"/>
              <a:gd name="connsiteX15790" fmla="*/ 2350963 w 4425895"/>
              <a:gd name="connsiteY15790" fmla="*/ 2205968 h 4333434"/>
              <a:gd name="connsiteX15791" fmla="*/ 2351694 w 4425895"/>
              <a:gd name="connsiteY15791" fmla="*/ 1702367 h 4333434"/>
              <a:gd name="connsiteX15792" fmla="*/ 2355389 w 4425895"/>
              <a:gd name="connsiteY15792" fmla="*/ 1699575 h 4333434"/>
              <a:gd name="connsiteX15793" fmla="*/ 2358611 w 4425895"/>
              <a:gd name="connsiteY15793" fmla="*/ 1702410 h 4333434"/>
              <a:gd name="connsiteX15794" fmla="*/ 2351694 w 4425895"/>
              <a:gd name="connsiteY15794" fmla="*/ 1702281 h 4333434"/>
              <a:gd name="connsiteX15795" fmla="*/ 2351694 w 4425895"/>
              <a:gd name="connsiteY15795" fmla="*/ 1453510 h 4333434"/>
              <a:gd name="connsiteX15796" fmla="*/ 2357494 w 4425895"/>
              <a:gd name="connsiteY15796" fmla="*/ 1454369 h 4333434"/>
              <a:gd name="connsiteX15797" fmla="*/ 2355002 w 4425895"/>
              <a:gd name="connsiteY15797" fmla="*/ 1456904 h 4333434"/>
              <a:gd name="connsiteX15798" fmla="*/ 2351694 w 4425895"/>
              <a:gd name="connsiteY15798" fmla="*/ 1453426 h 4333434"/>
              <a:gd name="connsiteX15799" fmla="*/ 2351694 w 4425895"/>
              <a:gd name="connsiteY15799" fmla="*/ 1453424 h 4333434"/>
              <a:gd name="connsiteX15800" fmla="*/ 2357064 w 4425895"/>
              <a:gd name="connsiteY15800" fmla="*/ 1524919 h 4333434"/>
              <a:gd name="connsiteX15801" fmla="*/ 2353799 w 4425895"/>
              <a:gd name="connsiteY15801" fmla="*/ 1522771 h 4333434"/>
              <a:gd name="connsiteX15802" fmla="*/ 2355775 w 4425895"/>
              <a:gd name="connsiteY15802" fmla="*/ 1520665 h 4333434"/>
              <a:gd name="connsiteX15803" fmla="*/ 2358998 w 4425895"/>
              <a:gd name="connsiteY15803" fmla="*/ 1522771 h 4333434"/>
              <a:gd name="connsiteX15804" fmla="*/ 2357064 w 4425895"/>
              <a:gd name="connsiteY15804" fmla="*/ 1524833 h 4333434"/>
              <a:gd name="connsiteX15805" fmla="*/ 2353799 w 4425895"/>
              <a:gd name="connsiteY15805" fmla="*/ 2939264 h 4333434"/>
              <a:gd name="connsiteX15806" fmla="*/ 2355861 w 4425895"/>
              <a:gd name="connsiteY15806" fmla="*/ 2941541 h 4333434"/>
              <a:gd name="connsiteX15807" fmla="*/ 2353799 w 4425895"/>
              <a:gd name="connsiteY15807" fmla="*/ 2942486 h 4333434"/>
              <a:gd name="connsiteX15808" fmla="*/ 2351694 w 4425895"/>
              <a:gd name="connsiteY15808" fmla="*/ 2940213 h 4333434"/>
              <a:gd name="connsiteX15809" fmla="*/ 2351694 w 4425895"/>
              <a:gd name="connsiteY15809" fmla="*/ 2940209 h 4333434"/>
              <a:gd name="connsiteX15810" fmla="*/ 2353799 w 4425895"/>
              <a:gd name="connsiteY15810" fmla="*/ 2939178 h 4333434"/>
              <a:gd name="connsiteX15811" fmla="*/ 2354830 w 4425895"/>
              <a:gd name="connsiteY15811" fmla="*/ 4285637 h 4333434"/>
              <a:gd name="connsiteX15812" fmla="*/ 2360072 w 4425895"/>
              <a:gd name="connsiteY15812" fmla="*/ 4286840 h 4333434"/>
              <a:gd name="connsiteX15813" fmla="*/ 2356807 w 4425895"/>
              <a:gd name="connsiteY15813" fmla="*/ 4287785 h 4333434"/>
              <a:gd name="connsiteX15814" fmla="*/ 2354830 w 4425895"/>
              <a:gd name="connsiteY15814" fmla="*/ 4285551 h 4333434"/>
              <a:gd name="connsiteX15815" fmla="*/ 2358783 w 4425895"/>
              <a:gd name="connsiteY15815" fmla="*/ 3000963 h 4333434"/>
              <a:gd name="connsiteX15816" fmla="*/ 2360072 w 4425895"/>
              <a:gd name="connsiteY15816" fmla="*/ 2996666 h 4333434"/>
              <a:gd name="connsiteX15817" fmla="*/ 2364369 w 4425895"/>
              <a:gd name="connsiteY15817" fmla="*/ 2995764 h 4333434"/>
              <a:gd name="connsiteX15818" fmla="*/ 2366044 w 4425895"/>
              <a:gd name="connsiteY15818" fmla="*/ 3001736 h 4333434"/>
              <a:gd name="connsiteX15819" fmla="*/ 2358783 w 4425895"/>
              <a:gd name="connsiteY15819" fmla="*/ 3000662 h 4333434"/>
              <a:gd name="connsiteX15820" fmla="*/ 2369481 w 4425895"/>
              <a:gd name="connsiteY15820" fmla="*/ 3010716 h 4333434"/>
              <a:gd name="connsiteX15821" fmla="*/ 2372618 w 4425895"/>
              <a:gd name="connsiteY15821" fmla="*/ 3012821 h 4333434"/>
              <a:gd name="connsiteX15822" fmla="*/ 2369481 w 4425895"/>
              <a:gd name="connsiteY15822" fmla="*/ 3014926 h 4333434"/>
              <a:gd name="connsiteX15823" fmla="*/ 2366345 w 4425895"/>
              <a:gd name="connsiteY15823" fmla="*/ 3012821 h 4333434"/>
              <a:gd name="connsiteX15824" fmla="*/ 2369352 w 4425895"/>
              <a:gd name="connsiteY15824" fmla="*/ 3010415 h 4333434"/>
              <a:gd name="connsiteX15825" fmla="*/ 2367891 w 4425895"/>
              <a:gd name="connsiteY15825" fmla="*/ 1553577 h 4333434"/>
              <a:gd name="connsiteX15826" fmla="*/ 2370770 w 4425895"/>
              <a:gd name="connsiteY15826" fmla="*/ 1547562 h 4333434"/>
              <a:gd name="connsiteX15827" fmla="*/ 2372618 w 4425895"/>
              <a:gd name="connsiteY15827" fmla="*/ 1551859 h 4333434"/>
              <a:gd name="connsiteX15828" fmla="*/ 2367891 w 4425895"/>
              <a:gd name="connsiteY15828" fmla="*/ 1553276 h 4333434"/>
              <a:gd name="connsiteX15829" fmla="*/ 2369782 w 4425895"/>
              <a:gd name="connsiteY15829" fmla="*/ 1373121 h 4333434"/>
              <a:gd name="connsiteX15830" fmla="*/ 2373606 w 4425895"/>
              <a:gd name="connsiteY15830" fmla="*/ 1371918 h 4333434"/>
              <a:gd name="connsiteX15831" fmla="*/ 2372876 w 4425895"/>
              <a:gd name="connsiteY15831" fmla="*/ 1375098 h 4333434"/>
              <a:gd name="connsiteX15832" fmla="*/ 2369782 w 4425895"/>
              <a:gd name="connsiteY15832" fmla="*/ 1372864 h 4333434"/>
              <a:gd name="connsiteX15833" fmla="*/ 2373649 w 4425895"/>
              <a:gd name="connsiteY15833" fmla="*/ 602446 h 4333434"/>
              <a:gd name="connsiteX15834" fmla="*/ 2371415 w 4425895"/>
              <a:gd name="connsiteY15834" fmla="*/ 604551 h 4333434"/>
              <a:gd name="connsiteX15835" fmla="*/ 2370513 w 4425895"/>
              <a:gd name="connsiteY15835" fmla="*/ 602446 h 4333434"/>
              <a:gd name="connsiteX15836" fmla="*/ 2372661 w 4425895"/>
              <a:gd name="connsiteY15836" fmla="*/ 600297 h 4333434"/>
              <a:gd name="connsiteX15837" fmla="*/ 2372704 w 4425895"/>
              <a:gd name="connsiteY15837" fmla="*/ 600297 h 4333434"/>
              <a:gd name="connsiteX15838" fmla="*/ 2373649 w 4425895"/>
              <a:gd name="connsiteY15838" fmla="*/ 602446 h 4333434"/>
              <a:gd name="connsiteX15839" fmla="*/ 2371329 w 4425895"/>
              <a:gd name="connsiteY15839" fmla="*/ 496191 h 4333434"/>
              <a:gd name="connsiteX15840" fmla="*/ 2369223 w 4425895"/>
              <a:gd name="connsiteY15840" fmla="*/ 492797 h 4333434"/>
              <a:gd name="connsiteX15841" fmla="*/ 2370513 w 4425895"/>
              <a:gd name="connsiteY15841" fmla="*/ 488501 h 4333434"/>
              <a:gd name="connsiteX15842" fmla="*/ 2372575 w 4425895"/>
              <a:gd name="connsiteY15842" fmla="*/ 488758 h 4333434"/>
              <a:gd name="connsiteX15843" fmla="*/ 2374680 w 4425895"/>
              <a:gd name="connsiteY15843" fmla="*/ 493055 h 4333434"/>
              <a:gd name="connsiteX15844" fmla="*/ 2371372 w 4425895"/>
              <a:gd name="connsiteY15844" fmla="*/ 496191 h 4333434"/>
              <a:gd name="connsiteX15845" fmla="*/ 2376914 w 4425895"/>
              <a:gd name="connsiteY15845" fmla="*/ 2876491 h 4333434"/>
              <a:gd name="connsiteX15846" fmla="*/ 2377817 w 4425895"/>
              <a:gd name="connsiteY15846" fmla="*/ 2878639 h 4333434"/>
              <a:gd name="connsiteX15847" fmla="*/ 2375625 w 4425895"/>
              <a:gd name="connsiteY15847" fmla="*/ 2880745 h 4333434"/>
              <a:gd name="connsiteX15848" fmla="*/ 2374680 w 4425895"/>
              <a:gd name="connsiteY15848" fmla="*/ 2878639 h 4333434"/>
              <a:gd name="connsiteX15849" fmla="*/ 2376914 w 4425895"/>
              <a:gd name="connsiteY15849" fmla="*/ 2876491 h 4333434"/>
              <a:gd name="connsiteX15850" fmla="*/ 2376957 w 4425895"/>
              <a:gd name="connsiteY15850" fmla="*/ 2876491 h 4333434"/>
              <a:gd name="connsiteX15851" fmla="*/ 2372618 w 4425895"/>
              <a:gd name="connsiteY15851" fmla="*/ 81744 h 4333434"/>
              <a:gd name="connsiteX15852" fmla="*/ 2373563 w 4425895"/>
              <a:gd name="connsiteY15852" fmla="*/ 83850 h 4333434"/>
              <a:gd name="connsiteX15853" fmla="*/ 2371329 w 4425895"/>
              <a:gd name="connsiteY15853" fmla="*/ 85998 h 4333434"/>
              <a:gd name="connsiteX15854" fmla="*/ 2370427 w 4425895"/>
              <a:gd name="connsiteY15854" fmla="*/ 83850 h 4333434"/>
              <a:gd name="connsiteX15855" fmla="*/ 2372609 w 4425895"/>
              <a:gd name="connsiteY15855" fmla="*/ 81736 h 4333434"/>
              <a:gd name="connsiteX15856" fmla="*/ 2372747 w 4425895"/>
              <a:gd name="connsiteY15856" fmla="*/ 81744 h 4333434"/>
              <a:gd name="connsiteX15857" fmla="*/ 2371243 w 4425895"/>
              <a:gd name="connsiteY15857" fmla="*/ 147611 h 4333434"/>
              <a:gd name="connsiteX15858" fmla="*/ 2375539 w 4425895"/>
              <a:gd name="connsiteY15858" fmla="*/ 150790 h 4333434"/>
              <a:gd name="connsiteX15859" fmla="*/ 2371243 w 4425895"/>
              <a:gd name="connsiteY15859" fmla="*/ 152595 h 4333434"/>
              <a:gd name="connsiteX15860" fmla="*/ 2371372 w 4425895"/>
              <a:gd name="connsiteY15860" fmla="*/ 147611 h 4333434"/>
              <a:gd name="connsiteX15861" fmla="*/ 2368708 w 4425895"/>
              <a:gd name="connsiteY15861" fmla="*/ 157751 h 4333434"/>
              <a:gd name="connsiteX15862" fmla="*/ 2364411 w 4425895"/>
              <a:gd name="connsiteY15862" fmla="*/ 160500 h 4333434"/>
              <a:gd name="connsiteX15863" fmla="*/ 2364196 w 4425895"/>
              <a:gd name="connsiteY15863" fmla="*/ 157235 h 4333434"/>
              <a:gd name="connsiteX15864" fmla="*/ 2368837 w 4425895"/>
              <a:gd name="connsiteY15864" fmla="*/ 157965 h 4333434"/>
              <a:gd name="connsiteX15865" fmla="*/ 2364111 w 4425895"/>
              <a:gd name="connsiteY15865" fmla="*/ 136998 h 4333434"/>
              <a:gd name="connsiteX15866" fmla="*/ 2362177 w 4425895"/>
              <a:gd name="connsiteY15866" fmla="*/ 139146 h 4333434"/>
              <a:gd name="connsiteX15867" fmla="*/ 2358869 w 4425895"/>
              <a:gd name="connsiteY15867" fmla="*/ 136998 h 4333434"/>
              <a:gd name="connsiteX15868" fmla="*/ 2360888 w 4425895"/>
              <a:gd name="connsiteY15868" fmla="*/ 134893 h 4333434"/>
              <a:gd name="connsiteX15869" fmla="*/ 2364239 w 4425895"/>
              <a:gd name="connsiteY15869" fmla="*/ 136998 h 4333434"/>
              <a:gd name="connsiteX15870" fmla="*/ 2360072 w 4425895"/>
              <a:gd name="connsiteY15870" fmla="*/ 14890 h 4333434"/>
              <a:gd name="connsiteX15871" fmla="*/ 2362048 w 4425895"/>
              <a:gd name="connsiteY15871" fmla="*/ 19186 h 4333434"/>
              <a:gd name="connsiteX15872" fmla="*/ 2356807 w 4425895"/>
              <a:gd name="connsiteY15872" fmla="*/ 20131 h 4333434"/>
              <a:gd name="connsiteX15873" fmla="*/ 2360201 w 4425895"/>
              <a:gd name="connsiteY15873" fmla="*/ 14890 h 4333434"/>
              <a:gd name="connsiteX15874" fmla="*/ 2357709 w 4425895"/>
              <a:gd name="connsiteY15874" fmla="*/ 110359 h 4333434"/>
              <a:gd name="connsiteX15875" fmla="*/ 2355475 w 4425895"/>
              <a:gd name="connsiteY15875" fmla="*/ 116461 h 4333434"/>
              <a:gd name="connsiteX15876" fmla="*/ 2352596 w 4425895"/>
              <a:gd name="connsiteY15876" fmla="*/ 121445 h 4333434"/>
              <a:gd name="connsiteX15877" fmla="*/ 2355174 w 4425895"/>
              <a:gd name="connsiteY15877" fmla="*/ 129050 h 4333434"/>
              <a:gd name="connsiteX15878" fmla="*/ 2353971 w 4425895"/>
              <a:gd name="connsiteY15878" fmla="*/ 132745 h 4333434"/>
              <a:gd name="connsiteX15879" fmla="*/ 2347956 w 4425895"/>
              <a:gd name="connsiteY15879" fmla="*/ 120242 h 4333434"/>
              <a:gd name="connsiteX15880" fmla="*/ 2357838 w 4425895"/>
              <a:gd name="connsiteY15880" fmla="*/ 110359 h 4333434"/>
              <a:gd name="connsiteX15881" fmla="*/ 2341081 w 4425895"/>
              <a:gd name="connsiteY15881" fmla="*/ 495117 h 4333434"/>
              <a:gd name="connsiteX15882" fmla="*/ 2344218 w 4425895"/>
              <a:gd name="connsiteY15882" fmla="*/ 498297 h 4333434"/>
              <a:gd name="connsiteX15883" fmla="*/ 2347354 w 4425895"/>
              <a:gd name="connsiteY15883" fmla="*/ 501433 h 4333434"/>
              <a:gd name="connsiteX15884" fmla="*/ 2347354 w 4425895"/>
              <a:gd name="connsiteY15884" fmla="*/ 501476 h 4333434"/>
              <a:gd name="connsiteX15885" fmla="*/ 2338202 w 4425895"/>
              <a:gd name="connsiteY15885" fmla="*/ 500961 h 4333434"/>
              <a:gd name="connsiteX15886" fmla="*/ 2335710 w 4425895"/>
              <a:gd name="connsiteY15886" fmla="*/ 494559 h 4333434"/>
              <a:gd name="connsiteX15887" fmla="*/ 2337773 w 4425895"/>
              <a:gd name="connsiteY15887" fmla="*/ 491938 h 4333434"/>
              <a:gd name="connsiteX15888" fmla="*/ 2341205 w 4425895"/>
              <a:gd name="connsiteY15888" fmla="*/ 495027 h 4333434"/>
              <a:gd name="connsiteX15889" fmla="*/ 2341210 w 4425895"/>
              <a:gd name="connsiteY15889" fmla="*/ 495117 h 4333434"/>
              <a:gd name="connsiteX15890" fmla="*/ 2336784 w 4425895"/>
              <a:gd name="connsiteY15890" fmla="*/ 383406 h 4333434"/>
              <a:gd name="connsiteX15891" fmla="*/ 2338847 w 4425895"/>
              <a:gd name="connsiteY15891" fmla="*/ 385469 h 4333434"/>
              <a:gd name="connsiteX15892" fmla="*/ 2338847 w 4425895"/>
              <a:gd name="connsiteY15892" fmla="*/ 385512 h 4333434"/>
              <a:gd name="connsiteX15893" fmla="*/ 2336784 w 4425895"/>
              <a:gd name="connsiteY15893" fmla="*/ 387660 h 4333434"/>
              <a:gd name="connsiteX15894" fmla="*/ 2336784 w 4425895"/>
              <a:gd name="connsiteY15894" fmla="*/ 387660 h 4333434"/>
              <a:gd name="connsiteX15895" fmla="*/ 2334679 w 4425895"/>
              <a:gd name="connsiteY15895" fmla="*/ 385512 h 4333434"/>
              <a:gd name="connsiteX15896" fmla="*/ 2336892 w 4425895"/>
              <a:gd name="connsiteY15896" fmla="*/ 383522 h 4333434"/>
              <a:gd name="connsiteX15897" fmla="*/ 2337042 w 4425895"/>
              <a:gd name="connsiteY15897" fmla="*/ 383535 h 4333434"/>
              <a:gd name="connsiteX15898" fmla="*/ 2331543 w 4425895"/>
              <a:gd name="connsiteY15898" fmla="*/ 41228 h 4333434"/>
              <a:gd name="connsiteX15899" fmla="*/ 2334335 w 4425895"/>
              <a:gd name="connsiteY15899" fmla="*/ 43376 h 4333434"/>
              <a:gd name="connsiteX15900" fmla="*/ 2331543 w 4425895"/>
              <a:gd name="connsiteY15900" fmla="*/ 45481 h 4333434"/>
              <a:gd name="connsiteX15901" fmla="*/ 2328750 w 4425895"/>
              <a:gd name="connsiteY15901" fmla="*/ 43376 h 4333434"/>
              <a:gd name="connsiteX15902" fmla="*/ 2331800 w 4425895"/>
              <a:gd name="connsiteY15902" fmla="*/ 41357 h 4333434"/>
              <a:gd name="connsiteX15903" fmla="*/ 2325399 w 4425895"/>
              <a:gd name="connsiteY15903" fmla="*/ 92228 h 4333434"/>
              <a:gd name="connsiteX15904" fmla="*/ 2328406 w 4425895"/>
              <a:gd name="connsiteY15904" fmla="*/ 95450 h 4333434"/>
              <a:gd name="connsiteX15905" fmla="*/ 2321489 w 4425895"/>
              <a:gd name="connsiteY15905" fmla="*/ 97255 h 4333434"/>
              <a:gd name="connsiteX15906" fmla="*/ 2325656 w 4425895"/>
              <a:gd name="connsiteY15906" fmla="*/ 92357 h 4333434"/>
              <a:gd name="connsiteX15907" fmla="*/ 2318051 w 4425895"/>
              <a:gd name="connsiteY15907" fmla="*/ 115601 h 4333434"/>
              <a:gd name="connsiteX15908" fmla="*/ 2318954 w 4425895"/>
              <a:gd name="connsiteY15908" fmla="*/ 117750 h 4333434"/>
              <a:gd name="connsiteX15909" fmla="*/ 2316762 w 4425895"/>
              <a:gd name="connsiteY15909" fmla="*/ 119855 h 4333434"/>
              <a:gd name="connsiteX15910" fmla="*/ 2315817 w 4425895"/>
              <a:gd name="connsiteY15910" fmla="*/ 117750 h 4333434"/>
              <a:gd name="connsiteX15911" fmla="*/ 2318240 w 4425895"/>
              <a:gd name="connsiteY15911" fmla="*/ 115722 h 4333434"/>
              <a:gd name="connsiteX15912" fmla="*/ 2318309 w 4425895"/>
              <a:gd name="connsiteY15912" fmla="*/ 115730 h 4333434"/>
              <a:gd name="connsiteX15913" fmla="*/ 2317794 w 4425895"/>
              <a:gd name="connsiteY15913" fmla="*/ 201189 h 4333434"/>
              <a:gd name="connsiteX15914" fmla="*/ 2326387 w 4425895"/>
              <a:gd name="connsiteY15914" fmla="*/ 199213 h 4333434"/>
              <a:gd name="connsiteX15915" fmla="*/ 2330683 w 4425895"/>
              <a:gd name="connsiteY15915" fmla="*/ 199213 h 4333434"/>
              <a:gd name="connsiteX15916" fmla="*/ 2326601 w 4425895"/>
              <a:gd name="connsiteY15916" fmla="*/ 204626 h 4333434"/>
              <a:gd name="connsiteX15917" fmla="*/ 2313712 w 4425895"/>
              <a:gd name="connsiteY15917" fmla="*/ 201962 h 4333434"/>
              <a:gd name="connsiteX15918" fmla="*/ 2318051 w 4425895"/>
              <a:gd name="connsiteY15918" fmla="*/ 201318 h 4333434"/>
              <a:gd name="connsiteX15919" fmla="*/ 2311778 w 4425895"/>
              <a:gd name="connsiteY15919" fmla="*/ 39122 h 4333434"/>
              <a:gd name="connsiteX15920" fmla="*/ 2313755 w 4425895"/>
              <a:gd name="connsiteY15920" fmla="*/ 42302 h 4333434"/>
              <a:gd name="connsiteX15921" fmla="*/ 2308943 w 4425895"/>
              <a:gd name="connsiteY15921" fmla="*/ 44149 h 4333434"/>
              <a:gd name="connsiteX15922" fmla="*/ 2312036 w 4425895"/>
              <a:gd name="connsiteY15922" fmla="*/ 39251 h 4333434"/>
              <a:gd name="connsiteX15923" fmla="*/ 2309200 w 4425895"/>
              <a:gd name="connsiteY15923" fmla="*/ 153669 h 4333434"/>
              <a:gd name="connsiteX15924" fmla="*/ 2309200 w 4425895"/>
              <a:gd name="connsiteY15924" fmla="*/ 158997 h 4333434"/>
              <a:gd name="connsiteX15925" fmla="*/ 2308126 w 4425895"/>
              <a:gd name="connsiteY15925" fmla="*/ 156333 h 4333434"/>
              <a:gd name="connsiteX15926" fmla="*/ 2309200 w 4425895"/>
              <a:gd name="connsiteY15926" fmla="*/ 153669 h 4333434"/>
              <a:gd name="connsiteX15927" fmla="*/ 2309673 w 4425895"/>
              <a:gd name="connsiteY15927" fmla="*/ 207333 h 4333434"/>
              <a:gd name="connsiteX15928" fmla="*/ 2312552 w 4425895"/>
              <a:gd name="connsiteY15928" fmla="*/ 211372 h 4333434"/>
              <a:gd name="connsiteX15929" fmla="*/ 2309243 w 4425895"/>
              <a:gd name="connsiteY15929" fmla="*/ 218719 h 4333434"/>
              <a:gd name="connsiteX15930" fmla="*/ 2309587 w 4425895"/>
              <a:gd name="connsiteY15930" fmla="*/ 207118 h 4333434"/>
              <a:gd name="connsiteX15931" fmla="*/ 2310962 w 4425895"/>
              <a:gd name="connsiteY15931" fmla="*/ 1476153 h 4333434"/>
              <a:gd name="connsiteX15932" fmla="*/ 2314099 w 4425895"/>
              <a:gd name="connsiteY15932" fmla="*/ 1478129 h 4333434"/>
              <a:gd name="connsiteX15933" fmla="*/ 2309157 w 4425895"/>
              <a:gd name="connsiteY15933" fmla="*/ 1481051 h 4333434"/>
              <a:gd name="connsiteX15934" fmla="*/ 2310876 w 4425895"/>
              <a:gd name="connsiteY15934" fmla="*/ 1475938 h 4333434"/>
              <a:gd name="connsiteX15935" fmla="*/ 2291756 w 4425895"/>
              <a:gd name="connsiteY15935" fmla="*/ 143916 h 4333434"/>
              <a:gd name="connsiteX15936" fmla="*/ 2299447 w 4425895"/>
              <a:gd name="connsiteY15936" fmla="*/ 148212 h 4333434"/>
              <a:gd name="connsiteX15937" fmla="*/ 2294205 w 4425895"/>
              <a:gd name="connsiteY15937" fmla="*/ 149931 h 4333434"/>
              <a:gd name="connsiteX15938" fmla="*/ 2291670 w 4425895"/>
              <a:gd name="connsiteY15938" fmla="*/ 143701 h 4333434"/>
              <a:gd name="connsiteX15939" fmla="*/ 2293131 w 4425895"/>
              <a:gd name="connsiteY15939" fmla="*/ 1375914 h 4333434"/>
              <a:gd name="connsiteX15940" fmla="*/ 2290553 w 4425895"/>
              <a:gd name="connsiteY15940" fmla="*/ 1374840 h 4333434"/>
              <a:gd name="connsiteX15941" fmla="*/ 2295752 w 4425895"/>
              <a:gd name="connsiteY15941" fmla="*/ 1374840 h 4333434"/>
              <a:gd name="connsiteX15942" fmla="*/ 2293045 w 4425895"/>
              <a:gd name="connsiteY15942" fmla="*/ 1375699 h 4333434"/>
              <a:gd name="connsiteX15943" fmla="*/ 2294205 w 4425895"/>
              <a:gd name="connsiteY15943" fmla="*/ 1412392 h 4333434"/>
              <a:gd name="connsiteX15944" fmla="*/ 2291971 w 4425895"/>
              <a:gd name="connsiteY15944" fmla="*/ 1414497 h 4333434"/>
              <a:gd name="connsiteX15945" fmla="*/ 2291069 w 4425895"/>
              <a:gd name="connsiteY15945" fmla="*/ 1412392 h 4333434"/>
              <a:gd name="connsiteX15946" fmla="*/ 2293217 w 4425895"/>
              <a:gd name="connsiteY15946" fmla="*/ 1410243 h 4333434"/>
              <a:gd name="connsiteX15947" fmla="*/ 2293260 w 4425895"/>
              <a:gd name="connsiteY15947" fmla="*/ 1410244 h 4333434"/>
              <a:gd name="connsiteX15948" fmla="*/ 2294119 w 4425895"/>
              <a:gd name="connsiteY15948" fmla="*/ 1412177 h 4333434"/>
              <a:gd name="connsiteX15949" fmla="*/ 2289909 w 4425895"/>
              <a:gd name="connsiteY15949" fmla="*/ 220094 h 4333434"/>
              <a:gd name="connsiteX15950" fmla="*/ 2292143 w 4425895"/>
              <a:gd name="connsiteY15950" fmla="*/ 217989 h 4333434"/>
              <a:gd name="connsiteX15951" fmla="*/ 2293045 w 4425895"/>
              <a:gd name="connsiteY15951" fmla="*/ 220094 h 4333434"/>
              <a:gd name="connsiteX15952" fmla="*/ 2290854 w 4425895"/>
              <a:gd name="connsiteY15952" fmla="*/ 222199 h 4333434"/>
              <a:gd name="connsiteX15953" fmla="*/ 2290854 w 4425895"/>
              <a:gd name="connsiteY15953" fmla="*/ 222199 h 4333434"/>
              <a:gd name="connsiteX15954" fmla="*/ 2289909 w 4425895"/>
              <a:gd name="connsiteY15954" fmla="*/ 219879 h 4333434"/>
              <a:gd name="connsiteX15955" fmla="*/ 2298502 w 4425895"/>
              <a:gd name="connsiteY15955" fmla="*/ 1512287 h 4333434"/>
              <a:gd name="connsiteX15956" fmla="*/ 2296268 w 4425895"/>
              <a:gd name="connsiteY15956" fmla="*/ 1510139 h 4333434"/>
              <a:gd name="connsiteX15957" fmla="*/ 2297213 w 4425895"/>
              <a:gd name="connsiteY15957" fmla="*/ 1508034 h 4333434"/>
              <a:gd name="connsiteX15958" fmla="*/ 2299447 w 4425895"/>
              <a:gd name="connsiteY15958" fmla="*/ 1510139 h 4333434"/>
              <a:gd name="connsiteX15959" fmla="*/ 2298416 w 4425895"/>
              <a:gd name="connsiteY15959" fmla="*/ 1512072 h 4333434"/>
              <a:gd name="connsiteX15960" fmla="*/ 2298803 w 4425895"/>
              <a:gd name="connsiteY15960" fmla="*/ 4274079 h 4333434"/>
              <a:gd name="connsiteX15961" fmla="*/ 2296268 w 4425895"/>
              <a:gd name="connsiteY15961" fmla="*/ 4274079 h 4333434"/>
              <a:gd name="connsiteX15962" fmla="*/ 2298502 w 4425895"/>
              <a:gd name="connsiteY15962" fmla="*/ 4268838 h 4333434"/>
              <a:gd name="connsiteX15963" fmla="*/ 2298803 w 4425895"/>
              <a:gd name="connsiteY15963" fmla="*/ 4274079 h 4333434"/>
              <a:gd name="connsiteX15964" fmla="*/ 2285483 w 4425895"/>
              <a:gd name="connsiteY15964" fmla="*/ 1403971 h 4333434"/>
              <a:gd name="connsiteX15965" fmla="*/ 2288878 w 4425895"/>
              <a:gd name="connsiteY15965" fmla="*/ 1405131 h 4333434"/>
              <a:gd name="connsiteX15966" fmla="*/ 2283550 w 4425895"/>
              <a:gd name="connsiteY15966" fmla="*/ 1409771 h 4333434"/>
              <a:gd name="connsiteX15967" fmla="*/ 2285483 w 4425895"/>
              <a:gd name="connsiteY15967" fmla="*/ 1403971 h 4333434"/>
              <a:gd name="connsiteX15968" fmla="*/ 2286772 w 4425895"/>
              <a:gd name="connsiteY15968" fmla="*/ 4268494 h 4333434"/>
              <a:gd name="connsiteX15969" fmla="*/ 2285870 w 4425895"/>
              <a:gd name="connsiteY15969" fmla="*/ 4270599 h 4333434"/>
              <a:gd name="connsiteX15970" fmla="*/ 2283636 w 4425895"/>
              <a:gd name="connsiteY15970" fmla="*/ 4268494 h 4333434"/>
              <a:gd name="connsiteX15971" fmla="*/ 2284581 w 4425895"/>
              <a:gd name="connsiteY15971" fmla="*/ 4266388 h 4333434"/>
              <a:gd name="connsiteX15972" fmla="*/ 2286772 w 4425895"/>
              <a:gd name="connsiteY15972" fmla="*/ 4268494 h 4333434"/>
              <a:gd name="connsiteX15973" fmla="*/ 2286772 w 4425895"/>
              <a:gd name="connsiteY15973" fmla="*/ 4268579 h 4333434"/>
              <a:gd name="connsiteX15974" fmla="*/ 2285398 w 4425895"/>
              <a:gd name="connsiteY15974" fmla="*/ 4283059 h 4333434"/>
              <a:gd name="connsiteX15975" fmla="*/ 2291585 w 4425895"/>
              <a:gd name="connsiteY15975" fmla="*/ 4283059 h 4333434"/>
              <a:gd name="connsiteX15976" fmla="*/ 2287718 w 4425895"/>
              <a:gd name="connsiteY15976" fmla="*/ 4285336 h 4333434"/>
              <a:gd name="connsiteX15977" fmla="*/ 2285398 w 4425895"/>
              <a:gd name="connsiteY15977" fmla="*/ 4283145 h 4333434"/>
              <a:gd name="connsiteX15978" fmla="*/ 2279124 w 4425895"/>
              <a:gd name="connsiteY15978" fmla="*/ 3031 h 4333434"/>
              <a:gd name="connsiteX15979" fmla="*/ 2278007 w 4425895"/>
              <a:gd name="connsiteY15979" fmla="*/ 8617 h 4333434"/>
              <a:gd name="connsiteX15980" fmla="*/ 2273195 w 4425895"/>
              <a:gd name="connsiteY15980" fmla="*/ 9605 h 4333434"/>
              <a:gd name="connsiteX15981" fmla="*/ 2279124 w 4425895"/>
              <a:gd name="connsiteY15981" fmla="*/ 3031 h 4333434"/>
              <a:gd name="connsiteX15982" fmla="*/ 2275215 w 4425895"/>
              <a:gd name="connsiteY15982" fmla="*/ 75342 h 4333434"/>
              <a:gd name="connsiteX15983" fmla="*/ 2278351 w 4425895"/>
              <a:gd name="connsiteY15983" fmla="*/ 77491 h 4333434"/>
              <a:gd name="connsiteX15984" fmla="*/ 2275215 w 4425895"/>
              <a:gd name="connsiteY15984" fmla="*/ 79596 h 4333434"/>
              <a:gd name="connsiteX15985" fmla="*/ 2272078 w 4425895"/>
              <a:gd name="connsiteY15985" fmla="*/ 77491 h 4333434"/>
              <a:gd name="connsiteX15986" fmla="*/ 2275257 w 4425895"/>
              <a:gd name="connsiteY15986" fmla="*/ 75342 h 4333434"/>
              <a:gd name="connsiteX15987" fmla="*/ 2278351 w 4425895"/>
              <a:gd name="connsiteY15987" fmla="*/ 136826 h 4333434"/>
              <a:gd name="connsiteX15988" fmla="*/ 2274055 w 4425895"/>
              <a:gd name="connsiteY15988" fmla="*/ 141123 h 4333434"/>
              <a:gd name="connsiteX15989" fmla="*/ 2270402 w 4425895"/>
              <a:gd name="connsiteY15989" fmla="*/ 137428 h 4333434"/>
              <a:gd name="connsiteX15990" fmla="*/ 2278394 w 4425895"/>
              <a:gd name="connsiteY15990" fmla="*/ 136826 h 4333434"/>
              <a:gd name="connsiteX15991" fmla="*/ 2263270 w 4425895"/>
              <a:gd name="connsiteY15991" fmla="*/ 107266 h 4333434"/>
              <a:gd name="connsiteX15992" fmla="*/ 2271863 w 4425895"/>
              <a:gd name="connsiteY15992" fmla="*/ 115129 h 4333434"/>
              <a:gd name="connsiteX15993" fmla="*/ 2262798 w 4425895"/>
              <a:gd name="connsiteY15993" fmla="*/ 113969 h 4333434"/>
              <a:gd name="connsiteX15994" fmla="*/ 2263313 w 4425895"/>
              <a:gd name="connsiteY15994" fmla="*/ 107266 h 4333434"/>
              <a:gd name="connsiteX15995" fmla="*/ 2257942 w 4425895"/>
              <a:gd name="connsiteY15995" fmla="*/ 379969 h 4333434"/>
              <a:gd name="connsiteX15996" fmla="*/ 2253259 w 4425895"/>
              <a:gd name="connsiteY15996" fmla="*/ 371677 h 4333434"/>
              <a:gd name="connsiteX15997" fmla="*/ 2259317 w 4425895"/>
              <a:gd name="connsiteY15997" fmla="*/ 368884 h 4333434"/>
              <a:gd name="connsiteX15998" fmla="*/ 2266583 w 4425895"/>
              <a:gd name="connsiteY15998" fmla="*/ 380034 h 4333434"/>
              <a:gd name="connsiteX15999" fmla="*/ 2266364 w 4425895"/>
              <a:gd name="connsiteY15999" fmla="*/ 380872 h 4333434"/>
              <a:gd name="connsiteX16000" fmla="*/ 2257985 w 4425895"/>
              <a:gd name="connsiteY16000" fmla="*/ 379969 h 4333434"/>
              <a:gd name="connsiteX16001" fmla="*/ 2262583 w 4425895"/>
              <a:gd name="connsiteY16001" fmla="*/ 1042500 h 4333434"/>
              <a:gd name="connsiteX16002" fmla="*/ 2259532 w 4425895"/>
              <a:gd name="connsiteY16002" fmla="*/ 1041211 h 4333434"/>
              <a:gd name="connsiteX16003" fmla="*/ 2261637 w 4425895"/>
              <a:gd name="connsiteY16003" fmla="*/ 1039192 h 4333434"/>
              <a:gd name="connsiteX16004" fmla="*/ 2262626 w 4425895"/>
              <a:gd name="connsiteY16004" fmla="*/ 1042500 h 4333434"/>
              <a:gd name="connsiteX16005" fmla="*/ 2259274 w 4425895"/>
              <a:gd name="connsiteY16005" fmla="*/ 4260244 h 4333434"/>
              <a:gd name="connsiteX16006" fmla="*/ 2261122 w 4425895"/>
              <a:gd name="connsiteY16006" fmla="*/ 4262521 h 4333434"/>
              <a:gd name="connsiteX16007" fmla="*/ 2255322 w 4425895"/>
              <a:gd name="connsiteY16007" fmla="*/ 4266818 h 4333434"/>
              <a:gd name="connsiteX16008" fmla="*/ 2248361 w 4425895"/>
              <a:gd name="connsiteY16008" fmla="*/ 4267377 h 4333434"/>
              <a:gd name="connsiteX16009" fmla="*/ 2259317 w 4425895"/>
              <a:gd name="connsiteY16009" fmla="*/ 4260244 h 4333434"/>
              <a:gd name="connsiteX16010" fmla="*/ 2257856 w 4425895"/>
              <a:gd name="connsiteY16010" fmla="*/ 4284219 h 4333434"/>
              <a:gd name="connsiteX16011" fmla="*/ 2266836 w 4425895"/>
              <a:gd name="connsiteY16011" fmla="*/ 4285551 h 4333434"/>
              <a:gd name="connsiteX16012" fmla="*/ 2260005 w 4425895"/>
              <a:gd name="connsiteY16012" fmla="*/ 4287699 h 4333434"/>
              <a:gd name="connsiteX16013" fmla="*/ 2257899 w 4425895"/>
              <a:gd name="connsiteY16013" fmla="*/ 4284219 h 4333434"/>
              <a:gd name="connsiteX16014" fmla="*/ 2258888 w 4425895"/>
              <a:gd name="connsiteY16014" fmla="*/ 232253 h 4333434"/>
              <a:gd name="connsiteX16015" fmla="*/ 2250037 w 4425895"/>
              <a:gd name="connsiteY16015" fmla="*/ 234616 h 4333434"/>
              <a:gd name="connsiteX16016" fmla="*/ 2252443 w 4425895"/>
              <a:gd name="connsiteY16016" fmla="*/ 228128 h 4333434"/>
              <a:gd name="connsiteX16017" fmla="*/ 2253173 w 4425895"/>
              <a:gd name="connsiteY16017" fmla="*/ 221984 h 4333434"/>
              <a:gd name="connsiteX16018" fmla="*/ 2252529 w 4425895"/>
              <a:gd name="connsiteY16018" fmla="*/ 217688 h 4333434"/>
              <a:gd name="connsiteX16019" fmla="*/ 2259317 w 4425895"/>
              <a:gd name="connsiteY16019" fmla="*/ 219707 h 4333434"/>
              <a:gd name="connsiteX16020" fmla="*/ 2258931 w 4425895"/>
              <a:gd name="connsiteY16020" fmla="*/ 232253 h 4333434"/>
              <a:gd name="connsiteX16021" fmla="*/ 2248060 w 4425895"/>
              <a:gd name="connsiteY16021" fmla="*/ 188041 h 4333434"/>
              <a:gd name="connsiteX16022" fmla="*/ 2251197 w 4425895"/>
              <a:gd name="connsiteY16022" fmla="*/ 185936 h 4333434"/>
              <a:gd name="connsiteX16023" fmla="*/ 2254333 w 4425895"/>
              <a:gd name="connsiteY16023" fmla="*/ 188041 h 4333434"/>
              <a:gd name="connsiteX16024" fmla="*/ 2251197 w 4425895"/>
              <a:gd name="connsiteY16024" fmla="*/ 190190 h 4333434"/>
              <a:gd name="connsiteX16025" fmla="*/ 2248060 w 4425895"/>
              <a:gd name="connsiteY16025" fmla="*/ 188041 h 4333434"/>
              <a:gd name="connsiteX16026" fmla="*/ 2252872 w 4425895"/>
              <a:gd name="connsiteY16026" fmla="*/ 74999 h 4333434"/>
              <a:gd name="connsiteX16027" fmla="*/ 2257899 w 4425895"/>
              <a:gd name="connsiteY16027" fmla="*/ 74999 h 4333434"/>
              <a:gd name="connsiteX16028" fmla="*/ 2255364 w 4425895"/>
              <a:gd name="connsiteY16028" fmla="*/ 77534 h 4333434"/>
              <a:gd name="connsiteX16029" fmla="*/ 2252872 w 4425895"/>
              <a:gd name="connsiteY16029" fmla="*/ 74956 h 4333434"/>
              <a:gd name="connsiteX16030" fmla="*/ 2245955 w 4425895"/>
              <a:gd name="connsiteY16030" fmla="*/ 170254 h 4333434"/>
              <a:gd name="connsiteX16031" fmla="*/ 2252142 w 4425895"/>
              <a:gd name="connsiteY16031" fmla="*/ 167547 h 4333434"/>
              <a:gd name="connsiteX16032" fmla="*/ 2252142 w 4425895"/>
              <a:gd name="connsiteY16032" fmla="*/ 175281 h 4333434"/>
              <a:gd name="connsiteX16033" fmla="*/ 2249005 w 4425895"/>
              <a:gd name="connsiteY16033" fmla="*/ 177429 h 4333434"/>
              <a:gd name="connsiteX16034" fmla="*/ 2245869 w 4425895"/>
              <a:gd name="connsiteY16034" fmla="*/ 179534 h 4333434"/>
              <a:gd name="connsiteX16035" fmla="*/ 2245955 w 4425895"/>
              <a:gd name="connsiteY16035" fmla="*/ 170211 h 4333434"/>
              <a:gd name="connsiteX16036" fmla="*/ 2241659 w 4425895"/>
              <a:gd name="connsiteY16036" fmla="*/ 1485004 h 4333434"/>
              <a:gd name="connsiteX16037" fmla="*/ 2232421 w 4425895"/>
              <a:gd name="connsiteY16037" fmla="*/ 1491234 h 4333434"/>
              <a:gd name="connsiteX16038" fmla="*/ 2239080 w 4425895"/>
              <a:gd name="connsiteY16038" fmla="*/ 1483715 h 4333434"/>
              <a:gd name="connsiteX16039" fmla="*/ 2241615 w 4425895"/>
              <a:gd name="connsiteY16039" fmla="*/ 1485133 h 4333434"/>
              <a:gd name="connsiteX16040" fmla="*/ 2228210 w 4425895"/>
              <a:gd name="connsiteY16040" fmla="*/ 249568 h 4333434"/>
              <a:gd name="connsiteX16041" fmla="*/ 2236503 w 4425895"/>
              <a:gd name="connsiteY16041" fmla="*/ 247334 h 4333434"/>
              <a:gd name="connsiteX16042" fmla="*/ 2238436 w 4425895"/>
              <a:gd name="connsiteY16042" fmla="*/ 250857 h 4333434"/>
              <a:gd name="connsiteX16043" fmla="*/ 2228167 w 4425895"/>
              <a:gd name="connsiteY16043" fmla="*/ 249697 h 4333434"/>
              <a:gd name="connsiteX16044" fmla="*/ 2233967 w 4425895"/>
              <a:gd name="connsiteY16044" fmla="*/ 177257 h 4333434"/>
              <a:gd name="connsiteX16045" fmla="*/ 2238264 w 4425895"/>
              <a:gd name="connsiteY16045" fmla="*/ 181554 h 4333434"/>
              <a:gd name="connsiteX16046" fmla="*/ 2234827 w 4425895"/>
              <a:gd name="connsiteY16046" fmla="*/ 187225 h 4333434"/>
              <a:gd name="connsiteX16047" fmla="*/ 2233924 w 4425895"/>
              <a:gd name="connsiteY16047" fmla="*/ 177386 h 4333434"/>
              <a:gd name="connsiteX16048" fmla="*/ 2230272 w 4425895"/>
              <a:gd name="connsiteY16048" fmla="*/ 212317 h 4333434"/>
              <a:gd name="connsiteX16049" fmla="*/ 2229714 w 4425895"/>
              <a:gd name="connsiteY16049" fmla="*/ 215497 h 4333434"/>
              <a:gd name="connsiteX16050" fmla="*/ 2225417 w 4425895"/>
              <a:gd name="connsiteY16050" fmla="*/ 212317 h 4333434"/>
              <a:gd name="connsiteX16051" fmla="*/ 2225976 w 4425895"/>
              <a:gd name="connsiteY16051" fmla="*/ 209138 h 4333434"/>
              <a:gd name="connsiteX16052" fmla="*/ 2230229 w 4425895"/>
              <a:gd name="connsiteY16052" fmla="*/ 212446 h 4333434"/>
              <a:gd name="connsiteX16053" fmla="*/ 2225976 w 4425895"/>
              <a:gd name="connsiteY16053" fmla="*/ 148556 h 4333434"/>
              <a:gd name="connsiteX16054" fmla="*/ 2228081 w 4425895"/>
              <a:gd name="connsiteY16054" fmla="*/ 145377 h 4333434"/>
              <a:gd name="connsiteX16055" fmla="*/ 2230143 w 4425895"/>
              <a:gd name="connsiteY16055" fmla="*/ 148556 h 4333434"/>
              <a:gd name="connsiteX16056" fmla="*/ 2228081 w 4425895"/>
              <a:gd name="connsiteY16056" fmla="*/ 151735 h 4333434"/>
              <a:gd name="connsiteX16057" fmla="*/ 2226062 w 4425895"/>
              <a:gd name="connsiteY16057" fmla="*/ 148685 h 4333434"/>
              <a:gd name="connsiteX16058" fmla="*/ 2231218 w 4425895"/>
              <a:gd name="connsiteY16058" fmla="*/ 139018 h 4333434"/>
              <a:gd name="connsiteX16059" fmla="*/ 2230401 w 4425895"/>
              <a:gd name="connsiteY16059" fmla="*/ 141123 h 4333434"/>
              <a:gd name="connsiteX16060" fmla="*/ 2227007 w 4425895"/>
              <a:gd name="connsiteY16060" fmla="*/ 139018 h 4333434"/>
              <a:gd name="connsiteX16061" fmla="*/ 2227823 w 4425895"/>
              <a:gd name="connsiteY16061" fmla="*/ 136869 h 4333434"/>
              <a:gd name="connsiteX16062" fmla="*/ 2231304 w 4425895"/>
              <a:gd name="connsiteY16062" fmla="*/ 139146 h 4333434"/>
              <a:gd name="connsiteX16063" fmla="*/ 2228081 w 4425895"/>
              <a:gd name="connsiteY16063" fmla="*/ 67952 h 4333434"/>
              <a:gd name="connsiteX16064" fmla="*/ 2220218 w 4425895"/>
              <a:gd name="connsiteY16064" fmla="*/ 67437 h 4333434"/>
              <a:gd name="connsiteX16065" fmla="*/ 2217495 w 4425895"/>
              <a:gd name="connsiteY16065" fmla="*/ 63119 h 4333434"/>
              <a:gd name="connsiteX16066" fmla="*/ 2221550 w 4425895"/>
              <a:gd name="connsiteY16066" fmla="*/ 60347 h 4333434"/>
              <a:gd name="connsiteX16067" fmla="*/ 2228167 w 4425895"/>
              <a:gd name="connsiteY16067" fmla="*/ 68081 h 4333434"/>
              <a:gd name="connsiteX16068" fmla="*/ 2218629 w 4425895"/>
              <a:gd name="connsiteY16068" fmla="*/ 209138 h 4333434"/>
              <a:gd name="connsiteX16069" fmla="*/ 2221765 w 4425895"/>
              <a:gd name="connsiteY16069" fmla="*/ 211114 h 4333434"/>
              <a:gd name="connsiteX16070" fmla="*/ 2216867 w 4425895"/>
              <a:gd name="connsiteY16070" fmla="*/ 214036 h 4333434"/>
              <a:gd name="connsiteX16071" fmla="*/ 2218715 w 4425895"/>
              <a:gd name="connsiteY16071" fmla="*/ 209267 h 4333434"/>
              <a:gd name="connsiteX16072" fmla="*/ 2215492 w 4425895"/>
              <a:gd name="connsiteY16072" fmla="*/ 147740 h 4333434"/>
              <a:gd name="connsiteX16073" fmla="*/ 2217598 w 4425895"/>
              <a:gd name="connsiteY16073" fmla="*/ 144302 h 4333434"/>
              <a:gd name="connsiteX16074" fmla="*/ 2219703 w 4425895"/>
              <a:gd name="connsiteY16074" fmla="*/ 145119 h 4333434"/>
              <a:gd name="connsiteX16075" fmla="*/ 2217598 w 4425895"/>
              <a:gd name="connsiteY16075" fmla="*/ 148556 h 4333434"/>
              <a:gd name="connsiteX16076" fmla="*/ 2215578 w 4425895"/>
              <a:gd name="connsiteY16076" fmla="*/ 147868 h 4333434"/>
              <a:gd name="connsiteX16077" fmla="*/ 2218886 w 4425895"/>
              <a:gd name="connsiteY16077" fmla="*/ 161145 h 4333434"/>
              <a:gd name="connsiteX16078" fmla="*/ 2220734 w 4425895"/>
              <a:gd name="connsiteY16078" fmla="*/ 155989 h 4333434"/>
              <a:gd name="connsiteX16079" fmla="*/ 2223871 w 4425895"/>
              <a:gd name="connsiteY16079" fmla="*/ 160286 h 4333434"/>
              <a:gd name="connsiteX16080" fmla="*/ 2218972 w 4425895"/>
              <a:gd name="connsiteY16080" fmla="*/ 161274 h 4333434"/>
              <a:gd name="connsiteX16081" fmla="*/ 2221422 w 4425895"/>
              <a:gd name="connsiteY16081" fmla="*/ 39595 h 4333434"/>
              <a:gd name="connsiteX16082" fmla="*/ 2221422 w 4425895"/>
              <a:gd name="connsiteY16082" fmla="*/ 39595 h 4333434"/>
              <a:gd name="connsiteX16083" fmla="*/ 2217125 w 4425895"/>
              <a:gd name="connsiteY16083" fmla="*/ 45052 h 4333434"/>
              <a:gd name="connsiteX16084" fmla="*/ 2215621 w 4425895"/>
              <a:gd name="connsiteY16084" fmla="*/ 38950 h 4333434"/>
              <a:gd name="connsiteX16085" fmla="*/ 2221508 w 4425895"/>
              <a:gd name="connsiteY16085" fmla="*/ 39724 h 4333434"/>
              <a:gd name="connsiteX16086" fmla="*/ 2195642 w 4425895"/>
              <a:gd name="connsiteY16086" fmla="*/ 9519 h 4333434"/>
              <a:gd name="connsiteX16087" fmla="*/ 2213774 w 4425895"/>
              <a:gd name="connsiteY16087" fmla="*/ 21077 h 4333434"/>
              <a:gd name="connsiteX16088" fmla="*/ 2213473 w 4425895"/>
              <a:gd name="connsiteY16088" fmla="*/ 25373 h 4333434"/>
              <a:gd name="connsiteX16089" fmla="*/ 2210122 w 4425895"/>
              <a:gd name="connsiteY16089" fmla="*/ 22237 h 4333434"/>
              <a:gd name="connsiteX16090" fmla="*/ 2203376 w 4425895"/>
              <a:gd name="connsiteY16090" fmla="*/ 18456 h 4333434"/>
              <a:gd name="connsiteX16091" fmla="*/ 2195857 w 4425895"/>
              <a:gd name="connsiteY16091" fmla="*/ 9519 h 4333434"/>
              <a:gd name="connsiteX16092" fmla="*/ 2197103 w 4425895"/>
              <a:gd name="connsiteY16092" fmla="*/ 227097 h 4333434"/>
              <a:gd name="connsiteX16093" fmla="*/ 2206985 w 4425895"/>
              <a:gd name="connsiteY16093" fmla="*/ 233155 h 4333434"/>
              <a:gd name="connsiteX16094" fmla="*/ 2202689 w 4425895"/>
              <a:gd name="connsiteY16094" fmla="*/ 234745 h 4333434"/>
              <a:gd name="connsiteX16095" fmla="*/ 2197490 w 4425895"/>
              <a:gd name="connsiteY16095" fmla="*/ 227097 h 4333434"/>
              <a:gd name="connsiteX16096" fmla="*/ 2200712 w 4425895"/>
              <a:gd name="connsiteY16096" fmla="*/ 4255819 h 4333434"/>
              <a:gd name="connsiteX16097" fmla="*/ 2198521 w 4425895"/>
              <a:gd name="connsiteY16097" fmla="*/ 4257967 h 4333434"/>
              <a:gd name="connsiteX16098" fmla="*/ 2197576 w 4425895"/>
              <a:gd name="connsiteY16098" fmla="*/ 4255819 h 4333434"/>
              <a:gd name="connsiteX16099" fmla="*/ 2199810 w 4425895"/>
              <a:gd name="connsiteY16099" fmla="*/ 4253714 h 4333434"/>
              <a:gd name="connsiteX16100" fmla="*/ 2200927 w 4425895"/>
              <a:gd name="connsiteY16100" fmla="*/ 4255819 h 4333434"/>
              <a:gd name="connsiteX16101" fmla="*/ 2203032 w 4425895"/>
              <a:gd name="connsiteY16101" fmla="*/ 1773476 h 4333434"/>
              <a:gd name="connsiteX16102" fmla="*/ 2205138 w 4425895"/>
              <a:gd name="connsiteY16102" fmla="*/ 1775495 h 4333434"/>
              <a:gd name="connsiteX16103" fmla="*/ 2205138 w 4425895"/>
              <a:gd name="connsiteY16103" fmla="*/ 1775495 h 4333434"/>
              <a:gd name="connsiteX16104" fmla="*/ 2203032 w 4425895"/>
              <a:gd name="connsiteY16104" fmla="*/ 1778803 h 4333434"/>
              <a:gd name="connsiteX16105" fmla="*/ 2200927 w 4425895"/>
              <a:gd name="connsiteY16105" fmla="*/ 1776784 h 4333434"/>
              <a:gd name="connsiteX16106" fmla="*/ 2203032 w 4425895"/>
              <a:gd name="connsiteY16106" fmla="*/ 1773476 h 4333434"/>
              <a:gd name="connsiteX16107" fmla="*/ 2203032 w 4425895"/>
              <a:gd name="connsiteY16107" fmla="*/ 2214519 h 4333434"/>
              <a:gd name="connsiteX16108" fmla="*/ 2208231 w 4425895"/>
              <a:gd name="connsiteY16108" fmla="*/ 2217827 h 4333434"/>
              <a:gd name="connsiteX16109" fmla="*/ 2205180 w 4425895"/>
              <a:gd name="connsiteY16109" fmla="*/ 2219803 h 4333434"/>
              <a:gd name="connsiteX16110" fmla="*/ 2202989 w 4425895"/>
              <a:gd name="connsiteY16110" fmla="*/ 2214519 h 4333434"/>
              <a:gd name="connsiteX16111" fmla="*/ 2205524 w 4425895"/>
              <a:gd name="connsiteY16111" fmla="*/ 139834 h 4333434"/>
              <a:gd name="connsiteX16112" fmla="*/ 2212485 w 4425895"/>
              <a:gd name="connsiteY16112" fmla="*/ 139104 h 4333434"/>
              <a:gd name="connsiteX16113" fmla="*/ 2208661 w 4425895"/>
              <a:gd name="connsiteY16113" fmla="*/ 143013 h 4333434"/>
              <a:gd name="connsiteX16114" fmla="*/ 2205481 w 4425895"/>
              <a:gd name="connsiteY16114" fmla="*/ 139834 h 4333434"/>
              <a:gd name="connsiteX16115" fmla="*/ 2188897 w 4425895"/>
              <a:gd name="connsiteY16115" fmla="*/ 80369 h 4333434"/>
              <a:gd name="connsiteX16116" fmla="*/ 2199724 w 4425895"/>
              <a:gd name="connsiteY16116" fmla="*/ 88189 h 4333434"/>
              <a:gd name="connsiteX16117" fmla="*/ 2196845 w 4425895"/>
              <a:gd name="connsiteY16117" fmla="*/ 90252 h 4333434"/>
              <a:gd name="connsiteX16118" fmla="*/ 2188897 w 4425895"/>
              <a:gd name="connsiteY16118" fmla="*/ 80369 h 4333434"/>
              <a:gd name="connsiteX16119" fmla="*/ 2189197 w 4425895"/>
              <a:gd name="connsiteY16119" fmla="*/ 175839 h 4333434"/>
              <a:gd name="connsiteX16120" fmla="*/ 2192506 w 4425895"/>
              <a:gd name="connsiteY16120" fmla="*/ 175324 h 4333434"/>
              <a:gd name="connsiteX16121" fmla="*/ 2194525 w 4425895"/>
              <a:gd name="connsiteY16121" fmla="*/ 182155 h 4333434"/>
              <a:gd name="connsiteX16122" fmla="*/ 2192377 w 4425895"/>
              <a:gd name="connsiteY16122" fmla="*/ 185893 h 4333434"/>
              <a:gd name="connsiteX16123" fmla="*/ 2189326 w 4425895"/>
              <a:gd name="connsiteY16123" fmla="*/ 175839 h 4333434"/>
              <a:gd name="connsiteX16124" fmla="*/ 2190357 w 4425895"/>
              <a:gd name="connsiteY16124" fmla="*/ 226281 h 4333434"/>
              <a:gd name="connsiteX16125" fmla="*/ 2188252 w 4425895"/>
              <a:gd name="connsiteY16125" fmla="*/ 228386 h 4333434"/>
              <a:gd name="connsiteX16126" fmla="*/ 2186147 w 4425895"/>
              <a:gd name="connsiteY16126" fmla="*/ 226281 h 4333434"/>
              <a:gd name="connsiteX16127" fmla="*/ 2188209 w 4425895"/>
              <a:gd name="connsiteY16127" fmla="*/ 224133 h 4333434"/>
              <a:gd name="connsiteX16128" fmla="*/ 2188252 w 4425895"/>
              <a:gd name="connsiteY16128" fmla="*/ 224133 h 4333434"/>
              <a:gd name="connsiteX16129" fmla="*/ 2190482 w 4425895"/>
              <a:gd name="connsiteY16129" fmla="*/ 226105 h 4333434"/>
              <a:gd name="connsiteX16130" fmla="*/ 2190486 w 4425895"/>
              <a:gd name="connsiteY16130" fmla="*/ 226281 h 4333434"/>
              <a:gd name="connsiteX16131" fmla="*/ 2191560 w 4425895"/>
              <a:gd name="connsiteY16131" fmla="*/ 107524 h 4333434"/>
              <a:gd name="connsiteX16132" fmla="*/ 2193709 w 4425895"/>
              <a:gd name="connsiteY16132" fmla="*/ 103571 h 4333434"/>
              <a:gd name="connsiteX16133" fmla="*/ 2194095 w 4425895"/>
              <a:gd name="connsiteY16133" fmla="*/ 107524 h 4333434"/>
              <a:gd name="connsiteX16134" fmla="*/ 2191689 w 4425895"/>
              <a:gd name="connsiteY16134" fmla="*/ 107524 h 4333434"/>
              <a:gd name="connsiteX16135" fmla="*/ 2185073 w 4425895"/>
              <a:gd name="connsiteY16135" fmla="*/ 113711 h 4333434"/>
              <a:gd name="connsiteX16136" fmla="*/ 2190228 w 4425895"/>
              <a:gd name="connsiteY16136" fmla="*/ 111889 h 4333434"/>
              <a:gd name="connsiteX16137" fmla="*/ 2192420 w 4425895"/>
              <a:gd name="connsiteY16137" fmla="*/ 115644 h 4333434"/>
              <a:gd name="connsiteX16138" fmla="*/ 2190572 w 4425895"/>
              <a:gd name="connsiteY16138" fmla="*/ 120929 h 4333434"/>
              <a:gd name="connsiteX16139" fmla="*/ 2185202 w 4425895"/>
              <a:gd name="connsiteY16139" fmla="*/ 113711 h 4333434"/>
              <a:gd name="connsiteX16140" fmla="*/ 2184815 w 4425895"/>
              <a:gd name="connsiteY16140" fmla="*/ 129178 h 4333434"/>
              <a:gd name="connsiteX16141" fmla="*/ 2192420 w 4425895"/>
              <a:gd name="connsiteY16141" fmla="*/ 132702 h 4333434"/>
              <a:gd name="connsiteX16142" fmla="*/ 2189412 w 4425895"/>
              <a:gd name="connsiteY16142" fmla="*/ 134893 h 4333434"/>
              <a:gd name="connsiteX16143" fmla="*/ 2184944 w 4425895"/>
              <a:gd name="connsiteY16143" fmla="*/ 129178 h 4333434"/>
              <a:gd name="connsiteX16144" fmla="*/ 2171538 w 4425895"/>
              <a:gd name="connsiteY16144" fmla="*/ 127460 h 4333434"/>
              <a:gd name="connsiteX16145" fmla="*/ 2172441 w 4425895"/>
              <a:gd name="connsiteY16145" fmla="*/ 130768 h 4333434"/>
              <a:gd name="connsiteX16146" fmla="*/ 2169390 w 4425895"/>
              <a:gd name="connsiteY16146" fmla="*/ 129436 h 4333434"/>
              <a:gd name="connsiteX16147" fmla="*/ 2171710 w 4425895"/>
              <a:gd name="connsiteY16147" fmla="*/ 127460 h 4333434"/>
              <a:gd name="connsiteX16148" fmla="*/ 2162559 w 4425895"/>
              <a:gd name="connsiteY16148" fmla="*/ 415330 h 4333434"/>
              <a:gd name="connsiteX16149" fmla="*/ 2162258 w 4425895"/>
              <a:gd name="connsiteY16149" fmla="*/ 420658 h 4333434"/>
              <a:gd name="connsiteX16150" fmla="*/ 2160410 w 4425895"/>
              <a:gd name="connsiteY16150" fmla="*/ 425985 h 4333434"/>
              <a:gd name="connsiteX16151" fmla="*/ 2156715 w 4425895"/>
              <a:gd name="connsiteY16151" fmla="*/ 412494 h 4333434"/>
              <a:gd name="connsiteX16152" fmla="*/ 2158950 w 4425895"/>
              <a:gd name="connsiteY16152" fmla="*/ 405362 h 4333434"/>
              <a:gd name="connsiteX16153" fmla="*/ 2162988 w 4425895"/>
              <a:gd name="connsiteY16153" fmla="*/ 400507 h 4333434"/>
              <a:gd name="connsiteX16154" fmla="*/ 2168187 w 4425895"/>
              <a:gd name="connsiteY16154" fmla="*/ 402311 h 4333434"/>
              <a:gd name="connsiteX16155" fmla="*/ 2162688 w 4425895"/>
              <a:gd name="connsiteY16155" fmla="*/ 415373 h 4333434"/>
              <a:gd name="connsiteX16156" fmla="*/ 2162215 w 4425895"/>
              <a:gd name="connsiteY16156" fmla="*/ 1014701 h 4333434"/>
              <a:gd name="connsiteX16157" fmla="*/ 2158950 w 4425895"/>
              <a:gd name="connsiteY16157" fmla="*/ 1012596 h 4333434"/>
              <a:gd name="connsiteX16158" fmla="*/ 2160922 w 4425895"/>
              <a:gd name="connsiteY16158" fmla="*/ 1010448 h 4333434"/>
              <a:gd name="connsiteX16159" fmla="*/ 2160926 w 4425895"/>
              <a:gd name="connsiteY16159" fmla="*/ 1010448 h 4333434"/>
              <a:gd name="connsiteX16160" fmla="*/ 2164148 w 4425895"/>
              <a:gd name="connsiteY16160" fmla="*/ 1012596 h 4333434"/>
              <a:gd name="connsiteX16161" fmla="*/ 2162344 w 4425895"/>
              <a:gd name="connsiteY16161" fmla="*/ 1014744 h 4333434"/>
              <a:gd name="connsiteX16162" fmla="*/ 2158821 w 4425895"/>
              <a:gd name="connsiteY16162" fmla="*/ 268774 h 4333434"/>
              <a:gd name="connsiteX16163" fmla="*/ 2161012 w 4425895"/>
              <a:gd name="connsiteY16163" fmla="*/ 270879 h 4333434"/>
              <a:gd name="connsiteX16164" fmla="*/ 2161012 w 4425895"/>
              <a:gd name="connsiteY16164" fmla="*/ 270879 h 4333434"/>
              <a:gd name="connsiteX16165" fmla="*/ 2160109 w 4425895"/>
              <a:gd name="connsiteY16165" fmla="*/ 273028 h 4333434"/>
              <a:gd name="connsiteX16166" fmla="*/ 2157875 w 4425895"/>
              <a:gd name="connsiteY16166" fmla="*/ 270879 h 4333434"/>
              <a:gd name="connsiteX16167" fmla="*/ 2158821 w 4425895"/>
              <a:gd name="connsiteY16167" fmla="*/ 268774 h 4333434"/>
              <a:gd name="connsiteX16168" fmla="*/ 2167414 w 4425895"/>
              <a:gd name="connsiteY16168" fmla="*/ 113625 h 4333434"/>
              <a:gd name="connsiteX16169" fmla="*/ 2165351 w 4425895"/>
              <a:gd name="connsiteY16169" fmla="*/ 111477 h 4333434"/>
              <a:gd name="connsiteX16170" fmla="*/ 2165351 w 4425895"/>
              <a:gd name="connsiteY16170" fmla="*/ 111477 h 4333434"/>
              <a:gd name="connsiteX16171" fmla="*/ 2167414 w 4425895"/>
              <a:gd name="connsiteY16171" fmla="*/ 109371 h 4333434"/>
              <a:gd name="connsiteX16172" fmla="*/ 2169519 w 4425895"/>
              <a:gd name="connsiteY16172" fmla="*/ 111391 h 4333434"/>
              <a:gd name="connsiteX16173" fmla="*/ 2169519 w 4425895"/>
              <a:gd name="connsiteY16173" fmla="*/ 111477 h 4333434"/>
              <a:gd name="connsiteX16174" fmla="*/ 2167457 w 4425895"/>
              <a:gd name="connsiteY16174" fmla="*/ 113625 h 4333434"/>
              <a:gd name="connsiteX16175" fmla="*/ 2167414 w 4425895"/>
              <a:gd name="connsiteY16175" fmla="*/ 113625 h 4333434"/>
              <a:gd name="connsiteX16176" fmla="*/ 2165351 w 4425895"/>
              <a:gd name="connsiteY16176" fmla="*/ 59402 h 4333434"/>
              <a:gd name="connsiteX16177" fmla="*/ 2170249 w 4425895"/>
              <a:gd name="connsiteY16177" fmla="*/ 63699 h 4333434"/>
              <a:gd name="connsiteX16178" fmla="*/ 2166168 w 4425895"/>
              <a:gd name="connsiteY16178" fmla="*/ 66792 h 4333434"/>
              <a:gd name="connsiteX16179" fmla="*/ 2165351 w 4425895"/>
              <a:gd name="connsiteY16179" fmla="*/ 59402 h 4333434"/>
              <a:gd name="connsiteX16180" fmla="*/ 2162172 w 4425895"/>
              <a:gd name="connsiteY16180" fmla="*/ 256013 h 4333434"/>
              <a:gd name="connsiteX16181" fmla="*/ 2165008 w 4425895"/>
              <a:gd name="connsiteY16181" fmla="*/ 258118 h 4333434"/>
              <a:gd name="connsiteX16182" fmla="*/ 2162172 w 4425895"/>
              <a:gd name="connsiteY16182" fmla="*/ 260267 h 4333434"/>
              <a:gd name="connsiteX16183" fmla="*/ 2159422 w 4425895"/>
              <a:gd name="connsiteY16183" fmla="*/ 258118 h 4333434"/>
              <a:gd name="connsiteX16184" fmla="*/ 2162172 w 4425895"/>
              <a:gd name="connsiteY16184" fmla="*/ 256013 h 4333434"/>
              <a:gd name="connsiteX16185" fmla="*/ 2156973 w 4425895"/>
              <a:gd name="connsiteY16185" fmla="*/ 51969 h 4333434"/>
              <a:gd name="connsiteX16186" fmla="*/ 2159078 w 4425895"/>
              <a:gd name="connsiteY16186" fmla="*/ 54117 h 4333434"/>
              <a:gd name="connsiteX16187" fmla="*/ 2156973 w 4425895"/>
              <a:gd name="connsiteY16187" fmla="*/ 56223 h 4333434"/>
              <a:gd name="connsiteX16188" fmla="*/ 2154868 w 4425895"/>
              <a:gd name="connsiteY16188" fmla="*/ 54117 h 4333434"/>
              <a:gd name="connsiteX16189" fmla="*/ 2156973 w 4425895"/>
              <a:gd name="connsiteY16189" fmla="*/ 51969 h 4333434"/>
              <a:gd name="connsiteX16190" fmla="*/ 2161012 w 4425895"/>
              <a:gd name="connsiteY16190" fmla="*/ 1300509 h 4333434"/>
              <a:gd name="connsiteX16191" fmla="*/ 2160625 w 4425895"/>
              <a:gd name="connsiteY16191" fmla="*/ 1306009 h 4333434"/>
              <a:gd name="connsiteX16192" fmla="*/ 2152762 w 4425895"/>
              <a:gd name="connsiteY16192" fmla="*/ 1307255 h 4333434"/>
              <a:gd name="connsiteX16193" fmla="*/ 2161012 w 4425895"/>
              <a:gd name="connsiteY16193" fmla="*/ 1300509 h 4333434"/>
              <a:gd name="connsiteX16194" fmla="*/ 2148423 w 4425895"/>
              <a:gd name="connsiteY16194" fmla="*/ 165828 h 4333434"/>
              <a:gd name="connsiteX16195" fmla="*/ 2151572 w 4425895"/>
              <a:gd name="connsiteY16195" fmla="*/ 166507 h 4333434"/>
              <a:gd name="connsiteX16196" fmla="*/ 2151602 w 4425895"/>
              <a:gd name="connsiteY16196" fmla="*/ 166559 h 4333434"/>
              <a:gd name="connsiteX16197" fmla="*/ 2150872 w 4425895"/>
              <a:gd name="connsiteY16197" fmla="*/ 169824 h 4333434"/>
              <a:gd name="connsiteX16198" fmla="*/ 2147675 w 4425895"/>
              <a:gd name="connsiteY16198" fmla="*/ 169089 h 4333434"/>
              <a:gd name="connsiteX16199" fmla="*/ 2147650 w 4425895"/>
              <a:gd name="connsiteY16199" fmla="*/ 169051 h 4333434"/>
              <a:gd name="connsiteX16200" fmla="*/ 2148423 w 4425895"/>
              <a:gd name="connsiteY16200" fmla="*/ 165828 h 4333434"/>
              <a:gd name="connsiteX16201" fmla="*/ 2145673 w 4425895"/>
              <a:gd name="connsiteY16201" fmla="*/ 200201 h 4333434"/>
              <a:gd name="connsiteX16202" fmla="*/ 2152762 w 4425895"/>
              <a:gd name="connsiteY16202" fmla="*/ 203122 h 4333434"/>
              <a:gd name="connsiteX16203" fmla="*/ 2148466 w 4425895"/>
              <a:gd name="connsiteY16203" fmla="*/ 205013 h 4333434"/>
              <a:gd name="connsiteX16204" fmla="*/ 2145673 w 4425895"/>
              <a:gd name="connsiteY16204" fmla="*/ 200201 h 4333434"/>
              <a:gd name="connsiteX16205" fmla="*/ 2150700 w 4425895"/>
              <a:gd name="connsiteY16205" fmla="*/ 231824 h 4333434"/>
              <a:gd name="connsiteX16206" fmla="*/ 2140947 w 4425895"/>
              <a:gd name="connsiteY16206" fmla="*/ 231480 h 4333434"/>
              <a:gd name="connsiteX16207" fmla="*/ 2146060 w 4425895"/>
              <a:gd name="connsiteY16207" fmla="*/ 227656 h 4333434"/>
              <a:gd name="connsiteX16208" fmla="*/ 2150700 w 4425895"/>
              <a:gd name="connsiteY16208" fmla="*/ 231824 h 4333434"/>
              <a:gd name="connsiteX16209" fmla="*/ 2144384 w 4425895"/>
              <a:gd name="connsiteY16209" fmla="*/ 45610 h 4333434"/>
              <a:gd name="connsiteX16210" fmla="*/ 2142322 w 4425895"/>
              <a:gd name="connsiteY16210" fmla="*/ 47715 h 4333434"/>
              <a:gd name="connsiteX16211" fmla="*/ 2140216 w 4425895"/>
              <a:gd name="connsiteY16211" fmla="*/ 45610 h 4333434"/>
              <a:gd name="connsiteX16212" fmla="*/ 2142322 w 4425895"/>
              <a:gd name="connsiteY16212" fmla="*/ 43505 h 4333434"/>
              <a:gd name="connsiteX16213" fmla="*/ 2144384 w 4425895"/>
              <a:gd name="connsiteY16213" fmla="*/ 45610 h 4333434"/>
              <a:gd name="connsiteX16214" fmla="*/ 2136564 w 4425895"/>
              <a:gd name="connsiteY16214" fmla="*/ 14589 h 4333434"/>
              <a:gd name="connsiteX16215" fmla="*/ 2140173 w 4425895"/>
              <a:gd name="connsiteY16215" fmla="*/ 16866 h 4333434"/>
              <a:gd name="connsiteX16216" fmla="*/ 2140603 w 4425895"/>
              <a:gd name="connsiteY16216" fmla="*/ 20089 h 4333434"/>
              <a:gd name="connsiteX16217" fmla="*/ 2136564 w 4425895"/>
              <a:gd name="connsiteY16217" fmla="*/ 14589 h 4333434"/>
              <a:gd name="connsiteX16218" fmla="*/ 2126467 w 4425895"/>
              <a:gd name="connsiteY16218" fmla="*/ 262372 h 4333434"/>
              <a:gd name="connsiteX16219" fmla="*/ 2124534 w 4425895"/>
              <a:gd name="connsiteY16219" fmla="*/ 260224 h 4333434"/>
              <a:gd name="connsiteX16220" fmla="*/ 2129733 w 4425895"/>
              <a:gd name="connsiteY16220" fmla="*/ 261470 h 4333434"/>
              <a:gd name="connsiteX16221" fmla="*/ 2126467 w 4425895"/>
              <a:gd name="connsiteY16221" fmla="*/ 262372 h 4333434"/>
              <a:gd name="connsiteX16222" fmla="*/ 2129733 w 4425895"/>
              <a:gd name="connsiteY16222" fmla="*/ 273028 h 4333434"/>
              <a:gd name="connsiteX16223" fmla="*/ 2127713 w 4425895"/>
              <a:gd name="connsiteY16223" fmla="*/ 275133 h 4333434"/>
              <a:gd name="connsiteX16224" fmla="*/ 2127627 w 4425895"/>
              <a:gd name="connsiteY16224" fmla="*/ 275133 h 4333434"/>
              <a:gd name="connsiteX16225" fmla="*/ 2125565 w 4425895"/>
              <a:gd name="connsiteY16225" fmla="*/ 273028 h 4333434"/>
              <a:gd name="connsiteX16226" fmla="*/ 2127627 w 4425895"/>
              <a:gd name="connsiteY16226" fmla="*/ 270879 h 4333434"/>
              <a:gd name="connsiteX16227" fmla="*/ 2127627 w 4425895"/>
              <a:gd name="connsiteY16227" fmla="*/ 270879 h 4333434"/>
              <a:gd name="connsiteX16228" fmla="*/ 2129733 w 4425895"/>
              <a:gd name="connsiteY16228" fmla="*/ 272985 h 4333434"/>
              <a:gd name="connsiteX16229" fmla="*/ 2129733 w 4425895"/>
              <a:gd name="connsiteY16229" fmla="*/ 273028 h 4333434"/>
              <a:gd name="connsiteX16230" fmla="*/ 2125436 w 4425895"/>
              <a:gd name="connsiteY16230" fmla="*/ 219879 h 4333434"/>
              <a:gd name="connsiteX16231" fmla="*/ 2120065 w 4425895"/>
              <a:gd name="connsiteY16231" fmla="*/ 207634 h 4333434"/>
              <a:gd name="connsiteX16232" fmla="*/ 2124362 w 4425895"/>
              <a:gd name="connsiteY16232" fmla="*/ 210169 h 4333434"/>
              <a:gd name="connsiteX16233" fmla="*/ 2127370 w 4425895"/>
              <a:gd name="connsiteY16233" fmla="*/ 217989 h 4333434"/>
              <a:gd name="connsiteX16234" fmla="*/ 2125651 w 4425895"/>
              <a:gd name="connsiteY16234" fmla="*/ 219879 h 4333434"/>
              <a:gd name="connsiteX16235" fmla="*/ 2120151 w 4425895"/>
              <a:gd name="connsiteY16235" fmla="*/ 447296 h 4333434"/>
              <a:gd name="connsiteX16236" fmla="*/ 2125608 w 4425895"/>
              <a:gd name="connsiteY16236" fmla="*/ 454901 h 4333434"/>
              <a:gd name="connsiteX16237" fmla="*/ 2118605 w 4425895"/>
              <a:gd name="connsiteY16237" fmla="*/ 454386 h 4333434"/>
              <a:gd name="connsiteX16238" fmla="*/ 2120151 w 4425895"/>
              <a:gd name="connsiteY16238" fmla="*/ 447296 h 4333434"/>
              <a:gd name="connsiteX16239" fmla="*/ 2124448 w 4425895"/>
              <a:gd name="connsiteY16239" fmla="*/ 1316535 h 4333434"/>
              <a:gd name="connsiteX16240" fmla="*/ 2128745 w 4425895"/>
              <a:gd name="connsiteY16240" fmla="*/ 1318684 h 4333434"/>
              <a:gd name="connsiteX16241" fmla="*/ 2126897 w 4425895"/>
              <a:gd name="connsiteY16241" fmla="*/ 1320789 h 4333434"/>
              <a:gd name="connsiteX16242" fmla="*/ 2122600 w 4425895"/>
              <a:gd name="connsiteY16242" fmla="*/ 1318684 h 4333434"/>
              <a:gd name="connsiteX16243" fmla="*/ 2124448 w 4425895"/>
              <a:gd name="connsiteY16243" fmla="*/ 1316535 h 4333434"/>
              <a:gd name="connsiteX16244" fmla="*/ 2127799 w 4425895"/>
              <a:gd name="connsiteY16244" fmla="*/ 1268801 h 4333434"/>
              <a:gd name="connsiteX16245" fmla="*/ 2130979 w 4425895"/>
              <a:gd name="connsiteY16245" fmla="*/ 1266867 h 4333434"/>
              <a:gd name="connsiteX16246" fmla="*/ 2134115 w 4425895"/>
              <a:gd name="connsiteY16246" fmla="*/ 1270004 h 4333434"/>
              <a:gd name="connsiteX16247" fmla="*/ 2130979 w 4425895"/>
              <a:gd name="connsiteY16247" fmla="*/ 1271894 h 4333434"/>
              <a:gd name="connsiteX16248" fmla="*/ 2127636 w 4425895"/>
              <a:gd name="connsiteY16248" fmla="*/ 1268980 h 4333434"/>
              <a:gd name="connsiteX16249" fmla="*/ 2127627 w 4425895"/>
              <a:gd name="connsiteY16249" fmla="*/ 1268801 h 4333434"/>
              <a:gd name="connsiteX16250" fmla="*/ 2129905 w 4425895"/>
              <a:gd name="connsiteY16250" fmla="*/ 244198 h 4333434"/>
              <a:gd name="connsiteX16251" fmla="*/ 2132053 w 4425895"/>
              <a:gd name="connsiteY16251" fmla="*/ 242221 h 4333434"/>
              <a:gd name="connsiteX16252" fmla="*/ 2132972 w 4425895"/>
              <a:gd name="connsiteY16252" fmla="*/ 245495 h 4333434"/>
              <a:gd name="connsiteX16253" fmla="*/ 2132955 w 4425895"/>
              <a:gd name="connsiteY16253" fmla="*/ 245530 h 4333434"/>
              <a:gd name="connsiteX16254" fmla="*/ 2129733 w 4425895"/>
              <a:gd name="connsiteY16254" fmla="*/ 244198 h 4333434"/>
              <a:gd name="connsiteX16255" fmla="*/ 2138884 w 4425895"/>
              <a:gd name="connsiteY16255" fmla="*/ 1325000 h 4333434"/>
              <a:gd name="connsiteX16256" fmla="*/ 2137037 w 4425895"/>
              <a:gd name="connsiteY16256" fmla="*/ 1329296 h 4333434"/>
              <a:gd name="connsiteX16257" fmla="*/ 2134115 w 4425895"/>
              <a:gd name="connsiteY16257" fmla="*/ 1323840 h 4333434"/>
              <a:gd name="connsiteX16258" fmla="*/ 2138713 w 4425895"/>
              <a:gd name="connsiteY16258" fmla="*/ 1325000 h 4333434"/>
              <a:gd name="connsiteX16259" fmla="*/ 2136178 w 4425895"/>
              <a:gd name="connsiteY16259" fmla="*/ 197838 h 4333434"/>
              <a:gd name="connsiteX16260" fmla="*/ 2138670 w 4425895"/>
              <a:gd name="connsiteY16260" fmla="*/ 198181 h 4333434"/>
              <a:gd name="connsiteX16261" fmla="*/ 2140088 w 4425895"/>
              <a:gd name="connsiteY16261" fmla="*/ 201790 h 4333434"/>
              <a:gd name="connsiteX16262" fmla="*/ 2136006 w 4425895"/>
              <a:gd name="connsiteY16262" fmla="*/ 197838 h 4333434"/>
              <a:gd name="connsiteX16263" fmla="*/ 2138283 w 4425895"/>
              <a:gd name="connsiteY16263" fmla="*/ 96610 h 4333434"/>
              <a:gd name="connsiteX16264" fmla="*/ 2136178 w 4425895"/>
              <a:gd name="connsiteY16264" fmla="*/ 94419 h 4333434"/>
              <a:gd name="connsiteX16265" fmla="*/ 2136178 w 4425895"/>
              <a:gd name="connsiteY16265" fmla="*/ 94376 h 4333434"/>
              <a:gd name="connsiteX16266" fmla="*/ 2138283 w 4425895"/>
              <a:gd name="connsiteY16266" fmla="*/ 93431 h 4333434"/>
              <a:gd name="connsiteX16267" fmla="*/ 2140388 w 4425895"/>
              <a:gd name="connsiteY16267" fmla="*/ 95665 h 4333434"/>
              <a:gd name="connsiteX16268" fmla="*/ 2138111 w 4425895"/>
              <a:gd name="connsiteY16268" fmla="*/ 96610 h 4333434"/>
              <a:gd name="connsiteX16269" fmla="*/ 2135404 w 4425895"/>
              <a:gd name="connsiteY16269" fmla="*/ 39251 h 4333434"/>
              <a:gd name="connsiteX16270" fmla="*/ 2136006 w 4425895"/>
              <a:gd name="connsiteY16270" fmla="*/ 42946 h 4333434"/>
              <a:gd name="connsiteX16271" fmla="*/ 2132612 w 4425895"/>
              <a:gd name="connsiteY16271" fmla="*/ 47544 h 4333434"/>
              <a:gd name="connsiteX16272" fmla="*/ 2132010 w 4425895"/>
              <a:gd name="connsiteY16272" fmla="*/ 43849 h 4333434"/>
              <a:gd name="connsiteX16273" fmla="*/ 2135232 w 4425895"/>
              <a:gd name="connsiteY16273" fmla="*/ 39251 h 4333434"/>
              <a:gd name="connsiteX16274" fmla="*/ 2134115 w 4425895"/>
              <a:gd name="connsiteY16274" fmla="*/ 74182 h 4333434"/>
              <a:gd name="connsiteX16275" fmla="*/ 2126983 w 4425895"/>
              <a:gd name="connsiteY16275" fmla="*/ 79897 h 4333434"/>
              <a:gd name="connsiteX16276" fmla="*/ 2126983 w 4425895"/>
              <a:gd name="connsiteY16276" fmla="*/ 74483 h 4333434"/>
              <a:gd name="connsiteX16277" fmla="*/ 2125608 w 4425895"/>
              <a:gd name="connsiteY16277" fmla="*/ 71089 h 4333434"/>
              <a:gd name="connsiteX16278" fmla="*/ 2124190 w 4425895"/>
              <a:gd name="connsiteY16278" fmla="*/ 69843 h 4333434"/>
              <a:gd name="connsiteX16279" fmla="*/ 2133943 w 4425895"/>
              <a:gd name="connsiteY16279" fmla="*/ 74182 h 4333434"/>
              <a:gd name="connsiteX16280" fmla="*/ 2124018 w 4425895"/>
              <a:gd name="connsiteY16280" fmla="*/ 21893 h 4333434"/>
              <a:gd name="connsiteX16281" fmla="*/ 2130979 w 4425895"/>
              <a:gd name="connsiteY16281" fmla="*/ 21163 h 4333434"/>
              <a:gd name="connsiteX16282" fmla="*/ 2127155 w 4425895"/>
              <a:gd name="connsiteY16282" fmla="*/ 26104 h 4333434"/>
              <a:gd name="connsiteX16283" fmla="*/ 2123846 w 4425895"/>
              <a:gd name="connsiteY16283" fmla="*/ 21893 h 4333434"/>
              <a:gd name="connsiteX16284" fmla="*/ 2121526 w 4425895"/>
              <a:gd name="connsiteY16284" fmla="*/ 47673 h 4333434"/>
              <a:gd name="connsiteX16285" fmla="*/ 2123632 w 4425895"/>
              <a:gd name="connsiteY16285" fmla="*/ 49821 h 4333434"/>
              <a:gd name="connsiteX16286" fmla="*/ 2121526 w 4425895"/>
              <a:gd name="connsiteY16286" fmla="*/ 51926 h 4333434"/>
              <a:gd name="connsiteX16287" fmla="*/ 2119464 w 4425895"/>
              <a:gd name="connsiteY16287" fmla="*/ 49821 h 4333434"/>
              <a:gd name="connsiteX16288" fmla="*/ 2121355 w 4425895"/>
              <a:gd name="connsiteY16288" fmla="*/ 47715 h 4333434"/>
              <a:gd name="connsiteX16289" fmla="*/ 2105844 w 4425895"/>
              <a:gd name="connsiteY16289" fmla="*/ 78780 h 4333434"/>
              <a:gd name="connsiteX16290" fmla="*/ 2108980 w 4425895"/>
              <a:gd name="connsiteY16290" fmla="*/ 80713 h 4333434"/>
              <a:gd name="connsiteX16291" fmla="*/ 2103868 w 4425895"/>
              <a:gd name="connsiteY16291" fmla="*/ 81916 h 4333434"/>
              <a:gd name="connsiteX16292" fmla="*/ 2105672 w 4425895"/>
              <a:gd name="connsiteY16292" fmla="*/ 78823 h 4333434"/>
              <a:gd name="connsiteX16293" fmla="*/ 2107820 w 4425895"/>
              <a:gd name="connsiteY16293" fmla="*/ 1492867 h 4333434"/>
              <a:gd name="connsiteX16294" fmla="*/ 2105844 w 4425895"/>
              <a:gd name="connsiteY16294" fmla="*/ 1490718 h 4333434"/>
              <a:gd name="connsiteX16295" fmla="*/ 2111086 w 4425895"/>
              <a:gd name="connsiteY16295" fmla="*/ 1491964 h 4333434"/>
              <a:gd name="connsiteX16296" fmla="*/ 2107649 w 4425895"/>
              <a:gd name="connsiteY16296" fmla="*/ 1492910 h 4333434"/>
              <a:gd name="connsiteX16297" fmla="*/ 2111086 w 4425895"/>
              <a:gd name="connsiteY16297" fmla="*/ 2317378 h 4333434"/>
              <a:gd name="connsiteX16298" fmla="*/ 2108980 w 4425895"/>
              <a:gd name="connsiteY16298" fmla="*/ 2320687 h 4333434"/>
              <a:gd name="connsiteX16299" fmla="*/ 2106875 w 4425895"/>
              <a:gd name="connsiteY16299" fmla="*/ 2318710 h 4333434"/>
              <a:gd name="connsiteX16300" fmla="*/ 2108980 w 4425895"/>
              <a:gd name="connsiteY16300" fmla="*/ 2315402 h 4333434"/>
              <a:gd name="connsiteX16301" fmla="*/ 2110914 w 4425895"/>
              <a:gd name="connsiteY16301" fmla="*/ 2317421 h 4333434"/>
              <a:gd name="connsiteX16302" fmla="*/ 2105027 w 4425895"/>
              <a:gd name="connsiteY16302" fmla="*/ 189330 h 4333434"/>
              <a:gd name="connsiteX16303" fmla="*/ 2108121 w 4425895"/>
              <a:gd name="connsiteY16303" fmla="*/ 185034 h 4333434"/>
              <a:gd name="connsiteX16304" fmla="*/ 2114480 w 4425895"/>
              <a:gd name="connsiteY16304" fmla="*/ 184475 h 4333434"/>
              <a:gd name="connsiteX16305" fmla="*/ 2111387 w 4425895"/>
              <a:gd name="connsiteY16305" fmla="*/ 188772 h 4333434"/>
              <a:gd name="connsiteX16306" fmla="*/ 2104856 w 4425895"/>
              <a:gd name="connsiteY16306" fmla="*/ 189373 h 4333434"/>
              <a:gd name="connsiteX16307" fmla="*/ 2078947 w 4425895"/>
              <a:gd name="connsiteY16307" fmla="*/ 2692254 h 4333434"/>
              <a:gd name="connsiteX16308" fmla="*/ 2086982 w 4425895"/>
              <a:gd name="connsiteY16308" fmla="*/ 2687958 h 4333434"/>
              <a:gd name="connsiteX16309" fmla="*/ 2089861 w 4425895"/>
              <a:gd name="connsiteY16309" fmla="*/ 2692512 h 4333434"/>
              <a:gd name="connsiteX16310" fmla="*/ 2078775 w 4425895"/>
              <a:gd name="connsiteY16310" fmla="*/ 2692297 h 4333434"/>
              <a:gd name="connsiteX16311" fmla="*/ 2083845 w 4425895"/>
              <a:gd name="connsiteY16311" fmla="*/ 4243015 h 4333434"/>
              <a:gd name="connsiteX16312" fmla="*/ 2082943 w 4425895"/>
              <a:gd name="connsiteY16312" fmla="*/ 4245163 h 4333434"/>
              <a:gd name="connsiteX16313" fmla="*/ 2080709 w 4425895"/>
              <a:gd name="connsiteY16313" fmla="*/ 4243015 h 4333434"/>
              <a:gd name="connsiteX16314" fmla="*/ 2081611 w 4425895"/>
              <a:gd name="connsiteY16314" fmla="*/ 4240910 h 4333434"/>
              <a:gd name="connsiteX16315" fmla="*/ 2083674 w 4425895"/>
              <a:gd name="connsiteY16315" fmla="*/ 4243058 h 4333434"/>
              <a:gd name="connsiteX16316" fmla="*/ 2072803 w 4425895"/>
              <a:gd name="connsiteY16316" fmla="*/ 240546 h 4333434"/>
              <a:gd name="connsiteX16317" fmla="*/ 2072803 w 4425895"/>
              <a:gd name="connsiteY16317" fmla="*/ 233155 h 4333434"/>
              <a:gd name="connsiteX16318" fmla="*/ 2079807 w 4425895"/>
              <a:gd name="connsiteY16318" fmla="*/ 234702 h 4333434"/>
              <a:gd name="connsiteX16319" fmla="*/ 2081869 w 4425895"/>
              <a:gd name="connsiteY16319" fmla="*/ 238999 h 4333434"/>
              <a:gd name="connsiteX16320" fmla="*/ 2083974 w 4425895"/>
              <a:gd name="connsiteY16320" fmla="*/ 242178 h 4333434"/>
              <a:gd name="connsiteX16321" fmla="*/ 2072631 w 4425895"/>
              <a:gd name="connsiteY16321" fmla="*/ 240588 h 4333434"/>
              <a:gd name="connsiteX16322" fmla="*/ 2075467 w 4425895"/>
              <a:gd name="connsiteY16322" fmla="*/ 4254702 h 4333434"/>
              <a:gd name="connsiteX16323" fmla="*/ 2070612 w 4425895"/>
              <a:gd name="connsiteY16323" fmla="*/ 4256463 h 4333434"/>
              <a:gd name="connsiteX16324" fmla="*/ 2072331 w 4425895"/>
              <a:gd name="connsiteY16324" fmla="*/ 4251522 h 4333434"/>
              <a:gd name="connsiteX16325" fmla="*/ 2075295 w 4425895"/>
              <a:gd name="connsiteY16325" fmla="*/ 4254745 h 4333434"/>
              <a:gd name="connsiteX16326" fmla="*/ 2034993 w 4425895"/>
              <a:gd name="connsiteY16326" fmla="*/ 227441 h 4333434"/>
              <a:gd name="connsiteX16327" fmla="*/ 2041610 w 4425895"/>
              <a:gd name="connsiteY16327" fmla="*/ 222457 h 4333434"/>
              <a:gd name="connsiteX16328" fmla="*/ 2044059 w 4425895"/>
              <a:gd name="connsiteY16328" fmla="*/ 227699 h 4333434"/>
              <a:gd name="connsiteX16329" fmla="*/ 2034822 w 4425895"/>
              <a:gd name="connsiteY16329" fmla="*/ 227484 h 4333434"/>
              <a:gd name="connsiteX16330" fmla="*/ 2042298 w 4425895"/>
              <a:gd name="connsiteY16330" fmla="*/ 2598890 h 4333434"/>
              <a:gd name="connsiteX16331" fmla="*/ 2038865 w 4425895"/>
              <a:gd name="connsiteY16331" fmla="*/ 2598099 h 4333434"/>
              <a:gd name="connsiteX16332" fmla="*/ 2038774 w 4425895"/>
              <a:gd name="connsiteY16332" fmla="*/ 2597944 h 4333434"/>
              <a:gd name="connsiteX16333" fmla="*/ 2042212 w 4425895"/>
              <a:gd name="connsiteY16333" fmla="*/ 2595280 h 4333434"/>
              <a:gd name="connsiteX16334" fmla="*/ 2042126 w 4425895"/>
              <a:gd name="connsiteY16334" fmla="*/ 2598933 h 4333434"/>
              <a:gd name="connsiteX16335" fmla="*/ 2034048 w 4425895"/>
              <a:gd name="connsiteY16335" fmla="*/ 2927062 h 4333434"/>
              <a:gd name="connsiteX16336" fmla="*/ 2034564 w 4425895"/>
              <a:gd name="connsiteY16336" fmla="*/ 2929511 h 4333434"/>
              <a:gd name="connsiteX16337" fmla="*/ 2027303 w 4425895"/>
              <a:gd name="connsiteY16337" fmla="*/ 2921433 h 4333434"/>
              <a:gd name="connsiteX16338" fmla="*/ 2035896 w 4425895"/>
              <a:gd name="connsiteY16338" fmla="*/ 2915805 h 4333434"/>
              <a:gd name="connsiteX16339" fmla="*/ 2034993 w 4425895"/>
              <a:gd name="connsiteY16339" fmla="*/ 2920918 h 4333434"/>
              <a:gd name="connsiteX16340" fmla="*/ 2033876 w 4425895"/>
              <a:gd name="connsiteY16340" fmla="*/ 2927105 h 4333434"/>
              <a:gd name="connsiteX16341" fmla="*/ 2006765 w 4425895"/>
              <a:gd name="connsiteY16341" fmla="*/ 183272 h 4333434"/>
              <a:gd name="connsiteX16342" fmla="*/ 2008140 w 4425895"/>
              <a:gd name="connsiteY16342" fmla="*/ 186881 h 4333434"/>
              <a:gd name="connsiteX16343" fmla="*/ 2004273 w 4425895"/>
              <a:gd name="connsiteY16343" fmla="*/ 182929 h 4333434"/>
              <a:gd name="connsiteX16344" fmla="*/ 2006593 w 4425895"/>
              <a:gd name="connsiteY16344" fmla="*/ 183315 h 4333434"/>
              <a:gd name="connsiteX16345" fmla="*/ 2001008 w 4425895"/>
              <a:gd name="connsiteY16345" fmla="*/ 106965 h 4333434"/>
              <a:gd name="connsiteX16346" fmla="*/ 2005304 w 4425895"/>
              <a:gd name="connsiteY16346" fmla="*/ 102669 h 4333434"/>
              <a:gd name="connsiteX16347" fmla="*/ 2009601 w 4425895"/>
              <a:gd name="connsiteY16347" fmla="*/ 104215 h 4333434"/>
              <a:gd name="connsiteX16348" fmla="*/ 2000836 w 4425895"/>
              <a:gd name="connsiteY16348" fmla="*/ 107008 h 4333434"/>
              <a:gd name="connsiteX16349" fmla="*/ 2010073 w 4425895"/>
              <a:gd name="connsiteY16349" fmla="*/ 4274896 h 4333434"/>
              <a:gd name="connsiteX16350" fmla="*/ 2012179 w 4425895"/>
              <a:gd name="connsiteY16350" fmla="*/ 4279192 h 4333434"/>
              <a:gd name="connsiteX16351" fmla="*/ 2004273 w 4425895"/>
              <a:gd name="connsiteY16351" fmla="*/ 4272103 h 4333434"/>
              <a:gd name="connsiteX16352" fmla="*/ 2009902 w 4425895"/>
              <a:gd name="connsiteY16352" fmla="*/ 4274939 h 4333434"/>
              <a:gd name="connsiteX16353" fmla="*/ 2009686 w 4425895"/>
              <a:gd name="connsiteY16353" fmla="*/ 3049557 h 4333434"/>
              <a:gd name="connsiteX16354" fmla="*/ 2008312 w 4425895"/>
              <a:gd name="connsiteY16354" fmla="*/ 3044272 h 4333434"/>
              <a:gd name="connsiteX16355" fmla="*/ 2015272 w 4425895"/>
              <a:gd name="connsiteY16355" fmla="*/ 3043413 h 4333434"/>
              <a:gd name="connsiteX16356" fmla="*/ 2009686 w 4425895"/>
              <a:gd name="connsiteY16356" fmla="*/ 3049557 h 4333434"/>
              <a:gd name="connsiteX16357" fmla="*/ 2015616 w 4425895"/>
              <a:gd name="connsiteY16357" fmla="*/ 957643 h 4333434"/>
              <a:gd name="connsiteX16358" fmla="*/ 2021459 w 4425895"/>
              <a:gd name="connsiteY16358" fmla="*/ 961940 h 4333434"/>
              <a:gd name="connsiteX16359" fmla="*/ 2020943 w 4425895"/>
              <a:gd name="connsiteY16359" fmla="*/ 966236 h 4333434"/>
              <a:gd name="connsiteX16360" fmla="*/ 2015616 w 4425895"/>
              <a:gd name="connsiteY16360" fmla="*/ 957428 h 4333434"/>
              <a:gd name="connsiteX16361" fmla="*/ 2017034 w 4425895"/>
              <a:gd name="connsiteY16361" fmla="*/ 170254 h 4333434"/>
              <a:gd name="connsiteX16362" fmla="*/ 2015702 w 4425895"/>
              <a:gd name="connsiteY16362" fmla="*/ 162477 h 4333434"/>
              <a:gd name="connsiteX16363" fmla="*/ 2025713 w 4425895"/>
              <a:gd name="connsiteY16363" fmla="*/ 163078 h 4333434"/>
              <a:gd name="connsiteX16364" fmla="*/ 2027560 w 4425895"/>
              <a:gd name="connsiteY16364" fmla="*/ 166602 h 4333434"/>
              <a:gd name="connsiteX16365" fmla="*/ 2024037 w 4425895"/>
              <a:gd name="connsiteY16365" fmla="*/ 170898 h 4333434"/>
              <a:gd name="connsiteX16366" fmla="*/ 2017034 w 4425895"/>
              <a:gd name="connsiteY16366" fmla="*/ 170254 h 4333434"/>
              <a:gd name="connsiteX16367" fmla="*/ 2016733 w 4425895"/>
              <a:gd name="connsiteY16367" fmla="*/ 96610 h 4333434"/>
              <a:gd name="connsiteX16368" fmla="*/ 2018795 w 4425895"/>
              <a:gd name="connsiteY16368" fmla="*/ 94505 h 4333434"/>
              <a:gd name="connsiteX16369" fmla="*/ 2020901 w 4425895"/>
              <a:gd name="connsiteY16369" fmla="*/ 96610 h 4333434"/>
              <a:gd name="connsiteX16370" fmla="*/ 2018795 w 4425895"/>
              <a:gd name="connsiteY16370" fmla="*/ 98759 h 4333434"/>
              <a:gd name="connsiteX16371" fmla="*/ 2016690 w 4425895"/>
              <a:gd name="connsiteY16371" fmla="*/ 96610 h 4333434"/>
              <a:gd name="connsiteX16372" fmla="*/ 2022963 w 4425895"/>
              <a:gd name="connsiteY16372" fmla="*/ 2469520 h 4333434"/>
              <a:gd name="connsiteX16373" fmla="*/ 2026615 w 4425895"/>
              <a:gd name="connsiteY16373" fmla="*/ 2466727 h 4333434"/>
              <a:gd name="connsiteX16374" fmla="*/ 2029880 w 4425895"/>
              <a:gd name="connsiteY16374" fmla="*/ 2469563 h 4333434"/>
              <a:gd name="connsiteX16375" fmla="*/ 2022963 w 4425895"/>
              <a:gd name="connsiteY16375" fmla="*/ 2469520 h 4333434"/>
              <a:gd name="connsiteX16376" fmla="*/ 2031556 w 4425895"/>
              <a:gd name="connsiteY16376" fmla="*/ 4247312 h 4333434"/>
              <a:gd name="connsiteX16377" fmla="*/ 2033451 w 4425895"/>
              <a:gd name="connsiteY16377" fmla="*/ 4249370 h 4333434"/>
              <a:gd name="connsiteX16378" fmla="*/ 2033447 w 4425895"/>
              <a:gd name="connsiteY16378" fmla="*/ 4249417 h 4333434"/>
              <a:gd name="connsiteX16379" fmla="*/ 2024853 w 4425895"/>
              <a:gd name="connsiteY16379" fmla="*/ 4247999 h 4333434"/>
              <a:gd name="connsiteX16380" fmla="*/ 2025799 w 4425895"/>
              <a:gd name="connsiteY16380" fmla="*/ 4245851 h 4333434"/>
              <a:gd name="connsiteX16381" fmla="*/ 2031513 w 4425895"/>
              <a:gd name="connsiteY16381" fmla="*/ 4247312 h 4333434"/>
              <a:gd name="connsiteX16382" fmla="*/ 2022963 w 4425895"/>
              <a:gd name="connsiteY16382" fmla="*/ 245401 h 4333434"/>
              <a:gd name="connsiteX16383" fmla="*/ 2025068 w 4425895"/>
              <a:gd name="connsiteY16383" fmla="*/ 243252 h 4333434"/>
              <a:gd name="connsiteX16384" fmla="*/ 2027131 w 4425895"/>
              <a:gd name="connsiteY16384" fmla="*/ 245401 h 4333434"/>
              <a:gd name="connsiteX16385" fmla="*/ 2027131 w 4425895"/>
              <a:gd name="connsiteY16385" fmla="*/ 245401 h 4333434"/>
              <a:gd name="connsiteX16386" fmla="*/ 2025111 w 4425895"/>
              <a:gd name="connsiteY16386" fmla="*/ 247506 h 4333434"/>
              <a:gd name="connsiteX16387" fmla="*/ 2025068 w 4425895"/>
              <a:gd name="connsiteY16387" fmla="*/ 247506 h 4333434"/>
              <a:gd name="connsiteX16388" fmla="*/ 2022963 w 4425895"/>
              <a:gd name="connsiteY16388" fmla="*/ 245401 h 4333434"/>
              <a:gd name="connsiteX16389" fmla="*/ 2027260 w 4425895"/>
              <a:gd name="connsiteY16389" fmla="*/ 181511 h 4333434"/>
              <a:gd name="connsiteX16390" fmla="*/ 2029365 w 4425895"/>
              <a:gd name="connsiteY16390" fmla="*/ 180565 h 4333434"/>
              <a:gd name="connsiteX16391" fmla="*/ 2031470 w 4425895"/>
              <a:gd name="connsiteY16391" fmla="*/ 182800 h 4333434"/>
              <a:gd name="connsiteX16392" fmla="*/ 2029365 w 4425895"/>
              <a:gd name="connsiteY16392" fmla="*/ 183745 h 4333434"/>
              <a:gd name="connsiteX16393" fmla="*/ 2027131 w 4425895"/>
              <a:gd name="connsiteY16393" fmla="*/ 181597 h 4333434"/>
              <a:gd name="connsiteX16394" fmla="*/ 2027131 w 4425895"/>
              <a:gd name="connsiteY16394" fmla="*/ 181511 h 4333434"/>
              <a:gd name="connsiteX16395" fmla="*/ 2029923 w 4425895"/>
              <a:gd name="connsiteY16395" fmla="*/ 197150 h 4333434"/>
              <a:gd name="connsiteX16396" fmla="*/ 2035036 w 4425895"/>
              <a:gd name="connsiteY16396" fmla="*/ 195174 h 4333434"/>
              <a:gd name="connsiteX16397" fmla="*/ 2033490 w 4425895"/>
              <a:gd name="connsiteY16397" fmla="*/ 198697 h 4333434"/>
              <a:gd name="connsiteX16398" fmla="*/ 2029923 w 4425895"/>
              <a:gd name="connsiteY16398" fmla="*/ 197150 h 4333434"/>
              <a:gd name="connsiteX16399" fmla="*/ 2032501 w 4425895"/>
              <a:gd name="connsiteY16399" fmla="*/ 81744 h 4333434"/>
              <a:gd name="connsiteX16400" fmla="*/ 2029365 w 4425895"/>
              <a:gd name="connsiteY16400" fmla="*/ 79596 h 4333434"/>
              <a:gd name="connsiteX16401" fmla="*/ 2032501 w 4425895"/>
              <a:gd name="connsiteY16401" fmla="*/ 77491 h 4333434"/>
              <a:gd name="connsiteX16402" fmla="*/ 2035638 w 4425895"/>
              <a:gd name="connsiteY16402" fmla="*/ 79596 h 4333434"/>
              <a:gd name="connsiteX16403" fmla="*/ 2032372 w 4425895"/>
              <a:gd name="connsiteY16403" fmla="*/ 81744 h 4333434"/>
              <a:gd name="connsiteX16404" fmla="*/ 2030181 w 4425895"/>
              <a:gd name="connsiteY16404" fmla="*/ 114484 h 4333434"/>
              <a:gd name="connsiteX16405" fmla="*/ 2023522 w 4425895"/>
              <a:gd name="connsiteY16405" fmla="*/ 115301 h 4333434"/>
              <a:gd name="connsiteX16406" fmla="*/ 2025068 w 4425895"/>
              <a:gd name="connsiteY16406" fmla="*/ 107223 h 4333434"/>
              <a:gd name="connsiteX16407" fmla="*/ 2029923 w 4425895"/>
              <a:gd name="connsiteY16407" fmla="*/ 114484 h 4333434"/>
              <a:gd name="connsiteX16408" fmla="*/ 2032974 w 4425895"/>
              <a:gd name="connsiteY16408" fmla="*/ 4264326 h 4333434"/>
              <a:gd name="connsiteX16409" fmla="*/ 2038302 w 4425895"/>
              <a:gd name="connsiteY16409" fmla="*/ 4268623 h 4333434"/>
              <a:gd name="connsiteX16410" fmla="*/ 2033189 w 4425895"/>
              <a:gd name="connsiteY16410" fmla="*/ 4268623 h 4333434"/>
              <a:gd name="connsiteX16411" fmla="*/ 2023092 w 4425895"/>
              <a:gd name="connsiteY16411" fmla="*/ 4261834 h 4333434"/>
              <a:gd name="connsiteX16412" fmla="*/ 2032845 w 4425895"/>
              <a:gd name="connsiteY16412" fmla="*/ 4264326 h 4333434"/>
              <a:gd name="connsiteX16413" fmla="*/ 2049903 w 4425895"/>
              <a:gd name="connsiteY16413" fmla="*/ 188514 h 4333434"/>
              <a:gd name="connsiteX16414" fmla="*/ 2059742 w 4425895"/>
              <a:gd name="connsiteY16414" fmla="*/ 192080 h 4333434"/>
              <a:gd name="connsiteX16415" fmla="*/ 2046594 w 4425895"/>
              <a:gd name="connsiteY16415" fmla="*/ 194014 h 4333434"/>
              <a:gd name="connsiteX16416" fmla="*/ 2049774 w 4425895"/>
              <a:gd name="connsiteY16416" fmla="*/ 188514 h 4333434"/>
              <a:gd name="connsiteX16417" fmla="*/ 2044016 w 4425895"/>
              <a:gd name="connsiteY16417" fmla="*/ 174206 h 4333434"/>
              <a:gd name="connsiteX16418" fmla="*/ 2046122 w 4425895"/>
              <a:gd name="connsiteY16418" fmla="*/ 176183 h 4333434"/>
              <a:gd name="connsiteX16419" fmla="*/ 2043071 w 4425895"/>
              <a:gd name="connsiteY16419" fmla="*/ 177515 h 4333434"/>
              <a:gd name="connsiteX16420" fmla="*/ 2043887 w 4425895"/>
              <a:gd name="connsiteY16420" fmla="*/ 174206 h 4333434"/>
              <a:gd name="connsiteX16421" fmla="*/ 2057851 w 4425895"/>
              <a:gd name="connsiteY16421" fmla="*/ 167332 h 4333434"/>
              <a:gd name="connsiteX16422" fmla="*/ 2058238 w 4425895"/>
              <a:gd name="connsiteY16422" fmla="*/ 171285 h 4333434"/>
              <a:gd name="connsiteX16423" fmla="*/ 2055746 w 4425895"/>
              <a:gd name="connsiteY16423" fmla="*/ 171285 h 4333434"/>
              <a:gd name="connsiteX16424" fmla="*/ 2057722 w 4425895"/>
              <a:gd name="connsiteY16424" fmla="*/ 167332 h 4333434"/>
              <a:gd name="connsiteX16425" fmla="*/ 2050160 w 4425895"/>
              <a:gd name="connsiteY16425" fmla="*/ 218891 h 4333434"/>
              <a:gd name="connsiteX16426" fmla="*/ 2052394 w 4425895"/>
              <a:gd name="connsiteY16426" fmla="*/ 223187 h 4333434"/>
              <a:gd name="connsiteX16427" fmla="*/ 2044961 w 4425895"/>
              <a:gd name="connsiteY16427" fmla="*/ 223961 h 4333434"/>
              <a:gd name="connsiteX16428" fmla="*/ 2047032 w 4425895"/>
              <a:gd name="connsiteY16428" fmla="*/ 218770 h 4333434"/>
              <a:gd name="connsiteX16429" fmla="*/ 2050031 w 4425895"/>
              <a:gd name="connsiteY16429" fmla="*/ 218719 h 4333434"/>
              <a:gd name="connsiteX16430" fmla="*/ 2052223 w 4425895"/>
              <a:gd name="connsiteY16430" fmla="*/ 266798 h 4333434"/>
              <a:gd name="connsiteX16431" fmla="*/ 2061761 w 4425895"/>
              <a:gd name="connsiteY16431" fmla="*/ 273285 h 4333434"/>
              <a:gd name="connsiteX16432" fmla="*/ 2053426 w 4425895"/>
              <a:gd name="connsiteY16432" fmla="*/ 271051 h 4333434"/>
              <a:gd name="connsiteX16433" fmla="*/ 2052094 w 4425895"/>
              <a:gd name="connsiteY16433" fmla="*/ 266626 h 4333434"/>
              <a:gd name="connsiteX16434" fmla="*/ 2054500 w 4425895"/>
              <a:gd name="connsiteY16434" fmla="*/ 825781 h 4333434"/>
              <a:gd name="connsiteX16435" fmla="*/ 2056605 w 4425895"/>
              <a:gd name="connsiteY16435" fmla="*/ 827887 h 4333434"/>
              <a:gd name="connsiteX16436" fmla="*/ 2054500 w 4425895"/>
              <a:gd name="connsiteY16436" fmla="*/ 830035 h 4333434"/>
              <a:gd name="connsiteX16437" fmla="*/ 2052394 w 4425895"/>
              <a:gd name="connsiteY16437" fmla="*/ 827887 h 4333434"/>
              <a:gd name="connsiteX16438" fmla="*/ 2054315 w 4425895"/>
              <a:gd name="connsiteY16438" fmla="*/ 825613 h 4333434"/>
              <a:gd name="connsiteX16439" fmla="*/ 2054371 w 4425895"/>
              <a:gd name="connsiteY16439" fmla="*/ 825609 h 4333434"/>
              <a:gd name="connsiteX16440" fmla="*/ 2056863 w 4425895"/>
              <a:gd name="connsiteY16440" fmla="*/ 2989405 h 4333434"/>
              <a:gd name="connsiteX16441" fmla="*/ 2061675 w 4425895"/>
              <a:gd name="connsiteY16441" fmla="*/ 2991467 h 4333434"/>
              <a:gd name="connsiteX16442" fmla="*/ 2056476 w 4425895"/>
              <a:gd name="connsiteY16442" fmla="*/ 2991467 h 4333434"/>
              <a:gd name="connsiteX16443" fmla="*/ 2056863 w 4425895"/>
              <a:gd name="connsiteY16443" fmla="*/ 2989405 h 4333434"/>
              <a:gd name="connsiteX16444" fmla="*/ 2060515 w 4425895"/>
              <a:gd name="connsiteY16444" fmla="*/ 4287914 h 4333434"/>
              <a:gd name="connsiteX16445" fmla="*/ 2062749 w 4425895"/>
              <a:gd name="connsiteY16445" fmla="*/ 4290062 h 4333434"/>
              <a:gd name="connsiteX16446" fmla="*/ 2062749 w 4425895"/>
              <a:gd name="connsiteY16446" fmla="*/ 4290062 h 4333434"/>
              <a:gd name="connsiteX16447" fmla="*/ 2061804 w 4425895"/>
              <a:gd name="connsiteY16447" fmla="*/ 4292168 h 4333434"/>
              <a:gd name="connsiteX16448" fmla="*/ 2059613 w 4425895"/>
              <a:gd name="connsiteY16448" fmla="*/ 4290062 h 4333434"/>
              <a:gd name="connsiteX16449" fmla="*/ 2060515 w 4425895"/>
              <a:gd name="connsiteY16449" fmla="*/ 4287699 h 4333434"/>
              <a:gd name="connsiteX16450" fmla="*/ 2060515 w 4425895"/>
              <a:gd name="connsiteY16450" fmla="*/ 239214 h 4333434"/>
              <a:gd name="connsiteX16451" fmla="*/ 2059613 w 4425895"/>
              <a:gd name="connsiteY16451" fmla="*/ 237108 h 4333434"/>
              <a:gd name="connsiteX16452" fmla="*/ 2061804 w 4425895"/>
              <a:gd name="connsiteY16452" fmla="*/ 234960 h 4333434"/>
              <a:gd name="connsiteX16453" fmla="*/ 2062749 w 4425895"/>
              <a:gd name="connsiteY16453" fmla="*/ 237108 h 4333434"/>
              <a:gd name="connsiteX16454" fmla="*/ 2060515 w 4425895"/>
              <a:gd name="connsiteY16454" fmla="*/ 238999 h 4333434"/>
              <a:gd name="connsiteX16455" fmla="*/ 2056820 w 4425895"/>
              <a:gd name="connsiteY16455" fmla="*/ 126515 h 4333434"/>
              <a:gd name="connsiteX16456" fmla="*/ 2063780 w 4425895"/>
              <a:gd name="connsiteY16456" fmla="*/ 122218 h 4333434"/>
              <a:gd name="connsiteX16457" fmla="*/ 2069280 w 4425895"/>
              <a:gd name="connsiteY16457" fmla="*/ 124323 h 4333434"/>
              <a:gd name="connsiteX16458" fmla="*/ 2072417 w 4425895"/>
              <a:gd name="connsiteY16458" fmla="*/ 128061 h 4333434"/>
              <a:gd name="connsiteX16459" fmla="*/ 2078518 w 4425895"/>
              <a:gd name="connsiteY16459" fmla="*/ 137084 h 4333434"/>
              <a:gd name="connsiteX16460" fmla="*/ 2085263 w 4425895"/>
              <a:gd name="connsiteY16460" fmla="*/ 146623 h 4333434"/>
              <a:gd name="connsiteX16461" fmla="*/ 2074908 w 4425895"/>
              <a:gd name="connsiteY16461" fmla="*/ 148513 h 4333434"/>
              <a:gd name="connsiteX16462" fmla="*/ 2063437 w 4425895"/>
              <a:gd name="connsiteY16462" fmla="*/ 143658 h 4333434"/>
              <a:gd name="connsiteX16463" fmla="*/ 2056820 w 4425895"/>
              <a:gd name="connsiteY16463" fmla="*/ 126300 h 4333434"/>
              <a:gd name="connsiteX16464" fmla="*/ 2060472 w 4425895"/>
              <a:gd name="connsiteY16464" fmla="*/ 63656 h 4333434"/>
              <a:gd name="connsiteX16465" fmla="*/ 2060730 w 4425895"/>
              <a:gd name="connsiteY16465" fmla="*/ 67952 h 4333434"/>
              <a:gd name="connsiteX16466" fmla="*/ 2057250 w 4425895"/>
              <a:gd name="connsiteY16466" fmla="*/ 65933 h 4333434"/>
              <a:gd name="connsiteX16467" fmla="*/ 2060472 w 4425895"/>
              <a:gd name="connsiteY16467" fmla="*/ 63441 h 4333434"/>
              <a:gd name="connsiteX16468" fmla="*/ 2058538 w 4425895"/>
              <a:gd name="connsiteY16468" fmla="*/ 39466 h 4333434"/>
              <a:gd name="connsiteX16469" fmla="*/ 2060773 w 4425895"/>
              <a:gd name="connsiteY16469" fmla="*/ 37318 h 4333434"/>
              <a:gd name="connsiteX16470" fmla="*/ 2060773 w 4425895"/>
              <a:gd name="connsiteY16470" fmla="*/ 37318 h 4333434"/>
              <a:gd name="connsiteX16471" fmla="*/ 2061675 w 4425895"/>
              <a:gd name="connsiteY16471" fmla="*/ 39466 h 4333434"/>
              <a:gd name="connsiteX16472" fmla="*/ 2059484 w 4425895"/>
              <a:gd name="connsiteY16472" fmla="*/ 41571 h 4333434"/>
              <a:gd name="connsiteX16473" fmla="*/ 2058538 w 4425895"/>
              <a:gd name="connsiteY16473" fmla="*/ 39251 h 4333434"/>
              <a:gd name="connsiteX16474" fmla="*/ 2074694 w 4425895"/>
              <a:gd name="connsiteY16474" fmla="*/ 88318 h 4333434"/>
              <a:gd name="connsiteX16475" fmla="*/ 2067776 w 4425895"/>
              <a:gd name="connsiteY16475" fmla="*/ 80369 h 4333434"/>
              <a:gd name="connsiteX16476" fmla="*/ 2076928 w 4425895"/>
              <a:gd name="connsiteY16476" fmla="*/ 85826 h 4333434"/>
              <a:gd name="connsiteX16477" fmla="*/ 2074694 w 4425895"/>
              <a:gd name="connsiteY16477" fmla="*/ 88103 h 4333434"/>
              <a:gd name="connsiteX16478" fmla="*/ 2078990 w 4425895"/>
              <a:gd name="connsiteY16478" fmla="*/ 97771 h 4333434"/>
              <a:gd name="connsiteX16479" fmla="*/ 2075725 w 4425895"/>
              <a:gd name="connsiteY16479" fmla="*/ 101079 h 4333434"/>
              <a:gd name="connsiteX16480" fmla="*/ 2073576 w 4425895"/>
              <a:gd name="connsiteY16480" fmla="*/ 93474 h 4333434"/>
              <a:gd name="connsiteX16481" fmla="*/ 2078775 w 4425895"/>
              <a:gd name="connsiteY16481" fmla="*/ 97556 h 4333434"/>
              <a:gd name="connsiteX16482" fmla="*/ 2090161 w 4425895"/>
              <a:gd name="connsiteY16482" fmla="*/ 194572 h 4333434"/>
              <a:gd name="connsiteX16483" fmla="*/ 2088357 w 4425895"/>
              <a:gd name="connsiteY16483" fmla="*/ 198869 h 4333434"/>
              <a:gd name="connsiteX16484" fmla="*/ 2083201 w 4425895"/>
              <a:gd name="connsiteY16484" fmla="*/ 191779 h 4333434"/>
              <a:gd name="connsiteX16485" fmla="*/ 2088713 w 4425895"/>
              <a:gd name="connsiteY16485" fmla="*/ 191363 h 4333434"/>
              <a:gd name="connsiteX16486" fmla="*/ 2090075 w 4425895"/>
              <a:gd name="connsiteY16486" fmla="*/ 194357 h 4333434"/>
              <a:gd name="connsiteX16487" fmla="*/ 2085779 w 4425895"/>
              <a:gd name="connsiteY16487" fmla="*/ 89220 h 4333434"/>
              <a:gd name="connsiteX16488" fmla="*/ 2087884 w 4425895"/>
              <a:gd name="connsiteY16488" fmla="*/ 86041 h 4333434"/>
              <a:gd name="connsiteX16489" fmla="*/ 2089946 w 4425895"/>
              <a:gd name="connsiteY16489" fmla="*/ 89220 h 4333434"/>
              <a:gd name="connsiteX16490" fmla="*/ 2087884 w 4425895"/>
              <a:gd name="connsiteY16490" fmla="*/ 92400 h 4333434"/>
              <a:gd name="connsiteX16491" fmla="*/ 2085779 w 4425895"/>
              <a:gd name="connsiteY16491" fmla="*/ 89220 h 4333434"/>
              <a:gd name="connsiteX16492" fmla="*/ 2087884 w 4425895"/>
              <a:gd name="connsiteY16492" fmla="*/ 2323136 h 4333434"/>
              <a:gd name="connsiteX16493" fmla="*/ 2086037 w 4425895"/>
              <a:gd name="connsiteY16493" fmla="*/ 2326100 h 4333434"/>
              <a:gd name="connsiteX16494" fmla="*/ 2080752 w 4425895"/>
              <a:gd name="connsiteY16494" fmla="*/ 2319140 h 4333434"/>
              <a:gd name="connsiteX16495" fmla="*/ 2087884 w 4425895"/>
              <a:gd name="connsiteY16495" fmla="*/ 2323093 h 4333434"/>
              <a:gd name="connsiteX16496" fmla="*/ 2083588 w 4425895"/>
              <a:gd name="connsiteY16496" fmla="*/ 261169 h 4333434"/>
              <a:gd name="connsiteX16497" fmla="*/ 2089388 w 4425895"/>
              <a:gd name="connsiteY16497" fmla="*/ 262028 h 4333434"/>
              <a:gd name="connsiteX16498" fmla="*/ 2086939 w 4425895"/>
              <a:gd name="connsiteY16498" fmla="*/ 264563 h 4333434"/>
              <a:gd name="connsiteX16499" fmla="*/ 2083674 w 4425895"/>
              <a:gd name="connsiteY16499" fmla="*/ 261083 h 4333434"/>
              <a:gd name="connsiteX16500" fmla="*/ 2085779 w 4425895"/>
              <a:gd name="connsiteY16500" fmla="*/ 1826624 h 4333434"/>
              <a:gd name="connsiteX16501" fmla="*/ 2087841 w 4425895"/>
              <a:gd name="connsiteY16501" fmla="*/ 1824476 h 4333434"/>
              <a:gd name="connsiteX16502" fmla="*/ 2087884 w 4425895"/>
              <a:gd name="connsiteY16502" fmla="*/ 1824476 h 4333434"/>
              <a:gd name="connsiteX16503" fmla="*/ 2090032 w 4425895"/>
              <a:gd name="connsiteY16503" fmla="*/ 1826624 h 4333434"/>
              <a:gd name="connsiteX16504" fmla="*/ 2087884 w 4425895"/>
              <a:gd name="connsiteY16504" fmla="*/ 1828772 h 4333434"/>
              <a:gd name="connsiteX16505" fmla="*/ 2085779 w 4425895"/>
              <a:gd name="connsiteY16505" fmla="*/ 1826667 h 4333434"/>
              <a:gd name="connsiteX16506" fmla="*/ 2085779 w 4425895"/>
              <a:gd name="connsiteY16506" fmla="*/ 1826624 h 4333434"/>
              <a:gd name="connsiteX16507" fmla="*/ 2097551 w 4425895"/>
              <a:gd name="connsiteY16507" fmla="*/ 2772987 h 4333434"/>
              <a:gd name="connsiteX16508" fmla="*/ 2094329 w 4425895"/>
              <a:gd name="connsiteY16508" fmla="*/ 2776510 h 4333434"/>
              <a:gd name="connsiteX16509" fmla="*/ 2090032 w 4425895"/>
              <a:gd name="connsiteY16509" fmla="*/ 2776510 h 4333434"/>
              <a:gd name="connsiteX16510" fmla="*/ 2097551 w 4425895"/>
              <a:gd name="connsiteY16510" fmla="*/ 2772987 h 4333434"/>
              <a:gd name="connsiteX16511" fmla="*/ 2096262 w 4425895"/>
              <a:gd name="connsiteY16511" fmla="*/ 880906 h 4333434"/>
              <a:gd name="connsiteX16512" fmla="*/ 2099399 w 4425895"/>
              <a:gd name="connsiteY16512" fmla="*/ 880090 h 4333434"/>
              <a:gd name="connsiteX16513" fmla="*/ 2102536 w 4425895"/>
              <a:gd name="connsiteY16513" fmla="*/ 882152 h 4333434"/>
              <a:gd name="connsiteX16514" fmla="*/ 2099399 w 4425895"/>
              <a:gd name="connsiteY16514" fmla="*/ 882969 h 4333434"/>
              <a:gd name="connsiteX16515" fmla="*/ 2096262 w 4425895"/>
              <a:gd name="connsiteY16515" fmla="*/ 880906 h 4333434"/>
              <a:gd name="connsiteX16516" fmla="*/ 2098669 w 4425895"/>
              <a:gd name="connsiteY16516" fmla="*/ 2785103 h 4333434"/>
              <a:gd name="connsiteX16517" fmla="*/ 2104254 w 4425895"/>
              <a:gd name="connsiteY16517" fmla="*/ 2787767 h 4333434"/>
              <a:gd name="connsiteX16518" fmla="*/ 2093685 w 4425895"/>
              <a:gd name="connsiteY16518" fmla="*/ 2790173 h 4333434"/>
              <a:gd name="connsiteX16519" fmla="*/ 2098669 w 4425895"/>
              <a:gd name="connsiteY16519" fmla="*/ 2785103 h 4333434"/>
              <a:gd name="connsiteX16520" fmla="*/ 2095188 w 4425895"/>
              <a:gd name="connsiteY16520" fmla="*/ 155903 h 4333434"/>
              <a:gd name="connsiteX16521" fmla="*/ 2100989 w 4425895"/>
              <a:gd name="connsiteY16521" fmla="*/ 151091 h 4333434"/>
              <a:gd name="connsiteX16522" fmla="*/ 2102664 w 4425895"/>
              <a:gd name="connsiteY16522" fmla="*/ 155173 h 4333434"/>
              <a:gd name="connsiteX16523" fmla="*/ 2095059 w 4425895"/>
              <a:gd name="connsiteY16523" fmla="*/ 155903 h 4333434"/>
              <a:gd name="connsiteX16524" fmla="*/ 2100817 w 4425895"/>
              <a:gd name="connsiteY16524" fmla="*/ 120714 h 4333434"/>
              <a:gd name="connsiteX16525" fmla="*/ 2100817 w 4425895"/>
              <a:gd name="connsiteY16525" fmla="*/ 120714 h 4333434"/>
              <a:gd name="connsiteX16526" fmla="*/ 2089173 w 4425895"/>
              <a:gd name="connsiteY16526" fmla="*/ 124796 h 4333434"/>
              <a:gd name="connsiteX16527" fmla="*/ 2092481 w 4425895"/>
              <a:gd name="connsiteY16527" fmla="*/ 117406 h 4333434"/>
              <a:gd name="connsiteX16528" fmla="*/ 2100087 w 4425895"/>
              <a:gd name="connsiteY16528" fmla="*/ 114398 h 4333434"/>
              <a:gd name="connsiteX16529" fmla="*/ 2100688 w 4425895"/>
              <a:gd name="connsiteY16529" fmla="*/ 120714 h 4333434"/>
              <a:gd name="connsiteX16530" fmla="*/ 2101590 w 4425895"/>
              <a:gd name="connsiteY16530" fmla="*/ 71089 h 4333434"/>
              <a:gd name="connsiteX16531" fmla="*/ 2100817 w 4425895"/>
              <a:gd name="connsiteY16531" fmla="*/ 73237 h 4333434"/>
              <a:gd name="connsiteX16532" fmla="*/ 2097423 w 4425895"/>
              <a:gd name="connsiteY16532" fmla="*/ 71089 h 4333434"/>
              <a:gd name="connsiteX16533" fmla="*/ 2098239 w 4425895"/>
              <a:gd name="connsiteY16533" fmla="*/ 68983 h 4333434"/>
              <a:gd name="connsiteX16534" fmla="*/ 2101461 w 4425895"/>
              <a:gd name="connsiteY16534" fmla="*/ 71089 h 4333434"/>
              <a:gd name="connsiteX16535" fmla="*/ 2087498 w 4425895"/>
              <a:gd name="connsiteY16535" fmla="*/ 35857 h 4333434"/>
              <a:gd name="connsiteX16536" fmla="*/ 2090075 w 4425895"/>
              <a:gd name="connsiteY16536" fmla="*/ 30572 h 4333434"/>
              <a:gd name="connsiteX16537" fmla="*/ 2098239 w 4425895"/>
              <a:gd name="connsiteY16537" fmla="*/ 30314 h 4333434"/>
              <a:gd name="connsiteX16538" fmla="*/ 2095403 w 4425895"/>
              <a:gd name="connsiteY16538" fmla="*/ 37232 h 4333434"/>
              <a:gd name="connsiteX16539" fmla="*/ 2089388 w 4425895"/>
              <a:gd name="connsiteY16539" fmla="*/ 35943 h 4333434"/>
              <a:gd name="connsiteX16540" fmla="*/ 2087369 w 4425895"/>
              <a:gd name="connsiteY16540" fmla="*/ 35857 h 4333434"/>
              <a:gd name="connsiteX16541" fmla="*/ 2080881 w 4425895"/>
              <a:gd name="connsiteY16541" fmla="*/ 11281 h 4333434"/>
              <a:gd name="connsiteX16542" fmla="*/ 2085908 w 4425895"/>
              <a:gd name="connsiteY16542" fmla="*/ 13859 h 4333434"/>
              <a:gd name="connsiteX16543" fmla="*/ 2084146 w 4425895"/>
              <a:gd name="connsiteY16543" fmla="*/ 15835 h 4333434"/>
              <a:gd name="connsiteX16544" fmla="*/ 2080752 w 4425895"/>
              <a:gd name="connsiteY16544" fmla="*/ 11281 h 4333434"/>
              <a:gd name="connsiteX16545" fmla="*/ 2081697 w 4425895"/>
              <a:gd name="connsiteY16545" fmla="*/ 26490 h 4333434"/>
              <a:gd name="connsiteX16546" fmla="*/ 2083802 w 4425895"/>
              <a:gd name="connsiteY16546" fmla="*/ 28596 h 4333434"/>
              <a:gd name="connsiteX16547" fmla="*/ 2081740 w 4425895"/>
              <a:gd name="connsiteY16547" fmla="*/ 30744 h 4333434"/>
              <a:gd name="connsiteX16548" fmla="*/ 2081697 w 4425895"/>
              <a:gd name="connsiteY16548" fmla="*/ 30744 h 4333434"/>
              <a:gd name="connsiteX16549" fmla="*/ 2079635 w 4425895"/>
              <a:gd name="connsiteY16549" fmla="*/ 28596 h 4333434"/>
              <a:gd name="connsiteX16550" fmla="*/ 2079635 w 4425895"/>
              <a:gd name="connsiteY16550" fmla="*/ 28596 h 4333434"/>
              <a:gd name="connsiteX16551" fmla="*/ 2081482 w 4425895"/>
              <a:gd name="connsiteY16551" fmla="*/ 26490 h 4333434"/>
              <a:gd name="connsiteX16552" fmla="*/ 2084791 w 4425895"/>
              <a:gd name="connsiteY16552" fmla="*/ 57125 h 4333434"/>
              <a:gd name="connsiteX16553" fmla="*/ 2094286 w 4425895"/>
              <a:gd name="connsiteY16553" fmla="*/ 66105 h 4333434"/>
              <a:gd name="connsiteX16554" fmla="*/ 2091279 w 4425895"/>
              <a:gd name="connsiteY16554" fmla="*/ 70187 h 4333434"/>
              <a:gd name="connsiteX16555" fmla="*/ 2083072 w 4425895"/>
              <a:gd name="connsiteY16555" fmla="*/ 66835 h 4333434"/>
              <a:gd name="connsiteX16556" fmla="*/ 2076670 w 4425895"/>
              <a:gd name="connsiteY16556" fmla="*/ 60476 h 4333434"/>
              <a:gd name="connsiteX16557" fmla="*/ 2072374 w 4425895"/>
              <a:gd name="connsiteY16557" fmla="*/ 53258 h 4333434"/>
              <a:gd name="connsiteX16558" fmla="*/ 2084662 w 4425895"/>
              <a:gd name="connsiteY16558" fmla="*/ 57125 h 4333434"/>
              <a:gd name="connsiteX16559" fmla="*/ 2065671 w 4425895"/>
              <a:gd name="connsiteY16559" fmla="*/ 7586 h 4333434"/>
              <a:gd name="connsiteX16560" fmla="*/ 2073319 w 4425895"/>
              <a:gd name="connsiteY16560" fmla="*/ 10722 h 4333434"/>
              <a:gd name="connsiteX16561" fmla="*/ 2069022 w 4425895"/>
              <a:gd name="connsiteY16561" fmla="*/ 13987 h 4333434"/>
              <a:gd name="connsiteX16562" fmla="*/ 2065671 w 4425895"/>
              <a:gd name="connsiteY16562" fmla="*/ 7586 h 4333434"/>
              <a:gd name="connsiteX16563" fmla="*/ 2066143 w 4425895"/>
              <a:gd name="connsiteY16563" fmla="*/ 43763 h 4333434"/>
              <a:gd name="connsiteX16564" fmla="*/ 2068722 w 4425895"/>
              <a:gd name="connsiteY16564" fmla="*/ 49606 h 4333434"/>
              <a:gd name="connsiteX16565" fmla="*/ 2062749 w 4425895"/>
              <a:gd name="connsiteY16565" fmla="*/ 43548 h 4333434"/>
              <a:gd name="connsiteX16566" fmla="*/ 2066143 w 4425895"/>
              <a:gd name="connsiteY16566" fmla="*/ 43892 h 4333434"/>
              <a:gd name="connsiteX16567" fmla="*/ 2052266 w 4425895"/>
              <a:gd name="connsiteY16567" fmla="*/ 25287 h 4333434"/>
              <a:gd name="connsiteX16568" fmla="*/ 2062749 w 4425895"/>
              <a:gd name="connsiteY16568" fmla="*/ 28639 h 4333434"/>
              <a:gd name="connsiteX16569" fmla="*/ 2051320 w 4425895"/>
              <a:gd name="connsiteY16569" fmla="*/ 28639 h 4333434"/>
              <a:gd name="connsiteX16570" fmla="*/ 2052266 w 4425895"/>
              <a:gd name="connsiteY16570" fmla="*/ 25416 h 4333434"/>
              <a:gd name="connsiteX16571" fmla="*/ 2053555 w 4425895"/>
              <a:gd name="connsiteY16571" fmla="*/ 33322 h 4333434"/>
              <a:gd name="connsiteX16572" fmla="*/ 2053941 w 4425895"/>
              <a:gd name="connsiteY16572" fmla="*/ 37275 h 4333434"/>
              <a:gd name="connsiteX16573" fmla="*/ 2051406 w 4425895"/>
              <a:gd name="connsiteY16573" fmla="*/ 37275 h 4333434"/>
              <a:gd name="connsiteX16574" fmla="*/ 2053555 w 4425895"/>
              <a:gd name="connsiteY16574" fmla="*/ 33365 h 4333434"/>
              <a:gd name="connsiteX16575" fmla="*/ 2052394 w 4425895"/>
              <a:gd name="connsiteY16575" fmla="*/ 46856 h 4333434"/>
              <a:gd name="connsiteX16576" fmla="*/ 2053941 w 4425895"/>
              <a:gd name="connsiteY16576" fmla="*/ 54203 h 4333434"/>
              <a:gd name="connsiteX16577" fmla="*/ 2045993 w 4425895"/>
              <a:gd name="connsiteY16577" fmla="*/ 43977 h 4333434"/>
              <a:gd name="connsiteX16578" fmla="*/ 2052394 w 4425895"/>
              <a:gd name="connsiteY16578" fmla="*/ 46985 h 4333434"/>
              <a:gd name="connsiteX16579" fmla="*/ 2040880 w 4425895"/>
              <a:gd name="connsiteY16579" fmla="*/ 57426 h 4333434"/>
              <a:gd name="connsiteX16580" fmla="*/ 2048914 w 4425895"/>
              <a:gd name="connsiteY16580" fmla="*/ 71862 h 4333434"/>
              <a:gd name="connsiteX16581" fmla="*/ 2042555 w 4425895"/>
              <a:gd name="connsiteY16581" fmla="*/ 71862 h 4333434"/>
              <a:gd name="connsiteX16582" fmla="*/ 2038989 w 4425895"/>
              <a:gd name="connsiteY16582" fmla="*/ 68597 h 4333434"/>
              <a:gd name="connsiteX16583" fmla="*/ 2030396 w 4425895"/>
              <a:gd name="connsiteY16583" fmla="*/ 63355 h 4333434"/>
              <a:gd name="connsiteX16584" fmla="*/ 2026486 w 4425895"/>
              <a:gd name="connsiteY16584" fmla="*/ 55793 h 4333434"/>
              <a:gd name="connsiteX16585" fmla="*/ 2033404 w 4425895"/>
              <a:gd name="connsiteY16585" fmla="*/ 55793 h 4333434"/>
              <a:gd name="connsiteX16586" fmla="*/ 2040880 w 4425895"/>
              <a:gd name="connsiteY16586" fmla="*/ 57555 h 4333434"/>
              <a:gd name="connsiteX16587" fmla="*/ 2024080 w 4425895"/>
              <a:gd name="connsiteY16587" fmla="*/ 16479 h 4333434"/>
              <a:gd name="connsiteX16588" fmla="*/ 2029322 w 4425895"/>
              <a:gd name="connsiteY16588" fmla="*/ 23096 h 4333434"/>
              <a:gd name="connsiteX16589" fmla="*/ 2028978 w 4425895"/>
              <a:gd name="connsiteY16589" fmla="*/ 26362 h 4333434"/>
              <a:gd name="connsiteX16590" fmla="*/ 2031341 w 4425895"/>
              <a:gd name="connsiteY16590" fmla="*/ 28467 h 4333434"/>
              <a:gd name="connsiteX16591" fmla="*/ 2023994 w 4425895"/>
              <a:gd name="connsiteY16591" fmla="*/ 24170 h 4333434"/>
              <a:gd name="connsiteX16592" fmla="*/ 2024080 w 4425895"/>
              <a:gd name="connsiteY16592" fmla="*/ 16608 h 4333434"/>
              <a:gd name="connsiteX16593" fmla="*/ 2026787 w 4425895"/>
              <a:gd name="connsiteY16593" fmla="*/ 39122 h 4333434"/>
              <a:gd name="connsiteX16594" fmla="*/ 2028892 w 4425895"/>
              <a:gd name="connsiteY16594" fmla="*/ 43720 h 4333434"/>
              <a:gd name="connsiteX16595" fmla="*/ 2026099 w 4425895"/>
              <a:gd name="connsiteY16595" fmla="*/ 48876 h 4333434"/>
              <a:gd name="connsiteX16596" fmla="*/ 2014585 w 4425895"/>
              <a:gd name="connsiteY16596" fmla="*/ 43677 h 4333434"/>
              <a:gd name="connsiteX16597" fmla="*/ 2026787 w 4425895"/>
              <a:gd name="connsiteY16597" fmla="*/ 39251 h 4333434"/>
              <a:gd name="connsiteX16598" fmla="*/ 2014155 w 4425895"/>
              <a:gd name="connsiteY16598" fmla="*/ 57726 h 4333434"/>
              <a:gd name="connsiteX16599" fmla="*/ 2008999 w 4425895"/>
              <a:gd name="connsiteY16599" fmla="*/ 63956 h 4333434"/>
              <a:gd name="connsiteX16600" fmla="*/ 2002167 w 4425895"/>
              <a:gd name="connsiteY16600" fmla="*/ 62753 h 4333434"/>
              <a:gd name="connsiteX16601" fmla="*/ 2004359 w 4425895"/>
              <a:gd name="connsiteY16601" fmla="*/ 55320 h 4333434"/>
              <a:gd name="connsiteX16602" fmla="*/ 2014155 w 4425895"/>
              <a:gd name="connsiteY16602" fmla="*/ 57855 h 4333434"/>
              <a:gd name="connsiteX16603" fmla="*/ 2003070 w 4425895"/>
              <a:gd name="connsiteY16603" fmla="*/ 9347 h 4333434"/>
              <a:gd name="connsiteX16604" fmla="*/ 2006206 w 4425895"/>
              <a:gd name="connsiteY16604" fmla="*/ 12527 h 4333434"/>
              <a:gd name="connsiteX16605" fmla="*/ 2001308 w 4425895"/>
              <a:gd name="connsiteY16605" fmla="*/ 14288 h 4333434"/>
              <a:gd name="connsiteX16606" fmla="*/ 2003070 w 4425895"/>
              <a:gd name="connsiteY16606" fmla="*/ 9476 h 4333434"/>
              <a:gd name="connsiteX16607" fmla="*/ 2001652 w 4425895"/>
              <a:gd name="connsiteY16607" fmla="*/ 84924 h 4333434"/>
              <a:gd name="connsiteX16608" fmla="*/ 2006206 w 4425895"/>
              <a:gd name="connsiteY16608" fmla="*/ 91583 h 4333434"/>
              <a:gd name="connsiteX16609" fmla="*/ 2000965 w 4425895"/>
              <a:gd name="connsiteY16609" fmla="*/ 94161 h 4333434"/>
              <a:gd name="connsiteX16610" fmla="*/ 1997742 w 4425895"/>
              <a:gd name="connsiteY16610" fmla="*/ 89435 h 4333434"/>
              <a:gd name="connsiteX16611" fmla="*/ 1998429 w 4425895"/>
              <a:gd name="connsiteY16611" fmla="*/ 84537 h 4333434"/>
              <a:gd name="connsiteX16612" fmla="*/ 2001652 w 4425895"/>
              <a:gd name="connsiteY16612" fmla="*/ 84924 h 4333434"/>
              <a:gd name="connsiteX16613" fmla="*/ 1995551 w 4425895"/>
              <a:gd name="connsiteY16613" fmla="*/ 145377 h 4333434"/>
              <a:gd name="connsiteX16614" fmla="*/ 1997656 w 4425895"/>
              <a:gd name="connsiteY16614" fmla="*/ 144431 h 4333434"/>
              <a:gd name="connsiteX16615" fmla="*/ 1999761 w 4425895"/>
              <a:gd name="connsiteY16615" fmla="*/ 146708 h 4333434"/>
              <a:gd name="connsiteX16616" fmla="*/ 1997656 w 4425895"/>
              <a:gd name="connsiteY16616" fmla="*/ 147611 h 4333434"/>
              <a:gd name="connsiteX16617" fmla="*/ 1995551 w 4425895"/>
              <a:gd name="connsiteY16617" fmla="*/ 145419 h 4333434"/>
              <a:gd name="connsiteX16618" fmla="*/ 1995551 w 4425895"/>
              <a:gd name="connsiteY16618" fmla="*/ 145377 h 4333434"/>
              <a:gd name="connsiteX16619" fmla="*/ 1998859 w 4425895"/>
              <a:gd name="connsiteY16619" fmla="*/ 187999 h 4333434"/>
              <a:gd name="connsiteX16620" fmla="*/ 1999761 w 4425895"/>
              <a:gd name="connsiteY16620" fmla="*/ 190147 h 4333434"/>
              <a:gd name="connsiteX16621" fmla="*/ 1997570 w 4425895"/>
              <a:gd name="connsiteY16621" fmla="*/ 192252 h 4333434"/>
              <a:gd name="connsiteX16622" fmla="*/ 1997527 w 4425895"/>
              <a:gd name="connsiteY16622" fmla="*/ 192252 h 4333434"/>
              <a:gd name="connsiteX16623" fmla="*/ 1996625 w 4425895"/>
              <a:gd name="connsiteY16623" fmla="*/ 190147 h 4333434"/>
              <a:gd name="connsiteX16624" fmla="*/ 1999031 w 4425895"/>
              <a:gd name="connsiteY16624" fmla="*/ 188041 h 4333434"/>
              <a:gd name="connsiteX16625" fmla="*/ 1992071 w 4425895"/>
              <a:gd name="connsiteY16625" fmla="*/ 18671 h 4333434"/>
              <a:gd name="connsiteX16626" fmla="*/ 1997656 w 4425895"/>
              <a:gd name="connsiteY16626" fmla="*/ 22366 h 4333434"/>
              <a:gd name="connsiteX16627" fmla="*/ 1995680 w 4425895"/>
              <a:gd name="connsiteY16627" fmla="*/ 24342 h 4333434"/>
              <a:gd name="connsiteX16628" fmla="*/ 1992242 w 4425895"/>
              <a:gd name="connsiteY16628" fmla="*/ 18671 h 4333434"/>
              <a:gd name="connsiteX16629" fmla="*/ 1994520 w 4425895"/>
              <a:gd name="connsiteY16629" fmla="*/ 4296207 h 4333434"/>
              <a:gd name="connsiteX16630" fmla="*/ 1997656 w 4425895"/>
              <a:gd name="connsiteY16630" fmla="*/ 4300718 h 4333434"/>
              <a:gd name="connsiteX16631" fmla="*/ 1992758 w 4425895"/>
              <a:gd name="connsiteY16631" fmla="*/ 4301148 h 4333434"/>
              <a:gd name="connsiteX16632" fmla="*/ 1991383 w 4425895"/>
              <a:gd name="connsiteY16632" fmla="*/ 4296851 h 4333434"/>
              <a:gd name="connsiteX16633" fmla="*/ 1994691 w 4425895"/>
              <a:gd name="connsiteY16633" fmla="*/ 4296207 h 4333434"/>
              <a:gd name="connsiteX16634" fmla="*/ 1990223 w 4425895"/>
              <a:gd name="connsiteY16634" fmla="*/ 2938147 h 4333434"/>
              <a:gd name="connsiteX16635" fmla="*/ 1991125 w 4425895"/>
              <a:gd name="connsiteY16635" fmla="*/ 2935999 h 4333434"/>
              <a:gd name="connsiteX16636" fmla="*/ 1993360 w 4425895"/>
              <a:gd name="connsiteY16636" fmla="*/ 2938147 h 4333434"/>
              <a:gd name="connsiteX16637" fmla="*/ 1993360 w 4425895"/>
              <a:gd name="connsiteY16637" fmla="*/ 2938147 h 4333434"/>
              <a:gd name="connsiteX16638" fmla="*/ 1992414 w 4425895"/>
              <a:gd name="connsiteY16638" fmla="*/ 2940252 h 4333434"/>
              <a:gd name="connsiteX16639" fmla="*/ 1990524 w 4425895"/>
              <a:gd name="connsiteY16639" fmla="*/ 2938147 h 4333434"/>
              <a:gd name="connsiteX16640" fmla="*/ 1992973 w 4425895"/>
              <a:gd name="connsiteY16640" fmla="*/ 1195415 h 4333434"/>
              <a:gd name="connsiteX16641" fmla="*/ 1994906 w 4425895"/>
              <a:gd name="connsiteY16641" fmla="*/ 1185146 h 4333434"/>
              <a:gd name="connsiteX16642" fmla="*/ 1998344 w 4425895"/>
              <a:gd name="connsiteY16642" fmla="*/ 1192021 h 4333434"/>
              <a:gd name="connsiteX16643" fmla="*/ 1993274 w 4425895"/>
              <a:gd name="connsiteY16643" fmla="*/ 1195415 h 4333434"/>
              <a:gd name="connsiteX16644" fmla="*/ 1990223 w 4425895"/>
              <a:gd name="connsiteY16644" fmla="*/ 177386 h 4333434"/>
              <a:gd name="connsiteX16645" fmla="*/ 1991125 w 4425895"/>
              <a:gd name="connsiteY16645" fmla="*/ 175238 h 4333434"/>
              <a:gd name="connsiteX16646" fmla="*/ 1993360 w 4425895"/>
              <a:gd name="connsiteY16646" fmla="*/ 177386 h 4333434"/>
              <a:gd name="connsiteX16647" fmla="*/ 1993360 w 4425895"/>
              <a:gd name="connsiteY16647" fmla="*/ 177386 h 4333434"/>
              <a:gd name="connsiteX16648" fmla="*/ 1992414 w 4425895"/>
              <a:gd name="connsiteY16648" fmla="*/ 179491 h 4333434"/>
              <a:gd name="connsiteX16649" fmla="*/ 1990524 w 4425895"/>
              <a:gd name="connsiteY16649" fmla="*/ 177386 h 4333434"/>
              <a:gd name="connsiteX16650" fmla="*/ 1987129 w 4425895"/>
              <a:gd name="connsiteY16650" fmla="*/ 157149 h 4333434"/>
              <a:gd name="connsiteX16651" fmla="*/ 1980814 w 4425895"/>
              <a:gd name="connsiteY16651" fmla="*/ 155173 h 4333434"/>
              <a:gd name="connsiteX16652" fmla="*/ 1979783 w 4425895"/>
              <a:gd name="connsiteY16652" fmla="*/ 147568 h 4333434"/>
              <a:gd name="connsiteX16653" fmla="*/ 1975486 w 4425895"/>
              <a:gd name="connsiteY16653" fmla="*/ 142197 h 4333434"/>
              <a:gd name="connsiteX16654" fmla="*/ 1975959 w 4425895"/>
              <a:gd name="connsiteY16654" fmla="*/ 136311 h 4333434"/>
              <a:gd name="connsiteX16655" fmla="*/ 1991083 w 4425895"/>
              <a:gd name="connsiteY16655" fmla="*/ 151821 h 4333434"/>
              <a:gd name="connsiteX16656" fmla="*/ 1987430 w 4425895"/>
              <a:gd name="connsiteY16656" fmla="*/ 157149 h 4333434"/>
              <a:gd name="connsiteX16657" fmla="*/ 1957741 w 4425895"/>
              <a:gd name="connsiteY16657" fmla="*/ 532369 h 4333434"/>
              <a:gd name="connsiteX16658" fmla="*/ 1968096 w 4425895"/>
              <a:gd name="connsiteY16658" fmla="*/ 525924 h 4333434"/>
              <a:gd name="connsiteX16659" fmla="*/ 1967022 w 4425895"/>
              <a:gd name="connsiteY16659" fmla="*/ 533142 h 4333434"/>
              <a:gd name="connsiteX16660" fmla="*/ 1958042 w 4425895"/>
              <a:gd name="connsiteY16660" fmla="*/ 532369 h 4333434"/>
              <a:gd name="connsiteX16661" fmla="*/ 1966334 w 4425895"/>
              <a:gd name="connsiteY16661" fmla="*/ 1720456 h 4333434"/>
              <a:gd name="connsiteX16662" fmla="*/ 1964229 w 4425895"/>
              <a:gd name="connsiteY16662" fmla="*/ 1722475 h 4333434"/>
              <a:gd name="connsiteX16663" fmla="*/ 1964229 w 4425895"/>
              <a:gd name="connsiteY16663" fmla="*/ 1722475 h 4333434"/>
              <a:gd name="connsiteX16664" fmla="*/ 1962166 w 4425895"/>
              <a:gd name="connsiteY16664" fmla="*/ 1719167 h 4333434"/>
              <a:gd name="connsiteX16665" fmla="*/ 1964229 w 4425895"/>
              <a:gd name="connsiteY16665" fmla="*/ 1717148 h 4333434"/>
              <a:gd name="connsiteX16666" fmla="*/ 1966420 w 4425895"/>
              <a:gd name="connsiteY16666" fmla="*/ 1720456 h 4333434"/>
              <a:gd name="connsiteX16667" fmla="*/ 1956925 w 4425895"/>
              <a:gd name="connsiteY16667" fmla="*/ 504527 h 4333434"/>
              <a:gd name="connsiteX16668" fmla="*/ 1960190 w 4425895"/>
              <a:gd name="connsiteY16668" fmla="*/ 502421 h 4333434"/>
              <a:gd name="connsiteX16669" fmla="*/ 1962166 w 4425895"/>
              <a:gd name="connsiteY16669" fmla="*/ 504527 h 4333434"/>
              <a:gd name="connsiteX16670" fmla="*/ 1958901 w 4425895"/>
              <a:gd name="connsiteY16670" fmla="*/ 506675 h 4333434"/>
              <a:gd name="connsiteX16671" fmla="*/ 1956882 w 4425895"/>
              <a:gd name="connsiteY16671" fmla="*/ 504656 h 4333434"/>
              <a:gd name="connsiteX16672" fmla="*/ 1969299 w 4425895"/>
              <a:gd name="connsiteY16672" fmla="*/ 518877 h 4333434"/>
              <a:gd name="connsiteX16673" fmla="*/ 1970459 w 4425895"/>
              <a:gd name="connsiteY16673" fmla="*/ 504527 h 4333434"/>
              <a:gd name="connsiteX16674" fmla="*/ 1972607 w 4425895"/>
              <a:gd name="connsiteY16674" fmla="*/ 508823 h 4333434"/>
              <a:gd name="connsiteX16675" fmla="*/ 1975185 w 4425895"/>
              <a:gd name="connsiteY16675" fmla="*/ 517416 h 4333434"/>
              <a:gd name="connsiteX16676" fmla="*/ 1975185 w 4425895"/>
              <a:gd name="connsiteY16676" fmla="*/ 524076 h 4333434"/>
              <a:gd name="connsiteX16677" fmla="*/ 1969385 w 4425895"/>
              <a:gd name="connsiteY16677" fmla="*/ 518877 h 4333434"/>
              <a:gd name="connsiteX16678" fmla="*/ 1973595 w 4425895"/>
              <a:gd name="connsiteY16678" fmla="*/ 190662 h 4333434"/>
              <a:gd name="connsiteX16679" fmla="*/ 1973595 w 4425895"/>
              <a:gd name="connsiteY16679" fmla="*/ 182069 h 4333434"/>
              <a:gd name="connsiteX16680" fmla="*/ 1978966 w 4425895"/>
              <a:gd name="connsiteY16680" fmla="*/ 180308 h 4333434"/>
              <a:gd name="connsiteX16681" fmla="*/ 1982060 w 4425895"/>
              <a:gd name="connsiteY16681" fmla="*/ 183487 h 4333434"/>
              <a:gd name="connsiteX16682" fmla="*/ 1982103 w 4425895"/>
              <a:gd name="connsiteY16682" fmla="*/ 183487 h 4333434"/>
              <a:gd name="connsiteX16683" fmla="*/ 1981200 w 4425895"/>
              <a:gd name="connsiteY16683" fmla="*/ 192080 h 4333434"/>
              <a:gd name="connsiteX16684" fmla="*/ 1981200 w 4425895"/>
              <a:gd name="connsiteY16684" fmla="*/ 192080 h 4333434"/>
              <a:gd name="connsiteX16685" fmla="*/ 1973595 w 4425895"/>
              <a:gd name="connsiteY16685" fmla="*/ 190791 h 4333434"/>
              <a:gd name="connsiteX16686" fmla="*/ 1987345 w 4425895"/>
              <a:gd name="connsiteY16686" fmla="*/ 29541 h 4333434"/>
              <a:gd name="connsiteX16687" fmla="*/ 1989450 w 4425895"/>
              <a:gd name="connsiteY16687" fmla="*/ 31818 h 4333434"/>
              <a:gd name="connsiteX16688" fmla="*/ 1987345 w 4425895"/>
              <a:gd name="connsiteY16688" fmla="*/ 32720 h 4333434"/>
              <a:gd name="connsiteX16689" fmla="*/ 1985282 w 4425895"/>
              <a:gd name="connsiteY16689" fmla="*/ 30491 h 4333434"/>
              <a:gd name="connsiteX16690" fmla="*/ 1985282 w 4425895"/>
              <a:gd name="connsiteY16690" fmla="*/ 30486 h 4333434"/>
              <a:gd name="connsiteX16691" fmla="*/ 1987345 w 4425895"/>
              <a:gd name="connsiteY16691" fmla="*/ 29670 h 4333434"/>
              <a:gd name="connsiteX16692" fmla="*/ 1981071 w 4425895"/>
              <a:gd name="connsiteY16692" fmla="*/ 65546 h 4333434"/>
              <a:gd name="connsiteX16693" fmla="*/ 1984449 w 4425895"/>
              <a:gd name="connsiteY16693" fmla="*/ 61013 h 4333434"/>
              <a:gd name="connsiteX16694" fmla="*/ 1987817 w 4425895"/>
              <a:gd name="connsiteY16694" fmla="*/ 62109 h 4333434"/>
              <a:gd name="connsiteX16695" fmla="*/ 1988333 w 4425895"/>
              <a:gd name="connsiteY16695" fmla="*/ 68167 h 4333434"/>
              <a:gd name="connsiteX16696" fmla="*/ 1985540 w 4425895"/>
              <a:gd name="connsiteY16696" fmla="*/ 77362 h 4333434"/>
              <a:gd name="connsiteX16697" fmla="*/ 1978150 w 4425895"/>
              <a:gd name="connsiteY16697" fmla="*/ 76717 h 4333434"/>
              <a:gd name="connsiteX16698" fmla="*/ 1977763 w 4425895"/>
              <a:gd name="connsiteY16698" fmla="*/ 71132 h 4333434"/>
              <a:gd name="connsiteX16699" fmla="*/ 1981071 w 4425895"/>
              <a:gd name="connsiteY16699" fmla="*/ 65675 h 4333434"/>
              <a:gd name="connsiteX16700" fmla="*/ 1973767 w 4425895"/>
              <a:gd name="connsiteY16700" fmla="*/ 15706 h 4333434"/>
              <a:gd name="connsiteX16701" fmla="*/ 1976904 w 4425895"/>
              <a:gd name="connsiteY16701" fmla="*/ 18928 h 4333434"/>
              <a:gd name="connsiteX16702" fmla="*/ 1976904 w 4425895"/>
              <a:gd name="connsiteY16702" fmla="*/ 18928 h 4333434"/>
              <a:gd name="connsiteX16703" fmla="*/ 1973767 w 4425895"/>
              <a:gd name="connsiteY16703" fmla="*/ 22108 h 4333434"/>
              <a:gd name="connsiteX16704" fmla="*/ 1970631 w 4425895"/>
              <a:gd name="connsiteY16704" fmla="*/ 18928 h 4333434"/>
              <a:gd name="connsiteX16705" fmla="*/ 1973767 w 4425895"/>
              <a:gd name="connsiteY16705" fmla="*/ 15835 h 4333434"/>
              <a:gd name="connsiteX16706" fmla="*/ 1970545 w 4425895"/>
              <a:gd name="connsiteY16706" fmla="*/ 90209 h 4333434"/>
              <a:gd name="connsiteX16707" fmla="*/ 1976775 w 4425895"/>
              <a:gd name="connsiteY16707" fmla="*/ 91068 h 4333434"/>
              <a:gd name="connsiteX16708" fmla="*/ 1981071 w 4425895"/>
              <a:gd name="connsiteY16708" fmla="*/ 97771 h 4333434"/>
              <a:gd name="connsiteX16709" fmla="*/ 1973252 w 4425895"/>
              <a:gd name="connsiteY16709" fmla="*/ 100134 h 4333434"/>
              <a:gd name="connsiteX16710" fmla="*/ 1970545 w 4425895"/>
              <a:gd name="connsiteY16710" fmla="*/ 90337 h 4333434"/>
              <a:gd name="connsiteX16711" fmla="*/ 1965604 w 4425895"/>
              <a:gd name="connsiteY16711" fmla="*/ 56695 h 4333434"/>
              <a:gd name="connsiteX16712" fmla="*/ 1965990 w 4425895"/>
              <a:gd name="connsiteY16712" fmla="*/ 60648 h 4333434"/>
              <a:gd name="connsiteX16713" fmla="*/ 1963456 w 4425895"/>
              <a:gd name="connsiteY16713" fmla="*/ 60648 h 4333434"/>
              <a:gd name="connsiteX16714" fmla="*/ 1965475 w 4425895"/>
              <a:gd name="connsiteY16714" fmla="*/ 56824 h 4333434"/>
              <a:gd name="connsiteX16715" fmla="*/ 1962983 w 4425895"/>
              <a:gd name="connsiteY16715" fmla="*/ 114183 h 4333434"/>
              <a:gd name="connsiteX16716" fmla="*/ 1973767 w 4425895"/>
              <a:gd name="connsiteY16716" fmla="*/ 119855 h 4333434"/>
              <a:gd name="connsiteX16717" fmla="*/ 1969685 w 4425895"/>
              <a:gd name="connsiteY16717" fmla="*/ 122003 h 4333434"/>
              <a:gd name="connsiteX16718" fmla="*/ 1962983 w 4425895"/>
              <a:gd name="connsiteY16718" fmla="*/ 114312 h 4333434"/>
              <a:gd name="connsiteX16719" fmla="*/ 1962252 w 4425895"/>
              <a:gd name="connsiteY16719" fmla="*/ 126257 h 4333434"/>
              <a:gd name="connsiteX16720" fmla="*/ 1964315 w 4425895"/>
              <a:gd name="connsiteY16720" fmla="*/ 129436 h 4333434"/>
              <a:gd name="connsiteX16721" fmla="*/ 1962252 w 4425895"/>
              <a:gd name="connsiteY16721" fmla="*/ 132616 h 4333434"/>
              <a:gd name="connsiteX16722" fmla="*/ 1960147 w 4425895"/>
              <a:gd name="connsiteY16722" fmla="*/ 129436 h 4333434"/>
              <a:gd name="connsiteX16723" fmla="*/ 1962252 w 4425895"/>
              <a:gd name="connsiteY16723" fmla="*/ 126386 h 4333434"/>
              <a:gd name="connsiteX16724" fmla="*/ 1953359 w 4425895"/>
              <a:gd name="connsiteY16724" fmla="*/ 149673 h 4333434"/>
              <a:gd name="connsiteX16725" fmla="*/ 1967494 w 4425895"/>
              <a:gd name="connsiteY16725" fmla="*/ 160200 h 4333434"/>
              <a:gd name="connsiteX16726" fmla="*/ 1954390 w 4425895"/>
              <a:gd name="connsiteY16726" fmla="*/ 158653 h 4333434"/>
              <a:gd name="connsiteX16727" fmla="*/ 1953359 w 4425895"/>
              <a:gd name="connsiteY16727" fmla="*/ 149802 h 4333434"/>
              <a:gd name="connsiteX16728" fmla="*/ 1955937 w 4425895"/>
              <a:gd name="connsiteY16728" fmla="*/ 3719865 h 4333434"/>
              <a:gd name="connsiteX16729" fmla="*/ 1953874 w 4425895"/>
              <a:gd name="connsiteY16729" fmla="*/ 3723302 h 4333434"/>
              <a:gd name="connsiteX16730" fmla="*/ 1951769 w 4425895"/>
              <a:gd name="connsiteY16730" fmla="*/ 3722485 h 4333434"/>
              <a:gd name="connsiteX16731" fmla="*/ 1953874 w 4425895"/>
              <a:gd name="connsiteY16731" fmla="*/ 3719048 h 4333434"/>
              <a:gd name="connsiteX16732" fmla="*/ 1955937 w 4425895"/>
              <a:gd name="connsiteY16732" fmla="*/ 3719822 h 4333434"/>
              <a:gd name="connsiteX16733" fmla="*/ 1951253 w 4425895"/>
              <a:gd name="connsiteY16733" fmla="*/ 177773 h 4333434"/>
              <a:gd name="connsiteX16734" fmla="*/ 1941328 w 4425895"/>
              <a:gd name="connsiteY16734" fmla="*/ 180050 h 4333434"/>
              <a:gd name="connsiteX16735" fmla="*/ 1943219 w 4425895"/>
              <a:gd name="connsiteY16735" fmla="*/ 175324 h 4333434"/>
              <a:gd name="connsiteX16736" fmla="*/ 1951253 w 4425895"/>
              <a:gd name="connsiteY16736" fmla="*/ 177902 h 4333434"/>
              <a:gd name="connsiteX16737" fmla="*/ 1940469 w 4425895"/>
              <a:gd name="connsiteY16737" fmla="*/ 166559 h 4333434"/>
              <a:gd name="connsiteX16738" fmla="*/ 1945496 w 4425895"/>
              <a:gd name="connsiteY16738" fmla="*/ 169137 h 4333434"/>
              <a:gd name="connsiteX16739" fmla="*/ 1943734 w 4425895"/>
              <a:gd name="connsiteY16739" fmla="*/ 171113 h 4333434"/>
              <a:gd name="connsiteX16740" fmla="*/ 1940469 w 4425895"/>
              <a:gd name="connsiteY16740" fmla="*/ 166559 h 4333434"/>
              <a:gd name="connsiteX16741" fmla="*/ 1945625 w 4425895"/>
              <a:gd name="connsiteY16741" fmla="*/ 71218 h 4333434"/>
              <a:gd name="connsiteX16742" fmla="*/ 1946527 w 4425895"/>
              <a:gd name="connsiteY16742" fmla="*/ 73366 h 4333434"/>
              <a:gd name="connsiteX16743" fmla="*/ 1944336 w 4425895"/>
              <a:gd name="connsiteY16743" fmla="*/ 75471 h 4333434"/>
              <a:gd name="connsiteX16744" fmla="*/ 1943390 w 4425895"/>
              <a:gd name="connsiteY16744" fmla="*/ 73366 h 4333434"/>
              <a:gd name="connsiteX16745" fmla="*/ 1945582 w 4425895"/>
              <a:gd name="connsiteY16745" fmla="*/ 71089 h 4333434"/>
              <a:gd name="connsiteX16746" fmla="*/ 1945625 w 4425895"/>
              <a:gd name="connsiteY16746" fmla="*/ 71089 h 4333434"/>
              <a:gd name="connsiteX16747" fmla="*/ 1942961 w 4425895"/>
              <a:gd name="connsiteY16747" fmla="*/ 94935 h 4333434"/>
              <a:gd name="connsiteX16748" fmla="*/ 1940426 w 4425895"/>
              <a:gd name="connsiteY16748" fmla="*/ 94935 h 4333434"/>
              <a:gd name="connsiteX16749" fmla="*/ 1942574 w 4425895"/>
              <a:gd name="connsiteY16749" fmla="*/ 90982 h 4333434"/>
              <a:gd name="connsiteX16750" fmla="*/ 1942961 w 4425895"/>
              <a:gd name="connsiteY16750" fmla="*/ 94806 h 4333434"/>
              <a:gd name="connsiteX16751" fmla="*/ 1932778 w 4425895"/>
              <a:gd name="connsiteY16751" fmla="*/ 46899 h 4333434"/>
              <a:gd name="connsiteX16752" fmla="*/ 1942188 w 4425895"/>
              <a:gd name="connsiteY16752" fmla="*/ 58758 h 4333434"/>
              <a:gd name="connsiteX16753" fmla="*/ 1932219 w 4425895"/>
              <a:gd name="connsiteY16753" fmla="*/ 59187 h 4333434"/>
              <a:gd name="connsiteX16754" fmla="*/ 1932778 w 4425895"/>
              <a:gd name="connsiteY16754" fmla="*/ 46770 h 4333434"/>
              <a:gd name="connsiteX16755" fmla="*/ 1929770 w 4425895"/>
              <a:gd name="connsiteY16755" fmla="*/ 1752337 h 4333434"/>
              <a:gd name="connsiteX16756" fmla="*/ 1930716 w 4425895"/>
              <a:gd name="connsiteY16756" fmla="*/ 1750231 h 4333434"/>
              <a:gd name="connsiteX16757" fmla="*/ 1932907 w 4425895"/>
              <a:gd name="connsiteY16757" fmla="*/ 1752337 h 4333434"/>
              <a:gd name="connsiteX16758" fmla="*/ 1932907 w 4425895"/>
              <a:gd name="connsiteY16758" fmla="*/ 1752337 h 4333434"/>
              <a:gd name="connsiteX16759" fmla="*/ 1932005 w 4425895"/>
              <a:gd name="connsiteY16759" fmla="*/ 1754485 h 4333434"/>
              <a:gd name="connsiteX16760" fmla="*/ 1929770 w 4425895"/>
              <a:gd name="connsiteY16760" fmla="*/ 1752208 h 4333434"/>
              <a:gd name="connsiteX16761" fmla="*/ 1929770 w 4425895"/>
              <a:gd name="connsiteY16761" fmla="*/ 4196440 h 4333434"/>
              <a:gd name="connsiteX16762" fmla="*/ 1927579 w 4425895"/>
              <a:gd name="connsiteY16762" fmla="*/ 4198588 h 4333434"/>
              <a:gd name="connsiteX16763" fmla="*/ 1926634 w 4425895"/>
              <a:gd name="connsiteY16763" fmla="*/ 4196440 h 4333434"/>
              <a:gd name="connsiteX16764" fmla="*/ 1928868 w 4425895"/>
              <a:gd name="connsiteY16764" fmla="*/ 4194335 h 4333434"/>
              <a:gd name="connsiteX16765" fmla="*/ 1929770 w 4425895"/>
              <a:gd name="connsiteY16765" fmla="*/ 4196311 h 4333434"/>
              <a:gd name="connsiteX16766" fmla="*/ 1935141 w 4425895"/>
              <a:gd name="connsiteY16766" fmla="*/ 1864993 h 4333434"/>
              <a:gd name="connsiteX16767" fmla="*/ 1936043 w 4425895"/>
              <a:gd name="connsiteY16767" fmla="*/ 1867098 h 4333434"/>
              <a:gd name="connsiteX16768" fmla="*/ 1933852 w 4425895"/>
              <a:gd name="connsiteY16768" fmla="*/ 1869246 h 4333434"/>
              <a:gd name="connsiteX16769" fmla="*/ 1932907 w 4425895"/>
              <a:gd name="connsiteY16769" fmla="*/ 1867098 h 4333434"/>
              <a:gd name="connsiteX16770" fmla="*/ 1935055 w 4425895"/>
              <a:gd name="connsiteY16770" fmla="*/ 1864864 h 4333434"/>
              <a:gd name="connsiteX16771" fmla="*/ 1935141 w 4425895"/>
              <a:gd name="connsiteY16771" fmla="*/ 1864864 h 4333434"/>
              <a:gd name="connsiteX16772" fmla="*/ 1930243 w 4425895"/>
              <a:gd name="connsiteY16772" fmla="*/ 502980 h 4333434"/>
              <a:gd name="connsiteX16773" fmla="*/ 1934239 w 4425895"/>
              <a:gd name="connsiteY16773" fmla="*/ 494387 h 4333434"/>
              <a:gd name="connsiteX16774" fmla="*/ 1938149 w 4425895"/>
              <a:gd name="connsiteY16774" fmla="*/ 500273 h 4333434"/>
              <a:gd name="connsiteX16775" fmla="*/ 1930243 w 4425895"/>
              <a:gd name="connsiteY16775" fmla="*/ 503066 h 4333434"/>
              <a:gd name="connsiteX16776" fmla="*/ 1928739 w 4425895"/>
              <a:gd name="connsiteY16776" fmla="*/ 247420 h 4333434"/>
              <a:gd name="connsiteX16777" fmla="*/ 1931876 w 4425895"/>
              <a:gd name="connsiteY16777" fmla="*/ 245315 h 4333434"/>
              <a:gd name="connsiteX16778" fmla="*/ 1935012 w 4425895"/>
              <a:gd name="connsiteY16778" fmla="*/ 247420 h 4333434"/>
              <a:gd name="connsiteX16779" fmla="*/ 1931876 w 4425895"/>
              <a:gd name="connsiteY16779" fmla="*/ 249568 h 4333434"/>
              <a:gd name="connsiteX16780" fmla="*/ 1928739 w 4425895"/>
              <a:gd name="connsiteY16780" fmla="*/ 247506 h 4333434"/>
              <a:gd name="connsiteX16781" fmla="*/ 1933036 w 4425895"/>
              <a:gd name="connsiteY16781" fmla="*/ 183659 h 4333434"/>
              <a:gd name="connsiteX16782" fmla="*/ 1930973 w 4425895"/>
              <a:gd name="connsiteY16782" fmla="*/ 181554 h 4333434"/>
              <a:gd name="connsiteX16783" fmla="*/ 1933036 w 4425895"/>
              <a:gd name="connsiteY16783" fmla="*/ 179405 h 4333434"/>
              <a:gd name="connsiteX16784" fmla="*/ 1933036 w 4425895"/>
              <a:gd name="connsiteY16784" fmla="*/ 179405 h 4333434"/>
              <a:gd name="connsiteX16785" fmla="*/ 1935141 w 4425895"/>
              <a:gd name="connsiteY16785" fmla="*/ 181511 h 4333434"/>
              <a:gd name="connsiteX16786" fmla="*/ 1935141 w 4425895"/>
              <a:gd name="connsiteY16786" fmla="*/ 181554 h 4333434"/>
              <a:gd name="connsiteX16787" fmla="*/ 1933126 w 4425895"/>
              <a:gd name="connsiteY16787" fmla="*/ 183745 h 4333434"/>
              <a:gd name="connsiteX16788" fmla="*/ 1932907 w 4425895"/>
              <a:gd name="connsiteY16788" fmla="*/ 183745 h 4333434"/>
              <a:gd name="connsiteX16789" fmla="*/ 1932305 w 4425895"/>
              <a:gd name="connsiteY16789" fmla="*/ 122691 h 4333434"/>
              <a:gd name="connsiteX16790" fmla="*/ 1934110 w 4425895"/>
              <a:gd name="connsiteY16790" fmla="*/ 117793 h 4333434"/>
              <a:gd name="connsiteX16791" fmla="*/ 1937246 w 4425895"/>
              <a:gd name="connsiteY16791" fmla="*/ 119769 h 4333434"/>
              <a:gd name="connsiteX16792" fmla="*/ 1932176 w 4425895"/>
              <a:gd name="connsiteY16792" fmla="*/ 122777 h 4333434"/>
              <a:gd name="connsiteX16793" fmla="*/ 1934110 w 4425895"/>
              <a:gd name="connsiteY16793" fmla="*/ 83764 h 4333434"/>
              <a:gd name="connsiteX16794" fmla="*/ 1930973 w 4425895"/>
              <a:gd name="connsiteY16794" fmla="*/ 79467 h 4333434"/>
              <a:gd name="connsiteX16795" fmla="*/ 1934110 w 4425895"/>
              <a:gd name="connsiteY16795" fmla="*/ 75171 h 4333434"/>
              <a:gd name="connsiteX16796" fmla="*/ 1937246 w 4425895"/>
              <a:gd name="connsiteY16796" fmla="*/ 79467 h 4333434"/>
              <a:gd name="connsiteX16797" fmla="*/ 1933981 w 4425895"/>
              <a:gd name="connsiteY16797" fmla="*/ 83850 h 4333434"/>
              <a:gd name="connsiteX16798" fmla="*/ 1925517 w 4425895"/>
              <a:gd name="connsiteY16798" fmla="*/ 35599 h 4333434"/>
              <a:gd name="connsiteX16799" fmla="*/ 1931102 w 4425895"/>
              <a:gd name="connsiteY16799" fmla="*/ 39294 h 4333434"/>
              <a:gd name="connsiteX16800" fmla="*/ 1929126 w 4425895"/>
              <a:gd name="connsiteY16800" fmla="*/ 41271 h 4333434"/>
              <a:gd name="connsiteX16801" fmla="*/ 1925259 w 4425895"/>
              <a:gd name="connsiteY16801" fmla="*/ 35685 h 4333434"/>
              <a:gd name="connsiteX16802" fmla="*/ 1926892 w 4425895"/>
              <a:gd name="connsiteY16802" fmla="*/ 174249 h 4333434"/>
              <a:gd name="connsiteX16803" fmla="*/ 1924743 w 4425895"/>
              <a:gd name="connsiteY16803" fmla="*/ 177300 h 4333434"/>
              <a:gd name="connsiteX16804" fmla="*/ 1921263 w 4425895"/>
              <a:gd name="connsiteY16804" fmla="*/ 169566 h 4333434"/>
              <a:gd name="connsiteX16805" fmla="*/ 1926806 w 4425895"/>
              <a:gd name="connsiteY16805" fmla="*/ 174335 h 4333434"/>
              <a:gd name="connsiteX16806" fmla="*/ 1925130 w 4425895"/>
              <a:gd name="connsiteY16806" fmla="*/ 106407 h 4333434"/>
              <a:gd name="connsiteX16807" fmla="*/ 1925130 w 4425895"/>
              <a:gd name="connsiteY16807" fmla="*/ 110703 h 4333434"/>
              <a:gd name="connsiteX16808" fmla="*/ 1918127 w 4425895"/>
              <a:gd name="connsiteY16808" fmla="*/ 111777 h 4333434"/>
              <a:gd name="connsiteX16809" fmla="*/ 1925130 w 4425895"/>
              <a:gd name="connsiteY16809" fmla="*/ 106407 h 4333434"/>
              <a:gd name="connsiteX16810" fmla="*/ 1915592 w 4425895"/>
              <a:gd name="connsiteY16810" fmla="*/ 21979 h 4333434"/>
              <a:gd name="connsiteX16811" fmla="*/ 1921478 w 4425895"/>
              <a:gd name="connsiteY16811" fmla="*/ 28510 h 4333434"/>
              <a:gd name="connsiteX16812" fmla="*/ 1918084 w 4425895"/>
              <a:gd name="connsiteY16812" fmla="*/ 30744 h 4333434"/>
              <a:gd name="connsiteX16813" fmla="*/ 1915592 w 4425895"/>
              <a:gd name="connsiteY16813" fmla="*/ 21979 h 4333434"/>
              <a:gd name="connsiteX16814" fmla="*/ 1916322 w 4425895"/>
              <a:gd name="connsiteY16814" fmla="*/ 140092 h 4333434"/>
              <a:gd name="connsiteX16815" fmla="*/ 1918986 w 4425895"/>
              <a:gd name="connsiteY16815" fmla="*/ 145076 h 4333434"/>
              <a:gd name="connsiteX16816" fmla="*/ 1915935 w 4425895"/>
              <a:gd name="connsiteY16816" fmla="*/ 149759 h 4333434"/>
              <a:gd name="connsiteX16817" fmla="*/ 1916322 w 4425895"/>
              <a:gd name="connsiteY16817" fmla="*/ 140092 h 4333434"/>
              <a:gd name="connsiteX16818" fmla="*/ 1914389 w 4425895"/>
              <a:gd name="connsiteY16818" fmla="*/ 220781 h 4333434"/>
              <a:gd name="connsiteX16819" fmla="*/ 1913572 w 4425895"/>
              <a:gd name="connsiteY16819" fmla="*/ 227269 h 4333434"/>
              <a:gd name="connsiteX16820" fmla="*/ 1909619 w 4425895"/>
              <a:gd name="connsiteY16820" fmla="*/ 232511 h 4333434"/>
              <a:gd name="connsiteX16821" fmla="*/ 1895226 w 4425895"/>
              <a:gd name="connsiteY16821" fmla="*/ 226582 h 4333434"/>
              <a:gd name="connsiteX16822" fmla="*/ 1910694 w 4425895"/>
              <a:gd name="connsiteY16822" fmla="*/ 216571 h 4333434"/>
              <a:gd name="connsiteX16823" fmla="*/ 1914389 w 4425895"/>
              <a:gd name="connsiteY16823" fmla="*/ 220781 h 4333434"/>
              <a:gd name="connsiteX16824" fmla="*/ 1920361 w 4425895"/>
              <a:gd name="connsiteY16824" fmla="*/ 2365500 h 4333434"/>
              <a:gd name="connsiteX16825" fmla="*/ 1917095 w 4425895"/>
              <a:gd name="connsiteY16825" fmla="*/ 2366445 h 4333434"/>
              <a:gd name="connsiteX16826" fmla="*/ 1915162 w 4425895"/>
              <a:gd name="connsiteY16826" fmla="*/ 2364297 h 4333434"/>
              <a:gd name="connsiteX16827" fmla="*/ 1920361 w 4425895"/>
              <a:gd name="connsiteY16827" fmla="*/ 2365500 h 4333434"/>
              <a:gd name="connsiteX16828" fmla="*/ 1897117 w 4425895"/>
              <a:gd name="connsiteY16828" fmla="*/ 588353 h 4333434"/>
              <a:gd name="connsiteX16829" fmla="*/ 1896171 w 4425895"/>
              <a:gd name="connsiteY16829" fmla="*/ 583798 h 4333434"/>
              <a:gd name="connsiteX16830" fmla="*/ 1903604 w 4425895"/>
              <a:gd name="connsiteY16830" fmla="*/ 592392 h 4333434"/>
              <a:gd name="connsiteX16831" fmla="*/ 1898921 w 4425895"/>
              <a:gd name="connsiteY16831" fmla="*/ 593938 h 4333434"/>
              <a:gd name="connsiteX16832" fmla="*/ 1896902 w 4425895"/>
              <a:gd name="connsiteY16832" fmla="*/ 592649 h 4333434"/>
              <a:gd name="connsiteX16833" fmla="*/ 1897117 w 4425895"/>
              <a:gd name="connsiteY16833" fmla="*/ 588353 h 4333434"/>
              <a:gd name="connsiteX16834" fmla="*/ 1906741 w 4425895"/>
              <a:gd name="connsiteY16834" fmla="*/ 1469579 h 4333434"/>
              <a:gd name="connsiteX16835" fmla="*/ 1909877 w 4425895"/>
              <a:gd name="connsiteY16835" fmla="*/ 1473876 h 4333434"/>
              <a:gd name="connsiteX16836" fmla="*/ 1909362 w 4425895"/>
              <a:gd name="connsiteY16836" fmla="*/ 1478172 h 4333434"/>
              <a:gd name="connsiteX16837" fmla="*/ 1906741 w 4425895"/>
              <a:gd name="connsiteY16837" fmla="*/ 1469579 h 4333434"/>
              <a:gd name="connsiteX16838" fmla="*/ 1903604 w 4425895"/>
              <a:gd name="connsiteY16838" fmla="*/ 268645 h 4333434"/>
              <a:gd name="connsiteX16839" fmla="*/ 1905710 w 4425895"/>
              <a:gd name="connsiteY16839" fmla="*/ 267700 h 4333434"/>
              <a:gd name="connsiteX16840" fmla="*/ 1907815 w 4425895"/>
              <a:gd name="connsiteY16840" fmla="*/ 269934 h 4333434"/>
              <a:gd name="connsiteX16841" fmla="*/ 1905710 w 4425895"/>
              <a:gd name="connsiteY16841" fmla="*/ 270879 h 4333434"/>
              <a:gd name="connsiteX16842" fmla="*/ 1903604 w 4425895"/>
              <a:gd name="connsiteY16842" fmla="*/ 268688 h 4333434"/>
              <a:gd name="connsiteX16843" fmla="*/ 1903604 w 4425895"/>
              <a:gd name="connsiteY16843" fmla="*/ 268645 h 4333434"/>
              <a:gd name="connsiteX16844" fmla="*/ 1906741 w 4425895"/>
              <a:gd name="connsiteY16844" fmla="*/ 247506 h 4333434"/>
              <a:gd name="connsiteX16845" fmla="*/ 1903604 w 4425895"/>
              <a:gd name="connsiteY16845" fmla="*/ 244546 h 4333434"/>
              <a:gd name="connsiteX16846" fmla="*/ 1903604 w 4425895"/>
              <a:gd name="connsiteY16846" fmla="*/ 244541 h 4333434"/>
              <a:gd name="connsiteX16847" fmla="*/ 1906741 w 4425895"/>
              <a:gd name="connsiteY16847" fmla="*/ 240245 h 4333434"/>
              <a:gd name="connsiteX16848" fmla="*/ 1909877 w 4425895"/>
              <a:gd name="connsiteY16848" fmla="*/ 243209 h 4333434"/>
              <a:gd name="connsiteX16849" fmla="*/ 1906741 w 4425895"/>
              <a:gd name="connsiteY16849" fmla="*/ 247506 h 4333434"/>
              <a:gd name="connsiteX16850" fmla="*/ 1909448 w 4425895"/>
              <a:gd name="connsiteY16850" fmla="*/ 60219 h 4333434"/>
              <a:gd name="connsiteX16851" fmla="*/ 1911983 w 4425895"/>
              <a:gd name="connsiteY16851" fmla="*/ 63656 h 4333434"/>
              <a:gd name="connsiteX16852" fmla="*/ 1906526 w 4425895"/>
              <a:gd name="connsiteY16852" fmla="*/ 66835 h 4333434"/>
              <a:gd name="connsiteX16853" fmla="*/ 1903175 w 4425895"/>
              <a:gd name="connsiteY16853" fmla="*/ 53945 h 4333434"/>
              <a:gd name="connsiteX16854" fmla="*/ 1908141 w 4425895"/>
              <a:gd name="connsiteY16854" fmla="*/ 53572 h 4333434"/>
              <a:gd name="connsiteX16855" fmla="*/ 1909061 w 4425895"/>
              <a:gd name="connsiteY16855" fmla="*/ 57684 h 4333434"/>
              <a:gd name="connsiteX16856" fmla="*/ 1909619 w 4425895"/>
              <a:gd name="connsiteY16856" fmla="*/ 60219 h 4333434"/>
              <a:gd name="connsiteX16857" fmla="*/ 1904163 w 4425895"/>
              <a:gd name="connsiteY16857" fmla="*/ 146365 h 4333434"/>
              <a:gd name="connsiteX16858" fmla="*/ 1907772 w 4425895"/>
              <a:gd name="connsiteY16858" fmla="*/ 148642 h 4333434"/>
              <a:gd name="connsiteX16859" fmla="*/ 1908159 w 4425895"/>
              <a:gd name="connsiteY16859" fmla="*/ 151864 h 4333434"/>
              <a:gd name="connsiteX16860" fmla="*/ 1904163 w 4425895"/>
              <a:gd name="connsiteY16860" fmla="*/ 146365 h 4333434"/>
              <a:gd name="connsiteX16861" fmla="*/ 1903604 w 4425895"/>
              <a:gd name="connsiteY16861" fmla="*/ 89220 h 4333434"/>
              <a:gd name="connsiteX16862" fmla="*/ 1911467 w 4425895"/>
              <a:gd name="connsiteY16862" fmla="*/ 89908 h 4333434"/>
              <a:gd name="connsiteX16863" fmla="*/ 1907987 w 4425895"/>
              <a:gd name="connsiteY16863" fmla="*/ 92572 h 4333434"/>
              <a:gd name="connsiteX16864" fmla="*/ 1903604 w 4425895"/>
              <a:gd name="connsiteY16864" fmla="*/ 89220 h 4333434"/>
              <a:gd name="connsiteX16865" fmla="*/ 1907600 w 4425895"/>
              <a:gd name="connsiteY16865" fmla="*/ 198826 h 4333434"/>
              <a:gd name="connsiteX16866" fmla="*/ 1912541 w 4425895"/>
              <a:gd name="connsiteY16866" fmla="*/ 212489 h 4333434"/>
              <a:gd name="connsiteX16867" fmla="*/ 1907450 w 4425895"/>
              <a:gd name="connsiteY16867" fmla="*/ 212854 h 4333434"/>
              <a:gd name="connsiteX16868" fmla="*/ 1907084 w 4425895"/>
              <a:gd name="connsiteY16868" fmla="*/ 212489 h 4333434"/>
              <a:gd name="connsiteX16869" fmla="*/ 1907600 w 4425895"/>
              <a:gd name="connsiteY16869" fmla="*/ 198611 h 4333434"/>
              <a:gd name="connsiteX16870" fmla="*/ 1904678 w 4425895"/>
              <a:gd name="connsiteY16870" fmla="*/ 33838 h 4333434"/>
              <a:gd name="connsiteX16871" fmla="*/ 1914088 w 4425895"/>
              <a:gd name="connsiteY16871" fmla="*/ 39724 h 4333434"/>
              <a:gd name="connsiteX16872" fmla="*/ 1907815 w 4425895"/>
              <a:gd name="connsiteY16872" fmla="*/ 41571 h 4333434"/>
              <a:gd name="connsiteX16873" fmla="*/ 1904678 w 4425895"/>
              <a:gd name="connsiteY16873" fmla="*/ 33623 h 4333434"/>
              <a:gd name="connsiteX16874" fmla="*/ 1900769 w 4425895"/>
              <a:gd name="connsiteY16874" fmla="*/ 121273 h 4333434"/>
              <a:gd name="connsiteX16875" fmla="*/ 1897675 w 4425895"/>
              <a:gd name="connsiteY16875" fmla="*/ 124452 h 4333434"/>
              <a:gd name="connsiteX16876" fmla="*/ 1894968 w 4425895"/>
              <a:gd name="connsiteY16876" fmla="*/ 113238 h 4333434"/>
              <a:gd name="connsiteX16877" fmla="*/ 1900769 w 4425895"/>
              <a:gd name="connsiteY16877" fmla="*/ 121058 h 4333434"/>
              <a:gd name="connsiteX16878" fmla="*/ 1884356 w 4425895"/>
              <a:gd name="connsiteY16878" fmla="*/ 35857 h 4333434"/>
              <a:gd name="connsiteX16879" fmla="*/ 1888394 w 4425895"/>
              <a:gd name="connsiteY16879" fmla="*/ 35857 h 4333434"/>
              <a:gd name="connsiteX16880" fmla="*/ 1885645 w 4425895"/>
              <a:gd name="connsiteY16880" fmla="*/ 36974 h 4333434"/>
              <a:gd name="connsiteX16881" fmla="*/ 1884356 w 4425895"/>
              <a:gd name="connsiteY16881" fmla="*/ 35642 h 4333434"/>
              <a:gd name="connsiteX16882" fmla="*/ 1897245 w 4425895"/>
              <a:gd name="connsiteY16882" fmla="*/ 93689 h 4333434"/>
              <a:gd name="connsiteX16883" fmla="*/ 1890930 w 4425895"/>
              <a:gd name="connsiteY16883" fmla="*/ 94720 h 4333434"/>
              <a:gd name="connsiteX16884" fmla="*/ 1883195 w 4425895"/>
              <a:gd name="connsiteY16884" fmla="*/ 87029 h 4333434"/>
              <a:gd name="connsiteX16885" fmla="*/ 1897331 w 4425895"/>
              <a:gd name="connsiteY16885" fmla="*/ 93517 h 4333434"/>
              <a:gd name="connsiteX16886" fmla="*/ 1841390 w 4425895"/>
              <a:gd name="connsiteY16886" fmla="*/ 4294488 h 4333434"/>
              <a:gd name="connsiteX16887" fmla="*/ 1841390 w 4425895"/>
              <a:gd name="connsiteY16887" fmla="*/ 4301964 h 4333434"/>
              <a:gd name="connsiteX16888" fmla="*/ 1832466 w 4425895"/>
              <a:gd name="connsiteY16888" fmla="*/ 4303807 h 4333434"/>
              <a:gd name="connsiteX16889" fmla="*/ 1831336 w 4425895"/>
              <a:gd name="connsiteY16889" fmla="*/ 4302866 h 4333434"/>
              <a:gd name="connsiteX16890" fmla="*/ 1835633 w 4425895"/>
              <a:gd name="connsiteY16890" fmla="*/ 4292082 h 4333434"/>
              <a:gd name="connsiteX16891" fmla="*/ 1844226 w 4425895"/>
              <a:gd name="connsiteY16891" fmla="*/ 4285895 h 4333434"/>
              <a:gd name="connsiteX16892" fmla="*/ 1843839 w 4425895"/>
              <a:gd name="connsiteY16892" fmla="*/ 4291309 h 4333434"/>
              <a:gd name="connsiteX16893" fmla="*/ 1841476 w 4425895"/>
              <a:gd name="connsiteY16893" fmla="*/ 4294273 h 4333434"/>
              <a:gd name="connsiteX16894" fmla="*/ 1834430 w 4425895"/>
              <a:gd name="connsiteY16894" fmla="*/ 4177406 h 4333434"/>
              <a:gd name="connsiteX16895" fmla="*/ 1831894 w 4425895"/>
              <a:gd name="connsiteY16895" fmla="*/ 4174828 h 4333434"/>
              <a:gd name="connsiteX16896" fmla="*/ 1836965 w 4425895"/>
              <a:gd name="connsiteY16896" fmla="*/ 4174828 h 4333434"/>
              <a:gd name="connsiteX16897" fmla="*/ 1834516 w 4425895"/>
              <a:gd name="connsiteY16897" fmla="*/ 4177192 h 4333434"/>
              <a:gd name="connsiteX16898" fmla="*/ 1839671 w 4425895"/>
              <a:gd name="connsiteY16898" fmla="*/ 4266689 h 4333434"/>
              <a:gd name="connsiteX16899" fmla="*/ 1838855 w 4425895"/>
              <a:gd name="connsiteY16899" fmla="*/ 4268795 h 4333434"/>
              <a:gd name="connsiteX16900" fmla="*/ 1835461 w 4425895"/>
              <a:gd name="connsiteY16900" fmla="*/ 4266689 h 4333434"/>
              <a:gd name="connsiteX16901" fmla="*/ 1836277 w 4425895"/>
              <a:gd name="connsiteY16901" fmla="*/ 4264541 h 4333434"/>
              <a:gd name="connsiteX16902" fmla="*/ 1839757 w 4425895"/>
              <a:gd name="connsiteY16902" fmla="*/ 4266474 h 4333434"/>
              <a:gd name="connsiteX16903" fmla="*/ 1856213 w 4425895"/>
              <a:gd name="connsiteY16903" fmla="*/ 212661 h 4333434"/>
              <a:gd name="connsiteX16904" fmla="*/ 1856213 w 4425895"/>
              <a:gd name="connsiteY16904" fmla="*/ 217989 h 4333434"/>
              <a:gd name="connsiteX16905" fmla="*/ 1853850 w 4425895"/>
              <a:gd name="connsiteY16905" fmla="*/ 213692 h 4333434"/>
              <a:gd name="connsiteX16906" fmla="*/ 1849854 w 4425895"/>
              <a:gd name="connsiteY16906" fmla="*/ 209395 h 4333434"/>
              <a:gd name="connsiteX16907" fmla="*/ 1850284 w 4425895"/>
              <a:gd name="connsiteY16907" fmla="*/ 202177 h 4333434"/>
              <a:gd name="connsiteX16908" fmla="*/ 1859522 w 4425895"/>
              <a:gd name="connsiteY16908" fmla="*/ 204068 h 4333434"/>
              <a:gd name="connsiteX16909" fmla="*/ 1857201 w 4425895"/>
              <a:gd name="connsiteY16909" fmla="*/ 207247 h 4333434"/>
              <a:gd name="connsiteX16910" fmla="*/ 1856299 w 4425895"/>
              <a:gd name="connsiteY16910" fmla="*/ 212446 h 4333434"/>
              <a:gd name="connsiteX16911" fmla="*/ 1856213 w 4425895"/>
              <a:gd name="connsiteY16911" fmla="*/ 225550 h 4333434"/>
              <a:gd name="connsiteX16912" fmla="*/ 1853292 w 4425895"/>
              <a:gd name="connsiteY16912" fmla="*/ 228687 h 4333434"/>
              <a:gd name="connsiteX16913" fmla="*/ 1850120 w 4425895"/>
              <a:gd name="connsiteY16913" fmla="*/ 223505 h 4333434"/>
              <a:gd name="connsiteX16914" fmla="*/ 1850885 w 4425895"/>
              <a:gd name="connsiteY16914" fmla="*/ 221898 h 4333434"/>
              <a:gd name="connsiteX16915" fmla="*/ 1856170 w 4425895"/>
              <a:gd name="connsiteY16915" fmla="*/ 225250 h 4333434"/>
              <a:gd name="connsiteX16916" fmla="*/ 1849210 w 4425895"/>
              <a:gd name="connsiteY16916" fmla="*/ 109543 h 4333434"/>
              <a:gd name="connsiteX16917" fmla="*/ 1847104 w 4425895"/>
              <a:gd name="connsiteY16917" fmla="*/ 107309 h 4333434"/>
              <a:gd name="connsiteX16918" fmla="*/ 1849210 w 4425895"/>
              <a:gd name="connsiteY16918" fmla="*/ 106364 h 4333434"/>
              <a:gd name="connsiteX16919" fmla="*/ 1851315 w 4425895"/>
              <a:gd name="connsiteY16919" fmla="*/ 108598 h 4333434"/>
              <a:gd name="connsiteX16920" fmla="*/ 1849167 w 4425895"/>
              <a:gd name="connsiteY16920" fmla="*/ 109371 h 4333434"/>
              <a:gd name="connsiteX16921" fmla="*/ 1849210 w 4425895"/>
              <a:gd name="connsiteY16921" fmla="*/ 146751 h 4333434"/>
              <a:gd name="connsiteX16922" fmla="*/ 1846417 w 4425895"/>
              <a:gd name="connsiteY16922" fmla="*/ 150618 h 4333434"/>
              <a:gd name="connsiteX16923" fmla="*/ 1847104 w 4425895"/>
              <a:gd name="connsiteY16923" fmla="*/ 141424 h 4333434"/>
              <a:gd name="connsiteX16924" fmla="*/ 1849167 w 4425895"/>
              <a:gd name="connsiteY16924" fmla="*/ 146580 h 4333434"/>
              <a:gd name="connsiteX16925" fmla="*/ 1851315 w 4425895"/>
              <a:gd name="connsiteY16925" fmla="*/ 260653 h 4333434"/>
              <a:gd name="connsiteX16926" fmla="*/ 1842249 w 4425895"/>
              <a:gd name="connsiteY16926" fmla="*/ 263274 h 4333434"/>
              <a:gd name="connsiteX16927" fmla="*/ 1842765 w 4425895"/>
              <a:gd name="connsiteY16927" fmla="*/ 254080 h 4333434"/>
              <a:gd name="connsiteX16928" fmla="*/ 1851272 w 4425895"/>
              <a:gd name="connsiteY16928" fmla="*/ 260482 h 4333434"/>
              <a:gd name="connsiteX16929" fmla="*/ 1851315 w 4425895"/>
              <a:gd name="connsiteY16929" fmla="*/ 4130617 h 4333434"/>
              <a:gd name="connsiteX16930" fmla="*/ 1849167 w 4425895"/>
              <a:gd name="connsiteY16930" fmla="*/ 4132679 h 4333434"/>
              <a:gd name="connsiteX16931" fmla="*/ 1847104 w 4425895"/>
              <a:gd name="connsiteY16931" fmla="*/ 4130531 h 4333434"/>
              <a:gd name="connsiteX16932" fmla="*/ 1849210 w 4425895"/>
              <a:gd name="connsiteY16932" fmla="*/ 4128468 h 4333434"/>
              <a:gd name="connsiteX16933" fmla="*/ 1851272 w 4425895"/>
              <a:gd name="connsiteY16933" fmla="*/ 4130445 h 4333434"/>
              <a:gd name="connsiteX16934" fmla="*/ 1846159 w 4425895"/>
              <a:gd name="connsiteY16934" fmla="*/ 4255905 h 4333434"/>
              <a:gd name="connsiteX16935" fmla="*/ 1853377 w 4425895"/>
              <a:gd name="connsiteY16935" fmla="*/ 4253327 h 4333434"/>
              <a:gd name="connsiteX16936" fmla="*/ 1847921 w 4425895"/>
              <a:gd name="connsiteY16936" fmla="*/ 4257623 h 4333434"/>
              <a:gd name="connsiteX16937" fmla="*/ 1846116 w 4425895"/>
              <a:gd name="connsiteY16937" fmla="*/ 4255733 h 4333434"/>
              <a:gd name="connsiteX16938" fmla="*/ 1852045 w 4425895"/>
              <a:gd name="connsiteY16938" fmla="*/ 239600 h 4333434"/>
              <a:gd name="connsiteX16939" fmla="*/ 1859650 w 4425895"/>
              <a:gd name="connsiteY16939" fmla="*/ 243123 h 4333434"/>
              <a:gd name="connsiteX16940" fmla="*/ 1856643 w 4425895"/>
              <a:gd name="connsiteY16940" fmla="*/ 245315 h 4333434"/>
              <a:gd name="connsiteX16941" fmla="*/ 1852045 w 4425895"/>
              <a:gd name="connsiteY16941" fmla="*/ 239600 h 4333434"/>
              <a:gd name="connsiteX16942" fmla="*/ 1854795 w 4425895"/>
              <a:gd name="connsiteY16942" fmla="*/ 1660777 h 4333434"/>
              <a:gd name="connsiteX16943" fmla="*/ 1858576 w 4425895"/>
              <a:gd name="connsiteY16943" fmla="*/ 1662882 h 4333434"/>
              <a:gd name="connsiteX16944" fmla="*/ 1855440 w 4425895"/>
              <a:gd name="connsiteY16944" fmla="*/ 1662882 h 4333434"/>
              <a:gd name="connsiteX16945" fmla="*/ 1854795 w 4425895"/>
              <a:gd name="connsiteY16945" fmla="*/ 1660863 h 4333434"/>
              <a:gd name="connsiteX16946" fmla="*/ 1859650 w 4425895"/>
              <a:gd name="connsiteY16946" fmla="*/ 2738270 h 4333434"/>
              <a:gd name="connsiteX16947" fmla="*/ 1861842 w 4425895"/>
              <a:gd name="connsiteY16947" fmla="*/ 2740376 h 4333434"/>
              <a:gd name="connsiteX16948" fmla="*/ 1859736 w 4425895"/>
              <a:gd name="connsiteY16948" fmla="*/ 2742567 h 4333434"/>
              <a:gd name="connsiteX16949" fmla="*/ 1857545 w 4425895"/>
              <a:gd name="connsiteY16949" fmla="*/ 2740462 h 4333434"/>
              <a:gd name="connsiteX16950" fmla="*/ 1857545 w 4425895"/>
              <a:gd name="connsiteY16950" fmla="*/ 2740419 h 4333434"/>
              <a:gd name="connsiteX16951" fmla="*/ 1859650 w 4425895"/>
              <a:gd name="connsiteY16951" fmla="*/ 2738356 h 4333434"/>
              <a:gd name="connsiteX16952" fmla="*/ 1862572 w 4425895"/>
              <a:gd name="connsiteY16952" fmla="*/ 4268666 h 4333434"/>
              <a:gd name="connsiteX16953" fmla="*/ 1868072 w 4425895"/>
              <a:gd name="connsiteY16953" fmla="*/ 4270685 h 4333434"/>
              <a:gd name="connsiteX16954" fmla="*/ 1863088 w 4425895"/>
              <a:gd name="connsiteY16954" fmla="*/ 4275239 h 4333434"/>
              <a:gd name="connsiteX16955" fmla="*/ 1862572 w 4425895"/>
              <a:gd name="connsiteY16955" fmla="*/ 4268752 h 4333434"/>
              <a:gd name="connsiteX16956" fmla="*/ 1861756 w 4425895"/>
              <a:gd name="connsiteY16956" fmla="*/ 220781 h 4333434"/>
              <a:gd name="connsiteX16957" fmla="*/ 1869447 w 4425895"/>
              <a:gd name="connsiteY16957" fmla="*/ 216485 h 4333434"/>
              <a:gd name="connsiteX16958" fmla="*/ 1868072 w 4425895"/>
              <a:gd name="connsiteY16958" fmla="*/ 220996 h 4333434"/>
              <a:gd name="connsiteX16959" fmla="*/ 1861756 w 4425895"/>
              <a:gd name="connsiteY16959" fmla="*/ 220867 h 4333434"/>
              <a:gd name="connsiteX16960" fmla="*/ 1868029 w 4425895"/>
              <a:gd name="connsiteY16960" fmla="*/ 3134758 h 4333434"/>
              <a:gd name="connsiteX16961" fmla="*/ 1870091 w 4425895"/>
              <a:gd name="connsiteY16961" fmla="*/ 3131449 h 4333434"/>
              <a:gd name="connsiteX16962" fmla="*/ 1872196 w 4425895"/>
              <a:gd name="connsiteY16962" fmla="*/ 3133469 h 4333434"/>
              <a:gd name="connsiteX16963" fmla="*/ 1872196 w 4425895"/>
              <a:gd name="connsiteY16963" fmla="*/ 3133469 h 4333434"/>
              <a:gd name="connsiteX16964" fmla="*/ 1870091 w 4425895"/>
              <a:gd name="connsiteY16964" fmla="*/ 3136777 h 4333434"/>
              <a:gd name="connsiteX16965" fmla="*/ 1868029 w 4425895"/>
              <a:gd name="connsiteY16965" fmla="*/ 3134844 h 4333434"/>
              <a:gd name="connsiteX16966" fmla="*/ 1870091 w 4425895"/>
              <a:gd name="connsiteY16966" fmla="*/ 247463 h 4333434"/>
              <a:gd name="connsiteX16967" fmla="*/ 1862744 w 4425895"/>
              <a:gd name="connsiteY16967" fmla="*/ 247463 h 4333434"/>
              <a:gd name="connsiteX16968" fmla="*/ 1864763 w 4425895"/>
              <a:gd name="connsiteY16968" fmla="*/ 244069 h 4333434"/>
              <a:gd name="connsiteX16969" fmla="*/ 1866740 w 4425895"/>
              <a:gd name="connsiteY16969" fmla="*/ 237667 h 4333434"/>
              <a:gd name="connsiteX16970" fmla="*/ 1872497 w 4425895"/>
              <a:gd name="connsiteY16970" fmla="*/ 237194 h 4333434"/>
              <a:gd name="connsiteX16971" fmla="*/ 1873270 w 4425895"/>
              <a:gd name="connsiteY16971" fmla="*/ 245358 h 4333434"/>
              <a:gd name="connsiteX16972" fmla="*/ 1870091 w 4425895"/>
              <a:gd name="connsiteY16972" fmla="*/ 247506 h 4333434"/>
              <a:gd name="connsiteX16973" fmla="*/ 1874388 w 4425895"/>
              <a:gd name="connsiteY16973" fmla="*/ 115601 h 4333434"/>
              <a:gd name="connsiteX16974" fmla="*/ 1872497 w 4425895"/>
              <a:gd name="connsiteY16974" fmla="*/ 112422 h 4333434"/>
              <a:gd name="connsiteX16975" fmla="*/ 1863904 w 4425895"/>
              <a:gd name="connsiteY16975" fmla="*/ 109028 h 4333434"/>
              <a:gd name="connsiteX16976" fmla="*/ 1868587 w 4425895"/>
              <a:gd name="connsiteY16976" fmla="*/ 105332 h 4333434"/>
              <a:gd name="connsiteX16977" fmla="*/ 1877180 w 4425895"/>
              <a:gd name="connsiteY16977" fmla="*/ 108641 h 4333434"/>
              <a:gd name="connsiteX16978" fmla="*/ 1879930 w 4425895"/>
              <a:gd name="connsiteY16978" fmla="*/ 116847 h 4333434"/>
              <a:gd name="connsiteX16979" fmla="*/ 1874302 w 4425895"/>
              <a:gd name="connsiteY16979" fmla="*/ 115644 h 4333434"/>
              <a:gd name="connsiteX16980" fmla="*/ 1875676 w 4425895"/>
              <a:gd name="connsiteY16980" fmla="*/ 62582 h 4333434"/>
              <a:gd name="connsiteX16981" fmla="*/ 1871380 w 4425895"/>
              <a:gd name="connsiteY16981" fmla="*/ 60433 h 4333434"/>
              <a:gd name="connsiteX16982" fmla="*/ 1873228 w 4425895"/>
              <a:gd name="connsiteY16982" fmla="*/ 58328 h 4333434"/>
              <a:gd name="connsiteX16983" fmla="*/ 1877524 w 4425895"/>
              <a:gd name="connsiteY16983" fmla="*/ 60433 h 4333434"/>
              <a:gd name="connsiteX16984" fmla="*/ 1875591 w 4425895"/>
              <a:gd name="connsiteY16984" fmla="*/ 62625 h 4333434"/>
              <a:gd name="connsiteX16985" fmla="*/ 1878083 w 4425895"/>
              <a:gd name="connsiteY16985" fmla="*/ 91927 h 4333434"/>
              <a:gd name="connsiteX16986" fmla="*/ 1875634 w 4425895"/>
              <a:gd name="connsiteY16986" fmla="*/ 94462 h 4333434"/>
              <a:gd name="connsiteX16987" fmla="*/ 1872282 w 4425895"/>
              <a:gd name="connsiteY16987" fmla="*/ 91068 h 4333434"/>
              <a:gd name="connsiteX16988" fmla="*/ 1877997 w 4425895"/>
              <a:gd name="connsiteY16988" fmla="*/ 91970 h 4333434"/>
              <a:gd name="connsiteX16989" fmla="*/ 1872927 w 4425895"/>
              <a:gd name="connsiteY16989" fmla="*/ 50594 h 4333434"/>
              <a:gd name="connsiteX16990" fmla="*/ 1868093 w 4425895"/>
              <a:gd name="connsiteY16990" fmla="*/ 51105 h 4333434"/>
              <a:gd name="connsiteX16991" fmla="*/ 1867212 w 4425895"/>
              <a:gd name="connsiteY16991" fmla="*/ 50036 h 4333434"/>
              <a:gd name="connsiteX16992" fmla="*/ 1869103 w 4425895"/>
              <a:gd name="connsiteY16992" fmla="*/ 46942 h 4333434"/>
              <a:gd name="connsiteX16993" fmla="*/ 1872841 w 4425895"/>
              <a:gd name="connsiteY16993" fmla="*/ 50551 h 4333434"/>
              <a:gd name="connsiteX16994" fmla="*/ 1877610 w 4425895"/>
              <a:gd name="connsiteY16994" fmla="*/ 245272 h 4333434"/>
              <a:gd name="connsiteX16995" fmla="*/ 1881907 w 4425895"/>
              <a:gd name="connsiteY16995" fmla="*/ 246303 h 4333434"/>
              <a:gd name="connsiteX16996" fmla="*/ 1886805 w 4425895"/>
              <a:gd name="connsiteY16996" fmla="*/ 248623 h 4333434"/>
              <a:gd name="connsiteX16997" fmla="*/ 1889039 w 4425895"/>
              <a:gd name="connsiteY16997" fmla="*/ 249482 h 4333434"/>
              <a:gd name="connsiteX16998" fmla="*/ 1878813 w 4425895"/>
              <a:gd name="connsiteY16998" fmla="*/ 249783 h 4333434"/>
              <a:gd name="connsiteX16999" fmla="*/ 1877417 w 4425895"/>
              <a:gd name="connsiteY16999" fmla="*/ 245508 h 4333434"/>
              <a:gd name="connsiteX17000" fmla="*/ 1877524 w 4425895"/>
              <a:gd name="connsiteY17000" fmla="*/ 245315 h 4333434"/>
              <a:gd name="connsiteX17001" fmla="*/ 1882766 w 4425895"/>
              <a:gd name="connsiteY17001" fmla="*/ 228343 h 4333434"/>
              <a:gd name="connsiteX17002" fmla="*/ 1884828 w 4425895"/>
              <a:gd name="connsiteY17002" fmla="*/ 226238 h 4333434"/>
              <a:gd name="connsiteX17003" fmla="*/ 1886933 w 4425895"/>
              <a:gd name="connsiteY17003" fmla="*/ 228343 h 4333434"/>
              <a:gd name="connsiteX17004" fmla="*/ 1884828 w 4425895"/>
              <a:gd name="connsiteY17004" fmla="*/ 230449 h 4333434"/>
              <a:gd name="connsiteX17005" fmla="*/ 1882680 w 4425895"/>
              <a:gd name="connsiteY17005" fmla="*/ 228386 h 4333434"/>
              <a:gd name="connsiteX17006" fmla="*/ 1882680 w 4425895"/>
              <a:gd name="connsiteY17006" fmla="*/ 228386 h 4333434"/>
              <a:gd name="connsiteX17007" fmla="*/ 1881348 w 4425895"/>
              <a:gd name="connsiteY17007" fmla="*/ 4262822 h 4333434"/>
              <a:gd name="connsiteX17008" fmla="*/ 1891144 w 4425895"/>
              <a:gd name="connsiteY17008" fmla="*/ 4271072 h 4333434"/>
              <a:gd name="connsiteX17009" fmla="*/ 1888094 w 4425895"/>
              <a:gd name="connsiteY17009" fmla="*/ 4272747 h 4333434"/>
              <a:gd name="connsiteX17010" fmla="*/ 1881262 w 4425895"/>
              <a:gd name="connsiteY17010" fmla="*/ 4262908 h 4333434"/>
              <a:gd name="connsiteX17011" fmla="*/ 1883840 w 4425895"/>
              <a:gd name="connsiteY17011" fmla="*/ 124237 h 4333434"/>
              <a:gd name="connsiteX17012" fmla="*/ 1889726 w 4425895"/>
              <a:gd name="connsiteY17012" fmla="*/ 122132 h 4333434"/>
              <a:gd name="connsiteX17013" fmla="*/ 1891187 w 4425895"/>
              <a:gd name="connsiteY17013" fmla="*/ 124237 h 4333434"/>
              <a:gd name="connsiteX17014" fmla="*/ 1883840 w 4425895"/>
              <a:gd name="connsiteY17014" fmla="*/ 124237 h 4333434"/>
              <a:gd name="connsiteX17015" fmla="*/ 1877696 w 4425895"/>
              <a:gd name="connsiteY17015" fmla="*/ 3933 h 4333434"/>
              <a:gd name="connsiteX17016" fmla="*/ 1878727 w 4425895"/>
              <a:gd name="connsiteY17016" fmla="*/ 11452 h 4333434"/>
              <a:gd name="connsiteX17017" fmla="*/ 1873399 w 4425895"/>
              <a:gd name="connsiteY17017" fmla="*/ 13601 h 4333434"/>
              <a:gd name="connsiteX17018" fmla="*/ 1866482 w 4425895"/>
              <a:gd name="connsiteY17018" fmla="*/ 13171 h 4333434"/>
              <a:gd name="connsiteX17019" fmla="*/ 1877567 w 4425895"/>
              <a:gd name="connsiteY17019" fmla="*/ 4062 h 4333434"/>
              <a:gd name="connsiteX17020" fmla="*/ 1864806 w 4425895"/>
              <a:gd name="connsiteY17020" fmla="*/ 86599 h 4333434"/>
              <a:gd name="connsiteX17021" fmla="*/ 1857846 w 4425895"/>
              <a:gd name="connsiteY17021" fmla="*/ 83721 h 4333434"/>
              <a:gd name="connsiteX17022" fmla="*/ 1858576 w 4425895"/>
              <a:gd name="connsiteY17022" fmla="*/ 79424 h 4333434"/>
              <a:gd name="connsiteX17023" fmla="*/ 1864505 w 4425895"/>
              <a:gd name="connsiteY17023" fmla="*/ 86728 h 4333434"/>
              <a:gd name="connsiteX17024" fmla="*/ 1853592 w 4425895"/>
              <a:gd name="connsiteY17024" fmla="*/ 9261 h 4333434"/>
              <a:gd name="connsiteX17025" fmla="*/ 1857158 w 4425895"/>
              <a:gd name="connsiteY17025" fmla="*/ 12269 h 4333434"/>
              <a:gd name="connsiteX17026" fmla="*/ 1853721 w 4425895"/>
              <a:gd name="connsiteY17026" fmla="*/ 15534 h 4333434"/>
              <a:gd name="connsiteX17027" fmla="*/ 1853292 w 4425895"/>
              <a:gd name="connsiteY17027" fmla="*/ 9562 h 4333434"/>
              <a:gd name="connsiteX17028" fmla="*/ 1855741 w 4425895"/>
              <a:gd name="connsiteY17028" fmla="*/ 51668 h 4333434"/>
              <a:gd name="connsiteX17029" fmla="*/ 1854838 w 4425895"/>
              <a:gd name="connsiteY17029" fmla="*/ 53817 h 4333434"/>
              <a:gd name="connsiteX17030" fmla="*/ 1852604 w 4425895"/>
              <a:gd name="connsiteY17030" fmla="*/ 51668 h 4333434"/>
              <a:gd name="connsiteX17031" fmla="*/ 1853549 w 4425895"/>
              <a:gd name="connsiteY17031" fmla="*/ 49563 h 4333434"/>
              <a:gd name="connsiteX17032" fmla="*/ 1855444 w 4425895"/>
              <a:gd name="connsiteY17032" fmla="*/ 51939 h 4333434"/>
              <a:gd name="connsiteX17033" fmla="*/ 1855440 w 4425895"/>
              <a:gd name="connsiteY17033" fmla="*/ 51969 h 4333434"/>
              <a:gd name="connsiteX17034" fmla="*/ 1849468 w 4425895"/>
              <a:gd name="connsiteY17034" fmla="*/ 62324 h 4333434"/>
              <a:gd name="connsiteX17035" fmla="*/ 1851573 w 4425895"/>
              <a:gd name="connsiteY17035" fmla="*/ 64429 h 4333434"/>
              <a:gd name="connsiteX17036" fmla="*/ 1849468 w 4425895"/>
              <a:gd name="connsiteY17036" fmla="*/ 66534 h 4333434"/>
              <a:gd name="connsiteX17037" fmla="*/ 1847362 w 4425895"/>
              <a:gd name="connsiteY17037" fmla="*/ 64429 h 4333434"/>
              <a:gd name="connsiteX17038" fmla="*/ 1849167 w 4425895"/>
              <a:gd name="connsiteY17038" fmla="*/ 62625 h 4333434"/>
              <a:gd name="connsiteX17039" fmla="*/ 1842980 w 4425895"/>
              <a:gd name="connsiteY17039" fmla="*/ 74956 h 4333434"/>
              <a:gd name="connsiteX17040" fmla="*/ 1845987 w 4425895"/>
              <a:gd name="connsiteY17040" fmla="*/ 81143 h 4333434"/>
              <a:gd name="connsiteX17041" fmla="*/ 1850284 w 4425895"/>
              <a:gd name="connsiteY17041" fmla="*/ 86513 h 4333434"/>
              <a:gd name="connsiteX17042" fmla="*/ 1852003 w 4425895"/>
              <a:gd name="connsiteY17042" fmla="*/ 95493 h 4333434"/>
              <a:gd name="connsiteX17043" fmla="*/ 1843109 w 4425895"/>
              <a:gd name="connsiteY17043" fmla="*/ 94720 h 4333434"/>
              <a:gd name="connsiteX17044" fmla="*/ 1839886 w 4425895"/>
              <a:gd name="connsiteY17044" fmla="*/ 84752 h 4333434"/>
              <a:gd name="connsiteX17045" fmla="*/ 1842679 w 4425895"/>
              <a:gd name="connsiteY17045" fmla="*/ 75256 h 4333434"/>
              <a:gd name="connsiteX17046" fmla="*/ 1839027 w 4425895"/>
              <a:gd name="connsiteY17046" fmla="*/ 136697 h 4333434"/>
              <a:gd name="connsiteX17047" fmla="*/ 1841089 w 4425895"/>
              <a:gd name="connsiteY17047" fmla="*/ 138846 h 4333434"/>
              <a:gd name="connsiteX17048" fmla="*/ 1841089 w 4425895"/>
              <a:gd name="connsiteY17048" fmla="*/ 138846 h 4333434"/>
              <a:gd name="connsiteX17049" fmla="*/ 1839027 w 4425895"/>
              <a:gd name="connsiteY17049" fmla="*/ 140951 h 4333434"/>
              <a:gd name="connsiteX17050" fmla="*/ 1836922 w 4425895"/>
              <a:gd name="connsiteY17050" fmla="*/ 138846 h 4333434"/>
              <a:gd name="connsiteX17051" fmla="*/ 1838726 w 4425895"/>
              <a:gd name="connsiteY17051" fmla="*/ 136998 h 4333434"/>
              <a:gd name="connsiteX17052" fmla="*/ 1836578 w 4425895"/>
              <a:gd name="connsiteY17052" fmla="*/ 1266480 h 4333434"/>
              <a:gd name="connsiteX17053" fmla="*/ 1838683 w 4425895"/>
              <a:gd name="connsiteY17053" fmla="*/ 1269789 h 4333434"/>
              <a:gd name="connsiteX17054" fmla="*/ 1836578 w 4425895"/>
              <a:gd name="connsiteY17054" fmla="*/ 1271765 h 4333434"/>
              <a:gd name="connsiteX17055" fmla="*/ 1834473 w 4425895"/>
              <a:gd name="connsiteY17055" fmla="*/ 1268457 h 4333434"/>
              <a:gd name="connsiteX17056" fmla="*/ 1836578 w 4425895"/>
              <a:gd name="connsiteY17056" fmla="*/ 1266480 h 4333434"/>
              <a:gd name="connsiteX17057" fmla="*/ 1835332 w 4425895"/>
              <a:gd name="connsiteY17057" fmla="*/ 206216 h 4333434"/>
              <a:gd name="connsiteX17058" fmla="*/ 1826180 w 4425895"/>
              <a:gd name="connsiteY17058" fmla="*/ 205013 h 4333434"/>
              <a:gd name="connsiteX17059" fmla="*/ 1823989 w 4425895"/>
              <a:gd name="connsiteY17059" fmla="*/ 199771 h 4333434"/>
              <a:gd name="connsiteX17060" fmla="*/ 1835375 w 4425895"/>
              <a:gd name="connsiteY17060" fmla="*/ 206345 h 4333434"/>
              <a:gd name="connsiteX17061" fmla="*/ 1807791 w 4425895"/>
              <a:gd name="connsiteY17061" fmla="*/ 258849 h 4333434"/>
              <a:gd name="connsiteX17062" fmla="*/ 1821411 w 4425895"/>
              <a:gd name="connsiteY17062" fmla="*/ 264005 h 4333434"/>
              <a:gd name="connsiteX17063" fmla="*/ 1818403 w 4425895"/>
              <a:gd name="connsiteY17063" fmla="*/ 266454 h 4333434"/>
              <a:gd name="connsiteX17064" fmla="*/ 1807834 w 4425895"/>
              <a:gd name="connsiteY17064" fmla="*/ 258978 h 4333434"/>
              <a:gd name="connsiteX17065" fmla="*/ 1816685 w 4425895"/>
              <a:gd name="connsiteY17065" fmla="*/ 1824347 h 4333434"/>
              <a:gd name="connsiteX17066" fmla="*/ 1814450 w 4425895"/>
              <a:gd name="connsiteY17066" fmla="*/ 1826495 h 4333434"/>
              <a:gd name="connsiteX17067" fmla="*/ 1813505 w 4425895"/>
              <a:gd name="connsiteY17067" fmla="*/ 1824347 h 4333434"/>
              <a:gd name="connsiteX17068" fmla="*/ 1815740 w 4425895"/>
              <a:gd name="connsiteY17068" fmla="*/ 1822242 h 4333434"/>
              <a:gd name="connsiteX17069" fmla="*/ 1816728 w 4425895"/>
              <a:gd name="connsiteY17069" fmla="*/ 1824476 h 4333434"/>
              <a:gd name="connsiteX17070" fmla="*/ 1811443 w 4425895"/>
              <a:gd name="connsiteY17070" fmla="*/ 2260922 h 4333434"/>
              <a:gd name="connsiteX17071" fmla="*/ 1808135 w 4425895"/>
              <a:gd name="connsiteY17071" fmla="*/ 2264273 h 4333434"/>
              <a:gd name="connsiteX17072" fmla="*/ 1805642 w 4425895"/>
              <a:gd name="connsiteY17072" fmla="*/ 2261781 h 4333434"/>
              <a:gd name="connsiteX17073" fmla="*/ 1811486 w 4425895"/>
              <a:gd name="connsiteY17073" fmla="*/ 2261050 h 4333434"/>
              <a:gd name="connsiteX17074" fmla="*/ 1811443 w 4425895"/>
              <a:gd name="connsiteY17074" fmla="*/ 108727 h 4333434"/>
              <a:gd name="connsiteX17075" fmla="*/ 1813462 w 4425895"/>
              <a:gd name="connsiteY17075" fmla="*/ 102883 h 4333434"/>
              <a:gd name="connsiteX17076" fmla="*/ 1819134 w 4425895"/>
              <a:gd name="connsiteY17076" fmla="*/ 108039 h 4333434"/>
              <a:gd name="connsiteX17077" fmla="*/ 1811486 w 4425895"/>
              <a:gd name="connsiteY17077" fmla="*/ 108856 h 4333434"/>
              <a:gd name="connsiteX17078" fmla="*/ 1820852 w 4425895"/>
              <a:gd name="connsiteY17078" fmla="*/ 640556 h 4333434"/>
              <a:gd name="connsiteX17079" fmla="*/ 1824118 w 4425895"/>
              <a:gd name="connsiteY17079" fmla="*/ 638408 h 4333434"/>
              <a:gd name="connsiteX17080" fmla="*/ 1826094 w 4425895"/>
              <a:gd name="connsiteY17080" fmla="*/ 640553 h 4333434"/>
              <a:gd name="connsiteX17081" fmla="*/ 1826094 w 4425895"/>
              <a:gd name="connsiteY17081" fmla="*/ 640556 h 4333434"/>
              <a:gd name="connsiteX17082" fmla="*/ 1822829 w 4425895"/>
              <a:gd name="connsiteY17082" fmla="*/ 642661 h 4333434"/>
              <a:gd name="connsiteX17083" fmla="*/ 1820895 w 4425895"/>
              <a:gd name="connsiteY17083" fmla="*/ 640685 h 4333434"/>
              <a:gd name="connsiteX17084" fmla="*/ 1823989 w 4425895"/>
              <a:gd name="connsiteY17084" fmla="*/ 150747 h 4333434"/>
              <a:gd name="connsiteX17085" fmla="*/ 1829403 w 4425895"/>
              <a:gd name="connsiteY17085" fmla="*/ 147396 h 4333434"/>
              <a:gd name="connsiteX17086" fmla="*/ 1833957 w 4425895"/>
              <a:gd name="connsiteY17086" fmla="*/ 150060 h 4333434"/>
              <a:gd name="connsiteX17087" fmla="*/ 1824032 w 4425895"/>
              <a:gd name="connsiteY17087" fmla="*/ 150962 h 4333434"/>
              <a:gd name="connsiteX17088" fmla="*/ 1831551 w 4425895"/>
              <a:gd name="connsiteY17088" fmla="*/ 64343 h 4333434"/>
              <a:gd name="connsiteX17089" fmla="*/ 1834129 w 4425895"/>
              <a:gd name="connsiteY17089" fmla="*/ 66577 h 4333434"/>
              <a:gd name="connsiteX17090" fmla="*/ 1830820 w 4425895"/>
              <a:gd name="connsiteY17090" fmla="*/ 72507 h 4333434"/>
              <a:gd name="connsiteX17091" fmla="*/ 1831594 w 4425895"/>
              <a:gd name="connsiteY17091" fmla="*/ 64558 h 4333434"/>
              <a:gd name="connsiteX17092" fmla="*/ 1828199 w 4425895"/>
              <a:gd name="connsiteY17092" fmla="*/ 140092 h 4333434"/>
              <a:gd name="connsiteX17093" fmla="*/ 1820723 w 4425895"/>
              <a:gd name="connsiteY17093" fmla="*/ 140865 h 4333434"/>
              <a:gd name="connsiteX17094" fmla="*/ 1825922 w 4425895"/>
              <a:gd name="connsiteY17094" fmla="*/ 135623 h 4333434"/>
              <a:gd name="connsiteX17095" fmla="*/ 1828242 w 4425895"/>
              <a:gd name="connsiteY17095" fmla="*/ 140307 h 4333434"/>
              <a:gd name="connsiteX17096" fmla="*/ 1823259 w 4425895"/>
              <a:gd name="connsiteY17096" fmla="*/ 29498 h 4333434"/>
              <a:gd name="connsiteX17097" fmla="*/ 1818962 w 4425895"/>
              <a:gd name="connsiteY17097" fmla="*/ 32635 h 4333434"/>
              <a:gd name="connsiteX17098" fmla="*/ 1820723 w 4425895"/>
              <a:gd name="connsiteY17098" fmla="*/ 24299 h 4333434"/>
              <a:gd name="connsiteX17099" fmla="*/ 1823301 w 4425895"/>
              <a:gd name="connsiteY17099" fmla="*/ 29713 h 4333434"/>
              <a:gd name="connsiteX17100" fmla="*/ 1814665 w 4425895"/>
              <a:gd name="connsiteY17100" fmla="*/ 13515 h 4333434"/>
              <a:gd name="connsiteX17101" fmla="*/ 1817802 w 4425895"/>
              <a:gd name="connsiteY17101" fmla="*/ 14331 h 4333434"/>
              <a:gd name="connsiteX17102" fmla="*/ 1814665 w 4425895"/>
              <a:gd name="connsiteY17102" fmla="*/ 17768 h 4333434"/>
              <a:gd name="connsiteX17103" fmla="*/ 1811529 w 4425895"/>
              <a:gd name="connsiteY17103" fmla="*/ 16952 h 4333434"/>
              <a:gd name="connsiteX17104" fmla="*/ 1814622 w 4425895"/>
              <a:gd name="connsiteY17104" fmla="*/ 13730 h 4333434"/>
              <a:gd name="connsiteX17105" fmla="*/ 1811529 w 4425895"/>
              <a:gd name="connsiteY17105" fmla="*/ 232296 h 4333434"/>
              <a:gd name="connsiteX17106" fmla="*/ 1806588 w 4425895"/>
              <a:gd name="connsiteY17106" fmla="*/ 235175 h 4333434"/>
              <a:gd name="connsiteX17107" fmla="*/ 1808392 w 4425895"/>
              <a:gd name="connsiteY17107" fmla="*/ 230277 h 4333434"/>
              <a:gd name="connsiteX17108" fmla="*/ 1811486 w 4425895"/>
              <a:gd name="connsiteY17108" fmla="*/ 232511 h 4333434"/>
              <a:gd name="connsiteX17109" fmla="*/ 1798854 w 4425895"/>
              <a:gd name="connsiteY17109" fmla="*/ 27650 h 4333434"/>
              <a:gd name="connsiteX17110" fmla="*/ 1805213 w 4425895"/>
              <a:gd name="connsiteY17110" fmla="*/ 34095 h 4333434"/>
              <a:gd name="connsiteX17111" fmla="*/ 1805213 w 4425895"/>
              <a:gd name="connsiteY17111" fmla="*/ 34095 h 4333434"/>
              <a:gd name="connsiteX17112" fmla="*/ 1798897 w 4425895"/>
              <a:gd name="connsiteY17112" fmla="*/ 34611 h 4333434"/>
              <a:gd name="connsiteX17113" fmla="*/ 1798811 w 4425895"/>
              <a:gd name="connsiteY17113" fmla="*/ 27865 h 4333434"/>
              <a:gd name="connsiteX17114" fmla="*/ 1789316 w 4425895"/>
              <a:gd name="connsiteY17114" fmla="*/ 9476 h 4333434"/>
              <a:gd name="connsiteX17115" fmla="*/ 1793612 w 4425895"/>
              <a:gd name="connsiteY17115" fmla="*/ 7371 h 4333434"/>
              <a:gd name="connsiteX17116" fmla="*/ 1796620 w 4425895"/>
              <a:gd name="connsiteY17116" fmla="*/ 9476 h 4333434"/>
              <a:gd name="connsiteX17117" fmla="*/ 1792323 w 4425895"/>
              <a:gd name="connsiteY17117" fmla="*/ 11581 h 4333434"/>
              <a:gd name="connsiteX17118" fmla="*/ 1789316 w 4425895"/>
              <a:gd name="connsiteY17118" fmla="*/ 9476 h 4333434"/>
              <a:gd name="connsiteX17119" fmla="*/ 1789316 w 4425895"/>
              <a:gd name="connsiteY17119" fmla="*/ 34998 h 4333434"/>
              <a:gd name="connsiteX17120" fmla="*/ 1805299 w 4425895"/>
              <a:gd name="connsiteY17120" fmla="*/ 46555 h 4333434"/>
              <a:gd name="connsiteX17121" fmla="*/ 1805685 w 4425895"/>
              <a:gd name="connsiteY17121" fmla="*/ 50293 h 4333434"/>
              <a:gd name="connsiteX17122" fmla="*/ 1793698 w 4425895"/>
              <a:gd name="connsiteY17122" fmla="*/ 46770 h 4333434"/>
              <a:gd name="connsiteX17123" fmla="*/ 1789616 w 4425895"/>
              <a:gd name="connsiteY17123" fmla="*/ 34998 h 4333434"/>
              <a:gd name="connsiteX17124" fmla="*/ 1775309 w 4425895"/>
              <a:gd name="connsiteY17124" fmla="*/ 4308452 h 4333434"/>
              <a:gd name="connsiteX17125" fmla="*/ 1780078 w 4425895"/>
              <a:gd name="connsiteY17125" fmla="*/ 4303210 h 4333434"/>
              <a:gd name="connsiteX17126" fmla="*/ 1777156 w 4425895"/>
              <a:gd name="connsiteY17126" fmla="*/ 4310213 h 4333434"/>
              <a:gd name="connsiteX17127" fmla="*/ 1775309 w 4425895"/>
              <a:gd name="connsiteY17127" fmla="*/ 4308452 h 4333434"/>
              <a:gd name="connsiteX17128" fmla="*/ 1772731 w 4425895"/>
              <a:gd name="connsiteY17128" fmla="*/ 4241039 h 4333434"/>
              <a:gd name="connsiteX17129" fmla="*/ 1773547 w 4425895"/>
              <a:gd name="connsiteY17129" fmla="*/ 4238890 h 4333434"/>
              <a:gd name="connsiteX17130" fmla="*/ 1776941 w 4425895"/>
              <a:gd name="connsiteY17130" fmla="*/ 4241039 h 4333434"/>
              <a:gd name="connsiteX17131" fmla="*/ 1776125 w 4425895"/>
              <a:gd name="connsiteY17131" fmla="*/ 4243144 h 4333434"/>
              <a:gd name="connsiteX17132" fmla="*/ 1772731 w 4425895"/>
              <a:gd name="connsiteY17132" fmla="*/ 4240953 h 4333434"/>
              <a:gd name="connsiteX17133" fmla="*/ 1779004 w 4425895"/>
              <a:gd name="connsiteY17133" fmla="*/ 4215603 h 4333434"/>
              <a:gd name="connsiteX17134" fmla="*/ 1786463 w 4425895"/>
              <a:gd name="connsiteY17134" fmla="*/ 4214537 h 4333434"/>
              <a:gd name="connsiteX17135" fmla="*/ 1787210 w 4425895"/>
              <a:gd name="connsiteY17135" fmla="*/ 4215216 h 4333434"/>
              <a:gd name="connsiteX17136" fmla="*/ 1785664 w 4425895"/>
              <a:gd name="connsiteY17136" fmla="*/ 4220716 h 4333434"/>
              <a:gd name="connsiteX17137" fmla="*/ 1780293 w 4425895"/>
              <a:gd name="connsiteY17137" fmla="*/ 4221102 h 4333434"/>
              <a:gd name="connsiteX17138" fmla="*/ 1779004 w 4425895"/>
              <a:gd name="connsiteY17138" fmla="*/ 4215517 h 4333434"/>
              <a:gd name="connsiteX17139" fmla="*/ 1788070 w 4425895"/>
              <a:gd name="connsiteY17139" fmla="*/ 979384 h 4333434"/>
              <a:gd name="connsiteX17140" fmla="*/ 1792065 w 4425895"/>
              <a:gd name="connsiteY17140" fmla="*/ 979384 h 4333434"/>
              <a:gd name="connsiteX17141" fmla="*/ 1789316 w 4425895"/>
              <a:gd name="connsiteY17141" fmla="*/ 980501 h 4333434"/>
              <a:gd name="connsiteX17142" fmla="*/ 1788070 w 4425895"/>
              <a:gd name="connsiteY17142" fmla="*/ 979298 h 4333434"/>
              <a:gd name="connsiteX17143" fmla="*/ 1788456 w 4425895"/>
              <a:gd name="connsiteY17143" fmla="*/ 134807 h 4333434"/>
              <a:gd name="connsiteX17144" fmla="*/ 1785062 w 4425895"/>
              <a:gd name="connsiteY17144" fmla="*/ 131585 h 4333434"/>
              <a:gd name="connsiteX17145" fmla="*/ 1775867 w 4425895"/>
              <a:gd name="connsiteY17145" fmla="*/ 126171 h 4333434"/>
              <a:gd name="connsiteX17146" fmla="*/ 1787941 w 4425895"/>
              <a:gd name="connsiteY17146" fmla="*/ 124968 h 4333434"/>
              <a:gd name="connsiteX17147" fmla="*/ 1800830 w 4425895"/>
              <a:gd name="connsiteY17147" fmla="*/ 130553 h 4333434"/>
              <a:gd name="connsiteX17148" fmla="*/ 1800272 w 4425895"/>
              <a:gd name="connsiteY17148" fmla="*/ 140478 h 4333434"/>
              <a:gd name="connsiteX17149" fmla="*/ 1788456 w 4425895"/>
              <a:gd name="connsiteY17149" fmla="*/ 134721 h 4333434"/>
              <a:gd name="connsiteX17150" fmla="*/ 1795760 w 4425895"/>
              <a:gd name="connsiteY17150" fmla="*/ 71175 h 4333434"/>
              <a:gd name="connsiteX17151" fmla="*/ 1789359 w 4425895"/>
              <a:gd name="connsiteY17151" fmla="*/ 69069 h 4333434"/>
              <a:gd name="connsiteX17152" fmla="*/ 1784246 w 4425895"/>
              <a:gd name="connsiteY17152" fmla="*/ 66105 h 4333434"/>
              <a:gd name="connsiteX17153" fmla="*/ 1794299 w 4425895"/>
              <a:gd name="connsiteY17153" fmla="*/ 62582 h 4333434"/>
              <a:gd name="connsiteX17154" fmla="*/ 1801776 w 4425895"/>
              <a:gd name="connsiteY17154" fmla="*/ 65761 h 4333434"/>
              <a:gd name="connsiteX17155" fmla="*/ 1803108 w 4425895"/>
              <a:gd name="connsiteY17155" fmla="*/ 70058 h 4333434"/>
              <a:gd name="connsiteX17156" fmla="*/ 1795760 w 4425895"/>
              <a:gd name="connsiteY17156" fmla="*/ 71089 h 4333434"/>
              <a:gd name="connsiteX17157" fmla="*/ 1803108 w 4425895"/>
              <a:gd name="connsiteY17157" fmla="*/ 4292383 h 4333434"/>
              <a:gd name="connsiteX17158" fmla="*/ 1805213 w 4425895"/>
              <a:gd name="connsiteY17158" fmla="*/ 4295218 h 4333434"/>
              <a:gd name="connsiteX17159" fmla="*/ 1803108 w 4425895"/>
              <a:gd name="connsiteY17159" fmla="*/ 4298054 h 4333434"/>
              <a:gd name="connsiteX17160" fmla="*/ 1801002 w 4425895"/>
              <a:gd name="connsiteY17160" fmla="*/ 4295218 h 4333434"/>
              <a:gd name="connsiteX17161" fmla="*/ 1803108 w 4425895"/>
              <a:gd name="connsiteY17161" fmla="*/ 4292297 h 4333434"/>
              <a:gd name="connsiteX17162" fmla="*/ 1784374 w 4425895"/>
              <a:gd name="connsiteY17162" fmla="*/ 7586 h 4333434"/>
              <a:gd name="connsiteX17163" fmla="*/ 1785320 w 4425895"/>
              <a:gd name="connsiteY17163" fmla="*/ 9691 h 4333434"/>
              <a:gd name="connsiteX17164" fmla="*/ 1783085 w 4425895"/>
              <a:gd name="connsiteY17164" fmla="*/ 11796 h 4333434"/>
              <a:gd name="connsiteX17165" fmla="*/ 1782183 w 4425895"/>
              <a:gd name="connsiteY17165" fmla="*/ 9691 h 4333434"/>
              <a:gd name="connsiteX17166" fmla="*/ 1784374 w 4425895"/>
              <a:gd name="connsiteY17166" fmla="*/ 7586 h 4333434"/>
              <a:gd name="connsiteX17167" fmla="*/ 1784374 w 4425895"/>
              <a:gd name="connsiteY17167" fmla="*/ 7586 h 4333434"/>
              <a:gd name="connsiteX17168" fmla="*/ 1781109 w 4425895"/>
              <a:gd name="connsiteY17168" fmla="*/ 101079 h 4333434"/>
              <a:gd name="connsiteX17169" fmla="*/ 1779176 w 4425895"/>
              <a:gd name="connsiteY17169" fmla="*/ 103227 h 4333434"/>
              <a:gd name="connsiteX17170" fmla="*/ 1775867 w 4425895"/>
              <a:gd name="connsiteY17170" fmla="*/ 101079 h 4333434"/>
              <a:gd name="connsiteX17171" fmla="*/ 1777887 w 4425895"/>
              <a:gd name="connsiteY17171" fmla="*/ 98974 h 4333434"/>
              <a:gd name="connsiteX17172" fmla="*/ 1781109 w 4425895"/>
              <a:gd name="connsiteY17172" fmla="*/ 100864 h 4333434"/>
              <a:gd name="connsiteX17173" fmla="*/ 1779605 w 4425895"/>
              <a:gd name="connsiteY17173" fmla="*/ 24170 h 4333434"/>
              <a:gd name="connsiteX17174" fmla="*/ 1777113 w 4425895"/>
              <a:gd name="connsiteY17174" fmla="*/ 26705 h 4333434"/>
              <a:gd name="connsiteX17175" fmla="*/ 1773762 w 4425895"/>
              <a:gd name="connsiteY17175" fmla="*/ 23311 h 4333434"/>
              <a:gd name="connsiteX17176" fmla="*/ 1779605 w 4425895"/>
              <a:gd name="connsiteY17176" fmla="*/ 23955 h 4333434"/>
              <a:gd name="connsiteX17177" fmla="*/ 1767833 w 4425895"/>
              <a:gd name="connsiteY17177" fmla="*/ 89220 h 4333434"/>
              <a:gd name="connsiteX17178" fmla="*/ 1780078 w 4425895"/>
              <a:gd name="connsiteY17178" fmla="*/ 92615 h 4333434"/>
              <a:gd name="connsiteX17179" fmla="*/ 1768477 w 4425895"/>
              <a:gd name="connsiteY17179" fmla="*/ 92228 h 4333434"/>
              <a:gd name="connsiteX17180" fmla="*/ 1767833 w 4425895"/>
              <a:gd name="connsiteY17180" fmla="*/ 89220 h 4333434"/>
              <a:gd name="connsiteX17181" fmla="*/ 1767532 w 4425895"/>
              <a:gd name="connsiteY17181" fmla="*/ 4253714 h 4333434"/>
              <a:gd name="connsiteX17182" fmla="*/ 1769594 w 4425895"/>
              <a:gd name="connsiteY17182" fmla="*/ 4255819 h 4333434"/>
              <a:gd name="connsiteX17183" fmla="*/ 1767446 w 4425895"/>
              <a:gd name="connsiteY17183" fmla="*/ 4257967 h 4333434"/>
              <a:gd name="connsiteX17184" fmla="*/ 1765298 w 4425895"/>
              <a:gd name="connsiteY17184" fmla="*/ 4255819 h 4333434"/>
              <a:gd name="connsiteX17185" fmla="*/ 1767399 w 4425895"/>
              <a:gd name="connsiteY17185" fmla="*/ 4253709 h 4333434"/>
              <a:gd name="connsiteX17186" fmla="*/ 1767532 w 4425895"/>
              <a:gd name="connsiteY17186" fmla="*/ 4253714 h 4333434"/>
              <a:gd name="connsiteX17187" fmla="*/ 1765555 w 4425895"/>
              <a:gd name="connsiteY17187" fmla="*/ 4302566 h 4333434"/>
              <a:gd name="connsiteX17188" fmla="*/ 1766458 w 4425895"/>
              <a:gd name="connsiteY17188" fmla="*/ 4304714 h 4333434"/>
              <a:gd name="connsiteX17189" fmla="*/ 1764223 w 4425895"/>
              <a:gd name="connsiteY17189" fmla="*/ 4306819 h 4333434"/>
              <a:gd name="connsiteX17190" fmla="*/ 1763321 w 4425895"/>
              <a:gd name="connsiteY17190" fmla="*/ 4304714 h 4333434"/>
              <a:gd name="connsiteX17191" fmla="*/ 1765555 w 4425895"/>
              <a:gd name="connsiteY17191" fmla="*/ 4302566 h 4333434"/>
              <a:gd name="connsiteX17192" fmla="*/ 1765555 w 4425895"/>
              <a:gd name="connsiteY17192" fmla="*/ 4302566 h 4333434"/>
              <a:gd name="connsiteX17193" fmla="*/ 1757865 w 4425895"/>
              <a:gd name="connsiteY17193" fmla="*/ 37662 h 4333434"/>
              <a:gd name="connsiteX17194" fmla="*/ 1761216 w 4425895"/>
              <a:gd name="connsiteY17194" fmla="*/ 38779 h 4333434"/>
              <a:gd name="connsiteX17195" fmla="*/ 1755888 w 4425895"/>
              <a:gd name="connsiteY17195" fmla="*/ 43462 h 4333434"/>
              <a:gd name="connsiteX17196" fmla="*/ 1757865 w 4425895"/>
              <a:gd name="connsiteY17196" fmla="*/ 37662 h 4333434"/>
              <a:gd name="connsiteX17197" fmla="*/ 1755974 w 4425895"/>
              <a:gd name="connsiteY17197" fmla="*/ 62753 h 4333434"/>
              <a:gd name="connsiteX17198" fmla="*/ 1759154 w 4425895"/>
              <a:gd name="connsiteY17198" fmla="*/ 67265 h 4333434"/>
              <a:gd name="connsiteX17199" fmla="*/ 1755974 w 4425895"/>
              <a:gd name="connsiteY17199" fmla="*/ 69112 h 4333434"/>
              <a:gd name="connsiteX17200" fmla="*/ 1752838 w 4425895"/>
              <a:gd name="connsiteY17200" fmla="*/ 64816 h 4333434"/>
              <a:gd name="connsiteX17201" fmla="*/ 1755974 w 4425895"/>
              <a:gd name="connsiteY17201" fmla="*/ 62625 h 4333434"/>
              <a:gd name="connsiteX17202" fmla="*/ 1750260 w 4425895"/>
              <a:gd name="connsiteY17202" fmla="*/ 143099 h 4333434"/>
              <a:gd name="connsiteX17203" fmla="*/ 1747811 w 4425895"/>
              <a:gd name="connsiteY17203" fmla="*/ 145634 h 4333434"/>
              <a:gd name="connsiteX17204" fmla="*/ 1744459 w 4425895"/>
              <a:gd name="connsiteY17204" fmla="*/ 142283 h 4333434"/>
              <a:gd name="connsiteX17205" fmla="*/ 1750260 w 4425895"/>
              <a:gd name="connsiteY17205" fmla="*/ 142970 h 4333434"/>
              <a:gd name="connsiteX17206" fmla="*/ 1737026 w 4425895"/>
              <a:gd name="connsiteY17206" fmla="*/ 176484 h 4333434"/>
              <a:gd name="connsiteX17207" fmla="*/ 1731913 w 4425895"/>
              <a:gd name="connsiteY17207" fmla="*/ 170082 h 4333434"/>
              <a:gd name="connsiteX17208" fmla="*/ 1740507 w 4425895"/>
              <a:gd name="connsiteY17208" fmla="*/ 166215 h 4333434"/>
              <a:gd name="connsiteX17209" fmla="*/ 1742998 w 4425895"/>
              <a:gd name="connsiteY17209" fmla="*/ 174078 h 4333434"/>
              <a:gd name="connsiteX17210" fmla="*/ 1737026 w 4425895"/>
              <a:gd name="connsiteY17210" fmla="*/ 176355 h 4333434"/>
              <a:gd name="connsiteX17211" fmla="*/ 1734320 w 4425895"/>
              <a:gd name="connsiteY17211" fmla="*/ 258376 h 4333434"/>
              <a:gd name="connsiteX17212" fmla="*/ 1729207 w 4425895"/>
              <a:gd name="connsiteY17212" fmla="*/ 259665 h 4333434"/>
              <a:gd name="connsiteX17213" fmla="*/ 1737026 w 4425895"/>
              <a:gd name="connsiteY17213" fmla="*/ 251674 h 4333434"/>
              <a:gd name="connsiteX17214" fmla="*/ 1734320 w 4425895"/>
              <a:gd name="connsiteY17214" fmla="*/ 258247 h 4333434"/>
              <a:gd name="connsiteX17215" fmla="*/ 1739218 w 4425895"/>
              <a:gd name="connsiteY17215" fmla="*/ 132874 h 4333434"/>
              <a:gd name="connsiteX17216" fmla="*/ 1741452 w 4425895"/>
              <a:gd name="connsiteY17216" fmla="*/ 130768 h 4333434"/>
              <a:gd name="connsiteX17217" fmla="*/ 1742397 w 4425895"/>
              <a:gd name="connsiteY17217" fmla="*/ 132874 h 4333434"/>
              <a:gd name="connsiteX17218" fmla="*/ 1740163 w 4425895"/>
              <a:gd name="connsiteY17218" fmla="*/ 135022 h 4333434"/>
              <a:gd name="connsiteX17219" fmla="*/ 1740163 w 4425895"/>
              <a:gd name="connsiteY17219" fmla="*/ 135022 h 4333434"/>
              <a:gd name="connsiteX17220" fmla="*/ 1739218 w 4425895"/>
              <a:gd name="connsiteY17220" fmla="*/ 132745 h 4333434"/>
              <a:gd name="connsiteX17221" fmla="*/ 1743256 w 4425895"/>
              <a:gd name="connsiteY17221" fmla="*/ 55192 h 4333434"/>
              <a:gd name="connsiteX17222" fmla="*/ 1747209 w 4425895"/>
              <a:gd name="connsiteY17222" fmla="*/ 55192 h 4333434"/>
              <a:gd name="connsiteX17223" fmla="*/ 1747209 w 4425895"/>
              <a:gd name="connsiteY17223" fmla="*/ 61851 h 4333434"/>
              <a:gd name="connsiteX17224" fmla="*/ 1744331 w 4425895"/>
              <a:gd name="connsiteY17224" fmla="*/ 65031 h 4333434"/>
              <a:gd name="connsiteX17225" fmla="*/ 1743256 w 4425895"/>
              <a:gd name="connsiteY17225" fmla="*/ 55063 h 4333434"/>
              <a:gd name="connsiteX17226" fmla="*/ 1740464 w 4425895"/>
              <a:gd name="connsiteY17226" fmla="*/ 73366 h 4333434"/>
              <a:gd name="connsiteX17227" fmla="*/ 1743987 w 4425895"/>
              <a:gd name="connsiteY17227" fmla="*/ 75901 h 4333434"/>
              <a:gd name="connsiteX17228" fmla="*/ 1739274 w 4425895"/>
              <a:gd name="connsiteY17228" fmla="*/ 79128 h 4333434"/>
              <a:gd name="connsiteX17229" fmla="*/ 1737542 w 4425895"/>
              <a:gd name="connsiteY17229" fmla="*/ 78350 h 4333434"/>
              <a:gd name="connsiteX17230" fmla="*/ 1740464 w 4425895"/>
              <a:gd name="connsiteY17230" fmla="*/ 73237 h 4333434"/>
              <a:gd name="connsiteX17231" fmla="*/ 1727574 w 4425895"/>
              <a:gd name="connsiteY17231" fmla="*/ 56180 h 4333434"/>
              <a:gd name="connsiteX17232" fmla="*/ 1732902 w 4425895"/>
              <a:gd name="connsiteY17232" fmla="*/ 51883 h 4333434"/>
              <a:gd name="connsiteX17233" fmla="*/ 1733976 w 4425895"/>
              <a:gd name="connsiteY17233" fmla="*/ 57168 h 4333434"/>
              <a:gd name="connsiteX17234" fmla="*/ 1733159 w 4425895"/>
              <a:gd name="connsiteY17234" fmla="*/ 61464 h 4333434"/>
              <a:gd name="connsiteX17235" fmla="*/ 1733159 w 4425895"/>
              <a:gd name="connsiteY17235" fmla="*/ 64558 h 4333434"/>
              <a:gd name="connsiteX17236" fmla="*/ 1731870 w 4425895"/>
              <a:gd name="connsiteY17236" fmla="*/ 62453 h 4333434"/>
              <a:gd name="connsiteX17237" fmla="*/ 1728691 w 4425895"/>
              <a:gd name="connsiteY17237" fmla="*/ 60304 h 4333434"/>
              <a:gd name="connsiteX17238" fmla="*/ 1727703 w 4425895"/>
              <a:gd name="connsiteY17238" fmla="*/ 56223 h 4333434"/>
              <a:gd name="connsiteX17239" fmla="*/ 1718164 w 4425895"/>
              <a:gd name="connsiteY17239" fmla="*/ 44794 h 4333434"/>
              <a:gd name="connsiteX17240" fmla="*/ 1721301 w 4425895"/>
              <a:gd name="connsiteY17240" fmla="*/ 46684 h 4333434"/>
              <a:gd name="connsiteX17241" fmla="*/ 1716231 w 4425895"/>
              <a:gd name="connsiteY17241" fmla="*/ 47930 h 4333434"/>
              <a:gd name="connsiteX17242" fmla="*/ 1718293 w 4425895"/>
              <a:gd name="connsiteY17242" fmla="*/ 44837 h 4333434"/>
              <a:gd name="connsiteX17243" fmla="*/ 1718164 w 4425895"/>
              <a:gd name="connsiteY17243" fmla="*/ 58328 h 4333434"/>
              <a:gd name="connsiteX17244" fmla="*/ 1721301 w 4425895"/>
              <a:gd name="connsiteY17244" fmla="*/ 61379 h 4333434"/>
              <a:gd name="connsiteX17245" fmla="*/ 1721301 w 4425895"/>
              <a:gd name="connsiteY17245" fmla="*/ 61379 h 4333434"/>
              <a:gd name="connsiteX17246" fmla="*/ 1716403 w 4425895"/>
              <a:gd name="connsiteY17246" fmla="*/ 65331 h 4333434"/>
              <a:gd name="connsiteX17247" fmla="*/ 1718293 w 4425895"/>
              <a:gd name="connsiteY17247" fmla="*/ 58371 h 4333434"/>
              <a:gd name="connsiteX17248" fmla="*/ 1721301 w 4425895"/>
              <a:gd name="connsiteY17248" fmla="*/ 221598 h 4333434"/>
              <a:gd name="connsiteX17249" fmla="*/ 1717993 w 4425895"/>
              <a:gd name="connsiteY17249" fmla="*/ 224992 h 4333434"/>
              <a:gd name="connsiteX17250" fmla="*/ 1715501 w 4425895"/>
              <a:gd name="connsiteY17250" fmla="*/ 223746 h 4333434"/>
              <a:gd name="connsiteX17251" fmla="*/ 1721430 w 4425895"/>
              <a:gd name="connsiteY17251" fmla="*/ 221598 h 4333434"/>
              <a:gd name="connsiteX17252" fmla="*/ 1718164 w 4425895"/>
              <a:gd name="connsiteY17252" fmla="*/ 179491 h 4333434"/>
              <a:gd name="connsiteX17253" fmla="*/ 1721430 w 4425895"/>
              <a:gd name="connsiteY17253" fmla="*/ 177386 h 4333434"/>
              <a:gd name="connsiteX17254" fmla="*/ 1723406 w 4425895"/>
              <a:gd name="connsiteY17254" fmla="*/ 179444 h 4333434"/>
              <a:gd name="connsiteX17255" fmla="*/ 1723406 w 4425895"/>
              <a:gd name="connsiteY17255" fmla="*/ 179491 h 4333434"/>
              <a:gd name="connsiteX17256" fmla="*/ 1720141 w 4425895"/>
              <a:gd name="connsiteY17256" fmla="*/ 181640 h 4333434"/>
              <a:gd name="connsiteX17257" fmla="*/ 1718293 w 4425895"/>
              <a:gd name="connsiteY17257" fmla="*/ 179448 h 4333434"/>
              <a:gd name="connsiteX17258" fmla="*/ 1711977 w 4425895"/>
              <a:gd name="connsiteY17258" fmla="*/ 47501 h 4333434"/>
              <a:gd name="connsiteX17259" fmla="*/ 1706177 w 4425895"/>
              <a:gd name="connsiteY17259" fmla="*/ 52657 h 4333434"/>
              <a:gd name="connsiteX17260" fmla="*/ 1704759 w 4425895"/>
              <a:gd name="connsiteY17260" fmla="*/ 48360 h 4333434"/>
              <a:gd name="connsiteX17261" fmla="*/ 1711977 w 4425895"/>
              <a:gd name="connsiteY17261" fmla="*/ 47501 h 4333434"/>
              <a:gd name="connsiteX17262" fmla="*/ 1711075 w 4425895"/>
              <a:gd name="connsiteY17262" fmla="*/ 222027 h 4333434"/>
              <a:gd name="connsiteX17263" fmla="*/ 1708970 w 4425895"/>
              <a:gd name="connsiteY17263" fmla="*/ 224133 h 4333434"/>
              <a:gd name="connsiteX17264" fmla="*/ 1706864 w 4425895"/>
              <a:gd name="connsiteY17264" fmla="*/ 222027 h 4333434"/>
              <a:gd name="connsiteX17265" fmla="*/ 1708970 w 4425895"/>
              <a:gd name="connsiteY17265" fmla="*/ 219879 h 4333434"/>
              <a:gd name="connsiteX17266" fmla="*/ 1710989 w 4425895"/>
              <a:gd name="connsiteY17266" fmla="*/ 222027 h 4333434"/>
              <a:gd name="connsiteX17267" fmla="*/ 1682718 w 4425895"/>
              <a:gd name="connsiteY17267" fmla="*/ 4218782 h 4333434"/>
              <a:gd name="connsiteX17268" fmla="*/ 1677562 w 4425895"/>
              <a:gd name="connsiteY17268" fmla="*/ 4215431 h 4333434"/>
              <a:gd name="connsiteX17269" fmla="*/ 1688561 w 4425895"/>
              <a:gd name="connsiteY17269" fmla="*/ 4216978 h 4333434"/>
              <a:gd name="connsiteX17270" fmla="*/ 1694619 w 4425895"/>
              <a:gd name="connsiteY17270" fmla="*/ 4216978 h 4333434"/>
              <a:gd name="connsiteX17271" fmla="*/ 1701236 w 4425895"/>
              <a:gd name="connsiteY17271" fmla="*/ 4213412 h 4333434"/>
              <a:gd name="connsiteX17272" fmla="*/ 1705833 w 4425895"/>
              <a:gd name="connsiteY17272" fmla="*/ 4213412 h 4333434"/>
              <a:gd name="connsiteX17273" fmla="*/ 1701107 w 4425895"/>
              <a:gd name="connsiteY17273" fmla="*/ 4217407 h 4333434"/>
              <a:gd name="connsiteX17274" fmla="*/ 1696424 w 4425895"/>
              <a:gd name="connsiteY17274" fmla="*/ 4223724 h 4333434"/>
              <a:gd name="connsiteX17275" fmla="*/ 1690323 w 4425895"/>
              <a:gd name="connsiteY17275" fmla="*/ 4223036 h 4333434"/>
              <a:gd name="connsiteX17276" fmla="*/ 1682632 w 4425895"/>
              <a:gd name="connsiteY17276" fmla="*/ 4218782 h 4333434"/>
              <a:gd name="connsiteX17277" fmla="*/ 1680913 w 4425895"/>
              <a:gd name="connsiteY17277" fmla="*/ 4299214 h 4333434"/>
              <a:gd name="connsiteX17278" fmla="*/ 1682159 w 4425895"/>
              <a:gd name="connsiteY17278" fmla="*/ 4296679 h 4333434"/>
              <a:gd name="connsiteX17279" fmla="*/ 1685468 w 4425895"/>
              <a:gd name="connsiteY17279" fmla="*/ 4300030 h 4333434"/>
              <a:gd name="connsiteX17280" fmla="*/ 1680827 w 4425895"/>
              <a:gd name="connsiteY17280" fmla="*/ 4299214 h 4333434"/>
              <a:gd name="connsiteX17281" fmla="*/ 1652341 w 4425895"/>
              <a:gd name="connsiteY17281" fmla="*/ 1930730 h 4333434"/>
              <a:gd name="connsiteX17282" fmla="*/ 1654446 w 4425895"/>
              <a:gd name="connsiteY17282" fmla="*/ 1932878 h 4333434"/>
              <a:gd name="connsiteX17283" fmla="*/ 1652298 w 4425895"/>
              <a:gd name="connsiteY17283" fmla="*/ 1935027 h 4333434"/>
              <a:gd name="connsiteX17284" fmla="*/ 1650150 w 4425895"/>
              <a:gd name="connsiteY17284" fmla="*/ 1932878 h 4333434"/>
              <a:gd name="connsiteX17285" fmla="*/ 1652298 w 4425895"/>
              <a:gd name="connsiteY17285" fmla="*/ 1930730 h 4333434"/>
              <a:gd name="connsiteX17286" fmla="*/ 1652341 w 4425895"/>
              <a:gd name="connsiteY17286" fmla="*/ 1930730 h 4333434"/>
              <a:gd name="connsiteX17287" fmla="*/ 1650966 w 4425895"/>
              <a:gd name="connsiteY17287" fmla="*/ 1461373 h 4333434"/>
              <a:gd name="connsiteX17288" fmla="*/ 1656509 w 4425895"/>
              <a:gd name="connsiteY17288" fmla="*/ 1465669 h 4333434"/>
              <a:gd name="connsiteX17289" fmla="*/ 1650493 w 4425895"/>
              <a:gd name="connsiteY17289" fmla="*/ 1466658 h 4333434"/>
              <a:gd name="connsiteX17290" fmla="*/ 1650966 w 4425895"/>
              <a:gd name="connsiteY17290" fmla="*/ 1461373 h 4333434"/>
              <a:gd name="connsiteX17291" fmla="*/ 1656766 w 4425895"/>
              <a:gd name="connsiteY17291" fmla="*/ 4144666 h 4333434"/>
              <a:gd name="connsiteX17292" fmla="*/ 1656766 w 4425895"/>
              <a:gd name="connsiteY17292" fmla="*/ 4148275 h 4333434"/>
              <a:gd name="connsiteX17293" fmla="*/ 1653243 w 4425895"/>
              <a:gd name="connsiteY17293" fmla="*/ 4147335 h 4333434"/>
              <a:gd name="connsiteX17294" fmla="*/ 1653243 w 4425895"/>
              <a:gd name="connsiteY17294" fmla="*/ 4147330 h 4333434"/>
              <a:gd name="connsiteX17295" fmla="*/ 1656766 w 4425895"/>
              <a:gd name="connsiteY17295" fmla="*/ 4144666 h 4333434"/>
              <a:gd name="connsiteX17296" fmla="*/ 1659688 w 4425895"/>
              <a:gd name="connsiteY17296" fmla="*/ 1430523 h 4333434"/>
              <a:gd name="connsiteX17297" fmla="*/ 1662825 w 4425895"/>
              <a:gd name="connsiteY17297" fmla="*/ 1434562 h 4333434"/>
              <a:gd name="connsiteX17298" fmla="*/ 1662309 w 4425895"/>
              <a:gd name="connsiteY17298" fmla="*/ 1439632 h 4333434"/>
              <a:gd name="connsiteX17299" fmla="*/ 1659688 w 4425895"/>
              <a:gd name="connsiteY17299" fmla="*/ 1430523 h 4333434"/>
              <a:gd name="connsiteX17300" fmla="*/ 1674769 w 4425895"/>
              <a:gd name="connsiteY17300" fmla="*/ 1394389 h 4333434"/>
              <a:gd name="connsiteX17301" fmla="*/ 1672277 w 4425895"/>
              <a:gd name="connsiteY17301" fmla="*/ 1393100 h 4333434"/>
              <a:gd name="connsiteX17302" fmla="*/ 1666563 w 4425895"/>
              <a:gd name="connsiteY17302" fmla="*/ 1392112 h 4333434"/>
              <a:gd name="connsiteX17303" fmla="*/ 1663727 w 4425895"/>
              <a:gd name="connsiteY17303" fmla="*/ 1391167 h 4333434"/>
              <a:gd name="connsiteX17304" fmla="*/ 1674301 w 4425895"/>
              <a:gd name="connsiteY17304" fmla="*/ 1391041 h 4333434"/>
              <a:gd name="connsiteX17305" fmla="*/ 1674425 w 4425895"/>
              <a:gd name="connsiteY17305" fmla="*/ 1391167 h 4333434"/>
              <a:gd name="connsiteX17306" fmla="*/ 1674769 w 4425895"/>
              <a:gd name="connsiteY17306" fmla="*/ 1394389 h 4333434"/>
              <a:gd name="connsiteX17307" fmla="*/ 1676574 w 4425895"/>
              <a:gd name="connsiteY17307" fmla="*/ 2623595 h 4333434"/>
              <a:gd name="connsiteX17308" fmla="*/ 1677476 w 4425895"/>
              <a:gd name="connsiteY17308" fmla="*/ 2625743 h 4333434"/>
              <a:gd name="connsiteX17309" fmla="*/ 1675285 w 4425895"/>
              <a:gd name="connsiteY17309" fmla="*/ 2627849 h 4333434"/>
              <a:gd name="connsiteX17310" fmla="*/ 1675242 w 4425895"/>
              <a:gd name="connsiteY17310" fmla="*/ 2627849 h 4333434"/>
              <a:gd name="connsiteX17311" fmla="*/ 1674339 w 4425895"/>
              <a:gd name="connsiteY17311" fmla="*/ 2625743 h 4333434"/>
              <a:gd name="connsiteX17312" fmla="*/ 1676574 w 4425895"/>
              <a:gd name="connsiteY17312" fmla="*/ 2623595 h 4333434"/>
              <a:gd name="connsiteX17313" fmla="*/ 1666434 w 4425895"/>
              <a:gd name="connsiteY17313" fmla="*/ 4163142 h 4333434"/>
              <a:gd name="connsiteX17314" fmla="*/ 1663684 w 4425895"/>
              <a:gd name="connsiteY17314" fmla="*/ 4164259 h 4333434"/>
              <a:gd name="connsiteX17315" fmla="*/ 1662438 w 4425895"/>
              <a:gd name="connsiteY17315" fmla="*/ 4162970 h 4333434"/>
              <a:gd name="connsiteX17316" fmla="*/ 1666434 w 4425895"/>
              <a:gd name="connsiteY17316" fmla="*/ 4163142 h 4333434"/>
              <a:gd name="connsiteX17317" fmla="*/ 1663125 w 4425895"/>
              <a:gd name="connsiteY17317" fmla="*/ 1823488 h 4333434"/>
              <a:gd name="connsiteX17318" fmla="*/ 1666992 w 4425895"/>
              <a:gd name="connsiteY17318" fmla="*/ 1825507 h 4333434"/>
              <a:gd name="connsiteX17319" fmla="*/ 1664973 w 4425895"/>
              <a:gd name="connsiteY17319" fmla="*/ 1826710 h 4333434"/>
              <a:gd name="connsiteX17320" fmla="*/ 1663125 w 4425895"/>
              <a:gd name="connsiteY17320" fmla="*/ 1823488 h 4333434"/>
              <a:gd name="connsiteX17321" fmla="*/ 1664715 w 4425895"/>
              <a:gd name="connsiteY17321" fmla="*/ 4155923 h 4333434"/>
              <a:gd name="connsiteX17322" fmla="*/ 1669012 w 4425895"/>
              <a:gd name="connsiteY17322" fmla="*/ 4153818 h 4333434"/>
              <a:gd name="connsiteX17323" fmla="*/ 1672019 w 4425895"/>
              <a:gd name="connsiteY17323" fmla="*/ 4155923 h 4333434"/>
              <a:gd name="connsiteX17324" fmla="*/ 1667723 w 4425895"/>
              <a:gd name="connsiteY17324" fmla="*/ 4158072 h 4333434"/>
              <a:gd name="connsiteX17325" fmla="*/ 1664715 w 4425895"/>
              <a:gd name="connsiteY17325" fmla="*/ 4155923 h 4333434"/>
              <a:gd name="connsiteX17326" fmla="*/ 1667894 w 4425895"/>
              <a:gd name="connsiteY17326" fmla="*/ 37146 h 4333434"/>
              <a:gd name="connsiteX17327" fmla="*/ 1671160 w 4425895"/>
              <a:gd name="connsiteY17327" fmla="*/ 26490 h 4333434"/>
              <a:gd name="connsiteX17328" fmla="*/ 1673136 w 4425895"/>
              <a:gd name="connsiteY17328" fmla="*/ 31689 h 4333434"/>
              <a:gd name="connsiteX17329" fmla="*/ 1668066 w 4425895"/>
              <a:gd name="connsiteY17329" fmla="*/ 37146 h 4333434"/>
              <a:gd name="connsiteX17330" fmla="*/ 1669012 w 4425895"/>
              <a:gd name="connsiteY17330" fmla="*/ 584658 h 4333434"/>
              <a:gd name="connsiteX17331" fmla="*/ 1669012 w 4425895"/>
              <a:gd name="connsiteY17331" fmla="*/ 592091 h 4333434"/>
              <a:gd name="connsiteX17332" fmla="*/ 1664715 w 4425895"/>
              <a:gd name="connsiteY17332" fmla="*/ 593895 h 4333434"/>
              <a:gd name="connsiteX17333" fmla="*/ 1661450 w 4425895"/>
              <a:gd name="connsiteY17333" fmla="*/ 584142 h 4333434"/>
              <a:gd name="connsiteX17334" fmla="*/ 1669012 w 4425895"/>
              <a:gd name="connsiteY17334" fmla="*/ 584658 h 4333434"/>
              <a:gd name="connsiteX17335" fmla="*/ 1660891 w 4425895"/>
              <a:gd name="connsiteY17335" fmla="*/ 249525 h 4333434"/>
              <a:gd name="connsiteX17336" fmla="*/ 1658786 w 4425895"/>
              <a:gd name="connsiteY17336" fmla="*/ 247420 h 4333434"/>
              <a:gd name="connsiteX17337" fmla="*/ 1658786 w 4425895"/>
              <a:gd name="connsiteY17337" fmla="*/ 247377 h 4333434"/>
              <a:gd name="connsiteX17338" fmla="*/ 1660891 w 4425895"/>
              <a:gd name="connsiteY17338" fmla="*/ 245272 h 4333434"/>
              <a:gd name="connsiteX17339" fmla="*/ 1662996 w 4425895"/>
              <a:gd name="connsiteY17339" fmla="*/ 247377 h 4333434"/>
              <a:gd name="connsiteX17340" fmla="*/ 1661080 w 4425895"/>
              <a:gd name="connsiteY17340" fmla="*/ 249654 h 4333434"/>
              <a:gd name="connsiteX17341" fmla="*/ 1660719 w 4425895"/>
              <a:gd name="connsiteY17341" fmla="*/ 249654 h 4333434"/>
              <a:gd name="connsiteX17342" fmla="*/ 1658786 w 4425895"/>
              <a:gd name="connsiteY17342" fmla="*/ 26362 h 4333434"/>
              <a:gd name="connsiteX17343" fmla="*/ 1656680 w 4425895"/>
              <a:gd name="connsiteY17343" fmla="*/ 24213 h 4333434"/>
              <a:gd name="connsiteX17344" fmla="*/ 1658786 w 4425895"/>
              <a:gd name="connsiteY17344" fmla="*/ 22108 h 4333434"/>
              <a:gd name="connsiteX17345" fmla="*/ 1660891 w 4425895"/>
              <a:gd name="connsiteY17345" fmla="*/ 24213 h 4333434"/>
              <a:gd name="connsiteX17346" fmla="*/ 1658975 w 4425895"/>
              <a:gd name="connsiteY17346" fmla="*/ 26490 h 4333434"/>
              <a:gd name="connsiteX17347" fmla="*/ 1658614 w 4425895"/>
              <a:gd name="connsiteY17347" fmla="*/ 26490 h 4333434"/>
              <a:gd name="connsiteX17348" fmla="*/ 1660805 w 4425895"/>
              <a:gd name="connsiteY17348" fmla="*/ 4216462 h 4333434"/>
              <a:gd name="connsiteX17349" fmla="*/ 1672363 w 4425895"/>
              <a:gd name="connsiteY17349" fmla="*/ 4219642 h 4333434"/>
              <a:gd name="connsiteX17350" fmla="*/ 1661192 w 4425895"/>
              <a:gd name="connsiteY17350" fmla="*/ 4219642 h 4333434"/>
              <a:gd name="connsiteX17351" fmla="*/ 1660633 w 4425895"/>
              <a:gd name="connsiteY17351" fmla="*/ 4216591 h 4333434"/>
              <a:gd name="connsiteX17352" fmla="*/ 1667207 w 4425895"/>
              <a:gd name="connsiteY17352" fmla="*/ 4248729 h 4333434"/>
              <a:gd name="connsiteX17353" fmla="*/ 1674253 w 4425895"/>
              <a:gd name="connsiteY17353" fmla="*/ 4247397 h 4333434"/>
              <a:gd name="connsiteX17354" fmla="*/ 1678206 w 4425895"/>
              <a:gd name="connsiteY17354" fmla="*/ 4249116 h 4333434"/>
              <a:gd name="connsiteX17355" fmla="*/ 1676187 w 4425895"/>
              <a:gd name="connsiteY17355" fmla="*/ 4254487 h 4333434"/>
              <a:gd name="connsiteX17356" fmla="*/ 1664371 w 4425895"/>
              <a:gd name="connsiteY17356" fmla="*/ 4254272 h 4333434"/>
              <a:gd name="connsiteX17357" fmla="*/ 1667035 w 4425895"/>
              <a:gd name="connsiteY17357" fmla="*/ 4248858 h 4333434"/>
              <a:gd name="connsiteX17358" fmla="*/ 1698400 w 4425895"/>
              <a:gd name="connsiteY17358" fmla="*/ 1369598 h 4333434"/>
              <a:gd name="connsiteX17359" fmla="*/ 1696338 w 4425895"/>
              <a:gd name="connsiteY17359" fmla="*/ 1367450 h 4333434"/>
              <a:gd name="connsiteX17360" fmla="*/ 1698486 w 4425895"/>
              <a:gd name="connsiteY17360" fmla="*/ 1365302 h 4333434"/>
              <a:gd name="connsiteX17361" fmla="*/ 1700634 w 4425895"/>
              <a:gd name="connsiteY17361" fmla="*/ 1367450 h 4333434"/>
              <a:gd name="connsiteX17362" fmla="*/ 1698486 w 4425895"/>
              <a:gd name="connsiteY17362" fmla="*/ 1369600 h 4333434"/>
              <a:gd name="connsiteX17363" fmla="*/ 1698400 w 4425895"/>
              <a:gd name="connsiteY17363" fmla="*/ 1369598 h 4333434"/>
              <a:gd name="connsiteX17364" fmla="*/ 1701064 w 4425895"/>
              <a:gd name="connsiteY17364" fmla="*/ 2656249 h 4333434"/>
              <a:gd name="connsiteX17365" fmla="*/ 1694232 w 4425895"/>
              <a:gd name="connsiteY17365" fmla="*/ 2651952 h 4333434"/>
              <a:gd name="connsiteX17366" fmla="*/ 1697068 w 4425895"/>
              <a:gd name="connsiteY17366" fmla="*/ 2649116 h 4333434"/>
              <a:gd name="connsiteX17367" fmla="*/ 1697154 w 4425895"/>
              <a:gd name="connsiteY17367" fmla="*/ 2649116 h 4333434"/>
              <a:gd name="connsiteX17368" fmla="*/ 1701064 w 4425895"/>
              <a:gd name="connsiteY17368" fmla="*/ 2656335 h 4333434"/>
              <a:gd name="connsiteX17369" fmla="*/ 1696467 w 4425895"/>
              <a:gd name="connsiteY17369" fmla="*/ 230406 h 4333434"/>
              <a:gd name="connsiteX17370" fmla="*/ 1692170 w 4425895"/>
              <a:gd name="connsiteY17370" fmla="*/ 226109 h 4333434"/>
              <a:gd name="connsiteX17371" fmla="*/ 1700162 w 4425895"/>
              <a:gd name="connsiteY17371" fmla="*/ 226839 h 4333434"/>
              <a:gd name="connsiteX17372" fmla="*/ 1696467 w 4425895"/>
              <a:gd name="connsiteY17372" fmla="*/ 230492 h 4333434"/>
              <a:gd name="connsiteX17373" fmla="*/ 1693158 w 4425895"/>
              <a:gd name="connsiteY17373" fmla="*/ 166559 h 4333434"/>
              <a:gd name="connsiteX17374" fmla="*/ 1689893 w 4425895"/>
              <a:gd name="connsiteY17374" fmla="*/ 168707 h 4333434"/>
              <a:gd name="connsiteX17375" fmla="*/ 1687959 w 4425895"/>
              <a:gd name="connsiteY17375" fmla="*/ 166559 h 4333434"/>
              <a:gd name="connsiteX17376" fmla="*/ 1691225 w 4425895"/>
              <a:gd name="connsiteY17376" fmla="*/ 164453 h 4333434"/>
              <a:gd name="connsiteX17377" fmla="*/ 1693158 w 4425895"/>
              <a:gd name="connsiteY17377" fmla="*/ 166559 h 4333434"/>
              <a:gd name="connsiteX17378" fmla="*/ 1705489 w 4425895"/>
              <a:gd name="connsiteY17378" fmla="*/ 4246882 h 4333434"/>
              <a:gd name="connsiteX17379" fmla="*/ 1705489 w 4425895"/>
              <a:gd name="connsiteY17379" fmla="*/ 4246882 h 4333434"/>
              <a:gd name="connsiteX17380" fmla="*/ 1698787 w 4425895"/>
              <a:gd name="connsiteY17380" fmla="*/ 4248472 h 4333434"/>
              <a:gd name="connsiteX17381" fmla="*/ 1689249 w 4425895"/>
              <a:gd name="connsiteY17381" fmla="*/ 4246753 h 4333434"/>
              <a:gd name="connsiteX17382" fmla="*/ 1705489 w 4425895"/>
              <a:gd name="connsiteY17382" fmla="*/ 4247054 h 4333434"/>
              <a:gd name="connsiteX17383" fmla="*/ 1691096 w 4425895"/>
              <a:gd name="connsiteY17383" fmla="*/ 4298140 h 4333434"/>
              <a:gd name="connsiteX17384" fmla="*/ 1704673 w 4425895"/>
              <a:gd name="connsiteY17384" fmla="*/ 4298140 h 4333434"/>
              <a:gd name="connsiteX17385" fmla="*/ 1705446 w 4425895"/>
              <a:gd name="connsiteY17385" fmla="*/ 4302436 h 4333434"/>
              <a:gd name="connsiteX17386" fmla="*/ 1701665 w 4425895"/>
              <a:gd name="connsiteY17386" fmla="*/ 4302436 h 4333434"/>
              <a:gd name="connsiteX17387" fmla="*/ 1696338 w 4425895"/>
              <a:gd name="connsiteY17387" fmla="*/ 4300116 h 4333434"/>
              <a:gd name="connsiteX17388" fmla="*/ 1691096 w 4425895"/>
              <a:gd name="connsiteY17388" fmla="*/ 4298312 h 4333434"/>
              <a:gd name="connsiteX17389" fmla="*/ 1696338 w 4425895"/>
              <a:gd name="connsiteY17389" fmla="*/ 4309998 h 4333434"/>
              <a:gd name="connsiteX17390" fmla="*/ 1693072 w 4425895"/>
              <a:gd name="connsiteY17390" fmla="*/ 4310901 h 4333434"/>
              <a:gd name="connsiteX17391" fmla="*/ 1691096 w 4425895"/>
              <a:gd name="connsiteY17391" fmla="*/ 4308753 h 4333434"/>
              <a:gd name="connsiteX17392" fmla="*/ 1696338 w 4425895"/>
              <a:gd name="connsiteY17392" fmla="*/ 4310171 h 4333434"/>
              <a:gd name="connsiteX17393" fmla="*/ 1704931 w 4425895"/>
              <a:gd name="connsiteY17393" fmla="*/ 257947 h 4333434"/>
              <a:gd name="connsiteX17394" fmla="*/ 1701322 w 4425895"/>
              <a:gd name="connsiteY17394" fmla="*/ 252318 h 4333434"/>
              <a:gd name="connsiteX17395" fmla="*/ 1706907 w 4425895"/>
              <a:gd name="connsiteY17395" fmla="*/ 255970 h 4333434"/>
              <a:gd name="connsiteX17396" fmla="*/ 1705116 w 4425895"/>
              <a:gd name="connsiteY17396" fmla="*/ 258114 h 4333434"/>
              <a:gd name="connsiteX17397" fmla="*/ 1704802 w 4425895"/>
              <a:gd name="connsiteY17397" fmla="*/ 258118 h 4333434"/>
              <a:gd name="connsiteX17398" fmla="*/ 1709013 w 4425895"/>
              <a:gd name="connsiteY17398" fmla="*/ 34826 h 4333434"/>
              <a:gd name="connsiteX17399" fmla="*/ 1705876 w 4425895"/>
              <a:gd name="connsiteY17399" fmla="*/ 39122 h 4333434"/>
              <a:gd name="connsiteX17400" fmla="*/ 1702740 w 4425895"/>
              <a:gd name="connsiteY17400" fmla="*/ 34826 h 4333434"/>
              <a:gd name="connsiteX17401" fmla="*/ 1705876 w 4425895"/>
              <a:gd name="connsiteY17401" fmla="*/ 30529 h 4333434"/>
              <a:gd name="connsiteX17402" fmla="*/ 1708884 w 4425895"/>
              <a:gd name="connsiteY17402" fmla="*/ 34998 h 4333434"/>
              <a:gd name="connsiteX17403" fmla="*/ 1703513 w 4425895"/>
              <a:gd name="connsiteY17403" fmla="*/ 17639 h 4333434"/>
              <a:gd name="connsiteX17404" fmla="*/ 1705361 w 4425895"/>
              <a:gd name="connsiteY17404" fmla="*/ 22967 h 4333434"/>
              <a:gd name="connsiteX17405" fmla="*/ 1702009 w 4425895"/>
              <a:gd name="connsiteY17405" fmla="*/ 26834 h 4333434"/>
              <a:gd name="connsiteX17406" fmla="*/ 1703384 w 4425895"/>
              <a:gd name="connsiteY17406" fmla="*/ 17983 h 4333434"/>
              <a:gd name="connsiteX17407" fmla="*/ 1704458 w 4425895"/>
              <a:gd name="connsiteY17407" fmla="*/ 62968 h 4333434"/>
              <a:gd name="connsiteX17408" fmla="*/ 1701837 w 4425895"/>
              <a:gd name="connsiteY17408" fmla="*/ 66492 h 4333434"/>
              <a:gd name="connsiteX17409" fmla="*/ 1698529 w 4425895"/>
              <a:gd name="connsiteY17409" fmla="*/ 62195 h 4333434"/>
              <a:gd name="connsiteX17410" fmla="*/ 1704329 w 4425895"/>
              <a:gd name="connsiteY17410" fmla="*/ 63441 h 4333434"/>
              <a:gd name="connsiteX17411" fmla="*/ 1690151 w 4425895"/>
              <a:gd name="connsiteY17411" fmla="*/ 74999 h 4333434"/>
              <a:gd name="connsiteX17412" fmla="*/ 1699861 w 4425895"/>
              <a:gd name="connsiteY17412" fmla="*/ 78092 h 4333434"/>
              <a:gd name="connsiteX17413" fmla="*/ 1699861 w 4425895"/>
              <a:gd name="connsiteY17413" fmla="*/ 84322 h 4333434"/>
              <a:gd name="connsiteX17414" fmla="*/ 1702912 w 4425895"/>
              <a:gd name="connsiteY17414" fmla="*/ 87717 h 4333434"/>
              <a:gd name="connsiteX17415" fmla="*/ 1695135 w 4425895"/>
              <a:gd name="connsiteY17415" fmla="*/ 85654 h 4333434"/>
              <a:gd name="connsiteX17416" fmla="*/ 1689979 w 4425895"/>
              <a:gd name="connsiteY17416" fmla="*/ 81358 h 4333434"/>
              <a:gd name="connsiteX17417" fmla="*/ 1690022 w 4425895"/>
              <a:gd name="connsiteY17417" fmla="*/ 75342 h 4333434"/>
              <a:gd name="connsiteX17418" fmla="*/ 1681772 w 4425895"/>
              <a:gd name="connsiteY17418" fmla="*/ 185549 h 4333434"/>
              <a:gd name="connsiteX17419" fmla="*/ 1683878 w 4425895"/>
              <a:gd name="connsiteY17419" fmla="*/ 188600 h 4333434"/>
              <a:gd name="connsiteX17420" fmla="*/ 1681772 w 4425895"/>
              <a:gd name="connsiteY17420" fmla="*/ 192897 h 4333434"/>
              <a:gd name="connsiteX17421" fmla="*/ 1679710 w 4425895"/>
              <a:gd name="connsiteY17421" fmla="*/ 189803 h 4333434"/>
              <a:gd name="connsiteX17422" fmla="*/ 1681644 w 4425895"/>
              <a:gd name="connsiteY17422" fmla="*/ 185893 h 4333434"/>
              <a:gd name="connsiteX17423" fmla="*/ 1679151 w 4425895"/>
              <a:gd name="connsiteY17423" fmla="*/ 232597 h 4333434"/>
              <a:gd name="connsiteX17424" fmla="*/ 1676488 w 4425895"/>
              <a:gd name="connsiteY17424" fmla="*/ 231222 h 4333434"/>
              <a:gd name="connsiteX17425" fmla="*/ 1673867 w 4425895"/>
              <a:gd name="connsiteY17425" fmla="*/ 224863 h 4333434"/>
              <a:gd name="connsiteX17426" fmla="*/ 1676531 w 4425895"/>
              <a:gd name="connsiteY17426" fmla="*/ 226238 h 4333434"/>
              <a:gd name="connsiteX17427" fmla="*/ 1679023 w 4425895"/>
              <a:gd name="connsiteY17427" fmla="*/ 232941 h 4333434"/>
              <a:gd name="connsiteX17428" fmla="*/ 1650236 w 4425895"/>
              <a:gd name="connsiteY17428" fmla="*/ 3289 h 4333434"/>
              <a:gd name="connsiteX17429" fmla="*/ 1652341 w 4425895"/>
              <a:gd name="connsiteY17429" fmla="*/ 5996 h 4333434"/>
              <a:gd name="connsiteX17430" fmla="*/ 1656036 w 4425895"/>
              <a:gd name="connsiteY17430" fmla="*/ 9046 h 4333434"/>
              <a:gd name="connsiteX17431" fmla="*/ 1678421 w 4425895"/>
              <a:gd name="connsiteY17431" fmla="*/ 16222 h 4333434"/>
              <a:gd name="connsiteX17432" fmla="*/ 1675456 w 4425895"/>
              <a:gd name="connsiteY17432" fmla="*/ 17128 h 4333434"/>
              <a:gd name="connsiteX17433" fmla="*/ 1675370 w 4425895"/>
              <a:gd name="connsiteY17433" fmla="*/ 17081 h 4333434"/>
              <a:gd name="connsiteX17434" fmla="*/ 1672277 w 4425895"/>
              <a:gd name="connsiteY17434" fmla="*/ 18112 h 4333434"/>
              <a:gd name="connsiteX17435" fmla="*/ 1661664 w 4425895"/>
              <a:gd name="connsiteY17435" fmla="*/ 18112 h 4333434"/>
              <a:gd name="connsiteX17436" fmla="*/ 1656294 w 4425895"/>
              <a:gd name="connsiteY17436" fmla="*/ 16866 h 4333434"/>
              <a:gd name="connsiteX17437" fmla="*/ 1652341 w 4425895"/>
              <a:gd name="connsiteY17437" fmla="*/ 14030 h 4333434"/>
              <a:gd name="connsiteX17438" fmla="*/ 1650236 w 4425895"/>
              <a:gd name="connsiteY17438" fmla="*/ 8746 h 4333434"/>
              <a:gd name="connsiteX17439" fmla="*/ 1648173 w 4425895"/>
              <a:gd name="connsiteY17439" fmla="*/ 5437 h 4333434"/>
              <a:gd name="connsiteX17440" fmla="*/ 1650150 w 4425895"/>
              <a:gd name="connsiteY17440" fmla="*/ 3289 h 4333434"/>
              <a:gd name="connsiteX17441" fmla="*/ 1650236 w 4425895"/>
              <a:gd name="connsiteY17441" fmla="*/ 3289 h 4333434"/>
              <a:gd name="connsiteX17442" fmla="*/ 1646755 w 4425895"/>
              <a:gd name="connsiteY17442" fmla="*/ 222887 h 4333434"/>
              <a:gd name="connsiteX17443" fmla="*/ 1652341 w 4425895"/>
              <a:gd name="connsiteY17443" fmla="*/ 226582 h 4333434"/>
              <a:gd name="connsiteX17444" fmla="*/ 1650364 w 4425895"/>
              <a:gd name="connsiteY17444" fmla="*/ 228558 h 4333434"/>
              <a:gd name="connsiteX17445" fmla="*/ 1646755 w 4425895"/>
              <a:gd name="connsiteY17445" fmla="*/ 222715 h 4333434"/>
              <a:gd name="connsiteX17446" fmla="*/ 1641857 w 4425895"/>
              <a:gd name="connsiteY17446" fmla="*/ 200931 h 4333434"/>
              <a:gd name="connsiteX17447" fmla="*/ 1646154 w 4425895"/>
              <a:gd name="connsiteY17447" fmla="*/ 206259 h 4333434"/>
              <a:gd name="connsiteX17448" fmla="*/ 1639150 w 4425895"/>
              <a:gd name="connsiteY17448" fmla="*/ 205872 h 4333434"/>
              <a:gd name="connsiteX17449" fmla="*/ 1637775 w 4425895"/>
              <a:gd name="connsiteY17449" fmla="*/ 200587 h 4333434"/>
              <a:gd name="connsiteX17450" fmla="*/ 1641857 w 4425895"/>
              <a:gd name="connsiteY17450" fmla="*/ 200931 h 4333434"/>
              <a:gd name="connsiteX17451" fmla="*/ 1631288 w 4425895"/>
              <a:gd name="connsiteY17451" fmla="*/ 80627 h 4333434"/>
              <a:gd name="connsiteX17452" fmla="*/ 1637690 w 4425895"/>
              <a:gd name="connsiteY17452" fmla="*/ 84924 h 4333434"/>
              <a:gd name="connsiteX17453" fmla="*/ 1631546 w 4425895"/>
              <a:gd name="connsiteY17453" fmla="*/ 84924 h 4333434"/>
              <a:gd name="connsiteX17454" fmla="*/ 1631288 w 4425895"/>
              <a:gd name="connsiteY17454" fmla="*/ 80627 h 4333434"/>
              <a:gd name="connsiteX17455" fmla="*/ 1634639 w 4425895"/>
              <a:gd name="connsiteY17455" fmla="*/ 534431 h 4333434"/>
              <a:gd name="connsiteX17456" fmla="*/ 1637518 w 4425895"/>
              <a:gd name="connsiteY17456" fmla="*/ 541005 h 4333434"/>
              <a:gd name="connsiteX17457" fmla="*/ 1637518 w 4425895"/>
              <a:gd name="connsiteY17457" fmla="*/ 541005 h 4333434"/>
              <a:gd name="connsiteX17458" fmla="*/ 1630472 w 4425895"/>
              <a:gd name="connsiteY17458" fmla="*/ 540790 h 4333434"/>
              <a:gd name="connsiteX17459" fmla="*/ 1632147 w 4425895"/>
              <a:gd name="connsiteY17459" fmla="*/ 534951 h 4333434"/>
              <a:gd name="connsiteX17460" fmla="*/ 1634639 w 4425895"/>
              <a:gd name="connsiteY17460" fmla="*/ 534431 h 4333434"/>
              <a:gd name="connsiteX17461" fmla="*/ 1624155 w 4425895"/>
              <a:gd name="connsiteY17461" fmla="*/ 107223 h 4333434"/>
              <a:gd name="connsiteX17462" fmla="*/ 1627292 w 4425895"/>
              <a:gd name="connsiteY17462" fmla="*/ 109242 h 4333434"/>
              <a:gd name="connsiteX17463" fmla="*/ 1622394 w 4425895"/>
              <a:gd name="connsiteY17463" fmla="*/ 112121 h 4333434"/>
              <a:gd name="connsiteX17464" fmla="*/ 1624069 w 4425895"/>
              <a:gd name="connsiteY17464" fmla="*/ 107223 h 4333434"/>
              <a:gd name="connsiteX17465" fmla="*/ 1613715 w 4425895"/>
              <a:gd name="connsiteY17465" fmla="*/ 251760 h 4333434"/>
              <a:gd name="connsiteX17466" fmla="*/ 1610578 w 4425895"/>
              <a:gd name="connsiteY17466" fmla="*/ 249654 h 4333434"/>
              <a:gd name="connsiteX17467" fmla="*/ 1613715 w 4425895"/>
              <a:gd name="connsiteY17467" fmla="*/ 247506 h 4333434"/>
              <a:gd name="connsiteX17468" fmla="*/ 1616851 w 4425895"/>
              <a:gd name="connsiteY17468" fmla="*/ 249654 h 4333434"/>
              <a:gd name="connsiteX17469" fmla="*/ 1613629 w 4425895"/>
              <a:gd name="connsiteY17469" fmla="*/ 251760 h 4333434"/>
              <a:gd name="connsiteX17470" fmla="*/ 1614746 w 4425895"/>
              <a:gd name="connsiteY17470" fmla="*/ 1497163 h 4333434"/>
              <a:gd name="connsiteX17471" fmla="*/ 1611610 w 4425895"/>
              <a:gd name="connsiteY17471" fmla="*/ 1499312 h 4333434"/>
              <a:gd name="connsiteX17472" fmla="*/ 1608473 w 4425895"/>
              <a:gd name="connsiteY17472" fmla="*/ 1497163 h 4333434"/>
              <a:gd name="connsiteX17473" fmla="*/ 1611610 w 4425895"/>
              <a:gd name="connsiteY17473" fmla="*/ 1495058 h 4333434"/>
              <a:gd name="connsiteX17474" fmla="*/ 1614660 w 4425895"/>
              <a:gd name="connsiteY17474" fmla="*/ 1497163 h 4333434"/>
              <a:gd name="connsiteX17475" fmla="*/ 1619042 w 4425895"/>
              <a:gd name="connsiteY17475" fmla="*/ 4260072 h 4333434"/>
              <a:gd name="connsiteX17476" fmla="*/ 1621277 w 4425895"/>
              <a:gd name="connsiteY17476" fmla="*/ 4262135 h 4333434"/>
              <a:gd name="connsiteX17477" fmla="*/ 1619214 w 4425895"/>
              <a:gd name="connsiteY17477" fmla="*/ 4264365 h 4333434"/>
              <a:gd name="connsiteX17478" fmla="*/ 1616980 w 4425895"/>
              <a:gd name="connsiteY17478" fmla="*/ 4262307 h 4333434"/>
              <a:gd name="connsiteX17479" fmla="*/ 1616980 w 4425895"/>
              <a:gd name="connsiteY17479" fmla="*/ 4262178 h 4333434"/>
              <a:gd name="connsiteX17480" fmla="*/ 1618828 w 4425895"/>
              <a:gd name="connsiteY17480" fmla="*/ 4260072 h 4333434"/>
              <a:gd name="connsiteX17481" fmla="*/ 1619902 w 4425895"/>
              <a:gd name="connsiteY17481" fmla="*/ 1365302 h 4333434"/>
              <a:gd name="connsiteX17482" fmla="*/ 1620804 w 4425895"/>
              <a:gd name="connsiteY17482" fmla="*/ 1363153 h 4333434"/>
              <a:gd name="connsiteX17483" fmla="*/ 1623038 w 4425895"/>
              <a:gd name="connsiteY17483" fmla="*/ 1365301 h 4333434"/>
              <a:gd name="connsiteX17484" fmla="*/ 1623038 w 4425895"/>
              <a:gd name="connsiteY17484" fmla="*/ 1365302 h 4333434"/>
              <a:gd name="connsiteX17485" fmla="*/ 1622136 w 4425895"/>
              <a:gd name="connsiteY17485" fmla="*/ 1367407 h 4333434"/>
              <a:gd name="connsiteX17486" fmla="*/ 1619902 w 4425895"/>
              <a:gd name="connsiteY17486" fmla="*/ 1365302 h 4333434"/>
              <a:gd name="connsiteX17487" fmla="*/ 1613801 w 4425895"/>
              <a:gd name="connsiteY17487" fmla="*/ 91025 h 4333434"/>
              <a:gd name="connsiteX17488" fmla="*/ 1620589 w 4425895"/>
              <a:gd name="connsiteY17488" fmla="*/ 98028 h 4333434"/>
              <a:gd name="connsiteX17489" fmla="*/ 1611008 w 4425895"/>
              <a:gd name="connsiteY17489" fmla="*/ 98028 h 4333434"/>
              <a:gd name="connsiteX17490" fmla="*/ 1613801 w 4425895"/>
              <a:gd name="connsiteY17490" fmla="*/ 91154 h 4333434"/>
              <a:gd name="connsiteX17491" fmla="*/ 1606282 w 4425895"/>
              <a:gd name="connsiteY17491" fmla="*/ 238870 h 4333434"/>
              <a:gd name="connsiteX17492" fmla="*/ 1608387 w 4425895"/>
              <a:gd name="connsiteY17492" fmla="*/ 241018 h 4333434"/>
              <a:gd name="connsiteX17493" fmla="*/ 1606282 w 4425895"/>
              <a:gd name="connsiteY17493" fmla="*/ 243123 h 4333434"/>
              <a:gd name="connsiteX17494" fmla="*/ 1604176 w 4425895"/>
              <a:gd name="connsiteY17494" fmla="*/ 241018 h 4333434"/>
              <a:gd name="connsiteX17495" fmla="*/ 1606282 w 4425895"/>
              <a:gd name="connsiteY17495" fmla="*/ 238999 h 4333434"/>
              <a:gd name="connsiteX17496" fmla="*/ 1601985 w 4425895"/>
              <a:gd name="connsiteY17496" fmla="*/ 81615 h 4333434"/>
              <a:gd name="connsiteX17497" fmla="*/ 1604048 w 4425895"/>
              <a:gd name="connsiteY17497" fmla="*/ 83721 h 4333434"/>
              <a:gd name="connsiteX17498" fmla="*/ 1601985 w 4425895"/>
              <a:gd name="connsiteY17498" fmla="*/ 85869 h 4333434"/>
              <a:gd name="connsiteX17499" fmla="*/ 1599880 w 4425895"/>
              <a:gd name="connsiteY17499" fmla="*/ 83721 h 4333434"/>
              <a:gd name="connsiteX17500" fmla="*/ 1602105 w 4425895"/>
              <a:gd name="connsiteY17500" fmla="*/ 81744 h 4333434"/>
              <a:gd name="connsiteX17501" fmla="*/ 1602114 w 4425895"/>
              <a:gd name="connsiteY17501" fmla="*/ 81744 h 4333434"/>
              <a:gd name="connsiteX17502" fmla="*/ 1603231 w 4425895"/>
              <a:gd name="connsiteY17502" fmla="*/ 1481610 h 4333434"/>
              <a:gd name="connsiteX17503" fmla="*/ 1602157 w 4425895"/>
              <a:gd name="connsiteY17503" fmla="*/ 1478817 h 4333434"/>
              <a:gd name="connsiteX17504" fmla="*/ 1603403 w 4425895"/>
              <a:gd name="connsiteY17504" fmla="*/ 1477528 h 4333434"/>
              <a:gd name="connsiteX17505" fmla="*/ 1603360 w 4425895"/>
              <a:gd name="connsiteY17505" fmla="*/ 1481739 h 4333434"/>
              <a:gd name="connsiteX17506" fmla="*/ 1601985 w 4425895"/>
              <a:gd name="connsiteY17506" fmla="*/ 4018820 h 4333434"/>
              <a:gd name="connsiteX17507" fmla="*/ 1599837 w 4425895"/>
              <a:gd name="connsiteY17507" fmla="*/ 4021913 h 4333434"/>
              <a:gd name="connsiteX17508" fmla="*/ 1596357 w 4425895"/>
              <a:gd name="connsiteY17508" fmla="*/ 4014180 h 4333434"/>
              <a:gd name="connsiteX17509" fmla="*/ 1602114 w 4425895"/>
              <a:gd name="connsiteY17509" fmla="*/ 4018949 h 4333434"/>
              <a:gd name="connsiteX17510" fmla="*/ 1586131 w 4425895"/>
              <a:gd name="connsiteY17510" fmla="*/ 118867 h 4333434"/>
              <a:gd name="connsiteX17511" fmla="*/ 1585529 w 4425895"/>
              <a:gd name="connsiteY17511" fmla="*/ 115687 h 4333434"/>
              <a:gd name="connsiteX17512" fmla="*/ 1590170 w 4425895"/>
              <a:gd name="connsiteY17512" fmla="*/ 118824 h 4333434"/>
              <a:gd name="connsiteX17513" fmla="*/ 1590170 w 4425895"/>
              <a:gd name="connsiteY17513" fmla="*/ 118824 h 4333434"/>
              <a:gd name="connsiteX17514" fmla="*/ 1586260 w 4425895"/>
              <a:gd name="connsiteY17514" fmla="*/ 118996 h 4333434"/>
              <a:gd name="connsiteX17515" fmla="*/ 1589353 w 4425895"/>
              <a:gd name="connsiteY17515" fmla="*/ 553765 h 4333434"/>
              <a:gd name="connsiteX17516" fmla="*/ 1593005 w 4425895"/>
              <a:gd name="connsiteY17516" fmla="*/ 556257 h 4333434"/>
              <a:gd name="connsiteX17517" fmla="*/ 1594724 w 4425895"/>
              <a:gd name="connsiteY17517" fmla="*/ 562015 h 4333434"/>
              <a:gd name="connsiteX17518" fmla="*/ 1596615 w 4425895"/>
              <a:gd name="connsiteY17518" fmla="*/ 566311 h 4333434"/>
              <a:gd name="connsiteX17519" fmla="*/ 1587162 w 4425895"/>
              <a:gd name="connsiteY17519" fmla="*/ 563819 h 4333434"/>
              <a:gd name="connsiteX17520" fmla="*/ 1589482 w 4425895"/>
              <a:gd name="connsiteY17520" fmla="*/ 553894 h 4333434"/>
              <a:gd name="connsiteX17521" fmla="*/ 1595283 w 4425895"/>
              <a:gd name="connsiteY17521" fmla="*/ 1492781 h 4333434"/>
              <a:gd name="connsiteX17522" fmla="*/ 1590470 w 4425895"/>
              <a:gd name="connsiteY17522" fmla="*/ 1490675 h 4333434"/>
              <a:gd name="connsiteX17523" fmla="*/ 1595669 w 4425895"/>
              <a:gd name="connsiteY17523" fmla="*/ 1490675 h 4333434"/>
              <a:gd name="connsiteX17524" fmla="*/ 1595411 w 4425895"/>
              <a:gd name="connsiteY17524" fmla="*/ 1492910 h 4333434"/>
              <a:gd name="connsiteX17525" fmla="*/ 1589396 w 4425895"/>
              <a:gd name="connsiteY17525" fmla="*/ 1747825 h 4333434"/>
              <a:gd name="connsiteX17526" fmla="*/ 1587291 w 4425895"/>
              <a:gd name="connsiteY17526" fmla="*/ 1749930 h 4333434"/>
              <a:gd name="connsiteX17527" fmla="*/ 1585186 w 4425895"/>
              <a:gd name="connsiteY17527" fmla="*/ 1747825 h 4333434"/>
              <a:gd name="connsiteX17528" fmla="*/ 1587291 w 4425895"/>
              <a:gd name="connsiteY17528" fmla="*/ 1745720 h 4333434"/>
              <a:gd name="connsiteX17529" fmla="*/ 1589525 w 4425895"/>
              <a:gd name="connsiteY17529" fmla="*/ 1747688 h 4333434"/>
              <a:gd name="connsiteX17530" fmla="*/ 1589525 w 4425895"/>
              <a:gd name="connsiteY17530" fmla="*/ 1747954 h 4333434"/>
              <a:gd name="connsiteX17531" fmla="*/ 1585744 w 4425895"/>
              <a:gd name="connsiteY17531" fmla="*/ 1773862 h 4333434"/>
              <a:gd name="connsiteX17532" fmla="*/ 1589396 w 4425895"/>
              <a:gd name="connsiteY17532" fmla="*/ 1769995 h 4333434"/>
              <a:gd name="connsiteX17533" fmla="*/ 1596314 w 4425895"/>
              <a:gd name="connsiteY17533" fmla="*/ 1770726 h 4333434"/>
              <a:gd name="connsiteX17534" fmla="*/ 1590857 w 4425895"/>
              <a:gd name="connsiteY17534" fmla="*/ 1774593 h 4333434"/>
              <a:gd name="connsiteX17535" fmla="*/ 1585873 w 4425895"/>
              <a:gd name="connsiteY17535" fmla="*/ 1773991 h 4333434"/>
              <a:gd name="connsiteX17536" fmla="*/ 1598247 w 4425895"/>
              <a:gd name="connsiteY17536" fmla="*/ 239987 h 4333434"/>
              <a:gd name="connsiteX17537" fmla="*/ 1592834 w 4425895"/>
              <a:gd name="connsiteY17537" fmla="*/ 241190 h 4333434"/>
              <a:gd name="connsiteX17538" fmla="*/ 1590900 w 4425895"/>
              <a:gd name="connsiteY17538" fmla="*/ 238784 h 4333434"/>
              <a:gd name="connsiteX17539" fmla="*/ 1592189 w 4425895"/>
              <a:gd name="connsiteY17539" fmla="*/ 233499 h 4333434"/>
              <a:gd name="connsiteX17540" fmla="*/ 1592881 w 4425895"/>
              <a:gd name="connsiteY17540" fmla="*/ 230792 h 4333434"/>
              <a:gd name="connsiteX17541" fmla="*/ 1594165 w 4425895"/>
              <a:gd name="connsiteY17541" fmla="*/ 230535 h 4333434"/>
              <a:gd name="connsiteX17542" fmla="*/ 1598376 w 4425895"/>
              <a:gd name="connsiteY17542" fmla="*/ 239944 h 4333434"/>
              <a:gd name="connsiteX17543" fmla="*/ 1591673 w 4425895"/>
              <a:gd name="connsiteY17543" fmla="*/ 68983 h 4333434"/>
              <a:gd name="connsiteX17544" fmla="*/ 1595197 w 4425895"/>
              <a:gd name="connsiteY17544" fmla="*/ 71519 h 4333434"/>
              <a:gd name="connsiteX17545" fmla="*/ 1589916 w 4425895"/>
              <a:gd name="connsiteY17545" fmla="*/ 74526 h 4333434"/>
              <a:gd name="connsiteX17546" fmla="*/ 1588752 w 4425895"/>
              <a:gd name="connsiteY17546" fmla="*/ 74011 h 4333434"/>
              <a:gd name="connsiteX17547" fmla="*/ 1591673 w 4425895"/>
              <a:gd name="connsiteY17547" fmla="*/ 68983 h 4333434"/>
              <a:gd name="connsiteX17548" fmla="*/ 1572640 w 4425895"/>
              <a:gd name="connsiteY17548" fmla="*/ 34998 h 4333434"/>
              <a:gd name="connsiteX17549" fmla="*/ 1574745 w 4425895"/>
              <a:gd name="connsiteY17549" fmla="*/ 37103 h 4333434"/>
              <a:gd name="connsiteX17550" fmla="*/ 1572640 w 4425895"/>
              <a:gd name="connsiteY17550" fmla="*/ 39251 h 4333434"/>
              <a:gd name="connsiteX17551" fmla="*/ 1570534 w 4425895"/>
              <a:gd name="connsiteY17551" fmla="*/ 37103 h 4333434"/>
              <a:gd name="connsiteX17552" fmla="*/ 1572726 w 4425895"/>
              <a:gd name="connsiteY17552" fmla="*/ 34998 h 4333434"/>
              <a:gd name="connsiteX17553" fmla="*/ 1572768 w 4425895"/>
              <a:gd name="connsiteY17553" fmla="*/ 34998 h 4333434"/>
              <a:gd name="connsiteX17554" fmla="*/ 1577452 w 4425895"/>
              <a:gd name="connsiteY17554" fmla="*/ 94247 h 4333434"/>
              <a:gd name="connsiteX17555" fmla="*/ 1583553 w 4425895"/>
              <a:gd name="connsiteY17555" fmla="*/ 96610 h 4333434"/>
              <a:gd name="connsiteX17556" fmla="*/ 1587291 w 4425895"/>
              <a:gd name="connsiteY17556" fmla="*/ 99790 h 4333434"/>
              <a:gd name="connsiteX17557" fmla="*/ 1577366 w 4425895"/>
              <a:gd name="connsiteY17557" fmla="*/ 100134 h 4333434"/>
              <a:gd name="connsiteX17558" fmla="*/ 1570534 w 4425895"/>
              <a:gd name="connsiteY17558" fmla="*/ 96310 h 4333434"/>
              <a:gd name="connsiteX17559" fmla="*/ 1577580 w 4425895"/>
              <a:gd name="connsiteY17559" fmla="*/ 94247 h 4333434"/>
              <a:gd name="connsiteX17560" fmla="*/ 1572640 w 4425895"/>
              <a:gd name="connsiteY17560" fmla="*/ 2177353 h 4333434"/>
              <a:gd name="connsiteX17561" fmla="*/ 1572640 w 4425895"/>
              <a:gd name="connsiteY17561" fmla="*/ 2174346 h 4333434"/>
              <a:gd name="connsiteX17562" fmla="*/ 1581233 w 4425895"/>
              <a:gd name="connsiteY17562" fmla="*/ 2177052 h 4333434"/>
              <a:gd name="connsiteX17563" fmla="*/ 1572640 w 4425895"/>
              <a:gd name="connsiteY17563" fmla="*/ 2177353 h 4333434"/>
              <a:gd name="connsiteX17564" fmla="*/ 1581233 w 4425895"/>
              <a:gd name="connsiteY17564" fmla="*/ 2188095 h 4333434"/>
              <a:gd name="connsiteX17565" fmla="*/ 1579084 w 4425895"/>
              <a:gd name="connsiteY17565" fmla="*/ 2190157 h 4333434"/>
              <a:gd name="connsiteX17566" fmla="*/ 1577022 w 4425895"/>
              <a:gd name="connsiteY17566" fmla="*/ 2188009 h 4333434"/>
              <a:gd name="connsiteX17567" fmla="*/ 1579170 w 4425895"/>
              <a:gd name="connsiteY17567" fmla="*/ 2185946 h 4333434"/>
              <a:gd name="connsiteX17568" fmla="*/ 1581147 w 4425895"/>
              <a:gd name="connsiteY17568" fmla="*/ 2187923 h 4333434"/>
              <a:gd name="connsiteX17569" fmla="*/ 1569718 w 4425895"/>
              <a:gd name="connsiteY17569" fmla="*/ 18327 h 4333434"/>
              <a:gd name="connsiteX17570" fmla="*/ 1567484 w 4425895"/>
              <a:gd name="connsiteY17570" fmla="*/ 23182 h 4333434"/>
              <a:gd name="connsiteX17571" fmla="*/ 1564519 w 4425895"/>
              <a:gd name="connsiteY17571" fmla="*/ 23827 h 4333434"/>
              <a:gd name="connsiteX17572" fmla="*/ 1569632 w 4425895"/>
              <a:gd name="connsiteY17572" fmla="*/ 18327 h 4333434"/>
              <a:gd name="connsiteX17573" fmla="*/ 1562629 w 4425895"/>
              <a:gd name="connsiteY17573" fmla="*/ 112851 h 4333434"/>
              <a:gd name="connsiteX17574" fmla="*/ 1560222 w 4425895"/>
              <a:gd name="connsiteY17574" fmla="*/ 108555 h 4333434"/>
              <a:gd name="connsiteX17575" fmla="*/ 1566152 w 4425895"/>
              <a:gd name="connsiteY17575" fmla="*/ 110359 h 4333434"/>
              <a:gd name="connsiteX17576" fmla="*/ 1562543 w 4425895"/>
              <a:gd name="connsiteY17576" fmla="*/ 112680 h 4333434"/>
              <a:gd name="connsiteX17577" fmla="*/ 1566581 w 4425895"/>
              <a:gd name="connsiteY17577" fmla="*/ 210598 h 4333434"/>
              <a:gd name="connsiteX17578" fmla="*/ 1564519 w 4425895"/>
              <a:gd name="connsiteY17578" fmla="*/ 211544 h 4333434"/>
              <a:gd name="connsiteX17579" fmla="*/ 1562414 w 4425895"/>
              <a:gd name="connsiteY17579" fmla="*/ 209352 h 4333434"/>
              <a:gd name="connsiteX17580" fmla="*/ 1562414 w 4425895"/>
              <a:gd name="connsiteY17580" fmla="*/ 209309 h 4333434"/>
              <a:gd name="connsiteX17581" fmla="*/ 1564519 w 4425895"/>
              <a:gd name="connsiteY17581" fmla="*/ 208364 h 4333434"/>
              <a:gd name="connsiteX17582" fmla="*/ 1566496 w 4425895"/>
              <a:gd name="connsiteY17582" fmla="*/ 210427 h 4333434"/>
              <a:gd name="connsiteX17583" fmla="*/ 1563273 w 4425895"/>
              <a:gd name="connsiteY17583" fmla="*/ 51411 h 4333434"/>
              <a:gd name="connsiteX17584" fmla="*/ 1563917 w 4425895"/>
              <a:gd name="connsiteY17584" fmla="*/ 55707 h 4333434"/>
              <a:gd name="connsiteX17585" fmla="*/ 1558203 w 4425895"/>
              <a:gd name="connsiteY17585" fmla="*/ 49692 h 4333434"/>
              <a:gd name="connsiteX17586" fmla="*/ 1563187 w 4425895"/>
              <a:gd name="connsiteY17586" fmla="*/ 51239 h 4333434"/>
              <a:gd name="connsiteX17587" fmla="*/ 1557301 w 4425895"/>
              <a:gd name="connsiteY17587" fmla="*/ 60476 h 4333434"/>
              <a:gd name="connsiteX17588" fmla="*/ 1559535 w 4425895"/>
              <a:gd name="connsiteY17588" fmla="*/ 58371 h 4333434"/>
              <a:gd name="connsiteX17589" fmla="*/ 1560437 w 4425895"/>
              <a:gd name="connsiteY17589" fmla="*/ 60476 h 4333434"/>
              <a:gd name="connsiteX17590" fmla="*/ 1558203 w 4425895"/>
              <a:gd name="connsiteY17590" fmla="*/ 62625 h 4333434"/>
              <a:gd name="connsiteX17591" fmla="*/ 1558203 w 4425895"/>
              <a:gd name="connsiteY17591" fmla="*/ 62625 h 4333434"/>
              <a:gd name="connsiteX17592" fmla="*/ 1557301 w 4425895"/>
              <a:gd name="connsiteY17592" fmla="*/ 60476 h 4333434"/>
              <a:gd name="connsiteX17593" fmla="*/ 1563917 w 4425895"/>
              <a:gd name="connsiteY17593" fmla="*/ 85053 h 4333434"/>
              <a:gd name="connsiteX17594" fmla="*/ 1558762 w 4425895"/>
              <a:gd name="connsiteY17594" fmla="*/ 89822 h 4333434"/>
              <a:gd name="connsiteX17595" fmla="*/ 1556227 w 4425895"/>
              <a:gd name="connsiteY17595" fmla="*/ 84494 h 4333434"/>
              <a:gd name="connsiteX17596" fmla="*/ 1563703 w 4425895"/>
              <a:gd name="connsiteY17596" fmla="*/ 84924 h 4333434"/>
              <a:gd name="connsiteX17597" fmla="*/ 1560867 w 4425895"/>
              <a:gd name="connsiteY17597" fmla="*/ 551918 h 4333434"/>
              <a:gd name="connsiteX17598" fmla="*/ 1566710 w 4425895"/>
              <a:gd name="connsiteY17598" fmla="*/ 557890 h 4333434"/>
              <a:gd name="connsiteX17599" fmla="*/ 1555539 w 4425895"/>
              <a:gd name="connsiteY17599" fmla="*/ 560640 h 4333434"/>
              <a:gd name="connsiteX17600" fmla="*/ 1560652 w 4425895"/>
              <a:gd name="connsiteY17600" fmla="*/ 551918 h 4333434"/>
              <a:gd name="connsiteX17601" fmla="*/ 1568816 w 4425895"/>
              <a:gd name="connsiteY17601" fmla="*/ 4308967 h 4333434"/>
              <a:gd name="connsiteX17602" fmla="*/ 1564519 w 4425895"/>
              <a:gd name="connsiteY17602" fmla="*/ 4311073 h 4333434"/>
              <a:gd name="connsiteX17603" fmla="*/ 1560222 w 4425895"/>
              <a:gd name="connsiteY17603" fmla="*/ 4308967 h 4333434"/>
              <a:gd name="connsiteX17604" fmla="*/ 1564519 w 4425895"/>
              <a:gd name="connsiteY17604" fmla="*/ 4306819 h 4333434"/>
              <a:gd name="connsiteX17605" fmla="*/ 1568601 w 4425895"/>
              <a:gd name="connsiteY17605" fmla="*/ 4308967 h 4333434"/>
              <a:gd name="connsiteX17606" fmla="*/ 1559965 w 4425895"/>
              <a:gd name="connsiteY17606" fmla="*/ 4168255 h 4333434"/>
              <a:gd name="connsiteX17607" fmla="*/ 1557301 w 4425895"/>
              <a:gd name="connsiteY17607" fmla="*/ 4174098 h 4333434"/>
              <a:gd name="connsiteX17608" fmla="*/ 1554637 w 4425895"/>
              <a:gd name="connsiteY17608" fmla="*/ 4171864 h 4333434"/>
              <a:gd name="connsiteX17609" fmla="*/ 1559750 w 4425895"/>
              <a:gd name="connsiteY17609" fmla="*/ 4168255 h 4333434"/>
              <a:gd name="connsiteX17610" fmla="*/ 1554594 w 4425895"/>
              <a:gd name="connsiteY17610" fmla="*/ 123808 h 4333434"/>
              <a:gd name="connsiteX17611" fmla="*/ 1550297 w 4425895"/>
              <a:gd name="connsiteY17611" fmla="*/ 126386 h 4333434"/>
              <a:gd name="connsiteX17612" fmla="*/ 1546602 w 4425895"/>
              <a:gd name="connsiteY17612" fmla="*/ 120843 h 4333434"/>
              <a:gd name="connsiteX17613" fmla="*/ 1548502 w 4425895"/>
              <a:gd name="connsiteY17613" fmla="*/ 116568 h 4333434"/>
              <a:gd name="connsiteX17614" fmla="*/ 1548493 w 4425895"/>
              <a:gd name="connsiteY17614" fmla="*/ 116547 h 4333434"/>
              <a:gd name="connsiteX17615" fmla="*/ 1549653 w 4425895"/>
              <a:gd name="connsiteY17615" fmla="*/ 113539 h 4333434"/>
              <a:gd name="connsiteX17616" fmla="*/ 1551973 w 4425895"/>
              <a:gd name="connsiteY17616" fmla="*/ 117363 h 4333434"/>
              <a:gd name="connsiteX17617" fmla="*/ 1554379 w 4425895"/>
              <a:gd name="connsiteY17617" fmla="*/ 123808 h 4333434"/>
              <a:gd name="connsiteX17618" fmla="*/ 1542521 w 4425895"/>
              <a:gd name="connsiteY17618" fmla="*/ 1519634 h 4333434"/>
              <a:gd name="connsiteX17619" fmla="*/ 1542005 w 4425895"/>
              <a:gd name="connsiteY17619" fmla="*/ 1515338 h 4333434"/>
              <a:gd name="connsiteX17620" fmla="*/ 1549954 w 4425895"/>
              <a:gd name="connsiteY17620" fmla="*/ 1519634 h 4333434"/>
              <a:gd name="connsiteX17621" fmla="*/ 1542306 w 4425895"/>
              <a:gd name="connsiteY17621" fmla="*/ 1519634 h 4333434"/>
              <a:gd name="connsiteX17622" fmla="*/ 1549481 w 4425895"/>
              <a:gd name="connsiteY17622" fmla="*/ 2269901 h 4333434"/>
              <a:gd name="connsiteX17623" fmla="*/ 1545872 w 4425895"/>
              <a:gd name="connsiteY17623" fmla="*/ 2264574 h 4333434"/>
              <a:gd name="connsiteX17624" fmla="*/ 1548106 w 4425895"/>
              <a:gd name="connsiteY17624" fmla="*/ 2265089 h 4333434"/>
              <a:gd name="connsiteX17625" fmla="*/ 1549266 w 4425895"/>
              <a:gd name="connsiteY17625" fmla="*/ 2269901 h 4333434"/>
              <a:gd name="connsiteX17626" fmla="*/ 1529545 w 4425895"/>
              <a:gd name="connsiteY17626" fmla="*/ 205743 h 4333434"/>
              <a:gd name="connsiteX17627" fmla="*/ 1528127 w 4425895"/>
              <a:gd name="connsiteY17627" fmla="*/ 198611 h 4333434"/>
              <a:gd name="connsiteX17628" fmla="*/ 1537408 w 4425895"/>
              <a:gd name="connsiteY17628" fmla="*/ 205099 h 4333434"/>
              <a:gd name="connsiteX17629" fmla="*/ 1529330 w 4425895"/>
              <a:gd name="connsiteY17629" fmla="*/ 205743 h 4333434"/>
              <a:gd name="connsiteX17630" fmla="*/ 1535302 w 4425895"/>
              <a:gd name="connsiteY17630" fmla="*/ 1807462 h 4333434"/>
              <a:gd name="connsiteX17631" fmla="*/ 1533197 w 4425895"/>
              <a:gd name="connsiteY17631" fmla="*/ 1811758 h 4333434"/>
              <a:gd name="connsiteX17632" fmla="*/ 1531135 w 4425895"/>
              <a:gd name="connsiteY17632" fmla="*/ 1807462 h 4333434"/>
              <a:gd name="connsiteX17633" fmla="*/ 1533197 w 4425895"/>
              <a:gd name="connsiteY17633" fmla="*/ 1803165 h 4333434"/>
              <a:gd name="connsiteX17634" fmla="*/ 1535088 w 4425895"/>
              <a:gd name="connsiteY17634" fmla="*/ 1807462 h 4333434"/>
              <a:gd name="connsiteX17635" fmla="*/ 1520737 w 4425895"/>
              <a:gd name="connsiteY17635" fmla="*/ 294253 h 4333434"/>
              <a:gd name="connsiteX17636" fmla="*/ 1523873 w 4425895"/>
              <a:gd name="connsiteY17636" fmla="*/ 298549 h 4333434"/>
              <a:gd name="connsiteX17637" fmla="*/ 1518846 w 4425895"/>
              <a:gd name="connsiteY17637" fmla="*/ 304049 h 4333434"/>
              <a:gd name="connsiteX17638" fmla="*/ 1520522 w 4425895"/>
              <a:gd name="connsiteY17638" fmla="*/ 294253 h 4333434"/>
              <a:gd name="connsiteX17639" fmla="*/ 1517515 w 4425895"/>
              <a:gd name="connsiteY17639" fmla="*/ 266626 h 4333434"/>
              <a:gd name="connsiteX17640" fmla="*/ 1520909 w 4425895"/>
              <a:gd name="connsiteY17640" fmla="*/ 264520 h 4333434"/>
              <a:gd name="connsiteX17641" fmla="*/ 1521682 w 4425895"/>
              <a:gd name="connsiteY17641" fmla="*/ 266626 h 4333434"/>
              <a:gd name="connsiteX17642" fmla="*/ 1518331 w 4425895"/>
              <a:gd name="connsiteY17642" fmla="*/ 268774 h 4333434"/>
              <a:gd name="connsiteX17643" fmla="*/ 1517300 w 4425895"/>
              <a:gd name="connsiteY17643" fmla="*/ 266626 h 4333434"/>
              <a:gd name="connsiteX17644" fmla="*/ 1524819 w 4425895"/>
              <a:gd name="connsiteY17644" fmla="*/ 1418536 h 4333434"/>
              <a:gd name="connsiteX17645" fmla="*/ 1527053 w 4425895"/>
              <a:gd name="connsiteY17645" fmla="*/ 1420597 h 4333434"/>
              <a:gd name="connsiteX17646" fmla="*/ 1524991 w 4425895"/>
              <a:gd name="connsiteY17646" fmla="*/ 1422829 h 4333434"/>
              <a:gd name="connsiteX17647" fmla="*/ 1522756 w 4425895"/>
              <a:gd name="connsiteY17647" fmla="*/ 1420769 h 4333434"/>
              <a:gd name="connsiteX17648" fmla="*/ 1522756 w 4425895"/>
              <a:gd name="connsiteY17648" fmla="*/ 1420684 h 4333434"/>
              <a:gd name="connsiteX17649" fmla="*/ 1524604 w 4425895"/>
              <a:gd name="connsiteY17649" fmla="*/ 1418536 h 4333434"/>
              <a:gd name="connsiteX17650" fmla="*/ 1522370 w 4425895"/>
              <a:gd name="connsiteY17650" fmla="*/ 1706793 h 4333434"/>
              <a:gd name="connsiteX17651" fmla="*/ 1527998 w 4425895"/>
              <a:gd name="connsiteY17651" fmla="*/ 1709757 h 4333434"/>
              <a:gd name="connsiteX17652" fmla="*/ 1524174 w 4425895"/>
              <a:gd name="connsiteY17652" fmla="*/ 1710918 h 4333434"/>
              <a:gd name="connsiteX17653" fmla="*/ 1522155 w 4425895"/>
              <a:gd name="connsiteY17653" fmla="*/ 1706793 h 4333434"/>
              <a:gd name="connsiteX17654" fmla="*/ 1527225 w 4425895"/>
              <a:gd name="connsiteY17654" fmla="*/ 4097920 h 4333434"/>
              <a:gd name="connsiteX17655" fmla="*/ 1528600 w 4425895"/>
              <a:gd name="connsiteY17655" fmla="*/ 4101529 h 4333434"/>
              <a:gd name="connsiteX17656" fmla="*/ 1524733 w 4425895"/>
              <a:gd name="connsiteY17656" fmla="*/ 4097619 h 4333434"/>
              <a:gd name="connsiteX17657" fmla="*/ 1527225 w 4425895"/>
              <a:gd name="connsiteY17657" fmla="*/ 4097920 h 4333434"/>
              <a:gd name="connsiteX17658" fmla="*/ 1527869 w 4425895"/>
              <a:gd name="connsiteY17658" fmla="*/ 1775409 h 4333434"/>
              <a:gd name="connsiteX17659" fmla="*/ 1525120 w 4425895"/>
              <a:gd name="connsiteY17659" fmla="*/ 1773304 h 4333434"/>
              <a:gd name="connsiteX17660" fmla="*/ 1527869 w 4425895"/>
              <a:gd name="connsiteY17660" fmla="*/ 1771198 h 4333434"/>
              <a:gd name="connsiteX17661" fmla="*/ 1530705 w 4425895"/>
              <a:gd name="connsiteY17661" fmla="*/ 1773304 h 4333434"/>
              <a:gd name="connsiteX17662" fmla="*/ 1527740 w 4425895"/>
              <a:gd name="connsiteY17662" fmla="*/ 1775581 h 4333434"/>
              <a:gd name="connsiteX17663" fmla="*/ 1520565 w 4425895"/>
              <a:gd name="connsiteY17663" fmla="*/ 164711 h 4333434"/>
              <a:gd name="connsiteX17664" fmla="*/ 1523530 w 4425895"/>
              <a:gd name="connsiteY17664" fmla="*/ 160415 h 4333434"/>
              <a:gd name="connsiteX17665" fmla="*/ 1528557 w 4425895"/>
              <a:gd name="connsiteY17665" fmla="*/ 161661 h 4333434"/>
              <a:gd name="connsiteX17666" fmla="*/ 1534013 w 4425895"/>
              <a:gd name="connsiteY17666" fmla="*/ 162563 h 4333434"/>
              <a:gd name="connsiteX17667" fmla="*/ 1538310 w 4425895"/>
              <a:gd name="connsiteY17667" fmla="*/ 164410 h 4333434"/>
              <a:gd name="connsiteX17668" fmla="*/ 1520436 w 4425895"/>
              <a:gd name="connsiteY17668" fmla="*/ 164883 h 4333434"/>
              <a:gd name="connsiteX17669" fmla="*/ 1539427 w 4425895"/>
              <a:gd name="connsiteY17669" fmla="*/ 195260 h 4333434"/>
              <a:gd name="connsiteX17670" fmla="*/ 1541489 w 4425895"/>
              <a:gd name="connsiteY17670" fmla="*/ 197494 h 4333434"/>
              <a:gd name="connsiteX17671" fmla="*/ 1539427 w 4425895"/>
              <a:gd name="connsiteY17671" fmla="*/ 198439 h 4333434"/>
              <a:gd name="connsiteX17672" fmla="*/ 1537322 w 4425895"/>
              <a:gd name="connsiteY17672" fmla="*/ 196248 h 4333434"/>
              <a:gd name="connsiteX17673" fmla="*/ 1537322 w 4425895"/>
              <a:gd name="connsiteY17673" fmla="*/ 196205 h 4333434"/>
              <a:gd name="connsiteX17674" fmla="*/ 1539298 w 4425895"/>
              <a:gd name="connsiteY17674" fmla="*/ 195432 h 4333434"/>
              <a:gd name="connsiteX17675" fmla="*/ 1541489 w 4425895"/>
              <a:gd name="connsiteY17675" fmla="*/ 185721 h 4333434"/>
              <a:gd name="connsiteX17676" fmla="*/ 1543724 w 4425895"/>
              <a:gd name="connsiteY17676" fmla="*/ 183573 h 4333434"/>
              <a:gd name="connsiteX17677" fmla="*/ 1543724 w 4425895"/>
              <a:gd name="connsiteY17677" fmla="*/ 183573 h 4333434"/>
              <a:gd name="connsiteX17678" fmla="*/ 1544626 w 4425895"/>
              <a:gd name="connsiteY17678" fmla="*/ 185721 h 4333434"/>
              <a:gd name="connsiteX17679" fmla="*/ 1542435 w 4425895"/>
              <a:gd name="connsiteY17679" fmla="*/ 187827 h 4333434"/>
              <a:gd name="connsiteX17680" fmla="*/ 1541360 w 4425895"/>
              <a:gd name="connsiteY17680" fmla="*/ 185893 h 4333434"/>
              <a:gd name="connsiteX17681" fmla="*/ 1551973 w 4425895"/>
              <a:gd name="connsiteY17681" fmla="*/ 3674536 h 4333434"/>
              <a:gd name="connsiteX17682" fmla="*/ 1554078 w 4425895"/>
              <a:gd name="connsiteY17682" fmla="*/ 3676813 h 4333434"/>
              <a:gd name="connsiteX17683" fmla="*/ 1551973 w 4425895"/>
              <a:gd name="connsiteY17683" fmla="*/ 3677758 h 4333434"/>
              <a:gd name="connsiteX17684" fmla="*/ 1549868 w 4425895"/>
              <a:gd name="connsiteY17684" fmla="*/ 3675485 h 4333434"/>
              <a:gd name="connsiteX17685" fmla="*/ 1549868 w 4425895"/>
              <a:gd name="connsiteY17685" fmla="*/ 3675481 h 4333434"/>
              <a:gd name="connsiteX17686" fmla="*/ 1551844 w 4425895"/>
              <a:gd name="connsiteY17686" fmla="*/ 3674536 h 4333434"/>
              <a:gd name="connsiteX17687" fmla="*/ 1551501 w 4425895"/>
              <a:gd name="connsiteY17687" fmla="*/ 40970 h 4333434"/>
              <a:gd name="connsiteX17688" fmla="*/ 1549008 w 4425895"/>
              <a:gd name="connsiteY17688" fmla="*/ 43505 h 4333434"/>
              <a:gd name="connsiteX17689" fmla="*/ 1545700 w 4425895"/>
              <a:gd name="connsiteY17689" fmla="*/ 40111 h 4333434"/>
              <a:gd name="connsiteX17690" fmla="*/ 1545700 w 4425895"/>
              <a:gd name="connsiteY17690" fmla="*/ 40111 h 4333434"/>
              <a:gd name="connsiteX17691" fmla="*/ 1551372 w 4425895"/>
              <a:gd name="connsiteY17691" fmla="*/ 40970 h 4333434"/>
              <a:gd name="connsiteX17692" fmla="*/ 1545958 w 4425895"/>
              <a:gd name="connsiteY17692" fmla="*/ 79639 h 4333434"/>
              <a:gd name="connsiteX17693" fmla="*/ 1545958 w 4425895"/>
              <a:gd name="connsiteY17693" fmla="*/ 85955 h 4333434"/>
              <a:gd name="connsiteX17694" fmla="*/ 1541017 w 4425895"/>
              <a:gd name="connsiteY17694" fmla="*/ 83893 h 4333434"/>
              <a:gd name="connsiteX17695" fmla="*/ 1545829 w 4425895"/>
              <a:gd name="connsiteY17695" fmla="*/ 79596 h 4333434"/>
              <a:gd name="connsiteX17696" fmla="*/ 1528256 w 4425895"/>
              <a:gd name="connsiteY17696" fmla="*/ 15964 h 4333434"/>
              <a:gd name="connsiteX17697" fmla="*/ 1538396 w 4425895"/>
              <a:gd name="connsiteY17697" fmla="*/ 24342 h 4333434"/>
              <a:gd name="connsiteX17698" fmla="*/ 1539470 w 4425895"/>
              <a:gd name="connsiteY17698" fmla="*/ 29756 h 4333434"/>
              <a:gd name="connsiteX17699" fmla="*/ 1540759 w 4425895"/>
              <a:gd name="connsiteY17699" fmla="*/ 36072 h 4333434"/>
              <a:gd name="connsiteX17700" fmla="*/ 1533111 w 4425895"/>
              <a:gd name="connsiteY17700" fmla="*/ 37189 h 4333434"/>
              <a:gd name="connsiteX17701" fmla="*/ 1532596 w 4425895"/>
              <a:gd name="connsiteY17701" fmla="*/ 30873 h 4333434"/>
              <a:gd name="connsiteX17702" fmla="*/ 1530533 w 4425895"/>
              <a:gd name="connsiteY17702" fmla="*/ 24944 h 4333434"/>
              <a:gd name="connsiteX17703" fmla="*/ 1525163 w 4425895"/>
              <a:gd name="connsiteY17703" fmla="*/ 20647 h 4333434"/>
              <a:gd name="connsiteX17704" fmla="*/ 1528127 w 4425895"/>
              <a:gd name="connsiteY17704" fmla="*/ 15921 h 4333434"/>
              <a:gd name="connsiteX17705" fmla="*/ 1525850 w 4425895"/>
              <a:gd name="connsiteY17705" fmla="*/ 93517 h 4333434"/>
              <a:gd name="connsiteX17706" fmla="*/ 1531693 w 4425895"/>
              <a:gd name="connsiteY17706" fmla="*/ 95407 h 4333434"/>
              <a:gd name="connsiteX17707" fmla="*/ 1525863 w 4425895"/>
              <a:gd name="connsiteY17707" fmla="*/ 98282 h 4333434"/>
              <a:gd name="connsiteX17708" fmla="*/ 1523702 w 4425895"/>
              <a:gd name="connsiteY17708" fmla="*/ 96739 h 4333434"/>
              <a:gd name="connsiteX17709" fmla="*/ 1525850 w 4425895"/>
              <a:gd name="connsiteY17709" fmla="*/ 93517 h 4333434"/>
              <a:gd name="connsiteX17710" fmla="*/ 1515323 w 4425895"/>
              <a:gd name="connsiteY17710" fmla="*/ 117578 h 4333434"/>
              <a:gd name="connsiteX17711" fmla="*/ 1518202 w 4425895"/>
              <a:gd name="connsiteY17711" fmla="*/ 116611 h 4333434"/>
              <a:gd name="connsiteX17712" fmla="*/ 1518245 w 4425895"/>
              <a:gd name="connsiteY17712" fmla="*/ 116632 h 4333434"/>
              <a:gd name="connsiteX17713" fmla="*/ 1520909 w 4425895"/>
              <a:gd name="connsiteY17713" fmla="*/ 113926 h 4333434"/>
              <a:gd name="connsiteX17714" fmla="*/ 1529502 w 4425895"/>
              <a:gd name="connsiteY17714" fmla="*/ 109629 h 4333434"/>
              <a:gd name="connsiteX17715" fmla="*/ 1536420 w 4425895"/>
              <a:gd name="connsiteY17715" fmla="*/ 115515 h 4333434"/>
              <a:gd name="connsiteX17716" fmla="*/ 1515323 w 4425895"/>
              <a:gd name="connsiteY17716" fmla="*/ 117707 h 4333434"/>
              <a:gd name="connsiteX17717" fmla="*/ 1518331 w 4425895"/>
              <a:gd name="connsiteY17717" fmla="*/ 260954 h 4333434"/>
              <a:gd name="connsiteX17718" fmla="*/ 1507418 w 4425895"/>
              <a:gd name="connsiteY17718" fmla="*/ 259622 h 4333434"/>
              <a:gd name="connsiteX17719" fmla="*/ 1503121 w 4425895"/>
              <a:gd name="connsiteY17719" fmla="*/ 247420 h 4333434"/>
              <a:gd name="connsiteX17720" fmla="*/ 1518331 w 4425895"/>
              <a:gd name="connsiteY17720" fmla="*/ 261083 h 4333434"/>
              <a:gd name="connsiteX17721" fmla="*/ 1514034 w 4425895"/>
              <a:gd name="connsiteY17721" fmla="*/ 1473661 h 4333434"/>
              <a:gd name="connsiteX17722" fmla="*/ 1511929 w 4425895"/>
              <a:gd name="connsiteY17722" fmla="*/ 1471556 h 4333434"/>
              <a:gd name="connsiteX17723" fmla="*/ 1514077 w 4425895"/>
              <a:gd name="connsiteY17723" fmla="*/ 1469407 h 4333434"/>
              <a:gd name="connsiteX17724" fmla="*/ 1516226 w 4425895"/>
              <a:gd name="connsiteY17724" fmla="*/ 1471556 h 4333434"/>
              <a:gd name="connsiteX17725" fmla="*/ 1514335 w 4425895"/>
              <a:gd name="connsiteY17725" fmla="*/ 1473790 h 4333434"/>
              <a:gd name="connsiteX17726" fmla="*/ 1516140 w 4425895"/>
              <a:gd name="connsiteY17726" fmla="*/ 2189384 h 4333434"/>
              <a:gd name="connsiteX17727" fmla="*/ 1513777 w 4425895"/>
              <a:gd name="connsiteY17727" fmla="*/ 2191790 h 4333434"/>
              <a:gd name="connsiteX17728" fmla="*/ 1512187 w 4425895"/>
              <a:gd name="connsiteY17728" fmla="*/ 2190157 h 4333434"/>
              <a:gd name="connsiteX17729" fmla="*/ 1516269 w 4425895"/>
              <a:gd name="connsiteY17729" fmla="*/ 2189512 h 4333434"/>
              <a:gd name="connsiteX17730" fmla="*/ 1509523 w 4425895"/>
              <a:gd name="connsiteY17730" fmla="*/ 288925 h 4333434"/>
              <a:gd name="connsiteX17731" fmla="*/ 1506000 w 4425895"/>
              <a:gd name="connsiteY17731" fmla="*/ 293694 h 4333434"/>
              <a:gd name="connsiteX17732" fmla="*/ 1503894 w 4425895"/>
              <a:gd name="connsiteY17732" fmla="*/ 290858 h 4333434"/>
              <a:gd name="connsiteX17733" fmla="*/ 1507418 w 4425895"/>
              <a:gd name="connsiteY17733" fmla="*/ 286089 h 4333434"/>
              <a:gd name="connsiteX17734" fmla="*/ 1509652 w 4425895"/>
              <a:gd name="connsiteY17734" fmla="*/ 289054 h 4333434"/>
              <a:gd name="connsiteX17735" fmla="*/ 1462776 w 4425895"/>
              <a:gd name="connsiteY17735" fmla="*/ 1427817 h 4333434"/>
              <a:gd name="connsiteX17736" fmla="*/ 1464839 w 4425895"/>
              <a:gd name="connsiteY17736" fmla="*/ 1431254 h 4333434"/>
              <a:gd name="connsiteX17737" fmla="*/ 1460271 w 4425895"/>
              <a:gd name="connsiteY17737" fmla="*/ 1433089 h 4333434"/>
              <a:gd name="connsiteX17738" fmla="*/ 1458437 w 4425895"/>
              <a:gd name="connsiteY17738" fmla="*/ 1431254 h 4333434"/>
              <a:gd name="connsiteX17739" fmla="*/ 1462776 w 4425895"/>
              <a:gd name="connsiteY17739" fmla="*/ 1427817 h 4333434"/>
              <a:gd name="connsiteX17740" fmla="*/ 1456675 w 4425895"/>
              <a:gd name="connsiteY17740" fmla="*/ 167074 h 4333434"/>
              <a:gd name="connsiteX17741" fmla="*/ 1460972 w 4425895"/>
              <a:gd name="connsiteY17741" fmla="*/ 163379 h 4333434"/>
              <a:gd name="connsiteX17742" fmla="*/ 1460026 w 4425895"/>
              <a:gd name="connsiteY17742" fmla="*/ 166988 h 4333434"/>
              <a:gd name="connsiteX17743" fmla="*/ 1456804 w 4425895"/>
              <a:gd name="connsiteY17743" fmla="*/ 167074 h 4333434"/>
              <a:gd name="connsiteX17744" fmla="*/ 1460972 w 4425895"/>
              <a:gd name="connsiteY17744" fmla="*/ 50165 h 4333434"/>
              <a:gd name="connsiteX17745" fmla="*/ 1463120 w 4425895"/>
              <a:gd name="connsiteY17745" fmla="*/ 46169 h 4333434"/>
              <a:gd name="connsiteX17746" fmla="*/ 1463507 w 4425895"/>
              <a:gd name="connsiteY17746" fmla="*/ 50165 h 4333434"/>
              <a:gd name="connsiteX17747" fmla="*/ 1460929 w 4425895"/>
              <a:gd name="connsiteY17747" fmla="*/ 50165 h 4333434"/>
              <a:gd name="connsiteX17748" fmla="*/ 1465268 w 4425895"/>
              <a:gd name="connsiteY17748" fmla="*/ 202865 h 4333434"/>
              <a:gd name="connsiteX17749" fmla="*/ 1463034 w 4425895"/>
              <a:gd name="connsiteY17749" fmla="*/ 200759 h 4333434"/>
              <a:gd name="connsiteX17750" fmla="*/ 1463936 w 4425895"/>
              <a:gd name="connsiteY17750" fmla="*/ 198611 h 4333434"/>
              <a:gd name="connsiteX17751" fmla="*/ 1466171 w 4425895"/>
              <a:gd name="connsiteY17751" fmla="*/ 200759 h 4333434"/>
              <a:gd name="connsiteX17752" fmla="*/ 1466171 w 4425895"/>
              <a:gd name="connsiteY17752" fmla="*/ 200759 h 4333434"/>
              <a:gd name="connsiteX17753" fmla="*/ 1465096 w 4425895"/>
              <a:gd name="connsiteY17753" fmla="*/ 202865 h 4333434"/>
              <a:gd name="connsiteX17754" fmla="*/ 1464065 w 4425895"/>
              <a:gd name="connsiteY17754" fmla="*/ 28854 h 4333434"/>
              <a:gd name="connsiteX17755" fmla="*/ 1466171 w 4425895"/>
              <a:gd name="connsiteY17755" fmla="*/ 25416 h 4333434"/>
              <a:gd name="connsiteX17756" fmla="*/ 1468276 w 4425895"/>
              <a:gd name="connsiteY17756" fmla="*/ 26233 h 4333434"/>
              <a:gd name="connsiteX17757" fmla="*/ 1466171 w 4425895"/>
              <a:gd name="connsiteY17757" fmla="*/ 29670 h 4333434"/>
              <a:gd name="connsiteX17758" fmla="*/ 1463893 w 4425895"/>
              <a:gd name="connsiteY17758" fmla="*/ 29068 h 4333434"/>
              <a:gd name="connsiteX17759" fmla="*/ 1469307 w 4425895"/>
              <a:gd name="connsiteY17759" fmla="*/ 1408052 h 4333434"/>
              <a:gd name="connsiteX17760" fmla="*/ 1472529 w 4425895"/>
              <a:gd name="connsiteY17760" fmla="*/ 1411188 h 4333434"/>
              <a:gd name="connsiteX17761" fmla="*/ 1469393 w 4425895"/>
              <a:gd name="connsiteY17761" fmla="*/ 1414411 h 4333434"/>
              <a:gd name="connsiteX17762" fmla="*/ 1466171 w 4425895"/>
              <a:gd name="connsiteY17762" fmla="*/ 1411274 h 4333434"/>
              <a:gd name="connsiteX17763" fmla="*/ 1466171 w 4425895"/>
              <a:gd name="connsiteY17763" fmla="*/ 1411232 h 4333434"/>
              <a:gd name="connsiteX17764" fmla="*/ 1469135 w 4425895"/>
              <a:gd name="connsiteY17764" fmla="*/ 1407923 h 4333434"/>
              <a:gd name="connsiteX17765" fmla="*/ 1470725 w 4425895"/>
              <a:gd name="connsiteY17765" fmla="*/ 1458580 h 4333434"/>
              <a:gd name="connsiteX17766" fmla="*/ 1472143 w 4425895"/>
              <a:gd name="connsiteY17766" fmla="*/ 1462189 h 4333434"/>
              <a:gd name="connsiteX17767" fmla="*/ 1468276 w 4425895"/>
              <a:gd name="connsiteY17767" fmla="*/ 1458279 h 4333434"/>
              <a:gd name="connsiteX17768" fmla="*/ 1470553 w 4425895"/>
              <a:gd name="connsiteY17768" fmla="*/ 1458451 h 4333434"/>
              <a:gd name="connsiteX17769" fmla="*/ 1474033 w 4425895"/>
              <a:gd name="connsiteY17769" fmla="*/ 2486448 h 4333434"/>
              <a:gd name="connsiteX17770" fmla="*/ 1473088 w 4425895"/>
              <a:gd name="connsiteY17770" fmla="*/ 2490058 h 4333434"/>
              <a:gd name="connsiteX17771" fmla="*/ 1469522 w 4425895"/>
              <a:gd name="connsiteY17771" fmla="*/ 2490058 h 4333434"/>
              <a:gd name="connsiteX17772" fmla="*/ 1473861 w 4425895"/>
              <a:gd name="connsiteY17772" fmla="*/ 2486320 h 4333434"/>
              <a:gd name="connsiteX17773" fmla="*/ 1472444 w 4425895"/>
              <a:gd name="connsiteY17773" fmla="*/ 2477082 h 4333434"/>
              <a:gd name="connsiteX17774" fmla="*/ 1470338 w 4425895"/>
              <a:gd name="connsiteY17774" fmla="*/ 2473902 h 4333434"/>
              <a:gd name="connsiteX17775" fmla="*/ 1472444 w 4425895"/>
              <a:gd name="connsiteY17775" fmla="*/ 2470680 h 4333434"/>
              <a:gd name="connsiteX17776" fmla="*/ 1474549 w 4425895"/>
              <a:gd name="connsiteY17776" fmla="*/ 2473902 h 4333434"/>
              <a:gd name="connsiteX17777" fmla="*/ 1472272 w 4425895"/>
              <a:gd name="connsiteY17777" fmla="*/ 2476953 h 4333434"/>
              <a:gd name="connsiteX17778" fmla="*/ 1473389 w 4425895"/>
              <a:gd name="connsiteY17778" fmla="*/ 366650 h 4333434"/>
              <a:gd name="connsiteX17779" fmla="*/ 1472444 w 4425895"/>
              <a:gd name="connsiteY17779" fmla="*/ 364545 h 4333434"/>
              <a:gd name="connsiteX17780" fmla="*/ 1474678 w 4425895"/>
              <a:gd name="connsiteY17780" fmla="*/ 362396 h 4333434"/>
              <a:gd name="connsiteX17781" fmla="*/ 1474678 w 4425895"/>
              <a:gd name="connsiteY17781" fmla="*/ 362396 h 4333434"/>
              <a:gd name="connsiteX17782" fmla="*/ 1475580 w 4425895"/>
              <a:gd name="connsiteY17782" fmla="*/ 364545 h 4333434"/>
              <a:gd name="connsiteX17783" fmla="*/ 1473217 w 4425895"/>
              <a:gd name="connsiteY17783" fmla="*/ 366521 h 4333434"/>
              <a:gd name="connsiteX17784" fmla="*/ 1470940 w 4425895"/>
              <a:gd name="connsiteY17784" fmla="*/ 309291 h 4333434"/>
              <a:gd name="connsiteX17785" fmla="*/ 1473518 w 4425895"/>
              <a:gd name="connsiteY17785" fmla="*/ 305896 h 4333434"/>
              <a:gd name="connsiteX17786" fmla="*/ 1477814 w 4425895"/>
              <a:gd name="connsiteY17786" fmla="*/ 307314 h 4333434"/>
              <a:gd name="connsiteX17787" fmla="*/ 1470768 w 4425895"/>
              <a:gd name="connsiteY17787" fmla="*/ 309162 h 4333434"/>
              <a:gd name="connsiteX17788" fmla="*/ 1469952 w 4425895"/>
              <a:gd name="connsiteY17788" fmla="*/ 191951 h 4333434"/>
              <a:gd name="connsiteX17789" fmla="*/ 1474979 w 4425895"/>
              <a:gd name="connsiteY17789" fmla="*/ 191951 h 4333434"/>
              <a:gd name="connsiteX17790" fmla="*/ 1472444 w 4425895"/>
              <a:gd name="connsiteY17790" fmla="*/ 194486 h 4333434"/>
              <a:gd name="connsiteX17791" fmla="*/ 1469780 w 4425895"/>
              <a:gd name="connsiteY17791" fmla="*/ 191822 h 4333434"/>
              <a:gd name="connsiteX17792" fmla="*/ 1474033 w 4425895"/>
              <a:gd name="connsiteY17792" fmla="*/ 175023 h 4333434"/>
              <a:gd name="connsiteX17793" fmla="*/ 1474635 w 4425895"/>
              <a:gd name="connsiteY17793" fmla="*/ 166859 h 4333434"/>
              <a:gd name="connsiteX17794" fmla="*/ 1480006 w 4425895"/>
              <a:gd name="connsiteY17794" fmla="*/ 172273 h 4333434"/>
              <a:gd name="connsiteX17795" fmla="*/ 1473861 w 4425895"/>
              <a:gd name="connsiteY17795" fmla="*/ 174894 h 4333434"/>
              <a:gd name="connsiteX17796" fmla="*/ 1475580 w 4425895"/>
              <a:gd name="connsiteY17796" fmla="*/ 105247 h 4333434"/>
              <a:gd name="connsiteX17797" fmla="*/ 1478717 w 4425895"/>
              <a:gd name="connsiteY17797" fmla="*/ 109543 h 4333434"/>
              <a:gd name="connsiteX17798" fmla="*/ 1475580 w 4425895"/>
              <a:gd name="connsiteY17798" fmla="*/ 113840 h 4333434"/>
              <a:gd name="connsiteX17799" fmla="*/ 1472444 w 4425895"/>
              <a:gd name="connsiteY17799" fmla="*/ 109543 h 4333434"/>
              <a:gd name="connsiteX17800" fmla="*/ 1475408 w 4425895"/>
              <a:gd name="connsiteY17800" fmla="*/ 105118 h 4333434"/>
              <a:gd name="connsiteX17801" fmla="*/ 1472444 w 4425895"/>
              <a:gd name="connsiteY17801" fmla="*/ 28725 h 4333434"/>
              <a:gd name="connsiteX17802" fmla="*/ 1474549 w 4425895"/>
              <a:gd name="connsiteY17802" fmla="*/ 26619 h 4333434"/>
              <a:gd name="connsiteX17803" fmla="*/ 1476611 w 4425895"/>
              <a:gd name="connsiteY17803" fmla="*/ 28682 h 4333434"/>
              <a:gd name="connsiteX17804" fmla="*/ 1476611 w 4425895"/>
              <a:gd name="connsiteY17804" fmla="*/ 28725 h 4333434"/>
              <a:gd name="connsiteX17805" fmla="*/ 1474635 w 4425895"/>
              <a:gd name="connsiteY17805" fmla="*/ 30873 h 4333434"/>
              <a:gd name="connsiteX17806" fmla="*/ 1474549 w 4425895"/>
              <a:gd name="connsiteY17806" fmla="*/ 30873 h 4333434"/>
              <a:gd name="connsiteX17807" fmla="*/ 1472272 w 4425895"/>
              <a:gd name="connsiteY17807" fmla="*/ 28957 h 4333434"/>
              <a:gd name="connsiteX17808" fmla="*/ 1472272 w 4425895"/>
              <a:gd name="connsiteY17808" fmla="*/ 28596 h 4333434"/>
              <a:gd name="connsiteX17809" fmla="*/ 1481037 w 4425895"/>
              <a:gd name="connsiteY17809" fmla="*/ 1460728 h 4333434"/>
              <a:gd name="connsiteX17810" fmla="*/ 1482455 w 4425895"/>
              <a:gd name="connsiteY17810" fmla="*/ 1464337 h 4333434"/>
              <a:gd name="connsiteX17811" fmla="*/ 1478545 w 4425895"/>
              <a:gd name="connsiteY17811" fmla="*/ 1460385 h 4333434"/>
              <a:gd name="connsiteX17812" fmla="*/ 1481037 w 4425895"/>
              <a:gd name="connsiteY17812" fmla="*/ 1460599 h 4333434"/>
              <a:gd name="connsiteX17813" fmla="*/ 1479963 w 4425895"/>
              <a:gd name="connsiteY17813" fmla="*/ 1389577 h 4333434"/>
              <a:gd name="connsiteX17814" fmla="*/ 1483829 w 4425895"/>
              <a:gd name="connsiteY17814" fmla="*/ 1384550 h 4333434"/>
              <a:gd name="connsiteX17815" fmla="*/ 1486837 w 4425895"/>
              <a:gd name="connsiteY17815" fmla="*/ 1387727 h 4333434"/>
              <a:gd name="connsiteX17816" fmla="*/ 1486837 w 4425895"/>
              <a:gd name="connsiteY17816" fmla="*/ 1387730 h 4333434"/>
              <a:gd name="connsiteX17817" fmla="*/ 1479963 w 4425895"/>
              <a:gd name="connsiteY17817" fmla="*/ 1389577 h 4333434"/>
              <a:gd name="connsiteX17818" fmla="*/ 1491048 w 4425895"/>
              <a:gd name="connsiteY17818" fmla="*/ 1431941 h 4333434"/>
              <a:gd name="connsiteX17819" fmla="*/ 1497321 w 4425895"/>
              <a:gd name="connsiteY17819" fmla="*/ 1436023 h 4333434"/>
              <a:gd name="connsiteX17820" fmla="*/ 1487267 w 4425895"/>
              <a:gd name="connsiteY17820" fmla="*/ 1435422 h 4333434"/>
              <a:gd name="connsiteX17821" fmla="*/ 1491134 w 4425895"/>
              <a:gd name="connsiteY17821" fmla="*/ 1431941 h 4333434"/>
              <a:gd name="connsiteX17822" fmla="*/ 1488942 w 4425895"/>
              <a:gd name="connsiteY17822" fmla="*/ 1399287 h 4333434"/>
              <a:gd name="connsiteX17823" fmla="*/ 1491048 w 4425895"/>
              <a:gd name="connsiteY17823" fmla="*/ 1398342 h 4333434"/>
              <a:gd name="connsiteX17824" fmla="*/ 1493153 w 4425895"/>
              <a:gd name="connsiteY17824" fmla="*/ 1400619 h 4333434"/>
              <a:gd name="connsiteX17825" fmla="*/ 1491048 w 4425895"/>
              <a:gd name="connsiteY17825" fmla="*/ 1401565 h 4333434"/>
              <a:gd name="connsiteX17826" fmla="*/ 1489028 w 4425895"/>
              <a:gd name="connsiteY17826" fmla="*/ 1399287 h 4333434"/>
              <a:gd name="connsiteX17827" fmla="*/ 1493239 w 4425895"/>
              <a:gd name="connsiteY17827" fmla="*/ 336789 h 4333434"/>
              <a:gd name="connsiteX17828" fmla="*/ 1491134 w 4425895"/>
              <a:gd name="connsiteY17828" fmla="*/ 331977 h 4333434"/>
              <a:gd name="connsiteX17829" fmla="*/ 1493239 w 4425895"/>
              <a:gd name="connsiteY17829" fmla="*/ 330387 h 4333434"/>
              <a:gd name="connsiteX17830" fmla="*/ 1495301 w 4425895"/>
              <a:gd name="connsiteY17830" fmla="*/ 335199 h 4333434"/>
              <a:gd name="connsiteX17831" fmla="*/ 1493239 w 4425895"/>
              <a:gd name="connsiteY17831" fmla="*/ 336789 h 4333434"/>
              <a:gd name="connsiteX17832" fmla="*/ 1494786 w 4425895"/>
              <a:gd name="connsiteY17832" fmla="*/ 220438 h 4333434"/>
              <a:gd name="connsiteX17833" fmla="*/ 1487043 w 4425895"/>
              <a:gd name="connsiteY17833" fmla="*/ 223321 h 4333434"/>
              <a:gd name="connsiteX17834" fmla="*/ 1486193 w 4425895"/>
              <a:gd name="connsiteY17834" fmla="*/ 222844 h 4333434"/>
              <a:gd name="connsiteX17835" fmla="*/ 1491263 w 4425895"/>
              <a:gd name="connsiteY17835" fmla="*/ 217774 h 4333434"/>
              <a:gd name="connsiteX17836" fmla="*/ 1494786 w 4425895"/>
              <a:gd name="connsiteY17836" fmla="*/ 220438 h 4333434"/>
              <a:gd name="connsiteX17837" fmla="*/ 1487267 w 4425895"/>
              <a:gd name="connsiteY17837" fmla="*/ 102454 h 4333434"/>
              <a:gd name="connsiteX17838" fmla="*/ 1487482 w 4425895"/>
              <a:gd name="connsiteY17838" fmla="*/ 92443 h 4333434"/>
              <a:gd name="connsiteX17839" fmla="*/ 1497407 w 4425895"/>
              <a:gd name="connsiteY17839" fmla="*/ 99446 h 4333434"/>
              <a:gd name="connsiteX17840" fmla="*/ 1487267 w 4425895"/>
              <a:gd name="connsiteY17840" fmla="*/ 102454 h 4333434"/>
              <a:gd name="connsiteX17841" fmla="*/ 1486407 w 4425895"/>
              <a:gd name="connsiteY17841" fmla="*/ 72378 h 4333434"/>
              <a:gd name="connsiteX17842" fmla="*/ 1484517 w 4425895"/>
              <a:gd name="connsiteY17842" fmla="*/ 59488 h 4333434"/>
              <a:gd name="connsiteX17843" fmla="*/ 1492380 w 4425895"/>
              <a:gd name="connsiteY17843" fmla="*/ 64773 h 4333434"/>
              <a:gd name="connsiteX17844" fmla="*/ 1495301 w 4425895"/>
              <a:gd name="connsiteY17844" fmla="*/ 73366 h 4333434"/>
              <a:gd name="connsiteX17845" fmla="*/ 1486407 w 4425895"/>
              <a:gd name="connsiteY17845" fmla="*/ 72378 h 4333434"/>
              <a:gd name="connsiteX17846" fmla="*/ 1483443 w 4425895"/>
              <a:gd name="connsiteY17846" fmla="*/ 1446936 h 4333434"/>
              <a:gd name="connsiteX17847" fmla="*/ 1491134 w 4425895"/>
              <a:gd name="connsiteY17847" fmla="*/ 1452823 h 4333434"/>
              <a:gd name="connsiteX17848" fmla="*/ 1489286 w 4425895"/>
              <a:gd name="connsiteY17848" fmla="*/ 1454713 h 4333434"/>
              <a:gd name="connsiteX17849" fmla="*/ 1483443 w 4425895"/>
              <a:gd name="connsiteY17849" fmla="*/ 1446936 h 4333434"/>
              <a:gd name="connsiteX17850" fmla="*/ 1488899 w 4425895"/>
              <a:gd name="connsiteY17850" fmla="*/ 1543824 h 4333434"/>
              <a:gd name="connsiteX17851" fmla="*/ 1489673 w 4425895"/>
              <a:gd name="connsiteY17851" fmla="*/ 1549624 h 4333434"/>
              <a:gd name="connsiteX17852" fmla="*/ 1483958 w 4425895"/>
              <a:gd name="connsiteY17852" fmla="*/ 1548937 h 4333434"/>
              <a:gd name="connsiteX17853" fmla="*/ 1488899 w 4425895"/>
              <a:gd name="connsiteY17853" fmla="*/ 1543781 h 4333434"/>
              <a:gd name="connsiteX17854" fmla="*/ 1486923 w 4425895"/>
              <a:gd name="connsiteY17854" fmla="*/ 4106040 h 4333434"/>
              <a:gd name="connsiteX17855" fmla="*/ 1489028 w 4425895"/>
              <a:gd name="connsiteY17855" fmla="*/ 4108274 h 4333434"/>
              <a:gd name="connsiteX17856" fmla="*/ 1486923 w 4425895"/>
              <a:gd name="connsiteY17856" fmla="*/ 4109220 h 4333434"/>
              <a:gd name="connsiteX17857" fmla="*/ 1484861 w 4425895"/>
              <a:gd name="connsiteY17857" fmla="*/ 4106985 h 4333434"/>
              <a:gd name="connsiteX17858" fmla="*/ 1486923 w 4425895"/>
              <a:gd name="connsiteY17858" fmla="*/ 4105997 h 4333434"/>
              <a:gd name="connsiteX17859" fmla="*/ 1485247 w 4425895"/>
              <a:gd name="connsiteY17859" fmla="*/ 2979093 h 4333434"/>
              <a:gd name="connsiteX17860" fmla="*/ 1489454 w 4425895"/>
              <a:gd name="connsiteY17860" fmla="*/ 2975694 h 4333434"/>
              <a:gd name="connsiteX17861" fmla="*/ 1492852 w 4425895"/>
              <a:gd name="connsiteY17861" fmla="*/ 2979093 h 4333434"/>
              <a:gd name="connsiteX17862" fmla="*/ 1489028 w 4425895"/>
              <a:gd name="connsiteY17862" fmla="*/ 2982788 h 4333434"/>
              <a:gd name="connsiteX17863" fmla="*/ 1485247 w 4425895"/>
              <a:gd name="connsiteY17863" fmla="*/ 2979050 h 4333434"/>
              <a:gd name="connsiteX17864" fmla="*/ 1491134 w 4425895"/>
              <a:gd name="connsiteY17864" fmla="*/ 2224100 h 4333434"/>
              <a:gd name="connsiteX17865" fmla="*/ 1493239 w 4425895"/>
              <a:gd name="connsiteY17865" fmla="*/ 2221995 h 4333434"/>
              <a:gd name="connsiteX17866" fmla="*/ 1495344 w 4425895"/>
              <a:gd name="connsiteY17866" fmla="*/ 2224100 h 4333434"/>
              <a:gd name="connsiteX17867" fmla="*/ 1493239 w 4425895"/>
              <a:gd name="connsiteY17867" fmla="*/ 2226205 h 4333434"/>
              <a:gd name="connsiteX17868" fmla="*/ 1491134 w 4425895"/>
              <a:gd name="connsiteY17868" fmla="*/ 2224100 h 4333434"/>
              <a:gd name="connsiteX17869" fmla="*/ 1491134 w 4425895"/>
              <a:gd name="connsiteY17869" fmla="*/ 2224057 h 4333434"/>
              <a:gd name="connsiteX17870" fmla="*/ 1497407 w 4425895"/>
              <a:gd name="connsiteY17870" fmla="*/ 4100713 h 4333434"/>
              <a:gd name="connsiteX17871" fmla="*/ 1499598 w 4425895"/>
              <a:gd name="connsiteY17871" fmla="*/ 4102818 h 4333434"/>
              <a:gd name="connsiteX17872" fmla="*/ 1497493 w 4425895"/>
              <a:gd name="connsiteY17872" fmla="*/ 4105009 h 4333434"/>
              <a:gd name="connsiteX17873" fmla="*/ 1495301 w 4425895"/>
              <a:gd name="connsiteY17873" fmla="*/ 4102904 h 4333434"/>
              <a:gd name="connsiteX17874" fmla="*/ 1495301 w 4425895"/>
              <a:gd name="connsiteY17874" fmla="*/ 4102861 h 4333434"/>
              <a:gd name="connsiteX17875" fmla="*/ 1497321 w 4425895"/>
              <a:gd name="connsiteY17875" fmla="*/ 4100670 h 4333434"/>
              <a:gd name="connsiteX17876" fmla="*/ 1497407 w 4425895"/>
              <a:gd name="connsiteY17876" fmla="*/ 4100670 h 4333434"/>
              <a:gd name="connsiteX17877" fmla="*/ 1499383 w 4425895"/>
              <a:gd name="connsiteY17877" fmla="*/ 4298355 h 4333434"/>
              <a:gd name="connsiteX17878" fmla="*/ 1502649 w 4425895"/>
              <a:gd name="connsiteY17878" fmla="*/ 4300503 h 4333434"/>
              <a:gd name="connsiteX17879" fmla="*/ 1500672 w 4425895"/>
              <a:gd name="connsiteY17879" fmla="*/ 4302609 h 4333434"/>
              <a:gd name="connsiteX17880" fmla="*/ 1497407 w 4425895"/>
              <a:gd name="connsiteY17880" fmla="*/ 4300503 h 4333434"/>
              <a:gd name="connsiteX17881" fmla="*/ 1499336 w 4425895"/>
              <a:gd name="connsiteY17881" fmla="*/ 4298316 h 4333434"/>
              <a:gd name="connsiteX17882" fmla="*/ 1499383 w 4425895"/>
              <a:gd name="connsiteY17882" fmla="*/ 4298312 h 4333434"/>
              <a:gd name="connsiteX17883" fmla="*/ 1498567 w 4425895"/>
              <a:gd name="connsiteY17883" fmla="*/ 1463220 h 4333434"/>
              <a:gd name="connsiteX17884" fmla="*/ 1495301 w 4425895"/>
              <a:gd name="connsiteY17884" fmla="*/ 1461072 h 4333434"/>
              <a:gd name="connsiteX17885" fmla="*/ 1497278 w 4425895"/>
              <a:gd name="connsiteY17885" fmla="*/ 1458967 h 4333434"/>
              <a:gd name="connsiteX17886" fmla="*/ 1500543 w 4425895"/>
              <a:gd name="connsiteY17886" fmla="*/ 1461072 h 4333434"/>
              <a:gd name="connsiteX17887" fmla="*/ 1498567 w 4425895"/>
              <a:gd name="connsiteY17887" fmla="*/ 1463177 h 4333434"/>
              <a:gd name="connsiteX17888" fmla="*/ 1494614 w 4425895"/>
              <a:gd name="connsiteY17888" fmla="*/ 207892 h 4333434"/>
              <a:gd name="connsiteX17889" fmla="*/ 1496376 w 4425895"/>
              <a:gd name="connsiteY17889" fmla="*/ 202908 h 4333434"/>
              <a:gd name="connsiteX17890" fmla="*/ 1499512 w 4425895"/>
              <a:gd name="connsiteY17890" fmla="*/ 206130 h 4333434"/>
              <a:gd name="connsiteX17891" fmla="*/ 1499512 w 4425895"/>
              <a:gd name="connsiteY17891" fmla="*/ 206130 h 4333434"/>
              <a:gd name="connsiteX17892" fmla="*/ 1494614 w 4425895"/>
              <a:gd name="connsiteY17892" fmla="*/ 207849 h 4333434"/>
              <a:gd name="connsiteX17893" fmla="*/ 1496376 w 4425895"/>
              <a:gd name="connsiteY17893" fmla="*/ 86041 h 4333434"/>
              <a:gd name="connsiteX17894" fmla="*/ 1491134 w 4425895"/>
              <a:gd name="connsiteY17894" fmla="*/ 84967 h 4333434"/>
              <a:gd name="connsiteX17895" fmla="*/ 1495430 w 4425895"/>
              <a:gd name="connsiteY17895" fmla="*/ 79639 h 4333434"/>
              <a:gd name="connsiteX17896" fmla="*/ 1499727 w 4425895"/>
              <a:gd name="connsiteY17896" fmla="*/ 77405 h 4333434"/>
              <a:gd name="connsiteX17897" fmla="*/ 1501832 w 4425895"/>
              <a:gd name="connsiteY17897" fmla="*/ 76460 h 4333434"/>
              <a:gd name="connsiteX17898" fmla="*/ 1500887 w 4425895"/>
              <a:gd name="connsiteY17898" fmla="*/ 81787 h 4333434"/>
              <a:gd name="connsiteX17899" fmla="*/ 1496376 w 4425895"/>
              <a:gd name="connsiteY17899" fmla="*/ 85998 h 4333434"/>
              <a:gd name="connsiteX17900" fmla="*/ 1510039 w 4425895"/>
              <a:gd name="connsiteY17900" fmla="*/ 145935 h 4333434"/>
              <a:gd name="connsiteX17901" fmla="*/ 1505742 w 4425895"/>
              <a:gd name="connsiteY17901" fmla="*/ 149157 h 4333434"/>
              <a:gd name="connsiteX17902" fmla="*/ 1502219 w 4425895"/>
              <a:gd name="connsiteY17902" fmla="*/ 146966 h 4333434"/>
              <a:gd name="connsiteX17903" fmla="*/ 1510039 w 4425895"/>
              <a:gd name="connsiteY17903" fmla="*/ 145935 h 4333434"/>
              <a:gd name="connsiteX17904" fmla="*/ 1505226 w 4425895"/>
              <a:gd name="connsiteY17904" fmla="*/ 93130 h 4333434"/>
              <a:gd name="connsiteX17905" fmla="*/ 1508105 w 4425895"/>
              <a:gd name="connsiteY17905" fmla="*/ 88103 h 4333434"/>
              <a:gd name="connsiteX17906" fmla="*/ 1510039 w 4425895"/>
              <a:gd name="connsiteY17906" fmla="*/ 91283 h 4333434"/>
              <a:gd name="connsiteX17907" fmla="*/ 1505140 w 4425895"/>
              <a:gd name="connsiteY17907" fmla="*/ 93130 h 4333434"/>
              <a:gd name="connsiteX17908" fmla="*/ 1498524 w 4425895"/>
              <a:gd name="connsiteY17908" fmla="*/ 7199 h 4333434"/>
              <a:gd name="connsiteX17909" fmla="*/ 1501703 w 4425895"/>
              <a:gd name="connsiteY17909" fmla="*/ 13558 h 4333434"/>
              <a:gd name="connsiteX17910" fmla="*/ 1497407 w 4425895"/>
              <a:gd name="connsiteY17910" fmla="*/ 14503 h 4333434"/>
              <a:gd name="connsiteX17911" fmla="*/ 1498438 w 4425895"/>
              <a:gd name="connsiteY17911" fmla="*/ 7586 h 4333434"/>
              <a:gd name="connsiteX17912" fmla="*/ 1497750 w 4425895"/>
              <a:gd name="connsiteY17912" fmla="*/ 24385 h 4333434"/>
              <a:gd name="connsiteX17913" fmla="*/ 1497750 w 4425895"/>
              <a:gd name="connsiteY17913" fmla="*/ 30658 h 4333434"/>
              <a:gd name="connsiteX17914" fmla="*/ 1502820 w 4425895"/>
              <a:gd name="connsiteY17914" fmla="*/ 33838 h 4333434"/>
              <a:gd name="connsiteX17915" fmla="*/ 1507117 w 4425895"/>
              <a:gd name="connsiteY17915" fmla="*/ 38564 h 4333434"/>
              <a:gd name="connsiteX17916" fmla="*/ 1495086 w 4425895"/>
              <a:gd name="connsiteY17916" fmla="*/ 37146 h 4333434"/>
              <a:gd name="connsiteX17917" fmla="*/ 1497664 w 4425895"/>
              <a:gd name="connsiteY17917" fmla="*/ 24342 h 4333434"/>
              <a:gd name="connsiteX17918" fmla="*/ 1489157 w 4425895"/>
              <a:gd name="connsiteY17918" fmla="*/ 26533 h 4333434"/>
              <a:gd name="connsiteX17919" fmla="*/ 1487696 w 4425895"/>
              <a:gd name="connsiteY17919" fmla="*/ 23053 h 4333434"/>
              <a:gd name="connsiteX17920" fmla="*/ 1491692 w 4425895"/>
              <a:gd name="connsiteY17920" fmla="*/ 23955 h 4333434"/>
              <a:gd name="connsiteX17921" fmla="*/ 1489028 w 4425895"/>
              <a:gd name="connsiteY17921" fmla="*/ 26490 h 4333434"/>
              <a:gd name="connsiteX17922" fmla="*/ 1467073 w 4425895"/>
              <a:gd name="connsiteY17922" fmla="*/ 9734 h 4333434"/>
              <a:gd name="connsiteX17923" fmla="*/ 1475666 w 4425895"/>
              <a:gd name="connsiteY17923" fmla="*/ 10937 h 4333434"/>
              <a:gd name="connsiteX17924" fmla="*/ 1485849 w 4425895"/>
              <a:gd name="connsiteY17924" fmla="*/ 13515 h 4333434"/>
              <a:gd name="connsiteX17925" fmla="*/ 1485849 w 4425895"/>
              <a:gd name="connsiteY17925" fmla="*/ 20089 h 4333434"/>
              <a:gd name="connsiteX17926" fmla="*/ 1482712 w 4425895"/>
              <a:gd name="connsiteY17926" fmla="*/ 23311 h 4333434"/>
              <a:gd name="connsiteX17927" fmla="*/ 1482712 w 4425895"/>
              <a:gd name="connsiteY17927" fmla="*/ 23311 h 4333434"/>
              <a:gd name="connsiteX17928" fmla="*/ 1476353 w 4425895"/>
              <a:gd name="connsiteY17928" fmla="*/ 23311 h 4333434"/>
              <a:gd name="connsiteX17929" fmla="*/ 1470682 w 4425895"/>
              <a:gd name="connsiteY17929" fmla="*/ 21163 h 4333434"/>
              <a:gd name="connsiteX17930" fmla="*/ 1466385 w 4425895"/>
              <a:gd name="connsiteY17930" fmla="*/ 18069 h 4333434"/>
              <a:gd name="connsiteX17931" fmla="*/ 1462390 w 4425895"/>
              <a:gd name="connsiteY17931" fmla="*/ 13773 h 4333434"/>
              <a:gd name="connsiteX17932" fmla="*/ 1459511 w 4425895"/>
              <a:gd name="connsiteY17932" fmla="*/ 10593 h 4333434"/>
              <a:gd name="connsiteX17933" fmla="*/ 1467073 w 4425895"/>
              <a:gd name="connsiteY17933" fmla="*/ 9734 h 4333434"/>
              <a:gd name="connsiteX17934" fmla="*/ 1459597 w 4425895"/>
              <a:gd name="connsiteY17934" fmla="*/ 71089 h 4333434"/>
              <a:gd name="connsiteX17935" fmla="*/ 1460413 w 4425895"/>
              <a:gd name="connsiteY17935" fmla="*/ 74311 h 4333434"/>
              <a:gd name="connsiteX17936" fmla="*/ 1458351 w 4425895"/>
              <a:gd name="connsiteY17936" fmla="*/ 77491 h 4333434"/>
              <a:gd name="connsiteX17937" fmla="*/ 1457534 w 4425895"/>
              <a:gd name="connsiteY17937" fmla="*/ 74311 h 4333434"/>
              <a:gd name="connsiteX17938" fmla="*/ 1459683 w 4425895"/>
              <a:gd name="connsiteY17938" fmla="*/ 71089 h 4333434"/>
              <a:gd name="connsiteX17939" fmla="*/ 1457148 w 4425895"/>
              <a:gd name="connsiteY17939" fmla="*/ 105805 h 4333434"/>
              <a:gd name="connsiteX17940" fmla="*/ 1461144 w 4425895"/>
              <a:gd name="connsiteY17940" fmla="*/ 105805 h 4333434"/>
              <a:gd name="connsiteX17941" fmla="*/ 1458394 w 4425895"/>
              <a:gd name="connsiteY17941" fmla="*/ 106879 h 4333434"/>
              <a:gd name="connsiteX17942" fmla="*/ 1457234 w 4425895"/>
              <a:gd name="connsiteY17942" fmla="*/ 105805 h 4333434"/>
              <a:gd name="connsiteX17943" fmla="*/ 1455429 w 4425895"/>
              <a:gd name="connsiteY17943" fmla="*/ 242178 h 4333434"/>
              <a:gd name="connsiteX17944" fmla="*/ 1457534 w 4425895"/>
              <a:gd name="connsiteY17944" fmla="*/ 244455 h 4333434"/>
              <a:gd name="connsiteX17945" fmla="*/ 1455429 w 4425895"/>
              <a:gd name="connsiteY17945" fmla="*/ 245401 h 4333434"/>
              <a:gd name="connsiteX17946" fmla="*/ 1453324 w 4425895"/>
              <a:gd name="connsiteY17946" fmla="*/ 243123 h 4333434"/>
              <a:gd name="connsiteX17947" fmla="*/ 1455515 w 4425895"/>
              <a:gd name="connsiteY17947" fmla="*/ 242178 h 4333434"/>
              <a:gd name="connsiteX17948" fmla="*/ 1453324 w 4425895"/>
              <a:gd name="connsiteY17948" fmla="*/ 1394132 h 4333434"/>
              <a:gd name="connsiteX17949" fmla="*/ 1448469 w 4425895"/>
              <a:gd name="connsiteY17949" fmla="*/ 1395893 h 4333434"/>
              <a:gd name="connsiteX17950" fmla="*/ 1450187 w 4425895"/>
              <a:gd name="connsiteY17950" fmla="*/ 1390909 h 4333434"/>
              <a:gd name="connsiteX17951" fmla="*/ 1453410 w 4425895"/>
              <a:gd name="connsiteY17951" fmla="*/ 1394045 h 4333434"/>
              <a:gd name="connsiteX17952" fmla="*/ 1453410 w 4425895"/>
              <a:gd name="connsiteY17952" fmla="*/ 1394132 h 4333434"/>
              <a:gd name="connsiteX17953" fmla="*/ 1449285 w 4425895"/>
              <a:gd name="connsiteY17953" fmla="*/ 260267 h 4333434"/>
              <a:gd name="connsiteX17954" fmla="*/ 1450187 w 4425895"/>
              <a:gd name="connsiteY17954" fmla="*/ 262372 h 4333434"/>
              <a:gd name="connsiteX17955" fmla="*/ 1447996 w 4425895"/>
              <a:gd name="connsiteY17955" fmla="*/ 264520 h 4333434"/>
              <a:gd name="connsiteX17956" fmla="*/ 1447051 w 4425895"/>
              <a:gd name="connsiteY17956" fmla="*/ 262372 h 4333434"/>
              <a:gd name="connsiteX17957" fmla="*/ 1449324 w 4425895"/>
              <a:gd name="connsiteY17957" fmla="*/ 260263 h 4333434"/>
              <a:gd name="connsiteX17958" fmla="*/ 1449371 w 4425895"/>
              <a:gd name="connsiteY17958" fmla="*/ 260267 h 4333434"/>
              <a:gd name="connsiteX17959" fmla="*/ 1444988 w 4425895"/>
              <a:gd name="connsiteY17959" fmla="*/ 157149 h 4333434"/>
              <a:gd name="connsiteX17960" fmla="*/ 1446234 w 4425895"/>
              <a:gd name="connsiteY17960" fmla="*/ 145978 h 4333434"/>
              <a:gd name="connsiteX17961" fmla="*/ 1449457 w 4425895"/>
              <a:gd name="connsiteY17961" fmla="*/ 152724 h 4333434"/>
              <a:gd name="connsiteX17962" fmla="*/ 1445160 w 4425895"/>
              <a:gd name="connsiteY17962" fmla="*/ 157278 h 4333434"/>
              <a:gd name="connsiteX17963" fmla="*/ 1442582 w 4425895"/>
              <a:gd name="connsiteY17963" fmla="*/ 40282 h 4333434"/>
              <a:gd name="connsiteX17964" fmla="*/ 1451176 w 4425895"/>
              <a:gd name="connsiteY17964" fmla="*/ 47844 h 4333434"/>
              <a:gd name="connsiteX17965" fmla="*/ 1447309 w 4425895"/>
              <a:gd name="connsiteY17965" fmla="*/ 53988 h 4333434"/>
              <a:gd name="connsiteX17966" fmla="*/ 1442110 w 4425895"/>
              <a:gd name="connsiteY17966" fmla="*/ 52571 h 4333434"/>
              <a:gd name="connsiteX17967" fmla="*/ 1442754 w 4425895"/>
              <a:gd name="connsiteY17967" fmla="*/ 40411 h 4333434"/>
              <a:gd name="connsiteX17968" fmla="*/ 1442282 w 4425895"/>
              <a:gd name="connsiteY17968" fmla="*/ 93560 h 4333434"/>
              <a:gd name="connsiteX17969" fmla="*/ 1448555 w 4425895"/>
              <a:gd name="connsiteY17969" fmla="*/ 90982 h 4333434"/>
              <a:gd name="connsiteX17970" fmla="*/ 1447137 w 4425895"/>
              <a:gd name="connsiteY17970" fmla="*/ 98544 h 4333434"/>
              <a:gd name="connsiteX17971" fmla="*/ 1440005 w 4425895"/>
              <a:gd name="connsiteY17971" fmla="*/ 99317 h 4333434"/>
              <a:gd name="connsiteX17972" fmla="*/ 1442453 w 4425895"/>
              <a:gd name="connsiteY17972" fmla="*/ 93517 h 4333434"/>
              <a:gd name="connsiteX17973" fmla="*/ 1436524 w 4425895"/>
              <a:gd name="connsiteY17973" fmla="*/ 8273 h 4333434"/>
              <a:gd name="connsiteX17974" fmla="*/ 1438587 w 4425895"/>
              <a:gd name="connsiteY17974" fmla="*/ 10292 h 4333434"/>
              <a:gd name="connsiteX17975" fmla="*/ 1436524 w 4425895"/>
              <a:gd name="connsiteY17975" fmla="*/ 13601 h 4333434"/>
              <a:gd name="connsiteX17976" fmla="*/ 1434419 w 4425895"/>
              <a:gd name="connsiteY17976" fmla="*/ 11581 h 4333434"/>
              <a:gd name="connsiteX17977" fmla="*/ 1434419 w 4425895"/>
              <a:gd name="connsiteY17977" fmla="*/ 11581 h 4333434"/>
              <a:gd name="connsiteX17978" fmla="*/ 1436696 w 4425895"/>
              <a:gd name="connsiteY17978" fmla="*/ 8402 h 4333434"/>
              <a:gd name="connsiteX17979" fmla="*/ 1435536 w 4425895"/>
              <a:gd name="connsiteY17979" fmla="*/ 110961 h 4333434"/>
              <a:gd name="connsiteX17980" fmla="*/ 1444387 w 4425895"/>
              <a:gd name="connsiteY17980" fmla="*/ 112035 h 4333434"/>
              <a:gd name="connsiteX17981" fmla="*/ 1444387 w 4425895"/>
              <a:gd name="connsiteY17981" fmla="*/ 118996 h 4333434"/>
              <a:gd name="connsiteX17982" fmla="*/ 1439618 w 4425895"/>
              <a:gd name="connsiteY17982" fmla="*/ 120070 h 4333434"/>
              <a:gd name="connsiteX17983" fmla="*/ 1434118 w 4425895"/>
              <a:gd name="connsiteY17983" fmla="*/ 117750 h 4333434"/>
              <a:gd name="connsiteX17984" fmla="*/ 1435708 w 4425895"/>
              <a:gd name="connsiteY17984" fmla="*/ 111090 h 4333434"/>
              <a:gd name="connsiteX17985" fmla="*/ 1441336 w 4425895"/>
              <a:gd name="connsiteY17985" fmla="*/ 307099 h 4333434"/>
              <a:gd name="connsiteX17986" fmla="*/ 1437770 w 4425895"/>
              <a:gd name="connsiteY17986" fmla="*/ 307099 h 4333434"/>
              <a:gd name="connsiteX17987" fmla="*/ 1442067 w 4425895"/>
              <a:gd name="connsiteY17987" fmla="*/ 303404 h 4333434"/>
              <a:gd name="connsiteX17988" fmla="*/ 1441508 w 4425895"/>
              <a:gd name="connsiteY17988" fmla="*/ 307228 h 4333434"/>
              <a:gd name="connsiteX17989" fmla="*/ 1422904 w 4425895"/>
              <a:gd name="connsiteY17989" fmla="*/ 5051 h 4333434"/>
              <a:gd name="connsiteX17990" fmla="*/ 1428103 w 4425895"/>
              <a:gd name="connsiteY17990" fmla="*/ 6297 h 4333434"/>
              <a:gd name="connsiteX17991" fmla="*/ 1424881 w 4425895"/>
              <a:gd name="connsiteY17991" fmla="*/ 7242 h 4333434"/>
              <a:gd name="connsiteX17992" fmla="*/ 1423076 w 4425895"/>
              <a:gd name="connsiteY17992" fmla="*/ 5179 h 4333434"/>
              <a:gd name="connsiteX17993" fmla="*/ 1420971 w 4425895"/>
              <a:gd name="connsiteY17993" fmla="*/ 12913 h 4333434"/>
              <a:gd name="connsiteX17994" fmla="*/ 1423463 w 4425895"/>
              <a:gd name="connsiteY17994" fmla="*/ 20303 h 4333434"/>
              <a:gd name="connsiteX17995" fmla="*/ 1411905 w 4425895"/>
              <a:gd name="connsiteY17995" fmla="*/ 16565 h 4333434"/>
              <a:gd name="connsiteX17996" fmla="*/ 1421143 w 4425895"/>
              <a:gd name="connsiteY17996" fmla="*/ 13042 h 4333434"/>
              <a:gd name="connsiteX17997" fmla="*/ 1414655 w 4425895"/>
              <a:gd name="connsiteY17997" fmla="*/ 1856142 h 4333434"/>
              <a:gd name="connsiteX17998" fmla="*/ 1412421 w 4425895"/>
              <a:gd name="connsiteY17998" fmla="*/ 1854036 h 4333434"/>
              <a:gd name="connsiteX17999" fmla="*/ 1413366 w 4425895"/>
              <a:gd name="connsiteY17999" fmla="*/ 1851888 h 4333434"/>
              <a:gd name="connsiteX18000" fmla="*/ 1415557 w 4425895"/>
              <a:gd name="connsiteY18000" fmla="*/ 1853993 h 4333434"/>
              <a:gd name="connsiteX18001" fmla="*/ 1415557 w 4425895"/>
              <a:gd name="connsiteY18001" fmla="*/ 1854036 h 4333434"/>
              <a:gd name="connsiteX18002" fmla="*/ 1414827 w 4425895"/>
              <a:gd name="connsiteY18002" fmla="*/ 1856356 h 4333434"/>
              <a:gd name="connsiteX18003" fmla="*/ 1415557 w 4425895"/>
              <a:gd name="connsiteY18003" fmla="*/ 4219513 h 4333434"/>
              <a:gd name="connsiteX18004" fmla="*/ 1414655 w 4425895"/>
              <a:gd name="connsiteY18004" fmla="*/ 4221618 h 4333434"/>
              <a:gd name="connsiteX18005" fmla="*/ 1412421 w 4425895"/>
              <a:gd name="connsiteY18005" fmla="*/ 4219513 h 4333434"/>
              <a:gd name="connsiteX18006" fmla="*/ 1413366 w 4425895"/>
              <a:gd name="connsiteY18006" fmla="*/ 4217364 h 4333434"/>
              <a:gd name="connsiteX18007" fmla="*/ 1415729 w 4425895"/>
              <a:gd name="connsiteY18007" fmla="*/ 4219272 h 4333434"/>
              <a:gd name="connsiteX18008" fmla="*/ 1415729 w 4425895"/>
              <a:gd name="connsiteY18008" fmla="*/ 4219728 h 4333434"/>
              <a:gd name="connsiteX18009" fmla="*/ 1413495 w 4425895"/>
              <a:gd name="connsiteY18009" fmla="*/ 2794555 h 4333434"/>
              <a:gd name="connsiteX18010" fmla="*/ 1410315 w 4425895"/>
              <a:gd name="connsiteY18010" fmla="*/ 2797649 h 4333434"/>
              <a:gd name="connsiteX18011" fmla="*/ 1410315 w 4425895"/>
              <a:gd name="connsiteY18011" fmla="*/ 2797649 h 4333434"/>
              <a:gd name="connsiteX18012" fmla="*/ 1407222 w 4425895"/>
              <a:gd name="connsiteY18012" fmla="*/ 2795758 h 4333434"/>
              <a:gd name="connsiteX18013" fmla="*/ 1410315 w 4425895"/>
              <a:gd name="connsiteY18013" fmla="*/ 2792665 h 4333434"/>
              <a:gd name="connsiteX18014" fmla="*/ 1413667 w 4425895"/>
              <a:gd name="connsiteY18014" fmla="*/ 2794770 h 4333434"/>
              <a:gd name="connsiteX18015" fmla="*/ 1409198 w 4425895"/>
              <a:gd name="connsiteY18015" fmla="*/ 50723 h 4333434"/>
              <a:gd name="connsiteX18016" fmla="*/ 1414354 w 4425895"/>
              <a:gd name="connsiteY18016" fmla="*/ 51926 h 4333434"/>
              <a:gd name="connsiteX18017" fmla="*/ 1410057 w 4425895"/>
              <a:gd name="connsiteY18017" fmla="*/ 53903 h 4333434"/>
              <a:gd name="connsiteX18018" fmla="*/ 1409456 w 4425895"/>
              <a:gd name="connsiteY18018" fmla="*/ 50938 h 4333434"/>
              <a:gd name="connsiteX18019" fmla="*/ 1409198 w 4425895"/>
              <a:gd name="connsiteY18019" fmla="*/ 34826 h 4333434"/>
              <a:gd name="connsiteX18020" fmla="*/ 1414311 w 4425895"/>
              <a:gd name="connsiteY18020" fmla="*/ 32377 h 4333434"/>
              <a:gd name="connsiteX18021" fmla="*/ 1412335 w 4425895"/>
              <a:gd name="connsiteY18021" fmla="*/ 35556 h 4333434"/>
              <a:gd name="connsiteX18022" fmla="*/ 1409456 w 4425895"/>
              <a:gd name="connsiteY18022" fmla="*/ 35041 h 4333434"/>
              <a:gd name="connsiteX18023" fmla="*/ 1414096 w 4425895"/>
              <a:gd name="connsiteY18023" fmla="*/ 147396 h 4333434"/>
              <a:gd name="connsiteX18024" fmla="*/ 1418393 w 4425895"/>
              <a:gd name="connsiteY18024" fmla="*/ 152938 h 4333434"/>
              <a:gd name="connsiteX18025" fmla="*/ 1411432 w 4425895"/>
              <a:gd name="connsiteY18025" fmla="*/ 151649 h 4333434"/>
              <a:gd name="connsiteX18026" fmla="*/ 1414354 w 4425895"/>
              <a:gd name="connsiteY18026" fmla="*/ 147611 h 4333434"/>
              <a:gd name="connsiteX18027" fmla="*/ 1417147 w 4425895"/>
              <a:gd name="connsiteY18027" fmla="*/ 164582 h 4333434"/>
              <a:gd name="connsiteX18028" fmla="*/ 1414612 w 4425895"/>
              <a:gd name="connsiteY18028" fmla="*/ 164582 h 4333434"/>
              <a:gd name="connsiteX18029" fmla="*/ 1416760 w 4425895"/>
              <a:gd name="connsiteY18029" fmla="*/ 160586 h 4333434"/>
              <a:gd name="connsiteX18030" fmla="*/ 1417405 w 4425895"/>
              <a:gd name="connsiteY18030" fmla="*/ 164926 h 4333434"/>
              <a:gd name="connsiteX18031" fmla="*/ 1414225 w 4425895"/>
              <a:gd name="connsiteY18031" fmla="*/ 248065 h 4333434"/>
              <a:gd name="connsiteX18032" fmla="*/ 1415471 w 4425895"/>
              <a:gd name="connsiteY18032" fmla="*/ 243768 h 4333434"/>
              <a:gd name="connsiteX18033" fmla="*/ 1417576 w 4425895"/>
              <a:gd name="connsiteY18033" fmla="*/ 242866 h 4333434"/>
              <a:gd name="connsiteX18034" fmla="*/ 1419682 w 4425895"/>
              <a:gd name="connsiteY18034" fmla="*/ 247162 h 4333434"/>
              <a:gd name="connsiteX18035" fmla="*/ 1416287 w 4425895"/>
              <a:gd name="connsiteY18035" fmla="*/ 251459 h 4333434"/>
              <a:gd name="connsiteX18036" fmla="*/ 1414483 w 4425895"/>
              <a:gd name="connsiteY18036" fmla="*/ 248408 h 4333434"/>
              <a:gd name="connsiteX18037" fmla="*/ 1383075 w 4425895"/>
              <a:gd name="connsiteY18037" fmla="*/ 13386 h 4333434"/>
              <a:gd name="connsiteX18038" fmla="*/ 1392184 w 4425895"/>
              <a:gd name="connsiteY18038" fmla="*/ 10980 h 4333434"/>
              <a:gd name="connsiteX18039" fmla="*/ 1402710 w 4425895"/>
              <a:gd name="connsiteY18039" fmla="*/ 13558 h 4333434"/>
              <a:gd name="connsiteX18040" fmla="*/ 1405761 w 4425895"/>
              <a:gd name="connsiteY18040" fmla="*/ 21292 h 4333434"/>
              <a:gd name="connsiteX18041" fmla="*/ 1404644 w 4425895"/>
              <a:gd name="connsiteY18041" fmla="*/ 23998 h 4333434"/>
              <a:gd name="connsiteX18042" fmla="*/ 1407136 w 4425895"/>
              <a:gd name="connsiteY18042" fmla="*/ 27221 h 4333434"/>
              <a:gd name="connsiteX18043" fmla="*/ 1405116 w 4425895"/>
              <a:gd name="connsiteY18043" fmla="*/ 30400 h 4333434"/>
              <a:gd name="connsiteX18044" fmla="*/ 1398714 w 4425895"/>
              <a:gd name="connsiteY18044" fmla="*/ 18542 h 4333434"/>
              <a:gd name="connsiteX18045" fmla="*/ 1394418 w 4425895"/>
              <a:gd name="connsiteY18045" fmla="*/ 20561 h 4333434"/>
              <a:gd name="connsiteX18046" fmla="*/ 1381270 w 4425895"/>
              <a:gd name="connsiteY18046" fmla="*/ 22237 h 4333434"/>
              <a:gd name="connsiteX18047" fmla="*/ 1383333 w 4425895"/>
              <a:gd name="connsiteY18047" fmla="*/ 13730 h 4333434"/>
              <a:gd name="connsiteX18048" fmla="*/ 1385481 w 4425895"/>
              <a:gd name="connsiteY18048" fmla="*/ 187397 h 4333434"/>
              <a:gd name="connsiteX18049" fmla="*/ 1381184 w 4425895"/>
              <a:gd name="connsiteY18049" fmla="*/ 186710 h 4333434"/>
              <a:gd name="connsiteX18050" fmla="*/ 1386383 w 4425895"/>
              <a:gd name="connsiteY18050" fmla="*/ 182843 h 4333434"/>
              <a:gd name="connsiteX18051" fmla="*/ 1385739 w 4425895"/>
              <a:gd name="connsiteY18051" fmla="*/ 187741 h 4333434"/>
              <a:gd name="connsiteX18052" fmla="*/ 1387887 w 4425895"/>
              <a:gd name="connsiteY18052" fmla="*/ 31045 h 4333434"/>
              <a:gd name="connsiteX18053" fmla="*/ 1391883 w 4425895"/>
              <a:gd name="connsiteY18053" fmla="*/ 31045 h 4333434"/>
              <a:gd name="connsiteX18054" fmla="*/ 1389133 w 4425895"/>
              <a:gd name="connsiteY18054" fmla="*/ 32162 h 4333434"/>
              <a:gd name="connsiteX18055" fmla="*/ 1388145 w 4425895"/>
              <a:gd name="connsiteY18055" fmla="*/ 31388 h 4333434"/>
              <a:gd name="connsiteX18056" fmla="*/ 1388274 w 4425895"/>
              <a:gd name="connsiteY18056" fmla="*/ 1411876 h 4333434"/>
              <a:gd name="connsiteX18057" fmla="*/ 1383376 w 4425895"/>
              <a:gd name="connsiteY18057" fmla="*/ 1414669 h 4333434"/>
              <a:gd name="connsiteX18058" fmla="*/ 1385137 w 4425895"/>
              <a:gd name="connsiteY18058" fmla="*/ 1408912 h 4333434"/>
              <a:gd name="connsiteX18059" fmla="*/ 1388532 w 4425895"/>
              <a:gd name="connsiteY18059" fmla="*/ 1412220 h 4333434"/>
              <a:gd name="connsiteX18060" fmla="*/ 1391496 w 4425895"/>
              <a:gd name="connsiteY18060" fmla="*/ 4105052 h 4333434"/>
              <a:gd name="connsiteX18061" fmla="*/ 1391238 w 4425895"/>
              <a:gd name="connsiteY18061" fmla="*/ 4109606 h 4333434"/>
              <a:gd name="connsiteX18062" fmla="*/ 1384063 w 4425895"/>
              <a:gd name="connsiteY18062" fmla="*/ 4111196 h 4333434"/>
              <a:gd name="connsiteX18063" fmla="*/ 1391754 w 4425895"/>
              <a:gd name="connsiteY18063" fmla="*/ 4105396 h 4333434"/>
              <a:gd name="connsiteX18064" fmla="*/ 1392570 w 4425895"/>
              <a:gd name="connsiteY18064" fmla="*/ 4208600 h 4333434"/>
              <a:gd name="connsiteX18065" fmla="*/ 1394504 w 4425895"/>
              <a:gd name="connsiteY18065" fmla="*/ 4210318 h 4333434"/>
              <a:gd name="connsiteX18066" fmla="*/ 1391668 w 4425895"/>
              <a:gd name="connsiteY18066" fmla="*/ 4213412 h 4333434"/>
              <a:gd name="connsiteX18067" fmla="*/ 1392828 w 4425895"/>
              <a:gd name="connsiteY18067" fmla="*/ 4208943 h 4333434"/>
              <a:gd name="connsiteX18068" fmla="*/ 1392570 w 4425895"/>
              <a:gd name="connsiteY18068" fmla="*/ 886878 h 4333434"/>
              <a:gd name="connsiteX18069" fmla="*/ 1394805 w 4425895"/>
              <a:gd name="connsiteY18069" fmla="*/ 884773 h 4333434"/>
              <a:gd name="connsiteX18070" fmla="*/ 1395707 w 4425895"/>
              <a:gd name="connsiteY18070" fmla="*/ 886878 h 4333434"/>
              <a:gd name="connsiteX18071" fmla="*/ 1393516 w 4425895"/>
              <a:gd name="connsiteY18071" fmla="*/ 888984 h 4333434"/>
              <a:gd name="connsiteX18072" fmla="*/ 1392699 w 4425895"/>
              <a:gd name="connsiteY18072" fmla="*/ 887222 h 4333434"/>
              <a:gd name="connsiteX18073" fmla="*/ 1393859 w 4425895"/>
              <a:gd name="connsiteY18073" fmla="*/ 1477399 h 4333434"/>
              <a:gd name="connsiteX18074" fmla="*/ 1398843 w 4425895"/>
              <a:gd name="connsiteY18074" fmla="*/ 1479977 h 4333434"/>
              <a:gd name="connsiteX18075" fmla="*/ 1397125 w 4425895"/>
              <a:gd name="connsiteY18075" fmla="*/ 1481953 h 4333434"/>
              <a:gd name="connsiteX18076" fmla="*/ 1394031 w 4425895"/>
              <a:gd name="connsiteY18076" fmla="*/ 1477743 h 4333434"/>
              <a:gd name="connsiteX18077" fmla="*/ 1379810 w 4425895"/>
              <a:gd name="connsiteY18077" fmla="*/ 192338 h 4333434"/>
              <a:gd name="connsiteX18078" fmla="*/ 1385438 w 4425895"/>
              <a:gd name="connsiteY18078" fmla="*/ 200931 h 4333434"/>
              <a:gd name="connsiteX18079" fmla="*/ 1378263 w 4425895"/>
              <a:gd name="connsiteY18079" fmla="*/ 201189 h 4333434"/>
              <a:gd name="connsiteX18080" fmla="*/ 1379810 w 4425895"/>
              <a:gd name="connsiteY18080" fmla="*/ 192338 h 4333434"/>
              <a:gd name="connsiteX18081" fmla="*/ 1376845 w 4425895"/>
              <a:gd name="connsiteY18081" fmla="*/ 264520 h 4333434"/>
              <a:gd name="connsiteX18082" fmla="*/ 1373751 w 4425895"/>
              <a:gd name="connsiteY18082" fmla="*/ 262544 h 4333434"/>
              <a:gd name="connsiteX18083" fmla="*/ 1372462 w 4425895"/>
              <a:gd name="connsiteY18083" fmla="*/ 257259 h 4333434"/>
              <a:gd name="connsiteX18084" fmla="*/ 1377575 w 4425895"/>
              <a:gd name="connsiteY18084" fmla="*/ 259193 h 4333434"/>
              <a:gd name="connsiteX18085" fmla="*/ 1376845 w 4425895"/>
              <a:gd name="connsiteY18085" fmla="*/ 264520 h 4333434"/>
              <a:gd name="connsiteX18086" fmla="*/ 1377704 w 4425895"/>
              <a:gd name="connsiteY18086" fmla="*/ 1828472 h 4333434"/>
              <a:gd name="connsiteX18087" fmla="*/ 1371646 w 4425895"/>
              <a:gd name="connsiteY18087" fmla="*/ 1825378 h 4333434"/>
              <a:gd name="connsiteX18088" fmla="*/ 1377017 w 4425895"/>
              <a:gd name="connsiteY18088" fmla="*/ 1825378 h 4333434"/>
              <a:gd name="connsiteX18089" fmla="*/ 1377017 w 4425895"/>
              <a:gd name="connsiteY18089" fmla="*/ 1825378 h 4333434"/>
              <a:gd name="connsiteX18090" fmla="*/ 1377833 w 4425895"/>
              <a:gd name="connsiteY18090" fmla="*/ 1828644 h 4333434"/>
              <a:gd name="connsiteX18091" fmla="*/ 1372677 w 4425895"/>
              <a:gd name="connsiteY18091" fmla="*/ 83678 h 4333434"/>
              <a:gd name="connsiteX18092" fmla="*/ 1368381 w 4425895"/>
              <a:gd name="connsiteY18092" fmla="*/ 81572 h 4333434"/>
              <a:gd name="connsiteX18093" fmla="*/ 1372677 w 4425895"/>
              <a:gd name="connsiteY18093" fmla="*/ 79424 h 4333434"/>
              <a:gd name="connsiteX18094" fmla="*/ 1376974 w 4425895"/>
              <a:gd name="connsiteY18094" fmla="*/ 81572 h 4333434"/>
              <a:gd name="connsiteX18095" fmla="*/ 1372806 w 4425895"/>
              <a:gd name="connsiteY18095" fmla="*/ 83850 h 4333434"/>
              <a:gd name="connsiteX18096" fmla="*/ 1370572 w 4425895"/>
              <a:gd name="connsiteY18096" fmla="*/ 4205678 h 4333434"/>
              <a:gd name="connsiteX18097" fmla="*/ 1380583 w 4425895"/>
              <a:gd name="connsiteY18097" fmla="*/ 4205678 h 4333434"/>
              <a:gd name="connsiteX18098" fmla="*/ 1373279 w 4425895"/>
              <a:gd name="connsiteY18098" fmla="*/ 4208342 h 4333434"/>
              <a:gd name="connsiteX18099" fmla="*/ 1370701 w 4425895"/>
              <a:gd name="connsiteY18099" fmla="*/ 4205850 h 4333434"/>
              <a:gd name="connsiteX18100" fmla="*/ 1376845 w 4425895"/>
              <a:gd name="connsiteY18100" fmla="*/ 62625 h 4333434"/>
              <a:gd name="connsiteX18101" fmla="*/ 1374740 w 4425895"/>
              <a:gd name="connsiteY18101" fmla="*/ 64730 h 4333434"/>
              <a:gd name="connsiteX18102" fmla="*/ 1372634 w 4425895"/>
              <a:gd name="connsiteY18102" fmla="*/ 62625 h 4333434"/>
              <a:gd name="connsiteX18103" fmla="*/ 1374740 w 4425895"/>
              <a:gd name="connsiteY18103" fmla="*/ 60476 h 4333434"/>
              <a:gd name="connsiteX18104" fmla="*/ 1376845 w 4425895"/>
              <a:gd name="connsiteY18104" fmla="*/ 62625 h 4333434"/>
              <a:gd name="connsiteX18105" fmla="*/ 1364600 w 4425895"/>
              <a:gd name="connsiteY18105" fmla="*/ 15749 h 4333434"/>
              <a:gd name="connsiteX18106" fmla="*/ 1374052 w 4425895"/>
              <a:gd name="connsiteY18106" fmla="*/ 24342 h 4333434"/>
              <a:gd name="connsiteX18107" fmla="*/ 1369756 w 4425895"/>
              <a:gd name="connsiteY18107" fmla="*/ 30400 h 4333434"/>
              <a:gd name="connsiteX18108" fmla="*/ 1366104 w 4425895"/>
              <a:gd name="connsiteY18108" fmla="*/ 27479 h 4333434"/>
              <a:gd name="connsiteX18109" fmla="*/ 1365029 w 4425895"/>
              <a:gd name="connsiteY18109" fmla="*/ 20819 h 4333434"/>
              <a:gd name="connsiteX18110" fmla="*/ 1364772 w 4425895"/>
              <a:gd name="connsiteY18110" fmla="*/ 15749 h 4333434"/>
              <a:gd name="connsiteX18111" fmla="*/ 1365373 w 4425895"/>
              <a:gd name="connsiteY18111" fmla="*/ 247549 h 4333434"/>
              <a:gd name="connsiteX18112" fmla="*/ 1365889 w 4425895"/>
              <a:gd name="connsiteY18112" fmla="*/ 251846 h 4333434"/>
              <a:gd name="connsiteX18113" fmla="*/ 1361979 w 4425895"/>
              <a:gd name="connsiteY18113" fmla="*/ 250771 h 4333434"/>
              <a:gd name="connsiteX18114" fmla="*/ 1365545 w 4425895"/>
              <a:gd name="connsiteY18114" fmla="*/ 247549 h 4333434"/>
              <a:gd name="connsiteX18115" fmla="*/ 1361076 w 4425895"/>
              <a:gd name="connsiteY18115" fmla="*/ 4141057 h 4333434"/>
              <a:gd name="connsiteX18116" fmla="*/ 1357940 w 4425895"/>
              <a:gd name="connsiteY18116" fmla="*/ 4143206 h 4333434"/>
              <a:gd name="connsiteX18117" fmla="*/ 1354804 w 4425895"/>
              <a:gd name="connsiteY18117" fmla="*/ 4141057 h 4333434"/>
              <a:gd name="connsiteX18118" fmla="*/ 1357940 w 4425895"/>
              <a:gd name="connsiteY18118" fmla="*/ 4138909 h 4333434"/>
              <a:gd name="connsiteX18119" fmla="*/ 1361291 w 4425895"/>
              <a:gd name="connsiteY18119" fmla="*/ 4140885 h 4333434"/>
              <a:gd name="connsiteX18120" fmla="*/ 1340711 w 4425895"/>
              <a:gd name="connsiteY18120" fmla="*/ 253693 h 4333434"/>
              <a:gd name="connsiteX18121" fmla="*/ 1342258 w 4425895"/>
              <a:gd name="connsiteY18121" fmla="*/ 247506 h 4333434"/>
              <a:gd name="connsiteX18122" fmla="*/ 1348531 w 4425895"/>
              <a:gd name="connsiteY18122" fmla="*/ 250599 h 4333434"/>
              <a:gd name="connsiteX18123" fmla="*/ 1340926 w 4425895"/>
              <a:gd name="connsiteY18123" fmla="*/ 253693 h 4333434"/>
              <a:gd name="connsiteX18124" fmla="*/ 1348058 w 4425895"/>
              <a:gd name="connsiteY18124" fmla="*/ 4207225 h 4333434"/>
              <a:gd name="connsiteX18125" fmla="*/ 1345566 w 4425895"/>
              <a:gd name="connsiteY18125" fmla="*/ 4207225 h 4333434"/>
              <a:gd name="connsiteX18126" fmla="*/ 1347714 w 4425895"/>
              <a:gd name="connsiteY18126" fmla="*/ 4203272 h 4333434"/>
              <a:gd name="connsiteX18127" fmla="*/ 1347714 w 4425895"/>
              <a:gd name="connsiteY18127" fmla="*/ 4203272 h 4333434"/>
              <a:gd name="connsiteX18128" fmla="*/ 1348273 w 4425895"/>
              <a:gd name="connsiteY18128" fmla="*/ 4207225 h 4333434"/>
              <a:gd name="connsiteX18129" fmla="*/ 1344363 w 4425895"/>
              <a:gd name="connsiteY18129" fmla="*/ 1475938 h 4333434"/>
              <a:gd name="connsiteX18130" fmla="*/ 1342215 w 4425895"/>
              <a:gd name="connsiteY18130" fmla="*/ 1478086 h 4333434"/>
              <a:gd name="connsiteX18131" fmla="*/ 1340066 w 4425895"/>
              <a:gd name="connsiteY18131" fmla="*/ 1475938 h 4333434"/>
              <a:gd name="connsiteX18132" fmla="*/ 1342215 w 4425895"/>
              <a:gd name="connsiteY18132" fmla="*/ 1473790 h 4333434"/>
              <a:gd name="connsiteX18133" fmla="*/ 1344363 w 4425895"/>
              <a:gd name="connsiteY18133" fmla="*/ 1475938 h 4333434"/>
              <a:gd name="connsiteX18134" fmla="*/ 1339766 w 4425895"/>
              <a:gd name="connsiteY18134" fmla="*/ 1503694 h 4333434"/>
              <a:gd name="connsiteX18135" fmla="*/ 1336113 w 4425895"/>
              <a:gd name="connsiteY18135" fmla="*/ 1507432 h 4333434"/>
              <a:gd name="connsiteX18136" fmla="*/ 1334266 w 4425895"/>
              <a:gd name="connsiteY18136" fmla="*/ 1505542 h 4333434"/>
              <a:gd name="connsiteX18137" fmla="*/ 1337918 w 4425895"/>
              <a:gd name="connsiteY18137" fmla="*/ 1501847 h 4333434"/>
              <a:gd name="connsiteX18138" fmla="*/ 1339980 w 4425895"/>
              <a:gd name="connsiteY18138" fmla="*/ 1503694 h 4333434"/>
              <a:gd name="connsiteX18139" fmla="*/ 1346855 w 4425895"/>
              <a:gd name="connsiteY18139" fmla="*/ 82518 h 4333434"/>
              <a:gd name="connsiteX18140" fmla="*/ 1341055 w 4425895"/>
              <a:gd name="connsiteY18140" fmla="*/ 77706 h 4333434"/>
              <a:gd name="connsiteX18141" fmla="*/ 1348531 w 4425895"/>
              <a:gd name="connsiteY18141" fmla="*/ 78436 h 4333434"/>
              <a:gd name="connsiteX18142" fmla="*/ 1347070 w 4425895"/>
              <a:gd name="connsiteY18142" fmla="*/ 82518 h 4333434"/>
              <a:gd name="connsiteX18143" fmla="*/ 1347328 w 4425895"/>
              <a:gd name="connsiteY18143" fmla="*/ 101122 h 4333434"/>
              <a:gd name="connsiteX18144" fmla="*/ 1339809 w 4425895"/>
              <a:gd name="connsiteY18144" fmla="*/ 101599 h 4333434"/>
              <a:gd name="connsiteX18145" fmla="*/ 1338992 w 4425895"/>
              <a:gd name="connsiteY18145" fmla="*/ 100692 h 4333434"/>
              <a:gd name="connsiteX18146" fmla="*/ 1339809 w 4425895"/>
              <a:gd name="connsiteY18146" fmla="*/ 96095 h 4333434"/>
              <a:gd name="connsiteX18147" fmla="*/ 1347542 w 4425895"/>
              <a:gd name="connsiteY18147" fmla="*/ 101122 h 4333434"/>
              <a:gd name="connsiteX18148" fmla="*/ 1331258 w 4425895"/>
              <a:gd name="connsiteY18148" fmla="*/ 45266 h 4333434"/>
              <a:gd name="connsiteX18149" fmla="*/ 1332676 w 4425895"/>
              <a:gd name="connsiteY18149" fmla="*/ 38564 h 4333434"/>
              <a:gd name="connsiteX18150" fmla="*/ 1340152 w 4425895"/>
              <a:gd name="connsiteY18150" fmla="*/ 48102 h 4333434"/>
              <a:gd name="connsiteX18151" fmla="*/ 1331473 w 4425895"/>
              <a:gd name="connsiteY18151" fmla="*/ 45438 h 4333434"/>
              <a:gd name="connsiteX18152" fmla="*/ 1333879 w 4425895"/>
              <a:gd name="connsiteY18152" fmla="*/ 2114409 h 4333434"/>
              <a:gd name="connsiteX18153" fmla="*/ 1335985 w 4425895"/>
              <a:gd name="connsiteY18153" fmla="*/ 2117717 h 4333434"/>
              <a:gd name="connsiteX18154" fmla="*/ 1333879 w 4425895"/>
              <a:gd name="connsiteY18154" fmla="*/ 2119736 h 4333434"/>
              <a:gd name="connsiteX18155" fmla="*/ 1333879 w 4425895"/>
              <a:gd name="connsiteY18155" fmla="*/ 2119736 h 4333434"/>
              <a:gd name="connsiteX18156" fmla="*/ 1331774 w 4425895"/>
              <a:gd name="connsiteY18156" fmla="*/ 2116428 h 4333434"/>
              <a:gd name="connsiteX18157" fmla="*/ 1334094 w 4425895"/>
              <a:gd name="connsiteY18157" fmla="*/ 2114580 h 4333434"/>
              <a:gd name="connsiteX18158" fmla="*/ 1335297 w 4425895"/>
              <a:gd name="connsiteY18158" fmla="*/ 4288473 h 4333434"/>
              <a:gd name="connsiteX18159" fmla="*/ 1334910 w 4425895"/>
              <a:gd name="connsiteY18159" fmla="*/ 4290535 h 4333434"/>
              <a:gd name="connsiteX18160" fmla="*/ 1327606 w 4425895"/>
              <a:gd name="connsiteY18160" fmla="*/ 4291953 h 4333434"/>
              <a:gd name="connsiteX18161" fmla="*/ 1329535 w 4425895"/>
              <a:gd name="connsiteY18161" fmla="*/ 4289848 h 4333434"/>
              <a:gd name="connsiteX18162" fmla="*/ 1329540 w 4425895"/>
              <a:gd name="connsiteY18162" fmla="*/ 4289848 h 4333434"/>
              <a:gd name="connsiteX18163" fmla="*/ 1335512 w 4425895"/>
              <a:gd name="connsiteY18163" fmla="*/ 4288473 h 4333434"/>
              <a:gd name="connsiteX18164" fmla="*/ 1333879 w 4425895"/>
              <a:gd name="connsiteY18164" fmla="*/ 1817945 h 4333434"/>
              <a:gd name="connsiteX18165" fmla="*/ 1341312 w 4425895"/>
              <a:gd name="connsiteY18165" fmla="*/ 1819105 h 4333434"/>
              <a:gd name="connsiteX18166" fmla="*/ 1342258 w 4425895"/>
              <a:gd name="connsiteY18166" fmla="*/ 1822113 h 4333434"/>
              <a:gd name="connsiteX18167" fmla="*/ 1334094 w 4425895"/>
              <a:gd name="connsiteY18167" fmla="*/ 1817945 h 4333434"/>
              <a:gd name="connsiteX18168" fmla="*/ 1341183 w 4425895"/>
              <a:gd name="connsiteY18168" fmla="*/ 4279192 h 4333434"/>
              <a:gd name="connsiteX18169" fmla="*/ 1344363 w 4425895"/>
              <a:gd name="connsiteY18169" fmla="*/ 4281340 h 4333434"/>
              <a:gd name="connsiteX18170" fmla="*/ 1341183 w 4425895"/>
              <a:gd name="connsiteY18170" fmla="*/ 4283446 h 4333434"/>
              <a:gd name="connsiteX18171" fmla="*/ 1338047 w 4425895"/>
              <a:gd name="connsiteY18171" fmla="*/ 4281340 h 4333434"/>
              <a:gd name="connsiteX18172" fmla="*/ 1341398 w 4425895"/>
              <a:gd name="connsiteY18172" fmla="*/ 4279192 h 4333434"/>
              <a:gd name="connsiteX18173" fmla="*/ 1343289 w 4425895"/>
              <a:gd name="connsiteY18173" fmla="*/ 4300460 h 4333434"/>
              <a:gd name="connsiteX18174" fmla="*/ 1350636 w 4425895"/>
              <a:gd name="connsiteY18174" fmla="*/ 4298527 h 4333434"/>
              <a:gd name="connsiteX18175" fmla="*/ 1350636 w 4425895"/>
              <a:gd name="connsiteY18175" fmla="*/ 4300460 h 4333434"/>
              <a:gd name="connsiteX18176" fmla="*/ 1343289 w 4425895"/>
              <a:gd name="connsiteY18176" fmla="*/ 4302394 h 4333434"/>
              <a:gd name="connsiteX18177" fmla="*/ 1338992 w 4425895"/>
              <a:gd name="connsiteY18177" fmla="*/ 4302394 h 4333434"/>
              <a:gd name="connsiteX18178" fmla="*/ 1351882 w 4425895"/>
              <a:gd name="connsiteY18178" fmla="*/ 2222510 h 4333434"/>
              <a:gd name="connsiteX18179" fmla="*/ 1351882 w 4425895"/>
              <a:gd name="connsiteY18179" fmla="*/ 2222510 h 4333434"/>
              <a:gd name="connsiteX18180" fmla="*/ 1352269 w 4425895"/>
              <a:gd name="connsiteY18180" fmla="*/ 2226506 h 4333434"/>
              <a:gd name="connsiteX18181" fmla="*/ 1349734 w 4425895"/>
              <a:gd name="connsiteY18181" fmla="*/ 2226506 h 4333434"/>
              <a:gd name="connsiteX18182" fmla="*/ 1352097 w 4425895"/>
              <a:gd name="connsiteY18182" fmla="*/ 2222510 h 4333434"/>
              <a:gd name="connsiteX18183" fmla="*/ 1349562 w 4425895"/>
              <a:gd name="connsiteY18183" fmla="*/ 4308967 h 4333434"/>
              <a:gd name="connsiteX18184" fmla="*/ 1354932 w 4425895"/>
              <a:gd name="connsiteY18184" fmla="*/ 4306819 h 4333434"/>
              <a:gd name="connsiteX18185" fmla="*/ 1359014 w 4425895"/>
              <a:gd name="connsiteY18185" fmla="*/ 4308967 h 4333434"/>
              <a:gd name="connsiteX18186" fmla="*/ 1353643 w 4425895"/>
              <a:gd name="connsiteY18186" fmla="*/ 4311073 h 4333434"/>
              <a:gd name="connsiteX18187" fmla="*/ 1349777 w 4425895"/>
              <a:gd name="connsiteY18187" fmla="*/ 4308967 h 4333434"/>
              <a:gd name="connsiteX18188" fmla="*/ 1354804 w 4425895"/>
              <a:gd name="connsiteY18188" fmla="*/ 2255938 h 4333434"/>
              <a:gd name="connsiteX18189" fmla="*/ 1352698 w 4425895"/>
              <a:gd name="connsiteY18189" fmla="*/ 2253789 h 4333434"/>
              <a:gd name="connsiteX18190" fmla="*/ 1354847 w 4425895"/>
              <a:gd name="connsiteY18190" fmla="*/ 2251641 h 4333434"/>
              <a:gd name="connsiteX18191" fmla="*/ 1356995 w 4425895"/>
              <a:gd name="connsiteY18191" fmla="*/ 2253789 h 4333434"/>
              <a:gd name="connsiteX18192" fmla="*/ 1355018 w 4425895"/>
              <a:gd name="connsiteY18192" fmla="*/ 2255938 h 4333434"/>
              <a:gd name="connsiteX18193" fmla="*/ 1355577 w 4425895"/>
              <a:gd name="connsiteY18193" fmla="*/ 655465 h 4333434"/>
              <a:gd name="connsiteX18194" fmla="*/ 1355964 w 4425895"/>
              <a:gd name="connsiteY18194" fmla="*/ 659762 h 4333434"/>
              <a:gd name="connsiteX18195" fmla="*/ 1351495 w 4425895"/>
              <a:gd name="connsiteY18195" fmla="*/ 661823 h 4333434"/>
              <a:gd name="connsiteX18196" fmla="*/ 1349433 w 4425895"/>
              <a:gd name="connsiteY18196" fmla="*/ 659762 h 4333434"/>
              <a:gd name="connsiteX18197" fmla="*/ 1355792 w 4425895"/>
              <a:gd name="connsiteY18197" fmla="*/ 655465 h 4333434"/>
              <a:gd name="connsiteX18198" fmla="*/ 1348402 w 4425895"/>
              <a:gd name="connsiteY18198" fmla="*/ 34998 h 4333434"/>
              <a:gd name="connsiteX18199" fmla="*/ 1350636 w 4425895"/>
              <a:gd name="connsiteY18199" fmla="*/ 37060 h 4333434"/>
              <a:gd name="connsiteX18200" fmla="*/ 1350636 w 4425895"/>
              <a:gd name="connsiteY18200" fmla="*/ 37103 h 4333434"/>
              <a:gd name="connsiteX18201" fmla="*/ 1349691 w 4425895"/>
              <a:gd name="connsiteY18201" fmla="*/ 39251 h 4333434"/>
              <a:gd name="connsiteX18202" fmla="*/ 1347499 w 4425895"/>
              <a:gd name="connsiteY18202" fmla="*/ 37103 h 4333434"/>
              <a:gd name="connsiteX18203" fmla="*/ 1348616 w 4425895"/>
              <a:gd name="connsiteY18203" fmla="*/ 34998 h 4333434"/>
              <a:gd name="connsiteX18204" fmla="*/ 1346081 w 4425895"/>
              <a:gd name="connsiteY18204" fmla="*/ 25803 h 4333434"/>
              <a:gd name="connsiteX18205" fmla="*/ 1341785 w 4425895"/>
              <a:gd name="connsiteY18205" fmla="*/ 30100 h 4333434"/>
              <a:gd name="connsiteX18206" fmla="*/ 1342515 w 4425895"/>
              <a:gd name="connsiteY18206" fmla="*/ 24514 h 4333434"/>
              <a:gd name="connsiteX18207" fmla="*/ 1346296 w 4425895"/>
              <a:gd name="connsiteY18207" fmla="*/ 25803 h 4333434"/>
              <a:gd name="connsiteX18208" fmla="*/ 1328337 w 4425895"/>
              <a:gd name="connsiteY18208" fmla="*/ 9734 h 4333434"/>
              <a:gd name="connsiteX18209" fmla="*/ 1336930 w 4425895"/>
              <a:gd name="connsiteY18209" fmla="*/ 10894 h 4333434"/>
              <a:gd name="connsiteX18210" fmla="*/ 1342258 w 4425895"/>
              <a:gd name="connsiteY18210" fmla="*/ 16394 h 4333434"/>
              <a:gd name="connsiteX18211" fmla="*/ 1332161 w 4425895"/>
              <a:gd name="connsiteY18211" fmla="*/ 15062 h 4333434"/>
              <a:gd name="connsiteX18212" fmla="*/ 1328552 w 4425895"/>
              <a:gd name="connsiteY18212" fmla="*/ 9734 h 4333434"/>
              <a:gd name="connsiteX18213" fmla="*/ 1326532 w 4425895"/>
              <a:gd name="connsiteY18213" fmla="*/ 24342 h 4333434"/>
              <a:gd name="connsiteX18214" fmla="*/ 1328766 w 4425895"/>
              <a:gd name="connsiteY18214" fmla="*/ 22237 h 4333434"/>
              <a:gd name="connsiteX18215" fmla="*/ 1329669 w 4425895"/>
              <a:gd name="connsiteY18215" fmla="*/ 24342 h 4333434"/>
              <a:gd name="connsiteX18216" fmla="*/ 1327520 w 4425895"/>
              <a:gd name="connsiteY18216" fmla="*/ 26490 h 4333434"/>
              <a:gd name="connsiteX18217" fmla="*/ 1327477 w 4425895"/>
              <a:gd name="connsiteY18217" fmla="*/ 26490 h 4333434"/>
              <a:gd name="connsiteX18218" fmla="*/ 1326747 w 4425895"/>
              <a:gd name="connsiteY18218" fmla="*/ 24342 h 4333434"/>
              <a:gd name="connsiteX18219" fmla="*/ 1327606 w 4425895"/>
              <a:gd name="connsiteY18219" fmla="*/ 1492910 h 4333434"/>
              <a:gd name="connsiteX18220" fmla="*/ 1329669 w 4425895"/>
              <a:gd name="connsiteY18220" fmla="*/ 1495058 h 4333434"/>
              <a:gd name="connsiteX18221" fmla="*/ 1329669 w 4425895"/>
              <a:gd name="connsiteY18221" fmla="*/ 1495058 h 4333434"/>
              <a:gd name="connsiteX18222" fmla="*/ 1327649 w 4425895"/>
              <a:gd name="connsiteY18222" fmla="*/ 1497163 h 4333434"/>
              <a:gd name="connsiteX18223" fmla="*/ 1327606 w 4425895"/>
              <a:gd name="connsiteY18223" fmla="*/ 1497163 h 4333434"/>
              <a:gd name="connsiteX18224" fmla="*/ 1325501 w 4425895"/>
              <a:gd name="connsiteY18224" fmla="*/ 1495058 h 4333434"/>
              <a:gd name="connsiteX18225" fmla="*/ 1327641 w 4425895"/>
              <a:gd name="connsiteY18225" fmla="*/ 1492901 h 4333434"/>
              <a:gd name="connsiteX18226" fmla="*/ 1327821 w 4425895"/>
              <a:gd name="connsiteY18226" fmla="*/ 1492910 h 4333434"/>
              <a:gd name="connsiteX18227" fmla="*/ 1323954 w 4425895"/>
              <a:gd name="connsiteY18227" fmla="*/ 1585200 h 4333434"/>
              <a:gd name="connsiteX18228" fmla="*/ 1327563 w 4425895"/>
              <a:gd name="connsiteY18228" fmla="*/ 1588508 h 4333434"/>
              <a:gd name="connsiteX18229" fmla="*/ 1329239 w 4425895"/>
              <a:gd name="connsiteY18229" fmla="*/ 1595254 h 4333434"/>
              <a:gd name="connsiteX18230" fmla="*/ 1325587 w 4425895"/>
              <a:gd name="connsiteY18230" fmla="*/ 1591946 h 4333434"/>
              <a:gd name="connsiteX18231" fmla="*/ 1324169 w 4425895"/>
              <a:gd name="connsiteY18231" fmla="*/ 1585200 h 4333434"/>
              <a:gd name="connsiteX18232" fmla="*/ 1327735 w 4425895"/>
              <a:gd name="connsiteY18232" fmla="*/ 4047564 h 4333434"/>
              <a:gd name="connsiteX18233" fmla="*/ 1330743 w 4425895"/>
              <a:gd name="connsiteY18233" fmla="*/ 4049669 h 4333434"/>
              <a:gd name="connsiteX18234" fmla="*/ 1326446 w 4425895"/>
              <a:gd name="connsiteY18234" fmla="*/ 4051775 h 4333434"/>
              <a:gd name="connsiteX18235" fmla="*/ 1323396 w 4425895"/>
              <a:gd name="connsiteY18235" fmla="*/ 4049669 h 4333434"/>
              <a:gd name="connsiteX18236" fmla="*/ 1327950 w 4425895"/>
              <a:gd name="connsiteY18236" fmla="*/ 4047564 h 4333434"/>
              <a:gd name="connsiteX18237" fmla="*/ 1321290 w 4425895"/>
              <a:gd name="connsiteY18237" fmla="*/ 1499312 h 4333434"/>
              <a:gd name="connsiteX18238" fmla="*/ 1319314 w 4425895"/>
              <a:gd name="connsiteY18238" fmla="*/ 1503608 h 4333434"/>
              <a:gd name="connsiteX18239" fmla="*/ 1315017 w 4425895"/>
              <a:gd name="connsiteY18239" fmla="*/ 1500527 h 4333434"/>
              <a:gd name="connsiteX18240" fmla="*/ 1315017 w 4425895"/>
              <a:gd name="connsiteY18240" fmla="*/ 1499312 h 4333434"/>
              <a:gd name="connsiteX18241" fmla="*/ 1317037 w 4425895"/>
              <a:gd name="connsiteY18241" fmla="*/ 1495015 h 4333434"/>
              <a:gd name="connsiteX18242" fmla="*/ 1321505 w 4425895"/>
              <a:gd name="connsiteY18242" fmla="*/ 1499312 h 4333434"/>
              <a:gd name="connsiteX18243" fmla="*/ 1321290 w 4425895"/>
              <a:gd name="connsiteY18243" fmla="*/ 4201854 h 4333434"/>
              <a:gd name="connsiteX18244" fmla="*/ 1319228 w 4425895"/>
              <a:gd name="connsiteY18244" fmla="*/ 4202799 h 4333434"/>
              <a:gd name="connsiteX18245" fmla="*/ 1317123 w 4425895"/>
              <a:gd name="connsiteY18245" fmla="*/ 4200526 h 4333434"/>
              <a:gd name="connsiteX18246" fmla="*/ 1317123 w 4425895"/>
              <a:gd name="connsiteY18246" fmla="*/ 4200522 h 4333434"/>
              <a:gd name="connsiteX18247" fmla="*/ 1319228 w 4425895"/>
              <a:gd name="connsiteY18247" fmla="*/ 4199577 h 4333434"/>
              <a:gd name="connsiteX18248" fmla="*/ 1321505 w 4425895"/>
              <a:gd name="connsiteY18248" fmla="*/ 4201768 h 4333434"/>
              <a:gd name="connsiteX18249" fmla="*/ 1319314 w 4425895"/>
              <a:gd name="connsiteY18249" fmla="*/ 66191 h 4333434"/>
              <a:gd name="connsiteX18250" fmla="*/ 1318455 w 4425895"/>
              <a:gd name="connsiteY18250" fmla="*/ 70960 h 4333434"/>
              <a:gd name="connsiteX18251" fmla="*/ 1314158 w 4425895"/>
              <a:gd name="connsiteY18251" fmla="*/ 70960 h 4333434"/>
              <a:gd name="connsiteX18252" fmla="*/ 1319529 w 4425895"/>
              <a:gd name="connsiteY18252" fmla="*/ 66105 h 4333434"/>
              <a:gd name="connsiteX18253" fmla="*/ 1316693 w 4425895"/>
              <a:gd name="connsiteY18253" fmla="*/ 214379 h 4333434"/>
              <a:gd name="connsiteX18254" fmla="*/ 1315748 w 4425895"/>
              <a:gd name="connsiteY18254" fmla="*/ 217989 h 4333434"/>
              <a:gd name="connsiteX18255" fmla="*/ 1312182 w 4425895"/>
              <a:gd name="connsiteY18255" fmla="*/ 217989 h 4333434"/>
              <a:gd name="connsiteX18256" fmla="*/ 1316693 w 4425895"/>
              <a:gd name="connsiteY18256" fmla="*/ 214379 h 4333434"/>
              <a:gd name="connsiteX18257" fmla="*/ 1308100 w 4425895"/>
              <a:gd name="connsiteY18257" fmla="*/ 182413 h 4333434"/>
              <a:gd name="connsiteX18258" fmla="*/ 1311021 w 4425895"/>
              <a:gd name="connsiteY18258" fmla="*/ 175238 h 4333434"/>
              <a:gd name="connsiteX18259" fmla="*/ 1312912 w 4425895"/>
              <a:gd name="connsiteY18259" fmla="*/ 178331 h 4333434"/>
              <a:gd name="connsiteX18260" fmla="*/ 1308358 w 4425895"/>
              <a:gd name="connsiteY18260" fmla="*/ 182413 h 4333434"/>
              <a:gd name="connsiteX18261" fmla="*/ 1315103 w 4425895"/>
              <a:gd name="connsiteY18261" fmla="*/ 159469 h 4333434"/>
              <a:gd name="connsiteX18262" fmla="*/ 1316693 w 4425895"/>
              <a:gd name="connsiteY18262" fmla="*/ 166129 h 4333434"/>
              <a:gd name="connsiteX18263" fmla="*/ 1312396 w 4425895"/>
              <a:gd name="connsiteY18263" fmla="*/ 164840 h 4333434"/>
              <a:gd name="connsiteX18264" fmla="*/ 1315877 w 4425895"/>
              <a:gd name="connsiteY18264" fmla="*/ 149845 h 4333434"/>
              <a:gd name="connsiteX18265" fmla="*/ 1319142 w 4425895"/>
              <a:gd name="connsiteY18265" fmla="*/ 150618 h 4333434"/>
              <a:gd name="connsiteX18266" fmla="*/ 1315920 w 4425895"/>
              <a:gd name="connsiteY18266" fmla="*/ 155387 h 4333434"/>
              <a:gd name="connsiteX18267" fmla="*/ 1315361 w 4425895"/>
              <a:gd name="connsiteY18267" fmla="*/ 159469 h 4333434"/>
              <a:gd name="connsiteX18268" fmla="*/ 1314845 w 4425895"/>
              <a:gd name="connsiteY18268" fmla="*/ 111477 h 4333434"/>
              <a:gd name="connsiteX18269" fmla="*/ 1317080 w 4425895"/>
              <a:gd name="connsiteY18269" fmla="*/ 113625 h 4333434"/>
              <a:gd name="connsiteX18270" fmla="*/ 1317080 w 4425895"/>
              <a:gd name="connsiteY18270" fmla="*/ 113625 h 4333434"/>
              <a:gd name="connsiteX18271" fmla="*/ 1316177 w 4425895"/>
              <a:gd name="connsiteY18271" fmla="*/ 115730 h 4333434"/>
              <a:gd name="connsiteX18272" fmla="*/ 1313943 w 4425895"/>
              <a:gd name="connsiteY18272" fmla="*/ 113625 h 4333434"/>
              <a:gd name="connsiteX18273" fmla="*/ 1315103 w 4425895"/>
              <a:gd name="connsiteY18273" fmla="*/ 111477 h 4333434"/>
              <a:gd name="connsiteX18274" fmla="*/ 1307498 w 4425895"/>
              <a:gd name="connsiteY18274" fmla="*/ 97556 h 4333434"/>
              <a:gd name="connsiteX18275" fmla="*/ 1313170 w 4425895"/>
              <a:gd name="connsiteY18275" fmla="*/ 96095 h 4333434"/>
              <a:gd name="connsiteX18276" fmla="*/ 1312267 w 4425895"/>
              <a:gd name="connsiteY18276" fmla="*/ 98759 h 4333434"/>
              <a:gd name="connsiteX18277" fmla="*/ 1308701 w 4425895"/>
              <a:gd name="connsiteY18277" fmla="*/ 101938 h 4333434"/>
              <a:gd name="connsiteX18278" fmla="*/ 1306596 w 4425895"/>
              <a:gd name="connsiteY18278" fmla="*/ 105118 h 4333434"/>
              <a:gd name="connsiteX18279" fmla="*/ 1307756 w 4425895"/>
              <a:gd name="connsiteY18279" fmla="*/ 97556 h 4333434"/>
              <a:gd name="connsiteX18280" fmla="*/ 1306596 w 4425895"/>
              <a:gd name="connsiteY18280" fmla="*/ 4194206 h 4333434"/>
              <a:gd name="connsiteX18281" fmla="*/ 1304534 w 4425895"/>
              <a:gd name="connsiteY18281" fmla="*/ 4190898 h 4333434"/>
              <a:gd name="connsiteX18282" fmla="*/ 1306596 w 4425895"/>
              <a:gd name="connsiteY18282" fmla="*/ 4188878 h 4333434"/>
              <a:gd name="connsiteX18283" fmla="*/ 1308701 w 4425895"/>
              <a:gd name="connsiteY18283" fmla="*/ 4192187 h 4333434"/>
              <a:gd name="connsiteX18284" fmla="*/ 1306854 w 4425895"/>
              <a:gd name="connsiteY18284" fmla="*/ 4194206 h 4333434"/>
              <a:gd name="connsiteX18285" fmla="*/ 1308701 w 4425895"/>
              <a:gd name="connsiteY18285" fmla="*/ 4047564 h 4333434"/>
              <a:gd name="connsiteX18286" fmla="*/ 1306510 w 4425895"/>
              <a:gd name="connsiteY18286" fmla="*/ 4045459 h 4333434"/>
              <a:gd name="connsiteX18287" fmla="*/ 1308615 w 4425895"/>
              <a:gd name="connsiteY18287" fmla="*/ 4043268 h 4333434"/>
              <a:gd name="connsiteX18288" fmla="*/ 1310807 w 4425895"/>
              <a:gd name="connsiteY18288" fmla="*/ 4045373 h 4333434"/>
              <a:gd name="connsiteX18289" fmla="*/ 1310807 w 4425895"/>
              <a:gd name="connsiteY18289" fmla="*/ 4045416 h 4333434"/>
              <a:gd name="connsiteX18290" fmla="*/ 1308959 w 4425895"/>
              <a:gd name="connsiteY18290" fmla="*/ 4047564 h 4333434"/>
              <a:gd name="connsiteX18291" fmla="*/ 1309217 w 4425895"/>
              <a:gd name="connsiteY18291" fmla="*/ 225035 h 4333434"/>
              <a:gd name="connsiteX18292" fmla="*/ 1320216 w 4425895"/>
              <a:gd name="connsiteY18292" fmla="*/ 230535 h 4333434"/>
              <a:gd name="connsiteX18293" fmla="*/ 1311623 w 4425895"/>
              <a:gd name="connsiteY18293" fmla="*/ 229632 h 4333434"/>
              <a:gd name="connsiteX18294" fmla="*/ 1309475 w 4425895"/>
              <a:gd name="connsiteY18294" fmla="*/ 225035 h 4333434"/>
              <a:gd name="connsiteX18295" fmla="*/ 1313771 w 4425895"/>
              <a:gd name="connsiteY18295" fmla="*/ 3930783 h 4333434"/>
              <a:gd name="connsiteX18296" fmla="*/ 1318068 w 4425895"/>
              <a:gd name="connsiteY18296" fmla="*/ 3930311 h 4333434"/>
              <a:gd name="connsiteX18297" fmla="*/ 1316349 w 4425895"/>
              <a:gd name="connsiteY18297" fmla="*/ 3934607 h 4333434"/>
              <a:gd name="connsiteX18298" fmla="*/ 1312053 w 4425895"/>
              <a:gd name="connsiteY18298" fmla="*/ 3935080 h 4333434"/>
              <a:gd name="connsiteX18299" fmla="*/ 1314029 w 4425895"/>
              <a:gd name="connsiteY18299" fmla="*/ 3930783 h 4333434"/>
              <a:gd name="connsiteX18300" fmla="*/ 1323353 w 4425895"/>
              <a:gd name="connsiteY18300" fmla="*/ 4257924 h 4333434"/>
              <a:gd name="connsiteX18301" fmla="*/ 1322193 w 4425895"/>
              <a:gd name="connsiteY18301" fmla="*/ 4264326 h 4333434"/>
              <a:gd name="connsiteX18302" fmla="*/ 1314115 w 4425895"/>
              <a:gd name="connsiteY18302" fmla="*/ 4264326 h 4333434"/>
              <a:gd name="connsiteX18303" fmla="*/ 1323610 w 4425895"/>
              <a:gd name="connsiteY18303" fmla="*/ 4257924 h 4333434"/>
              <a:gd name="connsiteX18304" fmla="*/ 1314545 w 4425895"/>
              <a:gd name="connsiteY18304" fmla="*/ 4303296 h 4333434"/>
              <a:gd name="connsiteX18305" fmla="*/ 1317166 w 4425895"/>
              <a:gd name="connsiteY18305" fmla="*/ 4298312 h 4333434"/>
              <a:gd name="connsiteX18306" fmla="*/ 1327821 w 4425895"/>
              <a:gd name="connsiteY18306" fmla="*/ 4302609 h 4333434"/>
              <a:gd name="connsiteX18307" fmla="*/ 1314545 w 4425895"/>
              <a:gd name="connsiteY18307" fmla="*/ 4303296 h 4333434"/>
              <a:gd name="connsiteX18308" fmla="*/ 1339336 w 4425895"/>
              <a:gd name="connsiteY18308" fmla="*/ 4326025 h 4333434"/>
              <a:gd name="connsiteX18309" fmla="*/ 1329196 w 4425895"/>
              <a:gd name="connsiteY18309" fmla="*/ 4326368 h 4333434"/>
              <a:gd name="connsiteX18310" fmla="*/ 1326876 w 4425895"/>
              <a:gd name="connsiteY18310" fmla="*/ 4321556 h 4333434"/>
              <a:gd name="connsiteX18311" fmla="*/ 1334094 w 4425895"/>
              <a:gd name="connsiteY18311" fmla="*/ 4320482 h 4333434"/>
              <a:gd name="connsiteX18312" fmla="*/ 1338820 w 4425895"/>
              <a:gd name="connsiteY18312" fmla="*/ 4324263 h 4333434"/>
              <a:gd name="connsiteX18313" fmla="*/ 1339336 w 4425895"/>
              <a:gd name="connsiteY18313" fmla="*/ 4326025 h 4333434"/>
              <a:gd name="connsiteX18314" fmla="*/ 1349390 w 4425895"/>
              <a:gd name="connsiteY18314" fmla="*/ 4321385 h 4333434"/>
              <a:gd name="connsiteX18315" fmla="*/ 1342215 w 4425895"/>
              <a:gd name="connsiteY18315" fmla="*/ 4314725 h 4333434"/>
              <a:gd name="connsiteX18316" fmla="*/ 1344578 w 4425895"/>
              <a:gd name="connsiteY18316" fmla="*/ 4315842 h 4333434"/>
              <a:gd name="connsiteX18317" fmla="*/ 1350335 w 4425895"/>
              <a:gd name="connsiteY18317" fmla="*/ 4320138 h 4333434"/>
              <a:gd name="connsiteX18318" fmla="*/ 1349390 w 4425895"/>
              <a:gd name="connsiteY18318" fmla="*/ 4321341 h 4333434"/>
              <a:gd name="connsiteX18319" fmla="*/ 1359229 w 4425895"/>
              <a:gd name="connsiteY18319" fmla="*/ 4328087 h 4333434"/>
              <a:gd name="connsiteX18320" fmla="*/ 1357124 w 4425895"/>
              <a:gd name="connsiteY18320" fmla="*/ 4325853 h 4333434"/>
              <a:gd name="connsiteX18321" fmla="*/ 1359229 w 4425895"/>
              <a:gd name="connsiteY18321" fmla="*/ 4324908 h 4333434"/>
              <a:gd name="connsiteX18322" fmla="*/ 1361291 w 4425895"/>
              <a:gd name="connsiteY18322" fmla="*/ 4327142 h 4333434"/>
              <a:gd name="connsiteX18323" fmla="*/ 1359229 w 4425895"/>
              <a:gd name="connsiteY18323" fmla="*/ 4328087 h 4333434"/>
              <a:gd name="connsiteX18324" fmla="*/ 1359444 w 4425895"/>
              <a:gd name="connsiteY18324" fmla="*/ 4294273 h 4333434"/>
              <a:gd name="connsiteX18325" fmla="*/ 1361034 w 4425895"/>
              <a:gd name="connsiteY18325" fmla="*/ 4289977 h 4333434"/>
              <a:gd name="connsiteX18326" fmla="*/ 1365330 w 4425895"/>
              <a:gd name="connsiteY18326" fmla="*/ 4291867 h 4333434"/>
              <a:gd name="connsiteX18327" fmla="*/ 1359659 w 4425895"/>
              <a:gd name="connsiteY18327" fmla="*/ 4294273 h 4333434"/>
              <a:gd name="connsiteX18328" fmla="*/ 1367564 w 4425895"/>
              <a:gd name="connsiteY18328" fmla="*/ 4330192 h 4333434"/>
              <a:gd name="connsiteX18329" fmla="*/ 1365502 w 4425895"/>
              <a:gd name="connsiteY18329" fmla="*/ 4328087 h 4333434"/>
              <a:gd name="connsiteX18330" fmla="*/ 1367650 w 4425895"/>
              <a:gd name="connsiteY18330" fmla="*/ 4325939 h 4333434"/>
              <a:gd name="connsiteX18331" fmla="*/ 1369798 w 4425895"/>
              <a:gd name="connsiteY18331" fmla="*/ 4328087 h 4333434"/>
              <a:gd name="connsiteX18332" fmla="*/ 1367698 w 4425895"/>
              <a:gd name="connsiteY18332" fmla="*/ 4330197 h 4333434"/>
              <a:gd name="connsiteX18333" fmla="*/ 1367564 w 4425895"/>
              <a:gd name="connsiteY18333" fmla="*/ 4330192 h 4333434"/>
              <a:gd name="connsiteX18334" fmla="*/ 1374783 w 4425895"/>
              <a:gd name="connsiteY18334" fmla="*/ 4332341 h 4333434"/>
              <a:gd name="connsiteX18335" fmla="*/ 1372806 w 4425895"/>
              <a:gd name="connsiteY18335" fmla="*/ 4330192 h 4333434"/>
              <a:gd name="connsiteX18336" fmla="*/ 1376072 w 4425895"/>
              <a:gd name="connsiteY18336" fmla="*/ 4328087 h 4333434"/>
              <a:gd name="connsiteX18337" fmla="*/ 1378048 w 4425895"/>
              <a:gd name="connsiteY18337" fmla="*/ 4330145 h 4333434"/>
              <a:gd name="connsiteX18338" fmla="*/ 1378048 w 4425895"/>
              <a:gd name="connsiteY18338" fmla="*/ 4330192 h 4333434"/>
              <a:gd name="connsiteX18339" fmla="*/ 1374783 w 4425895"/>
              <a:gd name="connsiteY18339" fmla="*/ 4332341 h 4333434"/>
              <a:gd name="connsiteX18340" fmla="*/ 1400132 w 4425895"/>
              <a:gd name="connsiteY18340" fmla="*/ 4319193 h 4333434"/>
              <a:gd name="connsiteX18341" fmla="*/ 1393086 w 4425895"/>
              <a:gd name="connsiteY18341" fmla="*/ 4325810 h 4333434"/>
              <a:gd name="connsiteX18342" fmla="*/ 1383290 w 4425895"/>
              <a:gd name="connsiteY18342" fmla="*/ 4323834 h 4333434"/>
              <a:gd name="connsiteX18343" fmla="*/ 1373279 w 4425895"/>
              <a:gd name="connsiteY18343" fmla="*/ 4321857 h 4333434"/>
              <a:gd name="connsiteX18344" fmla="*/ 1366232 w 4425895"/>
              <a:gd name="connsiteY18344" fmla="*/ 4318420 h 4333434"/>
              <a:gd name="connsiteX18345" fmla="*/ 1371045 w 4425895"/>
              <a:gd name="connsiteY18345" fmla="*/ 4315026 h 4333434"/>
              <a:gd name="connsiteX18346" fmla="*/ 1391453 w 4425895"/>
              <a:gd name="connsiteY18346" fmla="*/ 4317690 h 4333434"/>
              <a:gd name="connsiteX18347" fmla="*/ 1392527 w 4425895"/>
              <a:gd name="connsiteY18347" fmla="*/ 4311717 h 4333434"/>
              <a:gd name="connsiteX18348" fmla="*/ 1397898 w 4425895"/>
              <a:gd name="connsiteY18348" fmla="*/ 4309698 h 4333434"/>
              <a:gd name="connsiteX18349" fmla="*/ 1400132 w 4425895"/>
              <a:gd name="connsiteY18349" fmla="*/ 4319193 h 4333434"/>
              <a:gd name="connsiteX18350" fmla="*/ 1398972 w 4425895"/>
              <a:gd name="connsiteY18350" fmla="*/ 4304714 h 4333434"/>
              <a:gd name="connsiteX18351" fmla="*/ 1394676 w 4425895"/>
              <a:gd name="connsiteY18351" fmla="*/ 4302566 h 4333434"/>
              <a:gd name="connsiteX18352" fmla="*/ 1398972 w 4425895"/>
              <a:gd name="connsiteY18352" fmla="*/ 4300460 h 4333434"/>
              <a:gd name="connsiteX18353" fmla="*/ 1403269 w 4425895"/>
              <a:gd name="connsiteY18353" fmla="*/ 4302566 h 4333434"/>
              <a:gd name="connsiteX18354" fmla="*/ 1398972 w 4425895"/>
              <a:gd name="connsiteY18354" fmla="*/ 4304714 h 4333434"/>
              <a:gd name="connsiteX18355" fmla="*/ 1402152 w 4425895"/>
              <a:gd name="connsiteY18355" fmla="*/ 1065745 h 4333434"/>
              <a:gd name="connsiteX18356" fmla="*/ 1403054 w 4425895"/>
              <a:gd name="connsiteY18356" fmla="*/ 1063639 h 4333434"/>
              <a:gd name="connsiteX18357" fmla="*/ 1405288 w 4425895"/>
              <a:gd name="connsiteY18357" fmla="*/ 1065700 h 4333434"/>
              <a:gd name="connsiteX18358" fmla="*/ 1405288 w 4425895"/>
              <a:gd name="connsiteY18358" fmla="*/ 1065745 h 4333434"/>
              <a:gd name="connsiteX18359" fmla="*/ 1404343 w 4425895"/>
              <a:gd name="connsiteY18359" fmla="*/ 1067893 h 4333434"/>
              <a:gd name="connsiteX18360" fmla="*/ 1402152 w 4425895"/>
              <a:gd name="connsiteY18360" fmla="*/ 1065745 h 4333434"/>
              <a:gd name="connsiteX18361" fmla="*/ 1406062 w 4425895"/>
              <a:gd name="connsiteY18361" fmla="*/ 4126191 h 4333434"/>
              <a:gd name="connsiteX18362" fmla="*/ 1409456 w 4425895"/>
              <a:gd name="connsiteY18362" fmla="*/ 4129323 h 4333434"/>
              <a:gd name="connsiteX18363" fmla="*/ 1409456 w 4425895"/>
              <a:gd name="connsiteY18363" fmla="*/ 4129371 h 4333434"/>
              <a:gd name="connsiteX18364" fmla="*/ 1408683 w 4425895"/>
              <a:gd name="connsiteY18364" fmla="*/ 4132550 h 4333434"/>
              <a:gd name="connsiteX18365" fmla="*/ 1405288 w 4425895"/>
              <a:gd name="connsiteY18365" fmla="*/ 4129371 h 4333434"/>
              <a:gd name="connsiteX18366" fmla="*/ 1406062 w 4425895"/>
              <a:gd name="connsiteY18366" fmla="*/ 4126191 h 4333434"/>
              <a:gd name="connsiteX18367" fmla="*/ 1409456 w 4425895"/>
              <a:gd name="connsiteY18367" fmla="*/ 4319537 h 4333434"/>
              <a:gd name="connsiteX18368" fmla="*/ 1407265 w 4425895"/>
              <a:gd name="connsiteY18368" fmla="*/ 4317432 h 4333434"/>
              <a:gd name="connsiteX18369" fmla="*/ 1409370 w 4425895"/>
              <a:gd name="connsiteY18369" fmla="*/ 4315240 h 4333434"/>
              <a:gd name="connsiteX18370" fmla="*/ 1411561 w 4425895"/>
              <a:gd name="connsiteY18370" fmla="*/ 4317346 h 4333434"/>
              <a:gd name="connsiteX18371" fmla="*/ 1411561 w 4425895"/>
              <a:gd name="connsiteY18371" fmla="*/ 4317389 h 4333434"/>
              <a:gd name="connsiteX18372" fmla="*/ 1409542 w 4425895"/>
              <a:gd name="connsiteY18372" fmla="*/ 4319580 h 4333434"/>
              <a:gd name="connsiteX18373" fmla="*/ 1409456 w 4425895"/>
              <a:gd name="connsiteY18373" fmla="*/ 4319580 h 4333434"/>
              <a:gd name="connsiteX18374" fmla="*/ 1420541 w 4425895"/>
              <a:gd name="connsiteY18374" fmla="*/ 4308237 h 4333434"/>
              <a:gd name="connsiteX18375" fmla="*/ 1415149 w 4425895"/>
              <a:gd name="connsiteY18375" fmla="*/ 4311038 h 4333434"/>
              <a:gd name="connsiteX18376" fmla="*/ 1412678 w 4425895"/>
              <a:gd name="connsiteY18376" fmla="*/ 4309010 h 4333434"/>
              <a:gd name="connsiteX18377" fmla="*/ 1408382 w 4425895"/>
              <a:gd name="connsiteY18377" fmla="*/ 4308194 h 4333434"/>
              <a:gd name="connsiteX18378" fmla="*/ 1409456 w 4425895"/>
              <a:gd name="connsiteY18378" fmla="*/ 4302566 h 4333434"/>
              <a:gd name="connsiteX18379" fmla="*/ 1420541 w 4425895"/>
              <a:gd name="connsiteY18379" fmla="*/ 4308452 h 4333434"/>
              <a:gd name="connsiteX18380" fmla="*/ 1416803 w 4425895"/>
              <a:gd name="connsiteY18380" fmla="*/ 1764882 h 4333434"/>
              <a:gd name="connsiteX18381" fmla="*/ 1418994 w 4425895"/>
              <a:gd name="connsiteY18381" fmla="*/ 1762777 h 4333434"/>
              <a:gd name="connsiteX18382" fmla="*/ 1419940 w 4425895"/>
              <a:gd name="connsiteY18382" fmla="*/ 1764882 h 4333434"/>
              <a:gd name="connsiteX18383" fmla="*/ 1417705 w 4425895"/>
              <a:gd name="connsiteY18383" fmla="*/ 1767031 h 4333434"/>
              <a:gd name="connsiteX18384" fmla="*/ 1417705 w 4425895"/>
              <a:gd name="connsiteY18384" fmla="*/ 1767031 h 4333434"/>
              <a:gd name="connsiteX18385" fmla="*/ 1416803 w 4425895"/>
              <a:gd name="connsiteY18385" fmla="*/ 1764882 h 4333434"/>
              <a:gd name="connsiteX18386" fmla="*/ 1412034 w 4425895"/>
              <a:gd name="connsiteY18386" fmla="*/ 1411704 h 4333434"/>
              <a:gd name="connsiteX18387" fmla="*/ 1415213 w 4425895"/>
              <a:gd name="connsiteY18387" fmla="*/ 1406076 h 4333434"/>
              <a:gd name="connsiteX18388" fmla="*/ 1420971 w 4425895"/>
              <a:gd name="connsiteY18388" fmla="*/ 1409943 h 4333434"/>
              <a:gd name="connsiteX18389" fmla="*/ 1412034 w 4425895"/>
              <a:gd name="connsiteY18389" fmla="*/ 1411790 h 4333434"/>
              <a:gd name="connsiteX18390" fmla="*/ 1423849 w 4425895"/>
              <a:gd name="connsiteY18390" fmla="*/ 104129 h 4333434"/>
              <a:gd name="connsiteX18391" fmla="*/ 1426986 w 4425895"/>
              <a:gd name="connsiteY18391" fmla="*/ 106106 h 4333434"/>
              <a:gd name="connsiteX18392" fmla="*/ 1426298 w 4425895"/>
              <a:gd name="connsiteY18392" fmla="*/ 109285 h 4333434"/>
              <a:gd name="connsiteX18393" fmla="*/ 1423849 w 4425895"/>
              <a:gd name="connsiteY18393" fmla="*/ 104215 h 4333434"/>
              <a:gd name="connsiteX18394" fmla="*/ 1427373 w 4425895"/>
              <a:gd name="connsiteY18394" fmla="*/ 1701121 h 4333434"/>
              <a:gd name="connsiteX18395" fmla="*/ 1424107 w 4425895"/>
              <a:gd name="connsiteY18395" fmla="*/ 1699016 h 4333434"/>
              <a:gd name="connsiteX18396" fmla="*/ 1426084 w 4425895"/>
              <a:gd name="connsiteY18396" fmla="*/ 1696868 h 4333434"/>
              <a:gd name="connsiteX18397" fmla="*/ 1429349 w 4425895"/>
              <a:gd name="connsiteY18397" fmla="*/ 1699016 h 4333434"/>
              <a:gd name="connsiteX18398" fmla="*/ 1427373 w 4425895"/>
              <a:gd name="connsiteY18398" fmla="*/ 1701207 h 4333434"/>
              <a:gd name="connsiteX18399" fmla="*/ 1429564 w 4425895"/>
              <a:gd name="connsiteY18399" fmla="*/ 303533 h 4333434"/>
              <a:gd name="connsiteX18400" fmla="*/ 1430251 w 4425895"/>
              <a:gd name="connsiteY18400" fmla="*/ 297733 h 4333434"/>
              <a:gd name="connsiteX18401" fmla="*/ 1433774 w 4425895"/>
              <a:gd name="connsiteY18401" fmla="*/ 299280 h 4333434"/>
              <a:gd name="connsiteX18402" fmla="*/ 1433087 w 4425895"/>
              <a:gd name="connsiteY18402" fmla="*/ 305080 h 4333434"/>
              <a:gd name="connsiteX18403" fmla="*/ 1429564 w 4425895"/>
              <a:gd name="connsiteY18403" fmla="*/ 303619 h 4333434"/>
              <a:gd name="connsiteX18404" fmla="*/ 1436009 w 4425895"/>
              <a:gd name="connsiteY18404" fmla="*/ 4303640 h 4333434"/>
              <a:gd name="connsiteX18405" fmla="*/ 1434462 w 4425895"/>
              <a:gd name="connsiteY18405" fmla="*/ 4297753 h 4333434"/>
              <a:gd name="connsiteX18406" fmla="*/ 1441508 w 4425895"/>
              <a:gd name="connsiteY18406" fmla="*/ 4298269 h 4333434"/>
              <a:gd name="connsiteX18407" fmla="*/ 1442067 w 4425895"/>
              <a:gd name="connsiteY18407" fmla="*/ 4302566 h 4333434"/>
              <a:gd name="connsiteX18408" fmla="*/ 1436009 w 4425895"/>
              <a:gd name="connsiteY18408" fmla="*/ 4303768 h 4333434"/>
              <a:gd name="connsiteX18409" fmla="*/ 1443828 w 4425895"/>
              <a:gd name="connsiteY18409" fmla="*/ 4319279 h 4333434"/>
              <a:gd name="connsiteX18410" fmla="*/ 1442582 w 4425895"/>
              <a:gd name="connsiteY18410" fmla="*/ 4317990 h 4333434"/>
              <a:gd name="connsiteX18411" fmla="*/ 1446578 w 4425895"/>
              <a:gd name="connsiteY18411" fmla="*/ 4317990 h 4333434"/>
              <a:gd name="connsiteX18412" fmla="*/ 1443828 w 4425895"/>
              <a:gd name="connsiteY18412" fmla="*/ 4319408 h 4333434"/>
              <a:gd name="connsiteX18413" fmla="*/ 1447137 w 4425895"/>
              <a:gd name="connsiteY18413" fmla="*/ 4206795 h 4333434"/>
              <a:gd name="connsiteX18414" fmla="*/ 1449242 w 4425895"/>
              <a:gd name="connsiteY18414" fmla="*/ 4204690 h 4333434"/>
              <a:gd name="connsiteX18415" fmla="*/ 1451347 w 4425895"/>
              <a:gd name="connsiteY18415" fmla="*/ 4206795 h 4333434"/>
              <a:gd name="connsiteX18416" fmla="*/ 1449242 w 4425895"/>
              <a:gd name="connsiteY18416" fmla="*/ 4208900 h 4333434"/>
              <a:gd name="connsiteX18417" fmla="*/ 1447137 w 4425895"/>
              <a:gd name="connsiteY18417" fmla="*/ 4206924 h 4333434"/>
              <a:gd name="connsiteX18418" fmla="*/ 1448512 w 4425895"/>
              <a:gd name="connsiteY18418" fmla="*/ 4292726 h 4333434"/>
              <a:gd name="connsiteX18419" fmla="*/ 1449371 w 4425895"/>
              <a:gd name="connsiteY18419" fmla="*/ 4288430 h 4333434"/>
              <a:gd name="connsiteX18420" fmla="*/ 1451347 w 4425895"/>
              <a:gd name="connsiteY18420" fmla="*/ 4291523 h 4333434"/>
              <a:gd name="connsiteX18421" fmla="*/ 1448512 w 4425895"/>
              <a:gd name="connsiteY18421" fmla="*/ 4293070 h 4333434"/>
              <a:gd name="connsiteX18422" fmla="*/ 1449242 w 4425895"/>
              <a:gd name="connsiteY18422" fmla="*/ 4263982 h 4333434"/>
              <a:gd name="connsiteX18423" fmla="*/ 1453324 w 4425895"/>
              <a:gd name="connsiteY18423" fmla="*/ 4261834 h 4333434"/>
              <a:gd name="connsiteX18424" fmla="*/ 1458695 w 4425895"/>
              <a:gd name="connsiteY18424" fmla="*/ 4263982 h 4333434"/>
              <a:gd name="connsiteX18425" fmla="*/ 1454613 w 4425895"/>
              <a:gd name="connsiteY18425" fmla="*/ 4266131 h 4333434"/>
              <a:gd name="connsiteX18426" fmla="*/ 1449242 w 4425895"/>
              <a:gd name="connsiteY18426" fmla="*/ 4264326 h 4333434"/>
              <a:gd name="connsiteX18427" fmla="*/ 1456804 w 4425895"/>
              <a:gd name="connsiteY18427" fmla="*/ 4314639 h 4333434"/>
              <a:gd name="connsiteX18428" fmla="*/ 1454355 w 4425895"/>
              <a:gd name="connsiteY18428" fmla="*/ 4309096 h 4333434"/>
              <a:gd name="connsiteX18429" fmla="*/ 1463893 w 4425895"/>
              <a:gd name="connsiteY18429" fmla="*/ 4314940 h 4333434"/>
              <a:gd name="connsiteX18430" fmla="*/ 1456804 w 4425895"/>
              <a:gd name="connsiteY18430" fmla="*/ 4314983 h 4333434"/>
              <a:gd name="connsiteX18431" fmla="*/ 1478931 w 4425895"/>
              <a:gd name="connsiteY18431" fmla="*/ 4323962 h 4333434"/>
              <a:gd name="connsiteX18432" fmla="*/ 1476353 w 4425895"/>
              <a:gd name="connsiteY18432" fmla="*/ 4317260 h 4333434"/>
              <a:gd name="connsiteX18433" fmla="*/ 1479404 w 4425895"/>
              <a:gd name="connsiteY18433" fmla="*/ 4318377 h 4333434"/>
              <a:gd name="connsiteX18434" fmla="*/ 1478931 w 4425895"/>
              <a:gd name="connsiteY18434" fmla="*/ 4324306 h 4333434"/>
              <a:gd name="connsiteX18435" fmla="*/ 1503379 w 4425895"/>
              <a:gd name="connsiteY18435" fmla="*/ 4322330 h 4333434"/>
              <a:gd name="connsiteX18436" fmla="*/ 1479404 w 4425895"/>
              <a:gd name="connsiteY18436" fmla="*/ 4309913 h 4333434"/>
              <a:gd name="connsiteX18437" fmla="*/ 1475576 w 4425895"/>
              <a:gd name="connsiteY18437" fmla="*/ 4307794 h 4333434"/>
              <a:gd name="connsiteX18438" fmla="*/ 1475537 w 4425895"/>
              <a:gd name="connsiteY18438" fmla="*/ 4307807 h 4333434"/>
              <a:gd name="connsiteX18439" fmla="*/ 1471541 w 4425895"/>
              <a:gd name="connsiteY18439" fmla="*/ 4305401 h 4333434"/>
              <a:gd name="connsiteX18440" fmla="*/ 1468276 w 4425895"/>
              <a:gd name="connsiteY18440" fmla="*/ 4303167 h 4333434"/>
              <a:gd name="connsiteX18441" fmla="*/ 1455386 w 4425895"/>
              <a:gd name="connsiteY18441" fmla="*/ 4297624 h 4333434"/>
              <a:gd name="connsiteX18442" fmla="*/ 1466471 w 4425895"/>
              <a:gd name="connsiteY18442" fmla="*/ 4298956 h 4333434"/>
              <a:gd name="connsiteX18443" fmla="*/ 1475365 w 4425895"/>
              <a:gd name="connsiteY18443" fmla="*/ 4300847 h 4333434"/>
              <a:gd name="connsiteX18444" fmla="*/ 1478416 w 4425895"/>
              <a:gd name="connsiteY18444" fmla="*/ 4302995 h 4333434"/>
              <a:gd name="connsiteX18445" fmla="*/ 1488813 w 4425895"/>
              <a:gd name="connsiteY18445" fmla="*/ 4309741 h 4333434"/>
              <a:gd name="connsiteX18446" fmla="*/ 1492023 w 4425895"/>
              <a:gd name="connsiteY18446" fmla="*/ 4310665 h 4333434"/>
              <a:gd name="connsiteX18447" fmla="*/ 1492036 w 4425895"/>
              <a:gd name="connsiteY18447" fmla="*/ 4310686 h 4333434"/>
              <a:gd name="connsiteX18448" fmla="*/ 1497278 w 4425895"/>
              <a:gd name="connsiteY18448" fmla="*/ 4312834 h 4333434"/>
              <a:gd name="connsiteX18449" fmla="*/ 1502563 w 4425895"/>
              <a:gd name="connsiteY18449" fmla="*/ 4317131 h 4333434"/>
              <a:gd name="connsiteX18450" fmla="*/ 1503379 w 4425895"/>
              <a:gd name="connsiteY18450" fmla="*/ 4322673 h 4333434"/>
              <a:gd name="connsiteX18451" fmla="*/ 1500887 w 4425895"/>
              <a:gd name="connsiteY18451" fmla="*/ 1410416 h 4333434"/>
              <a:gd name="connsiteX18452" fmla="*/ 1502649 w 4425895"/>
              <a:gd name="connsiteY18452" fmla="*/ 1405431 h 4333434"/>
              <a:gd name="connsiteX18453" fmla="*/ 1505785 w 4425895"/>
              <a:gd name="connsiteY18453" fmla="*/ 1408653 h 4333434"/>
              <a:gd name="connsiteX18454" fmla="*/ 1505785 w 4425895"/>
              <a:gd name="connsiteY18454" fmla="*/ 1408654 h 4333434"/>
              <a:gd name="connsiteX18455" fmla="*/ 1500887 w 4425895"/>
              <a:gd name="connsiteY18455" fmla="*/ 1410759 h 4333434"/>
              <a:gd name="connsiteX18456" fmla="*/ 1505742 w 4425895"/>
              <a:gd name="connsiteY18456" fmla="*/ 4119703 h 4333434"/>
              <a:gd name="connsiteX18457" fmla="*/ 1507847 w 4425895"/>
              <a:gd name="connsiteY18457" fmla="*/ 4118758 h 4333434"/>
              <a:gd name="connsiteX18458" fmla="*/ 1509910 w 4425895"/>
              <a:gd name="connsiteY18458" fmla="*/ 4120992 h 4333434"/>
              <a:gd name="connsiteX18459" fmla="*/ 1507847 w 4425895"/>
              <a:gd name="connsiteY18459" fmla="*/ 4121938 h 4333434"/>
              <a:gd name="connsiteX18460" fmla="*/ 1505742 w 4425895"/>
              <a:gd name="connsiteY18460" fmla="*/ 4119703 h 4333434"/>
              <a:gd name="connsiteX18461" fmla="*/ 1509781 w 4425895"/>
              <a:gd name="connsiteY18461" fmla="*/ 4300460 h 4333434"/>
              <a:gd name="connsiteX18462" fmla="*/ 1508878 w 4425895"/>
              <a:gd name="connsiteY18462" fmla="*/ 4298312 h 4333434"/>
              <a:gd name="connsiteX18463" fmla="*/ 1511113 w 4425895"/>
              <a:gd name="connsiteY18463" fmla="*/ 4296207 h 4333434"/>
              <a:gd name="connsiteX18464" fmla="*/ 1512015 w 4425895"/>
              <a:gd name="connsiteY18464" fmla="*/ 4298312 h 4333434"/>
              <a:gd name="connsiteX18465" fmla="*/ 1510039 w 4425895"/>
              <a:gd name="connsiteY18465" fmla="*/ 4300460 h 4333434"/>
              <a:gd name="connsiteX18466" fmla="*/ 1514077 w 4425895"/>
              <a:gd name="connsiteY18466" fmla="*/ 4269654 h 4333434"/>
              <a:gd name="connsiteX18467" fmla="*/ 1511972 w 4425895"/>
              <a:gd name="connsiteY18467" fmla="*/ 4268838 h 4333434"/>
              <a:gd name="connsiteX18468" fmla="*/ 1514077 w 4425895"/>
              <a:gd name="connsiteY18468" fmla="*/ 4265400 h 4333434"/>
              <a:gd name="connsiteX18469" fmla="*/ 1516183 w 4425895"/>
              <a:gd name="connsiteY18469" fmla="*/ 4266173 h 4333434"/>
              <a:gd name="connsiteX18470" fmla="*/ 1514335 w 4425895"/>
              <a:gd name="connsiteY18470" fmla="*/ 4269783 h 4333434"/>
              <a:gd name="connsiteX18471" fmla="*/ 1520350 w 4425895"/>
              <a:gd name="connsiteY18471" fmla="*/ 4257967 h 4333434"/>
              <a:gd name="connsiteX18472" fmla="*/ 1518245 w 4425895"/>
              <a:gd name="connsiteY18472" fmla="*/ 4255819 h 4333434"/>
              <a:gd name="connsiteX18473" fmla="*/ 1520393 w 4425895"/>
              <a:gd name="connsiteY18473" fmla="*/ 4253671 h 4333434"/>
              <a:gd name="connsiteX18474" fmla="*/ 1522541 w 4425895"/>
              <a:gd name="connsiteY18474" fmla="*/ 4255819 h 4333434"/>
              <a:gd name="connsiteX18475" fmla="*/ 1520436 w 4425895"/>
              <a:gd name="connsiteY18475" fmla="*/ 4257967 h 4333434"/>
              <a:gd name="connsiteX18476" fmla="*/ 1521725 w 4425895"/>
              <a:gd name="connsiteY18476" fmla="*/ 4224583 h 4333434"/>
              <a:gd name="connsiteX18477" fmla="*/ 1518803 w 4425895"/>
              <a:gd name="connsiteY18477" fmla="*/ 4218525 h 4333434"/>
              <a:gd name="connsiteX18478" fmla="*/ 1516655 w 4425895"/>
              <a:gd name="connsiteY18478" fmla="*/ 4212338 h 4333434"/>
              <a:gd name="connsiteX18479" fmla="*/ 1516183 w 4425895"/>
              <a:gd name="connsiteY18479" fmla="*/ 4208041 h 4333434"/>
              <a:gd name="connsiteX18480" fmla="*/ 1521425 w 4425895"/>
              <a:gd name="connsiteY18480" fmla="*/ 4209029 h 4333434"/>
              <a:gd name="connsiteX18481" fmla="*/ 1527569 w 4425895"/>
              <a:gd name="connsiteY18481" fmla="*/ 4216376 h 4333434"/>
              <a:gd name="connsiteX18482" fmla="*/ 1531865 w 4425895"/>
              <a:gd name="connsiteY18482" fmla="*/ 4224969 h 4333434"/>
              <a:gd name="connsiteX18483" fmla="*/ 1521811 w 4425895"/>
              <a:gd name="connsiteY18483" fmla="*/ 4224583 h 4333434"/>
              <a:gd name="connsiteX18484" fmla="*/ 1536162 w 4425895"/>
              <a:gd name="connsiteY18484" fmla="*/ 4319580 h 4333434"/>
              <a:gd name="connsiteX18485" fmla="*/ 1533970 w 4425895"/>
              <a:gd name="connsiteY18485" fmla="*/ 4317432 h 4333434"/>
              <a:gd name="connsiteX18486" fmla="*/ 1534873 w 4425895"/>
              <a:gd name="connsiteY18486" fmla="*/ 4315326 h 4333434"/>
              <a:gd name="connsiteX18487" fmla="*/ 1537107 w 4425895"/>
              <a:gd name="connsiteY18487" fmla="*/ 4317384 h 4333434"/>
              <a:gd name="connsiteX18488" fmla="*/ 1537107 w 4425895"/>
              <a:gd name="connsiteY18488" fmla="*/ 4317432 h 4333434"/>
              <a:gd name="connsiteX18489" fmla="*/ 1536248 w 4425895"/>
              <a:gd name="connsiteY18489" fmla="*/ 4319580 h 4333434"/>
              <a:gd name="connsiteX18490" fmla="*/ 1533841 w 4425895"/>
              <a:gd name="connsiteY18490" fmla="*/ 4289504 h 4333434"/>
              <a:gd name="connsiteX18491" fmla="*/ 1534572 w 4425895"/>
              <a:gd name="connsiteY18491" fmla="*/ 4285207 h 4333434"/>
              <a:gd name="connsiteX18492" fmla="*/ 1541275 w 4425895"/>
              <a:gd name="connsiteY18492" fmla="*/ 4288945 h 4333434"/>
              <a:gd name="connsiteX18493" fmla="*/ 1533927 w 4425895"/>
              <a:gd name="connsiteY18493" fmla="*/ 4289633 h 4333434"/>
              <a:gd name="connsiteX18494" fmla="*/ 1539212 w 4425895"/>
              <a:gd name="connsiteY18494" fmla="*/ 4230211 h 4333434"/>
              <a:gd name="connsiteX18495" fmla="*/ 1537107 w 4425895"/>
              <a:gd name="connsiteY18495" fmla="*/ 4228192 h 4333434"/>
              <a:gd name="connsiteX18496" fmla="*/ 1537107 w 4425895"/>
              <a:gd name="connsiteY18496" fmla="*/ 4228192 h 4333434"/>
              <a:gd name="connsiteX18497" fmla="*/ 1539212 w 4425895"/>
              <a:gd name="connsiteY18497" fmla="*/ 4224883 h 4333434"/>
              <a:gd name="connsiteX18498" fmla="*/ 1541275 w 4425895"/>
              <a:gd name="connsiteY18498" fmla="*/ 4226860 h 4333434"/>
              <a:gd name="connsiteX18499" fmla="*/ 1539298 w 4425895"/>
              <a:gd name="connsiteY18499" fmla="*/ 4230340 h 4333434"/>
              <a:gd name="connsiteX18500" fmla="*/ 1543724 w 4425895"/>
              <a:gd name="connsiteY18500" fmla="*/ 4331739 h 4333434"/>
              <a:gd name="connsiteX18501" fmla="*/ 1541618 w 4425895"/>
              <a:gd name="connsiteY18501" fmla="*/ 4329161 h 4333434"/>
              <a:gd name="connsiteX18502" fmla="*/ 1546516 w 4425895"/>
              <a:gd name="connsiteY18502" fmla="*/ 4328302 h 4333434"/>
              <a:gd name="connsiteX18503" fmla="*/ 1543810 w 4425895"/>
              <a:gd name="connsiteY18503" fmla="*/ 4331868 h 4333434"/>
              <a:gd name="connsiteX18504" fmla="*/ 1546516 w 4425895"/>
              <a:gd name="connsiteY18504" fmla="*/ 4310944 h 4333434"/>
              <a:gd name="connsiteX18505" fmla="*/ 1550340 w 4425895"/>
              <a:gd name="connsiteY18505" fmla="*/ 4306647 h 4333434"/>
              <a:gd name="connsiteX18506" fmla="*/ 1555239 w 4425895"/>
              <a:gd name="connsiteY18506" fmla="*/ 4291738 h 4333434"/>
              <a:gd name="connsiteX18507" fmla="*/ 1563402 w 4425895"/>
              <a:gd name="connsiteY18507" fmla="*/ 4292640 h 4333434"/>
              <a:gd name="connsiteX18508" fmla="*/ 1564347 w 4425895"/>
              <a:gd name="connsiteY18508" fmla="*/ 4295863 h 4333434"/>
              <a:gd name="connsiteX18509" fmla="*/ 1557344 w 4425895"/>
              <a:gd name="connsiteY18509" fmla="*/ 4304456 h 4333434"/>
              <a:gd name="connsiteX18510" fmla="*/ 1546602 w 4425895"/>
              <a:gd name="connsiteY18510" fmla="*/ 4311073 h 4333434"/>
              <a:gd name="connsiteX18511" fmla="*/ 1569417 w 4425895"/>
              <a:gd name="connsiteY18511" fmla="*/ 4322416 h 4333434"/>
              <a:gd name="connsiteX18512" fmla="*/ 1565722 w 4425895"/>
              <a:gd name="connsiteY18512" fmla="*/ 4323533 h 4333434"/>
              <a:gd name="connsiteX18513" fmla="*/ 1562758 w 4425895"/>
              <a:gd name="connsiteY18513" fmla="*/ 4322287 h 4333434"/>
              <a:gd name="connsiteX18514" fmla="*/ 1566410 w 4425895"/>
              <a:gd name="connsiteY18514" fmla="*/ 4317303 h 4333434"/>
              <a:gd name="connsiteX18515" fmla="*/ 1569503 w 4425895"/>
              <a:gd name="connsiteY18515" fmla="*/ 4322545 h 4333434"/>
              <a:gd name="connsiteX18516" fmla="*/ 1579901 w 4425895"/>
              <a:gd name="connsiteY18516" fmla="*/ 4321556 h 4333434"/>
              <a:gd name="connsiteX18517" fmla="*/ 1575819 w 4425895"/>
              <a:gd name="connsiteY18517" fmla="*/ 4319451 h 4333434"/>
              <a:gd name="connsiteX18518" fmla="*/ 1581190 w 4425895"/>
              <a:gd name="connsiteY18518" fmla="*/ 4317303 h 4333434"/>
              <a:gd name="connsiteX18519" fmla="*/ 1585272 w 4425895"/>
              <a:gd name="connsiteY18519" fmla="*/ 4319451 h 4333434"/>
              <a:gd name="connsiteX18520" fmla="*/ 1579987 w 4425895"/>
              <a:gd name="connsiteY18520" fmla="*/ 4321685 h 4333434"/>
              <a:gd name="connsiteX18521" fmla="*/ 1591502 w 4425895"/>
              <a:gd name="connsiteY18521" fmla="*/ 4121809 h 4333434"/>
              <a:gd name="connsiteX18522" fmla="*/ 1597431 w 4425895"/>
              <a:gd name="connsiteY18522" fmla="*/ 4127738 h 4333434"/>
              <a:gd name="connsiteX18523" fmla="*/ 1586999 w 4425895"/>
              <a:gd name="connsiteY18523" fmla="*/ 4128340 h 4333434"/>
              <a:gd name="connsiteX18524" fmla="*/ 1585272 w 4425895"/>
              <a:gd name="connsiteY18524" fmla="*/ 4126062 h 4333434"/>
              <a:gd name="connsiteX18525" fmla="*/ 1591673 w 4425895"/>
              <a:gd name="connsiteY18525" fmla="*/ 4121938 h 4333434"/>
              <a:gd name="connsiteX18526" fmla="*/ 1588537 w 4425895"/>
              <a:gd name="connsiteY18526" fmla="*/ 4302265 h 4333434"/>
              <a:gd name="connsiteX18527" fmla="*/ 1586303 w 4425895"/>
              <a:gd name="connsiteY18527" fmla="*/ 4300159 h 4333434"/>
              <a:gd name="connsiteX18528" fmla="*/ 1587248 w 4425895"/>
              <a:gd name="connsiteY18528" fmla="*/ 4298011 h 4333434"/>
              <a:gd name="connsiteX18529" fmla="*/ 1589439 w 4425895"/>
              <a:gd name="connsiteY18529" fmla="*/ 4300116 h 4333434"/>
              <a:gd name="connsiteX18530" fmla="*/ 1589439 w 4425895"/>
              <a:gd name="connsiteY18530" fmla="*/ 4300159 h 4333434"/>
              <a:gd name="connsiteX18531" fmla="*/ 1588623 w 4425895"/>
              <a:gd name="connsiteY18531" fmla="*/ 4302566 h 4333434"/>
              <a:gd name="connsiteX18532" fmla="*/ 1592576 w 4425895"/>
              <a:gd name="connsiteY18532" fmla="*/ 4200264 h 4333434"/>
              <a:gd name="connsiteX18533" fmla="*/ 1593650 w 4425895"/>
              <a:gd name="connsiteY18533" fmla="*/ 4193261 h 4333434"/>
              <a:gd name="connsiteX18534" fmla="*/ 1600241 w 4425895"/>
              <a:gd name="connsiteY18534" fmla="*/ 4196655 h 4333434"/>
              <a:gd name="connsiteX18535" fmla="*/ 1600267 w 4425895"/>
              <a:gd name="connsiteY18535" fmla="*/ 4196741 h 4333434"/>
              <a:gd name="connsiteX18536" fmla="*/ 1605379 w 4425895"/>
              <a:gd name="connsiteY18536" fmla="*/ 4199834 h 4333434"/>
              <a:gd name="connsiteX18537" fmla="*/ 1605379 w 4425895"/>
              <a:gd name="connsiteY18537" fmla="*/ 4205721 h 4333434"/>
              <a:gd name="connsiteX18538" fmla="*/ 1605379 w 4425895"/>
              <a:gd name="connsiteY18538" fmla="*/ 4205721 h 4333434"/>
              <a:gd name="connsiteX18539" fmla="*/ 1595884 w 4425895"/>
              <a:gd name="connsiteY18539" fmla="*/ 4204905 h 4333434"/>
              <a:gd name="connsiteX18540" fmla="*/ 1592661 w 4425895"/>
              <a:gd name="connsiteY18540" fmla="*/ 4200565 h 4333434"/>
              <a:gd name="connsiteX18541" fmla="*/ 1596399 w 4425895"/>
              <a:gd name="connsiteY18541" fmla="*/ 4282458 h 4333434"/>
              <a:gd name="connsiteX18542" fmla="*/ 1611051 w 4425895"/>
              <a:gd name="connsiteY18542" fmla="*/ 4284219 h 4333434"/>
              <a:gd name="connsiteX18543" fmla="*/ 1609289 w 4425895"/>
              <a:gd name="connsiteY18543" fmla="*/ 4287141 h 4333434"/>
              <a:gd name="connsiteX18544" fmla="*/ 1596486 w 4425895"/>
              <a:gd name="connsiteY18544" fmla="*/ 4282672 h 4333434"/>
              <a:gd name="connsiteX18545" fmla="*/ 1609719 w 4425895"/>
              <a:gd name="connsiteY18545" fmla="*/ 4307893 h 4333434"/>
              <a:gd name="connsiteX18546" fmla="*/ 1618742 w 4425895"/>
              <a:gd name="connsiteY18546" fmla="*/ 4312963 h 4333434"/>
              <a:gd name="connsiteX18547" fmla="*/ 1616202 w 4425895"/>
              <a:gd name="connsiteY18547" fmla="*/ 4314944 h 4333434"/>
              <a:gd name="connsiteX18548" fmla="*/ 1616164 w 4425895"/>
              <a:gd name="connsiteY18548" fmla="*/ 4314940 h 4333434"/>
              <a:gd name="connsiteX18549" fmla="*/ 1609805 w 4425895"/>
              <a:gd name="connsiteY18549" fmla="*/ 4308194 h 4333434"/>
              <a:gd name="connsiteX18550" fmla="*/ 1616035 w 4425895"/>
              <a:gd name="connsiteY18550" fmla="*/ 4328560 h 4333434"/>
              <a:gd name="connsiteX18551" fmla="*/ 1618269 w 4425895"/>
              <a:gd name="connsiteY18551" fmla="*/ 4321814 h 4333434"/>
              <a:gd name="connsiteX18552" fmla="*/ 1621878 w 4425895"/>
              <a:gd name="connsiteY18552" fmla="*/ 4325509 h 4333434"/>
              <a:gd name="connsiteX18553" fmla="*/ 1618935 w 4425895"/>
              <a:gd name="connsiteY18553" fmla="*/ 4329604 h 4333434"/>
              <a:gd name="connsiteX18554" fmla="*/ 1616121 w 4425895"/>
              <a:gd name="connsiteY18554" fmla="*/ 4328860 h 4333434"/>
              <a:gd name="connsiteX18555" fmla="*/ 1622093 w 4425895"/>
              <a:gd name="connsiteY18555" fmla="*/ 4298011 h 4333434"/>
              <a:gd name="connsiteX18556" fmla="*/ 1618742 w 4425895"/>
              <a:gd name="connsiteY18556" fmla="*/ 4294660 h 4333434"/>
              <a:gd name="connsiteX18557" fmla="*/ 1624542 w 4425895"/>
              <a:gd name="connsiteY18557" fmla="*/ 4295519 h 4333434"/>
              <a:gd name="connsiteX18558" fmla="*/ 1622179 w 4425895"/>
              <a:gd name="connsiteY18558" fmla="*/ 4298312 h 4333434"/>
              <a:gd name="connsiteX18559" fmla="*/ 1623855 w 4425895"/>
              <a:gd name="connsiteY18559" fmla="*/ 4149264 h 4333434"/>
              <a:gd name="connsiteX18560" fmla="*/ 1621878 w 4425895"/>
              <a:gd name="connsiteY18560" fmla="*/ 4147116 h 4333434"/>
              <a:gd name="connsiteX18561" fmla="*/ 1625144 w 4425895"/>
              <a:gd name="connsiteY18561" fmla="*/ 4145010 h 4333434"/>
              <a:gd name="connsiteX18562" fmla="*/ 1627120 w 4425895"/>
              <a:gd name="connsiteY18562" fmla="*/ 4147073 h 4333434"/>
              <a:gd name="connsiteX18563" fmla="*/ 1627120 w 4425895"/>
              <a:gd name="connsiteY18563" fmla="*/ 4147116 h 4333434"/>
              <a:gd name="connsiteX18564" fmla="*/ 1623941 w 4425895"/>
              <a:gd name="connsiteY18564" fmla="*/ 4149479 h 4333434"/>
              <a:gd name="connsiteX18565" fmla="*/ 1631331 w 4425895"/>
              <a:gd name="connsiteY18565" fmla="*/ 4232145 h 4333434"/>
              <a:gd name="connsiteX18566" fmla="*/ 1629225 w 4425895"/>
              <a:gd name="connsiteY18566" fmla="*/ 4230039 h 4333434"/>
              <a:gd name="connsiteX18567" fmla="*/ 1631374 w 4425895"/>
              <a:gd name="connsiteY18567" fmla="*/ 4227891 h 4333434"/>
              <a:gd name="connsiteX18568" fmla="*/ 1633522 w 4425895"/>
              <a:gd name="connsiteY18568" fmla="*/ 4230039 h 4333434"/>
              <a:gd name="connsiteX18569" fmla="*/ 1631739 w 4425895"/>
              <a:gd name="connsiteY18569" fmla="*/ 4232424 h 4333434"/>
              <a:gd name="connsiteX18570" fmla="*/ 1631417 w 4425895"/>
              <a:gd name="connsiteY18570" fmla="*/ 4232445 h 4333434"/>
              <a:gd name="connsiteX18571" fmla="*/ 1637217 w 4425895"/>
              <a:gd name="connsiteY18571" fmla="*/ 3281743 h 4333434"/>
              <a:gd name="connsiteX18572" fmla="*/ 1632061 w 4425895"/>
              <a:gd name="connsiteY18572" fmla="*/ 3288102 h 4333434"/>
              <a:gd name="connsiteX18573" fmla="*/ 1625101 w 4425895"/>
              <a:gd name="connsiteY18573" fmla="*/ 3281228 h 4333434"/>
              <a:gd name="connsiteX18574" fmla="*/ 1631588 w 4425895"/>
              <a:gd name="connsiteY18574" fmla="*/ 3272635 h 4333434"/>
              <a:gd name="connsiteX18575" fmla="*/ 1637303 w 4425895"/>
              <a:gd name="connsiteY18575" fmla="*/ 3282044 h 4333434"/>
              <a:gd name="connsiteX18576" fmla="*/ 1637604 w 4425895"/>
              <a:gd name="connsiteY18576" fmla="*/ 1348287 h 4333434"/>
              <a:gd name="connsiteX18577" fmla="*/ 1635498 w 4425895"/>
              <a:gd name="connsiteY18577" fmla="*/ 1346053 h 4333434"/>
              <a:gd name="connsiteX18578" fmla="*/ 1637604 w 4425895"/>
              <a:gd name="connsiteY18578" fmla="*/ 1345108 h 4333434"/>
              <a:gd name="connsiteX18579" fmla="*/ 1639709 w 4425895"/>
              <a:gd name="connsiteY18579" fmla="*/ 1347342 h 4333434"/>
              <a:gd name="connsiteX18580" fmla="*/ 1637690 w 4425895"/>
              <a:gd name="connsiteY18580" fmla="*/ 1348416 h 4333434"/>
              <a:gd name="connsiteX18581" fmla="*/ 1641900 w 4425895"/>
              <a:gd name="connsiteY18581" fmla="*/ 1370586 h 4333434"/>
              <a:gd name="connsiteX18582" fmla="*/ 1645123 w 4425895"/>
              <a:gd name="connsiteY18582" fmla="*/ 1367450 h 4333434"/>
              <a:gd name="connsiteX18583" fmla="*/ 1648259 w 4425895"/>
              <a:gd name="connsiteY18583" fmla="*/ 1370672 h 4333434"/>
              <a:gd name="connsiteX18584" fmla="*/ 1645080 w 4425895"/>
              <a:gd name="connsiteY18584" fmla="*/ 1373809 h 4333434"/>
              <a:gd name="connsiteX18585" fmla="*/ 1641857 w 4425895"/>
              <a:gd name="connsiteY18585" fmla="*/ 1370715 h 4333434"/>
              <a:gd name="connsiteX18586" fmla="*/ 1646412 w 4425895"/>
              <a:gd name="connsiteY18586" fmla="*/ 4233348 h 4333434"/>
              <a:gd name="connsiteX18587" fmla="*/ 1649247 w 4425895"/>
              <a:gd name="connsiteY18587" fmla="*/ 4232274 h 4333434"/>
              <a:gd name="connsiteX18588" fmla="*/ 1654876 w 4425895"/>
              <a:gd name="connsiteY18588" fmla="*/ 4231543 h 4333434"/>
              <a:gd name="connsiteX18589" fmla="*/ 1660977 w 4425895"/>
              <a:gd name="connsiteY18589" fmla="*/ 4231543 h 4333434"/>
              <a:gd name="connsiteX18590" fmla="*/ 1664930 w 4425895"/>
              <a:gd name="connsiteY18590" fmla="*/ 4238117 h 4333434"/>
              <a:gd name="connsiteX18591" fmla="*/ 1646369 w 4425895"/>
              <a:gd name="connsiteY18591" fmla="*/ 4233477 h 4333434"/>
              <a:gd name="connsiteX18592" fmla="*/ 1654145 w 4425895"/>
              <a:gd name="connsiteY18592" fmla="*/ 4309655 h 4333434"/>
              <a:gd name="connsiteX18593" fmla="*/ 1650322 w 4425895"/>
              <a:gd name="connsiteY18593" fmla="*/ 4310987 h 4333434"/>
              <a:gd name="connsiteX18594" fmla="*/ 1649763 w 4425895"/>
              <a:gd name="connsiteY18594" fmla="*/ 4306390 h 4333434"/>
              <a:gd name="connsiteX18595" fmla="*/ 1653587 w 4425895"/>
              <a:gd name="connsiteY18595" fmla="*/ 4305100 h 4333434"/>
              <a:gd name="connsiteX18596" fmla="*/ 1654103 w 4425895"/>
              <a:gd name="connsiteY18596" fmla="*/ 4309784 h 4333434"/>
              <a:gd name="connsiteX18597" fmla="*/ 1658657 w 4425895"/>
              <a:gd name="connsiteY18597" fmla="*/ 4261963 h 4333434"/>
              <a:gd name="connsiteX18598" fmla="*/ 1660762 w 4425895"/>
              <a:gd name="connsiteY18598" fmla="*/ 4258869 h 4333434"/>
              <a:gd name="connsiteX18599" fmla="*/ 1662868 w 4425895"/>
              <a:gd name="connsiteY18599" fmla="*/ 4263166 h 4333434"/>
              <a:gd name="connsiteX18600" fmla="*/ 1660762 w 4425895"/>
              <a:gd name="connsiteY18600" fmla="*/ 4266259 h 4333434"/>
              <a:gd name="connsiteX18601" fmla="*/ 1658614 w 4425895"/>
              <a:gd name="connsiteY18601" fmla="*/ 4262092 h 4333434"/>
              <a:gd name="connsiteX18602" fmla="*/ 1674296 w 4425895"/>
              <a:gd name="connsiteY18602" fmla="*/ 4292340 h 4333434"/>
              <a:gd name="connsiteX18603" fmla="*/ 1671074 w 4425895"/>
              <a:gd name="connsiteY18603" fmla="*/ 4295777 h 4333434"/>
              <a:gd name="connsiteX18604" fmla="*/ 1665317 w 4425895"/>
              <a:gd name="connsiteY18604" fmla="*/ 4295390 h 4333434"/>
              <a:gd name="connsiteX18605" fmla="*/ 1669141 w 4425895"/>
              <a:gd name="connsiteY18605" fmla="*/ 4283660 h 4333434"/>
              <a:gd name="connsiteX18606" fmla="*/ 1677734 w 4425895"/>
              <a:gd name="connsiteY18606" fmla="*/ 4285207 h 4333434"/>
              <a:gd name="connsiteX18607" fmla="*/ 1678894 w 4425895"/>
              <a:gd name="connsiteY18607" fmla="*/ 4290320 h 4333434"/>
              <a:gd name="connsiteX18608" fmla="*/ 1674253 w 4425895"/>
              <a:gd name="connsiteY18608" fmla="*/ 4292469 h 4333434"/>
              <a:gd name="connsiteX18609" fmla="*/ 1694275 w 4425895"/>
              <a:gd name="connsiteY18609" fmla="*/ 4326368 h 4333434"/>
              <a:gd name="connsiteX18610" fmla="*/ 1691139 w 4425895"/>
              <a:gd name="connsiteY18610" fmla="*/ 4323705 h 4333434"/>
              <a:gd name="connsiteX18611" fmla="*/ 1688002 w 4425895"/>
              <a:gd name="connsiteY18611" fmla="*/ 4326884 h 4333434"/>
              <a:gd name="connsiteX18612" fmla="*/ 1681944 w 4425895"/>
              <a:gd name="connsiteY18612" fmla="*/ 4328130 h 4333434"/>
              <a:gd name="connsiteX18613" fmla="*/ 1680355 w 4425895"/>
              <a:gd name="connsiteY18613" fmla="*/ 4322673 h 4333434"/>
              <a:gd name="connsiteX18614" fmla="*/ 1688518 w 4425895"/>
              <a:gd name="connsiteY18614" fmla="*/ 4320697 h 4333434"/>
              <a:gd name="connsiteX18615" fmla="*/ 1714856 w 4425895"/>
              <a:gd name="connsiteY18615" fmla="*/ 4323490 h 4333434"/>
              <a:gd name="connsiteX18616" fmla="*/ 1718895 w 4425895"/>
              <a:gd name="connsiteY18616" fmla="*/ 4326325 h 4333434"/>
              <a:gd name="connsiteX18617" fmla="*/ 1694232 w 4425895"/>
              <a:gd name="connsiteY18617" fmla="*/ 4326497 h 4333434"/>
              <a:gd name="connsiteX18618" fmla="*/ 1719282 w 4425895"/>
              <a:gd name="connsiteY18618" fmla="*/ 4304585 h 4333434"/>
              <a:gd name="connsiteX18619" fmla="*/ 1718336 w 4425895"/>
              <a:gd name="connsiteY18619" fmla="*/ 4302436 h 4333434"/>
              <a:gd name="connsiteX18620" fmla="*/ 1720570 w 4425895"/>
              <a:gd name="connsiteY18620" fmla="*/ 4300331 h 4333434"/>
              <a:gd name="connsiteX18621" fmla="*/ 1721473 w 4425895"/>
              <a:gd name="connsiteY18621" fmla="*/ 4302436 h 4333434"/>
              <a:gd name="connsiteX18622" fmla="*/ 1719458 w 4425895"/>
              <a:gd name="connsiteY18622" fmla="*/ 4304714 h 4333434"/>
              <a:gd name="connsiteX18623" fmla="*/ 1719239 w 4425895"/>
              <a:gd name="connsiteY18623" fmla="*/ 4304714 h 4333434"/>
              <a:gd name="connsiteX18624" fmla="*/ 1722074 w 4425895"/>
              <a:gd name="connsiteY18624" fmla="*/ 4268451 h 4333434"/>
              <a:gd name="connsiteX18625" fmla="*/ 1714169 w 4425895"/>
              <a:gd name="connsiteY18625" fmla="*/ 4270556 h 4333434"/>
              <a:gd name="connsiteX18626" fmla="*/ 1720527 w 4425895"/>
              <a:gd name="connsiteY18626" fmla="*/ 4264197 h 4333434"/>
              <a:gd name="connsiteX18627" fmla="*/ 1722031 w 4425895"/>
              <a:gd name="connsiteY18627" fmla="*/ 4268579 h 4333434"/>
              <a:gd name="connsiteX18628" fmla="*/ 1724222 w 4425895"/>
              <a:gd name="connsiteY18628" fmla="*/ 243338 h 4333434"/>
              <a:gd name="connsiteX18629" fmla="*/ 1720656 w 4425895"/>
              <a:gd name="connsiteY18629" fmla="*/ 243338 h 4333434"/>
              <a:gd name="connsiteX18630" fmla="*/ 1724953 w 4425895"/>
              <a:gd name="connsiteY18630" fmla="*/ 239643 h 4333434"/>
              <a:gd name="connsiteX18631" fmla="*/ 1724180 w 4425895"/>
              <a:gd name="connsiteY18631" fmla="*/ 243467 h 4333434"/>
              <a:gd name="connsiteX18632" fmla="*/ 1718465 w 4425895"/>
              <a:gd name="connsiteY18632" fmla="*/ 146107 h 4333434"/>
              <a:gd name="connsiteX18633" fmla="*/ 1727402 w 4425895"/>
              <a:gd name="connsiteY18633" fmla="*/ 139189 h 4333434"/>
              <a:gd name="connsiteX18634" fmla="*/ 1731140 w 4425895"/>
              <a:gd name="connsiteY18634" fmla="*/ 148040 h 4333434"/>
              <a:gd name="connsiteX18635" fmla="*/ 1718422 w 4425895"/>
              <a:gd name="connsiteY18635" fmla="*/ 146236 h 4333434"/>
              <a:gd name="connsiteX18636" fmla="*/ 1730109 w 4425895"/>
              <a:gd name="connsiteY18636" fmla="*/ 178159 h 4333434"/>
              <a:gd name="connsiteX18637" fmla="*/ 1736124 w 4425895"/>
              <a:gd name="connsiteY18637" fmla="*/ 184175 h 4333434"/>
              <a:gd name="connsiteX18638" fmla="*/ 1731827 w 4425895"/>
              <a:gd name="connsiteY18638" fmla="*/ 185764 h 4333434"/>
              <a:gd name="connsiteX18639" fmla="*/ 1728029 w 4425895"/>
              <a:gd name="connsiteY18639" fmla="*/ 181579 h 4333434"/>
              <a:gd name="connsiteX18640" fmla="*/ 1730066 w 4425895"/>
              <a:gd name="connsiteY18640" fmla="*/ 178288 h 4333434"/>
              <a:gd name="connsiteX18641" fmla="*/ 1737026 w 4425895"/>
              <a:gd name="connsiteY18641" fmla="*/ 4267033 h 4333434"/>
              <a:gd name="connsiteX18642" fmla="*/ 1731741 w 4425895"/>
              <a:gd name="connsiteY18642" fmla="*/ 4270556 h 4333434"/>
              <a:gd name="connsiteX18643" fmla="*/ 1730796 w 4425895"/>
              <a:gd name="connsiteY18643" fmla="*/ 4262994 h 4333434"/>
              <a:gd name="connsiteX18644" fmla="*/ 1736983 w 4425895"/>
              <a:gd name="connsiteY18644" fmla="*/ 4267162 h 4333434"/>
              <a:gd name="connsiteX18645" fmla="*/ 1735050 w 4425895"/>
              <a:gd name="connsiteY18645" fmla="*/ 4251436 h 4333434"/>
              <a:gd name="connsiteX18646" fmla="*/ 1730753 w 4425895"/>
              <a:gd name="connsiteY18646" fmla="*/ 4243616 h 4333434"/>
              <a:gd name="connsiteX18647" fmla="*/ 1738358 w 4425895"/>
              <a:gd name="connsiteY18647" fmla="*/ 4249589 h 4333434"/>
              <a:gd name="connsiteX18648" fmla="*/ 1735007 w 4425895"/>
              <a:gd name="connsiteY18648" fmla="*/ 4251565 h 4333434"/>
              <a:gd name="connsiteX18649" fmla="*/ 1739948 w 4425895"/>
              <a:gd name="connsiteY18649" fmla="*/ 4228192 h 4333434"/>
              <a:gd name="connsiteX18650" fmla="*/ 1736296 w 4425895"/>
              <a:gd name="connsiteY18650" fmla="*/ 4231930 h 4333434"/>
              <a:gd name="connsiteX18651" fmla="*/ 1734448 w 4425895"/>
              <a:gd name="connsiteY18651" fmla="*/ 4230082 h 4333434"/>
              <a:gd name="connsiteX18652" fmla="*/ 1738101 w 4425895"/>
              <a:gd name="connsiteY18652" fmla="*/ 4226344 h 4333434"/>
              <a:gd name="connsiteX18653" fmla="*/ 1739905 w 4425895"/>
              <a:gd name="connsiteY18653" fmla="*/ 4228321 h 4333434"/>
              <a:gd name="connsiteX18654" fmla="*/ 1738229 w 4425895"/>
              <a:gd name="connsiteY18654" fmla="*/ 3052822 h 4333434"/>
              <a:gd name="connsiteX18655" fmla="*/ 1731956 w 4425895"/>
              <a:gd name="connsiteY18655" fmla="*/ 3051834 h 4333434"/>
              <a:gd name="connsiteX18656" fmla="*/ 1738917 w 4425895"/>
              <a:gd name="connsiteY18656" fmla="*/ 3048354 h 4333434"/>
              <a:gd name="connsiteX18657" fmla="*/ 1738186 w 4425895"/>
              <a:gd name="connsiteY18657" fmla="*/ 3052951 h 4333434"/>
              <a:gd name="connsiteX18658" fmla="*/ 1740678 w 4425895"/>
              <a:gd name="connsiteY18658" fmla="*/ 1536133 h 4333434"/>
              <a:gd name="connsiteX18659" fmla="*/ 1744202 w 4425895"/>
              <a:gd name="connsiteY18659" fmla="*/ 1531407 h 4333434"/>
              <a:gd name="connsiteX18660" fmla="*/ 1746307 w 4425895"/>
              <a:gd name="connsiteY18660" fmla="*/ 1534243 h 4333434"/>
              <a:gd name="connsiteX18661" fmla="*/ 1742784 w 4425895"/>
              <a:gd name="connsiteY18661" fmla="*/ 1538969 h 4333434"/>
              <a:gd name="connsiteX18662" fmla="*/ 1740635 w 4425895"/>
              <a:gd name="connsiteY18662" fmla="*/ 1536391 h 4333434"/>
              <a:gd name="connsiteX18663" fmla="*/ 1740678 w 4425895"/>
              <a:gd name="connsiteY18663" fmla="*/ 2471496 h 4333434"/>
              <a:gd name="connsiteX18664" fmla="*/ 1745577 w 4425895"/>
              <a:gd name="connsiteY18664" fmla="*/ 2470680 h 4333434"/>
              <a:gd name="connsiteX18665" fmla="*/ 1742784 w 4425895"/>
              <a:gd name="connsiteY18665" fmla="*/ 2474117 h 4333434"/>
              <a:gd name="connsiteX18666" fmla="*/ 1740635 w 4425895"/>
              <a:gd name="connsiteY18666" fmla="*/ 2471754 h 4333434"/>
              <a:gd name="connsiteX18667" fmla="*/ 1751033 w 4425895"/>
              <a:gd name="connsiteY18667" fmla="*/ 4232660 h 4333434"/>
              <a:gd name="connsiteX18668" fmla="*/ 1751033 w 4425895"/>
              <a:gd name="connsiteY18668" fmla="*/ 4232660 h 4333434"/>
              <a:gd name="connsiteX18669" fmla="*/ 1743858 w 4425895"/>
              <a:gd name="connsiteY18669" fmla="*/ 4237172 h 4333434"/>
              <a:gd name="connsiteX18670" fmla="*/ 1745577 w 4425895"/>
              <a:gd name="connsiteY18670" fmla="*/ 4232188 h 4333434"/>
              <a:gd name="connsiteX18671" fmla="*/ 1748713 w 4425895"/>
              <a:gd name="connsiteY18671" fmla="*/ 4228879 h 4333434"/>
              <a:gd name="connsiteX18672" fmla="*/ 1750689 w 4425895"/>
              <a:gd name="connsiteY18672" fmla="*/ 4226817 h 4333434"/>
              <a:gd name="connsiteX18673" fmla="*/ 1750990 w 4425895"/>
              <a:gd name="connsiteY18673" fmla="*/ 4232918 h 4333434"/>
              <a:gd name="connsiteX18674" fmla="*/ 1751334 w 4425895"/>
              <a:gd name="connsiteY18674" fmla="*/ 1372434 h 4333434"/>
              <a:gd name="connsiteX18675" fmla="*/ 1754943 w 4425895"/>
              <a:gd name="connsiteY18675" fmla="*/ 1374668 h 4333434"/>
              <a:gd name="connsiteX18676" fmla="*/ 1755373 w 4425895"/>
              <a:gd name="connsiteY18676" fmla="*/ 1377890 h 4333434"/>
              <a:gd name="connsiteX18677" fmla="*/ 1751291 w 4425895"/>
              <a:gd name="connsiteY18677" fmla="*/ 1372692 h 4333434"/>
              <a:gd name="connsiteX18678" fmla="*/ 1754943 w 4425895"/>
              <a:gd name="connsiteY18678" fmla="*/ 4254745 h 4333434"/>
              <a:gd name="connsiteX18679" fmla="*/ 1758036 w 4425895"/>
              <a:gd name="connsiteY18679" fmla="*/ 4251565 h 4333434"/>
              <a:gd name="connsiteX18680" fmla="*/ 1758036 w 4425895"/>
              <a:gd name="connsiteY18680" fmla="*/ 4251565 h 4333434"/>
              <a:gd name="connsiteX18681" fmla="*/ 1759927 w 4425895"/>
              <a:gd name="connsiteY18681" fmla="*/ 4254745 h 4333434"/>
              <a:gd name="connsiteX18682" fmla="*/ 1756833 w 4425895"/>
              <a:gd name="connsiteY18682" fmla="*/ 4257967 h 4333434"/>
              <a:gd name="connsiteX18683" fmla="*/ 1754943 w 4425895"/>
              <a:gd name="connsiteY18683" fmla="*/ 4254745 h 4333434"/>
              <a:gd name="connsiteX18684" fmla="*/ 1776168 w 4425895"/>
              <a:gd name="connsiteY18684" fmla="*/ 4324908 h 4333434"/>
              <a:gd name="connsiteX18685" fmla="*/ 1760614 w 4425895"/>
              <a:gd name="connsiteY18685" fmla="*/ 4327357 h 4333434"/>
              <a:gd name="connsiteX18686" fmla="*/ 1759283 w 4425895"/>
              <a:gd name="connsiteY18686" fmla="*/ 4331181 h 4333434"/>
              <a:gd name="connsiteX18687" fmla="*/ 1759712 w 4425895"/>
              <a:gd name="connsiteY18687" fmla="*/ 4322072 h 4333434"/>
              <a:gd name="connsiteX18688" fmla="*/ 1792237 w 4425895"/>
              <a:gd name="connsiteY18688" fmla="*/ 4322759 h 4333434"/>
              <a:gd name="connsiteX18689" fmla="*/ 1776168 w 4425895"/>
              <a:gd name="connsiteY18689" fmla="*/ 4324908 h 4333434"/>
              <a:gd name="connsiteX18690" fmla="*/ 1794729 w 4425895"/>
              <a:gd name="connsiteY18690" fmla="*/ 4313178 h 4333434"/>
              <a:gd name="connsiteX18691" fmla="*/ 1794085 w 4425895"/>
              <a:gd name="connsiteY18691" fmla="*/ 4311116 h 4333434"/>
              <a:gd name="connsiteX18692" fmla="*/ 1797866 w 4425895"/>
              <a:gd name="connsiteY18692" fmla="*/ 4313178 h 4333434"/>
              <a:gd name="connsiteX18693" fmla="*/ 1794729 w 4425895"/>
              <a:gd name="connsiteY18693" fmla="*/ 4313178 h 4333434"/>
              <a:gd name="connsiteX18694" fmla="*/ 1797737 w 4425895"/>
              <a:gd name="connsiteY18694" fmla="*/ 247506 h 4333434"/>
              <a:gd name="connsiteX18695" fmla="*/ 1795760 w 4425895"/>
              <a:gd name="connsiteY18695" fmla="*/ 245401 h 4333434"/>
              <a:gd name="connsiteX18696" fmla="*/ 1799026 w 4425895"/>
              <a:gd name="connsiteY18696" fmla="*/ 243252 h 4333434"/>
              <a:gd name="connsiteX18697" fmla="*/ 1801002 w 4425895"/>
              <a:gd name="connsiteY18697" fmla="*/ 245396 h 4333434"/>
              <a:gd name="connsiteX18698" fmla="*/ 1801002 w 4425895"/>
              <a:gd name="connsiteY18698" fmla="*/ 245401 h 4333434"/>
              <a:gd name="connsiteX18699" fmla="*/ 1797909 w 4425895"/>
              <a:gd name="connsiteY18699" fmla="*/ 247506 h 4333434"/>
              <a:gd name="connsiteX18700" fmla="*/ 1806330 w 4425895"/>
              <a:gd name="connsiteY18700" fmla="*/ 4321685 h 4333434"/>
              <a:gd name="connsiteX18701" fmla="*/ 1801088 w 4425895"/>
              <a:gd name="connsiteY18701" fmla="*/ 4319580 h 4333434"/>
              <a:gd name="connsiteX18702" fmla="*/ 1806330 w 4425895"/>
              <a:gd name="connsiteY18702" fmla="*/ 4317432 h 4333434"/>
              <a:gd name="connsiteX18703" fmla="*/ 1811572 w 4425895"/>
              <a:gd name="connsiteY18703" fmla="*/ 4319580 h 4333434"/>
              <a:gd name="connsiteX18704" fmla="*/ 1806244 w 4425895"/>
              <a:gd name="connsiteY18704" fmla="*/ 4321685 h 4333434"/>
              <a:gd name="connsiteX18705" fmla="*/ 1806330 w 4425895"/>
              <a:gd name="connsiteY18705" fmla="*/ 4302566 h 4333434"/>
              <a:gd name="connsiteX18706" fmla="*/ 1809337 w 4425895"/>
              <a:gd name="connsiteY18706" fmla="*/ 4300460 h 4333434"/>
              <a:gd name="connsiteX18707" fmla="*/ 1815095 w 4425895"/>
              <a:gd name="connsiteY18707" fmla="*/ 4299859 h 4333434"/>
              <a:gd name="connsiteX18708" fmla="*/ 1817372 w 4425895"/>
              <a:gd name="connsiteY18708" fmla="*/ 4302007 h 4333434"/>
              <a:gd name="connsiteX18709" fmla="*/ 1806244 w 4425895"/>
              <a:gd name="connsiteY18709" fmla="*/ 4302566 h 4333434"/>
              <a:gd name="connsiteX18710" fmla="*/ 1821583 w 4425895"/>
              <a:gd name="connsiteY18710" fmla="*/ 4325939 h 4333434"/>
              <a:gd name="connsiteX18711" fmla="*/ 1816642 w 4425895"/>
              <a:gd name="connsiteY18711" fmla="*/ 4320096 h 4333434"/>
              <a:gd name="connsiteX18712" fmla="*/ 1821497 w 4425895"/>
              <a:gd name="connsiteY18712" fmla="*/ 4322373 h 4333434"/>
              <a:gd name="connsiteX18713" fmla="*/ 1821497 w 4425895"/>
              <a:gd name="connsiteY18713" fmla="*/ 4325939 h 4333434"/>
              <a:gd name="connsiteX18714" fmla="*/ 1826223 w 4425895"/>
              <a:gd name="connsiteY18714" fmla="*/ 4270384 h 4333434"/>
              <a:gd name="connsiteX18715" fmla="*/ 1823602 w 4425895"/>
              <a:gd name="connsiteY18715" fmla="*/ 4269310 h 4333434"/>
              <a:gd name="connsiteX18716" fmla="*/ 1828844 w 4425895"/>
              <a:gd name="connsiteY18716" fmla="*/ 4269310 h 4333434"/>
              <a:gd name="connsiteX18717" fmla="*/ 1826137 w 4425895"/>
              <a:gd name="connsiteY18717" fmla="*/ 4270384 h 4333434"/>
              <a:gd name="connsiteX18718" fmla="*/ 1886848 w 4425895"/>
              <a:gd name="connsiteY18718" fmla="*/ 4329118 h 4333434"/>
              <a:gd name="connsiteX18719" fmla="*/ 1880059 w 4425895"/>
              <a:gd name="connsiteY18719" fmla="*/ 4329677 h 4333434"/>
              <a:gd name="connsiteX18720" fmla="*/ 1853119 w 4425895"/>
              <a:gd name="connsiteY18720" fmla="*/ 4322845 h 4333434"/>
              <a:gd name="connsiteX18721" fmla="*/ 1845687 w 4425895"/>
              <a:gd name="connsiteY18721" fmla="*/ 4323834 h 4333434"/>
              <a:gd name="connsiteX18722" fmla="*/ 1839242 w 4425895"/>
              <a:gd name="connsiteY18722" fmla="*/ 4328130 h 4333434"/>
              <a:gd name="connsiteX18723" fmla="*/ 1835547 w 4425895"/>
              <a:gd name="connsiteY18723" fmla="*/ 4325251 h 4333434"/>
              <a:gd name="connsiteX18724" fmla="*/ 1834516 w 4425895"/>
              <a:gd name="connsiteY18724" fmla="*/ 4318935 h 4333434"/>
              <a:gd name="connsiteX18725" fmla="*/ 1830949 w 4425895"/>
              <a:gd name="connsiteY18725" fmla="*/ 4314166 h 4333434"/>
              <a:gd name="connsiteX18726" fmla="*/ 1847706 w 4425895"/>
              <a:gd name="connsiteY18726" fmla="*/ 4313909 h 4333434"/>
              <a:gd name="connsiteX18727" fmla="*/ 1853420 w 4425895"/>
              <a:gd name="connsiteY18727" fmla="*/ 4313436 h 4333434"/>
              <a:gd name="connsiteX18728" fmla="*/ 1849768 w 4425895"/>
              <a:gd name="connsiteY18728" fmla="*/ 4310686 h 4333434"/>
              <a:gd name="connsiteX18729" fmla="*/ 1848307 w 4425895"/>
              <a:gd name="connsiteY18729" fmla="*/ 4308538 h 4333434"/>
              <a:gd name="connsiteX18730" fmla="*/ 1856385 w 4425895"/>
              <a:gd name="connsiteY18730" fmla="*/ 4314510 h 4333434"/>
              <a:gd name="connsiteX18731" fmla="*/ 1860982 w 4425895"/>
              <a:gd name="connsiteY18731" fmla="*/ 4319236 h 4333434"/>
              <a:gd name="connsiteX18732" fmla="*/ 1871810 w 4425895"/>
              <a:gd name="connsiteY18732" fmla="*/ 4323060 h 4333434"/>
              <a:gd name="connsiteX18733" fmla="*/ 1882293 w 4425895"/>
              <a:gd name="connsiteY18733" fmla="*/ 4325896 h 4333434"/>
              <a:gd name="connsiteX18734" fmla="*/ 1891144 w 4425895"/>
              <a:gd name="connsiteY18734" fmla="*/ 4328259 h 4333434"/>
              <a:gd name="connsiteX18735" fmla="*/ 1886762 w 4425895"/>
              <a:gd name="connsiteY18735" fmla="*/ 4329118 h 4333434"/>
              <a:gd name="connsiteX18736" fmla="*/ 1881606 w 4425895"/>
              <a:gd name="connsiteY18736" fmla="*/ 4304542 h 4333434"/>
              <a:gd name="connsiteX18737" fmla="*/ 1881993 w 4425895"/>
              <a:gd name="connsiteY18737" fmla="*/ 4300245 h 4333434"/>
              <a:gd name="connsiteX18738" fmla="*/ 1895312 w 4425895"/>
              <a:gd name="connsiteY18738" fmla="*/ 4297453 h 4333434"/>
              <a:gd name="connsiteX18739" fmla="*/ 1881520 w 4425895"/>
              <a:gd name="connsiteY18739" fmla="*/ 4304542 h 4333434"/>
              <a:gd name="connsiteX18740" fmla="*/ 1896386 w 4425895"/>
              <a:gd name="connsiteY18740" fmla="*/ 4287699 h 4333434"/>
              <a:gd name="connsiteX18741" fmla="*/ 1894281 w 4425895"/>
              <a:gd name="connsiteY18741" fmla="*/ 4289848 h 4333434"/>
              <a:gd name="connsiteX18742" fmla="*/ 1892175 w 4425895"/>
              <a:gd name="connsiteY18742" fmla="*/ 4287699 h 4333434"/>
              <a:gd name="connsiteX18743" fmla="*/ 1894281 w 4425895"/>
              <a:gd name="connsiteY18743" fmla="*/ 4285594 h 4333434"/>
              <a:gd name="connsiteX18744" fmla="*/ 1896300 w 4425895"/>
              <a:gd name="connsiteY18744" fmla="*/ 4287699 h 4333434"/>
              <a:gd name="connsiteX18745" fmla="*/ 1898448 w 4425895"/>
              <a:gd name="connsiteY18745" fmla="*/ 2211296 h 4333434"/>
              <a:gd name="connsiteX18746" fmla="*/ 1900683 w 4425895"/>
              <a:gd name="connsiteY18746" fmla="*/ 2209148 h 4333434"/>
              <a:gd name="connsiteX18747" fmla="*/ 1901585 w 4425895"/>
              <a:gd name="connsiteY18747" fmla="*/ 2211296 h 4333434"/>
              <a:gd name="connsiteX18748" fmla="*/ 1899394 w 4425895"/>
              <a:gd name="connsiteY18748" fmla="*/ 2213401 h 4333434"/>
              <a:gd name="connsiteX18749" fmla="*/ 1899394 w 4425895"/>
              <a:gd name="connsiteY18749" fmla="*/ 2213401 h 4333434"/>
              <a:gd name="connsiteX18750" fmla="*/ 1898362 w 4425895"/>
              <a:gd name="connsiteY18750" fmla="*/ 2211296 h 4333434"/>
              <a:gd name="connsiteX18751" fmla="*/ 1906698 w 4425895"/>
              <a:gd name="connsiteY18751" fmla="*/ 4317690 h 4333434"/>
              <a:gd name="connsiteX18752" fmla="*/ 1899523 w 4425895"/>
              <a:gd name="connsiteY18752" fmla="*/ 4316400 h 4333434"/>
              <a:gd name="connsiteX18753" fmla="*/ 1904550 w 4425895"/>
              <a:gd name="connsiteY18753" fmla="*/ 4314510 h 4333434"/>
              <a:gd name="connsiteX18754" fmla="*/ 1906612 w 4425895"/>
              <a:gd name="connsiteY18754" fmla="*/ 4317690 h 4333434"/>
              <a:gd name="connsiteX18755" fmla="*/ 1908245 w 4425895"/>
              <a:gd name="connsiteY18755" fmla="*/ 2768132 h 4333434"/>
              <a:gd name="connsiteX18756" fmla="*/ 1911733 w 4425895"/>
              <a:gd name="connsiteY18756" fmla="*/ 2766035 h 4333434"/>
              <a:gd name="connsiteX18757" fmla="*/ 1913830 w 4425895"/>
              <a:gd name="connsiteY18757" fmla="*/ 2768132 h 4333434"/>
              <a:gd name="connsiteX18758" fmla="*/ 1911037 w 4425895"/>
              <a:gd name="connsiteY18758" fmla="*/ 2770237 h 4333434"/>
              <a:gd name="connsiteX18759" fmla="*/ 1908159 w 4425895"/>
              <a:gd name="connsiteY18759" fmla="*/ 2768132 h 4333434"/>
              <a:gd name="connsiteX18760" fmla="*/ 1913916 w 4425895"/>
              <a:gd name="connsiteY18760" fmla="*/ 4182476 h 4333434"/>
              <a:gd name="connsiteX18761" fmla="*/ 1911811 w 4425895"/>
              <a:gd name="connsiteY18761" fmla="*/ 4181703 h 4333434"/>
              <a:gd name="connsiteX18762" fmla="*/ 1913916 w 4425895"/>
              <a:gd name="connsiteY18762" fmla="*/ 4178266 h 4333434"/>
              <a:gd name="connsiteX18763" fmla="*/ 1916021 w 4425895"/>
              <a:gd name="connsiteY18763" fmla="*/ 4179039 h 4333434"/>
              <a:gd name="connsiteX18764" fmla="*/ 1913916 w 4425895"/>
              <a:gd name="connsiteY18764" fmla="*/ 4182476 h 4333434"/>
              <a:gd name="connsiteX18765" fmla="*/ 1911080 w 4425895"/>
              <a:gd name="connsiteY18765" fmla="*/ 4173582 h 4333434"/>
              <a:gd name="connsiteX18766" fmla="*/ 1912842 w 4425895"/>
              <a:gd name="connsiteY18766" fmla="*/ 4168684 h 4333434"/>
              <a:gd name="connsiteX18767" fmla="*/ 1916021 w 4425895"/>
              <a:gd name="connsiteY18767" fmla="*/ 4170704 h 4333434"/>
              <a:gd name="connsiteX18768" fmla="*/ 1911252 w 4425895"/>
              <a:gd name="connsiteY18768" fmla="*/ 4173582 h 4333434"/>
              <a:gd name="connsiteX18769" fmla="*/ 1918127 w 4425895"/>
              <a:gd name="connsiteY18769" fmla="*/ 4233734 h 4333434"/>
              <a:gd name="connsiteX18770" fmla="*/ 1917740 w 4425895"/>
              <a:gd name="connsiteY18770" fmla="*/ 4230512 h 4333434"/>
              <a:gd name="connsiteX18771" fmla="*/ 1921349 w 4425895"/>
              <a:gd name="connsiteY18771" fmla="*/ 4232746 h 4333434"/>
              <a:gd name="connsiteX18772" fmla="*/ 1918213 w 4425895"/>
              <a:gd name="connsiteY18772" fmla="*/ 4233563 h 4333434"/>
              <a:gd name="connsiteX18773" fmla="*/ 1919158 w 4425895"/>
              <a:gd name="connsiteY18773" fmla="*/ 1503737 h 4333434"/>
              <a:gd name="connsiteX18774" fmla="*/ 1916021 w 4425895"/>
              <a:gd name="connsiteY18774" fmla="*/ 1498409 h 4333434"/>
              <a:gd name="connsiteX18775" fmla="*/ 1918342 w 4425895"/>
              <a:gd name="connsiteY18775" fmla="*/ 1493124 h 4333434"/>
              <a:gd name="connsiteX18776" fmla="*/ 1919459 w 4425895"/>
              <a:gd name="connsiteY18776" fmla="*/ 1496304 h 4333434"/>
              <a:gd name="connsiteX18777" fmla="*/ 1920275 w 4425895"/>
              <a:gd name="connsiteY18777" fmla="*/ 1499483 h 4333434"/>
              <a:gd name="connsiteX18778" fmla="*/ 1922294 w 4425895"/>
              <a:gd name="connsiteY18778" fmla="*/ 1501589 h 4333434"/>
              <a:gd name="connsiteX18779" fmla="*/ 1922294 w 4425895"/>
              <a:gd name="connsiteY18779" fmla="*/ 1501589 h 4333434"/>
              <a:gd name="connsiteX18780" fmla="*/ 1919330 w 4425895"/>
              <a:gd name="connsiteY18780" fmla="*/ 1503565 h 4333434"/>
              <a:gd name="connsiteX18781" fmla="*/ 1923025 w 4425895"/>
              <a:gd name="connsiteY18781" fmla="*/ 227398 h 4333434"/>
              <a:gd name="connsiteX18782" fmla="*/ 1923025 w 4425895"/>
              <a:gd name="connsiteY18782" fmla="*/ 223101 h 4333434"/>
              <a:gd name="connsiteX18783" fmla="*/ 1932864 w 4425895"/>
              <a:gd name="connsiteY18783" fmla="*/ 227742 h 4333434"/>
              <a:gd name="connsiteX18784" fmla="*/ 1923197 w 4425895"/>
              <a:gd name="connsiteY18784" fmla="*/ 227226 h 4333434"/>
              <a:gd name="connsiteX18785" fmla="*/ 1934840 w 4425895"/>
              <a:gd name="connsiteY18785" fmla="*/ 4323404 h 4333434"/>
              <a:gd name="connsiteX18786" fmla="*/ 1924357 w 4425895"/>
              <a:gd name="connsiteY18786" fmla="*/ 4324349 h 4333434"/>
              <a:gd name="connsiteX18787" fmla="*/ 1936430 w 4425895"/>
              <a:gd name="connsiteY18787" fmla="*/ 4312491 h 4333434"/>
              <a:gd name="connsiteX18788" fmla="*/ 1935012 w 4425895"/>
              <a:gd name="connsiteY18788" fmla="*/ 4323232 h 4333434"/>
              <a:gd name="connsiteX18789" fmla="*/ 1936946 w 4425895"/>
              <a:gd name="connsiteY18789" fmla="*/ 442527 h 4333434"/>
              <a:gd name="connsiteX18790" fmla="*/ 1933809 w 4425895"/>
              <a:gd name="connsiteY18790" fmla="*/ 438231 h 4333434"/>
              <a:gd name="connsiteX18791" fmla="*/ 1936430 w 4425895"/>
              <a:gd name="connsiteY18791" fmla="*/ 433032 h 4333434"/>
              <a:gd name="connsiteX18792" fmla="*/ 1942188 w 4425895"/>
              <a:gd name="connsiteY18792" fmla="*/ 438832 h 4333434"/>
              <a:gd name="connsiteX18793" fmla="*/ 1939566 w 4425895"/>
              <a:gd name="connsiteY18793" fmla="*/ 444847 h 4333434"/>
              <a:gd name="connsiteX18794" fmla="*/ 1937118 w 4425895"/>
              <a:gd name="connsiteY18794" fmla="*/ 442355 h 4333434"/>
              <a:gd name="connsiteX18795" fmla="*/ 1940168 w 4425895"/>
              <a:gd name="connsiteY18795" fmla="*/ 1620776 h 4333434"/>
              <a:gd name="connsiteX18796" fmla="*/ 1941113 w 4425895"/>
              <a:gd name="connsiteY18796" fmla="*/ 1617467 h 4333434"/>
              <a:gd name="connsiteX18797" fmla="*/ 1946922 w 4425895"/>
              <a:gd name="connsiteY18797" fmla="*/ 1619255 h 4333434"/>
              <a:gd name="connsiteX18798" fmla="*/ 1947386 w 4425895"/>
              <a:gd name="connsiteY18798" fmla="*/ 1620733 h 4333434"/>
              <a:gd name="connsiteX18799" fmla="*/ 1940340 w 4425895"/>
              <a:gd name="connsiteY18799" fmla="*/ 1620604 h 4333434"/>
              <a:gd name="connsiteX18800" fmla="*/ 1953702 w 4425895"/>
              <a:gd name="connsiteY18800" fmla="*/ 4319752 h 4333434"/>
              <a:gd name="connsiteX18801" fmla="*/ 1951640 w 4425895"/>
              <a:gd name="connsiteY18801" fmla="*/ 4314983 h 4333434"/>
              <a:gd name="connsiteX18802" fmla="*/ 1953702 w 4425895"/>
              <a:gd name="connsiteY18802" fmla="*/ 4313350 h 4333434"/>
              <a:gd name="connsiteX18803" fmla="*/ 1955765 w 4425895"/>
              <a:gd name="connsiteY18803" fmla="*/ 4318162 h 4333434"/>
              <a:gd name="connsiteX18804" fmla="*/ 1953874 w 4425895"/>
              <a:gd name="connsiteY18804" fmla="*/ 4319580 h 4333434"/>
              <a:gd name="connsiteX18805" fmla="*/ 1998043 w 4425895"/>
              <a:gd name="connsiteY18805" fmla="*/ 4316873 h 4333434"/>
              <a:gd name="connsiteX18806" fmla="*/ 1979482 w 4425895"/>
              <a:gd name="connsiteY18806" fmla="*/ 4316873 h 4333434"/>
              <a:gd name="connsiteX18807" fmla="*/ 1964788 w 4425895"/>
              <a:gd name="connsiteY18807" fmla="*/ 4312577 h 4333434"/>
              <a:gd name="connsiteX18808" fmla="*/ 1954733 w 4425895"/>
              <a:gd name="connsiteY18808" fmla="*/ 4311116 h 4333434"/>
              <a:gd name="connsiteX18809" fmla="*/ 1947257 w 4425895"/>
              <a:gd name="connsiteY18809" fmla="*/ 4311116 h 4333434"/>
              <a:gd name="connsiteX18810" fmla="*/ 1941672 w 4425895"/>
              <a:gd name="connsiteY18810" fmla="*/ 4310428 h 4333434"/>
              <a:gd name="connsiteX18811" fmla="*/ 1948418 w 4425895"/>
              <a:gd name="connsiteY18811" fmla="*/ 4307163 h 4333434"/>
              <a:gd name="connsiteX18812" fmla="*/ 1957397 w 4425895"/>
              <a:gd name="connsiteY18812" fmla="*/ 4303382 h 4333434"/>
              <a:gd name="connsiteX18813" fmla="*/ 1964830 w 4425895"/>
              <a:gd name="connsiteY18813" fmla="*/ 4303811 h 4333434"/>
              <a:gd name="connsiteX18814" fmla="*/ 1977720 w 4425895"/>
              <a:gd name="connsiteY18814" fmla="*/ 4307721 h 4333434"/>
              <a:gd name="connsiteX18815" fmla="*/ 1986614 w 4425895"/>
              <a:gd name="connsiteY18815" fmla="*/ 4311803 h 4333434"/>
              <a:gd name="connsiteX18816" fmla="*/ 1993703 w 4425895"/>
              <a:gd name="connsiteY18816" fmla="*/ 4315197 h 4333434"/>
              <a:gd name="connsiteX18817" fmla="*/ 1998215 w 4425895"/>
              <a:gd name="connsiteY18817" fmla="*/ 4316701 h 4333434"/>
              <a:gd name="connsiteX18818" fmla="*/ 2000062 w 4425895"/>
              <a:gd name="connsiteY18818" fmla="*/ 1758781 h 4333434"/>
              <a:gd name="connsiteX18819" fmla="*/ 1995551 w 4425895"/>
              <a:gd name="connsiteY18819" fmla="*/ 1754184 h 4333434"/>
              <a:gd name="connsiteX18820" fmla="*/ 2000535 w 4425895"/>
              <a:gd name="connsiteY18820" fmla="*/ 1755602 h 4333434"/>
              <a:gd name="connsiteX18821" fmla="*/ 2000234 w 4425895"/>
              <a:gd name="connsiteY18821" fmla="*/ 1758609 h 4333434"/>
              <a:gd name="connsiteX18822" fmla="*/ 2000793 w 4425895"/>
              <a:gd name="connsiteY18822" fmla="*/ 219363 h 4333434"/>
              <a:gd name="connsiteX18823" fmla="*/ 1991684 w 4425895"/>
              <a:gd name="connsiteY18823" fmla="*/ 204197 h 4333434"/>
              <a:gd name="connsiteX18824" fmla="*/ 2002167 w 4425895"/>
              <a:gd name="connsiteY18824" fmla="*/ 209696 h 4333434"/>
              <a:gd name="connsiteX18825" fmla="*/ 2002683 w 4425895"/>
              <a:gd name="connsiteY18825" fmla="*/ 216141 h 4333434"/>
              <a:gd name="connsiteX18826" fmla="*/ 2000965 w 4425895"/>
              <a:gd name="connsiteY18826" fmla="*/ 219192 h 4333434"/>
              <a:gd name="connsiteX18827" fmla="*/ 1998988 w 4425895"/>
              <a:gd name="connsiteY18827" fmla="*/ 180308 h 4333434"/>
              <a:gd name="connsiteX18828" fmla="*/ 2000793 w 4425895"/>
              <a:gd name="connsiteY18828" fmla="*/ 175410 h 4333434"/>
              <a:gd name="connsiteX18829" fmla="*/ 2003929 w 4425895"/>
              <a:gd name="connsiteY18829" fmla="*/ 177429 h 4333434"/>
              <a:gd name="connsiteX18830" fmla="*/ 1999160 w 4425895"/>
              <a:gd name="connsiteY18830" fmla="*/ 180136 h 4333434"/>
              <a:gd name="connsiteX18831" fmla="*/ 2006034 w 4425895"/>
              <a:gd name="connsiteY18831" fmla="*/ 4322931 h 4333434"/>
              <a:gd name="connsiteX18832" fmla="*/ 2003929 w 4425895"/>
              <a:gd name="connsiteY18832" fmla="*/ 4322158 h 4333434"/>
              <a:gd name="connsiteX18833" fmla="*/ 2006034 w 4425895"/>
              <a:gd name="connsiteY18833" fmla="*/ 4318678 h 4333434"/>
              <a:gd name="connsiteX18834" fmla="*/ 2008140 w 4425895"/>
              <a:gd name="connsiteY18834" fmla="*/ 4319494 h 4333434"/>
              <a:gd name="connsiteX18835" fmla="*/ 2006206 w 4425895"/>
              <a:gd name="connsiteY18835" fmla="*/ 4322759 h 4333434"/>
              <a:gd name="connsiteX18836" fmla="*/ 2010331 w 4425895"/>
              <a:gd name="connsiteY18836" fmla="*/ 4294273 h 4333434"/>
              <a:gd name="connsiteX18837" fmla="*/ 2014628 w 4425895"/>
              <a:gd name="connsiteY18837" fmla="*/ 4296249 h 4333434"/>
              <a:gd name="connsiteX18838" fmla="*/ 2008870 w 4425895"/>
              <a:gd name="connsiteY18838" fmla="*/ 4299085 h 4333434"/>
              <a:gd name="connsiteX18839" fmla="*/ 2010374 w 4425895"/>
              <a:gd name="connsiteY18839" fmla="*/ 4294101 h 4333434"/>
              <a:gd name="connsiteX18840" fmla="*/ 2011835 w 4425895"/>
              <a:gd name="connsiteY18840" fmla="*/ 4318420 h 4333434"/>
              <a:gd name="connsiteX18841" fmla="*/ 2012995 w 4425895"/>
              <a:gd name="connsiteY18841" fmla="*/ 4312705 h 4333434"/>
              <a:gd name="connsiteX18842" fmla="*/ 2017291 w 4425895"/>
              <a:gd name="connsiteY18842" fmla="*/ 4314381 h 4333434"/>
              <a:gd name="connsiteX18843" fmla="*/ 2018967 w 4425895"/>
              <a:gd name="connsiteY18843" fmla="*/ 4316572 h 4333434"/>
              <a:gd name="connsiteX18844" fmla="*/ 2011878 w 4425895"/>
              <a:gd name="connsiteY18844" fmla="*/ 4318248 h 4333434"/>
              <a:gd name="connsiteX18845" fmla="*/ 2020428 w 4425895"/>
              <a:gd name="connsiteY18845" fmla="*/ 4258268 h 4333434"/>
              <a:gd name="connsiteX18846" fmla="*/ 2012995 w 4425895"/>
              <a:gd name="connsiteY18846" fmla="*/ 4245077 h 4333434"/>
              <a:gd name="connsiteX18847" fmla="*/ 2020170 w 4425895"/>
              <a:gd name="connsiteY18847" fmla="*/ 4244433 h 4333434"/>
              <a:gd name="connsiteX18848" fmla="*/ 2021975 w 4425895"/>
              <a:gd name="connsiteY18848" fmla="*/ 4254530 h 4333434"/>
              <a:gd name="connsiteX18849" fmla="*/ 2020299 w 4425895"/>
              <a:gd name="connsiteY18849" fmla="*/ 4257967 h 4333434"/>
              <a:gd name="connsiteX18850" fmla="*/ 2030310 w 4425895"/>
              <a:gd name="connsiteY18850" fmla="*/ 4308538 h 4333434"/>
              <a:gd name="connsiteX18851" fmla="*/ 2023565 w 4425895"/>
              <a:gd name="connsiteY18851" fmla="*/ 4308881 h 4333434"/>
              <a:gd name="connsiteX18852" fmla="*/ 2029279 w 4425895"/>
              <a:gd name="connsiteY18852" fmla="*/ 4306046 h 4333434"/>
              <a:gd name="connsiteX18853" fmla="*/ 2030181 w 4425895"/>
              <a:gd name="connsiteY18853" fmla="*/ 4308452 h 4333434"/>
              <a:gd name="connsiteX18854" fmla="*/ 2034607 w 4425895"/>
              <a:gd name="connsiteY18854" fmla="*/ 4317904 h 4333434"/>
              <a:gd name="connsiteX18855" fmla="*/ 2035552 w 4425895"/>
              <a:gd name="connsiteY18855" fmla="*/ 4314596 h 4333434"/>
              <a:gd name="connsiteX18856" fmla="*/ 2037657 w 4425895"/>
              <a:gd name="connsiteY18856" fmla="*/ 4316572 h 4333434"/>
              <a:gd name="connsiteX18857" fmla="*/ 2034564 w 4425895"/>
              <a:gd name="connsiteY18857" fmla="*/ 4317604 h 4333434"/>
              <a:gd name="connsiteX18858" fmla="*/ 2029923 w 4425895"/>
              <a:gd name="connsiteY18858" fmla="*/ 4298741 h 4333434"/>
              <a:gd name="connsiteX18859" fmla="*/ 2021029 w 4425895"/>
              <a:gd name="connsiteY18859" fmla="*/ 4293242 h 4333434"/>
              <a:gd name="connsiteX18860" fmla="*/ 2029064 w 4425895"/>
              <a:gd name="connsiteY18860" fmla="*/ 4288945 h 4333434"/>
              <a:gd name="connsiteX18861" fmla="*/ 2035380 w 4425895"/>
              <a:gd name="connsiteY18861" fmla="*/ 4289719 h 4333434"/>
              <a:gd name="connsiteX18862" fmla="*/ 2041954 w 4425895"/>
              <a:gd name="connsiteY18862" fmla="*/ 4295261 h 4333434"/>
              <a:gd name="connsiteX18863" fmla="*/ 2029923 w 4425895"/>
              <a:gd name="connsiteY18863" fmla="*/ 4298741 h 4333434"/>
              <a:gd name="connsiteX18864" fmla="*/ 2043758 w 4425895"/>
              <a:gd name="connsiteY18864" fmla="*/ 4247526 h 4333434"/>
              <a:gd name="connsiteX18865" fmla="*/ 2035681 w 4425895"/>
              <a:gd name="connsiteY18865" fmla="*/ 4247269 h 4333434"/>
              <a:gd name="connsiteX18866" fmla="*/ 2044274 w 4425895"/>
              <a:gd name="connsiteY18866" fmla="*/ 4244218 h 4333434"/>
              <a:gd name="connsiteX18867" fmla="*/ 2043586 w 4425895"/>
              <a:gd name="connsiteY18867" fmla="*/ 4247526 h 4333434"/>
              <a:gd name="connsiteX18868" fmla="*/ 2045004 w 4425895"/>
              <a:gd name="connsiteY18868" fmla="*/ 2948759 h 4333434"/>
              <a:gd name="connsiteX18869" fmla="*/ 2043028 w 4425895"/>
              <a:gd name="connsiteY18869" fmla="*/ 2946611 h 4333434"/>
              <a:gd name="connsiteX18870" fmla="*/ 2046293 w 4425895"/>
              <a:gd name="connsiteY18870" fmla="*/ 2944506 h 4333434"/>
              <a:gd name="connsiteX18871" fmla="*/ 2048270 w 4425895"/>
              <a:gd name="connsiteY18871" fmla="*/ 2946611 h 4333434"/>
              <a:gd name="connsiteX18872" fmla="*/ 2044832 w 4425895"/>
              <a:gd name="connsiteY18872" fmla="*/ 2948759 h 4333434"/>
              <a:gd name="connsiteX18873" fmla="*/ 2041954 w 4425895"/>
              <a:gd name="connsiteY18873" fmla="*/ 2874300 h 4333434"/>
              <a:gd name="connsiteX18874" fmla="*/ 2047011 w 4425895"/>
              <a:gd name="connsiteY18874" fmla="*/ 2868392 h 4333434"/>
              <a:gd name="connsiteX18875" fmla="*/ 2051621 w 4425895"/>
              <a:gd name="connsiteY18875" fmla="*/ 2870304 h 4333434"/>
              <a:gd name="connsiteX18876" fmla="*/ 2051191 w 4425895"/>
              <a:gd name="connsiteY18876" fmla="*/ 2875889 h 4333434"/>
              <a:gd name="connsiteX18877" fmla="*/ 2041782 w 4425895"/>
              <a:gd name="connsiteY18877" fmla="*/ 2874300 h 4333434"/>
              <a:gd name="connsiteX18878" fmla="*/ 2052266 w 4425895"/>
              <a:gd name="connsiteY18878" fmla="*/ 4265486 h 4333434"/>
              <a:gd name="connsiteX18879" fmla="*/ 2051750 w 4425895"/>
              <a:gd name="connsiteY18879" fmla="*/ 4262264 h 4333434"/>
              <a:gd name="connsiteX18880" fmla="*/ 2056476 w 4425895"/>
              <a:gd name="connsiteY18880" fmla="*/ 4265486 h 4333434"/>
              <a:gd name="connsiteX18881" fmla="*/ 2056992 w 4425895"/>
              <a:gd name="connsiteY18881" fmla="*/ 4268666 h 4333434"/>
              <a:gd name="connsiteX18882" fmla="*/ 2052266 w 4425895"/>
              <a:gd name="connsiteY18882" fmla="*/ 4265486 h 4333434"/>
              <a:gd name="connsiteX18883" fmla="*/ 2063437 w 4425895"/>
              <a:gd name="connsiteY18883" fmla="*/ 4306647 h 4333434"/>
              <a:gd name="connsiteX18884" fmla="*/ 2054371 w 4425895"/>
              <a:gd name="connsiteY18884" fmla="*/ 4302351 h 4333434"/>
              <a:gd name="connsiteX18885" fmla="*/ 2062019 w 4425895"/>
              <a:gd name="connsiteY18885" fmla="*/ 4303554 h 4333434"/>
              <a:gd name="connsiteX18886" fmla="*/ 2063437 w 4425895"/>
              <a:gd name="connsiteY18886" fmla="*/ 4306561 h 4333434"/>
              <a:gd name="connsiteX18887" fmla="*/ 2063694 w 4425895"/>
              <a:gd name="connsiteY18887" fmla="*/ 2887061 h 4333434"/>
              <a:gd name="connsiteX18888" fmla="*/ 2067690 w 4425895"/>
              <a:gd name="connsiteY18888" fmla="*/ 2884225 h 4333434"/>
              <a:gd name="connsiteX18889" fmla="*/ 2069924 w 4425895"/>
              <a:gd name="connsiteY18889" fmla="*/ 2887447 h 4333434"/>
              <a:gd name="connsiteX18890" fmla="*/ 2063694 w 4425895"/>
              <a:gd name="connsiteY18890" fmla="*/ 2886975 h 4333434"/>
              <a:gd name="connsiteX18891" fmla="*/ 2066917 w 4425895"/>
              <a:gd name="connsiteY18891" fmla="*/ 4283446 h 4333434"/>
              <a:gd name="connsiteX18892" fmla="*/ 2070053 w 4425895"/>
              <a:gd name="connsiteY18892" fmla="*/ 4281340 h 4333434"/>
              <a:gd name="connsiteX18893" fmla="*/ 2073190 w 4425895"/>
              <a:gd name="connsiteY18893" fmla="*/ 4283446 h 4333434"/>
              <a:gd name="connsiteX18894" fmla="*/ 2070053 w 4425895"/>
              <a:gd name="connsiteY18894" fmla="*/ 4285594 h 4333434"/>
              <a:gd name="connsiteX18895" fmla="*/ 2066917 w 4425895"/>
              <a:gd name="connsiteY18895" fmla="*/ 4283446 h 4333434"/>
              <a:gd name="connsiteX18896" fmla="*/ 2070655 w 4425895"/>
              <a:gd name="connsiteY18896" fmla="*/ 4321599 h 4333434"/>
              <a:gd name="connsiteX18897" fmla="*/ 2070397 w 4425895"/>
              <a:gd name="connsiteY18897" fmla="*/ 4313866 h 4333434"/>
              <a:gd name="connsiteX18898" fmla="*/ 2075725 w 4425895"/>
              <a:gd name="connsiteY18898" fmla="*/ 4316100 h 4333434"/>
              <a:gd name="connsiteX18899" fmla="*/ 2079635 w 4425895"/>
              <a:gd name="connsiteY18899" fmla="*/ 4318420 h 4333434"/>
              <a:gd name="connsiteX18900" fmla="*/ 2081568 w 4425895"/>
              <a:gd name="connsiteY18900" fmla="*/ 4322716 h 4333434"/>
              <a:gd name="connsiteX18901" fmla="*/ 2070655 w 4425895"/>
              <a:gd name="connsiteY18901" fmla="*/ 4321599 h 4333434"/>
              <a:gd name="connsiteX18902" fmla="*/ 2082599 w 4425895"/>
              <a:gd name="connsiteY18902" fmla="*/ 4300374 h 4333434"/>
              <a:gd name="connsiteX18903" fmla="*/ 2074006 w 4425895"/>
              <a:gd name="connsiteY18903" fmla="*/ 4299558 h 4333434"/>
              <a:gd name="connsiteX18904" fmla="*/ 2072073 w 4425895"/>
              <a:gd name="connsiteY18904" fmla="*/ 4293500 h 4333434"/>
              <a:gd name="connsiteX18905" fmla="*/ 2079377 w 4425895"/>
              <a:gd name="connsiteY18905" fmla="*/ 4294058 h 4333434"/>
              <a:gd name="connsiteX18906" fmla="*/ 2084705 w 4425895"/>
              <a:gd name="connsiteY18906" fmla="*/ 4298355 h 4333434"/>
              <a:gd name="connsiteX18907" fmla="*/ 2087798 w 4425895"/>
              <a:gd name="connsiteY18907" fmla="*/ 4300503 h 4333434"/>
              <a:gd name="connsiteX18908" fmla="*/ 2082599 w 4425895"/>
              <a:gd name="connsiteY18908" fmla="*/ 4300374 h 4333434"/>
              <a:gd name="connsiteX18909" fmla="*/ 2088400 w 4425895"/>
              <a:gd name="connsiteY18909" fmla="*/ 4201553 h 4333434"/>
              <a:gd name="connsiteX18910" fmla="*/ 2085779 w 4425895"/>
              <a:gd name="connsiteY18910" fmla="*/ 4197257 h 4333434"/>
              <a:gd name="connsiteX18911" fmla="*/ 2093212 w 4425895"/>
              <a:gd name="connsiteY18911" fmla="*/ 4198417 h 4333434"/>
              <a:gd name="connsiteX18912" fmla="*/ 2088400 w 4425895"/>
              <a:gd name="connsiteY18912" fmla="*/ 4201553 h 4333434"/>
              <a:gd name="connsiteX18913" fmla="*/ 2090075 w 4425895"/>
              <a:gd name="connsiteY18913" fmla="*/ 2972219 h 4333434"/>
              <a:gd name="connsiteX18914" fmla="*/ 2085981 w 4425895"/>
              <a:gd name="connsiteY18914" fmla="*/ 2969954 h 4333434"/>
              <a:gd name="connsiteX18915" fmla="*/ 2088245 w 4425895"/>
              <a:gd name="connsiteY18915" fmla="*/ 2965860 h 4333434"/>
              <a:gd name="connsiteX18916" fmla="*/ 2090075 w 4425895"/>
              <a:gd name="connsiteY18916" fmla="*/ 2965860 h 4333434"/>
              <a:gd name="connsiteX18917" fmla="*/ 2094372 w 4425895"/>
              <a:gd name="connsiteY18917" fmla="*/ 2969039 h 4333434"/>
              <a:gd name="connsiteX18918" fmla="*/ 2090075 w 4425895"/>
              <a:gd name="connsiteY18918" fmla="*/ 2972219 h 4333434"/>
              <a:gd name="connsiteX18919" fmla="*/ 2100172 w 4425895"/>
              <a:gd name="connsiteY18919" fmla="*/ 4315541 h 4333434"/>
              <a:gd name="connsiteX18920" fmla="*/ 2096477 w 4425895"/>
              <a:gd name="connsiteY18920" fmla="*/ 4319279 h 4333434"/>
              <a:gd name="connsiteX18921" fmla="*/ 2094673 w 4425895"/>
              <a:gd name="connsiteY18921" fmla="*/ 4317389 h 4333434"/>
              <a:gd name="connsiteX18922" fmla="*/ 2098325 w 4425895"/>
              <a:gd name="connsiteY18922" fmla="*/ 4313693 h 4333434"/>
              <a:gd name="connsiteX18923" fmla="*/ 2100043 w 4425895"/>
              <a:gd name="connsiteY18923" fmla="*/ 4315455 h 4333434"/>
              <a:gd name="connsiteX18924" fmla="*/ 2106703 w 4425895"/>
              <a:gd name="connsiteY18924" fmla="*/ 4296292 h 4333434"/>
              <a:gd name="connsiteX18925" fmla="*/ 2105801 w 4425895"/>
              <a:gd name="connsiteY18925" fmla="*/ 4294187 h 4333434"/>
              <a:gd name="connsiteX18926" fmla="*/ 2108035 w 4425895"/>
              <a:gd name="connsiteY18926" fmla="*/ 4292039 h 4333434"/>
              <a:gd name="connsiteX18927" fmla="*/ 2108937 w 4425895"/>
              <a:gd name="connsiteY18927" fmla="*/ 4294187 h 4333434"/>
              <a:gd name="connsiteX18928" fmla="*/ 2106673 w 4425895"/>
              <a:gd name="connsiteY18928" fmla="*/ 4296215 h 4333434"/>
              <a:gd name="connsiteX18929" fmla="*/ 2106574 w 4425895"/>
              <a:gd name="connsiteY18929" fmla="*/ 4296207 h 4333434"/>
              <a:gd name="connsiteX18930" fmla="*/ 2116156 w 4425895"/>
              <a:gd name="connsiteY18930" fmla="*/ 4251866 h 4333434"/>
              <a:gd name="connsiteX18931" fmla="*/ 2106875 w 4425895"/>
              <a:gd name="connsiteY18931" fmla="*/ 4251393 h 4333434"/>
              <a:gd name="connsiteX18932" fmla="*/ 2097981 w 4425895"/>
              <a:gd name="connsiteY18932" fmla="*/ 4250276 h 4333434"/>
              <a:gd name="connsiteX18933" fmla="*/ 2094286 w 4425895"/>
              <a:gd name="connsiteY18933" fmla="*/ 4249503 h 4333434"/>
              <a:gd name="connsiteX18934" fmla="*/ 2099614 w 4425895"/>
              <a:gd name="connsiteY18934" fmla="*/ 4240910 h 4333434"/>
              <a:gd name="connsiteX18935" fmla="*/ 2115855 w 4425895"/>
              <a:gd name="connsiteY18935" fmla="*/ 4251780 h 4333434"/>
              <a:gd name="connsiteX18936" fmla="*/ 2112160 w 4425895"/>
              <a:gd name="connsiteY18936" fmla="*/ 97813 h 4333434"/>
              <a:gd name="connsiteX18937" fmla="*/ 2113535 w 4425895"/>
              <a:gd name="connsiteY18937" fmla="*/ 88748 h 4333434"/>
              <a:gd name="connsiteX18938" fmla="*/ 2118261 w 4425895"/>
              <a:gd name="connsiteY18938" fmla="*/ 92658 h 4333434"/>
              <a:gd name="connsiteX18939" fmla="*/ 2112160 w 4425895"/>
              <a:gd name="connsiteY18939" fmla="*/ 97813 h 4333434"/>
              <a:gd name="connsiteX18940" fmla="*/ 2119292 w 4425895"/>
              <a:gd name="connsiteY18940" fmla="*/ 1807848 h 4333434"/>
              <a:gd name="connsiteX18941" fmla="*/ 2117187 w 4425895"/>
              <a:gd name="connsiteY18941" fmla="*/ 1805743 h 4333434"/>
              <a:gd name="connsiteX18942" fmla="*/ 2119292 w 4425895"/>
              <a:gd name="connsiteY18942" fmla="*/ 1803595 h 4333434"/>
              <a:gd name="connsiteX18943" fmla="*/ 2121355 w 4425895"/>
              <a:gd name="connsiteY18943" fmla="*/ 1805743 h 4333434"/>
              <a:gd name="connsiteX18944" fmla="*/ 2121355 w 4425895"/>
              <a:gd name="connsiteY18944" fmla="*/ 1805743 h 4333434"/>
              <a:gd name="connsiteX18945" fmla="*/ 2119292 w 4425895"/>
              <a:gd name="connsiteY18945" fmla="*/ 1807462 h 4333434"/>
              <a:gd name="connsiteX18946" fmla="*/ 2128959 w 4425895"/>
              <a:gd name="connsiteY18946" fmla="*/ 4328474 h 4333434"/>
              <a:gd name="connsiteX18947" fmla="*/ 2122080 w 4425895"/>
              <a:gd name="connsiteY18947" fmla="*/ 4319357 h 4333434"/>
              <a:gd name="connsiteX18948" fmla="*/ 2122214 w 4425895"/>
              <a:gd name="connsiteY18948" fmla="*/ 4318635 h 4333434"/>
              <a:gd name="connsiteX18949" fmla="*/ 2127670 w 4425895"/>
              <a:gd name="connsiteY18949" fmla="*/ 4318935 h 4333434"/>
              <a:gd name="connsiteX18950" fmla="*/ 2131967 w 4425895"/>
              <a:gd name="connsiteY18950" fmla="*/ 4325595 h 4333434"/>
              <a:gd name="connsiteX18951" fmla="*/ 2128959 w 4425895"/>
              <a:gd name="connsiteY18951" fmla="*/ 4328087 h 4333434"/>
              <a:gd name="connsiteX18952" fmla="*/ 2135103 w 4425895"/>
              <a:gd name="connsiteY18952" fmla="*/ 4160478 h 4333434"/>
              <a:gd name="connsiteX18953" fmla="*/ 2139400 w 4425895"/>
              <a:gd name="connsiteY18953" fmla="*/ 4161423 h 4333434"/>
              <a:gd name="connsiteX18954" fmla="*/ 2143697 w 4425895"/>
              <a:gd name="connsiteY18954" fmla="*/ 4162325 h 4333434"/>
              <a:gd name="connsiteX18955" fmla="*/ 2146103 w 4425895"/>
              <a:gd name="connsiteY18955" fmla="*/ 4164903 h 4333434"/>
              <a:gd name="connsiteX18956" fmla="*/ 2135576 w 4425895"/>
              <a:gd name="connsiteY18956" fmla="*/ 4166923 h 4333434"/>
              <a:gd name="connsiteX18957" fmla="*/ 2135103 w 4425895"/>
              <a:gd name="connsiteY18957" fmla="*/ 4160091 h 4333434"/>
              <a:gd name="connsiteX18958" fmla="*/ 2138111 w 4425895"/>
              <a:gd name="connsiteY18958" fmla="*/ 4183937 h 4333434"/>
              <a:gd name="connsiteX18959" fmla="*/ 2133814 w 4425895"/>
              <a:gd name="connsiteY18959" fmla="*/ 4181832 h 4333434"/>
              <a:gd name="connsiteX18960" fmla="*/ 2138111 w 4425895"/>
              <a:gd name="connsiteY18960" fmla="*/ 4179684 h 4333434"/>
              <a:gd name="connsiteX18961" fmla="*/ 2142408 w 4425895"/>
              <a:gd name="connsiteY18961" fmla="*/ 4181832 h 4333434"/>
              <a:gd name="connsiteX18962" fmla="*/ 2138111 w 4425895"/>
              <a:gd name="connsiteY18962" fmla="*/ 4183550 h 4333434"/>
              <a:gd name="connsiteX18963" fmla="*/ 2144255 w 4425895"/>
              <a:gd name="connsiteY18963" fmla="*/ 4319967 h 4333434"/>
              <a:gd name="connsiteX18964" fmla="*/ 2143353 w 4425895"/>
              <a:gd name="connsiteY18964" fmla="*/ 4317818 h 4333434"/>
              <a:gd name="connsiteX18965" fmla="*/ 2145587 w 4425895"/>
              <a:gd name="connsiteY18965" fmla="*/ 4315713 h 4333434"/>
              <a:gd name="connsiteX18966" fmla="*/ 2146489 w 4425895"/>
              <a:gd name="connsiteY18966" fmla="*/ 4317818 h 4333434"/>
              <a:gd name="connsiteX18967" fmla="*/ 2144255 w 4425895"/>
              <a:gd name="connsiteY18967" fmla="*/ 4319580 h 4333434"/>
              <a:gd name="connsiteX18968" fmla="*/ 2149626 w 4425895"/>
              <a:gd name="connsiteY18968" fmla="*/ 426415 h 4333434"/>
              <a:gd name="connsiteX18969" fmla="*/ 2152762 w 4425895"/>
              <a:gd name="connsiteY18969" fmla="*/ 428435 h 4333434"/>
              <a:gd name="connsiteX18970" fmla="*/ 2147821 w 4425895"/>
              <a:gd name="connsiteY18970" fmla="*/ 431313 h 4333434"/>
              <a:gd name="connsiteX18971" fmla="*/ 2149626 w 4425895"/>
              <a:gd name="connsiteY18971" fmla="*/ 426028 h 4333434"/>
              <a:gd name="connsiteX18972" fmla="*/ 2150700 w 4425895"/>
              <a:gd name="connsiteY18972" fmla="*/ 1777042 h 4333434"/>
              <a:gd name="connsiteX18973" fmla="*/ 2152762 w 4425895"/>
              <a:gd name="connsiteY18973" fmla="*/ 1780350 h 4333434"/>
              <a:gd name="connsiteX18974" fmla="*/ 2150700 w 4425895"/>
              <a:gd name="connsiteY18974" fmla="*/ 1782370 h 4333434"/>
              <a:gd name="connsiteX18975" fmla="*/ 2148595 w 4425895"/>
              <a:gd name="connsiteY18975" fmla="*/ 1779061 h 4333434"/>
              <a:gd name="connsiteX18976" fmla="*/ 2150700 w 4425895"/>
              <a:gd name="connsiteY18976" fmla="*/ 1776655 h 4333434"/>
              <a:gd name="connsiteX18977" fmla="*/ 2158090 w 4425895"/>
              <a:gd name="connsiteY18977" fmla="*/ 4247312 h 4333434"/>
              <a:gd name="connsiteX18978" fmla="*/ 2150399 w 4425895"/>
              <a:gd name="connsiteY18978" fmla="*/ 4241855 h 4333434"/>
              <a:gd name="connsiteX18979" fmla="*/ 2164836 w 4425895"/>
              <a:gd name="connsiteY18979" fmla="*/ 4245120 h 4333434"/>
              <a:gd name="connsiteX18980" fmla="*/ 2158090 w 4425895"/>
              <a:gd name="connsiteY18980" fmla="*/ 4246925 h 4333434"/>
              <a:gd name="connsiteX18981" fmla="*/ 2163117 w 4425895"/>
              <a:gd name="connsiteY18981" fmla="*/ 2950736 h 4333434"/>
              <a:gd name="connsiteX18982" fmla="*/ 2160926 w 4425895"/>
              <a:gd name="connsiteY18982" fmla="*/ 2948630 h 4333434"/>
              <a:gd name="connsiteX18983" fmla="*/ 2163031 w 4425895"/>
              <a:gd name="connsiteY18983" fmla="*/ 2946439 h 4333434"/>
              <a:gd name="connsiteX18984" fmla="*/ 2165222 w 4425895"/>
              <a:gd name="connsiteY18984" fmla="*/ 2948544 h 4333434"/>
              <a:gd name="connsiteX18985" fmla="*/ 2165222 w 4425895"/>
              <a:gd name="connsiteY18985" fmla="*/ 2948587 h 4333434"/>
              <a:gd name="connsiteX18986" fmla="*/ 2163117 w 4425895"/>
              <a:gd name="connsiteY18986" fmla="*/ 2950736 h 4333434"/>
              <a:gd name="connsiteX18987" fmla="*/ 2178026 w 4425895"/>
              <a:gd name="connsiteY18987" fmla="*/ 4323705 h 4333434"/>
              <a:gd name="connsiteX18988" fmla="*/ 2172011 w 4425895"/>
              <a:gd name="connsiteY18988" fmla="*/ 4324779 h 4333434"/>
              <a:gd name="connsiteX18989" fmla="*/ 2172613 w 4425895"/>
              <a:gd name="connsiteY18989" fmla="*/ 4318248 h 4333434"/>
              <a:gd name="connsiteX18990" fmla="*/ 2178628 w 4425895"/>
              <a:gd name="connsiteY18990" fmla="*/ 4319666 h 4333434"/>
              <a:gd name="connsiteX18991" fmla="*/ 2178155 w 4425895"/>
              <a:gd name="connsiteY18991" fmla="*/ 4323877 h 4333434"/>
              <a:gd name="connsiteX18992" fmla="*/ 2181979 w 4425895"/>
              <a:gd name="connsiteY18992" fmla="*/ 4274767 h 4333434"/>
              <a:gd name="connsiteX18993" fmla="*/ 2179874 w 4425895"/>
              <a:gd name="connsiteY18993" fmla="*/ 4272661 h 4333434"/>
              <a:gd name="connsiteX18994" fmla="*/ 2181979 w 4425895"/>
              <a:gd name="connsiteY18994" fmla="*/ 4270513 h 4333434"/>
              <a:gd name="connsiteX18995" fmla="*/ 2184041 w 4425895"/>
              <a:gd name="connsiteY18995" fmla="*/ 4272661 h 4333434"/>
              <a:gd name="connsiteX18996" fmla="*/ 2184041 w 4425895"/>
              <a:gd name="connsiteY18996" fmla="*/ 4272661 h 4333434"/>
              <a:gd name="connsiteX18997" fmla="*/ 2182207 w 4425895"/>
              <a:gd name="connsiteY18997" fmla="*/ 4274930 h 4333434"/>
              <a:gd name="connsiteX18998" fmla="*/ 2182108 w 4425895"/>
              <a:gd name="connsiteY18998" fmla="*/ 4274939 h 4333434"/>
              <a:gd name="connsiteX18999" fmla="*/ 2191432 w 4425895"/>
              <a:gd name="connsiteY18999" fmla="*/ 4102560 h 4333434"/>
              <a:gd name="connsiteX19000" fmla="*/ 2184514 w 4425895"/>
              <a:gd name="connsiteY19000" fmla="*/ 4102216 h 4333434"/>
              <a:gd name="connsiteX19001" fmla="*/ 2184858 w 4425895"/>
              <a:gd name="connsiteY19001" fmla="*/ 4094139 h 4333434"/>
              <a:gd name="connsiteX19002" fmla="*/ 2191560 w 4425895"/>
              <a:gd name="connsiteY19002" fmla="*/ 4102732 h 4333434"/>
              <a:gd name="connsiteX19003" fmla="*/ 2192076 w 4425895"/>
              <a:gd name="connsiteY19003" fmla="*/ 261427 h 4333434"/>
              <a:gd name="connsiteX19004" fmla="*/ 2184041 w 4425895"/>
              <a:gd name="connsiteY19004" fmla="*/ 260696 h 4333434"/>
              <a:gd name="connsiteX19005" fmla="*/ 2188338 w 4425895"/>
              <a:gd name="connsiteY19005" fmla="*/ 257861 h 4333434"/>
              <a:gd name="connsiteX19006" fmla="*/ 2192205 w 4425895"/>
              <a:gd name="connsiteY19006" fmla="*/ 261685 h 4333434"/>
              <a:gd name="connsiteX19007" fmla="*/ 2191432 w 4425895"/>
              <a:gd name="connsiteY19007" fmla="*/ 206130 h 4333434"/>
              <a:gd name="connsiteX19008" fmla="*/ 2196502 w 4425895"/>
              <a:gd name="connsiteY19008" fmla="*/ 199341 h 4333434"/>
              <a:gd name="connsiteX19009" fmla="*/ 2197404 w 4425895"/>
              <a:gd name="connsiteY19009" fmla="*/ 206474 h 4333434"/>
              <a:gd name="connsiteX19010" fmla="*/ 2191560 w 4425895"/>
              <a:gd name="connsiteY19010" fmla="*/ 206388 h 4333434"/>
              <a:gd name="connsiteX19011" fmla="*/ 2205524 w 4425895"/>
              <a:gd name="connsiteY19011" fmla="*/ 4296464 h 4333434"/>
              <a:gd name="connsiteX19012" fmla="*/ 2196373 w 4425895"/>
              <a:gd name="connsiteY19012" fmla="*/ 4296765 h 4333434"/>
              <a:gd name="connsiteX19013" fmla="*/ 2196115 w 4425895"/>
              <a:gd name="connsiteY19013" fmla="*/ 4294789 h 4333434"/>
              <a:gd name="connsiteX19014" fmla="*/ 2198736 w 4425895"/>
              <a:gd name="connsiteY19014" fmla="*/ 4291996 h 4333434"/>
              <a:gd name="connsiteX19015" fmla="*/ 2202603 w 4425895"/>
              <a:gd name="connsiteY19015" fmla="*/ 4290062 h 4333434"/>
              <a:gd name="connsiteX19016" fmla="*/ 2205653 w 4425895"/>
              <a:gd name="connsiteY19016" fmla="*/ 4296550 h 4333434"/>
              <a:gd name="connsiteX19017" fmla="*/ 2213387 w 4425895"/>
              <a:gd name="connsiteY19017" fmla="*/ 4271673 h 4333434"/>
              <a:gd name="connsiteX19018" fmla="*/ 2202989 w 4425895"/>
              <a:gd name="connsiteY19018" fmla="*/ 4273907 h 4333434"/>
              <a:gd name="connsiteX19019" fmla="*/ 2207286 w 4425895"/>
              <a:gd name="connsiteY19019" fmla="*/ 4267806 h 4333434"/>
              <a:gd name="connsiteX19020" fmla="*/ 2213516 w 4425895"/>
              <a:gd name="connsiteY19020" fmla="*/ 4271759 h 4333434"/>
              <a:gd name="connsiteX19021" fmla="*/ 2216180 w 4425895"/>
              <a:gd name="connsiteY19021" fmla="*/ 4253971 h 4333434"/>
              <a:gd name="connsiteX19022" fmla="*/ 2212657 w 4425895"/>
              <a:gd name="connsiteY19022" fmla="*/ 4254702 h 4333434"/>
              <a:gd name="connsiteX19023" fmla="*/ 2216953 w 4425895"/>
              <a:gd name="connsiteY19023" fmla="*/ 4247913 h 4333434"/>
              <a:gd name="connsiteX19024" fmla="*/ 2216309 w 4425895"/>
              <a:gd name="connsiteY19024" fmla="*/ 4254057 h 4333434"/>
              <a:gd name="connsiteX19025" fmla="*/ 2214289 w 4425895"/>
              <a:gd name="connsiteY19025" fmla="*/ 2766757 h 4333434"/>
              <a:gd name="connsiteX19026" fmla="*/ 2211625 w 4425895"/>
              <a:gd name="connsiteY19026" fmla="*/ 2764479 h 4333434"/>
              <a:gd name="connsiteX19027" fmla="*/ 2217555 w 4425895"/>
              <a:gd name="connsiteY19027" fmla="*/ 2762288 h 4333434"/>
              <a:gd name="connsiteX19028" fmla="*/ 2214418 w 4425895"/>
              <a:gd name="connsiteY19028" fmla="*/ 2766843 h 4333434"/>
              <a:gd name="connsiteX19029" fmla="*/ 2218586 w 4425895"/>
              <a:gd name="connsiteY19029" fmla="*/ 959405 h 4333434"/>
              <a:gd name="connsiteX19030" fmla="*/ 2216395 w 4425895"/>
              <a:gd name="connsiteY19030" fmla="*/ 961510 h 4333434"/>
              <a:gd name="connsiteX19031" fmla="*/ 2215449 w 4425895"/>
              <a:gd name="connsiteY19031" fmla="*/ 959405 h 4333434"/>
              <a:gd name="connsiteX19032" fmla="*/ 2217684 w 4425895"/>
              <a:gd name="connsiteY19032" fmla="*/ 957299 h 4333434"/>
              <a:gd name="connsiteX19033" fmla="*/ 2218715 w 4425895"/>
              <a:gd name="connsiteY19033" fmla="*/ 959491 h 4333434"/>
              <a:gd name="connsiteX19034" fmla="*/ 2218586 w 4425895"/>
              <a:gd name="connsiteY19034" fmla="*/ 237581 h 4333434"/>
              <a:gd name="connsiteX19035" fmla="*/ 2214289 w 4425895"/>
              <a:gd name="connsiteY19035" fmla="*/ 236765 h 4333434"/>
              <a:gd name="connsiteX19036" fmla="*/ 2213688 w 4425895"/>
              <a:gd name="connsiteY19036" fmla="*/ 232941 h 4333434"/>
              <a:gd name="connsiteX19037" fmla="*/ 2231390 w 4425895"/>
              <a:gd name="connsiteY19037" fmla="*/ 237624 h 4333434"/>
              <a:gd name="connsiteX19038" fmla="*/ 2218972 w 4425895"/>
              <a:gd name="connsiteY19038" fmla="*/ 237710 h 4333434"/>
              <a:gd name="connsiteX19039" fmla="*/ 2226062 w 4425895"/>
              <a:gd name="connsiteY19039" fmla="*/ 427919 h 4333434"/>
              <a:gd name="connsiteX19040" fmla="*/ 2229542 w 4425895"/>
              <a:gd name="connsiteY19040" fmla="*/ 422119 h 4333434"/>
              <a:gd name="connsiteX19041" fmla="*/ 2231647 w 4425895"/>
              <a:gd name="connsiteY19041" fmla="*/ 426028 h 4333434"/>
              <a:gd name="connsiteX19042" fmla="*/ 2228167 w 4425895"/>
              <a:gd name="connsiteY19042" fmla="*/ 431829 h 4333434"/>
              <a:gd name="connsiteX19043" fmla="*/ 2226405 w 4425895"/>
              <a:gd name="connsiteY19043" fmla="*/ 428048 h 4333434"/>
              <a:gd name="connsiteX19044" fmla="*/ 2230960 w 4425895"/>
              <a:gd name="connsiteY19044" fmla="*/ 4317303 h 4333434"/>
              <a:gd name="connsiteX19045" fmla="*/ 2227823 w 4425895"/>
              <a:gd name="connsiteY19045" fmla="*/ 4315197 h 4333434"/>
              <a:gd name="connsiteX19046" fmla="*/ 2230960 w 4425895"/>
              <a:gd name="connsiteY19046" fmla="*/ 4313049 h 4333434"/>
              <a:gd name="connsiteX19047" fmla="*/ 2234097 w 4425895"/>
              <a:gd name="connsiteY19047" fmla="*/ 4315197 h 4333434"/>
              <a:gd name="connsiteX19048" fmla="*/ 2231304 w 4425895"/>
              <a:gd name="connsiteY19048" fmla="*/ 4317432 h 4333434"/>
              <a:gd name="connsiteX19049" fmla="*/ 2232936 w 4425895"/>
              <a:gd name="connsiteY19049" fmla="*/ 4293972 h 4333434"/>
              <a:gd name="connsiteX19050" fmla="*/ 2230960 w 4425895"/>
              <a:gd name="connsiteY19050" fmla="*/ 4291824 h 4333434"/>
              <a:gd name="connsiteX19051" fmla="*/ 2234225 w 4425895"/>
              <a:gd name="connsiteY19051" fmla="*/ 4289719 h 4333434"/>
              <a:gd name="connsiteX19052" fmla="*/ 2236202 w 4425895"/>
              <a:gd name="connsiteY19052" fmla="*/ 4291824 h 4333434"/>
              <a:gd name="connsiteX19053" fmla="*/ 2233280 w 4425895"/>
              <a:gd name="connsiteY19053" fmla="*/ 4294101 h 4333434"/>
              <a:gd name="connsiteX19054" fmla="*/ 2241529 w 4425895"/>
              <a:gd name="connsiteY19054" fmla="*/ 4315197 h 4333434"/>
              <a:gd name="connsiteX19055" fmla="*/ 2239338 w 4425895"/>
              <a:gd name="connsiteY19055" fmla="*/ 4317303 h 4333434"/>
              <a:gd name="connsiteX19056" fmla="*/ 2238393 w 4425895"/>
              <a:gd name="connsiteY19056" fmla="*/ 4315197 h 4333434"/>
              <a:gd name="connsiteX19057" fmla="*/ 2240627 w 4425895"/>
              <a:gd name="connsiteY19057" fmla="*/ 4313049 h 4333434"/>
              <a:gd name="connsiteX19058" fmla="*/ 2241744 w 4425895"/>
              <a:gd name="connsiteY19058" fmla="*/ 4315326 h 4333434"/>
              <a:gd name="connsiteX19059" fmla="*/ 2242604 w 4425895"/>
              <a:gd name="connsiteY19059" fmla="*/ 1497034 h 4333434"/>
              <a:gd name="connsiteX19060" fmla="*/ 2246900 w 4425895"/>
              <a:gd name="connsiteY19060" fmla="*/ 1495402 h 4333434"/>
              <a:gd name="connsiteX19061" fmla="*/ 2251197 w 4425895"/>
              <a:gd name="connsiteY19061" fmla="*/ 1499698 h 4333434"/>
              <a:gd name="connsiteX19062" fmla="*/ 2246900 w 4425895"/>
              <a:gd name="connsiteY19062" fmla="*/ 1501288 h 4333434"/>
              <a:gd name="connsiteX19063" fmla="*/ 2242814 w 4425895"/>
              <a:gd name="connsiteY19063" fmla="*/ 1498031 h 4333434"/>
              <a:gd name="connsiteX19064" fmla="*/ 2242818 w 4425895"/>
              <a:gd name="connsiteY19064" fmla="*/ 1497163 h 4333434"/>
              <a:gd name="connsiteX19065" fmla="*/ 2244752 w 4425895"/>
              <a:gd name="connsiteY19065" fmla="*/ 4291609 h 4333434"/>
              <a:gd name="connsiteX19066" fmla="*/ 2251841 w 4425895"/>
              <a:gd name="connsiteY19066" fmla="*/ 4293027 h 4333434"/>
              <a:gd name="connsiteX19067" fmla="*/ 2250294 w 4425895"/>
              <a:gd name="connsiteY19067" fmla="*/ 4296207 h 4333434"/>
              <a:gd name="connsiteX19068" fmla="*/ 2244756 w 4425895"/>
              <a:gd name="connsiteY19068" fmla="*/ 4291652 h 4333434"/>
              <a:gd name="connsiteX19069" fmla="*/ 2244752 w 4425895"/>
              <a:gd name="connsiteY19069" fmla="*/ 4291609 h 4333434"/>
              <a:gd name="connsiteX19070" fmla="*/ 2267524 w 4425895"/>
              <a:gd name="connsiteY19070" fmla="*/ 4308796 h 4333434"/>
              <a:gd name="connsiteX19071" fmla="*/ 2264473 w 4425895"/>
              <a:gd name="connsiteY19071" fmla="*/ 4307421 h 4333434"/>
              <a:gd name="connsiteX19072" fmla="*/ 2256353 w 4425895"/>
              <a:gd name="connsiteY19072" fmla="*/ 4306433 h 4333434"/>
              <a:gd name="connsiteX19073" fmla="*/ 2249693 w 4425895"/>
              <a:gd name="connsiteY19073" fmla="*/ 4303768 h 4333434"/>
              <a:gd name="connsiteX19074" fmla="*/ 2257771 w 4425895"/>
              <a:gd name="connsiteY19074" fmla="*/ 4301835 h 4333434"/>
              <a:gd name="connsiteX19075" fmla="*/ 2266364 w 4425895"/>
              <a:gd name="connsiteY19075" fmla="*/ 4304800 h 4333434"/>
              <a:gd name="connsiteX19076" fmla="*/ 2267653 w 4425895"/>
              <a:gd name="connsiteY19076" fmla="*/ 4308796 h 4333434"/>
              <a:gd name="connsiteX19077" fmla="*/ 2268512 w 4425895"/>
              <a:gd name="connsiteY19077" fmla="*/ 4267162 h 4333434"/>
              <a:gd name="connsiteX19078" fmla="*/ 2276804 w 4425895"/>
              <a:gd name="connsiteY19078" fmla="*/ 4272833 h 4333434"/>
              <a:gd name="connsiteX19079" fmla="*/ 2269758 w 4425895"/>
              <a:gd name="connsiteY19079" fmla="*/ 4273564 h 4333434"/>
              <a:gd name="connsiteX19080" fmla="*/ 2268641 w 4425895"/>
              <a:gd name="connsiteY19080" fmla="*/ 4267162 h 4333434"/>
              <a:gd name="connsiteX19081" fmla="*/ 2271992 w 4425895"/>
              <a:gd name="connsiteY19081" fmla="*/ 4325939 h 4333434"/>
              <a:gd name="connsiteX19082" fmla="*/ 2269887 w 4425895"/>
              <a:gd name="connsiteY19082" fmla="*/ 4323748 h 4333434"/>
              <a:gd name="connsiteX19083" fmla="*/ 2269887 w 4425895"/>
              <a:gd name="connsiteY19083" fmla="*/ 4323705 h 4333434"/>
              <a:gd name="connsiteX19084" fmla="*/ 2271992 w 4425895"/>
              <a:gd name="connsiteY19084" fmla="*/ 4322759 h 4333434"/>
              <a:gd name="connsiteX19085" fmla="*/ 2274098 w 4425895"/>
              <a:gd name="connsiteY19085" fmla="*/ 4325036 h 4333434"/>
              <a:gd name="connsiteX19086" fmla="*/ 2272121 w 4425895"/>
              <a:gd name="connsiteY19086" fmla="*/ 4325939 h 4333434"/>
              <a:gd name="connsiteX19087" fmla="*/ 2279339 w 4425895"/>
              <a:gd name="connsiteY19087" fmla="*/ 4321642 h 4333434"/>
              <a:gd name="connsiteX19088" fmla="*/ 2276203 w 4425895"/>
              <a:gd name="connsiteY19088" fmla="*/ 4319537 h 4333434"/>
              <a:gd name="connsiteX19089" fmla="*/ 2279339 w 4425895"/>
              <a:gd name="connsiteY19089" fmla="*/ 4317389 h 4333434"/>
              <a:gd name="connsiteX19090" fmla="*/ 2282476 w 4425895"/>
              <a:gd name="connsiteY19090" fmla="*/ 4319537 h 4333434"/>
              <a:gd name="connsiteX19091" fmla="*/ 2279468 w 4425895"/>
              <a:gd name="connsiteY19091" fmla="*/ 4321685 h 4333434"/>
              <a:gd name="connsiteX19092" fmla="*/ 2279640 w 4425895"/>
              <a:gd name="connsiteY19092" fmla="*/ 4300847 h 4333434"/>
              <a:gd name="connsiteX19093" fmla="*/ 2276203 w 4425895"/>
              <a:gd name="connsiteY19093" fmla="*/ 4302436 h 4333434"/>
              <a:gd name="connsiteX19094" fmla="*/ 2269199 w 4425895"/>
              <a:gd name="connsiteY19094" fmla="*/ 4303081 h 4333434"/>
              <a:gd name="connsiteX19095" fmla="*/ 2272250 w 4425895"/>
              <a:gd name="connsiteY19095" fmla="*/ 4289805 h 4333434"/>
              <a:gd name="connsiteX19096" fmla="*/ 2274098 w 4425895"/>
              <a:gd name="connsiteY19096" fmla="*/ 4291867 h 4333434"/>
              <a:gd name="connsiteX19097" fmla="*/ 2279425 w 4425895"/>
              <a:gd name="connsiteY19097" fmla="*/ 4295304 h 4333434"/>
              <a:gd name="connsiteX19098" fmla="*/ 2279769 w 4425895"/>
              <a:gd name="connsiteY19098" fmla="*/ 4300890 h 4333434"/>
              <a:gd name="connsiteX19099" fmla="*/ 2299232 w 4425895"/>
              <a:gd name="connsiteY19099" fmla="*/ 4311030 h 4333434"/>
              <a:gd name="connsiteX19100" fmla="*/ 2299748 w 4425895"/>
              <a:gd name="connsiteY19100" fmla="*/ 4317474 h 4333434"/>
              <a:gd name="connsiteX19101" fmla="*/ 2297127 w 4425895"/>
              <a:gd name="connsiteY19101" fmla="*/ 4320611 h 4333434"/>
              <a:gd name="connsiteX19102" fmla="*/ 2290081 w 4425895"/>
              <a:gd name="connsiteY19102" fmla="*/ 4313608 h 4333434"/>
              <a:gd name="connsiteX19103" fmla="*/ 2301295 w 4425895"/>
              <a:gd name="connsiteY19103" fmla="*/ 4308924 h 4333434"/>
              <a:gd name="connsiteX19104" fmla="*/ 2299361 w 4425895"/>
              <a:gd name="connsiteY19104" fmla="*/ 4311073 h 4333434"/>
              <a:gd name="connsiteX19105" fmla="*/ 2302927 w 4425895"/>
              <a:gd name="connsiteY19105" fmla="*/ 4288000 h 4333434"/>
              <a:gd name="connsiteX19106" fmla="*/ 2292917 w 4425895"/>
              <a:gd name="connsiteY19106" fmla="*/ 4292769 h 4333434"/>
              <a:gd name="connsiteX19107" fmla="*/ 2301510 w 4425895"/>
              <a:gd name="connsiteY19107" fmla="*/ 4285551 h 4333434"/>
              <a:gd name="connsiteX19108" fmla="*/ 2303267 w 4425895"/>
              <a:gd name="connsiteY19108" fmla="*/ 4287141 h 4333434"/>
              <a:gd name="connsiteX19109" fmla="*/ 2303056 w 4425895"/>
              <a:gd name="connsiteY19109" fmla="*/ 4288043 h 4333434"/>
              <a:gd name="connsiteX19110" fmla="*/ 2300607 w 4425895"/>
              <a:gd name="connsiteY19110" fmla="*/ 54848 h 4333434"/>
              <a:gd name="connsiteX19111" fmla="*/ 2302369 w 4425895"/>
              <a:gd name="connsiteY19111" fmla="*/ 49907 h 4333434"/>
              <a:gd name="connsiteX19112" fmla="*/ 2305505 w 4425895"/>
              <a:gd name="connsiteY19112" fmla="*/ 53086 h 4333434"/>
              <a:gd name="connsiteX19113" fmla="*/ 2300607 w 4425895"/>
              <a:gd name="connsiteY19113" fmla="*/ 54848 h 4333434"/>
              <a:gd name="connsiteX19114" fmla="*/ 2322090 w 4425895"/>
              <a:gd name="connsiteY19114" fmla="*/ 4315283 h 4333434"/>
              <a:gd name="connsiteX19115" fmla="*/ 2307654 w 4425895"/>
              <a:gd name="connsiteY19115" fmla="*/ 4309010 h 4333434"/>
              <a:gd name="connsiteX19116" fmla="*/ 2321274 w 4425895"/>
              <a:gd name="connsiteY19116" fmla="*/ 4311159 h 4333434"/>
              <a:gd name="connsiteX19117" fmla="*/ 2322090 w 4425895"/>
              <a:gd name="connsiteY19117" fmla="*/ 4315240 h 4333434"/>
              <a:gd name="connsiteX19118" fmla="*/ 2323336 w 4425895"/>
              <a:gd name="connsiteY19118" fmla="*/ 4296207 h 4333434"/>
              <a:gd name="connsiteX19119" fmla="*/ 2327633 w 4425895"/>
              <a:gd name="connsiteY19119" fmla="*/ 4291652 h 4333434"/>
              <a:gd name="connsiteX19120" fmla="*/ 2331929 w 4425895"/>
              <a:gd name="connsiteY19120" fmla="*/ 4294101 h 4333434"/>
              <a:gd name="connsiteX19121" fmla="*/ 2326554 w 4425895"/>
              <a:gd name="connsiteY19121" fmla="*/ 4298071 h 4333434"/>
              <a:gd name="connsiteX19122" fmla="*/ 2323422 w 4425895"/>
              <a:gd name="connsiteY19122" fmla="*/ 4296164 h 4333434"/>
              <a:gd name="connsiteX19123" fmla="*/ 2327976 w 4425895"/>
              <a:gd name="connsiteY19123" fmla="*/ 4284305 h 4333434"/>
              <a:gd name="connsiteX19124" fmla="*/ 2320586 w 4425895"/>
              <a:gd name="connsiteY19124" fmla="*/ 4286196 h 4333434"/>
              <a:gd name="connsiteX19125" fmla="*/ 2330554 w 4425895"/>
              <a:gd name="connsiteY19125" fmla="*/ 4277130 h 4333434"/>
              <a:gd name="connsiteX19126" fmla="*/ 2338460 w 4425895"/>
              <a:gd name="connsiteY19126" fmla="*/ 4274767 h 4333434"/>
              <a:gd name="connsiteX19127" fmla="*/ 2343143 w 4425895"/>
              <a:gd name="connsiteY19127" fmla="*/ 4273864 h 4333434"/>
              <a:gd name="connsiteX19128" fmla="*/ 2336613 w 4425895"/>
              <a:gd name="connsiteY19128" fmla="*/ 4281383 h 4333434"/>
              <a:gd name="connsiteX19129" fmla="*/ 2328062 w 4425895"/>
              <a:gd name="connsiteY19129" fmla="*/ 4284262 h 4333434"/>
              <a:gd name="connsiteX19130" fmla="*/ 2343229 w 4425895"/>
              <a:gd name="connsiteY19130" fmla="*/ 4327271 h 4333434"/>
              <a:gd name="connsiteX19131" fmla="*/ 2340437 w 4425895"/>
              <a:gd name="connsiteY19131" fmla="*/ 4330966 h 4333434"/>
              <a:gd name="connsiteX19132" fmla="*/ 2340093 w 4425895"/>
              <a:gd name="connsiteY19132" fmla="*/ 4324048 h 4333434"/>
              <a:gd name="connsiteX19133" fmla="*/ 2337085 w 4425895"/>
              <a:gd name="connsiteY19133" fmla="*/ 4319752 h 4333434"/>
              <a:gd name="connsiteX19134" fmla="*/ 2332789 w 4425895"/>
              <a:gd name="connsiteY19134" fmla="*/ 4317732 h 4333434"/>
              <a:gd name="connsiteX19135" fmla="*/ 2340179 w 4425895"/>
              <a:gd name="connsiteY19135" fmla="*/ 4317303 h 4333434"/>
              <a:gd name="connsiteX19136" fmla="*/ 2343315 w 4425895"/>
              <a:gd name="connsiteY19136" fmla="*/ 4327013 h 4333434"/>
              <a:gd name="connsiteX19137" fmla="*/ 2353369 w 4425895"/>
              <a:gd name="connsiteY19137" fmla="*/ 4329376 h 4333434"/>
              <a:gd name="connsiteX19138" fmla="*/ 2349502 w 4425895"/>
              <a:gd name="connsiteY19138" fmla="*/ 4325423 h 4333434"/>
              <a:gd name="connsiteX19139" fmla="*/ 2351994 w 4425895"/>
              <a:gd name="connsiteY19139" fmla="*/ 4325767 h 4333434"/>
              <a:gd name="connsiteX19140" fmla="*/ 2353455 w 4425895"/>
              <a:gd name="connsiteY19140" fmla="*/ 4329118 h 4333434"/>
              <a:gd name="connsiteX19141" fmla="*/ 2351608 w 4425895"/>
              <a:gd name="connsiteY19141" fmla="*/ 4295390 h 4333434"/>
              <a:gd name="connsiteX19142" fmla="*/ 2347311 w 4425895"/>
              <a:gd name="connsiteY19142" fmla="*/ 4296335 h 4333434"/>
              <a:gd name="connsiteX19143" fmla="*/ 2342112 w 4425895"/>
              <a:gd name="connsiteY19143" fmla="*/ 4298570 h 4333434"/>
              <a:gd name="connsiteX19144" fmla="*/ 2336870 w 4425895"/>
              <a:gd name="connsiteY19144" fmla="*/ 4296464 h 4333434"/>
              <a:gd name="connsiteX19145" fmla="*/ 2340608 w 4425895"/>
              <a:gd name="connsiteY19145" fmla="*/ 4294359 h 4333434"/>
              <a:gd name="connsiteX19146" fmla="*/ 2346795 w 4425895"/>
              <a:gd name="connsiteY19146" fmla="*/ 4291910 h 4333434"/>
              <a:gd name="connsiteX19147" fmla="*/ 2355689 w 4425895"/>
              <a:gd name="connsiteY19147" fmla="*/ 4294402 h 4333434"/>
              <a:gd name="connsiteX19148" fmla="*/ 2351694 w 4425895"/>
              <a:gd name="connsiteY19148" fmla="*/ 4295133 h 4333434"/>
              <a:gd name="connsiteX19149" fmla="*/ 2391952 w 4425895"/>
              <a:gd name="connsiteY19149" fmla="*/ 4315584 h 4333434"/>
              <a:gd name="connsiteX19150" fmla="*/ 2383746 w 4425895"/>
              <a:gd name="connsiteY19150" fmla="*/ 4314467 h 4333434"/>
              <a:gd name="connsiteX19151" fmla="*/ 2379879 w 4425895"/>
              <a:gd name="connsiteY19151" fmla="*/ 4317732 h 4333434"/>
              <a:gd name="connsiteX19152" fmla="*/ 2374122 w 4425895"/>
              <a:gd name="connsiteY19152" fmla="*/ 4320912 h 4333434"/>
              <a:gd name="connsiteX19153" fmla="*/ 2369825 w 4425895"/>
              <a:gd name="connsiteY19153" fmla="*/ 4323877 h 4333434"/>
              <a:gd name="connsiteX19154" fmla="*/ 2367548 w 4425895"/>
              <a:gd name="connsiteY19154" fmla="*/ 4319580 h 4333434"/>
              <a:gd name="connsiteX19155" fmla="*/ 2362349 w 4425895"/>
              <a:gd name="connsiteY19155" fmla="*/ 4318592 h 4333434"/>
              <a:gd name="connsiteX19156" fmla="*/ 2355732 w 4425895"/>
              <a:gd name="connsiteY19156" fmla="*/ 4315756 h 4333434"/>
              <a:gd name="connsiteX19157" fmla="*/ 2360888 w 4425895"/>
              <a:gd name="connsiteY19157" fmla="*/ 4311459 h 4333434"/>
              <a:gd name="connsiteX19158" fmla="*/ 2367290 w 4425895"/>
              <a:gd name="connsiteY19158" fmla="*/ 4313651 h 4333434"/>
              <a:gd name="connsiteX19159" fmla="*/ 2373993 w 4425895"/>
              <a:gd name="connsiteY19159" fmla="*/ 4311502 h 4333434"/>
              <a:gd name="connsiteX19160" fmla="*/ 2399772 w 4425895"/>
              <a:gd name="connsiteY19160" fmla="*/ 4317474 h 4333434"/>
              <a:gd name="connsiteX19161" fmla="*/ 2392038 w 4425895"/>
              <a:gd name="connsiteY19161" fmla="*/ 4315326 h 4333434"/>
              <a:gd name="connsiteX19162" fmla="*/ 2402436 w 4425895"/>
              <a:gd name="connsiteY19162" fmla="*/ 4265185 h 4333434"/>
              <a:gd name="connsiteX19163" fmla="*/ 2395561 w 4425895"/>
              <a:gd name="connsiteY19163" fmla="*/ 4262264 h 4333434"/>
              <a:gd name="connsiteX19164" fmla="*/ 2402823 w 4425895"/>
              <a:gd name="connsiteY19164" fmla="*/ 4262264 h 4333434"/>
              <a:gd name="connsiteX19165" fmla="*/ 2402823 w 4425895"/>
              <a:gd name="connsiteY19165" fmla="*/ 4262264 h 4333434"/>
              <a:gd name="connsiteX19166" fmla="*/ 2402522 w 4425895"/>
              <a:gd name="connsiteY19166" fmla="*/ 4264928 h 4333434"/>
              <a:gd name="connsiteX19167" fmla="*/ 2397667 w 4425895"/>
              <a:gd name="connsiteY19167" fmla="*/ 4194464 h 4333434"/>
              <a:gd name="connsiteX19168" fmla="*/ 2399772 w 4425895"/>
              <a:gd name="connsiteY19168" fmla="*/ 4192358 h 4333434"/>
              <a:gd name="connsiteX19169" fmla="*/ 2401877 w 4425895"/>
              <a:gd name="connsiteY19169" fmla="*/ 4194464 h 4333434"/>
              <a:gd name="connsiteX19170" fmla="*/ 2399772 w 4425895"/>
              <a:gd name="connsiteY19170" fmla="*/ 4196569 h 4333434"/>
              <a:gd name="connsiteX19171" fmla="*/ 2397740 w 4425895"/>
              <a:gd name="connsiteY19171" fmla="*/ 4194395 h 4333434"/>
              <a:gd name="connsiteX19172" fmla="*/ 2397753 w 4425895"/>
              <a:gd name="connsiteY19172" fmla="*/ 4194206 h 4333434"/>
              <a:gd name="connsiteX19173" fmla="*/ 2398741 w 4425895"/>
              <a:gd name="connsiteY19173" fmla="*/ 2937846 h 4333434"/>
              <a:gd name="connsiteX19174" fmla="*/ 2403038 w 4425895"/>
              <a:gd name="connsiteY19174" fmla="*/ 2934495 h 4333434"/>
              <a:gd name="connsiteX19175" fmla="*/ 2405100 w 4425895"/>
              <a:gd name="connsiteY19175" fmla="*/ 2937932 h 4333434"/>
              <a:gd name="connsiteX19176" fmla="*/ 2400589 w 4425895"/>
              <a:gd name="connsiteY19176" fmla="*/ 2939745 h 4333434"/>
              <a:gd name="connsiteX19177" fmla="*/ 2398741 w 4425895"/>
              <a:gd name="connsiteY19177" fmla="*/ 2937846 h 4333434"/>
              <a:gd name="connsiteX19178" fmla="*/ 2406518 w 4425895"/>
              <a:gd name="connsiteY19178" fmla="*/ 4308452 h 4333434"/>
              <a:gd name="connsiteX19179" fmla="*/ 2405057 w 4425895"/>
              <a:gd name="connsiteY19179" fmla="*/ 4302652 h 4333434"/>
              <a:gd name="connsiteX19180" fmla="*/ 2410299 w 4425895"/>
              <a:gd name="connsiteY19180" fmla="*/ 4310256 h 4333434"/>
              <a:gd name="connsiteX19181" fmla="*/ 2406518 w 4425895"/>
              <a:gd name="connsiteY19181" fmla="*/ 4308753 h 4333434"/>
              <a:gd name="connsiteX19182" fmla="*/ 2410299 w 4425895"/>
              <a:gd name="connsiteY19182" fmla="*/ 4295906 h 4333434"/>
              <a:gd name="connsiteX19183" fmla="*/ 2408108 w 4425895"/>
              <a:gd name="connsiteY19183" fmla="*/ 4293801 h 4333434"/>
              <a:gd name="connsiteX19184" fmla="*/ 2410213 w 4425895"/>
              <a:gd name="connsiteY19184" fmla="*/ 4291609 h 4333434"/>
              <a:gd name="connsiteX19185" fmla="*/ 2412404 w 4425895"/>
              <a:gd name="connsiteY19185" fmla="*/ 4293715 h 4333434"/>
              <a:gd name="connsiteX19186" fmla="*/ 2412404 w 4425895"/>
              <a:gd name="connsiteY19186" fmla="*/ 4293801 h 4333434"/>
              <a:gd name="connsiteX19187" fmla="*/ 2410621 w 4425895"/>
              <a:gd name="connsiteY19187" fmla="*/ 4296185 h 4333434"/>
              <a:gd name="connsiteX19188" fmla="*/ 2410299 w 4425895"/>
              <a:gd name="connsiteY19188" fmla="*/ 4296207 h 4333434"/>
              <a:gd name="connsiteX19189" fmla="*/ 2421814 w 4425895"/>
              <a:gd name="connsiteY19189" fmla="*/ 4317131 h 4333434"/>
              <a:gd name="connsiteX19190" fmla="*/ 2417517 w 4425895"/>
              <a:gd name="connsiteY19190" fmla="*/ 4319279 h 4333434"/>
              <a:gd name="connsiteX19191" fmla="*/ 2415670 w 4425895"/>
              <a:gd name="connsiteY19191" fmla="*/ 4317131 h 4333434"/>
              <a:gd name="connsiteX19192" fmla="*/ 2419966 w 4425895"/>
              <a:gd name="connsiteY19192" fmla="*/ 4315026 h 4333434"/>
              <a:gd name="connsiteX19193" fmla="*/ 2421814 w 4425895"/>
              <a:gd name="connsiteY19193" fmla="*/ 4317432 h 4333434"/>
              <a:gd name="connsiteX19194" fmla="*/ 2419579 w 4425895"/>
              <a:gd name="connsiteY19194" fmla="*/ 4208600 h 4333434"/>
              <a:gd name="connsiteX19195" fmla="*/ 2418333 w 4425895"/>
              <a:gd name="connsiteY19195" fmla="*/ 4207311 h 4333434"/>
              <a:gd name="connsiteX19196" fmla="*/ 2422329 w 4425895"/>
              <a:gd name="connsiteY19196" fmla="*/ 4207311 h 4333434"/>
              <a:gd name="connsiteX19197" fmla="*/ 2419579 w 4425895"/>
              <a:gd name="connsiteY19197" fmla="*/ 4208900 h 4333434"/>
              <a:gd name="connsiteX19198" fmla="*/ 2421942 w 4425895"/>
              <a:gd name="connsiteY19198" fmla="*/ 2906137 h 4333434"/>
              <a:gd name="connsiteX19199" fmla="*/ 2422716 w 4425895"/>
              <a:gd name="connsiteY19199" fmla="*/ 2902872 h 4333434"/>
              <a:gd name="connsiteX19200" fmla="*/ 2425895 w 4425895"/>
              <a:gd name="connsiteY19200" fmla="*/ 2903645 h 4333434"/>
              <a:gd name="connsiteX19201" fmla="*/ 2425165 w 4425895"/>
              <a:gd name="connsiteY19201" fmla="*/ 2906911 h 4333434"/>
              <a:gd name="connsiteX19202" fmla="*/ 2421942 w 4425895"/>
              <a:gd name="connsiteY19202" fmla="*/ 2906438 h 4333434"/>
              <a:gd name="connsiteX19203" fmla="*/ 2424950 w 4425895"/>
              <a:gd name="connsiteY19203" fmla="*/ 2954818 h 4333434"/>
              <a:gd name="connsiteX19204" fmla="*/ 2427055 w 4425895"/>
              <a:gd name="connsiteY19204" fmla="*/ 2952712 h 4333434"/>
              <a:gd name="connsiteX19205" fmla="*/ 2429204 w 4425895"/>
              <a:gd name="connsiteY19205" fmla="*/ 2954860 h 4333434"/>
              <a:gd name="connsiteX19206" fmla="*/ 2427055 w 4425895"/>
              <a:gd name="connsiteY19206" fmla="*/ 2957009 h 4333434"/>
              <a:gd name="connsiteX19207" fmla="*/ 2424950 w 4425895"/>
              <a:gd name="connsiteY19207" fmla="*/ 2955032 h 4333434"/>
              <a:gd name="connsiteX19208" fmla="*/ 2438227 w 4425895"/>
              <a:gd name="connsiteY19208" fmla="*/ 4325423 h 4333434"/>
              <a:gd name="connsiteX19209" fmla="*/ 2427055 w 4425895"/>
              <a:gd name="connsiteY19209" fmla="*/ 4317904 h 4333434"/>
              <a:gd name="connsiteX19210" fmla="*/ 2437840 w 4425895"/>
              <a:gd name="connsiteY19210" fmla="*/ 4321170 h 4333434"/>
              <a:gd name="connsiteX19211" fmla="*/ 2438098 w 4425895"/>
              <a:gd name="connsiteY19211" fmla="*/ 4325896 h 4333434"/>
              <a:gd name="connsiteX19212" fmla="*/ 2440504 w 4425895"/>
              <a:gd name="connsiteY19212" fmla="*/ 3077914 h 4333434"/>
              <a:gd name="connsiteX19213" fmla="*/ 2441363 w 4425895"/>
              <a:gd name="connsiteY19213" fmla="*/ 3072028 h 4333434"/>
              <a:gd name="connsiteX19214" fmla="*/ 2443812 w 4425895"/>
              <a:gd name="connsiteY19214" fmla="*/ 3074563 h 4333434"/>
              <a:gd name="connsiteX19215" fmla="*/ 2440968 w 4425895"/>
              <a:gd name="connsiteY19215" fmla="*/ 3078352 h 4333434"/>
              <a:gd name="connsiteX19216" fmla="*/ 2440504 w 4425895"/>
              <a:gd name="connsiteY19216" fmla="*/ 3078387 h 4333434"/>
              <a:gd name="connsiteX19217" fmla="*/ 2449784 w 4425895"/>
              <a:gd name="connsiteY19217" fmla="*/ 4328646 h 4333434"/>
              <a:gd name="connsiteX19218" fmla="*/ 2445917 w 4425895"/>
              <a:gd name="connsiteY19218" fmla="*/ 4324693 h 4333434"/>
              <a:gd name="connsiteX19219" fmla="*/ 2448366 w 4425895"/>
              <a:gd name="connsiteY19219" fmla="*/ 4325036 h 4333434"/>
              <a:gd name="connsiteX19220" fmla="*/ 2449784 w 4425895"/>
              <a:gd name="connsiteY19220" fmla="*/ 4329118 h 4333434"/>
              <a:gd name="connsiteX19221" fmla="*/ 2456401 w 4425895"/>
              <a:gd name="connsiteY19221" fmla="*/ 4272360 h 4333434"/>
              <a:gd name="connsiteX19222" fmla="*/ 2451159 w 4425895"/>
              <a:gd name="connsiteY19222" fmla="*/ 4272360 h 4333434"/>
              <a:gd name="connsiteX19223" fmla="*/ 2445634 w 4425895"/>
              <a:gd name="connsiteY19223" fmla="*/ 4273546 h 4333434"/>
              <a:gd name="connsiteX19224" fmla="*/ 2443812 w 4425895"/>
              <a:gd name="connsiteY19224" fmla="*/ 4269997 h 4333434"/>
              <a:gd name="connsiteX19225" fmla="*/ 2460998 w 4425895"/>
              <a:gd name="connsiteY19225" fmla="*/ 4267634 h 4333434"/>
              <a:gd name="connsiteX19226" fmla="*/ 2456401 w 4425895"/>
              <a:gd name="connsiteY19226" fmla="*/ 4272833 h 4333434"/>
              <a:gd name="connsiteX19227" fmla="*/ 2459623 w 4425895"/>
              <a:gd name="connsiteY19227" fmla="*/ 4173539 h 4333434"/>
              <a:gd name="connsiteX19228" fmla="*/ 2451030 w 4425895"/>
              <a:gd name="connsiteY19228" fmla="*/ 4174442 h 4333434"/>
              <a:gd name="connsiteX19229" fmla="*/ 2462029 w 4425895"/>
              <a:gd name="connsiteY19229" fmla="*/ 4168942 h 4333434"/>
              <a:gd name="connsiteX19230" fmla="*/ 2459580 w 4425895"/>
              <a:gd name="connsiteY19230" fmla="*/ 4174184 h 4333434"/>
              <a:gd name="connsiteX19231" fmla="*/ 2462889 w 4425895"/>
              <a:gd name="connsiteY19231" fmla="*/ 2962208 h 4333434"/>
              <a:gd name="connsiteX19232" fmla="*/ 2463361 w 4425895"/>
              <a:gd name="connsiteY19232" fmla="*/ 2956923 h 4333434"/>
              <a:gd name="connsiteX19233" fmla="*/ 2468947 w 4425895"/>
              <a:gd name="connsiteY19233" fmla="*/ 2961219 h 4333434"/>
              <a:gd name="connsiteX19234" fmla="*/ 2462889 w 4425895"/>
              <a:gd name="connsiteY19234" fmla="*/ 2962852 h 4333434"/>
              <a:gd name="connsiteX19235" fmla="*/ 2464779 w 4425895"/>
              <a:gd name="connsiteY19235" fmla="*/ 3421940 h 4333434"/>
              <a:gd name="connsiteX19236" fmla="*/ 2466842 w 4425895"/>
              <a:gd name="connsiteY19236" fmla="*/ 3420995 h 4333434"/>
              <a:gd name="connsiteX19237" fmla="*/ 2468947 w 4425895"/>
              <a:gd name="connsiteY19237" fmla="*/ 3423229 h 4333434"/>
              <a:gd name="connsiteX19238" fmla="*/ 2466842 w 4425895"/>
              <a:gd name="connsiteY19238" fmla="*/ 3424175 h 4333434"/>
              <a:gd name="connsiteX19239" fmla="*/ 2464779 w 4425895"/>
              <a:gd name="connsiteY19239" fmla="*/ 3422585 h 4333434"/>
              <a:gd name="connsiteX19240" fmla="*/ 2468689 w 4425895"/>
              <a:gd name="connsiteY19240" fmla="*/ 4233992 h 4333434"/>
              <a:gd name="connsiteX19241" fmla="*/ 2472986 w 4425895"/>
              <a:gd name="connsiteY19241" fmla="*/ 4236012 h 4333434"/>
              <a:gd name="connsiteX19242" fmla="*/ 2466670 w 4425895"/>
              <a:gd name="connsiteY19242" fmla="*/ 4237172 h 4333434"/>
              <a:gd name="connsiteX19243" fmla="*/ 2468689 w 4425895"/>
              <a:gd name="connsiteY19243" fmla="*/ 4234551 h 4333434"/>
              <a:gd name="connsiteX19244" fmla="*/ 2486735 w 4425895"/>
              <a:gd name="connsiteY19244" fmla="*/ 4297839 h 4333434"/>
              <a:gd name="connsiteX19245" fmla="*/ 2468947 w 4425895"/>
              <a:gd name="connsiteY19245" fmla="*/ 4293543 h 4333434"/>
              <a:gd name="connsiteX19246" fmla="*/ 2474661 w 4425895"/>
              <a:gd name="connsiteY19246" fmla="*/ 4293801 h 4333434"/>
              <a:gd name="connsiteX19247" fmla="*/ 2478614 w 4425895"/>
              <a:gd name="connsiteY19247" fmla="*/ 4295691 h 4333434"/>
              <a:gd name="connsiteX19248" fmla="*/ 2487207 w 4425895"/>
              <a:gd name="connsiteY19248" fmla="*/ 4294917 h 4333434"/>
              <a:gd name="connsiteX19249" fmla="*/ 2492965 w 4425895"/>
              <a:gd name="connsiteY19249" fmla="*/ 4296550 h 4333434"/>
              <a:gd name="connsiteX19250" fmla="*/ 2498507 w 4425895"/>
              <a:gd name="connsiteY19250" fmla="*/ 4304155 h 4333434"/>
              <a:gd name="connsiteX19251" fmla="*/ 2495113 w 4425895"/>
              <a:gd name="connsiteY19251" fmla="*/ 4302007 h 4333434"/>
              <a:gd name="connsiteX19252" fmla="*/ 2495929 w 4425895"/>
              <a:gd name="connsiteY19252" fmla="*/ 4299902 h 4333434"/>
              <a:gd name="connsiteX19253" fmla="*/ 2499324 w 4425895"/>
              <a:gd name="connsiteY19253" fmla="*/ 4302007 h 4333434"/>
              <a:gd name="connsiteX19254" fmla="*/ 2498507 w 4425895"/>
              <a:gd name="connsiteY19254" fmla="*/ 4304714 h 4333434"/>
              <a:gd name="connsiteX19255" fmla="*/ 2513201 w 4425895"/>
              <a:gd name="connsiteY19255" fmla="*/ 4323275 h 4333434"/>
              <a:gd name="connsiteX19256" fmla="*/ 2508905 w 4425895"/>
              <a:gd name="connsiteY19256" fmla="*/ 4320096 h 4333434"/>
              <a:gd name="connsiteX19257" fmla="*/ 2510752 w 4425895"/>
              <a:gd name="connsiteY19257" fmla="*/ 4316873 h 4333434"/>
              <a:gd name="connsiteX19258" fmla="*/ 2515049 w 4425895"/>
              <a:gd name="connsiteY19258" fmla="*/ 4320096 h 4333434"/>
              <a:gd name="connsiteX19259" fmla="*/ 2513201 w 4425895"/>
              <a:gd name="connsiteY19259" fmla="*/ 4323834 h 4333434"/>
              <a:gd name="connsiteX19260" fmla="*/ 2497261 w 4425895"/>
              <a:gd name="connsiteY19260" fmla="*/ 4291437 h 4333434"/>
              <a:gd name="connsiteX19261" fmla="*/ 2487680 w 4425895"/>
              <a:gd name="connsiteY19261" fmla="*/ 4288258 h 4333434"/>
              <a:gd name="connsiteX19262" fmla="*/ 2479430 w 4425895"/>
              <a:gd name="connsiteY19262" fmla="*/ 4284821 h 4333434"/>
              <a:gd name="connsiteX19263" fmla="*/ 2496273 w 4425895"/>
              <a:gd name="connsiteY19263" fmla="*/ 4287227 h 4333434"/>
              <a:gd name="connsiteX19264" fmla="*/ 2507788 w 4425895"/>
              <a:gd name="connsiteY19264" fmla="*/ 4290191 h 4333434"/>
              <a:gd name="connsiteX19265" fmla="*/ 2515006 w 4425895"/>
              <a:gd name="connsiteY19265" fmla="*/ 4291781 h 4333434"/>
              <a:gd name="connsiteX19266" fmla="*/ 2497261 w 4425895"/>
              <a:gd name="connsiteY19266" fmla="*/ 4291996 h 4333434"/>
              <a:gd name="connsiteX19267" fmla="*/ 2519990 w 4425895"/>
              <a:gd name="connsiteY19267" fmla="*/ 2925128 h 4333434"/>
              <a:gd name="connsiteX19268" fmla="*/ 2513846 w 4425895"/>
              <a:gd name="connsiteY19268" fmla="*/ 2924527 h 4333434"/>
              <a:gd name="connsiteX19269" fmla="*/ 2514877 w 4425895"/>
              <a:gd name="connsiteY19269" fmla="*/ 2919757 h 4333434"/>
              <a:gd name="connsiteX19270" fmla="*/ 2519174 w 4425895"/>
              <a:gd name="connsiteY19270" fmla="*/ 2920359 h 4333434"/>
              <a:gd name="connsiteX19271" fmla="*/ 2519990 w 4425895"/>
              <a:gd name="connsiteY19271" fmla="*/ 2925816 h 4333434"/>
              <a:gd name="connsiteX19272" fmla="*/ 2528583 w 4425895"/>
              <a:gd name="connsiteY19272" fmla="*/ 4275325 h 4333434"/>
              <a:gd name="connsiteX19273" fmla="*/ 2537176 w 4425895"/>
              <a:gd name="connsiteY19273" fmla="*/ 4278161 h 4333434"/>
              <a:gd name="connsiteX19274" fmla="*/ 2525662 w 4425895"/>
              <a:gd name="connsiteY19274" fmla="*/ 4281727 h 4333434"/>
              <a:gd name="connsiteX19275" fmla="*/ 2520677 w 4425895"/>
              <a:gd name="connsiteY19275" fmla="*/ 4279063 h 4333434"/>
              <a:gd name="connsiteX19276" fmla="*/ 2527767 w 4425895"/>
              <a:gd name="connsiteY19276" fmla="*/ 4298871 h 4333434"/>
              <a:gd name="connsiteX19277" fmla="*/ 2525533 w 4425895"/>
              <a:gd name="connsiteY19277" fmla="*/ 4301878 h 4333434"/>
              <a:gd name="connsiteX19278" fmla="*/ 2528884 w 4425895"/>
              <a:gd name="connsiteY19278" fmla="*/ 4293972 h 4333434"/>
              <a:gd name="connsiteX19279" fmla="*/ 2530431 w 4425895"/>
              <a:gd name="connsiteY19279" fmla="*/ 4294660 h 4333434"/>
              <a:gd name="connsiteX19280" fmla="*/ 2527552 w 4425895"/>
              <a:gd name="connsiteY19280" fmla="*/ 4299558 h 4333434"/>
              <a:gd name="connsiteX19281" fmla="*/ 2544524 w 4425895"/>
              <a:gd name="connsiteY19281" fmla="*/ 4312577 h 4333434"/>
              <a:gd name="connsiteX19282" fmla="*/ 2537993 w 4425895"/>
              <a:gd name="connsiteY19282" fmla="*/ 4315584 h 4333434"/>
              <a:gd name="connsiteX19283" fmla="*/ 2534427 w 4425895"/>
              <a:gd name="connsiteY19283" fmla="*/ 4319021 h 4333434"/>
              <a:gd name="connsiteX19284" fmla="*/ 2528583 w 4425895"/>
              <a:gd name="connsiteY19284" fmla="*/ 4322158 h 4333434"/>
              <a:gd name="connsiteX19285" fmla="*/ 2539668 w 4425895"/>
              <a:gd name="connsiteY19285" fmla="*/ 4304026 h 4333434"/>
              <a:gd name="connsiteX19286" fmla="*/ 2544309 w 4425895"/>
              <a:gd name="connsiteY19286" fmla="*/ 4313264 h 4333434"/>
              <a:gd name="connsiteX19287" fmla="*/ 2550453 w 4425895"/>
              <a:gd name="connsiteY19287" fmla="*/ 4295648 h 4333434"/>
              <a:gd name="connsiteX19288" fmla="*/ 2546758 w 4425895"/>
              <a:gd name="connsiteY19288" fmla="*/ 4299343 h 4333434"/>
              <a:gd name="connsiteX19289" fmla="*/ 2544953 w 4425895"/>
              <a:gd name="connsiteY19289" fmla="*/ 4297496 h 4333434"/>
              <a:gd name="connsiteX19290" fmla="*/ 2548605 w 4425895"/>
              <a:gd name="connsiteY19290" fmla="*/ 4293801 h 4333434"/>
              <a:gd name="connsiteX19291" fmla="*/ 2550238 w 4425895"/>
              <a:gd name="connsiteY19291" fmla="*/ 4296335 h 4333434"/>
              <a:gd name="connsiteX19292" fmla="*/ 2555952 w 4425895"/>
              <a:gd name="connsiteY19292" fmla="*/ 4299257 h 4333434"/>
              <a:gd name="connsiteX19293" fmla="*/ 2565491 w 4425895"/>
              <a:gd name="connsiteY19293" fmla="*/ 4306561 h 4333434"/>
              <a:gd name="connsiteX19294" fmla="*/ 2555523 w 4425895"/>
              <a:gd name="connsiteY19294" fmla="*/ 4307507 h 4333434"/>
              <a:gd name="connsiteX19295" fmla="*/ 2555738 w 4425895"/>
              <a:gd name="connsiteY19295" fmla="*/ 4299859 h 4333434"/>
              <a:gd name="connsiteX19296" fmla="*/ 2573869 w 4425895"/>
              <a:gd name="connsiteY19296" fmla="*/ 4319021 h 4333434"/>
              <a:gd name="connsiteX19297" fmla="*/ 2561280 w 4425895"/>
              <a:gd name="connsiteY19297" fmla="*/ 4317389 h 4333434"/>
              <a:gd name="connsiteX19298" fmla="*/ 2563772 w 4425895"/>
              <a:gd name="connsiteY19298" fmla="*/ 4314811 h 4333434"/>
              <a:gd name="connsiteX19299" fmla="*/ 2563901 w 4425895"/>
              <a:gd name="connsiteY19299" fmla="*/ 4314811 h 4333434"/>
              <a:gd name="connsiteX19300" fmla="*/ 2573654 w 4425895"/>
              <a:gd name="connsiteY19300" fmla="*/ 4319709 h 4333434"/>
              <a:gd name="connsiteX19301" fmla="*/ 2572451 w 4425895"/>
              <a:gd name="connsiteY19301" fmla="*/ 2589824 h 4333434"/>
              <a:gd name="connsiteX19302" fmla="*/ 2570518 w 4425895"/>
              <a:gd name="connsiteY19302" fmla="*/ 2587633 h 4333434"/>
              <a:gd name="connsiteX19303" fmla="*/ 2575717 w 4425895"/>
              <a:gd name="connsiteY19303" fmla="*/ 2588879 h 4333434"/>
              <a:gd name="connsiteX19304" fmla="*/ 2572451 w 4425895"/>
              <a:gd name="connsiteY19304" fmla="*/ 2589824 h 4333434"/>
              <a:gd name="connsiteX19305" fmla="*/ 2577478 w 4425895"/>
              <a:gd name="connsiteY19305" fmla="*/ 2821237 h 4333434"/>
              <a:gd name="connsiteX19306" fmla="*/ 2580357 w 4425895"/>
              <a:gd name="connsiteY19306" fmla="*/ 2822139 h 4333434"/>
              <a:gd name="connsiteX19307" fmla="*/ 2579798 w 4425895"/>
              <a:gd name="connsiteY19307" fmla="*/ 2829014 h 4333434"/>
              <a:gd name="connsiteX19308" fmla="*/ 2577478 w 4425895"/>
              <a:gd name="connsiteY19308" fmla="*/ 2821022 h 4333434"/>
              <a:gd name="connsiteX19309" fmla="*/ 2579927 w 4425895"/>
              <a:gd name="connsiteY19309" fmla="*/ 2967063 h 4333434"/>
              <a:gd name="connsiteX19310" fmla="*/ 2581990 w 4425895"/>
              <a:gd name="connsiteY19310" fmla="*/ 2963840 h 4333434"/>
              <a:gd name="connsiteX19311" fmla="*/ 2584095 w 4425895"/>
              <a:gd name="connsiteY19311" fmla="*/ 2967063 h 4333434"/>
              <a:gd name="connsiteX19312" fmla="*/ 2581990 w 4425895"/>
              <a:gd name="connsiteY19312" fmla="*/ 2970242 h 4333434"/>
              <a:gd name="connsiteX19313" fmla="*/ 2579884 w 4425895"/>
              <a:gd name="connsiteY19313" fmla="*/ 2966848 h 4333434"/>
              <a:gd name="connsiteX19314" fmla="*/ 2587446 w 4425895"/>
              <a:gd name="connsiteY19314" fmla="*/ 4313264 h 4333434"/>
              <a:gd name="connsiteX19315" fmla="*/ 2583150 w 4425895"/>
              <a:gd name="connsiteY19315" fmla="*/ 4308967 h 4333434"/>
              <a:gd name="connsiteX19316" fmla="*/ 2590454 w 4425895"/>
              <a:gd name="connsiteY19316" fmla="*/ 4308710 h 4333434"/>
              <a:gd name="connsiteX19317" fmla="*/ 2587446 w 4425895"/>
              <a:gd name="connsiteY19317" fmla="*/ 4313049 h 4333434"/>
              <a:gd name="connsiteX19318" fmla="*/ 2590927 w 4425895"/>
              <a:gd name="connsiteY19318" fmla="*/ 4183207 h 4333434"/>
              <a:gd name="connsiteX19319" fmla="*/ 2598532 w 4425895"/>
              <a:gd name="connsiteY19319" fmla="*/ 4181445 h 4333434"/>
              <a:gd name="connsiteX19320" fmla="*/ 2600594 w 4425895"/>
              <a:gd name="connsiteY19320" fmla="*/ 4185140 h 4333434"/>
              <a:gd name="connsiteX19321" fmla="*/ 2590927 w 4425895"/>
              <a:gd name="connsiteY19321" fmla="*/ 4182992 h 4333434"/>
              <a:gd name="connsiteX19322" fmla="*/ 2599820 w 4425895"/>
              <a:gd name="connsiteY19322" fmla="*/ 4270900 h 4333434"/>
              <a:gd name="connsiteX19323" fmla="*/ 2606007 w 4425895"/>
              <a:gd name="connsiteY19323" fmla="*/ 4273650 h 4333434"/>
              <a:gd name="connsiteX19324" fmla="*/ 2596856 w 4425895"/>
              <a:gd name="connsiteY19324" fmla="*/ 4276442 h 4333434"/>
              <a:gd name="connsiteX19325" fmla="*/ 2599820 w 4425895"/>
              <a:gd name="connsiteY19325" fmla="*/ 4270685 h 4333434"/>
              <a:gd name="connsiteX19326" fmla="*/ 2608414 w 4425895"/>
              <a:gd name="connsiteY19326" fmla="*/ 4310385 h 4333434"/>
              <a:gd name="connsiteX19327" fmla="*/ 2603043 w 4425895"/>
              <a:gd name="connsiteY19327" fmla="*/ 4311459 h 4333434"/>
              <a:gd name="connsiteX19328" fmla="*/ 2599777 w 4425895"/>
              <a:gd name="connsiteY19328" fmla="*/ 4306174 h 4333434"/>
              <a:gd name="connsiteX19329" fmla="*/ 2598587 w 4425895"/>
              <a:gd name="connsiteY19329" fmla="*/ 4299227 h 4333434"/>
              <a:gd name="connsiteX19330" fmla="*/ 2598660 w 4425895"/>
              <a:gd name="connsiteY19330" fmla="*/ 4299128 h 4333434"/>
              <a:gd name="connsiteX19331" fmla="*/ 2600895 w 4425895"/>
              <a:gd name="connsiteY19331" fmla="*/ 4299128 h 4333434"/>
              <a:gd name="connsiteX19332" fmla="*/ 2606179 w 4425895"/>
              <a:gd name="connsiteY19332" fmla="*/ 4302823 h 4333434"/>
              <a:gd name="connsiteX19333" fmla="*/ 2608328 w 4425895"/>
              <a:gd name="connsiteY19333" fmla="*/ 4310171 h 4333434"/>
              <a:gd name="connsiteX19334" fmla="*/ 2610562 w 4425895"/>
              <a:gd name="connsiteY19334" fmla="*/ 2864289 h 4333434"/>
              <a:gd name="connsiteX19335" fmla="*/ 2614858 w 4425895"/>
              <a:gd name="connsiteY19335" fmla="*/ 2860594 h 4333434"/>
              <a:gd name="connsiteX19336" fmla="*/ 2613913 w 4425895"/>
              <a:gd name="connsiteY19336" fmla="*/ 2864203 h 4333434"/>
              <a:gd name="connsiteX19337" fmla="*/ 2610476 w 4425895"/>
              <a:gd name="connsiteY19337" fmla="*/ 2864074 h 4333434"/>
              <a:gd name="connsiteX19338" fmla="*/ 2611421 w 4425895"/>
              <a:gd name="connsiteY19338" fmla="*/ 2976730 h 4333434"/>
              <a:gd name="connsiteX19339" fmla="*/ 2613526 w 4425895"/>
              <a:gd name="connsiteY19339" fmla="*/ 2973422 h 4333434"/>
              <a:gd name="connsiteX19340" fmla="*/ 2615589 w 4425895"/>
              <a:gd name="connsiteY19340" fmla="*/ 2975398 h 4333434"/>
              <a:gd name="connsiteX19341" fmla="*/ 2613526 w 4425895"/>
              <a:gd name="connsiteY19341" fmla="*/ 2978749 h 4333434"/>
              <a:gd name="connsiteX19342" fmla="*/ 2611331 w 4425895"/>
              <a:gd name="connsiteY19342" fmla="*/ 2976829 h 4333434"/>
              <a:gd name="connsiteX19343" fmla="*/ 2611335 w 4425895"/>
              <a:gd name="connsiteY19343" fmla="*/ 2976515 h 4333434"/>
              <a:gd name="connsiteX19344" fmla="*/ 2622850 w 4425895"/>
              <a:gd name="connsiteY19344" fmla="*/ 4304542 h 4333434"/>
              <a:gd name="connsiteX19345" fmla="*/ 2621604 w 4425895"/>
              <a:gd name="connsiteY19345" fmla="*/ 4303253 h 4333434"/>
              <a:gd name="connsiteX19346" fmla="*/ 2625600 w 4425895"/>
              <a:gd name="connsiteY19346" fmla="*/ 4303253 h 4333434"/>
              <a:gd name="connsiteX19347" fmla="*/ 2622850 w 4425895"/>
              <a:gd name="connsiteY19347" fmla="*/ 4304542 h 4333434"/>
              <a:gd name="connsiteX19348" fmla="*/ 2626287 w 4425895"/>
              <a:gd name="connsiteY19348" fmla="*/ 4279192 h 4333434"/>
              <a:gd name="connsiteX19349" fmla="*/ 2613397 w 4425895"/>
              <a:gd name="connsiteY19349" fmla="*/ 4268966 h 4333434"/>
              <a:gd name="connsiteX19350" fmla="*/ 2619069 w 4425895"/>
              <a:gd name="connsiteY19350" fmla="*/ 4270685 h 4333434"/>
              <a:gd name="connsiteX19351" fmla="*/ 2625858 w 4425895"/>
              <a:gd name="connsiteY19351" fmla="*/ 4272876 h 4333434"/>
              <a:gd name="connsiteX19352" fmla="*/ 2630756 w 4425895"/>
              <a:gd name="connsiteY19352" fmla="*/ 4275024 h 4333434"/>
              <a:gd name="connsiteX19353" fmla="*/ 2626115 w 4425895"/>
              <a:gd name="connsiteY19353" fmla="*/ 4279192 h 4333434"/>
              <a:gd name="connsiteX19354" fmla="*/ 2631443 w 4425895"/>
              <a:gd name="connsiteY19354" fmla="*/ 3137894 h 4333434"/>
              <a:gd name="connsiteX19355" fmla="*/ 2633420 w 4425895"/>
              <a:gd name="connsiteY19355" fmla="*/ 3135789 h 4333434"/>
              <a:gd name="connsiteX19356" fmla="*/ 2636642 w 4425895"/>
              <a:gd name="connsiteY19356" fmla="*/ 3137894 h 4333434"/>
              <a:gd name="connsiteX19357" fmla="*/ 2634756 w 4425895"/>
              <a:gd name="connsiteY19357" fmla="*/ 3140038 h 4333434"/>
              <a:gd name="connsiteX19358" fmla="*/ 2634709 w 4425895"/>
              <a:gd name="connsiteY19358" fmla="*/ 3140043 h 4333434"/>
              <a:gd name="connsiteX19359" fmla="*/ 2631443 w 4425895"/>
              <a:gd name="connsiteY19359" fmla="*/ 3137894 h 4333434"/>
              <a:gd name="connsiteX19360" fmla="*/ 2636943 w 4425895"/>
              <a:gd name="connsiteY19360" fmla="*/ 4276872 h 4333434"/>
              <a:gd name="connsiteX19361" fmla="*/ 2637201 w 4425895"/>
              <a:gd name="connsiteY19361" fmla="*/ 4274982 h 4333434"/>
              <a:gd name="connsiteX19362" fmla="*/ 2638017 w 4425895"/>
              <a:gd name="connsiteY19362" fmla="*/ 4267677 h 4333434"/>
              <a:gd name="connsiteX19363" fmla="*/ 2651336 w 4425895"/>
              <a:gd name="connsiteY19363" fmla="*/ 4274853 h 4333434"/>
              <a:gd name="connsiteX19364" fmla="*/ 2644720 w 4425895"/>
              <a:gd name="connsiteY19364" fmla="*/ 4280095 h 4333434"/>
              <a:gd name="connsiteX19365" fmla="*/ 2635482 w 4425895"/>
              <a:gd name="connsiteY19365" fmla="*/ 4281083 h 4333434"/>
              <a:gd name="connsiteX19366" fmla="*/ 2636728 w 4425895"/>
              <a:gd name="connsiteY19366" fmla="*/ 4276872 h 4333434"/>
              <a:gd name="connsiteX19367" fmla="*/ 2663667 w 4425895"/>
              <a:gd name="connsiteY19367" fmla="*/ 4304714 h 4333434"/>
              <a:gd name="connsiteX19368" fmla="*/ 2653055 w 4425895"/>
              <a:gd name="connsiteY19368" fmla="*/ 4309998 h 4333434"/>
              <a:gd name="connsiteX19369" fmla="*/ 2640810 w 4425895"/>
              <a:gd name="connsiteY19369" fmla="*/ 4315326 h 4333434"/>
              <a:gd name="connsiteX19370" fmla="*/ 2636986 w 4425895"/>
              <a:gd name="connsiteY19370" fmla="*/ 4308881 h 4333434"/>
              <a:gd name="connsiteX19371" fmla="*/ 2642056 w 4425895"/>
              <a:gd name="connsiteY19371" fmla="*/ 4304585 h 4333434"/>
              <a:gd name="connsiteX19372" fmla="*/ 2649231 w 4425895"/>
              <a:gd name="connsiteY19372" fmla="*/ 4300288 h 4333434"/>
              <a:gd name="connsiteX19373" fmla="*/ 2654473 w 4425895"/>
              <a:gd name="connsiteY19373" fmla="*/ 4295992 h 4333434"/>
              <a:gd name="connsiteX19374" fmla="*/ 2659715 w 4425895"/>
              <a:gd name="connsiteY19374" fmla="*/ 4299171 h 4333434"/>
              <a:gd name="connsiteX19375" fmla="*/ 2666632 w 4425895"/>
              <a:gd name="connsiteY19375" fmla="*/ 4298655 h 4333434"/>
              <a:gd name="connsiteX19376" fmla="*/ 2667835 w 4425895"/>
              <a:gd name="connsiteY19376" fmla="*/ 4299687 h 4333434"/>
              <a:gd name="connsiteX19377" fmla="*/ 2663453 w 4425895"/>
              <a:gd name="connsiteY19377" fmla="*/ 4304714 h 4333434"/>
              <a:gd name="connsiteX19378" fmla="*/ 2667964 w 4425895"/>
              <a:gd name="connsiteY19378" fmla="*/ 4255819 h 4333434"/>
              <a:gd name="connsiteX19379" fmla="*/ 2664828 w 4425895"/>
              <a:gd name="connsiteY19379" fmla="*/ 4253714 h 4333434"/>
              <a:gd name="connsiteX19380" fmla="*/ 2667964 w 4425895"/>
              <a:gd name="connsiteY19380" fmla="*/ 4251565 h 4333434"/>
              <a:gd name="connsiteX19381" fmla="*/ 2671100 w 4425895"/>
              <a:gd name="connsiteY19381" fmla="*/ 4253714 h 4333434"/>
              <a:gd name="connsiteX19382" fmla="*/ 2667878 w 4425895"/>
              <a:gd name="connsiteY19382" fmla="*/ 4255819 h 4333434"/>
              <a:gd name="connsiteX19383" fmla="*/ 2672261 w 4425895"/>
              <a:gd name="connsiteY19383" fmla="*/ 4321900 h 4333434"/>
              <a:gd name="connsiteX19384" fmla="*/ 2671874 w 4425895"/>
              <a:gd name="connsiteY19384" fmla="*/ 4318592 h 4333434"/>
              <a:gd name="connsiteX19385" fmla="*/ 2675440 w 4425895"/>
              <a:gd name="connsiteY19385" fmla="*/ 4318162 h 4333434"/>
              <a:gd name="connsiteX19386" fmla="*/ 2672347 w 4425895"/>
              <a:gd name="connsiteY19386" fmla="*/ 4321900 h 4333434"/>
              <a:gd name="connsiteX19387" fmla="*/ 2681369 w 4425895"/>
              <a:gd name="connsiteY19387" fmla="*/ 4202713 h 4333434"/>
              <a:gd name="connsiteX19388" fmla="*/ 2678525 w 4425895"/>
              <a:gd name="connsiteY19388" fmla="*/ 4200432 h 4333434"/>
              <a:gd name="connsiteX19389" fmla="*/ 2678619 w 4425895"/>
              <a:gd name="connsiteY19389" fmla="*/ 4199405 h 4333434"/>
              <a:gd name="connsiteX19390" fmla="*/ 2684162 w 4425895"/>
              <a:gd name="connsiteY19390" fmla="*/ 4198975 h 4333434"/>
              <a:gd name="connsiteX19391" fmla="*/ 2681455 w 4425895"/>
              <a:gd name="connsiteY19391" fmla="*/ 4202713 h 4333434"/>
              <a:gd name="connsiteX19392" fmla="*/ 2696021 w 4425895"/>
              <a:gd name="connsiteY19392" fmla="*/ 4319580 h 4333434"/>
              <a:gd name="connsiteX19393" fmla="*/ 2690822 w 4425895"/>
              <a:gd name="connsiteY19393" fmla="*/ 4321685 h 4333434"/>
              <a:gd name="connsiteX19394" fmla="*/ 2685580 w 4425895"/>
              <a:gd name="connsiteY19394" fmla="*/ 4319580 h 4333434"/>
              <a:gd name="connsiteX19395" fmla="*/ 2690822 w 4425895"/>
              <a:gd name="connsiteY19395" fmla="*/ 4317432 h 4333434"/>
              <a:gd name="connsiteX19396" fmla="*/ 2696106 w 4425895"/>
              <a:gd name="connsiteY19396" fmla="*/ 4319580 h 4333434"/>
              <a:gd name="connsiteX19397" fmla="*/ 2692970 w 4425895"/>
              <a:gd name="connsiteY19397" fmla="*/ 4217622 h 4333434"/>
              <a:gd name="connsiteX19398" fmla="*/ 2691080 w 4425895"/>
              <a:gd name="connsiteY19398" fmla="*/ 4214443 h 4333434"/>
              <a:gd name="connsiteX19399" fmla="*/ 2694947 w 4425895"/>
              <a:gd name="connsiteY19399" fmla="*/ 4216462 h 4333434"/>
              <a:gd name="connsiteX19400" fmla="*/ 2693056 w 4425895"/>
              <a:gd name="connsiteY19400" fmla="*/ 4217622 h 4333434"/>
              <a:gd name="connsiteX19401" fmla="*/ 2709297 w 4425895"/>
              <a:gd name="connsiteY19401" fmla="*/ 4226602 h 4333434"/>
              <a:gd name="connsiteX19402" fmla="*/ 2703883 w 4425895"/>
              <a:gd name="connsiteY19402" fmla="*/ 4232059 h 4333434"/>
              <a:gd name="connsiteX19403" fmla="*/ 2703368 w 4425895"/>
              <a:gd name="connsiteY19403" fmla="*/ 4226087 h 4333434"/>
              <a:gd name="connsiteX19404" fmla="*/ 2709383 w 4425895"/>
              <a:gd name="connsiteY19404" fmla="*/ 4226817 h 4333434"/>
              <a:gd name="connsiteX19405" fmla="*/ 2710844 w 4425895"/>
              <a:gd name="connsiteY19405" fmla="*/ 4175043 h 4333434"/>
              <a:gd name="connsiteX19406" fmla="*/ 2707535 w 4425895"/>
              <a:gd name="connsiteY19406" fmla="*/ 4172938 h 4333434"/>
              <a:gd name="connsiteX19407" fmla="*/ 2709512 w 4425895"/>
              <a:gd name="connsiteY19407" fmla="*/ 4170790 h 4333434"/>
              <a:gd name="connsiteX19408" fmla="*/ 2712777 w 4425895"/>
              <a:gd name="connsiteY19408" fmla="*/ 4172938 h 4333434"/>
              <a:gd name="connsiteX19409" fmla="*/ 2710930 w 4425895"/>
              <a:gd name="connsiteY19409" fmla="*/ 4175258 h 4333434"/>
              <a:gd name="connsiteX19410" fmla="*/ 2713851 w 4425895"/>
              <a:gd name="connsiteY19410" fmla="*/ 3420565 h 4333434"/>
              <a:gd name="connsiteX19411" fmla="*/ 2711703 w 4425895"/>
              <a:gd name="connsiteY19411" fmla="*/ 3418417 h 4333434"/>
              <a:gd name="connsiteX19412" fmla="*/ 2713851 w 4425895"/>
              <a:gd name="connsiteY19412" fmla="*/ 3416269 h 4333434"/>
              <a:gd name="connsiteX19413" fmla="*/ 2716000 w 4425895"/>
              <a:gd name="connsiteY19413" fmla="*/ 3418417 h 4333434"/>
              <a:gd name="connsiteX19414" fmla="*/ 2713851 w 4425895"/>
              <a:gd name="connsiteY19414" fmla="*/ 3420565 h 4333434"/>
              <a:gd name="connsiteX19415" fmla="*/ 2715011 w 4425895"/>
              <a:gd name="connsiteY19415" fmla="*/ 1998745 h 4333434"/>
              <a:gd name="connsiteX19416" fmla="*/ 2711746 w 4425895"/>
              <a:gd name="connsiteY19416" fmla="*/ 1996639 h 4333434"/>
              <a:gd name="connsiteX19417" fmla="*/ 2713718 w 4425895"/>
              <a:gd name="connsiteY19417" fmla="*/ 1994491 h 4333434"/>
              <a:gd name="connsiteX19418" fmla="*/ 2713723 w 4425895"/>
              <a:gd name="connsiteY19418" fmla="*/ 1994491 h 4333434"/>
              <a:gd name="connsiteX19419" fmla="*/ 2716988 w 4425895"/>
              <a:gd name="connsiteY19419" fmla="*/ 1996639 h 4333434"/>
              <a:gd name="connsiteX19420" fmla="*/ 2715097 w 4425895"/>
              <a:gd name="connsiteY19420" fmla="*/ 1998745 h 4333434"/>
              <a:gd name="connsiteX19421" fmla="*/ 2720511 w 4425895"/>
              <a:gd name="connsiteY19421" fmla="*/ 1945639 h 4333434"/>
              <a:gd name="connsiteX19422" fmla="*/ 2715914 w 4425895"/>
              <a:gd name="connsiteY19422" fmla="*/ 1935456 h 4333434"/>
              <a:gd name="connsiteX19423" fmla="*/ 2721069 w 4425895"/>
              <a:gd name="connsiteY19423" fmla="*/ 1940827 h 4333434"/>
              <a:gd name="connsiteX19424" fmla="*/ 2720597 w 4425895"/>
              <a:gd name="connsiteY19424" fmla="*/ 1945639 h 4333434"/>
              <a:gd name="connsiteX19425" fmla="*/ 2731768 w 4425895"/>
              <a:gd name="connsiteY19425" fmla="*/ 4260072 h 4333434"/>
              <a:gd name="connsiteX19426" fmla="*/ 2727471 w 4425895"/>
              <a:gd name="connsiteY19426" fmla="*/ 4249847 h 4333434"/>
              <a:gd name="connsiteX19427" fmla="*/ 2734819 w 4425895"/>
              <a:gd name="connsiteY19427" fmla="*/ 4258440 h 4333434"/>
              <a:gd name="connsiteX19428" fmla="*/ 2731854 w 4425895"/>
              <a:gd name="connsiteY19428" fmla="*/ 4260072 h 4333434"/>
              <a:gd name="connsiteX19429" fmla="*/ 2741994 w 4425895"/>
              <a:gd name="connsiteY19429" fmla="*/ 4232703 h 4333434"/>
              <a:gd name="connsiteX19430" fmla="*/ 2737697 w 4425895"/>
              <a:gd name="connsiteY19430" fmla="*/ 4234551 h 4333434"/>
              <a:gd name="connsiteX19431" fmla="*/ 2735850 w 4425895"/>
              <a:gd name="connsiteY19431" fmla="*/ 4232445 h 4333434"/>
              <a:gd name="connsiteX19432" fmla="*/ 2733916 w 4425895"/>
              <a:gd name="connsiteY19432" fmla="*/ 4230340 h 4333434"/>
              <a:gd name="connsiteX19433" fmla="*/ 2730608 w 4425895"/>
              <a:gd name="connsiteY19433" fmla="*/ 4226044 h 4333434"/>
              <a:gd name="connsiteX19434" fmla="*/ 2726311 w 4425895"/>
              <a:gd name="connsiteY19434" fmla="*/ 4223981 h 4333434"/>
              <a:gd name="connsiteX19435" fmla="*/ 2722015 w 4425895"/>
              <a:gd name="connsiteY19435" fmla="*/ 4224239 h 4333434"/>
              <a:gd name="connsiteX19436" fmla="*/ 2735936 w 4425895"/>
              <a:gd name="connsiteY19436" fmla="*/ 4215646 h 4333434"/>
              <a:gd name="connsiteX19437" fmla="*/ 2736666 w 4425895"/>
              <a:gd name="connsiteY19437" fmla="*/ 4220716 h 4333434"/>
              <a:gd name="connsiteX19438" fmla="*/ 2739802 w 4425895"/>
              <a:gd name="connsiteY19438" fmla="*/ 4228407 h 4333434"/>
              <a:gd name="connsiteX19439" fmla="*/ 2742080 w 4425895"/>
              <a:gd name="connsiteY19439" fmla="*/ 4232703 h 4333434"/>
              <a:gd name="connsiteX19440" fmla="*/ 2742338 w 4425895"/>
              <a:gd name="connsiteY19440" fmla="*/ 389594 h 4333434"/>
              <a:gd name="connsiteX19441" fmla="*/ 2747321 w 4425895"/>
              <a:gd name="connsiteY19441" fmla="*/ 392171 h 4333434"/>
              <a:gd name="connsiteX19442" fmla="*/ 2745603 w 4425895"/>
              <a:gd name="connsiteY19442" fmla="*/ 394148 h 4333434"/>
              <a:gd name="connsiteX19443" fmla="*/ 2742424 w 4425895"/>
              <a:gd name="connsiteY19443" fmla="*/ 389594 h 4333434"/>
              <a:gd name="connsiteX19444" fmla="*/ 2743154 w 4425895"/>
              <a:gd name="connsiteY19444" fmla="*/ 1736138 h 4333434"/>
              <a:gd name="connsiteX19445" fmla="*/ 2745259 w 4425895"/>
              <a:gd name="connsiteY19445" fmla="*/ 1734162 h 4333434"/>
              <a:gd name="connsiteX19446" fmla="*/ 2746217 w 4425895"/>
              <a:gd name="connsiteY19446" fmla="*/ 1737492 h 4333434"/>
              <a:gd name="connsiteX19447" fmla="*/ 2746205 w 4425895"/>
              <a:gd name="connsiteY19447" fmla="*/ 1737513 h 4333434"/>
              <a:gd name="connsiteX19448" fmla="*/ 2743154 w 4425895"/>
              <a:gd name="connsiteY19448" fmla="*/ 1736138 h 4333434"/>
              <a:gd name="connsiteX19449" fmla="*/ 2746806 w 4425895"/>
              <a:gd name="connsiteY19449" fmla="*/ 4259471 h 4333434"/>
              <a:gd name="connsiteX19450" fmla="*/ 2745775 w 4425895"/>
              <a:gd name="connsiteY19450" fmla="*/ 4256850 h 4333434"/>
              <a:gd name="connsiteX19451" fmla="*/ 2751188 w 4425895"/>
              <a:gd name="connsiteY19451" fmla="*/ 4258697 h 4333434"/>
              <a:gd name="connsiteX19452" fmla="*/ 2759782 w 4425895"/>
              <a:gd name="connsiteY19452" fmla="*/ 4262178 h 4333434"/>
              <a:gd name="connsiteX19453" fmla="*/ 2763649 w 4425895"/>
              <a:gd name="connsiteY19453" fmla="*/ 4264713 h 4333434"/>
              <a:gd name="connsiteX19454" fmla="*/ 2754153 w 4425895"/>
              <a:gd name="connsiteY19454" fmla="*/ 4264412 h 4333434"/>
              <a:gd name="connsiteX19455" fmla="*/ 2746892 w 4425895"/>
              <a:gd name="connsiteY19455" fmla="*/ 4259471 h 4333434"/>
              <a:gd name="connsiteX19456" fmla="*/ 2761844 w 4425895"/>
              <a:gd name="connsiteY19456" fmla="*/ 4300460 h 4333434"/>
              <a:gd name="connsiteX19457" fmla="*/ 2762703 w 4425895"/>
              <a:gd name="connsiteY19457" fmla="*/ 4294445 h 4333434"/>
              <a:gd name="connsiteX19458" fmla="*/ 2766042 w 4425895"/>
              <a:gd name="connsiteY19458" fmla="*/ 4296052 h 4333434"/>
              <a:gd name="connsiteX19459" fmla="*/ 2766183 w 4425895"/>
              <a:gd name="connsiteY19459" fmla="*/ 4297109 h 4333434"/>
              <a:gd name="connsiteX19460" fmla="*/ 2761930 w 4425895"/>
              <a:gd name="connsiteY19460" fmla="*/ 4300460 h 4333434"/>
              <a:gd name="connsiteX19461" fmla="*/ 2773230 w 4425895"/>
              <a:gd name="connsiteY19461" fmla="*/ 4212252 h 4333434"/>
              <a:gd name="connsiteX19462" fmla="*/ 2767644 w 4425895"/>
              <a:gd name="connsiteY19462" fmla="*/ 4214099 h 4333434"/>
              <a:gd name="connsiteX19463" fmla="*/ 2771511 w 4425895"/>
              <a:gd name="connsiteY19463" fmla="*/ 4209072 h 4333434"/>
              <a:gd name="connsiteX19464" fmla="*/ 2773230 w 4425895"/>
              <a:gd name="connsiteY19464" fmla="*/ 4212252 h 4333434"/>
              <a:gd name="connsiteX19465" fmla="*/ 2771597 w 4425895"/>
              <a:gd name="connsiteY19465" fmla="*/ 4131175 h 4333434"/>
              <a:gd name="connsiteX19466" fmla="*/ 2772113 w 4425895"/>
              <a:gd name="connsiteY19466" fmla="*/ 4117684 h 4333434"/>
              <a:gd name="connsiteX19467" fmla="*/ 2778730 w 4425895"/>
              <a:gd name="connsiteY19467" fmla="*/ 4130316 h 4333434"/>
              <a:gd name="connsiteX19468" fmla="*/ 2771683 w 4425895"/>
              <a:gd name="connsiteY19468" fmla="*/ 4131175 h 4333434"/>
              <a:gd name="connsiteX19469" fmla="*/ 2777913 w 4425895"/>
              <a:gd name="connsiteY19469" fmla="*/ 1950752 h 4333434"/>
              <a:gd name="connsiteX19470" fmla="*/ 2777698 w 4425895"/>
              <a:gd name="connsiteY19470" fmla="*/ 1945983 h 4333434"/>
              <a:gd name="connsiteX19471" fmla="*/ 2781307 w 4425895"/>
              <a:gd name="connsiteY19471" fmla="*/ 1947358 h 4333434"/>
              <a:gd name="connsiteX19472" fmla="*/ 2781522 w 4425895"/>
              <a:gd name="connsiteY19472" fmla="*/ 1952127 h 4333434"/>
              <a:gd name="connsiteX19473" fmla="*/ 2777999 w 4425895"/>
              <a:gd name="connsiteY19473" fmla="*/ 1950752 h 4333434"/>
              <a:gd name="connsiteX19474" fmla="*/ 2788096 w 4425895"/>
              <a:gd name="connsiteY19474" fmla="*/ 3928678 h 4333434"/>
              <a:gd name="connsiteX19475" fmla="*/ 2785045 w 4425895"/>
              <a:gd name="connsiteY19475" fmla="*/ 3930654 h 4333434"/>
              <a:gd name="connsiteX19476" fmla="*/ 2782897 w 4425895"/>
              <a:gd name="connsiteY19476" fmla="*/ 3925370 h 4333434"/>
              <a:gd name="connsiteX19477" fmla="*/ 2788182 w 4425895"/>
              <a:gd name="connsiteY19477" fmla="*/ 3928678 h 4333434"/>
              <a:gd name="connsiteX19478" fmla="*/ 2796689 w 4425895"/>
              <a:gd name="connsiteY19478" fmla="*/ 4170575 h 4333434"/>
              <a:gd name="connsiteX19479" fmla="*/ 2793424 w 4425895"/>
              <a:gd name="connsiteY19479" fmla="*/ 4172938 h 4333434"/>
              <a:gd name="connsiteX19480" fmla="*/ 2790017 w 4425895"/>
              <a:gd name="connsiteY19480" fmla="*/ 4167907 h 4333434"/>
              <a:gd name="connsiteX19481" fmla="*/ 2790588 w 4425895"/>
              <a:gd name="connsiteY19481" fmla="*/ 4166450 h 4333434"/>
              <a:gd name="connsiteX19482" fmla="*/ 2796775 w 4425895"/>
              <a:gd name="connsiteY19482" fmla="*/ 4170575 h 4333434"/>
              <a:gd name="connsiteX19483" fmla="*/ 2798494 w 4425895"/>
              <a:gd name="connsiteY19483" fmla="*/ 3138754 h 4333434"/>
              <a:gd name="connsiteX19484" fmla="*/ 2794799 w 4425895"/>
              <a:gd name="connsiteY19484" fmla="*/ 3139914 h 4333434"/>
              <a:gd name="connsiteX19485" fmla="*/ 2793424 w 4425895"/>
              <a:gd name="connsiteY19485" fmla="*/ 3131535 h 4333434"/>
              <a:gd name="connsiteX19486" fmla="*/ 2798580 w 4425895"/>
              <a:gd name="connsiteY19486" fmla="*/ 3138754 h 4333434"/>
              <a:gd name="connsiteX19487" fmla="*/ 2802403 w 4425895"/>
              <a:gd name="connsiteY19487" fmla="*/ 2370914 h 4333434"/>
              <a:gd name="connsiteX19488" fmla="*/ 2798880 w 4425895"/>
              <a:gd name="connsiteY19488" fmla="*/ 2370914 h 4333434"/>
              <a:gd name="connsiteX19489" fmla="*/ 2803177 w 4425895"/>
              <a:gd name="connsiteY19489" fmla="*/ 2367219 h 4333434"/>
              <a:gd name="connsiteX19490" fmla="*/ 2802490 w 4425895"/>
              <a:gd name="connsiteY19490" fmla="*/ 2370914 h 4333434"/>
              <a:gd name="connsiteX19491" fmla="*/ 2809235 w 4425895"/>
              <a:gd name="connsiteY19491" fmla="*/ 2396177 h 4333434"/>
              <a:gd name="connsiteX19492" fmla="*/ 2804638 w 4425895"/>
              <a:gd name="connsiteY19492" fmla="*/ 2390463 h 4333434"/>
              <a:gd name="connsiteX19493" fmla="*/ 2812243 w 4425895"/>
              <a:gd name="connsiteY19493" fmla="*/ 2393986 h 4333434"/>
              <a:gd name="connsiteX19494" fmla="*/ 2809321 w 4425895"/>
              <a:gd name="connsiteY19494" fmla="*/ 2396177 h 4333434"/>
              <a:gd name="connsiteX19495" fmla="*/ 2813274 w 4425895"/>
              <a:gd name="connsiteY19495" fmla="*/ 2976214 h 4333434"/>
              <a:gd name="connsiteX19496" fmla="*/ 2816453 w 4425895"/>
              <a:gd name="connsiteY19496" fmla="*/ 2980511 h 4333434"/>
              <a:gd name="connsiteX19497" fmla="*/ 2811555 w 4425895"/>
              <a:gd name="connsiteY19497" fmla="*/ 2983347 h 4333434"/>
              <a:gd name="connsiteX19498" fmla="*/ 2813360 w 4425895"/>
              <a:gd name="connsiteY19498" fmla="*/ 2976515 h 4333434"/>
              <a:gd name="connsiteX19499" fmla="*/ 2813660 w 4425895"/>
              <a:gd name="connsiteY19499" fmla="*/ 4330751 h 4333434"/>
              <a:gd name="connsiteX19500" fmla="*/ 2812243 w 4425895"/>
              <a:gd name="connsiteY19500" fmla="*/ 4326240 h 4333434"/>
              <a:gd name="connsiteX19501" fmla="*/ 2815379 w 4425895"/>
              <a:gd name="connsiteY19501" fmla="*/ 4325767 h 4333434"/>
              <a:gd name="connsiteX19502" fmla="*/ 2818516 w 4425895"/>
              <a:gd name="connsiteY19502" fmla="*/ 4330064 h 4333434"/>
              <a:gd name="connsiteX19503" fmla="*/ 2813747 w 4425895"/>
              <a:gd name="connsiteY19503" fmla="*/ 4330923 h 4333434"/>
              <a:gd name="connsiteX19504" fmla="*/ 2826550 w 4425895"/>
              <a:gd name="connsiteY19504" fmla="*/ 4277516 h 4333434"/>
              <a:gd name="connsiteX19505" fmla="*/ 2814520 w 4425895"/>
              <a:gd name="connsiteY19505" fmla="*/ 4279106 h 4333434"/>
              <a:gd name="connsiteX19506" fmla="*/ 2813876 w 4425895"/>
              <a:gd name="connsiteY19506" fmla="*/ 4274595 h 4333434"/>
              <a:gd name="connsiteX19507" fmla="*/ 2826464 w 4425895"/>
              <a:gd name="connsiteY19507" fmla="*/ 4277688 h 4333434"/>
              <a:gd name="connsiteX19508" fmla="*/ 2831277 w 4425895"/>
              <a:gd name="connsiteY19508" fmla="*/ 4264283 h 4333434"/>
              <a:gd name="connsiteX19509" fmla="*/ 2819547 w 4425895"/>
              <a:gd name="connsiteY19509" fmla="*/ 4256334 h 4333434"/>
              <a:gd name="connsiteX19510" fmla="*/ 2822297 w 4425895"/>
              <a:gd name="connsiteY19510" fmla="*/ 4257237 h 4333434"/>
              <a:gd name="connsiteX19511" fmla="*/ 2829214 w 4425895"/>
              <a:gd name="connsiteY19511" fmla="*/ 4259901 h 4333434"/>
              <a:gd name="connsiteX19512" fmla="*/ 2836604 w 4425895"/>
              <a:gd name="connsiteY19512" fmla="*/ 4262178 h 4333434"/>
              <a:gd name="connsiteX19513" fmla="*/ 2831191 w 4425895"/>
              <a:gd name="connsiteY19513" fmla="*/ 4264455 h 4333434"/>
              <a:gd name="connsiteX19514" fmla="*/ 2837678 w 4425895"/>
              <a:gd name="connsiteY19514" fmla="*/ 3031640 h 4333434"/>
              <a:gd name="connsiteX19515" fmla="*/ 2835573 w 4425895"/>
              <a:gd name="connsiteY19515" fmla="*/ 3028461 h 4333434"/>
              <a:gd name="connsiteX19516" fmla="*/ 2837678 w 4425895"/>
              <a:gd name="connsiteY19516" fmla="*/ 3025281 h 4333434"/>
              <a:gd name="connsiteX19517" fmla="*/ 2839784 w 4425895"/>
              <a:gd name="connsiteY19517" fmla="*/ 3028461 h 4333434"/>
              <a:gd name="connsiteX19518" fmla="*/ 2837678 w 4425895"/>
              <a:gd name="connsiteY19518" fmla="*/ 3031640 h 4333434"/>
              <a:gd name="connsiteX19519" fmla="*/ 2845326 w 4425895"/>
              <a:gd name="connsiteY19519" fmla="*/ 4097189 h 4333434"/>
              <a:gd name="connsiteX19520" fmla="*/ 2854865 w 4425895"/>
              <a:gd name="connsiteY19520" fmla="*/ 4102646 h 4333434"/>
              <a:gd name="connsiteX19521" fmla="*/ 2847861 w 4425895"/>
              <a:gd name="connsiteY19521" fmla="*/ 4105826 h 4333434"/>
              <a:gd name="connsiteX19522" fmla="*/ 2845111 w 4425895"/>
              <a:gd name="connsiteY19522" fmla="*/ 4097318 h 4333434"/>
              <a:gd name="connsiteX19523" fmla="*/ 2853103 w 4425895"/>
              <a:gd name="connsiteY19523" fmla="*/ 4302394 h 4333434"/>
              <a:gd name="connsiteX19524" fmla="*/ 2847054 w 4425895"/>
              <a:gd name="connsiteY19524" fmla="*/ 4301844 h 4333434"/>
              <a:gd name="connsiteX19525" fmla="*/ 2846057 w 4425895"/>
              <a:gd name="connsiteY19525" fmla="*/ 4299085 h 4333434"/>
              <a:gd name="connsiteX19526" fmla="*/ 2853490 w 4425895"/>
              <a:gd name="connsiteY19526" fmla="*/ 4298398 h 4333434"/>
              <a:gd name="connsiteX19527" fmla="*/ 2852888 w 4425895"/>
              <a:gd name="connsiteY19527" fmla="*/ 4302522 h 4333434"/>
              <a:gd name="connsiteX19528" fmla="*/ 2862384 w 4425895"/>
              <a:gd name="connsiteY19528" fmla="*/ 4323275 h 4333434"/>
              <a:gd name="connsiteX19529" fmla="*/ 2855466 w 4425895"/>
              <a:gd name="connsiteY19529" fmla="*/ 4323705 h 4333434"/>
              <a:gd name="connsiteX19530" fmla="*/ 2850010 w 4425895"/>
              <a:gd name="connsiteY19530" fmla="*/ 4321556 h 4333434"/>
              <a:gd name="connsiteX19531" fmla="*/ 2853404 w 4425895"/>
              <a:gd name="connsiteY19531" fmla="*/ 4310600 h 4333434"/>
              <a:gd name="connsiteX19532" fmla="*/ 2862298 w 4425895"/>
              <a:gd name="connsiteY19532" fmla="*/ 4309827 h 4333434"/>
              <a:gd name="connsiteX19533" fmla="*/ 2862169 w 4425895"/>
              <a:gd name="connsiteY19533" fmla="*/ 4323404 h 4333434"/>
              <a:gd name="connsiteX19534" fmla="*/ 2860708 w 4425895"/>
              <a:gd name="connsiteY19534" fmla="*/ 2315316 h 4333434"/>
              <a:gd name="connsiteX19535" fmla="*/ 2862942 w 4425895"/>
              <a:gd name="connsiteY19535" fmla="*/ 2313168 h 4333434"/>
              <a:gd name="connsiteX19536" fmla="*/ 2862942 w 4425895"/>
              <a:gd name="connsiteY19536" fmla="*/ 2313168 h 4333434"/>
              <a:gd name="connsiteX19537" fmla="*/ 2863845 w 4425895"/>
              <a:gd name="connsiteY19537" fmla="*/ 2315316 h 4333434"/>
              <a:gd name="connsiteX19538" fmla="*/ 2861653 w 4425895"/>
              <a:gd name="connsiteY19538" fmla="*/ 2317421 h 4333434"/>
              <a:gd name="connsiteX19539" fmla="*/ 2860493 w 4425895"/>
              <a:gd name="connsiteY19539" fmla="*/ 2315445 h 4333434"/>
              <a:gd name="connsiteX19540" fmla="*/ 2861739 w 4425895"/>
              <a:gd name="connsiteY19540" fmla="*/ 2279182 h 4333434"/>
              <a:gd name="connsiteX19541" fmla="*/ 2858603 w 4425895"/>
              <a:gd name="connsiteY19541" fmla="*/ 2277034 h 4333434"/>
              <a:gd name="connsiteX19542" fmla="*/ 2861739 w 4425895"/>
              <a:gd name="connsiteY19542" fmla="*/ 2274928 h 4333434"/>
              <a:gd name="connsiteX19543" fmla="*/ 2864876 w 4425895"/>
              <a:gd name="connsiteY19543" fmla="*/ 2277034 h 4333434"/>
              <a:gd name="connsiteX19544" fmla="*/ 2861524 w 4425895"/>
              <a:gd name="connsiteY19544" fmla="*/ 2279311 h 4333434"/>
              <a:gd name="connsiteX19545" fmla="*/ 2861739 w 4425895"/>
              <a:gd name="connsiteY19545" fmla="*/ 2184314 h 4333434"/>
              <a:gd name="connsiteX19546" fmla="*/ 2858603 w 4425895"/>
              <a:gd name="connsiteY19546" fmla="*/ 2183454 h 4333434"/>
              <a:gd name="connsiteX19547" fmla="*/ 2861739 w 4425895"/>
              <a:gd name="connsiteY19547" fmla="*/ 2181392 h 4333434"/>
              <a:gd name="connsiteX19548" fmla="*/ 2864876 w 4425895"/>
              <a:gd name="connsiteY19548" fmla="*/ 2182251 h 4333434"/>
              <a:gd name="connsiteX19549" fmla="*/ 2861524 w 4425895"/>
              <a:gd name="connsiteY19549" fmla="*/ 2184443 h 4333434"/>
              <a:gd name="connsiteX19550" fmla="*/ 2861739 w 4425895"/>
              <a:gd name="connsiteY19550" fmla="*/ 1924457 h 4333434"/>
              <a:gd name="connsiteX19551" fmla="*/ 2867969 w 4425895"/>
              <a:gd name="connsiteY19551" fmla="*/ 1920461 h 4333434"/>
              <a:gd name="connsiteX19552" fmla="*/ 2865692 w 4425895"/>
              <a:gd name="connsiteY19552" fmla="*/ 1923684 h 4333434"/>
              <a:gd name="connsiteX19553" fmla="*/ 2861696 w 4425895"/>
              <a:gd name="connsiteY19553" fmla="*/ 1924586 h 4333434"/>
              <a:gd name="connsiteX19554" fmla="*/ 2868184 w 4425895"/>
              <a:gd name="connsiteY19554" fmla="*/ 4235410 h 4333434"/>
              <a:gd name="connsiteX19555" fmla="*/ 2869903 w 4425895"/>
              <a:gd name="connsiteY19555" fmla="*/ 4230469 h 4333434"/>
              <a:gd name="connsiteX19556" fmla="*/ 2873082 w 4425895"/>
              <a:gd name="connsiteY19556" fmla="*/ 4233649 h 4333434"/>
              <a:gd name="connsiteX19557" fmla="*/ 2868184 w 4425895"/>
              <a:gd name="connsiteY19557" fmla="*/ 4235410 h 4333434"/>
              <a:gd name="connsiteX19558" fmla="*/ 2873082 w 4425895"/>
              <a:gd name="connsiteY19558" fmla="*/ 1326418 h 4333434"/>
              <a:gd name="connsiteX19559" fmla="*/ 2876391 w 4425895"/>
              <a:gd name="connsiteY19559" fmla="*/ 1323023 h 4333434"/>
              <a:gd name="connsiteX19560" fmla="*/ 2876391 w 4425895"/>
              <a:gd name="connsiteY19560" fmla="*/ 1323023 h 4333434"/>
              <a:gd name="connsiteX19561" fmla="*/ 2878840 w 4425895"/>
              <a:gd name="connsiteY19561" fmla="*/ 1325558 h 4333434"/>
              <a:gd name="connsiteX19562" fmla="*/ 2873082 w 4425895"/>
              <a:gd name="connsiteY19562" fmla="*/ 1326289 h 4333434"/>
              <a:gd name="connsiteX19563" fmla="*/ 2874371 w 4425895"/>
              <a:gd name="connsiteY19563" fmla="*/ 2093398 h 4333434"/>
              <a:gd name="connsiteX19564" fmla="*/ 2881503 w 4425895"/>
              <a:gd name="connsiteY19564" fmla="*/ 2090391 h 4333434"/>
              <a:gd name="connsiteX19565" fmla="*/ 2882234 w 4425895"/>
              <a:gd name="connsiteY19565" fmla="*/ 2094945 h 4333434"/>
              <a:gd name="connsiteX19566" fmla="*/ 2874371 w 4425895"/>
              <a:gd name="connsiteY19566" fmla="*/ 2093269 h 4333434"/>
              <a:gd name="connsiteX19567" fmla="*/ 2887261 w 4425895"/>
              <a:gd name="connsiteY19567" fmla="*/ 4262264 h 4333434"/>
              <a:gd name="connsiteX19568" fmla="*/ 2880429 w 4425895"/>
              <a:gd name="connsiteY19568" fmla="*/ 4263639 h 4333434"/>
              <a:gd name="connsiteX19569" fmla="*/ 2877121 w 4425895"/>
              <a:gd name="connsiteY19569" fmla="*/ 4260459 h 4333434"/>
              <a:gd name="connsiteX19570" fmla="*/ 2885499 w 4425895"/>
              <a:gd name="connsiteY19570" fmla="*/ 4259127 h 4333434"/>
              <a:gd name="connsiteX19571" fmla="*/ 2887390 w 4425895"/>
              <a:gd name="connsiteY19571" fmla="*/ 4262135 h 4333434"/>
              <a:gd name="connsiteX19572" fmla="*/ 2890741 w 4425895"/>
              <a:gd name="connsiteY19572" fmla="*/ 4011559 h 4333434"/>
              <a:gd name="connsiteX19573" fmla="*/ 2887476 w 4425895"/>
              <a:gd name="connsiteY19573" fmla="*/ 4013664 h 4333434"/>
              <a:gd name="connsiteX19574" fmla="*/ 2885499 w 4425895"/>
              <a:gd name="connsiteY19574" fmla="*/ 4011559 h 4333434"/>
              <a:gd name="connsiteX19575" fmla="*/ 2888765 w 4425895"/>
              <a:gd name="connsiteY19575" fmla="*/ 4009411 h 4333434"/>
              <a:gd name="connsiteX19576" fmla="*/ 2890870 w 4425895"/>
              <a:gd name="connsiteY19576" fmla="*/ 4011430 h 4333434"/>
              <a:gd name="connsiteX19577" fmla="*/ 2891772 w 4425895"/>
              <a:gd name="connsiteY19577" fmla="*/ 2206355 h 4333434"/>
              <a:gd name="connsiteX19578" fmla="*/ 2894909 w 4425895"/>
              <a:gd name="connsiteY19578" fmla="*/ 2202918 h 4333434"/>
              <a:gd name="connsiteX19579" fmla="*/ 2898045 w 4425895"/>
              <a:gd name="connsiteY19579" fmla="*/ 2203734 h 4333434"/>
              <a:gd name="connsiteX19580" fmla="*/ 2894960 w 4425895"/>
              <a:gd name="connsiteY19580" fmla="*/ 2207167 h 4333434"/>
              <a:gd name="connsiteX19581" fmla="*/ 2894909 w 4425895"/>
              <a:gd name="connsiteY19581" fmla="*/ 2207171 h 4333434"/>
              <a:gd name="connsiteX19582" fmla="*/ 2891901 w 4425895"/>
              <a:gd name="connsiteY19582" fmla="*/ 2206226 h 4333434"/>
              <a:gd name="connsiteX19583" fmla="*/ 2892803 w 4425895"/>
              <a:gd name="connsiteY19583" fmla="*/ 3739500 h 4333434"/>
              <a:gd name="connsiteX19584" fmla="*/ 2898045 w 4425895"/>
              <a:gd name="connsiteY19584" fmla="*/ 3740445 h 4333434"/>
              <a:gd name="connsiteX19585" fmla="*/ 2896112 w 4425895"/>
              <a:gd name="connsiteY19585" fmla="*/ 3744742 h 4333434"/>
              <a:gd name="connsiteX19586" fmla="*/ 2892932 w 4425895"/>
              <a:gd name="connsiteY19586" fmla="*/ 3739371 h 4333434"/>
              <a:gd name="connsiteX19587" fmla="*/ 2896713 w 4425895"/>
              <a:gd name="connsiteY19587" fmla="*/ 4007950 h 4333434"/>
              <a:gd name="connsiteX19588" fmla="*/ 2907455 w 4425895"/>
              <a:gd name="connsiteY19588" fmla="*/ 4013664 h 4333434"/>
              <a:gd name="connsiteX19589" fmla="*/ 2903416 w 4425895"/>
              <a:gd name="connsiteY19589" fmla="*/ 4015812 h 4333434"/>
              <a:gd name="connsiteX19590" fmla="*/ 2896842 w 4425895"/>
              <a:gd name="connsiteY19590" fmla="*/ 4007692 h 4333434"/>
              <a:gd name="connsiteX19591" fmla="*/ 2900580 w 4425895"/>
              <a:gd name="connsiteY19591" fmla="*/ 4259772 h 4333434"/>
              <a:gd name="connsiteX19592" fmla="*/ 2901740 w 4425895"/>
              <a:gd name="connsiteY19592" fmla="*/ 4252081 h 4333434"/>
              <a:gd name="connsiteX19593" fmla="*/ 2906037 w 4425895"/>
              <a:gd name="connsiteY19593" fmla="*/ 4257580 h 4333434"/>
              <a:gd name="connsiteX19594" fmla="*/ 2900709 w 4425895"/>
              <a:gd name="connsiteY19594" fmla="*/ 4259643 h 4333434"/>
              <a:gd name="connsiteX19595" fmla="*/ 2912181 w 4425895"/>
              <a:gd name="connsiteY19595" fmla="*/ 4308624 h 4333434"/>
              <a:gd name="connsiteX19596" fmla="*/ 2907455 w 4425895"/>
              <a:gd name="connsiteY19596" fmla="*/ 4315455 h 4333434"/>
              <a:gd name="connsiteX19597" fmla="*/ 2907884 w 4425895"/>
              <a:gd name="connsiteY19597" fmla="*/ 4313307 h 4333434"/>
              <a:gd name="connsiteX19598" fmla="*/ 2906424 w 4425895"/>
              <a:gd name="connsiteY19598" fmla="*/ 4311245 h 4333434"/>
              <a:gd name="connsiteX19599" fmla="*/ 2908013 w 4425895"/>
              <a:gd name="connsiteY19599" fmla="*/ 4304456 h 4333434"/>
              <a:gd name="connsiteX19600" fmla="*/ 2912697 w 4425895"/>
              <a:gd name="connsiteY19600" fmla="*/ 4299644 h 4333434"/>
              <a:gd name="connsiteX19601" fmla="*/ 2906638 w 4425895"/>
              <a:gd name="connsiteY19601" fmla="*/ 4238289 h 4333434"/>
              <a:gd name="connsiteX19602" fmla="*/ 2911794 w 4425895"/>
              <a:gd name="connsiteY19602" fmla="*/ 4229696 h 4333434"/>
              <a:gd name="connsiteX19603" fmla="*/ 2917852 w 4425895"/>
              <a:gd name="connsiteY19603" fmla="*/ 4223852 h 4333434"/>
              <a:gd name="connsiteX19604" fmla="*/ 2919313 w 4425895"/>
              <a:gd name="connsiteY19604" fmla="*/ 4220458 h 4333434"/>
              <a:gd name="connsiteX19605" fmla="*/ 2922622 w 4425895"/>
              <a:gd name="connsiteY19605" fmla="*/ 4226516 h 4333434"/>
              <a:gd name="connsiteX19606" fmla="*/ 2906767 w 4425895"/>
              <a:gd name="connsiteY19606" fmla="*/ 4238160 h 4333434"/>
              <a:gd name="connsiteX19607" fmla="*/ 2924813 w 4425895"/>
              <a:gd name="connsiteY19607" fmla="*/ 4260502 h 4333434"/>
              <a:gd name="connsiteX19608" fmla="*/ 2922321 w 4425895"/>
              <a:gd name="connsiteY19608" fmla="*/ 4260502 h 4333434"/>
              <a:gd name="connsiteX19609" fmla="*/ 2924469 w 4425895"/>
              <a:gd name="connsiteY19609" fmla="*/ 4256506 h 4333434"/>
              <a:gd name="connsiteX19610" fmla="*/ 2924469 w 4425895"/>
              <a:gd name="connsiteY19610" fmla="*/ 4256506 h 4333434"/>
              <a:gd name="connsiteX19611" fmla="*/ 2924942 w 4425895"/>
              <a:gd name="connsiteY19611" fmla="*/ 4260373 h 4333434"/>
              <a:gd name="connsiteX19612" fmla="*/ 2922622 w 4425895"/>
              <a:gd name="connsiteY19612" fmla="*/ 2422258 h 4333434"/>
              <a:gd name="connsiteX19613" fmla="*/ 2924340 w 4425895"/>
              <a:gd name="connsiteY19613" fmla="*/ 2417317 h 4333434"/>
              <a:gd name="connsiteX19614" fmla="*/ 2927477 w 4425895"/>
              <a:gd name="connsiteY19614" fmla="*/ 2420453 h 4333434"/>
              <a:gd name="connsiteX19615" fmla="*/ 2927477 w 4425895"/>
              <a:gd name="connsiteY19615" fmla="*/ 2420496 h 4333434"/>
              <a:gd name="connsiteX19616" fmla="*/ 2922622 w 4425895"/>
              <a:gd name="connsiteY19616" fmla="*/ 2422258 h 4333434"/>
              <a:gd name="connsiteX19617" fmla="*/ 2925414 w 4425895"/>
              <a:gd name="connsiteY19617" fmla="*/ 4172809 h 4333434"/>
              <a:gd name="connsiteX19618" fmla="*/ 2927563 w 4425895"/>
              <a:gd name="connsiteY19618" fmla="*/ 4170661 h 4333434"/>
              <a:gd name="connsiteX19619" fmla="*/ 2929711 w 4425895"/>
              <a:gd name="connsiteY19619" fmla="*/ 4172809 h 4333434"/>
              <a:gd name="connsiteX19620" fmla="*/ 2927563 w 4425895"/>
              <a:gd name="connsiteY19620" fmla="*/ 4174957 h 4333434"/>
              <a:gd name="connsiteX19621" fmla="*/ 2925414 w 4425895"/>
              <a:gd name="connsiteY19621" fmla="*/ 4172809 h 4333434"/>
              <a:gd name="connsiteX19622" fmla="*/ 2928637 w 4425895"/>
              <a:gd name="connsiteY19622" fmla="*/ 4266474 h 4333434"/>
              <a:gd name="connsiteX19623" fmla="*/ 2929582 w 4425895"/>
              <a:gd name="connsiteY19623" fmla="*/ 4263166 h 4333434"/>
              <a:gd name="connsiteX19624" fmla="*/ 2935391 w 4425895"/>
              <a:gd name="connsiteY19624" fmla="*/ 4264953 h 4333434"/>
              <a:gd name="connsiteX19625" fmla="*/ 2935855 w 4425895"/>
              <a:gd name="connsiteY19625" fmla="*/ 4266431 h 4333434"/>
              <a:gd name="connsiteX19626" fmla="*/ 2928637 w 4425895"/>
              <a:gd name="connsiteY19626" fmla="*/ 4266603 h 4333434"/>
              <a:gd name="connsiteX19627" fmla="*/ 2970743 w 4425895"/>
              <a:gd name="connsiteY19627" fmla="*/ 4331310 h 4333434"/>
              <a:gd name="connsiteX19628" fmla="*/ 2961849 w 4425895"/>
              <a:gd name="connsiteY19628" fmla="*/ 4328774 h 4333434"/>
              <a:gd name="connsiteX19629" fmla="*/ 2954158 w 4425895"/>
              <a:gd name="connsiteY19629" fmla="*/ 4329591 h 4333434"/>
              <a:gd name="connsiteX19630" fmla="*/ 2940624 w 4425895"/>
              <a:gd name="connsiteY19630" fmla="*/ 4325294 h 4333434"/>
              <a:gd name="connsiteX19631" fmla="*/ 2945608 w 4425895"/>
              <a:gd name="connsiteY19631" fmla="*/ 4318248 h 4333434"/>
              <a:gd name="connsiteX19632" fmla="*/ 2955018 w 4425895"/>
              <a:gd name="connsiteY19632" fmla="*/ 4317818 h 4333434"/>
              <a:gd name="connsiteX19633" fmla="*/ 2960990 w 4425895"/>
              <a:gd name="connsiteY19633" fmla="*/ 4318119 h 4333434"/>
              <a:gd name="connsiteX19634" fmla="*/ 2964685 w 4425895"/>
              <a:gd name="connsiteY19634" fmla="*/ 4315498 h 4333434"/>
              <a:gd name="connsiteX19635" fmla="*/ 2967693 w 4425895"/>
              <a:gd name="connsiteY19635" fmla="*/ 4321857 h 4333434"/>
              <a:gd name="connsiteX19636" fmla="*/ 2970829 w 4425895"/>
              <a:gd name="connsiteY19636" fmla="*/ 4329935 h 4333434"/>
              <a:gd name="connsiteX19637" fmla="*/ 2970872 w 4425895"/>
              <a:gd name="connsiteY19637" fmla="*/ 4331438 h 4333434"/>
              <a:gd name="connsiteX19638" fmla="*/ 2973106 w 4425895"/>
              <a:gd name="connsiteY19638" fmla="*/ 4296593 h 4333434"/>
              <a:gd name="connsiteX19639" fmla="*/ 2967736 w 4425895"/>
              <a:gd name="connsiteY19639" fmla="*/ 4298527 h 4333434"/>
              <a:gd name="connsiteX19640" fmla="*/ 2968165 w 4425895"/>
              <a:gd name="connsiteY19640" fmla="*/ 4294230 h 4333434"/>
              <a:gd name="connsiteX19641" fmla="*/ 2973579 w 4425895"/>
              <a:gd name="connsiteY19641" fmla="*/ 4292297 h 4333434"/>
              <a:gd name="connsiteX19642" fmla="*/ 2973579 w 4425895"/>
              <a:gd name="connsiteY19642" fmla="*/ 4292297 h 4333434"/>
              <a:gd name="connsiteX19643" fmla="*/ 2973106 w 4425895"/>
              <a:gd name="connsiteY19643" fmla="*/ 4296722 h 4333434"/>
              <a:gd name="connsiteX19644" fmla="*/ 2985008 w 4425895"/>
              <a:gd name="connsiteY19644" fmla="*/ 4293801 h 4333434"/>
              <a:gd name="connsiteX19645" fmla="*/ 2993902 w 4425895"/>
              <a:gd name="connsiteY19645" fmla="*/ 4292511 h 4333434"/>
              <a:gd name="connsiteX19646" fmla="*/ 2993902 w 4425895"/>
              <a:gd name="connsiteY19646" fmla="*/ 4292511 h 4333434"/>
              <a:gd name="connsiteX19647" fmla="*/ 3001850 w 4425895"/>
              <a:gd name="connsiteY19647" fmla="*/ 4295863 h 4333434"/>
              <a:gd name="connsiteX19648" fmla="*/ 2994116 w 4425895"/>
              <a:gd name="connsiteY19648" fmla="*/ 4295863 h 4333434"/>
              <a:gd name="connsiteX19649" fmla="*/ 2985008 w 4425895"/>
              <a:gd name="connsiteY19649" fmla="*/ 4293929 h 4333434"/>
              <a:gd name="connsiteX19650" fmla="*/ 3000003 w 4425895"/>
              <a:gd name="connsiteY19650" fmla="*/ 4307335 h 4333434"/>
              <a:gd name="connsiteX19651" fmla="*/ 3000003 w 4425895"/>
              <a:gd name="connsiteY19651" fmla="*/ 4304284 h 4333434"/>
              <a:gd name="connsiteX19652" fmla="*/ 3007135 w 4425895"/>
              <a:gd name="connsiteY19652" fmla="*/ 4304284 h 4333434"/>
              <a:gd name="connsiteX19653" fmla="*/ 3000003 w 4425895"/>
              <a:gd name="connsiteY19653" fmla="*/ 4307464 h 4333434"/>
              <a:gd name="connsiteX19654" fmla="*/ 3011174 w 4425895"/>
              <a:gd name="connsiteY19654" fmla="*/ 4276915 h 4333434"/>
              <a:gd name="connsiteX19655" fmla="*/ 3000303 w 4425895"/>
              <a:gd name="connsiteY19655" fmla="*/ 4276915 h 4333434"/>
              <a:gd name="connsiteX19656" fmla="*/ 2991710 w 4425895"/>
              <a:gd name="connsiteY19656" fmla="*/ 4278977 h 4333434"/>
              <a:gd name="connsiteX19657" fmla="*/ 2977102 w 4425895"/>
              <a:gd name="connsiteY19657" fmla="*/ 4270900 h 4333434"/>
              <a:gd name="connsiteX19658" fmla="*/ 2970571 w 4425895"/>
              <a:gd name="connsiteY19658" fmla="*/ 4269353 h 4333434"/>
              <a:gd name="connsiteX19659" fmla="*/ 2967392 w 4425895"/>
              <a:gd name="connsiteY19659" fmla="*/ 4267505 h 4333434"/>
              <a:gd name="connsiteX19660" fmla="*/ 2983891 w 4425895"/>
              <a:gd name="connsiteY19660" fmla="*/ 4270943 h 4333434"/>
              <a:gd name="connsiteX19661" fmla="*/ 2991496 w 4425895"/>
              <a:gd name="connsiteY19661" fmla="*/ 4268579 h 4333434"/>
              <a:gd name="connsiteX19662" fmla="*/ 2995792 w 4425895"/>
              <a:gd name="connsiteY19662" fmla="*/ 4262178 h 4333434"/>
              <a:gd name="connsiteX19663" fmla="*/ 2999058 w 4425895"/>
              <a:gd name="connsiteY19663" fmla="*/ 4265099 h 4333434"/>
              <a:gd name="connsiteX19664" fmla="*/ 2999960 w 4425895"/>
              <a:gd name="connsiteY19664" fmla="*/ 4270771 h 4333434"/>
              <a:gd name="connsiteX19665" fmla="*/ 3006577 w 4425895"/>
              <a:gd name="connsiteY19665" fmla="*/ 4270126 h 4333434"/>
              <a:gd name="connsiteX19666" fmla="*/ 3012961 w 4425895"/>
              <a:gd name="connsiteY19666" fmla="*/ 4268610 h 4333434"/>
              <a:gd name="connsiteX19667" fmla="*/ 3013795 w 4425895"/>
              <a:gd name="connsiteY19667" fmla="*/ 4269267 h 4333434"/>
              <a:gd name="connsiteX19668" fmla="*/ 3021529 w 4425895"/>
              <a:gd name="connsiteY19668" fmla="*/ 4269267 h 4333434"/>
              <a:gd name="connsiteX19669" fmla="*/ 3027973 w 4425895"/>
              <a:gd name="connsiteY19669" fmla="*/ 4268494 h 4333434"/>
              <a:gd name="connsiteX19670" fmla="*/ 3023161 w 4425895"/>
              <a:gd name="connsiteY19670" fmla="*/ 4274767 h 4333434"/>
              <a:gd name="connsiteX19671" fmla="*/ 3011174 w 4425895"/>
              <a:gd name="connsiteY19671" fmla="*/ 4277044 h 4333434"/>
              <a:gd name="connsiteX19672" fmla="*/ 3028790 w 4425895"/>
              <a:gd name="connsiteY19672" fmla="*/ 4279063 h 4333434"/>
              <a:gd name="connsiteX19673" fmla="*/ 3037125 w 4425895"/>
              <a:gd name="connsiteY19673" fmla="*/ 4283833 h 4333434"/>
              <a:gd name="connsiteX19674" fmla="*/ 3031153 w 4425895"/>
              <a:gd name="connsiteY19674" fmla="*/ 4290148 h 4333434"/>
              <a:gd name="connsiteX19675" fmla="*/ 3028790 w 4425895"/>
              <a:gd name="connsiteY19675" fmla="*/ 4279192 h 4333434"/>
              <a:gd name="connsiteX19676" fmla="*/ 3042668 w 4425895"/>
              <a:gd name="connsiteY19676" fmla="*/ 4299730 h 4333434"/>
              <a:gd name="connsiteX19677" fmla="*/ 3039617 w 4425895"/>
              <a:gd name="connsiteY19677" fmla="*/ 4290535 h 4333434"/>
              <a:gd name="connsiteX19678" fmla="*/ 3047910 w 4425895"/>
              <a:gd name="connsiteY19678" fmla="*/ 4290965 h 4333434"/>
              <a:gd name="connsiteX19679" fmla="*/ 3051003 w 4425895"/>
              <a:gd name="connsiteY19679" fmla="*/ 4297367 h 4333434"/>
              <a:gd name="connsiteX19680" fmla="*/ 3042668 w 4425895"/>
              <a:gd name="connsiteY19680" fmla="*/ 4299859 h 4333434"/>
              <a:gd name="connsiteX19681" fmla="*/ 3046535 w 4425895"/>
              <a:gd name="connsiteY19681" fmla="*/ 4241339 h 4333434"/>
              <a:gd name="connsiteX19682" fmla="*/ 3048941 w 4425895"/>
              <a:gd name="connsiteY19682" fmla="*/ 4245636 h 4333434"/>
              <a:gd name="connsiteX19683" fmla="*/ 3041164 w 4425895"/>
              <a:gd name="connsiteY19683" fmla="*/ 4245636 h 4333434"/>
              <a:gd name="connsiteX19684" fmla="*/ 3043871 w 4425895"/>
              <a:gd name="connsiteY19684" fmla="*/ 4228450 h 4333434"/>
              <a:gd name="connsiteX19685" fmla="*/ 3046707 w 4425895"/>
              <a:gd name="connsiteY19685" fmla="*/ 4236055 h 4333434"/>
              <a:gd name="connsiteX19686" fmla="*/ 3046535 w 4425895"/>
              <a:gd name="connsiteY19686" fmla="*/ 4241468 h 4333434"/>
              <a:gd name="connsiteX19687" fmla="*/ 3046019 w 4425895"/>
              <a:gd name="connsiteY19687" fmla="*/ 4272704 h 4333434"/>
              <a:gd name="connsiteX19688" fmla="*/ 3042238 w 4425895"/>
              <a:gd name="connsiteY19688" fmla="*/ 4265916 h 4333434"/>
              <a:gd name="connsiteX19689" fmla="*/ 3046535 w 4425895"/>
              <a:gd name="connsiteY19689" fmla="*/ 4268236 h 4333434"/>
              <a:gd name="connsiteX19690" fmla="*/ 3046019 w 4425895"/>
              <a:gd name="connsiteY19690" fmla="*/ 4272833 h 4333434"/>
              <a:gd name="connsiteX19691" fmla="*/ 3056116 w 4425895"/>
              <a:gd name="connsiteY19691" fmla="*/ 4227290 h 4333434"/>
              <a:gd name="connsiteX19692" fmla="*/ 3050316 w 4425895"/>
              <a:gd name="connsiteY19692" fmla="*/ 4227290 h 4333434"/>
              <a:gd name="connsiteX19693" fmla="*/ 3042754 w 4425895"/>
              <a:gd name="connsiteY19693" fmla="*/ 4224024 h 4333434"/>
              <a:gd name="connsiteX19694" fmla="*/ 3036395 w 4425895"/>
              <a:gd name="connsiteY19694" fmla="*/ 4221919 h 4333434"/>
              <a:gd name="connsiteX19695" fmla="*/ 3048382 w 4425895"/>
              <a:gd name="connsiteY19695" fmla="*/ 4218611 h 4333434"/>
              <a:gd name="connsiteX19696" fmla="*/ 3058350 w 4425895"/>
              <a:gd name="connsiteY19696" fmla="*/ 4219771 h 4333434"/>
              <a:gd name="connsiteX19697" fmla="*/ 3063377 w 4425895"/>
              <a:gd name="connsiteY19697" fmla="*/ 4220458 h 4333434"/>
              <a:gd name="connsiteX19698" fmla="*/ 3068834 w 4425895"/>
              <a:gd name="connsiteY19698" fmla="*/ 4226172 h 4333434"/>
              <a:gd name="connsiteX19699" fmla="*/ 3064108 w 4425895"/>
              <a:gd name="connsiteY19699" fmla="*/ 4226172 h 4333434"/>
              <a:gd name="connsiteX19700" fmla="*/ 3056116 w 4425895"/>
              <a:gd name="connsiteY19700" fmla="*/ 4227419 h 4333434"/>
              <a:gd name="connsiteX19701" fmla="*/ 3067803 w 4425895"/>
              <a:gd name="connsiteY19701" fmla="*/ 4249417 h 4333434"/>
              <a:gd name="connsiteX19702" fmla="*/ 3065826 w 4425895"/>
              <a:gd name="connsiteY19702" fmla="*/ 4251436 h 4333434"/>
              <a:gd name="connsiteX19703" fmla="*/ 3062217 w 4425895"/>
              <a:gd name="connsiteY19703" fmla="*/ 4245765 h 4333434"/>
              <a:gd name="connsiteX19704" fmla="*/ 3067803 w 4425895"/>
              <a:gd name="connsiteY19704" fmla="*/ 4249546 h 4333434"/>
              <a:gd name="connsiteX19705" fmla="*/ 3070939 w 4425895"/>
              <a:gd name="connsiteY19705" fmla="*/ 4302436 h 4333434"/>
              <a:gd name="connsiteX19706" fmla="*/ 3067803 w 4425895"/>
              <a:gd name="connsiteY19706" fmla="*/ 4305616 h 4333434"/>
              <a:gd name="connsiteX19707" fmla="*/ 3064666 w 4425895"/>
              <a:gd name="connsiteY19707" fmla="*/ 4308839 h 4333434"/>
              <a:gd name="connsiteX19708" fmla="*/ 3064666 w 4425895"/>
              <a:gd name="connsiteY19708" fmla="*/ 4308839 h 4333434"/>
              <a:gd name="connsiteX19709" fmla="*/ 3061358 w 4425895"/>
              <a:gd name="connsiteY19709" fmla="*/ 4303811 h 4333434"/>
              <a:gd name="connsiteX19710" fmla="*/ 3058952 w 4425895"/>
              <a:gd name="connsiteY19710" fmla="*/ 4298655 h 4333434"/>
              <a:gd name="connsiteX19711" fmla="*/ 3063248 w 4425895"/>
              <a:gd name="connsiteY19711" fmla="*/ 4296765 h 4333434"/>
              <a:gd name="connsiteX19712" fmla="*/ 3072142 w 4425895"/>
              <a:gd name="connsiteY19712" fmla="*/ 4298183 h 4333434"/>
              <a:gd name="connsiteX19713" fmla="*/ 3073994 w 4425895"/>
              <a:gd name="connsiteY19713" fmla="*/ 4300275 h 4333434"/>
              <a:gd name="connsiteX19714" fmla="*/ 3073990 w 4425895"/>
              <a:gd name="connsiteY19714" fmla="*/ 4300331 h 4333434"/>
              <a:gd name="connsiteX19715" fmla="*/ 3070939 w 4425895"/>
              <a:gd name="connsiteY19715" fmla="*/ 4302566 h 4333434"/>
              <a:gd name="connsiteX19716" fmla="*/ 3074076 w 4425895"/>
              <a:gd name="connsiteY19716" fmla="*/ 4262994 h 4333434"/>
              <a:gd name="connsiteX19717" fmla="*/ 3076181 w 4425895"/>
              <a:gd name="connsiteY19717" fmla="*/ 4261018 h 4333434"/>
              <a:gd name="connsiteX19718" fmla="*/ 3077126 w 4425895"/>
              <a:gd name="connsiteY19718" fmla="*/ 4264326 h 4333434"/>
              <a:gd name="connsiteX19719" fmla="*/ 3073990 w 4425895"/>
              <a:gd name="connsiteY19719" fmla="*/ 4263123 h 4333434"/>
              <a:gd name="connsiteX19720" fmla="*/ 3075536 w 4425895"/>
              <a:gd name="connsiteY19720" fmla="*/ 4279837 h 4333434"/>
              <a:gd name="connsiteX19721" fmla="*/ 3079446 w 4425895"/>
              <a:gd name="connsiteY19721" fmla="*/ 4274810 h 4333434"/>
              <a:gd name="connsiteX19722" fmla="*/ 3082454 w 4425895"/>
              <a:gd name="connsiteY19722" fmla="*/ 4277989 h 4333434"/>
              <a:gd name="connsiteX19723" fmla="*/ 3075536 w 4425895"/>
              <a:gd name="connsiteY19723" fmla="*/ 4279966 h 4333434"/>
              <a:gd name="connsiteX19724" fmla="*/ 3082454 w 4425895"/>
              <a:gd name="connsiteY19724" fmla="*/ 4321556 h 4333434"/>
              <a:gd name="connsiteX19725" fmla="*/ 3080349 w 4425895"/>
              <a:gd name="connsiteY19725" fmla="*/ 4319451 h 4333434"/>
              <a:gd name="connsiteX19726" fmla="*/ 3082454 w 4425895"/>
              <a:gd name="connsiteY19726" fmla="*/ 4317303 h 4333434"/>
              <a:gd name="connsiteX19727" fmla="*/ 3084516 w 4425895"/>
              <a:gd name="connsiteY19727" fmla="*/ 4319451 h 4333434"/>
              <a:gd name="connsiteX19728" fmla="*/ 3084516 w 4425895"/>
              <a:gd name="connsiteY19728" fmla="*/ 4319451 h 4333434"/>
              <a:gd name="connsiteX19729" fmla="*/ 3082639 w 4425895"/>
              <a:gd name="connsiteY19729" fmla="*/ 4321681 h 4333434"/>
              <a:gd name="connsiteX19730" fmla="*/ 3082583 w 4425895"/>
              <a:gd name="connsiteY19730" fmla="*/ 4321685 h 4333434"/>
              <a:gd name="connsiteX19731" fmla="*/ 3086407 w 4425895"/>
              <a:gd name="connsiteY19731" fmla="*/ 4217622 h 4333434"/>
              <a:gd name="connsiteX19732" fmla="*/ 3080220 w 4425895"/>
              <a:gd name="connsiteY19732" fmla="*/ 4206967 h 4333434"/>
              <a:gd name="connsiteX19733" fmla="*/ 3084817 w 4425895"/>
              <a:gd name="connsiteY19733" fmla="*/ 4210877 h 4333434"/>
              <a:gd name="connsiteX19734" fmla="*/ 3086407 w 4425895"/>
              <a:gd name="connsiteY19734" fmla="*/ 4217751 h 4333434"/>
              <a:gd name="connsiteX19735" fmla="*/ 3090703 w 4425895"/>
              <a:gd name="connsiteY19735" fmla="*/ 4283317 h 4333434"/>
              <a:gd name="connsiteX19736" fmla="*/ 3088555 w 4425895"/>
              <a:gd name="connsiteY19736" fmla="*/ 4281169 h 4333434"/>
              <a:gd name="connsiteX19737" fmla="*/ 3090703 w 4425895"/>
              <a:gd name="connsiteY19737" fmla="*/ 4279020 h 4333434"/>
              <a:gd name="connsiteX19738" fmla="*/ 3092852 w 4425895"/>
              <a:gd name="connsiteY19738" fmla="*/ 4281169 h 4333434"/>
              <a:gd name="connsiteX19739" fmla="*/ 3090703 w 4425895"/>
              <a:gd name="connsiteY19739" fmla="*/ 4283317 h 4333434"/>
              <a:gd name="connsiteX19740" fmla="*/ 3100242 w 4425895"/>
              <a:gd name="connsiteY19740" fmla="*/ 4242757 h 4333434"/>
              <a:gd name="connsiteX19741" fmla="*/ 3096976 w 4425895"/>
              <a:gd name="connsiteY19741" fmla="*/ 4245077 h 4333434"/>
              <a:gd name="connsiteX19742" fmla="*/ 3093711 w 4425895"/>
              <a:gd name="connsiteY19742" fmla="*/ 4239952 h 4333434"/>
              <a:gd name="connsiteX19743" fmla="*/ 3094656 w 4425895"/>
              <a:gd name="connsiteY19743" fmla="*/ 4238074 h 4333434"/>
              <a:gd name="connsiteX19744" fmla="*/ 3100371 w 4425895"/>
              <a:gd name="connsiteY19744" fmla="*/ 4242886 h 4333434"/>
              <a:gd name="connsiteX19745" fmla="*/ 3102046 w 4425895"/>
              <a:gd name="connsiteY19745" fmla="*/ 4084257 h 4333434"/>
              <a:gd name="connsiteX19746" fmla="*/ 3094871 w 4425895"/>
              <a:gd name="connsiteY19746" fmla="*/ 4083526 h 4333434"/>
              <a:gd name="connsiteX19747" fmla="*/ 3095988 w 4425895"/>
              <a:gd name="connsiteY19747" fmla="*/ 4077898 h 4333434"/>
              <a:gd name="connsiteX19748" fmla="*/ 3102175 w 4425895"/>
              <a:gd name="connsiteY19748" fmla="*/ 4084385 h 4333434"/>
              <a:gd name="connsiteX19749" fmla="*/ 3111628 w 4425895"/>
              <a:gd name="connsiteY19749" fmla="*/ 4257838 h 4333434"/>
              <a:gd name="connsiteX19750" fmla="*/ 3109522 w 4425895"/>
              <a:gd name="connsiteY19750" fmla="*/ 4255690 h 4333434"/>
              <a:gd name="connsiteX19751" fmla="*/ 3111671 w 4425895"/>
              <a:gd name="connsiteY19751" fmla="*/ 4253542 h 4333434"/>
              <a:gd name="connsiteX19752" fmla="*/ 3113819 w 4425895"/>
              <a:gd name="connsiteY19752" fmla="*/ 4255690 h 4333434"/>
              <a:gd name="connsiteX19753" fmla="*/ 3111804 w 4425895"/>
              <a:gd name="connsiteY19753" fmla="*/ 4257963 h 4333434"/>
              <a:gd name="connsiteX19754" fmla="*/ 3111756 w 4425895"/>
              <a:gd name="connsiteY19754" fmla="*/ 4257967 h 4333434"/>
              <a:gd name="connsiteX19755" fmla="*/ 3113690 w 4425895"/>
              <a:gd name="connsiteY19755" fmla="*/ 4244948 h 4333434"/>
              <a:gd name="connsiteX19756" fmla="*/ 3103249 w 4425895"/>
              <a:gd name="connsiteY19756" fmla="*/ 4244948 h 4333434"/>
              <a:gd name="connsiteX19757" fmla="*/ 3115452 w 4425895"/>
              <a:gd name="connsiteY19757" fmla="*/ 4241554 h 4333434"/>
              <a:gd name="connsiteX19758" fmla="*/ 3113819 w 4425895"/>
              <a:gd name="connsiteY19758" fmla="*/ 4245292 h 4333434"/>
              <a:gd name="connsiteX19759" fmla="*/ 3117987 w 4425895"/>
              <a:gd name="connsiteY19759" fmla="*/ 4297968 h 4333434"/>
              <a:gd name="connsiteX19760" fmla="*/ 3117514 w 4425895"/>
              <a:gd name="connsiteY19760" fmla="*/ 4293414 h 4333434"/>
              <a:gd name="connsiteX19761" fmla="*/ 3122627 w 4425895"/>
              <a:gd name="connsiteY19761" fmla="*/ 4293414 h 4333434"/>
              <a:gd name="connsiteX19762" fmla="*/ 3118030 w 4425895"/>
              <a:gd name="connsiteY19762" fmla="*/ 4298312 h 4333434"/>
              <a:gd name="connsiteX19763" fmla="*/ 3132079 w 4425895"/>
              <a:gd name="connsiteY19763" fmla="*/ 4190253 h 4333434"/>
              <a:gd name="connsiteX19764" fmla="*/ 3121467 w 4425895"/>
              <a:gd name="connsiteY19764" fmla="*/ 4191112 h 4333434"/>
              <a:gd name="connsiteX19765" fmla="*/ 3120822 w 4425895"/>
              <a:gd name="connsiteY19765" fmla="*/ 4185613 h 4333434"/>
              <a:gd name="connsiteX19766" fmla="*/ 3132122 w 4425895"/>
              <a:gd name="connsiteY19766" fmla="*/ 4190597 h 4333434"/>
              <a:gd name="connsiteX19767" fmla="*/ 3133712 w 4425895"/>
              <a:gd name="connsiteY19767" fmla="*/ 4168341 h 4333434"/>
              <a:gd name="connsiteX19768" fmla="*/ 3130318 w 4425895"/>
              <a:gd name="connsiteY19768" fmla="*/ 4170446 h 4333434"/>
              <a:gd name="connsiteX19769" fmla="*/ 3129501 w 4425895"/>
              <a:gd name="connsiteY19769" fmla="*/ 4168341 h 4333434"/>
              <a:gd name="connsiteX19770" fmla="*/ 3132896 w 4425895"/>
              <a:gd name="connsiteY19770" fmla="*/ 4166192 h 4333434"/>
              <a:gd name="connsiteX19771" fmla="*/ 3133755 w 4425895"/>
              <a:gd name="connsiteY19771" fmla="*/ 4168684 h 4333434"/>
              <a:gd name="connsiteX19772" fmla="*/ 3136849 w 4425895"/>
              <a:gd name="connsiteY19772" fmla="*/ 4288430 h 4333434"/>
              <a:gd name="connsiteX19773" fmla="*/ 3134743 w 4425895"/>
              <a:gd name="connsiteY19773" fmla="*/ 4286410 h 4333434"/>
              <a:gd name="connsiteX19774" fmla="*/ 3136849 w 4425895"/>
              <a:gd name="connsiteY19774" fmla="*/ 4283102 h 4333434"/>
              <a:gd name="connsiteX19775" fmla="*/ 3138954 w 4425895"/>
              <a:gd name="connsiteY19775" fmla="*/ 4285121 h 4333434"/>
              <a:gd name="connsiteX19776" fmla="*/ 3138954 w 4425895"/>
              <a:gd name="connsiteY19776" fmla="*/ 4285121 h 4333434"/>
              <a:gd name="connsiteX19777" fmla="*/ 3136892 w 4425895"/>
              <a:gd name="connsiteY19777" fmla="*/ 4288773 h 4333434"/>
              <a:gd name="connsiteX19778" fmla="*/ 3142950 w 4425895"/>
              <a:gd name="connsiteY19778" fmla="*/ 4217236 h 4333434"/>
              <a:gd name="connsiteX19779" fmla="*/ 3139469 w 4425895"/>
              <a:gd name="connsiteY19779" fmla="*/ 4214572 h 4333434"/>
              <a:gd name="connsiteX19780" fmla="*/ 3137020 w 4425895"/>
              <a:gd name="connsiteY19780" fmla="*/ 4209416 h 4333434"/>
              <a:gd name="connsiteX19781" fmla="*/ 3136247 w 4425895"/>
              <a:gd name="connsiteY19781" fmla="*/ 4204260 h 4333434"/>
              <a:gd name="connsiteX19782" fmla="*/ 3140887 w 4425895"/>
              <a:gd name="connsiteY19782" fmla="*/ 4207311 h 4333434"/>
              <a:gd name="connsiteX19783" fmla="*/ 3145184 w 4425895"/>
              <a:gd name="connsiteY19783" fmla="*/ 4212982 h 4333434"/>
              <a:gd name="connsiteX19784" fmla="*/ 3147289 w 4425895"/>
              <a:gd name="connsiteY19784" fmla="*/ 4215087 h 4333434"/>
              <a:gd name="connsiteX19785" fmla="*/ 3142993 w 4425895"/>
              <a:gd name="connsiteY19785" fmla="*/ 4217579 h 4333434"/>
              <a:gd name="connsiteX19786" fmla="*/ 3141231 w 4425895"/>
              <a:gd name="connsiteY19786" fmla="*/ 4136460 h 4333434"/>
              <a:gd name="connsiteX19787" fmla="*/ 3142735 w 4425895"/>
              <a:gd name="connsiteY19787" fmla="*/ 4141057 h 4333434"/>
              <a:gd name="connsiteX19788" fmla="*/ 3136247 w 4425895"/>
              <a:gd name="connsiteY19788" fmla="*/ 4145784 h 4333434"/>
              <a:gd name="connsiteX19789" fmla="*/ 3141274 w 4425895"/>
              <a:gd name="connsiteY19789" fmla="*/ 4136804 h 4333434"/>
              <a:gd name="connsiteX19790" fmla="*/ 3139169 w 4425895"/>
              <a:gd name="connsiteY19790" fmla="*/ 3847301 h 4333434"/>
              <a:gd name="connsiteX19791" fmla="*/ 3139169 w 4425895"/>
              <a:gd name="connsiteY19791" fmla="*/ 3842360 h 4333434"/>
              <a:gd name="connsiteX19792" fmla="*/ 3145012 w 4425895"/>
              <a:gd name="connsiteY19792" fmla="*/ 3844164 h 4333434"/>
              <a:gd name="connsiteX19793" fmla="*/ 3148836 w 4425895"/>
              <a:gd name="connsiteY19793" fmla="*/ 3847945 h 4333434"/>
              <a:gd name="connsiteX19794" fmla="*/ 3139212 w 4425895"/>
              <a:gd name="connsiteY19794" fmla="*/ 3847645 h 4333434"/>
              <a:gd name="connsiteX19795" fmla="*/ 3146129 w 4425895"/>
              <a:gd name="connsiteY19795" fmla="*/ 3313624 h 4333434"/>
              <a:gd name="connsiteX19796" fmla="*/ 3143594 w 4425895"/>
              <a:gd name="connsiteY19796" fmla="*/ 3311519 h 4333434"/>
              <a:gd name="connsiteX19797" fmla="*/ 3149523 w 4425895"/>
              <a:gd name="connsiteY19797" fmla="*/ 3310788 h 4333434"/>
              <a:gd name="connsiteX19798" fmla="*/ 3146172 w 4425895"/>
              <a:gd name="connsiteY19798" fmla="*/ 3313968 h 4333434"/>
              <a:gd name="connsiteX19799" fmla="*/ 3147289 w 4425895"/>
              <a:gd name="connsiteY19799" fmla="*/ 2081368 h 4333434"/>
              <a:gd name="connsiteX19800" fmla="*/ 3157171 w 4425895"/>
              <a:gd name="connsiteY19800" fmla="*/ 2075696 h 4333434"/>
              <a:gd name="connsiteX19801" fmla="*/ 3155066 w 4425895"/>
              <a:gd name="connsiteY19801" fmla="*/ 2079993 h 4333434"/>
              <a:gd name="connsiteX19802" fmla="*/ 3147332 w 4425895"/>
              <a:gd name="connsiteY19802" fmla="*/ 2081712 h 4333434"/>
              <a:gd name="connsiteX19803" fmla="*/ 3155625 w 4425895"/>
              <a:gd name="connsiteY19803" fmla="*/ 4068789 h 4333434"/>
              <a:gd name="connsiteX19804" fmla="*/ 3153562 w 4425895"/>
              <a:gd name="connsiteY19804" fmla="*/ 4070937 h 4333434"/>
              <a:gd name="connsiteX19805" fmla="*/ 3153562 w 4425895"/>
              <a:gd name="connsiteY19805" fmla="*/ 4070937 h 4333434"/>
              <a:gd name="connsiteX19806" fmla="*/ 3151457 w 4425895"/>
              <a:gd name="connsiteY19806" fmla="*/ 4068789 h 4333434"/>
              <a:gd name="connsiteX19807" fmla="*/ 3153562 w 4425895"/>
              <a:gd name="connsiteY19807" fmla="*/ 4066684 h 4333434"/>
              <a:gd name="connsiteX19808" fmla="*/ 3155625 w 4425895"/>
              <a:gd name="connsiteY19808" fmla="*/ 4068746 h 4333434"/>
              <a:gd name="connsiteX19809" fmla="*/ 3155625 w 4425895"/>
              <a:gd name="connsiteY19809" fmla="*/ 4068789 h 4333434"/>
              <a:gd name="connsiteX19810" fmla="*/ 3153562 w 4425895"/>
              <a:gd name="connsiteY19810" fmla="*/ 4215431 h 4333434"/>
              <a:gd name="connsiteX19811" fmla="*/ 3151414 w 4425895"/>
              <a:gd name="connsiteY19811" fmla="*/ 4213283 h 4333434"/>
              <a:gd name="connsiteX19812" fmla="*/ 3153562 w 4425895"/>
              <a:gd name="connsiteY19812" fmla="*/ 4211134 h 4333434"/>
              <a:gd name="connsiteX19813" fmla="*/ 3155711 w 4425895"/>
              <a:gd name="connsiteY19813" fmla="*/ 4213283 h 4333434"/>
              <a:gd name="connsiteX19814" fmla="*/ 3153562 w 4425895"/>
              <a:gd name="connsiteY19814" fmla="*/ 4215431 h 4333434"/>
              <a:gd name="connsiteX19815" fmla="*/ 3159921 w 4425895"/>
              <a:gd name="connsiteY19815" fmla="*/ 4313178 h 4333434"/>
              <a:gd name="connsiteX19816" fmla="*/ 3157816 w 4425895"/>
              <a:gd name="connsiteY19816" fmla="*/ 4311249 h 4333434"/>
              <a:gd name="connsiteX19817" fmla="*/ 3157816 w 4425895"/>
              <a:gd name="connsiteY19817" fmla="*/ 4311202 h 4333434"/>
              <a:gd name="connsiteX19818" fmla="*/ 3159921 w 4425895"/>
              <a:gd name="connsiteY19818" fmla="*/ 4307893 h 4333434"/>
              <a:gd name="connsiteX19819" fmla="*/ 3162026 w 4425895"/>
              <a:gd name="connsiteY19819" fmla="*/ 4309870 h 4333434"/>
              <a:gd name="connsiteX19820" fmla="*/ 3159921 w 4425895"/>
              <a:gd name="connsiteY19820" fmla="*/ 4313178 h 4333434"/>
              <a:gd name="connsiteX19821" fmla="*/ 3154164 w 4425895"/>
              <a:gd name="connsiteY19821" fmla="*/ 4182605 h 4333434"/>
              <a:gd name="connsiteX19822" fmla="*/ 3153519 w 4425895"/>
              <a:gd name="connsiteY19822" fmla="*/ 4176246 h 4333434"/>
              <a:gd name="connsiteX19823" fmla="*/ 3162112 w 4425895"/>
              <a:gd name="connsiteY19823" fmla="*/ 4180543 h 4333434"/>
              <a:gd name="connsiteX19824" fmla="*/ 3154164 w 4425895"/>
              <a:gd name="connsiteY19824" fmla="*/ 4182605 h 4333434"/>
              <a:gd name="connsiteX19825" fmla="*/ 3164218 w 4425895"/>
              <a:gd name="connsiteY19825" fmla="*/ 3128356 h 4333434"/>
              <a:gd name="connsiteX19826" fmla="*/ 3166323 w 4425895"/>
              <a:gd name="connsiteY19826" fmla="*/ 3130590 h 4333434"/>
              <a:gd name="connsiteX19827" fmla="*/ 3164218 w 4425895"/>
              <a:gd name="connsiteY19827" fmla="*/ 3131535 h 4333434"/>
              <a:gd name="connsiteX19828" fmla="*/ 3162155 w 4425895"/>
              <a:gd name="connsiteY19828" fmla="*/ 3129301 h 4333434"/>
              <a:gd name="connsiteX19829" fmla="*/ 3164218 w 4425895"/>
              <a:gd name="connsiteY19829" fmla="*/ 3128356 h 4333434"/>
              <a:gd name="connsiteX19830" fmla="*/ 3163101 w 4425895"/>
              <a:gd name="connsiteY19830" fmla="*/ 3492748 h 4333434"/>
              <a:gd name="connsiteX19831" fmla="*/ 3166538 w 4425895"/>
              <a:gd name="connsiteY19831" fmla="*/ 3490084 h 4333434"/>
              <a:gd name="connsiteX19832" fmla="*/ 3166538 w 4425895"/>
              <a:gd name="connsiteY19832" fmla="*/ 3493693 h 4333434"/>
              <a:gd name="connsiteX19833" fmla="*/ 3162972 w 4425895"/>
              <a:gd name="connsiteY19833" fmla="*/ 3492748 h 4333434"/>
              <a:gd name="connsiteX19834" fmla="*/ 3165850 w 4425895"/>
              <a:gd name="connsiteY19834" fmla="*/ 4208342 h 4333434"/>
              <a:gd name="connsiteX19835" fmla="*/ 3174787 w 4425895"/>
              <a:gd name="connsiteY19835" fmla="*/ 4208771 h 4333434"/>
              <a:gd name="connsiteX19836" fmla="*/ 3182693 w 4425895"/>
              <a:gd name="connsiteY19836" fmla="*/ 4215001 h 4333434"/>
              <a:gd name="connsiteX19837" fmla="*/ 3176807 w 4425895"/>
              <a:gd name="connsiteY19837" fmla="*/ 4216505 h 4333434"/>
              <a:gd name="connsiteX19838" fmla="*/ 3170405 w 4425895"/>
              <a:gd name="connsiteY19838" fmla="*/ 4213326 h 4333434"/>
              <a:gd name="connsiteX19839" fmla="*/ 3165721 w 4425895"/>
              <a:gd name="connsiteY19839" fmla="*/ 4208342 h 4333434"/>
              <a:gd name="connsiteX19840" fmla="*/ 3178740 w 4425895"/>
              <a:gd name="connsiteY19840" fmla="*/ 4264197 h 4333434"/>
              <a:gd name="connsiteX19841" fmla="*/ 3174444 w 4425895"/>
              <a:gd name="connsiteY19841" fmla="*/ 4257924 h 4333434"/>
              <a:gd name="connsiteX19842" fmla="*/ 3183466 w 4425895"/>
              <a:gd name="connsiteY19842" fmla="*/ 4257623 h 4333434"/>
              <a:gd name="connsiteX19843" fmla="*/ 3192059 w 4425895"/>
              <a:gd name="connsiteY19843" fmla="*/ 4257409 h 4333434"/>
              <a:gd name="connsiteX19844" fmla="*/ 3196012 w 4425895"/>
              <a:gd name="connsiteY19844" fmla="*/ 4260244 h 4333434"/>
              <a:gd name="connsiteX19845" fmla="*/ 3194809 w 4425895"/>
              <a:gd name="connsiteY19845" fmla="*/ 4265529 h 4333434"/>
              <a:gd name="connsiteX19846" fmla="*/ 3188150 w 4425895"/>
              <a:gd name="connsiteY19846" fmla="*/ 4266345 h 4333434"/>
              <a:gd name="connsiteX19847" fmla="*/ 3178654 w 4425895"/>
              <a:gd name="connsiteY19847" fmla="*/ 4264326 h 4333434"/>
              <a:gd name="connsiteX19848" fmla="*/ 3193349 w 4425895"/>
              <a:gd name="connsiteY19848" fmla="*/ 4304155 h 4333434"/>
              <a:gd name="connsiteX19849" fmla="*/ 3189052 w 4425895"/>
              <a:gd name="connsiteY19849" fmla="*/ 4308452 h 4333434"/>
              <a:gd name="connsiteX19850" fmla="*/ 3191974 w 4425895"/>
              <a:gd name="connsiteY19850" fmla="*/ 4301663 h 4333434"/>
              <a:gd name="connsiteX19851" fmla="*/ 3193263 w 4425895"/>
              <a:gd name="connsiteY19851" fmla="*/ 4304155 h 4333434"/>
              <a:gd name="connsiteX19852" fmla="*/ 3196657 w 4425895"/>
              <a:gd name="connsiteY19852" fmla="*/ 4289719 h 4333434"/>
              <a:gd name="connsiteX19853" fmla="*/ 3193477 w 4425895"/>
              <a:gd name="connsiteY19853" fmla="*/ 4287656 h 4333434"/>
              <a:gd name="connsiteX19854" fmla="*/ 3196657 w 4425895"/>
              <a:gd name="connsiteY19854" fmla="*/ 4286797 h 4333434"/>
              <a:gd name="connsiteX19855" fmla="*/ 3199793 w 4425895"/>
              <a:gd name="connsiteY19855" fmla="*/ 4288859 h 4333434"/>
              <a:gd name="connsiteX19856" fmla="*/ 3196571 w 4425895"/>
              <a:gd name="connsiteY19856" fmla="*/ 4289848 h 4333434"/>
              <a:gd name="connsiteX19857" fmla="*/ 3211308 w 4425895"/>
              <a:gd name="connsiteY19857" fmla="*/ 4276829 h 4333434"/>
              <a:gd name="connsiteX19858" fmla="*/ 3206066 w 4425895"/>
              <a:gd name="connsiteY19858" fmla="*/ 4282071 h 4333434"/>
              <a:gd name="connsiteX19859" fmla="*/ 3203274 w 4425895"/>
              <a:gd name="connsiteY19859" fmla="*/ 4285336 h 4333434"/>
              <a:gd name="connsiteX19860" fmla="*/ 3203016 w 4425895"/>
              <a:gd name="connsiteY19860" fmla="*/ 4269482 h 4333434"/>
              <a:gd name="connsiteX19861" fmla="*/ 3215261 w 4425895"/>
              <a:gd name="connsiteY19861" fmla="*/ 4267420 h 4333434"/>
              <a:gd name="connsiteX19862" fmla="*/ 3211222 w 4425895"/>
              <a:gd name="connsiteY19862" fmla="*/ 4277087 h 4333434"/>
              <a:gd name="connsiteX19863" fmla="*/ 3234338 w 4425895"/>
              <a:gd name="connsiteY19863" fmla="*/ 4311588 h 4333434"/>
              <a:gd name="connsiteX19864" fmla="*/ 3231201 w 4425895"/>
              <a:gd name="connsiteY19864" fmla="*/ 4310901 h 4333434"/>
              <a:gd name="connsiteX19865" fmla="*/ 3236271 w 4425895"/>
              <a:gd name="connsiteY19865" fmla="*/ 4308452 h 4333434"/>
              <a:gd name="connsiteX19866" fmla="*/ 3234252 w 4425895"/>
              <a:gd name="connsiteY19866" fmla="*/ 4311846 h 4333434"/>
              <a:gd name="connsiteX19867" fmla="*/ 3230944 w 4425895"/>
              <a:gd name="connsiteY19867" fmla="*/ 4296679 h 4333434"/>
              <a:gd name="connsiteX19868" fmla="*/ 3227807 w 4425895"/>
              <a:gd name="connsiteY19868" fmla="*/ 4287871 h 4333434"/>
              <a:gd name="connsiteX19869" fmla="*/ 3224370 w 4425895"/>
              <a:gd name="connsiteY19869" fmla="*/ 4280309 h 4333434"/>
              <a:gd name="connsiteX19870" fmla="*/ 3220718 w 4425895"/>
              <a:gd name="connsiteY19870" fmla="*/ 4278634 h 4333434"/>
              <a:gd name="connsiteX19871" fmla="*/ 3232834 w 4425895"/>
              <a:gd name="connsiteY19871" fmla="*/ 4279665 h 4333434"/>
              <a:gd name="connsiteX19872" fmla="*/ 3234896 w 4425895"/>
              <a:gd name="connsiteY19872" fmla="*/ 4284305 h 4333434"/>
              <a:gd name="connsiteX19873" fmla="*/ 3238333 w 4425895"/>
              <a:gd name="connsiteY19873" fmla="*/ 4290191 h 4333434"/>
              <a:gd name="connsiteX19874" fmla="*/ 3240826 w 4425895"/>
              <a:gd name="connsiteY19874" fmla="*/ 4295605 h 4333434"/>
              <a:gd name="connsiteX19875" fmla="*/ 3230857 w 4425895"/>
              <a:gd name="connsiteY19875" fmla="*/ 4296937 h 4333434"/>
              <a:gd name="connsiteX19876" fmla="*/ 3247013 w 4425895"/>
              <a:gd name="connsiteY19876" fmla="*/ 4324478 h 4333434"/>
              <a:gd name="connsiteX19877" fmla="*/ 3241470 w 4425895"/>
              <a:gd name="connsiteY19877" fmla="*/ 4321728 h 4333434"/>
              <a:gd name="connsiteX19878" fmla="*/ 3239579 w 4425895"/>
              <a:gd name="connsiteY19878" fmla="*/ 4321041 h 4333434"/>
              <a:gd name="connsiteX19879" fmla="*/ 3243876 w 4425895"/>
              <a:gd name="connsiteY19879" fmla="*/ 4316143 h 4333434"/>
              <a:gd name="connsiteX19880" fmla="*/ 3242630 w 4425895"/>
              <a:gd name="connsiteY19880" fmla="*/ 4307549 h 4333434"/>
              <a:gd name="connsiteX19881" fmla="*/ 3239794 w 4425895"/>
              <a:gd name="connsiteY19881" fmla="*/ 4303253 h 4333434"/>
              <a:gd name="connsiteX19882" fmla="*/ 3245895 w 4425895"/>
              <a:gd name="connsiteY19882" fmla="*/ 4300159 h 4333434"/>
              <a:gd name="connsiteX19883" fmla="*/ 3251911 w 4425895"/>
              <a:gd name="connsiteY19883" fmla="*/ 4294832 h 4333434"/>
              <a:gd name="connsiteX19884" fmla="*/ 3258656 w 4425895"/>
              <a:gd name="connsiteY19884" fmla="*/ 4291136 h 4333434"/>
              <a:gd name="connsiteX19885" fmla="*/ 3259773 w 4425895"/>
              <a:gd name="connsiteY19885" fmla="*/ 4302222 h 4333434"/>
              <a:gd name="connsiteX19886" fmla="*/ 3258184 w 4425895"/>
              <a:gd name="connsiteY19886" fmla="*/ 4309096 h 4333434"/>
              <a:gd name="connsiteX19887" fmla="*/ 3250149 w 4425895"/>
              <a:gd name="connsiteY19887" fmla="*/ 4308753 h 4333434"/>
              <a:gd name="connsiteX19888" fmla="*/ 3255606 w 4425895"/>
              <a:gd name="connsiteY19888" fmla="*/ 4316057 h 4333434"/>
              <a:gd name="connsiteX19889" fmla="*/ 3260246 w 4425895"/>
              <a:gd name="connsiteY19889" fmla="*/ 4324993 h 4333434"/>
              <a:gd name="connsiteX19890" fmla="*/ 3246927 w 4425895"/>
              <a:gd name="connsiteY19890" fmla="*/ 4324736 h 4333434"/>
              <a:gd name="connsiteX19891" fmla="*/ 3262609 w 4425895"/>
              <a:gd name="connsiteY19891" fmla="*/ 4223681 h 4333434"/>
              <a:gd name="connsiteX19892" fmla="*/ 3260461 w 4425895"/>
              <a:gd name="connsiteY19892" fmla="*/ 4221532 h 4333434"/>
              <a:gd name="connsiteX19893" fmla="*/ 3262609 w 4425895"/>
              <a:gd name="connsiteY19893" fmla="*/ 4219384 h 4333434"/>
              <a:gd name="connsiteX19894" fmla="*/ 3264757 w 4425895"/>
              <a:gd name="connsiteY19894" fmla="*/ 4221532 h 4333434"/>
              <a:gd name="connsiteX19895" fmla="*/ 3262609 w 4425895"/>
              <a:gd name="connsiteY19895" fmla="*/ 4223681 h 4333434"/>
              <a:gd name="connsiteX19896" fmla="*/ 3266906 w 4425895"/>
              <a:gd name="connsiteY19896" fmla="*/ 3745472 h 4333434"/>
              <a:gd name="connsiteX19897" fmla="*/ 3275284 w 4425895"/>
              <a:gd name="connsiteY19897" fmla="*/ 3745472 h 4333434"/>
              <a:gd name="connsiteX19898" fmla="*/ 3269527 w 4425895"/>
              <a:gd name="connsiteY19898" fmla="*/ 3747578 h 4333434"/>
              <a:gd name="connsiteX19899" fmla="*/ 3266691 w 4425895"/>
              <a:gd name="connsiteY19899" fmla="*/ 3745601 h 4333434"/>
              <a:gd name="connsiteX19900" fmla="*/ 3269011 w 4425895"/>
              <a:gd name="connsiteY19900" fmla="*/ 3835013 h 4333434"/>
              <a:gd name="connsiteX19901" fmla="*/ 3276014 w 4425895"/>
              <a:gd name="connsiteY19901" fmla="*/ 3825560 h 4333434"/>
              <a:gd name="connsiteX19902" fmla="*/ 3273737 w 4425895"/>
              <a:gd name="connsiteY19902" fmla="*/ 3830587 h 4333434"/>
              <a:gd name="connsiteX19903" fmla="*/ 3273737 w 4425895"/>
              <a:gd name="connsiteY19903" fmla="*/ 3832778 h 4333434"/>
              <a:gd name="connsiteX19904" fmla="*/ 3277389 w 4425895"/>
              <a:gd name="connsiteY19904" fmla="*/ 3838063 h 4333434"/>
              <a:gd name="connsiteX19905" fmla="*/ 3273093 w 4425895"/>
              <a:gd name="connsiteY19905" fmla="*/ 3841114 h 4333434"/>
              <a:gd name="connsiteX19906" fmla="*/ 3268796 w 4425895"/>
              <a:gd name="connsiteY19906" fmla="*/ 3835270 h 4333434"/>
              <a:gd name="connsiteX19907" fmla="*/ 3277389 w 4425895"/>
              <a:gd name="connsiteY19907" fmla="*/ 4207740 h 4333434"/>
              <a:gd name="connsiteX19908" fmla="*/ 3272577 w 4425895"/>
              <a:gd name="connsiteY19908" fmla="*/ 4209588 h 4333434"/>
              <a:gd name="connsiteX19909" fmla="*/ 3275413 w 4425895"/>
              <a:gd name="connsiteY19909" fmla="*/ 4204561 h 4333434"/>
              <a:gd name="connsiteX19910" fmla="*/ 3277174 w 4425895"/>
              <a:gd name="connsiteY19910" fmla="*/ 4207998 h 4333434"/>
              <a:gd name="connsiteX19911" fmla="*/ 3271116 w 4425895"/>
              <a:gd name="connsiteY19911" fmla="*/ 4281083 h 4333434"/>
              <a:gd name="connsiteX19912" fmla="*/ 3273222 w 4425895"/>
              <a:gd name="connsiteY19912" fmla="*/ 4278977 h 4333434"/>
              <a:gd name="connsiteX19913" fmla="*/ 3275327 w 4425895"/>
              <a:gd name="connsiteY19913" fmla="*/ 4281083 h 4333434"/>
              <a:gd name="connsiteX19914" fmla="*/ 3273222 w 4425895"/>
              <a:gd name="connsiteY19914" fmla="*/ 4283188 h 4333434"/>
              <a:gd name="connsiteX19915" fmla="*/ 3273179 w 4425895"/>
              <a:gd name="connsiteY19915" fmla="*/ 4283188 h 4333434"/>
              <a:gd name="connsiteX19916" fmla="*/ 3270902 w 4425895"/>
              <a:gd name="connsiteY19916" fmla="*/ 4281340 h 4333434"/>
              <a:gd name="connsiteX19917" fmla="*/ 3275413 w 4425895"/>
              <a:gd name="connsiteY19917" fmla="*/ 4293972 h 4333434"/>
              <a:gd name="connsiteX19918" fmla="*/ 3273308 w 4425895"/>
              <a:gd name="connsiteY19918" fmla="*/ 4291824 h 4333434"/>
              <a:gd name="connsiteX19919" fmla="*/ 3275456 w 4425895"/>
              <a:gd name="connsiteY19919" fmla="*/ 4289676 h 4333434"/>
              <a:gd name="connsiteX19920" fmla="*/ 3277604 w 4425895"/>
              <a:gd name="connsiteY19920" fmla="*/ 4291824 h 4333434"/>
              <a:gd name="connsiteX19921" fmla="*/ 3275628 w 4425895"/>
              <a:gd name="connsiteY19921" fmla="*/ 4294131 h 4333434"/>
              <a:gd name="connsiteX19922" fmla="*/ 3275069 w 4425895"/>
              <a:gd name="connsiteY19922" fmla="*/ 4294101 h 4333434"/>
              <a:gd name="connsiteX19923" fmla="*/ 3278893 w 4425895"/>
              <a:gd name="connsiteY19923" fmla="*/ 4320525 h 4333434"/>
              <a:gd name="connsiteX19924" fmla="*/ 3279452 w 4425895"/>
              <a:gd name="connsiteY19924" fmla="*/ 4308839 h 4333434"/>
              <a:gd name="connsiteX19925" fmla="*/ 3285897 w 4425895"/>
              <a:gd name="connsiteY19925" fmla="*/ 4318806 h 4333434"/>
              <a:gd name="connsiteX19926" fmla="*/ 3278549 w 4425895"/>
              <a:gd name="connsiteY19926" fmla="*/ 4320654 h 4333434"/>
              <a:gd name="connsiteX19927" fmla="*/ 3298571 w 4425895"/>
              <a:gd name="connsiteY19927" fmla="*/ 4283961 h 4333434"/>
              <a:gd name="connsiteX19928" fmla="*/ 3295220 w 4425895"/>
              <a:gd name="connsiteY19928" fmla="*/ 4285723 h 4333434"/>
              <a:gd name="connsiteX19929" fmla="*/ 3290107 w 4425895"/>
              <a:gd name="connsiteY19929" fmla="*/ 4296078 h 4333434"/>
              <a:gd name="connsiteX19930" fmla="*/ 3283877 w 4425895"/>
              <a:gd name="connsiteY19930" fmla="*/ 4301105 h 4333434"/>
              <a:gd name="connsiteX19931" fmla="*/ 3286928 w 4425895"/>
              <a:gd name="connsiteY19931" fmla="*/ 4296078 h 4333434"/>
              <a:gd name="connsiteX19932" fmla="*/ 3284779 w 4425895"/>
              <a:gd name="connsiteY19932" fmla="*/ 4278118 h 4333434"/>
              <a:gd name="connsiteX19933" fmla="*/ 3279881 w 4425895"/>
              <a:gd name="connsiteY19933" fmla="*/ 4269224 h 4333434"/>
              <a:gd name="connsiteX19934" fmla="*/ 3278635 w 4425895"/>
              <a:gd name="connsiteY19934" fmla="*/ 4263553 h 4333434"/>
              <a:gd name="connsiteX19935" fmla="*/ 3285639 w 4425895"/>
              <a:gd name="connsiteY19935" fmla="*/ 4257065 h 4333434"/>
              <a:gd name="connsiteX19936" fmla="*/ 3292728 w 4425895"/>
              <a:gd name="connsiteY19936" fmla="*/ 4255690 h 4333434"/>
              <a:gd name="connsiteX19937" fmla="*/ 3291568 w 4425895"/>
              <a:gd name="connsiteY19937" fmla="*/ 4262994 h 4333434"/>
              <a:gd name="connsiteX19938" fmla="*/ 3296939 w 4425895"/>
              <a:gd name="connsiteY19938" fmla="*/ 4279493 h 4333434"/>
              <a:gd name="connsiteX19939" fmla="*/ 3301708 w 4425895"/>
              <a:gd name="connsiteY19939" fmla="*/ 4282672 h 4333434"/>
              <a:gd name="connsiteX19940" fmla="*/ 3298228 w 4425895"/>
              <a:gd name="connsiteY19940" fmla="*/ 4284090 h 4333434"/>
              <a:gd name="connsiteX19941" fmla="*/ 3303684 w 4425895"/>
              <a:gd name="connsiteY19941" fmla="*/ 4310944 h 4333434"/>
              <a:gd name="connsiteX19942" fmla="*/ 3300548 w 4425895"/>
              <a:gd name="connsiteY19942" fmla="*/ 4308839 h 4333434"/>
              <a:gd name="connsiteX19943" fmla="*/ 3303684 w 4425895"/>
              <a:gd name="connsiteY19943" fmla="*/ 4306690 h 4333434"/>
              <a:gd name="connsiteX19944" fmla="*/ 3306821 w 4425895"/>
              <a:gd name="connsiteY19944" fmla="*/ 4308839 h 4333434"/>
              <a:gd name="connsiteX19945" fmla="*/ 3303341 w 4425895"/>
              <a:gd name="connsiteY19945" fmla="*/ 4311073 h 4333434"/>
              <a:gd name="connsiteX19946" fmla="*/ 3306004 w 4425895"/>
              <a:gd name="connsiteY19946" fmla="*/ 4004555 h 4333434"/>
              <a:gd name="connsiteX19947" fmla="*/ 3311031 w 4425895"/>
              <a:gd name="connsiteY19947" fmla="*/ 4007133 h 4333434"/>
              <a:gd name="connsiteX19948" fmla="*/ 3309270 w 4425895"/>
              <a:gd name="connsiteY19948" fmla="*/ 4009153 h 4333434"/>
              <a:gd name="connsiteX19949" fmla="*/ 3305661 w 4425895"/>
              <a:gd name="connsiteY19949" fmla="*/ 4004684 h 4333434"/>
              <a:gd name="connsiteX19950" fmla="*/ 3328905 w 4425895"/>
              <a:gd name="connsiteY19950" fmla="*/ 4313178 h 4333434"/>
              <a:gd name="connsiteX19951" fmla="*/ 3320011 w 4425895"/>
              <a:gd name="connsiteY19951" fmla="*/ 4309741 h 4333434"/>
              <a:gd name="connsiteX19952" fmla="*/ 3320913 w 4425895"/>
              <a:gd name="connsiteY19952" fmla="*/ 4315154 h 4333434"/>
              <a:gd name="connsiteX19953" fmla="*/ 3322331 w 4425895"/>
              <a:gd name="connsiteY19953" fmla="*/ 4320310 h 4333434"/>
              <a:gd name="connsiteX19954" fmla="*/ 3315715 w 4425895"/>
              <a:gd name="connsiteY19954" fmla="*/ 4314897 h 4333434"/>
              <a:gd name="connsiteX19955" fmla="*/ 3312793 w 4425895"/>
              <a:gd name="connsiteY19955" fmla="*/ 4307206 h 4333434"/>
              <a:gd name="connsiteX19956" fmla="*/ 3317992 w 4425895"/>
              <a:gd name="connsiteY19956" fmla="*/ 4302436 h 4333434"/>
              <a:gd name="connsiteX19957" fmla="*/ 3334061 w 4425895"/>
              <a:gd name="connsiteY19957" fmla="*/ 4313565 h 4333434"/>
              <a:gd name="connsiteX19958" fmla="*/ 3328561 w 4425895"/>
              <a:gd name="connsiteY19958" fmla="*/ 4313307 h 4333434"/>
              <a:gd name="connsiteX19959" fmla="*/ 3338573 w 4425895"/>
              <a:gd name="connsiteY19959" fmla="*/ 4306690 h 4333434"/>
              <a:gd name="connsiteX19960" fmla="*/ 3335307 w 4425895"/>
              <a:gd name="connsiteY19960" fmla="*/ 4302136 h 4333434"/>
              <a:gd name="connsiteX19961" fmla="*/ 3340334 w 4425895"/>
              <a:gd name="connsiteY19961" fmla="*/ 4304714 h 4333434"/>
              <a:gd name="connsiteX19962" fmla="*/ 3338684 w 4425895"/>
              <a:gd name="connsiteY19962" fmla="*/ 4306819 h 4333434"/>
              <a:gd name="connsiteX19963" fmla="*/ 3338229 w 4425895"/>
              <a:gd name="connsiteY19963" fmla="*/ 4306819 h 4333434"/>
              <a:gd name="connsiteX19964" fmla="*/ 3341795 w 4425895"/>
              <a:gd name="connsiteY19964" fmla="*/ 4156568 h 4333434"/>
              <a:gd name="connsiteX19965" fmla="*/ 3345705 w 4425895"/>
              <a:gd name="connsiteY19965" fmla="*/ 4151541 h 4333434"/>
              <a:gd name="connsiteX19966" fmla="*/ 3348712 w 4425895"/>
              <a:gd name="connsiteY19966" fmla="*/ 4154763 h 4333434"/>
              <a:gd name="connsiteX19967" fmla="*/ 3341451 w 4425895"/>
              <a:gd name="connsiteY19967" fmla="*/ 4156697 h 4333434"/>
              <a:gd name="connsiteX19968" fmla="*/ 3348455 w 4425895"/>
              <a:gd name="connsiteY19968" fmla="*/ 4268279 h 4333434"/>
              <a:gd name="connsiteX19969" fmla="*/ 3346865 w 4425895"/>
              <a:gd name="connsiteY19969" fmla="*/ 4266689 h 4333434"/>
              <a:gd name="connsiteX19970" fmla="*/ 3350775 w 4425895"/>
              <a:gd name="connsiteY19970" fmla="*/ 4265873 h 4333434"/>
              <a:gd name="connsiteX19971" fmla="*/ 3348111 w 4425895"/>
              <a:gd name="connsiteY19971" fmla="*/ 4268322 h 4333434"/>
              <a:gd name="connsiteX19972" fmla="*/ 3350775 w 4425895"/>
              <a:gd name="connsiteY19972" fmla="*/ 4241597 h 4333434"/>
              <a:gd name="connsiteX19973" fmla="*/ 3355071 w 4425895"/>
              <a:gd name="connsiteY19973" fmla="*/ 4238762 h 4333434"/>
              <a:gd name="connsiteX19974" fmla="*/ 3358723 w 4425895"/>
              <a:gd name="connsiteY19974" fmla="*/ 4242328 h 4333434"/>
              <a:gd name="connsiteX19975" fmla="*/ 3350431 w 4425895"/>
              <a:gd name="connsiteY19975" fmla="*/ 4241640 h 4333434"/>
              <a:gd name="connsiteX19976" fmla="*/ 3357391 w 4425895"/>
              <a:gd name="connsiteY19976" fmla="*/ 4306776 h 4333434"/>
              <a:gd name="connsiteX19977" fmla="*/ 3353095 w 4425895"/>
              <a:gd name="connsiteY19977" fmla="*/ 4302179 h 4333434"/>
              <a:gd name="connsiteX19978" fmla="*/ 3358079 w 4425895"/>
              <a:gd name="connsiteY19978" fmla="*/ 4303597 h 4333434"/>
              <a:gd name="connsiteX19979" fmla="*/ 3357048 w 4425895"/>
              <a:gd name="connsiteY19979" fmla="*/ 4306819 h 4333434"/>
              <a:gd name="connsiteX19980" fmla="*/ 3364524 w 4425895"/>
              <a:gd name="connsiteY19980" fmla="*/ 4274767 h 4333434"/>
              <a:gd name="connsiteX19981" fmla="*/ 3359956 w 4425895"/>
              <a:gd name="connsiteY19981" fmla="*/ 4276601 h 4333434"/>
              <a:gd name="connsiteX19982" fmla="*/ 3358122 w 4425895"/>
              <a:gd name="connsiteY19982" fmla="*/ 4274767 h 4333434"/>
              <a:gd name="connsiteX19983" fmla="*/ 3360184 w 4425895"/>
              <a:gd name="connsiteY19983" fmla="*/ 4271329 h 4333434"/>
              <a:gd name="connsiteX19984" fmla="*/ 3364180 w 4425895"/>
              <a:gd name="connsiteY19984" fmla="*/ 4274810 h 4333434"/>
              <a:gd name="connsiteX19985" fmla="*/ 3369637 w 4425895"/>
              <a:gd name="connsiteY19985" fmla="*/ 1069526 h 4333434"/>
              <a:gd name="connsiteX19986" fmla="*/ 3367531 w 4425895"/>
              <a:gd name="connsiteY19986" fmla="*/ 1066690 h 4333434"/>
              <a:gd name="connsiteX19987" fmla="*/ 3369637 w 4425895"/>
              <a:gd name="connsiteY19987" fmla="*/ 1063854 h 4333434"/>
              <a:gd name="connsiteX19988" fmla="*/ 3371742 w 4425895"/>
              <a:gd name="connsiteY19988" fmla="*/ 1066690 h 4333434"/>
              <a:gd name="connsiteX19989" fmla="*/ 3369293 w 4425895"/>
              <a:gd name="connsiteY19989" fmla="*/ 1069655 h 4333434"/>
              <a:gd name="connsiteX19990" fmla="*/ 3372773 w 4425895"/>
              <a:gd name="connsiteY19990" fmla="*/ 1165511 h 4333434"/>
              <a:gd name="connsiteX19991" fmla="*/ 3375007 w 4425895"/>
              <a:gd name="connsiteY19991" fmla="*/ 1163406 h 4333434"/>
              <a:gd name="connsiteX19992" fmla="*/ 3375910 w 4425895"/>
              <a:gd name="connsiteY19992" fmla="*/ 1165511 h 4333434"/>
              <a:gd name="connsiteX19993" fmla="*/ 3373718 w 4425895"/>
              <a:gd name="connsiteY19993" fmla="*/ 1167659 h 4333434"/>
              <a:gd name="connsiteX19994" fmla="*/ 3372429 w 4425895"/>
              <a:gd name="connsiteY19994" fmla="*/ 1165640 h 4333434"/>
              <a:gd name="connsiteX19995" fmla="*/ 3379132 w 4425895"/>
              <a:gd name="connsiteY19995" fmla="*/ 1305794 h 4333434"/>
              <a:gd name="connsiteX19996" fmla="*/ 3380120 w 4425895"/>
              <a:gd name="connsiteY19996" fmla="*/ 1310091 h 4333434"/>
              <a:gd name="connsiteX19997" fmla="*/ 3376898 w 4425895"/>
              <a:gd name="connsiteY19997" fmla="*/ 1314387 h 4333434"/>
              <a:gd name="connsiteX19998" fmla="*/ 3375910 w 4425895"/>
              <a:gd name="connsiteY19998" fmla="*/ 1310091 h 4333434"/>
              <a:gd name="connsiteX19999" fmla="*/ 3378788 w 4425895"/>
              <a:gd name="connsiteY19999" fmla="*/ 1305923 h 4333434"/>
              <a:gd name="connsiteX20000" fmla="*/ 3376468 w 4425895"/>
              <a:gd name="connsiteY20000" fmla="*/ 3784614 h 4333434"/>
              <a:gd name="connsiteX20001" fmla="*/ 3375867 w 4425895"/>
              <a:gd name="connsiteY20001" fmla="*/ 3777525 h 4333434"/>
              <a:gd name="connsiteX20002" fmla="*/ 3380163 w 4425895"/>
              <a:gd name="connsiteY20002" fmla="*/ 3781821 h 4333434"/>
              <a:gd name="connsiteX20003" fmla="*/ 3376124 w 4425895"/>
              <a:gd name="connsiteY20003" fmla="*/ 3784743 h 4333434"/>
              <a:gd name="connsiteX20004" fmla="*/ 3376855 w 4425895"/>
              <a:gd name="connsiteY20004" fmla="*/ 1256684 h 4333434"/>
              <a:gd name="connsiteX20005" fmla="*/ 3376855 w 4425895"/>
              <a:gd name="connsiteY20005" fmla="*/ 1251228 h 4333434"/>
              <a:gd name="connsiteX20006" fmla="*/ 3381151 w 4425895"/>
              <a:gd name="connsiteY20006" fmla="*/ 1250540 h 4333434"/>
              <a:gd name="connsiteX20007" fmla="*/ 3384245 w 4425895"/>
              <a:gd name="connsiteY20007" fmla="*/ 1254837 h 4333434"/>
              <a:gd name="connsiteX20008" fmla="*/ 3376511 w 4425895"/>
              <a:gd name="connsiteY20008" fmla="*/ 1256813 h 4333434"/>
              <a:gd name="connsiteX20009" fmla="*/ 3384288 w 4425895"/>
              <a:gd name="connsiteY20009" fmla="*/ 2720182 h 4333434"/>
              <a:gd name="connsiteX20010" fmla="*/ 3386136 w 4425895"/>
              <a:gd name="connsiteY20010" fmla="*/ 2714854 h 4333434"/>
              <a:gd name="connsiteX20011" fmla="*/ 3391678 w 4425895"/>
              <a:gd name="connsiteY20011" fmla="*/ 2723447 h 4333434"/>
              <a:gd name="connsiteX20012" fmla="*/ 3383944 w 4425895"/>
              <a:gd name="connsiteY20012" fmla="*/ 2720311 h 4333434"/>
              <a:gd name="connsiteX20013" fmla="*/ 3392881 w 4425895"/>
              <a:gd name="connsiteY20013" fmla="*/ 2740376 h 4333434"/>
              <a:gd name="connsiteX20014" fmla="*/ 3397178 w 4425895"/>
              <a:gd name="connsiteY20014" fmla="*/ 2743555 h 4333434"/>
              <a:gd name="connsiteX20015" fmla="*/ 3399240 w 4425895"/>
              <a:gd name="connsiteY20015" fmla="*/ 2746735 h 4333434"/>
              <a:gd name="connsiteX20016" fmla="*/ 3401345 w 4425895"/>
              <a:gd name="connsiteY20016" fmla="*/ 2749914 h 4333434"/>
              <a:gd name="connsiteX20017" fmla="*/ 3392451 w 4425895"/>
              <a:gd name="connsiteY20017" fmla="*/ 2750172 h 4333434"/>
              <a:gd name="connsiteX20018" fmla="*/ 3392323 w 4425895"/>
              <a:gd name="connsiteY20018" fmla="*/ 2740505 h 4333434"/>
              <a:gd name="connsiteX20019" fmla="*/ 3400529 w 4425895"/>
              <a:gd name="connsiteY20019" fmla="*/ 3751058 h 4333434"/>
              <a:gd name="connsiteX20020" fmla="*/ 3393569 w 4425895"/>
              <a:gd name="connsiteY20020" fmla="*/ 3752819 h 4333434"/>
              <a:gd name="connsiteX20021" fmla="*/ 3396361 w 4425895"/>
              <a:gd name="connsiteY20021" fmla="*/ 3747878 h 4333434"/>
              <a:gd name="connsiteX20022" fmla="*/ 3400529 w 4425895"/>
              <a:gd name="connsiteY20022" fmla="*/ 3751058 h 4333434"/>
              <a:gd name="connsiteX20023" fmla="*/ 3396232 w 4425895"/>
              <a:gd name="connsiteY20023" fmla="*/ 3268510 h 4333434"/>
              <a:gd name="connsiteX20024" fmla="*/ 3398338 w 4425895"/>
              <a:gd name="connsiteY20024" fmla="*/ 3266534 h 4333434"/>
              <a:gd name="connsiteX20025" fmla="*/ 3399283 w 4425895"/>
              <a:gd name="connsiteY20025" fmla="*/ 3269842 h 4333434"/>
              <a:gd name="connsiteX20026" fmla="*/ 3396533 w 4425895"/>
              <a:gd name="connsiteY20026" fmla="*/ 3268682 h 4333434"/>
              <a:gd name="connsiteX20027" fmla="*/ 3389831 w 4425895"/>
              <a:gd name="connsiteY20027" fmla="*/ 3559860 h 4333434"/>
              <a:gd name="connsiteX20028" fmla="*/ 3395700 w 4425895"/>
              <a:gd name="connsiteY20028" fmla="*/ 3561442 h 4333434"/>
              <a:gd name="connsiteX20029" fmla="*/ 3396232 w 4425895"/>
              <a:gd name="connsiteY20029" fmla="*/ 3564157 h 4333434"/>
              <a:gd name="connsiteX20030" fmla="*/ 3390088 w 4425895"/>
              <a:gd name="connsiteY20030" fmla="*/ 3564157 h 4333434"/>
              <a:gd name="connsiteX20031" fmla="*/ 3390131 w 4425895"/>
              <a:gd name="connsiteY20031" fmla="*/ 3559860 h 4333434"/>
              <a:gd name="connsiteX20032" fmla="*/ 3396232 w 4425895"/>
              <a:gd name="connsiteY20032" fmla="*/ 4313135 h 4333434"/>
              <a:gd name="connsiteX20033" fmla="*/ 3392881 w 4425895"/>
              <a:gd name="connsiteY20033" fmla="*/ 4319064 h 4333434"/>
              <a:gd name="connsiteX20034" fmla="*/ 3393655 w 4425895"/>
              <a:gd name="connsiteY20034" fmla="*/ 4310901 h 4333434"/>
              <a:gd name="connsiteX20035" fmla="*/ 3396232 w 4425895"/>
              <a:gd name="connsiteY20035" fmla="*/ 4313135 h 4333434"/>
              <a:gd name="connsiteX20036" fmla="*/ 3393612 w 4425895"/>
              <a:gd name="connsiteY20036" fmla="*/ 4290148 h 4333434"/>
              <a:gd name="connsiteX20037" fmla="*/ 3397350 w 4425895"/>
              <a:gd name="connsiteY20037" fmla="*/ 4281942 h 4333434"/>
              <a:gd name="connsiteX20038" fmla="*/ 3399713 w 4425895"/>
              <a:gd name="connsiteY20038" fmla="*/ 4286625 h 4333434"/>
              <a:gd name="connsiteX20039" fmla="*/ 3393569 w 4425895"/>
              <a:gd name="connsiteY20039" fmla="*/ 4290148 h 4333434"/>
              <a:gd name="connsiteX20040" fmla="*/ 3400744 w 4425895"/>
              <a:gd name="connsiteY20040" fmla="*/ 4022042 h 4333434"/>
              <a:gd name="connsiteX20041" fmla="*/ 3398638 w 4425895"/>
              <a:gd name="connsiteY20041" fmla="*/ 4019765 h 4333434"/>
              <a:gd name="connsiteX20042" fmla="*/ 3400744 w 4425895"/>
              <a:gd name="connsiteY20042" fmla="*/ 4018863 h 4333434"/>
              <a:gd name="connsiteX20043" fmla="*/ 3402849 w 4425895"/>
              <a:gd name="connsiteY20043" fmla="*/ 4021097 h 4333434"/>
              <a:gd name="connsiteX20044" fmla="*/ 3400529 w 4425895"/>
              <a:gd name="connsiteY20044" fmla="*/ 4022042 h 4333434"/>
              <a:gd name="connsiteX20045" fmla="*/ 3396963 w 4425895"/>
              <a:gd name="connsiteY20045" fmla="*/ 1019943 h 4333434"/>
              <a:gd name="connsiteX20046" fmla="*/ 3394557 w 4425895"/>
              <a:gd name="connsiteY20046" fmla="*/ 1009374 h 4333434"/>
              <a:gd name="connsiteX20047" fmla="*/ 3404826 w 4425895"/>
              <a:gd name="connsiteY20047" fmla="*/ 1019342 h 4333434"/>
              <a:gd name="connsiteX20048" fmla="*/ 3396963 w 4425895"/>
              <a:gd name="connsiteY20048" fmla="*/ 1019943 h 4333434"/>
              <a:gd name="connsiteX20049" fmla="*/ 3403751 w 4425895"/>
              <a:gd name="connsiteY20049" fmla="*/ 2706347 h 4333434"/>
              <a:gd name="connsiteX20050" fmla="*/ 3403494 w 4425895"/>
              <a:gd name="connsiteY20050" fmla="*/ 2702952 h 4333434"/>
              <a:gd name="connsiteX20051" fmla="*/ 3413290 w 4425895"/>
              <a:gd name="connsiteY20051" fmla="*/ 2706605 h 4333434"/>
              <a:gd name="connsiteX20052" fmla="*/ 3403751 w 4425895"/>
              <a:gd name="connsiteY20052" fmla="*/ 2706347 h 4333434"/>
              <a:gd name="connsiteX20053" fmla="*/ 3406029 w 4425895"/>
              <a:gd name="connsiteY20053" fmla="*/ 3743754 h 4333434"/>
              <a:gd name="connsiteX20054" fmla="*/ 3406974 w 4425895"/>
              <a:gd name="connsiteY20054" fmla="*/ 3740445 h 4333434"/>
              <a:gd name="connsiteX20055" fmla="*/ 3412796 w 4425895"/>
              <a:gd name="connsiteY20055" fmla="*/ 3742177 h 4333434"/>
              <a:gd name="connsiteX20056" fmla="*/ 3413290 w 4425895"/>
              <a:gd name="connsiteY20056" fmla="*/ 3743754 h 4333434"/>
              <a:gd name="connsiteX20057" fmla="*/ 3406029 w 4425895"/>
              <a:gd name="connsiteY20057" fmla="*/ 3743754 h 4333434"/>
              <a:gd name="connsiteX20058" fmla="*/ 3409337 w 4425895"/>
              <a:gd name="connsiteY20058" fmla="*/ 4092162 h 4333434"/>
              <a:gd name="connsiteX20059" fmla="*/ 3405943 w 4425895"/>
              <a:gd name="connsiteY20059" fmla="*/ 4090057 h 4333434"/>
              <a:gd name="connsiteX20060" fmla="*/ 3406759 w 4425895"/>
              <a:gd name="connsiteY20060" fmla="*/ 4087909 h 4333434"/>
              <a:gd name="connsiteX20061" fmla="*/ 3410110 w 4425895"/>
              <a:gd name="connsiteY20061" fmla="*/ 4090057 h 4333434"/>
              <a:gd name="connsiteX20062" fmla="*/ 3409337 w 4425895"/>
              <a:gd name="connsiteY20062" fmla="*/ 4092162 h 4333434"/>
              <a:gd name="connsiteX20063" fmla="*/ 3405040 w 4425895"/>
              <a:gd name="connsiteY20063" fmla="*/ 4115407 h 4333434"/>
              <a:gd name="connsiteX20064" fmla="*/ 3407146 w 4425895"/>
              <a:gd name="connsiteY20064" fmla="*/ 4114504 h 4333434"/>
              <a:gd name="connsiteX20065" fmla="*/ 3409251 w 4425895"/>
              <a:gd name="connsiteY20065" fmla="*/ 4116739 h 4333434"/>
              <a:gd name="connsiteX20066" fmla="*/ 3407146 w 4425895"/>
              <a:gd name="connsiteY20066" fmla="*/ 4117684 h 4333434"/>
              <a:gd name="connsiteX20067" fmla="*/ 3404826 w 4425895"/>
              <a:gd name="connsiteY20067" fmla="*/ 4115536 h 4333434"/>
              <a:gd name="connsiteX20068" fmla="*/ 3404826 w 4425895"/>
              <a:gd name="connsiteY20068" fmla="*/ 4115407 h 4333434"/>
              <a:gd name="connsiteX20069" fmla="*/ 3408091 w 4425895"/>
              <a:gd name="connsiteY20069" fmla="*/ 4153818 h 4333434"/>
              <a:gd name="connsiteX20070" fmla="*/ 3406114 w 4425895"/>
              <a:gd name="connsiteY20070" fmla="*/ 4151670 h 4333434"/>
              <a:gd name="connsiteX20071" fmla="*/ 3409122 w 4425895"/>
              <a:gd name="connsiteY20071" fmla="*/ 4149479 h 4333434"/>
              <a:gd name="connsiteX20072" fmla="*/ 3411099 w 4425895"/>
              <a:gd name="connsiteY20072" fmla="*/ 4151584 h 4333434"/>
              <a:gd name="connsiteX20073" fmla="*/ 3407919 w 4425895"/>
              <a:gd name="connsiteY20073" fmla="*/ 4153775 h 4333434"/>
              <a:gd name="connsiteX20074" fmla="*/ 3416684 w 4425895"/>
              <a:gd name="connsiteY20074" fmla="*/ 4177320 h 4333434"/>
              <a:gd name="connsiteX20075" fmla="*/ 3413633 w 4425895"/>
              <a:gd name="connsiteY20075" fmla="*/ 4179297 h 4333434"/>
              <a:gd name="connsiteX20076" fmla="*/ 3411485 w 4425895"/>
              <a:gd name="connsiteY20076" fmla="*/ 4174012 h 4333434"/>
              <a:gd name="connsiteX20077" fmla="*/ 3416340 w 4425895"/>
              <a:gd name="connsiteY20077" fmla="*/ 4177320 h 4333434"/>
              <a:gd name="connsiteX20078" fmla="*/ 3418875 w 4425895"/>
              <a:gd name="connsiteY20078" fmla="*/ 4011430 h 4333434"/>
              <a:gd name="connsiteX20079" fmla="*/ 3415696 w 4425895"/>
              <a:gd name="connsiteY20079" fmla="*/ 4009282 h 4333434"/>
              <a:gd name="connsiteX20080" fmla="*/ 3418875 w 4425895"/>
              <a:gd name="connsiteY20080" fmla="*/ 4007176 h 4333434"/>
              <a:gd name="connsiteX20081" fmla="*/ 3422012 w 4425895"/>
              <a:gd name="connsiteY20081" fmla="*/ 4009282 h 4333434"/>
              <a:gd name="connsiteX20082" fmla="*/ 3418532 w 4425895"/>
              <a:gd name="connsiteY20082" fmla="*/ 4011430 h 4333434"/>
              <a:gd name="connsiteX20083" fmla="*/ 3434902 w 4425895"/>
              <a:gd name="connsiteY20083" fmla="*/ 4309483 h 4333434"/>
              <a:gd name="connsiteX20084" fmla="*/ 3432452 w 4425895"/>
              <a:gd name="connsiteY20084" fmla="*/ 4309483 h 4333434"/>
              <a:gd name="connsiteX20085" fmla="*/ 3426695 w 4425895"/>
              <a:gd name="connsiteY20085" fmla="*/ 4306390 h 4333434"/>
              <a:gd name="connsiteX20086" fmla="*/ 3421410 w 4425895"/>
              <a:gd name="connsiteY20086" fmla="*/ 4303597 h 4333434"/>
              <a:gd name="connsiteX20087" fmla="*/ 3434558 w 4425895"/>
              <a:gd name="connsiteY20087" fmla="*/ 4303597 h 4333434"/>
              <a:gd name="connsiteX20088" fmla="*/ 3434558 w 4425895"/>
              <a:gd name="connsiteY20088" fmla="*/ 4303597 h 4333434"/>
              <a:gd name="connsiteX20089" fmla="*/ 3434558 w 4425895"/>
              <a:gd name="connsiteY20089" fmla="*/ 4309483 h 4333434"/>
              <a:gd name="connsiteX20090" fmla="*/ 3450111 w 4425895"/>
              <a:gd name="connsiteY20090" fmla="*/ 4255604 h 4333434"/>
              <a:gd name="connsiteX20091" fmla="*/ 3436663 w 4425895"/>
              <a:gd name="connsiteY20091" fmla="*/ 4257967 h 4333434"/>
              <a:gd name="connsiteX20092" fmla="*/ 3440229 w 4425895"/>
              <a:gd name="connsiteY20092" fmla="*/ 4255819 h 4333434"/>
              <a:gd name="connsiteX20093" fmla="*/ 3450670 w 4425895"/>
              <a:gd name="connsiteY20093" fmla="*/ 4249030 h 4333434"/>
              <a:gd name="connsiteX20094" fmla="*/ 3457588 w 4425895"/>
              <a:gd name="connsiteY20094" fmla="*/ 4246667 h 4333434"/>
              <a:gd name="connsiteX20095" fmla="*/ 3449768 w 4425895"/>
              <a:gd name="connsiteY20095" fmla="*/ 4255604 h 4333434"/>
              <a:gd name="connsiteX20096" fmla="*/ 3457588 w 4425895"/>
              <a:gd name="connsiteY20096" fmla="*/ 3218670 h 4333434"/>
              <a:gd name="connsiteX20097" fmla="*/ 3453291 w 4425895"/>
              <a:gd name="connsiteY20097" fmla="*/ 3216564 h 4333434"/>
              <a:gd name="connsiteX20098" fmla="*/ 3457588 w 4425895"/>
              <a:gd name="connsiteY20098" fmla="*/ 3214416 h 4333434"/>
              <a:gd name="connsiteX20099" fmla="*/ 3461884 w 4425895"/>
              <a:gd name="connsiteY20099" fmla="*/ 3216564 h 4333434"/>
              <a:gd name="connsiteX20100" fmla="*/ 3457244 w 4425895"/>
              <a:gd name="connsiteY20100" fmla="*/ 3218670 h 4333434"/>
              <a:gd name="connsiteX20101" fmla="*/ 3462829 w 4425895"/>
              <a:gd name="connsiteY20101" fmla="*/ 738475 h 4333434"/>
              <a:gd name="connsiteX20102" fmla="*/ 3460036 w 4425895"/>
              <a:gd name="connsiteY20102" fmla="*/ 736327 h 4333434"/>
              <a:gd name="connsiteX20103" fmla="*/ 3462829 w 4425895"/>
              <a:gd name="connsiteY20103" fmla="*/ 734221 h 4333434"/>
              <a:gd name="connsiteX20104" fmla="*/ 3465622 w 4425895"/>
              <a:gd name="connsiteY20104" fmla="*/ 736327 h 4333434"/>
              <a:gd name="connsiteX20105" fmla="*/ 3462485 w 4425895"/>
              <a:gd name="connsiteY20105" fmla="*/ 738475 h 4333434"/>
              <a:gd name="connsiteX20106" fmla="*/ 3467555 w 4425895"/>
              <a:gd name="connsiteY20106" fmla="*/ 808982 h 4333434"/>
              <a:gd name="connsiteX20107" fmla="*/ 3470692 w 4425895"/>
              <a:gd name="connsiteY20107" fmla="*/ 811817 h 4333434"/>
              <a:gd name="connsiteX20108" fmla="*/ 3465192 w 4425895"/>
              <a:gd name="connsiteY20108" fmla="*/ 811817 h 4333434"/>
              <a:gd name="connsiteX20109" fmla="*/ 3467212 w 4425895"/>
              <a:gd name="connsiteY20109" fmla="*/ 808982 h 4333434"/>
              <a:gd name="connsiteX20110" fmla="*/ 3465966 w 4425895"/>
              <a:gd name="connsiteY20110" fmla="*/ 3840555 h 4333434"/>
              <a:gd name="connsiteX20111" fmla="*/ 3473055 w 4425895"/>
              <a:gd name="connsiteY20111" fmla="*/ 3836559 h 4333434"/>
              <a:gd name="connsiteX20112" fmla="*/ 3471981 w 4425895"/>
              <a:gd name="connsiteY20112" fmla="*/ 3840856 h 4333434"/>
              <a:gd name="connsiteX20113" fmla="*/ 3465622 w 4425895"/>
              <a:gd name="connsiteY20113" fmla="*/ 3840555 h 4333434"/>
              <a:gd name="connsiteX20114" fmla="*/ 3480660 w 4425895"/>
              <a:gd name="connsiteY20114" fmla="*/ 4267463 h 4333434"/>
              <a:gd name="connsiteX20115" fmla="*/ 3472668 w 4425895"/>
              <a:gd name="connsiteY20115" fmla="*/ 4268150 h 4333434"/>
              <a:gd name="connsiteX20116" fmla="*/ 3475203 w 4425895"/>
              <a:gd name="connsiteY20116" fmla="*/ 4261018 h 4333434"/>
              <a:gd name="connsiteX20117" fmla="*/ 3480316 w 4425895"/>
              <a:gd name="connsiteY20117" fmla="*/ 4267463 h 4333434"/>
              <a:gd name="connsiteX20118" fmla="*/ 3483710 w 4425895"/>
              <a:gd name="connsiteY20118" fmla="*/ 4086190 h 4333434"/>
              <a:gd name="connsiteX20119" fmla="*/ 3490413 w 4425895"/>
              <a:gd name="connsiteY20119" fmla="*/ 4095213 h 4333434"/>
              <a:gd name="connsiteX20120" fmla="*/ 3487191 w 4425895"/>
              <a:gd name="connsiteY20120" fmla="*/ 4098564 h 4333434"/>
              <a:gd name="connsiteX20121" fmla="*/ 3483367 w 4425895"/>
              <a:gd name="connsiteY20121" fmla="*/ 4086190 h 4333434"/>
              <a:gd name="connsiteX20122" fmla="*/ 3488222 w 4425895"/>
              <a:gd name="connsiteY20122" fmla="*/ 4162927 h 4333434"/>
              <a:gd name="connsiteX20123" fmla="*/ 3488780 w 4425895"/>
              <a:gd name="connsiteY20123" fmla="*/ 4155923 h 4333434"/>
              <a:gd name="connsiteX20124" fmla="*/ 3491831 w 4425895"/>
              <a:gd name="connsiteY20124" fmla="*/ 4159060 h 4333434"/>
              <a:gd name="connsiteX20125" fmla="*/ 3487878 w 4425895"/>
              <a:gd name="connsiteY20125" fmla="*/ 4162927 h 4333434"/>
              <a:gd name="connsiteX20126" fmla="*/ 3494366 w 4425895"/>
              <a:gd name="connsiteY20126" fmla="*/ 4230340 h 4333434"/>
              <a:gd name="connsiteX20127" fmla="*/ 3492132 w 4425895"/>
              <a:gd name="connsiteY20127" fmla="*/ 4228192 h 4333434"/>
              <a:gd name="connsiteX20128" fmla="*/ 3493077 w 4425895"/>
              <a:gd name="connsiteY20128" fmla="*/ 4226087 h 4333434"/>
              <a:gd name="connsiteX20129" fmla="*/ 3495268 w 4425895"/>
              <a:gd name="connsiteY20129" fmla="*/ 4228192 h 4333434"/>
              <a:gd name="connsiteX20130" fmla="*/ 3495268 w 4425895"/>
              <a:gd name="connsiteY20130" fmla="*/ 4228192 h 4333434"/>
              <a:gd name="connsiteX20131" fmla="*/ 3494022 w 4425895"/>
              <a:gd name="connsiteY20131" fmla="*/ 4230340 h 4333434"/>
              <a:gd name="connsiteX20132" fmla="*/ 3497374 w 4425895"/>
              <a:gd name="connsiteY20132" fmla="*/ 4100670 h 4333434"/>
              <a:gd name="connsiteX20133" fmla="*/ 3495182 w 4425895"/>
              <a:gd name="connsiteY20133" fmla="*/ 4098564 h 4333434"/>
              <a:gd name="connsiteX20134" fmla="*/ 3497288 w 4425895"/>
              <a:gd name="connsiteY20134" fmla="*/ 4096373 h 4333434"/>
              <a:gd name="connsiteX20135" fmla="*/ 3499479 w 4425895"/>
              <a:gd name="connsiteY20135" fmla="*/ 4098478 h 4333434"/>
              <a:gd name="connsiteX20136" fmla="*/ 3499479 w 4425895"/>
              <a:gd name="connsiteY20136" fmla="*/ 4098564 h 4333434"/>
              <a:gd name="connsiteX20137" fmla="*/ 3497404 w 4425895"/>
              <a:gd name="connsiteY20137" fmla="*/ 4100695 h 4333434"/>
              <a:gd name="connsiteX20138" fmla="*/ 3497030 w 4425895"/>
              <a:gd name="connsiteY20138" fmla="*/ 4100670 h 4333434"/>
              <a:gd name="connsiteX20139" fmla="*/ 3501670 w 4425895"/>
              <a:gd name="connsiteY20139" fmla="*/ 3722572 h 4333434"/>
              <a:gd name="connsiteX20140" fmla="*/ 3503776 w 4425895"/>
              <a:gd name="connsiteY20140" fmla="*/ 3726868 h 4333434"/>
              <a:gd name="connsiteX20141" fmla="*/ 3501670 w 4425895"/>
              <a:gd name="connsiteY20141" fmla="*/ 3731165 h 4333434"/>
              <a:gd name="connsiteX20142" fmla="*/ 3499608 w 4425895"/>
              <a:gd name="connsiteY20142" fmla="*/ 3726868 h 4333434"/>
              <a:gd name="connsiteX20143" fmla="*/ 3501198 w 4425895"/>
              <a:gd name="connsiteY20143" fmla="*/ 3722357 h 4333434"/>
              <a:gd name="connsiteX20144" fmla="*/ 3499952 w 4425895"/>
              <a:gd name="connsiteY20144" fmla="*/ 3822467 h 4333434"/>
              <a:gd name="connsiteX20145" fmla="*/ 3503604 w 4425895"/>
              <a:gd name="connsiteY20145" fmla="*/ 3820533 h 4333434"/>
              <a:gd name="connsiteX20146" fmla="*/ 3505537 w 4425895"/>
              <a:gd name="connsiteY20146" fmla="*/ 3822467 h 4333434"/>
              <a:gd name="connsiteX20147" fmla="*/ 3502744 w 4425895"/>
              <a:gd name="connsiteY20147" fmla="*/ 3824615 h 4333434"/>
              <a:gd name="connsiteX20148" fmla="*/ 3499350 w 4425895"/>
              <a:gd name="connsiteY20148" fmla="*/ 3822252 h 4333434"/>
              <a:gd name="connsiteX20149" fmla="*/ 3507900 w 4425895"/>
              <a:gd name="connsiteY20149" fmla="*/ 4062645 h 4333434"/>
              <a:gd name="connsiteX20150" fmla="*/ 3504420 w 4425895"/>
              <a:gd name="connsiteY20150" fmla="*/ 4054868 h 4333434"/>
              <a:gd name="connsiteX20151" fmla="*/ 3510048 w 4425895"/>
              <a:gd name="connsiteY20151" fmla="*/ 4059551 h 4333434"/>
              <a:gd name="connsiteX20152" fmla="*/ 3507428 w 4425895"/>
              <a:gd name="connsiteY20152" fmla="*/ 4062430 h 4333434"/>
              <a:gd name="connsiteX20153" fmla="*/ 3505881 w 4425895"/>
              <a:gd name="connsiteY20153" fmla="*/ 3830974 h 4333434"/>
              <a:gd name="connsiteX20154" fmla="*/ 3501584 w 4425895"/>
              <a:gd name="connsiteY20154" fmla="*/ 3828869 h 4333434"/>
              <a:gd name="connsiteX20155" fmla="*/ 3505881 w 4425895"/>
              <a:gd name="connsiteY20155" fmla="*/ 3826720 h 4333434"/>
              <a:gd name="connsiteX20156" fmla="*/ 3510177 w 4425895"/>
              <a:gd name="connsiteY20156" fmla="*/ 3828869 h 4333434"/>
              <a:gd name="connsiteX20157" fmla="*/ 3505408 w 4425895"/>
              <a:gd name="connsiteY20157" fmla="*/ 3830759 h 4333434"/>
              <a:gd name="connsiteX20158" fmla="*/ 3507986 w 4425895"/>
              <a:gd name="connsiteY20158" fmla="*/ 3673720 h 4333434"/>
              <a:gd name="connsiteX20159" fmla="*/ 3505881 w 4425895"/>
              <a:gd name="connsiteY20159" fmla="*/ 3671571 h 4333434"/>
              <a:gd name="connsiteX20160" fmla="*/ 3508029 w 4425895"/>
              <a:gd name="connsiteY20160" fmla="*/ 3669423 h 4333434"/>
              <a:gd name="connsiteX20161" fmla="*/ 3510177 w 4425895"/>
              <a:gd name="connsiteY20161" fmla="*/ 3671571 h 4333434"/>
              <a:gd name="connsiteX20162" fmla="*/ 3507883 w 4425895"/>
              <a:gd name="connsiteY20162" fmla="*/ 3673565 h 4333434"/>
              <a:gd name="connsiteX20163" fmla="*/ 3507514 w 4425895"/>
              <a:gd name="connsiteY20163" fmla="*/ 3673505 h 4333434"/>
              <a:gd name="connsiteX20164" fmla="*/ 3506568 w 4425895"/>
              <a:gd name="connsiteY20164" fmla="*/ 3481018 h 4333434"/>
              <a:gd name="connsiteX20165" fmla="*/ 3512154 w 4425895"/>
              <a:gd name="connsiteY20165" fmla="*/ 3484670 h 4333434"/>
              <a:gd name="connsiteX20166" fmla="*/ 3510177 w 4425895"/>
              <a:gd name="connsiteY20166" fmla="*/ 3486690 h 4333434"/>
              <a:gd name="connsiteX20167" fmla="*/ 3506096 w 4425895"/>
              <a:gd name="connsiteY20167" fmla="*/ 3480803 h 4333434"/>
              <a:gd name="connsiteX20168" fmla="*/ 3540339 w 4425895"/>
              <a:gd name="connsiteY20168" fmla="*/ 4307335 h 4333434"/>
              <a:gd name="connsiteX20169" fmla="*/ 3542531 w 4425895"/>
              <a:gd name="connsiteY20169" fmla="*/ 4311287 h 4333434"/>
              <a:gd name="connsiteX20170" fmla="*/ 3545151 w 4425895"/>
              <a:gd name="connsiteY20170" fmla="*/ 4313952 h 4333434"/>
              <a:gd name="connsiteX20171" fmla="*/ 3535312 w 4425895"/>
              <a:gd name="connsiteY20171" fmla="*/ 4315713 h 4333434"/>
              <a:gd name="connsiteX20172" fmla="*/ 3534883 w 4425895"/>
              <a:gd name="connsiteY20172" fmla="*/ 4310600 h 4333434"/>
              <a:gd name="connsiteX20173" fmla="*/ 3536086 w 4425895"/>
              <a:gd name="connsiteY20173" fmla="*/ 4302007 h 4333434"/>
              <a:gd name="connsiteX20174" fmla="*/ 3536816 w 4425895"/>
              <a:gd name="connsiteY20174" fmla="*/ 4296507 h 4333434"/>
              <a:gd name="connsiteX20175" fmla="*/ 3539867 w 4425895"/>
              <a:gd name="connsiteY20175" fmla="*/ 4307120 h 4333434"/>
              <a:gd name="connsiteX20176" fmla="*/ 3537804 w 4425895"/>
              <a:gd name="connsiteY20176" fmla="*/ 4260072 h 4333434"/>
              <a:gd name="connsiteX20177" fmla="*/ 3533078 w 4425895"/>
              <a:gd name="connsiteY20177" fmla="*/ 4266259 h 4333434"/>
              <a:gd name="connsiteX20178" fmla="*/ 3527321 w 4425895"/>
              <a:gd name="connsiteY20178" fmla="*/ 4268752 h 4333434"/>
              <a:gd name="connsiteX20179" fmla="*/ 3515935 w 4425895"/>
              <a:gd name="connsiteY20179" fmla="*/ 4272661 h 4333434"/>
              <a:gd name="connsiteX20180" fmla="*/ 3518126 w 4425895"/>
              <a:gd name="connsiteY20180" fmla="*/ 4276528 h 4333434"/>
              <a:gd name="connsiteX20181" fmla="*/ 3523540 w 4425895"/>
              <a:gd name="connsiteY20181" fmla="*/ 4284262 h 4333434"/>
              <a:gd name="connsiteX20182" fmla="*/ 3527836 w 4425895"/>
              <a:gd name="connsiteY20182" fmla="*/ 4295090 h 4333434"/>
              <a:gd name="connsiteX20183" fmla="*/ 3524872 w 4425895"/>
              <a:gd name="connsiteY20183" fmla="*/ 4302566 h 4333434"/>
              <a:gd name="connsiteX20184" fmla="*/ 3516493 w 4425895"/>
              <a:gd name="connsiteY20184" fmla="*/ 4289676 h 4333434"/>
              <a:gd name="connsiteX20185" fmla="*/ 3513099 w 4425895"/>
              <a:gd name="connsiteY20185" fmla="*/ 4282157 h 4333434"/>
              <a:gd name="connsiteX20186" fmla="*/ 3517396 w 4425895"/>
              <a:gd name="connsiteY20186" fmla="*/ 4266302 h 4333434"/>
              <a:gd name="connsiteX20187" fmla="*/ 3524614 w 4425895"/>
              <a:gd name="connsiteY20187" fmla="*/ 4262307 h 4333434"/>
              <a:gd name="connsiteX20188" fmla="*/ 3541070 w 4425895"/>
              <a:gd name="connsiteY20188" fmla="*/ 4254487 h 4333434"/>
              <a:gd name="connsiteX20189" fmla="*/ 3537332 w 4425895"/>
              <a:gd name="connsiteY20189" fmla="*/ 4260072 h 4333434"/>
              <a:gd name="connsiteX20190" fmla="*/ 3552499 w 4425895"/>
              <a:gd name="connsiteY20190" fmla="*/ 4223423 h 4333434"/>
              <a:gd name="connsiteX20191" fmla="*/ 3542445 w 4425895"/>
              <a:gd name="connsiteY20191" fmla="*/ 4223809 h 4333434"/>
              <a:gd name="connsiteX20192" fmla="*/ 3538148 w 4425895"/>
              <a:gd name="connsiteY20192" fmla="*/ 4222692 h 4333434"/>
              <a:gd name="connsiteX20193" fmla="*/ 3535226 w 4425895"/>
              <a:gd name="connsiteY20193" fmla="*/ 4222177 h 4333434"/>
              <a:gd name="connsiteX20194" fmla="*/ 3545882 w 4425895"/>
              <a:gd name="connsiteY20194" fmla="*/ 4215474 h 4333434"/>
              <a:gd name="connsiteX20195" fmla="*/ 3552026 w 4425895"/>
              <a:gd name="connsiteY20195" fmla="*/ 4223423 h 4333434"/>
              <a:gd name="connsiteX20196" fmla="*/ 3543605 w 4425895"/>
              <a:gd name="connsiteY20196" fmla="*/ 3830845 h 4333434"/>
              <a:gd name="connsiteX20197" fmla="*/ 3546011 w 4425895"/>
              <a:gd name="connsiteY20197" fmla="*/ 3824228 h 4333434"/>
              <a:gd name="connsiteX20198" fmla="*/ 3553186 w 4425895"/>
              <a:gd name="connsiteY20198" fmla="*/ 3825388 h 4333434"/>
              <a:gd name="connsiteX20199" fmla="*/ 3554733 w 4425895"/>
              <a:gd name="connsiteY20199" fmla="*/ 3832048 h 4333434"/>
              <a:gd name="connsiteX20200" fmla="*/ 3543132 w 4425895"/>
              <a:gd name="connsiteY20200" fmla="*/ 3830845 h 4333434"/>
              <a:gd name="connsiteX20201" fmla="*/ 3554045 w 4425895"/>
              <a:gd name="connsiteY20201" fmla="*/ 4066555 h 4333434"/>
              <a:gd name="connsiteX20202" fmla="*/ 3556108 w 4425895"/>
              <a:gd name="connsiteY20202" fmla="*/ 4065609 h 4333434"/>
              <a:gd name="connsiteX20203" fmla="*/ 3558213 w 4425895"/>
              <a:gd name="connsiteY20203" fmla="*/ 4067844 h 4333434"/>
              <a:gd name="connsiteX20204" fmla="*/ 3556108 w 4425895"/>
              <a:gd name="connsiteY20204" fmla="*/ 4068789 h 4333434"/>
              <a:gd name="connsiteX20205" fmla="*/ 3553598 w 4425895"/>
              <a:gd name="connsiteY20205" fmla="*/ 4066972 h 4333434"/>
              <a:gd name="connsiteX20206" fmla="*/ 3553573 w 4425895"/>
              <a:gd name="connsiteY20206" fmla="*/ 4066555 h 4333434"/>
              <a:gd name="connsiteX20207" fmla="*/ 3568095 w 4425895"/>
              <a:gd name="connsiteY20207" fmla="*/ 4195237 h 4333434"/>
              <a:gd name="connsiteX20208" fmla="*/ 3557225 w 4425895"/>
              <a:gd name="connsiteY20208" fmla="*/ 4201338 h 4333434"/>
              <a:gd name="connsiteX20209" fmla="*/ 3557826 w 4425895"/>
              <a:gd name="connsiteY20209" fmla="*/ 4195237 h 4333434"/>
              <a:gd name="connsiteX20210" fmla="*/ 3563584 w 4425895"/>
              <a:gd name="connsiteY20210" fmla="*/ 4194335 h 4333434"/>
              <a:gd name="connsiteX20211" fmla="*/ 3562553 w 4425895"/>
              <a:gd name="connsiteY20211" fmla="*/ 4190769 h 4333434"/>
              <a:gd name="connsiteX20212" fmla="*/ 3561822 w 4425895"/>
              <a:gd name="connsiteY20212" fmla="*/ 4183550 h 4333434"/>
              <a:gd name="connsiteX20213" fmla="*/ 3567193 w 4425895"/>
              <a:gd name="connsiteY20213" fmla="*/ 4179855 h 4333434"/>
              <a:gd name="connsiteX20214" fmla="*/ 3571489 w 4425895"/>
              <a:gd name="connsiteY20214" fmla="*/ 4181402 h 4333434"/>
              <a:gd name="connsiteX20215" fmla="*/ 3572693 w 4425895"/>
              <a:gd name="connsiteY20215" fmla="*/ 4187804 h 4333434"/>
              <a:gd name="connsiteX20216" fmla="*/ 3568095 w 4425895"/>
              <a:gd name="connsiteY20216" fmla="*/ 4195237 h 4333434"/>
              <a:gd name="connsiteX20217" fmla="*/ 3576344 w 4425895"/>
              <a:gd name="connsiteY20217" fmla="*/ 4206881 h 4333434"/>
              <a:gd name="connsiteX20218" fmla="*/ 3572478 w 4425895"/>
              <a:gd name="connsiteY20218" fmla="*/ 4202971 h 4333434"/>
              <a:gd name="connsiteX20219" fmla="*/ 3574798 w 4425895"/>
              <a:gd name="connsiteY20219" fmla="*/ 4199920 h 4333434"/>
              <a:gd name="connsiteX20220" fmla="*/ 3576259 w 4425895"/>
              <a:gd name="connsiteY20220" fmla="*/ 4206881 h 4333434"/>
              <a:gd name="connsiteX20221" fmla="*/ 3570415 w 4425895"/>
              <a:gd name="connsiteY20221" fmla="*/ 2896427 h 4333434"/>
              <a:gd name="connsiteX20222" fmla="*/ 3582446 w 4425895"/>
              <a:gd name="connsiteY20222" fmla="*/ 2897114 h 4333434"/>
              <a:gd name="connsiteX20223" fmla="*/ 3576860 w 4425895"/>
              <a:gd name="connsiteY20223" fmla="*/ 2899735 h 4333434"/>
              <a:gd name="connsiteX20224" fmla="*/ 3570329 w 4425895"/>
              <a:gd name="connsiteY20224" fmla="*/ 2896556 h 4333434"/>
              <a:gd name="connsiteX20225" fmla="*/ 3578751 w 4425895"/>
              <a:gd name="connsiteY20225" fmla="*/ 4113130 h 4333434"/>
              <a:gd name="connsiteX20226" fmla="*/ 3584723 w 4425895"/>
              <a:gd name="connsiteY20226" fmla="*/ 4113989 h 4333434"/>
              <a:gd name="connsiteX20227" fmla="*/ 3582059 w 4425895"/>
              <a:gd name="connsiteY20227" fmla="*/ 4117555 h 4333434"/>
              <a:gd name="connsiteX20228" fmla="*/ 3578665 w 4425895"/>
              <a:gd name="connsiteY20228" fmla="*/ 4113259 h 4333434"/>
              <a:gd name="connsiteX20229" fmla="*/ 3582188 w 4425895"/>
              <a:gd name="connsiteY20229" fmla="*/ 4188663 h 4333434"/>
              <a:gd name="connsiteX20230" fmla="*/ 3584551 w 4425895"/>
              <a:gd name="connsiteY20230" fmla="*/ 4185956 h 4333434"/>
              <a:gd name="connsiteX20231" fmla="*/ 3587644 w 4425895"/>
              <a:gd name="connsiteY20231" fmla="*/ 4188749 h 4333434"/>
              <a:gd name="connsiteX20232" fmla="*/ 3582102 w 4425895"/>
              <a:gd name="connsiteY20232" fmla="*/ 4188792 h 4333434"/>
              <a:gd name="connsiteX20233" fmla="*/ 3588074 w 4425895"/>
              <a:gd name="connsiteY20233" fmla="*/ 4045287 h 4333434"/>
              <a:gd name="connsiteX20234" fmla="*/ 3586141 w 4425895"/>
              <a:gd name="connsiteY20234" fmla="*/ 4043138 h 4333434"/>
              <a:gd name="connsiteX20235" fmla="*/ 3591339 w 4425895"/>
              <a:gd name="connsiteY20235" fmla="*/ 4044342 h 4333434"/>
              <a:gd name="connsiteX20236" fmla="*/ 3587988 w 4425895"/>
              <a:gd name="connsiteY20236" fmla="*/ 4045416 h 4333434"/>
              <a:gd name="connsiteX20237" fmla="*/ 3595507 w 4425895"/>
              <a:gd name="connsiteY20237" fmla="*/ 4287571 h 4333434"/>
              <a:gd name="connsiteX20238" fmla="*/ 3593316 w 4425895"/>
              <a:gd name="connsiteY20238" fmla="*/ 4285465 h 4333434"/>
              <a:gd name="connsiteX20239" fmla="*/ 3595421 w 4425895"/>
              <a:gd name="connsiteY20239" fmla="*/ 4283274 h 4333434"/>
              <a:gd name="connsiteX20240" fmla="*/ 3597613 w 4425895"/>
              <a:gd name="connsiteY20240" fmla="*/ 4285379 h 4333434"/>
              <a:gd name="connsiteX20241" fmla="*/ 3597613 w 4425895"/>
              <a:gd name="connsiteY20241" fmla="*/ 4285465 h 4333434"/>
              <a:gd name="connsiteX20242" fmla="*/ 3595554 w 4425895"/>
              <a:gd name="connsiteY20242" fmla="*/ 4287699 h 4333434"/>
              <a:gd name="connsiteX20243" fmla="*/ 3595421 w 4425895"/>
              <a:gd name="connsiteY20243" fmla="*/ 4287699 h 4333434"/>
              <a:gd name="connsiteX20244" fmla="*/ 3599804 w 4425895"/>
              <a:gd name="connsiteY20244" fmla="*/ 4000517 h 4333434"/>
              <a:gd name="connsiteX20245" fmla="*/ 3585367 w 4425895"/>
              <a:gd name="connsiteY20245" fmla="*/ 4001290 h 4333434"/>
              <a:gd name="connsiteX20246" fmla="*/ 3583563 w 4425895"/>
              <a:gd name="connsiteY20246" fmla="*/ 3996392 h 4333434"/>
              <a:gd name="connsiteX20247" fmla="*/ 3587859 w 4425895"/>
              <a:gd name="connsiteY20247" fmla="*/ 3993212 h 4333434"/>
              <a:gd name="connsiteX20248" fmla="*/ 3600749 w 4425895"/>
              <a:gd name="connsiteY20248" fmla="*/ 3994115 h 4333434"/>
              <a:gd name="connsiteX20249" fmla="*/ 3599933 w 4425895"/>
              <a:gd name="connsiteY20249" fmla="*/ 4000645 h 4333434"/>
              <a:gd name="connsiteX20250" fmla="*/ 3607881 w 4425895"/>
              <a:gd name="connsiteY20250" fmla="*/ 3753593 h 4333434"/>
              <a:gd name="connsiteX20251" fmla="*/ 3600019 w 4425895"/>
              <a:gd name="connsiteY20251" fmla="*/ 3749941 h 4333434"/>
              <a:gd name="connsiteX20252" fmla="*/ 3601565 w 4425895"/>
              <a:gd name="connsiteY20252" fmla="*/ 3743797 h 4333434"/>
              <a:gd name="connsiteX20253" fmla="*/ 3607881 w 4425895"/>
              <a:gd name="connsiteY20253" fmla="*/ 3749038 h 4333434"/>
              <a:gd name="connsiteX20254" fmla="*/ 3599632 w 4425895"/>
              <a:gd name="connsiteY20254" fmla="*/ 2787466 h 4333434"/>
              <a:gd name="connsiteX20255" fmla="*/ 3608999 w 4425895"/>
              <a:gd name="connsiteY20255" fmla="*/ 2781021 h 4333434"/>
              <a:gd name="connsiteX20256" fmla="*/ 3608010 w 4425895"/>
              <a:gd name="connsiteY20256" fmla="*/ 2785318 h 4333434"/>
              <a:gd name="connsiteX20257" fmla="*/ 3599632 w 4425895"/>
              <a:gd name="connsiteY20257" fmla="*/ 2787466 h 4333434"/>
              <a:gd name="connsiteX20258" fmla="*/ 3608526 w 4425895"/>
              <a:gd name="connsiteY20258" fmla="*/ 3687984 h 4333434"/>
              <a:gd name="connsiteX20259" fmla="*/ 3613252 w 4425895"/>
              <a:gd name="connsiteY20259" fmla="*/ 3685320 h 4333434"/>
              <a:gd name="connsiteX20260" fmla="*/ 3617935 w 4425895"/>
              <a:gd name="connsiteY20260" fmla="*/ 3687984 h 4333434"/>
              <a:gd name="connsiteX20261" fmla="*/ 3613252 w 4425895"/>
              <a:gd name="connsiteY20261" fmla="*/ 3690605 h 4333434"/>
              <a:gd name="connsiteX20262" fmla="*/ 3608526 w 4425895"/>
              <a:gd name="connsiteY20262" fmla="*/ 3687855 h 4333434"/>
              <a:gd name="connsiteX20263" fmla="*/ 3616389 w 4425895"/>
              <a:gd name="connsiteY20263" fmla="*/ 3854261 h 4333434"/>
              <a:gd name="connsiteX20264" fmla="*/ 3614240 w 4425895"/>
              <a:gd name="connsiteY20264" fmla="*/ 3852113 h 4333434"/>
              <a:gd name="connsiteX20265" fmla="*/ 3616389 w 4425895"/>
              <a:gd name="connsiteY20265" fmla="*/ 3849965 h 4333434"/>
              <a:gd name="connsiteX20266" fmla="*/ 3618537 w 4425895"/>
              <a:gd name="connsiteY20266" fmla="*/ 3852113 h 4333434"/>
              <a:gd name="connsiteX20267" fmla="*/ 3616389 w 4425895"/>
              <a:gd name="connsiteY20267" fmla="*/ 3854261 h 4333434"/>
              <a:gd name="connsiteX20268" fmla="*/ 3622919 w 4425895"/>
              <a:gd name="connsiteY20268" fmla="*/ 4289375 h 4333434"/>
              <a:gd name="connsiteX20269" fmla="*/ 3625798 w 4425895"/>
              <a:gd name="connsiteY20269" fmla="*/ 4283575 h 4333434"/>
              <a:gd name="connsiteX20270" fmla="*/ 3631040 w 4425895"/>
              <a:gd name="connsiteY20270" fmla="*/ 4286539 h 4333434"/>
              <a:gd name="connsiteX20271" fmla="*/ 3625927 w 4425895"/>
              <a:gd name="connsiteY20271" fmla="*/ 4290750 h 4333434"/>
              <a:gd name="connsiteX20272" fmla="*/ 3622919 w 4425895"/>
              <a:gd name="connsiteY20272" fmla="*/ 4289246 h 4333434"/>
              <a:gd name="connsiteX20273" fmla="*/ 3633145 w 4425895"/>
              <a:gd name="connsiteY20273" fmla="*/ 4267634 h 4333434"/>
              <a:gd name="connsiteX20274" fmla="*/ 3643070 w 4425895"/>
              <a:gd name="connsiteY20274" fmla="*/ 4271415 h 4333434"/>
              <a:gd name="connsiteX20275" fmla="*/ 3634477 w 4425895"/>
              <a:gd name="connsiteY20275" fmla="*/ 4273607 h 4333434"/>
              <a:gd name="connsiteX20276" fmla="*/ 3633145 w 4425895"/>
              <a:gd name="connsiteY20276" fmla="*/ 4267505 h 4333434"/>
              <a:gd name="connsiteX20277" fmla="*/ 3642641 w 4425895"/>
              <a:gd name="connsiteY20277" fmla="*/ 4315326 h 4333434"/>
              <a:gd name="connsiteX20278" fmla="*/ 3635208 w 4425895"/>
              <a:gd name="connsiteY20278" fmla="*/ 4315670 h 4333434"/>
              <a:gd name="connsiteX20279" fmla="*/ 3643070 w 4425895"/>
              <a:gd name="connsiteY20279" fmla="*/ 4312061 h 4333434"/>
              <a:gd name="connsiteX20280" fmla="*/ 3642641 w 4425895"/>
              <a:gd name="connsiteY20280" fmla="*/ 4315197 h 4333434"/>
              <a:gd name="connsiteX20281" fmla="*/ 3642641 w 4425895"/>
              <a:gd name="connsiteY20281" fmla="*/ 4184754 h 4333434"/>
              <a:gd name="connsiteX20282" fmla="*/ 3655960 w 4425895"/>
              <a:gd name="connsiteY20282" fmla="*/ 4186042 h 4333434"/>
              <a:gd name="connsiteX20283" fmla="*/ 3648699 w 4425895"/>
              <a:gd name="connsiteY20283" fmla="*/ 4187933 h 4333434"/>
              <a:gd name="connsiteX20284" fmla="*/ 3642856 w 4425895"/>
              <a:gd name="connsiteY20284" fmla="*/ 4184624 h 4333434"/>
              <a:gd name="connsiteX20285" fmla="*/ 3652781 w 4425895"/>
              <a:gd name="connsiteY20285" fmla="*/ 4281469 h 4333434"/>
              <a:gd name="connsiteX20286" fmla="*/ 3650589 w 4425895"/>
              <a:gd name="connsiteY20286" fmla="*/ 4283575 h 4333434"/>
              <a:gd name="connsiteX20287" fmla="*/ 3649687 w 4425895"/>
              <a:gd name="connsiteY20287" fmla="*/ 4281469 h 4333434"/>
              <a:gd name="connsiteX20288" fmla="*/ 3651835 w 4425895"/>
              <a:gd name="connsiteY20288" fmla="*/ 4279321 h 4333434"/>
              <a:gd name="connsiteX20289" fmla="*/ 3651878 w 4425895"/>
              <a:gd name="connsiteY20289" fmla="*/ 4279321 h 4333434"/>
              <a:gd name="connsiteX20290" fmla="*/ 3652995 w 4425895"/>
              <a:gd name="connsiteY20290" fmla="*/ 4281340 h 4333434"/>
              <a:gd name="connsiteX20291" fmla="*/ 3658667 w 4425895"/>
              <a:gd name="connsiteY20291" fmla="*/ 4214013 h 4333434"/>
              <a:gd name="connsiteX20292" fmla="*/ 3661632 w 4425895"/>
              <a:gd name="connsiteY20292" fmla="*/ 4216978 h 4333434"/>
              <a:gd name="connsiteX20293" fmla="*/ 3653468 w 4425895"/>
              <a:gd name="connsiteY20293" fmla="*/ 4227247 h 4333434"/>
              <a:gd name="connsiteX20294" fmla="*/ 3658882 w 4425895"/>
              <a:gd name="connsiteY20294" fmla="*/ 4213927 h 4333434"/>
              <a:gd name="connsiteX20295" fmla="*/ 3670053 w 4425895"/>
              <a:gd name="connsiteY20295" fmla="*/ 4303339 h 4333434"/>
              <a:gd name="connsiteX20296" fmla="*/ 3670053 w 4425895"/>
              <a:gd name="connsiteY20296" fmla="*/ 4303339 h 4333434"/>
              <a:gd name="connsiteX20297" fmla="*/ 3660128 w 4425895"/>
              <a:gd name="connsiteY20297" fmla="*/ 4295047 h 4333434"/>
              <a:gd name="connsiteX20298" fmla="*/ 3656991 w 4425895"/>
              <a:gd name="connsiteY20298" fmla="*/ 4292855 h 4333434"/>
              <a:gd name="connsiteX20299" fmla="*/ 3653855 w 4425895"/>
              <a:gd name="connsiteY20299" fmla="*/ 4290965 h 4333434"/>
              <a:gd name="connsiteX20300" fmla="*/ 3658968 w 4425895"/>
              <a:gd name="connsiteY20300" fmla="*/ 4287828 h 4333434"/>
              <a:gd name="connsiteX20301" fmla="*/ 3665498 w 4425895"/>
              <a:gd name="connsiteY20301" fmla="*/ 4285508 h 4333434"/>
              <a:gd name="connsiteX20302" fmla="*/ 3669151 w 4425895"/>
              <a:gd name="connsiteY20302" fmla="*/ 4285508 h 4333434"/>
              <a:gd name="connsiteX20303" fmla="*/ 3667475 w 4425895"/>
              <a:gd name="connsiteY20303" fmla="*/ 4290750 h 4333434"/>
              <a:gd name="connsiteX20304" fmla="*/ 3667174 w 4425895"/>
              <a:gd name="connsiteY20304" fmla="*/ 4297367 h 4333434"/>
              <a:gd name="connsiteX20305" fmla="*/ 3670268 w 4425895"/>
              <a:gd name="connsiteY20305" fmla="*/ 4303210 h 4333434"/>
              <a:gd name="connsiteX20306" fmla="*/ 3670611 w 4425895"/>
              <a:gd name="connsiteY20306" fmla="*/ 4275067 h 4333434"/>
              <a:gd name="connsiteX20307" fmla="*/ 3660643 w 4425895"/>
              <a:gd name="connsiteY20307" fmla="*/ 4274294 h 4333434"/>
              <a:gd name="connsiteX20308" fmla="*/ 3658710 w 4425895"/>
              <a:gd name="connsiteY20308" fmla="*/ 4266947 h 4333434"/>
              <a:gd name="connsiteX20309" fmla="*/ 3676884 w 4425895"/>
              <a:gd name="connsiteY20309" fmla="*/ 4273864 h 4333434"/>
              <a:gd name="connsiteX20310" fmla="*/ 3670826 w 4425895"/>
              <a:gd name="connsiteY20310" fmla="*/ 4274939 h 4333434"/>
              <a:gd name="connsiteX20311" fmla="*/ 3690032 w 4425895"/>
              <a:gd name="connsiteY20311" fmla="*/ 4325552 h 4333434"/>
              <a:gd name="connsiteX20312" fmla="*/ 3677357 w 4425895"/>
              <a:gd name="connsiteY20312" fmla="*/ 4321255 h 4333434"/>
              <a:gd name="connsiteX20313" fmla="*/ 3676326 w 4425895"/>
              <a:gd name="connsiteY20313" fmla="*/ 4309096 h 4333434"/>
              <a:gd name="connsiteX20314" fmla="*/ 3679462 w 4425895"/>
              <a:gd name="connsiteY20314" fmla="*/ 4303124 h 4333434"/>
              <a:gd name="connsiteX20315" fmla="*/ 3681825 w 4425895"/>
              <a:gd name="connsiteY20315" fmla="*/ 4312147 h 4333434"/>
              <a:gd name="connsiteX20316" fmla="*/ 3680493 w 4425895"/>
              <a:gd name="connsiteY20316" fmla="*/ 4321900 h 4333434"/>
              <a:gd name="connsiteX20317" fmla="*/ 3686208 w 4425895"/>
              <a:gd name="connsiteY20317" fmla="*/ 4319709 h 4333434"/>
              <a:gd name="connsiteX20318" fmla="*/ 3690247 w 4425895"/>
              <a:gd name="connsiteY20318" fmla="*/ 4325638 h 4333434"/>
              <a:gd name="connsiteX20319" fmla="*/ 3694328 w 4425895"/>
              <a:gd name="connsiteY20319" fmla="*/ 4302308 h 4333434"/>
              <a:gd name="connsiteX20320" fmla="*/ 3694328 w 4425895"/>
              <a:gd name="connsiteY20320" fmla="*/ 4307077 h 4333434"/>
              <a:gd name="connsiteX20321" fmla="*/ 3690719 w 4425895"/>
              <a:gd name="connsiteY20321" fmla="*/ 4305745 h 4333434"/>
              <a:gd name="connsiteX20322" fmla="*/ 3694328 w 4425895"/>
              <a:gd name="connsiteY20322" fmla="*/ 4302179 h 4333434"/>
              <a:gd name="connsiteX20323" fmla="*/ 3696863 w 4425895"/>
              <a:gd name="connsiteY20323" fmla="*/ 4277216 h 4333434"/>
              <a:gd name="connsiteX20324" fmla="*/ 3703265 w 4425895"/>
              <a:gd name="connsiteY20324" fmla="*/ 4279321 h 4333434"/>
              <a:gd name="connsiteX20325" fmla="*/ 3689645 w 4425895"/>
              <a:gd name="connsiteY20325" fmla="*/ 4277216 h 4333434"/>
              <a:gd name="connsiteX20326" fmla="*/ 3689903 w 4425895"/>
              <a:gd name="connsiteY20326" fmla="*/ 4262564 h 4333434"/>
              <a:gd name="connsiteX20327" fmla="*/ 3688700 w 4425895"/>
              <a:gd name="connsiteY20327" fmla="*/ 4253971 h 4333434"/>
              <a:gd name="connsiteX20328" fmla="*/ 3685091 w 4425895"/>
              <a:gd name="connsiteY20328" fmla="*/ 4245378 h 4333434"/>
              <a:gd name="connsiteX20329" fmla="*/ 3689086 w 4425895"/>
              <a:gd name="connsiteY20329" fmla="*/ 4235582 h 4333434"/>
              <a:gd name="connsiteX20330" fmla="*/ 3693856 w 4425895"/>
              <a:gd name="connsiteY20330" fmla="*/ 4232359 h 4333434"/>
              <a:gd name="connsiteX20331" fmla="*/ 3696047 w 4425895"/>
              <a:gd name="connsiteY20331" fmla="*/ 4231715 h 4333434"/>
              <a:gd name="connsiteX20332" fmla="*/ 3695703 w 4425895"/>
              <a:gd name="connsiteY20332" fmla="*/ 4236012 h 4333434"/>
              <a:gd name="connsiteX20333" fmla="*/ 3695703 w 4425895"/>
              <a:gd name="connsiteY20333" fmla="*/ 4241468 h 4333434"/>
              <a:gd name="connsiteX20334" fmla="*/ 3696004 w 4425895"/>
              <a:gd name="connsiteY20334" fmla="*/ 4247612 h 4333434"/>
              <a:gd name="connsiteX20335" fmla="*/ 3696004 w 4425895"/>
              <a:gd name="connsiteY20335" fmla="*/ 4252725 h 4333434"/>
              <a:gd name="connsiteX20336" fmla="*/ 3698066 w 4425895"/>
              <a:gd name="connsiteY20336" fmla="*/ 4259600 h 4333434"/>
              <a:gd name="connsiteX20337" fmla="*/ 3701547 w 4425895"/>
              <a:gd name="connsiteY20337" fmla="*/ 4269052 h 4333434"/>
              <a:gd name="connsiteX20338" fmla="*/ 3698410 w 4425895"/>
              <a:gd name="connsiteY20338" fmla="*/ 4272919 h 4333434"/>
              <a:gd name="connsiteX20339" fmla="*/ 3691793 w 4425895"/>
              <a:gd name="connsiteY20339" fmla="*/ 4275024 h 4333434"/>
              <a:gd name="connsiteX20340" fmla="*/ 3696992 w 4425895"/>
              <a:gd name="connsiteY20340" fmla="*/ 4277087 h 4333434"/>
              <a:gd name="connsiteX20341" fmla="*/ 3708507 w 4425895"/>
              <a:gd name="connsiteY20341" fmla="*/ 4185828 h 4333434"/>
              <a:gd name="connsiteX20342" fmla="*/ 3706359 w 4425895"/>
              <a:gd name="connsiteY20342" fmla="*/ 4181681 h 4333434"/>
              <a:gd name="connsiteX20343" fmla="*/ 3710483 w 4425895"/>
              <a:gd name="connsiteY20343" fmla="*/ 4179512 h 4333434"/>
              <a:gd name="connsiteX20344" fmla="*/ 3712804 w 4425895"/>
              <a:gd name="connsiteY20344" fmla="*/ 4182605 h 4333434"/>
              <a:gd name="connsiteX20345" fmla="*/ 3708507 w 4425895"/>
              <a:gd name="connsiteY20345" fmla="*/ 4185699 h 4333434"/>
              <a:gd name="connsiteX20346" fmla="*/ 3708507 w 4425895"/>
              <a:gd name="connsiteY20346" fmla="*/ 4185699 h 4333434"/>
              <a:gd name="connsiteX20347" fmla="*/ 3712804 w 4425895"/>
              <a:gd name="connsiteY20347" fmla="*/ 3673634 h 4333434"/>
              <a:gd name="connsiteX20348" fmla="*/ 3710741 w 4425895"/>
              <a:gd name="connsiteY20348" fmla="*/ 3671485 h 4333434"/>
              <a:gd name="connsiteX20349" fmla="*/ 3712889 w 4425895"/>
              <a:gd name="connsiteY20349" fmla="*/ 3669337 h 4333434"/>
              <a:gd name="connsiteX20350" fmla="*/ 3715038 w 4425895"/>
              <a:gd name="connsiteY20350" fmla="*/ 3671485 h 4333434"/>
              <a:gd name="connsiteX20351" fmla="*/ 3712761 w 4425895"/>
              <a:gd name="connsiteY20351" fmla="*/ 3673513 h 4333434"/>
              <a:gd name="connsiteX20352" fmla="*/ 3712675 w 4425895"/>
              <a:gd name="connsiteY20352" fmla="*/ 3673505 h 4333434"/>
              <a:gd name="connsiteX20353" fmla="*/ 3710741 w 4425895"/>
              <a:gd name="connsiteY20353" fmla="*/ 1289037 h 4333434"/>
              <a:gd name="connsiteX20354" fmla="*/ 3718432 w 4425895"/>
              <a:gd name="connsiteY20354" fmla="*/ 1288307 h 4333434"/>
              <a:gd name="connsiteX20355" fmla="*/ 3717830 w 4425895"/>
              <a:gd name="connsiteY20355" fmla="*/ 1293334 h 4333434"/>
              <a:gd name="connsiteX20356" fmla="*/ 3710613 w 4425895"/>
              <a:gd name="connsiteY20356" fmla="*/ 1288737 h 4333434"/>
              <a:gd name="connsiteX20357" fmla="*/ 3748422 w 4425895"/>
              <a:gd name="connsiteY20357" fmla="*/ 4305229 h 4333434"/>
              <a:gd name="connsiteX20358" fmla="*/ 3742149 w 4425895"/>
              <a:gd name="connsiteY20358" fmla="*/ 4309526 h 4333434"/>
              <a:gd name="connsiteX20359" fmla="*/ 3737208 w 4425895"/>
              <a:gd name="connsiteY20359" fmla="*/ 4309526 h 4333434"/>
              <a:gd name="connsiteX20360" fmla="*/ 3726381 w 4425895"/>
              <a:gd name="connsiteY20360" fmla="*/ 4308624 h 4333434"/>
              <a:gd name="connsiteX20361" fmla="*/ 3717014 w 4425895"/>
              <a:gd name="connsiteY20361" fmla="*/ 4309182 h 4333434"/>
              <a:gd name="connsiteX20362" fmla="*/ 3717014 w 4425895"/>
              <a:gd name="connsiteY20362" fmla="*/ 4301706 h 4333434"/>
              <a:gd name="connsiteX20363" fmla="*/ 3718905 w 4425895"/>
              <a:gd name="connsiteY20363" fmla="*/ 4293113 h 4333434"/>
              <a:gd name="connsiteX20364" fmla="*/ 3719721 w 4425895"/>
              <a:gd name="connsiteY20364" fmla="*/ 4287656 h 4333434"/>
              <a:gd name="connsiteX20365" fmla="*/ 3723072 w 4425895"/>
              <a:gd name="connsiteY20365" fmla="*/ 4283360 h 4333434"/>
              <a:gd name="connsiteX20366" fmla="*/ 3727369 w 4425895"/>
              <a:gd name="connsiteY20366" fmla="*/ 4285336 h 4333434"/>
              <a:gd name="connsiteX20367" fmla="*/ 3731665 w 4425895"/>
              <a:gd name="connsiteY20367" fmla="*/ 4288688 h 4333434"/>
              <a:gd name="connsiteX20368" fmla="*/ 3735962 w 4425895"/>
              <a:gd name="connsiteY20368" fmla="*/ 4295175 h 4333434"/>
              <a:gd name="connsiteX20369" fmla="*/ 3743223 w 4425895"/>
              <a:gd name="connsiteY20369" fmla="*/ 4290879 h 4333434"/>
              <a:gd name="connsiteX20370" fmla="*/ 3750656 w 4425895"/>
              <a:gd name="connsiteY20370" fmla="*/ 4289633 h 4333434"/>
              <a:gd name="connsiteX20371" fmla="*/ 3748422 w 4425895"/>
              <a:gd name="connsiteY20371" fmla="*/ 4293929 h 4333434"/>
              <a:gd name="connsiteX20372" fmla="*/ 3747434 w 4425895"/>
              <a:gd name="connsiteY20372" fmla="*/ 4295949 h 4333434"/>
              <a:gd name="connsiteX20373" fmla="*/ 3751730 w 4425895"/>
              <a:gd name="connsiteY20373" fmla="*/ 4296765 h 4333434"/>
              <a:gd name="connsiteX20374" fmla="*/ 3748293 w 4425895"/>
              <a:gd name="connsiteY20374" fmla="*/ 4305058 h 4333434"/>
              <a:gd name="connsiteX20375" fmla="*/ 3757574 w 4425895"/>
              <a:gd name="connsiteY20375" fmla="*/ 2829444 h 4333434"/>
              <a:gd name="connsiteX20376" fmla="*/ 3750055 w 4425895"/>
              <a:gd name="connsiteY20376" fmla="*/ 2833740 h 4333434"/>
              <a:gd name="connsiteX20377" fmla="*/ 3745758 w 4425895"/>
              <a:gd name="connsiteY20377" fmla="*/ 2829186 h 4333434"/>
              <a:gd name="connsiteX20378" fmla="*/ 3751215 w 4425895"/>
              <a:gd name="connsiteY20378" fmla="*/ 2822741 h 4333434"/>
              <a:gd name="connsiteX20379" fmla="*/ 3757445 w 4425895"/>
              <a:gd name="connsiteY20379" fmla="*/ 2829272 h 4333434"/>
              <a:gd name="connsiteX20380" fmla="*/ 3754695 w 4425895"/>
              <a:gd name="connsiteY20380" fmla="*/ 2696723 h 4333434"/>
              <a:gd name="connsiteX20381" fmla="*/ 3760496 w 4425895"/>
              <a:gd name="connsiteY20381" fmla="*/ 2698140 h 4333434"/>
              <a:gd name="connsiteX20382" fmla="*/ 3760496 w 4425895"/>
              <a:gd name="connsiteY20382" fmla="*/ 2702437 h 4333434"/>
              <a:gd name="connsiteX20383" fmla="*/ 3754566 w 4425895"/>
              <a:gd name="connsiteY20383" fmla="*/ 2698291 h 4333434"/>
              <a:gd name="connsiteX20384" fmla="*/ 3754566 w 4425895"/>
              <a:gd name="connsiteY20384" fmla="*/ 2696551 h 4333434"/>
              <a:gd name="connsiteX20385" fmla="*/ 3762042 w 4425895"/>
              <a:gd name="connsiteY20385" fmla="*/ 3097721 h 4333434"/>
              <a:gd name="connsiteX20386" fmla="*/ 3773514 w 4425895"/>
              <a:gd name="connsiteY20386" fmla="*/ 3097163 h 4333434"/>
              <a:gd name="connsiteX20387" fmla="*/ 3768315 w 4425895"/>
              <a:gd name="connsiteY20387" fmla="*/ 3101245 h 4333434"/>
              <a:gd name="connsiteX20388" fmla="*/ 3761913 w 4425895"/>
              <a:gd name="connsiteY20388" fmla="*/ 3097550 h 4333434"/>
              <a:gd name="connsiteX20389" fmla="*/ 3762042 w 4425895"/>
              <a:gd name="connsiteY20389" fmla="*/ 3616446 h 4333434"/>
              <a:gd name="connsiteX20390" fmla="*/ 3762944 w 4425895"/>
              <a:gd name="connsiteY20390" fmla="*/ 3613095 h 4333434"/>
              <a:gd name="connsiteX20391" fmla="*/ 3765093 w 4425895"/>
              <a:gd name="connsiteY20391" fmla="*/ 3615071 h 4333434"/>
              <a:gd name="connsiteX20392" fmla="*/ 3761999 w 4425895"/>
              <a:gd name="connsiteY20392" fmla="*/ 3616274 h 4333434"/>
              <a:gd name="connsiteX20393" fmla="*/ 3767198 w 4425895"/>
              <a:gd name="connsiteY20393" fmla="*/ 4128468 h 4333434"/>
              <a:gd name="connsiteX20394" fmla="*/ 3765093 w 4425895"/>
              <a:gd name="connsiteY20394" fmla="*/ 4125160 h 4333434"/>
              <a:gd name="connsiteX20395" fmla="*/ 3767198 w 4425895"/>
              <a:gd name="connsiteY20395" fmla="*/ 4123184 h 4333434"/>
              <a:gd name="connsiteX20396" fmla="*/ 3769260 w 4425895"/>
              <a:gd name="connsiteY20396" fmla="*/ 4126449 h 4333434"/>
              <a:gd name="connsiteX20397" fmla="*/ 3767155 w 4425895"/>
              <a:gd name="connsiteY20397" fmla="*/ 4128297 h 4333434"/>
              <a:gd name="connsiteX20398" fmla="*/ 3780088 w 4425895"/>
              <a:gd name="connsiteY20398" fmla="*/ 4178523 h 4333434"/>
              <a:gd name="connsiteX20399" fmla="*/ 3777467 w 4425895"/>
              <a:gd name="connsiteY20399" fmla="*/ 4184581 h 4333434"/>
              <a:gd name="connsiteX20400" fmla="*/ 3774158 w 4425895"/>
              <a:gd name="connsiteY20400" fmla="*/ 4185484 h 4333434"/>
              <a:gd name="connsiteX20401" fmla="*/ 3774158 w 4425895"/>
              <a:gd name="connsiteY20401" fmla="*/ 4176676 h 4333434"/>
              <a:gd name="connsiteX20402" fmla="*/ 3779358 w 4425895"/>
              <a:gd name="connsiteY20402" fmla="*/ 4171004 h 4333434"/>
              <a:gd name="connsiteX20403" fmla="*/ 3779916 w 4425895"/>
              <a:gd name="connsiteY20403" fmla="*/ 4178351 h 4333434"/>
              <a:gd name="connsiteX20404" fmla="*/ 3783010 w 4425895"/>
              <a:gd name="connsiteY20404" fmla="*/ 2880959 h 4333434"/>
              <a:gd name="connsiteX20405" fmla="*/ 3780818 w 4425895"/>
              <a:gd name="connsiteY20405" fmla="*/ 2883108 h 4333434"/>
              <a:gd name="connsiteX20406" fmla="*/ 3779873 w 4425895"/>
              <a:gd name="connsiteY20406" fmla="*/ 2880959 h 4333434"/>
              <a:gd name="connsiteX20407" fmla="*/ 3782064 w 4425895"/>
              <a:gd name="connsiteY20407" fmla="*/ 2878854 h 4333434"/>
              <a:gd name="connsiteX20408" fmla="*/ 3782107 w 4425895"/>
              <a:gd name="connsiteY20408" fmla="*/ 2878854 h 4333434"/>
              <a:gd name="connsiteX20409" fmla="*/ 3782924 w 4425895"/>
              <a:gd name="connsiteY20409" fmla="*/ 2880745 h 4333434"/>
              <a:gd name="connsiteX20410" fmla="*/ 3783010 w 4425895"/>
              <a:gd name="connsiteY20410" fmla="*/ 2851227 h 4333434"/>
              <a:gd name="connsiteX20411" fmla="*/ 3779701 w 4425895"/>
              <a:gd name="connsiteY20411" fmla="*/ 2847876 h 4333434"/>
              <a:gd name="connsiteX20412" fmla="*/ 3785501 w 4425895"/>
              <a:gd name="connsiteY20412" fmla="*/ 2848692 h 4333434"/>
              <a:gd name="connsiteX20413" fmla="*/ 3782924 w 4425895"/>
              <a:gd name="connsiteY20413" fmla="*/ 2851012 h 4333434"/>
              <a:gd name="connsiteX20414" fmla="*/ 3783611 w 4425895"/>
              <a:gd name="connsiteY20414" fmla="*/ 389851 h 4333434"/>
              <a:gd name="connsiteX20415" fmla="*/ 3782064 w 4425895"/>
              <a:gd name="connsiteY20415" fmla="*/ 388262 h 4333434"/>
              <a:gd name="connsiteX20416" fmla="*/ 3785974 w 4425895"/>
              <a:gd name="connsiteY20416" fmla="*/ 387445 h 4333434"/>
              <a:gd name="connsiteX20417" fmla="*/ 3783611 w 4425895"/>
              <a:gd name="connsiteY20417" fmla="*/ 389636 h 4333434"/>
              <a:gd name="connsiteX20418" fmla="*/ 3790185 w 4425895"/>
              <a:gd name="connsiteY20418" fmla="*/ 2155870 h 4333434"/>
              <a:gd name="connsiteX20419" fmla="*/ 3788079 w 4425895"/>
              <a:gd name="connsiteY20419" fmla="*/ 2153722 h 4333434"/>
              <a:gd name="connsiteX20420" fmla="*/ 3790228 w 4425895"/>
              <a:gd name="connsiteY20420" fmla="*/ 2151574 h 4333434"/>
              <a:gd name="connsiteX20421" fmla="*/ 3792376 w 4425895"/>
              <a:gd name="connsiteY20421" fmla="*/ 2153722 h 4333434"/>
              <a:gd name="connsiteX20422" fmla="*/ 3790228 w 4425895"/>
              <a:gd name="connsiteY20422" fmla="*/ 2155870 h 4333434"/>
              <a:gd name="connsiteX20423" fmla="*/ 3790185 w 4425895"/>
              <a:gd name="connsiteY20423" fmla="*/ 2155870 h 4333434"/>
              <a:gd name="connsiteX20424" fmla="*/ 3791216 w 4425895"/>
              <a:gd name="connsiteY20424" fmla="*/ 1375871 h 4333434"/>
              <a:gd name="connsiteX20425" fmla="*/ 3788079 w 4425895"/>
              <a:gd name="connsiteY20425" fmla="*/ 1373766 h 4333434"/>
              <a:gd name="connsiteX20426" fmla="*/ 3791216 w 4425895"/>
              <a:gd name="connsiteY20426" fmla="*/ 1371617 h 4333434"/>
              <a:gd name="connsiteX20427" fmla="*/ 3794353 w 4425895"/>
              <a:gd name="connsiteY20427" fmla="*/ 1373766 h 4333434"/>
              <a:gd name="connsiteX20428" fmla="*/ 3791216 w 4425895"/>
              <a:gd name="connsiteY20428" fmla="*/ 1376043 h 4333434"/>
              <a:gd name="connsiteX20429" fmla="*/ 3796501 w 4425895"/>
              <a:gd name="connsiteY20429" fmla="*/ 478146 h 4333434"/>
              <a:gd name="connsiteX20430" fmla="*/ 3807972 w 4425895"/>
              <a:gd name="connsiteY20430" fmla="*/ 479005 h 4333434"/>
              <a:gd name="connsiteX20431" fmla="*/ 3796501 w 4425895"/>
              <a:gd name="connsiteY20431" fmla="*/ 481239 h 4333434"/>
              <a:gd name="connsiteX20432" fmla="*/ 3796501 w 4425895"/>
              <a:gd name="connsiteY20432" fmla="*/ 478318 h 4333434"/>
              <a:gd name="connsiteX20433" fmla="*/ 3800797 w 4425895"/>
              <a:gd name="connsiteY20433" fmla="*/ 4097877 h 4333434"/>
              <a:gd name="connsiteX20434" fmla="*/ 3812226 w 4425895"/>
              <a:gd name="connsiteY20434" fmla="*/ 4100755 h 4333434"/>
              <a:gd name="connsiteX20435" fmla="*/ 3808918 w 4425895"/>
              <a:gd name="connsiteY20435" fmla="*/ 4102646 h 4333434"/>
              <a:gd name="connsiteX20436" fmla="*/ 3800625 w 4425895"/>
              <a:gd name="connsiteY20436" fmla="*/ 4097920 h 4333434"/>
              <a:gd name="connsiteX20437" fmla="*/ 3816523 w 4425895"/>
              <a:gd name="connsiteY20437" fmla="*/ 4166364 h 4333434"/>
              <a:gd name="connsiteX20438" fmla="*/ 3814417 w 4425895"/>
              <a:gd name="connsiteY20438" fmla="*/ 4168512 h 4333434"/>
              <a:gd name="connsiteX20439" fmla="*/ 3812312 w 4425895"/>
              <a:gd name="connsiteY20439" fmla="*/ 4166364 h 4333434"/>
              <a:gd name="connsiteX20440" fmla="*/ 3814417 w 4425895"/>
              <a:gd name="connsiteY20440" fmla="*/ 4164259 h 4333434"/>
              <a:gd name="connsiteX20441" fmla="*/ 3816351 w 4425895"/>
              <a:gd name="connsiteY20441" fmla="*/ 4166665 h 4333434"/>
              <a:gd name="connsiteX20442" fmla="*/ 3814289 w 4425895"/>
              <a:gd name="connsiteY20442" fmla="*/ 3777696 h 4333434"/>
              <a:gd name="connsiteX20443" fmla="*/ 3821722 w 4425895"/>
              <a:gd name="connsiteY20443" fmla="*/ 3778384 h 4333434"/>
              <a:gd name="connsiteX20444" fmla="*/ 3820089 w 4425895"/>
              <a:gd name="connsiteY20444" fmla="*/ 3782680 h 4333434"/>
              <a:gd name="connsiteX20445" fmla="*/ 3814117 w 4425895"/>
              <a:gd name="connsiteY20445" fmla="*/ 3777868 h 4333434"/>
              <a:gd name="connsiteX20446" fmla="*/ 3819659 w 4425895"/>
              <a:gd name="connsiteY20446" fmla="*/ 3853960 h 4333434"/>
              <a:gd name="connsiteX20447" fmla="*/ 3821636 w 4425895"/>
              <a:gd name="connsiteY20447" fmla="*/ 3851855 h 4333434"/>
              <a:gd name="connsiteX20448" fmla="*/ 3824901 w 4425895"/>
              <a:gd name="connsiteY20448" fmla="*/ 3853960 h 4333434"/>
              <a:gd name="connsiteX20449" fmla="*/ 3822925 w 4425895"/>
              <a:gd name="connsiteY20449" fmla="*/ 3856109 h 4333434"/>
              <a:gd name="connsiteX20450" fmla="*/ 3819487 w 4425895"/>
              <a:gd name="connsiteY20450" fmla="*/ 3854132 h 4333434"/>
              <a:gd name="connsiteX20451" fmla="*/ 3829284 w 4425895"/>
              <a:gd name="connsiteY20451" fmla="*/ 4224583 h 4333434"/>
              <a:gd name="connsiteX20452" fmla="*/ 3827221 w 4425895"/>
              <a:gd name="connsiteY20452" fmla="*/ 4228020 h 4333434"/>
              <a:gd name="connsiteX20453" fmla="*/ 3827651 w 4425895"/>
              <a:gd name="connsiteY20453" fmla="*/ 4216634 h 4333434"/>
              <a:gd name="connsiteX20454" fmla="*/ 3846126 w 4425895"/>
              <a:gd name="connsiteY20454" fmla="*/ 4218525 h 4333434"/>
              <a:gd name="connsiteX20455" fmla="*/ 3856094 w 4425895"/>
              <a:gd name="connsiteY20455" fmla="*/ 4231028 h 4333434"/>
              <a:gd name="connsiteX20456" fmla="*/ 3846212 w 4425895"/>
              <a:gd name="connsiteY20456" fmla="*/ 4231887 h 4333434"/>
              <a:gd name="connsiteX20457" fmla="*/ 3841443 w 4425895"/>
              <a:gd name="connsiteY20457" fmla="*/ 4226731 h 4333434"/>
              <a:gd name="connsiteX20458" fmla="*/ 3840025 w 4425895"/>
              <a:gd name="connsiteY20458" fmla="*/ 4223724 h 4333434"/>
              <a:gd name="connsiteX20459" fmla="*/ 3832721 w 4425895"/>
              <a:gd name="connsiteY20459" fmla="*/ 4222434 h 4333434"/>
              <a:gd name="connsiteX20460" fmla="*/ 3829112 w 4425895"/>
              <a:gd name="connsiteY20460" fmla="*/ 4224755 h 4333434"/>
              <a:gd name="connsiteX20461" fmla="*/ 3855063 w 4425895"/>
              <a:gd name="connsiteY20461" fmla="*/ 4277516 h 4333434"/>
              <a:gd name="connsiteX20462" fmla="*/ 3852141 w 4425895"/>
              <a:gd name="connsiteY20462" fmla="*/ 4284047 h 4333434"/>
              <a:gd name="connsiteX20463" fmla="*/ 3844493 w 4425895"/>
              <a:gd name="connsiteY20463" fmla="*/ 4281684 h 4333434"/>
              <a:gd name="connsiteX20464" fmla="*/ 3838908 w 4425895"/>
              <a:gd name="connsiteY20464" fmla="*/ 4274122 h 4333434"/>
              <a:gd name="connsiteX20465" fmla="*/ 3837232 w 4425895"/>
              <a:gd name="connsiteY20465" fmla="*/ 4266466 h 4333434"/>
              <a:gd name="connsiteX20466" fmla="*/ 3838306 w 4425895"/>
              <a:gd name="connsiteY20466" fmla="*/ 4265228 h 4333434"/>
              <a:gd name="connsiteX20467" fmla="*/ 3844751 w 4425895"/>
              <a:gd name="connsiteY20467" fmla="*/ 4266345 h 4333434"/>
              <a:gd name="connsiteX20468" fmla="*/ 3846900 w 4425895"/>
              <a:gd name="connsiteY20468" fmla="*/ 4271415 h 4333434"/>
              <a:gd name="connsiteX20469" fmla="*/ 3846083 w 4425895"/>
              <a:gd name="connsiteY20469" fmla="*/ 4275712 h 4333434"/>
              <a:gd name="connsiteX20470" fmla="*/ 3850938 w 4425895"/>
              <a:gd name="connsiteY20470" fmla="*/ 4273950 h 4333434"/>
              <a:gd name="connsiteX20471" fmla="*/ 3855106 w 4425895"/>
              <a:gd name="connsiteY20471" fmla="*/ 4270711 h 4333434"/>
              <a:gd name="connsiteX20472" fmla="*/ 3855235 w 4425895"/>
              <a:gd name="connsiteY20472" fmla="*/ 4270728 h 4333434"/>
              <a:gd name="connsiteX20473" fmla="*/ 3855020 w 4425895"/>
              <a:gd name="connsiteY20473" fmla="*/ 4277688 h 4333434"/>
              <a:gd name="connsiteX20474" fmla="*/ 3859360 w 4425895"/>
              <a:gd name="connsiteY20474" fmla="*/ 4261920 h 4333434"/>
              <a:gd name="connsiteX20475" fmla="*/ 3859360 w 4425895"/>
              <a:gd name="connsiteY20475" fmla="*/ 4261920 h 4333434"/>
              <a:gd name="connsiteX20476" fmla="*/ 3851841 w 4425895"/>
              <a:gd name="connsiteY20476" fmla="*/ 4261920 h 4333434"/>
              <a:gd name="connsiteX20477" fmla="*/ 3857082 w 4425895"/>
              <a:gd name="connsiteY20477" fmla="*/ 4255561 h 4333434"/>
              <a:gd name="connsiteX20478" fmla="*/ 3859446 w 4425895"/>
              <a:gd name="connsiteY20478" fmla="*/ 4262092 h 4333434"/>
              <a:gd name="connsiteX20479" fmla="*/ 3865203 w 4425895"/>
              <a:gd name="connsiteY20479" fmla="*/ 4274810 h 4333434"/>
              <a:gd name="connsiteX20480" fmla="*/ 3864429 w 4425895"/>
              <a:gd name="connsiteY20480" fmla="*/ 4272704 h 4333434"/>
              <a:gd name="connsiteX20481" fmla="*/ 3867824 w 4425895"/>
              <a:gd name="connsiteY20481" fmla="*/ 4270556 h 4333434"/>
              <a:gd name="connsiteX20482" fmla="*/ 3868597 w 4425895"/>
              <a:gd name="connsiteY20482" fmla="*/ 4272704 h 4333434"/>
              <a:gd name="connsiteX20483" fmla="*/ 3865289 w 4425895"/>
              <a:gd name="connsiteY20483" fmla="*/ 4274939 h 4333434"/>
              <a:gd name="connsiteX20484" fmla="*/ 3868812 w 4425895"/>
              <a:gd name="connsiteY20484" fmla="*/ 4286324 h 4333434"/>
              <a:gd name="connsiteX20485" fmla="*/ 3874054 w 4425895"/>
              <a:gd name="connsiteY20485" fmla="*/ 4283059 h 4333434"/>
              <a:gd name="connsiteX20486" fmla="*/ 3878007 w 4425895"/>
              <a:gd name="connsiteY20486" fmla="*/ 4288559 h 4333434"/>
              <a:gd name="connsiteX20487" fmla="*/ 3868855 w 4425895"/>
              <a:gd name="connsiteY20487" fmla="*/ 4286453 h 4333434"/>
              <a:gd name="connsiteX20488" fmla="*/ 3879596 w 4425895"/>
              <a:gd name="connsiteY20488" fmla="*/ 4280223 h 4333434"/>
              <a:gd name="connsiteX20489" fmla="*/ 3875944 w 4425895"/>
              <a:gd name="connsiteY20489" fmla="*/ 4273907 h 4333434"/>
              <a:gd name="connsiteX20490" fmla="*/ 3885998 w 4425895"/>
              <a:gd name="connsiteY20490" fmla="*/ 4275239 h 4333434"/>
              <a:gd name="connsiteX20491" fmla="*/ 3888490 w 4425895"/>
              <a:gd name="connsiteY20491" fmla="*/ 4281641 h 4333434"/>
              <a:gd name="connsiteX20492" fmla="*/ 3879682 w 4425895"/>
              <a:gd name="connsiteY20492" fmla="*/ 4280352 h 4333434"/>
              <a:gd name="connsiteX20493" fmla="*/ 3903228 w 4425895"/>
              <a:gd name="connsiteY20493" fmla="*/ 4269783 h 4333434"/>
              <a:gd name="connsiteX20494" fmla="*/ 3900005 w 4425895"/>
              <a:gd name="connsiteY20494" fmla="*/ 4270629 h 4333434"/>
              <a:gd name="connsiteX20495" fmla="*/ 3899962 w 4425895"/>
              <a:gd name="connsiteY20495" fmla="*/ 4270685 h 4333434"/>
              <a:gd name="connsiteX20496" fmla="*/ 3896568 w 4425895"/>
              <a:gd name="connsiteY20496" fmla="*/ 4261361 h 4333434"/>
              <a:gd name="connsiteX20497" fmla="*/ 3901638 w 4425895"/>
              <a:gd name="connsiteY20497" fmla="*/ 4262350 h 4333434"/>
              <a:gd name="connsiteX20498" fmla="*/ 3903228 w 4425895"/>
              <a:gd name="connsiteY20498" fmla="*/ 4269783 h 4333434"/>
              <a:gd name="connsiteX20499" fmla="*/ 3912422 w 4425895"/>
              <a:gd name="connsiteY20499" fmla="*/ 4249460 h 4333434"/>
              <a:gd name="connsiteX20500" fmla="*/ 3907610 w 4425895"/>
              <a:gd name="connsiteY20500" fmla="*/ 4253757 h 4333434"/>
              <a:gd name="connsiteX20501" fmla="*/ 3902325 w 4425895"/>
              <a:gd name="connsiteY20501" fmla="*/ 4253971 h 4333434"/>
              <a:gd name="connsiteX20502" fmla="*/ 3905376 w 4425895"/>
              <a:gd name="connsiteY20502" fmla="*/ 4247483 h 4333434"/>
              <a:gd name="connsiteX20503" fmla="*/ 3915602 w 4425895"/>
              <a:gd name="connsiteY20503" fmla="*/ 4247226 h 4333434"/>
              <a:gd name="connsiteX20504" fmla="*/ 3912594 w 4425895"/>
              <a:gd name="connsiteY20504" fmla="*/ 4249417 h 4333434"/>
              <a:gd name="connsiteX20505" fmla="*/ 3908985 w 4425895"/>
              <a:gd name="connsiteY20505" fmla="*/ 4219685 h 4333434"/>
              <a:gd name="connsiteX20506" fmla="*/ 3899533 w 4425895"/>
              <a:gd name="connsiteY20506" fmla="*/ 4223251 h 4333434"/>
              <a:gd name="connsiteX20507" fmla="*/ 3889393 w 4425895"/>
              <a:gd name="connsiteY20507" fmla="*/ 4239234 h 4333434"/>
              <a:gd name="connsiteX20508" fmla="*/ 3884236 w 4425895"/>
              <a:gd name="connsiteY20508" fmla="*/ 4236699 h 4333434"/>
              <a:gd name="connsiteX20509" fmla="*/ 3890596 w 4425895"/>
              <a:gd name="connsiteY20509" fmla="*/ 4222563 h 4333434"/>
              <a:gd name="connsiteX20510" fmla="*/ 3895623 w 4425895"/>
              <a:gd name="connsiteY20510" fmla="*/ 4214958 h 4333434"/>
              <a:gd name="connsiteX20511" fmla="*/ 3899189 w 4425895"/>
              <a:gd name="connsiteY20511" fmla="*/ 4210189 h 4333434"/>
              <a:gd name="connsiteX20512" fmla="*/ 3907395 w 4425895"/>
              <a:gd name="connsiteY20512" fmla="*/ 4214486 h 4333434"/>
              <a:gd name="connsiteX20513" fmla="*/ 3913153 w 4425895"/>
              <a:gd name="connsiteY20513" fmla="*/ 4217407 h 4333434"/>
              <a:gd name="connsiteX20514" fmla="*/ 3915602 w 4425895"/>
              <a:gd name="connsiteY20514" fmla="*/ 4219500 h 4333434"/>
              <a:gd name="connsiteX20515" fmla="*/ 3915602 w 4425895"/>
              <a:gd name="connsiteY20515" fmla="*/ 4219513 h 4333434"/>
              <a:gd name="connsiteX20516" fmla="*/ 3909157 w 4425895"/>
              <a:gd name="connsiteY20516" fmla="*/ 4219642 h 4333434"/>
              <a:gd name="connsiteX20517" fmla="*/ 3915602 w 4425895"/>
              <a:gd name="connsiteY20517" fmla="*/ 4215388 h 4333434"/>
              <a:gd name="connsiteX20518" fmla="*/ 3912336 w 4425895"/>
              <a:gd name="connsiteY20518" fmla="*/ 4210262 h 4333434"/>
              <a:gd name="connsiteX20519" fmla="*/ 3913281 w 4425895"/>
              <a:gd name="connsiteY20519" fmla="*/ 4208385 h 4333434"/>
              <a:gd name="connsiteX20520" fmla="*/ 3918910 w 4425895"/>
              <a:gd name="connsiteY20520" fmla="*/ 4213068 h 4333434"/>
              <a:gd name="connsiteX20521" fmla="*/ 3915774 w 4425895"/>
              <a:gd name="connsiteY20521" fmla="*/ 4215431 h 4333434"/>
              <a:gd name="connsiteX20522" fmla="*/ 3922562 w 4425895"/>
              <a:gd name="connsiteY20522" fmla="*/ 4228750 h 4333434"/>
              <a:gd name="connsiteX20523" fmla="*/ 3925441 w 4425895"/>
              <a:gd name="connsiteY20523" fmla="*/ 4228750 h 4333434"/>
              <a:gd name="connsiteX20524" fmla="*/ 3927159 w 4425895"/>
              <a:gd name="connsiteY20524" fmla="*/ 4233777 h 4333434"/>
              <a:gd name="connsiteX20525" fmla="*/ 3930296 w 4425895"/>
              <a:gd name="connsiteY20525" fmla="*/ 4236828 h 4333434"/>
              <a:gd name="connsiteX20526" fmla="*/ 3926773 w 4425895"/>
              <a:gd name="connsiteY20526" fmla="*/ 4237258 h 4333434"/>
              <a:gd name="connsiteX20527" fmla="*/ 3924624 w 4425895"/>
              <a:gd name="connsiteY20527" fmla="*/ 4239492 h 4333434"/>
              <a:gd name="connsiteX20528" fmla="*/ 3923121 w 4425895"/>
              <a:gd name="connsiteY20528" fmla="*/ 4243015 h 4333434"/>
              <a:gd name="connsiteX20529" fmla="*/ 3922734 w 4425895"/>
              <a:gd name="connsiteY20529" fmla="*/ 4228793 h 4333434"/>
              <a:gd name="connsiteX20530" fmla="*/ 3929695 w 4425895"/>
              <a:gd name="connsiteY20530" fmla="*/ 4291566 h 4333434"/>
              <a:gd name="connsiteX20531" fmla="*/ 3923894 w 4425895"/>
              <a:gd name="connsiteY20531" fmla="*/ 4285895 h 4333434"/>
              <a:gd name="connsiteX20532" fmla="*/ 3930382 w 4425895"/>
              <a:gd name="connsiteY20532" fmla="*/ 4284434 h 4333434"/>
              <a:gd name="connsiteX20533" fmla="*/ 3937901 w 4425895"/>
              <a:gd name="connsiteY20533" fmla="*/ 4284047 h 4333434"/>
              <a:gd name="connsiteX20534" fmla="*/ 3937600 w 4425895"/>
              <a:gd name="connsiteY20534" fmla="*/ 4291266 h 4333434"/>
              <a:gd name="connsiteX20535" fmla="*/ 3935881 w 4425895"/>
              <a:gd name="connsiteY20535" fmla="*/ 4297367 h 4333434"/>
              <a:gd name="connsiteX20536" fmla="*/ 3941209 w 4425895"/>
              <a:gd name="connsiteY20536" fmla="*/ 4322587 h 4333434"/>
              <a:gd name="connsiteX20537" fmla="*/ 3938459 w 4425895"/>
              <a:gd name="connsiteY20537" fmla="*/ 4311330 h 4333434"/>
              <a:gd name="connsiteX20538" fmla="*/ 3948341 w 4425895"/>
              <a:gd name="connsiteY20538" fmla="*/ 4319365 h 4333434"/>
              <a:gd name="connsiteX20539" fmla="*/ 3941381 w 4425895"/>
              <a:gd name="connsiteY20539" fmla="*/ 4322630 h 4333434"/>
              <a:gd name="connsiteX20540" fmla="*/ 3946322 w 4425895"/>
              <a:gd name="connsiteY20540" fmla="*/ 4139597 h 4333434"/>
              <a:gd name="connsiteX20541" fmla="*/ 3948083 w 4425895"/>
              <a:gd name="connsiteY20541" fmla="*/ 4132507 h 4333434"/>
              <a:gd name="connsiteX20542" fmla="*/ 3951220 w 4425895"/>
              <a:gd name="connsiteY20542" fmla="*/ 4136804 h 4333434"/>
              <a:gd name="connsiteX20543" fmla="*/ 3946494 w 4425895"/>
              <a:gd name="connsiteY20543" fmla="*/ 4139640 h 4333434"/>
              <a:gd name="connsiteX20544" fmla="*/ 3950060 w 4425895"/>
              <a:gd name="connsiteY20544" fmla="*/ 4308710 h 4333434"/>
              <a:gd name="connsiteX20545" fmla="*/ 3951005 w 4425895"/>
              <a:gd name="connsiteY20545" fmla="*/ 4304026 h 4333434"/>
              <a:gd name="connsiteX20546" fmla="*/ 3953326 w 4425895"/>
              <a:gd name="connsiteY20546" fmla="*/ 4306347 h 4333434"/>
              <a:gd name="connsiteX20547" fmla="*/ 3950232 w 4425895"/>
              <a:gd name="connsiteY20547" fmla="*/ 4308753 h 4333434"/>
              <a:gd name="connsiteX20548" fmla="*/ 3953326 w 4425895"/>
              <a:gd name="connsiteY20548" fmla="*/ 4255561 h 4333434"/>
              <a:gd name="connsiteX20549" fmla="*/ 3957622 w 4425895"/>
              <a:gd name="connsiteY20549" fmla="*/ 4254315 h 4333434"/>
              <a:gd name="connsiteX20550" fmla="*/ 3960888 w 4425895"/>
              <a:gd name="connsiteY20550" fmla="*/ 4251050 h 4333434"/>
              <a:gd name="connsiteX20551" fmla="*/ 3966817 w 4425895"/>
              <a:gd name="connsiteY20551" fmla="*/ 4238762 h 4333434"/>
              <a:gd name="connsiteX20552" fmla="*/ 3969953 w 4425895"/>
              <a:gd name="connsiteY20552" fmla="*/ 4245163 h 4333434"/>
              <a:gd name="connsiteX20553" fmla="*/ 3968707 w 4425895"/>
              <a:gd name="connsiteY20553" fmla="*/ 4252339 h 4333434"/>
              <a:gd name="connsiteX20554" fmla="*/ 3961661 w 4425895"/>
              <a:gd name="connsiteY20554" fmla="*/ 4257924 h 4333434"/>
              <a:gd name="connsiteX20555" fmla="*/ 3953497 w 4425895"/>
              <a:gd name="connsiteY20555" fmla="*/ 4255604 h 4333434"/>
              <a:gd name="connsiteX20556" fmla="*/ 3985764 w 4425895"/>
              <a:gd name="connsiteY20556" fmla="*/ 4321642 h 4333434"/>
              <a:gd name="connsiteX20557" fmla="*/ 3978460 w 4425895"/>
              <a:gd name="connsiteY20557" fmla="*/ 4324134 h 4333434"/>
              <a:gd name="connsiteX20558" fmla="*/ 3988214 w 4425895"/>
              <a:gd name="connsiteY20558" fmla="*/ 4316014 h 4333434"/>
              <a:gd name="connsiteX20559" fmla="*/ 3985936 w 4425895"/>
              <a:gd name="connsiteY20559" fmla="*/ 4321685 h 4333434"/>
              <a:gd name="connsiteX20560" fmla="*/ 3979792 w 4425895"/>
              <a:gd name="connsiteY20560" fmla="*/ 4303597 h 4333434"/>
              <a:gd name="connsiteX20561" fmla="*/ 3974250 w 4425895"/>
              <a:gd name="connsiteY20561" fmla="*/ 4306561 h 4333434"/>
              <a:gd name="connsiteX20562" fmla="*/ 3970941 w 4425895"/>
              <a:gd name="connsiteY20562" fmla="*/ 4313994 h 4333434"/>
              <a:gd name="connsiteX20563" fmla="*/ 3967290 w 4425895"/>
              <a:gd name="connsiteY20563" fmla="*/ 4315283 h 4333434"/>
              <a:gd name="connsiteX20564" fmla="*/ 3961059 w 4425895"/>
              <a:gd name="connsiteY20564" fmla="*/ 4307807 h 4333434"/>
              <a:gd name="connsiteX20565" fmla="*/ 3959126 w 4425895"/>
              <a:gd name="connsiteY20565" fmla="*/ 4295218 h 4333434"/>
              <a:gd name="connsiteX20566" fmla="*/ 3966043 w 4425895"/>
              <a:gd name="connsiteY20566" fmla="*/ 4292039 h 4333434"/>
              <a:gd name="connsiteX20567" fmla="*/ 3979707 w 4425895"/>
              <a:gd name="connsiteY20567" fmla="*/ 4292640 h 4333434"/>
              <a:gd name="connsiteX20568" fmla="*/ 3990792 w 4425895"/>
              <a:gd name="connsiteY20568" fmla="*/ 4298398 h 4333434"/>
              <a:gd name="connsiteX20569" fmla="*/ 3989674 w 4425895"/>
              <a:gd name="connsiteY20569" fmla="*/ 4301878 h 4333434"/>
              <a:gd name="connsiteX20570" fmla="*/ 3993369 w 4425895"/>
              <a:gd name="connsiteY20570" fmla="*/ 4299859 h 4333434"/>
              <a:gd name="connsiteX20571" fmla="*/ 3999385 w 4425895"/>
              <a:gd name="connsiteY20571" fmla="*/ 4298441 h 4333434"/>
              <a:gd name="connsiteX20572" fmla="*/ 3979964 w 4425895"/>
              <a:gd name="connsiteY20572" fmla="*/ 4303640 h 4333434"/>
              <a:gd name="connsiteX20573" fmla="*/ 3994143 w 4425895"/>
              <a:gd name="connsiteY20573" fmla="*/ 4291266 h 4333434"/>
              <a:gd name="connsiteX20574" fmla="*/ 3989245 w 4425895"/>
              <a:gd name="connsiteY20574" fmla="*/ 4288344 h 4333434"/>
              <a:gd name="connsiteX20575" fmla="*/ 3989890 w 4425895"/>
              <a:gd name="connsiteY20575" fmla="*/ 4285680 h 4333434"/>
              <a:gd name="connsiteX20576" fmla="*/ 4001404 w 4425895"/>
              <a:gd name="connsiteY20576" fmla="*/ 4292426 h 4333434"/>
              <a:gd name="connsiteX20577" fmla="*/ 3994315 w 4425895"/>
              <a:gd name="connsiteY20577" fmla="*/ 4291266 h 4333434"/>
              <a:gd name="connsiteX20578" fmla="*/ 3999471 w 4425895"/>
              <a:gd name="connsiteY20578" fmla="*/ 4283403 h 4333434"/>
              <a:gd name="connsiteX20579" fmla="*/ 3993885 w 4425895"/>
              <a:gd name="connsiteY20579" fmla="*/ 4273392 h 4333434"/>
              <a:gd name="connsiteX20580" fmla="*/ 4001490 w 4425895"/>
              <a:gd name="connsiteY20580" fmla="*/ 4279106 h 4333434"/>
              <a:gd name="connsiteX20581" fmla="*/ 3999642 w 4425895"/>
              <a:gd name="connsiteY20581" fmla="*/ 4283446 h 4333434"/>
              <a:gd name="connsiteX20582" fmla="*/ 4005658 w 4425895"/>
              <a:gd name="connsiteY20582" fmla="*/ 4321298 h 4333434"/>
              <a:gd name="connsiteX20583" fmla="*/ 4003552 w 4425895"/>
              <a:gd name="connsiteY20583" fmla="*/ 4318463 h 4333434"/>
              <a:gd name="connsiteX20584" fmla="*/ 4005658 w 4425895"/>
              <a:gd name="connsiteY20584" fmla="*/ 4315627 h 4333434"/>
              <a:gd name="connsiteX20585" fmla="*/ 4007763 w 4425895"/>
              <a:gd name="connsiteY20585" fmla="*/ 4318463 h 4333434"/>
              <a:gd name="connsiteX20586" fmla="*/ 4005830 w 4425895"/>
              <a:gd name="connsiteY20586" fmla="*/ 4321341 h 4333434"/>
              <a:gd name="connsiteX20587" fmla="*/ 4005013 w 4425895"/>
              <a:gd name="connsiteY20587" fmla="*/ 4056759 h 4333434"/>
              <a:gd name="connsiteX20588" fmla="*/ 4007892 w 4425895"/>
              <a:gd name="connsiteY20588" fmla="*/ 4051732 h 4333434"/>
              <a:gd name="connsiteX20589" fmla="*/ 4009868 w 4425895"/>
              <a:gd name="connsiteY20589" fmla="*/ 4054954 h 4333434"/>
              <a:gd name="connsiteX20590" fmla="*/ 4005185 w 4425895"/>
              <a:gd name="connsiteY20590" fmla="*/ 4056802 h 4333434"/>
              <a:gd name="connsiteX20591" fmla="*/ 4027484 w 4425895"/>
              <a:gd name="connsiteY20591" fmla="*/ 4228621 h 4333434"/>
              <a:gd name="connsiteX20592" fmla="*/ 4018419 w 4425895"/>
              <a:gd name="connsiteY20592" fmla="*/ 4228621 h 4333434"/>
              <a:gd name="connsiteX20593" fmla="*/ 4012661 w 4425895"/>
              <a:gd name="connsiteY20593" fmla="*/ 4227805 h 4333434"/>
              <a:gd name="connsiteX20594" fmla="*/ 4009868 w 4425895"/>
              <a:gd name="connsiteY20594" fmla="*/ 4226559 h 4333434"/>
              <a:gd name="connsiteX20595" fmla="*/ 4012188 w 4425895"/>
              <a:gd name="connsiteY20595" fmla="*/ 4224196 h 4333434"/>
              <a:gd name="connsiteX20596" fmla="*/ 4013392 w 4425895"/>
              <a:gd name="connsiteY20596" fmla="*/ 4219900 h 4333434"/>
              <a:gd name="connsiteX20597" fmla="*/ 4019793 w 4425895"/>
              <a:gd name="connsiteY20597" fmla="*/ 4215216 h 4333434"/>
              <a:gd name="connsiteX20598" fmla="*/ 4024563 w 4425895"/>
              <a:gd name="connsiteY20598" fmla="*/ 4222263 h 4333434"/>
              <a:gd name="connsiteX20599" fmla="*/ 4027828 w 4425895"/>
              <a:gd name="connsiteY20599" fmla="*/ 4228450 h 4333434"/>
              <a:gd name="connsiteX20600" fmla="*/ 4029117 w 4425895"/>
              <a:gd name="connsiteY20600" fmla="*/ 4040260 h 4333434"/>
              <a:gd name="connsiteX20601" fmla="*/ 4038526 w 4425895"/>
              <a:gd name="connsiteY20601" fmla="*/ 4044556 h 4333434"/>
              <a:gd name="connsiteX20602" fmla="*/ 4047506 w 4425895"/>
              <a:gd name="connsiteY20602" fmla="*/ 4050099 h 4333434"/>
              <a:gd name="connsiteX20603" fmla="*/ 4054768 w 4425895"/>
              <a:gd name="connsiteY20603" fmla="*/ 4053278 h 4333434"/>
              <a:gd name="connsiteX20604" fmla="*/ 4052662 w 4425895"/>
              <a:gd name="connsiteY20604" fmla="*/ 4056114 h 4333434"/>
              <a:gd name="connsiteX20605" fmla="*/ 4037066 w 4425895"/>
              <a:gd name="connsiteY20605" fmla="*/ 4051044 h 4333434"/>
              <a:gd name="connsiteX20606" fmla="*/ 4031308 w 4425895"/>
              <a:gd name="connsiteY20606" fmla="*/ 4044986 h 4333434"/>
              <a:gd name="connsiteX20607" fmla="*/ 4029289 w 4425895"/>
              <a:gd name="connsiteY20607" fmla="*/ 4040088 h 4333434"/>
              <a:gd name="connsiteX20608" fmla="*/ 4038827 w 4425895"/>
              <a:gd name="connsiteY20608" fmla="*/ 4173668 h 4333434"/>
              <a:gd name="connsiteX20609" fmla="*/ 4034745 w 4425895"/>
              <a:gd name="connsiteY20609" fmla="*/ 4163958 h 4333434"/>
              <a:gd name="connsiteX20610" fmla="*/ 4044714 w 4425895"/>
              <a:gd name="connsiteY20610" fmla="*/ 4167868 h 4333434"/>
              <a:gd name="connsiteX20611" fmla="*/ 4038999 w 4425895"/>
              <a:gd name="connsiteY20611" fmla="*/ 4173497 h 4333434"/>
              <a:gd name="connsiteX20612" fmla="*/ 4039171 w 4425895"/>
              <a:gd name="connsiteY20612" fmla="*/ 4244433 h 4333434"/>
              <a:gd name="connsiteX20613" fmla="*/ 4037066 w 4425895"/>
              <a:gd name="connsiteY20613" fmla="*/ 4245378 h 4333434"/>
              <a:gd name="connsiteX20614" fmla="*/ 4034960 w 4425895"/>
              <a:gd name="connsiteY20614" fmla="*/ 4243105 h 4333434"/>
              <a:gd name="connsiteX20615" fmla="*/ 4034960 w 4425895"/>
              <a:gd name="connsiteY20615" fmla="*/ 4243101 h 4333434"/>
              <a:gd name="connsiteX20616" fmla="*/ 4037066 w 4425895"/>
              <a:gd name="connsiteY20616" fmla="*/ 4242199 h 4333434"/>
              <a:gd name="connsiteX20617" fmla="*/ 4039343 w 4425895"/>
              <a:gd name="connsiteY20617" fmla="*/ 4244261 h 4333434"/>
              <a:gd name="connsiteX20618" fmla="*/ 4041276 w 4425895"/>
              <a:gd name="connsiteY20618" fmla="*/ 4102002 h 4333434"/>
              <a:gd name="connsiteX20619" fmla="*/ 4032683 w 4425895"/>
              <a:gd name="connsiteY20619" fmla="*/ 4098650 h 4333434"/>
              <a:gd name="connsiteX20620" fmla="*/ 4031007 w 4425895"/>
              <a:gd name="connsiteY20620" fmla="*/ 4091217 h 4333434"/>
              <a:gd name="connsiteX20621" fmla="*/ 4041448 w 4425895"/>
              <a:gd name="connsiteY20621" fmla="*/ 4101830 h 4333434"/>
              <a:gd name="connsiteX20622" fmla="*/ 4037452 w 4425895"/>
              <a:gd name="connsiteY20622" fmla="*/ 4089112 h 4333434"/>
              <a:gd name="connsiteX20623" fmla="*/ 4042737 w 4425895"/>
              <a:gd name="connsiteY20623" fmla="*/ 4087393 h 4333434"/>
              <a:gd name="connsiteX20624" fmla="*/ 4040159 w 4425895"/>
              <a:gd name="connsiteY20624" fmla="*/ 4091088 h 4333434"/>
              <a:gd name="connsiteX20625" fmla="*/ 4037624 w 4425895"/>
              <a:gd name="connsiteY20625" fmla="*/ 4088854 h 4333434"/>
              <a:gd name="connsiteX20626" fmla="*/ 4033929 w 4425895"/>
              <a:gd name="connsiteY20626" fmla="*/ 4142647 h 4333434"/>
              <a:gd name="connsiteX20627" fmla="*/ 4037066 w 4425895"/>
              <a:gd name="connsiteY20627" fmla="*/ 4145784 h 4333434"/>
              <a:gd name="connsiteX20628" fmla="*/ 4032168 w 4425895"/>
              <a:gd name="connsiteY20628" fmla="*/ 4146256 h 4333434"/>
              <a:gd name="connsiteX20629" fmla="*/ 4034101 w 4425895"/>
              <a:gd name="connsiteY20629" fmla="*/ 4142389 h 4333434"/>
              <a:gd name="connsiteX20630" fmla="*/ 4040073 w 4425895"/>
              <a:gd name="connsiteY20630" fmla="*/ 4226989 h 4333434"/>
              <a:gd name="connsiteX20631" fmla="*/ 4045487 w 4425895"/>
              <a:gd name="connsiteY20631" fmla="*/ 4227419 h 4333434"/>
              <a:gd name="connsiteX20632" fmla="*/ 4049783 w 4425895"/>
              <a:gd name="connsiteY20632" fmla="*/ 4233004 h 4333434"/>
              <a:gd name="connsiteX20633" fmla="*/ 4040331 w 4425895"/>
              <a:gd name="connsiteY20633" fmla="*/ 4232574 h 4333434"/>
              <a:gd name="connsiteX20634" fmla="*/ 4040245 w 4425895"/>
              <a:gd name="connsiteY20634" fmla="*/ 4226817 h 4333434"/>
              <a:gd name="connsiteX20635" fmla="*/ 4047850 w 4425895"/>
              <a:gd name="connsiteY20635" fmla="*/ 4143635 h 4333434"/>
              <a:gd name="connsiteX20636" fmla="*/ 4047463 w 4425895"/>
              <a:gd name="connsiteY20636" fmla="*/ 4140284 h 4333434"/>
              <a:gd name="connsiteX20637" fmla="*/ 4051030 w 4425895"/>
              <a:gd name="connsiteY20637" fmla="*/ 4139897 h 4333434"/>
              <a:gd name="connsiteX20638" fmla="*/ 4050084 w 4425895"/>
              <a:gd name="connsiteY20638" fmla="*/ 4143227 h 4333434"/>
              <a:gd name="connsiteX20639" fmla="*/ 4048022 w 4425895"/>
              <a:gd name="connsiteY20639" fmla="*/ 4143378 h 4333434"/>
              <a:gd name="connsiteX20640" fmla="*/ 4041233 w 4425895"/>
              <a:gd name="connsiteY20640" fmla="*/ 4259256 h 4333434"/>
              <a:gd name="connsiteX20641" fmla="*/ 4032082 w 4425895"/>
              <a:gd name="connsiteY20641" fmla="*/ 4257237 h 4333434"/>
              <a:gd name="connsiteX20642" fmla="*/ 4038870 w 4425895"/>
              <a:gd name="connsiteY20642" fmla="*/ 4251909 h 4333434"/>
              <a:gd name="connsiteX20643" fmla="*/ 4041405 w 4425895"/>
              <a:gd name="connsiteY20643" fmla="*/ 4258998 h 4333434"/>
              <a:gd name="connsiteX20644" fmla="*/ 4048580 w 4425895"/>
              <a:gd name="connsiteY20644" fmla="*/ 4247569 h 4333434"/>
              <a:gd name="connsiteX20645" fmla="*/ 4043339 w 4425895"/>
              <a:gd name="connsiteY20645" fmla="*/ 4245464 h 4333434"/>
              <a:gd name="connsiteX20646" fmla="*/ 4048580 w 4425895"/>
              <a:gd name="connsiteY20646" fmla="*/ 4243316 h 4333434"/>
              <a:gd name="connsiteX20647" fmla="*/ 4053822 w 4425895"/>
              <a:gd name="connsiteY20647" fmla="*/ 4245464 h 4333434"/>
              <a:gd name="connsiteX20648" fmla="*/ 4048752 w 4425895"/>
              <a:gd name="connsiteY20648" fmla="*/ 4247312 h 4333434"/>
              <a:gd name="connsiteX20649" fmla="*/ 4054338 w 4425895"/>
              <a:gd name="connsiteY20649" fmla="*/ 4114977 h 4333434"/>
              <a:gd name="connsiteX20650" fmla="*/ 4047549 w 4425895"/>
              <a:gd name="connsiteY20650" fmla="*/ 4113688 h 4333434"/>
              <a:gd name="connsiteX20651" fmla="*/ 4052791 w 4425895"/>
              <a:gd name="connsiteY20651" fmla="*/ 4109392 h 4333434"/>
              <a:gd name="connsiteX20652" fmla="*/ 4054510 w 4425895"/>
              <a:gd name="connsiteY20652" fmla="*/ 4114719 h 4333434"/>
              <a:gd name="connsiteX20653" fmla="*/ 4061298 w 4425895"/>
              <a:gd name="connsiteY20653" fmla="*/ 4177449 h 4333434"/>
              <a:gd name="connsiteX20654" fmla="*/ 4057990 w 4425895"/>
              <a:gd name="connsiteY20654" fmla="*/ 4174098 h 4333434"/>
              <a:gd name="connsiteX20655" fmla="*/ 4063790 w 4425895"/>
              <a:gd name="connsiteY20655" fmla="*/ 4174914 h 4333434"/>
              <a:gd name="connsiteX20656" fmla="*/ 4061470 w 4425895"/>
              <a:gd name="connsiteY20656" fmla="*/ 4177192 h 4333434"/>
              <a:gd name="connsiteX20657" fmla="*/ 4061298 w 4425895"/>
              <a:gd name="connsiteY20657" fmla="*/ 4009411 h 4333434"/>
              <a:gd name="connsiteX20658" fmla="*/ 4069892 w 4425895"/>
              <a:gd name="connsiteY20658" fmla="*/ 3998927 h 4333434"/>
              <a:gd name="connsiteX20659" fmla="*/ 4072856 w 4425895"/>
              <a:gd name="connsiteY20659" fmla="*/ 4007520 h 4333434"/>
              <a:gd name="connsiteX20660" fmla="*/ 4061255 w 4425895"/>
              <a:gd name="connsiteY20660" fmla="*/ 4009153 h 4333434"/>
              <a:gd name="connsiteX20661" fmla="*/ 4065595 w 4425895"/>
              <a:gd name="connsiteY20661" fmla="*/ 4169071 h 4333434"/>
              <a:gd name="connsiteX20662" fmla="*/ 4066497 w 4425895"/>
              <a:gd name="connsiteY20662" fmla="*/ 4165762 h 4333434"/>
              <a:gd name="connsiteX20663" fmla="*/ 4072340 w 4425895"/>
              <a:gd name="connsiteY20663" fmla="*/ 4167434 h 4333434"/>
              <a:gd name="connsiteX20664" fmla="*/ 4072856 w 4425895"/>
              <a:gd name="connsiteY20664" fmla="*/ 4169071 h 4333434"/>
              <a:gd name="connsiteX20665" fmla="*/ 4065595 w 4425895"/>
              <a:gd name="connsiteY20665" fmla="*/ 4168813 h 4333434"/>
              <a:gd name="connsiteX20666" fmla="*/ 4088925 w 4425895"/>
              <a:gd name="connsiteY20666" fmla="*/ 4216333 h 4333434"/>
              <a:gd name="connsiteX20667" fmla="*/ 4087507 w 4425895"/>
              <a:gd name="connsiteY20667" fmla="*/ 4211134 h 4333434"/>
              <a:gd name="connsiteX20668" fmla="*/ 4080203 w 4425895"/>
              <a:gd name="connsiteY20668" fmla="*/ 4204947 h 4333434"/>
              <a:gd name="connsiteX20669" fmla="*/ 4072899 w 4425895"/>
              <a:gd name="connsiteY20669" fmla="*/ 4195280 h 4333434"/>
              <a:gd name="connsiteX20670" fmla="*/ 4083597 w 4425895"/>
              <a:gd name="connsiteY20670" fmla="*/ 4194064 h 4333434"/>
              <a:gd name="connsiteX20671" fmla="*/ 4084801 w 4425895"/>
              <a:gd name="connsiteY20671" fmla="*/ 4195280 h 4333434"/>
              <a:gd name="connsiteX20672" fmla="*/ 4089570 w 4425895"/>
              <a:gd name="connsiteY20672" fmla="*/ 4199190 h 4333434"/>
              <a:gd name="connsiteX20673" fmla="*/ 4092921 w 4425895"/>
              <a:gd name="connsiteY20673" fmla="*/ 4205334 h 4333434"/>
              <a:gd name="connsiteX20674" fmla="*/ 4093995 w 4425895"/>
              <a:gd name="connsiteY20674" fmla="*/ 4213369 h 4333434"/>
              <a:gd name="connsiteX20675" fmla="*/ 4091589 w 4425895"/>
              <a:gd name="connsiteY20675" fmla="*/ 4216961 h 4333434"/>
              <a:gd name="connsiteX20676" fmla="*/ 4088925 w 4425895"/>
              <a:gd name="connsiteY20676" fmla="*/ 4216205 h 4333434"/>
              <a:gd name="connsiteX20677" fmla="*/ 4114705 w 4425895"/>
              <a:gd name="connsiteY20677" fmla="*/ 4235883 h 4333434"/>
              <a:gd name="connsiteX20678" fmla="*/ 4103190 w 4425895"/>
              <a:gd name="connsiteY20678" fmla="*/ 4232402 h 4333434"/>
              <a:gd name="connsiteX20679" fmla="*/ 4103663 w 4425895"/>
              <a:gd name="connsiteY20679" fmla="*/ 4222864 h 4333434"/>
              <a:gd name="connsiteX20680" fmla="*/ 4116552 w 4425895"/>
              <a:gd name="connsiteY20680" fmla="*/ 4226860 h 4333434"/>
              <a:gd name="connsiteX20681" fmla="*/ 4114618 w 4425895"/>
              <a:gd name="connsiteY20681" fmla="*/ 4235754 h 4333434"/>
              <a:gd name="connsiteX20682" fmla="*/ 4117755 w 4425895"/>
              <a:gd name="connsiteY20682" fmla="*/ 4199448 h 4333434"/>
              <a:gd name="connsiteX20683" fmla="*/ 4101729 w 4425895"/>
              <a:gd name="connsiteY20683" fmla="*/ 4181531 h 4333434"/>
              <a:gd name="connsiteX20684" fmla="*/ 4103147 w 4425895"/>
              <a:gd name="connsiteY20684" fmla="*/ 4186300 h 4333434"/>
              <a:gd name="connsiteX20685" fmla="*/ 4096788 w 4425895"/>
              <a:gd name="connsiteY20685" fmla="*/ 4189351 h 4333434"/>
              <a:gd name="connsiteX20686" fmla="*/ 4091073 w 4425895"/>
              <a:gd name="connsiteY20686" fmla="*/ 4184367 h 4333434"/>
              <a:gd name="connsiteX20687" fmla="*/ 4095628 w 4425895"/>
              <a:gd name="connsiteY20687" fmla="*/ 4179769 h 4333434"/>
              <a:gd name="connsiteX20688" fmla="*/ 4099925 w 4425895"/>
              <a:gd name="connsiteY20688" fmla="*/ 4173024 h 4333434"/>
              <a:gd name="connsiteX20689" fmla="*/ 4102030 w 4425895"/>
              <a:gd name="connsiteY20689" fmla="*/ 4170918 h 4333434"/>
              <a:gd name="connsiteX20690" fmla="*/ 4104135 w 4425895"/>
              <a:gd name="connsiteY20690" fmla="*/ 4173883 h 4333434"/>
              <a:gd name="connsiteX20691" fmla="*/ 4111439 w 4425895"/>
              <a:gd name="connsiteY20691" fmla="*/ 4178180 h 4333434"/>
              <a:gd name="connsiteX20692" fmla="*/ 4118787 w 4425895"/>
              <a:gd name="connsiteY20692" fmla="*/ 4181832 h 4333434"/>
              <a:gd name="connsiteX20693" fmla="*/ 4122224 w 4425895"/>
              <a:gd name="connsiteY20693" fmla="*/ 4191413 h 4333434"/>
              <a:gd name="connsiteX20694" fmla="*/ 4122224 w 4425895"/>
              <a:gd name="connsiteY20694" fmla="*/ 4202198 h 4333434"/>
              <a:gd name="connsiteX20695" fmla="*/ 4117669 w 4425895"/>
              <a:gd name="connsiteY20695" fmla="*/ 4199319 h 4333434"/>
              <a:gd name="connsiteX20696" fmla="*/ 4129442 w 4425895"/>
              <a:gd name="connsiteY20696" fmla="*/ 4245421 h 4333434"/>
              <a:gd name="connsiteX20697" fmla="*/ 4126048 w 4425895"/>
              <a:gd name="connsiteY20697" fmla="*/ 4239320 h 4333434"/>
              <a:gd name="connsiteX20698" fmla="*/ 4122224 w 4425895"/>
              <a:gd name="connsiteY20698" fmla="*/ 4227547 h 4333434"/>
              <a:gd name="connsiteX20699" fmla="*/ 4122224 w 4425895"/>
              <a:gd name="connsiteY20699" fmla="*/ 4217708 h 4333434"/>
              <a:gd name="connsiteX20700" fmla="*/ 4127895 w 4425895"/>
              <a:gd name="connsiteY20700" fmla="*/ 4219685 h 4333434"/>
              <a:gd name="connsiteX20701" fmla="*/ 4131934 w 4425895"/>
              <a:gd name="connsiteY20701" fmla="*/ 4227247 h 4333434"/>
              <a:gd name="connsiteX20702" fmla="*/ 4135328 w 4425895"/>
              <a:gd name="connsiteY20702" fmla="*/ 4237000 h 4333434"/>
              <a:gd name="connsiteX20703" fmla="*/ 4137175 w 4425895"/>
              <a:gd name="connsiteY20703" fmla="*/ 4245378 h 4333434"/>
              <a:gd name="connsiteX20704" fmla="*/ 4129356 w 4425895"/>
              <a:gd name="connsiteY20704" fmla="*/ 4245292 h 4333434"/>
              <a:gd name="connsiteX20705" fmla="*/ 4152429 w 4425895"/>
              <a:gd name="connsiteY20705" fmla="*/ 4275024 h 4333434"/>
              <a:gd name="connsiteX20706" fmla="*/ 4143835 w 4425895"/>
              <a:gd name="connsiteY20706" fmla="*/ 4273005 h 4333434"/>
              <a:gd name="connsiteX20707" fmla="*/ 4138121 w 4425895"/>
              <a:gd name="connsiteY20707" fmla="*/ 4266474 h 4333434"/>
              <a:gd name="connsiteX20708" fmla="*/ 4137348 w 4425895"/>
              <a:gd name="connsiteY20708" fmla="*/ 4260717 h 4333434"/>
              <a:gd name="connsiteX20709" fmla="*/ 4137820 w 4425895"/>
              <a:gd name="connsiteY20709" fmla="*/ 4251694 h 4333434"/>
              <a:gd name="connsiteX20710" fmla="*/ 4145210 w 4425895"/>
              <a:gd name="connsiteY20710" fmla="*/ 4250362 h 4333434"/>
              <a:gd name="connsiteX20711" fmla="*/ 4147316 w 4425895"/>
              <a:gd name="connsiteY20711" fmla="*/ 4254444 h 4333434"/>
              <a:gd name="connsiteX20712" fmla="*/ 4150108 w 4425895"/>
              <a:gd name="connsiteY20712" fmla="*/ 4262092 h 4333434"/>
              <a:gd name="connsiteX20713" fmla="*/ 4155608 w 4425895"/>
              <a:gd name="connsiteY20713" fmla="*/ 4269954 h 4333434"/>
              <a:gd name="connsiteX20714" fmla="*/ 4152429 w 4425895"/>
              <a:gd name="connsiteY20714" fmla="*/ 4274896 h 4333434"/>
              <a:gd name="connsiteX20715" fmla="*/ 4158916 w 4425895"/>
              <a:gd name="connsiteY20715" fmla="*/ 4213369 h 4333434"/>
              <a:gd name="connsiteX20716" fmla="*/ 4157928 w 4425895"/>
              <a:gd name="connsiteY20716" fmla="*/ 4205979 h 4333434"/>
              <a:gd name="connsiteX20717" fmla="*/ 4162955 w 4425895"/>
              <a:gd name="connsiteY20717" fmla="*/ 4199620 h 4333434"/>
              <a:gd name="connsiteX20718" fmla="*/ 4162955 w 4425895"/>
              <a:gd name="connsiteY20718" fmla="*/ 4205334 h 4333434"/>
              <a:gd name="connsiteX20719" fmla="*/ 4162955 w 4425895"/>
              <a:gd name="connsiteY20719" fmla="*/ 4205334 h 4333434"/>
              <a:gd name="connsiteX20720" fmla="*/ 4158830 w 4425895"/>
              <a:gd name="connsiteY20720" fmla="*/ 4213240 h 4333434"/>
              <a:gd name="connsiteX20721" fmla="*/ 4162955 w 4425895"/>
              <a:gd name="connsiteY20721" fmla="*/ 3967992 h 4333434"/>
              <a:gd name="connsiteX20722" fmla="*/ 4160850 w 4425895"/>
              <a:gd name="connsiteY20722" fmla="*/ 3968679 h 4333434"/>
              <a:gd name="connsiteX20723" fmla="*/ 4152515 w 4425895"/>
              <a:gd name="connsiteY20723" fmla="*/ 3970140 h 4333434"/>
              <a:gd name="connsiteX20724" fmla="*/ 4154620 w 4425895"/>
              <a:gd name="connsiteY20724" fmla="*/ 3964769 h 4333434"/>
              <a:gd name="connsiteX20725" fmla="*/ 4165060 w 4425895"/>
              <a:gd name="connsiteY20725" fmla="*/ 3966960 h 4333434"/>
              <a:gd name="connsiteX20726" fmla="*/ 4162869 w 4425895"/>
              <a:gd name="connsiteY20726" fmla="*/ 3967863 h 4333434"/>
              <a:gd name="connsiteX20727" fmla="*/ 4167853 w 4425895"/>
              <a:gd name="connsiteY20727" fmla="*/ 4041377 h 4333434"/>
              <a:gd name="connsiteX20728" fmla="*/ 4167037 w 4425895"/>
              <a:gd name="connsiteY20728" fmla="*/ 4030807 h 4333434"/>
              <a:gd name="connsiteX20729" fmla="*/ 4172107 w 4425895"/>
              <a:gd name="connsiteY20729" fmla="*/ 4028101 h 4333434"/>
              <a:gd name="connsiteX20730" fmla="*/ 4171248 w 4425895"/>
              <a:gd name="connsiteY20730" fmla="*/ 4031795 h 4333434"/>
              <a:gd name="connsiteX20731" fmla="*/ 4171978 w 4425895"/>
              <a:gd name="connsiteY20731" fmla="*/ 4036737 h 4333434"/>
              <a:gd name="connsiteX20732" fmla="*/ 4173696 w 4425895"/>
              <a:gd name="connsiteY20732" fmla="*/ 4043611 h 4333434"/>
              <a:gd name="connsiteX20733" fmla="*/ 4167767 w 4425895"/>
              <a:gd name="connsiteY20733" fmla="*/ 4041248 h 4333434"/>
              <a:gd name="connsiteX20734" fmla="*/ 4173782 w 4425895"/>
              <a:gd name="connsiteY20734" fmla="*/ 4063246 h 4333434"/>
              <a:gd name="connsiteX20735" fmla="*/ 4180356 w 4425895"/>
              <a:gd name="connsiteY20735" fmla="*/ 4065738 h 4333434"/>
              <a:gd name="connsiteX20736" fmla="*/ 4170646 w 4425895"/>
              <a:gd name="connsiteY20736" fmla="*/ 4065738 h 4333434"/>
              <a:gd name="connsiteX20737" fmla="*/ 4173911 w 4425895"/>
              <a:gd name="connsiteY20737" fmla="*/ 4063118 h 4333434"/>
              <a:gd name="connsiteX20738" fmla="*/ 4169228 w 4425895"/>
              <a:gd name="connsiteY20738" fmla="*/ 4075191 h 4333434"/>
              <a:gd name="connsiteX20739" fmla="*/ 4171334 w 4425895"/>
              <a:gd name="connsiteY20739" fmla="*/ 4074246 h 4333434"/>
              <a:gd name="connsiteX20740" fmla="*/ 4173439 w 4425895"/>
              <a:gd name="connsiteY20740" fmla="*/ 4076480 h 4333434"/>
              <a:gd name="connsiteX20741" fmla="*/ 4171334 w 4425895"/>
              <a:gd name="connsiteY20741" fmla="*/ 4077425 h 4333434"/>
              <a:gd name="connsiteX20742" fmla="*/ 4169142 w 4425895"/>
              <a:gd name="connsiteY20742" fmla="*/ 4075242 h 4333434"/>
              <a:gd name="connsiteX20743" fmla="*/ 4169142 w 4425895"/>
              <a:gd name="connsiteY20743" fmla="*/ 4075062 h 4333434"/>
              <a:gd name="connsiteX20744" fmla="*/ 4172365 w 4425895"/>
              <a:gd name="connsiteY20744" fmla="*/ 4088081 h 4333434"/>
              <a:gd name="connsiteX20745" fmla="*/ 4174599 w 4425895"/>
              <a:gd name="connsiteY20745" fmla="*/ 4085975 h 4333434"/>
              <a:gd name="connsiteX20746" fmla="*/ 4175501 w 4425895"/>
              <a:gd name="connsiteY20746" fmla="*/ 4088081 h 4333434"/>
              <a:gd name="connsiteX20747" fmla="*/ 4173353 w 4425895"/>
              <a:gd name="connsiteY20747" fmla="*/ 4090229 h 4333434"/>
              <a:gd name="connsiteX20748" fmla="*/ 4173310 w 4425895"/>
              <a:gd name="connsiteY20748" fmla="*/ 4090229 h 4333434"/>
              <a:gd name="connsiteX20749" fmla="*/ 4172279 w 4425895"/>
              <a:gd name="connsiteY20749" fmla="*/ 4087909 h 4333434"/>
              <a:gd name="connsiteX20750" fmla="*/ 4174384 w 4425895"/>
              <a:gd name="connsiteY20750" fmla="*/ 4151713 h 4333434"/>
              <a:gd name="connsiteX20751" fmla="*/ 4173997 w 4425895"/>
              <a:gd name="connsiteY20751" fmla="*/ 4148490 h 4333434"/>
              <a:gd name="connsiteX20752" fmla="*/ 4181817 w 4425895"/>
              <a:gd name="connsiteY20752" fmla="*/ 4152056 h 4333434"/>
              <a:gd name="connsiteX20753" fmla="*/ 4174298 w 4425895"/>
              <a:gd name="connsiteY20753" fmla="*/ 4151541 h 4333434"/>
              <a:gd name="connsiteX20754" fmla="*/ 4177177 w 4425895"/>
              <a:gd name="connsiteY20754" fmla="*/ 4193819 h 4333434"/>
              <a:gd name="connsiteX20755" fmla="*/ 4175029 w 4425895"/>
              <a:gd name="connsiteY20755" fmla="*/ 4193819 h 4333434"/>
              <a:gd name="connsiteX20756" fmla="*/ 4182848 w 4425895"/>
              <a:gd name="connsiteY20756" fmla="*/ 4187933 h 4333434"/>
              <a:gd name="connsiteX20757" fmla="*/ 4181044 w 4425895"/>
              <a:gd name="connsiteY20757" fmla="*/ 4190038 h 4333434"/>
              <a:gd name="connsiteX20758" fmla="*/ 4177091 w 4425895"/>
              <a:gd name="connsiteY20758" fmla="*/ 4193647 h 4333434"/>
              <a:gd name="connsiteX20759" fmla="*/ 4191012 w 4425895"/>
              <a:gd name="connsiteY20759" fmla="*/ 4199276 h 4333434"/>
              <a:gd name="connsiteX20760" fmla="*/ 4186156 w 4425895"/>
              <a:gd name="connsiteY20760" fmla="*/ 4200479 h 4333434"/>
              <a:gd name="connsiteX20761" fmla="*/ 4183235 w 4425895"/>
              <a:gd name="connsiteY20761" fmla="*/ 4201510 h 4333434"/>
              <a:gd name="connsiteX20762" fmla="*/ 4190453 w 4425895"/>
              <a:gd name="connsiteY20762" fmla="*/ 4194378 h 4333434"/>
              <a:gd name="connsiteX20763" fmla="*/ 4194363 w 4425895"/>
              <a:gd name="connsiteY20763" fmla="*/ 4197471 h 4333434"/>
              <a:gd name="connsiteX20764" fmla="*/ 4191098 w 4425895"/>
              <a:gd name="connsiteY20764" fmla="*/ 4199104 h 4333434"/>
              <a:gd name="connsiteX20765" fmla="*/ 4191270 w 4425895"/>
              <a:gd name="connsiteY20765" fmla="*/ 4165978 h 4333434"/>
              <a:gd name="connsiteX20766" fmla="*/ 4191270 w 4425895"/>
              <a:gd name="connsiteY20766" fmla="*/ 4170961 h 4333434"/>
              <a:gd name="connsiteX20767" fmla="*/ 4187446 w 4425895"/>
              <a:gd name="connsiteY20767" fmla="*/ 4175774 h 4333434"/>
              <a:gd name="connsiteX20768" fmla="*/ 4185082 w 4425895"/>
              <a:gd name="connsiteY20768" fmla="*/ 4176977 h 4333434"/>
              <a:gd name="connsiteX20769" fmla="*/ 4191098 w 4425895"/>
              <a:gd name="connsiteY20769" fmla="*/ 4165806 h 4333434"/>
              <a:gd name="connsiteX20770" fmla="*/ 4198445 w 4425895"/>
              <a:gd name="connsiteY20770" fmla="*/ 4147588 h 4333434"/>
              <a:gd name="connsiteX20771" fmla="*/ 4197371 w 4425895"/>
              <a:gd name="connsiteY20771" fmla="*/ 4145698 h 4333434"/>
              <a:gd name="connsiteX20772" fmla="*/ 4185125 w 4425895"/>
              <a:gd name="connsiteY20772" fmla="*/ 4142518 h 4333434"/>
              <a:gd name="connsiteX20773" fmla="*/ 4181817 w 4425895"/>
              <a:gd name="connsiteY20773" fmla="*/ 4141616 h 4333434"/>
              <a:gd name="connsiteX20774" fmla="*/ 4178380 w 4425895"/>
              <a:gd name="connsiteY20774" fmla="*/ 4135944 h 4333434"/>
              <a:gd name="connsiteX20775" fmla="*/ 4177091 w 4425895"/>
              <a:gd name="connsiteY20775" fmla="*/ 4130316 h 4333434"/>
              <a:gd name="connsiteX20776" fmla="*/ 4200636 w 4425895"/>
              <a:gd name="connsiteY20776" fmla="*/ 4143549 h 4333434"/>
              <a:gd name="connsiteX20777" fmla="*/ 4198359 w 4425895"/>
              <a:gd name="connsiteY20777" fmla="*/ 4147416 h 4333434"/>
              <a:gd name="connsiteX20778" fmla="*/ 4206522 w 4425895"/>
              <a:gd name="connsiteY20778" fmla="*/ 4189480 h 4333434"/>
              <a:gd name="connsiteX20779" fmla="*/ 4208069 w 4425895"/>
              <a:gd name="connsiteY20779" fmla="*/ 4200479 h 4333434"/>
              <a:gd name="connsiteX20780" fmla="*/ 4204976 w 4425895"/>
              <a:gd name="connsiteY20780" fmla="*/ 4198073 h 4333434"/>
              <a:gd name="connsiteX20781" fmla="*/ 4201796 w 4425895"/>
              <a:gd name="connsiteY20781" fmla="*/ 4189480 h 4333434"/>
              <a:gd name="connsiteX20782" fmla="*/ 4206436 w 4425895"/>
              <a:gd name="connsiteY20782" fmla="*/ 4189308 h 4333434"/>
              <a:gd name="connsiteX20783" fmla="*/ 4215889 w 4425895"/>
              <a:gd name="connsiteY20783" fmla="*/ 4221919 h 4333434"/>
              <a:gd name="connsiteX20784" fmla="*/ 4202741 w 4425895"/>
              <a:gd name="connsiteY20784" fmla="*/ 4208299 h 4333434"/>
              <a:gd name="connsiteX20785" fmla="*/ 4208972 w 4425895"/>
              <a:gd name="connsiteY20785" fmla="*/ 4208771 h 4333434"/>
              <a:gd name="connsiteX20786" fmla="*/ 4218767 w 4425895"/>
              <a:gd name="connsiteY20786" fmla="*/ 4218782 h 4333434"/>
              <a:gd name="connsiteX20787" fmla="*/ 4215803 w 4425895"/>
              <a:gd name="connsiteY20787" fmla="*/ 4221747 h 4333434"/>
              <a:gd name="connsiteX20788" fmla="*/ 4217307 w 4425895"/>
              <a:gd name="connsiteY20788" fmla="*/ 4230512 h 4333434"/>
              <a:gd name="connsiteX20789" fmla="*/ 4220744 w 4425895"/>
              <a:gd name="connsiteY20789" fmla="*/ 4235883 h 4333434"/>
              <a:gd name="connsiteX20790" fmla="*/ 4226029 w 4425895"/>
              <a:gd name="connsiteY20790" fmla="*/ 4239964 h 4333434"/>
              <a:gd name="connsiteX20791" fmla="*/ 4227447 w 4425895"/>
              <a:gd name="connsiteY20791" fmla="*/ 4244948 h 4333434"/>
              <a:gd name="connsiteX20792" fmla="*/ 4220057 w 4425895"/>
              <a:gd name="connsiteY20792" fmla="*/ 4244948 h 4333434"/>
              <a:gd name="connsiteX20793" fmla="*/ 4217221 w 4425895"/>
              <a:gd name="connsiteY20793" fmla="*/ 4230340 h 4333434"/>
              <a:gd name="connsiteX20794" fmla="*/ 4217307 w 4425895"/>
              <a:gd name="connsiteY20794" fmla="*/ 4264455 h 4333434"/>
              <a:gd name="connsiteX20795" fmla="*/ 4225513 w 4425895"/>
              <a:gd name="connsiteY20795" fmla="*/ 4259127 h 4333434"/>
              <a:gd name="connsiteX20796" fmla="*/ 4229423 w 4425895"/>
              <a:gd name="connsiteY20796" fmla="*/ 4269095 h 4333434"/>
              <a:gd name="connsiteX20797" fmla="*/ 4217307 w 4425895"/>
              <a:gd name="connsiteY20797" fmla="*/ 4264283 h 4333434"/>
              <a:gd name="connsiteX20798" fmla="*/ 4268092 w 4425895"/>
              <a:gd name="connsiteY20798" fmla="*/ 4324005 h 4333434"/>
              <a:gd name="connsiteX20799" fmla="*/ 4263366 w 4425895"/>
              <a:gd name="connsiteY20799" fmla="*/ 4320826 h 4333434"/>
              <a:gd name="connsiteX20800" fmla="*/ 4262850 w 4425895"/>
              <a:gd name="connsiteY20800" fmla="*/ 4317604 h 4333434"/>
              <a:gd name="connsiteX20801" fmla="*/ 4267577 w 4425895"/>
              <a:gd name="connsiteY20801" fmla="*/ 4320826 h 4333434"/>
              <a:gd name="connsiteX20802" fmla="*/ 4268092 w 4425895"/>
              <a:gd name="connsiteY20802" fmla="*/ 4323834 h 4333434"/>
              <a:gd name="connsiteX20803" fmla="*/ 4273162 w 4425895"/>
              <a:gd name="connsiteY20803" fmla="*/ 4305745 h 4333434"/>
              <a:gd name="connsiteX20804" fmla="*/ 4262378 w 4425895"/>
              <a:gd name="connsiteY20804" fmla="*/ 4310557 h 4333434"/>
              <a:gd name="connsiteX20805" fmla="*/ 4270412 w 4425895"/>
              <a:gd name="connsiteY20805" fmla="*/ 4298398 h 4333434"/>
              <a:gd name="connsiteX20806" fmla="*/ 4273162 w 4425895"/>
              <a:gd name="connsiteY20806" fmla="*/ 4305573 h 4333434"/>
              <a:gd name="connsiteX20807" fmla="*/ 4272776 w 4425895"/>
              <a:gd name="connsiteY20807" fmla="*/ 4292297 h 4333434"/>
              <a:gd name="connsiteX20808" fmla="*/ 4263796 w 4425895"/>
              <a:gd name="connsiteY20808" fmla="*/ 4291695 h 4333434"/>
              <a:gd name="connsiteX20809" fmla="*/ 4262421 w 4425895"/>
              <a:gd name="connsiteY20809" fmla="*/ 4283617 h 4333434"/>
              <a:gd name="connsiteX20810" fmla="*/ 4270284 w 4425895"/>
              <a:gd name="connsiteY20810" fmla="*/ 4287141 h 4333434"/>
              <a:gd name="connsiteX20811" fmla="*/ 4272733 w 4425895"/>
              <a:gd name="connsiteY20811" fmla="*/ 4292125 h 4333434"/>
              <a:gd name="connsiteX20812" fmla="*/ 4278619 w 4425895"/>
              <a:gd name="connsiteY20812" fmla="*/ 4277259 h 4333434"/>
              <a:gd name="connsiteX20813" fmla="*/ 4268995 w 4425895"/>
              <a:gd name="connsiteY20813" fmla="*/ 4281340 h 4333434"/>
              <a:gd name="connsiteX20814" fmla="*/ 4263667 w 4425895"/>
              <a:gd name="connsiteY20814" fmla="*/ 4279192 h 4333434"/>
              <a:gd name="connsiteX20815" fmla="*/ 4256320 w 4425895"/>
              <a:gd name="connsiteY20815" fmla="*/ 4281512 h 4333434"/>
              <a:gd name="connsiteX20816" fmla="*/ 4243731 w 4425895"/>
              <a:gd name="connsiteY20816" fmla="*/ 4288859 h 4333434"/>
              <a:gd name="connsiteX20817" fmla="*/ 4248027 w 4425895"/>
              <a:gd name="connsiteY20817" fmla="*/ 4292125 h 4333434"/>
              <a:gd name="connsiteX20818" fmla="*/ 4250949 w 4425895"/>
              <a:gd name="connsiteY20818" fmla="*/ 4294187 h 4333434"/>
              <a:gd name="connsiteX20819" fmla="*/ 4244676 w 4425895"/>
              <a:gd name="connsiteY20819" fmla="*/ 4299558 h 4333434"/>
              <a:gd name="connsiteX20820" fmla="*/ 4238360 w 4425895"/>
              <a:gd name="connsiteY20820" fmla="*/ 4297539 h 4333434"/>
              <a:gd name="connsiteX20821" fmla="*/ 4233376 w 4425895"/>
              <a:gd name="connsiteY20821" fmla="*/ 4290870 h 4333434"/>
              <a:gd name="connsiteX20822" fmla="*/ 4233075 w 4425895"/>
              <a:gd name="connsiteY20822" fmla="*/ 4290836 h 4333434"/>
              <a:gd name="connsiteX20823" fmla="*/ 4234364 w 4425895"/>
              <a:gd name="connsiteY20823" fmla="*/ 4283961 h 4333434"/>
              <a:gd name="connsiteX20824" fmla="*/ 4242957 w 4425895"/>
              <a:gd name="connsiteY20824" fmla="*/ 4275067 h 4333434"/>
              <a:gd name="connsiteX20825" fmla="*/ 4249230 w 4425895"/>
              <a:gd name="connsiteY20825" fmla="*/ 4273864 h 4333434"/>
              <a:gd name="connsiteX20826" fmla="*/ 4264870 w 4425895"/>
              <a:gd name="connsiteY20826" fmla="*/ 4276829 h 4333434"/>
              <a:gd name="connsiteX20827" fmla="*/ 4275869 w 4425895"/>
              <a:gd name="connsiteY20827" fmla="*/ 4272833 h 4333434"/>
              <a:gd name="connsiteX20828" fmla="*/ 4279908 w 4425895"/>
              <a:gd name="connsiteY20828" fmla="*/ 4266689 h 4333434"/>
              <a:gd name="connsiteX20829" fmla="*/ 4288501 w 4425895"/>
              <a:gd name="connsiteY20829" fmla="*/ 4266689 h 4333434"/>
              <a:gd name="connsiteX20830" fmla="*/ 4285193 w 4425895"/>
              <a:gd name="connsiteY20830" fmla="*/ 4268795 h 4333434"/>
              <a:gd name="connsiteX20831" fmla="*/ 4278619 w 4425895"/>
              <a:gd name="connsiteY20831" fmla="*/ 4277087 h 4333434"/>
              <a:gd name="connsiteX20832" fmla="*/ 4284505 w 4425895"/>
              <a:gd name="connsiteY20832" fmla="*/ 4275282 h 4333434"/>
              <a:gd name="connsiteX20833" fmla="*/ 4286954 w 4425895"/>
              <a:gd name="connsiteY20833" fmla="*/ 4273735 h 4333434"/>
              <a:gd name="connsiteX20834" fmla="*/ 4291251 w 4425895"/>
              <a:gd name="connsiteY20834" fmla="*/ 4275669 h 4333434"/>
              <a:gd name="connsiteX20835" fmla="*/ 4284505 w 4425895"/>
              <a:gd name="connsiteY20835" fmla="*/ 4275110 h 4333434"/>
              <a:gd name="connsiteX20836" fmla="*/ 4288243 w 4425895"/>
              <a:gd name="connsiteY20836" fmla="*/ 4220372 h 4333434"/>
              <a:gd name="connsiteX20837" fmla="*/ 4284806 w 4425895"/>
              <a:gd name="connsiteY20837" fmla="*/ 4217193 h 4333434"/>
              <a:gd name="connsiteX20838" fmla="*/ 4287212 w 4425895"/>
              <a:gd name="connsiteY20838" fmla="*/ 4213326 h 4333434"/>
              <a:gd name="connsiteX20839" fmla="*/ 4290950 w 4425895"/>
              <a:gd name="connsiteY20839" fmla="*/ 4215302 h 4333434"/>
              <a:gd name="connsiteX20840" fmla="*/ 4300488 w 4425895"/>
              <a:gd name="connsiteY20840" fmla="*/ 4222692 h 4333434"/>
              <a:gd name="connsiteX20841" fmla="*/ 4307621 w 4425895"/>
              <a:gd name="connsiteY20841" fmla="*/ 4233004 h 4333434"/>
              <a:gd name="connsiteX20842" fmla="*/ 4299028 w 4425895"/>
              <a:gd name="connsiteY20842" fmla="*/ 4233004 h 4333434"/>
              <a:gd name="connsiteX20843" fmla="*/ 4288243 w 4425895"/>
              <a:gd name="connsiteY20843" fmla="*/ 4220200 h 4333434"/>
              <a:gd name="connsiteX20844" fmla="*/ 4310500 w 4425895"/>
              <a:gd name="connsiteY20844" fmla="*/ 4277259 h 4333434"/>
              <a:gd name="connsiteX20845" fmla="*/ 4308437 w 4425895"/>
              <a:gd name="connsiteY20845" fmla="*/ 4290148 h 4333434"/>
              <a:gd name="connsiteX20846" fmla="*/ 4306418 w 4425895"/>
              <a:gd name="connsiteY20846" fmla="*/ 4296421 h 4333434"/>
              <a:gd name="connsiteX20847" fmla="*/ 4302379 w 4425895"/>
              <a:gd name="connsiteY20847" fmla="*/ 4290277 h 4333434"/>
              <a:gd name="connsiteX20848" fmla="*/ 4299200 w 4425895"/>
              <a:gd name="connsiteY20848" fmla="*/ 4279622 h 4333434"/>
              <a:gd name="connsiteX20849" fmla="*/ 4296750 w 4425895"/>
              <a:gd name="connsiteY20849" fmla="*/ 4271029 h 4333434"/>
              <a:gd name="connsiteX20850" fmla="*/ 4301949 w 4425895"/>
              <a:gd name="connsiteY20850" fmla="*/ 4274380 h 4333434"/>
              <a:gd name="connsiteX20851" fmla="*/ 4306504 w 4425895"/>
              <a:gd name="connsiteY20851" fmla="*/ 4274380 h 4333434"/>
              <a:gd name="connsiteX20852" fmla="*/ 4315698 w 4425895"/>
              <a:gd name="connsiteY20852" fmla="*/ 4273220 h 4333434"/>
              <a:gd name="connsiteX20853" fmla="*/ 4310500 w 4425895"/>
              <a:gd name="connsiteY20853" fmla="*/ 4277087 h 4333434"/>
              <a:gd name="connsiteX20854" fmla="*/ 4318534 w 4425895"/>
              <a:gd name="connsiteY20854" fmla="*/ 4259772 h 4333434"/>
              <a:gd name="connsiteX20855" fmla="*/ 4312347 w 4425895"/>
              <a:gd name="connsiteY20855" fmla="*/ 4264498 h 4333434"/>
              <a:gd name="connsiteX20856" fmla="*/ 4307363 w 4425895"/>
              <a:gd name="connsiteY20856" fmla="*/ 4266646 h 4333434"/>
              <a:gd name="connsiteX20857" fmla="*/ 4302121 w 4425895"/>
              <a:gd name="connsiteY20857" fmla="*/ 4268752 h 4333434"/>
              <a:gd name="connsiteX20858" fmla="*/ 4300102 w 4425895"/>
              <a:gd name="connsiteY20858" fmla="*/ 4263123 h 4333434"/>
              <a:gd name="connsiteX20859" fmla="*/ 4302035 w 4425895"/>
              <a:gd name="connsiteY20859" fmla="*/ 4257838 h 4333434"/>
              <a:gd name="connsiteX20860" fmla="*/ 4303668 w 4425895"/>
              <a:gd name="connsiteY20860" fmla="*/ 4252751 h 4333434"/>
              <a:gd name="connsiteX20861" fmla="*/ 4304141 w 4425895"/>
              <a:gd name="connsiteY20861" fmla="*/ 4252553 h 4333434"/>
              <a:gd name="connsiteX20862" fmla="*/ 4306160 w 4425895"/>
              <a:gd name="connsiteY20862" fmla="*/ 4247054 h 4333434"/>
              <a:gd name="connsiteX20863" fmla="*/ 4309726 w 4425895"/>
              <a:gd name="connsiteY20863" fmla="*/ 4243574 h 4333434"/>
              <a:gd name="connsiteX20864" fmla="*/ 4315440 w 4425895"/>
              <a:gd name="connsiteY20864" fmla="*/ 4248558 h 4333434"/>
              <a:gd name="connsiteX20865" fmla="*/ 4317976 w 4425895"/>
              <a:gd name="connsiteY20865" fmla="*/ 4253928 h 4333434"/>
              <a:gd name="connsiteX20866" fmla="*/ 4318534 w 4425895"/>
              <a:gd name="connsiteY20866" fmla="*/ 4259600 h 4333434"/>
              <a:gd name="connsiteX20867" fmla="*/ 4316128 w 4425895"/>
              <a:gd name="connsiteY20867" fmla="*/ 4236441 h 4333434"/>
              <a:gd name="connsiteX20868" fmla="*/ 4318878 w 4425895"/>
              <a:gd name="connsiteY20868" fmla="*/ 4230512 h 4333434"/>
              <a:gd name="connsiteX20869" fmla="*/ 4324076 w 4425895"/>
              <a:gd name="connsiteY20869" fmla="*/ 4234809 h 4333434"/>
              <a:gd name="connsiteX20870" fmla="*/ 4316128 w 4425895"/>
              <a:gd name="connsiteY20870" fmla="*/ 4236269 h 4333434"/>
              <a:gd name="connsiteX20871" fmla="*/ 4324463 w 4425895"/>
              <a:gd name="connsiteY20871" fmla="*/ 4277259 h 4333434"/>
              <a:gd name="connsiteX20872" fmla="*/ 4321155 w 4425895"/>
              <a:gd name="connsiteY20872" fmla="*/ 4272661 h 4333434"/>
              <a:gd name="connsiteX20873" fmla="*/ 4326182 w 4425895"/>
              <a:gd name="connsiteY20873" fmla="*/ 4275239 h 4333434"/>
              <a:gd name="connsiteX20874" fmla="*/ 4324291 w 4425895"/>
              <a:gd name="connsiteY20874" fmla="*/ 4277087 h 4333434"/>
              <a:gd name="connsiteX20875" fmla="*/ 4332455 w 4425895"/>
              <a:gd name="connsiteY20875" fmla="*/ 4253885 h 4333434"/>
              <a:gd name="connsiteX20876" fmla="*/ 4335634 w 4425895"/>
              <a:gd name="connsiteY20876" fmla="*/ 4249589 h 4333434"/>
              <a:gd name="connsiteX20877" fmla="*/ 4332455 w 4425895"/>
              <a:gd name="connsiteY20877" fmla="*/ 4243917 h 4333434"/>
              <a:gd name="connsiteX20878" fmla="*/ 4329877 w 4425895"/>
              <a:gd name="connsiteY20878" fmla="*/ 4236055 h 4333434"/>
              <a:gd name="connsiteX20879" fmla="*/ 4336150 w 4425895"/>
              <a:gd name="connsiteY20879" fmla="*/ 4233477 h 4333434"/>
              <a:gd name="connsiteX20880" fmla="*/ 4338513 w 4425895"/>
              <a:gd name="connsiteY20880" fmla="*/ 4234078 h 4333434"/>
              <a:gd name="connsiteX20881" fmla="*/ 4338728 w 4425895"/>
              <a:gd name="connsiteY20881" fmla="*/ 4235195 h 4333434"/>
              <a:gd name="connsiteX20882" fmla="*/ 4345431 w 4425895"/>
              <a:gd name="connsiteY20882" fmla="*/ 4249589 h 4333434"/>
              <a:gd name="connsiteX20883" fmla="*/ 4348181 w 4425895"/>
              <a:gd name="connsiteY20883" fmla="*/ 4247483 h 4333434"/>
              <a:gd name="connsiteX20884" fmla="*/ 4353422 w 4425895"/>
              <a:gd name="connsiteY20884" fmla="*/ 4247483 h 4333434"/>
              <a:gd name="connsiteX20885" fmla="*/ 4351317 w 4425895"/>
              <a:gd name="connsiteY20885" fmla="*/ 4248429 h 4333434"/>
              <a:gd name="connsiteX20886" fmla="*/ 4349212 w 4425895"/>
              <a:gd name="connsiteY20886" fmla="*/ 4249374 h 4333434"/>
              <a:gd name="connsiteX20887" fmla="*/ 4351317 w 4425895"/>
              <a:gd name="connsiteY20887" fmla="*/ 4251608 h 4333434"/>
              <a:gd name="connsiteX20888" fmla="*/ 4353422 w 4425895"/>
              <a:gd name="connsiteY20888" fmla="*/ 4253585 h 4333434"/>
              <a:gd name="connsiteX20889" fmla="*/ 4346333 w 4425895"/>
              <a:gd name="connsiteY20889" fmla="*/ 4254444 h 4333434"/>
              <a:gd name="connsiteX20890" fmla="*/ 4337740 w 4425895"/>
              <a:gd name="connsiteY20890" fmla="*/ 4255647 h 4333434"/>
              <a:gd name="connsiteX20891" fmla="*/ 4332455 w 4425895"/>
              <a:gd name="connsiteY20891" fmla="*/ 4253714 h 4333434"/>
              <a:gd name="connsiteX20892" fmla="*/ 4364937 w 4425895"/>
              <a:gd name="connsiteY20892" fmla="*/ 4278977 h 4333434"/>
              <a:gd name="connsiteX20893" fmla="*/ 4356988 w 4425895"/>
              <a:gd name="connsiteY20893" fmla="*/ 4280223 h 4333434"/>
              <a:gd name="connsiteX20894" fmla="*/ 4354797 w 4425895"/>
              <a:gd name="connsiteY20894" fmla="*/ 4279923 h 4333434"/>
              <a:gd name="connsiteX20895" fmla="*/ 4337611 w 4425895"/>
              <a:gd name="connsiteY20895" fmla="*/ 4273263 h 4333434"/>
              <a:gd name="connsiteX20896" fmla="*/ 4334775 w 4425895"/>
              <a:gd name="connsiteY20896" fmla="*/ 4271158 h 4333434"/>
              <a:gd name="connsiteX20897" fmla="*/ 4336881 w 4425895"/>
              <a:gd name="connsiteY20897" fmla="*/ 4266861 h 4333434"/>
              <a:gd name="connsiteX20898" fmla="*/ 4338943 w 4425895"/>
              <a:gd name="connsiteY20898" fmla="*/ 4262564 h 4333434"/>
              <a:gd name="connsiteX20899" fmla="*/ 4356774 w 4425895"/>
              <a:gd name="connsiteY20899" fmla="*/ 4265529 h 4333434"/>
              <a:gd name="connsiteX20900" fmla="*/ 4364937 w 4425895"/>
              <a:gd name="connsiteY20900" fmla="*/ 4278805 h 4333434"/>
              <a:gd name="connsiteX20901" fmla="*/ 4355485 w 4425895"/>
              <a:gd name="connsiteY20901" fmla="*/ 4253885 h 4333434"/>
              <a:gd name="connsiteX20902" fmla="*/ 4358664 w 4425895"/>
              <a:gd name="connsiteY20902" fmla="*/ 4251737 h 4333434"/>
              <a:gd name="connsiteX20903" fmla="*/ 4361800 w 4425895"/>
              <a:gd name="connsiteY20903" fmla="*/ 4253885 h 4333434"/>
              <a:gd name="connsiteX20904" fmla="*/ 4358664 w 4425895"/>
              <a:gd name="connsiteY20904" fmla="*/ 4255991 h 4333434"/>
              <a:gd name="connsiteX20905" fmla="*/ 4355485 w 4425895"/>
              <a:gd name="connsiteY20905" fmla="*/ 4253714 h 4333434"/>
              <a:gd name="connsiteX20906" fmla="*/ 4385861 w 4425895"/>
              <a:gd name="connsiteY20906" fmla="*/ 4281512 h 4333434"/>
              <a:gd name="connsiteX20907" fmla="*/ 4380362 w 4425895"/>
              <a:gd name="connsiteY20907" fmla="*/ 4288473 h 4333434"/>
              <a:gd name="connsiteX20908" fmla="*/ 4384185 w 4425895"/>
              <a:gd name="connsiteY20908" fmla="*/ 4299042 h 4333434"/>
              <a:gd name="connsiteX20909" fmla="*/ 4383240 w 4425895"/>
              <a:gd name="connsiteY20909" fmla="*/ 4302737 h 4333434"/>
              <a:gd name="connsiteX20910" fmla="*/ 4377698 w 4425895"/>
              <a:gd name="connsiteY20910" fmla="*/ 4295820 h 4333434"/>
              <a:gd name="connsiteX20911" fmla="*/ 4375206 w 4425895"/>
              <a:gd name="connsiteY20911" fmla="*/ 4288945 h 4333434"/>
              <a:gd name="connsiteX20912" fmla="*/ 4374390 w 4425895"/>
              <a:gd name="connsiteY20912" fmla="*/ 4281469 h 4333434"/>
              <a:gd name="connsiteX20913" fmla="*/ 4376280 w 4425895"/>
              <a:gd name="connsiteY20913" fmla="*/ 4271802 h 4333434"/>
              <a:gd name="connsiteX20914" fmla="*/ 4369233 w 4425895"/>
              <a:gd name="connsiteY20914" fmla="*/ 4259256 h 4333434"/>
              <a:gd name="connsiteX20915" fmla="*/ 4361929 w 4425895"/>
              <a:gd name="connsiteY20915" fmla="*/ 4246366 h 4333434"/>
              <a:gd name="connsiteX20916" fmla="*/ 4359695 w 4425895"/>
              <a:gd name="connsiteY20916" fmla="*/ 4239793 h 4333434"/>
              <a:gd name="connsiteX20917" fmla="*/ 4357590 w 4425895"/>
              <a:gd name="connsiteY20917" fmla="*/ 4234594 h 4333434"/>
              <a:gd name="connsiteX20918" fmla="*/ 4358664 w 4425895"/>
              <a:gd name="connsiteY20918" fmla="*/ 4227462 h 4333434"/>
              <a:gd name="connsiteX20919" fmla="*/ 4367257 w 4425895"/>
              <a:gd name="connsiteY20919" fmla="*/ 4228664 h 4333434"/>
              <a:gd name="connsiteX20920" fmla="*/ 4371253 w 4425895"/>
              <a:gd name="connsiteY20920" fmla="*/ 4237258 h 4333434"/>
              <a:gd name="connsiteX20921" fmla="*/ 4375850 w 4425895"/>
              <a:gd name="connsiteY20921" fmla="*/ 4248343 h 4333434"/>
              <a:gd name="connsiteX20922" fmla="*/ 4378944 w 4425895"/>
              <a:gd name="connsiteY20922" fmla="*/ 4256936 h 4333434"/>
              <a:gd name="connsiteX20923" fmla="*/ 4381952 w 4425895"/>
              <a:gd name="connsiteY20923" fmla="*/ 4264713 h 4333434"/>
              <a:gd name="connsiteX20924" fmla="*/ 4384959 w 4425895"/>
              <a:gd name="connsiteY20924" fmla="*/ 4271329 h 4333434"/>
              <a:gd name="connsiteX20925" fmla="*/ 4388181 w 4425895"/>
              <a:gd name="connsiteY20925" fmla="*/ 4276657 h 4333434"/>
              <a:gd name="connsiteX20926" fmla="*/ 4392435 w 4425895"/>
              <a:gd name="connsiteY20926" fmla="*/ 4278586 h 4333434"/>
              <a:gd name="connsiteX20927" fmla="*/ 4392478 w 4425895"/>
              <a:gd name="connsiteY20927" fmla="*/ 4278677 h 4333434"/>
              <a:gd name="connsiteX20928" fmla="*/ 4385861 w 4425895"/>
              <a:gd name="connsiteY20928" fmla="*/ 4281340 h 4333434"/>
              <a:gd name="connsiteX20929" fmla="*/ 4403649 w 4425895"/>
              <a:gd name="connsiteY20929" fmla="*/ 4249546 h 4333434"/>
              <a:gd name="connsiteX20930" fmla="*/ 4387451 w 4425895"/>
              <a:gd name="connsiteY20930" fmla="*/ 4239535 h 4333434"/>
              <a:gd name="connsiteX20931" fmla="*/ 4394540 w 4425895"/>
              <a:gd name="connsiteY20931" fmla="*/ 4240050 h 4333434"/>
              <a:gd name="connsiteX20932" fmla="*/ 4398235 w 4425895"/>
              <a:gd name="connsiteY20932" fmla="*/ 4243230 h 4333434"/>
              <a:gd name="connsiteX20933" fmla="*/ 4404852 w 4425895"/>
              <a:gd name="connsiteY20933" fmla="*/ 4246366 h 4333434"/>
              <a:gd name="connsiteX20934" fmla="*/ 4403649 w 4425895"/>
              <a:gd name="connsiteY20934" fmla="*/ 4249374 h 4333434"/>
              <a:gd name="connsiteX20935" fmla="*/ 4411597 w 4425895"/>
              <a:gd name="connsiteY20935" fmla="*/ 4313651 h 4333434"/>
              <a:gd name="connsiteX20936" fmla="*/ 4409063 w 4425895"/>
              <a:gd name="connsiteY20936" fmla="*/ 4313651 h 4333434"/>
              <a:gd name="connsiteX20937" fmla="*/ 4411211 w 4425895"/>
              <a:gd name="connsiteY20937" fmla="*/ 4309698 h 4333434"/>
              <a:gd name="connsiteX20938" fmla="*/ 4411211 w 4425895"/>
              <a:gd name="connsiteY20938" fmla="*/ 4309698 h 4333434"/>
              <a:gd name="connsiteX20939" fmla="*/ 4411597 w 4425895"/>
              <a:gd name="connsiteY20939" fmla="*/ 4313479 h 433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</a:cxnLst>
            <a:rect l="l" t="t" r="r" b="b"/>
            <a:pathLst>
              <a:path w="4425895" h="4333434">
                <a:moveTo>
                  <a:pt x="4425433" y="4321986"/>
                </a:moveTo>
                <a:cubicBezTo>
                  <a:pt x="4415894" y="4319408"/>
                  <a:pt x="4412543" y="4308452"/>
                  <a:pt x="4422812" y="4307249"/>
                </a:cubicBezTo>
                <a:cubicBezTo>
                  <a:pt x="4423671" y="4307120"/>
                  <a:pt x="4424573" y="4307120"/>
                  <a:pt x="4425433" y="4307249"/>
                </a:cubicBezTo>
                <a:lnTo>
                  <a:pt x="4425433" y="4255690"/>
                </a:lnTo>
                <a:cubicBezTo>
                  <a:pt x="4425304" y="4255398"/>
                  <a:pt x="4425218" y="4255093"/>
                  <a:pt x="4425132" y="4254788"/>
                </a:cubicBezTo>
                <a:cubicBezTo>
                  <a:pt x="4423242" y="4248558"/>
                  <a:pt x="4423671" y="4244304"/>
                  <a:pt x="4425433" y="4243488"/>
                </a:cubicBezTo>
                <a:lnTo>
                  <a:pt x="4425433" y="4241039"/>
                </a:lnTo>
                <a:cubicBezTo>
                  <a:pt x="4423972" y="4241039"/>
                  <a:pt x="4421480" y="4239320"/>
                  <a:pt x="4419288" y="4235926"/>
                </a:cubicBezTo>
                <a:cubicBezTo>
                  <a:pt x="4416539" y="4232295"/>
                  <a:pt x="4412973" y="4229352"/>
                  <a:pt x="4408891" y="4227333"/>
                </a:cubicBezTo>
                <a:cubicBezTo>
                  <a:pt x="4404680" y="4225197"/>
                  <a:pt x="4400856" y="4222280"/>
                  <a:pt x="4397720" y="4218739"/>
                </a:cubicBezTo>
                <a:cubicBezTo>
                  <a:pt x="4392478" y="4211994"/>
                  <a:pt x="4386463" y="4211736"/>
                  <a:pt x="4387021" y="4218267"/>
                </a:cubicBezTo>
                <a:cubicBezTo>
                  <a:pt x="4388052" y="4231457"/>
                  <a:pt x="4384014" y="4235926"/>
                  <a:pt x="4382209" y="4223595"/>
                </a:cubicBezTo>
                <a:cubicBezTo>
                  <a:pt x="4380920" y="4214744"/>
                  <a:pt x="4382209" y="4212080"/>
                  <a:pt x="4387322" y="4210705"/>
                </a:cubicBezTo>
                <a:cubicBezTo>
                  <a:pt x="4392435" y="4209330"/>
                  <a:pt x="4407859" y="4215345"/>
                  <a:pt x="4407859" y="4219298"/>
                </a:cubicBezTo>
                <a:cubicBezTo>
                  <a:pt x="4407859" y="4220974"/>
                  <a:pt x="4411297" y="4223809"/>
                  <a:pt x="4415550" y="4225571"/>
                </a:cubicBezTo>
                <a:cubicBezTo>
                  <a:pt x="4420921" y="4227891"/>
                  <a:pt x="4422425" y="4229352"/>
                  <a:pt x="4420492" y="4230555"/>
                </a:cubicBezTo>
                <a:cubicBezTo>
                  <a:pt x="4418558" y="4231758"/>
                  <a:pt x="4418859" y="4232875"/>
                  <a:pt x="4422210" y="4234852"/>
                </a:cubicBezTo>
                <a:cubicBezTo>
                  <a:pt x="4423413" y="4235479"/>
                  <a:pt x="4424487" y="4236278"/>
                  <a:pt x="4425433" y="4237215"/>
                </a:cubicBezTo>
                <a:lnTo>
                  <a:pt x="4425433" y="4162970"/>
                </a:lnTo>
                <a:cubicBezTo>
                  <a:pt x="4422769" y="4160907"/>
                  <a:pt x="4422854" y="4160220"/>
                  <a:pt x="4425433" y="4157513"/>
                </a:cubicBezTo>
                <a:lnTo>
                  <a:pt x="4425433" y="4149865"/>
                </a:lnTo>
                <a:cubicBezTo>
                  <a:pt x="4423026" y="4148413"/>
                  <a:pt x="4420449" y="4147274"/>
                  <a:pt x="4417785" y="4146471"/>
                </a:cubicBezTo>
                <a:cubicBezTo>
                  <a:pt x="4410523" y="4144065"/>
                  <a:pt x="4408590" y="4138393"/>
                  <a:pt x="4414648" y="4137190"/>
                </a:cubicBezTo>
                <a:cubicBezTo>
                  <a:pt x="4416668" y="4136804"/>
                  <a:pt x="4418300" y="4137534"/>
                  <a:pt x="4418300" y="4138780"/>
                </a:cubicBezTo>
                <a:cubicBezTo>
                  <a:pt x="4418300" y="4140026"/>
                  <a:pt x="4420664" y="4141057"/>
                  <a:pt x="4423542" y="4141057"/>
                </a:cubicBezTo>
                <a:cubicBezTo>
                  <a:pt x="4424187" y="4141010"/>
                  <a:pt x="4424788" y="4141010"/>
                  <a:pt x="4425433" y="4141057"/>
                </a:cubicBezTo>
                <a:lnTo>
                  <a:pt x="4425433" y="4135300"/>
                </a:lnTo>
                <a:cubicBezTo>
                  <a:pt x="4424831" y="4134789"/>
                  <a:pt x="4424788" y="4133895"/>
                  <a:pt x="4425304" y="4133302"/>
                </a:cubicBezTo>
                <a:cubicBezTo>
                  <a:pt x="4425347" y="4133246"/>
                  <a:pt x="4425390" y="4133199"/>
                  <a:pt x="4425433" y="4133152"/>
                </a:cubicBezTo>
                <a:lnTo>
                  <a:pt x="4425433" y="4127351"/>
                </a:lnTo>
                <a:cubicBezTo>
                  <a:pt x="4424874" y="4126346"/>
                  <a:pt x="4424573" y="4125199"/>
                  <a:pt x="4424616" y="4124043"/>
                </a:cubicBezTo>
                <a:cubicBezTo>
                  <a:pt x="4424573" y="4123038"/>
                  <a:pt x="4424874" y="4122045"/>
                  <a:pt x="4425433" y="4121207"/>
                </a:cubicBezTo>
                <a:lnTo>
                  <a:pt x="4425433" y="4054482"/>
                </a:lnTo>
                <a:cubicBezTo>
                  <a:pt x="4424616" y="4053150"/>
                  <a:pt x="4424616" y="4052376"/>
                  <a:pt x="4425433" y="4052075"/>
                </a:cubicBezTo>
                <a:lnTo>
                  <a:pt x="4425433" y="4011430"/>
                </a:lnTo>
                <a:cubicBezTo>
                  <a:pt x="4423800" y="4011086"/>
                  <a:pt x="4422167" y="4010699"/>
                  <a:pt x="4420406" y="4010184"/>
                </a:cubicBezTo>
                <a:cubicBezTo>
                  <a:pt x="4412285" y="4007821"/>
                  <a:pt x="4411812" y="4007262"/>
                  <a:pt x="4415723" y="4005887"/>
                </a:cubicBezTo>
                <a:cubicBezTo>
                  <a:pt x="4418300" y="4005217"/>
                  <a:pt x="4420148" y="4003022"/>
                  <a:pt x="4420406" y="4000388"/>
                </a:cubicBezTo>
                <a:cubicBezTo>
                  <a:pt x="4420406" y="3995017"/>
                  <a:pt x="4423714" y="3995489"/>
                  <a:pt x="4425433" y="4000388"/>
                </a:cubicBezTo>
                <a:lnTo>
                  <a:pt x="4425433" y="3954156"/>
                </a:lnTo>
                <a:cubicBezTo>
                  <a:pt x="4423628" y="3955274"/>
                  <a:pt x="4422038" y="3954500"/>
                  <a:pt x="4419461" y="3951407"/>
                </a:cubicBezTo>
                <a:cubicBezTo>
                  <a:pt x="4416883" y="3948313"/>
                  <a:pt x="4416367" y="3946552"/>
                  <a:pt x="4418000" y="3945993"/>
                </a:cubicBezTo>
                <a:cubicBezTo>
                  <a:pt x="4419461" y="3945276"/>
                  <a:pt x="4420406" y="3943798"/>
                  <a:pt x="4420406" y="3942169"/>
                </a:cubicBezTo>
                <a:cubicBezTo>
                  <a:pt x="4420406" y="3940493"/>
                  <a:pt x="4420964" y="3939161"/>
                  <a:pt x="4421609" y="3939161"/>
                </a:cubicBezTo>
                <a:cubicBezTo>
                  <a:pt x="4423155" y="3939574"/>
                  <a:pt x="4424530" y="3940515"/>
                  <a:pt x="4425433" y="3941825"/>
                </a:cubicBezTo>
                <a:lnTo>
                  <a:pt x="4425433" y="3918882"/>
                </a:lnTo>
                <a:cubicBezTo>
                  <a:pt x="4424445" y="3918555"/>
                  <a:pt x="4423499" y="3918074"/>
                  <a:pt x="4422640" y="3917464"/>
                </a:cubicBezTo>
                <a:cubicBezTo>
                  <a:pt x="4419288" y="3915359"/>
                  <a:pt x="4417828" y="3915530"/>
                  <a:pt x="4414605" y="3918538"/>
                </a:cubicBezTo>
                <a:lnTo>
                  <a:pt x="4414605" y="3918538"/>
                </a:lnTo>
                <a:cubicBezTo>
                  <a:pt x="4412715" y="3920411"/>
                  <a:pt x="4410309" y="3921657"/>
                  <a:pt x="4407688" y="3922104"/>
                </a:cubicBezTo>
                <a:cubicBezTo>
                  <a:pt x="4405282" y="3922104"/>
                  <a:pt x="4405239" y="3921760"/>
                  <a:pt x="4407473" y="3920299"/>
                </a:cubicBezTo>
                <a:cubicBezTo>
                  <a:pt x="4409192" y="3918890"/>
                  <a:pt x="4409965" y="3916669"/>
                  <a:pt x="4409578" y="3914499"/>
                </a:cubicBezTo>
                <a:cubicBezTo>
                  <a:pt x="4409020" y="3911191"/>
                  <a:pt x="4410223" y="3910460"/>
                  <a:pt x="4416238" y="3910203"/>
                </a:cubicBezTo>
                <a:cubicBezTo>
                  <a:pt x="4420964" y="3910203"/>
                  <a:pt x="4423929" y="3911019"/>
                  <a:pt x="4425433" y="3913038"/>
                </a:cubicBezTo>
                <a:lnTo>
                  <a:pt x="4425433" y="3885540"/>
                </a:lnTo>
                <a:cubicBezTo>
                  <a:pt x="4423155" y="3886296"/>
                  <a:pt x="4420621" y="3885480"/>
                  <a:pt x="4419202" y="3883521"/>
                </a:cubicBezTo>
                <a:cubicBezTo>
                  <a:pt x="4417312" y="3880384"/>
                  <a:pt x="4422167" y="3877592"/>
                  <a:pt x="4425433" y="3879482"/>
                </a:cubicBezTo>
                <a:lnTo>
                  <a:pt x="4425433" y="3783540"/>
                </a:lnTo>
                <a:cubicBezTo>
                  <a:pt x="4424659" y="3783162"/>
                  <a:pt x="4424015" y="3782586"/>
                  <a:pt x="4423542" y="3781864"/>
                </a:cubicBezTo>
                <a:cubicBezTo>
                  <a:pt x="4422854" y="3780704"/>
                  <a:pt x="4423198" y="3779759"/>
                  <a:pt x="4424359" y="3779759"/>
                </a:cubicBezTo>
                <a:cubicBezTo>
                  <a:pt x="4424745" y="3779767"/>
                  <a:pt x="4425089" y="3779853"/>
                  <a:pt x="4425433" y="3780017"/>
                </a:cubicBezTo>
                <a:lnTo>
                  <a:pt x="4425433" y="3590925"/>
                </a:lnTo>
                <a:cubicBezTo>
                  <a:pt x="4424745" y="3591913"/>
                  <a:pt x="4423972" y="3592729"/>
                  <a:pt x="4423542" y="3592729"/>
                </a:cubicBezTo>
                <a:cubicBezTo>
                  <a:pt x="4423112" y="3592729"/>
                  <a:pt x="4422167" y="3591784"/>
                  <a:pt x="4421437" y="3590581"/>
                </a:cubicBezTo>
                <a:cubicBezTo>
                  <a:pt x="4420706" y="3589378"/>
                  <a:pt x="4421695" y="3588475"/>
                  <a:pt x="4423542" y="3588475"/>
                </a:cubicBezTo>
                <a:cubicBezTo>
                  <a:pt x="4424230" y="3588428"/>
                  <a:pt x="4424874" y="3588626"/>
                  <a:pt x="4425433" y="3589034"/>
                </a:cubicBezTo>
                <a:lnTo>
                  <a:pt x="4425433" y="3533179"/>
                </a:lnTo>
                <a:cubicBezTo>
                  <a:pt x="4425433" y="3533179"/>
                  <a:pt x="4425433" y="3532792"/>
                  <a:pt x="4425433" y="3532491"/>
                </a:cubicBezTo>
                <a:lnTo>
                  <a:pt x="4425433" y="3442349"/>
                </a:lnTo>
                <a:lnTo>
                  <a:pt x="4422511" y="3440759"/>
                </a:lnTo>
                <a:cubicBezTo>
                  <a:pt x="4417527" y="3437881"/>
                  <a:pt x="4417484" y="3437709"/>
                  <a:pt x="4421823" y="3437666"/>
                </a:cubicBezTo>
                <a:cubicBezTo>
                  <a:pt x="4423026" y="3437554"/>
                  <a:pt x="4424230" y="3437554"/>
                  <a:pt x="4425433" y="3437666"/>
                </a:cubicBezTo>
                <a:lnTo>
                  <a:pt x="4425433" y="3416183"/>
                </a:lnTo>
                <a:lnTo>
                  <a:pt x="4424058" y="3415238"/>
                </a:lnTo>
                <a:cubicBezTo>
                  <a:pt x="4419202" y="3411500"/>
                  <a:pt x="4419504" y="3410469"/>
                  <a:pt x="4425433" y="3411199"/>
                </a:cubicBezTo>
                <a:lnTo>
                  <a:pt x="4425433" y="3299359"/>
                </a:lnTo>
                <a:cubicBezTo>
                  <a:pt x="4424359" y="3297860"/>
                  <a:pt x="4424359" y="3295832"/>
                  <a:pt x="4425433" y="3294332"/>
                </a:cubicBezTo>
                <a:lnTo>
                  <a:pt x="4425433" y="1782069"/>
                </a:lnTo>
                <a:cubicBezTo>
                  <a:pt x="4422081" y="1782069"/>
                  <a:pt x="4422382" y="1778245"/>
                  <a:pt x="4425433" y="1776612"/>
                </a:cubicBezTo>
                <a:lnTo>
                  <a:pt x="4425433" y="1086755"/>
                </a:lnTo>
                <a:cubicBezTo>
                  <a:pt x="4425175" y="1086918"/>
                  <a:pt x="4424917" y="1087008"/>
                  <a:pt x="4424616" y="1087013"/>
                </a:cubicBezTo>
                <a:cubicBezTo>
                  <a:pt x="4423499" y="1087037"/>
                  <a:pt x="4422554" y="1086133"/>
                  <a:pt x="4422511" y="1084994"/>
                </a:cubicBezTo>
                <a:cubicBezTo>
                  <a:pt x="4422511" y="1084994"/>
                  <a:pt x="4422511" y="1084994"/>
                  <a:pt x="4422511" y="1084993"/>
                </a:cubicBezTo>
                <a:cubicBezTo>
                  <a:pt x="4422683" y="1083632"/>
                  <a:pt x="4423456" y="1082418"/>
                  <a:pt x="4424616" y="1081685"/>
                </a:cubicBezTo>
                <a:cubicBezTo>
                  <a:pt x="4424831" y="1081514"/>
                  <a:pt x="4425132" y="1081437"/>
                  <a:pt x="4425433" y="1081470"/>
                </a:cubicBezTo>
                <a:lnTo>
                  <a:pt x="4425433" y="1077174"/>
                </a:lnTo>
                <a:cubicBezTo>
                  <a:pt x="4420449" y="1079966"/>
                  <a:pt x="4416066" y="1076443"/>
                  <a:pt x="4417613" y="1070514"/>
                </a:cubicBezTo>
                <a:cubicBezTo>
                  <a:pt x="4419159" y="1064585"/>
                  <a:pt x="4419890" y="1064628"/>
                  <a:pt x="4424616" y="1070514"/>
                </a:cubicBezTo>
                <a:cubicBezTo>
                  <a:pt x="4424960" y="1070944"/>
                  <a:pt x="4425132" y="1071287"/>
                  <a:pt x="4425433" y="1071674"/>
                </a:cubicBezTo>
                <a:lnTo>
                  <a:pt x="4425433" y="699720"/>
                </a:lnTo>
                <a:cubicBezTo>
                  <a:pt x="4424530" y="698861"/>
                  <a:pt x="4423671" y="697942"/>
                  <a:pt x="4422897" y="696970"/>
                </a:cubicBezTo>
                <a:cubicBezTo>
                  <a:pt x="4417226" y="690353"/>
                  <a:pt x="4417097" y="687432"/>
                  <a:pt x="4422511" y="687432"/>
                </a:cubicBezTo>
                <a:cubicBezTo>
                  <a:pt x="4423499" y="687381"/>
                  <a:pt x="4424445" y="687381"/>
                  <a:pt x="4425433" y="687432"/>
                </a:cubicBezTo>
                <a:lnTo>
                  <a:pt x="4425433" y="610738"/>
                </a:lnTo>
                <a:lnTo>
                  <a:pt x="4424402" y="611640"/>
                </a:lnTo>
                <a:cubicBezTo>
                  <a:pt x="4418730" y="616452"/>
                  <a:pt x="4415293" y="622897"/>
                  <a:pt x="4415809" y="627409"/>
                </a:cubicBezTo>
                <a:cubicBezTo>
                  <a:pt x="4416324" y="631920"/>
                  <a:pt x="4408247" y="630287"/>
                  <a:pt x="4407215" y="625475"/>
                </a:cubicBezTo>
                <a:cubicBezTo>
                  <a:pt x="4405239" y="617913"/>
                  <a:pt x="4418300" y="603992"/>
                  <a:pt x="4425476" y="605410"/>
                </a:cubicBezTo>
                <a:lnTo>
                  <a:pt x="4425476" y="486653"/>
                </a:lnTo>
                <a:cubicBezTo>
                  <a:pt x="4425089" y="485944"/>
                  <a:pt x="4425089" y="485085"/>
                  <a:pt x="4425476" y="484376"/>
                </a:cubicBezTo>
                <a:lnTo>
                  <a:pt x="4425476" y="465557"/>
                </a:lnTo>
                <a:cubicBezTo>
                  <a:pt x="4420835" y="466889"/>
                  <a:pt x="4420449" y="465944"/>
                  <a:pt x="4420449" y="462377"/>
                </a:cubicBezTo>
                <a:cubicBezTo>
                  <a:pt x="4420449" y="458811"/>
                  <a:pt x="4421523" y="458596"/>
                  <a:pt x="4424745" y="459456"/>
                </a:cubicBezTo>
                <a:lnTo>
                  <a:pt x="4425519" y="459456"/>
                </a:lnTo>
                <a:lnTo>
                  <a:pt x="4425519" y="395265"/>
                </a:lnTo>
                <a:cubicBezTo>
                  <a:pt x="4424359" y="399132"/>
                  <a:pt x="4421738" y="399218"/>
                  <a:pt x="4418343" y="395050"/>
                </a:cubicBezTo>
                <a:cubicBezTo>
                  <a:pt x="4416109" y="392343"/>
                  <a:pt x="4416324" y="390410"/>
                  <a:pt x="4419504" y="383922"/>
                </a:cubicBezTo>
                <a:cubicBezTo>
                  <a:pt x="4421437" y="380261"/>
                  <a:pt x="4422554" y="376235"/>
                  <a:pt x="4422812" y="372106"/>
                </a:cubicBezTo>
                <a:cubicBezTo>
                  <a:pt x="4422468" y="369614"/>
                  <a:pt x="4423285" y="368497"/>
                  <a:pt x="4425046" y="369099"/>
                </a:cubicBezTo>
                <a:cubicBezTo>
                  <a:pt x="4425046" y="369099"/>
                  <a:pt x="4425347" y="369357"/>
                  <a:pt x="4425519" y="369443"/>
                </a:cubicBezTo>
                <a:lnTo>
                  <a:pt x="4425519" y="347186"/>
                </a:lnTo>
                <a:lnTo>
                  <a:pt x="4425089" y="347702"/>
                </a:lnTo>
                <a:cubicBezTo>
                  <a:pt x="4422210" y="351999"/>
                  <a:pt x="4420019" y="352557"/>
                  <a:pt x="4417699" y="350194"/>
                </a:cubicBezTo>
                <a:cubicBezTo>
                  <a:pt x="4415378" y="347831"/>
                  <a:pt x="4416023" y="343105"/>
                  <a:pt x="4418300" y="343105"/>
                </a:cubicBezTo>
                <a:cubicBezTo>
                  <a:pt x="4421093" y="341915"/>
                  <a:pt x="4423542" y="340110"/>
                  <a:pt x="4425519" y="337820"/>
                </a:cubicBezTo>
                <a:lnTo>
                  <a:pt x="4425519" y="324930"/>
                </a:lnTo>
                <a:cubicBezTo>
                  <a:pt x="4425433" y="324664"/>
                  <a:pt x="4425433" y="324380"/>
                  <a:pt x="4425519" y="324114"/>
                </a:cubicBezTo>
                <a:lnTo>
                  <a:pt x="4425519" y="294725"/>
                </a:lnTo>
                <a:lnTo>
                  <a:pt x="4425218" y="294725"/>
                </a:lnTo>
                <a:cubicBezTo>
                  <a:pt x="4422640" y="294210"/>
                  <a:pt x="4420492" y="292663"/>
                  <a:pt x="4420535" y="291288"/>
                </a:cubicBezTo>
                <a:cubicBezTo>
                  <a:pt x="4421351" y="288418"/>
                  <a:pt x="4423112" y="285904"/>
                  <a:pt x="4425519" y="284156"/>
                </a:cubicBezTo>
                <a:lnTo>
                  <a:pt x="4425519" y="258935"/>
                </a:lnTo>
                <a:lnTo>
                  <a:pt x="4424144" y="258634"/>
                </a:lnTo>
                <a:cubicBezTo>
                  <a:pt x="4419847" y="257517"/>
                  <a:pt x="4419374" y="254681"/>
                  <a:pt x="4422726" y="252576"/>
                </a:cubicBezTo>
                <a:cubicBezTo>
                  <a:pt x="4426077" y="250471"/>
                  <a:pt x="4418429" y="243295"/>
                  <a:pt x="4410652" y="241792"/>
                </a:cubicBezTo>
                <a:lnTo>
                  <a:pt x="4403477" y="240460"/>
                </a:lnTo>
                <a:lnTo>
                  <a:pt x="4410137" y="236163"/>
                </a:lnTo>
                <a:cubicBezTo>
                  <a:pt x="4417613" y="231523"/>
                  <a:pt x="4422554" y="231437"/>
                  <a:pt x="4425519" y="235948"/>
                </a:cubicBezTo>
                <a:lnTo>
                  <a:pt x="4425519" y="226711"/>
                </a:lnTo>
                <a:cubicBezTo>
                  <a:pt x="4422854" y="227871"/>
                  <a:pt x="4422597" y="227140"/>
                  <a:pt x="4422597" y="224176"/>
                </a:cubicBezTo>
                <a:cubicBezTo>
                  <a:pt x="4422983" y="221563"/>
                  <a:pt x="4424015" y="219080"/>
                  <a:pt x="4425519" y="216914"/>
                </a:cubicBezTo>
                <a:lnTo>
                  <a:pt x="4425519" y="126171"/>
                </a:lnTo>
                <a:cubicBezTo>
                  <a:pt x="4421866" y="126171"/>
                  <a:pt x="4421866" y="123464"/>
                  <a:pt x="4425519" y="118695"/>
                </a:cubicBezTo>
                <a:lnTo>
                  <a:pt x="4425519" y="110703"/>
                </a:lnTo>
                <a:cubicBezTo>
                  <a:pt x="4424359" y="112164"/>
                  <a:pt x="4423026" y="113479"/>
                  <a:pt x="4421523" y="114613"/>
                </a:cubicBezTo>
                <a:cubicBezTo>
                  <a:pt x="4414433" y="120499"/>
                  <a:pt x="4410008" y="121359"/>
                  <a:pt x="4410008" y="116933"/>
                </a:cubicBezTo>
                <a:cubicBezTo>
                  <a:pt x="4409922" y="114763"/>
                  <a:pt x="4409492" y="112619"/>
                  <a:pt x="4408762" y="110574"/>
                </a:cubicBezTo>
                <a:cubicBezTo>
                  <a:pt x="4407945" y="108383"/>
                  <a:pt x="4408762" y="107223"/>
                  <a:pt x="4410867" y="107223"/>
                </a:cubicBezTo>
                <a:cubicBezTo>
                  <a:pt x="4412887" y="107042"/>
                  <a:pt x="4414390" y="105251"/>
                  <a:pt x="4414219" y="103214"/>
                </a:cubicBezTo>
                <a:cubicBezTo>
                  <a:pt x="4414219" y="103206"/>
                  <a:pt x="4414219" y="103193"/>
                  <a:pt x="4414219" y="103184"/>
                </a:cubicBezTo>
                <a:cubicBezTo>
                  <a:pt x="4414433" y="100744"/>
                  <a:pt x="4416152" y="98699"/>
                  <a:pt x="4418515" y="98071"/>
                </a:cubicBezTo>
                <a:cubicBezTo>
                  <a:pt x="4421523" y="97298"/>
                  <a:pt x="4422812" y="98071"/>
                  <a:pt x="4422812" y="100606"/>
                </a:cubicBezTo>
                <a:cubicBezTo>
                  <a:pt x="4422940" y="102913"/>
                  <a:pt x="4423843" y="105109"/>
                  <a:pt x="4425390" y="106836"/>
                </a:cubicBezTo>
                <a:lnTo>
                  <a:pt x="4425733" y="107266"/>
                </a:lnTo>
                <a:lnTo>
                  <a:pt x="4425733" y="69671"/>
                </a:lnTo>
                <a:cubicBezTo>
                  <a:pt x="4423757" y="68253"/>
                  <a:pt x="4423929" y="67050"/>
                  <a:pt x="4425733" y="63226"/>
                </a:cubicBezTo>
                <a:lnTo>
                  <a:pt x="4425733" y="38950"/>
                </a:lnTo>
                <a:cubicBezTo>
                  <a:pt x="4420148" y="39724"/>
                  <a:pt x="4416754" y="32806"/>
                  <a:pt x="4422124" y="24729"/>
                </a:cubicBezTo>
                <a:lnTo>
                  <a:pt x="4425733" y="19272"/>
                </a:lnTo>
                <a:lnTo>
                  <a:pt x="4425733" y="1699"/>
                </a:lnTo>
                <a:lnTo>
                  <a:pt x="4414347" y="1699"/>
                </a:lnTo>
                <a:cubicBezTo>
                  <a:pt x="4414090" y="4707"/>
                  <a:pt x="4413187" y="4621"/>
                  <a:pt x="4410051" y="3031"/>
                </a:cubicBezTo>
                <a:cubicBezTo>
                  <a:pt x="4409364" y="2675"/>
                  <a:pt x="4408719" y="2228"/>
                  <a:pt x="4408161" y="1699"/>
                </a:cubicBezTo>
                <a:lnTo>
                  <a:pt x="4398450" y="1699"/>
                </a:lnTo>
                <a:lnTo>
                  <a:pt x="4400469" y="5738"/>
                </a:lnTo>
                <a:cubicBezTo>
                  <a:pt x="4406828" y="18628"/>
                  <a:pt x="4406657" y="26920"/>
                  <a:pt x="4399739" y="36416"/>
                </a:cubicBezTo>
                <a:cubicBezTo>
                  <a:pt x="4397462" y="40278"/>
                  <a:pt x="4393423" y="42749"/>
                  <a:pt x="4388955" y="42989"/>
                </a:cubicBezTo>
                <a:cubicBezTo>
                  <a:pt x="4383240" y="42989"/>
                  <a:pt x="4382854" y="42646"/>
                  <a:pt x="4382854" y="35041"/>
                </a:cubicBezTo>
                <a:cubicBezTo>
                  <a:pt x="4382854" y="27436"/>
                  <a:pt x="4382166" y="26791"/>
                  <a:pt x="4377096" y="25803"/>
                </a:cubicBezTo>
                <a:cubicBezTo>
                  <a:pt x="4372026" y="24815"/>
                  <a:pt x="4370050" y="26104"/>
                  <a:pt x="4364550" y="32205"/>
                </a:cubicBezTo>
                <a:cubicBezTo>
                  <a:pt x="4359050" y="38306"/>
                  <a:pt x="4357203" y="39251"/>
                  <a:pt x="4354625" y="37103"/>
                </a:cubicBezTo>
                <a:cubicBezTo>
                  <a:pt x="4352047" y="34955"/>
                  <a:pt x="4352606" y="33064"/>
                  <a:pt x="4359824" y="24213"/>
                </a:cubicBezTo>
                <a:cubicBezTo>
                  <a:pt x="4363304" y="20535"/>
                  <a:pt x="4366226" y="16333"/>
                  <a:pt x="4368417" y="11753"/>
                </a:cubicBezTo>
                <a:cubicBezTo>
                  <a:pt x="4368417" y="10507"/>
                  <a:pt x="4365452" y="7886"/>
                  <a:pt x="4361800" y="5996"/>
                </a:cubicBezTo>
                <a:cubicBezTo>
                  <a:pt x="4359395" y="4715"/>
                  <a:pt x="4357074" y="3280"/>
                  <a:pt x="4354840" y="1699"/>
                </a:cubicBezTo>
                <a:lnTo>
                  <a:pt x="4334646" y="1699"/>
                </a:lnTo>
                <a:cubicBezTo>
                  <a:pt x="4331166" y="5996"/>
                  <a:pt x="4330994" y="5996"/>
                  <a:pt x="4329490" y="2215"/>
                </a:cubicBezTo>
                <a:cubicBezTo>
                  <a:pt x="4329490" y="2000"/>
                  <a:pt x="4329490" y="1828"/>
                  <a:pt x="4329490" y="1656"/>
                </a:cubicBezTo>
                <a:lnTo>
                  <a:pt x="4265901" y="1656"/>
                </a:lnTo>
                <a:lnTo>
                  <a:pt x="4265901" y="1656"/>
                </a:lnTo>
                <a:cubicBezTo>
                  <a:pt x="4265901" y="2086"/>
                  <a:pt x="4264483" y="3031"/>
                  <a:pt x="4262765" y="3719"/>
                </a:cubicBezTo>
                <a:cubicBezTo>
                  <a:pt x="4261046" y="4406"/>
                  <a:pt x="4259628" y="3976"/>
                  <a:pt x="4259628" y="2859"/>
                </a:cubicBezTo>
                <a:cubicBezTo>
                  <a:pt x="4259671" y="2331"/>
                  <a:pt x="4259929" y="1850"/>
                  <a:pt x="4260401" y="1570"/>
                </a:cubicBezTo>
                <a:lnTo>
                  <a:pt x="4255546" y="1570"/>
                </a:lnTo>
                <a:cubicBezTo>
                  <a:pt x="4254386" y="2425"/>
                  <a:pt x="4252968" y="2902"/>
                  <a:pt x="4251508" y="2945"/>
                </a:cubicBezTo>
                <a:cubicBezTo>
                  <a:pt x="4249273" y="2945"/>
                  <a:pt x="4248629" y="2945"/>
                  <a:pt x="4249574" y="1570"/>
                </a:cubicBezTo>
                <a:lnTo>
                  <a:pt x="4234063" y="1570"/>
                </a:lnTo>
                <a:cubicBezTo>
                  <a:pt x="4233204" y="2284"/>
                  <a:pt x="4232259" y="2945"/>
                  <a:pt x="4231314" y="3547"/>
                </a:cubicBezTo>
                <a:cubicBezTo>
                  <a:pt x="4228134" y="5609"/>
                  <a:pt x="4225556" y="8703"/>
                  <a:pt x="4225556" y="10421"/>
                </a:cubicBezTo>
                <a:cubicBezTo>
                  <a:pt x="4225556" y="12140"/>
                  <a:pt x="4224654" y="13558"/>
                  <a:pt x="4223494" y="13558"/>
                </a:cubicBezTo>
                <a:cubicBezTo>
                  <a:pt x="4221260" y="13558"/>
                  <a:pt x="4219197" y="5910"/>
                  <a:pt x="4219584" y="1570"/>
                </a:cubicBezTo>
                <a:lnTo>
                  <a:pt x="4182504" y="1570"/>
                </a:lnTo>
                <a:cubicBezTo>
                  <a:pt x="4183450" y="2395"/>
                  <a:pt x="4184653" y="2881"/>
                  <a:pt x="4185899" y="2945"/>
                </a:cubicBezTo>
                <a:cubicBezTo>
                  <a:pt x="4188219" y="2945"/>
                  <a:pt x="4190196" y="3890"/>
                  <a:pt x="4190196" y="5051"/>
                </a:cubicBezTo>
                <a:cubicBezTo>
                  <a:pt x="4190196" y="6211"/>
                  <a:pt x="4188734" y="7199"/>
                  <a:pt x="4186930" y="7199"/>
                </a:cubicBezTo>
                <a:cubicBezTo>
                  <a:pt x="4183579" y="7719"/>
                  <a:pt x="4180356" y="8840"/>
                  <a:pt x="4177392" y="10507"/>
                </a:cubicBezTo>
                <a:cubicBezTo>
                  <a:pt x="4172365" y="13128"/>
                  <a:pt x="4171205" y="14804"/>
                  <a:pt x="4171720" y="19530"/>
                </a:cubicBezTo>
                <a:cubicBezTo>
                  <a:pt x="4172365" y="24987"/>
                  <a:pt x="4173009" y="25287"/>
                  <a:pt x="4185598" y="25889"/>
                </a:cubicBezTo>
                <a:cubicBezTo>
                  <a:pt x="4194793" y="26319"/>
                  <a:pt x="4198488" y="27307"/>
                  <a:pt x="4197929" y="29068"/>
                </a:cubicBezTo>
                <a:cubicBezTo>
                  <a:pt x="4197371" y="30830"/>
                  <a:pt x="4193891" y="31431"/>
                  <a:pt x="4189680" y="31174"/>
                </a:cubicBezTo>
                <a:cubicBezTo>
                  <a:pt x="4182548" y="30744"/>
                  <a:pt x="4182161" y="31174"/>
                  <a:pt x="4179884" y="40196"/>
                </a:cubicBezTo>
                <a:cubicBezTo>
                  <a:pt x="4177821" y="48790"/>
                  <a:pt x="4176876" y="49692"/>
                  <a:pt x="4171849" y="49606"/>
                </a:cubicBezTo>
                <a:cubicBezTo>
                  <a:pt x="4160120" y="49606"/>
                  <a:pt x="4155006" y="42474"/>
                  <a:pt x="4162955" y="37447"/>
                </a:cubicBezTo>
                <a:cubicBezTo>
                  <a:pt x="4165877" y="35324"/>
                  <a:pt x="4167510" y="31827"/>
                  <a:pt x="4167251" y="28209"/>
                </a:cubicBezTo>
                <a:cubicBezTo>
                  <a:pt x="4167251" y="23440"/>
                  <a:pt x="4166092" y="21378"/>
                  <a:pt x="4162955" y="20561"/>
                </a:cubicBezTo>
                <a:cubicBezTo>
                  <a:pt x="4158658" y="19401"/>
                  <a:pt x="4157713" y="17468"/>
                  <a:pt x="4160334" y="14804"/>
                </a:cubicBezTo>
                <a:cubicBezTo>
                  <a:pt x="4161322" y="13661"/>
                  <a:pt x="4161881" y="12221"/>
                  <a:pt x="4161924" y="10722"/>
                </a:cubicBezTo>
                <a:cubicBezTo>
                  <a:pt x="4161924" y="9347"/>
                  <a:pt x="4164115" y="7929"/>
                  <a:pt x="4166736" y="7543"/>
                </a:cubicBezTo>
                <a:cubicBezTo>
                  <a:pt x="4172322" y="6769"/>
                  <a:pt x="4171935" y="2516"/>
                  <a:pt x="4166220" y="1656"/>
                </a:cubicBezTo>
                <a:lnTo>
                  <a:pt x="4165748" y="1656"/>
                </a:lnTo>
                <a:lnTo>
                  <a:pt x="4096573" y="1656"/>
                </a:lnTo>
                <a:lnTo>
                  <a:pt x="4097819" y="2215"/>
                </a:lnTo>
                <a:cubicBezTo>
                  <a:pt x="4101428" y="4122"/>
                  <a:pt x="4105510" y="4827"/>
                  <a:pt x="4109549" y="4234"/>
                </a:cubicBezTo>
                <a:cubicBezTo>
                  <a:pt x="4116767" y="2387"/>
                  <a:pt x="4116552" y="9777"/>
                  <a:pt x="4109205" y="15620"/>
                </a:cubicBezTo>
                <a:cubicBezTo>
                  <a:pt x="4101858" y="21463"/>
                  <a:pt x="4099280" y="21249"/>
                  <a:pt x="4100612" y="15921"/>
                </a:cubicBezTo>
                <a:cubicBezTo>
                  <a:pt x="4101428" y="12784"/>
                  <a:pt x="4099925" y="10937"/>
                  <a:pt x="4094597" y="8359"/>
                </a:cubicBezTo>
                <a:cubicBezTo>
                  <a:pt x="4090687" y="6468"/>
                  <a:pt x="4087507" y="4062"/>
                  <a:pt x="4087507" y="3031"/>
                </a:cubicBezTo>
                <a:cubicBezTo>
                  <a:pt x="4087507" y="2559"/>
                  <a:pt x="4087593" y="2090"/>
                  <a:pt x="4087765" y="1656"/>
                </a:cubicBezTo>
                <a:lnTo>
                  <a:pt x="4082566" y="1656"/>
                </a:lnTo>
                <a:cubicBezTo>
                  <a:pt x="4082566" y="2172"/>
                  <a:pt x="4082566" y="2687"/>
                  <a:pt x="4082223" y="3203"/>
                </a:cubicBezTo>
                <a:cubicBezTo>
                  <a:pt x="4080848" y="7500"/>
                  <a:pt x="4071997" y="8917"/>
                  <a:pt x="4069677" y="5094"/>
                </a:cubicBezTo>
                <a:cubicBezTo>
                  <a:pt x="4069247" y="3985"/>
                  <a:pt x="4069247" y="2765"/>
                  <a:pt x="4069677" y="1656"/>
                </a:cubicBezTo>
                <a:lnTo>
                  <a:pt x="4002521" y="1656"/>
                </a:lnTo>
                <a:cubicBezTo>
                  <a:pt x="4000845" y="2468"/>
                  <a:pt x="3999041" y="2937"/>
                  <a:pt x="3997193" y="3031"/>
                </a:cubicBezTo>
                <a:lnTo>
                  <a:pt x="3992295" y="3031"/>
                </a:lnTo>
                <a:lnTo>
                  <a:pt x="3993584" y="1656"/>
                </a:lnTo>
                <a:lnTo>
                  <a:pt x="3904044" y="1656"/>
                </a:lnTo>
                <a:cubicBezTo>
                  <a:pt x="3903185" y="2778"/>
                  <a:pt x="3902196" y="3813"/>
                  <a:pt x="3901122" y="4750"/>
                </a:cubicBezTo>
                <a:cubicBezTo>
                  <a:pt x="3899274" y="6297"/>
                  <a:pt x="3899103" y="6898"/>
                  <a:pt x="3900693" y="6082"/>
                </a:cubicBezTo>
                <a:cubicBezTo>
                  <a:pt x="3902282" y="5265"/>
                  <a:pt x="3903271" y="5523"/>
                  <a:pt x="3902583" y="7500"/>
                </a:cubicBezTo>
                <a:cubicBezTo>
                  <a:pt x="3901079" y="12183"/>
                  <a:pt x="3890681" y="12527"/>
                  <a:pt x="3889006" y="7929"/>
                </a:cubicBezTo>
                <a:cubicBezTo>
                  <a:pt x="3888061" y="5592"/>
                  <a:pt x="3886600" y="3504"/>
                  <a:pt x="3884709" y="1828"/>
                </a:cubicBezTo>
                <a:cubicBezTo>
                  <a:pt x="3884709" y="1828"/>
                  <a:pt x="3884709" y="1828"/>
                  <a:pt x="3884709" y="1828"/>
                </a:cubicBezTo>
                <a:lnTo>
                  <a:pt x="3816437" y="1828"/>
                </a:lnTo>
                <a:cubicBezTo>
                  <a:pt x="3817081" y="2378"/>
                  <a:pt x="3817425" y="3207"/>
                  <a:pt x="3817382" y="4062"/>
                </a:cubicBezTo>
                <a:cubicBezTo>
                  <a:pt x="3817382" y="5906"/>
                  <a:pt x="3815921" y="7409"/>
                  <a:pt x="3814074" y="7457"/>
                </a:cubicBezTo>
                <a:cubicBezTo>
                  <a:pt x="3810551" y="7457"/>
                  <a:pt x="3811023" y="3375"/>
                  <a:pt x="3814374" y="1828"/>
                </a:cubicBezTo>
                <a:lnTo>
                  <a:pt x="3805137" y="1828"/>
                </a:lnTo>
                <a:cubicBezTo>
                  <a:pt x="3803590" y="2756"/>
                  <a:pt x="3801872" y="3233"/>
                  <a:pt x="3800067" y="3203"/>
                </a:cubicBezTo>
                <a:cubicBezTo>
                  <a:pt x="3797102" y="3203"/>
                  <a:pt x="3796243" y="3203"/>
                  <a:pt x="3797102" y="1828"/>
                </a:cubicBezTo>
                <a:lnTo>
                  <a:pt x="3763245" y="1828"/>
                </a:lnTo>
                <a:cubicBezTo>
                  <a:pt x="3761312" y="3418"/>
                  <a:pt x="3759722" y="3418"/>
                  <a:pt x="3758949" y="1828"/>
                </a:cubicBezTo>
                <a:lnTo>
                  <a:pt x="3333202" y="1828"/>
                </a:lnTo>
                <a:cubicBezTo>
                  <a:pt x="3333889" y="2773"/>
                  <a:pt x="3332557" y="4922"/>
                  <a:pt x="3328905" y="9648"/>
                </a:cubicBezTo>
                <a:cubicBezTo>
                  <a:pt x="3326370" y="13085"/>
                  <a:pt x="3323105" y="15921"/>
                  <a:pt x="3321601" y="15921"/>
                </a:cubicBezTo>
                <a:cubicBezTo>
                  <a:pt x="3317820" y="15921"/>
                  <a:pt x="3318121" y="11839"/>
                  <a:pt x="3321988" y="10335"/>
                </a:cubicBezTo>
                <a:cubicBezTo>
                  <a:pt x="3323921" y="9304"/>
                  <a:pt x="3325128" y="7285"/>
                  <a:pt x="3325124" y="5094"/>
                </a:cubicBezTo>
                <a:cubicBezTo>
                  <a:pt x="3325017" y="3809"/>
                  <a:pt x="3325610" y="2563"/>
                  <a:pt x="3326671" y="1828"/>
                </a:cubicBezTo>
                <a:lnTo>
                  <a:pt x="3307250" y="1828"/>
                </a:lnTo>
                <a:cubicBezTo>
                  <a:pt x="3307710" y="3418"/>
                  <a:pt x="3307341" y="5128"/>
                  <a:pt x="3306262" y="6382"/>
                </a:cubicBezTo>
                <a:cubicBezTo>
                  <a:pt x="3303126" y="10206"/>
                  <a:pt x="3301622" y="10335"/>
                  <a:pt x="3298314" y="7027"/>
                </a:cubicBezTo>
                <a:cubicBezTo>
                  <a:pt x="3296926" y="5626"/>
                  <a:pt x="3296062" y="3792"/>
                  <a:pt x="3295865" y="1828"/>
                </a:cubicBezTo>
                <a:lnTo>
                  <a:pt x="3261793" y="1828"/>
                </a:lnTo>
                <a:cubicBezTo>
                  <a:pt x="3265445" y="3332"/>
                  <a:pt x="3268538" y="5136"/>
                  <a:pt x="3268581" y="6125"/>
                </a:cubicBezTo>
                <a:cubicBezTo>
                  <a:pt x="3268581" y="8230"/>
                  <a:pt x="3252813" y="9906"/>
                  <a:pt x="3250922" y="8015"/>
                </a:cubicBezTo>
                <a:cubicBezTo>
                  <a:pt x="3249681" y="6219"/>
                  <a:pt x="3249346" y="3946"/>
                  <a:pt x="3250020" y="1871"/>
                </a:cubicBezTo>
                <a:lnTo>
                  <a:pt x="3200180" y="1871"/>
                </a:lnTo>
                <a:lnTo>
                  <a:pt x="3200180" y="2301"/>
                </a:lnTo>
                <a:lnTo>
                  <a:pt x="3200180" y="2301"/>
                </a:lnTo>
                <a:cubicBezTo>
                  <a:pt x="3198994" y="5708"/>
                  <a:pt x="3195600" y="7835"/>
                  <a:pt x="3192016" y="7414"/>
                </a:cubicBezTo>
                <a:lnTo>
                  <a:pt x="3186216" y="7414"/>
                </a:lnTo>
                <a:lnTo>
                  <a:pt x="3191458" y="3117"/>
                </a:lnTo>
                <a:cubicBezTo>
                  <a:pt x="3191823" y="2795"/>
                  <a:pt x="3192167" y="2451"/>
                  <a:pt x="3192489" y="2086"/>
                </a:cubicBezTo>
                <a:lnTo>
                  <a:pt x="3162413" y="2086"/>
                </a:lnTo>
                <a:lnTo>
                  <a:pt x="3162198" y="2086"/>
                </a:lnTo>
                <a:cubicBezTo>
                  <a:pt x="3161390" y="2666"/>
                  <a:pt x="3160299" y="2666"/>
                  <a:pt x="3159492" y="2086"/>
                </a:cubicBezTo>
                <a:lnTo>
                  <a:pt x="3057061" y="2086"/>
                </a:lnTo>
                <a:cubicBezTo>
                  <a:pt x="3056803" y="2314"/>
                  <a:pt x="3056331" y="2314"/>
                  <a:pt x="3055643" y="2086"/>
                </a:cubicBezTo>
                <a:lnTo>
                  <a:pt x="3011217" y="2086"/>
                </a:lnTo>
                <a:cubicBezTo>
                  <a:pt x="3009240" y="2687"/>
                  <a:pt x="3006491" y="3676"/>
                  <a:pt x="3004772" y="4363"/>
                </a:cubicBezTo>
                <a:cubicBezTo>
                  <a:pt x="3002581" y="5094"/>
                  <a:pt x="3000170" y="4329"/>
                  <a:pt x="2998800" y="2473"/>
                </a:cubicBezTo>
                <a:lnTo>
                  <a:pt x="2998456" y="2086"/>
                </a:lnTo>
                <a:lnTo>
                  <a:pt x="2932203" y="2086"/>
                </a:lnTo>
                <a:cubicBezTo>
                  <a:pt x="2926961" y="4062"/>
                  <a:pt x="2921075" y="8144"/>
                  <a:pt x="2921075" y="10679"/>
                </a:cubicBezTo>
                <a:cubicBezTo>
                  <a:pt x="2921075" y="11324"/>
                  <a:pt x="2923524" y="10937"/>
                  <a:pt x="2926445" y="9777"/>
                </a:cubicBezTo>
                <a:cubicBezTo>
                  <a:pt x="2933234" y="7156"/>
                  <a:pt x="2935726" y="7156"/>
                  <a:pt x="2935726" y="9777"/>
                </a:cubicBezTo>
                <a:cubicBezTo>
                  <a:pt x="2935726" y="10894"/>
                  <a:pt x="2931902" y="12870"/>
                  <a:pt x="2927133" y="14073"/>
                </a:cubicBezTo>
                <a:lnTo>
                  <a:pt x="2927133" y="14073"/>
                </a:lnTo>
                <a:cubicBezTo>
                  <a:pt x="2922493" y="15362"/>
                  <a:pt x="2917380" y="16866"/>
                  <a:pt x="2915876" y="17468"/>
                </a:cubicBezTo>
                <a:cubicBezTo>
                  <a:pt x="2912482" y="18800"/>
                  <a:pt x="2909130" y="14116"/>
                  <a:pt x="2912095" y="12183"/>
                </a:cubicBezTo>
                <a:cubicBezTo>
                  <a:pt x="2913255" y="11452"/>
                  <a:pt x="2913771" y="7886"/>
                  <a:pt x="2913212" y="4277"/>
                </a:cubicBezTo>
                <a:cubicBezTo>
                  <a:pt x="2913212" y="3375"/>
                  <a:pt x="2912954" y="2687"/>
                  <a:pt x="2912825" y="2043"/>
                </a:cubicBezTo>
                <a:lnTo>
                  <a:pt x="2747837" y="2043"/>
                </a:lnTo>
                <a:cubicBezTo>
                  <a:pt x="2748082" y="2382"/>
                  <a:pt x="2748271" y="2760"/>
                  <a:pt x="2748396" y="3160"/>
                </a:cubicBezTo>
                <a:cubicBezTo>
                  <a:pt x="2749521" y="5523"/>
                  <a:pt x="2751743" y="7177"/>
                  <a:pt x="2754325" y="7586"/>
                </a:cubicBezTo>
                <a:cubicBezTo>
                  <a:pt x="2756860" y="7929"/>
                  <a:pt x="2758621" y="9218"/>
                  <a:pt x="2758621" y="10378"/>
                </a:cubicBezTo>
                <a:cubicBezTo>
                  <a:pt x="2758063" y="13343"/>
                  <a:pt x="2753981" y="13558"/>
                  <a:pt x="2745732" y="11152"/>
                </a:cubicBezTo>
                <a:cubicBezTo>
                  <a:pt x="2740232" y="9562"/>
                  <a:pt x="2738943" y="8144"/>
                  <a:pt x="2739459" y="4449"/>
                </a:cubicBezTo>
                <a:cubicBezTo>
                  <a:pt x="2739596" y="3422"/>
                  <a:pt x="2739966" y="2438"/>
                  <a:pt x="2740533" y="1570"/>
                </a:cubicBezTo>
                <a:lnTo>
                  <a:pt x="2647168" y="1570"/>
                </a:lnTo>
                <a:cubicBezTo>
                  <a:pt x="2646949" y="1979"/>
                  <a:pt x="2646674" y="2357"/>
                  <a:pt x="2646352" y="2687"/>
                </a:cubicBezTo>
                <a:cubicBezTo>
                  <a:pt x="2643430" y="5652"/>
                  <a:pt x="2641282" y="5695"/>
                  <a:pt x="2639564" y="2687"/>
                </a:cubicBezTo>
                <a:cubicBezTo>
                  <a:pt x="2639319" y="2301"/>
                  <a:pt x="2639130" y="1884"/>
                  <a:pt x="2639005" y="1441"/>
                </a:cubicBezTo>
                <a:lnTo>
                  <a:pt x="2551140" y="1441"/>
                </a:lnTo>
                <a:cubicBezTo>
                  <a:pt x="2549937" y="3117"/>
                  <a:pt x="2549035" y="3074"/>
                  <a:pt x="2548691" y="1441"/>
                </a:cubicBezTo>
                <a:lnTo>
                  <a:pt x="2419021" y="1441"/>
                </a:lnTo>
                <a:cubicBezTo>
                  <a:pt x="2420022" y="2743"/>
                  <a:pt x="2420821" y="4196"/>
                  <a:pt x="2421384" y="5738"/>
                </a:cubicBezTo>
                <a:cubicBezTo>
                  <a:pt x="2422131" y="7306"/>
                  <a:pt x="2421861" y="9171"/>
                  <a:pt x="2420696" y="10464"/>
                </a:cubicBezTo>
                <a:cubicBezTo>
                  <a:pt x="2419622" y="11152"/>
                  <a:pt x="2418677" y="10851"/>
                  <a:pt x="2418677" y="9820"/>
                </a:cubicBezTo>
                <a:cubicBezTo>
                  <a:pt x="2418677" y="8789"/>
                  <a:pt x="2416357" y="6812"/>
                  <a:pt x="2413478" y="5523"/>
                </a:cubicBezTo>
                <a:cubicBezTo>
                  <a:pt x="2411682" y="4707"/>
                  <a:pt x="2410183" y="3353"/>
                  <a:pt x="2409182" y="1656"/>
                </a:cubicBezTo>
                <a:lnTo>
                  <a:pt x="2399428" y="1656"/>
                </a:lnTo>
                <a:cubicBezTo>
                  <a:pt x="2399171" y="2430"/>
                  <a:pt x="2398139" y="3031"/>
                  <a:pt x="2396636" y="3031"/>
                </a:cubicBezTo>
                <a:cubicBezTo>
                  <a:pt x="2395132" y="3031"/>
                  <a:pt x="2394058" y="2430"/>
                  <a:pt x="2393843" y="1656"/>
                </a:cubicBezTo>
                <a:lnTo>
                  <a:pt x="2267266" y="1656"/>
                </a:lnTo>
                <a:cubicBezTo>
                  <a:pt x="2268469" y="3719"/>
                  <a:pt x="2268813" y="5136"/>
                  <a:pt x="2268039" y="5136"/>
                </a:cubicBezTo>
                <a:cubicBezTo>
                  <a:pt x="2266931" y="5214"/>
                  <a:pt x="2265960" y="4393"/>
                  <a:pt x="2265848" y="3289"/>
                </a:cubicBezTo>
                <a:cubicBezTo>
                  <a:pt x="2265741" y="2593"/>
                  <a:pt x="2265311" y="1987"/>
                  <a:pt x="2264688" y="1656"/>
                </a:cubicBezTo>
                <a:lnTo>
                  <a:pt x="2222968" y="1656"/>
                </a:lnTo>
                <a:cubicBezTo>
                  <a:pt x="2222771" y="2683"/>
                  <a:pt x="2222294" y="3633"/>
                  <a:pt x="2221593" y="4406"/>
                </a:cubicBezTo>
                <a:cubicBezTo>
                  <a:pt x="2219144" y="7457"/>
                  <a:pt x="2209305" y="8402"/>
                  <a:pt x="2209305" y="5609"/>
                </a:cubicBezTo>
                <a:cubicBezTo>
                  <a:pt x="2209305" y="4535"/>
                  <a:pt x="2212270" y="2859"/>
                  <a:pt x="2215449" y="1656"/>
                </a:cubicBezTo>
                <a:lnTo>
                  <a:pt x="2154524" y="1656"/>
                </a:lnTo>
                <a:cubicBezTo>
                  <a:pt x="2156414" y="2945"/>
                  <a:pt x="2156457" y="5953"/>
                  <a:pt x="2154524" y="10249"/>
                </a:cubicBezTo>
                <a:cubicBezTo>
                  <a:pt x="2151473" y="17038"/>
                  <a:pt x="2149927" y="17124"/>
                  <a:pt x="2145673" y="10550"/>
                </a:cubicBezTo>
                <a:cubicBezTo>
                  <a:pt x="2142751" y="5996"/>
                  <a:pt x="2141376" y="5609"/>
                  <a:pt x="2135619" y="7328"/>
                </a:cubicBezTo>
                <a:cubicBezTo>
                  <a:pt x="2130420" y="8831"/>
                  <a:pt x="2128100" y="8531"/>
                  <a:pt x="2125178" y="5824"/>
                </a:cubicBezTo>
                <a:cubicBezTo>
                  <a:pt x="2123202" y="4019"/>
                  <a:pt x="2122343" y="2601"/>
                  <a:pt x="2122429" y="1527"/>
                </a:cubicBezTo>
                <a:lnTo>
                  <a:pt x="2100000" y="1527"/>
                </a:lnTo>
                <a:cubicBezTo>
                  <a:pt x="2100344" y="3676"/>
                  <a:pt x="2099313" y="5008"/>
                  <a:pt x="2097251" y="5008"/>
                </a:cubicBezTo>
                <a:cubicBezTo>
                  <a:pt x="2095811" y="5154"/>
                  <a:pt x="2094522" y="4110"/>
                  <a:pt x="2094376" y="2666"/>
                </a:cubicBezTo>
                <a:cubicBezTo>
                  <a:pt x="2094342" y="2344"/>
                  <a:pt x="2094372" y="2013"/>
                  <a:pt x="2094458" y="1699"/>
                </a:cubicBezTo>
                <a:lnTo>
                  <a:pt x="2094458" y="1699"/>
                </a:lnTo>
                <a:lnTo>
                  <a:pt x="2081053" y="1699"/>
                </a:lnTo>
                <a:cubicBezTo>
                  <a:pt x="2081053" y="3332"/>
                  <a:pt x="2079463" y="4105"/>
                  <a:pt x="2076241" y="3418"/>
                </a:cubicBezTo>
                <a:cubicBezTo>
                  <a:pt x="2074530" y="3104"/>
                  <a:pt x="2072876" y="2524"/>
                  <a:pt x="2071342" y="1699"/>
                </a:cubicBezTo>
                <a:lnTo>
                  <a:pt x="2049215" y="1699"/>
                </a:lnTo>
                <a:lnTo>
                  <a:pt x="2049731" y="2516"/>
                </a:lnTo>
                <a:cubicBezTo>
                  <a:pt x="2050792" y="4879"/>
                  <a:pt x="2050977" y="7547"/>
                  <a:pt x="2050246" y="10035"/>
                </a:cubicBezTo>
                <a:cubicBezTo>
                  <a:pt x="2048442" y="15105"/>
                  <a:pt x="2043758" y="10550"/>
                  <a:pt x="2043758" y="3719"/>
                </a:cubicBezTo>
                <a:cubicBezTo>
                  <a:pt x="2043707" y="3048"/>
                  <a:pt x="2043707" y="2369"/>
                  <a:pt x="2043758" y="1699"/>
                </a:cubicBezTo>
                <a:lnTo>
                  <a:pt x="2029923" y="1699"/>
                </a:lnTo>
                <a:lnTo>
                  <a:pt x="2029923" y="2086"/>
                </a:lnTo>
                <a:cubicBezTo>
                  <a:pt x="2030353" y="5566"/>
                  <a:pt x="2021545" y="5566"/>
                  <a:pt x="2018752" y="2086"/>
                </a:cubicBezTo>
                <a:lnTo>
                  <a:pt x="2018409" y="1656"/>
                </a:lnTo>
                <a:lnTo>
                  <a:pt x="1982060" y="1656"/>
                </a:lnTo>
                <a:cubicBezTo>
                  <a:pt x="1981501" y="2559"/>
                  <a:pt x="1981286" y="2559"/>
                  <a:pt x="1981329" y="1656"/>
                </a:cubicBezTo>
                <a:lnTo>
                  <a:pt x="1975056" y="1656"/>
                </a:lnTo>
                <a:cubicBezTo>
                  <a:pt x="1974893" y="3641"/>
                  <a:pt x="1974291" y="5562"/>
                  <a:pt x="1973295" y="7285"/>
                </a:cubicBezTo>
                <a:cubicBezTo>
                  <a:pt x="1971103" y="11581"/>
                  <a:pt x="1968654" y="13644"/>
                  <a:pt x="1965088" y="13644"/>
                </a:cubicBezTo>
                <a:cubicBezTo>
                  <a:pt x="1958343" y="13644"/>
                  <a:pt x="1958686" y="11281"/>
                  <a:pt x="1966377" y="4363"/>
                </a:cubicBezTo>
                <a:cubicBezTo>
                  <a:pt x="1967456" y="3379"/>
                  <a:pt x="1968603" y="2473"/>
                  <a:pt x="1969814" y="1656"/>
                </a:cubicBezTo>
                <a:lnTo>
                  <a:pt x="1948675" y="1656"/>
                </a:lnTo>
                <a:cubicBezTo>
                  <a:pt x="1948718" y="2185"/>
                  <a:pt x="1948718" y="2718"/>
                  <a:pt x="1948675" y="3246"/>
                </a:cubicBezTo>
                <a:cubicBezTo>
                  <a:pt x="1947872" y="7341"/>
                  <a:pt x="1947382" y="11491"/>
                  <a:pt x="1947214" y="15663"/>
                </a:cubicBezTo>
                <a:cubicBezTo>
                  <a:pt x="1946957" y="24256"/>
                  <a:pt x="1942488" y="28209"/>
                  <a:pt x="1939395" y="22280"/>
                </a:cubicBezTo>
                <a:cubicBezTo>
                  <a:pt x="1937203" y="17983"/>
                  <a:pt x="1937934" y="16952"/>
                  <a:pt x="1942102" y="17725"/>
                </a:cubicBezTo>
                <a:cubicBezTo>
                  <a:pt x="1943090" y="17725"/>
                  <a:pt x="1943476" y="16823"/>
                  <a:pt x="1943004" y="15319"/>
                </a:cubicBezTo>
                <a:cubicBezTo>
                  <a:pt x="1942531" y="13816"/>
                  <a:pt x="1939481" y="12269"/>
                  <a:pt x="1936301" y="11882"/>
                </a:cubicBezTo>
                <a:cubicBezTo>
                  <a:pt x="1933229" y="11886"/>
                  <a:pt x="1930475" y="9987"/>
                  <a:pt x="1929384" y="7113"/>
                </a:cubicBezTo>
                <a:cubicBezTo>
                  <a:pt x="1928782" y="4879"/>
                  <a:pt x="1927407" y="3031"/>
                  <a:pt x="1926247" y="3031"/>
                </a:cubicBezTo>
                <a:cubicBezTo>
                  <a:pt x="1925087" y="3031"/>
                  <a:pt x="1924743" y="4406"/>
                  <a:pt x="1925345" y="6125"/>
                </a:cubicBezTo>
                <a:cubicBezTo>
                  <a:pt x="1927193" y="10937"/>
                  <a:pt x="1922767" y="12355"/>
                  <a:pt x="1918384" y="8359"/>
                </a:cubicBezTo>
                <a:cubicBezTo>
                  <a:pt x="1916262" y="6262"/>
                  <a:pt x="1913203" y="5416"/>
                  <a:pt x="1910307" y="6125"/>
                </a:cubicBezTo>
                <a:cubicBezTo>
                  <a:pt x="1907987" y="6855"/>
                  <a:pt x="1905538" y="6425"/>
                  <a:pt x="1904807" y="5222"/>
                </a:cubicBezTo>
                <a:cubicBezTo>
                  <a:pt x="1903415" y="3753"/>
                  <a:pt x="1901460" y="2958"/>
                  <a:pt x="1899437" y="3031"/>
                </a:cubicBezTo>
                <a:cubicBezTo>
                  <a:pt x="1898096" y="2950"/>
                  <a:pt x="1896811" y="2468"/>
                  <a:pt x="1895742" y="1656"/>
                </a:cubicBezTo>
                <a:lnTo>
                  <a:pt x="1834000" y="1656"/>
                </a:lnTo>
                <a:cubicBezTo>
                  <a:pt x="1834000" y="2344"/>
                  <a:pt x="1833613" y="2730"/>
                  <a:pt x="1833226" y="2687"/>
                </a:cubicBezTo>
                <a:cubicBezTo>
                  <a:pt x="1832840" y="2644"/>
                  <a:pt x="1828930" y="2086"/>
                  <a:pt x="1825707" y="1656"/>
                </a:cubicBezTo>
                <a:lnTo>
                  <a:pt x="1810541" y="1656"/>
                </a:lnTo>
                <a:cubicBezTo>
                  <a:pt x="1810798" y="2477"/>
                  <a:pt x="1810897" y="3336"/>
                  <a:pt x="1810841" y="4191"/>
                </a:cubicBezTo>
                <a:cubicBezTo>
                  <a:pt x="1808934" y="4002"/>
                  <a:pt x="1807048" y="3628"/>
                  <a:pt x="1805213" y="3074"/>
                </a:cubicBezTo>
                <a:cubicBezTo>
                  <a:pt x="1804152" y="2769"/>
                  <a:pt x="1803150" y="2288"/>
                  <a:pt x="1802248" y="1656"/>
                </a:cubicBezTo>
                <a:lnTo>
                  <a:pt x="1722074" y="1656"/>
                </a:lnTo>
                <a:cubicBezTo>
                  <a:pt x="1721086" y="5480"/>
                  <a:pt x="1721301" y="11152"/>
                  <a:pt x="1723191" y="12355"/>
                </a:cubicBezTo>
                <a:cubicBezTo>
                  <a:pt x="1725847" y="12535"/>
                  <a:pt x="1728489" y="11843"/>
                  <a:pt x="1730710" y="10378"/>
                </a:cubicBezTo>
                <a:cubicBezTo>
                  <a:pt x="1736081" y="7543"/>
                  <a:pt x="1736812" y="7671"/>
                  <a:pt x="1740635" y="12054"/>
                </a:cubicBezTo>
                <a:cubicBezTo>
                  <a:pt x="1743471" y="15362"/>
                  <a:pt x="1744932" y="16007"/>
                  <a:pt x="1745834" y="14159"/>
                </a:cubicBezTo>
                <a:cubicBezTo>
                  <a:pt x="1746350" y="12256"/>
                  <a:pt x="1748305" y="11135"/>
                  <a:pt x="1750208" y="11646"/>
                </a:cubicBezTo>
                <a:cubicBezTo>
                  <a:pt x="1751690" y="12045"/>
                  <a:pt x="1752752" y="13356"/>
                  <a:pt x="1752838" y="14890"/>
                </a:cubicBezTo>
                <a:cubicBezTo>
                  <a:pt x="1752838" y="16737"/>
                  <a:pt x="1751678" y="17854"/>
                  <a:pt x="1750260" y="17339"/>
                </a:cubicBezTo>
                <a:cubicBezTo>
                  <a:pt x="1746874" y="17420"/>
                  <a:pt x="1743578" y="18460"/>
                  <a:pt x="1740764" y="20346"/>
                </a:cubicBezTo>
                <a:cubicBezTo>
                  <a:pt x="1732429" y="25073"/>
                  <a:pt x="1731913" y="25116"/>
                  <a:pt x="1731913" y="21077"/>
                </a:cubicBezTo>
                <a:cubicBezTo>
                  <a:pt x="1731913" y="19143"/>
                  <a:pt x="1729980" y="17897"/>
                  <a:pt x="1726929" y="17897"/>
                </a:cubicBezTo>
                <a:cubicBezTo>
                  <a:pt x="1719239" y="17897"/>
                  <a:pt x="1714383" y="8531"/>
                  <a:pt x="1716832" y="1656"/>
                </a:cubicBezTo>
                <a:lnTo>
                  <a:pt x="1622867" y="1656"/>
                </a:lnTo>
                <a:cubicBezTo>
                  <a:pt x="1623404" y="2408"/>
                  <a:pt x="1624009" y="3113"/>
                  <a:pt x="1624671" y="3762"/>
                </a:cubicBezTo>
                <a:cubicBezTo>
                  <a:pt x="1628968" y="8058"/>
                  <a:pt x="1625874" y="11324"/>
                  <a:pt x="1618828" y="9519"/>
                </a:cubicBezTo>
                <a:cubicBezTo>
                  <a:pt x="1614531" y="8402"/>
                  <a:pt x="1613801" y="7156"/>
                  <a:pt x="1614230" y="1656"/>
                </a:cubicBezTo>
                <a:lnTo>
                  <a:pt x="1608215" y="1656"/>
                </a:lnTo>
                <a:cubicBezTo>
                  <a:pt x="1605551" y="3848"/>
                  <a:pt x="1594595" y="4793"/>
                  <a:pt x="1592661" y="2945"/>
                </a:cubicBezTo>
                <a:cubicBezTo>
                  <a:pt x="1592232" y="2486"/>
                  <a:pt x="1591772" y="2056"/>
                  <a:pt x="1591287" y="1656"/>
                </a:cubicBezTo>
                <a:lnTo>
                  <a:pt x="1542993" y="1656"/>
                </a:lnTo>
                <a:cubicBezTo>
                  <a:pt x="1541704" y="3633"/>
                  <a:pt x="1540158" y="5136"/>
                  <a:pt x="1539212" y="5136"/>
                </a:cubicBezTo>
                <a:cubicBezTo>
                  <a:pt x="1538267" y="5136"/>
                  <a:pt x="1537193" y="6597"/>
                  <a:pt x="1537193" y="8316"/>
                </a:cubicBezTo>
                <a:cubicBezTo>
                  <a:pt x="1537060" y="10138"/>
                  <a:pt x="1535479" y="11508"/>
                  <a:pt x="1533652" y="11375"/>
                </a:cubicBezTo>
                <a:cubicBezTo>
                  <a:pt x="1533618" y="11375"/>
                  <a:pt x="1533579" y="11371"/>
                  <a:pt x="1533541" y="11367"/>
                </a:cubicBezTo>
                <a:cubicBezTo>
                  <a:pt x="1527869" y="11367"/>
                  <a:pt x="1520436" y="7671"/>
                  <a:pt x="1520436" y="5222"/>
                </a:cubicBezTo>
                <a:cubicBezTo>
                  <a:pt x="1520436" y="2773"/>
                  <a:pt x="1509351" y="2387"/>
                  <a:pt x="1506429" y="5222"/>
                </a:cubicBezTo>
                <a:cubicBezTo>
                  <a:pt x="1504797" y="6898"/>
                  <a:pt x="1503723" y="6855"/>
                  <a:pt x="1502606" y="5008"/>
                </a:cubicBezTo>
                <a:cubicBezTo>
                  <a:pt x="1501914" y="3899"/>
                  <a:pt x="1502112" y="2451"/>
                  <a:pt x="1503078" y="1570"/>
                </a:cubicBezTo>
                <a:lnTo>
                  <a:pt x="1456761" y="1570"/>
                </a:lnTo>
                <a:cubicBezTo>
                  <a:pt x="1454815" y="2988"/>
                  <a:pt x="1452177" y="2988"/>
                  <a:pt x="1450230" y="1570"/>
                </a:cubicBezTo>
                <a:lnTo>
                  <a:pt x="1391668" y="1570"/>
                </a:lnTo>
                <a:lnTo>
                  <a:pt x="1391668" y="1957"/>
                </a:lnTo>
                <a:cubicBezTo>
                  <a:pt x="1391668" y="8015"/>
                  <a:pt x="1391668" y="8058"/>
                  <a:pt x="1383676" y="3762"/>
                </a:cubicBezTo>
                <a:cubicBezTo>
                  <a:pt x="1381025" y="2361"/>
                  <a:pt x="1378082" y="1609"/>
                  <a:pt x="1375083" y="1570"/>
                </a:cubicBezTo>
                <a:lnTo>
                  <a:pt x="1374353" y="1570"/>
                </a:lnTo>
                <a:cubicBezTo>
                  <a:pt x="1373528" y="1566"/>
                  <a:pt x="1372707" y="1652"/>
                  <a:pt x="1371904" y="1828"/>
                </a:cubicBezTo>
                <a:cubicBezTo>
                  <a:pt x="1369962" y="2361"/>
                  <a:pt x="1367904" y="2271"/>
                  <a:pt x="1366018" y="1570"/>
                </a:cubicBezTo>
                <a:lnTo>
                  <a:pt x="1345996" y="1570"/>
                </a:lnTo>
                <a:cubicBezTo>
                  <a:pt x="1345609" y="2387"/>
                  <a:pt x="1345093" y="2945"/>
                  <a:pt x="1344449" y="2945"/>
                </a:cubicBezTo>
                <a:cubicBezTo>
                  <a:pt x="1343654" y="2842"/>
                  <a:pt x="1342979" y="2318"/>
                  <a:pt x="1342687" y="1570"/>
                </a:cubicBezTo>
                <a:lnTo>
                  <a:pt x="1332290" y="1570"/>
                </a:lnTo>
                <a:cubicBezTo>
                  <a:pt x="1333321" y="2730"/>
                  <a:pt x="1333750" y="3848"/>
                  <a:pt x="1333192" y="4406"/>
                </a:cubicBezTo>
                <a:cubicBezTo>
                  <a:pt x="1332633" y="4965"/>
                  <a:pt x="1330872" y="4707"/>
                  <a:pt x="1329883" y="3117"/>
                </a:cubicBezTo>
                <a:cubicBezTo>
                  <a:pt x="1329501" y="2438"/>
                  <a:pt x="1328917" y="1897"/>
                  <a:pt x="1328208" y="1570"/>
                </a:cubicBezTo>
                <a:lnTo>
                  <a:pt x="1326446" y="1570"/>
                </a:lnTo>
                <a:cubicBezTo>
                  <a:pt x="1324289" y="3121"/>
                  <a:pt x="1323155" y="5725"/>
                  <a:pt x="1323481" y="8359"/>
                </a:cubicBezTo>
                <a:cubicBezTo>
                  <a:pt x="1323481" y="11238"/>
                  <a:pt x="1322321" y="13558"/>
                  <a:pt x="1320861" y="13601"/>
                </a:cubicBezTo>
                <a:cubicBezTo>
                  <a:pt x="1318390" y="13790"/>
                  <a:pt x="1315945" y="14224"/>
                  <a:pt x="1313556" y="14890"/>
                </a:cubicBezTo>
                <a:cubicBezTo>
                  <a:pt x="1310850" y="15620"/>
                  <a:pt x="1308830" y="15233"/>
                  <a:pt x="1308830" y="13944"/>
                </a:cubicBezTo>
                <a:cubicBezTo>
                  <a:pt x="1308830" y="12655"/>
                  <a:pt x="1310979" y="11409"/>
                  <a:pt x="1313556" y="11066"/>
                </a:cubicBezTo>
                <a:cubicBezTo>
                  <a:pt x="1317256" y="10327"/>
                  <a:pt x="1319658" y="6730"/>
                  <a:pt x="1318923" y="3031"/>
                </a:cubicBezTo>
                <a:cubicBezTo>
                  <a:pt x="1318820" y="2528"/>
                  <a:pt x="1318665" y="2039"/>
                  <a:pt x="1318455" y="1570"/>
                </a:cubicBezTo>
                <a:lnTo>
                  <a:pt x="1311537" y="1570"/>
                </a:lnTo>
                <a:cubicBezTo>
                  <a:pt x="1311945" y="2443"/>
                  <a:pt x="1312139" y="3401"/>
                  <a:pt x="1312096" y="4363"/>
                </a:cubicBezTo>
                <a:cubicBezTo>
                  <a:pt x="1312057" y="6211"/>
                  <a:pt x="1310974" y="7873"/>
                  <a:pt x="1309303" y="8660"/>
                </a:cubicBezTo>
                <a:cubicBezTo>
                  <a:pt x="1307412" y="9304"/>
                  <a:pt x="1306725" y="8015"/>
                  <a:pt x="1307198" y="4363"/>
                </a:cubicBezTo>
                <a:cubicBezTo>
                  <a:pt x="1307348" y="3237"/>
                  <a:pt x="1307726" y="2155"/>
                  <a:pt x="1308315" y="1184"/>
                </a:cubicBezTo>
                <a:lnTo>
                  <a:pt x="1302557" y="1184"/>
                </a:lnTo>
                <a:cubicBezTo>
                  <a:pt x="1302557" y="1785"/>
                  <a:pt x="1302557" y="2387"/>
                  <a:pt x="1302557" y="3074"/>
                </a:cubicBezTo>
                <a:cubicBezTo>
                  <a:pt x="1302557" y="8488"/>
                  <a:pt x="1301999" y="8917"/>
                  <a:pt x="1293964" y="8917"/>
                </a:cubicBezTo>
                <a:cubicBezTo>
                  <a:pt x="1287219" y="8917"/>
                  <a:pt x="1285586" y="8230"/>
                  <a:pt x="1286144" y="5437"/>
                </a:cubicBezTo>
                <a:cubicBezTo>
                  <a:pt x="1286630" y="3762"/>
                  <a:pt x="1287601" y="2266"/>
                  <a:pt x="1288937" y="1141"/>
                </a:cubicBezTo>
                <a:lnTo>
                  <a:pt x="1271751" y="1141"/>
                </a:lnTo>
                <a:cubicBezTo>
                  <a:pt x="1271575" y="1446"/>
                  <a:pt x="1271420" y="1764"/>
                  <a:pt x="1271278" y="2086"/>
                </a:cubicBezTo>
                <a:cubicBezTo>
                  <a:pt x="1269388" y="7328"/>
                  <a:pt x="1269087" y="7457"/>
                  <a:pt x="1267884" y="3547"/>
                </a:cubicBezTo>
                <a:cubicBezTo>
                  <a:pt x="1267545" y="2662"/>
                  <a:pt x="1267050" y="1850"/>
                  <a:pt x="1266423" y="1141"/>
                </a:cubicBezTo>
                <a:lnTo>
                  <a:pt x="1237679" y="1141"/>
                </a:lnTo>
                <a:cubicBezTo>
                  <a:pt x="1238689" y="1527"/>
                  <a:pt x="1239518" y="2279"/>
                  <a:pt x="1239999" y="3246"/>
                </a:cubicBezTo>
                <a:cubicBezTo>
                  <a:pt x="1241310" y="5330"/>
                  <a:pt x="1243557" y="6645"/>
                  <a:pt x="1246014" y="6769"/>
                </a:cubicBezTo>
                <a:cubicBezTo>
                  <a:pt x="1250741" y="6769"/>
                  <a:pt x="1251041" y="8488"/>
                  <a:pt x="1247175" y="13644"/>
                </a:cubicBezTo>
                <a:cubicBezTo>
                  <a:pt x="1243995" y="17940"/>
                  <a:pt x="1244597" y="17940"/>
                  <a:pt x="1236992" y="13644"/>
                </a:cubicBezTo>
                <a:cubicBezTo>
                  <a:pt x="1234001" y="12312"/>
                  <a:pt x="1231849" y="9601"/>
                  <a:pt x="1231234" y="6382"/>
                </a:cubicBezTo>
                <a:cubicBezTo>
                  <a:pt x="1231101" y="4028"/>
                  <a:pt x="1232459" y="1845"/>
                  <a:pt x="1234628" y="926"/>
                </a:cubicBezTo>
                <a:lnTo>
                  <a:pt x="1155228" y="926"/>
                </a:lnTo>
                <a:cubicBezTo>
                  <a:pt x="1154639" y="2872"/>
                  <a:pt x="1153690" y="4694"/>
                  <a:pt x="1152435" y="6297"/>
                </a:cubicBezTo>
                <a:cubicBezTo>
                  <a:pt x="1149385" y="10593"/>
                  <a:pt x="1148697" y="13042"/>
                  <a:pt x="1150201" y="14589"/>
                </a:cubicBezTo>
                <a:cubicBezTo>
                  <a:pt x="1151451" y="15921"/>
                  <a:pt x="1151937" y="17798"/>
                  <a:pt x="1151490" y="19573"/>
                </a:cubicBezTo>
                <a:cubicBezTo>
                  <a:pt x="1150759" y="21721"/>
                  <a:pt x="1150115" y="21592"/>
                  <a:pt x="1148654" y="19057"/>
                </a:cubicBezTo>
                <a:cubicBezTo>
                  <a:pt x="1146257" y="16118"/>
                  <a:pt x="1143348" y="13644"/>
                  <a:pt x="1140061" y="11753"/>
                </a:cubicBezTo>
                <a:cubicBezTo>
                  <a:pt x="1132284" y="7199"/>
                  <a:pt x="1131726" y="5523"/>
                  <a:pt x="1136925" y="2430"/>
                </a:cubicBezTo>
                <a:cubicBezTo>
                  <a:pt x="1137629" y="2030"/>
                  <a:pt x="1138269" y="1523"/>
                  <a:pt x="1138815" y="926"/>
                </a:cubicBezTo>
                <a:lnTo>
                  <a:pt x="1112176" y="926"/>
                </a:lnTo>
                <a:cubicBezTo>
                  <a:pt x="1113036" y="3203"/>
                  <a:pt x="1114153" y="4062"/>
                  <a:pt x="1115614" y="3547"/>
                </a:cubicBezTo>
                <a:cubicBezTo>
                  <a:pt x="1121229" y="2928"/>
                  <a:pt x="1126716" y="5497"/>
                  <a:pt x="1129835" y="10206"/>
                </a:cubicBezTo>
                <a:cubicBezTo>
                  <a:pt x="1131511" y="14503"/>
                  <a:pt x="1128976" y="18112"/>
                  <a:pt x="1126140" y="15233"/>
                </a:cubicBezTo>
                <a:cubicBezTo>
                  <a:pt x="1122703" y="11710"/>
                  <a:pt x="1120512" y="12441"/>
                  <a:pt x="1120512" y="17038"/>
                </a:cubicBezTo>
                <a:cubicBezTo>
                  <a:pt x="1120512" y="25631"/>
                  <a:pt x="1110200" y="23998"/>
                  <a:pt x="1109727" y="15405"/>
                </a:cubicBezTo>
                <a:cubicBezTo>
                  <a:pt x="1109624" y="12784"/>
                  <a:pt x="1109353" y="10172"/>
                  <a:pt x="1108911" y="7586"/>
                </a:cubicBezTo>
                <a:cubicBezTo>
                  <a:pt x="1108653" y="6425"/>
                  <a:pt x="1108352" y="4277"/>
                  <a:pt x="1108180" y="2816"/>
                </a:cubicBezTo>
                <a:cubicBezTo>
                  <a:pt x="1108180" y="2086"/>
                  <a:pt x="1107450" y="1398"/>
                  <a:pt x="1106376" y="926"/>
                </a:cubicBezTo>
                <a:lnTo>
                  <a:pt x="1092541" y="926"/>
                </a:lnTo>
                <a:cubicBezTo>
                  <a:pt x="1092562" y="1038"/>
                  <a:pt x="1092562" y="1158"/>
                  <a:pt x="1092541" y="1270"/>
                </a:cubicBezTo>
                <a:cubicBezTo>
                  <a:pt x="1092326" y="5265"/>
                  <a:pt x="1091381" y="6168"/>
                  <a:pt x="1088502" y="5265"/>
                </a:cubicBezTo>
                <a:cubicBezTo>
                  <a:pt x="1086122" y="4655"/>
                  <a:pt x="1083591" y="5158"/>
                  <a:pt x="1081628" y="6640"/>
                </a:cubicBezTo>
                <a:cubicBezTo>
                  <a:pt x="1077589" y="10078"/>
                  <a:pt x="1075226" y="7543"/>
                  <a:pt x="1078620" y="3375"/>
                </a:cubicBezTo>
                <a:cubicBezTo>
                  <a:pt x="1079277" y="2709"/>
                  <a:pt x="1079699" y="1850"/>
                  <a:pt x="1079823" y="926"/>
                </a:cubicBezTo>
                <a:lnTo>
                  <a:pt x="1031315" y="926"/>
                </a:lnTo>
                <a:cubicBezTo>
                  <a:pt x="1031336" y="1055"/>
                  <a:pt x="1031336" y="1184"/>
                  <a:pt x="1031315" y="1313"/>
                </a:cubicBezTo>
                <a:cubicBezTo>
                  <a:pt x="1032432" y="7285"/>
                  <a:pt x="1033506" y="8617"/>
                  <a:pt x="1036428" y="7671"/>
                </a:cubicBezTo>
                <a:cubicBezTo>
                  <a:pt x="1039349" y="6726"/>
                  <a:pt x="1041927" y="8531"/>
                  <a:pt x="1045021" y="11968"/>
                </a:cubicBezTo>
                <a:cubicBezTo>
                  <a:pt x="1049317" y="16952"/>
                  <a:pt x="1049618" y="17425"/>
                  <a:pt x="1045923" y="15878"/>
                </a:cubicBezTo>
                <a:cubicBezTo>
                  <a:pt x="1040767" y="13730"/>
                  <a:pt x="1011551" y="13085"/>
                  <a:pt x="1010176" y="15105"/>
                </a:cubicBezTo>
                <a:cubicBezTo>
                  <a:pt x="1009703" y="15878"/>
                  <a:pt x="1007383" y="16050"/>
                  <a:pt x="1005106" y="15448"/>
                </a:cubicBezTo>
                <a:cubicBezTo>
                  <a:pt x="1002829" y="14847"/>
                  <a:pt x="1000809" y="15448"/>
                  <a:pt x="1000809" y="16694"/>
                </a:cubicBezTo>
                <a:cubicBezTo>
                  <a:pt x="1000736" y="17927"/>
                  <a:pt x="1001677" y="18984"/>
                  <a:pt x="1002906" y="19057"/>
                </a:cubicBezTo>
                <a:cubicBezTo>
                  <a:pt x="1002910" y="19057"/>
                  <a:pt x="1002910" y="19057"/>
                  <a:pt x="1002915" y="19057"/>
                </a:cubicBezTo>
                <a:cubicBezTo>
                  <a:pt x="1004075" y="19057"/>
                  <a:pt x="1005020" y="21721"/>
                  <a:pt x="1005020" y="24901"/>
                </a:cubicBezTo>
                <a:lnTo>
                  <a:pt x="1005020" y="24901"/>
                </a:lnTo>
                <a:cubicBezTo>
                  <a:pt x="1005020" y="31990"/>
                  <a:pt x="998704" y="42087"/>
                  <a:pt x="995095" y="40841"/>
                </a:cubicBezTo>
                <a:cubicBezTo>
                  <a:pt x="993075" y="40154"/>
                  <a:pt x="993118" y="39294"/>
                  <a:pt x="995352" y="37060"/>
                </a:cubicBezTo>
                <a:cubicBezTo>
                  <a:pt x="998704" y="33666"/>
                  <a:pt x="997372" y="23741"/>
                  <a:pt x="992989" y="19315"/>
                </a:cubicBezTo>
                <a:cubicBezTo>
                  <a:pt x="990992" y="16926"/>
                  <a:pt x="990390" y="13665"/>
                  <a:pt x="991400" y="10722"/>
                </a:cubicBezTo>
                <a:cubicBezTo>
                  <a:pt x="993376" y="2902"/>
                  <a:pt x="994364" y="2473"/>
                  <a:pt x="998403" y="7929"/>
                </a:cubicBezTo>
                <a:cubicBezTo>
                  <a:pt x="1000938" y="11367"/>
                  <a:pt x="1002700" y="12226"/>
                  <a:pt x="1004246" y="10421"/>
                </a:cubicBezTo>
                <a:cubicBezTo>
                  <a:pt x="1006708" y="8767"/>
                  <a:pt x="1009574" y="7818"/>
                  <a:pt x="1012539" y="7671"/>
                </a:cubicBezTo>
                <a:cubicBezTo>
                  <a:pt x="1015890" y="7414"/>
                  <a:pt x="1018511" y="6297"/>
                  <a:pt x="1018382" y="5136"/>
                </a:cubicBezTo>
                <a:cubicBezTo>
                  <a:pt x="1018206" y="3607"/>
                  <a:pt x="1017888" y="2099"/>
                  <a:pt x="1017437" y="625"/>
                </a:cubicBezTo>
                <a:lnTo>
                  <a:pt x="994450" y="625"/>
                </a:lnTo>
                <a:cubicBezTo>
                  <a:pt x="993247" y="2559"/>
                  <a:pt x="991700" y="4105"/>
                  <a:pt x="990755" y="4105"/>
                </a:cubicBezTo>
                <a:cubicBezTo>
                  <a:pt x="989810" y="4105"/>
                  <a:pt x="988220" y="2559"/>
                  <a:pt x="987017" y="625"/>
                </a:cubicBezTo>
                <a:lnTo>
                  <a:pt x="945899" y="625"/>
                </a:lnTo>
                <a:cubicBezTo>
                  <a:pt x="945899" y="625"/>
                  <a:pt x="945899" y="840"/>
                  <a:pt x="945899" y="926"/>
                </a:cubicBezTo>
                <a:cubicBezTo>
                  <a:pt x="947790" y="5910"/>
                  <a:pt x="944481" y="4793"/>
                  <a:pt x="941603" y="625"/>
                </a:cubicBezTo>
                <a:lnTo>
                  <a:pt x="934084" y="625"/>
                </a:lnTo>
                <a:cubicBezTo>
                  <a:pt x="933783" y="1398"/>
                  <a:pt x="931806" y="2000"/>
                  <a:pt x="929357" y="2000"/>
                </a:cubicBezTo>
                <a:cubicBezTo>
                  <a:pt x="927239" y="2069"/>
                  <a:pt x="925138" y="1596"/>
                  <a:pt x="923256" y="625"/>
                </a:cubicBezTo>
                <a:lnTo>
                  <a:pt x="903320" y="625"/>
                </a:lnTo>
                <a:cubicBezTo>
                  <a:pt x="902212" y="2047"/>
                  <a:pt x="900162" y="2305"/>
                  <a:pt x="898740" y="1201"/>
                </a:cubicBezTo>
                <a:cubicBezTo>
                  <a:pt x="898525" y="1033"/>
                  <a:pt x="898332" y="840"/>
                  <a:pt x="898164" y="625"/>
                </a:cubicBezTo>
                <a:lnTo>
                  <a:pt x="858936" y="625"/>
                </a:lnTo>
                <a:cubicBezTo>
                  <a:pt x="861343" y="2387"/>
                  <a:pt x="863233" y="4105"/>
                  <a:pt x="863233" y="4922"/>
                </a:cubicBezTo>
                <a:cubicBezTo>
                  <a:pt x="863233" y="10035"/>
                  <a:pt x="859796" y="10421"/>
                  <a:pt x="855671" y="5781"/>
                </a:cubicBezTo>
                <a:cubicBezTo>
                  <a:pt x="853690" y="3671"/>
                  <a:pt x="851400" y="1875"/>
                  <a:pt x="848882" y="453"/>
                </a:cubicBezTo>
                <a:lnTo>
                  <a:pt x="745980" y="453"/>
                </a:lnTo>
                <a:cubicBezTo>
                  <a:pt x="744630" y="3182"/>
                  <a:pt x="741997" y="5038"/>
                  <a:pt x="738976" y="5394"/>
                </a:cubicBezTo>
                <a:cubicBezTo>
                  <a:pt x="735986" y="5781"/>
                  <a:pt x="733331" y="7504"/>
                  <a:pt x="731758" y="10078"/>
                </a:cubicBezTo>
                <a:cubicBezTo>
                  <a:pt x="728278" y="21506"/>
                  <a:pt x="726817" y="23526"/>
                  <a:pt x="723681" y="20905"/>
                </a:cubicBezTo>
                <a:cubicBezTo>
                  <a:pt x="718696" y="16608"/>
                  <a:pt x="720071" y="10679"/>
                  <a:pt x="726903" y="7113"/>
                </a:cubicBezTo>
                <a:cubicBezTo>
                  <a:pt x="731200" y="4793"/>
                  <a:pt x="733133" y="2816"/>
                  <a:pt x="732746" y="453"/>
                </a:cubicBezTo>
                <a:lnTo>
                  <a:pt x="653861" y="453"/>
                </a:lnTo>
                <a:cubicBezTo>
                  <a:pt x="649565" y="4750"/>
                  <a:pt x="645268" y="4750"/>
                  <a:pt x="643893" y="754"/>
                </a:cubicBezTo>
                <a:cubicBezTo>
                  <a:pt x="643893" y="754"/>
                  <a:pt x="643893" y="539"/>
                  <a:pt x="643678" y="453"/>
                </a:cubicBezTo>
                <a:lnTo>
                  <a:pt x="627480" y="453"/>
                </a:lnTo>
                <a:cubicBezTo>
                  <a:pt x="627480" y="453"/>
                  <a:pt x="627824" y="453"/>
                  <a:pt x="627910" y="453"/>
                </a:cubicBezTo>
                <a:cubicBezTo>
                  <a:pt x="627996" y="453"/>
                  <a:pt x="628769" y="2086"/>
                  <a:pt x="628297" y="2516"/>
                </a:cubicBezTo>
                <a:cubicBezTo>
                  <a:pt x="626376" y="3555"/>
                  <a:pt x="624322" y="4333"/>
                  <a:pt x="622195" y="4836"/>
                </a:cubicBezTo>
                <a:lnTo>
                  <a:pt x="616954" y="6382"/>
                </a:lnTo>
                <a:lnTo>
                  <a:pt x="621809" y="2773"/>
                </a:lnTo>
                <a:cubicBezTo>
                  <a:pt x="623227" y="1643"/>
                  <a:pt x="624864" y="823"/>
                  <a:pt x="626621" y="367"/>
                </a:cubicBezTo>
                <a:lnTo>
                  <a:pt x="587952" y="367"/>
                </a:lnTo>
                <a:cubicBezTo>
                  <a:pt x="588326" y="793"/>
                  <a:pt x="588579" y="1313"/>
                  <a:pt x="588682" y="1871"/>
                </a:cubicBezTo>
                <a:cubicBezTo>
                  <a:pt x="588682" y="5008"/>
                  <a:pt x="584686" y="4148"/>
                  <a:pt x="580089" y="367"/>
                </a:cubicBezTo>
                <a:lnTo>
                  <a:pt x="558606" y="367"/>
                </a:lnTo>
                <a:cubicBezTo>
                  <a:pt x="557554" y="1154"/>
                  <a:pt x="556677" y="2146"/>
                  <a:pt x="556028" y="3289"/>
                </a:cubicBezTo>
                <a:cubicBezTo>
                  <a:pt x="553708" y="8101"/>
                  <a:pt x="553708" y="8101"/>
                  <a:pt x="549927" y="3848"/>
                </a:cubicBezTo>
                <a:cubicBezTo>
                  <a:pt x="548935" y="2812"/>
                  <a:pt x="548097" y="1639"/>
                  <a:pt x="547435" y="367"/>
                </a:cubicBezTo>
                <a:lnTo>
                  <a:pt x="544471" y="367"/>
                </a:lnTo>
                <a:cubicBezTo>
                  <a:pt x="547521" y="4105"/>
                  <a:pt x="545158" y="10421"/>
                  <a:pt x="540990" y="9691"/>
                </a:cubicBezTo>
                <a:cubicBezTo>
                  <a:pt x="539229" y="9287"/>
                  <a:pt x="537429" y="10189"/>
                  <a:pt x="536694" y="11839"/>
                </a:cubicBezTo>
                <a:cubicBezTo>
                  <a:pt x="536221" y="13343"/>
                  <a:pt x="537038" y="14288"/>
                  <a:pt x="538584" y="13987"/>
                </a:cubicBezTo>
                <a:cubicBezTo>
                  <a:pt x="539860" y="13721"/>
                  <a:pt x="541115" y="14542"/>
                  <a:pt x="541381" y="15818"/>
                </a:cubicBezTo>
                <a:cubicBezTo>
                  <a:pt x="541429" y="16050"/>
                  <a:pt x="541442" y="16286"/>
                  <a:pt x="541420" y="16522"/>
                </a:cubicBezTo>
                <a:cubicBezTo>
                  <a:pt x="541063" y="19130"/>
                  <a:pt x="538662" y="20961"/>
                  <a:pt x="536054" y="20604"/>
                </a:cubicBezTo>
                <a:cubicBezTo>
                  <a:pt x="534756" y="20428"/>
                  <a:pt x="533592" y="19732"/>
                  <a:pt x="532827" y="18671"/>
                </a:cubicBezTo>
                <a:cubicBezTo>
                  <a:pt x="532054" y="17618"/>
                  <a:pt x="531955" y="16213"/>
                  <a:pt x="532569" y="15062"/>
                </a:cubicBezTo>
                <a:cubicBezTo>
                  <a:pt x="533214" y="14417"/>
                  <a:pt x="532784" y="12054"/>
                  <a:pt x="531624" y="9820"/>
                </a:cubicBezTo>
                <a:cubicBezTo>
                  <a:pt x="529832" y="6864"/>
                  <a:pt x="529983" y="3126"/>
                  <a:pt x="532011" y="324"/>
                </a:cubicBezTo>
                <a:lnTo>
                  <a:pt x="474995" y="324"/>
                </a:lnTo>
                <a:cubicBezTo>
                  <a:pt x="474578" y="1239"/>
                  <a:pt x="473633" y="1789"/>
                  <a:pt x="472632" y="1699"/>
                </a:cubicBezTo>
                <a:cubicBezTo>
                  <a:pt x="470870" y="1652"/>
                  <a:pt x="469392" y="3031"/>
                  <a:pt x="469324" y="4793"/>
                </a:cubicBezTo>
                <a:cubicBezTo>
                  <a:pt x="468898" y="7109"/>
                  <a:pt x="467399" y="9085"/>
                  <a:pt x="465285" y="10120"/>
                </a:cubicBezTo>
                <a:cubicBezTo>
                  <a:pt x="461933" y="11560"/>
                  <a:pt x="458320" y="12307"/>
                  <a:pt x="454672" y="12312"/>
                </a:cubicBezTo>
                <a:cubicBezTo>
                  <a:pt x="449516" y="12312"/>
                  <a:pt x="448270" y="11538"/>
                  <a:pt x="448872" y="8617"/>
                </a:cubicBezTo>
                <a:cubicBezTo>
                  <a:pt x="449370" y="6297"/>
                  <a:pt x="451656" y="4819"/>
                  <a:pt x="453976" y="5321"/>
                </a:cubicBezTo>
                <a:cubicBezTo>
                  <a:pt x="454023" y="5330"/>
                  <a:pt x="454066" y="5338"/>
                  <a:pt x="454114" y="5351"/>
                </a:cubicBezTo>
                <a:cubicBezTo>
                  <a:pt x="456821" y="5652"/>
                  <a:pt x="459184" y="4105"/>
                  <a:pt x="461848" y="324"/>
                </a:cubicBezTo>
                <a:lnTo>
                  <a:pt x="429366" y="324"/>
                </a:lnTo>
                <a:cubicBezTo>
                  <a:pt x="427939" y="1502"/>
                  <a:pt x="427110" y="3246"/>
                  <a:pt x="427088" y="5094"/>
                </a:cubicBezTo>
                <a:cubicBezTo>
                  <a:pt x="426315" y="11495"/>
                  <a:pt x="423264" y="9390"/>
                  <a:pt x="423264" y="2644"/>
                </a:cubicBezTo>
                <a:cubicBezTo>
                  <a:pt x="423273" y="1862"/>
                  <a:pt x="423376" y="1085"/>
                  <a:pt x="423565" y="324"/>
                </a:cubicBezTo>
                <a:lnTo>
                  <a:pt x="407754" y="324"/>
                </a:lnTo>
                <a:cubicBezTo>
                  <a:pt x="411621" y="2000"/>
                  <a:pt x="414886" y="4019"/>
                  <a:pt x="414886" y="5222"/>
                </a:cubicBezTo>
                <a:cubicBezTo>
                  <a:pt x="414886" y="8789"/>
                  <a:pt x="411535" y="8703"/>
                  <a:pt x="402856" y="4879"/>
                </a:cubicBezTo>
                <a:cubicBezTo>
                  <a:pt x="400419" y="3882"/>
                  <a:pt x="398254" y="2322"/>
                  <a:pt x="396540" y="324"/>
                </a:cubicBezTo>
                <a:lnTo>
                  <a:pt x="368053" y="324"/>
                </a:lnTo>
                <a:cubicBezTo>
                  <a:pt x="367525" y="1665"/>
                  <a:pt x="366700" y="2868"/>
                  <a:pt x="365647" y="3848"/>
                </a:cubicBezTo>
                <a:cubicBezTo>
                  <a:pt x="363830" y="5454"/>
                  <a:pt x="363065" y="7942"/>
                  <a:pt x="363671" y="10292"/>
                </a:cubicBezTo>
                <a:cubicBezTo>
                  <a:pt x="365304" y="15620"/>
                  <a:pt x="362597" y="16436"/>
                  <a:pt x="354433" y="12956"/>
                </a:cubicBezTo>
                <a:lnTo>
                  <a:pt x="347344" y="9949"/>
                </a:lnTo>
                <a:lnTo>
                  <a:pt x="352844" y="4105"/>
                </a:lnTo>
                <a:cubicBezTo>
                  <a:pt x="353944" y="2928"/>
                  <a:pt x="354949" y="1661"/>
                  <a:pt x="355851" y="324"/>
                </a:cubicBezTo>
                <a:lnTo>
                  <a:pt x="243195" y="324"/>
                </a:lnTo>
                <a:cubicBezTo>
                  <a:pt x="241910" y="1244"/>
                  <a:pt x="240183" y="1244"/>
                  <a:pt x="238899" y="324"/>
                </a:cubicBezTo>
                <a:lnTo>
                  <a:pt x="211443" y="324"/>
                </a:lnTo>
                <a:cubicBezTo>
                  <a:pt x="207856" y="1480"/>
                  <a:pt x="204075" y="1936"/>
                  <a:pt x="200315" y="1656"/>
                </a:cubicBezTo>
                <a:cubicBezTo>
                  <a:pt x="196766" y="1897"/>
                  <a:pt x="193205" y="1446"/>
                  <a:pt x="189832" y="324"/>
                </a:cubicBezTo>
                <a:lnTo>
                  <a:pt x="175095" y="324"/>
                </a:lnTo>
                <a:cubicBezTo>
                  <a:pt x="173251" y="2155"/>
                  <a:pt x="170278" y="2155"/>
                  <a:pt x="168435" y="324"/>
                </a:cubicBezTo>
                <a:lnTo>
                  <a:pt x="153741" y="324"/>
                </a:lnTo>
                <a:cubicBezTo>
                  <a:pt x="155751" y="1252"/>
                  <a:pt x="157900" y="1845"/>
                  <a:pt x="160100" y="2086"/>
                </a:cubicBezTo>
                <a:cubicBezTo>
                  <a:pt x="164396" y="2516"/>
                  <a:pt x="166974" y="4062"/>
                  <a:pt x="167447" y="6382"/>
                </a:cubicBezTo>
                <a:cubicBezTo>
                  <a:pt x="168005" y="9519"/>
                  <a:pt x="166501" y="10078"/>
                  <a:pt x="157522" y="10078"/>
                </a:cubicBezTo>
                <a:cubicBezTo>
                  <a:pt x="147468" y="10078"/>
                  <a:pt x="140077" y="6082"/>
                  <a:pt x="138789" y="238"/>
                </a:cubicBezTo>
                <a:lnTo>
                  <a:pt x="50064" y="238"/>
                </a:lnTo>
                <a:cubicBezTo>
                  <a:pt x="48952" y="1239"/>
                  <a:pt x="47474" y="1738"/>
                  <a:pt x="45983" y="1613"/>
                </a:cubicBezTo>
                <a:lnTo>
                  <a:pt x="45983" y="1613"/>
                </a:lnTo>
                <a:cubicBezTo>
                  <a:pt x="42670" y="1961"/>
                  <a:pt x="39551" y="3362"/>
                  <a:pt x="37089" y="5609"/>
                </a:cubicBezTo>
                <a:cubicBezTo>
                  <a:pt x="34910" y="8402"/>
                  <a:pt x="31082" y="9296"/>
                  <a:pt x="27894" y="7757"/>
                </a:cubicBezTo>
                <a:cubicBezTo>
                  <a:pt x="22738" y="5781"/>
                  <a:pt x="22652" y="754"/>
                  <a:pt x="27894" y="238"/>
                </a:cubicBezTo>
                <a:lnTo>
                  <a:pt x="8774" y="238"/>
                </a:lnTo>
                <a:cubicBezTo>
                  <a:pt x="8645" y="2443"/>
                  <a:pt x="8242" y="4621"/>
                  <a:pt x="7571" y="6726"/>
                </a:cubicBezTo>
                <a:cubicBezTo>
                  <a:pt x="6282" y="10163"/>
                  <a:pt x="4220" y="10722"/>
                  <a:pt x="138" y="8316"/>
                </a:cubicBezTo>
                <a:lnTo>
                  <a:pt x="138" y="1408568"/>
                </a:lnTo>
                <a:cubicBezTo>
                  <a:pt x="1556" y="1408310"/>
                  <a:pt x="1857" y="1409255"/>
                  <a:pt x="1126" y="1412005"/>
                </a:cubicBezTo>
                <a:cubicBezTo>
                  <a:pt x="916" y="1413016"/>
                  <a:pt x="585" y="1413997"/>
                  <a:pt x="138" y="1414927"/>
                </a:cubicBezTo>
                <a:lnTo>
                  <a:pt x="138" y="4100283"/>
                </a:lnTo>
                <a:cubicBezTo>
                  <a:pt x="2029" y="4098349"/>
                  <a:pt x="3146" y="4098392"/>
                  <a:pt x="5079" y="4100283"/>
                </a:cubicBezTo>
                <a:cubicBezTo>
                  <a:pt x="7013" y="4102173"/>
                  <a:pt x="6497" y="4102861"/>
                  <a:pt x="2587" y="4102861"/>
                </a:cubicBezTo>
                <a:cubicBezTo>
                  <a:pt x="1771" y="4102947"/>
                  <a:pt x="950" y="4102947"/>
                  <a:pt x="138" y="4102861"/>
                </a:cubicBezTo>
                <a:lnTo>
                  <a:pt x="138" y="4179555"/>
                </a:lnTo>
                <a:cubicBezTo>
                  <a:pt x="6669" y="4177449"/>
                  <a:pt x="16680" y="4178867"/>
                  <a:pt x="18184" y="4182906"/>
                </a:cubicBezTo>
                <a:cubicBezTo>
                  <a:pt x="19988" y="4187675"/>
                  <a:pt x="17625" y="4189007"/>
                  <a:pt x="13887" y="4185269"/>
                </a:cubicBezTo>
                <a:cubicBezTo>
                  <a:pt x="9720" y="4182743"/>
                  <a:pt x="4632" y="4182236"/>
                  <a:pt x="52" y="4183894"/>
                </a:cubicBezTo>
                <a:lnTo>
                  <a:pt x="52" y="4229953"/>
                </a:lnTo>
                <a:cubicBezTo>
                  <a:pt x="1814" y="4228192"/>
                  <a:pt x="4564" y="4227633"/>
                  <a:pt x="4564" y="4229953"/>
                </a:cubicBezTo>
                <a:cubicBezTo>
                  <a:pt x="4564" y="4231114"/>
                  <a:pt x="3103" y="4232617"/>
                  <a:pt x="1255" y="4233305"/>
                </a:cubicBezTo>
                <a:cubicBezTo>
                  <a:pt x="873" y="4233481"/>
                  <a:pt x="469" y="4233597"/>
                  <a:pt x="52" y="4233649"/>
                </a:cubicBezTo>
                <a:lnTo>
                  <a:pt x="52" y="4251909"/>
                </a:lnTo>
                <a:cubicBezTo>
                  <a:pt x="581" y="4251952"/>
                  <a:pt x="1114" y="4251952"/>
                  <a:pt x="1642" y="4251909"/>
                </a:cubicBezTo>
                <a:cubicBezTo>
                  <a:pt x="6669" y="4251651"/>
                  <a:pt x="15735" y="4259342"/>
                  <a:pt x="13930" y="4262307"/>
                </a:cubicBezTo>
                <a:cubicBezTo>
                  <a:pt x="12362" y="4263755"/>
                  <a:pt x="10261" y="4264489"/>
                  <a:pt x="8130" y="4264326"/>
                </a:cubicBezTo>
                <a:cubicBezTo>
                  <a:pt x="5341" y="4264558"/>
                  <a:pt x="2609" y="4265254"/>
                  <a:pt x="52" y="4266388"/>
                </a:cubicBezTo>
                <a:lnTo>
                  <a:pt x="52" y="4303038"/>
                </a:lnTo>
                <a:cubicBezTo>
                  <a:pt x="1045" y="4302759"/>
                  <a:pt x="2072" y="4302617"/>
                  <a:pt x="3103" y="4302609"/>
                </a:cubicBezTo>
                <a:cubicBezTo>
                  <a:pt x="6068" y="4302609"/>
                  <a:pt x="6411" y="4301792"/>
                  <a:pt x="4736" y="4298613"/>
                </a:cubicBezTo>
                <a:cubicBezTo>
                  <a:pt x="3060" y="4295433"/>
                  <a:pt x="3576" y="4293758"/>
                  <a:pt x="6755" y="4290793"/>
                </a:cubicBezTo>
                <a:cubicBezTo>
                  <a:pt x="9122" y="4289001"/>
                  <a:pt x="10274" y="4286019"/>
                  <a:pt x="9720" y="4283102"/>
                </a:cubicBezTo>
                <a:cubicBezTo>
                  <a:pt x="8903" y="4280524"/>
                  <a:pt x="9720" y="4279192"/>
                  <a:pt x="11524" y="4279192"/>
                </a:cubicBezTo>
                <a:cubicBezTo>
                  <a:pt x="13329" y="4279192"/>
                  <a:pt x="15004" y="4281555"/>
                  <a:pt x="15563" y="4284477"/>
                </a:cubicBezTo>
                <a:cubicBezTo>
                  <a:pt x="16293" y="4288344"/>
                  <a:pt x="15563" y="4290062"/>
                  <a:pt x="12555" y="4291008"/>
                </a:cubicBezTo>
                <a:cubicBezTo>
                  <a:pt x="7314" y="4292726"/>
                  <a:pt x="8517" y="4298785"/>
                  <a:pt x="14532" y="4301491"/>
                </a:cubicBezTo>
                <a:cubicBezTo>
                  <a:pt x="20547" y="4304198"/>
                  <a:pt x="19043" y="4308022"/>
                  <a:pt x="11052" y="4307335"/>
                </a:cubicBezTo>
                <a:cubicBezTo>
                  <a:pt x="7434" y="4307017"/>
                  <a:pt x="3795" y="4307575"/>
                  <a:pt x="439" y="4308967"/>
                </a:cubicBezTo>
                <a:lnTo>
                  <a:pt x="52" y="4308967"/>
                </a:lnTo>
                <a:lnTo>
                  <a:pt x="52" y="4315283"/>
                </a:lnTo>
                <a:cubicBezTo>
                  <a:pt x="1625" y="4313883"/>
                  <a:pt x="3717" y="4313212"/>
                  <a:pt x="5810" y="4313436"/>
                </a:cubicBezTo>
                <a:cubicBezTo>
                  <a:pt x="10665" y="4314467"/>
                  <a:pt x="9376" y="4318205"/>
                  <a:pt x="4134" y="4318291"/>
                </a:cubicBezTo>
                <a:cubicBezTo>
                  <a:pt x="2519" y="4318192"/>
                  <a:pt x="942" y="4318824"/>
                  <a:pt x="-163" y="4320010"/>
                </a:cubicBezTo>
                <a:lnTo>
                  <a:pt x="-163" y="4332512"/>
                </a:lnTo>
                <a:lnTo>
                  <a:pt x="4907" y="4332512"/>
                </a:lnTo>
                <a:cubicBezTo>
                  <a:pt x="5496" y="4332083"/>
                  <a:pt x="6295" y="4332083"/>
                  <a:pt x="6884" y="4332512"/>
                </a:cubicBezTo>
                <a:lnTo>
                  <a:pt x="31031" y="4332512"/>
                </a:lnTo>
                <a:cubicBezTo>
                  <a:pt x="29080" y="4331408"/>
                  <a:pt x="27739" y="4329479"/>
                  <a:pt x="27378" y="4327271"/>
                </a:cubicBezTo>
                <a:cubicBezTo>
                  <a:pt x="27378" y="4326197"/>
                  <a:pt x="28839" y="4325896"/>
                  <a:pt x="30558" y="4326540"/>
                </a:cubicBezTo>
                <a:cubicBezTo>
                  <a:pt x="32277" y="4327185"/>
                  <a:pt x="33694" y="4326540"/>
                  <a:pt x="33694" y="4324607"/>
                </a:cubicBezTo>
                <a:cubicBezTo>
                  <a:pt x="33694" y="4322673"/>
                  <a:pt x="31031" y="4320869"/>
                  <a:pt x="27378" y="4320310"/>
                </a:cubicBezTo>
                <a:cubicBezTo>
                  <a:pt x="24590" y="4319967"/>
                  <a:pt x="21961" y="4318815"/>
                  <a:pt x="19817" y="4317002"/>
                </a:cubicBezTo>
                <a:cubicBezTo>
                  <a:pt x="17926" y="4313909"/>
                  <a:pt x="22437" y="4310342"/>
                  <a:pt x="25660" y="4312362"/>
                </a:cubicBezTo>
                <a:cubicBezTo>
                  <a:pt x="28466" y="4313487"/>
                  <a:pt x="31512" y="4313874"/>
                  <a:pt x="34511" y="4313479"/>
                </a:cubicBezTo>
                <a:cubicBezTo>
                  <a:pt x="39839" y="4312877"/>
                  <a:pt x="40397" y="4313479"/>
                  <a:pt x="39366" y="4317474"/>
                </a:cubicBezTo>
                <a:cubicBezTo>
                  <a:pt x="37815" y="4323167"/>
                  <a:pt x="39955" y="4329226"/>
                  <a:pt x="44737" y="4332685"/>
                </a:cubicBezTo>
                <a:lnTo>
                  <a:pt x="56853" y="4332685"/>
                </a:lnTo>
                <a:cubicBezTo>
                  <a:pt x="56836" y="4332414"/>
                  <a:pt x="56836" y="4332139"/>
                  <a:pt x="56853" y="4331868"/>
                </a:cubicBezTo>
                <a:cubicBezTo>
                  <a:pt x="56853" y="4330923"/>
                  <a:pt x="59345" y="4330751"/>
                  <a:pt x="62439" y="4331567"/>
                </a:cubicBezTo>
                <a:cubicBezTo>
                  <a:pt x="67122" y="4332770"/>
                  <a:pt x="67766" y="4332384"/>
                  <a:pt x="66735" y="4329290"/>
                </a:cubicBezTo>
                <a:cubicBezTo>
                  <a:pt x="65704" y="4326197"/>
                  <a:pt x="66220" y="4325939"/>
                  <a:pt x="67981" y="4326583"/>
                </a:cubicBezTo>
                <a:cubicBezTo>
                  <a:pt x="69377" y="4327073"/>
                  <a:pt x="70250" y="4328465"/>
                  <a:pt x="70086" y="4329935"/>
                </a:cubicBezTo>
                <a:cubicBezTo>
                  <a:pt x="69786" y="4331267"/>
                  <a:pt x="70903" y="4332341"/>
                  <a:pt x="72621" y="4332341"/>
                </a:cubicBezTo>
                <a:cubicBezTo>
                  <a:pt x="73098" y="4332362"/>
                  <a:pt x="73567" y="4332478"/>
                  <a:pt x="73996" y="4332685"/>
                </a:cubicBezTo>
                <a:lnTo>
                  <a:pt x="95479" y="4332685"/>
                </a:lnTo>
                <a:cubicBezTo>
                  <a:pt x="96081" y="4331954"/>
                  <a:pt x="95780" y="4329892"/>
                  <a:pt x="94663" y="4327743"/>
                </a:cubicBezTo>
                <a:cubicBezTo>
                  <a:pt x="91526" y="4321771"/>
                  <a:pt x="93503" y="4320740"/>
                  <a:pt x="99905" y="4324951"/>
                </a:cubicBezTo>
                <a:cubicBezTo>
                  <a:pt x="106306" y="4329161"/>
                  <a:pt x="106994" y="4332341"/>
                  <a:pt x="102354" y="4332341"/>
                </a:cubicBezTo>
                <a:cubicBezTo>
                  <a:pt x="101099" y="4332362"/>
                  <a:pt x="99853" y="4332474"/>
                  <a:pt x="98616" y="4332685"/>
                </a:cubicBezTo>
                <a:lnTo>
                  <a:pt x="146780" y="4332685"/>
                </a:lnTo>
                <a:cubicBezTo>
                  <a:pt x="145702" y="4328976"/>
                  <a:pt x="147231" y="4325002"/>
                  <a:pt x="150518" y="4322974"/>
                </a:cubicBezTo>
                <a:cubicBezTo>
                  <a:pt x="154084" y="4321599"/>
                  <a:pt x="154557" y="4328259"/>
                  <a:pt x="151120" y="4331567"/>
                </a:cubicBezTo>
                <a:cubicBezTo>
                  <a:pt x="150866" y="4331868"/>
                  <a:pt x="150651" y="4332203"/>
                  <a:pt x="150475" y="4332555"/>
                </a:cubicBezTo>
                <a:lnTo>
                  <a:pt x="171485" y="4332555"/>
                </a:lnTo>
                <a:cubicBezTo>
                  <a:pt x="171485" y="4330880"/>
                  <a:pt x="169595" y="4329978"/>
                  <a:pt x="165556" y="4329032"/>
                </a:cubicBezTo>
                <a:lnTo>
                  <a:pt x="158682" y="4327443"/>
                </a:lnTo>
                <a:lnTo>
                  <a:pt x="166029" y="4325380"/>
                </a:lnTo>
                <a:cubicBezTo>
                  <a:pt x="170145" y="4324216"/>
                  <a:pt x="174175" y="4322781"/>
                  <a:pt x="178102" y="4321084"/>
                </a:cubicBezTo>
                <a:cubicBezTo>
                  <a:pt x="181582" y="4319365"/>
                  <a:pt x="183516" y="4319408"/>
                  <a:pt x="185320" y="4321084"/>
                </a:cubicBezTo>
                <a:cubicBezTo>
                  <a:pt x="187125" y="4322759"/>
                  <a:pt x="187125" y="4323619"/>
                  <a:pt x="184762" y="4323834"/>
                </a:cubicBezTo>
                <a:lnTo>
                  <a:pt x="178575" y="4324349"/>
                </a:lnTo>
                <a:cubicBezTo>
                  <a:pt x="176341" y="4324349"/>
                  <a:pt x="175653" y="4326583"/>
                  <a:pt x="176126" y="4331567"/>
                </a:cubicBezTo>
                <a:cubicBezTo>
                  <a:pt x="176126" y="4331868"/>
                  <a:pt x="176126" y="4332126"/>
                  <a:pt x="176126" y="4332427"/>
                </a:cubicBezTo>
                <a:lnTo>
                  <a:pt x="193312" y="4332427"/>
                </a:lnTo>
                <a:cubicBezTo>
                  <a:pt x="193312" y="4332427"/>
                  <a:pt x="193312" y="4332126"/>
                  <a:pt x="193312" y="4331954"/>
                </a:cubicBezTo>
                <a:cubicBezTo>
                  <a:pt x="193312" y="4330708"/>
                  <a:pt x="194300" y="4330278"/>
                  <a:pt x="195417" y="4331009"/>
                </a:cubicBezTo>
                <a:cubicBezTo>
                  <a:pt x="196032" y="4331391"/>
                  <a:pt x="196586" y="4331868"/>
                  <a:pt x="197050" y="4332427"/>
                </a:cubicBezTo>
                <a:lnTo>
                  <a:pt x="207276" y="4332427"/>
                </a:lnTo>
                <a:cubicBezTo>
                  <a:pt x="206820" y="4332057"/>
                  <a:pt x="206399" y="4331636"/>
                  <a:pt x="206030" y="4331181"/>
                </a:cubicBezTo>
                <a:cubicBezTo>
                  <a:pt x="202163" y="4326411"/>
                  <a:pt x="204225" y="4323404"/>
                  <a:pt x="208909" y="4326884"/>
                </a:cubicBezTo>
                <a:cubicBezTo>
                  <a:pt x="211744" y="4328990"/>
                  <a:pt x="212346" y="4330622"/>
                  <a:pt x="210842" y="4332126"/>
                </a:cubicBezTo>
                <a:lnTo>
                  <a:pt x="210498" y="4332384"/>
                </a:lnTo>
                <a:lnTo>
                  <a:pt x="229790" y="4332384"/>
                </a:lnTo>
                <a:cubicBezTo>
                  <a:pt x="229175" y="4331494"/>
                  <a:pt x="228329" y="4330798"/>
                  <a:pt x="227341" y="4330364"/>
                </a:cubicBezTo>
                <a:cubicBezTo>
                  <a:pt x="222628" y="4327834"/>
                  <a:pt x="218103" y="4324959"/>
                  <a:pt x="213807" y="4321771"/>
                </a:cubicBezTo>
                <a:cubicBezTo>
                  <a:pt x="206846" y="4316658"/>
                  <a:pt x="204526" y="4313736"/>
                  <a:pt x="205944" y="4312018"/>
                </a:cubicBezTo>
                <a:cubicBezTo>
                  <a:pt x="207113" y="4310884"/>
                  <a:pt x="207310" y="4309083"/>
                  <a:pt x="206417" y="4307721"/>
                </a:cubicBezTo>
                <a:cubicBezTo>
                  <a:pt x="205557" y="4306776"/>
                  <a:pt x="206417" y="4306475"/>
                  <a:pt x="208006" y="4307034"/>
                </a:cubicBezTo>
                <a:cubicBezTo>
                  <a:pt x="210133" y="4308138"/>
                  <a:pt x="211568" y="4310235"/>
                  <a:pt x="211830" y="4312619"/>
                </a:cubicBezTo>
                <a:cubicBezTo>
                  <a:pt x="212346" y="4316358"/>
                  <a:pt x="213979" y="4317303"/>
                  <a:pt x="220166" y="4317474"/>
                </a:cubicBezTo>
                <a:cubicBezTo>
                  <a:pt x="233915" y="4317904"/>
                  <a:pt x="234129" y="4318033"/>
                  <a:pt x="234817" y="4325166"/>
                </a:cubicBezTo>
                <a:cubicBezTo>
                  <a:pt x="235010" y="4327606"/>
                  <a:pt x="234881" y="4330064"/>
                  <a:pt x="234430" y="4332470"/>
                </a:cubicBezTo>
                <a:lnTo>
                  <a:pt x="253507" y="4332470"/>
                </a:lnTo>
                <a:cubicBezTo>
                  <a:pt x="253292" y="4331052"/>
                  <a:pt x="253034" y="4329548"/>
                  <a:pt x="252734" y="4328173"/>
                </a:cubicBezTo>
                <a:cubicBezTo>
                  <a:pt x="251745" y="4323060"/>
                  <a:pt x="252175" y="4321513"/>
                  <a:pt x="254624" y="4321513"/>
                </a:cubicBezTo>
                <a:cubicBezTo>
                  <a:pt x="256562" y="4321732"/>
                  <a:pt x="258216" y="4323004"/>
                  <a:pt x="258921" y="4324822"/>
                </a:cubicBezTo>
                <a:cubicBezTo>
                  <a:pt x="259651" y="4326712"/>
                  <a:pt x="259264" y="4327572"/>
                  <a:pt x="258104" y="4326841"/>
                </a:cubicBezTo>
                <a:cubicBezTo>
                  <a:pt x="256944" y="4326111"/>
                  <a:pt x="255999" y="4326841"/>
                  <a:pt x="255999" y="4328603"/>
                </a:cubicBezTo>
                <a:cubicBezTo>
                  <a:pt x="255879" y="4330115"/>
                  <a:pt x="257009" y="4331443"/>
                  <a:pt x="258521" y="4331563"/>
                </a:cubicBezTo>
                <a:cubicBezTo>
                  <a:pt x="258555" y="4331563"/>
                  <a:pt x="258585" y="4331567"/>
                  <a:pt x="258620" y="4331567"/>
                </a:cubicBezTo>
                <a:cubicBezTo>
                  <a:pt x="262414" y="4331241"/>
                  <a:pt x="266233" y="4331559"/>
                  <a:pt x="269920" y="4332512"/>
                </a:cubicBezTo>
                <a:lnTo>
                  <a:pt x="280103" y="4332512"/>
                </a:lnTo>
                <a:cubicBezTo>
                  <a:pt x="277967" y="4327043"/>
                  <a:pt x="273538" y="4322785"/>
                  <a:pt x="267986" y="4320869"/>
                </a:cubicBezTo>
                <a:cubicBezTo>
                  <a:pt x="266053" y="4320138"/>
                  <a:pt x="266096" y="4319279"/>
                  <a:pt x="267986" y="4317088"/>
                </a:cubicBezTo>
                <a:cubicBezTo>
                  <a:pt x="269877" y="4314897"/>
                  <a:pt x="271467" y="4314725"/>
                  <a:pt x="274775" y="4316787"/>
                </a:cubicBezTo>
                <a:cubicBezTo>
                  <a:pt x="276970" y="4318227"/>
                  <a:pt x="279471" y="4319125"/>
                  <a:pt x="282079" y="4319408"/>
                </a:cubicBezTo>
                <a:cubicBezTo>
                  <a:pt x="284399" y="4319408"/>
                  <a:pt x="284958" y="4320783"/>
                  <a:pt x="284056" y="4324435"/>
                </a:cubicBezTo>
                <a:cubicBezTo>
                  <a:pt x="283153" y="4328087"/>
                  <a:pt x="283798" y="4329720"/>
                  <a:pt x="287321" y="4330665"/>
                </a:cubicBezTo>
                <a:cubicBezTo>
                  <a:pt x="288610" y="4330824"/>
                  <a:pt x="289787" y="4331486"/>
                  <a:pt x="290586" y="4332512"/>
                </a:cubicBezTo>
                <a:lnTo>
                  <a:pt x="302488" y="4332512"/>
                </a:lnTo>
                <a:cubicBezTo>
                  <a:pt x="305581" y="4329419"/>
                  <a:pt x="307558" y="4329419"/>
                  <a:pt x="308073" y="4332512"/>
                </a:cubicBezTo>
                <a:lnTo>
                  <a:pt x="320963" y="4332512"/>
                </a:lnTo>
                <a:cubicBezTo>
                  <a:pt x="320830" y="4332306"/>
                  <a:pt x="320740" y="4332070"/>
                  <a:pt x="320705" y="4331825"/>
                </a:cubicBezTo>
                <a:cubicBezTo>
                  <a:pt x="320705" y="4330837"/>
                  <a:pt x="325002" y="4330021"/>
                  <a:pt x="330158" y="4330021"/>
                </a:cubicBezTo>
                <a:cubicBezTo>
                  <a:pt x="336130" y="4330021"/>
                  <a:pt x="339095" y="4330837"/>
                  <a:pt x="339481" y="4332512"/>
                </a:cubicBezTo>
                <a:lnTo>
                  <a:pt x="360062" y="4332512"/>
                </a:lnTo>
                <a:lnTo>
                  <a:pt x="359632" y="4331868"/>
                </a:lnTo>
                <a:cubicBezTo>
                  <a:pt x="357639" y="4328040"/>
                  <a:pt x="353759" y="4325569"/>
                  <a:pt x="349449" y="4325380"/>
                </a:cubicBezTo>
                <a:cubicBezTo>
                  <a:pt x="343305" y="4324779"/>
                  <a:pt x="342661" y="4324005"/>
                  <a:pt x="342059" y="4316787"/>
                </a:cubicBezTo>
                <a:cubicBezTo>
                  <a:pt x="341544" y="4310256"/>
                  <a:pt x="342059" y="4309053"/>
                  <a:pt x="344723" y="4310128"/>
                </a:cubicBezTo>
                <a:cubicBezTo>
                  <a:pt x="346377" y="4310639"/>
                  <a:pt x="347567" y="4312095"/>
                  <a:pt x="347731" y="4313822"/>
                </a:cubicBezTo>
                <a:cubicBezTo>
                  <a:pt x="346914" y="4320654"/>
                  <a:pt x="348031" y="4321857"/>
                  <a:pt x="354004" y="4320525"/>
                </a:cubicBezTo>
                <a:cubicBezTo>
                  <a:pt x="357570" y="4319752"/>
                  <a:pt x="360663" y="4320138"/>
                  <a:pt x="361480" y="4321471"/>
                </a:cubicBezTo>
                <a:cubicBezTo>
                  <a:pt x="362025" y="4322630"/>
                  <a:pt x="363387" y="4323163"/>
                  <a:pt x="364573" y="4322673"/>
                </a:cubicBezTo>
                <a:cubicBezTo>
                  <a:pt x="367108" y="4321084"/>
                  <a:pt x="370674" y="4326240"/>
                  <a:pt x="371963" y="4332512"/>
                </a:cubicBezTo>
                <a:lnTo>
                  <a:pt x="384853" y="4332512"/>
                </a:lnTo>
                <a:cubicBezTo>
                  <a:pt x="385321" y="4331396"/>
                  <a:pt x="385553" y="4330197"/>
                  <a:pt x="385540" y="4328990"/>
                </a:cubicBezTo>
                <a:cubicBezTo>
                  <a:pt x="385540" y="4322630"/>
                  <a:pt x="387732" y="4322201"/>
                  <a:pt x="391685" y="4327743"/>
                </a:cubicBezTo>
                <a:cubicBezTo>
                  <a:pt x="393274" y="4329935"/>
                  <a:pt x="395981" y="4331267"/>
                  <a:pt x="397442" y="4330665"/>
                </a:cubicBezTo>
                <a:cubicBezTo>
                  <a:pt x="400346" y="4330180"/>
                  <a:pt x="403328" y="4330536"/>
                  <a:pt x="406035" y="4331696"/>
                </a:cubicBezTo>
                <a:lnTo>
                  <a:pt x="408355" y="4332512"/>
                </a:lnTo>
                <a:lnTo>
                  <a:pt x="435896" y="4332512"/>
                </a:lnTo>
                <a:cubicBezTo>
                  <a:pt x="435467" y="4332040"/>
                  <a:pt x="435896" y="4331267"/>
                  <a:pt x="436713" y="4330021"/>
                </a:cubicBezTo>
                <a:cubicBezTo>
                  <a:pt x="442642" y="4322287"/>
                  <a:pt x="448571" y="4321428"/>
                  <a:pt x="448571" y="4328431"/>
                </a:cubicBezTo>
                <a:cubicBezTo>
                  <a:pt x="448571" y="4330622"/>
                  <a:pt x="448184" y="4331825"/>
                  <a:pt x="446938" y="4332512"/>
                </a:cubicBezTo>
                <a:lnTo>
                  <a:pt x="482428" y="4332512"/>
                </a:lnTo>
                <a:cubicBezTo>
                  <a:pt x="482609" y="4330240"/>
                  <a:pt x="482609" y="4327954"/>
                  <a:pt x="482428" y="4325681"/>
                </a:cubicBezTo>
                <a:cubicBezTo>
                  <a:pt x="483086" y="4322519"/>
                  <a:pt x="484851" y="4319700"/>
                  <a:pt x="487412" y="4317732"/>
                </a:cubicBezTo>
                <a:cubicBezTo>
                  <a:pt x="489870" y="4315850"/>
                  <a:pt x="491734" y="4313298"/>
                  <a:pt x="492783" y="4310385"/>
                </a:cubicBezTo>
                <a:cubicBezTo>
                  <a:pt x="492783" y="4308924"/>
                  <a:pt x="493857" y="4309440"/>
                  <a:pt x="495017" y="4311545"/>
                </a:cubicBezTo>
                <a:cubicBezTo>
                  <a:pt x="496693" y="4314424"/>
                  <a:pt x="496392" y="4316701"/>
                  <a:pt x="493857" y="4320568"/>
                </a:cubicBezTo>
                <a:cubicBezTo>
                  <a:pt x="492052" y="4323447"/>
                  <a:pt x="489560" y="4325767"/>
                  <a:pt x="488615" y="4325767"/>
                </a:cubicBezTo>
                <a:cubicBezTo>
                  <a:pt x="486295" y="4325767"/>
                  <a:pt x="485650" y="4328947"/>
                  <a:pt x="486381" y="4332512"/>
                </a:cubicBezTo>
                <a:lnTo>
                  <a:pt x="504598" y="4332512"/>
                </a:lnTo>
                <a:cubicBezTo>
                  <a:pt x="504298" y="4330893"/>
                  <a:pt x="504298" y="4329234"/>
                  <a:pt x="504598" y="4327615"/>
                </a:cubicBezTo>
                <a:cubicBezTo>
                  <a:pt x="505458" y="4323318"/>
                  <a:pt x="504985" y="4321513"/>
                  <a:pt x="502923" y="4321513"/>
                </a:cubicBezTo>
                <a:cubicBezTo>
                  <a:pt x="500860" y="4321513"/>
                  <a:pt x="500688" y="4321041"/>
                  <a:pt x="503181" y="4319408"/>
                </a:cubicBezTo>
                <a:cubicBezTo>
                  <a:pt x="508293" y="4316057"/>
                  <a:pt x="509411" y="4316916"/>
                  <a:pt x="508165" y="4323232"/>
                </a:cubicBezTo>
                <a:cubicBezTo>
                  <a:pt x="507237" y="4326274"/>
                  <a:pt x="508061" y="4329578"/>
                  <a:pt x="510313" y="4331825"/>
                </a:cubicBezTo>
                <a:lnTo>
                  <a:pt x="510785" y="4332341"/>
                </a:lnTo>
                <a:lnTo>
                  <a:pt x="542193" y="4332341"/>
                </a:lnTo>
                <a:cubicBezTo>
                  <a:pt x="542232" y="4331709"/>
                  <a:pt x="542589" y="4331142"/>
                  <a:pt x="543139" y="4330837"/>
                </a:cubicBezTo>
                <a:cubicBezTo>
                  <a:pt x="544703" y="4330085"/>
                  <a:pt x="546572" y="4330450"/>
                  <a:pt x="547736" y="4331739"/>
                </a:cubicBezTo>
                <a:cubicBezTo>
                  <a:pt x="547951" y="4331739"/>
                  <a:pt x="548252" y="4332126"/>
                  <a:pt x="548509" y="4332341"/>
                </a:cubicBezTo>
                <a:lnTo>
                  <a:pt x="584901" y="4332341"/>
                </a:lnTo>
                <a:cubicBezTo>
                  <a:pt x="584901" y="4332341"/>
                  <a:pt x="584901" y="4332040"/>
                  <a:pt x="584901" y="4331911"/>
                </a:cubicBezTo>
                <a:cubicBezTo>
                  <a:pt x="584901" y="4329204"/>
                  <a:pt x="585975" y="4328259"/>
                  <a:pt x="588081" y="4329118"/>
                </a:cubicBezTo>
                <a:cubicBezTo>
                  <a:pt x="590186" y="4329978"/>
                  <a:pt x="591217" y="4329118"/>
                  <a:pt x="591217" y="4327958"/>
                </a:cubicBezTo>
                <a:cubicBezTo>
                  <a:pt x="591217" y="4326798"/>
                  <a:pt x="593194" y="4325595"/>
                  <a:pt x="595514" y="4325595"/>
                </a:cubicBezTo>
                <a:cubicBezTo>
                  <a:pt x="599123" y="4325595"/>
                  <a:pt x="599810" y="4324607"/>
                  <a:pt x="598951" y="4320310"/>
                </a:cubicBezTo>
                <a:cubicBezTo>
                  <a:pt x="598092" y="4316014"/>
                  <a:pt x="598736" y="4314983"/>
                  <a:pt x="602646" y="4314983"/>
                </a:cubicBezTo>
                <a:cubicBezTo>
                  <a:pt x="605331" y="4315021"/>
                  <a:pt x="607892" y="4316117"/>
                  <a:pt x="609778" y="4318033"/>
                </a:cubicBezTo>
                <a:cubicBezTo>
                  <a:pt x="611798" y="4320482"/>
                  <a:pt x="611368" y="4321170"/>
                  <a:pt x="607415" y="4321728"/>
                </a:cubicBezTo>
                <a:cubicBezTo>
                  <a:pt x="604485" y="4321969"/>
                  <a:pt x="602156" y="4324297"/>
                  <a:pt x="601916" y="4327228"/>
                </a:cubicBezTo>
                <a:cubicBezTo>
                  <a:pt x="601357" y="4331181"/>
                  <a:pt x="602259" y="4331997"/>
                  <a:pt x="607157" y="4332083"/>
                </a:cubicBezTo>
                <a:lnTo>
                  <a:pt x="613044" y="4332083"/>
                </a:lnTo>
                <a:lnTo>
                  <a:pt x="612786" y="4332083"/>
                </a:lnTo>
                <a:lnTo>
                  <a:pt x="671176" y="4332083"/>
                </a:lnTo>
                <a:cubicBezTo>
                  <a:pt x="674313" y="4328947"/>
                  <a:pt x="677793" y="4329032"/>
                  <a:pt x="679426" y="4332083"/>
                </a:cubicBezTo>
                <a:lnTo>
                  <a:pt x="684238" y="4332083"/>
                </a:lnTo>
                <a:cubicBezTo>
                  <a:pt x="684547" y="4331855"/>
                  <a:pt x="684925" y="4331735"/>
                  <a:pt x="685312" y="4331739"/>
                </a:cubicBezTo>
                <a:cubicBezTo>
                  <a:pt x="685682" y="4331744"/>
                  <a:pt x="686043" y="4331864"/>
                  <a:pt x="686343" y="4332083"/>
                </a:cubicBezTo>
                <a:lnTo>
                  <a:pt x="700952" y="4332083"/>
                </a:lnTo>
                <a:cubicBezTo>
                  <a:pt x="700943" y="4331507"/>
                  <a:pt x="700823" y="4330940"/>
                  <a:pt x="700608" y="4330407"/>
                </a:cubicBezTo>
                <a:cubicBezTo>
                  <a:pt x="699706" y="4327958"/>
                  <a:pt x="700049" y="4327271"/>
                  <a:pt x="701682" y="4328302"/>
                </a:cubicBezTo>
                <a:cubicBezTo>
                  <a:pt x="702769" y="4329299"/>
                  <a:pt x="703495" y="4330631"/>
                  <a:pt x="703744" y="4332083"/>
                </a:cubicBezTo>
                <a:lnTo>
                  <a:pt x="720243" y="4332083"/>
                </a:lnTo>
                <a:cubicBezTo>
                  <a:pt x="720179" y="4331185"/>
                  <a:pt x="720424" y="4330291"/>
                  <a:pt x="720931" y="4329548"/>
                </a:cubicBezTo>
                <a:cubicBezTo>
                  <a:pt x="722563" y="4326927"/>
                  <a:pt x="723595" y="4327142"/>
                  <a:pt x="727590" y="4331224"/>
                </a:cubicBezTo>
                <a:lnTo>
                  <a:pt x="728407" y="4332083"/>
                </a:lnTo>
                <a:lnTo>
                  <a:pt x="735625" y="4332083"/>
                </a:lnTo>
                <a:cubicBezTo>
                  <a:pt x="735603" y="4331928"/>
                  <a:pt x="735603" y="4331769"/>
                  <a:pt x="735625" y="4331610"/>
                </a:cubicBezTo>
                <a:cubicBezTo>
                  <a:pt x="735625" y="4330364"/>
                  <a:pt x="736570" y="4329935"/>
                  <a:pt x="737730" y="4330665"/>
                </a:cubicBezTo>
                <a:cubicBezTo>
                  <a:pt x="738345" y="4331047"/>
                  <a:pt x="738899" y="4331524"/>
                  <a:pt x="739363" y="4332083"/>
                </a:cubicBezTo>
                <a:lnTo>
                  <a:pt x="759041" y="4332083"/>
                </a:lnTo>
                <a:cubicBezTo>
                  <a:pt x="758809" y="4331555"/>
                  <a:pt x="758680" y="4330983"/>
                  <a:pt x="758655" y="4330407"/>
                </a:cubicBezTo>
                <a:cubicBezTo>
                  <a:pt x="758655" y="4327958"/>
                  <a:pt x="759557" y="4327829"/>
                  <a:pt x="762951" y="4329634"/>
                </a:cubicBezTo>
                <a:cubicBezTo>
                  <a:pt x="764803" y="4330845"/>
                  <a:pt x="767089" y="4331207"/>
                  <a:pt x="769224" y="4330622"/>
                </a:cubicBezTo>
                <a:cubicBezTo>
                  <a:pt x="770341" y="4329935"/>
                  <a:pt x="771286" y="4329849"/>
                  <a:pt x="771286" y="4330622"/>
                </a:cubicBezTo>
                <a:cubicBezTo>
                  <a:pt x="771286" y="4331396"/>
                  <a:pt x="770814" y="4331696"/>
                  <a:pt x="770126" y="4332255"/>
                </a:cubicBezTo>
                <a:lnTo>
                  <a:pt x="796207" y="4332255"/>
                </a:lnTo>
                <a:cubicBezTo>
                  <a:pt x="797001" y="4332014"/>
                  <a:pt x="797826" y="4331898"/>
                  <a:pt x="798656" y="4331911"/>
                </a:cubicBezTo>
                <a:cubicBezTo>
                  <a:pt x="799330" y="4331902"/>
                  <a:pt x="800000" y="4332018"/>
                  <a:pt x="800632" y="4332255"/>
                </a:cubicBezTo>
                <a:lnTo>
                  <a:pt x="811202" y="4332255"/>
                </a:lnTo>
                <a:cubicBezTo>
                  <a:pt x="811176" y="4332027"/>
                  <a:pt x="811176" y="4331795"/>
                  <a:pt x="811202" y="4331567"/>
                </a:cubicBezTo>
                <a:cubicBezTo>
                  <a:pt x="811202" y="4330407"/>
                  <a:pt x="813737" y="4329763"/>
                  <a:pt x="816873" y="4330149"/>
                </a:cubicBezTo>
                <a:cubicBezTo>
                  <a:pt x="821170" y="4330708"/>
                  <a:pt x="822716" y="4329806"/>
                  <a:pt x="823705" y="4325853"/>
                </a:cubicBezTo>
                <a:cubicBezTo>
                  <a:pt x="825337" y="4318978"/>
                  <a:pt x="829204" y="4317947"/>
                  <a:pt x="830751" y="4324005"/>
                </a:cubicBezTo>
                <a:cubicBezTo>
                  <a:pt x="831739" y="4327829"/>
                  <a:pt x="832513" y="4328302"/>
                  <a:pt x="834575" y="4326197"/>
                </a:cubicBezTo>
                <a:cubicBezTo>
                  <a:pt x="838657" y="4321900"/>
                  <a:pt x="843168" y="4322931"/>
                  <a:pt x="841621" y="4327657"/>
                </a:cubicBezTo>
                <a:cubicBezTo>
                  <a:pt x="841050" y="4329217"/>
                  <a:pt x="841157" y="4330949"/>
                  <a:pt x="841922" y="4332427"/>
                </a:cubicBezTo>
                <a:lnTo>
                  <a:pt x="924416" y="4332427"/>
                </a:lnTo>
                <a:cubicBezTo>
                  <a:pt x="924369" y="4331997"/>
                  <a:pt x="924369" y="4331567"/>
                  <a:pt x="924416" y="4331138"/>
                </a:cubicBezTo>
                <a:cubicBezTo>
                  <a:pt x="924416" y="4327958"/>
                  <a:pt x="928197" y="4324564"/>
                  <a:pt x="929873" y="4326240"/>
                </a:cubicBezTo>
                <a:cubicBezTo>
                  <a:pt x="930388" y="4326798"/>
                  <a:pt x="930216" y="4328774"/>
                  <a:pt x="929486" y="4330536"/>
                </a:cubicBezTo>
                <a:cubicBezTo>
                  <a:pt x="929267" y="4331146"/>
                  <a:pt x="928962" y="4331726"/>
                  <a:pt x="928584" y="4332255"/>
                </a:cubicBezTo>
                <a:lnTo>
                  <a:pt x="979412" y="4332255"/>
                </a:lnTo>
                <a:lnTo>
                  <a:pt x="978854" y="4331954"/>
                </a:lnTo>
                <a:cubicBezTo>
                  <a:pt x="976693" y="4330738"/>
                  <a:pt x="974420" y="4329729"/>
                  <a:pt x="972065" y="4328947"/>
                </a:cubicBezTo>
                <a:cubicBezTo>
                  <a:pt x="970046" y="4328302"/>
                  <a:pt x="968413" y="4326798"/>
                  <a:pt x="968413" y="4325595"/>
                </a:cubicBezTo>
                <a:cubicBezTo>
                  <a:pt x="968413" y="4321298"/>
                  <a:pt x="976018" y="4323404"/>
                  <a:pt x="980959" y="4328731"/>
                </a:cubicBezTo>
                <a:cubicBezTo>
                  <a:pt x="982003" y="4329789"/>
                  <a:pt x="982914" y="4330974"/>
                  <a:pt x="983666" y="4332255"/>
                </a:cubicBezTo>
                <a:lnTo>
                  <a:pt x="994880" y="4332255"/>
                </a:lnTo>
                <a:cubicBezTo>
                  <a:pt x="994076" y="4331198"/>
                  <a:pt x="994283" y="4329686"/>
                  <a:pt x="995340" y="4328882"/>
                </a:cubicBezTo>
                <a:cubicBezTo>
                  <a:pt x="995413" y="4328830"/>
                  <a:pt x="995490" y="4328779"/>
                  <a:pt x="995567" y="4328731"/>
                </a:cubicBezTo>
                <a:cubicBezTo>
                  <a:pt x="997024" y="4327387"/>
                  <a:pt x="997810" y="4325470"/>
                  <a:pt x="997716" y="4323490"/>
                </a:cubicBezTo>
                <a:cubicBezTo>
                  <a:pt x="997741" y="4321337"/>
                  <a:pt x="998944" y="4319374"/>
                  <a:pt x="1000852" y="4318377"/>
                </a:cubicBezTo>
                <a:cubicBezTo>
                  <a:pt x="1002571" y="4317690"/>
                  <a:pt x="1003989" y="4318076"/>
                  <a:pt x="1003989" y="4319236"/>
                </a:cubicBezTo>
                <a:cubicBezTo>
                  <a:pt x="1004088" y="4320242"/>
                  <a:pt x="1003361" y="4321144"/>
                  <a:pt x="1002356" y="4321255"/>
                </a:cubicBezTo>
                <a:cubicBezTo>
                  <a:pt x="1001411" y="4321255"/>
                  <a:pt x="1000723" y="4323834"/>
                  <a:pt x="1000766" y="4326927"/>
                </a:cubicBezTo>
                <a:cubicBezTo>
                  <a:pt x="1000835" y="4328779"/>
                  <a:pt x="1000423" y="4330614"/>
                  <a:pt x="999563" y="4332255"/>
                </a:cubicBezTo>
                <a:lnTo>
                  <a:pt x="1070500" y="4332255"/>
                </a:lnTo>
                <a:cubicBezTo>
                  <a:pt x="1070981" y="4331692"/>
                  <a:pt x="1071496" y="4331163"/>
                  <a:pt x="1072046" y="4330665"/>
                </a:cubicBezTo>
                <a:cubicBezTo>
                  <a:pt x="1079179" y="4323919"/>
                  <a:pt x="1076816" y="4320869"/>
                  <a:pt x="1066332" y="4323232"/>
                </a:cubicBezTo>
                <a:cubicBezTo>
                  <a:pt x="1060575" y="4324607"/>
                  <a:pt x="1057954" y="4324306"/>
                  <a:pt x="1056149" y="4322115"/>
                </a:cubicBezTo>
                <a:cubicBezTo>
                  <a:pt x="1054344" y="4319924"/>
                  <a:pt x="1054559" y="4319150"/>
                  <a:pt x="1055548" y="4319107"/>
                </a:cubicBezTo>
                <a:cubicBezTo>
                  <a:pt x="1056536" y="4319064"/>
                  <a:pt x="1056407" y="4318377"/>
                  <a:pt x="1055247" y="4317517"/>
                </a:cubicBezTo>
                <a:cubicBezTo>
                  <a:pt x="1051590" y="4313032"/>
                  <a:pt x="1049085" y="4307721"/>
                  <a:pt x="1047943" y="4302050"/>
                </a:cubicBezTo>
                <a:cubicBezTo>
                  <a:pt x="1047943" y="4298441"/>
                  <a:pt x="1051810" y="4299902"/>
                  <a:pt x="1053141" y="4304026"/>
                </a:cubicBezTo>
                <a:cubicBezTo>
                  <a:pt x="1054791" y="4308405"/>
                  <a:pt x="1059642" y="4310660"/>
                  <a:pt x="1064055" y="4309096"/>
                </a:cubicBezTo>
                <a:cubicBezTo>
                  <a:pt x="1065498" y="4308434"/>
                  <a:pt x="1066139" y="4306725"/>
                  <a:pt x="1065477" y="4305281"/>
                </a:cubicBezTo>
                <a:cubicBezTo>
                  <a:pt x="1065460" y="4305251"/>
                  <a:pt x="1065447" y="4305217"/>
                  <a:pt x="1065430" y="4305186"/>
                </a:cubicBezTo>
                <a:cubicBezTo>
                  <a:pt x="1064785" y="4303511"/>
                  <a:pt x="1065430" y="4302136"/>
                  <a:pt x="1066848" y="4302136"/>
                </a:cubicBezTo>
                <a:cubicBezTo>
                  <a:pt x="1068265" y="4302136"/>
                  <a:pt x="1069039" y="4304198"/>
                  <a:pt x="1068136" y="4308710"/>
                </a:cubicBezTo>
                <a:cubicBezTo>
                  <a:pt x="1066976" y="4314553"/>
                  <a:pt x="1067492" y="4315541"/>
                  <a:pt x="1073120" y="4317690"/>
                </a:cubicBezTo>
                <a:cubicBezTo>
                  <a:pt x="1076558" y="4318978"/>
                  <a:pt x="1079351" y="4320869"/>
                  <a:pt x="1079351" y="4321986"/>
                </a:cubicBezTo>
                <a:cubicBezTo>
                  <a:pt x="1079351" y="4323103"/>
                  <a:pt x="1080468" y="4323103"/>
                  <a:pt x="1081842" y="4322244"/>
                </a:cubicBezTo>
                <a:cubicBezTo>
                  <a:pt x="1083217" y="4321385"/>
                  <a:pt x="1083819" y="4321857"/>
                  <a:pt x="1082874" y="4324435"/>
                </a:cubicBezTo>
                <a:cubicBezTo>
                  <a:pt x="1082143" y="4326252"/>
                  <a:pt x="1081666" y="4328160"/>
                  <a:pt x="1081456" y="4330106"/>
                </a:cubicBezTo>
                <a:cubicBezTo>
                  <a:pt x="1081456" y="4330751"/>
                  <a:pt x="1080682" y="4331567"/>
                  <a:pt x="1079565" y="4332384"/>
                </a:cubicBezTo>
                <a:lnTo>
                  <a:pt x="1141866" y="4332384"/>
                </a:lnTo>
                <a:cubicBezTo>
                  <a:pt x="1140963" y="4331653"/>
                  <a:pt x="1140620" y="4330794"/>
                  <a:pt x="1141049" y="4330064"/>
                </a:cubicBezTo>
                <a:cubicBezTo>
                  <a:pt x="1143412" y="4326154"/>
                  <a:pt x="1148096" y="4327400"/>
                  <a:pt x="1151791" y="4332384"/>
                </a:cubicBezTo>
                <a:lnTo>
                  <a:pt x="1273727" y="4332384"/>
                </a:lnTo>
                <a:cubicBezTo>
                  <a:pt x="1273143" y="4331898"/>
                  <a:pt x="1272597" y="4331365"/>
                  <a:pt x="1272095" y="4330794"/>
                </a:cubicBezTo>
                <a:cubicBezTo>
                  <a:pt x="1268958" y="4327443"/>
                  <a:pt x="1266982" y="4326497"/>
                  <a:pt x="1265435" y="4328216"/>
                </a:cubicBezTo>
                <a:cubicBezTo>
                  <a:pt x="1263888" y="4329935"/>
                  <a:pt x="1262212" y="4329505"/>
                  <a:pt x="1259935" y="4327142"/>
                </a:cubicBezTo>
                <a:cubicBezTo>
                  <a:pt x="1255639" y="4322845"/>
                  <a:pt x="1255639" y="4320611"/>
                  <a:pt x="1259935" y="4322201"/>
                </a:cubicBezTo>
                <a:cubicBezTo>
                  <a:pt x="1261740" y="4322888"/>
                  <a:pt x="1262685" y="4322673"/>
                  <a:pt x="1262084" y="4321599"/>
                </a:cubicBezTo>
                <a:cubicBezTo>
                  <a:pt x="1261482" y="4320525"/>
                  <a:pt x="1263244" y="4318205"/>
                  <a:pt x="1266036" y="4316358"/>
                </a:cubicBezTo>
                <a:cubicBezTo>
                  <a:pt x="1271235" y="4312877"/>
                  <a:pt x="1274286" y="4314467"/>
                  <a:pt x="1272481" y="4319623"/>
                </a:cubicBezTo>
                <a:cubicBezTo>
                  <a:pt x="1270677" y="4324779"/>
                  <a:pt x="1276993" y="4330966"/>
                  <a:pt x="1280172" y="4328216"/>
                </a:cubicBezTo>
                <a:cubicBezTo>
                  <a:pt x="1283897" y="4326691"/>
                  <a:pt x="1287979" y="4326244"/>
                  <a:pt x="1291945" y="4326927"/>
                </a:cubicBezTo>
                <a:cubicBezTo>
                  <a:pt x="1299764" y="4327743"/>
                  <a:pt x="1301182" y="4327271"/>
                  <a:pt x="1302128" y="4323533"/>
                </a:cubicBezTo>
                <a:cubicBezTo>
                  <a:pt x="1303417" y="4318506"/>
                  <a:pt x="1311150" y="4317474"/>
                  <a:pt x="1311150" y="4322330"/>
                </a:cubicBezTo>
                <a:cubicBezTo>
                  <a:pt x="1310867" y="4324375"/>
                  <a:pt x="1308981" y="4325806"/>
                  <a:pt x="1306935" y="4325522"/>
                </a:cubicBezTo>
                <a:cubicBezTo>
                  <a:pt x="1306910" y="4325518"/>
                  <a:pt x="1306880" y="4325513"/>
                  <a:pt x="1306854" y="4325509"/>
                </a:cubicBezTo>
                <a:cubicBezTo>
                  <a:pt x="1304276" y="4325509"/>
                  <a:pt x="1303116" y="4326583"/>
                  <a:pt x="1303803" y="4328388"/>
                </a:cubicBezTo>
                <a:cubicBezTo>
                  <a:pt x="1304173" y="4329703"/>
                  <a:pt x="1303954" y="4331112"/>
                  <a:pt x="1303202" y="4332255"/>
                </a:cubicBezTo>
                <a:lnTo>
                  <a:pt x="1431025" y="4332255"/>
                </a:lnTo>
                <a:cubicBezTo>
                  <a:pt x="1431085" y="4331327"/>
                  <a:pt x="1431227" y="4330407"/>
                  <a:pt x="1431454" y="4329505"/>
                </a:cubicBezTo>
                <a:cubicBezTo>
                  <a:pt x="1432486" y="4327339"/>
                  <a:pt x="1431901" y="4324744"/>
                  <a:pt x="1430036" y="4323232"/>
                </a:cubicBezTo>
                <a:cubicBezTo>
                  <a:pt x="1425998" y="4320697"/>
                  <a:pt x="1430638" y="4316486"/>
                  <a:pt x="1435407" y="4318334"/>
                </a:cubicBezTo>
                <a:cubicBezTo>
                  <a:pt x="1438028" y="4319322"/>
                  <a:pt x="1438802" y="4321341"/>
                  <a:pt x="1438071" y="4325209"/>
                </a:cubicBezTo>
                <a:cubicBezTo>
                  <a:pt x="1437706" y="4327541"/>
                  <a:pt x="1437706" y="4329922"/>
                  <a:pt x="1438071" y="4332255"/>
                </a:cubicBezTo>
                <a:lnTo>
                  <a:pt x="1446277" y="4332255"/>
                </a:lnTo>
                <a:lnTo>
                  <a:pt x="1445977" y="4331782"/>
                </a:lnTo>
                <a:cubicBezTo>
                  <a:pt x="1443828" y="4328345"/>
                  <a:pt x="1446578" y="4323189"/>
                  <a:pt x="1449887" y="4324650"/>
                </a:cubicBezTo>
                <a:cubicBezTo>
                  <a:pt x="1451756" y="4325685"/>
                  <a:pt x="1452581" y="4327937"/>
                  <a:pt x="1451820" y="4329935"/>
                </a:cubicBezTo>
                <a:cubicBezTo>
                  <a:pt x="1451627" y="4330747"/>
                  <a:pt x="1451326" y="4331529"/>
                  <a:pt x="1450918" y="4332255"/>
                </a:cubicBezTo>
                <a:lnTo>
                  <a:pt x="1516698" y="4332255"/>
                </a:lnTo>
                <a:cubicBezTo>
                  <a:pt x="1516028" y="4331138"/>
                  <a:pt x="1515551" y="4329917"/>
                  <a:pt x="1515280" y="4328646"/>
                </a:cubicBezTo>
                <a:cubicBezTo>
                  <a:pt x="1514528" y="4325466"/>
                  <a:pt x="1514528" y="4322158"/>
                  <a:pt x="1515280" y="4318978"/>
                </a:cubicBezTo>
                <a:cubicBezTo>
                  <a:pt x="1516226" y="4315842"/>
                  <a:pt x="1515538" y="4314897"/>
                  <a:pt x="1512187" y="4314897"/>
                </a:cubicBezTo>
                <a:cubicBezTo>
                  <a:pt x="1509824" y="4314897"/>
                  <a:pt x="1507890" y="4313909"/>
                  <a:pt x="1507890" y="4312705"/>
                </a:cubicBezTo>
                <a:cubicBezTo>
                  <a:pt x="1507890" y="4309311"/>
                  <a:pt x="1513562" y="4307893"/>
                  <a:pt x="1519921" y="4309698"/>
                </a:cubicBezTo>
                <a:cubicBezTo>
                  <a:pt x="1524217" y="4310901"/>
                  <a:pt x="1524733" y="4311545"/>
                  <a:pt x="1522026" y="4312233"/>
                </a:cubicBezTo>
                <a:cubicBezTo>
                  <a:pt x="1516913" y="4313436"/>
                  <a:pt x="1517429" y="4316529"/>
                  <a:pt x="1522885" y="4317389"/>
                </a:cubicBezTo>
                <a:cubicBezTo>
                  <a:pt x="1529502" y="4318377"/>
                  <a:pt x="1530018" y="4323017"/>
                  <a:pt x="1523745" y="4324607"/>
                </a:cubicBezTo>
                <a:cubicBezTo>
                  <a:pt x="1517472" y="4326197"/>
                  <a:pt x="1516569" y="4330192"/>
                  <a:pt x="1523057" y="4329333"/>
                </a:cubicBezTo>
                <a:cubicBezTo>
                  <a:pt x="1525635" y="4328990"/>
                  <a:pt x="1527998" y="4329677"/>
                  <a:pt x="1528342" y="4330837"/>
                </a:cubicBezTo>
                <a:cubicBezTo>
                  <a:pt x="1528342" y="4331310"/>
                  <a:pt x="1528342" y="4331782"/>
                  <a:pt x="1527440" y="4332255"/>
                </a:cubicBezTo>
                <a:lnTo>
                  <a:pt x="1585830" y="4332255"/>
                </a:lnTo>
                <a:cubicBezTo>
                  <a:pt x="1590127" y="4330794"/>
                  <a:pt x="1593779" y="4330794"/>
                  <a:pt x="1595154" y="4332255"/>
                </a:cubicBezTo>
                <a:lnTo>
                  <a:pt x="1736940" y="4332255"/>
                </a:lnTo>
                <a:cubicBezTo>
                  <a:pt x="1735664" y="4330837"/>
                  <a:pt x="1734032" y="4329784"/>
                  <a:pt x="1732214" y="4329204"/>
                </a:cubicBezTo>
                <a:cubicBezTo>
                  <a:pt x="1724308" y="4326197"/>
                  <a:pt x="1723965" y="4324478"/>
                  <a:pt x="1731054" y="4323877"/>
                </a:cubicBezTo>
                <a:cubicBezTo>
                  <a:pt x="1735351" y="4323490"/>
                  <a:pt x="1736983" y="4324865"/>
                  <a:pt x="1739647" y="4331095"/>
                </a:cubicBezTo>
                <a:cubicBezTo>
                  <a:pt x="1739647" y="4331481"/>
                  <a:pt x="1739991" y="4331868"/>
                  <a:pt x="1740206" y="4332255"/>
                </a:cubicBezTo>
                <a:lnTo>
                  <a:pt x="1910049" y="4332255"/>
                </a:lnTo>
                <a:lnTo>
                  <a:pt x="1910479" y="4331739"/>
                </a:lnTo>
                <a:cubicBezTo>
                  <a:pt x="1913701" y="4326540"/>
                  <a:pt x="1916064" y="4326454"/>
                  <a:pt x="1914775" y="4331739"/>
                </a:cubicBezTo>
                <a:cubicBezTo>
                  <a:pt x="1914775" y="4331739"/>
                  <a:pt x="1914775" y="4332126"/>
                  <a:pt x="1914775" y="4332341"/>
                </a:cubicBezTo>
                <a:lnTo>
                  <a:pt x="1941887" y="4332341"/>
                </a:lnTo>
                <a:cubicBezTo>
                  <a:pt x="1941801" y="4332061"/>
                  <a:pt x="1941801" y="4331761"/>
                  <a:pt x="1941887" y="4331481"/>
                </a:cubicBezTo>
                <a:cubicBezTo>
                  <a:pt x="1942501" y="4329973"/>
                  <a:pt x="1943915" y="4328942"/>
                  <a:pt x="1945539" y="4328817"/>
                </a:cubicBezTo>
                <a:cubicBezTo>
                  <a:pt x="1947163" y="4328942"/>
                  <a:pt x="1948577" y="4329973"/>
                  <a:pt x="1949191" y="4331481"/>
                </a:cubicBezTo>
                <a:cubicBezTo>
                  <a:pt x="1949277" y="4331761"/>
                  <a:pt x="1949277" y="4332061"/>
                  <a:pt x="1949191" y="4332341"/>
                </a:cubicBezTo>
                <a:lnTo>
                  <a:pt x="1958557" y="4332341"/>
                </a:lnTo>
                <a:cubicBezTo>
                  <a:pt x="1958493" y="4332057"/>
                  <a:pt x="1958493" y="4331765"/>
                  <a:pt x="1958557" y="4331481"/>
                </a:cubicBezTo>
                <a:cubicBezTo>
                  <a:pt x="1959546" y="4328431"/>
                  <a:pt x="1981286" y="4325036"/>
                  <a:pt x="1983778" y="4327529"/>
                </a:cubicBezTo>
                <a:cubicBezTo>
                  <a:pt x="1984444" y="4329062"/>
                  <a:pt x="1984444" y="4330807"/>
                  <a:pt x="1983778" y="4332341"/>
                </a:cubicBezTo>
                <a:lnTo>
                  <a:pt x="1993102" y="4332341"/>
                </a:lnTo>
                <a:cubicBezTo>
                  <a:pt x="1997231" y="4330167"/>
                  <a:pt x="2001841" y="4329075"/>
                  <a:pt x="2006507" y="4329161"/>
                </a:cubicBezTo>
                <a:cubicBezTo>
                  <a:pt x="2010804" y="4328903"/>
                  <a:pt x="2012608" y="4330106"/>
                  <a:pt x="2011964" y="4332341"/>
                </a:cubicBezTo>
                <a:lnTo>
                  <a:pt x="2019955" y="4332341"/>
                </a:lnTo>
                <a:cubicBezTo>
                  <a:pt x="2019698" y="4330837"/>
                  <a:pt x="2022533" y="4329161"/>
                  <a:pt x="2028334" y="4327443"/>
                </a:cubicBezTo>
                <a:cubicBezTo>
                  <a:pt x="2033735" y="4326025"/>
                  <a:pt x="2038594" y="4323030"/>
                  <a:pt x="2042298" y="4318849"/>
                </a:cubicBezTo>
                <a:cubicBezTo>
                  <a:pt x="2047067" y="4312319"/>
                  <a:pt x="2050891" y="4311502"/>
                  <a:pt x="2055187" y="4316014"/>
                </a:cubicBezTo>
                <a:cubicBezTo>
                  <a:pt x="2057722" y="4318635"/>
                  <a:pt x="2057121" y="4319365"/>
                  <a:pt x="2050375" y="4321642"/>
                </a:cubicBezTo>
                <a:cubicBezTo>
                  <a:pt x="2046542" y="4322837"/>
                  <a:pt x="2042946" y="4324697"/>
                  <a:pt x="2039762" y="4327142"/>
                </a:cubicBezTo>
                <a:cubicBezTo>
                  <a:pt x="2037099" y="4329054"/>
                  <a:pt x="2033889" y="4330051"/>
                  <a:pt x="2030611" y="4329978"/>
                </a:cubicBezTo>
                <a:cubicBezTo>
                  <a:pt x="2027088" y="4329978"/>
                  <a:pt x="2025326" y="4331138"/>
                  <a:pt x="2025197" y="4332470"/>
                </a:cubicBezTo>
                <a:lnTo>
                  <a:pt x="2096520" y="4332470"/>
                </a:lnTo>
                <a:cubicBezTo>
                  <a:pt x="2095055" y="4331159"/>
                  <a:pt x="2094084" y="4329385"/>
                  <a:pt x="2093770" y="4327443"/>
                </a:cubicBezTo>
                <a:cubicBezTo>
                  <a:pt x="2093770" y="4322759"/>
                  <a:pt x="2096176" y="4321212"/>
                  <a:pt x="2099399" y="4323962"/>
                </a:cubicBezTo>
                <a:cubicBezTo>
                  <a:pt x="2101633" y="4325810"/>
                  <a:pt x="2102922" y="4325509"/>
                  <a:pt x="2105027" y="4322545"/>
                </a:cubicBezTo>
                <a:cubicBezTo>
                  <a:pt x="2107133" y="4319580"/>
                  <a:pt x="2107906" y="4319107"/>
                  <a:pt x="2109324" y="4324564"/>
                </a:cubicBezTo>
                <a:cubicBezTo>
                  <a:pt x="2110063" y="4327176"/>
                  <a:pt x="2109895" y="4329965"/>
                  <a:pt x="2108851" y="4332470"/>
                </a:cubicBezTo>
                <a:lnTo>
                  <a:pt x="2206083" y="4332470"/>
                </a:lnTo>
                <a:cubicBezTo>
                  <a:pt x="2209004" y="4328474"/>
                  <a:pt x="2211711" y="4321857"/>
                  <a:pt x="2210379" y="4319580"/>
                </a:cubicBezTo>
                <a:cubicBezTo>
                  <a:pt x="2209688" y="4318403"/>
                  <a:pt x="2210070" y="4316890"/>
                  <a:pt x="2211239" y="4316186"/>
                </a:cubicBezTo>
                <a:cubicBezTo>
                  <a:pt x="2212442" y="4315412"/>
                  <a:pt x="2213387" y="4317045"/>
                  <a:pt x="2213387" y="4320096"/>
                </a:cubicBezTo>
                <a:cubicBezTo>
                  <a:pt x="2213409" y="4323086"/>
                  <a:pt x="2214422" y="4325990"/>
                  <a:pt x="2216266" y="4328345"/>
                </a:cubicBezTo>
                <a:cubicBezTo>
                  <a:pt x="2217413" y="4329385"/>
                  <a:pt x="2218044" y="4330880"/>
                  <a:pt x="2217984" y="4332427"/>
                </a:cubicBezTo>
                <a:lnTo>
                  <a:pt x="2323723" y="4332427"/>
                </a:lnTo>
                <a:cubicBezTo>
                  <a:pt x="2324372" y="4330386"/>
                  <a:pt x="2325407" y="4328491"/>
                  <a:pt x="2326774" y="4326841"/>
                </a:cubicBezTo>
                <a:cubicBezTo>
                  <a:pt x="2332488" y="4319451"/>
                  <a:pt x="2336784" y="4322845"/>
                  <a:pt x="2331628" y="4330794"/>
                </a:cubicBezTo>
                <a:cubicBezTo>
                  <a:pt x="2331272" y="4331357"/>
                  <a:pt x="2330885" y="4331902"/>
                  <a:pt x="2330469" y="4332427"/>
                </a:cubicBezTo>
                <a:lnTo>
                  <a:pt x="2402909" y="4332427"/>
                </a:lnTo>
                <a:cubicBezTo>
                  <a:pt x="2404241" y="4330149"/>
                  <a:pt x="2406604" y="4330192"/>
                  <a:pt x="2409654" y="4332427"/>
                </a:cubicBezTo>
                <a:lnTo>
                  <a:pt x="2416744" y="4332427"/>
                </a:lnTo>
                <a:cubicBezTo>
                  <a:pt x="2416443" y="4330407"/>
                  <a:pt x="2417044" y="4329806"/>
                  <a:pt x="2418806" y="4330364"/>
                </a:cubicBezTo>
                <a:cubicBezTo>
                  <a:pt x="2419880" y="4330811"/>
                  <a:pt x="2420825" y="4331520"/>
                  <a:pt x="2421556" y="4332427"/>
                </a:cubicBezTo>
                <a:lnTo>
                  <a:pt x="2431696" y="4332427"/>
                </a:lnTo>
                <a:cubicBezTo>
                  <a:pt x="2433345" y="4330459"/>
                  <a:pt x="2436207" y="4330033"/>
                  <a:pt x="2438355" y="4331438"/>
                </a:cubicBezTo>
                <a:cubicBezTo>
                  <a:pt x="2438781" y="4331701"/>
                  <a:pt x="2439159" y="4332036"/>
                  <a:pt x="2439472" y="4332427"/>
                </a:cubicBezTo>
                <a:lnTo>
                  <a:pt x="2504737" y="4332427"/>
                </a:lnTo>
                <a:cubicBezTo>
                  <a:pt x="2504222" y="4331954"/>
                  <a:pt x="2503663" y="4331524"/>
                  <a:pt x="2503191" y="4331009"/>
                </a:cubicBezTo>
                <a:cubicBezTo>
                  <a:pt x="2501090" y="4328568"/>
                  <a:pt x="2498374" y="4326730"/>
                  <a:pt x="2495328" y="4325681"/>
                </a:cubicBezTo>
                <a:cubicBezTo>
                  <a:pt x="2493412" y="4325458"/>
                  <a:pt x="2491624" y="4324594"/>
                  <a:pt x="2490258" y="4323232"/>
                </a:cubicBezTo>
                <a:cubicBezTo>
                  <a:pt x="2488367" y="4321341"/>
                  <a:pt x="2487379" y="4321900"/>
                  <a:pt x="2485961" y="4325681"/>
                </a:cubicBezTo>
                <a:cubicBezTo>
                  <a:pt x="2484543" y="4329462"/>
                  <a:pt x="2483684" y="4329978"/>
                  <a:pt x="2482395" y="4327872"/>
                </a:cubicBezTo>
                <a:cubicBezTo>
                  <a:pt x="2480290" y="4324349"/>
                  <a:pt x="2486692" y="4319279"/>
                  <a:pt x="2493180" y="4319279"/>
                </a:cubicBezTo>
                <a:cubicBezTo>
                  <a:pt x="2498408" y="4320817"/>
                  <a:pt x="2503096" y="4323795"/>
                  <a:pt x="2506714" y="4327872"/>
                </a:cubicBezTo>
                <a:cubicBezTo>
                  <a:pt x="2508647" y="4329720"/>
                  <a:pt x="2510065" y="4331224"/>
                  <a:pt x="2511010" y="4332470"/>
                </a:cubicBezTo>
                <a:lnTo>
                  <a:pt x="2527638" y="4332470"/>
                </a:lnTo>
                <a:cubicBezTo>
                  <a:pt x="2527122" y="4329591"/>
                  <a:pt x="2530087" y="4328173"/>
                  <a:pt x="2533739" y="4330106"/>
                </a:cubicBezTo>
                <a:cubicBezTo>
                  <a:pt x="2534822" y="4330622"/>
                  <a:pt x="2535733" y="4331443"/>
                  <a:pt x="2536360" y="4332470"/>
                </a:cubicBezTo>
                <a:lnTo>
                  <a:pt x="2547617" y="4332470"/>
                </a:lnTo>
                <a:cubicBezTo>
                  <a:pt x="2547720" y="4331989"/>
                  <a:pt x="2547720" y="4331490"/>
                  <a:pt x="2547617" y="4331009"/>
                </a:cubicBezTo>
                <a:cubicBezTo>
                  <a:pt x="2546199" y="4327228"/>
                  <a:pt x="2550711" y="4326712"/>
                  <a:pt x="2554234" y="4330407"/>
                </a:cubicBezTo>
                <a:cubicBezTo>
                  <a:pt x="2554835" y="4331017"/>
                  <a:pt x="2555342" y="4331709"/>
                  <a:pt x="2555738" y="4332470"/>
                </a:cubicBezTo>
                <a:lnTo>
                  <a:pt x="2581517" y="4332470"/>
                </a:lnTo>
                <a:cubicBezTo>
                  <a:pt x="2579627" y="4330450"/>
                  <a:pt x="2579841" y="4329290"/>
                  <a:pt x="2581517" y="4327056"/>
                </a:cubicBezTo>
                <a:cubicBezTo>
                  <a:pt x="2583193" y="4325092"/>
                  <a:pt x="2585564" y="4323859"/>
                  <a:pt x="2588134" y="4323619"/>
                </a:cubicBezTo>
                <a:cubicBezTo>
                  <a:pt x="2593547" y="4323619"/>
                  <a:pt x="2595051" y="4320010"/>
                  <a:pt x="2590669" y="4317517"/>
                </a:cubicBezTo>
                <a:cubicBezTo>
                  <a:pt x="2587833" y="4315885"/>
                  <a:pt x="2587532" y="4314768"/>
                  <a:pt x="2589380" y="4312877"/>
                </a:cubicBezTo>
                <a:cubicBezTo>
                  <a:pt x="2592602" y="4309612"/>
                  <a:pt x="2596383" y="4312104"/>
                  <a:pt x="2596383" y="4317517"/>
                </a:cubicBezTo>
                <a:cubicBezTo>
                  <a:pt x="2596194" y="4322545"/>
                  <a:pt x="2592680" y="4326828"/>
                  <a:pt x="2587790" y="4328001"/>
                </a:cubicBezTo>
                <a:cubicBezTo>
                  <a:pt x="2586286" y="4328001"/>
                  <a:pt x="2587232" y="4329032"/>
                  <a:pt x="2589895" y="4330149"/>
                </a:cubicBezTo>
                <a:cubicBezTo>
                  <a:pt x="2591193" y="4330622"/>
                  <a:pt x="2592349" y="4331421"/>
                  <a:pt x="2593247" y="4332470"/>
                </a:cubicBezTo>
                <a:lnTo>
                  <a:pt x="2600336" y="4332470"/>
                </a:lnTo>
                <a:cubicBezTo>
                  <a:pt x="2599919" y="4331047"/>
                  <a:pt x="2600027" y="4329522"/>
                  <a:pt x="2600637" y="4328173"/>
                </a:cubicBezTo>
                <a:cubicBezTo>
                  <a:pt x="2603000" y="4324349"/>
                  <a:pt x="2606566" y="4327099"/>
                  <a:pt x="2606953" y="4332470"/>
                </a:cubicBezTo>
                <a:lnTo>
                  <a:pt x="2692197" y="4332470"/>
                </a:lnTo>
                <a:cubicBezTo>
                  <a:pt x="2691965" y="4331322"/>
                  <a:pt x="2692244" y="4330128"/>
                  <a:pt x="2692970" y="4329204"/>
                </a:cubicBezTo>
                <a:cubicBezTo>
                  <a:pt x="2695419" y="4326454"/>
                  <a:pt x="2699372" y="4328560"/>
                  <a:pt x="2700704" y="4332470"/>
                </a:cubicBezTo>
                <a:lnTo>
                  <a:pt x="2778042" y="4332470"/>
                </a:lnTo>
                <a:lnTo>
                  <a:pt x="2776968" y="4332040"/>
                </a:lnTo>
                <a:cubicBezTo>
                  <a:pt x="2774390" y="4331009"/>
                  <a:pt x="2772242" y="4328903"/>
                  <a:pt x="2772242" y="4327400"/>
                </a:cubicBezTo>
                <a:cubicBezTo>
                  <a:pt x="2772242" y="4325896"/>
                  <a:pt x="2771683" y="4325423"/>
                  <a:pt x="2770652" y="4326970"/>
                </a:cubicBezTo>
                <a:cubicBezTo>
                  <a:pt x="2768762" y="4329849"/>
                  <a:pt x="2759696" y="4332341"/>
                  <a:pt x="2759696" y="4330064"/>
                </a:cubicBezTo>
                <a:cubicBezTo>
                  <a:pt x="2759696" y="4327056"/>
                  <a:pt x="2764852" y="4323962"/>
                  <a:pt x="2770953" y="4323275"/>
                </a:cubicBezTo>
                <a:cubicBezTo>
                  <a:pt x="2774291" y="4322227"/>
                  <a:pt x="2777905" y="4323705"/>
                  <a:pt x="2779546" y="4326798"/>
                </a:cubicBezTo>
                <a:cubicBezTo>
                  <a:pt x="2780667" y="4328903"/>
                  <a:pt x="2782119" y="4330820"/>
                  <a:pt x="2783842" y="4332470"/>
                </a:cubicBezTo>
                <a:lnTo>
                  <a:pt x="2802232" y="4332470"/>
                </a:lnTo>
                <a:cubicBezTo>
                  <a:pt x="2801970" y="4331980"/>
                  <a:pt x="2801824" y="4331434"/>
                  <a:pt x="2801802" y="4330880"/>
                </a:cubicBezTo>
                <a:cubicBezTo>
                  <a:pt x="2801802" y="4326841"/>
                  <a:pt x="2803263" y="4327056"/>
                  <a:pt x="2809579" y="4332126"/>
                </a:cubicBezTo>
                <a:lnTo>
                  <a:pt x="2810052" y="4332470"/>
                </a:lnTo>
                <a:lnTo>
                  <a:pt x="2827238" y="4332470"/>
                </a:lnTo>
                <a:cubicBezTo>
                  <a:pt x="2828342" y="4330837"/>
                  <a:pt x="2830095" y="4329758"/>
                  <a:pt x="2832050" y="4329505"/>
                </a:cubicBezTo>
                <a:cubicBezTo>
                  <a:pt x="2835234" y="4328959"/>
                  <a:pt x="2838473" y="4330081"/>
                  <a:pt x="2840643" y="4332470"/>
                </a:cubicBezTo>
                <a:lnTo>
                  <a:pt x="2881289" y="4332470"/>
                </a:lnTo>
                <a:lnTo>
                  <a:pt x="2881804" y="4331610"/>
                </a:lnTo>
                <a:cubicBezTo>
                  <a:pt x="2883802" y="4328809"/>
                  <a:pt x="2886651" y="4326730"/>
                  <a:pt x="2889925" y="4325681"/>
                </a:cubicBezTo>
                <a:cubicBezTo>
                  <a:pt x="2896241" y="4324177"/>
                  <a:pt x="2896412" y="4320654"/>
                  <a:pt x="2890225" y="4319752"/>
                </a:cubicBezTo>
                <a:cubicBezTo>
                  <a:pt x="2887605" y="4319365"/>
                  <a:pt x="2885499" y="4318162"/>
                  <a:pt x="2885499" y="4317088"/>
                </a:cubicBezTo>
                <a:cubicBezTo>
                  <a:pt x="2885499" y="4312791"/>
                  <a:pt x="2895295" y="4315627"/>
                  <a:pt x="2901096" y="4321599"/>
                </a:cubicBezTo>
                <a:cubicBezTo>
                  <a:pt x="2906896" y="4327572"/>
                  <a:pt x="2907541" y="4327443"/>
                  <a:pt x="2909044" y="4324736"/>
                </a:cubicBezTo>
                <a:cubicBezTo>
                  <a:pt x="2911665" y="4320053"/>
                  <a:pt x="2915446" y="4320439"/>
                  <a:pt x="2912954" y="4325251"/>
                </a:cubicBezTo>
                <a:cubicBezTo>
                  <a:pt x="2911790" y="4327516"/>
                  <a:pt x="2911790" y="4330205"/>
                  <a:pt x="2912954" y="4332470"/>
                </a:cubicBezTo>
                <a:lnTo>
                  <a:pt x="2975727" y="4332470"/>
                </a:lnTo>
                <a:cubicBezTo>
                  <a:pt x="2975426" y="4331438"/>
                  <a:pt x="2976286" y="4330192"/>
                  <a:pt x="2978520" y="4329290"/>
                </a:cubicBezTo>
                <a:cubicBezTo>
                  <a:pt x="2981570" y="4328130"/>
                  <a:pt x="2983934" y="4329290"/>
                  <a:pt x="2983934" y="4332470"/>
                </a:cubicBezTo>
                <a:lnTo>
                  <a:pt x="3046363" y="4332470"/>
                </a:lnTo>
                <a:cubicBezTo>
                  <a:pt x="3044730" y="4329720"/>
                  <a:pt x="3046363" y="4327872"/>
                  <a:pt x="3051089" y="4327872"/>
                </a:cubicBezTo>
                <a:cubicBezTo>
                  <a:pt x="3053336" y="4327675"/>
                  <a:pt x="3055282" y="4326231"/>
                  <a:pt x="3056116" y="4324134"/>
                </a:cubicBezTo>
                <a:cubicBezTo>
                  <a:pt x="3057362" y="4320869"/>
                  <a:pt x="3057921" y="4320998"/>
                  <a:pt x="3061401" y="4325638"/>
                </a:cubicBezTo>
                <a:cubicBezTo>
                  <a:pt x="3064881" y="4330278"/>
                  <a:pt x="3065955" y="4330536"/>
                  <a:pt x="3069994" y="4328560"/>
                </a:cubicBezTo>
                <a:cubicBezTo>
                  <a:pt x="3074033" y="4326583"/>
                  <a:pt x="3075923" y="4327013"/>
                  <a:pt x="3080134" y="4330536"/>
                </a:cubicBezTo>
                <a:cubicBezTo>
                  <a:pt x="3080881" y="4331112"/>
                  <a:pt x="3081573" y="4331761"/>
                  <a:pt x="3082196" y="4332470"/>
                </a:cubicBezTo>
                <a:lnTo>
                  <a:pt x="3090531" y="4332470"/>
                </a:lnTo>
                <a:lnTo>
                  <a:pt x="3090531" y="4332470"/>
                </a:lnTo>
                <a:cubicBezTo>
                  <a:pt x="3090531" y="4327486"/>
                  <a:pt x="3090789" y="4327314"/>
                  <a:pt x="3093883" y="4330493"/>
                </a:cubicBezTo>
                <a:cubicBezTo>
                  <a:pt x="3094493" y="4331103"/>
                  <a:pt x="3095013" y="4331799"/>
                  <a:pt x="3095430" y="4332555"/>
                </a:cubicBezTo>
                <a:lnTo>
                  <a:pt x="3109136" y="4332555"/>
                </a:lnTo>
                <a:cubicBezTo>
                  <a:pt x="3109784" y="4332332"/>
                  <a:pt x="3110468" y="4332216"/>
                  <a:pt x="3111155" y="4332212"/>
                </a:cubicBezTo>
                <a:cubicBezTo>
                  <a:pt x="3115559" y="4332057"/>
                  <a:pt x="3119203" y="4328723"/>
                  <a:pt x="3119748" y="4324349"/>
                </a:cubicBezTo>
                <a:cubicBezTo>
                  <a:pt x="3119748" y="4322502"/>
                  <a:pt x="3116655" y="4321556"/>
                  <a:pt x="3110339" y="4321556"/>
                </a:cubicBezTo>
                <a:cubicBezTo>
                  <a:pt x="3100542" y="4321556"/>
                  <a:pt x="3097449" y="4318119"/>
                  <a:pt x="3105612" y="4316443"/>
                </a:cubicBezTo>
                <a:cubicBezTo>
                  <a:pt x="3118502" y="4313779"/>
                  <a:pt x="3127998" y="4313264"/>
                  <a:pt x="3129158" y="4315197"/>
                </a:cubicBezTo>
                <a:cubicBezTo>
                  <a:pt x="3130962" y="4318162"/>
                  <a:pt x="3125935" y="4328087"/>
                  <a:pt x="3121123" y="4332384"/>
                </a:cubicBezTo>
                <a:lnTo>
                  <a:pt x="3138309" y="4332384"/>
                </a:lnTo>
                <a:cubicBezTo>
                  <a:pt x="3137755" y="4330760"/>
                  <a:pt x="3136148" y="4329741"/>
                  <a:pt x="3134442" y="4329935"/>
                </a:cubicBezTo>
                <a:cubicBezTo>
                  <a:pt x="3128599" y="4329935"/>
                  <a:pt x="3129287" y="4327228"/>
                  <a:pt x="3135946" y="4324091"/>
                </a:cubicBezTo>
                <a:cubicBezTo>
                  <a:pt x="3143594" y="4320482"/>
                  <a:pt x="3144926" y="4320697"/>
                  <a:pt x="3144926" y="4325638"/>
                </a:cubicBezTo>
                <a:cubicBezTo>
                  <a:pt x="3144926" y="4330579"/>
                  <a:pt x="3147934" y="4331396"/>
                  <a:pt x="3150125" y="4327829"/>
                </a:cubicBezTo>
                <a:cubicBezTo>
                  <a:pt x="3151710" y="4326339"/>
                  <a:pt x="3153842" y="4325578"/>
                  <a:pt x="3156011" y="4325724"/>
                </a:cubicBezTo>
                <a:cubicBezTo>
                  <a:pt x="3158546" y="4325724"/>
                  <a:pt x="3162026" y="4325724"/>
                  <a:pt x="3163745" y="4325724"/>
                </a:cubicBezTo>
                <a:cubicBezTo>
                  <a:pt x="3166426" y="4325758"/>
                  <a:pt x="3169090" y="4326175"/>
                  <a:pt x="3171651" y="4326970"/>
                </a:cubicBezTo>
                <a:cubicBezTo>
                  <a:pt x="3175947" y="4328345"/>
                  <a:pt x="3176377" y="4327872"/>
                  <a:pt x="3175947" y="4321728"/>
                </a:cubicBezTo>
                <a:cubicBezTo>
                  <a:pt x="3175518" y="4315584"/>
                  <a:pt x="3174787" y="4315154"/>
                  <a:pt x="3170749" y="4316143"/>
                </a:cubicBezTo>
                <a:cubicBezTo>
                  <a:pt x="3164003" y="4317904"/>
                  <a:pt x="3162800" y="4313866"/>
                  <a:pt x="3168385" y="4308323"/>
                </a:cubicBezTo>
                <a:cubicBezTo>
                  <a:pt x="3171006" y="4305659"/>
                  <a:pt x="3172682" y="4304413"/>
                  <a:pt x="3171608" y="4305530"/>
                </a:cubicBezTo>
                <a:cubicBezTo>
                  <a:pt x="3168987" y="4308881"/>
                  <a:pt x="3169846" y="4311502"/>
                  <a:pt x="3173112" y="4310213"/>
                </a:cubicBezTo>
                <a:cubicBezTo>
                  <a:pt x="3176377" y="4308924"/>
                  <a:pt x="3179342" y="4312190"/>
                  <a:pt x="3179427" y="4317346"/>
                </a:cubicBezTo>
                <a:cubicBezTo>
                  <a:pt x="3179427" y="4319537"/>
                  <a:pt x="3181447" y="4320439"/>
                  <a:pt x="3185744" y="4320181"/>
                </a:cubicBezTo>
                <a:cubicBezTo>
                  <a:pt x="3195110" y="4319752"/>
                  <a:pt x="3195153" y="4319709"/>
                  <a:pt x="3195153" y="4316272"/>
                </a:cubicBezTo>
                <a:cubicBezTo>
                  <a:pt x="3195080" y="4314587"/>
                  <a:pt x="3196386" y="4313165"/>
                  <a:pt x="3198070" y="4313092"/>
                </a:cubicBezTo>
                <a:cubicBezTo>
                  <a:pt x="3198070" y="4313092"/>
                  <a:pt x="3198075" y="4313092"/>
                  <a:pt x="3198075" y="4313092"/>
                </a:cubicBezTo>
                <a:cubicBezTo>
                  <a:pt x="3200232" y="4313423"/>
                  <a:pt x="3202182" y="4314557"/>
                  <a:pt x="3203531" y="4316272"/>
                </a:cubicBezTo>
                <a:cubicBezTo>
                  <a:pt x="3206840" y="4320267"/>
                  <a:pt x="3203531" y="4324865"/>
                  <a:pt x="3196098" y="4326712"/>
                </a:cubicBezTo>
                <a:cubicBezTo>
                  <a:pt x="3193306" y="4327443"/>
                  <a:pt x="3190985" y="4328903"/>
                  <a:pt x="3190985" y="4329935"/>
                </a:cubicBezTo>
                <a:cubicBezTo>
                  <a:pt x="3190985" y="4330966"/>
                  <a:pt x="3189138" y="4331310"/>
                  <a:pt x="3186904" y="4330751"/>
                </a:cubicBezTo>
                <a:cubicBezTo>
                  <a:pt x="3184214" y="4330502"/>
                  <a:pt x="3181511" y="4331138"/>
                  <a:pt x="3179213" y="4332555"/>
                </a:cubicBezTo>
                <a:lnTo>
                  <a:pt x="3204563" y="4332555"/>
                </a:lnTo>
                <a:cubicBezTo>
                  <a:pt x="3204932" y="4332354"/>
                  <a:pt x="3205345" y="4332238"/>
                  <a:pt x="3205765" y="4332212"/>
                </a:cubicBezTo>
                <a:cubicBezTo>
                  <a:pt x="3206122" y="4332216"/>
                  <a:pt x="3206470" y="4332337"/>
                  <a:pt x="3206754" y="4332555"/>
                </a:cubicBezTo>
                <a:lnTo>
                  <a:pt x="3235627" y="4332555"/>
                </a:lnTo>
                <a:cubicBezTo>
                  <a:pt x="3234948" y="4332250"/>
                  <a:pt x="3234406" y="4331696"/>
                  <a:pt x="3234123" y="4331009"/>
                </a:cubicBezTo>
                <a:cubicBezTo>
                  <a:pt x="3233392" y="4328990"/>
                  <a:pt x="3234381" y="4327958"/>
                  <a:pt x="3237130" y="4327958"/>
                </a:cubicBezTo>
                <a:cubicBezTo>
                  <a:pt x="3239880" y="4327958"/>
                  <a:pt x="3241427" y="4328817"/>
                  <a:pt x="3241427" y="4329849"/>
                </a:cubicBezTo>
                <a:cubicBezTo>
                  <a:pt x="3241397" y="4331060"/>
                  <a:pt x="3240632" y="4332135"/>
                  <a:pt x="3239494" y="4332555"/>
                </a:cubicBezTo>
                <a:lnTo>
                  <a:pt x="3293201" y="4332555"/>
                </a:lnTo>
                <a:cubicBezTo>
                  <a:pt x="3293845" y="4332298"/>
                  <a:pt x="3294361" y="4332298"/>
                  <a:pt x="3294533" y="4332555"/>
                </a:cubicBezTo>
                <a:lnTo>
                  <a:pt x="3300161" y="4332555"/>
                </a:lnTo>
                <a:cubicBezTo>
                  <a:pt x="3300161" y="4331997"/>
                  <a:pt x="3300161" y="4331481"/>
                  <a:pt x="3300161" y="4330966"/>
                </a:cubicBezTo>
                <a:cubicBezTo>
                  <a:pt x="3299431" y="4326759"/>
                  <a:pt x="3297557" y="4322837"/>
                  <a:pt x="3294747" y="4319623"/>
                </a:cubicBezTo>
                <a:cubicBezTo>
                  <a:pt x="3290837" y="4314897"/>
                  <a:pt x="3290193" y="4313049"/>
                  <a:pt x="3292427" y="4313049"/>
                </a:cubicBezTo>
                <a:cubicBezTo>
                  <a:pt x="3294361" y="4313242"/>
                  <a:pt x="3296019" y="4314506"/>
                  <a:pt x="3296724" y="4316315"/>
                </a:cubicBezTo>
                <a:cubicBezTo>
                  <a:pt x="3297368" y="4318033"/>
                  <a:pt x="3298657" y="4319322"/>
                  <a:pt x="3299560" y="4319150"/>
                </a:cubicBezTo>
                <a:cubicBezTo>
                  <a:pt x="3303555" y="4318248"/>
                  <a:pt x="3313051" y="4323962"/>
                  <a:pt x="3312020" y="4326669"/>
                </a:cubicBezTo>
                <a:cubicBezTo>
                  <a:pt x="3311491" y="4328568"/>
                  <a:pt x="3311998" y="4330605"/>
                  <a:pt x="3313352" y="4332040"/>
                </a:cubicBezTo>
                <a:cubicBezTo>
                  <a:pt x="3313493" y="4332203"/>
                  <a:pt x="3313622" y="4332375"/>
                  <a:pt x="3313738" y="4332555"/>
                </a:cubicBezTo>
                <a:lnTo>
                  <a:pt x="3357864" y="4332555"/>
                </a:lnTo>
                <a:cubicBezTo>
                  <a:pt x="3352064" y="4329763"/>
                  <a:pt x="3346822" y="4324478"/>
                  <a:pt x="3349271" y="4322158"/>
                </a:cubicBezTo>
                <a:cubicBezTo>
                  <a:pt x="3350087" y="4321298"/>
                  <a:pt x="3351548" y="4321900"/>
                  <a:pt x="3352536" y="4323533"/>
                </a:cubicBezTo>
                <a:cubicBezTo>
                  <a:pt x="3354255" y="4326283"/>
                  <a:pt x="3357692" y="4326111"/>
                  <a:pt x="3368605" y="4322630"/>
                </a:cubicBezTo>
                <a:cubicBezTo>
                  <a:pt x="3372172" y="4321471"/>
                  <a:pt x="3373761" y="4322630"/>
                  <a:pt x="3377199" y="4329376"/>
                </a:cubicBezTo>
                <a:cubicBezTo>
                  <a:pt x="3377774" y="4330468"/>
                  <a:pt x="3378406" y="4331529"/>
                  <a:pt x="3379089" y="4332555"/>
                </a:cubicBezTo>
                <a:lnTo>
                  <a:pt x="3389745" y="4332555"/>
                </a:lnTo>
                <a:cubicBezTo>
                  <a:pt x="3390423" y="4332229"/>
                  <a:pt x="3391214" y="4332229"/>
                  <a:pt x="3391893" y="4332555"/>
                </a:cubicBezTo>
                <a:lnTo>
                  <a:pt x="3398295" y="4332555"/>
                </a:lnTo>
                <a:cubicBezTo>
                  <a:pt x="3397401" y="4331310"/>
                  <a:pt x="3397178" y="4329703"/>
                  <a:pt x="3397693" y="4328259"/>
                </a:cubicBezTo>
                <a:cubicBezTo>
                  <a:pt x="3400056" y="4324349"/>
                  <a:pt x="3402935" y="4325896"/>
                  <a:pt x="3402935" y="4331095"/>
                </a:cubicBezTo>
                <a:cubicBezTo>
                  <a:pt x="3402969" y="4331658"/>
                  <a:pt x="3403043" y="4332216"/>
                  <a:pt x="3403150" y="4332770"/>
                </a:cubicBezTo>
                <a:lnTo>
                  <a:pt x="3421410" y="4332770"/>
                </a:lnTo>
                <a:cubicBezTo>
                  <a:pt x="3421660" y="4332401"/>
                  <a:pt x="3421793" y="4331967"/>
                  <a:pt x="3421797" y="4331524"/>
                </a:cubicBezTo>
                <a:cubicBezTo>
                  <a:pt x="3421797" y="4327958"/>
                  <a:pt x="3416083" y="4325466"/>
                  <a:pt x="3414407" y="4328259"/>
                </a:cubicBezTo>
                <a:cubicBezTo>
                  <a:pt x="3412731" y="4331052"/>
                  <a:pt x="3409208" y="4330966"/>
                  <a:pt x="3409251" y="4328689"/>
                </a:cubicBezTo>
                <a:cubicBezTo>
                  <a:pt x="3409294" y="4326411"/>
                  <a:pt x="3423258" y="4317517"/>
                  <a:pt x="3426910" y="4317517"/>
                </a:cubicBezTo>
                <a:cubicBezTo>
                  <a:pt x="3428628" y="4317517"/>
                  <a:pt x="3431207" y="4319623"/>
                  <a:pt x="3432452" y="4322158"/>
                </a:cubicBezTo>
                <a:cubicBezTo>
                  <a:pt x="3434472" y="4325982"/>
                  <a:pt x="3434214" y="4327228"/>
                  <a:pt x="3430949" y="4329548"/>
                </a:cubicBezTo>
                <a:cubicBezTo>
                  <a:pt x="3429462" y="4330549"/>
                  <a:pt x="3428027" y="4331623"/>
                  <a:pt x="3426652" y="4332770"/>
                </a:cubicBezTo>
                <a:lnTo>
                  <a:pt x="3455912" y="4332770"/>
                </a:lnTo>
                <a:cubicBezTo>
                  <a:pt x="3455134" y="4332285"/>
                  <a:pt x="3454532" y="4331563"/>
                  <a:pt x="3454193" y="4330708"/>
                </a:cubicBezTo>
                <a:cubicBezTo>
                  <a:pt x="3450584" y="4321771"/>
                  <a:pt x="3449424" y="4315369"/>
                  <a:pt x="3451185" y="4314252"/>
                </a:cubicBezTo>
                <a:cubicBezTo>
                  <a:pt x="3454365" y="4312276"/>
                  <a:pt x="3461970" y="4317604"/>
                  <a:pt x="3460681" y="4320955"/>
                </a:cubicBezTo>
                <a:cubicBezTo>
                  <a:pt x="3460449" y="4323550"/>
                  <a:pt x="3461587" y="4326076"/>
                  <a:pt x="3463689" y="4327615"/>
                </a:cubicBezTo>
                <a:cubicBezTo>
                  <a:pt x="3465210" y="4329028"/>
                  <a:pt x="3466348" y="4330798"/>
                  <a:pt x="3466997" y="4332770"/>
                </a:cubicBezTo>
                <a:lnTo>
                  <a:pt x="3473012" y="4332770"/>
                </a:lnTo>
                <a:cubicBezTo>
                  <a:pt x="3473657" y="4332311"/>
                  <a:pt x="3474516" y="4332311"/>
                  <a:pt x="3475160" y="4332770"/>
                </a:cubicBezTo>
                <a:lnTo>
                  <a:pt x="3488909" y="4332770"/>
                </a:lnTo>
                <a:cubicBezTo>
                  <a:pt x="3489210" y="4331340"/>
                  <a:pt x="3490456" y="4330308"/>
                  <a:pt x="3491917" y="4330278"/>
                </a:cubicBezTo>
                <a:cubicBezTo>
                  <a:pt x="3493369" y="4330313"/>
                  <a:pt x="3494598" y="4331348"/>
                  <a:pt x="3494882" y="4332770"/>
                </a:cubicBezTo>
                <a:lnTo>
                  <a:pt x="3499952" y="4332770"/>
                </a:lnTo>
                <a:cubicBezTo>
                  <a:pt x="3498336" y="4331340"/>
                  <a:pt x="3497528" y="4329200"/>
                  <a:pt x="3497803" y="4327056"/>
                </a:cubicBezTo>
                <a:cubicBezTo>
                  <a:pt x="3498061" y="4323877"/>
                  <a:pt x="3496643" y="4322759"/>
                  <a:pt x="3491960" y="4322158"/>
                </a:cubicBezTo>
                <a:cubicBezTo>
                  <a:pt x="3488682" y="4321771"/>
                  <a:pt x="3485644" y="4320250"/>
                  <a:pt x="3483367" y="4317861"/>
                </a:cubicBezTo>
                <a:cubicBezTo>
                  <a:pt x="3481219" y="4314897"/>
                  <a:pt x="3480402" y="4314811"/>
                  <a:pt x="3477352" y="4317346"/>
                </a:cubicBezTo>
                <a:cubicBezTo>
                  <a:pt x="3474301" y="4319881"/>
                  <a:pt x="3473313" y="4319666"/>
                  <a:pt x="3469403" y="4315713"/>
                </a:cubicBezTo>
                <a:cubicBezTo>
                  <a:pt x="3466954" y="4313221"/>
                  <a:pt x="3465708" y="4310428"/>
                  <a:pt x="3466696" y="4309526"/>
                </a:cubicBezTo>
                <a:cubicBezTo>
                  <a:pt x="3467684" y="4308624"/>
                  <a:pt x="3468845" y="4309053"/>
                  <a:pt x="3469360" y="4310514"/>
                </a:cubicBezTo>
                <a:cubicBezTo>
                  <a:pt x="3470138" y="4312173"/>
                  <a:pt x="3471826" y="4313204"/>
                  <a:pt x="3473657" y="4313135"/>
                </a:cubicBezTo>
                <a:cubicBezTo>
                  <a:pt x="3475633" y="4313135"/>
                  <a:pt x="3476363" y="4311975"/>
                  <a:pt x="3475633" y="4309955"/>
                </a:cubicBezTo>
                <a:cubicBezTo>
                  <a:pt x="3473785" y="4305100"/>
                  <a:pt x="3485429" y="4305917"/>
                  <a:pt x="3489941" y="4310987"/>
                </a:cubicBezTo>
                <a:cubicBezTo>
                  <a:pt x="3492007" y="4313298"/>
                  <a:pt x="3494542" y="4315142"/>
                  <a:pt x="3497374" y="4316400"/>
                </a:cubicBezTo>
                <a:cubicBezTo>
                  <a:pt x="3500304" y="4318098"/>
                  <a:pt x="3502538" y="4320779"/>
                  <a:pt x="3503690" y="4323962"/>
                </a:cubicBezTo>
                <a:cubicBezTo>
                  <a:pt x="3505236" y="4327786"/>
                  <a:pt x="3505537" y="4331181"/>
                  <a:pt x="3504420" y="4332555"/>
                </a:cubicBezTo>
                <a:lnTo>
                  <a:pt x="3503990" y="4332856"/>
                </a:lnTo>
                <a:lnTo>
                  <a:pt x="3547987" y="4332856"/>
                </a:lnTo>
                <a:cubicBezTo>
                  <a:pt x="3547755" y="4332311"/>
                  <a:pt x="3547622" y="4331731"/>
                  <a:pt x="3547600" y="4331138"/>
                </a:cubicBezTo>
                <a:cubicBezTo>
                  <a:pt x="3547600" y="4326497"/>
                  <a:pt x="3553143" y="4325423"/>
                  <a:pt x="3557354" y="4329290"/>
                </a:cubicBezTo>
                <a:lnTo>
                  <a:pt x="3561650" y="4332856"/>
                </a:lnTo>
                <a:lnTo>
                  <a:pt x="3579653" y="4332856"/>
                </a:lnTo>
                <a:cubicBezTo>
                  <a:pt x="3579584" y="4331207"/>
                  <a:pt x="3579773" y="4329552"/>
                  <a:pt x="3580211" y="4327958"/>
                </a:cubicBezTo>
                <a:cubicBezTo>
                  <a:pt x="3581586" y="4321599"/>
                  <a:pt x="3581414" y="4321385"/>
                  <a:pt x="3575915" y="4322716"/>
                </a:cubicBezTo>
                <a:cubicBezTo>
                  <a:pt x="3571275" y="4323877"/>
                  <a:pt x="3569814" y="4323103"/>
                  <a:pt x="3566806" y="4317690"/>
                </a:cubicBezTo>
                <a:cubicBezTo>
                  <a:pt x="3565195" y="4314467"/>
                  <a:pt x="3562647" y="4311799"/>
                  <a:pt x="3559502" y="4310041"/>
                </a:cubicBezTo>
                <a:cubicBezTo>
                  <a:pt x="3555901" y="4308327"/>
                  <a:pt x="3552559" y="4306114"/>
                  <a:pt x="3549577" y="4303468"/>
                </a:cubicBezTo>
                <a:cubicBezTo>
                  <a:pt x="3544894" y="4299472"/>
                  <a:pt x="3543605" y="4296937"/>
                  <a:pt x="3544507" y="4293285"/>
                </a:cubicBezTo>
                <a:cubicBezTo>
                  <a:pt x="3545409" y="4289633"/>
                  <a:pt x="3544507" y="4288172"/>
                  <a:pt x="3540855" y="4287141"/>
                </a:cubicBezTo>
                <a:cubicBezTo>
                  <a:pt x="3537203" y="4286110"/>
                  <a:pt x="3536300" y="4285551"/>
                  <a:pt x="3539265" y="4282543"/>
                </a:cubicBezTo>
                <a:cubicBezTo>
                  <a:pt x="3541250" y="4280030"/>
                  <a:pt x="3544898" y="4279596"/>
                  <a:pt x="3547411" y="4281581"/>
                </a:cubicBezTo>
                <a:cubicBezTo>
                  <a:pt x="3549001" y="4282836"/>
                  <a:pt x="3549822" y="4284829"/>
                  <a:pt x="3549577" y="4286840"/>
                </a:cubicBezTo>
                <a:cubicBezTo>
                  <a:pt x="3549577" y="4293672"/>
                  <a:pt x="3565174" y="4310385"/>
                  <a:pt x="3574497" y="4313522"/>
                </a:cubicBezTo>
                <a:cubicBezTo>
                  <a:pt x="3578832" y="4315051"/>
                  <a:pt x="3582725" y="4317616"/>
                  <a:pt x="3585840" y="4320998"/>
                </a:cubicBezTo>
                <a:cubicBezTo>
                  <a:pt x="3587464" y="4323443"/>
                  <a:pt x="3589926" y="4325213"/>
                  <a:pt x="3592757" y="4325982"/>
                </a:cubicBezTo>
                <a:cubicBezTo>
                  <a:pt x="3594519" y="4325982"/>
                  <a:pt x="3595593" y="4327572"/>
                  <a:pt x="3595206" y="4329720"/>
                </a:cubicBezTo>
                <a:cubicBezTo>
                  <a:pt x="3595206" y="4331138"/>
                  <a:pt x="3595206" y="4332083"/>
                  <a:pt x="3595937" y="4332728"/>
                </a:cubicBezTo>
                <a:lnTo>
                  <a:pt x="3660901" y="4332728"/>
                </a:lnTo>
                <a:cubicBezTo>
                  <a:pt x="3658022" y="4326862"/>
                  <a:pt x="3659225" y="4319799"/>
                  <a:pt x="3663909" y="4315240"/>
                </a:cubicBezTo>
                <a:cubicBezTo>
                  <a:pt x="3668463" y="4311330"/>
                  <a:pt x="3669838" y="4314424"/>
                  <a:pt x="3666014" y="4319967"/>
                </a:cubicBezTo>
                <a:cubicBezTo>
                  <a:pt x="3661116" y="4327056"/>
                  <a:pt x="3661717" y="4329548"/>
                  <a:pt x="3669194" y="4331052"/>
                </a:cubicBezTo>
                <a:cubicBezTo>
                  <a:pt x="3671943" y="4331610"/>
                  <a:pt x="3673490" y="4332040"/>
                  <a:pt x="3674048" y="4332728"/>
                </a:cubicBezTo>
                <a:lnTo>
                  <a:pt x="3677400" y="4332728"/>
                </a:lnTo>
                <a:cubicBezTo>
                  <a:pt x="3677400" y="4332212"/>
                  <a:pt x="3677787" y="4332255"/>
                  <a:pt x="3679033" y="4332728"/>
                </a:cubicBezTo>
                <a:lnTo>
                  <a:pt x="3879510" y="4332728"/>
                </a:lnTo>
                <a:cubicBezTo>
                  <a:pt x="3876804" y="4327907"/>
                  <a:pt x="3874569" y="4322845"/>
                  <a:pt x="3872808" y="4317604"/>
                </a:cubicBezTo>
                <a:cubicBezTo>
                  <a:pt x="3869757" y="4309010"/>
                  <a:pt x="3872335" y="4303768"/>
                  <a:pt x="3878694" y="4305444"/>
                </a:cubicBezTo>
                <a:cubicBezTo>
                  <a:pt x="3880800" y="4306003"/>
                  <a:pt x="3882991" y="4305444"/>
                  <a:pt x="3883678" y="4304542"/>
                </a:cubicBezTo>
                <a:cubicBezTo>
                  <a:pt x="3885053" y="4303180"/>
                  <a:pt x="3886986" y="4302475"/>
                  <a:pt x="3888920" y="4302609"/>
                </a:cubicBezTo>
                <a:cubicBezTo>
                  <a:pt x="3891154" y="4302609"/>
                  <a:pt x="3893217" y="4301749"/>
                  <a:pt x="3893217" y="4300675"/>
                </a:cubicBezTo>
                <a:cubicBezTo>
                  <a:pt x="3893217" y="4298655"/>
                  <a:pt x="3901122" y="4300073"/>
                  <a:pt x="3902411" y="4302351"/>
                </a:cubicBezTo>
                <a:cubicBezTo>
                  <a:pt x="3903443" y="4305736"/>
                  <a:pt x="3904173" y="4309199"/>
                  <a:pt x="3904645" y="4312705"/>
                </a:cubicBezTo>
                <a:cubicBezTo>
                  <a:pt x="3906063" y="4321298"/>
                  <a:pt x="3905977" y="4321728"/>
                  <a:pt x="3900349" y="4321728"/>
                </a:cubicBezTo>
                <a:cubicBezTo>
                  <a:pt x="3897341" y="4321771"/>
                  <a:pt x="3894419" y="4320594"/>
                  <a:pt x="3892271" y="4318463"/>
                </a:cubicBezTo>
                <a:cubicBezTo>
                  <a:pt x="3890209" y="4315541"/>
                  <a:pt x="3889350" y="4315799"/>
                  <a:pt x="3885053" y="4320353"/>
                </a:cubicBezTo>
                <a:cubicBezTo>
                  <a:pt x="3880757" y="4324908"/>
                  <a:pt x="3880757" y="4326411"/>
                  <a:pt x="3882518" y="4329935"/>
                </a:cubicBezTo>
                <a:cubicBezTo>
                  <a:pt x="3882991" y="4330811"/>
                  <a:pt x="3883291" y="4331752"/>
                  <a:pt x="3883463" y="4332728"/>
                </a:cubicBezTo>
                <a:lnTo>
                  <a:pt x="3898587" y="4332728"/>
                </a:lnTo>
                <a:cubicBezTo>
                  <a:pt x="3900693" y="4330820"/>
                  <a:pt x="3903700" y="4330300"/>
                  <a:pt x="3906321" y="4331396"/>
                </a:cubicBezTo>
                <a:lnTo>
                  <a:pt x="3911477" y="4332728"/>
                </a:lnTo>
                <a:lnTo>
                  <a:pt x="3932573" y="4332728"/>
                </a:lnTo>
                <a:cubicBezTo>
                  <a:pt x="3931370" y="4331120"/>
                  <a:pt x="3930983" y="4329024"/>
                  <a:pt x="3931585" y="4327099"/>
                </a:cubicBezTo>
                <a:cubicBezTo>
                  <a:pt x="3933131" y="4322802"/>
                  <a:pt x="3939190" y="4322802"/>
                  <a:pt x="3939190" y="4326841"/>
                </a:cubicBezTo>
                <a:cubicBezTo>
                  <a:pt x="3939190" y="4329118"/>
                  <a:pt x="3941252" y="4329548"/>
                  <a:pt x="3947783" y="4328731"/>
                </a:cubicBezTo>
                <a:cubicBezTo>
                  <a:pt x="3954314" y="4327915"/>
                  <a:pt x="3956376" y="4328302"/>
                  <a:pt x="3957493" y="4331267"/>
                </a:cubicBezTo>
                <a:cubicBezTo>
                  <a:pt x="3957665" y="4331739"/>
                  <a:pt x="3957751" y="4332229"/>
                  <a:pt x="3957794" y="4332728"/>
                </a:cubicBezTo>
                <a:lnTo>
                  <a:pt x="3970683" y="4332728"/>
                </a:lnTo>
                <a:cubicBezTo>
                  <a:pt x="3970125" y="4332255"/>
                  <a:pt x="3969481" y="4331920"/>
                  <a:pt x="3968750" y="4331739"/>
                </a:cubicBezTo>
                <a:cubicBezTo>
                  <a:pt x="3962821" y="4330149"/>
                  <a:pt x="3963595" y="4325982"/>
                  <a:pt x="3969824" y="4325982"/>
                </a:cubicBezTo>
                <a:cubicBezTo>
                  <a:pt x="3972703" y="4325982"/>
                  <a:pt x="3975066" y="4326927"/>
                  <a:pt x="3975066" y="4328130"/>
                </a:cubicBezTo>
                <a:cubicBezTo>
                  <a:pt x="3975066" y="4329333"/>
                  <a:pt x="3976785" y="4330235"/>
                  <a:pt x="3978890" y="4330235"/>
                </a:cubicBezTo>
                <a:cubicBezTo>
                  <a:pt x="3981038" y="4330472"/>
                  <a:pt x="3983058" y="4331340"/>
                  <a:pt x="3984690" y="4332728"/>
                </a:cubicBezTo>
                <a:lnTo>
                  <a:pt x="4025336" y="4332728"/>
                </a:lnTo>
                <a:cubicBezTo>
                  <a:pt x="4023059" y="4331915"/>
                  <a:pt x="4020954" y="4330721"/>
                  <a:pt x="4019063" y="4329204"/>
                </a:cubicBezTo>
                <a:cubicBezTo>
                  <a:pt x="4016098" y="4326184"/>
                  <a:pt x="4014766" y="4321943"/>
                  <a:pt x="4015454" y="4317775"/>
                </a:cubicBezTo>
                <a:cubicBezTo>
                  <a:pt x="4015840" y="4311287"/>
                  <a:pt x="4016958" y="4309569"/>
                  <a:pt x="4022586" y="4307034"/>
                </a:cubicBezTo>
                <a:cubicBezTo>
                  <a:pt x="4026453" y="4305242"/>
                  <a:pt x="4029590" y="4302218"/>
                  <a:pt x="4031566" y="4298441"/>
                </a:cubicBezTo>
                <a:cubicBezTo>
                  <a:pt x="4036464" y="4286582"/>
                  <a:pt x="4040159" y="4281254"/>
                  <a:pt x="4044155" y="4281254"/>
                </a:cubicBezTo>
                <a:cubicBezTo>
                  <a:pt x="4046131" y="4281340"/>
                  <a:pt x="4048022" y="4280576"/>
                  <a:pt x="4049397" y="4279149"/>
                </a:cubicBezTo>
                <a:cubicBezTo>
                  <a:pt x="4051373" y="4275841"/>
                  <a:pt x="4060868" y="4276614"/>
                  <a:pt x="4062287" y="4280223"/>
                </a:cubicBezTo>
                <a:cubicBezTo>
                  <a:pt x="4063704" y="4283833"/>
                  <a:pt x="4059064" y="4290277"/>
                  <a:pt x="4055369" y="4288816"/>
                </a:cubicBezTo>
                <a:cubicBezTo>
                  <a:pt x="4054467" y="4288314"/>
                  <a:pt x="4053307" y="4288645"/>
                  <a:pt x="4052791" y="4289560"/>
                </a:cubicBezTo>
                <a:cubicBezTo>
                  <a:pt x="4052619" y="4289895"/>
                  <a:pt x="4052533" y="4290282"/>
                  <a:pt x="4052576" y="4290664"/>
                </a:cubicBezTo>
                <a:cubicBezTo>
                  <a:pt x="4052576" y="4292254"/>
                  <a:pt x="4049268" y="4295519"/>
                  <a:pt x="4045229" y="4297925"/>
                </a:cubicBezTo>
                <a:cubicBezTo>
                  <a:pt x="4041190" y="4300331"/>
                  <a:pt x="4037925" y="4303811"/>
                  <a:pt x="4037925" y="4305659"/>
                </a:cubicBezTo>
                <a:cubicBezTo>
                  <a:pt x="4037925" y="4307507"/>
                  <a:pt x="4035390" y="4309440"/>
                  <a:pt x="4031738" y="4310213"/>
                </a:cubicBezTo>
                <a:cubicBezTo>
                  <a:pt x="4023961" y="4311760"/>
                  <a:pt x="4022414" y="4315799"/>
                  <a:pt x="4027441" y="4321943"/>
                </a:cubicBezTo>
                <a:cubicBezTo>
                  <a:pt x="4030234" y="4325264"/>
                  <a:pt x="4034359" y="4327116"/>
                  <a:pt x="4038698" y="4326970"/>
                </a:cubicBezTo>
                <a:cubicBezTo>
                  <a:pt x="4045186" y="4326970"/>
                  <a:pt x="4046647" y="4326240"/>
                  <a:pt x="4050600" y="4319107"/>
                </a:cubicBezTo>
                <a:cubicBezTo>
                  <a:pt x="4052619" y="4314965"/>
                  <a:pt x="4055971" y="4311644"/>
                  <a:pt x="4060138" y="4309698"/>
                </a:cubicBezTo>
                <a:lnTo>
                  <a:pt x="4065208" y="4308409"/>
                </a:lnTo>
                <a:lnTo>
                  <a:pt x="4060568" y="4304499"/>
                </a:lnTo>
                <a:cubicBezTo>
                  <a:pt x="4057045" y="4301620"/>
                  <a:pt x="4056271" y="4300202"/>
                  <a:pt x="4058248" y="4298183"/>
                </a:cubicBezTo>
                <a:cubicBezTo>
                  <a:pt x="4060224" y="4296164"/>
                  <a:pt x="4061986" y="4296593"/>
                  <a:pt x="4066111" y="4299343"/>
                </a:cubicBezTo>
                <a:cubicBezTo>
                  <a:pt x="4071868" y="4303167"/>
                  <a:pt x="4072899" y="4305659"/>
                  <a:pt x="4069591" y="4307936"/>
                </a:cubicBezTo>
                <a:cubicBezTo>
                  <a:pt x="4066282" y="4310213"/>
                  <a:pt x="4069591" y="4315455"/>
                  <a:pt x="4074188" y="4315455"/>
                </a:cubicBezTo>
                <a:cubicBezTo>
                  <a:pt x="4083168" y="4315455"/>
                  <a:pt x="4097647" y="4328130"/>
                  <a:pt x="4092449" y="4331438"/>
                </a:cubicBezTo>
                <a:cubicBezTo>
                  <a:pt x="4091976" y="4331778"/>
                  <a:pt x="4091632" y="4332259"/>
                  <a:pt x="4091460" y="4332813"/>
                </a:cubicBezTo>
                <a:lnTo>
                  <a:pt x="4135328" y="4332813"/>
                </a:lnTo>
                <a:lnTo>
                  <a:pt x="4134512" y="4331868"/>
                </a:lnTo>
                <a:cubicBezTo>
                  <a:pt x="4129571" y="4326154"/>
                  <a:pt x="4129528" y="4325982"/>
                  <a:pt x="4133480" y="4323017"/>
                </a:cubicBezTo>
                <a:cubicBezTo>
                  <a:pt x="4137434" y="4320053"/>
                  <a:pt x="4138078" y="4320482"/>
                  <a:pt x="4142074" y="4324435"/>
                </a:cubicBezTo>
                <a:cubicBezTo>
                  <a:pt x="4147788" y="4329849"/>
                  <a:pt x="4150409" y="4328001"/>
                  <a:pt x="4147187" y="4320826"/>
                </a:cubicBezTo>
                <a:cubicBezTo>
                  <a:pt x="4144910" y="4315713"/>
                  <a:pt x="4147187" y="4311030"/>
                  <a:pt x="4149894" y="4315412"/>
                </a:cubicBezTo>
                <a:cubicBezTo>
                  <a:pt x="4152085" y="4318978"/>
                  <a:pt x="4155694" y="4317818"/>
                  <a:pt x="4154190" y="4313994"/>
                </a:cubicBezTo>
                <a:cubicBezTo>
                  <a:pt x="4153374" y="4312173"/>
                  <a:pt x="4153889" y="4310016"/>
                  <a:pt x="4155479" y="4308796"/>
                </a:cubicBezTo>
                <a:cubicBezTo>
                  <a:pt x="4157456" y="4307549"/>
                  <a:pt x="4156725" y="4305616"/>
                  <a:pt x="4152644" y="4301191"/>
                </a:cubicBezTo>
                <a:cubicBezTo>
                  <a:pt x="4149851" y="4298359"/>
                  <a:pt x="4147702" y="4294939"/>
                  <a:pt x="4146370" y="4291179"/>
                </a:cubicBezTo>
                <a:cubicBezTo>
                  <a:pt x="4145253" y="4284950"/>
                  <a:pt x="4141429" y="4284907"/>
                  <a:pt x="4138637" y="4291179"/>
                </a:cubicBezTo>
                <a:cubicBezTo>
                  <a:pt x="4136918" y="4295004"/>
                  <a:pt x="4135070" y="4296335"/>
                  <a:pt x="4132750" y="4295476"/>
                </a:cubicBezTo>
                <a:cubicBezTo>
                  <a:pt x="4130430" y="4294617"/>
                  <a:pt x="4126520" y="4296421"/>
                  <a:pt x="4122353" y="4299773"/>
                </a:cubicBezTo>
                <a:cubicBezTo>
                  <a:pt x="4118185" y="4303124"/>
                  <a:pt x="4115306" y="4304327"/>
                  <a:pt x="4115306" y="4303253"/>
                </a:cubicBezTo>
                <a:cubicBezTo>
                  <a:pt x="4115006" y="4300181"/>
                  <a:pt x="4114575" y="4297126"/>
                  <a:pt x="4113974" y="4294101"/>
                </a:cubicBezTo>
                <a:cubicBezTo>
                  <a:pt x="4112857" y="4288215"/>
                  <a:pt x="4113115" y="4287441"/>
                  <a:pt x="4115435" y="4289590"/>
                </a:cubicBezTo>
                <a:cubicBezTo>
                  <a:pt x="4122611" y="4296421"/>
                  <a:pt x="4125403" y="4287528"/>
                  <a:pt x="4118658" y="4279364"/>
                </a:cubicBezTo>
                <a:cubicBezTo>
                  <a:pt x="4116294" y="4276773"/>
                  <a:pt x="4114318" y="4273886"/>
                  <a:pt x="4112728" y="4270771"/>
                </a:cubicBezTo>
                <a:cubicBezTo>
                  <a:pt x="4112041" y="4268752"/>
                  <a:pt x="4110408" y="4269009"/>
                  <a:pt x="4106154" y="4271845"/>
                </a:cubicBezTo>
                <a:cubicBezTo>
                  <a:pt x="4100268" y="4275755"/>
                  <a:pt x="4096444" y="4275110"/>
                  <a:pt x="4096444" y="4270169"/>
                </a:cubicBezTo>
                <a:cubicBezTo>
                  <a:pt x="4095456" y="4266728"/>
                  <a:pt x="4093651" y="4263561"/>
                  <a:pt x="4091202" y="4260932"/>
                </a:cubicBezTo>
                <a:cubicBezTo>
                  <a:pt x="4085359" y="4253885"/>
                  <a:pt x="4084328" y="4248858"/>
                  <a:pt x="4089140" y="4250706"/>
                </a:cubicBezTo>
                <a:cubicBezTo>
                  <a:pt x="4090859" y="4251393"/>
                  <a:pt x="4092277" y="4251007"/>
                  <a:pt x="4092277" y="4249847"/>
                </a:cubicBezTo>
                <a:cubicBezTo>
                  <a:pt x="4092191" y="4248648"/>
                  <a:pt x="4091159" y="4247733"/>
                  <a:pt x="4089956" y="4247784"/>
                </a:cubicBezTo>
                <a:cubicBezTo>
                  <a:pt x="4088496" y="4247784"/>
                  <a:pt x="4088109" y="4245765"/>
                  <a:pt x="4088925" y="4242500"/>
                </a:cubicBezTo>
                <a:cubicBezTo>
                  <a:pt x="4090257" y="4237172"/>
                  <a:pt x="4087164" y="4234852"/>
                  <a:pt x="4085402" y="4239836"/>
                </a:cubicBezTo>
                <a:cubicBezTo>
                  <a:pt x="4084672" y="4241812"/>
                  <a:pt x="4082910" y="4241511"/>
                  <a:pt x="4078399" y="4238633"/>
                </a:cubicBezTo>
                <a:cubicBezTo>
                  <a:pt x="4075348" y="4236643"/>
                  <a:pt x="4072083" y="4234959"/>
                  <a:pt x="4068688" y="4233606"/>
                </a:cubicBezTo>
                <a:cubicBezTo>
                  <a:pt x="4064993" y="4232445"/>
                  <a:pt x="4064005" y="4227504"/>
                  <a:pt x="4066239" y="4221532"/>
                </a:cubicBezTo>
                <a:cubicBezTo>
                  <a:pt x="4067915" y="4217236"/>
                  <a:pt x="4073415" y="4219599"/>
                  <a:pt x="4073415" y="4224669"/>
                </a:cubicBezTo>
                <a:cubicBezTo>
                  <a:pt x="4073415" y="4227633"/>
                  <a:pt x="4074918" y="4228664"/>
                  <a:pt x="4079172" y="4228621"/>
                </a:cubicBezTo>
                <a:lnTo>
                  <a:pt x="4084930" y="4228621"/>
                </a:lnTo>
                <a:lnTo>
                  <a:pt x="4080074" y="4224840"/>
                </a:lnTo>
                <a:lnTo>
                  <a:pt x="4075219" y="4221017"/>
                </a:lnTo>
                <a:lnTo>
                  <a:pt x="4080676" y="4218525"/>
                </a:lnTo>
                <a:cubicBezTo>
                  <a:pt x="4087636" y="4215302"/>
                  <a:pt x="4088066" y="4215302"/>
                  <a:pt x="4088066" y="4219083"/>
                </a:cubicBezTo>
                <a:cubicBezTo>
                  <a:pt x="4088711" y="4221850"/>
                  <a:pt x="4090214" y="4224338"/>
                  <a:pt x="4092363" y="4226172"/>
                </a:cubicBezTo>
                <a:cubicBezTo>
                  <a:pt x="4094597" y="4227921"/>
                  <a:pt x="4095757" y="4230744"/>
                  <a:pt x="4095327" y="4233563"/>
                </a:cubicBezTo>
                <a:cubicBezTo>
                  <a:pt x="4094554" y="4235668"/>
                  <a:pt x="4095671" y="4237859"/>
                  <a:pt x="4098421" y="4239277"/>
                </a:cubicBezTo>
                <a:cubicBezTo>
                  <a:pt x="4101170" y="4240695"/>
                  <a:pt x="4102717" y="4242714"/>
                  <a:pt x="4102717" y="4244046"/>
                </a:cubicBezTo>
                <a:cubicBezTo>
                  <a:pt x="4103233" y="4246379"/>
                  <a:pt x="4104393" y="4248523"/>
                  <a:pt x="4106068" y="4250233"/>
                </a:cubicBezTo>
                <a:cubicBezTo>
                  <a:pt x="4109849" y="4254530"/>
                  <a:pt x="4108088" y="4259385"/>
                  <a:pt x="4103405" y="4257538"/>
                </a:cubicBezTo>
                <a:cubicBezTo>
                  <a:pt x="4101471" y="4256807"/>
                  <a:pt x="4100612" y="4257538"/>
                  <a:pt x="4101128" y="4258998"/>
                </a:cubicBezTo>
                <a:cubicBezTo>
                  <a:pt x="4102416" y="4260953"/>
                  <a:pt x="4104522" y="4262195"/>
                  <a:pt x="4106842" y="4262350"/>
                </a:cubicBezTo>
                <a:cubicBezTo>
                  <a:pt x="4110752" y="4263600"/>
                  <a:pt x="4114189" y="4265976"/>
                  <a:pt x="4116724" y="4269181"/>
                </a:cubicBezTo>
                <a:cubicBezTo>
                  <a:pt x="4119173" y="4272266"/>
                  <a:pt x="4122267" y="4274784"/>
                  <a:pt x="4125790" y="4276571"/>
                </a:cubicBezTo>
                <a:cubicBezTo>
                  <a:pt x="4127981" y="4277207"/>
                  <a:pt x="4129528" y="4279188"/>
                  <a:pt x="4129571" y="4281469"/>
                </a:cubicBezTo>
                <a:cubicBezTo>
                  <a:pt x="4128969" y="4289117"/>
                  <a:pt x="4130087" y="4292469"/>
                  <a:pt x="4133223" y="4292469"/>
                </a:cubicBezTo>
                <a:cubicBezTo>
                  <a:pt x="4135543" y="4292469"/>
                  <a:pt x="4136144" y="4291223"/>
                  <a:pt x="4135199" y="4288172"/>
                </a:cubicBezTo>
                <a:cubicBezTo>
                  <a:pt x="4134254" y="4285121"/>
                  <a:pt x="4135199" y="4283446"/>
                  <a:pt x="4139754" y="4281641"/>
                </a:cubicBezTo>
                <a:cubicBezTo>
                  <a:pt x="4147230" y="4278763"/>
                  <a:pt x="4151612" y="4281340"/>
                  <a:pt x="4153030" y="4289461"/>
                </a:cubicBezTo>
                <a:cubicBezTo>
                  <a:pt x="4154534" y="4298054"/>
                  <a:pt x="4160506" y="4297753"/>
                  <a:pt x="4159647" y="4288945"/>
                </a:cubicBezTo>
                <a:cubicBezTo>
                  <a:pt x="4159303" y="4285250"/>
                  <a:pt x="4159991" y="4281598"/>
                  <a:pt x="4161194" y="4280825"/>
                </a:cubicBezTo>
                <a:cubicBezTo>
                  <a:pt x="4162826" y="4279055"/>
                  <a:pt x="4163686" y="4276666"/>
                  <a:pt x="4163470" y="4274251"/>
                </a:cubicBezTo>
                <a:cubicBezTo>
                  <a:pt x="4163470" y="4271372"/>
                  <a:pt x="4164373" y="4269052"/>
                  <a:pt x="4165533" y="4269052"/>
                </a:cubicBezTo>
                <a:cubicBezTo>
                  <a:pt x="4166693" y="4269052"/>
                  <a:pt x="4167639" y="4269993"/>
                  <a:pt x="4167639" y="4271158"/>
                </a:cubicBezTo>
                <a:cubicBezTo>
                  <a:pt x="4167639" y="4274036"/>
                  <a:pt x="4173310" y="4273907"/>
                  <a:pt x="4175029" y="4271158"/>
                </a:cubicBezTo>
                <a:cubicBezTo>
                  <a:pt x="4176747" y="4268408"/>
                  <a:pt x="4170216" y="4260674"/>
                  <a:pt x="4166435" y="4260674"/>
                </a:cubicBezTo>
                <a:cubicBezTo>
                  <a:pt x="4164889" y="4260674"/>
                  <a:pt x="4163642" y="4258697"/>
                  <a:pt x="4163642" y="4256377"/>
                </a:cubicBezTo>
                <a:cubicBezTo>
                  <a:pt x="4163642" y="4254057"/>
                  <a:pt x="4164588" y="4252081"/>
                  <a:pt x="4166736" y="4253112"/>
                </a:cubicBezTo>
                <a:cubicBezTo>
                  <a:pt x="4168799" y="4253696"/>
                  <a:pt x="4171032" y="4253065"/>
                  <a:pt x="4172494" y="4251479"/>
                </a:cubicBezTo>
                <a:cubicBezTo>
                  <a:pt x="4174642" y="4249159"/>
                  <a:pt x="4175845" y="4249159"/>
                  <a:pt x="4179626" y="4251694"/>
                </a:cubicBezTo>
                <a:cubicBezTo>
                  <a:pt x="4182677" y="4253757"/>
                  <a:pt x="4184610" y="4253971"/>
                  <a:pt x="4185512" y="4252467"/>
                </a:cubicBezTo>
                <a:cubicBezTo>
                  <a:pt x="4187016" y="4250951"/>
                  <a:pt x="4189078" y="4250139"/>
                  <a:pt x="4191184" y="4250233"/>
                </a:cubicBezTo>
                <a:cubicBezTo>
                  <a:pt x="4194449" y="4250233"/>
                  <a:pt x="4195136" y="4249374"/>
                  <a:pt x="4193934" y="4246495"/>
                </a:cubicBezTo>
                <a:cubicBezTo>
                  <a:pt x="4192859" y="4243711"/>
                  <a:pt x="4192000" y="4240832"/>
                  <a:pt x="4191398" y="4237902"/>
                </a:cubicBezTo>
                <a:cubicBezTo>
                  <a:pt x="4190797" y="4235238"/>
                  <a:pt x="4189508" y="4233090"/>
                  <a:pt x="4188520" y="4233090"/>
                </a:cubicBezTo>
                <a:cubicBezTo>
                  <a:pt x="4187532" y="4233090"/>
                  <a:pt x="4186672" y="4231672"/>
                  <a:pt x="4186672" y="4229910"/>
                </a:cubicBezTo>
                <a:cubicBezTo>
                  <a:pt x="4186672" y="4228153"/>
                  <a:pt x="4185254" y="4226731"/>
                  <a:pt x="4183493" y="4226731"/>
                </a:cubicBezTo>
                <a:cubicBezTo>
                  <a:pt x="4181817" y="4226731"/>
                  <a:pt x="4180356" y="4227805"/>
                  <a:pt x="4180356" y="4229094"/>
                </a:cubicBezTo>
                <a:cubicBezTo>
                  <a:pt x="4180356" y="4230383"/>
                  <a:pt x="4178380" y="4230942"/>
                  <a:pt x="4175286" y="4230125"/>
                </a:cubicBezTo>
                <a:cubicBezTo>
                  <a:pt x="4172193" y="4229309"/>
                  <a:pt x="4169572" y="4229825"/>
                  <a:pt x="4168841" y="4230985"/>
                </a:cubicBezTo>
                <a:cubicBezTo>
                  <a:pt x="4166994" y="4232549"/>
                  <a:pt x="4164588" y="4233305"/>
                  <a:pt x="4162182" y="4233090"/>
                </a:cubicBezTo>
                <a:cubicBezTo>
                  <a:pt x="4154405" y="4233090"/>
                  <a:pt x="4159475" y="4227590"/>
                  <a:pt x="4168927" y="4225786"/>
                </a:cubicBezTo>
                <a:cubicBezTo>
                  <a:pt x="4175415" y="4224540"/>
                  <a:pt x="4176060" y="4223809"/>
                  <a:pt x="4174942" y="4219169"/>
                </a:cubicBezTo>
                <a:cubicBezTo>
                  <a:pt x="4173525" y="4213455"/>
                  <a:pt x="4177563" y="4211736"/>
                  <a:pt x="4179626" y="4217150"/>
                </a:cubicBezTo>
                <a:cubicBezTo>
                  <a:pt x="4180399" y="4219255"/>
                  <a:pt x="4182418" y="4219900"/>
                  <a:pt x="4185641" y="4219126"/>
                </a:cubicBezTo>
                <a:cubicBezTo>
                  <a:pt x="4190410" y="4218744"/>
                  <a:pt x="4195136" y="4220050"/>
                  <a:pt x="4199003" y="4222821"/>
                </a:cubicBezTo>
                <a:cubicBezTo>
                  <a:pt x="4208370" y="4228278"/>
                  <a:pt x="4209874" y="4230985"/>
                  <a:pt x="4203300" y="4230985"/>
                </a:cubicBezTo>
                <a:cubicBezTo>
                  <a:pt x="4201023" y="4230985"/>
                  <a:pt x="4199003" y="4230039"/>
                  <a:pt x="4199003" y="4228836"/>
                </a:cubicBezTo>
                <a:cubicBezTo>
                  <a:pt x="4199003" y="4226130"/>
                  <a:pt x="4193375" y="4226087"/>
                  <a:pt x="4191699" y="4228836"/>
                </a:cubicBezTo>
                <a:cubicBezTo>
                  <a:pt x="4189508" y="4232402"/>
                  <a:pt x="4198316" y="4240179"/>
                  <a:pt x="4203085" y="4238890"/>
                </a:cubicBezTo>
                <a:cubicBezTo>
                  <a:pt x="4205448" y="4238289"/>
                  <a:pt x="4207941" y="4238890"/>
                  <a:pt x="4208585" y="4239750"/>
                </a:cubicBezTo>
                <a:cubicBezTo>
                  <a:pt x="4210174" y="4242328"/>
                  <a:pt x="4193848" y="4258955"/>
                  <a:pt x="4190239" y="4258483"/>
                </a:cubicBezTo>
                <a:cubicBezTo>
                  <a:pt x="4178551" y="4256893"/>
                  <a:pt x="4176962" y="4262478"/>
                  <a:pt x="4186372" y="4272318"/>
                </a:cubicBezTo>
                <a:cubicBezTo>
                  <a:pt x="4190668" y="4276958"/>
                  <a:pt x="4192000" y="4279708"/>
                  <a:pt x="4190668" y="4281899"/>
                </a:cubicBezTo>
                <a:cubicBezTo>
                  <a:pt x="4189336" y="4284090"/>
                  <a:pt x="4188004" y="4284606"/>
                  <a:pt x="4182848" y="4281899"/>
                </a:cubicBezTo>
                <a:cubicBezTo>
                  <a:pt x="4180227" y="4280657"/>
                  <a:pt x="4177821" y="4279037"/>
                  <a:pt x="4175716" y="4277087"/>
                </a:cubicBezTo>
                <a:cubicBezTo>
                  <a:pt x="4175029" y="4276142"/>
                  <a:pt x="4174384" y="4278032"/>
                  <a:pt x="4174255" y="4281383"/>
                </a:cubicBezTo>
                <a:cubicBezTo>
                  <a:pt x="4173868" y="4292168"/>
                  <a:pt x="4166478" y="4310600"/>
                  <a:pt x="4161666" y="4312834"/>
                </a:cubicBezTo>
                <a:cubicBezTo>
                  <a:pt x="4158530" y="4314295"/>
                  <a:pt x="4157370" y="4316143"/>
                  <a:pt x="4158358" y="4318849"/>
                </a:cubicBezTo>
                <a:cubicBezTo>
                  <a:pt x="4158873" y="4322037"/>
                  <a:pt x="4157756" y="4325269"/>
                  <a:pt x="4155350" y="4327443"/>
                </a:cubicBezTo>
                <a:cubicBezTo>
                  <a:pt x="4153803" y="4329122"/>
                  <a:pt x="4152729" y="4331207"/>
                  <a:pt x="4152299" y="4333458"/>
                </a:cubicBezTo>
                <a:lnTo>
                  <a:pt x="4165318" y="4333458"/>
                </a:lnTo>
                <a:cubicBezTo>
                  <a:pt x="4165619" y="4331997"/>
                  <a:pt x="4166263" y="4330966"/>
                  <a:pt x="4167380" y="4330966"/>
                </a:cubicBezTo>
                <a:cubicBezTo>
                  <a:pt x="4169056" y="4331318"/>
                  <a:pt x="4170560" y="4332190"/>
                  <a:pt x="4171677" y="4333458"/>
                </a:cubicBezTo>
                <a:lnTo>
                  <a:pt x="4185813" y="4333458"/>
                </a:lnTo>
                <a:cubicBezTo>
                  <a:pt x="4187575" y="4327271"/>
                  <a:pt x="4191914" y="4322459"/>
                  <a:pt x="4196511" y="4322459"/>
                </a:cubicBezTo>
                <a:cubicBezTo>
                  <a:pt x="4198402" y="4322523"/>
                  <a:pt x="4200249" y="4321754"/>
                  <a:pt x="4201539" y="4320353"/>
                </a:cubicBezTo>
                <a:cubicBezTo>
                  <a:pt x="4203729" y="4316744"/>
                  <a:pt x="4206737" y="4317990"/>
                  <a:pt x="4206737" y="4322459"/>
                </a:cubicBezTo>
                <a:cubicBezTo>
                  <a:pt x="4206737" y="4325595"/>
                  <a:pt x="4208155" y="4326755"/>
                  <a:pt x="4212022" y="4326755"/>
                </a:cubicBezTo>
                <a:cubicBezTo>
                  <a:pt x="4216662" y="4326755"/>
                  <a:pt x="4217135" y="4326111"/>
                  <a:pt x="4215932" y="4321255"/>
                </a:cubicBezTo>
                <a:cubicBezTo>
                  <a:pt x="4214729" y="4316400"/>
                  <a:pt x="4215201" y="4315842"/>
                  <a:pt x="4218510" y="4316486"/>
                </a:cubicBezTo>
                <a:cubicBezTo>
                  <a:pt x="4221947" y="4317470"/>
                  <a:pt x="4223967" y="4321062"/>
                  <a:pt x="4222978" y="4324508"/>
                </a:cubicBezTo>
                <a:cubicBezTo>
                  <a:pt x="4222548" y="4325990"/>
                  <a:pt x="4221603" y="4327275"/>
                  <a:pt x="4220315" y="4328130"/>
                </a:cubicBezTo>
                <a:cubicBezTo>
                  <a:pt x="4218596" y="4329342"/>
                  <a:pt x="4217651" y="4331400"/>
                  <a:pt x="4217865" y="4333501"/>
                </a:cubicBezTo>
                <a:lnTo>
                  <a:pt x="4262936" y="4333501"/>
                </a:lnTo>
                <a:cubicBezTo>
                  <a:pt x="4263624" y="4332126"/>
                  <a:pt x="4265214" y="4331434"/>
                  <a:pt x="4266674" y="4331868"/>
                </a:cubicBezTo>
                <a:cubicBezTo>
                  <a:pt x="4268264" y="4332470"/>
                  <a:pt x="4270498" y="4331095"/>
                  <a:pt x="4271701" y="4328817"/>
                </a:cubicBezTo>
                <a:cubicBezTo>
                  <a:pt x="4273463" y="4326141"/>
                  <a:pt x="4276127" y="4324190"/>
                  <a:pt x="4279220" y="4323318"/>
                </a:cubicBezTo>
                <a:cubicBezTo>
                  <a:pt x="4282443" y="4322334"/>
                  <a:pt x="4285064" y="4319997"/>
                  <a:pt x="4286438" y="4316916"/>
                </a:cubicBezTo>
                <a:cubicBezTo>
                  <a:pt x="4288630" y="4311116"/>
                  <a:pt x="4291036" y="4310557"/>
                  <a:pt x="4294731" y="4315068"/>
                </a:cubicBezTo>
                <a:cubicBezTo>
                  <a:pt x="4296664" y="4317041"/>
                  <a:pt x="4299286" y="4318179"/>
                  <a:pt x="4302035" y="4318248"/>
                </a:cubicBezTo>
                <a:cubicBezTo>
                  <a:pt x="4305773" y="4318716"/>
                  <a:pt x="4309339" y="4320203"/>
                  <a:pt x="4312304" y="4322545"/>
                </a:cubicBezTo>
                <a:cubicBezTo>
                  <a:pt x="4317761" y="4326841"/>
                  <a:pt x="4324033" y="4326841"/>
                  <a:pt x="4324033" y="4322545"/>
                </a:cubicBezTo>
                <a:cubicBezTo>
                  <a:pt x="4324033" y="4321341"/>
                  <a:pt x="4321928" y="4319365"/>
                  <a:pt x="4319307" y="4318248"/>
                </a:cubicBezTo>
                <a:cubicBezTo>
                  <a:pt x="4316686" y="4317131"/>
                  <a:pt x="4312261" y="4314682"/>
                  <a:pt x="4309382" y="4313006"/>
                </a:cubicBezTo>
                <a:cubicBezTo>
                  <a:pt x="4306676" y="4311382"/>
                  <a:pt x="4303625" y="4310329"/>
                  <a:pt x="4300488" y="4309913"/>
                </a:cubicBezTo>
                <a:cubicBezTo>
                  <a:pt x="4298641" y="4310037"/>
                  <a:pt x="4297008" y="4308675"/>
                  <a:pt x="4296793" y="4306819"/>
                </a:cubicBezTo>
                <a:cubicBezTo>
                  <a:pt x="4296793" y="4304542"/>
                  <a:pt x="4294989" y="4304069"/>
                  <a:pt x="4289489" y="4304972"/>
                </a:cubicBezTo>
                <a:cubicBezTo>
                  <a:pt x="4280681" y="4306433"/>
                  <a:pt x="4279822" y="4303253"/>
                  <a:pt x="4287900" y="4299128"/>
                </a:cubicBezTo>
                <a:lnTo>
                  <a:pt x="4294989" y="4295519"/>
                </a:lnTo>
                <a:cubicBezTo>
                  <a:pt x="4295676" y="4295133"/>
                  <a:pt x="4296793" y="4296808"/>
                  <a:pt x="4297395" y="4299171"/>
                </a:cubicBezTo>
                <a:cubicBezTo>
                  <a:pt x="4297996" y="4301745"/>
                  <a:pt x="4300317" y="4303541"/>
                  <a:pt x="4302981" y="4303468"/>
                </a:cubicBezTo>
                <a:cubicBezTo>
                  <a:pt x="4306890" y="4304065"/>
                  <a:pt x="4310543" y="4305663"/>
                  <a:pt x="4313636" y="4308108"/>
                </a:cubicBezTo>
                <a:cubicBezTo>
                  <a:pt x="4317030" y="4310643"/>
                  <a:pt x="4320424" y="4312061"/>
                  <a:pt x="4321198" y="4311287"/>
                </a:cubicBezTo>
                <a:cubicBezTo>
                  <a:pt x="4321971" y="4310514"/>
                  <a:pt x="4323905" y="4311760"/>
                  <a:pt x="4325495" y="4314080"/>
                </a:cubicBezTo>
                <a:cubicBezTo>
                  <a:pt x="4328717" y="4318764"/>
                  <a:pt x="4336537" y="4319881"/>
                  <a:pt x="4336537" y="4315670"/>
                </a:cubicBezTo>
                <a:cubicBezTo>
                  <a:pt x="4335892" y="4313376"/>
                  <a:pt x="4334345" y="4311447"/>
                  <a:pt x="4332240" y="4310342"/>
                </a:cubicBezTo>
                <a:cubicBezTo>
                  <a:pt x="4326225" y="4306518"/>
                  <a:pt x="4326869" y="4303124"/>
                  <a:pt x="4333143" y="4305530"/>
                </a:cubicBezTo>
                <a:cubicBezTo>
                  <a:pt x="4339415" y="4307936"/>
                  <a:pt x="4341220" y="4304757"/>
                  <a:pt x="4338298" y="4298956"/>
                </a:cubicBezTo>
                <a:cubicBezTo>
                  <a:pt x="4336923" y="4296606"/>
                  <a:pt x="4334088" y="4295575"/>
                  <a:pt x="4331510" y="4296507"/>
                </a:cubicBezTo>
                <a:cubicBezTo>
                  <a:pt x="4329276" y="4297186"/>
                  <a:pt x="4326826" y="4296683"/>
                  <a:pt x="4325022" y="4295175"/>
                </a:cubicBezTo>
                <a:cubicBezTo>
                  <a:pt x="4323733" y="4293650"/>
                  <a:pt x="4321800" y="4292799"/>
                  <a:pt x="4319780" y="4292855"/>
                </a:cubicBezTo>
                <a:cubicBezTo>
                  <a:pt x="4317417" y="4292610"/>
                  <a:pt x="4315440" y="4290887"/>
                  <a:pt x="4314882" y="4288559"/>
                </a:cubicBezTo>
                <a:cubicBezTo>
                  <a:pt x="4313464" y="4283145"/>
                  <a:pt x="4321971" y="4279020"/>
                  <a:pt x="4327772" y="4282243"/>
                </a:cubicBezTo>
                <a:cubicBezTo>
                  <a:pt x="4330307" y="4283416"/>
                  <a:pt x="4333143" y="4283833"/>
                  <a:pt x="4335935" y="4283446"/>
                </a:cubicBezTo>
                <a:cubicBezTo>
                  <a:pt x="4338900" y="4282844"/>
                  <a:pt x="4341736" y="4284434"/>
                  <a:pt x="4344528" y="4288258"/>
                </a:cubicBezTo>
                <a:cubicBezTo>
                  <a:pt x="4347837" y="4292812"/>
                  <a:pt x="4349126" y="4293371"/>
                  <a:pt x="4350629" y="4291051"/>
                </a:cubicBezTo>
                <a:cubicBezTo>
                  <a:pt x="4351445" y="4289469"/>
                  <a:pt x="4353379" y="4288851"/>
                  <a:pt x="4354969" y="4289667"/>
                </a:cubicBezTo>
                <a:cubicBezTo>
                  <a:pt x="4355141" y="4289745"/>
                  <a:pt x="4355269" y="4289835"/>
                  <a:pt x="4355399" y="4289934"/>
                </a:cubicBezTo>
                <a:cubicBezTo>
                  <a:pt x="4357375" y="4290999"/>
                  <a:pt x="4359609" y="4291433"/>
                  <a:pt x="4361800" y="4291179"/>
                </a:cubicBezTo>
                <a:cubicBezTo>
                  <a:pt x="4364593" y="4291021"/>
                  <a:pt x="4367386" y="4291631"/>
                  <a:pt x="4369835" y="4292941"/>
                </a:cubicBezTo>
                <a:cubicBezTo>
                  <a:pt x="4373186" y="4294789"/>
                  <a:pt x="4373659" y="4296035"/>
                  <a:pt x="4371897" y="4298183"/>
                </a:cubicBezTo>
                <a:cubicBezTo>
                  <a:pt x="4370136" y="4300331"/>
                  <a:pt x="4370909" y="4302050"/>
                  <a:pt x="4375206" y="4305444"/>
                </a:cubicBezTo>
                <a:cubicBezTo>
                  <a:pt x="4381823" y="4310772"/>
                  <a:pt x="4389642" y="4311545"/>
                  <a:pt x="4387838" y="4306733"/>
                </a:cubicBezTo>
                <a:cubicBezTo>
                  <a:pt x="4386033" y="4301921"/>
                  <a:pt x="4388568" y="4302694"/>
                  <a:pt x="4394755" y="4307120"/>
                </a:cubicBezTo>
                <a:cubicBezTo>
                  <a:pt x="4399052" y="4310256"/>
                  <a:pt x="4399352" y="4310815"/>
                  <a:pt x="4396130" y="4311975"/>
                </a:cubicBezTo>
                <a:cubicBezTo>
                  <a:pt x="4394111" y="4312705"/>
                  <a:pt x="4392607" y="4314080"/>
                  <a:pt x="4392821" y="4315111"/>
                </a:cubicBezTo>
                <a:cubicBezTo>
                  <a:pt x="4393037" y="4316143"/>
                  <a:pt x="4391876" y="4317690"/>
                  <a:pt x="4390330" y="4318678"/>
                </a:cubicBezTo>
                <a:cubicBezTo>
                  <a:pt x="4388783" y="4319666"/>
                  <a:pt x="4388869" y="4320482"/>
                  <a:pt x="4392263" y="4320525"/>
                </a:cubicBezTo>
                <a:cubicBezTo>
                  <a:pt x="4394927" y="4320525"/>
                  <a:pt x="4396559" y="4319408"/>
                  <a:pt x="4396559" y="4317904"/>
                </a:cubicBezTo>
                <a:cubicBezTo>
                  <a:pt x="4396559" y="4316400"/>
                  <a:pt x="4398536" y="4314940"/>
                  <a:pt x="4401759" y="4314553"/>
                </a:cubicBezTo>
                <a:cubicBezTo>
                  <a:pt x="4404981" y="4314166"/>
                  <a:pt x="4407516" y="4314940"/>
                  <a:pt x="4407516" y="4316186"/>
                </a:cubicBezTo>
                <a:cubicBezTo>
                  <a:pt x="4407516" y="4317432"/>
                  <a:pt x="4406012" y="4318420"/>
                  <a:pt x="4404121" y="4318420"/>
                </a:cubicBezTo>
                <a:cubicBezTo>
                  <a:pt x="4401329" y="4318420"/>
                  <a:pt x="4401200" y="4319021"/>
                  <a:pt x="4403348" y="4321599"/>
                </a:cubicBezTo>
                <a:cubicBezTo>
                  <a:pt x="4405497" y="4324177"/>
                  <a:pt x="4405196" y="4324822"/>
                  <a:pt x="4403606" y="4324822"/>
                </a:cubicBezTo>
                <a:cubicBezTo>
                  <a:pt x="4399997" y="4324822"/>
                  <a:pt x="4400814" y="4331138"/>
                  <a:pt x="4404594" y="4332641"/>
                </a:cubicBezTo>
                <a:cubicBezTo>
                  <a:pt x="4406399" y="4333337"/>
                  <a:pt x="4408418" y="4332757"/>
                  <a:pt x="4409578" y="4331224"/>
                </a:cubicBezTo>
                <a:cubicBezTo>
                  <a:pt x="4411597" y="4327915"/>
                  <a:pt x="4414304" y="4329548"/>
                  <a:pt x="4415378" y="4333673"/>
                </a:cubicBezTo>
                <a:lnTo>
                  <a:pt x="4425089" y="4333673"/>
                </a:lnTo>
                <a:close/>
                <a:moveTo>
                  <a:pt x="4416238" y="4153775"/>
                </a:moveTo>
                <a:cubicBezTo>
                  <a:pt x="4417398" y="4153775"/>
                  <a:pt x="4418300" y="4154699"/>
                  <a:pt x="4418300" y="4155837"/>
                </a:cubicBezTo>
                <a:cubicBezTo>
                  <a:pt x="4418300" y="4155850"/>
                  <a:pt x="4418300" y="4155868"/>
                  <a:pt x="4418300" y="4155880"/>
                </a:cubicBezTo>
                <a:cubicBezTo>
                  <a:pt x="4418343" y="4157045"/>
                  <a:pt x="4417398" y="4158003"/>
                  <a:pt x="4416238" y="4158029"/>
                </a:cubicBezTo>
                <a:cubicBezTo>
                  <a:pt x="4416238" y="4158029"/>
                  <a:pt x="4416238" y="4158029"/>
                  <a:pt x="4416238" y="4158029"/>
                </a:cubicBezTo>
                <a:cubicBezTo>
                  <a:pt x="4415078" y="4158007"/>
                  <a:pt x="4414133" y="4157049"/>
                  <a:pt x="4414133" y="4155880"/>
                </a:cubicBezTo>
                <a:cubicBezTo>
                  <a:pt x="4414133" y="4154716"/>
                  <a:pt x="4415078" y="4153775"/>
                  <a:pt x="4416238" y="4153775"/>
                </a:cubicBezTo>
                <a:close/>
                <a:moveTo>
                  <a:pt x="4423757" y="3958797"/>
                </a:moveTo>
                <a:cubicBezTo>
                  <a:pt x="4424530" y="3959983"/>
                  <a:pt x="4424702" y="3961478"/>
                  <a:pt x="4424144" y="3962793"/>
                </a:cubicBezTo>
                <a:cubicBezTo>
                  <a:pt x="4423456" y="3964941"/>
                  <a:pt x="4422940" y="3964941"/>
                  <a:pt x="4421652" y="3962793"/>
                </a:cubicBezTo>
                <a:cubicBezTo>
                  <a:pt x="4419890" y="3959957"/>
                  <a:pt x="4421652" y="3956692"/>
                  <a:pt x="4423757" y="3958840"/>
                </a:cubicBezTo>
                <a:close/>
                <a:moveTo>
                  <a:pt x="1298390" y="4181445"/>
                </a:moveTo>
                <a:cubicBezTo>
                  <a:pt x="1299739" y="4181626"/>
                  <a:pt x="1300937" y="4182395"/>
                  <a:pt x="1301655" y="4183550"/>
                </a:cubicBezTo>
                <a:cubicBezTo>
                  <a:pt x="1302342" y="4184711"/>
                  <a:pt x="1301440" y="4185699"/>
                  <a:pt x="1299679" y="4185699"/>
                </a:cubicBezTo>
                <a:cubicBezTo>
                  <a:pt x="1297917" y="4185699"/>
                  <a:pt x="1296413" y="4184711"/>
                  <a:pt x="1296413" y="4183550"/>
                </a:cubicBezTo>
                <a:cubicBezTo>
                  <a:pt x="1296387" y="4182429"/>
                  <a:pt x="1297268" y="4181492"/>
                  <a:pt x="1298390" y="4181445"/>
                </a:cubicBezTo>
                <a:close/>
                <a:moveTo>
                  <a:pt x="1291171" y="41357"/>
                </a:moveTo>
                <a:cubicBezTo>
                  <a:pt x="1291902" y="40196"/>
                  <a:pt x="1292890" y="39251"/>
                  <a:pt x="1293405" y="39251"/>
                </a:cubicBezTo>
                <a:cubicBezTo>
                  <a:pt x="1293921" y="39251"/>
                  <a:pt x="1294308" y="40196"/>
                  <a:pt x="1294308" y="41357"/>
                </a:cubicBezTo>
                <a:cubicBezTo>
                  <a:pt x="1294286" y="42568"/>
                  <a:pt x="1293285" y="43526"/>
                  <a:pt x="1292074" y="43505"/>
                </a:cubicBezTo>
                <a:cubicBezTo>
                  <a:pt x="1292074" y="43505"/>
                  <a:pt x="1292074" y="43505"/>
                  <a:pt x="1292074" y="43505"/>
                </a:cubicBezTo>
                <a:cubicBezTo>
                  <a:pt x="1290914" y="43505"/>
                  <a:pt x="1290484" y="42517"/>
                  <a:pt x="1291171" y="41357"/>
                </a:cubicBezTo>
                <a:close/>
                <a:moveTo>
                  <a:pt x="1278282" y="1609089"/>
                </a:moveTo>
                <a:cubicBezTo>
                  <a:pt x="1280945" y="1610636"/>
                  <a:pt x="1280945" y="1611280"/>
                  <a:pt x="1278282" y="1613643"/>
                </a:cubicBezTo>
                <a:cubicBezTo>
                  <a:pt x="1275618" y="1616006"/>
                  <a:pt x="1275102" y="1615834"/>
                  <a:pt x="1273985" y="1613042"/>
                </a:cubicBezTo>
                <a:cubicBezTo>
                  <a:pt x="1272481" y="1608659"/>
                  <a:pt x="1274329" y="1606855"/>
                  <a:pt x="1278239" y="1609089"/>
                </a:cubicBezTo>
                <a:close/>
                <a:moveTo>
                  <a:pt x="1263244" y="17210"/>
                </a:moveTo>
                <a:cubicBezTo>
                  <a:pt x="1271837" y="18198"/>
                  <a:pt x="1272266" y="18843"/>
                  <a:pt x="1268142" y="23053"/>
                </a:cubicBezTo>
                <a:cubicBezTo>
                  <a:pt x="1264017" y="27264"/>
                  <a:pt x="1262728" y="27350"/>
                  <a:pt x="1257787" y="23612"/>
                </a:cubicBezTo>
                <a:cubicBezTo>
                  <a:pt x="1252846" y="19874"/>
                  <a:pt x="1255209" y="16179"/>
                  <a:pt x="1263201" y="17210"/>
                </a:cubicBezTo>
                <a:close/>
                <a:moveTo>
                  <a:pt x="1243050" y="4234551"/>
                </a:moveTo>
                <a:cubicBezTo>
                  <a:pt x="1239312" y="4232918"/>
                  <a:pt x="1239484" y="4232746"/>
                  <a:pt x="1244511" y="4232617"/>
                </a:cubicBezTo>
                <a:cubicBezTo>
                  <a:pt x="1246981" y="4232317"/>
                  <a:pt x="1249469" y="4233013"/>
                  <a:pt x="1251428" y="4234551"/>
                </a:cubicBezTo>
                <a:cubicBezTo>
                  <a:pt x="1252932" y="4237129"/>
                  <a:pt x="1248850" y="4237129"/>
                  <a:pt x="1243007" y="4234551"/>
                </a:cubicBezTo>
                <a:close/>
                <a:moveTo>
                  <a:pt x="1247346" y="4245206"/>
                </a:moveTo>
                <a:cubicBezTo>
                  <a:pt x="1245585" y="4245206"/>
                  <a:pt x="1244081" y="4244261"/>
                  <a:pt x="1244081" y="4243058"/>
                </a:cubicBezTo>
                <a:cubicBezTo>
                  <a:pt x="1244055" y="4241937"/>
                  <a:pt x="1244936" y="4241000"/>
                  <a:pt x="1246057" y="4240953"/>
                </a:cubicBezTo>
                <a:cubicBezTo>
                  <a:pt x="1247419" y="4241094"/>
                  <a:pt x="1248631" y="4241876"/>
                  <a:pt x="1249323" y="4243058"/>
                </a:cubicBezTo>
                <a:cubicBezTo>
                  <a:pt x="1250010" y="4244261"/>
                  <a:pt x="1249108" y="4245206"/>
                  <a:pt x="1247303" y="4245206"/>
                </a:cubicBezTo>
                <a:close/>
                <a:moveTo>
                  <a:pt x="1230547" y="4288559"/>
                </a:moveTo>
                <a:cubicBezTo>
                  <a:pt x="1236820" y="4286969"/>
                  <a:pt x="1238839" y="4288559"/>
                  <a:pt x="1237121" y="4292855"/>
                </a:cubicBezTo>
                <a:cubicBezTo>
                  <a:pt x="1235402" y="4297152"/>
                  <a:pt x="1231363" y="4297152"/>
                  <a:pt x="1227840" y="4292855"/>
                </a:cubicBezTo>
                <a:cubicBezTo>
                  <a:pt x="1225563" y="4290449"/>
                  <a:pt x="1226035" y="4289676"/>
                  <a:pt x="1230504" y="4288559"/>
                </a:cubicBezTo>
                <a:close/>
                <a:moveTo>
                  <a:pt x="1229559" y="3817998"/>
                </a:moveTo>
                <a:cubicBezTo>
                  <a:pt x="1230633" y="3817998"/>
                  <a:pt x="1231535" y="3819459"/>
                  <a:pt x="1231535" y="3821178"/>
                </a:cubicBezTo>
                <a:cubicBezTo>
                  <a:pt x="1231535" y="3824486"/>
                  <a:pt x="1229086" y="3825474"/>
                  <a:pt x="1226723" y="3823025"/>
                </a:cubicBezTo>
                <a:cubicBezTo>
                  <a:pt x="1225004" y="3821307"/>
                  <a:pt x="1226895" y="3817998"/>
                  <a:pt x="1229516" y="3817998"/>
                </a:cubicBezTo>
                <a:close/>
                <a:moveTo>
                  <a:pt x="1235488" y="4211392"/>
                </a:moveTo>
                <a:cubicBezTo>
                  <a:pt x="1231707" y="4213798"/>
                  <a:pt x="1229988" y="4213798"/>
                  <a:pt x="1228399" y="4211392"/>
                </a:cubicBezTo>
                <a:cubicBezTo>
                  <a:pt x="1225949" y="4207396"/>
                  <a:pt x="1229473" y="4204905"/>
                  <a:pt x="1234027" y="4207353"/>
                </a:cubicBezTo>
                <a:cubicBezTo>
                  <a:pt x="1237464" y="4209029"/>
                  <a:pt x="1237765" y="4209888"/>
                  <a:pt x="1235445" y="4211392"/>
                </a:cubicBezTo>
                <a:close/>
                <a:moveTo>
                  <a:pt x="1234242" y="4168899"/>
                </a:moveTo>
                <a:cubicBezTo>
                  <a:pt x="1232738" y="4170446"/>
                  <a:pt x="1231578" y="4170446"/>
                  <a:pt x="1230719" y="4168899"/>
                </a:cubicBezTo>
                <a:cubicBezTo>
                  <a:pt x="1229215" y="4166450"/>
                  <a:pt x="1233211" y="4163142"/>
                  <a:pt x="1235015" y="4165204"/>
                </a:cubicBezTo>
                <a:cubicBezTo>
                  <a:pt x="1235875" y="4166020"/>
                  <a:pt x="1235445" y="4167653"/>
                  <a:pt x="1234199" y="4168899"/>
                </a:cubicBezTo>
                <a:close/>
                <a:moveTo>
                  <a:pt x="1230762" y="98114"/>
                </a:moveTo>
                <a:cubicBezTo>
                  <a:pt x="1233511" y="96396"/>
                  <a:pt x="1243651" y="99231"/>
                  <a:pt x="1244468" y="101938"/>
                </a:cubicBezTo>
                <a:cubicBezTo>
                  <a:pt x="1244768" y="103098"/>
                  <a:pt x="1243136" y="104344"/>
                  <a:pt x="1240816" y="104688"/>
                </a:cubicBezTo>
                <a:cubicBezTo>
                  <a:pt x="1236003" y="105375"/>
                  <a:pt x="1227754" y="100005"/>
                  <a:pt x="1230762" y="98114"/>
                </a:cubicBezTo>
                <a:close/>
                <a:moveTo>
                  <a:pt x="1248163" y="228558"/>
                </a:moveTo>
                <a:cubicBezTo>
                  <a:pt x="1247845" y="231145"/>
                  <a:pt x="1246887" y="233611"/>
                  <a:pt x="1245370" y="235733"/>
                </a:cubicBezTo>
                <a:cubicBezTo>
                  <a:pt x="1243222" y="238698"/>
                  <a:pt x="1242105" y="238999"/>
                  <a:pt x="1241073" y="236979"/>
                </a:cubicBezTo>
                <a:cubicBezTo>
                  <a:pt x="1240042" y="234960"/>
                  <a:pt x="1241073" y="232683"/>
                  <a:pt x="1243866" y="229847"/>
                </a:cubicBezTo>
                <a:cubicBezTo>
                  <a:pt x="1247260" y="226324"/>
                  <a:pt x="1248249" y="226066"/>
                  <a:pt x="1248249" y="228558"/>
                </a:cubicBezTo>
                <a:close/>
                <a:moveTo>
                  <a:pt x="1250268" y="4139081"/>
                </a:moveTo>
                <a:cubicBezTo>
                  <a:pt x="1250070" y="4140336"/>
                  <a:pt x="1248902" y="4141195"/>
                  <a:pt x="1247647" y="4141014"/>
                </a:cubicBezTo>
                <a:cubicBezTo>
                  <a:pt x="1243780" y="4141014"/>
                  <a:pt x="1238624" y="4137233"/>
                  <a:pt x="1240214" y="4135687"/>
                </a:cubicBezTo>
                <a:cubicBezTo>
                  <a:pt x="1241804" y="4134140"/>
                  <a:pt x="1250354" y="4136589"/>
                  <a:pt x="1250354" y="4139081"/>
                </a:cubicBezTo>
                <a:close/>
                <a:moveTo>
                  <a:pt x="1249323" y="1862758"/>
                </a:moveTo>
                <a:cubicBezTo>
                  <a:pt x="1247634" y="1862745"/>
                  <a:pt x="1246049" y="1861951"/>
                  <a:pt x="1245026" y="1860610"/>
                </a:cubicBezTo>
                <a:cubicBezTo>
                  <a:pt x="1244296" y="1859450"/>
                  <a:pt x="1245671" y="1858462"/>
                  <a:pt x="1248034" y="1858462"/>
                </a:cubicBezTo>
                <a:cubicBezTo>
                  <a:pt x="1250397" y="1858462"/>
                  <a:pt x="1252330" y="1859450"/>
                  <a:pt x="1252330" y="1860610"/>
                </a:cubicBezTo>
                <a:cubicBezTo>
                  <a:pt x="1252330" y="1861770"/>
                  <a:pt x="1251084" y="1862758"/>
                  <a:pt x="1249409" y="1862758"/>
                </a:cubicBezTo>
                <a:close/>
                <a:moveTo>
                  <a:pt x="1248163" y="62496"/>
                </a:moveTo>
                <a:cubicBezTo>
                  <a:pt x="1248163" y="59144"/>
                  <a:pt x="1258904" y="55621"/>
                  <a:pt x="1261396" y="58199"/>
                </a:cubicBezTo>
                <a:cubicBezTo>
                  <a:pt x="1262814" y="59617"/>
                  <a:pt x="1261611" y="61078"/>
                  <a:pt x="1257787" y="62496"/>
                </a:cubicBezTo>
                <a:cubicBezTo>
                  <a:pt x="1250655" y="65288"/>
                  <a:pt x="1248249" y="65288"/>
                  <a:pt x="1248249" y="62539"/>
                </a:cubicBezTo>
                <a:close/>
                <a:moveTo>
                  <a:pt x="1243179" y="37576"/>
                </a:moveTo>
                <a:cubicBezTo>
                  <a:pt x="1245241" y="28725"/>
                  <a:pt x="1248163" y="23955"/>
                  <a:pt x="1250912" y="24686"/>
                </a:cubicBezTo>
                <a:cubicBezTo>
                  <a:pt x="1253662" y="25416"/>
                  <a:pt x="1255553" y="34740"/>
                  <a:pt x="1252717" y="34740"/>
                </a:cubicBezTo>
                <a:cubicBezTo>
                  <a:pt x="1251643" y="34740"/>
                  <a:pt x="1250268" y="36630"/>
                  <a:pt x="1249666" y="39036"/>
                </a:cubicBezTo>
                <a:cubicBezTo>
                  <a:pt x="1249198" y="41266"/>
                  <a:pt x="1247402" y="42972"/>
                  <a:pt x="1245155" y="43333"/>
                </a:cubicBezTo>
                <a:cubicBezTo>
                  <a:pt x="1242663" y="43505"/>
                  <a:pt x="1242190" y="42173"/>
                  <a:pt x="1243265" y="37662"/>
                </a:cubicBezTo>
                <a:close/>
                <a:moveTo>
                  <a:pt x="1234586" y="77448"/>
                </a:moveTo>
                <a:cubicBezTo>
                  <a:pt x="1237980" y="77448"/>
                  <a:pt x="1239698" y="78436"/>
                  <a:pt x="1239140" y="80112"/>
                </a:cubicBezTo>
                <a:cubicBezTo>
                  <a:pt x="1237808" y="84408"/>
                  <a:pt x="1229172" y="84795"/>
                  <a:pt x="1229172" y="80756"/>
                </a:cubicBezTo>
                <a:cubicBezTo>
                  <a:pt x="1229387" y="78651"/>
                  <a:pt x="1231277" y="77491"/>
                  <a:pt x="1234800" y="77491"/>
                </a:cubicBezTo>
                <a:close/>
                <a:moveTo>
                  <a:pt x="1227840" y="46555"/>
                </a:moveTo>
                <a:cubicBezTo>
                  <a:pt x="1229215" y="50250"/>
                  <a:pt x="1227410" y="51496"/>
                  <a:pt x="1222383" y="50336"/>
                </a:cubicBezTo>
                <a:cubicBezTo>
                  <a:pt x="1220446" y="49984"/>
                  <a:pt x="1218955" y="48420"/>
                  <a:pt x="1218688" y="46469"/>
                </a:cubicBezTo>
                <a:cubicBezTo>
                  <a:pt x="1218903" y="42517"/>
                  <a:pt x="1226465" y="42603"/>
                  <a:pt x="1228055" y="46598"/>
                </a:cubicBezTo>
                <a:close/>
                <a:moveTo>
                  <a:pt x="1210654" y="1520665"/>
                </a:moveTo>
                <a:cubicBezTo>
                  <a:pt x="1211040" y="1523888"/>
                  <a:pt x="1210009" y="1525907"/>
                  <a:pt x="1207775" y="1526380"/>
                </a:cubicBezTo>
                <a:cubicBezTo>
                  <a:pt x="1204681" y="1527067"/>
                  <a:pt x="1204595" y="1526380"/>
                  <a:pt x="1207002" y="1519119"/>
                </a:cubicBezTo>
                <a:cubicBezTo>
                  <a:pt x="1207857" y="1515604"/>
                  <a:pt x="1209816" y="1512459"/>
                  <a:pt x="1212587" y="1510139"/>
                </a:cubicBezTo>
                <a:cubicBezTo>
                  <a:pt x="1214864" y="1509365"/>
                  <a:pt x="1214907" y="1509795"/>
                  <a:pt x="1212587" y="1512459"/>
                </a:cubicBezTo>
                <a:cubicBezTo>
                  <a:pt x="1211165" y="1514960"/>
                  <a:pt x="1210619" y="1517864"/>
                  <a:pt x="1211040" y="1520708"/>
                </a:cubicBezTo>
                <a:close/>
                <a:moveTo>
                  <a:pt x="1195573" y="1573814"/>
                </a:moveTo>
                <a:cubicBezTo>
                  <a:pt x="1192866" y="1568658"/>
                  <a:pt x="1192866" y="1567283"/>
                  <a:pt x="1195573" y="1567283"/>
                </a:cubicBezTo>
                <a:cubicBezTo>
                  <a:pt x="1198280" y="1567283"/>
                  <a:pt x="1206056" y="1574029"/>
                  <a:pt x="1206056" y="1576263"/>
                </a:cubicBezTo>
                <a:cubicBezTo>
                  <a:pt x="1206357" y="1579743"/>
                  <a:pt x="1198065" y="1577767"/>
                  <a:pt x="1195959" y="1573857"/>
                </a:cubicBezTo>
                <a:close/>
                <a:moveTo>
                  <a:pt x="1199311" y="1810985"/>
                </a:moveTo>
                <a:cubicBezTo>
                  <a:pt x="1198323" y="1816312"/>
                  <a:pt x="1193424" y="1817043"/>
                  <a:pt x="1193424" y="1811844"/>
                </a:cubicBezTo>
                <a:cubicBezTo>
                  <a:pt x="1193424" y="1809266"/>
                  <a:pt x="1194756" y="1807547"/>
                  <a:pt x="1196690" y="1807547"/>
                </a:cubicBezTo>
                <a:cubicBezTo>
                  <a:pt x="1198623" y="1807547"/>
                  <a:pt x="1200127" y="1808922"/>
                  <a:pt x="1199697" y="1811028"/>
                </a:cubicBezTo>
                <a:close/>
                <a:moveTo>
                  <a:pt x="1197592" y="1297373"/>
                </a:moveTo>
                <a:cubicBezTo>
                  <a:pt x="1197592" y="1296210"/>
                  <a:pt x="1198533" y="1295267"/>
                  <a:pt x="1199697" y="1295267"/>
                </a:cubicBezTo>
                <a:cubicBezTo>
                  <a:pt x="1200862" y="1295267"/>
                  <a:pt x="1201803" y="1296210"/>
                  <a:pt x="1201803" y="1297373"/>
                </a:cubicBezTo>
                <a:cubicBezTo>
                  <a:pt x="1201803" y="1298535"/>
                  <a:pt x="1200862" y="1299478"/>
                  <a:pt x="1199697" y="1299478"/>
                </a:cubicBezTo>
                <a:cubicBezTo>
                  <a:pt x="1198705" y="1299292"/>
                  <a:pt x="1197983" y="1298427"/>
                  <a:pt x="1197979" y="1297416"/>
                </a:cubicBezTo>
                <a:close/>
                <a:moveTo>
                  <a:pt x="1212029" y="1597015"/>
                </a:moveTo>
                <a:cubicBezTo>
                  <a:pt x="1213472" y="1597209"/>
                  <a:pt x="1214753" y="1598047"/>
                  <a:pt x="1215509" y="1599293"/>
                </a:cubicBezTo>
                <a:cubicBezTo>
                  <a:pt x="1217657" y="1602816"/>
                  <a:pt x="1215509" y="1603331"/>
                  <a:pt x="1212716" y="1600023"/>
                </a:cubicBezTo>
                <a:cubicBezTo>
                  <a:pt x="1211599" y="1598433"/>
                  <a:pt x="1211298" y="1597058"/>
                  <a:pt x="1212415" y="1597058"/>
                </a:cubicBezTo>
                <a:close/>
                <a:moveTo>
                  <a:pt x="1215595" y="4015297"/>
                </a:moveTo>
                <a:cubicBezTo>
                  <a:pt x="1216927" y="4013106"/>
                  <a:pt x="1220622" y="4014996"/>
                  <a:pt x="1220622" y="4017875"/>
                </a:cubicBezTo>
                <a:cubicBezTo>
                  <a:pt x="1220673" y="4018889"/>
                  <a:pt x="1219913" y="4019761"/>
                  <a:pt x="1218903" y="4019851"/>
                </a:cubicBezTo>
                <a:cubicBezTo>
                  <a:pt x="1216540" y="4019894"/>
                  <a:pt x="1214735" y="4017402"/>
                  <a:pt x="1215981" y="4015340"/>
                </a:cubicBezTo>
                <a:close/>
                <a:moveTo>
                  <a:pt x="1221610" y="4290277"/>
                </a:moveTo>
                <a:cubicBezTo>
                  <a:pt x="1222040" y="4290707"/>
                  <a:pt x="1221180" y="4292769"/>
                  <a:pt x="1219676" y="4294832"/>
                </a:cubicBezTo>
                <a:cubicBezTo>
                  <a:pt x="1217270" y="4298140"/>
                  <a:pt x="1216798" y="4298226"/>
                  <a:pt x="1215681" y="4295304"/>
                </a:cubicBezTo>
                <a:cubicBezTo>
                  <a:pt x="1214564" y="4292383"/>
                  <a:pt x="1219891" y="4287957"/>
                  <a:pt x="1222168" y="4290105"/>
                </a:cubicBezTo>
                <a:close/>
                <a:moveTo>
                  <a:pt x="1219590" y="1726901"/>
                </a:moveTo>
                <a:cubicBezTo>
                  <a:pt x="1217872" y="1726901"/>
                  <a:pt x="1216454" y="1725956"/>
                  <a:pt x="1216454" y="1724753"/>
                </a:cubicBezTo>
                <a:cubicBezTo>
                  <a:pt x="1216454" y="1723550"/>
                  <a:pt x="1217872" y="1722647"/>
                  <a:pt x="1219590" y="1722647"/>
                </a:cubicBezTo>
                <a:cubicBezTo>
                  <a:pt x="1221309" y="1722647"/>
                  <a:pt x="1222727" y="1723592"/>
                  <a:pt x="1222727" y="1724753"/>
                </a:cubicBezTo>
                <a:cubicBezTo>
                  <a:pt x="1222727" y="1725913"/>
                  <a:pt x="1221696" y="1726729"/>
                  <a:pt x="1219977" y="1726729"/>
                </a:cubicBezTo>
                <a:close/>
                <a:moveTo>
                  <a:pt x="1218516" y="1403842"/>
                </a:moveTo>
                <a:cubicBezTo>
                  <a:pt x="1216239" y="1403842"/>
                  <a:pt x="1214220" y="1404787"/>
                  <a:pt x="1214220" y="1405990"/>
                </a:cubicBezTo>
                <a:cubicBezTo>
                  <a:pt x="1214220" y="1407153"/>
                  <a:pt x="1213279" y="1408095"/>
                  <a:pt x="1212114" y="1408095"/>
                </a:cubicBezTo>
                <a:cubicBezTo>
                  <a:pt x="1209064" y="1408095"/>
                  <a:pt x="1209580" y="1402639"/>
                  <a:pt x="1212931" y="1399803"/>
                </a:cubicBezTo>
                <a:cubicBezTo>
                  <a:pt x="1216282" y="1396967"/>
                  <a:pt x="1222598" y="1398729"/>
                  <a:pt x="1222598" y="1401951"/>
                </a:cubicBezTo>
                <a:cubicBezTo>
                  <a:pt x="1223114" y="1402811"/>
                  <a:pt x="1221223" y="1403670"/>
                  <a:pt x="1218903" y="1403670"/>
                </a:cubicBezTo>
                <a:close/>
                <a:moveTo>
                  <a:pt x="1222211" y="199084"/>
                </a:moveTo>
                <a:cubicBezTo>
                  <a:pt x="1220231" y="200119"/>
                  <a:pt x="1218860" y="202031"/>
                  <a:pt x="1218516" y="204240"/>
                </a:cubicBezTo>
                <a:cubicBezTo>
                  <a:pt x="1218564" y="205877"/>
                  <a:pt x="1217279" y="207243"/>
                  <a:pt x="1215642" y="207290"/>
                </a:cubicBezTo>
                <a:cubicBezTo>
                  <a:pt x="1215638" y="207290"/>
                  <a:pt x="1215638" y="207290"/>
                  <a:pt x="1215638" y="207290"/>
                </a:cubicBezTo>
                <a:cubicBezTo>
                  <a:pt x="1212415" y="207290"/>
                  <a:pt x="1210181" y="202993"/>
                  <a:pt x="1210181" y="196334"/>
                </a:cubicBezTo>
                <a:cubicBezTo>
                  <a:pt x="1210181" y="192639"/>
                  <a:pt x="1211083" y="192295"/>
                  <a:pt x="1216970" y="193584"/>
                </a:cubicBezTo>
                <a:cubicBezTo>
                  <a:pt x="1226078" y="195303"/>
                  <a:pt x="1227067" y="196334"/>
                  <a:pt x="1222598" y="198912"/>
                </a:cubicBezTo>
                <a:close/>
                <a:moveTo>
                  <a:pt x="1217270" y="176312"/>
                </a:moveTo>
                <a:cubicBezTo>
                  <a:pt x="1218009" y="174181"/>
                  <a:pt x="1218430" y="171951"/>
                  <a:pt x="1218516" y="169695"/>
                </a:cubicBezTo>
                <a:cubicBezTo>
                  <a:pt x="1218516" y="167117"/>
                  <a:pt x="1219204" y="166945"/>
                  <a:pt x="1221481" y="168879"/>
                </a:cubicBezTo>
                <a:cubicBezTo>
                  <a:pt x="1223195" y="170619"/>
                  <a:pt x="1223896" y="173119"/>
                  <a:pt x="1223328" y="175495"/>
                </a:cubicBezTo>
                <a:cubicBezTo>
                  <a:pt x="1222968" y="177704"/>
                  <a:pt x="1221240" y="179431"/>
                  <a:pt x="1219032" y="179792"/>
                </a:cubicBezTo>
                <a:cubicBezTo>
                  <a:pt x="1217528" y="179448"/>
                  <a:pt x="1216841" y="178288"/>
                  <a:pt x="1217872" y="176140"/>
                </a:cubicBezTo>
                <a:close/>
                <a:moveTo>
                  <a:pt x="1223887" y="37103"/>
                </a:moveTo>
                <a:cubicBezTo>
                  <a:pt x="1222375" y="38671"/>
                  <a:pt x="1220265" y="39518"/>
                  <a:pt x="1218087" y="39423"/>
                </a:cubicBezTo>
                <a:cubicBezTo>
                  <a:pt x="1213790" y="39423"/>
                  <a:pt x="1213790" y="39423"/>
                  <a:pt x="1217528" y="35127"/>
                </a:cubicBezTo>
                <a:cubicBezTo>
                  <a:pt x="1221266" y="30830"/>
                  <a:pt x="1227109" y="32291"/>
                  <a:pt x="1224274" y="36931"/>
                </a:cubicBezTo>
                <a:close/>
                <a:moveTo>
                  <a:pt x="1220407" y="10894"/>
                </a:moveTo>
                <a:cubicBezTo>
                  <a:pt x="1220880" y="11324"/>
                  <a:pt x="1220063" y="13128"/>
                  <a:pt x="1218602" y="14933"/>
                </a:cubicBezTo>
                <a:cubicBezTo>
                  <a:pt x="1215595" y="18585"/>
                  <a:pt x="1210009" y="19229"/>
                  <a:pt x="1210009" y="15964"/>
                </a:cubicBezTo>
                <a:cubicBezTo>
                  <a:pt x="1210568" y="13601"/>
                  <a:pt x="1219247" y="9304"/>
                  <a:pt x="1220794" y="10722"/>
                </a:cubicBezTo>
                <a:close/>
                <a:moveTo>
                  <a:pt x="1210181" y="172101"/>
                </a:moveTo>
                <a:cubicBezTo>
                  <a:pt x="1210374" y="174473"/>
                  <a:pt x="1209618" y="176823"/>
                  <a:pt x="1208076" y="178632"/>
                </a:cubicBezTo>
                <a:cubicBezTo>
                  <a:pt x="1205412" y="180265"/>
                  <a:pt x="1203049" y="174335"/>
                  <a:pt x="1204638" y="170039"/>
                </a:cubicBezTo>
                <a:cubicBezTo>
                  <a:pt x="1206916" y="164926"/>
                  <a:pt x="1210568" y="166215"/>
                  <a:pt x="1210568" y="171929"/>
                </a:cubicBezTo>
                <a:close/>
                <a:moveTo>
                  <a:pt x="1205670" y="157321"/>
                </a:moveTo>
                <a:cubicBezTo>
                  <a:pt x="1204252" y="158739"/>
                  <a:pt x="1201803" y="156247"/>
                  <a:pt x="1201803" y="153411"/>
                </a:cubicBezTo>
                <a:cubicBezTo>
                  <a:pt x="1201803" y="152079"/>
                  <a:pt x="1202791" y="152208"/>
                  <a:pt x="1204252" y="153712"/>
                </a:cubicBezTo>
                <a:cubicBezTo>
                  <a:pt x="1205713" y="155216"/>
                  <a:pt x="1206658" y="156548"/>
                  <a:pt x="1206056" y="157149"/>
                </a:cubicBezTo>
                <a:close/>
                <a:moveTo>
                  <a:pt x="1192307" y="9648"/>
                </a:moveTo>
                <a:cubicBezTo>
                  <a:pt x="1194198" y="9648"/>
                  <a:pt x="1194928" y="8402"/>
                  <a:pt x="1194198" y="6468"/>
                </a:cubicBezTo>
                <a:cubicBezTo>
                  <a:pt x="1193467" y="4535"/>
                  <a:pt x="1194198" y="3289"/>
                  <a:pt x="1197463" y="3289"/>
                </a:cubicBezTo>
                <a:cubicBezTo>
                  <a:pt x="1203521" y="3289"/>
                  <a:pt x="1205369" y="9132"/>
                  <a:pt x="1200471" y="12870"/>
                </a:cubicBezTo>
                <a:cubicBezTo>
                  <a:pt x="1195573" y="16608"/>
                  <a:pt x="1192780" y="16780"/>
                  <a:pt x="1190632" y="14589"/>
                </a:cubicBezTo>
                <a:cubicBezTo>
                  <a:pt x="1188483" y="12398"/>
                  <a:pt x="1189472" y="9476"/>
                  <a:pt x="1192694" y="9476"/>
                </a:cubicBezTo>
                <a:close/>
                <a:moveTo>
                  <a:pt x="1187151" y="138244"/>
                </a:moveTo>
                <a:cubicBezTo>
                  <a:pt x="1187151" y="139404"/>
                  <a:pt x="1185261" y="140350"/>
                  <a:pt x="1183113" y="140350"/>
                </a:cubicBezTo>
                <a:cubicBezTo>
                  <a:pt x="1181145" y="140285"/>
                  <a:pt x="1179203" y="140839"/>
                  <a:pt x="1177570" y="141939"/>
                </a:cubicBezTo>
                <a:cubicBezTo>
                  <a:pt x="1176663" y="142833"/>
                  <a:pt x="1175482" y="143392"/>
                  <a:pt x="1174219" y="143529"/>
                </a:cubicBezTo>
                <a:cubicBezTo>
                  <a:pt x="1171985" y="143529"/>
                  <a:pt x="1172027" y="141166"/>
                  <a:pt x="1174219" y="137514"/>
                </a:cubicBezTo>
                <a:cubicBezTo>
                  <a:pt x="1176410" y="133862"/>
                  <a:pt x="1187796" y="134764"/>
                  <a:pt x="1187538" y="138072"/>
                </a:cubicBezTo>
                <a:close/>
                <a:moveTo>
                  <a:pt x="1154841" y="4301620"/>
                </a:moveTo>
                <a:cubicBezTo>
                  <a:pt x="1149556" y="4297324"/>
                  <a:pt x="1151877" y="4295347"/>
                  <a:pt x="1159138" y="4297324"/>
                </a:cubicBezTo>
                <a:cubicBezTo>
                  <a:pt x="1161922" y="4298170"/>
                  <a:pt x="1164822" y="4298561"/>
                  <a:pt x="1167731" y="4298484"/>
                </a:cubicBezTo>
                <a:cubicBezTo>
                  <a:pt x="1169278" y="4298226"/>
                  <a:pt x="1170180" y="4299257"/>
                  <a:pt x="1169664" y="4300804"/>
                </a:cubicBezTo>
                <a:cubicBezTo>
                  <a:pt x="1169020" y="4304843"/>
                  <a:pt x="1159997" y="4305229"/>
                  <a:pt x="1155228" y="4301534"/>
                </a:cubicBezTo>
                <a:close/>
                <a:moveTo>
                  <a:pt x="1166184" y="4313264"/>
                </a:moveTo>
                <a:cubicBezTo>
                  <a:pt x="1166184" y="4314428"/>
                  <a:pt x="1165243" y="4315369"/>
                  <a:pt x="1164079" y="4315369"/>
                </a:cubicBezTo>
                <a:cubicBezTo>
                  <a:pt x="1162915" y="4315369"/>
                  <a:pt x="1161973" y="4314428"/>
                  <a:pt x="1161973" y="4313264"/>
                </a:cubicBezTo>
                <a:cubicBezTo>
                  <a:pt x="1161973" y="4312100"/>
                  <a:pt x="1162915" y="4311159"/>
                  <a:pt x="1164079" y="4311159"/>
                </a:cubicBezTo>
                <a:cubicBezTo>
                  <a:pt x="1165222" y="4310944"/>
                  <a:pt x="1166322" y="4311696"/>
                  <a:pt x="1166536" y="4312839"/>
                </a:cubicBezTo>
                <a:cubicBezTo>
                  <a:pt x="1166558" y="4312950"/>
                  <a:pt x="1166567" y="4313066"/>
                  <a:pt x="1166571" y="4313178"/>
                </a:cubicBezTo>
                <a:close/>
                <a:moveTo>
                  <a:pt x="1153509" y="2236861"/>
                </a:moveTo>
                <a:cubicBezTo>
                  <a:pt x="1152306" y="2236861"/>
                  <a:pt x="1151877" y="2235915"/>
                  <a:pt x="1152564" y="2234755"/>
                </a:cubicBezTo>
                <a:cubicBezTo>
                  <a:pt x="1153251" y="2233595"/>
                  <a:pt x="1154283" y="2232607"/>
                  <a:pt x="1154798" y="2232607"/>
                </a:cubicBezTo>
                <a:cubicBezTo>
                  <a:pt x="1155314" y="2232607"/>
                  <a:pt x="1155701" y="2233595"/>
                  <a:pt x="1155701" y="2234755"/>
                </a:cubicBezTo>
                <a:cubicBezTo>
                  <a:pt x="1155653" y="2235769"/>
                  <a:pt x="1154901" y="2236611"/>
                  <a:pt x="1153896" y="2236775"/>
                </a:cubicBezTo>
                <a:close/>
                <a:moveTo>
                  <a:pt x="1155872" y="3669337"/>
                </a:moveTo>
                <a:cubicBezTo>
                  <a:pt x="1156947" y="3669337"/>
                  <a:pt x="1157806" y="3670755"/>
                  <a:pt x="1157806" y="3672516"/>
                </a:cubicBezTo>
                <a:cubicBezTo>
                  <a:pt x="1157806" y="3675782"/>
                  <a:pt x="1155357" y="3676813"/>
                  <a:pt x="1152994" y="3674321"/>
                </a:cubicBezTo>
                <a:cubicBezTo>
                  <a:pt x="1151705" y="3672559"/>
                  <a:pt x="1153423" y="3669251"/>
                  <a:pt x="1156259" y="3669251"/>
                </a:cubicBezTo>
                <a:close/>
                <a:moveTo>
                  <a:pt x="1155228" y="4240222"/>
                </a:moveTo>
                <a:cubicBezTo>
                  <a:pt x="1162747" y="4242070"/>
                  <a:pt x="1163606" y="4242972"/>
                  <a:pt x="1159868" y="4245378"/>
                </a:cubicBezTo>
                <a:cubicBezTo>
                  <a:pt x="1156130" y="4247784"/>
                  <a:pt x="1154970" y="4247870"/>
                  <a:pt x="1151963" y="4244863"/>
                </a:cubicBezTo>
                <a:cubicBezTo>
                  <a:pt x="1148182" y="4240523"/>
                  <a:pt x="1149513" y="4238633"/>
                  <a:pt x="1155615" y="4240136"/>
                </a:cubicBezTo>
                <a:close/>
                <a:moveTo>
                  <a:pt x="1168118" y="4171004"/>
                </a:moveTo>
                <a:cubicBezTo>
                  <a:pt x="1168118" y="4173625"/>
                  <a:pt x="1162446" y="4173625"/>
                  <a:pt x="1160899" y="4171004"/>
                </a:cubicBezTo>
                <a:cubicBezTo>
                  <a:pt x="1160251" y="4169840"/>
                  <a:pt x="1160650" y="4168370"/>
                  <a:pt x="1161802" y="4167696"/>
                </a:cubicBezTo>
                <a:cubicBezTo>
                  <a:pt x="1163696" y="4166270"/>
                  <a:pt x="1166390" y="4166652"/>
                  <a:pt x="1167817" y="4168551"/>
                </a:cubicBezTo>
                <a:cubicBezTo>
                  <a:pt x="1168341" y="4169247"/>
                  <a:pt x="1168642" y="4170089"/>
                  <a:pt x="1168676" y="4170961"/>
                </a:cubicBezTo>
                <a:close/>
                <a:moveTo>
                  <a:pt x="1162403" y="1259176"/>
                </a:moveTo>
                <a:cubicBezTo>
                  <a:pt x="1162403" y="1258014"/>
                  <a:pt x="1163344" y="1257071"/>
                  <a:pt x="1164508" y="1257071"/>
                </a:cubicBezTo>
                <a:cubicBezTo>
                  <a:pt x="1165673" y="1257072"/>
                  <a:pt x="1166614" y="1258014"/>
                  <a:pt x="1166614" y="1259177"/>
                </a:cubicBezTo>
                <a:cubicBezTo>
                  <a:pt x="1166614" y="1260340"/>
                  <a:pt x="1165673" y="1261282"/>
                  <a:pt x="1164508" y="1261282"/>
                </a:cubicBezTo>
                <a:cubicBezTo>
                  <a:pt x="1164496" y="1261282"/>
                  <a:pt x="1164478" y="1261282"/>
                  <a:pt x="1164466" y="1261282"/>
                </a:cubicBezTo>
                <a:cubicBezTo>
                  <a:pt x="1163318" y="1261258"/>
                  <a:pt x="1162403" y="1260323"/>
                  <a:pt x="1162403" y="1259176"/>
                </a:cubicBezTo>
                <a:close/>
                <a:moveTo>
                  <a:pt x="1166700" y="1609347"/>
                </a:moveTo>
                <a:cubicBezTo>
                  <a:pt x="1166700" y="1606468"/>
                  <a:pt x="1175680" y="1608358"/>
                  <a:pt x="1176668" y="1611409"/>
                </a:cubicBezTo>
                <a:cubicBezTo>
                  <a:pt x="1177183" y="1612913"/>
                  <a:pt x="1175808" y="1614073"/>
                  <a:pt x="1173531" y="1614073"/>
                </a:cubicBezTo>
                <a:cubicBezTo>
                  <a:pt x="1169063" y="1614073"/>
                  <a:pt x="1166571" y="1612354"/>
                  <a:pt x="1166571" y="1609347"/>
                </a:cubicBezTo>
                <a:close/>
                <a:moveTo>
                  <a:pt x="1175293" y="71175"/>
                </a:moveTo>
                <a:cubicBezTo>
                  <a:pt x="1178214" y="71175"/>
                  <a:pt x="1179375" y="72679"/>
                  <a:pt x="1179375" y="76502"/>
                </a:cubicBezTo>
                <a:cubicBezTo>
                  <a:pt x="1179375" y="82518"/>
                  <a:pt x="1177699" y="83076"/>
                  <a:pt x="1172113" y="78952"/>
                </a:cubicBezTo>
                <a:cubicBezTo>
                  <a:pt x="1167387" y="75514"/>
                  <a:pt x="1169192" y="71089"/>
                  <a:pt x="1174906" y="71089"/>
                </a:cubicBezTo>
                <a:close/>
                <a:moveTo>
                  <a:pt x="1172242" y="3890009"/>
                </a:moveTo>
                <a:cubicBezTo>
                  <a:pt x="1173574" y="3887817"/>
                  <a:pt x="1177269" y="3889751"/>
                  <a:pt x="1177269" y="3892587"/>
                </a:cubicBezTo>
                <a:cubicBezTo>
                  <a:pt x="1177321" y="3893622"/>
                  <a:pt x="1176543" y="3894516"/>
                  <a:pt x="1175508" y="3894606"/>
                </a:cubicBezTo>
                <a:cubicBezTo>
                  <a:pt x="1173763" y="3894959"/>
                  <a:pt x="1172062" y="3893833"/>
                  <a:pt x="1171710" y="3892088"/>
                </a:cubicBezTo>
                <a:cubicBezTo>
                  <a:pt x="1171559" y="3891353"/>
                  <a:pt x="1171671" y="3890585"/>
                  <a:pt x="1172027" y="3889923"/>
                </a:cubicBezTo>
                <a:close/>
                <a:moveTo>
                  <a:pt x="1176539" y="163121"/>
                </a:moveTo>
                <a:cubicBezTo>
                  <a:pt x="1175894" y="164797"/>
                  <a:pt x="1175422" y="164883"/>
                  <a:pt x="1175336" y="163379"/>
                </a:cubicBezTo>
                <a:cubicBezTo>
                  <a:pt x="1175121" y="159942"/>
                  <a:pt x="1180878" y="155602"/>
                  <a:pt x="1183456" y="157235"/>
                </a:cubicBezTo>
                <a:cubicBezTo>
                  <a:pt x="1184784" y="158275"/>
                  <a:pt x="1185587" y="159847"/>
                  <a:pt x="1185648" y="161532"/>
                </a:cubicBezTo>
                <a:cubicBezTo>
                  <a:pt x="1185648" y="163981"/>
                  <a:pt x="1184745" y="164195"/>
                  <a:pt x="1181652" y="162520"/>
                </a:cubicBezTo>
                <a:cubicBezTo>
                  <a:pt x="1178558" y="160844"/>
                  <a:pt x="1177097" y="161145"/>
                  <a:pt x="1176324" y="163035"/>
                </a:cubicBezTo>
                <a:close/>
                <a:moveTo>
                  <a:pt x="1181437" y="148771"/>
                </a:moveTo>
                <a:cubicBezTo>
                  <a:pt x="1181437" y="147009"/>
                  <a:pt x="1182382" y="145591"/>
                  <a:pt x="1183542" y="145591"/>
                </a:cubicBezTo>
                <a:cubicBezTo>
                  <a:pt x="1184702" y="145591"/>
                  <a:pt x="1185648" y="147009"/>
                  <a:pt x="1185648" y="148771"/>
                </a:cubicBezTo>
                <a:cubicBezTo>
                  <a:pt x="1185648" y="150532"/>
                  <a:pt x="1184702" y="151950"/>
                  <a:pt x="1183542" y="151950"/>
                </a:cubicBezTo>
                <a:cubicBezTo>
                  <a:pt x="1182382" y="151950"/>
                  <a:pt x="1181222" y="150446"/>
                  <a:pt x="1181222" y="148685"/>
                </a:cubicBezTo>
                <a:close/>
                <a:moveTo>
                  <a:pt x="1185733" y="241448"/>
                </a:moveTo>
                <a:cubicBezTo>
                  <a:pt x="1185733" y="242479"/>
                  <a:pt x="1184316" y="243338"/>
                  <a:pt x="1182597" y="243338"/>
                </a:cubicBezTo>
                <a:cubicBezTo>
                  <a:pt x="1180865" y="243338"/>
                  <a:pt x="1179461" y="241933"/>
                  <a:pt x="1179461" y="240202"/>
                </a:cubicBezTo>
                <a:cubicBezTo>
                  <a:pt x="1179461" y="238311"/>
                  <a:pt x="1180664" y="237581"/>
                  <a:pt x="1182597" y="238311"/>
                </a:cubicBezTo>
                <a:cubicBezTo>
                  <a:pt x="1184530" y="239042"/>
                  <a:pt x="1185433" y="240331"/>
                  <a:pt x="1185433" y="241362"/>
                </a:cubicBezTo>
                <a:close/>
                <a:moveTo>
                  <a:pt x="1179203" y="1779835"/>
                </a:moveTo>
                <a:cubicBezTo>
                  <a:pt x="1180556" y="1780028"/>
                  <a:pt x="1181755" y="1780818"/>
                  <a:pt x="1182468" y="1781983"/>
                </a:cubicBezTo>
                <a:cubicBezTo>
                  <a:pt x="1183156" y="1783143"/>
                  <a:pt x="1182468" y="1784088"/>
                  <a:pt x="1180492" y="1784088"/>
                </a:cubicBezTo>
                <a:cubicBezTo>
                  <a:pt x="1178515" y="1784088"/>
                  <a:pt x="1177226" y="1783143"/>
                  <a:pt x="1177226" y="1781983"/>
                </a:cubicBezTo>
                <a:cubicBezTo>
                  <a:pt x="1177201" y="1780853"/>
                  <a:pt x="1178073" y="1779903"/>
                  <a:pt x="1179203" y="1779835"/>
                </a:cubicBezTo>
                <a:close/>
                <a:moveTo>
                  <a:pt x="1182124" y="261384"/>
                </a:moveTo>
                <a:cubicBezTo>
                  <a:pt x="1184187" y="258591"/>
                  <a:pt x="1185390" y="258204"/>
                  <a:pt x="1186421" y="260009"/>
                </a:cubicBezTo>
                <a:cubicBezTo>
                  <a:pt x="1187186" y="261934"/>
                  <a:pt x="1186803" y="264125"/>
                  <a:pt x="1185433" y="265680"/>
                </a:cubicBezTo>
                <a:cubicBezTo>
                  <a:pt x="1180062" y="272125"/>
                  <a:pt x="1177011" y="268301"/>
                  <a:pt x="1181953" y="261384"/>
                </a:cubicBezTo>
                <a:close/>
                <a:moveTo>
                  <a:pt x="1165840" y="7586"/>
                </a:moveTo>
                <a:cubicBezTo>
                  <a:pt x="1168118" y="9519"/>
                  <a:pt x="1169450" y="9562"/>
                  <a:pt x="1171297" y="7586"/>
                </a:cubicBezTo>
                <a:cubicBezTo>
                  <a:pt x="1174348" y="4492"/>
                  <a:pt x="1179160" y="4406"/>
                  <a:pt x="1179160" y="7586"/>
                </a:cubicBezTo>
                <a:cubicBezTo>
                  <a:pt x="1178283" y="10133"/>
                  <a:pt x="1176629" y="12342"/>
                  <a:pt x="1174434" y="13901"/>
                </a:cubicBezTo>
                <a:cubicBezTo>
                  <a:pt x="1168504" y="18886"/>
                  <a:pt x="1168032" y="18886"/>
                  <a:pt x="1163563" y="13901"/>
                </a:cubicBezTo>
                <a:cubicBezTo>
                  <a:pt x="1159095" y="8917"/>
                  <a:pt x="1161071" y="3590"/>
                  <a:pt x="1165840" y="7586"/>
                </a:cubicBezTo>
                <a:close/>
                <a:moveTo>
                  <a:pt x="1163649" y="1754914"/>
                </a:moveTo>
                <a:lnTo>
                  <a:pt x="1163649" y="1754914"/>
                </a:lnTo>
                <a:cubicBezTo>
                  <a:pt x="1164414" y="1756092"/>
                  <a:pt x="1164560" y="1757565"/>
                  <a:pt x="1164036" y="1758867"/>
                </a:cubicBezTo>
                <a:cubicBezTo>
                  <a:pt x="1163348" y="1761059"/>
                  <a:pt x="1162833" y="1761059"/>
                  <a:pt x="1161501" y="1758867"/>
                </a:cubicBezTo>
                <a:cubicBezTo>
                  <a:pt x="1160169" y="1756676"/>
                  <a:pt x="1161544" y="1752766"/>
                  <a:pt x="1163649" y="1754914"/>
                </a:cubicBezTo>
                <a:close/>
                <a:moveTo>
                  <a:pt x="1159782" y="728378"/>
                </a:moveTo>
                <a:cubicBezTo>
                  <a:pt x="1158459" y="731295"/>
                  <a:pt x="1155017" y="732585"/>
                  <a:pt x="1152104" y="731261"/>
                </a:cubicBezTo>
                <a:cubicBezTo>
                  <a:pt x="1151782" y="731115"/>
                  <a:pt x="1151477" y="730941"/>
                  <a:pt x="1151189" y="730741"/>
                </a:cubicBezTo>
                <a:cubicBezTo>
                  <a:pt x="1148225" y="727734"/>
                  <a:pt x="1149814" y="725714"/>
                  <a:pt x="1155099" y="725714"/>
                </a:cubicBezTo>
                <a:cubicBezTo>
                  <a:pt x="1158665" y="725714"/>
                  <a:pt x="1160341" y="726702"/>
                  <a:pt x="1159782" y="728378"/>
                </a:cubicBezTo>
                <a:close/>
                <a:moveTo>
                  <a:pt x="1150759" y="79596"/>
                </a:moveTo>
                <a:cubicBezTo>
                  <a:pt x="1152564" y="79596"/>
                  <a:pt x="1154025" y="80584"/>
                  <a:pt x="1154025" y="81744"/>
                </a:cubicBezTo>
                <a:cubicBezTo>
                  <a:pt x="1154051" y="82866"/>
                  <a:pt x="1153170" y="83802"/>
                  <a:pt x="1152048" y="83850"/>
                </a:cubicBezTo>
                <a:cubicBezTo>
                  <a:pt x="1150699" y="83669"/>
                  <a:pt x="1149501" y="82900"/>
                  <a:pt x="1148783" y="81744"/>
                </a:cubicBezTo>
                <a:cubicBezTo>
                  <a:pt x="1148053" y="80627"/>
                  <a:pt x="1149127" y="79596"/>
                  <a:pt x="1150759" y="79596"/>
                </a:cubicBezTo>
                <a:close/>
                <a:moveTo>
                  <a:pt x="1149814" y="64601"/>
                </a:moveTo>
                <a:cubicBezTo>
                  <a:pt x="1149814" y="63355"/>
                  <a:pt x="1150759" y="62925"/>
                  <a:pt x="1151920" y="63656"/>
                </a:cubicBezTo>
                <a:cubicBezTo>
                  <a:pt x="1153080" y="64386"/>
                  <a:pt x="1154025" y="65417"/>
                  <a:pt x="1154025" y="65933"/>
                </a:cubicBezTo>
                <a:cubicBezTo>
                  <a:pt x="1154025" y="66449"/>
                  <a:pt x="1153080" y="66835"/>
                  <a:pt x="1151920" y="66835"/>
                </a:cubicBezTo>
                <a:cubicBezTo>
                  <a:pt x="1150734" y="66814"/>
                  <a:pt x="1149788" y="65834"/>
                  <a:pt x="1149814" y="64644"/>
                </a:cubicBezTo>
                <a:cubicBezTo>
                  <a:pt x="1149814" y="64631"/>
                  <a:pt x="1149814" y="64614"/>
                  <a:pt x="1149814" y="64601"/>
                </a:cubicBezTo>
                <a:close/>
                <a:moveTo>
                  <a:pt x="1153509" y="43892"/>
                </a:moveTo>
                <a:cubicBezTo>
                  <a:pt x="1155868" y="44734"/>
                  <a:pt x="1157539" y="46856"/>
                  <a:pt x="1157806" y="49348"/>
                </a:cubicBezTo>
                <a:cubicBezTo>
                  <a:pt x="1158493" y="54332"/>
                  <a:pt x="1155228" y="55535"/>
                  <a:pt x="1150029" y="52184"/>
                </a:cubicBezTo>
                <a:cubicBezTo>
                  <a:pt x="1147992" y="50629"/>
                  <a:pt x="1147601" y="47715"/>
                  <a:pt x="1149157" y="45679"/>
                </a:cubicBezTo>
                <a:cubicBezTo>
                  <a:pt x="1150158" y="44368"/>
                  <a:pt x="1151782" y="43685"/>
                  <a:pt x="1153423" y="43892"/>
                </a:cubicBezTo>
                <a:close/>
                <a:moveTo>
                  <a:pt x="1151017" y="98759"/>
                </a:moveTo>
                <a:cubicBezTo>
                  <a:pt x="1152723" y="98806"/>
                  <a:pt x="1154072" y="100228"/>
                  <a:pt x="1154025" y="101934"/>
                </a:cubicBezTo>
                <a:cubicBezTo>
                  <a:pt x="1154025" y="101938"/>
                  <a:pt x="1154025" y="101938"/>
                  <a:pt x="1154025" y="101938"/>
                </a:cubicBezTo>
                <a:cubicBezTo>
                  <a:pt x="1154025" y="105161"/>
                  <a:pt x="1149728" y="106235"/>
                  <a:pt x="1147107" y="103786"/>
                </a:cubicBezTo>
                <a:cubicBezTo>
                  <a:pt x="1144487" y="101337"/>
                  <a:pt x="1147494" y="98759"/>
                  <a:pt x="1151017" y="98759"/>
                </a:cubicBezTo>
                <a:close/>
                <a:moveTo>
                  <a:pt x="1140534" y="1684794"/>
                </a:moveTo>
                <a:lnTo>
                  <a:pt x="1140534" y="1684794"/>
                </a:lnTo>
                <a:cubicBezTo>
                  <a:pt x="1141298" y="1685972"/>
                  <a:pt x="1141445" y="1687445"/>
                  <a:pt x="1140920" y="1688747"/>
                </a:cubicBezTo>
                <a:cubicBezTo>
                  <a:pt x="1140190" y="1690938"/>
                  <a:pt x="1139717" y="1690938"/>
                  <a:pt x="1138428" y="1688747"/>
                </a:cubicBezTo>
                <a:cubicBezTo>
                  <a:pt x="1136753" y="1685869"/>
                  <a:pt x="1138514" y="1682646"/>
                  <a:pt x="1140534" y="1684794"/>
                </a:cubicBezTo>
                <a:close/>
                <a:moveTo>
                  <a:pt x="1138772" y="175152"/>
                </a:moveTo>
                <a:cubicBezTo>
                  <a:pt x="1141307" y="172574"/>
                  <a:pt x="1148182" y="175152"/>
                  <a:pt x="1147365" y="178331"/>
                </a:cubicBezTo>
                <a:cubicBezTo>
                  <a:pt x="1146055" y="181017"/>
                  <a:pt x="1142811" y="182134"/>
                  <a:pt x="1140125" y="180823"/>
                </a:cubicBezTo>
                <a:cubicBezTo>
                  <a:pt x="1139520" y="180527"/>
                  <a:pt x="1138970" y="180119"/>
                  <a:pt x="1138514" y="179620"/>
                </a:cubicBezTo>
                <a:cubicBezTo>
                  <a:pt x="1137655" y="178224"/>
                  <a:pt x="1137758" y="176441"/>
                  <a:pt x="1138772" y="175152"/>
                </a:cubicBezTo>
                <a:close/>
                <a:moveTo>
                  <a:pt x="1140405" y="4183851"/>
                </a:moveTo>
                <a:cubicBezTo>
                  <a:pt x="1141685" y="4183937"/>
                  <a:pt x="1142785" y="4184788"/>
                  <a:pt x="1143197" y="4185999"/>
                </a:cubicBezTo>
                <a:cubicBezTo>
                  <a:pt x="1143584" y="4187160"/>
                  <a:pt x="1142338" y="4188105"/>
                  <a:pt x="1140405" y="4188105"/>
                </a:cubicBezTo>
                <a:cubicBezTo>
                  <a:pt x="1138471" y="4188105"/>
                  <a:pt x="1137225" y="4187160"/>
                  <a:pt x="1137612" y="4185999"/>
                </a:cubicBezTo>
                <a:cubicBezTo>
                  <a:pt x="1137934" y="4184624"/>
                  <a:pt x="1139124" y="4183628"/>
                  <a:pt x="1140534" y="4183550"/>
                </a:cubicBezTo>
                <a:close/>
                <a:moveTo>
                  <a:pt x="1137741" y="4257924"/>
                </a:moveTo>
                <a:cubicBezTo>
                  <a:pt x="1138635" y="4256060"/>
                  <a:pt x="1140353" y="4254719"/>
                  <a:pt x="1142381" y="4254315"/>
                </a:cubicBezTo>
                <a:cubicBezTo>
                  <a:pt x="1144787" y="4253842"/>
                  <a:pt x="1145775" y="4254616"/>
                  <a:pt x="1145174" y="4256463"/>
                </a:cubicBezTo>
                <a:cubicBezTo>
                  <a:pt x="1144276" y="4258319"/>
                  <a:pt x="1142557" y="4259638"/>
                  <a:pt x="1140534" y="4260029"/>
                </a:cubicBezTo>
                <a:cubicBezTo>
                  <a:pt x="1138128" y="4260201"/>
                  <a:pt x="1137139" y="4259428"/>
                  <a:pt x="1137741" y="4257623"/>
                </a:cubicBezTo>
                <a:close/>
                <a:moveTo>
                  <a:pt x="1143541" y="1739791"/>
                </a:moveTo>
                <a:cubicBezTo>
                  <a:pt x="1143541" y="1738630"/>
                  <a:pt x="1144959" y="1737642"/>
                  <a:pt x="1146678" y="1737642"/>
                </a:cubicBezTo>
                <a:cubicBezTo>
                  <a:pt x="1148396" y="1737642"/>
                  <a:pt x="1149814" y="1738630"/>
                  <a:pt x="1149814" y="1739791"/>
                </a:cubicBezTo>
                <a:cubicBezTo>
                  <a:pt x="1149814" y="1740951"/>
                  <a:pt x="1148439" y="1741896"/>
                  <a:pt x="1146678" y="1741896"/>
                </a:cubicBezTo>
                <a:cubicBezTo>
                  <a:pt x="1144916" y="1741896"/>
                  <a:pt x="1143541" y="1740650"/>
                  <a:pt x="1143541" y="1739490"/>
                </a:cubicBezTo>
                <a:close/>
                <a:moveTo>
                  <a:pt x="1147838" y="1593106"/>
                </a:moveTo>
                <a:cubicBezTo>
                  <a:pt x="1146652" y="1593106"/>
                  <a:pt x="1145690" y="1592143"/>
                  <a:pt x="1145690" y="1590957"/>
                </a:cubicBezTo>
                <a:cubicBezTo>
                  <a:pt x="1145690" y="1589772"/>
                  <a:pt x="1146652" y="1588809"/>
                  <a:pt x="1147838" y="1588809"/>
                </a:cubicBezTo>
                <a:cubicBezTo>
                  <a:pt x="1149024" y="1588809"/>
                  <a:pt x="1149986" y="1589772"/>
                  <a:pt x="1149986" y="1590957"/>
                </a:cubicBezTo>
                <a:cubicBezTo>
                  <a:pt x="1149986" y="1592143"/>
                  <a:pt x="1149024" y="1593106"/>
                  <a:pt x="1147838" y="1593106"/>
                </a:cubicBezTo>
                <a:close/>
                <a:moveTo>
                  <a:pt x="1140534" y="145505"/>
                </a:moveTo>
                <a:cubicBezTo>
                  <a:pt x="1142252" y="145505"/>
                  <a:pt x="1143670" y="146451"/>
                  <a:pt x="1143670" y="147611"/>
                </a:cubicBezTo>
                <a:cubicBezTo>
                  <a:pt x="1143670" y="148771"/>
                  <a:pt x="1142252" y="149759"/>
                  <a:pt x="1140534" y="149759"/>
                </a:cubicBezTo>
                <a:cubicBezTo>
                  <a:pt x="1138815" y="149759"/>
                  <a:pt x="1137397" y="148814"/>
                  <a:pt x="1137397" y="147611"/>
                </a:cubicBezTo>
                <a:cubicBezTo>
                  <a:pt x="1137397" y="146408"/>
                  <a:pt x="1138686" y="145505"/>
                  <a:pt x="1140534" y="145505"/>
                </a:cubicBezTo>
                <a:close/>
                <a:moveTo>
                  <a:pt x="1134948" y="191736"/>
                </a:moveTo>
                <a:cubicBezTo>
                  <a:pt x="1135378" y="195002"/>
                  <a:pt x="1134518" y="196506"/>
                  <a:pt x="1132155" y="196506"/>
                </a:cubicBezTo>
                <a:cubicBezTo>
                  <a:pt x="1129792" y="196506"/>
                  <a:pt x="1128933" y="195002"/>
                  <a:pt x="1129406" y="191736"/>
                </a:cubicBezTo>
                <a:cubicBezTo>
                  <a:pt x="1129878" y="188471"/>
                  <a:pt x="1130995" y="186924"/>
                  <a:pt x="1132155" y="186924"/>
                </a:cubicBezTo>
                <a:cubicBezTo>
                  <a:pt x="1133315" y="186924"/>
                  <a:pt x="1134432" y="189073"/>
                  <a:pt x="1134819" y="191736"/>
                </a:cubicBezTo>
                <a:close/>
                <a:moveTo>
                  <a:pt x="1129277" y="157364"/>
                </a:moveTo>
                <a:cubicBezTo>
                  <a:pt x="1131726" y="159813"/>
                  <a:pt x="1133358" y="162949"/>
                  <a:pt x="1132886" y="164367"/>
                </a:cubicBezTo>
                <a:cubicBezTo>
                  <a:pt x="1131855" y="167504"/>
                  <a:pt x="1124851" y="160071"/>
                  <a:pt x="1124851" y="155774"/>
                </a:cubicBezTo>
                <a:cubicBezTo>
                  <a:pt x="1124722" y="153970"/>
                  <a:pt x="1126097" y="154442"/>
                  <a:pt x="1129148" y="157579"/>
                </a:cubicBezTo>
                <a:close/>
                <a:moveTo>
                  <a:pt x="1123777" y="1713753"/>
                </a:moveTo>
                <a:cubicBezTo>
                  <a:pt x="1125410" y="1716374"/>
                  <a:pt x="1124679" y="1716374"/>
                  <a:pt x="1120640" y="1713753"/>
                </a:cubicBezTo>
                <a:cubicBezTo>
                  <a:pt x="1118750" y="1712507"/>
                  <a:pt x="1118535" y="1711691"/>
                  <a:pt x="1119996" y="1711648"/>
                </a:cubicBezTo>
                <a:cubicBezTo>
                  <a:pt x="1121508" y="1711811"/>
                  <a:pt x="1122857" y="1712671"/>
                  <a:pt x="1123648" y="1713968"/>
                </a:cubicBezTo>
                <a:close/>
                <a:moveTo>
                  <a:pt x="1117418" y="4232402"/>
                </a:moveTo>
                <a:cubicBezTo>
                  <a:pt x="1118578" y="4230426"/>
                  <a:pt x="1122617" y="4231371"/>
                  <a:pt x="1122617" y="4233649"/>
                </a:cubicBezTo>
                <a:cubicBezTo>
                  <a:pt x="1122617" y="4234164"/>
                  <a:pt x="1121156" y="4234551"/>
                  <a:pt x="1119352" y="4234551"/>
                </a:cubicBezTo>
                <a:cubicBezTo>
                  <a:pt x="1117547" y="4234551"/>
                  <a:pt x="1116688" y="4233606"/>
                  <a:pt x="1117418" y="4232402"/>
                </a:cubicBezTo>
                <a:close/>
                <a:moveTo>
                  <a:pt x="1115399" y="1631259"/>
                </a:moveTo>
                <a:cubicBezTo>
                  <a:pt x="1114707" y="1630151"/>
                  <a:pt x="1115046" y="1628694"/>
                  <a:pt x="1116155" y="1628002"/>
                </a:cubicBezTo>
                <a:cubicBezTo>
                  <a:pt x="1116159" y="1628002"/>
                  <a:pt x="1116168" y="1627998"/>
                  <a:pt x="1116172" y="1627994"/>
                </a:cubicBezTo>
                <a:cubicBezTo>
                  <a:pt x="1117238" y="1627323"/>
                  <a:pt x="1118643" y="1627641"/>
                  <a:pt x="1119313" y="1628703"/>
                </a:cubicBezTo>
                <a:cubicBezTo>
                  <a:pt x="1119326" y="1628724"/>
                  <a:pt x="1119339" y="1628746"/>
                  <a:pt x="1119352" y="1628767"/>
                </a:cubicBezTo>
                <a:cubicBezTo>
                  <a:pt x="1120030" y="1629876"/>
                  <a:pt x="1119704" y="1631319"/>
                  <a:pt x="1118621" y="1632033"/>
                </a:cubicBezTo>
                <a:cubicBezTo>
                  <a:pt x="1117534" y="1632711"/>
                  <a:pt x="1116103" y="1632385"/>
                  <a:pt x="1115425" y="1631298"/>
                </a:cubicBezTo>
                <a:cubicBezTo>
                  <a:pt x="1115416" y="1631285"/>
                  <a:pt x="1115407" y="1631272"/>
                  <a:pt x="1115399" y="1631259"/>
                </a:cubicBezTo>
                <a:close/>
                <a:moveTo>
                  <a:pt x="1120512" y="130639"/>
                </a:moveTo>
                <a:cubicBezTo>
                  <a:pt x="1121633" y="130614"/>
                  <a:pt x="1122570" y="131494"/>
                  <a:pt x="1122617" y="132616"/>
                </a:cubicBezTo>
                <a:cubicBezTo>
                  <a:pt x="1122458" y="133982"/>
                  <a:pt x="1121680" y="135198"/>
                  <a:pt x="1120512" y="135924"/>
                </a:cubicBezTo>
                <a:cubicBezTo>
                  <a:pt x="1119352" y="136654"/>
                  <a:pt x="1118406" y="135924"/>
                  <a:pt x="1118406" y="133948"/>
                </a:cubicBezTo>
                <a:cubicBezTo>
                  <a:pt x="1118406" y="131971"/>
                  <a:pt x="1119352" y="130639"/>
                  <a:pt x="1120512" y="130639"/>
                </a:cubicBezTo>
                <a:close/>
                <a:moveTo>
                  <a:pt x="1117375" y="158266"/>
                </a:moveTo>
                <a:cubicBezTo>
                  <a:pt x="1119223" y="158266"/>
                  <a:pt x="1120211" y="159211"/>
                  <a:pt x="1119480" y="160372"/>
                </a:cubicBezTo>
                <a:cubicBezTo>
                  <a:pt x="1118750" y="161532"/>
                  <a:pt x="1117805" y="162477"/>
                  <a:pt x="1117375" y="162477"/>
                </a:cubicBezTo>
                <a:cubicBezTo>
                  <a:pt x="1116946" y="162477"/>
                  <a:pt x="1116000" y="161532"/>
                  <a:pt x="1115270" y="160372"/>
                </a:cubicBezTo>
                <a:cubicBezTo>
                  <a:pt x="1114539" y="159211"/>
                  <a:pt x="1115528" y="158266"/>
                  <a:pt x="1117375" y="158266"/>
                </a:cubicBezTo>
                <a:close/>
                <a:moveTo>
                  <a:pt x="1114110" y="4162368"/>
                </a:moveTo>
                <a:cubicBezTo>
                  <a:pt x="1115296" y="4162321"/>
                  <a:pt x="1116297" y="4163245"/>
                  <a:pt x="1116344" y="4164426"/>
                </a:cubicBezTo>
                <a:cubicBezTo>
                  <a:pt x="1116344" y="4164443"/>
                  <a:pt x="1116344" y="4164461"/>
                  <a:pt x="1116344" y="4164474"/>
                </a:cubicBezTo>
                <a:cubicBezTo>
                  <a:pt x="1116344" y="4165634"/>
                  <a:pt x="1115914" y="4166579"/>
                  <a:pt x="1115399" y="4166579"/>
                </a:cubicBezTo>
                <a:cubicBezTo>
                  <a:pt x="1114883" y="4166579"/>
                  <a:pt x="1113895" y="4165634"/>
                  <a:pt x="1113165" y="4164474"/>
                </a:cubicBezTo>
                <a:cubicBezTo>
                  <a:pt x="1112434" y="4163313"/>
                  <a:pt x="1112907" y="4162368"/>
                  <a:pt x="1114110" y="4162368"/>
                </a:cubicBezTo>
                <a:close/>
                <a:moveTo>
                  <a:pt x="1095377" y="4144580"/>
                </a:moveTo>
                <a:cubicBezTo>
                  <a:pt x="1095377" y="4142046"/>
                  <a:pt x="1101134" y="4143206"/>
                  <a:pt x="1103626" y="4146213"/>
                </a:cubicBezTo>
                <a:cubicBezTo>
                  <a:pt x="1104958" y="4147889"/>
                  <a:pt x="1105302" y="4149693"/>
                  <a:pt x="1104356" y="4150295"/>
                </a:cubicBezTo>
                <a:cubicBezTo>
                  <a:pt x="1102552" y="4151369"/>
                  <a:pt x="1095377" y="4146815"/>
                  <a:pt x="1095377" y="4144537"/>
                </a:cubicBezTo>
                <a:close/>
                <a:moveTo>
                  <a:pt x="1102724" y="4260115"/>
                </a:moveTo>
                <a:cubicBezTo>
                  <a:pt x="1101972" y="4261297"/>
                  <a:pt x="1100722" y="4262075"/>
                  <a:pt x="1099330" y="4262221"/>
                </a:cubicBezTo>
                <a:cubicBezTo>
                  <a:pt x="1098170" y="4262221"/>
                  <a:pt x="1097826" y="4261276"/>
                  <a:pt x="1098513" y="4260115"/>
                </a:cubicBezTo>
                <a:cubicBezTo>
                  <a:pt x="1099265" y="4258934"/>
                  <a:pt x="1100515" y="4258156"/>
                  <a:pt x="1101908" y="4258010"/>
                </a:cubicBezTo>
                <a:cubicBezTo>
                  <a:pt x="1103068" y="4257967"/>
                  <a:pt x="1103454" y="4258912"/>
                  <a:pt x="1102724" y="4260072"/>
                </a:cubicBezTo>
                <a:close/>
                <a:moveTo>
                  <a:pt x="1102122" y="124280"/>
                </a:moveTo>
                <a:cubicBezTo>
                  <a:pt x="1102638" y="127804"/>
                  <a:pt x="1102466" y="130682"/>
                  <a:pt x="1101736" y="130682"/>
                </a:cubicBezTo>
                <a:cubicBezTo>
                  <a:pt x="1099072" y="130682"/>
                  <a:pt x="1095377" y="125440"/>
                  <a:pt x="1095377" y="121745"/>
                </a:cubicBezTo>
                <a:cubicBezTo>
                  <a:pt x="1095377" y="115258"/>
                  <a:pt x="1101134" y="117406"/>
                  <a:pt x="1102122" y="124237"/>
                </a:cubicBezTo>
                <a:close/>
                <a:moveTo>
                  <a:pt x="1097568" y="63871"/>
                </a:moveTo>
                <a:cubicBezTo>
                  <a:pt x="1097568" y="59574"/>
                  <a:pt x="1097783" y="59574"/>
                  <a:pt x="1099802" y="63226"/>
                </a:cubicBezTo>
                <a:cubicBezTo>
                  <a:pt x="1100941" y="65001"/>
                  <a:pt x="1101456" y="67102"/>
                  <a:pt x="1101263" y="69198"/>
                </a:cubicBezTo>
                <a:cubicBezTo>
                  <a:pt x="1100146" y="72593"/>
                  <a:pt x="1097568" y="68769"/>
                  <a:pt x="1097568" y="63871"/>
                </a:cubicBezTo>
                <a:close/>
                <a:moveTo>
                  <a:pt x="1103755" y="141209"/>
                </a:moveTo>
                <a:cubicBezTo>
                  <a:pt x="1103755" y="142369"/>
                  <a:pt x="1103368" y="143314"/>
                  <a:pt x="1102853" y="143314"/>
                </a:cubicBezTo>
                <a:cubicBezTo>
                  <a:pt x="1102337" y="143314"/>
                  <a:pt x="1101349" y="142369"/>
                  <a:pt x="1100618" y="141209"/>
                </a:cubicBezTo>
                <a:cubicBezTo>
                  <a:pt x="1099888" y="140049"/>
                  <a:pt x="1100318" y="139061"/>
                  <a:pt x="1101564" y="139061"/>
                </a:cubicBezTo>
                <a:cubicBezTo>
                  <a:pt x="1102775" y="139061"/>
                  <a:pt x="1103755" y="140040"/>
                  <a:pt x="1103755" y="141252"/>
                </a:cubicBezTo>
                <a:close/>
                <a:moveTo>
                  <a:pt x="1088975" y="76331"/>
                </a:moveTo>
                <a:lnTo>
                  <a:pt x="1082874" y="74268"/>
                </a:lnTo>
                <a:cubicBezTo>
                  <a:pt x="1080339" y="73452"/>
                  <a:pt x="1080425" y="72764"/>
                  <a:pt x="1083260" y="69972"/>
                </a:cubicBezTo>
                <a:cubicBezTo>
                  <a:pt x="1086096" y="67179"/>
                  <a:pt x="1087041" y="66835"/>
                  <a:pt x="1091854" y="69972"/>
                </a:cubicBezTo>
                <a:cubicBezTo>
                  <a:pt x="1094818" y="71948"/>
                  <a:pt x="1097224" y="74483"/>
                  <a:pt x="1097224" y="75643"/>
                </a:cubicBezTo>
                <a:cubicBezTo>
                  <a:pt x="1097568" y="77577"/>
                  <a:pt x="1094346" y="77834"/>
                  <a:pt x="1088975" y="76331"/>
                </a:cubicBezTo>
                <a:close/>
                <a:moveTo>
                  <a:pt x="1086870" y="334984"/>
                </a:moveTo>
                <a:cubicBezTo>
                  <a:pt x="1086848" y="336106"/>
                  <a:pt x="1085928" y="337004"/>
                  <a:pt x="1084807" y="337004"/>
                </a:cubicBezTo>
                <a:cubicBezTo>
                  <a:pt x="1083647" y="337004"/>
                  <a:pt x="1082702" y="335500"/>
                  <a:pt x="1082702" y="333695"/>
                </a:cubicBezTo>
                <a:cubicBezTo>
                  <a:pt x="1082702" y="331891"/>
                  <a:pt x="1083647" y="330945"/>
                  <a:pt x="1084807" y="331676"/>
                </a:cubicBezTo>
                <a:cubicBezTo>
                  <a:pt x="1085950" y="332342"/>
                  <a:pt x="1086745" y="333472"/>
                  <a:pt x="1086998" y="334769"/>
                </a:cubicBezTo>
                <a:close/>
                <a:moveTo>
                  <a:pt x="1084807" y="955452"/>
                </a:moveTo>
                <a:cubicBezTo>
                  <a:pt x="1085971" y="955475"/>
                  <a:pt x="1086891" y="956437"/>
                  <a:pt x="1086870" y="957599"/>
                </a:cubicBezTo>
                <a:cubicBezTo>
                  <a:pt x="1086870" y="957600"/>
                  <a:pt x="1086870" y="957600"/>
                  <a:pt x="1086870" y="957600"/>
                </a:cubicBezTo>
                <a:cubicBezTo>
                  <a:pt x="1086870" y="958746"/>
                  <a:pt x="1085954" y="959682"/>
                  <a:pt x="1084807" y="959705"/>
                </a:cubicBezTo>
                <a:cubicBezTo>
                  <a:pt x="1083643" y="959705"/>
                  <a:pt x="1082702" y="958763"/>
                  <a:pt x="1082702" y="957600"/>
                </a:cubicBezTo>
                <a:cubicBezTo>
                  <a:pt x="1082556" y="956446"/>
                  <a:pt x="1083376" y="955393"/>
                  <a:pt x="1084528" y="955249"/>
                </a:cubicBezTo>
                <a:cubicBezTo>
                  <a:pt x="1084661" y="955231"/>
                  <a:pt x="1084799" y="955227"/>
                  <a:pt x="1084936" y="955237"/>
                </a:cubicBezTo>
                <a:close/>
                <a:moveTo>
                  <a:pt x="1086870" y="4177406"/>
                </a:moveTo>
                <a:cubicBezTo>
                  <a:pt x="1089190" y="4177406"/>
                  <a:pt x="1091166" y="4178266"/>
                  <a:pt x="1091166" y="4179297"/>
                </a:cubicBezTo>
                <a:cubicBezTo>
                  <a:pt x="1091166" y="4181703"/>
                  <a:pt x="1085709" y="4183894"/>
                  <a:pt x="1084034" y="4182218"/>
                </a:cubicBezTo>
                <a:cubicBezTo>
                  <a:pt x="1081585" y="4179555"/>
                  <a:pt x="1082917" y="4177192"/>
                  <a:pt x="1086998" y="4177192"/>
                </a:cubicBezTo>
                <a:close/>
                <a:moveTo>
                  <a:pt x="1090565" y="1440921"/>
                </a:moveTo>
                <a:cubicBezTo>
                  <a:pt x="1085452" y="1438085"/>
                  <a:pt x="1082702" y="1433617"/>
                  <a:pt x="1086268" y="1433617"/>
                </a:cubicBezTo>
                <a:cubicBezTo>
                  <a:pt x="1088717" y="1433617"/>
                  <a:pt x="1099673" y="1440964"/>
                  <a:pt x="1099673" y="1442597"/>
                </a:cubicBezTo>
                <a:cubicBezTo>
                  <a:pt x="1099587" y="1444745"/>
                  <a:pt x="1097267" y="1444315"/>
                  <a:pt x="1090693" y="1440706"/>
                </a:cubicBezTo>
                <a:close/>
                <a:moveTo>
                  <a:pt x="1102079" y="1488828"/>
                </a:moveTo>
                <a:cubicBezTo>
                  <a:pt x="1099501" y="1487754"/>
                  <a:pt x="1097353" y="1486336"/>
                  <a:pt x="1097353" y="1485605"/>
                </a:cubicBezTo>
                <a:cubicBezTo>
                  <a:pt x="1097353" y="1483973"/>
                  <a:pt x="1103712" y="1477485"/>
                  <a:pt x="1104271" y="1478559"/>
                </a:cubicBezTo>
                <a:lnTo>
                  <a:pt x="1107321" y="1484102"/>
                </a:lnTo>
                <a:cubicBezTo>
                  <a:pt x="1108425" y="1485932"/>
                  <a:pt x="1109289" y="1487896"/>
                  <a:pt x="1109899" y="1489945"/>
                </a:cubicBezTo>
                <a:cubicBezTo>
                  <a:pt x="1110028" y="1491191"/>
                  <a:pt x="1107751" y="1490890"/>
                  <a:pt x="1102208" y="1488613"/>
                </a:cubicBezTo>
                <a:close/>
                <a:moveTo>
                  <a:pt x="1107837" y="4079659"/>
                </a:moveTo>
                <a:cubicBezTo>
                  <a:pt x="1108997" y="4079659"/>
                  <a:pt x="1109899" y="4081120"/>
                  <a:pt x="1109899" y="4082882"/>
                </a:cubicBezTo>
                <a:cubicBezTo>
                  <a:pt x="1109899" y="4084643"/>
                  <a:pt x="1108997" y="4086061"/>
                  <a:pt x="1107837" y="4086061"/>
                </a:cubicBezTo>
                <a:cubicBezTo>
                  <a:pt x="1106677" y="4086061"/>
                  <a:pt x="1105731" y="4084600"/>
                  <a:pt x="1105731" y="4082882"/>
                </a:cubicBezTo>
                <a:cubicBezTo>
                  <a:pt x="1105731" y="4081163"/>
                  <a:pt x="1106806" y="4079402"/>
                  <a:pt x="1107966" y="4079402"/>
                </a:cubicBezTo>
                <a:close/>
                <a:moveTo>
                  <a:pt x="1109899" y="4270943"/>
                </a:moveTo>
                <a:cubicBezTo>
                  <a:pt x="1111068" y="4270964"/>
                  <a:pt x="1112004" y="4271922"/>
                  <a:pt x="1112004" y="4273091"/>
                </a:cubicBezTo>
                <a:cubicBezTo>
                  <a:pt x="1112004" y="4274277"/>
                  <a:pt x="1111042" y="4275239"/>
                  <a:pt x="1109856" y="4275239"/>
                </a:cubicBezTo>
                <a:cubicBezTo>
                  <a:pt x="1108670" y="4275239"/>
                  <a:pt x="1107708" y="4274277"/>
                  <a:pt x="1107708" y="4273091"/>
                </a:cubicBezTo>
                <a:cubicBezTo>
                  <a:pt x="1107562" y="4271914"/>
                  <a:pt x="1108395" y="4270839"/>
                  <a:pt x="1109573" y="4270693"/>
                </a:cubicBezTo>
                <a:cubicBezTo>
                  <a:pt x="1109723" y="4270676"/>
                  <a:pt x="1109878" y="4270672"/>
                  <a:pt x="1110028" y="4270685"/>
                </a:cubicBezTo>
                <a:close/>
                <a:moveTo>
                  <a:pt x="1111961" y="155860"/>
                </a:moveTo>
                <a:cubicBezTo>
                  <a:pt x="1111364" y="157768"/>
                  <a:pt x="1110419" y="159542"/>
                  <a:pt x="1109169" y="161102"/>
                </a:cubicBezTo>
                <a:cubicBezTo>
                  <a:pt x="1107149" y="163723"/>
                  <a:pt x="1105817" y="164110"/>
                  <a:pt x="1104099" y="162391"/>
                </a:cubicBezTo>
                <a:cubicBezTo>
                  <a:pt x="1102380" y="160672"/>
                  <a:pt x="1102595" y="159254"/>
                  <a:pt x="1104657" y="157149"/>
                </a:cubicBezTo>
                <a:cubicBezTo>
                  <a:pt x="1107880" y="153669"/>
                  <a:pt x="1112176" y="152981"/>
                  <a:pt x="1112090" y="155602"/>
                </a:cubicBezTo>
                <a:close/>
                <a:moveTo>
                  <a:pt x="1107665" y="120242"/>
                </a:moveTo>
                <a:cubicBezTo>
                  <a:pt x="1108829" y="120263"/>
                  <a:pt x="1109749" y="121226"/>
                  <a:pt x="1109727" y="122390"/>
                </a:cubicBezTo>
                <a:cubicBezTo>
                  <a:pt x="1109727" y="122390"/>
                  <a:pt x="1109727" y="122390"/>
                  <a:pt x="1109727" y="122390"/>
                </a:cubicBezTo>
                <a:cubicBezTo>
                  <a:pt x="1109753" y="123528"/>
                  <a:pt x="1108846" y="124469"/>
                  <a:pt x="1107708" y="124495"/>
                </a:cubicBezTo>
                <a:cubicBezTo>
                  <a:pt x="1107695" y="124495"/>
                  <a:pt x="1107678" y="124495"/>
                  <a:pt x="1107665" y="124495"/>
                </a:cubicBezTo>
                <a:cubicBezTo>
                  <a:pt x="1106501" y="124495"/>
                  <a:pt x="1105559" y="123554"/>
                  <a:pt x="1105559" y="122390"/>
                </a:cubicBezTo>
                <a:cubicBezTo>
                  <a:pt x="1105409" y="121213"/>
                  <a:pt x="1106238" y="120134"/>
                  <a:pt x="1107416" y="119984"/>
                </a:cubicBezTo>
                <a:cubicBezTo>
                  <a:pt x="1107596" y="119958"/>
                  <a:pt x="1107781" y="119958"/>
                  <a:pt x="1107966" y="119984"/>
                </a:cubicBezTo>
                <a:close/>
                <a:moveTo>
                  <a:pt x="1101865" y="12097"/>
                </a:moveTo>
                <a:cubicBezTo>
                  <a:pt x="1104142" y="13558"/>
                  <a:pt x="1106161" y="15491"/>
                  <a:pt x="1106161" y="16394"/>
                </a:cubicBezTo>
                <a:cubicBezTo>
                  <a:pt x="1106161" y="18413"/>
                  <a:pt x="1101091" y="18542"/>
                  <a:pt x="1099201" y="16608"/>
                </a:cubicBezTo>
                <a:cubicBezTo>
                  <a:pt x="1098264" y="15371"/>
                  <a:pt x="1097766" y="13863"/>
                  <a:pt x="1097783" y="12312"/>
                </a:cubicBezTo>
                <a:cubicBezTo>
                  <a:pt x="1097568" y="9992"/>
                  <a:pt x="1098298" y="9949"/>
                  <a:pt x="1101865" y="12097"/>
                </a:cubicBezTo>
                <a:close/>
                <a:moveTo>
                  <a:pt x="1094389" y="23139"/>
                </a:moveTo>
                <a:cubicBezTo>
                  <a:pt x="1097611" y="18628"/>
                  <a:pt x="1098685" y="18843"/>
                  <a:pt x="1100618" y="25717"/>
                </a:cubicBezTo>
                <a:cubicBezTo>
                  <a:pt x="1102208" y="31045"/>
                  <a:pt x="1097095" y="34310"/>
                  <a:pt x="1093658" y="30014"/>
                </a:cubicBezTo>
                <a:cubicBezTo>
                  <a:pt x="1091896" y="27994"/>
                  <a:pt x="1092111" y="26061"/>
                  <a:pt x="1094217" y="23139"/>
                </a:cubicBezTo>
                <a:close/>
                <a:moveTo>
                  <a:pt x="1097052" y="35341"/>
                </a:moveTo>
                <a:cubicBezTo>
                  <a:pt x="1098513" y="36587"/>
                  <a:pt x="1099201" y="38435"/>
                  <a:pt x="1098556" y="39638"/>
                </a:cubicBezTo>
                <a:cubicBezTo>
                  <a:pt x="1096653" y="41851"/>
                  <a:pt x="1093319" y="42104"/>
                  <a:pt x="1091102" y="40201"/>
                </a:cubicBezTo>
                <a:cubicBezTo>
                  <a:pt x="1090749" y="39900"/>
                  <a:pt x="1090440" y="39552"/>
                  <a:pt x="1090178" y="39165"/>
                </a:cubicBezTo>
                <a:cubicBezTo>
                  <a:pt x="1087987" y="35642"/>
                  <a:pt x="1093615" y="32635"/>
                  <a:pt x="1096880" y="35341"/>
                </a:cubicBezTo>
                <a:close/>
                <a:moveTo>
                  <a:pt x="1078792" y="14804"/>
                </a:moveTo>
                <a:cubicBezTo>
                  <a:pt x="1079952" y="15491"/>
                  <a:pt x="1080897" y="16522"/>
                  <a:pt x="1080897" y="17038"/>
                </a:cubicBezTo>
                <a:cubicBezTo>
                  <a:pt x="1080897" y="17554"/>
                  <a:pt x="1079952" y="17983"/>
                  <a:pt x="1078792" y="17983"/>
                </a:cubicBezTo>
                <a:cubicBezTo>
                  <a:pt x="1077615" y="17915"/>
                  <a:pt x="1076704" y="16926"/>
                  <a:pt x="1076730" y="15749"/>
                </a:cubicBezTo>
                <a:cubicBezTo>
                  <a:pt x="1076558" y="14503"/>
                  <a:pt x="1077503" y="14073"/>
                  <a:pt x="1078620" y="14804"/>
                </a:cubicBezTo>
                <a:close/>
                <a:moveTo>
                  <a:pt x="1070414" y="19100"/>
                </a:moveTo>
                <a:cubicBezTo>
                  <a:pt x="1071574" y="18370"/>
                  <a:pt x="1072519" y="19100"/>
                  <a:pt x="1072519" y="21077"/>
                </a:cubicBezTo>
                <a:cubicBezTo>
                  <a:pt x="1072519" y="24815"/>
                  <a:pt x="1071273" y="25373"/>
                  <a:pt x="1069468" y="22409"/>
                </a:cubicBezTo>
                <a:cubicBezTo>
                  <a:pt x="1068790" y="21266"/>
                  <a:pt x="1069129" y="19788"/>
                  <a:pt x="1070242" y="19057"/>
                </a:cubicBezTo>
                <a:close/>
                <a:moveTo>
                  <a:pt x="1052239" y="6211"/>
                </a:moveTo>
                <a:cubicBezTo>
                  <a:pt x="1054516" y="3890"/>
                  <a:pt x="1064141" y="7586"/>
                  <a:pt x="1064141" y="10808"/>
                </a:cubicBezTo>
                <a:cubicBezTo>
                  <a:pt x="1063896" y="12737"/>
                  <a:pt x="1062164" y="14121"/>
                  <a:pt x="1060231" y="13944"/>
                </a:cubicBezTo>
                <a:cubicBezTo>
                  <a:pt x="1055848" y="13730"/>
                  <a:pt x="1050005" y="8101"/>
                  <a:pt x="1052067" y="5996"/>
                </a:cubicBezTo>
                <a:close/>
                <a:moveTo>
                  <a:pt x="1056536" y="1470997"/>
                </a:moveTo>
                <a:cubicBezTo>
                  <a:pt x="1058392" y="1471680"/>
                  <a:pt x="1059711" y="1473334"/>
                  <a:pt x="1059973" y="1475294"/>
                </a:cubicBezTo>
                <a:cubicBezTo>
                  <a:pt x="1059973" y="1478903"/>
                  <a:pt x="1059973" y="1478903"/>
                  <a:pt x="1054903" y="1475036"/>
                </a:cubicBezTo>
                <a:cubicBezTo>
                  <a:pt x="1049833" y="1471169"/>
                  <a:pt x="1051165" y="1468763"/>
                  <a:pt x="1056364" y="1470782"/>
                </a:cubicBezTo>
                <a:close/>
                <a:moveTo>
                  <a:pt x="1051723" y="71304"/>
                </a:moveTo>
                <a:cubicBezTo>
                  <a:pt x="1052927" y="71304"/>
                  <a:pt x="1053356" y="72292"/>
                  <a:pt x="1052626" y="73452"/>
                </a:cubicBezTo>
                <a:cubicBezTo>
                  <a:pt x="1051895" y="74612"/>
                  <a:pt x="1050950" y="75557"/>
                  <a:pt x="1050435" y="75557"/>
                </a:cubicBezTo>
                <a:cubicBezTo>
                  <a:pt x="1049919" y="75557"/>
                  <a:pt x="1049489" y="74612"/>
                  <a:pt x="1049489" y="73452"/>
                </a:cubicBezTo>
                <a:cubicBezTo>
                  <a:pt x="1049416" y="72232"/>
                  <a:pt x="1050336" y="71179"/>
                  <a:pt x="1051552" y="71089"/>
                </a:cubicBezTo>
                <a:close/>
                <a:moveTo>
                  <a:pt x="1047427" y="1455959"/>
                </a:moveTo>
                <a:cubicBezTo>
                  <a:pt x="1047427" y="1457678"/>
                  <a:pt x="1047083" y="1459139"/>
                  <a:pt x="1046654" y="1459139"/>
                </a:cubicBezTo>
                <a:cubicBezTo>
                  <a:pt x="1045317" y="1458322"/>
                  <a:pt x="1044162" y="1457240"/>
                  <a:pt x="1043259" y="1455959"/>
                </a:cubicBezTo>
                <a:cubicBezTo>
                  <a:pt x="1041154" y="1453338"/>
                  <a:pt x="1041283" y="1452780"/>
                  <a:pt x="1044076" y="1452780"/>
                </a:cubicBezTo>
                <a:cubicBezTo>
                  <a:pt x="1045717" y="1452838"/>
                  <a:pt x="1047062" y="1454108"/>
                  <a:pt x="1047212" y="1455744"/>
                </a:cubicBezTo>
                <a:close/>
                <a:moveTo>
                  <a:pt x="1042314" y="111691"/>
                </a:moveTo>
                <a:cubicBezTo>
                  <a:pt x="1046095" y="111691"/>
                  <a:pt x="1046138" y="115988"/>
                  <a:pt x="1042314" y="120757"/>
                </a:cubicBezTo>
                <a:cubicBezTo>
                  <a:pt x="1039349" y="124710"/>
                  <a:pt x="1035697" y="125569"/>
                  <a:pt x="1033936" y="122691"/>
                </a:cubicBezTo>
                <a:cubicBezTo>
                  <a:pt x="1032174" y="119812"/>
                  <a:pt x="1038576" y="111477"/>
                  <a:pt x="1042099" y="111477"/>
                </a:cubicBezTo>
                <a:close/>
                <a:moveTo>
                  <a:pt x="1013355" y="1469665"/>
                </a:moveTo>
                <a:cubicBezTo>
                  <a:pt x="1012698" y="1471371"/>
                  <a:pt x="1011357" y="1472724"/>
                  <a:pt x="1009660" y="1473403"/>
                </a:cubicBezTo>
                <a:cubicBezTo>
                  <a:pt x="1008113" y="1473919"/>
                  <a:pt x="1007340" y="1473145"/>
                  <a:pt x="1007856" y="1471556"/>
                </a:cubicBezTo>
                <a:cubicBezTo>
                  <a:pt x="1008513" y="1469863"/>
                  <a:pt x="1009832" y="1468514"/>
                  <a:pt x="1011508" y="1467818"/>
                </a:cubicBezTo>
                <a:cubicBezTo>
                  <a:pt x="1013097" y="1467302"/>
                  <a:pt x="1013871" y="1468075"/>
                  <a:pt x="1013355" y="1469665"/>
                </a:cubicBezTo>
                <a:close/>
                <a:moveTo>
                  <a:pt x="1018081" y="3988056"/>
                </a:moveTo>
                <a:cubicBezTo>
                  <a:pt x="1019628" y="3988056"/>
                  <a:pt x="1019972" y="3990076"/>
                  <a:pt x="1019070" y="3993857"/>
                </a:cubicBezTo>
                <a:cubicBezTo>
                  <a:pt x="1017351" y="4000903"/>
                  <a:pt x="1014773" y="4004083"/>
                  <a:pt x="1012925" y="4001161"/>
                </a:cubicBezTo>
                <a:cubicBezTo>
                  <a:pt x="1011078" y="3998239"/>
                  <a:pt x="1015160" y="3988056"/>
                  <a:pt x="1018081" y="3988056"/>
                </a:cubicBezTo>
                <a:close/>
                <a:moveTo>
                  <a:pt x="1009875" y="225808"/>
                </a:moveTo>
                <a:cubicBezTo>
                  <a:pt x="1008070" y="226410"/>
                  <a:pt x="1007340" y="225379"/>
                  <a:pt x="1007770" y="222973"/>
                </a:cubicBezTo>
                <a:cubicBezTo>
                  <a:pt x="1008148" y="220915"/>
                  <a:pt x="1009467" y="219149"/>
                  <a:pt x="1011336" y="218203"/>
                </a:cubicBezTo>
                <a:cubicBezTo>
                  <a:pt x="1013140" y="217602"/>
                  <a:pt x="1013871" y="218633"/>
                  <a:pt x="1013398" y="221039"/>
                </a:cubicBezTo>
                <a:cubicBezTo>
                  <a:pt x="1013037" y="223093"/>
                  <a:pt x="1011731" y="224859"/>
                  <a:pt x="1009875" y="225808"/>
                </a:cubicBezTo>
                <a:close/>
                <a:moveTo>
                  <a:pt x="1017394" y="4280095"/>
                </a:moveTo>
                <a:cubicBezTo>
                  <a:pt x="1018008" y="4281461"/>
                  <a:pt x="1018008" y="4283025"/>
                  <a:pt x="1017394" y="4284391"/>
                </a:cubicBezTo>
                <a:cubicBezTo>
                  <a:pt x="1016105" y="4287742"/>
                  <a:pt x="1005535" y="4289074"/>
                  <a:pt x="1005535" y="4285895"/>
                </a:cubicBezTo>
                <a:cubicBezTo>
                  <a:pt x="1005364" y="4283747"/>
                  <a:pt x="1015933" y="4278634"/>
                  <a:pt x="1017394" y="4280095"/>
                </a:cubicBezTo>
                <a:close/>
                <a:moveTo>
                  <a:pt x="1015117" y="4222520"/>
                </a:moveTo>
                <a:cubicBezTo>
                  <a:pt x="1012453" y="4219814"/>
                  <a:pt x="1013742" y="4215560"/>
                  <a:pt x="1016878" y="4216806"/>
                </a:cubicBezTo>
                <a:cubicBezTo>
                  <a:pt x="1018657" y="4217523"/>
                  <a:pt x="1019873" y="4219190"/>
                  <a:pt x="1020015" y="4221102"/>
                </a:cubicBezTo>
                <a:cubicBezTo>
                  <a:pt x="1020230" y="4224110"/>
                  <a:pt x="1017480" y="4224926"/>
                  <a:pt x="1015117" y="4222520"/>
                </a:cubicBezTo>
                <a:close/>
                <a:moveTo>
                  <a:pt x="1014687" y="4162111"/>
                </a:moveTo>
                <a:cubicBezTo>
                  <a:pt x="1013441" y="4160091"/>
                  <a:pt x="1020616" y="4153217"/>
                  <a:pt x="1024741" y="4152486"/>
                </a:cubicBezTo>
                <a:cubicBezTo>
                  <a:pt x="1025480" y="4152392"/>
                  <a:pt x="1026185" y="4152130"/>
                  <a:pt x="1026803" y="4151713"/>
                </a:cubicBezTo>
                <a:cubicBezTo>
                  <a:pt x="1029020" y="4151030"/>
                  <a:pt x="1031315" y="4150626"/>
                  <a:pt x="1033635" y="4150510"/>
                </a:cubicBezTo>
                <a:cubicBezTo>
                  <a:pt x="1039521" y="4149822"/>
                  <a:pt x="1039650" y="4149951"/>
                  <a:pt x="1035826" y="4152873"/>
                </a:cubicBezTo>
                <a:cubicBezTo>
                  <a:pt x="1033686" y="4154514"/>
                  <a:pt x="1031152" y="4155567"/>
                  <a:pt x="1028479" y="4155923"/>
                </a:cubicBezTo>
                <a:cubicBezTo>
                  <a:pt x="1025979" y="4156413"/>
                  <a:pt x="1023822" y="4157986"/>
                  <a:pt x="1022593" y="4160220"/>
                </a:cubicBezTo>
                <a:cubicBezTo>
                  <a:pt x="1019714" y="4164903"/>
                  <a:pt x="1016792" y="4165634"/>
                  <a:pt x="1014687" y="4162111"/>
                </a:cubicBezTo>
                <a:close/>
                <a:moveTo>
                  <a:pt x="1035182" y="4202155"/>
                </a:moveTo>
                <a:cubicBezTo>
                  <a:pt x="1031487" y="4203401"/>
                  <a:pt x="1031959" y="4199491"/>
                  <a:pt x="1035955" y="4196096"/>
                </a:cubicBezTo>
                <a:cubicBezTo>
                  <a:pt x="1038877" y="4193647"/>
                  <a:pt x="1039221" y="4193819"/>
                  <a:pt x="1038576" y="4197257"/>
                </a:cubicBezTo>
                <a:cubicBezTo>
                  <a:pt x="1038267" y="4199327"/>
                  <a:pt x="1037012" y="4201136"/>
                  <a:pt x="1035182" y="4202155"/>
                </a:cubicBezTo>
                <a:close/>
                <a:moveTo>
                  <a:pt x="1034022" y="4235324"/>
                </a:moveTo>
                <a:cubicBezTo>
                  <a:pt x="1031916" y="4233219"/>
                  <a:pt x="1032260" y="4226087"/>
                  <a:pt x="1034451" y="4226087"/>
                </a:cubicBezTo>
                <a:cubicBezTo>
                  <a:pt x="1035482" y="4226087"/>
                  <a:pt x="1036900" y="4227676"/>
                  <a:pt x="1037674" y="4229610"/>
                </a:cubicBezTo>
                <a:cubicBezTo>
                  <a:pt x="1039092" y="4233434"/>
                  <a:pt x="1036342" y="4237687"/>
                  <a:pt x="1034022" y="4235410"/>
                </a:cubicBezTo>
                <a:close/>
                <a:moveTo>
                  <a:pt x="1031401" y="56223"/>
                </a:moveTo>
                <a:cubicBezTo>
                  <a:pt x="1033205" y="56223"/>
                  <a:pt x="1034666" y="57168"/>
                  <a:pt x="1034666" y="58371"/>
                </a:cubicBezTo>
                <a:cubicBezTo>
                  <a:pt x="1034713" y="59484"/>
                  <a:pt x="1033850" y="60429"/>
                  <a:pt x="1032737" y="60476"/>
                </a:cubicBezTo>
                <a:cubicBezTo>
                  <a:pt x="1032720" y="60476"/>
                  <a:pt x="1032707" y="60476"/>
                  <a:pt x="1032690" y="60476"/>
                </a:cubicBezTo>
                <a:cubicBezTo>
                  <a:pt x="1031341" y="60296"/>
                  <a:pt x="1030142" y="59527"/>
                  <a:pt x="1029424" y="58371"/>
                </a:cubicBezTo>
                <a:cubicBezTo>
                  <a:pt x="1028823" y="57168"/>
                  <a:pt x="1029596" y="56223"/>
                  <a:pt x="1031401" y="56223"/>
                </a:cubicBezTo>
                <a:close/>
                <a:moveTo>
                  <a:pt x="1029811" y="63355"/>
                </a:moveTo>
                <a:cubicBezTo>
                  <a:pt x="1030499" y="64042"/>
                  <a:pt x="1029811" y="66105"/>
                  <a:pt x="1028436" y="67866"/>
                </a:cubicBezTo>
                <a:cubicBezTo>
                  <a:pt x="1025042" y="72163"/>
                  <a:pt x="1022120" y="72163"/>
                  <a:pt x="1022120" y="67866"/>
                </a:cubicBezTo>
                <a:cubicBezTo>
                  <a:pt x="1022120" y="64429"/>
                  <a:pt x="1027663" y="61164"/>
                  <a:pt x="1029811" y="63441"/>
                </a:cubicBezTo>
                <a:close/>
                <a:moveTo>
                  <a:pt x="1021218" y="1676287"/>
                </a:moveTo>
                <a:lnTo>
                  <a:pt x="1021218" y="1676287"/>
                </a:lnTo>
                <a:cubicBezTo>
                  <a:pt x="1021983" y="1677465"/>
                  <a:pt x="1022129" y="1678938"/>
                  <a:pt x="1021605" y="1680240"/>
                </a:cubicBezTo>
                <a:cubicBezTo>
                  <a:pt x="1020917" y="1682431"/>
                  <a:pt x="1020402" y="1682388"/>
                  <a:pt x="1019113" y="1680240"/>
                </a:cubicBezTo>
                <a:cubicBezTo>
                  <a:pt x="1017394" y="1677404"/>
                  <a:pt x="1019156" y="1674139"/>
                  <a:pt x="1021261" y="1676287"/>
                </a:cubicBezTo>
                <a:close/>
                <a:moveTo>
                  <a:pt x="1018941" y="1461029"/>
                </a:moveTo>
                <a:cubicBezTo>
                  <a:pt x="1020402" y="1463478"/>
                  <a:pt x="1020359" y="1463478"/>
                  <a:pt x="1014644" y="1461029"/>
                </a:cubicBezTo>
                <a:cubicBezTo>
                  <a:pt x="1011250" y="1459568"/>
                  <a:pt x="1011121" y="1459182"/>
                  <a:pt x="1014000" y="1459053"/>
                </a:cubicBezTo>
                <a:cubicBezTo>
                  <a:pt x="1015882" y="1458885"/>
                  <a:pt x="1017729" y="1459620"/>
                  <a:pt x="1018984" y="1461029"/>
                </a:cubicBezTo>
                <a:close/>
                <a:moveTo>
                  <a:pt x="1010348" y="57598"/>
                </a:moveTo>
                <a:cubicBezTo>
                  <a:pt x="1011078" y="59531"/>
                  <a:pt x="1011164" y="61593"/>
                  <a:pt x="1010348" y="62195"/>
                </a:cubicBezTo>
                <a:cubicBezTo>
                  <a:pt x="1009531" y="62796"/>
                  <a:pt x="1009230" y="62195"/>
                  <a:pt x="1009230" y="60820"/>
                </a:cubicBezTo>
                <a:cubicBezTo>
                  <a:pt x="1009029" y="59286"/>
                  <a:pt x="1007632" y="58195"/>
                  <a:pt x="1006094" y="58371"/>
                </a:cubicBezTo>
                <a:cubicBezTo>
                  <a:pt x="1004375" y="58371"/>
                  <a:pt x="1002958" y="57426"/>
                  <a:pt x="1002958" y="56223"/>
                </a:cubicBezTo>
                <a:cubicBezTo>
                  <a:pt x="1003258" y="52742"/>
                  <a:pt x="1009016" y="53817"/>
                  <a:pt x="1010433" y="57598"/>
                </a:cubicBezTo>
                <a:close/>
                <a:moveTo>
                  <a:pt x="1012281" y="181253"/>
                </a:moveTo>
                <a:cubicBezTo>
                  <a:pt x="1016105" y="185549"/>
                  <a:pt x="1016921" y="188987"/>
                  <a:pt x="1013656" y="186924"/>
                </a:cubicBezTo>
                <a:cubicBezTo>
                  <a:pt x="1012496" y="186237"/>
                  <a:pt x="1011551" y="186624"/>
                  <a:pt x="1011551" y="187870"/>
                </a:cubicBezTo>
                <a:cubicBezTo>
                  <a:pt x="1011529" y="189133"/>
                  <a:pt x="1010494" y="190147"/>
                  <a:pt x="1009230" y="190147"/>
                </a:cubicBezTo>
                <a:cubicBezTo>
                  <a:pt x="1007942" y="190147"/>
                  <a:pt x="1007426" y="188772"/>
                  <a:pt x="1008070" y="187139"/>
                </a:cubicBezTo>
                <a:cubicBezTo>
                  <a:pt x="1008715" y="185506"/>
                  <a:pt x="1007512" y="183745"/>
                  <a:pt x="1005149" y="183100"/>
                </a:cubicBezTo>
                <a:cubicBezTo>
                  <a:pt x="1002786" y="182456"/>
                  <a:pt x="1001067" y="180995"/>
                  <a:pt x="1001067" y="179706"/>
                </a:cubicBezTo>
                <a:cubicBezTo>
                  <a:pt x="1001153" y="175968"/>
                  <a:pt x="1008586" y="176999"/>
                  <a:pt x="1012367" y="181253"/>
                </a:cubicBezTo>
                <a:close/>
                <a:moveTo>
                  <a:pt x="998102" y="187999"/>
                </a:moveTo>
                <a:cubicBezTo>
                  <a:pt x="999950" y="187999"/>
                  <a:pt x="1001067" y="189159"/>
                  <a:pt x="1000594" y="190533"/>
                </a:cubicBezTo>
                <a:cubicBezTo>
                  <a:pt x="999305" y="194486"/>
                  <a:pt x="994794" y="195131"/>
                  <a:pt x="994794" y="191350"/>
                </a:cubicBezTo>
                <a:cubicBezTo>
                  <a:pt x="994815" y="189498"/>
                  <a:pt x="996336" y="188020"/>
                  <a:pt x="998188" y="188041"/>
                </a:cubicBezTo>
                <a:cubicBezTo>
                  <a:pt x="998188" y="188041"/>
                  <a:pt x="998188" y="188041"/>
                  <a:pt x="998188" y="188041"/>
                </a:cubicBezTo>
                <a:close/>
                <a:moveTo>
                  <a:pt x="1001067" y="212575"/>
                </a:moveTo>
                <a:cubicBezTo>
                  <a:pt x="1001067" y="216055"/>
                  <a:pt x="997802" y="216657"/>
                  <a:pt x="995868" y="213520"/>
                </a:cubicBezTo>
                <a:cubicBezTo>
                  <a:pt x="993935" y="210384"/>
                  <a:pt x="996642" y="206732"/>
                  <a:pt x="999134" y="208278"/>
                </a:cubicBezTo>
                <a:cubicBezTo>
                  <a:pt x="1000414" y="209340"/>
                  <a:pt x="1001153" y="210912"/>
                  <a:pt x="1001153" y="212575"/>
                </a:cubicBezTo>
                <a:close/>
                <a:moveTo>
                  <a:pt x="996126" y="4217579"/>
                </a:moveTo>
                <a:cubicBezTo>
                  <a:pt x="999005" y="4217579"/>
                  <a:pt x="999090" y="4218095"/>
                  <a:pt x="996684" y="4221274"/>
                </a:cubicBezTo>
                <a:cubicBezTo>
                  <a:pt x="995181" y="4223337"/>
                  <a:pt x="993634" y="4225571"/>
                  <a:pt x="993333" y="4225915"/>
                </a:cubicBezTo>
                <a:cubicBezTo>
                  <a:pt x="993032" y="4226258"/>
                  <a:pt x="992689" y="4224712"/>
                  <a:pt x="992689" y="4222177"/>
                </a:cubicBezTo>
                <a:cubicBezTo>
                  <a:pt x="992689" y="4219642"/>
                  <a:pt x="994107" y="4217579"/>
                  <a:pt x="996212" y="4217579"/>
                </a:cubicBezTo>
                <a:close/>
                <a:moveTo>
                  <a:pt x="997930" y="4234035"/>
                </a:moveTo>
                <a:cubicBezTo>
                  <a:pt x="1000809" y="4234594"/>
                  <a:pt x="1003172" y="4235410"/>
                  <a:pt x="1003172" y="4235883"/>
                </a:cubicBezTo>
                <a:cubicBezTo>
                  <a:pt x="1003172" y="4236355"/>
                  <a:pt x="1000809" y="4236699"/>
                  <a:pt x="997930" y="4236699"/>
                </a:cubicBezTo>
                <a:cubicBezTo>
                  <a:pt x="995052" y="4236699"/>
                  <a:pt x="992689" y="4235883"/>
                  <a:pt x="992689" y="4234852"/>
                </a:cubicBezTo>
                <a:cubicBezTo>
                  <a:pt x="992689" y="4233820"/>
                  <a:pt x="995138" y="4233477"/>
                  <a:pt x="998016" y="4234035"/>
                </a:cubicBezTo>
                <a:close/>
                <a:moveTo>
                  <a:pt x="1003172" y="4278118"/>
                </a:moveTo>
                <a:cubicBezTo>
                  <a:pt x="1003172" y="4281469"/>
                  <a:pt x="1000723" y="4282415"/>
                  <a:pt x="998274" y="4279923"/>
                </a:cubicBezTo>
                <a:cubicBezTo>
                  <a:pt x="995825" y="4277431"/>
                  <a:pt x="996770" y="4274939"/>
                  <a:pt x="1000036" y="4274939"/>
                </a:cubicBezTo>
                <a:cubicBezTo>
                  <a:pt x="1001793" y="4274917"/>
                  <a:pt x="1003232" y="4276318"/>
                  <a:pt x="1003258" y="4278075"/>
                </a:cubicBezTo>
                <a:cubicBezTo>
                  <a:pt x="1003258" y="4278088"/>
                  <a:pt x="1003258" y="4278105"/>
                  <a:pt x="1003258" y="4278118"/>
                </a:cubicBezTo>
                <a:close/>
                <a:moveTo>
                  <a:pt x="994794" y="4287699"/>
                </a:moveTo>
                <a:cubicBezTo>
                  <a:pt x="994794" y="4288859"/>
                  <a:pt x="993376" y="4289848"/>
                  <a:pt x="991658" y="4289848"/>
                </a:cubicBezTo>
                <a:cubicBezTo>
                  <a:pt x="989939" y="4289848"/>
                  <a:pt x="988521" y="4288859"/>
                  <a:pt x="988521" y="4287699"/>
                </a:cubicBezTo>
                <a:cubicBezTo>
                  <a:pt x="988521" y="4286539"/>
                  <a:pt x="989939" y="4285594"/>
                  <a:pt x="991658" y="4285594"/>
                </a:cubicBezTo>
                <a:cubicBezTo>
                  <a:pt x="993376" y="4285594"/>
                  <a:pt x="994880" y="4286539"/>
                  <a:pt x="994880" y="4287699"/>
                </a:cubicBezTo>
                <a:close/>
                <a:moveTo>
                  <a:pt x="990497" y="150790"/>
                </a:moveTo>
                <a:cubicBezTo>
                  <a:pt x="991658" y="150103"/>
                  <a:pt x="992560" y="150790"/>
                  <a:pt x="992560" y="152294"/>
                </a:cubicBezTo>
                <a:cubicBezTo>
                  <a:pt x="992323" y="154412"/>
                  <a:pt x="991619" y="156453"/>
                  <a:pt x="990497" y="158266"/>
                </a:cubicBezTo>
                <a:cubicBezTo>
                  <a:pt x="988822" y="160844"/>
                  <a:pt x="988435" y="160586"/>
                  <a:pt x="988435" y="156805"/>
                </a:cubicBezTo>
                <a:cubicBezTo>
                  <a:pt x="988328" y="154571"/>
                  <a:pt x="989153" y="152393"/>
                  <a:pt x="990712" y="150790"/>
                </a:cubicBezTo>
                <a:close/>
                <a:moveTo>
                  <a:pt x="986201" y="143357"/>
                </a:moveTo>
                <a:cubicBezTo>
                  <a:pt x="987339" y="143331"/>
                  <a:pt x="988280" y="144238"/>
                  <a:pt x="988306" y="145377"/>
                </a:cubicBezTo>
                <a:cubicBezTo>
                  <a:pt x="988306" y="145377"/>
                  <a:pt x="988306" y="145377"/>
                  <a:pt x="988306" y="145377"/>
                </a:cubicBezTo>
                <a:cubicBezTo>
                  <a:pt x="988134" y="146738"/>
                  <a:pt x="987361" y="147950"/>
                  <a:pt x="986201" y="148685"/>
                </a:cubicBezTo>
                <a:cubicBezTo>
                  <a:pt x="985084" y="149415"/>
                  <a:pt x="984139" y="148685"/>
                  <a:pt x="984139" y="146708"/>
                </a:cubicBezTo>
                <a:cubicBezTo>
                  <a:pt x="984139" y="144732"/>
                  <a:pt x="985385" y="143357"/>
                  <a:pt x="986502" y="143357"/>
                </a:cubicBezTo>
                <a:close/>
                <a:moveTo>
                  <a:pt x="980615" y="163207"/>
                </a:moveTo>
                <a:cubicBezTo>
                  <a:pt x="982119" y="161703"/>
                  <a:pt x="986201" y="164367"/>
                  <a:pt x="986201" y="166902"/>
                </a:cubicBezTo>
                <a:cubicBezTo>
                  <a:pt x="986201" y="167976"/>
                  <a:pt x="985342" y="168857"/>
                  <a:pt x="984267" y="168879"/>
                </a:cubicBezTo>
                <a:cubicBezTo>
                  <a:pt x="982076" y="168879"/>
                  <a:pt x="979412" y="164754"/>
                  <a:pt x="980916" y="163207"/>
                </a:cubicBezTo>
                <a:close/>
                <a:moveTo>
                  <a:pt x="979928" y="4167825"/>
                </a:moveTo>
                <a:cubicBezTo>
                  <a:pt x="979928" y="4168298"/>
                  <a:pt x="978510" y="4168684"/>
                  <a:pt x="976791" y="4168684"/>
                </a:cubicBezTo>
                <a:cubicBezTo>
                  <a:pt x="975073" y="4168684"/>
                  <a:pt x="973655" y="4167739"/>
                  <a:pt x="973655" y="4166622"/>
                </a:cubicBezTo>
                <a:cubicBezTo>
                  <a:pt x="973655" y="4165505"/>
                  <a:pt x="975073" y="4165118"/>
                  <a:pt x="976791" y="4165762"/>
                </a:cubicBezTo>
                <a:cubicBezTo>
                  <a:pt x="978510" y="4166407"/>
                  <a:pt x="980229" y="4167395"/>
                  <a:pt x="980229" y="4167825"/>
                </a:cubicBezTo>
                <a:close/>
                <a:moveTo>
                  <a:pt x="975631" y="121058"/>
                </a:moveTo>
                <a:cubicBezTo>
                  <a:pt x="976791" y="121788"/>
                  <a:pt x="977737" y="122777"/>
                  <a:pt x="977737" y="123292"/>
                </a:cubicBezTo>
                <a:cubicBezTo>
                  <a:pt x="977737" y="123808"/>
                  <a:pt x="976791" y="124237"/>
                  <a:pt x="975631" y="124237"/>
                </a:cubicBezTo>
                <a:cubicBezTo>
                  <a:pt x="974445" y="124190"/>
                  <a:pt x="973522" y="123193"/>
                  <a:pt x="973569" y="122007"/>
                </a:cubicBezTo>
                <a:cubicBezTo>
                  <a:pt x="973569" y="122007"/>
                  <a:pt x="973569" y="122003"/>
                  <a:pt x="973569" y="122003"/>
                </a:cubicBezTo>
                <a:cubicBezTo>
                  <a:pt x="973956" y="120757"/>
                  <a:pt x="974901" y="120328"/>
                  <a:pt x="976018" y="121058"/>
                </a:cubicBezTo>
                <a:close/>
                <a:moveTo>
                  <a:pt x="970261" y="142541"/>
                </a:moveTo>
                <a:cubicBezTo>
                  <a:pt x="972624" y="148685"/>
                  <a:pt x="968585" y="149501"/>
                  <a:pt x="962054" y="144173"/>
                </a:cubicBezTo>
                <a:lnTo>
                  <a:pt x="955781" y="139018"/>
                </a:lnTo>
                <a:lnTo>
                  <a:pt x="962355" y="139018"/>
                </a:lnTo>
                <a:cubicBezTo>
                  <a:pt x="966952" y="139146"/>
                  <a:pt x="969788" y="140393"/>
                  <a:pt x="970647" y="142670"/>
                </a:cubicBezTo>
                <a:close/>
                <a:moveTo>
                  <a:pt x="909034" y="3827236"/>
                </a:moveTo>
                <a:cubicBezTo>
                  <a:pt x="909034" y="3823970"/>
                  <a:pt x="914405" y="3823154"/>
                  <a:pt x="916210" y="3826119"/>
                </a:cubicBezTo>
                <a:cubicBezTo>
                  <a:pt x="916854" y="3827150"/>
                  <a:pt x="915479" y="3828525"/>
                  <a:pt x="913202" y="3829126"/>
                </a:cubicBezTo>
                <a:cubicBezTo>
                  <a:pt x="910925" y="3829728"/>
                  <a:pt x="909034" y="3829298"/>
                  <a:pt x="909034" y="3827236"/>
                </a:cubicBezTo>
                <a:close/>
                <a:moveTo>
                  <a:pt x="910280" y="3856839"/>
                </a:moveTo>
                <a:cubicBezTo>
                  <a:pt x="908854" y="3857553"/>
                  <a:pt x="907135" y="3857295"/>
                  <a:pt x="905984" y="3856195"/>
                </a:cubicBezTo>
                <a:cubicBezTo>
                  <a:pt x="904308" y="3853402"/>
                  <a:pt x="909120" y="3851039"/>
                  <a:pt x="911527" y="3853488"/>
                </a:cubicBezTo>
                <a:cubicBezTo>
                  <a:pt x="912815" y="3854992"/>
                  <a:pt x="912386" y="3856109"/>
                  <a:pt x="910280" y="3856968"/>
                </a:cubicBezTo>
                <a:close/>
                <a:moveTo>
                  <a:pt x="914276" y="136869"/>
                </a:moveTo>
                <a:cubicBezTo>
                  <a:pt x="916210" y="133733"/>
                  <a:pt x="919518" y="134291"/>
                  <a:pt x="919518" y="137815"/>
                </a:cubicBezTo>
                <a:cubicBezTo>
                  <a:pt x="919522" y="139460"/>
                  <a:pt x="918818" y="141024"/>
                  <a:pt x="917585" y="142111"/>
                </a:cubicBezTo>
                <a:cubicBezTo>
                  <a:pt x="915050" y="143787"/>
                  <a:pt x="912558" y="139791"/>
                  <a:pt x="914276" y="136998"/>
                </a:cubicBezTo>
                <a:close/>
                <a:moveTo>
                  <a:pt x="919647" y="1790662"/>
                </a:moveTo>
                <a:cubicBezTo>
                  <a:pt x="920850" y="1790662"/>
                  <a:pt x="921280" y="1791607"/>
                  <a:pt x="920549" y="1792767"/>
                </a:cubicBezTo>
                <a:cubicBezTo>
                  <a:pt x="919819" y="1793927"/>
                  <a:pt x="918831" y="1794916"/>
                  <a:pt x="918358" y="1794916"/>
                </a:cubicBezTo>
                <a:cubicBezTo>
                  <a:pt x="917885" y="1794916"/>
                  <a:pt x="917413" y="1793970"/>
                  <a:pt x="917413" y="1792767"/>
                </a:cubicBezTo>
                <a:cubicBezTo>
                  <a:pt x="917460" y="1791573"/>
                  <a:pt x="918453" y="1790636"/>
                  <a:pt x="919647" y="1790662"/>
                </a:cubicBezTo>
                <a:close/>
                <a:moveTo>
                  <a:pt x="919647" y="3691722"/>
                </a:moveTo>
                <a:cubicBezTo>
                  <a:pt x="920807" y="3692453"/>
                  <a:pt x="921752" y="3693484"/>
                  <a:pt x="921752" y="3693956"/>
                </a:cubicBezTo>
                <a:cubicBezTo>
                  <a:pt x="921752" y="3694429"/>
                  <a:pt x="920807" y="3694902"/>
                  <a:pt x="919647" y="3694902"/>
                </a:cubicBezTo>
                <a:cubicBezTo>
                  <a:pt x="918461" y="3694880"/>
                  <a:pt x="917516" y="3693900"/>
                  <a:pt x="917542" y="3692710"/>
                </a:cubicBezTo>
                <a:cubicBezTo>
                  <a:pt x="917542" y="3692697"/>
                  <a:pt x="917542" y="3692680"/>
                  <a:pt x="917542" y="3692667"/>
                </a:cubicBezTo>
                <a:cubicBezTo>
                  <a:pt x="917413" y="3691249"/>
                  <a:pt x="918358" y="3690820"/>
                  <a:pt x="919518" y="3691550"/>
                </a:cubicBezTo>
                <a:close/>
                <a:moveTo>
                  <a:pt x="922784" y="4213498"/>
                </a:moveTo>
                <a:cubicBezTo>
                  <a:pt x="924502" y="4213498"/>
                  <a:pt x="925920" y="4214443"/>
                  <a:pt x="925920" y="4215603"/>
                </a:cubicBezTo>
                <a:cubicBezTo>
                  <a:pt x="925920" y="4216763"/>
                  <a:pt x="924502" y="4217751"/>
                  <a:pt x="922784" y="4217751"/>
                </a:cubicBezTo>
                <a:cubicBezTo>
                  <a:pt x="921065" y="4217751"/>
                  <a:pt x="919647" y="4216806"/>
                  <a:pt x="919647" y="4215603"/>
                </a:cubicBezTo>
                <a:cubicBezTo>
                  <a:pt x="919647" y="4214400"/>
                  <a:pt x="920936" y="4213326"/>
                  <a:pt x="922655" y="4213326"/>
                </a:cubicBezTo>
                <a:close/>
                <a:moveTo>
                  <a:pt x="925920" y="4235797"/>
                </a:moveTo>
                <a:cubicBezTo>
                  <a:pt x="927080" y="4236527"/>
                  <a:pt x="928025" y="4237558"/>
                  <a:pt x="928025" y="4238031"/>
                </a:cubicBezTo>
                <a:cubicBezTo>
                  <a:pt x="928025" y="4238504"/>
                  <a:pt x="927080" y="4238976"/>
                  <a:pt x="925920" y="4238976"/>
                </a:cubicBezTo>
                <a:cubicBezTo>
                  <a:pt x="924734" y="4238955"/>
                  <a:pt x="923789" y="4237975"/>
                  <a:pt x="923815" y="4236785"/>
                </a:cubicBezTo>
                <a:cubicBezTo>
                  <a:pt x="923815" y="4236772"/>
                  <a:pt x="923815" y="4236755"/>
                  <a:pt x="923815" y="4236742"/>
                </a:cubicBezTo>
                <a:cubicBezTo>
                  <a:pt x="923686" y="4235410"/>
                  <a:pt x="924631" y="4234938"/>
                  <a:pt x="925705" y="4235625"/>
                </a:cubicBezTo>
                <a:close/>
                <a:moveTo>
                  <a:pt x="930818" y="4152228"/>
                </a:moveTo>
                <a:cubicBezTo>
                  <a:pt x="932184" y="4151751"/>
                  <a:pt x="933680" y="4152469"/>
                  <a:pt x="934157" y="4153835"/>
                </a:cubicBezTo>
                <a:cubicBezTo>
                  <a:pt x="934277" y="4154175"/>
                  <a:pt x="934324" y="4154536"/>
                  <a:pt x="934298" y="4154892"/>
                </a:cubicBezTo>
                <a:cubicBezTo>
                  <a:pt x="934298" y="4156869"/>
                  <a:pt x="932494" y="4158243"/>
                  <a:pt x="930002" y="4158243"/>
                </a:cubicBezTo>
                <a:cubicBezTo>
                  <a:pt x="924717" y="4158072"/>
                  <a:pt x="925447" y="4153088"/>
                  <a:pt x="930689" y="4152056"/>
                </a:cubicBezTo>
                <a:close/>
                <a:moveTo>
                  <a:pt x="930002" y="248451"/>
                </a:moveTo>
                <a:cubicBezTo>
                  <a:pt x="930002" y="245358"/>
                  <a:pt x="930904" y="243596"/>
                  <a:pt x="932064" y="244155"/>
                </a:cubicBezTo>
                <a:cubicBezTo>
                  <a:pt x="933503" y="245577"/>
                  <a:pt x="934268" y="247549"/>
                  <a:pt x="934169" y="249568"/>
                </a:cubicBezTo>
                <a:cubicBezTo>
                  <a:pt x="934169" y="251846"/>
                  <a:pt x="933224" y="253865"/>
                  <a:pt x="932064" y="253865"/>
                </a:cubicBezTo>
                <a:cubicBezTo>
                  <a:pt x="930904" y="253865"/>
                  <a:pt x="930002" y="251416"/>
                  <a:pt x="930002" y="248451"/>
                </a:cubicBezTo>
                <a:close/>
                <a:moveTo>
                  <a:pt x="933009" y="2126267"/>
                </a:moveTo>
                <a:cubicBezTo>
                  <a:pt x="932494" y="2126267"/>
                  <a:pt x="932064" y="2125322"/>
                  <a:pt x="932064" y="2124162"/>
                </a:cubicBezTo>
                <a:cubicBezTo>
                  <a:pt x="932111" y="2122963"/>
                  <a:pt x="933095" y="2122013"/>
                  <a:pt x="934298" y="2122013"/>
                </a:cubicBezTo>
                <a:cubicBezTo>
                  <a:pt x="935501" y="2122013"/>
                  <a:pt x="935931" y="2123002"/>
                  <a:pt x="935201" y="2124162"/>
                </a:cubicBezTo>
                <a:cubicBezTo>
                  <a:pt x="934470" y="2125322"/>
                  <a:pt x="933525" y="2126267"/>
                  <a:pt x="933009" y="2126267"/>
                </a:cubicBezTo>
                <a:close/>
                <a:moveTo>
                  <a:pt x="932064" y="230492"/>
                </a:moveTo>
                <a:cubicBezTo>
                  <a:pt x="928627" y="230492"/>
                  <a:pt x="925791" y="229546"/>
                  <a:pt x="925791" y="228386"/>
                </a:cubicBezTo>
                <a:cubicBezTo>
                  <a:pt x="925791" y="227226"/>
                  <a:pt x="927209" y="226281"/>
                  <a:pt x="928928" y="226281"/>
                </a:cubicBezTo>
                <a:cubicBezTo>
                  <a:pt x="930646" y="226281"/>
                  <a:pt x="932064" y="225293"/>
                  <a:pt x="932064" y="224133"/>
                </a:cubicBezTo>
                <a:cubicBezTo>
                  <a:pt x="932064" y="222973"/>
                  <a:pt x="933482" y="221984"/>
                  <a:pt x="935201" y="221984"/>
                </a:cubicBezTo>
                <a:cubicBezTo>
                  <a:pt x="936919" y="221984"/>
                  <a:pt x="938337" y="223918"/>
                  <a:pt x="938337" y="226281"/>
                </a:cubicBezTo>
                <a:cubicBezTo>
                  <a:pt x="938337" y="229589"/>
                  <a:pt x="936962" y="230492"/>
                  <a:pt x="932064" y="230492"/>
                </a:cubicBezTo>
                <a:close/>
                <a:moveTo>
                  <a:pt x="927768" y="109371"/>
                </a:moveTo>
                <a:cubicBezTo>
                  <a:pt x="926603" y="109371"/>
                  <a:pt x="925662" y="108430"/>
                  <a:pt x="925662" y="107266"/>
                </a:cubicBezTo>
                <a:cubicBezTo>
                  <a:pt x="925662" y="107253"/>
                  <a:pt x="925662" y="107236"/>
                  <a:pt x="925662" y="107223"/>
                </a:cubicBezTo>
                <a:cubicBezTo>
                  <a:pt x="925662" y="106059"/>
                  <a:pt x="926603" y="105118"/>
                  <a:pt x="927768" y="105118"/>
                </a:cubicBezTo>
                <a:cubicBezTo>
                  <a:pt x="928932" y="105118"/>
                  <a:pt x="929873" y="106059"/>
                  <a:pt x="929873" y="107223"/>
                </a:cubicBezTo>
                <a:cubicBezTo>
                  <a:pt x="929899" y="108353"/>
                  <a:pt x="929026" y="109302"/>
                  <a:pt x="927896" y="109371"/>
                </a:cubicBezTo>
                <a:close/>
                <a:moveTo>
                  <a:pt x="932880" y="170855"/>
                </a:moveTo>
                <a:cubicBezTo>
                  <a:pt x="936060" y="170855"/>
                  <a:pt x="938853" y="176054"/>
                  <a:pt x="936833" y="178116"/>
                </a:cubicBezTo>
                <a:cubicBezTo>
                  <a:pt x="933998" y="180995"/>
                  <a:pt x="930002" y="178417"/>
                  <a:pt x="930002" y="173820"/>
                </a:cubicBezTo>
                <a:cubicBezTo>
                  <a:pt x="929955" y="172230"/>
                  <a:pt x="931205" y="170902"/>
                  <a:pt x="932794" y="170855"/>
                </a:cubicBezTo>
                <a:cubicBezTo>
                  <a:pt x="932820" y="170855"/>
                  <a:pt x="932850" y="170855"/>
                  <a:pt x="932880" y="170855"/>
                </a:cubicBezTo>
                <a:close/>
                <a:moveTo>
                  <a:pt x="940657" y="3832134"/>
                </a:moveTo>
                <a:cubicBezTo>
                  <a:pt x="942148" y="3833625"/>
                  <a:pt x="942148" y="3834828"/>
                  <a:pt x="940657" y="3835743"/>
                </a:cubicBezTo>
                <a:cubicBezTo>
                  <a:pt x="939398" y="3836452"/>
                  <a:pt x="937804" y="3836009"/>
                  <a:pt x="937091" y="3834755"/>
                </a:cubicBezTo>
                <a:cubicBezTo>
                  <a:pt x="935244" y="3831532"/>
                  <a:pt x="937993" y="3829513"/>
                  <a:pt x="940657" y="3832263"/>
                </a:cubicBezTo>
                <a:close/>
                <a:moveTo>
                  <a:pt x="944137" y="162391"/>
                </a:moveTo>
                <a:cubicBezTo>
                  <a:pt x="946715" y="162391"/>
                  <a:pt x="948821" y="163336"/>
                  <a:pt x="948821" y="164496"/>
                </a:cubicBezTo>
                <a:cubicBezTo>
                  <a:pt x="948821" y="167160"/>
                  <a:pt x="946629" y="167160"/>
                  <a:pt x="942548" y="164496"/>
                </a:cubicBezTo>
                <a:cubicBezTo>
                  <a:pt x="940013" y="162949"/>
                  <a:pt x="940313" y="162563"/>
                  <a:pt x="944137" y="162520"/>
                </a:cubicBezTo>
                <a:close/>
                <a:moveTo>
                  <a:pt x="950668" y="4017660"/>
                </a:moveTo>
                <a:cubicBezTo>
                  <a:pt x="957586" y="4017660"/>
                  <a:pt x="959261" y="4020582"/>
                  <a:pt x="953891" y="4022730"/>
                </a:cubicBezTo>
                <a:cubicBezTo>
                  <a:pt x="949594" y="4024449"/>
                  <a:pt x="949594" y="4024491"/>
                  <a:pt x="946715" y="4020839"/>
                </a:cubicBezTo>
                <a:cubicBezTo>
                  <a:pt x="944481" y="4018261"/>
                  <a:pt x="945083" y="4017789"/>
                  <a:pt x="950668" y="4017789"/>
                </a:cubicBezTo>
                <a:close/>
                <a:moveTo>
                  <a:pt x="948821" y="143228"/>
                </a:moveTo>
                <a:cubicBezTo>
                  <a:pt x="948795" y="142107"/>
                  <a:pt x="949676" y="141170"/>
                  <a:pt x="950797" y="141123"/>
                </a:cubicBezTo>
                <a:cubicBezTo>
                  <a:pt x="952146" y="141303"/>
                  <a:pt x="953345" y="142072"/>
                  <a:pt x="954063" y="143228"/>
                </a:cubicBezTo>
                <a:cubicBezTo>
                  <a:pt x="954793" y="144431"/>
                  <a:pt x="954063" y="145377"/>
                  <a:pt x="952086" y="145377"/>
                </a:cubicBezTo>
                <a:cubicBezTo>
                  <a:pt x="950110" y="145377"/>
                  <a:pt x="948821" y="144560"/>
                  <a:pt x="948821" y="143357"/>
                </a:cubicBezTo>
                <a:close/>
                <a:moveTo>
                  <a:pt x="965062" y="111906"/>
                </a:moveTo>
                <a:cubicBezTo>
                  <a:pt x="964116" y="114871"/>
                  <a:pt x="955094" y="116933"/>
                  <a:pt x="955137" y="114183"/>
                </a:cubicBezTo>
                <a:cubicBezTo>
                  <a:pt x="955437" y="112495"/>
                  <a:pt x="956082" y="110888"/>
                  <a:pt x="957027" y="109457"/>
                </a:cubicBezTo>
                <a:cubicBezTo>
                  <a:pt x="959218" y="106020"/>
                  <a:pt x="966308" y="108168"/>
                  <a:pt x="965062" y="112035"/>
                </a:cubicBezTo>
                <a:close/>
                <a:moveTo>
                  <a:pt x="959304" y="98501"/>
                </a:moveTo>
                <a:cubicBezTo>
                  <a:pt x="959304" y="97255"/>
                  <a:pt x="960250" y="96825"/>
                  <a:pt x="961367" y="97556"/>
                </a:cubicBezTo>
                <a:cubicBezTo>
                  <a:pt x="962484" y="98286"/>
                  <a:pt x="963472" y="99274"/>
                  <a:pt x="963472" y="99790"/>
                </a:cubicBezTo>
                <a:cubicBezTo>
                  <a:pt x="963472" y="100306"/>
                  <a:pt x="962527" y="100735"/>
                  <a:pt x="961367" y="100735"/>
                </a:cubicBezTo>
                <a:cubicBezTo>
                  <a:pt x="960232" y="100688"/>
                  <a:pt x="959326" y="99768"/>
                  <a:pt x="959304" y="98630"/>
                </a:cubicBezTo>
                <a:close/>
                <a:moveTo>
                  <a:pt x="957156" y="203853"/>
                </a:moveTo>
                <a:cubicBezTo>
                  <a:pt x="959949" y="202091"/>
                  <a:pt x="963902" y="204626"/>
                  <a:pt x="962355" y="207161"/>
                </a:cubicBezTo>
                <a:cubicBezTo>
                  <a:pt x="961680" y="208240"/>
                  <a:pt x="960563" y="208961"/>
                  <a:pt x="959304" y="209138"/>
                </a:cubicBezTo>
                <a:cubicBezTo>
                  <a:pt x="956383" y="209267"/>
                  <a:pt x="954836" y="205443"/>
                  <a:pt x="957156" y="203982"/>
                </a:cubicBezTo>
                <a:close/>
                <a:moveTo>
                  <a:pt x="957886" y="4048638"/>
                </a:moveTo>
                <a:cubicBezTo>
                  <a:pt x="958617" y="4046821"/>
                  <a:pt x="959094" y="4044913"/>
                  <a:pt x="959304" y="4042967"/>
                </a:cubicBezTo>
                <a:cubicBezTo>
                  <a:pt x="959304" y="4041914"/>
                  <a:pt x="960142" y="4041055"/>
                  <a:pt x="961195" y="4041033"/>
                </a:cubicBezTo>
                <a:cubicBezTo>
                  <a:pt x="962226" y="4041033"/>
                  <a:pt x="962613" y="4042967"/>
                  <a:pt x="961968" y="4045330"/>
                </a:cubicBezTo>
                <a:cubicBezTo>
                  <a:pt x="961496" y="4047504"/>
                  <a:pt x="960353" y="4049472"/>
                  <a:pt x="958703" y="4050958"/>
                </a:cubicBezTo>
                <a:cubicBezTo>
                  <a:pt x="957328" y="4051989"/>
                  <a:pt x="957027" y="4051130"/>
                  <a:pt x="957886" y="4048767"/>
                </a:cubicBezTo>
                <a:close/>
                <a:moveTo>
                  <a:pt x="963472" y="4060153"/>
                </a:moveTo>
                <a:cubicBezTo>
                  <a:pt x="964658" y="4060132"/>
                  <a:pt x="965637" y="4061072"/>
                  <a:pt x="965663" y="4062258"/>
                </a:cubicBezTo>
                <a:cubicBezTo>
                  <a:pt x="965685" y="4063444"/>
                  <a:pt x="964744" y="4064424"/>
                  <a:pt x="963558" y="4064450"/>
                </a:cubicBezTo>
                <a:cubicBezTo>
                  <a:pt x="962372" y="4064471"/>
                  <a:pt x="961392" y="4063530"/>
                  <a:pt x="961367" y="4062344"/>
                </a:cubicBezTo>
                <a:cubicBezTo>
                  <a:pt x="961367" y="4062331"/>
                  <a:pt x="961367" y="4062314"/>
                  <a:pt x="961367" y="4062301"/>
                </a:cubicBezTo>
                <a:cubicBezTo>
                  <a:pt x="961435" y="4061180"/>
                  <a:pt x="962351" y="4060303"/>
                  <a:pt x="963472" y="4060282"/>
                </a:cubicBezTo>
                <a:close/>
                <a:moveTo>
                  <a:pt x="963472" y="2111272"/>
                </a:moveTo>
                <a:cubicBezTo>
                  <a:pt x="963472" y="2110108"/>
                  <a:pt x="964413" y="2109167"/>
                  <a:pt x="965577" y="2109167"/>
                </a:cubicBezTo>
                <a:cubicBezTo>
                  <a:pt x="966742" y="2109167"/>
                  <a:pt x="967683" y="2110108"/>
                  <a:pt x="967683" y="2111272"/>
                </a:cubicBezTo>
                <a:cubicBezTo>
                  <a:pt x="967683" y="2112436"/>
                  <a:pt x="966742" y="2113377"/>
                  <a:pt x="965577" y="2113377"/>
                </a:cubicBezTo>
                <a:cubicBezTo>
                  <a:pt x="964464" y="2113377"/>
                  <a:pt x="963541" y="2112514"/>
                  <a:pt x="963472" y="2111401"/>
                </a:cubicBezTo>
                <a:close/>
                <a:moveTo>
                  <a:pt x="964976" y="20003"/>
                </a:moveTo>
                <a:cubicBezTo>
                  <a:pt x="965577" y="17682"/>
                  <a:pt x="966952" y="16308"/>
                  <a:pt x="967983" y="16995"/>
                </a:cubicBezTo>
                <a:cubicBezTo>
                  <a:pt x="969015" y="17682"/>
                  <a:pt x="968972" y="19444"/>
                  <a:pt x="967511" y="21292"/>
                </a:cubicBezTo>
                <a:cubicBezTo>
                  <a:pt x="964374" y="25416"/>
                  <a:pt x="963687" y="25158"/>
                  <a:pt x="964976" y="20131"/>
                </a:cubicBezTo>
                <a:close/>
                <a:moveTo>
                  <a:pt x="911612" y="16651"/>
                </a:moveTo>
                <a:cubicBezTo>
                  <a:pt x="912300" y="15964"/>
                  <a:pt x="914964" y="16651"/>
                  <a:pt x="917456" y="17897"/>
                </a:cubicBezTo>
                <a:cubicBezTo>
                  <a:pt x="923428" y="21120"/>
                  <a:pt x="927768" y="17511"/>
                  <a:pt x="923772" y="12613"/>
                </a:cubicBezTo>
                <a:cubicBezTo>
                  <a:pt x="921580" y="9949"/>
                  <a:pt x="921623" y="9347"/>
                  <a:pt x="924072" y="9347"/>
                </a:cubicBezTo>
                <a:cubicBezTo>
                  <a:pt x="926088" y="9532"/>
                  <a:pt x="927982" y="10396"/>
                  <a:pt x="929443" y="11796"/>
                </a:cubicBezTo>
                <a:cubicBezTo>
                  <a:pt x="931248" y="13601"/>
                  <a:pt x="933439" y="13558"/>
                  <a:pt x="938251" y="11538"/>
                </a:cubicBezTo>
                <a:cubicBezTo>
                  <a:pt x="943063" y="9519"/>
                  <a:pt x="945297" y="9390"/>
                  <a:pt x="947790" y="11538"/>
                </a:cubicBezTo>
                <a:cubicBezTo>
                  <a:pt x="951828" y="14976"/>
                  <a:pt x="951828" y="18757"/>
                  <a:pt x="947790" y="17167"/>
                </a:cubicBezTo>
                <a:cubicBezTo>
                  <a:pt x="946028" y="16479"/>
                  <a:pt x="944610" y="16522"/>
                  <a:pt x="944610" y="17167"/>
                </a:cubicBezTo>
                <a:cubicBezTo>
                  <a:pt x="944610" y="19358"/>
                  <a:pt x="951828" y="24084"/>
                  <a:pt x="955309" y="24170"/>
                </a:cubicBezTo>
                <a:cubicBezTo>
                  <a:pt x="958088" y="24759"/>
                  <a:pt x="960589" y="26271"/>
                  <a:pt x="962398" y="28467"/>
                </a:cubicBezTo>
                <a:cubicBezTo>
                  <a:pt x="965878" y="32377"/>
                  <a:pt x="965878" y="32763"/>
                  <a:pt x="962398" y="34052"/>
                </a:cubicBezTo>
                <a:cubicBezTo>
                  <a:pt x="960207" y="34912"/>
                  <a:pt x="956984" y="33666"/>
                  <a:pt x="953805" y="30658"/>
                </a:cubicBezTo>
                <a:cubicBezTo>
                  <a:pt x="948606" y="25717"/>
                  <a:pt x="942290" y="26061"/>
                  <a:pt x="942290" y="31303"/>
                </a:cubicBezTo>
                <a:cubicBezTo>
                  <a:pt x="942290" y="32892"/>
                  <a:pt x="944739" y="35341"/>
                  <a:pt x="947790" y="36759"/>
                </a:cubicBezTo>
                <a:cubicBezTo>
                  <a:pt x="950840" y="38177"/>
                  <a:pt x="952731" y="39896"/>
                  <a:pt x="952086" y="40583"/>
                </a:cubicBezTo>
                <a:cubicBezTo>
                  <a:pt x="949641" y="41752"/>
                  <a:pt x="946973" y="42383"/>
                  <a:pt x="944266" y="42431"/>
                </a:cubicBezTo>
                <a:cubicBezTo>
                  <a:pt x="938681" y="42860"/>
                  <a:pt x="937950" y="42431"/>
                  <a:pt x="938853" y="38693"/>
                </a:cubicBezTo>
                <a:cubicBezTo>
                  <a:pt x="939407" y="35664"/>
                  <a:pt x="939166" y="32540"/>
                  <a:pt x="938165" y="29627"/>
                </a:cubicBezTo>
                <a:cubicBezTo>
                  <a:pt x="936704" y="25760"/>
                  <a:pt x="934341" y="24643"/>
                  <a:pt x="925619" y="23784"/>
                </a:cubicBezTo>
                <a:cubicBezTo>
                  <a:pt x="915608" y="22881"/>
                  <a:pt x="908906" y="19530"/>
                  <a:pt x="911612" y="16780"/>
                </a:cubicBezTo>
                <a:close/>
                <a:moveTo>
                  <a:pt x="908519" y="65804"/>
                </a:moveTo>
                <a:cubicBezTo>
                  <a:pt x="916468" y="69112"/>
                  <a:pt x="919647" y="69370"/>
                  <a:pt x="922569" y="66921"/>
                </a:cubicBezTo>
                <a:cubicBezTo>
                  <a:pt x="927424" y="62839"/>
                  <a:pt x="930904" y="66577"/>
                  <a:pt x="926865" y="71218"/>
                </a:cubicBezTo>
                <a:cubicBezTo>
                  <a:pt x="920893" y="77920"/>
                  <a:pt x="905082" y="75214"/>
                  <a:pt x="905082" y="67523"/>
                </a:cubicBezTo>
                <a:cubicBezTo>
                  <a:pt x="904867" y="65288"/>
                  <a:pt x="905941" y="64730"/>
                  <a:pt x="908519" y="65804"/>
                </a:cubicBezTo>
                <a:close/>
                <a:moveTo>
                  <a:pt x="906542" y="3747964"/>
                </a:moveTo>
                <a:cubicBezTo>
                  <a:pt x="910409" y="3747964"/>
                  <a:pt x="915136" y="3751745"/>
                  <a:pt x="915136" y="3754753"/>
                </a:cubicBezTo>
                <a:cubicBezTo>
                  <a:pt x="915136" y="3757760"/>
                  <a:pt x="907917" y="3756772"/>
                  <a:pt x="905125" y="3753936"/>
                </a:cubicBezTo>
                <a:cubicBezTo>
                  <a:pt x="901687" y="3750198"/>
                  <a:pt x="902160" y="3747878"/>
                  <a:pt x="906542" y="3747878"/>
                </a:cubicBezTo>
                <a:close/>
                <a:moveTo>
                  <a:pt x="905812" y="4029175"/>
                </a:moveTo>
                <a:cubicBezTo>
                  <a:pt x="908777" y="4025222"/>
                  <a:pt x="908906" y="4025308"/>
                  <a:pt x="908991" y="4030893"/>
                </a:cubicBezTo>
                <a:cubicBezTo>
                  <a:pt x="908991" y="4034717"/>
                  <a:pt x="907960" y="4036737"/>
                  <a:pt x="905898" y="4036737"/>
                </a:cubicBezTo>
                <a:cubicBezTo>
                  <a:pt x="901945" y="4036908"/>
                  <a:pt x="901945" y="4034631"/>
                  <a:pt x="905812" y="4029175"/>
                </a:cubicBezTo>
                <a:close/>
                <a:moveTo>
                  <a:pt x="895629" y="44794"/>
                </a:moveTo>
                <a:cubicBezTo>
                  <a:pt x="900312" y="42946"/>
                  <a:pt x="900699" y="43075"/>
                  <a:pt x="900699" y="46684"/>
                </a:cubicBezTo>
                <a:cubicBezTo>
                  <a:pt x="900390" y="48747"/>
                  <a:pt x="898465" y="50173"/>
                  <a:pt x="896403" y="49864"/>
                </a:cubicBezTo>
                <a:cubicBezTo>
                  <a:pt x="891333" y="49864"/>
                  <a:pt x="890903" y="46598"/>
                  <a:pt x="895629" y="44794"/>
                </a:cubicBezTo>
                <a:close/>
                <a:moveTo>
                  <a:pt x="872127" y="4206924"/>
                </a:moveTo>
                <a:cubicBezTo>
                  <a:pt x="870730" y="4207074"/>
                  <a:pt x="869472" y="4206082"/>
                  <a:pt x="869291" y="4204690"/>
                </a:cubicBezTo>
                <a:cubicBezTo>
                  <a:pt x="869291" y="4203358"/>
                  <a:pt x="871096" y="4202971"/>
                  <a:pt x="873588" y="4203744"/>
                </a:cubicBezTo>
                <a:cubicBezTo>
                  <a:pt x="876080" y="4204518"/>
                  <a:pt x="877884" y="4204131"/>
                  <a:pt x="877884" y="4202283"/>
                </a:cubicBezTo>
                <a:cubicBezTo>
                  <a:pt x="877884" y="4200436"/>
                  <a:pt x="880076" y="4204389"/>
                  <a:pt x="882611" y="4210361"/>
                </a:cubicBezTo>
                <a:cubicBezTo>
                  <a:pt x="884638" y="4215358"/>
                  <a:pt x="887143" y="4220149"/>
                  <a:pt x="890087" y="4224669"/>
                </a:cubicBezTo>
                <a:cubicBezTo>
                  <a:pt x="892579" y="4227719"/>
                  <a:pt x="892493" y="4228192"/>
                  <a:pt x="889571" y="4228192"/>
                </a:cubicBezTo>
                <a:cubicBezTo>
                  <a:pt x="887758" y="4228239"/>
                  <a:pt x="886246" y="4226821"/>
                  <a:pt x="886177" y="4225012"/>
                </a:cubicBezTo>
                <a:cubicBezTo>
                  <a:pt x="886177" y="4223251"/>
                  <a:pt x="885446" y="4221833"/>
                  <a:pt x="884587" y="4221833"/>
                </a:cubicBezTo>
                <a:cubicBezTo>
                  <a:pt x="883728" y="4221833"/>
                  <a:pt x="881150" y="4218482"/>
                  <a:pt x="879001" y="4214400"/>
                </a:cubicBezTo>
                <a:cubicBezTo>
                  <a:pt x="876853" y="4210318"/>
                  <a:pt x="873631" y="4206924"/>
                  <a:pt x="872084" y="4206924"/>
                </a:cubicBezTo>
                <a:close/>
                <a:moveTo>
                  <a:pt x="875564" y="4255819"/>
                </a:moveTo>
                <a:cubicBezTo>
                  <a:pt x="875611" y="4256940"/>
                  <a:pt x="874752" y="4257898"/>
                  <a:pt x="873631" y="4257967"/>
                </a:cubicBezTo>
                <a:cubicBezTo>
                  <a:pt x="872260" y="4257817"/>
                  <a:pt x="871044" y="4257018"/>
                  <a:pt x="870365" y="4255819"/>
                </a:cubicBezTo>
                <a:cubicBezTo>
                  <a:pt x="869635" y="4254659"/>
                  <a:pt x="870365" y="4253714"/>
                  <a:pt x="872299" y="4253714"/>
                </a:cubicBezTo>
                <a:cubicBezTo>
                  <a:pt x="874232" y="4253714"/>
                  <a:pt x="875521" y="4254659"/>
                  <a:pt x="875521" y="4255819"/>
                </a:cubicBezTo>
                <a:close/>
                <a:moveTo>
                  <a:pt x="878830" y="4099123"/>
                </a:moveTo>
                <a:cubicBezTo>
                  <a:pt x="877841" y="4096459"/>
                  <a:pt x="878830" y="4096846"/>
                  <a:pt x="882782" y="4100584"/>
                </a:cubicBezTo>
                <a:cubicBezTo>
                  <a:pt x="885060" y="4102431"/>
                  <a:pt x="886894" y="4104768"/>
                  <a:pt x="888153" y="4107415"/>
                </a:cubicBezTo>
                <a:cubicBezTo>
                  <a:pt x="888239" y="4108146"/>
                  <a:pt x="887715" y="4108807"/>
                  <a:pt x="886985" y="4108893"/>
                </a:cubicBezTo>
                <a:cubicBezTo>
                  <a:pt x="886847" y="4108910"/>
                  <a:pt x="886701" y="4108906"/>
                  <a:pt x="886563" y="4108876"/>
                </a:cubicBezTo>
                <a:cubicBezTo>
                  <a:pt x="877584" y="4107243"/>
                  <a:pt x="875564" y="4106470"/>
                  <a:pt x="875564" y="4104794"/>
                </a:cubicBezTo>
                <a:cubicBezTo>
                  <a:pt x="875676" y="4103617"/>
                  <a:pt x="876703" y="4102741"/>
                  <a:pt x="877884" y="4102818"/>
                </a:cubicBezTo>
                <a:cubicBezTo>
                  <a:pt x="879173" y="4102818"/>
                  <a:pt x="879603" y="4101228"/>
                  <a:pt x="878787" y="4099123"/>
                </a:cubicBezTo>
                <a:close/>
                <a:moveTo>
                  <a:pt x="885919" y="92915"/>
                </a:moveTo>
                <a:cubicBezTo>
                  <a:pt x="884114" y="94247"/>
                  <a:pt x="875564" y="92013"/>
                  <a:pt x="875564" y="90209"/>
                </a:cubicBezTo>
                <a:cubicBezTo>
                  <a:pt x="875564" y="86385"/>
                  <a:pt x="880290" y="85611"/>
                  <a:pt x="883513" y="88877"/>
                </a:cubicBezTo>
                <a:cubicBezTo>
                  <a:pt x="885317" y="90724"/>
                  <a:pt x="886392" y="92572"/>
                  <a:pt x="885876" y="92915"/>
                </a:cubicBezTo>
                <a:close/>
                <a:moveTo>
                  <a:pt x="887680" y="213907"/>
                </a:moveTo>
                <a:cubicBezTo>
                  <a:pt x="886392" y="217860"/>
                  <a:pt x="881880" y="218504"/>
                  <a:pt x="881880" y="214766"/>
                </a:cubicBezTo>
                <a:cubicBezTo>
                  <a:pt x="881833" y="212940"/>
                  <a:pt x="883277" y="211419"/>
                  <a:pt x="885103" y="211372"/>
                </a:cubicBezTo>
                <a:cubicBezTo>
                  <a:pt x="885128" y="211372"/>
                  <a:pt x="885158" y="211372"/>
                  <a:pt x="885189" y="211372"/>
                </a:cubicBezTo>
                <a:cubicBezTo>
                  <a:pt x="887036" y="211372"/>
                  <a:pt x="888067" y="212532"/>
                  <a:pt x="887638" y="213821"/>
                </a:cubicBezTo>
                <a:close/>
                <a:moveTo>
                  <a:pt x="873502" y="196377"/>
                </a:moveTo>
                <a:lnTo>
                  <a:pt x="868260" y="192080"/>
                </a:lnTo>
                <a:lnTo>
                  <a:pt x="874533" y="192682"/>
                </a:lnTo>
                <a:cubicBezTo>
                  <a:pt x="878529" y="193068"/>
                  <a:pt x="881021" y="194615"/>
                  <a:pt x="881493" y="196978"/>
                </a:cubicBezTo>
                <a:cubicBezTo>
                  <a:pt x="882353" y="201876"/>
                  <a:pt x="879904" y="201662"/>
                  <a:pt x="873459" y="196377"/>
                </a:cubicBezTo>
                <a:close/>
                <a:moveTo>
                  <a:pt x="879775" y="224347"/>
                </a:moveTo>
                <a:cubicBezTo>
                  <a:pt x="879775" y="228988"/>
                  <a:pt x="877541" y="229546"/>
                  <a:pt x="873932" y="225851"/>
                </a:cubicBezTo>
                <a:cubicBezTo>
                  <a:pt x="871525" y="223402"/>
                  <a:pt x="870408" y="217774"/>
                  <a:pt x="872256" y="217774"/>
                </a:cubicBezTo>
                <a:cubicBezTo>
                  <a:pt x="876037" y="217804"/>
                  <a:pt x="879221" y="220601"/>
                  <a:pt x="879732" y="224347"/>
                </a:cubicBezTo>
                <a:close/>
                <a:moveTo>
                  <a:pt x="868776" y="73968"/>
                </a:moveTo>
                <a:cubicBezTo>
                  <a:pt x="870473" y="73366"/>
                  <a:pt x="872320" y="73366"/>
                  <a:pt x="874017" y="73968"/>
                </a:cubicBezTo>
                <a:cubicBezTo>
                  <a:pt x="875435" y="74526"/>
                  <a:pt x="874275" y="75042"/>
                  <a:pt x="871396" y="75042"/>
                </a:cubicBezTo>
                <a:cubicBezTo>
                  <a:pt x="868518" y="75042"/>
                  <a:pt x="867272" y="74526"/>
                  <a:pt x="868733" y="73968"/>
                </a:cubicBezTo>
                <a:close/>
                <a:moveTo>
                  <a:pt x="877068" y="46426"/>
                </a:moveTo>
                <a:lnTo>
                  <a:pt x="877068" y="46426"/>
                </a:lnTo>
                <a:cubicBezTo>
                  <a:pt x="875951" y="49821"/>
                  <a:pt x="872514" y="50079"/>
                  <a:pt x="868475" y="47028"/>
                </a:cubicBezTo>
                <a:cubicBezTo>
                  <a:pt x="864436" y="43977"/>
                  <a:pt x="864780" y="44063"/>
                  <a:pt x="868475" y="40411"/>
                </a:cubicBezTo>
                <a:cubicBezTo>
                  <a:pt x="872170" y="36759"/>
                  <a:pt x="872342" y="36759"/>
                  <a:pt x="875049" y="40411"/>
                </a:cubicBezTo>
                <a:cubicBezTo>
                  <a:pt x="876346" y="42083"/>
                  <a:pt x="877042" y="44141"/>
                  <a:pt x="877025" y="46255"/>
                </a:cubicBezTo>
                <a:close/>
                <a:moveTo>
                  <a:pt x="872428" y="2745618"/>
                </a:moveTo>
                <a:cubicBezTo>
                  <a:pt x="876724" y="2744543"/>
                  <a:pt x="877412" y="2743340"/>
                  <a:pt x="876380" y="2739173"/>
                </a:cubicBezTo>
                <a:cubicBezTo>
                  <a:pt x="874834" y="2732900"/>
                  <a:pt x="878400" y="2732513"/>
                  <a:pt x="882568" y="2738485"/>
                </a:cubicBezTo>
                <a:cubicBezTo>
                  <a:pt x="885231" y="2742352"/>
                  <a:pt x="885231" y="2743684"/>
                  <a:pt x="882568" y="2749141"/>
                </a:cubicBezTo>
                <a:cubicBezTo>
                  <a:pt x="879259" y="2755886"/>
                  <a:pt x="878958" y="2755972"/>
                  <a:pt x="871955" y="2752492"/>
                </a:cubicBezTo>
                <a:cubicBezTo>
                  <a:pt x="865768" y="2749399"/>
                  <a:pt x="865897" y="2747293"/>
                  <a:pt x="872385" y="2745618"/>
                </a:cubicBezTo>
                <a:close/>
                <a:moveTo>
                  <a:pt x="870365" y="3847774"/>
                </a:moveTo>
                <a:cubicBezTo>
                  <a:pt x="871053" y="3848934"/>
                  <a:pt x="870365" y="3849879"/>
                  <a:pt x="868518" y="3849879"/>
                </a:cubicBezTo>
                <a:cubicBezTo>
                  <a:pt x="866846" y="3849840"/>
                  <a:pt x="865278" y="3849071"/>
                  <a:pt x="864221" y="3847774"/>
                </a:cubicBezTo>
                <a:cubicBezTo>
                  <a:pt x="863534" y="3846570"/>
                  <a:pt x="864221" y="3845625"/>
                  <a:pt x="866069" y="3845625"/>
                </a:cubicBezTo>
                <a:cubicBezTo>
                  <a:pt x="867736" y="3845677"/>
                  <a:pt x="869291" y="3846463"/>
                  <a:pt x="870322" y="3847774"/>
                </a:cubicBezTo>
                <a:close/>
                <a:moveTo>
                  <a:pt x="869291" y="4015683"/>
                </a:moveTo>
                <a:cubicBezTo>
                  <a:pt x="871611" y="4015683"/>
                  <a:pt x="873588" y="4016586"/>
                  <a:pt x="873588" y="4017789"/>
                </a:cubicBezTo>
                <a:cubicBezTo>
                  <a:pt x="873588" y="4018992"/>
                  <a:pt x="871697" y="4019894"/>
                  <a:pt x="869291" y="4019894"/>
                </a:cubicBezTo>
                <a:cubicBezTo>
                  <a:pt x="866885" y="4019894"/>
                  <a:pt x="864995" y="4018949"/>
                  <a:pt x="864995" y="4017789"/>
                </a:cubicBezTo>
                <a:cubicBezTo>
                  <a:pt x="864995" y="4016629"/>
                  <a:pt x="866928" y="4015683"/>
                  <a:pt x="869248" y="4015683"/>
                </a:cubicBezTo>
                <a:close/>
                <a:moveTo>
                  <a:pt x="869291" y="4029475"/>
                </a:moveTo>
                <a:cubicBezTo>
                  <a:pt x="870451" y="4030206"/>
                  <a:pt x="871396" y="4031194"/>
                  <a:pt x="871396" y="4031710"/>
                </a:cubicBezTo>
                <a:cubicBezTo>
                  <a:pt x="871396" y="4032225"/>
                  <a:pt x="870451" y="4032655"/>
                  <a:pt x="869291" y="4032655"/>
                </a:cubicBezTo>
                <a:cubicBezTo>
                  <a:pt x="868105" y="4032633"/>
                  <a:pt x="867160" y="4031654"/>
                  <a:pt x="867186" y="4030464"/>
                </a:cubicBezTo>
                <a:cubicBezTo>
                  <a:pt x="867186" y="4030451"/>
                  <a:pt x="867186" y="4030434"/>
                  <a:pt x="867186" y="4030421"/>
                </a:cubicBezTo>
                <a:cubicBezTo>
                  <a:pt x="867143" y="4029175"/>
                  <a:pt x="868088" y="4028745"/>
                  <a:pt x="869248" y="4029475"/>
                </a:cubicBezTo>
                <a:close/>
                <a:moveTo>
                  <a:pt x="888196" y="4036006"/>
                </a:moveTo>
                <a:cubicBezTo>
                  <a:pt x="886048" y="4030206"/>
                  <a:pt x="886821" y="4026296"/>
                  <a:pt x="890130" y="4026296"/>
                </a:cubicBezTo>
                <a:cubicBezTo>
                  <a:pt x="891075" y="4026296"/>
                  <a:pt x="892364" y="4028917"/>
                  <a:pt x="892965" y="4032139"/>
                </a:cubicBezTo>
                <a:cubicBezTo>
                  <a:pt x="894512" y="4040303"/>
                  <a:pt x="890860" y="4043268"/>
                  <a:pt x="888153" y="4036006"/>
                </a:cubicBezTo>
                <a:close/>
                <a:moveTo>
                  <a:pt x="894426" y="4253714"/>
                </a:moveTo>
                <a:cubicBezTo>
                  <a:pt x="895590" y="4253714"/>
                  <a:pt x="896531" y="4254654"/>
                  <a:pt x="896531" y="4255819"/>
                </a:cubicBezTo>
                <a:cubicBezTo>
                  <a:pt x="896531" y="4257005"/>
                  <a:pt x="895569" y="4257967"/>
                  <a:pt x="894383" y="4257967"/>
                </a:cubicBezTo>
                <a:cubicBezTo>
                  <a:pt x="893197" y="4257967"/>
                  <a:pt x="892235" y="4257005"/>
                  <a:pt x="892235" y="4255819"/>
                </a:cubicBezTo>
                <a:cubicBezTo>
                  <a:pt x="892235" y="4254654"/>
                  <a:pt x="893176" y="4253714"/>
                  <a:pt x="894340" y="4253714"/>
                </a:cubicBezTo>
                <a:cubicBezTo>
                  <a:pt x="894353" y="4253714"/>
                  <a:pt x="894370" y="4253714"/>
                  <a:pt x="894383" y="4253714"/>
                </a:cubicBezTo>
                <a:close/>
                <a:moveTo>
                  <a:pt x="892321" y="3836087"/>
                </a:moveTo>
                <a:cubicBezTo>
                  <a:pt x="892321" y="3834325"/>
                  <a:pt x="893266" y="3832864"/>
                  <a:pt x="894426" y="3832864"/>
                </a:cubicBezTo>
                <a:cubicBezTo>
                  <a:pt x="895586" y="3832864"/>
                  <a:pt x="896531" y="3834325"/>
                  <a:pt x="896531" y="3836087"/>
                </a:cubicBezTo>
                <a:cubicBezTo>
                  <a:pt x="896531" y="3837848"/>
                  <a:pt x="895586" y="3839266"/>
                  <a:pt x="894426" y="3839266"/>
                </a:cubicBezTo>
                <a:cubicBezTo>
                  <a:pt x="893266" y="3839266"/>
                  <a:pt x="892278" y="3837848"/>
                  <a:pt x="892278" y="3836087"/>
                </a:cubicBezTo>
                <a:close/>
                <a:moveTo>
                  <a:pt x="895371" y="3582117"/>
                </a:moveTo>
                <a:cubicBezTo>
                  <a:pt x="897133" y="3582117"/>
                  <a:pt x="898594" y="3583062"/>
                  <a:pt x="898594" y="3584222"/>
                </a:cubicBezTo>
                <a:cubicBezTo>
                  <a:pt x="898641" y="3585343"/>
                  <a:pt x="897782" y="3586302"/>
                  <a:pt x="896660" y="3586370"/>
                </a:cubicBezTo>
                <a:cubicBezTo>
                  <a:pt x="895303" y="3586185"/>
                  <a:pt x="894100" y="3585395"/>
                  <a:pt x="893395" y="3584222"/>
                </a:cubicBezTo>
                <a:cubicBezTo>
                  <a:pt x="892622" y="3583062"/>
                  <a:pt x="893524" y="3582331"/>
                  <a:pt x="895328" y="3582331"/>
                </a:cubicBezTo>
                <a:close/>
                <a:moveTo>
                  <a:pt x="894770" y="3744570"/>
                </a:moveTo>
                <a:cubicBezTo>
                  <a:pt x="895131" y="3742525"/>
                  <a:pt x="896437" y="3740776"/>
                  <a:pt x="898293" y="3739844"/>
                </a:cubicBezTo>
                <a:cubicBezTo>
                  <a:pt x="900098" y="3739242"/>
                  <a:pt x="900828" y="3740230"/>
                  <a:pt x="900398" y="3742679"/>
                </a:cubicBezTo>
                <a:cubicBezTo>
                  <a:pt x="900007" y="3744725"/>
                  <a:pt x="898688" y="3746469"/>
                  <a:pt x="896832" y="3747406"/>
                </a:cubicBezTo>
                <a:cubicBezTo>
                  <a:pt x="894985" y="3748007"/>
                  <a:pt x="894254" y="3747019"/>
                  <a:pt x="894727" y="3744570"/>
                </a:cubicBezTo>
                <a:close/>
                <a:moveTo>
                  <a:pt x="893739" y="3563684"/>
                </a:moveTo>
                <a:cubicBezTo>
                  <a:pt x="891075" y="3560978"/>
                  <a:pt x="892364" y="3558743"/>
                  <a:pt x="896531" y="3558743"/>
                </a:cubicBezTo>
                <a:cubicBezTo>
                  <a:pt x="898852" y="3558743"/>
                  <a:pt x="900828" y="3560118"/>
                  <a:pt x="900828" y="3561923"/>
                </a:cubicBezTo>
                <a:cubicBezTo>
                  <a:pt x="900656" y="3565145"/>
                  <a:pt x="896231" y="3566262"/>
                  <a:pt x="893696" y="3563684"/>
                </a:cubicBezTo>
                <a:close/>
                <a:moveTo>
                  <a:pt x="892321" y="1800157"/>
                </a:moveTo>
                <a:cubicBezTo>
                  <a:pt x="892321" y="1798353"/>
                  <a:pt x="893266" y="1796849"/>
                  <a:pt x="894426" y="1796849"/>
                </a:cubicBezTo>
                <a:cubicBezTo>
                  <a:pt x="895565" y="1796823"/>
                  <a:pt x="896506" y="1797730"/>
                  <a:pt x="896531" y="1798868"/>
                </a:cubicBezTo>
                <a:cubicBezTo>
                  <a:pt x="896531" y="1798868"/>
                  <a:pt x="896531" y="1798868"/>
                  <a:pt x="896531" y="1798868"/>
                </a:cubicBezTo>
                <a:cubicBezTo>
                  <a:pt x="896360" y="1800230"/>
                  <a:pt x="895586" y="1801442"/>
                  <a:pt x="894426" y="1802177"/>
                </a:cubicBezTo>
                <a:cubicBezTo>
                  <a:pt x="893223" y="1802907"/>
                  <a:pt x="892278" y="1802005"/>
                  <a:pt x="892278" y="1800157"/>
                </a:cubicBezTo>
                <a:close/>
                <a:moveTo>
                  <a:pt x="892321" y="59531"/>
                </a:moveTo>
                <a:cubicBezTo>
                  <a:pt x="893588" y="60592"/>
                  <a:pt x="894302" y="62173"/>
                  <a:pt x="894254" y="63828"/>
                </a:cubicBezTo>
                <a:cubicBezTo>
                  <a:pt x="894254" y="67351"/>
                  <a:pt x="890946" y="68124"/>
                  <a:pt x="889012" y="64773"/>
                </a:cubicBezTo>
                <a:cubicBezTo>
                  <a:pt x="887079" y="61422"/>
                  <a:pt x="889958" y="57941"/>
                  <a:pt x="892450" y="59531"/>
                </a:cubicBezTo>
                <a:close/>
                <a:moveTo>
                  <a:pt x="887294" y="51411"/>
                </a:moveTo>
                <a:cubicBezTo>
                  <a:pt x="885060" y="51969"/>
                  <a:pt x="883942" y="53602"/>
                  <a:pt x="884587" y="55363"/>
                </a:cubicBezTo>
                <a:cubicBezTo>
                  <a:pt x="885231" y="57125"/>
                  <a:pt x="884329" y="58371"/>
                  <a:pt x="881622" y="58371"/>
                </a:cubicBezTo>
                <a:cubicBezTo>
                  <a:pt x="879612" y="58710"/>
                  <a:pt x="877704" y="57353"/>
                  <a:pt x="877364" y="55342"/>
                </a:cubicBezTo>
                <a:cubicBezTo>
                  <a:pt x="877313" y="55037"/>
                  <a:pt x="877300" y="54727"/>
                  <a:pt x="877326" y="54418"/>
                </a:cubicBezTo>
                <a:cubicBezTo>
                  <a:pt x="877326" y="51411"/>
                  <a:pt x="878915" y="50508"/>
                  <a:pt x="884157" y="50508"/>
                </a:cubicBezTo>
                <a:cubicBezTo>
                  <a:pt x="888196" y="50551"/>
                  <a:pt x="889528" y="50895"/>
                  <a:pt x="887423" y="51411"/>
                </a:cubicBezTo>
                <a:close/>
                <a:moveTo>
                  <a:pt x="867873" y="23655"/>
                </a:moveTo>
                <a:cubicBezTo>
                  <a:pt x="872943" y="21678"/>
                  <a:pt x="879603" y="24643"/>
                  <a:pt x="879603" y="28854"/>
                </a:cubicBezTo>
                <a:cubicBezTo>
                  <a:pt x="879603" y="31045"/>
                  <a:pt x="879388" y="32720"/>
                  <a:pt x="879087" y="32549"/>
                </a:cubicBezTo>
                <a:cubicBezTo>
                  <a:pt x="878787" y="32377"/>
                  <a:pt x="875478" y="31260"/>
                  <a:pt x="871740" y="30014"/>
                </a:cubicBezTo>
                <a:cubicBezTo>
                  <a:pt x="864565" y="27565"/>
                  <a:pt x="863319" y="25502"/>
                  <a:pt x="868002" y="23655"/>
                </a:cubicBezTo>
                <a:close/>
                <a:moveTo>
                  <a:pt x="865768" y="184991"/>
                </a:moveTo>
                <a:cubicBezTo>
                  <a:pt x="866331" y="186374"/>
                  <a:pt x="866748" y="187814"/>
                  <a:pt x="867014" y="189287"/>
                </a:cubicBezTo>
                <a:cubicBezTo>
                  <a:pt x="867014" y="189760"/>
                  <a:pt x="865639" y="190190"/>
                  <a:pt x="863877" y="190190"/>
                </a:cubicBezTo>
                <a:cubicBezTo>
                  <a:pt x="862116" y="190190"/>
                  <a:pt x="860741" y="188299"/>
                  <a:pt x="860741" y="185893"/>
                </a:cubicBezTo>
                <a:cubicBezTo>
                  <a:pt x="860870" y="180823"/>
                  <a:pt x="864092" y="180222"/>
                  <a:pt x="865897" y="184991"/>
                </a:cubicBezTo>
                <a:close/>
                <a:moveTo>
                  <a:pt x="864221" y="216313"/>
                </a:moveTo>
                <a:cubicBezTo>
                  <a:pt x="864823" y="216957"/>
                  <a:pt x="864221" y="219063"/>
                  <a:pt x="863362" y="221039"/>
                </a:cubicBezTo>
                <a:cubicBezTo>
                  <a:pt x="861600" y="224219"/>
                  <a:pt x="861257" y="224261"/>
                  <a:pt x="860097" y="221039"/>
                </a:cubicBezTo>
                <a:cubicBezTo>
                  <a:pt x="858936" y="217817"/>
                  <a:pt x="862202" y="214122"/>
                  <a:pt x="864350" y="216313"/>
                </a:cubicBezTo>
                <a:close/>
                <a:moveTo>
                  <a:pt x="860741" y="2722459"/>
                </a:moveTo>
                <a:cubicBezTo>
                  <a:pt x="861901" y="2721729"/>
                  <a:pt x="862846" y="2722459"/>
                  <a:pt x="862846" y="2724435"/>
                </a:cubicBezTo>
                <a:cubicBezTo>
                  <a:pt x="862846" y="2728173"/>
                  <a:pt x="861600" y="2728732"/>
                  <a:pt x="859796" y="2725767"/>
                </a:cubicBezTo>
                <a:cubicBezTo>
                  <a:pt x="859177" y="2724564"/>
                  <a:pt x="859650" y="2723086"/>
                  <a:pt x="860853" y="2722468"/>
                </a:cubicBezTo>
                <a:cubicBezTo>
                  <a:pt x="860857" y="2722463"/>
                  <a:pt x="860866" y="2722463"/>
                  <a:pt x="860870" y="2722459"/>
                </a:cubicBezTo>
                <a:close/>
                <a:moveTo>
                  <a:pt x="855843" y="3854519"/>
                </a:moveTo>
                <a:cubicBezTo>
                  <a:pt x="852191" y="3850222"/>
                  <a:pt x="851117" y="3843520"/>
                  <a:pt x="854167" y="3843520"/>
                </a:cubicBezTo>
                <a:cubicBezTo>
                  <a:pt x="857218" y="3843520"/>
                  <a:pt x="862760" y="3851039"/>
                  <a:pt x="862760" y="3854820"/>
                </a:cubicBezTo>
                <a:cubicBezTo>
                  <a:pt x="862975" y="3859460"/>
                  <a:pt x="860311" y="3859331"/>
                  <a:pt x="855972" y="3854519"/>
                </a:cubicBezTo>
                <a:close/>
                <a:moveTo>
                  <a:pt x="860526" y="4049841"/>
                </a:moveTo>
                <a:cubicBezTo>
                  <a:pt x="859134" y="4050799"/>
                  <a:pt x="857553" y="4051444"/>
                  <a:pt x="855886" y="4051732"/>
                </a:cubicBezTo>
                <a:cubicBezTo>
                  <a:pt x="853179" y="4051732"/>
                  <a:pt x="855241" y="4042666"/>
                  <a:pt x="858120" y="4041678"/>
                </a:cubicBezTo>
                <a:cubicBezTo>
                  <a:pt x="862073" y="4040432"/>
                  <a:pt x="864178" y="4047607"/>
                  <a:pt x="860655" y="4049841"/>
                </a:cubicBezTo>
                <a:close/>
                <a:moveTo>
                  <a:pt x="859581" y="2784888"/>
                </a:moveTo>
                <a:cubicBezTo>
                  <a:pt x="860182" y="2785919"/>
                  <a:pt x="859323" y="2787939"/>
                  <a:pt x="857605" y="2789400"/>
                </a:cubicBezTo>
                <a:cubicBezTo>
                  <a:pt x="854984" y="2791591"/>
                  <a:pt x="854468" y="2791247"/>
                  <a:pt x="854468" y="2787509"/>
                </a:cubicBezTo>
                <a:cubicBezTo>
                  <a:pt x="854597" y="2783170"/>
                  <a:pt x="857562" y="2781408"/>
                  <a:pt x="859710" y="2784888"/>
                </a:cubicBezTo>
                <a:close/>
                <a:moveTo>
                  <a:pt x="858679" y="2759624"/>
                </a:moveTo>
                <a:cubicBezTo>
                  <a:pt x="858679" y="2760810"/>
                  <a:pt x="857716" y="2761773"/>
                  <a:pt x="856530" y="2761773"/>
                </a:cubicBezTo>
                <a:cubicBezTo>
                  <a:pt x="855345" y="2761773"/>
                  <a:pt x="854382" y="2760810"/>
                  <a:pt x="854382" y="2759624"/>
                </a:cubicBezTo>
                <a:cubicBezTo>
                  <a:pt x="854382" y="2758438"/>
                  <a:pt x="855345" y="2757476"/>
                  <a:pt x="856530" y="2757476"/>
                </a:cubicBezTo>
                <a:cubicBezTo>
                  <a:pt x="857716" y="2757476"/>
                  <a:pt x="858679" y="2758438"/>
                  <a:pt x="858679" y="2759624"/>
                </a:cubicBezTo>
                <a:close/>
                <a:moveTo>
                  <a:pt x="855628" y="400550"/>
                </a:moveTo>
                <a:cubicBezTo>
                  <a:pt x="856144" y="400550"/>
                  <a:pt x="856573" y="401495"/>
                  <a:pt x="856573" y="402655"/>
                </a:cubicBezTo>
                <a:cubicBezTo>
                  <a:pt x="856552" y="403867"/>
                  <a:pt x="855551" y="404825"/>
                  <a:pt x="854339" y="404803"/>
                </a:cubicBezTo>
                <a:cubicBezTo>
                  <a:pt x="854339" y="404803"/>
                  <a:pt x="854339" y="404803"/>
                  <a:pt x="854339" y="404803"/>
                </a:cubicBezTo>
                <a:cubicBezTo>
                  <a:pt x="853136" y="404803"/>
                  <a:pt x="852706" y="403815"/>
                  <a:pt x="853437" y="402655"/>
                </a:cubicBezTo>
                <a:cubicBezTo>
                  <a:pt x="854167" y="401495"/>
                  <a:pt x="855284" y="400550"/>
                  <a:pt x="855757" y="400550"/>
                </a:cubicBezTo>
                <a:close/>
                <a:moveTo>
                  <a:pt x="854468" y="2729978"/>
                </a:moveTo>
                <a:cubicBezTo>
                  <a:pt x="854172" y="2732307"/>
                  <a:pt x="852457" y="2734210"/>
                  <a:pt x="850172" y="2734747"/>
                </a:cubicBezTo>
                <a:cubicBezTo>
                  <a:pt x="845187" y="2736036"/>
                  <a:pt x="845187" y="2736079"/>
                  <a:pt x="848797" y="2729076"/>
                </a:cubicBezTo>
                <a:cubicBezTo>
                  <a:pt x="852019" y="2723318"/>
                  <a:pt x="854597" y="2723705"/>
                  <a:pt x="854597" y="2729978"/>
                </a:cubicBezTo>
                <a:close/>
                <a:moveTo>
                  <a:pt x="854468" y="28596"/>
                </a:moveTo>
                <a:cubicBezTo>
                  <a:pt x="854515" y="29734"/>
                  <a:pt x="853635" y="30697"/>
                  <a:pt x="852496" y="30744"/>
                </a:cubicBezTo>
                <a:cubicBezTo>
                  <a:pt x="852496" y="30744"/>
                  <a:pt x="852492" y="30744"/>
                  <a:pt x="852492" y="30744"/>
                </a:cubicBezTo>
                <a:cubicBezTo>
                  <a:pt x="851121" y="30594"/>
                  <a:pt x="849905" y="29795"/>
                  <a:pt x="849226" y="28596"/>
                </a:cubicBezTo>
                <a:cubicBezTo>
                  <a:pt x="848539" y="27436"/>
                  <a:pt x="849226" y="26490"/>
                  <a:pt x="851203" y="26490"/>
                </a:cubicBezTo>
                <a:cubicBezTo>
                  <a:pt x="853179" y="26490"/>
                  <a:pt x="854597" y="27436"/>
                  <a:pt x="854597" y="28596"/>
                </a:cubicBezTo>
                <a:close/>
                <a:moveTo>
                  <a:pt x="853566" y="14245"/>
                </a:moveTo>
                <a:cubicBezTo>
                  <a:pt x="854124" y="14804"/>
                  <a:pt x="853222" y="16394"/>
                  <a:pt x="851589" y="17768"/>
                </a:cubicBezTo>
                <a:cubicBezTo>
                  <a:pt x="849957" y="19143"/>
                  <a:pt x="848152" y="19616"/>
                  <a:pt x="847293" y="18069"/>
                </a:cubicBezTo>
                <a:cubicBezTo>
                  <a:pt x="845961" y="15835"/>
                  <a:pt x="851804" y="12312"/>
                  <a:pt x="853695" y="14245"/>
                </a:cubicBezTo>
                <a:close/>
                <a:moveTo>
                  <a:pt x="845402" y="559222"/>
                </a:moveTo>
                <a:cubicBezTo>
                  <a:pt x="847851" y="556730"/>
                  <a:pt x="849699" y="557718"/>
                  <a:pt x="850902" y="562058"/>
                </a:cubicBezTo>
                <a:cubicBezTo>
                  <a:pt x="851503" y="564378"/>
                  <a:pt x="851246" y="566354"/>
                  <a:pt x="850343" y="566354"/>
                </a:cubicBezTo>
                <a:cubicBezTo>
                  <a:pt x="847894" y="566140"/>
                  <a:pt x="844070" y="560726"/>
                  <a:pt x="845531" y="559222"/>
                </a:cubicBezTo>
                <a:close/>
                <a:moveTo>
                  <a:pt x="850386" y="2744500"/>
                </a:moveTo>
                <a:cubicBezTo>
                  <a:pt x="853867" y="2746477"/>
                  <a:pt x="856659" y="2749227"/>
                  <a:pt x="856659" y="2750644"/>
                </a:cubicBezTo>
                <a:cubicBezTo>
                  <a:pt x="856659" y="2755543"/>
                  <a:pt x="853437" y="2754941"/>
                  <a:pt x="848839" y="2749484"/>
                </a:cubicBezTo>
                <a:cubicBezTo>
                  <a:pt x="842481" y="2741579"/>
                  <a:pt x="842953" y="2740204"/>
                  <a:pt x="850386" y="2744500"/>
                </a:cubicBezTo>
                <a:close/>
                <a:moveTo>
                  <a:pt x="844672" y="3793551"/>
                </a:moveTo>
                <a:cubicBezTo>
                  <a:pt x="846863" y="3791317"/>
                  <a:pt x="857218" y="3796515"/>
                  <a:pt x="855628" y="3799050"/>
                </a:cubicBezTo>
                <a:cubicBezTo>
                  <a:pt x="854038" y="3801585"/>
                  <a:pt x="851933" y="3801714"/>
                  <a:pt x="847035" y="3798148"/>
                </a:cubicBezTo>
                <a:cubicBezTo>
                  <a:pt x="844930" y="3796344"/>
                  <a:pt x="843770" y="3794281"/>
                  <a:pt x="844672" y="3793379"/>
                </a:cubicBezTo>
                <a:close/>
                <a:moveTo>
                  <a:pt x="847250" y="4126363"/>
                </a:moveTo>
                <a:cubicBezTo>
                  <a:pt x="847980" y="4127523"/>
                  <a:pt x="847636" y="4128468"/>
                  <a:pt x="846476" y="4128468"/>
                </a:cubicBezTo>
                <a:cubicBezTo>
                  <a:pt x="845084" y="4128322"/>
                  <a:pt x="843834" y="4127545"/>
                  <a:pt x="843082" y="4126363"/>
                </a:cubicBezTo>
                <a:cubicBezTo>
                  <a:pt x="842395" y="4125160"/>
                  <a:pt x="842738" y="4124215"/>
                  <a:pt x="843898" y="4124215"/>
                </a:cubicBezTo>
                <a:cubicBezTo>
                  <a:pt x="845269" y="4124301"/>
                  <a:pt x="846511" y="4125035"/>
                  <a:pt x="847250" y="4126191"/>
                </a:cubicBezTo>
                <a:close/>
                <a:moveTo>
                  <a:pt x="842051" y="3937314"/>
                </a:moveTo>
                <a:cubicBezTo>
                  <a:pt x="842077" y="3936150"/>
                  <a:pt x="843035" y="3935230"/>
                  <a:pt x="844199" y="3935252"/>
                </a:cubicBezTo>
                <a:cubicBezTo>
                  <a:pt x="845364" y="3935277"/>
                  <a:pt x="846283" y="3936240"/>
                  <a:pt x="846262" y="3937400"/>
                </a:cubicBezTo>
                <a:cubicBezTo>
                  <a:pt x="846236" y="3938564"/>
                  <a:pt x="845273" y="3939484"/>
                  <a:pt x="844113" y="3939462"/>
                </a:cubicBezTo>
                <a:cubicBezTo>
                  <a:pt x="842949" y="3939454"/>
                  <a:pt x="842017" y="3938504"/>
                  <a:pt x="842021" y="3937344"/>
                </a:cubicBezTo>
                <a:cubicBezTo>
                  <a:pt x="842025" y="3937232"/>
                  <a:pt x="842034" y="3937121"/>
                  <a:pt x="842051" y="3937013"/>
                </a:cubicBezTo>
                <a:close/>
                <a:moveTo>
                  <a:pt x="844070" y="4183851"/>
                </a:moveTo>
                <a:cubicBezTo>
                  <a:pt x="844096" y="4184943"/>
                  <a:pt x="843228" y="4185845"/>
                  <a:pt x="842137" y="4185870"/>
                </a:cubicBezTo>
                <a:cubicBezTo>
                  <a:pt x="842137" y="4185870"/>
                  <a:pt x="842137" y="4185870"/>
                  <a:pt x="842137" y="4185870"/>
                </a:cubicBezTo>
                <a:cubicBezTo>
                  <a:pt x="839645" y="4185870"/>
                  <a:pt x="837024" y="4181574"/>
                  <a:pt x="838485" y="4180199"/>
                </a:cubicBezTo>
                <a:cubicBezTo>
                  <a:pt x="839946" y="4178824"/>
                  <a:pt x="844070" y="4181187"/>
                  <a:pt x="844070" y="4183851"/>
                </a:cubicBezTo>
                <a:close/>
                <a:moveTo>
                  <a:pt x="838743" y="4193561"/>
                </a:moveTo>
                <a:cubicBezTo>
                  <a:pt x="840547" y="4194249"/>
                  <a:pt x="842008" y="4195194"/>
                  <a:pt x="842008" y="4195624"/>
                </a:cubicBezTo>
                <a:cubicBezTo>
                  <a:pt x="842008" y="4197386"/>
                  <a:pt x="838012" y="4196397"/>
                  <a:pt x="836766" y="4194378"/>
                </a:cubicBezTo>
                <a:cubicBezTo>
                  <a:pt x="836079" y="4193003"/>
                  <a:pt x="836895" y="4192659"/>
                  <a:pt x="838786" y="4193389"/>
                </a:cubicBezTo>
                <a:close/>
                <a:moveTo>
                  <a:pt x="837625" y="4243359"/>
                </a:moveTo>
                <a:cubicBezTo>
                  <a:pt x="843340" y="4240265"/>
                  <a:pt x="846219" y="4240566"/>
                  <a:pt x="846219" y="4244304"/>
                </a:cubicBezTo>
                <a:cubicBezTo>
                  <a:pt x="846219" y="4246066"/>
                  <a:pt x="845359" y="4247483"/>
                  <a:pt x="844285" y="4247483"/>
                </a:cubicBezTo>
                <a:cubicBezTo>
                  <a:pt x="842562" y="4247651"/>
                  <a:pt x="840869" y="4248059"/>
                  <a:pt x="839258" y="4248687"/>
                </a:cubicBezTo>
                <a:cubicBezTo>
                  <a:pt x="834489" y="4250405"/>
                  <a:pt x="833028" y="4245679"/>
                  <a:pt x="837668" y="4243187"/>
                </a:cubicBezTo>
                <a:close/>
                <a:moveTo>
                  <a:pt x="843727" y="4290020"/>
                </a:moveTo>
                <a:cubicBezTo>
                  <a:pt x="845205" y="4290179"/>
                  <a:pt x="846537" y="4290999"/>
                  <a:pt x="847336" y="4292254"/>
                </a:cubicBezTo>
                <a:cubicBezTo>
                  <a:pt x="849570" y="4295949"/>
                  <a:pt x="846992" y="4296550"/>
                  <a:pt x="844113" y="4293242"/>
                </a:cubicBezTo>
                <a:cubicBezTo>
                  <a:pt x="842524" y="4291266"/>
                  <a:pt x="842352" y="4289848"/>
                  <a:pt x="843770" y="4289848"/>
                </a:cubicBezTo>
                <a:close/>
                <a:moveTo>
                  <a:pt x="847250" y="4224153"/>
                </a:moveTo>
                <a:cubicBezTo>
                  <a:pt x="846519" y="4222950"/>
                  <a:pt x="847250" y="4222606"/>
                  <a:pt x="849226" y="4223294"/>
                </a:cubicBezTo>
                <a:cubicBezTo>
                  <a:pt x="851203" y="4223981"/>
                  <a:pt x="852449" y="4224969"/>
                  <a:pt x="852449" y="4225399"/>
                </a:cubicBezTo>
                <a:cubicBezTo>
                  <a:pt x="852663" y="4226817"/>
                  <a:pt x="848367" y="4226001"/>
                  <a:pt x="847293" y="4223981"/>
                </a:cubicBezTo>
                <a:close/>
                <a:moveTo>
                  <a:pt x="842352" y="151607"/>
                </a:moveTo>
                <a:cubicBezTo>
                  <a:pt x="843727" y="152981"/>
                  <a:pt x="844371" y="154571"/>
                  <a:pt x="843770" y="155216"/>
                </a:cubicBezTo>
                <a:cubicBezTo>
                  <a:pt x="842352" y="156634"/>
                  <a:pt x="839903" y="154099"/>
                  <a:pt x="839903" y="151263"/>
                </a:cubicBezTo>
                <a:cubicBezTo>
                  <a:pt x="839774" y="149759"/>
                  <a:pt x="840934" y="149888"/>
                  <a:pt x="842395" y="151435"/>
                </a:cubicBezTo>
                <a:close/>
                <a:moveTo>
                  <a:pt x="842008" y="2615260"/>
                </a:moveTo>
                <a:cubicBezTo>
                  <a:pt x="843194" y="2615260"/>
                  <a:pt x="844156" y="2616222"/>
                  <a:pt x="844156" y="2617408"/>
                </a:cubicBezTo>
                <a:cubicBezTo>
                  <a:pt x="844156" y="2618594"/>
                  <a:pt x="843194" y="2619556"/>
                  <a:pt x="842008" y="2619556"/>
                </a:cubicBezTo>
                <a:cubicBezTo>
                  <a:pt x="840822" y="2619556"/>
                  <a:pt x="839860" y="2618594"/>
                  <a:pt x="839860" y="2617408"/>
                </a:cubicBezTo>
                <a:cubicBezTo>
                  <a:pt x="839860" y="2616222"/>
                  <a:pt x="840822" y="2615260"/>
                  <a:pt x="842008" y="2615260"/>
                </a:cubicBezTo>
                <a:close/>
                <a:moveTo>
                  <a:pt x="841492" y="4010356"/>
                </a:moveTo>
                <a:cubicBezTo>
                  <a:pt x="842180" y="4011043"/>
                  <a:pt x="841750" y="4012676"/>
                  <a:pt x="840504" y="4013922"/>
                </a:cubicBezTo>
                <a:cubicBezTo>
                  <a:pt x="839258" y="4015168"/>
                  <a:pt x="837840" y="4015469"/>
                  <a:pt x="836981" y="4013922"/>
                </a:cubicBezTo>
                <a:cubicBezTo>
                  <a:pt x="835477" y="4011430"/>
                  <a:pt x="839516" y="4008121"/>
                  <a:pt x="841535" y="4010184"/>
                </a:cubicBezTo>
                <a:close/>
                <a:moveTo>
                  <a:pt x="839430" y="3827064"/>
                </a:moveTo>
                <a:cubicBezTo>
                  <a:pt x="838141" y="3831017"/>
                  <a:pt x="833630" y="3831661"/>
                  <a:pt x="833630" y="3827923"/>
                </a:cubicBezTo>
                <a:cubicBezTo>
                  <a:pt x="833630" y="3826089"/>
                  <a:pt x="835103" y="3824594"/>
                  <a:pt x="836938" y="3824572"/>
                </a:cubicBezTo>
                <a:cubicBezTo>
                  <a:pt x="838786" y="3824400"/>
                  <a:pt x="839774" y="3825517"/>
                  <a:pt x="839473" y="3826892"/>
                </a:cubicBezTo>
                <a:close/>
                <a:moveTo>
                  <a:pt x="835692" y="163723"/>
                </a:moveTo>
                <a:cubicBezTo>
                  <a:pt x="837127" y="165115"/>
                  <a:pt x="837892" y="167053"/>
                  <a:pt x="837797" y="169051"/>
                </a:cubicBezTo>
                <a:cubicBezTo>
                  <a:pt x="837892" y="171049"/>
                  <a:pt x="837127" y="172986"/>
                  <a:pt x="835692" y="174378"/>
                </a:cubicBezTo>
                <a:cubicBezTo>
                  <a:pt x="834489" y="175152"/>
                  <a:pt x="833630" y="172918"/>
                  <a:pt x="833630" y="169051"/>
                </a:cubicBezTo>
                <a:cubicBezTo>
                  <a:pt x="833630" y="165184"/>
                  <a:pt x="834532" y="162778"/>
                  <a:pt x="835735" y="163551"/>
                </a:cubicBezTo>
                <a:close/>
                <a:moveTo>
                  <a:pt x="833801" y="180136"/>
                </a:moveTo>
                <a:cubicBezTo>
                  <a:pt x="836551" y="181081"/>
                  <a:pt x="836809" y="185292"/>
                  <a:pt x="834618" y="191908"/>
                </a:cubicBezTo>
                <a:cubicBezTo>
                  <a:pt x="834192" y="193313"/>
                  <a:pt x="832981" y="194340"/>
                  <a:pt x="831524" y="194529"/>
                </a:cubicBezTo>
                <a:cubicBezTo>
                  <a:pt x="829978" y="194529"/>
                  <a:pt x="829935" y="193326"/>
                  <a:pt x="831524" y="190448"/>
                </a:cubicBezTo>
                <a:cubicBezTo>
                  <a:pt x="832745" y="188059"/>
                  <a:pt x="833020" y="185296"/>
                  <a:pt x="832298" y="182714"/>
                </a:cubicBezTo>
                <a:cubicBezTo>
                  <a:pt x="831181" y="180007"/>
                  <a:pt x="831782" y="179448"/>
                  <a:pt x="833844" y="179964"/>
                </a:cubicBezTo>
                <a:close/>
                <a:moveTo>
                  <a:pt x="827572" y="198181"/>
                </a:moveTo>
                <a:cubicBezTo>
                  <a:pt x="829075" y="199685"/>
                  <a:pt x="829075" y="200888"/>
                  <a:pt x="827572" y="201790"/>
                </a:cubicBezTo>
                <a:cubicBezTo>
                  <a:pt x="826338" y="202504"/>
                  <a:pt x="824762" y="202083"/>
                  <a:pt x="824048" y="200850"/>
                </a:cubicBezTo>
                <a:cubicBezTo>
                  <a:pt x="824048" y="200845"/>
                  <a:pt x="824048" y="200845"/>
                  <a:pt x="824048" y="200845"/>
                </a:cubicBezTo>
                <a:cubicBezTo>
                  <a:pt x="822201" y="197365"/>
                  <a:pt x="824908" y="195260"/>
                  <a:pt x="827615" y="198010"/>
                </a:cubicBezTo>
                <a:close/>
                <a:moveTo>
                  <a:pt x="826282" y="154184"/>
                </a:moveTo>
                <a:cubicBezTo>
                  <a:pt x="828323" y="154490"/>
                  <a:pt x="829733" y="156393"/>
                  <a:pt x="829428" y="158434"/>
                </a:cubicBezTo>
                <a:cubicBezTo>
                  <a:pt x="829423" y="158451"/>
                  <a:pt x="829423" y="158464"/>
                  <a:pt x="829419" y="158481"/>
                </a:cubicBezTo>
                <a:cubicBezTo>
                  <a:pt x="829419" y="162778"/>
                  <a:pt x="826669" y="165699"/>
                  <a:pt x="824478" y="163508"/>
                </a:cubicBezTo>
                <a:cubicBezTo>
                  <a:pt x="822287" y="161317"/>
                  <a:pt x="823232" y="154013"/>
                  <a:pt x="826325" y="154013"/>
                </a:cubicBezTo>
                <a:close/>
                <a:moveTo>
                  <a:pt x="828431" y="2753094"/>
                </a:moveTo>
                <a:cubicBezTo>
                  <a:pt x="829148" y="2751938"/>
                  <a:pt x="830347" y="2751169"/>
                  <a:pt x="831696" y="2750988"/>
                </a:cubicBezTo>
                <a:cubicBezTo>
                  <a:pt x="832818" y="2751035"/>
                  <a:pt x="833698" y="2751972"/>
                  <a:pt x="833673" y="2753094"/>
                </a:cubicBezTo>
                <a:cubicBezTo>
                  <a:pt x="833673" y="2754297"/>
                  <a:pt x="832212" y="2755242"/>
                  <a:pt x="830407" y="2755242"/>
                </a:cubicBezTo>
                <a:cubicBezTo>
                  <a:pt x="828603" y="2755242"/>
                  <a:pt x="827700" y="2754425"/>
                  <a:pt x="828431" y="2753094"/>
                </a:cubicBezTo>
                <a:close/>
                <a:moveTo>
                  <a:pt x="831567" y="104989"/>
                </a:moveTo>
                <a:cubicBezTo>
                  <a:pt x="831567" y="106149"/>
                  <a:pt x="830235" y="107094"/>
                  <a:pt x="828560" y="107094"/>
                </a:cubicBezTo>
                <a:cubicBezTo>
                  <a:pt x="826884" y="107073"/>
                  <a:pt x="825307" y="106299"/>
                  <a:pt x="824263" y="104989"/>
                </a:cubicBezTo>
                <a:cubicBezTo>
                  <a:pt x="823576" y="103829"/>
                  <a:pt x="824951" y="102883"/>
                  <a:pt x="827314" y="102883"/>
                </a:cubicBezTo>
                <a:cubicBezTo>
                  <a:pt x="829677" y="102883"/>
                  <a:pt x="831567" y="103958"/>
                  <a:pt x="831567" y="105118"/>
                </a:cubicBezTo>
                <a:close/>
                <a:moveTo>
                  <a:pt x="822287" y="94376"/>
                </a:moveTo>
                <a:cubicBezTo>
                  <a:pt x="823992" y="94423"/>
                  <a:pt x="825342" y="95846"/>
                  <a:pt x="825294" y="97551"/>
                </a:cubicBezTo>
                <a:cubicBezTo>
                  <a:pt x="825294" y="97556"/>
                  <a:pt x="825294" y="97556"/>
                  <a:pt x="825294" y="97556"/>
                </a:cubicBezTo>
                <a:cubicBezTo>
                  <a:pt x="825294" y="100778"/>
                  <a:pt x="820998" y="101852"/>
                  <a:pt x="818377" y="99403"/>
                </a:cubicBezTo>
                <a:cubicBezTo>
                  <a:pt x="815756" y="96954"/>
                  <a:pt x="818763" y="94505"/>
                  <a:pt x="822287" y="94505"/>
                </a:cubicBezTo>
                <a:close/>
                <a:moveTo>
                  <a:pt x="819150" y="109242"/>
                </a:moveTo>
                <a:cubicBezTo>
                  <a:pt x="820353" y="109242"/>
                  <a:pt x="820783" y="110188"/>
                  <a:pt x="820053" y="111348"/>
                </a:cubicBezTo>
                <a:cubicBezTo>
                  <a:pt x="819322" y="112508"/>
                  <a:pt x="818334" y="113496"/>
                  <a:pt x="817818" y="113496"/>
                </a:cubicBezTo>
                <a:cubicBezTo>
                  <a:pt x="817303" y="113496"/>
                  <a:pt x="816916" y="112551"/>
                  <a:pt x="816916" y="111348"/>
                </a:cubicBezTo>
                <a:cubicBezTo>
                  <a:pt x="817006" y="110196"/>
                  <a:pt x="817994" y="109320"/>
                  <a:pt x="819150" y="109371"/>
                </a:cubicBezTo>
                <a:close/>
                <a:moveTo>
                  <a:pt x="813565" y="171757"/>
                </a:moveTo>
                <a:cubicBezTo>
                  <a:pt x="814128" y="170374"/>
                  <a:pt x="814544" y="168935"/>
                  <a:pt x="814811" y="167461"/>
                </a:cubicBezTo>
                <a:cubicBezTo>
                  <a:pt x="814811" y="166988"/>
                  <a:pt x="816229" y="166559"/>
                  <a:pt x="817947" y="166559"/>
                </a:cubicBezTo>
                <a:cubicBezTo>
                  <a:pt x="819666" y="166559"/>
                  <a:pt x="821084" y="168492"/>
                  <a:pt x="821084" y="170855"/>
                </a:cubicBezTo>
                <a:cubicBezTo>
                  <a:pt x="821084" y="173218"/>
                  <a:pt x="819709" y="175152"/>
                  <a:pt x="816787" y="175152"/>
                </a:cubicBezTo>
                <a:cubicBezTo>
                  <a:pt x="813865" y="175152"/>
                  <a:pt x="812619" y="174292"/>
                  <a:pt x="813565" y="171886"/>
                </a:cubicBezTo>
                <a:close/>
                <a:moveTo>
                  <a:pt x="825294" y="4160048"/>
                </a:moveTo>
                <a:cubicBezTo>
                  <a:pt x="825294" y="4161208"/>
                  <a:pt x="823876" y="4162197"/>
                  <a:pt x="822158" y="4162197"/>
                </a:cubicBezTo>
                <a:cubicBezTo>
                  <a:pt x="820439" y="4162197"/>
                  <a:pt x="819021" y="4161208"/>
                  <a:pt x="819021" y="4160048"/>
                </a:cubicBezTo>
                <a:cubicBezTo>
                  <a:pt x="819021" y="4158888"/>
                  <a:pt x="820439" y="4157943"/>
                  <a:pt x="822158" y="4157943"/>
                </a:cubicBezTo>
                <a:cubicBezTo>
                  <a:pt x="823876" y="4157943"/>
                  <a:pt x="825294" y="4159017"/>
                  <a:pt x="825294" y="4160177"/>
                </a:cubicBezTo>
                <a:close/>
                <a:moveTo>
                  <a:pt x="826540" y="4137233"/>
                </a:moveTo>
                <a:lnTo>
                  <a:pt x="826540" y="4137233"/>
                </a:lnTo>
                <a:cubicBezTo>
                  <a:pt x="827322" y="4138419"/>
                  <a:pt x="827468" y="4139914"/>
                  <a:pt x="826927" y="4141229"/>
                </a:cubicBezTo>
                <a:cubicBezTo>
                  <a:pt x="826240" y="4143378"/>
                  <a:pt x="825724" y="4143378"/>
                  <a:pt x="824392" y="4141229"/>
                </a:cubicBezTo>
                <a:cubicBezTo>
                  <a:pt x="822587" y="4138479"/>
                  <a:pt x="824435" y="4135214"/>
                  <a:pt x="826540" y="4137362"/>
                </a:cubicBezTo>
                <a:close/>
                <a:moveTo>
                  <a:pt x="822802" y="4056028"/>
                </a:moveTo>
                <a:cubicBezTo>
                  <a:pt x="822145" y="4057721"/>
                  <a:pt x="820826" y="4059070"/>
                  <a:pt x="819150" y="4059766"/>
                </a:cubicBezTo>
                <a:cubicBezTo>
                  <a:pt x="817560" y="4060282"/>
                  <a:pt x="816787" y="4059508"/>
                  <a:pt x="817303" y="4057919"/>
                </a:cubicBezTo>
                <a:cubicBezTo>
                  <a:pt x="817960" y="4056226"/>
                  <a:pt x="819279" y="4054877"/>
                  <a:pt x="820955" y="4054181"/>
                </a:cubicBezTo>
                <a:cubicBezTo>
                  <a:pt x="822587" y="4053794"/>
                  <a:pt x="823318" y="4054567"/>
                  <a:pt x="822802" y="4056157"/>
                </a:cubicBezTo>
                <a:close/>
                <a:moveTo>
                  <a:pt x="824521" y="4252081"/>
                </a:moveTo>
                <a:cubicBezTo>
                  <a:pt x="825122" y="4252682"/>
                  <a:pt x="823662" y="4254315"/>
                  <a:pt x="821299" y="4255604"/>
                </a:cubicBezTo>
                <a:cubicBezTo>
                  <a:pt x="818248" y="4257237"/>
                  <a:pt x="817002" y="4257280"/>
                  <a:pt x="817002" y="4255604"/>
                </a:cubicBezTo>
                <a:cubicBezTo>
                  <a:pt x="816916" y="4253241"/>
                  <a:pt x="822802" y="4250448"/>
                  <a:pt x="824521" y="4252210"/>
                </a:cubicBezTo>
                <a:close/>
                <a:moveTo>
                  <a:pt x="813651" y="4009153"/>
                </a:moveTo>
                <a:cubicBezTo>
                  <a:pt x="811459" y="4009153"/>
                  <a:pt x="810557" y="4007606"/>
                  <a:pt x="811030" y="4004555"/>
                </a:cubicBezTo>
                <a:cubicBezTo>
                  <a:pt x="812018" y="3997724"/>
                  <a:pt x="816916" y="3996993"/>
                  <a:pt x="816916" y="4003653"/>
                </a:cubicBezTo>
                <a:cubicBezTo>
                  <a:pt x="816916" y="4007348"/>
                  <a:pt x="815756" y="4009282"/>
                  <a:pt x="813651" y="4009282"/>
                </a:cubicBezTo>
                <a:close/>
                <a:moveTo>
                  <a:pt x="808194" y="4160564"/>
                </a:moveTo>
                <a:cubicBezTo>
                  <a:pt x="806776" y="4159103"/>
                  <a:pt x="806819" y="4157943"/>
                  <a:pt x="808194" y="4156955"/>
                </a:cubicBezTo>
                <a:cubicBezTo>
                  <a:pt x="809569" y="4155966"/>
                  <a:pt x="810471" y="4156955"/>
                  <a:pt x="810471" y="4158673"/>
                </a:cubicBezTo>
                <a:cubicBezTo>
                  <a:pt x="810424" y="4160370"/>
                  <a:pt x="811386" y="4161939"/>
                  <a:pt x="812920" y="4162669"/>
                </a:cubicBezTo>
                <a:cubicBezTo>
                  <a:pt x="814033" y="4163077"/>
                  <a:pt x="814609" y="4164310"/>
                  <a:pt x="814201" y="4165423"/>
                </a:cubicBezTo>
                <a:cubicBezTo>
                  <a:pt x="814119" y="4165638"/>
                  <a:pt x="814007" y="4165840"/>
                  <a:pt x="813865" y="4166020"/>
                </a:cubicBezTo>
                <a:cubicBezTo>
                  <a:pt x="811717" y="4169543"/>
                  <a:pt x="807678" y="4169200"/>
                  <a:pt x="809010" y="4165634"/>
                </a:cubicBezTo>
                <a:cubicBezTo>
                  <a:pt x="809620" y="4163958"/>
                  <a:pt x="809311" y="4162085"/>
                  <a:pt x="808194" y="4160693"/>
                </a:cubicBezTo>
                <a:close/>
                <a:moveTo>
                  <a:pt x="808409" y="2776467"/>
                </a:moveTo>
                <a:cubicBezTo>
                  <a:pt x="809620" y="2776441"/>
                  <a:pt x="810617" y="2777403"/>
                  <a:pt x="810643" y="2778615"/>
                </a:cubicBezTo>
                <a:cubicBezTo>
                  <a:pt x="810643" y="2778615"/>
                  <a:pt x="810643" y="2778615"/>
                  <a:pt x="810643" y="2778615"/>
                </a:cubicBezTo>
                <a:cubicBezTo>
                  <a:pt x="810643" y="2779775"/>
                  <a:pt x="810213" y="2780763"/>
                  <a:pt x="809698" y="2780763"/>
                </a:cubicBezTo>
                <a:cubicBezTo>
                  <a:pt x="809182" y="2780763"/>
                  <a:pt x="808194" y="2779775"/>
                  <a:pt x="807507" y="2778615"/>
                </a:cubicBezTo>
                <a:cubicBezTo>
                  <a:pt x="806819" y="2777455"/>
                  <a:pt x="807206" y="2776596"/>
                  <a:pt x="808409" y="2776596"/>
                </a:cubicBezTo>
                <a:close/>
                <a:moveTo>
                  <a:pt x="812705" y="4058047"/>
                </a:moveTo>
                <a:cubicBezTo>
                  <a:pt x="811335" y="4057897"/>
                  <a:pt x="810119" y="4057098"/>
                  <a:pt x="809440" y="4055899"/>
                </a:cubicBezTo>
                <a:cubicBezTo>
                  <a:pt x="808753" y="4054739"/>
                  <a:pt x="809440" y="4053794"/>
                  <a:pt x="811416" y="4053794"/>
                </a:cubicBezTo>
                <a:cubicBezTo>
                  <a:pt x="813393" y="4053794"/>
                  <a:pt x="814682" y="4054739"/>
                  <a:pt x="814682" y="4055899"/>
                </a:cubicBezTo>
                <a:cubicBezTo>
                  <a:pt x="814806" y="4057029"/>
                  <a:pt x="813990" y="4058052"/>
                  <a:pt x="812856" y="4058172"/>
                </a:cubicBezTo>
                <a:cubicBezTo>
                  <a:pt x="812847" y="4058176"/>
                  <a:pt x="812843" y="4058176"/>
                  <a:pt x="812834" y="4058176"/>
                </a:cubicBezTo>
                <a:close/>
                <a:moveTo>
                  <a:pt x="814682" y="413139"/>
                </a:moveTo>
                <a:cubicBezTo>
                  <a:pt x="814682" y="411974"/>
                  <a:pt x="815623" y="411033"/>
                  <a:pt x="816787" y="411033"/>
                </a:cubicBezTo>
                <a:cubicBezTo>
                  <a:pt x="817951" y="411033"/>
                  <a:pt x="818893" y="411974"/>
                  <a:pt x="818893" y="413139"/>
                </a:cubicBezTo>
                <a:cubicBezTo>
                  <a:pt x="818918" y="414303"/>
                  <a:pt x="817994" y="415261"/>
                  <a:pt x="816830" y="415287"/>
                </a:cubicBezTo>
                <a:cubicBezTo>
                  <a:pt x="816817" y="415287"/>
                  <a:pt x="816800" y="415287"/>
                  <a:pt x="816787" y="415287"/>
                </a:cubicBezTo>
                <a:cubicBezTo>
                  <a:pt x="815709" y="415223"/>
                  <a:pt x="814854" y="414350"/>
                  <a:pt x="814811" y="413268"/>
                </a:cubicBezTo>
                <a:close/>
                <a:moveTo>
                  <a:pt x="816830" y="234788"/>
                </a:moveTo>
                <a:cubicBezTo>
                  <a:pt x="816830" y="232038"/>
                  <a:pt x="817303" y="232124"/>
                  <a:pt x="819150" y="235347"/>
                </a:cubicBezTo>
                <a:cubicBezTo>
                  <a:pt x="820353" y="237452"/>
                  <a:pt x="820955" y="239643"/>
                  <a:pt x="820482" y="240116"/>
                </a:cubicBezTo>
                <a:cubicBezTo>
                  <a:pt x="819107" y="241749"/>
                  <a:pt x="816916" y="238526"/>
                  <a:pt x="816959" y="234917"/>
                </a:cubicBezTo>
                <a:close/>
                <a:moveTo>
                  <a:pt x="810643" y="264392"/>
                </a:moveTo>
                <a:cubicBezTo>
                  <a:pt x="811717" y="264392"/>
                  <a:pt x="812577" y="265809"/>
                  <a:pt x="812577" y="267571"/>
                </a:cubicBezTo>
                <a:cubicBezTo>
                  <a:pt x="812577" y="270879"/>
                  <a:pt x="810127" y="271868"/>
                  <a:pt x="807764" y="269418"/>
                </a:cubicBezTo>
                <a:cubicBezTo>
                  <a:pt x="806218" y="267829"/>
                  <a:pt x="808108" y="264520"/>
                  <a:pt x="810772" y="264520"/>
                </a:cubicBezTo>
                <a:close/>
                <a:moveTo>
                  <a:pt x="807120" y="1449686"/>
                </a:moveTo>
                <a:cubicBezTo>
                  <a:pt x="807721" y="1450331"/>
                  <a:pt x="807335" y="1452651"/>
                  <a:pt x="806175" y="1454842"/>
                </a:cubicBezTo>
                <a:cubicBezTo>
                  <a:pt x="804112" y="1458709"/>
                  <a:pt x="797925" y="1460428"/>
                  <a:pt x="797925" y="1457119"/>
                </a:cubicBezTo>
                <a:cubicBezTo>
                  <a:pt x="798054" y="1454799"/>
                  <a:pt x="805917" y="1448440"/>
                  <a:pt x="807249" y="1449815"/>
                </a:cubicBezTo>
                <a:close/>
                <a:moveTo>
                  <a:pt x="801105" y="4119789"/>
                </a:moveTo>
                <a:cubicBezTo>
                  <a:pt x="799429" y="4119789"/>
                  <a:pt x="798054" y="4118844"/>
                  <a:pt x="798054" y="4117684"/>
                </a:cubicBezTo>
                <a:cubicBezTo>
                  <a:pt x="798054" y="4116524"/>
                  <a:pt x="800031" y="4115536"/>
                  <a:pt x="802351" y="4115536"/>
                </a:cubicBezTo>
                <a:cubicBezTo>
                  <a:pt x="804671" y="4115536"/>
                  <a:pt x="806046" y="4116524"/>
                  <a:pt x="805358" y="4117684"/>
                </a:cubicBezTo>
                <a:cubicBezTo>
                  <a:pt x="804327" y="4118990"/>
                  <a:pt x="802767" y="4119759"/>
                  <a:pt x="801105" y="4119789"/>
                </a:cubicBezTo>
                <a:close/>
                <a:moveTo>
                  <a:pt x="803511" y="4221231"/>
                </a:moveTo>
                <a:cubicBezTo>
                  <a:pt x="802823" y="4221962"/>
                  <a:pt x="802351" y="4220673"/>
                  <a:pt x="802437" y="4218482"/>
                </a:cubicBezTo>
                <a:cubicBezTo>
                  <a:pt x="802522" y="4216290"/>
                  <a:pt x="803038" y="4215474"/>
                  <a:pt x="803683" y="4217193"/>
                </a:cubicBezTo>
                <a:cubicBezTo>
                  <a:pt x="804301" y="4218482"/>
                  <a:pt x="804237" y="4219998"/>
                  <a:pt x="803511" y="4221231"/>
                </a:cubicBezTo>
                <a:close/>
                <a:moveTo>
                  <a:pt x="802265" y="4051775"/>
                </a:moveTo>
                <a:cubicBezTo>
                  <a:pt x="801079" y="4051753"/>
                  <a:pt x="800134" y="4050773"/>
                  <a:pt x="800159" y="4049583"/>
                </a:cubicBezTo>
                <a:cubicBezTo>
                  <a:pt x="800159" y="4049571"/>
                  <a:pt x="800159" y="4049553"/>
                  <a:pt x="800159" y="4049540"/>
                </a:cubicBezTo>
                <a:cubicBezTo>
                  <a:pt x="800159" y="4048294"/>
                  <a:pt x="801105" y="4047865"/>
                  <a:pt x="802265" y="4048595"/>
                </a:cubicBezTo>
                <a:cubicBezTo>
                  <a:pt x="803425" y="4049326"/>
                  <a:pt x="804327" y="4050314"/>
                  <a:pt x="804327" y="4050872"/>
                </a:cubicBezTo>
                <a:cubicBezTo>
                  <a:pt x="804327" y="4051431"/>
                  <a:pt x="803425" y="4051775"/>
                  <a:pt x="802265" y="4051775"/>
                </a:cubicBezTo>
                <a:close/>
                <a:moveTo>
                  <a:pt x="804198" y="4065094"/>
                </a:moveTo>
                <a:cubicBezTo>
                  <a:pt x="804198" y="4065953"/>
                  <a:pt x="803425" y="4066684"/>
                  <a:pt x="802265" y="4066684"/>
                </a:cubicBezTo>
                <a:cubicBezTo>
                  <a:pt x="801105" y="4066684"/>
                  <a:pt x="800245" y="4064020"/>
                  <a:pt x="800331" y="4060797"/>
                </a:cubicBezTo>
                <a:cubicBezTo>
                  <a:pt x="800331" y="4055641"/>
                  <a:pt x="800675" y="4055470"/>
                  <a:pt x="802265" y="4059251"/>
                </a:cubicBezTo>
                <a:cubicBezTo>
                  <a:pt x="803111" y="4061124"/>
                  <a:pt x="803760" y="4063083"/>
                  <a:pt x="804198" y="4065094"/>
                </a:cubicBezTo>
                <a:close/>
                <a:moveTo>
                  <a:pt x="802265" y="4091217"/>
                </a:moveTo>
                <a:cubicBezTo>
                  <a:pt x="802265" y="4091733"/>
                  <a:pt x="801319" y="4092162"/>
                  <a:pt x="800159" y="4092162"/>
                </a:cubicBezTo>
                <a:cubicBezTo>
                  <a:pt x="798965" y="4092115"/>
                  <a:pt x="798028" y="4091123"/>
                  <a:pt x="798054" y="4089928"/>
                </a:cubicBezTo>
                <a:cubicBezTo>
                  <a:pt x="798054" y="4088682"/>
                  <a:pt x="798999" y="4088252"/>
                  <a:pt x="800159" y="4088983"/>
                </a:cubicBezTo>
                <a:cubicBezTo>
                  <a:pt x="801319" y="4089713"/>
                  <a:pt x="802265" y="4090745"/>
                  <a:pt x="802265" y="4091217"/>
                </a:cubicBezTo>
                <a:close/>
                <a:moveTo>
                  <a:pt x="799128" y="4145182"/>
                </a:moveTo>
                <a:cubicBezTo>
                  <a:pt x="799816" y="4146342"/>
                  <a:pt x="799472" y="4147287"/>
                  <a:pt x="798312" y="4147287"/>
                </a:cubicBezTo>
                <a:cubicBezTo>
                  <a:pt x="796920" y="4147141"/>
                  <a:pt x="795669" y="4146364"/>
                  <a:pt x="794918" y="4145182"/>
                </a:cubicBezTo>
                <a:cubicBezTo>
                  <a:pt x="794230" y="4144022"/>
                  <a:pt x="794574" y="4143077"/>
                  <a:pt x="795734" y="4143077"/>
                </a:cubicBezTo>
                <a:cubicBezTo>
                  <a:pt x="797126" y="4143223"/>
                  <a:pt x="798376" y="4144000"/>
                  <a:pt x="799128" y="4145182"/>
                </a:cubicBezTo>
                <a:close/>
                <a:moveTo>
                  <a:pt x="799902" y="1339522"/>
                </a:moveTo>
                <a:cubicBezTo>
                  <a:pt x="801706" y="1340639"/>
                  <a:pt x="801921" y="1341713"/>
                  <a:pt x="800546" y="1342616"/>
                </a:cubicBezTo>
                <a:cubicBezTo>
                  <a:pt x="799287" y="1343336"/>
                  <a:pt x="797680" y="1342916"/>
                  <a:pt x="796937" y="1341670"/>
                </a:cubicBezTo>
                <a:cubicBezTo>
                  <a:pt x="795046" y="1338792"/>
                  <a:pt x="796550" y="1337675"/>
                  <a:pt x="799902" y="1339780"/>
                </a:cubicBezTo>
                <a:close/>
                <a:moveTo>
                  <a:pt x="800159" y="1489472"/>
                </a:moveTo>
                <a:cubicBezTo>
                  <a:pt x="798054" y="1486894"/>
                  <a:pt x="798140" y="1486293"/>
                  <a:pt x="800847" y="1486293"/>
                </a:cubicBezTo>
                <a:cubicBezTo>
                  <a:pt x="802497" y="1486302"/>
                  <a:pt x="804065" y="1487019"/>
                  <a:pt x="805143" y="1488269"/>
                </a:cubicBezTo>
                <a:cubicBezTo>
                  <a:pt x="807378" y="1491964"/>
                  <a:pt x="802823" y="1493039"/>
                  <a:pt x="800159" y="1489902"/>
                </a:cubicBezTo>
                <a:close/>
                <a:moveTo>
                  <a:pt x="804456" y="334383"/>
                </a:moveTo>
                <a:cubicBezTo>
                  <a:pt x="804456" y="335586"/>
                  <a:pt x="804069" y="336531"/>
                  <a:pt x="803554" y="336531"/>
                </a:cubicBezTo>
                <a:cubicBezTo>
                  <a:pt x="803038" y="336531"/>
                  <a:pt x="802050" y="335586"/>
                  <a:pt x="801319" y="334383"/>
                </a:cubicBezTo>
                <a:cubicBezTo>
                  <a:pt x="800589" y="333180"/>
                  <a:pt x="801062" y="332277"/>
                  <a:pt x="802265" y="332277"/>
                </a:cubicBezTo>
                <a:cubicBezTo>
                  <a:pt x="803451" y="332320"/>
                  <a:pt x="804379" y="333313"/>
                  <a:pt x="804336" y="334499"/>
                </a:cubicBezTo>
                <a:cubicBezTo>
                  <a:pt x="804336" y="334546"/>
                  <a:pt x="804331" y="334593"/>
                  <a:pt x="804327" y="334640"/>
                </a:cubicBezTo>
                <a:close/>
                <a:moveTo>
                  <a:pt x="802394" y="160114"/>
                </a:moveTo>
                <a:cubicBezTo>
                  <a:pt x="802419" y="161235"/>
                  <a:pt x="801539" y="162172"/>
                  <a:pt x="800417" y="162219"/>
                </a:cubicBezTo>
                <a:cubicBezTo>
                  <a:pt x="799068" y="162039"/>
                  <a:pt x="797869" y="161270"/>
                  <a:pt x="797152" y="160114"/>
                </a:cubicBezTo>
                <a:cubicBezTo>
                  <a:pt x="796421" y="158954"/>
                  <a:pt x="797152" y="158008"/>
                  <a:pt x="799128" y="158008"/>
                </a:cubicBezTo>
                <a:cubicBezTo>
                  <a:pt x="801105" y="158008"/>
                  <a:pt x="802265" y="159211"/>
                  <a:pt x="802265" y="160372"/>
                </a:cubicBezTo>
                <a:close/>
                <a:moveTo>
                  <a:pt x="795089" y="142927"/>
                </a:moveTo>
                <a:cubicBezTo>
                  <a:pt x="796293" y="140994"/>
                  <a:pt x="800288" y="141939"/>
                  <a:pt x="800288" y="144173"/>
                </a:cubicBezTo>
                <a:cubicBezTo>
                  <a:pt x="800288" y="144689"/>
                  <a:pt x="798827" y="145119"/>
                  <a:pt x="797023" y="145119"/>
                </a:cubicBezTo>
                <a:cubicBezTo>
                  <a:pt x="795218" y="145119"/>
                  <a:pt x="794230" y="144517"/>
                  <a:pt x="794961" y="143314"/>
                </a:cubicBezTo>
                <a:close/>
                <a:moveTo>
                  <a:pt x="795992" y="318270"/>
                </a:moveTo>
                <a:cubicBezTo>
                  <a:pt x="796980" y="318872"/>
                  <a:pt x="797324" y="321321"/>
                  <a:pt x="796679" y="323684"/>
                </a:cubicBezTo>
                <a:cubicBezTo>
                  <a:pt x="795390" y="328840"/>
                  <a:pt x="792683" y="330859"/>
                  <a:pt x="790922" y="327981"/>
                </a:cubicBezTo>
                <a:cubicBezTo>
                  <a:pt x="789160" y="325102"/>
                  <a:pt x="793543" y="317196"/>
                  <a:pt x="795863" y="318657"/>
                </a:cubicBezTo>
                <a:close/>
                <a:moveTo>
                  <a:pt x="782200" y="4173625"/>
                </a:moveTo>
                <a:cubicBezTo>
                  <a:pt x="780352" y="4168684"/>
                  <a:pt x="785164" y="4164087"/>
                  <a:pt x="787785" y="4168298"/>
                </a:cubicBezTo>
                <a:cubicBezTo>
                  <a:pt x="788808" y="4169810"/>
                  <a:pt x="789280" y="4171632"/>
                  <a:pt x="789117" y="4173454"/>
                </a:cubicBezTo>
                <a:cubicBezTo>
                  <a:pt x="789010" y="4175421"/>
                  <a:pt x="787326" y="4176925"/>
                  <a:pt x="785362" y="4176818"/>
                </a:cubicBezTo>
                <a:cubicBezTo>
                  <a:pt x="783759" y="4176732"/>
                  <a:pt x="782410" y="4175580"/>
                  <a:pt x="782071" y="4174012"/>
                </a:cubicBezTo>
                <a:close/>
                <a:moveTo>
                  <a:pt x="787742" y="4271372"/>
                </a:moveTo>
                <a:cubicBezTo>
                  <a:pt x="788902" y="4270685"/>
                  <a:pt x="789805" y="4271372"/>
                  <a:pt x="789805" y="4273392"/>
                </a:cubicBezTo>
                <a:cubicBezTo>
                  <a:pt x="789805" y="4275411"/>
                  <a:pt x="788902" y="4276700"/>
                  <a:pt x="787742" y="4276700"/>
                </a:cubicBezTo>
                <a:cubicBezTo>
                  <a:pt x="786604" y="4276726"/>
                  <a:pt x="785663" y="4275819"/>
                  <a:pt x="785637" y="4274681"/>
                </a:cubicBezTo>
                <a:cubicBezTo>
                  <a:pt x="785637" y="4274681"/>
                  <a:pt x="785637" y="4274681"/>
                  <a:pt x="785637" y="4274681"/>
                </a:cubicBezTo>
                <a:cubicBezTo>
                  <a:pt x="785882" y="4273482"/>
                  <a:pt x="786591" y="4272434"/>
                  <a:pt x="787613" y="4271759"/>
                </a:cubicBezTo>
                <a:close/>
                <a:moveTo>
                  <a:pt x="776099" y="4266088"/>
                </a:moveTo>
                <a:cubicBezTo>
                  <a:pt x="777779" y="4266096"/>
                  <a:pt x="779360" y="4266874"/>
                  <a:pt x="780395" y="4268193"/>
                </a:cubicBezTo>
                <a:cubicBezTo>
                  <a:pt x="781126" y="4269353"/>
                  <a:pt x="779751" y="4270298"/>
                  <a:pt x="777388" y="4270298"/>
                </a:cubicBezTo>
                <a:cubicBezTo>
                  <a:pt x="775024" y="4270298"/>
                  <a:pt x="773091" y="4269353"/>
                  <a:pt x="773091" y="4268193"/>
                </a:cubicBezTo>
                <a:cubicBezTo>
                  <a:pt x="773091" y="4267033"/>
                  <a:pt x="774294" y="4266474"/>
                  <a:pt x="775970" y="4266474"/>
                </a:cubicBezTo>
                <a:close/>
                <a:moveTo>
                  <a:pt x="772661" y="4174227"/>
                </a:moveTo>
                <a:cubicBezTo>
                  <a:pt x="774595" y="4172250"/>
                  <a:pt x="775712" y="4172250"/>
                  <a:pt x="777688" y="4174227"/>
                </a:cubicBezTo>
                <a:cubicBezTo>
                  <a:pt x="779665" y="4176203"/>
                  <a:pt x="779063" y="4176805"/>
                  <a:pt x="775153" y="4176805"/>
                </a:cubicBezTo>
                <a:cubicBezTo>
                  <a:pt x="771243" y="4176805"/>
                  <a:pt x="770556" y="4176633"/>
                  <a:pt x="772532" y="4174613"/>
                </a:cubicBezTo>
                <a:close/>
                <a:moveTo>
                  <a:pt x="776056" y="4153431"/>
                </a:moveTo>
                <a:cubicBezTo>
                  <a:pt x="769482" y="4153431"/>
                  <a:pt x="770212" y="4148404"/>
                  <a:pt x="776915" y="4147416"/>
                </a:cubicBezTo>
                <a:cubicBezTo>
                  <a:pt x="779923" y="4146987"/>
                  <a:pt x="781426" y="4147846"/>
                  <a:pt x="781426" y="4150080"/>
                </a:cubicBezTo>
                <a:cubicBezTo>
                  <a:pt x="781426" y="4152314"/>
                  <a:pt x="779622" y="4153775"/>
                  <a:pt x="775927" y="4153775"/>
                </a:cubicBezTo>
                <a:close/>
                <a:moveTo>
                  <a:pt x="778548" y="1499827"/>
                </a:moveTo>
                <a:cubicBezTo>
                  <a:pt x="777903" y="1498151"/>
                  <a:pt x="778548" y="1496777"/>
                  <a:pt x="780137" y="1496777"/>
                </a:cubicBezTo>
                <a:cubicBezTo>
                  <a:pt x="784434" y="1496777"/>
                  <a:pt x="785293" y="1498839"/>
                  <a:pt x="782758" y="1504339"/>
                </a:cubicBezTo>
                <a:cubicBezTo>
                  <a:pt x="780223" y="1509838"/>
                  <a:pt x="778720" y="1510697"/>
                  <a:pt x="774165" y="1506229"/>
                </a:cubicBezTo>
                <a:cubicBezTo>
                  <a:pt x="769611" y="1501761"/>
                  <a:pt x="769869" y="1500300"/>
                  <a:pt x="775196" y="1501932"/>
                </a:cubicBezTo>
                <a:cubicBezTo>
                  <a:pt x="778376" y="1502792"/>
                  <a:pt x="779235" y="1502448"/>
                  <a:pt x="778419" y="1500214"/>
                </a:cubicBezTo>
                <a:close/>
                <a:moveTo>
                  <a:pt x="786797" y="4046361"/>
                </a:moveTo>
                <a:cubicBezTo>
                  <a:pt x="788645" y="4045631"/>
                  <a:pt x="789504" y="4045974"/>
                  <a:pt x="788774" y="4047177"/>
                </a:cubicBezTo>
                <a:cubicBezTo>
                  <a:pt x="788056" y="4048333"/>
                  <a:pt x="786857" y="4049102"/>
                  <a:pt x="785508" y="4049283"/>
                </a:cubicBezTo>
                <a:cubicBezTo>
                  <a:pt x="782372" y="4049669"/>
                  <a:pt x="783059" y="4048122"/>
                  <a:pt x="786668" y="4046748"/>
                </a:cubicBezTo>
                <a:close/>
                <a:moveTo>
                  <a:pt x="781426" y="2742223"/>
                </a:moveTo>
                <a:cubicBezTo>
                  <a:pt x="781405" y="2743418"/>
                  <a:pt x="780430" y="2744371"/>
                  <a:pt x="779235" y="2744371"/>
                </a:cubicBezTo>
                <a:cubicBezTo>
                  <a:pt x="778032" y="2744371"/>
                  <a:pt x="777602" y="2743383"/>
                  <a:pt x="778290" y="2742223"/>
                </a:cubicBezTo>
                <a:cubicBezTo>
                  <a:pt x="778977" y="2741063"/>
                  <a:pt x="780008" y="2740118"/>
                  <a:pt x="780524" y="2740118"/>
                </a:cubicBezTo>
                <a:cubicBezTo>
                  <a:pt x="781040" y="2740118"/>
                  <a:pt x="781298" y="2741450"/>
                  <a:pt x="781298" y="2742610"/>
                </a:cubicBezTo>
                <a:close/>
                <a:moveTo>
                  <a:pt x="777130" y="1774163"/>
                </a:moveTo>
                <a:cubicBezTo>
                  <a:pt x="777130" y="1775925"/>
                  <a:pt x="776185" y="1777343"/>
                  <a:pt x="775024" y="1777343"/>
                </a:cubicBezTo>
                <a:cubicBezTo>
                  <a:pt x="773864" y="1777343"/>
                  <a:pt x="772962" y="1775925"/>
                  <a:pt x="772962" y="1774163"/>
                </a:cubicBezTo>
                <a:cubicBezTo>
                  <a:pt x="772962" y="1772401"/>
                  <a:pt x="773907" y="1770984"/>
                  <a:pt x="775024" y="1770984"/>
                </a:cubicBezTo>
                <a:cubicBezTo>
                  <a:pt x="776142" y="1770984"/>
                  <a:pt x="777130" y="1772788"/>
                  <a:pt x="777130" y="1774550"/>
                </a:cubicBezTo>
                <a:close/>
                <a:moveTo>
                  <a:pt x="777130" y="2721385"/>
                </a:moveTo>
                <a:cubicBezTo>
                  <a:pt x="777130" y="2724951"/>
                  <a:pt x="768795" y="2722889"/>
                  <a:pt x="766646" y="2718850"/>
                </a:cubicBezTo>
                <a:cubicBezTo>
                  <a:pt x="764498" y="2714811"/>
                  <a:pt x="765056" y="2714553"/>
                  <a:pt x="768279" y="2714553"/>
                </a:cubicBezTo>
                <a:cubicBezTo>
                  <a:pt x="772232" y="2714983"/>
                  <a:pt x="777130" y="2718721"/>
                  <a:pt x="777130" y="2721771"/>
                </a:cubicBezTo>
                <a:close/>
                <a:moveTo>
                  <a:pt x="767978" y="3623578"/>
                </a:moveTo>
                <a:cubicBezTo>
                  <a:pt x="766431" y="3625641"/>
                  <a:pt x="764670" y="3626500"/>
                  <a:pt x="764025" y="3625426"/>
                </a:cubicBezTo>
                <a:cubicBezTo>
                  <a:pt x="763381" y="3624352"/>
                  <a:pt x="764025" y="3621774"/>
                  <a:pt x="765615" y="3619669"/>
                </a:cubicBezTo>
                <a:cubicBezTo>
                  <a:pt x="767205" y="3617563"/>
                  <a:pt x="768880" y="3616747"/>
                  <a:pt x="769525" y="3617778"/>
                </a:cubicBezTo>
                <a:cubicBezTo>
                  <a:pt x="770169" y="3618809"/>
                  <a:pt x="769482" y="3621473"/>
                  <a:pt x="767978" y="3623578"/>
                </a:cubicBezTo>
                <a:close/>
                <a:moveTo>
                  <a:pt x="767033" y="2750644"/>
                </a:moveTo>
                <a:cubicBezTo>
                  <a:pt x="768408" y="2752019"/>
                  <a:pt x="769052" y="2753652"/>
                  <a:pt x="768451" y="2754254"/>
                </a:cubicBezTo>
                <a:cubicBezTo>
                  <a:pt x="767033" y="2755671"/>
                  <a:pt x="764584" y="2753179"/>
                  <a:pt x="764584" y="2750344"/>
                </a:cubicBezTo>
                <a:cubicBezTo>
                  <a:pt x="764584" y="2749012"/>
                  <a:pt x="765572" y="2749141"/>
                  <a:pt x="767033" y="2750644"/>
                </a:cubicBezTo>
                <a:close/>
                <a:moveTo>
                  <a:pt x="765357" y="2704800"/>
                </a:moveTo>
                <a:cubicBezTo>
                  <a:pt x="763222" y="2706149"/>
                  <a:pt x="760695" y="2706742"/>
                  <a:pt x="758182" y="2706476"/>
                </a:cubicBezTo>
                <a:cubicBezTo>
                  <a:pt x="753885" y="2706476"/>
                  <a:pt x="751995" y="2705445"/>
                  <a:pt x="751995" y="2703081"/>
                </a:cubicBezTo>
                <a:cubicBezTo>
                  <a:pt x="751995" y="2700718"/>
                  <a:pt x="753069" y="2700117"/>
                  <a:pt x="755647" y="2701234"/>
                </a:cubicBezTo>
                <a:cubicBezTo>
                  <a:pt x="757933" y="2702188"/>
                  <a:pt x="760356" y="2702781"/>
                  <a:pt x="762822" y="2702996"/>
                </a:cubicBezTo>
                <a:cubicBezTo>
                  <a:pt x="764756" y="2703081"/>
                  <a:pt x="765916" y="2703898"/>
                  <a:pt x="765357" y="2704800"/>
                </a:cubicBezTo>
                <a:close/>
                <a:moveTo>
                  <a:pt x="758139" y="4159146"/>
                </a:moveTo>
                <a:cubicBezTo>
                  <a:pt x="756506" y="4157127"/>
                  <a:pt x="756334" y="4155923"/>
                  <a:pt x="757752" y="4155923"/>
                </a:cubicBezTo>
                <a:cubicBezTo>
                  <a:pt x="759239" y="4156095"/>
                  <a:pt x="760567" y="4156933"/>
                  <a:pt x="761361" y="4158201"/>
                </a:cubicBezTo>
                <a:cubicBezTo>
                  <a:pt x="763767" y="4161896"/>
                  <a:pt x="761189" y="4162669"/>
                  <a:pt x="758139" y="4159146"/>
                </a:cubicBezTo>
                <a:close/>
                <a:moveTo>
                  <a:pt x="763467" y="4166536"/>
                </a:moveTo>
                <a:cubicBezTo>
                  <a:pt x="765271" y="4166536"/>
                  <a:pt x="766174" y="4167524"/>
                  <a:pt x="765443" y="4168684"/>
                </a:cubicBezTo>
                <a:cubicBezTo>
                  <a:pt x="764726" y="4169840"/>
                  <a:pt x="763527" y="4170609"/>
                  <a:pt x="762178" y="4170790"/>
                </a:cubicBezTo>
                <a:cubicBezTo>
                  <a:pt x="761056" y="4170742"/>
                  <a:pt x="760176" y="4169806"/>
                  <a:pt x="760201" y="4168684"/>
                </a:cubicBezTo>
                <a:cubicBezTo>
                  <a:pt x="760373" y="4167524"/>
                  <a:pt x="761834" y="4166665"/>
                  <a:pt x="763639" y="4166665"/>
                </a:cubicBezTo>
                <a:close/>
                <a:moveTo>
                  <a:pt x="756034" y="4058047"/>
                </a:moveTo>
                <a:cubicBezTo>
                  <a:pt x="756034" y="4056802"/>
                  <a:pt x="756979" y="4056372"/>
                  <a:pt x="758096" y="4057102"/>
                </a:cubicBezTo>
                <a:cubicBezTo>
                  <a:pt x="759213" y="4057833"/>
                  <a:pt x="760201" y="4058821"/>
                  <a:pt x="760201" y="4059337"/>
                </a:cubicBezTo>
                <a:cubicBezTo>
                  <a:pt x="760201" y="4059852"/>
                  <a:pt x="759256" y="4060282"/>
                  <a:pt x="758096" y="4060282"/>
                </a:cubicBezTo>
                <a:cubicBezTo>
                  <a:pt x="756979" y="4060149"/>
                  <a:pt x="756154" y="4059173"/>
                  <a:pt x="756205" y="4058047"/>
                </a:cubicBezTo>
                <a:close/>
                <a:moveTo>
                  <a:pt x="756034" y="3621387"/>
                </a:moveTo>
                <a:cubicBezTo>
                  <a:pt x="758440" y="3622161"/>
                  <a:pt x="759858" y="3623664"/>
                  <a:pt x="759213" y="3624782"/>
                </a:cubicBezTo>
                <a:cubicBezTo>
                  <a:pt x="757305" y="3627020"/>
                  <a:pt x="753941" y="3627291"/>
                  <a:pt x="751703" y="3625379"/>
                </a:cubicBezTo>
                <a:cubicBezTo>
                  <a:pt x="751376" y="3625099"/>
                  <a:pt x="751084" y="3624786"/>
                  <a:pt x="750835" y="3624438"/>
                </a:cubicBezTo>
                <a:cubicBezTo>
                  <a:pt x="748858" y="3621001"/>
                  <a:pt x="751093" y="3619797"/>
                  <a:pt x="756077" y="3621387"/>
                </a:cubicBezTo>
                <a:close/>
                <a:moveTo>
                  <a:pt x="751307" y="4287742"/>
                </a:moveTo>
                <a:cubicBezTo>
                  <a:pt x="752837" y="4287777"/>
                  <a:pt x="754251" y="4288567"/>
                  <a:pt x="755088" y="4289848"/>
                </a:cubicBezTo>
                <a:cubicBezTo>
                  <a:pt x="756721" y="4292469"/>
                  <a:pt x="755991" y="4292469"/>
                  <a:pt x="751952" y="4289848"/>
                </a:cubicBezTo>
                <a:cubicBezTo>
                  <a:pt x="750104" y="4288559"/>
                  <a:pt x="749889" y="4287742"/>
                  <a:pt x="751350" y="4287742"/>
                </a:cubicBezTo>
                <a:close/>
                <a:moveTo>
                  <a:pt x="754186" y="4260502"/>
                </a:moveTo>
                <a:cubicBezTo>
                  <a:pt x="756420" y="4259084"/>
                  <a:pt x="758225" y="4258311"/>
                  <a:pt x="758225" y="4258826"/>
                </a:cubicBezTo>
                <a:cubicBezTo>
                  <a:pt x="758517" y="4260296"/>
                  <a:pt x="758951" y="4261735"/>
                  <a:pt x="759514" y="4263123"/>
                </a:cubicBezTo>
                <a:cubicBezTo>
                  <a:pt x="760416" y="4265486"/>
                  <a:pt x="759514" y="4266517"/>
                  <a:pt x="756506" y="4266517"/>
                </a:cubicBezTo>
                <a:cubicBezTo>
                  <a:pt x="750577" y="4266474"/>
                  <a:pt x="749546" y="4263510"/>
                  <a:pt x="754229" y="4260502"/>
                </a:cubicBezTo>
                <a:close/>
                <a:moveTo>
                  <a:pt x="759170" y="4255088"/>
                </a:moveTo>
                <a:cubicBezTo>
                  <a:pt x="756635" y="4256077"/>
                  <a:pt x="755862" y="4255604"/>
                  <a:pt x="756549" y="4253499"/>
                </a:cubicBezTo>
                <a:cubicBezTo>
                  <a:pt x="757666" y="4249976"/>
                  <a:pt x="768708" y="4248128"/>
                  <a:pt x="768708" y="4251436"/>
                </a:cubicBezTo>
                <a:cubicBezTo>
                  <a:pt x="768489" y="4252867"/>
                  <a:pt x="767183" y="4253868"/>
                  <a:pt x="765744" y="4253714"/>
                </a:cubicBezTo>
                <a:cubicBezTo>
                  <a:pt x="763510" y="4253838"/>
                  <a:pt x="761306" y="4254298"/>
                  <a:pt x="759213" y="4255088"/>
                </a:cubicBezTo>
                <a:close/>
                <a:moveTo>
                  <a:pt x="766732" y="3890266"/>
                </a:moveTo>
                <a:cubicBezTo>
                  <a:pt x="763810" y="3890266"/>
                  <a:pt x="762436" y="3886443"/>
                  <a:pt x="764627" y="3884982"/>
                </a:cubicBezTo>
                <a:cubicBezTo>
                  <a:pt x="766818" y="3883521"/>
                  <a:pt x="771329" y="3885755"/>
                  <a:pt x="769783" y="3888290"/>
                </a:cubicBezTo>
                <a:cubicBezTo>
                  <a:pt x="769108" y="3889369"/>
                  <a:pt x="767991" y="3890091"/>
                  <a:pt x="766732" y="3890266"/>
                </a:cubicBezTo>
                <a:close/>
                <a:moveTo>
                  <a:pt x="769912" y="3970999"/>
                </a:moveTo>
                <a:cubicBezTo>
                  <a:pt x="771115" y="3969023"/>
                  <a:pt x="775110" y="3969968"/>
                  <a:pt x="775110" y="3972202"/>
                </a:cubicBezTo>
                <a:cubicBezTo>
                  <a:pt x="775110" y="3972718"/>
                  <a:pt x="773650" y="3973147"/>
                  <a:pt x="771845" y="3973147"/>
                </a:cubicBezTo>
                <a:cubicBezTo>
                  <a:pt x="770040" y="3973147"/>
                  <a:pt x="769095" y="3972159"/>
                  <a:pt x="769826" y="3970999"/>
                </a:cubicBezTo>
                <a:close/>
                <a:moveTo>
                  <a:pt x="775110" y="4024148"/>
                </a:moveTo>
                <a:cubicBezTo>
                  <a:pt x="775110" y="4025334"/>
                  <a:pt x="774148" y="4026296"/>
                  <a:pt x="772962" y="4026296"/>
                </a:cubicBezTo>
                <a:cubicBezTo>
                  <a:pt x="772949" y="4026296"/>
                  <a:pt x="772932" y="4026296"/>
                  <a:pt x="772919" y="4026296"/>
                </a:cubicBezTo>
                <a:cubicBezTo>
                  <a:pt x="771673" y="4026296"/>
                  <a:pt x="771286" y="4025351"/>
                  <a:pt x="771974" y="4024148"/>
                </a:cubicBezTo>
                <a:cubicBezTo>
                  <a:pt x="772661" y="4022945"/>
                  <a:pt x="773693" y="4022042"/>
                  <a:pt x="774208" y="4022042"/>
                </a:cubicBezTo>
                <a:cubicBezTo>
                  <a:pt x="774724" y="4022042"/>
                  <a:pt x="775024" y="4022988"/>
                  <a:pt x="775024" y="4024148"/>
                </a:cubicBezTo>
                <a:close/>
                <a:moveTo>
                  <a:pt x="780352" y="4109177"/>
                </a:moveTo>
                <a:cubicBezTo>
                  <a:pt x="779665" y="4108017"/>
                  <a:pt x="780567" y="4107071"/>
                  <a:pt x="782458" y="4107071"/>
                </a:cubicBezTo>
                <a:cubicBezTo>
                  <a:pt x="784348" y="4107071"/>
                  <a:pt x="785250" y="4108017"/>
                  <a:pt x="784520" y="4109177"/>
                </a:cubicBezTo>
                <a:cubicBezTo>
                  <a:pt x="783789" y="4110337"/>
                  <a:pt x="782887" y="4111282"/>
                  <a:pt x="782458" y="4111282"/>
                </a:cubicBezTo>
                <a:cubicBezTo>
                  <a:pt x="782028" y="4111282"/>
                  <a:pt x="780997" y="4110337"/>
                  <a:pt x="780266" y="4109177"/>
                </a:cubicBezTo>
                <a:close/>
                <a:moveTo>
                  <a:pt x="779321" y="1353572"/>
                </a:moveTo>
                <a:cubicBezTo>
                  <a:pt x="779321" y="1351896"/>
                  <a:pt x="778376" y="1350521"/>
                  <a:pt x="777216" y="1350521"/>
                </a:cubicBezTo>
                <a:cubicBezTo>
                  <a:pt x="776051" y="1350521"/>
                  <a:pt x="775110" y="1349579"/>
                  <a:pt x="775110" y="1348416"/>
                </a:cubicBezTo>
                <a:cubicBezTo>
                  <a:pt x="775158" y="1347183"/>
                  <a:pt x="776193" y="1346221"/>
                  <a:pt x="777426" y="1346268"/>
                </a:cubicBezTo>
                <a:cubicBezTo>
                  <a:pt x="777431" y="1346268"/>
                  <a:pt x="777431" y="1346268"/>
                  <a:pt x="777431" y="1346268"/>
                </a:cubicBezTo>
                <a:cubicBezTo>
                  <a:pt x="780739" y="1346268"/>
                  <a:pt x="791910" y="1356193"/>
                  <a:pt x="790320" y="1357740"/>
                </a:cubicBezTo>
                <a:cubicBezTo>
                  <a:pt x="787313" y="1361005"/>
                  <a:pt x="779235" y="1357740"/>
                  <a:pt x="779235" y="1353572"/>
                </a:cubicBezTo>
                <a:close/>
                <a:moveTo>
                  <a:pt x="787613" y="209524"/>
                </a:moveTo>
                <a:cubicBezTo>
                  <a:pt x="785869" y="210616"/>
                  <a:pt x="783901" y="211307"/>
                  <a:pt x="781856" y="211544"/>
                </a:cubicBezTo>
                <a:cubicBezTo>
                  <a:pt x="778762" y="211544"/>
                  <a:pt x="778505" y="207591"/>
                  <a:pt x="781255" y="202951"/>
                </a:cubicBezTo>
                <a:cubicBezTo>
                  <a:pt x="783016" y="200201"/>
                  <a:pt x="783746" y="200244"/>
                  <a:pt x="787012" y="203595"/>
                </a:cubicBezTo>
                <a:cubicBezTo>
                  <a:pt x="790277" y="206946"/>
                  <a:pt x="790363" y="207548"/>
                  <a:pt x="787613" y="209524"/>
                </a:cubicBezTo>
                <a:close/>
                <a:moveTo>
                  <a:pt x="791910" y="335929"/>
                </a:moveTo>
                <a:cubicBezTo>
                  <a:pt x="791910" y="339109"/>
                  <a:pt x="787613" y="340226"/>
                  <a:pt x="784993" y="337734"/>
                </a:cubicBezTo>
                <a:cubicBezTo>
                  <a:pt x="782372" y="335242"/>
                  <a:pt x="785379" y="332750"/>
                  <a:pt x="788902" y="332750"/>
                </a:cubicBezTo>
                <a:cubicBezTo>
                  <a:pt x="790479" y="332857"/>
                  <a:pt x="791721" y="334138"/>
                  <a:pt x="791781" y="335715"/>
                </a:cubicBezTo>
                <a:close/>
                <a:moveTo>
                  <a:pt x="788774" y="443344"/>
                </a:moveTo>
                <a:cubicBezTo>
                  <a:pt x="788086" y="442184"/>
                  <a:pt x="788774" y="441195"/>
                  <a:pt x="790879" y="441195"/>
                </a:cubicBezTo>
                <a:cubicBezTo>
                  <a:pt x="792984" y="441195"/>
                  <a:pt x="793672" y="442184"/>
                  <a:pt x="792941" y="443344"/>
                </a:cubicBezTo>
                <a:cubicBezTo>
                  <a:pt x="792211" y="444504"/>
                  <a:pt x="791308" y="445449"/>
                  <a:pt x="790879" y="445449"/>
                </a:cubicBezTo>
                <a:cubicBezTo>
                  <a:pt x="790449" y="445449"/>
                  <a:pt x="789375" y="444203"/>
                  <a:pt x="788645" y="443043"/>
                </a:cubicBezTo>
                <a:close/>
                <a:moveTo>
                  <a:pt x="789805" y="189846"/>
                </a:moveTo>
                <a:cubicBezTo>
                  <a:pt x="789805" y="194959"/>
                  <a:pt x="788731" y="195775"/>
                  <a:pt x="786582" y="192209"/>
                </a:cubicBezTo>
                <a:cubicBezTo>
                  <a:pt x="785908" y="190611"/>
                  <a:pt x="786264" y="188763"/>
                  <a:pt x="787484" y="187526"/>
                </a:cubicBezTo>
                <a:cubicBezTo>
                  <a:pt x="789074" y="185635"/>
                  <a:pt x="789676" y="186280"/>
                  <a:pt x="789676" y="189717"/>
                </a:cubicBezTo>
                <a:close/>
                <a:moveTo>
                  <a:pt x="785852" y="153497"/>
                </a:moveTo>
                <a:cubicBezTo>
                  <a:pt x="787343" y="154988"/>
                  <a:pt x="787343" y="156191"/>
                  <a:pt x="785852" y="157106"/>
                </a:cubicBezTo>
                <a:cubicBezTo>
                  <a:pt x="784606" y="157824"/>
                  <a:pt x="783012" y="157403"/>
                  <a:pt x="782286" y="156161"/>
                </a:cubicBezTo>
                <a:cubicBezTo>
                  <a:pt x="780309" y="152767"/>
                  <a:pt x="783059" y="150661"/>
                  <a:pt x="785723" y="153368"/>
                </a:cubicBezTo>
                <a:close/>
                <a:moveTo>
                  <a:pt x="775024" y="154142"/>
                </a:moveTo>
                <a:cubicBezTo>
                  <a:pt x="776210" y="154094"/>
                  <a:pt x="777211" y="155018"/>
                  <a:pt x="777259" y="156204"/>
                </a:cubicBezTo>
                <a:cubicBezTo>
                  <a:pt x="777259" y="156217"/>
                  <a:pt x="777259" y="156234"/>
                  <a:pt x="777259" y="156247"/>
                </a:cubicBezTo>
                <a:cubicBezTo>
                  <a:pt x="777259" y="157407"/>
                  <a:pt x="776829" y="158395"/>
                  <a:pt x="776356" y="158395"/>
                </a:cubicBezTo>
                <a:cubicBezTo>
                  <a:pt x="775884" y="158395"/>
                  <a:pt x="774853" y="157407"/>
                  <a:pt x="774122" y="156247"/>
                </a:cubicBezTo>
                <a:cubicBezTo>
                  <a:pt x="773392" y="155087"/>
                  <a:pt x="773693" y="154013"/>
                  <a:pt x="774896" y="154013"/>
                </a:cubicBezTo>
                <a:close/>
                <a:moveTo>
                  <a:pt x="779794" y="173261"/>
                </a:moveTo>
                <a:cubicBezTo>
                  <a:pt x="782844" y="173261"/>
                  <a:pt x="781512" y="179148"/>
                  <a:pt x="778161" y="180480"/>
                </a:cubicBezTo>
                <a:cubicBezTo>
                  <a:pt x="773864" y="182155"/>
                  <a:pt x="773091" y="182112"/>
                  <a:pt x="773091" y="180050"/>
                </a:cubicBezTo>
                <a:cubicBezTo>
                  <a:pt x="774019" y="176823"/>
                  <a:pt x="776451" y="174241"/>
                  <a:pt x="779622" y="173132"/>
                </a:cubicBezTo>
                <a:close/>
                <a:moveTo>
                  <a:pt x="768494" y="137815"/>
                </a:moveTo>
                <a:cubicBezTo>
                  <a:pt x="769731" y="137101"/>
                  <a:pt x="771252" y="137101"/>
                  <a:pt x="772489" y="137815"/>
                </a:cubicBezTo>
                <a:lnTo>
                  <a:pt x="772489" y="137815"/>
                </a:lnTo>
                <a:cubicBezTo>
                  <a:pt x="773220" y="138502"/>
                  <a:pt x="771974" y="139018"/>
                  <a:pt x="769740" y="138932"/>
                </a:cubicBezTo>
                <a:cubicBezTo>
                  <a:pt x="767505" y="138846"/>
                  <a:pt x="766732" y="138373"/>
                  <a:pt x="768365" y="137686"/>
                </a:cubicBezTo>
                <a:close/>
                <a:moveTo>
                  <a:pt x="768880" y="243381"/>
                </a:moveTo>
                <a:cubicBezTo>
                  <a:pt x="770049" y="243403"/>
                  <a:pt x="770986" y="244361"/>
                  <a:pt x="770986" y="245530"/>
                </a:cubicBezTo>
                <a:cubicBezTo>
                  <a:pt x="770986" y="246694"/>
                  <a:pt x="770045" y="247635"/>
                  <a:pt x="768880" y="247635"/>
                </a:cubicBezTo>
                <a:cubicBezTo>
                  <a:pt x="767716" y="247635"/>
                  <a:pt x="766775" y="246694"/>
                  <a:pt x="766775" y="245530"/>
                </a:cubicBezTo>
                <a:cubicBezTo>
                  <a:pt x="766702" y="244357"/>
                  <a:pt x="767583" y="243343"/>
                  <a:pt x="768751" y="243252"/>
                </a:cubicBezTo>
                <a:close/>
                <a:moveTo>
                  <a:pt x="766732" y="2595968"/>
                </a:moveTo>
                <a:cubicBezTo>
                  <a:pt x="767918" y="2595921"/>
                  <a:pt x="768919" y="2596844"/>
                  <a:pt x="768966" y="2598030"/>
                </a:cubicBezTo>
                <a:cubicBezTo>
                  <a:pt x="769009" y="2599216"/>
                  <a:pt x="768090" y="2600213"/>
                  <a:pt x="766904" y="2600260"/>
                </a:cubicBezTo>
                <a:cubicBezTo>
                  <a:pt x="765718" y="2600308"/>
                  <a:pt x="764717" y="2599384"/>
                  <a:pt x="764670" y="2598198"/>
                </a:cubicBezTo>
                <a:cubicBezTo>
                  <a:pt x="764670" y="2598159"/>
                  <a:pt x="764670" y="2598116"/>
                  <a:pt x="764670" y="2598073"/>
                </a:cubicBezTo>
                <a:cubicBezTo>
                  <a:pt x="764670" y="2596926"/>
                  <a:pt x="765585" y="2595989"/>
                  <a:pt x="766732" y="2595968"/>
                </a:cubicBezTo>
                <a:close/>
                <a:moveTo>
                  <a:pt x="764025" y="284413"/>
                </a:moveTo>
                <a:cubicBezTo>
                  <a:pt x="764562" y="286515"/>
                  <a:pt x="764562" y="288714"/>
                  <a:pt x="764025" y="290815"/>
                </a:cubicBezTo>
                <a:cubicBezTo>
                  <a:pt x="763467" y="292233"/>
                  <a:pt x="762994" y="290558"/>
                  <a:pt x="763037" y="287034"/>
                </a:cubicBezTo>
                <a:cubicBezTo>
                  <a:pt x="763080" y="283511"/>
                  <a:pt x="763381" y="282136"/>
                  <a:pt x="763939" y="284199"/>
                </a:cubicBezTo>
                <a:close/>
                <a:moveTo>
                  <a:pt x="762436" y="338894"/>
                </a:moveTo>
                <a:cubicBezTo>
                  <a:pt x="763621" y="338847"/>
                  <a:pt x="764622" y="339770"/>
                  <a:pt x="764670" y="340956"/>
                </a:cubicBezTo>
                <a:cubicBezTo>
                  <a:pt x="764670" y="340969"/>
                  <a:pt x="764670" y="340986"/>
                  <a:pt x="764670" y="340999"/>
                </a:cubicBezTo>
                <a:cubicBezTo>
                  <a:pt x="764670" y="342202"/>
                  <a:pt x="764240" y="343148"/>
                  <a:pt x="763724" y="343148"/>
                </a:cubicBezTo>
                <a:cubicBezTo>
                  <a:pt x="763209" y="343148"/>
                  <a:pt x="762221" y="342202"/>
                  <a:pt x="761533" y="340999"/>
                </a:cubicBezTo>
                <a:cubicBezTo>
                  <a:pt x="760846" y="339796"/>
                  <a:pt x="761147" y="338894"/>
                  <a:pt x="762436" y="338894"/>
                </a:cubicBezTo>
                <a:close/>
                <a:moveTo>
                  <a:pt x="758139" y="243381"/>
                </a:moveTo>
                <a:cubicBezTo>
                  <a:pt x="758117" y="244503"/>
                  <a:pt x="757198" y="245401"/>
                  <a:pt x="756077" y="245401"/>
                </a:cubicBezTo>
                <a:cubicBezTo>
                  <a:pt x="754917" y="245401"/>
                  <a:pt x="753971" y="243897"/>
                  <a:pt x="753971" y="242092"/>
                </a:cubicBezTo>
                <a:cubicBezTo>
                  <a:pt x="753971" y="240288"/>
                  <a:pt x="754917" y="239342"/>
                  <a:pt x="756077" y="240073"/>
                </a:cubicBezTo>
                <a:cubicBezTo>
                  <a:pt x="757211" y="240825"/>
                  <a:pt x="757967" y="242032"/>
                  <a:pt x="758139" y="243381"/>
                </a:cubicBezTo>
                <a:close/>
                <a:moveTo>
                  <a:pt x="753069" y="221898"/>
                </a:moveTo>
                <a:cubicBezTo>
                  <a:pt x="755045" y="221898"/>
                  <a:pt x="756120" y="223359"/>
                  <a:pt x="755690" y="225465"/>
                </a:cubicBezTo>
                <a:cubicBezTo>
                  <a:pt x="754659" y="230792"/>
                  <a:pt x="749761" y="231523"/>
                  <a:pt x="749761" y="226367"/>
                </a:cubicBezTo>
                <a:cubicBezTo>
                  <a:pt x="749889" y="223832"/>
                  <a:pt x="751264" y="221984"/>
                  <a:pt x="753198" y="221984"/>
                </a:cubicBezTo>
                <a:close/>
                <a:moveTo>
                  <a:pt x="747398" y="1477614"/>
                </a:moveTo>
                <a:cubicBezTo>
                  <a:pt x="744433" y="1480621"/>
                  <a:pt x="739449" y="1481008"/>
                  <a:pt x="739449" y="1478301"/>
                </a:cubicBezTo>
                <a:cubicBezTo>
                  <a:pt x="739449" y="1477227"/>
                  <a:pt x="740953" y="1475809"/>
                  <a:pt x="742843" y="1475079"/>
                </a:cubicBezTo>
                <a:cubicBezTo>
                  <a:pt x="745421" y="1474048"/>
                  <a:pt x="745937" y="1472071"/>
                  <a:pt x="744991" y="1466872"/>
                </a:cubicBezTo>
                <a:cubicBezTo>
                  <a:pt x="743788" y="1460471"/>
                  <a:pt x="743917" y="1460256"/>
                  <a:pt x="746796" y="1464123"/>
                </a:cubicBezTo>
                <a:cubicBezTo>
                  <a:pt x="750577" y="1469107"/>
                  <a:pt x="750792" y="1474177"/>
                  <a:pt x="747398" y="1477614"/>
                </a:cubicBezTo>
                <a:close/>
                <a:moveTo>
                  <a:pt x="746925" y="4239707"/>
                </a:moveTo>
                <a:cubicBezTo>
                  <a:pt x="745052" y="4240480"/>
                  <a:pt x="743771" y="4242242"/>
                  <a:pt x="743617" y="4244261"/>
                </a:cubicBezTo>
                <a:cubicBezTo>
                  <a:pt x="743617" y="4246195"/>
                  <a:pt x="741726" y="4247526"/>
                  <a:pt x="738933" y="4247526"/>
                </a:cubicBezTo>
                <a:cubicBezTo>
                  <a:pt x="735350" y="4247810"/>
                  <a:pt x="731861" y="4248803"/>
                  <a:pt x="728665" y="4250448"/>
                </a:cubicBezTo>
                <a:cubicBezTo>
                  <a:pt x="722220" y="4253885"/>
                  <a:pt x="718396" y="4251522"/>
                  <a:pt x="720071" y="4245120"/>
                </a:cubicBezTo>
                <a:cubicBezTo>
                  <a:pt x="721532" y="4239664"/>
                  <a:pt x="729008" y="4235324"/>
                  <a:pt x="729008" y="4239964"/>
                </a:cubicBezTo>
                <a:cubicBezTo>
                  <a:pt x="729008" y="4242199"/>
                  <a:pt x="731071" y="4243230"/>
                  <a:pt x="735281" y="4243230"/>
                </a:cubicBezTo>
                <a:cubicBezTo>
                  <a:pt x="740179" y="4243230"/>
                  <a:pt x="741554" y="4242285"/>
                  <a:pt x="741554" y="4238933"/>
                </a:cubicBezTo>
                <a:cubicBezTo>
                  <a:pt x="741554" y="4234336"/>
                  <a:pt x="743144" y="4233734"/>
                  <a:pt x="747526" y="4236570"/>
                </a:cubicBezTo>
                <a:cubicBezTo>
                  <a:pt x="749546" y="4237859"/>
                  <a:pt x="749546" y="4238461"/>
                  <a:pt x="746925" y="4239707"/>
                </a:cubicBezTo>
                <a:close/>
                <a:moveTo>
                  <a:pt x="745722" y="4264498"/>
                </a:moveTo>
                <a:cubicBezTo>
                  <a:pt x="744154" y="4265572"/>
                  <a:pt x="742362" y="4266277"/>
                  <a:pt x="740480" y="4266560"/>
                </a:cubicBezTo>
                <a:cubicBezTo>
                  <a:pt x="739363" y="4266560"/>
                  <a:pt x="739793" y="4265615"/>
                  <a:pt x="741511" y="4264498"/>
                </a:cubicBezTo>
                <a:cubicBezTo>
                  <a:pt x="743084" y="4263432"/>
                  <a:pt x="744875" y="4262728"/>
                  <a:pt x="746753" y="4262435"/>
                </a:cubicBezTo>
                <a:cubicBezTo>
                  <a:pt x="747913" y="4262264"/>
                  <a:pt x="747441" y="4263209"/>
                  <a:pt x="745722" y="4264326"/>
                </a:cubicBezTo>
                <a:close/>
                <a:moveTo>
                  <a:pt x="612528" y="3840297"/>
                </a:moveTo>
                <a:cubicBezTo>
                  <a:pt x="613989" y="3844121"/>
                  <a:pt x="610681" y="3846914"/>
                  <a:pt x="608661" y="3843563"/>
                </a:cubicBezTo>
                <a:cubicBezTo>
                  <a:pt x="607888" y="3842317"/>
                  <a:pt x="608919" y="3839266"/>
                  <a:pt x="610896" y="3837161"/>
                </a:cubicBezTo>
                <a:cubicBezTo>
                  <a:pt x="615192" y="3832564"/>
                  <a:pt x="625332" y="3831403"/>
                  <a:pt x="623785" y="3835700"/>
                </a:cubicBezTo>
                <a:cubicBezTo>
                  <a:pt x="623270" y="3837204"/>
                  <a:pt x="620348" y="3838063"/>
                  <a:pt x="617083" y="3837720"/>
                </a:cubicBezTo>
                <a:cubicBezTo>
                  <a:pt x="612485" y="3837032"/>
                  <a:pt x="611454" y="3837634"/>
                  <a:pt x="612399" y="3840126"/>
                </a:cubicBezTo>
                <a:close/>
                <a:moveTo>
                  <a:pt x="594869" y="3860491"/>
                </a:moveTo>
                <a:cubicBezTo>
                  <a:pt x="596081" y="3860466"/>
                  <a:pt x="597078" y="3861428"/>
                  <a:pt x="597104" y="3862640"/>
                </a:cubicBezTo>
                <a:cubicBezTo>
                  <a:pt x="597104" y="3862640"/>
                  <a:pt x="597104" y="3862640"/>
                  <a:pt x="597104" y="3862640"/>
                </a:cubicBezTo>
                <a:cubicBezTo>
                  <a:pt x="597104" y="3863800"/>
                  <a:pt x="596674" y="3864788"/>
                  <a:pt x="596201" y="3864788"/>
                </a:cubicBezTo>
                <a:cubicBezTo>
                  <a:pt x="595729" y="3864788"/>
                  <a:pt x="594697" y="3863800"/>
                  <a:pt x="593967" y="3862640"/>
                </a:cubicBezTo>
                <a:cubicBezTo>
                  <a:pt x="593237" y="3861479"/>
                  <a:pt x="593623" y="3860491"/>
                  <a:pt x="594869" y="3860491"/>
                </a:cubicBezTo>
                <a:close/>
                <a:moveTo>
                  <a:pt x="590831" y="3816752"/>
                </a:moveTo>
                <a:cubicBezTo>
                  <a:pt x="590831" y="3813014"/>
                  <a:pt x="595342" y="3813659"/>
                  <a:pt x="596631" y="3817612"/>
                </a:cubicBezTo>
                <a:cubicBezTo>
                  <a:pt x="597061" y="3818987"/>
                  <a:pt x="595943" y="3820146"/>
                  <a:pt x="594139" y="3820146"/>
                </a:cubicBezTo>
                <a:cubicBezTo>
                  <a:pt x="592287" y="3820146"/>
                  <a:pt x="590788" y="3818647"/>
                  <a:pt x="590788" y="3816795"/>
                </a:cubicBezTo>
                <a:cubicBezTo>
                  <a:pt x="590788" y="3816782"/>
                  <a:pt x="590788" y="3816765"/>
                  <a:pt x="590788" y="3816752"/>
                </a:cubicBezTo>
                <a:close/>
                <a:moveTo>
                  <a:pt x="596029" y="3792520"/>
                </a:moveTo>
                <a:cubicBezTo>
                  <a:pt x="594268" y="3792520"/>
                  <a:pt x="592893" y="3790586"/>
                  <a:pt x="592893" y="3787965"/>
                </a:cubicBezTo>
                <a:cubicBezTo>
                  <a:pt x="592893" y="3784227"/>
                  <a:pt x="593452" y="3783926"/>
                  <a:pt x="596029" y="3786118"/>
                </a:cubicBezTo>
                <a:cubicBezTo>
                  <a:pt x="597555" y="3787231"/>
                  <a:pt x="598672" y="3788816"/>
                  <a:pt x="599209" y="3790629"/>
                </a:cubicBezTo>
                <a:cubicBezTo>
                  <a:pt x="599166" y="3791660"/>
                  <a:pt x="597748" y="3792520"/>
                  <a:pt x="595986" y="3792520"/>
                </a:cubicBezTo>
                <a:close/>
                <a:moveTo>
                  <a:pt x="645397" y="3581988"/>
                </a:moveTo>
                <a:cubicBezTo>
                  <a:pt x="653088" y="3586284"/>
                  <a:pt x="653131" y="3589550"/>
                  <a:pt x="645397" y="3597369"/>
                </a:cubicBezTo>
                <a:cubicBezTo>
                  <a:pt x="643176" y="3599947"/>
                  <a:pt x="640456" y="3602048"/>
                  <a:pt x="637405" y="3603556"/>
                </a:cubicBezTo>
                <a:cubicBezTo>
                  <a:pt x="631949" y="3603556"/>
                  <a:pt x="628168" y="3592557"/>
                  <a:pt x="632679" y="3589721"/>
                </a:cubicBezTo>
                <a:cubicBezTo>
                  <a:pt x="633874" y="3588948"/>
                  <a:pt x="634213" y="3587350"/>
                  <a:pt x="633440" y="3586155"/>
                </a:cubicBezTo>
                <a:cubicBezTo>
                  <a:pt x="633427" y="3586143"/>
                  <a:pt x="633418" y="3586125"/>
                  <a:pt x="633410" y="3586112"/>
                </a:cubicBezTo>
                <a:cubicBezTo>
                  <a:pt x="632636" y="3584824"/>
                  <a:pt x="633667" y="3582589"/>
                  <a:pt x="635644" y="3581128"/>
                </a:cubicBezTo>
                <a:cubicBezTo>
                  <a:pt x="638566" y="3578679"/>
                  <a:pt x="640327" y="3578851"/>
                  <a:pt x="645354" y="3581773"/>
                </a:cubicBezTo>
                <a:close/>
                <a:moveTo>
                  <a:pt x="645397" y="3552556"/>
                </a:moveTo>
                <a:cubicBezTo>
                  <a:pt x="645397" y="3551392"/>
                  <a:pt x="646338" y="3550451"/>
                  <a:pt x="647502" y="3550451"/>
                </a:cubicBezTo>
                <a:cubicBezTo>
                  <a:pt x="648667" y="3550451"/>
                  <a:pt x="649608" y="3551392"/>
                  <a:pt x="649608" y="3552556"/>
                </a:cubicBezTo>
                <a:cubicBezTo>
                  <a:pt x="649608" y="3553721"/>
                  <a:pt x="648667" y="3554662"/>
                  <a:pt x="647502" y="3554662"/>
                </a:cubicBezTo>
                <a:cubicBezTo>
                  <a:pt x="646346" y="3554769"/>
                  <a:pt x="645320" y="3553918"/>
                  <a:pt x="645212" y="3552758"/>
                </a:cubicBezTo>
                <a:cubicBezTo>
                  <a:pt x="645195" y="3552591"/>
                  <a:pt x="645199" y="3552423"/>
                  <a:pt x="645225" y="3552255"/>
                </a:cubicBezTo>
                <a:close/>
                <a:moveTo>
                  <a:pt x="662154" y="4078585"/>
                </a:moveTo>
                <a:cubicBezTo>
                  <a:pt x="663271" y="4077855"/>
                  <a:pt x="664216" y="4078585"/>
                  <a:pt x="664216" y="4080562"/>
                </a:cubicBezTo>
                <a:cubicBezTo>
                  <a:pt x="664216" y="4082538"/>
                  <a:pt x="663271" y="4083870"/>
                  <a:pt x="662154" y="4083870"/>
                </a:cubicBezTo>
                <a:cubicBezTo>
                  <a:pt x="661032" y="4083896"/>
                  <a:pt x="660096" y="4083015"/>
                  <a:pt x="660048" y="4081894"/>
                </a:cubicBezTo>
                <a:cubicBezTo>
                  <a:pt x="660104" y="4080480"/>
                  <a:pt x="660822" y="4079178"/>
                  <a:pt x="661982" y="4078370"/>
                </a:cubicBezTo>
                <a:close/>
                <a:moveTo>
                  <a:pt x="657341" y="4016801"/>
                </a:moveTo>
                <a:cubicBezTo>
                  <a:pt x="654076" y="4016801"/>
                  <a:pt x="652400" y="4015769"/>
                  <a:pt x="652229" y="4013277"/>
                </a:cubicBezTo>
                <a:cubicBezTo>
                  <a:pt x="651971" y="4010012"/>
                  <a:pt x="652572" y="4009840"/>
                  <a:pt x="656525" y="4011988"/>
                </a:cubicBezTo>
                <a:cubicBezTo>
                  <a:pt x="658076" y="4013020"/>
                  <a:pt x="659812" y="4013737"/>
                  <a:pt x="661638" y="4014094"/>
                </a:cubicBezTo>
                <a:cubicBezTo>
                  <a:pt x="661896" y="4014094"/>
                  <a:pt x="662154" y="4014394"/>
                  <a:pt x="662154" y="4015168"/>
                </a:cubicBezTo>
                <a:cubicBezTo>
                  <a:pt x="662154" y="4015941"/>
                  <a:pt x="659833" y="4016500"/>
                  <a:pt x="657170" y="4016586"/>
                </a:cubicBezTo>
                <a:close/>
                <a:moveTo>
                  <a:pt x="663314" y="4007391"/>
                </a:moveTo>
                <a:cubicBezTo>
                  <a:pt x="661509" y="4007391"/>
                  <a:pt x="660048" y="4006403"/>
                  <a:pt x="660048" y="4005243"/>
                </a:cubicBezTo>
                <a:cubicBezTo>
                  <a:pt x="660023" y="4004121"/>
                  <a:pt x="660903" y="4003185"/>
                  <a:pt x="662025" y="4003137"/>
                </a:cubicBezTo>
                <a:cubicBezTo>
                  <a:pt x="663374" y="4003318"/>
                  <a:pt x="664573" y="4004087"/>
                  <a:pt x="665290" y="4005243"/>
                </a:cubicBezTo>
                <a:cubicBezTo>
                  <a:pt x="665849" y="4006188"/>
                  <a:pt x="664946" y="4007176"/>
                  <a:pt x="663142" y="4007176"/>
                </a:cubicBezTo>
                <a:close/>
                <a:moveTo>
                  <a:pt x="657255" y="3952825"/>
                </a:moveTo>
                <a:cubicBezTo>
                  <a:pt x="654721" y="3950247"/>
                  <a:pt x="655838" y="3947969"/>
                  <a:pt x="659017" y="3949216"/>
                </a:cubicBezTo>
                <a:cubicBezTo>
                  <a:pt x="660736" y="3949903"/>
                  <a:pt x="662154" y="3951278"/>
                  <a:pt x="662154" y="3952352"/>
                </a:cubicBezTo>
                <a:cubicBezTo>
                  <a:pt x="661982" y="3954371"/>
                  <a:pt x="659318" y="3954629"/>
                  <a:pt x="657084" y="3952610"/>
                </a:cubicBezTo>
                <a:close/>
                <a:moveTo>
                  <a:pt x="644366" y="3793594"/>
                </a:moveTo>
                <a:cubicBezTo>
                  <a:pt x="640628" y="3790543"/>
                  <a:pt x="640628" y="3790371"/>
                  <a:pt x="644108" y="3791488"/>
                </a:cubicBezTo>
                <a:cubicBezTo>
                  <a:pt x="646664" y="3792245"/>
                  <a:pt x="649307" y="3792661"/>
                  <a:pt x="651971" y="3792734"/>
                </a:cubicBezTo>
                <a:cubicBezTo>
                  <a:pt x="654205" y="3792734"/>
                  <a:pt x="655967" y="3793680"/>
                  <a:pt x="655967" y="3794840"/>
                </a:cubicBezTo>
                <a:cubicBezTo>
                  <a:pt x="655666" y="3797933"/>
                  <a:pt x="648576" y="3797160"/>
                  <a:pt x="644065" y="3793379"/>
                </a:cubicBezTo>
                <a:close/>
                <a:moveTo>
                  <a:pt x="646557" y="3650303"/>
                </a:moveTo>
                <a:cubicBezTo>
                  <a:pt x="648319" y="3650303"/>
                  <a:pt x="649694" y="3651206"/>
                  <a:pt x="649694" y="3652322"/>
                </a:cubicBezTo>
                <a:cubicBezTo>
                  <a:pt x="649694" y="3654986"/>
                  <a:pt x="646428" y="3656920"/>
                  <a:pt x="644752" y="3655244"/>
                </a:cubicBezTo>
                <a:cubicBezTo>
                  <a:pt x="642132" y="3652623"/>
                  <a:pt x="643034" y="3650088"/>
                  <a:pt x="646428" y="3650088"/>
                </a:cubicBezTo>
                <a:close/>
                <a:moveTo>
                  <a:pt x="625074" y="3769103"/>
                </a:moveTo>
                <a:cubicBezTo>
                  <a:pt x="626707" y="3770736"/>
                  <a:pt x="626750" y="3772154"/>
                  <a:pt x="625074" y="3773658"/>
                </a:cubicBezTo>
                <a:cubicBezTo>
                  <a:pt x="623399" y="3775161"/>
                  <a:pt x="622110" y="3774947"/>
                  <a:pt x="620348" y="3772798"/>
                </a:cubicBezTo>
                <a:cubicBezTo>
                  <a:pt x="617126" y="3768717"/>
                  <a:pt x="621336" y="3765322"/>
                  <a:pt x="624945" y="3768888"/>
                </a:cubicBezTo>
                <a:close/>
                <a:moveTo>
                  <a:pt x="621336" y="3616317"/>
                </a:moveTo>
                <a:cubicBezTo>
                  <a:pt x="622067" y="3615157"/>
                  <a:pt x="623055" y="3614212"/>
                  <a:pt x="623570" y="3614212"/>
                </a:cubicBezTo>
                <a:cubicBezTo>
                  <a:pt x="624086" y="3614212"/>
                  <a:pt x="624473" y="3615157"/>
                  <a:pt x="624473" y="3616317"/>
                </a:cubicBezTo>
                <a:cubicBezTo>
                  <a:pt x="624451" y="3617512"/>
                  <a:pt x="623476" y="3618465"/>
                  <a:pt x="622281" y="3618465"/>
                </a:cubicBezTo>
                <a:cubicBezTo>
                  <a:pt x="620864" y="3618251"/>
                  <a:pt x="620649" y="3617263"/>
                  <a:pt x="621121" y="3616102"/>
                </a:cubicBezTo>
                <a:close/>
                <a:moveTo>
                  <a:pt x="624473" y="3823541"/>
                </a:moveTo>
                <a:cubicBezTo>
                  <a:pt x="625633" y="3824271"/>
                  <a:pt x="626578" y="3825259"/>
                  <a:pt x="626578" y="3825775"/>
                </a:cubicBezTo>
                <a:cubicBezTo>
                  <a:pt x="626578" y="3826291"/>
                  <a:pt x="625633" y="3826720"/>
                  <a:pt x="624473" y="3826720"/>
                </a:cubicBezTo>
                <a:cubicBezTo>
                  <a:pt x="623287" y="3826673"/>
                  <a:pt x="622363" y="3825676"/>
                  <a:pt x="622410" y="3824490"/>
                </a:cubicBezTo>
                <a:cubicBezTo>
                  <a:pt x="622410" y="3824490"/>
                  <a:pt x="622410" y="3824486"/>
                  <a:pt x="622410" y="3824486"/>
                </a:cubicBezTo>
                <a:cubicBezTo>
                  <a:pt x="622195" y="3822939"/>
                  <a:pt x="623141" y="3822596"/>
                  <a:pt x="624258" y="3823326"/>
                </a:cubicBezTo>
                <a:close/>
                <a:moveTo>
                  <a:pt x="638351" y="3785473"/>
                </a:moveTo>
                <a:cubicBezTo>
                  <a:pt x="637758" y="3786852"/>
                  <a:pt x="637328" y="3788292"/>
                  <a:pt x="637062" y="3789770"/>
                </a:cubicBezTo>
                <a:cubicBezTo>
                  <a:pt x="637062" y="3791531"/>
                  <a:pt x="633066" y="3790586"/>
                  <a:pt x="631820" y="3788524"/>
                </a:cubicBezTo>
                <a:cubicBezTo>
                  <a:pt x="630058" y="3785559"/>
                  <a:pt x="632464" y="3782122"/>
                  <a:pt x="636374" y="3782122"/>
                </a:cubicBezTo>
                <a:cubicBezTo>
                  <a:pt x="638222" y="3781864"/>
                  <a:pt x="638952" y="3783067"/>
                  <a:pt x="638136" y="3785258"/>
                </a:cubicBezTo>
                <a:close/>
                <a:moveTo>
                  <a:pt x="639167" y="3796988"/>
                </a:moveTo>
                <a:cubicBezTo>
                  <a:pt x="639141" y="3798152"/>
                  <a:pt x="638183" y="3799072"/>
                  <a:pt x="637019" y="3799050"/>
                </a:cubicBezTo>
                <a:cubicBezTo>
                  <a:pt x="635859" y="3799025"/>
                  <a:pt x="634935" y="3798066"/>
                  <a:pt x="634956" y="3796902"/>
                </a:cubicBezTo>
                <a:cubicBezTo>
                  <a:pt x="634982" y="3795755"/>
                  <a:pt x="635915" y="3794840"/>
                  <a:pt x="637062" y="3794840"/>
                </a:cubicBezTo>
                <a:cubicBezTo>
                  <a:pt x="638076" y="3794943"/>
                  <a:pt x="638875" y="3795755"/>
                  <a:pt x="638952" y="3796773"/>
                </a:cubicBezTo>
                <a:close/>
                <a:moveTo>
                  <a:pt x="631820" y="3626930"/>
                </a:moveTo>
                <a:cubicBezTo>
                  <a:pt x="629886" y="3626930"/>
                  <a:pt x="628640" y="3625984"/>
                  <a:pt x="629027" y="3624825"/>
                </a:cubicBezTo>
                <a:cubicBezTo>
                  <a:pt x="629414" y="3623282"/>
                  <a:pt x="630978" y="3622345"/>
                  <a:pt x="632516" y="3622728"/>
                </a:cubicBezTo>
                <a:cubicBezTo>
                  <a:pt x="633551" y="3622985"/>
                  <a:pt x="634355" y="3623793"/>
                  <a:pt x="634613" y="3624825"/>
                </a:cubicBezTo>
                <a:cubicBezTo>
                  <a:pt x="634785" y="3625770"/>
                  <a:pt x="633538" y="3626715"/>
                  <a:pt x="631605" y="3626715"/>
                </a:cubicBezTo>
                <a:close/>
                <a:moveTo>
                  <a:pt x="631820" y="3890481"/>
                </a:moveTo>
                <a:cubicBezTo>
                  <a:pt x="631167" y="3891646"/>
                  <a:pt x="630007" y="3892441"/>
                  <a:pt x="628683" y="3892630"/>
                </a:cubicBezTo>
                <a:cubicBezTo>
                  <a:pt x="627360" y="3892441"/>
                  <a:pt x="626200" y="3891646"/>
                  <a:pt x="625547" y="3890481"/>
                </a:cubicBezTo>
                <a:cubicBezTo>
                  <a:pt x="624816" y="3889321"/>
                  <a:pt x="626234" y="3888376"/>
                  <a:pt x="628683" y="3888376"/>
                </a:cubicBezTo>
                <a:cubicBezTo>
                  <a:pt x="631132" y="3888376"/>
                  <a:pt x="632335" y="3889107"/>
                  <a:pt x="631605" y="3890266"/>
                </a:cubicBezTo>
                <a:close/>
                <a:moveTo>
                  <a:pt x="632851" y="3921460"/>
                </a:moveTo>
                <a:cubicBezTo>
                  <a:pt x="632851" y="3925756"/>
                  <a:pt x="624688" y="3925327"/>
                  <a:pt x="623141" y="3921202"/>
                </a:cubicBezTo>
                <a:cubicBezTo>
                  <a:pt x="622526" y="3919836"/>
                  <a:pt x="622526" y="3918272"/>
                  <a:pt x="623141" y="3916905"/>
                </a:cubicBezTo>
                <a:cubicBezTo>
                  <a:pt x="624945" y="3914413"/>
                  <a:pt x="632636" y="3918108"/>
                  <a:pt x="632636" y="3921245"/>
                </a:cubicBezTo>
                <a:close/>
                <a:moveTo>
                  <a:pt x="630789" y="3841501"/>
                </a:moveTo>
                <a:cubicBezTo>
                  <a:pt x="630789" y="3840255"/>
                  <a:pt x="631734" y="3839825"/>
                  <a:pt x="632851" y="3840555"/>
                </a:cubicBezTo>
                <a:cubicBezTo>
                  <a:pt x="633968" y="3841286"/>
                  <a:pt x="634956" y="3842274"/>
                  <a:pt x="634956" y="3842789"/>
                </a:cubicBezTo>
                <a:cubicBezTo>
                  <a:pt x="634956" y="3843305"/>
                  <a:pt x="634011" y="3843735"/>
                  <a:pt x="632851" y="3843735"/>
                </a:cubicBezTo>
                <a:cubicBezTo>
                  <a:pt x="631644" y="3843791"/>
                  <a:pt x="630617" y="3842858"/>
                  <a:pt x="630561" y="3841647"/>
                </a:cubicBezTo>
                <a:cubicBezTo>
                  <a:pt x="630557" y="3841526"/>
                  <a:pt x="630561" y="3841406"/>
                  <a:pt x="630574" y="3841286"/>
                </a:cubicBezTo>
                <a:close/>
                <a:moveTo>
                  <a:pt x="635988" y="3957164"/>
                </a:moveTo>
                <a:cubicBezTo>
                  <a:pt x="639983" y="3955574"/>
                  <a:pt x="642217" y="3957164"/>
                  <a:pt x="640284" y="3960473"/>
                </a:cubicBezTo>
                <a:cubicBezTo>
                  <a:pt x="639528" y="3962238"/>
                  <a:pt x="637487" y="3963063"/>
                  <a:pt x="635717" y="3962307"/>
                </a:cubicBezTo>
                <a:cubicBezTo>
                  <a:pt x="634892" y="3961955"/>
                  <a:pt x="634234" y="3961298"/>
                  <a:pt x="633882" y="3960473"/>
                </a:cubicBezTo>
                <a:cubicBezTo>
                  <a:pt x="632980" y="3959226"/>
                  <a:pt x="633925" y="3957680"/>
                  <a:pt x="635773" y="3956949"/>
                </a:cubicBezTo>
                <a:close/>
                <a:moveTo>
                  <a:pt x="634097" y="1092040"/>
                </a:moveTo>
                <a:cubicBezTo>
                  <a:pt x="632164" y="1090020"/>
                  <a:pt x="634527" y="1087013"/>
                  <a:pt x="638007" y="1087013"/>
                </a:cubicBezTo>
                <a:cubicBezTo>
                  <a:pt x="639717" y="1087060"/>
                  <a:pt x="641062" y="1088482"/>
                  <a:pt x="641014" y="1090190"/>
                </a:cubicBezTo>
                <a:cubicBezTo>
                  <a:pt x="641014" y="1090190"/>
                  <a:pt x="641014" y="1090191"/>
                  <a:pt x="641014" y="1090192"/>
                </a:cubicBezTo>
                <a:cubicBezTo>
                  <a:pt x="641014" y="1093415"/>
                  <a:pt x="636589" y="1094618"/>
                  <a:pt x="634097" y="1092040"/>
                </a:cubicBezTo>
                <a:close/>
                <a:moveTo>
                  <a:pt x="636030" y="1486551"/>
                </a:moveTo>
                <a:cubicBezTo>
                  <a:pt x="637749" y="1486551"/>
                  <a:pt x="638608" y="1487496"/>
                  <a:pt x="637878" y="1488699"/>
                </a:cubicBezTo>
                <a:cubicBezTo>
                  <a:pt x="636830" y="1490005"/>
                  <a:pt x="635257" y="1490779"/>
                  <a:pt x="633581" y="1490804"/>
                </a:cubicBezTo>
                <a:cubicBezTo>
                  <a:pt x="631863" y="1490804"/>
                  <a:pt x="631047" y="1489859"/>
                  <a:pt x="631734" y="1488699"/>
                </a:cubicBezTo>
                <a:cubicBezTo>
                  <a:pt x="632769" y="1487371"/>
                  <a:pt x="634346" y="1486585"/>
                  <a:pt x="636030" y="1486551"/>
                </a:cubicBezTo>
                <a:close/>
                <a:moveTo>
                  <a:pt x="630574" y="647044"/>
                </a:moveTo>
                <a:cubicBezTo>
                  <a:pt x="629414" y="647044"/>
                  <a:pt x="628469" y="645111"/>
                  <a:pt x="628469" y="642747"/>
                </a:cubicBezTo>
                <a:cubicBezTo>
                  <a:pt x="628469" y="640384"/>
                  <a:pt x="629414" y="638966"/>
                  <a:pt x="630574" y="639697"/>
                </a:cubicBezTo>
                <a:cubicBezTo>
                  <a:pt x="631863" y="640753"/>
                  <a:pt x="632619" y="642326"/>
                  <a:pt x="632636" y="643993"/>
                </a:cubicBezTo>
                <a:cubicBezTo>
                  <a:pt x="632636" y="645669"/>
                  <a:pt x="631734" y="647044"/>
                  <a:pt x="630574" y="647044"/>
                </a:cubicBezTo>
                <a:close/>
                <a:moveTo>
                  <a:pt x="630574" y="1503694"/>
                </a:moveTo>
                <a:cubicBezTo>
                  <a:pt x="630527" y="1504815"/>
                  <a:pt x="629590" y="1505696"/>
                  <a:pt x="628469" y="1505670"/>
                </a:cubicBezTo>
                <a:cubicBezTo>
                  <a:pt x="627308" y="1505670"/>
                  <a:pt x="626363" y="1504210"/>
                  <a:pt x="626363" y="1502362"/>
                </a:cubicBezTo>
                <a:cubicBezTo>
                  <a:pt x="626363" y="1500515"/>
                  <a:pt x="627308" y="1499655"/>
                  <a:pt x="628469" y="1500386"/>
                </a:cubicBezTo>
                <a:cubicBezTo>
                  <a:pt x="629637" y="1501112"/>
                  <a:pt x="630415" y="1502328"/>
                  <a:pt x="630574" y="1503694"/>
                </a:cubicBezTo>
                <a:close/>
                <a:moveTo>
                  <a:pt x="631347" y="2758292"/>
                </a:moveTo>
                <a:lnTo>
                  <a:pt x="631347" y="2758292"/>
                </a:lnTo>
                <a:cubicBezTo>
                  <a:pt x="629714" y="2762589"/>
                  <a:pt x="620090" y="2762589"/>
                  <a:pt x="620090" y="2758292"/>
                </a:cubicBezTo>
                <a:cubicBezTo>
                  <a:pt x="620211" y="2756320"/>
                  <a:pt x="621422" y="2754580"/>
                  <a:pt x="623227" y="2753781"/>
                </a:cubicBezTo>
                <a:cubicBezTo>
                  <a:pt x="627996" y="2752148"/>
                  <a:pt x="632765" y="2754769"/>
                  <a:pt x="631347" y="2758464"/>
                </a:cubicBezTo>
                <a:close/>
                <a:moveTo>
                  <a:pt x="623356" y="2570275"/>
                </a:moveTo>
                <a:cubicBezTo>
                  <a:pt x="620047" y="2570275"/>
                  <a:pt x="616911" y="2566451"/>
                  <a:pt x="618758" y="2564560"/>
                </a:cubicBezTo>
                <a:cubicBezTo>
                  <a:pt x="620606" y="2562670"/>
                  <a:pt x="626363" y="2565548"/>
                  <a:pt x="626363" y="2568083"/>
                </a:cubicBezTo>
                <a:cubicBezTo>
                  <a:pt x="626363" y="2569458"/>
                  <a:pt x="624945" y="2570446"/>
                  <a:pt x="623356" y="2570446"/>
                </a:cubicBezTo>
                <a:close/>
                <a:moveTo>
                  <a:pt x="620778" y="3594147"/>
                </a:moveTo>
                <a:cubicBezTo>
                  <a:pt x="621508" y="3597928"/>
                  <a:pt x="621250" y="3601064"/>
                  <a:pt x="620262" y="3601064"/>
                </a:cubicBezTo>
                <a:cubicBezTo>
                  <a:pt x="618457" y="3601064"/>
                  <a:pt x="615708" y="3588175"/>
                  <a:pt x="617212" y="3586370"/>
                </a:cubicBezTo>
                <a:cubicBezTo>
                  <a:pt x="618715" y="3584566"/>
                  <a:pt x="619446" y="3587058"/>
                  <a:pt x="620649" y="3594319"/>
                </a:cubicBezTo>
                <a:close/>
                <a:moveTo>
                  <a:pt x="613817" y="3562310"/>
                </a:moveTo>
                <a:cubicBezTo>
                  <a:pt x="610380" y="3564501"/>
                  <a:pt x="609521" y="3564415"/>
                  <a:pt x="609521" y="3561966"/>
                </a:cubicBezTo>
                <a:cubicBezTo>
                  <a:pt x="609748" y="3560019"/>
                  <a:pt x="611042" y="3558361"/>
                  <a:pt x="612872" y="3557669"/>
                </a:cubicBezTo>
                <a:cubicBezTo>
                  <a:pt x="617169" y="3555993"/>
                  <a:pt x="617899" y="3556036"/>
                  <a:pt x="617899" y="3558013"/>
                </a:cubicBezTo>
                <a:cubicBezTo>
                  <a:pt x="617985" y="3559087"/>
                  <a:pt x="616094" y="3560849"/>
                  <a:pt x="613817" y="3562481"/>
                </a:cubicBezTo>
                <a:close/>
                <a:moveTo>
                  <a:pt x="597662" y="3765408"/>
                </a:moveTo>
                <a:cubicBezTo>
                  <a:pt x="600025" y="3763904"/>
                  <a:pt x="605439" y="3770349"/>
                  <a:pt x="605439" y="3774689"/>
                </a:cubicBezTo>
                <a:cubicBezTo>
                  <a:pt x="605439" y="3776193"/>
                  <a:pt x="603677" y="3777482"/>
                  <a:pt x="601486" y="3777482"/>
                </a:cubicBezTo>
                <a:cubicBezTo>
                  <a:pt x="597104" y="3777654"/>
                  <a:pt x="594010" y="3767857"/>
                  <a:pt x="597662" y="3765580"/>
                </a:cubicBezTo>
                <a:close/>
                <a:moveTo>
                  <a:pt x="595986" y="3715826"/>
                </a:moveTo>
                <a:cubicBezTo>
                  <a:pt x="594311" y="3713033"/>
                  <a:pt x="596803" y="3709037"/>
                  <a:pt x="599295" y="3710584"/>
                </a:cubicBezTo>
                <a:cubicBezTo>
                  <a:pt x="600541" y="3711663"/>
                  <a:pt x="601250" y="3713235"/>
                  <a:pt x="601228" y="3714880"/>
                </a:cubicBezTo>
                <a:cubicBezTo>
                  <a:pt x="601228" y="3718576"/>
                  <a:pt x="597920" y="3719177"/>
                  <a:pt x="595986" y="3715998"/>
                </a:cubicBezTo>
                <a:close/>
                <a:moveTo>
                  <a:pt x="602131" y="2665916"/>
                </a:moveTo>
                <a:cubicBezTo>
                  <a:pt x="600283" y="2665916"/>
                  <a:pt x="599166" y="2664799"/>
                  <a:pt x="599638" y="2663424"/>
                </a:cubicBezTo>
                <a:cubicBezTo>
                  <a:pt x="600928" y="2659471"/>
                  <a:pt x="605439" y="2658827"/>
                  <a:pt x="605439" y="2662565"/>
                </a:cubicBezTo>
                <a:cubicBezTo>
                  <a:pt x="605533" y="2664412"/>
                  <a:pt x="604111" y="2665989"/>
                  <a:pt x="602264" y="2666084"/>
                </a:cubicBezTo>
                <a:cubicBezTo>
                  <a:pt x="602221" y="2666088"/>
                  <a:pt x="602174" y="2666088"/>
                  <a:pt x="602131" y="2666088"/>
                </a:cubicBezTo>
                <a:close/>
                <a:moveTo>
                  <a:pt x="601228" y="2564990"/>
                </a:moveTo>
                <a:cubicBezTo>
                  <a:pt x="601228" y="2563228"/>
                  <a:pt x="602174" y="2561810"/>
                  <a:pt x="603334" y="2561810"/>
                </a:cubicBezTo>
                <a:cubicBezTo>
                  <a:pt x="604494" y="2561810"/>
                  <a:pt x="605439" y="2563228"/>
                  <a:pt x="605439" y="2564990"/>
                </a:cubicBezTo>
                <a:cubicBezTo>
                  <a:pt x="605439" y="2566751"/>
                  <a:pt x="604494" y="2568169"/>
                  <a:pt x="603334" y="2568169"/>
                </a:cubicBezTo>
                <a:cubicBezTo>
                  <a:pt x="602174" y="2568169"/>
                  <a:pt x="601228" y="2566923"/>
                  <a:pt x="601228" y="2565162"/>
                </a:cubicBezTo>
                <a:close/>
                <a:moveTo>
                  <a:pt x="607501" y="3764721"/>
                </a:moveTo>
                <a:cubicBezTo>
                  <a:pt x="608666" y="3764721"/>
                  <a:pt x="609607" y="3765662"/>
                  <a:pt x="609607" y="3766826"/>
                </a:cubicBezTo>
                <a:cubicBezTo>
                  <a:pt x="609607" y="3768012"/>
                  <a:pt x="608644" y="3768974"/>
                  <a:pt x="607458" y="3768974"/>
                </a:cubicBezTo>
                <a:cubicBezTo>
                  <a:pt x="606272" y="3768974"/>
                  <a:pt x="605310" y="3768012"/>
                  <a:pt x="605310" y="3766826"/>
                </a:cubicBezTo>
                <a:cubicBezTo>
                  <a:pt x="605400" y="3765696"/>
                  <a:pt x="606371" y="3764841"/>
                  <a:pt x="607501" y="3764893"/>
                </a:cubicBezTo>
                <a:close/>
                <a:moveTo>
                  <a:pt x="607501" y="3517110"/>
                </a:moveTo>
                <a:cubicBezTo>
                  <a:pt x="607501" y="3515348"/>
                  <a:pt x="608490" y="3513930"/>
                  <a:pt x="609607" y="3513930"/>
                </a:cubicBezTo>
                <a:cubicBezTo>
                  <a:pt x="610724" y="3513930"/>
                  <a:pt x="611712" y="3515348"/>
                  <a:pt x="611712" y="3517110"/>
                </a:cubicBezTo>
                <a:cubicBezTo>
                  <a:pt x="611712" y="3518871"/>
                  <a:pt x="610767" y="3520289"/>
                  <a:pt x="609607" y="3520289"/>
                </a:cubicBezTo>
                <a:cubicBezTo>
                  <a:pt x="608447" y="3520289"/>
                  <a:pt x="607501" y="3519043"/>
                  <a:pt x="607501" y="3517281"/>
                </a:cubicBezTo>
                <a:close/>
                <a:moveTo>
                  <a:pt x="606900" y="2607182"/>
                </a:moveTo>
                <a:cubicBezTo>
                  <a:pt x="605224" y="2605506"/>
                  <a:pt x="607115" y="2602155"/>
                  <a:pt x="609735" y="2602155"/>
                </a:cubicBezTo>
                <a:cubicBezTo>
                  <a:pt x="610853" y="2602155"/>
                  <a:pt x="611712" y="2603616"/>
                  <a:pt x="611712" y="2605377"/>
                </a:cubicBezTo>
                <a:cubicBezTo>
                  <a:pt x="611712" y="2608815"/>
                  <a:pt x="609263" y="2609760"/>
                  <a:pt x="606900" y="2607354"/>
                </a:cubicBezTo>
                <a:close/>
                <a:moveTo>
                  <a:pt x="605611" y="360807"/>
                </a:moveTo>
                <a:cubicBezTo>
                  <a:pt x="604408" y="362310"/>
                  <a:pt x="603978" y="364201"/>
                  <a:pt x="604751" y="365103"/>
                </a:cubicBezTo>
                <a:cubicBezTo>
                  <a:pt x="605525" y="366005"/>
                  <a:pt x="605525" y="366478"/>
                  <a:pt x="604751" y="366478"/>
                </a:cubicBezTo>
                <a:cubicBezTo>
                  <a:pt x="603119" y="366478"/>
                  <a:pt x="603291" y="366822"/>
                  <a:pt x="602174" y="360764"/>
                </a:cubicBezTo>
                <a:cubicBezTo>
                  <a:pt x="601228" y="355651"/>
                  <a:pt x="604279" y="352170"/>
                  <a:pt x="606470" y="355908"/>
                </a:cubicBezTo>
                <a:cubicBezTo>
                  <a:pt x="607209" y="357618"/>
                  <a:pt x="606874" y="359608"/>
                  <a:pt x="605611" y="360978"/>
                </a:cubicBezTo>
                <a:close/>
                <a:moveTo>
                  <a:pt x="603462" y="1862758"/>
                </a:moveTo>
                <a:cubicBezTo>
                  <a:pt x="603462" y="1863944"/>
                  <a:pt x="602500" y="1864907"/>
                  <a:pt x="601314" y="1864907"/>
                </a:cubicBezTo>
                <a:cubicBezTo>
                  <a:pt x="600128" y="1864907"/>
                  <a:pt x="599166" y="1863944"/>
                  <a:pt x="599166" y="1862758"/>
                </a:cubicBezTo>
                <a:cubicBezTo>
                  <a:pt x="599166" y="1861572"/>
                  <a:pt x="600128" y="1860610"/>
                  <a:pt x="601314" y="1860610"/>
                </a:cubicBezTo>
                <a:cubicBezTo>
                  <a:pt x="602500" y="1860610"/>
                  <a:pt x="603462" y="1861572"/>
                  <a:pt x="603462" y="1862758"/>
                </a:cubicBezTo>
                <a:close/>
                <a:moveTo>
                  <a:pt x="600412" y="3700960"/>
                </a:moveTo>
                <a:cubicBezTo>
                  <a:pt x="599690" y="3702717"/>
                  <a:pt x="597684" y="3703555"/>
                  <a:pt x="595926" y="3702833"/>
                </a:cubicBezTo>
                <a:cubicBezTo>
                  <a:pt x="595076" y="3702485"/>
                  <a:pt x="594401" y="3701810"/>
                  <a:pt x="594053" y="3700960"/>
                </a:cubicBezTo>
                <a:cubicBezTo>
                  <a:pt x="593323" y="3699757"/>
                  <a:pt x="594268" y="3698210"/>
                  <a:pt x="596115" y="3697479"/>
                </a:cubicBezTo>
                <a:cubicBezTo>
                  <a:pt x="599982" y="3696105"/>
                  <a:pt x="602216" y="3697823"/>
                  <a:pt x="600283" y="3700960"/>
                </a:cubicBezTo>
                <a:close/>
                <a:moveTo>
                  <a:pt x="600412" y="3867151"/>
                </a:moveTo>
                <a:cubicBezTo>
                  <a:pt x="602015" y="3865076"/>
                  <a:pt x="604244" y="3863568"/>
                  <a:pt x="606771" y="3862854"/>
                </a:cubicBezTo>
                <a:cubicBezTo>
                  <a:pt x="611282" y="3862854"/>
                  <a:pt x="611927" y="3866764"/>
                  <a:pt x="608146" y="3871447"/>
                </a:cubicBezTo>
                <a:cubicBezTo>
                  <a:pt x="604365" y="3876131"/>
                  <a:pt x="603419" y="3876475"/>
                  <a:pt x="599553" y="3873897"/>
                </a:cubicBezTo>
                <a:cubicBezTo>
                  <a:pt x="597147" y="3872006"/>
                  <a:pt x="597361" y="3870846"/>
                  <a:pt x="600455" y="3867151"/>
                </a:cubicBezTo>
                <a:close/>
                <a:moveTo>
                  <a:pt x="610638" y="3898774"/>
                </a:moveTo>
                <a:cubicBezTo>
                  <a:pt x="609907" y="3899934"/>
                  <a:pt x="608919" y="3900879"/>
                  <a:pt x="608404" y="3900879"/>
                </a:cubicBezTo>
                <a:cubicBezTo>
                  <a:pt x="607888" y="3900879"/>
                  <a:pt x="607458" y="3899934"/>
                  <a:pt x="607458" y="3898774"/>
                </a:cubicBezTo>
                <a:cubicBezTo>
                  <a:pt x="607506" y="3897575"/>
                  <a:pt x="608490" y="3896626"/>
                  <a:pt x="609693" y="3896626"/>
                </a:cubicBezTo>
                <a:cubicBezTo>
                  <a:pt x="610981" y="3896626"/>
                  <a:pt x="611411" y="3897614"/>
                  <a:pt x="610681" y="3898774"/>
                </a:cubicBezTo>
                <a:close/>
                <a:moveTo>
                  <a:pt x="606943" y="3910289"/>
                </a:moveTo>
                <a:cubicBezTo>
                  <a:pt x="607458" y="3910804"/>
                  <a:pt x="607286" y="3912265"/>
                  <a:pt x="606513" y="3913511"/>
                </a:cubicBezTo>
                <a:cubicBezTo>
                  <a:pt x="604837" y="3916261"/>
                  <a:pt x="599123" y="3916519"/>
                  <a:pt x="599123" y="3913855"/>
                </a:cubicBezTo>
                <a:cubicBezTo>
                  <a:pt x="599123" y="3911191"/>
                  <a:pt x="605525" y="3908871"/>
                  <a:pt x="606986" y="3910289"/>
                </a:cubicBezTo>
                <a:close/>
                <a:moveTo>
                  <a:pt x="608532" y="4006274"/>
                </a:moveTo>
                <a:cubicBezTo>
                  <a:pt x="612829" y="4009496"/>
                  <a:pt x="612829" y="4009582"/>
                  <a:pt x="608532" y="4012590"/>
                </a:cubicBezTo>
                <a:cubicBezTo>
                  <a:pt x="602732" y="4016887"/>
                  <a:pt x="601787" y="4016500"/>
                  <a:pt x="601787" y="4009282"/>
                </a:cubicBezTo>
                <a:cubicBezTo>
                  <a:pt x="601787" y="4002063"/>
                  <a:pt x="602689" y="4001720"/>
                  <a:pt x="608575" y="4006274"/>
                </a:cubicBezTo>
                <a:close/>
                <a:moveTo>
                  <a:pt x="618887" y="4289848"/>
                </a:moveTo>
                <a:cubicBezTo>
                  <a:pt x="621809" y="4289848"/>
                  <a:pt x="624215" y="4290793"/>
                  <a:pt x="624215" y="4291953"/>
                </a:cubicBezTo>
                <a:cubicBezTo>
                  <a:pt x="624215" y="4293113"/>
                  <a:pt x="622410" y="4294101"/>
                  <a:pt x="620176" y="4294101"/>
                </a:cubicBezTo>
                <a:cubicBezTo>
                  <a:pt x="618161" y="4294187"/>
                  <a:pt x="616206" y="4293405"/>
                  <a:pt x="614805" y="4291953"/>
                </a:cubicBezTo>
                <a:cubicBezTo>
                  <a:pt x="614118" y="4290750"/>
                  <a:pt x="615880" y="4289848"/>
                  <a:pt x="618930" y="4289848"/>
                </a:cubicBezTo>
                <a:close/>
                <a:moveTo>
                  <a:pt x="622153" y="4232445"/>
                </a:moveTo>
                <a:cubicBezTo>
                  <a:pt x="620992" y="4232445"/>
                  <a:pt x="620047" y="4231028"/>
                  <a:pt x="620047" y="4229266"/>
                </a:cubicBezTo>
                <a:cubicBezTo>
                  <a:pt x="620047" y="4227504"/>
                  <a:pt x="620992" y="4226087"/>
                  <a:pt x="622153" y="4226087"/>
                </a:cubicBezTo>
                <a:cubicBezTo>
                  <a:pt x="623313" y="4226087"/>
                  <a:pt x="624215" y="4227504"/>
                  <a:pt x="624215" y="4229266"/>
                </a:cubicBezTo>
                <a:cubicBezTo>
                  <a:pt x="624215" y="4231028"/>
                  <a:pt x="623356" y="4232445"/>
                  <a:pt x="622195" y="4232445"/>
                </a:cubicBezTo>
                <a:close/>
                <a:moveTo>
                  <a:pt x="623613" y="4126965"/>
                </a:moveTo>
                <a:cubicBezTo>
                  <a:pt x="621637" y="4124945"/>
                  <a:pt x="626148" y="4119789"/>
                  <a:pt x="629886" y="4119789"/>
                </a:cubicBezTo>
                <a:cubicBezTo>
                  <a:pt x="631648" y="4119789"/>
                  <a:pt x="632636" y="4121379"/>
                  <a:pt x="632207" y="4123484"/>
                </a:cubicBezTo>
                <a:cubicBezTo>
                  <a:pt x="631519" y="4127351"/>
                  <a:pt x="626191" y="4129542"/>
                  <a:pt x="623656" y="4126965"/>
                </a:cubicBezTo>
                <a:close/>
                <a:moveTo>
                  <a:pt x="627910" y="4092893"/>
                </a:moveTo>
                <a:cubicBezTo>
                  <a:pt x="625203" y="4090143"/>
                  <a:pt x="626492" y="4085932"/>
                  <a:pt x="629629" y="4087135"/>
                </a:cubicBezTo>
                <a:cubicBezTo>
                  <a:pt x="631407" y="4087853"/>
                  <a:pt x="632623" y="4089520"/>
                  <a:pt x="632765" y="4091432"/>
                </a:cubicBezTo>
                <a:cubicBezTo>
                  <a:pt x="632636" y="4094483"/>
                  <a:pt x="630144" y="4095256"/>
                  <a:pt x="627781" y="4092893"/>
                </a:cubicBezTo>
                <a:close/>
                <a:moveTo>
                  <a:pt x="625547" y="3932931"/>
                </a:moveTo>
                <a:cubicBezTo>
                  <a:pt x="624932" y="3931707"/>
                  <a:pt x="625388" y="3930216"/>
                  <a:pt x="626578" y="3929537"/>
                </a:cubicBezTo>
                <a:cubicBezTo>
                  <a:pt x="629414" y="3927776"/>
                  <a:pt x="634870" y="3929838"/>
                  <a:pt x="634870" y="3932717"/>
                </a:cubicBezTo>
                <a:cubicBezTo>
                  <a:pt x="634870" y="3935595"/>
                  <a:pt x="627051" y="3935638"/>
                  <a:pt x="625418" y="3932931"/>
                </a:cubicBezTo>
                <a:close/>
                <a:moveTo>
                  <a:pt x="635902" y="3985908"/>
                </a:moveTo>
                <a:cubicBezTo>
                  <a:pt x="637663" y="3985908"/>
                  <a:pt x="639081" y="3986854"/>
                  <a:pt x="639081" y="3988056"/>
                </a:cubicBezTo>
                <a:cubicBezTo>
                  <a:pt x="639081" y="3989260"/>
                  <a:pt x="637663" y="3990162"/>
                  <a:pt x="635902" y="3990162"/>
                </a:cubicBezTo>
                <a:cubicBezTo>
                  <a:pt x="634140" y="3990162"/>
                  <a:pt x="632765" y="3989217"/>
                  <a:pt x="632765" y="3988056"/>
                </a:cubicBezTo>
                <a:cubicBezTo>
                  <a:pt x="632765" y="3986896"/>
                  <a:pt x="634054" y="3985908"/>
                  <a:pt x="635773" y="3985908"/>
                </a:cubicBezTo>
                <a:close/>
                <a:moveTo>
                  <a:pt x="637148" y="4141702"/>
                </a:moveTo>
                <a:cubicBezTo>
                  <a:pt x="639799" y="4143704"/>
                  <a:pt x="642686" y="4145375"/>
                  <a:pt x="645741" y="4146686"/>
                </a:cubicBezTo>
                <a:cubicBezTo>
                  <a:pt x="647704" y="4147266"/>
                  <a:pt x="649135" y="4148954"/>
                  <a:pt x="649393" y="4150982"/>
                </a:cubicBezTo>
                <a:cubicBezTo>
                  <a:pt x="649393" y="4152615"/>
                  <a:pt x="648662" y="4153947"/>
                  <a:pt x="647760" y="4153947"/>
                </a:cubicBezTo>
                <a:cubicBezTo>
                  <a:pt x="644710" y="4153947"/>
                  <a:pt x="636890" y="4147330"/>
                  <a:pt x="634441" y="4142733"/>
                </a:cubicBezTo>
                <a:cubicBezTo>
                  <a:pt x="631992" y="4138136"/>
                  <a:pt x="632078" y="4138007"/>
                  <a:pt x="637019" y="4141702"/>
                </a:cubicBezTo>
                <a:close/>
                <a:moveTo>
                  <a:pt x="655924" y="4068660"/>
                </a:moveTo>
                <a:cubicBezTo>
                  <a:pt x="659361" y="4070508"/>
                  <a:pt x="659576" y="4071496"/>
                  <a:pt x="657384" y="4075019"/>
                </a:cubicBezTo>
                <a:cubicBezTo>
                  <a:pt x="654549" y="4079616"/>
                  <a:pt x="650725" y="4080776"/>
                  <a:pt x="652229" y="4076523"/>
                </a:cubicBezTo>
                <a:cubicBezTo>
                  <a:pt x="652435" y="4074181"/>
                  <a:pt x="651618" y="4071861"/>
                  <a:pt x="649994" y="4070164"/>
                </a:cubicBezTo>
                <a:cubicBezTo>
                  <a:pt x="646170" y="4066125"/>
                  <a:pt x="649264" y="4065309"/>
                  <a:pt x="655795" y="4068875"/>
                </a:cubicBezTo>
                <a:close/>
                <a:moveTo>
                  <a:pt x="652443" y="4100455"/>
                </a:moveTo>
                <a:cubicBezTo>
                  <a:pt x="654128" y="4100489"/>
                  <a:pt x="655704" y="4101275"/>
                  <a:pt x="656740" y="4102603"/>
                </a:cubicBezTo>
                <a:cubicBezTo>
                  <a:pt x="657470" y="4103763"/>
                  <a:pt x="656740" y="4104708"/>
                  <a:pt x="654892" y="4104708"/>
                </a:cubicBezTo>
                <a:cubicBezTo>
                  <a:pt x="653221" y="4104670"/>
                  <a:pt x="651653" y="4103901"/>
                  <a:pt x="650596" y="4102603"/>
                </a:cubicBezTo>
                <a:cubicBezTo>
                  <a:pt x="649736" y="4101615"/>
                  <a:pt x="650725" y="4100670"/>
                  <a:pt x="652314" y="4100670"/>
                </a:cubicBezTo>
                <a:close/>
                <a:moveTo>
                  <a:pt x="656740" y="4125418"/>
                </a:moveTo>
                <a:cubicBezTo>
                  <a:pt x="659705" y="4121121"/>
                  <a:pt x="662111" y="4122625"/>
                  <a:pt x="662111" y="4128425"/>
                </a:cubicBezTo>
                <a:cubicBezTo>
                  <a:pt x="662317" y="4130324"/>
                  <a:pt x="660989" y="4132047"/>
                  <a:pt x="659103" y="4132335"/>
                </a:cubicBezTo>
                <a:cubicBezTo>
                  <a:pt x="654506" y="4132550"/>
                  <a:pt x="653604" y="4129843"/>
                  <a:pt x="656611" y="4125633"/>
                </a:cubicBezTo>
                <a:close/>
                <a:moveTo>
                  <a:pt x="669329" y="4278848"/>
                </a:moveTo>
                <a:lnTo>
                  <a:pt x="669329" y="4278848"/>
                </a:lnTo>
                <a:cubicBezTo>
                  <a:pt x="670029" y="4279746"/>
                  <a:pt x="669875" y="4281040"/>
                  <a:pt x="668977" y="4281744"/>
                </a:cubicBezTo>
                <a:cubicBezTo>
                  <a:pt x="668964" y="4281753"/>
                  <a:pt x="668955" y="4281762"/>
                  <a:pt x="668942" y="4281770"/>
                </a:cubicBezTo>
                <a:cubicBezTo>
                  <a:pt x="666622" y="4283102"/>
                  <a:pt x="662111" y="4281169"/>
                  <a:pt x="662111" y="4278848"/>
                </a:cubicBezTo>
                <a:cubicBezTo>
                  <a:pt x="662111" y="4276528"/>
                  <a:pt x="667653" y="4276485"/>
                  <a:pt x="669200" y="4279063"/>
                </a:cubicBezTo>
                <a:close/>
                <a:moveTo>
                  <a:pt x="666407" y="4205807"/>
                </a:moveTo>
                <a:cubicBezTo>
                  <a:pt x="664302" y="4203186"/>
                  <a:pt x="664173" y="4201510"/>
                  <a:pt x="665892" y="4199877"/>
                </a:cubicBezTo>
                <a:cubicBezTo>
                  <a:pt x="667610" y="4198245"/>
                  <a:pt x="668598" y="4198417"/>
                  <a:pt x="669544" y="4200995"/>
                </a:cubicBezTo>
                <a:cubicBezTo>
                  <a:pt x="671563" y="4206881"/>
                  <a:pt x="669544" y="4209974"/>
                  <a:pt x="666278" y="4206021"/>
                </a:cubicBezTo>
                <a:close/>
                <a:moveTo>
                  <a:pt x="670919" y="4151885"/>
                </a:moveTo>
                <a:cubicBezTo>
                  <a:pt x="674657" y="4148061"/>
                  <a:pt x="676504" y="4148791"/>
                  <a:pt x="675215" y="4153603"/>
                </a:cubicBezTo>
                <a:cubicBezTo>
                  <a:pt x="674614" y="4155923"/>
                  <a:pt x="672852" y="4157900"/>
                  <a:pt x="671219" y="4157900"/>
                </a:cubicBezTo>
                <a:cubicBezTo>
                  <a:pt x="667610" y="4158072"/>
                  <a:pt x="667395" y="4155494"/>
                  <a:pt x="670790" y="4152099"/>
                </a:cubicBezTo>
                <a:close/>
                <a:moveTo>
                  <a:pt x="674657" y="4252425"/>
                </a:moveTo>
                <a:cubicBezTo>
                  <a:pt x="675967" y="4253469"/>
                  <a:pt x="676740" y="4255045"/>
                  <a:pt x="676762" y="4256721"/>
                </a:cubicBezTo>
                <a:cubicBezTo>
                  <a:pt x="676762" y="4258397"/>
                  <a:pt x="675817" y="4259772"/>
                  <a:pt x="674657" y="4259772"/>
                </a:cubicBezTo>
                <a:cubicBezTo>
                  <a:pt x="673497" y="4259772"/>
                  <a:pt x="672551" y="4257795"/>
                  <a:pt x="672551" y="4255475"/>
                </a:cubicBezTo>
                <a:cubicBezTo>
                  <a:pt x="672551" y="4253155"/>
                  <a:pt x="673368" y="4251909"/>
                  <a:pt x="674528" y="4252596"/>
                </a:cubicBezTo>
                <a:close/>
                <a:moveTo>
                  <a:pt x="672981" y="3976756"/>
                </a:moveTo>
                <a:cubicBezTo>
                  <a:pt x="671744" y="3975601"/>
                  <a:pt x="670880" y="3974105"/>
                  <a:pt x="670489" y="3972460"/>
                </a:cubicBezTo>
                <a:cubicBezTo>
                  <a:pt x="670489" y="3970269"/>
                  <a:pt x="676203" y="3970269"/>
                  <a:pt x="677535" y="3972460"/>
                </a:cubicBezTo>
                <a:cubicBezTo>
                  <a:pt x="678068" y="3973891"/>
                  <a:pt x="677875" y="3975493"/>
                  <a:pt x="677020" y="3976756"/>
                </a:cubicBezTo>
                <a:cubicBezTo>
                  <a:pt x="675688" y="3978948"/>
                  <a:pt x="674786" y="3978948"/>
                  <a:pt x="672852" y="3976971"/>
                </a:cubicBezTo>
                <a:close/>
                <a:moveTo>
                  <a:pt x="683851" y="4127996"/>
                </a:moveTo>
                <a:cubicBezTo>
                  <a:pt x="684414" y="4128988"/>
                  <a:pt x="684294" y="4130226"/>
                  <a:pt x="683551" y="4131089"/>
                </a:cubicBezTo>
                <a:cubicBezTo>
                  <a:pt x="681574" y="4133152"/>
                  <a:pt x="676633" y="4132765"/>
                  <a:pt x="676633" y="4130574"/>
                </a:cubicBezTo>
                <a:cubicBezTo>
                  <a:pt x="676633" y="4128383"/>
                  <a:pt x="682519" y="4125976"/>
                  <a:pt x="683851" y="4127996"/>
                </a:cubicBezTo>
                <a:close/>
                <a:moveTo>
                  <a:pt x="679770" y="1486465"/>
                </a:moveTo>
                <a:cubicBezTo>
                  <a:pt x="679039" y="1485305"/>
                  <a:pt x="679770" y="1484359"/>
                  <a:pt x="681746" y="1484359"/>
                </a:cubicBezTo>
                <a:cubicBezTo>
                  <a:pt x="683722" y="1484359"/>
                  <a:pt x="685011" y="1485305"/>
                  <a:pt x="685011" y="1486465"/>
                </a:cubicBezTo>
                <a:cubicBezTo>
                  <a:pt x="685037" y="1487595"/>
                  <a:pt x="684165" y="1488544"/>
                  <a:pt x="683035" y="1488613"/>
                </a:cubicBezTo>
                <a:cubicBezTo>
                  <a:pt x="681694" y="1488437"/>
                  <a:pt x="680504" y="1487685"/>
                  <a:pt x="679770" y="1486551"/>
                </a:cubicBezTo>
                <a:close/>
                <a:moveTo>
                  <a:pt x="683465" y="4254014"/>
                </a:moveTo>
                <a:cubicBezTo>
                  <a:pt x="685957" y="4251909"/>
                  <a:pt x="690769" y="4252167"/>
                  <a:pt x="699362" y="4254874"/>
                </a:cubicBezTo>
                <a:cubicBezTo>
                  <a:pt x="701639" y="4255604"/>
                  <a:pt x="701725" y="4256420"/>
                  <a:pt x="699620" y="4259170"/>
                </a:cubicBezTo>
                <a:cubicBezTo>
                  <a:pt x="696569" y="4262908"/>
                  <a:pt x="692058" y="4262908"/>
                  <a:pt x="685484" y="4259170"/>
                </a:cubicBezTo>
                <a:cubicBezTo>
                  <a:pt x="681617" y="4256893"/>
                  <a:pt x="681230" y="4255991"/>
                  <a:pt x="683465" y="4254100"/>
                </a:cubicBezTo>
                <a:close/>
                <a:moveTo>
                  <a:pt x="696354" y="2476867"/>
                </a:moveTo>
                <a:cubicBezTo>
                  <a:pt x="695641" y="2478031"/>
                  <a:pt x="694442" y="2478822"/>
                  <a:pt x="693089" y="2479015"/>
                </a:cubicBezTo>
                <a:cubicBezTo>
                  <a:pt x="691959" y="2478947"/>
                  <a:pt x="691087" y="2477997"/>
                  <a:pt x="691112" y="2476867"/>
                </a:cubicBezTo>
                <a:cubicBezTo>
                  <a:pt x="691112" y="2475707"/>
                  <a:pt x="692573" y="2474762"/>
                  <a:pt x="694378" y="2474762"/>
                </a:cubicBezTo>
                <a:cubicBezTo>
                  <a:pt x="696182" y="2474762"/>
                  <a:pt x="697257" y="2475793"/>
                  <a:pt x="696526" y="2476953"/>
                </a:cubicBezTo>
                <a:close/>
                <a:moveTo>
                  <a:pt x="697343" y="1574587"/>
                </a:moveTo>
                <a:cubicBezTo>
                  <a:pt x="698546" y="1573857"/>
                  <a:pt x="699491" y="1574587"/>
                  <a:pt x="699491" y="1576564"/>
                </a:cubicBezTo>
                <a:cubicBezTo>
                  <a:pt x="699491" y="1580302"/>
                  <a:pt x="698245" y="1580860"/>
                  <a:pt x="696440" y="1577896"/>
                </a:cubicBezTo>
                <a:cubicBezTo>
                  <a:pt x="695955" y="1576740"/>
                  <a:pt x="696419" y="1575408"/>
                  <a:pt x="697514" y="1574802"/>
                </a:cubicBezTo>
                <a:close/>
                <a:moveTo>
                  <a:pt x="695151" y="4125847"/>
                </a:moveTo>
                <a:cubicBezTo>
                  <a:pt x="698331" y="4128297"/>
                  <a:pt x="699663" y="4130917"/>
                  <a:pt x="698846" y="4133109"/>
                </a:cubicBezTo>
                <a:cubicBezTo>
                  <a:pt x="696784" y="4138522"/>
                  <a:pt x="693819" y="4137405"/>
                  <a:pt x="691327" y="4129886"/>
                </a:cubicBezTo>
                <a:cubicBezTo>
                  <a:pt x="688621" y="4121723"/>
                  <a:pt x="689050" y="4121250"/>
                  <a:pt x="695323" y="4126062"/>
                </a:cubicBezTo>
                <a:close/>
                <a:moveTo>
                  <a:pt x="687976" y="2799797"/>
                </a:moveTo>
                <a:cubicBezTo>
                  <a:pt x="687246" y="2798594"/>
                  <a:pt x="687675" y="2797649"/>
                  <a:pt x="688878" y="2797649"/>
                </a:cubicBezTo>
                <a:cubicBezTo>
                  <a:pt x="690090" y="2797623"/>
                  <a:pt x="691087" y="2798586"/>
                  <a:pt x="691112" y="2799797"/>
                </a:cubicBezTo>
                <a:cubicBezTo>
                  <a:pt x="691112" y="2799797"/>
                  <a:pt x="691112" y="2799797"/>
                  <a:pt x="691112" y="2799797"/>
                </a:cubicBezTo>
                <a:cubicBezTo>
                  <a:pt x="691112" y="2800957"/>
                  <a:pt x="690683" y="2801902"/>
                  <a:pt x="690167" y="2801902"/>
                </a:cubicBezTo>
                <a:cubicBezTo>
                  <a:pt x="689652" y="2801902"/>
                  <a:pt x="688878" y="2801172"/>
                  <a:pt x="688148" y="2800012"/>
                </a:cubicBezTo>
                <a:close/>
                <a:moveTo>
                  <a:pt x="687976" y="2659643"/>
                </a:moveTo>
                <a:cubicBezTo>
                  <a:pt x="687349" y="2658474"/>
                  <a:pt x="687744" y="2657022"/>
                  <a:pt x="688878" y="2656335"/>
                </a:cubicBezTo>
                <a:cubicBezTo>
                  <a:pt x="690081" y="2655604"/>
                  <a:pt x="691027" y="2656335"/>
                  <a:pt x="691027" y="2658311"/>
                </a:cubicBezTo>
                <a:cubicBezTo>
                  <a:pt x="691284" y="2662264"/>
                  <a:pt x="690038" y="2662866"/>
                  <a:pt x="688234" y="2659858"/>
                </a:cubicBezTo>
                <a:close/>
                <a:moveTo>
                  <a:pt x="690554" y="343319"/>
                </a:moveTo>
                <a:cubicBezTo>
                  <a:pt x="689265" y="347272"/>
                  <a:pt x="684754" y="347917"/>
                  <a:pt x="684754" y="344179"/>
                </a:cubicBezTo>
                <a:cubicBezTo>
                  <a:pt x="684728" y="342327"/>
                  <a:pt x="686210" y="340810"/>
                  <a:pt x="688062" y="340785"/>
                </a:cubicBezTo>
                <a:cubicBezTo>
                  <a:pt x="688062" y="340785"/>
                  <a:pt x="688062" y="340785"/>
                  <a:pt x="688062" y="340785"/>
                </a:cubicBezTo>
                <a:cubicBezTo>
                  <a:pt x="690124" y="340999"/>
                  <a:pt x="691284" y="342159"/>
                  <a:pt x="690812" y="343534"/>
                </a:cubicBezTo>
                <a:close/>
                <a:moveTo>
                  <a:pt x="696483" y="4111970"/>
                </a:moveTo>
                <a:cubicBezTo>
                  <a:pt x="695710" y="4109993"/>
                  <a:pt x="695538" y="4107931"/>
                  <a:pt x="696053" y="4107372"/>
                </a:cubicBezTo>
                <a:cubicBezTo>
                  <a:pt x="697987" y="4105396"/>
                  <a:pt x="710060" y="4109435"/>
                  <a:pt x="709287" y="4111669"/>
                </a:cubicBezTo>
                <a:cubicBezTo>
                  <a:pt x="708213" y="4116137"/>
                  <a:pt x="698288" y="4116223"/>
                  <a:pt x="696741" y="4112184"/>
                </a:cubicBezTo>
                <a:close/>
                <a:moveTo>
                  <a:pt x="718310" y="4078843"/>
                </a:moveTo>
                <a:cubicBezTo>
                  <a:pt x="720944" y="4080553"/>
                  <a:pt x="722323" y="4083651"/>
                  <a:pt x="721833" y="4086749"/>
                </a:cubicBezTo>
                <a:cubicBezTo>
                  <a:pt x="720888" y="4090530"/>
                  <a:pt x="720630" y="4090444"/>
                  <a:pt x="719212" y="4085803"/>
                </a:cubicBezTo>
                <a:cubicBezTo>
                  <a:pt x="717794" y="4081163"/>
                  <a:pt x="717407" y="4080948"/>
                  <a:pt x="714915" y="4084471"/>
                </a:cubicBezTo>
                <a:cubicBezTo>
                  <a:pt x="712423" y="4087995"/>
                  <a:pt x="711908" y="4087608"/>
                  <a:pt x="708557" y="4080519"/>
                </a:cubicBezTo>
                <a:cubicBezTo>
                  <a:pt x="706065" y="4075234"/>
                  <a:pt x="705592" y="4071926"/>
                  <a:pt x="707096" y="4070637"/>
                </a:cubicBezTo>
                <a:cubicBezTo>
                  <a:pt x="709631" y="4068059"/>
                  <a:pt x="716720" y="4070250"/>
                  <a:pt x="715001" y="4073128"/>
                </a:cubicBezTo>
                <a:cubicBezTo>
                  <a:pt x="714529" y="4074418"/>
                  <a:pt x="716076" y="4076995"/>
                  <a:pt x="718568" y="4079058"/>
                </a:cubicBezTo>
                <a:close/>
                <a:moveTo>
                  <a:pt x="721403" y="4057962"/>
                </a:moveTo>
                <a:cubicBezTo>
                  <a:pt x="717966" y="4057962"/>
                  <a:pt x="717493" y="4055985"/>
                  <a:pt x="719599" y="4050528"/>
                </a:cubicBezTo>
                <a:cubicBezTo>
                  <a:pt x="720673" y="4047693"/>
                  <a:pt x="721274" y="4047521"/>
                  <a:pt x="722692" y="4049798"/>
                </a:cubicBezTo>
                <a:cubicBezTo>
                  <a:pt x="723693" y="4051474"/>
                  <a:pt x="724312" y="4053352"/>
                  <a:pt x="724497" y="4055298"/>
                </a:cubicBezTo>
                <a:cubicBezTo>
                  <a:pt x="724475" y="4056862"/>
                  <a:pt x="723225" y="4058129"/>
                  <a:pt x="721661" y="4058176"/>
                </a:cubicBezTo>
                <a:close/>
                <a:moveTo>
                  <a:pt x="724540" y="4117469"/>
                </a:moveTo>
                <a:cubicBezTo>
                  <a:pt x="724540" y="4118655"/>
                  <a:pt x="723577" y="4119617"/>
                  <a:pt x="722391" y="4119617"/>
                </a:cubicBezTo>
                <a:cubicBezTo>
                  <a:pt x="721206" y="4119617"/>
                  <a:pt x="720243" y="4118655"/>
                  <a:pt x="720243" y="4117469"/>
                </a:cubicBezTo>
                <a:cubicBezTo>
                  <a:pt x="720243" y="4116283"/>
                  <a:pt x="721206" y="4115321"/>
                  <a:pt x="722391" y="4115321"/>
                </a:cubicBezTo>
                <a:cubicBezTo>
                  <a:pt x="723577" y="4115321"/>
                  <a:pt x="724540" y="4116283"/>
                  <a:pt x="724540" y="4117469"/>
                </a:cubicBezTo>
                <a:close/>
                <a:moveTo>
                  <a:pt x="709717" y="4014351"/>
                </a:moveTo>
                <a:cubicBezTo>
                  <a:pt x="710808" y="4013690"/>
                  <a:pt x="712230" y="4014038"/>
                  <a:pt x="712896" y="4015125"/>
                </a:cubicBezTo>
                <a:cubicBezTo>
                  <a:pt x="713575" y="4016233"/>
                  <a:pt x="713248" y="4017677"/>
                  <a:pt x="712166" y="4018390"/>
                </a:cubicBezTo>
                <a:cubicBezTo>
                  <a:pt x="711079" y="4019069"/>
                  <a:pt x="709648" y="4018743"/>
                  <a:pt x="708969" y="4017655"/>
                </a:cubicBezTo>
                <a:cubicBezTo>
                  <a:pt x="708960" y="4017643"/>
                  <a:pt x="708952" y="4017630"/>
                  <a:pt x="708943" y="4017617"/>
                </a:cubicBezTo>
                <a:cubicBezTo>
                  <a:pt x="708509" y="4016521"/>
                  <a:pt x="708952" y="4015275"/>
                  <a:pt x="709974" y="4014695"/>
                </a:cubicBezTo>
                <a:close/>
                <a:moveTo>
                  <a:pt x="712295" y="3405356"/>
                </a:moveTo>
                <a:cubicBezTo>
                  <a:pt x="710524" y="3405553"/>
                  <a:pt x="708930" y="3404282"/>
                  <a:pt x="708733" y="3402516"/>
                </a:cubicBezTo>
                <a:cubicBezTo>
                  <a:pt x="708664" y="3401914"/>
                  <a:pt x="708767" y="3401304"/>
                  <a:pt x="709029" y="3400758"/>
                </a:cubicBezTo>
                <a:cubicBezTo>
                  <a:pt x="710361" y="3398567"/>
                  <a:pt x="714056" y="3400458"/>
                  <a:pt x="714056" y="3403336"/>
                </a:cubicBezTo>
                <a:cubicBezTo>
                  <a:pt x="714331" y="3404342"/>
                  <a:pt x="713738" y="3405381"/>
                  <a:pt x="712733" y="3405661"/>
                </a:cubicBezTo>
                <a:cubicBezTo>
                  <a:pt x="712673" y="3405674"/>
                  <a:pt x="712612" y="3405691"/>
                  <a:pt x="712552" y="3405700"/>
                </a:cubicBezTo>
                <a:close/>
                <a:moveTo>
                  <a:pt x="709416" y="3422542"/>
                </a:moveTo>
                <a:cubicBezTo>
                  <a:pt x="708526" y="3424428"/>
                  <a:pt x="706782" y="3425769"/>
                  <a:pt x="704733" y="3426151"/>
                </a:cubicBezTo>
                <a:cubicBezTo>
                  <a:pt x="702369" y="3426624"/>
                  <a:pt x="701338" y="3425850"/>
                  <a:pt x="701940" y="3424003"/>
                </a:cubicBezTo>
                <a:cubicBezTo>
                  <a:pt x="702846" y="3422138"/>
                  <a:pt x="704587" y="3420815"/>
                  <a:pt x="706623" y="3420437"/>
                </a:cubicBezTo>
                <a:cubicBezTo>
                  <a:pt x="709244" y="3420437"/>
                  <a:pt x="710275" y="3421210"/>
                  <a:pt x="709674" y="3423015"/>
                </a:cubicBezTo>
                <a:close/>
                <a:moveTo>
                  <a:pt x="703572" y="157794"/>
                </a:moveTo>
                <a:cubicBezTo>
                  <a:pt x="702455" y="157794"/>
                  <a:pt x="701510" y="156333"/>
                  <a:pt x="701510" y="154571"/>
                </a:cubicBezTo>
                <a:cubicBezTo>
                  <a:pt x="701510" y="152810"/>
                  <a:pt x="702455" y="151392"/>
                  <a:pt x="703572" y="151392"/>
                </a:cubicBezTo>
                <a:cubicBezTo>
                  <a:pt x="704690" y="151392"/>
                  <a:pt x="705678" y="152853"/>
                  <a:pt x="705678" y="154571"/>
                </a:cubicBezTo>
                <a:cubicBezTo>
                  <a:pt x="705678" y="156290"/>
                  <a:pt x="704990" y="158266"/>
                  <a:pt x="703830" y="158266"/>
                </a:cubicBezTo>
                <a:close/>
                <a:moveTo>
                  <a:pt x="705678" y="4302093"/>
                </a:moveTo>
                <a:cubicBezTo>
                  <a:pt x="706864" y="4302071"/>
                  <a:pt x="707843" y="4303012"/>
                  <a:pt x="707869" y="4304198"/>
                </a:cubicBezTo>
                <a:cubicBezTo>
                  <a:pt x="707891" y="4305384"/>
                  <a:pt x="706950" y="4306364"/>
                  <a:pt x="705764" y="4306390"/>
                </a:cubicBezTo>
                <a:cubicBezTo>
                  <a:pt x="704578" y="4306411"/>
                  <a:pt x="703598" y="4305470"/>
                  <a:pt x="703572" y="4304284"/>
                </a:cubicBezTo>
                <a:cubicBezTo>
                  <a:pt x="703572" y="4304271"/>
                  <a:pt x="703572" y="4304254"/>
                  <a:pt x="703572" y="4304241"/>
                </a:cubicBezTo>
                <a:cubicBezTo>
                  <a:pt x="703792" y="4303146"/>
                  <a:pt x="704827" y="4302407"/>
                  <a:pt x="705936" y="4302566"/>
                </a:cubicBezTo>
                <a:close/>
                <a:moveTo>
                  <a:pt x="705678" y="4242585"/>
                </a:moveTo>
                <a:cubicBezTo>
                  <a:pt x="705747" y="4241370"/>
                  <a:pt x="706778" y="4240433"/>
                  <a:pt x="707998" y="4240480"/>
                </a:cubicBezTo>
                <a:cubicBezTo>
                  <a:pt x="709287" y="4240480"/>
                  <a:pt x="709760" y="4239062"/>
                  <a:pt x="709115" y="4237301"/>
                </a:cubicBezTo>
                <a:cubicBezTo>
                  <a:pt x="708471" y="4235539"/>
                  <a:pt x="708814" y="4234078"/>
                  <a:pt x="709931" y="4234078"/>
                </a:cubicBezTo>
                <a:cubicBezTo>
                  <a:pt x="711049" y="4234078"/>
                  <a:pt x="711951" y="4235539"/>
                  <a:pt x="711951" y="4237301"/>
                </a:cubicBezTo>
                <a:cubicBezTo>
                  <a:pt x="711951" y="4239062"/>
                  <a:pt x="712982" y="4240480"/>
                  <a:pt x="714185" y="4240480"/>
                </a:cubicBezTo>
                <a:cubicBezTo>
                  <a:pt x="715388" y="4240480"/>
                  <a:pt x="715818" y="4241425"/>
                  <a:pt x="715087" y="4242585"/>
                </a:cubicBezTo>
                <a:cubicBezTo>
                  <a:pt x="713725" y="4244063"/>
                  <a:pt x="711766" y="4244854"/>
                  <a:pt x="709760" y="4244734"/>
                </a:cubicBezTo>
                <a:cubicBezTo>
                  <a:pt x="707783" y="4245206"/>
                  <a:pt x="705936" y="4244261"/>
                  <a:pt x="705936" y="4243058"/>
                </a:cubicBezTo>
                <a:close/>
                <a:moveTo>
                  <a:pt x="716892" y="4294832"/>
                </a:moveTo>
                <a:cubicBezTo>
                  <a:pt x="718782" y="4295562"/>
                  <a:pt x="719771" y="4297023"/>
                  <a:pt x="719169" y="4298097"/>
                </a:cubicBezTo>
                <a:cubicBezTo>
                  <a:pt x="717579" y="4300675"/>
                  <a:pt x="714615" y="4300460"/>
                  <a:pt x="712939" y="4297710"/>
                </a:cubicBezTo>
                <a:cubicBezTo>
                  <a:pt x="711263" y="4294960"/>
                  <a:pt x="713068" y="4293715"/>
                  <a:pt x="717150" y="4295304"/>
                </a:cubicBezTo>
                <a:close/>
                <a:moveTo>
                  <a:pt x="720372" y="4189437"/>
                </a:moveTo>
                <a:cubicBezTo>
                  <a:pt x="721575" y="4189437"/>
                  <a:pt x="723466" y="4191972"/>
                  <a:pt x="724669" y="4195065"/>
                </a:cubicBezTo>
                <a:cubicBezTo>
                  <a:pt x="727504" y="4202584"/>
                  <a:pt x="725958" y="4203658"/>
                  <a:pt x="721704" y="4197042"/>
                </a:cubicBezTo>
                <a:cubicBezTo>
                  <a:pt x="717450" y="4190425"/>
                  <a:pt x="717708" y="4189909"/>
                  <a:pt x="720630" y="4189909"/>
                </a:cubicBezTo>
                <a:close/>
                <a:moveTo>
                  <a:pt x="724669" y="3833509"/>
                </a:moveTo>
                <a:cubicBezTo>
                  <a:pt x="724669" y="3830931"/>
                  <a:pt x="725571" y="3830802"/>
                  <a:pt x="729868" y="3832821"/>
                </a:cubicBezTo>
                <a:cubicBezTo>
                  <a:pt x="732789" y="3834110"/>
                  <a:pt x="735109" y="3836516"/>
                  <a:pt x="735109" y="3838063"/>
                </a:cubicBezTo>
                <a:cubicBezTo>
                  <a:pt x="735109" y="3839610"/>
                  <a:pt x="734637" y="3840899"/>
                  <a:pt x="734078" y="3840899"/>
                </a:cubicBezTo>
                <a:cubicBezTo>
                  <a:pt x="733520" y="3840899"/>
                  <a:pt x="733004" y="3839954"/>
                  <a:pt x="733004" y="3838794"/>
                </a:cubicBezTo>
                <a:cubicBezTo>
                  <a:pt x="733004" y="3837634"/>
                  <a:pt x="731157" y="3836688"/>
                  <a:pt x="728707" y="3836688"/>
                </a:cubicBezTo>
                <a:cubicBezTo>
                  <a:pt x="726929" y="3836822"/>
                  <a:pt x="725300" y="3835692"/>
                  <a:pt x="724798" y="3833982"/>
                </a:cubicBezTo>
                <a:close/>
                <a:moveTo>
                  <a:pt x="748128" y="3460481"/>
                </a:moveTo>
                <a:cubicBezTo>
                  <a:pt x="747226" y="3466883"/>
                  <a:pt x="744863" y="3468644"/>
                  <a:pt x="742499" y="3464777"/>
                </a:cubicBezTo>
                <a:cubicBezTo>
                  <a:pt x="741039" y="3462414"/>
                  <a:pt x="744863" y="3454122"/>
                  <a:pt x="747398" y="3454122"/>
                </a:cubicBezTo>
                <a:cubicBezTo>
                  <a:pt x="748429" y="3454594"/>
                  <a:pt x="748772" y="3457473"/>
                  <a:pt x="748257" y="3460953"/>
                </a:cubicBezTo>
                <a:close/>
                <a:moveTo>
                  <a:pt x="748772" y="3947540"/>
                </a:moveTo>
                <a:cubicBezTo>
                  <a:pt x="749417" y="3948661"/>
                  <a:pt x="749077" y="3950092"/>
                  <a:pt x="747999" y="3950805"/>
                </a:cubicBezTo>
                <a:cubicBezTo>
                  <a:pt x="746912" y="3951484"/>
                  <a:pt x="745481" y="3951157"/>
                  <a:pt x="744802" y="3950070"/>
                </a:cubicBezTo>
                <a:cubicBezTo>
                  <a:pt x="744794" y="3950058"/>
                  <a:pt x="744785" y="3950045"/>
                  <a:pt x="744777" y="3950032"/>
                </a:cubicBezTo>
                <a:cubicBezTo>
                  <a:pt x="744106" y="3948915"/>
                  <a:pt x="744450" y="3947467"/>
                  <a:pt x="745550" y="3946766"/>
                </a:cubicBezTo>
                <a:cubicBezTo>
                  <a:pt x="746654" y="3946100"/>
                  <a:pt x="748089" y="3946444"/>
                  <a:pt x="748772" y="3947540"/>
                </a:cubicBezTo>
                <a:close/>
                <a:moveTo>
                  <a:pt x="743874" y="2676829"/>
                </a:moveTo>
                <a:cubicBezTo>
                  <a:pt x="742469" y="2676679"/>
                  <a:pt x="741219" y="2675884"/>
                  <a:pt x="740480" y="2674681"/>
                </a:cubicBezTo>
                <a:cubicBezTo>
                  <a:pt x="739793" y="2673521"/>
                  <a:pt x="740136" y="2672576"/>
                  <a:pt x="741296" y="2672576"/>
                </a:cubicBezTo>
                <a:cubicBezTo>
                  <a:pt x="742688" y="2672722"/>
                  <a:pt x="743939" y="2673500"/>
                  <a:pt x="744691" y="2674681"/>
                </a:cubicBezTo>
                <a:cubicBezTo>
                  <a:pt x="745249" y="2675755"/>
                  <a:pt x="745249" y="2676744"/>
                  <a:pt x="743874" y="2676744"/>
                </a:cubicBezTo>
                <a:close/>
                <a:moveTo>
                  <a:pt x="741511" y="3824486"/>
                </a:moveTo>
                <a:cubicBezTo>
                  <a:pt x="741511" y="3825646"/>
                  <a:pt x="741125" y="3826591"/>
                  <a:pt x="740609" y="3826591"/>
                </a:cubicBezTo>
                <a:cubicBezTo>
                  <a:pt x="740093" y="3826591"/>
                  <a:pt x="739105" y="3825646"/>
                  <a:pt x="738375" y="3824486"/>
                </a:cubicBezTo>
                <a:cubicBezTo>
                  <a:pt x="737644" y="3823326"/>
                  <a:pt x="738117" y="3822338"/>
                  <a:pt x="739320" y="3822338"/>
                </a:cubicBezTo>
                <a:cubicBezTo>
                  <a:pt x="740489" y="3822312"/>
                  <a:pt x="741464" y="3823231"/>
                  <a:pt x="741511" y="3824400"/>
                </a:cubicBezTo>
                <a:close/>
                <a:moveTo>
                  <a:pt x="740480" y="3960430"/>
                </a:moveTo>
                <a:cubicBezTo>
                  <a:pt x="742199" y="3960430"/>
                  <a:pt x="743617" y="3961418"/>
                  <a:pt x="743617" y="3962578"/>
                </a:cubicBezTo>
                <a:cubicBezTo>
                  <a:pt x="743617" y="3963738"/>
                  <a:pt x="742199" y="3964683"/>
                  <a:pt x="740480" y="3964683"/>
                </a:cubicBezTo>
                <a:cubicBezTo>
                  <a:pt x="738761" y="3964683"/>
                  <a:pt x="737344" y="3963738"/>
                  <a:pt x="737344" y="3962578"/>
                </a:cubicBezTo>
                <a:cubicBezTo>
                  <a:pt x="737344" y="3961418"/>
                  <a:pt x="738761" y="3960430"/>
                  <a:pt x="740480" y="3960430"/>
                </a:cubicBezTo>
                <a:close/>
                <a:moveTo>
                  <a:pt x="744562" y="4181488"/>
                </a:moveTo>
                <a:cubicBezTo>
                  <a:pt x="742757" y="4181488"/>
                  <a:pt x="741898" y="4180500"/>
                  <a:pt x="742585" y="4179340"/>
                </a:cubicBezTo>
                <a:cubicBezTo>
                  <a:pt x="743788" y="4177363"/>
                  <a:pt x="747827" y="4178309"/>
                  <a:pt x="747827" y="4180543"/>
                </a:cubicBezTo>
                <a:cubicBezTo>
                  <a:pt x="747827" y="4181016"/>
                  <a:pt x="746366" y="4181445"/>
                  <a:pt x="744562" y="4181445"/>
                </a:cubicBezTo>
                <a:close/>
                <a:moveTo>
                  <a:pt x="742414" y="4189823"/>
                </a:moveTo>
                <a:cubicBezTo>
                  <a:pt x="739964" y="4189823"/>
                  <a:pt x="739492" y="4189222"/>
                  <a:pt x="741167" y="4188535"/>
                </a:cubicBezTo>
                <a:cubicBezTo>
                  <a:pt x="742405" y="4187821"/>
                  <a:pt x="743926" y="4187821"/>
                  <a:pt x="745163" y="4188535"/>
                </a:cubicBezTo>
                <a:cubicBezTo>
                  <a:pt x="745851" y="4189351"/>
                  <a:pt x="744605" y="4189866"/>
                  <a:pt x="742414" y="4189780"/>
                </a:cubicBezTo>
                <a:close/>
                <a:moveTo>
                  <a:pt x="742714" y="4172981"/>
                </a:moveTo>
                <a:cubicBezTo>
                  <a:pt x="741034" y="4172942"/>
                  <a:pt x="739458" y="4172156"/>
                  <a:pt x="738418" y="4170832"/>
                </a:cubicBezTo>
                <a:cubicBezTo>
                  <a:pt x="737730" y="4169673"/>
                  <a:pt x="739105" y="4168727"/>
                  <a:pt x="741468" y="4168727"/>
                </a:cubicBezTo>
                <a:cubicBezTo>
                  <a:pt x="743831" y="4168727"/>
                  <a:pt x="745765" y="4169673"/>
                  <a:pt x="745765" y="4170832"/>
                </a:cubicBezTo>
                <a:cubicBezTo>
                  <a:pt x="745765" y="4171993"/>
                  <a:pt x="744347" y="4172938"/>
                  <a:pt x="742714" y="4172938"/>
                </a:cubicBezTo>
                <a:close/>
                <a:moveTo>
                  <a:pt x="741769" y="4049712"/>
                </a:moveTo>
                <a:cubicBezTo>
                  <a:pt x="740377" y="4049566"/>
                  <a:pt x="739127" y="4048788"/>
                  <a:pt x="738375" y="4047607"/>
                </a:cubicBezTo>
                <a:cubicBezTo>
                  <a:pt x="737687" y="4046404"/>
                  <a:pt x="738031" y="4045459"/>
                  <a:pt x="739191" y="4045459"/>
                </a:cubicBezTo>
                <a:cubicBezTo>
                  <a:pt x="740596" y="4045609"/>
                  <a:pt x="741846" y="4046404"/>
                  <a:pt x="742585" y="4047607"/>
                </a:cubicBezTo>
                <a:cubicBezTo>
                  <a:pt x="743316" y="4048724"/>
                  <a:pt x="742929" y="4049669"/>
                  <a:pt x="741769" y="4049669"/>
                </a:cubicBezTo>
                <a:close/>
                <a:moveTo>
                  <a:pt x="743617" y="4138952"/>
                </a:moveTo>
                <a:cubicBezTo>
                  <a:pt x="743617" y="4140155"/>
                  <a:pt x="743230" y="4141100"/>
                  <a:pt x="742714" y="4141100"/>
                </a:cubicBezTo>
                <a:cubicBezTo>
                  <a:pt x="742199" y="4141100"/>
                  <a:pt x="741210" y="4140155"/>
                  <a:pt x="740480" y="4138952"/>
                </a:cubicBezTo>
                <a:cubicBezTo>
                  <a:pt x="739750" y="4137749"/>
                  <a:pt x="740179" y="4136847"/>
                  <a:pt x="741425" y="4136847"/>
                </a:cubicBezTo>
                <a:cubicBezTo>
                  <a:pt x="742594" y="4136821"/>
                  <a:pt x="743569" y="4137740"/>
                  <a:pt x="743617" y="4138909"/>
                </a:cubicBezTo>
                <a:close/>
                <a:moveTo>
                  <a:pt x="748858" y="4060325"/>
                </a:moveTo>
                <a:cubicBezTo>
                  <a:pt x="748128" y="4061528"/>
                  <a:pt x="747226" y="4062473"/>
                  <a:pt x="746753" y="4062473"/>
                </a:cubicBezTo>
                <a:cubicBezTo>
                  <a:pt x="746280" y="4062473"/>
                  <a:pt x="745378" y="4061528"/>
                  <a:pt x="744691" y="4060325"/>
                </a:cubicBezTo>
                <a:cubicBezTo>
                  <a:pt x="744003" y="4059122"/>
                  <a:pt x="744906" y="4058219"/>
                  <a:pt x="746753" y="4058219"/>
                </a:cubicBezTo>
                <a:cubicBezTo>
                  <a:pt x="748601" y="4058219"/>
                  <a:pt x="749546" y="4059251"/>
                  <a:pt x="748858" y="4060282"/>
                </a:cubicBezTo>
                <a:close/>
                <a:moveTo>
                  <a:pt x="745722" y="103184"/>
                </a:moveTo>
                <a:cubicBezTo>
                  <a:pt x="745722" y="104344"/>
                  <a:pt x="743831" y="105290"/>
                  <a:pt x="741425" y="105290"/>
                </a:cubicBezTo>
                <a:cubicBezTo>
                  <a:pt x="739019" y="105290"/>
                  <a:pt x="737129" y="104344"/>
                  <a:pt x="737129" y="103184"/>
                </a:cubicBezTo>
                <a:cubicBezTo>
                  <a:pt x="737129" y="102024"/>
                  <a:pt x="739019" y="101036"/>
                  <a:pt x="741425" y="101036"/>
                </a:cubicBezTo>
                <a:cubicBezTo>
                  <a:pt x="743831" y="101036"/>
                  <a:pt x="745722" y="101852"/>
                  <a:pt x="745722" y="103012"/>
                </a:cubicBezTo>
                <a:close/>
                <a:moveTo>
                  <a:pt x="731758" y="65632"/>
                </a:moveTo>
                <a:cubicBezTo>
                  <a:pt x="733391" y="63956"/>
                  <a:pt x="741511" y="67007"/>
                  <a:pt x="741511" y="69284"/>
                </a:cubicBezTo>
                <a:cubicBezTo>
                  <a:pt x="741511" y="71561"/>
                  <a:pt x="733734" y="71819"/>
                  <a:pt x="732016" y="69026"/>
                </a:cubicBezTo>
                <a:cubicBezTo>
                  <a:pt x="731285" y="67737"/>
                  <a:pt x="731157" y="66062"/>
                  <a:pt x="731758" y="65460"/>
                </a:cubicBezTo>
                <a:close/>
                <a:moveTo>
                  <a:pt x="733133" y="217946"/>
                </a:moveTo>
                <a:cubicBezTo>
                  <a:pt x="733133" y="219106"/>
                  <a:pt x="732746" y="220051"/>
                  <a:pt x="732231" y="220051"/>
                </a:cubicBezTo>
                <a:cubicBezTo>
                  <a:pt x="731715" y="220051"/>
                  <a:pt x="730727" y="219106"/>
                  <a:pt x="729996" y="217946"/>
                </a:cubicBezTo>
                <a:cubicBezTo>
                  <a:pt x="729266" y="216786"/>
                  <a:pt x="729739" y="215797"/>
                  <a:pt x="730942" y="215797"/>
                </a:cubicBezTo>
                <a:cubicBezTo>
                  <a:pt x="732080" y="215771"/>
                  <a:pt x="733043" y="216639"/>
                  <a:pt x="733133" y="217774"/>
                </a:cubicBezTo>
                <a:close/>
                <a:moveTo>
                  <a:pt x="730555" y="167805"/>
                </a:moveTo>
                <a:cubicBezTo>
                  <a:pt x="731242" y="168535"/>
                  <a:pt x="730813" y="170125"/>
                  <a:pt x="729610" y="171414"/>
                </a:cubicBezTo>
                <a:cubicBezTo>
                  <a:pt x="728407" y="172703"/>
                  <a:pt x="726903" y="172961"/>
                  <a:pt x="726044" y="171414"/>
                </a:cubicBezTo>
                <a:cubicBezTo>
                  <a:pt x="724540" y="168922"/>
                  <a:pt x="728536" y="165613"/>
                  <a:pt x="730555" y="167633"/>
                </a:cubicBezTo>
                <a:close/>
                <a:moveTo>
                  <a:pt x="725829" y="2772514"/>
                </a:moveTo>
                <a:cubicBezTo>
                  <a:pt x="726559" y="2773717"/>
                  <a:pt x="725098" y="2774662"/>
                  <a:pt x="722563" y="2774662"/>
                </a:cubicBezTo>
                <a:cubicBezTo>
                  <a:pt x="718954" y="2774662"/>
                  <a:pt x="718267" y="2775264"/>
                  <a:pt x="720329" y="2777498"/>
                </a:cubicBezTo>
                <a:cubicBezTo>
                  <a:pt x="722391" y="2779732"/>
                  <a:pt x="722048" y="2780978"/>
                  <a:pt x="721274" y="2781795"/>
                </a:cubicBezTo>
                <a:cubicBezTo>
                  <a:pt x="718138" y="2784974"/>
                  <a:pt x="714314" y="2782912"/>
                  <a:pt x="714314" y="2778014"/>
                </a:cubicBezTo>
                <a:cubicBezTo>
                  <a:pt x="714477" y="2775590"/>
                  <a:pt x="713657" y="2773206"/>
                  <a:pt x="712037" y="2771397"/>
                </a:cubicBezTo>
                <a:cubicBezTo>
                  <a:pt x="710404" y="2770366"/>
                  <a:pt x="710447" y="2769292"/>
                  <a:pt x="712037" y="2767530"/>
                </a:cubicBezTo>
                <a:cubicBezTo>
                  <a:pt x="713627" y="2765768"/>
                  <a:pt x="715216" y="2766112"/>
                  <a:pt x="717322" y="2769077"/>
                </a:cubicBezTo>
                <a:cubicBezTo>
                  <a:pt x="718911" y="2771268"/>
                  <a:pt x="721146" y="2772428"/>
                  <a:pt x="722263" y="2771698"/>
                </a:cubicBezTo>
                <a:cubicBezTo>
                  <a:pt x="723371" y="2770881"/>
                  <a:pt x="724931" y="2771118"/>
                  <a:pt x="725747" y="2772226"/>
                </a:cubicBezTo>
                <a:cubicBezTo>
                  <a:pt x="725777" y="2772265"/>
                  <a:pt x="725803" y="2772304"/>
                  <a:pt x="725829" y="2772342"/>
                </a:cubicBezTo>
                <a:close/>
                <a:moveTo>
                  <a:pt x="715173" y="188041"/>
                </a:moveTo>
                <a:cubicBezTo>
                  <a:pt x="713455" y="188041"/>
                  <a:pt x="712037" y="187096"/>
                  <a:pt x="712037" y="185936"/>
                </a:cubicBezTo>
                <a:cubicBezTo>
                  <a:pt x="712037" y="184776"/>
                  <a:pt x="713455" y="183788"/>
                  <a:pt x="715173" y="183788"/>
                </a:cubicBezTo>
                <a:cubicBezTo>
                  <a:pt x="716892" y="183788"/>
                  <a:pt x="718310" y="184733"/>
                  <a:pt x="718310" y="185936"/>
                </a:cubicBezTo>
                <a:cubicBezTo>
                  <a:pt x="718310" y="187139"/>
                  <a:pt x="717107" y="188041"/>
                  <a:pt x="715173" y="188041"/>
                </a:cubicBezTo>
                <a:close/>
                <a:moveTo>
                  <a:pt x="720587" y="2641383"/>
                </a:moveTo>
                <a:cubicBezTo>
                  <a:pt x="720587" y="2643187"/>
                  <a:pt x="719642" y="2644691"/>
                  <a:pt x="718482" y="2644691"/>
                </a:cubicBezTo>
                <a:cubicBezTo>
                  <a:pt x="717360" y="2644691"/>
                  <a:pt x="716441" y="2643793"/>
                  <a:pt x="716419" y="2642672"/>
                </a:cubicBezTo>
                <a:cubicBezTo>
                  <a:pt x="716591" y="2641323"/>
                  <a:pt x="717347" y="2640115"/>
                  <a:pt x="718482" y="2639363"/>
                </a:cubicBezTo>
                <a:cubicBezTo>
                  <a:pt x="719470" y="2638805"/>
                  <a:pt x="720587" y="2639707"/>
                  <a:pt x="720587" y="2641383"/>
                </a:cubicBezTo>
                <a:close/>
                <a:moveTo>
                  <a:pt x="721188" y="353588"/>
                </a:moveTo>
                <a:cubicBezTo>
                  <a:pt x="722692" y="353588"/>
                  <a:pt x="724067" y="355522"/>
                  <a:pt x="724196" y="357885"/>
                </a:cubicBezTo>
                <a:cubicBezTo>
                  <a:pt x="724583" y="362955"/>
                  <a:pt x="721575" y="363556"/>
                  <a:pt x="719900" y="358787"/>
                </a:cubicBezTo>
                <a:cubicBezTo>
                  <a:pt x="718224" y="354018"/>
                  <a:pt x="718138" y="353760"/>
                  <a:pt x="721188" y="353760"/>
                </a:cubicBezTo>
                <a:close/>
                <a:moveTo>
                  <a:pt x="719814" y="60949"/>
                </a:moveTo>
                <a:cubicBezTo>
                  <a:pt x="721919" y="63097"/>
                  <a:pt x="718396" y="66663"/>
                  <a:pt x="714185" y="66663"/>
                </a:cubicBezTo>
                <a:cubicBezTo>
                  <a:pt x="712187" y="66461"/>
                  <a:pt x="710391" y="67892"/>
                  <a:pt x="710146" y="69886"/>
                </a:cubicBezTo>
                <a:cubicBezTo>
                  <a:pt x="710245" y="71519"/>
                  <a:pt x="709025" y="72928"/>
                  <a:pt x="707396" y="73065"/>
                </a:cubicBezTo>
                <a:cubicBezTo>
                  <a:pt x="704561" y="73065"/>
                  <a:pt x="699663" y="68769"/>
                  <a:pt x="699663" y="66534"/>
                </a:cubicBezTo>
                <a:cubicBezTo>
                  <a:pt x="699663" y="64300"/>
                  <a:pt x="718310" y="59574"/>
                  <a:pt x="719814" y="61121"/>
                </a:cubicBezTo>
                <a:close/>
                <a:moveTo>
                  <a:pt x="697171" y="303275"/>
                </a:moveTo>
                <a:cubicBezTo>
                  <a:pt x="698421" y="302618"/>
                  <a:pt x="699916" y="302618"/>
                  <a:pt x="701166" y="303275"/>
                </a:cubicBezTo>
                <a:cubicBezTo>
                  <a:pt x="701897" y="303963"/>
                  <a:pt x="700651" y="304479"/>
                  <a:pt x="698460" y="304393"/>
                </a:cubicBezTo>
                <a:cubicBezTo>
                  <a:pt x="696268" y="304307"/>
                  <a:pt x="695495" y="304049"/>
                  <a:pt x="697171" y="303447"/>
                </a:cubicBezTo>
                <a:close/>
                <a:moveTo>
                  <a:pt x="680801" y="22194"/>
                </a:moveTo>
                <a:cubicBezTo>
                  <a:pt x="685312" y="19272"/>
                  <a:pt x="687117" y="19659"/>
                  <a:pt x="685742" y="23225"/>
                </a:cubicBezTo>
                <a:cubicBezTo>
                  <a:pt x="685054" y="25073"/>
                  <a:pt x="686945" y="28424"/>
                  <a:pt x="690339" y="31388"/>
                </a:cubicBezTo>
                <a:cubicBezTo>
                  <a:pt x="693733" y="34353"/>
                  <a:pt x="695452" y="37447"/>
                  <a:pt x="694636" y="38907"/>
                </a:cubicBezTo>
                <a:cubicBezTo>
                  <a:pt x="692831" y="41872"/>
                  <a:pt x="691370" y="41915"/>
                  <a:pt x="686558" y="38907"/>
                </a:cubicBezTo>
                <a:cubicBezTo>
                  <a:pt x="684504" y="37606"/>
                  <a:pt x="683160" y="35440"/>
                  <a:pt x="682906" y="33021"/>
                </a:cubicBezTo>
                <a:cubicBezTo>
                  <a:pt x="682786" y="30671"/>
                  <a:pt x="681875" y="28433"/>
                  <a:pt x="680328" y="26662"/>
                </a:cubicBezTo>
                <a:cubicBezTo>
                  <a:pt x="678223" y="24772"/>
                  <a:pt x="678352" y="23784"/>
                  <a:pt x="680801" y="22194"/>
                </a:cubicBezTo>
                <a:close/>
                <a:moveTo>
                  <a:pt x="677621" y="2719237"/>
                </a:moveTo>
                <a:cubicBezTo>
                  <a:pt x="681102" y="2723103"/>
                  <a:pt x="681102" y="2723533"/>
                  <a:pt x="677879" y="2723533"/>
                </a:cubicBezTo>
                <a:cubicBezTo>
                  <a:pt x="675800" y="2723434"/>
                  <a:pt x="673952" y="2722171"/>
                  <a:pt x="673110" y="2720268"/>
                </a:cubicBezTo>
                <a:cubicBezTo>
                  <a:pt x="671219" y="2715026"/>
                  <a:pt x="673497" y="2714424"/>
                  <a:pt x="677664" y="2719237"/>
                </a:cubicBezTo>
                <a:close/>
                <a:moveTo>
                  <a:pt x="672508" y="345253"/>
                </a:moveTo>
                <a:cubicBezTo>
                  <a:pt x="673754" y="345253"/>
                  <a:pt x="674141" y="346241"/>
                  <a:pt x="673454" y="347401"/>
                </a:cubicBezTo>
                <a:cubicBezTo>
                  <a:pt x="672766" y="348561"/>
                  <a:pt x="671735" y="349507"/>
                  <a:pt x="671219" y="349507"/>
                </a:cubicBezTo>
                <a:cubicBezTo>
                  <a:pt x="670704" y="349507"/>
                  <a:pt x="670317" y="348561"/>
                  <a:pt x="670317" y="347401"/>
                </a:cubicBezTo>
                <a:cubicBezTo>
                  <a:pt x="670339" y="346190"/>
                  <a:pt x="671340" y="345231"/>
                  <a:pt x="672551" y="345253"/>
                </a:cubicBezTo>
                <a:cubicBezTo>
                  <a:pt x="672551" y="345253"/>
                  <a:pt x="672551" y="345253"/>
                  <a:pt x="672551" y="345253"/>
                </a:cubicBezTo>
                <a:close/>
                <a:moveTo>
                  <a:pt x="667009" y="3932889"/>
                </a:moveTo>
                <a:cubicBezTo>
                  <a:pt x="670231" y="3932889"/>
                  <a:pt x="676590" y="3938474"/>
                  <a:pt x="676590" y="3941482"/>
                </a:cubicBezTo>
                <a:cubicBezTo>
                  <a:pt x="676590" y="3943372"/>
                  <a:pt x="666923" y="3943845"/>
                  <a:pt x="665161" y="3941997"/>
                </a:cubicBezTo>
                <a:cubicBezTo>
                  <a:pt x="663400" y="3940150"/>
                  <a:pt x="664173" y="3932760"/>
                  <a:pt x="667052" y="3932760"/>
                </a:cubicBezTo>
                <a:close/>
                <a:moveTo>
                  <a:pt x="664001" y="3786418"/>
                </a:moveTo>
                <a:cubicBezTo>
                  <a:pt x="664001" y="3789899"/>
                  <a:pt x="660048" y="3788524"/>
                  <a:pt x="657814" y="3784270"/>
                </a:cubicBezTo>
                <a:cubicBezTo>
                  <a:pt x="654935" y="3778856"/>
                  <a:pt x="655064" y="3777782"/>
                  <a:pt x="658545" y="3777782"/>
                </a:cubicBezTo>
                <a:cubicBezTo>
                  <a:pt x="661337" y="3777654"/>
                  <a:pt x="664044" y="3781950"/>
                  <a:pt x="664044" y="3786289"/>
                </a:cubicBezTo>
                <a:close/>
                <a:moveTo>
                  <a:pt x="657728" y="3569442"/>
                </a:moveTo>
                <a:lnTo>
                  <a:pt x="657728" y="3569442"/>
                </a:lnTo>
                <a:cubicBezTo>
                  <a:pt x="655365" y="3573738"/>
                  <a:pt x="652529" y="3574726"/>
                  <a:pt x="650467" y="3571418"/>
                </a:cubicBezTo>
                <a:cubicBezTo>
                  <a:pt x="649779" y="3570258"/>
                  <a:pt x="650682" y="3568711"/>
                  <a:pt x="652443" y="3567981"/>
                </a:cubicBezTo>
                <a:cubicBezTo>
                  <a:pt x="654265" y="3567293"/>
                  <a:pt x="655537" y="3565626"/>
                  <a:pt x="655709" y="3563684"/>
                </a:cubicBezTo>
                <a:cubicBezTo>
                  <a:pt x="655709" y="3562052"/>
                  <a:pt x="656654" y="3560720"/>
                  <a:pt x="657814" y="3560720"/>
                </a:cubicBezTo>
                <a:cubicBezTo>
                  <a:pt x="660478" y="3560849"/>
                  <a:pt x="660435" y="3564286"/>
                  <a:pt x="657728" y="3569442"/>
                </a:cubicBezTo>
                <a:close/>
                <a:moveTo>
                  <a:pt x="658974" y="1508248"/>
                </a:moveTo>
                <a:cubicBezTo>
                  <a:pt x="659533" y="1508807"/>
                  <a:pt x="658630" y="1510440"/>
                  <a:pt x="656955" y="1511815"/>
                </a:cubicBezTo>
                <a:cubicBezTo>
                  <a:pt x="655279" y="1513189"/>
                  <a:pt x="653560" y="1513662"/>
                  <a:pt x="652658" y="1512115"/>
                </a:cubicBezTo>
                <a:cubicBezTo>
                  <a:pt x="651240" y="1509924"/>
                  <a:pt x="657084" y="1506358"/>
                  <a:pt x="658974" y="1508291"/>
                </a:cubicBezTo>
                <a:close/>
                <a:moveTo>
                  <a:pt x="651971" y="2423418"/>
                </a:moveTo>
                <a:cubicBezTo>
                  <a:pt x="653303" y="2419465"/>
                  <a:pt x="657771" y="2418820"/>
                  <a:pt x="657771" y="2422601"/>
                </a:cubicBezTo>
                <a:cubicBezTo>
                  <a:pt x="657750" y="2424427"/>
                  <a:pt x="656289" y="2425905"/>
                  <a:pt x="654463" y="2425953"/>
                </a:cubicBezTo>
                <a:cubicBezTo>
                  <a:pt x="652658" y="2425953"/>
                  <a:pt x="651541" y="2424793"/>
                  <a:pt x="651971" y="2423418"/>
                </a:cubicBezTo>
                <a:close/>
                <a:moveTo>
                  <a:pt x="653604" y="2639664"/>
                </a:moveTo>
                <a:cubicBezTo>
                  <a:pt x="653604" y="2640180"/>
                  <a:pt x="652658" y="2640609"/>
                  <a:pt x="651498" y="2640609"/>
                </a:cubicBezTo>
                <a:cubicBezTo>
                  <a:pt x="650304" y="2640562"/>
                  <a:pt x="649367" y="2639570"/>
                  <a:pt x="649393" y="2638375"/>
                </a:cubicBezTo>
                <a:cubicBezTo>
                  <a:pt x="649393" y="2637086"/>
                  <a:pt x="650338" y="2636699"/>
                  <a:pt x="651498" y="2637387"/>
                </a:cubicBezTo>
                <a:cubicBezTo>
                  <a:pt x="652658" y="2638074"/>
                  <a:pt x="653604" y="2639149"/>
                  <a:pt x="653604" y="2639664"/>
                </a:cubicBezTo>
                <a:close/>
                <a:moveTo>
                  <a:pt x="650983" y="2544409"/>
                </a:moveTo>
                <a:cubicBezTo>
                  <a:pt x="651541" y="2546085"/>
                  <a:pt x="649822" y="2547073"/>
                  <a:pt x="646428" y="2547073"/>
                </a:cubicBezTo>
                <a:cubicBezTo>
                  <a:pt x="643034" y="2547073"/>
                  <a:pt x="641014" y="2546128"/>
                  <a:pt x="641014" y="2544968"/>
                </a:cubicBezTo>
                <a:cubicBezTo>
                  <a:pt x="641014" y="2543808"/>
                  <a:pt x="642432" y="2542819"/>
                  <a:pt x="644151" y="2542819"/>
                </a:cubicBezTo>
                <a:cubicBezTo>
                  <a:pt x="645685" y="2542858"/>
                  <a:pt x="647219" y="2542682"/>
                  <a:pt x="648705" y="2542304"/>
                </a:cubicBezTo>
                <a:cubicBezTo>
                  <a:pt x="649479" y="2542003"/>
                  <a:pt x="650725" y="2542991"/>
                  <a:pt x="650983" y="2544409"/>
                </a:cubicBezTo>
                <a:close/>
                <a:moveTo>
                  <a:pt x="649393" y="1496046"/>
                </a:moveTo>
                <a:cubicBezTo>
                  <a:pt x="649393" y="1497881"/>
                  <a:pt x="647919" y="1499376"/>
                  <a:pt x="646085" y="1499397"/>
                </a:cubicBezTo>
                <a:cubicBezTo>
                  <a:pt x="644280" y="1499397"/>
                  <a:pt x="643163" y="1498237"/>
                  <a:pt x="643592" y="1496862"/>
                </a:cubicBezTo>
                <a:cubicBezTo>
                  <a:pt x="644881" y="1492824"/>
                  <a:pt x="649393" y="1492179"/>
                  <a:pt x="649393" y="1495960"/>
                </a:cubicBezTo>
                <a:close/>
                <a:moveTo>
                  <a:pt x="642819" y="329828"/>
                </a:moveTo>
                <a:cubicBezTo>
                  <a:pt x="645569" y="327036"/>
                  <a:pt x="646643" y="327852"/>
                  <a:pt x="647631" y="333308"/>
                </a:cubicBezTo>
                <a:cubicBezTo>
                  <a:pt x="648233" y="335208"/>
                  <a:pt x="647451" y="337270"/>
                  <a:pt x="645741" y="338292"/>
                </a:cubicBezTo>
                <a:cubicBezTo>
                  <a:pt x="642132" y="339581"/>
                  <a:pt x="639897" y="332836"/>
                  <a:pt x="642819" y="329828"/>
                </a:cubicBezTo>
                <a:close/>
                <a:moveTo>
                  <a:pt x="638952" y="345210"/>
                </a:moveTo>
                <a:cubicBezTo>
                  <a:pt x="640104" y="345257"/>
                  <a:pt x="641014" y="346202"/>
                  <a:pt x="641014" y="347358"/>
                </a:cubicBezTo>
                <a:cubicBezTo>
                  <a:pt x="641014" y="348505"/>
                  <a:pt x="640099" y="349442"/>
                  <a:pt x="638952" y="349464"/>
                </a:cubicBezTo>
                <a:cubicBezTo>
                  <a:pt x="637788" y="349464"/>
                  <a:pt x="636847" y="348523"/>
                  <a:pt x="636847" y="347358"/>
                </a:cubicBezTo>
                <a:cubicBezTo>
                  <a:pt x="636868" y="346207"/>
                  <a:pt x="637801" y="345274"/>
                  <a:pt x="638952" y="345253"/>
                </a:cubicBezTo>
                <a:close/>
                <a:moveTo>
                  <a:pt x="634870" y="337777"/>
                </a:moveTo>
                <a:cubicBezTo>
                  <a:pt x="634870" y="338937"/>
                  <a:pt x="633410" y="340269"/>
                  <a:pt x="631476" y="340656"/>
                </a:cubicBezTo>
                <a:cubicBezTo>
                  <a:pt x="629543" y="341042"/>
                  <a:pt x="628340" y="340312"/>
                  <a:pt x="628941" y="338507"/>
                </a:cubicBezTo>
                <a:cubicBezTo>
                  <a:pt x="630015" y="335242"/>
                  <a:pt x="634698" y="334683"/>
                  <a:pt x="634870" y="337820"/>
                </a:cubicBezTo>
                <a:close/>
                <a:moveTo>
                  <a:pt x="628469" y="56180"/>
                </a:moveTo>
                <a:cubicBezTo>
                  <a:pt x="629633" y="56180"/>
                  <a:pt x="630574" y="57121"/>
                  <a:pt x="630574" y="58285"/>
                </a:cubicBezTo>
                <a:cubicBezTo>
                  <a:pt x="630574" y="58298"/>
                  <a:pt x="630574" y="58315"/>
                  <a:pt x="630574" y="58328"/>
                </a:cubicBezTo>
                <a:cubicBezTo>
                  <a:pt x="630574" y="59492"/>
                  <a:pt x="629633" y="60433"/>
                  <a:pt x="628469" y="60433"/>
                </a:cubicBezTo>
                <a:cubicBezTo>
                  <a:pt x="627304" y="60433"/>
                  <a:pt x="626363" y="59492"/>
                  <a:pt x="626363" y="58328"/>
                </a:cubicBezTo>
                <a:cubicBezTo>
                  <a:pt x="626363" y="57164"/>
                  <a:pt x="627304" y="56223"/>
                  <a:pt x="628469" y="56223"/>
                </a:cubicBezTo>
                <a:close/>
                <a:moveTo>
                  <a:pt x="627652" y="454429"/>
                </a:moveTo>
                <a:cubicBezTo>
                  <a:pt x="628404" y="455610"/>
                  <a:pt x="628533" y="457088"/>
                  <a:pt x="627996" y="458382"/>
                </a:cubicBezTo>
                <a:cubicBezTo>
                  <a:pt x="627308" y="460530"/>
                  <a:pt x="626836" y="460530"/>
                  <a:pt x="625504" y="458382"/>
                </a:cubicBezTo>
                <a:cubicBezTo>
                  <a:pt x="623742" y="455331"/>
                  <a:pt x="625504" y="452066"/>
                  <a:pt x="627652" y="454429"/>
                </a:cubicBezTo>
                <a:close/>
                <a:moveTo>
                  <a:pt x="624258" y="214981"/>
                </a:moveTo>
                <a:cubicBezTo>
                  <a:pt x="624258" y="216700"/>
                  <a:pt x="620305" y="215711"/>
                  <a:pt x="619059" y="213692"/>
                </a:cubicBezTo>
                <a:cubicBezTo>
                  <a:pt x="618329" y="212489"/>
                  <a:pt x="619059" y="212145"/>
                  <a:pt x="621035" y="212876"/>
                </a:cubicBezTo>
                <a:cubicBezTo>
                  <a:pt x="623012" y="213606"/>
                  <a:pt x="624258" y="214336"/>
                  <a:pt x="624258" y="214809"/>
                </a:cubicBezTo>
                <a:close/>
                <a:moveTo>
                  <a:pt x="618286" y="13257"/>
                </a:moveTo>
                <a:cubicBezTo>
                  <a:pt x="621001" y="15337"/>
                  <a:pt x="622161" y="18868"/>
                  <a:pt x="621207" y="22151"/>
                </a:cubicBezTo>
                <a:cubicBezTo>
                  <a:pt x="619188" y="28682"/>
                  <a:pt x="617254" y="27736"/>
                  <a:pt x="614462" y="18714"/>
                </a:cubicBezTo>
                <a:cubicBezTo>
                  <a:pt x="611497" y="8831"/>
                  <a:pt x="612571" y="7285"/>
                  <a:pt x="618286" y="13085"/>
                </a:cubicBezTo>
                <a:close/>
                <a:moveTo>
                  <a:pt x="614376" y="359045"/>
                </a:moveTo>
                <a:cubicBezTo>
                  <a:pt x="611841" y="361623"/>
                  <a:pt x="609607" y="360205"/>
                  <a:pt x="609607" y="356080"/>
                </a:cubicBezTo>
                <a:cubicBezTo>
                  <a:pt x="609607" y="353717"/>
                  <a:pt x="610466" y="351784"/>
                  <a:pt x="611497" y="351784"/>
                </a:cubicBezTo>
                <a:cubicBezTo>
                  <a:pt x="613860" y="351655"/>
                  <a:pt x="616051" y="357154"/>
                  <a:pt x="614376" y="358873"/>
                </a:cubicBezTo>
                <a:close/>
                <a:moveTo>
                  <a:pt x="608318" y="15964"/>
                </a:moveTo>
                <a:cubicBezTo>
                  <a:pt x="609693" y="17339"/>
                  <a:pt x="609435" y="19874"/>
                  <a:pt x="607544" y="23440"/>
                </a:cubicBezTo>
                <a:cubicBezTo>
                  <a:pt x="604623" y="29025"/>
                  <a:pt x="600369" y="30400"/>
                  <a:pt x="598006" y="26490"/>
                </a:cubicBezTo>
                <a:cubicBezTo>
                  <a:pt x="595643" y="22581"/>
                  <a:pt x="605654" y="13128"/>
                  <a:pt x="608318" y="15792"/>
                </a:cubicBezTo>
                <a:close/>
                <a:moveTo>
                  <a:pt x="608318" y="222457"/>
                </a:moveTo>
                <a:cubicBezTo>
                  <a:pt x="606341" y="225765"/>
                  <a:pt x="603162" y="224433"/>
                  <a:pt x="601357" y="219535"/>
                </a:cubicBezTo>
                <a:cubicBezTo>
                  <a:pt x="600494" y="217778"/>
                  <a:pt x="600137" y="215814"/>
                  <a:pt x="600326" y="213864"/>
                </a:cubicBezTo>
                <a:cubicBezTo>
                  <a:pt x="601873" y="212145"/>
                  <a:pt x="609564" y="220395"/>
                  <a:pt x="608404" y="222414"/>
                </a:cubicBezTo>
                <a:close/>
                <a:moveTo>
                  <a:pt x="593108" y="333351"/>
                </a:moveTo>
                <a:cubicBezTo>
                  <a:pt x="594148" y="335702"/>
                  <a:pt x="596867" y="336806"/>
                  <a:pt x="599252" y="335843"/>
                </a:cubicBezTo>
                <a:cubicBezTo>
                  <a:pt x="602302" y="334855"/>
                  <a:pt x="603248" y="335543"/>
                  <a:pt x="603248" y="338765"/>
                </a:cubicBezTo>
                <a:cubicBezTo>
                  <a:pt x="603372" y="341369"/>
                  <a:pt x="605074" y="343637"/>
                  <a:pt x="607544" y="344480"/>
                </a:cubicBezTo>
                <a:cubicBezTo>
                  <a:pt x="611067" y="345597"/>
                  <a:pt x="611411" y="346327"/>
                  <a:pt x="609134" y="347788"/>
                </a:cubicBezTo>
                <a:cubicBezTo>
                  <a:pt x="604837" y="350538"/>
                  <a:pt x="603462" y="350151"/>
                  <a:pt x="600971" y="345425"/>
                </a:cubicBezTo>
                <a:cubicBezTo>
                  <a:pt x="600004" y="343242"/>
                  <a:pt x="598057" y="341648"/>
                  <a:pt x="595729" y="341128"/>
                </a:cubicBezTo>
                <a:cubicBezTo>
                  <a:pt x="592377" y="341128"/>
                  <a:pt x="587350" y="333008"/>
                  <a:pt x="589456" y="330902"/>
                </a:cubicBezTo>
                <a:cubicBezTo>
                  <a:pt x="590573" y="329828"/>
                  <a:pt x="592034" y="331074"/>
                  <a:pt x="593194" y="333180"/>
                </a:cubicBezTo>
                <a:close/>
                <a:moveTo>
                  <a:pt x="575921" y="23483"/>
                </a:moveTo>
                <a:cubicBezTo>
                  <a:pt x="577365" y="22044"/>
                  <a:pt x="578130" y="20063"/>
                  <a:pt x="578027" y="18026"/>
                </a:cubicBezTo>
                <a:cubicBezTo>
                  <a:pt x="578027" y="15749"/>
                  <a:pt x="579230" y="13944"/>
                  <a:pt x="580648" y="13987"/>
                </a:cubicBezTo>
                <a:cubicBezTo>
                  <a:pt x="585202" y="13987"/>
                  <a:pt x="591174" y="19960"/>
                  <a:pt x="590014" y="23096"/>
                </a:cubicBezTo>
                <a:cubicBezTo>
                  <a:pt x="588141" y="25468"/>
                  <a:pt x="585340" y="26920"/>
                  <a:pt x="582323" y="27092"/>
                </a:cubicBezTo>
                <a:cubicBezTo>
                  <a:pt x="575878" y="27908"/>
                  <a:pt x="572140" y="25803"/>
                  <a:pt x="576093" y="23311"/>
                </a:cubicBezTo>
                <a:close/>
                <a:moveTo>
                  <a:pt x="577511" y="3541084"/>
                </a:moveTo>
                <a:cubicBezTo>
                  <a:pt x="586792" y="3543362"/>
                  <a:pt x="590401" y="3545982"/>
                  <a:pt x="589284" y="3549377"/>
                </a:cubicBezTo>
                <a:cubicBezTo>
                  <a:pt x="587789" y="3552182"/>
                  <a:pt x="584300" y="3553244"/>
                  <a:pt x="581494" y="3551749"/>
                </a:cubicBezTo>
                <a:cubicBezTo>
                  <a:pt x="580119" y="3551014"/>
                  <a:pt x="579101" y="3549755"/>
                  <a:pt x="578671" y="3548260"/>
                </a:cubicBezTo>
                <a:cubicBezTo>
                  <a:pt x="578070" y="3545940"/>
                  <a:pt x="576265" y="3543963"/>
                  <a:pt x="574675" y="3543963"/>
                </a:cubicBezTo>
                <a:cubicBezTo>
                  <a:pt x="573086" y="3543963"/>
                  <a:pt x="571754" y="3542975"/>
                  <a:pt x="571754" y="3541815"/>
                </a:cubicBezTo>
                <a:cubicBezTo>
                  <a:pt x="571754" y="3540655"/>
                  <a:pt x="574289" y="3540096"/>
                  <a:pt x="577683" y="3540912"/>
                </a:cubicBezTo>
                <a:close/>
                <a:moveTo>
                  <a:pt x="582237" y="4005114"/>
                </a:moveTo>
                <a:cubicBezTo>
                  <a:pt x="579745" y="4003567"/>
                  <a:pt x="579659" y="4002622"/>
                  <a:pt x="581722" y="4000560"/>
                </a:cubicBezTo>
                <a:cubicBezTo>
                  <a:pt x="583784" y="3998497"/>
                  <a:pt x="584901" y="3998454"/>
                  <a:pt x="586835" y="4000560"/>
                </a:cubicBezTo>
                <a:cubicBezTo>
                  <a:pt x="590573" y="4003782"/>
                  <a:pt x="586577" y="4007692"/>
                  <a:pt x="582409" y="4005028"/>
                </a:cubicBezTo>
                <a:close/>
                <a:moveTo>
                  <a:pt x="588038" y="4067156"/>
                </a:moveTo>
                <a:cubicBezTo>
                  <a:pt x="586749" y="4071109"/>
                  <a:pt x="582237" y="4071754"/>
                  <a:pt x="582237" y="4067973"/>
                </a:cubicBezTo>
                <a:cubicBezTo>
                  <a:pt x="582237" y="4066138"/>
                  <a:pt x="583711" y="4064643"/>
                  <a:pt x="585546" y="4064621"/>
                </a:cubicBezTo>
                <a:cubicBezTo>
                  <a:pt x="587522" y="4064535"/>
                  <a:pt x="588639" y="4065695"/>
                  <a:pt x="588210" y="4067070"/>
                </a:cubicBezTo>
                <a:close/>
                <a:moveTo>
                  <a:pt x="550443" y="4288473"/>
                </a:moveTo>
                <a:cubicBezTo>
                  <a:pt x="551680" y="4287760"/>
                  <a:pt x="553201" y="4287760"/>
                  <a:pt x="554439" y="4288473"/>
                </a:cubicBezTo>
                <a:cubicBezTo>
                  <a:pt x="555126" y="4289160"/>
                  <a:pt x="553923" y="4289676"/>
                  <a:pt x="551689" y="4289590"/>
                </a:cubicBezTo>
                <a:cubicBezTo>
                  <a:pt x="549455" y="4289504"/>
                  <a:pt x="548939" y="4289074"/>
                  <a:pt x="550615" y="4288387"/>
                </a:cubicBezTo>
                <a:close/>
                <a:moveTo>
                  <a:pt x="548724" y="4283532"/>
                </a:moveTo>
                <a:cubicBezTo>
                  <a:pt x="548724" y="4282346"/>
                  <a:pt x="549687" y="4281383"/>
                  <a:pt x="550873" y="4281383"/>
                </a:cubicBezTo>
                <a:cubicBezTo>
                  <a:pt x="552058" y="4281383"/>
                  <a:pt x="553021" y="4282346"/>
                  <a:pt x="553021" y="4283532"/>
                </a:cubicBezTo>
                <a:cubicBezTo>
                  <a:pt x="553021" y="4284718"/>
                  <a:pt x="552058" y="4285680"/>
                  <a:pt x="550873" y="4285680"/>
                </a:cubicBezTo>
                <a:cubicBezTo>
                  <a:pt x="549687" y="4285680"/>
                  <a:pt x="548724" y="4284718"/>
                  <a:pt x="548724" y="4283532"/>
                </a:cubicBezTo>
                <a:close/>
                <a:moveTo>
                  <a:pt x="562344" y="4297066"/>
                </a:moveTo>
                <a:cubicBezTo>
                  <a:pt x="564063" y="4297710"/>
                  <a:pt x="565481" y="4299257"/>
                  <a:pt x="565481" y="4300417"/>
                </a:cubicBezTo>
                <a:cubicBezTo>
                  <a:pt x="565481" y="4302909"/>
                  <a:pt x="555212" y="4302566"/>
                  <a:pt x="553665" y="4300073"/>
                </a:cubicBezTo>
                <a:cubicBezTo>
                  <a:pt x="552118" y="4297581"/>
                  <a:pt x="558692" y="4295562"/>
                  <a:pt x="562516" y="4296980"/>
                </a:cubicBezTo>
                <a:close/>
                <a:moveTo>
                  <a:pt x="554997" y="4278161"/>
                </a:moveTo>
                <a:cubicBezTo>
                  <a:pt x="554997" y="4274724"/>
                  <a:pt x="558263" y="4273864"/>
                  <a:pt x="560110" y="4276958"/>
                </a:cubicBezTo>
                <a:cubicBezTo>
                  <a:pt x="560755" y="4277989"/>
                  <a:pt x="559852" y="4279364"/>
                  <a:pt x="558134" y="4280052"/>
                </a:cubicBezTo>
                <a:cubicBezTo>
                  <a:pt x="556415" y="4280739"/>
                  <a:pt x="555169" y="4279966"/>
                  <a:pt x="555169" y="4278075"/>
                </a:cubicBezTo>
                <a:close/>
                <a:moveTo>
                  <a:pt x="562860" y="4263467"/>
                </a:moveTo>
                <a:cubicBezTo>
                  <a:pt x="564321" y="4255518"/>
                  <a:pt x="567586" y="4254573"/>
                  <a:pt x="567586" y="4262049"/>
                </a:cubicBezTo>
                <a:cubicBezTo>
                  <a:pt x="567586" y="4268838"/>
                  <a:pt x="570379" y="4271845"/>
                  <a:pt x="576824" y="4271845"/>
                </a:cubicBezTo>
                <a:cubicBezTo>
                  <a:pt x="579702" y="4271845"/>
                  <a:pt x="580862" y="4273435"/>
                  <a:pt x="581120" y="4277688"/>
                </a:cubicBezTo>
                <a:cubicBezTo>
                  <a:pt x="581378" y="4283575"/>
                  <a:pt x="579445" y="4285336"/>
                  <a:pt x="577039" y="4281426"/>
                </a:cubicBezTo>
                <a:cubicBezTo>
                  <a:pt x="575475" y="4279901"/>
                  <a:pt x="573331" y="4279119"/>
                  <a:pt x="571152" y="4279278"/>
                </a:cubicBezTo>
                <a:cubicBezTo>
                  <a:pt x="565739" y="4279149"/>
                  <a:pt x="561571" y="4271158"/>
                  <a:pt x="563032" y="4263381"/>
                </a:cubicBezTo>
                <a:close/>
                <a:moveTo>
                  <a:pt x="550830" y="4082710"/>
                </a:moveTo>
                <a:cubicBezTo>
                  <a:pt x="551990" y="4083397"/>
                  <a:pt x="552935" y="4084428"/>
                  <a:pt x="552935" y="4084944"/>
                </a:cubicBezTo>
                <a:cubicBezTo>
                  <a:pt x="552935" y="4085460"/>
                  <a:pt x="551990" y="4085889"/>
                  <a:pt x="550830" y="4085889"/>
                </a:cubicBezTo>
                <a:cubicBezTo>
                  <a:pt x="549635" y="4085842"/>
                  <a:pt x="548698" y="4084850"/>
                  <a:pt x="548724" y="4083655"/>
                </a:cubicBezTo>
                <a:cubicBezTo>
                  <a:pt x="548896" y="4082323"/>
                  <a:pt x="549841" y="4081894"/>
                  <a:pt x="551001" y="4082624"/>
                </a:cubicBezTo>
                <a:close/>
                <a:moveTo>
                  <a:pt x="546533" y="4011516"/>
                </a:moveTo>
                <a:cubicBezTo>
                  <a:pt x="544900" y="4010442"/>
                  <a:pt x="544213" y="4008895"/>
                  <a:pt x="545072" y="4008036"/>
                </a:cubicBezTo>
                <a:cubicBezTo>
                  <a:pt x="545931" y="4007176"/>
                  <a:pt x="547693" y="4007563"/>
                  <a:pt x="549068" y="4008938"/>
                </a:cubicBezTo>
                <a:cubicBezTo>
                  <a:pt x="552505" y="4011988"/>
                  <a:pt x="550744" y="4013879"/>
                  <a:pt x="546791" y="4011430"/>
                </a:cubicBezTo>
                <a:close/>
                <a:moveTo>
                  <a:pt x="550830" y="3970054"/>
                </a:moveTo>
                <a:cubicBezTo>
                  <a:pt x="550830" y="3968292"/>
                  <a:pt x="551775" y="3966874"/>
                  <a:pt x="552935" y="3966874"/>
                </a:cubicBezTo>
                <a:cubicBezTo>
                  <a:pt x="554095" y="3966874"/>
                  <a:pt x="554997" y="3968292"/>
                  <a:pt x="554997" y="3970054"/>
                </a:cubicBezTo>
                <a:cubicBezTo>
                  <a:pt x="554997" y="3971816"/>
                  <a:pt x="554052" y="3973233"/>
                  <a:pt x="552935" y="3973233"/>
                </a:cubicBezTo>
                <a:cubicBezTo>
                  <a:pt x="551818" y="3973233"/>
                  <a:pt x="551001" y="3971730"/>
                  <a:pt x="551001" y="3969968"/>
                </a:cubicBezTo>
                <a:close/>
                <a:moveTo>
                  <a:pt x="552290" y="4111368"/>
                </a:moveTo>
                <a:cubicBezTo>
                  <a:pt x="553386" y="4113869"/>
                  <a:pt x="554830" y="4116197"/>
                  <a:pt x="556587" y="4118285"/>
                </a:cubicBezTo>
                <a:cubicBezTo>
                  <a:pt x="559423" y="4121637"/>
                  <a:pt x="559423" y="4122023"/>
                  <a:pt x="556587" y="4122023"/>
                </a:cubicBezTo>
                <a:cubicBezTo>
                  <a:pt x="553751" y="4122023"/>
                  <a:pt x="550701" y="4117727"/>
                  <a:pt x="550958" y="4111755"/>
                </a:cubicBezTo>
                <a:cubicBezTo>
                  <a:pt x="551302" y="4108747"/>
                  <a:pt x="551517" y="4108704"/>
                  <a:pt x="552462" y="4111282"/>
                </a:cubicBezTo>
                <a:close/>
                <a:moveTo>
                  <a:pt x="558048" y="3941353"/>
                </a:moveTo>
                <a:cubicBezTo>
                  <a:pt x="556243" y="3941353"/>
                  <a:pt x="555341" y="3940408"/>
                  <a:pt x="556071" y="3939247"/>
                </a:cubicBezTo>
                <a:cubicBezTo>
                  <a:pt x="556776" y="3938074"/>
                  <a:pt x="557979" y="3937284"/>
                  <a:pt x="559337" y="3937099"/>
                </a:cubicBezTo>
                <a:cubicBezTo>
                  <a:pt x="560458" y="3937168"/>
                  <a:pt x="561317" y="3938126"/>
                  <a:pt x="561270" y="3939247"/>
                </a:cubicBezTo>
                <a:cubicBezTo>
                  <a:pt x="561442" y="3940322"/>
                  <a:pt x="560024" y="3941267"/>
                  <a:pt x="558220" y="3941267"/>
                </a:cubicBezTo>
                <a:close/>
                <a:moveTo>
                  <a:pt x="563247" y="3810651"/>
                </a:moveTo>
                <a:cubicBezTo>
                  <a:pt x="567028" y="3810651"/>
                  <a:pt x="570250" y="3821736"/>
                  <a:pt x="566856" y="3823068"/>
                </a:cubicBezTo>
                <a:cubicBezTo>
                  <a:pt x="565352" y="3823627"/>
                  <a:pt x="565911" y="3825131"/>
                  <a:pt x="568402" y="3827107"/>
                </a:cubicBezTo>
                <a:cubicBezTo>
                  <a:pt x="570895" y="3829083"/>
                  <a:pt x="571711" y="3831403"/>
                  <a:pt x="570895" y="3832650"/>
                </a:cubicBezTo>
                <a:cubicBezTo>
                  <a:pt x="568617" y="3836431"/>
                  <a:pt x="566297" y="3835614"/>
                  <a:pt x="562301" y="3829685"/>
                </a:cubicBezTo>
                <a:cubicBezTo>
                  <a:pt x="558306" y="3823756"/>
                  <a:pt x="558993" y="3810565"/>
                  <a:pt x="563418" y="3810565"/>
                </a:cubicBezTo>
                <a:close/>
                <a:moveTo>
                  <a:pt x="558134" y="2126396"/>
                </a:moveTo>
                <a:cubicBezTo>
                  <a:pt x="558864" y="2125236"/>
                  <a:pt x="559852" y="2124291"/>
                  <a:pt x="560368" y="2124291"/>
                </a:cubicBezTo>
                <a:cubicBezTo>
                  <a:pt x="560883" y="2124291"/>
                  <a:pt x="561270" y="2125236"/>
                  <a:pt x="561270" y="2126396"/>
                </a:cubicBezTo>
                <a:cubicBezTo>
                  <a:pt x="561249" y="2127590"/>
                  <a:pt x="560273" y="2128544"/>
                  <a:pt x="559079" y="2128544"/>
                </a:cubicBezTo>
                <a:cubicBezTo>
                  <a:pt x="558048" y="2128415"/>
                  <a:pt x="557618" y="2127427"/>
                  <a:pt x="558306" y="2126267"/>
                </a:cubicBezTo>
                <a:close/>
                <a:moveTo>
                  <a:pt x="554997" y="2118834"/>
                </a:moveTo>
                <a:cubicBezTo>
                  <a:pt x="554997" y="2117029"/>
                  <a:pt x="555985" y="2116127"/>
                  <a:pt x="557145" y="2116858"/>
                </a:cubicBezTo>
                <a:cubicBezTo>
                  <a:pt x="558297" y="2117532"/>
                  <a:pt x="558697" y="2119002"/>
                  <a:pt x="558048" y="2120166"/>
                </a:cubicBezTo>
                <a:cubicBezTo>
                  <a:pt x="556458" y="2123002"/>
                  <a:pt x="555169" y="2122443"/>
                  <a:pt x="555169" y="2118705"/>
                </a:cubicBezTo>
                <a:close/>
                <a:moveTo>
                  <a:pt x="578757" y="3698339"/>
                </a:moveTo>
                <a:cubicBezTo>
                  <a:pt x="571969" y="3694945"/>
                  <a:pt x="572957" y="3692753"/>
                  <a:pt x="581163" y="3692753"/>
                </a:cubicBezTo>
                <a:cubicBezTo>
                  <a:pt x="587264" y="3692753"/>
                  <a:pt x="588124" y="3693355"/>
                  <a:pt x="587221" y="3697050"/>
                </a:cubicBezTo>
                <a:cubicBezTo>
                  <a:pt x="585975" y="3701561"/>
                  <a:pt x="585546" y="3701647"/>
                  <a:pt x="578757" y="3698339"/>
                </a:cubicBezTo>
                <a:close/>
                <a:moveTo>
                  <a:pt x="583440" y="3839395"/>
                </a:moveTo>
                <a:cubicBezTo>
                  <a:pt x="582749" y="3840577"/>
                  <a:pt x="581537" y="3841359"/>
                  <a:pt x="580175" y="3841501"/>
                </a:cubicBezTo>
                <a:cubicBezTo>
                  <a:pt x="579054" y="3841453"/>
                  <a:pt x="578173" y="3840517"/>
                  <a:pt x="578199" y="3839395"/>
                </a:cubicBezTo>
                <a:cubicBezTo>
                  <a:pt x="578199" y="3838235"/>
                  <a:pt x="579702" y="3837290"/>
                  <a:pt x="581464" y="3837290"/>
                </a:cubicBezTo>
                <a:cubicBezTo>
                  <a:pt x="583226" y="3837290"/>
                  <a:pt x="584171" y="3838106"/>
                  <a:pt x="583440" y="3839266"/>
                </a:cubicBezTo>
                <a:close/>
                <a:moveTo>
                  <a:pt x="575148" y="3735676"/>
                </a:moveTo>
                <a:cubicBezTo>
                  <a:pt x="577606" y="3735534"/>
                  <a:pt x="580068" y="3735852"/>
                  <a:pt x="582409" y="3736621"/>
                </a:cubicBezTo>
                <a:cubicBezTo>
                  <a:pt x="580540" y="3738198"/>
                  <a:pt x="578456" y="3739500"/>
                  <a:pt x="576222" y="3740488"/>
                </a:cubicBezTo>
                <a:cubicBezTo>
                  <a:pt x="568918" y="3744355"/>
                  <a:pt x="568402" y="3744398"/>
                  <a:pt x="566684" y="3741648"/>
                </a:cubicBezTo>
                <a:cubicBezTo>
                  <a:pt x="564364" y="3737653"/>
                  <a:pt x="567801" y="3735246"/>
                  <a:pt x="575148" y="3735547"/>
                </a:cubicBezTo>
                <a:close/>
                <a:moveTo>
                  <a:pt x="576136" y="3853316"/>
                </a:moveTo>
                <a:cubicBezTo>
                  <a:pt x="576136" y="3853832"/>
                  <a:pt x="575191" y="3854261"/>
                  <a:pt x="574031" y="3854261"/>
                </a:cubicBezTo>
                <a:cubicBezTo>
                  <a:pt x="572837" y="3854214"/>
                  <a:pt x="571900" y="3853221"/>
                  <a:pt x="571926" y="3852027"/>
                </a:cubicBezTo>
                <a:cubicBezTo>
                  <a:pt x="571926" y="3850781"/>
                  <a:pt x="572871" y="3850351"/>
                  <a:pt x="574031" y="3851082"/>
                </a:cubicBezTo>
                <a:cubicBezTo>
                  <a:pt x="575191" y="3851812"/>
                  <a:pt x="576136" y="3852672"/>
                  <a:pt x="576136" y="3853015"/>
                </a:cubicBezTo>
                <a:close/>
                <a:moveTo>
                  <a:pt x="569820" y="3730993"/>
                </a:moveTo>
                <a:cubicBezTo>
                  <a:pt x="568635" y="3731014"/>
                  <a:pt x="567655" y="3730073"/>
                  <a:pt x="567629" y="3728887"/>
                </a:cubicBezTo>
                <a:cubicBezTo>
                  <a:pt x="567608" y="3727701"/>
                  <a:pt x="568549" y="3726722"/>
                  <a:pt x="569734" y="3726696"/>
                </a:cubicBezTo>
                <a:cubicBezTo>
                  <a:pt x="570920" y="3726675"/>
                  <a:pt x="571904" y="3727616"/>
                  <a:pt x="571926" y="3728802"/>
                </a:cubicBezTo>
                <a:cubicBezTo>
                  <a:pt x="571926" y="3728831"/>
                  <a:pt x="571926" y="3728857"/>
                  <a:pt x="571926" y="3728887"/>
                </a:cubicBezTo>
                <a:cubicBezTo>
                  <a:pt x="571857" y="3730000"/>
                  <a:pt x="570933" y="3730864"/>
                  <a:pt x="569820" y="3730864"/>
                </a:cubicBezTo>
                <a:close/>
                <a:moveTo>
                  <a:pt x="569820" y="2107276"/>
                </a:moveTo>
                <a:cubicBezTo>
                  <a:pt x="568626" y="2107207"/>
                  <a:pt x="567711" y="2106193"/>
                  <a:pt x="567758" y="2104999"/>
                </a:cubicBezTo>
                <a:cubicBezTo>
                  <a:pt x="567758" y="2103796"/>
                  <a:pt x="568703" y="2103366"/>
                  <a:pt x="569820" y="2104097"/>
                </a:cubicBezTo>
                <a:cubicBezTo>
                  <a:pt x="570937" y="2104827"/>
                  <a:pt x="571926" y="2105815"/>
                  <a:pt x="571926" y="2106331"/>
                </a:cubicBezTo>
                <a:cubicBezTo>
                  <a:pt x="571926" y="2106846"/>
                  <a:pt x="570980" y="2107147"/>
                  <a:pt x="569820" y="2107147"/>
                </a:cubicBezTo>
                <a:close/>
                <a:moveTo>
                  <a:pt x="571324" y="320677"/>
                </a:moveTo>
                <a:cubicBezTo>
                  <a:pt x="570014" y="323362"/>
                  <a:pt x="566770" y="324479"/>
                  <a:pt x="564084" y="323169"/>
                </a:cubicBezTo>
                <a:cubicBezTo>
                  <a:pt x="563479" y="322872"/>
                  <a:pt x="562929" y="322464"/>
                  <a:pt x="562473" y="321966"/>
                </a:cubicBezTo>
                <a:cubicBezTo>
                  <a:pt x="561713" y="320569"/>
                  <a:pt x="561923" y="318846"/>
                  <a:pt x="562989" y="317669"/>
                </a:cubicBezTo>
                <a:cubicBezTo>
                  <a:pt x="565524" y="314833"/>
                  <a:pt x="572355" y="317411"/>
                  <a:pt x="571324" y="320548"/>
                </a:cubicBezTo>
                <a:close/>
                <a:moveTo>
                  <a:pt x="564063" y="56695"/>
                </a:moveTo>
                <a:cubicBezTo>
                  <a:pt x="562173" y="58629"/>
                  <a:pt x="561141" y="58027"/>
                  <a:pt x="559766" y="54074"/>
                </a:cubicBezTo>
                <a:cubicBezTo>
                  <a:pt x="557317" y="47458"/>
                  <a:pt x="558606" y="46083"/>
                  <a:pt x="563075" y="50637"/>
                </a:cubicBezTo>
                <a:cubicBezTo>
                  <a:pt x="565696" y="53258"/>
                  <a:pt x="565953" y="54848"/>
                  <a:pt x="564063" y="56566"/>
                </a:cubicBezTo>
                <a:close/>
                <a:moveTo>
                  <a:pt x="560497" y="3637370"/>
                </a:moveTo>
                <a:cubicBezTo>
                  <a:pt x="561227" y="3636210"/>
                  <a:pt x="562215" y="3635222"/>
                  <a:pt x="562731" y="3635222"/>
                </a:cubicBezTo>
                <a:cubicBezTo>
                  <a:pt x="563247" y="3635222"/>
                  <a:pt x="563633" y="3636210"/>
                  <a:pt x="563633" y="3637370"/>
                </a:cubicBezTo>
                <a:cubicBezTo>
                  <a:pt x="563612" y="3638556"/>
                  <a:pt x="562628" y="3639497"/>
                  <a:pt x="561442" y="3639476"/>
                </a:cubicBezTo>
                <a:cubicBezTo>
                  <a:pt x="561442" y="3639476"/>
                  <a:pt x="561442" y="3639476"/>
                  <a:pt x="561442" y="3639476"/>
                </a:cubicBezTo>
                <a:cubicBezTo>
                  <a:pt x="560110" y="3639476"/>
                  <a:pt x="559723" y="3638531"/>
                  <a:pt x="560497" y="3637370"/>
                </a:cubicBezTo>
                <a:close/>
                <a:moveTo>
                  <a:pt x="569090" y="3895981"/>
                </a:moveTo>
                <a:cubicBezTo>
                  <a:pt x="570551" y="3892114"/>
                  <a:pt x="574890" y="3891298"/>
                  <a:pt x="573644" y="3895122"/>
                </a:cubicBezTo>
                <a:cubicBezTo>
                  <a:pt x="573039" y="3896664"/>
                  <a:pt x="571827" y="3897889"/>
                  <a:pt x="570293" y="3898516"/>
                </a:cubicBezTo>
                <a:cubicBezTo>
                  <a:pt x="568703" y="3898817"/>
                  <a:pt x="568231" y="3897828"/>
                  <a:pt x="569090" y="3895981"/>
                </a:cubicBezTo>
                <a:close/>
                <a:moveTo>
                  <a:pt x="575707" y="4007692"/>
                </a:moveTo>
                <a:cubicBezTo>
                  <a:pt x="577829" y="4007915"/>
                  <a:pt x="579372" y="4009819"/>
                  <a:pt x="579144" y="4011945"/>
                </a:cubicBezTo>
                <a:cubicBezTo>
                  <a:pt x="578955" y="4013759"/>
                  <a:pt x="577520" y="4015189"/>
                  <a:pt x="575707" y="4015383"/>
                </a:cubicBezTo>
                <a:cubicBezTo>
                  <a:pt x="573129" y="4015898"/>
                  <a:pt x="572012" y="4014738"/>
                  <a:pt x="572012" y="4011559"/>
                </a:cubicBezTo>
                <a:cubicBezTo>
                  <a:pt x="572012" y="4008379"/>
                  <a:pt x="573043" y="4007047"/>
                  <a:pt x="575621" y="4007692"/>
                </a:cubicBezTo>
                <a:close/>
                <a:moveTo>
                  <a:pt x="570465" y="16179"/>
                </a:moveTo>
                <a:cubicBezTo>
                  <a:pt x="574461" y="16179"/>
                  <a:pt x="571324" y="22581"/>
                  <a:pt x="564836" y="27608"/>
                </a:cubicBezTo>
                <a:cubicBezTo>
                  <a:pt x="556243" y="34267"/>
                  <a:pt x="555255" y="34396"/>
                  <a:pt x="555255" y="28897"/>
                </a:cubicBezTo>
                <a:cubicBezTo>
                  <a:pt x="555169" y="24772"/>
                  <a:pt x="565824" y="15878"/>
                  <a:pt x="570379" y="15878"/>
                </a:cubicBezTo>
                <a:close/>
                <a:moveTo>
                  <a:pt x="556501" y="79897"/>
                </a:moveTo>
                <a:cubicBezTo>
                  <a:pt x="562301" y="79897"/>
                  <a:pt x="562774" y="81100"/>
                  <a:pt x="558563" y="85396"/>
                </a:cubicBezTo>
                <a:cubicBezTo>
                  <a:pt x="554353" y="89693"/>
                  <a:pt x="553880" y="89220"/>
                  <a:pt x="552591" y="84150"/>
                </a:cubicBezTo>
                <a:cubicBezTo>
                  <a:pt x="551603" y="80627"/>
                  <a:pt x="552419" y="79596"/>
                  <a:pt x="556415" y="79596"/>
                </a:cubicBezTo>
                <a:close/>
                <a:moveTo>
                  <a:pt x="551474" y="3729532"/>
                </a:moveTo>
                <a:cubicBezTo>
                  <a:pt x="555341" y="3725579"/>
                  <a:pt x="563547" y="3730649"/>
                  <a:pt x="563633" y="3737008"/>
                </a:cubicBezTo>
                <a:cubicBezTo>
                  <a:pt x="563633" y="3740789"/>
                  <a:pt x="559337" y="3740187"/>
                  <a:pt x="553837" y="3735633"/>
                </a:cubicBezTo>
                <a:cubicBezTo>
                  <a:pt x="550529" y="3732711"/>
                  <a:pt x="549798" y="3730778"/>
                  <a:pt x="551388" y="3729231"/>
                </a:cubicBezTo>
                <a:close/>
                <a:moveTo>
                  <a:pt x="550142" y="3994501"/>
                </a:moveTo>
                <a:cubicBezTo>
                  <a:pt x="548209" y="3997724"/>
                  <a:pt x="545845" y="3997423"/>
                  <a:pt x="542623" y="3993556"/>
                </a:cubicBezTo>
                <a:cubicBezTo>
                  <a:pt x="540604" y="3991064"/>
                  <a:pt x="540518" y="3989689"/>
                  <a:pt x="542365" y="3987799"/>
                </a:cubicBezTo>
                <a:cubicBezTo>
                  <a:pt x="545287" y="3984447"/>
                  <a:pt x="552333" y="3990506"/>
                  <a:pt x="550056" y="3994201"/>
                </a:cubicBezTo>
                <a:close/>
                <a:moveTo>
                  <a:pt x="524921" y="3984061"/>
                </a:moveTo>
                <a:cubicBezTo>
                  <a:pt x="522042" y="3984061"/>
                  <a:pt x="519679" y="3983116"/>
                  <a:pt x="519679" y="3981955"/>
                </a:cubicBezTo>
                <a:cubicBezTo>
                  <a:pt x="519679" y="3980795"/>
                  <a:pt x="522042" y="3979850"/>
                  <a:pt x="524921" y="3979850"/>
                </a:cubicBezTo>
                <a:cubicBezTo>
                  <a:pt x="527800" y="3979850"/>
                  <a:pt x="530120" y="3980795"/>
                  <a:pt x="530120" y="3981955"/>
                </a:cubicBezTo>
                <a:cubicBezTo>
                  <a:pt x="530120" y="3983116"/>
                  <a:pt x="527714" y="3983760"/>
                  <a:pt x="524835" y="3983760"/>
                </a:cubicBezTo>
                <a:close/>
                <a:moveTo>
                  <a:pt x="529218" y="4030850"/>
                </a:moveTo>
                <a:cubicBezTo>
                  <a:pt x="528530" y="4032010"/>
                  <a:pt x="527585" y="4032956"/>
                  <a:pt x="527113" y="4032956"/>
                </a:cubicBezTo>
                <a:cubicBezTo>
                  <a:pt x="526640" y="4032956"/>
                  <a:pt x="525738" y="4032010"/>
                  <a:pt x="525050" y="4030850"/>
                </a:cubicBezTo>
                <a:cubicBezTo>
                  <a:pt x="524363" y="4029690"/>
                  <a:pt x="525265" y="4028702"/>
                  <a:pt x="527113" y="4028702"/>
                </a:cubicBezTo>
                <a:cubicBezTo>
                  <a:pt x="528960" y="4028702"/>
                  <a:pt x="529733" y="4029175"/>
                  <a:pt x="529003" y="4030550"/>
                </a:cubicBezTo>
                <a:close/>
                <a:moveTo>
                  <a:pt x="520968" y="4183851"/>
                </a:moveTo>
                <a:cubicBezTo>
                  <a:pt x="520453" y="4183851"/>
                  <a:pt x="519465" y="4182906"/>
                  <a:pt x="518734" y="4181746"/>
                </a:cubicBezTo>
                <a:cubicBezTo>
                  <a:pt x="518004" y="4180586"/>
                  <a:pt x="518476" y="4179598"/>
                  <a:pt x="519679" y="4179598"/>
                </a:cubicBezTo>
                <a:cubicBezTo>
                  <a:pt x="520865" y="4179576"/>
                  <a:pt x="521845" y="4180517"/>
                  <a:pt x="521871" y="4181703"/>
                </a:cubicBezTo>
                <a:cubicBezTo>
                  <a:pt x="521871" y="4181716"/>
                  <a:pt x="521871" y="4181733"/>
                  <a:pt x="521871" y="4181746"/>
                </a:cubicBezTo>
                <a:cubicBezTo>
                  <a:pt x="521828" y="4182605"/>
                  <a:pt x="521269" y="4183550"/>
                  <a:pt x="520754" y="4183550"/>
                </a:cubicBezTo>
                <a:close/>
                <a:moveTo>
                  <a:pt x="520968" y="4222134"/>
                </a:moveTo>
                <a:cubicBezTo>
                  <a:pt x="520277" y="4223315"/>
                  <a:pt x="519065" y="4224097"/>
                  <a:pt x="517703" y="4224239"/>
                </a:cubicBezTo>
                <a:cubicBezTo>
                  <a:pt x="516582" y="4224192"/>
                  <a:pt x="515701" y="4223255"/>
                  <a:pt x="515726" y="4222134"/>
                </a:cubicBezTo>
                <a:cubicBezTo>
                  <a:pt x="515726" y="4220974"/>
                  <a:pt x="517230" y="4220028"/>
                  <a:pt x="518992" y="4220028"/>
                </a:cubicBezTo>
                <a:cubicBezTo>
                  <a:pt x="520754" y="4220028"/>
                  <a:pt x="521355" y="4220673"/>
                  <a:pt x="520625" y="4221833"/>
                </a:cubicBezTo>
                <a:close/>
                <a:moveTo>
                  <a:pt x="521613" y="4024491"/>
                </a:moveTo>
                <a:cubicBezTo>
                  <a:pt x="520663" y="4024470"/>
                  <a:pt x="519916" y="4023679"/>
                  <a:pt x="519937" y="4022730"/>
                </a:cubicBezTo>
                <a:cubicBezTo>
                  <a:pt x="519937" y="4022730"/>
                  <a:pt x="519937" y="4022730"/>
                  <a:pt x="519937" y="4022730"/>
                </a:cubicBezTo>
                <a:cubicBezTo>
                  <a:pt x="519937" y="4021742"/>
                  <a:pt x="515941" y="4019636"/>
                  <a:pt x="511043" y="4018089"/>
                </a:cubicBezTo>
                <a:cubicBezTo>
                  <a:pt x="505200" y="4016242"/>
                  <a:pt x="503438" y="4014953"/>
                  <a:pt x="505887" y="4014394"/>
                </a:cubicBezTo>
                <a:cubicBezTo>
                  <a:pt x="508250" y="4013978"/>
                  <a:pt x="510682" y="4014571"/>
                  <a:pt x="512590" y="4016027"/>
                </a:cubicBezTo>
                <a:cubicBezTo>
                  <a:pt x="516199" y="4019035"/>
                  <a:pt x="520668" y="4016714"/>
                  <a:pt x="519078" y="4012590"/>
                </a:cubicBezTo>
                <a:cubicBezTo>
                  <a:pt x="518476" y="4010957"/>
                  <a:pt x="519078" y="4009625"/>
                  <a:pt x="520839" y="4009625"/>
                </a:cubicBezTo>
                <a:cubicBezTo>
                  <a:pt x="522601" y="4009625"/>
                  <a:pt x="523632" y="4012074"/>
                  <a:pt x="523503" y="4017058"/>
                </a:cubicBezTo>
                <a:cubicBezTo>
                  <a:pt x="523031" y="4020839"/>
                  <a:pt x="522214" y="4024148"/>
                  <a:pt x="521269" y="4024148"/>
                </a:cubicBezTo>
                <a:close/>
                <a:moveTo>
                  <a:pt x="496908" y="3711142"/>
                </a:moveTo>
                <a:cubicBezTo>
                  <a:pt x="496908" y="3711658"/>
                  <a:pt x="495962" y="3712088"/>
                  <a:pt x="494802" y="3712088"/>
                </a:cubicBezTo>
                <a:cubicBezTo>
                  <a:pt x="493608" y="3712041"/>
                  <a:pt x="492671" y="3711048"/>
                  <a:pt x="492697" y="3709854"/>
                </a:cubicBezTo>
                <a:cubicBezTo>
                  <a:pt x="492697" y="3708608"/>
                  <a:pt x="493642" y="3708178"/>
                  <a:pt x="494802" y="3708908"/>
                </a:cubicBezTo>
                <a:cubicBezTo>
                  <a:pt x="495962" y="3709639"/>
                  <a:pt x="496564" y="3710283"/>
                  <a:pt x="496564" y="3710799"/>
                </a:cubicBezTo>
                <a:close/>
                <a:moveTo>
                  <a:pt x="495490" y="3606521"/>
                </a:moveTo>
                <a:cubicBezTo>
                  <a:pt x="496993" y="3605017"/>
                  <a:pt x="501075" y="3607681"/>
                  <a:pt x="501075" y="3610216"/>
                </a:cubicBezTo>
                <a:cubicBezTo>
                  <a:pt x="501075" y="3611290"/>
                  <a:pt x="500216" y="3612171"/>
                  <a:pt x="499142" y="3612193"/>
                </a:cubicBezTo>
                <a:cubicBezTo>
                  <a:pt x="496306" y="3611849"/>
                  <a:pt x="493685" y="3607681"/>
                  <a:pt x="495146" y="3606177"/>
                </a:cubicBezTo>
                <a:close/>
                <a:moveTo>
                  <a:pt x="491666" y="3480417"/>
                </a:moveTo>
                <a:cubicBezTo>
                  <a:pt x="489947" y="3480417"/>
                  <a:pt x="488529" y="3479472"/>
                  <a:pt x="488529" y="3478311"/>
                </a:cubicBezTo>
                <a:cubicBezTo>
                  <a:pt x="488529" y="3477151"/>
                  <a:pt x="489947" y="3476206"/>
                  <a:pt x="491666" y="3476206"/>
                </a:cubicBezTo>
                <a:cubicBezTo>
                  <a:pt x="493384" y="3476206"/>
                  <a:pt x="494802" y="3477108"/>
                  <a:pt x="494802" y="3478311"/>
                </a:cubicBezTo>
                <a:cubicBezTo>
                  <a:pt x="494802" y="3479515"/>
                  <a:pt x="493041" y="3480073"/>
                  <a:pt x="491322" y="3480073"/>
                </a:cubicBezTo>
                <a:close/>
                <a:moveTo>
                  <a:pt x="483159" y="1925016"/>
                </a:moveTo>
                <a:cubicBezTo>
                  <a:pt x="482531" y="1924096"/>
                  <a:pt x="482531" y="1922885"/>
                  <a:pt x="483159" y="1921965"/>
                </a:cubicBezTo>
                <a:cubicBezTo>
                  <a:pt x="484662" y="1919516"/>
                  <a:pt x="490334" y="1919602"/>
                  <a:pt x="490334" y="1921965"/>
                </a:cubicBezTo>
                <a:cubicBezTo>
                  <a:pt x="490334" y="1924328"/>
                  <a:pt x="484834" y="1926648"/>
                  <a:pt x="483159" y="1925016"/>
                </a:cubicBezTo>
                <a:close/>
                <a:moveTo>
                  <a:pt x="481999" y="60304"/>
                </a:moveTo>
                <a:cubicBezTo>
                  <a:pt x="479988" y="60408"/>
                  <a:pt x="478033" y="59638"/>
                  <a:pt x="476628" y="58199"/>
                </a:cubicBezTo>
                <a:cubicBezTo>
                  <a:pt x="475897" y="56996"/>
                  <a:pt x="477659" y="56051"/>
                  <a:pt x="480709" y="56051"/>
                </a:cubicBezTo>
                <a:cubicBezTo>
                  <a:pt x="483760" y="56051"/>
                  <a:pt x="486037" y="56996"/>
                  <a:pt x="486037" y="58199"/>
                </a:cubicBezTo>
                <a:cubicBezTo>
                  <a:pt x="486037" y="59402"/>
                  <a:pt x="484276" y="60476"/>
                  <a:pt x="482041" y="60476"/>
                </a:cubicBezTo>
                <a:close/>
                <a:moveTo>
                  <a:pt x="477702" y="52442"/>
                </a:moveTo>
                <a:cubicBezTo>
                  <a:pt x="474995" y="53172"/>
                  <a:pt x="473405" y="52442"/>
                  <a:pt x="473405" y="50551"/>
                </a:cubicBezTo>
                <a:cubicBezTo>
                  <a:pt x="473405" y="48661"/>
                  <a:pt x="475296" y="47544"/>
                  <a:pt x="477702" y="47544"/>
                </a:cubicBezTo>
                <a:cubicBezTo>
                  <a:pt x="480108" y="47544"/>
                  <a:pt x="481999" y="48403"/>
                  <a:pt x="481999" y="49434"/>
                </a:cubicBezTo>
                <a:cubicBezTo>
                  <a:pt x="481999" y="50465"/>
                  <a:pt x="480022" y="52012"/>
                  <a:pt x="477702" y="52614"/>
                </a:cubicBezTo>
                <a:close/>
                <a:moveTo>
                  <a:pt x="475683" y="3890181"/>
                </a:moveTo>
                <a:cubicBezTo>
                  <a:pt x="477328" y="3892157"/>
                  <a:pt x="479773" y="3893291"/>
                  <a:pt x="482342" y="3893274"/>
                </a:cubicBezTo>
                <a:cubicBezTo>
                  <a:pt x="484976" y="3892917"/>
                  <a:pt x="487399" y="3894765"/>
                  <a:pt x="487756" y="3897399"/>
                </a:cubicBezTo>
                <a:cubicBezTo>
                  <a:pt x="487786" y="3897627"/>
                  <a:pt x="487799" y="3897854"/>
                  <a:pt x="487799" y="3898086"/>
                </a:cubicBezTo>
                <a:cubicBezTo>
                  <a:pt x="488314" y="3901652"/>
                  <a:pt x="487412" y="3902855"/>
                  <a:pt x="484276" y="3902855"/>
                </a:cubicBezTo>
                <a:cubicBezTo>
                  <a:pt x="479979" y="3902855"/>
                  <a:pt x="469968" y="3890868"/>
                  <a:pt x="472374" y="3888419"/>
                </a:cubicBezTo>
                <a:cubicBezTo>
                  <a:pt x="473148" y="3887817"/>
                  <a:pt x="474565" y="3888591"/>
                  <a:pt x="475683" y="3890352"/>
                </a:cubicBezTo>
                <a:close/>
                <a:moveTo>
                  <a:pt x="477530" y="4109005"/>
                </a:moveTo>
                <a:cubicBezTo>
                  <a:pt x="481182" y="4109005"/>
                  <a:pt x="486123" y="4111583"/>
                  <a:pt x="486123" y="4113302"/>
                </a:cubicBezTo>
                <a:cubicBezTo>
                  <a:pt x="486123" y="4114333"/>
                  <a:pt x="483760" y="4115192"/>
                  <a:pt x="480881" y="4115192"/>
                </a:cubicBezTo>
                <a:cubicBezTo>
                  <a:pt x="478003" y="4115192"/>
                  <a:pt x="475640" y="4113989"/>
                  <a:pt x="475640" y="4112013"/>
                </a:cubicBezTo>
                <a:cubicBezTo>
                  <a:pt x="475640" y="4110036"/>
                  <a:pt x="476499" y="4109177"/>
                  <a:pt x="477530" y="4109177"/>
                </a:cubicBezTo>
                <a:close/>
                <a:moveTo>
                  <a:pt x="483975" y="4010442"/>
                </a:moveTo>
                <a:cubicBezTo>
                  <a:pt x="484765" y="4009084"/>
                  <a:pt x="485831" y="4007915"/>
                  <a:pt x="487111" y="4007004"/>
                </a:cubicBezTo>
                <a:cubicBezTo>
                  <a:pt x="489689" y="4004813"/>
                  <a:pt x="490291" y="4004985"/>
                  <a:pt x="490291" y="4007778"/>
                </a:cubicBezTo>
                <a:cubicBezTo>
                  <a:pt x="490385" y="4009604"/>
                  <a:pt x="488985" y="4011159"/>
                  <a:pt x="487163" y="4011254"/>
                </a:cubicBezTo>
                <a:cubicBezTo>
                  <a:pt x="487146" y="4011258"/>
                  <a:pt x="487129" y="4011258"/>
                  <a:pt x="487111" y="4011258"/>
                </a:cubicBezTo>
                <a:cubicBezTo>
                  <a:pt x="485393" y="4011430"/>
                  <a:pt x="483975" y="4011043"/>
                  <a:pt x="483975" y="4010613"/>
                </a:cubicBezTo>
                <a:close/>
                <a:moveTo>
                  <a:pt x="489603" y="3789469"/>
                </a:moveTo>
                <a:cubicBezTo>
                  <a:pt x="491150" y="3787922"/>
                  <a:pt x="500731" y="3796215"/>
                  <a:pt x="500731" y="3799093"/>
                </a:cubicBezTo>
                <a:cubicBezTo>
                  <a:pt x="500731" y="3801972"/>
                  <a:pt x="496435" y="3800984"/>
                  <a:pt x="495232" y="3797632"/>
                </a:cubicBezTo>
                <a:cubicBezTo>
                  <a:pt x="494519" y="3795841"/>
                  <a:pt x="492856" y="3794612"/>
                  <a:pt x="490935" y="3794453"/>
                </a:cubicBezTo>
                <a:cubicBezTo>
                  <a:pt x="488014" y="3794625"/>
                  <a:pt x="487455" y="3792047"/>
                  <a:pt x="489603" y="3789641"/>
                </a:cubicBezTo>
                <a:close/>
                <a:moveTo>
                  <a:pt x="493427" y="4208857"/>
                </a:moveTo>
                <a:cubicBezTo>
                  <a:pt x="495490" y="4205506"/>
                  <a:pt x="499528" y="4206451"/>
                  <a:pt x="503524" y="4211177"/>
                </a:cubicBezTo>
                <a:cubicBezTo>
                  <a:pt x="509196" y="4217880"/>
                  <a:pt x="506833" y="4220028"/>
                  <a:pt x="499228" y="4215216"/>
                </a:cubicBezTo>
                <a:cubicBezTo>
                  <a:pt x="495275" y="4213025"/>
                  <a:pt x="492740" y="4210189"/>
                  <a:pt x="493427" y="4209029"/>
                </a:cubicBezTo>
                <a:close/>
                <a:moveTo>
                  <a:pt x="528616" y="3481018"/>
                </a:moveTo>
                <a:cubicBezTo>
                  <a:pt x="527886" y="3484713"/>
                  <a:pt x="521656" y="3484670"/>
                  <a:pt x="521656" y="3481018"/>
                </a:cubicBezTo>
                <a:cubicBezTo>
                  <a:pt x="521656" y="3478827"/>
                  <a:pt x="523074" y="3477796"/>
                  <a:pt x="525351" y="3478226"/>
                </a:cubicBezTo>
                <a:cubicBezTo>
                  <a:pt x="527628" y="3478655"/>
                  <a:pt x="528831" y="3480030"/>
                  <a:pt x="528616" y="3481190"/>
                </a:cubicBezTo>
                <a:close/>
                <a:moveTo>
                  <a:pt x="528144" y="205700"/>
                </a:moveTo>
                <a:cubicBezTo>
                  <a:pt x="528144" y="203251"/>
                  <a:pt x="528745" y="202736"/>
                  <a:pt x="529390" y="204454"/>
                </a:cubicBezTo>
                <a:cubicBezTo>
                  <a:pt x="530060" y="205718"/>
                  <a:pt x="530060" y="207230"/>
                  <a:pt x="529390" y="208493"/>
                </a:cubicBezTo>
                <a:cubicBezTo>
                  <a:pt x="528530" y="209524"/>
                  <a:pt x="528015" y="208149"/>
                  <a:pt x="528144" y="205872"/>
                </a:cubicBezTo>
                <a:close/>
                <a:moveTo>
                  <a:pt x="524578" y="3917679"/>
                </a:moveTo>
                <a:cubicBezTo>
                  <a:pt x="522584" y="3917288"/>
                  <a:pt x="520805" y="3916170"/>
                  <a:pt x="519593" y="3914542"/>
                </a:cubicBezTo>
                <a:cubicBezTo>
                  <a:pt x="517918" y="3912665"/>
                  <a:pt x="515572" y="3911526"/>
                  <a:pt x="513063" y="3911363"/>
                </a:cubicBezTo>
                <a:cubicBezTo>
                  <a:pt x="511082" y="3911513"/>
                  <a:pt x="509333" y="3910074"/>
                  <a:pt x="509110" y="3908097"/>
                </a:cubicBezTo>
                <a:cubicBezTo>
                  <a:pt x="509110" y="3904445"/>
                  <a:pt x="512418" y="3905820"/>
                  <a:pt x="521656" y="3913382"/>
                </a:cubicBezTo>
                <a:cubicBezTo>
                  <a:pt x="524578" y="3915874"/>
                  <a:pt x="525866" y="3917808"/>
                  <a:pt x="524578" y="3917851"/>
                </a:cubicBezTo>
                <a:close/>
                <a:moveTo>
                  <a:pt x="524578" y="3725407"/>
                </a:moveTo>
                <a:cubicBezTo>
                  <a:pt x="525308" y="3727341"/>
                  <a:pt x="524578" y="3728587"/>
                  <a:pt x="522730" y="3728587"/>
                </a:cubicBezTo>
                <a:cubicBezTo>
                  <a:pt x="520998" y="3728561"/>
                  <a:pt x="519611" y="3727139"/>
                  <a:pt x="519636" y="3725407"/>
                </a:cubicBezTo>
                <a:cubicBezTo>
                  <a:pt x="519636" y="3725407"/>
                  <a:pt x="519636" y="3725407"/>
                  <a:pt x="519636" y="3725407"/>
                </a:cubicBezTo>
                <a:cubicBezTo>
                  <a:pt x="519636" y="3723646"/>
                  <a:pt x="520453" y="3722185"/>
                  <a:pt x="521484" y="3722185"/>
                </a:cubicBezTo>
                <a:cubicBezTo>
                  <a:pt x="522515" y="3722185"/>
                  <a:pt x="523890" y="3723817"/>
                  <a:pt x="524535" y="3725579"/>
                </a:cubicBezTo>
                <a:close/>
                <a:moveTo>
                  <a:pt x="520281" y="3680035"/>
                </a:moveTo>
                <a:cubicBezTo>
                  <a:pt x="518433" y="3681926"/>
                  <a:pt x="517531" y="3681668"/>
                  <a:pt x="516457" y="3678875"/>
                </a:cubicBezTo>
                <a:cubicBezTo>
                  <a:pt x="514695" y="3674192"/>
                  <a:pt x="517059" y="3671786"/>
                  <a:pt x="520238" y="3675051"/>
                </a:cubicBezTo>
                <a:cubicBezTo>
                  <a:pt x="521828" y="3677114"/>
                  <a:pt x="521828" y="3678317"/>
                  <a:pt x="520066" y="3680207"/>
                </a:cubicBezTo>
                <a:close/>
                <a:moveTo>
                  <a:pt x="516801" y="3779974"/>
                </a:moveTo>
                <a:cubicBezTo>
                  <a:pt x="518734" y="3779974"/>
                  <a:pt x="519550" y="3781177"/>
                  <a:pt x="518906" y="3782981"/>
                </a:cubicBezTo>
                <a:cubicBezTo>
                  <a:pt x="518403" y="3785044"/>
                  <a:pt x="519121" y="3787213"/>
                  <a:pt x="520754" y="3788567"/>
                </a:cubicBezTo>
                <a:cubicBezTo>
                  <a:pt x="522201" y="3789628"/>
                  <a:pt x="523258" y="3791140"/>
                  <a:pt x="523761" y="3792863"/>
                </a:cubicBezTo>
                <a:cubicBezTo>
                  <a:pt x="523761" y="3795613"/>
                  <a:pt x="519078" y="3794969"/>
                  <a:pt x="514695" y="3791617"/>
                </a:cubicBezTo>
                <a:cubicBezTo>
                  <a:pt x="510313" y="3788266"/>
                  <a:pt x="511688" y="3779974"/>
                  <a:pt x="516801" y="3779974"/>
                </a:cubicBezTo>
                <a:close/>
                <a:moveTo>
                  <a:pt x="511215" y="3582331"/>
                </a:moveTo>
                <a:cubicBezTo>
                  <a:pt x="510046" y="3582310"/>
                  <a:pt x="509110" y="3581352"/>
                  <a:pt x="509110" y="3580183"/>
                </a:cubicBezTo>
                <a:cubicBezTo>
                  <a:pt x="509110" y="3579019"/>
                  <a:pt x="510051" y="3578078"/>
                  <a:pt x="511215" y="3578078"/>
                </a:cubicBezTo>
                <a:cubicBezTo>
                  <a:pt x="512354" y="3578078"/>
                  <a:pt x="513278" y="3579001"/>
                  <a:pt x="513278" y="3580140"/>
                </a:cubicBezTo>
                <a:cubicBezTo>
                  <a:pt x="513278" y="3580153"/>
                  <a:pt x="513278" y="3580170"/>
                  <a:pt x="513278" y="3580183"/>
                </a:cubicBezTo>
                <a:cubicBezTo>
                  <a:pt x="513303" y="3581347"/>
                  <a:pt x="512379" y="3582310"/>
                  <a:pt x="511215" y="3582331"/>
                </a:cubicBezTo>
                <a:cubicBezTo>
                  <a:pt x="511215" y="3582331"/>
                  <a:pt x="511215" y="3582331"/>
                  <a:pt x="511215" y="3582331"/>
                </a:cubicBezTo>
                <a:close/>
                <a:moveTo>
                  <a:pt x="515254" y="3898258"/>
                </a:moveTo>
                <a:cubicBezTo>
                  <a:pt x="515769" y="3898688"/>
                  <a:pt x="515254" y="3900020"/>
                  <a:pt x="514008" y="3901223"/>
                </a:cubicBezTo>
                <a:cubicBezTo>
                  <a:pt x="512762" y="3902426"/>
                  <a:pt x="510270" y="3901996"/>
                  <a:pt x="506833" y="3899032"/>
                </a:cubicBezTo>
                <a:lnTo>
                  <a:pt x="501763" y="3894735"/>
                </a:lnTo>
                <a:lnTo>
                  <a:pt x="508079" y="3896153"/>
                </a:lnTo>
                <a:cubicBezTo>
                  <a:pt x="510536" y="3896505"/>
                  <a:pt x="512942" y="3897137"/>
                  <a:pt x="515254" y="3898043"/>
                </a:cubicBezTo>
                <a:close/>
                <a:moveTo>
                  <a:pt x="507950" y="4300675"/>
                </a:moveTo>
                <a:cubicBezTo>
                  <a:pt x="509754" y="4300675"/>
                  <a:pt x="511215" y="4301620"/>
                  <a:pt x="511215" y="4302780"/>
                </a:cubicBezTo>
                <a:cubicBezTo>
                  <a:pt x="511262" y="4303919"/>
                  <a:pt x="510382" y="4304881"/>
                  <a:pt x="509243" y="4304929"/>
                </a:cubicBezTo>
                <a:cubicBezTo>
                  <a:pt x="509243" y="4304929"/>
                  <a:pt x="509239" y="4304929"/>
                  <a:pt x="509239" y="4304929"/>
                </a:cubicBezTo>
                <a:cubicBezTo>
                  <a:pt x="507868" y="4304778"/>
                  <a:pt x="506652" y="4303979"/>
                  <a:pt x="505973" y="4302780"/>
                </a:cubicBezTo>
                <a:cubicBezTo>
                  <a:pt x="505286" y="4301405"/>
                  <a:pt x="506145" y="4300460"/>
                  <a:pt x="507950" y="4300460"/>
                </a:cubicBezTo>
                <a:close/>
                <a:moveTo>
                  <a:pt x="510313" y="4175258"/>
                </a:moveTo>
                <a:cubicBezTo>
                  <a:pt x="509797" y="4175258"/>
                  <a:pt x="508809" y="4174313"/>
                  <a:pt x="508079" y="4173153"/>
                </a:cubicBezTo>
                <a:cubicBezTo>
                  <a:pt x="507348" y="4171993"/>
                  <a:pt x="507778" y="4171004"/>
                  <a:pt x="508981" y="4171004"/>
                </a:cubicBezTo>
                <a:cubicBezTo>
                  <a:pt x="510193" y="4170979"/>
                  <a:pt x="511189" y="4171941"/>
                  <a:pt x="511215" y="4173153"/>
                </a:cubicBezTo>
                <a:cubicBezTo>
                  <a:pt x="511215" y="4173153"/>
                  <a:pt x="511215" y="4173153"/>
                  <a:pt x="511215" y="4173153"/>
                </a:cubicBezTo>
                <a:cubicBezTo>
                  <a:pt x="511215" y="4174098"/>
                  <a:pt x="510785" y="4175258"/>
                  <a:pt x="510313" y="4175258"/>
                </a:cubicBezTo>
                <a:close/>
                <a:moveTo>
                  <a:pt x="527198" y="3801886"/>
                </a:moveTo>
                <a:cubicBezTo>
                  <a:pt x="524706" y="3799351"/>
                  <a:pt x="525866" y="3794840"/>
                  <a:pt x="529003" y="3794840"/>
                </a:cubicBezTo>
                <a:cubicBezTo>
                  <a:pt x="530713" y="3794814"/>
                  <a:pt x="532114" y="3796180"/>
                  <a:pt x="532139" y="3797890"/>
                </a:cubicBezTo>
                <a:cubicBezTo>
                  <a:pt x="532139" y="3797890"/>
                  <a:pt x="532139" y="3797890"/>
                  <a:pt x="532139" y="3797890"/>
                </a:cubicBezTo>
                <a:cubicBezTo>
                  <a:pt x="532139" y="3801456"/>
                  <a:pt x="529175" y="3803648"/>
                  <a:pt x="527198" y="3801671"/>
                </a:cubicBezTo>
                <a:close/>
                <a:moveTo>
                  <a:pt x="538283" y="3773572"/>
                </a:moveTo>
                <a:cubicBezTo>
                  <a:pt x="539431" y="3773606"/>
                  <a:pt x="540488" y="3774199"/>
                  <a:pt x="541119" y="3775161"/>
                </a:cubicBezTo>
                <a:cubicBezTo>
                  <a:pt x="542494" y="3777825"/>
                  <a:pt x="539573" y="3786805"/>
                  <a:pt x="537897" y="3785087"/>
                </a:cubicBezTo>
                <a:cubicBezTo>
                  <a:pt x="536221" y="3783368"/>
                  <a:pt x="535963" y="3773357"/>
                  <a:pt x="538283" y="3773357"/>
                </a:cubicBezTo>
                <a:close/>
                <a:moveTo>
                  <a:pt x="534245" y="3573051"/>
                </a:moveTo>
                <a:cubicBezTo>
                  <a:pt x="534245" y="3571719"/>
                  <a:pt x="535233" y="3571848"/>
                  <a:pt x="536737" y="3573351"/>
                </a:cubicBezTo>
                <a:cubicBezTo>
                  <a:pt x="538241" y="3574855"/>
                  <a:pt x="538713" y="3576359"/>
                  <a:pt x="538112" y="3576961"/>
                </a:cubicBezTo>
                <a:cubicBezTo>
                  <a:pt x="536737" y="3578035"/>
                  <a:pt x="534245" y="3575672"/>
                  <a:pt x="534245" y="3572836"/>
                </a:cubicBezTo>
                <a:close/>
                <a:moveTo>
                  <a:pt x="539573" y="1517314"/>
                </a:moveTo>
                <a:cubicBezTo>
                  <a:pt x="532526" y="1521997"/>
                  <a:pt x="529647" y="1521611"/>
                  <a:pt x="530421" y="1516240"/>
                </a:cubicBezTo>
                <a:cubicBezTo>
                  <a:pt x="530936" y="1512803"/>
                  <a:pt x="532784" y="1511600"/>
                  <a:pt x="537897" y="1511170"/>
                </a:cubicBezTo>
                <a:cubicBezTo>
                  <a:pt x="546017" y="1510311"/>
                  <a:pt x="546619" y="1512459"/>
                  <a:pt x="539573" y="1517099"/>
                </a:cubicBezTo>
                <a:close/>
                <a:moveTo>
                  <a:pt x="536952" y="3917464"/>
                </a:moveTo>
                <a:cubicBezTo>
                  <a:pt x="540174" y="3918065"/>
                  <a:pt x="542451" y="3919655"/>
                  <a:pt x="542022" y="3920987"/>
                </a:cubicBezTo>
                <a:cubicBezTo>
                  <a:pt x="540776" y="3924768"/>
                  <a:pt x="535147" y="3924940"/>
                  <a:pt x="532182" y="3921288"/>
                </a:cubicBezTo>
                <a:cubicBezTo>
                  <a:pt x="529218" y="3917636"/>
                  <a:pt x="529776" y="3915874"/>
                  <a:pt x="536952" y="3917464"/>
                </a:cubicBezTo>
                <a:close/>
                <a:moveTo>
                  <a:pt x="543783" y="3947841"/>
                </a:moveTo>
                <a:cubicBezTo>
                  <a:pt x="545588" y="3947841"/>
                  <a:pt x="546490" y="3948786"/>
                  <a:pt x="545760" y="3949946"/>
                </a:cubicBezTo>
                <a:cubicBezTo>
                  <a:pt x="545055" y="3951119"/>
                  <a:pt x="543852" y="3951910"/>
                  <a:pt x="542494" y="3952094"/>
                </a:cubicBezTo>
                <a:cubicBezTo>
                  <a:pt x="541364" y="3952025"/>
                  <a:pt x="540492" y="3951076"/>
                  <a:pt x="540518" y="3949946"/>
                </a:cubicBezTo>
                <a:cubicBezTo>
                  <a:pt x="540518" y="3948614"/>
                  <a:pt x="542022" y="3947540"/>
                  <a:pt x="543783" y="3947540"/>
                </a:cubicBezTo>
                <a:close/>
                <a:moveTo>
                  <a:pt x="544514" y="205529"/>
                </a:moveTo>
                <a:cubicBezTo>
                  <a:pt x="547263" y="201232"/>
                  <a:pt x="550572" y="204454"/>
                  <a:pt x="549412" y="210555"/>
                </a:cubicBezTo>
                <a:cubicBezTo>
                  <a:pt x="548853" y="213477"/>
                  <a:pt x="547135" y="215883"/>
                  <a:pt x="545502" y="215883"/>
                </a:cubicBezTo>
                <a:cubicBezTo>
                  <a:pt x="542279" y="215625"/>
                  <a:pt x="541721" y="209739"/>
                  <a:pt x="544514" y="205228"/>
                </a:cubicBezTo>
                <a:close/>
                <a:moveTo>
                  <a:pt x="539487" y="198869"/>
                </a:moveTo>
                <a:cubicBezTo>
                  <a:pt x="541244" y="198890"/>
                  <a:pt x="542645" y="200334"/>
                  <a:pt x="542623" y="202091"/>
                </a:cubicBezTo>
                <a:cubicBezTo>
                  <a:pt x="542623" y="202091"/>
                  <a:pt x="542623" y="202091"/>
                  <a:pt x="542623" y="202091"/>
                </a:cubicBezTo>
                <a:cubicBezTo>
                  <a:pt x="542623" y="203831"/>
                  <a:pt x="541227" y="205249"/>
                  <a:pt x="539487" y="205271"/>
                </a:cubicBezTo>
                <a:cubicBezTo>
                  <a:pt x="537746" y="205249"/>
                  <a:pt x="536350" y="203831"/>
                  <a:pt x="536350" y="202091"/>
                </a:cubicBezTo>
                <a:cubicBezTo>
                  <a:pt x="536183" y="200343"/>
                  <a:pt x="537467" y="198791"/>
                  <a:pt x="539216" y="198624"/>
                </a:cubicBezTo>
                <a:cubicBezTo>
                  <a:pt x="539306" y="198615"/>
                  <a:pt x="539396" y="198611"/>
                  <a:pt x="539487" y="198611"/>
                </a:cubicBezTo>
                <a:close/>
                <a:moveTo>
                  <a:pt x="534245" y="179448"/>
                </a:moveTo>
                <a:cubicBezTo>
                  <a:pt x="534245" y="180617"/>
                  <a:pt x="533308" y="181575"/>
                  <a:pt x="532139" y="181597"/>
                </a:cubicBezTo>
                <a:cubicBezTo>
                  <a:pt x="530979" y="181549"/>
                  <a:pt x="530056" y="180608"/>
                  <a:pt x="530034" y="179448"/>
                </a:cubicBezTo>
                <a:cubicBezTo>
                  <a:pt x="530056" y="178297"/>
                  <a:pt x="530988" y="177364"/>
                  <a:pt x="532139" y="177343"/>
                </a:cubicBezTo>
                <a:cubicBezTo>
                  <a:pt x="533304" y="177343"/>
                  <a:pt x="534245" y="178284"/>
                  <a:pt x="534245" y="179448"/>
                </a:cubicBezTo>
                <a:close/>
                <a:moveTo>
                  <a:pt x="531753" y="122390"/>
                </a:moveTo>
                <a:lnTo>
                  <a:pt x="531753" y="122390"/>
                </a:lnTo>
                <a:cubicBezTo>
                  <a:pt x="532827" y="122820"/>
                  <a:pt x="532956" y="125054"/>
                  <a:pt x="532097" y="127417"/>
                </a:cubicBezTo>
                <a:cubicBezTo>
                  <a:pt x="530636" y="131370"/>
                  <a:pt x="530378" y="131370"/>
                  <a:pt x="528960" y="127847"/>
                </a:cubicBezTo>
                <a:cubicBezTo>
                  <a:pt x="527542" y="124323"/>
                  <a:pt x="528616" y="121230"/>
                  <a:pt x="531753" y="122433"/>
                </a:cubicBezTo>
                <a:close/>
                <a:moveTo>
                  <a:pt x="527714" y="42817"/>
                </a:moveTo>
                <a:cubicBezTo>
                  <a:pt x="529433" y="41099"/>
                  <a:pt x="530034" y="41700"/>
                  <a:pt x="530034" y="45138"/>
                </a:cubicBezTo>
                <a:cubicBezTo>
                  <a:pt x="530034" y="50250"/>
                  <a:pt x="528960" y="51067"/>
                  <a:pt x="526812" y="47501"/>
                </a:cubicBezTo>
                <a:cubicBezTo>
                  <a:pt x="526159" y="45911"/>
                  <a:pt x="526511" y="44089"/>
                  <a:pt x="527714" y="42860"/>
                </a:cubicBezTo>
                <a:close/>
                <a:moveTo>
                  <a:pt x="525609" y="90080"/>
                </a:moveTo>
                <a:cubicBezTo>
                  <a:pt x="528187" y="90080"/>
                  <a:pt x="529905" y="91412"/>
                  <a:pt x="529905" y="93259"/>
                </a:cubicBezTo>
                <a:cubicBezTo>
                  <a:pt x="529905" y="95107"/>
                  <a:pt x="529089" y="96439"/>
                  <a:pt x="528101" y="96439"/>
                </a:cubicBezTo>
                <a:cubicBezTo>
                  <a:pt x="526365" y="95863"/>
                  <a:pt x="524861" y="94750"/>
                  <a:pt x="523804" y="93259"/>
                </a:cubicBezTo>
                <a:cubicBezTo>
                  <a:pt x="521828" y="90767"/>
                  <a:pt x="521828" y="90252"/>
                  <a:pt x="525609" y="90252"/>
                </a:cubicBezTo>
                <a:close/>
                <a:moveTo>
                  <a:pt x="523761" y="1739146"/>
                </a:moveTo>
                <a:cubicBezTo>
                  <a:pt x="523761" y="1740134"/>
                  <a:pt x="522386" y="1741509"/>
                  <a:pt x="520625" y="1742197"/>
                </a:cubicBezTo>
                <a:cubicBezTo>
                  <a:pt x="518863" y="1742884"/>
                  <a:pt x="517488" y="1742583"/>
                  <a:pt x="517488" y="1741595"/>
                </a:cubicBezTo>
                <a:cubicBezTo>
                  <a:pt x="517488" y="1740607"/>
                  <a:pt x="518906" y="1739189"/>
                  <a:pt x="520625" y="1738544"/>
                </a:cubicBezTo>
                <a:cubicBezTo>
                  <a:pt x="522343" y="1737900"/>
                  <a:pt x="523761" y="1738330"/>
                  <a:pt x="523761" y="1739318"/>
                </a:cubicBezTo>
                <a:close/>
                <a:moveTo>
                  <a:pt x="511731" y="42001"/>
                </a:moveTo>
                <a:cubicBezTo>
                  <a:pt x="509840" y="41451"/>
                  <a:pt x="508749" y="39475"/>
                  <a:pt x="509299" y="37584"/>
                </a:cubicBezTo>
                <a:cubicBezTo>
                  <a:pt x="509789" y="35891"/>
                  <a:pt x="511443" y="34809"/>
                  <a:pt x="513192" y="35041"/>
                </a:cubicBezTo>
                <a:cubicBezTo>
                  <a:pt x="515116" y="34886"/>
                  <a:pt x="517016" y="35578"/>
                  <a:pt x="518390" y="36931"/>
                </a:cubicBezTo>
                <a:cubicBezTo>
                  <a:pt x="519937" y="39380"/>
                  <a:pt x="515039" y="43161"/>
                  <a:pt x="511731" y="41958"/>
                </a:cubicBezTo>
                <a:close/>
                <a:moveTo>
                  <a:pt x="510055" y="26533"/>
                </a:moveTo>
                <a:cubicBezTo>
                  <a:pt x="511860" y="26533"/>
                  <a:pt x="513278" y="27479"/>
                  <a:pt x="513278" y="28639"/>
                </a:cubicBezTo>
                <a:cubicBezTo>
                  <a:pt x="513351" y="29752"/>
                  <a:pt x="512504" y="30714"/>
                  <a:pt x="511391" y="30783"/>
                </a:cubicBezTo>
                <a:cubicBezTo>
                  <a:pt x="511378" y="30787"/>
                  <a:pt x="511361" y="30787"/>
                  <a:pt x="511344" y="30787"/>
                </a:cubicBezTo>
                <a:cubicBezTo>
                  <a:pt x="509973" y="30637"/>
                  <a:pt x="508758" y="29837"/>
                  <a:pt x="508079" y="28639"/>
                </a:cubicBezTo>
                <a:cubicBezTo>
                  <a:pt x="507348" y="27436"/>
                  <a:pt x="508250" y="26490"/>
                  <a:pt x="510055" y="26490"/>
                </a:cubicBezTo>
                <a:close/>
                <a:moveTo>
                  <a:pt x="508079" y="338937"/>
                </a:moveTo>
                <a:cubicBezTo>
                  <a:pt x="512074" y="335543"/>
                  <a:pt x="520023" y="338378"/>
                  <a:pt x="519164" y="342847"/>
                </a:cubicBezTo>
                <a:cubicBezTo>
                  <a:pt x="518304" y="347315"/>
                  <a:pt x="507993" y="348776"/>
                  <a:pt x="506274" y="344523"/>
                </a:cubicBezTo>
                <a:cubicBezTo>
                  <a:pt x="505720" y="342456"/>
                  <a:pt x="506424" y="340252"/>
                  <a:pt x="508079" y="338894"/>
                </a:cubicBezTo>
                <a:close/>
                <a:moveTo>
                  <a:pt x="510828" y="2102593"/>
                </a:moveTo>
                <a:cubicBezTo>
                  <a:pt x="511258" y="2105343"/>
                  <a:pt x="510399" y="2107190"/>
                  <a:pt x="508766" y="2107190"/>
                </a:cubicBezTo>
                <a:cubicBezTo>
                  <a:pt x="507133" y="2107190"/>
                  <a:pt x="505973" y="2104870"/>
                  <a:pt x="505973" y="2101862"/>
                </a:cubicBezTo>
                <a:cubicBezTo>
                  <a:pt x="505973" y="2095418"/>
                  <a:pt x="509883" y="2096019"/>
                  <a:pt x="510828" y="2102550"/>
                </a:cubicBezTo>
                <a:close/>
                <a:moveTo>
                  <a:pt x="503696" y="108641"/>
                </a:moveTo>
                <a:cubicBezTo>
                  <a:pt x="504427" y="110574"/>
                  <a:pt x="504727" y="112465"/>
                  <a:pt x="504341" y="112937"/>
                </a:cubicBezTo>
                <a:cubicBezTo>
                  <a:pt x="503309" y="113969"/>
                  <a:pt x="498626" y="109028"/>
                  <a:pt x="498626" y="106965"/>
                </a:cubicBezTo>
                <a:cubicBezTo>
                  <a:pt x="498626" y="103743"/>
                  <a:pt x="502364" y="105032"/>
                  <a:pt x="503696" y="108598"/>
                </a:cubicBezTo>
                <a:close/>
                <a:moveTo>
                  <a:pt x="495576" y="56266"/>
                </a:moveTo>
                <a:cubicBezTo>
                  <a:pt x="497290" y="56313"/>
                  <a:pt x="498652" y="57731"/>
                  <a:pt x="498626" y="59445"/>
                </a:cubicBezTo>
                <a:cubicBezTo>
                  <a:pt x="498626" y="61207"/>
                  <a:pt x="497810" y="62668"/>
                  <a:pt x="496779" y="62668"/>
                </a:cubicBezTo>
                <a:cubicBezTo>
                  <a:pt x="495747" y="62668"/>
                  <a:pt x="494373" y="61207"/>
                  <a:pt x="493728" y="59445"/>
                </a:cubicBezTo>
                <a:cubicBezTo>
                  <a:pt x="493084" y="57684"/>
                  <a:pt x="493728" y="56223"/>
                  <a:pt x="495576" y="56223"/>
                </a:cubicBezTo>
                <a:close/>
                <a:moveTo>
                  <a:pt x="494459" y="427146"/>
                </a:moveTo>
                <a:cubicBezTo>
                  <a:pt x="494459" y="428907"/>
                  <a:pt x="493513" y="430325"/>
                  <a:pt x="492353" y="430325"/>
                </a:cubicBezTo>
                <a:cubicBezTo>
                  <a:pt x="491193" y="430325"/>
                  <a:pt x="490291" y="428907"/>
                  <a:pt x="490291" y="427146"/>
                </a:cubicBezTo>
                <a:cubicBezTo>
                  <a:pt x="490291" y="425384"/>
                  <a:pt x="491236" y="423966"/>
                  <a:pt x="492353" y="423966"/>
                </a:cubicBezTo>
                <a:cubicBezTo>
                  <a:pt x="493470" y="423966"/>
                  <a:pt x="494459" y="425341"/>
                  <a:pt x="494459" y="427103"/>
                </a:cubicBezTo>
                <a:close/>
                <a:moveTo>
                  <a:pt x="483975" y="5265"/>
                </a:moveTo>
                <a:cubicBezTo>
                  <a:pt x="487679" y="7354"/>
                  <a:pt x="490617" y="10576"/>
                  <a:pt x="492353" y="14460"/>
                </a:cubicBezTo>
                <a:cubicBezTo>
                  <a:pt x="492353" y="15233"/>
                  <a:pt x="490592" y="15878"/>
                  <a:pt x="488443" y="15878"/>
                </a:cubicBezTo>
                <a:cubicBezTo>
                  <a:pt x="486295" y="15878"/>
                  <a:pt x="484147" y="14030"/>
                  <a:pt x="483459" y="10593"/>
                </a:cubicBezTo>
                <a:cubicBezTo>
                  <a:pt x="482772" y="7156"/>
                  <a:pt x="483159" y="5222"/>
                  <a:pt x="483975" y="5222"/>
                </a:cubicBezTo>
                <a:close/>
                <a:moveTo>
                  <a:pt x="472546" y="20003"/>
                </a:moveTo>
                <a:cubicBezTo>
                  <a:pt x="473491" y="18499"/>
                  <a:pt x="475081" y="18714"/>
                  <a:pt x="477401" y="20776"/>
                </a:cubicBezTo>
                <a:cubicBezTo>
                  <a:pt x="479584" y="22576"/>
                  <a:pt x="482033" y="24028"/>
                  <a:pt x="484662" y="25073"/>
                </a:cubicBezTo>
                <a:cubicBezTo>
                  <a:pt x="486725" y="25846"/>
                  <a:pt x="487842" y="27436"/>
                  <a:pt x="487154" y="28596"/>
                </a:cubicBezTo>
                <a:cubicBezTo>
                  <a:pt x="485608" y="31088"/>
                  <a:pt x="484490" y="31131"/>
                  <a:pt x="478561" y="28596"/>
                </a:cubicBezTo>
                <a:cubicBezTo>
                  <a:pt x="473019" y="26405"/>
                  <a:pt x="470699" y="23010"/>
                  <a:pt x="472546" y="19960"/>
                </a:cubicBezTo>
                <a:close/>
                <a:moveTo>
                  <a:pt x="453512" y="3807429"/>
                </a:moveTo>
                <a:cubicBezTo>
                  <a:pt x="451708" y="3807429"/>
                  <a:pt x="450848" y="3806440"/>
                  <a:pt x="451579" y="3805280"/>
                </a:cubicBezTo>
                <a:cubicBezTo>
                  <a:pt x="452782" y="3803304"/>
                  <a:pt x="456778" y="3804249"/>
                  <a:pt x="456778" y="3806483"/>
                </a:cubicBezTo>
                <a:cubicBezTo>
                  <a:pt x="456778" y="3806956"/>
                  <a:pt x="455317" y="3807386"/>
                  <a:pt x="453512" y="3807386"/>
                </a:cubicBezTo>
                <a:close/>
                <a:moveTo>
                  <a:pt x="459656" y="3883091"/>
                </a:moveTo>
                <a:cubicBezTo>
                  <a:pt x="460365" y="3884810"/>
                  <a:pt x="460365" y="3886743"/>
                  <a:pt x="459656" y="3888462"/>
                </a:cubicBezTo>
                <a:cubicBezTo>
                  <a:pt x="457895" y="3891341"/>
                  <a:pt x="455145" y="3890825"/>
                  <a:pt x="453856" y="3887345"/>
                </a:cubicBezTo>
                <a:cubicBezTo>
                  <a:pt x="453302" y="3885403"/>
                  <a:pt x="453938" y="3883315"/>
                  <a:pt x="455489" y="3882017"/>
                </a:cubicBezTo>
                <a:cubicBezTo>
                  <a:pt x="457680" y="3880127"/>
                  <a:pt x="458711" y="3880384"/>
                  <a:pt x="459656" y="3883091"/>
                </a:cubicBezTo>
                <a:close/>
                <a:moveTo>
                  <a:pt x="451708" y="4100498"/>
                </a:moveTo>
                <a:cubicBezTo>
                  <a:pt x="453598" y="4097404"/>
                  <a:pt x="460945" y="4098478"/>
                  <a:pt x="460945" y="4101873"/>
                </a:cubicBezTo>
                <a:cubicBezTo>
                  <a:pt x="460743" y="4103793"/>
                  <a:pt x="459046" y="4105202"/>
                  <a:pt x="457121" y="4105052"/>
                </a:cubicBezTo>
                <a:cubicBezTo>
                  <a:pt x="452567" y="4104923"/>
                  <a:pt x="450161" y="4102904"/>
                  <a:pt x="451708" y="4100369"/>
                </a:cubicBezTo>
                <a:close/>
                <a:moveTo>
                  <a:pt x="458840" y="4134527"/>
                </a:moveTo>
                <a:cubicBezTo>
                  <a:pt x="458720" y="4135940"/>
                  <a:pt x="457959" y="4137225"/>
                  <a:pt x="456778" y="4138007"/>
                </a:cubicBezTo>
                <a:cubicBezTo>
                  <a:pt x="455618" y="4138737"/>
                  <a:pt x="454672" y="4138350"/>
                  <a:pt x="454672" y="4137190"/>
                </a:cubicBezTo>
                <a:cubicBezTo>
                  <a:pt x="454818" y="4135785"/>
                  <a:pt x="455592" y="4134522"/>
                  <a:pt x="456778" y="4133753"/>
                </a:cubicBezTo>
                <a:cubicBezTo>
                  <a:pt x="457938" y="4132894"/>
                  <a:pt x="458840" y="4133237"/>
                  <a:pt x="458840" y="4134398"/>
                </a:cubicBezTo>
                <a:close/>
                <a:moveTo>
                  <a:pt x="453813" y="4198588"/>
                </a:moveTo>
                <a:cubicBezTo>
                  <a:pt x="456219" y="4196139"/>
                  <a:pt x="471429" y="4199792"/>
                  <a:pt x="471429" y="4202885"/>
                </a:cubicBezTo>
                <a:cubicBezTo>
                  <a:pt x="471429" y="4205979"/>
                  <a:pt x="469066" y="4206322"/>
                  <a:pt x="462019" y="4205463"/>
                </a:cubicBezTo>
                <a:cubicBezTo>
                  <a:pt x="454973" y="4204604"/>
                  <a:pt x="450891" y="4201424"/>
                  <a:pt x="453813" y="4198460"/>
                </a:cubicBezTo>
                <a:close/>
                <a:moveTo>
                  <a:pt x="464297" y="3997208"/>
                </a:moveTo>
                <a:cubicBezTo>
                  <a:pt x="465040" y="3998815"/>
                  <a:pt x="465147" y="4000641"/>
                  <a:pt x="464597" y="4002321"/>
                </a:cubicBezTo>
                <a:cubicBezTo>
                  <a:pt x="463738" y="4006059"/>
                  <a:pt x="463609" y="4006059"/>
                  <a:pt x="462062" y="4002321"/>
                </a:cubicBezTo>
                <a:cubicBezTo>
                  <a:pt x="460516" y="3998583"/>
                  <a:pt x="462019" y="3994802"/>
                  <a:pt x="464297" y="3997079"/>
                </a:cubicBezTo>
                <a:close/>
                <a:moveTo>
                  <a:pt x="463051" y="184604"/>
                </a:moveTo>
                <a:cubicBezTo>
                  <a:pt x="463051" y="181425"/>
                  <a:pt x="468464" y="180694"/>
                  <a:pt x="470226" y="183659"/>
                </a:cubicBezTo>
                <a:cubicBezTo>
                  <a:pt x="471987" y="186624"/>
                  <a:pt x="466316" y="190748"/>
                  <a:pt x="464426" y="188815"/>
                </a:cubicBezTo>
                <a:cubicBezTo>
                  <a:pt x="463506" y="187556"/>
                  <a:pt x="463025" y="186035"/>
                  <a:pt x="463051" y="184475"/>
                </a:cubicBezTo>
                <a:close/>
                <a:moveTo>
                  <a:pt x="461676" y="54246"/>
                </a:moveTo>
                <a:cubicBezTo>
                  <a:pt x="465242" y="54246"/>
                  <a:pt x="473190" y="58027"/>
                  <a:pt x="470570" y="58242"/>
                </a:cubicBezTo>
                <a:cubicBezTo>
                  <a:pt x="468262" y="58564"/>
                  <a:pt x="465977" y="59054"/>
                  <a:pt x="463738" y="59703"/>
                </a:cubicBezTo>
                <a:cubicBezTo>
                  <a:pt x="460301" y="60648"/>
                  <a:pt x="459012" y="60090"/>
                  <a:pt x="459012" y="57555"/>
                </a:cubicBezTo>
                <a:cubicBezTo>
                  <a:pt x="458840" y="55664"/>
                  <a:pt x="460043" y="54160"/>
                  <a:pt x="461676" y="54246"/>
                </a:cubicBezTo>
                <a:close/>
                <a:moveTo>
                  <a:pt x="453469" y="320634"/>
                </a:moveTo>
                <a:cubicBezTo>
                  <a:pt x="455489" y="318571"/>
                  <a:pt x="459012" y="322266"/>
                  <a:pt x="459012" y="326434"/>
                </a:cubicBezTo>
                <a:cubicBezTo>
                  <a:pt x="459012" y="328711"/>
                  <a:pt x="458152" y="330731"/>
                  <a:pt x="457078" y="330731"/>
                </a:cubicBezTo>
                <a:cubicBezTo>
                  <a:pt x="454672" y="330387"/>
                  <a:pt x="451665" y="322137"/>
                  <a:pt x="453297" y="320462"/>
                </a:cubicBezTo>
                <a:close/>
                <a:moveTo>
                  <a:pt x="452481" y="3371198"/>
                </a:moveTo>
                <a:cubicBezTo>
                  <a:pt x="455532" y="3368105"/>
                  <a:pt x="461848" y="3371499"/>
                  <a:pt x="462836" y="3376783"/>
                </a:cubicBezTo>
                <a:cubicBezTo>
                  <a:pt x="463738" y="3381338"/>
                  <a:pt x="456348" y="3381467"/>
                  <a:pt x="452696" y="3376998"/>
                </a:cubicBezTo>
                <a:cubicBezTo>
                  <a:pt x="450462" y="3374377"/>
                  <a:pt x="450419" y="3373088"/>
                  <a:pt x="452309" y="3371112"/>
                </a:cubicBezTo>
                <a:close/>
                <a:moveTo>
                  <a:pt x="448571" y="3837333"/>
                </a:moveTo>
                <a:cubicBezTo>
                  <a:pt x="448571" y="3838433"/>
                  <a:pt x="447695" y="3839331"/>
                  <a:pt x="446595" y="3839352"/>
                </a:cubicBezTo>
                <a:cubicBezTo>
                  <a:pt x="444146" y="3839352"/>
                  <a:pt x="441482" y="3835056"/>
                  <a:pt x="442986" y="3833681"/>
                </a:cubicBezTo>
                <a:cubicBezTo>
                  <a:pt x="444489" y="3832306"/>
                  <a:pt x="448399" y="3834755"/>
                  <a:pt x="448399" y="3837247"/>
                </a:cubicBezTo>
                <a:close/>
                <a:moveTo>
                  <a:pt x="441052" y="334640"/>
                </a:moveTo>
                <a:cubicBezTo>
                  <a:pt x="441783" y="333480"/>
                  <a:pt x="442771" y="332535"/>
                  <a:pt x="443286" y="332535"/>
                </a:cubicBezTo>
                <a:cubicBezTo>
                  <a:pt x="443802" y="332535"/>
                  <a:pt x="444232" y="333480"/>
                  <a:pt x="444232" y="334640"/>
                </a:cubicBezTo>
                <a:cubicBezTo>
                  <a:pt x="444210" y="335852"/>
                  <a:pt x="443209" y="336810"/>
                  <a:pt x="441997" y="336789"/>
                </a:cubicBezTo>
                <a:cubicBezTo>
                  <a:pt x="441997" y="336789"/>
                  <a:pt x="441997" y="336789"/>
                  <a:pt x="441997" y="336789"/>
                </a:cubicBezTo>
                <a:cubicBezTo>
                  <a:pt x="440794" y="336789"/>
                  <a:pt x="440193" y="335843"/>
                  <a:pt x="441052" y="334640"/>
                </a:cubicBezTo>
                <a:close/>
                <a:moveTo>
                  <a:pt x="439333" y="122820"/>
                </a:moveTo>
                <a:cubicBezTo>
                  <a:pt x="436927" y="120413"/>
                  <a:pt x="437787" y="117878"/>
                  <a:pt x="441052" y="117878"/>
                </a:cubicBezTo>
                <a:cubicBezTo>
                  <a:pt x="442809" y="117878"/>
                  <a:pt x="444232" y="119301"/>
                  <a:pt x="444232" y="121058"/>
                </a:cubicBezTo>
                <a:cubicBezTo>
                  <a:pt x="444232" y="124366"/>
                  <a:pt x="441740" y="125269"/>
                  <a:pt x="439333" y="122820"/>
                </a:cubicBezTo>
                <a:close/>
                <a:moveTo>
                  <a:pt x="440837" y="69929"/>
                </a:moveTo>
                <a:cubicBezTo>
                  <a:pt x="442427" y="65632"/>
                  <a:pt x="446294" y="67995"/>
                  <a:pt x="446294" y="73237"/>
                </a:cubicBezTo>
                <a:cubicBezTo>
                  <a:pt x="446388" y="75235"/>
                  <a:pt x="445624" y="77173"/>
                  <a:pt x="444189" y="78565"/>
                </a:cubicBezTo>
                <a:cubicBezTo>
                  <a:pt x="441482" y="80241"/>
                  <a:pt x="439162" y="74268"/>
                  <a:pt x="440837" y="69929"/>
                </a:cubicBezTo>
                <a:close/>
                <a:moveTo>
                  <a:pt x="431127" y="22666"/>
                </a:moveTo>
                <a:cubicBezTo>
                  <a:pt x="438474" y="23311"/>
                  <a:pt x="438947" y="23741"/>
                  <a:pt x="438259" y="29713"/>
                </a:cubicBezTo>
                <a:cubicBezTo>
                  <a:pt x="438109" y="32433"/>
                  <a:pt x="437409" y="35092"/>
                  <a:pt x="436197" y="37533"/>
                </a:cubicBezTo>
                <a:cubicBezTo>
                  <a:pt x="434006" y="39767"/>
                  <a:pt x="423307" y="30014"/>
                  <a:pt x="423307" y="25803"/>
                </a:cubicBezTo>
                <a:cubicBezTo>
                  <a:pt x="423264" y="22709"/>
                  <a:pt x="424768" y="22108"/>
                  <a:pt x="431127" y="22624"/>
                </a:cubicBezTo>
                <a:close/>
                <a:moveTo>
                  <a:pt x="431986" y="4053966"/>
                </a:moveTo>
                <a:cubicBezTo>
                  <a:pt x="426745" y="4053966"/>
                  <a:pt x="425928" y="4053278"/>
                  <a:pt x="426873" y="4049669"/>
                </a:cubicBezTo>
                <a:cubicBezTo>
                  <a:pt x="427875" y="4046778"/>
                  <a:pt x="431033" y="4045244"/>
                  <a:pt x="433924" y="4046245"/>
                </a:cubicBezTo>
                <a:cubicBezTo>
                  <a:pt x="435755" y="4046876"/>
                  <a:pt x="437121" y="4048419"/>
                  <a:pt x="437529" y="4050314"/>
                </a:cubicBezTo>
                <a:cubicBezTo>
                  <a:pt x="438088" y="4053064"/>
                  <a:pt x="436799" y="4053923"/>
                  <a:pt x="431986" y="4053923"/>
                </a:cubicBezTo>
                <a:close/>
                <a:moveTo>
                  <a:pt x="433748" y="4279235"/>
                </a:moveTo>
                <a:cubicBezTo>
                  <a:pt x="433748" y="4280395"/>
                  <a:pt x="431814" y="4281383"/>
                  <a:pt x="429451" y="4281383"/>
                </a:cubicBezTo>
                <a:cubicBezTo>
                  <a:pt x="427088" y="4281383"/>
                  <a:pt x="425756" y="4280395"/>
                  <a:pt x="426444" y="4279235"/>
                </a:cubicBezTo>
                <a:cubicBezTo>
                  <a:pt x="427488" y="4277925"/>
                  <a:pt x="429065" y="4277151"/>
                  <a:pt x="430740" y="4277130"/>
                </a:cubicBezTo>
                <a:cubicBezTo>
                  <a:pt x="432373" y="4277087"/>
                  <a:pt x="433748" y="4278032"/>
                  <a:pt x="433748" y="4279192"/>
                </a:cubicBezTo>
                <a:close/>
                <a:moveTo>
                  <a:pt x="424295" y="52012"/>
                </a:moveTo>
                <a:cubicBezTo>
                  <a:pt x="423608" y="50852"/>
                  <a:pt x="424510" y="49907"/>
                  <a:pt x="426272" y="49907"/>
                </a:cubicBezTo>
                <a:cubicBezTo>
                  <a:pt x="428034" y="49907"/>
                  <a:pt x="429537" y="50852"/>
                  <a:pt x="429537" y="52012"/>
                </a:cubicBezTo>
                <a:cubicBezTo>
                  <a:pt x="429610" y="53125"/>
                  <a:pt x="428764" y="54087"/>
                  <a:pt x="427651" y="54156"/>
                </a:cubicBezTo>
                <a:cubicBezTo>
                  <a:pt x="427638" y="54160"/>
                  <a:pt x="427621" y="54160"/>
                  <a:pt x="427604" y="54160"/>
                </a:cubicBezTo>
                <a:cubicBezTo>
                  <a:pt x="426207" y="54014"/>
                  <a:pt x="424974" y="53194"/>
                  <a:pt x="424295" y="51969"/>
                </a:cubicBezTo>
                <a:close/>
                <a:moveTo>
                  <a:pt x="421073" y="4256893"/>
                </a:moveTo>
                <a:cubicBezTo>
                  <a:pt x="422207" y="4255767"/>
                  <a:pt x="422530" y="4254062"/>
                  <a:pt x="421889" y="4252596"/>
                </a:cubicBezTo>
                <a:cubicBezTo>
                  <a:pt x="420386" y="4248558"/>
                  <a:pt x="424124" y="4248601"/>
                  <a:pt x="427475" y="4252596"/>
                </a:cubicBezTo>
                <a:cubicBezTo>
                  <a:pt x="429232" y="4253971"/>
                  <a:pt x="429537" y="4256511"/>
                  <a:pt x="428163" y="4258268"/>
                </a:cubicBezTo>
                <a:cubicBezTo>
                  <a:pt x="427965" y="4258521"/>
                  <a:pt x="427733" y="4258753"/>
                  <a:pt x="427475" y="4258955"/>
                </a:cubicBezTo>
                <a:cubicBezTo>
                  <a:pt x="426418" y="4260446"/>
                  <a:pt x="424914" y="4261559"/>
                  <a:pt x="423178" y="4262135"/>
                </a:cubicBezTo>
                <a:cubicBezTo>
                  <a:pt x="420386" y="4262178"/>
                  <a:pt x="418710" y="4258354"/>
                  <a:pt x="421073" y="4256893"/>
                </a:cubicBezTo>
                <a:close/>
                <a:moveTo>
                  <a:pt x="412781" y="136912"/>
                </a:moveTo>
                <a:cubicBezTo>
                  <a:pt x="415101" y="136912"/>
                  <a:pt x="417077" y="137858"/>
                  <a:pt x="417077" y="139061"/>
                </a:cubicBezTo>
                <a:cubicBezTo>
                  <a:pt x="417077" y="140264"/>
                  <a:pt x="415187" y="141166"/>
                  <a:pt x="412781" y="141166"/>
                </a:cubicBezTo>
                <a:cubicBezTo>
                  <a:pt x="410375" y="141166"/>
                  <a:pt x="408484" y="140221"/>
                  <a:pt x="408484" y="139061"/>
                </a:cubicBezTo>
                <a:cubicBezTo>
                  <a:pt x="408484" y="137900"/>
                  <a:pt x="410504" y="136998"/>
                  <a:pt x="412781" y="136998"/>
                </a:cubicBezTo>
                <a:close/>
                <a:moveTo>
                  <a:pt x="407539" y="325961"/>
                </a:moveTo>
                <a:cubicBezTo>
                  <a:pt x="409515" y="322825"/>
                  <a:pt x="412781" y="323383"/>
                  <a:pt x="412781" y="326907"/>
                </a:cubicBezTo>
                <a:cubicBezTo>
                  <a:pt x="412802" y="328552"/>
                  <a:pt x="412093" y="330125"/>
                  <a:pt x="410847" y="331203"/>
                </a:cubicBezTo>
                <a:cubicBezTo>
                  <a:pt x="408355" y="332922"/>
                  <a:pt x="405820" y="328969"/>
                  <a:pt x="407539" y="326133"/>
                </a:cubicBezTo>
                <a:close/>
                <a:moveTo>
                  <a:pt x="409472" y="2591371"/>
                </a:moveTo>
                <a:cubicBezTo>
                  <a:pt x="407066" y="2591371"/>
                  <a:pt x="406551" y="2590769"/>
                  <a:pt x="408226" y="2590082"/>
                </a:cubicBezTo>
                <a:cubicBezTo>
                  <a:pt x="409477" y="2589424"/>
                  <a:pt x="410972" y="2589424"/>
                  <a:pt x="412222" y="2590082"/>
                </a:cubicBezTo>
                <a:cubicBezTo>
                  <a:pt x="412910" y="2591156"/>
                  <a:pt x="411707" y="2591629"/>
                  <a:pt x="409472" y="2591542"/>
                </a:cubicBezTo>
                <a:close/>
                <a:moveTo>
                  <a:pt x="407281" y="4279923"/>
                </a:moveTo>
                <a:cubicBezTo>
                  <a:pt x="408012" y="4281856"/>
                  <a:pt x="407281" y="4283102"/>
                  <a:pt x="405391" y="4283102"/>
                </a:cubicBezTo>
                <a:cubicBezTo>
                  <a:pt x="403676" y="4283055"/>
                  <a:pt x="402314" y="4281637"/>
                  <a:pt x="402340" y="4279923"/>
                </a:cubicBezTo>
                <a:cubicBezTo>
                  <a:pt x="402340" y="4278161"/>
                  <a:pt x="403156" y="4276743"/>
                  <a:pt x="404188" y="4276743"/>
                </a:cubicBezTo>
                <a:cubicBezTo>
                  <a:pt x="405219" y="4276743"/>
                  <a:pt x="406594" y="4278376"/>
                  <a:pt x="407281" y="4280266"/>
                </a:cubicBezTo>
                <a:close/>
                <a:moveTo>
                  <a:pt x="390653" y="18370"/>
                </a:moveTo>
                <a:cubicBezTo>
                  <a:pt x="391375" y="16368"/>
                  <a:pt x="391783" y="14267"/>
                  <a:pt x="391856" y="12140"/>
                </a:cubicBezTo>
                <a:cubicBezTo>
                  <a:pt x="391856" y="10507"/>
                  <a:pt x="392802" y="9132"/>
                  <a:pt x="394005" y="9132"/>
                </a:cubicBezTo>
                <a:cubicBezTo>
                  <a:pt x="395208" y="9132"/>
                  <a:pt x="395594" y="11409"/>
                  <a:pt x="394821" y="14460"/>
                </a:cubicBezTo>
                <a:cubicBezTo>
                  <a:pt x="393876" y="18327"/>
                  <a:pt x="394348" y="19745"/>
                  <a:pt x="396626" y="19745"/>
                </a:cubicBezTo>
                <a:cubicBezTo>
                  <a:pt x="398787" y="20007"/>
                  <a:pt x="400768" y="21085"/>
                  <a:pt x="402168" y="22752"/>
                </a:cubicBezTo>
                <a:cubicBezTo>
                  <a:pt x="405820" y="27049"/>
                  <a:pt x="402168" y="28295"/>
                  <a:pt x="395337" y="24729"/>
                </a:cubicBezTo>
                <a:cubicBezTo>
                  <a:pt x="391513" y="23010"/>
                  <a:pt x="389880" y="20819"/>
                  <a:pt x="390653" y="18714"/>
                </a:cubicBezTo>
                <a:close/>
                <a:moveTo>
                  <a:pt x="399547" y="2748797"/>
                </a:moveTo>
                <a:cubicBezTo>
                  <a:pt x="401395" y="2748797"/>
                  <a:pt x="401696" y="2750215"/>
                  <a:pt x="400493" y="2753480"/>
                </a:cubicBezTo>
                <a:cubicBezTo>
                  <a:pt x="398430" y="2759152"/>
                  <a:pt x="394864" y="2760698"/>
                  <a:pt x="393317" y="2756617"/>
                </a:cubicBezTo>
                <a:cubicBezTo>
                  <a:pt x="392583" y="2753111"/>
                  <a:pt x="394825" y="2749669"/>
                  <a:pt x="398336" y="2748934"/>
                </a:cubicBezTo>
                <a:cubicBezTo>
                  <a:pt x="398731" y="2748848"/>
                  <a:pt x="399139" y="2748806"/>
                  <a:pt x="399547" y="2748797"/>
                </a:cubicBezTo>
                <a:close/>
                <a:moveTo>
                  <a:pt x="394993" y="304908"/>
                </a:moveTo>
                <a:cubicBezTo>
                  <a:pt x="395706" y="303744"/>
                  <a:pt x="396905" y="302953"/>
                  <a:pt x="398258" y="302760"/>
                </a:cubicBezTo>
                <a:cubicBezTo>
                  <a:pt x="399388" y="302829"/>
                  <a:pt x="400261" y="303778"/>
                  <a:pt x="400235" y="304908"/>
                </a:cubicBezTo>
                <a:cubicBezTo>
                  <a:pt x="400235" y="306068"/>
                  <a:pt x="398774" y="307013"/>
                  <a:pt x="396969" y="307013"/>
                </a:cubicBezTo>
                <a:cubicBezTo>
                  <a:pt x="395165" y="307013"/>
                  <a:pt x="394306" y="306068"/>
                  <a:pt x="394993" y="304908"/>
                </a:cubicBezTo>
                <a:close/>
                <a:moveTo>
                  <a:pt x="399289" y="217774"/>
                </a:moveTo>
                <a:cubicBezTo>
                  <a:pt x="395251" y="217774"/>
                  <a:pt x="394520" y="216141"/>
                  <a:pt x="394692" y="207677"/>
                </a:cubicBezTo>
                <a:cubicBezTo>
                  <a:pt x="394864" y="199213"/>
                  <a:pt x="398989" y="198396"/>
                  <a:pt x="398989" y="206646"/>
                </a:cubicBezTo>
                <a:cubicBezTo>
                  <a:pt x="398916" y="209597"/>
                  <a:pt x="399487" y="212532"/>
                  <a:pt x="400664" y="215239"/>
                </a:cubicBezTo>
                <a:cubicBezTo>
                  <a:pt x="401996" y="216786"/>
                  <a:pt x="401524" y="217774"/>
                  <a:pt x="399461" y="217774"/>
                </a:cubicBezTo>
                <a:close/>
                <a:moveTo>
                  <a:pt x="383865" y="163379"/>
                </a:moveTo>
                <a:cubicBezTo>
                  <a:pt x="385326" y="161875"/>
                  <a:pt x="391685" y="164840"/>
                  <a:pt x="391685" y="166988"/>
                </a:cubicBezTo>
                <a:cubicBezTo>
                  <a:pt x="391685" y="169137"/>
                  <a:pt x="385970" y="169351"/>
                  <a:pt x="384252" y="166602"/>
                </a:cubicBezTo>
                <a:cubicBezTo>
                  <a:pt x="383693" y="165356"/>
                  <a:pt x="383478" y="163895"/>
                  <a:pt x="384037" y="163379"/>
                </a:cubicBezTo>
                <a:close/>
                <a:moveTo>
                  <a:pt x="387517" y="282050"/>
                </a:moveTo>
                <a:cubicBezTo>
                  <a:pt x="390224" y="285445"/>
                  <a:pt x="390696" y="287593"/>
                  <a:pt x="389150" y="289483"/>
                </a:cubicBezTo>
                <a:cubicBezTo>
                  <a:pt x="384853" y="294811"/>
                  <a:pt x="381201" y="291975"/>
                  <a:pt x="381201" y="283296"/>
                </a:cubicBezTo>
                <a:cubicBezTo>
                  <a:pt x="381373" y="276035"/>
                  <a:pt x="382662" y="275777"/>
                  <a:pt x="387689" y="282050"/>
                </a:cubicBezTo>
                <a:close/>
                <a:moveTo>
                  <a:pt x="381674" y="4270169"/>
                </a:moveTo>
                <a:cubicBezTo>
                  <a:pt x="384337" y="4272919"/>
                  <a:pt x="385025" y="4274939"/>
                  <a:pt x="383607" y="4275841"/>
                </a:cubicBezTo>
                <a:cubicBezTo>
                  <a:pt x="382189" y="4276743"/>
                  <a:pt x="379310" y="4275110"/>
                  <a:pt x="376733" y="4272490"/>
                </a:cubicBezTo>
                <a:cubicBezTo>
                  <a:pt x="373424" y="4269138"/>
                  <a:pt x="372823" y="4267505"/>
                  <a:pt x="374756" y="4266861"/>
                </a:cubicBezTo>
                <a:cubicBezTo>
                  <a:pt x="376690" y="4266216"/>
                  <a:pt x="379525" y="4267849"/>
                  <a:pt x="381845" y="4270169"/>
                </a:cubicBezTo>
                <a:close/>
                <a:moveTo>
                  <a:pt x="378193" y="49864"/>
                </a:moveTo>
                <a:cubicBezTo>
                  <a:pt x="376432" y="49864"/>
                  <a:pt x="374928" y="48919"/>
                  <a:pt x="374928" y="47715"/>
                </a:cubicBezTo>
                <a:cubicBezTo>
                  <a:pt x="374902" y="46594"/>
                  <a:pt x="375783" y="45657"/>
                  <a:pt x="376904" y="45610"/>
                </a:cubicBezTo>
                <a:cubicBezTo>
                  <a:pt x="378254" y="45791"/>
                  <a:pt x="379452" y="46560"/>
                  <a:pt x="380170" y="47715"/>
                </a:cubicBezTo>
                <a:cubicBezTo>
                  <a:pt x="381072" y="48919"/>
                  <a:pt x="380041" y="49864"/>
                  <a:pt x="378365" y="49864"/>
                </a:cubicBezTo>
                <a:close/>
                <a:moveTo>
                  <a:pt x="385025" y="4281985"/>
                </a:moveTo>
                <a:cubicBezTo>
                  <a:pt x="386275" y="4281328"/>
                  <a:pt x="387770" y="4281328"/>
                  <a:pt x="389021" y="4281985"/>
                </a:cubicBezTo>
                <a:cubicBezTo>
                  <a:pt x="389708" y="4282715"/>
                  <a:pt x="388505" y="4283188"/>
                  <a:pt x="386271" y="4283102"/>
                </a:cubicBezTo>
                <a:cubicBezTo>
                  <a:pt x="384037" y="4283016"/>
                  <a:pt x="383521" y="4282672"/>
                  <a:pt x="385197" y="4281985"/>
                </a:cubicBezTo>
                <a:close/>
                <a:moveTo>
                  <a:pt x="372737" y="6382"/>
                </a:moveTo>
                <a:cubicBezTo>
                  <a:pt x="375959" y="4320"/>
                  <a:pt x="381845" y="6769"/>
                  <a:pt x="380170" y="9476"/>
                </a:cubicBezTo>
                <a:cubicBezTo>
                  <a:pt x="378494" y="12183"/>
                  <a:pt x="376904" y="12140"/>
                  <a:pt x="373166" y="9734"/>
                </a:cubicBezTo>
                <a:cubicBezTo>
                  <a:pt x="371448" y="8359"/>
                  <a:pt x="371147" y="7586"/>
                  <a:pt x="372909" y="6382"/>
                </a:cubicBezTo>
                <a:close/>
                <a:moveTo>
                  <a:pt x="369299" y="369443"/>
                </a:moveTo>
                <a:cubicBezTo>
                  <a:pt x="370159" y="368540"/>
                  <a:pt x="372436" y="369443"/>
                  <a:pt x="374412" y="371419"/>
                </a:cubicBezTo>
                <a:cubicBezTo>
                  <a:pt x="378193" y="375286"/>
                  <a:pt x="375916" y="376274"/>
                  <a:pt x="370803" y="372966"/>
                </a:cubicBezTo>
                <a:cubicBezTo>
                  <a:pt x="369299" y="371892"/>
                  <a:pt x="368612" y="370302"/>
                  <a:pt x="369471" y="369443"/>
                </a:cubicBezTo>
                <a:close/>
                <a:moveTo>
                  <a:pt x="364487" y="3977057"/>
                </a:moveTo>
                <a:cubicBezTo>
                  <a:pt x="364487" y="3968464"/>
                  <a:pt x="371491" y="3969366"/>
                  <a:pt x="372135" y="3977917"/>
                </a:cubicBezTo>
                <a:cubicBezTo>
                  <a:pt x="372393" y="3981096"/>
                  <a:pt x="372135" y="3984061"/>
                  <a:pt x="371147" y="3984490"/>
                </a:cubicBezTo>
                <a:cubicBezTo>
                  <a:pt x="367839" y="3986467"/>
                  <a:pt x="364659" y="3982944"/>
                  <a:pt x="364659" y="3977057"/>
                </a:cubicBezTo>
                <a:close/>
                <a:moveTo>
                  <a:pt x="366550" y="4178137"/>
                </a:moveTo>
                <a:cubicBezTo>
                  <a:pt x="366597" y="4179791"/>
                  <a:pt x="365884" y="4181372"/>
                  <a:pt x="364616" y="4182433"/>
                </a:cubicBezTo>
                <a:cubicBezTo>
                  <a:pt x="362124" y="4184023"/>
                  <a:pt x="359632" y="4180027"/>
                  <a:pt x="361308" y="4177235"/>
                </a:cubicBezTo>
                <a:cubicBezTo>
                  <a:pt x="362984" y="4174442"/>
                  <a:pt x="366721" y="4174613"/>
                  <a:pt x="366721" y="4178137"/>
                </a:cubicBezTo>
                <a:close/>
                <a:moveTo>
                  <a:pt x="371663" y="410045"/>
                </a:moveTo>
                <a:lnTo>
                  <a:pt x="369987" y="405104"/>
                </a:lnTo>
                <a:cubicBezTo>
                  <a:pt x="368311" y="400292"/>
                  <a:pt x="369557" y="396511"/>
                  <a:pt x="371963" y="398874"/>
                </a:cubicBezTo>
                <a:cubicBezTo>
                  <a:pt x="372762" y="400851"/>
                  <a:pt x="372930" y="403029"/>
                  <a:pt x="372436" y="405104"/>
                </a:cubicBezTo>
                <a:close/>
                <a:moveTo>
                  <a:pt x="363413" y="41314"/>
                </a:moveTo>
                <a:cubicBezTo>
                  <a:pt x="365347" y="38177"/>
                  <a:pt x="368655" y="38736"/>
                  <a:pt x="368655" y="42259"/>
                </a:cubicBezTo>
                <a:cubicBezTo>
                  <a:pt x="368676" y="43904"/>
                  <a:pt x="367968" y="45477"/>
                  <a:pt x="366721" y="46555"/>
                </a:cubicBezTo>
                <a:cubicBezTo>
                  <a:pt x="364401" y="48145"/>
                  <a:pt x="361909" y="44192"/>
                  <a:pt x="363585" y="41357"/>
                </a:cubicBezTo>
                <a:close/>
                <a:moveTo>
                  <a:pt x="360964" y="4129285"/>
                </a:moveTo>
                <a:cubicBezTo>
                  <a:pt x="363327" y="4131089"/>
                  <a:pt x="363886" y="4132593"/>
                  <a:pt x="362511" y="4133581"/>
                </a:cubicBezTo>
                <a:cubicBezTo>
                  <a:pt x="361136" y="4134570"/>
                  <a:pt x="360277" y="4133882"/>
                  <a:pt x="360277" y="4132593"/>
                </a:cubicBezTo>
                <a:cubicBezTo>
                  <a:pt x="360277" y="4131304"/>
                  <a:pt x="359417" y="4130746"/>
                  <a:pt x="358343" y="4131433"/>
                </a:cubicBezTo>
                <a:cubicBezTo>
                  <a:pt x="357278" y="4132103"/>
                  <a:pt x="355873" y="4131785"/>
                  <a:pt x="355202" y="4130724"/>
                </a:cubicBezTo>
                <a:cubicBezTo>
                  <a:pt x="355190" y="4130703"/>
                  <a:pt x="355177" y="4130681"/>
                  <a:pt x="355164" y="4130660"/>
                </a:cubicBezTo>
                <a:cubicBezTo>
                  <a:pt x="353273" y="4127222"/>
                  <a:pt x="357140" y="4126363"/>
                  <a:pt x="361136" y="4129328"/>
                </a:cubicBezTo>
                <a:close/>
                <a:moveTo>
                  <a:pt x="358171" y="4143163"/>
                </a:moveTo>
                <a:cubicBezTo>
                  <a:pt x="358171" y="4144310"/>
                  <a:pt x="357256" y="4145247"/>
                  <a:pt x="356109" y="4145268"/>
                </a:cubicBezTo>
                <a:cubicBezTo>
                  <a:pt x="354923" y="4145268"/>
                  <a:pt x="353961" y="4144306"/>
                  <a:pt x="353961" y="4143120"/>
                </a:cubicBezTo>
                <a:cubicBezTo>
                  <a:pt x="353961" y="4141934"/>
                  <a:pt x="354923" y="4140971"/>
                  <a:pt x="356109" y="4140971"/>
                </a:cubicBezTo>
                <a:cubicBezTo>
                  <a:pt x="357226" y="4140752"/>
                  <a:pt x="358309" y="4141478"/>
                  <a:pt x="358532" y="4142596"/>
                </a:cubicBezTo>
                <a:cubicBezTo>
                  <a:pt x="358571" y="4142797"/>
                  <a:pt x="358580" y="4143004"/>
                  <a:pt x="358558" y="4143206"/>
                </a:cubicBezTo>
                <a:close/>
                <a:moveTo>
                  <a:pt x="353875" y="3773314"/>
                </a:moveTo>
                <a:cubicBezTo>
                  <a:pt x="355035" y="3773314"/>
                  <a:pt x="355980" y="3774775"/>
                  <a:pt x="355980" y="3776536"/>
                </a:cubicBezTo>
                <a:cubicBezTo>
                  <a:pt x="355980" y="3778298"/>
                  <a:pt x="355035" y="3779716"/>
                  <a:pt x="353875" y="3779716"/>
                </a:cubicBezTo>
                <a:cubicBezTo>
                  <a:pt x="352715" y="3779716"/>
                  <a:pt x="351769" y="3778255"/>
                  <a:pt x="351769" y="3776536"/>
                </a:cubicBezTo>
                <a:cubicBezTo>
                  <a:pt x="351769" y="3774818"/>
                  <a:pt x="353015" y="3773357"/>
                  <a:pt x="354261" y="3773357"/>
                </a:cubicBezTo>
                <a:close/>
                <a:moveTo>
                  <a:pt x="347602" y="29627"/>
                </a:moveTo>
                <a:cubicBezTo>
                  <a:pt x="347602" y="32892"/>
                  <a:pt x="337161" y="34267"/>
                  <a:pt x="334325" y="31388"/>
                </a:cubicBezTo>
                <a:cubicBezTo>
                  <a:pt x="331490" y="28510"/>
                  <a:pt x="333337" y="26447"/>
                  <a:pt x="340255" y="26447"/>
                </a:cubicBezTo>
                <a:cubicBezTo>
                  <a:pt x="345668" y="26490"/>
                  <a:pt x="347903" y="27436"/>
                  <a:pt x="347903" y="29670"/>
                </a:cubicBezTo>
                <a:close/>
                <a:moveTo>
                  <a:pt x="342446" y="3996134"/>
                </a:moveTo>
                <a:cubicBezTo>
                  <a:pt x="339052" y="3996821"/>
                  <a:pt x="335571" y="3990978"/>
                  <a:pt x="338149" y="3988486"/>
                </a:cubicBezTo>
                <a:cubicBezTo>
                  <a:pt x="339911" y="3986725"/>
                  <a:pt x="346227" y="3990635"/>
                  <a:pt x="346012" y="3993384"/>
                </a:cubicBezTo>
                <a:cubicBezTo>
                  <a:pt x="346098" y="3994544"/>
                  <a:pt x="344551" y="3995790"/>
                  <a:pt x="342747" y="3996177"/>
                </a:cubicBezTo>
                <a:close/>
                <a:moveTo>
                  <a:pt x="343391" y="4004985"/>
                </a:moveTo>
                <a:cubicBezTo>
                  <a:pt x="343391" y="4006145"/>
                  <a:pt x="343004" y="4007133"/>
                  <a:pt x="342489" y="4007133"/>
                </a:cubicBezTo>
                <a:cubicBezTo>
                  <a:pt x="341973" y="4007133"/>
                  <a:pt x="340985" y="4006145"/>
                  <a:pt x="340255" y="4004985"/>
                </a:cubicBezTo>
                <a:cubicBezTo>
                  <a:pt x="339524" y="4003825"/>
                  <a:pt x="339954" y="4002880"/>
                  <a:pt x="341200" y="4002880"/>
                </a:cubicBezTo>
                <a:cubicBezTo>
                  <a:pt x="342373" y="4002691"/>
                  <a:pt x="343473" y="4003485"/>
                  <a:pt x="343666" y="4004658"/>
                </a:cubicBezTo>
                <a:cubicBezTo>
                  <a:pt x="343683" y="4004779"/>
                  <a:pt x="343692" y="4004903"/>
                  <a:pt x="343692" y="4005028"/>
                </a:cubicBezTo>
                <a:close/>
                <a:moveTo>
                  <a:pt x="341286" y="4230297"/>
                </a:moveTo>
                <a:cubicBezTo>
                  <a:pt x="342450" y="4230276"/>
                  <a:pt x="343408" y="4231195"/>
                  <a:pt x="343434" y="4232359"/>
                </a:cubicBezTo>
                <a:cubicBezTo>
                  <a:pt x="343456" y="4233520"/>
                  <a:pt x="342536" y="4234482"/>
                  <a:pt x="341372" y="4234508"/>
                </a:cubicBezTo>
                <a:cubicBezTo>
                  <a:pt x="340207" y="4234529"/>
                  <a:pt x="339249" y="4233606"/>
                  <a:pt x="339223" y="4232445"/>
                </a:cubicBezTo>
                <a:cubicBezTo>
                  <a:pt x="339223" y="4232433"/>
                  <a:pt x="339223" y="4232415"/>
                  <a:pt x="339223" y="4232402"/>
                </a:cubicBezTo>
                <a:cubicBezTo>
                  <a:pt x="339236" y="4231238"/>
                  <a:pt x="340194" y="4230310"/>
                  <a:pt x="341355" y="4230323"/>
                </a:cubicBezTo>
                <a:cubicBezTo>
                  <a:pt x="341432" y="4230327"/>
                  <a:pt x="341509" y="4230332"/>
                  <a:pt x="341587" y="4230340"/>
                </a:cubicBezTo>
                <a:close/>
                <a:moveTo>
                  <a:pt x="343391" y="4244089"/>
                </a:moveTo>
                <a:cubicBezTo>
                  <a:pt x="344551" y="4244824"/>
                  <a:pt x="345325" y="4246036"/>
                  <a:pt x="345496" y="4247397"/>
                </a:cubicBezTo>
                <a:cubicBezTo>
                  <a:pt x="345475" y="4248515"/>
                  <a:pt x="344551" y="4249400"/>
                  <a:pt x="343438" y="4249374"/>
                </a:cubicBezTo>
                <a:cubicBezTo>
                  <a:pt x="343421" y="4249374"/>
                  <a:pt x="343408" y="4249374"/>
                  <a:pt x="343391" y="4249374"/>
                </a:cubicBezTo>
                <a:cubicBezTo>
                  <a:pt x="342274" y="4249374"/>
                  <a:pt x="341286" y="4247913"/>
                  <a:pt x="341286" y="4246109"/>
                </a:cubicBezTo>
                <a:cubicBezTo>
                  <a:pt x="341286" y="4244304"/>
                  <a:pt x="342575" y="4243402"/>
                  <a:pt x="343692" y="4244003"/>
                </a:cubicBezTo>
                <a:close/>
                <a:moveTo>
                  <a:pt x="344637" y="4138866"/>
                </a:moveTo>
                <a:cubicBezTo>
                  <a:pt x="342785" y="4138866"/>
                  <a:pt x="341286" y="4137367"/>
                  <a:pt x="341286" y="4135515"/>
                </a:cubicBezTo>
                <a:cubicBezTo>
                  <a:pt x="341286" y="4131777"/>
                  <a:pt x="345840" y="4132421"/>
                  <a:pt x="347086" y="4136374"/>
                </a:cubicBezTo>
                <a:cubicBezTo>
                  <a:pt x="347860" y="4137792"/>
                  <a:pt x="346742" y="4138909"/>
                  <a:pt x="344938" y="4138909"/>
                </a:cubicBezTo>
                <a:close/>
                <a:moveTo>
                  <a:pt x="343477" y="14890"/>
                </a:moveTo>
                <a:cubicBezTo>
                  <a:pt x="345496" y="17296"/>
                  <a:pt x="344852" y="18284"/>
                  <a:pt x="340341" y="20046"/>
                </a:cubicBezTo>
                <a:cubicBezTo>
                  <a:pt x="332650" y="23010"/>
                  <a:pt x="328740" y="22709"/>
                  <a:pt x="328740" y="19229"/>
                </a:cubicBezTo>
                <a:cubicBezTo>
                  <a:pt x="329041" y="14632"/>
                  <a:pt x="340770" y="11195"/>
                  <a:pt x="343778" y="14933"/>
                </a:cubicBezTo>
                <a:close/>
                <a:moveTo>
                  <a:pt x="330845" y="3820104"/>
                </a:moveTo>
                <a:cubicBezTo>
                  <a:pt x="331967" y="3820078"/>
                  <a:pt x="332903" y="3820959"/>
                  <a:pt x="332950" y="3822080"/>
                </a:cubicBezTo>
                <a:cubicBezTo>
                  <a:pt x="332792" y="3823446"/>
                  <a:pt x="332014" y="3824662"/>
                  <a:pt x="330845" y="3825388"/>
                </a:cubicBezTo>
                <a:cubicBezTo>
                  <a:pt x="329685" y="3826119"/>
                  <a:pt x="328740" y="3825388"/>
                  <a:pt x="328740" y="3823412"/>
                </a:cubicBezTo>
                <a:cubicBezTo>
                  <a:pt x="328740" y="3821436"/>
                  <a:pt x="329986" y="3820146"/>
                  <a:pt x="331146" y="3820146"/>
                </a:cubicBezTo>
                <a:close/>
                <a:moveTo>
                  <a:pt x="327752" y="314876"/>
                </a:moveTo>
                <a:cubicBezTo>
                  <a:pt x="326119" y="311009"/>
                  <a:pt x="327752" y="307314"/>
                  <a:pt x="329986" y="309634"/>
                </a:cubicBezTo>
                <a:cubicBezTo>
                  <a:pt x="330751" y="311246"/>
                  <a:pt x="330871" y="313089"/>
                  <a:pt x="330330" y="314790"/>
                </a:cubicBezTo>
                <a:cubicBezTo>
                  <a:pt x="329728" y="318528"/>
                  <a:pt x="329642" y="318528"/>
                  <a:pt x="328052" y="314919"/>
                </a:cubicBezTo>
                <a:close/>
                <a:moveTo>
                  <a:pt x="328267" y="6898"/>
                </a:moveTo>
                <a:cubicBezTo>
                  <a:pt x="328740" y="8316"/>
                  <a:pt x="327580" y="9433"/>
                  <a:pt x="325775" y="9433"/>
                </a:cubicBezTo>
                <a:cubicBezTo>
                  <a:pt x="323941" y="9412"/>
                  <a:pt x="322467" y="7916"/>
                  <a:pt x="322467" y="6082"/>
                </a:cubicBezTo>
                <a:cubicBezTo>
                  <a:pt x="322768" y="2344"/>
                  <a:pt x="327279" y="3031"/>
                  <a:pt x="328482" y="6941"/>
                </a:cubicBezTo>
                <a:close/>
                <a:moveTo>
                  <a:pt x="322295" y="59488"/>
                </a:moveTo>
                <a:cubicBezTo>
                  <a:pt x="324701" y="57941"/>
                  <a:pt x="330888" y="60304"/>
                  <a:pt x="330888" y="62753"/>
                </a:cubicBezTo>
                <a:cubicBezTo>
                  <a:pt x="330888" y="63785"/>
                  <a:pt x="328525" y="64429"/>
                  <a:pt x="325646" y="64214"/>
                </a:cubicBezTo>
                <a:cubicBezTo>
                  <a:pt x="320576" y="63785"/>
                  <a:pt x="319116" y="61722"/>
                  <a:pt x="322596" y="59531"/>
                </a:cubicBezTo>
                <a:close/>
                <a:moveTo>
                  <a:pt x="324873" y="99575"/>
                </a:moveTo>
                <a:cubicBezTo>
                  <a:pt x="323636" y="100275"/>
                  <a:pt x="322063" y="99841"/>
                  <a:pt x="321358" y="98604"/>
                </a:cubicBezTo>
                <a:cubicBezTo>
                  <a:pt x="321354" y="98600"/>
                  <a:pt x="321354" y="98591"/>
                  <a:pt x="321350" y="98587"/>
                </a:cubicBezTo>
                <a:cubicBezTo>
                  <a:pt x="319373" y="95321"/>
                  <a:pt x="322080" y="93216"/>
                  <a:pt x="324787" y="95966"/>
                </a:cubicBezTo>
                <a:cubicBezTo>
                  <a:pt x="326592" y="97513"/>
                  <a:pt x="326592" y="98716"/>
                  <a:pt x="325174" y="99618"/>
                </a:cubicBezTo>
                <a:close/>
                <a:moveTo>
                  <a:pt x="319631" y="700193"/>
                </a:moveTo>
                <a:cubicBezTo>
                  <a:pt x="320362" y="699032"/>
                  <a:pt x="321350" y="698087"/>
                  <a:pt x="321865" y="698087"/>
                </a:cubicBezTo>
                <a:cubicBezTo>
                  <a:pt x="322381" y="698087"/>
                  <a:pt x="322768" y="699032"/>
                  <a:pt x="322768" y="700193"/>
                </a:cubicBezTo>
                <a:cubicBezTo>
                  <a:pt x="322746" y="701402"/>
                  <a:pt x="321745" y="702364"/>
                  <a:pt x="320533" y="702341"/>
                </a:cubicBezTo>
                <a:cubicBezTo>
                  <a:pt x="320533" y="702341"/>
                  <a:pt x="320533" y="702341"/>
                  <a:pt x="320533" y="702341"/>
                </a:cubicBezTo>
                <a:cubicBezTo>
                  <a:pt x="319330" y="702341"/>
                  <a:pt x="318901" y="701353"/>
                  <a:pt x="319631" y="700193"/>
                </a:cubicBezTo>
                <a:close/>
                <a:moveTo>
                  <a:pt x="319631" y="4262049"/>
                </a:moveTo>
                <a:cubicBezTo>
                  <a:pt x="322338" y="4259772"/>
                  <a:pt x="323627" y="4260072"/>
                  <a:pt x="327279" y="4263810"/>
                </a:cubicBezTo>
                <a:lnTo>
                  <a:pt x="331576" y="4268107"/>
                </a:lnTo>
                <a:lnTo>
                  <a:pt x="324873" y="4268107"/>
                </a:lnTo>
                <a:cubicBezTo>
                  <a:pt x="317182" y="4267892"/>
                  <a:pt x="315335" y="4265830"/>
                  <a:pt x="319889" y="4262092"/>
                </a:cubicBezTo>
                <a:close/>
                <a:moveTo>
                  <a:pt x="315592" y="59574"/>
                </a:moveTo>
                <a:cubicBezTo>
                  <a:pt x="312920" y="61396"/>
                  <a:pt x="309801" y="62453"/>
                  <a:pt x="306570" y="62625"/>
                </a:cubicBezTo>
                <a:cubicBezTo>
                  <a:pt x="302574" y="62625"/>
                  <a:pt x="301714" y="61636"/>
                  <a:pt x="302273" y="57812"/>
                </a:cubicBezTo>
                <a:cubicBezTo>
                  <a:pt x="302832" y="53988"/>
                  <a:pt x="304550" y="52871"/>
                  <a:pt x="308933" y="52356"/>
                </a:cubicBezTo>
                <a:cubicBezTo>
                  <a:pt x="317139" y="51411"/>
                  <a:pt x="320963" y="55535"/>
                  <a:pt x="315592" y="59574"/>
                </a:cubicBezTo>
                <a:close/>
                <a:moveTo>
                  <a:pt x="303003" y="1195415"/>
                </a:moveTo>
                <a:cubicBezTo>
                  <a:pt x="301323" y="1195377"/>
                  <a:pt x="299747" y="1194589"/>
                  <a:pt x="298707" y="1193267"/>
                </a:cubicBezTo>
                <a:cubicBezTo>
                  <a:pt x="298019" y="1192107"/>
                  <a:pt x="299394" y="1191162"/>
                  <a:pt x="301757" y="1191162"/>
                </a:cubicBezTo>
                <a:cubicBezTo>
                  <a:pt x="304121" y="1191162"/>
                  <a:pt x="306054" y="1192107"/>
                  <a:pt x="306054" y="1193267"/>
                </a:cubicBezTo>
                <a:cubicBezTo>
                  <a:pt x="306054" y="1194427"/>
                  <a:pt x="304679" y="1195415"/>
                  <a:pt x="303003" y="1195415"/>
                </a:cubicBezTo>
                <a:close/>
                <a:moveTo>
                  <a:pt x="302015" y="3971987"/>
                </a:moveTo>
                <a:cubicBezTo>
                  <a:pt x="300928" y="3972666"/>
                  <a:pt x="299497" y="3972340"/>
                  <a:pt x="298819" y="3971253"/>
                </a:cubicBezTo>
                <a:cubicBezTo>
                  <a:pt x="298810" y="3971240"/>
                  <a:pt x="298801" y="3971227"/>
                  <a:pt x="298793" y="3971214"/>
                </a:cubicBezTo>
                <a:cubicBezTo>
                  <a:pt x="298123" y="3970097"/>
                  <a:pt x="298466" y="3968649"/>
                  <a:pt x="299566" y="3967949"/>
                </a:cubicBezTo>
                <a:cubicBezTo>
                  <a:pt x="300632" y="3967278"/>
                  <a:pt x="302037" y="3967596"/>
                  <a:pt x="302707" y="3968657"/>
                </a:cubicBezTo>
                <a:cubicBezTo>
                  <a:pt x="302720" y="3968679"/>
                  <a:pt x="302733" y="3968700"/>
                  <a:pt x="302746" y="3968722"/>
                </a:cubicBezTo>
                <a:cubicBezTo>
                  <a:pt x="303424" y="3969830"/>
                  <a:pt x="303098" y="3971274"/>
                  <a:pt x="302015" y="3971987"/>
                </a:cubicBezTo>
                <a:close/>
                <a:moveTo>
                  <a:pt x="300898" y="39939"/>
                </a:moveTo>
                <a:cubicBezTo>
                  <a:pt x="304980" y="38349"/>
                  <a:pt x="306870" y="40282"/>
                  <a:pt x="305195" y="44450"/>
                </a:cubicBezTo>
                <a:cubicBezTo>
                  <a:pt x="303519" y="48618"/>
                  <a:pt x="300468" y="48747"/>
                  <a:pt x="298879" y="44450"/>
                </a:cubicBezTo>
                <a:cubicBezTo>
                  <a:pt x="298174" y="42688"/>
                  <a:pt x="299029" y="40686"/>
                  <a:pt x="300791" y="39982"/>
                </a:cubicBezTo>
                <a:cubicBezTo>
                  <a:pt x="300825" y="39964"/>
                  <a:pt x="300864" y="39952"/>
                  <a:pt x="300898" y="39939"/>
                </a:cubicBezTo>
                <a:close/>
                <a:moveTo>
                  <a:pt x="298406" y="334125"/>
                </a:moveTo>
                <a:cubicBezTo>
                  <a:pt x="299326" y="335362"/>
                  <a:pt x="299794" y="336879"/>
                  <a:pt x="299738" y="338421"/>
                </a:cubicBezTo>
                <a:cubicBezTo>
                  <a:pt x="299738" y="341644"/>
                  <a:pt x="292262" y="342288"/>
                  <a:pt x="290372" y="339195"/>
                </a:cubicBezTo>
                <a:cubicBezTo>
                  <a:pt x="288954" y="336660"/>
                  <a:pt x="296430" y="332019"/>
                  <a:pt x="298406" y="334125"/>
                </a:cubicBezTo>
                <a:close/>
                <a:moveTo>
                  <a:pt x="287665" y="4151756"/>
                </a:moveTo>
                <a:cubicBezTo>
                  <a:pt x="285516" y="4148233"/>
                  <a:pt x="285559" y="4147459"/>
                  <a:pt x="288008" y="4147459"/>
                </a:cubicBezTo>
                <a:cubicBezTo>
                  <a:pt x="294582" y="4147459"/>
                  <a:pt x="297847" y="4149951"/>
                  <a:pt x="295355" y="4153045"/>
                </a:cubicBezTo>
                <a:cubicBezTo>
                  <a:pt x="292133" y="4156955"/>
                  <a:pt x="290758" y="4156697"/>
                  <a:pt x="287665" y="4151670"/>
                </a:cubicBezTo>
                <a:close/>
                <a:moveTo>
                  <a:pt x="289254" y="4272919"/>
                </a:moveTo>
                <a:cubicBezTo>
                  <a:pt x="289233" y="4274105"/>
                  <a:pt x="288249" y="4275046"/>
                  <a:pt x="287063" y="4275024"/>
                </a:cubicBezTo>
                <a:cubicBezTo>
                  <a:pt x="287063" y="4275024"/>
                  <a:pt x="287063" y="4275024"/>
                  <a:pt x="287063" y="4275024"/>
                </a:cubicBezTo>
                <a:cubicBezTo>
                  <a:pt x="285817" y="4275024"/>
                  <a:pt x="285430" y="4274079"/>
                  <a:pt x="286118" y="4272919"/>
                </a:cubicBezTo>
                <a:cubicBezTo>
                  <a:pt x="286805" y="4271759"/>
                  <a:pt x="287836" y="4270771"/>
                  <a:pt x="288352" y="4270771"/>
                </a:cubicBezTo>
                <a:cubicBezTo>
                  <a:pt x="288868" y="4270771"/>
                  <a:pt x="289254" y="4271673"/>
                  <a:pt x="289254" y="4272833"/>
                </a:cubicBezTo>
                <a:close/>
                <a:moveTo>
                  <a:pt x="291360" y="3157358"/>
                </a:moveTo>
                <a:cubicBezTo>
                  <a:pt x="291360" y="3154307"/>
                  <a:pt x="292348" y="3153362"/>
                  <a:pt x="294582" y="3154264"/>
                </a:cubicBezTo>
                <a:cubicBezTo>
                  <a:pt x="296816" y="3155166"/>
                  <a:pt x="297504" y="3156541"/>
                  <a:pt x="297074" y="3157787"/>
                </a:cubicBezTo>
                <a:cubicBezTo>
                  <a:pt x="295656" y="3161955"/>
                  <a:pt x="291360" y="3161654"/>
                  <a:pt x="291360" y="3157272"/>
                </a:cubicBezTo>
                <a:close/>
                <a:moveTo>
                  <a:pt x="291360" y="2598804"/>
                </a:moveTo>
                <a:cubicBezTo>
                  <a:pt x="291360" y="2597644"/>
                  <a:pt x="292864" y="2596140"/>
                  <a:pt x="294668" y="2595409"/>
                </a:cubicBezTo>
                <a:cubicBezTo>
                  <a:pt x="296473" y="2594679"/>
                  <a:pt x="297676" y="2595109"/>
                  <a:pt x="297160" y="2596655"/>
                </a:cubicBezTo>
                <a:cubicBezTo>
                  <a:pt x="296129" y="2599534"/>
                  <a:pt x="291360" y="2601296"/>
                  <a:pt x="291360" y="2598417"/>
                </a:cubicBezTo>
                <a:close/>
                <a:moveTo>
                  <a:pt x="291360" y="50165"/>
                </a:moveTo>
                <a:cubicBezTo>
                  <a:pt x="292563" y="50165"/>
                  <a:pt x="292992" y="51110"/>
                  <a:pt x="292262" y="52270"/>
                </a:cubicBezTo>
                <a:cubicBezTo>
                  <a:pt x="291532" y="53430"/>
                  <a:pt x="290586" y="54418"/>
                  <a:pt x="290071" y="54418"/>
                </a:cubicBezTo>
                <a:cubicBezTo>
                  <a:pt x="289555" y="54418"/>
                  <a:pt x="289125" y="53473"/>
                  <a:pt x="289125" y="52270"/>
                </a:cubicBezTo>
                <a:cubicBezTo>
                  <a:pt x="289001" y="51067"/>
                  <a:pt x="289877" y="49988"/>
                  <a:pt x="291085" y="49868"/>
                </a:cubicBezTo>
                <a:cubicBezTo>
                  <a:pt x="291218" y="49855"/>
                  <a:pt x="291355" y="49851"/>
                  <a:pt x="291489" y="49864"/>
                </a:cubicBezTo>
                <a:close/>
                <a:moveTo>
                  <a:pt x="282767" y="27865"/>
                </a:moveTo>
                <a:cubicBezTo>
                  <a:pt x="283927" y="28596"/>
                  <a:pt x="284872" y="29584"/>
                  <a:pt x="284872" y="30100"/>
                </a:cubicBezTo>
                <a:cubicBezTo>
                  <a:pt x="284872" y="30615"/>
                  <a:pt x="283927" y="31045"/>
                  <a:pt x="282767" y="31045"/>
                </a:cubicBezTo>
                <a:cubicBezTo>
                  <a:pt x="281559" y="30998"/>
                  <a:pt x="280614" y="29979"/>
                  <a:pt x="280661" y="28772"/>
                </a:cubicBezTo>
                <a:cubicBezTo>
                  <a:pt x="280661" y="28772"/>
                  <a:pt x="280661" y="28768"/>
                  <a:pt x="280661" y="28768"/>
                </a:cubicBezTo>
                <a:cubicBezTo>
                  <a:pt x="280876" y="27264"/>
                  <a:pt x="281821" y="26834"/>
                  <a:pt x="282981" y="27565"/>
                </a:cubicBezTo>
                <a:close/>
                <a:moveTo>
                  <a:pt x="279802" y="53645"/>
                </a:moveTo>
                <a:cubicBezTo>
                  <a:pt x="280790" y="50938"/>
                  <a:pt x="281692" y="51153"/>
                  <a:pt x="285259" y="54805"/>
                </a:cubicBezTo>
                <a:cubicBezTo>
                  <a:pt x="288825" y="58457"/>
                  <a:pt x="288997" y="59488"/>
                  <a:pt x="286676" y="60949"/>
                </a:cubicBezTo>
                <a:cubicBezTo>
                  <a:pt x="280189" y="65031"/>
                  <a:pt x="276923" y="61550"/>
                  <a:pt x="280017" y="53387"/>
                </a:cubicBezTo>
                <a:close/>
                <a:moveTo>
                  <a:pt x="284872" y="3118001"/>
                </a:moveTo>
                <a:cubicBezTo>
                  <a:pt x="284872" y="3119720"/>
                  <a:pt x="283927" y="3121181"/>
                  <a:pt x="282767" y="3121181"/>
                </a:cubicBezTo>
                <a:cubicBezTo>
                  <a:pt x="281606" y="3121181"/>
                  <a:pt x="280661" y="3119720"/>
                  <a:pt x="280661" y="3118001"/>
                </a:cubicBezTo>
                <a:cubicBezTo>
                  <a:pt x="280661" y="3116283"/>
                  <a:pt x="281606" y="3114779"/>
                  <a:pt x="282767" y="3114779"/>
                </a:cubicBezTo>
                <a:cubicBezTo>
                  <a:pt x="283927" y="3114779"/>
                  <a:pt x="285087" y="3115982"/>
                  <a:pt x="285087" y="3117743"/>
                </a:cubicBezTo>
                <a:close/>
                <a:moveTo>
                  <a:pt x="279329" y="3147647"/>
                </a:moveTo>
                <a:cubicBezTo>
                  <a:pt x="279974" y="3149409"/>
                  <a:pt x="279716" y="3151300"/>
                  <a:pt x="278728" y="3151944"/>
                </a:cubicBezTo>
                <a:cubicBezTo>
                  <a:pt x="276494" y="3153362"/>
                  <a:pt x="271896" y="3147862"/>
                  <a:pt x="273701" y="3145972"/>
                </a:cubicBezTo>
                <a:cubicBezTo>
                  <a:pt x="275505" y="3144081"/>
                  <a:pt x="278255" y="3144081"/>
                  <a:pt x="279544" y="3147390"/>
                </a:cubicBezTo>
                <a:close/>
                <a:moveTo>
                  <a:pt x="264034" y="4269052"/>
                </a:moveTo>
                <a:cubicBezTo>
                  <a:pt x="267514" y="4269052"/>
                  <a:pt x="270607" y="4270169"/>
                  <a:pt x="271295" y="4271888"/>
                </a:cubicBezTo>
                <a:cubicBezTo>
                  <a:pt x="272412" y="4274982"/>
                  <a:pt x="271295" y="4275153"/>
                  <a:pt x="262702" y="4273435"/>
                </a:cubicBezTo>
                <a:cubicBezTo>
                  <a:pt x="255827" y="4272146"/>
                  <a:pt x="256772" y="4269267"/>
                  <a:pt x="264034" y="4269052"/>
                </a:cubicBezTo>
                <a:close/>
                <a:moveTo>
                  <a:pt x="259995" y="3284450"/>
                </a:moveTo>
                <a:cubicBezTo>
                  <a:pt x="259995" y="3283204"/>
                  <a:pt x="260940" y="3282775"/>
                  <a:pt x="262100" y="3283505"/>
                </a:cubicBezTo>
                <a:cubicBezTo>
                  <a:pt x="263260" y="3284235"/>
                  <a:pt x="264162" y="3285224"/>
                  <a:pt x="264162" y="3285739"/>
                </a:cubicBezTo>
                <a:cubicBezTo>
                  <a:pt x="264162" y="3286255"/>
                  <a:pt x="263217" y="3286684"/>
                  <a:pt x="262100" y="3286684"/>
                </a:cubicBezTo>
                <a:cubicBezTo>
                  <a:pt x="260888" y="3286663"/>
                  <a:pt x="259930" y="3285662"/>
                  <a:pt x="259952" y="3284450"/>
                </a:cubicBezTo>
                <a:cubicBezTo>
                  <a:pt x="259952" y="3284450"/>
                  <a:pt x="259952" y="3284450"/>
                  <a:pt x="259952" y="3284450"/>
                </a:cubicBezTo>
                <a:close/>
                <a:moveTo>
                  <a:pt x="266268" y="4238289"/>
                </a:moveTo>
                <a:cubicBezTo>
                  <a:pt x="266268" y="4233992"/>
                  <a:pt x="267900" y="4233477"/>
                  <a:pt x="272326" y="4236355"/>
                </a:cubicBezTo>
                <a:cubicBezTo>
                  <a:pt x="273989" y="4237554"/>
                  <a:pt x="274655" y="4239711"/>
                  <a:pt x="273959" y="4241640"/>
                </a:cubicBezTo>
                <a:cubicBezTo>
                  <a:pt x="271681" y="4247784"/>
                  <a:pt x="266225" y="4245464"/>
                  <a:pt x="266225" y="4238461"/>
                </a:cubicBezTo>
                <a:close/>
                <a:moveTo>
                  <a:pt x="271681" y="3939333"/>
                </a:moveTo>
                <a:cubicBezTo>
                  <a:pt x="274947" y="3939978"/>
                  <a:pt x="274990" y="3940322"/>
                  <a:pt x="272025" y="3942814"/>
                </a:cubicBezTo>
                <a:cubicBezTo>
                  <a:pt x="269061" y="3945306"/>
                  <a:pt x="268330" y="3944876"/>
                  <a:pt x="267299" y="3943200"/>
                </a:cubicBezTo>
                <a:cubicBezTo>
                  <a:pt x="265323" y="3940193"/>
                  <a:pt x="267170" y="3938603"/>
                  <a:pt x="271638" y="3939505"/>
                </a:cubicBezTo>
                <a:close/>
                <a:moveTo>
                  <a:pt x="274646" y="226109"/>
                </a:moveTo>
                <a:cubicBezTo>
                  <a:pt x="275810" y="226109"/>
                  <a:pt x="276751" y="227050"/>
                  <a:pt x="276751" y="228214"/>
                </a:cubicBezTo>
                <a:cubicBezTo>
                  <a:pt x="276751" y="229379"/>
                  <a:pt x="275810" y="230320"/>
                  <a:pt x="274646" y="230320"/>
                </a:cubicBezTo>
                <a:cubicBezTo>
                  <a:pt x="273482" y="230320"/>
                  <a:pt x="272541" y="229379"/>
                  <a:pt x="272541" y="228214"/>
                </a:cubicBezTo>
                <a:cubicBezTo>
                  <a:pt x="272631" y="227136"/>
                  <a:pt x="273520" y="226298"/>
                  <a:pt x="274603" y="226281"/>
                </a:cubicBezTo>
                <a:close/>
                <a:moveTo>
                  <a:pt x="269404" y="77319"/>
                </a:moveTo>
                <a:cubicBezTo>
                  <a:pt x="270135" y="76159"/>
                  <a:pt x="271123" y="75171"/>
                  <a:pt x="271638" y="75171"/>
                </a:cubicBezTo>
                <a:cubicBezTo>
                  <a:pt x="272154" y="75171"/>
                  <a:pt x="272541" y="76159"/>
                  <a:pt x="272541" y="77319"/>
                </a:cubicBezTo>
                <a:cubicBezTo>
                  <a:pt x="272519" y="78505"/>
                  <a:pt x="271535" y="79446"/>
                  <a:pt x="270349" y="79424"/>
                </a:cubicBezTo>
                <a:cubicBezTo>
                  <a:pt x="270349" y="79424"/>
                  <a:pt x="270349" y="79424"/>
                  <a:pt x="270349" y="79424"/>
                </a:cubicBezTo>
                <a:cubicBezTo>
                  <a:pt x="269061" y="79596"/>
                  <a:pt x="268674" y="78651"/>
                  <a:pt x="269361" y="77491"/>
                </a:cubicBezTo>
                <a:close/>
                <a:moveTo>
                  <a:pt x="267428" y="3768974"/>
                </a:moveTo>
                <a:cubicBezTo>
                  <a:pt x="266955" y="3768974"/>
                  <a:pt x="265967" y="3767986"/>
                  <a:pt x="265237" y="3766826"/>
                </a:cubicBezTo>
                <a:cubicBezTo>
                  <a:pt x="264506" y="3765666"/>
                  <a:pt x="264936" y="3764721"/>
                  <a:pt x="266139" y="3764721"/>
                </a:cubicBezTo>
                <a:cubicBezTo>
                  <a:pt x="267325" y="3764674"/>
                  <a:pt x="268326" y="3765597"/>
                  <a:pt x="268373" y="3766783"/>
                </a:cubicBezTo>
                <a:cubicBezTo>
                  <a:pt x="268373" y="3766796"/>
                  <a:pt x="268373" y="3766813"/>
                  <a:pt x="268373" y="3766826"/>
                </a:cubicBezTo>
                <a:cubicBezTo>
                  <a:pt x="268330" y="3768158"/>
                  <a:pt x="267900" y="3769146"/>
                  <a:pt x="267385" y="3769146"/>
                </a:cubicBezTo>
                <a:close/>
                <a:moveTo>
                  <a:pt x="266268" y="126042"/>
                </a:moveTo>
                <a:cubicBezTo>
                  <a:pt x="266435" y="127859"/>
                  <a:pt x="266869" y="129638"/>
                  <a:pt x="267557" y="131327"/>
                </a:cubicBezTo>
                <a:cubicBezTo>
                  <a:pt x="268373" y="133561"/>
                  <a:pt x="267557" y="134721"/>
                  <a:pt x="265451" y="134721"/>
                </a:cubicBezTo>
                <a:cubicBezTo>
                  <a:pt x="263346" y="134721"/>
                  <a:pt x="262100" y="132831"/>
                  <a:pt x="262100" y="129393"/>
                </a:cubicBezTo>
                <a:cubicBezTo>
                  <a:pt x="262100" y="125956"/>
                  <a:pt x="263045" y="124066"/>
                  <a:pt x="264162" y="124066"/>
                </a:cubicBezTo>
                <a:cubicBezTo>
                  <a:pt x="265301" y="124066"/>
                  <a:pt x="266225" y="124985"/>
                  <a:pt x="266225" y="126128"/>
                </a:cubicBezTo>
                <a:cubicBezTo>
                  <a:pt x="266225" y="126154"/>
                  <a:pt x="266225" y="126184"/>
                  <a:pt x="266225" y="126214"/>
                </a:cubicBezTo>
                <a:close/>
                <a:moveTo>
                  <a:pt x="261026" y="33451"/>
                </a:moveTo>
                <a:cubicBezTo>
                  <a:pt x="266225" y="37318"/>
                  <a:pt x="264291" y="40712"/>
                  <a:pt x="258405" y="38048"/>
                </a:cubicBezTo>
                <a:cubicBezTo>
                  <a:pt x="255827" y="36888"/>
                  <a:pt x="253722" y="35255"/>
                  <a:pt x="253722" y="34439"/>
                </a:cubicBezTo>
                <a:cubicBezTo>
                  <a:pt x="253679" y="31474"/>
                  <a:pt x="257374" y="31002"/>
                  <a:pt x="260983" y="33623"/>
                </a:cubicBezTo>
                <a:close/>
                <a:moveTo>
                  <a:pt x="253894" y="2720354"/>
                </a:moveTo>
                <a:cubicBezTo>
                  <a:pt x="252175" y="2718248"/>
                  <a:pt x="252132" y="2716873"/>
                  <a:pt x="253636" y="2716057"/>
                </a:cubicBezTo>
                <a:cubicBezTo>
                  <a:pt x="255140" y="2715241"/>
                  <a:pt x="256429" y="2716057"/>
                  <a:pt x="257116" y="2718077"/>
                </a:cubicBezTo>
                <a:cubicBezTo>
                  <a:pt x="258835" y="2723018"/>
                  <a:pt x="256901" y="2724264"/>
                  <a:pt x="253851" y="2720526"/>
                </a:cubicBezTo>
                <a:close/>
                <a:moveTo>
                  <a:pt x="256429" y="4264369"/>
                </a:moveTo>
                <a:cubicBezTo>
                  <a:pt x="254925" y="4265873"/>
                  <a:pt x="253765" y="4265916"/>
                  <a:pt x="252862" y="4264369"/>
                </a:cubicBezTo>
                <a:cubicBezTo>
                  <a:pt x="251359" y="4261963"/>
                  <a:pt x="255397" y="4258654"/>
                  <a:pt x="257374" y="4260674"/>
                </a:cubicBezTo>
                <a:cubicBezTo>
                  <a:pt x="258061" y="4261662"/>
                  <a:pt x="257632" y="4263295"/>
                  <a:pt x="256386" y="4264541"/>
                </a:cubicBezTo>
                <a:close/>
                <a:moveTo>
                  <a:pt x="251616" y="294339"/>
                </a:moveTo>
                <a:cubicBezTo>
                  <a:pt x="252811" y="294790"/>
                  <a:pt x="253636" y="295898"/>
                  <a:pt x="253722" y="297174"/>
                </a:cubicBezTo>
                <a:cubicBezTo>
                  <a:pt x="253640" y="298442"/>
                  <a:pt x="252815" y="299542"/>
                  <a:pt x="251616" y="299967"/>
                </a:cubicBezTo>
                <a:cubicBezTo>
                  <a:pt x="250456" y="300397"/>
                  <a:pt x="249511" y="299108"/>
                  <a:pt x="249511" y="297174"/>
                </a:cubicBezTo>
                <a:cubicBezTo>
                  <a:pt x="249511" y="295241"/>
                  <a:pt x="250413" y="294253"/>
                  <a:pt x="251573" y="294639"/>
                </a:cubicBezTo>
                <a:close/>
                <a:moveTo>
                  <a:pt x="247964" y="3526562"/>
                </a:moveTo>
                <a:cubicBezTo>
                  <a:pt x="249984" y="3526562"/>
                  <a:pt x="251616" y="3527507"/>
                  <a:pt x="251616" y="3528667"/>
                </a:cubicBezTo>
                <a:cubicBezTo>
                  <a:pt x="251616" y="3531245"/>
                  <a:pt x="251616" y="3531245"/>
                  <a:pt x="247320" y="3528667"/>
                </a:cubicBezTo>
                <a:cubicBezTo>
                  <a:pt x="244699" y="3527206"/>
                  <a:pt x="244785" y="3526906"/>
                  <a:pt x="247921" y="3526863"/>
                </a:cubicBezTo>
                <a:close/>
                <a:moveTo>
                  <a:pt x="247191" y="4283145"/>
                </a:moveTo>
                <a:cubicBezTo>
                  <a:pt x="248596" y="4283295"/>
                  <a:pt x="249846" y="4284090"/>
                  <a:pt x="250585" y="4285293"/>
                </a:cubicBezTo>
                <a:cubicBezTo>
                  <a:pt x="251273" y="4286410"/>
                  <a:pt x="250929" y="4287398"/>
                  <a:pt x="249769" y="4287398"/>
                </a:cubicBezTo>
                <a:cubicBezTo>
                  <a:pt x="248381" y="4287231"/>
                  <a:pt x="247139" y="4286462"/>
                  <a:pt x="246375" y="4285293"/>
                </a:cubicBezTo>
                <a:cubicBezTo>
                  <a:pt x="245644" y="4284391"/>
                  <a:pt x="245988" y="4283446"/>
                  <a:pt x="247148" y="4283446"/>
                </a:cubicBezTo>
                <a:close/>
                <a:moveTo>
                  <a:pt x="235977" y="4264111"/>
                </a:moveTo>
                <a:cubicBezTo>
                  <a:pt x="235247" y="4262908"/>
                  <a:pt x="235633" y="4261877"/>
                  <a:pt x="236836" y="4261877"/>
                </a:cubicBezTo>
                <a:cubicBezTo>
                  <a:pt x="238039" y="4261877"/>
                  <a:pt x="239070" y="4259471"/>
                  <a:pt x="239070" y="4256592"/>
                </a:cubicBezTo>
                <a:cubicBezTo>
                  <a:pt x="239070" y="4251221"/>
                  <a:pt x="241820" y="4250019"/>
                  <a:pt x="248308" y="4252553"/>
                </a:cubicBezTo>
                <a:cubicBezTo>
                  <a:pt x="250156" y="4253241"/>
                  <a:pt x="250929" y="4254916"/>
                  <a:pt x="250070" y="4256248"/>
                </a:cubicBezTo>
                <a:cubicBezTo>
                  <a:pt x="249146" y="4257989"/>
                  <a:pt x="248617" y="4259909"/>
                  <a:pt x="248523" y="4261877"/>
                </a:cubicBezTo>
                <a:cubicBezTo>
                  <a:pt x="248437" y="4265916"/>
                  <a:pt x="237996" y="4267806"/>
                  <a:pt x="235934" y="4264412"/>
                </a:cubicBezTo>
                <a:close/>
                <a:moveTo>
                  <a:pt x="243238" y="4165290"/>
                </a:moveTo>
                <a:cubicBezTo>
                  <a:pt x="243238" y="4167052"/>
                  <a:pt x="243023" y="4168341"/>
                  <a:pt x="242723" y="4168126"/>
                </a:cubicBezTo>
                <a:cubicBezTo>
                  <a:pt x="240656" y="4167610"/>
                  <a:pt x="238559" y="4167211"/>
                  <a:pt x="236450" y="4166923"/>
                </a:cubicBezTo>
                <a:cubicBezTo>
                  <a:pt x="228673" y="4165762"/>
                  <a:pt x="229102" y="4162111"/>
                  <a:pt x="236965" y="4162111"/>
                </a:cubicBezTo>
                <a:cubicBezTo>
                  <a:pt x="241090" y="4162368"/>
                  <a:pt x="243195" y="4163356"/>
                  <a:pt x="243195" y="4165505"/>
                </a:cubicBezTo>
                <a:close/>
                <a:moveTo>
                  <a:pt x="234645" y="2706261"/>
                </a:moveTo>
                <a:cubicBezTo>
                  <a:pt x="235857" y="2706235"/>
                  <a:pt x="236853" y="2707198"/>
                  <a:pt x="236879" y="2708409"/>
                </a:cubicBezTo>
                <a:cubicBezTo>
                  <a:pt x="236879" y="2708409"/>
                  <a:pt x="236879" y="2708409"/>
                  <a:pt x="236879" y="2708409"/>
                </a:cubicBezTo>
                <a:cubicBezTo>
                  <a:pt x="236879" y="2709569"/>
                  <a:pt x="236450" y="2710515"/>
                  <a:pt x="235977" y="2710515"/>
                </a:cubicBezTo>
                <a:cubicBezTo>
                  <a:pt x="235504" y="2710515"/>
                  <a:pt x="234473" y="2709569"/>
                  <a:pt x="233743" y="2708409"/>
                </a:cubicBezTo>
                <a:cubicBezTo>
                  <a:pt x="233012" y="2707249"/>
                  <a:pt x="233485" y="2706476"/>
                  <a:pt x="234688" y="2706476"/>
                </a:cubicBezTo>
                <a:close/>
                <a:moveTo>
                  <a:pt x="238942" y="17682"/>
                </a:moveTo>
                <a:cubicBezTo>
                  <a:pt x="240660" y="18757"/>
                  <a:pt x="241605" y="20003"/>
                  <a:pt x="241047" y="20432"/>
                </a:cubicBezTo>
                <a:cubicBezTo>
                  <a:pt x="239285" y="21850"/>
                  <a:pt x="232712" y="19616"/>
                  <a:pt x="232712" y="17597"/>
                </a:cubicBezTo>
                <a:cubicBezTo>
                  <a:pt x="232712" y="15577"/>
                  <a:pt x="234989" y="15362"/>
                  <a:pt x="238942" y="17897"/>
                </a:cubicBezTo>
                <a:close/>
                <a:moveTo>
                  <a:pt x="230735" y="40025"/>
                </a:moveTo>
                <a:cubicBezTo>
                  <a:pt x="233227" y="38435"/>
                  <a:pt x="238297" y="42216"/>
                  <a:pt x="241305" y="47887"/>
                </a:cubicBezTo>
                <a:cubicBezTo>
                  <a:pt x="243711" y="52184"/>
                  <a:pt x="242250" y="52485"/>
                  <a:pt x="234301" y="48231"/>
                </a:cubicBezTo>
                <a:cubicBezTo>
                  <a:pt x="228243" y="45223"/>
                  <a:pt x="227083" y="42517"/>
                  <a:pt x="230735" y="40239"/>
                </a:cubicBezTo>
                <a:close/>
                <a:moveTo>
                  <a:pt x="228028" y="92872"/>
                </a:moveTo>
                <a:cubicBezTo>
                  <a:pt x="229725" y="92271"/>
                  <a:pt x="231573" y="92271"/>
                  <a:pt x="233270" y="92872"/>
                </a:cubicBezTo>
                <a:cubicBezTo>
                  <a:pt x="234688" y="93474"/>
                  <a:pt x="233528" y="93947"/>
                  <a:pt x="230606" y="93947"/>
                </a:cubicBezTo>
                <a:cubicBezTo>
                  <a:pt x="227685" y="93947"/>
                  <a:pt x="226567" y="93517"/>
                  <a:pt x="228028" y="93087"/>
                </a:cubicBezTo>
                <a:close/>
                <a:moveTo>
                  <a:pt x="228028" y="4141487"/>
                </a:moveTo>
                <a:cubicBezTo>
                  <a:pt x="229747" y="4143249"/>
                  <a:pt x="230520" y="4145784"/>
                  <a:pt x="229747" y="4146987"/>
                </a:cubicBezTo>
                <a:cubicBezTo>
                  <a:pt x="228028" y="4149865"/>
                  <a:pt x="226524" y="4149865"/>
                  <a:pt x="221755" y="4146987"/>
                </a:cubicBezTo>
                <a:cubicBezTo>
                  <a:pt x="220088" y="4145831"/>
                  <a:pt x="217983" y="4145500"/>
                  <a:pt x="216041" y="4146084"/>
                </a:cubicBezTo>
                <a:cubicBezTo>
                  <a:pt x="214881" y="4146815"/>
                  <a:pt x="214494" y="4146084"/>
                  <a:pt x="215182" y="4144194"/>
                </a:cubicBezTo>
                <a:cubicBezTo>
                  <a:pt x="217192" y="4140134"/>
                  <a:pt x="222116" y="4138471"/>
                  <a:pt x="226176" y="4140482"/>
                </a:cubicBezTo>
                <a:cubicBezTo>
                  <a:pt x="226834" y="4140808"/>
                  <a:pt x="227440" y="4141216"/>
                  <a:pt x="227985" y="4141702"/>
                </a:cubicBezTo>
                <a:close/>
                <a:moveTo>
                  <a:pt x="216041" y="4205635"/>
                </a:moveTo>
                <a:cubicBezTo>
                  <a:pt x="217201" y="4204905"/>
                  <a:pt x="218748" y="4205893"/>
                  <a:pt x="219435" y="4207783"/>
                </a:cubicBezTo>
                <a:cubicBezTo>
                  <a:pt x="220982" y="4211822"/>
                  <a:pt x="217674" y="4220673"/>
                  <a:pt x="215482" y="4218224"/>
                </a:cubicBezTo>
                <a:cubicBezTo>
                  <a:pt x="213291" y="4215775"/>
                  <a:pt x="213549" y="4207396"/>
                  <a:pt x="215998" y="4205850"/>
                </a:cubicBezTo>
                <a:close/>
                <a:moveTo>
                  <a:pt x="214279" y="4198116"/>
                </a:moveTo>
                <a:cubicBezTo>
                  <a:pt x="214460" y="4195744"/>
                  <a:pt x="215753" y="4193592"/>
                  <a:pt x="217759" y="4192315"/>
                </a:cubicBezTo>
                <a:cubicBezTo>
                  <a:pt x="219693" y="4191671"/>
                  <a:pt x="220337" y="4192917"/>
                  <a:pt x="219865" y="4196225"/>
                </a:cubicBezTo>
                <a:cubicBezTo>
                  <a:pt x="219689" y="4198601"/>
                  <a:pt x="218400" y="4200754"/>
                  <a:pt x="216385" y="4202026"/>
                </a:cubicBezTo>
                <a:cubicBezTo>
                  <a:pt x="214451" y="4202842"/>
                  <a:pt x="213764" y="4201596"/>
                  <a:pt x="214236" y="4198331"/>
                </a:cubicBezTo>
                <a:close/>
                <a:moveTo>
                  <a:pt x="218103" y="4226903"/>
                </a:moveTo>
                <a:cubicBezTo>
                  <a:pt x="219263" y="4227633"/>
                  <a:pt x="220209" y="4228664"/>
                  <a:pt x="220209" y="4229180"/>
                </a:cubicBezTo>
                <a:cubicBezTo>
                  <a:pt x="220209" y="4229696"/>
                  <a:pt x="219263" y="4230125"/>
                  <a:pt x="218103" y="4230125"/>
                </a:cubicBezTo>
                <a:cubicBezTo>
                  <a:pt x="216909" y="4230057"/>
                  <a:pt x="215994" y="4229043"/>
                  <a:pt x="216041" y="4227848"/>
                </a:cubicBezTo>
                <a:cubicBezTo>
                  <a:pt x="215998" y="4226817"/>
                  <a:pt x="216771" y="4226387"/>
                  <a:pt x="218060" y="4227118"/>
                </a:cubicBezTo>
                <a:close/>
                <a:moveTo>
                  <a:pt x="221927" y="4164688"/>
                </a:moveTo>
                <a:cubicBezTo>
                  <a:pt x="223302" y="4164259"/>
                  <a:pt x="224419" y="4165376"/>
                  <a:pt x="224419" y="4167223"/>
                </a:cubicBezTo>
                <a:cubicBezTo>
                  <a:pt x="224419" y="4169075"/>
                  <a:pt x="222920" y="4170575"/>
                  <a:pt x="221068" y="4170575"/>
                </a:cubicBezTo>
                <a:cubicBezTo>
                  <a:pt x="217330" y="4170961"/>
                  <a:pt x="217974" y="4166235"/>
                  <a:pt x="221884" y="4164903"/>
                </a:cubicBezTo>
                <a:close/>
                <a:moveTo>
                  <a:pt x="215010" y="4009024"/>
                </a:moveTo>
                <a:cubicBezTo>
                  <a:pt x="216213" y="4007047"/>
                  <a:pt x="220209" y="4008036"/>
                  <a:pt x="220209" y="4010270"/>
                </a:cubicBezTo>
                <a:cubicBezTo>
                  <a:pt x="220209" y="4010785"/>
                  <a:pt x="218748" y="4011215"/>
                  <a:pt x="216943" y="4011215"/>
                </a:cubicBezTo>
                <a:cubicBezTo>
                  <a:pt x="215139" y="4011215"/>
                  <a:pt x="214236" y="4010442"/>
                  <a:pt x="214967" y="4009239"/>
                </a:cubicBezTo>
                <a:close/>
                <a:moveTo>
                  <a:pt x="213506" y="4121723"/>
                </a:moveTo>
                <a:cubicBezTo>
                  <a:pt x="216771" y="4121723"/>
                  <a:pt x="220209" y="4126836"/>
                  <a:pt x="220209" y="4131691"/>
                </a:cubicBezTo>
                <a:cubicBezTo>
                  <a:pt x="220209" y="4135171"/>
                  <a:pt x="219005" y="4136589"/>
                  <a:pt x="215912" y="4136589"/>
                </a:cubicBezTo>
                <a:cubicBezTo>
                  <a:pt x="211272" y="4136589"/>
                  <a:pt x="210240" y="4133323"/>
                  <a:pt x="214322" y="4131605"/>
                </a:cubicBezTo>
                <a:cubicBezTo>
                  <a:pt x="216428" y="4130746"/>
                  <a:pt x="216428" y="4130488"/>
                  <a:pt x="214322" y="4130359"/>
                </a:cubicBezTo>
                <a:cubicBezTo>
                  <a:pt x="211615" y="4130402"/>
                  <a:pt x="210670" y="4121938"/>
                  <a:pt x="213463" y="4121938"/>
                </a:cubicBezTo>
                <a:close/>
                <a:moveTo>
                  <a:pt x="198081" y="205228"/>
                </a:moveTo>
                <a:cubicBezTo>
                  <a:pt x="199843" y="205228"/>
                  <a:pt x="201304" y="206173"/>
                  <a:pt x="201304" y="207333"/>
                </a:cubicBezTo>
                <a:cubicBezTo>
                  <a:pt x="201377" y="208446"/>
                  <a:pt x="200530" y="209408"/>
                  <a:pt x="199417" y="209477"/>
                </a:cubicBezTo>
                <a:cubicBezTo>
                  <a:pt x="199404" y="209481"/>
                  <a:pt x="199387" y="209481"/>
                  <a:pt x="199370" y="209481"/>
                </a:cubicBezTo>
                <a:cubicBezTo>
                  <a:pt x="198000" y="209331"/>
                  <a:pt x="196784" y="208532"/>
                  <a:pt x="196105" y="207333"/>
                </a:cubicBezTo>
                <a:cubicBezTo>
                  <a:pt x="195288" y="205958"/>
                  <a:pt x="196277" y="205228"/>
                  <a:pt x="198081" y="205228"/>
                </a:cubicBezTo>
                <a:close/>
                <a:moveTo>
                  <a:pt x="197136" y="361408"/>
                </a:moveTo>
                <a:cubicBezTo>
                  <a:pt x="198296" y="362138"/>
                  <a:pt x="199241" y="363170"/>
                  <a:pt x="199241" y="363685"/>
                </a:cubicBezTo>
                <a:cubicBezTo>
                  <a:pt x="199241" y="364201"/>
                  <a:pt x="198296" y="364630"/>
                  <a:pt x="197136" y="364630"/>
                </a:cubicBezTo>
                <a:cubicBezTo>
                  <a:pt x="195929" y="364583"/>
                  <a:pt x="194983" y="363565"/>
                  <a:pt x="195031" y="362358"/>
                </a:cubicBezTo>
                <a:cubicBezTo>
                  <a:pt x="195031" y="362358"/>
                  <a:pt x="195031" y="362353"/>
                  <a:pt x="195031" y="362353"/>
                </a:cubicBezTo>
                <a:cubicBezTo>
                  <a:pt x="195031" y="360935"/>
                  <a:pt x="195976" y="360506"/>
                  <a:pt x="197136" y="361193"/>
                </a:cubicBezTo>
                <a:close/>
                <a:moveTo>
                  <a:pt x="196234" y="3749898"/>
                </a:moveTo>
                <a:cubicBezTo>
                  <a:pt x="197948" y="3749966"/>
                  <a:pt x="199289" y="3751406"/>
                  <a:pt x="199241" y="3753120"/>
                </a:cubicBezTo>
                <a:cubicBezTo>
                  <a:pt x="199241" y="3756299"/>
                  <a:pt x="194945" y="3757417"/>
                  <a:pt x="192324" y="3754925"/>
                </a:cubicBezTo>
                <a:cubicBezTo>
                  <a:pt x="189703" y="3752433"/>
                  <a:pt x="192710" y="3749898"/>
                  <a:pt x="196234" y="3749898"/>
                </a:cubicBezTo>
                <a:close/>
                <a:moveTo>
                  <a:pt x="195031" y="4219427"/>
                </a:moveTo>
                <a:cubicBezTo>
                  <a:pt x="195031" y="4216892"/>
                  <a:pt x="200745" y="4216935"/>
                  <a:pt x="202292" y="4219427"/>
                </a:cubicBezTo>
                <a:cubicBezTo>
                  <a:pt x="202971" y="4220312"/>
                  <a:pt x="202807" y="4221579"/>
                  <a:pt x="201927" y="4222258"/>
                </a:cubicBezTo>
                <a:cubicBezTo>
                  <a:pt x="201905" y="4222275"/>
                  <a:pt x="201884" y="4222293"/>
                  <a:pt x="201862" y="4222306"/>
                </a:cubicBezTo>
                <a:cubicBezTo>
                  <a:pt x="199585" y="4223766"/>
                  <a:pt x="195031" y="4221833"/>
                  <a:pt x="195031" y="4219513"/>
                </a:cubicBezTo>
                <a:close/>
                <a:moveTo>
                  <a:pt x="199843" y="4294531"/>
                </a:moveTo>
                <a:cubicBezTo>
                  <a:pt x="198167" y="4297624"/>
                  <a:pt x="195546" y="4296035"/>
                  <a:pt x="194515" y="4291352"/>
                </a:cubicBezTo>
                <a:cubicBezTo>
                  <a:pt x="193883" y="4288425"/>
                  <a:pt x="193020" y="4285551"/>
                  <a:pt x="191937" y="4282758"/>
                </a:cubicBezTo>
                <a:cubicBezTo>
                  <a:pt x="190863" y="4280095"/>
                  <a:pt x="191379" y="4279020"/>
                  <a:pt x="193699" y="4279020"/>
                </a:cubicBezTo>
                <a:cubicBezTo>
                  <a:pt x="196921" y="4279192"/>
                  <a:pt x="201690" y="4291266"/>
                  <a:pt x="199843" y="4294617"/>
                </a:cubicBezTo>
                <a:close/>
                <a:moveTo>
                  <a:pt x="197136" y="4198374"/>
                </a:moveTo>
                <a:cubicBezTo>
                  <a:pt x="195967" y="4198352"/>
                  <a:pt x="195031" y="4197394"/>
                  <a:pt x="195031" y="4196225"/>
                </a:cubicBezTo>
                <a:cubicBezTo>
                  <a:pt x="195031" y="4195040"/>
                  <a:pt x="195993" y="4194077"/>
                  <a:pt x="197179" y="4194077"/>
                </a:cubicBezTo>
                <a:cubicBezTo>
                  <a:pt x="198365" y="4194077"/>
                  <a:pt x="199327" y="4195040"/>
                  <a:pt x="199327" y="4196225"/>
                </a:cubicBezTo>
                <a:cubicBezTo>
                  <a:pt x="199374" y="4197411"/>
                  <a:pt x="198451" y="4198412"/>
                  <a:pt x="197265" y="4198460"/>
                </a:cubicBezTo>
                <a:cubicBezTo>
                  <a:pt x="197222" y="4198460"/>
                  <a:pt x="197179" y="4198460"/>
                  <a:pt x="197136" y="4198460"/>
                </a:cubicBezTo>
                <a:close/>
                <a:moveTo>
                  <a:pt x="190691" y="4151111"/>
                </a:moveTo>
                <a:cubicBezTo>
                  <a:pt x="185965" y="4151627"/>
                  <a:pt x="184375" y="4151111"/>
                  <a:pt x="185063" y="4149006"/>
                </a:cubicBezTo>
                <a:cubicBezTo>
                  <a:pt x="186094" y="4145741"/>
                  <a:pt x="197136" y="4145139"/>
                  <a:pt x="197179" y="4148318"/>
                </a:cubicBezTo>
                <a:cubicBezTo>
                  <a:pt x="197222" y="4149479"/>
                  <a:pt x="194300" y="4150940"/>
                  <a:pt x="190691" y="4151283"/>
                </a:cubicBezTo>
                <a:close/>
                <a:moveTo>
                  <a:pt x="167275" y="4269783"/>
                </a:moveTo>
                <a:cubicBezTo>
                  <a:pt x="164697" y="4270212"/>
                  <a:pt x="160014" y="4271201"/>
                  <a:pt x="156834" y="4271974"/>
                </a:cubicBezTo>
                <a:cubicBezTo>
                  <a:pt x="152538" y="4273048"/>
                  <a:pt x="151077" y="4272576"/>
                  <a:pt x="151077" y="4269912"/>
                </a:cubicBezTo>
                <a:cubicBezTo>
                  <a:pt x="151077" y="4267248"/>
                  <a:pt x="152881" y="4266517"/>
                  <a:pt x="156147" y="4266517"/>
                </a:cubicBezTo>
                <a:cubicBezTo>
                  <a:pt x="159412" y="4266517"/>
                  <a:pt x="161560" y="4265357"/>
                  <a:pt x="161990" y="4263982"/>
                </a:cubicBezTo>
                <a:cubicBezTo>
                  <a:pt x="162420" y="4262607"/>
                  <a:pt x="164224" y="4262435"/>
                  <a:pt x="167662" y="4264885"/>
                </a:cubicBezTo>
                <a:cubicBezTo>
                  <a:pt x="169823" y="4266663"/>
                  <a:pt x="172615" y="4267484"/>
                  <a:pt x="175395" y="4267162"/>
                </a:cubicBezTo>
                <a:cubicBezTo>
                  <a:pt x="177114" y="4266517"/>
                  <a:pt x="178274" y="4267420"/>
                  <a:pt x="178274" y="4269439"/>
                </a:cubicBezTo>
                <a:cubicBezTo>
                  <a:pt x="178274" y="4273134"/>
                  <a:pt x="175095" y="4274079"/>
                  <a:pt x="173161" y="4270943"/>
                </a:cubicBezTo>
                <a:cubicBezTo>
                  <a:pt x="172517" y="4269783"/>
                  <a:pt x="169896" y="4269310"/>
                  <a:pt x="167275" y="4269783"/>
                </a:cubicBezTo>
                <a:close/>
                <a:moveTo>
                  <a:pt x="169896" y="4299558"/>
                </a:moveTo>
                <a:cubicBezTo>
                  <a:pt x="169896" y="4301234"/>
                  <a:pt x="168005" y="4302609"/>
                  <a:pt x="165599" y="4302609"/>
                </a:cubicBezTo>
                <a:cubicBezTo>
                  <a:pt x="161045" y="4302609"/>
                  <a:pt x="160443" y="4301062"/>
                  <a:pt x="163322" y="4296507"/>
                </a:cubicBezTo>
                <a:cubicBezTo>
                  <a:pt x="165556" y="4293027"/>
                  <a:pt x="169896" y="4295090"/>
                  <a:pt x="169896" y="4299515"/>
                </a:cubicBezTo>
                <a:close/>
                <a:moveTo>
                  <a:pt x="119024" y="4159661"/>
                </a:moveTo>
                <a:cubicBezTo>
                  <a:pt x="114728" y="4156353"/>
                  <a:pt x="113568" y="4153732"/>
                  <a:pt x="114513" y="4151068"/>
                </a:cubicBezTo>
                <a:cubicBezTo>
                  <a:pt x="116575" y="4145698"/>
                  <a:pt x="122419" y="4146170"/>
                  <a:pt x="120700" y="4151584"/>
                </a:cubicBezTo>
                <a:cubicBezTo>
                  <a:pt x="119712" y="4154763"/>
                  <a:pt x="120700" y="4156439"/>
                  <a:pt x="124997" y="4158287"/>
                </a:cubicBezTo>
                <a:cubicBezTo>
                  <a:pt x="127918" y="4159661"/>
                  <a:pt x="130324" y="4161595"/>
                  <a:pt x="130324" y="4162583"/>
                </a:cubicBezTo>
                <a:cubicBezTo>
                  <a:pt x="130109" y="4165892"/>
                  <a:pt x="124997" y="4164474"/>
                  <a:pt x="119024" y="4159618"/>
                </a:cubicBezTo>
                <a:close/>
                <a:moveTo>
                  <a:pt x="120141" y="4290793"/>
                </a:moveTo>
                <a:cubicBezTo>
                  <a:pt x="121946" y="4288988"/>
                  <a:pt x="128262" y="4292426"/>
                  <a:pt x="127489" y="4294789"/>
                </a:cubicBezTo>
                <a:cubicBezTo>
                  <a:pt x="127209" y="4296761"/>
                  <a:pt x="125379" y="4298136"/>
                  <a:pt x="123407" y="4297852"/>
                </a:cubicBezTo>
                <a:cubicBezTo>
                  <a:pt x="121993" y="4297655"/>
                  <a:pt x="120829" y="4296636"/>
                  <a:pt x="120442" y="4295261"/>
                </a:cubicBezTo>
                <a:cubicBezTo>
                  <a:pt x="119755" y="4293328"/>
                  <a:pt x="119583" y="4291266"/>
                  <a:pt x="120141" y="4290750"/>
                </a:cubicBezTo>
                <a:close/>
                <a:moveTo>
                  <a:pt x="97928" y="4189952"/>
                </a:moveTo>
                <a:cubicBezTo>
                  <a:pt x="94491" y="4189952"/>
                  <a:pt x="89851" y="4184796"/>
                  <a:pt x="91655" y="4182992"/>
                </a:cubicBezTo>
                <a:cubicBezTo>
                  <a:pt x="93460" y="4181187"/>
                  <a:pt x="100807" y="4185999"/>
                  <a:pt x="100807" y="4188362"/>
                </a:cubicBezTo>
                <a:cubicBezTo>
                  <a:pt x="100764" y="4189222"/>
                  <a:pt x="99518" y="4189909"/>
                  <a:pt x="97928" y="4189909"/>
                </a:cubicBezTo>
                <a:close/>
                <a:moveTo>
                  <a:pt x="100807" y="4229438"/>
                </a:moveTo>
                <a:cubicBezTo>
                  <a:pt x="100807" y="4229953"/>
                  <a:pt x="99862" y="4230383"/>
                  <a:pt x="98702" y="4230383"/>
                </a:cubicBezTo>
                <a:cubicBezTo>
                  <a:pt x="97507" y="4230314"/>
                  <a:pt x="96592" y="4229300"/>
                  <a:pt x="96639" y="4228106"/>
                </a:cubicBezTo>
                <a:cubicBezTo>
                  <a:pt x="96639" y="4226860"/>
                  <a:pt x="97584" y="4226430"/>
                  <a:pt x="98702" y="4227161"/>
                </a:cubicBezTo>
                <a:cubicBezTo>
                  <a:pt x="99819" y="4227891"/>
                  <a:pt x="100764" y="4228879"/>
                  <a:pt x="100764" y="4229395"/>
                </a:cubicBezTo>
                <a:close/>
                <a:moveTo>
                  <a:pt x="83621" y="4298484"/>
                </a:moveTo>
                <a:cubicBezTo>
                  <a:pt x="84738" y="4302780"/>
                  <a:pt x="83234" y="4304026"/>
                  <a:pt x="81000" y="4300374"/>
                </a:cubicBezTo>
                <a:cubicBezTo>
                  <a:pt x="79479" y="4297826"/>
                  <a:pt x="80317" y="4294531"/>
                  <a:pt x="82864" y="4293010"/>
                </a:cubicBezTo>
                <a:cubicBezTo>
                  <a:pt x="83715" y="4292503"/>
                  <a:pt x="84690" y="4292241"/>
                  <a:pt x="85683" y="4292254"/>
                </a:cubicBezTo>
                <a:cubicBezTo>
                  <a:pt x="88905" y="4292254"/>
                  <a:pt x="88948" y="4292597"/>
                  <a:pt x="85984" y="4293414"/>
                </a:cubicBezTo>
                <a:cubicBezTo>
                  <a:pt x="83578" y="4293972"/>
                  <a:pt x="82804" y="4295777"/>
                  <a:pt x="83578" y="4298441"/>
                </a:cubicBezTo>
                <a:close/>
                <a:moveTo>
                  <a:pt x="82375" y="4288000"/>
                </a:moveTo>
                <a:cubicBezTo>
                  <a:pt x="83234" y="4285336"/>
                  <a:pt x="86284" y="4284735"/>
                  <a:pt x="86284" y="4287227"/>
                </a:cubicBezTo>
                <a:cubicBezTo>
                  <a:pt x="86284" y="4288086"/>
                  <a:pt x="85253" y="4289160"/>
                  <a:pt x="83921" y="4289590"/>
                </a:cubicBezTo>
                <a:cubicBezTo>
                  <a:pt x="82589" y="4290020"/>
                  <a:pt x="81816" y="4289289"/>
                  <a:pt x="82246" y="4287957"/>
                </a:cubicBezTo>
                <a:close/>
                <a:moveTo>
                  <a:pt x="75672" y="1721272"/>
                </a:moveTo>
                <a:cubicBezTo>
                  <a:pt x="77734" y="1723764"/>
                  <a:pt x="76531" y="1724237"/>
                  <a:pt x="68282" y="1724108"/>
                </a:cubicBezTo>
                <a:cubicBezTo>
                  <a:pt x="60032" y="1723979"/>
                  <a:pt x="58915" y="1723635"/>
                  <a:pt x="62310" y="1721100"/>
                </a:cubicBezTo>
                <a:cubicBezTo>
                  <a:pt x="67165" y="1717620"/>
                  <a:pt x="72450" y="1717620"/>
                  <a:pt x="75543" y="1721229"/>
                </a:cubicBezTo>
                <a:close/>
                <a:moveTo>
                  <a:pt x="68497" y="1308071"/>
                </a:moveTo>
                <a:cubicBezTo>
                  <a:pt x="69227" y="1306911"/>
                  <a:pt x="70215" y="1305966"/>
                  <a:pt x="70731" y="1305966"/>
                </a:cubicBezTo>
                <a:cubicBezTo>
                  <a:pt x="71246" y="1305966"/>
                  <a:pt x="71633" y="1306911"/>
                  <a:pt x="71633" y="1308071"/>
                </a:cubicBezTo>
                <a:cubicBezTo>
                  <a:pt x="71612" y="1309281"/>
                  <a:pt x="70611" y="1310243"/>
                  <a:pt x="69399" y="1310220"/>
                </a:cubicBezTo>
                <a:cubicBezTo>
                  <a:pt x="69399" y="1310220"/>
                  <a:pt x="69399" y="1310220"/>
                  <a:pt x="69399" y="1310220"/>
                </a:cubicBezTo>
                <a:cubicBezTo>
                  <a:pt x="68067" y="1310177"/>
                  <a:pt x="67637" y="1309446"/>
                  <a:pt x="68368" y="1308028"/>
                </a:cubicBezTo>
                <a:close/>
                <a:moveTo>
                  <a:pt x="67122" y="1787268"/>
                </a:moveTo>
                <a:lnTo>
                  <a:pt x="68626" y="1780909"/>
                </a:lnTo>
                <a:cubicBezTo>
                  <a:pt x="70688" y="1772316"/>
                  <a:pt x="71762" y="1770683"/>
                  <a:pt x="74254" y="1773175"/>
                </a:cubicBezTo>
                <a:cubicBezTo>
                  <a:pt x="75672" y="1774636"/>
                  <a:pt x="74856" y="1777471"/>
                  <a:pt x="71719" y="1781295"/>
                </a:cubicBezTo>
                <a:close/>
                <a:moveTo>
                  <a:pt x="69528" y="1972751"/>
                </a:moveTo>
                <a:cubicBezTo>
                  <a:pt x="69528" y="1973653"/>
                  <a:pt x="68497" y="1974727"/>
                  <a:pt x="67165" y="1975157"/>
                </a:cubicBezTo>
                <a:cubicBezTo>
                  <a:pt x="65833" y="1975586"/>
                  <a:pt x="65188" y="1974899"/>
                  <a:pt x="65618" y="1973567"/>
                </a:cubicBezTo>
                <a:cubicBezTo>
                  <a:pt x="66391" y="1970860"/>
                  <a:pt x="69399" y="1970216"/>
                  <a:pt x="69399" y="1972708"/>
                </a:cubicBezTo>
                <a:close/>
                <a:moveTo>
                  <a:pt x="74984" y="4172594"/>
                </a:moveTo>
                <a:cubicBezTo>
                  <a:pt x="76316" y="4170403"/>
                  <a:pt x="80011" y="4172293"/>
                  <a:pt x="80011" y="4175172"/>
                </a:cubicBezTo>
                <a:cubicBezTo>
                  <a:pt x="80084" y="4176212"/>
                  <a:pt x="79298" y="4177118"/>
                  <a:pt x="78258" y="4177192"/>
                </a:cubicBezTo>
                <a:cubicBezTo>
                  <a:pt x="78254" y="4177192"/>
                  <a:pt x="78254" y="4177192"/>
                  <a:pt x="78250" y="4177192"/>
                </a:cubicBezTo>
                <a:cubicBezTo>
                  <a:pt x="76480" y="4177389"/>
                  <a:pt x="74886" y="4176117"/>
                  <a:pt x="74688" y="4174351"/>
                </a:cubicBezTo>
                <a:cubicBezTo>
                  <a:pt x="74619" y="4173750"/>
                  <a:pt x="74722" y="4173140"/>
                  <a:pt x="74984" y="4172594"/>
                </a:cubicBezTo>
                <a:close/>
                <a:moveTo>
                  <a:pt x="63813" y="4212037"/>
                </a:moveTo>
                <a:cubicBezTo>
                  <a:pt x="64673" y="4211177"/>
                  <a:pt x="68110" y="4212982"/>
                  <a:pt x="71246" y="4216333"/>
                </a:cubicBezTo>
                <a:cubicBezTo>
                  <a:pt x="77391" y="4222349"/>
                  <a:pt x="82117" y="4223724"/>
                  <a:pt x="82117" y="4219556"/>
                </a:cubicBezTo>
                <a:cubicBezTo>
                  <a:pt x="82117" y="4218181"/>
                  <a:pt x="82589" y="4217579"/>
                  <a:pt x="83191" y="4218181"/>
                </a:cubicBezTo>
                <a:cubicBezTo>
                  <a:pt x="83792" y="4218782"/>
                  <a:pt x="83707" y="4220888"/>
                  <a:pt x="83191" y="4222778"/>
                </a:cubicBezTo>
                <a:cubicBezTo>
                  <a:pt x="81730" y="4226688"/>
                  <a:pt x="76016" y="4227590"/>
                  <a:pt x="76016" y="4223938"/>
                </a:cubicBezTo>
                <a:cubicBezTo>
                  <a:pt x="76016" y="4222649"/>
                  <a:pt x="74641" y="4222134"/>
                  <a:pt x="72879" y="4222821"/>
                </a:cubicBezTo>
                <a:cubicBezTo>
                  <a:pt x="71118" y="4223509"/>
                  <a:pt x="69743" y="4222821"/>
                  <a:pt x="69743" y="4221704"/>
                </a:cubicBezTo>
                <a:cubicBezTo>
                  <a:pt x="69214" y="4219599"/>
                  <a:pt x="67908" y="4217773"/>
                  <a:pt x="66091" y="4216591"/>
                </a:cubicBezTo>
                <a:cubicBezTo>
                  <a:pt x="63727" y="4214872"/>
                  <a:pt x="62782" y="4212939"/>
                  <a:pt x="63684" y="4212037"/>
                </a:cubicBezTo>
                <a:close/>
                <a:moveTo>
                  <a:pt x="92643" y="4116051"/>
                </a:moveTo>
                <a:cubicBezTo>
                  <a:pt x="104244" y="4117168"/>
                  <a:pt x="107595" y="4119059"/>
                  <a:pt x="103041" y="4121938"/>
                </a:cubicBezTo>
                <a:cubicBezTo>
                  <a:pt x="101271" y="4123072"/>
                  <a:pt x="98968" y="4122917"/>
                  <a:pt x="97370" y="4121551"/>
                </a:cubicBezTo>
                <a:cubicBezTo>
                  <a:pt x="95608" y="4120090"/>
                  <a:pt x="94663" y="4120047"/>
                  <a:pt x="94663" y="4121551"/>
                </a:cubicBezTo>
                <a:cubicBezTo>
                  <a:pt x="94663" y="4125074"/>
                  <a:pt x="89507" y="4125847"/>
                  <a:pt x="85683" y="4123184"/>
                </a:cubicBezTo>
                <a:cubicBezTo>
                  <a:pt x="78465" y="4117813"/>
                  <a:pt x="81300" y="4115106"/>
                  <a:pt x="92514" y="4116051"/>
                </a:cubicBezTo>
                <a:close/>
                <a:moveTo>
                  <a:pt x="90495" y="2572638"/>
                </a:moveTo>
                <a:cubicBezTo>
                  <a:pt x="91608" y="2572685"/>
                  <a:pt x="92476" y="2573626"/>
                  <a:pt x="92429" y="2574739"/>
                </a:cubicBezTo>
                <a:cubicBezTo>
                  <a:pt x="92429" y="2574739"/>
                  <a:pt x="92429" y="2574743"/>
                  <a:pt x="92429" y="2574743"/>
                </a:cubicBezTo>
                <a:cubicBezTo>
                  <a:pt x="92429" y="2575946"/>
                  <a:pt x="90968" y="2576891"/>
                  <a:pt x="89163" y="2576891"/>
                </a:cubicBezTo>
                <a:cubicBezTo>
                  <a:pt x="87359" y="2576891"/>
                  <a:pt x="86499" y="2575946"/>
                  <a:pt x="87187" y="2574743"/>
                </a:cubicBezTo>
                <a:cubicBezTo>
                  <a:pt x="87913" y="2573574"/>
                  <a:pt x="89129" y="2572797"/>
                  <a:pt x="90495" y="2572638"/>
                </a:cubicBezTo>
                <a:close/>
                <a:moveTo>
                  <a:pt x="91483" y="1740177"/>
                </a:moveTo>
                <a:cubicBezTo>
                  <a:pt x="95307" y="1736310"/>
                  <a:pt x="97284" y="1737427"/>
                  <a:pt x="95393" y="1742411"/>
                </a:cubicBezTo>
                <a:cubicBezTo>
                  <a:pt x="94740" y="1744293"/>
                  <a:pt x="93073" y="1745642"/>
                  <a:pt x="91097" y="1745892"/>
                </a:cubicBezTo>
                <a:cubicBezTo>
                  <a:pt x="87402" y="1745849"/>
                  <a:pt x="87488" y="1744216"/>
                  <a:pt x="91483" y="1740134"/>
                </a:cubicBezTo>
                <a:close/>
                <a:moveTo>
                  <a:pt x="90538" y="3858386"/>
                </a:moveTo>
                <a:cubicBezTo>
                  <a:pt x="93073" y="3858386"/>
                  <a:pt x="94534" y="3859503"/>
                  <a:pt x="94018" y="3861050"/>
                </a:cubicBezTo>
                <a:cubicBezTo>
                  <a:pt x="92686" y="3865046"/>
                  <a:pt x="86156" y="3865647"/>
                  <a:pt x="86156" y="3861737"/>
                </a:cubicBezTo>
                <a:cubicBezTo>
                  <a:pt x="86156" y="3859761"/>
                  <a:pt x="87874" y="3858386"/>
                  <a:pt x="90538" y="3858386"/>
                </a:cubicBezTo>
                <a:close/>
                <a:moveTo>
                  <a:pt x="88261" y="4094311"/>
                </a:moveTo>
                <a:cubicBezTo>
                  <a:pt x="88261" y="4096631"/>
                  <a:pt x="87316" y="4098607"/>
                  <a:pt x="86156" y="4098607"/>
                </a:cubicBezTo>
                <a:cubicBezTo>
                  <a:pt x="84995" y="4098607"/>
                  <a:pt x="84050" y="4096674"/>
                  <a:pt x="84050" y="4094311"/>
                </a:cubicBezTo>
                <a:cubicBezTo>
                  <a:pt x="84050" y="4091947"/>
                  <a:pt x="84995" y="4090014"/>
                  <a:pt x="86156" y="4090014"/>
                </a:cubicBezTo>
                <a:cubicBezTo>
                  <a:pt x="87316" y="4090014"/>
                  <a:pt x="88261" y="4091947"/>
                  <a:pt x="88261" y="4094311"/>
                </a:cubicBezTo>
                <a:close/>
                <a:moveTo>
                  <a:pt x="90323" y="4255819"/>
                </a:moveTo>
                <a:cubicBezTo>
                  <a:pt x="91509" y="4255772"/>
                  <a:pt x="92510" y="4256695"/>
                  <a:pt x="92557" y="4257881"/>
                </a:cubicBezTo>
                <a:cubicBezTo>
                  <a:pt x="92605" y="4259067"/>
                  <a:pt x="91681" y="4260064"/>
                  <a:pt x="90495" y="4260111"/>
                </a:cubicBezTo>
                <a:cubicBezTo>
                  <a:pt x="89309" y="4260158"/>
                  <a:pt x="88308" y="4259239"/>
                  <a:pt x="88261" y="4258053"/>
                </a:cubicBezTo>
                <a:cubicBezTo>
                  <a:pt x="88261" y="4258023"/>
                  <a:pt x="88261" y="4257997"/>
                  <a:pt x="88261" y="4257967"/>
                </a:cubicBezTo>
                <a:cubicBezTo>
                  <a:pt x="88235" y="4256803"/>
                  <a:pt x="89159" y="4255845"/>
                  <a:pt x="90323" y="4255819"/>
                </a:cubicBezTo>
                <a:cubicBezTo>
                  <a:pt x="90323" y="4255819"/>
                  <a:pt x="90323" y="4255819"/>
                  <a:pt x="90323" y="4255819"/>
                </a:cubicBezTo>
                <a:close/>
                <a:moveTo>
                  <a:pt x="102912" y="4196741"/>
                </a:moveTo>
                <a:cubicBezTo>
                  <a:pt x="104102" y="4197201"/>
                  <a:pt x="104923" y="4198305"/>
                  <a:pt x="105018" y="4199577"/>
                </a:cubicBezTo>
                <a:cubicBezTo>
                  <a:pt x="104932" y="4200853"/>
                  <a:pt x="104107" y="4201961"/>
                  <a:pt x="102912" y="4202412"/>
                </a:cubicBezTo>
                <a:cubicBezTo>
                  <a:pt x="101752" y="4202799"/>
                  <a:pt x="100807" y="4201553"/>
                  <a:pt x="100807" y="4199577"/>
                </a:cubicBezTo>
                <a:cubicBezTo>
                  <a:pt x="100807" y="4197600"/>
                  <a:pt x="101752" y="4196268"/>
                  <a:pt x="102912" y="4196741"/>
                </a:cubicBezTo>
                <a:close/>
                <a:moveTo>
                  <a:pt x="104502" y="4179168"/>
                </a:moveTo>
                <a:cubicBezTo>
                  <a:pt x="98530" y="4178609"/>
                  <a:pt x="94534" y="4176805"/>
                  <a:pt x="94534" y="4174871"/>
                </a:cubicBezTo>
                <a:cubicBezTo>
                  <a:pt x="94534" y="4173582"/>
                  <a:pt x="96553" y="4173196"/>
                  <a:pt x="99260" y="4173926"/>
                </a:cubicBezTo>
                <a:cubicBezTo>
                  <a:pt x="101318" y="4174510"/>
                  <a:pt x="103415" y="4174953"/>
                  <a:pt x="105533" y="4175258"/>
                </a:cubicBezTo>
                <a:cubicBezTo>
                  <a:pt x="106392" y="4175258"/>
                  <a:pt x="107080" y="4176203"/>
                  <a:pt x="107080" y="4177406"/>
                </a:cubicBezTo>
                <a:cubicBezTo>
                  <a:pt x="106848" y="4178571"/>
                  <a:pt x="105718" y="4179327"/>
                  <a:pt x="104553" y="4179095"/>
                </a:cubicBezTo>
                <a:cubicBezTo>
                  <a:pt x="104536" y="4179091"/>
                  <a:pt x="104519" y="4179086"/>
                  <a:pt x="104502" y="4179082"/>
                </a:cubicBezTo>
                <a:close/>
                <a:moveTo>
                  <a:pt x="112579" y="4281426"/>
                </a:moveTo>
                <a:cubicBezTo>
                  <a:pt x="118509" y="4281426"/>
                  <a:pt x="120786" y="4284864"/>
                  <a:pt x="117478" y="4288945"/>
                </a:cubicBezTo>
                <a:cubicBezTo>
                  <a:pt x="114169" y="4293027"/>
                  <a:pt x="112665" y="4292855"/>
                  <a:pt x="108455" y="4288129"/>
                </a:cubicBezTo>
                <a:cubicBezTo>
                  <a:pt x="104244" y="4283403"/>
                  <a:pt x="105791" y="4281340"/>
                  <a:pt x="112579" y="4281340"/>
                </a:cubicBezTo>
                <a:close/>
                <a:moveTo>
                  <a:pt x="115458" y="4230426"/>
                </a:moveTo>
                <a:cubicBezTo>
                  <a:pt x="112794" y="4230426"/>
                  <a:pt x="111162" y="4229352"/>
                  <a:pt x="111806" y="4227762"/>
                </a:cubicBezTo>
                <a:cubicBezTo>
                  <a:pt x="112420" y="4226254"/>
                  <a:pt x="113834" y="4225223"/>
                  <a:pt x="115458" y="4225098"/>
                </a:cubicBezTo>
                <a:cubicBezTo>
                  <a:pt x="117099" y="4225206"/>
                  <a:pt x="118530" y="4226241"/>
                  <a:pt x="119153" y="4227762"/>
                </a:cubicBezTo>
                <a:cubicBezTo>
                  <a:pt x="119669" y="4229266"/>
                  <a:pt x="118165" y="4230340"/>
                  <a:pt x="115458" y="4230340"/>
                </a:cubicBezTo>
                <a:close/>
                <a:moveTo>
                  <a:pt x="115458" y="3956219"/>
                </a:moveTo>
                <a:cubicBezTo>
                  <a:pt x="114272" y="3956172"/>
                  <a:pt x="113349" y="3955175"/>
                  <a:pt x="113396" y="3953989"/>
                </a:cubicBezTo>
                <a:cubicBezTo>
                  <a:pt x="113396" y="3953989"/>
                  <a:pt x="113396" y="3953985"/>
                  <a:pt x="113396" y="3953985"/>
                </a:cubicBezTo>
                <a:cubicBezTo>
                  <a:pt x="113396" y="3952739"/>
                  <a:pt x="114341" y="3952352"/>
                  <a:pt x="115458" y="3953040"/>
                </a:cubicBezTo>
                <a:cubicBezTo>
                  <a:pt x="116575" y="3953727"/>
                  <a:pt x="117563" y="3954801"/>
                  <a:pt x="117563" y="3955317"/>
                </a:cubicBezTo>
                <a:cubicBezTo>
                  <a:pt x="117563" y="3955832"/>
                  <a:pt x="116618" y="3956133"/>
                  <a:pt x="115458" y="3956133"/>
                </a:cubicBezTo>
                <a:close/>
                <a:moveTo>
                  <a:pt x="123321" y="4141530"/>
                </a:moveTo>
                <a:cubicBezTo>
                  <a:pt x="126500" y="4141874"/>
                  <a:pt x="128906" y="4143163"/>
                  <a:pt x="128649" y="4144323"/>
                </a:cubicBezTo>
                <a:cubicBezTo>
                  <a:pt x="127875" y="4148619"/>
                  <a:pt x="117563" y="4147244"/>
                  <a:pt x="117563" y="4142948"/>
                </a:cubicBezTo>
                <a:cubicBezTo>
                  <a:pt x="117563" y="4141702"/>
                  <a:pt x="120184" y="4141100"/>
                  <a:pt x="123321" y="4141444"/>
                </a:cubicBezTo>
                <a:close/>
                <a:moveTo>
                  <a:pt x="115458" y="4143292"/>
                </a:moveTo>
                <a:cubicBezTo>
                  <a:pt x="115458" y="4144409"/>
                  <a:pt x="115071" y="4145397"/>
                  <a:pt x="114556" y="4145397"/>
                </a:cubicBezTo>
                <a:cubicBezTo>
                  <a:pt x="114040" y="4145397"/>
                  <a:pt x="113052" y="4144409"/>
                  <a:pt x="112322" y="4143292"/>
                </a:cubicBezTo>
                <a:cubicBezTo>
                  <a:pt x="111591" y="4142174"/>
                  <a:pt x="112021" y="4141143"/>
                  <a:pt x="113267" y="4141143"/>
                </a:cubicBezTo>
                <a:cubicBezTo>
                  <a:pt x="114436" y="4141118"/>
                  <a:pt x="115411" y="4142037"/>
                  <a:pt x="115458" y="4143206"/>
                </a:cubicBezTo>
                <a:close/>
                <a:moveTo>
                  <a:pt x="129078" y="1514264"/>
                </a:moveTo>
                <a:cubicBezTo>
                  <a:pt x="128391" y="1513104"/>
                  <a:pt x="129680" y="1512158"/>
                  <a:pt x="132000" y="1512158"/>
                </a:cubicBezTo>
                <a:cubicBezTo>
                  <a:pt x="134037" y="1512042"/>
                  <a:pt x="136026" y="1512811"/>
                  <a:pt x="137457" y="1514264"/>
                </a:cubicBezTo>
                <a:cubicBezTo>
                  <a:pt x="138187" y="1515424"/>
                  <a:pt x="136855" y="1516369"/>
                  <a:pt x="134578" y="1516369"/>
                </a:cubicBezTo>
                <a:cubicBezTo>
                  <a:pt x="132516" y="1516463"/>
                  <a:pt x="130509" y="1515664"/>
                  <a:pt x="129078" y="1514178"/>
                </a:cubicBezTo>
                <a:close/>
                <a:moveTo>
                  <a:pt x="136511" y="4175258"/>
                </a:moveTo>
                <a:cubicBezTo>
                  <a:pt x="139347" y="4175645"/>
                  <a:pt x="141409" y="4176934"/>
                  <a:pt x="141152" y="4178137"/>
                </a:cubicBezTo>
                <a:cubicBezTo>
                  <a:pt x="140249" y="4181703"/>
                  <a:pt x="137199" y="4181617"/>
                  <a:pt x="134191" y="4178137"/>
                </a:cubicBezTo>
                <a:cubicBezTo>
                  <a:pt x="131184" y="4174656"/>
                  <a:pt x="132000" y="4174742"/>
                  <a:pt x="136511" y="4175258"/>
                </a:cubicBezTo>
                <a:close/>
                <a:moveTo>
                  <a:pt x="139906" y="123206"/>
                </a:moveTo>
                <a:cubicBezTo>
                  <a:pt x="139399" y="121157"/>
                  <a:pt x="140116" y="119000"/>
                  <a:pt x="141753" y="117664"/>
                </a:cubicBezTo>
                <a:cubicBezTo>
                  <a:pt x="144116" y="115687"/>
                  <a:pt x="145019" y="115859"/>
                  <a:pt x="146050" y="118480"/>
                </a:cubicBezTo>
                <a:cubicBezTo>
                  <a:pt x="146767" y="120259"/>
                  <a:pt x="146767" y="122244"/>
                  <a:pt x="146050" y="124023"/>
                </a:cubicBezTo>
                <a:cubicBezTo>
                  <a:pt x="143987" y="127288"/>
                  <a:pt x="141281" y="126901"/>
                  <a:pt x="139906" y="123335"/>
                </a:cubicBezTo>
                <a:close/>
                <a:moveTo>
                  <a:pt x="146866" y="1745720"/>
                </a:moveTo>
                <a:cubicBezTo>
                  <a:pt x="148026" y="1745720"/>
                  <a:pt x="148971" y="1747181"/>
                  <a:pt x="148971" y="1748899"/>
                </a:cubicBezTo>
                <a:cubicBezTo>
                  <a:pt x="148971" y="1750618"/>
                  <a:pt x="148026" y="1752079"/>
                  <a:pt x="146866" y="1752079"/>
                </a:cubicBezTo>
                <a:cubicBezTo>
                  <a:pt x="145706" y="1752079"/>
                  <a:pt x="144804" y="1750661"/>
                  <a:pt x="144804" y="1748899"/>
                </a:cubicBezTo>
                <a:cubicBezTo>
                  <a:pt x="144804" y="1747138"/>
                  <a:pt x="145749" y="1745849"/>
                  <a:pt x="146866" y="1745849"/>
                </a:cubicBezTo>
                <a:close/>
                <a:moveTo>
                  <a:pt x="146866" y="2696680"/>
                </a:moveTo>
                <a:cubicBezTo>
                  <a:pt x="150647" y="2692082"/>
                  <a:pt x="153053" y="2692942"/>
                  <a:pt x="153053" y="2698914"/>
                </a:cubicBezTo>
                <a:cubicBezTo>
                  <a:pt x="153053" y="2702136"/>
                  <a:pt x="151893" y="2704242"/>
                  <a:pt x="150046" y="2704242"/>
                </a:cubicBezTo>
                <a:cubicBezTo>
                  <a:pt x="145749" y="2704370"/>
                  <a:pt x="144030" y="2700375"/>
                  <a:pt x="146952" y="2696808"/>
                </a:cubicBezTo>
                <a:close/>
                <a:moveTo>
                  <a:pt x="165642" y="4121809"/>
                </a:moveTo>
                <a:cubicBezTo>
                  <a:pt x="164456" y="4121830"/>
                  <a:pt x="163477" y="4120889"/>
                  <a:pt x="163451" y="4119703"/>
                </a:cubicBezTo>
                <a:cubicBezTo>
                  <a:pt x="163429" y="4118518"/>
                  <a:pt x="164370" y="4117538"/>
                  <a:pt x="165556" y="4117512"/>
                </a:cubicBezTo>
                <a:cubicBezTo>
                  <a:pt x="166742" y="4117491"/>
                  <a:pt x="167722" y="4118432"/>
                  <a:pt x="167747" y="4119617"/>
                </a:cubicBezTo>
                <a:cubicBezTo>
                  <a:pt x="167747" y="4119630"/>
                  <a:pt x="167747" y="4119648"/>
                  <a:pt x="167747" y="4119660"/>
                </a:cubicBezTo>
                <a:cubicBezTo>
                  <a:pt x="167842" y="4120821"/>
                  <a:pt x="166983" y="4121834"/>
                  <a:pt x="165823" y="4121933"/>
                </a:cubicBezTo>
                <a:cubicBezTo>
                  <a:pt x="165792" y="4121933"/>
                  <a:pt x="165758" y="4121938"/>
                  <a:pt x="165728" y="4121938"/>
                </a:cubicBezTo>
                <a:close/>
                <a:moveTo>
                  <a:pt x="171915" y="4153775"/>
                </a:moveTo>
                <a:cubicBezTo>
                  <a:pt x="171941" y="4154867"/>
                  <a:pt x="171073" y="4155769"/>
                  <a:pt x="169982" y="4155794"/>
                </a:cubicBezTo>
                <a:cubicBezTo>
                  <a:pt x="169969" y="4155794"/>
                  <a:pt x="169952" y="4155794"/>
                  <a:pt x="169939" y="4155794"/>
                </a:cubicBezTo>
                <a:cubicBezTo>
                  <a:pt x="167490" y="4155794"/>
                  <a:pt x="164826" y="4151498"/>
                  <a:pt x="166330" y="4150123"/>
                </a:cubicBezTo>
                <a:cubicBezTo>
                  <a:pt x="167833" y="4148748"/>
                  <a:pt x="172001" y="4151412"/>
                  <a:pt x="172001" y="4153775"/>
                </a:cubicBezTo>
                <a:close/>
                <a:moveTo>
                  <a:pt x="164568" y="4187675"/>
                </a:moveTo>
                <a:cubicBezTo>
                  <a:pt x="166244" y="4190382"/>
                  <a:pt x="163451" y="4190382"/>
                  <a:pt x="159369" y="4187675"/>
                </a:cubicBezTo>
                <a:cubicBezTo>
                  <a:pt x="156662" y="4185913"/>
                  <a:pt x="156705" y="4185613"/>
                  <a:pt x="159756" y="4185613"/>
                </a:cubicBezTo>
                <a:cubicBezTo>
                  <a:pt x="161646" y="4185518"/>
                  <a:pt x="163464" y="4186335"/>
                  <a:pt x="164654" y="4187804"/>
                </a:cubicBezTo>
                <a:close/>
                <a:moveTo>
                  <a:pt x="158424" y="4154806"/>
                </a:moveTo>
                <a:cubicBezTo>
                  <a:pt x="153268" y="4158759"/>
                  <a:pt x="151721" y="4158716"/>
                  <a:pt x="150174" y="4154549"/>
                </a:cubicBezTo>
                <a:cubicBezTo>
                  <a:pt x="148327" y="4149693"/>
                  <a:pt x="148370" y="4149608"/>
                  <a:pt x="154471" y="4150252"/>
                </a:cubicBezTo>
                <a:cubicBezTo>
                  <a:pt x="162978" y="4151498"/>
                  <a:pt x="162978" y="4151498"/>
                  <a:pt x="158510" y="4154935"/>
                </a:cubicBezTo>
                <a:close/>
                <a:moveTo>
                  <a:pt x="146393" y="4177750"/>
                </a:moveTo>
                <a:cubicBezTo>
                  <a:pt x="147657" y="4177080"/>
                  <a:pt x="149169" y="4177080"/>
                  <a:pt x="150432" y="4177750"/>
                </a:cubicBezTo>
                <a:cubicBezTo>
                  <a:pt x="151120" y="4178480"/>
                  <a:pt x="149874" y="4178996"/>
                  <a:pt x="147682" y="4178867"/>
                </a:cubicBezTo>
                <a:cubicBezTo>
                  <a:pt x="145491" y="4178738"/>
                  <a:pt x="144804" y="4178523"/>
                  <a:pt x="146479" y="4177879"/>
                </a:cubicBezTo>
                <a:close/>
                <a:moveTo>
                  <a:pt x="153827" y="4236570"/>
                </a:moveTo>
                <a:cubicBezTo>
                  <a:pt x="156985" y="4236794"/>
                  <a:pt x="159953" y="4238169"/>
                  <a:pt x="162162" y="4240437"/>
                </a:cubicBezTo>
                <a:cubicBezTo>
                  <a:pt x="166458" y="4245249"/>
                  <a:pt x="166458" y="4248042"/>
                  <a:pt x="162549" y="4246452"/>
                </a:cubicBezTo>
                <a:cubicBezTo>
                  <a:pt x="161096" y="4245726"/>
                  <a:pt x="159339" y="4246061"/>
                  <a:pt x="158252" y="4247269"/>
                </a:cubicBezTo>
                <a:cubicBezTo>
                  <a:pt x="155502" y="4251823"/>
                  <a:pt x="148885" y="4247913"/>
                  <a:pt x="148885" y="4241683"/>
                </a:cubicBezTo>
                <a:cubicBezTo>
                  <a:pt x="148971" y="4237859"/>
                  <a:pt x="150088" y="4236699"/>
                  <a:pt x="153912" y="4236699"/>
                </a:cubicBezTo>
                <a:close/>
                <a:moveTo>
                  <a:pt x="174450" y="4179555"/>
                </a:moveTo>
                <a:cubicBezTo>
                  <a:pt x="170153" y="4176848"/>
                  <a:pt x="172216" y="4165634"/>
                  <a:pt x="176985" y="4164731"/>
                </a:cubicBezTo>
                <a:cubicBezTo>
                  <a:pt x="180293" y="4164087"/>
                  <a:pt x="180723" y="4164731"/>
                  <a:pt x="179606" y="4169372"/>
                </a:cubicBezTo>
                <a:cubicBezTo>
                  <a:pt x="178875" y="4172336"/>
                  <a:pt x="179219" y="4175344"/>
                  <a:pt x="180379" y="4176074"/>
                </a:cubicBezTo>
                <a:cubicBezTo>
                  <a:pt x="181539" y="4176809"/>
                  <a:pt x="182313" y="4178021"/>
                  <a:pt x="182485" y="4179383"/>
                </a:cubicBezTo>
                <a:cubicBezTo>
                  <a:pt x="182399" y="4181918"/>
                  <a:pt x="178102" y="4181961"/>
                  <a:pt x="174450" y="4179555"/>
                </a:cubicBezTo>
                <a:close/>
                <a:moveTo>
                  <a:pt x="172345" y="3988013"/>
                </a:moveTo>
                <a:cubicBezTo>
                  <a:pt x="172766" y="3986806"/>
                  <a:pt x="173861" y="3985964"/>
                  <a:pt x="175137" y="3985865"/>
                </a:cubicBezTo>
                <a:cubicBezTo>
                  <a:pt x="176418" y="3985951"/>
                  <a:pt x="177518" y="3986802"/>
                  <a:pt x="177930" y="3988013"/>
                </a:cubicBezTo>
                <a:cubicBezTo>
                  <a:pt x="178317" y="3989174"/>
                  <a:pt x="177071" y="3990119"/>
                  <a:pt x="175137" y="3990119"/>
                </a:cubicBezTo>
                <a:cubicBezTo>
                  <a:pt x="173204" y="3990119"/>
                  <a:pt x="171958" y="3989217"/>
                  <a:pt x="172345" y="3988056"/>
                </a:cubicBezTo>
                <a:close/>
                <a:moveTo>
                  <a:pt x="181411" y="4226044"/>
                </a:moveTo>
                <a:cubicBezTo>
                  <a:pt x="185707" y="4221446"/>
                  <a:pt x="188758" y="4220501"/>
                  <a:pt x="188758" y="4223895"/>
                </a:cubicBezTo>
                <a:cubicBezTo>
                  <a:pt x="188758" y="4225055"/>
                  <a:pt x="187340" y="4226044"/>
                  <a:pt x="185621" y="4226044"/>
                </a:cubicBezTo>
                <a:cubicBezTo>
                  <a:pt x="183903" y="4226044"/>
                  <a:pt x="182485" y="4226989"/>
                  <a:pt x="182485" y="4228149"/>
                </a:cubicBezTo>
                <a:cubicBezTo>
                  <a:pt x="182394" y="4229395"/>
                  <a:pt x="181329" y="4230349"/>
                  <a:pt x="180079" y="4230297"/>
                </a:cubicBezTo>
                <a:cubicBezTo>
                  <a:pt x="178704" y="4230340"/>
                  <a:pt x="179262" y="4228493"/>
                  <a:pt x="181411" y="4226087"/>
                </a:cubicBezTo>
                <a:close/>
                <a:moveTo>
                  <a:pt x="197136" y="3983717"/>
                </a:moveTo>
                <a:cubicBezTo>
                  <a:pt x="195950" y="3983695"/>
                  <a:pt x="195005" y="3982716"/>
                  <a:pt x="195031" y="3981526"/>
                </a:cubicBezTo>
                <a:cubicBezTo>
                  <a:pt x="195031" y="3981513"/>
                  <a:pt x="195031" y="3981496"/>
                  <a:pt x="195031" y="3981483"/>
                </a:cubicBezTo>
                <a:cubicBezTo>
                  <a:pt x="195031" y="3980237"/>
                  <a:pt x="195976" y="3979850"/>
                  <a:pt x="197136" y="3980537"/>
                </a:cubicBezTo>
                <a:cubicBezTo>
                  <a:pt x="198296" y="3981225"/>
                  <a:pt x="199241" y="3982299"/>
                  <a:pt x="199241" y="3982815"/>
                </a:cubicBezTo>
                <a:cubicBezTo>
                  <a:pt x="199241" y="3983330"/>
                  <a:pt x="198296" y="3983760"/>
                  <a:pt x="197136" y="3983760"/>
                </a:cubicBezTo>
                <a:close/>
                <a:moveTo>
                  <a:pt x="184590" y="216657"/>
                </a:moveTo>
                <a:cubicBezTo>
                  <a:pt x="185707" y="215926"/>
                  <a:pt x="186652" y="216657"/>
                  <a:pt x="186652" y="218633"/>
                </a:cubicBezTo>
                <a:cubicBezTo>
                  <a:pt x="186652" y="220609"/>
                  <a:pt x="185707" y="221941"/>
                  <a:pt x="184590" y="221941"/>
                </a:cubicBezTo>
                <a:cubicBezTo>
                  <a:pt x="183477" y="221989"/>
                  <a:pt x="182532" y="221125"/>
                  <a:pt x="182485" y="220012"/>
                </a:cubicBezTo>
                <a:cubicBezTo>
                  <a:pt x="182485" y="219995"/>
                  <a:pt x="182485" y="219982"/>
                  <a:pt x="182485" y="219965"/>
                </a:cubicBezTo>
                <a:cubicBezTo>
                  <a:pt x="182656" y="218616"/>
                  <a:pt x="183430" y="217413"/>
                  <a:pt x="184590" y="216700"/>
                </a:cubicBezTo>
                <a:close/>
                <a:moveTo>
                  <a:pt x="180293" y="22194"/>
                </a:moveTo>
                <a:cubicBezTo>
                  <a:pt x="181453" y="22194"/>
                  <a:pt x="182399" y="24600"/>
                  <a:pt x="182399" y="27522"/>
                </a:cubicBezTo>
                <a:cubicBezTo>
                  <a:pt x="182399" y="30443"/>
                  <a:pt x="181453" y="32806"/>
                  <a:pt x="180293" y="32806"/>
                </a:cubicBezTo>
                <a:cubicBezTo>
                  <a:pt x="179133" y="32806"/>
                  <a:pt x="178188" y="30443"/>
                  <a:pt x="178188" y="27522"/>
                </a:cubicBezTo>
                <a:cubicBezTo>
                  <a:pt x="178188" y="24600"/>
                  <a:pt x="179219" y="22237"/>
                  <a:pt x="180379" y="22237"/>
                </a:cubicBezTo>
                <a:close/>
                <a:moveTo>
                  <a:pt x="182571" y="361623"/>
                </a:moveTo>
                <a:cubicBezTo>
                  <a:pt x="183958" y="363333"/>
                  <a:pt x="184538" y="365554"/>
                  <a:pt x="184160" y="367724"/>
                </a:cubicBezTo>
                <a:cubicBezTo>
                  <a:pt x="183086" y="373310"/>
                  <a:pt x="178747" y="373825"/>
                  <a:pt x="177157" y="368540"/>
                </a:cubicBezTo>
                <a:cubicBezTo>
                  <a:pt x="175567" y="363256"/>
                  <a:pt x="179262" y="358143"/>
                  <a:pt x="182656" y="361623"/>
                </a:cubicBezTo>
                <a:close/>
                <a:moveTo>
                  <a:pt x="175524" y="3739371"/>
                </a:moveTo>
                <a:cubicBezTo>
                  <a:pt x="171614" y="3739371"/>
                  <a:pt x="169079" y="3735891"/>
                  <a:pt x="171743" y="3734215"/>
                </a:cubicBezTo>
                <a:cubicBezTo>
                  <a:pt x="172774" y="3733571"/>
                  <a:pt x="174794" y="3734473"/>
                  <a:pt x="176040" y="3736192"/>
                </a:cubicBezTo>
                <a:cubicBezTo>
                  <a:pt x="178317" y="3738769"/>
                  <a:pt x="178102" y="3739371"/>
                  <a:pt x="175524" y="3739371"/>
                </a:cubicBezTo>
                <a:close/>
                <a:moveTo>
                  <a:pt x="174106" y="206903"/>
                </a:moveTo>
                <a:cubicBezTo>
                  <a:pt x="174106" y="209309"/>
                  <a:pt x="168650" y="211544"/>
                  <a:pt x="166974" y="209825"/>
                </a:cubicBezTo>
                <a:cubicBezTo>
                  <a:pt x="164439" y="207247"/>
                  <a:pt x="165814" y="205013"/>
                  <a:pt x="169896" y="205013"/>
                </a:cubicBezTo>
                <a:cubicBezTo>
                  <a:pt x="172216" y="205228"/>
                  <a:pt x="174106" y="205872"/>
                  <a:pt x="174106" y="206903"/>
                </a:cubicBezTo>
                <a:close/>
                <a:moveTo>
                  <a:pt x="161904" y="48446"/>
                </a:moveTo>
                <a:cubicBezTo>
                  <a:pt x="162763" y="40798"/>
                  <a:pt x="168865" y="40154"/>
                  <a:pt x="168865" y="47715"/>
                </a:cubicBezTo>
                <a:cubicBezTo>
                  <a:pt x="168865" y="51153"/>
                  <a:pt x="167533" y="53258"/>
                  <a:pt x="165041" y="53731"/>
                </a:cubicBezTo>
                <a:cubicBezTo>
                  <a:pt x="162549" y="54203"/>
                  <a:pt x="161346" y="53344"/>
                  <a:pt x="161904" y="48446"/>
                </a:cubicBezTo>
                <a:close/>
                <a:moveTo>
                  <a:pt x="166888" y="3768931"/>
                </a:moveTo>
                <a:cubicBezTo>
                  <a:pt x="165376" y="3770616"/>
                  <a:pt x="163176" y="3771518"/>
                  <a:pt x="160916" y="3771380"/>
                </a:cubicBezTo>
                <a:cubicBezTo>
                  <a:pt x="156619" y="3771380"/>
                  <a:pt x="156619" y="3771380"/>
                  <a:pt x="160357" y="3767084"/>
                </a:cubicBezTo>
                <a:cubicBezTo>
                  <a:pt x="164095" y="3762787"/>
                  <a:pt x="169724" y="3764291"/>
                  <a:pt x="166888" y="3768931"/>
                </a:cubicBezTo>
                <a:close/>
                <a:moveTo>
                  <a:pt x="158295" y="66706"/>
                </a:moveTo>
                <a:cubicBezTo>
                  <a:pt x="155631" y="71003"/>
                  <a:pt x="144632" y="68425"/>
                  <a:pt x="144632" y="63312"/>
                </a:cubicBezTo>
                <a:cubicBezTo>
                  <a:pt x="144632" y="60863"/>
                  <a:pt x="146136" y="60476"/>
                  <a:pt x="151420" y="61636"/>
                </a:cubicBezTo>
                <a:cubicBezTo>
                  <a:pt x="159756" y="63441"/>
                  <a:pt x="160271" y="63785"/>
                  <a:pt x="158467" y="66706"/>
                </a:cubicBezTo>
                <a:close/>
                <a:moveTo>
                  <a:pt x="137285" y="17983"/>
                </a:moveTo>
                <a:cubicBezTo>
                  <a:pt x="139003" y="17983"/>
                  <a:pt x="140421" y="18928"/>
                  <a:pt x="140421" y="20089"/>
                </a:cubicBezTo>
                <a:cubicBezTo>
                  <a:pt x="140421" y="21249"/>
                  <a:pt x="139003" y="22237"/>
                  <a:pt x="137285" y="22237"/>
                </a:cubicBezTo>
                <a:cubicBezTo>
                  <a:pt x="135566" y="22237"/>
                  <a:pt x="134148" y="21292"/>
                  <a:pt x="134148" y="20089"/>
                </a:cubicBezTo>
                <a:cubicBezTo>
                  <a:pt x="134148" y="18886"/>
                  <a:pt x="135738" y="17983"/>
                  <a:pt x="137457" y="17983"/>
                </a:cubicBezTo>
                <a:close/>
                <a:moveTo>
                  <a:pt x="130969" y="28682"/>
                </a:moveTo>
                <a:cubicBezTo>
                  <a:pt x="131914" y="27135"/>
                  <a:pt x="134535" y="27565"/>
                  <a:pt x="139003" y="29928"/>
                </a:cubicBezTo>
                <a:cubicBezTo>
                  <a:pt x="142655" y="31904"/>
                  <a:pt x="147983" y="34697"/>
                  <a:pt x="150862" y="36201"/>
                </a:cubicBezTo>
                <a:cubicBezTo>
                  <a:pt x="153255" y="37296"/>
                  <a:pt x="155305" y="39019"/>
                  <a:pt x="156791" y="41185"/>
                </a:cubicBezTo>
                <a:cubicBezTo>
                  <a:pt x="157865" y="44493"/>
                  <a:pt x="152495" y="44020"/>
                  <a:pt x="147639" y="40368"/>
                </a:cubicBezTo>
                <a:cubicBezTo>
                  <a:pt x="145117" y="38551"/>
                  <a:pt x="142144" y="37451"/>
                  <a:pt x="139046" y="37189"/>
                </a:cubicBezTo>
                <a:cubicBezTo>
                  <a:pt x="134105" y="37103"/>
                  <a:pt x="129164" y="31947"/>
                  <a:pt x="131141" y="28682"/>
                </a:cubicBezTo>
                <a:close/>
                <a:moveTo>
                  <a:pt x="129938" y="181640"/>
                </a:moveTo>
                <a:cubicBezTo>
                  <a:pt x="131102" y="181640"/>
                  <a:pt x="132043" y="182581"/>
                  <a:pt x="132043" y="183745"/>
                </a:cubicBezTo>
                <a:cubicBezTo>
                  <a:pt x="132069" y="184909"/>
                  <a:pt x="131145" y="185867"/>
                  <a:pt x="129981" y="185893"/>
                </a:cubicBezTo>
                <a:cubicBezTo>
                  <a:pt x="129968" y="185893"/>
                  <a:pt x="129950" y="185893"/>
                  <a:pt x="129938" y="185893"/>
                </a:cubicBezTo>
                <a:cubicBezTo>
                  <a:pt x="128773" y="185872"/>
                  <a:pt x="127854" y="184909"/>
                  <a:pt x="127875" y="183745"/>
                </a:cubicBezTo>
                <a:cubicBezTo>
                  <a:pt x="127875" y="183745"/>
                  <a:pt x="127875" y="183745"/>
                  <a:pt x="127875" y="183745"/>
                </a:cubicBezTo>
                <a:cubicBezTo>
                  <a:pt x="127871" y="182581"/>
                  <a:pt x="128812" y="181640"/>
                  <a:pt x="129976" y="181635"/>
                </a:cubicBezTo>
                <a:cubicBezTo>
                  <a:pt x="130019" y="181635"/>
                  <a:pt x="130067" y="181635"/>
                  <a:pt x="130109" y="181640"/>
                </a:cubicBezTo>
                <a:close/>
                <a:moveTo>
                  <a:pt x="123665" y="3405700"/>
                </a:moveTo>
                <a:cubicBezTo>
                  <a:pt x="123665" y="3406859"/>
                  <a:pt x="123278" y="3407805"/>
                  <a:pt x="122762" y="3407805"/>
                </a:cubicBezTo>
                <a:cubicBezTo>
                  <a:pt x="122247" y="3407805"/>
                  <a:pt x="121259" y="3406859"/>
                  <a:pt x="120528" y="3405700"/>
                </a:cubicBezTo>
                <a:cubicBezTo>
                  <a:pt x="119798" y="3404539"/>
                  <a:pt x="120227" y="3403594"/>
                  <a:pt x="121473" y="3403594"/>
                </a:cubicBezTo>
                <a:cubicBezTo>
                  <a:pt x="122655" y="3403474"/>
                  <a:pt x="123708" y="3404337"/>
                  <a:pt x="123828" y="3405515"/>
                </a:cubicBezTo>
                <a:cubicBezTo>
                  <a:pt x="123832" y="3405579"/>
                  <a:pt x="123836" y="3405639"/>
                  <a:pt x="123836" y="3405700"/>
                </a:cubicBezTo>
                <a:close/>
                <a:moveTo>
                  <a:pt x="113997" y="41958"/>
                </a:moveTo>
                <a:cubicBezTo>
                  <a:pt x="114857" y="41099"/>
                  <a:pt x="116618" y="41528"/>
                  <a:pt x="117993" y="42903"/>
                </a:cubicBezTo>
                <a:cubicBezTo>
                  <a:pt x="121130" y="46083"/>
                  <a:pt x="119368" y="47887"/>
                  <a:pt x="115458" y="45438"/>
                </a:cubicBezTo>
                <a:cubicBezTo>
                  <a:pt x="113654" y="44579"/>
                  <a:pt x="113138" y="42989"/>
                  <a:pt x="113997" y="41958"/>
                </a:cubicBezTo>
                <a:close/>
                <a:moveTo>
                  <a:pt x="119282" y="56051"/>
                </a:moveTo>
                <a:cubicBezTo>
                  <a:pt x="123235" y="56051"/>
                  <a:pt x="122118" y="62066"/>
                  <a:pt x="117692" y="64644"/>
                </a:cubicBezTo>
                <a:cubicBezTo>
                  <a:pt x="113267" y="67222"/>
                  <a:pt x="109099" y="67480"/>
                  <a:pt x="109099" y="65074"/>
                </a:cubicBezTo>
                <a:cubicBezTo>
                  <a:pt x="109099" y="62668"/>
                  <a:pt x="116403" y="56223"/>
                  <a:pt x="119282" y="56223"/>
                </a:cubicBezTo>
                <a:close/>
                <a:moveTo>
                  <a:pt x="110087" y="4094053"/>
                </a:moveTo>
                <a:cubicBezTo>
                  <a:pt x="110783" y="4095402"/>
                  <a:pt x="110783" y="4097000"/>
                  <a:pt x="110087" y="4098349"/>
                </a:cubicBezTo>
                <a:cubicBezTo>
                  <a:pt x="108584" y="4100798"/>
                  <a:pt x="104846" y="4101185"/>
                  <a:pt x="104932" y="4098865"/>
                </a:cubicBezTo>
                <a:cubicBezTo>
                  <a:pt x="105060" y="4095299"/>
                  <a:pt x="108713" y="4091776"/>
                  <a:pt x="110087" y="4094053"/>
                </a:cubicBezTo>
                <a:close/>
                <a:moveTo>
                  <a:pt x="98401" y="187483"/>
                </a:moveTo>
                <a:cubicBezTo>
                  <a:pt x="101022" y="184819"/>
                  <a:pt x="107810" y="189373"/>
                  <a:pt x="105920" y="192510"/>
                </a:cubicBezTo>
                <a:cubicBezTo>
                  <a:pt x="103952" y="194727"/>
                  <a:pt x="100558" y="194933"/>
                  <a:pt x="98336" y="192961"/>
                </a:cubicBezTo>
                <a:cubicBezTo>
                  <a:pt x="98040" y="192699"/>
                  <a:pt x="97773" y="192402"/>
                  <a:pt x="97541" y="192080"/>
                </a:cubicBezTo>
                <a:cubicBezTo>
                  <a:pt x="96897" y="190512"/>
                  <a:pt x="97232" y="188712"/>
                  <a:pt x="98401" y="187483"/>
                </a:cubicBezTo>
                <a:close/>
                <a:moveTo>
                  <a:pt x="91913" y="236034"/>
                </a:moveTo>
                <a:cubicBezTo>
                  <a:pt x="94147" y="233757"/>
                  <a:pt x="96639" y="234702"/>
                  <a:pt x="96639" y="237839"/>
                </a:cubicBezTo>
                <a:cubicBezTo>
                  <a:pt x="96695" y="239484"/>
                  <a:pt x="95999" y="241065"/>
                  <a:pt x="94749" y="242135"/>
                </a:cubicBezTo>
                <a:cubicBezTo>
                  <a:pt x="92600" y="243424"/>
                  <a:pt x="89980" y="237968"/>
                  <a:pt x="91913" y="236034"/>
                </a:cubicBezTo>
                <a:close/>
                <a:moveTo>
                  <a:pt x="92429" y="1318770"/>
                </a:moveTo>
                <a:cubicBezTo>
                  <a:pt x="92429" y="1319930"/>
                  <a:pt x="91054" y="1320875"/>
                  <a:pt x="89292" y="1320875"/>
                </a:cubicBezTo>
                <a:cubicBezTo>
                  <a:pt x="87530" y="1320875"/>
                  <a:pt x="86156" y="1319930"/>
                  <a:pt x="86156" y="1318770"/>
                </a:cubicBezTo>
                <a:cubicBezTo>
                  <a:pt x="86156" y="1317610"/>
                  <a:pt x="87573" y="1316621"/>
                  <a:pt x="89292" y="1316621"/>
                </a:cubicBezTo>
                <a:cubicBezTo>
                  <a:pt x="91011" y="1316621"/>
                  <a:pt x="92429" y="1317481"/>
                  <a:pt x="92429" y="1318684"/>
                </a:cubicBezTo>
                <a:close/>
                <a:moveTo>
                  <a:pt x="86156" y="1210281"/>
                </a:moveTo>
                <a:cubicBezTo>
                  <a:pt x="87874" y="1213547"/>
                  <a:pt x="87745" y="1214578"/>
                  <a:pt x="85554" y="1214578"/>
                </a:cubicBezTo>
                <a:cubicBezTo>
                  <a:pt x="82723" y="1214879"/>
                  <a:pt x="80183" y="1212827"/>
                  <a:pt x="79883" y="1209995"/>
                </a:cubicBezTo>
                <a:cubicBezTo>
                  <a:pt x="79844" y="1209633"/>
                  <a:pt x="79844" y="1209268"/>
                  <a:pt x="79883" y="1208906"/>
                </a:cubicBezTo>
                <a:cubicBezTo>
                  <a:pt x="79883" y="1204610"/>
                  <a:pt x="83578" y="1205426"/>
                  <a:pt x="86156" y="1210281"/>
                </a:cubicBezTo>
                <a:close/>
                <a:moveTo>
                  <a:pt x="80699" y="1906326"/>
                </a:moveTo>
                <a:cubicBezTo>
                  <a:pt x="80011" y="1908216"/>
                  <a:pt x="78508" y="1909720"/>
                  <a:pt x="77391" y="1909720"/>
                </a:cubicBezTo>
                <a:cubicBezTo>
                  <a:pt x="74641" y="1909720"/>
                  <a:pt x="76359" y="1904865"/>
                  <a:pt x="79496" y="1903834"/>
                </a:cubicBezTo>
                <a:cubicBezTo>
                  <a:pt x="81043" y="1903103"/>
                  <a:pt x="81472" y="1904048"/>
                  <a:pt x="80699" y="1906111"/>
                </a:cubicBezTo>
                <a:close/>
                <a:moveTo>
                  <a:pt x="77777" y="1634482"/>
                </a:moveTo>
                <a:cubicBezTo>
                  <a:pt x="77777" y="1637790"/>
                  <a:pt x="75328" y="1638778"/>
                  <a:pt x="72879" y="1636243"/>
                </a:cubicBezTo>
                <a:cubicBezTo>
                  <a:pt x="70430" y="1633708"/>
                  <a:pt x="71375" y="1631302"/>
                  <a:pt x="74641" y="1631302"/>
                </a:cubicBezTo>
                <a:cubicBezTo>
                  <a:pt x="76299" y="1631319"/>
                  <a:pt x="77666" y="1632613"/>
                  <a:pt x="77777" y="1634267"/>
                </a:cubicBezTo>
                <a:close/>
                <a:moveTo>
                  <a:pt x="70688" y="85697"/>
                </a:moveTo>
                <a:cubicBezTo>
                  <a:pt x="73824" y="83076"/>
                  <a:pt x="73910" y="83248"/>
                  <a:pt x="71633" y="87588"/>
                </a:cubicBezTo>
                <a:cubicBezTo>
                  <a:pt x="69356" y="91927"/>
                  <a:pt x="67337" y="93732"/>
                  <a:pt x="67337" y="90509"/>
                </a:cubicBezTo>
                <a:cubicBezTo>
                  <a:pt x="67930" y="88597"/>
                  <a:pt x="69098" y="86917"/>
                  <a:pt x="70688" y="85697"/>
                </a:cubicBezTo>
                <a:close/>
                <a:moveTo>
                  <a:pt x="58400" y="197193"/>
                </a:moveTo>
                <a:cubicBezTo>
                  <a:pt x="59650" y="196471"/>
                  <a:pt x="61188" y="196471"/>
                  <a:pt x="62439" y="197193"/>
                </a:cubicBezTo>
                <a:cubicBezTo>
                  <a:pt x="63126" y="197881"/>
                  <a:pt x="61880" y="198396"/>
                  <a:pt x="59689" y="198310"/>
                </a:cubicBezTo>
                <a:cubicBezTo>
                  <a:pt x="57497" y="198224"/>
                  <a:pt x="56896" y="197838"/>
                  <a:pt x="58529" y="197193"/>
                </a:cubicBezTo>
                <a:close/>
                <a:moveTo>
                  <a:pt x="57755" y="338980"/>
                </a:moveTo>
                <a:cubicBezTo>
                  <a:pt x="59023" y="339062"/>
                  <a:pt x="60123" y="339887"/>
                  <a:pt x="60548" y="341085"/>
                </a:cubicBezTo>
                <a:cubicBezTo>
                  <a:pt x="60935" y="342288"/>
                  <a:pt x="59689" y="343234"/>
                  <a:pt x="57755" y="343234"/>
                </a:cubicBezTo>
                <a:cubicBezTo>
                  <a:pt x="55822" y="343234"/>
                  <a:pt x="54619" y="342288"/>
                  <a:pt x="54962" y="341085"/>
                </a:cubicBezTo>
                <a:cubicBezTo>
                  <a:pt x="55375" y="339848"/>
                  <a:pt x="56496" y="338984"/>
                  <a:pt x="57798" y="338894"/>
                </a:cubicBezTo>
                <a:close/>
                <a:moveTo>
                  <a:pt x="52814" y="2452892"/>
                </a:moveTo>
                <a:cubicBezTo>
                  <a:pt x="51353" y="2451715"/>
                  <a:pt x="51126" y="2449580"/>
                  <a:pt x="52303" y="2448119"/>
                </a:cubicBezTo>
                <a:cubicBezTo>
                  <a:pt x="52453" y="2447930"/>
                  <a:pt x="52625" y="2447758"/>
                  <a:pt x="52814" y="2447607"/>
                </a:cubicBezTo>
                <a:cubicBezTo>
                  <a:pt x="56466" y="2443955"/>
                  <a:pt x="58658" y="2444557"/>
                  <a:pt x="58658" y="2449240"/>
                </a:cubicBezTo>
                <a:cubicBezTo>
                  <a:pt x="58958" y="2454525"/>
                  <a:pt x="55865" y="2456630"/>
                  <a:pt x="52943" y="2452849"/>
                </a:cubicBezTo>
                <a:close/>
                <a:moveTo>
                  <a:pt x="53759" y="2732169"/>
                </a:moveTo>
                <a:cubicBezTo>
                  <a:pt x="51903" y="2732148"/>
                  <a:pt x="50408" y="2730631"/>
                  <a:pt x="50408" y="2728775"/>
                </a:cubicBezTo>
                <a:cubicBezTo>
                  <a:pt x="50408" y="2725037"/>
                  <a:pt x="54962" y="2725681"/>
                  <a:pt x="56251" y="2729634"/>
                </a:cubicBezTo>
                <a:cubicBezTo>
                  <a:pt x="56810" y="2730837"/>
                  <a:pt x="55693" y="2731997"/>
                  <a:pt x="53888" y="2731997"/>
                </a:cubicBezTo>
                <a:close/>
                <a:moveTo>
                  <a:pt x="54103" y="146193"/>
                </a:moveTo>
                <a:cubicBezTo>
                  <a:pt x="52780" y="149136"/>
                  <a:pt x="49321" y="150446"/>
                  <a:pt x="46378" y="149123"/>
                </a:cubicBezTo>
                <a:cubicBezTo>
                  <a:pt x="46073" y="148990"/>
                  <a:pt x="45785" y="148827"/>
                  <a:pt x="45510" y="148642"/>
                </a:cubicBezTo>
                <a:cubicBezTo>
                  <a:pt x="43233" y="146322"/>
                  <a:pt x="45983" y="143529"/>
                  <a:pt x="50580" y="143529"/>
                </a:cubicBezTo>
                <a:cubicBezTo>
                  <a:pt x="53502" y="143357"/>
                  <a:pt x="54748" y="144474"/>
                  <a:pt x="54232" y="146021"/>
                </a:cubicBezTo>
                <a:close/>
                <a:moveTo>
                  <a:pt x="25617" y="13730"/>
                </a:moveTo>
                <a:cubicBezTo>
                  <a:pt x="28238" y="17038"/>
                  <a:pt x="30644" y="18026"/>
                  <a:pt x="33652" y="17124"/>
                </a:cubicBezTo>
                <a:cubicBezTo>
                  <a:pt x="36659" y="16222"/>
                  <a:pt x="37948" y="16694"/>
                  <a:pt x="37948" y="19057"/>
                </a:cubicBezTo>
                <a:cubicBezTo>
                  <a:pt x="37948" y="21420"/>
                  <a:pt x="36015" y="22409"/>
                  <a:pt x="32191" y="22452"/>
                </a:cubicBezTo>
                <a:cubicBezTo>
                  <a:pt x="28672" y="22486"/>
                  <a:pt x="25170" y="22920"/>
                  <a:pt x="21750" y="23741"/>
                </a:cubicBezTo>
                <a:cubicBezTo>
                  <a:pt x="17453" y="24858"/>
                  <a:pt x="17024" y="24213"/>
                  <a:pt x="17024" y="18542"/>
                </a:cubicBezTo>
                <a:cubicBezTo>
                  <a:pt x="17067" y="9777"/>
                  <a:pt x="20977" y="7586"/>
                  <a:pt x="25746" y="13558"/>
                </a:cubicBezTo>
                <a:close/>
                <a:moveTo>
                  <a:pt x="37991" y="1283667"/>
                </a:moveTo>
                <a:cubicBezTo>
                  <a:pt x="36831" y="1284397"/>
                  <a:pt x="35886" y="1283667"/>
                  <a:pt x="35886" y="1281690"/>
                </a:cubicBezTo>
                <a:cubicBezTo>
                  <a:pt x="35886" y="1279714"/>
                  <a:pt x="36831" y="1278382"/>
                  <a:pt x="37991" y="1278382"/>
                </a:cubicBezTo>
                <a:cubicBezTo>
                  <a:pt x="39112" y="1278357"/>
                  <a:pt x="40049" y="1279236"/>
                  <a:pt x="40096" y="1280358"/>
                </a:cubicBezTo>
                <a:cubicBezTo>
                  <a:pt x="39967" y="1281736"/>
                  <a:pt x="39185" y="1282967"/>
                  <a:pt x="37991" y="1283667"/>
                </a:cubicBezTo>
                <a:close/>
                <a:moveTo>
                  <a:pt x="40096" y="1969098"/>
                </a:moveTo>
                <a:cubicBezTo>
                  <a:pt x="40096" y="1970284"/>
                  <a:pt x="39134" y="1971247"/>
                  <a:pt x="37948" y="1971247"/>
                </a:cubicBezTo>
                <a:cubicBezTo>
                  <a:pt x="36762" y="1971247"/>
                  <a:pt x="35800" y="1970284"/>
                  <a:pt x="35800" y="1969098"/>
                </a:cubicBezTo>
                <a:cubicBezTo>
                  <a:pt x="35800" y="1967913"/>
                  <a:pt x="36762" y="1966950"/>
                  <a:pt x="37948" y="1966950"/>
                </a:cubicBezTo>
                <a:cubicBezTo>
                  <a:pt x="39134" y="1966950"/>
                  <a:pt x="40096" y="1967913"/>
                  <a:pt x="40096" y="1969098"/>
                </a:cubicBezTo>
                <a:close/>
                <a:moveTo>
                  <a:pt x="33823" y="156204"/>
                </a:moveTo>
                <a:cubicBezTo>
                  <a:pt x="32659" y="156204"/>
                  <a:pt x="31718" y="155263"/>
                  <a:pt x="31718" y="154099"/>
                </a:cubicBezTo>
                <a:cubicBezTo>
                  <a:pt x="31718" y="152930"/>
                  <a:pt x="32655" y="151972"/>
                  <a:pt x="33823" y="151950"/>
                </a:cubicBezTo>
                <a:cubicBezTo>
                  <a:pt x="34975" y="151997"/>
                  <a:pt x="35886" y="152943"/>
                  <a:pt x="35886" y="154099"/>
                </a:cubicBezTo>
                <a:cubicBezTo>
                  <a:pt x="35838" y="155211"/>
                  <a:pt x="34936" y="156096"/>
                  <a:pt x="33823" y="156118"/>
                </a:cubicBezTo>
                <a:close/>
                <a:moveTo>
                  <a:pt x="26476" y="1946498"/>
                </a:moveTo>
                <a:cubicBezTo>
                  <a:pt x="24586" y="1947229"/>
                  <a:pt x="23340" y="1946498"/>
                  <a:pt x="23340" y="1944565"/>
                </a:cubicBezTo>
                <a:cubicBezTo>
                  <a:pt x="23340" y="1941128"/>
                  <a:pt x="26605" y="1940268"/>
                  <a:pt x="28453" y="1943362"/>
                </a:cubicBezTo>
                <a:cubicBezTo>
                  <a:pt x="29097" y="1944307"/>
                  <a:pt x="28195" y="1945725"/>
                  <a:pt x="26476" y="1946413"/>
                </a:cubicBezTo>
                <a:close/>
                <a:moveTo>
                  <a:pt x="29613" y="4025308"/>
                </a:moveTo>
                <a:cubicBezTo>
                  <a:pt x="29613" y="4027069"/>
                  <a:pt x="28667" y="4028487"/>
                  <a:pt x="27507" y="4028487"/>
                </a:cubicBezTo>
                <a:cubicBezTo>
                  <a:pt x="26347" y="4028487"/>
                  <a:pt x="25445" y="4027069"/>
                  <a:pt x="25445" y="4025308"/>
                </a:cubicBezTo>
                <a:cubicBezTo>
                  <a:pt x="25445" y="4023546"/>
                  <a:pt x="26390" y="4022128"/>
                  <a:pt x="27507" y="4022128"/>
                </a:cubicBezTo>
                <a:cubicBezTo>
                  <a:pt x="28625" y="4022128"/>
                  <a:pt x="29613" y="4023460"/>
                  <a:pt x="29613" y="4025222"/>
                </a:cubicBezTo>
                <a:close/>
                <a:moveTo>
                  <a:pt x="18098" y="1867055"/>
                </a:moveTo>
                <a:cubicBezTo>
                  <a:pt x="16942" y="1864980"/>
                  <a:pt x="17690" y="1862367"/>
                  <a:pt x="19761" y="1861212"/>
                </a:cubicBezTo>
                <a:cubicBezTo>
                  <a:pt x="20255" y="1860937"/>
                  <a:pt x="20800" y="1860760"/>
                  <a:pt x="21363" y="1860696"/>
                </a:cubicBezTo>
                <a:cubicBezTo>
                  <a:pt x="22437" y="1860696"/>
                  <a:pt x="23340" y="1862629"/>
                  <a:pt x="23340" y="1864993"/>
                </a:cubicBezTo>
                <a:cubicBezTo>
                  <a:pt x="23426" y="1869332"/>
                  <a:pt x="20289" y="1870578"/>
                  <a:pt x="18098" y="1866969"/>
                </a:cubicBezTo>
                <a:close/>
                <a:moveTo>
                  <a:pt x="24371" y="4054009"/>
                </a:moveTo>
                <a:cubicBezTo>
                  <a:pt x="26261" y="4054009"/>
                  <a:pt x="27207" y="4054954"/>
                  <a:pt x="26476" y="4056114"/>
                </a:cubicBezTo>
                <a:cubicBezTo>
                  <a:pt x="25746" y="4057274"/>
                  <a:pt x="24844" y="4058263"/>
                  <a:pt x="24371" y="4058263"/>
                </a:cubicBezTo>
                <a:cubicBezTo>
                  <a:pt x="23898" y="4058263"/>
                  <a:pt x="23039" y="4057317"/>
                  <a:pt x="22309" y="4056114"/>
                </a:cubicBezTo>
                <a:cubicBezTo>
                  <a:pt x="21578" y="4054911"/>
                  <a:pt x="22523" y="4053923"/>
                  <a:pt x="24371" y="4053923"/>
                </a:cubicBezTo>
                <a:close/>
                <a:moveTo>
                  <a:pt x="25316" y="4042150"/>
                </a:moveTo>
                <a:cubicBezTo>
                  <a:pt x="23039" y="4039357"/>
                  <a:pt x="23082" y="4038455"/>
                  <a:pt x="25574" y="4036908"/>
                </a:cubicBezTo>
                <a:cubicBezTo>
                  <a:pt x="29183" y="4034631"/>
                  <a:pt x="35026" y="4039658"/>
                  <a:pt x="32878" y="4043182"/>
                </a:cubicBezTo>
                <a:cubicBezTo>
                  <a:pt x="30730" y="4046705"/>
                  <a:pt x="28539" y="4045974"/>
                  <a:pt x="25316" y="4042064"/>
                </a:cubicBezTo>
                <a:close/>
                <a:moveTo>
                  <a:pt x="32749" y="2096621"/>
                </a:moveTo>
                <a:cubicBezTo>
                  <a:pt x="30970" y="2096668"/>
                  <a:pt x="29488" y="2095263"/>
                  <a:pt x="29441" y="2093484"/>
                </a:cubicBezTo>
                <a:cubicBezTo>
                  <a:pt x="29394" y="2091705"/>
                  <a:pt x="30799" y="2090227"/>
                  <a:pt x="32577" y="2090180"/>
                </a:cubicBezTo>
                <a:cubicBezTo>
                  <a:pt x="34356" y="2090133"/>
                  <a:pt x="35838" y="2091533"/>
                  <a:pt x="35886" y="2093312"/>
                </a:cubicBezTo>
                <a:cubicBezTo>
                  <a:pt x="35886" y="2093355"/>
                  <a:pt x="35886" y="2093398"/>
                  <a:pt x="35886" y="2093441"/>
                </a:cubicBezTo>
                <a:cubicBezTo>
                  <a:pt x="35838" y="2095147"/>
                  <a:pt x="34455" y="2096513"/>
                  <a:pt x="32749" y="2096535"/>
                </a:cubicBezTo>
                <a:close/>
                <a:moveTo>
                  <a:pt x="14833" y="54461"/>
                </a:moveTo>
                <a:cubicBezTo>
                  <a:pt x="16027" y="54912"/>
                  <a:pt x="16852" y="56021"/>
                  <a:pt x="16938" y="57297"/>
                </a:cubicBezTo>
                <a:cubicBezTo>
                  <a:pt x="16852" y="58573"/>
                  <a:pt x="16027" y="59681"/>
                  <a:pt x="14833" y="60133"/>
                </a:cubicBezTo>
                <a:cubicBezTo>
                  <a:pt x="13715" y="60519"/>
                  <a:pt x="12727" y="59230"/>
                  <a:pt x="12727" y="57297"/>
                </a:cubicBezTo>
                <a:cubicBezTo>
                  <a:pt x="12727" y="55363"/>
                  <a:pt x="13844" y="54074"/>
                  <a:pt x="14833" y="54461"/>
                </a:cubicBezTo>
                <a:close/>
                <a:moveTo>
                  <a:pt x="16938" y="1894639"/>
                </a:moveTo>
                <a:cubicBezTo>
                  <a:pt x="16938" y="1895803"/>
                  <a:pt x="15997" y="1896744"/>
                  <a:pt x="14833" y="1896744"/>
                </a:cubicBezTo>
                <a:cubicBezTo>
                  <a:pt x="13647" y="1896766"/>
                  <a:pt x="12667" y="1895825"/>
                  <a:pt x="12641" y="1894639"/>
                </a:cubicBezTo>
                <a:cubicBezTo>
                  <a:pt x="12620" y="1893453"/>
                  <a:pt x="13561" y="1892473"/>
                  <a:pt x="14747" y="1892448"/>
                </a:cubicBezTo>
                <a:cubicBezTo>
                  <a:pt x="15932" y="1892426"/>
                  <a:pt x="16916" y="1893367"/>
                  <a:pt x="16938" y="1894553"/>
                </a:cubicBezTo>
                <a:cubicBezTo>
                  <a:pt x="16938" y="1894583"/>
                  <a:pt x="16938" y="1894609"/>
                  <a:pt x="16938" y="1894639"/>
                </a:cubicBezTo>
                <a:close/>
                <a:moveTo>
                  <a:pt x="10536" y="107266"/>
                </a:moveTo>
                <a:cubicBezTo>
                  <a:pt x="11730" y="107266"/>
                  <a:pt x="12706" y="108220"/>
                  <a:pt x="12727" y="109414"/>
                </a:cubicBezTo>
                <a:cubicBezTo>
                  <a:pt x="12727" y="110574"/>
                  <a:pt x="12340" y="111520"/>
                  <a:pt x="11825" y="111520"/>
                </a:cubicBezTo>
                <a:cubicBezTo>
                  <a:pt x="11309" y="111520"/>
                  <a:pt x="10321" y="110574"/>
                  <a:pt x="9591" y="109414"/>
                </a:cubicBezTo>
                <a:cubicBezTo>
                  <a:pt x="8860" y="108254"/>
                  <a:pt x="9462" y="107223"/>
                  <a:pt x="10536" y="107223"/>
                </a:cubicBezTo>
                <a:close/>
                <a:moveTo>
                  <a:pt x="2287" y="2685208"/>
                </a:moveTo>
                <a:cubicBezTo>
                  <a:pt x="1118" y="2685186"/>
                  <a:pt x="181" y="2684228"/>
                  <a:pt x="181" y="2683059"/>
                </a:cubicBezTo>
                <a:cubicBezTo>
                  <a:pt x="181" y="2681895"/>
                  <a:pt x="1122" y="2680954"/>
                  <a:pt x="2287" y="2680954"/>
                </a:cubicBezTo>
                <a:cubicBezTo>
                  <a:pt x="3425" y="2680954"/>
                  <a:pt x="4349" y="2681878"/>
                  <a:pt x="4349" y="2683016"/>
                </a:cubicBezTo>
                <a:cubicBezTo>
                  <a:pt x="4349" y="2683029"/>
                  <a:pt x="4349" y="2683047"/>
                  <a:pt x="4349" y="2683059"/>
                </a:cubicBezTo>
                <a:cubicBezTo>
                  <a:pt x="4400" y="2684189"/>
                  <a:pt x="3545" y="2685160"/>
                  <a:pt x="2415" y="2685251"/>
                </a:cubicBezTo>
                <a:close/>
                <a:moveTo>
                  <a:pt x="5767" y="582896"/>
                </a:moveTo>
                <a:cubicBezTo>
                  <a:pt x="2974" y="583455"/>
                  <a:pt x="2115" y="582595"/>
                  <a:pt x="2630" y="579717"/>
                </a:cubicBezTo>
                <a:cubicBezTo>
                  <a:pt x="3533" y="575076"/>
                  <a:pt x="9591" y="574432"/>
                  <a:pt x="9591" y="578986"/>
                </a:cubicBezTo>
                <a:cubicBezTo>
                  <a:pt x="9359" y="580971"/>
                  <a:pt x="7864" y="582574"/>
                  <a:pt x="5896" y="582939"/>
                </a:cubicBezTo>
                <a:close/>
                <a:moveTo>
                  <a:pt x="5767" y="131284"/>
                </a:moveTo>
                <a:cubicBezTo>
                  <a:pt x="3833" y="126257"/>
                  <a:pt x="9161" y="123421"/>
                  <a:pt x="12340" y="127761"/>
                </a:cubicBezTo>
                <a:cubicBezTo>
                  <a:pt x="13625" y="129196"/>
                  <a:pt x="14154" y="131159"/>
                  <a:pt x="13758" y="133045"/>
                </a:cubicBezTo>
                <a:cubicBezTo>
                  <a:pt x="12169" y="135026"/>
                  <a:pt x="9277" y="135344"/>
                  <a:pt x="7296" y="133754"/>
                </a:cubicBezTo>
                <a:cubicBezTo>
                  <a:pt x="6523" y="133136"/>
                  <a:pt x="5973" y="132285"/>
                  <a:pt x="5724" y="131327"/>
                </a:cubicBezTo>
                <a:close/>
                <a:moveTo>
                  <a:pt x="11997" y="1919860"/>
                </a:moveTo>
                <a:cubicBezTo>
                  <a:pt x="13844" y="1916852"/>
                  <a:pt x="17110" y="1919860"/>
                  <a:pt x="17110" y="1924457"/>
                </a:cubicBezTo>
                <a:cubicBezTo>
                  <a:pt x="17110" y="1926734"/>
                  <a:pt x="16250" y="1928754"/>
                  <a:pt x="15219" y="1928754"/>
                </a:cubicBezTo>
                <a:cubicBezTo>
                  <a:pt x="12727" y="1928625"/>
                  <a:pt x="10536" y="1922395"/>
                  <a:pt x="11954" y="1919903"/>
                </a:cubicBezTo>
                <a:close/>
                <a:moveTo>
                  <a:pt x="14102" y="2706433"/>
                </a:moveTo>
                <a:cubicBezTo>
                  <a:pt x="13587" y="2706433"/>
                  <a:pt x="12598" y="2705488"/>
                  <a:pt x="11868" y="2704327"/>
                </a:cubicBezTo>
                <a:cubicBezTo>
                  <a:pt x="11137" y="2703167"/>
                  <a:pt x="11567" y="2702179"/>
                  <a:pt x="12813" y="2702179"/>
                </a:cubicBezTo>
                <a:cubicBezTo>
                  <a:pt x="14008" y="2702179"/>
                  <a:pt x="14983" y="2703133"/>
                  <a:pt x="15004" y="2704327"/>
                </a:cubicBezTo>
                <a:cubicBezTo>
                  <a:pt x="14833" y="2705530"/>
                  <a:pt x="14532" y="2706476"/>
                  <a:pt x="14059" y="2706476"/>
                </a:cubicBezTo>
                <a:close/>
                <a:moveTo>
                  <a:pt x="15004" y="2716014"/>
                </a:moveTo>
                <a:cubicBezTo>
                  <a:pt x="15004" y="2714081"/>
                  <a:pt x="15950" y="2712792"/>
                  <a:pt x="17110" y="2713178"/>
                </a:cubicBezTo>
                <a:cubicBezTo>
                  <a:pt x="18313" y="2713617"/>
                  <a:pt x="19125" y="2714738"/>
                  <a:pt x="19172" y="2716014"/>
                </a:cubicBezTo>
                <a:cubicBezTo>
                  <a:pt x="19103" y="2717282"/>
                  <a:pt x="18296" y="2718394"/>
                  <a:pt x="17110" y="2718850"/>
                </a:cubicBezTo>
                <a:cubicBezTo>
                  <a:pt x="15907" y="2719280"/>
                  <a:pt x="14833" y="2717990"/>
                  <a:pt x="14833" y="2716057"/>
                </a:cubicBezTo>
                <a:close/>
                <a:moveTo>
                  <a:pt x="17797" y="4146170"/>
                </a:moveTo>
                <a:cubicBezTo>
                  <a:pt x="16938" y="4143807"/>
                  <a:pt x="18098" y="4141358"/>
                  <a:pt x="21277" y="4138909"/>
                </a:cubicBezTo>
                <a:cubicBezTo>
                  <a:pt x="24457" y="4136460"/>
                  <a:pt x="25574" y="4134140"/>
                  <a:pt x="24629" y="4132808"/>
                </a:cubicBezTo>
                <a:cubicBezTo>
                  <a:pt x="23683" y="4131476"/>
                  <a:pt x="24414" y="4130402"/>
                  <a:pt x="26047" y="4130402"/>
                </a:cubicBezTo>
                <a:cubicBezTo>
                  <a:pt x="31245" y="4130402"/>
                  <a:pt x="31503" y="4132722"/>
                  <a:pt x="27207" y="4140155"/>
                </a:cubicBezTo>
                <a:cubicBezTo>
                  <a:pt x="21879" y="4149479"/>
                  <a:pt x="19516" y="4150811"/>
                  <a:pt x="17754" y="4146213"/>
                </a:cubicBezTo>
                <a:close/>
                <a:moveTo>
                  <a:pt x="26390" y="4264283"/>
                </a:moveTo>
                <a:cubicBezTo>
                  <a:pt x="25703" y="4265443"/>
                  <a:pt x="24758" y="4266431"/>
                  <a:pt x="24285" y="4266431"/>
                </a:cubicBezTo>
                <a:cubicBezTo>
                  <a:pt x="23812" y="4266431"/>
                  <a:pt x="22953" y="4265443"/>
                  <a:pt x="22223" y="4264283"/>
                </a:cubicBezTo>
                <a:cubicBezTo>
                  <a:pt x="21492" y="4263123"/>
                  <a:pt x="22223" y="4262135"/>
                  <a:pt x="24285" y="4262135"/>
                </a:cubicBezTo>
                <a:cubicBezTo>
                  <a:pt x="26347" y="4262135"/>
                  <a:pt x="27207" y="4263166"/>
                  <a:pt x="26476" y="4264326"/>
                </a:cubicBezTo>
                <a:close/>
                <a:moveTo>
                  <a:pt x="17668" y="4226817"/>
                </a:moveTo>
                <a:cubicBezTo>
                  <a:pt x="18313" y="4226172"/>
                  <a:pt x="19859" y="4227676"/>
                  <a:pt x="21148" y="4230082"/>
                </a:cubicBezTo>
                <a:cubicBezTo>
                  <a:pt x="22781" y="4233176"/>
                  <a:pt x="22824" y="4234379"/>
                  <a:pt x="21148" y="4234379"/>
                </a:cubicBezTo>
                <a:cubicBezTo>
                  <a:pt x="18699" y="4234551"/>
                  <a:pt x="15950" y="4228621"/>
                  <a:pt x="17668" y="4226817"/>
                </a:cubicBezTo>
                <a:close/>
                <a:moveTo>
                  <a:pt x="11481" y="4244906"/>
                </a:moveTo>
                <a:cubicBezTo>
                  <a:pt x="9" y="4243273"/>
                  <a:pt x="9" y="4237988"/>
                  <a:pt x="11481" y="4237601"/>
                </a:cubicBezTo>
                <a:cubicBezTo>
                  <a:pt x="20074" y="4237301"/>
                  <a:pt x="20461" y="4237601"/>
                  <a:pt x="16164" y="4242113"/>
                </a:cubicBezTo>
                <a:cubicBezTo>
                  <a:pt x="14974" y="4243569"/>
                  <a:pt x="13320" y="4244570"/>
                  <a:pt x="11481" y="4244948"/>
                </a:cubicBezTo>
                <a:close/>
                <a:moveTo>
                  <a:pt x="21234" y="4323791"/>
                </a:moveTo>
                <a:cubicBezTo>
                  <a:pt x="22394" y="4323791"/>
                  <a:pt x="23340" y="4325122"/>
                  <a:pt x="23340" y="4326712"/>
                </a:cubicBezTo>
                <a:cubicBezTo>
                  <a:pt x="23340" y="4328302"/>
                  <a:pt x="20633" y="4329548"/>
                  <a:pt x="13930" y="4329376"/>
                </a:cubicBezTo>
                <a:cubicBezTo>
                  <a:pt x="6454" y="4329376"/>
                  <a:pt x="4521" y="4328345"/>
                  <a:pt x="4521" y="4325380"/>
                </a:cubicBezTo>
                <a:cubicBezTo>
                  <a:pt x="4521" y="4320783"/>
                  <a:pt x="8388" y="4320611"/>
                  <a:pt x="14489" y="4324993"/>
                </a:cubicBezTo>
                <a:cubicBezTo>
                  <a:pt x="17110" y="4326841"/>
                  <a:pt x="19129" y="4327314"/>
                  <a:pt x="19129" y="4326025"/>
                </a:cubicBezTo>
                <a:cubicBezTo>
                  <a:pt x="19151" y="4324856"/>
                  <a:pt x="20066" y="4323902"/>
                  <a:pt x="21234" y="4323834"/>
                </a:cubicBezTo>
                <a:close/>
                <a:moveTo>
                  <a:pt x="16938" y="4272919"/>
                </a:moveTo>
                <a:cubicBezTo>
                  <a:pt x="16938" y="4268623"/>
                  <a:pt x="23683" y="4271372"/>
                  <a:pt x="25531" y="4276485"/>
                </a:cubicBezTo>
                <a:cubicBezTo>
                  <a:pt x="26476" y="4279106"/>
                  <a:pt x="26605" y="4281254"/>
                  <a:pt x="25531" y="4281211"/>
                </a:cubicBezTo>
                <a:cubicBezTo>
                  <a:pt x="23039" y="4281126"/>
                  <a:pt x="17067" y="4275540"/>
                  <a:pt x="17067" y="4272962"/>
                </a:cubicBezTo>
                <a:close/>
                <a:moveTo>
                  <a:pt x="25316" y="4306776"/>
                </a:moveTo>
                <a:cubicBezTo>
                  <a:pt x="24156" y="4306776"/>
                  <a:pt x="23211" y="4305358"/>
                  <a:pt x="23211" y="4303597"/>
                </a:cubicBezTo>
                <a:cubicBezTo>
                  <a:pt x="23211" y="4301835"/>
                  <a:pt x="24156" y="4300417"/>
                  <a:pt x="25316" y="4300417"/>
                </a:cubicBezTo>
                <a:cubicBezTo>
                  <a:pt x="26476" y="4300417"/>
                  <a:pt x="27378" y="4301835"/>
                  <a:pt x="27378" y="4303597"/>
                </a:cubicBezTo>
                <a:cubicBezTo>
                  <a:pt x="27378" y="4305358"/>
                  <a:pt x="26605" y="4306819"/>
                  <a:pt x="25445" y="4306819"/>
                </a:cubicBezTo>
                <a:close/>
                <a:moveTo>
                  <a:pt x="40096" y="4256893"/>
                </a:moveTo>
                <a:cubicBezTo>
                  <a:pt x="36960" y="4260717"/>
                  <a:pt x="35413" y="4260846"/>
                  <a:pt x="32148" y="4257538"/>
                </a:cubicBezTo>
                <a:cubicBezTo>
                  <a:pt x="28882" y="4254229"/>
                  <a:pt x="28839" y="4247312"/>
                  <a:pt x="31933" y="4247312"/>
                </a:cubicBezTo>
                <a:cubicBezTo>
                  <a:pt x="33222" y="4247312"/>
                  <a:pt x="33737" y="4248729"/>
                  <a:pt x="33050" y="4250491"/>
                </a:cubicBezTo>
                <a:cubicBezTo>
                  <a:pt x="32363" y="4252253"/>
                  <a:pt x="33308" y="4253714"/>
                  <a:pt x="37347" y="4253714"/>
                </a:cubicBezTo>
                <a:cubicBezTo>
                  <a:pt x="41385" y="4253714"/>
                  <a:pt x="42288" y="4254186"/>
                  <a:pt x="40096" y="4256893"/>
                </a:cubicBezTo>
                <a:close/>
                <a:moveTo>
                  <a:pt x="39065" y="105118"/>
                </a:moveTo>
                <a:cubicBezTo>
                  <a:pt x="37347" y="105118"/>
                  <a:pt x="35886" y="104731"/>
                  <a:pt x="35886" y="104301"/>
                </a:cubicBezTo>
                <a:cubicBezTo>
                  <a:pt x="35886" y="103872"/>
                  <a:pt x="37347" y="102883"/>
                  <a:pt x="39065" y="102239"/>
                </a:cubicBezTo>
                <a:cubicBezTo>
                  <a:pt x="40784" y="101594"/>
                  <a:pt x="42202" y="101938"/>
                  <a:pt x="42202" y="103055"/>
                </a:cubicBezTo>
                <a:cubicBezTo>
                  <a:pt x="42202" y="104172"/>
                  <a:pt x="40612" y="105118"/>
                  <a:pt x="39065" y="105118"/>
                </a:cubicBezTo>
                <a:close/>
                <a:moveTo>
                  <a:pt x="42631" y="34654"/>
                </a:moveTo>
                <a:cubicBezTo>
                  <a:pt x="43551" y="32789"/>
                  <a:pt x="45278" y="31457"/>
                  <a:pt x="47315" y="31045"/>
                </a:cubicBezTo>
                <a:cubicBezTo>
                  <a:pt x="49721" y="30615"/>
                  <a:pt x="50709" y="31346"/>
                  <a:pt x="50107" y="33193"/>
                </a:cubicBezTo>
                <a:cubicBezTo>
                  <a:pt x="49205" y="35071"/>
                  <a:pt x="47469" y="36407"/>
                  <a:pt x="45424" y="36802"/>
                </a:cubicBezTo>
                <a:cubicBezTo>
                  <a:pt x="43061" y="37232"/>
                  <a:pt x="42030" y="36501"/>
                  <a:pt x="42631" y="34654"/>
                </a:cubicBezTo>
                <a:close/>
                <a:moveTo>
                  <a:pt x="44178" y="168879"/>
                </a:moveTo>
                <a:cubicBezTo>
                  <a:pt x="45364" y="168853"/>
                  <a:pt x="46344" y="169798"/>
                  <a:pt x="46369" y="170984"/>
                </a:cubicBezTo>
                <a:cubicBezTo>
                  <a:pt x="46369" y="170984"/>
                  <a:pt x="46369" y="170984"/>
                  <a:pt x="46369" y="170984"/>
                </a:cubicBezTo>
                <a:cubicBezTo>
                  <a:pt x="46369" y="172187"/>
                  <a:pt x="45983" y="173132"/>
                  <a:pt x="45467" y="173132"/>
                </a:cubicBezTo>
                <a:cubicBezTo>
                  <a:pt x="44951" y="173132"/>
                  <a:pt x="43963" y="172187"/>
                  <a:pt x="43233" y="170984"/>
                </a:cubicBezTo>
                <a:cubicBezTo>
                  <a:pt x="42502" y="169781"/>
                  <a:pt x="42932" y="168879"/>
                  <a:pt x="44178" y="168879"/>
                </a:cubicBezTo>
                <a:close/>
                <a:moveTo>
                  <a:pt x="44178" y="1763121"/>
                </a:moveTo>
                <a:cubicBezTo>
                  <a:pt x="45553" y="1760801"/>
                  <a:pt x="46756" y="1761402"/>
                  <a:pt x="49592" y="1765828"/>
                </a:cubicBezTo>
                <a:cubicBezTo>
                  <a:pt x="54146" y="1772831"/>
                  <a:pt x="53072" y="1774421"/>
                  <a:pt x="46971" y="1769609"/>
                </a:cubicBezTo>
                <a:cubicBezTo>
                  <a:pt x="43791" y="1767160"/>
                  <a:pt x="42889" y="1765097"/>
                  <a:pt x="44135" y="1763121"/>
                </a:cubicBezTo>
                <a:close/>
                <a:moveTo>
                  <a:pt x="44908" y="4037768"/>
                </a:moveTo>
                <a:cubicBezTo>
                  <a:pt x="46412" y="4036264"/>
                  <a:pt x="52556" y="4040990"/>
                  <a:pt x="52556" y="4043697"/>
                </a:cubicBezTo>
                <a:cubicBezTo>
                  <a:pt x="52582" y="4044715"/>
                  <a:pt x="51774" y="4045562"/>
                  <a:pt x="50752" y="4045588"/>
                </a:cubicBezTo>
                <a:cubicBezTo>
                  <a:pt x="50752" y="4045588"/>
                  <a:pt x="50752" y="4045588"/>
                  <a:pt x="50752" y="4045588"/>
                </a:cubicBezTo>
                <a:cubicBezTo>
                  <a:pt x="48131" y="4045416"/>
                  <a:pt x="43448" y="4039143"/>
                  <a:pt x="44908" y="4037768"/>
                </a:cubicBezTo>
                <a:close/>
                <a:moveTo>
                  <a:pt x="51396" y="4315498"/>
                </a:moveTo>
                <a:cubicBezTo>
                  <a:pt x="49592" y="4315498"/>
                  <a:pt x="48732" y="4314553"/>
                  <a:pt x="49420" y="4313350"/>
                </a:cubicBezTo>
                <a:cubicBezTo>
                  <a:pt x="50137" y="4312194"/>
                  <a:pt x="51336" y="4311425"/>
                  <a:pt x="52685" y="4311245"/>
                </a:cubicBezTo>
                <a:cubicBezTo>
                  <a:pt x="53802" y="4311266"/>
                  <a:pt x="54687" y="4312190"/>
                  <a:pt x="54662" y="4313307"/>
                </a:cubicBezTo>
                <a:cubicBezTo>
                  <a:pt x="54662" y="4313320"/>
                  <a:pt x="54662" y="4313337"/>
                  <a:pt x="54662" y="4313350"/>
                </a:cubicBezTo>
                <a:cubicBezTo>
                  <a:pt x="54748" y="4314381"/>
                  <a:pt x="53502" y="4315326"/>
                  <a:pt x="51482" y="4315326"/>
                </a:cubicBezTo>
                <a:close/>
                <a:moveTo>
                  <a:pt x="54060" y="4235539"/>
                </a:moveTo>
                <a:cubicBezTo>
                  <a:pt x="49506" y="4230899"/>
                  <a:pt x="56123" y="4221059"/>
                  <a:pt x="62181" y="4223423"/>
                </a:cubicBezTo>
                <a:cubicBezTo>
                  <a:pt x="65618" y="4224755"/>
                  <a:pt x="65575" y="4224969"/>
                  <a:pt x="61837" y="4226473"/>
                </a:cubicBezTo>
                <a:cubicBezTo>
                  <a:pt x="58099" y="4227977"/>
                  <a:pt x="58271" y="4228106"/>
                  <a:pt x="62653" y="4228235"/>
                </a:cubicBezTo>
                <a:cubicBezTo>
                  <a:pt x="66134" y="4228235"/>
                  <a:pt x="67337" y="4229438"/>
                  <a:pt x="66950" y="4232102"/>
                </a:cubicBezTo>
                <a:cubicBezTo>
                  <a:pt x="66391" y="4235711"/>
                  <a:pt x="56939" y="4238203"/>
                  <a:pt x="54146" y="4235410"/>
                </a:cubicBezTo>
                <a:close/>
                <a:moveTo>
                  <a:pt x="66391" y="4321685"/>
                </a:moveTo>
                <a:cubicBezTo>
                  <a:pt x="65876" y="4321685"/>
                  <a:pt x="64888" y="4320740"/>
                  <a:pt x="64157" y="4319580"/>
                </a:cubicBezTo>
                <a:cubicBezTo>
                  <a:pt x="63427" y="4318420"/>
                  <a:pt x="63899" y="4317432"/>
                  <a:pt x="65102" y="4317432"/>
                </a:cubicBezTo>
                <a:cubicBezTo>
                  <a:pt x="66297" y="4317432"/>
                  <a:pt x="67272" y="4318386"/>
                  <a:pt x="67294" y="4319580"/>
                </a:cubicBezTo>
                <a:cubicBezTo>
                  <a:pt x="67294" y="4320740"/>
                  <a:pt x="66907" y="4321685"/>
                  <a:pt x="66391" y="4321685"/>
                </a:cubicBezTo>
                <a:close/>
                <a:moveTo>
                  <a:pt x="65360" y="4287699"/>
                </a:moveTo>
                <a:cubicBezTo>
                  <a:pt x="62997" y="4287699"/>
                  <a:pt x="61064" y="4286711"/>
                  <a:pt x="61064" y="4285594"/>
                </a:cubicBezTo>
                <a:cubicBezTo>
                  <a:pt x="61064" y="4284477"/>
                  <a:pt x="62439" y="4283446"/>
                  <a:pt x="64114" y="4283446"/>
                </a:cubicBezTo>
                <a:cubicBezTo>
                  <a:pt x="65803" y="4283459"/>
                  <a:pt x="67388" y="4284253"/>
                  <a:pt x="68411" y="4285594"/>
                </a:cubicBezTo>
                <a:cubicBezTo>
                  <a:pt x="69098" y="4286711"/>
                  <a:pt x="67723" y="4287699"/>
                  <a:pt x="65360" y="4287699"/>
                </a:cubicBezTo>
                <a:close/>
                <a:moveTo>
                  <a:pt x="73524" y="4264326"/>
                </a:moveTo>
                <a:cubicBezTo>
                  <a:pt x="80527" y="4261404"/>
                  <a:pt x="86027" y="4262908"/>
                  <a:pt x="87745" y="4268150"/>
                </a:cubicBezTo>
                <a:cubicBezTo>
                  <a:pt x="88648" y="4270771"/>
                  <a:pt x="77562" y="4271115"/>
                  <a:pt x="70559" y="4268623"/>
                </a:cubicBezTo>
                <a:cubicBezTo>
                  <a:pt x="67251" y="4267420"/>
                  <a:pt x="67680" y="4266818"/>
                  <a:pt x="73524" y="4264326"/>
                </a:cubicBezTo>
                <a:close/>
                <a:moveTo>
                  <a:pt x="71504" y="4308881"/>
                </a:moveTo>
                <a:cubicBezTo>
                  <a:pt x="71504" y="4305745"/>
                  <a:pt x="72578" y="4306132"/>
                  <a:pt x="77777" y="4311073"/>
                </a:cubicBezTo>
                <a:cubicBezTo>
                  <a:pt x="80239" y="4313131"/>
                  <a:pt x="82357" y="4315567"/>
                  <a:pt x="84050" y="4318291"/>
                </a:cubicBezTo>
                <a:cubicBezTo>
                  <a:pt x="84050" y="4320396"/>
                  <a:pt x="81214" y="4319580"/>
                  <a:pt x="76230" y="4316014"/>
                </a:cubicBezTo>
                <a:cubicBezTo>
                  <a:pt x="73743" y="4314385"/>
                  <a:pt x="72033" y="4311807"/>
                  <a:pt x="71504" y="4308881"/>
                </a:cubicBezTo>
                <a:close/>
                <a:moveTo>
                  <a:pt x="86499" y="4332341"/>
                </a:moveTo>
                <a:cubicBezTo>
                  <a:pt x="84729" y="4332538"/>
                  <a:pt x="83135" y="4331267"/>
                  <a:pt x="82937" y="4329501"/>
                </a:cubicBezTo>
                <a:cubicBezTo>
                  <a:pt x="82869" y="4328899"/>
                  <a:pt x="82972" y="4328289"/>
                  <a:pt x="83234" y="4327743"/>
                </a:cubicBezTo>
                <a:cubicBezTo>
                  <a:pt x="84566" y="4325552"/>
                  <a:pt x="88261" y="4327443"/>
                  <a:pt x="88261" y="4330364"/>
                </a:cubicBezTo>
                <a:cubicBezTo>
                  <a:pt x="88308" y="4331391"/>
                  <a:pt x="87526" y="4332272"/>
                  <a:pt x="86499" y="4332341"/>
                </a:cubicBezTo>
                <a:close/>
                <a:moveTo>
                  <a:pt x="95436" y="4309182"/>
                </a:moveTo>
                <a:cubicBezTo>
                  <a:pt x="93387" y="4311408"/>
                  <a:pt x="89958" y="4311653"/>
                  <a:pt x="87616" y="4309741"/>
                </a:cubicBezTo>
                <a:cubicBezTo>
                  <a:pt x="85210" y="4307249"/>
                  <a:pt x="88175" y="4305058"/>
                  <a:pt x="92429" y="4306217"/>
                </a:cubicBezTo>
                <a:cubicBezTo>
                  <a:pt x="94706" y="4306819"/>
                  <a:pt x="96081" y="4308151"/>
                  <a:pt x="95436" y="4309182"/>
                </a:cubicBezTo>
                <a:close/>
                <a:moveTo>
                  <a:pt x="96639" y="4240953"/>
                </a:moveTo>
                <a:cubicBezTo>
                  <a:pt x="96639" y="4239788"/>
                  <a:pt x="97580" y="4238847"/>
                  <a:pt x="98744" y="4238847"/>
                </a:cubicBezTo>
                <a:cubicBezTo>
                  <a:pt x="99909" y="4238847"/>
                  <a:pt x="100850" y="4239793"/>
                  <a:pt x="100850" y="4240953"/>
                </a:cubicBezTo>
                <a:cubicBezTo>
                  <a:pt x="100850" y="4242117"/>
                  <a:pt x="99909" y="4243058"/>
                  <a:pt x="98744" y="4243058"/>
                </a:cubicBezTo>
                <a:cubicBezTo>
                  <a:pt x="98732" y="4243058"/>
                  <a:pt x="98714" y="4243058"/>
                  <a:pt x="98702" y="4243058"/>
                </a:cubicBezTo>
                <a:cubicBezTo>
                  <a:pt x="97541" y="4243131"/>
                  <a:pt x="96540" y="4242246"/>
                  <a:pt x="96472" y="4241086"/>
                </a:cubicBezTo>
                <a:cubicBezTo>
                  <a:pt x="96467" y="4241043"/>
                  <a:pt x="96467" y="4240996"/>
                  <a:pt x="96467" y="4240953"/>
                </a:cubicBezTo>
                <a:close/>
                <a:moveTo>
                  <a:pt x="116446" y="4317346"/>
                </a:moveTo>
                <a:cubicBezTo>
                  <a:pt x="114801" y="4315838"/>
                  <a:pt x="112524" y="4315228"/>
                  <a:pt x="110345" y="4315713"/>
                </a:cubicBezTo>
                <a:cubicBezTo>
                  <a:pt x="100076" y="4317088"/>
                  <a:pt x="95221" y="4306475"/>
                  <a:pt x="102912" y="4299386"/>
                </a:cubicBezTo>
                <a:cubicBezTo>
                  <a:pt x="105275" y="4297238"/>
                  <a:pt x="107209" y="4296593"/>
                  <a:pt x="107209" y="4297968"/>
                </a:cubicBezTo>
                <a:cubicBezTo>
                  <a:pt x="107308" y="4299219"/>
                  <a:pt x="106397" y="4300323"/>
                  <a:pt x="105146" y="4300460"/>
                </a:cubicBezTo>
                <a:cubicBezTo>
                  <a:pt x="99948" y="4300460"/>
                  <a:pt x="103857" y="4304972"/>
                  <a:pt x="112451" y="4309053"/>
                </a:cubicBezTo>
                <a:cubicBezTo>
                  <a:pt x="117649" y="4311416"/>
                  <a:pt x="121860" y="4314811"/>
                  <a:pt x="121860" y="4316529"/>
                </a:cubicBezTo>
                <a:cubicBezTo>
                  <a:pt x="121731" y="4320096"/>
                  <a:pt x="118466" y="4320611"/>
                  <a:pt x="116446" y="4317346"/>
                </a:cubicBezTo>
                <a:close/>
                <a:moveTo>
                  <a:pt x="124352" y="4309010"/>
                </a:moveTo>
                <a:cubicBezTo>
                  <a:pt x="120657" y="4302952"/>
                  <a:pt x="121087" y="4302351"/>
                  <a:pt x="127059" y="4305143"/>
                </a:cubicBezTo>
                <a:cubicBezTo>
                  <a:pt x="129938" y="4306475"/>
                  <a:pt x="132043" y="4308538"/>
                  <a:pt x="131613" y="4309741"/>
                </a:cubicBezTo>
                <a:cubicBezTo>
                  <a:pt x="130324" y="4313651"/>
                  <a:pt x="127016" y="4313307"/>
                  <a:pt x="124352" y="4309010"/>
                </a:cubicBezTo>
                <a:close/>
                <a:moveTo>
                  <a:pt x="132473" y="4273263"/>
                </a:moveTo>
                <a:cubicBezTo>
                  <a:pt x="134535" y="4272876"/>
                  <a:pt x="136339" y="4274466"/>
                  <a:pt x="137113" y="4277559"/>
                </a:cubicBezTo>
                <a:cubicBezTo>
                  <a:pt x="137796" y="4279420"/>
                  <a:pt x="137886" y="4281448"/>
                  <a:pt x="137371" y="4283360"/>
                </a:cubicBezTo>
                <a:cubicBezTo>
                  <a:pt x="136855" y="4283876"/>
                  <a:pt x="136425" y="4283360"/>
                  <a:pt x="136425" y="4282071"/>
                </a:cubicBezTo>
                <a:cubicBezTo>
                  <a:pt x="136425" y="4280782"/>
                  <a:pt x="134750" y="4279966"/>
                  <a:pt x="132773" y="4280137"/>
                </a:cubicBezTo>
                <a:cubicBezTo>
                  <a:pt x="128133" y="4280352"/>
                  <a:pt x="127875" y="4274079"/>
                  <a:pt x="132473" y="4273263"/>
                </a:cubicBezTo>
                <a:close/>
                <a:moveTo>
                  <a:pt x="138488" y="4330192"/>
                </a:moveTo>
                <a:cubicBezTo>
                  <a:pt x="137341" y="4330171"/>
                  <a:pt x="136425" y="4329234"/>
                  <a:pt x="136425" y="4328087"/>
                </a:cubicBezTo>
                <a:cubicBezTo>
                  <a:pt x="136425" y="4326901"/>
                  <a:pt x="137388" y="4325939"/>
                  <a:pt x="138574" y="4325939"/>
                </a:cubicBezTo>
                <a:cubicBezTo>
                  <a:pt x="139760" y="4325939"/>
                  <a:pt x="140722" y="4326901"/>
                  <a:pt x="140722" y="4328087"/>
                </a:cubicBezTo>
                <a:cubicBezTo>
                  <a:pt x="140726" y="4329251"/>
                  <a:pt x="139785" y="4330192"/>
                  <a:pt x="138621" y="4330197"/>
                </a:cubicBezTo>
                <a:cubicBezTo>
                  <a:pt x="138578" y="4330197"/>
                  <a:pt x="138531" y="4330197"/>
                  <a:pt x="138488" y="4330192"/>
                </a:cubicBezTo>
                <a:close/>
                <a:moveTo>
                  <a:pt x="145835" y="4306819"/>
                </a:moveTo>
                <a:cubicBezTo>
                  <a:pt x="144082" y="4308379"/>
                  <a:pt x="141770" y="4309156"/>
                  <a:pt x="139433" y="4308967"/>
                </a:cubicBezTo>
                <a:cubicBezTo>
                  <a:pt x="136640" y="4308967"/>
                  <a:pt x="134320" y="4308022"/>
                  <a:pt x="134320" y="4306819"/>
                </a:cubicBezTo>
                <a:cubicBezTo>
                  <a:pt x="134320" y="4305616"/>
                  <a:pt x="137199" y="4304714"/>
                  <a:pt x="140722" y="4304714"/>
                </a:cubicBezTo>
                <a:cubicBezTo>
                  <a:pt x="144245" y="4304714"/>
                  <a:pt x="146608" y="4305616"/>
                  <a:pt x="145835" y="4306819"/>
                </a:cubicBezTo>
                <a:close/>
                <a:moveTo>
                  <a:pt x="142183" y="4296035"/>
                </a:moveTo>
                <a:cubicBezTo>
                  <a:pt x="137242" y="4293113"/>
                  <a:pt x="137543" y="4289848"/>
                  <a:pt x="142698" y="4289848"/>
                </a:cubicBezTo>
                <a:cubicBezTo>
                  <a:pt x="144705" y="4289483"/>
                  <a:pt x="146630" y="4290814"/>
                  <a:pt x="146995" y="4292821"/>
                </a:cubicBezTo>
                <a:cubicBezTo>
                  <a:pt x="147077" y="4293259"/>
                  <a:pt x="147077" y="4293706"/>
                  <a:pt x="146995" y="4294144"/>
                </a:cubicBezTo>
                <a:cubicBezTo>
                  <a:pt x="146866" y="4298956"/>
                  <a:pt x="147038" y="4298914"/>
                  <a:pt x="142183" y="4296035"/>
                </a:cubicBezTo>
                <a:close/>
                <a:moveTo>
                  <a:pt x="143085" y="4237558"/>
                </a:moveTo>
                <a:cubicBezTo>
                  <a:pt x="137586" y="4240437"/>
                  <a:pt x="136511" y="4240437"/>
                  <a:pt x="134492" y="4237558"/>
                </a:cubicBezTo>
                <a:cubicBezTo>
                  <a:pt x="132468" y="4235578"/>
                  <a:pt x="129761" y="4234456"/>
                  <a:pt x="126930" y="4234422"/>
                </a:cubicBezTo>
                <a:cubicBezTo>
                  <a:pt x="124223" y="4234422"/>
                  <a:pt x="121946" y="4233563"/>
                  <a:pt x="121946" y="4232531"/>
                </a:cubicBezTo>
                <a:cubicBezTo>
                  <a:pt x="121946" y="4231500"/>
                  <a:pt x="146866" y="4231801"/>
                  <a:pt x="148843" y="4233520"/>
                </a:cubicBezTo>
                <a:cubicBezTo>
                  <a:pt x="149057" y="4233992"/>
                  <a:pt x="146522" y="4235754"/>
                  <a:pt x="143085" y="4237558"/>
                </a:cubicBezTo>
                <a:close/>
                <a:moveTo>
                  <a:pt x="148971" y="4278118"/>
                </a:moveTo>
                <a:cubicBezTo>
                  <a:pt x="149281" y="4276056"/>
                  <a:pt x="151206" y="4274629"/>
                  <a:pt x="153268" y="4274939"/>
                </a:cubicBezTo>
                <a:cubicBezTo>
                  <a:pt x="155631" y="4274939"/>
                  <a:pt x="157565" y="4276357"/>
                  <a:pt x="157565" y="4278118"/>
                </a:cubicBezTo>
                <a:cubicBezTo>
                  <a:pt x="157565" y="4279879"/>
                  <a:pt x="155717" y="4281340"/>
                  <a:pt x="153268" y="4281340"/>
                </a:cubicBezTo>
                <a:cubicBezTo>
                  <a:pt x="151227" y="4281667"/>
                  <a:pt x="149315" y="4280275"/>
                  <a:pt x="148989" y="4278238"/>
                </a:cubicBezTo>
                <a:cubicBezTo>
                  <a:pt x="148980" y="4278195"/>
                  <a:pt x="148976" y="4278157"/>
                  <a:pt x="148971" y="4278118"/>
                </a:cubicBezTo>
                <a:close/>
                <a:moveTo>
                  <a:pt x="155760" y="4306819"/>
                </a:moveTo>
                <a:cubicBezTo>
                  <a:pt x="153182" y="4306819"/>
                  <a:pt x="151077" y="4305874"/>
                  <a:pt x="151077" y="4304714"/>
                </a:cubicBezTo>
                <a:cubicBezTo>
                  <a:pt x="151077" y="4302050"/>
                  <a:pt x="153268" y="4302050"/>
                  <a:pt x="157350" y="4304714"/>
                </a:cubicBezTo>
                <a:cubicBezTo>
                  <a:pt x="159885" y="4306347"/>
                  <a:pt x="159584" y="4306776"/>
                  <a:pt x="155760" y="4306819"/>
                </a:cubicBezTo>
                <a:close/>
                <a:moveTo>
                  <a:pt x="172431" y="4315412"/>
                </a:moveTo>
                <a:cubicBezTo>
                  <a:pt x="170205" y="4315464"/>
                  <a:pt x="168065" y="4316284"/>
                  <a:pt x="166373" y="4317732"/>
                </a:cubicBezTo>
                <a:cubicBezTo>
                  <a:pt x="164740" y="4319408"/>
                  <a:pt x="163666" y="4319365"/>
                  <a:pt x="162634" y="4317732"/>
                </a:cubicBezTo>
                <a:cubicBezTo>
                  <a:pt x="161603" y="4316100"/>
                  <a:pt x="161431" y="4315068"/>
                  <a:pt x="161861" y="4314811"/>
                </a:cubicBezTo>
                <a:cubicBezTo>
                  <a:pt x="162291" y="4314553"/>
                  <a:pt x="164138" y="4313178"/>
                  <a:pt x="166158" y="4311717"/>
                </a:cubicBezTo>
                <a:cubicBezTo>
                  <a:pt x="169681" y="4309010"/>
                  <a:pt x="176341" y="4310256"/>
                  <a:pt x="176341" y="4313651"/>
                </a:cubicBezTo>
                <a:cubicBezTo>
                  <a:pt x="176169" y="4314467"/>
                  <a:pt x="174493" y="4315326"/>
                  <a:pt x="172431" y="4315326"/>
                </a:cubicBezTo>
                <a:close/>
                <a:moveTo>
                  <a:pt x="185793" y="4292039"/>
                </a:moveTo>
                <a:cubicBezTo>
                  <a:pt x="183645" y="4292039"/>
                  <a:pt x="182485" y="4293929"/>
                  <a:pt x="182485" y="4297367"/>
                </a:cubicBezTo>
                <a:cubicBezTo>
                  <a:pt x="182485" y="4302609"/>
                  <a:pt x="179649" y="4304499"/>
                  <a:pt x="177372" y="4300718"/>
                </a:cubicBezTo>
                <a:cubicBezTo>
                  <a:pt x="175825" y="4298226"/>
                  <a:pt x="178145" y="4292125"/>
                  <a:pt x="180594" y="4292125"/>
                </a:cubicBezTo>
                <a:cubicBezTo>
                  <a:pt x="181625" y="4292125"/>
                  <a:pt x="182485" y="4290621"/>
                  <a:pt x="182485" y="4288730"/>
                </a:cubicBezTo>
                <a:cubicBezTo>
                  <a:pt x="182485" y="4284992"/>
                  <a:pt x="186781" y="4285680"/>
                  <a:pt x="188285" y="4289590"/>
                </a:cubicBezTo>
                <a:cubicBezTo>
                  <a:pt x="188758" y="4290836"/>
                  <a:pt x="187598" y="4291953"/>
                  <a:pt x="185793" y="4291953"/>
                </a:cubicBezTo>
                <a:close/>
                <a:moveTo>
                  <a:pt x="195976" y="4321255"/>
                </a:moveTo>
                <a:cubicBezTo>
                  <a:pt x="194214" y="4322931"/>
                  <a:pt x="192710" y="4323103"/>
                  <a:pt x="191894" y="4321771"/>
                </a:cubicBezTo>
                <a:cubicBezTo>
                  <a:pt x="190648" y="4319795"/>
                  <a:pt x="196449" y="4316100"/>
                  <a:pt x="198081" y="4317818"/>
                </a:cubicBezTo>
                <a:cubicBezTo>
                  <a:pt x="198468" y="4318162"/>
                  <a:pt x="197523" y="4319709"/>
                  <a:pt x="195976" y="4321341"/>
                </a:cubicBezTo>
                <a:close/>
                <a:moveTo>
                  <a:pt x="201862" y="4313049"/>
                </a:moveTo>
                <a:cubicBezTo>
                  <a:pt x="187598" y="4310772"/>
                  <a:pt x="183988" y="4306948"/>
                  <a:pt x="188586" y="4298999"/>
                </a:cubicBezTo>
                <a:cubicBezTo>
                  <a:pt x="190605" y="4295519"/>
                  <a:pt x="190906" y="4295605"/>
                  <a:pt x="192109" y="4300030"/>
                </a:cubicBezTo>
                <a:cubicBezTo>
                  <a:pt x="193123" y="4302957"/>
                  <a:pt x="195469" y="4305221"/>
                  <a:pt x="198425" y="4306132"/>
                </a:cubicBezTo>
                <a:cubicBezTo>
                  <a:pt x="201175" y="4306819"/>
                  <a:pt x="203409" y="4308710"/>
                  <a:pt x="203409" y="4310428"/>
                </a:cubicBezTo>
                <a:cubicBezTo>
                  <a:pt x="203409" y="4312147"/>
                  <a:pt x="202721" y="4313092"/>
                  <a:pt x="201862" y="4312963"/>
                </a:cubicBezTo>
                <a:close/>
                <a:moveTo>
                  <a:pt x="204483" y="4264369"/>
                </a:moveTo>
                <a:cubicBezTo>
                  <a:pt x="202674" y="4266659"/>
                  <a:pt x="199349" y="4267050"/>
                  <a:pt x="197059" y="4265237"/>
                </a:cubicBezTo>
                <a:cubicBezTo>
                  <a:pt x="196736" y="4264983"/>
                  <a:pt x="196444" y="4264691"/>
                  <a:pt x="196191" y="4264369"/>
                </a:cubicBezTo>
                <a:cubicBezTo>
                  <a:pt x="195555" y="4263145"/>
                  <a:pt x="196010" y="4261636"/>
                  <a:pt x="197222" y="4260975"/>
                </a:cubicBezTo>
                <a:cubicBezTo>
                  <a:pt x="200315" y="4259127"/>
                  <a:pt x="206073" y="4261662"/>
                  <a:pt x="204483" y="4264283"/>
                </a:cubicBezTo>
                <a:close/>
                <a:moveTo>
                  <a:pt x="203409" y="4244218"/>
                </a:moveTo>
                <a:cubicBezTo>
                  <a:pt x="201046" y="4245722"/>
                  <a:pt x="195718" y="4235367"/>
                  <a:pt x="197780" y="4233305"/>
                </a:cubicBezTo>
                <a:cubicBezTo>
                  <a:pt x="199843" y="4231243"/>
                  <a:pt x="205514" y="4236613"/>
                  <a:pt x="205514" y="4240093"/>
                </a:cubicBezTo>
                <a:cubicBezTo>
                  <a:pt x="205415" y="4241640"/>
                  <a:pt x="204646" y="4243067"/>
                  <a:pt x="203409" y="4244003"/>
                </a:cubicBezTo>
                <a:close/>
                <a:moveTo>
                  <a:pt x="202507" y="4160263"/>
                </a:moveTo>
                <a:cubicBezTo>
                  <a:pt x="200831" y="4160242"/>
                  <a:pt x="199254" y="4159468"/>
                  <a:pt x="198210" y="4158158"/>
                </a:cubicBezTo>
                <a:cubicBezTo>
                  <a:pt x="197523" y="4156955"/>
                  <a:pt x="198898" y="4156009"/>
                  <a:pt x="201261" y="4156009"/>
                </a:cubicBezTo>
                <a:cubicBezTo>
                  <a:pt x="203624" y="4156009"/>
                  <a:pt x="205557" y="4156955"/>
                  <a:pt x="205557" y="4158158"/>
                </a:cubicBezTo>
                <a:cubicBezTo>
                  <a:pt x="205557" y="4159361"/>
                  <a:pt x="204139" y="4160177"/>
                  <a:pt x="202507" y="4160177"/>
                </a:cubicBezTo>
                <a:close/>
                <a:moveTo>
                  <a:pt x="207276" y="106407"/>
                </a:moveTo>
                <a:cubicBezTo>
                  <a:pt x="206915" y="108460"/>
                  <a:pt x="205609" y="110226"/>
                  <a:pt x="203753" y="111176"/>
                </a:cubicBezTo>
                <a:cubicBezTo>
                  <a:pt x="201948" y="111777"/>
                  <a:pt x="201175" y="110746"/>
                  <a:pt x="201647" y="108340"/>
                </a:cubicBezTo>
                <a:cubicBezTo>
                  <a:pt x="201991" y="106265"/>
                  <a:pt x="203323" y="104490"/>
                  <a:pt x="205213" y="103571"/>
                </a:cubicBezTo>
                <a:cubicBezTo>
                  <a:pt x="206975" y="102840"/>
                  <a:pt x="207748" y="103872"/>
                  <a:pt x="207276" y="106407"/>
                </a:cubicBezTo>
                <a:close/>
                <a:moveTo>
                  <a:pt x="201733" y="21936"/>
                </a:moveTo>
                <a:cubicBezTo>
                  <a:pt x="197437" y="17639"/>
                  <a:pt x="198769" y="13343"/>
                  <a:pt x="203924" y="14245"/>
                </a:cubicBezTo>
                <a:cubicBezTo>
                  <a:pt x="206816" y="14507"/>
                  <a:pt x="209098" y="16810"/>
                  <a:pt x="209338" y="19702"/>
                </a:cubicBezTo>
                <a:cubicBezTo>
                  <a:pt x="210069" y="24772"/>
                  <a:pt x="205944" y="26061"/>
                  <a:pt x="201733" y="21807"/>
                </a:cubicBezTo>
                <a:close/>
                <a:moveTo>
                  <a:pt x="207620" y="4230469"/>
                </a:moveTo>
                <a:cubicBezTo>
                  <a:pt x="207620" y="4229283"/>
                  <a:pt x="208582" y="4228321"/>
                  <a:pt x="209768" y="4228321"/>
                </a:cubicBezTo>
                <a:cubicBezTo>
                  <a:pt x="210954" y="4228321"/>
                  <a:pt x="211916" y="4229283"/>
                  <a:pt x="211916" y="4230469"/>
                </a:cubicBezTo>
                <a:cubicBezTo>
                  <a:pt x="211916" y="4231655"/>
                  <a:pt x="210954" y="4232617"/>
                  <a:pt x="209768" y="4232617"/>
                </a:cubicBezTo>
                <a:cubicBezTo>
                  <a:pt x="208582" y="4232617"/>
                  <a:pt x="207620" y="4231655"/>
                  <a:pt x="207620" y="4230469"/>
                </a:cubicBezTo>
                <a:close/>
                <a:moveTo>
                  <a:pt x="222400" y="4309010"/>
                </a:moveTo>
                <a:cubicBezTo>
                  <a:pt x="220080" y="4309010"/>
                  <a:pt x="210155" y="4296121"/>
                  <a:pt x="209080" y="4292082"/>
                </a:cubicBezTo>
                <a:cubicBezTo>
                  <a:pt x="208264" y="4288859"/>
                  <a:pt x="209080" y="4287485"/>
                  <a:pt x="213033" y="4286539"/>
                </a:cubicBezTo>
                <a:cubicBezTo>
                  <a:pt x="219607" y="4284864"/>
                  <a:pt x="224376" y="4286797"/>
                  <a:pt x="224376" y="4291179"/>
                </a:cubicBezTo>
                <a:cubicBezTo>
                  <a:pt x="224376" y="4293414"/>
                  <a:pt x="223216" y="4294230"/>
                  <a:pt x="221154" y="4293414"/>
                </a:cubicBezTo>
                <a:cubicBezTo>
                  <a:pt x="219091" y="4292597"/>
                  <a:pt x="218404" y="4292941"/>
                  <a:pt x="220209" y="4296378"/>
                </a:cubicBezTo>
                <a:cubicBezTo>
                  <a:pt x="222529" y="4300675"/>
                  <a:pt x="226439" y="4302093"/>
                  <a:pt x="226439" y="4298441"/>
                </a:cubicBezTo>
                <a:cubicBezTo>
                  <a:pt x="226439" y="4297281"/>
                  <a:pt x="227856" y="4296335"/>
                  <a:pt x="229575" y="4296335"/>
                </a:cubicBezTo>
                <a:cubicBezTo>
                  <a:pt x="233872" y="4296335"/>
                  <a:pt x="233571" y="4297453"/>
                  <a:pt x="228157" y="4303768"/>
                </a:cubicBezTo>
                <a:cubicBezTo>
                  <a:pt x="226610" y="4305852"/>
                  <a:pt x="224651" y="4307592"/>
                  <a:pt x="222400" y="4308881"/>
                </a:cubicBezTo>
                <a:close/>
                <a:moveTo>
                  <a:pt x="233786" y="4315455"/>
                </a:moveTo>
                <a:cubicBezTo>
                  <a:pt x="232054" y="4315481"/>
                  <a:pt x="230632" y="4314093"/>
                  <a:pt x="230606" y="4312362"/>
                </a:cubicBezTo>
                <a:cubicBezTo>
                  <a:pt x="230606" y="4312362"/>
                  <a:pt x="230606" y="4312362"/>
                  <a:pt x="230606" y="4312362"/>
                </a:cubicBezTo>
                <a:cubicBezTo>
                  <a:pt x="230606" y="4310428"/>
                  <a:pt x="231852" y="4309698"/>
                  <a:pt x="233786" y="4310428"/>
                </a:cubicBezTo>
                <a:cubicBezTo>
                  <a:pt x="235719" y="4311159"/>
                  <a:pt x="236922" y="4312534"/>
                  <a:pt x="236922" y="4313565"/>
                </a:cubicBezTo>
                <a:cubicBezTo>
                  <a:pt x="236922" y="4314596"/>
                  <a:pt x="235504" y="4315326"/>
                  <a:pt x="233958" y="4315326"/>
                </a:cubicBezTo>
                <a:close/>
                <a:moveTo>
                  <a:pt x="242164" y="4315455"/>
                </a:moveTo>
                <a:cubicBezTo>
                  <a:pt x="241434" y="4316615"/>
                  <a:pt x="240445" y="4317560"/>
                  <a:pt x="239930" y="4317560"/>
                </a:cubicBezTo>
                <a:cubicBezTo>
                  <a:pt x="239414" y="4317560"/>
                  <a:pt x="239027" y="4316615"/>
                  <a:pt x="239027" y="4315455"/>
                </a:cubicBezTo>
                <a:cubicBezTo>
                  <a:pt x="239049" y="4314261"/>
                  <a:pt x="240024" y="4313307"/>
                  <a:pt x="241219" y="4313307"/>
                </a:cubicBezTo>
                <a:cubicBezTo>
                  <a:pt x="242551" y="4313178"/>
                  <a:pt x="242894" y="4314166"/>
                  <a:pt x="242164" y="4315326"/>
                </a:cubicBezTo>
                <a:close/>
                <a:moveTo>
                  <a:pt x="247363" y="4317217"/>
                </a:moveTo>
                <a:cubicBezTo>
                  <a:pt x="246246" y="4317604"/>
                  <a:pt x="245300" y="4316358"/>
                  <a:pt x="245300" y="4314381"/>
                </a:cubicBezTo>
                <a:cubicBezTo>
                  <a:pt x="245300" y="4312405"/>
                  <a:pt x="246246" y="4311159"/>
                  <a:pt x="247363" y="4311588"/>
                </a:cubicBezTo>
                <a:cubicBezTo>
                  <a:pt x="248562" y="4312014"/>
                  <a:pt x="249387" y="4313114"/>
                  <a:pt x="249468" y="4314381"/>
                </a:cubicBezTo>
                <a:cubicBezTo>
                  <a:pt x="249318" y="4315593"/>
                  <a:pt x="248506" y="4316620"/>
                  <a:pt x="247363" y="4317045"/>
                </a:cubicBezTo>
                <a:close/>
                <a:moveTo>
                  <a:pt x="245945" y="4301191"/>
                </a:moveTo>
                <a:cubicBezTo>
                  <a:pt x="238942" y="4302522"/>
                  <a:pt x="240016" y="4299816"/>
                  <a:pt x="247664" y="4296894"/>
                </a:cubicBezTo>
                <a:cubicBezTo>
                  <a:pt x="251273" y="4295519"/>
                  <a:pt x="253636" y="4294960"/>
                  <a:pt x="252905" y="4295691"/>
                </a:cubicBezTo>
                <a:cubicBezTo>
                  <a:pt x="252175" y="4296421"/>
                  <a:pt x="253636" y="4298054"/>
                  <a:pt x="256171" y="4299343"/>
                </a:cubicBezTo>
                <a:cubicBezTo>
                  <a:pt x="258706" y="4300632"/>
                  <a:pt x="260467" y="4302609"/>
                  <a:pt x="260467" y="4303640"/>
                </a:cubicBezTo>
                <a:cubicBezTo>
                  <a:pt x="259823" y="4307206"/>
                  <a:pt x="256686" y="4307163"/>
                  <a:pt x="253722" y="4303640"/>
                </a:cubicBezTo>
                <a:cubicBezTo>
                  <a:pt x="251775" y="4301457"/>
                  <a:pt x="248811" y="4300473"/>
                  <a:pt x="245945" y="4301062"/>
                </a:cubicBezTo>
                <a:close/>
                <a:moveTo>
                  <a:pt x="255741" y="4316443"/>
                </a:moveTo>
                <a:cubicBezTo>
                  <a:pt x="252089" y="4312147"/>
                  <a:pt x="254753" y="4309913"/>
                  <a:pt x="258792" y="4313994"/>
                </a:cubicBezTo>
                <a:cubicBezTo>
                  <a:pt x="260192" y="4315163"/>
                  <a:pt x="261305" y="4316632"/>
                  <a:pt x="262057" y="4318291"/>
                </a:cubicBezTo>
                <a:cubicBezTo>
                  <a:pt x="262057" y="4320697"/>
                  <a:pt x="258319" y="4319537"/>
                  <a:pt x="255741" y="4316315"/>
                </a:cubicBezTo>
                <a:close/>
                <a:moveTo>
                  <a:pt x="271595" y="4302694"/>
                </a:moveTo>
                <a:cubicBezTo>
                  <a:pt x="271080" y="4302694"/>
                  <a:pt x="270092" y="4301749"/>
                  <a:pt x="269361" y="4300589"/>
                </a:cubicBezTo>
                <a:cubicBezTo>
                  <a:pt x="268631" y="4299429"/>
                  <a:pt x="269061" y="4298441"/>
                  <a:pt x="270307" y="4298441"/>
                </a:cubicBezTo>
                <a:cubicBezTo>
                  <a:pt x="271492" y="4298415"/>
                  <a:pt x="272472" y="4299360"/>
                  <a:pt x="272498" y="4300546"/>
                </a:cubicBezTo>
                <a:cubicBezTo>
                  <a:pt x="272498" y="4300559"/>
                  <a:pt x="272498" y="4300576"/>
                  <a:pt x="272498" y="4300589"/>
                </a:cubicBezTo>
                <a:cubicBezTo>
                  <a:pt x="272627" y="4301620"/>
                  <a:pt x="272111" y="4302566"/>
                  <a:pt x="271595" y="4302566"/>
                </a:cubicBezTo>
                <a:close/>
                <a:moveTo>
                  <a:pt x="261713" y="4293672"/>
                </a:moveTo>
                <a:cubicBezTo>
                  <a:pt x="258577" y="4296894"/>
                  <a:pt x="255741" y="4297109"/>
                  <a:pt x="255741" y="4294230"/>
                </a:cubicBezTo>
                <a:cubicBezTo>
                  <a:pt x="255715" y="4293066"/>
                  <a:pt x="256639" y="4292108"/>
                  <a:pt x="257804" y="4292082"/>
                </a:cubicBezTo>
                <a:cubicBezTo>
                  <a:pt x="257804" y="4292082"/>
                  <a:pt x="257804" y="4292082"/>
                  <a:pt x="257804" y="4292082"/>
                </a:cubicBezTo>
                <a:cubicBezTo>
                  <a:pt x="258921" y="4292082"/>
                  <a:pt x="259393" y="4290879"/>
                  <a:pt x="258878" y="4289418"/>
                </a:cubicBezTo>
                <a:cubicBezTo>
                  <a:pt x="258392" y="4287571"/>
                  <a:pt x="258671" y="4285603"/>
                  <a:pt x="259651" y="4283961"/>
                </a:cubicBezTo>
                <a:cubicBezTo>
                  <a:pt x="261112" y="4281684"/>
                  <a:pt x="264463" y="4282157"/>
                  <a:pt x="276837" y="4286453"/>
                </a:cubicBezTo>
                <a:lnTo>
                  <a:pt x="292305" y="4291781"/>
                </a:lnTo>
                <a:lnTo>
                  <a:pt x="278298" y="4291395"/>
                </a:lnTo>
                <a:cubicBezTo>
                  <a:pt x="269533" y="4291266"/>
                  <a:pt x="263346" y="4291910"/>
                  <a:pt x="261713" y="4293543"/>
                </a:cubicBezTo>
                <a:close/>
                <a:moveTo>
                  <a:pt x="296730" y="4304843"/>
                </a:moveTo>
                <a:cubicBezTo>
                  <a:pt x="291660" y="4304843"/>
                  <a:pt x="290801" y="4309139"/>
                  <a:pt x="295141" y="4312834"/>
                </a:cubicBezTo>
                <a:cubicBezTo>
                  <a:pt x="297689" y="4314759"/>
                  <a:pt x="298784" y="4318059"/>
                  <a:pt x="297891" y="4321127"/>
                </a:cubicBezTo>
                <a:cubicBezTo>
                  <a:pt x="296644" y="4325681"/>
                  <a:pt x="296516" y="4325681"/>
                  <a:pt x="291875" y="4321857"/>
                </a:cubicBezTo>
                <a:cubicBezTo>
                  <a:pt x="289508" y="4320053"/>
                  <a:pt x="287841" y="4317488"/>
                  <a:pt x="287149" y="4314596"/>
                </a:cubicBezTo>
                <a:cubicBezTo>
                  <a:pt x="287149" y="4312619"/>
                  <a:pt x="285430" y="4311202"/>
                  <a:pt x="282853" y="4311202"/>
                </a:cubicBezTo>
                <a:cubicBezTo>
                  <a:pt x="276279" y="4311202"/>
                  <a:pt x="277954" y="4306905"/>
                  <a:pt x="285946" y="4303640"/>
                </a:cubicBezTo>
                <a:cubicBezTo>
                  <a:pt x="293938" y="4300374"/>
                  <a:pt x="299609" y="4299730"/>
                  <a:pt x="299609" y="4302694"/>
                </a:cubicBezTo>
                <a:cubicBezTo>
                  <a:pt x="299738" y="4303768"/>
                  <a:pt x="298406" y="4304714"/>
                  <a:pt x="296730" y="4304714"/>
                </a:cubicBezTo>
                <a:close/>
                <a:moveTo>
                  <a:pt x="306312" y="4293758"/>
                </a:moveTo>
                <a:cubicBezTo>
                  <a:pt x="304894" y="4296035"/>
                  <a:pt x="304249" y="4296035"/>
                  <a:pt x="302574" y="4293758"/>
                </a:cubicBezTo>
                <a:cubicBezTo>
                  <a:pt x="299695" y="4289891"/>
                  <a:pt x="300254" y="4285164"/>
                  <a:pt x="303734" y="4284004"/>
                </a:cubicBezTo>
                <a:cubicBezTo>
                  <a:pt x="305710" y="4283317"/>
                  <a:pt x="306269" y="4284090"/>
                  <a:pt x="305410" y="4286324"/>
                </a:cubicBezTo>
                <a:cubicBezTo>
                  <a:pt x="304722" y="4288172"/>
                  <a:pt x="305023" y="4289977"/>
                  <a:pt x="306054" y="4290363"/>
                </a:cubicBezTo>
                <a:cubicBezTo>
                  <a:pt x="307085" y="4290750"/>
                  <a:pt x="307214" y="4292125"/>
                  <a:pt x="306312" y="4293629"/>
                </a:cubicBezTo>
                <a:close/>
                <a:moveTo>
                  <a:pt x="303906" y="4257795"/>
                </a:moveTo>
                <a:cubicBezTo>
                  <a:pt x="303906" y="4254057"/>
                  <a:pt x="304464" y="4253757"/>
                  <a:pt x="307042" y="4255948"/>
                </a:cubicBezTo>
                <a:cubicBezTo>
                  <a:pt x="308761" y="4257366"/>
                  <a:pt x="309663" y="4259385"/>
                  <a:pt x="309019" y="4260244"/>
                </a:cubicBezTo>
                <a:cubicBezTo>
                  <a:pt x="306999" y="4263810"/>
                  <a:pt x="303906" y="4262264"/>
                  <a:pt x="303906" y="4257666"/>
                </a:cubicBezTo>
                <a:close/>
                <a:moveTo>
                  <a:pt x="334540" y="4325681"/>
                </a:moveTo>
                <a:lnTo>
                  <a:pt x="334540" y="4325681"/>
                </a:lnTo>
                <a:cubicBezTo>
                  <a:pt x="332435" y="4329161"/>
                  <a:pt x="329728" y="4328860"/>
                  <a:pt x="328310" y="4325036"/>
                </a:cubicBezTo>
                <a:cubicBezTo>
                  <a:pt x="327227" y="4323034"/>
                  <a:pt x="325131" y="4321797"/>
                  <a:pt x="322854" y="4321814"/>
                </a:cubicBezTo>
                <a:cubicBezTo>
                  <a:pt x="320490" y="4321814"/>
                  <a:pt x="318557" y="4320482"/>
                  <a:pt x="318557" y="4318849"/>
                </a:cubicBezTo>
                <a:cubicBezTo>
                  <a:pt x="318557" y="4314553"/>
                  <a:pt x="313745" y="4313522"/>
                  <a:pt x="310780" y="4317389"/>
                </a:cubicBezTo>
                <a:cubicBezTo>
                  <a:pt x="309405" y="4319279"/>
                  <a:pt x="308202" y="4319666"/>
                  <a:pt x="308159" y="4318334"/>
                </a:cubicBezTo>
                <a:cubicBezTo>
                  <a:pt x="308842" y="4315644"/>
                  <a:pt x="310153" y="4313156"/>
                  <a:pt x="311983" y="4311073"/>
                </a:cubicBezTo>
                <a:lnTo>
                  <a:pt x="315893" y="4306174"/>
                </a:lnTo>
                <a:lnTo>
                  <a:pt x="323756" y="4313909"/>
                </a:lnTo>
                <a:cubicBezTo>
                  <a:pt x="326768" y="4317144"/>
                  <a:pt x="330145" y="4320027"/>
                  <a:pt x="333810" y="4322502"/>
                </a:cubicBezTo>
                <a:cubicBezTo>
                  <a:pt x="335056" y="4322673"/>
                  <a:pt x="335400" y="4324177"/>
                  <a:pt x="334540" y="4325638"/>
                </a:cubicBezTo>
                <a:close/>
                <a:moveTo>
                  <a:pt x="342317" y="4306347"/>
                </a:moveTo>
                <a:cubicBezTo>
                  <a:pt x="339782" y="4307206"/>
                  <a:pt x="334197" y="4301019"/>
                  <a:pt x="335915" y="4299300"/>
                </a:cubicBezTo>
                <a:cubicBezTo>
                  <a:pt x="337634" y="4297581"/>
                  <a:pt x="346098" y="4300761"/>
                  <a:pt x="345282" y="4303296"/>
                </a:cubicBezTo>
                <a:cubicBezTo>
                  <a:pt x="344732" y="4304632"/>
                  <a:pt x="343662" y="4305685"/>
                  <a:pt x="342317" y="4306217"/>
                </a:cubicBezTo>
                <a:close/>
                <a:moveTo>
                  <a:pt x="347903" y="4294230"/>
                </a:moveTo>
                <a:cubicBezTo>
                  <a:pt x="346734" y="4294209"/>
                  <a:pt x="345797" y="4293250"/>
                  <a:pt x="345797" y="4292082"/>
                </a:cubicBezTo>
                <a:cubicBezTo>
                  <a:pt x="345797" y="4290918"/>
                  <a:pt x="346738" y="4289977"/>
                  <a:pt x="347903" y="4289977"/>
                </a:cubicBezTo>
                <a:cubicBezTo>
                  <a:pt x="349041" y="4289977"/>
                  <a:pt x="349965" y="4290900"/>
                  <a:pt x="349965" y="4292039"/>
                </a:cubicBezTo>
                <a:cubicBezTo>
                  <a:pt x="349965" y="4292052"/>
                  <a:pt x="349965" y="4292069"/>
                  <a:pt x="349965" y="4292082"/>
                </a:cubicBezTo>
                <a:cubicBezTo>
                  <a:pt x="349918" y="4293195"/>
                  <a:pt x="349015" y="4294080"/>
                  <a:pt x="347903" y="4294101"/>
                </a:cubicBezTo>
                <a:close/>
                <a:moveTo>
                  <a:pt x="352199" y="4266603"/>
                </a:moveTo>
                <a:cubicBezTo>
                  <a:pt x="351082" y="4266603"/>
                  <a:pt x="350094" y="4265142"/>
                  <a:pt x="350094" y="4263381"/>
                </a:cubicBezTo>
                <a:cubicBezTo>
                  <a:pt x="350094" y="4261619"/>
                  <a:pt x="351082" y="4260201"/>
                  <a:pt x="352199" y="4260201"/>
                </a:cubicBezTo>
                <a:cubicBezTo>
                  <a:pt x="353316" y="4260201"/>
                  <a:pt x="354304" y="4261619"/>
                  <a:pt x="354304" y="4263381"/>
                </a:cubicBezTo>
                <a:cubicBezTo>
                  <a:pt x="354304" y="4265142"/>
                  <a:pt x="353230" y="4266474"/>
                  <a:pt x="352070" y="4266474"/>
                </a:cubicBezTo>
                <a:close/>
                <a:moveTo>
                  <a:pt x="378365" y="4309569"/>
                </a:moveTo>
                <a:cubicBezTo>
                  <a:pt x="370631" y="4305831"/>
                  <a:pt x="363671" y="4307249"/>
                  <a:pt x="365476" y="4312147"/>
                </a:cubicBezTo>
                <a:cubicBezTo>
                  <a:pt x="367022" y="4316229"/>
                  <a:pt x="365948" y="4316186"/>
                  <a:pt x="362640" y="4312147"/>
                </a:cubicBezTo>
                <a:cubicBezTo>
                  <a:pt x="361282" y="4310424"/>
                  <a:pt x="359314" y="4309285"/>
                  <a:pt x="357140" y="4308967"/>
                </a:cubicBezTo>
                <a:cubicBezTo>
                  <a:pt x="355503" y="4308920"/>
                  <a:pt x="354214" y="4307558"/>
                  <a:pt x="354261" y="4305921"/>
                </a:cubicBezTo>
                <a:cubicBezTo>
                  <a:pt x="354261" y="4305917"/>
                  <a:pt x="354261" y="4305917"/>
                  <a:pt x="354261" y="4305917"/>
                </a:cubicBezTo>
                <a:cubicBezTo>
                  <a:pt x="354261" y="4303640"/>
                  <a:pt x="356023" y="4303124"/>
                  <a:pt x="361050" y="4303983"/>
                </a:cubicBezTo>
                <a:cubicBezTo>
                  <a:pt x="367538" y="4305058"/>
                  <a:pt x="367882" y="4304757"/>
                  <a:pt x="367882" y="4298312"/>
                </a:cubicBezTo>
                <a:cubicBezTo>
                  <a:pt x="368041" y="4294041"/>
                  <a:pt x="366120" y="4289955"/>
                  <a:pt x="362726" y="4287356"/>
                </a:cubicBezTo>
                <a:cubicBezTo>
                  <a:pt x="358644" y="4284004"/>
                  <a:pt x="358429" y="4282801"/>
                  <a:pt x="360534" y="4281340"/>
                </a:cubicBezTo>
                <a:cubicBezTo>
                  <a:pt x="364831" y="4278591"/>
                  <a:pt x="373768" y="4289031"/>
                  <a:pt x="372264" y="4295175"/>
                </a:cubicBezTo>
                <a:cubicBezTo>
                  <a:pt x="370760" y="4301320"/>
                  <a:pt x="375186" y="4305401"/>
                  <a:pt x="379998" y="4303511"/>
                </a:cubicBezTo>
                <a:cubicBezTo>
                  <a:pt x="381974" y="4302737"/>
                  <a:pt x="384295" y="4303854"/>
                  <a:pt x="385455" y="4306390"/>
                </a:cubicBezTo>
                <a:cubicBezTo>
                  <a:pt x="388634" y="4312362"/>
                  <a:pt x="386142" y="4313393"/>
                  <a:pt x="378236" y="4309569"/>
                </a:cubicBezTo>
                <a:close/>
                <a:moveTo>
                  <a:pt x="387818" y="4295820"/>
                </a:moveTo>
                <a:lnTo>
                  <a:pt x="382576" y="4293586"/>
                </a:lnTo>
                <a:lnTo>
                  <a:pt x="388849" y="4291695"/>
                </a:lnTo>
                <a:cubicBezTo>
                  <a:pt x="396368" y="4289504"/>
                  <a:pt x="400364" y="4290664"/>
                  <a:pt x="400364" y="4295047"/>
                </a:cubicBezTo>
                <a:cubicBezTo>
                  <a:pt x="400364" y="4299429"/>
                  <a:pt x="395294" y="4299085"/>
                  <a:pt x="387689" y="4295820"/>
                </a:cubicBezTo>
                <a:close/>
                <a:moveTo>
                  <a:pt x="408226" y="4324736"/>
                </a:moveTo>
                <a:cubicBezTo>
                  <a:pt x="404617" y="4323877"/>
                  <a:pt x="402469" y="4324263"/>
                  <a:pt x="402469" y="4325724"/>
                </a:cubicBezTo>
                <a:cubicBezTo>
                  <a:pt x="402469" y="4328302"/>
                  <a:pt x="399762" y="4328860"/>
                  <a:pt x="397657" y="4326712"/>
                </a:cubicBezTo>
                <a:cubicBezTo>
                  <a:pt x="393360" y="4322416"/>
                  <a:pt x="404918" y="4319881"/>
                  <a:pt x="410847" y="4323919"/>
                </a:cubicBezTo>
                <a:cubicBezTo>
                  <a:pt x="413039" y="4325638"/>
                  <a:pt x="412351" y="4325638"/>
                  <a:pt x="408097" y="4324736"/>
                </a:cubicBezTo>
                <a:close/>
                <a:moveTo>
                  <a:pt x="414671" y="4297581"/>
                </a:moveTo>
                <a:cubicBezTo>
                  <a:pt x="414126" y="4299850"/>
                  <a:pt x="412377" y="4301633"/>
                  <a:pt x="410117" y="4302222"/>
                </a:cubicBezTo>
                <a:cubicBezTo>
                  <a:pt x="407324" y="4302737"/>
                  <a:pt x="406465" y="4301878"/>
                  <a:pt x="406980" y="4299085"/>
                </a:cubicBezTo>
                <a:cubicBezTo>
                  <a:pt x="407539" y="4296808"/>
                  <a:pt x="409309" y="4295025"/>
                  <a:pt x="411578" y="4294445"/>
                </a:cubicBezTo>
                <a:cubicBezTo>
                  <a:pt x="414413" y="4293886"/>
                  <a:pt x="415058" y="4294789"/>
                  <a:pt x="414413" y="4297581"/>
                </a:cubicBezTo>
                <a:close/>
                <a:moveTo>
                  <a:pt x="407496" y="3911835"/>
                </a:moveTo>
                <a:cubicBezTo>
                  <a:pt x="409687" y="3908269"/>
                  <a:pt x="411449" y="3908914"/>
                  <a:pt x="415659" y="3914757"/>
                </a:cubicBezTo>
                <a:cubicBezTo>
                  <a:pt x="418495" y="3918710"/>
                  <a:pt x="418710" y="3920042"/>
                  <a:pt x="416562" y="3920042"/>
                </a:cubicBezTo>
                <a:cubicBezTo>
                  <a:pt x="411878" y="3920042"/>
                  <a:pt x="405820" y="3914499"/>
                  <a:pt x="407367" y="3911835"/>
                </a:cubicBezTo>
                <a:close/>
                <a:moveTo>
                  <a:pt x="419226" y="4281340"/>
                </a:moveTo>
                <a:cubicBezTo>
                  <a:pt x="418057" y="4281319"/>
                  <a:pt x="417120" y="4280361"/>
                  <a:pt x="417120" y="4279192"/>
                </a:cubicBezTo>
                <a:cubicBezTo>
                  <a:pt x="417120" y="4278006"/>
                  <a:pt x="418083" y="4277044"/>
                  <a:pt x="419269" y="4277044"/>
                </a:cubicBezTo>
                <a:cubicBezTo>
                  <a:pt x="420454" y="4277044"/>
                  <a:pt x="421417" y="4278006"/>
                  <a:pt x="421417" y="4279192"/>
                </a:cubicBezTo>
                <a:cubicBezTo>
                  <a:pt x="421421" y="4280378"/>
                  <a:pt x="420463" y="4281345"/>
                  <a:pt x="419277" y="4281349"/>
                </a:cubicBezTo>
                <a:cubicBezTo>
                  <a:pt x="419217" y="4281349"/>
                  <a:pt x="419157" y="4281345"/>
                  <a:pt x="419097" y="4281340"/>
                </a:cubicBezTo>
                <a:close/>
                <a:moveTo>
                  <a:pt x="417120" y="4272747"/>
                </a:moveTo>
                <a:cubicBezTo>
                  <a:pt x="417120" y="4271587"/>
                  <a:pt x="419956" y="4270599"/>
                  <a:pt x="423393" y="4270599"/>
                </a:cubicBezTo>
                <a:cubicBezTo>
                  <a:pt x="426831" y="4270599"/>
                  <a:pt x="429666" y="4271587"/>
                  <a:pt x="429666" y="4272747"/>
                </a:cubicBezTo>
                <a:cubicBezTo>
                  <a:pt x="429666" y="4273907"/>
                  <a:pt x="426873" y="4274853"/>
                  <a:pt x="423393" y="4274853"/>
                </a:cubicBezTo>
                <a:cubicBezTo>
                  <a:pt x="419913" y="4274853"/>
                  <a:pt x="416991" y="4274079"/>
                  <a:pt x="416991" y="4272833"/>
                </a:cubicBezTo>
                <a:close/>
                <a:moveTo>
                  <a:pt x="439462" y="4313565"/>
                </a:moveTo>
                <a:cubicBezTo>
                  <a:pt x="435166" y="4313092"/>
                  <a:pt x="434221" y="4313565"/>
                  <a:pt x="435166" y="4316229"/>
                </a:cubicBezTo>
                <a:cubicBezTo>
                  <a:pt x="436970" y="4320998"/>
                  <a:pt x="435553" y="4320096"/>
                  <a:pt x="430010" y="4312920"/>
                </a:cubicBezTo>
                <a:cubicBezTo>
                  <a:pt x="427604" y="4310377"/>
                  <a:pt x="426268" y="4307008"/>
                  <a:pt x="426272" y="4303511"/>
                </a:cubicBezTo>
                <a:cubicBezTo>
                  <a:pt x="427819" y="4299472"/>
                  <a:pt x="431772" y="4299214"/>
                  <a:pt x="431772" y="4303511"/>
                </a:cubicBezTo>
                <a:cubicBezTo>
                  <a:pt x="431772" y="4305358"/>
                  <a:pt x="434736" y="4307163"/>
                  <a:pt x="439205" y="4307807"/>
                </a:cubicBezTo>
                <a:cubicBezTo>
                  <a:pt x="447540" y="4309655"/>
                  <a:pt x="447755" y="4314596"/>
                  <a:pt x="439333" y="4313651"/>
                </a:cubicBezTo>
                <a:close/>
                <a:moveTo>
                  <a:pt x="446423" y="4283489"/>
                </a:moveTo>
                <a:cubicBezTo>
                  <a:pt x="446423" y="4282303"/>
                  <a:pt x="447385" y="4281340"/>
                  <a:pt x="448571" y="4281340"/>
                </a:cubicBezTo>
                <a:cubicBezTo>
                  <a:pt x="449757" y="4281340"/>
                  <a:pt x="450719" y="4282303"/>
                  <a:pt x="450719" y="4283489"/>
                </a:cubicBezTo>
                <a:cubicBezTo>
                  <a:pt x="450719" y="4284675"/>
                  <a:pt x="449757" y="4285637"/>
                  <a:pt x="448571" y="4285637"/>
                </a:cubicBezTo>
                <a:cubicBezTo>
                  <a:pt x="447385" y="4285637"/>
                  <a:pt x="446423" y="4284675"/>
                  <a:pt x="446423" y="4283489"/>
                </a:cubicBezTo>
                <a:close/>
                <a:moveTo>
                  <a:pt x="451751" y="4311116"/>
                </a:moveTo>
                <a:cubicBezTo>
                  <a:pt x="449860" y="4311116"/>
                  <a:pt x="449130" y="4309870"/>
                  <a:pt x="449860" y="4307936"/>
                </a:cubicBezTo>
                <a:cubicBezTo>
                  <a:pt x="451106" y="4304671"/>
                  <a:pt x="454801" y="4305573"/>
                  <a:pt x="454801" y="4309139"/>
                </a:cubicBezTo>
                <a:cubicBezTo>
                  <a:pt x="454672" y="4310171"/>
                  <a:pt x="453297" y="4311073"/>
                  <a:pt x="451622" y="4311073"/>
                </a:cubicBezTo>
                <a:close/>
                <a:moveTo>
                  <a:pt x="464125" y="4292640"/>
                </a:moveTo>
                <a:cubicBezTo>
                  <a:pt x="465543" y="4293869"/>
                  <a:pt x="466647" y="4295412"/>
                  <a:pt x="467347" y="4297152"/>
                </a:cubicBezTo>
                <a:cubicBezTo>
                  <a:pt x="467347" y="4299515"/>
                  <a:pt x="463652" y="4298312"/>
                  <a:pt x="461031" y="4295133"/>
                </a:cubicBezTo>
                <a:cubicBezTo>
                  <a:pt x="457379" y="4290664"/>
                  <a:pt x="459957" y="4288516"/>
                  <a:pt x="463996" y="4292597"/>
                </a:cubicBezTo>
                <a:close/>
                <a:moveTo>
                  <a:pt x="463437" y="4328345"/>
                </a:moveTo>
                <a:cubicBezTo>
                  <a:pt x="461839" y="4327572"/>
                  <a:pt x="461164" y="4325651"/>
                  <a:pt x="461933" y="4324048"/>
                </a:cubicBezTo>
                <a:cubicBezTo>
                  <a:pt x="463781" y="4321041"/>
                  <a:pt x="469452" y="4323361"/>
                  <a:pt x="469452" y="4327142"/>
                </a:cubicBezTo>
                <a:cubicBezTo>
                  <a:pt x="469452" y="4330923"/>
                  <a:pt x="467433" y="4330966"/>
                  <a:pt x="463308" y="4328302"/>
                </a:cubicBezTo>
                <a:close/>
                <a:moveTo>
                  <a:pt x="467734" y="4316272"/>
                </a:moveTo>
                <a:cubicBezTo>
                  <a:pt x="463910" y="4314639"/>
                  <a:pt x="461289" y="4312491"/>
                  <a:pt x="461933" y="4311459"/>
                </a:cubicBezTo>
                <a:cubicBezTo>
                  <a:pt x="463180" y="4309397"/>
                  <a:pt x="477831" y="4313350"/>
                  <a:pt x="477831" y="4315756"/>
                </a:cubicBezTo>
                <a:cubicBezTo>
                  <a:pt x="477702" y="4318892"/>
                  <a:pt x="474265" y="4319064"/>
                  <a:pt x="467605" y="4316229"/>
                </a:cubicBezTo>
                <a:close/>
                <a:moveTo>
                  <a:pt x="467734" y="4274552"/>
                </a:moveTo>
                <a:cubicBezTo>
                  <a:pt x="464426" y="4271244"/>
                  <a:pt x="464468" y="4266474"/>
                  <a:pt x="467734" y="4266560"/>
                </a:cubicBezTo>
                <a:cubicBezTo>
                  <a:pt x="470999" y="4266646"/>
                  <a:pt x="477659" y="4271802"/>
                  <a:pt x="477659" y="4274681"/>
                </a:cubicBezTo>
                <a:cubicBezTo>
                  <a:pt x="477659" y="4277559"/>
                  <a:pt x="470827" y="4277774"/>
                  <a:pt x="467691" y="4274509"/>
                </a:cubicBezTo>
                <a:close/>
                <a:moveTo>
                  <a:pt x="470312" y="4257838"/>
                </a:moveTo>
                <a:cubicBezTo>
                  <a:pt x="469581" y="4256592"/>
                  <a:pt x="469367" y="4255131"/>
                  <a:pt x="469925" y="4254616"/>
                </a:cubicBezTo>
                <a:cubicBezTo>
                  <a:pt x="471386" y="4253112"/>
                  <a:pt x="477745" y="4256077"/>
                  <a:pt x="477745" y="4258225"/>
                </a:cubicBezTo>
                <a:cubicBezTo>
                  <a:pt x="477745" y="4260373"/>
                  <a:pt x="471987" y="4260545"/>
                  <a:pt x="470269" y="4257795"/>
                </a:cubicBezTo>
                <a:close/>
                <a:moveTo>
                  <a:pt x="476714" y="4217622"/>
                </a:moveTo>
                <a:cubicBezTo>
                  <a:pt x="475945" y="4216295"/>
                  <a:pt x="475945" y="4214653"/>
                  <a:pt x="476714" y="4213326"/>
                </a:cubicBezTo>
                <a:cubicBezTo>
                  <a:pt x="478432" y="4210490"/>
                  <a:pt x="484061" y="4213025"/>
                  <a:pt x="484061" y="4216634"/>
                </a:cubicBezTo>
                <a:cubicBezTo>
                  <a:pt x="484061" y="4220243"/>
                  <a:pt x="478604" y="4220759"/>
                  <a:pt x="476671" y="4217579"/>
                </a:cubicBezTo>
                <a:close/>
                <a:moveTo>
                  <a:pt x="482041" y="4153775"/>
                </a:moveTo>
                <a:cubicBezTo>
                  <a:pt x="480654" y="4153638"/>
                  <a:pt x="479421" y="4152838"/>
                  <a:pt x="478733" y="4151627"/>
                </a:cubicBezTo>
                <a:cubicBezTo>
                  <a:pt x="478046" y="4150467"/>
                  <a:pt x="478733" y="4149522"/>
                  <a:pt x="480752" y="4149522"/>
                </a:cubicBezTo>
                <a:cubicBezTo>
                  <a:pt x="482772" y="4149522"/>
                  <a:pt x="483975" y="4150467"/>
                  <a:pt x="483975" y="4151627"/>
                </a:cubicBezTo>
                <a:cubicBezTo>
                  <a:pt x="484048" y="4152740"/>
                  <a:pt x="483202" y="4153702"/>
                  <a:pt x="482089" y="4153771"/>
                </a:cubicBezTo>
                <a:cubicBezTo>
                  <a:pt x="482076" y="4153775"/>
                  <a:pt x="482059" y="4153775"/>
                  <a:pt x="482041" y="4153775"/>
                </a:cubicBezTo>
                <a:close/>
                <a:moveTo>
                  <a:pt x="486983" y="4175000"/>
                </a:moveTo>
                <a:cubicBezTo>
                  <a:pt x="488830" y="4175000"/>
                  <a:pt x="490291" y="4175945"/>
                  <a:pt x="490291" y="4177149"/>
                </a:cubicBezTo>
                <a:cubicBezTo>
                  <a:pt x="490317" y="4178270"/>
                  <a:pt x="489436" y="4179207"/>
                  <a:pt x="488314" y="4179254"/>
                </a:cubicBezTo>
                <a:cubicBezTo>
                  <a:pt x="486965" y="4179073"/>
                  <a:pt x="485767" y="4178304"/>
                  <a:pt x="485049" y="4177149"/>
                </a:cubicBezTo>
                <a:cubicBezTo>
                  <a:pt x="484319" y="4175988"/>
                  <a:pt x="485221" y="4175258"/>
                  <a:pt x="486983" y="4175258"/>
                </a:cubicBezTo>
                <a:close/>
                <a:moveTo>
                  <a:pt x="489217" y="4187890"/>
                </a:moveTo>
                <a:cubicBezTo>
                  <a:pt x="488529" y="4189050"/>
                  <a:pt x="487541" y="4189995"/>
                  <a:pt x="486983" y="4189995"/>
                </a:cubicBezTo>
                <a:cubicBezTo>
                  <a:pt x="486424" y="4189995"/>
                  <a:pt x="486080" y="4189050"/>
                  <a:pt x="486080" y="4187890"/>
                </a:cubicBezTo>
                <a:cubicBezTo>
                  <a:pt x="486128" y="4186695"/>
                  <a:pt x="487120" y="4185759"/>
                  <a:pt x="488314" y="4185785"/>
                </a:cubicBezTo>
                <a:cubicBezTo>
                  <a:pt x="489518" y="4185699"/>
                  <a:pt x="489947" y="4186644"/>
                  <a:pt x="489217" y="4187804"/>
                </a:cubicBezTo>
                <a:close/>
                <a:moveTo>
                  <a:pt x="492353" y="4306905"/>
                </a:moveTo>
                <a:cubicBezTo>
                  <a:pt x="491167" y="4306931"/>
                  <a:pt x="490188" y="4305986"/>
                  <a:pt x="490162" y="4304800"/>
                </a:cubicBezTo>
                <a:cubicBezTo>
                  <a:pt x="490140" y="4303614"/>
                  <a:pt x="491081" y="4302634"/>
                  <a:pt x="492267" y="4302609"/>
                </a:cubicBezTo>
                <a:cubicBezTo>
                  <a:pt x="493453" y="4302587"/>
                  <a:pt x="494437" y="4303528"/>
                  <a:pt x="494459" y="4304714"/>
                </a:cubicBezTo>
                <a:cubicBezTo>
                  <a:pt x="494459" y="4304744"/>
                  <a:pt x="494459" y="4304770"/>
                  <a:pt x="494459" y="4304800"/>
                </a:cubicBezTo>
                <a:cubicBezTo>
                  <a:pt x="494411" y="4305930"/>
                  <a:pt x="493483" y="4306819"/>
                  <a:pt x="492353" y="4306819"/>
                </a:cubicBezTo>
                <a:close/>
                <a:moveTo>
                  <a:pt x="496048" y="4299859"/>
                </a:moveTo>
                <a:cubicBezTo>
                  <a:pt x="489732" y="4299859"/>
                  <a:pt x="483631" y="4296550"/>
                  <a:pt x="485264" y="4293886"/>
                </a:cubicBezTo>
                <a:cubicBezTo>
                  <a:pt x="486897" y="4291223"/>
                  <a:pt x="493857" y="4291652"/>
                  <a:pt x="497509" y="4295906"/>
                </a:cubicBezTo>
                <a:cubicBezTo>
                  <a:pt x="501161" y="4300159"/>
                  <a:pt x="500688" y="4299859"/>
                  <a:pt x="496048" y="4299859"/>
                </a:cubicBezTo>
                <a:close/>
                <a:moveTo>
                  <a:pt x="501892" y="4266431"/>
                </a:moveTo>
                <a:cubicBezTo>
                  <a:pt x="500134" y="4266406"/>
                  <a:pt x="498734" y="4264966"/>
                  <a:pt x="498755" y="4263209"/>
                </a:cubicBezTo>
                <a:cubicBezTo>
                  <a:pt x="498755" y="4263209"/>
                  <a:pt x="498755" y="4263209"/>
                  <a:pt x="498755" y="4263209"/>
                </a:cubicBezTo>
                <a:cubicBezTo>
                  <a:pt x="498553" y="4261465"/>
                  <a:pt x="499799" y="4259888"/>
                  <a:pt x="501544" y="4259681"/>
                </a:cubicBezTo>
                <a:cubicBezTo>
                  <a:pt x="503288" y="4259479"/>
                  <a:pt x="504869" y="4260726"/>
                  <a:pt x="505071" y="4262470"/>
                </a:cubicBezTo>
                <a:cubicBezTo>
                  <a:pt x="505101" y="4262715"/>
                  <a:pt x="505101" y="4262964"/>
                  <a:pt x="505071" y="4263209"/>
                </a:cubicBezTo>
                <a:cubicBezTo>
                  <a:pt x="505097" y="4264988"/>
                  <a:pt x="503670" y="4266449"/>
                  <a:pt x="501892" y="4266474"/>
                </a:cubicBezTo>
                <a:cubicBezTo>
                  <a:pt x="501849" y="4266474"/>
                  <a:pt x="501806" y="4266474"/>
                  <a:pt x="501763" y="4266474"/>
                </a:cubicBezTo>
                <a:close/>
                <a:moveTo>
                  <a:pt x="506188" y="4313006"/>
                </a:moveTo>
                <a:cubicBezTo>
                  <a:pt x="504512" y="4310299"/>
                  <a:pt x="504942" y="4309827"/>
                  <a:pt x="511000" y="4307979"/>
                </a:cubicBezTo>
                <a:cubicBezTo>
                  <a:pt x="513793" y="4307077"/>
                  <a:pt x="515684" y="4307421"/>
                  <a:pt x="515684" y="4308710"/>
                </a:cubicBezTo>
                <a:cubicBezTo>
                  <a:pt x="515383" y="4312190"/>
                  <a:pt x="507563" y="4315799"/>
                  <a:pt x="505887" y="4313049"/>
                </a:cubicBezTo>
                <a:close/>
                <a:moveTo>
                  <a:pt x="519078" y="4283274"/>
                </a:moveTo>
                <a:cubicBezTo>
                  <a:pt x="518356" y="4285031"/>
                  <a:pt x="516350" y="4285869"/>
                  <a:pt x="514592" y="4285147"/>
                </a:cubicBezTo>
                <a:cubicBezTo>
                  <a:pt x="513742" y="4284799"/>
                  <a:pt x="513067" y="4284125"/>
                  <a:pt x="512719" y="4283274"/>
                </a:cubicBezTo>
                <a:cubicBezTo>
                  <a:pt x="511988" y="4282071"/>
                  <a:pt x="512934" y="4280524"/>
                  <a:pt x="514781" y="4279837"/>
                </a:cubicBezTo>
                <a:cubicBezTo>
                  <a:pt x="518304" y="4278376"/>
                  <a:pt x="520582" y="4280137"/>
                  <a:pt x="518605" y="4283317"/>
                </a:cubicBezTo>
                <a:close/>
                <a:moveTo>
                  <a:pt x="520066" y="4248257"/>
                </a:moveTo>
                <a:cubicBezTo>
                  <a:pt x="520066" y="4246538"/>
                  <a:pt x="520968" y="4245163"/>
                  <a:pt x="522085" y="4245163"/>
                </a:cubicBezTo>
                <a:cubicBezTo>
                  <a:pt x="523203" y="4245163"/>
                  <a:pt x="523632" y="4246452"/>
                  <a:pt x="523031" y="4248085"/>
                </a:cubicBezTo>
                <a:cubicBezTo>
                  <a:pt x="521785" y="4251307"/>
                  <a:pt x="527671" y="4254530"/>
                  <a:pt x="529433" y="4251608"/>
                </a:cubicBezTo>
                <a:cubicBezTo>
                  <a:pt x="530464" y="4249890"/>
                  <a:pt x="543096" y="4254874"/>
                  <a:pt x="543096" y="4256979"/>
                </a:cubicBezTo>
                <a:cubicBezTo>
                  <a:pt x="543096" y="4257495"/>
                  <a:pt x="541205" y="4257924"/>
                  <a:pt x="538799" y="4257924"/>
                </a:cubicBezTo>
                <a:cubicBezTo>
                  <a:pt x="536393" y="4257924"/>
                  <a:pt x="534503" y="4256850"/>
                  <a:pt x="534503" y="4255561"/>
                </a:cubicBezTo>
                <a:cubicBezTo>
                  <a:pt x="534503" y="4254272"/>
                  <a:pt x="533042" y="4253800"/>
                  <a:pt x="531194" y="4254487"/>
                </a:cubicBezTo>
                <a:cubicBezTo>
                  <a:pt x="526683" y="4256206"/>
                  <a:pt x="519593" y="4252296"/>
                  <a:pt x="519593" y="4248300"/>
                </a:cubicBezTo>
                <a:close/>
                <a:moveTo>
                  <a:pt x="526339" y="4274896"/>
                </a:moveTo>
                <a:cubicBezTo>
                  <a:pt x="526365" y="4276060"/>
                  <a:pt x="525441" y="4277018"/>
                  <a:pt x="524277" y="4277044"/>
                </a:cubicBezTo>
                <a:cubicBezTo>
                  <a:pt x="524264" y="4277044"/>
                  <a:pt x="524247" y="4277044"/>
                  <a:pt x="524234" y="4277044"/>
                </a:cubicBezTo>
                <a:cubicBezTo>
                  <a:pt x="523048" y="4277044"/>
                  <a:pt x="522085" y="4276081"/>
                  <a:pt x="522085" y="4274896"/>
                </a:cubicBezTo>
                <a:cubicBezTo>
                  <a:pt x="522085" y="4273710"/>
                  <a:pt x="523048" y="4272747"/>
                  <a:pt x="524234" y="4272747"/>
                </a:cubicBezTo>
                <a:cubicBezTo>
                  <a:pt x="525244" y="4272979"/>
                  <a:pt x="525935" y="4273907"/>
                  <a:pt x="525866" y="4274939"/>
                </a:cubicBezTo>
                <a:close/>
                <a:moveTo>
                  <a:pt x="524921" y="4307850"/>
                </a:moveTo>
                <a:cubicBezTo>
                  <a:pt x="520625" y="4302694"/>
                  <a:pt x="520625" y="4302522"/>
                  <a:pt x="524535" y="4302522"/>
                </a:cubicBezTo>
                <a:cubicBezTo>
                  <a:pt x="526812" y="4302522"/>
                  <a:pt x="528144" y="4303382"/>
                  <a:pt x="527542" y="4304456"/>
                </a:cubicBezTo>
                <a:cubicBezTo>
                  <a:pt x="526941" y="4305530"/>
                  <a:pt x="527800" y="4306905"/>
                  <a:pt x="529476" y="4307592"/>
                </a:cubicBezTo>
                <a:cubicBezTo>
                  <a:pt x="531151" y="4308280"/>
                  <a:pt x="532612" y="4309784"/>
                  <a:pt x="532612" y="4310987"/>
                </a:cubicBezTo>
                <a:cubicBezTo>
                  <a:pt x="532139" y="4314639"/>
                  <a:pt x="529304" y="4313436"/>
                  <a:pt x="524449" y="4307893"/>
                </a:cubicBezTo>
                <a:close/>
                <a:moveTo>
                  <a:pt x="534846" y="4323791"/>
                </a:moveTo>
                <a:cubicBezTo>
                  <a:pt x="533476" y="4323640"/>
                  <a:pt x="532260" y="4322841"/>
                  <a:pt x="531581" y="4321642"/>
                </a:cubicBezTo>
                <a:cubicBezTo>
                  <a:pt x="530850" y="4320482"/>
                  <a:pt x="531581" y="4319537"/>
                  <a:pt x="533557" y="4319537"/>
                </a:cubicBezTo>
                <a:cubicBezTo>
                  <a:pt x="535534" y="4319537"/>
                  <a:pt x="536823" y="4320482"/>
                  <a:pt x="536823" y="4321642"/>
                </a:cubicBezTo>
                <a:cubicBezTo>
                  <a:pt x="536913" y="4322776"/>
                  <a:pt x="536071" y="4323773"/>
                  <a:pt x="534932" y="4323863"/>
                </a:cubicBezTo>
                <a:cubicBezTo>
                  <a:pt x="534747" y="4323881"/>
                  <a:pt x="534558" y="4323868"/>
                  <a:pt x="534374" y="4323834"/>
                </a:cubicBezTo>
                <a:close/>
                <a:moveTo>
                  <a:pt x="537338" y="4289891"/>
                </a:moveTo>
                <a:cubicBezTo>
                  <a:pt x="534631" y="4287614"/>
                  <a:pt x="533042" y="4284563"/>
                  <a:pt x="533815" y="4282758"/>
                </a:cubicBezTo>
                <a:cubicBezTo>
                  <a:pt x="534485" y="4281126"/>
                  <a:pt x="534013" y="4279244"/>
                  <a:pt x="532655" y="4278118"/>
                </a:cubicBezTo>
                <a:cubicBezTo>
                  <a:pt x="530979" y="4277044"/>
                  <a:pt x="530979" y="4275841"/>
                  <a:pt x="532655" y="4273821"/>
                </a:cubicBezTo>
                <a:cubicBezTo>
                  <a:pt x="535920" y="4269869"/>
                  <a:pt x="539573" y="4269997"/>
                  <a:pt x="538026" y="4274036"/>
                </a:cubicBezTo>
                <a:cubicBezTo>
                  <a:pt x="537338" y="4275798"/>
                  <a:pt x="538026" y="4277216"/>
                  <a:pt x="539444" y="4277216"/>
                </a:cubicBezTo>
                <a:cubicBezTo>
                  <a:pt x="540861" y="4277216"/>
                  <a:pt x="542107" y="4278891"/>
                  <a:pt x="542150" y="4280911"/>
                </a:cubicBezTo>
                <a:cubicBezTo>
                  <a:pt x="542344" y="4283833"/>
                  <a:pt x="542889" y="4286715"/>
                  <a:pt x="543783" y="4289504"/>
                </a:cubicBezTo>
                <a:cubicBezTo>
                  <a:pt x="545330" y="4295090"/>
                  <a:pt x="543311" y="4295304"/>
                  <a:pt x="536866" y="4289934"/>
                </a:cubicBezTo>
                <a:close/>
                <a:moveTo>
                  <a:pt x="541248" y="4195882"/>
                </a:moveTo>
                <a:cubicBezTo>
                  <a:pt x="538713" y="4191585"/>
                  <a:pt x="538885" y="4191585"/>
                  <a:pt x="543998" y="4192487"/>
                </a:cubicBezTo>
                <a:cubicBezTo>
                  <a:pt x="547006" y="4193089"/>
                  <a:pt x="549970" y="4192745"/>
                  <a:pt x="550572" y="4191714"/>
                </a:cubicBezTo>
                <a:cubicBezTo>
                  <a:pt x="552376" y="4188792"/>
                  <a:pt x="555642" y="4189609"/>
                  <a:pt x="555642" y="4192960"/>
                </a:cubicBezTo>
                <a:cubicBezTo>
                  <a:pt x="555474" y="4195327"/>
                  <a:pt x="557262" y="4197381"/>
                  <a:pt x="559629" y="4197544"/>
                </a:cubicBezTo>
                <a:cubicBezTo>
                  <a:pt x="560798" y="4197626"/>
                  <a:pt x="561949" y="4197226"/>
                  <a:pt x="562817" y="4196440"/>
                </a:cubicBezTo>
                <a:cubicBezTo>
                  <a:pt x="566211" y="4193518"/>
                  <a:pt x="572398" y="4195624"/>
                  <a:pt x="572398" y="4199663"/>
                </a:cubicBezTo>
                <a:cubicBezTo>
                  <a:pt x="572398" y="4201811"/>
                  <a:pt x="569863" y="4202541"/>
                  <a:pt x="563504" y="4202326"/>
                </a:cubicBezTo>
                <a:cubicBezTo>
                  <a:pt x="548080" y="4201854"/>
                  <a:pt x="543611" y="4200522"/>
                  <a:pt x="540776" y="4195925"/>
                </a:cubicBezTo>
                <a:close/>
                <a:moveTo>
                  <a:pt x="557274" y="4321642"/>
                </a:moveTo>
                <a:cubicBezTo>
                  <a:pt x="554868" y="4321642"/>
                  <a:pt x="549369" y="4315026"/>
                  <a:pt x="549369" y="4312147"/>
                </a:cubicBezTo>
                <a:cubicBezTo>
                  <a:pt x="549369" y="4309268"/>
                  <a:pt x="553450" y="4311631"/>
                  <a:pt x="556501" y="4316443"/>
                </a:cubicBezTo>
                <a:cubicBezTo>
                  <a:pt x="558563" y="4320310"/>
                  <a:pt x="558778" y="4321685"/>
                  <a:pt x="556802" y="4321685"/>
                </a:cubicBezTo>
                <a:close/>
                <a:moveTo>
                  <a:pt x="570164" y="4330235"/>
                </a:moveTo>
                <a:cubicBezTo>
                  <a:pt x="568089" y="4329277"/>
                  <a:pt x="565683" y="4329355"/>
                  <a:pt x="563676" y="4330450"/>
                </a:cubicBezTo>
                <a:cubicBezTo>
                  <a:pt x="559380" y="4332728"/>
                  <a:pt x="556114" y="4329376"/>
                  <a:pt x="560110" y="4326884"/>
                </a:cubicBezTo>
                <a:cubicBezTo>
                  <a:pt x="564106" y="4324392"/>
                  <a:pt x="578585" y="4324306"/>
                  <a:pt x="578585" y="4327185"/>
                </a:cubicBezTo>
                <a:cubicBezTo>
                  <a:pt x="578585" y="4330064"/>
                  <a:pt x="573387" y="4332384"/>
                  <a:pt x="569777" y="4330149"/>
                </a:cubicBezTo>
                <a:close/>
                <a:moveTo>
                  <a:pt x="581507" y="4302093"/>
                </a:moveTo>
                <a:cubicBezTo>
                  <a:pt x="580691" y="4301277"/>
                  <a:pt x="578800" y="4301620"/>
                  <a:pt x="577211" y="4302909"/>
                </a:cubicBezTo>
                <a:cubicBezTo>
                  <a:pt x="574933" y="4304843"/>
                  <a:pt x="574976" y="4306046"/>
                  <a:pt x="577554" y="4309741"/>
                </a:cubicBezTo>
                <a:cubicBezTo>
                  <a:pt x="578963" y="4311575"/>
                  <a:pt x="580016" y="4313659"/>
                  <a:pt x="580648" y="4315885"/>
                </a:cubicBezTo>
                <a:cubicBezTo>
                  <a:pt x="580648" y="4319881"/>
                  <a:pt x="576351" y="4316959"/>
                  <a:pt x="572613" y="4310213"/>
                </a:cubicBezTo>
                <a:lnTo>
                  <a:pt x="568317" y="4302866"/>
                </a:lnTo>
                <a:lnTo>
                  <a:pt x="575277" y="4298570"/>
                </a:lnTo>
                <a:cubicBezTo>
                  <a:pt x="585460" y="4292211"/>
                  <a:pt x="589585" y="4293027"/>
                  <a:pt x="584944" y="4300546"/>
                </a:cubicBezTo>
                <a:cubicBezTo>
                  <a:pt x="583526" y="4302093"/>
                  <a:pt x="581980" y="4302823"/>
                  <a:pt x="581120" y="4302007"/>
                </a:cubicBezTo>
                <a:close/>
                <a:moveTo>
                  <a:pt x="589585" y="4311159"/>
                </a:moveTo>
                <a:cubicBezTo>
                  <a:pt x="585288" y="4311159"/>
                  <a:pt x="582796" y="4309440"/>
                  <a:pt x="582796" y="4306433"/>
                </a:cubicBezTo>
                <a:cubicBezTo>
                  <a:pt x="582796" y="4303425"/>
                  <a:pt x="591733" y="4305444"/>
                  <a:pt x="592764" y="4308495"/>
                </a:cubicBezTo>
                <a:cubicBezTo>
                  <a:pt x="592850" y="4309913"/>
                  <a:pt x="591475" y="4311073"/>
                  <a:pt x="589198" y="4311073"/>
                </a:cubicBezTo>
                <a:close/>
                <a:moveTo>
                  <a:pt x="592162" y="4293972"/>
                </a:moveTo>
                <a:cubicBezTo>
                  <a:pt x="590100" y="4291609"/>
                  <a:pt x="589284" y="4289676"/>
                  <a:pt x="590315" y="4289676"/>
                </a:cubicBezTo>
                <a:cubicBezTo>
                  <a:pt x="591346" y="4289676"/>
                  <a:pt x="590315" y="4288258"/>
                  <a:pt x="588339" y="4286625"/>
                </a:cubicBezTo>
                <a:cubicBezTo>
                  <a:pt x="586362" y="4284992"/>
                  <a:pt x="585116" y="4282629"/>
                  <a:pt x="585847" y="4281383"/>
                </a:cubicBezTo>
                <a:cubicBezTo>
                  <a:pt x="588553" y="4277087"/>
                  <a:pt x="592291" y="4279278"/>
                  <a:pt x="595729" y="4287614"/>
                </a:cubicBezTo>
                <a:cubicBezTo>
                  <a:pt x="599166" y="4297195"/>
                  <a:pt x="597447" y="4300417"/>
                  <a:pt x="591776" y="4294058"/>
                </a:cubicBezTo>
                <a:close/>
                <a:moveTo>
                  <a:pt x="593237" y="4168598"/>
                </a:moveTo>
                <a:cubicBezTo>
                  <a:pt x="593258" y="4167438"/>
                  <a:pt x="594182" y="4166497"/>
                  <a:pt x="595342" y="4166450"/>
                </a:cubicBezTo>
                <a:cubicBezTo>
                  <a:pt x="596511" y="4166472"/>
                  <a:pt x="597447" y="4167430"/>
                  <a:pt x="597447" y="4168598"/>
                </a:cubicBezTo>
                <a:cubicBezTo>
                  <a:pt x="597447" y="4169763"/>
                  <a:pt x="596506" y="4170704"/>
                  <a:pt x="595342" y="4170704"/>
                </a:cubicBezTo>
                <a:cubicBezTo>
                  <a:pt x="594169" y="4170893"/>
                  <a:pt x="593065" y="4170102"/>
                  <a:pt x="592876" y="4168929"/>
                </a:cubicBezTo>
                <a:cubicBezTo>
                  <a:pt x="592863" y="4168848"/>
                  <a:pt x="592854" y="4168766"/>
                  <a:pt x="592850" y="4168684"/>
                </a:cubicBezTo>
                <a:close/>
                <a:moveTo>
                  <a:pt x="596244" y="3899504"/>
                </a:moveTo>
                <a:cubicBezTo>
                  <a:pt x="587651" y="3902855"/>
                  <a:pt x="585975" y="3896969"/>
                  <a:pt x="594311" y="3893059"/>
                </a:cubicBezTo>
                <a:cubicBezTo>
                  <a:pt x="598865" y="3890911"/>
                  <a:pt x="599553" y="3891083"/>
                  <a:pt x="599553" y="3894391"/>
                </a:cubicBezTo>
                <a:cubicBezTo>
                  <a:pt x="599458" y="3896703"/>
                  <a:pt x="598010" y="3898740"/>
                  <a:pt x="595858" y="3899590"/>
                </a:cubicBezTo>
                <a:close/>
                <a:moveTo>
                  <a:pt x="599553" y="4062344"/>
                </a:moveTo>
                <a:cubicBezTo>
                  <a:pt x="599553" y="4061180"/>
                  <a:pt x="600494" y="4060239"/>
                  <a:pt x="601658" y="4060239"/>
                </a:cubicBezTo>
                <a:cubicBezTo>
                  <a:pt x="602822" y="4060239"/>
                  <a:pt x="603763" y="4061184"/>
                  <a:pt x="603763" y="4062344"/>
                </a:cubicBezTo>
                <a:cubicBezTo>
                  <a:pt x="603763" y="4063509"/>
                  <a:pt x="602822" y="4064450"/>
                  <a:pt x="601658" y="4064450"/>
                </a:cubicBezTo>
                <a:cubicBezTo>
                  <a:pt x="601645" y="4064450"/>
                  <a:pt x="601628" y="4064450"/>
                  <a:pt x="601615" y="4064450"/>
                </a:cubicBezTo>
                <a:cubicBezTo>
                  <a:pt x="600468" y="4064639"/>
                  <a:pt x="599385" y="4063865"/>
                  <a:pt x="599192" y="4062718"/>
                </a:cubicBezTo>
                <a:cubicBezTo>
                  <a:pt x="599179" y="4062623"/>
                  <a:pt x="599170" y="4062525"/>
                  <a:pt x="599166" y="4062430"/>
                </a:cubicBezTo>
                <a:close/>
                <a:moveTo>
                  <a:pt x="603591" y="4238504"/>
                </a:moveTo>
                <a:cubicBezTo>
                  <a:pt x="602388" y="4238504"/>
                  <a:pt x="601959" y="4237558"/>
                  <a:pt x="602689" y="4236398"/>
                </a:cubicBezTo>
                <a:cubicBezTo>
                  <a:pt x="603419" y="4235238"/>
                  <a:pt x="604408" y="4234250"/>
                  <a:pt x="604923" y="4234250"/>
                </a:cubicBezTo>
                <a:cubicBezTo>
                  <a:pt x="605439" y="4234250"/>
                  <a:pt x="605826" y="4235238"/>
                  <a:pt x="605826" y="4236398"/>
                </a:cubicBezTo>
                <a:cubicBezTo>
                  <a:pt x="606002" y="4237571"/>
                  <a:pt x="605190" y="4238663"/>
                  <a:pt x="604017" y="4238839"/>
                </a:cubicBezTo>
                <a:cubicBezTo>
                  <a:pt x="603746" y="4238877"/>
                  <a:pt x="603471" y="4238869"/>
                  <a:pt x="603205" y="4238804"/>
                </a:cubicBezTo>
                <a:close/>
                <a:moveTo>
                  <a:pt x="607888" y="4030249"/>
                </a:moveTo>
                <a:cubicBezTo>
                  <a:pt x="607888" y="4029080"/>
                  <a:pt x="608825" y="4028122"/>
                  <a:pt x="609993" y="4028101"/>
                </a:cubicBezTo>
                <a:cubicBezTo>
                  <a:pt x="611179" y="4028079"/>
                  <a:pt x="612159" y="4029020"/>
                  <a:pt x="612185" y="4030206"/>
                </a:cubicBezTo>
                <a:cubicBezTo>
                  <a:pt x="612206" y="4031392"/>
                  <a:pt x="611265" y="4032371"/>
                  <a:pt x="610079" y="4032397"/>
                </a:cubicBezTo>
                <a:cubicBezTo>
                  <a:pt x="608893" y="4032419"/>
                  <a:pt x="607914" y="4031478"/>
                  <a:pt x="607888" y="4030292"/>
                </a:cubicBezTo>
                <a:cubicBezTo>
                  <a:pt x="607888" y="4030279"/>
                  <a:pt x="607888" y="4030262"/>
                  <a:pt x="607888" y="4030249"/>
                </a:cubicBezTo>
                <a:close/>
                <a:moveTo>
                  <a:pt x="611067" y="4309998"/>
                </a:moveTo>
                <a:cubicBezTo>
                  <a:pt x="606771" y="4306690"/>
                  <a:pt x="608490" y="4302265"/>
                  <a:pt x="614333" y="4302265"/>
                </a:cubicBezTo>
                <a:cubicBezTo>
                  <a:pt x="616361" y="4302045"/>
                  <a:pt x="618183" y="4303515"/>
                  <a:pt x="618402" y="4305543"/>
                </a:cubicBezTo>
                <a:cubicBezTo>
                  <a:pt x="618440" y="4305882"/>
                  <a:pt x="618427" y="4306226"/>
                  <a:pt x="618372" y="4306561"/>
                </a:cubicBezTo>
                <a:cubicBezTo>
                  <a:pt x="617985" y="4312276"/>
                  <a:pt x="615192" y="4313651"/>
                  <a:pt x="610681" y="4310299"/>
                </a:cubicBezTo>
                <a:close/>
                <a:moveTo>
                  <a:pt x="626277" y="4327786"/>
                </a:moveTo>
                <a:cubicBezTo>
                  <a:pt x="624941" y="4325483"/>
                  <a:pt x="622634" y="4323906"/>
                  <a:pt x="620004" y="4323490"/>
                </a:cubicBezTo>
                <a:cubicBezTo>
                  <a:pt x="617942" y="4323490"/>
                  <a:pt x="616266" y="4322416"/>
                  <a:pt x="616266" y="4321084"/>
                </a:cubicBezTo>
                <a:cubicBezTo>
                  <a:pt x="616266" y="4319752"/>
                  <a:pt x="618586" y="4319193"/>
                  <a:pt x="622840" y="4320053"/>
                </a:cubicBezTo>
                <a:cubicBezTo>
                  <a:pt x="625603" y="4320650"/>
                  <a:pt x="628404" y="4321084"/>
                  <a:pt x="631218" y="4321341"/>
                </a:cubicBezTo>
                <a:cubicBezTo>
                  <a:pt x="632207" y="4321341"/>
                  <a:pt x="633023" y="4323748"/>
                  <a:pt x="633023" y="4326669"/>
                </a:cubicBezTo>
                <a:cubicBezTo>
                  <a:pt x="632636" y="4333415"/>
                  <a:pt x="629500" y="4333930"/>
                  <a:pt x="625891" y="4328087"/>
                </a:cubicBezTo>
                <a:close/>
                <a:moveTo>
                  <a:pt x="629285" y="4312491"/>
                </a:moveTo>
                <a:cubicBezTo>
                  <a:pt x="628035" y="4311339"/>
                  <a:pt x="627149" y="4309844"/>
                  <a:pt x="626750" y="4308194"/>
                </a:cubicBezTo>
                <a:cubicBezTo>
                  <a:pt x="626750" y="4306174"/>
                  <a:pt x="638952" y="4310428"/>
                  <a:pt x="640499" y="4313006"/>
                </a:cubicBezTo>
                <a:cubicBezTo>
                  <a:pt x="642046" y="4315584"/>
                  <a:pt x="631777" y="4315713"/>
                  <a:pt x="628898" y="4312748"/>
                </a:cubicBezTo>
                <a:close/>
                <a:moveTo>
                  <a:pt x="627867" y="4295992"/>
                </a:moveTo>
                <a:cubicBezTo>
                  <a:pt x="627308" y="4295047"/>
                  <a:pt x="628211" y="4293070"/>
                  <a:pt x="629929" y="4291695"/>
                </a:cubicBezTo>
                <a:cubicBezTo>
                  <a:pt x="631648" y="4290320"/>
                  <a:pt x="633023" y="4289977"/>
                  <a:pt x="633023" y="4291179"/>
                </a:cubicBezTo>
                <a:cubicBezTo>
                  <a:pt x="633023" y="4292383"/>
                  <a:pt x="634613" y="4293199"/>
                  <a:pt x="636503" y="4293070"/>
                </a:cubicBezTo>
                <a:cubicBezTo>
                  <a:pt x="638209" y="4292821"/>
                  <a:pt x="639902" y="4293616"/>
                  <a:pt x="640800" y="4295090"/>
                </a:cubicBezTo>
                <a:cubicBezTo>
                  <a:pt x="641315" y="4298054"/>
                  <a:pt x="629242" y="4298956"/>
                  <a:pt x="627480" y="4296292"/>
                </a:cubicBezTo>
                <a:close/>
                <a:moveTo>
                  <a:pt x="645569" y="4277817"/>
                </a:moveTo>
                <a:cubicBezTo>
                  <a:pt x="643507" y="4275239"/>
                  <a:pt x="643592" y="4274638"/>
                  <a:pt x="646256" y="4274638"/>
                </a:cubicBezTo>
                <a:cubicBezTo>
                  <a:pt x="647975" y="4274603"/>
                  <a:pt x="649625" y="4275330"/>
                  <a:pt x="650768" y="4276614"/>
                </a:cubicBezTo>
                <a:cubicBezTo>
                  <a:pt x="652443" y="4280352"/>
                  <a:pt x="647889" y="4281426"/>
                  <a:pt x="645182" y="4278118"/>
                </a:cubicBezTo>
                <a:close/>
                <a:moveTo>
                  <a:pt x="651885" y="4184367"/>
                </a:moveTo>
                <a:cubicBezTo>
                  <a:pt x="651885" y="4187761"/>
                  <a:pt x="648834" y="4190081"/>
                  <a:pt x="646944" y="4188148"/>
                </a:cubicBezTo>
                <a:cubicBezTo>
                  <a:pt x="645053" y="4186214"/>
                  <a:pt x="645569" y="4181144"/>
                  <a:pt x="648576" y="4181144"/>
                </a:cubicBezTo>
                <a:cubicBezTo>
                  <a:pt x="650295" y="4181119"/>
                  <a:pt x="651833" y="4180070"/>
                  <a:pt x="652486" y="4178480"/>
                </a:cubicBezTo>
                <a:cubicBezTo>
                  <a:pt x="653002" y="4176934"/>
                  <a:pt x="654205" y="4176590"/>
                  <a:pt x="655279" y="4177707"/>
                </a:cubicBezTo>
                <a:cubicBezTo>
                  <a:pt x="656353" y="4178824"/>
                  <a:pt x="656052" y="4179984"/>
                  <a:pt x="654506" y="4180543"/>
                </a:cubicBezTo>
                <a:cubicBezTo>
                  <a:pt x="652705" y="4181110"/>
                  <a:pt x="651485" y="4182781"/>
                  <a:pt x="651498" y="4184668"/>
                </a:cubicBezTo>
                <a:close/>
                <a:moveTo>
                  <a:pt x="686257" y="4311159"/>
                </a:moveTo>
                <a:cubicBezTo>
                  <a:pt x="685312" y="4312258"/>
                  <a:pt x="683929" y="4312886"/>
                  <a:pt x="682476" y="4312877"/>
                </a:cubicBezTo>
                <a:cubicBezTo>
                  <a:pt x="680672" y="4312877"/>
                  <a:pt x="680070" y="4314768"/>
                  <a:pt x="680758" y="4318205"/>
                </a:cubicBezTo>
                <a:cubicBezTo>
                  <a:pt x="681445" y="4321642"/>
                  <a:pt x="680758" y="4323533"/>
                  <a:pt x="679383" y="4323533"/>
                </a:cubicBezTo>
                <a:cubicBezTo>
                  <a:pt x="678008" y="4323533"/>
                  <a:pt x="677063" y="4321599"/>
                  <a:pt x="677063" y="4319236"/>
                </a:cubicBezTo>
                <a:cubicBezTo>
                  <a:pt x="677063" y="4315197"/>
                  <a:pt x="675043" y="4314037"/>
                  <a:pt x="669200" y="4314940"/>
                </a:cubicBezTo>
                <a:cubicBezTo>
                  <a:pt x="667782" y="4314940"/>
                  <a:pt x="666579" y="4314467"/>
                  <a:pt x="666579" y="4313479"/>
                </a:cubicBezTo>
                <a:cubicBezTo>
                  <a:pt x="667004" y="4311756"/>
                  <a:pt x="667915" y="4310192"/>
                  <a:pt x="669200" y="4308967"/>
                </a:cubicBezTo>
                <a:cubicBezTo>
                  <a:pt x="671305" y="4306733"/>
                  <a:pt x="670403" y="4306304"/>
                  <a:pt x="664474" y="4306604"/>
                </a:cubicBezTo>
                <a:cubicBezTo>
                  <a:pt x="653904" y="4307206"/>
                  <a:pt x="653217" y="4306905"/>
                  <a:pt x="655881" y="4303382"/>
                </a:cubicBezTo>
                <a:cubicBezTo>
                  <a:pt x="659756" y="4299403"/>
                  <a:pt x="666119" y="4299322"/>
                  <a:pt x="670098" y="4303197"/>
                </a:cubicBezTo>
                <a:cubicBezTo>
                  <a:pt x="670596" y="4303683"/>
                  <a:pt x="671048" y="4304220"/>
                  <a:pt x="671434" y="4304800"/>
                </a:cubicBezTo>
                <a:cubicBezTo>
                  <a:pt x="673587" y="4307829"/>
                  <a:pt x="677131" y="4309560"/>
                  <a:pt x="680844" y="4309397"/>
                </a:cubicBezTo>
                <a:cubicBezTo>
                  <a:pt x="684109" y="4309655"/>
                  <a:pt x="686429" y="4310471"/>
                  <a:pt x="685828" y="4311459"/>
                </a:cubicBezTo>
                <a:close/>
                <a:moveTo>
                  <a:pt x="692745" y="4312920"/>
                </a:moveTo>
                <a:cubicBezTo>
                  <a:pt x="691027" y="4312920"/>
                  <a:pt x="689609" y="4311975"/>
                  <a:pt x="689609" y="4310772"/>
                </a:cubicBezTo>
                <a:cubicBezTo>
                  <a:pt x="689609" y="4309569"/>
                  <a:pt x="691027" y="4308667"/>
                  <a:pt x="692745" y="4308667"/>
                </a:cubicBezTo>
                <a:cubicBezTo>
                  <a:pt x="694464" y="4308667"/>
                  <a:pt x="695882" y="4309612"/>
                  <a:pt x="695882" y="4310772"/>
                </a:cubicBezTo>
                <a:cubicBezTo>
                  <a:pt x="695882" y="4311932"/>
                  <a:pt x="694077" y="4313221"/>
                  <a:pt x="692315" y="4313221"/>
                </a:cubicBezTo>
                <a:close/>
                <a:moveTo>
                  <a:pt x="694120" y="4291179"/>
                </a:moveTo>
                <a:cubicBezTo>
                  <a:pt x="692359" y="4291781"/>
                  <a:pt x="691585" y="4290793"/>
                  <a:pt x="692058" y="4288602"/>
                </a:cubicBezTo>
                <a:cubicBezTo>
                  <a:pt x="692831" y="4284606"/>
                  <a:pt x="696956" y="4283918"/>
                  <a:pt x="696956" y="4287742"/>
                </a:cubicBezTo>
                <a:cubicBezTo>
                  <a:pt x="696771" y="4289555"/>
                  <a:pt x="695461" y="4291051"/>
                  <a:pt x="693690" y="4291480"/>
                </a:cubicBezTo>
                <a:close/>
                <a:moveTo>
                  <a:pt x="721747" y="4305831"/>
                </a:moveTo>
                <a:cubicBezTo>
                  <a:pt x="720974" y="4305058"/>
                  <a:pt x="718997" y="4305616"/>
                  <a:pt x="717450" y="4306991"/>
                </a:cubicBezTo>
                <a:cubicBezTo>
                  <a:pt x="712724" y="4310987"/>
                  <a:pt x="700264" y="4314811"/>
                  <a:pt x="699018" y="4312662"/>
                </a:cubicBezTo>
                <a:cubicBezTo>
                  <a:pt x="698026" y="4310854"/>
                  <a:pt x="698687" y="4308581"/>
                  <a:pt x="700496" y="4307588"/>
                </a:cubicBezTo>
                <a:cubicBezTo>
                  <a:pt x="701424" y="4307077"/>
                  <a:pt x="702529" y="4306982"/>
                  <a:pt x="703530" y="4307335"/>
                </a:cubicBezTo>
                <a:cubicBezTo>
                  <a:pt x="707040" y="4307640"/>
                  <a:pt x="710567" y="4306952"/>
                  <a:pt x="713712" y="4305358"/>
                </a:cubicBezTo>
                <a:cubicBezTo>
                  <a:pt x="722520" y="4301620"/>
                  <a:pt x="723251" y="4301577"/>
                  <a:pt x="723251" y="4304757"/>
                </a:cubicBezTo>
                <a:cubicBezTo>
                  <a:pt x="722692" y="4306433"/>
                  <a:pt x="722048" y="4306905"/>
                  <a:pt x="721317" y="4306132"/>
                </a:cubicBezTo>
                <a:close/>
                <a:moveTo>
                  <a:pt x="724368" y="4257666"/>
                </a:moveTo>
                <a:cubicBezTo>
                  <a:pt x="726430" y="4257666"/>
                  <a:pt x="733434" y="4267033"/>
                  <a:pt x="733520" y="4269869"/>
                </a:cubicBezTo>
                <a:cubicBezTo>
                  <a:pt x="733696" y="4271162"/>
                  <a:pt x="732794" y="4272356"/>
                  <a:pt x="731500" y="4272533"/>
                </a:cubicBezTo>
                <a:cubicBezTo>
                  <a:pt x="731500" y="4272533"/>
                  <a:pt x="731500" y="4272533"/>
                  <a:pt x="731500" y="4272533"/>
                </a:cubicBezTo>
                <a:cubicBezTo>
                  <a:pt x="729438" y="4272533"/>
                  <a:pt x="728665" y="4270900"/>
                  <a:pt x="729180" y="4267677"/>
                </a:cubicBezTo>
                <a:cubicBezTo>
                  <a:pt x="729180" y="4266775"/>
                  <a:pt x="728020" y="4265486"/>
                  <a:pt x="726301" y="4264799"/>
                </a:cubicBezTo>
                <a:cubicBezTo>
                  <a:pt x="722864" y="4263939"/>
                  <a:pt x="721274" y="4257967"/>
                  <a:pt x="723766" y="4257967"/>
                </a:cubicBezTo>
                <a:close/>
                <a:moveTo>
                  <a:pt x="733219" y="4304413"/>
                </a:moveTo>
                <a:cubicBezTo>
                  <a:pt x="732274" y="4304413"/>
                  <a:pt x="731500" y="4307249"/>
                  <a:pt x="731500" y="4310772"/>
                </a:cubicBezTo>
                <a:cubicBezTo>
                  <a:pt x="731500" y="4315068"/>
                  <a:pt x="730469" y="4317131"/>
                  <a:pt x="728192" y="4317131"/>
                </a:cubicBezTo>
                <a:cubicBezTo>
                  <a:pt x="725915" y="4317131"/>
                  <a:pt x="725184" y="4315756"/>
                  <a:pt x="726344" y="4310256"/>
                </a:cubicBezTo>
                <a:cubicBezTo>
                  <a:pt x="728450" y="4300116"/>
                  <a:pt x="734938" y="4293328"/>
                  <a:pt x="734938" y="4301234"/>
                </a:cubicBezTo>
                <a:cubicBezTo>
                  <a:pt x="734551" y="4303253"/>
                  <a:pt x="733777" y="4304714"/>
                  <a:pt x="732789" y="4304714"/>
                </a:cubicBezTo>
                <a:close/>
                <a:moveTo>
                  <a:pt x="731500" y="4285379"/>
                </a:moveTo>
                <a:cubicBezTo>
                  <a:pt x="731500" y="4281469"/>
                  <a:pt x="741683" y="4277731"/>
                  <a:pt x="744390" y="4280610"/>
                </a:cubicBezTo>
                <a:cubicBezTo>
                  <a:pt x="745722" y="4281985"/>
                  <a:pt x="746366" y="4283446"/>
                  <a:pt x="745894" y="4283918"/>
                </a:cubicBezTo>
                <a:cubicBezTo>
                  <a:pt x="743058" y="4286625"/>
                  <a:pt x="731071" y="4287828"/>
                  <a:pt x="731071" y="4285680"/>
                </a:cubicBezTo>
                <a:close/>
                <a:moveTo>
                  <a:pt x="740695" y="4293972"/>
                </a:moveTo>
                <a:cubicBezTo>
                  <a:pt x="743651" y="4294686"/>
                  <a:pt x="746362" y="4296168"/>
                  <a:pt x="748558" y="4298269"/>
                </a:cubicBezTo>
                <a:cubicBezTo>
                  <a:pt x="753155" y="4302179"/>
                  <a:pt x="753198" y="4302566"/>
                  <a:pt x="749288" y="4302566"/>
                </a:cubicBezTo>
                <a:cubicBezTo>
                  <a:pt x="743960" y="4302179"/>
                  <a:pt x="735496" y="4294101"/>
                  <a:pt x="740265" y="4294101"/>
                </a:cubicBezTo>
                <a:close/>
                <a:moveTo>
                  <a:pt x="751995" y="4326111"/>
                </a:moveTo>
                <a:cubicBezTo>
                  <a:pt x="751264" y="4328302"/>
                  <a:pt x="750792" y="4328302"/>
                  <a:pt x="749460" y="4326111"/>
                </a:cubicBezTo>
                <a:cubicBezTo>
                  <a:pt x="747741" y="4323232"/>
                  <a:pt x="749460" y="4320010"/>
                  <a:pt x="751608" y="4322158"/>
                </a:cubicBezTo>
                <a:lnTo>
                  <a:pt x="751608" y="4322158"/>
                </a:lnTo>
                <a:cubicBezTo>
                  <a:pt x="752283" y="4323438"/>
                  <a:pt x="752266" y="4324972"/>
                  <a:pt x="751565" y="4326240"/>
                </a:cubicBezTo>
                <a:close/>
                <a:moveTo>
                  <a:pt x="752425" y="4315197"/>
                </a:moveTo>
                <a:cubicBezTo>
                  <a:pt x="749159" y="4316959"/>
                  <a:pt x="748128" y="4316830"/>
                  <a:pt x="748128" y="4314467"/>
                </a:cubicBezTo>
                <a:cubicBezTo>
                  <a:pt x="748128" y="4312791"/>
                  <a:pt x="750018" y="4310944"/>
                  <a:pt x="752425" y="4310171"/>
                </a:cubicBezTo>
                <a:cubicBezTo>
                  <a:pt x="754831" y="4309397"/>
                  <a:pt x="756721" y="4309870"/>
                  <a:pt x="756721" y="4310901"/>
                </a:cubicBezTo>
                <a:cubicBezTo>
                  <a:pt x="756721" y="4311932"/>
                  <a:pt x="754315" y="4314080"/>
                  <a:pt x="751995" y="4315326"/>
                </a:cubicBezTo>
                <a:close/>
                <a:moveTo>
                  <a:pt x="758826" y="4302308"/>
                </a:moveTo>
                <a:cubicBezTo>
                  <a:pt x="757477" y="4302127"/>
                  <a:pt x="756278" y="4301358"/>
                  <a:pt x="755561" y="4300202"/>
                </a:cubicBezTo>
                <a:cubicBezTo>
                  <a:pt x="754874" y="4298999"/>
                  <a:pt x="755561" y="4298054"/>
                  <a:pt x="757537" y="4298054"/>
                </a:cubicBezTo>
                <a:cubicBezTo>
                  <a:pt x="759514" y="4298054"/>
                  <a:pt x="760803" y="4298999"/>
                  <a:pt x="760803" y="4300202"/>
                </a:cubicBezTo>
                <a:cubicBezTo>
                  <a:pt x="761018" y="4301298"/>
                  <a:pt x="760304" y="4302359"/>
                  <a:pt x="759209" y="4302574"/>
                </a:cubicBezTo>
                <a:cubicBezTo>
                  <a:pt x="758942" y="4302626"/>
                  <a:pt x="758663" y="4302621"/>
                  <a:pt x="758397" y="4302566"/>
                </a:cubicBezTo>
                <a:close/>
                <a:moveTo>
                  <a:pt x="752725" y="4283403"/>
                </a:moveTo>
                <a:cubicBezTo>
                  <a:pt x="750792" y="4282157"/>
                  <a:pt x="752382" y="4281254"/>
                  <a:pt x="757967" y="4280567"/>
                </a:cubicBezTo>
                <a:cubicBezTo>
                  <a:pt x="767076" y="4279407"/>
                  <a:pt x="770857" y="4280567"/>
                  <a:pt x="766818" y="4283403"/>
                </a:cubicBezTo>
                <a:cubicBezTo>
                  <a:pt x="762350" y="4286002"/>
                  <a:pt x="756854" y="4286097"/>
                  <a:pt x="752296" y="4283660"/>
                </a:cubicBezTo>
                <a:close/>
                <a:moveTo>
                  <a:pt x="767076" y="4293843"/>
                </a:moveTo>
                <a:cubicBezTo>
                  <a:pt x="767076" y="4292679"/>
                  <a:pt x="768017" y="4291738"/>
                  <a:pt x="769181" y="4291738"/>
                </a:cubicBezTo>
                <a:cubicBezTo>
                  <a:pt x="770346" y="4291738"/>
                  <a:pt x="771286" y="4292679"/>
                  <a:pt x="771286" y="4293843"/>
                </a:cubicBezTo>
                <a:cubicBezTo>
                  <a:pt x="771286" y="4295008"/>
                  <a:pt x="770346" y="4295949"/>
                  <a:pt x="769181" y="4295949"/>
                </a:cubicBezTo>
                <a:cubicBezTo>
                  <a:pt x="768034" y="4296146"/>
                  <a:pt x="766947" y="4295377"/>
                  <a:pt x="766749" y="4294230"/>
                </a:cubicBezTo>
                <a:cubicBezTo>
                  <a:pt x="766741" y="4294187"/>
                  <a:pt x="766736" y="4294144"/>
                  <a:pt x="766732" y="4294101"/>
                </a:cubicBezTo>
                <a:close/>
                <a:moveTo>
                  <a:pt x="769826" y="4318334"/>
                </a:moveTo>
                <a:cubicBezTo>
                  <a:pt x="767849" y="4316057"/>
                  <a:pt x="768236" y="4315283"/>
                  <a:pt x="771888" y="4314295"/>
                </a:cubicBezTo>
                <a:cubicBezTo>
                  <a:pt x="774096" y="4313573"/>
                  <a:pt x="776511" y="4313891"/>
                  <a:pt x="778462" y="4315154"/>
                </a:cubicBezTo>
                <a:cubicBezTo>
                  <a:pt x="780597" y="4316572"/>
                  <a:pt x="783119" y="4317277"/>
                  <a:pt x="785680" y="4317174"/>
                </a:cubicBezTo>
                <a:cubicBezTo>
                  <a:pt x="788516" y="4317174"/>
                  <a:pt x="790449" y="4317517"/>
                  <a:pt x="789977" y="4317947"/>
                </a:cubicBezTo>
                <a:cubicBezTo>
                  <a:pt x="786539" y="4320869"/>
                  <a:pt x="771630" y="4321341"/>
                  <a:pt x="769396" y="4318592"/>
                </a:cubicBezTo>
                <a:close/>
                <a:moveTo>
                  <a:pt x="773392" y="4298054"/>
                </a:moveTo>
                <a:cubicBezTo>
                  <a:pt x="773345" y="4296941"/>
                  <a:pt x="774208" y="4295996"/>
                  <a:pt x="775321" y="4295949"/>
                </a:cubicBezTo>
                <a:cubicBezTo>
                  <a:pt x="775321" y="4295949"/>
                  <a:pt x="775325" y="4295949"/>
                  <a:pt x="775325" y="4295949"/>
                </a:cubicBezTo>
                <a:cubicBezTo>
                  <a:pt x="776687" y="4296090"/>
                  <a:pt x="777899" y="4296873"/>
                  <a:pt x="778591" y="4298054"/>
                </a:cubicBezTo>
                <a:cubicBezTo>
                  <a:pt x="779321" y="4299257"/>
                  <a:pt x="778591" y="4300202"/>
                  <a:pt x="776657" y="4300202"/>
                </a:cubicBezTo>
                <a:cubicBezTo>
                  <a:pt x="774724" y="4300202"/>
                  <a:pt x="772962" y="4299515"/>
                  <a:pt x="772962" y="4298312"/>
                </a:cubicBezTo>
                <a:close/>
                <a:moveTo>
                  <a:pt x="785250" y="4289461"/>
                </a:moveTo>
                <a:cubicBezTo>
                  <a:pt x="782419" y="4288133"/>
                  <a:pt x="779226" y="4287802"/>
                  <a:pt x="776185" y="4288516"/>
                </a:cubicBezTo>
                <a:cubicBezTo>
                  <a:pt x="772747" y="4289418"/>
                  <a:pt x="771415" y="4289117"/>
                  <a:pt x="772318" y="4287614"/>
                </a:cubicBezTo>
                <a:cubicBezTo>
                  <a:pt x="773220" y="4286110"/>
                  <a:pt x="776614" y="4285508"/>
                  <a:pt x="780352" y="4285680"/>
                </a:cubicBezTo>
                <a:cubicBezTo>
                  <a:pt x="783227" y="4285916"/>
                  <a:pt x="786118" y="4285757"/>
                  <a:pt x="788945" y="4285207"/>
                </a:cubicBezTo>
                <a:cubicBezTo>
                  <a:pt x="791051" y="4284391"/>
                  <a:pt x="792082" y="4285809"/>
                  <a:pt x="792082" y="4289504"/>
                </a:cubicBezTo>
                <a:cubicBezTo>
                  <a:pt x="791781" y="4292511"/>
                  <a:pt x="789676" y="4292469"/>
                  <a:pt x="784821" y="4289590"/>
                </a:cubicBezTo>
                <a:close/>
                <a:moveTo>
                  <a:pt x="791180" y="4255690"/>
                </a:moveTo>
                <a:cubicBezTo>
                  <a:pt x="789461" y="4255690"/>
                  <a:pt x="788043" y="4254745"/>
                  <a:pt x="788043" y="4253585"/>
                </a:cubicBezTo>
                <a:cubicBezTo>
                  <a:pt x="788043" y="4252425"/>
                  <a:pt x="789461" y="4251436"/>
                  <a:pt x="791180" y="4251436"/>
                </a:cubicBezTo>
                <a:cubicBezTo>
                  <a:pt x="792898" y="4251436"/>
                  <a:pt x="794316" y="4252382"/>
                  <a:pt x="794316" y="4253585"/>
                </a:cubicBezTo>
                <a:cubicBezTo>
                  <a:pt x="794316" y="4254788"/>
                  <a:pt x="792512" y="4255819"/>
                  <a:pt x="790750" y="4255819"/>
                </a:cubicBezTo>
                <a:close/>
                <a:moveTo>
                  <a:pt x="795734" y="4108661"/>
                </a:moveTo>
                <a:cubicBezTo>
                  <a:pt x="796404" y="4109924"/>
                  <a:pt x="796404" y="4111437"/>
                  <a:pt x="795734" y="4112700"/>
                </a:cubicBezTo>
                <a:cubicBezTo>
                  <a:pt x="795046" y="4113430"/>
                  <a:pt x="794574" y="4112184"/>
                  <a:pt x="794660" y="4109950"/>
                </a:cubicBezTo>
                <a:cubicBezTo>
                  <a:pt x="794746" y="4107716"/>
                  <a:pt x="794660" y="4107071"/>
                  <a:pt x="795304" y="4108790"/>
                </a:cubicBezTo>
                <a:close/>
                <a:moveTo>
                  <a:pt x="794832" y="4257280"/>
                </a:moveTo>
                <a:cubicBezTo>
                  <a:pt x="795446" y="4255772"/>
                  <a:pt x="796860" y="4254740"/>
                  <a:pt x="798484" y="4254616"/>
                </a:cubicBezTo>
                <a:cubicBezTo>
                  <a:pt x="800125" y="4254723"/>
                  <a:pt x="801556" y="4255759"/>
                  <a:pt x="802179" y="4257280"/>
                </a:cubicBezTo>
                <a:cubicBezTo>
                  <a:pt x="802694" y="4258869"/>
                  <a:pt x="801191" y="4259944"/>
                  <a:pt x="798484" y="4259944"/>
                </a:cubicBezTo>
                <a:cubicBezTo>
                  <a:pt x="795777" y="4259944"/>
                  <a:pt x="793886" y="4258998"/>
                  <a:pt x="794402" y="4257409"/>
                </a:cubicBezTo>
                <a:close/>
                <a:moveTo>
                  <a:pt x="799128" y="4321728"/>
                </a:moveTo>
                <a:cubicBezTo>
                  <a:pt x="797882" y="4326712"/>
                  <a:pt x="796421" y="4327357"/>
                  <a:pt x="796421" y="4322931"/>
                </a:cubicBezTo>
                <a:cubicBezTo>
                  <a:pt x="796387" y="4321281"/>
                  <a:pt x="797100" y="4319705"/>
                  <a:pt x="798355" y="4318635"/>
                </a:cubicBezTo>
                <a:cubicBezTo>
                  <a:pt x="798913" y="4317990"/>
                  <a:pt x="799257" y="4319365"/>
                  <a:pt x="798656" y="4321685"/>
                </a:cubicBezTo>
                <a:close/>
                <a:moveTo>
                  <a:pt x="801835" y="4313135"/>
                </a:moveTo>
                <a:cubicBezTo>
                  <a:pt x="801130" y="4314368"/>
                  <a:pt x="799923" y="4315232"/>
                  <a:pt x="798527" y="4315498"/>
                </a:cubicBezTo>
                <a:cubicBezTo>
                  <a:pt x="796198" y="4315051"/>
                  <a:pt x="794673" y="4312796"/>
                  <a:pt x="795120" y="4310467"/>
                </a:cubicBezTo>
                <a:cubicBezTo>
                  <a:pt x="795218" y="4309951"/>
                  <a:pt x="795412" y="4309457"/>
                  <a:pt x="795691" y="4309010"/>
                </a:cubicBezTo>
                <a:cubicBezTo>
                  <a:pt x="797710" y="4306347"/>
                  <a:pt x="803167" y="4309998"/>
                  <a:pt x="801362" y="4312963"/>
                </a:cubicBezTo>
                <a:close/>
                <a:moveTo>
                  <a:pt x="800890" y="4271158"/>
                </a:moveTo>
                <a:cubicBezTo>
                  <a:pt x="801792" y="4268451"/>
                  <a:pt x="804800" y="4267849"/>
                  <a:pt x="804800" y="4270341"/>
                </a:cubicBezTo>
                <a:cubicBezTo>
                  <a:pt x="804800" y="4271244"/>
                  <a:pt x="803769" y="4272275"/>
                  <a:pt x="802480" y="4272704"/>
                </a:cubicBezTo>
                <a:cubicBezTo>
                  <a:pt x="801191" y="4273134"/>
                  <a:pt x="799988" y="4272275"/>
                  <a:pt x="800417" y="4270986"/>
                </a:cubicBezTo>
                <a:close/>
                <a:moveTo>
                  <a:pt x="804800" y="4319752"/>
                </a:moveTo>
                <a:cubicBezTo>
                  <a:pt x="803614" y="4319773"/>
                  <a:pt x="802634" y="4318832"/>
                  <a:pt x="802608" y="4317647"/>
                </a:cubicBezTo>
                <a:cubicBezTo>
                  <a:pt x="802587" y="4316461"/>
                  <a:pt x="803528" y="4315481"/>
                  <a:pt x="804714" y="4315455"/>
                </a:cubicBezTo>
                <a:cubicBezTo>
                  <a:pt x="805900" y="4315434"/>
                  <a:pt x="806879" y="4316375"/>
                  <a:pt x="806905" y="4317560"/>
                </a:cubicBezTo>
                <a:cubicBezTo>
                  <a:pt x="806905" y="4317573"/>
                  <a:pt x="806905" y="4317591"/>
                  <a:pt x="806905" y="4317604"/>
                </a:cubicBezTo>
                <a:cubicBezTo>
                  <a:pt x="806862" y="4318764"/>
                  <a:pt x="805887" y="4319674"/>
                  <a:pt x="804727" y="4319631"/>
                </a:cubicBezTo>
                <a:cubicBezTo>
                  <a:pt x="804594" y="4319627"/>
                  <a:pt x="804456" y="4319610"/>
                  <a:pt x="804327" y="4319580"/>
                </a:cubicBezTo>
                <a:close/>
                <a:moveTo>
                  <a:pt x="806819" y="4280782"/>
                </a:moveTo>
                <a:cubicBezTo>
                  <a:pt x="809698" y="4277817"/>
                  <a:pt x="813178" y="4281211"/>
                  <a:pt x="813178" y="4286926"/>
                </a:cubicBezTo>
                <a:cubicBezTo>
                  <a:pt x="813178" y="4289934"/>
                  <a:pt x="811975" y="4292125"/>
                  <a:pt x="810299" y="4292125"/>
                </a:cubicBezTo>
                <a:cubicBezTo>
                  <a:pt x="806389" y="4291953"/>
                  <a:pt x="803683" y="4283274"/>
                  <a:pt x="806346" y="4280610"/>
                </a:cubicBezTo>
                <a:close/>
                <a:moveTo>
                  <a:pt x="810256" y="4303081"/>
                </a:moveTo>
                <a:cubicBezTo>
                  <a:pt x="808753" y="4300632"/>
                  <a:pt x="812748" y="4297367"/>
                  <a:pt x="814768" y="4299386"/>
                </a:cubicBezTo>
                <a:cubicBezTo>
                  <a:pt x="815498" y="4300116"/>
                  <a:pt x="815069" y="4301706"/>
                  <a:pt x="813822" y="4302952"/>
                </a:cubicBezTo>
                <a:cubicBezTo>
                  <a:pt x="812577" y="4304198"/>
                  <a:pt x="810686" y="4304370"/>
                  <a:pt x="809698" y="4302909"/>
                </a:cubicBezTo>
                <a:close/>
                <a:moveTo>
                  <a:pt x="815283" y="4322931"/>
                </a:moveTo>
                <a:cubicBezTo>
                  <a:pt x="813694" y="4326712"/>
                  <a:pt x="813479" y="4326540"/>
                  <a:pt x="813350" y="4321341"/>
                </a:cubicBezTo>
                <a:cubicBezTo>
                  <a:pt x="813350" y="4318162"/>
                  <a:pt x="814123" y="4315498"/>
                  <a:pt x="815283" y="4315498"/>
                </a:cubicBezTo>
                <a:cubicBezTo>
                  <a:pt x="816443" y="4315498"/>
                  <a:pt x="817303" y="4316229"/>
                  <a:pt x="817260" y="4317088"/>
                </a:cubicBezTo>
                <a:cubicBezTo>
                  <a:pt x="816633" y="4319056"/>
                  <a:pt x="815812" y="4320955"/>
                  <a:pt x="814811" y="4322759"/>
                </a:cubicBezTo>
                <a:close/>
                <a:moveTo>
                  <a:pt x="817389" y="4262350"/>
                </a:moveTo>
                <a:cubicBezTo>
                  <a:pt x="817389" y="4261190"/>
                  <a:pt x="818806" y="4260244"/>
                  <a:pt x="820525" y="4260244"/>
                </a:cubicBezTo>
                <a:cubicBezTo>
                  <a:pt x="822244" y="4260244"/>
                  <a:pt x="823662" y="4261190"/>
                  <a:pt x="823662" y="4262350"/>
                </a:cubicBezTo>
                <a:cubicBezTo>
                  <a:pt x="823662" y="4263510"/>
                  <a:pt x="822244" y="4264498"/>
                  <a:pt x="820525" y="4264498"/>
                </a:cubicBezTo>
                <a:cubicBezTo>
                  <a:pt x="818806" y="4264498"/>
                  <a:pt x="816916" y="4263381"/>
                  <a:pt x="816916" y="4262178"/>
                </a:cubicBezTo>
                <a:close/>
                <a:moveTo>
                  <a:pt x="825294" y="4313909"/>
                </a:moveTo>
                <a:cubicBezTo>
                  <a:pt x="824005" y="4317861"/>
                  <a:pt x="819494" y="4318506"/>
                  <a:pt x="819494" y="4314725"/>
                </a:cubicBezTo>
                <a:cubicBezTo>
                  <a:pt x="819494" y="4312890"/>
                  <a:pt x="820968" y="4311395"/>
                  <a:pt x="822802" y="4311373"/>
                </a:cubicBezTo>
                <a:cubicBezTo>
                  <a:pt x="824134" y="4311073"/>
                  <a:pt x="825251" y="4312233"/>
                  <a:pt x="824822" y="4313608"/>
                </a:cubicBezTo>
                <a:close/>
                <a:moveTo>
                  <a:pt x="818291" y="4216290"/>
                </a:moveTo>
                <a:cubicBezTo>
                  <a:pt x="817346" y="4213755"/>
                  <a:pt x="817904" y="4213197"/>
                  <a:pt x="820310" y="4214142"/>
                </a:cubicBezTo>
                <a:cubicBezTo>
                  <a:pt x="822377" y="4214907"/>
                  <a:pt x="824551" y="4215341"/>
                  <a:pt x="826755" y="4215431"/>
                </a:cubicBezTo>
                <a:cubicBezTo>
                  <a:pt x="828474" y="4215431"/>
                  <a:pt x="829290" y="4216376"/>
                  <a:pt x="828560" y="4217579"/>
                </a:cubicBezTo>
                <a:cubicBezTo>
                  <a:pt x="826179" y="4220162"/>
                  <a:pt x="822158" y="4220325"/>
                  <a:pt x="819576" y="4217940"/>
                </a:cubicBezTo>
                <a:cubicBezTo>
                  <a:pt x="819060" y="4217468"/>
                  <a:pt x="818626" y="4216909"/>
                  <a:pt x="818291" y="4216290"/>
                </a:cubicBezTo>
                <a:close/>
                <a:moveTo>
                  <a:pt x="829462" y="4252596"/>
                </a:moveTo>
                <a:cubicBezTo>
                  <a:pt x="828345" y="4253327"/>
                  <a:pt x="827400" y="4252596"/>
                  <a:pt x="827400" y="4250577"/>
                </a:cubicBezTo>
                <a:cubicBezTo>
                  <a:pt x="827400" y="4248558"/>
                  <a:pt x="828345" y="4247269"/>
                  <a:pt x="829462" y="4247269"/>
                </a:cubicBezTo>
                <a:cubicBezTo>
                  <a:pt x="830601" y="4247243"/>
                  <a:pt x="831542" y="4248150"/>
                  <a:pt x="831567" y="4249288"/>
                </a:cubicBezTo>
                <a:cubicBezTo>
                  <a:pt x="831567" y="4249288"/>
                  <a:pt x="831567" y="4249288"/>
                  <a:pt x="831567" y="4249288"/>
                </a:cubicBezTo>
                <a:cubicBezTo>
                  <a:pt x="831408" y="4250654"/>
                  <a:pt x="830631" y="4251870"/>
                  <a:pt x="829462" y="4252596"/>
                </a:cubicBezTo>
                <a:close/>
                <a:moveTo>
                  <a:pt x="827400" y="4194163"/>
                </a:moveTo>
                <a:cubicBezTo>
                  <a:pt x="825079" y="4194163"/>
                  <a:pt x="823103" y="4193175"/>
                  <a:pt x="823103" y="4192015"/>
                </a:cubicBezTo>
                <a:cubicBezTo>
                  <a:pt x="823103" y="4190855"/>
                  <a:pt x="824994" y="4189866"/>
                  <a:pt x="827400" y="4189866"/>
                </a:cubicBezTo>
                <a:cubicBezTo>
                  <a:pt x="829806" y="4189866"/>
                  <a:pt x="831696" y="4190855"/>
                  <a:pt x="831696" y="4192015"/>
                </a:cubicBezTo>
                <a:cubicBezTo>
                  <a:pt x="831696" y="4193175"/>
                  <a:pt x="829677" y="4194206"/>
                  <a:pt x="827400" y="4194206"/>
                </a:cubicBezTo>
                <a:close/>
                <a:moveTo>
                  <a:pt x="831181" y="3814561"/>
                </a:moveTo>
                <a:cubicBezTo>
                  <a:pt x="826884" y="3817440"/>
                  <a:pt x="818033" y="3818385"/>
                  <a:pt x="815885" y="3816194"/>
                </a:cubicBezTo>
                <a:cubicBezTo>
                  <a:pt x="813737" y="3814002"/>
                  <a:pt x="819924" y="3807601"/>
                  <a:pt x="822502" y="3808846"/>
                </a:cubicBezTo>
                <a:cubicBezTo>
                  <a:pt x="824048" y="3809448"/>
                  <a:pt x="825294" y="3808846"/>
                  <a:pt x="825294" y="3807558"/>
                </a:cubicBezTo>
                <a:cubicBezTo>
                  <a:pt x="825294" y="3804206"/>
                  <a:pt x="830622" y="3804679"/>
                  <a:pt x="833544" y="3808245"/>
                </a:cubicBezTo>
                <a:cubicBezTo>
                  <a:pt x="835477" y="3810737"/>
                  <a:pt x="835091" y="3811983"/>
                  <a:pt x="831181" y="3814604"/>
                </a:cubicBezTo>
                <a:close/>
                <a:moveTo>
                  <a:pt x="839129" y="4081507"/>
                </a:moveTo>
                <a:cubicBezTo>
                  <a:pt x="845316" y="4081507"/>
                  <a:pt x="845445" y="4083054"/>
                  <a:pt x="839645" y="4088166"/>
                </a:cubicBezTo>
                <a:cubicBezTo>
                  <a:pt x="834532" y="4092463"/>
                  <a:pt x="834790" y="4092463"/>
                  <a:pt x="833200" y="4090959"/>
                </a:cubicBezTo>
                <a:cubicBezTo>
                  <a:pt x="830321" y="4088081"/>
                  <a:pt x="834403" y="4081550"/>
                  <a:pt x="839129" y="4081550"/>
                </a:cubicBezTo>
                <a:close/>
                <a:moveTo>
                  <a:pt x="832556" y="4266259"/>
                </a:moveTo>
                <a:cubicBezTo>
                  <a:pt x="831963" y="4264360"/>
                  <a:pt x="832440" y="4262294"/>
                  <a:pt x="833801" y="4260846"/>
                </a:cubicBezTo>
                <a:cubicBezTo>
                  <a:pt x="836122" y="4258053"/>
                  <a:pt x="836809" y="4258053"/>
                  <a:pt x="839473" y="4260846"/>
                </a:cubicBezTo>
                <a:cubicBezTo>
                  <a:pt x="841149" y="4262564"/>
                  <a:pt x="841922" y="4265142"/>
                  <a:pt x="841106" y="4266302"/>
                </a:cubicBezTo>
                <a:cubicBezTo>
                  <a:pt x="839400" y="4268674"/>
                  <a:pt x="836100" y="4269211"/>
                  <a:pt x="833728" y="4267510"/>
                </a:cubicBezTo>
                <a:cubicBezTo>
                  <a:pt x="833282" y="4267183"/>
                  <a:pt x="832882" y="4266792"/>
                  <a:pt x="832556" y="4266345"/>
                </a:cubicBezTo>
                <a:close/>
                <a:moveTo>
                  <a:pt x="836852" y="4315240"/>
                </a:moveTo>
                <a:cubicBezTo>
                  <a:pt x="833157" y="4313651"/>
                  <a:pt x="833329" y="4313393"/>
                  <a:pt x="838442" y="4313264"/>
                </a:cubicBezTo>
                <a:cubicBezTo>
                  <a:pt x="841578" y="4313264"/>
                  <a:pt x="844156" y="4314080"/>
                  <a:pt x="844156" y="4315240"/>
                </a:cubicBezTo>
                <a:cubicBezTo>
                  <a:pt x="844070" y="4317818"/>
                  <a:pt x="842524" y="4317818"/>
                  <a:pt x="836809" y="4315326"/>
                </a:cubicBezTo>
                <a:close/>
                <a:moveTo>
                  <a:pt x="845746" y="4311717"/>
                </a:moveTo>
                <a:cubicBezTo>
                  <a:pt x="839860" y="4308581"/>
                  <a:pt x="838528" y="4305788"/>
                  <a:pt x="841836" y="4303726"/>
                </a:cubicBezTo>
                <a:cubicBezTo>
                  <a:pt x="843984" y="4302394"/>
                  <a:pt x="854726" y="4310342"/>
                  <a:pt x="854726" y="4313264"/>
                </a:cubicBezTo>
                <a:cubicBezTo>
                  <a:pt x="854726" y="4316186"/>
                  <a:pt x="852663" y="4315584"/>
                  <a:pt x="845703" y="4311803"/>
                </a:cubicBezTo>
                <a:close/>
                <a:moveTo>
                  <a:pt x="853609" y="4234379"/>
                </a:moveTo>
                <a:cubicBezTo>
                  <a:pt x="852878" y="4233219"/>
                  <a:pt x="854253" y="4232274"/>
                  <a:pt x="856616" y="4232274"/>
                </a:cubicBezTo>
                <a:cubicBezTo>
                  <a:pt x="858979" y="4232274"/>
                  <a:pt x="860913" y="4233219"/>
                  <a:pt x="860913" y="4234379"/>
                </a:cubicBezTo>
                <a:cubicBezTo>
                  <a:pt x="860913" y="4235539"/>
                  <a:pt x="859581" y="4236527"/>
                  <a:pt x="857905" y="4236527"/>
                </a:cubicBezTo>
                <a:cubicBezTo>
                  <a:pt x="856230" y="4236587"/>
                  <a:pt x="854618" y="4235857"/>
                  <a:pt x="853566" y="4234551"/>
                </a:cubicBezTo>
                <a:close/>
                <a:moveTo>
                  <a:pt x="859753" y="4287356"/>
                </a:moveTo>
                <a:cubicBezTo>
                  <a:pt x="857175" y="4283059"/>
                  <a:pt x="861557" y="4280868"/>
                  <a:pt x="870022" y="4282286"/>
                </a:cubicBezTo>
                <a:cubicBezTo>
                  <a:pt x="878486" y="4283704"/>
                  <a:pt x="885146" y="4287184"/>
                  <a:pt x="880720" y="4287785"/>
                </a:cubicBezTo>
                <a:cubicBezTo>
                  <a:pt x="870924" y="4289332"/>
                  <a:pt x="860698" y="4289117"/>
                  <a:pt x="859710" y="4287528"/>
                </a:cubicBezTo>
                <a:close/>
                <a:moveTo>
                  <a:pt x="879904" y="4330021"/>
                </a:moveTo>
                <a:cubicBezTo>
                  <a:pt x="877412" y="4330021"/>
                  <a:pt x="874791" y="4325724"/>
                  <a:pt x="876295" y="4324349"/>
                </a:cubicBezTo>
                <a:cubicBezTo>
                  <a:pt x="877798" y="4322974"/>
                  <a:pt x="881880" y="4325509"/>
                  <a:pt x="881880" y="4328044"/>
                </a:cubicBezTo>
                <a:cubicBezTo>
                  <a:pt x="881953" y="4329157"/>
                  <a:pt x="881107" y="4330115"/>
                  <a:pt x="879994" y="4330188"/>
                </a:cubicBezTo>
                <a:cubicBezTo>
                  <a:pt x="879951" y="4330192"/>
                  <a:pt x="879904" y="4330192"/>
                  <a:pt x="879861" y="4330192"/>
                </a:cubicBezTo>
                <a:close/>
                <a:moveTo>
                  <a:pt x="886349" y="4310901"/>
                </a:moveTo>
                <a:cubicBezTo>
                  <a:pt x="874619" y="4310901"/>
                  <a:pt x="872771" y="4308881"/>
                  <a:pt x="880677" y="4304628"/>
                </a:cubicBezTo>
                <a:cubicBezTo>
                  <a:pt x="884974" y="4302179"/>
                  <a:pt x="886434" y="4302394"/>
                  <a:pt x="891418" y="4306390"/>
                </a:cubicBezTo>
                <a:lnTo>
                  <a:pt x="897090" y="4310901"/>
                </a:lnTo>
                <a:close/>
                <a:moveTo>
                  <a:pt x="898637" y="4085589"/>
                </a:moveTo>
                <a:cubicBezTo>
                  <a:pt x="897047" y="4088209"/>
                  <a:pt x="896531" y="4088123"/>
                  <a:pt x="895328" y="4084944"/>
                </a:cubicBezTo>
                <a:cubicBezTo>
                  <a:pt x="893653" y="4080647"/>
                  <a:pt x="895758" y="4077597"/>
                  <a:pt x="898551" y="4080647"/>
                </a:cubicBezTo>
                <a:cubicBezTo>
                  <a:pt x="899689" y="4082156"/>
                  <a:pt x="899707" y="4084231"/>
                  <a:pt x="898594" y="4085760"/>
                </a:cubicBezTo>
                <a:close/>
                <a:moveTo>
                  <a:pt x="899152" y="4075964"/>
                </a:moveTo>
                <a:cubicBezTo>
                  <a:pt x="897734" y="4074375"/>
                  <a:pt x="897391" y="4072570"/>
                  <a:pt x="898422" y="4071926"/>
                </a:cubicBezTo>
                <a:cubicBezTo>
                  <a:pt x="899453" y="4071281"/>
                  <a:pt x="900871" y="4072355"/>
                  <a:pt x="901601" y="4074246"/>
                </a:cubicBezTo>
                <a:cubicBezTo>
                  <a:pt x="903277" y="4079015"/>
                  <a:pt x="902332" y="4079659"/>
                  <a:pt x="899109" y="4076136"/>
                </a:cubicBezTo>
                <a:close/>
                <a:moveTo>
                  <a:pt x="903234" y="4329462"/>
                </a:moveTo>
                <a:cubicBezTo>
                  <a:pt x="899496" y="4325638"/>
                  <a:pt x="900184" y="4320869"/>
                  <a:pt x="904394" y="4321771"/>
                </a:cubicBezTo>
                <a:cubicBezTo>
                  <a:pt x="906744" y="4322630"/>
                  <a:pt x="908407" y="4324744"/>
                  <a:pt x="908691" y="4327228"/>
                </a:cubicBezTo>
                <a:cubicBezTo>
                  <a:pt x="909378" y="4332813"/>
                  <a:pt x="907058" y="4333759"/>
                  <a:pt x="903191" y="4329935"/>
                </a:cubicBezTo>
                <a:close/>
                <a:moveTo>
                  <a:pt x="920034" y="4304370"/>
                </a:moveTo>
                <a:cubicBezTo>
                  <a:pt x="918852" y="4302187"/>
                  <a:pt x="916786" y="4300619"/>
                  <a:pt x="914362" y="4300073"/>
                </a:cubicBezTo>
                <a:cubicBezTo>
                  <a:pt x="911698" y="4300073"/>
                  <a:pt x="906972" y="4294058"/>
                  <a:pt x="906972" y="4290664"/>
                </a:cubicBezTo>
                <a:cubicBezTo>
                  <a:pt x="906972" y="4289977"/>
                  <a:pt x="909120" y="4289461"/>
                  <a:pt x="911698" y="4289504"/>
                </a:cubicBezTo>
                <a:cubicBezTo>
                  <a:pt x="919037" y="4290101"/>
                  <a:pt x="924940" y="4295773"/>
                  <a:pt x="925834" y="4303081"/>
                </a:cubicBezTo>
                <a:cubicBezTo>
                  <a:pt x="925705" y="4310041"/>
                  <a:pt x="923557" y="4310514"/>
                  <a:pt x="919991" y="4304714"/>
                </a:cubicBezTo>
                <a:close/>
                <a:moveTo>
                  <a:pt x="939755" y="4262908"/>
                </a:moveTo>
                <a:cubicBezTo>
                  <a:pt x="935978" y="4265194"/>
                  <a:pt x="931922" y="4266968"/>
                  <a:pt x="927682" y="4268193"/>
                </a:cubicBezTo>
                <a:cubicBezTo>
                  <a:pt x="921881" y="4269740"/>
                  <a:pt x="921323" y="4269654"/>
                  <a:pt x="924416" y="4267548"/>
                </a:cubicBezTo>
                <a:cubicBezTo>
                  <a:pt x="927699" y="4265306"/>
                  <a:pt x="930857" y="4262882"/>
                  <a:pt x="933869" y="4260287"/>
                </a:cubicBezTo>
                <a:cubicBezTo>
                  <a:pt x="940013" y="4254959"/>
                  <a:pt x="941731" y="4254487"/>
                  <a:pt x="943579" y="4257495"/>
                </a:cubicBezTo>
                <a:cubicBezTo>
                  <a:pt x="944223" y="4258998"/>
                  <a:pt x="942505" y="4261404"/>
                  <a:pt x="939712" y="4263252"/>
                </a:cubicBezTo>
                <a:close/>
                <a:moveTo>
                  <a:pt x="947832" y="4168384"/>
                </a:moveTo>
                <a:cubicBezTo>
                  <a:pt x="945899" y="4168384"/>
                  <a:pt x="944653" y="4167438"/>
                  <a:pt x="945040" y="4166235"/>
                </a:cubicBezTo>
                <a:cubicBezTo>
                  <a:pt x="945456" y="4165032"/>
                  <a:pt x="946561" y="4164199"/>
                  <a:pt x="947832" y="4164130"/>
                </a:cubicBezTo>
                <a:cubicBezTo>
                  <a:pt x="949100" y="4164212"/>
                  <a:pt x="950200" y="4165041"/>
                  <a:pt x="950625" y="4166235"/>
                </a:cubicBezTo>
                <a:cubicBezTo>
                  <a:pt x="950969" y="4167739"/>
                  <a:pt x="949680" y="4168684"/>
                  <a:pt x="947790" y="4168684"/>
                </a:cubicBezTo>
                <a:close/>
                <a:moveTo>
                  <a:pt x="950969" y="4107802"/>
                </a:moveTo>
                <a:cubicBezTo>
                  <a:pt x="950969" y="4102560"/>
                  <a:pt x="953805" y="4100670"/>
                  <a:pt x="956082" y="4104408"/>
                </a:cubicBezTo>
                <a:cubicBezTo>
                  <a:pt x="956726" y="4105482"/>
                  <a:pt x="959132" y="4105868"/>
                  <a:pt x="961410" y="4105224"/>
                </a:cubicBezTo>
                <a:cubicBezTo>
                  <a:pt x="967597" y="4103591"/>
                  <a:pt x="966566" y="4108618"/>
                  <a:pt x="960250" y="4111067"/>
                </a:cubicBezTo>
                <a:cubicBezTo>
                  <a:pt x="952258" y="4114419"/>
                  <a:pt x="950926" y="4113989"/>
                  <a:pt x="950926" y="4108103"/>
                </a:cubicBezTo>
                <a:close/>
                <a:moveTo>
                  <a:pt x="959562" y="4199018"/>
                </a:moveTo>
                <a:cubicBezTo>
                  <a:pt x="958316" y="4199697"/>
                  <a:pt x="956752" y="4199259"/>
                  <a:pt x="956039" y="4198030"/>
                </a:cubicBezTo>
                <a:cubicBezTo>
                  <a:pt x="954063" y="4194764"/>
                  <a:pt x="956812" y="4192659"/>
                  <a:pt x="959476" y="4195366"/>
                </a:cubicBezTo>
                <a:cubicBezTo>
                  <a:pt x="961023" y="4197214"/>
                  <a:pt x="961066" y="4198417"/>
                  <a:pt x="959605" y="4199319"/>
                </a:cubicBezTo>
                <a:close/>
                <a:moveTo>
                  <a:pt x="960851" y="4317131"/>
                </a:moveTo>
                <a:cubicBezTo>
                  <a:pt x="959433" y="4319494"/>
                  <a:pt x="957543" y="4321428"/>
                  <a:pt x="956554" y="4321428"/>
                </a:cubicBezTo>
                <a:cubicBezTo>
                  <a:pt x="955566" y="4321428"/>
                  <a:pt x="954965" y="4319537"/>
                  <a:pt x="954965" y="4317131"/>
                </a:cubicBezTo>
                <a:cubicBezTo>
                  <a:pt x="954630" y="4315094"/>
                  <a:pt x="956009" y="4313170"/>
                  <a:pt x="958045" y="4312834"/>
                </a:cubicBezTo>
                <a:cubicBezTo>
                  <a:pt x="958449" y="4312770"/>
                  <a:pt x="958857" y="4312770"/>
                  <a:pt x="959261" y="4312834"/>
                </a:cubicBezTo>
                <a:cubicBezTo>
                  <a:pt x="962999" y="4313178"/>
                  <a:pt x="963171" y="4313736"/>
                  <a:pt x="960894" y="4317432"/>
                </a:cubicBezTo>
                <a:close/>
                <a:moveTo>
                  <a:pt x="962398" y="4285293"/>
                </a:moveTo>
                <a:cubicBezTo>
                  <a:pt x="960679" y="4285293"/>
                  <a:pt x="959261" y="4284305"/>
                  <a:pt x="959261" y="4283145"/>
                </a:cubicBezTo>
                <a:cubicBezTo>
                  <a:pt x="959261" y="4281985"/>
                  <a:pt x="960679" y="4281040"/>
                  <a:pt x="962398" y="4281040"/>
                </a:cubicBezTo>
                <a:cubicBezTo>
                  <a:pt x="964116" y="4281040"/>
                  <a:pt x="965534" y="4281985"/>
                  <a:pt x="965534" y="4283145"/>
                </a:cubicBezTo>
                <a:cubicBezTo>
                  <a:pt x="965534" y="4284305"/>
                  <a:pt x="964374" y="4285594"/>
                  <a:pt x="962441" y="4285594"/>
                </a:cubicBezTo>
                <a:close/>
                <a:moveTo>
                  <a:pt x="963429" y="4259772"/>
                </a:moveTo>
                <a:cubicBezTo>
                  <a:pt x="961152" y="4259772"/>
                  <a:pt x="959132" y="4258826"/>
                  <a:pt x="959132" y="4257666"/>
                </a:cubicBezTo>
                <a:cubicBezTo>
                  <a:pt x="959132" y="4256506"/>
                  <a:pt x="961023" y="4255518"/>
                  <a:pt x="963429" y="4255518"/>
                </a:cubicBezTo>
                <a:cubicBezTo>
                  <a:pt x="965835" y="4255518"/>
                  <a:pt x="967726" y="4256463"/>
                  <a:pt x="967726" y="4257666"/>
                </a:cubicBezTo>
                <a:cubicBezTo>
                  <a:pt x="967726" y="4258869"/>
                  <a:pt x="965792" y="4260072"/>
                  <a:pt x="963472" y="4260072"/>
                </a:cubicBezTo>
                <a:close/>
                <a:moveTo>
                  <a:pt x="965534" y="4174742"/>
                </a:moveTo>
                <a:cubicBezTo>
                  <a:pt x="964374" y="4174742"/>
                  <a:pt x="963429" y="4173325"/>
                  <a:pt x="963429" y="4171563"/>
                </a:cubicBezTo>
                <a:cubicBezTo>
                  <a:pt x="963429" y="4169801"/>
                  <a:pt x="964374" y="4168384"/>
                  <a:pt x="965534" y="4168384"/>
                </a:cubicBezTo>
                <a:cubicBezTo>
                  <a:pt x="966694" y="4168384"/>
                  <a:pt x="967640" y="4169801"/>
                  <a:pt x="967640" y="4171563"/>
                </a:cubicBezTo>
                <a:cubicBezTo>
                  <a:pt x="967640" y="4173325"/>
                  <a:pt x="966737" y="4175258"/>
                  <a:pt x="965577" y="4175258"/>
                </a:cubicBezTo>
                <a:close/>
                <a:moveTo>
                  <a:pt x="965534" y="4138608"/>
                </a:moveTo>
                <a:cubicBezTo>
                  <a:pt x="964331" y="4138608"/>
                  <a:pt x="963902" y="4137663"/>
                  <a:pt x="964632" y="4136503"/>
                </a:cubicBezTo>
                <a:cubicBezTo>
                  <a:pt x="965363" y="4135343"/>
                  <a:pt x="966351" y="4134355"/>
                  <a:pt x="966823" y="4134355"/>
                </a:cubicBezTo>
                <a:cubicBezTo>
                  <a:pt x="967296" y="4134355"/>
                  <a:pt x="967769" y="4135343"/>
                  <a:pt x="967769" y="4136503"/>
                </a:cubicBezTo>
                <a:cubicBezTo>
                  <a:pt x="967889" y="4137706"/>
                  <a:pt x="967012" y="4138780"/>
                  <a:pt x="965809" y="4138901"/>
                </a:cubicBezTo>
                <a:cubicBezTo>
                  <a:pt x="965689" y="4138913"/>
                  <a:pt x="965569" y="4138918"/>
                  <a:pt x="965448" y="4138909"/>
                </a:cubicBezTo>
                <a:close/>
                <a:moveTo>
                  <a:pt x="966909" y="4079702"/>
                </a:moveTo>
                <a:cubicBezTo>
                  <a:pt x="964374" y="4077124"/>
                  <a:pt x="965749" y="4074890"/>
                  <a:pt x="969831" y="4074890"/>
                </a:cubicBezTo>
                <a:cubicBezTo>
                  <a:pt x="972151" y="4074890"/>
                  <a:pt x="974127" y="4075707"/>
                  <a:pt x="974127" y="4076781"/>
                </a:cubicBezTo>
                <a:cubicBezTo>
                  <a:pt x="973956" y="4079445"/>
                  <a:pt x="968671" y="4081679"/>
                  <a:pt x="966823" y="4080003"/>
                </a:cubicBezTo>
                <a:close/>
                <a:moveTo>
                  <a:pt x="976104" y="4281040"/>
                </a:moveTo>
                <a:cubicBezTo>
                  <a:pt x="974987" y="4281040"/>
                  <a:pt x="974042" y="4279579"/>
                  <a:pt x="974042" y="4277817"/>
                </a:cubicBezTo>
                <a:cubicBezTo>
                  <a:pt x="974042" y="4276056"/>
                  <a:pt x="974987" y="4274638"/>
                  <a:pt x="976104" y="4274638"/>
                </a:cubicBezTo>
                <a:cubicBezTo>
                  <a:pt x="977221" y="4274638"/>
                  <a:pt x="978209" y="4276098"/>
                  <a:pt x="978209" y="4277817"/>
                </a:cubicBezTo>
                <a:cubicBezTo>
                  <a:pt x="978209" y="4279536"/>
                  <a:pt x="977264" y="4281340"/>
                  <a:pt x="976018" y="4281340"/>
                </a:cubicBezTo>
                <a:close/>
                <a:moveTo>
                  <a:pt x="977307" y="4285336"/>
                </a:moveTo>
                <a:cubicBezTo>
                  <a:pt x="976662" y="4284262"/>
                  <a:pt x="977565" y="4282887"/>
                  <a:pt x="979283" y="4282200"/>
                </a:cubicBezTo>
                <a:cubicBezTo>
                  <a:pt x="981002" y="4281512"/>
                  <a:pt x="982420" y="4282200"/>
                  <a:pt x="982420" y="4284090"/>
                </a:cubicBezTo>
                <a:cubicBezTo>
                  <a:pt x="982334" y="4288000"/>
                  <a:pt x="979069" y="4288773"/>
                  <a:pt x="977264" y="4285809"/>
                </a:cubicBezTo>
                <a:close/>
                <a:moveTo>
                  <a:pt x="981604" y="4296593"/>
                </a:moveTo>
                <a:cubicBezTo>
                  <a:pt x="983881" y="4295734"/>
                  <a:pt x="986416" y="4294703"/>
                  <a:pt x="987318" y="4294230"/>
                </a:cubicBezTo>
                <a:cubicBezTo>
                  <a:pt x="988220" y="4293758"/>
                  <a:pt x="988865" y="4294746"/>
                  <a:pt x="988865" y="4296421"/>
                </a:cubicBezTo>
                <a:cubicBezTo>
                  <a:pt x="988573" y="4299300"/>
                  <a:pt x="986003" y="4301401"/>
                  <a:pt x="983120" y="4301109"/>
                </a:cubicBezTo>
                <a:cubicBezTo>
                  <a:pt x="982072" y="4301001"/>
                  <a:pt x="981079" y="4300581"/>
                  <a:pt x="980272" y="4299902"/>
                </a:cubicBezTo>
                <a:cubicBezTo>
                  <a:pt x="977823" y="4298914"/>
                  <a:pt x="978080" y="4298269"/>
                  <a:pt x="981561" y="4297066"/>
                </a:cubicBezTo>
                <a:close/>
                <a:moveTo>
                  <a:pt x="996298" y="4311545"/>
                </a:moveTo>
                <a:cubicBezTo>
                  <a:pt x="992323" y="4312323"/>
                  <a:pt x="988835" y="4314682"/>
                  <a:pt x="986630" y="4318076"/>
                </a:cubicBezTo>
                <a:cubicBezTo>
                  <a:pt x="985213" y="4321642"/>
                  <a:pt x="984955" y="4321728"/>
                  <a:pt x="984826" y="4318592"/>
                </a:cubicBezTo>
                <a:cubicBezTo>
                  <a:pt x="984826" y="4316529"/>
                  <a:pt x="983752" y="4314854"/>
                  <a:pt x="982592" y="4314854"/>
                </a:cubicBezTo>
                <a:cubicBezTo>
                  <a:pt x="978510" y="4314854"/>
                  <a:pt x="980572" y="4310557"/>
                  <a:pt x="985513" y="4308581"/>
                </a:cubicBezTo>
                <a:cubicBezTo>
                  <a:pt x="987885" y="4307842"/>
                  <a:pt x="989943" y="4306329"/>
                  <a:pt x="991357" y="4304284"/>
                </a:cubicBezTo>
                <a:cubicBezTo>
                  <a:pt x="991915" y="4302566"/>
                  <a:pt x="994450" y="4302265"/>
                  <a:pt x="999005" y="4303253"/>
                </a:cubicBezTo>
                <a:cubicBezTo>
                  <a:pt x="1007340" y="4305530"/>
                  <a:pt x="1006309" y="4309053"/>
                  <a:pt x="996040" y="4312018"/>
                </a:cubicBezTo>
                <a:close/>
                <a:moveTo>
                  <a:pt x="1006524" y="4325466"/>
                </a:moveTo>
                <a:cubicBezTo>
                  <a:pt x="1004762" y="4325466"/>
                  <a:pt x="1003860" y="4324521"/>
                  <a:pt x="1004547" y="4323361"/>
                </a:cubicBezTo>
                <a:cubicBezTo>
                  <a:pt x="1005260" y="4322196"/>
                  <a:pt x="1006459" y="4321406"/>
                  <a:pt x="1007813" y="4321212"/>
                </a:cubicBezTo>
                <a:cubicBezTo>
                  <a:pt x="1008951" y="4321260"/>
                  <a:pt x="1009836" y="4322218"/>
                  <a:pt x="1009789" y="4323357"/>
                </a:cubicBezTo>
                <a:cubicBezTo>
                  <a:pt x="1009789" y="4323357"/>
                  <a:pt x="1009789" y="4323361"/>
                  <a:pt x="1009789" y="4323361"/>
                </a:cubicBezTo>
                <a:cubicBezTo>
                  <a:pt x="1009531" y="4324993"/>
                  <a:pt x="1008070" y="4325939"/>
                  <a:pt x="1006266" y="4325939"/>
                </a:cubicBezTo>
                <a:close/>
                <a:moveTo>
                  <a:pt x="1011894" y="4311459"/>
                </a:moveTo>
                <a:cubicBezTo>
                  <a:pt x="1011894" y="4313307"/>
                  <a:pt x="1011035" y="4314854"/>
                  <a:pt x="1010004" y="4314854"/>
                </a:cubicBezTo>
                <a:cubicBezTo>
                  <a:pt x="1007211" y="4314854"/>
                  <a:pt x="1010004" y="4305702"/>
                  <a:pt x="1013656" y="4302952"/>
                </a:cubicBezTo>
                <a:cubicBezTo>
                  <a:pt x="1016363" y="4300890"/>
                  <a:pt x="1016234" y="4300288"/>
                  <a:pt x="1012754" y="4298226"/>
                </a:cubicBezTo>
                <a:cubicBezTo>
                  <a:pt x="1010219" y="4296722"/>
                  <a:pt x="1009789" y="4295820"/>
                  <a:pt x="1011680" y="4295777"/>
                </a:cubicBezTo>
                <a:cubicBezTo>
                  <a:pt x="1014386" y="4295777"/>
                  <a:pt x="1020058" y="4301534"/>
                  <a:pt x="1020273" y="4304370"/>
                </a:cubicBezTo>
                <a:cubicBezTo>
                  <a:pt x="1020273" y="4305143"/>
                  <a:pt x="1018468" y="4306217"/>
                  <a:pt x="1015976" y="4306862"/>
                </a:cubicBezTo>
                <a:cubicBezTo>
                  <a:pt x="1013536" y="4307352"/>
                  <a:pt x="1011744" y="4309444"/>
                  <a:pt x="1011637" y="4311932"/>
                </a:cubicBezTo>
                <a:close/>
                <a:moveTo>
                  <a:pt x="1028479" y="4313522"/>
                </a:moveTo>
                <a:cubicBezTo>
                  <a:pt x="1026116" y="4315670"/>
                  <a:pt x="1018167" y="4317002"/>
                  <a:pt x="1018167" y="4315240"/>
                </a:cubicBezTo>
                <a:cubicBezTo>
                  <a:pt x="1018167" y="4313479"/>
                  <a:pt x="1026760" y="4310128"/>
                  <a:pt x="1028393" y="4311760"/>
                </a:cubicBezTo>
                <a:cubicBezTo>
                  <a:pt x="1028986" y="4312108"/>
                  <a:pt x="1029188" y="4312873"/>
                  <a:pt x="1028840" y="4313466"/>
                </a:cubicBezTo>
                <a:cubicBezTo>
                  <a:pt x="1028698" y="4313707"/>
                  <a:pt x="1028479" y="4313891"/>
                  <a:pt x="1028221" y="4313994"/>
                </a:cubicBezTo>
                <a:close/>
                <a:moveTo>
                  <a:pt x="1021476" y="4287485"/>
                </a:moveTo>
                <a:cubicBezTo>
                  <a:pt x="1019886" y="4284907"/>
                  <a:pt x="1025772" y="4280180"/>
                  <a:pt x="1028565" y="4281856"/>
                </a:cubicBezTo>
                <a:cubicBezTo>
                  <a:pt x="1029888" y="4282900"/>
                  <a:pt x="1030692" y="4284468"/>
                  <a:pt x="1030756" y="4286153"/>
                </a:cubicBezTo>
                <a:cubicBezTo>
                  <a:pt x="1030499" y="4290062"/>
                  <a:pt x="1023108" y="4291008"/>
                  <a:pt x="1021218" y="4287957"/>
                </a:cubicBezTo>
                <a:close/>
                <a:moveTo>
                  <a:pt x="1032947" y="4268107"/>
                </a:moveTo>
                <a:cubicBezTo>
                  <a:pt x="1031598" y="4267927"/>
                  <a:pt x="1030400" y="4267157"/>
                  <a:pt x="1029682" y="4266002"/>
                </a:cubicBezTo>
                <a:cubicBezTo>
                  <a:pt x="1028995" y="4264842"/>
                  <a:pt x="1029682" y="4263853"/>
                  <a:pt x="1031659" y="4263853"/>
                </a:cubicBezTo>
                <a:cubicBezTo>
                  <a:pt x="1033635" y="4263853"/>
                  <a:pt x="1034924" y="4264842"/>
                  <a:pt x="1034924" y="4266002"/>
                </a:cubicBezTo>
                <a:cubicBezTo>
                  <a:pt x="1035246" y="4267072"/>
                  <a:pt x="1034640" y="4268197"/>
                  <a:pt x="1033571" y="4268515"/>
                </a:cubicBezTo>
                <a:cubicBezTo>
                  <a:pt x="1033287" y="4268601"/>
                  <a:pt x="1032986" y="4268623"/>
                  <a:pt x="1032690" y="4268579"/>
                </a:cubicBezTo>
                <a:close/>
                <a:moveTo>
                  <a:pt x="1039135" y="4312748"/>
                </a:moveTo>
                <a:cubicBezTo>
                  <a:pt x="1034322" y="4312748"/>
                  <a:pt x="1033506" y="4309526"/>
                  <a:pt x="1037889" y="4307807"/>
                </a:cubicBezTo>
                <a:cubicBezTo>
                  <a:pt x="1040939" y="4306604"/>
                  <a:pt x="1043302" y="4307807"/>
                  <a:pt x="1043302" y="4310987"/>
                </a:cubicBezTo>
                <a:cubicBezTo>
                  <a:pt x="1043044" y="4312405"/>
                  <a:pt x="1041154" y="4313221"/>
                  <a:pt x="1038877" y="4313221"/>
                </a:cubicBezTo>
                <a:close/>
                <a:moveTo>
                  <a:pt x="1042486" y="4287227"/>
                </a:moveTo>
                <a:cubicBezTo>
                  <a:pt x="1039221" y="4287227"/>
                  <a:pt x="1036299" y="4281555"/>
                  <a:pt x="1038791" y="4280009"/>
                </a:cubicBezTo>
                <a:cubicBezTo>
                  <a:pt x="1039650" y="4279450"/>
                  <a:pt x="1041541" y="4280868"/>
                  <a:pt x="1043087" y="4283102"/>
                </a:cubicBezTo>
                <a:cubicBezTo>
                  <a:pt x="1044677" y="4286969"/>
                  <a:pt x="1044634" y="4287699"/>
                  <a:pt x="1042228" y="4287699"/>
                </a:cubicBezTo>
                <a:close/>
                <a:moveTo>
                  <a:pt x="1046568" y="3874756"/>
                </a:moveTo>
                <a:cubicBezTo>
                  <a:pt x="1042615" y="3874756"/>
                  <a:pt x="1039736" y="3869944"/>
                  <a:pt x="1043001" y="3868827"/>
                </a:cubicBezTo>
                <a:cubicBezTo>
                  <a:pt x="1044978" y="3868139"/>
                  <a:pt x="1045021" y="3867280"/>
                  <a:pt x="1043001" y="3864917"/>
                </a:cubicBezTo>
                <a:cubicBezTo>
                  <a:pt x="1039994" y="3861265"/>
                  <a:pt x="1041798" y="3858902"/>
                  <a:pt x="1046267" y="3860620"/>
                </a:cubicBezTo>
                <a:cubicBezTo>
                  <a:pt x="1048200" y="3861394"/>
                  <a:pt x="1049489" y="3864487"/>
                  <a:pt x="1049489" y="3868354"/>
                </a:cubicBezTo>
                <a:cubicBezTo>
                  <a:pt x="1049489" y="3872221"/>
                  <a:pt x="1048286" y="3875401"/>
                  <a:pt x="1046310" y="3875401"/>
                </a:cubicBezTo>
                <a:close/>
                <a:moveTo>
                  <a:pt x="1048888" y="4136847"/>
                </a:moveTo>
                <a:cubicBezTo>
                  <a:pt x="1050606" y="4132550"/>
                  <a:pt x="1055848" y="4133280"/>
                  <a:pt x="1055848" y="4138093"/>
                </a:cubicBezTo>
                <a:cubicBezTo>
                  <a:pt x="1055848" y="4140456"/>
                  <a:pt x="1054602" y="4142389"/>
                  <a:pt x="1053056" y="4142389"/>
                </a:cubicBezTo>
                <a:cubicBezTo>
                  <a:pt x="1048888" y="4143206"/>
                  <a:pt x="1047341" y="4141143"/>
                  <a:pt x="1048630" y="4137663"/>
                </a:cubicBezTo>
                <a:close/>
                <a:moveTo>
                  <a:pt x="1055848" y="4299644"/>
                </a:moveTo>
                <a:cubicBezTo>
                  <a:pt x="1054731" y="4299644"/>
                  <a:pt x="1053786" y="4298140"/>
                  <a:pt x="1053786" y="4296335"/>
                </a:cubicBezTo>
                <a:cubicBezTo>
                  <a:pt x="1053786" y="4294531"/>
                  <a:pt x="1054731" y="4293586"/>
                  <a:pt x="1055848" y="4294316"/>
                </a:cubicBezTo>
                <a:cubicBezTo>
                  <a:pt x="1057008" y="4295051"/>
                  <a:pt x="1057782" y="4296263"/>
                  <a:pt x="1057954" y="4297624"/>
                </a:cubicBezTo>
                <a:cubicBezTo>
                  <a:pt x="1058413" y="4298669"/>
                  <a:pt x="1057936" y="4299884"/>
                  <a:pt x="1056892" y="4300340"/>
                </a:cubicBezTo>
                <a:cubicBezTo>
                  <a:pt x="1056484" y="4300520"/>
                  <a:pt x="1056024" y="4300563"/>
                  <a:pt x="1055591" y="4300460"/>
                </a:cubicBezTo>
                <a:close/>
                <a:moveTo>
                  <a:pt x="1060918" y="4285508"/>
                </a:moveTo>
                <a:cubicBezTo>
                  <a:pt x="1059329" y="4289805"/>
                  <a:pt x="1055848" y="4290105"/>
                  <a:pt x="1055848" y="4285938"/>
                </a:cubicBezTo>
                <a:cubicBezTo>
                  <a:pt x="1055848" y="4282758"/>
                  <a:pt x="1059629" y="4279364"/>
                  <a:pt x="1061305" y="4281040"/>
                </a:cubicBezTo>
                <a:cubicBezTo>
                  <a:pt x="1061563" y="4282415"/>
                  <a:pt x="1061391" y="4284434"/>
                  <a:pt x="1060660" y="4286324"/>
                </a:cubicBezTo>
                <a:close/>
                <a:moveTo>
                  <a:pt x="1061219" y="4146600"/>
                </a:moveTo>
                <a:cubicBezTo>
                  <a:pt x="1060746" y="4146600"/>
                  <a:pt x="1059715" y="4145655"/>
                  <a:pt x="1058985" y="4144495"/>
                </a:cubicBezTo>
                <a:cubicBezTo>
                  <a:pt x="1058254" y="4143335"/>
                  <a:pt x="1058727" y="4142389"/>
                  <a:pt x="1059930" y="4142389"/>
                </a:cubicBezTo>
                <a:cubicBezTo>
                  <a:pt x="1061116" y="4142342"/>
                  <a:pt x="1062117" y="4143266"/>
                  <a:pt x="1062164" y="4144447"/>
                </a:cubicBezTo>
                <a:cubicBezTo>
                  <a:pt x="1062164" y="4144465"/>
                  <a:pt x="1062164" y="4144477"/>
                  <a:pt x="1062164" y="4144495"/>
                </a:cubicBezTo>
                <a:cubicBezTo>
                  <a:pt x="1061906" y="4146471"/>
                  <a:pt x="1061477" y="4147416"/>
                  <a:pt x="1060961" y="4147416"/>
                </a:cubicBezTo>
                <a:close/>
                <a:moveTo>
                  <a:pt x="1060059" y="1451749"/>
                </a:moveTo>
                <a:cubicBezTo>
                  <a:pt x="1058899" y="1451749"/>
                  <a:pt x="1057954" y="1450245"/>
                  <a:pt x="1057954" y="1448397"/>
                </a:cubicBezTo>
                <a:cubicBezTo>
                  <a:pt x="1057954" y="1446550"/>
                  <a:pt x="1058899" y="1445690"/>
                  <a:pt x="1060059" y="1446421"/>
                </a:cubicBezTo>
                <a:cubicBezTo>
                  <a:pt x="1061228" y="1447145"/>
                  <a:pt x="1062005" y="1448363"/>
                  <a:pt x="1062164" y="1449729"/>
                </a:cubicBezTo>
                <a:cubicBezTo>
                  <a:pt x="1062590" y="1450811"/>
                  <a:pt x="1062057" y="1452033"/>
                  <a:pt x="1060974" y="1452458"/>
                </a:cubicBezTo>
                <a:cubicBezTo>
                  <a:pt x="1060600" y="1452605"/>
                  <a:pt x="1060192" y="1452642"/>
                  <a:pt x="1059801" y="1452565"/>
                </a:cubicBezTo>
                <a:close/>
                <a:moveTo>
                  <a:pt x="1062164" y="91412"/>
                </a:moveTo>
                <a:cubicBezTo>
                  <a:pt x="1062164" y="90166"/>
                  <a:pt x="1063110" y="89779"/>
                  <a:pt x="1064227" y="90466"/>
                </a:cubicBezTo>
                <a:cubicBezTo>
                  <a:pt x="1065344" y="91154"/>
                  <a:pt x="1066332" y="92228"/>
                  <a:pt x="1066332" y="92744"/>
                </a:cubicBezTo>
                <a:cubicBezTo>
                  <a:pt x="1066332" y="93259"/>
                  <a:pt x="1065387" y="93689"/>
                  <a:pt x="1064227" y="93689"/>
                </a:cubicBezTo>
                <a:cubicBezTo>
                  <a:pt x="1063208" y="93805"/>
                  <a:pt x="1062242" y="93199"/>
                  <a:pt x="1061906" y="92228"/>
                </a:cubicBezTo>
                <a:close/>
                <a:moveTo>
                  <a:pt x="1064227" y="100005"/>
                </a:moveTo>
                <a:cubicBezTo>
                  <a:pt x="1064227" y="96310"/>
                  <a:pt x="1067922" y="95708"/>
                  <a:pt x="1070542" y="98845"/>
                </a:cubicBezTo>
                <a:cubicBezTo>
                  <a:pt x="1073163" y="101981"/>
                  <a:pt x="1072390" y="102024"/>
                  <a:pt x="1068695" y="102024"/>
                </a:cubicBezTo>
                <a:cubicBezTo>
                  <a:pt x="1065988" y="103012"/>
                  <a:pt x="1063969" y="102110"/>
                  <a:pt x="1063969" y="100993"/>
                </a:cubicBezTo>
                <a:close/>
                <a:moveTo>
                  <a:pt x="1069382" y="140393"/>
                </a:moveTo>
                <a:cubicBezTo>
                  <a:pt x="1067578" y="143357"/>
                  <a:pt x="1066332" y="142799"/>
                  <a:pt x="1066332" y="139061"/>
                </a:cubicBezTo>
                <a:cubicBezTo>
                  <a:pt x="1066332" y="137256"/>
                  <a:pt x="1067277" y="136354"/>
                  <a:pt x="1068480" y="137084"/>
                </a:cubicBezTo>
                <a:cubicBezTo>
                  <a:pt x="1069761" y="137522"/>
                  <a:pt x="1070439" y="138919"/>
                  <a:pt x="1070001" y="140195"/>
                </a:cubicBezTo>
                <a:cubicBezTo>
                  <a:pt x="1069838" y="140672"/>
                  <a:pt x="1069533" y="141084"/>
                  <a:pt x="1069125" y="141381"/>
                </a:cubicBezTo>
                <a:close/>
                <a:moveTo>
                  <a:pt x="1072605" y="3902039"/>
                </a:moveTo>
                <a:cubicBezTo>
                  <a:pt x="1071419" y="3902061"/>
                  <a:pt x="1070439" y="3901120"/>
                  <a:pt x="1070414" y="3899934"/>
                </a:cubicBezTo>
                <a:cubicBezTo>
                  <a:pt x="1070392" y="3898748"/>
                  <a:pt x="1071333" y="3897768"/>
                  <a:pt x="1072519" y="3897742"/>
                </a:cubicBezTo>
                <a:cubicBezTo>
                  <a:pt x="1073705" y="3897721"/>
                  <a:pt x="1074684" y="3898662"/>
                  <a:pt x="1074710" y="3899848"/>
                </a:cubicBezTo>
                <a:cubicBezTo>
                  <a:pt x="1074710" y="3899861"/>
                  <a:pt x="1074710" y="3899878"/>
                  <a:pt x="1074710" y="3899891"/>
                </a:cubicBezTo>
                <a:cubicBezTo>
                  <a:pt x="1075325" y="3900879"/>
                  <a:pt x="1075020" y="3902177"/>
                  <a:pt x="1074031" y="3902791"/>
                </a:cubicBezTo>
                <a:cubicBezTo>
                  <a:pt x="1073529" y="3903105"/>
                  <a:pt x="1072919" y="3903191"/>
                  <a:pt x="1072347" y="3903027"/>
                </a:cubicBezTo>
                <a:close/>
                <a:moveTo>
                  <a:pt x="1081198" y="21249"/>
                </a:moveTo>
                <a:cubicBezTo>
                  <a:pt x="1085495" y="21249"/>
                  <a:pt x="1087385" y="22151"/>
                  <a:pt x="1086784" y="23913"/>
                </a:cubicBezTo>
                <a:cubicBezTo>
                  <a:pt x="1085838" y="26834"/>
                  <a:pt x="1081413" y="27951"/>
                  <a:pt x="1077374" y="26233"/>
                </a:cubicBezTo>
                <a:cubicBezTo>
                  <a:pt x="1072175" y="25158"/>
                  <a:pt x="1074452" y="22237"/>
                  <a:pt x="1080897" y="22237"/>
                </a:cubicBezTo>
                <a:close/>
                <a:moveTo>
                  <a:pt x="1079093" y="45524"/>
                </a:moveTo>
                <a:cubicBezTo>
                  <a:pt x="1082100" y="41829"/>
                  <a:pt x="1085237" y="41571"/>
                  <a:pt x="1085237" y="45052"/>
                </a:cubicBezTo>
                <a:cubicBezTo>
                  <a:pt x="1086405" y="48321"/>
                  <a:pt x="1088335" y="51269"/>
                  <a:pt x="1090865" y="53645"/>
                </a:cubicBezTo>
                <a:cubicBezTo>
                  <a:pt x="1095849" y="58887"/>
                  <a:pt x="1096021" y="59574"/>
                  <a:pt x="1092412" y="59316"/>
                </a:cubicBezTo>
                <a:cubicBezTo>
                  <a:pt x="1085108" y="58887"/>
                  <a:pt x="1082014" y="57383"/>
                  <a:pt x="1079308" y="52957"/>
                </a:cubicBezTo>
                <a:cubicBezTo>
                  <a:pt x="1076901" y="50551"/>
                  <a:pt x="1076858" y="48833"/>
                  <a:pt x="1078792" y="46512"/>
                </a:cubicBezTo>
                <a:close/>
                <a:moveTo>
                  <a:pt x="1083604" y="140049"/>
                </a:moveTo>
                <a:cubicBezTo>
                  <a:pt x="1085495" y="141939"/>
                  <a:pt x="1085495" y="143142"/>
                  <a:pt x="1083604" y="145033"/>
                </a:cubicBezTo>
                <a:cubicBezTo>
                  <a:pt x="1081714" y="146923"/>
                  <a:pt x="1080854" y="146665"/>
                  <a:pt x="1079780" y="143873"/>
                </a:cubicBezTo>
                <a:cubicBezTo>
                  <a:pt x="1077718" y="140006"/>
                  <a:pt x="1080081" y="137600"/>
                  <a:pt x="1083303" y="140779"/>
                </a:cubicBezTo>
                <a:close/>
                <a:moveTo>
                  <a:pt x="1084292" y="4286883"/>
                </a:moveTo>
                <a:cubicBezTo>
                  <a:pt x="1082620" y="4286844"/>
                  <a:pt x="1081052" y="4286075"/>
                  <a:pt x="1079995" y="4284778"/>
                </a:cubicBezTo>
                <a:cubicBezTo>
                  <a:pt x="1079265" y="4283575"/>
                  <a:pt x="1080639" y="4282629"/>
                  <a:pt x="1083003" y="4282629"/>
                </a:cubicBezTo>
                <a:cubicBezTo>
                  <a:pt x="1085366" y="4282629"/>
                  <a:pt x="1087299" y="4283575"/>
                  <a:pt x="1087299" y="4284778"/>
                </a:cubicBezTo>
                <a:cubicBezTo>
                  <a:pt x="1087299" y="4285981"/>
                  <a:pt x="1085666" y="4287699"/>
                  <a:pt x="1083991" y="4287699"/>
                </a:cubicBezTo>
                <a:close/>
                <a:moveTo>
                  <a:pt x="1090565" y="4310342"/>
                </a:moveTo>
                <a:cubicBezTo>
                  <a:pt x="1087084" y="4306475"/>
                  <a:pt x="1087127" y="4306347"/>
                  <a:pt x="1091338" y="4307464"/>
                </a:cubicBezTo>
                <a:cubicBezTo>
                  <a:pt x="1093400" y="4307889"/>
                  <a:pt x="1095295" y="4308903"/>
                  <a:pt x="1096795" y="4310385"/>
                </a:cubicBezTo>
                <a:lnTo>
                  <a:pt x="1096795" y="4310385"/>
                </a:lnTo>
                <a:cubicBezTo>
                  <a:pt x="1098814" y="4314983"/>
                  <a:pt x="1093615" y="4314983"/>
                  <a:pt x="1090264" y="4311159"/>
                </a:cubicBezTo>
                <a:close/>
                <a:moveTo>
                  <a:pt x="1099888" y="4297453"/>
                </a:moveTo>
                <a:cubicBezTo>
                  <a:pt x="1098724" y="4297453"/>
                  <a:pt x="1097783" y="4296512"/>
                  <a:pt x="1097783" y="4295347"/>
                </a:cubicBezTo>
                <a:cubicBezTo>
                  <a:pt x="1097783" y="4294183"/>
                  <a:pt x="1098724" y="4293242"/>
                  <a:pt x="1099888" y="4293242"/>
                </a:cubicBezTo>
                <a:cubicBezTo>
                  <a:pt x="1101052" y="4293242"/>
                  <a:pt x="1101993" y="4294183"/>
                  <a:pt x="1101993" y="4295347"/>
                </a:cubicBezTo>
                <a:cubicBezTo>
                  <a:pt x="1102505" y="4296391"/>
                  <a:pt x="1102071" y="4297655"/>
                  <a:pt x="1101022" y="4298161"/>
                </a:cubicBezTo>
                <a:cubicBezTo>
                  <a:pt x="1100580" y="4298381"/>
                  <a:pt x="1100069" y="4298432"/>
                  <a:pt x="1099587" y="4298312"/>
                </a:cubicBezTo>
                <a:close/>
                <a:moveTo>
                  <a:pt x="1094646" y="4282586"/>
                </a:moveTo>
                <a:lnTo>
                  <a:pt x="1100533" y="4282586"/>
                </a:lnTo>
                <a:cubicBezTo>
                  <a:pt x="1103923" y="4282625"/>
                  <a:pt x="1107274" y="4283356"/>
                  <a:pt x="1110372" y="4284735"/>
                </a:cubicBezTo>
                <a:cubicBezTo>
                  <a:pt x="1112993" y="4286153"/>
                  <a:pt x="1114668" y="4286153"/>
                  <a:pt x="1115571" y="4284735"/>
                </a:cubicBezTo>
                <a:cubicBezTo>
                  <a:pt x="1117547" y="4281512"/>
                  <a:pt x="1120812" y="4282157"/>
                  <a:pt x="1120812" y="4285766"/>
                </a:cubicBezTo>
                <a:cubicBezTo>
                  <a:pt x="1120860" y="4287467"/>
                  <a:pt x="1119545" y="4288894"/>
                  <a:pt x="1117848" y="4288988"/>
                </a:cubicBezTo>
                <a:cubicBezTo>
                  <a:pt x="1115906" y="4289027"/>
                  <a:pt x="1113972" y="4289289"/>
                  <a:pt x="1112090" y="4289762"/>
                </a:cubicBezTo>
                <a:cubicBezTo>
                  <a:pt x="1108507" y="4289598"/>
                  <a:pt x="1105027" y="4288503"/>
                  <a:pt x="1101993" y="4286582"/>
                </a:cubicBezTo>
                <a:close/>
                <a:moveTo>
                  <a:pt x="1116645" y="4319666"/>
                </a:moveTo>
                <a:cubicBezTo>
                  <a:pt x="1116744" y="4321354"/>
                  <a:pt x="1115489" y="4322815"/>
                  <a:pt x="1113809" y="4322974"/>
                </a:cubicBezTo>
                <a:cubicBezTo>
                  <a:pt x="1111918" y="4322974"/>
                  <a:pt x="1110887" y="4319666"/>
                  <a:pt x="1110672" y="4312491"/>
                </a:cubicBezTo>
                <a:cubicBezTo>
                  <a:pt x="1110243" y="4301105"/>
                  <a:pt x="1113122" y="4297238"/>
                  <a:pt x="1118106" y="4302308"/>
                </a:cubicBezTo>
                <a:cubicBezTo>
                  <a:pt x="1120941" y="4305186"/>
                  <a:pt x="1120812" y="4305659"/>
                  <a:pt x="1116859" y="4306948"/>
                </a:cubicBezTo>
                <a:cubicBezTo>
                  <a:pt x="1110501" y="4309010"/>
                  <a:pt x="1111403" y="4311803"/>
                  <a:pt x="1119008" y="4313479"/>
                </a:cubicBezTo>
                <a:cubicBezTo>
                  <a:pt x="1123605" y="4314510"/>
                  <a:pt x="1124722" y="4315455"/>
                  <a:pt x="1122789" y="4316701"/>
                </a:cubicBezTo>
                <a:cubicBezTo>
                  <a:pt x="1121534" y="4317565"/>
                  <a:pt x="1119953" y="4317818"/>
                  <a:pt x="1118492" y="4317389"/>
                </a:cubicBezTo>
                <a:cubicBezTo>
                  <a:pt x="1117074" y="4317690"/>
                  <a:pt x="1116344" y="4318721"/>
                  <a:pt x="1116344" y="4320525"/>
                </a:cubicBezTo>
                <a:close/>
                <a:moveTo>
                  <a:pt x="1126054" y="4327228"/>
                </a:moveTo>
                <a:cubicBezTo>
                  <a:pt x="1125014" y="4328543"/>
                  <a:pt x="1123433" y="4329316"/>
                  <a:pt x="1121758" y="4329333"/>
                </a:cubicBezTo>
                <a:cubicBezTo>
                  <a:pt x="1120082" y="4329333"/>
                  <a:pt x="1118707" y="4328388"/>
                  <a:pt x="1118707" y="4327228"/>
                </a:cubicBezTo>
                <a:cubicBezTo>
                  <a:pt x="1118707" y="4326068"/>
                  <a:pt x="1120684" y="4325079"/>
                  <a:pt x="1123004" y="4325079"/>
                </a:cubicBezTo>
                <a:cubicBezTo>
                  <a:pt x="1125324" y="4325079"/>
                  <a:pt x="1126484" y="4326927"/>
                  <a:pt x="1125753" y="4328087"/>
                </a:cubicBezTo>
                <a:close/>
                <a:moveTo>
                  <a:pt x="1128159" y="1604706"/>
                </a:moveTo>
                <a:cubicBezTo>
                  <a:pt x="1127429" y="1603546"/>
                  <a:pt x="1128159" y="1602601"/>
                  <a:pt x="1130136" y="1602601"/>
                </a:cubicBezTo>
                <a:cubicBezTo>
                  <a:pt x="1132112" y="1602601"/>
                  <a:pt x="1133401" y="1603546"/>
                  <a:pt x="1133401" y="1604706"/>
                </a:cubicBezTo>
                <a:cubicBezTo>
                  <a:pt x="1133449" y="1605845"/>
                  <a:pt x="1132568" y="1606807"/>
                  <a:pt x="1131429" y="1606855"/>
                </a:cubicBezTo>
                <a:cubicBezTo>
                  <a:pt x="1131429" y="1606855"/>
                  <a:pt x="1131425" y="1606855"/>
                  <a:pt x="1131425" y="1606855"/>
                </a:cubicBezTo>
                <a:cubicBezTo>
                  <a:pt x="1130102" y="1607001"/>
                  <a:pt x="1128783" y="1606524"/>
                  <a:pt x="1127859" y="1605566"/>
                </a:cubicBezTo>
                <a:close/>
                <a:moveTo>
                  <a:pt x="1132671" y="4241039"/>
                </a:moveTo>
                <a:cubicBezTo>
                  <a:pt x="1133616" y="4238547"/>
                  <a:pt x="1137569" y="4238547"/>
                  <a:pt x="1137569" y="4241039"/>
                </a:cubicBezTo>
                <a:cubicBezTo>
                  <a:pt x="1137569" y="4241425"/>
                  <a:pt x="1136194" y="4242285"/>
                  <a:pt x="1134518" y="4242929"/>
                </a:cubicBezTo>
                <a:cubicBezTo>
                  <a:pt x="1132843" y="4243574"/>
                  <a:pt x="1131597" y="4244003"/>
                  <a:pt x="1132370" y="4241898"/>
                </a:cubicBezTo>
                <a:close/>
                <a:moveTo>
                  <a:pt x="1137569" y="4322974"/>
                </a:moveTo>
                <a:cubicBezTo>
                  <a:pt x="1136383" y="4322996"/>
                  <a:pt x="1135404" y="4322055"/>
                  <a:pt x="1135378" y="4320869"/>
                </a:cubicBezTo>
                <a:cubicBezTo>
                  <a:pt x="1135356" y="4319683"/>
                  <a:pt x="1136297" y="4318703"/>
                  <a:pt x="1137483" y="4318678"/>
                </a:cubicBezTo>
                <a:cubicBezTo>
                  <a:pt x="1138669" y="4318656"/>
                  <a:pt x="1139649" y="4319597"/>
                  <a:pt x="1139674" y="4320783"/>
                </a:cubicBezTo>
                <a:cubicBezTo>
                  <a:pt x="1139674" y="4320796"/>
                  <a:pt x="1139674" y="4320813"/>
                  <a:pt x="1139674" y="4320826"/>
                </a:cubicBezTo>
                <a:cubicBezTo>
                  <a:pt x="1140211" y="4321857"/>
                  <a:pt x="1139812" y="4323129"/>
                  <a:pt x="1138781" y="4323666"/>
                </a:cubicBezTo>
                <a:cubicBezTo>
                  <a:pt x="1138312" y="4323906"/>
                  <a:pt x="1137775" y="4323967"/>
                  <a:pt x="1137268" y="4323834"/>
                </a:cubicBezTo>
                <a:close/>
                <a:moveTo>
                  <a:pt x="1136667" y="4306046"/>
                </a:moveTo>
                <a:cubicBezTo>
                  <a:pt x="1139803" y="4302866"/>
                  <a:pt x="1148525" y="4302436"/>
                  <a:pt x="1149556" y="4305444"/>
                </a:cubicBezTo>
                <a:cubicBezTo>
                  <a:pt x="1150201" y="4307249"/>
                  <a:pt x="1148010" y="4308108"/>
                  <a:pt x="1142553" y="4308108"/>
                </a:cubicBezTo>
                <a:cubicBezTo>
                  <a:pt x="1137096" y="4308108"/>
                  <a:pt x="1135034" y="4308452"/>
                  <a:pt x="1136237" y="4306905"/>
                </a:cubicBezTo>
                <a:close/>
                <a:moveTo>
                  <a:pt x="1150115" y="4318935"/>
                </a:moveTo>
                <a:cubicBezTo>
                  <a:pt x="1146678" y="4318935"/>
                  <a:pt x="1143842" y="4317990"/>
                  <a:pt x="1143842" y="4316787"/>
                </a:cubicBezTo>
                <a:cubicBezTo>
                  <a:pt x="1143842" y="4315584"/>
                  <a:pt x="1146678" y="4314682"/>
                  <a:pt x="1150115" y="4314682"/>
                </a:cubicBezTo>
                <a:cubicBezTo>
                  <a:pt x="1153552" y="4314682"/>
                  <a:pt x="1156388" y="4315627"/>
                  <a:pt x="1156388" y="4316787"/>
                </a:cubicBezTo>
                <a:cubicBezTo>
                  <a:pt x="1156388" y="4317947"/>
                  <a:pt x="1153423" y="4319580"/>
                  <a:pt x="1149814" y="4319580"/>
                </a:cubicBezTo>
                <a:close/>
                <a:moveTo>
                  <a:pt x="1162016" y="4329935"/>
                </a:moveTo>
                <a:cubicBezTo>
                  <a:pt x="1159997" y="4328774"/>
                  <a:pt x="1158321" y="4327099"/>
                  <a:pt x="1158321" y="4326240"/>
                </a:cubicBezTo>
                <a:cubicBezTo>
                  <a:pt x="1158321" y="4323834"/>
                  <a:pt x="1166485" y="4323791"/>
                  <a:pt x="1167946" y="4326240"/>
                </a:cubicBezTo>
                <a:cubicBezTo>
                  <a:pt x="1169922" y="4329935"/>
                  <a:pt x="1165883" y="4332255"/>
                  <a:pt x="1162016" y="4329935"/>
                </a:cubicBezTo>
                <a:close/>
                <a:moveTo>
                  <a:pt x="1172457" y="4321728"/>
                </a:moveTo>
                <a:cubicBezTo>
                  <a:pt x="1168719" y="4318033"/>
                  <a:pt x="1167688" y="4312877"/>
                  <a:pt x="1170223" y="4310342"/>
                </a:cubicBezTo>
                <a:cubicBezTo>
                  <a:pt x="1172758" y="4307807"/>
                  <a:pt x="1179289" y="4315412"/>
                  <a:pt x="1179289" y="4319752"/>
                </a:cubicBezTo>
                <a:cubicBezTo>
                  <a:pt x="1179203" y="4325209"/>
                  <a:pt x="1176582" y="4325982"/>
                  <a:pt x="1172328" y="4321771"/>
                </a:cubicBezTo>
                <a:close/>
                <a:moveTo>
                  <a:pt x="1181050" y="4221403"/>
                </a:moveTo>
                <a:cubicBezTo>
                  <a:pt x="1183757" y="4216763"/>
                  <a:pt x="1185948" y="4215388"/>
                  <a:pt x="1189901" y="4215861"/>
                </a:cubicBezTo>
                <a:cubicBezTo>
                  <a:pt x="1197678" y="4216763"/>
                  <a:pt x="1197463" y="4222434"/>
                  <a:pt x="1189472" y="4225915"/>
                </a:cubicBezTo>
                <a:cubicBezTo>
                  <a:pt x="1185691" y="4227547"/>
                  <a:pt x="1182082" y="4229223"/>
                  <a:pt x="1181394" y="4229610"/>
                </a:cubicBezTo>
                <a:cubicBezTo>
                  <a:pt x="1177785" y="4231758"/>
                  <a:pt x="1177613" y="4226817"/>
                  <a:pt x="1180749" y="4221446"/>
                </a:cubicBezTo>
                <a:close/>
                <a:moveTo>
                  <a:pt x="1196518" y="4308924"/>
                </a:moveTo>
                <a:cubicBezTo>
                  <a:pt x="1198967" y="4308924"/>
                  <a:pt x="1200385" y="4310041"/>
                  <a:pt x="1199869" y="4311588"/>
                </a:cubicBezTo>
                <a:cubicBezTo>
                  <a:pt x="1198529" y="4314523"/>
                  <a:pt x="1195061" y="4315816"/>
                  <a:pt x="1192127" y="4314471"/>
                </a:cubicBezTo>
                <a:cubicBezTo>
                  <a:pt x="1191830" y="4314338"/>
                  <a:pt x="1191547" y="4314175"/>
                  <a:pt x="1191276" y="4313994"/>
                </a:cubicBezTo>
                <a:cubicBezTo>
                  <a:pt x="1188870" y="4311717"/>
                  <a:pt x="1191620" y="4308967"/>
                  <a:pt x="1196389" y="4308967"/>
                </a:cubicBezTo>
                <a:close/>
                <a:moveTo>
                  <a:pt x="1183628" y="4274896"/>
                </a:moveTo>
                <a:cubicBezTo>
                  <a:pt x="1182464" y="4274896"/>
                  <a:pt x="1181523" y="4273955"/>
                  <a:pt x="1181523" y="4272790"/>
                </a:cubicBezTo>
                <a:cubicBezTo>
                  <a:pt x="1181523" y="4271604"/>
                  <a:pt x="1182485" y="4270642"/>
                  <a:pt x="1183671" y="4270642"/>
                </a:cubicBezTo>
                <a:cubicBezTo>
                  <a:pt x="1184857" y="4270642"/>
                  <a:pt x="1185820" y="4271604"/>
                  <a:pt x="1185820" y="4272790"/>
                </a:cubicBezTo>
                <a:cubicBezTo>
                  <a:pt x="1185850" y="4273955"/>
                  <a:pt x="1184930" y="4274917"/>
                  <a:pt x="1183770" y="4274947"/>
                </a:cubicBezTo>
                <a:cubicBezTo>
                  <a:pt x="1183680" y="4274951"/>
                  <a:pt x="1183590" y="4274947"/>
                  <a:pt x="1183499" y="4274939"/>
                </a:cubicBezTo>
                <a:close/>
                <a:moveTo>
                  <a:pt x="1189772" y="4281297"/>
                </a:moveTo>
                <a:cubicBezTo>
                  <a:pt x="1190846" y="4281297"/>
                  <a:pt x="1192350" y="4283317"/>
                  <a:pt x="1193124" y="4285594"/>
                </a:cubicBezTo>
                <a:cubicBezTo>
                  <a:pt x="1194584" y="4290148"/>
                  <a:pt x="1191792" y="4295090"/>
                  <a:pt x="1189257" y="4292469"/>
                </a:cubicBezTo>
                <a:cubicBezTo>
                  <a:pt x="1186722" y="4289848"/>
                  <a:pt x="1187237" y="4281340"/>
                  <a:pt x="1189472" y="4281340"/>
                </a:cubicBezTo>
                <a:close/>
                <a:moveTo>
                  <a:pt x="1203908" y="4322716"/>
                </a:moveTo>
                <a:cubicBezTo>
                  <a:pt x="1203521" y="4330966"/>
                  <a:pt x="1203306" y="4331310"/>
                  <a:pt x="1195315" y="4331911"/>
                </a:cubicBezTo>
                <a:cubicBezTo>
                  <a:pt x="1188569" y="4332470"/>
                  <a:pt x="1187409" y="4331911"/>
                  <a:pt x="1188011" y="4328817"/>
                </a:cubicBezTo>
                <a:cubicBezTo>
                  <a:pt x="1188612" y="4325724"/>
                  <a:pt x="1190675" y="4324993"/>
                  <a:pt x="1194885" y="4324908"/>
                </a:cubicBezTo>
                <a:cubicBezTo>
                  <a:pt x="1199096" y="4324822"/>
                  <a:pt x="1201416" y="4323619"/>
                  <a:pt x="1202619" y="4319537"/>
                </a:cubicBezTo>
                <a:cubicBezTo>
                  <a:pt x="1203822" y="4315455"/>
                  <a:pt x="1203951" y="4316100"/>
                  <a:pt x="1203607" y="4322759"/>
                </a:cubicBezTo>
                <a:close/>
                <a:moveTo>
                  <a:pt x="1202490" y="4304671"/>
                </a:moveTo>
                <a:cubicBezTo>
                  <a:pt x="1201352" y="4304696"/>
                  <a:pt x="1200411" y="4303790"/>
                  <a:pt x="1200385" y="4302652"/>
                </a:cubicBezTo>
                <a:cubicBezTo>
                  <a:pt x="1200385" y="4302652"/>
                  <a:pt x="1200385" y="4302652"/>
                  <a:pt x="1200385" y="4302652"/>
                </a:cubicBezTo>
                <a:cubicBezTo>
                  <a:pt x="1200544" y="4301285"/>
                  <a:pt x="1201322" y="4300069"/>
                  <a:pt x="1202490" y="4299343"/>
                </a:cubicBezTo>
                <a:cubicBezTo>
                  <a:pt x="1203650" y="4298613"/>
                  <a:pt x="1204552" y="4299343"/>
                  <a:pt x="1204552" y="4301362"/>
                </a:cubicBezTo>
                <a:cubicBezTo>
                  <a:pt x="1204552" y="4303382"/>
                  <a:pt x="1203349" y="4304714"/>
                  <a:pt x="1202189" y="4304714"/>
                </a:cubicBezTo>
                <a:close/>
                <a:moveTo>
                  <a:pt x="1201287" y="4262135"/>
                </a:moveTo>
                <a:cubicBezTo>
                  <a:pt x="1199096" y="4262135"/>
                  <a:pt x="1198237" y="4260588"/>
                  <a:pt x="1198666" y="4257538"/>
                </a:cubicBezTo>
                <a:cubicBezTo>
                  <a:pt x="1199654" y="4250749"/>
                  <a:pt x="1204552" y="4249976"/>
                  <a:pt x="1204552" y="4256678"/>
                </a:cubicBezTo>
                <a:cubicBezTo>
                  <a:pt x="1204252" y="4260287"/>
                  <a:pt x="1203135" y="4262178"/>
                  <a:pt x="1200986" y="4262178"/>
                </a:cubicBezTo>
                <a:close/>
                <a:moveTo>
                  <a:pt x="1204166" y="4163958"/>
                </a:moveTo>
                <a:cubicBezTo>
                  <a:pt x="1201442" y="4166996"/>
                  <a:pt x="1196771" y="4167254"/>
                  <a:pt x="1193730" y="4164529"/>
                </a:cubicBezTo>
                <a:cubicBezTo>
                  <a:pt x="1193059" y="4163928"/>
                  <a:pt x="1192505" y="4163210"/>
                  <a:pt x="1192092" y="4162411"/>
                </a:cubicBezTo>
                <a:cubicBezTo>
                  <a:pt x="1189214" y="4156955"/>
                  <a:pt x="1189343" y="4154420"/>
                  <a:pt x="1192307" y="4157470"/>
                </a:cubicBezTo>
                <a:cubicBezTo>
                  <a:pt x="1194816" y="4159004"/>
                  <a:pt x="1197846" y="4159442"/>
                  <a:pt x="1200686" y="4158673"/>
                </a:cubicBezTo>
                <a:cubicBezTo>
                  <a:pt x="1206658" y="4157470"/>
                  <a:pt x="1208119" y="4159704"/>
                  <a:pt x="1203865" y="4164001"/>
                </a:cubicBezTo>
                <a:close/>
                <a:moveTo>
                  <a:pt x="1206658" y="3215447"/>
                </a:moveTo>
                <a:cubicBezTo>
                  <a:pt x="1205541" y="3216178"/>
                  <a:pt x="1204552" y="3215791"/>
                  <a:pt x="1204552" y="3214631"/>
                </a:cubicBezTo>
                <a:cubicBezTo>
                  <a:pt x="1204716" y="3213230"/>
                  <a:pt x="1205485" y="3211976"/>
                  <a:pt x="1206658" y="3211194"/>
                </a:cubicBezTo>
                <a:cubicBezTo>
                  <a:pt x="1207818" y="3210463"/>
                  <a:pt x="1208763" y="3210850"/>
                  <a:pt x="1208763" y="3212010"/>
                </a:cubicBezTo>
                <a:cubicBezTo>
                  <a:pt x="1208561" y="3213488"/>
                  <a:pt x="1207668" y="3214777"/>
                  <a:pt x="1206357" y="3215490"/>
                </a:cubicBezTo>
                <a:close/>
                <a:moveTo>
                  <a:pt x="1206658" y="1589711"/>
                </a:moveTo>
                <a:cubicBezTo>
                  <a:pt x="1206658" y="1587907"/>
                  <a:pt x="1207603" y="1586403"/>
                  <a:pt x="1208763" y="1586403"/>
                </a:cubicBezTo>
                <a:cubicBezTo>
                  <a:pt x="1209902" y="1586377"/>
                  <a:pt x="1210843" y="1587284"/>
                  <a:pt x="1210868" y="1588422"/>
                </a:cubicBezTo>
                <a:cubicBezTo>
                  <a:pt x="1210868" y="1588422"/>
                  <a:pt x="1210868" y="1588422"/>
                  <a:pt x="1210868" y="1588422"/>
                </a:cubicBezTo>
                <a:cubicBezTo>
                  <a:pt x="1210697" y="1589784"/>
                  <a:pt x="1209923" y="1590996"/>
                  <a:pt x="1208763" y="1591731"/>
                </a:cubicBezTo>
                <a:cubicBezTo>
                  <a:pt x="1207302" y="1592504"/>
                  <a:pt x="1206357" y="1591602"/>
                  <a:pt x="1206357" y="1589754"/>
                </a:cubicBezTo>
                <a:close/>
                <a:moveTo>
                  <a:pt x="1210611" y="4242156"/>
                </a:moveTo>
                <a:cubicBezTo>
                  <a:pt x="1211642" y="4241468"/>
                  <a:pt x="1213661" y="4242156"/>
                  <a:pt x="1214907" y="4244089"/>
                </a:cubicBezTo>
                <a:cubicBezTo>
                  <a:pt x="1217013" y="4246710"/>
                  <a:pt x="1216884" y="4247269"/>
                  <a:pt x="1214220" y="4247269"/>
                </a:cubicBezTo>
                <a:cubicBezTo>
                  <a:pt x="1210181" y="4247312"/>
                  <a:pt x="1207603" y="4244003"/>
                  <a:pt x="1210310" y="4242199"/>
                </a:cubicBezTo>
                <a:close/>
                <a:moveTo>
                  <a:pt x="1210868" y="4309139"/>
                </a:moveTo>
                <a:cubicBezTo>
                  <a:pt x="1210868" y="4306905"/>
                  <a:pt x="1215981" y="4304843"/>
                  <a:pt x="1220965" y="4304843"/>
                </a:cubicBezTo>
                <a:cubicBezTo>
                  <a:pt x="1223114" y="4304843"/>
                  <a:pt x="1222168" y="4306089"/>
                  <a:pt x="1218473" y="4308022"/>
                </a:cubicBezTo>
                <a:cubicBezTo>
                  <a:pt x="1211169" y="4311631"/>
                  <a:pt x="1210568" y="4311717"/>
                  <a:pt x="1210568" y="4309182"/>
                </a:cubicBezTo>
                <a:close/>
                <a:moveTo>
                  <a:pt x="1216970" y="4323017"/>
                </a:moveTo>
                <a:cubicBezTo>
                  <a:pt x="1217442" y="4319193"/>
                  <a:pt x="1216970" y="4318721"/>
                  <a:pt x="1214907" y="4321642"/>
                </a:cubicBezTo>
                <a:cubicBezTo>
                  <a:pt x="1212845" y="4324564"/>
                  <a:pt x="1212845" y="4324134"/>
                  <a:pt x="1213361" y="4320697"/>
                </a:cubicBezTo>
                <a:cubicBezTo>
                  <a:pt x="1214392" y="4314166"/>
                  <a:pt x="1228613" y="4314338"/>
                  <a:pt x="1232867" y="4320955"/>
                </a:cubicBezTo>
                <a:cubicBezTo>
                  <a:pt x="1234628" y="4323662"/>
                  <a:pt x="1235831" y="4325982"/>
                  <a:pt x="1235488" y="4326068"/>
                </a:cubicBezTo>
                <a:cubicBezTo>
                  <a:pt x="1225992" y="4328431"/>
                  <a:pt x="1216153" y="4326798"/>
                  <a:pt x="1216669" y="4323060"/>
                </a:cubicBezTo>
                <a:close/>
                <a:moveTo>
                  <a:pt x="1237636" y="4315283"/>
                </a:moveTo>
                <a:cubicBezTo>
                  <a:pt x="1236734" y="4315283"/>
                  <a:pt x="1235960" y="4313909"/>
                  <a:pt x="1235960" y="4312233"/>
                </a:cubicBezTo>
                <a:cubicBezTo>
                  <a:pt x="1235565" y="4309758"/>
                  <a:pt x="1234375" y="4307481"/>
                  <a:pt x="1232566" y="4305745"/>
                </a:cubicBezTo>
                <a:cubicBezTo>
                  <a:pt x="1228270" y="4301448"/>
                  <a:pt x="1230633" y="4298613"/>
                  <a:pt x="1235574" y="4301792"/>
                </a:cubicBezTo>
                <a:cubicBezTo>
                  <a:pt x="1237855" y="4303790"/>
                  <a:pt x="1239183" y="4306664"/>
                  <a:pt x="1239226" y="4309698"/>
                </a:cubicBezTo>
                <a:cubicBezTo>
                  <a:pt x="1238968" y="4312748"/>
                  <a:pt x="1238281" y="4315326"/>
                  <a:pt x="1237335" y="4315326"/>
                </a:cubicBezTo>
                <a:close/>
                <a:moveTo>
                  <a:pt x="1236433" y="200330"/>
                </a:moveTo>
                <a:cubicBezTo>
                  <a:pt x="1232480" y="196291"/>
                  <a:pt x="1233425" y="194314"/>
                  <a:pt x="1239269" y="194314"/>
                </a:cubicBezTo>
                <a:cubicBezTo>
                  <a:pt x="1243179" y="194314"/>
                  <a:pt x="1244468" y="195303"/>
                  <a:pt x="1243995" y="197881"/>
                </a:cubicBezTo>
                <a:cubicBezTo>
                  <a:pt x="1242792" y="202521"/>
                  <a:pt x="1239355" y="203638"/>
                  <a:pt x="1236132" y="200373"/>
                </a:cubicBezTo>
                <a:close/>
                <a:moveTo>
                  <a:pt x="1242405" y="4191843"/>
                </a:moveTo>
                <a:cubicBezTo>
                  <a:pt x="1243608" y="4191843"/>
                  <a:pt x="1244038" y="4192788"/>
                  <a:pt x="1243308" y="4193991"/>
                </a:cubicBezTo>
                <a:cubicBezTo>
                  <a:pt x="1242577" y="4195194"/>
                  <a:pt x="1241589" y="4196096"/>
                  <a:pt x="1241116" y="4196096"/>
                </a:cubicBezTo>
                <a:cubicBezTo>
                  <a:pt x="1240644" y="4196096"/>
                  <a:pt x="1240171" y="4195151"/>
                  <a:pt x="1240171" y="4193991"/>
                </a:cubicBezTo>
                <a:cubicBezTo>
                  <a:pt x="1240287" y="4192973"/>
                  <a:pt x="1241086" y="4192174"/>
                  <a:pt x="1242105" y="4192057"/>
                </a:cubicBezTo>
                <a:close/>
                <a:moveTo>
                  <a:pt x="1251299" y="4322416"/>
                </a:moveTo>
                <a:cubicBezTo>
                  <a:pt x="1248433" y="4324164"/>
                  <a:pt x="1244760" y="4323812"/>
                  <a:pt x="1242276" y="4321556"/>
                </a:cubicBezTo>
                <a:cubicBezTo>
                  <a:pt x="1238710" y="4319236"/>
                  <a:pt x="1240859" y="4316358"/>
                  <a:pt x="1247733" y="4314209"/>
                </a:cubicBezTo>
                <a:cubicBezTo>
                  <a:pt x="1251084" y="4313221"/>
                  <a:pt x="1252502" y="4313909"/>
                  <a:pt x="1253276" y="4317045"/>
                </a:cubicBezTo>
                <a:cubicBezTo>
                  <a:pt x="1254169" y="4319215"/>
                  <a:pt x="1253155" y="4321702"/>
                  <a:pt x="1250998" y="4322630"/>
                </a:cubicBezTo>
                <a:close/>
                <a:moveTo>
                  <a:pt x="1257959" y="226066"/>
                </a:moveTo>
                <a:cubicBezTo>
                  <a:pt x="1257271" y="227226"/>
                  <a:pt x="1256326" y="228171"/>
                  <a:pt x="1255854" y="228171"/>
                </a:cubicBezTo>
                <a:cubicBezTo>
                  <a:pt x="1255381" y="228171"/>
                  <a:pt x="1254479" y="227226"/>
                  <a:pt x="1253791" y="226066"/>
                </a:cubicBezTo>
                <a:cubicBezTo>
                  <a:pt x="1253104" y="224906"/>
                  <a:pt x="1253791" y="223918"/>
                  <a:pt x="1255854" y="223918"/>
                </a:cubicBezTo>
                <a:cubicBezTo>
                  <a:pt x="1257916" y="223918"/>
                  <a:pt x="1258388" y="225078"/>
                  <a:pt x="1257658" y="226281"/>
                </a:cubicBezTo>
                <a:close/>
                <a:moveTo>
                  <a:pt x="1272610" y="101466"/>
                </a:moveTo>
                <a:cubicBezTo>
                  <a:pt x="1276907" y="103184"/>
                  <a:pt x="1276563" y="109199"/>
                  <a:pt x="1272095" y="109242"/>
                </a:cubicBezTo>
                <a:cubicBezTo>
                  <a:pt x="1269263" y="109380"/>
                  <a:pt x="1266458" y="109810"/>
                  <a:pt x="1263716" y="110531"/>
                </a:cubicBezTo>
                <a:cubicBezTo>
                  <a:pt x="1260923" y="111305"/>
                  <a:pt x="1259033" y="110875"/>
                  <a:pt x="1259033" y="109500"/>
                </a:cubicBezTo>
                <a:cubicBezTo>
                  <a:pt x="1258732" y="106149"/>
                  <a:pt x="1268700" y="100220"/>
                  <a:pt x="1272309" y="101637"/>
                </a:cubicBezTo>
                <a:close/>
                <a:moveTo>
                  <a:pt x="1266466" y="1839170"/>
                </a:moveTo>
                <a:cubicBezTo>
                  <a:pt x="1264662" y="1839170"/>
                  <a:pt x="1263201" y="1838225"/>
                  <a:pt x="1263201" y="1837065"/>
                </a:cubicBezTo>
                <a:cubicBezTo>
                  <a:pt x="1263175" y="1835943"/>
                  <a:pt x="1264056" y="1835007"/>
                  <a:pt x="1265177" y="1834960"/>
                </a:cubicBezTo>
                <a:cubicBezTo>
                  <a:pt x="1266526" y="1835140"/>
                  <a:pt x="1267725" y="1835909"/>
                  <a:pt x="1268442" y="1837065"/>
                </a:cubicBezTo>
                <a:cubicBezTo>
                  <a:pt x="1268829" y="1838397"/>
                  <a:pt x="1267970" y="1839342"/>
                  <a:pt x="1266165" y="1839342"/>
                </a:cubicBezTo>
                <a:close/>
                <a:moveTo>
                  <a:pt x="1270505" y="2636184"/>
                </a:moveTo>
                <a:cubicBezTo>
                  <a:pt x="1272262" y="2636184"/>
                  <a:pt x="1273684" y="2637606"/>
                  <a:pt x="1273684" y="2639363"/>
                </a:cubicBezTo>
                <a:cubicBezTo>
                  <a:pt x="1273684" y="2642672"/>
                  <a:pt x="1271192" y="2643660"/>
                  <a:pt x="1268786" y="2641125"/>
                </a:cubicBezTo>
                <a:cubicBezTo>
                  <a:pt x="1266380" y="2638590"/>
                  <a:pt x="1266939" y="2636356"/>
                  <a:pt x="1270204" y="2636356"/>
                </a:cubicBezTo>
                <a:close/>
                <a:moveTo>
                  <a:pt x="1267368" y="269762"/>
                </a:moveTo>
                <a:cubicBezTo>
                  <a:pt x="1267368" y="267958"/>
                  <a:pt x="1268357" y="266454"/>
                  <a:pt x="1269474" y="266454"/>
                </a:cubicBezTo>
                <a:cubicBezTo>
                  <a:pt x="1270612" y="266428"/>
                  <a:pt x="1271553" y="267335"/>
                  <a:pt x="1271579" y="268473"/>
                </a:cubicBezTo>
                <a:cubicBezTo>
                  <a:pt x="1271579" y="268473"/>
                  <a:pt x="1271579" y="268473"/>
                  <a:pt x="1271579" y="268473"/>
                </a:cubicBezTo>
                <a:cubicBezTo>
                  <a:pt x="1271407" y="269835"/>
                  <a:pt x="1270634" y="271047"/>
                  <a:pt x="1269474" y="271782"/>
                </a:cubicBezTo>
                <a:cubicBezTo>
                  <a:pt x="1268056" y="272684"/>
                  <a:pt x="1267068" y="271782"/>
                  <a:pt x="1267068" y="269934"/>
                </a:cubicBezTo>
                <a:close/>
                <a:moveTo>
                  <a:pt x="1261869" y="230663"/>
                </a:moveTo>
                <a:cubicBezTo>
                  <a:pt x="1263974" y="228300"/>
                  <a:pt x="1267025" y="226882"/>
                  <a:pt x="1268614" y="227527"/>
                </a:cubicBezTo>
                <a:cubicBezTo>
                  <a:pt x="1272524" y="229031"/>
                  <a:pt x="1272395" y="232468"/>
                  <a:pt x="1268614" y="232468"/>
                </a:cubicBezTo>
                <a:cubicBezTo>
                  <a:pt x="1264833" y="232468"/>
                  <a:pt x="1264576" y="234960"/>
                  <a:pt x="1267970" y="238397"/>
                </a:cubicBezTo>
                <a:cubicBezTo>
                  <a:pt x="1271364" y="241835"/>
                  <a:pt x="1267154" y="241620"/>
                  <a:pt x="1262255" y="237968"/>
                </a:cubicBezTo>
                <a:cubicBezTo>
                  <a:pt x="1257830" y="235304"/>
                  <a:pt x="1257830" y="235003"/>
                  <a:pt x="1261568" y="231007"/>
                </a:cubicBezTo>
                <a:close/>
                <a:moveTo>
                  <a:pt x="1261869" y="1552288"/>
                </a:moveTo>
                <a:cubicBezTo>
                  <a:pt x="1263673" y="1552288"/>
                  <a:pt x="1265134" y="1553233"/>
                  <a:pt x="1265134" y="1554394"/>
                </a:cubicBezTo>
                <a:cubicBezTo>
                  <a:pt x="1265160" y="1555524"/>
                  <a:pt x="1264288" y="1556473"/>
                  <a:pt x="1263158" y="1556542"/>
                </a:cubicBezTo>
                <a:cubicBezTo>
                  <a:pt x="1261804" y="1556348"/>
                  <a:pt x="1260606" y="1555558"/>
                  <a:pt x="1259892" y="1554394"/>
                </a:cubicBezTo>
                <a:cubicBezTo>
                  <a:pt x="1259033" y="1553405"/>
                  <a:pt x="1259935" y="1552460"/>
                  <a:pt x="1261740" y="1552460"/>
                </a:cubicBezTo>
                <a:close/>
                <a:moveTo>
                  <a:pt x="1260279" y="4208170"/>
                </a:moveTo>
                <a:cubicBezTo>
                  <a:pt x="1262728" y="4205635"/>
                  <a:pt x="1267197" y="4206709"/>
                  <a:pt x="1267197" y="4209845"/>
                </a:cubicBezTo>
                <a:cubicBezTo>
                  <a:pt x="1267261" y="4211483"/>
                  <a:pt x="1266582" y="4213064"/>
                  <a:pt x="1265349" y="4214142"/>
                </a:cubicBezTo>
                <a:cubicBezTo>
                  <a:pt x="1262943" y="4215689"/>
                  <a:pt x="1258217" y="4210275"/>
                  <a:pt x="1260150" y="4208342"/>
                </a:cubicBezTo>
                <a:close/>
                <a:moveTo>
                  <a:pt x="1263029" y="4251393"/>
                </a:moveTo>
                <a:cubicBezTo>
                  <a:pt x="1263003" y="4250263"/>
                  <a:pt x="1263875" y="4249314"/>
                  <a:pt x="1265005" y="4249245"/>
                </a:cubicBezTo>
                <a:cubicBezTo>
                  <a:pt x="1266359" y="4249438"/>
                  <a:pt x="1267557" y="4250229"/>
                  <a:pt x="1268271" y="4251393"/>
                </a:cubicBezTo>
                <a:cubicBezTo>
                  <a:pt x="1268958" y="4252553"/>
                  <a:pt x="1268271" y="4253542"/>
                  <a:pt x="1266294" y="4253542"/>
                </a:cubicBezTo>
                <a:cubicBezTo>
                  <a:pt x="1264318" y="4253542"/>
                  <a:pt x="1262900" y="4252596"/>
                  <a:pt x="1262900" y="4251565"/>
                </a:cubicBezTo>
                <a:close/>
                <a:moveTo>
                  <a:pt x="1268099" y="4310901"/>
                </a:moveTo>
                <a:cubicBezTo>
                  <a:pt x="1264404" y="4310901"/>
                  <a:pt x="1265048" y="4306347"/>
                  <a:pt x="1268915" y="4305015"/>
                </a:cubicBezTo>
                <a:cubicBezTo>
                  <a:pt x="1270290" y="4304585"/>
                  <a:pt x="1271407" y="4305702"/>
                  <a:pt x="1271407" y="4307549"/>
                </a:cubicBezTo>
                <a:cubicBezTo>
                  <a:pt x="1271502" y="4309397"/>
                  <a:pt x="1270084" y="4310974"/>
                  <a:pt x="1268232" y="4311068"/>
                </a:cubicBezTo>
                <a:cubicBezTo>
                  <a:pt x="1268146" y="4311073"/>
                  <a:pt x="1268056" y="4311073"/>
                  <a:pt x="1267970" y="4311073"/>
                </a:cubicBezTo>
                <a:close/>
                <a:moveTo>
                  <a:pt x="1271278" y="4281169"/>
                </a:moveTo>
                <a:cubicBezTo>
                  <a:pt x="1270075" y="4281169"/>
                  <a:pt x="1269645" y="4280180"/>
                  <a:pt x="1270333" y="4279020"/>
                </a:cubicBezTo>
                <a:cubicBezTo>
                  <a:pt x="1271020" y="4277860"/>
                  <a:pt x="1272095" y="4276915"/>
                  <a:pt x="1272567" y="4276915"/>
                </a:cubicBezTo>
                <a:cubicBezTo>
                  <a:pt x="1273040" y="4276915"/>
                  <a:pt x="1273512" y="4277860"/>
                  <a:pt x="1273512" y="4279020"/>
                </a:cubicBezTo>
                <a:cubicBezTo>
                  <a:pt x="1273586" y="4280228"/>
                  <a:pt x="1272670" y="4281267"/>
                  <a:pt x="1271463" y="4281345"/>
                </a:cubicBezTo>
                <a:cubicBezTo>
                  <a:pt x="1271356" y="4281349"/>
                  <a:pt x="1271252" y="4281349"/>
                  <a:pt x="1271149" y="4281340"/>
                </a:cubicBezTo>
                <a:close/>
                <a:moveTo>
                  <a:pt x="1275016" y="4223595"/>
                </a:moveTo>
                <a:cubicBezTo>
                  <a:pt x="1270720" y="4222048"/>
                  <a:pt x="1269302" y="4220974"/>
                  <a:pt x="1269302" y="4219298"/>
                </a:cubicBezTo>
                <a:cubicBezTo>
                  <a:pt x="1269302" y="4216162"/>
                  <a:pt x="1272954" y="4217064"/>
                  <a:pt x="1274243" y="4220544"/>
                </a:cubicBezTo>
                <a:cubicBezTo>
                  <a:pt x="1274801" y="4222520"/>
                  <a:pt x="1275145" y="4223852"/>
                  <a:pt x="1274887" y="4223766"/>
                </a:cubicBezTo>
                <a:close/>
                <a:moveTo>
                  <a:pt x="1275618" y="2118619"/>
                </a:moveTo>
                <a:cubicBezTo>
                  <a:pt x="1272309" y="2122658"/>
                  <a:pt x="1269302" y="2122916"/>
                  <a:pt x="1269302" y="2118877"/>
                </a:cubicBezTo>
                <a:cubicBezTo>
                  <a:pt x="1269302" y="2115869"/>
                  <a:pt x="1275360" y="2112389"/>
                  <a:pt x="1277250" y="2114323"/>
                </a:cubicBezTo>
                <a:cubicBezTo>
                  <a:pt x="1277680" y="2115053"/>
                  <a:pt x="1276950" y="2117201"/>
                  <a:pt x="1275489" y="2118791"/>
                </a:cubicBezTo>
                <a:close/>
                <a:moveTo>
                  <a:pt x="1279657" y="2128243"/>
                </a:moveTo>
                <a:cubicBezTo>
                  <a:pt x="1278454" y="2128243"/>
                  <a:pt x="1278024" y="2127255"/>
                  <a:pt x="1278711" y="2126095"/>
                </a:cubicBezTo>
                <a:cubicBezTo>
                  <a:pt x="1279399" y="2124935"/>
                  <a:pt x="1280473" y="2123990"/>
                  <a:pt x="1280945" y="2123990"/>
                </a:cubicBezTo>
                <a:cubicBezTo>
                  <a:pt x="1281418" y="2123990"/>
                  <a:pt x="1281891" y="2124935"/>
                  <a:pt x="1281891" y="2126095"/>
                </a:cubicBezTo>
                <a:cubicBezTo>
                  <a:pt x="1281942" y="2127328"/>
                  <a:pt x="1280980" y="2128368"/>
                  <a:pt x="1279747" y="2128415"/>
                </a:cubicBezTo>
                <a:cubicBezTo>
                  <a:pt x="1279674" y="2128420"/>
                  <a:pt x="1279601" y="2128420"/>
                  <a:pt x="1279528" y="2128415"/>
                </a:cubicBezTo>
                <a:close/>
                <a:moveTo>
                  <a:pt x="1279657" y="88017"/>
                </a:moveTo>
                <a:cubicBezTo>
                  <a:pt x="1279657" y="84795"/>
                  <a:pt x="1287992" y="81100"/>
                  <a:pt x="1291859" y="82604"/>
                </a:cubicBezTo>
                <a:cubicBezTo>
                  <a:pt x="1295038" y="83850"/>
                  <a:pt x="1294952" y="84279"/>
                  <a:pt x="1291300" y="86900"/>
                </a:cubicBezTo>
                <a:cubicBezTo>
                  <a:pt x="1286617" y="90638"/>
                  <a:pt x="1279657" y="91240"/>
                  <a:pt x="1279657" y="88189"/>
                </a:cubicBezTo>
                <a:close/>
                <a:moveTo>
                  <a:pt x="1293577" y="161059"/>
                </a:moveTo>
                <a:cubicBezTo>
                  <a:pt x="1291816" y="165656"/>
                  <a:pt x="1286617" y="165055"/>
                  <a:pt x="1285371" y="160114"/>
                </a:cubicBezTo>
                <a:cubicBezTo>
                  <a:pt x="1283867" y="154356"/>
                  <a:pt x="1288722" y="150446"/>
                  <a:pt x="1292160" y="154657"/>
                </a:cubicBezTo>
                <a:cubicBezTo>
                  <a:pt x="1293702" y="156539"/>
                  <a:pt x="1294231" y="159057"/>
                  <a:pt x="1293577" y="161403"/>
                </a:cubicBezTo>
                <a:close/>
                <a:moveTo>
                  <a:pt x="1285930" y="4244863"/>
                </a:moveTo>
                <a:cubicBezTo>
                  <a:pt x="1287094" y="4244863"/>
                  <a:pt x="1288035" y="4245804"/>
                  <a:pt x="1288035" y="4246968"/>
                </a:cubicBezTo>
                <a:cubicBezTo>
                  <a:pt x="1288061" y="4248107"/>
                  <a:pt x="1287154" y="4249047"/>
                  <a:pt x="1286015" y="4249073"/>
                </a:cubicBezTo>
                <a:cubicBezTo>
                  <a:pt x="1285985" y="4249073"/>
                  <a:pt x="1285960" y="4249073"/>
                  <a:pt x="1285930" y="4249073"/>
                </a:cubicBezTo>
                <a:cubicBezTo>
                  <a:pt x="1284765" y="4249073"/>
                  <a:pt x="1283824" y="4248132"/>
                  <a:pt x="1283824" y="4246968"/>
                </a:cubicBezTo>
                <a:cubicBezTo>
                  <a:pt x="1284009" y="4245950"/>
                  <a:pt x="1284894" y="4245211"/>
                  <a:pt x="1285930" y="4245206"/>
                </a:cubicBezTo>
                <a:close/>
                <a:moveTo>
                  <a:pt x="1285242" y="4317904"/>
                </a:moveTo>
                <a:cubicBezTo>
                  <a:pt x="1282836" y="4315455"/>
                  <a:pt x="1283695" y="4312920"/>
                  <a:pt x="1286961" y="4312920"/>
                </a:cubicBezTo>
                <a:cubicBezTo>
                  <a:pt x="1288718" y="4312942"/>
                  <a:pt x="1290119" y="4314385"/>
                  <a:pt x="1290097" y="4316143"/>
                </a:cubicBezTo>
                <a:cubicBezTo>
                  <a:pt x="1290097" y="4316143"/>
                  <a:pt x="1290097" y="4316143"/>
                  <a:pt x="1290097" y="4316143"/>
                </a:cubicBezTo>
                <a:cubicBezTo>
                  <a:pt x="1290097" y="4319709"/>
                  <a:pt x="1287648" y="4320611"/>
                  <a:pt x="1285242" y="4318162"/>
                </a:cubicBezTo>
                <a:close/>
                <a:moveTo>
                  <a:pt x="1293105" y="205228"/>
                </a:moveTo>
                <a:cubicBezTo>
                  <a:pt x="1291257" y="205228"/>
                  <a:pt x="1290140" y="204111"/>
                  <a:pt x="1290613" y="202693"/>
                </a:cubicBezTo>
                <a:cubicBezTo>
                  <a:pt x="1291902" y="198740"/>
                  <a:pt x="1296413" y="198095"/>
                  <a:pt x="1296413" y="201833"/>
                </a:cubicBezTo>
                <a:cubicBezTo>
                  <a:pt x="1296439" y="203685"/>
                  <a:pt x="1294957" y="205202"/>
                  <a:pt x="1293105" y="205228"/>
                </a:cubicBezTo>
                <a:cubicBezTo>
                  <a:pt x="1293105" y="205228"/>
                  <a:pt x="1293105" y="205228"/>
                  <a:pt x="1293105" y="205228"/>
                </a:cubicBezTo>
                <a:close/>
                <a:moveTo>
                  <a:pt x="1295812" y="4297238"/>
                </a:moveTo>
                <a:cubicBezTo>
                  <a:pt x="1294351" y="4295734"/>
                  <a:pt x="1298733" y="4287914"/>
                  <a:pt x="1301096" y="4287914"/>
                </a:cubicBezTo>
                <a:cubicBezTo>
                  <a:pt x="1301956" y="4287914"/>
                  <a:pt x="1302686" y="4290320"/>
                  <a:pt x="1302686" y="4293242"/>
                </a:cubicBezTo>
                <a:cubicBezTo>
                  <a:pt x="1302686" y="4297925"/>
                  <a:pt x="1298905" y="4300159"/>
                  <a:pt x="1295812" y="4297023"/>
                </a:cubicBezTo>
                <a:close/>
                <a:moveTo>
                  <a:pt x="3562982" y="4326154"/>
                </a:moveTo>
                <a:cubicBezTo>
                  <a:pt x="3563700" y="4324998"/>
                  <a:pt x="3564898" y="4324229"/>
                  <a:pt x="3566248" y="4324048"/>
                </a:cubicBezTo>
                <a:cubicBezTo>
                  <a:pt x="3567369" y="4324096"/>
                  <a:pt x="3568250" y="4325032"/>
                  <a:pt x="3568224" y="4326154"/>
                </a:cubicBezTo>
                <a:cubicBezTo>
                  <a:pt x="3568224" y="4327314"/>
                  <a:pt x="3566763" y="4328302"/>
                  <a:pt x="3564959" y="4328302"/>
                </a:cubicBezTo>
                <a:cubicBezTo>
                  <a:pt x="3563154" y="4328302"/>
                  <a:pt x="3562252" y="4327099"/>
                  <a:pt x="3562982" y="4325939"/>
                </a:cubicBezTo>
                <a:close/>
                <a:moveTo>
                  <a:pt x="4126649" y="4313651"/>
                </a:moveTo>
                <a:cubicBezTo>
                  <a:pt x="4127637" y="4311326"/>
                  <a:pt x="4128196" y="4308860"/>
                  <a:pt x="4128411" y="4306347"/>
                </a:cubicBezTo>
                <a:cubicBezTo>
                  <a:pt x="4128711" y="4298355"/>
                  <a:pt x="4132707" y="4303124"/>
                  <a:pt x="4132707" y="4311416"/>
                </a:cubicBezTo>
                <a:cubicBezTo>
                  <a:pt x="4132707" y="4316272"/>
                  <a:pt x="4131590" y="4320654"/>
                  <a:pt x="4130258" y="4321084"/>
                </a:cubicBezTo>
                <a:cubicBezTo>
                  <a:pt x="4126649" y="4322287"/>
                  <a:pt x="4124501" y="4317904"/>
                  <a:pt x="4126649" y="4313651"/>
                </a:cubicBezTo>
                <a:close/>
                <a:moveTo>
                  <a:pt x="4067700" y="4238804"/>
                </a:moveTo>
                <a:cubicBezTo>
                  <a:pt x="4069505" y="4238804"/>
                  <a:pt x="4070966" y="4239750"/>
                  <a:pt x="4070966" y="4240953"/>
                </a:cubicBezTo>
                <a:cubicBezTo>
                  <a:pt x="4071009" y="4242074"/>
                  <a:pt x="4070106" y="4243011"/>
                  <a:pt x="4068989" y="4243058"/>
                </a:cubicBezTo>
                <a:cubicBezTo>
                  <a:pt x="4067657" y="4242877"/>
                  <a:pt x="4066454" y="4242109"/>
                  <a:pt x="4065724" y="4240953"/>
                </a:cubicBezTo>
                <a:cubicBezTo>
                  <a:pt x="4064778" y="4239707"/>
                  <a:pt x="4065681" y="4238804"/>
                  <a:pt x="4067485" y="4238804"/>
                </a:cubicBezTo>
                <a:close/>
                <a:moveTo>
                  <a:pt x="4189594" y="4304155"/>
                </a:moveTo>
                <a:cubicBezTo>
                  <a:pt x="4183364" y="4304714"/>
                  <a:pt x="4181989" y="4304155"/>
                  <a:pt x="4182934" y="4301663"/>
                </a:cubicBezTo>
                <a:cubicBezTo>
                  <a:pt x="4183536" y="4299257"/>
                  <a:pt x="4183192" y="4296714"/>
                  <a:pt x="4182032" y="4294531"/>
                </a:cubicBezTo>
                <a:cubicBezTo>
                  <a:pt x="4180098" y="4290879"/>
                  <a:pt x="4180700" y="4290492"/>
                  <a:pt x="4188649" y="4290621"/>
                </a:cubicBezTo>
                <a:cubicBezTo>
                  <a:pt x="4196597" y="4290750"/>
                  <a:pt x="4197242" y="4291094"/>
                  <a:pt x="4197242" y="4297152"/>
                </a:cubicBezTo>
                <a:cubicBezTo>
                  <a:pt x="4197242" y="4303210"/>
                  <a:pt x="4196769" y="4303683"/>
                  <a:pt x="4189594" y="4304155"/>
                </a:cubicBezTo>
                <a:close/>
                <a:moveTo>
                  <a:pt x="4385733" y="4251436"/>
                </a:moveTo>
                <a:cubicBezTo>
                  <a:pt x="4389428" y="4251436"/>
                  <a:pt x="4390029" y="4252682"/>
                  <a:pt x="4392091" y="4261533"/>
                </a:cubicBezTo>
                <a:cubicBezTo>
                  <a:pt x="4394154" y="4270384"/>
                  <a:pt x="4388611" y="4270943"/>
                  <a:pt x="4385259" y="4261533"/>
                </a:cubicBezTo>
                <a:cubicBezTo>
                  <a:pt x="4381909" y="4252124"/>
                  <a:pt x="4382080" y="4251565"/>
                  <a:pt x="4385733" y="4251565"/>
                </a:cubicBezTo>
                <a:close/>
                <a:moveTo>
                  <a:pt x="4376452" y="4185140"/>
                </a:moveTo>
                <a:cubicBezTo>
                  <a:pt x="4376452" y="4183894"/>
                  <a:pt x="4378471" y="4183507"/>
                  <a:pt x="4381135" y="4184238"/>
                </a:cubicBezTo>
                <a:cubicBezTo>
                  <a:pt x="4383197" y="4184809"/>
                  <a:pt x="4385302" y="4185243"/>
                  <a:pt x="4387451" y="4185527"/>
                </a:cubicBezTo>
                <a:cubicBezTo>
                  <a:pt x="4388310" y="4185527"/>
                  <a:pt x="4388998" y="4186515"/>
                  <a:pt x="4388998" y="4187675"/>
                </a:cubicBezTo>
                <a:cubicBezTo>
                  <a:pt x="4388998" y="4188835"/>
                  <a:pt x="4388310" y="4189694"/>
                  <a:pt x="4387451" y="4189523"/>
                </a:cubicBezTo>
                <a:cubicBezTo>
                  <a:pt x="4378428" y="4188148"/>
                  <a:pt x="4376452" y="4187203"/>
                  <a:pt x="4376452" y="4185269"/>
                </a:cubicBezTo>
                <a:close/>
                <a:moveTo>
                  <a:pt x="4363133" y="4107802"/>
                </a:moveTo>
                <a:cubicBezTo>
                  <a:pt x="4364765" y="4112098"/>
                  <a:pt x="4363519" y="4113430"/>
                  <a:pt x="4359652" y="4111024"/>
                </a:cubicBezTo>
                <a:cubicBezTo>
                  <a:pt x="4357117" y="4109890"/>
                  <a:pt x="4354281" y="4109667"/>
                  <a:pt x="4351575" y="4110380"/>
                </a:cubicBezTo>
                <a:cubicBezTo>
                  <a:pt x="4347880" y="4111325"/>
                  <a:pt x="4346848" y="4110852"/>
                  <a:pt x="4347536" y="4108704"/>
                </a:cubicBezTo>
                <a:cubicBezTo>
                  <a:pt x="4348954" y="4104536"/>
                  <a:pt x="4361500" y="4103849"/>
                  <a:pt x="4362961" y="4108060"/>
                </a:cubicBezTo>
                <a:close/>
                <a:moveTo>
                  <a:pt x="4356602" y="4077082"/>
                </a:moveTo>
                <a:cubicBezTo>
                  <a:pt x="4358664" y="4079402"/>
                  <a:pt x="4359996" y="4081378"/>
                  <a:pt x="4359523" y="4081979"/>
                </a:cubicBezTo>
                <a:cubicBezTo>
                  <a:pt x="4357547" y="4083440"/>
                  <a:pt x="4351618" y="4080863"/>
                  <a:pt x="4350543" y="4078027"/>
                </a:cubicBezTo>
                <a:cubicBezTo>
                  <a:pt x="4348696" y="4073429"/>
                  <a:pt x="4352563" y="4072828"/>
                  <a:pt x="4356602" y="4077339"/>
                </a:cubicBezTo>
                <a:close/>
                <a:moveTo>
                  <a:pt x="4359352" y="4065438"/>
                </a:moveTo>
                <a:cubicBezTo>
                  <a:pt x="4358234" y="4065184"/>
                  <a:pt x="4357203" y="4064604"/>
                  <a:pt x="4356387" y="4063762"/>
                </a:cubicBezTo>
                <a:cubicBezTo>
                  <a:pt x="4354539" y="4062623"/>
                  <a:pt x="4352391" y="4062069"/>
                  <a:pt x="4350200" y="4062172"/>
                </a:cubicBezTo>
                <a:cubicBezTo>
                  <a:pt x="4347493" y="4062112"/>
                  <a:pt x="4344915" y="4060982"/>
                  <a:pt x="4343024" y="4059036"/>
                </a:cubicBezTo>
                <a:cubicBezTo>
                  <a:pt x="4340833" y="4056372"/>
                  <a:pt x="4341607" y="4056071"/>
                  <a:pt x="4348395" y="4056973"/>
                </a:cubicBezTo>
                <a:cubicBezTo>
                  <a:pt x="4351661" y="4057115"/>
                  <a:pt x="4354797" y="4058125"/>
                  <a:pt x="4357547" y="4059895"/>
                </a:cubicBezTo>
                <a:cubicBezTo>
                  <a:pt x="4360426" y="4061644"/>
                  <a:pt x="4363691" y="4062567"/>
                  <a:pt x="4367042" y="4062559"/>
                </a:cubicBezTo>
                <a:cubicBezTo>
                  <a:pt x="4373487" y="4063075"/>
                  <a:pt x="4375335" y="4064063"/>
                  <a:pt x="4375120" y="4066856"/>
                </a:cubicBezTo>
                <a:cubicBezTo>
                  <a:pt x="4374819" y="4068608"/>
                  <a:pt x="4375979" y="4070276"/>
                  <a:pt x="4377740" y="4070581"/>
                </a:cubicBezTo>
                <a:cubicBezTo>
                  <a:pt x="4378085" y="4070641"/>
                  <a:pt x="4378428" y="4070645"/>
                  <a:pt x="4378772" y="4070594"/>
                </a:cubicBezTo>
                <a:cubicBezTo>
                  <a:pt x="4380748" y="4070392"/>
                  <a:pt x="4382510" y="4071809"/>
                  <a:pt x="4382725" y="4073773"/>
                </a:cubicBezTo>
                <a:cubicBezTo>
                  <a:pt x="4382725" y="4077253"/>
                  <a:pt x="4379502" y="4078070"/>
                  <a:pt x="4377655" y="4075062"/>
                </a:cubicBezTo>
                <a:cubicBezTo>
                  <a:pt x="4372069" y="4070993"/>
                  <a:pt x="4365925" y="4067831"/>
                  <a:pt x="4359352" y="4065695"/>
                </a:cubicBezTo>
                <a:close/>
                <a:moveTo>
                  <a:pt x="4332885" y="4222520"/>
                </a:moveTo>
                <a:cubicBezTo>
                  <a:pt x="4332025" y="4223079"/>
                  <a:pt x="4330135" y="4222134"/>
                  <a:pt x="4328588" y="4220501"/>
                </a:cubicBezTo>
                <a:cubicBezTo>
                  <a:pt x="4326354" y="4218052"/>
                  <a:pt x="4326440" y="4217321"/>
                  <a:pt x="4329061" y="4216205"/>
                </a:cubicBezTo>
                <a:cubicBezTo>
                  <a:pt x="4331681" y="4215087"/>
                  <a:pt x="4344528" y="4223165"/>
                  <a:pt x="4344786" y="4226516"/>
                </a:cubicBezTo>
                <a:cubicBezTo>
                  <a:pt x="4344786" y="4227376"/>
                  <a:pt x="4341993" y="4228106"/>
                  <a:pt x="4338384" y="4228106"/>
                </a:cubicBezTo>
                <a:cubicBezTo>
                  <a:pt x="4333400" y="4228106"/>
                  <a:pt x="4332197" y="4227376"/>
                  <a:pt x="4333143" y="4224798"/>
                </a:cubicBezTo>
                <a:cubicBezTo>
                  <a:pt x="4333959" y="4223079"/>
                  <a:pt x="4333830" y="4222005"/>
                  <a:pt x="4332885" y="4222520"/>
                </a:cubicBezTo>
                <a:close/>
                <a:moveTo>
                  <a:pt x="4284248" y="4227118"/>
                </a:moveTo>
                <a:cubicBezTo>
                  <a:pt x="4284248" y="4225399"/>
                  <a:pt x="4285193" y="4223938"/>
                  <a:pt x="4286310" y="4223938"/>
                </a:cubicBezTo>
                <a:cubicBezTo>
                  <a:pt x="4287427" y="4223938"/>
                  <a:pt x="4288415" y="4225399"/>
                  <a:pt x="4288415" y="4227118"/>
                </a:cubicBezTo>
                <a:cubicBezTo>
                  <a:pt x="4288415" y="4228836"/>
                  <a:pt x="4287470" y="4230340"/>
                  <a:pt x="4286310" y="4230340"/>
                </a:cubicBezTo>
                <a:cubicBezTo>
                  <a:pt x="4285150" y="4230340"/>
                  <a:pt x="4284333" y="4228879"/>
                  <a:pt x="4284333" y="4227118"/>
                </a:cubicBezTo>
                <a:close/>
                <a:moveTo>
                  <a:pt x="4284248" y="4255475"/>
                </a:moveTo>
                <a:cubicBezTo>
                  <a:pt x="4282915" y="4257709"/>
                  <a:pt x="4282228" y="4257538"/>
                  <a:pt x="4281154" y="4254616"/>
                </a:cubicBezTo>
                <a:cubicBezTo>
                  <a:pt x="4279521" y="4250319"/>
                  <a:pt x="4281154" y="4247870"/>
                  <a:pt x="4283990" y="4250663"/>
                </a:cubicBezTo>
                <a:cubicBezTo>
                  <a:pt x="4285150" y="4252008"/>
                  <a:pt x="4285322" y="4253915"/>
                  <a:pt x="4284505" y="4255475"/>
                </a:cubicBezTo>
                <a:close/>
                <a:moveTo>
                  <a:pt x="4281326" y="4153775"/>
                </a:moveTo>
                <a:cubicBezTo>
                  <a:pt x="4279349" y="4150510"/>
                  <a:pt x="4282056" y="4148404"/>
                  <a:pt x="4284763" y="4151111"/>
                </a:cubicBezTo>
                <a:cubicBezTo>
                  <a:pt x="4286267" y="4152658"/>
                  <a:pt x="4286310" y="4153861"/>
                  <a:pt x="4284763" y="4154720"/>
                </a:cubicBezTo>
                <a:cubicBezTo>
                  <a:pt x="4283560" y="4155417"/>
                  <a:pt x="4282056" y="4155013"/>
                  <a:pt x="4281369" y="4153827"/>
                </a:cubicBezTo>
                <a:cubicBezTo>
                  <a:pt x="4281326" y="4153810"/>
                  <a:pt x="4281326" y="4153792"/>
                  <a:pt x="4281326" y="4153775"/>
                </a:cubicBezTo>
                <a:close/>
                <a:moveTo>
                  <a:pt x="4254000" y="4229653"/>
                </a:moveTo>
                <a:cubicBezTo>
                  <a:pt x="4253355" y="4227891"/>
                  <a:pt x="4250906" y="4227161"/>
                  <a:pt x="4247812" y="4227805"/>
                </a:cubicBezTo>
                <a:cubicBezTo>
                  <a:pt x="4244031" y="4228536"/>
                  <a:pt x="4242657" y="4227805"/>
                  <a:pt x="4242657" y="4225313"/>
                </a:cubicBezTo>
                <a:cubicBezTo>
                  <a:pt x="4242399" y="4222619"/>
                  <a:pt x="4241539" y="4220015"/>
                  <a:pt x="4240122" y="4217708"/>
                </a:cubicBezTo>
                <a:cubicBezTo>
                  <a:pt x="4236126" y="4211263"/>
                  <a:pt x="4240422" y="4209588"/>
                  <a:pt x="4245449" y="4215646"/>
                </a:cubicBezTo>
                <a:cubicBezTo>
                  <a:pt x="4248500" y="4219083"/>
                  <a:pt x="4251937" y="4222125"/>
                  <a:pt x="4255718" y="4224712"/>
                </a:cubicBezTo>
                <a:cubicBezTo>
                  <a:pt x="4258898" y="4226731"/>
                  <a:pt x="4261476" y="4229309"/>
                  <a:pt x="4261476" y="4230469"/>
                </a:cubicBezTo>
                <a:cubicBezTo>
                  <a:pt x="4261261" y="4233520"/>
                  <a:pt x="4255031" y="4232832"/>
                  <a:pt x="4253785" y="4229567"/>
                </a:cubicBezTo>
                <a:close/>
                <a:moveTo>
                  <a:pt x="4253011" y="4251651"/>
                </a:moveTo>
                <a:cubicBezTo>
                  <a:pt x="4250777" y="4251651"/>
                  <a:pt x="4248929" y="4252596"/>
                  <a:pt x="4248929" y="4253800"/>
                </a:cubicBezTo>
                <a:cubicBezTo>
                  <a:pt x="4248929" y="4256377"/>
                  <a:pt x="4245406" y="4256592"/>
                  <a:pt x="4243903" y="4254100"/>
                </a:cubicBezTo>
                <a:cubicBezTo>
                  <a:pt x="4242399" y="4251608"/>
                  <a:pt x="4255288" y="4242371"/>
                  <a:pt x="4257738" y="4244863"/>
                </a:cubicBezTo>
                <a:cubicBezTo>
                  <a:pt x="4260186" y="4247355"/>
                  <a:pt x="4257738" y="4251565"/>
                  <a:pt x="4252796" y="4251565"/>
                </a:cubicBezTo>
                <a:close/>
                <a:moveTo>
                  <a:pt x="4234364" y="4236914"/>
                </a:moveTo>
                <a:cubicBezTo>
                  <a:pt x="4232860" y="4234078"/>
                  <a:pt x="4232860" y="4232359"/>
                  <a:pt x="4234364" y="4231414"/>
                </a:cubicBezTo>
                <a:cubicBezTo>
                  <a:pt x="4237114" y="4229696"/>
                  <a:pt x="4242657" y="4234164"/>
                  <a:pt x="4242657" y="4238074"/>
                </a:cubicBezTo>
                <a:cubicBezTo>
                  <a:pt x="4242657" y="4241984"/>
                  <a:pt x="4236641" y="4241554"/>
                  <a:pt x="4234063" y="4236828"/>
                </a:cubicBezTo>
                <a:close/>
                <a:moveTo>
                  <a:pt x="4242657" y="4265486"/>
                </a:moveTo>
                <a:cubicBezTo>
                  <a:pt x="4242657" y="4266045"/>
                  <a:pt x="4241711" y="4266474"/>
                  <a:pt x="4240551" y="4266474"/>
                </a:cubicBezTo>
                <a:cubicBezTo>
                  <a:pt x="4239348" y="4266427"/>
                  <a:pt x="4238403" y="4265409"/>
                  <a:pt x="4238446" y="4264201"/>
                </a:cubicBezTo>
                <a:cubicBezTo>
                  <a:pt x="4238446" y="4264201"/>
                  <a:pt x="4238446" y="4264197"/>
                  <a:pt x="4238446" y="4264197"/>
                </a:cubicBezTo>
                <a:cubicBezTo>
                  <a:pt x="4238446" y="4262951"/>
                  <a:pt x="4239391" y="4262521"/>
                  <a:pt x="4240551" y="4263252"/>
                </a:cubicBezTo>
                <a:cubicBezTo>
                  <a:pt x="4241711" y="4263982"/>
                  <a:pt x="4242657" y="4265014"/>
                  <a:pt x="4242657" y="4265486"/>
                </a:cubicBezTo>
                <a:close/>
                <a:moveTo>
                  <a:pt x="4220186" y="4198331"/>
                </a:moveTo>
                <a:cubicBezTo>
                  <a:pt x="4221432" y="4203057"/>
                  <a:pt x="4220186" y="4203658"/>
                  <a:pt x="4215588" y="4200694"/>
                </a:cubicBezTo>
                <a:cubicBezTo>
                  <a:pt x="4213053" y="4199104"/>
                  <a:pt x="4213139" y="4197987"/>
                  <a:pt x="4216190" y="4193304"/>
                </a:cubicBezTo>
                <a:cubicBezTo>
                  <a:pt x="4219713" y="4187804"/>
                  <a:pt x="4224783" y="4186128"/>
                  <a:pt x="4226803" y="4189694"/>
                </a:cubicBezTo>
                <a:cubicBezTo>
                  <a:pt x="4227447" y="4190726"/>
                  <a:pt x="4225943" y="4192100"/>
                  <a:pt x="4223494" y="4192745"/>
                </a:cubicBezTo>
                <a:cubicBezTo>
                  <a:pt x="4220014" y="4193604"/>
                  <a:pt x="4219154" y="4195065"/>
                  <a:pt x="4219971" y="4198331"/>
                </a:cubicBezTo>
                <a:close/>
                <a:moveTo>
                  <a:pt x="4161967" y="4143034"/>
                </a:moveTo>
                <a:cubicBezTo>
                  <a:pt x="4163858" y="4146127"/>
                  <a:pt x="4160248" y="4147330"/>
                  <a:pt x="4156080" y="4144924"/>
                </a:cubicBezTo>
                <a:cubicBezTo>
                  <a:pt x="4153245" y="4143674"/>
                  <a:pt x="4150022" y="4143403"/>
                  <a:pt x="4147015" y="4144151"/>
                </a:cubicBezTo>
                <a:cubicBezTo>
                  <a:pt x="4144050" y="4145367"/>
                  <a:pt x="4140656" y="4144323"/>
                  <a:pt x="4138851" y="4141659"/>
                </a:cubicBezTo>
                <a:cubicBezTo>
                  <a:pt x="4135328" y="4136976"/>
                  <a:pt x="4135027" y="4129070"/>
                  <a:pt x="4138293" y="4127051"/>
                </a:cubicBezTo>
                <a:cubicBezTo>
                  <a:pt x="4139925" y="4125976"/>
                  <a:pt x="4140355" y="4127051"/>
                  <a:pt x="4139539" y="4130144"/>
                </a:cubicBezTo>
                <a:cubicBezTo>
                  <a:pt x="4138723" y="4133237"/>
                  <a:pt x="4139539" y="4135472"/>
                  <a:pt x="4144351" y="4137921"/>
                </a:cubicBezTo>
                <a:cubicBezTo>
                  <a:pt x="4147831" y="4139700"/>
                  <a:pt x="4151612" y="4140765"/>
                  <a:pt x="4155522" y="4141057"/>
                </a:cubicBezTo>
                <a:cubicBezTo>
                  <a:pt x="4157756" y="4140920"/>
                  <a:pt x="4159991" y="4141624"/>
                  <a:pt x="4161752" y="4143034"/>
                </a:cubicBezTo>
                <a:close/>
                <a:moveTo>
                  <a:pt x="4158787" y="3979764"/>
                </a:moveTo>
                <a:cubicBezTo>
                  <a:pt x="4159991" y="3979738"/>
                  <a:pt x="4160936" y="3980684"/>
                  <a:pt x="4160979" y="3981869"/>
                </a:cubicBezTo>
                <a:cubicBezTo>
                  <a:pt x="4160979" y="3981869"/>
                  <a:pt x="4160979" y="3981869"/>
                  <a:pt x="4160979" y="3981869"/>
                </a:cubicBezTo>
                <a:cubicBezTo>
                  <a:pt x="4160979" y="3983030"/>
                  <a:pt x="4160592" y="3983975"/>
                  <a:pt x="4160077" y="3983975"/>
                </a:cubicBezTo>
                <a:cubicBezTo>
                  <a:pt x="4159561" y="3983975"/>
                  <a:pt x="4158573" y="3983030"/>
                  <a:pt x="4157842" y="3981869"/>
                </a:cubicBezTo>
                <a:cubicBezTo>
                  <a:pt x="4157112" y="3980709"/>
                  <a:pt x="4157327" y="3979549"/>
                  <a:pt x="4158573" y="3979549"/>
                </a:cubicBezTo>
                <a:close/>
                <a:moveTo>
                  <a:pt x="4146284" y="4151885"/>
                </a:moveTo>
                <a:cubicBezTo>
                  <a:pt x="4149292" y="4151885"/>
                  <a:pt x="4160979" y="4160478"/>
                  <a:pt x="4160979" y="4162927"/>
                </a:cubicBezTo>
                <a:cubicBezTo>
                  <a:pt x="4160979" y="4163872"/>
                  <a:pt x="4159818" y="4164603"/>
                  <a:pt x="4158358" y="4164517"/>
                </a:cubicBezTo>
                <a:cubicBezTo>
                  <a:pt x="4154877" y="4164173"/>
                  <a:pt x="4142933" y="4151670"/>
                  <a:pt x="4146070" y="4151670"/>
                </a:cubicBezTo>
                <a:close/>
                <a:moveTo>
                  <a:pt x="4148561" y="4233520"/>
                </a:moveTo>
                <a:cubicBezTo>
                  <a:pt x="4147530" y="4235062"/>
                  <a:pt x="4146027" y="4236235"/>
                  <a:pt x="4144265" y="4236871"/>
                </a:cubicBezTo>
                <a:cubicBezTo>
                  <a:pt x="4142589" y="4236871"/>
                  <a:pt x="4138164" y="4230039"/>
                  <a:pt x="4138164" y="4227462"/>
                </a:cubicBezTo>
                <a:cubicBezTo>
                  <a:pt x="4138164" y="4225571"/>
                  <a:pt x="4145168" y="4226087"/>
                  <a:pt x="4148518" y="4228235"/>
                </a:cubicBezTo>
                <a:cubicBezTo>
                  <a:pt x="4150581" y="4229653"/>
                  <a:pt x="4150624" y="4230555"/>
                  <a:pt x="4148347" y="4233348"/>
                </a:cubicBezTo>
                <a:close/>
                <a:moveTo>
                  <a:pt x="4089785" y="4147588"/>
                </a:moveTo>
                <a:cubicBezTo>
                  <a:pt x="4087550" y="4146377"/>
                  <a:pt x="4084930" y="4146097"/>
                  <a:pt x="4082480" y="4146815"/>
                </a:cubicBezTo>
                <a:cubicBezTo>
                  <a:pt x="4078914" y="4147975"/>
                  <a:pt x="4078699" y="4147674"/>
                  <a:pt x="4081020" y="4144838"/>
                </a:cubicBezTo>
                <a:cubicBezTo>
                  <a:pt x="4083340" y="4142003"/>
                  <a:pt x="4083082" y="4141272"/>
                  <a:pt x="4079430" y="4140112"/>
                </a:cubicBezTo>
                <a:cubicBezTo>
                  <a:pt x="4074532" y="4138522"/>
                  <a:pt x="4073114" y="4126277"/>
                  <a:pt x="4077883" y="4126277"/>
                </a:cubicBezTo>
                <a:cubicBezTo>
                  <a:pt x="4082223" y="4126879"/>
                  <a:pt x="4085488" y="4130505"/>
                  <a:pt x="4085617" y="4134870"/>
                </a:cubicBezTo>
                <a:cubicBezTo>
                  <a:pt x="4085617" y="4139167"/>
                  <a:pt x="4091288" y="4142862"/>
                  <a:pt x="4097218" y="4142346"/>
                </a:cubicBezTo>
                <a:cubicBezTo>
                  <a:pt x="4099624" y="4142346"/>
                  <a:pt x="4101514" y="4143292"/>
                  <a:pt x="4101514" y="4145182"/>
                </a:cubicBezTo>
                <a:cubicBezTo>
                  <a:pt x="4101085" y="4149092"/>
                  <a:pt x="4094038" y="4150424"/>
                  <a:pt x="4089570" y="4147502"/>
                </a:cubicBezTo>
                <a:close/>
                <a:moveTo>
                  <a:pt x="4091890" y="4163313"/>
                </a:moveTo>
                <a:cubicBezTo>
                  <a:pt x="4091890" y="4163958"/>
                  <a:pt x="4090472" y="4164517"/>
                  <a:pt x="4088754" y="4164517"/>
                </a:cubicBezTo>
                <a:cubicBezTo>
                  <a:pt x="4087035" y="4164517"/>
                  <a:pt x="4085617" y="4163442"/>
                  <a:pt x="4085617" y="4162154"/>
                </a:cubicBezTo>
                <a:cubicBezTo>
                  <a:pt x="4085617" y="4160865"/>
                  <a:pt x="4084199" y="4160349"/>
                  <a:pt x="4082480" y="4161036"/>
                </a:cubicBezTo>
                <a:cubicBezTo>
                  <a:pt x="4080762" y="4161724"/>
                  <a:pt x="4079344" y="4161036"/>
                  <a:pt x="4079344" y="4159146"/>
                </a:cubicBezTo>
                <a:cubicBezTo>
                  <a:pt x="4079387" y="4157367"/>
                  <a:pt x="4080891" y="4155962"/>
                  <a:pt x="4082652" y="4156009"/>
                </a:cubicBezTo>
                <a:cubicBezTo>
                  <a:pt x="4082652" y="4156009"/>
                  <a:pt x="4082652" y="4156009"/>
                  <a:pt x="4082652" y="4156009"/>
                </a:cubicBezTo>
                <a:cubicBezTo>
                  <a:pt x="4085574" y="4155923"/>
                  <a:pt x="4091675" y="4160736"/>
                  <a:pt x="4091675" y="4163228"/>
                </a:cubicBezTo>
                <a:close/>
                <a:moveTo>
                  <a:pt x="3951864" y="4084300"/>
                </a:moveTo>
                <a:cubicBezTo>
                  <a:pt x="3949674" y="4080003"/>
                  <a:pt x="3949888" y="4079488"/>
                  <a:pt x="3953497" y="4079488"/>
                </a:cubicBezTo>
                <a:cubicBezTo>
                  <a:pt x="3957107" y="4079488"/>
                  <a:pt x="3964196" y="4086835"/>
                  <a:pt x="3964196" y="4091690"/>
                </a:cubicBezTo>
                <a:cubicBezTo>
                  <a:pt x="3964196" y="4096545"/>
                  <a:pt x="3955903" y="4092291"/>
                  <a:pt x="3951650" y="4084214"/>
                </a:cubicBezTo>
                <a:close/>
                <a:moveTo>
                  <a:pt x="3964196" y="4118672"/>
                </a:moveTo>
                <a:cubicBezTo>
                  <a:pt x="3964196" y="4120391"/>
                  <a:pt x="3963250" y="4121852"/>
                  <a:pt x="3962047" y="4121852"/>
                </a:cubicBezTo>
                <a:cubicBezTo>
                  <a:pt x="3960845" y="4121852"/>
                  <a:pt x="3959985" y="4120391"/>
                  <a:pt x="3959985" y="4118672"/>
                </a:cubicBezTo>
                <a:cubicBezTo>
                  <a:pt x="3959985" y="4116954"/>
                  <a:pt x="3960931" y="4115450"/>
                  <a:pt x="3962047" y="4115450"/>
                </a:cubicBezTo>
                <a:cubicBezTo>
                  <a:pt x="3963164" y="4115450"/>
                  <a:pt x="3963981" y="4116997"/>
                  <a:pt x="3963981" y="4118758"/>
                </a:cubicBezTo>
                <a:close/>
                <a:moveTo>
                  <a:pt x="3904688" y="3781778"/>
                </a:moveTo>
                <a:cubicBezTo>
                  <a:pt x="3906493" y="3781778"/>
                  <a:pt x="3907610" y="3782938"/>
                  <a:pt x="3907181" y="3784313"/>
                </a:cubicBezTo>
                <a:cubicBezTo>
                  <a:pt x="3905848" y="3788266"/>
                  <a:pt x="3901337" y="3788911"/>
                  <a:pt x="3901337" y="3785173"/>
                </a:cubicBezTo>
                <a:cubicBezTo>
                  <a:pt x="3901380" y="3783428"/>
                  <a:pt x="3902712" y="3781997"/>
                  <a:pt x="3904474" y="3781864"/>
                </a:cubicBezTo>
                <a:close/>
                <a:moveTo>
                  <a:pt x="3903443" y="3744441"/>
                </a:moveTo>
                <a:cubicBezTo>
                  <a:pt x="3903443" y="3741605"/>
                  <a:pt x="3904645" y="3739285"/>
                  <a:pt x="3906063" y="3739328"/>
                </a:cubicBezTo>
                <a:cubicBezTo>
                  <a:pt x="3909887" y="3738958"/>
                  <a:pt x="3913238" y="3741743"/>
                  <a:pt x="3913625" y="3745545"/>
                </a:cubicBezTo>
                <a:cubicBezTo>
                  <a:pt x="3913668" y="3745962"/>
                  <a:pt x="3913668" y="3746383"/>
                  <a:pt x="3913625" y="3746804"/>
                </a:cubicBezTo>
                <a:cubicBezTo>
                  <a:pt x="3911821" y="3754452"/>
                  <a:pt x="3903228" y="3752390"/>
                  <a:pt x="3903228" y="3744527"/>
                </a:cubicBezTo>
                <a:close/>
                <a:moveTo>
                  <a:pt x="3907095" y="4045716"/>
                </a:moveTo>
                <a:cubicBezTo>
                  <a:pt x="3910360" y="4046103"/>
                  <a:pt x="3912895" y="4047693"/>
                  <a:pt x="3912895" y="4049412"/>
                </a:cubicBezTo>
                <a:cubicBezTo>
                  <a:pt x="3912895" y="4053364"/>
                  <a:pt x="3909586" y="4054224"/>
                  <a:pt x="3905032" y="4051517"/>
                </a:cubicBezTo>
                <a:cubicBezTo>
                  <a:pt x="3899231" y="4048337"/>
                  <a:pt x="3900435" y="4045072"/>
                  <a:pt x="3906879" y="4045802"/>
                </a:cubicBezTo>
                <a:close/>
                <a:moveTo>
                  <a:pt x="3904860" y="4201510"/>
                </a:moveTo>
                <a:cubicBezTo>
                  <a:pt x="3904860" y="4203272"/>
                  <a:pt x="3904044" y="4204733"/>
                  <a:pt x="3903098" y="4204733"/>
                </a:cubicBezTo>
                <a:cubicBezTo>
                  <a:pt x="3902153" y="4204733"/>
                  <a:pt x="3901337" y="4203272"/>
                  <a:pt x="3901337" y="4201510"/>
                </a:cubicBezTo>
                <a:cubicBezTo>
                  <a:pt x="3901337" y="4199749"/>
                  <a:pt x="3902153" y="4198331"/>
                  <a:pt x="3903098" y="4198331"/>
                </a:cubicBezTo>
                <a:cubicBezTo>
                  <a:pt x="3904044" y="4198331"/>
                  <a:pt x="3904645" y="4199877"/>
                  <a:pt x="3904645" y="4201596"/>
                </a:cubicBezTo>
                <a:close/>
                <a:moveTo>
                  <a:pt x="3909715" y="3775419"/>
                </a:moveTo>
                <a:cubicBezTo>
                  <a:pt x="3908083" y="3774388"/>
                  <a:pt x="3907395" y="3772841"/>
                  <a:pt x="3908255" y="3771939"/>
                </a:cubicBezTo>
                <a:cubicBezTo>
                  <a:pt x="3909114" y="3771037"/>
                  <a:pt x="3910876" y="3771510"/>
                  <a:pt x="3912250" y="3772884"/>
                </a:cubicBezTo>
                <a:cubicBezTo>
                  <a:pt x="3913625" y="3774259"/>
                  <a:pt x="3914269" y="3775763"/>
                  <a:pt x="3913711" y="3776322"/>
                </a:cubicBezTo>
                <a:cubicBezTo>
                  <a:pt x="3913153" y="3776880"/>
                  <a:pt x="3911176" y="3776536"/>
                  <a:pt x="3909500" y="3775677"/>
                </a:cubicBezTo>
                <a:close/>
                <a:moveTo>
                  <a:pt x="3911692" y="2874300"/>
                </a:moveTo>
                <a:cubicBezTo>
                  <a:pt x="3910488" y="2874300"/>
                  <a:pt x="3910059" y="2873354"/>
                  <a:pt x="3910790" y="2872151"/>
                </a:cubicBezTo>
                <a:cubicBezTo>
                  <a:pt x="3911520" y="2870948"/>
                  <a:pt x="3912508" y="2870046"/>
                  <a:pt x="3912981" y="2870046"/>
                </a:cubicBezTo>
                <a:cubicBezTo>
                  <a:pt x="3913453" y="2870046"/>
                  <a:pt x="3913926" y="2870991"/>
                  <a:pt x="3913926" y="2872151"/>
                </a:cubicBezTo>
                <a:cubicBezTo>
                  <a:pt x="3913969" y="2873363"/>
                  <a:pt x="3913024" y="2874369"/>
                  <a:pt x="3911778" y="2874399"/>
                </a:cubicBezTo>
                <a:cubicBezTo>
                  <a:pt x="3911692" y="2874403"/>
                  <a:pt x="3911563" y="2874399"/>
                  <a:pt x="3911477" y="2874386"/>
                </a:cubicBezTo>
                <a:close/>
                <a:moveTo>
                  <a:pt x="3900821" y="2839068"/>
                </a:moveTo>
                <a:cubicBezTo>
                  <a:pt x="3893302" y="2834771"/>
                  <a:pt x="3893560" y="2832451"/>
                  <a:pt x="3901724" y="2830475"/>
                </a:cubicBezTo>
                <a:cubicBezTo>
                  <a:pt x="3906879" y="2829315"/>
                  <a:pt x="3909028" y="2829873"/>
                  <a:pt x="3911133" y="2832838"/>
                </a:cubicBezTo>
                <a:cubicBezTo>
                  <a:pt x="3912594" y="2834771"/>
                  <a:pt x="3913582" y="2837049"/>
                  <a:pt x="3913926" y="2839455"/>
                </a:cubicBezTo>
                <a:cubicBezTo>
                  <a:pt x="3913711" y="2843321"/>
                  <a:pt x="3907825" y="2843321"/>
                  <a:pt x="3900607" y="2839025"/>
                </a:cubicBezTo>
                <a:close/>
                <a:moveTo>
                  <a:pt x="3894634" y="4007176"/>
                </a:moveTo>
                <a:cubicBezTo>
                  <a:pt x="3897041" y="4007176"/>
                  <a:pt x="3898931" y="4008121"/>
                  <a:pt x="3898931" y="4009282"/>
                </a:cubicBezTo>
                <a:cubicBezTo>
                  <a:pt x="3898931" y="4010442"/>
                  <a:pt x="3897556" y="4011430"/>
                  <a:pt x="3895924" y="4011430"/>
                </a:cubicBezTo>
                <a:cubicBezTo>
                  <a:pt x="3894248" y="4011408"/>
                  <a:pt x="3892658" y="4010618"/>
                  <a:pt x="3891627" y="4009282"/>
                </a:cubicBezTo>
                <a:cubicBezTo>
                  <a:pt x="3891025" y="4008121"/>
                  <a:pt x="3892357" y="4007176"/>
                  <a:pt x="3894634" y="4007176"/>
                </a:cubicBezTo>
                <a:close/>
                <a:moveTo>
                  <a:pt x="3890596" y="3843391"/>
                </a:moveTo>
                <a:cubicBezTo>
                  <a:pt x="3890596" y="3842145"/>
                  <a:pt x="3891541" y="3841715"/>
                  <a:pt x="3892701" y="3842446"/>
                </a:cubicBezTo>
                <a:cubicBezTo>
                  <a:pt x="3893861" y="3843176"/>
                  <a:pt x="3894763" y="3844164"/>
                  <a:pt x="3894763" y="3844680"/>
                </a:cubicBezTo>
                <a:cubicBezTo>
                  <a:pt x="3894763" y="3845196"/>
                  <a:pt x="3893861" y="3845625"/>
                  <a:pt x="3892701" y="3845625"/>
                </a:cubicBezTo>
                <a:cubicBezTo>
                  <a:pt x="3891541" y="3845556"/>
                  <a:pt x="3890638" y="3844564"/>
                  <a:pt x="3890681" y="3843391"/>
                </a:cubicBezTo>
                <a:close/>
                <a:moveTo>
                  <a:pt x="3901036" y="1301669"/>
                </a:moveTo>
                <a:cubicBezTo>
                  <a:pt x="3899876" y="1301600"/>
                  <a:pt x="3898931" y="1300613"/>
                  <a:pt x="3898974" y="1299435"/>
                </a:cubicBezTo>
                <a:cubicBezTo>
                  <a:pt x="3898974" y="1298189"/>
                  <a:pt x="3899919" y="1297759"/>
                  <a:pt x="3901036" y="1298490"/>
                </a:cubicBezTo>
                <a:cubicBezTo>
                  <a:pt x="3902153" y="1299220"/>
                  <a:pt x="3903142" y="1300208"/>
                  <a:pt x="3903142" y="1300724"/>
                </a:cubicBezTo>
                <a:cubicBezTo>
                  <a:pt x="3903142" y="1301240"/>
                  <a:pt x="3902282" y="1301669"/>
                  <a:pt x="3901122" y="1301669"/>
                </a:cubicBezTo>
                <a:close/>
                <a:moveTo>
                  <a:pt x="3903357" y="2380108"/>
                </a:moveTo>
                <a:cubicBezTo>
                  <a:pt x="3900048" y="2384190"/>
                  <a:pt x="3896138" y="2384706"/>
                  <a:pt x="3897384" y="2380925"/>
                </a:cubicBezTo>
                <a:cubicBezTo>
                  <a:pt x="3898372" y="2379094"/>
                  <a:pt x="3900134" y="2377827"/>
                  <a:pt x="3902196" y="2377487"/>
                </a:cubicBezTo>
                <a:cubicBezTo>
                  <a:pt x="3905719" y="2376671"/>
                  <a:pt x="3905848" y="2377015"/>
                  <a:pt x="3903443" y="2379979"/>
                </a:cubicBezTo>
                <a:close/>
                <a:moveTo>
                  <a:pt x="3898029" y="283769"/>
                </a:moveTo>
                <a:cubicBezTo>
                  <a:pt x="3897513" y="283769"/>
                  <a:pt x="3896525" y="282824"/>
                  <a:pt x="3895838" y="281664"/>
                </a:cubicBezTo>
                <a:cubicBezTo>
                  <a:pt x="3895150" y="280504"/>
                  <a:pt x="3895536" y="279515"/>
                  <a:pt x="3896740" y="279515"/>
                </a:cubicBezTo>
                <a:cubicBezTo>
                  <a:pt x="3897943" y="279490"/>
                  <a:pt x="3898931" y="280452"/>
                  <a:pt x="3898974" y="281664"/>
                </a:cubicBezTo>
                <a:cubicBezTo>
                  <a:pt x="3898974" y="281664"/>
                  <a:pt x="3898974" y="281664"/>
                  <a:pt x="3898974" y="281664"/>
                </a:cubicBezTo>
                <a:cubicBezTo>
                  <a:pt x="3898931" y="282566"/>
                  <a:pt x="3898630" y="283640"/>
                  <a:pt x="3898115" y="283640"/>
                </a:cubicBezTo>
                <a:close/>
                <a:moveTo>
                  <a:pt x="3907524" y="1815840"/>
                </a:moveTo>
                <a:cubicBezTo>
                  <a:pt x="3910188" y="1810813"/>
                  <a:pt x="3916891" y="1810125"/>
                  <a:pt x="3915043" y="1815109"/>
                </a:cubicBezTo>
                <a:cubicBezTo>
                  <a:pt x="3914355" y="1816798"/>
                  <a:pt x="3913926" y="1818577"/>
                  <a:pt x="3913754" y="1820394"/>
                </a:cubicBezTo>
                <a:cubicBezTo>
                  <a:pt x="3913754" y="1821468"/>
                  <a:pt x="3911864" y="1822371"/>
                  <a:pt x="3909457" y="1822371"/>
                </a:cubicBezTo>
                <a:cubicBezTo>
                  <a:pt x="3904731" y="1822371"/>
                  <a:pt x="3904474" y="1821554"/>
                  <a:pt x="3907524" y="1815840"/>
                </a:cubicBezTo>
                <a:close/>
                <a:moveTo>
                  <a:pt x="3909457" y="328281"/>
                </a:moveTo>
                <a:cubicBezTo>
                  <a:pt x="3912594" y="328281"/>
                  <a:pt x="3916332" y="334554"/>
                  <a:pt x="3915086" y="337820"/>
                </a:cubicBezTo>
                <a:cubicBezTo>
                  <a:pt x="3914012" y="340363"/>
                  <a:pt x="3911133" y="341566"/>
                  <a:pt x="3908555" y="340509"/>
                </a:cubicBezTo>
                <a:cubicBezTo>
                  <a:pt x="3907739" y="340166"/>
                  <a:pt x="3907009" y="339612"/>
                  <a:pt x="3906493" y="338894"/>
                </a:cubicBezTo>
                <a:cubicBezTo>
                  <a:pt x="3904774" y="336273"/>
                  <a:pt x="3907052" y="328281"/>
                  <a:pt x="3909414" y="328281"/>
                </a:cubicBezTo>
                <a:close/>
                <a:moveTo>
                  <a:pt x="3909457" y="2702222"/>
                </a:moveTo>
                <a:cubicBezTo>
                  <a:pt x="3911821" y="2702222"/>
                  <a:pt x="3913754" y="2703640"/>
                  <a:pt x="3913754" y="2705445"/>
                </a:cubicBezTo>
                <a:cubicBezTo>
                  <a:pt x="3913754" y="2708710"/>
                  <a:pt x="3912551" y="2709054"/>
                  <a:pt x="3907997" y="2707206"/>
                </a:cubicBezTo>
                <a:cubicBezTo>
                  <a:pt x="3903443" y="2705359"/>
                  <a:pt x="3904903" y="2702222"/>
                  <a:pt x="3909500" y="2702222"/>
                </a:cubicBezTo>
                <a:close/>
                <a:moveTo>
                  <a:pt x="3910833" y="2798981"/>
                </a:moveTo>
                <a:cubicBezTo>
                  <a:pt x="3909372" y="2795114"/>
                  <a:pt x="3917019" y="2789357"/>
                  <a:pt x="3923722" y="2789357"/>
                </a:cubicBezTo>
                <a:cubicBezTo>
                  <a:pt x="3930425" y="2789357"/>
                  <a:pt x="3928964" y="2796618"/>
                  <a:pt x="3921488" y="2797477"/>
                </a:cubicBezTo>
                <a:cubicBezTo>
                  <a:pt x="3918352" y="2797864"/>
                  <a:pt x="3915731" y="2799024"/>
                  <a:pt x="3915731" y="2800141"/>
                </a:cubicBezTo>
                <a:cubicBezTo>
                  <a:pt x="3915774" y="2803277"/>
                  <a:pt x="3912164" y="2802461"/>
                  <a:pt x="3910876" y="2798981"/>
                </a:cubicBezTo>
                <a:close/>
                <a:moveTo>
                  <a:pt x="3918910" y="2304875"/>
                </a:moveTo>
                <a:cubicBezTo>
                  <a:pt x="3918179" y="2306036"/>
                  <a:pt x="3917191" y="2307024"/>
                  <a:pt x="3916676" y="2307024"/>
                </a:cubicBezTo>
                <a:cubicBezTo>
                  <a:pt x="3916160" y="2307024"/>
                  <a:pt x="3915731" y="2306036"/>
                  <a:pt x="3915731" y="2304875"/>
                </a:cubicBezTo>
                <a:cubicBezTo>
                  <a:pt x="3915774" y="2303681"/>
                  <a:pt x="3916762" y="2302744"/>
                  <a:pt x="3917965" y="2302770"/>
                </a:cubicBezTo>
                <a:cubicBezTo>
                  <a:pt x="3919254" y="2302684"/>
                  <a:pt x="3919640" y="2303629"/>
                  <a:pt x="3918953" y="2304789"/>
                </a:cubicBezTo>
                <a:close/>
                <a:moveTo>
                  <a:pt x="3918910" y="1410115"/>
                </a:moveTo>
                <a:cubicBezTo>
                  <a:pt x="3919598" y="1408933"/>
                  <a:pt x="3920800" y="1408151"/>
                  <a:pt x="3922176" y="1408009"/>
                </a:cubicBezTo>
                <a:cubicBezTo>
                  <a:pt x="3923293" y="1408056"/>
                  <a:pt x="3924152" y="1408997"/>
                  <a:pt x="3924109" y="1410111"/>
                </a:cubicBezTo>
                <a:cubicBezTo>
                  <a:pt x="3924109" y="1410112"/>
                  <a:pt x="3924109" y="1410113"/>
                  <a:pt x="3924109" y="1410115"/>
                </a:cubicBezTo>
                <a:cubicBezTo>
                  <a:pt x="3924109" y="1411275"/>
                  <a:pt x="3922691" y="1412263"/>
                  <a:pt x="3920886" y="1412263"/>
                </a:cubicBezTo>
                <a:cubicBezTo>
                  <a:pt x="3919082" y="1412263"/>
                  <a:pt x="3918223" y="1411189"/>
                  <a:pt x="3918953" y="1410029"/>
                </a:cubicBezTo>
                <a:close/>
                <a:moveTo>
                  <a:pt x="3994315" y="193197"/>
                </a:moveTo>
                <a:cubicBezTo>
                  <a:pt x="3999986" y="191779"/>
                  <a:pt x="4005787" y="195217"/>
                  <a:pt x="4005787" y="200029"/>
                </a:cubicBezTo>
                <a:cubicBezTo>
                  <a:pt x="4005787" y="202908"/>
                  <a:pt x="3997193" y="203853"/>
                  <a:pt x="3991651" y="201533"/>
                </a:cubicBezTo>
                <a:cubicBezTo>
                  <a:pt x="3987226" y="199642"/>
                  <a:pt x="3988815" y="194529"/>
                  <a:pt x="3994358" y="193111"/>
                </a:cubicBezTo>
                <a:close/>
                <a:moveTo>
                  <a:pt x="3996248" y="145591"/>
                </a:moveTo>
                <a:cubicBezTo>
                  <a:pt x="3998053" y="145591"/>
                  <a:pt x="3999514" y="146537"/>
                  <a:pt x="3999514" y="147697"/>
                </a:cubicBezTo>
                <a:cubicBezTo>
                  <a:pt x="3999557" y="148835"/>
                  <a:pt x="3998697" y="149798"/>
                  <a:pt x="3997537" y="149845"/>
                </a:cubicBezTo>
                <a:cubicBezTo>
                  <a:pt x="3997537" y="149845"/>
                  <a:pt x="3997537" y="149845"/>
                  <a:pt x="3997537" y="149845"/>
                </a:cubicBezTo>
                <a:cubicBezTo>
                  <a:pt x="3996162" y="149695"/>
                  <a:pt x="3994959" y="148895"/>
                  <a:pt x="3994272" y="147697"/>
                </a:cubicBezTo>
                <a:cubicBezTo>
                  <a:pt x="3993455" y="146451"/>
                  <a:pt x="3994487" y="145505"/>
                  <a:pt x="3996291" y="145505"/>
                </a:cubicBezTo>
                <a:close/>
                <a:moveTo>
                  <a:pt x="4036507" y="251502"/>
                </a:moveTo>
                <a:cubicBezTo>
                  <a:pt x="4033671" y="252017"/>
                  <a:pt x="4032855" y="251158"/>
                  <a:pt x="4033371" y="248322"/>
                </a:cubicBezTo>
                <a:cubicBezTo>
                  <a:pt x="4034273" y="243682"/>
                  <a:pt x="4040331" y="243038"/>
                  <a:pt x="4040331" y="247592"/>
                </a:cubicBezTo>
                <a:cubicBezTo>
                  <a:pt x="4040030" y="249594"/>
                  <a:pt x="4038440" y="251154"/>
                  <a:pt x="4036421" y="251416"/>
                </a:cubicBezTo>
                <a:close/>
                <a:moveTo>
                  <a:pt x="4041577" y="372794"/>
                </a:moveTo>
                <a:cubicBezTo>
                  <a:pt x="4042780" y="372794"/>
                  <a:pt x="4043210" y="373739"/>
                  <a:pt x="4042479" y="374899"/>
                </a:cubicBezTo>
                <a:cubicBezTo>
                  <a:pt x="4041749" y="376059"/>
                  <a:pt x="4040761" y="377005"/>
                  <a:pt x="4040245" y="377005"/>
                </a:cubicBezTo>
                <a:cubicBezTo>
                  <a:pt x="4039730" y="377005"/>
                  <a:pt x="4039343" y="376059"/>
                  <a:pt x="4039343" y="374899"/>
                </a:cubicBezTo>
                <a:cubicBezTo>
                  <a:pt x="4039386" y="373713"/>
                  <a:pt x="4040331" y="372768"/>
                  <a:pt x="4041534" y="372794"/>
                </a:cubicBezTo>
                <a:cubicBezTo>
                  <a:pt x="4041534" y="372794"/>
                  <a:pt x="4041577" y="372794"/>
                  <a:pt x="4041577" y="372794"/>
                </a:cubicBezTo>
                <a:close/>
                <a:moveTo>
                  <a:pt x="4035132" y="276078"/>
                </a:moveTo>
                <a:cubicBezTo>
                  <a:pt x="4036292" y="276809"/>
                  <a:pt x="4037237" y="277797"/>
                  <a:pt x="4037237" y="278312"/>
                </a:cubicBezTo>
                <a:cubicBezTo>
                  <a:pt x="4037237" y="278828"/>
                  <a:pt x="4036292" y="279258"/>
                  <a:pt x="4035132" y="279258"/>
                </a:cubicBezTo>
                <a:cubicBezTo>
                  <a:pt x="4033929" y="279189"/>
                  <a:pt x="4033027" y="278209"/>
                  <a:pt x="4033027" y="277023"/>
                </a:cubicBezTo>
                <a:cubicBezTo>
                  <a:pt x="4033027" y="275906"/>
                  <a:pt x="4034015" y="275477"/>
                  <a:pt x="4035132" y="276207"/>
                </a:cubicBezTo>
                <a:close/>
                <a:moveTo>
                  <a:pt x="4041319" y="412752"/>
                </a:moveTo>
                <a:cubicBezTo>
                  <a:pt x="4046432" y="409487"/>
                  <a:pt x="4048709" y="411463"/>
                  <a:pt x="4045873" y="416662"/>
                </a:cubicBezTo>
                <a:cubicBezTo>
                  <a:pt x="4044370" y="419781"/>
                  <a:pt x="4043253" y="423072"/>
                  <a:pt x="4042565" y="426458"/>
                </a:cubicBezTo>
                <a:cubicBezTo>
                  <a:pt x="4040890" y="434450"/>
                  <a:pt x="4035132" y="434149"/>
                  <a:pt x="4035132" y="426028"/>
                </a:cubicBezTo>
                <a:cubicBezTo>
                  <a:pt x="4035218" y="422200"/>
                  <a:pt x="4033499" y="418557"/>
                  <a:pt x="4030449" y="416232"/>
                </a:cubicBezTo>
                <a:lnTo>
                  <a:pt x="4025723" y="412709"/>
                </a:lnTo>
                <a:lnTo>
                  <a:pt x="4031480" y="413998"/>
                </a:lnTo>
                <a:cubicBezTo>
                  <a:pt x="4034788" y="414793"/>
                  <a:pt x="4038269" y="414398"/>
                  <a:pt x="4041319" y="412881"/>
                </a:cubicBezTo>
                <a:close/>
                <a:moveTo>
                  <a:pt x="4039343" y="183057"/>
                </a:moveTo>
                <a:cubicBezTo>
                  <a:pt x="4039343" y="184518"/>
                  <a:pt x="4037581" y="185764"/>
                  <a:pt x="4035390" y="185764"/>
                </a:cubicBezTo>
                <a:cubicBezTo>
                  <a:pt x="4033199" y="185764"/>
                  <a:pt x="4031093" y="183831"/>
                  <a:pt x="4030363" y="179921"/>
                </a:cubicBezTo>
                <a:cubicBezTo>
                  <a:pt x="4029761" y="177798"/>
                  <a:pt x="4029590" y="175577"/>
                  <a:pt x="4029890" y="173390"/>
                </a:cubicBezTo>
                <a:cubicBezTo>
                  <a:pt x="4031179" y="172144"/>
                  <a:pt x="4039343" y="180480"/>
                  <a:pt x="4039343" y="183186"/>
                </a:cubicBezTo>
                <a:close/>
                <a:moveTo>
                  <a:pt x="4035046" y="105247"/>
                </a:moveTo>
                <a:cubicBezTo>
                  <a:pt x="4035519" y="103519"/>
                  <a:pt x="4036550" y="102007"/>
                  <a:pt x="4038011" y="100950"/>
                </a:cubicBezTo>
                <a:cubicBezTo>
                  <a:pt x="4041319" y="98157"/>
                  <a:pt x="4044671" y="101294"/>
                  <a:pt x="4042307" y="105032"/>
                </a:cubicBezTo>
                <a:cubicBezTo>
                  <a:pt x="4040718" y="107739"/>
                  <a:pt x="4035132" y="107953"/>
                  <a:pt x="4035132" y="105375"/>
                </a:cubicBezTo>
                <a:close/>
                <a:moveTo>
                  <a:pt x="4035906" y="163594"/>
                </a:moveTo>
                <a:cubicBezTo>
                  <a:pt x="4034144" y="159040"/>
                  <a:pt x="4036550" y="153325"/>
                  <a:pt x="4039773" y="154399"/>
                </a:cubicBezTo>
                <a:cubicBezTo>
                  <a:pt x="4041190" y="154872"/>
                  <a:pt x="4042393" y="157536"/>
                  <a:pt x="4042393" y="160243"/>
                </a:cubicBezTo>
                <a:cubicBezTo>
                  <a:pt x="4042479" y="166215"/>
                  <a:pt x="4037839" y="168621"/>
                  <a:pt x="4035992" y="163723"/>
                </a:cubicBezTo>
                <a:close/>
                <a:moveTo>
                  <a:pt x="4040546" y="137471"/>
                </a:moveTo>
                <a:cubicBezTo>
                  <a:pt x="4039042" y="135967"/>
                  <a:pt x="4043167" y="130510"/>
                  <a:pt x="4045788" y="130510"/>
                </a:cubicBezTo>
                <a:cubicBezTo>
                  <a:pt x="4046776" y="130510"/>
                  <a:pt x="4047635" y="131842"/>
                  <a:pt x="4047635" y="133475"/>
                </a:cubicBezTo>
                <a:cubicBezTo>
                  <a:pt x="4047721" y="136783"/>
                  <a:pt x="4042608" y="139619"/>
                  <a:pt x="4040718" y="137600"/>
                </a:cubicBezTo>
                <a:close/>
                <a:moveTo>
                  <a:pt x="4045530" y="208063"/>
                </a:moveTo>
                <a:cubicBezTo>
                  <a:pt x="4048194" y="204798"/>
                  <a:pt x="4052791" y="205829"/>
                  <a:pt x="4050686" y="209267"/>
                </a:cubicBezTo>
                <a:cubicBezTo>
                  <a:pt x="4049611" y="210521"/>
                  <a:pt x="4048022" y="211243"/>
                  <a:pt x="4046389" y="211243"/>
                </a:cubicBezTo>
                <a:cubicBezTo>
                  <a:pt x="4043640" y="211372"/>
                  <a:pt x="4043511" y="210813"/>
                  <a:pt x="4045616" y="208192"/>
                </a:cubicBezTo>
                <a:close/>
                <a:moveTo>
                  <a:pt x="4165834" y="111348"/>
                </a:moveTo>
                <a:cubicBezTo>
                  <a:pt x="4165146" y="110188"/>
                  <a:pt x="4165490" y="109242"/>
                  <a:pt x="4166693" y="109242"/>
                </a:cubicBezTo>
                <a:cubicBezTo>
                  <a:pt x="4170345" y="107399"/>
                  <a:pt x="4173568" y="104843"/>
                  <a:pt x="4176232" y="101723"/>
                </a:cubicBezTo>
                <a:cubicBezTo>
                  <a:pt x="4182418" y="95450"/>
                  <a:pt x="4183622" y="94892"/>
                  <a:pt x="4183622" y="98372"/>
                </a:cubicBezTo>
                <a:cubicBezTo>
                  <a:pt x="4182591" y="102209"/>
                  <a:pt x="4180356" y="105599"/>
                  <a:pt x="4177177" y="107996"/>
                </a:cubicBezTo>
                <a:cubicBezTo>
                  <a:pt x="4170388" y="114097"/>
                  <a:pt x="4168025" y="115000"/>
                  <a:pt x="4166006" y="111477"/>
                </a:cubicBezTo>
                <a:close/>
                <a:moveTo>
                  <a:pt x="4170603" y="124538"/>
                </a:moveTo>
                <a:cubicBezTo>
                  <a:pt x="4170001" y="126059"/>
                  <a:pt x="4168799" y="127266"/>
                  <a:pt x="4167294" y="127889"/>
                </a:cubicBezTo>
                <a:cubicBezTo>
                  <a:pt x="4165748" y="128405"/>
                  <a:pt x="4165275" y="127417"/>
                  <a:pt x="4166092" y="125355"/>
                </a:cubicBezTo>
                <a:cubicBezTo>
                  <a:pt x="4167725" y="121616"/>
                  <a:pt x="4172021" y="120843"/>
                  <a:pt x="4170775" y="124667"/>
                </a:cubicBezTo>
                <a:close/>
                <a:moveTo>
                  <a:pt x="4170861" y="141123"/>
                </a:moveTo>
                <a:cubicBezTo>
                  <a:pt x="4174298" y="141123"/>
                  <a:pt x="4177434" y="142498"/>
                  <a:pt x="4178122" y="144302"/>
                </a:cubicBezTo>
                <a:cubicBezTo>
                  <a:pt x="4178810" y="146107"/>
                  <a:pt x="4180270" y="147482"/>
                  <a:pt x="4181473" y="147482"/>
                </a:cubicBezTo>
                <a:cubicBezTo>
                  <a:pt x="4182677" y="147482"/>
                  <a:pt x="4183622" y="146064"/>
                  <a:pt x="4183622" y="144302"/>
                </a:cubicBezTo>
                <a:cubicBezTo>
                  <a:pt x="4183622" y="142562"/>
                  <a:pt x="4185039" y="141144"/>
                  <a:pt x="4186758" y="141123"/>
                </a:cubicBezTo>
                <a:cubicBezTo>
                  <a:pt x="4188520" y="141123"/>
                  <a:pt x="4189937" y="142111"/>
                  <a:pt x="4189937" y="143314"/>
                </a:cubicBezTo>
                <a:cubicBezTo>
                  <a:pt x="4189937" y="144517"/>
                  <a:pt x="4188520" y="146064"/>
                  <a:pt x="4186758" y="146751"/>
                </a:cubicBezTo>
                <a:cubicBezTo>
                  <a:pt x="4185082" y="147366"/>
                  <a:pt x="4183837" y="148874"/>
                  <a:pt x="4183622" y="150661"/>
                </a:cubicBezTo>
                <a:cubicBezTo>
                  <a:pt x="4183364" y="152509"/>
                  <a:pt x="4182118" y="154064"/>
                  <a:pt x="4180356" y="154700"/>
                </a:cubicBezTo>
                <a:cubicBezTo>
                  <a:pt x="4174813" y="156848"/>
                  <a:pt x="4173181" y="156204"/>
                  <a:pt x="4173181" y="151735"/>
                </a:cubicBezTo>
                <a:cubicBezTo>
                  <a:pt x="4173181" y="149372"/>
                  <a:pt x="4171763" y="147439"/>
                  <a:pt x="4170044" y="147439"/>
                </a:cubicBezTo>
                <a:cubicBezTo>
                  <a:pt x="4168326" y="147439"/>
                  <a:pt x="4166908" y="148427"/>
                  <a:pt x="4166908" y="149587"/>
                </a:cubicBezTo>
                <a:cubicBezTo>
                  <a:pt x="4166908" y="150747"/>
                  <a:pt x="4164932" y="151692"/>
                  <a:pt x="4162611" y="151692"/>
                </a:cubicBezTo>
                <a:cubicBezTo>
                  <a:pt x="4159303" y="151692"/>
                  <a:pt x="4158573" y="150747"/>
                  <a:pt x="4159518" y="147697"/>
                </a:cubicBezTo>
                <a:cubicBezTo>
                  <a:pt x="4160463" y="145750"/>
                  <a:pt x="4159604" y="143413"/>
                  <a:pt x="4157670" y="142481"/>
                </a:cubicBezTo>
                <a:cubicBezTo>
                  <a:pt x="4157456" y="142382"/>
                  <a:pt x="4157241" y="142300"/>
                  <a:pt x="4157026" y="142240"/>
                </a:cubicBezTo>
                <a:cubicBezTo>
                  <a:pt x="4153546" y="140865"/>
                  <a:pt x="4153546" y="140607"/>
                  <a:pt x="4157370" y="137943"/>
                </a:cubicBezTo>
                <a:cubicBezTo>
                  <a:pt x="4162611" y="134077"/>
                  <a:pt x="4164846" y="134119"/>
                  <a:pt x="4164846" y="137943"/>
                </a:cubicBezTo>
                <a:cubicBezTo>
                  <a:pt x="4164975" y="140178"/>
                  <a:pt x="4167037" y="141252"/>
                  <a:pt x="4171032" y="141252"/>
                </a:cubicBezTo>
                <a:close/>
                <a:moveTo>
                  <a:pt x="4241539" y="120800"/>
                </a:moveTo>
                <a:cubicBezTo>
                  <a:pt x="4247426" y="114355"/>
                  <a:pt x="4251207" y="115773"/>
                  <a:pt x="4249316" y="123722"/>
                </a:cubicBezTo>
                <a:cubicBezTo>
                  <a:pt x="4247168" y="132916"/>
                  <a:pt x="4242571" y="137127"/>
                  <a:pt x="4237930" y="134119"/>
                </a:cubicBezTo>
                <a:cubicBezTo>
                  <a:pt x="4234923" y="132229"/>
                  <a:pt x="4233634" y="132272"/>
                  <a:pt x="4231443" y="134119"/>
                </a:cubicBezTo>
                <a:cubicBezTo>
                  <a:pt x="4228263" y="137342"/>
                  <a:pt x="4226201" y="137428"/>
                  <a:pt x="4224396" y="134463"/>
                </a:cubicBezTo>
                <a:cubicBezTo>
                  <a:pt x="4222591" y="131499"/>
                  <a:pt x="4229165" y="126300"/>
                  <a:pt x="4233634" y="126214"/>
                </a:cubicBezTo>
                <a:cubicBezTo>
                  <a:pt x="4236770" y="125260"/>
                  <a:pt x="4239563" y="123425"/>
                  <a:pt x="4241711" y="120929"/>
                </a:cubicBezTo>
                <a:close/>
                <a:moveTo>
                  <a:pt x="4243172" y="87072"/>
                </a:moveTo>
                <a:cubicBezTo>
                  <a:pt x="4248371" y="85826"/>
                  <a:pt x="4248929" y="86041"/>
                  <a:pt x="4246781" y="88662"/>
                </a:cubicBezTo>
                <a:cubicBezTo>
                  <a:pt x="4243645" y="92486"/>
                  <a:pt x="4236384" y="94634"/>
                  <a:pt x="4234923" y="92185"/>
                </a:cubicBezTo>
                <a:cubicBezTo>
                  <a:pt x="4233462" y="89736"/>
                  <a:pt x="4235353" y="89220"/>
                  <a:pt x="4243344" y="87201"/>
                </a:cubicBezTo>
                <a:close/>
                <a:moveTo>
                  <a:pt x="4262850" y="73151"/>
                </a:moveTo>
                <a:cubicBezTo>
                  <a:pt x="4265858" y="72966"/>
                  <a:pt x="4268694" y="71789"/>
                  <a:pt x="4270971" y="69800"/>
                </a:cubicBezTo>
                <a:cubicBezTo>
                  <a:pt x="4273162" y="67566"/>
                  <a:pt x="4274967" y="67179"/>
                  <a:pt x="4276342" y="68597"/>
                </a:cubicBezTo>
                <a:cubicBezTo>
                  <a:pt x="4280080" y="72378"/>
                  <a:pt x="4276342" y="76502"/>
                  <a:pt x="4267104" y="78780"/>
                </a:cubicBezTo>
                <a:cubicBezTo>
                  <a:pt x="4262807" y="79785"/>
                  <a:pt x="4258597" y="81048"/>
                  <a:pt x="4254472" y="82561"/>
                </a:cubicBezTo>
                <a:cubicBezTo>
                  <a:pt x="4251937" y="83635"/>
                  <a:pt x="4251121" y="83076"/>
                  <a:pt x="4251465" y="80541"/>
                </a:cubicBezTo>
                <a:cubicBezTo>
                  <a:pt x="4252281" y="76331"/>
                  <a:pt x="4256749" y="73323"/>
                  <a:pt x="4263022" y="73280"/>
                </a:cubicBezTo>
                <a:close/>
                <a:moveTo>
                  <a:pt x="4264010" y="59488"/>
                </a:moveTo>
                <a:cubicBezTo>
                  <a:pt x="4264612" y="60867"/>
                  <a:pt x="4265042" y="62307"/>
                  <a:pt x="4265300" y="63785"/>
                </a:cubicBezTo>
                <a:cubicBezTo>
                  <a:pt x="4265300" y="66792"/>
                  <a:pt x="4259327" y="63785"/>
                  <a:pt x="4258425" y="60390"/>
                </a:cubicBezTo>
                <a:cubicBezTo>
                  <a:pt x="4257265" y="55363"/>
                  <a:pt x="4262292" y="54590"/>
                  <a:pt x="4264139" y="59617"/>
                </a:cubicBezTo>
                <a:close/>
                <a:moveTo>
                  <a:pt x="4288415" y="85783"/>
                </a:moveTo>
                <a:cubicBezTo>
                  <a:pt x="4285794" y="87798"/>
                  <a:pt x="4284548" y="91137"/>
                  <a:pt x="4285236" y="94376"/>
                </a:cubicBezTo>
                <a:cubicBezTo>
                  <a:pt x="4286696" y="99102"/>
                  <a:pt x="4286095" y="99489"/>
                  <a:pt x="4283087" y="95794"/>
                </a:cubicBezTo>
                <a:cubicBezTo>
                  <a:pt x="4280037" y="91953"/>
                  <a:pt x="4280638" y="86359"/>
                  <a:pt x="4284505" y="83295"/>
                </a:cubicBezTo>
                <a:cubicBezTo>
                  <a:pt x="4284935" y="82952"/>
                  <a:pt x="4285407" y="82647"/>
                  <a:pt x="4285880" y="82389"/>
                </a:cubicBezTo>
                <a:cubicBezTo>
                  <a:pt x="4292497" y="78049"/>
                  <a:pt x="4294215" y="80241"/>
                  <a:pt x="4288587" y="85912"/>
                </a:cubicBezTo>
                <a:close/>
                <a:moveTo>
                  <a:pt x="4290434" y="115859"/>
                </a:moveTo>
                <a:cubicBezTo>
                  <a:pt x="4290434" y="116675"/>
                  <a:pt x="4288544" y="117878"/>
                  <a:pt x="4286138" y="118480"/>
                </a:cubicBezTo>
                <a:cubicBezTo>
                  <a:pt x="4281369" y="119769"/>
                  <a:pt x="4280209" y="114742"/>
                  <a:pt x="4284892" y="112937"/>
                </a:cubicBezTo>
                <a:cubicBezTo>
                  <a:pt x="4288157" y="111777"/>
                  <a:pt x="4290606" y="113066"/>
                  <a:pt x="4290606" y="115859"/>
                </a:cubicBezTo>
                <a:close/>
                <a:moveTo>
                  <a:pt x="4292798" y="201146"/>
                </a:moveTo>
                <a:cubicBezTo>
                  <a:pt x="4293829" y="202925"/>
                  <a:pt x="4293270" y="205215"/>
                  <a:pt x="4291466" y="206268"/>
                </a:cubicBezTo>
                <a:cubicBezTo>
                  <a:pt x="4291466" y="206280"/>
                  <a:pt x="4291423" y="206289"/>
                  <a:pt x="4291423" y="206302"/>
                </a:cubicBezTo>
                <a:cubicBezTo>
                  <a:pt x="4289489" y="208102"/>
                  <a:pt x="4288415" y="210594"/>
                  <a:pt x="4288329" y="213219"/>
                </a:cubicBezTo>
                <a:cubicBezTo>
                  <a:pt x="4288329" y="216571"/>
                  <a:pt x="4287083" y="217516"/>
                  <a:pt x="4283603" y="217516"/>
                </a:cubicBezTo>
                <a:cubicBezTo>
                  <a:pt x="4281025" y="217516"/>
                  <a:pt x="4280080" y="216871"/>
                  <a:pt x="4281541" y="216270"/>
                </a:cubicBezTo>
                <a:cubicBezTo>
                  <a:pt x="4283001" y="215668"/>
                  <a:pt x="4284162" y="212403"/>
                  <a:pt x="4284162" y="209009"/>
                </a:cubicBezTo>
                <a:cubicBezTo>
                  <a:pt x="4284162" y="202993"/>
                  <a:pt x="4283818" y="202779"/>
                  <a:pt x="4273936" y="202779"/>
                </a:cubicBezTo>
                <a:cubicBezTo>
                  <a:pt x="4265085" y="202779"/>
                  <a:pt x="4263538" y="202134"/>
                  <a:pt x="4262421" y="198010"/>
                </a:cubicBezTo>
                <a:cubicBezTo>
                  <a:pt x="4260616" y="191049"/>
                  <a:pt x="4260831" y="187913"/>
                  <a:pt x="4263194" y="187913"/>
                </a:cubicBezTo>
                <a:cubicBezTo>
                  <a:pt x="4264354" y="187913"/>
                  <a:pt x="4265300" y="189244"/>
                  <a:pt x="4265300" y="190877"/>
                </a:cubicBezTo>
                <a:cubicBezTo>
                  <a:pt x="4265300" y="192510"/>
                  <a:pt x="4268952" y="194400"/>
                  <a:pt x="4275224" y="195474"/>
                </a:cubicBezTo>
                <a:cubicBezTo>
                  <a:pt x="4290950" y="198138"/>
                  <a:pt x="4291122" y="198181"/>
                  <a:pt x="4292969" y="201146"/>
                </a:cubicBezTo>
                <a:close/>
                <a:moveTo>
                  <a:pt x="4324635" y="89134"/>
                </a:moveTo>
                <a:cubicBezTo>
                  <a:pt x="4321714" y="86170"/>
                  <a:pt x="4321628" y="85310"/>
                  <a:pt x="4324119" y="83721"/>
                </a:cubicBezTo>
                <a:cubicBezTo>
                  <a:pt x="4328416" y="80799"/>
                  <a:pt x="4329877" y="81315"/>
                  <a:pt x="4330607" y="86513"/>
                </a:cubicBezTo>
                <a:cubicBezTo>
                  <a:pt x="4331080" y="90123"/>
                  <a:pt x="4332412" y="91154"/>
                  <a:pt x="4335978" y="90810"/>
                </a:cubicBezTo>
                <a:cubicBezTo>
                  <a:pt x="4342337" y="89908"/>
                  <a:pt x="4341950" y="94290"/>
                  <a:pt x="4335462" y="96782"/>
                </a:cubicBezTo>
                <a:cubicBezTo>
                  <a:pt x="4332541" y="97899"/>
                  <a:pt x="4330221" y="99876"/>
                  <a:pt x="4330221" y="101079"/>
                </a:cubicBezTo>
                <a:cubicBezTo>
                  <a:pt x="4330221" y="102282"/>
                  <a:pt x="4332154" y="103012"/>
                  <a:pt x="4335462" y="102153"/>
                </a:cubicBezTo>
                <a:cubicBezTo>
                  <a:pt x="4338771" y="101294"/>
                  <a:pt x="4340662" y="101680"/>
                  <a:pt x="4340662" y="103872"/>
                </a:cubicBezTo>
                <a:cubicBezTo>
                  <a:pt x="4340662" y="105513"/>
                  <a:pt x="4341607" y="107017"/>
                  <a:pt x="4343067" y="107739"/>
                </a:cubicBezTo>
                <a:cubicBezTo>
                  <a:pt x="4344786" y="108297"/>
                  <a:pt x="4344657" y="109844"/>
                  <a:pt x="4342638" y="113109"/>
                </a:cubicBezTo>
                <a:cubicBezTo>
                  <a:pt x="4341091" y="115618"/>
                  <a:pt x="4338771" y="117560"/>
                  <a:pt x="4336021" y="118652"/>
                </a:cubicBezTo>
                <a:cubicBezTo>
                  <a:pt x="4332928" y="119468"/>
                  <a:pt x="4332326" y="118652"/>
                  <a:pt x="4332799" y="114012"/>
                </a:cubicBezTo>
                <a:cubicBezTo>
                  <a:pt x="4333271" y="109371"/>
                  <a:pt x="4332455" y="108254"/>
                  <a:pt x="4327600" y="107696"/>
                </a:cubicBezTo>
                <a:cubicBezTo>
                  <a:pt x="4321155" y="106922"/>
                  <a:pt x="4320338" y="104817"/>
                  <a:pt x="4324979" y="100907"/>
                </a:cubicBezTo>
                <a:cubicBezTo>
                  <a:pt x="4329619" y="96997"/>
                  <a:pt x="4329147" y="93517"/>
                  <a:pt x="4324807" y="89220"/>
                </a:cubicBezTo>
                <a:close/>
                <a:moveTo>
                  <a:pt x="4390845" y="172230"/>
                </a:moveTo>
                <a:cubicBezTo>
                  <a:pt x="4393080" y="170756"/>
                  <a:pt x="4395786" y="170077"/>
                  <a:pt x="4398450" y="170297"/>
                </a:cubicBezTo>
                <a:cubicBezTo>
                  <a:pt x="4402102" y="171714"/>
                  <a:pt x="4407430" y="162992"/>
                  <a:pt x="4406098" y="157837"/>
                </a:cubicBezTo>
                <a:cubicBezTo>
                  <a:pt x="4405282" y="154700"/>
                  <a:pt x="4405797" y="153540"/>
                  <a:pt x="4407902" y="154399"/>
                </a:cubicBezTo>
                <a:cubicBezTo>
                  <a:pt x="4409836" y="155426"/>
                  <a:pt x="4411211" y="157299"/>
                  <a:pt x="4411597" y="159469"/>
                </a:cubicBezTo>
                <a:cubicBezTo>
                  <a:pt x="4412071" y="161789"/>
                  <a:pt x="4413359" y="163860"/>
                  <a:pt x="4415250" y="165270"/>
                </a:cubicBezTo>
                <a:cubicBezTo>
                  <a:pt x="4418730" y="167289"/>
                  <a:pt x="4419116" y="178632"/>
                  <a:pt x="4415766" y="180737"/>
                </a:cubicBezTo>
                <a:cubicBezTo>
                  <a:pt x="4414219" y="181502"/>
                  <a:pt x="4412371" y="180883"/>
                  <a:pt x="4411597" y="179358"/>
                </a:cubicBezTo>
                <a:cubicBezTo>
                  <a:pt x="4411555" y="179246"/>
                  <a:pt x="4411512" y="179135"/>
                  <a:pt x="4411469" y="179019"/>
                </a:cubicBezTo>
                <a:cubicBezTo>
                  <a:pt x="4409965" y="176269"/>
                  <a:pt x="4397763" y="175281"/>
                  <a:pt x="4388396" y="177128"/>
                </a:cubicBezTo>
                <a:cubicBezTo>
                  <a:pt x="4386592" y="178976"/>
                  <a:pt x="4385259" y="181231"/>
                  <a:pt x="4384529" y="183702"/>
                </a:cubicBezTo>
                <a:cubicBezTo>
                  <a:pt x="4380963" y="192295"/>
                  <a:pt x="4377783" y="194658"/>
                  <a:pt x="4374347" y="190877"/>
                </a:cubicBezTo>
                <a:cubicBezTo>
                  <a:pt x="4371983" y="188256"/>
                  <a:pt x="4371983" y="185807"/>
                  <a:pt x="4374347" y="175839"/>
                </a:cubicBezTo>
                <a:cubicBezTo>
                  <a:pt x="4375936" y="169265"/>
                  <a:pt x="4378643" y="163465"/>
                  <a:pt x="4380018" y="162949"/>
                </a:cubicBezTo>
                <a:cubicBezTo>
                  <a:pt x="4381393" y="162434"/>
                  <a:pt x="4382424" y="163637"/>
                  <a:pt x="4381350" y="168664"/>
                </a:cubicBezTo>
                <a:cubicBezTo>
                  <a:pt x="4380147" y="176097"/>
                  <a:pt x="4382467" y="176999"/>
                  <a:pt x="4391017" y="172230"/>
                </a:cubicBezTo>
                <a:close/>
                <a:moveTo>
                  <a:pt x="4415035" y="487641"/>
                </a:moveTo>
                <a:cubicBezTo>
                  <a:pt x="4416754" y="487641"/>
                  <a:pt x="4418128" y="488629"/>
                  <a:pt x="4418128" y="489790"/>
                </a:cubicBezTo>
                <a:cubicBezTo>
                  <a:pt x="4418128" y="490950"/>
                  <a:pt x="4417441" y="491809"/>
                  <a:pt x="4416582" y="491680"/>
                </a:cubicBezTo>
                <a:cubicBezTo>
                  <a:pt x="4407988" y="490305"/>
                  <a:pt x="4401415" y="486696"/>
                  <a:pt x="4401415" y="483087"/>
                </a:cubicBezTo>
                <a:cubicBezTo>
                  <a:pt x="4401415" y="480982"/>
                  <a:pt x="4412543" y="474795"/>
                  <a:pt x="4416281" y="474795"/>
                </a:cubicBezTo>
                <a:cubicBezTo>
                  <a:pt x="4417914" y="474795"/>
                  <a:pt x="4417570" y="476169"/>
                  <a:pt x="4415335" y="478661"/>
                </a:cubicBezTo>
                <a:cubicBezTo>
                  <a:pt x="4411211" y="483645"/>
                  <a:pt x="4411039" y="487641"/>
                  <a:pt x="4415207" y="487641"/>
                </a:cubicBezTo>
                <a:close/>
                <a:moveTo>
                  <a:pt x="4408375" y="1163363"/>
                </a:moveTo>
                <a:cubicBezTo>
                  <a:pt x="4399782" y="1158207"/>
                  <a:pt x="4399782" y="1154770"/>
                  <a:pt x="4407473" y="1154770"/>
                </a:cubicBezTo>
                <a:cubicBezTo>
                  <a:pt x="4415164" y="1154770"/>
                  <a:pt x="4421480" y="1159496"/>
                  <a:pt x="4419804" y="1164007"/>
                </a:cubicBezTo>
                <a:cubicBezTo>
                  <a:pt x="4418128" y="1168519"/>
                  <a:pt x="4416668" y="1168648"/>
                  <a:pt x="4408375" y="1163363"/>
                </a:cubicBezTo>
                <a:close/>
                <a:moveTo>
                  <a:pt x="4418300" y="1175995"/>
                </a:moveTo>
                <a:cubicBezTo>
                  <a:pt x="4418300" y="1178659"/>
                  <a:pt x="4415035" y="1180549"/>
                  <a:pt x="4413359" y="1178873"/>
                </a:cubicBezTo>
                <a:cubicBezTo>
                  <a:pt x="4411039" y="1176467"/>
                  <a:pt x="4411942" y="1173975"/>
                  <a:pt x="4415207" y="1173975"/>
                </a:cubicBezTo>
                <a:cubicBezTo>
                  <a:pt x="4416926" y="1174147"/>
                  <a:pt x="4418300" y="1175049"/>
                  <a:pt x="4418300" y="1176252"/>
                </a:cubicBezTo>
                <a:close/>
                <a:moveTo>
                  <a:pt x="4416281" y="2010303"/>
                </a:moveTo>
                <a:cubicBezTo>
                  <a:pt x="4417183" y="2010861"/>
                  <a:pt x="4417441" y="2013267"/>
                  <a:pt x="4416840" y="2015587"/>
                </a:cubicBezTo>
                <a:cubicBezTo>
                  <a:pt x="4415636" y="2020228"/>
                  <a:pt x="4413059" y="2021130"/>
                  <a:pt x="4410953" y="2017607"/>
                </a:cubicBezTo>
                <a:cubicBezTo>
                  <a:pt x="4409364" y="2015158"/>
                  <a:pt x="4413832" y="2008971"/>
                  <a:pt x="4416281" y="2010474"/>
                </a:cubicBezTo>
                <a:close/>
                <a:moveTo>
                  <a:pt x="4414133" y="1243021"/>
                </a:moveTo>
                <a:cubicBezTo>
                  <a:pt x="4414176" y="1241290"/>
                  <a:pt x="4415636" y="1239924"/>
                  <a:pt x="4417355" y="1239972"/>
                </a:cubicBezTo>
                <a:cubicBezTo>
                  <a:pt x="4419074" y="1240019"/>
                  <a:pt x="4420449" y="1241462"/>
                  <a:pt x="4420406" y="1243193"/>
                </a:cubicBezTo>
                <a:cubicBezTo>
                  <a:pt x="4420363" y="1244891"/>
                  <a:pt x="4418988" y="1246243"/>
                  <a:pt x="4417269" y="1246244"/>
                </a:cubicBezTo>
                <a:cubicBezTo>
                  <a:pt x="4415593" y="1246222"/>
                  <a:pt x="4414219" y="1244882"/>
                  <a:pt x="4414133" y="1243193"/>
                </a:cubicBezTo>
                <a:close/>
                <a:moveTo>
                  <a:pt x="4411039" y="4049540"/>
                </a:moveTo>
                <a:cubicBezTo>
                  <a:pt x="4414476" y="4052419"/>
                  <a:pt x="4415335" y="4056888"/>
                  <a:pt x="4412071" y="4054825"/>
                </a:cubicBezTo>
                <a:cubicBezTo>
                  <a:pt x="4410867" y="4054052"/>
                  <a:pt x="4410523" y="4054825"/>
                  <a:pt x="4411254" y="4056845"/>
                </a:cubicBezTo>
                <a:cubicBezTo>
                  <a:pt x="4413402" y="4062473"/>
                  <a:pt x="4406614" y="4060540"/>
                  <a:pt x="4403993" y="4054739"/>
                </a:cubicBezTo>
                <a:cubicBezTo>
                  <a:pt x="4402016" y="4050443"/>
                  <a:pt x="4402145" y="4049111"/>
                  <a:pt x="4404766" y="4048122"/>
                </a:cubicBezTo>
                <a:cubicBezTo>
                  <a:pt x="4407000" y="4047590"/>
                  <a:pt x="4409321" y="4048183"/>
                  <a:pt x="4411039" y="4049712"/>
                </a:cubicBezTo>
                <a:close/>
                <a:moveTo>
                  <a:pt x="4413316" y="4039444"/>
                </a:moveTo>
                <a:lnTo>
                  <a:pt x="4413316" y="4039444"/>
                </a:lnTo>
                <a:cubicBezTo>
                  <a:pt x="4414090" y="4040625"/>
                  <a:pt x="4414176" y="4042103"/>
                  <a:pt x="4413660" y="4043396"/>
                </a:cubicBezTo>
                <a:cubicBezTo>
                  <a:pt x="4412973" y="4045588"/>
                  <a:pt x="4412500" y="4045588"/>
                  <a:pt x="4411168" y="4043396"/>
                </a:cubicBezTo>
                <a:cubicBezTo>
                  <a:pt x="4409407" y="4040689"/>
                  <a:pt x="4411168" y="4037467"/>
                  <a:pt x="4413316" y="4039615"/>
                </a:cubicBezTo>
                <a:close/>
                <a:moveTo>
                  <a:pt x="4409020" y="4123871"/>
                </a:moveTo>
                <a:cubicBezTo>
                  <a:pt x="4407215" y="4123871"/>
                  <a:pt x="4405754" y="4122926"/>
                  <a:pt x="4405754" y="4121766"/>
                </a:cubicBezTo>
                <a:cubicBezTo>
                  <a:pt x="4405711" y="4120627"/>
                  <a:pt x="4406571" y="4119665"/>
                  <a:pt x="4407731" y="4119617"/>
                </a:cubicBezTo>
                <a:cubicBezTo>
                  <a:pt x="4407731" y="4119617"/>
                  <a:pt x="4407731" y="4119617"/>
                  <a:pt x="4407731" y="4119617"/>
                </a:cubicBezTo>
                <a:cubicBezTo>
                  <a:pt x="4409106" y="4119768"/>
                  <a:pt x="4410309" y="4120567"/>
                  <a:pt x="4410996" y="4121766"/>
                </a:cubicBezTo>
                <a:cubicBezTo>
                  <a:pt x="4411726" y="4123098"/>
                  <a:pt x="4410824" y="4124043"/>
                  <a:pt x="4409020" y="4124043"/>
                </a:cubicBezTo>
                <a:close/>
                <a:moveTo>
                  <a:pt x="4384830" y="4066383"/>
                </a:moveTo>
                <a:cubicBezTo>
                  <a:pt x="4384830" y="4065652"/>
                  <a:pt x="4387150" y="4063934"/>
                  <a:pt x="4390072" y="4062645"/>
                </a:cubicBezTo>
                <a:cubicBezTo>
                  <a:pt x="4392993" y="4061356"/>
                  <a:pt x="4395357" y="4058993"/>
                  <a:pt x="4395443" y="4057489"/>
                </a:cubicBezTo>
                <a:cubicBezTo>
                  <a:pt x="4395528" y="4055985"/>
                  <a:pt x="4396302" y="4056673"/>
                  <a:pt x="4397204" y="4058993"/>
                </a:cubicBezTo>
                <a:cubicBezTo>
                  <a:pt x="4398192" y="4061115"/>
                  <a:pt x="4397935" y="4063607"/>
                  <a:pt x="4396517" y="4065481"/>
                </a:cubicBezTo>
                <a:cubicBezTo>
                  <a:pt x="4394111" y="4068059"/>
                  <a:pt x="4384830" y="4068789"/>
                  <a:pt x="4384830" y="4066555"/>
                </a:cubicBezTo>
                <a:close/>
                <a:moveTo>
                  <a:pt x="4394240" y="4077124"/>
                </a:moveTo>
                <a:cubicBezTo>
                  <a:pt x="4393552" y="4078284"/>
                  <a:pt x="4392521" y="4079230"/>
                  <a:pt x="4392048" y="4079230"/>
                </a:cubicBezTo>
                <a:cubicBezTo>
                  <a:pt x="4391576" y="4079230"/>
                  <a:pt x="4391103" y="4078284"/>
                  <a:pt x="4391103" y="4077124"/>
                </a:cubicBezTo>
                <a:cubicBezTo>
                  <a:pt x="4391146" y="4075938"/>
                  <a:pt x="4392091" y="4074993"/>
                  <a:pt x="4393295" y="4075019"/>
                </a:cubicBezTo>
                <a:cubicBezTo>
                  <a:pt x="4393295" y="4075019"/>
                  <a:pt x="4393337" y="4075019"/>
                  <a:pt x="4393337" y="4075019"/>
                </a:cubicBezTo>
                <a:cubicBezTo>
                  <a:pt x="4394540" y="4075191"/>
                  <a:pt x="4394970" y="4076136"/>
                  <a:pt x="4394240" y="4077296"/>
                </a:cubicBezTo>
                <a:close/>
                <a:moveTo>
                  <a:pt x="4391103" y="4114333"/>
                </a:moveTo>
                <a:cubicBezTo>
                  <a:pt x="4391103" y="4117641"/>
                  <a:pt x="4388611" y="4118629"/>
                  <a:pt x="4386205" y="4116094"/>
                </a:cubicBezTo>
                <a:cubicBezTo>
                  <a:pt x="4383799" y="4113559"/>
                  <a:pt x="4384701" y="4111110"/>
                  <a:pt x="4387966" y="4111110"/>
                </a:cubicBezTo>
                <a:cubicBezTo>
                  <a:pt x="4389728" y="4111132"/>
                  <a:pt x="4391146" y="4112571"/>
                  <a:pt x="4391103" y="4114324"/>
                </a:cubicBezTo>
                <a:cubicBezTo>
                  <a:pt x="4391103" y="4114384"/>
                  <a:pt x="4391103" y="4114444"/>
                  <a:pt x="4391103" y="4114504"/>
                </a:cubicBezTo>
                <a:close/>
                <a:moveTo>
                  <a:pt x="4330393" y="4091346"/>
                </a:moveTo>
                <a:cubicBezTo>
                  <a:pt x="4318276" y="4091346"/>
                  <a:pt x="4316600" y="4088596"/>
                  <a:pt x="4327213" y="4086577"/>
                </a:cubicBezTo>
                <a:cubicBezTo>
                  <a:pt x="4335033" y="4085073"/>
                  <a:pt x="4340833" y="4086577"/>
                  <a:pt x="4340833" y="4089541"/>
                </a:cubicBezTo>
                <a:cubicBezTo>
                  <a:pt x="4340833" y="4090788"/>
                  <a:pt x="4336150" y="4091604"/>
                  <a:pt x="4330393" y="4091518"/>
                </a:cubicBezTo>
                <a:close/>
                <a:moveTo>
                  <a:pt x="4334689" y="4107114"/>
                </a:moveTo>
                <a:cubicBezTo>
                  <a:pt x="4334689" y="4108146"/>
                  <a:pt x="4333271" y="4109005"/>
                  <a:pt x="4331552" y="4109005"/>
                </a:cubicBezTo>
                <a:cubicBezTo>
                  <a:pt x="4329834" y="4109005"/>
                  <a:pt x="4328416" y="4107600"/>
                  <a:pt x="4328416" y="4105868"/>
                </a:cubicBezTo>
                <a:cubicBezTo>
                  <a:pt x="4328416" y="4103978"/>
                  <a:pt x="4329619" y="4103247"/>
                  <a:pt x="4331552" y="4103978"/>
                </a:cubicBezTo>
                <a:cubicBezTo>
                  <a:pt x="4333486" y="4104708"/>
                  <a:pt x="4334560" y="4106212"/>
                  <a:pt x="4334560" y="4107286"/>
                </a:cubicBezTo>
                <a:close/>
                <a:moveTo>
                  <a:pt x="4290735" y="3796601"/>
                </a:moveTo>
                <a:cubicBezTo>
                  <a:pt x="4290735" y="3795398"/>
                  <a:pt x="4292196" y="3794453"/>
                  <a:pt x="4294000" y="3794453"/>
                </a:cubicBezTo>
                <a:cubicBezTo>
                  <a:pt x="4295805" y="3794453"/>
                  <a:pt x="4296664" y="3795398"/>
                  <a:pt x="4295977" y="3796601"/>
                </a:cubicBezTo>
                <a:cubicBezTo>
                  <a:pt x="4295247" y="3797757"/>
                  <a:pt x="4294043" y="3798526"/>
                  <a:pt x="4292712" y="3798707"/>
                </a:cubicBezTo>
                <a:cubicBezTo>
                  <a:pt x="4291595" y="3798733"/>
                  <a:pt x="4290692" y="3797877"/>
                  <a:pt x="4290606" y="3796773"/>
                </a:cubicBezTo>
                <a:close/>
                <a:moveTo>
                  <a:pt x="4295032" y="4000602"/>
                </a:moveTo>
                <a:cubicBezTo>
                  <a:pt x="4296149" y="4000650"/>
                  <a:pt x="4297051" y="4001608"/>
                  <a:pt x="4297008" y="4002746"/>
                </a:cubicBezTo>
                <a:cubicBezTo>
                  <a:pt x="4297008" y="4002746"/>
                  <a:pt x="4297008" y="4002751"/>
                  <a:pt x="4297008" y="4002751"/>
                </a:cubicBezTo>
                <a:cubicBezTo>
                  <a:pt x="4297008" y="4003911"/>
                  <a:pt x="4295548" y="4004856"/>
                  <a:pt x="4293743" y="4004856"/>
                </a:cubicBezTo>
                <a:cubicBezTo>
                  <a:pt x="4291938" y="4004856"/>
                  <a:pt x="4291079" y="4003911"/>
                  <a:pt x="4291767" y="4002751"/>
                </a:cubicBezTo>
                <a:cubicBezTo>
                  <a:pt x="4292454" y="4001651"/>
                  <a:pt x="4293614" y="4000925"/>
                  <a:pt x="4294903" y="4000774"/>
                </a:cubicBezTo>
                <a:close/>
                <a:moveTo>
                  <a:pt x="4223838" y="4049497"/>
                </a:moveTo>
                <a:cubicBezTo>
                  <a:pt x="4225084" y="4049497"/>
                  <a:pt x="4225470" y="4050443"/>
                  <a:pt x="4224783" y="4051603"/>
                </a:cubicBezTo>
                <a:cubicBezTo>
                  <a:pt x="4224096" y="4052763"/>
                  <a:pt x="4223064" y="4053751"/>
                  <a:pt x="4222548" y="4053751"/>
                </a:cubicBezTo>
                <a:cubicBezTo>
                  <a:pt x="4222033" y="4053751"/>
                  <a:pt x="4221646" y="4052806"/>
                  <a:pt x="4221646" y="4051603"/>
                </a:cubicBezTo>
                <a:cubicBezTo>
                  <a:pt x="4221732" y="4050533"/>
                  <a:pt x="4222634" y="4049708"/>
                  <a:pt x="4223709" y="4049669"/>
                </a:cubicBezTo>
                <a:close/>
                <a:moveTo>
                  <a:pt x="4220572" y="4021870"/>
                </a:moveTo>
                <a:cubicBezTo>
                  <a:pt x="4218682" y="4021870"/>
                  <a:pt x="4217393" y="4020925"/>
                  <a:pt x="4217779" y="4019722"/>
                </a:cubicBezTo>
                <a:cubicBezTo>
                  <a:pt x="4218252" y="4018180"/>
                  <a:pt x="4219885" y="4017312"/>
                  <a:pt x="4221432" y="4017789"/>
                </a:cubicBezTo>
                <a:cubicBezTo>
                  <a:pt x="4222377" y="4018072"/>
                  <a:pt x="4223064" y="4018799"/>
                  <a:pt x="4223365" y="4019722"/>
                </a:cubicBezTo>
                <a:cubicBezTo>
                  <a:pt x="4223623" y="4021097"/>
                  <a:pt x="4222377" y="4022042"/>
                  <a:pt x="4220443" y="4022042"/>
                </a:cubicBezTo>
                <a:close/>
                <a:moveTo>
                  <a:pt x="4221646" y="3693698"/>
                </a:moveTo>
                <a:cubicBezTo>
                  <a:pt x="4221603" y="3691847"/>
                  <a:pt x="4223107" y="3690330"/>
                  <a:pt x="4224955" y="3690304"/>
                </a:cubicBezTo>
                <a:cubicBezTo>
                  <a:pt x="4224955" y="3690304"/>
                  <a:pt x="4224955" y="3690304"/>
                  <a:pt x="4224955" y="3690304"/>
                </a:cubicBezTo>
                <a:cubicBezTo>
                  <a:pt x="4226759" y="3690304"/>
                  <a:pt x="4227877" y="3691464"/>
                  <a:pt x="4227447" y="3692839"/>
                </a:cubicBezTo>
                <a:cubicBezTo>
                  <a:pt x="4226029" y="3696964"/>
                  <a:pt x="4221517" y="3697608"/>
                  <a:pt x="4221517" y="3694042"/>
                </a:cubicBezTo>
                <a:close/>
                <a:moveTo>
                  <a:pt x="4224697" y="3626543"/>
                </a:moveTo>
                <a:cubicBezTo>
                  <a:pt x="4228134" y="3626543"/>
                  <a:pt x="4232689" y="3633761"/>
                  <a:pt x="4230626" y="3635824"/>
                </a:cubicBezTo>
                <a:lnTo>
                  <a:pt x="4230626" y="3635824"/>
                </a:lnTo>
                <a:cubicBezTo>
                  <a:pt x="4228693" y="3637800"/>
                  <a:pt x="4226974" y="3637499"/>
                  <a:pt x="4224138" y="3634621"/>
                </a:cubicBezTo>
                <a:cubicBezTo>
                  <a:pt x="4220572" y="3631269"/>
                  <a:pt x="4220873" y="3626715"/>
                  <a:pt x="4224568" y="3626715"/>
                </a:cubicBezTo>
                <a:close/>
                <a:moveTo>
                  <a:pt x="4224697" y="3647596"/>
                </a:moveTo>
                <a:cubicBezTo>
                  <a:pt x="4223236" y="3645104"/>
                  <a:pt x="4227232" y="3641538"/>
                  <a:pt x="4231529" y="3641452"/>
                </a:cubicBezTo>
                <a:cubicBezTo>
                  <a:pt x="4235825" y="3641366"/>
                  <a:pt x="4236598" y="3645405"/>
                  <a:pt x="4232388" y="3647682"/>
                </a:cubicBezTo>
                <a:cubicBezTo>
                  <a:pt x="4227017" y="3650690"/>
                  <a:pt x="4226286" y="3650647"/>
                  <a:pt x="4224482" y="3647768"/>
                </a:cubicBezTo>
                <a:close/>
                <a:moveTo>
                  <a:pt x="4231400" y="3496400"/>
                </a:moveTo>
                <a:cubicBezTo>
                  <a:pt x="4229423" y="3488881"/>
                  <a:pt x="4229638" y="3488623"/>
                  <a:pt x="4237458" y="3489139"/>
                </a:cubicBezTo>
                <a:cubicBezTo>
                  <a:pt x="4245277" y="3489654"/>
                  <a:pt x="4246051" y="3490600"/>
                  <a:pt x="4242184" y="3496916"/>
                </a:cubicBezTo>
                <a:cubicBezTo>
                  <a:pt x="4238317" y="3503232"/>
                  <a:pt x="4232774" y="3502458"/>
                  <a:pt x="4231185" y="3496400"/>
                </a:cubicBezTo>
                <a:close/>
                <a:moveTo>
                  <a:pt x="4217651" y="3373561"/>
                </a:moveTo>
                <a:cubicBezTo>
                  <a:pt x="4212667" y="3376311"/>
                  <a:pt x="4211807" y="3376311"/>
                  <a:pt x="4210217" y="3373561"/>
                </a:cubicBezTo>
                <a:cubicBezTo>
                  <a:pt x="4208628" y="3370811"/>
                  <a:pt x="4216662" y="3362089"/>
                  <a:pt x="4219455" y="3363851"/>
                </a:cubicBezTo>
                <a:cubicBezTo>
                  <a:pt x="4222806" y="3366386"/>
                  <a:pt x="4221861" y="3371327"/>
                  <a:pt x="4217436" y="3373733"/>
                </a:cubicBezTo>
                <a:close/>
                <a:moveTo>
                  <a:pt x="4219627" y="3476679"/>
                </a:moveTo>
                <a:cubicBezTo>
                  <a:pt x="4219627" y="3478440"/>
                  <a:pt x="4218682" y="3479858"/>
                  <a:pt x="4217522" y="3479858"/>
                </a:cubicBezTo>
                <a:cubicBezTo>
                  <a:pt x="4216362" y="3479858"/>
                  <a:pt x="4215416" y="3478440"/>
                  <a:pt x="4215416" y="3476679"/>
                </a:cubicBezTo>
                <a:cubicBezTo>
                  <a:pt x="4215416" y="3474917"/>
                  <a:pt x="4216362" y="3473499"/>
                  <a:pt x="4217522" y="3473499"/>
                </a:cubicBezTo>
                <a:cubicBezTo>
                  <a:pt x="4218682" y="3473499"/>
                  <a:pt x="4219412" y="3475175"/>
                  <a:pt x="4219412" y="3476894"/>
                </a:cubicBezTo>
                <a:close/>
                <a:moveTo>
                  <a:pt x="4207296" y="3604201"/>
                </a:moveTo>
                <a:cubicBezTo>
                  <a:pt x="4207296" y="3603041"/>
                  <a:pt x="4208413" y="3603943"/>
                  <a:pt x="4210174" y="3606177"/>
                </a:cubicBezTo>
                <a:cubicBezTo>
                  <a:pt x="4214127" y="3611376"/>
                  <a:pt x="4214471" y="3620141"/>
                  <a:pt x="4210475" y="3620141"/>
                </a:cubicBezTo>
                <a:cubicBezTo>
                  <a:pt x="4208284" y="3620459"/>
                  <a:pt x="4206351" y="3621598"/>
                  <a:pt x="4204976" y="3623321"/>
                </a:cubicBezTo>
                <a:cubicBezTo>
                  <a:pt x="4202312" y="3626586"/>
                  <a:pt x="4194492" y="3627617"/>
                  <a:pt x="4194535" y="3624910"/>
                </a:cubicBezTo>
                <a:cubicBezTo>
                  <a:pt x="4194535" y="3624051"/>
                  <a:pt x="4197328" y="3621688"/>
                  <a:pt x="4200808" y="3619712"/>
                </a:cubicBezTo>
                <a:cubicBezTo>
                  <a:pt x="4206265" y="3616704"/>
                  <a:pt x="4208284" y="3612407"/>
                  <a:pt x="4207081" y="3604416"/>
                </a:cubicBezTo>
                <a:close/>
                <a:moveTo>
                  <a:pt x="4168283" y="3730606"/>
                </a:moveTo>
                <a:cubicBezTo>
                  <a:pt x="4164631" y="3726524"/>
                  <a:pt x="4164674" y="3726310"/>
                  <a:pt x="4170087" y="3726310"/>
                </a:cubicBezTo>
                <a:cubicBezTo>
                  <a:pt x="4173525" y="3726310"/>
                  <a:pt x="4175630" y="3727470"/>
                  <a:pt x="4175630" y="3729360"/>
                </a:cubicBezTo>
                <a:cubicBezTo>
                  <a:pt x="4175415" y="3734731"/>
                  <a:pt x="4172021" y="3735246"/>
                  <a:pt x="4168068" y="3730821"/>
                </a:cubicBezTo>
                <a:close/>
                <a:moveTo>
                  <a:pt x="4175329" y="3766740"/>
                </a:moveTo>
                <a:cubicBezTo>
                  <a:pt x="4174899" y="3768072"/>
                  <a:pt x="4173825" y="3768502"/>
                  <a:pt x="4172966" y="3767642"/>
                </a:cubicBezTo>
                <a:cubicBezTo>
                  <a:pt x="4171978" y="3766237"/>
                  <a:pt x="4171463" y="3764553"/>
                  <a:pt x="4171463" y="3762830"/>
                </a:cubicBezTo>
                <a:cubicBezTo>
                  <a:pt x="4171463" y="3760424"/>
                  <a:pt x="4172107" y="3760210"/>
                  <a:pt x="4173782" y="3761928"/>
                </a:cubicBezTo>
                <a:cubicBezTo>
                  <a:pt x="4175072" y="3763299"/>
                  <a:pt x="4175587" y="3765249"/>
                  <a:pt x="4175115" y="3767084"/>
                </a:cubicBezTo>
                <a:close/>
                <a:moveTo>
                  <a:pt x="4169357" y="3887946"/>
                </a:moveTo>
                <a:cubicBezTo>
                  <a:pt x="4169357" y="3889107"/>
                  <a:pt x="4168970" y="3890052"/>
                  <a:pt x="4168455" y="3890052"/>
                </a:cubicBezTo>
                <a:cubicBezTo>
                  <a:pt x="4167939" y="3890052"/>
                  <a:pt x="4166951" y="3889107"/>
                  <a:pt x="4166220" y="3887946"/>
                </a:cubicBezTo>
                <a:cubicBezTo>
                  <a:pt x="4165490" y="3886786"/>
                  <a:pt x="4165920" y="3885798"/>
                  <a:pt x="4167166" y="3885798"/>
                </a:cubicBezTo>
                <a:cubicBezTo>
                  <a:pt x="4168369" y="3885888"/>
                  <a:pt x="4169228" y="3886919"/>
                  <a:pt x="4169142" y="3888101"/>
                </a:cubicBezTo>
                <a:cubicBezTo>
                  <a:pt x="4169142" y="3888123"/>
                  <a:pt x="4169142" y="3888140"/>
                  <a:pt x="4169142" y="3888161"/>
                </a:cubicBezTo>
                <a:close/>
                <a:moveTo>
                  <a:pt x="4174813" y="3331111"/>
                </a:moveTo>
                <a:cubicBezTo>
                  <a:pt x="4172880" y="3330973"/>
                  <a:pt x="4171205" y="3329736"/>
                  <a:pt x="4170517" y="3327931"/>
                </a:cubicBezTo>
                <a:cubicBezTo>
                  <a:pt x="4169658" y="3325740"/>
                  <a:pt x="4170517" y="3324709"/>
                  <a:pt x="4173396" y="3324709"/>
                </a:cubicBezTo>
                <a:cubicBezTo>
                  <a:pt x="4175458" y="3324404"/>
                  <a:pt x="4177392" y="3325831"/>
                  <a:pt x="4177692" y="3327897"/>
                </a:cubicBezTo>
                <a:cubicBezTo>
                  <a:pt x="4177692" y="3327910"/>
                  <a:pt x="4177692" y="3327919"/>
                  <a:pt x="4177692" y="3327931"/>
                </a:cubicBezTo>
                <a:cubicBezTo>
                  <a:pt x="4177864" y="3329607"/>
                  <a:pt x="4176661" y="3331115"/>
                  <a:pt x="4174986" y="3331309"/>
                </a:cubicBezTo>
                <a:cubicBezTo>
                  <a:pt x="4174856" y="3331321"/>
                  <a:pt x="4174727" y="3331330"/>
                  <a:pt x="4174599" y="3331326"/>
                </a:cubicBezTo>
                <a:close/>
                <a:moveTo>
                  <a:pt x="4154147" y="751837"/>
                </a:moveTo>
                <a:cubicBezTo>
                  <a:pt x="4154963" y="752654"/>
                  <a:pt x="4154620" y="754888"/>
                  <a:pt x="4153460" y="756821"/>
                </a:cubicBezTo>
                <a:cubicBezTo>
                  <a:pt x="4150538" y="761505"/>
                  <a:pt x="4146327" y="762708"/>
                  <a:pt x="4146327" y="758841"/>
                </a:cubicBezTo>
                <a:cubicBezTo>
                  <a:pt x="4146327" y="754974"/>
                  <a:pt x="4151956" y="750033"/>
                  <a:pt x="4153932" y="752052"/>
                </a:cubicBezTo>
                <a:close/>
                <a:moveTo>
                  <a:pt x="4145168" y="90166"/>
                </a:moveTo>
                <a:cubicBezTo>
                  <a:pt x="4143363" y="90166"/>
                  <a:pt x="4142461" y="89220"/>
                  <a:pt x="4143191" y="88017"/>
                </a:cubicBezTo>
                <a:cubicBezTo>
                  <a:pt x="4143921" y="86862"/>
                  <a:pt x="4145125" y="86092"/>
                  <a:pt x="4146456" y="85912"/>
                </a:cubicBezTo>
                <a:cubicBezTo>
                  <a:pt x="4147573" y="85959"/>
                  <a:pt x="4148475" y="86896"/>
                  <a:pt x="4148432" y="88017"/>
                </a:cubicBezTo>
                <a:cubicBezTo>
                  <a:pt x="4148132" y="89220"/>
                  <a:pt x="4146757" y="90252"/>
                  <a:pt x="4144953" y="90252"/>
                </a:cubicBezTo>
                <a:close/>
                <a:moveTo>
                  <a:pt x="4178551" y="249568"/>
                </a:moveTo>
                <a:cubicBezTo>
                  <a:pt x="4181903" y="249568"/>
                  <a:pt x="4188649" y="259021"/>
                  <a:pt x="4186715" y="260997"/>
                </a:cubicBezTo>
                <a:cubicBezTo>
                  <a:pt x="4184825" y="261990"/>
                  <a:pt x="4182677" y="262437"/>
                  <a:pt x="4180528" y="262286"/>
                </a:cubicBezTo>
                <a:cubicBezTo>
                  <a:pt x="4176489" y="262286"/>
                  <a:pt x="4175630" y="261169"/>
                  <a:pt x="4175630" y="255927"/>
                </a:cubicBezTo>
                <a:cubicBezTo>
                  <a:pt x="4175415" y="251974"/>
                  <a:pt x="4176532" y="249654"/>
                  <a:pt x="4178208" y="249654"/>
                </a:cubicBezTo>
                <a:close/>
                <a:moveTo>
                  <a:pt x="4177735" y="200673"/>
                </a:moveTo>
                <a:cubicBezTo>
                  <a:pt x="4177735" y="199505"/>
                  <a:pt x="4178680" y="198547"/>
                  <a:pt x="4179841" y="198525"/>
                </a:cubicBezTo>
                <a:cubicBezTo>
                  <a:pt x="4181001" y="198547"/>
                  <a:pt x="4181946" y="199505"/>
                  <a:pt x="4181946" y="200673"/>
                </a:cubicBezTo>
                <a:cubicBezTo>
                  <a:pt x="4181946" y="201838"/>
                  <a:pt x="4181001" y="202779"/>
                  <a:pt x="4179841" y="202779"/>
                </a:cubicBezTo>
                <a:cubicBezTo>
                  <a:pt x="4178680" y="202903"/>
                  <a:pt x="4177649" y="202078"/>
                  <a:pt x="4177520" y="200931"/>
                </a:cubicBezTo>
                <a:close/>
                <a:moveTo>
                  <a:pt x="4217092" y="186838"/>
                </a:moveTo>
                <a:cubicBezTo>
                  <a:pt x="4228478" y="180480"/>
                  <a:pt x="4234278" y="175796"/>
                  <a:pt x="4235524" y="172359"/>
                </a:cubicBezTo>
                <a:cubicBezTo>
                  <a:pt x="4237458" y="166258"/>
                  <a:pt x="4238618" y="169523"/>
                  <a:pt x="4237200" y="176956"/>
                </a:cubicBezTo>
                <a:cubicBezTo>
                  <a:pt x="4236470" y="180651"/>
                  <a:pt x="4234536" y="183659"/>
                  <a:pt x="4232903" y="183659"/>
                </a:cubicBezTo>
                <a:cubicBezTo>
                  <a:pt x="4231314" y="183706"/>
                  <a:pt x="4230025" y="185025"/>
                  <a:pt x="4230067" y="186624"/>
                </a:cubicBezTo>
                <a:cubicBezTo>
                  <a:pt x="4230067" y="188213"/>
                  <a:pt x="4227919" y="190104"/>
                  <a:pt x="4225341" y="190920"/>
                </a:cubicBezTo>
                <a:cubicBezTo>
                  <a:pt x="4214428" y="193842"/>
                  <a:pt x="4209100" y="191264"/>
                  <a:pt x="4216877" y="186924"/>
                </a:cubicBezTo>
                <a:close/>
                <a:moveTo>
                  <a:pt x="4220701" y="141510"/>
                </a:moveTo>
                <a:cubicBezTo>
                  <a:pt x="4225470" y="139318"/>
                  <a:pt x="4230282" y="141510"/>
                  <a:pt x="4226244" y="144131"/>
                </a:cubicBezTo>
                <a:cubicBezTo>
                  <a:pt x="4223881" y="145381"/>
                  <a:pt x="4221474" y="146468"/>
                  <a:pt x="4218982" y="147396"/>
                </a:cubicBezTo>
                <a:cubicBezTo>
                  <a:pt x="4211592" y="150232"/>
                  <a:pt x="4213139" y="145076"/>
                  <a:pt x="4220486" y="141596"/>
                </a:cubicBezTo>
                <a:close/>
                <a:moveTo>
                  <a:pt x="4258554" y="119554"/>
                </a:moveTo>
                <a:cubicBezTo>
                  <a:pt x="4254644" y="119039"/>
                  <a:pt x="4253699" y="118093"/>
                  <a:pt x="4255031" y="115945"/>
                </a:cubicBezTo>
                <a:cubicBezTo>
                  <a:pt x="4257695" y="111648"/>
                  <a:pt x="4268823" y="115945"/>
                  <a:pt x="4268823" y="121144"/>
                </a:cubicBezTo>
                <a:cubicBezTo>
                  <a:pt x="4268823" y="123365"/>
                  <a:pt x="4267319" y="125303"/>
                  <a:pt x="4265171" y="125870"/>
                </a:cubicBezTo>
                <a:cubicBezTo>
                  <a:pt x="4262636" y="126386"/>
                  <a:pt x="4261905" y="125612"/>
                  <a:pt x="4262722" y="123421"/>
                </a:cubicBezTo>
                <a:cubicBezTo>
                  <a:pt x="4263538" y="121230"/>
                  <a:pt x="4262120" y="120113"/>
                  <a:pt x="4258339" y="119640"/>
                </a:cubicBezTo>
                <a:close/>
                <a:moveTo>
                  <a:pt x="4255976" y="153024"/>
                </a:moveTo>
                <a:cubicBezTo>
                  <a:pt x="4257824" y="153755"/>
                  <a:pt x="4258855" y="155216"/>
                  <a:pt x="4258210" y="156247"/>
                </a:cubicBezTo>
                <a:lnTo>
                  <a:pt x="4258210" y="156247"/>
                </a:lnTo>
                <a:cubicBezTo>
                  <a:pt x="4256706" y="158739"/>
                  <a:pt x="4247426" y="158696"/>
                  <a:pt x="4245879" y="156247"/>
                </a:cubicBezTo>
                <a:cubicBezTo>
                  <a:pt x="4244332" y="153798"/>
                  <a:pt x="4251250" y="151392"/>
                  <a:pt x="4255761" y="153110"/>
                </a:cubicBezTo>
                <a:close/>
                <a:moveTo>
                  <a:pt x="4247898" y="235433"/>
                </a:moveTo>
                <a:cubicBezTo>
                  <a:pt x="4252152" y="236133"/>
                  <a:pt x="4256448" y="236580"/>
                  <a:pt x="4260788" y="236765"/>
                </a:cubicBezTo>
                <a:cubicBezTo>
                  <a:pt x="4263366" y="236765"/>
                  <a:pt x="4265472" y="237538"/>
                  <a:pt x="4265472" y="238483"/>
                </a:cubicBezTo>
                <a:cubicBezTo>
                  <a:pt x="4265472" y="242307"/>
                  <a:pt x="4245363" y="240503"/>
                  <a:pt x="4241410" y="236335"/>
                </a:cubicBezTo>
                <a:cubicBezTo>
                  <a:pt x="4239950" y="234917"/>
                  <a:pt x="4241926" y="234616"/>
                  <a:pt x="4247684" y="235519"/>
                </a:cubicBezTo>
                <a:close/>
                <a:moveTo>
                  <a:pt x="4289403" y="233284"/>
                </a:moveTo>
                <a:cubicBezTo>
                  <a:pt x="4287341" y="235819"/>
                  <a:pt x="4285450" y="238182"/>
                  <a:pt x="4285107" y="238526"/>
                </a:cubicBezTo>
                <a:cubicBezTo>
                  <a:pt x="4284763" y="238870"/>
                  <a:pt x="4284162" y="238225"/>
                  <a:pt x="4283431" y="237022"/>
                </a:cubicBezTo>
                <a:cubicBezTo>
                  <a:pt x="4282142" y="235708"/>
                  <a:pt x="4280209" y="235347"/>
                  <a:pt x="4278533" y="236120"/>
                </a:cubicBezTo>
                <a:cubicBezTo>
                  <a:pt x="4276557" y="236808"/>
                  <a:pt x="4278146" y="234874"/>
                  <a:pt x="4282056" y="231824"/>
                </a:cubicBezTo>
                <a:cubicBezTo>
                  <a:pt x="4290134" y="225593"/>
                  <a:pt x="4294817" y="226711"/>
                  <a:pt x="4289188" y="233370"/>
                </a:cubicBezTo>
                <a:close/>
                <a:moveTo>
                  <a:pt x="4287814" y="256400"/>
                </a:moveTo>
                <a:cubicBezTo>
                  <a:pt x="4284849" y="257001"/>
                  <a:pt x="4282443" y="256400"/>
                  <a:pt x="4282443" y="255584"/>
                </a:cubicBezTo>
                <a:cubicBezTo>
                  <a:pt x="4282443" y="252576"/>
                  <a:pt x="4288759" y="250857"/>
                  <a:pt x="4291036" y="253220"/>
                </a:cubicBezTo>
                <a:cubicBezTo>
                  <a:pt x="4292282" y="254767"/>
                  <a:pt x="4291208" y="255798"/>
                  <a:pt x="4287599" y="256486"/>
                </a:cubicBezTo>
                <a:close/>
                <a:moveTo>
                  <a:pt x="4292926" y="264392"/>
                </a:moveTo>
                <a:cubicBezTo>
                  <a:pt x="4292926" y="265595"/>
                  <a:pt x="4291509" y="266540"/>
                  <a:pt x="4289833" y="266540"/>
                </a:cubicBezTo>
                <a:cubicBezTo>
                  <a:pt x="4285536" y="266540"/>
                  <a:pt x="4279822" y="278484"/>
                  <a:pt x="4281240" y="283726"/>
                </a:cubicBezTo>
                <a:cubicBezTo>
                  <a:pt x="4282658" y="288968"/>
                  <a:pt x="4280595" y="289355"/>
                  <a:pt x="4278748" y="284499"/>
                </a:cubicBezTo>
                <a:cubicBezTo>
                  <a:pt x="4277803" y="281964"/>
                  <a:pt x="4275783" y="281449"/>
                  <a:pt x="4270670" y="282394"/>
                </a:cubicBezTo>
                <a:cubicBezTo>
                  <a:pt x="4264139" y="283640"/>
                  <a:pt x="4263839" y="283425"/>
                  <a:pt x="4263022" y="276078"/>
                </a:cubicBezTo>
                <a:cubicBezTo>
                  <a:pt x="4262206" y="268731"/>
                  <a:pt x="4262636" y="268559"/>
                  <a:pt x="4266245" y="269547"/>
                </a:cubicBezTo>
                <a:cubicBezTo>
                  <a:pt x="4269510" y="269947"/>
                  <a:pt x="4272862" y="269350"/>
                  <a:pt x="4275783" y="267829"/>
                </a:cubicBezTo>
                <a:cubicBezTo>
                  <a:pt x="4283861" y="263747"/>
                  <a:pt x="4292712" y="261985"/>
                  <a:pt x="4292712" y="264477"/>
                </a:cubicBezTo>
                <a:close/>
                <a:moveTo>
                  <a:pt x="4306805" y="284628"/>
                </a:moveTo>
                <a:cubicBezTo>
                  <a:pt x="4306074" y="282850"/>
                  <a:pt x="4304441" y="281625"/>
                  <a:pt x="4302508" y="281449"/>
                </a:cubicBezTo>
                <a:cubicBezTo>
                  <a:pt x="4297738" y="281449"/>
                  <a:pt x="4298641" y="278269"/>
                  <a:pt x="4304355" y="275176"/>
                </a:cubicBezTo>
                <a:cubicBezTo>
                  <a:pt x="4310070" y="272082"/>
                  <a:pt x="4314195" y="273758"/>
                  <a:pt x="4312948" y="279945"/>
                </a:cubicBezTo>
                <a:cubicBezTo>
                  <a:pt x="4312433" y="282523"/>
                  <a:pt x="4312003" y="285316"/>
                  <a:pt x="4311917" y="286218"/>
                </a:cubicBezTo>
                <a:cubicBezTo>
                  <a:pt x="4311402" y="289097"/>
                  <a:pt x="4307836" y="287980"/>
                  <a:pt x="4306590" y="284714"/>
                </a:cubicBezTo>
                <a:close/>
                <a:moveTo>
                  <a:pt x="4308437" y="316208"/>
                </a:moveTo>
                <a:cubicBezTo>
                  <a:pt x="4306762" y="320505"/>
                  <a:pt x="4301305" y="320762"/>
                  <a:pt x="4301305" y="316423"/>
                </a:cubicBezTo>
                <a:cubicBezTo>
                  <a:pt x="4301305" y="313243"/>
                  <a:pt x="4306805" y="309677"/>
                  <a:pt x="4308738" y="311697"/>
                </a:cubicBezTo>
                <a:cubicBezTo>
                  <a:pt x="4309081" y="312341"/>
                  <a:pt x="4308953" y="314361"/>
                  <a:pt x="4308222" y="316294"/>
                </a:cubicBezTo>
                <a:close/>
                <a:moveTo>
                  <a:pt x="4299500" y="256056"/>
                </a:moveTo>
                <a:cubicBezTo>
                  <a:pt x="4297395" y="254724"/>
                  <a:pt x="4297309" y="253865"/>
                  <a:pt x="4299114" y="252705"/>
                </a:cubicBezTo>
                <a:cubicBezTo>
                  <a:pt x="4300918" y="251545"/>
                  <a:pt x="4302078" y="251674"/>
                  <a:pt x="4302680" y="252318"/>
                </a:cubicBezTo>
                <a:cubicBezTo>
                  <a:pt x="4303754" y="253255"/>
                  <a:pt x="4303883" y="254892"/>
                  <a:pt x="4302938" y="255970"/>
                </a:cubicBezTo>
                <a:cubicBezTo>
                  <a:pt x="4301992" y="257049"/>
                  <a:pt x="4300360" y="257165"/>
                  <a:pt x="4299286" y="256228"/>
                </a:cubicBezTo>
                <a:close/>
                <a:moveTo>
                  <a:pt x="4300145" y="331031"/>
                </a:moveTo>
                <a:cubicBezTo>
                  <a:pt x="4302207" y="329914"/>
                  <a:pt x="4303754" y="328032"/>
                  <a:pt x="4304441" y="325789"/>
                </a:cubicBezTo>
                <a:cubicBezTo>
                  <a:pt x="4306117" y="320462"/>
                  <a:pt x="4311058" y="320591"/>
                  <a:pt x="4312776" y="325789"/>
                </a:cubicBezTo>
                <a:cubicBezTo>
                  <a:pt x="4313464" y="328153"/>
                  <a:pt x="4315054" y="330086"/>
                  <a:pt x="4316171" y="330086"/>
                </a:cubicBezTo>
                <a:cubicBezTo>
                  <a:pt x="4317288" y="330086"/>
                  <a:pt x="4317718" y="331934"/>
                  <a:pt x="4316987" y="334383"/>
                </a:cubicBezTo>
                <a:cubicBezTo>
                  <a:pt x="4316171" y="337240"/>
                  <a:pt x="4317503" y="340269"/>
                  <a:pt x="4320167" y="341601"/>
                </a:cubicBezTo>
                <a:cubicBezTo>
                  <a:pt x="4324463" y="344608"/>
                  <a:pt x="4324463" y="345038"/>
                  <a:pt x="4321198" y="351440"/>
                </a:cubicBezTo>
                <a:cubicBezTo>
                  <a:pt x="4319350" y="355092"/>
                  <a:pt x="4316901" y="357584"/>
                  <a:pt x="4316042" y="356940"/>
                </a:cubicBezTo>
                <a:cubicBezTo>
                  <a:pt x="4315183" y="356295"/>
                  <a:pt x="4313636" y="357455"/>
                  <a:pt x="4312905" y="359432"/>
                </a:cubicBezTo>
                <a:cubicBezTo>
                  <a:pt x="4312046" y="361442"/>
                  <a:pt x="4312862" y="363771"/>
                  <a:pt x="4314753" y="364845"/>
                </a:cubicBezTo>
                <a:cubicBezTo>
                  <a:pt x="4316557" y="365855"/>
                  <a:pt x="4317761" y="367685"/>
                  <a:pt x="4317976" y="369743"/>
                </a:cubicBezTo>
                <a:cubicBezTo>
                  <a:pt x="4317976" y="374341"/>
                  <a:pt x="4313679" y="373438"/>
                  <a:pt x="4312304" y="368583"/>
                </a:cubicBezTo>
                <a:cubicBezTo>
                  <a:pt x="4311660" y="365821"/>
                  <a:pt x="4309081" y="363973"/>
                  <a:pt x="4306246" y="364287"/>
                </a:cubicBezTo>
                <a:cubicBezTo>
                  <a:pt x="4301047" y="364287"/>
                  <a:pt x="4299543" y="361322"/>
                  <a:pt x="4303496" y="358830"/>
                </a:cubicBezTo>
                <a:cubicBezTo>
                  <a:pt x="4304914" y="357417"/>
                  <a:pt x="4305386" y="355311"/>
                  <a:pt x="4304742" y="353416"/>
                </a:cubicBezTo>
                <a:cubicBezTo>
                  <a:pt x="4304183" y="351225"/>
                  <a:pt x="4304742" y="349378"/>
                  <a:pt x="4305601" y="349378"/>
                </a:cubicBezTo>
                <a:cubicBezTo>
                  <a:pt x="4306719" y="349446"/>
                  <a:pt x="4307578" y="350405"/>
                  <a:pt x="4307535" y="351526"/>
                </a:cubicBezTo>
                <a:cubicBezTo>
                  <a:pt x="4307535" y="354147"/>
                  <a:pt x="4315226" y="354319"/>
                  <a:pt x="4316815" y="351784"/>
                </a:cubicBezTo>
                <a:cubicBezTo>
                  <a:pt x="4317417" y="350710"/>
                  <a:pt x="4316085" y="349378"/>
                  <a:pt x="4313765" y="348776"/>
                </a:cubicBezTo>
                <a:cubicBezTo>
                  <a:pt x="4311445" y="348175"/>
                  <a:pt x="4309468" y="345854"/>
                  <a:pt x="4309468" y="342159"/>
                </a:cubicBezTo>
                <a:cubicBezTo>
                  <a:pt x="4309468" y="337476"/>
                  <a:pt x="4308566" y="336660"/>
                  <a:pt x="4303195" y="336660"/>
                </a:cubicBezTo>
                <a:cubicBezTo>
                  <a:pt x="4296622" y="336789"/>
                  <a:pt x="4294602" y="333266"/>
                  <a:pt x="4299930" y="331203"/>
                </a:cubicBezTo>
                <a:close/>
                <a:moveTo>
                  <a:pt x="4321026" y="257990"/>
                </a:moveTo>
                <a:cubicBezTo>
                  <a:pt x="4326268" y="252576"/>
                  <a:pt x="4328201" y="248924"/>
                  <a:pt x="4327256" y="246432"/>
                </a:cubicBezTo>
                <a:cubicBezTo>
                  <a:pt x="4325924" y="242823"/>
                  <a:pt x="4331552" y="234444"/>
                  <a:pt x="4335162" y="234444"/>
                </a:cubicBezTo>
                <a:cubicBezTo>
                  <a:pt x="4339931" y="234444"/>
                  <a:pt x="4338986" y="241362"/>
                  <a:pt x="4333615" y="246475"/>
                </a:cubicBezTo>
                <a:cubicBezTo>
                  <a:pt x="4328244" y="251588"/>
                  <a:pt x="4327857" y="252103"/>
                  <a:pt x="4331681" y="255068"/>
                </a:cubicBezTo>
                <a:cubicBezTo>
                  <a:pt x="4333916" y="256675"/>
                  <a:pt x="4336666" y="257294"/>
                  <a:pt x="4339372" y="256787"/>
                </a:cubicBezTo>
                <a:cubicBezTo>
                  <a:pt x="4344915" y="254982"/>
                  <a:pt x="4343969" y="259064"/>
                  <a:pt x="4337912" y="263060"/>
                </a:cubicBezTo>
                <a:cubicBezTo>
                  <a:pt x="4335376" y="264507"/>
                  <a:pt x="4333486" y="266901"/>
                  <a:pt x="4332669" y="269719"/>
                </a:cubicBezTo>
                <a:cubicBezTo>
                  <a:pt x="4332669" y="271782"/>
                  <a:pt x="4330521" y="272856"/>
                  <a:pt x="4326311" y="272856"/>
                </a:cubicBezTo>
                <a:cubicBezTo>
                  <a:pt x="4322788" y="272856"/>
                  <a:pt x="4320424" y="271953"/>
                  <a:pt x="4321069" y="270879"/>
                </a:cubicBezTo>
                <a:cubicBezTo>
                  <a:pt x="4321714" y="269805"/>
                  <a:pt x="4320295" y="268258"/>
                  <a:pt x="4317847" y="267485"/>
                </a:cubicBezTo>
                <a:cubicBezTo>
                  <a:pt x="4313421" y="266282"/>
                  <a:pt x="4313550" y="265809"/>
                  <a:pt x="4320811" y="258290"/>
                </a:cubicBezTo>
                <a:close/>
                <a:moveTo>
                  <a:pt x="4319995" y="196635"/>
                </a:moveTo>
                <a:cubicBezTo>
                  <a:pt x="4319995" y="195466"/>
                  <a:pt x="4320940" y="194508"/>
                  <a:pt x="4322100" y="194486"/>
                </a:cubicBezTo>
                <a:cubicBezTo>
                  <a:pt x="4323260" y="194508"/>
                  <a:pt x="4324205" y="195470"/>
                  <a:pt x="4324162" y="196635"/>
                </a:cubicBezTo>
                <a:cubicBezTo>
                  <a:pt x="4324162" y="196635"/>
                  <a:pt x="4324162" y="196635"/>
                  <a:pt x="4324162" y="196635"/>
                </a:cubicBezTo>
                <a:cubicBezTo>
                  <a:pt x="4324205" y="197773"/>
                  <a:pt x="4323303" y="198714"/>
                  <a:pt x="4322143" y="198740"/>
                </a:cubicBezTo>
                <a:cubicBezTo>
                  <a:pt x="4322143" y="198740"/>
                  <a:pt x="4322100" y="198740"/>
                  <a:pt x="4322100" y="198740"/>
                </a:cubicBezTo>
                <a:cubicBezTo>
                  <a:pt x="4320940" y="198740"/>
                  <a:pt x="4319995" y="197799"/>
                  <a:pt x="4319995" y="196635"/>
                </a:cubicBezTo>
                <a:close/>
                <a:moveTo>
                  <a:pt x="4344185" y="218633"/>
                </a:moveTo>
                <a:cubicBezTo>
                  <a:pt x="4347020" y="215497"/>
                  <a:pt x="4349899" y="213520"/>
                  <a:pt x="4350543" y="214336"/>
                </a:cubicBezTo>
                <a:cubicBezTo>
                  <a:pt x="4351188" y="215153"/>
                  <a:pt x="4349770" y="217559"/>
                  <a:pt x="4347407" y="219965"/>
                </a:cubicBezTo>
                <a:cubicBezTo>
                  <a:pt x="4340919" y="226195"/>
                  <a:pt x="4338040" y="225121"/>
                  <a:pt x="4344099" y="218504"/>
                </a:cubicBezTo>
                <a:close/>
                <a:moveTo>
                  <a:pt x="4347235" y="268903"/>
                </a:moveTo>
                <a:cubicBezTo>
                  <a:pt x="4347235" y="270067"/>
                  <a:pt x="4346290" y="271008"/>
                  <a:pt x="4345130" y="271008"/>
                </a:cubicBezTo>
                <a:cubicBezTo>
                  <a:pt x="4343969" y="271008"/>
                  <a:pt x="4343024" y="270067"/>
                  <a:pt x="4343024" y="268903"/>
                </a:cubicBezTo>
                <a:cubicBezTo>
                  <a:pt x="4342981" y="267739"/>
                  <a:pt x="4343926" y="266780"/>
                  <a:pt x="4345087" y="266755"/>
                </a:cubicBezTo>
                <a:cubicBezTo>
                  <a:pt x="4345087" y="266755"/>
                  <a:pt x="4345130" y="266755"/>
                  <a:pt x="4345130" y="266755"/>
                </a:cubicBezTo>
                <a:cubicBezTo>
                  <a:pt x="4346247" y="266798"/>
                  <a:pt x="4347106" y="267678"/>
                  <a:pt x="4347149" y="268774"/>
                </a:cubicBezTo>
                <a:close/>
                <a:moveTo>
                  <a:pt x="4345130" y="390023"/>
                </a:moveTo>
                <a:cubicBezTo>
                  <a:pt x="4346290" y="390045"/>
                  <a:pt x="4347235" y="391003"/>
                  <a:pt x="4347235" y="392171"/>
                </a:cubicBezTo>
                <a:cubicBezTo>
                  <a:pt x="4347235" y="393336"/>
                  <a:pt x="4346290" y="394277"/>
                  <a:pt x="4345130" y="394277"/>
                </a:cubicBezTo>
                <a:cubicBezTo>
                  <a:pt x="4343969" y="394277"/>
                  <a:pt x="4343024" y="393336"/>
                  <a:pt x="4343024" y="392171"/>
                </a:cubicBezTo>
                <a:cubicBezTo>
                  <a:pt x="4342981" y="391016"/>
                  <a:pt x="4343884" y="390049"/>
                  <a:pt x="4345044" y="389980"/>
                </a:cubicBezTo>
                <a:close/>
                <a:moveTo>
                  <a:pt x="4347106" y="334855"/>
                </a:moveTo>
                <a:lnTo>
                  <a:pt x="4351059" y="329570"/>
                </a:lnTo>
                <a:lnTo>
                  <a:pt x="4352477" y="335199"/>
                </a:lnTo>
                <a:cubicBezTo>
                  <a:pt x="4354668" y="344050"/>
                  <a:pt x="4353250" y="346800"/>
                  <a:pt x="4347750" y="344351"/>
                </a:cubicBezTo>
                <a:cubicBezTo>
                  <a:pt x="4342251" y="341902"/>
                  <a:pt x="4341950" y="341386"/>
                  <a:pt x="4347020" y="334726"/>
                </a:cubicBezTo>
                <a:close/>
                <a:moveTo>
                  <a:pt x="4346161" y="405190"/>
                </a:moveTo>
                <a:cubicBezTo>
                  <a:pt x="4353078" y="400893"/>
                  <a:pt x="4357246" y="401409"/>
                  <a:pt x="4353336" y="406178"/>
                </a:cubicBezTo>
                <a:cubicBezTo>
                  <a:pt x="4351145" y="408129"/>
                  <a:pt x="4348309" y="409190"/>
                  <a:pt x="4345388" y="409143"/>
                </a:cubicBezTo>
                <a:lnTo>
                  <a:pt x="4339888" y="409143"/>
                </a:lnTo>
                <a:close/>
                <a:moveTo>
                  <a:pt x="4394970" y="517502"/>
                </a:moveTo>
                <a:cubicBezTo>
                  <a:pt x="4391662" y="519294"/>
                  <a:pt x="4388138" y="520733"/>
                  <a:pt x="4384529" y="521799"/>
                </a:cubicBezTo>
                <a:cubicBezTo>
                  <a:pt x="4380877" y="521799"/>
                  <a:pt x="4383069" y="517502"/>
                  <a:pt x="4388826" y="513206"/>
                </a:cubicBezTo>
                <a:cubicBezTo>
                  <a:pt x="4392048" y="510916"/>
                  <a:pt x="4394583" y="507775"/>
                  <a:pt x="4396130" y="504140"/>
                </a:cubicBezTo>
                <a:cubicBezTo>
                  <a:pt x="4397290" y="499843"/>
                  <a:pt x="4397548" y="499843"/>
                  <a:pt x="4400426" y="505730"/>
                </a:cubicBezTo>
                <a:cubicBezTo>
                  <a:pt x="4401673" y="507917"/>
                  <a:pt x="4402704" y="510203"/>
                  <a:pt x="4403563" y="512561"/>
                </a:cubicBezTo>
                <a:cubicBezTo>
                  <a:pt x="4400899" y="514521"/>
                  <a:pt x="4397978" y="516136"/>
                  <a:pt x="4394884" y="517374"/>
                </a:cubicBezTo>
                <a:close/>
                <a:moveTo>
                  <a:pt x="4398579" y="557804"/>
                </a:moveTo>
                <a:cubicBezTo>
                  <a:pt x="4397806" y="559072"/>
                  <a:pt x="4396474" y="559901"/>
                  <a:pt x="4394970" y="560038"/>
                </a:cubicBezTo>
                <a:cubicBezTo>
                  <a:pt x="4393595" y="560038"/>
                  <a:pt x="4393767" y="558835"/>
                  <a:pt x="4395400" y="556816"/>
                </a:cubicBezTo>
                <a:cubicBezTo>
                  <a:pt x="4398192" y="553250"/>
                  <a:pt x="4400771" y="553980"/>
                  <a:pt x="4398493" y="557546"/>
                </a:cubicBezTo>
                <a:close/>
                <a:moveTo>
                  <a:pt x="4408074" y="886664"/>
                </a:moveTo>
                <a:cubicBezTo>
                  <a:pt x="4409364" y="887885"/>
                  <a:pt x="4409793" y="889783"/>
                  <a:pt x="4409106" y="891433"/>
                </a:cubicBezTo>
                <a:cubicBezTo>
                  <a:pt x="4408418" y="892640"/>
                  <a:pt x="4407215" y="893475"/>
                  <a:pt x="4405840" y="893710"/>
                </a:cubicBezTo>
                <a:cubicBezTo>
                  <a:pt x="4402790" y="893710"/>
                  <a:pt x="4401802" y="890531"/>
                  <a:pt x="4403821" y="887265"/>
                </a:cubicBezTo>
                <a:cubicBezTo>
                  <a:pt x="4405153" y="884816"/>
                  <a:pt x="4406184" y="884687"/>
                  <a:pt x="4407988" y="886535"/>
                </a:cubicBezTo>
                <a:close/>
                <a:moveTo>
                  <a:pt x="4404809" y="823590"/>
                </a:moveTo>
                <a:cubicBezTo>
                  <a:pt x="4405497" y="822430"/>
                  <a:pt x="4406528" y="821485"/>
                  <a:pt x="4407000" y="821485"/>
                </a:cubicBezTo>
                <a:cubicBezTo>
                  <a:pt x="4407473" y="821485"/>
                  <a:pt x="4407945" y="822430"/>
                  <a:pt x="4407945" y="823590"/>
                </a:cubicBezTo>
                <a:cubicBezTo>
                  <a:pt x="4407902" y="824800"/>
                  <a:pt x="4406914" y="825762"/>
                  <a:pt x="4405711" y="825738"/>
                </a:cubicBezTo>
                <a:cubicBezTo>
                  <a:pt x="4405711" y="825738"/>
                  <a:pt x="4405711" y="825738"/>
                  <a:pt x="4405711" y="825738"/>
                </a:cubicBezTo>
                <a:cubicBezTo>
                  <a:pt x="4404423" y="825609"/>
                  <a:pt x="4403993" y="824621"/>
                  <a:pt x="4404723" y="823461"/>
                </a:cubicBezTo>
                <a:close/>
                <a:moveTo>
                  <a:pt x="4403735" y="1063768"/>
                </a:moveTo>
                <a:cubicBezTo>
                  <a:pt x="4406055" y="1063768"/>
                  <a:pt x="4408031" y="1064714"/>
                  <a:pt x="4408031" y="1065874"/>
                </a:cubicBezTo>
                <a:cubicBezTo>
                  <a:pt x="4408031" y="1067034"/>
                  <a:pt x="4406141" y="1068022"/>
                  <a:pt x="4403735" y="1068022"/>
                </a:cubicBezTo>
                <a:cubicBezTo>
                  <a:pt x="4401329" y="1068022"/>
                  <a:pt x="4399438" y="1067034"/>
                  <a:pt x="4399438" y="1065874"/>
                </a:cubicBezTo>
                <a:cubicBezTo>
                  <a:pt x="4399438" y="1064714"/>
                  <a:pt x="4401372" y="1063639"/>
                  <a:pt x="4403649" y="1063639"/>
                </a:cubicBezTo>
                <a:close/>
                <a:moveTo>
                  <a:pt x="4402532" y="1101836"/>
                </a:moveTo>
                <a:cubicBezTo>
                  <a:pt x="4400083" y="1101836"/>
                  <a:pt x="4399610" y="1101234"/>
                  <a:pt x="4401286" y="1100547"/>
                </a:cubicBezTo>
                <a:cubicBezTo>
                  <a:pt x="4402532" y="1099890"/>
                  <a:pt x="4404036" y="1099890"/>
                  <a:pt x="4405282" y="1100547"/>
                </a:cubicBezTo>
                <a:cubicBezTo>
                  <a:pt x="4405926" y="1101320"/>
                  <a:pt x="4404637" y="1101793"/>
                  <a:pt x="4402446" y="1101707"/>
                </a:cubicBezTo>
                <a:close/>
                <a:moveTo>
                  <a:pt x="4404423" y="1269101"/>
                </a:moveTo>
                <a:cubicBezTo>
                  <a:pt x="4403434" y="1270960"/>
                  <a:pt x="4401458" y="1272093"/>
                  <a:pt x="4399352" y="1272023"/>
                </a:cubicBezTo>
                <a:cubicBezTo>
                  <a:pt x="4394669" y="1272023"/>
                  <a:pt x="4393810" y="1264590"/>
                  <a:pt x="4398278" y="1262871"/>
                </a:cubicBezTo>
                <a:cubicBezTo>
                  <a:pt x="4400856" y="1262082"/>
                  <a:pt x="4403563" y="1263521"/>
                  <a:pt x="4404336" y="1266084"/>
                </a:cubicBezTo>
                <a:cubicBezTo>
                  <a:pt x="4404637" y="1267025"/>
                  <a:pt x="4404637" y="1268033"/>
                  <a:pt x="4404336" y="1268972"/>
                </a:cubicBezTo>
                <a:close/>
                <a:moveTo>
                  <a:pt x="4356731" y="3989732"/>
                </a:moveTo>
                <a:cubicBezTo>
                  <a:pt x="4350887" y="3989732"/>
                  <a:pt x="4349297" y="3988658"/>
                  <a:pt x="4349297" y="3984619"/>
                </a:cubicBezTo>
                <a:cubicBezTo>
                  <a:pt x="4349297" y="3982901"/>
                  <a:pt x="4351747" y="3981783"/>
                  <a:pt x="4355571" y="3981783"/>
                </a:cubicBezTo>
                <a:cubicBezTo>
                  <a:pt x="4360340" y="3981783"/>
                  <a:pt x="4361886" y="3982772"/>
                  <a:pt x="4361886" y="3985779"/>
                </a:cubicBezTo>
                <a:cubicBezTo>
                  <a:pt x="4361886" y="3988787"/>
                  <a:pt x="4360297" y="3989603"/>
                  <a:pt x="4356645" y="3989603"/>
                </a:cubicBezTo>
                <a:close/>
                <a:moveTo>
                  <a:pt x="4357933" y="3996650"/>
                </a:moveTo>
                <a:cubicBezTo>
                  <a:pt x="4356559" y="3996504"/>
                  <a:pt x="4355269" y="3995726"/>
                  <a:pt x="4354539" y="3994544"/>
                </a:cubicBezTo>
                <a:cubicBezTo>
                  <a:pt x="4353852" y="3993384"/>
                  <a:pt x="4354195" y="3992396"/>
                  <a:pt x="4355356" y="3992396"/>
                </a:cubicBezTo>
                <a:cubicBezTo>
                  <a:pt x="4356774" y="3992568"/>
                  <a:pt x="4358019" y="3993354"/>
                  <a:pt x="4358750" y="3994544"/>
                </a:cubicBezTo>
                <a:cubicBezTo>
                  <a:pt x="4359352" y="3995575"/>
                  <a:pt x="4359007" y="3996521"/>
                  <a:pt x="4357848" y="3996521"/>
                </a:cubicBezTo>
                <a:close/>
                <a:moveTo>
                  <a:pt x="4300102" y="1920246"/>
                </a:moveTo>
                <a:cubicBezTo>
                  <a:pt x="4296579" y="1920246"/>
                  <a:pt x="4294860" y="1919258"/>
                  <a:pt x="4295376" y="1917583"/>
                </a:cubicBezTo>
                <a:cubicBezTo>
                  <a:pt x="4297008" y="1914970"/>
                  <a:pt x="4300488" y="1914188"/>
                  <a:pt x="4303067" y="1915834"/>
                </a:cubicBezTo>
                <a:cubicBezTo>
                  <a:pt x="4303797" y="1916276"/>
                  <a:pt x="4304398" y="1916878"/>
                  <a:pt x="4304828" y="1917583"/>
                </a:cubicBezTo>
                <a:cubicBezTo>
                  <a:pt x="4305300" y="1919129"/>
                  <a:pt x="4303582" y="1920118"/>
                  <a:pt x="4300016" y="1920118"/>
                </a:cubicBezTo>
                <a:close/>
                <a:moveTo>
                  <a:pt x="4302207" y="3391306"/>
                </a:moveTo>
                <a:cubicBezTo>
                  <a:pt x="4301992" y="3392891"/>
                  <a:pt x="4300875" y="3394215"/>
                  <a:pt x="4299371" y="3394743"/>
                </a:cubicBezTo>
                <a:cubicBezTo>
                  <a:pt x="4297610" y="3395345"/>
                  <a:pt x="4296836" y="3394357"/>
                  <a:pt x="4297309" y="3392165"/>
                </a:cubicBezTo>
                <a:cubicBezTo>
                  <a:pt x="4297996" y="3388041"/>
                  <a:pt x="4302121" y="3387353"/>
                  <a:pt x="4302121" y="3391177"/>
                </a:cubicBezTo>
                <a:close/>
                <a:moveTo>
                  <a:pt x="4291638" y="1626533"/>
                </a:moveTo>
                <a:cubicBezTo>
                  <a:pt x="4285493" y="1627435"/>
                  <a:pt x="4283861" y="1624728"/>
                  <a:pt x="4287857" y="1620217"/>
                </a:cubicBezTo>
                <a:cubicBezTo>
                  <a:pt x="4292755" y="1614760"/>
                  <a:pt x="4297395" y="1615233"/>
                  <a:pt x="4296450" y="1621119"/>
                </a:cubicBezTo>
                <a:cubicBezTo>
                  <a:pt x="4296149" y="1623770"/>
                  <a:pt x="4294172" y="1625923"/>
                  <a:pt x="4291552" y="1626404"/>
                </a:cubicBezTo>
                <a:close/>
                <a:moveTo>
                  <a:pt x="4294860" y="1832167"/>
                </a:moveTo>
                <a:cubicBezTo>
                  <a:pt x="4294860" y="1835690"/>
                  <a:pt x="4291552" y="1836463"/>
                  <a:pt x="4289618" y="1833112"/>
                </a:cubicBezTo>
                <a:cubicBezTo>
                  <a:pt x="4287685" y="1829761"/>
                  <a:pt x="4290434" y="1826323"/>
                  <a:pt x="4292926" y="1827870"/>
                </a:cubicBezTo>
                <a:cubicBezTo>
                  <a:pt x="4294086" y="1828931"/>
                  <a:pt x="4294774" y="1830448"/>
                  <a:pt x="4294774" y="1832038"/>
                </a:cubicBezTo>
                <a:close/>
                <a:moveTo>
                  <a:pt x="4246738" y="3757588"/>
                </a:moveTo>
                <a:cubicBezTo>
                  <a:pt x="4244633" y="3755011"/>
                  <a:pt x="4244805" y="3754151"/>
                  <a:pt x="4247684" y="3753292"/>
                </a:cubicBezTo>
                <a:cubicBezTo>
                  <a:pt x="4251980" y="3751659"/>
                  <a:pt x="4256277" y="3755311"/>
                  <a:pt x="4254172" y="3758663"/>
                </a:cubicBezTo>
                <a:cubicBezTo>
                  <a:pt x="4252066" y="3762014"/>
                  <a:pt x="4249703" y="3761198"/>
                  <a:pt x="4246653" y="3757460"/>
                </a:cubicBezTo>
                <a:close/>
                <a:moveTo>
                  <a:pt x="4253011" y="3769361"/>
                </a:moveTo>
                <a:cubicBezTo>
                  <a:pt x="4252968" y="3770500"/>
                  <a:pt x="4252066" y="3771402"/>
                  <a:pt x="4250906" y="3771380"/>
                </a:cubicBezTo>
                <a:cubicBezTo>
                  <a:pt x="4250906" y="3771380"/>
                  <a:pt x="4250906" y="3771380"/>
                  <a:pt x="4250906" y="3771380"/>
                </a:cubicBezTo>
                <a:cubicBezTo>
                  <a:pt x="4249746" y="3771380"/>
                  <a:pt x="4248801" y="3769877"/>
                  <a:pt x="4248801" y="3768072"/>
                </a:cubicBezTo>
                <a:cubicBezTo>
                  <a:pt x="4248801" y="3766268"/>
                  <a:pt x="4249746" y="3765365"/>
                  <a:pt x="4250906" y="3766053"/>
                </a:cubicBezTo>
                <a:cubicBezTo>
                  <a:pt x="4252023" y="3766774"/>
                  <a:pt x="4252753" y="3767935"/>
                  <a:pt x="4252925" y="3769232"/>
                </a:cubicBezTo>
                <a:close/>
                <a:moveTo>
                  <a:pt x="4247941" y="3890954"/>
                </a:moveTo>
                <a:cubicBezTo>
                  <a:pt x="4248715" y="3892552"/>
                  <a:pt x="4248801" y="3894387"/>
                  <a:pt x="4248242" y="3896067"/>
                </a:cubicBezTo>
                <a:cubicBezTo>
                  <a:pt x="4247426" y="3899805"/>
                  <a:pt x="4247297" y="3899805"/>
                  <a:pt x="4245750" y="3896067"/>
                </a:cubicBezTo>
                <a:cubicBezTo>
                  <a:pt x="4244203" y="3892329"/>
                  <a:pt x="4245578" y="3888505"/>
                  <a:pt x="4247855" y="3890825"/>
                </a:cubicBezTo>
                <a:close/>
                <a:moveTo>
                  <a:pt x="4249488" y="3542932"/>
                </a:moveTo>
                <a:lnTo>
                  <a:pt x="4241496" y="3540096"/>
                </a:lnTo>
                <a:lnTo>
                  <a:pt x="4247383" y="3537819"/>
                </a:lnTo>
                <a:cubicBezTo>
                  <a:pt x="4254601" y="3534983"/>
                  <a:pt x="4261347" y="3537819"/>
                  <a:pt x="4261347" y="3544092"/>
                </a:cubicBezTo>
                <a:cubicBezTo>
                  <a:pt x="4261347" y="3548388"/>
                  <a:pt x="4260788" y="3549119"/>
                  <a:pt x="4258726" y="3547014"/>
                </a:cubicBezTo>
                <a:cubicBezTo>
                  <a:pt x="4255804" y="3545243"/>
                  <a:pt x="4252667" y="3543813"/>
                  <a:pt x="4249402" y="3542760"/>
                </a:cubicBezTo>
                <a:close/>
                <a:moveTo>
                  <a:pt x="4244633" y="3617349"/>
                </a:moveTo>
                <a:cubicBezTo>
                  <a:pt x="4244633" y="3620657"/>
                  <a:pt x="4242141" y="3621645"/>
                  <a:pt x="4239735" y="3619110"/>
                </a:cubicBezTo>
                <a:cubicBezTo>
                  <a:pt x="4237329" y="3616575"/>
                  <a:pt x="4238188" y="3614169"/>
                  <a:pt x="4241496" y="3614169"/>
                </a:cubicBezTo>
                <a:cubicBezTo>
                  <a:pt x="4243129" y="3614233"/>
                  <a:pt x="4244461" y="3615535"/>
                  <a:pt x="4244547" y="3617177"/>
                </a:cubicBezTo>
                <a:close/>
                <a:moveTo>
                  <a:pt x="4239305" y="3477237"/>
                </a:moveTo>
                <a:cubicBezTo>
                  <a:pt x="4242227" y="3477968"/>
                  <a:pt x="4244633" y="3479815"/>
                  <a:pt x="4244633" y="3481534"/>
                </a:cubicBezTo>
                <a:cubicBezTo>
                  <a:pt x="4244633" y="3483253"/>
                  <a:pt x="4241797" y="3484670"/>
                  <a:pt x="4238317" y="3485186"/>
                </a:cubicBezTo>
                <a:cubicBezTo>
                  <a:pt x="4232431" y="3486045"/>
                  <a:pt x="4232044" y="3485702"/>
                  <a:pt x="4232044" y="3479042"/>
                </a:cubicBezTo>
                <a:cubicBezTo>
                  <a:pt x="4232044" y="3475132"/>
                  <a:pt x="4233075" y="3471996"/>
                  <a:pt x="4234278" y="3471996"/>
                </a:cubicBezTo>
                <a:cubicBezTo>
                  <a:pt x="4235481" y="3471996"/>
                  <a:pt x="4235911" y="3472898"/>
                  <a:pt x="4235224" y="3474015"/>
                </a:cubicBezTo>
                <a:cubicBezTo>
                  <a:pt x="4234536" y="3475132"/>
                  <a:pt x="4236298" y="3476335"/>
                  <a:pt x="4239219" y="3477065"/>
                </a:cubicBezTo>
                <a:close/>
                <a:moveTo>
                  <a:pt x="4198015" y="2953872"/>
                </a:moveTo>
                <a:cubicBezTo>
                  <a:pt x="4194191" y="2952841"/>
                  <a:pt x="4192859" y="2946783"/>
                  <a:pt x="4196468" y="2946783"/>
                </a:cubicBezTo>
                <a:cubicBezTo>
                  <a:pt x="4200077" y="2946783"/>
                  <a:pt x="4198617" y="2940940"/>
                  <a:pt x="4194363" y="2939822"/>
                </a:cubicBezTo>
                <a:cubicBezTo>
                  <a:pt x="4192043" y="2939221"/>
                  <a:pt x="4190067" y="2937674"/>
                  <a:pt x="4190067" y="2936385"/>
                </a:cubicBezTo>
                <a:cubicBezTo>
                  <a:pt x="4190067" y="2933464"/>
                  <a:pt x="4193546" y="2933335"/>
                  <a:pt x="4195265" y="2936170"/>
                </a:cubicBezTo>
                <a:cubicBezTo>
                  <a:pt x="4197113" y="2937751"/>
                  <a:pt x="4199519" y="2938529"/>
                  <a:pt x="4201925" y="2938319"/>
                </a:cubicBezTo>
                <a:cubicBezTo>
                  <a:pt x="4206222" y="2938319"/>
                  <a:pt x="4207081" y="2939135"/>
                  <a:pt x="4206222" y="2942615"/>
                </a:cubicBezTo>
                <a:cubicBezTo>
                  <a:pt x="4205620" y="2944935"/>
                  <a:pt x="4206222" y="2947384"/>
                  <a:pt x="4207038" y="2948029"/>
                </a:cubicBezTo>
                <a:cubicBezTo>
                  <a:pt x="4208284" y="2949094"/>
                  <a:pt x="4208972" y="2950680"/>
                  <a:pt x="4208929" y="2952325"/>
                </a:cubicBezTo>
                <a:cubicBezTo>
                  <a:pt x="4208929" y="2955032"/>
                  <a:pt x="4205234" y="2955591"/>
                  <a:pt x="4197929" y="2953700"/>
                </a:cubicBezTo>
                <a:close/>
                <a:moveTo>
                  <a:pt x="4199089" y="3359425"/>
                </a:moveTo>
                <a:cubicBezTo>
                  <a:pt x="4202870" y="3355558"/>
                  <a:pt x="4204116" y="3356547"/>
                  <a:pt x="4204116" y="3363378"/>
                </a:cubicBezTo>
                <a:cubicBezTo>
                  <a:pt x="4204116" y="3370210"/>
                  <a:pt x="4201796" y="3371628"/>
                  <a:pt x="4198746" y="3365827"/>
                </a:cubicBezTo>
                <a:cubicBezTo>
                  <a:pt x="4197113" y="3363902"/>
                  <a:pt x="4197199" y="3361045"/>
                  <a:pt x="4199003" y="3359254"/>
                </a:cubicBezTo>
                <a:close/>
                <a:moveTo>
                  <a:pt x="4176661" y="2994217"/>
                </a:moveTo>
                <a:cubicBezTo>
                  <a:pt x="4172365" y="2997096"/>
                  <a:pt x="4171334" y="2997225"/>
                  <a:pt x="4171334" y="2994819"/>
                </a:cubicBezTo>
                <a:cubicBezTo>
                  <a:pt x="4171334" y="2990522"/>
                  <a:pt x="4177349" y="2985925"/>
                  <a:pt x="4179927" y="2988545"/>
                </a:cubicBezTo>
                <a:cubicBezTo>
                  <a:pt x="4181301" y="2989951"/>
                  <a:pt x="4180184" y="2991824"/>
                  <a:pt x="4176575" y="2994174"/>
                </a:cubicBezTo>
                <a:close/>
                <a:moveTo>
                  <a:pt x="4179712" y="3091191"/>
                </a:moveTo>
                <a:cubicBezTo>
                  <a:pt x="4179712" y="3095487"/>
                  <a:pt x="4177477" y="3096733"/>
                  <a:pt x="4174813" y="3094026"/>
                </a:cubicBezTo>
                <a:cubicBezTo>
                  <a:pt x="4172150" y="3091319"/>
                  <a:pt x="4173396" y="3086937"/>
                  <a:pt x="4176575" y="3086937"/>
                </a:cubicBezTo>
                <a:cubicBezTo>
                  <a:pt x="4178208" y="3086894"/>
                  <a:pt x="4179626" y="3088785"/>
                  <a:pt x="4179626" y="3091148"/>
                </a:cubicBezTo>
                <a:close/>
                <a:moveTo>
                  <a:pt x="4158873" y="618128"/>
                </a:moveTo>
                <a:cubicBezTo>
                  <a:pt x="4155565" y="622167"/>
                  <a:pt x="4151698" y="622682"/>
                  <a:pt x="4152944" y="618901"/>
                </a:cubicBezTo>
                <a:cubicBezTo>
                  <a:pt x="4153932" y="617063"/>
                  <a:pt x="4155694" y="615789"/>
                  <a:pt x="4157756" y="615464"/>
                </a:cubicBezTo>
                <a:cubicBezTo>
                  <a:pt x="4161022" y="614820"/>
                  <a:pt x="4161322" y="615163"/>
                  <a:pt x="4158873" y="618128"/>
                </a:cubicBezTo>
                <a:close/>
                <a:moveTo>
                  <a:pt x="4157456" y="768078"/>
                </a:moveTo>
                <a:cubicBezTo>
                  <a:pt x="4155049" y="768078"/>
                  <a:pt x="4154534" y="767477"/>
                  <a:pt x="4156210" y="766789"/>
                </a:cubicBezTo>
                <a:cubicBezTo>
                  <a:pt x="4157456" y="766132"/>
                  <a:pt x="4158959" y="766132"/>
                  <a:pt x="4160206" y="766789"/>
                </a:cubicBezTo>
                <a:cubicBezTo>
                  <a:pt x="4161022" y="767649"/>
                  <a:pt x="4159689" y="768078"/>
                  <a:pt x="4157456" y="768078"/>
                </a:cubicBezTo>
                <a:close/>
                <a:moveTo>
                  <a:pt x="4155479" y="545000"/>
                </a:moveTo>
                <a:cubicBezTo>
                  <a:pt x="4153846" y="542298"/>
                  <a:pt x="4154706" y="538788"/>
                  <a:pt x="4157413" y="537155"/>
                </a:cubicBezTo>
                <a:cubicBezTo>
                  <a:pt x="4158057" y="536777"/>
                  <a:pt x="4158744" y="536523"/>
                  <a:pt x="4159475" y="536407"/>
                </a:cubicBezTo>
                <a:cubicBezTo>
                  <a:pt x="4161194" y="536425"/>
                  <a:pt x="4162783" y="535389"/>
                  <a:pt x="4163470" y="533786"/>
                </a:cubicBezTo>
                <a:cubicBezTo>
                  <a:pt x="4164244" y="531638"/>
                  <a:pt x="4165018" y="531638"/>
                  <a:pt x="4167208" y="533786"/>
                </a:cubicBezTo>
                <a:cubicBezTo>
                  <a:pt x="4169400" y="535935"/>
                  <a:pt x="4169056" y="537353"/>
                  <a:pt x="4164975" y="541735"/>
                </a:cubicBezTo>
                <a:cubicBezTo>
                  <a:pt x="4159604" y="547664"/>
                  <a:pt x="4157541" y="548352"/>
                  <a:pt x="4155479" y="544957"/>
                </a:cubicBezTo>
                <a:close/>
                <a:moveTo>
                  <a:pt x="4162139" y="435653"/>
                </a:moveTo>
                <a:cubicBezTo>
                  <a:pt x="4162783" y="433891"/>
                  <a:pt x="4162139" y="432430"/>
                  <a:pt x="4160979" y="432430"/>
                </a:cubicBezTo>
                <a:cubicBezTo>
                  <a:pt x="4157885" y="432430"/>
                  <a:pt x="4158057" y="427103"/>
                  <a:pt x="4161280" y="424525"/>
                </a:cubicBezTo>
                <a:cubicBezTo>
                  <a:pt x="4164889" y="422669"/>
                  <a:pt x="4168841" y="421491"/>
                  <a:pt x="4172880" y="421044"/>
                </a:cubicBezTo>
                <a:cubicBezTo>
                  <a:pt x="4179626" y="419970"/>
                  <a:pt x="4182118" y="420400"/>
                  <a:pt x="4182977" y="422677"/>
                </a:cubicBezTo>
                <a:cubicBezTo>
                  <a:pt x="4184180" y="425900"/>
                  <a:pt x="4177778" y="434965"/>
                  <a:pt x="4175329" y="433419"/>
                </a:cubicBezTo>
                <a:cubicBezTo>
                  <a:pt x="4174470" y="432903"/>
                  <a:pt x="4172665" y="433934"/>
                  <a:pt x="4171248" y="435653"/>
                </a:cubicBezTo>
                <a:cubicBezTo>
                  <a:pt x="4167767" y="439863"/>
                  <a:pt x="4160506" y="439863"/>
                  <a:pt x="4162139" y="435610"/>
                </a:cubicBezTo>
                <a:close/>
                <a:moveTo>
                  <a:pt x="4170732" y="384781"/>
                </a:moveTo>
                <a:cubicBezTo>
                  <a:pt x="4172579" y="384051"/>
                  <a:pt x="4174212" y="383750"/>
                  <a:pt x="4174384" y="384051"/>
                </a:cubicBezTo>
                <a:cubicBezTo>
                  <a:pt x="4177821" y="390238"/>
                  <a:pt x="4178982" y="396124"/>
                  <a:pt x="4177349" y="399132"/>
                </a:cubicBezTo>
                <a:cubicBezTo>
                  <a:pt x="4175716" y="402140"/>
                  <a:pt x="4169658" y="404288"/>
                  <a:pt x="4169185" y="402182"/>
                </a:cubicBezTo>
                <a:cubicBezTo>
                  <a:pt x="4167080" y="393589"/>
                  <a:pt x="4167810" y="385684"/>
                  <a:pt x="4170603" y="384738"/>
                </a:cubicBezTo>
                <a:close/>
                <a:moveTo>
                  <a:pt x="4182634" y="1381586"/>
                </a:moveTo>
                <a:cubicBezTo>
                  <a:pt x="4182118" y="1379936"/>
                  <a:pt x="4180356" y="1379029"/>
                  <a:pt x="4178680" y="1379558"/>
                </a:cubicBezTo>
                <a:cubicBezTo>
                  <a:pt x="4178551" y="1379597"/>
                  <a:pt x="4178466" y="1379643"/>
                  <a:pt x="4178337" y="1379695"/>
                </a:cubicBezTo>
                <a:cubicBezTo>
                  <a:pt x="4176489" y="1380382"/>
                  <a:pt x="4175329" y="1379695"/>
                  <a:pt x="4175329" y="1377246"/>
                </a:cubicBezTo>
                <a:cubicBezTo>
                  <a:pt x="4175329" y="1374797"/>
                  <a:pt x="4176446" y="1374152"/>
                  <a:pt x="4177950" y="1374883"/>
                </a:cubicBezTo>
                <a:cubicBezTo>
                  <a:pt x="4179454" y="1375613"/>
                  <a:pt x="4182246" y="1376730"/>
                  <a:pt x="4184223" y="1377418"/>
                </a:cubicBezTo>
                <a:cubicBezTo>
                  <a:pt x="4186156" y="1378031"/>
                  <a:pt x="4187617" y="1379696"/>
                  <a:pt x="4187918" y="1381714"/>
                </a:cubicBezTo>
                <a:cubicBezTo>
                  <a:pt x="4188004" y="1385495"/>
                  <a:pt x="4184008" y="1385367"/>
                  <a:pt x="4182504" y="1381500"/>
                </a:cubicBezTo>
                <a:close/>
                <a:moveTo>
                  <a:pt x="4189035" y="2143582"/>
                </a:moveTo>
                <a:cubicBezTo>
                  <a:pt x="4187532" y="2146031"/>
                  <a:pt x="4183922" y="2146074"/>
                  <a:pt x="4183922" y="2143582"/>
                </a:cubicBezTo>
                <a:cubicBezTo>
                  <a:pt x="4183922" y="2142551"/>
                  <a:pt x="4182204" y="2141219"/>
                  <a:pt x="4180056" y="2140660"/>
                </a:cubicBezTo>
                <a:cubicBezTo>
                  <a:pt x="4176833" y="2139801"/>
                  <a:pt x="4172064" y="2128458"/>
                  <a:pt x="4174942" y="2128458"/>
                </a:cubicBezTo>
                <a:cubicBezTo>
                  <a:pt x="4177821" y="2128458"/>
                  <a:pt x="4183922" y="2133356"/>
                  <a:pt x="4183922" y="2136020"/>
                </a:cubicBezTo>
                <a:cubicBezTo>
                  <a:pt x="4184094" y="2137928"/>
                  <a:pt x="4185297" y="2139582"/>
                  <a:pt x="4187059" y="2140317"/>
                </a:cubicBezTo>
                <a:cubicBezTo>
                  <a:pt x="4188649" y="2141047"/>
                  <a:pt x="4189551" y="2142465"/>
                  <a:pt x="4188906" y="2143496"/>
                </a:cubicBezTo>
                <a:close/>
                <a:moveTo>
                  <a:pt x="4178036" y="541434"/>
                </a:moveTo>
                <a:cubicBezTo>
                  <a:pt x="4178939" y="536880"/>
                  <a:pt x="4186027" y="535075"/>
                  <a:pt x="4186027" y="539458"/>
                </a:cubicBezTo>
                <a:cubicBezTo>
                  <a:pt x="4185770" y="541387"/>
                  <a:pt x="4184524" y="543033"/>
                  <a:pt x="4182720" y="543754"/>
                </a:cubicBezTo>
                <a:cubicBezTo>
                  <a:pt x="4177692" y="545688"/>
                  <a:pt x="4177177" y="545387"/>
                  <a:pt x="4177907" y="541348"/>
                </a:cubicBezTo>
                <a:close/>
                <a:moveTo>
                  <a:pt x="4186027" y="401667"/>
                </a:moveTo>
                <a:cubicBezTo>
                  <a:pt x="4184911" y="402397"/>
                  <a:pt x="4183922" y="401667"/>
                  <a:pt x="4183922" y="399690"/>
                </a:cubicBezTo>
                <a:cubicBezTo>
                  <a:pt x="4183922" y="397714"/>
                  <a:pt x="4184911" y="396382"/>
                  <a:pt x="4186027" y="396382"/>
                </a:cubicBezTo>
                <a:cubicBezTo>
                  <a:pt x="4187145" y="396356"/>
                  <a:pt x="4188090" y="397237"/>
                  <a:pt x="4188133" y="398359"/>
                </a:cubicBezTo>
                <a:cubicBezTo>
                  <a:pt x="4187961" y="399729"/>
                  <a:pt x="4187102" y="400928"/>
                  <a:pt x="4185899" y="401581"/>
                </a:cubicBezTo>
                <a:close/>
                <a:moveTo>
                  <a:pt x="4184266" y="376790"/>
                </a:moveTo>
                <a:cubicBezTo>
                  <a:pt x="4182504" y="377391"/>
                  <a:pt x="4181731" y="376403"/>
                  <a:pt x="4182161" y="374169"/>
                </a:cubicBezTo>
                <a:cubicBezTo>
                  <a:pt x="4182977" y="370216"/>
                  <a:pt x="4187059" y="369486"/>
                  <a:pt x="4187059" y="373353"/>
                </a:cubicBezTo>
                <a:cubicBezTo>
                  <a:pt x="4186801" y="374925"/>
                  <a:pt x="4185641" y="376218"/>
                  <a:pt x="4184137" y="376704"/>
                </a:cubicBezTo>
                <a:close/>
                <a:moveTo>
                  <a:pt x="4170603" y="541950"/>
                </a:moveTo>
                <a:cubicBezTo>
                  <a:pt x="4171849" y="538685"/>
                  <a:pt x="4175544" y="539587"/>
                  <a:pt x="4175544" y="543153"/>
                </a:cubicBezTo>
                <a:cubicBezTo>
                  <a:pt x="4175544" y="544227"/>
                  <a:pt x="4174169" y="545129"/>
                  <a:pt x="4172494" y="545129"/>
                </a:cubicBezTo>
                <a:cubicBezTo>
                  <a:pt x="4170818" y="545129"/>
                  <a:pt x="4169615" y="543797"/>
                  <a:pt x="4170474" y="541864"/>
                </a:cubicBezTo>
                <a:close/>
                <a:moveTo>
                  <a:pt x="4169271" y="1607499"/>
                </a:moveTo>
                <a:cubicBezTo>
                  <a:pt x="4166392" y="1607499"/>
                  <a:pt x="4165232" y="1607027"/>
                  <a:pt x="4166650" y="1606425"/>
                </a:cubicBezTo>
                <a:cubicBezTo>
                  <a:pt x="4168326" y="1605823"/>
                  <a:pt x="4170216" y="1605823"/>
                  <a:pt x="4171892" y="1606425"/>
                </a:cubicBezTo>
                <a:cubicBezTo>
                  <a:pt x="4173224" y="1606898"/>
                  <a:pt x="4172021" y="1607370"/>
                  <a:pt x="4169142" y="1607370"/>
                </a:cubicBezTo>
                <a:close/>
                <a:moveTo>
                  <a:pt x="4169271" y="1723507"/>
                </a:moveTo>
                <a:lnTo>
                  <a:pt x="4173568" y="1717105"/>
                </a:lnTo>
                <a:lnTo>
                  <a:pt x="4173568" y="1722518"/>
                </a:lnTo>
                <a:cubicBezTo>
                  <a:pt x="4173568" y="1725350"/>
                  <a:pt x="4174427" y="1728117"/>
                  <a:pt x="4176060" y="1730424"/>
                </a:cubicBezTo>
                <a:cubicBezTo>
                  <a:pt x="4177864" y="1732314"/>
                  <a:pt x="4177091" y="1733432"/>
                  <a:pt x="4172751" y="1735107"/>
                </a:cubicBezTo>
                <a:lnTo>
                  <a:pt x="4172751" y="1735107"/>
                </a:lnTo>
                <a:cubicBezTo>
                  <a:pt x="4170603" y="1735997"/>
                  <a:pt x="4168369" y="1736731"/>
                  <a:pt x="4166134" y="1737299"/>
                </a:cubicBezTo>
                <a:cubicBezTo>
                  <a:pt x="4163513" y="1737341"/>
                  <a:pt x="4165318" y="1729264"/>
                  <a:pt x="4169142" y="1723550"/>
                </a:cubicBezTo>
                <a:close/>
                <a:moveTo>
                  <a:pt x="4173911" y="2198020"/>
                </a:moveTo>
                <a:cubicBezTo>
                  <a:pt x="4174255" y="2195356"/>
                  <a:pt x="4175501" y="2193208"/>
                  <a:pt x="4176661" y="2193208"/>
                </a:cubicBezTo>
                <a:cubicBezTo>
                  <a:pt x="4177821" y="2193208"/>
                  <a:pt x="4179067" y="2195356"/>
                  <a:pt x="4179411" y="2198020"/>
                </a:cubicBezTo>
                <a:cubicBezTo>
                  <a:pt x="4179755" y="2200684"/>
                  <a:pt x="4179024" y="2202789"/>
                  <a:pt x="4176661" y="2202789"/>
                </a:cubicBezTo>
                <a:cubicBezTo>
                  <a:pt x="4174298" y="2202789"/>
                  <a:pt x="4173267" y="2201285"/>
                  <a:pt x="4173911" y="2198020"/>
                </a:cubicBezTo>
                <a:close/>
                <a:moveTo>
                  <a:pt x="4179798" y="2391924"/>
                </a:moveTo>
                <a:cubicBezTo>
                  <a:pt x="4179841" y="2390738"/>
                  <a:pt x="4180786" y="2389793"/>
                  <a:pt x="4181989" y="2389819"/>
                </a:cubicBezTo>
                <a:cubicBezTo>
                  <a:pt x="4181989" y="2389819"/>
                  <a:pt x="4182032" y="2389819"/>
                  <a:pt x="4182032" y="2389819"/>
                </a:cubicBezTo>
                <a:cubicBezTo>
                  <a:pt x="4183235" y="2389819"/>
                  <a:pt x="4183665" y="2390764"/>
                  <a:pt x="4182934" y="2391924"/>
                </a:cubicBezTo>
                <a:cubicBezTo>
                  <a:pt x="4182204" y="2393084"/>
                  <a:pt x="4181258" y="2394072"/>
                  <a:pt x="4180700" y="2394072"/>
                </a:cubicBezTo>
                <a:cubicBezTo>
                  <a:pt x="4180141" y="2394072"/>
                  <a:pt x="4179626" y="2393084"/>
                  <a:pt x="4179626" y="2391924"/>
                </a:cubicBezTo>
                <a:close/>
                <a:moveTo>
                  <a:pt x="4189894" y="3377557"/>
                </a:moveTo>
                <a:cubicBezTo>
                  <a:pt x="4190410" y="3381166"/>
                  <a:pt x="4189508" y="3382326"/>
                  <a:pt x="4186242" y="3382326"/>
                </a:cubicBezTo>
                <a:cubicBezTo>
                  <a:pt x="4182977" y="3382326"/>
                  <a:pt x="4181946" y="3380951"/>
                  <a:pt x="4181946" y="3376869"/>
                </a:cubicBezTo>
                <a:cubicBezTo>
                  <a:pt x="4181731" y="3369866"/>
                  <a:pt x="4188734" y="3370511"/>
                  <a:pt x="4189723" y="3377557"/>
                </a:cubicBezTo>
                <a:close/>
                <a:moveTo>
                  <a:pt x="4188305" y="2434030"/>
                </a:moveTo>
                <a:cubicBezTo>
                  <a:pt x="4186715" y="2434589"/>
                  <a:pt x="4185942" y="2433772"/>
                  <a:pt x="4186458" y="2432183"/>
                </a:cubicBezTo>
                <a:cubicBezTo>
                  <a:pt x="4187145" y="2430494"/>
                  <a:pt x="4188477" y="2429149"/>
                  <a:pt x="4190153" y="2428445"/>
                </a:cubicBezTo>
                <a:cubicBezTo>
                  <a:pt x="4191699" y="2427929"/>
                  <a:pt x="4192472" y="2428746"/>
                  <a:pt x="4191957" y="2430335"/>
                </a:cubicBezTo>
                <a:cubicBezTo>
                  <a:pt x="4191270" y="2432058"/>
                  <a:pt x="4189894" y="2433407"/>
                  <a:pt x="4188133" y="2434030"/>
                </a:cubicBezTo>
                <a:close/>
                <a:moveTo>
                  <a:pt x="4197328" y="1679982"/>
                </a:moveTo>
                <a:cubicBezTo>
                  <a:pt x="4193675" y="1679982"/>
                  <a:pt x="4193589" y="1674826"/>
                  <a:pt x="4197328" y="1671776"/>
                </a:cubicBezTo>
                <a:cubicBezTo>
                  <a:pt x="4198703" y="1670190"/>
                  <a:pt x="4201066" y="1670006"/>
                  <a:pt x="4202655" y="1671368"/>
                </a:cubicBezTo>
                <a:cubicBezTo>
                  <a:pt x="4204246" y="1672725"/>
                  <a:pt x="4204417" y="1675114"/>
                  <a:pt x="4203085" y="1676695"/>
                </a:cubicBezTo>
                <a:cubicBezTo>
                  <a:pt x="4202913" y="1676859"/>
                  <a:pt x="4202784" y="1677009"/>
                  <a:pt x="4202613" y="1677147"/>
                </a:cubicBezTo>
                <a:cubicBezTo>
                  <a:pt x="4201238" y="1678784"/>
                  <a:pt x="4199261" y="1679806"/>
                  <a:pt x="4197156" y="1679982"/>
                </a:cubicBezTo>
                <a:close/>
                <a:moveTo>
                  <a:pt x="4198617" y="1997928"/>
                </a:moveTo>
                <a:cubicBezTo>
                  <a:pt x="4198617" y="1998444"/>
                  <a:pt x="4197715" y="1998874"/>
                  <a:pt x="4196554" y="1998874"/>
                </a:cubicBezTo>
                <a:cubicBezTo>
                  <a:pt x="4195351" y="1998852"/>
                  <a:pt x="4194406" y="1997873"/>
                  <a:pt x="4194449" y="1996687"/>
                </a:cubicBezTo>
                <a:cubicBezTo>
                  <a:pt x="4194449" y="1996670"/>
                  <a:pt x="4194449" y="1996652"/>
                  <a:pt x="4194449" y="1996639"/>
                </a:cubicBezTo>
                <a:cubicBezTo>
                  <a:pt x="4194449" y="1995393"/>
                  <a:pt x="4195394" y="1994964"/>
                  <a:pt x="4196554" y="1995694"/>
                </a:cubicBezTo>
                <a:cubicBezTo>
                  <a:pt x="4197715" y="1996425"/>
                  <a:pt x="4198445" y="1997327"/>
                  <a:pt x="4198445" y="1997800"/>
                </a:cubicBezTo>
                <a:close/>
                <a:moveTo>
                  <a:pt x="4202312" y="979641"/>
                </a:moveTo>
                <a:cubicBezTo>
                  <a:pt x="4202999" y="980329"/>
                  <a:pt x="4202570" y="981962"/>
                  <a:pt x="4201367" y="983208"/>
                </a:cubicBezTo>
                <a:cubicBezTo>
                  <a:pt x="4200163" y="984454"/>
                  <a:pt x="4198703" y="984754"/>
                  <a:pt x="4197801" y="983208"/>
                </a:cubicBezTo>
                <a:cubicBezTo>
                  <a:pt x="4196125" y="980759"/>
                  <a:pt x="4200120" y="977493"/>
                  <a:pt x="4202140" y="979513"/>
                </a:cubicBezTo>
                <a:close/>
                <a:moveTo>
                  <a:pt x="4202054" y="1519634"/>
                </a:moveTo>
                <a:cubicBezTo>
                  <a:pt x="4203300" y="1516369"/>
                  <a:pt x="4206995" y="1517228"/>
                  <a:pt x="4206995" y="1520837"/>
                </a:cubicBezTo>
                <a:cubicBezTo>
                  <a:pt x="4206995" y="1521911"/>
                  <a:pt x="4205620" y="1522814"/>
                  <a:pt x="4203944" y="1522814"/>
                </a:cubicBezTo>
                <a:cubicBezTo>
                  <a:pt x="4202269" y="1522814"/>
                  <a:pt x="4201195" y="1521439"/>
                  <a:pt x="4201882" y="1519505"/>
                </a:cubicBezTo>
                <a:close/>
                <a:moveTo>
                  <a:pt x="4203257" y="971951"/>
                </a:moveTo>
                <a:cubicBezTo>
                  <a:pt x="4199691" y="968341"/>
                  <a:pt x="4200120" y="961725"/>
                  <a:pt x="4203858" y="961725"/>
                </a:cubicBezTo>
                <a:cubicBezTo>
                  <a:pt x="4205964" y="961725"/>
                  <a:pt x="4206995" y="963873"/>
                  <a:pt x="4206995" y="968127"/>
                </a:cubicBezTo>
                <a:cubicBezTo>
                  <a:pt x="4206823" y="975130"/>
                  <a:pt x="4206608" y="975388"/>
                  <a:pt x="4203085" y="971822"/>
                </a:cubicBezTo>
                <a:close/>
                <a:moveTo>
                  <a:pt x="4197715" y="898007"/>
                </a:moveTo>
                <a:cubicBezTo>
                  <a:pt x="4194492" y="898007"/>
                  <a:pt x="4192344" y="896761"/>
                  <a:pt x="4192344" y="894999"/>
                </a:cubicBezTo>
                <a:cubicBezTo>
                  <a:pt x="4192344" y="891820"/>
                  <a:pt x="4199863" y="892679"/>
                  <a:pt x="4201925" y="896116"/>
                </a:cubicBezTo>
                <a:cubicBezTo>
                  <a:pt x="4202398" y="896975"/>
                  <a:pt x="4200507" y="897878"/>
                  <a:pt x="4197543" y="897878"/>
                </a:cubicBezTo>
                <a:close/>
                <a:moveTo>
                  <a:pt x="4217608" y="273156"/>
                </a:moveTo>
                <a:cubicBezTo>
                  <a:pt x="4218810" y="273156"/>
                  <a:pt x="4219240" y="274102"/>
                  <a:pt x="4218510" y="275262"/>
                </a:cubicBezTo>
                <a:cubicBezTo>
                  <a:pt x="4217779" y="276422"/>
                  <a:pt x="4216834" y="277410"/>
                  <a:pt x="4216319" y="277410"/>
                </a:cubicBezTo>
                <a:cubicBezTo>
                  <a:pt x="4215803" y="277410"/>
                  <a:pt x="4215373" y="276422"/>
                  <a:pt x="4215373" y="275262"/>
                </a:cubicBezTo>
                <a:cubicBezTo>
                  <a:pt x="4215330" y="274085"/>
                  <a:pt x="4216276" y="273096"/>
                  <a:pt x="4217436" y="273028"/>
                </a:cubicBezTo>
                <a:close/>
                <a:moveTo>
                  <a:pt x="4215373" y="266841"/>
                </a:moveTo>
                <a:cubicBezTo>
                  <a:pt x="4215373" y="265723"/>
                  <a:pt x="4217264" y="263747"/>
                  <a:pt x="4219670" y="262544"/>
                </a:cubicBezTo>
                <a:cubicBezTo>
                  <a:pt x="4222935" y="260782"/>
                  <a:pt x="4223967" y="260954"/>
                  <a:pt x="4223967" y="263317"/>
                </a:cubicBezTo>
                <a:cubicBezTo>
                  <a:pt x="4223752" y="265255"/>
                  <a:pt x="4222463" y="266909"/>
                  <a:pt x="4220658" y="267614"/>
                </a:cubicBezTo>
                <a:cubicBezTo>
                  <a:pt x="4215846" y="269204"/>
                  <a:pt x="4215201" y="269118"/>
                  <a:pt x="4215201" y="266712"/>
                </a:cubicBezTo>
                <a:close/>
                <a:moveTo>
                  <a:pt x="4218767" y="332664"/>
                </a:moveTo>
                <a:cubicBezTo>
                  <a:pt x="4222248" y="332664"/>
                  <a:pt x="4222377" y="333738"/>
                  <a:pt x="4219498" y="339152"/>
                </a:cubicBezTo>
                <a:lnTo>
                  <a:pt x="4219498" y="339152"/>
                </a:lnTo>
                <a:cubicBezTo>
                  <a:pt x="4217264" y="343448"/>
                  <a:pt x="4213311" y="344780"/>
                  <a:pt x="4213311" y="341343"/>
                </a:cubicBezTo>
                <a:cubicBezTo>
                  <a:pt x="4213139" y="336832"/>
                  <a:pt x="4215846" y="332535"/>
                  <a:pt x="4218596" y="332535"/>
                </a:cubicBezTo>
                <a:close/>
                <a:moveTo>
                  <a:pt x="4232646" y="349292"/>
                </a:moveTo>
                <a:cubicBezTo>
                  <a:pt x="4235353" y="352042"/>
                  <a:pt x="4228349" y="362181"/>
                  <a:pt x="4223494" y="362181"/>
                </a:cubicBezTo>
                <a:cubicBezTo>
                  <a:pt x="4221174" y="362456"/>
                  <a:pt x="4219025" y="363608"/>
                  <a:pt x="4217479" y="365404"/>
                </a:cubicBezTo>
                <a:cubicBezTo>
                  <a:pt x="4214514" y="369056"/>
                  <a:pt x="4206995" y="369700"/>
                  <a:pt x="4206995" y="366392"/>
                </a:cubicBezTo>
                <a:cubicBezTo>
                  <a:pt x="4207596" y="363548"/>
                  <a:pt x="4208585" y="360811"/>
                  <a:pt x="4210003" y="358272"/>
                </a:cubicBezTo>
                <a:cubicBezTo>
                  <a:pt x="4213225" y="351698"/>
                  <a:pt x="4228779" y="345425"/>
                  <a:pt x="4232474" y="349163"/>
                </a:cubicBezTo>
                <a:close/>
                <a:moveTo>
                  <a:pt x="4255675" y="279644"/>
                </a:moveTo>
                <a:cubicBezTo>
                  <a:pt x="4254129" y="281535"/>
                  <a:pt x="4253226" y="283868"/>
                  <a:pt x="4253097" y="286304"/>
                </a:cubicBezTo>
                <a:cubicBezTo>
                  <a:pt x="4253097" y="291718"/>
                  <a:pt x="4245320" y="291245"/>
                  <a:pt x="4243602" y="285745"/>
                </a:cubicBezTo>
                <a:cubicBezTo>
                  <a:pt x="4241883" y="280246"/>
                  <a:pt x="4242270" y="279902"/>
                  <a:pt x="4251121" y="278183"/>
                </a:cubicBezTo>
                <a:cubicBezTo>
                  <a:pt x="4256878" y="276937"/>
                  <a:pt x="4257695" y="277195"/>
                  <a:pt x="4255546" y="279515"/>
                </a:cubicBezTo>
                <a:close/>
                <a:moveTo>
                  <a:pt x="4256878" y="296831"/>
                </a:moveTo>
                <a:cubicBezTo>
                  <a:pt x="4256191" y="301600"/>
                  <a:pt x="4248285" y="308131"/>
                  <a:pt x="4246180" y="305810"/>
                </a:cubicBezTo>
                <a:cubicBezTo>
                  <a:pt x="4245449" y="305080"/>
                  <a:pt x="4246180" y="301729"/>
                  <a:pt x="4247984" y="298377"/>
                </a:cubicBezTo>
                <a:cubicBezTo>
                  <a:pt x="4251508" y="291159"/>
                  <a:pt x="4257738" y="289913"/>
                  <a:pt x="4256706" y="296702"/>
                </a:cubicBezTo>
                <a:close/>
                <a:moveTo>
                  <a:pt x="4246008" y="356037"/>
                </a:moveTo>
                <a:cubicBezTo>
                  <a:pt x="4247598" y="356037"/>
                  <a:pt x="4248886" y="354233"/>
                  <a:pt x="4248886" y="352042"/>
                </a:cubicBezTo>
                <a:cubicBezTo>
                  <a:pt x="4248886" y="347745"/>
                  <a:pt x="4253742" y="342546"/>
                  <a:pt x="4255890" y="344737"/>
                </a:cubicBezTo>
                <a:cubicBezTo>
                  <a:pt x="4258683" y="347530"/>
                  <a:pt x="4257136" y="353330"/>
                  <a:pt x="4252410" y="357627"/>
                </a:cubicBezTo>
                <a:cubicBezTo>
                  <a:pt x="4246695" y="363127"/>
                  <a:pt x="4236212" y="364373"/>
                  <a:pt x="4240508" y="359088"/>
                </a:cubicBezTo>
                <a:cubicBezTo>
                  <a:pt x="4241840" y="357404"/>
                  <a:pt x="4243731" y="356269"/>
                  <a:pt x="4245836" y="355908"/>
                </a:cubicBezTo>
                <a:close/>
                <a:moveTo>
                  <a:pt x="4279220" y="397198"/>
                </a:moveTo>
                <a:cubicBezTo>
                  <a:pt x="4274580" y="393718"/>
                  <a:pt x="4276299" y="391226"/>
                  <a:pt x="4282056" y="392902"/>
                </a:cubicBezTo>
                <a:cubicBezTo>
                  <a:pt x="4286353" y="394234"/>
                  <a:pt x="4289790" y="403257"/>
                  <a:pt x="4287556" y="406909"/>
                </a:cubicBezTo>
                <a:cubicBezTo>
                  <a:pt x="4284849" y="411205"/>
                  <a:pt x="4279908" y="408155"/>
                  <a:pt x="4281841" y="403128"/>
                </a:cubicBezTo>
                <a:cubicBezTo>
                  <a:pt x="4282271" y="400722"/>
                  <a:pt x="4281154" y="398298"/>
                  <a:pt x="4279048" y="397070"/>
                </a:cubicBezTo>
                <a:close/>
                <a:moveTo>
                  <a:pt x="4269897" y="383578"/>
                </a:moveTo>
                <a:cubicBezTo>
                  <a:pt x="4275010" y="380313"/>
                  <a:pt x="4286567" y="381086"/>
                  <a:pt x="4286567" y="384738"/>
                </a:cubicBezTo>
                <a:cubicBezTo>
                  <a:pt x="4286567" y="386457"/>
                  <a:pt x="4285708" y="387918"/>
                  <a:pt x="4284634" y="387918"/>
                </a:cubicBezTo>
                <a:cubicBezTo>
                  <a:pt x="4283044" y="388038"/>
                  <a:pt x="4281455" y="388339"/>
                  <a:pt x="4279951" y="388820"/>
                </a:cubicBezTo>
                <a:cubicBezTo>
                  <a:pt x="4277244" y="389181"/>
                  <a:pt x="4274451" y="388781"/>
                  <a:pt x="4271959" y="387660"/>
                </a:cubicBezTo>
                <a:cubicBezTo>
                  <a:pt x="4267577" y="385684"/>
                  <a:pt x="4267190" y="385082"/>
                  <a:pt x="4269725" y="383449"/>
                </a:cubicBezTo>
                <a:close/>
                <a:moveTo>
                  <a:pt x="4268393" y="346241"/>
                </a:moveTo>
                <a:cubicBezTo>
                  <a:pt x="4270069" y="345541"/>
                  <a:pt x="4271744" y="344952"/>
                  <a:pt x="4273506" y="344480"/>
                </a:cubicBezTo>
                <a:cubicBezTo>
                  <a:pt x="4279736" y="342503"/>
                  <a:pt x="4281626" y="347444"/>
                  <a:pt x="4277803" y="355908"/>
                </a:cubicBezTo>
                <a:cubicBezTo>
                  <a:pt x="4273506" y="365619"/>
                  <a:pt x="4270412" y="365447"/>
                  <a:pt x="4269210" y="355393"/>
                </a:cubicBezTo>
                <a:cubicBezTo>
                  <a:pt x="4268694" y="352329"/>
                  <a:pt x="4268436" y="349223"/>
                  <a:pt x="4268436" y="346112"/>
                </a:cubicBezTo>
                <a:close/>
                <a:moveTo>
                  <a:pt x="4287212" y="297131"/>
                </a:moveTo>
                <a:cubicBezTo>
                  <a:pt x="4284763" y="298635"/>
                  <a:pt x="4276127" y="294897"/>
                  <a:pt x="4276127" y="292319"/>
                </a:cubicBezTo>
                <a:cubicBezTo>
                  <a:pt x="4276127" y="289741"/>
                  <a:pt x="4280424" y="289698"/>
                  <a:pt x="4285150" y="293179"/>
                </a:cubicBezTo>
                <a:cubicBezTo>
                  <a:pt x="4287040" y="294682"/>
                  <a:pt x="4287986" y="296444"/>
                  <a:pt x="4287040" y="297002"/>
                </a:cubicBezTo>
                <a:close/>
                <a:moveTo>
                  <a:pt x="4279478" y="324157"/>
                </a:moveTo>
                <a:cubicBezTo>
                  <a:pt x="4286009" y="324157"/>
                  <a:pt x="4285923" y="329098"/>
                  <a:pt x="4279478" y="333480"/>
                </a:cubicBezTo>
                <a:cubicBezTo>
                  <a:pt x="4277373" y="335023"/>
                  <a:pt x="4275053" y="336187"/>
                  <a:pt x="4272561" y="336918"/>
                </a:cubicBezTo>
                <a:cubicBezTo>
                  <a:pt x="4270241" y="336918"/>
                  <a:pt x="4263581" y="321751"/>
                  <a:pt x="4264956" y="319731"/>
                </a:cubicBezTo>
                <a:cubicBezTo>
                  <a:pt x="4266717" y="317583"/>
                  <a:pt x="4269897" y="317269"/>
                  <a:pt x="4272045" y="319031"/>
                </a:cubicBezTo>
                <a:cubicBezTo>
                  <a:pt x="4272733" y="319590"/>
                  <a:pt x="4273248" y="320320"/>
                  <a:pt x="4273549" y="321149"/>
                </a:cubicBezTo>
                <a:cubicBezTo>
                  <a:pt x="4274881" y="322997"/>
                  <a:pt x="4277029" y="324075"/>
                  <a:pt x="4279306" y="324028"/>
                </a:cubicBezTo>
                <a:close/>
                <a:moveTo>
                  <a:pt x="4313851" y="497566"/>
                </a:moveTo>
                <a:cubicBezTo>
                  <a:pt x="4313851" y="494344"/>
                  <a:pt x="4318147" y="492067"/>
                  <a:pt x="4324506" y="492067"/>
                </a:cubicBezTo>
                <a:cubicBezTo>
                  <a:pt x="4329705" y="492067"/>
                  <a:pt x="4329619" y="495547"/>
                  <a:pt x="4324506" y="498426"/>
                </a:cubicBezTo>
                <a:cubicBezTo>
                  <a:pt x="4319393" y="501304"/>
                  <a:pt x="4318921" y="506761"/>
                  <a:pt x="4323475" y="507234"/>
                </a:cubicBezTo>
                <a:lnTo>
                  <a:pt x="4329233" y="507792"/>
                </a:lnTo>
                <a:cubicBezTo>
                  <a:pt x="4332669" y="508050"/>
                  <a:pt x="4335591" y="512776"/>
                  <a:pt x="4333959" y="515440"/>
                </a:cubicBezTo>
                <a:cubicBezTo>
                  <a:pt x="4332283" y="517640"/>
                  <a:pt x="4329104" y="518044"/>
                  <a:pt x="4326912" y="516347"/>
                </a:cubicBezTo>
                <a:cubicBezTo>
                  <a:pt x="4326225" y="515831"/>
                  <a:pt x="4325709" y="515148"/>
                  <a:pt x="4325366" y="514366"/>
                </a:cubicBezTo>
                <a:cubicBezTo>
                  <a:pt x="4324678" y="512548"/>
                  <a:pt x="4323002" y="511302"/>
                  <a:pt x="4321069" y="511186"/>
                </a:cubicBezTo>
                <a:cubicBezTo>
                  <a:pt x="4319651" y="511341"/>
                  <a:pt x="4318362" y="510331"/>
                  <a:pt x="4318147" y="508909"/>
                </a:cubicBezTo>
                <a:cubicBezTo>
                  <a:pt x="4318147" y="507577"/>
                  <a:pt x="4316386" y="507234"/>
                  <a:pt x="4313851" y="508007"/>
                </a:cubicBezTo>
                <a:cubicBezTo>
                  <a:pt x="4309554" y="509382"/>
                  <a:pt x="4303496" y="506074"/>
                  <a:pt x="4303496" y="502421"/>
                </a:cubicBezTo>
                <a:cubicBezTo>
                  <a:pt x="4303496" y="501390"/>
                  <a:pt x="4305859" y="500531"/>
                  <a:pt x="4308738" y="500531"/>
                </a:cubicBezTo>
                <a:cubicBezTo>
                  <a:pt x="4311617" y="500531"/>
                  <a:pt x="4313636" y="499199"/>
                  <a:pt x="4313636" y="497394"/>
                </a:cubicBezTo>
                <a:close/>
                <a:moveTo>
                  <a:pt x="4311745" y="419798"/>
                </a:moveTo>
                <a:cubicBezTo>
                  <a:pt x="4311788" y="418587"/>
                  <a:pt x="4312776" y="417629"/>
                  <a:pt x="4313980" y="417650"/>
                </a:cubicBezTo>
                <a:cubicBezTo>
                  <a:pt x="4313980" y="417650"/>
                  <a:pt x="4313980" y="417650"/>
                  <a:pt x="4313980" y="417650"/>
                </a:cubicBezTo>
                <a:cubicBezTo>
                  <a:pt x="4315183" y="417650"/>
                  <a:pt x="4315612" y="418595"/>
                  <a:pt x="4314882" y="419798"/>
                </a:cubicBezTo>
                <a:cubicBezTo>
                  <a:pt x="4314152" y="421001"/>
                  <a:pt x="4313206" y="421904"/>
                  <a:pt x="4312691" y="421904"/>
                </a:cubicBezTo>
                <a:cubicBezTo>
                  <a:pt x="4312175" y="421904"/>
                  <a:pt x="4311402" y="420830"/>
                  <a:pt x="4311402" y="419670"/>
                </a:cubicBezTo>
                <a:close/>
                <a:moveTo>
                  <a:pt x="4353121" y="488844"/>
                </a:moveTo>
                <a:cubicBezTo>
                  <a:pt x="4356473" y="490262"/>
                  <a:pt x="4356430" y="490520"/>
                  <a:pt x="4352563" y="492110"/>
                </a:cubicBezTo>
                <a:cubicBezTo>
                  <a:pt x="4346676" y="494602"/>
                  <a:pt x="4343153" y="494516"/>
                  <a:pt x="4343153" y="492110"/>
                </a:cubicBezTo>
                <a:cubicBezTo>
                  <a:pt x="4343153" y="489704"/>
                  <a:pt x="4348610" y="486954"/>
                  <a:pt x="4352907" y="488801"/>
                </a:cubicBezTo>
                <a:close/>
                <a:moveTo>
                  <a:pt x="4346805" y="452968"/>
                </a:moveTo>
                <a:cubicBezTo>
                  <a:pt x="4348395" y="450347"/>
                  <a:pt x="4353637" y="457866"/>
                  <a:pt x="4353637" y="462678"/>
                </a:cubicBezTo>
                <a:cubicBezTo>
                  <a:pt x="4353637" y="468779"/>
                  <a:pt x="4347966" y="466975"/>
                  <a:pt x="4346719" y="460702"/>
                </a:cubicBezTo>
                <a:cubicBezTo>
                  <a:pt x="4345989" y="458137"/>
                  <a:pt x="4345946" y="455426"/>
                  <a:pt x="4346590" y="452839"/>
                </a:cubicBezTo>
                <a:close/>
                <a:moveTo>
                  <a:pt x="4388310" y="1010835"/>
                </a:moveTo>
                <a:cubicBezTo>
                  <a:pt x="4386935" y="1008600"/>
                  <a:pt x="4388998" y="1002241"/>
                  <a:pt x="4391017" y="1002241"/>
                </a:cubicBezTo>
                <a:cubicBezTo>
                  <a:pt x="4394712" y="1002241"/>
                  <a:pt x="4398064" y="1006538"/>
                  <a:pt x="4396904" y="1009417"/>
                </a:cubicBezTo>
                <a:cubicBezTo>
                  <a:pt x="4396001" y="1012036"/>
                  <a:pt x="4393123" y="1013412"/>
                  <a:pt x="4390502" y="1012491"/>
                </a:cubicBezTo>
                <a:cubicBezTo>
                  <a:pt x="4389514" y="1012153"/>
                  <a:pt x="4388697" y="1011530"/>
                  <a:pt x="4388095" y="1010706"/>
                </a:cubicBezTo>
                <a:close/>
                <a:moveTo>
                  <a:pt x="4393295" y="1573685"/>
                </a:moveTo>
                <a:cubicBezTo>
                  <a:pt x="4394669" y="1573836"/>
                  <a:pt x="4395872" y="1574635"/>
                  <a:pt x="4396559" y="1575833"/>
                </a:cubicBezTo>
                <a:cubicBezTo>
                  <a:pt x="4397290" y="1576994"/>
                  <a:pt x="4396559" y="1577939"/>
                  <a:pt x="4394583" y="1577939"/>
                </a:cubicBezTo>
                <a:cubicBezTo>
                  <a:pt x="4392607" y="1577939"/>
                  <a:pt x="4391318" y="1576994"/>
                  <a:pt x="4391318" y="1575833"/>
                </a:cubicBezTo>
                <a:cubicBezTo>
                  <a:pt x="4391275" y="1574785"/>
                  <a:pt x="4392005" y="1573857"/>
                  <a:pt x="4393037" y="1573685"/>
                </a:cubicBezTo>
                <a:close/>
                <a:moveTo>
                  <a:pt x="4350844" y="1645610"/>
                </a:moveTo>
                <a:cubicBezTo>
                  <a:pt x="4352606" y="1642645"/>
                  <a:pt x="4353809" y="1639384"/>
                  <a:pt x="4354367" y="1635985"/>
                </a:cubicBezTo>
                <a:cubicBezTo>
                  <a:pt x="4356516" y="1625974"/>
                  <a:pt x="4360039" y="1627392"/>
                  <a:pt x="4359309" y="1638134"/>
                </a:cubicBezTo>
                <a:cubicBezTo>
                  <a:pt x="4358750" y="1645868"/>
                  <a:pt x="4357933" y="1647242"/>
                  <a:pt x="4353508" y="1647887"/>
                </a:cubicBezTo>
                <a:cubicBezTo>
                  <a:pt x="4349083" y="1648531"/>
                  <a:pt x="4348868" y="1647930"/>
                  <a:pt x="4350629" y="1645610"/>
                </a:cubicBezTo>
                <a:close/>
                <a:moveTo>
                  <a:pt x="4350071" y="1382960"/>
                </a:moveTo>
                <a:cubicBezTo>
                  <a:pt x="4350801" y="1382230"/>
                  <a:pt x="4352950" y="1383218"/>
                  <a:pt x="4354926" y="1385195"/>
                </a:cubicBezTo>
                <a:cubicBezTo>
                  <a:pt x="4358191" y="1388503"/>
                  <a:pt x="4358191" y="1388804"/>
                  <a:pt x="4354926" y="1388804"/>
                </a:cubicBezTo>
                <a:cubicBezTo>
                  <a:pt x="4351231" y="1388804"/>
                  <a:pt x="4348052" y="1385023"/>
                  <a:pt x="4350071" y="1382960"/>
                </a:cubicBezTo>
                <a:close/>
                <a:moveTo>
                  <a:pt x="4359867" y="1667479"/>
                </a:moveTo>
                <a:cubicBezTo>
                  <a:pt x="4361027" y="1669877"/>
                  <a:pt x="4361671" y="1672502"/>
                  <a:pt x="4361714" y="1675170"/>
                </a:cubicBezTo>
                <a:cubicBezTo>
                  <a:pt x="4361714" y="1680885"/>
                  <a:pt x="4358492" y="1681443"/>
                  <a:pt x="4355700" y="1676201"/>
                </a:cubicBezTo>
                <a:cubicBezTo>
                  <a:pt x="4352907" y="1670959"/>
                  <a:pt x="4357117" y="1662968"/>
                  <a:pt x="4359910" y="1667479"/>
                </a:cubicBezTo>
                <a:close/>
                <a:moveTo>
                  <a:pt x="4362788" y="3803132"/>
                </a:moveTo>
                <a:cubicBezTo>
                  <a:pt x="4364507" y="3803106"/>
                  <a:pt x="4365882" y="3804473"/>
                  <a:pt x="4365925" y="3806183"/>
                </a:cubicBezTo>
                <a:cubicBezTo>
                  <a:pt x="4365925" y="3806183"/>
                  <a:pt x="4365925" y="3806183"/>
                  <a:pt x="4365925" y="3806183"/>
                </a:cubicBezTo>
                <a:cubicBezTo>
                  <a:pt x="4365925" y="3809749"/>
                  <a:pt x="4362918" y="3812155"/>
                  <a:pt x="4360984" y="3810179"/>
                </a:cubicBezTo>
                <a:cubicBezTo>
                  <a:pt x="4359050" y="3808202"/>
                  <a:pt x="4359695" y="3803132"/>
                  <a:pt x="4362961" y="3803132"/>
                </a:cubicBezTo>
                <a:close/>
                <a:moveTo>
                  <a:pt x="4357719" y="3573738"/>
                </a:moveTo>
                <a:cubicBezTo>
                  <a:pt x="4356387" y="3573558"/>
                  <a:pt x="4355183" y="3572789"/>
                  <a:pt x="4354453" y="3571633"/>
                </a:cubicBezTo>
                <a:cubicBezTo>
                  <a:pt x="4353766" y="3570430"/>
                  <a:pt x="4354453" y="3569485"/>
                  <a:pt x="4356430" y="3569485"/>
                </a:cubicBezTo>
                <a:cubicBezTo>
                  <a:pt x="4358406" y="3569485"/>
                  <a:pt x="4359695" y="3570430"/>
                  <a:pt x="4359695" y="3571633"/>
                </a:cubicBezTo>
                <a:cubicBezTo>
                  <a:pt x="4359738" y="3572754"/>
                  <a:pt x="4358836" y="3573691"/>
                  <a:pt x="4357719" y="3573738"/>
                </a:cubicBezTo>
                <a:close/>
                <a:moveTo>
                  <a:pt x="4362961" y="2032774"/>
                </a:moveTo>
                <a:cubicBezTo>
                  <a:pt x="4361242" y="2032774"/>
                  <a:pt x="4359824" y="2031785"/>
                  <a:pt x="4359824" y="2030625"/>
                </a:cubicBezTo>
                <a:cubicBezTo>
                  <a:pt x="4359824" y="2029465"/>
                  <a:pt x="4361242" y="2028520"/>
                  <a:pt x="4362961" y="2028520"/>
                </a:cubicBezTo>
                <a:cubicBezTo>
                  <a:pt x="4364679" y="2028520"/>
                  <a:pt x="4366097" y="2029465"/>
                  <a:pt x="4366097" y="2030625"/>
                </a:cubicBezTo>
                <a:cubicBezTo>
                  <a:pt x="4366097" y="2031785"/>
                  <a:pt x="4364550" y="2032774"/>
                  <a:pt x="4362961" y="2032774"/>
                </a:cubicBezTo>
                <a:close/>
                <a:moveTo>
                  <a:pt x="4362961" y="3105799"/>
                </a:moveTo>
                <a:cubicBezTo>
                  <a:pt x="4363605" y="3106830"/>
                  <a:pt x="4362702" y="3108248"/>
                  <a:pt x="4360984" y="3108935"/>
                </a:cubicBezTo>
                <a:cubicBezTo>
                  <a:pt x="4359266" y="3109623"/>
                  <a:pt x="4357848" y="3108935"/>
                  <a:pt x="4357848" y="3107045"/>
                </a:cubicBezTo>
                <a:cubicBezTo>
                  <a:pt x="4357590" y="3103608"/>
                  <a:pt x="4360855" y="3102834"/>
                  <a:pt x="4362702" y="3105799"/>
                </a:cubicBezTo>
                <a:close/>
                <a:moveTo>
                  <a:pt x="4356129" y="1894639"/>
                </a:moveTo>
                <a:cubicBezTo>
                  <a:pt x="4353379" y="1894639"/>
                  <a:pt x="4351575" y="1892061"/>
                  <a:pt x="4352821" y="1890042"/>
                </a:cubicBezTo>
                <a:cubicBezTo>
                  <a:pt x="4354067" y="1888022"/>
                  <a:pt x="4357848" y="1889741"/>
                  <a:pt x="4357848" y="1892619"/>
                </a:cubicBezTo>
                <a:cubicBezTo>
                  <a:pt x="4357890" y="1893685"/>
                  <a:pt x="4357074" y="1894592"/>
                  <a:pt x="4356000" y="1894639"/>
                </a:cubicBezTo>
                <a:cubicBezTo>
                  <a:pt x="4355957" y="1894639"/>
                  <a:pt x="4355914" y="1894639"/>
                  <a:pt x="4355871" y="1894639"/>
                </a:cubicBezTo>
                <a:close/>
                <a:moveTo>
                  <a:pt x="4357332" y="3848203"/>
                </a:moveTo>
                <a:cubicBezTo>
                  <a:pt x="4359910" y="3848719"/>
                  <a:pt x="4360769" y="3850523"/>
                  <a:pt x="4360297" y="3854175"/>
                </a:cubicBezTo>
                <a:cubicBezTo>
                  <a:pt x="4359352" y="3861136"/>
                  <a:pt x="4356645" y="3863800"/>
                  <a:pt x="4355012" y="3859417"/>
                </a:cubicBezTo>
                <a:cubicBezTo>
                  <a:pt x="4352176" y="3852586"/>
                  <a:pt x="4353250" y="3847430"/>
                  <a:pt x="4357074" y="3848203"/>
                </a:cubicBezTo>
                <a:close/>
                <a:moveTo>
                  <a:pt x="4359953" y="3829900"/>
                </a:moveTo>
                <a:cubicBezTo>
                  <a:pt x="4359953" y="3826420"/>
                  <a:pt x="4365667" y="3823756"/>
                  <a:pt x="4368847" y="3825603"/>
                </a:cubicBezTo>
                <a:cubicBezTo>
                  <a:pt x="4370221" y="3826463"/>
                  <a:pt x="4369620" y="3828052"/>
                  <a:pt x="4367214" y="3829900"/>
                </a:cubicBezTo>
                <a:cubicBezTo>
                  <a:pt x="4362015" y="3833681"/>
                  <a:pt x="4359695" y="3833638"/>
                  <a:pt x="4359695" y="3829900"/>
                </a:cubicBezTo>
                <a:close/>
                <a:moveTo>
                  <a:pt x="4359953" y="1135951"/>
                </a:moveTo>
                <a:cubicBezTo>
                  <a:pt x="4357375" y="1134318"/>
                  <a:pt x="4357461" y="1133802"/>
                  <a:pt x="4360597" y="1132599"/>
                </a:cubicBezTo>
                <a:cubicBezTo>
                  <a:pt x="4362187" y="1131810"/>
                  <a:pt x="4364035" y="1131810"/>
                  <a:pt x="4365624" y="1132599"/>
                </a:cubicBezTo>
                <a:cubicBezTo>
                  <a:pt x="4367859" y="1134962"/>
                  <a:pt x="4362961" y="1137927"/>
                  <a:pt x="4359738" y="1135908"/>
                </a:cubicBezTo>
                <a:close/>
                <a:moveTo>
                  <a:pt x="4358148" y="1324570"/>
                </a:moveTo>
                <a:cubicBezTo>
                  <a:pt x="4359480" y="1325945"/>
                  <a:pt x="4359094" y="1327062"/>
                  <a:pt x="4356988" y="1327878"/>
                </a:cubicBezTo>
                <a:cubicBezTo>
                  <a:pt x="4355571" y="1328601"/>
                  <a:pt x="4353852" y="1328361"/>
                  <a:pt x="4352692" y="1327277"/>
                </a:cubicBezTo>
                <a:cubicBezTo>
                  <a:pt x="4350715" y="1324441"/>
                  <a:pt x="4355528" y="1322078"/>
                  <a:pt x="4357933" y="1324527"/>
                </a:cubicBezTo>
                <a:close/>
                <a:moveTo>
                  <a:pt x="4362702" y="1020201"/>
                </a:moveTo>
                <a:cubicBezTo>
                  <a:pt x="4367558" y="1019127"/>
                  <a:pt x="4368503" y="1019557"/>
                  <a:pt x="4367945" y="1022521"/>
                </a:cubicBezTo>
                <a:cubicBezTo>
                  <a:pt x="4367085" y="1026818"/>
                  <a:pt x="4364937" y="1027462"/>
                  <a:pt x="4356774" y="1025486"/>
                </a:cubicBezTo>
                <a:cubicBezTo>
                  <a:pt x="4350071" y="1023853"/>
                  <a:pt x="4351274" y="1022650"/>
                  <a:pt x="4362488" y="1020158"/>
                </a:cubicBezTo>
                <a:close/>
                <a:moveTo>
                  <a:pt x="4331767" y="1384808"/>
                </a:moveTo>
                <a:cubicBezTo>
                  <a:pt x="4331123" y="1383777"/>
                  <a:pt x="4331767" y="1382359"/>
                  <a:pt x="4333701" y="1381714"/>
                </a:cubicBezTo>
                <a:cubicBezTo>
                  <a:pt x="4336966" y="1380425"/>
                  <a:pt x="4339759" y="1383089"/>
                  <a:pt x="4337525" y="1385367"/>
                </a:cubicBezTo>
                <a:cubicBezTo>
                  <a:pt x="4336450" y="1386923"/>
                  <a:pt x="4334302" y="1387304"/>
                  <a:pt x="4332756" y="1386217"/>
                </a:cubicBezTo>
                <a:cubicBezTo>
                  <a:pt x="4332197" y="1385852"/>
                  <a:pt x="4331810" y="1385349"/>
                  <a:pt x="4331552" y="1384765"/>
                </a:cubicBezTo>
                <a:close/>
                <a:moveTo>
                  <a:pt x="4332326" y="1409384"/>
                </a:moveTo>
                <a:cubicBezTo>
                  <a:pt x="4331595" y="1413165"/>
                  <a:pt x="4328029" y="1415271"/>
                  <a:pt x="4325924" y="1413122"/>
                </a:cubicBezTo>
                <a:cubicBezTo>
                  <a:pt x="4323819" y="1410974"/>
                  <a:pt x="4326612" y="1405818"/>
                  <a:pt x="4329920" y="1405818"/>
                </a:cubicBezTo>
                <a:cubicBezTo>
                  <a:pt x="4331467" y="1405775"/>
                  <a:pt x="4332498" y="1407322"/>
                  <a:pt x="4332111" y="1409341"/>
                </a:cubicBezTo>
                <a:close/>
                <a:moveTo>
                  <a:pt x="4337052" y="1245384"/>
                </a:moveTo>
                <a:cubicBezTo>
                  <a:pt x="4336795" y="1248736"/>
                  <a:pt x="4334217" y="1248650"/>
                  <a:pt x="4327857" y="1245384"/>
                </a:cubicBezTo>
                <a:cubicBezTo>
                  <a:pt x="4322959" y="1242677"/>
                  <a:pt x="4322401" y="1241603"/>
                  <a:pt x="4324506" y="1238982"/>
                </a:cubicBezTo>
                <a:cubicBezTo>
                  <a:pt x="4325881" y="1237202"/>
                  <a:pt x="4328244" y="1236510"/>
                  <a:pt x="4330393" y="1237264"/>
                </a:cubicBezTo>
                <a:cubicBezTo>
                  <a:pt x="4332669" y="1238148"/>
                  <a:pt x="4335119" y="1238586"/>
                  <a:pt x="4337568" y="1238553"/>
                </a:cubicBezTo>
                <a:cubicBezTo>
                  <a:pt x="4340275" y="1238553"/>
                  <a:pt x="4340790" y="1239111"/>
                  <a:pt x="4339286" y="1240916"/>
                </a:cubicBezTo>
                <a:cubicBezTo>
                  <a:pt x="4338126" y="1242181"/>
                  <a:pt x="4337310" y="1243696"/>
                  <a:pt x="4336838" y="1245341"/>
                </a:cubicBezTo>
                <a:close/>
                <a:moveTo>
                  <a:pt x="4314968" y="3611204"/>
                </a:moveTo>
                <a:cubicBezTo>
                  <a:pt x="4314366" y="3609271"/>
                  <a:pt x="4313378" y="3606220"/>
                  <a:pt x="4312862" y="3604459"/>
                </a:cubicBezTo>
                <a:cubicBezTo>
                  <a:pt x="4312347" y="3602697"/>
                  <a:pt x="4313163" y="3601279"/>
                  <a:pt x="4314710" y="3601279"/>
                </a:cubicBezTo>
                <a:cubicBezTo>
                  <a:pt x="4316257" y="3601279"/>
                  <a:pt x="4318105" y="3603427"/>
                  <a:pt x="4318749" y="3606006"/>
                </a:cubicBezTo>
                <a:cubicBezTo>
                  <a:pt x="4319995" y="3611591"/>
                  <a:pt x="4316429" y="3616704"/>
                  <a:pt x="4314753" y="3611162"/>
                </a:cubicBezTo>
                <a:close/>
                <a:moveTo>
                  <a:pt x="4317288" y="3815936"/>
                </a:moveTo>
                <a:cubicBezTo>
                  <a:pt x="4314495" y="3816207"/>
                  <a:pt x="4312003" y="3814166"/>
                  <a:pt x="4311745" y="3811377"/>
                </a:cubicBezTo>
                <a:cubicBezTo>
                  <a:pt x="4311745" y="3811351"/>
                  <a:pt x="4311745" y="3811321"/>
                  <a:pt x="4311745" y="3811296"/>
                </a:cubicBezTo>
                <a:cubicBezTo>
                  <a:pt x="4311745" y="3808245"/>
                  <a:pt x="4317546" y="3809405"/>
                  <a:pt x="4318792" y="3812756"/>
                </a:cubicBezTo>
                <a:cubicBezTo>
                  <a:pt x="4319264" y="3814346"/>
                  <a:pt x="4318620" y="3815893"/>
                  <a:pt x="4317073" y="3815893"/>
                </a:cubicBezTo>
                <a:close/>
                <a:moveTo>
                  <a:pt x="4316987" y="3069536"/>
                </a:moveTo>
                <a:cubicBezTo>
                  <a:pt x="4313507" y="3069536"/>
                  <a:pt x="4311874" y="3069149"/>
                  <a:pt x="4313292" y="3068548"/>
                </a:cubicBezTo>
                <a:cubicBezTo>
                  <a:pt x="4315355" y="3067980"/>
                  <a:pt x="4317503" y="3067980"/>
                  <a:pt x="4319565" y="3068548"/>
                </a:cubicBezTo>
                <a:cubicBezTo>
                  <a:pt x="4321370" y="3068977"/>
                  <a:pt x="4320210" y="3069450"/>
                  <a:pt x="4316772" y="3069493"/>
                </a:cubicBezTo>
                <a:close/>
                <a:moveTo>
                  <a:pt x="4313851" y="2402622"/>
                </a:moveTo>
                <a:cubicBezTo>
                  <a:pt x="4313851" y="2401419"/>
                  <a:pt x="4315312" y="2400474"/>
                  <a:pt x="4317116" y="2400474"/>
                </a:cubicBezTo>
                <a:cubicBezTo>
                  <a:pt x="4318921" y="2400474"/>
                  <a:pt x="4319823" y="2401419"/>
                  <a:pt x="4319093" y="2402622"/>
                </a:cubicBezTo>
                <a:cubicBezTo>
                  <a:pt x="4318362" y="2403778"/>
                  <a:pt x="4317159" y="2404547"/>
                  <a:pt x="4315827" y="2404728"/>
                </a:cubicBezTo>
                <a:cubicBezTo>
                  <a:pt x="4314710" y="2404801"/>
                  <a:pt x="4313722" y="2403937"/>
                  <a:pt x="4313636" y="2402799"/>
                </a:cubicBezTo>
                <a:cubicBezTo>
                  <a:pt x="4313636" y="2402726"/>
                  <a:pt x="4313636" y="2402652"/>
                  <a:pt x="4313636" y="2402579"/>
                </a:cubicBezTo>
                <a:close/>
                <a:moveTo>
                  <a:pt x="4315054" y="1588852"/>
                </a:moveTo>
                <a:cubicBezTo>
                  <a:pt x="4313679" y="1586618"/>
                  <a:pt x="4319694" y="1581075"/>
                  <a:pt x="4321456" y="1582923"/>
                </a:cubicBezTo>
                <a:cubicBezTo>
                  <a:pt x="4322186" y="1584354"/>
                  <a:pt x="4322186" y="1586046"/>
                  <a:pt x="4321456" y="1587477"/>
                </a:cubicBezTo>
                <a:lnTo>
                  <a:pt x="4321456" y="1587477"/>
                </a:lnTo>
                <a:cubicBezTo>
                  <a:pt x="4319995" y="1591043"/>
                  <a:pt x="4316600" y="1591731"/>
                  <a:pt x="4314839" y="1588723"/>
                </a:cubicBezTo>
                <a:close/>
                <a:moveTo>
                  <a:pt x="4320682" y="1566080"/>
                </a:moveTo>
                <a:cubicBezTo>
                  <a:pt x="4318362" y="1568443"/>
                  <a:pt x="4316643" y="1567412"/>
                  <a:pt x="4314281" y="1562127"/>
                </a:cubicBezTo>
                <a:cubicBezTo>
                  <a:pt x="4312648" y="1558561"/>
                  <a:pt x="4312605" y="1556456"/>
                  <a:pt x="4314281" y="1555554"/>
                </a:cubicBezTo>
                <a:cubicBezTo>
                  <a:pt x="4315956" y="1554651"/>
                  <a:pt x="4316600" y="1554522"/>
                  <a:pt x="4316815" y="1554952"/>
                </a:cubicBezTo>
                <a:lnTo>
                  <a:pt x="4319694" y="1560237"/>
                </a:lnTo>
                <a:cubicBezTo>
                  <a:pt x="4320639" y="1562686"/>
                  <a:pt x="4321198" y="1565307"/>
                  <a:pt x="4320467" y="1566037"/>
                </a:cubicBezTo>
                <a:close/>
                <a:moveTo>
                  <a:pt x="4315698" y="1427172"/>
                </a:moveTo>
                <a:cubicBezTo>
                  <a:pt x="4315698" y="1429449"/>
                  <a:pt x="4314324" y="1431469"/>
                  <a:pt x="4312605" y="1431469"/>
                </a:cubicBezTo>
                <a:cubicBezTo>
                  <a:pt x="4310886" y="1431469"/>
                  <a:pt x="4309425" y="1428977"/>
                  <a:pt x="4309425" y="1422016"/>
                </a:cubicBezTo>
                <a:cubicBezTo>
                  <a:pt x="4309425" y="1410330"/>
                  <a:pt x="4311831" y="1408568"/>
                  <a:pt x="4318534" y="1415400"/>
                </a:cubicBezTo>
                <a:cubicBezTo>
                  <a:pt x="4323475" y="1420384"/>
                  <a:pt x="4323518" y="1420727"/>
                  <a:pt x="4319737" y="1421973"/>
                </a:cubicBezTo>
                <a:cubicBezTo>
                  <a:pt x="4317503" y="1422769"/>
                  <a:pt x="4315913" y="1424799"/>
                  <a:pt x="4315698" y="1427172"/>
                </a:cubicBezTo>
                <a:close/>
                <a:moveTo>
                  <a:pt x="4281326" y="1364872"/>
                </a:moveTo>
                <a:cubicBezTo>
                  <a:pt x="4280252" y="1360575"/>
                  <a:pt x="4280767" y="1358728"/>
                  <a:pt x="4283388" y="1357740"/>
                </a:cubicBezTo>
                <a:cubicBezTo>
                  <a:pt x="4287685" y="1355935"/>
                  <a:pt x="4290262" y="1358556"/>
                  <a:pt x="4291165" y="1366333"/>
                </a:cubicBezTo>
                <a:cubicBezTo>
                  <a:pt x="4292153" y="1376773"/>
                  <a:pt x="4283775" y="1375570"/>
                  <a:pt x="4281326" y="1364872"/>
                </a:cubicBezTo>
                <a:close/>
                <a:moveTo>
                  <a:pt x="4289661" y="1405947"/>
                </a:moveTo>
                <a:cubicBezTo>
                  <a:pt x="4288974" y="1407025"/>
                  <a:pt x="4287857" y="1407749"/>
                  <a:pt x="4286610" y="1407923"/>
                </a:cubicBezTo>
                <a:cubicBezTo>
                  <a:pt x="4283689" y="1407923"/>
                  <a:pt x="4282314" y="1404100"/>
                  <a:pt x="4284505" y="1402639"/>
                </a:cubicBezTo>
                <a:cubicBezTo>
                  <a:pt x="4286696" y="1401178"/>
                  <a:pt x="4290993" y="1403412"/>
                  <a:pt x="4289446" y="1405947"/>
                </a:cubicBezTo>
                <a:close/>
                <a:moveTo>
                  <a:pt x="4286610" y="787241"/>
                </a:moveTo>
                <a:cubicBezTo>
                  <a:pt x="4282700" y="787241"/>
                  <a:pt x="4282314" y="786682"/>
                  <a:pt x="4284119" y="784706"/>
                </a:cubicBezTo>
                <a:cubicBezTo>
                  <a:pt x="4285923" y="782730"/>
                  <a:pt x="4287169" y="782730"/>
                  <a:pt x="4289145" y="784706"/>
                </a:cubicBezTo>
                <a:cubicBezTo>
                  <a:pt x="4291122" y="786682"/>
                  <a:pt x="4290305" y="787327"/>
                  <a:pt x="4286396" y="787327"/>
                </a:cubicBezTo>
                <a:close/>
                <a:moveTo>
                  <a:pt x="4290434" y="1067077"/>
                </a:moveTo>
                <a:cubicBezTo>
                  <a:pt x="4289446" y="1072404"/>
                  <a:pt x="4284548" y="1073135"/>
                  <a:pt x="4284548" y="1067979"/>
                </a:cubicBezTo>
                <a:cubicBezTo>
                  <a:pt x="4284548" y="1065358"/>
                  <a:pt x="4285880" y="1063682"/>
                  <a:pt x="4287814" y="1063682"/>
                </a:cubicBezTo>
                <a:cubicBezTo>
                  <a:pt x="4289747" y="1063682"/>
                  <a:pt x="4290649" y="1065057"/>
                  <a:pt x="4290219" y="1067163"/>
                </a:cubicBezTo>
                <a:close/>
                <a:moveTo>
                  <a:pt x="4287212" y="942132"/>
                </a:moveTo>
                <a:cubicBezTo>
                  <a:pt x="4288329" y="943288"/>
                  <a:pt x="4288544" y="945029"/>
                  <a:pt x="4287771" y="946429"/>
                </a:cubicBezTo>
                <a:cubicBezTo>
                  <a:pt x="4285751" y="949780"/>
                  <a:pt x="4278232" y="949265"/>
                  <a:pt x="4278232" y="945784"/>
                </a:cubicBezTo>
                <a:cubicBezTo>
                  <a:pt x="4279005" y="942651"/>
                  <a:pt x="4282185" y="940733"/>
                  <a:pt x="4285322" y="941503"/>
                </a:cubicBezTo>
                <a:cubicBezTo>
                  <a:pt x="4285880" y="941650"/>
                  <a:pt x="4286481" y="941892"/>
                  <a:pt x="4286997" y="942218"/>
                </a:cubicBezTo>
                <a:close/>
                <a:moveTo>
                  <a:pt x="4282013" y="982348"/>
                </a:moveTo>
                <a:cubicBezTo>
                  <a:pt x="4283990" y="980372"/>
                  <a:pt x="4285064" y="980372"/>
                  <a:pt x="4287040" y="982348"/>
                </a:cubicBezTo>
                <a:cubicBezTo>
                  <a:pt x="4289017" y="984325"/>
                  <a:pt x="4288458" y="984883"/>
                  <a:pt x="4284548" y="984883"/>
                </a:cubicBezTo>
                <a:cubicBezTo>
                  <a:pt x="4280638" y="984883"/>
                  <a:pt x="4279865" y="984411"/>
                  <a:pt x="4281798" y="982434"/>
                </a:cubicBezTo>
                <a:close/>
                <a:moveTo>
                  <a:pt x="4289618" y="1299134"/>
                </a:moveTo>
                <a:cubicBezTo>
                  <a:pt x="4287427" y="1299564"/>
                  <a:pt x="4286481" y="1298791"/>
                  <a:pt x="4287083" y="1296986"/>
                </a:cubicBezTo>
                <a:cubicBezTo>
                  <a:pt x="4288157" y="1293678"/>
                  <a:pt x="4292841" y="1293119"/>
                  <a:pt x="4293012" y="1296256"/>
                </a:cubicBezTo>
                <a:cubicBezTo>
                  <a:pt x="4292883" y="1297502"/>
                  <a:pt x="4291337" y="1298791"/>
                  <a:pt x="4289403" y="1299220"/>
                </a:cubicBezTo>
                <a:close/>
                <a:moveTo>
                  <a:pt x="4293915" y="1435465"/>
                </a:moveTo>
                <a:cubicBezTo>
                  <a:pt x="4298469" y="1436394"/>
                  <a:pt x="4301519" y="1440665"/>
                  <a:pt x="4300918" y="1445261"/>
                </a:cubicBezTo>
                <a:cubicBezTo>
                  <a:pt x="4299672" y="1451834"/>
                  <a:pt x="4295805" y="1450588"/>
                  <a:pt x="4293485" y="1442941"/>
                </a:cubicBezTo>
                <a:cubicBezTo>
                  <a:pt x="4291466" y="1437140"/>
                  <a:pt x="4291552" y="1435550"/>
                  <a:pt x="4293700" y="1435550"/>
                </a:cubicBezTo>
                <a:close/>
                <a:moveTo>
                  <a:pt x="4292926" y="1252688"/>
                </a:moveTo>
                <a:cubicBezTo>
                  <a:pt x="4291724" y="1252688"/>
                  <a:pt x="4290778" y="1251726"/>
                  <a:pt x="4290778" y="1250540"/>
                </a:cubicBezTo>
                <a:cubicBezTo>
                  <a:pt x="4290778" y="1249354"/>
                  <a:pt x="4291724" y="1248392"/>
                  <a:pt x="4292926" y="1248392"/>
                </a:cubicBezTo>
                <a:cubicBezTo>
                  <a:pt x="4294129" y="1248392"/>
                  <a:pt x="4295075" y="1249354"/>
                  <a:pt x="4295075" y="1250540"/>
                </a:cubicBezTo>
                <a:cubicBezTo>
                  <a:pt x="4295075" y="1251726"/>
                  <a:pt x="4294129" y="1252688"/>
                  <a:pt x="4292926" y="1252688"/>
                </a:cubicBezTo>
                <a:close/>
                <a:moveTo>
                  <a:pt x="4292926" y="1036829"/>
                </a:moveTo>
                <a:cubicBezTo>
                  <a:pt x="4292926" y="1033864"/>
                  <a:pt x="4304183" y="1021017"/>
                  <a:pt x="4306762" y="1021017"/>
                </a:cubicBezTo>
                <a:cubicBezTo>
                  <a:pt x="4311058" y="1021017"/>
                  <a:pt x="4310371" y="1024498"/>
                  <a:pt x="4305086" y="1031759"/>
                </a:cubicBezTo>
                <a:cubicBezTo>
                  <a:pt x="4300961" y="1037215"/>
                  <a:pt x="4292712" y="1040653"/>
                  <a:pt x="4292712" y="1036915"/>
                </a:cubicBezTo>
                <a:close/>
                <a:moveTo>
                  <a:pt x="4347966" y="570995"/>
                </a:moveTo>
                <a:cubicBezTo>
                  <a:pt x="4354668" y="574174"/>
                  <a:pt x="4355012" y="575936"/>
                  <a:pt x="4349598" y="578900"/>
                </a:cubicBezTo>
                <a:cubicBezTo>
                  <a:pt x="4344185" y="581865"/>
                  <a:pt x="4343153" y="581650"/>
                  <a:pt x="4343153" y="577912"/>
                </a:cubicBezTo>
                <a:cubicBezTo>
                  <a:pt x="4343153" y="576151"/>
                  <a:pt x="4341306" y="574733"/>
                  <a:pt x="4338857" y="574733"/>
                </a:cubicBezTo>
                <a:cubicBezTo>
                  <a:pt x="4336838" y="575059"/>
                  <a:pt x="4334904" y="573667"/>
                  <a:pt x="4334560" y="571631"/>
                </a:cubicBezTo>
                <a:cubicBezTo>
                  <a:pt x="4334560" y="571588"/>
                  <a:pt x="4334560" y="571549"/>
                  <a:pt x="4334560" y="571510"/>
                </a:cubicBezTo>
                <a:cubicBezTo>
                  <a:pt x="4334560" y="567729"/>
                  <a:pt x="4340145" y="567514"/>
                  <a:pt x="4347750" y="571081"/>
                </a:cubicBezTo>
                <a:close/>
                <a:moveTo>
                  <a:pt x="4345602" y="557718"/>
                </a:moveTo>
                <a:cubicBezTo>
                  <a:pt x="4346032" y="556511"/>
                  <a:pt x="4347106" y="555669"/>
                  <a:pt x="4348395" y="555570"/>
                </a:cubicBezTo>
                <a:cubicBezTo>
                  <a:pt x="4349684" y="555669"/>
                  <a:pt x="4350758" y="556511"/>
                  <a:pt x="4351188" y="557718"/>
                </a:cubicBezTo>
                <a:cubicBezTo>
                  <a:pt x="4351575" y="558878"/>
                  <a:pt x="4350329" y="559824"/>
                  <a:pt x="4348395" y="559824"/>
                </a:cubicBezTo>
                <a:cubicBezTo>
                  <a:pt x="4346462" y="559824"/>
                  <a:pt x="4345001" y="558964"/>
                  <a:pt x="4345388" y="557804"/>
                </a:cubicBezTo>
                <a:close/>
                <a:moveTo>
                  <a:pt x="4358664" y="736327"/>
                </a:moveTo>
                <a:cubicBezTo>
                  <a:pt x="4359867" y="734940"/>
                  <a:pt x="4361628" y="734168"/>
                  <a:pt x="4363476" y="734221"/>
                </a:cubicBezTo>
                <a:cubicBezTo>
                  <a:pt x="4366526" y="734221"/>
                  <a:pt x="4366569" y="734565"/>
                  <a:pt x="4363906" y="736327"/>
                </a:cubicBezTo>
                <a:cubicBezTo>
                  <a:pt x="4359781" y="739034"/>
                  <a:pt x="4357031" y="739034"/>
                  <a:pt x="4358664" y="736327"/>
                </a:cubicBezTo>
                <a:close/>
                <a:moveTo>
                  <a:pt x="4362402" y="974357"/>
                </a:moveTo>
                <a:cubicBezTo>
                  <a:pt x="4361113" y="979341"/>
                  <a:pt x="4359695" y="979942"/>
                  <a:pt x="4359695" y="975560"/>
                </a:cubicBezTo>
                <a:cubicBezTo>
                  <a:pt x="4359652" y="973918"/>
                  <a:pt x="4360340" y="972345"/>
                  <a:pt x="4361586" y="971263"/>
                </a:cubicBezTo>
                <a:cubicBezTo>
                  <a:pt x="4362617" y="970662"/>
                  <a:pt x="4362961" y="972036"/>
                  <a:pt x="4362402" y="974314"/>
                </a:cubicBezTo>
                <a:close/>
                <a:moveTo>
                  <a:pt x="4357590" y="726745"/>
                </a:moveTo>
                <a:cubicBezTo>
                  <a:pt x="4356473" y="727476"/>
                  <a:pt x="4355485" y="726745"/>
                  <a:pt x="4355485" y="724769"/>
                </a:cubicBezTo>
                <a:cubicBezTo>
                  <a:pt x="4355485" y="722792"/>
                  <a:pt x="4356473" y="721461"/>
                  <a:pt x="4357590" y="721461"/>
                </a:cubicBezTo>
                <a:cubicBezTo>
                  <a:pt x="4358707" y="721436"/>
                  <a:pt x="4359652" y="722315"/>
                  <a:pt x="4359695" y="723437"/>
                </a:cubicBezTo>
                <a:cubicBezTo>
                  <a:pt x="4359523" y="724803"/>
                  <a:pt x="4358750" y="726021"/>
                  <a:pt x="4357590" y="726745"/>
                </a:cubicBezTo>
                <a:close/>
                <a:moveTo>
                  <a:pt x="4358664" y="862603"/>
                </a:moveTo>
                <a:cubicBezTo>
                  <a:pt x="4362230" y="865310"/>
                  <a:pt x="4362316" y="865825"/>
                  <a:pt x="4359352" y="865868"/>
                </a:cubicBezTo>
                <a:cubicBezTo>
                  <a:pt x="4357117" y="865968"/>
                  <a:pt x="4354926" y="866387"/>
                  <a:pt x="4352821" y="867114"/>
                </a:cubicBezTo>
                <a:cubicBezTo>
                  <a:pt x="4348997" y="868618"/>
                  <a:pt x="4347235" y="864193"/>
                  <a:pt x="4348524" y="856674"/>
                </a:cubicBezTo>
                <a:cubicBezTo>
                  <a:pt x="4349684" y="850572"/>
                  <a:pt x="4354324" y="849971"/>
                  <a:pt x="4354367" y="855943"/>
                </a:cubicBezTo>
                <a:cubicBezTo>
                  <a:pt x="4354883" y="858636"/>
                  <a:pt x="4356430" y="861024"/>
                  <a:pt x="4358664" y="862603"/>
                </a:cubicBezTo>
                <a:close/>
                <a:moveTo>
                  <a:pt x="4354024" y="610910"/>
                </a:moveTo>
                <a:cubicBezTo>
                  <a:pt x="4352649" y="616195"/>
                  <a:pt x="4349985" y="618085"/>
                  <a:pt x="4348138" y="615206"/>
                </a:cubicBezTo>
                <a:cubicBezTo>
                  <a:pt x="4346505" y="612506"/>
                  <a:pt x="4347364" y="608992"/>
                  <a:pt x="4350071" y="607360"/>
                </a:cubicBezTo>
                <a:cubicBezTo>
                  <a:pt x="4350672" y="606985"/>
                  <a:pt x="4351360" y="606732"/>
                  <a:pt x="4352090" y="606613"/>
                </a:cubicBezTo>
                <a:cubicBezTo>
                  <a:pt x="4354109" y="606670"/>
                  <a:pt x="4354754" y="608117"/>
                  <a:pt x="4354024" y="610953"/>
                </a:cubicBezTo>
                <a:close/>
                <a:moveTo>
                  <a:pt x="4330436" y="1046539"/>
                </a:moveTo>
                <a:cubicBezTo>
                  <a:pt x="4332111" y="1043360"/>
                  <a:pt x="4334002" y="1042758"/>
                  <a:pt x="4339329" y="1043789"/>
                </a:cubicBezTo>
                <a:cubicBezTo>
                  <a:pt x="4347622" y="1045422"/>
                  <a:pt x="4347493" y="1045293"/>
                  <a:pt x="4346032" y="1049203"/>
                </a:cubicBezTo>
                <a:cubicBezTo>
                  <a:pt x="4345216" y="1051308"/>
                  <a:pt x="4341993" y="1052425"/>
                  <a:pt x="4336537" y="1052425"/>
                </a:cubicBezTo>
                <a:cubicBezTo>
                  <a:pt x="4327428" y="1052425"/>
                  <a:pt x="4327385" y="1052339"/>
                  <a:pt x="4330436" y="1046539"/>
                </a:cubicBezTo>
                <a:close/>
                <a:moveTo>
                  <a:pt x="4329705" y="1152879"/>
                </a:moveTo>
                <a:cubicBezTo>
                  <a:pt x="4325795" y="1152879"/>
                  <a:pt x="4323260" y="1149442"/>
                  <a:pt x="4325924" y="1147723"/>
                </a:cubicBezTo>
                <a:cubicBezTo>
                  <a:pt x="4326955" y="1147079"/>
                  <a:pt x="4328975" y="1147981"/>
                  <a:pt x="4330221" y="1149743"/>
                </a:cubicBezTo>
                <a:cubicBezTo>
                  <a:pt x="4332498" y="1152321"/>
                  <a:pt x="4332369" y="1152879"/>
                  <a:pt x="4329705" y="1152879"/>
                </a:cubicBezTo>
                <a:close/>
                <a:moveTo>
                  <a:pt x="4329190" y="619675"/>
                </a:moveTo>
                <a:cubicBezTo>
                  <a:pt x="4331295" y="616281"/>
                  <a:pt x="4336666" y="616753"/>
                  <a:pt x="4336666" y="620362"/>
                </a:cubicBezTo>
                <a:cubicBezTo>
                  <a:pt x="4336795" y="621973"/>
                  <a:pt x="4336150" y="623548"/>
                  <a:pt x="4334990" y="624659"/>
                </a:cubicBezTo>
                <a:cubicBezTo>
                  <a:pt x="4332326" y="626292"/>
                  <a:pt x="4327600" y="622253"/>
                  <a:pt x="4329190" y="619675"/>
                </a:cubicBezTo>
                <a:close/>
                <a:moveTo>
                  <a:pt x="4328760" y="612671"/>
                </a:moveTo>
                <a:cubicBezTo>
                  <a:pt x="4329791" y="609492"/>
                  <a:pt x="4334560" y="607730"/>
                  <a:pt x="4334560" y="610523"/>
                </a:cubicBezTo>
                <a:cubicBezTo>
                  <a:pt x="4334560" y="611683"/>
                  <a:pt x="4333057" y="613187"/>
                  <a:pt x="4331252" y="613917"/>
                </a:cubicBezTo>
                <a:cubicBezTo>
                  <a:pt x="4329447" y="614648"/>
                  <a:pt x="4328244" y="614218"/>
                  <a:pt x="4328588" y="612671"/>
                </a:cubicBezTo>
                <a:close/>
                <a:moveTo>
                  <a:pt x="4337697" y="629858"/>
                </a:moveTo>
                <a:cubicBezTo>
                  <a:pt x="4338986" y="629938"/>
                  <a:pt x="4340060" y="630766"/>
                  <a:pt x="4340490" y="631963"/>
                </a:cubicBezTo>
                <a:cubicBezTo>
                  <a:pt x="4340876" y="633123"/>
                  <a:pt x="4339630" y="634068"/>
                  <a:pt x="4337697" y="634068"/>
                </a:cubicBezTo>
                <a:cubicBezTo>
                  <a:pt x="4335763" y="634068"/>
                  <a:pt x="4334517" y="633123"/>
                  <a:pt x="4334904" y="631963"/>
                </a:cubicBezTo>
                <a:cubicBezTo>
                  <a:pt x="4335419" y="630857"/>
                  <a:pt x="4336494" y="630126"/>
                  <a:pt x="4337697" y="630073"/>
                </a:cubicBezTo>
                <a:close/>
                <a:moveTo>
                  <a:pt x="4336795" y="657485"/>
                </a:moveTo>
                <a:cubicBezTo>
                  <a:pt x="4337997" y="657485"/>
                  <a:pt x="4338427" y="658430"/>
                  <a:pt x="4337697" y="659590"/>
                </a:cubicBezTo>
                <a:cubicBezTo>
                  <a:pt x="4336966" y="660750"/>
                  <a:pt x="4336021" y="661738"/>
                  <a:pt x="4335505" y="661738"/>
                </a:cubicBezTo>
                <a:cubicBezTo>
                  <a:pt x="4334990" y="661738"/>
                  <a:pt x="4334560" y="660750"/>
                  <a:pt x="4334560" y="659590"/>
                </a:cubicBezTo>
                <a:cubicBezTo>
                  <a:pt x="4334689" y="658472"/>
                  <a:pt x="4335677" y="657647"/>
                  <a:pt x="4336795" y="657699"/>
                </a:cubicBezTo>
                <a:close/>
                <a:moveTo>
                  <a:pt x="4335505" y="880906"/>
                </a:moveTo>
                <a:cubicBezTo>
                  <a:pt x="4337912" y="880434"/>
                  <a:pt x="4338900" y="881207"/>
                  <a:pt x="4338298" y="883055"/>
                </a:cubicBezTo>
                <a:cubicBezTo>
                  <a:pt x="4337396" y="884909"/>
                  <a:pt x="4335677" y="886230"/>
                  <a:pt x="4333658" y="886621"/>
                </a:cubicBezTo>
                <a:cubicBezTo>
                  <a:pt x="4331252" y="887093"/>
                  <a:pt x="4330221" y="886320"/>
                  <a:pt x="4330822" y="884515"/>
                </a:cubicBezTo>
                <a:cubicBezTo>
                  <a:pt x="4331767" y="882737"/>
                  <a:pt x="4333529" y="881502"/>
                  <a:pt x="4335505" y="881164"/>
                </a:cubicBezTo>
                <a:close/>
                <a:moveTo>
                  <a:pt x="4346032" y="955795"/>
                </a:moveTo>
                <a:cubicBezTo>
                  <a:pt x="4341048" y="960865"/>
                  <a:pt x="4340361" y="960393"/>
                  <a:pt x="4337955" y="950210"/>
                </a:cubicBezTo>
                <a:cubicBezTo>
                  <a:pt x="4336322" y="943164"/>
                  <a:pt x="4340404" y="942218"/>
                  <a:pt x="4345860" y="948362"/>
                </a:cubicBezTo>
                <a:cubicBezTo>
                  <a:pt x="4349169" y="952272"/>
                  <a:pt x="4349169" y="952831"/>
                  <a:pt x="4346032" y="956053"/>
                </a:cubicBezTo>
                <a:close/>
                <a:moveTo>
                  <a:pt x="4341736" y="887050"/>
                </a:moveTo>
                <a:cubicBezTo>
                  <a:pt x="4342423" y="885890"/>
                  <a:pt x="4343454" y="884945"/>
                  <a:pt x="4343926" y="884945"/>
                </a:cubicBezTo>
                <a:cubicBezTo>
                  <a:pt x="4344400" y="884945"/>
                  <a:pt x="4344872" y="885890"/>
                  <a:pt x="4344872" y="887050"/>
                </a:cubicBezTo>
                <a:cubicBezTo>
                  <a:pt x="4344829" y="888237"/>
                  <a:pt x="4343884" y="889180"/>
                  <a:pt x="4342681" y="889157"/>
                </a:cubicBezTo>
                <a:cubicBezTo>
                  <a:pt x="4342681" y="889157"/>
                  <a:pt x="4342638" y="889156"/>
                  <a:pt x="4342638" y="889156"/>
                </a:cubicBezTo>
                <a:cubicBezTo>
                  <a:pt x="4341478" y="889328"/>
                  <a:pt x="4341177" y="888382"/>
                  <a:pt x="4341907" y="887222"/>
                </a:cubicBezTo>
                <a:close/>
                <a:moveTo>
                  <a:pt x="4344872" y="599180"/>
                </a:moveTo>
                <a:cubicBezTo>
                  <a:pt x="4344829" y="597449"/>
                  <a:pt x="4346204" y="596005"/>
                  <a:pt x="4347923" y="595958"/>
                </a:cubicBezTo>
                <a:cubicBezTo>
                  <a:pt x="4347923" y="595958"/>
                  <a:pt x="4347923" y="595958"/>
                  <a:pt x="4347923" y="595958"/>
                </a:cubicBezTo>
                <a:cubicBezTo>
                  <a:pt x="4349813" y="595958"/>
                  <a:pt x="4350543" y="597204"/>
                  <a:pt x="4349813" y="599180"/>
                </a:cubicBezTo>
                <a:cubicBezTo>
                  <a:pt x="4349083" y="601157"/>
                  <a:pt x="4347750" y="602360"/>
                  <a:pt x="4346719" y="602360"/>
                </a:cubicBezTo>
                <a:cubicBezTo>
                  <a:pt x="4345688" y="602360"/>
                  <a:pt x="4345044" y="600985"/>
                  <a:pt x="4345044" y="599266"/>
                </a:cubicBezTo>
                <a:close/>
                <a:moveTo>
                  <a:pt x="4335291" y="588138"/>
                </a:moveTo>
                <a:cubicBezTo>
                  <a:pt x="4338599" y="590630"/>
                  <a:pt x="4338728" y="591532"/>
                  <a:pt x="4336236" y="595614"/>
                </a:cubicBezTo>
                <a:cubicBezTo>
                  <a:pt x="4334646" y="598149"/>
                  <a:pt x="4332713" y="600211"/>
                  <a:pt x="4331939" y="600211"/>
                </a:cubicBezTo>
                <a:cubicBezTo>
                  <a:pt x="4329834" y="600211"/>
                  <a:pt x="4323948" y="591275"/>
                  <a:pt x="4323948" y="588052"/>
                </a:cubicBezTo>
                <a:cubicBezTo>
                  <a:pt x="4323948" y="584830"/>
                  <a:pt x="4330650" y="584658"/>
                  <a:pt x="4335462" y="588224"/>
                </a:cubicBezTo>
                <a:close/>
                <a:moveTo>
                  <a:pt x="4324979" y="562745"/>
                </a:moveTo>
                <a:cubicBezTo>
                  <a:pt x="4323088" y="563476"/>
                  <a:pt x="4321843" y="562745"/>
                  <a:pt x="4321843" y="560855"/>
                </a:cubicBezTo>
                <a:cubicBezTo>
                  <a:pt x="4321843" y="559123"/>
                  <a:pt x="4323260" y="557718"/>
                  <a:pt x="4324979" y="557718"/>
                </a:cubicBezTo>
                <a:cubicBezTo>
                  <a:pt x="4326698" y="557718"/>
                  <a:pt x="4328115" y="558578"/>
                  <a:pt x="4328115" y="559609"/>
                </a:cubicBezTo>
                <a:cubicBezTo>
                  <a:pt x="4328115" y="560640"/>
                  <a:pt x="4326869" y="562144"/>
                  <a:pt x="4325151" y="562831"/>
                </a:cubicBezTo>
                <a:close/>
                <a:moveTo>
                  <a:pt x="4321928" y="533013"/>
                </a:moveTo>
                <a:cubicBezTo>
                  <a:pt x="4320038" y="538040"/>
                  <a:pt x="4311359" y="544872"/>
                  <a:pt x="4311359" y="541348"/>
                </a:cubicBezTo>
                <a:cubicBezTo>
                  <a:pt x="4311359" y="537825"/>
                  <a:pt x="4319694" y="525838"/>
                  <a:pt x="4321800" y="525838"/>
                </a:cubicBezTo>
                <a:cubicBezTo>
                  <a:pt x="4323905" y="525838"/>
                  <a:pt x="4324592" y="526439"/>
                  <a:pt x="4322100" y="533099"/>
                </a:cubicBezTo>
                <a:close/>
                <a:moveTo>
                  <a:pt x="4313851" y="642833"/>
                </a:moveTo>
                <a:cubicBezTo>
                  <a:pt x="4317331" y="639853"/>
                  <a:pt x="4321800" y="638316"/>
                  <a:pt x="4326397" y="638537"/>
                </a:cubicBezTo>
                <a:cubicBezTo>
                  <a:pt x="4333744" y="638537"/>
                  <a:pt x="4334388" y="639052"/>
                  <a:pt x="4334388" y="644423"/>
                </a:cubicBezTo>
                <a:cubicBezTo>
                  <a:pt x="4334388" y="649794"/>
                  <a:pt x="4326569" y="658301"/>
                  <a:pt x="4325795" y="654004"/>
                </a:cubicBezTo>
                <a:cubicBezTo>
                  <a:pt x="4325795" y="653102"/>
                  <a:pt x="4325237" y="651426"/>
                  <a:pt x="4324979" y="650223"/>
                </a:cubicBezTo>
                <a:cubicBezTo>
                  <a:pt x="4324635" y="648648"/>
                  <a:pt x="4324420" y="647056"/>
                  <a:pt x="4324248" y="645454"/>
                </a:cubicBezTo>
                <a:cubicBezTo>
                  <a:pt x="4323905" y="643826"/>
                  <a:pt x="4322444" y="642692"/>
                  <a:pt x="4320768" y="642790"/>
                </a:cubicBezTo>
                <a:cubicBezTo>
                  <a:pt x="4318878" y="642790"/>
                  <a:pt x="4317804" y="644337"/>
                  <a:pt x="4318147" y="646528"/>
                </a:cubicBezTo>
                <a:cubicBezTo>
                  <a:pt x="4318491" y="648720"/>
                  <a:pt x="4317202" y="650481"/>
                  <a:pt x="4314066" y="650825"/>
                </a:cubicBezTo>
                <a:cubicBezTo>
                  <a:pt x="4308179" y="651813"/>
                  <a:pt x="4308136" y="648462"/>
                  <a:pt x="4314023" y="642919"/>
                </a:cubicBezTo>
                <a:close/>
                <a:moveTo>
                  <a:pt x="4311831" y="675831"/>
                </a:moveTo>
                <a:cubicBezTo>
                  <a:pt x="4309554" y="670804"/>
                  <a:pt x="4309640" y="670718"/>
                  <a:pt x="4315655" y="672823"/>
                </a:cubicBezTo>
                <a:cubicBezTo>
                  <a:pt x="4319050" y="674026"/>
                  <a:pt x="4321843" y="676347"/>
                  <a:pt x="4321843" y="677979"/>
                </a:cubicBezTo>
                <a:cubicBezTo>
                  <a:pt x="4322014" y="683049"/>
                  <a:pt x="4314452" y="681417"/>
                  <a:pt x="4312003" y="675917"/>
                </a:cubicBezTo>
                <a:close/>
                <a:moveTo>
                  <a:pt x="4315698" y="899983"/>
                </a:moveTo>
                <a:cubicBezTo>
                  <a:pt x="4316815" y="899935"/>
                  <a:pt x="4317761" y="900800"/>
                  <a:pt x="4317804" y="901914"/>
                </a:cubicBezTo>
                <a:cubicBezTo>
                  <a:pt x="4317804" y="901929"/>
                  <a:pt x="4317804" y="901944"/>
                  <a:pt x="4317804" y="901959"/>
                </a:cubicBezTo>
                <a:cubicBezTo>
                  <a:pt x="4317675" y="903352"/>
                  <a:pt x="4316901" y="904603"/>
                  <a:pt x="4315698" y="905311"/>
                </a:cubicBezTo>
                <a:cubicBezTo>
                  <a:pt x="4314581" y="905998"/>
                  <a:pt x="4313636" y="905096"/>
                  <a:pt x="4313636" y="903291"/>
                </a:cubicBezTo>
                <a:cubicBezTo>
                  <a:pt x="4313636" y="901487"/>
                  <a:pt x="4314581" y="899983"/>
                  <a:pt x="4315698" y="899983"/>
                </a:cubicBezTo>
                <a:close/>
                <a:moveTo>
                  <a:pt x="4306633" y="1140849"/>
                </a:moveTo>
                <a:cubicBezTo>
                  <a:pt x="4303539" y="1137669"/>
                  <a:pt x="4305343" y="1131654"/>
                  <a:pt x="4309425" y="1131654"/>
                </a:cubicBezTo>
                <a:cubicBezTo>
                  <a:pt x="4312519" y="1131654"/>
                  <a:pt x="4313722" y="1133072"/>
                  <a:pt x="4313722" y="1136939"/>
                </a:cubicBezTo>
                <a:cubicBezTo>
                  <a:pt x="4313636" y="1141880"/>
                  <a:pt x="4309812" y="1144071"/>
                  <a:pt x="4306633" y="1140849"/>
                </a:cubicBezTo>
                <a:close/>
                <a:moveTo>
                  <a:pt x="4311531" y="1146520"/>
                </a:moveTo>
                <a:cubicBezTo>
                  <a:pt x="4311488" y="1147706"/>
                  <a:pt x="4310543" y="1148650"/>
                  <a:pt x="4309339" y="1148627"/>
                </a:cubicBezTo>
                <a:cubicBezTo>
                  <a:pt x="4309339" y="1148626"/>
                  <a:pt x="4309296" y="1148626"/>
                  <a:pt x="4309296" y="1148626"/>
                </a:cubicBezTo>
                <a:cubicBezTo>
                  <a:pt x="4308093" y="1148626"/>
                  <a:pt x="4307707" y="1147680"/>
                  <a:pt x="4308394" y="1146520"/>
                </a:cubicBezTo>
                <a:cubicBezTo>
                  <a:pt x="4309081" y="1145360"/>
                  <a:pt x="4310113" y="1144372"/>
                  <a:pt x="4310628" y="1144372"/>
                </a:cubicBezTo>
                <a:cubicBezTo>
                  <a:pt x="4311144" y="1144372"/>
                  <a:pt x="4311402" y="1145360"/>
                  <a:pt x="4311402" y="1146520"/>
                </a:cubicBezTo>
                <a:close/>
                <a:moveTo>
                  <a:pt x="4310543" y="912658"/>
                </a:moveTo>
                <a:cubicBezTo>
                  <a:pt x="4309683" y="914614"/>
                  <a:pt x="4307406" y="915506"/>
                  <a:pt x="4305429" y="914649"/>
                </a:cubicBezTo>
                <a:cubicBezTo>
                  <a:pt x="4303926" y="913977"/>
                  <a:pt x="4302981" y="912392"/>
                  <a:pt x="4303152" y="910724"/>
                </a:cubicBezTo>
                <a:cubicBezTo>
                  <a:pt x="4303024" y="908777"/>
                  <a:pt x="4303711" y="906864"/>
                  <a:pt x="4305043" y="905440"/>
                </a:cubicBezTo>
                <a:cubicBezTo>
                  <a:pt x="4307578" y="903850"/>
                  <a:pt x="4312218" y="909865"/>
                  <a:pt x="4310543" y="912658"/>
                </a:cubicBezTo>
                <a:close/>
                <a:moveTo>
                  <a:pt x="4300016" y="825609"/>
                </a:moveTo>
                <a:cubicBezTo>
                  <a:pt x="4296493" y="825609"/>
                  <a:pt x="4296106" y="823762"/>
                  <a:pt x="4298727" y="819551"/>
                </a:cubicBezTo>
                <a:cubicBezTo>
                  <a:pt x="4300145" y="817317"/>
                  <a:pt x="4300746" y="817446"/>
                  <a:pt x="4301820" y="820282"/>
                </a:cubicBezTo>
                <a:cubicBezTo>
                  <a:pt x="4302422" y="821667"/>
                  <a:pt x="4302852" y="823106"/>
                  <a:pt x="4303152" y="824578"/>
                </a:cubicBezTo>
                <a:cubicBezTo>
                  <a:pt x="4303152" y="825180"/>
                  <a:pt x="4301734" y="825609"/>
                  <a:pt x="4300016" y="825609"/>
                </a:cubicBezTo>
                <a:close/>
                <a:moveTo>
                  <a:pt x="4299500" y="805416"/>
                </a:moveTo>
                <a:cubicBezTo>
                  <a:pt x="4298942" y="808337"/>
                  <a:pt x="4297653" y="810700"/>
                  <a:pt x="4296622" y="810700"/>
                </a:cubicBezTo>
                <a:cubicBezTo>
                  <a:pt x="4294473" y="810700"/>
                  <a:pt x="4294258" y="808165"/>
                  <a:pt x="4296063" y="803439"/>
                </a:cubicBezTo>
                <a:cubicBezTo>
                  <a:pt x="4297867" y="798713"/>
                  <a:pt x="4300574" y="799529"/>
                  <a:pt x="4299500" y="805416"/>
                </a:cubicBezTo>
                <a:close/>
                <a:moveTo>
                  <a:pt x="4300918" y="1157434"/>
                </a:moveTo>
                <a:cubicBezTo>
                  <a:pt x="4305215" y="1149442"/>
                  <a:pt x="4314066" y="1152321"/>
                  <a:pt x="4314753" y="1161730"/>
                </a:cubicBezTo>
                <a:cubicBezTo>
                  <a:pt x="4315097" y="1166241"/>
                  <a:pt x="4312948" y="1166542"/>
                  <a:pt x="4309640" y="1162503"/>
                </a:cubicBezTo>
                <a:cubicBezTo>
                  <a:pt x="4307879" y="1160704"/>
                  <a:pt x="4305257" y="1160012"/>
                  <a:pt x="4302852" y="1160699"/>
                </a:cubicBezTo>
                <a:cubicBezTo>
                  <a:pt x="4298942" y="1161902"/>
                  <a:pt x="4298770" y="1161515"/>
                  <a:pt x="4300918" y="1157434"/>
                </a:cubicBezTo>
                <a:close/>
                <a:moveTo>
                  <a:pt x="4314753" y="965935"/>
                </a:moveTo>
                <a:cubicBezTo>
                  <a:pt x="4313378" y="963701"/>
                  <a:pt x="4319050" y="960178"/>
                  <a:pt x="4321112" y="962111"/>
                </a:cubicBezTo>
                <a:cubicBezTo>
                  <a:pt x="4321671" y="962670"/>
                  <a:pt x="4320768" y="964260"/>
                  <a:pt x="4319093" y="965678"/>
                </a:cubicBezTo>
                <a:cubicBezTo>
                  <a:pt x="4317417" y="967095"/>
                  <a:pt x="4315698" y="967482"/>
                  <a:pt x="4314753" y="965935"/>
                </a:cubicBezTo>
                <a:close/>
                <a:moveTo>
                  <a:pt x="4319909" y="1167874"/>
                </a:moveTo>
                <a:cubicBezTo>
                  <a:pt x="4321112" y="1167874"/>
                  <a:pt x="4322057" y="1168836"/>
                  <a:pt x="4322057" y="1170022"/>
                </a:cubicBezTo>
                <a:cubicBezTo>
                  <a:pt x="4322057" y="1171209"/>
                  <a:pt x="4321112" y="1172171"/>
                  <a:pt x="4319909" y="1172171"/>
                </a:cubicBezTo>
                <a:cubicBezTo>
                  <a:pt x="4318706" y="1172171"/>
                  <a:pt x="4317761" y="1171209"/>
                  <a:pt x="4317761" y="1170022"/>
                </a:cubicBezTo>
                <a:cubicBezTo>
                  <a:pt x="4317761" y="1168836"/>
                  <a:pt x="4318706" y="1167874"/>
                  <a:pt x="4319909" y="1167874"/>
                </a:cubicBezTo>
                <a:close/>
                <a:moveTo>
                  <a:pt x="4320295" y="706294"/>
                </a:moveTo>
                <a:cubicBezTo>
                  <a:pt x="4316901" y="706766"/>
                  <a:pt x="4315999" y="706294"/>
                  <a:pt x="4317030" y="703630"/>
                </a:cubicBezTo>
                <a:cubicBezTo>
                  <a:pt x="4318491" y="699677"/>
                  <a:pt x="4326955" y="698990"/>
                  <a:pt x="4325624" y="702942"/>
                </a:cubicBezTo>
                <a:cubicBezTo>
                  <a:pt x="4324463" y="704807"/>
                  <a:pt x="4322487" y="706016"/>
                  <a:pt x="4320295" y="706208"/>
                </a:cubicBezTo>
                <a:close/>
                <a:moveTo>
                  <a:pt x="4332455" y="1143813"/>
                </a:moveTo>
                <a:cubicBezTo>
                  <a:pt x="4332455" y="1135220"/>
                  <a:pt x="4341392" y="1130064"/>
                  <a:pt x="4343497" y="1137583"/>
                </a:cubicBezTo>
                <a:cubicBezTo>
                  <a:pt x="4344099" y="1139603"/>
                  <a:pt x="4345259" y="1142954"/>
                  <a:pt x="4346075" y="1145016"/>
                </a:cubicBezTo>
                <a:cubicBezTo>
                  <a:pt x="4347364" y="1148153"/>
                  <a:pt x="4346376" y="1148711"/>
                  <a:pt x="4340017" y="1148711"/>
                </a:cubicBezTo>
                <a:cubicBezTo>
                  <a:pt x="4333658" y="1148711"/>
                  <a:pt x="4332455" y="1147938"/>
                  <a:pt x="4332455" y="1143727"/>
                </a:cubicBezTo>
                <a:close/>
                <a:moveTo>
                  <a:pt x="4344013" y="1237994"/>
                </a:moveTo>
                <a:cubicBezTo>
                  <a:pt x="4345044" y="1236652"/>
                  <a:pt x="4346633" y="1235859"/>
                  <a:pt x="4348309" y="1235846"/>
                </a:cubicBezTo>
                <a:cubicBezTo>
                  <a:pt x="4349985" y="1235846"/>
                  <a:pt x="4351317" y="1236834"/>
                  <a:pt x="4351317" y="1237994"/>
                </a:cubicBezTo>
                <a:cubicBezTo>
                  <a:pt x="4351317" y="1239154"/>
                  <a:pt x="4349383" y="1240099"/>
                  <a:pt x="4347020" y="1240099"/>
                </a:cubicBezTo>
                <a:cubicBezTo>
                  <a:pt x="4344657" y="1240099"/>
                  <a:pt x="4343282" y="1239068"/>
                  <a:pt x="4344013" y="1237908"/>
                </a:cubicBezTo>
                <a:close/>
                <a:moveTo>
                  <a:pt x="4348309" y="913131"/>
                </a:moveTo>
                <a:cubicBezTo>
                  <a:pt x="4346805" y="910681"/>
                  <a:pt x="4350801" y="907416"/>
                  <a:pt x="4352821" y="909435"/>
                </a:cubicBezTo>
                <a:cubicBezTo>
                  <a:pt x="4353508" y="910166"/>
                  <a:pt x="4353078" y="911799"/>
                  <a:pt x="4351876" y="913045"/>
                </a:cubicBezTo>
                <a:cubicBezTo>
                  <a:pt x="4350672" y="914291"/>
                  <a:pt x="4349255" y="914505"/>
                  <a:pt x="4348395" y="913045"/>
                </a:cubicBezTo>
                <a:close/>
                <a:moveTo>
                  <a:pt x="4367257" y="950640"/>
                </a:moveTo>
                <a:cubicBezTo>
                  <a:pt x="4365796" y="945011"/>
                  <a:pt x="4366742" y="943765"/>
                  <a:pt x="4371038" y="945441"/>
                </a:cubicBezTo>
                <a:cubicBezTo>
                  <a:pt x="4373057" y="946559"/>
                  <a:pt x="4374304" y="948710"/>
                  <a:pt x="4374261" y="951026"/>
                </a:cubicBezTo>
                <a:cubicBezTo>
                  <a:pt x="4374347" y="956741"/>
                  <a:pt x="4368847" y="956440"/>
                  <a:pt x="4367257" y="950554"/>
                </a:cubicBezTo>
                <a:close/>
                <a:moveTo>
                  <a:pt x="4374261" y="997902"/>
                </a:moveTo>
                <a:cubicBezTo>
                  <a:pt x="4374261" y="999105"/>
                  <a:pt x="4373831" y="1000050"/>
                  <a:pt x="4373358" y="1000050"/>
                </a:cubicBezTo>
                <a:cubicBezTo>
                  <a:pt x="4372886" y="1000050"/>
                  <a:pt x="4371854" y="999105"/>
                  <a:pt x="4371124" y="997902"/>
                </a:cubicBezTo>
                <a:cubicBezTo>
                  <a:pt x="4370393" y="996699"/>
                  <a:pt x="4370823" y="995797"/>
                  <a:pt x="4372069" y="995797"/>
                </a:cubicBezTo>
                <a:cubicBezTo>
                  <a:pt x="4373229" y="995721"/>
                  <a:pt x="4374218" y="996577"/>
                  <a:pt x="4374347" y="997730"/>
                </a:cubicBezTo>
                <a:close/>
                <a:moveTo>
                  <a:pt x="4367988" y="876782"/>
                </a:moveTo>
                <a:cubicBezTo>
                  <a:pt x="4366828" y="876758"/>
                  <a:pt x="4365882" y="875803"/>
                  <a:pt x="4365882" y="874633"/>
                </a:cubicBezTo>
                <a:cubicBezTo>
                  <a:pt x="4365882" y="873471"/>
                  <a:pt x="4366828" y="872528"/>
                  <a:pt x="4367988" y="872528"/>
                </a:cubicBezTo>
                <a:cubicBezTo>
                  <a:pt x="4369147" y="872528"/>
                  <a:pt x="4370093" y="873471"/>
                  <a:pt x="4370093" y="874633"/>
                </a:cubicBezTo>
                <a:cubicBezTo>
                  <a:pt x="4370007" y="875704"/>
                  <a:pt x="4369147" y="876549"/>
                  <a:pt x="4368073" y="876610"/>
                </a:cubicBezTo>
                <a:close/>
                <a:moveTo>
                  <a:pt x="4376881" y="1083919"/>
                </a:moveTo>
                <a:cubicBezTo>
                  <a:pt x="4380877" y="1089505"/>
                  <a:pt x="4378471" y="1093372"/>
                  <a:pt x="4374261" y="1088216"/>
                </a:cubicBezTo>
                <a:cubicBezTo>
                  <a:pt x="4372886" y="1086515"/>
                  <a:pt x="4370909" y="1085383"/>
                  <a:pt x="4368761" y="1085036"/>
                </a:cubicBezTo>
                <a:cubicBezTo>
                  <a:pt x="4367085" y="1084944"/>
                  <a:pt x="4365796" y="1083526"/>
                  <a:pt x="4365882" y="1081857"/>
                </a:cubicBezTo>
                <a:cubicBezTo>
                  <a:pt x="4365968" y="1076744"/>
                  <a:pt x="4372886" y="1078033"/>
                  <a:pt x="4376967" y="1083747"/>
                </a:cubicBezTo>
                <a:close/>
                <a:moveTo>
                  <a:pt x="4380533" y="1143642"/>
                </a:moveTo>
                <a:cubicBezTo>
                  <a:pt x="4380533" y="1141665"/>
                  <a:pt x="4382338" y="1140290"/>
                  <a:pt x="4384830" y="1140290"/>
                </a:cubicBezTo>
                <a:cubicBezTo>
                  <a:pt x="4387322" y="1140290"/>
                  <a:pt x="4388826" y="1141407"/>
                  <a:pt x="4388310" y="1142954"/>
                </a:cubicBezTo>
                <a:cubicBezTo>
                  <a:pt x="4387150" y="1146821"/>
                  <a:pt x="4380619" y="1147380"/>
                  <a:pt x="4380619" y="1143470"/>
                </a:cubicBezTo>
                <a:close/>
                <a:moveTo>
                  <a:pt x="4384830" y="1191333"/>
                </a:moveTo>
                <a:cubicBezTo>
                  <a:pt x="4384830" y="1192494"/>
                  <a:pt x="4384400" y="1193439"/>
                  <a:pt x="4383885" y="1193439"/>
                </a:cubicBezTo>
                <a:cubicBezTo>
                  <a:pt x="4383369" y="1193439"/>
                  <a:pt x="4382381" y="1192494"/>
                  <a:pt x="4381693" y="1191333"/>
                </a:cubicBezTo>
                <a:cubicBezTo>
                  <a:pt x="4381006" y="1190173"/>
                  <a:pt x="4381393" y="1189185"/>
                  <a:pt x="4382596" y="1189185"/>
                </a:cubicBezTo>
                <a:cubicBezTo>
                  <a:pt x="4383756" y="1189157"/>
                  <a:pt x="4384701" y="1190019"/>
                  <a:pt x="4384830" y="1191162"/>
                </a:cubicBezTo>
                <a:close/>
                <a:moveTo>
                  <a:pt x="4384443" y="1229573"/>
                </a:moveTo>
                <a:cubicBezTo>
                  <a:pt x="4386119" y="1229573"/>
                  <a:pt x="4386935" y="1231420"/>
                  <a:pt x="4386549" y="1234342"/>
                </a:cubicBezTo>
                <a:cubicBezTo>
                  <a:pt x="4385904" y="1238939"/>
                  <a:pt x="4380748" y="1241732"/>
                  <a:pt x="4377956" y="1238982"/>
                </a:cubicBezTo>
                <a:cubicBezTo>
                  <a:pt x="4376108" y="1236834"/>
                  <a:pt x="4381135" y="1229401"/>
                  <a:pt x="4384443" y="1229401"/>
                </a:cubicBezTo>
                <a:close/>
                <a:moveTo>
                  <a:pt x="4377483" y="1754528"/>
                </a:moveTo>
                <a:cubicBezTo>
                  <a:pt x="4379245" y="1754528"/>
                  <a:pt x="4380619" y="1755473"/>
                  <a:pt x="4380619" y="1756633"/>
                </a:cubicBezTo>
                <a:cubicBezTo>
                  <a:pt x="4380619" y="1757793"/>
                  <a:pt x="4379245" y="1758781"/>
                  <a:pt x="4377483" y="1758781"/>
                </a:cubicBezTo>
                <a:cubicBezTo>
                  <a:pt x="4375721" y="1758781"/>
                  <a:pt x="4374347" y="1757836"/>
                  <a:pt x="4374347" y="1756633"/>
                </a:cubicBezTo>
                <a:cubicBezTo>
                  <a:pt x="4374347" y="1755430"/>
                  <a:pt x="4375850" y="1754356"/>
                  <a:pt x="4377483" y="1754356"/>
                </a:cubicBezTo>
                <a:close/>
                <a:moveTo>
                  <a:pt x="4379588" y="2200855"/>
                </a:moveTo>
                <a:cubicBezTo>
                  <a:pt x="4381436" y="2200855"/>
                  <a:pt x="4382381" y="2201801"/>
                  <a:pt x="4381693" y="2202961"/>
                </a:cubicBezTo>
                <a:cubicBezTo>
                  <a:pt x="4381006" y="2204121"/>
                  <a:pt x="4380018" y="2205066"/>
                  <a:pt x="4379588" y="2205066"/>
                </a:cubicBezTo>
                <a:cubicBezTo>
                  <a:pt x="4379159" y="2205066"/>
                  <a:pt x="4378214" y="2204121"/>
                  <a:pt x="4377483" y="2202961"/>
                </a:cubicBezTo>
                <a:cubicBezTo>
                  <a:pt x="4376752" y="2201801"/>
                  <a:pt x="4377740" y="2200684"/>
                  <a:pt x="4379588" y="2200684"/>
                </a:cubicBezTo>
                <a:close/>
                <a:moveTo>
                  <a:pt x="4380619" y="2069080"/>
                </a:moveTo>
                <a:cubicBezTo>
                  <a:pt x="4379502" y="2069080"/>
                  <a:pt x="4378557" y="2067619"/>
                  <a:pt x="4378557" y="2065857"/>
                </a:cubicBezTo>
                <a:cubicBezTo>
                  <a:pt x="4378557" y="2064096"/>
                  <a:pt x="4379502" y="2062678"/>
                  <a:pt x="4380619" y="2062678"/>
                </a:cubicBezTo>
                <a:cubicBezTo>
                  <a:pt x="4381737" y="2062678"/>
                  <a:pt x="4382725" y="2064139"/>
                  <a:pt x="4382725" y="2065857"/>
                </a:cubicBezTo>
                <a:cubicBezTo>
                  <a:pt x="4382725" y="2067576"/>
                  <a:pt x="4381780" y="2068908"/>
                  <a:pt x="4380619" y="2068908"/>
                </a:cubicBezTo>
                <a:close/>
                <a:moveTo>
                  <a:pt x="4387021" y="2739989"/>
                </a:moveTo>
                <a:cubicBezTo>
                  <a:pt x="4389771" y="2739302"/>
                  <a:pt x="4391060" y="2739774"/>
                  <a:pt x="4390502" y="2741364"/>
                </a:cubicBezTo>
                <a:cubicBezTo>
                  <a:pt x="4389514" y="2744414"/>
                  <a:pt x="4382725" y="2746004"/>
                  <a:pt x="4382725" y="2743168"/>
                </a:cubicBezTo>
                <a:cubicBezTo>
                  <a:pt x="4382725" y="2741880"/>
                  <a:pt x="4384658" y="2740462"/>
                  <a:pt x="4387021" y="2739817"/>
                </a:cubicBezTo>
                <a:close/>
                <a:moveTo>
                  <a:pt x="4375850" y="1056206"/>
                </a:moveTo>
                <a:lnTo>
                  <a:pt x="4369964" y="1048773"/>
                </a:lnTo>
                <a:lnTo>
                  <a:pt x="4376366" y="1048773"/>
                </a:lnTo>
                <a:cubicBezTo>
                  <a:pt x="4380662" y="1048773"/>
                  <a:pt x="4382725" y="1049804"/>
                  <a:pt x="4382725" y="1051996"/>
                </a:cubicBezTo>
                <a:cubicBezTo>
                  <a:pt x="4382940" y="1053888"/>
                  <a:pt x="4384100" y="1055529"/>
                  <a:pt x="4385861" y="1056292"/>
                </a:cubicBezTo>
                <a:cubicBezTo>
                  <a:pt x="4387666" y="1057000"/>
                  <a:pt x="4388869" y="1058672"/>
                  <a:pt x="4388998" y="1060589"/>
                </a:cubicBezTo>
                <a:cubicBezTo>
                  <a:pt x="4388998" y="1066174"/>
                  <a:pt x="4381737" y="1063682"/>
                  <a:pt x="4375850" y="1056206"/>
                </a:cubicBezTo>
                <a:close/>
                <a:moveTo>
                  <a:pt x="4377569" y="856545"/>
                </a:moveTo>
                <a:cubicBezTo>
                  <a:pt x="4380018" y="853236"/>
                  <a:pt x="4380619" y="853064"/>
                  <a:pt x="4380619" y="855728"/>
                </a:cubicBezTo>
                <a:lnTo>
                  <a:pt x="4380619" y="855728"/>
                </a:lnTo>
                <a:cubicBezTo>
                  <a:pt x="4380362" y="858054"/>
                  <a:pt x="4379245" y="860192"/>
                  <a:pt x="4377440" y="861701"/>
                </a:cubicBezTo>
                <a:cubicBezTo>
                  <a:pt x="4373487" y="865095"/>
                  <a:pt x="4373530" y="861915"/>
                  <a:pt x="4377569" y="856545"/>
                </a:cubicBezTo>
                <a:close/>
                <a:moveTo>
                  <a:pt x="4379846" y="778820"/>
                </a:moveTo>
                <a:cubicBezTo>
                  <a:pt x="4381693" y="778820"/>
                  <a:pt x="4382768" y="780324"/>
                  <a:pt x="4382338" y="782386"/>
                </a:cubicBezTo>
                <a:cubicBezTo>
                  <a:pt x="4381521" y="786682"/>
                  <a:pt x="4377354" y="788444"/>
                  <a:pt x="4375464" y="785308"/>
                </a:cubicBezTo>
                <a:cubicBezTo>
                  <a:pt x="4374218" y="783287"/>
                  <a:pt x="4374862" y="780640"/>
                  <a:pt x="4376881" y="779396"/>
                </a:cubicBezTo>
                <a:cubicBezTo>
                  <a:pt x="4377740" y="778849"/>
                  <a:pt x="4378815" y="778644"/>
                  <a:pt x="4379846" y="778820"/>
                </a:cubicBezTo>
                <a:close/>
                <a:moveTo>
                  <a:pt x="4382725" y="957428"/>
                </a:moveTo>
                <a:cubicBezTo>
                  <a:pt x="4382725" y="955022"/>
                  <a:pt x="4389642" y="950940"/>
                  <a:pt x="4393595" y="951026"/>
                </a:cubicBezTo>
                <a:cubicBezTo>
                  <a:pt x="4395142" y="951026"/>
                  <a:pt x="4394240" y="952917"/>
                  <a:pt x="4391404" y="955323"/>
                </a:cubicBezTo>
                <a:cubicBezTo>
                  <a:pt x="4386033" y="959877"/>
                  <a:pt x="4382725" y="960651"/>
                  <a:pt x="4382725" y="957428"/>
                </a:cubicBezTo>
                <a:close/>
                <a:moveTo>
                  <a:pt x="4394240" y="902088"/>
                </a:moveTo>
                <a:cubicBezTo>
                  <a:pt x="4392521" y="902088"/>
                  <a:pt x="4391103" y="901143"/>
                  <a:pt x="4391103" y="899983"/>
                </a:cubicBezTo>
                <a:cubicBezTo>
                  <a:pt x="4391103" y="898823"/>
                  <a:pt x="4392521" y="897878"/>
                  <a:pt x="4394240" y="897878"/>
                </a:cubicBezTo>
                <a:cubicBezTo>
                  <a:pt x="4395958" y="897878"/>
                  <a:pt x="4397376" y="898823"/>
                  <a:pt x="4397376" y="899983"/>
                </a:cubicBezTo>
                <a:cubicBezTo>
                  <a:pt x="4397376" y="901143"/>
                  <a:pt x="4395958" y="902088"/>
                  <a:pt x="4394240" y="902088"/>
                </a:cubicBezTo>
                <a:close/>
                <a:moveTo>
                  <a:pt x="4385904" y="815040"/>
                </a:moveTo>
                <a:cubicBezTo>
                  <a:pt x="4384357" y="812462"/>
                  <a:pt x="4390459" y="800088"/>
                  <a:pt x="4393252" y="800088"/>
                </a:cubicBezTo>
                <a:cubicBezTo>
                  <a:pt x="4396044" y="800088"/>
                  <a:pt x="4395743" y="806447"/>
                  <a:pt x="4392693" y="806490"/>
                </a:cubicBezTo>
                <a:cubicBezTo>
                  <a:pt x="4391232" y="806490"/>
                  <a:pt x="4392220" y="808251"/>
                  <a:pt x="4394841" y="810314"/>
                </a:cubicBezTo>
                <a:cubicBezTo>
                  <a:pt x="4397462" y="812376"/>
                  <a:pt x="4399138" y="814610"/>
                  <a:pt x="4398192" y="815598"/>
                </a:cubicBezTo>
                <a:cubicBezTo>
                  <a:pt x="4396001" y="817790"/>
                  <a:pt x="4387365" y="817403"/>
                  <a:pt x="4385904" y="815040"/>
                </a:cubicBezTo>
                <a:close/>
                <a:moveTo>
                  <a:pt x="4394240" y="778820"/>
                </a:moveTo>
                <a:cubicBezTo>
                  <a:pt x="4391619" y="781054"/>
                  <a:pt x="4391103" y="780753"/>
                  <a:pt x="4391103" y="776972"/>
                </a:cubicBezTo>
                <a:cubicBezTo>
                  <a:pt x="4391103" y="773879"/>
                  <a:pt x="4389814" y="772676"/>
                  <a:pt x="4386807" y="772676"/>
                </a:cubicBezTo>
                <a:cubicBezTo>
                  <a:pt x="4383799" y="772676"/>
                  <a:pt x="4382510" y="771301"/>
                  <a:pt x="4382510" y="769625"/>
                </a:cubicBezTo>
                <a:cubicBezTo>
                  <a:pt x="4382510" y="764899"/>
                  <a:pt x="4387021" y="763137"/>
                  <a:pt x="4389169" y="767047"/>
                </a:cubicBezTo>
                <a:cubicBezTo>
                  <a:pt x="4390158" y="768937"/>
                  <a:pt x="4392048" y="770230"/>
                  <a:pt x="4394154" y="770527"/>
                </a:cubicBezTo>
                <a:cubicBezTo>
                  <a:pt x="4395786" y="770527"/>
                  <a:pt x="4397118" y="771848"/>
                  <a:pt x="4397161" y="773492"/>
                </a:cubicBezTo>
                <a:cubicBezTo>
                  <a:pt x="4396861" y="775556"/>
                  <a:pt x="4395829" y="777442"/>
                  <a:pt x="4394240" y="778820"/>
                </a:cubicBezTo>
                <a:close/>
                <a:moveTo>
                  <a:pt x="4374862" y="622253"/>
                </a:moveTo>
                <a:cubicBezTo>
                  <a:pt x="4371425" y="620878"/>
                  <a:pt x="4371511" y="615206"/>
                  <a:pt x="4374862" y="615206"/>
                </a:cubicBezTo>
                <a:cubicBezTo>
                  <a:pt x="4378214" y="615206"/>
                  <a:pt x="4382596" y="619503"/>
                  <a:pt x="4382596" y="621995"/>
                </a:cubicBezTo>
                <a:cubicBezTo>
                  <a:pt x="4382725" y="623843"/>
                  <a:pt x="4379030" y="623971"/>
                  <a:pt x="4374862" y="622253"/>
                </a:cubicBezTo>
                <a:close/>
                <a:moveTo>
                  <a:pt x="4374218" y="742557"/>
                </a:moveTo>
                <a:cubicBezTo>
                  <a:pt x="4375592" y="742708"/>
                  <a:pt x="4376795" y="743507"/>
                  <a:pt x="4377483" y="744705"/>
                </a:cubicBezTo>
                <a:cubicBezTo>
                  <a:pt x="4378214" y="745865"/>
                  <a:pt x="4377483" y="746810"/>
                  <a:pt x="4375550" y="746810"/>
                </a:cubicBezTo>
                <a:cubicBezTo>
                  <a:pt x="4373616" y="746810"/>
                  <a:pt x="4372241" y="745865"/>
                  <a:pt x="4372241" y="744705"/>
                </a:cubicBezTo>
                <a:cubicBezTo>
                  <a:pt x="4372284" y="743624"/>
                  <a:pt x="4373143" y="742751"/>
                  <a:pt x="4374218" y="742686"/>
                </a:cubicBezTo>
                <a:close/>
                <a:moveTo>
                  <a:pt x="4371038" y="837081"/>
                </a:moveTo>
                <a:cubicBezTo>
                  <a:pt x="4366355" y="838929"/>
                  <a:pt x="4365968" y="838757"/>
                  <a:pt x="4365968" y="835191"/>
                </a:cubicBezTo>
                <a:cubicBezTo>
                  <a:pt x="4365968" y="833429"/>
                  <a:pt x="4367859" y="832011"/>
                  <a:pt x="4370264" y="832011"/>
                </a:cubicBezTo>
                <a:cubicBezTo>
                  <a:pt x="4375163" y="831968"/>
                  <a:pt x="4375850" y="835234"/>
                  <a:pt x="4371038" y="837038"/>
                </a:cubicBezTo>
                <a:close/>
                <a:moveTo>
                  <a:pt x="4366742" y="530220"/>
                </a:moveTo>
                <a:cubicBezTo>
                  <a:pt x="4364937" y="530220"/>
                  <a:pt x="4364078" y="529232"/>
                  <a:pt x="4364765" y="528072"/>
                </a:cubicBezTo>
                <a:cubicBezTo>
                  <a:pt x="4365968" y="526096"/>
                  <a:pt x="4370007" y="527041"/>
                  <a:pt x="4370007" y="529275"/>
                </a:cubicBezTo>
                <a:cubicBezTo>
                  <a:pt x="4370179" y="529748"/>
                  <a:pt x="4368718" y="530177"/>
                  <a:pt x="4366914" y="530177"/>
                </a:cubicBezTo>
                <a:close/>
                <a:moveTo>
                  <a:pt x="4363820" y="597676"/>
                </a:moveTo>
                <a:cubicBezTo>
                  <a:pt x="4362488" y="599536"/>
                  <a:pt x="4360855" y="601161"/>
                  <a:pt x="4359007" y="602489"/>
                </a:cubicBezTo>
                <a:cubicBezTo>
                  <a:pt x="4356859" y="602489"/>
                  <a:pt x="4355312" y="599266"/>
                  <a:pt x="4355312" y="594669"/>
                </a:cubicBezTo>
                <a:cubicBezTo>
                  <a:pt x="4355312" y="591962"/>
                  <a:pt x="4354152" y="589642"/>
                  <a:pt x="4352735" y="589556"/>
                </a:cubicBezTo>
                <a:cubicBezTo>
                  <a:pt x="4351317" y="589470"/>
                  <a:pt x="4352735" y="588482"/>
                  <a:pt x="4356387" y="587408"/>
                </a:cubicBezTo>
                <a:cubicBezTo>
                  <a:pt x="4367945" y="583884"/>
                  <a:pt x="4371554" y="588611"/>
                  <a:pt x="4363992" y="597633"/>
                </a:cubicBezTo>
                <a:close/>
                <a:moveTo>
                  <a:pt x="4359824" y="509855"/>
                </a:moveTo>
                <a:cubicBezTo>
                  <a:pt x="4357676" y="511186"/>
                  <a:pt x="4353336" y="500531"/>
                  <a:pt x="4354625" y="496965"/>
                </a:cubicBezTo>
                <a:cubicBezTo>
                  <a:pt x="4356816" y="491164"/>
                  <a:pt x="4360769" y="493914"/>
                  <a:pt x="4360984" y="501261"/>
                </a:cubicBezTo>
                <a:cubicBezTo>
                  <a:pt x="4361457" y="504149"/>
                  <a:pt x="4361113" y="507109"/>
                  <a:pt x="4359996" y="509812"/>
                </a:cubicBezTo>
                <a:close/>
                <a:moveTo>
                  <a:pt x="4346290" y="524592"/>
                </a:moveTo>
                <a:cubicBezTo>
                  <a:pt x="4346977" y="525279"/>
                  <a:pt x="4346290" y="527299"/>
                  <a:pt x="4344915" y="529103"/>
                </a:cubicBezTo>
                <a:cubicBezTo>
                  <a:pt x="4341521" y="533400"/>
                  <a:pt x="4338556" y="533400"/>
                  <a:pt x="4338556" y="529103"/>
                </a:cubicBezTo>
                <a:cubicBezTo>
                  <a:pt x="4338728" y="525623"/>
                  <a:pt x="4344314" y="522358"/>
                  <a:pt x="4346462" y="524549"/>
                </a:cubicBezTo>
                <a:close/>
                <a:moveTo>
                  <a:pt x="4338642" y="535591"/>
                </a:moveTo>
                <a:cubicBezTo>
                  <a:pt x="4340232" y="536579"/>
                  <a:pt x="4339415" y="538727"/>
                  <a:pt x="4336279" y="542122"/>
                </a:cubicBezTo>
                <a:cubicBezTo>
                  <a:pt x="4330521" y="548352"/>
                  <a:pt x="4324850" y="549168"/>
                  <a:pt x="4327900" y="543325"/>
                </a:cubicBezTo>
                <a:cubicBezTo>
                  <a:pt x="4330951" y="537481"/>
                  <a:pt x="4336193" y="533872"/>
                  <a:pt x="4338814" y="535548"/>
                </a:cubicBezTo>
                <a:close/>
                <a:moveTo>
                  <a:pt x="4337525" y="500445"/>
                </a:moveTo>
                <a:cubicBezTo>
                  <a:pt x="4336838" y="501605"/>
                  <a:pt x="4335849" y="502593"/>
                  <a:pt x="4335333" y="502593"/>
                </a:cubicBezTo>
                <a:cubicBezTo>
                  <a:pt x="4334818" y="502593"/>
                  <a:pt x="4334388" y="501605"/>
                  <a:pt x="4334388" y="500445"/>
                </a:cubicBezTo>
                <a:cubicBezTo>
                  <a:pt x="4334431" y="499259"/>
                  <a:pt x="4335376" y="498314"/>
                  <a:pt x="4336580" y="498340"/>
                </a:cubicBezTo>
                <a:cubicBezTo>
                  <a:pt x="4336580" y="498340"/>
                  <a:pt x="4336623" y="498340"/>
                  <a:pt x="4336623" y="498340"/>
                </a:cubicBezTo>
                <a:cubicBezTo>
                  <a:pt x="4337997" y="498297"/>
                  <a:pt x="4338427" y="499242"/>
                  <a:pt x="4337697" y="500402"/>
                </a:cubicBezTo>
                <a:close/>
                <a:moveTo>
                  <a:pt x="4335205" y="444031"/>
                </a:moveTo>
                <a:cubicBezTo>
                  <a:pt x="4333701" y="448070"/>
                  <a:pt x="4328588" y="449831"/>
                  <a:pt x="4326826" y="446910"/>
                </a:cubicBezTo>
                <a:cubicBezTo>
                  <a:pt x="4325065" y="443988"/>
                  <a:pt x="4331939" y="438317"/>
                  <a:pt x="4334603" y="440035"/>
                </a:cubicBezTo>
                <a:cubicBezTo>
                  <a:pt x="4335720" y="440551"/>
                  <a:pt x="4335978" y="442355"/>
                  <a:pt x="4335376" y="443988"/>
                </a:cubicBezTo>
                <a:close/>
                <a:moveTo>
                  <a:pt x="4327213" y="406952"/>
                </a:moveTo>
                <a:cubicBezTo>
                  <a:pt x="4326698" y="406952"/>
                  <a:pt x="4325709" y="406006"/>
                  <a:pt x="4324979" y="404846"/>
                </a:cubicBezTo>
                <a:cubicBezTo>
                  <a:pt x="4324248" y="403686"/>
                  <a:pt x="4324678" y="402698"/>
                  <a:pt x="4325924" y="402698"/>
                </a:cubicBezTo>
                <a:cubicBezTo>
                  <a:pt x="4327127" y="402672"/>
                  <a:pt x="4328072" y="403618"/>
                  <a:pt x="4328115" y="404803"/>
                </a:cubicBezTo>
                <a:cubicBezTo>
                  <a:pt x="4328115" y="404816"/>
                  <a:pt x="4328115" y="404833"/>
                  <a:pt x="4328115" y="404846"/>
                </a:cubicBezTo>
                <a:cubicBezTo>
                  <a:pt x="4328287" y="405963"/>
                  <a:pt x="4327857" y="406909"/>
                  <a:pt x="4327385" y="406909"/>
                </a:cubicBezTo>
                <a:close/>
                <a:moveTo>
                  <a:pt x="4306117" y="513206"/>
                </a:moveTo>
                <a:cubicBezTo>
                  <a:pt x="4307879" y="513206"/>
                  <a:pt x="4309253" y="514151"/>
                  <a:pt x="4309253" y="515354"/>
                </a:cubicBezTo>
                <a:cubicBezTo>
                  <a:pt x="4309253" y="516557"/>
                  <a:pt x="4307879" y="517459"/>
                  <a:pt x="4306117" y="517459"/>
                </a:cubicBezTo>
                <a:cubicBezTo>
                  <a:pt x="4304355" y="517459"/>
                  <a:pt x="4302981" y="516514"/>
                  <a:pt x="4302981" y="515354"/>
                </a:cubicBezTo>
                <a:cubicBezTo>
                  <a:pt x="4302981" y="514194"/>
                  <a:pt x="4304570" y="513163"/>
                  <a:pt x="4306289" y="513163"/>
                </a:cubicBezTo>
                <a:close/>
                <a:moveTo>
                  <a:pt x="4305086" y="704704"/>
                </a:moveTo>
                <a:cubicBezTo>
                  <a:pt x="4305086" y="705778"/>
                  <a:pt x="4299887" y="706637"/>
                  <a:pt x="4293571" y="706637"/>
                </a:cubicBezTo>
                <a:cubicBezTo>
                  <a:pt x="4282872" y="706637"/>
                  <a:pt x="4279091" y="704489"/>
                  <a:pt x="4284162" y="701310"/>
                </a:cubicBezTo>
                <a:cubicBezTo>
                  <a:pt x="4287212" y="699333"/>
                  <a:pt x="4305257" y="702384"/>
                  <a:pt x="4305257" y="704661"/>
                </a:cubicBezTo>
                <a:close/>
                <a:moveTo>
                  <a:pt x="4283603" y="764426"/>
                </a:moveTo>
                <a:cubicBezTo>
                  <a:pt x="4285880" y="765171"/>
                  <a:pt x="4287814" y="766693"/>
                  <a:pt x="4289060" y="768723"/>
                </a:cubicBezTo>
                <a:cubicBezTo>
                  <a:pt x="4290864" y="771645"/>
                  <a:pt x="4290692" y="773019"/>
                  <a:pt x="4288243" y="774523"/>
                </a:cubicBezTo>
                <a:cubicBezTo>
                  <a:pt x="4284205" y="777144"/>
                  <a:pt x="4283259" y="777101"/>
                  <a:pt x="4280552" y="774308"/>
                </a:cubicBezTo>
                <a:cubicBezTo>
                  <a:pt x="4277845" y="771516"/>
                  <a:pt x="4279951" y="763782"/>
                  <a:pt x="4283861" y="764383"/>
                </a:cubicBezTo>
                <a:close/>
                <a:moveTo>
                  <a:pt x="4278919" y="525795"/>
                </a:moveTo>
                <a:cubicBezTo>
                  <a:pt x="4278232" y="526989"/>
                  <a:pt x="4277072" y="527818"/>
                  <a:pt x="4275697" y="528072"/>
                </a:cubicBezTo>
                <a:cubicBezTo>
                  <a:pt x="4273463" y="527827"/>
                  <a:pt x="4271873" y="525833"/>
                  <a:pt x="4272131" y="523616"/>
                </a:cubicBezTo>
                <a:cubicBezTo>
                  <a:pt x="4272217" y="522658"/>
                  <a:pt x="4272690" y="521769"/>
                  <a:pt x="4273377" y="521112"/>
                </a:cubicBezTo>
                <a:cubicBezTo>
                  <a:pt x="4276514" y="518147"/>
                  <a:pt x="4281326" y="522186"/>
                  <a:pt x="4279177" y="525752"/>
                </a:cubicBezTo>
                <a:close/>
                <a:moveTo>
                  <a:pt x="4277760" y="1118721"/>
                </a:moveTo>
                <a:cubicBezTo>
                  <a:pt x="4277760" y="1121170"/>
                  <a:pt x="4271615" y="1121085"/>
                  <a:pt x="4270155" y="1118721"/>
                </a:cubicBezTo>
                <a:cubicBezTo>
                  <a:pt x="4269510" y="1117792"/>
                  <a:pt x="4269510" y="1116558"/>
                  <a:pt x="4270155" y="1115628"/>
                </a:cubicBezTo>
                <a:cubicBezTo>
                  <a:pt x="4272002" y="1113694"/>
                  <a:pt x="4278017" y="1116101"/>
                  <a:pt x="4278017" y="1118464"/>
                </a:cubicBezTo>
                <a:close/>
                <a:moveTo>
                  <a:pt x="4273205" y="2744457"/>
                </a:moveTo>
                <a:cubicBezTo>
                  <a:pt x="4272131" y="2750000"/>
                  <a:pt x="4265214" y="2750602"/>
                  <a:pt x="4265214" y="2745145"/>
                </a:cubicBezTo>
                <a:cubicBezTo>
                  <a:pt x="4265214" y="2742094"/>
                  <a:pt x="4266546" y="2740848"/>
                  <a:pt x="4269510" y="2740848"/>
                </a:cubicBezTo>
                <a:cubicBezTo>
                  <a:pt x="4272475" y="2740848"/>
                  <a:pt x="4273936" y="2741622"/>
                  <a:pt x="4273463" y="2744200"/>
                </a:cubicBezTo>
                <a:close/>
                <a:moveTo>
                  <a:pt x="4267577" y="2950736"/>
                </a:moveTo>
                <a:cubicBezTo>
                  <a:pt x="4265257" y="2950736"/>
                  <a:pt x="4263280" y="2949747"/>
                  <a:pt x="4263280" y="2948587"/>
                </a:cubicBezTo>
                <a:cubicBezTo>
                  <a:pt x="4263280" y="2947427"/>
                  <a:pt x="4265171" y="2946439"/>
                  <a:pt x="4267577" y="2946439"/>
                </a:cubicBezTo>
                <a:cubicBezTo>
                  <a:pt x="4269983" y="2946439"/>
                  <a:pt x="4271873" y="2947427"/>
                  <a:pt x="4271873" y="2948587"/>
                </a:cubicBezTo>
                <a:cubicBezTo>
                  <a:pt x="4271873" y="2949747"/>
                  <a:pt x="4269854" y="2950736"/>
                  <a:pt x="4267577" y="2950736"/>
                </a:cubicBezTo>
                <a:close/>
                <a:moveTo>
                  <a:pt x="4271873" y="3148378"/>
                </a:moveTo>
                <a:cubicBezTo>
                  <a:pt x="4271873" y="3150698"/>
                  <a:pt x="4270928" y="3152674"/>
                  <a:pt x="4269768" y="3152674"/>
                </a:cubicBezTo>
                <a:cubicBezTo>
                  <a:pt x="4268608" y="3152674"/>
                  <a:pt x="4267705" y="3150741"/>
                  <a:pt x="4267705" y="3148378"/>
                </a:cubicBezTo>
                <a:cubicBezTo>
                  <a:pt x="4267705" y="3146015"/>
                  <a:pt x="4268651" y="3144081"/>
                  <a:pt x="4269768" y="3144081"/>
                </a:cubicBezTo>
                <a:cubicBezTo>
                  <a:pt x="4270885" y="3144081"/>
                  <a:pt x="4271744" y="3146187"/>
                  <a:pt x="4271744" y="3148378"/>
                </a:cubicBezTo>
                <a:close/>
                <a:moveTo>
                  <a:pt x="4230927" y="2134388"/>
                </a:moveTo>
                <a:cubicBezTo>
                  <a:pt x="4229122" y="2134388"/>
                  <a:pt x="4228263" y="2133442"/>
                  <a:pt x="4228951" y="2132282"/>
                </a:cubicBezTo>
                <a:cubicBezTo>
                  <a:pt x="4229638" y="2131083"/>
                  <a:pt x="4230841" y="2130284"/>
                  <a:pt x="4232216" y="2130134"/>
                </a:cubicBezTo>
                <a:cubicBezTo>
                  <a:pt x="4233333" y="2130181"/>
                  <a:pt x="4234235" y="2131139"/>
                  <a:pt x="4234192" y="2132278"/>
                </a:cubicBezTo>
                <a:cubicBezTo>
                  <a:pt x="4234192" y="2132278"/>
                  <a:pt x="4234192" y="2132282"/>
                  <a:pt x="4234192" y="2132282"/>
                </a:cubicBezTo>
                <a:cubicBezTo>
                  <a:pt x="4234063" y="2133829"/>
                  <a:pt x="4232603" y="2134774"/>
                  <a:pt x="4230798" y="2134774"/>
                </a:cubicBezTo>
                <a:close/>
                <a:moveTo>
                  <a:pt x="4233161" y="3182149"/>
                </a:moveTo>
                <a:cubicBezTo>
                  <a:pt x="4232431" y="3183352"/>
                  <a:pt x="4231443" y="3184297"/>
                  <a:pt x="4230927" y="3184297"/>
                </a:cubicBezTo>
                <a:cubicBezTo>
                  <a:pt x="4230411" y="3184297"/>
                  <a:pt x="4230025" y="3183352"/>
                  <a:pt x="4230025" y="3182149"/>
                </a:cubicBezTo>
                <a:cubicBezTo>
                  <a:pt x="4230067" y="3180963"/>
                  <a:pt x="4231013" y="3180022"/>
                  <a:pt x="4232216" y="3180044"/>
                </a:cubicBezTo>
                <a:cubicBezTo>
                  <a:pt x="4232216" y="3180044"/>
                  <a:pt x="4232216" y="3180044"/>
                  <a:pt x="4232216" y="3180044"/>
                </a:cubicBezTo>
                <a:cubicBezTo>
                  <a:pt x="4233290" y="3180430"/>
                  <a:pt x="4233720" y="3181376"/>
                  <a:pt x="4233032" y="3182750"/>
                </a:cubicBezTo>
                <a:close/>
                <a:moveTo>
                  <a:pt x="4224267" y="843053"/>
                </a:moveTo>
                <a:cubicBezTo>
                  <a:pt x="4225084" y="842194"/>
                  <a:pt x="4227834" y="842452"/>
                  <a:pt x="4230368" y="843612"/>
                </a:cubicBezTo>
                <a:cubicBezTo>
                  <a:pt x="4234020" y="845288"/>
                  <a:pt x="4234321" y="845932"/>
                  <a:pt x="4231786" y="846963"/>
                </a:cubicBezTo>
                <a:cubicBezTo>
                  <a:pt x="4227919" y="848768"/>
                  <a:pt x="4221947" y="845674"/>
                  <a:pt x="4224138" y="843440"/>
                </a:cubicBezTo>
                <a:close/>
                <a:moveTo>
                  <a:pt x="4229767" y="1077431"/>
                </a:moveTo>
                <a:cubicBezTo>
                  <a:pt x="4228392" y="1078849"/>
                  <a:pt x="4225900" y="1076357"/>
                  <a:pt x="4225900" y="1073521"/>
                </a:cubicBezTo>
                <a:cubicBezTo>
                  <a:pt x="4225900" y="1072190"/>
                  <a:pt x="4226888" y="1072318"/>
                  <a:pt x="4228392" y="1073822"/>
                </a:cubicBezTo>
                <a:cubicBezTo>
                  <a:pt x="4229896" y="1075326"/>
                  <a:pt x="4230153" y="1076787"/>
                  <a:pt x="4229767" y="1077431"/>
                </a:cubicBezTo>
                <a:close/>
                <a:moveTo>
                  <a:pt x="4218982" y="442484"/>
                </a:moveTo>
                <a:cubicBezTo>
                  <a:pt x="4215717" y="441367"/>
                  <a:pt x="4220959" y="434579"/>
                  <a:pt x="4225041" y="434579"/>
                </a:cubicBezTo>
                <a:cubicBezTo>
                  <a:pt x="4229122" y="434579"/>
                  <a:pt x="4234622" y="443945"/>
                  <a:pt x="4233075" y="448113"/>
                </a:cubicBezTo>
                <a:cubicBezTo>
                  <a:pt x="4232345" y="450003"/>
                  <a:pt x="4230669" y="451464"/>
                  <a:pt x="4229337" y="451335"/>
                </a:cubicBezTo>
                <a:cubicBezTo>
                  <a:pt x="4222634" y="450648"/>
                  <a:pt x="4219412" y="448800"/>
                  <a:pt x="4220400" y="446222"/>
                </a:cubicBezTo>
                <a:cubicBezTo>
                  <a:pt x="4221045" y="444813"/>
                  <a:pt x="4220400" y="443163"/>
                  <a:pt x="4218982" y="442532"/>
                </a:cubicBezTo>
                <a:cubicBezTo>
                  <a:pt x="4218939" y="442497"/>
                  <a:pt x="4218853" y="442467"/>
                  <a:pt x="4218767" y="442441"/>
                </a:cubicBezTo>
                <a:close/>
                <a:moveTo>
                  <a:pt x="4218982" y="386242"/>
                </a:moveTo>
                <a:cubicBezTo>
                  <a:pt x="4217651" y="388214"/>
                  <a:pt x="4215503" y="389469"/>
                  <a:pt x="4213139" y="389636"/>
                </a:cubicBezTo>
                <a:cubicBezTo>
                  <a:pt x="4208843" y="390238"/>
                  <a:pt x="4208542" y="389937"/>
                  <a:pt x="4210948" y="386973"/>
                </a:cubicBezTo>
                <a:cubicBezTo>
                  <a:pt x="4214170" y="382891"/>
                  <a:pt x="4220143" y="382375"/>
                  <a:pt x="4218896" y="386199"/>
                </a:cubicBezTo>
                <a:close/>
                <a:moveTo>
                  <a:pt x="4220529" y="1622623"/>
                </a:moveTo>
                <a:cubicBezTo>
                  <a:pt x="4222291" y="1622623"/>
                  <a:pt x="4223666" y="1623568"/>
                  <a:pt x="4223666" y="1624771"/>
                </a:cubicBezTo>
                <a:cubicBezTo>
                  <a:pt x="4223666" y="1625974"/>
                  <a:pt x="4222291" y="1626877"/>
                  <a:pt x="4220529" y="1626877"/>
                </a:cubicBezTo>
                <a:cubicBezTo>
                  <a:pt x="4218767" y="1626877"/>
                  <a:pt x="4217393" y="1625931"/>
                  <a:pt x="4217393" y="1624771"/>
                </a:cubicBezTo>
                <a:cubicBezTo>
                  <a:pt x="4217393" y="1623611"/>
                  <a:pt x="4218725" y="1622580"/>
                  <a:pt x="4220443" y="1622580"/>
                </a:cubicBezTo>
                <a:close/>
                <a:moveTo>
                  <a:pt x="4220529" y="1577982"/>
                </a:moveTo>
                <a:cubicBezTo>
                  <a:pt x="4218767" y="1577982"/>
                  <a:pt x="4217865" y="1577036"/>
                  <a:pt x="4218553" y="1575876"/>
                </a:cubicBezTo>
                <a:cubicBezTo>
                  <a:pt x="4219240" y="1574665"/>
                  <a:pt x="4220486" y="1573866"/>
                  <a:pt x="4221861" y="1573728"/>
                </a:cubicBezTo>
                <a:cubicBezTo>
                  <a:pt x="4222978" y="1573775"/>
                  <a:pt x="4223838" y="1574712"/>
                  <a:pt x="4223795" y="1575829"/>
                </a:cubicBezTo>
                <a:cubicBezTo>
                  <a:pt x="4223795" y="1575842"/>
                  <a:pt x="4223795" y="1575859"/>
                  <a:pt x="4223795" y="1575876"/>
                </a:cubicBezTo>
                <a:cubicBezTo>
                  <a:pt x="4223580" y="1576994"/>
                  <a:pt x="4222119" y="1577939"/>
                  <a:pt x="4220315" y="1577939"/>
                </a:cubicBezTo>
                <a:close/>
                <a:moveTo>
                  <a:pt x="4221732" y="588740"/>
                </a:moveTo>
                <a:cubicBezTo>
                  <a:pt x="4222076" y="586819"/>
                  <a:pt x="4223494" y="585268"/>
                  <a:pt x="4225384" y="584744"/>
                </a:cubicBezTo>
                <a:cubicBezTo>
                  <a:pt x="4227919" y="583751"/>
                  <a:pt x="4230325" y="582454"/>
                  <a:pt x="4232517" y="580877"/>
                </a:cubicBezTo>
                <a:cubicBezTo>
                  <a:pt x="4233977" y="579004"/>
                  <a:pt x="4236684" y="578660"/>
                  <a:pt x="4238532" y="580116"/>
                </a:cubicBezTo>
                <a:cubicBezTo>
                  <a:pt x="4238833" y="580335"/>
                  <a:pt x="4239091" y="580593"/>
                  <a:pt x="4239305" y="580877"/>
                </a:cubicBezTo>
                <a:cubicBezTo>
                  <a:pt x="4241110" y="582424"/>
                  <a:pt x="4242098" y="584529"/>
                  <a:pt x="4241453" y="585560"/>
                </a:cubicBezTo>
                <a:cubicBezTo>
                  <a:pt x="4237157" y="589775"/>
                  <a:pt x="4231400" y="592164"/>
                  <a:pt x="4225384" y="592220"/>
                </a:cubicBezTo>
                <a:cubicBezTo>
                  <a:pt x="4223451" y="592056"/>
                  <a:pt x="4221861" y="590613"/>
                  <a:pt x="4221517" y="588697"/>
                </a:cubicBezTo>
                <a:close/>
                <a:moveTo>
                  <a:pt x="4245965" y="587622"/>
                </a:moveTo>
                <a:cubicBezTo>
                  <a:pt x="4247812" y="587622"/>
                  <a:pt x="4248929" y="588740"/>
                  <a:pt x="4248457" y="590114"/>
                </a:cubicBezTo>
                <a:cubicBezTo>
                  <a:pt x="4247168" y="594067"/>
                  <a:pt x="4242657" y="594712"/>
                  <a:pt x="4242657" y="590974"/>
                </a:cubicBezTo>
                <a:cubicBezTo>
                  <a:pt x="4242614" y="589212"/>
                  <a:pt x="4243989" y="587738"/>
                  <a:pt x="4245750" y="587622"/>
                </a:cubicBezTo>
                <a:close/>
                <a:moveTo>
                  <a:pt x="4244633" y="500445"/>
                </a:moveTo>
                <a:cubicBezTo>
                  <a:pt x="4245836" y="500445"/>
                  <a:pt x="4246781" y="501399"/>
                  <a:pt x="4246824" y="502593"/>
                </a:cubicBezTo>
                <a:cubicBezTo>
                  <a:pt x="4246824" y="503753"/>
                  <a:pt x="4246438" y="504699"/>
                  <a:pt x="4245922" y="504699"/>
                </a:cubicBezTo>
                <a:cubicBezTo>
                  <a:pt x="4245406" y="504699"/>
                  <a:pt x="4244418" y="503753"/>
                  <a:pt x="4243688" y="502593"/>
                </a:cubicBezTo>
                <a:cubicBezTo>
                  <a:pt x="4242957" y="501433"/>
                  <a:pt x="4243172" y="500402"/>
                  <a:pt x="4244418" y="500402"/>
                </a:cubicBezTo>
                <a:close/>
                <a:moveTo>
                  <a:pt x="4243344" y="596946"/>
                </a:moveTo>
                <a:cubicBezTo>
                  <a:pt x="4245191" y="597617"/>
                  <a:pt x="4247125" y="598050"/>
                  <a:pt x="4249101" y="598235"/>
                </a:cubicBezTo>
                <a:cubicBezTo>
                  <a:pt x="4250176" y="598235"/>
                  <a:pt x="4251035" y="599610"/>
                  <a:pt x="4251035" y="601286"/>
                </a:cubicBezTo>
                <a:cubicBezTo>
                  <a:pt x="4251035" y="606055"/>
                  <a:pt x="4246996" y="607430"/>
                  <a:pt x="4245406" y="603133"/>
                </a:cubicBezTo>
                <a:cubicBezTo>
                  <a:pt x="4244633" y="601006"/>
                  <a:pt x="4243387" y="599082"/>
                  <a:pt x="4241754" y="597505"/>
                </a:cubicBezTo>
                <a:cubicBezTo>
                  <a:pt x="4240208" y="596216"/>
                  <a:pt x="4240852" y="596216"/>
                  <a:pt x="4243129" y="596903"/>
                </a:cubicBezTo>
                <a:close/>
                <a:moveTo>
                  <a:pt x="4253398" y="672609"/>
                </a:moveTo>
                <a:cubicBezTo>
                  <a:pt x="4255632" y="672609"/>
                  <a:pt x="4257695" y="680686"/>
                  <a:pt x="4256277" y="683221"/>
                </a:cubicBezTo>
                <a:cubicBezTo>
                  <a:pt x="4253914" y="685799"/>
                  <a:pt x="4249918" y="685986"/>
                  <a:pt x="4247340" y="683636"/>
                </a:cubicBezTo>
                <a:cubicBezTo>
                  <a:pt x="4246738" y="683094"/>
                  <a:pt x="4246266" y="682443"/>
                  <a:pt x="4245922" y="681717"/>
                </a:cubicBezTo>
                <a:cubicBezTo>
                  <a:pt x="4244418" y="678280"/>
                  <a:pt x="4249101" y="672566"/>
                  <a:pt x="4253183" y="672566"/>
                </a:cubicBezTo>
                <a:close/>
                <a:moveTo>
                  <a:pt x="4251250" y="616968"/>
                </a:moveTo>
                <a:cubicBezTo>
                  <a:pt x="4252152" y="615112"/>
                  <a:pt x="4253914" y="613792"/>
                  <a:pt x="4255933" y="613402"/>
                </a:cubicBezTo>
                <a:cubicBezTo>
                  <a:pt x="4258339" y="612929"/>
                  <a:pt x="4259327" y="613660"/>
                  <a:pt x="4258726" y="615507"/>
                </a:cubicBezTo>
                <a:cubicBezTo>
                  <a:pt x="4257824" y="617373"/>
                  <a:pt x="4256105" y="618710"/>
                  <a:pt x="4254086" y="619116"/>
                </a:cubicBezTo>
                <a:cubicBezTo>
                  <a:pt x="4251679" y="619546"/>
                  <a:pt x="4250648" y="618816"/>
                  <a:pt x="4251250" y="616968"/>
                </a:cubicBezTo>
                <a:close/>
                <a:moveTo>
                  <a:pt x="4254601" y="751365"/>
                </a:moveTo>
                <a:cubicBezTo>
                  <a:pt x="4253914" y="753037"/>
                  <a:pt x="4252624" y="754369"/>
                  <a:pt x="4250949" y="755060"/>
                </a:cubicBezTo>
                <a:cubicBezTo>
                  <a:pt x="4249359" y="755575"/>
                  <a:pt x="4248586" y="754802"/>
                  <a:pt x="4249101" y="753212"/>
                </a:cubicBezTo>
                <a:cubicBezTo>
                  <a:pt x="4249746" y="751521"/>
                  <a:pt x="4251078" y="750171"/>
                  <a:pt x="4252753" y="749474"/>
                </a:cubicBezTo>
                <a:cubicBezTo>
                  <a:pt x="4254343" y="748959"/>
                  <a:pt x="4255117" y="749732"/>
                  <a:pt x="4254601" y="751365"/>
                </a:cubicBezTo>
                <a:close/>
                <a:moveTo>
                  <a:pt x="4236169" y="1320445"/>
                </a:moveTo>
                <a:cubicBezTo>
                  <a:pt x="4233290" y="1320445"/>
                  <a:pt x="4231872" y="1319973"/>
                  <a:pt x="4233548" y="1319371"/>
                </a:cubicBezTo>
                <a:cubicBezTo>
                  <a:pt x="4235267" y="1318825"/>
                  <a:pt x="4237071" y="1318825"/>
                  <a:pt x="4238790" y="1319371"/>
                </a:cubicBezTo>
                <a:cubicBezTo>
                  <a:pt x="4240208" y="1319973"/>
                  <a:pt x="4239048" y="1320445"/>
                  <a:pt x="4236169" y="1320445"/>
                </a:cubicBezTo>
                <a:close/>
                <a:moveTo>
                  <a:pt x="4231872" y="2094386"/>
                </a:moveTo>
                <a:cubicBezTo>
                  <a:pt x="4231829" y="2093265"/>
                  <a:pt x="4232731" y="2092328"/>
                  <a:pt x="4233848" y="2092281"/>
                </a:cubicBezTo>
                <a:cubicBezTo>
                  <a:pt x="4235224" y="2092423"/>
                  <a:pt x="4236427" y="2093205"/>
                  <a:pt x="4237114" y="2094386"/>
                </a:cubicBezTo>
                <a:cubicBezTo>
                  <a:pt x="4237844" y="2095547"/>
                  <a:pt x="4237114" y="2096535"/>
                  <a:pt x="4235138" y="2096535"/>
                </a:cubicBezTo>
                <a:cubicBezTo>
                  <a:pt x="4233161" y="2096535"/>
                  <a:pt x="4231958" y="2095718"/>
                  <a:pt x="4231958" y="2094386"/>
                </a:cubicBezTo>
                <a:close/>
                <a:moveTo>
                  <a:pt x="4233977" y="1880159"/>
                </a:moveTo>
                <a:cubicBezTo>
                  <a:pt x="4236169" y="1875390"/>
                  <a:pt x="4239864" y="1871498"/>
                  <a:pt x="4244547" y="1869117"/>
                </a:cubicBezTo>
                <a:cubicBezTo>
                  <a:pt x="4247168" y="1869117"/>
                  <a:pt x="4247082" y="1872598"/>
                  <a:pt x="4244547" y="1877710"/>
                </a:cubicBezTo>
                <a:lnTo>
                  <a:pt x="4244547" y="1877710"/>
                </a:lnTo>
                <a:cubicBezTo>
                  <a:pt x="4242356" y="1881749"/>
                  <a:pt x="4234063" y="1883640"/>
                  <a:pt x="4234063" y="1880159"/>
                </a:cubicBezTo>
                <a:close/>
                <a:moveTo>
                  <a:pt x="4240379" y="1840502"/>
                </a:moveTo>
                <a:cubicBezTo>
                  <a:pt x="4241711" y="1841851"/>
                  <a:pt x="4242442" y="1843707"/>
                  <a:pt x="4242356" y="1845615"/>
                </a:cubicBezTo>
                <a:cubicBezTo>
                  <a:pt x="4242356" y="1849912"/>
                  <a:pt x="4236899" y="1853091"/>
                  <a:pt x="4235009" y="1849912"/>
                </a:cubicBezTo>
                <a:cubicBezTo>
                  <a:pt x="4233118" y="1846732"/>
                  <a:pt x="4238059" y="1838955"/>
                  <a:pt x="4240465" y="1840502"/>
                </a:cubicBezTo>
                <a:close/>
                <a:moveTo>
                  <a:pt x="4242184" y="1900396"/>
                </a:moveTo>
                <a:cubicBezTo>
                  <a:pt x="4243946" y="1902063"/>
                  <a:pt x="4245406" y="1904027"/>
                  <a:pt x="4246481" y="1906197"/>
                </a:cubicBezTo>
                <a:cubicBezTo>
                  <a:pt x="4246481" y="1909548"/>
                  <a:pt x="4242657" y="1906583"/>
                  <a:pt x="4240379" y="1901513"/>
                </a:cubicBezTo>
                <a:lnTo>
                  <a:pt x="4237801" y="1895670"/>
                </a:lnTo>
                <a:close/>
                <a:moveTo>
                  <a:pt x="4243516" y="1328394"/>
                </a:moveTo>
                <a:cubicBezTo>
                  <a:pt x="4238704" y="1331960"/>
                  <a:pt x="4236083" y="1332261"/>
                  <a:pt x="4236083" y="1329210"/>
                </a:cubicBezTo>
                <a:cubicBezTo>
                  <a:pt x="4236083" y="1326847"/>
                  <a:pt x="4244676" y="1322808"/>
                  <a:pt x="4246524" y="1324398"/>
                </a:cubicBezTo>
                <a:cubicBezTo>
                  <a:pt x="4247211" y="1324957"/>
                  <a:pt x="4245836" y="1326632"/>
                  <a:pt x="4243602" y="1328394"/>
                </a:cubicBezTo>
                <a:close/>
                <a:moveTo>
                  <a:pt x="4242872" y="785265"/>
                </a:moveTo>
                <a:cubicBezTo>
                  <a:pt x="4243215" y="782128"/>
                  <a:pt x="4244848" y="779851"/>
                  <a:pt x="4246610" y="779851"/>
                </a:cubicBezTo>
                <a:cubicBezTo>
                  <a:pt x="4248371" y="779851"/>
                  <a:pt x="4249574" y="781656"/>
                  <a:pt x="4249187" y="785694"/>
                </a:cubicBezTo>
                <a:cubicBezTo>
                  <a:pt x="4248672" y="790721"/>
                  <a:pt x="4249187" y="791538"/>
                  <a:pt x="4253957" y="791538"/>
                </a:cubicBezTo>
                <a:cubicBezTo>
                  <a:pt x="4256577" y="791359"/>
                  <a:pt x="4259112" y="792606"/>
                  <a:pt x="4260573" y="794803"/>
                </a:cubicBezTo>
                <a:cubicBezTo>
                  <a:pt x="4262550" y="800045"/>
                  <a:pt x="4260573" y="800131"/>
                  <a:pt x="4251164" y="795233"/>
                </a:cubicBezTo>
                <a:cubicBezTo>
                  <a:pt x="4243774" y="791452"/>
                  <a:pt x="4242356" y="789776"/>
                  <a:pt x="4242872" y="785265"/>
                </a:cubicBezTo>
                <a:close/>
                <a:moveTo>
                  <a:pt x="4263108" y="875493"/>
                </a:moveTo>
                <a:cubicBezTo>
                  <a:pt x="4261433" y="868661"/>
                  <a:pt x="4263108" y="864150"/>
                  <a:pt x="4265686" y="868360"/>
                </a:cubicBezTo>
                <a:cubicBezTo>
                  <a:pt x="4266717" y="870042"/>
                  <a:pt x="4267362" y="871938"/>
                  <a:pt x="4267534" y="873903"/>
                </a:cubicBezTo>
                <a:cubicBezTo>
                  <a:pt x="4267577" y="876438"/>
                  <a:pt x="4263667" y="877856"/>
                  <a:pt x="4263108" y="875493"/>
                </a:cubicBezTo>
                <a:close/>
                <a:moveTo>
                  <a:pt x="4265472" y="1643805"/>
                </a:moveTo>
                <a:cubicBezTo>
                  <a:pt x="4265472" y="1644965"/>
                  <a:pt x="4264053" y="1645910"/>
                  <a:pt x="4262335" y="1645910"/>
                </a:cubicBezTo>
                <a:cubicBezTo>
                  <a:pt x="4260616" y="1645910"/>
                  <a:pt x="4259198" y="1644965"/>
                  <a:pt x="4259198" y="1643805"/>
                </a:cubicBezTo>
                <a:cubicBezTo>
                  <a:pt x="4259198" y="1642645"/>
                  <a:pt x="4260616" y="1641657"/>
                  <a:pt x="4262335" y="1641657"/>
                </a:cubicBezTo>
                <a:cubicBezTo>
                  <a:pt x="4264053" y="1641657"/>
                  <a:pt x="4265472" y="1642645"/>
                  <a:pt x="4265472" y="1643848"/>
                </a:cubicBezTo>
                <a:close/>
                <a:moveTo>
                  <a:pt x="4262550" y="856287"/>
                </a:moveTo>
                <a:cubicBezTo>
                  <a:pt x="4261776" y="861529"/>
                  <a:pt x="4259198" y="862689"/>
                  <a:pt x="4259198" y="857791"/>
                </a:cubicBezTo>
                <a:cubicBezTo>
                  <a:pt x="4259198" y="855256"/>
                  <a:pt x="4260058" y="853193"/>
                  <a:pt x="4261089" y="853193"/>
                </a:cubicBezTo>
                <a:cubicBezTo>
                  <a:pt x="4262120" y="853193"/>
                  <a:pt x="4262807" y="854611"/>
                  <a:pt x="4262550" y="856330"/>
                </a:cubicBezTo>
                <a:close/>
                <a:moveTo>
                  <a:pt x="4250820" y="1327148"/>
                </a:moveTo>
                <a:cubicBezTo>
                  <a:pt x="4251980" y="1327172"/>
                  <a:pt x="4252925" y="1328126"/>
                  <a:pt x="4252925" y="1329296"/>
                </a:cubicBezTo>
                <a:cubicBezTo>
                  <a:pt x="4252925" y="1330483"/>
                  <a:pt x="4251980" y="1331445"/>
                  <a:pt x="4250777" y="1331445"/>
                </a:cubicBezTo>
                <a:cubicBezTo>
                  <a:pt x="4249574" y="1331445"/>
                  <a:pt x="4248629" y="1330483"/>
                  <a:pt x="4248629" y="1329296"/>
                </a:cubicBezTo>
                <a:cubicBezTo>
                  <a:pt x="4248629" y="1328110"/>
                  <a:pt x="4249574" y="1327148"/>
                  <a:pt x="4250777" y="1327148"/>
                </a:cubicBezTo>
                <a:cubicBezTo>
                  <a:pt x="4250777" y="1327148"/>
                  <a:pt x="4250820" y="1327148"/>
                  <a:pt x="4250820" y="1327148"/>
                </a:cubicBezTo>
                <a:close/>
                <a:moveTo>
                  <a:pt x="4252925" y="1784088"/>
                </a:moveTo>
                <a:cubicBezTo>
                  <a:pt x="4254086" y="1784110"/>
                  <a:pt x="4255031" y="1785072"/>
                  <a:pt x="4254988" y="1786236"/>
                </a:cubicBezTo>
                <a:cubicBezTo>
                  <a:pt x="4254988" y="1786236"/>
                  <a:pt x="4254988" y="1786236"/>
                  <a:pt x="4254988" y="1786236"/>
                </a:cubicBezTo>
                <a:cubicBezTo>
                  <a:pt x="4255031" y="1787375"/>
                  <a:pt x="4254129" y="1788316"/>
                  <a:pt x="4252968" y="1788342"/>
                </a:cubicBezTo>
                <a:cubicBezTo>
                  <a:pt x="4252968" y="1788342"/>
                  <a:pt x="4252925" y="1788342"/>
                  <a:pt x="4252925" y="1788342"/>
                </a:cubicBezTo>
                <a:cubicBezTo>
                  <a:pt x="4251765" y="1788342"/>
                  <a:pt x="4250820" y="1787401"/>
                  <a:pt x="4250820" y="1786236"/>
                </a:cubicBezTo>
                <a:cubicBezTo>
                  <a:pt x="4250820" y="1785068"/>
                  <a:pt x="4251765" y="1784110"/>
                  <a:pt x="4252925" y="1784088"/>
                </a:cubicBezTo>
                <a:close/>
                <a:moveTo>
                  <a:pt x="4258124" y="2961348"/>
                </a:moveTo>
                <a:cubicBezTo>
                  <a:pt x="4257437" y="2962517"/>
                  <a:pt x="4256234" y="2963299"/>
                  <a:pt x="4254902" y="2963454"/>
                </a:cubicBezTo>
                <a:cubicBezTo>
                  <a:pt x="4253785" y="2963432"/>
                  <a:pt x="4252882" y="2962508"/>
                  <a:pt x="4252925" y="2961395"/>
                </a:cubicBezTo>
                <a:cubicBezTo>
                  <a:pt x="4252925" y="2961378"/>
                  <a:pt x="4252925" y="2961365"/>
                  <a:pt x="4252925" y="2961348"/>
                </a:cubicBezTo>
                <a:cubicBezTo>
                  <a:pt x="4252925" y="2960188"/>
                  <a:pt x="4254386" y="2959243"/>
                  <a:pt x="4256191" y="2959243"/>
                </a:cubicBezTo>
                <a:cubicBezTo>
                  <a:pt x="4257995" y="2959243"/>
                  <a:pt x="4258855" y="2960360"/>
                  <a:pt x="4258124" y="2961520"/>
                </a:cubicBezTo>
                <a:close/>
                <a:moveTo>
                  <a:pt x="4258124" y="2434288"/>
                </a:moveTo>
                <a:cubicBezTo>
                  <a:pt x="4258855" y="2433085"/>
                  <a:pt x="4259843" y="2432140"/>
                  <a:pt x="4260358" y="2432140"/>
                </a:cubicBezTo>
                <a:cubicBezTo>
                  <a:pt x="4260874" y="2432140"/>
                  <a:pt x="4261261" y="2433085"/>
                  <a:pt x="4261261" y="2434288"/>
                </a:cubicBezTo>
                <a:cubicBezTo>
                  <a:pt x="4261218" y="2435474"/>
                  <a:pt x="4260272" y="2436415"/>
                  <a:pt x="4259069" y="2436393"/>
                </a:cubicBezTo>
                <a:cubicBezTo>
                  <a:pt x="4259069" y="2436393"/>
                  <a:pt x="4259069" y="2436393"/>
                  <a:pt x="4259069" y="2436393"/>
                </a:cubicBezTo>
                <a:cubicBezTo>
                  <a:pt x="4257824" y="2436565"/>
                  <a:pt x="4257437" y="2435620"/>
                  <a:pt x="4258124" y="2434460"/>
                </a:cubicBezTo>
                <a:close/>
                <a:moveTo>
                  <a:pt x="4255546" y="3371327"/>
                </a:moveTo>
                <a:cubicBezTo>
                  <a:pt x="4257437" y="3373217"/>
                  <a:pt x="4257437" y="3374420"/>
                  <a:pt x="4255546" y="3376311"/>
                </a:cubicBezTo>
                <a:cubicBezTo>
                  <a:pt x="4253656" y="3378201"/>
                  <a:pt x="4252753" y="3377901"/>
                  <a:pt x="4251722" y="3375151"/>
                </a:cubicBezTo>
                <a:cubicBezTo>
                  <a:pt x="4249875" y="3370468"/>
                  <a:pt x="4252281" y="3368062"/>
                  <a:pt x="4255546" y="3371327"/>
                </a:cubicBezTo>
                <a:close/>
                <a:moveTo>
                  <a:pt x="4256019" y="3052908"/>
                </a:moveTo>
                <a:cubicBezTo>
                  <a:pt x="4255503" y="3052908"/>
                  <a:pt x="4255074" y="3051963"/>
                  <a:pt x="4255074" y="3050760"/>
                </a:cubicBezTo>
                <a:cubicBezTo>
                  <a:pt x="4255117" y="3049565"/>
                  <a:pt x="4256105" y="3048629"/>
                  <a:pt x="4257308" y="3048655"/>
                </a:cubicBezTo>
                <a:cubicBezTo>
                  <a:pt x="4258511" y="3048655"/>
                  <a:pt x="4258941" y="3049600"/>
                  <a:pt x="4258210" y="3050760"/>
                </a:cubicBezTo>
                <a:cubicBezTo>
                  <a:pt x="4257480" y="3051920"/>
                  <a:pt x="4256448" y="3052908"/>
                  <a:pt x="4255933" y="3052908"/>
                </a:cubicBezTo>
                <a:close/>
                <a:moveTo>
                  <a:pt x="4259413" y="3295192"/>
                </a:moveTo>
                <a:cubicBezTo>
                  <a:pt x="4260616" y="3295192"/>
                  <a:pt x="4261046" y="3296137"/>
                  <a:pt x="4260315" y="3297297"/>
                </a:cubicBezTo>
                <a:cubicBezTo>
                  <a:pt x="4259585" y="3298457"/>
                  <a:pt x="4258640" y="3299445"/>
                  <a:pt x="4258124" y="3299445"/>
                </a:cubicBezTo>
                <a:cubicBezTo>
                  <a:pt x="4257609" y="3299445"/>
                  <a:pt x="4257179" y="3298500"/>
                  <a:pt x="4257179" y="3297297"/>
                </a:cubicBezTo>
                <a:cubicBezTo>
                  <a:pt x="4257222" y="3296128"/>
                  <a:pt x="4258167" y="3295192"/>
                  <a:pt x="4259327" y="3295192"/>
                </a:cubicBezTo>
                <a:close/>
                <a:moveTo>
                  <a:pt x="4259413" y="3072973"/>
                </a:moveTo>
                <a:cubicBezTo>
                  <a:pt x="4259413" y="3071126"/>
                  <a:pt x="4260358" y="3070266"/>
                  <a:pt x="4261519" y="3070997"/>
                </a:cubicBezTo>
                <a:cubicBezTo>
                  <a:pt x="4262679" y="3071654"/>
                  <a:pt x="4263108" y="3073128"/>
                  <a:pt x="4262464" y="3074305"/>
                </a:cubicBezTo>
                <a:cubicBezTo>
                  <a:pt x="4260444" y="3077227"/>
                  <a:pt x="4259198" y="3076711"/>
                  <a:pt x="4259198" y="3072973"/>
                </a:cubicBezTo>
                <a:close/>
                <a:moveTo>
                  <a:pt x="4257480" y="1959646"/>
                </a:moveTo>
                <a:cubicBezTo>
                  <a:pt x="4255718" y="1957498"/>
                  <a:pt x="4255675" y="1956209"/>
                  <a:pt x="4257480" y="1955349"/>
                </a:cubicBezTo>
                <a:cubicBezTo>
                  <a:pt x="4260229" y="1953631"/>
                  <a:pt x="4266288" y="1958271"/>
                  <a:pt x="4264655" y="1960935"/>
                </a:cubicBezTo>
                <a:cubicBezTo>
                  <a:pt x="4263022" y="1963599"/>
                  <a:pt x="4260058" y="1963040"/>
                  <a:pt x="4257265" y="1959646"/>
                </a:cubicBezTo>
                <a:close/>
                <a:moveTo>
                  <a:pt x="4267448" y="772375"/>
                </a:moveTo>
                <a:cubicBezTo>
                  <a:pt x="4266202" y="772375"/>
                  <a:pt x="4265815" y="771430"/>
                  <a:pt x="4266503" y="770227"/>
                </a:cubicBezTo>
                <a:cubicBezTo>
                  <a:pt x="4267190" y="769024"/>
                  <a:pt x="4268221" y="768121"/>
                  <a:pt x="4268737" y="768121"/>
                </a:cubicBezTo>
                <a:cubicBezTo>
                  <a:pt x="4269252" y="768121"/>
                  <a:pt x="4269639" y="769067"/>
                  <a:pt x="4269639" y="770227"/>
                </a:cubicBezTo>
                <a:cubicBezTo>
                  <a:pt x="4269639" y="771413"/>
                  <a:pt x="4268694" y="772375"/>
                  <a:pt x="4267491" y="772375"/>
                </a:cubicBezTo>
                <a:cubicBezTo>
                  <a:pt x="4267491" y="772375"/>
                  <a:pt x="4267448" y="772375"/>
                  <a:pt x="4267448" y="772375"/>
                </a:cubicBezTo>
                <a:close/>
                <a:moveTo>
                  <a:pt x="4264483" y="496922"/>
                </a:moveTo>
                <a:cubicBezTo>
                  <a:pt x="4267448" y="499113"/>
                  <a:pt x="4267662" y="500402"/>
                  <a:pt x="4265686" y="504226"/>
                </a:cubicBezTo>
                <a:cubicBezTo>
                  <a:pt x="4264311" y="506761"/>
                  <a:pt x="4262335" y="508823"/>
                  <a:pt x="4261390" y="508823"/>
                </a:cubicBezTo>
                <a:cubicBezTo>
                  <a:pt x="4259327" y="508823"/>
                  <a:pt x="4255117" y="501949"/>
                  <a:pt x="4255117" y="498555"/>
                </a:cubicBezTo>
                <a:cubicBezTo>
                  <a:pt x="4255117" y="495160"/>
                  <a:pt x="4260702" y="494215"/>
                  <a:pt x="4264483" y="497008"/>
                </a:cubicBezTo>
                <a:close/>
                <a:moveTo>
                  <a:pt x="4246610" y="385641"/>
                </a:moveTo>
                <a:cubicBezTo>
                  <a:pt x="4245320" y="386556"/>
                  <a:pt x="4243860" y="387144"/>
                  <a:pt x="4242313" y="387359"/>
                </a:cubicBezTo>
                <a:cubicBezTo>
                  <a:pt x="4241754" y="387359"/>
                  <a:pt x="4238618" y="386672"/>
                  <a:pt x="4235396" y="386156"/>
                </a:cubicBezTo>
                <a:cubicBezTo>
                  <a:pt x="4227533" y="384953"/>
                  <a:pt x="4229337" y="380442"/>
                  <a:pt x="4238016" y="379583"/>
                </a:cubicBezTo>
                <a:cubicBezTo>
                  <a:pt x="4246695" y="378723"/>
                  <a:pt x="4251465" y="382590"/>
                  <a:pt x="4246610" y="385684"/>
                </a:cubicBezTo>
                <a:close/>
                <a:moveTo>
                  <a:pt x="4232474" y="370302"/>
                </a:moveTo>
                <a:cubicBezTo>
                  <a:pt x="4228865" y="370817"/>
                  <a:pt x="4227791" y="369915"/>
                  <a:pt x="4227791" y="366435"/>
                </a:cubicBezTo>
                <a:cubicBezTo>
                  <a:pt x="4227791" y="362955"/>
                  <a:pt x="4228865" y="362138"/>
                  <a:pt x="4232474" y="362568"/>
                </a:cubicBezTo>
                <a:cubicBezTo>
                  <a:pt x="4235095" y="362955"/>
                  <a:pt x="4237200" y="364673"/>
                  <a:pt x="4237200" y="366435"/>
                </a:cubicBezTo>
                <a:cubicBezTo>
                  <a:pt x="4237200" y="368197"/>
                  <a:pt x="4235095" y="370001"/>
                  <a:pt x="4232474" y="370388"/>
                </a:cubicBezTo>
                <a:close/>
                <a:moveTo>
                  <a:pt x="4212194" y="1509838"/>
                </a:moveTo>
                <a:cubicBezTo>
                  <a:pt x="4213998" y="1509838"/>
                  <a:pt x="4214901" y="1510826"/>
                  <a:pt x="4214170" y="1511986"/>
                </a:cubicBezTo>
                <a:cubicBezTo>
                  <a:pt x="4213483" y="1513168"/>
                  <a:pt x="4212280" y="1513950"/>
                  <a:pt x="4210905" y="1514092"/>
                </a:cubicBezTo>
                <a:cubicBezTo>
                  <a:pt x="4209788" y="1514044"/>
                  <a:pt x="4208886" y="1513108"/>
                  <a:pt x="4208929" y="1511986"/>
                </a:cubicBezTo>
                <a:cubicBezTo>
                  <a:pt x="4208929" y="1510912"/>
                  <a:pt x="4210389" y="1509924"/>
                  <a:pt x="4212194" y="1509924"/>
                </a:cubicBezTo>
                <a:close/>
                <a:moveTo>
                  <a:pt x="4215760" y="2443397"/>
                </a:moveTo>
                <a:cubicBezTo>
                  <a:pt x="4217822" y="2444140"/>
                  <a:pt x="4218853" y="2446409"/>
                  <a:pt x="4218123" y="2448458"/>
                </a:cubicBezTo>
                <a:cubicBezTo>
                  <a:pt x="4217736" y="2449562"/>
                  <a:pt x="4216877" y="2450430"/>
                  <a:pt x="4215760" y="2450830"/>
                </a:cubicBezTo>
                <a:cubicBezTo>
                  <a:pt x="4214213" y="2451345"/>
                  <a:pt x="4213139" y="2449842"/>
                  <a:pt x="4213139" y="2447092"/>
                </a:cubicBezTo>
                <a:cubicBezTo>
                  <a:pt x="4213139" y="2444342"/>
                  <a:pt x="4214213" y="2442967"/>
                  <a:pt x="4215760" y="2443483"/>
                </a:cubicBezTo>
                <a:close/>
                <a:moveTo>
                  <a:pt x="4224353" y="1820394"/>
                </a:moveTo>
                <a:cubicBezTo>
                  <a:pt x="4229251" y="1819793"/>
                  <a:pt x="4230153" y="1820394"/>
                  <a:pt x="4229079" y="1823187"/>
                </a:cubicBezTo>
                <a:cubicBezTo>
                  <a:pt x="4228521" y="1824575"/>
                  <a:pt x="4228048" y="1826014"/>
                  <a:pt x="4227748" y="1827484"/>
                </a:cubicBezTo>
                <a:cubicBezTo>
                  <a:pt x="4227748" y="1827999"/>
                  <a:pt x="4225298" y="1828386"/>
                  <a:pt x="4222334" y="1828386"/>
                </a:cubicBezTo>
                <a:cubicBezTo>
                  <a:pt x="4214600" y="1828730"/>
                  <a:pt x="4216405" y="1821511"/>
                  <a:pt x="4224396" y="1820738"/>
                </a:cubicBezTo>
                <a:close/>
                <a:moveTo>
                  <a:pt x="4227404" y="1874746"/>
                </a:moveTo>
                <a:cubicBezTo>
                  <a:pt x="4228736" y="1873414"/>
                  <a:pt x="4229896" y="1872726"/>
                  <a:pt x="4230025" y="1873242"/>
                </a:cubicBezTo>
                <a:cubicBezTo>
                  <a:pt x="4230153" y="1873758"/>
                  <a:pt x="4230411" y="1876378"/>
                  <a:pt x="4230712" y="1878999"/>
                </a:cubicBezTo>
                <a:cubicBezTo>
                  <a:pt x="4231314" y="1884671"/>
                  <a:pt x="4231142" y="1884757"/>
                  <a:pt x="4227662" y="1880503"/>
                </a:cubicBezTo>
                <a:cubicBezTo>
                  <a:pt x="4225685" y="1878226"/>
                  <a:pt x="4225470" y="1876851"/>
                  <a:pt x="4227447" y="1874961"/>
                </a:cubicBezTo>
                <a:close/>
                <a:moveTo>
                  <a:pt x="4228564" y="3357492"/>
                </a:moveTo>
                <a:cubicBezTo>
                  <a:pt x="4229251" y="3355782"/>
                  <a:pt x="4229681" y="3353990"/>
                  <a:pt x="4229853" y="3352164"/>
                </a:cubicBezTo>
                <a:cubicBezTo>
                  <a:pt x="4229853" y="3351090"/>
                  <a:pt x="4231700" y="3350231"/>
                  <a:pt x="4234149" y="3350231"/>
                </a:cubicBezTo>
                <a:cubicBezTo>
                  <a:pt x="4238833" y="3350231"/>
                  <a:pt x="4239692" y="3354527"/>
                  <a:pt x="4235825" y="3358308"/>
                </a:cubicBezTo>
                <a:cubicBezTo>
                  <a:pt x="4231958" y="3362089"/>
                  <a:pt x="4227060" y="3361703"/>
                  <a:pt x="4228607" y="3357707"/>
                </a:cubicBezTo>
                <a:close/>
                <a:moveTo>
                  <a:pt x="4238704" y="3304601"/>
                </a:moveTo>
                <a:cubicBezTo>
                  <a:pt x="4240680" y="3305456"/>
                  <a:pt x="4242270" y="3306977"/>
                  <a:pt x="4243215" y="3308898"/>
                </a:cubicBezTo>
                <a:cubicBezTo>
                  <a:pt x="4244805" y="3313194"/>
                  <a:pt x="4243731" y="3312722"/>
                  <a:pt x="4239176" y="3307609"/>
                </a:cubicBezTo>
                <a:cubicBezTo>
                  <a:pt x="4236040" y="3304258"/>
                  <a:pt x="4235954" y="3303742"/>
                  <a:pt x="4238747" y="3304816"/>
                </a:cubicBezTo>
                <a:close/>
                <a:moveTo>
                  <a:pt x="4262807" y="3620227"/>
                </a:moveTo>
                <a:cubicBezTo>
                  <a:pt x="4267491" y="3620227"/>
                  <a:pt x="4269596" y="3621130"/>
                  <a:pt x="4269596" y="3623321"/>
                </a:cubicBezTo>
                <a:cubicBezTo>
                  <a:pt x="4269596" y="3627359"/>
                  <a:pt x="4265300" y="3627402"/>
                  <a:pt x="4260058" y="3623321"/>
                </a:cubicBezTo>
                <a:cubicBezTo>
                  <a:pt x="4256277" y="3620657"/>
                  <a:pt x="4256405" y="3620485"/>
                  <a:pt x="4262850" y="3620442"/>
                </a:cubicBezTo>
                <a:close/>
                <a:moveTo>
                  <a:pt x="4264741" y="3541256"/>
                </a:moveTo>
                <a:cubicBezTo>
                  <a:pt x="4264182" y="3539065"/>
                  <a:pt x="4264483" y="3536960"/>
                  <a:pt x="4265429" y="3536186"/>
                </a:cubicBezTo>
                <a:cubicBezTo>
                  <a:pt x="4268092" y="3534511"/>
                  <a:pt x="4274022" y="3537432"/>
                  <a:pt x="4274022" y="3540483"/>
                </a:cubicBezTo>
                <a:cubicBezTo>
                  <a:pt x="4273850" y="3545252"/>
                  <a:pt x="4265944" y="3545982"/>
                  <a:pt x="4264784" y="3541471"/>
                </a:cubicBezTo>
                <a:close/>
                <a:moveTo>
                  <a:pt x="4272647" y="2385479"/>
                </a:moveTo>
                <a:cubicBezTo>
                  <a:pt x="4270842" y="2385479"/>
                  <a:pt x="4269940" y="2384491"/>
                  <a:pt x="4270670" y="2383374"/>
                </a:cubicBezTo>
                <a:cubicBezTo>
                  <a:pt x="4271358" y="2382175"/>
                  <a:pt x="4272561" y="2381376"/>
                  <a:pt x="4273936" y="2381225"/>
                </a:cubicBezTo>
                <a:cubicBezTo>
                  <a:pt x="4275053" y="2381273"/>
                  <a:pt x="4275955" y="2382231"/>
                  <a:pt x="4275912" y="2383369"/>
                </a:cubicBezTo>
                <a:cubicBezTo>
                  <a:pt x="4275912" y="2383369"/>
                  <a:pt x="4275912" y="2383374"/>
                  <a:pt x="4275912" y="2383374"/>
                </a:cubicBezTo>
                <a:cubicBezTo>
                  <a:pt x="4275955" y="2384577"/>
                  <a:pt x="4274494" y="2385565"/>
                  <a:pt x="4272733" y="2385565"/>
                </a:cubicBezTo>
                <a:close/>
                <a:moveTo>
                  <a:pt x="4274709" y="1214664"/>
                </a:moveTo>
                <a:cubicBezTo>
                  <a:pt x="4276771" y="1211270"/>
                  <a:pt x="4282185" y="1211785"/>
                  <a:pt x="4282185" y="1215394"/>
                </a:cubicBezTo>
                <a:cubicBezTo>
                  <a:pt x="4282228" y="1216933"/>
                  <a:pt x="4281626" y="1218422"/>
                  <a:pt x="4280510" y="1219476"/>
                </a:cubicBezTo>
                <a:cubicBezTo>
                  <a:pt x="4277888" y="1221238"/>
                  <a:pt x="4273162" y="1217371"/>
                  <a:pt x="4274752" y="1214922"/>
                </a:cubicBezTo>
                <a:close/>
                <a:moveTo>
                  <a:pt x="4276643" y="1961064"/>
                </a:moveTo>
                <a:cubicBezTo>
                  <a:pt x="4278447" y="1959259"/>
                  <a:pt x="4284419" y="1964802"/>
                  <a:pt x="4283087" y="1967036"/>
                </a:cubicBezTo>
                <a:cubicBezTo>
                  <a:pt x="4282357" y="1968114"/>
                  <a:pt x="4281197" y="1968806"/>
                  <a:pt x="4279908" y="1968927"/>
                </a:cubicBezTo>
                <a:cubicBezTo>
                  <a:pt x="4277459" y="1969012"/>
                  <a:pt x="4274924" y="1962954"/>
                  <a:pt x="4276686" y="1961150"/>
                </a:cubicBezTo>
                <a:close/>
                <a:moveTo>
                  <a:pt x="4284419" y="3023047"/>
                </a:moveTo>
                <a:cubicBezTo>
                  <a:pt x="4285493" y="3023047"/>
                  <a:pt x="4286353" y="3024508"/>
                  <a:pt x="4286353" y="3026269"/>
                </a:cubicBezTo>
                <a:cubicBezTo>
                  <a:pt x="4286353" y="3029535"/>
                  <a:pt x="4283904" y="3030566"/>
                  <a:pt x="4281541" y="3028074"/>
                </a:cubicBezTo>
                <a:cubicBezTo>
                  <a:pt x="4279908" y="3026484"/>
                  <a:pt x="4281798" y="3023133"/>
                  <a:pt x="4284462" y="3023133"/>
                </a:cubicBezTo>
                <a:close/>
                <a:moveTo>
                  <a:pt x="4304312" y="1373895"/>
                </a:moveTo>
                <a:cubicBezTo>
                  <a:pt x="4302637" y="1376644"/>
                  <a:pt x="4294774" y="1377031"/>
                  <a:pt x="4294774" y="1374367"/>
                </a:cubicBezTo>
                <a:cubicBezTo>
                  <a:pt x="4295333" y="1372535"/>
                  <a:pt x="4296450" y="1370927"/>
                  <a:pt x="4297996" y="1369770"/>
                </a:cubicBezTo>
                <a:cubicBezTo>
                  <a:pt x="4301691" y="1366505"/>
                  <a:pt x="4306719" y="1369598"/>
                  <a:pt x="4304312" y="1373895"/>
                </a:cubicBezTo>
                <a:close/>
                <a:moveTo>
                  <a:pt x="4304871" y="1337503"/>
                </a:moveTo>
                <a:cubicBezTo>
                  <a:pt x="4306289" y="1336042"/>
                  <a:pt x="4308695" y="1336643"/>
                  <a:pt x="4312261" y="1339307"/>
                </a:cubicBezTo>
                <a:cubicBezTo>
                  <a:pt x="4319007" y="1344377"/>
                  <a:pt x="4321843" y="1350607"/>
                  <a:pt x="4319866" y="1356021"/>
                </a:cubicBezTo>
                <a:cubicBezTo>
                  <a:pt x="4319050" y="1357892"/>
                  <a:pt x="4318878" y="1359964"/>
                  <a:pt x="4319307" y="1361950"/>
                </a:cubicBezTo>
                <a:cubicBezTo>
                  <a:pt x="4319866" y="1362895"/>
                  <a:pt x="4319307" y="1365044"/>
                  <a:pt x="4317718" y="1366719"/>
                </a:cubicBezTo>
                <a:cubicBezTo>
                  <a:pt x="4316085" y="1368186"/>
                  <a:pt x="4315913" y="1370711"/>
                  <a:pt x="4317374" y="1372361"/>
                </a:cubicBezTo>
                <a:cubicBezTo>
                  <a:pt x="4317503" y="1372477"/>
                  <a:pt x="4317588" y="1372588"/>
                  <a:pt x="4317718" y="1372692"/>
                </a:cubicBezTo>
                <a:cubicBezTo>
                  <a:pt x="4319007" y="1374281"/>
                  <a:pt x="4319436" y="1376172"/>
                  <a:pt x="4318663" y="1376988"/>
                </a:cubicBezTo>
                <a:cubicBezTo>
                  <a:pt x="4315827" y="1379910"/>
                  <a:pt x="4313765" y="1378191"/>
                  <a:pt x="4313421" y="1372692"/>
                </a:cubicBezTo>
                <a:cubicBezTo>
                  <a:pt x="4313421" y="1369469"/>
                  <a:pt x="4312905" y="1363497"/>
                  <a:pt x="4312691" y="1359372"/>
                </a:cubicBezTo>
                <a:cubicBezTo>
                  <a:pt x="4312476" y="1355248"/>
                  <a:pt x="4312175" y="1349877"/>
                  <a:pt x="4312003" y="1347299"/>
                </a:cubicBezTo>
                <a:cubicBezTo>
                  <a:pt x="4311745" y="1344537"/>
                  <a:pt x="4309941" y="1342171"/>
                  <a:pt x="4307320" y="1341241"/>
                </a:cubicBezTo>
                <a:cubicBezTo>
                  <a:pt x="4304183" y="1339952"/>
                  <a:pt x="4303453" y="1338792"/>
                  <a:pt x="4304871" y="1337331"/>
                </a:cubicBezTo>
                <a:close/>
                <a:moveTo>
                  <a:pt x="4307105" y="3599088"/>
                </a:moveTo>
                <a:cubicBezTo>
                  <a:pt x="4308308" y="3599067"/>
                  <a:pt x="4309253" y="3600008"/>
                  <a:pt x="4309296" y="3601193"/>
                </a:cubicBezTo>
                <a:cubicBezTo>
                  <a:pt x="4309296" y="3601206"/>
                  <a:pt x="4309296" y="3601223"/>
                  <a:pt x="4309296" y="3601236"/>
                </a:cubicBezTo>
                <a:cubicBezTo>
                  <a:pt x="4309296" y="3602396"/>
                  <a:pt x="4308867" y="3603342"/>
                  <a:pt x="4308394" y="3603342"/>
                </a:cubicBezTo>
                <a:cubicBezTo>
                  <a:pt x="4307921" y="3603342"/>
                  <a:pt x="4306890" y="3602396"/>
                  <a:pt x="4306160" y="3601236"/>
                </a:cubicBezTo>
                <a:cubicBezTo>
                  <a:pt x="4305429" y="3600076"/>
                  <a:pt x="4305988" y="3599088"/>
                  <a:pt x="4307105" y="3599088"/>
                </a:cubicBezTo>
                <a:close/>
                <a:moveTo>
                  <a:pt x="4310371" y="3709639"/>
                </a:moveTo>
                <a:cubicBezTo>
                  <a:pt x="4311617" y="3709712"/>
                  <a:pt x="4312734" y="3710545"/>
                  <a:pt x="4313120" y="3711744"/>
                </a:cubicBezTo>
                <a:cubicBezTo>
                  <a:pt x="4313550" y="3712904"/>
                  <a:pt x="4312304" y="3713849"/>
                  <a:pt x="4310371" y="3713849"/>
                </a:cubicBezTo>
                <a:cubicBezTo>
                  <a:pt x="4308437" y="3713849"/>
                  <a:pt x="4307191" y="3712904"/>
                  <a:pt x="4307578" y="3711744"/>
                </a:cubicBezTo>
                <a:cubicBezTo>
                  <a:pt x="4308007" y="3710507"/>
                  <a:pt x="4309167" y="3709669"/>
                  <a:pt x="4310500" y="3709639"/>
                </a:cubicBezTo>
                <a:close/>
                <a:moveTo>
                  <a:pt x="4312562" y="3883908"/>
                </a:moveTo>
                <a:cubicBezTo>
                  <a:pt x="4316343" y="3883908"/>
                  <a:pt x="4321843" y="3892157"/>
                  <a:pt x="4320424" y="3895809"/>
                </a:cubicBezTo>
                <a:cubicBezTo>
                  <a:pt x="4319221" y="3897773"/>
                  <a:pt x="4317030" y="3898915"/>
                  <a:pt x="4314753" y="3898774"/>
                </a:cubicBezTo>
                <a:cubicBezTo>
                  <a:pt x="4310929" y="3898774"/>
                  <a:pt x="4310113" y="3897528"/>
                  <a:pt x="4309941" y="3891341"/>
                </a:cubicBezTo>
                <a:cubicBezTo>
                  <a:pt x="4309941" y="3886400"/>
                  <a:pt x="4310800" y="3883908"/>
                  <a:pt x="4312691" y="3883908"/>
                </a:cubicBezTo>
                <a:close/>
                <a:moveTo>
                  <a:pt x="4318749" y="4030550"/>
                </a:moveTo>
                <a:cubicBezTo>
                  <a:pt x="4322014" y="4030550"/>
                  <a:pt x="4323948" y="4031752"/>
                  <a:pt x="4323948" y="4033729"/>
                </a:cubicBezTo>
                <a:cubicBezTo>
                  <a:pt x="4323948" y="4036994"/>
                  <a:pt x="4323475" y="4037123"/>
                  <a:pt x="4317159" y="4035448"/>
                </a:cubicBezTo>
                <a:cubicBezTo>
                  <a:pt x="4311788" y="4033987"/>
                  <a:pt x="4312905" y="4030550"/>
                  <a:pt x="4318878" y="4030550"/>
                </a:cubicBezTo>
                <a:close/>
                <a:moveTo>
                  <a:pt x="4318749" y="3977960"/>
                </a:moveTo>
                <a:lnTo>
                  <a:pt x="4318749" y="3977960"/>
                </a:lnTo>
                <a:cubicBezTo>
                  <a:pt x="4319479" y="3979158"/>
                  <a:pt x="4319651" y="3980636"/>
                  <a:pt x="4319136" y="3981955"/>
                </a:cubicBezTo>
                <a:cubicBezTo>
                  <a:pt x="4318405" y="3984104"/>
                  <a:pt x="4317933" y="3984104"/>
                  <a:pt x="4316600" y="3981955"/>
                </a:cubicBezTo>
                <a:cubicBezTo>
                  <a:pt x="4315226" y="3979077"/>
                  <a:pt x="4316944" y="3975811"/>
                  <a:pt x="4319093" y="3977960"/>
                </a:cubicBezTo>
                <a:close/>
                <a:moveTo>
                  <a:pt x="4321542" y="4026296"/>
                </a:moveTo>
                <a:cubicBezTo>
                  <a:pt x="4320338" y="4026296"/>
                  <a:pt x="4319909" y="4025351"/>
                  <a:pt x="4320596" y="4024148"/>
                </a:cubicBezTo>
                <a:cubicBezTo>
                  <a:pt x="4321284" y="4022945"/>
                  <a:pt x="4322315" y="4022042"/>
                  <a:pt x="4322831" y="4022042"/>
                </a:cubicBezTo>
                <a:cubicBezTo>
                  <a:pt x="4323346" y="4022042"/>
                  <a:pt x="4323733" y="4022988"/>
                  <a:pt x="4323733" y="4024148"/>
                </a:cubicBezTo>
                <a:cubicBezTo>
                  <a:pt x="4323733" y="4025226"/>
                  <a:pt x="4322959" y="4026145"/>
                  <a:pt x="4321885" y="4026296"/>
                </a:cubicBezTo>
                <a:close/>
                <a:moveTo>
                  <a:pt x="4323389" y="3977229"/>
                </a:moveTo>
                <a:cubicBezTo>
                  <a:pt x="4318835" y="3976971"/>
                  <a:pt x="4315355" y="3975081"/>
                  <a:pt x="4315355" y="3972932"/>
                </a:cubicBezTo>
                <a:cubicBezTo>
                  <a:pt x="4315355" y="3969925"/>
                  <a:pt x="4324291" y="3971644"/>
                  <a:pt x="4325323" y="3974823"/>
                </a:cubicBezTo>
                <a:cubicBezTo>
                  <a:pt x="4325666" y="3975730"/>
                  <a:pt x="4325237" y="3976752"/>
                  <a:pt x="4324334" y="3977109"/>
                </a:cubicBezTo>
                <a:cubicBezTo>
                  <a:pt x="4324119" y="3977182"/>
                  <a:pt x="4323948" y="3977225"/>
                  <a:pt x="4323733" y="3977229"/>
                </a:cubicBezTo>
                <a:close/>
                <a:moveTo>
                  <a:pt x="4319093" y="1447108"/>
                </a:moveTo>
                <a:cubicBezTo>
                  <a:pt x="4317116" y="1445089"/>
                  <a:pt x="4323862" y="1433402"/>
                  <a:pt x="4326998" y="1433402"/>
                </a:cubicBezTo>
                <a:cubicBezTo>
                  <a:pt x="4331295" y="1433402"/>
                  <a:pt x="4334259" y="1440234"/>
                  <a:pt x="4331853" y="1444616"/>
                </a:cubicBezTo>
                <a:cubicBezTo>
                  <a:pt x="4330307" y="1448096"/>
                  <a:pt x="4322014" y="1449686"/>
                  <a:pt x="4319436" y="1446936"/>
                </a:cubicBezTo>
                <a:close/>
                <a:moveTo>
                  <a:pt x="4328588" y="4051603"/>
                </a:moveTo>
                <a:cubicBezTo>
                  <a:pt x="4332885" y="4048681"/>
                  <a:pt x="4334302" y="4049326"/>
                  <a:pt x="4333143" y="4053923"/>
                </a:cubicBezTo>
                <a:cubicBezTo>
                  <a:pt x="4331982" y="4058520"/>
                  <a:pt x="4329319" y="4059422"/>
                  <a:pt x="4327127" y="4055813"/>
                </a:cubicBezTo>
                <a:cubicBezTo>
                  <a:pt x="4326440" y="4054245"/>
                  <a:pt x="4327084" y="4052406"/>
                  <a:pt x="4328588" y="4051603"/>
                </a:cubicBezTo>
                <a:close/>
                <a:moveTo>
                  <a:pt x="4331467" y="3945521"/>
                </a:moveTo>
                <a:cubicBezTo>
                  <a:pt x="4330779" y="3944360"/>
                  <a:pt x="4331166" y="3943415"/>
                  <a:pt x="4332369" y="3943415"/>
                </a:cubicBezTo>
                <a:cubicBezTo>
                  <a:pt x="4333572" y="3943368"/>
                  <a:pt x="4334560" y="3944292"/>
                  <a:pt x="4334603" y="3945473"/>
                </a:cubicBezTo>
                <a:cubicBezTo>
                  <a:pt x="4334603" y="3945490"/>
                  <a:pt x="4334603" y="3945503"/>
                  <a:pt x="4334603" y="3945521"/>
                </a:cubicBezTo>
                <a:cubicBezTo>
                  <a:pt x="4334603" y="3946680"/>
                  <a:pt x="4334174" y="3947669"/>
                  <a:pt x="4333701" y="3947669"/>
                </a:cubicBezTo>
                <a:cubicBezTo>
                  <a:pt x="4333228" y="3947669"/>
                  <a:pt x="4332154" y="3946680"/>
                  <a:pt x="4331424" y="3945521"/>
                </a:cubicBezTo>
                <a:close/>
                <a:moveTo>
                  <a:pt x="4330436" y="1842779"/>
                </a:moveTo>
                <a:cubicBezTo>
                  <a:pt x="4331209" y="1839428"/>
                  <a:pt x="4334560" y="1837336"/>
                  <a:pt x="4337912" y="1838109"/>
                </a:cubicBezTo>
                <a:cubicBezTo>
                  <a:pt x="4338298" y="1838199"/>
                  <a:pt x="4338685" y="1838324"/>
                  <a:pt x="4339029" y="1838483"/>
                </a:cubicBezTo>
                <a:cubicBezTo>
                  <a:pt x="4340275" y="1839256"/>
                  <a:pt x="4340103" y="1840889"/>
                  <a:pt x="4338599" y="1842779"/>
                </a:cubicBezTo>
                <a:cubicBezTo>
                  <a:pt x="4335462" y="1846517"/>
                  <a:pt x="4330393" y="1846517"/>
                  <a:pt x="4330393" y="1842779"/>
                </a:cubicBezTo>
                <a:close/>
                <a:moveTo>
                  <a:pt x="4340790" y="3890266"/>
                </a:moveTo>
                <a:cubicBezTo>
                  <a:pt x="4341993" y="3890241"/>
                  <a:pt x="4342938" y="3891186"/>
                  <a:pt x="4342981" y="3892372"/>
                </a:cubicBezTo>
                <a:cubicBezTo>
                  <a:pt x="4342981" y="3892385"/>
                  <a:pt x="4342981" y="3892402"/>
                  <a:pt x="4342981" y="3892415"/>
                </a:cubicBezTo>
                <a:cubicBezTo>
                  <a:pt x="4342981" y="3893575"/>
                  <a:pt x="4342552" y="3894520"/>
                  <a:pt x="4342079" y="3894520"/>
                </a:cubicBezTo>
                <a:cubicBezTo>
                  <a:pt x="4341607" y="3894520"/>
                  <a:pt x="4340576" y="3893575"/>
                  <a:pt x="4339845" y="3892415"/>
                </a:cubicBezTo>
                <a:cubicBezTo>
                  <a:pt x="4339114" y="3891255"/>
                  <a:pt x="4339501" y="3890266"/>
                  <a:pt x="4340747" y="3890266"/>
                </a:cubicBezTo>
                <a:close/>
                <a:moveTo>
                  <a:pt x="4342638" y="1270476"/>
                </a:moveTo>
                <a:cubicBezTo>
                  <a:pt x="4337740" y="1269144"/>
                  <a:pt x="4336537" y="1264633"/>
                  <a:pt x="4339458" y="1258274"/>
                </a:cubicBezTo>
                <a:cubicBezTo>
                  <a:pt x="4342380" y="1251915"/>
                  <a:pt x="4344357" y="1251357"/>
                  <a:pt x="4346118" y="1256942"/>
                </a:cubicBezTo>
                <a:cubicBezTo>
                  <a:pt x="4346891" y="1259391"/>
                  <a:pt x="4348610" y="1260594"/>
                  <a:pt x="4350414" y="1259907"/>
                </a:cubicBezTo>
                <a:cubicBezTo>
                  <a:pt x="4352864" y="1258961"/>
                  <a:pt x="4352821" y="1259907"/>
                  <a:pt x="4350157" y="1265320"/>
                </a:cubicBezTo>
                <a:cubicBezTo>
                  <a:pt x="4349169" y="1267561"/>
                  <a:pt x="4347966" y="1269693"/>
                  <a:pt x="4346548" y="1271679"/>
                </a:cubicBezTo>
                <a:cubicBezTo>
                  <a:pt x="4345259" y="1271177"/>
                  <a:pt x="4343926" y="1270775"/>
                  <a:pt x="4342595" y="1270476"/>
                </a:cubicBezTo>
                <a:close/>
                <a:moveTo>
                  <a:pt x="4345774" y="1696137"/>
                </a:moveTo>
                <a:cubicBezTo>
                  <a:pt x="4346805" y="1692872"/>
                  <a:pt x="4355785" y="1691841"/>
                  <a:pt x="4359867" y="1694548"/>
                </a:cubicBezTo>
                <a:cubicBezTo>
                  <a:pt x="4363949" y="1697254"/>
                  <a:pt x="4359867" y="1700219"/>
                  <a:pt x="4351876" y="1699360"/>
                </a:cubicBezTo>
                <a:cubicBezTo>
                  <a:pt x="4347536" y="1699102"/>
                  <a:pt x="4345130" y="1697813"/>
                  <a:pt x="4345774" y="1696137"/>
                </a:cubicBezTo>
                <a:close/>
                <a:moveTo>
                  <a:pt x="4359953" y="3938947"/>
                </a:moveTo>
                <a:cubicBezTo>
                  <a:pt x="4356258" y="3931943"/>
                  <a:pt x="4357633" y="3928936"/>
                  <a:pt x="4361972" y="3934650"/>
                </a:cubicBezTo>
                <a:cubicBezTo>
                  <a:pt x="4363820" y="3936678"/>
                  <a:pt x="4365281" y="3939024"/>
                  <a:pt x="4366269" y="3941568"/>
                </a:cubicBezTo>
                <a:cubicBezTo>
                  <a:pt x="4366054" y="3945005"/>
                  <a:pt x="4361886" y="3943243"/>
                  <a:pt x="4359781" y="3939290"/>
                </a:cubicBezTo>
                <a:close/>
                <a:moveTo>
                  <a:pt x="4361757" y="3869514"/>
                </a:moveTo>
                <a:cubicBezTo>
                  <a:pt x="4359309" y="3866507"/>
                  <a:pt x="4359480" y="3866163"/>
                  <a:pt x="4362918" y="3866850"/>
                </a:cubicBezTo>
                <a:cubicBezTo>
                  <a:pt x="4364980" y="3867160"/>
                  <a:pt x="4366742" y="3868419"/>
                  <a:pt x="4367730" y="3870245"/>
                </a:cubicBezTo>
                <a:cubicBezTo>
                  <a:pt x="4368804" y="3874498"/>
                  <a:pt x="4364894" y="3873897"/>
                  <a:pt x="4361586" y="3869858"/>
                </a:cubicBezTo>
                <a:close/>
                <a:moveTo>
                  <a:pt x="4365109" y="3855937"/>
                </a:moveTo>
                <a:cubicBezTo>
                  <a:pt x="4364378" y="3854734"/>
                  <a:pt x="4365109" y="3854390"/>
                  <a:pt x="4367085" y="3855121"/>
                </a:cubicBezTo>
                <a:cubicBezTo>
                  <a:pt x="4369062" y="3855851"/>
                  <a:pt x="4370350" y="3856753"/>
                  <a:pt x="4370350" y="3857226"/>
                </a:cubicBezTo>
                <a:cubicBezTo>
                  <a:pt x="4370179" y="3859288"/>
                  <a:pt x="4366183" y="3858300"/>
                  <a:pt x="4364937" y="3856281"/>
                </a:cubicBezTo>
                <a:close/>
                <a:moveTo>
                  <a:pt x="4355657" y="1105660"/>
                </a:moveTo>
                <a:cubicBezTo>
                  <a:pt x="4355657" y="1104543"/>
                  <a:pt x="4357504" y="1103683"/>
                  <a:pt x="4359953" y="1103683"/>
                </a:cubicBezTo>
                <a:cubicBezTo>
                  <a:pt x="4361972" y="1103796"/>
                  <a:pt x="4363906" y="1103026"/>
                  <a:pt x="4365281" y="1101578"/>
                </a:cubicBezTo>
                <a:cubicBezTo>
                  <a:pt x="4366097" y="1100289"/>
                  <a:pt x="4367988" y="1100418"/>
                  <a:pt x="4370523" y="1102008"/>
                </a:cubicBezTo>
                <a:cubicBezTo>
                  <a:pt x="4373057" y="1103597"/>
                  <a:pt x="4374088" y="1105187"/>
                  <a:pt x="4373573" y="1105961"/>
                </a:cubicBezTo>
                <a:cubicBezTo>
                  <a:pt x="4370952" y="1109999"/>
                  <a:pt x="4355485" y="1109742"/>
                  <a:pt x="4355485" y="1106004"/>
                </a:cubicBezTo>
                <a:close/>
                <a:moveTo>
                  <a:pt x="4372413" y="1247103"/>
                </a:moveTo>
                <a:cubicBezTo>
                  <a:pt x="4373573" y="1247833"/>
                  <a:pt x="4374518" y="1248865"/>
                  <a:pt x="4374518" y="1249380"/>
                </a:cubicBezTo>
                <a:cubicBezTo>
                  <a:pt x="4374518" y="1249896"/>
                  <a:pt x="4373573" y="1250325"/>
                  <a:pt x="4372413" y="1250325"/>
                </a:cubicBezTo>
                <a:cubicBezTo>
                  <a:pt x="4371210" y="1250256"/>
                  <a:pt x="4370307" y="1249243"/>
                  <a:pt x="4370350" y="1248048"/>
                </a:cubicBezTo>
                <a:cubicBezTo>
                  <a:pt x="4370179" y="1247146"/>
                  <a:pt x="4371124" y="1246759"/>
                  <a:pt x="4372241" y="1247447"/>
                </a:cubicBezTo>
                <a:close/>
                <a:moveTo>
                  <a:pt x="4376709" y="3877205"/>
                </a:moveTo>
                <a:cubicBezTo>
                  <a:pt x="4377740" y="3878709"/>
                  <a:pt x="4378214" y="3880539"/>
                  <a:pt x="4378042" y="3882361"/>
                </a:cubicBezTo>
                <a:cubicBezTo>
                  <a:pt x="4377612" y="3884260"/>
                  <a:pt x="4375721" y="3885450"/>
                  <a:pt x="4373831" y="3885025"/>
                </a:cubicBezTo>
                <a:cubicBezTo>
                  <a:pt x="4372499" y="3884724"/>
                  <a:pt x="4371468" y="3883688"/>
                  <a:pt x="4371167" y="3882361"/>
                </a:cubicBezTo>
                <a:cubicBezTo>
                  <a:pt x="4369062" y="3877892"/>
                  <a:pt x="4373874" y="3873295"/>
                  <a:pt x="4376495" y="3877549"/>
                </a:cubicBezTo>
                <a:close/>
                <a:moveTo>
                  <a:pt x="4374175" y="3907582"/>
                </a:moveTo>
                <a:cubicBezTo>
                  <a:pt x="4375421" y="3906924"/>
                  <a:pt x="4376924" y="3906924"/>
                  <a:pt x="4378171" y="3907582"/>
                </a:cubicBezTo>
                <a:cubicBezTo>
                  <a:pt x="4378901" y="3908312"/>
                  <a:pt x="4377655" y="3908828"/>
                  <a:pt x="4375464" y="3908699"/>
                </a:cubicBezTo>
                <a:cubicBezTo>
                  <a:pt x="4373272" y="3908570"/>
                  <a:pt x="4372284" y="3908613"/>
                  <a:pt x="4373960" y="3907926"/>
                </a:cubicBezTo>
                <a:close/>
                <a:moveTo>
                  <a:pt x="4373745" y="3775806"/>
                </a:moveTo>
                <a:cubicBezTo>
                  <a:pt x="4369964" y="3773400"/>
                  <a:pt x="4370050" y="3773271"/>
                  <a:pt x="4374647" y="3773615"/>
                </a:cubicBezTo>
                <a:cubicBezTo>
                  <a:pt x="4378428" y="3774384"/>
                  <a:pt x="4381909" y="3776184"/>
                  <a:pt x="4384701" y="3778813"/>
                </a:cubicBezTo>
                <a:cubicBezTo>
                  <a:pt x="4392349" y="3786547"/>
                  <a:pt x="4388009" y="3785344"/>
                  <a:pt x="4373530" y="3776150"/>
                </a:cubicBezTo>
                <a:close/>
                <a:moveTo>
                  <a:pt x="4381737" y="3799351"/>
                </a:moveTo>
                <a:cubicBezTo>
                  <a:pt x="4379674" y="3800168"/>
                  <a:pt x="4378729" y="3799695"/>
                  <a:pt x="4379245" y="3798148"/>
                </a:cubicBezTo>
                <a:cubicBezTo>
                  <a:pt x="4380276" y="3794969"/>
                  <a:pt x="4385045" y="3793207"/>
                  <a:pt x="4385045" y="3796000"/>
                </a:cubicBezTo>
                <a:cubicBezTo>
                  <a:pt x="4384830" y="3797504"/>
                  <a:pt x="4383326" y="3799007"/>
                  <a:pt x="4381521" y="3799695"/>
                </a:cubicBezTo>
                <a:close/>
                <a:moveTo>
                  <a:pt x="4382940" y="3902469"/>
                </a:moveTo>
                <a:cubicBezTo>
                  <a:pt x="4382940" y="3903655"/>
                  <a:pt x="4381995" y="3904617"/>
                  <a:pt x="4380791" y="3904617"/>
                </a:cubicBezTo>
                <a:cubicBezTo>
                  <a:pt x="4379588" y="3904617"/>
                  <a:pt x="4378643" y="3903655"/>
                  <a:pt x="4378643" y="3902469"/>
                </a:cubicBezTo>
                <a:cubicBezTo>
                  <a:pt x="4378643" y="3901283"/>
                  <a:pt x="4379588" y="3900321"/>
                  <a:pt x="4380791" y="3900321"/>
                </a:cubicBezTo>
                <a:cubicBezTo>
                  <a:pt x="4381995" y="3900321"/>
                  <a:pt x="4382940" y="3901283"/>
                  <a:pt x="4382940" y="3902469"/>
                </a:cubicBezTo>
                <a:close/>
                <a:moveTo>
                  <a:pt x="4385690" y="3918409"/>
                </a:moveTo>
                <a:cubicBezTo>
                  <a:pt x="4387709" y="3917425"/>
                  <a:pt x="4390115" y="3917713"/>
                  <a:pt x="4391833" y="3919140"/>
                </a:cubicBezTo>
                <a:cubicBezTo>
                  <a:pt x="4395056" y="3922405"/>
                  <a:pt x="4393337" y="3923436"/>
                  <a:pt x="4387150" y="3921546"/>
                </a:cubicBezTo>
                <a:cubicBezTo>
                  <a:pt x="4382295" y="3920772"/>
                  <a:pt x="4382123" y="3920428"/>
                  <a:pt x="4385474" y="3918968"/>
                </a:cubicBezTo>
                <a:close/>
                <a:moveTo>
                  <a:pt x="4390545" y="1607628"/>
                </a:moveTo>
                <a:cubicBezTo>
                  <a:pt x="4389212" y="1605437"/>
                  <a:pt x="4393337" y="1585372"/>
                  <a:pt x="4395614" y="1582923"/>
                </a:cubicBezTo>
                <a:cubicBezTo>
                  <a:pt x="4396559" y="1581892"/>
                  <a:pt x="4397290" y="1585028"/>
                  <a:pt x="4397247" y="1589840"/>
                </a:cubicBezTo>
                <a:cubicBezTo>
                  <a:pt x="4396990" y="1593943"/>
                  <a:pt x="4397806" y="1598047"/>
                  <a:pt x="4399610" y="1601742"/>
                </a:cubicBezTo>
                <a:cubicBezTo>
                  <a:pt x="4400985" y="1603155"/>
                  <a:pt x="4401415" y="1605209"/>
                  <a:pt x="4400814" y="1607070"/>
                </a:cubicBezTo>
                <a:lnTo>
                  <a:pt x="4400814" y="1607070"/>
                </a:lnTo>
                <a:cubicBezTo>
                  <a:pt x="4399009" y="1610206"/>
                  <a:pt x="4391790" y="1610593"/>
                  <a:pt x="4390330" y="1608187"/>
                </a:cubicBezTo>
                <a:close/>
                <a:moveTo>
                  <a:pt x="4395271" y="3874842"/>
                </a:moveTo>
                <a:cubicBezTo>
                  <a:pt x="4396645" y="3874958"/>
                  <a:pt x="4397935" y="3875744"/>
                  <a:pt x="4398622" y="3876947"/>
                </a:cubicBezTo>
                <a:cubicBezTo>
                  <a:pt x="4399352" y="3878107"/>
                  <a:pt x="4399009" y="3879096"/>
                  <a:pt x="4397849" y="3879096"/>
                </a:cubicBezTo>
                <a:cubicBezTo>
                  <a:pt x="4396431" y="3878924"/>
                  <a:pt x="4395185" y="3878137"/>
                  <a:pt x="4394454" y="3876947"/>
                </a:cubicBezTo>
                <a:cubicBezTo>
                  <a:pt x="4393552" y="3876346"/>
                  <a:pt x="4393896" y="3875401"/>
                  <a:pt x="4395056" y="3875401"/>
                </a:cubicBezTo>
                <a:close/>
                <a:moveTo>
                  <a:pt x="4398622" y="3861952"/>
                </a:moveTo>
                <a:cubicBezTo>
                  <a:pt x="4396904" y="3861952"/>
                  <a:pt x="4395485" y="3861007"/>
                  <a:pt x="4395485" y="3859804"/>
                </a:cubicBezTo>
                <a:cubicBezTo>
                  <a:pt x="4395485" y="3858601"/>
                  <a:pt x="4396904" y="3857699"/>
                  <a:pt x="4398622" y="3857699"/>
                </a:cubicBezTo>
                <a:cubicBezTo>
                  <a:pt x="4400340" y="3857699"/>
                  <a:pt x="4401802" y="3858644"/>
                  <a:pt x="4401802" y="3859804"/>
                </a:cubicBezTo>
                <a:cubicBezTo>
                  <a:pt x="4401802" y="3860964"/>
                  <a:pt x="4400169" y="3862640"/>
                  <a:pt x="4398407" y="3862640"/>
                </a:cubicBezTo>
                <a:close/>
                <a:moveTo>
                  <a:pt x="4401587" y="1445476"/>
                </a:moveTo>
                <a:cubicBezTo>
                  <a:pt x="4399095" y="1445476"/>
                  <a:pt x="4396602" y="1439417"/>
                  <a:pt x="4398321" y="1437656"/>
                </a:cubicBezTo>
                <a:cubicBezTo>
                  <a:pt x="4400040" y="1435894"/>
                  <a:pt x="4406141" y="1441351"/>
                  <a:pt x="4404766" y="1443585"/>
                </a:cubicBezTo>
                <a:cubicBezTo>
                  <a:pt x="4404164" y="1444984"/>
                  <a:pt x="4402876" y="1445965"/>
                  <a:pt x="4401372" y="1446163"/>
                </a:cubicBezTo>
                <a:close/>
                <a:moveTo>
                  <a:pt x="4399309" y="1216339"/>
                </a:moveTo>
                <a:cubicBezTo>
                  <a:pt x="4398622" y="1223128"/>
                  <a:pt x="4395013" y="1226522"/>
                  <a:pt x="4392478" y="1222527"/>
                </a:cubicBezTo>
                <a:cubicBezTo>
                  <a:pt x="4389943" y="1218531"/>
                  <a:pt x="4393595" y="1209637"/>
                  <a:pt x="4396774" y="1209637"/>
                </a:cubicBezTo>
                <a:cubicBezTo>
                  <a:pt x="4398880" y="1210281"/>
                  <a:pt x="4399524" y="1212215"/>
                  <a:pt x="4399095" y="1217027"/>
                </a:cubicBezTo>
                <a:close/>
                <a:moveTo>
                  <a:pt x="4396173" y="759485"/>
                </a:moveTo>
                <a:cubicBezTo>
                  <a:pt x="4393724" y="759485"/>
                  <a:pt x="4393209" y="758884"/>
                  <a:pt x="4394884" y="758196"/>
                </a:cubicBezTo>
                <a:cubicBezTo>
                  <a:pt x="4396130" y="757524"/>
                  <a:pt x="4397677" y="757524"/>
                  <a:pt x="4398923" y="758196"/>
                </a:cubicBezTo>
                <a:cubicBezTo>
                  <a:pt x="4399610" y="759141"/>
                  <a:pt x="4398364" y="759485"/>
                  <a:pt x="4396173" y="759485"/>
                </a:cubicBezTo>
                <a:close/>
                <a:moveTo>
                  <a:pt x="4390759" y="712910"/>
                </a:moveTo>
                <a:cubicBezTo>
                  <a:pt x="4388009" y="712910"/>
                  <a:pt x="4386850" y="711707"/>
                  <a:pt x="4387279" y="709344"/>
                </a:cubicBezTo>
                <a:cubicBezTo>
                  <a:pt x="4388267" y="704102"/>
                  <a:pt x="4392478" y="703587"/>
                  <a:pt x="4393767" y="708571"/>
                </a:cubicBezTo>
                <a:cubicBezTo>
                  <a:pt x="4394626" y="711879"/>
                  <a:pt x="4393896" y="712953"/>
                  <a:pt x="4390759" y="712953"/>
                </a:cubicBezTo>
                <a:close/>
                <a:moveTo>
                  <a:pt x="4389943" y="603219"/>
                </a:moveTo>
                <a:cubicBezTo>
                  <a:pt x="4388181" y="603906"/>
                  <a:pt x="4386935" y="603219"/>
                  <a:pt x="4386935" y="601328"/>
                </a:cubicBezTo>
                <a:cubicBezTo>
                  <a:pt x="4386935" y="599438"/>
                  <a:pt x="4385690" y="598751"/>
                  <a:pt x="4383412" y="599610"/>
                </a:cubicBezTo>
                <a:cubicBezTo>
                  <a:pt x="4381135" y="600469"/>
                  <a:pt x="4380447" y="600168"/>
                  <a:pt x="4381479" y="598493"/>
                </a:cubicBezTo>
                <a:cubicBezTo>
                  <a:pt x="4383627" y="595747"/>
                  <a:pt x="4387580" y="595262"/>
                  <a:pt x="4390330" y="597411"/>
                </a:cubicBezTo>
                <a:cubicBezTo>
                  <a:pt x="4390931" y="597856"/>
                  <a:pt x="4391404" y="598397"/>
                  <a:pt x="4391790" y="599008"/>
                </a:cubicBezTo>
                <a:cubicBezTo>
                  <a:pt x="4392435" y="600693"/>
                  <a:pt x="4391619" y="602585"/>
                  <a:pt x="4389943" y="603262"/>
                </a:cubicBezTo>
                <a:close/>
                <a:moveTo>
                  <a:pt x="4381350" y="580619"/>
                </a:moveTo>
                <a:cubicBezTo>
                  <a:pt x="4381952" y="579098"/>
                  <a:pt x="4383412" y="578063"/>
                  <a:pt x="4385045" y="577955"/>
                </a:cubicBezTo>
                <a:cubicBezTo>
                  <a:pt x="4386678" y="578080"/>
                  <a:pt x="4388095" y="579111"/>
                  <a:pt x="4388697" y="580619"/>
                </a:cubicBezTo>
                <a:cubicBezTo>
                  <a:pt x="4389212" y="582166"/>
                  <a:pt x="4387752" y="583240"/>
                  <a:pt x="4385045" y="583240"/>
                </a:cubicBezTo>
                <a:cubicBezTo>
                  <a:pt x="4382338" y="583240"/>
                  <a:pt x="4380662" y="582209"/>
                  <a:pt x="4381135" y="580662"/>
                </a:cubicBezTo>
                <a:close/>
                <a:moveTo>
                  <a:pt x="4386935" y="466373"/>
                </a:moveTo>
                <a:cubicBezTo>
                  <a:pt x="4379202" y="466373"/>
                  <a:pt x="4377698" y="463323"/>
                  <a:pt x="4382295" y="456878"/>
                </a:cubicBezTo>
                <a:cubicBezTo>
                  <a:pt x="4388826" y="447769"/>
                  <a:pt x="4399481" y="451464"/>
                  <a:pt x="4395185" y="461174"/>
                </a:cubicBezTo>
                <a:cubicBezTo>
                  <a:pt x="4393982" y="464736"/>
                  <a:pt x="4390459" y="466940"/>
                  <a:pt x="4386721" y="466416"/>
                </a:cubicBezTo>
                <a:close/>
                <a:moveTo>
                  <a:pt x="4380147" y="368497"/>
                </a:moveTo>
                <a:cubicBezTo>
                  <a:pt x="4373616" y="368497"/>
                  <a:pt x="4370523" y="364759"/>
                  <a:pt x="4375421" y="362869"/>
                </a:cubicBezTo>
                <a:cubicBezTo>
                  <a:pt x="4377912" y="362272"/>
                  <a:pt x="4380576" y="363097"/>
                  <a:pt x="4382295" y="365017"/>
                </a:cubicBezTo>
                <a:cubicBezTo>
                  <a:pt x="4385474" y="368497"/>
                  <a:pt x="4385302" y="368497"/>
                  <a:pt x="4380147" y="368497"/>
                </a:cubicBezTo>
                <a:close/>
                <a:moveTo>
                  <a:pt x="4373874" y="394749"/>
                </a:moveTo>
                <a:cubicBezTo>
                  <a:pt x="4375464" y="396043"/>
                  <a:pt x="4376151" y="398187"/>
                  <a:pt x="4375550" y="400163"/>
                </a:cubicBezTo>
                <a:cubicBezTo>
                  <a:pt x="4373831" y="402535"/>
                  <a:pt x="4370480" y="403050"/>
                  <a:pt x="4368116" y="401310"/>
                </a:cubicBezTo>
                <a:cubicBezTo>
                  <a:pt x="4367644" y="400988"/>
                  <a:pt x="4367257" y="400601"/>
                  <a:pt x="4366957" y="400163"/>
                </a:cubicBezTo>
                <a:cubicBezTo>
                  <a:pt x="4366355" y="398260"/>
                  <a:pt x="4366871" y="396184"/>
                  <a:pt x="4368245" y="394749"/>
                </a:cubicBezTo>
                <a:cubicBezTo>
                  <a:pt x="4370523" y="392214"/>
                  <a:pt x="4371253" y="392214"/>
                  <a:pt x="4373874" y="394921"/>
                </a:cubicBezTo>
                <a:close/>
                <a:moveTo>
                  <a:pt x="4368589" y="409573"/>
                </a:moveTo>
                <a:cubicBezTo>
                  <a:pt x="4370050" y="410174"/>
                  <a:pt x="4368847" y="410647"/>
                  <a:pt x="4365968" y="410647"/>
                </a:cubicBezTo>
                <a:cubicBezTo>
                  <a:pt x="4363090" y="410647"/>
                  <a:pt x="4361929" y="410174"/>
                  <a:pt x="4363347" y="409573"/>
                </a:cubicBezTo>
                <a:cubicBezTo>
                  <a:pt x="4365066" y="409023"/>
                  <a:pt x="4366914" y="409087"/>
                  <a:pt x="4368589" y="409744"/>
                </a:cubicBezTo>
                <a:close/>
                <a:moveTo>
                  <a:pt x="4361800" y="334469"/>
                </a:moveTo>
                <a:cubicBezTo>
                  <a:pt x="4360640" y="334469"/>
                  <a:pt x="4359695" y="333051"/>
                  <a:pt x="4359695" y="331289"/>
                </a:cubicBezTo>
                <a:cubicBezTo>
                  <a:pt x="4359695" y="329527"/>
                  <a:pt x="4360640" y="328110"/>
                  <a:pt x="4361800" y="328110"/>
                </a:cubicBezTo>
                <a:cubicBezTo>
                  <a:pt x="4362961" y="328110"/>
                  <a:pt x="4363906" y="329527"/>
                  <a:pt x="4363906" y="331289"/>
                </a:cubicBezTo>
                <a:cubicBezTo>
                  <a:pt x="4363906" y="333051"/>
                  <a:pt x="4362961" y="334640"/>
                  <a:pt x="4361800" y="334640"/>
                </a:cubicBezTo>
                <a:close/>
                <a:moveTo>
                  <a:pt x="4361328" y="358229"/>
                </a:moveTo>
                <a:cubicBezTo>
                  <a:pt x="4362788" y="359350"/>
                  <a:pt x="4363090" y="361455"/>
                  <a:pt x="4361972" y="362925"/>
                </a:cubicBezTo>
                <a:cubicBezTo>
                  <a:pt x="4361757" y="363165"/>
                  <a:pt x="4361586" y="363376"/>
                  <a:pt x="4361328" y="363556"/>
                </a:cubicBezTo>
                <a:cubicBezTo>
                  <a:pt x="4357547" y="368154"/>
                  <a:pt x="4353250" y="366822"/>
                  <a:pt x="4353250" y="361021"/>
                </a:cubicBezTo>
                <a:cubicBezTo>
                  <a:pt x="4353250" y="355221"/>
                  <a:pt x="4357203" y="354233"/>
                  <a:pt x="4361328" y="358400"/>
                </a:cubicBezTo>
                <a:close/>
                <a:moveTo>
                  <a:pt x="4348911" y="431270"/>
                </a:moveTo>
                <a:cubicBezTo>
                  <a:pt x="4347837" y="436856"/>
                  <a:pt x="4342938" y="437629"/>
                  <a:pt x="4342938" y="432216"/>
                </a:cubicBezTo>
                <a:cubicBezTo>
                  <a:pt x="4342938" y="428306"/>
                  <a:pt x="4341907" y="427919"/>
                  <a:pt x="4336193" y="428306"/>
                </a:cubicBezTo>
                <a:cubicBezTo>
                  <a:pt x="4330478" y="428692"/>
                  <a:pt x="4329233" y="428306"/>
                  <a:pt x="4328631" y="425083"/>
                </a:cubicBezTo>
                <a:cubicBezTo>
                  <a:pt x="4328029" y="421861"/>
                  <a:pt x="4328631" y="421302"/>
                  <a:pt x="4336966" y="422634"/>
                </a:cubicBezTo>
                <a:cubicBezTo>
                  <a:pt x="4347536" y="424568"/>
                  <a:pt x="4350071" y="426286"/>
                  <a:pt x="4348911" y="431485"/>
                </a:cubicBezTo>
                <a:close/>
                <a:moveTo>
                  <a:pt x="4329490" y="393374"/>
                </a:moveTo>
                <a:cubicBezTo>
                  <a:pt x="4324678" y="398058"/>
                  <a:pt x="4322014" y="397671"/>
                  <a:pt x="4322014" y="392601"/>
                </a:cubicBezTo>
                <a:cubicBezTo>
                  <a:pt x="4323217" y="388425"/>
                  <a:pt x="4327557" y="385997"/>
                  <a:pt x="4331724" y="387179"/>
                </a:cubicBezTo>
                <a:cubicBezTo>
                  <a:pt x="4331767" y="387196"/>
                  <a:pt x="4331853" y="387213"/>
                  <a:pt x="4331896" y="387230"/>
                </a:cubicBezTo>
                <a:cubicBezTo>
                  <a:pt x="4333486" y="388391"/>
                  <a:pt x="4332885" y="390453"/>
                  <a:pt x="4329490" y="393589"/>
                </a:cubicBezTo>
                <a:close/>
                <a:moveTo>
                  <a:pt x="4327299" y="289784"/>
                </a:moveTo>
                <a:cubicBezTo>
                  <a:pt x="4320467" y="289784"/>
                  <a:pt x="4320768" y="287808"/>
                  <a:pt x="4328502" y="281578"/>
                </a:cubicBezTo>
                <a:cubicBezTo>
                  <a:pt x="4336236" y="275348"/>
                  <a:pt x="4338384" y="276894"/>
                  <a:pt x="4334947" y="284499"/>
                </a:cubicBezTo>
                <a:cubicBezTo>
                  <a:pt x="4333916" y="287834"/>
                  <a:pt x="4330779" y="290081"/>
                  <a:pt x="4327299" y="289999"/>
                </a:cubicBezTo>
                <a:close/>
                <a:moveTo>
                  <a:pt x="4316772" y="314532"/>
                </a:moveTo>
                <a:cubicBezTo>
                  <a:pt x="4321628" y="312642"/>
                  <a:pt x="4322014" y="312771"/>
                  <a:pt x="4322014" y="316380"/>
                </a:cubicBezTo>
                <a:cubicBezTo>
                  <a:pt x="4322014" y="319989"/>
                  <a:pt x="4320210" y="320333"/>
                  <a:pt x="4316085" y="317712"/>
                </a:cubicBezTo>
                <a:cubicBezTo>
                  <a:pt x="4313851" y="316466"/>
                  <a:pt x="4313980" y="315821"/>
                  <a:pt x="4316772" y="314747"/>
                </a:cubicBezTo>
                <a:close/>
                <a:moveTo>
                  <a:pt x="4303883" y="470283"/>
                </a:moveTo>
                <a:cubicBezTo>
                  <a:pt x="4305730" y="472174"/>
                  <a:pt x="4305558" y="473248"/>
                  <a:pt x="4303195" y="474580"/>
                </a:cubicBezTo>
                <a:cubicBezTo>
                  <a:pt x="4298899" y="477415"/>
                  <a:pt x="4296922" y="477115"/>
                  <a:pt x="4296922" y="473591"/>
                </a:cubicBezTo>
                <a:cubicBezTo>
                  <a:pt x="4296879" y="469639"/>
                  <a:pt x="4301004" y="467619"/>
                  <a:pt x="4303840" y="470498"/>
                </a:cubicBezTo>
                <a:close/>
                <a:moveTo>
                  <a:pt x="4297953" y="612843"/>
                </a:moveTo>
                <a:cubicBezTo>
                  <a:pt x="4300832" y="612843"/>
                  <a:pt x="4303195" y="613789"/>
                  <a:pt x="4303195" y="614992"/>
                </a:cubicBezTo>
                <a:cubicBezTo>
                  <a:pt x="4303195" y="616195"/>
                  <a:pt x="4300832" y="617097"/>
                  <a:pt x="4297953" y="617097"/>
                </a:cubicBezTo>
                <a:cubicBezTo>
                  <a:pt x="4295075" y="617097"/>
                  <a:pt x="4292755" y="616152"/>
                  <a:pt x="4292755" y="614992"/>
                </a:cubicBezTo>
                <a:cubicBezTo>
                  <a:pt x="4292755" y="613831"/>
                  <a:pt x="4295032" y="613058"/>
                  <a:pt x="4297910" y="613058"/>
                </a:cubicBezTo>
                <a:close/>
                <a:moveTo>
                  <a:pt x="4294000" y="491465"/>
                </a:moveTo>
                <a:cubicBezTo>
                  <a:pt x="4289145" y="496922"/>
                  <a:pt x="4285923" y="497266"/>
                  <a:pt x="4286825" y="492239"/>
                </a:cubicBezTo>
                <a:cubicBezTo>
                  <a:pt x="4287814" y="489785"/>
                  <a:pt x="4290134" y="488114"/>
                  <a:pt x="4292755" y="487942"/>
                </a:cubicBezTo>
                <a:cubicBezTo>
                  <a:pt x="4297867" y="487255"/>
                  <a:pt x="4297867" y="487255"/>
                  <a:pt x="4293957" y="491680"/>
                </a:cubicBezTo>
                <a:close/>
                <a:moveTo>
                  <a:pt x="4295290" y="455632"/>
                </a:moveTo>
                <a:cubicBezTo>
                  <a:pt x="4293915" y="457776"/>
                  <a:pt x="4293055" y="460199"/>
                  <a:pt x="4292755" y="462721"/>
                </a:cubicBezTo>
                <a:cubicBezTo>
                  <a:pt x="4292755" y="464354"/>
                  <a:pt x="4290606" y="466287"/>
                  <a:pt x="4288029" y="467018"/>
                </a:cubicBezTo>
                <a:cubicBezTo>
                  <a:pt x="4283775" y="467911"/>
                  <a:pt x="4279478" y="468358"/>
                  <a:pt x="4275139" y="468350"/>
                </a:cubicBezTo>
                <a:cubicBezTo>
                  <a:pt x="4268608" y="468350"/>
                  <a:pt x="4267276" y="467662"/>
                  <a:pt x="4267877" y="464655"/>
                </a:cubicBezTo>
                <a:cubicBezTo>
                  <a:pt x="4268608" y="460917"/>
                  <a:pt x="4273893" y="460358"/>
                  <a:pt x="4279994" y="462807"/>
                </a:cubicBezTo>
                <a:cubicBezTo>
                  <a:pt x="4282185" y="463752"/>
                  <a:pt x="4284033" y="462163"/>
                  <a:pt x="4286009" y="457608"/>
                </a:cubicBezTo>
                <a:cubicBezTo>
                  <a:pt x="4288888" y="450991"/>
                  <a:pt x="4293657" y="447511"/>
                  <a:pt x="4296235" y="450132"/>
                </a:cubicBezTo>
                <a:cubicBezTo>
                  <a:pt x="4297137" y="451077"/>
                  <a:pt x="4296622" y="453569"/>
                  <a:pt x="4295247" y="455847"/>
                </a:cubicBezTo>
                <a:close/>
                <a:moveTo>
                  <a:pt x="4241110" y="155903"/>
                </a:moveTo>
                <a:cubicBezTo>
                  <a:pt x="4237501" y="163250"/>
                  <a:pt x="4237501" y="163250"/>
                  <a:pt x="4234278" y="159254"/>
                </a:cubicBezTo>
                <a:cubicBezTo>
                  <a:pt x="4232302" y="156891"/>
                  <a:pt x="4232646" y="155989"/>
                  <a:pt x="4236083" y="154958"/>
                </a:cubicBezTo>
                <a:cubicBezTo>
                  <a:pt x="4238446" y="154227"/>
                  <a:pt x="4240379" y="152681"/>
                  <a:pt x="4240379" y="151607"/>
                </a:cubicBezTo>
                <a:cubicBezTo>
                  <a:pt x="4240379" y="150532"/>
                  <a:pt x="4241239" y="149652"/>
                  <a:pt x="4242313" y="149630"/>
                </a:cubicBezTo>
                <a:cubicBezTo>
                  <a:pt x="4243344" y="149759"/>
                  <a:pt x="4242657" y="152638"/>
                  <a:pt x="4241067" y="156118"/>
                </a:cubicBezTo>
                <a:close/>
                <a:moveTo>
                  <a:pt x="4221560" y="202693"/>
                </a:moveTo>
                <a:cubicBezTo>
                  <a:pt x="4221560" y="205786"/>
                  <a:pt x="4216319" y="206259"/>
                  <a:pt x="4210260" y="203724"/>
                </a:cubicBezTo>
                <a:cubicBezTo>
                  <a:pt x="4206952" y="202306"/>
                  <a:pt x="4205062" y="200630"/>
                  <a:pt x="4205964" y="200029"/>
                </a:cubicBezTo>
                <a:cubicBezTo>
                  <a:pt x="4208628" y="198697"/>
                  <a:pt x="4221517" y="200931"/>
                  <a:pt x="4221517" y="202908"/>
                </a:cubicBezTo>
                <a:close/>
                <a:moveTo>
                  <a:pt x="4202827" y="450218"/>
                </a:moveTo>
                <a:cubicBezTo>
                  <a:pt x="4195480" y="454042"/>
                  <a:pt x="4194965" y="454128"/>
                  <a:pt x="4193246" y="451206"/>
                </a:cubicBezTo>
                <a:cubicBezTo>
                  <a:pt x="4190410" y="446652"/>
                  <a:pt x="4194191" y="442613"/>
                  <a:pt x="4201581" y="442613"/>
                </a:cubicBezTo>
                <a:cubicBezTo>
                  <a:pt x="4210561" y="443043"/>
                  <a:pt x="4211034" y="446050"/>
                  <a:pt x="4202784" y="450433"/>
                </a:cubicBezTo>
                <a:close/>
                <a:moveTo>
                  <a:pt x="4194234" y="549297"/>
                </a:moveTo>
                <a:cubicBezTo>
                  <a:pt x="4189937" y="552176"/>
                  <a:pt x="4188219" y="551574"/>
                  <a:pt x="4188219" y="546977"/>
                </a:cubicBezTo>
                <a:cubicBezTo>
                  <a:pt x="4188219" y="544614"/>
                  <a:pt x="4189594" y="542680"/>
                  <a:pt x="4191227" y="542680"/>
                </a:cubicBezTo>
                <a:cubicBezTo>
                  <a:pt x="4195394" y="542938"/>
                  <a:pt x="4197414" y="547321"/>
                  <a:pt x="4194020" y="549512"/>
                </a:cubicBezTo>
                <a:close/>
                <a:moveTo>
                  <a:pt x="4191356" y="279172"/>
                </a:moveTo>
                <a:cubicBezTo>
                  <a:pt x="4190625" y="280929"/>
                  <a:pt x="4188606" y="281767"/>
                  <a:pt x="4186887" y="281045"/>
                </a:cubicBezTo>
                <a:cubicBezTo>
                  <a:pt x="4186027" y="280697"/>
                  <a:pt x="4185340" y="280022"/>
                  <a:pt x="4184996" y="279172"/>
                </a:cubicBezTo>
                <a:cubicBezTo>
                  <a:pt x="4183063" y="275992"/>
                  <a:pt x="4185297" y="274274"/>
                  <a:pt x="4189293" y="275863"/>
                </a:cubicBezTo>
                <a:cubicBezTo>
                  <a:pt x="4191098" y="276637"/>
                  <a:pt x="4191871" y="278269"/>
                  <a:pt x="4191098" y="279386"/>
                </a:cubicBezTo>
                <a:close/>
                <a:moveTo>
                  <a:pt x="4178036" y="332535"/>
                </a:moveTo>
                <a:cubicBezTo>
                  <a:pt x="4182332" y="332277"/>
                  <a:pt x="4184438" y="339538"/>
                  <a:pt x="4181301" y="342761"/>
                </a:cubicBezTo>
                <a:cubicBezTo>
                  <a:pt x="4178165" y="345983"/>
                  <a:pt x="4171935" y="345382"/>
                  <a:pt x="4168412" y="340269"/>
                </a:cubicBezTo>
                <a:cubicBezTo>
                  <a:pt x="4164889" y="335156"/>
                  <a:pt x="4165404" y="335414"/>
                  <a:pt x="4169873" y="334125"/>
                </a:cubicBezTo>
                <a:cubicBezTo>
                  <a:pt x="4172494" y="333442"/>
                  <a:pt x="4175158" y="332978"/>
                  <a:pt x="4177821" y="332750"/>
                </a:cubicBezTo>
                <a:close/>
                <a:moveTo>
                  <a:pt x="4173396" y="284671"/>
                </a:moveTo>
                <a:cubicBezTo>
                  <a:pt x="4170216" y="288538"/>
                  <a:pt x="4167294" y="288538"/>
                  <a:pt x="4167294" y="284671"/>
                </a:cubicBezTo>
                <a:cubicBezTo>
                  <a:pt x="4167294" y="280804"/>
                  <a:pt x="4170732" y="278527"/>
                  <a:pt x="4173653" y="280375"/>
                </a:cubicBezTo>
                <a:cubicBezTo>
                  <a:pt x="4174942" y="281449"/>
                  <a:pt x="4174856" y="282824"/>
                  <a:pt x="4173181" y="284886"/>
                </a:cubicBezTo>
                <a:close/>
                <a:moveTo>
                  <a:pt x="4170302" y="272813"/>
                </a:moveTo>
                <a:cubicBezTo>
                  <a:pt x="4168498" y="272813"/>
                  <a:pt x="4167639" y="271825"/>
                  <a:pt x="4168326" y="270664"/>
                </a:cubicBezTo>
                <a:cubicBezTo>
                  <a:pt x="4169013" y="269483"/>
                  <a:pt x="4170216" y="268701"/>
                  <a:pt x="4171591" y="268559"/>
                </a:cubicBezTo>
                <a:cubicBezTo>
                  <a:pt x="4172708" y="268606"/>
                  <a:pt x="4173611" y="269543"/>
                  <a:pt x="4173568" y="270664"/>
                </a:cubicBezTo>
                <a:cubicBezTo>
                  <a:pt x="4173353" y="272039"/>
                  <a:pt x="4171892" y="273028"/>
                  <a:pt x="4170087" y="273028"/>
                </a:cubicBezTo>
                <a:close/>
                <a:moveTo>
                  <a:pt x="4167380" y="215239"/>
                </a:moveTo>
                <a:cubicBezTo>
                  <a:pt x="4166092" y="217645"/>
                  <a:pt x="4164287" y="219535"/>
                  <a:pt x="4163385" y="219535"/>
                </a:cubicBezTo>
                <a:cubicBezTo>
                  <a:pt x="4160120" y="219535"/>
                  <a:pt x="4159088" y="216828"/>
                  <a:pt x="4160936" y="213305"/>
                </a:cubicBezTo>
                <a:cubicBezTo>
                  <a:pt x="4161967" y="211251"/>
                  <a:pt x="4161967" y="208828"/>
                  <a:pt x="4160936" y="206774"/>
                </a:cubicBezTo>
                <a:cubicBezTo>
                  <a:pt x="4158744" y="203165"/>
                  <a:pt x="4160163" y="200416"/>
                  <a:pt x="4164201" y="200416"/>
                </a:cubicBezTo>
                <a:cubicBezTo>
                  <a:pt x="4168240" y="200416"/>
                  <a:pt x="4170044" y="209997"/>
                  <a:pt x="4167166" y="215454"/>
                </a:cubicBezTo>
                <a:close/>
                <a:moveTo>
                  <a:pt x="4162010" y="192080"/>
                </a:moveTo>
                <a:cubicBezTo>
                  <a:pt x="4158272" y="196377"/>
                  <a:pt x="4150538" y="197924"/>
                  <a:pt x="4150538" y="194486"/>
                </a:cubicBezTo>
                <a:cubicBezTo>
                  <a:pt x="4150538" y="191049"/>
                  <a:pt x="4158787" y="185163"/>
                  <a:pt x="4162225" y="186495"/>
                </a:cubicBezTo>
                <a:cubicBezTo>
                  <a:pt x="4165662" y="187827"/>
                  <a:pt x="4165318" y="188428"/>
                  <a:pt x="4161795" y="192338"/>
                </a:cubicBezTo>
                <a:close/>
                <a:moveTo>
                  <a:pt x="4151569" y="1754141"/>
                </a:moveTo>
                <a:cubicBezTo>
                  <a:pt x="4152601" y="1752792"/>
                  <a:pt x="4154190" y="1752001"/>
                  <a:pt x="4155866" y="1751993"/>
                </a:cubicBezTo>
                <a:cubicBezTo>
                  <a:pt x="4157499" y="1751993"/>
                  <a:pt x="4158873" y="1752938"/>
                  <a:pt x="4158873" y="1754141"/>
                </a:cubicBezTo>
                <a:cubicBezTo>
                  <a:pt x="4158873" y="1755344"/>
                  <a:pt x="4156897" y="1756246"/>
                  <a:pt x="4154577" y="1756246"/>
                </a:cubicBezTo>
                <a:cubicBezTo>
                  <a:pt x="4152256" y="1756246"/>
                  <a:pt x="4150667" y="1755516"/>
                  <a:pt x="4151354" y="1754356"/>
                </a:cubicBezTo>
                <a:close/>
                <a:moveTo>
                  <a:pt x="4159818" y="1367450"/>
                </a:moveTo>
                <a:cubicBezTo>
                  <a:pt x="4162182" y="1365473"/>
                  <a:pt x="4164115" y="1365688"/>
                  <a:pt x="4168412" y="1368567"/>
                </a:cubicBezTo>
                <a:cubicBezTo>
                  <a:pt x="4172708" y="1371446"/>
                  <a:pt x="4173224" y="1372864"/>
                  <a:pt x="4171161" y="1374024"/>
                </a:cubicBezTo>
                <a:cubicBezTo>
                  <a:pt x="4168455" y="1375246"/>
                  <a:pt x="4165533" y="1375847"/>
                  <a:pt x="4162568" y="1375785"/>
                </a:cubicBezTo>
                <a:cubicBezTo>
                  <a:pt x="4156037" y="1376043"/>
                  <a:pt x="4154663" y="1371832"/>
                  <a:pt x="4159604" y="1367665"/>
                </a:cubicBezTo>
                <a:close/>
                <a:moveTo>
                  <a:pt x="4163084" y="3226962"/>
                </a:moveTo>
                <a:cubicBezTo>
                  <a:pt x="4164287" y="3226936"/>
                  <a:pt x="4165232" y="3227882"/>
                  <a:pt x="4165275" y="3229068"/>
                </a:cubicBezTo>
                <a:cubicBezTo>
                  <a:pt x="4165318" y="3230253"/>
                  <a:pt x="4164373" y="3231233"/>
                  <a:pt x="4163170" y="3231259"/>
                </a:cubicBezTo>
                <a:cubicBezTo>
                  <a:pt x="4161967" y="3231280"/>
                  <a:pt x="4161022" y="3230339"/>
                  <a:pt x="4160979" y="3229153"/>
                </a:cubicBezTo>
                <a:cubicBezTo>
                  <a:pt x="4160979" y="3229123"/>
                  <a:pt x="4160979" y="3229098"/>
                  <a:pt x="4160979" y="3229068"/>
                </a:cubicBezTo>
                <a:cubicBezTo>
                  <a:pt x="4161065" y="3228066"/>
                  <a:pt x="4161881" y="3227276"/>
                  <a:pt x="4162869" y="3227177"/>
                </a:cubicBezTo>
                <a:close/>
                <a:moveTo>
                  <a:pt x="4164803" y="3331798"/>
                </a:moveTo>
                <a:cubicBezTo>
                  <a:pt x="4166049" y="3331141"/>
                  <a:pt x="4167553" y="3331141"/>
                  <a:pt x="4168799" y="3331798"/>
                </a:cubicBezTo>
                <a:cubicBezTo>
                  <a:pt x="4169486" y="3332529"/>
                  <a:pt x="4168283" y="3333044"/>
                  <a:pt x="4166049" y="3332916"/>
                </a:cubicBezTo>
                <a:cubicBezTo>
                  <a:pt x="4163815" y="3332787"/>
                  <a:pt x="4162912" y="3332658"/>
                  <a:pt x="4164588" y="3332013"/>
                </a:cubicBezTo>
                <a:close/>
                <a:moveTo>
                  <a:pt x="4167166" y="3076067"/>
                </a:moveTo>
                <a:cubicBezTo>
                  <a:pt x="4165920" y="3076067"/>
                  <a:pt x="4165533" y="3075121"/>
                  <a:pt x="4166220" y="3073961"/>
                </a:cubicBezTo>
                <a:cubicBezTo>
                  <a:pt x="4166908" y="3072801"/>
                  <a:pt x="4167939" y="3071813"/>
                  <a:pt x="4168455" y="3071813"/>
                </a:cubicBezTo>
                <a:cubicBezTo>
                  <a:pt x="4168970" y="3071813"/>
                  <a:pt x="4169357" y="3072758"/>
                  <a:pt x="4169357" y="3073961"/>
                </a:cubicBezTo>
                <a:cubicBezTo>
                  <a:pt x="4169443" y="3075143"/>
                  <a:pt x="4168584" y="3076187"/>
                  <a:pt x="4167423" y="3076290"/>
                </a:cubicBezTo>
                <a:cubicBezTo>
                  <a:pt x="4167251" y="3076303"/>
                  <a:pt x="4167123" y="3076299"/>
                  <a:pt x="4166951" y="3076281"/>
                </a:cubicBezTo>
                <a:close/>
                <a:moveTo>
                  <a:pt x="4166177" y="1911310"/>
                </a:moveTo>
                <a:cubicBezTo>
                  <a:pt x="4164588" y="1908594"/>
                  <a:pt x="4165447" y="1905088"/>
                  <a:pt x="4168197" y="1903481"/>
                </a:cubicBezTo>
                <a:cubicBezTo>
                  <a:pt x="4168884" y="1903064"/>
                  <a:pt x="4169658" y="1902807"/>
                  <a:pt x="4170474" y="1902716"/>
                </a:cubicBezTo>
                <a:cubicBezTo>
                  <a:pt x="4172494" y="1902716"/>
                  <a:pt x="4173696" y="1904693"/>
                  <a:pt x="4173696" y="1908044"/>
                </a:cubicBezTo>
                <a:cubicBezTo>
                  <a:pt x="4173353" y="1913845"/>
                  <a:pt x="4168584" y="1915821"/>
                  <a:pt x="4165963" y="1911524"/>
                </a:cubicBezTo>
                <a:close/>
                <a:moveTo>
                  <a:pt x="4169830" y="3194738"/>
                </a:moveTo>
                <a:cubicBezTo>
                  <a:pt x="4170904" y="3191429"/>
                  <a:pt x="4175587" y="3190871"/>
                  <a:pt x="4175759" y="3194007"/>
                </a:cubicBezTo>
                <a:cubicBezTo>
                  <a:pt x="4175759" y="3195210"/>
                  <a:pt x="4174298" y="3196457"/>
                  <a:pt x="4172365" y="3196886"/>
                </a:cubicBezTo>
                <a:cubicBezTo>
                  <a:pt x="4170431" y="3197316"/>
                  <a:pt x="4169013" y="3196757"/>
                  <a:pt x="4169615" y="3194953"/>
                </a:cubicBezTo>
                <a:close/>
                <a:moveTo>
                  <a:pt x="4177735" y="3362992"/>
                </a:moveTo>
                <a:cubicBezTo>
                  <a:pt x="4178896" y="3362992"/>
                  <a:pt x="4179841" y="3363933"/>
                  <a:pt x="4179841" y="3365097"/>
                </a:cubicBezTo>
                <a:cubicBezTo>
                  <a:pt x="4179841" y="3366265"/>
                  <a:pt x="4178896" y="3367224"/>
                  <a:pt x="4177735" y="3367245"/>
                </a:cubicBezTo>
                <a:cubicBezTo>
                  <a:pt x="4176575" y="3367198"/>
                  <a:pt x="4175673" y="3366257"/>
                  <a:pt x="4175630" y="3365097"/>
                </a:cubicBezTo>
                <a:cubicBezTo>
                  <a:pt x="4175759" y="3364104"/>
                  <a:pt x="4176532" y="3363318"/>
                  <a:pt x="4177520" y="3363206"/>
                </a:cubicBezTo>
                <a:close/>
                <a:moveTo>
                  <a:pt x="4182032" y="3598873"/>
                </a:moveTo>
                <a:cubicBezTo>
                  <a:pt x="4183794" y="3598409"/>
                  <a:pt x="4185598" y="3599470"/>
                  <a:pt x="4186070" y="3601236"/>
                </a:cubicBezTo>
                <a:cubicBezTo>
                  <a:pt x="4186543" y="3603007"/>
                  <a:pt x="4185469" y="3604815"/>
                  <a:pt x="4183708" y="3605275"/>
                </a:cubicBezTo>
                <a:cubicBezTo>
                  <a:pt x="4183149" y="3605417"/>
                  <a:pt x="4182591" y="3605417"/>
                  <a:pt x="4182032" y="3605275"/>
                </a:cubicBezTo>
                <a:cubicBezTo>
                  <a:pt x="4179669" y="3605275"/>
                  <a:pt x="4177735" y="3603857"/>
                  <a:pt x="4177735" y="3602096"/>
                </a:cubicBezTo>
                <a:cubicBezTo>
                  <a:pt x="4177735" y="3600334"/>
                  <a:pt x="4179368" y="3599088"/>
                  <a:pt x="4181731" y="3599088"/>
                </a:cubicBezTo>
                <a:close/>
                <a:moveTo>
                  <a:pt x="4177735" y="3825302"/>
                </a:moveTo>
                <a:cubicBezTo>
                  <a:pt x="4179325" y="3821006"/>
                  <a:pt x="4179454" y="3821006"/>
                  <a:pt x="4182032" y="3825861"/>
                </a:cubicBezTo>
                <a:cubicBezTo>
                  <a:pt x="4183364" y="3827889"/>
                  <a:pt x="4183837" y="3830364"/>
                  <a:pt x="4183321" y="3832736"/>
                </a:cubicBezTo>
                <a:cubicBezTo>
                  <a:pt x="4181473" y="3835700"/>
                  <a:pt x="4175974" y="3835270"/>
                  <a:pt x="4176146" y="3832134"/>
                </a:cubicBezTo>
                <a:cubicBezTo>
                  <a:pt x="4176275" y="3829887"/>
                  <a:pt x="4176704" y="3827665"/>
                  <a:pt x="4177349" y="3825517"/>
                </a:cubicBezTo>
                <a:close/>
                <a:moveTo>
                  <a:pt x="4177735" y="3785903"/>
                </a:moveTo>
                <a:cubicBezTo>
                  <a:pt x="4178939" y="3785877"/>
                  <a:pt x="4179927" y="3786840"/>
                  <a:pt x="4179970" y="3788051"/>
                </a:cubicBezTo>
                <a:cubicBezTo>
                  <a:pt x="4179970" y="3788051"/>
                  <a:pt x="4179970" y="3788051"/>
                  <a:pt x="4179970" y="3788051"/>
                </a:cubicBezTo>
                <a:cubicBezTo>
                  <a:pt x="4179970" y="3789211"/>
                  <a:pt x="4179540" y="3790156"/>
                  <a:pt x="4179067" y="3790156"/>
                </a:cubicBezTo>
                <a:cubicBezTo>
                  <a:pt x="4178594" y="3790156"/>
                  <a:pt x="4177563" y="3789211"/>
                  <a:pt x="4176833" y="3788051"/>
                </a:cubicBezTo>
                <a:cubicBezTo>
                  <a:pt x="4176103" y="3786891"/>
                  <a:pt x="4176189" y="3786118"/>
                  <a:pt x="4177392" y="3786118"/>
                </a:cubicBezTo>
                <a:close/>
                <a:moveTo>
                  <a:pt x="4181130" y="3757546"/>
                </a:moveTo>
                <a:cubicBezTo>
                  <a:pt x="4178208" y="3757546"/>
                  <a:pt x="4176103" y="3756256"/>
                  <a:pt x="4176489" y="3755097"/>
                </a:cubicBezTo>
                <a:cubicBezTo>
                  <a:pt x="4177434" y="3752175"/>
                  <a:pt x="4184653" y="3752433"/>
                  <a:pt x="4185684" y="3755397"/>
                </a:cubicBezTo>
                <a:cubicBezTo>
                  <a:pt x="4185813" y="3757073"/>
                  <a:pt x="4183965" y="3757932"/>
                  <a:pt x="4180786" y="3757760"/>
                </a:cubicBezTo>
                <a:close/>
                <a:moveTo>
                  <a:pt x="4184696" y="3726954"/>
                </a:moveTo>
                <a:cubicBezTo>
                  <a:pt x="4182332" y="3720208"/>
                  <a:pt x="4185039" y="3716513"/>
                  <a:pt x="4187532" y="3723087"/>
                </a:cubicBezTo>
                <a:cubicBezTo>
                  <a:pt x="4188219" y="3725330"/>
                  <a:pt x="4188348" y="3727701"/>
                  <a:pt x="4187918" y="3730004"/>
                </a:cubicBezTo>
                <a:cubicBezTo>
                  <a:pt x="4187016" y="3733055"/>
                  <a:pt x="4186156" y="3732239"/>
                  <a:pt x="4184352" y="3727169"/>
                </a:cubicBezTo>
                <a:close/>
                <a:moveTo>
                  <a:pt x="4187660" y="3700917"/>
                </a:moveTo>
                <a:cubicBezTo>
                  <a:pt x="4183794" y="3700917"/>
                  <a:pt x="4181215" y="3697436"/>
                  <a:pt x="4183879" y="3695761"/>
                </a:cubicBezTo>
                <a:cubicBezTo>
                  <a:pt x="4184911" y="3695116"/>
                  <a:pt x="4186930" y="3695761"/>
                  <a:pt x="4188176" y="3697737"/>
                </a:cubicBezTo>
                <a:cubicBezTo>
                  <a:pt x="4190110" y="3700530"/>
                  <a:pt x="4189980" y="3701132"/>
                  <a:pt x="4187317" y="3701132"/>
                </a:cubicBezTo>
                <a:close/>
                <a:moveTo>
                  <a:pt x="4179970" y="3590495"/>
                </a:moveTo>
                <a:cubicBezTo>
                  <a:pt x="4180141" y="3589133"/>
                  <a:pt x="4180915" y="3587921"/>
                  <a:pt x="4182075" y="3587187"/>
                </a:cubicBezTo>
                <a:cubicBezTo>
                  <a:pt x="4183536" y="3585769"/>
                  <a:pt x="4184266" y="3583792"/>
                  <a:pt x="4184137" y="3581773"/>
                </a:cubicBezTo>
                <a:cubicBezTo>
                  <a:pt x="4184137" y="3578593"/>
                  <a:pt x="4185598" y="3577476"/>
                  <a:pt x="4190453" y="3577476"/>
                </a:cubicBezTo>
                <a:cubicBezTo>
                  <a:pt x="4198187" y="3577476"/>
                  <a:pt x="4198402" y="3580312"/>
                  <a:pt x="4191184" y="3587144"/>
                </a:cubicBezTo>
                <a:cubicBezTo>
                  <a:pt x="4185211" y="3592772"/>
                  <a:pt x="4179626" y="3594405"/>
                  <a:pt x="4179626" y="3590925"/>
                </a:cubicBezTo>
                <a:close/>
                <a:moveTo>
                  <a:pt x="4205277" y="3715096"/>
                </a:moveTo>
                <a:cubicBezTo>
                  <a:pt x="4206737" y="3716500"/>
                  <a:pt x="4205663" y="3718391"/>
                  <a:pt x="4202054" y="3720767"/>
                </a:cubicBezTo>
                <a:cubicBezTo>
                  <a:pt x="4197758" y="3723646"/>
                  <a:pt x="4196727" y="3723774"/>
                  <a:pt x="4196727" y="3721368"/>
                </a:cubicBezTo>
                <a:cubicBezTo>
                  <a:pt x="4196382" y="3717158"/>
                  <a:pt x="4202398" y="3712732"/>
                  <a:pt x="4204933" y="3715525"/>
                </a:cubicBezTo>
                <a:close/>
                <a:moveTo>
                  <a:pt x="4200077" y="3686566"/>
                </a:moveTo>
                <a:lnTo>
                  <a:pt x="4200077" y="3686566"/>
                </a:lnTo>
                <a:cubicBezTo>
                  <a:pt x="4200851" y="3687743"/>
                  <a:pt x="4200980" y="3689217"/>
                  <a:pt x="4200465" y="3690519"/>
                </a:cubicBezTo>
                <a:cubicBezTo>
                  <a:pt x="4199734" y="3692710"/>
                  <a:pt x="4199261" y="3692667"/>
                  <a:pt x="4197929" y="3690519"/>
                </a:cubicBezTo>
                <a:cubicBezTo>
                  <a:pt x="4195867" y="3687898"/>
                  <a:pt x="4197586" y="3684676"/>
                  <a:pt x="4199691" y="3686824"/>
                </a:cubicBezTo>
                <a:close/>
                <a:moveTo>
                  <a:pt x="4202870" y="3632859"/>
                </a:moveTo>
                <a:cubicBezTo>
                  <a:pt x="4203944" y="3632859"/>
                  <a:pt x="4205448" y="3634835"/>
                  <a:pt x="4206179" y="3637156"/>
                </a:cubicBezTo>
                <a:cubicBezTo>
                  <a:pt x="4207768" y="3642226"/>
                  <a:pt x="4207210" y="3643214"/>
                  <a:pt x="4203515" y="3641882"/>
                </a:cubicBezTo>
                <a:cubicBezTo>
                  <a:pt x="4200163" y="3641108"/>
                  <a:pt x="4199691" y="3633117"/>
                  <a:pt x="4202527" y="3633117"/>
                </a:cubicBezTo>
                <a:close/>
                <a:moveTo>
                  <a:pt x="4203472" y="3762830"/>
                </a:moveTo>
                <a:cubicBezTo>
                  <a:pt x="4201624" y="3764764"/>
                  <a:pt x="4200722" y="3764463"/>
                  <a:pt x="4199691" y="3761713"/>
                </a:cubicBezTo>
                <a:cubicBezTo>
                  <a:pt x="4197886" y="3756987"/>
                  <a:pt x="4200249" y="3754624"/>
                  <a:pt x="4203472" y="3757846"/>
                </a:cubicBezTo>
                <a:cubicBezTo>
                  <a:pt x="4205019" y="3760037"/>
                  <a:pt x="4205019" y="3761198"/>
                  <a:pt x="4203128" y="3763088"/>
                </a:cubicBezTo>
                <a:close/>
                <a:moveTo>
                  <a:pt x="4198789" y="3735676"/>
                </a:moveTo>
                <a:cubicBezTo>
                  <a:pt x="4198789" y="3736149"/>
                  <a:pt x="4197414" y="3737094"/>
                  <a:pt x="4195652" y="3737738"/>
                </a:cubicBezTo>
                <a:cubicBezTo>
                  <a:pt x="4193891" y="3738383"/>
                  <a:pt x="4192515" y="3738039"/>
                  <a:pt x="4192515" y="3736922"/>
                </a:cubicBezTo>
                <a:cubicBezTo>
                  <a:pt x="4192515" y="3735805"/>
                  <a:pt x="4193934" y="3734860"/>
                  <a:pt x="4195652" y="3734860"/>
                </a:cubicBezTo>
                <a:cubicBezTo>
                  <a:pt x="4197371" y="3734860"/>
                  <a:pt x="4198445" y="3735504"/>
                  <a:pt x="4198445" y="3735934"/>
                </a:cubicBezTo>
                <a:close/>
                <a:moveTo>
                  <a:pt x="4198789" y="3747749"/>
                </a:moveTo>
                <a:cubicBezTo>
                  <a:pt x="4198832" y="3748815"/>
                  <a:pt x="4197972" y="3749700"/>
                  <a:pt x="4196898" y="3749726"/>
                </a:cubicBezTo>
                <a:cubicBezTo>
                  <a:pt x="4196898" y="3749726"/>
                  <a:pt x="4196855" y="3749726"/>
                  <a:pt x="4196855" y="3749726"/>
                </a:cubicBezTo>
                <a:cubicBezTo>
                  <a:pt x="4194363" y="3749726"/>
                  <a:pt x="4191742" y="3745429"/>
                  <a:pt x="4193246" y="3744054"/>
                </a:cubicBezTo>
                <a:cubicBezTo>
                  <a:pt x="4194750" y="3742679"/>
                  <a:pt x="4198445" y="3745601"/>
                  <a:pt x="4198445" y="3748007"/>
                </a:cubicBezTo>
                <a:close/>
                <a:moveTo>
                  <a:pt x="4192129" y="3754667"/>
                </a:moveTo>
                <a:cubicBezTo>
                  <a:pt x="4193375" y="3753996"/>
                  <a:pt x="4194922" y="3753996"/>
                  <a:pt x="4196168" y="3754667"/>
                </a:cubicBezTo>
                <a:cubicBezTo>
                  <a:pt x="4196855" y="3755354"/>
                  <a:pt x="4195609" y="3755870"/>
                  <a:pt x="4193418" y="3755784"/>
                </a:cubicBezTo>
                <a:cubicBezTo>
                  <a:pt x="4191227" y="3755698"/>
                  <a:pt x="4190110" y="3755612"/>
                  <a:pt x="4191785" y="3754925"/>
                </a:cubicBezTo>
                <a:close/>
                <a:moveTo>
                  <a:pt x="4200722" y="3859202"/>
                </a:moveTo>
                <a:cubicBezTo>
                  <a:pt x="4201882" y="3859877"/>
                  <a:pt x="4202269" y="3861346"/>
                  <a:pt x="4201624" y="3862511"/>
                </a:cubicBezTo>
                <a:lnTo>
                  <a:pt x="4201624" y="3862511"/>
                </a:lnTo>
                <a:cubicBezTo>
                  <a:pt x="4198660" y="3865054"/>
                  <a:pt x="4194320" y="3865054"/>
                  <a:pt x="4191356" y="3862511"/>
                </a:cubicBezTo>
                <a:cubicBezTo>
                  <a:pt x="4189765" y="3860405"/>
                  <a:pt x="4197586" y="3857570"/>
                  <a:pt x="4200593" y="3859460"/>
                </a:cubicBezTo>
                <a:close/>
                <a:moveTo>
                  <a:pt x="4200722" y="3926143"/>
                </a:moveTo>
                <a:cubicBezTo>
                  <a:pt x="4201925" y="3926096"/>
                  <a:pt x="4202913" y="3927019"/>
                  <a:pt x="4202956" y="3928205"/>
                </a:cubicBezTo>
                <a:cubicBezTo>
                  <a:pt x="4202956" y="3928218"/>
                  <a:pt x="4202956" y="3928235"/>
                  <a:pt x="4202956" y="3928248"/>
                </a:cubicBezTo>
                <a:cubicBezTo>
                  <a:pt x="4202956" y="3929451"/>
                  <a:pt x="4202527" y="3930397"/>
                  <a:pt x="4202054" y="3930397"/>
                </a:cubicBezTo>
                <a:cubicBezTo>
                  <a:pt x="4201581" y="3930397"/>
                  <a:pt x="4200550" y="3929451"/>
                  <a:pt x="4199820" y="3928248"/>
                </a:cubicBezTo>
                <a:cubicBezTo>
                  <a:pt x="4199089" y="3927045"/>
                  <a:pt x="4199218" y="3926401"/>
                  <a:pt x="4200422" y="3926401"/>
                </a:cubicBezTo>
                <a:close/>
                <a:moveTo>
                  <a:pt x="4200722" y="3913511"/>
                </a:moveTo>
                <a:cubicBezTo>
                  <a:pt x="4200722" y="3911105"/>
                  <a:pt x="4201667" y="3909215"/>
                  <a:pt x="4202827" y="3909215"/>
                </a:cubicBezTo>
                <a:cubicBezTo>
                  <a:pt x="4203987" y="3909215"/>
                  <a:pt x="4204933" y="3910589"/>
                  <a:pt x="4204933" y="3912265"/>
                </a:cubicBezTo>
                <a:cubicBezTo>
                  <a:pt x="4204933" y="3913941"/>
                  <a:pt x="4204159" y="3915522"/>
                  <a:pt x="4202827" y="3916561"/>
                </a:cubicBezTo>
                <a:cubicBezTo>
                  <a:pt x="4201496" y="3917464"/>
                  <a:pt x="4200550" y="3916175"/>
                  <a:pt x="4200550" y="3913769"/>
                </a:cubicBezTo>
                <a:close/>
                <a:moveTo>
                  <a:pt x="4196898" y="3850137"/>
                </a:moveTo>
                <a:cubicBezTo>
                  <a:pt x="4197242" y="3848014"/>
                  <a:pt x="4196898" y="3845840"/>
                  <a:pt x="4195953" y="3843907"/>
                </a:cubicBezTo>
                <a:cubicBezTo>
                  <a:pt x="4195094" y="3842596"/>
                  <a:pt x="4195437" y="3840843"/>
                  <a:pt x="4196727" y="3839954"/>
                </a:cubicBezTo>
                <a:cubicBezTo>
                  <a:pt x="4200077" y="3837848"/>
                  <a:pt x="4207854" y="3846441"/>
                  <a:pt x="4206308" y="3850523"/>
                </a:cubicBezTo>
                <a:cubicBezTo>
                  <a:pt x="4204374" y="3855550"/>
                  <a:pt x="4195953" y="3855207"/>
                  <a:pt x="4196727" y="3850394"/>
                </a:cubicBezTo>
                <a:close/>
                <a:moveTo>
                  <a:pt x="4204116" y="3817740"/>
                </a:moveTo>
                <a:cubicBezTo>
                  <a:pt x="4200292" y="3817740"/>
                  <a:pt x="4197886" y="3811296"/>
                  <a:pt x="4200679" y="3808460"/>
                </a:cubicBezTo>
                <a:cubicBezTo>
                  <a:pt x="4202140" y="3806956"/>
                  <a:pt x="4202827" y="3807386"/>
                  <a:pt x="4202827" y="3809878"/>
                </a:cubicBezTo>
                <a:cubicBezTo>
                  <a:pt x="4202827" y="3812370"/>
                  <a:pt x="4203772" y="3813487"/>
                  <a:pt x="4204933" y="3813487"/>
                </a:cubicBezTo>
                <a:cubicBezTo>
                  <a:pt x="4206093" y="3813534"/>
                  <a:pt x="4206995" y="3814479"/>
                  <a:pt x="4206995" y="3815635"/>
                </a:cubicBezTo>
                <a:cubicBezTo>
                  <a:pt x="4206823" y="3817053"/>
                  <a:pt x="4205534" y="3817998"/>
                  <a:pt x="4203987" y="3817998"/>
                </a:cubicBezTo>
                <a:close/>
                <a:moveTo>
                  <a:pt x="4202913" y="3067259"/>
                </a:moveTo>
                <a:cubicBezTo>
                  <a:pt x="4199347" y="3064724"/>
                  <a:pt x="4199175" y="3063821"/>
                  <a:pt x="4201581" y="3060599"/>
                </a:cubicBezTo>
                <a:cubicBezTo>
                  <a:pt x="4202913" y="3058502"/>
                  <a:pt x="4205405" y="3057510"/>
                  <a:pt x="4207811" y="3058150"/>
                </a:cubicBezTo>
                <a:cubicBezTo>
                  <a:pt x="4211765" y="3059697"/>
                  <a:pt x="4212409" y="3067474"/>
                  <a:pt x="4208585" y="3067602"/>
                </a:cubicBezTo>
                <a:cubicBezTo>
                  <a:pt x="4207038" y="3067602"/>
                  <a:pt x="4207596" y="3068891"/>
                  <a:pt x="4209831" y="3070610"/>
                </a:cubicBezTo>
                <a:cubicBezTo>
                  <a:pt x="4212065" y="3072329"/>
                  <a:pt x="4213096" y="3074649"/>
                  <a:pt x="4212323" y="3075895"/>
                </a:cubicBezTo>
                <a:cubicBezTo>
                  <a:pt x="4210132" y="3079504"/>
                  <a:pt x="4206995" y="3078516"/>
                  <a:pt x="4206995" y="3074133"/>
                </a:cubicBezTo>
                <a:cubicBezTo>
                  <a:pt x="4206522" y="3071439"/>
                  <a:pt x="4205019" y="3069046"/>
                  <a:pt x="4202741" y="3067516"/>
                </a:cubicBezTo>
                <a:close/>
                <a:moveTo>
                  <a:pt x="4220615" y="2138770"/>
                </a:moveTo>
                <a:cubicBezTo>
                  <a:pt x="4218939" y="2135977"/>
                  <a:pt x="4221432" y="2131981"/>
                  <a:pt x="4223924" y="2133528"/>
                </a:cubicBezTo>
                <a:cubicBezTo>
                  <a:pt x="4225170" y="2134607"/>
                  <a:pt x="4225857" y="2136179"/>
                  <a:pt x="4225857" y="2137825"/>
                </a:cubicBezTo>
                <a:cubicBezTo>
                  <a:pt x="4225685" y="2141606"/>
                  <a:pt x="4222377" y="2142207"/>
                  <a:pt x="4220443" y="2139028"/>
                </a:cubicBezTo>
                <a:close/>
                <a:moveTo>
                  <a:pt x="4229208" y="3385463"/>
                </a:moveTo>
                <a:cubicBezTo>
                  <a:pt x="4233247" y="3383916"/>
                  <a:pt x="4241153" y="3387912"/>
                  <a:pt x="4239434" y="3390662"/>
                </a:cubicBezTo>
                <a:cubicBezTo>
                  <a:pt x="4237801" y="3392135"/>
                  <a:pt x="4235653" y="3392866"/>
                  <a:pt x="4233462" y="3392681"/>
                </a:cubicBezTo>
                <a:cubicBezTo>
                  <a:pt x="4225685" y="3392939"/>
                  <a:pt x="4222849" y="3388126"/>
                  <a:pt x="4228993" y="3385720"/>
                </a:cubicBezTo>
                <a:close/>
                <a:moveTo>
                  <a:pt x="4240551" y="3921889"/>
                </a:moveTo>
                <a:cubicBezTo>
                  <a:pt x="4242872" y="3921889"/>
                  <a:pt x="4244848" y="3922835"/>
                  <a:pt x="4244848" y="3923995"/>
                </a:cubicBezTo>
                <a:cubicBezTo>
                  <a:pt x="4244848" y="3925155"/>
                  <a:pt x="4242957" y="3926143"/>
                  <a:pt x="4240551" y="3926143"/>
                </a:cubicBezTo>
                <a:cubicBezTo>
                  <a:pt x="4238145" y="3926143"/>
                  <a:pt x="4236255" y="3925198"/>
                  <a:pt x="4236255" y="3923995"/>
                </a:cubicBezTo>
                <a:cubicBezTo>
                  <a:pt x="4236255" y="3922792"/>
                  <a:pt x="4238059" y="3922147"/>
                  <a:pt x="4240336" y="3922147"/>
                </a:cubicBezTo>
                <a:close/>
                <a:moveTo>
                  <a:pt x="4244418" y="4002665"/>
                </a:moveTo>
                <a:cubicBezTo>
                  <a:pt x="4249359" y="4002665"/>
                  <a:pt x="4251035" y="4004426"/>
                  <a:pt x="4249617" y="4008164"/>
                </a:cubicBezTo>
                <a:cubicBezTo>
                  <a:pt x="4248672" y="4010566"/>
                  <a:pt x="4245922" y="4011739"/>
                  <a:pt x="4243516" y="4010781"/>
                </a:cubicBezTo>
                <a:cubicBezTo>
                  <a:pt x="4242957" y="4010545"/>
                  <a:pt x="4242399" y="4010197"/>
                  <a:pt x="4241969" y="4009754"/>
                </a:cubicBezTo>
                <a:cubicBezTo>
                  <a:pt x="4240379" y="4008272"/>
                  <a:pt x="4240250" y="4005771"/>
                  <a:pt x="4241754" y="4004169"/>
                </a:cubicBezTo>
                <a:cubicBezTo>
                  <a:pt x="4242399" y="4003473"/>
                  <a:pt x="4243258" y="4003030"/>
                  <a:pt x="4244203" y="4002923"/>
                </a:cubicBezTo>
                <a:close/>
                <a:moveTo>
                  <a:pt x="4246824" y="4191198"/>
                </a:moveTo>
                <a:cubicBezTo>
                  <a:pt x="4249316" y="4190511"/>
                  <a:pt x="4251121" y="4191198"/>
                  <a:pt x="4251121" y="4192616"/>
                </a:cubicBezTo>
                <a:cubicBezTo>
                  <a:pt x="4251121" y="4194034"/>
                  <a:pt x="4249230" y="4195151"/>
                  <a:pt x="4246824" y="4195151"/>
                </a:cubicBezTo>
                <a:cubicBezTo>
                  <a:pt x="4244418" y="4195151"/>
                  <a:pt x="4242528" y="4194507"/>
                  <a:pt x="4242528" y="4193733"/>
                </a:cubicBezTo>
                <a:cubicBezTo>
                  <a:pt x="4242528" y="4192960"/>
                  <a:pt x="4244332" y="4192057"/>
                  <a:pt x="4246610" y="4191456"/>
                </a:cubicBezTo>
                <a:close/>
                <a:moveTo>
                  <a:pt x="4251379" y="4200307"/>
                </a:moveTo>
                <a:cubicBezTo>
                  <a:pt x="4252324" y="4200307"/>
                  <a:pt x="4253140" y="4202198"/>
                  <a:pt x="4253140" y="4204604"/>
                </a:cubicBezTo>
                <a:lnTo>
                  <a:pt x="4253140" y="4210447"/>
                </a:lnTo>
                <a:cubicBezTo>
                  <a:pt x="4253011" y="4211452"/>
                  <a:pt x="4252324" y="4212303"/>
                  <a:pt x="4251379" y="4212638"/>
                </a:cubicBezTo>
                <a:cubicBezTo>
                  <a:pt x="4250391" y="4212939"/>
                  <a:pt x="4249660" y="4210318"/>
                  <a:pt x="4249660" y="4206795"/>
                </a:cubicBezTo>
                <a:cubicBezTo>
                  <a:pt x="4249660" y="4203272"/>
                  <a:pt x="4250176" y="4200565"/>
                  <a:pt x="4251250" y="4200565"/>
                </a:cubicBezTo>
                <a:close/>
                <a:moveTo>
                  <a:pt x="4248929" y="3882747"/>
                </a:moveTo>
                <a:cubicBezTo>
                  <a:pt x="4248929" y="3880913"/>
                  <a:pt x="4250391" y="3879418"/>
                  <a:pt x="4252238" y="3879396"/>
                </a:cubicBezTo>
                <a:cubicBezTo>
                  <a:pt x="4254043" y="3879396"/>
                  <a:pt x="4255203" y="3880513"/>
                  <a:pt x="4254730" y="3881888"/>
                </a:cubicBezTo>
                <a:cubicBezTo>
                  <a:pt x="4253226" y="3886099"/>
                  <a:pt x="4248715" y="3886743"/>
                  <a:pt x="4248715" y="3883091"/>
                </a:cubicBezTo>
                <a:close/>
                <a:moveTo>
                  <a:pt x="4251465" y="3783926"/>
                </a:moveTo>
                <a:cubicBezTo>
                  <a:pt x="4247168" y="3780532"/>
                  <a:pt x="4247168" y="3777181"/>
                  <a:pt x="4251207" y="3777181"/>
                </a:cubicBezTo>
                <a:cubicBezTo>
                  <a:pt x="4253484" y="3777181"/>
                  <a:pt x="4259413" y="3783454"/>
                  <a:pt x="4259413" y="3785774"/>
                </a:cubicBezTo>
                <a:cubicBezTo>
                  <a:pt x="4259413" y="3788094"/>
                  <a:pt x="4256620" y="3788567"/>
                  <a:pt x="4251250" y="3784270"/>
                </a:cubicBezTo>
                <a:close/>
                <a:moveTo>
                  <a:pt x="4258124" y="3669681"/>
                </a:moveTo>
                <a:cubicBezTo>
                  <a:pt x="4262636" y="3668138"/>
                  <a:pt x="4267534" y="3670355"/>
                  <a:pt x="4269381" y="3674751"/>
                </a:cubicBezTo>
                <a:cubicBezTo>
                  <a:pt x="4270412" y="3677887"/>
                  <a:pt x="4268522" y="3677715"/>
                  <a:pt x="4260444" y="3674063"/>
                </a:cubicBezTo>
                <a:cubicBezTo>
                  <a:pt x="4254687" y="3672044"/>
                  <a:pt x="4254429" y="3671528"/>
                  <a:pt x="4257910" y="3670153"/>
                </a:cubicBezTo>
                <a:close/>
                <a:moveTo>
                  <a:pt x="4268221" y="3883005"/>
                </a:moveTo>
                <a:cubicBezTo>
                  <a:pt x="4270155" y="3884982"/>
                  <a:pt x="4269596" y="3885540"/>
                  <a:pt x="4265686" y="3885540"/>
                </a:cubicBezTo>
                <a:cubicBezTo>
                  <a:pt x="4261776" y="3885540"/>
                  <a:pt x="4261390" y="3884982"/>
                  <a:pt x="4263194" y="3883005"/>
                </a:cubicBezTo>
                <a:cubicBezTo>
                  <a:pt x="4264999" y="3881029"/>
                  <a:pt x="4266030" y="3881502"/>
                  <a:pt x="4268006" y="3883478"/>
                </a:cubicBezTo>
                <a:close/>
                <a:moveTo>
                  <a:pt x="4264655" y="3768674"/>
                </a:moveTo>
                <a:cubicBezTo>
                  <a:pt x="4262550" y="3768674"/>
                  <a:pt x="4261819" y="3767084"/>
                  <a:pt x="4262421" y="3763861"/>
                </a:cubicBezTo>
                <a:cubicBezTo>
                  <a:pt x="4263022" y="3760639"/>
                  <a:pt x="4263366" y="3758620"/>
                  <a:pt x="4263495" y="3758018"/>
                </a:cubicBezTo>
                <a:cubicBezTo>
                  <a:pt x="4263839" y="3756042"/>
                  <a:pt x="4267791" y="3763303"/>
                  <a:pt x="4267791" y="3766010"/>
                </a:cubicBezTo>
                <a:cubicBezTo>
                  <a:pt x="4267963" y="3767591"/>
                  <a:pt x="4266803" y="3769009"/>
                  <a:pt x="4265214" y="3769172"/>
                </a:cubicBezTo>
                <a:cubicBezTo>
                  <a:pt x="4264956" y="3769198"/>
                  <a:pt x="4264698" y="3769189"/>
                  <a:pt x="4264440" y="3769146"/>
                </a:cubicBezTo>
                <a:close/>
                <a:moveTo>
                  <a:pt x="4261476" y="3772970"/>
                </a:moveTo>
                <a:cubicBezTo>
                  <a:pt x="4262679" y="3772923"/>
                  <a:pt x="4263667" y="3773847"/>
                  <a:pt x="4263710" y="3775032"/>
                </a:cubicBezTo>
                <a:cubicBezTo>
                  <a:pt x="4263753" y="3776218"/>
                  <a:pt x="4262850" y="3777215"/>
                  <a:pt x="4261648" y="3777263"/>
                </a:cubicBezTo>
                <a:cubicBezTo>
                  <a:pt x="4260444" y="3777310"/>
                  <a:pt x="4259456" y="3776390"/>
                  <a:pt x="4259413" y="3775204"/>
                </a:cubicBezTo>
                <a:cubicBezTo>
                  <a:pt x="4259413" y="3775174"/>
                  <a:pt x="4259413" y="3775149"/>
                  <a:pt x="4259413" y="3775118"/>
                </a:cubicBezTo>
                <a:cubicBezTo>
                  <a:pt x="4259585" y="3774190"/>
                  <a:pt x="4260315" y="3773473"/>
                  <a:pt x="4261261" y="3773357"/>
                </a:cubicBezTo>
                <a:close/>
                <a:moveTo>
                  <a:pt x="4267405" y="3910460"/>
                </a:moveTo>
                <a:cubicBezTo>
                  <a:pt x="4272905" y="3911921"/>
                  <a:pt x="4273119" y="3914027"/>
                  <a:pt x="4268350" y="3919655"/>
                </a:cubicBezTo>
                <a:cubicBezTo>
                  <a:pt x="4263581" y="3925284"/>
                  <a:pt x="4262163" y="3925026"/>
                  <a:pt x="4261046" y="3917464"/>
                </a:cubicBezTo>
                <a:cubicBezTo>
                  <a:pt x="4259929" y="3909902"/>
                  <a:pt x="4260874" y="3909128"/>
                  <a:pt x="4267190" y="3910804"/>
                </a:cubicBezTo>
                <a:close/>
                <a:moveTo>
                  <a:pt x="4258812" y="3650776"/>
                </a:moveTo>
                <a:cubicBezTo>
                  <a:pt x="4258210" y="3648348"/>
                  <a:pt x="4258210" y="3645813"/>
                  <a:pt x="4258812" y="3643386"/>
                </a:cubicBezTo>
                <a:cubicBezTo>
                  <a:pt x="4259843" y="3636468"/>
                  <a:pt x="4265557" y="3634449"/>
                  <a:pt x="4265557" y="3641022"/>
                </a:cubicBezTo>
                <a:cubicBezTo>
                  <a:pt x="4265557" y="3646393"/>
                  <a:pt x="4272045" y="3648842"/>
                  <a:pt x="4274494" y="3644417"/>
                </a:cubicBezTo>
                <a:cubicBezTo>
                  <a:pt x="4275912" y="3641839"/>
                  <a:pt x="4277029" y="3641581"/>
                  <a:pt x="4279220" y="3643429"/>
                </a:cubicBezTo>
                <a:cubicBezTo>
                  <a:pt x="4280724" y="3644675"/>
                  <a:pt x="4281455" y="3646664"/>
                  <a:pt x="4281025" y="3648584"/>
                </a:cubicBezTo>
                <a:cubicBezTo>
                  <a:pt x="4279951" y="3651549"/>
                  <a:pt x="4261089" y="3653440"/>
                  <a:pt x="4258812" y="3651077"/>
                </a:cubicBezTo>
                <a:close/>
                <a:moveTo>
                  <a:pt x="4278017" y="3575371"/>
                </a:moveTo>
                <a:cubicBezTo>
                  <a:pt x="4275697" y="3574838"/>
                  <a:pt x="4274279" y="3572535"/>
                  <a:pt x="4274795" y="3570224"/>
                </a:cubicBezTo>
                <a:cubicBezTo>
                  <a:pt x="4274924" y="3569553"/>
                  <a:pt x="4275267" y="3568935"/>
                  <a:pt x="4275697" y="3568411"/>
                </a:cubicBezTo>
                <a:cubicBezTo>
                  <a:pt x="4278576" y="3565489"/>
                  <a:pt x="4283431" y="3569528"/>
                  <a:pt x="4281283" y="3573051"/>
                </a:cubicBezTo>
                <a:cubicBezTo>
                  <a:pt x="4280681" y="3574409"/>
                  <a:pt x="4279478" y="3575401"/>
                  <a:pt x="4278017" y="3575715"/>
                </a:cubicBezTo>
                <a:close/>
                <a:moveTo>
                  <a:pt x="4281154" y="3360543"/>
                </a:moveTo>
                <a:cubicBezTo>
                  <a:pt x="4279478" y="3361960"/>
                  <a:pt x="4278447" y="3363765"/>
                  <a:pt x="4278919" y="3364538"/>
                </a:cubicBezTo>
                <a:cubicBezTo>
                  <a:pt x="4279392" y="3365312"/>
                  <a:pt x="4278404" y="3367761"/>
                  <a:pt x="4276814" y="3370038"/>
                </a:cubicBezTo>
                <a:cubicBezTo>
                  <a:pt x="4274065" y="3373776"/>
                  <a:pt x="4273850" y="3373432"/>
                  <a:pt x="4273850" y="3365441"/>
                </a:cubicBezTo>
                <a:cubicBezTo>
                  <a:pt x="4273850" y="3358566"/>
                  <a:pt x="4274709" y="3356547"/>
                  <a:pt x="4278146" y="3355687"/>
                </a:cubicBezTo>
                <a:cubicBezTo>
                  <a:pt x="4283345" y="3354613"/>
                  <a:pt x="4285236" y="3357664"/>
                  <a:pt x="4281326" y="3361058"/>
                </a:cubicBezTo>
                <a:close/>
                <a:moveTo>
                  <a:pt x="4284119" y="3911019"/>
                </a:moveTo>
                <a:cubicBezTo>
                  <a:pt x="4285107" y="3911019"/>
                  <a:pt x="4286524" y="3912437"/>
                  <a:pt x="4287169" y="3914198"/>
                </a:cubicBezTo>
                <a:cubicBezTo>
                  <a:pt x="4287814" y="3915960"/>
                  <a:pt x="4287169" y="3917378"/>
                  <a:pt x="4285322" y="3917378"/>
                </a:cubicBezTo>
                <a:cubicBezTo>
                  <a:pt x="4283603" y="3917352"/>
                  <a:pt x="4282185" y="3915930"/>
                  <a:pt x="4282228" y="3914198"/>
                </a:cubicBezTo>
                <a:cubicBezTo>
                  <a:pt x="4282228" y="3914198"/>
                  <a:pt x="4282228" y="3914198"/>
                  <a:pt x="4282228" y="3914198"/>
                </a:cubicBezTo>
                <a:cubicBezTo>
                  <a:pt x="4282228" y="3913167"/>
                  <a:pt x="4283044" y="3911535"/>
                  <a:pt x="4284119" y="3911535"/>
                </a:cubicBezTo>
                <a:close/>
                <a:moveTo>
                  <a:pt x="4285364" y="3090632"/>
                </a:moveTo>
                <a:cubicBezTo>
                  <a:pt x="4283646" y="3090632"/>
                  <a:pt x="4282228" y="3089687"/>
                  <a:pt x="4282228" y="3088527"/>
                </a:cubicBezTo>
                <a:cubicBezTo>
                  <a:pt x="4282228" y="3087367"/>
                  <a:pt x="4283646" y="3086378"/>
                  <a:pt x="4285364" y="3086378"/>
                </a:cubicBezTo>
                <a:cubicBezTo>
                  <a:pt x="4287083" y="3086378"/>
                  <a:pt x="4288501" y="3087324"/>
                  <a:pt x="4288501" y="3088527"/>
                </a:cubicBezTo>
                <a:cubicBezTo>
                  <a:pt x="4288501" y="3089730"/>
                  <a:pt x="4287083" y="3091148"/>
                  <a:pt x="4285364" y="3091148"/>
                </a:cubicBezTo>
                <a:close/>
                <a:moveTo>
                  <a:pt x="4287642" y="2024095"/>
                </a:moveTo>
                <a:cubicBezTo>
                  <a:pt x="4286181" y="2021645"/>
                  <a:pt x="4290177" y="2018337"/>
                  <a:pt x="4291938" y="2020399"/>
                </a:cubicBezTo>
                <a:cubicBezTo>
                  <a:pt x="4292669" y="2021087"/>
                  <a:pt x="4292239" y="2022720"/>
                  <a:pt x="4290993" y="2023966"/>
                </a:cubicBezTo>
                <a:cubicBezTo>
                  <a:pt x="4289747" y="2025212"/>
                  <a:pt x="4288544" y="2026028"/>
                  <a:pt x="4287642" y="2024610"/>
                </a:cubicBezTo>
                <a:close/>
                <a:moveTo>
                  <a:pt x="4295719" y="3762787"/>
                </a:moveTo>
                <a:cubicBezTo>
                  <a:pt x="4295204" y="3762787"/>
                  <a:pt x="4294774" y="3761842"/>
                  <a:pt x="4294774" y="3760682"/>
                </a:cubicBezTo>
                <a:cubicBezTo>
                  <a:pt x="4294817" y="3759471"/>
                  <a:pt x="4295805" y="3758512"/>
                  <a:pt x="4297008" y="3758534"/>
                </a:cubicBezTo>
                <a:cubicBezTo>
                  <a:pt x="4297008" y="3758534"/>
                  <a:pt x="4297008" y="3758534"/>
                  <a:pt x="4297008" y="3758534"/>
                </a:cubicBezTo>
                <a:cubicBezTo>
                  <a:pt x="4298211" y="3758534"/>
                  <a:pt x="4298641" y="3759479"/>
                  <a:pt x="4297910" y="3760682"/>
                </a:cubicBezTo>
                <a:cubicBezTo>
                  <a:pt x="4297180" y="3761885"/>
                  <a:pt x="4296235" y="3762787"/>
                  <a:pt x="4295719" y="3762787"/>
                </a:cubicBezTo>
                <a:close/>
                <a:moveTo>
                  <a:pt x="4296192" y="3547959"/>
                </a:moveTo>
                <a:cubicBezTo>
                  <a:pt x="4292239" y="3547959"/>
                  <a:pt x="4290606" y="3545811"/>
                  <a:pt x="4290606" y="3540612"/>
                </a:cubicBezTo>
                <a:cubicBezTo>
                  <a:pt x="4290606" y="3536831"/>
                  <a:pt x="4291852" y="3536057"/>
                  <a:pt x="4297910" y="3536057"/>
                </a:cubicBezTo>
                <a:cubicBezTo>
                  <a:pt x="4302465" y="3536057"/>
                  <a:pt x="4305257" y="3537088"/>
                  <a:pt x="4305257" y="3538764"/>
                </a:cubicBezTo>
                <a:cubicBezTo>
                  <a:pt x="4305257" y="3540440"/>
                  <a:pt x="4303883" y="3540912"/>
                  <a:pt x="4302121" y="3540225"/>
                </a:cubicBezTo>
                <a:cubicBezTo>
                  <a:pt x="4300360" y="3539537"/>
                  <a:pt x="4298985" y="3540225"/>
                  <a:pt x="4298985" y="3543491"/>
                </a:cubicBezTo>
                <a:cubicBezTo>
                  <a:pt x="4298985" y="3546068"/>
                  <a:pt x="4297738" y="3547959"/>
                  <a:pt x="4296192" y="3547959"/>
                </a:cubicBezTo>
                <a:close/>
                <a:moveTo>
                  <a:pt x="4301090" y="3948571"/>
                </a:moveTo>
                <a:cubicBezTo>
                  <a:pt x="4302508" y="3950023"/>
                  <a:pt x="4303238" y="3952000"/>
                  <a:pt x="4303152" y="3954028"/>
                </a:cubicBezTo>
                <a:cubicBezTo>
                  <a:pt x="4303152" y="3956305"/>
                  <a:pt x="4302207" y="3958324"/>
                  <a:pt x="4301090" y="3958324"/>
                </a:cubicBezTo>
                <a:cubicBezTo>
                  <a:pt x="4299973" y="3958324"/>
                  <a:pt x="4298985" y="3955875"/>
                  <a:pt x="4298985" y="3952868"/>
                </a:cubicBezTo>
                <a:cubicBezTo>
                  <a:pt x="4298985" y="3949860"/>
                  <a:pt x="4299887" y="3947969"/>
                  <a:pt x="4301090" y="3948700"/>
                </a:cubicBezTo>
                <a:close/>
                <a:moveTo>
                  <a:pt x="4301090" y="3733742"/>
                </a:moveTo>
                <a:cubicBezTo>
                  <a:pt x="4298555" y="3730692"/>
                  <a:pt x="4298942" y="3730348"/>
                  <a:pt x="4304398" y="3730993"/>
                </a:cubicBezTo>
                <a:cubicBezTo>
                  <a:pt x="4307793" y="3731379"/>
                  <a:pt x="4310371" y="3732668"/>
                  <a:pt x="4310156" y="3733829"/>
                </a:cubicBezTo>
                <a:cubicBezTo>
                  <a:pt x="4309382" y="3737653"/>
                  <a:pt x="4303969" y="3737610"/>
                  <a:pt x="4301004" y="3733957"/>
                </a:cubicBezTo>
                <a:close/>
                <a:moveTo>
                  <a:pt x="4308480" y="4121723"/>
                </a:moveTo>
                <a:cubicBezTo>
                  <a:pt x="4309210" y="4120520"/>
                  <a:pt x="4310457" y="4119725"/>
                  <a:pt x="4311874" y="4119574"/>
                </a:cubicBezTo>
                <a:cubicBezTo>
                  <a:pt x="4312991" y="4119574"/>
                  <a:pt x="4313378" y="4120520"/>
                  <a:pt x="4312691" y="4121723"/>
                </a:cubicBezTo>
                <a:cubicBezTo>
                  <a:pt x="4311917" y="4122896"/>
                  <a:pt x="4310671" y="4123669"/>
                  <a:pt x="4309296" y="4123828"/>
                </a:cubicBezTo>
                <a:cubicBezTo>
                  <a:pt x="4308050" y="4124043"/>
                  <a:pt x="4307707" y="4123098"/>
                  <a:pt x="4308394" y="4121938"/>
                </a:cubicBezTo>
                <a:close/>
                <a:moveTo>
                  <a:pt x="4310242" y="4080261"/>
                </a:moveTo>
                <a:cubicBezTo>
                  <a:pt x="4311187" y="4077253"/>
                  <a:pt x="4319995" y="4076265"/>
                  <a:pt x="4319995" y="4079187"/>
                </a:cubicBezTo>
                <a:cubicBezTo>
                  <a:pt x="4319995" y="4080519"/>
                  <a:pt x="4320940" y="4080991"/>
                  <a:pt x="4322100" y="4080261"/>
                </a:cubicBezTo>
                <a:cubicBezTo>
                  <a:pt x="4323260" y="4079530"/>
                  <a:pt x="4324162" y="4079831"/>
                  <a:pt x="4324162" y="4080819"/>
                </a:cubicBezTo>
                <a:cubicBezTo>
                  <a:pt x="4324162" y="4081808"/>
                  <a:pt x="4320897" y="4082624"/>
                  <a:pt x="4316858" y="4082538"/>
                </a:cubicBezTo>
                <a:cubicBezTo>
                  <a:pt x="4312819" y="4082452"/>
                  <a:pt x="4309769" y="4081679"/>
                  <a:pt x="4310156" y="4080476"/>
                </a:cubicBezTo>
                <a:close/>
                <a:moveTo>
                  <a:pt x="4337611" y="3955660"/>
                </a:moveTo>
                <a:cubicBezTo>
                  <a:pt x="4334818" y="3952524"/>
                  <a:pt x="4334560" y="3951364"/>
                  <a:pt x="4336752" y="3952481"/>
                </a:cubicBezTo>
                <a:cubicBezTo>
                  <a:pt x="4338943" y="3953598"/>
                  <a:pt x="4341521" y="3954457"/>
                  <a:pt x="4343540" y="3955145"/>
                </a:cubicBezTo>
                <a:cubicBezTo>
                  <a:pt x="4345559" y="3955832"/>
                  <a:pt x="4347235" y="3957336"/>
                  <a:pt x="4347235" y="3958367"/>
                </a:cubicBezTo>
                <a:cubicBezTo>
                  <a:pt x="4347149" y="3961976"/>
                  <a:pt x="4341478" y="3960430"/>
                  <a:pt x="4337525" y="3955832"/>
                </a:cubicBezTo>
                <a:close/>
                <a:moveTo>
                  <a:pt x="4345130" y="3951750"/>
                </a:moveTo>
                <a:cubicBezTo>
                  <a:pt x="4345130" y="3950586"/>
                  <a:pt x="4346075" y="3949645"/>
                  <a:pt x="4347235" y="3949645"/>
                </a:cubicBezTo>
                <a:cubicBezTo>
                  <a:pt x="4348395" y="3949645"/>
                  <a:pt x="4349340" y="3950586"/>
                  <a:pt x="4349340" y="3951750"/>
                </a:cubicBezTo>
                <a:cubicBezTo>
                  <a:pt x="4349340" y="3952915"/>
                  <a:pt x="4348395" y="3953856"/>
                  <a:pt x="4347235" y="3953856"/>
                </a:cubicBezTo>
                <a:cubicBezTo>
                  <a:pt x="4346075" y="3953903"/>
                  <a:pt x="4345087" y="3953001"/>
                  <a:pt x="4345044" y="3951841"/>
                </a:cubicBezTo>
                <a:cubicBezTo>
                  <a:pt x="4345044" y="3951841"/>
                  <a:pt x="4345044" y="3951836"/>
                  <a:pt x="4345044" y="3951836"/>
                </a:cubicBezTo>
                <a:close/>
                <a:moveTo>
                  <a:pt x="4354797" y="4039873"/>
                </a:moveTo>
                <a:cubicBezTo>
                  <a:pt x="4355442" y="4041583"/>
                  <a:pt x="4355614" y="4043448"/>
                  <a:pt x="4355226" y="4045244"/>
                </a:cubicBezTo>
                <a:cubicBezTo>
                  <a:pt x="4354281" y="4048165"/>
                  <a:pt x="4349297" y="4043353"/>
                  <a:pt x="4349297" y="4039529"/>
                </a:cubicBezTo>
                <a:cubicBezTo>
                  <a:pt x="4349297" y="4035706"/>
                  <a:pt x="4353293" y="4036178"/>
                  <a:pt x="4354711" y="4040045"/>
                </a:cubicBezTo>
                <a:close/>
                <a:moveTo>
                  <a:pt x="4353422" y="4025952"/>
                </a:moveTo>
                <a:cubicBezTo>
                  <a:pt x="4351274" y="4021913"/>
                  <a:pt x="4351445" y="4021656"/>
                  <a:pt x="4355442" y="4023890"/>
                </a:cubicBezTo>
                <a:cubicBezTo>
                  <a:pt x="4357805" y="4025179"/>
                  <a:pt x="4359738" y="4027198"/>
                  <a:pt x="4359738" y="4028187"/>
                </a:cubicBezTo>
                <a:cubicBezTo>
                  <a:pt x="4359695" y="4032139"/>
                  <a:pt x="4355742" y="4030636"/>
                  <a:pt x="4353336" y="4026124"/>
                </a:cubicBezTo>
                <a:close/>
                <a:moveTo>
                  <a:pt x="4362918" y="4049497"/>
                </a:moveTo>
                <a:cubicBezTo>
                  <a:pt x="4364636" y="4049497"/>
                  <a:pt x="4366054" y="4048552"/>
                  <a:pt x="4366054" y="4047392"/>
                </a:cubicBezTo>
                <a:cubicBezTo>
                  <a:pt x="4366054" y="4046232"/>
                  <a:pt x="4367472" y="4045244"/>
                  <a:pt x="4369190" y="4045244"/>
                </a:cubicBezTo>
                <a:cubicBezTo>
                  <a:pt x="4372284" y="4045244"/>
                  <a:pt x="4373831" y="4051560"/>
                  <a:pt x="4370780" y="4051646"/>
                </a:cubicBezTo>
                <a:cubicBezTo>
                  <a:pt x="4368675" y="4051903"/>
                  <a:pt x="4366569" y="4052350"/>
                  <a:pt x="4364507" y="4052978"/>
                </a:cubicBezTo>
                <a:cubicBezTo>
                  <a:pt x="4361671" y="4053708"/>
                  <a:pt x="4359781" y="4053278"/>
                  <a:pt x="4359781" y="4051861"/>
                </a:cubicBezTo>
                <a:cubicBezTo>
                  <a:pt x="4359781" y="4050443"/>
                  <a:pt x="4361113" y="4049669"/>
                  <a:pt x="4362961" y="4049669"/>
                </a:cubicBezTo>
                <a:close/>
                <a:moveTo>
                  <a:pt x="4372327" y="3972975"/>
                </a:moveTo>
                <a:cubicBezTo>
                  <a:pt x="4371124" y="3972997"/>
                  <a:pt x="4370179" y="3972056"/>
                  <a:pt x="4370136" y="3970870"/>
                </a:cubicBezTo>
                <a:cubicBezTo>
                  <a:pt x="4370093" y="3969684"/>
                  <a:pt x="4371038" y="3968705"/>
                  <a:pt x="4372241" y="3968679"/>
                </a:cubicBezTo>
                <a:cubicBezTo>
                  <a:pt x="4373444" y="3968657"/>
                  <a:pt x="4374390" y="3969598"/>
                  <a:pt x="4374433" y="3970784"/>
                </a:cubicBezTo>
                <a:cubicBezTo>
                  <a:pt x="4374433" y="3970814"/>
                  <a:pt x="4374433" y="3970840"/>
                  <a:pt x="4374433" y="3970870"/>
                </a:cubicBezTo>
                <a:cubicBezTo>
                  <a:pt x="4374604" y="3972017"/>
                  <a:pt x="4373831" y="3973100"/>
                  <a:pt x="4372714" y="3973294"/>
                </a:cubicBezTo>
                <a:cubicBezTo>
                  <a:pt x="4372542" y="3973319"/>
                  <a:pt x="4372413" y="3973328"/>
                  <a:pt x="4372241" y="3973319"/>
                </a:cubicBezTo>
                <a:close/>
                <a:moveTo>
                  <a:pt x="4373401" y="3963609"/>
                </a:moveTo>
                <a:cubicBezTo>
                  <a:pt x="4369921" y="3960773"/>
                  <a:pt x="4367859" y="3957723"/>
                  <a:pt x="4368804" y="3956778"/>
                </a:cubicBezTo>
                <a:cubicBezTo>
                  <a:pt x="4369534" y="3955983"/>
                  <a:pt x="4370823" y="3955944"/>
                  <a:pt x="4371597" y="3956696"/>
                </a:cubicBezTo>
                <a:cubicBezTo>
                  <a:pt x="4371726" y="3956820"/>
                  <a:pt x="4371854" y="3956962"/>
                  <a:pt x="4371940" y="3957121"/>
                </a:cubicBezTo>
                <a:cubicBezTo>
                  <a:pt x="4373530" y="3958861"/>
                  <a:pt x="4375378" y="3960318"/>
                  <a:pt x="4377440" y="3961418"/>
                </a:cubicBezTo>
                <a:cubicBezTo>
                  <a:pt x="4379502" y="3962492"/>
                  <a:pt x="4381221" y="3964150"/>
                  <a:pt x="4382338" y="3966187"/>
                </a:cubicBezTo>
                <a:cubicBezTo>
                  <a:pt x="4383541" y="3970355"/>
                  <a:pt x="4380147" y="3969323"/>
                  <a:pt x="4373315" y="3963781"/>
                </a:cubicBezTo>
                <a:close/>
                <a:moveTo>
                  <a:pt x="4378514" y="3941095"/>
                </a:moveTo>
                <a:cubicBezTo>
                  <a:pt x="4379717" y="3941073"/>
                  <a:pt x="4380662" y="3942014"/>
                  <a:pt x="4380705" y="3943200"/>
                </a:cubicBezTo>
                <a:cubicBezTo>
                  <a:pt x="4380705" y="3943213"/>
                  <a:pt x="4380705" y="3943230"/>
                  <a:pt x="4380705" y="3943243"/>
                </a:cubicBezTo>
                <a:cubicBezTo>
                  <a:pt x="4380705" y="3944403"/>
                  <a:pt x="4380319" y="3945349"/>
                  <a:pt x="4379803" y="3945349"/>
                </a:cubicBezTo>
                <a:cubicBezTo>
                  <a:pt x="4379288" y="3945349"/>
                  <a:pt x="4378299" y="3944403"/>
                  <a:pt x="4377569" y="3943243"/>
                </a:cubicBezTo>
                <a:cubicBezTo>
                  <a:pt x="4376838" y="3942083"/>
                  <a:pt x="4377182" y="3941267"/>
                  <a:pt x="4378428" y="3941267"/>
                </a:cubicBezTo>
                <a:close/>
                <a:moveTo>
                  <a:pt x="4380362" y="3936111"/>
                </a:moveTo>
                <a:cubicBezTo>
                  <a:pt x="4379717" y="3939333"/>
                  <a:pt x="4379416" y="3939333"/>
                  <a:pt x="4376666" y="3936111"/>
                </a:cubicBezTo>
                <a:cubicBezTo>
                  <a:pt x="4373917" y="3932889"/>
                  <a:pt x="4374045" y="3932201"/>
                  <a:pt x="4376666" y="3930525"/>
                </a:cubicBezTo>
                <a:cubicBezTo>
                  <a:pt x="4379631" y="3927986"/>
                  <a:pt x="4384057" y="3927986"/>
                  <a:pt x="4387021" y="3930525"/>
                </a:cubicBezTo>
                <a:cubicBezTo>
                  <a:pt x="4389556" y="3932201"/>
                  <a:pt x="4389299" y="3932588"/>
                  <a:pt x="4385604" y="3932631"/>
                </a:cubicBezTo>
                <a:cubicBezTo>
                  <a:pt x="4383154" y="3932381"/>
                  <a:pt x="4380834" y="3933915"/>
                  <a:pt x="4380147" y="3936283"/>
                </a:cubicBezTo>
                <a:close/>
                <a:moveTo>
                  <a:pt x="4388439" y="4013836"/>
                </a:moveTo>
                <a:cubicBezTo>
                  <a:pt x="4392478" y="4009539"/>
                  <a:pt x="4394240" y="4008680"/>
                  <a:pt x="4397033" y="4010485"/>
                </a:cubicBezTo>
                <a:cubicBezTo>
                  <a:pt x="4402704" y="4014137"/>
                  <a:pt x="4401329" y="4018734"/>
                  <a:pt x="4394755" y="4018261"/>
                </a:cubicBezTo>
                <a:cubicBezTo>
                  <a:pt x="4391576" y="4018261"/>
                  <a:pt x="4389471" y="4018691"/>
                  <a:pt x="4390072" y="4019722"/>
                </a:cubicBezTo>
                <a:cubicBezTo>
                  <a:pt x="4391790" y="4022558"/>
                  <a:pt x="4387924" y="4024019"/>
                  <a:pt x="4385431" y="4021613"/>
                </a:cubicBezTo>
                <a:cubicBezTo>
                  <a:pt x="4383885" y="4020238"/>
                  <a:pt x="4384830" y="4017832"/>
                  <a:pt x="4388353" y="4014008"/>
                </a:cubicBezTo>
                <a:close/>
                <a:moveTo>
                  <a:pt x="4395357" y="3941095"/>
                </a:moveTo>
                <a:cubicBezTo>
                  <a:pt x="4395400" y="3939931"/>
                  <a:pt x="4396345" y="3939011"/>
                  <a:pt x="4397505" y="3939033"/>
                </a:cubicBezTo>
                <a:cubicBezTo>
                  <a:pt x="4398665" y="3939058"/>
                  <a:pt x="4399610" y="3940017"/>
                  <a:pt x="4399567" y="3941181"/>
                </a:cubicBezTo>
                <a:cubicBezTo>
                  <a:pt x="4399524" y="3942328"/>
                  <a:pt x="4398622" y="3943243"/>
                  <a:pt x="4397462" y="3943243"/>
                </a:cubicBezTo>
                <a:cubicBezTo>
                  <a:pt x="4396302" y="3943290"/>
                  <a:pt x="4395357" y="3942414"/>
                  <a:pt x="4395271" y="3941267"/>
                </a:cubicBezTo>
                <a:close/>
                <a:moveTo>
                  <a:pt x="4392134" y="4028101"/>
                </a:moveTo>
                <a:cubicBezTo>
                  <a:pt x="4391404" y="4026855"/>
                  <a:pt x="4391146" y="4025437"/>
                  <a:pt x="4391576" y="4025007"/>
                </a:cubicBezTo>
                <a:cubicBezTo>
                  <a:pt x="4393037" y="4023546"/>
                  <a:pt x="4401673" y="4026511"/>
                  <a:pt x="4401673" y="4028487"/>
                </a:cubicBezTo>
                <a:cubicBezTo>
                  <a:pt x="4401630" y="4031323"/>
                  <a:pt x="4393724" y="4030979"/>
                  <a:pt x="4392048" y="4028272"/>
                </a:cubicBezTo>
                <a:close/>
                <a:moveTo>
                  <a:pt x="4400426" y="3888806"/>
                </a:moveTo>
                <a:cubicBezTo>
                  <a:pt x="4395400" y="3890782"/>
                  <a:pt x="4393853" y="3890396"/>
                  <a:pt x="4392521" y="3886915"/>
                </a:cubicBezTo>
                <a:cubicBezTo>
                  <a:pt x="4391662" y="3884638"/>
                  <a:pt x="4392736" y="3883736"/>
                  <a:pt x="4396388" y="3883736"/>
                </a:cubicBezTo>
                <a:cubicBezTo>
                  <a:pt x="4402360" y="3883908"/>
                  <a:pt x="4404938" y="3887388"/>
                  <a:pt x="4400340" y="3888978"/>
                </a:cubicBezTo>
                <a:close/>
                <a:moveTo>
                  <a:pt x="4401673" y="2052796"/>
                </a:moveTo>
                <a:cubicBezTo>
                  <a:pt x="4401673" y="2051034"/>
                  <a:pt x="4402618" y="2049573"/>
                  <a:pt x="4403735" y="2049573"/>
                </a:cubicBezTo>
                <a:cubicBezTo>
                  <a:pt x="4404852" y="2049573"/>
                  <a:pt x="4405840" y="2051034"/>
                  <a:pt x="4405840" y="2052796"/>
                </a:cubicBezTo>
                <a:cubicBezTo>
                  <a:pt x="4405840" y="2054557"/>
                  <a:pt x="4404895" y="2055975"/>
                  <a:pt x="4403735" y="2055975"/>
                </a:cubicBezTo>
                <a:cubicBezTo>
                  <a:pt x="4402575" y="2055975"/>
                  <a:pt x="4401630" y="2054686"/>
                  <a:pt x="4401630" y="2052967"/>
                </a:cubicBezTo>
                <a:close/>
                <a:moveTo>
                  <a:pt x="4404164" y="1254278"/>
                </a:moveTo>
                <a:cubicBezTo>
                  <a:pt x="4400685" y="1250755"/>
                  <a:pt x="4401028" y="1246244"/>
                  <a:pt x="4404809" y="1246244"/>
                </a:cubicBezTo>
                <a:cubicBezTo>
                  <a:pt x="4406528" y="1246244"/>
                  <a:pt x="4407945" y="1247103"/>
                  <a:pt x="4407945" y="1248177"/>
                </a:cubicBezTo>
                <a:cubicBezTo>
                  <a:pt x="4408117" y="1250002"/>
                  <a:pt x="4408547" y="1251794"/>
                  <a:pt x="4409192" y="1253505"/>
                </a:cubicBezTo>
                <a:cubicBezTo>
                  <a:pt x="4410609" y="1257629"/>
                  <a:pt x="4407688" y="1258102"/>
                  <a:pt x="4404078" y="1254450"/>
                </a:cubicBezTo>
                <a:close/>
                <a:moveTo>
                  <a:pt x="4413230" y="3800339"/>
                </a:moveTo>
                <a:cubicBezTo>
                  <a:pt x="4416410" y="3800941"/>
                  <a:pt x="4418386" y="3802788"/>
                  <a:pt x="4418386" y="3805066"/>
                </a:cubicBezTo>
                <a:cubicBezTo>
                  <a:pt x="4418386" y="3810264"/>
                  <a:pt x="4408633" y="3810136"/>
                  <a:pt x="4407301" y="3805066"/>
                </a:cubicBezTo>
                <a:cubicBezTo>
                  <a:pt x="4405969" y="3799996"/>
                  <a:pt x="4406871" y="3799265"/>
                  <a:pt x="4413145" y="3800511"/>
                </a:cubicBezTo>
                <a:close/>
                <a:moveTo>
                  <a:pt x="4410008" y="2759667"/>
                </a:moveTo>
                <a:cubicBezTo>
                  <a:pt x="4410008" y="2758636"/>
                  <a:pt x="4411426" y="2757218"/>
                  <a:pt x="4413187" y="2756531"/>
                </a:cubicBezTo>
                <a:cubicBezTo>
                  <a:pt x="4414949" y="2755843"/>
                  <a:pt x="4416324" y="2756531"/>
                  <a:pt x="4416324" y="2758421"/>
                </a:cubicBezTo>
                <a:cubicBezTo>
                  <a:pt x="4416324" y="2760153"/>
                  <a:pt x="4414906" y="2761558"/>
                  <a:pt x="4413187" y="2761558"/>
                </a:cubicBezTo>
                <a:cubicBezTo>
                  <a:pt x="4411340" y="2761687"/>
                  <a:pt x="4409922" y="2760870"/>
                  <a:pt x="4409922" y="2759839"/>
                </a:cubicBezTo>
                <a:close/>
                <a:moveTo>
                  <a:pt x="4409750" y="787542"/>
                </a:moveTo>
                <a:cubicBezTo>
                  <a:pt x="4405840" y="790034"/>
                  <a:pt x="4401673" y="789862"/>
                  <a:pt x="4401673" y="787241"/>
                </a:cubicBezTo>
                <a:cubicBezTo>
                  <a:pt x="4401673" y="784620"/>
                  <a:pt x="4407172" y="782300"/>
                  <a:pt x="4410266" y="784190"/>
                </a:cubicBezTo>
                <a:cubicBezTo>
                  <a:pt x="4411855" y="785265"/>
                  <a:pt x="4411726" y="786253"/>
                  <a:pt x="4409664" y="787585"/>
                </a:cubicBezTo>
                <a:close/>
                <a:moveTo>
                  <a:pt x="4411855" y="950811"/>
                </a:moveTo>
                <a:cubicBezTo>
                  <a:pt x="4414605" y="950811"/>
                  <a:pt x="4418558" y="956311"/>
                  <a:pt x="4417011" y="957901"/>
                </a:cubicBezTo>
                <a:cubicBezTo>
                  <a:pt x="4415636" y="959594"/>
                  <a:pt x="4413145" y="959848"/>
                  <a:pt x="4411469" y="958470"/>
                </a:cubicBezTo>
                <a:cubicBezTo>
                  <a:pt x="4410438" y="957644"/>
                  <a:pt x="4409879" y="956369"/>
                  <a:pt x="4410008" y="955065"/>
                </a:cubicBezTo>
                <a:cubicBezTo>
                  <a:pt x="4409922" y="952831"/>
                  <a:pt x="4410781" y="950983"/>
                  <a:pt x="4411769" y="950983"/>
                </a:cubicBezTo>
                <a:close/>
                <a:moveTo>
                  <a:pt x="4395958" y="582638"/>
                </a:moveTo>
                <a:cubicBezTo>
                  <a:pt x="4394369" y="580417"/>
                  <a:pt x="4393209" y="577947"/>
                  <a:pt x="4392435" y="575334"/>
                </a:cubicBezTo>
                <a:cubicBezTo>
                  <a:pt x="4391361" y="571854"/>
                  <a:pt x="4392048" y="570393"/>
                  <a:pt x="4395271" y="569362"/>
                </a:cubicBezTo>
                <a:cubicBezTo>
                  <a:pt x="4400469" y="567686"/>
                  <a:pt x="4402919" y="569061"/>
                  <a:pt x="4404336" y="574475"/>
                </a:cubicBezTo>
                <a:cubicBezTo>
                  <a:pt x="4405754" y="579889"/>
                  <a:pt x="4398923" y="586763"/>
                  <a:pt x="4395872" y="582810"/>
                </a:cubicBezTo>
                <a:close/>
                <a:moveTo>
                  <a:pt x="4403735" y="554066"/>
                </a:moveTo>
                <a:cubicBezTo>
                  <a:pt x="4403391" y="551346"/>
                  <a:pt x="4402231" y="548799"/>
                  <a:pt x="4400383" y="546762"/>
                </a:cubicBezTo>
                <a:cubicBezTo>
                  <a:pt x="4396861" y="542766"/>
                  <a:pt x="4397978" y="538513"/>
                  <a:pt x="4402575" y="538513"/>
                </a:cubicBezTo>
                <a:cubicBezTo>
                  <a:pt x="4404680" y="538861"/>
                  <a:pt x="4406614" y="539995"/>
                  <a:pt x="4407945" y="541692"/>
                </a:cubicBezTo>
                <a:cubicBezTo>
                  <a:pt x="4409621" y="543570"/>
                  <a:pt x="4411985" y="544708"/>
                  <a:pt x="4414476" y="544872"/>
                </a:cubicBezTo>
                <a:cubicBezTo>
                  <a:pt x="4416410" y="544717"/>
                  <a:pt x="4418128" y="546118"/>
                  <a:pt x="4418386" y="548051"/>
                </a:cubicBezTo>
                <a:cubicBezTo>
                  <a:pt x="4418386" y="549856"/>
                  <a:pt x="4416539" y="551273"/>
                  <a:pt x="4414090" y="551273"/>
                </a:cubicBezTo>
                <a:cubicBezTo>
                  <a:pt x="4411812" y="551222"/>
                  <a:pt x="4409750" y="552455"/>
                  <a:pt x="4408676" y="554453"/>
                </a:cubicBezTo>
                <a:cubicBezTo>
                  <a:pt x="4407000" y="558921"/>
                  <a:pt x="4403649" y="558664"/>
                  <a:pt x="4403649" y="554238"/>
                </a:cubicBezTo>
                <a:close/>
                <a:moveTo>
                  <a:pt x="4406742" y="531037"/>
                </a:moveTo>
                <a:lnTo>
                  <a:pt x="4413359" y="528931"/>
                </a:lnTo>
                <a:cubicBezTo>
                  <a:pt x="4415293" y="528330"/>
                  <a:pt x="4416324" y="528931"/>
                  <a:pt x="4415852" y="530306"/>
                </a:cubicBezTo>
                <a:cubicBezTo>
                  <a:pt x="4414734" y="533743"/>
                  <a:pt x="4406270" y="536665"/>
                  <a:pt x="4404723" y="534130"/>
                </a:cubicBezTo>
                <a:cubicBezTo>
                  <a:pt x="4403950" y="533185"/>
                  <a:pt x="4404852" y="531767"/>
                  <a:pt x="4406657" y="531208"/>
                </a:cubicBezTo>
                <a:close/>
                <a:moveTo>
                  <a:pt x="4412672" y="471185"/>
                </a:moveTo>
                <a:cubicBezTo>
                  <a:pt x="4408375" y="473849"/>
                  <a:pt x="4397720" y="474752"/>
                  <a:pt x="4396431" y="472603"/>
                </a:cubicBezTo>
                <a:cubicBezTo>
                  <a:pt x="4394283" y="469123"/>
                  <a:pt x="4396044" y="468307"/>
                  <a:pt x="4405626" y="467447"/>
                </a:cubicBezTo>
                <a:cubicBezTo>
                  <a:pt x="4413273" y="467061"/>
                  <a:pt x="4416668" y="468865"/>
                  <a:pt x="4412586" y="471357"/>
                </a:cubicBezTo>
                <a:close/>
                <a:moveTo>
                  <a:pt x="4407774" y="437457"/>
                </a:moveTo>
                <a:cubicBezTo>
                  <a:pt x="4409492" y="439967"/>
                  <a:pt x="4410309" y="443013"/>
                  <a:pt x="4410008" y="446050"/>
                </a:cubicBezTo>
                <a:cubicBezTo>
                  <a:pt x="4410352" y="449067"/>
                  <a:pt x="4409621" y="452104"/>
                  <a:pt x="4407945" y="454644"/>
                </a:cubicBezTo>
                <a:cubicBezTo>
                  <a:pt x="4406785" y="455374"/>
                  <a:pt x="4405840" y="454128"/>
                  <a:pt x="4405840" y="451894"/>
                </a:cubicBezTo>
                <a:cubicBezTo>
                  <a:pt x="4405454" y="448358"/>
                  <a:pt x="4404466" y="444912"/>
                  <a:pt x="4402919" y="441711"/>
                </a:cubicBezTo>
                <a:cubicBezTo>
                  <a:pt x="4397892" y="431055"/>
                  <a:pt x="4396904" y="425942"/>
                  <a:pt x="4399954" y="425985"/>
                </a:cubicBezTo>
                <a:cubicBezTo>
                  <a:pt x="4404766" y="425985"/>
                  <a:pt x="4408117" y="429380"/>
                  <a:pt x="4406828" y="432817"/>
                </a:cubicBezTo>
                <a:cubicBezTo>
                  <a:pt x="4406098" y="434445"/>
                  <a:pt x="4406442" y="436362"/>
                  <a:pt x="4407688" y="437629"/>
                </a:cubicBezTo>
                <a:close/>
                <a:moveTo>
                  <a:pt x="4407516" y="399905"/>
                </a:moveTo>
                <a:cubicBezTo>
                  <a:pt x="4404380" y="403085"/>
                  <a:pt x="4397462" y="403300"/>
                  <a:pt x="4397462" y="400206"/>
                </a:cubicBezTo>
                <a:cubicBezTo>
                  <a:pt x="4397462" y="395351"/>
                  <a:pt x="4402016" y="389722"/>
                  <a:pt x="4406055" y="389722"/>
                </a:cubicBezTo>
                <a:cubicBezTo>
                  <a:pt x="4410481" y="389980"/>
                  <a:pt x="4411426" y="396038"/>
                  <a:pt x="4407430" y="400077"/>
                </a:cubicBezTo>
                <a:close/>
                <a:moveTo>
                  <a:pt x="4411039" y="357928"/>
                </a:moveTo>
                <a:cubicBezTo>
                  <a:pt x="4408891" y="361451"/>
                  <a:pt x="4404680" y="360205"/>
                  <a:pt x="4399954" y="354619"/>
                </a:cubicBezTo>
                <a:cubicBezTo>
                  <a:pt x="4394326" y="348089"/>
                  <a:pt x="4394283" y="347229"/>
                  <a:pt x="4399567" y="347229"/>
                </a:cubicBezTo>
                <a:cubicBezTo>
                  <a:pt x="4404852" y="347229"/>
                  <a:pt x="4412715" y="355178"/>
                  <a:pt x="4410953" y="358100"/>
                </a:cubicBezTo>
                <a:close/>
                <a:moveTo>
                  <a:pt x="4390888" y="284285"/>
                </a:moveTo>
                <a:cubicBezTo>
                  <a:pt x="4381823" y="288633"/>
                  <a:pt x="4376194" y="297948"/>
                  <a:pt x="4376538" y="308002"/>
                </a:cubicBezTo>
                <a:cubicBezTo>
                  <a:pt x="4376538" y="311525"/>
                  <a:pt x="4375592" y="313243"/>
                  <a:pt x="4373917" y="312642"/>
                </a:cubicBezTo>
                <a:cubicBezTo>
                  <a:pt x="4372327" y="311684"/>
                  <a:pt x="4371511" y="309815"/>
                  <a:pt x="4371940" y="308002"/>
                </a:cubicBezTo>
                <a:cubicBezTo>
                  <a:pt x="4372370" y="305682"/>
                  <a:pt x="4371597" y="304607"/>
                  <a:pt x="4369878" y="305209"/>
                </a:cubicBezTo>
                <a:cubicBezTo>
                  <a:pt x="4367988" y="306511"/>
                  <a:pt x="4366914" y="308749"/>
                  <a:pt x="4367128" y="311052"/>
                </a:cubicBezTo>
                <a:cubicBezTo>
                  <a:pt x="4366957" y="314013"/>
                  <a:pt x="4365367" y="316702"/>
                  <a:pt x="4362831" y="318270"/>
                </a:cubicBezTo>
                <a:cubicBezTo>
                  <a:pt x="4360512" y="319517"/>
                  <a:pt x="4356559" y="321794"/>
                  <a:pt x="4353938" y="323297"/>
                </a:cubicBezTo>
                <a:cubicBezTo>
                  <a:pt x="4352348" y="324479"/>
                  <a:pt x="4350500" y="325231"/>
                  <a:pt x="4348524" y="325489"/>
                </a:cubicBezTo>
                <a:cubicBezTo>
                  <a:pt x="4348095" y="325145"/>
                  <a:pt x="4346290" y="326176"/>
                  <a:pt x="4344485" y="327680"/>
                </a:cubicBezTo>
                <a:cubicBezTo>
                  <a:pt x="4341650" y="330043"/>
                  <a:pt x="4341306" y="329914"/>
                  <a:pt x="4342208" y="326606"/>
                </a:cubicBezTo>
                <a:cubicBezTo>
                  <a:pt x="4344314" y="323143"/>
                  <a:pt x="4347493" y="320466"/>
                  <a:pt x="4351274" y="319001"/>
                </a:cubicBezTo>
                <a:cubicBezTo>
                  <a:pt x="4358320" y="315650"/>
                  <a:pt x="4374347" y="296530"/>
                  <a:pt x="4374347" y="291417"/>
                </a:cubicBezTo>
                <a:cubicBezTo>
                  <a:pt x="4374347" y="288152"/>
                  <a:pt x="4362058" y="290042"/>
                  <a:pt x="4357160" y="294038"/>
                </a:cubicBezTo>
                <a:cubicBezTo>
                  <a:pt x="4354410" y="296315"/>
                  <a:pt x="4352864" y="298334"/>
                  <a:pt x="4353852" y="298334"/>
                </a:cubicBezTo>
                <a:cubicBezTo>
                  <a:pt x="4354840" y="298334"/>
                  <a:pt x="4354453" y="300311"/>
                  <a:pt x="4353250" y="302631"/>
                </a:cubicBezTo>
                <a:cubicBezTo>
                  <a:pt x="4350586" y="307658"/>
                  <a:pt x="4341091" y="308388"/>
                  <a:pt x="4339329" y="303705"/>
                </a:cubicBezTo>
                <a:cubicBezTo>
                  <a:pt x="4338642" y="301888"/>
                  <a:pt x="4336966" y="300642"/>
                  <a:pt x="4335033" y="300526"/>
                </a:cubicBezTo>
                <a:cubicBezTo>
                  <a:pt x="4333443" y="300526"/>
                  <a:pt x="4332111" y="299580"/>
                  <a:pt x="4332111" y="298377"/>
                </a:cubicBezTo>
                <a:cubicBezTo>
                  <a:pt x="4332111" y="295671"/>
                  <a:pt x="4336966" y="295628"/>
                  <a:pt x="4339587" y="298377"/>
                </a:cubicBezTo>
                <a:cubicBezTo>
                  <a:pt x="4341048" y="299555"/>
                  <a:pt x="4343110" y="299555"/>
                  <a:pt x="4344571" y="298377"/>
                </a:cubicBezTo>
                <a:cubicBezTo>
                  <a:pt x="4346934" y="296917"/>
                  <a:pt x="4347020" y="295842"/>
                  <a:pt x="4345044" y="293436"/>
                </a:cubicBezTo>
                <a:cubicBezTo>
                  <a:pt x="4343626" y="291623"/>
                  <a:pt x="4343153" y="289251"/>
                  <a:pt x="4343755" y="287034"/>
                </a:cubicBezTo>
                <a:cubicBezTo>
                  <a:pt x="4344829" y="284328"/>
                  <a:pt x="4348610" y="283812"/>
                  <a:pt x="4365238" y="284113"/>
                </a:cubicBezTo>
                <a:cubicBezTo>
                  <a:pt x="4384787" y="284499"/>
                  <a:pt x="4385302" y="284371"/>
                  <a:pt x="4387494" y="279172"/>
                </a:cubicBezTo>
                <a:cubicBezTo>
                  <a:pt x="4388740" y="276250"/>
                  <a:pt x="4389943" y="273543"/>
                  <a:pt x="4390201" y="273156"/>
                </a:cubicBezTo>
                <a:cubicBezTo>
                  <a:pt x="4390459" y="272770"/>
                  <a:pt x="4392607" y="273156"/>
                  <a:pt x="4395013" y="273801"/>
                </a:cubicBezTo>
                <a:cubicBezTo>
                  <a:pt x="4401630" y="276164"/>
                  <a:pt x="4400212" y="280074"/>
                  <a:pt x="4390802" y="284456"/>
                </a:cubicBezTo>
                <a:close/>
                <a:moveTo>
                  <a:pt x="4370179" y="119898"/>
                </a:moveTo>
                <a:cubicBezTo>
                  <a:pt x="4365066" y="123206"/>
                  <a:pt x="4362831" y="122218"/>
                  <a:pt x="4366612" y="118351"/>
                </a:cubicBezTo>
                <a:cubicBezTo>
                  <a:pt x="4368546" y="116375"/>
                  <a:pt x="4370909" y="115472"/>
                  <a:pt x="4371726" y="116332"/>
                </a:cubicBezTo>
                <a:cubicBezTo>
                  <a:pt x="4372542" y="117191"/>
                  <a:pt x="4371812" y="118996"/>
                  <a:pt x="4370093" y="120070"/>
                </a:cubicBezTo>
                <a:close/>
                <a:moveTo>
                  <a:pt x="4372628" y="149587"/>
                </a:moveTo>
                <a:cubicBezTo>
                  <a:pt x="4375120" y="149587"/>
                  <a:pt x="4376495" y="150704"/>
                  <a:pt x="4376022" y="152251"/>
                </a:cubicBezTo>
                <a:cubicBezTo>
                  <a:pt x="4374690" y="155186"/>
                  <a:pt x="4371210" y="156479"/>
                  <a:pt x="4368288" y="155134"/>
                </a:cubicBezTo>
                <a:cubicBezTo>
                  <a:pt x="4367988" y="155001"/>
                  <a:pt x="4367687" y="154838"/>
                  <a:pt x="4367429" y="154657"/>
                </a:cubicBezTo>
                <a:cubicBezTo>
                  <a:pt x="4365238" y="152509"/>
                  <a:pt x="4367988" y="149759"/>
                  <a:pt x="4372542" y="149759"/>
                </a:cubicBezTo>
                <a:close/>
                <a:moveTo>
                  <a:pt x="4368804" y="201533"/>
                </a:moveTo>
                <a:cubicBezTo>
                  <a:pt x="4375292" y="201318"/>
                  <a:pt x="4376237" y="201533"/>
                  <a:pt x="4374045" y="203982"/>
                </a:cubicBezTo>
                <a:cubicBezTo>
                  <a:pt x="4371511" y="206005"/>
                  <a:pt x="4368589" y="207471"/>
                  <a:pt x="4365452" y="208278"/>
                </a:cubicBezTo>
                <a:cubicBezTo>
                  <a:pt x="4360383" y="209567"/>
                  <a:pt x="4359609" y="209181"/>
                  <a:pt x="4360254" y="205872"/>
                </a:cubicBezTo>
                <a:cubicBezTo>
                  <a:pt x="4360898" y="202564"/>
                  <a:pt x="4362961" y="201919"/>
                  <a:pt x="4368718" y="201705"/>
                </a:cubicBezTo>
                <a:close/>
                <a:moveTo>
                  <a:pt x="4370007" y="233628"/>
                </a:moveTo>
                <a:cubicBezTo>
                  <a:pt x="4368331" y="231909"/>
                  <a:pt x="4370264" y="222070"/>
                  <a:pt x="4372585" y="220738"/>
                </a:cubicBezTo>
                <a:cubicBezTo>
                  <a:pt x="4373616" y="220137"/>
                  <a:pt x="4374347" y="220738"/>
                  <a:pt x="4374218" y="222371"/>
                </a:cubicBezTo>
                <a:cubicBezTo>
                  <a:pt x="4373702" y="228086"/>
                  <a:pt x="4371167" y="235046"/>
                  <a:pt x="4369921" y="233800"/>
                </a:cubicBezTo>
                <a:close/>
                <a:moveTo>
                  <a:pt x="4370523" y="271395"/>
                </a:moveTo>
                <a:lnTo>
                  <a:pt x="4366226" y="275906"/>
                </a:lnTo>
                <a:lnTo>
                  <a:pt x="4366226" y="271610"/>
                </a:lnTo>
                <a:cubicBezTo>
                  <a:pt x="4366226" y="265981"/>
                  <a:pt x="4371468" y="261040"/>
                  <a:pt x="4373616" y="264606"/>
                </a:cubicBezTo>
                <a:cubicBezTo>
                  <a:pt x="4374175" y="265981"/>
                  <a:pt x="4372886" y="269075"/>
                  <a:pt x="4370437" y="271567"/>
                </a:cubicBezTo>
                <a:close/>
                <a:moveTo>
                  <a:pt x="4366226" y="254853"/>
                </a:moveTo>
                <a:cubicBezTo>
                  <a:pt x="4367988" y="255970"/>
                  <a:pt x="4366569" y="257689"/>
                  <a:pt x="4361929" y="260310"/>
                </a:cubicBezTo>
                <a:cubicBezTo>
                  <a:pt x="4353336" y="264993"/>
                  <a:pt x="4351445" y="265208"/>
                  <a:pt x="4352864" y="261470"/>
                </a:cubicBezTo>
                <a:cubicBezTo>
                  <a:pt x="4354281" y="257732"/>
                  <a:pt x="4362961" y="253092"/>
                  <a:pt x="4366097" y="255025"/>
                </a:cubicBezTo>
                <a:close/>
                <a:moveTo>
                  <a:pt x="4389169" y="195217"/>
                </a:moveTo>
                <a:cubicBezTo>
                  <a:pt x="4392048" y="191694"/>
                  <a:pt x="4394626" y="192510"/>
                  <a:pt x="4392349" y="196205"/>
                </a:cubicBezTo>
                <a:cubicBezTo>
                  <a:pt x="4391576" y="197472"/>
                  <a:pt x="4390244" y="198302"/>
                  <a:pt x="4388740" y="198439"/>
                </a:cubicBezTo>
                <a:cubicBezTo>
                  <a:pt x="4387236" y="198611"/>
                  <a:pt x="4387408" y="197408"/>
                  <a:pt x="4389040" y="195389"/>
                </a:cubicBezTo>
                <a:close/>
                <a:moveTo>
                  <a:pt x="4375378" y="92099"/>
                </a:moveTo>
                <a:cubicBezTo>
                  <a:pt x="4372928" y="92099"/>
                  <a:pt x="4372413" y="91498"/>
                  <a:pt x="4374088" y="90810"/>
                </a:cubicBezTo>
                <a:cubicBezTo>
                  <a:pt x="4375335" y="90153"/>
                  <a:pt x="4376838" y="90153"/>
                  <a:pt x="4378085" y="90810"/>
                </a:cubicBezTo>
                <a:cubicBezTo>
                  <a:pt x="4378686" y="91798"/>
                  <a:pt x="4377440" y="92271"/>
                  <a:pt x="4375249" y="92185"/>
                </a:cubicBezTo>
                <a:close/>
                <a:moveTo>
                  <a:pt x="4373745" y="101251"/>
                </a:moveTo>
                <a:cubicBezTo>
                  <a:pt x="4374476" y="102454"/>
                  <a:pt x="4373272" y="104473"/>
                  <a:pt x="4371124" y="105547"/>
                </a:cubicBezTo>
                <a:cubicBezTo>
                  <a:pt x="4367558" y="108014"/>
                  <a:pt x="4364250" y="110897"/>
                  <a:pt x="4361371" y="114140"/>
                </a:cubicBezTo>
                <a:cubicBezTo>
                  <a:pt x="4354496" y="121574"/>
                  <a:pt x="4354238" y="120671"/>
                  <a:pt x="4359910" y="109586"/>
                </a:cubicBezTo>
                <a:cubicBezTo>
                  <a:pt x="4364078" y="101337"/>
                  <a:pt x="4371038" y="97126"/>
                  <a:pt x="4373616" y="101337"/>
                </a:cubicBezTo>
                <a:close/>
                <a:moveTo>
                  <a:pt x="4361886" y="132143"/>
                </a:moveTo>
                <a:cubicBezTo>
                  <a:pt x="4359953" y="135658"/>
                  <a:pt x="4357504" y="138897"/>
                  <a:pt x="4354711" y="141767"/>
                </a:cubicBezTo>
                <a:cubicBezTo>
                  <a:pt x="4347664" y="149673"/>
                  <a:pt x="4342895" y="149415"/>
                  <a:pt x="4347192" y="141295"/>
                </a:cubicBezTo>
                <a:cubicBezTo>
                  <a:pt x="4350543" y="134807"/>
                  <a:pt x="4361886" y="127889"/>
                  <a:pt x="4361757" y="132186"/>
                </a:cubicBezTo>
                <a:close/>
                <a:moveTo>
                  <a:pt x="4355614" y="159383"/>
                </a:moveTo>
                <a:cubicBezTo>
                  <a:pt x="4355614" y="159856"/>
                  <a:pt x="4354711" y="160286"/>
                  <a:pt x="4353551" y="160286"/>
                </a:cubicBezTo>
                <a:cubicBezTo>
                  <a:pt x="4352348" y="160264"/>
                  <a:pt x="4351403" y="159285"/>
                  <a:pt x="4351445" y="158094"/>
                </a:cubicBezTo>
                <a:cubicBezTo>
                  <a:pt x="4351445" y="158081"/>
                  <a:pt x="4351445" y="158064"/>
                  <a:pt x="4351445" y="158051"/>
                </a:cubicBezTo>
                <a:cubicBezTo>
                  <a:pt x="4351445" y="156805"/>
                  <a:pt x="4352391" y="156376"/>
                  <a:pt x="4353551" y="157106"/>
                </a:cubicBezTo>
                <a:cubicBezTo>
                  <a:pt x="4354711" y="157837"/>
                  <a:pt x="4355485" y="158911"/>
                  <a:pt x="4355485" y="159469"/>
                </a:cubicBezTo>
                <a:close/>
                <a:moveTo>
                  <a:pt x="4348739" y="177773"/>
                </a:moveTo>
                <a:cubicBezTo>
                  <a:pt x="4359480" y="172015"/>
                  <a:pt x="4359824" y="172015"/>
                  <a:pt x="4359824" y="177128"/>
                </a:cubicBezTo>
                <a:cubicBezTo>
                  <a:pt x="4359609" y="179676"/>
                  <a:pt x="4357933" y="181867"/>
                  <a:pt x="4355528" y="182714"/>
                </a:cubicBezTo>
                <a:cubicBezTo>
                  <a:pt x="4352090" y="183788"/>
                  <a:pt x="4351704" y="184518"/>
                  <a:pt x="4353938" y="185936"/>
                </a:cubicBezTo>
                <a:cubicBezTo>
                  <a:pt x="4356172" y="187354"/>
                  <a:pt x="4356086" y="188342"/>
                  <a:pt x="4354754" y="189416"/>
                </a:cubicBezTo>
                <a:cubicBezTo>
                  <a:pt x="4353422" y="190491"/>
                  <a:pt x="4349727" y="193713"/>
                  <a:pt x="4346161" y="197150"/>
                </a:cubicBezTo>
                <a:cubicBezTo>
                  <a:pt x="4341392" y="201447"/>
                  <a:pt x="4339157" y="202435"/>
                  <a:pt x="4337997" y="200544"/>
                </a:cubicBezTo>
                <a:cubicBezTo>
                  <a:pt x="4336838" y="198654"/>
                  <a:pt x="4338900" y="195861"/>
                  <a:pt x="4343024" y="192381"/>
                </a:cubicBezTo>
                <a:cubicBezTo>
                  <a:pt x="4350887" y="185850"/>
                  <a:pt x="4351188" y="184218"/>
                  <a:pt x="4344915" y="183229"/>
                </a:cubicBezTo>
                <a:cubicBezTo>
                  <a:pt x="4340447" y="182671"/>
                  <a:pt x="4340962" y="181940"/>
                  <a:pt x="4348610" y="177859"/>
                </a:cubicBezTo>
                <a:close/>
                <a:moveTo>
                  <a:pt x="4344442" y="131542"/>
                </a:moveTo>
                <a:cubicBezTo>
                  <a:pt x="4342423" y="135937"/>
                  <a:pt x="4338728" y="139340"/>
                  <a:pt x="4334174" y="140994"/>
                </a:cubicBezTo>
                <a:cubicBezTo>
                  <a:pt x="4323389" y="146279"/>
                  <a:pt x="4322014" y="146408"/>
                  <a:pt x="4323604" y="142240"/>
                </a:cubicBezTo>
                <a:cubicBezTo>
                  <a:pt x="4324850" y="140156"/>
                  <a:pt x="4327127" y="138919"/>
                  <a:pt x="4329533" y="139018"/>
                </a:cubicBezTo>
                <a:cubicBezTo>
                  <a:pt x="4336107" y="139018"/>
                  <a:pt x="4340361" y="133690"/>
                  <a:pt x="4337052" y="129608"/>
                </a:cubicBezTo>
                <a:cubicBezTo>
                  <a:pt x="4335076" y="127202"/>
                  <a:pt x="4335419" y="126128"/>
                  <a:pt x="4338771" y="124280"/>
                </a:cubicBezTo>
                <a:cubicBezTo>
                  <a:pt x="4343669" y="121574"/>
                  <a:pt x="4345774" y="124452"/>
                  <a:pt x="4344185" y="131627"/>
                </a:cubicBezTo>
                <a:close/>
                <a:moveTo>
                  <a:pt x="4319694" y="118652"/>
                </a:moveTo>
                <a:cubicBezTo>
                  <a:pt x="4316343" y="119554"/>
                  <a:pt x="4315827" y="120499"/>
                  <a:pt x="4317588" y="122605"/>
                </a:cubicBezTo>
                <a:cubicBezTo>
                  <a:pt x="4319093" y="125771"/>
                  <a:pt x="4319350" y="129385"/>
                  <a:pt x="4318362" y="132745"/>
                </a:cubicBezTo>
                <a:cubicBezTo>
                  <a:pt x="4317546" y="137522"/>
                  <a:pt x="4314581" y="141664"/>
                  <a:pt x="4310328" y="143959"/>
                </a:cubicBezTo>
                <a:cubicBezTo>
                  <a:pt x="4302551" y="148556"/>
                  <a:pt x="4300402" y="146408"/>
                  <a:pt x="4304570" y="138244"/>
                </a:cubicBezTo>
                <a:cubicBezTo>
                  <a:pt x="4305902" y="135855"/>
                  <a:pt x="4306933" y="133299"/>
                  <a:pt x="4307621" y="130639"/>
                </a:cubicBezTo>
                <a:cubicBezTo>
                  <a:pt x="4307621" y="128061"/>
                  <a:pt x="4318620" y="111520"/>
                  <a:pt x="4320510" y="111520"/>
                </a:cubicBezTo>
                <a:cubicBezTo>
                  <a:pt x="4323948" y="111477"/>
                  <a:pt x="4323432" y="117535"/>
                  <a:pt x="4319436" y="118609"/>
                </a:cubicBezTo>
                <a:close/>
                <a:moveTo>
                  <a:pt x="4306461" y="112937"/>
                </a:moveTo>
                <a:cubicBezTo>
                  <a:pt x="4303496" y="116847"/>
                  <a:pt x="4300317" y="120027"/>
                  <a:pt x="4299371" y="120027"/>
                </a:cubicBezTo>
                <a:cubicBezTo>
                  <a:pt x="4298426" y="120027"/>
                  <a:pt x="4294301" y="110875"/>
                  <a:pt x="4295633" y="110574"/>
                </a:cubicBezTo>
                <a:cubicBezTo>
                  <a:pt x="4295891" y="110574"/>
                  <a:pt x="4299114" y="108297"/>
                  <a:pt x="4302809" y="105676"/>
                </a:cubicBezTo>
                <a:cubicBezTo>
                  <a:pt x="4305215" y="103781"/>
                  <a:pt x="4307879" y="102179"/>
                  <a:pt x="4310671" y="100907"/>
                </a:cubicBezTo>
                <a:cubicBezTo>
                  <a:pt x="4313077" y="100864"/>
                  <a:pt x="4311144" y="106407"/>
                  <a:pt x="4306203" y="112894"/>
                </a:cubicBezTo>
                <a:close/>
                <a:moveTo>
                  <a:pt x="4297137" y="415459"/>
                </a:moveTo>
                <a:cubicBezTo>
                  <a:pt x="4297137" y="416623"/>
                  <a:pt x="4296192" y="417564"/>
                  <a:pt x="4295032" y="417564"/>
                </a:cubicBezTo>
                <a:cubicBezTo>
                  <a:pt x="4293872" y="417543"/>
                  <a:pt x="4292969" y="416606"/>
                  <a:pt x="4292969" y="415459"/>
                </a:cubicBezTo>
                <a:cubicBezTo>
                  <a:pt x="4292969" y="414303"/>
                  <a:pt x="4293872" y="413358"/>
                  <a:pt x="4295032" y="413311"/>
                </a:cubicBezTo>
                <a:cubicBezTo>
                  <a:pt x="4296063" y="413461"/>
                  <a:pt x="4296879" y="414355"/>
                  <a:pt x="4296879" y="415416"/>
                </a:cubicBezTo>
                <a:close/>
                <a:moveTo>
                  <a:pt x="4249875" y="145119"/>
                </a:moveTo>
                <a:cubicBezTo>
                  <a:pt x="4247898" y="146708"/>
                  <a:pt x="4245020" y="146395"/>
                  <a:pt x="4243430" y="144418"/>
                </a:cubicBezTo>
                <a:cubicBezTo>
                  <a:pt x="4243387" y="144410"/>
                  <a:pt x="4243387" y="144397"/>
                  <a:pt x="4243387" y="144388"/>
                </a:cubicBezTo>
                <a:cubicBezTo>
                  <a:pt x="4241324" y="142111"/>
                  <a:pt x="4241668" y="141295"/>
                  <a:pt x="4245191" y="140092"/>
                </a:cubicBezTo>
                <a:cubicBezTo>
                  <a:pt x="4247340" y="139288"/>
                  <a:pt x="4249746" y="139559"/>
                  <a:pt x="4251636" y="140822"/>
                </a:cubicBezTo>
                <a:cubicBezTo>
                  <a:pt x="4252667" y="142283"/>
                  <a:pt x="4252066" y="143658"/>
                  <a:pt x="4249488" y="145076"/>
                </a:cubicBezTo>
                <a:close/>
                <a:moveTo>
                  <a:pt x="4228908" y="110488"/>
                </a:moveTo>
                <a:cubicBezTo>
                  <a:pt x="4227919" y="108495"/>
                  <a:pt x="4225857" y="107240"/>
                  <a:pt x="4223623" y="107266"/>
                </a:cubicBezTo>
                <a:cubicBezTo>
                  <a:pt x="4221389" y="107266"/>
                  <a:pt x="4220143" y="106321"/>
                  <a:pt x="4220830" y="105161"/>
                </a:cubicBezTo>
                <a:cubicBezTo>
                  <a:pt x="4222377" y="102669"/>
                  <a:pt x="4234450" y="108383"/>
                  <a:pt x="4234450" y="111606"/>
                </a:cubicBezTo>
                <a:cubicBezTo>
                  <a:pt x="4234450" y="114828"/>
                  <a:pt x="4229767" y="113969"/>
                  <a:pt x="4228521" y="110445"/>
                </a:cubicBezTo>
                <a:close/>
                <a:moveTo>
                  <a:pt x="4217479" y="126042"/>
                </a:moveTo>
                <a:cubicBezTo>
                  <a:pt x="4209358" y="129093"/>
                  <a:pt x="4200937" y="130854"/>
                  <a:pt x="4200937" y="129522"/>
                </a:cubicBezTo>
                <a:cubicBezTo>
                  <a:pt x="4201367" y="127670"/>
                  <a:pt x="4202097" y="125892"/>
                  <a:pt x="4203042" y="124237"/>
                </a:cubicBezTo>
                <a:cubicBezTo>
                  <a:pt x="4204632" y="121273"/>
                  <a:pt x="4207038" y="120413"/>
                  <a:pt x="4212538" y="120929"/>
                </a:cubicBezTo>
                <a:cubicBezTo>
                  <a:pt x="4221603" y="121745"/>
                  <a:pt x="4223408" y="123593"/>
                  <a:pt x="4217092" y="125999"/>
                </a:cubicBezTo>
                <a:close/>
                <a:moveTo>
                  <a:pt x="4199991" y="141424"/>
                </a:moveTo>
                <a:cubicBezTo>
                  <a:pt x="4199347" y="140341"/>
                  <a:pt x="4199648" y="138940"/>
                  <a:pt x="4200722" y="138244"/>
                </a:cubicBezTo>
                <a:cubicBezTo>
                  <a:pt x="4203429" y="136526"/>
                  <a:pt x="4209315" y="139232"/>
                  <a:pt x="4208155" y="141510"/>
                </a:cubicBezTo>
                <a:lnTo>
                  <a:pt x="4208155" y="141510"/>
                </a:lnTo>
                <a:cubicBezTo>
                  <a:pt x="4206308" y="143821"/>
                  <a:pt x="4202913" y="144182"/>
                  <a:pt x="4200593" y="142322"/>
                </a:cubicBezTo>
                <a:cubicBezTo>
                  <a:pt x="4200249" y="142047"/>
                  <a:pt x="4199949" y="141729"/>
                  <a:pt x="4199691" y="141381"/>
                </a:cubicBezTo>
                <a:close/>
                <a:moveTo>
                  <a:pt x="4202183" y="101981"/>
                </a:moveTo>
                <a:cubicBezTo>
                  <a:pt x="4198875" y="107094"/>
                  <a:pt x="4194707" y="108727"/>
                  <a:pt x="4191957" y="105977"/>
                </a:cubicBezTo>
                <a:cubicBezTo>
                  <a:pt x="4190023" y="104001"/>
                  <a:pt x="4196253" y="93087"/>
                  <a:pt x="4199906" y="91626"/>
                </a:cubicBezTo>
                <a:cubicBezTo>
                  <a:pt x="4204417" y="89693"/>
                  <a:pt x="4205749" y="95837"/>
                  <a:pt x="4201796" y="102110"/>
                </a:cubicBezTo>
                <a:close/>
                <a:moveTo>
                  <a:pt x="4196382" y="177300"/>
                </a:moveTo>
                <a:cubicBezTo>
                  <a:pt x="4197371" y="180265"/>
                  <a:pt x="4205792" y="180179"/>
                  <a:pt x="4208714" y="177300"/>
                </a:cubicBezTo>
                <a:cubicBezTo>
                  <a:pt x="4211635" y="174421"/>
                  <a:pt x="4215932" y="175710"/>
                  <a:pt x="4213827" y="179148"/>
                </a:cubicBezTo>
                <a:cubicBezTo>
                  <a:pt x="4210819" y="181334"/>
                  <a:pt x="4207167" y="182482"/>
                  <a:pt x="4203429" y="182413"/>
                </a:cubicBezTo>
                <a:cubicBezTo>
                  <a:pt x="4197156" y="182843"/>
                  <a:pt x="4193718" y="184346"/>
                  <a:pt x="4191398" y="187698"/>
                </a:cubicBezTo>
                <a:cubicBezTo>
                  <a:pt x="4187489" y="193369"/>
                  <a:pt x="4186672" y="193455"/>
                  <a:pt x="4180184" y="188385"/>
                </a:cubicBezTo>
                <a:lnTo>
                  <a:pt x="4175115" y="184432"/>
                </a:lnTo>
                <a:lnTo>
                  <a:pt x="4185383" y="179835"/>
                </a:lnTo>
                <a:cubicBezTo>
                  <a:pt x="4191098" y="176827"/>
                  <a:pt x="4195394" y="175925"/>
                  <a:pt x="4195996" y="177257"/>
                </a:cubicBezTo>
                <a:close/>
                <a:moveTo>
                  <a:pt x="4157413" y="124237"/>
                </a:moveTo>
                <a:cubicBezTo>
                  <a:pt x="4155780" y="128534"/>
                  <a:pt x="4155694" y="128534"/>
                  <a:pt x="4152170" y="124753"/>
                </a:cubicBezTo>
                <a:cubicBezTo>
                  <a:pt x="4150409" y="122966"/>
                  <a:pt x="4149163" y="120718"/>
                  <a:pt x="4148605" y="118265"/>
                </a:cubicBezTo>
                <a:cubicBezTo>
                  <a:pt x="4148605" y="115343"/>
                  <a:pt x="4156210" y="114914"/>
                  <a:pt x="4157885" y="117707"/>
                </a:cubicBezTo>
                <a:cubicBezTo>
                  <a:pt x="4158358" y="119902"/>
                  <a:pt x="4158057" y="122197"/>
                  <a:pt x="4157026" y="124194"/>
                </a:cubicBezTo>
                <a:close/>
                <a:moveTo>
                  <a:pt x="4145082" y="63441"/>
                </a:moveTo>
                <a:cubicBezTo>
                  <a:pt x="4143148" y="64171"/>
                  <a:pt x="4141945" y="63441"/>
                  <a:pt x="4141945" y="61507"/>
                </a:cubicBezTo>
                <a:cubicBezTo>
                  <a:pt x="4141988" y="59793"/>
                  <a:pt x="4143363" y="58414"/>
                  <a:pt x="4145082" y="58414"/>
                </a:cubicBezTo>
                <a:cubicBezTo>
                  <a:pt x="4146800" y="58414"/>
                  <a:pt x="4148218" y="59273"/>
                  <a:pt x="4148218" y="60304"/>
                </a:cubicBezTo>
                <a:cubicBezTo>
                  <a:pt x="4148218" y="61336"/>
                  <a:pt x="4146800" y="62711"/>
                  <a:pt x="4145082" y="63441"/>
                </a:cubicBezTo>
                <a:close/>
                <a:moveTo>
                  <a:pt x="4146843" y="3385205"/>
                </a:moveTo>
                <a:cubicBezTo>
                  <a:pt x="4144394" y="3387654"/>
                  <a:pt x="4142160" y="3386752"/>
                  <a:pt x="4139925" y="3382498"/>
                </a:cubicBezTo>
                <a:cubicBezTo>
                  <a:pt x="4138723" y="3380221"/>
                  <a:pt x="4138551" y="3377858"/>
                  <a:pt x="4139582" y="3377213"/>
                </a:cubicBezTo>
                <a:cubicBezTo>
                  <a:pt x="4141859" y="3375752"/>
                  <a:pt x="4148691" y="3383228"/>
                  <a:pt x="4146843" y="3385162"/>
                </a:cubicBezTo>
                <a:close/>
                <a:moveTo>
                  <a:pt x="4154491" y="3463145"/>
                </a:moveTo>
                <a:cubicBezTo>
                  <a:pt x="4154491" y="3465937"/>
                  <a:pt x="4153116" y="3467441"/>
                  <a:pt x="4150452" y="3467441"/>
                </a:cubicBezTo>
                <a:cubicBezTo>
                  <a:pt x="4144609" y="3467441"/>
                  <a:pt x="4143191" y="3463789"/>
                  <a:pt x="4148003" y="3461168"/>
                </a:cubicBezTo>
                <a:cubicBezTo>
                  <a:pt x="4153718" y="3457989"/>
                  <a:pt x="4154491" y="3458203"/>
                  <a:pt x="4154491" y="3463102"/>
                </a:cubicBezTo>
                <a:close/>
                <a:moveTo>
                  <a:pt x="4151354" y="2400474"/>
                </a:moveTo>
                <a:cubicBezTo>
                  <a:pt x="4152085" y="2399314"/>
                  <a:pt x="4153073" y="2398369"/>
                  <a:pt x="4153589" y="2398369"/>
                </a:cubicBezTo>
                <a:cubicBezTo>
                  <a:pt x="4154104" y="2398369"/>
                  <a:pt x="4154491" y="2399314"/>
                  <a:pt x="4154491" y="2400474"/>
                </a:cubicBezTo>
                <a:cubicBezTo>
                  <a:pt x="4154491" y="2401660"/>
                  <a:pt x="4153546" y="2402622"/>
                  <a:pt x="4152343" y="2402622"/>
                </a:cubicBezTo>
                <a:cubicBezTo>
                  <a:pt x="4152343" y="2402622"/>
                  <a:pt x="4152299" y="2402622"/>
                  <a:pt x="4152299" y="2402622"/>
                </a:cubicBezTo>
                <a:cubicBezTo>
                  <a:pt x="4151054" y="2402579"/>
                  <a:pt x="4150667" y="2401634"/>
                  <a:pt x="4151354" y="2400431"/>
                </a:cubicBezTo>
                <a:close/>
                <a:moveTo>
                  <a:pt x="4144265" y="3975339"/>
                </a:moveTo>
                <a:cubicBezTo>
                  <a:pt x="4142847" y="3975214"/>
                  <a:pt x="4141601" y="3974411"/>
                  <a:pt x="4140913" y="3973190"/>
                </a:cubicBezTo>
                <a:cubicBezTo>
                  <a:pt x="4140183" y="3972030"/>
                  <a:pt x="4140527" y="3971085"/>
                  <a:pt x="4141687" y="3971085"/>
                </a:cubicBezTo>
                <a:cubicBezTo>
                  <a:pt x="4143062" y="3971231"/>
                  <a:pt x="4144351" y="3972009"/>
                  <a:pt x="4145082" y="3973190"/>
                </a:cubicBezTo>
                <a:cubicBezTo>
                  <a:pt x="4145812" y="3974350"/>
                  <a:pt x="4145425" y="3975296"/>
                  <a:pt x="4144265" y="3975296"/>
                </a:cubicBezTo>
                <a:close/>
                <a:moveTo>
                  <a:pt x="4147144" y="4019937"/>
                </a:moveTo>
                <a:cubicBezTo>
                  <a:pt x="4148777" y="4022601"/>
                  <a:pt x="4148046" y="4022601"/>
                  <a:pt x="4144050" y="4019937"/>
                </a:cubicBezTo>
                <a:cubicBezTo>
                  <a:pt x="4142117" y="4018734"/>
                  <a:pt x="4141902" y="4017875"/>
                  <a:pt x="4143363" y="4017875"/>
                </a:cubicBezTo>
                <a:cubicBezTo>
                  <a:pt x="4144867" y="4017905"/>
                  <a:pt x="4146284" y="4018657"/>
                  <a:pt x="4147144" y="4019894"/>
                </a:cubicBezTo>
                <a:close/>
                <a:moveTo>
                  <a:pt x="4133567" y="4022085"/>
                </a:moveTo>
                <a:cubicBezTo>
                  <a:pt x="4133567" y="4020899"/>
                  <a:pt x="4134512" y="4019937"/>
                  <a:pt x="4135715" y="4019937"/>
                </a:cubicBezTo>
                <a:cubicBezTo>
                  <a:pt x="4136918" y="4019937"/>
                  <a:pt x="4137863" y="4020899"/>
                  <a:pt x="4137863" y="4022085"/>
                </a:cubicBezTo>
                <a:cubicBezTo>
                  <a:pt x="4137863" y="4023271"/>
                  <a:pt x="4136918" y="4024233"/>
                  <a:pt x="4135715" y="4024233"/>
                </a:cubicBezTo>
                <a:cubicBezTo>
                  <a:pt x="4134512" y="4024233"/>
                  <a:pt x="4133567" y="4023271"/>
                  <a:pt x="4133567" y="4022085"/>
                </a:cubicBezTo>
                <a:close/>
                <a:moveTo>
                  <a:pt x="4135672" y="4044384"/>
                </a:moveTo>
                <a:cubicBezTo>
                  <a:pt x="4135672" y="4046146"/>
                  <a:pt x="4135414" y="4047478"/>
                  <a:pt x="4135113" y="4047392"/>
                </a:cubicBezTo>
                <a:cubicBezTo>
                  <a:pt x="4128840" y="4045373"/>
                  <a:pt x="4127079" y="4041205"/>
                  <a:pt x="4132535" y="4041205"/>
                </a:cubicBezTo>
                <a:cubicBezTo>
                  <a:pt x="4134254" y="4041226"/>
                  <a:pt x="4135629" y="4042619"/>
                  <a:pt x="4135672" y="4044342"/>
                </a:cubicBezTo>
                <a:close/>
                <a:moveTo>
                  <a:pt x="4134727" y="3785989"/>
                </a:moveTo>
                <a:cubicBezTo>
                  <a:pt x="4136789" y="3782594"/>
                  <a:pt x="4139839" y="3783926"/>
                  <a:pt x="4139839" y="3788180"/>
                </a:cubicBezTo>
                <a:cubicBezTo>
                  <a:pt x="4139968" y="3790131"/>
                  <a:pt x="4139281" y="3792051"/>
                  <a:pt x="4137949" y="3793465"/>
                </a:cubicBezTo>
                <a:cubicBezTo>
                  <a:pt x="4135715" y="3794840"/>
                  <a:pt x="4133051" y="3788567"/>
                  <a:pt x="4134727" y="3785946"/>
                </a:cubicBezTo>
                <a:close/>
                <a:moveTo>
                  <a:pt x="4139281" y="3773400"/>
                </a:moveTo>
                <a:cubicBezTo>
                  <a:pt x="4134512" y="3773400"/>
                  <a:pt x="4130688" y="3769619"/>
                  <a:pt x="4132149" y="3766182"/>
                </a:cubicBezTo>
                <a:cubicBezTo>
                  <a:pt x="4133996" y="3761284"/>
                  <a:pt x="4136746" y="3761885"/>
                  <a:pt x="4139453" y="3768115"/>
                </a:cubicBezTo>
                <a:cubicBezTo>
                  <a:pt x="4141301" y="3772154"/>
                  <a:pt x="4141258" y="3773357"/>
                  <a:pt x="4139281" y="3773357"/>
                </a:cubicBezTo>
                <a:close/>
                <a:moveTo>
                  <a:pt x="4065509" y="1475938"/>
                </a:moveTo>
                <a:cubicBezTo>
                  <a:pt x="4063704" y="1478228"/>
                  <a:pt x="4060396" y="1478619"/>
                  <a:pt x="4058076" y="1476806"/>
                </a:cubicBezTo>
                <a:cubicBezTo>
                  <a:pt x="4057775" y="1476553"/>
                  <a:pt x="4057474" y="1476260"/>
                  <a:pt x="4057216" y="1475938"/>
                </a:cubicBezTo>
                <a:cubicBezTo>
                  <a:pt x="4056615" y="1474714"/>
                  <a:pt x="4057045" y="1473223"/>
                  <a:pt x="4058248" y="1472544"/>
                </a:cubicBezTo>
                <a:cubicBezTo>
                  <a:pt x="4061341" y="1470739"/>
                  <a:pt x="4067099" y="1473317"/>
                  <a:pt x="4065509" y="1475895"/>
                </a:cubicBezTo>
                <a:close/>
                <a:moveTo>
                  <a:pt x="4061685" y="1369297"/>
                </a:moveTo>
                <a:cubicBezTo>
                  <a:pt x="4066282" y="1364141"/>
                  <a:pt x="4070665" y="1364313"/>
                  <a:pt x="4069290" y="1369641"/>
                </a:cubicBezTo>
                <a:cubicBezTo>
                  <a:pt x="4067700" y="1375785"/>
                  <a:pt x="4063618" y="1378621"/>
                  <a:pt x="4060697" y="1375656"/>
                </a:cubicBezTo>
                <a:cubicBezTo>
                  <a:pt x="4058849" y="1373895"/>
                  <a:pt x="4059064" y="1372219"/>
                  <a:pt x="4061685" y="1369254"/>
                </a:cubicBezTo>
                <a:close/>
                <a:moveTo>
                  <a:pt x="4061298" y="1500085"/>
                </a:moveTo>
                <a:cubicBezTo>
                  <a:pt x="4062888" y="1501752"/>
                  <a:pt x="4064778" y="1503105"/>
                  <a:pt x="4066884" y="1504081"/>
                </a:cubicBezTo>
                <a:cubicBezTo>
                  <a:pt x="4068001" y="1504472"/>
                  <a:pt x="4068602" y="1505696"/>
                  <a:pt x="4068216" y="1506813"/>
                </a:cubicBezTo>
                <a:cubicBezTo>
                  <a:pt x="4068130" y="1507037"/>
                  <a:pt x="4068001" y="1507247"/>
                  <a:pt x="4067872" y="1507432"/>
                </a:cubicBezTo>
                <a:cubicBezTo>
                  <a:pt x="4065380" y="1511729"/>
                  <a:pt x="4062416" y="1510397"/>
                  <a:pt x="4060224" y="1504510"/>
                </a:cubicBezTo>
                <a:cubicBezTo>
                  <a:pt x="4057474" y="1497077"/>
                  <a:pt x="4057646" y="1496347"/>
                  <a:pt x="4061298" y="1500042"/>
                </a:cubicBezTo>
                <a:close/>
                <a:moveTo>
                  <a:pt x="4067571" y="1555382"/>
                </a:moveTo>
                <a:cubicBezTo>
                  <a:pt x="4071567" y="1553835"/>
                  <a:pt x="4073801" y="1555382"/>
                  <a:pt x="4071868" y="1558733"/>
                </a:cubicBezTo>
                <a:cubicBezTo>
                  <a:pt x="4071094" y="1560490"/>
                  <a:pt x="4069032" y="1561281"/>
                  <a:pt x="4067271" y="1560499"/>
                </a:cubicBezTo>
                <a:cubicBezTo>
                  <a:pt x="4066497" y="1560147"/>
                  <a:pt x="4065853" y="1559519"/>
                  <a:pt x="4065509" y="1558733"/>
                </a:cubicBezTo>
                <a:cubicBezTo>
                  <a:pt x="4064778" y="1557616"/>
                  <a:pt x="4065724" y="1556069"/>
                  <a:pt x="4067571" y="1555339"/>
                </a:cubicBezTo>
                <a:close/>
                <a:moveTo>
                  <a:pt x="4073758" y="3507571"/>
                </a:moveTo>
                <a:cubicBezTo>
                  <a:pt x="4074446" y="3508680"/>
                  <a:pt x="4074102" y="3510123"/>
                  <a:pt x="4073028" y="3510836"/>
                </a:cubicBezTo>
                <a:cubicBezTo>
                  <a:pt x="4071954" y="3511515"/>
                  <a:pt x="4070493" y="3511189"/>
                  <a:pt x="4069849" y="3510102"/>
                </a:cubicBezTo>
                <a:cubicBezTo>
                  <a:pt x="4069806" y="3510089"/>
                  <a:pt x="4069806" y="3510076"/>
                  <a:pt x="4069806" y="3510063"/>
                </a:cubicBezTo>
                <a:cubicBezTo>
                  <a:pt x="4069118" y="3508946"/>
                  <a:pt x="4069462" y="3507498"/>
                  <a:pt x="4070579" y="3506798"/>
                </a:cubicBezTo>
                <a:cubicBezTo>
                  <a:pt x="4071653" y="3506115"/>
                  <a:pt x="4073028" y="3506420"/>
                  <a:pt x="4073716" y="3507477"/>
                </a:cubicBezTo>
                <a:cubicBezTo>
                  <a:pt x="4073758" y="3507494"/>
                  <a:pt x="4073758" y="3507511"/>
                  <a:pt x="4073758" y="3507528"/>
                </a:cubicBezTo>
                <a:close/>
                <a:moveTo>
                  <a:pt x="4074016" y="3486389"/>
                </a:moveTo>
                <a:cubicBezTo>
                  <a:pt x="4078313" y="3481663"/>
                  <a:pt x="4083297" y="3484198"/>
                  <a:pt x="4083297" y="3491029"/>
                </a:cubicBezTo>
                <a:cubicBezTo>
                  <a:pt x="4083297" y="3493822"/>
                  <a:pt x="4081793" y="3495025"/>
                  <a:pt x="4078184" y="3495025"/>
                </a:cubicBezTo>
                <a:cubicBezTo>
                  <a:pt x="4071309" y="3494982"/>
                  <a:pt x="4069548" y="3491330"/>
                  <a:pt x="4074016" y="3486346"/>
                </a:cubicBezTo>
                <a:close/>
                <a:moveTo>
                  <a:pt x="4074832" y="3473757"/>
                </a:moveTo>
                <a:cubicBezTo>
                  <a:pt x="4076035" y="3473731"/>
                  <a:pt x="4076981" y="3474676"/>
                  <a:pt x="4077024" y="3475862"/>
                </a:cubicBezTo>
                <a:cubicBezTo>
                  <a:pt x="4077024" y="3475875"/>
                  <a:pt x="4077024" y="3475892"/>
                  <a:pt x="4077024" y="3475905"/>
                </a:cubicBezTo>
                <a:cubicBezTo>
                  <a:pt x="4077024" y="3477065"/>
                  <a:pt x="4076594" y="3478011"/>
                  <a:pt x="4076121" y="3478011"/>
                </a:cubicBezTo>
                <a:cubicBezTo>
                  <a:pt x="4075649" y="3478011"/>
                  <a:pt x="4074618" y="3477065"/>
                  <a:pt x="4073887" y="3475905"/>
                </a:cubicBezTo>
                <a:cubicBezTo>
                  <a:pt x="4073157" y="3474745"/>
                  <a:pt x="4073587" y="3473714"/>
                  <a:pt x="4074832" y="3473714"/>
                </a:cubicBezTo>
                <a:close/>
                <a:moveTo>
                  <a:pt x="4105982" y="113840"/>
                </a:moveTo>
                <a:cubicBezTo>
                  <a:pt x="4103620" y="109973"/>
                  <a:pt x="4103663" y="108985"/>
                  <a:pt x="4106326" y="107266"/>
                </a:cubicBezTo>
                <a:cubicBezTo>
                  <a:pt x="4110623" y="104645"/>
                  <a:pt x="4116251" y="104602"/>
                  <a:pt x="4117841" y="107266"/>
                </a:cubicBezTo>
                <a:cubicBezTo>
                  <a:pt x="4118142" y="109779"/>
                  <a:pt x="4117454" y="112314"/>
                  <a:pt x="4115908" y="114312"/>
                </a:cubicBezTo>
                <a:cubicBezTo>
                  <a:pt x="4113759" y="118080"/>
                  <a:pt x="4112385" y="122248"/>
                  <a:pt x="4111912" y="126558"/>
                </a:cubicBezTo>
                <a:cubicBezTo>
                  <a:pt x="4111053" y="134420"/>
                  <a:pt x="4107615" y="136354"/>
                  <a:pt x="4101686" y="132272"/>
                </a:cubicBezTo>
                <a:cubicBezTo>
                  <a:pt x="4098378" y="129952"/>
                  <a:pt x="4098506" y="129307"/>
                  <a:pt x="4103405" y="124108"/>
                </a:cubicBezTo>
                <a:cubicBezTo>
                  <a:pt x="4108303" y="118910"/>
                  <a:pt x="4108475" y="117836"/>
                  <a:pt x="4105982" y="113797"/>
                </a:cubicBezTo>
                <a:close/>
                <a:moveTo>
                  <a:pt x="4136402" y="1502792"/>
                </a:moveTo>
                <a:cubicBezTo>
                  <a:pt x="4135500" y="1505219"/>
                  <a:pt x="4132836" y="1506470"/>
                  <a:pt x="4130387" y="1505580"/>
                </a:cubicBezTo>
                <a:cubicBezTo>
                  <a:pt x="4129743" y="1505340"/>
                  <a:pt x="4129141" y="1504962"/>
                  <a:pt x="4128668" y="1504467"/>
                </a:cubicBezTo>
                <a:cubicBezTo>
                  <a:pt x="4126391" y="1502147"/>
                  <a:pt x="4127079" y="1500171"/>
                  <a:pt x="4130602" y="1498667"/>
                </a:cubicBezTo>
                <a:cubicBezTo>
                  <a:pt x="4135242" y="1496734"/>
                  <a:pt x="4137863" y="1498710"/>
                  <a:pt x="4136402" y="1502792"/>
                </a:cubicBezTo>
                <a:close/>
                <a:moveTo>
                  <a:pt x="4134598" y="293737"/>
                </a:moveTo>
                <a:cubicBezTo>
                  <a:pt x="4136359" y="294382"/>
                  <a:pt x="4137734" y="295799"/>
                  <a:pt x="4137734" y="296831"/>
                </a:cubicBezTo>
                <a:cubicBezTo>
                  <a:pt x="4137734" y="299065"/>
                  <a:pt x="4134856" y="299366"/>
                  <a:pt x="4132836" y="297303"/>
                </a:cubicBezTo>
                <a:cubicBezTo>
                  <a:pt x="4130817" y="295241"/>
                  <a:pt x="4131418" y="292233"/>
                  <a:pt x="4134598" y="293522"/>
                </a:cubicBezTo>
                <a:close/>
                <a:moveTo>
                  <a:pt x="4083683" y="3747535"/>
                </a:moveTo>
                <a:cubicBezTo>
                  <a:pt x="4084586" y="3745678"/>
                  <a:pt x="4086304" y="3744359"/>
                  <a:pt x="4088324" y="3743968"/>
                </a:cubicBezTo>
                <a:cubicBezTo>
                  <a:pt x="4090730" y="3743496"/>
                  <a:pt x="4091718" y="3744226"/>
                  <a:pt x="4091116" y="3746074"/>
                </a:cubicBezTo>
                <a:cubicBezTo>
                  <a:pt x="4090214" y="3747938"/>
                  <a:pt x="4088496" y="3749262"/>
                  <a:pt x="4086476" y="3749640"/>
                </a:cubicBezTo>
                <a:cubicBezTo>
                  <a:pt x="4084156" y="3750155"/>
                  <a:pt x="4083168" y="3749382"/>
                  <a:pt x="4083683" y="3747535"/>
                </a:cubicBezTo>
                <a:close/>
                <a:moveTo>
                  <a:pt x="4081106" y="3592858"/>
                </a:moveTo>
                <a:cubicBezTo>
                  <a:pt x="4081106" y="3591741"/>
                  <a:pt x="4083211" y="3589378"/>
                  <a:pt x="4085746" y="3587573"/>
                </a:cubicBezTo>
                <a:cubicBezTo>
                  <a:pt x="4091331" y="3583577"/>
                  <a:pt x="4095757" y="3586542"/>
                  <a:pt x="4091675" y="3591569"/>
                </a:cubicBezTo>
                <a:cubicBezTo>
                  <a:pt x="4088839" y="3595221"/>
                  <a:pt x="4081192" y="3596081"/>
                  <a:pt x="4081192" y="3592858"/>
                </a:cubicBezTo>
                <a:close/>
                <a:moveTo>
                  <a:pt x="4087292" y="3852027"/>
                </a:moveTo>
                <a:cubicBezTo>
                  <a:pt x="4089656" y="3852027"/>
                  <a:pt x="4091589" y="3852972"/>
                  <a:pt x="4091589" y="3854132"/>
                </a:cubicBezTo>
                <a:cubicBezTo>
                  <a:pt x="4091589" y="3855293"/>
                  <a:pt x="4090257" y="3856281"/>
                  <a:pt x="4088582" y="3856281"/>
                </a:cubicBezTo>
                <a:cubicBezTo>
                  <a:pt x="4086906" y="3856289"/>
                  <a:pt x="4085316" y="3855490"/>
                  <a:pt x="4084285" y="3854132"/>
                </a:cubicBezTo>
                <a:cubicBezTo>
                  <a:pt x="4083683" y="3853015"/>
                  <a:pt x="4085016" y="3852027"/>
                  <a:pt x="4087378" y="3852027"/>
                </a:cubicBezTo>
                <a:close/>
                <a:moveTo>
                  <a:pt x="4090558" y="3905133"/>
                </a:moveTo>
                <a:cubicBezTo>
                  <a:pt x="4092277" y="3905133"/>
                  <a:pt x="4093694" y="3907023"/>
                  <a:pt x="4093694" y="3909429"/>
                </a:cubicBezTo>
                <a:cubicBezTo>
                  <a:pt x="4093694" y="3914499"/>
                  <a:pt x="4090472" y="3915058"/>
                  <a:pt x="4088668" y="3910332"/>
                </a:cubicBezTo>
                <a:cubicBezTo>
                  <a:pt x="4086863" y="3905605"/>
                  <a:pt x="4087121" y="3905133"/>
                  <a:pt x="4090644" y="3905133"/>
                </a:cubicBezTo>
                <a:close/>
                <a:moveTo>
                  <a:pt x="4091417" y="3916948"/>
                </a:moveTo>
                <a:cubicBezTo>
                  <a:pt x="4092492" y="3916269"/>
                  <a:pt x="4093952" y="3916596"/>
                  <a:pt x="4094597" y="3917683"/>
                </a:cubicBezTo>
                <a:cubicBezTo>
                  <a:pt x="4094640" y="3917696"/>
                  <a:pt x="4094640" y="3917709"/>
                  <a:pt x="4094640" y="3917722"/>
                </a:cubicBezTo>
                <a:cubicBezTo>
                  <a:pt x="4095413" y="3918766"/>
                  <a:pt x="4095198" y="3920248"/>
                  <a:pt x="4094167" y="3921030"/>
                </a:cubicBezTo>
                <a:cubicBezTo>
                  <a:pt x="4093136" y="3921812"/>
                  <a:pt x="4091632" y="3921597"/>
                  <a:pt x="4090859" y="3920553"/>
                </a:cubicBezTo>
                <a:cubicBezTo>
                  <a:pt x="4090773" y="3920446"/>
                  <a:pt x="4090687" y="3920334"/>
                  <a:pt x="4090644" y="3920214"/>
                </a:cubicBezTo>
                <a:cubicBezTo>
                  <a:pt x="4089999" y="3919071"/>
                  <a:pt x="4090386" y="3917631"/>
                  <a:pt x="4091503" y="3916948"/>
                </a:cubicBezTo>
                <a:close/>
                <a:moveTo>
                  <a:pt x="4092921" y="3133684"/>
                </a:moveTo>
                <a:cubicBezTo>
                  <a:pt x="4089011" y="3133684"/>
                  <a:pt x="4084328" y="3128012"/>
                  <a:pt x="4087121" y="3126379"/>
                </a:cubicBezTo>
                <a:cubicBezTo>
                  <a:pt x="4090343" y="3125017"/>
                  <a:pt x="4094038" y="3126521"/>
                  <a:pt x="4095413" y="3129731"/>
                </a:cubicBezTo>
                <a:cubicBezTo>
                  <a:pt x="4095542" y="3130040"/>
                  <a:pt x="4095628" y="3130354"/>
                  <a:pt x="4095714" y="3130676"/>
                </a:cubicBezTo>
                <a:cubicBezTo>
                  <a:pt x="4095757" y="3132236"/>
                  <a:pt x="4094554" y="3133550"/>
                  <a:pt x="4093007" y="3133684"/>
                </a:cubicBezTo>
                <a:close/>
                <a:moveTo>
                  <a:pt x="4089484" y="2737282"/>
                </a:moveTo>
                <a:cubicBezTo>
                  <a:pt x="4089484" y="2735349"/>
                  <a:pt x="4090429" y="2734060"/>
                  <a:pt x="4091589" y="2734446"/>
                </a:cubicBezTo>
                <a:cubicBezTo>
                  <a:pt x="4092792" y="2734898"/>
                  <a:pt x="4093609" y="2736006"/>
                  <a:pt x="4093694" y="2737282"/>
                </a:cubicBezTo>
                <a:cubicBezTo>
                  <a:pt x="4093651" y="2738567"/>
                  <a:pt x="4092792" y="2739684"/>
                  <a:pt x="4091589" y="2740118"/>
                </a:cubicBezTo>
                <a:cubicBezTo>
                  <a:pt x="4090515" y="2740505"/>
                  <a:pt x="4089570" y="2739259"/>
                  <a:pt x="4089570" y="2737282"/>
                </a:cubicBezTo>
                <a:close/>
                <a:moveTo>
                  <a:pt x="4095671" y="2366445"/>
                </a:moveTo>
                <a:cubicBezTo>
                  <a:pt x="4093437" y="2366445"/>
                  <a:pt x="4091374" y="2365457"/>
                  <a:pt x="4091374" y="2364297"/>
                </a:cubicBezTo>
                <a:cubicBezTo>
                  <a:pt x="4091374" y="2363137"/>
                  <a:pt x="4093780" y="2362192"/>
                  <a:pt x="4096745" y="2362192"/>
                </a:cubicBezTo>
                <a:cubicBezTo>
                  <a:pt x="4099710" y="2362192"/>
                  <a:pt x="4101557" y="2363094"/>
                  <a:pt x="4100784" y="2364297"/>
                </a:cubicBezTo>
                <a:cubicBezTo>
                  <a:pt x="4099452" y="2365663"/>
                  <a:pt x="4097647" y="2366424"/>
                  <a:pt x="4095757" y="2366402"/>
                </a:cubicBezTo>
                <a:close/>
                <a:moveTo>
                  <a:pt x="4108561" y="1074252"/>
                </a:moveTo>
                <a:cubicBezTo>
                  <a:pt x="4111611" y="1074252"/>
                  <a:pt x="4112470" y="1075240"/>
                  <a:pt x="4111568" y="1077603"/>
                </a:cubicBezTo>
                <a:cubicBezTo>
                  <a:pt x="4111010" y="1078991"/>
                  <a:pt x="4110580" y="1080430"/>
                  <a:pt x="4110322" y="1081900"/>
                </a:cubicBezTo>
                <a:cubicBezTo>
                  <a:pt x="4110322" y="1083747"/>
                  <a:pt x="4104221" y="1082716"/>
                  <a:pt x="4102975" y="1080654"/>
                </a:cubicBezTo>
                <a:cubicBezTo>
                  <a:pt x="4101256" y="1077431"/>
                  <a:pt x="4104006" y="1074252"/>
                  <a:pt x="4108775" y="1074252"/>
                </a:cubicBezTo>
                <a:close/>
                <a:moveTo>
                  <a:pt x="4111311" y="1050879"/>
                </a:moveTo>
                <a:cubicBezTo>
                  <a:pt x="4113072" y="1050879"/>
                  <a:pt x="4113716" y="1052425"/>
                  <a:pt x="4113029" y="1055175"/>
                </a:cubicBezTo>
                <a:cubicBezTo>
                  <a:pt x="4111826" y="1059772"/>
                  <a:pt x="4109248" y="1060718"/>
                  <a:pt x="4107186" y="1057280"/>
                </a:cubicBezTo>
                <a:cubicBezTo>
                  <a:pt x="4105982" y="1055226"/>
                  <a:pt x="4106713" y="1052598"/>
                  <a:pt x="4108775" y="1051410"/>
                </a:cubicBezTo>
                <a:cubicBezTo>
                  <a:pt x="4109592" y="1050926"/>
                  <a:pt x="4110580" y="1050739"/>
                  <a:pt x="4111525" y="1050879"/>
                </a:cubicBezTo>
                <a:close/>
                <a:moveTo>
                  <a:pt x="4111311" y="1871953"/>
                </a:moveTo>
                <a:cubicBezTo>
                  <a:pt x="4111998" y="1874273"/>
                  <a:pt x="4111525" y="1876774"/>
                  <a:pt x="4110064" y="1878699"/>
                </a:cubicBezTo>
                <a:cubicBezTo>
                  <a:pt x="4107014" y="1882437"/>
                  <a:pt x="4104608" y="1882737"/>
                  <a:pt x="4102631" y="1879515"/>
                </a:cubicBezTo>
                <a:cubicBezTo>
                  <a:pt x="4101858" y="1878226"/>
                  <a:pt x="4103190" y="1875218"/>
                  <a:pt x="4105596" y="1872769"/>
                </a:cubicBezTo>
                <a:cubicBezTo>
                  <a:pt x="4109978" y="1868731"/>
                  <a:pt x="4110494" y="1868645"/>
                  <a:pt x="4111740" y="1871953"/>
                </a:cubicBezTo>
                <a:close/>
                <a:moveTo>
                  <a:pt x="4107014" y="1671475"/>
                </a:moveTo>
                <a:cubicBezTo>
                  <a:pt x="4107701" y="1670315"/>
                  <a:pt x="4108689" y="1669327"/>
                  <a:pt x="4109205" y="1669327"/>
                </a:cubicBezTo>
                <a:cubicBezTo>
                  <a:pt x="4109721" y="1669327"/>
                  <a:pt x="4110150" y="1670315"/>
                  <a:pt x="4110150" y="1671475"/>
                </a:cubicBezTo>
                <a:cubicBezTo>
                  <a:pt x="4110107" y="1672669"/>
                  <a:pt x="4109119" y="1673606"/>
                  <a:pt x="4107916" y="1673580"/>
                </a:cubicBezTo>
                <a:cubicBezTo>
                  <a:pt x="4107100" y="1673580"/>
                  <a:pt x="4106670" y="1672635"/>
                  <a:pt x="4107401" y="1671475"/>
                </a:cubicBezTo>
                <a:close/>
                <a:moveTo>
                  <a:pt x="4103877" y="1294107"/>
                </a:moveTo>
                <a:cubicBezTo>
                  <a:pt x="4103877" y="1297631"/>
                  <a:pt x="4100870" y="1300037"/>
                  <a:pt x="4098936" y="1298060"/>
                </a:cubicBezTo>
                <a:cubicBezTo>
                  <a:pt x="4097003" y="1296084"/>
                  <a:pt x="4097561" y="1291014"/>
                  <a:pt x="4100698" y="1291014"/>
                </a:cubicBezTo>
                <a:cubicBezTo>
                  <a:pt x="4102416" y="1290777"/>
                  <a:pt x="4104006" y="1291975"/>
                  <a:pt x="4104221" y="1293691"/>
                </a:cubicBezTo>
                <a:cubicBezTo>
                  <a:pt x="4104264" y="1293829"/>
                  <a:pt x="4104264" y="1293968"/>
                  <a:pt x="4104264" y="1294107"/>
                </a:cubicBezTo>
                <a:close/>
                <a:moveTo>
                  <a:pt x="4102803" y="464311"/>
                </a:moveTo>
                <a:cubicBezTo>
                  <a:pt x="4101085" y="464311"/>
                  <a:pt x="4099667" y="463323"/>
                  <a:pt x="4099667" y="462163"/>
                </a:cubicBezTo>
                <a:cubicBezTo>
                  <a:pt x="4099667" y="461003"/>
                  <a:pt x="4101085" y="460057"/>
                  <a:pt x="4102803" y="460057"/>
                </a:cubicBezTo>
                <a:cubicBezTo>
                  <a:pt x="4104522" y="460057"/>
                  <a:pt x="4105940" y="461003"/>
                  <a:pt x="4105940" y="462163"/>
                </a:cubicBezTo>
                <a:cubicBezTo>
                  <a:pt x="4105940" y="463323"/>
                  <a:pt x="4105166" y="464311"/>
                  <a:pt x="4103190" y="464311"/>
                </a:cubicBezTo>
                <a:close/>
                <a:moveTo>
                  <a:pt x="4100698" y="476341"/>
                </a:moveTo>
                <a:cubicBezTo>
                  <a:pt x="4100655" y="478189"/>
                  <a:pt x="4099581" y="479852"/>
                  <a:pt x="4097905" y="480638"/>
                </a:cubicBezTo>
                <a:cubicBezTo>
                  <a:pt x="4096015" y="481282"/>
                  <a:pt x="4095370" y="480036"/>
                  <a:pt x="4095843" y="476341"/>
                </a:cubicBezTo>
                <a:cubicBezTo>
                  <a:pt x="4097003" y="471142"/>
                  <a:pt x="4101085" y="470799"/>
                  <a:pt x="4101085" y="476341"/>
                </a:cubicBezTo>
                <a:close/>
                <a:moveTo>
                  <a:pt x="4097561" y="742729"/>
                </a:moveTo>
                <a:cubicBezTo>
                  <a:pt x="4098721" y="742752"/>
                  <a:pt x="4099667" y="743707"/>
                  <a:pt x="4099667" y="744877"/>
                </a:cubicBezTo>
                <a:cubicBezTo>
                  <a:pt x="4099667" y="746040"/>
                  <a:pt x="4098721" y="746982"/>
                  <a:pt x="4097561" y="746982"/>
                </a:cubicBezTo>
                <a:cubicBezTo>
                  <a:pt x="4096401" y="746959"/>
                  <a:pt x="4095499" y="746023"/>
                  <a:pt x="4095499" y="744877"/>
                </a:cubicBezTo>
                <a:cubicBezTo>
                  <a:pt x="4095456" y="743691"/>
                  <a:pt x="4096401" y="742701"/>
                  <a:pt x="4097561" y="742665"/>
                </a:cubicBezTo>
                <a:cubicBezTo>
                  <a:pt x="4097690" y="742662"/>
                  <a:pt x="4097819" y="742668"/>
                  <a:pt x="4097948" y="742686"/>
                </a:cubicBezTo>
                <a:close/>
                <a:moveTo>
                  <a:pt x="4098506" y="3006204"/>
                </a:moveTo>
                <a:cubicBezTo>
                  <a:pt x="4100311" y="3006204"/>
                  <a:pt x="4101772" y="3007150"/>
                  <a:pt x="4101772" y="3008310"/>
                </a:cubicBezTo>
                <a:cubicBezTo>
                  <a:pt x="4101815" y="3009440"/>
                  <a:pt x="4100913" y="3010389"/>
                  <a:pt x="4099796" y="3010458"/>
                </a:cubicBezTo>
                <a:cubicBezTo>
                  <a:pt x="4098421" y="3010265"/>
                  <a:pt x="4097261" y="3009474"/>
                  <a:pt x="4096530" y="3008310"/>
                </a:cubicBezTo>
                <a:cubicBezTo>
                  <a:pt x="4096230" y="3007107"/>
                  <a:pt x="4097089" y="3006161"/>
                  <a:pt x="4098893" y="3006161"/>
                </a:cubicBezTo>
                <a:close/>
                <a:moveTo>
                  <a:pt x="4099667" y="1335698"/>
                </a:moveTo>
                <a:cubicBezTo>
                  <a:pt x="4097003" y="1335698"/>
                  <a:pt x="4095370" y="1334624"/>
                  <a:pt x="4096015" y="1333034"/>
                </a:cubicBezTo>
                <a:cubicBezTo>
                  <a:pt x="4096702" y="1331017"/>
                  <a:pt x="4098936" y="1329951"/>
                  <a:pt x="4100956" y="1330653"/>
                </a:cubicBezTo>
                <a:cubicBezTo>
                  <a:pt x="4102073" y="1331042"/>
                  <a:pt x="4102932" y="1331918"/>
                  <a:pt x="4103319" y="1333034"/>
                </a:cubicBezTo>
                <a:cubicBezTo>
                  <a:pt x="4104264" y="1334581"/>
                  <a:pt x="4102760" y="1335655"/>
                  <a:pt x="4100054" y="1335655"/>
                </a:cubicBezTo>
                <a:close/>
                <a:moveTo>
                  <a:pt x="4107658" y="2696594"/>
                </a:moveTo>
                <a:cubicBezTo>
                  <a:pt x="4108088" y="2698699"/>
                  <a:pt x="4107014" y="2700160"/>
                  <a:pt x="4105037" y="2700160"/>
                </a:cubicBezTo>
                <a:cubicBezTo>
                  <a:pt x="4103061" y="2700160"/>
                  <a:pt x="4101772" y="2698355"/>
                  <a:pt x="4101772" y="2695863"/>
                </a:cubicBezTo>
                <a:cubicBezTo>
                  <a:pt x="4102159" y="2690492"/>
                  <a:pt x="4107056" y="2691223"/>
                  <a:pt x="4108045" y="2696551"/>
                </a:cubicBezTo>
                <a:close/>
                <a:moveTo>
                  <a:pt x="4109592" y="2935440"/>
                </a:moveTo>
                <a:cubicBezTo>
                  <a:pt x="4116466" y="2934108"/>
                  <a:pt x="4116939" y="2934366"/>
                  <a:pt x="4115220" y="2938920"/>
                </a:cubicBezTo>
                <a:cubicBezTo>
                  <a:pt x="4113501" y="2943475"/>
                  <a:pt x="4109377" y="2943475"/>
                  <a:pt x="4106154" y="2939479"/>
                </a:cubicBezTo>
                <a:cubicBezTo>
                  <a:pt x="4104608" y="2937116"/>
                  <a:pt x="4105166" y="2936299"/>
                  <a:pt x="4109978" y="2935397"/>
                </a:cubicBezTo>
                <a:close/>
                <a:moveTo>
                  <a:pt x="4108217" y="3206124"/>
                </a:moveTo>
                <a:cubicBezTo>
                  <a:pt x="4105940" y="3201827"/>
                  <a:pt x="4107143" y="3199464"/>
                  <a:pt x="4111525" y="3199464"/>
                </a:cubicBezTo>
                <a:cubicBezTo>
                  <a:pt x="4113115" y="3199464"/>
                  <a:pt x="4114318" y="3201741"/>
                  <a:pt x="4114318" y="3204792"/>
                </a:cubicBezTo>
                <a:cubicBezTo>
                  <a:pt x="4114705" y="3211108"/>
                  <a:pt x="4111525" y="3211838"/>
                  <a:pt x="4108604" y="3206210"/>
                </a:cubicBezTo>
                <a:close/>
                <a:moveTo>
                  <a:pt x="4116423" y="3812542"/>
                </a:moveTo>
                <a:cubicBezTo>
                  <a:pt x="4116423" y="3816838"/>
                  <a:pt x="4110924" y="3816838"/>
                  <a:pt x="4109248" y="3812284"/>
                </a:cubicBezTo>
                <a:cubicBezTo>
                  <a:pt x="4108561" y="3810393"/>
                  <a:pt x="4108389" y="3808331"/>
                  <a:pt x="4108947" y="3807987"/>
                </a:cubicBezTo>
                <a:cubicBezTo>
                  <a:pt x="4111311" y="3805753"/>
                  <a:pt x="4116810" y="3809405"/>
                  <a:pt x="4116810" y="3812627"/>
                </a:cubicBezTo>
                <a:close/>
                <a:moveTo>
                  <a:pt x="4109806" y="3608455"/>
                </a:moveTo>
                <a:cubicBezTo>
                  <a:pt x="4113029" y="3611763"/>
                  <a:pt x="4113029" y="3612236"/>
                  <a:pt x="4109592" y="3614813"/>
                </a:cubicBezTo>
                <a:cubicBezTo>
                  <a:pt x="4107487" y="3616128"/>
                  <a:pt x="4106541" y="3618663"/>
                  <a:pt x="4107186" y="3621044"/>
                </a:cubicBezTo>
                <a:cubicBezTo>
                  <a:pt x="4108002" y="3623235"/>
                  <a:pt x="4107444" y="3624524"/>
                  <a:pt x="4105639" y="3624524"/>
                </a:cubicBezTo>
                <a:cubicBezTo>
                  <a:pt x="4102116" y="3624524"/>
                  <a:pt x="4100655" y="3608455"/>
                  <a:pt x="4104049" y="3606349"/>
                </a:cubicBezTo>
                <a:cubicBezTo>
                  <a:pt x="4105682" y="3605619"/>
                  <a:pt x="4108303" y="3606607"/>
                  <a:pt x="4110193" y="3608540"/>
                </a:cubicBezTo>
                <a:close/>
                <a:moveTo>
                  <a:pt x="4107830" y="3883822"/>
                </a:moveTo>
                <a:cubicBezTo>
                  <a:pt x="4112642" y="3883822"/>
                  <a:pt x="4114318" y="3885626"/>
                  <a:pt x="4112943" y="3889321"/>
                </a:cubicBezTo>
                <a:cubicBezTo>
                  <a:pt x="4111568" y="3893016"/>
                  <a:pt x="4108346" y="3893102"/>
                  <a:pt x="4104135" y="3890396"/>
                </a:cubicBezTo>
                <a:cubicBezTo>
                  <a:pt x="4099925" y="3887689"/>
                  <a:pt x="4103276" y="3883908"/>
                  <a:pt x="4108217" y="3883908"/>
                </a:cubicBezTo>
                <a:close/>
                <a:moveTo>
                  <a:pt x="4109420" y="3850523"/>
                </a:moveTo>
                <a:cubicBezTo>
                  <a:pt x="4107014" y="3848074"/>
                  <a:pt x="4107916" y="3845539"/>
                  <a:pt x="4111182" y="3845539"/>
                </a:cubicBezTo>
                <a:cubicBezTo>
                  <a:pt x="4112943" y="3845565"/>
                  <a:pt x="4114361" y="3847004"/>
                  <a:pt x="4114318" y="3848762"/>
                </a:cubicBezTo>
                <a:cubicBezTo>
                  <a:pt x="4114318" y="3848762"/>
                  <a:pt x="4114318" y="3848762"/>
                  <a:pt x="4114318" y="3848762"/>
                </a:cubicBezTo>
                <a:cubicBezTo>
                  <a:pt x="4114705" y="3852156"/>
                  <a:pt x="4112256" y="3853015"/>
                  <a:pt x="4109806" y="3850609"/>
                </a:cubicBezTo>
                <a:close/>
                <a:moveTo>
                  <a:pt x="4123298" y="3873725"/>
                </a:moveTo>
                <a:cubicBezTo>
                  <a:pt x="4126520" y="3874808"/>
                  <a:pt x="4128797" y="3877755"/>
                  <a:pt x="4128969" y="3881158"/>
                </a:cubicBezTo>
                <a:cubicBezTo>
                  <a:pt x="4128969" y="3887560"/>
                  <a:pt x="4125188" y="3887259"/>
                  <a:pt x="4122739" y="3880642"/>
                </a:cubicBezTo>
                <a:cubicBezTo>
                  <a:pt x="4121407" y="3877162"/>
                  <a:pt x="4119646" y="3875787"/>
                  <a:pt x="4117540" y="3876646"/>
                </a:cubicBezTo>
                <a:cubicBezTo>
                  <a:pt x="4115435" y="3877506"/>
                  <a:pt x="4114318" y="3876646"/>
                  <a:pt x="4114318" y="3874455"/>
                </a:cubicBezTo>
                <a:cubicBezTo>
                  <a:pt x="4114705" y="3870459"/>
                  <a:pt x="4116294" y="3870202"/>
                  <a:pt x="4123685" y="3873811"/>
                </a:cubicBezTo>
                <a:close/>
                <a:moveTo>
                  <a:pt x="4125661" y="3596725"/>
                </a:moveTo>
                <a:cubicBezTo>
                  <a:pt x="4123255" y="3596725"/>
                  <a:pt x="4122739" y="3596124"/>
                  <a:pt x="4124415" y="3595436"/>
                </a:cubicBezTo>
                <a:cubicBezTo>
                  <a:pt x="4125661" y="3594778"/>
                  <a:pt x="4127165" y="3594778"/>
                  <a:pt x="4128411" y="3595436"/>
                </a:cubicBezTo>
                <a:cubicBezTo>
                  <a:pt x="4129485" y="3596424"/>
                  <a:pt x="4128282" y="3596897"/>
                  <a:pt x="4126048" y="3596811"/>
                </a:cubicBezTo>
                <a:close/>
                <a:moveTo>
                  <a:pt x="4126391" y="3638874"/>
                </a:moveTo>
                <a:cubicBezTo>
                  <a:pt x="4126864" y="3640421"/>
                  <a:pt x="4125446" y="3641538"/>
                  <a:pt x="4122868" y="3641538"/>
                </a:cubicBezTo>
                <a:cubicBezTo>
                  <a:pt x="4120290" y="3641538"/>
                  <a:pt x="4118572" y="3640163"/>
                  <a:pt x="4118572" y="3638187"/>
                </a:cubicBezTo>
                <a:cubicBezTo>
                  <a:pt x="4118915" y="3634363"/>
                  <a:pt x="4125446" y="3634921"/>
                  <a:pt x="4126649" y="3638960"/>
                </a:cubicBezTo>
                <a:close/>
                <a:moveTo>
                  <a:pt x="4117798" y="3098151"/>
                </a:moveTo>
                <a:cubicBezTo>
                  <a:pt x="4115349" y="3095702"/>
                  <a:pt x="4116251" y="3093210"/>
                  <a:pt x="4119517" y="3093210"/>
                </a:cubicBezTo>
                <a:cubicBezTo>
                  <a:pt x="4121235" y="3093231"/>
                  <a:pt x="4122653" y="3094649"/>
                  <a:pt x="4122653" y="3096389"/>
                </a:cubicBezTo>
                <a:cubicBezTo>
                  <a:pt x="4123083" y="3099784"/>
                  <a:pt x="4120634" y="3100686"/>
                  <a:pt x="4118056" y="3098237"/>
                </a:cubicBezTo>
                <a:close/>
                <a:moveTo>
                  <a:pt x="4119560" y="2963540"/>
                </a:moveTo>
                <a:cubicBezTo>
                  <a:pt x="4115865" y="2963540"/>
                  <a:pt x="4109291" y="2951552"/>
                  <a:pt x="4112041" y="2949833"/>
                </a:cubicBezTo>
                <a:cubicBezTo>
                  <a:pt x="4113974" y="2948630"/>
                  <a:pt x="4122653" y="2958427"/>
                  <a:pt x="4122653" y="2961735"/>
                </a:cubicBezTo>
                <a:cubicBezTo>
                  <a:pt x="4123083" y="2962809"/>
                  <a:pt x="4121708" y="2963625"/>
                  <a:pt x="4119989" y="2963625"/>
                </a:cubicBezTo>
                <a:close/>
                <a:moveTo>
                  <a:pt x="4120333" y="1093286"/>
                </a:moveTo>
                <a:cubicBezTo>
                  <a:pt x="4116595" y="1093286"/>
                  <a:pt x="4116294" y="1092770"/>
                  <a:pt x="4118443" y="1090149"/>
                </a:cubicBezTo>
                <a:cubicBezTo>
                  <a:pt x="4120591" y="1087528"/>
                  <a:pt x="4124759" y="1087614"/>
                  <a:pt x="4124759" y="1091309"/>
                </a:cubicBezTo>
                <a:cubicBezTo>
                  <a:pt x="4125188" y="1092469"/>
                  <a:pt x="4123212" y="1093372"/>
                  <a:pt x="4120763" y="1093372"/>
                </a:cubicBezTo>
                <a:close/>
                <a:moveTo>
                  <a:pt x="4125446" y="1324097"/>
                </a:moveTo>
                <a:cubicBezTo>
                  <a:pt x="4124501" y="1326502"/>
                  <a:pt x="4121751" y="1327679"/>
                  <a:pt x="4119388" y="1326727"/>
                </a:cubicBezTo>
                <a:cubicBezTo>
                  <a:pt x="4118872" y="1326531"/>
                  <a:pt x="4118400" y="1326252"/>
                  <a:pt x="4118013" y="1325902"/>
                </a:cubicBezTo>
                <a:cubicBezTo>
                  <a:pt x="4116552" y="1324441"/>
                  <a:pt x="4120935" y="1312196"/>
                  <a:pt x="4122868" y="1312196"/>
                </a:cubicBezTo>
                <a:cubicBezTo>
                  <a:pt x="4124801" y="1312196"/>
                  <a:pt x="4127165" y="1320703"/>
                  <a:pt x="4125875" y="1324183"/>
                </a:cubicBezTo>
                <a:close/>
                <a:moveTo>
                  <a:pt x="4121622" y="2026286"/>
                </a:moveTo>
                <a:cubicBezTo>
                  <a:pt x="4120892" y="2025126"/>
                  <a:pt x="4121622" y="2024180"/>
                  <a:pt x="4123599" y="2024180"/>
                </a:cubicBezTo>
                <a:cubicBezTo>
                  <a:pt x="4125575" y="2024180"/>
                  <a:pt x="4126821" y="2025126"/>
                  <a:pt x="4126821" y="2026286"/>
                </a:cubicBezTo>
                <a:cubicBezTo>
                  <a:pt x="4126864" y="2027407"/>
                  <a:pt x="4126005" y="2028365"/>
                  <a:pt x="4124887" y="2028434"/>
                </a:cubicBezTo>
                <a:cubicBezTo>
                  <a:pt x="4123685" y="2028159"/>
                  <a:pt x="4122696" y="2027411"/>
                  <a:pt x="4122052" y="2026372"/>
                </a:cubicBezTo>
                <a:close/>
                <a:moveTo>
                  <a:pt x="4122653" y="1515295"/>
                </a:moveTo>
                <a:cubicBezTo>
                  <a:pt x="4122653" y="1511256"/>
                  <a:pt x="4126220" y="1509151"/>
                  <a:pt x="4130344" y="1510740"/>
                </a:cubicBezTo>
                <a:cubicBezTo>
                  <a:pt x="4132965" y="1511772"/>
                  <a:pt x="4133094" y="1512631"/>
                  <a:pt x="4131032" y="1515037"/>
                </a:cubicBezTo>
                <a:cubicBezTo>
                  <a:pt x="4128153" y="1519291"/>
                  <a:pt x="4123083" y="1519377"/>
                  <a:pt x="4123083" y="1515381"/>
                </a:cubicBezTo>
                <a:close/>
                <a:moveTo>
                  <a:pt x="4132106" y="2485374"/>
                </a:moveTo>
                <a:cubicBezTo>
                  <a:pt x="4133825" y="2485374"/>
                  <a:pt x="4135242" y="2486320"/>
                  <a:pt x="4135242" y="2487480"/>
                </a:cubicBezTo>
                <a:cubicBezTo>
                  <a:pt x="4135242" y="2488640"/>
                  <a:pt x="4133825" y="2489628"/>
                  <a:pt x="4132106" y="2489628"/>
                </a:cubicBezTo>
                <a:cubicBezTo>
                  <a:pt x="4130387" y="2489628"/>
                  <a:pt x="4128926" y="2488683"/>
                  <a:pt x="4128926" y="2487480"/>
                </a:cubicBezTo>
                <a:cubicBezTo>
                  <a:pt x="4128926" y="2486277"/>
                  <a:pt x="4130946" y="2485460"/>
                  <a:pt x="4132535" y="2485460"/>
                </a:cubicBezTo>
                <a:close/>
                <a:moveTo>
                  <a:pt x="4113759" y="598364"/>
                </a:moveTo>
                <a:cubicBezTo>
                  <a:pt x="4112299" y="595915"/>
                  <a:pt x="4120806" y="593165"/>
                  <a:pt x="4126649" y="594067"/>
                </a:cubicBezTo>
                <a:cubicBezTo>
                  <a:pt x="4128668" y="594454"/>
                  <a:pt x="4130430" y="595743"/>
                  <a:pt x="4130516" y="596903"/>
                </a:cubicBezTo>
                <a:cubicBezTo>
                  <a:pt x="4130473" y="599997"/>
                  <a:pt x="4115435" y="601114"/>
                  <a:pt x="4113759" y="598364"/>
                </a:cubicBezTo>
                <a:close/>
                <a:moveTo>
                  <a:pt x="4126649" y="261298"/>
                </a:moveTo>
                <a:cubicBezTo>
                  <a:pt x="4125918" y="263274"/>
                  <a:pt x="4124716" y="267227"/>
                  <a:pt x="4124028" y="269891"/>
                </a:cubicBezTo>
                <a:cubicBezTo>
                  <a:pt x="4122653" y="275434"/>
                  <a:pt x="4120032" y="276594"/>
                  <a:pt x="4118572" y="272340"/>
                </a:cubicBezTo>
                <a:cubicBezTo>
                  <a:pt x="4117111" y="268087"/>
                  <a:pt x="4120204" y="259107"/>
                  <a:pt x="4124157" y="258333"/>
                </a:cubicBezTo>
                <a:cubicBezTo>
                  <a:pt x="4126950" y="257904"/>
                  <a:pt x="4127551" y="258591"/>
                  <a:pt x="4126649" y="261298"/>
                </a:cubicBezTo>
                <a:close/>
                <a:moveTo>
                  <a:pt x="4120806" y="375501"/>
                </a:moveTo>
                <a:cubicBezTo>
                  <a:pt x="4122611" y="374899"/>
                  <a:pt x="4123341" y="375887"/>
                  <a:pt x="4122911" y="378336"/>
                </a:cubicBezTo>
                <a:cubicBezTo>
                  <a:pt x="4122525" y="380386"/>
                  <a:pt x="4121192" y="382135"/>
                  <a:pt x="4119345" y="383063"/>
                </a:cubicBezTo>
                <a:cubicBezTo>
                  <a:pt x="4117540" y="383664"/>
                  <a:pt x="4116767" y="382676"/>
                  <a:pt x="4117240" y="380227"/>
                </a:cubicBezTo>
                <a:cubicBezTo>
                  <a:pt x="4117583" y="378208"/>
                  <a:pt x="4118872" y="376467"/>
                  <a:pt x="4120677" y="375501"/>
                </a:cubicBezTo>
                <a:close/>
                <a:moveTo>
                  <a:pt x="4122696" y="503238"/>
                </a:moveTo>
                <a:cubicBezTo>
                  <a:pt x="4125918" y="506503"/>
                  <a:pt x="4125962" y="507191"/>
                  <a:pt x="4123212" y="508952"/>
                </a:cubicBezTo>
                <a:cubicBezTo>
                  <a:pt x="4115994" y="513593"/>
                  <a:pt x="4109892" y="508952"/>
                  <a:pt x="4115650" y="502937"/>
                </a:cubicBezTo>
                <a:cubicBezTo>
                  <a:pt x="4118658" y="499801"/>
                  <a:pt x="4119216" y="499801"/>
                  <a:pt x="4122568" y="503238"/>
                </a:cubicBezTo>
                <a:close/>
                <a:moveTo>
                  <a:pt x="4112728" y="165742"/>
                </a:moveTo>
                <a:cubicBezTo>
                  <a:pt x="4112728" y="162262"/>
                  <a:pt x="4120118" y="157579"/>
                  <a:pt x="4123727" y="158782"/>
                </a:cubicBezTo>
                <a:cubicBezTo>
                  <a:pt x="4125145" y="159254"/>
                  <a:pt x="4124286" y="161446"/>
                  <a:pt x="4121493" y="164238"/>
                </a:cubicBezTo>
                <a:cubicBezTo>
                  <a:pt x="4116080" y="169609"/>
                  <a:pt x="4112599" y="170211"/>
                  <a:pt x="4112599" y="165742"/>
                </a:cubicBezTo>
                <a:close/>
                <a:moveTo>
                  <a:pt x="4119302" y="103012"/>
                </a:moveTo>
                <a:cubicBezTo>
                  <a:pt x="4116638" y="103012"/>
                  <a:pt x="4111912" y="96782"/>
                  <a:pt x="4113416" y="95236"/>
                </a:cubicBezTo>
                <a:cubicBezTo>
                  <a:pt x="4115564" y="93044"/>
                  <a:pt x="4121106" y="96310"/>
                  <a:pt x="4121106" y="99532"/>
                </a:cubicBezTo>
                <a:cubicBezTo>
                  <a:pt x="4120978" y="101551"/>
                  <a:pt x="4120161" y="103012"/>
                  <a:pt x="4119173" y="103012"/>
                </a:cubicBezTo>
                <a:close/>
                <a:moveTo>
                  <a:pt x="4100182" y="298635"/>
                </a:moveTo>
                <a:cubicBezTo>
                  <a:pt x="4100182" y="299752"/>
                  <a:pt x="4098163" y="300655"/>
                  <a:pt x="4095886" y="300655"/>
                </a:cubicBezTo>
                <a:cubicBezTo>
                  <a:pt x="4092191" y="300655"/>
                  <a:pt x="4091847" y="300096"/>
                  <a:pt x="4094038" y="297475"/>
                </a:cubicBezTo>
                <a:cubicBezTo>
                  <a:pt x="4096230" y="294854"/>
                  <a:pt x="4100054" y="294983"/>
                  <a:pt x="4100054" y="298635"/>
                </a:cubicBezTo>
                <a:close/>
                <a:moveTo>
                  <a:pt x="4103749" y="312040"/>
                </a:moveTo>
                <a:cubicBezTo>
                  <a:pt x="4104479" y="313385"/>
                  <a:pt x="4104479" y="314992"/>
                  <a:pt x="4103749" y="316337"/>
                </a:cubicBezTo>
                <a:lnTo>
                  <a:pt x="4103749" y="316337"/>
                </a:lnTo>
                <a:cubicBezTo>
                  <a:pt x="4101987" y="321063"/>
                  <a:pt x="4087593" y="322567"/>
                  <a:pt x="4087593" y="318013"/>
                </a:cubicBezTo>
                <a:cubicBezTo>
                  <a:pt x="4087464" y="315864"/>
                  <a:pt x="4102116" y="310580"/>
                  <a:pt x="4103620" y="312040"/>
                </a:cubicBezTo>
                <a:close/>
                <a:moveTo>
                  <a:pt x="4099452" y="452366"/>
                </a:moveTo>
                <a:cubicBezTo>
                  <a:pt x="4100139" y="453011"/>
                  <a:pt x="4099452" y="455030"/>
                  <a:pt x="4097991" y="456663"/>
                </a:cubicBezTo>
                <a:cubicBezTo>
                  <a:pt x="4094640" y="460960"/>
                  <a:pt x="4089398" y="460960"/>
                  <a:pt x="4089398" y="456663"/>
                </a:cubicBezTo>
                <a:cubicBezTo>
                  <a:pt x="4089570" y="453870"/>
                  <a:pt x="4097347" y="450132"/>
                  <a:pt x="4099452" y="452366"/>
                </a:cubicBezTo>
                <a:close/>
                <a:moveTo>
                  <a:pt x="4092277" y="1327105"/>
                </a:moveTo>
                <a:cubicBezTo>
                  <a:pt x="4090816" y="1327105"/>
                  <a:pt x="4088539" y="1329554"/>
                  <a:pt x="4087249" y="1332476"/>
                </a:cubicBezTo>
                <a:cubicBezTo>
                  <a:pt x="4084543" y="1338534"/>
                  <a:pt x="4082351" y="1339221"/>
                  <a:pt x="4080590" y="1334581"/>
                </a:cubicBezTo>
                <a:cubicBezTo>
                  <a:pt x="4079301" y="1331273"/>
                  <a:pt x="4083039" y="1320789"/>
                  <a:pt x="4085445" y="1320789"/>
                </a:cubicBezTo>
                <a:cubicBezTo>
                  <a:pt x="4087851" y="1320789"/>
                  <a:pt x="4094811" y="1327019"/>
                  <a:pt x="4092277" y="1327105"/>
                </a:cubicBezTo>
                <a:close/>
                <a:moveTo>
                  <a:pt x="4071954" y="3775333"/>
                </a:moveTo>
                <a:cubicBezTo>
                  <a:pt x="4078141" y="3772884"/>
                  <a:pt x="4078399" y="3772970"/>
                  <a:pt x="4080977" y="3778685"/>
                </a:cubicBezTo>
                <a:cubicBezTo>
                  <a:pt x="4083554" y="3784399"/>
                  <a:pt x="4082609" y="3785087"/>
                  <a:pt x="4074059" y="3780403"/>
                </a:cubicBezTo>
                <a:cubicBezTo>
                  <a:pt x="4068130" y="3777224"/>
                  <a:pt x="4068001" y="3776837"/>
                  <a:pt x="4071825" y="3775333"/>
                </a:cubicBezTo>
                <a:close/>
                <a:moveTo>
                  <a:pt x="4079687" y="3787493"/>
                </a:moveTo>
                <a:cubicBezTo>
                  <a:pt x="4084930" y="3784141"/>
                  <a:pt x="4086777" y="3787493"/>
                  <a:pt x="4082394" y="3792477"/>
                </a:cubicBezTo>
                <a:cubicBezTo>
                  <a:pt x="4080934" y="3794419"/>
                  <a:pt x="4078957" y="3795910"/>
                  <a:pt x="4076680" y="3796773"/>
                </a:cubicBezTo>
                <a:cubicBezTo>
                  <a:pt x="4073458" y="3796773"/>
                  <a:pt x="4075649" y="3789985"/>
                  <a:pt x="4079387" y="3787493"/>
                </a:cubicBezTo>
                <a:close/>
                <a:moveTo>
                  <a:pt x="4091288" y="4015211"/>
                </a:moveTo>
                <a:cubicBezTo>
                  <a:pt x="4091847" y="4016887"/>
                  <a:pt x="4090171" y="4017875"/>
                  <a:pt x="4086734" y="4017875"/>
                </a:cubicBezTo>
                <a:cubicBezTo>
                  <a:pt x="4083297" y="4017875"/>
                  <a:pt x="4081320" y="4016714"/>
                  <a:pt x="4081320" y="4014523"/>
                </a:cubicBezTo>
                <a:cubicBezTo>
                  <a:pt x="4081192" y="4010442"/>
                  <a:pt x="4089870" y="4011043"/>
                  <a:pt x="4091159" y="4015125"/>
                </a:cubicBezTo>
                <a:close/>
                <a:moveTo>
                  <a:pt x="4088238" y="4092248"/>
                </a:moveTo>
                <a:cubicBezTo>
                  <a:pt x="4087636" y="4094611"/>
                  <a:pt x="4086218" y="4096545"/>
                  <a:pt x="4085058" y="4096545"/>
                </a:cubicBezTo>
                <a:cubicBezTo>
                  <a:pt x="4083898" y="4096545"/>
                  <a:pt x="4083554" y="4095041"/>
                  <a:pt x="4084242" y="4093194"/>
                </a:cubicBezTo>
                <a:cubicBezTo>
                  <a:pt x="4084844" y="4091814"/>
                  <a:pt x="4085273" y="4090371"/>
                  <a:pt x="4085531" y="4088897"/>
                </a:cubicBezTo>
                <a:cubicBezTo>
                  <a:pt x="4085531" y="4088424"/>
                  <a:pt x="4086390" y="4087995"/>
                  <a:pt x="4087421" y="4087995"/>
                </a:cubicBezTo>
                <a:cubicBezTo>
                  <a:pt x="4088453" y="4087995"/>
                  <a:pt x="4088711" y="4089842"/>
                  <a:pt x="4087980" y="4092162"/>
                </a:cubicBezTo>
                <a:close/>
                <a:moveTo>
                  <a:pt x="4083082" y="4109993"/>
                </a:moveTo>
                <a:cubicBezTo>
                  <a:pt x="4085101" y="4111888"/>
                  <a:pt x="4087636" y="4113117"/>
                  <a:pt x="4090386" y="4113516"/>
                </a:cubicBezTo>
                <a:cubicBezTo>
                  <a:pt x="4095155" y="4113516"/>
                  <a:pt x="4094683" y="4117125"/>
                  <a:pt x="4089870" y="4119832"/>
                </a:cubicBezTo>
                <a:cubicBezTo>
                  <a:pt x="4088367" y="4120709"/>
                  <a:pt x="4086777" y="4121443"/>
                  <a:pt x="4085144" y="4122023"/>
                </a:cubicBezTo>
                <a:cubicBezTo>
                  <a:pt x="4083511" y="4122023"/>
                  <a:pt x="4079258" y="4113430"/>
                  <a:pt x="4079258" y="4110036"/>
                </a:cubicBezTo>
                <a:cubicBezTo>
                  <a:pt x="4079258" y="4106642"/>
                  <a:pt x="4079387" y="4106513"/>
                  <a:pt x="4082953" y="4109907"/>
                </a:cubicBezTo>
                <a:close/>
                <a:moveTo>
                  <a:pt x="4091675" y="3966874"/>
                </a:moveTo>
                <a:cubicBezTo>
                  <a:pt x="4091675" y="3965710"/>
                  <a:pt x="4092620" y="3964769"/>
                  <a:pt x="4093780" y="3964769"/>
                </a:cubicBezTo>
                <a:cubicBezTo>
                  <a:pt x="4094940" y="3964769"/>
                  <a:pt x="4095886" y="3965710"/>
                  <a:pt x="4095886" y="3966874"/>
                </a:cubicBezTo>
                <a:cubicBezTo>
                  <a:pt x="4095886" y="3968039"/>
                  <a:pt x="4094940" y="3968980"/>
                  <a:pt x="4093780" y="3968980"/>
                </a:cubicBezTo>
                <a:cubicBezTo>
                  <a:pt x="4092620" y="3968980"/>
                  <a:pt x="4091675" y="3968039"/>
                  <a:pt x="4091675" y="3966874"/>
                </a:cubicBezTo>
                <a:cubicBezTo>
                  <a:pt x="4091675" y="3966849"/>
                  <a:pt x="4091675" y="3966819"/>
                  <a:pt x="4091675" y="3966788"/>
                </a:cubicBezTo>
                <a:close/>
                <a:moveTo>
                  <a:pt x="4094811" y="3937099"/>
                </a:moveTo>
                <a:cubicBezTo>
                  <a:pt x="4094124" y="3935939"/>
                  <a:pt x="4094511" y="3934994"/>
                  <a:pt x="4095757" y="3934994"/>
                </a:cubicBezTo>
                <a:cubicBezTo>
                  <a:pt x="4096960" y="3934968"/>
                  <a:pt x="4097905" y="3935913"/>
                  <a:pt x="4097948" y="3937099"/>
                </a:cubicBezTo>
                <a:cubicBezTo>
                  <a:pt x="4097948" y="3937099"/>
                  <a:pt x="4097948" y="3937099"/>
                  <a:pt x="4097948" y="3937099"/>
                </a:cubicBezTo>
                <a:cubicBezTo>
                  <a:pt x="4097948" y="3938302"/>
                  <a:pt x="4097561" y="3939247"/>
                  <a:pt x="4097046" y="3939247"/>
                </a:cubicBezTo>
                <a:cubicBezTo>
                  <a:pt x="4096530" y="3939247"/>
                  <a:pt x="4095542" y="3938216"/>
                  <a:pt x="4094811" y="3937013"/>
                </a:cubicBezTo>
                <a:close/>
                <a:moveTo>
                  <a:pt x="4097347" y="3135059"/>
                </a:moveTo>
                <a:cubicBezTo>
                  <a:pt x="4099194" y="3133211"/>
                  <a:pt x="4102159" y="3135746"/>
                  <a:pt x="4102159" y="3139355"/>
                </a:cubicBezTo>
                <a:cubicBezTo>
                  <a:pt x="4102159" y="3141031"/>
                  <a:pt x="4101299" y="3142449"/>
                  <a:pt x="4100268" y="3142449"/>
                </a:cubicBezTo>
                <a:cubicBezTo>
                  <a:pt x="4097991" y="3142191"/>
                  <a:pt x="4095714" y="3136648"/>
                  <a:pt x="4097347" y="3134973"/>
                </a:cubicBezTo>
                <a:close/>
                <a:moveTo>
                  <a:pt x="4098721" y="3179485"/>
                </a:moveTo>
                <a:cubicBezTo>
                  <a:pt x="4099409" y="3177685"/>
                  <a:pt x="4101085" y="3176439"/>
                  <a:pt x="4103018" y="3176263"/>
                </a:cubicBezTo>
                <a:cubicBezTo>
                  <a:pt x="4106670" y="3176263"/>
                  <a:pt x="4111268" y="3183910"/>
                  <a:pt x="4109420" y="3186918"/>
                </a:cubicBezTo>
                <a:cubicBezTo>
                  <a:pt x="4106154" y="3192289"/>
                  <a:pt x="4096573" y="3185500"/>
                  <a:pt x="4098721" y="3179399"/>
                </a:cubicBezTo>
                <a:close/>
                <a:moveTo>
                  <a:pt x="4103018" y="3977487"/>
                </a:moveTo>
                <a:cubicBezTo>
                  <a:pt x="4105080" y="3975300"/>
                  <a:pt x="4108561" y="3975206"/>
                  <a:pt x="4110752" y="3977276"/>
                </a:cubicBezTo>
                <a:cubicBezTo>
                  <a:pt x="4111912" y="3978385"/>
                  <a:pt x="4112513" y="3979957"/>
                  <a:pt x="4112427" y="3981569"/>
                </a:cubicBezTo>
                <a:cubicBezTo>
                  <a:pt x="4112427" y="3987068"/>
                  <a:pt x="4110365" y="3988056"/>
                  <a:pt x="4104608" y="3985393"/>
                </a:cubicBezTo>
                <a:cubicBezTo>
                  <a:pt x="4098850" y="3982729"/>
                  <a:pt x="4098893" y="3981010"/>
                  <a:pt x="4103190" y="3977616"/>
                </a:cubicBezTo>
                <a:close/>
                <a:moveTo>
                  <a:pt x="4104737" y="4082409"/>
                </a:moveTo>
                <a:cubicBezTo>
                  <a:pt x="4106541" y="4080519"/>
                  <a:pt x="4110365" y="4083698"/>
                  <a:pt x="4110365" y="4087049"/>
                </a:cubicBezTo>
                <a:cubicBezTo>
                  <a:pt x="4110365" y="4088768"/>
                  <a:pt x="4109377" y="4090143"/>
                  <a:pt x="4108217" y="4090143"/>
                </a:cubicBezTo>
                <a:cubicBezTo>
                  <a:pt x="4105854" y="4090057"/>
                  <a:pt x="4103190" y="4084042"/>
                  <a:pt x="4104908" y="4082323"/>
                </a:cubicBezTo>
                <a:close/>
                <a:moveTo>
                  <a:pt x="4108260" y="4057188"/>
                </a:moveTo>
                <a:cubicBezTo>
                  <a:pt x="4108260" y="4054997"/>
                  <a:pt x="4109635" y="4053966"/>
                  <a:pt x="4111912" y="4054395"/>
                </a:cubicBezTo>
                <a:cubicBezTo>
                  <a:pt x="4114189" y="4054825"/>
                  <a:pt x="4115392" y="4056071"/>
                  <a:pt x="4115177" y="4057231"/>
                </a:cubicBezTo>
                <a:cubicBezTo>
                  <a:pt x="4114618" y="4060797"/>
                  <a:pt x="4108432" y="4060797"/>
                  <a:pt x="4108432" y="4057102"/>
                </a:cubicBezTo>
                <a:close/>
                <a:moveTo>
                  <a:pt x="4110881" y="3950762"/>
                </a:moveTo>
                <a:cubicBezTo>
                  <a:pt x="4107143" y="3949087"/>
                  <a:pt x="4104092" y="3946723"/>
                  <a:pt x="4104092" y="3945521"/>
                </a:cubicBezTo>
                <a:cubicBezTo>
                  <a:pt x="4104092" y="3944317"/>
                  <a:pt x="4105381" y="3944060"/>
                  <a:pt x="4108389" y="3945521"/>
                </a:cubicBezTo>
                <a:cubicBezTo>
                  <a:pt x="4111396" y="3946981"/>
                  <a:pt x="4112299" y="3947153"/>
                  <a:pt x="4111311" y="3944489"/>
                </a:cubicBezTo>
                <a:cubicBezTo>
                  <a:pt x="4109162" y="3938861"/>
                  <a:pt x="4115994" y="3940923"/>
                  <a:pt x="4118572" y="3946680"/>
                </a:cubicBezTo>
                <a:cubicBezTo>
                  <a:pt x="4119560" y="3948734"/>
                  <a:pt x="4120376" y="3950874"/>
                  <a:pt x="4120978" y="3953082"/>
                </a:cubicBezTo>
                <a:cubicBezTo>
                  <a:pt x="4120978" y="3954543"/>
                  <a:pt x="4118443" y="3953942"/>
                  <a:pt x="4111053" y="3950676"/>
                </a:cubicBezTo>
                <a:close/>
                <a:moveTo>
                  <a:pt x="4119474" y="3988142"/>
                </a:moveTo>
                <a:cubicBezTo>
                  <a:pt x="4121407" y="3988271"/>
                  <a:pt x="4123083" y="3989513"/>
                  <a:pt x="4123770" y="3991322"/>
                </a:cubicBezTo>
                <a:cubicBezTo>
                  <a:pt x="4124587" y="3993470"/>
                  <a:pt x="4123770" y="3994501"/>
                  <a:pt x="4120849" y="3994501"/>
                </a:cubicBezTo>
                <a:cubicBezTo>
                  <a:pt x="4118787" y="3994811"/>
                  <a:pt x="4116853" y="3993384"/>
                  <a:pt x="4116552" y="3991322"/>
                </a:cubicBezTo>
                <a:cubicBezTo>
                  <a:pt x="4116423" y="3989642"/>
                  <a:pt x="4117712" y="3988181"/>
                  <a:pt x="4119388" y="3988061"/>
                </a:cubicBezTo>
                <a:cubicBezTo>
                  <a:pt x="4119474" y="3988052"/>
                  <a:pt x="4119603" y="3988052"/>
                  <a:pt x="4119732" y="3988056"/>
                </a:cubicBezTo>
                <a:close/>
                <a:moveTo>
                  <a:pt x="4118529" y="3939247"/>
                </a:moveTo>
                <a:cubicBezTo>
                  <a:pt x="4116294" y="3939247"/>
                  <a:pt x="4114232" y="3938302"/>
                  <a:pt x="4114232" y="3937099"/>
                </a:cubicBezTo>
                <a:cubicBezTo>
                  <a:pt x="4114232" y="3934349"/>
                  <a:pt x="4127423" y="3935853"/>
                  <a:pt x="4128411" y="3938732"/>
                </a:cubicBezTo>
                <a:cubicBezTo>
                  <a:pt x="4129399" y="3941611"/>
                  <a:pt x="4125317" y="3944060"/>
                  <a:pt x="4123685" y="3941396"/>
                </a:cubicBezTo>
                <a:cubicBezTo>
                  <a:pt x="4122439" y="3940017"/>
                  <a:pt x="4120634" y="3939209"/>
                  <a:pt x="4118787" y="3939161"/>
                </a:cubicBezTo>
                <a:close/>
                <a:moveTo>
                  <a:pt x="4123770" y="3900793"/>
                </a:moveTo>
                <a:cubicBezTo>
                  <a:pt x="4121708" y="3897442"/>
                  <a:pt x="4126134" y="3893790"/>
                  <a:pt x="4130258" y="3895422"/>
                </a:cubicBezTo>
                <a:cubicBezTo>
                  <a:pt x="4133094" y="3896497"/>
                  <a:pt x="4133309" y="3897356"/>
                  <a:pt x="4131204" y="3899719"/>
                </a:cubicBezTo>
                <a:cubicBezTo>
                  <a:pt x="4128368" y="3903586"/>
                  <a:pt x="4125962" y="3903887"/>
                  <a:pt x="4124028" y="3900707"/>
                </a:cubicBezTo>
                <a:close/>
                <a:moveTo>
                  <a:pt x="4135414" y="3484413"/>
                </a:moveTo>
                <a:cubicBezTo>
                  <a:pt x="4135414" y="3486776"/>
                  <a:pt x="4134469" y="3488709"/>
                  <a:pt x="4133309" y="3488709"/>
                </a:cubicBezTo>
                <a:cubicBezTo>
                  <a:pt x="4132149" y="3488709"/>
                  <a:pt x="4131204" y="3486819"/>
                  <a:pt x="4131204" y="3484413"/>
                </a:cubicBezTo>
                <a:cubicBezTo>
                  <a:pt x="4131204" y="3482007"/>
                  <a:pt x="4132149" y="3480116"/>
                  <a:pt x="4133309" y="3480116"/>
                </a:cubicBezTo>
                <a:cubicBezTo>
                  <a:pt x="4134469" y="3480116"/>
                  <a:pt x="4135672" y="3482007"/>
                  <a:pt x="4135672" y="3484327"/>
                </a:cubicBezTo>
                <a:close/>
                <a:moveTo>
                  <a:pt x="4135414" y="3320756"/>
                </a:moveTo>
                <a:cubicBezTo>
                  <a:pt x="4136617" y="3320756"/>
                  <a:pt x="4137563" y="3321710"/>
                  <a:pt x="4137606" y="3322905"/>
                </a:cubicBezTo>
                <a:cubicBezTo>
                  <a:pt x="4137606" y="3324065"/>
                  <a:pt x="4137218" y="3325010"/>
                  <a:pt x="4136703" y="3325010"/>
                </a:cubicBezTo>
                <a:cubicBezTo>
                  <a:pt x="4136187" y="3325010"/>
                  <a:pt x="4135199" y="3324065"/>
                  <a:pt x="4134469" y="3322905"/>
                </a:cubicBezTo>
                <a:cubicBezTo>
                  <a:pt x="4133739" y="3321744"/>
                  <a:pt x="4134297" y="3320670"/>
                  <a:pt x="4135543" y="3320670"/>
                </a:cubicBezTo>
                <a:close/>
                <a:moveTo>
                  <a:pt x="4138508" y="3197316"/>
                </a:moveTo>
                <a:cubicBezTo>
                  <a:pt x="4132535" y="3202944"/>
                  <a:pt x="4122954" y="3200925"/>
                  <a:pt x="4122954" y="3194050"/>
                </a:cubicBezTo>
                <a:cubicBezTo>
                  <a:pt x="4122954" y="3192203"/>
                  <a:pt x="4125317" y="3191773"/>
                  <a:pt x="4130817" y="3192633"/>
                </a:cubicBezTo>
                <a:cubicBezTo>
                  <a:pt x="4140097" y="3194007"/>
                  <a:pt x="4141301" y="3194695"/>
                  <a:pt x="4138637" y="3197230"/>
                </a:cubicBezTo>
                <a:close/>
                <a:moveTo>
                  <a:pt x="4133309" y="154099"/>
                </a:moveTo>
                <a:cubicBezTo>
                  <a:pt x="4130946" y="154099"/>
                  <a:pt x="4129571" y="153153"/>
                  <a:pt x="4130301" y="151950"/>
                </a:cubicBezTo>
                <a:cubicBezTo>
                  <a:pt x="4131332" y="150618"/>
                  <a:pt x="4132922" y="149841"/>
                  <a:pt x="4134598" y="149845"/>
                </a:cubicBezTo>
                <a:cubicBezTo>
                  <a:pt x="4136273" y="149845"/>
                  <a:pt x="4137606" y="150790"/>
                  <a:pt x="4137606" y="151950"/>
                </a:cubicBezTo>
                <a:cubicBezTo>
                  <a:pt x="4137606" y="153110"/>
                  <a:pt x="4135801" y="154013"/>
                  <a:pt x="4133437" y="154013"/>
                </a:cubicBezTo>
                <a:close/>
                <a:moveTo>
                  <a:pt x="4126263" y="249740"/>
                </a:moveTo>
                <a:cubicBezTo>
                  <a:pt x="4123341" y="249719"/>
                  <a:pt x="4120462" y="250153"/>
                  <a:pt x="4117669" y="251029"/>
                </a:cubicBezTo>
                <a:cubicBezTo>
                  <a:pt x="4115521" y="251888"/>
                  <a:pt x="4114361" y="251029"/>
                  <a:pt x="4114361" y="248838"/>
                </a:cubicBezTo>
                <a:cubicBezTo>
                  <a:pt x="4114361" y="244842"/>
                  <a:pt x="4123298" y="240760"/>
                  <a:pt x="4127981" y="242565"/>
                </a:cubicBezTo>
                <a:cubicBezTo>
                  <a:pt x="4132664" y="244369"/>
                  <a:pt x="4132020" y="249654"/>
                  <a:pt x="4126391" y="249654"/>
                </a:cubicBezTo>
                <a:close/>
                <a:moveTo>
                  <a:pt x="4120720" y="86900"/>
                </a:moveTo>
                <a:cubicBezTo>
                  <a:pt x="4114533" y="89564"/>
                  <a:pt x="4113072" y="89564"/>
                  <a:pt x="4110236" y="86900"/>
                </a:cubicBezTo>
                <a:cubicBezTo>
                  <a:pt x="4104823" y="81959"/>
                  <a:pt x="4102631" y="83334"/>
                  <a:pt x="4099710" y="93431"/>
                </a:cubicBezTo>
                <a:cubicBezTo>
                  <a:pt x="4096788" y="103528"/>
                  <a:pt x="4093050" y="105762"/>
                  <a:pt x="4090773" y="99747"/>
                </a:cubicBezTo>
                <a:cubicBezTo>
                  <a:pt x="4090944" y="95562"/>
                  <a:pt x="4092449" y="91545"/>
                  <a:pt x="4095069" y="88275"/>
                </a:cubicBezTo>
                <a:cubicBezTo>
                  <a:pt x="4099796" y="81401"/>
                  <a:pt x="4101686" y="80198"/>
                  <a:pt x="4106283" y="81100"/>
                </a:cubicBezTo>
                <a:cubicBezTo>
                  <a:pt x="4109763" y="81620"/>
                  <a:pt x="4113287" y="81113"/>
                  <a:pt x="4116466" y="79639"/>
                </a:cubicBezTo>
                <a:cubicBezTo>
                  <a:pt x="4120290" y="77534"/>
                  <a:pt x="4121751" y="77663"/>
                  <a:pt x="4124415" y="80412"/>
                </a:cubicBezTo>
                <a:cubicBezTo>
                  <a:pt x="4127079" y="83162"/>
                  <a:pt x="4127380" y="84021"/>
                  <a:pt x="4120849" y="86814"/>
                </a:cubicBezTo>
                <a:close/>
                <a:moveTo>
                  <a:pt x="4088925" y="157665"/>
                </a:moveTo>
                <a:cubicBezTo>
                  <a:pt x="4085660" y="160973"/>
                  <a:pt x="4085359" y="160973"/>
                  <a:pt x="4084027" y="157665"/>
                </a:cubicBezTo>
                <a:cubicBezTo>
                  <a:pt x="4082137" y="152638"/>
                  <a:pt x="4086433" y="148255"/>
                  <a:pt x="4089913" y="151735"/>
                </a:cubicBezTo>
                <a:cubicBezTo>
                  <a:pt x="4091976" y="153669"/>
                  <a:pt x="4091761" y="154786"/>
                  <a:pt x="4089054" y="157579"/>
                </a:cubicBezTo>
                <a:close/>
                <a:moveTo>
                  <a:pt x="4083683" y="359904"/>
                </a:moveTo>
                <a:cubicBezTo>
                  <a:pt x="4084586" y="358039"/>
                  <a:pt x="4086304" y="356716"/>
                  <a:pt x="4088324" y="356338"/>
                </a:cubicBezTo>
                <a:cubicBezTo>
                  <a:pt x="4090730" y="355823"/>
                  <a:pt x="4091718" y="356596"/>
                  <a:pt x="4091116" y="358443"/>
                </a:cubicBezTo>
                <a:cubicBezTo>
                  <a:pt x="4090214" y="360308"/>
                  <a:pt x="4088496" y="361649"/>
                  <a:pt x="4086476" y="362053"/>
                </a:cubicBezTo>
                <a:cubicBezTo>
                  <a:pt x="4084156" y="362439"/>
                  <a:pt x="4083168" y="361666"/>
                  <a:pt x="4083683" y="359904"/>
                </a:cubicBezTo>
                <a:close/>
                <a:moveTo>
                  <a:pt x="4089999" y="773922"/>
                </a:moveTo>
                <a:cubicBezTo>
                  <a:pt x="4091417" y="774781"/>
                  <a:pt x="4090816" y="776371"/>
                  <a:pt x="4088367" y="778218"/>
                </a:cubicBezTo>
                <a:cubicBezTo>
                  <a:pt x="4083425" y="781870"/>
                  <a:pt x="4081106" y="781870"/>
                  <a:pt x="4081106" y="778218"/>
                </a:cubicBezTo>
                <a:cubicBezTo>
                  <a:pt x="4081106" y="774566"/>
                  <a:pt x="4086906" y="771859"/>
                  <a:pt x="4090085" y="773836"/>
                </a:cubicBezTo>
                <a:close/>
                <a:moveTo>
                  <a:pt x="4082523" y="1319586"/>
                </a:moveTo>
                <a:cubicBezTo>
                  <a:pt x="4081836" y="1321434"/>
                  <a:pt x="4080246" y="1322894"/>
                  <a:pt x="4079043" y="1322894"/>
                </a:cubicBezTo>
                <a:cubicBezTo>
                  <a:pt x="4075649" y="1322894"/>
                  <a:pt x="4073973" y="1316578"/>
                  <a:pt x="4076680" y="1313872"/>
                </a:cubicBezTo>
                <a:cubicBezTo>
                  <a:pt x="4079387" y="1311165"/>
                  <a:pt x="4084371" y="1314946"/>
                  <a:pt x="4082609" y="1319586"/>
                </a:cubicBezTo>
                <a:close/>
                <a:moveTo>
                  <a:pt x="4075906" y="2421699"/>
                </a:moveTo>
                <a:cubicBezTo>
                  <a:pt x="4076594" y="2422859"/>
                  <a:pt x="4076250" y="2423804"/>
                  <a:pt x="4075090" y="2423804"/>
                </a:cubicBezTo>
                <a:cubicBezTo>
                  <a:pt x="4073716" y="2423658"/>
                  <a:pt x="4072426" y="2422881"/>
                  <a:pt x="4071696" y="2421699"/>
                </a:cubicBezTo>
                <a:cubicBezTo>
                  <a:pt x="4071009" y="2420496"/>
                  <a:pt x="4071352" y="2419594"/>
                  <a:pt x="4072512" y="2419594"/>
                </a:cubicBezTo>
                <a:cubicBezTo>
                  <a:pt x="4073973" y="2419667"/>
                  <a:pt x="4075262" y="2420457"/>
                  <a:pt x="4075992" y="2421699"/>
                </a:cubicBezTo>
                <a:close/>
                <a:moveTo>
                  <a:pt x="4063490" y="630030"/>
                </a:moveTo>
                <a:cubicBezTo>
                  <a:pt x="4051416" y="630030"/>
                  <a:pt x="4048666" y="627623"/>
                  <a:pt x="4056099" y="623585"/>
                </a:cubicBezTo>
                <a:cubicBezTo>
                  <a:pt x="4062416" y="620147"/>
                  <a:pt x="4073630" y="621780"/>
                  <a:pt x="4074446" y="626292"/>
                </a:cubicBezTo>
                <a:cubicBezTo>
                  <a:pt x="4075090" y="629514"/>
                  <a:pt x="4073544" y="630073"/>
                  <a:pt x="4063575" y="630073"/>
                </a:cubicBezTo>
                <a:close/>
                <a:moveTo>
                  <a:pt x="4042737" y="1995179"/>
                </a:moveTo>
                <a:cubicBezTo>
                  <a:pt x="4040073" y="1992472"/>
                  <a:pt x="4041362" y="1990195"/>
                  <a:pt x="4045530" y="1990195"/>
                </a:cubicBezTo>
                <a:cubicBezTo>
                  <a:pt x="4047549" y="1989868"/>
                  <a:pt x="4049483" y="1991260"/>
                  <a:pt x="4049826" y="1993297"/>
                </a:cubicBezTo>
                <a:cubicBezTo>
                  <a:pt x="4049826" y="1993340"/>
                  <a:pt x="4049826" y="1993378"/>
                  <a:pt x="4049826" y="1993417"/>
                </a:cubicBezTo>
                <a:cubicBezTo>
                  <a:pt x="4049783" y="1996897"/>
                  <a:pt x="4045358" y="1997800"/>
                  <a:pt x="4042823" y="1995222"/>
                </a:cubicBezTo>
                <a:close/>
                <a:moveTo>
                  <a:pt x="4047635" y="2313125"/>
                </a:moveTo>
                <a:cubicBezTo>
                  <a:pt x="4047592" y="2314336"/>
                  <a:pt x="4046604" y="2315295"/>
                  <a:pt x="4045401" y="2315273"/>
                </a:cubicBezTo>
                <a:cubicBezTo>
                  <a:pt x="4045401" y="2315273"/>
                  <a:pt x="4045401" y="2315273"/>
                  <a:pt x="4045401" y="2315273"/>
                </a:cubicBezTo>
                <a:cubicBezTo>
                  <a:pt x="4044198" y="2315273"/>
                  <a:pt x="4043768" y="2314285"/>
                  <a:pt x="4044499" y="2313125"/>
                </a:cubicBezTo>
                <a:cubicBezTo>
                  <a:pt x="4045229" y="2311965"/>
                  <a:pt x="4046174" y="2311019"/>
                  <a:pt x="4046690" y="2311019"/>
                </a:cubicBezTo>
                <a:cubicBezTo>
                  <a:pt x="4047206" y="2311019"/>
                  <a:pt x="4047721" y="2312137"/>
                  <a:pt x="4047721" y="2313297"/>
                </a:cubicBezTo>
                <a:close/>
                <a:moveTo>
                  <a:pt x="4013263" y="2485288"/>
                </a:moveTo>
                <a:cubicBezTo>
                  <a:pt x="4008021" y="2485288"/>
                  <a:pt x="4005873" y="2484429"/>
                  <a:pt x="4006431" y="2482624"/>
                </a:cubicBezTo>
                <a:cubicBezTo>
                  <a:pt x="4006990" y="2480820"/>
                  <a:pt x="4009997" y="2479961"/>
                  <a:pt x="4013263" y="2479961"/>
                </a:cubicBezTo>
                <a:cubicBezTo>
                  <a:pt x="4016528" y="2479961"/>
                  <a:pt x="4019578" y="2481164"/>
                  <a:pt x="4020051" y="2482624"/>
                </a:cubicBezTo>
                <a:cubicBezTo>
                  <a:pt x="4020524" y="2484085"/>
                  <a:pt x="4018376" y="2485460"/>
                  <a:pt x="4013177" y="2485460"/>
                </a:cubicBezTo>
                <a:close/>
                <a:moveTo>
                  <a:pt x="4018461" y="3797632"/>
                </a:moveTo>
                <a:cubicBezTo>
                  <a:pt x="4018461" y="3799394"/>
                  <a:pt x="4017559" y="3800855"/>
                  <a:pt x="4016399" y="3800855"/>
                </a:cubicBezTo>
                <a:cubicBezTo>
                  <a:pt x="4015239" y="3800855"/>
                  <a:pt x="4014294" y="3799394"/>
                  <a:pt x="4014294" y="3797632"/>
                </a:cubicBezTo>
                <a:cubicBezTo>
                  <a:pt x="4014294" y="3795871"/>
                  <a:pt x="4015239" y="3794453"/>
                  <a:pt x="4016399" y="3794453"/>
                </a:cubicBezTo>
                <a:cubicBezTo>
                  <a:pt x="4017559" y="3794453"/>
                  <a:pt x="4018376" y="3796086"/>
                  <a:pt x="4018376" y="3797804"/>
                </a:cubicBezTo>
                <a:close/>
                <a:moveTo>
                  <a:pt x="3981167" y="4137061"/>
                </a:moveTo>
                <a:cubicBezTo>
                  <a:pt x="3980781" y="4142561"/>
                  <a:pt x="3981468" y="4147373"/>
                  <a:pt x="3982757" y="4148190"/>
                </a:cubicBezTo>
                <a:cubicBezTo>
                  <a:pt x="3983960" y="4148851"/>
                  <a:pt x="3984433" y="4150334"/>
                  <a:pt x="3983874" y="4151584"/>
                </a:cubicBezTo>
                <a:cubicBezTo>
                  <a:pt x="3982026" y="4154592"/>
                  <a:pt x="3979578" y="4154033"/>
                  <a:pt x="3975797" y="4149608"/>
                </a:cubicBezTo>
                <a:cubicBezTo>
                  <a:pt x="3972703" y="4146127"/>
                  <a:pt x="3972574" y="4144280"/>
                  <a:pt x="3974679" y="4135687"/>
                </a:cubicBezTo>
                <a:cubicBezTo>
                  <a:pt x="3977730" y="4123270"/>
                  <a:pt x="3982026" y="4124215"/>
                  <a:pt x="3981081" y="4137276"/>
                </a:cubicBezTo>
                <a:close/>
                <a:moveTo>
                  <a:pt x="3978847" y="4001462"/>
                </a:moveTo>
                <a:cubicBezTo>
                  <a:pt x="3978847" y="3998970"/>
                  <a:pt x="3979449" y="3998454"/>
                  <a:pt x="3980136" y="4000173"/>
                </a:cubicBezTo>
                <a:cubicBezTo>
                  <a:pt x="3980909" y="4001501"/>
                  <a:pt x="3980909" y="4003142"/>
                  <a:pt x="3980136" y="4004469"/>
                </a:cubicBezTo>
                <a:cubicBezTo>
                  <a:pt x="3979191" y="4005157"/>
                  <a:pt x="3978676" y="4003911"/>
                  <a:pt x="3978761" y="4001676"/>
                </a:cubicBezTo>
                <a:close/>
                <a:moveTo>
                  <a:pt x="3980265" y="3964511"/>
                </a:moveTo>
                <a:cubicBezTo>
                  <a:pt x="3970984" y="3961160"/>
                  <a:pt x="3973347" y="3957766"/>
                  <a:pt x="3984562" y="3958453"/>
                </a:cubicBezTo>
                <a:cubicBezTo>
                  <a:pt x="3992295" y="3958969"/>
                  <a:pt x="3994659" y="3960000"/>
                  <a:pt x="3995217" y="3963050"/>
                </a:cubicBezTo>
                <a:cubicBezTo>
                  <a:pt x="3996205" y="3968206"/>
                  <a:pt x="3993283" y="3970870"/>
                  <a:pt x="3989288" y="3968464"/>
                </a:cubicBezTo>
                <a:cubicBezTo>
                  <a:pt x="3986366" y="3966973"/>
                  <a:pt x="3983316" y="3965723"/>
                  <a:pt x="3980179" y="3964726"/>
                </a:cubicBezTo>
                <a:close/>
                <a:moveTo>
                  <a:pt x="3952036" y="3987842"/>
                </a:moveTo>
                <a:cubicBezTo>
                  <a:pt x="3949373" y="3987842"/>
                  <a:pt x="3949287" y="3987240"/>
                  <a:pt x="3951693" y="3984104"/>
                </a:cubicBezTo>
                <a:cubicBezTo>
                  <a:pt x="3953197" y="3982041"/>
                  <a:pt x="3954700" y="3980065"/>
                  <a:pt x="3954915" y="3979807"/>
                </a:cubicBezTo>
                <a:cubicBezTo>
                  <a:pt x="3955130" y="3979549"/>
                  <a:pt x="3956462" y="3979807"/>
                  <a:pt x="3957708" y="3980537"/>
                </a:cubicBezTo>
                <a:cubicBezTo>
                  <a:pt x="3958954" y="3981268"/>
                  <a:pt x="3959383" y="3982815"/>
                  <a:pt x="3957708" y="3984834"/>
                </a:cubicBezTo>
                <a:cubicBezTo>
                  <a:pt x="3956290" y="3986630"/>
                  <a:pt x="3954228" y="3987790"/>
                  <a:pt x="3951950" y="3988056"/>
                </a:cubicBezTo>
                <a:close/>
                <a:moveTo>
                  <a:pt x="3955688" y="4013320"/>
                </a:moveTo>
                <a:cubicBezTo>
                  <a:pt x="3955731" y="4014450"/>
                  <a:pt x="3954829" y="4015400"/>
                  <a:pt x="3953712" y="4015469"/>
                </a:cubicBezTo>
                <a:cubicBezTo>
                  <a:pt x="3952338" y="4015318"/>
                  <a:pt x="3951134" y="4014519"/>
                  <a:pt x="3950447" y="4013320"/>
                </a:cubicBezTo>
                <a:cubicBezTo>
                  <a:pt x="3949716" y="4012160"/>
                  <a:pt x="3950447" y="4011215"/>
                  <a:pt x="3952423" y="4011215"/>
                </a:cubicBezTo>
                <a:cubicBezTo>
                  <a:pt x="3954400" y="4011215"/>
                  <a:pt x="3955602" y="4012375"/>
                  <a:pt x="3955602" y="4013535"/>
                </a:cubicBezTo>
                <a:close/>
                <a:moveTo>
                  <a:pt x="3934206" y="3926573"/>
                </a:moveTo>
                <a:cubicBezTo>
                  <a:pt x="3936225" y="3926959"/>
                  <a:pt x="3937686" y="3928248"/>
                  <a:pt x="3937471" y="3929408"/>
                </a:cubicBezTo>
                <a:cubicBezTo>
                  <a:pt x="3936741" y="3933103"/>
                  <a:pt x="3930554" y="3933060"/>
                  <a:pt x="3930554" y="3929408"/>
                </a:cubicBezTo>
                <a:cubicBezTo>
                  <a:pt x="3930468" y="3927389"/>
                  <a:pt x="3931843" y="3926358"/>
                  <a:pt x="3934120" y="3926787"/>
                </a:cubicBezTo>
                <a:close/>
                <a:moveTo>
                  <a:pt x="3930554" y="3810565"/>
                </a:moveTo>
                <a:cubicBezTo>
                  <a:pt x="3930554" y="3808804"/>
                  <a:pt x="3931499" y="3807386"/>
                  <a:pt x="3932659" y="3807386"/>
                </a:cubicBezTo>
                <a:cubicBezTo>
                  <a:pt x="3933819" y="3807386"/>
                  <a:pt x="3934721" y="3808804"/>
                  <a:pt x="3934721" y="3810565"/>
                </a:cubicBezTo>
                <a:cubicBezTo>
                  <a:pt x="3934721" y="3812327"/>
                  <a:pt x="3933776" y="3813745"/>
                  <a:pt x="3932659" y="3813745"/>
                </a:cubicBezTo>
                <a:cubicBezTo>
                  <a:pt x="3931542" y="3813745"/>
                  <a:pt x="3930468" y="3812327"/>
                  <a:pt x="3930468" y="3810565"/>
                </a:cubicBezTo>
                <a:close/>
                <a:moveTo>
                  <a:pt x="3936826" y="3852801"/>
                </a:moveTo>
                <a:cubicBezTo>
                  <a:pt x="3936826" y="3850008"/>
                  <a:pt x="3937385" y="3849836"/>
                  <a:pt x="3939963" y="3852027"/>
                </a:cubicBezTo>
                <a:cubicBezTo>
                  <a:pt x="3941252" y="3852938"/>
                  <a:pt x="3942326" y="3854107"/>
                  <a:pt x="3943100" y="3855464"/>
                </a:cubicBezTo>
                <a:cubicBezTo>
                  <a:pt x="3943100" y="3855894"/>
                  <a:pt x="3941682" y="3856281"/>
                  <a:pt x="3939963" y="3856281"/>
                </a:cubicBezTo>
                <a:cubicBezTo>
                  <a:pt x="3938202" y="3856234"/>
                  <a:pt x="3936784" y="3854794"/>
                  <a:pt x="3936741" y="3853015"/>
                </a:cubicBezTo>
                <a:close/>
                <a:moveTo>
                  <a:pt x="3944388" y="3856539"/>
                </a:moveTo>
                <a:cubicBezTo>
                  <a:pt x="3948685" y="3854562"/>
                  <a:pt x="3950533" y="3854605"/>
                  <a:pt x="3952982" y="3856539"/>
                </a:cubicBezTo>
                <a:cubicBezTo>
                  <a:pt x="3955431" y="3858472"/>
                  <a:pt x="3955602" y="3859503"/>
                  <a:pt x="3952380" y="3861909"/>
                </a:cubicBezTo>
                <a:cubicBezTo>
                  <a:pt x="3949459" y="3864659"/>
                  <a:pt x="3945119" y="3865213"/>
                  <a:pt x="3941596" y="3863284"/>
                </a:cubicBezTo>
                <a:cubicBezTo>
                  <a:pt x="3937342" y="3861608"/>
                  <a:pt x="3938331" y="3859288"/>
                  <a:pt x="3944303" y="3856539"/>
                </a:cubicBezTo>
                <a:close/>
                <a:moveTo>
                  <a:pt x="3987054" y="304350"/>
                </a:moveTo>
                <a:cubicBezTo>
                  <a:pt x="3987054" y="308646"/>
                  <a:pt x="3976957" y="307443"/>
                  <a:pt x="3974421" y="302588"/>
                </a:cubicBezTo>
                <a:cubicBezTo>
                  <a:pt x="3973133" y="300139"/>
                  <a:pt x="3972574" y="297647"/>
                  <a:pt x="3973176" y="297045"/>
                </a:cubicBezTo>
                <a:cubicBezTo>
                  <a:pt x="3974937" y="295155"/>
                  <a:pt x="3986968" y="301514"/>
                  <a:pt x="3986968" y="304350"/>
                </a:cubicBezTo>
                <a:close/>
                <a:moveTo>
                  <a:pt x="3979148" y="253564"/>
                </a:moveTo>
                <a:cubicBezTo>
                  <a:pt x="3980050" y="251687"/>
                  <a:pt x="3981769" y="250350"/>
                  <a:pt x="3983831" y="249955"/>
                </a:cubicBezTo>
                <a:cubicBezTo>
                  <a:pt x="3986237" y="249482"/>
                  <a:pt x="3987226" y="250256"/>
                  <a:pt x="3986624" y="252103"/>
                </a:cubicBezTo>
                <a:cubicBezTo>
                  <a:pt x="3985721" y="253968"/>
                  <a:pt x="3983960" y="255291"/>
                  <a:pt x="3981940" y="255669"/>
                </a:cubicBezTo>
                <a:cubicBezTo>
                  <a:pt x="3979492" y="256142"/>
                  <a:pt x="3978460" y="255369"/>
                  <a:pt x="3979062" y="253564"/>
                </a:cubicBezTo>
                <a:close/>
                <a:moveTo>
                  <a:pt x="3992038" y="1356923"/>
                </a:moveTo>
                <a:cubicBezTo>
                  <a:pt x="3987354" y="1356923"/>
                  <a:pt x="3986925" y="1356408"/>
                  <a:pt x="3989116" y="1353744"/>
                </a:cubicBezTo>
                <a:cubicBezTo>
                  <a:pt x="3990448" y="1352004"/>
                  <a:pt x="3992424" y="1350851"/>
                  <a:pt x="3994616" y="1350521"/>
                </a:cubicBezTo>
                <a:cubicBezTo>
                  <a:pt x="3996291" y="1350636"/>
                  <a:pt x="3997580" y="1352066"/>
                  <a:pt x="3997494" y="1353744"/>
                </a:cubicBezTo>
                <a:cubicBezTo>
                  <a:pt x="3997452" y="1355763"/>
                  <a:pt x="3995432" y="1356923"/>
                  <a:pt x="3991995" y="1356923"/>
                </a:cubicBezTo>
                <a:close/>
                <a:moveTo>
                  <a:pt x="3999600" y="1445132"/>
                </a:moveTo>
                <a:cubicBezTo>
                  <a:pt x="4001748" y="1447753"/>
                  <a:pt x="4001447" y="1448311"/>
                  <a:pt x="3997752" y="1448311"/>
                </a:cubicBezTo>
                <a:cubicBezTo>
                  <a:pt x="3995303" y="1448311"/>
                  <a:pt x="3993455" y="1447366"/>
                  <a:pt x="3993455" y="1446292"/>
                </a:cubicBezTo>
                <a:cubicBezTo>
                  <a:pt x="3993455" y="1442640"/>
                  <a:pt x="3996978" y="1441909"/>
                  <a:pt x="3999557" y="1445132"/>
                </a:cubicBezTo>
                <a:close/>
                <a:moveTo>
                  <a:pt x="3977773" y="1412177"/>
                </a:moveTo>
                <a:cubicBezTo>
                  <a:pt x="3979621" y="1412177"/>
                  <a:pt x="3980738" y="1413294"/>
                  <a:pt x="3980265" y="1414669"/>
                </a:cubicBezTo>
                <a:cubicBezTo>
                  <a:pt x="3978976" y="1418622"/>
                  <a:pt x="3974464" y="1419266"/>
                  <a:pt x="3974464" y="1415528"/>
                </a:cubicBezTo>
                <a:cubicBezTo>
                  <a:pt x="3974464" y="1413711"/>
                  <a:pt x="3975926" y="1412224"/>
                  <a:pt x="3977730" y="1412177"/>
                </a:cubicBezTo>
                <a:close/>
                <a:moveTo>
                  <a:pt x="3984862" y="1282464"/>
                </a:moveTo>
                <a:cubicBezTo>
                  <a:pt x="3987569" y="1283673"/>
                  <a:pt x="3989116" y="1286504"/>
                  <a:pt x="3988729" y="1289424"/>
                </a:cubicBezTo>
                <a:cubicBezTo>
                  <a:pt x="3987999" y="1294537"/>
                  <a:pt x="3982843" y="1297244"/>
                  <a:pt x="3982843" y="1292518"/>
                </a:cubicBezTo>
                <a:cubicBezTo>
                  <a:pt x="3982542" y="1290250"/>
                  <a:pt x="3981382" y="1288182"/>
                  <a:pt x="3979621" y="1286717"/>
                </a:cubicBezTo>
                <a:cubicBezTo>
                  <a:pt x="3974895" y="1282764"/>
                  <a:pt x="3979062" y="1279370"/>
                  <a:pt x="3984862" y="1282464"/>
                </a:cubicBezTo>
                <a:close/>
                <a:moveTo>
                  <a:pt x="3988428" y="1934081"/>
                </a:moveTo>
                <a:cubicBezTo>
                  <a:pt x="3989159" y="1935787"/>
                  <a:pt x="3988901" y="1937742"/>
                  <a:pt x="3987827" y="1939237"/>
                </a:cubicBezTo>
                <a:cubicBezTo>
                  <a:pt x="3985678" y="1941386"/>
                  <a:pt x="3978676" y="1936745"/>
                  <a:pt x="3978676" y="1933179"/>
                </a:cubicBezTo>
                <a:cubicBezTo>
                  <a:pt x="3978676" y="1929613"/>
                  <a:pt x="3986968" y="1930257"/>
                  <a:pt x="3988385" y="1934081"/>
                </a:cubicBezTo>
                <a:close/>
                <a:moveTo>
                  <a:pt x="3990190" y="1956252"/>
                </a:moveTo>
                <a:cubicBezTo>
                  <a:pt x="3991909" y="1956252"/>
                  <a:pt x="3993326" y="1957197"/>
                  <a:pt x="3993326" y="1958400"/>
                </a:cubicBezTo>
                <a:cubicBezTo>
                  <a:pt x="3993326" y="1959603"/>
                  <a:pt x="3991909" y="1960505"/>
                  <a:pt x="3990190" y="1960505"/>
                </a:cubicBezTo>
                <a:cubicBezTo>
                  <a:pt x="3988471" y="1960505"/>
                  <a:pt x="3987011" y="1959517"/>
                  <a:pt x="3987011" y="1958400"/>
                </a:cubicBezTo>
                <a:cubicBezTo>
                  <a:pt x="3987011" y="1957283"/>
                  <a:pt x="3988385" y="1956252"/>
                  <a:pt x="3990147" y="1956252"/>
                </a:cubicBezTo>
                <a:close/>
                <a:moveTo>
                  <a:pt x="3990190" y="1465111"/>
                </a:moveTo>
                <a:cubicBezTo>
                  <a:pt x="3988042" y="1468677"/>
                  <a:pt x="3981038" y="1471899"/>
                  <a:pt x="3979835" y="1469880"/>
                </a:cubicBezTo>
                <a:cubicBezTo>
                  <a:pt x="3978031" y="1466915"/>
                  <a:pt x="3987140" y="1458279"/>
                  <a:pt x="3989502" y="1460685"/>
                </a:cubicBezTo>
                <a:cubicBezTo>
                  <a:pt x="3990663" y="1461850"/>
                  <a:pt x="3990964" y="1463633"/>
                  <a:pt x="3990233" y="1465111"/>
                </a:cubicBezTo>
                <a:close/>
                <a:moveTo>
                  <a:pt x="3989588" y="1313141"/>
                </a:moveTo>
                <a:cubicBezTo>
                  <a:pt x="3988171" y="1314765"/>
                  <a:pt x="3985678" y="1314929"/>
                  <a:pt x="3984089" y="1313506"/>
                </a:cubicBezTo>
                <a:cubicBezTo>
                  <a:pt x="3983101" y="1312673"/>
                  <a:pt x="3982628" y="1311433"/>
                  <a:pt x="3982757" y="1310177"/>
                </a:cubicBezTo>
                <a:cubicBezTo>
                  <a:pt x="3982757" y="1307813"/>
                  <a:pt x="3984089" y="1305880"/>
                  <a:pt x="3985678" y="1305880"/>
                </a:cubicBezTo>
                <a:cubicBezTo>
                  <a:pt x="3988858" y="1305923"/>
                  <a:pt x="3991694" y="1311079"/>
                  <a:pt x="3989631" y="1313141"/>
                </a:cubicBezTo>
                <a:close/>
                <a:moveTo>
                  <a:pt x="3988686" y="1118163"/>
                </a:moveTo>
                <a:cubicBezTo>
                  <a:pt x="3987913" y="1122116"/>
                  <a:pt x="3985593" y="1123061"/>
                  <a:pt x="3980093" y="1121686"/>
                </a:cubicBezTo>
                <a:cubicBezTo>
                  <a:pt x="3974593" y="1120311"/>
                  <a:pt x="3977945" y="1114640"/>
                  <a:pt x="3984003" y="1114640"/>
                </a:cubicBezTo>
                <a:cubicBezTo>
                  <a:pt x="3987913" y="1114640"/>
                  <a:pt x="3989159" y="1115628"/>
                  <a:pt x="3988729" y="1118163"/>
                </a:cubicBezTo>
                <a:close/>
                <a:moveTo>
                  <a:pt x="3975496" y="1858376"/>
                </a:moveTo>
                <a:cubicBezTo>
                  <a:pt x="3973605" y="1860821"/>
                  <a:pt x="3970125" y="1861276"/>
                  <a:pt x="3967676" y="1859390"/>
                </a:cubicBezTo>
                <a:cubicBezTo>
                  <a:pt x="3967590" y="1859325"/>
                  <a:pt x="3967504" y="1859261"/>
                  <a:pt x="3967418" y="1859192"/>
                </a:cubicBezTo>
                <a:cubicBezTo>
                  <a:pt x="3964883" y="1856614"/>
                  <a:pt x="3965957" y="1849998"/>
                  <a:pt x="3968879" y="1849998"/>
                </a:cubicBezTo>
                <a:cubicBezTo>
                  <a:pt x="3972789" y="1849998"/>
                  <a:pt x="3977214" y="1855626"/>
                  <a:pt x="3975539" y="1858376"/>
                </a:cubicBezTo>
                <a:close/>
                <a:moveTo>
                  <a:pt x="3962864" y="2352911"/>
                </a:moveTo>
                <a:cubicBezTo>
                  <a:pt x="3964583" y="2353598"/>
                  <a:pt x="3966000" y="2354501"/>
                  <a:pt x="3966000" y="2354973"/>
                </a:cubicBezTo>
                <a:cubicBezTo>
                  <a:pt x="3966000" y="2355446"/>
                  <a:pt x="3964583" y="2355790"/>
                  <a:pt x="3962864" y="2355790"/>
                </a:cubicBezTo>
                <a:cubicBezTo>
                  <a:pt x="3961145" y="2355790"/>
                  <a:pt x="3959728" y="2354887"/>
                  <a:pt x="3959728" y="2353727"/>
                </a:cubicBezTo>
                <a:cubicBezTo>
                  <a:pt x="3959728" y="2352567"/>
                  <a:pt x="3961188" y="2352267"/>
                  <a:pt x="3962907" y="2352911"/>
                </a:cubicBezTo>
                <a:close/>
                <a:moveTo>
                  <a:pt x="3956505" y="2190243"/>
                </a:moveTo>
                <a:cubicBezTo>
                  <a:pt x="3954700" y="2190243"/>
                  <a:pt x="3953841" y="2189298"/>
                  <a:pt x="3954528" y="2188138"/>
                </a:cubicBezTo>
                <a:cubicBezTo>
                  <a:pt x="3955216" y="2186939"/>
                  <a:pt x="3956419" y="2186140"/>
                  <a:pt x="3957794" y="2185989"/>
                </a:cubicBezTo>
                <a:cubicBezTo>
                  <a:pt x="3958911" y="2186037"/>
                  <a:pt x="3959814" y="2186995"/>
                  <a:pt x="3959771" y="2188133"/>
                </a:cubicBezTo>
                <a:cubicBezTo>
                  <a:pt x="3959771" y="2188133"/>
                  <a:pt x="3959771" y="2188138"/>
                  <a:pt x="3959771" y="2188138"/>
                </a:cubicBezTo>
                <a:cubicBezTo>
                  <a:pt x="3959771" y="2189083"/>
                  <a:pt x="3958309" y="2190243"/>
                  <a:pt x="3956505" y="2190243"/>
                </a:cubicBezTo>
                <a:close/>
                <a:moveTo>
                  <a:pt x="3967203" y="1299306"/>
                </a:moveTo>
                <a:cubicBezTo>
                  <a:pt x="3964282" y="1300638"/>
                  <a:pt x="3962090" y="1301068"/>
                  <a:pt x="3962305" y="1300208"/>
                </a:cubicBezTo>
                <a:cubicBezTo>
                  <a:pt x="3962262" y="1298003"/>
                  <a:pt x="3961876" y="1295820"/>
                  <a:pt x="3961059" y="1293764"/>
                </a:cubicBezTo>
                <a:cubicBezTo>
                  <a:pt x="3958653" y="1286588"/>
                  <a:pt x="3960802" y="1285815"/>
                  <a:pt x="3967074" y="1291701"/>
                </a:cubicBezTo>
                <a:lnTo>
                  <a:pt x="3972531" y="1296857"/>
                </a:lnTo>
                <a:close/>
                <a:moveTo>
                  <a:pt x="3965786" y="260224"/>
                </a:moveTo>
                <a:cubicBezTo>
                  <a:pt x="3964497" y="260653"/>
                  <a:pt x="3963809" y="259923"/>
                  <a:pt x="3964196" y="258634"/>
                </a:cubicBezTo>
                <a:cubicBezTo>
                  <a:pt x="3965098" y="255970"/>
                  <a:pt x="3968149" y="255326"/>
                  <a:pt x="3968149" y="257818"/>
                </a:cubicBezTo>
                <a:cubicBezTo>
                  <a:pt x="3968149" y="258462"/>
                  <a:pt x="3967074" y="259536"/>
                  <a:pt x="3965786" y="260009"/>
                </a:cubicBezTo>
                <a:close/>
                <a:moveTo>
                  <a:pt x="3970082" y="423064"/>
                </a:moveTo>
                <a:cubicBezTo>
                  <a:pt x="3970082" y="424825"/>
                  <a:pt x="3969137" y="426243"/>
                  <a:pt x="3967977" y="426243"/>
                </a:cubicBezTo>
                <a:cubicBezTo>
                  <a:pt x="3966817" y="426243"/>
                  <a:pt x="3965871" y="424825"/>
                  <a:pt x="3965871" y="423064"/>
                </a:cubicBezTo>
                <a:cubicBezTo>
                  <a:pt x="3965871" y="421302"/>
                  <a:pt x="3966817" y="419884"/>
                  <a:pt x="3967977" y="419884"/>
                </a:cubicBezTo>
                <a:cubicBezTo>
                  <a:pt x="3969137" y="419884"/>
                  <a:pt x="3970254" y="421087"/>
                  <a:pt x="3970254" y="422849"/>
                </a:cubicBezTo>
                <a:close/>
                <a:moveTo>
                  <a:pt x="3964712" y="484505"/>
                </a:moveTo>
                <a:cubicBezTo>
                  <a:pt x="3970812" y="486052"/>
                  <a:pt x="3972102" y="490649"/>
                  <a:pt x="3966945" y="492668"/>
                </a:cubicBezTo>
                <a:cubicBezTo>
                  <a:pt x="3962649" y="494301"/>
                  <a:pt x="3963336" y="494430"/>
                  <a:pt x="3958610" y="490907"/>
                </a:cubicBezTo>
                <a:cubicBezTo>
                  <a:pt x="3953111" y="486868"/>
                  <a:pt x="3957150" y="482657"/>
                  <a:pt x="3964712" y="484505"/>
                </a:cubicBezTo>
                <a:close/>
                <a:moveTo>
                  <a:pt x="3959942" y="548524"/>
                </a:moveTo>
                <a:cubicBezTo>
                  <a:pt x="3961231" y="549757"/>
                  <a:pt x="3961618" y="551652"/>
                  <a:pt x="3960931" y="553293"/>
                </a:cubicBezTo>
                <a:cubicBezTo>
                  <a:pt x="3960243" y="554500"/>
                  <a:pt x="3959040" y="555334"/>
                  <a:pt x="3957665" y="555570"/>
                </a:cubicBezTo>
                <a:cubicBezTo>
                  <a:pt x="3954657" y="555570"/>
                  <a:pt x="3953626" y="552391"/>
                  <a:pt x="3955645" y="549125"/>
                </a:cubicBezTo>
                <a:cubicBezTo>
                  <a:pt x="3957021" y="546891"/>
                  <a:pt x="3958095" y="546762"/>
                  <a:pt x="3959942" y="548610"/>
                </a:cubicBezTo>
                <a:close/>
                <a:moveTo>
                  <a:pt x="3955087" y="1506014"/>
                </a:moveTo>
                <a:cubicBezTo>
                  <a:pt x="3953798" y="1509924"/>
                  <a:pt x="3949287" y="1510612"/>
                  <a:pt x="3949287" y="1506831"/>
                </a:cubicBezTo>
                <a:cubicBezTo>
                  <a:pt x="3949287" y="1504996"/>
                  <a:pt x="3950748" y="1503501"/>
                  <a:pt x="3952595" y="1503479"/>
                </a:cubicBezTo>
                <a:cubicBezTo>
                  <a:pt x="3954443" y="1503565"/>
                  <a:pt x="3955560" y="1504682"/>
                  <a:pt x="3955087" y="1506100"/>
                </a:cubicBezTo>
                <a:close/>
                <a:moveTo>
                  <a:pt x="3943186" y="2353942"/>
                </a:moveTo>
                <a:cubicBezTo>
                  <a:pt x="3941553" y="2351098"/>
                  <a:pt x="3942541" y="2347476"/>
                  <a:pt x="3945420" y="2345856"/>
                </a:cubicBezTo>
                <a:cubicBezTo>
                  <a:pt x="3946408" y="2345289"/>
                  <a:pt x="3947525" y="2345022"/>
                  <a:pt x="3948685" y="2345091"/>
                </a:cubicBezTo>
                <a:cubicBezTo>
                  <a:pt x="3951607" y="2345091"/>
                  <a:pt x="3952209" y="2349001"/>
                  <a:pt x="3950103" y="2354501"/>
                </a:cubicBezTo>
                <a:cubicBezTo>
                  <a:pt x="3948428" y="2359055"/>
                  <a:pt x="3945721" y="2358840"/>
                  <a:pt x="3943186" y="2354028"/>
                </a:cubicBezTo>
                <a:close/>
                <a:moveTo>
                  <a:pt x="3951392" y="3832907"/>
                </a:moveTo>
                <a:cubicBezTo>
                  <a:pt x="3951392" y="3834007"/>
                  <a:pt x="3950533" y="3834905"/>
                  <a:pt x="3949416" y="3834927"/>
                </a:cubicBezTo>
                <a:cubicBezTo>
                  <a:pt x="3946967" y="3834927"/>
                  <a:pt x="3944303" y="3830630"/>
                  <a:pt x="3945807" y="3829255"/>
                </a:cubicBezTo>
                <a:cubicBezTo>
                  <a:pt x="3947310" y="3827880"/>
                  <a:pt x="3951392" y="3830501"/>
                  <a:pt x="3951392" y="3832993"/>
                </a:cubicBezTo>
                <a:close/>
                <a:moveTo>
                  <a:pt x="3941854" y="2225990"/>
                </a:moveTo>
                <a:cubicBezTo>
                  <a:pt x="3941338" y="2225990"/>
                  <a:pt x="3940909" y="2225045"/>
                  <a:pt x="3940909" y="2223885"/>
                </a:cubicBezTo>
                <a:cubicBezTo>
                  <a:pt x="3940952" y="2222673"/>
                  <a:pt x="3941940" y="2221715"/>
                  <a:pt x="3943143" y="2221737"/>
                </a:cubicBezTo>
                <a:cubicBezTo>
                  <a:pt x="3943143" y="2221737"/>
                  <a:pt x="3943143" y="2221737"/>
                  <a:pt x="3943143" y="2221737"/>
                </a:cubicBezTo>
                <a:cubicBezTo>
                  <a:pt x="3944345" y="2221737"/>
                  <a:pt x="3944776" y="2222682"/>
                  <a:pt x="3944045" y="2223885"/>
                </a:cubicBezTo>
                <a:cubicBezTo>
                  <a:pt x="3943314" y="2225088"/>
                  <a:pt x="3942369" y="2226162"/>
                  <a:pt x="3941897" y="2226162"/>
                </a:cubicBezTo>
                <a:close/>
                <a:moveTo>
                  <a:pt x="3950447" y="2195914"/>
                </a:moveTo>
                <a:cubicBezTo>
                  <a:pt x="3949674" y="2197680"/>
                  <a:pt x="3947654" y="2198505"/>
                  <a:pt x="3945893" y="2197749"/>
                </a:cubicBezTo>
                <a:cubicBezTo>
                  <a:pt x="3945033" y="2197397"/>
                  <a:pt x="3944388" y="2196739"/>
                  <a:pt x="3944045" y="2195914"/>
                </a:cubicBezTo>
                <a:cubicBezTo>
                  <a:pt x="3943357" y="2194754"/>
                  <a:pt x="3944045" y="2193208"/>
                  <a:pt x="3946107" y="2192477"/>
                </a:cubicBezTo>
                <a:cubicBezTo>
                  <a:pt x="3950103" y="2191403"/>
                  <a:pt x="3952380" y="2193122"/>
                  <a:pt x="3950490" y="2196258"/>
                </a:cubicBezTo>
                <a:close/>
                <a:moveTo>
                  <a:pt x="3942928" y="1546875"/>
                </a:moveTo>
                <a:cubicBezTo>
                  <a:pt x="3939619" y="1550913"/>
                  <a:pt x="3937514" y="1550784"/>
                  <a:pt x="3935838" y="1546445"/>
                </a:cubicBezTo>
                <a:cubicBezTo>
                  <a:pt x="3935065" y="1543437"/>
                  <a:pt x="3936869" y="1540361"/>
                  <a:pt x="3939877" y="1539579"/>
                </a:cubicBezTo>
                <a:cubicBezTo>
                  <a:pt x="3940350" y="1539454"/>
                  <a:pt x="3940822" y="1539394"/>
                  <a:pt x="3941338" y="1539399"/>
                </a:cubicBezTo>
                <a:cubicBezTo>
                  <a:pt x="3944388" y="1539656"/>
                  <a:pt x="3945377" y="1544254"/>
                  <a:pt x="3942928" y="1547218"/>
                </a:cubicBezTo>
                <a:close/>
                <a:moveTo>
                  <a:pt x="3937385" y="3119419"/>
                </a:moveTo>
                <a:cubicBezTo>
                  <a:pt x="3939233" y="3117571"/>
                  <a:pt x="3943014" y="3120708"/>
                  <a:pt x="3943014" y="3124102"/>
                </a:cubicBezTo>
                <a:cubicBezTo>
                  <a:pt x="3943014" y="3125778"/>
                  <a:pt x="3942026" y="3127153"/>
                  <a:pt x="3940866" y="3127153"/>
                </a:cubicBezTo>
                <a:cubicBezTo>
                  <a:pt x="3938331" y="3127282"/>
                  <a:pt x="3935667" y="3121267"/>
                  <a:pt x="3937600" y="3119548"/>
                </a:cubicBezTo>
                <a:close/>
                <a:moveTo>
                  <a:pt x="3953712" y="3892286"/>
                </a:moveTo>
                <a:cubicBezTo>
                  <a:pt x="3952338" y="3892114"/>
                  <a:pt x="3951091" y="3891324"/>
                  <a:pt x="3950361" y="3890138"/>
                </a:cubicBezTo>
                <a:cubicBezTo>
                  <a:pt x="3949631" y="3888978"/>
                  <a:pt x="3950017" y="3888032"/>
                  <a:pt x="3951134" y="3888032"/>
                </a:cubicBezTo>
                <a:cubicBezTo>
                  <a:pt x="3952552" y="3888170"/>
                  <a:pt x="3953798" y="3888947"/>
                  <a:pt x="3954528" y="3890138"/>
                </a:cubicBezTo>
                <a:cubicBezTo>
                  <a:pt x="3955259" y="3891427"/>
                  <a:pt x="3954786" y="3892415"/>
                  <a:pt x="3953712" y="3892415"/>
                </a:cubicBezTo>
                <a:close/>
                <a:moveTo>
                  <a:pt x="3958610" y="3046420"/>
                </a:moveTo>
                <a:cubicBezTo>
                  <a:pt x="3955431" y="3046420"/>
                  <a:pt x="3953497" y="3047623"/>
                  <a:pt x="3953497" y="3049600"/>
                </a:cubicBezTo>
                <a:cubicBezTo>
                  <a:pt x="3953497" y="3051576"/>
                  <a:pt x="3952552" y="3052779"/>
                  <a:pt x="3951392" y="3052779"/>
                </a:cubicBezTo>
                <a:cubicBezTo>
                  <a:pt x="3950232" y="3052779"/>
                  <a:pt x="3949287" y="3051361"/>
                  <a:pt x="3949287" y="3049600"/>
                </a:cubicBezTo>
                <a:cubicBezTo>
                  <a:pt x="3949287" y="3046592"/>
                  <a:pt x="3963595" y="3038944"/>
                  <a:pt x="3965528" y="3041007"/>
                </a:cubicBezTo>
                <a:cubicBezTo>
                  <a:pt x="3967461" y="3043069"/>
                  <a:pt x="3963379" y="3046549"/>
                  <a:pt x="3958610" y="3046549"/>
                </a:cubicBezTo>
                <a:close/>
                <a:moveTo>
                  <a:pt x="3963981" y="3588347"/>
                </a:moveTo>
                <a:cubicBezTo>
                  <a:pt x="3963981" y="3589533"/>
                  <a:pt x="3963036" y="3590495"/>
                  <a:pt x="3961833" y="3590495"/>
                </a:cubicBezTo>
                <a:cubicBezTo>
                  <a:pt x="3960630" y="3590495"/>
                  <a:pt x="3959684" y="3589533"/>
                  <a:pt x="3959684" y="3588347"/>
                </a:cubicBezTo>
                <a:cubicBezTo>
                  <a:pt x="3959684" y="3587161"/>
                  <a:pt x="3960630" y="3586198"/>
                  <a:pt x="3961833" y="3586198"/>
                </a:cubicBezTo>
                <a:cubicBezTo>
                  <a:pt x="3963036" y="3586198"/>
                  <a:pt x="3963981" y="3587161"/>
                  <a:pt x="3963981" y="3588347"/>
                </a:cubicBezTo>
                <a:close/>
                <a:moveTo>
                  <a:pt x="3963079" y="3849750"/>
                </a:moveTo>
                <a:cubicBezTo>
                  <a:pt x="3964926" y="3849750"/>
                  <a:pt x="3966043" y="3850910"/>
                  <a:pt x="3965571" y="3852285"/>
                </a:cubicBezTo>
                <a:cubicBezTo>
                  <a:pt x="3964282" y="3856238"/>
                  <a:pt x="3959771" y="3856882"/>
                  <a:pt x="3959771" y="3853101"/>
                </a:cubicBezTo>
                <a:cubicBezTo>
                  <a:pt x="3959857" y="3851318"/>
                  <a:pt x="3961274" y="3849900"/>
                  <a:pt x="3963079" y="3849879"/>
                </a:cubicBezTo>
                <a:close/>
                <a:moveTo>
                  <a:pt x="3963079" y="3735246"/>
                </a:moveTo>
                <a:cubicBezTo>
                  <a:pt x="3962434" y="3734215"/>
                  <a:pt x="3963079" y="3732282"/>
                  <a:pt x="3964797" y="3730950"/>
                </a:cubicBezTo>
                <a:cubicBezTo>
                  <a:pt x="3966516" y="3729618"/>
                  <a:pt x="3967934" y="3729274"/>
                  <a:pt x="3968793" y="3731594"/>
                </a:cubicBezTo>
                <a:cubicBezTo>
                  <a:pt x="3969481" y="3732943"/>
                  <a:pt x="3969481" y="3734542"/>
                  <a:pt x="3968793" y="3735891"/>
                </a:cubicBezTo>
                <a:cubicBezTo>
                  <a:pt x="3967633" y="3737377"/>
                  <a:pt x="3965528" y="3737661"/>
                  <a:pt x="3964024" y="3736523"/>
                </a:cubicBezTo>
                <a:cubicBezTo>
                  <a:pt x="3963638" y="3736213"/>
                  <a:pt x="3963293" y="3735822"/>
                  <a:pt x="3963079" y="3735375"/>
                </a:cubicBezTo>
                <a:close/>
                <a:moveTo>
                  <a:pt x="3966043" y="3372487"/>
                </a:moveTo>
                <a:cubicBezTo>
                  <a:pt x="3966043" y="3368577"/>
                  <a:pt x="3972574" y="3369136"/>
                  <a:pt x="3973906" y="3373174"/>
                </a:cubicBezTo>
                <a:cubicBezTo>
                  <a:pt x="3974421" y="3374721"/>
                  <a:pt x="3972961" y="3375838"/>
                  <a:pt x="3970426" y="3375838"/>
                </a:cubicBezTo>
                <a:cubicBezTo>
                  <a:pt x="3967891" y="3375838"/>
                  <a:pt x="3966043" y="3374592"/>
                  <a:pt x="3966043" y="3372616"/>
                </a:cubicBezTo>
                <a:close/>
                <a:moveTo>
                  <a:pt x="3975797" y="2760140"/>
                </a:moveTo>
                <a:cubicBezTo>
                  <a:pt x="3978202" y="2759491"/>
                  <a:pt x="3980781" y="2759865"/>
                  <a:pt x="3982886" y="2761171"/>
                </a:cubicBezTo>
                <a:cubicBezTo>
                  <a:pt x="3985764" y="2763019"/>
                  <a:pt x="3987183" y="2762804"/>
                  <a:pt x="3989245" y="2760355"/>
                </a:cubicBezTo>
                <a:cubicBezTo>
                  <a:pt x="3991307" y="2757906"/>
                  <a:pt x="3992467" y="2757820"/>
                  <a:pt x="3994143" y="2759538"/>
                </a:cubicBezTo>
                <a:cubicBezTo>
                  <a:pt x="3995819" y="2761257"/>
                  <a:pt x="3995389" y="2762460"/>
                  <a:pt x="3992768" y="2763835"/>
                </a:cubicBezTo>
                <a:cubicBezTo>
                  <a:pt x="3990577" y="2765244"/>
                  <a:pt x="3989202" y="2767663"/>
                  <a:pt x="3989159" y="2770280"/>
                </a:cubicBezTo>
                <a:cubicBezTo>
                  <a:pt x="3989159" y="2776080"/>
                  <a:pt x="3984862" y="2777885"/>
                  <a:pt x="3983573" y="2772643"/>
                </a:cubicBezTo>
                <a:cubicBezTo>
                  <a:pt x="3982972" y="2770336"/>
                  <a:pt x="3981038" y="2768630"/>
                  <a:pt x="3978676" y="2768346"/>
                </a:cubicBezTo>
                <a:cubicBezTo>
                  <a:pt x="3973648" y="2768132"/>
                  <a:pt x="3971414" y="2761944"/>
                  <a:pt x="3975797" y="2760269"/>
                </a:cubicBezTo>
                <a:close/>
                <a:moveTo>
                  <a:pt x="3997279" y="3390705"/>
                </a:moveTo>
                <a:cubicBezTo>
                  <a:pt x="3998440" y="3390705"/>
                  <a:pt x="3999385" y="3391645"/>
                  <a:pt x="3999385" y="3392810"/>
                </a:cubicBezTo>
                <a:cubicBezTo>
                  <a:pt x="3999385" y="3393978"/>
                  <a:pt x="3998440" y="3394937"/>
                  <a:pt x="3997279" y="3394958"/>
                </a:cubicBezTo>
                <a:cubicBezTo>
                  <a:pt x="3996119" y="3394911"/>
                  <a:pt x="3995217" y="3393970"/>
                  <a:pt x="3995174" y="3392810"/>
                </a:cubicBezTo>
                <a:cubicBezTo>
                  <a:pt x="3995260" y="3391641"/>
                  <a:pt x="3996291" y="3390760"/>
                  <a:pt x="3997452" y="3390833"/>
                </a:cubicBezTo>
                <a:close/>
                <a:moveTo>
                  <a:pt x="3999514" y="2542691"/>
                </a:moveTo>
                <a:cubicBezTo>
                  <a:pt x="4000588" y="2542691"/>
                  <a:pt x="4001490" y="2544151"/>
                  <a:pt x="4001490" y="2545913"/>
                </a:cubicBezTo>
                <a:cubicBezTo>
                  <a:pt x="4001490" y="2549178"/>
                  <a:pt x="3998998" y="2550210"/>
                  <a:pt x="3996635" y="2547718"/>
                </a:cubicBezTo>
                <a:cubicBezTo>
                  <a:pt x="3995131" y="2546171"/>
                  <a:pt x="3997021" y="2542819"/>
                  <a:pt x="3999685" y="2542819"/>
                </a:cubicBezTo>
                <a:close/>
                <a:moveTo>
                  <a:pt x="3998955" y="3771510"/>
                </a:moveTo>
                <a:cubicBezTo>
                  <a:pt x="3998225" y="3773658"/>
                  <a:pt x="3997709" y="3773658"/>
                  <a:pt x="3996420" y="3771510"/>
                </a:cubicBezTo>
                <a:cubicBezTo>
                  <a:pt x="3994659" y="3768631"/>
                  <a:pt x="3996420" y="3765365"/>
                  <a:pt x="3998568" y="3767513"/>
                </a:cubicBezTo>
                <a:lnTo>
                  <a:pt x="3998568" y="3767513"/>
                </a:lnTo>
                <a:cubicBezTo>
                  <a:pt x="3999342" y="3768652"/>
                  <a:pt x="3999514" y="3770074"/>
                  <a:pt x="3999127" y="3771380"/>
                </a:cubicBezTo>
                <a:close/>
                <a:moveTo>
                  <a:pt x="3997279" y="3830716"/>
                </a:moveTo>
                <a:cubicBezTo>
                  <a:pt x="3997279" y="3831880"/>
                  <a:pt x="3996334" y="3832821"/>
                  <a:pt x="3995174" y="3832821"/>
                </a:cubicBezTo>
                <a:cubicBezTo>
                  <a:pt x="3994014" y="3832821"/>
                  <a:pt x="3993069" y="3831880"/>
                  <a:pt x="3993069" y="3830716"/>
                </a:cubicBezTo>
                <a:cubicBezTo>
                  <a:pt x="3993069" y="3829552"/>
                  <a:pt x="3994014" y="3828611"/>
                  <a:pt x="3995174" y="3828611"/>
                </a:cubicBezTo>
                <a:cubicBezTo>
                  <a:pt x="3996334" y="3828516"/>
                  <a:pt x="3997365" y="3829380"/>
                  <a:pt x="3997452" y="3830536"/>
                </a:cubicBezTo>
                <a:cubicBezTo>
                  <a:pt x="3997452" y="3830609"/>
                  <a:pt x="3997452" y="3830686"/>
                  <a:pt x="3997452" y="3830759"/>
                </a:cubicBezTo>
                <a:close/>
                <a:moveTo>
                  <a:pt x="3994959" y="3814475"/>
                </a:moveTo>
                <a:cubicBezTo>
                  <a:pt x="3993498" y="3815592"/>
                  <a:pt x="3982628" y="3810823"/>
                  <a:pt x="3982628" y="3809061"/>
                </a:cubicBezTo>
                <a:cubicBezTo>
                  <a:pt x="3982628" y="3806054"/>
                  <a:pt x="3990362" y="3807214"/>
                  <a:pt x="3993155" y="3810565"/>
                </a:cubicBezTo>
                <a:cubicBezTo>
                  <a:pt x="3994788" y="3812413"/>
                  <a:pt x="3995604" y="3814346"/>
                  <a:pt x="3995131" y="3814346"/>
                </a:cubicBezTo>
                <a:close/>
                <a:moveTo>
                  <a:pt x="3988042" y="3839223"/>
                </a:moveTo>
                <a:cubicBezTo>
                  <a:pt x="3986195" y="3839223"/>
                  <a:pt x="3984733" y="3837741"/>
                  <a:pt x="3984733" y="3835915"/>
                </a:cubicBezTo>
                <a:cubicBezTo>
                  <a:pt x="3984733" y="3835902"/>
                  <a:pt x="3984733" y="3835885"/>
                  <a:pt x="3984733" y="3835872"/>
                </a:cubicBezTo>
                <a:cubicBezTo>
                  <a:pt x="3984733" y="3832091"/>
                  <a:pt x="3989030" y="3832778"/>
                  <a:pt x="3990534" y="3836688"/>
                </a:cubicBezTo>
                <a:cubicBezTo>
                  <a:pt x="3991135" y="3838106"/>
                  <a:pt x="3990018" y="3839266"/>
                  <a:pt x="3988214" y="3839266"/>
                </a:cubicBezTo>
                <a:close/>
                <a:moveTo>
                  <a:pt x="3981726" y="3773314"/>
                </a:moveTo>
                <a:cubicBezTo>
                  <a:pt x="3981210" y="3773314"/>
                  <a:pt x="3980222" y="3772369"/>
                  <a:pt x="3979492" y="3771209"/>
                </a:cubicBezTo>
                <a:cubicBezTo>
                  <a:pt x="3978761" y="3770049"/>
                  <a:pt x="3979191" y="3769103"/>
                  <a:pt x="3980394" y="3769103"/>
                </a:cubicBezTo>
                <a:cubicBezTo>
                  <a:pt x="3981597" y="3769056"/>
                  <a:pt x="3982585" y="3769980"/>
                  <a:pt x="3982628" y="3771161"/>
                </a:cubicBezTo>
                <a:cubicBezTo>
                  <a:pt x="3982628" y="3771179"/>
                  <a:pt x="3982628" y="3771191"/>
                  <a:pt x="3982628" y="3771209"/>
                </a:cubicBezTo>
                <a:cubicBezTo>
                  <a:pt x="3982800" y="3772412"/>
                  <a:pt x="3982371" y="3773357"/>
                  <a:pt x="3981898" y="3773357"/>
                </a:cubicBezTo>
                <a:close/>
                <a:moveTo>
                  <a:pt x="3989159" y="3062447"/>
                </a:moveTo>
                <a:cubicBezTo>
                  <a:pt x="3989159" y="3060599"/>
                  <a:pt x="3990104" y="3059697"/>
                  <a:pt x="3991264" y="3060427"/>
                </a:cubicBezTo>
                <a:cubicBezTo>
                  <a:pt x="3992424" y="3061162"/>
                  <a:pt x="3993197" y="3062373"/>
                  <a:pt x="3993369" y="3063735"/>
                </a:cubicBezTo>
                <a:cubicBezTo>
                  <a:pt x="3993326" y="3064874"/>
                  <a:pt x="3992424" y="3065776"/>
                  <a:pt x="3991264" y="3065755"/>
                </a:cubicBezTo>
                <a:cubicBezTo>
                  <a:pt x="3991264" y="3065755"/>
                  <a:pt x="3991264" y="3065755"/>
                  <a:pt x="3991264" y="3065755"/>
                </a:cubicBezTo>
                <a:cubicBezTo>
                  <a:pt x="3990018" y="3065669"/>
                  <a:pt x="3989159" y="3064165"/>
                  <a:pt x="3989159" y="3062447"/>
                </a:cubicBezTo>
                <a:close/>
                <a:moveTo>
                  <a:pt x="3993455" y="4033815"/>
                </a:moveTo>
                <a:cubicBezTo>
                  <a:pt x="3991007" y="4035362"/>
                  <a:pt x="3988471" y="4029905"/>
                  <a:pt x="3989803" y="4025909"/>
                </a:cubicBezTo>
                <a:cubicBezTo>
                  <a:pt x="3990362" y="4024148"/>
                  <a:pt x="3991565" y="4024835"/>
                  <a:pt x="3993155" y="4027843"/>
                </a:cubicBezTo>
                <a:cubicBezTo>
                  <a:pt x="3994745" y="4030850"/>
                  <a:pt x="3994659" y="4032870"/>
                  <a:pt x="3993455" y="4033729"/>
                </a:cubicBezTo>
                <a:close/>
                <a:moveTo>
                  <a:pt x="3992983" y="4040861"/>
                </a:moveTo>
                <a:cubicBezTo>
                  <a:pt x="3993455" y="4042236"/>
                  <a:pt x="3992338" y="4043353"/>
                  <a:pt x="3990491" y="4043353"/>
                </a:cubicBezTo>
                <a:cubicBezTo>
                  <a:pt x="3988643" y="4043328"/>
                  <a:pt x="3987183" y="4041837"/>
                  <a:pt x="3987183" y="4040002"/>
                </a:cubicBezTo>
                <a:cubicBezTo>
                  <a:pt x="3986968" y="4036178"/>
                  <a:pt x="3991522" y="4036823"/>
                  <a:pt x="3992768" y="4040775"/>
                </a:cubicBezTo>
                <a:close/>
                <a:moveTo>
                  <a:pt x="3995561" y="4162411"/>
                </a:moveTo>
                <a:cubicBezTo>
                  <a:pt x="3999084" y="4164465"/>
                  <a:pt x="4001447" y="4168070"/>
                  <a:pt x="4001877" y="4172122"/>
                </a:cubicBezTo>
                <a:cubicBezTo>
                  <a:pt x="4001877" y="4178051"/>
                  <a:pt x="3995604" y="4179469"/>
                  <a:pt x="3995518" y="4173539"/>
                </a:cubicBezTo>
                <a:cubicBezTo>
                  <a:pt x="3995174" y="4170708"/>
                  <a:pt x="3994100" y="4168014"/>
                  <a:pt x="3992381" y="4165720"/>
                </a:cubicBezTo>
                <a:cubicBezTo>
                  <a:pt x="3987183" y="4158931"/>
                  <a:pt x="3988600" y="4157427"/>
                  <a:pt x="3995346" y="4162368"/>
                </a:cubicBezTo>
                <a:close/>
                <a:moveTo>
                  <a:pt x="3991264" y="4130703"/>
                </a:moveTo>
                <a:cubicBezTo>
                  <a:pt x="3991264" y="4128082"/>
                  <a:pt x="3992596" y="4126406"/>
                  <a:pt x="3994530" y="4126406"/>
                </a:cubicBezTo>
                <a:cubicBezTo>
                  <a:pt x="3996463" y="4126406"/>
                  <a:pt x="3997580" y="4127824"/>
                  <a:pt x="3997193" y="4129929"/>
                </a:cubicBezTo>
                <a:cubicBezTo>
                  <a:pt x="3996076" y="4135042"/>
                  <a:pt x="3991178" y="4135773"/>
                  <a:pt x="3991178" y="4130617"/>
                </a:cubicBezTo>
                <a:close/>
                <a:moveTo>
                  <a:pt x="3995561" y="4054009"/>
                </a:moveTo>
                <a:cubicBezTo>
                  <a:pt x="3995518" y="4052879"/>
                  <a:pt x="3996420" y="4051929"/>
                  <a:pt x="3997537" y="4051861"/>
                </a:cubicBezTo>
                <a:cubicBezTo>
                  <a:pt x="3998912" y="4052045"/>
                  <a:pt x="4000115" y="4052836"/>
                  <a:pt x="4000802" y="4054009"/>
                </a:cubicBezTo>
                <a:cubicBezTo>
                  <a:pt x="4001533" y="4055169"/>
                  <a:pt x="4000802" y="4056114"/>
                  <a:pt x="3998826" y="4056114"/>
                </a:cubicBezTo>
                <a:cubicBezTo>
                  <a:pt x="3996850" y="4056114"/>
                  <a:pt x="3995346" y="4054954"/>
                  <a:pt x="3995346" y="4053923"/>
                </a:cubicBezTo>
                <a:close/>
                <a:moveTo>
                  <a:pt x="3996334" y="3857011"/>
                </a:moveTo>
                <a:cubicBezTo>
                  <a:pt x="3998053" y="3855250"/>
                  <a:pt x="4003939" y="3857999"/>
                  <a:pt x="4003939" y="3860534"/>
                </a:cubicBezTo>
                <a:cubicBezTo>
                  <a:pt x="4003939" y="3861737"/>
                  <a:pt x="4002607" y="3862726"/>
                  <a:pt x="4000931" y="3862726"/>
                </a:cubicBezTo>
                <a:cubicBezTo>
                  <a:pt x="3997408" y="3862640"/>
                  <a:pt x="3994272" y="3858773"/>
                  <a:pt x="3996119" y="3856925"/>
                </a:cubicBezTo>
                <a:close/>
                <a:moveTo>
                  <a:pt x="4002908" y="1981859"/>
                </a:moveTo>
                <a:cubicBezTo>
                  <a:pt x="4001189" y="1981859"/>
                  <a:pt x="3999771" y="1980914"/>
                  <a:pt x="3999771" y="1979711"/>
                </a:cubicBezTo>
                <a:cubicBezTo>
                  <a:pt x="3999771" y="1978508"/>
                  <a:pt x="4001189" y="1977606"/>
                  <a:pt x="4002908" y="1977606"/>
                </a:cubicBezTo>
                <a:cubicBezTo>
                  <a:pt x="4004626" y="1977606"/>
                  <a:pt x="4006045" y="1978551"/>
                  <a:pt x="4006045" y="1979711"/>
                </a:cubicBezTo>
                <a:cubicBezTo>
                  <a:pt x="4006045" y="1980871"/>
                  <a:pt x="4004412" y="1981773"/>
                  <a:pt x="4002693" y="1981773"/>
                </a:cubicBezTo>
                <a:close/>
                <a:moveTo>
                  <a:pt x="4009310" y="3127368"/>
                </a:moveTo>
                <a:cubicBezTo>
                  <a:pt x="4011114" y="3127368"/>
                  <a:pt x="4012016" y="3128313"/>
                  <a:pt x="4011286" y="3129516"/>
                </a:cubicBezTo>
                <a:cubicBezTo>
                  <a:pt x="4010556" y="3130672"/>
                  <a:pt x="4009353" y="3131441"/>
                  <a:pt x="4008021" y="3131621"/>
                </a:cubicBezTo>
                <a:cubicBezTo>
                  <a:pt x="4006904" y="3131574"/>
                  <a:pt x="4006002" y="3130637"/>
                  <a:pt x="4006045" y="3129516"/>
                </a:cubicBezTo>
                <a:cubicBezTo>
                  <a:pt x="4005830" y="3128227"/>
                  <a:pt x="4007290" y="3127282"/>
                  <a:pt x="4009095" y="3127282"/>
                </a:cubicBezTo>
                <a:close/>
                <a:moveTo>
                  <a:pt x="4012317" y="1293248"/>
                </a:moveTo>
                <a:cubicBezTo>
                  <a:pt x="4013521" y="1293201"/>
                  <a:pt x="4014509" y="1294124"/>
                  <a:pt x="4014552" y="1295309"/>
                </a:cubicBezTo>
                <a:cubicBezTo>
                  <a:pt x="4014595" y="1296495"/>
                  <a:pt x="4013692" y="1297494"/>
                  <a:pt x="4012489" y="1297541"/>
                </a:cubicBezTo>
                <a:cubicBezTo>
                  <a:pt x="4011286" y="1297588"/>
                  <a:pt x="4010298" y="1296666"/>
                  <a:pt x="4010255" y="1295480"/>
                </a:cubicBezTo>
                <a:cubicBezTo>
                  <a:pt x="4010255" y="1295438"/>
                  <a:pt x="4010255" y="1295395"/>
                  <a:pt x="4010255" y="1295353"/>
                </a:cubicBezTo>
                <a:cubicBezTo>
                  <a:pt x="4010212" y="1294252"/>
                  <a:pt x="4011028" y="1293296"/>
                  <a:pt x="4012102" y="1293162"/>
                </a:cubicBezTo>
                <a:close/>
                <a:moveTo>
                  <a:pt x="4010212" y="314575"/>
                </a:moveTo>
                <a:cubicBezTo>
                  <a:pt x="4013005" y="312814"/>
                  <a:pt x="4016915" y="315349"/>
                  <a:pt x="4015368" y="317884"/>
                </a:cubicBezTo>
                <a:cubicBezTo>
                  <a:pt x="4014680" y="318962"/>
                  <a:pt x="4013564" y="319684"/>
                  <a:pt x="4012317" y="319860"/>
                </a:cubicBezTo>
                <a:cubicBezTo>
                  <a:pt x="4009181" y="319774"/>
                  <a:pt x="4007634" y="315950"/>
                  <a:pt x="4009997" y="314489"/>
                </a:cubicBezTo>
                <a:close/>
                <a:moveTo>
                  <a:pt x="4015368" y="1658972"/>
                </a:moveTo>
                <a:cubicBezTo>
                  <a:pt x="4014680" y="1660033"/>
                  <a:pt x="4013564" y="1660742"/>
                  <a:pt x="4012317" y="1660906"/>
                </a:cubicBezTo>
                <a:cubicBezTo>
                  <a:pt x="4009396" y="1660906"/>
                  <a:pt x="4008021" y="1657125"/>
                  <a:pt x="4010212" y="1655621"/>
                </a:cubicBezTo>
                <a:cubicBezTo>
                  <a:pt x="4012403" y="1654117"/>
                  <a:pt x="4016700" y="1656308"/>
                  <a:pt x="4015153" y="1658886"/>
                </a:cubicBezTo>
                <a:close/>
                <a:moveTo>
                  <a:pt x="4014208" y="431872"/>
                </a:moveTo>
                <a:cubicBezTo>
                  <a:pt x="4017087" y="428950"/>
                  <a:pt x="4021942" y="433032"/>
                  <a:pt x="4019793" y="436555"/>
                </a:cubicBezTo>
                <a:cubicBezTo>
                  <a:pt x="4019106" y="437775"/>
                  <a:pt x="4017903" y="438626"/>
                  <a:pt x="4016528" y="438875"/>
                </a:cubicBezTo>
                <a:cubicBezTo>
                  <a:pt x="4014165" y="438497"/>
                  <a:pt x="4012575" y="436293"/>
                  <a:pt x="4012962" y="433951"/>
                </a:cubicBezTo>
                <a:cubicBezTo>
                  <a:pt x="4013091" y="433148"/>
                  <a:pt x="4013435" y="432396"/>
                  <a:pt x="4013993" y="431786"/>
                </a:cubicBezTo>
                <a:close/>
                <a:moveTo>
                  <a:pt x="4021125" y="460530"/>
                </a:moveTo>
                <a:cubicBezTo>
                  <a:pt x="4024606" y="457007"/>
                  <a:pt x="4026496" y="457350"/>
                  <a:pt x="4028945" y="461991"/>
                </a:cubicBezTo>
                <a:cubicBezTo>
                  <a:pt x="4030535" y="464195"/>
                  <a:pt x="4030062" y="467288"/>
                  <a:pt x="4027871" y="468895"/>
                </a:cubicBezTo>
                <a:cubicBezTo>
                  <a:pt x="4027742" y="468990"/>
                  <a:pt x="4027570" y="469080"/>
                  <a:pt x="4027441" y="469166"/>
                </a:cubicBezTo>
                <a:cubicBezTo>
                  <a:pt x="4020524" y="475009"/>
                  <a:pt x="4014552" y="466889"/>
                  <a:pt x="4020911" y="460444"/>
                </a:cubicBezTo>
                <a:close/>
                <a:moveTo>
                  <a:pt x="4029718" y="495891"/>
                </a:moveTo>
                <a:cubicBezTo>
                  <a:pt x="4026109" y="496406"/>
                  <a:pt x="4025422" y="495891"/>
                  <a:pt x="4026281" y="493098"/>
                </a:cubicBezTo>
                <a:cubicBezTo>
                  <a:pt x="4027656" y="489489"/>
                  <a:pt x="4034402" y="489489"/>
                  <a:pt x="4034402" y="493098"/>
                </a:cubicBezTo>
                <a:lnTo>
                  <a:pt x="4034402" y="493098"/>
                </a:lnTo>
                <a:cubicBezTo>
                  <a:pt x="4034101" y="494172"/>
                  <a:pt x="4032125" y="495418"/>
                  <a:pt x="4029418" y="495805"/>
                </a:cubicBezTo>
                <a:close/>
                <a:moveTo>
                  <a:pt x="4033328" y="1261368"/>
                </a:moveTo>
                <a:cubicBezTo>
                  <a:pt x="4033285" y="1262561"/>
                  <a:pt x="4032340" y="1263516"/>
                  <a:pt x="4031136" y="1263516"/>
                </a:cubicBezTo>
                <a:cubicBezTo>
                  <a:pt x="4029933" y="1263516"/>
                  <a:pt x="4029504" y="1262528"/>
                  <a:pt x="4030191" y="1261368"/>
                </a:cubicBezTo>
                <a:cubicBezTo>
                  <a:pt x="4030878" y="1260207"/>
                  <a:pt x="4031910" y="1259262"/>
                  <a:pt x="4032425" y="1259262"/>
                </a:cubicBezTo>
                <a:cubicBezTo>
                  <a:pt x="4032941" y="1259262"/>
                  <a:pt x="4033027" y="1260122"/>
                  <a:pt x="4033027" y="1261282"/>
                </a:cubicBezTo>
                <a:close/>
                <a:moveTo>
                  <a:pt x="4027355" y="1855884"/>
                </a:moveTo>
                <a:cubicBezTo>
                  <a:pt x="4028602" y="1857160"/>
                  <a:pt x="4029160" y="1858977"/>
                  <a:pt x="4028816" y="1860739"/>
                </a:cubicBezTo>
                <a:cubicBezTo>
                  <a:pt x="4028215" y="1862501"/>
                  <a:pt x="4027097" y="1862200"/>
                  <a:pt x="4025121" y="1859837"/>
                </a:cubicBezTo>
                <a:cubicBezTo>
                  <a:pt x="4021598" y="1855755"/>
                  <a:pt x="4023531" y="1852232"/>
                  <a:pt x="4027054" y="1855798"/>
                </a:cubicBezTo>
                <a:close/>
                <a:moveTo>
                  <a:pt x="4033328" y="1349576"/>
                </a:moveTo>
                <a:cubicBezTo>
                  <a:pt x="4041362" y="1345280"/>
                  <a:pt x="4043425" y="1346611"/>
                  <a:pt x="4042995" y="1355205"/>
                </a:cubicBezTo>
                <a:cubicBezTo>
                  <a:pt x="4042651" y="1362552"/>
                  <a:pt x="4038354" y="1365817"/>
                  <a:pt x="4036292" y="1360360"/>
                </a:cubicBezTo>
                <a:cubicBezTo>
                  <a:pt x="4035605" y="1358510"/>
                  <a:pt x="4033972" y="1357206"/>
                  <a:pt x="4031996" y="1357009"/>
                </a:cubicBezTo>
                <a:cubicBezTo>
                  <a:pt x="4026195" y="1356923"/>
                  <a:pt x="4026840" y="1352756"/>
                  <a:pt x="4033027" y="1349490"/>
                </a:cubicBezTo>
                <a:close/>
                <a:moveTo>
                  <a:pt x="4041018" y="1248607"/>
                </a:moveTo>
                <a:cubicBezTo>
                  <a:pt x="4046561" y="1248607"/>
                  <a:pt x="4047721" y="1253849"/>
                  <a:pt x="4042608" y="1255825"/>
                </a:cubicBezTo>
                <a:cubicBezTo>
                  <a:pt x="4038311" y="1257501"/>
                  <a:pt x="4038311" y="1257544"/>
                  <a:pt x="4035734" y="1254278"/>
                </a:cubicBezTo>
                <a:cubicBezTo>
                  <a:pt x="4033156" y="1251013"/>
                  <a:pt x="4034445" y="1248521"/>
                  <a:pt x="4040718" y="1248521"/>
                </a:cubicBezTo>
                <a:close/>
                <a:moveTo>
                  <a:pt x="4039773" y="443516"/>
                </a:moveTo>
                <a:cubicBezTo>
                  <a:pt x="4043768" y="441023"/>
                  <a:pt x="4044069" y="441152"/>
                  <a:pt x="4041792" y="445148"/>
                </a:cubicBezTo>
                <a:cubicBezTo>
                  <a:pt x="4040503" y="447554"/>
                  <a:pt x="4038569" y="449445"/>
                  <a:pt x="4037495" y="449445"/>
                </a:cubicBezTo>
                <a:cubicBezTo>
                  <a:pt x="4033757" y="449402"/>
                  <a:pt x="4034917" y="446308"/>
                  <a:pt x="4039472" y="443430"/>
                </a:cubicBezTo>
                <a:close/>
                <a:moveTo>
                  <a:pt x="4042780" y="1888323"/>
                </a:moveTo>
                <a:cubicBezTo>
                  <a:pt x="4044499" y="1888344"/>
                  <a:pt x="4045916" y="1889762"/>
                  <a:pt x="4045916" y="1891502"/>
                </a:cubicBezTo>
                <a:cubicBezTo>
                  <a:pt x="4045916" y="1894811"/>
                  <a:pt x="4043425" y="1895799"/>
                  <a:pt x="4041018" y="1893307"/>
                </a:cubicBezTo>
                <a:cubicBezTo>
                  <a:pt x="4038612" y="1890815"/>
                  <a:pt x="4039214" y="1888237"/>
                  <a:pt x="4042479" y="1888237"/>
                </a:cubicBezTo>
                <a:close/>
                <a:moveTo>
                  <a:pt x="4050084" y="1478129"/>
                </a:moveTo>
                <a:cubicBezTo>
                  <a:pt x="4047807" y="1478129"/>
                  <a:pt x="4045788" y="1477184"/>
                  <a:pt x="4045788" y="1476024"/>
                </a:cubicBezTo>
                <a:cubicBezTo>
                  <a:pt x="4045788" y="1474864"/>
                  <a:pt x="4047678" y="1473876"/>
                  <a:pt x="4050084" y="1473876"/>
                </a:cubicBezTo>
                <a:cubicBezTo>
                  <a:pt x="4052490" y="1473876"/>
                  <a:pt x="4054381" y="1474864"/>
                  <a:pt x="4054381" y="1476024"/>
                </a:cubicBezTo>
                <a:cubicBezTo>
                  <a:pt x="4054381" y="1477184"/>
                  <a:pt x="4052104" y="1478044"/>
                  <a:pt x="4049783" y="1478044"/>
                </a:cubicBezTo>
                <a:close/>
                <a:moveTo>
                  <a:pt x="4052190" y="1537637"/>
                </a:moveTo>
                <a:cubicBezTo>
                  <a:pt x="4052190" y="1538823"/>
                  <a:pt x="4051244" y="1539785"/>
                  <a:pt x="4050041" y="1539785"/>
                </a:cubicBezTo>
                <a:cubicBezTo>
                  <a:pt x="4048838" y="1539785"/>
                  <a:pt x="4047893" y="1538823"/>
                  <a:pt x="4047893" y="1537637"/>
                </a:cubicBezTo>
                <a:cubicBezTo>
                  <a:pt x="4047893" y="1536451"/>
                  <a:pt x="4048838" y="1535489"/>
                  <a:pt x="4050041" y="1535489"/>
                </a:cubicBezTo>
                <a:cubicBezTo>
                  <a:pt x="4051244" y="1535489"/>
                  <a:pt x="4052190" y="1536451"/>
                  <a:pt x="4052190" y="1537637"/>
                </a:cubicBezTo>
                <a:close/>
                <a:moveTo>
                  <a:pt x="4047249" y="1949635"/>
                </a:moveTo>
                <a:cubicBezTo>
                  <a:pt x="4047678" y="1951053"/>
                  <a:pt x="4046561" y="1952170"/>
                  <a:pt x="4044756" y="1952170"/>
                </a:cubicBezTo>
                <a:cubicBezTo>
                  <a:pt x="4042909" y="1952170"/>
                  <a:pt x="4041448" y="1950688"/>
                  <a:pt x="4041448" y="1948862"/>
                </a:cubicBezTo>
                <a:cubicBezTo>
                  <a:pt x="4041448" y="1948849"/>
                  <a:pt x="4041448" y="1948832"/>
                  <a:pt x="4041448" y="1948819"/>
                </a:cubicBezTo>
                <a:cubicBezTo>
                  <a:pt x="4041448" y="1944866"/>
                  <a:pt x="4045916" y="1945553"/>
                  <a:pt x="4047249" y="1949635"/>
                </a:cubicBezTo>
                <a:close/>
                <a:moveTo>
                  <a:pt x="4040374" y="2100960"/>
                </a:moveTo>
                <a:cubicBezTo>
                  <a:pt x="4041104" y="2099757"/>
                  <a:pt x="4042092" y="2098812"/>
                  <a:pt x="4042608" y="2098812"/>
                </a:cubicBezTo>
                <a:cubicBezTo>
                  <a:pt x="4043124" y="2098812"/>
                  <a:pt x="4043511" y="2099757"/>
                  <a:pt x="4043511" y="2100960"/>
                </a:cubicBezTo>
                <a:cubicBezTo>
                  <a:pt x="4043468" y="2102146"/>
                  <a:pt x="4042522" y="2103087"/>
                  <a:pt x="4041319" y="2103066"/>
                </a:cubicBezTo>
                <a:cubicBezTo>
                  <a:pt x="4041319" y="2103066"/>
                  <a:pt x="4041319" y="2103066"/>
                  <a:pt x="4041319" y="2103066"/>
                </a:cubicBezTo>
                <a:cubicBezTo>
                  <a:pt x="4040073" y="2102894"/>
                  <a:pt x="4039687" y="2101948"/>
                  <a:pt x="4040374" y="2100788"/>
                </a:cubicBezTo>
                <a:close/>
                <a:moveTo>
                  <a:pt x="4054811" y="3468730"/>
                </a:moveTo>
                <a:cubicBezTo>
                  <a:pt x="4055369" y="3470118"/>
                  <a:pt x="4055799" y="3471557"/>
                  <a:pt x="4056099" y="3473027"/>
                </a:cubicBezTo>
                <a:cubicBezTo>
                  <a:pt x="4056099" y="3473542"/>
                  <a:pt x="4054682" y="3473929"/>
                  <a:pt x="4052963" y="3473929"/>
                </a:cubicBezTo>
                <a:cubicBezTo>
                  <a:pt x="4051244" y="3473929"/>
                  <a:pt x="4049783" y="3472039"/>
                  <a:pt x="4049783" y="3469632"/>
                </a:cubicBezTo>
                <a:cubicBezTo>
                  <a:pt x="4049783" y="3464391"/>
                  <a:pt x="4053006" y="3463832"/>
                  <a:pt x="4054811" y="3468558"/>
                </a:cubicBezTo>
                <a:close/>
                <a:moveTo>
                  <a:pt x="4052190" y="1415700"/>
                </a:moveTo>
                <a:cubicBezTo>
                  <a:pt x="4053435" y="1416474"/>
                  <a:pt x="4053221" y="1418149"/>
                  <a:pt x="4051760" y="1419997"/>
                </a:cubicBezTo>
                <a:cubicBezTo>
                  <a:pt x="4048580" y="1423864"/>
                  <a:pt x="4043511" y="1423864"/>
                  <a:pt x="4043511" y="1419997"/>
                </a:cubicBezTo>
                <a:cubicBezTo>
                  <a:pt x="4044198" y="1416604"/>
                  <a:pt x="4047549" y="1414422"/>
                  <a:pt x="4050944" y="1415123"/>
                </a:cubicBezTo>
                <a:cubicBezTo>
                  <a:pt x="4051373" y="1415213"/>
                  <a:pt x="4051803" y="1415349"/>
                  <a:pt x="4052190" y="1415528"/>
                </a:cubicBezTo>
                <a:close/>
                <a:moveTo>
                  <a:pt x="4027957" y="375930"/>
                </a:moveTo>
                <a:cubicBezTo>
                  <a:pt x="4024262" y="378508"/>
                  <a:pt x="4020481" y="377735"/>
                  <a:pt x="4020481" y="374427"/>
                </a:cubicBezTo>
                <a:cubicBezTo>
                  <a:pt x="4020481" y="371118"/>
                  <a:pt x="4026539" y="366908"/>
                  <a:pt x="4030750" y="366908"/>
                </a:cubicBezTo>
                <a:cubicBezTo>
                  <a:pt x="4033328" y="366521"/>
                  <a:pt x="4031222" y="373267"/>
                  <a:pt x="4027828" y="375544"/>
                </a:cubicBezTo>
                <a:close/>
                <a:moveTo>
                  <a:pt x="4023660" y="315778"/>
                </a:moveTo>
                <a:cubicBezTo>
                  <a:pt x="4022973" y="316939"/>
                  <a:pt x="4022028" y="317927"/>
                  <a:pt x="4021598" y="317927"/>
                </a:cubicBezTo>
                <a:cubicBezTo>
                  <a:pt x="4021168" y="317927"/>
                  <a:pt x="4020223" y="316939"/>
                  <a:pt x="4019493" y="315778"/>
                </a:cubicBezTo>
                <a:cubicBezTo>
                  <a:pt x="4018762" y="314618"/>
                  <a:pt x="4019493" y="313673"/>
                  <a:pt x="4021598" y="313673"/>
                </a:cubicBezTo>
                <a:cubicBezTo>
                  <a:pt x="4023703" y="313673"/>
                  <a:pt x="4024348" y="314361"/>
                  <a:pt x="4023531" y="315521"/>
                </a:cubicBezTo>
                <a:close/>
                <a:moveTo>
                  <a:pt x="4021598" y="218031"/>
                </a:moveTo>
                <a:cubicBezTo>
                  <a:pt x="4020868" y="219213"/>
                  <a:pt x="4019578" y="219991"/>
                  <a:pt x="4018204" y="220137"/>
                </a:cubicBezTo>
                <a:cubicBezTo>
                  <a:pt x="4017044" y="220137"/>
                  <a:pt x="4016700" y="219192"/>
                  <a:pt x="4017387" y="218031"/>
                </a:cubicBezTo>
                <a:cubicBezTo>
                  <a:pt x="4018118" y="216841"/>
                  <a:pt x="4019364" y="216055"/>
                  <a:pt x="4020782" y="215883"/>
                </a:cubicBezTo>
                <a:cubicBezTo>
                  <a:pt x="4021899" y="215625"/>
                  <a:pt x="4022242" y="216614"/>
                  <a:pt x="4021555" y="217774"/>
                </a:cubicBezTo>
                <a:close/>
                <a:moveTo>
                  <a:pt x="4009224" y="149286"/>
                </a:moveTo>
                <a:cubicBezTo>
                  <a:pt x="4010126" y="146494"/>
                  <a:pt x="4010771" y="143615"/>
                  <a:pt x="4011071" y="140693"/>
                </a:cubicBezTo>
                <a:cubicBezTo>
                  <a:pt x="4011458" y="138236"/>
                  <a:pt x="4012833" y="136062"/>
                  <a:pt x="4014938" y="134721"/>
                </a:cubicBezTo>
                <a:cubicBezTo>
                  <a:pt x="4017645" y="133174"/>
                  <a:pt x="4018977" y="133905"/>
                  <a:pt x="4020782" y="137986"/>
                </a:cubicBezTo>
                <a:cubicBezTo>
                  <a:pt x="4022586" y="142068"/>
                  <a:pt x="4022414" y="144173"/>
                  <a:pt x="4019235" y="148642"/>
                </a:cubicBezTo>
                <a:cubicBezTo>
                  <a:pt x="4014079" y="155516"/>
                  <a:pt x="4006990" y="156075"/>
                  <a:pt x="4009181" y="149372"/>
                </a:cubicBezTo>
                <a:close/>
                <a:moveTo>
                  <a:pt x="4010083" y="1480235"/>
                </a:moveTo>
                <a:cubicBezTo>
                  <a:pt x="4010083" y="1483930"/>
                  <a:pt x="3993369" y="1482813"/>
                  <a:pt x="3991952" y="1479075"/>
                </a:cubicBezTo>
                <a:cubicBezTo>
                  <a:pt x="3989588" y="1472802"/>
                  <a:pt x="3994702" y="1470482"/>
                  <a:pt x="4002693" y="1474520"/>
                </a:cubicBezTo>
                <a:cubicBezTo>
                  <a:pt x="4006732" y="1476411"/>
                  <a:pt x="4010040" y="1478946"/>
                  <a:pt x="4010040" y="1480149"/>
                </a:cubicBezTo>
                <a:close/>
                <a:moveTo>
                  <a:pt x="4006646" y="527084"/>
                </a:moveTo>
                <a:cubicBezTo>
                  <a:pt x="4005916" y="528875"/>
                  <a:pt x="4004283" y="530104"/>
                  <a:pt x="4002349" y="530263"/>
                </a:cubicBezTo>
                <a:cubicBezTo>
                  <a:pt x="4000674" y="530169"/>
                  <a:pt x="3999385" y="528759"/>
                  <a:pt x="3999428" y="527084"/>
                </a:cubicBezTo>
                <a:cubicBezTo>
                  <a:pt x="3999728" y="525039"/>
                  <a:pt x="4001576" y="523608"/>
                  <a:pt x="4003638" y="523891"/>
                </a:cubicBezTo>
                <a:cubicBezTo>
                  <a:pt x="4003681" y="523896"/>
                  <a:pt x="4003681" y="523900"/>
                  <a:pt x="4003724" y="523904"/>
                </a:cubicBezTo>
                <a:cubicBezTo>
                  <a:pt x="4006345" y="523818"/>
                  <a:pt x="4007419" y="524807"/>
                  <a:pt x="4006603" y="526998"/>
                </a:cubicBezTo>
                <a:close/>
                <a:moveTo>
                  <a:pt x="3992940" y="168277"/>
                </a:moveTo>
                <a:cubicBezTo>
                  <a:pt x="3992123" y="172574"/>
                  <a:pt x="3987526" y="173949"/>
                  <a:pt x="3982843" y="171156"/>
                </a:cubicBezTo>
                <a:cubicBezTo>
                  <a:pt x="3979621" y="169519"/>
                  <a:pt x="3976312" y="168084"/>
                  <a:pt x="3972918" y="166859"/>
                </a:cubicBezTo>
                <a:cubicBezTo>
                  <a:pt x="3968621" y="165184"/>
                  <a:pt x="3966086" y="162864"/>
                  <a:pt x="3966086" y="160286"/>
                </a:cubicBezTo>
                <a:cubicBezTo>
                  <a:pt x="3966086" y="157708"/>
                  <a:pt x="3966817" y="156247"/>
                  <a:pt x="3967676" y="155989"/>
                </a:cubicBezTo>
                <a:cubicBezTo>
                  <a:pt x="3968535" y="155731"/>
                  <a:pt x="3972789" y="155516"/>
                  <a:pt x="3977085" y="155044"/>
                </a:cubicBezTo>
                <a:cubicBezTo>
                  <a:pt x="3983616" y="154356"/>
                  <a:pt x="3984948" y="155044"/>
                  <a:pt x="3984948" y="158094"/>
                </a:cubicBezTo>
                <a:cubicBezTo>
                  <a:pt x="3985163" y="160522"/>
                  <a:pt x="3986882" y="162554"/>
                  <a:pt x="3989245" y="163164"/>
                </a:cubicBezTo>
                <a:cubicBezTo>
                  <a:pt x="3991608" y="163482"/>
                  <a:pt x="3993240" y="165648"/>
                  <a:pt x="3992940" y="167998"/>
                </a:cubicBezTo>
                <a:cubicBezTo>
                  <a:pt x="3992940" y="168062"/>
                  <a:pt x="3992897" y="168127"/>
                  <a:pt x="3992897" y="168191"/>
                </a:cubicBezTo>
                <a:close/>
                <a:moveTo>
                  <a:pt x="3971973" y="119812"/>
                </a:moveTo>
                <a:cubicBezTo>
                  <a:pt x="3967418" y="119554"/>
                  <a:pt x="3963981" y="117664"/>
                  <a:pt x="3963981" y="115515"/>
                </a:cubicBezTo>
                <a:cubicBezTo>
                  <a:pt x="3963981" y="112508"/>
                  <a:pt x="3972875" y="114226"/>
                  <a:pt x="3973906" y="117449"/>
                </a:cubicBezTo>
                <a:cubicBezTo>
                  <a:pt x="3974250" y="118360"/>
                  <a:pt x="3973777" y="119374"/>
                  <a:pt x="3972875" y="119722"/>
                </a:cubicBezTo>
                <a:cubicBezTo>
                  <a:pt x="3972574" y="119829"/>
                  <a:pt x="3972273" y="119863"/>
                  <a:pt x="3971973" y="119812"/>
                </a:cubicBezTo>
                <a:close/>
                <a:moveTo>
                  <a:pt x="3977644" y="132702"/>
                </a:moveTo>
                <a:cubicBezTo>
                  <a:pt x="3976484" y="134158"/>
                  <a:pt x="3974679" y="134996"/>
                  <a:pt x="3972832" y="134979"/>
                </a:cubicBezTo>
                <a:cubicBezTo>
                  <a:pt x="3969609" y="134979"/>
                  <a:pt x="3969609" y="134678"/>
                  <a:pt x="3972832" y="131370"/>
                </a:cubicBezTo>
                <a:cubicBezTo>
                  <a:pt x="3976054" y="128061"/>
                  <a:pt x="3980093" y="128577"/>
                  <a:pt x="3977644" y="132616"/>
                </a:cubicBezTo>
                <a:close/>
                <a:moveTo>
                  <a:pt x="3982757" y="90380"/>
                </a:moveTo>
                <a:cubicBezTo>
                  <a:pt x="3978718" y="93001"/>
                  <a:pt x="3977859" y="92958"/>
                  <a:pt x="3974852" y="89908"/>
                </a:cubicBezTo>
                <a:cubicBezTo>
                  <a:pt x="3970555" y="85611"/>
                  <a:pt x="3972016" y="83764"/>
                  <a:pt x="3978074" y="85268"/>
                </a:cubicBezTo>
                <a:cubicBezTo>
                  <a:pt x="3985636" y="87029"/>
                  <a:pt x="3986452" y="87931"/>
                  <a:pt x="3982757" y="90294"/>
                </a:cubicBezTo>
                <a:close/>
                <a:moveTo>
                  <a:pt x="3981597" y="72034"/>
                </a:moveTo>
                <a:cubicBezTo>
                  <a:pt x="3976871" y="73839"/>
                  <a:pt x="3975711" y="73667"/>
                  <a:pt x="3971371" y="70444"/>
                </a:cubicBezTo>
                <a:cubicBezTo>
                  <a:pt x="3966301" y="66706"/>
                  <a:pt x="3969996" y="64429"/>
                  <a:pt x="3978417" y="66148"/>
                </a:cubicBezTo>
                <a:cubicBezTo>
                  <a:pt x="3985464" y="67737"/>
                  <a:pt x="3986796" y="69929"/>
                  <a:pt x="3981597" y="72034"/>
                </a:cubicBezTo>
                <a:close/>
                <a:moveTo>
                  <a:pt x="3963207" y="59144"/>
                </a:moveTo>
                <a:cubicBezTo>
                  <a:pt x="3961059" y="57039"/>
                  <a:pt x="3961618" y="54848"/>
                  <a:pt x="3965184" y="51239"/>
                </a:cubicBezTo>
                <a:cubicBezTo>
                  <a:pt x="3968750" y="47630"/>
                  <a:pt x="3972316" y="48575"/>
                  <a:pt x="3972316" y="53258"/>
                </a:cubicBezTo>
                <a:cubicBezTo>
                  <a:pt x="3972316" y="56481"/>
                  <a:pt x="3965227" y="61078"/>
                  <a:pt x="3963379" y="59144"/>
                </a:cubicBezTo>
                <a:close/>
                <a:moveTo>
                  <a:pt x="3972316" y="181554"/>
                </a:moveTo>
                <a:cubicBezTo>
                  <a:pt x="3972316" y="182628"/>
                  <a:pt x="3970855" y="184046"/>
                  <a:pt x="3969008" y="184776"/>
                </a:cubicBezTo>
                <a:cubicBezTo>
                  <a:pt x="3966559" y="185584"/>
                  <a:pt x="3964024" y="186018"/>
                  <a:pt x="3961446" y="186065"/>
                </a:cubicBezTo>
                <a:cubicBezTo>
                  <a:pt x="3957880" y="186065"/>
                  <a:pt x="3957622" y="185506"/>
                  <a:pt x="3959771" y="182843"/>
                </a:cubicBezTo>
                <a:cubicBezTo>
                  <a:pt x="3962563" y="179448"/>
                  <a:pt x="3972316" y="178245"/>
                  <a:pt x="3972316" y="181382"/>
                </a:cubicBezTo>
                <a:close/>
                <a:moveTo>
                  <a:pt x="3960028" y="239171"/>
                </a:moveTo>
                <a:cubicBezTo>
                  <a:pt x="3961145" y="239171"/>
                  <a:pt x="3961532" y="240159"/>
                  <a:pt x="3960802" y="241319"/>
                </a:cubicBezTo>
                <a:cubicBezTo>
                  <a:pt x="3960071" y="242500"/>
                  <a:pt x="3958825" y="243278"/>
                  <a:pt x="3957450" y="243424"/>
                </a:cubicBezTo>
                <a:cubicBezTo>
                  <a:pt x="3956290" y="243424"/>
                  <a:pt x="3955903" y="242479"/>
                  <a:pt x="3956634" y="241319"/>
                </a:cubicBezTo>
                <a:cubicBezTo>
                  <a:pt x="3957321" y="240056"/>
                  <a:pt x="3958610" y="239196"/>
                  <a:pt x="3960028" y="238999"/>
                </a:cubicBezTo>
                <a:close/>
                <a:moveTo>
                  <a:pt x="3958868" y="375028"/>
                </a:moveTo>
                <a:cubicBezTo>
                  <a:pt x="3957193" y="377649"/>
                  <a:pt x="3954185" y="377735"/>
                  <a:pt x="3948255" y="375286"/>
                </a:cubicBezTo>
                <a:cubicBezTo>
                  <a:pt x="3944388" y="373696"/>
                  <a:pt x="3944517" y="373353"/>
                  <a:pt x="3950189" y="370989"/>
                </a:cubicBezTo>
                <a:cubicBezTo>
                  <a:pt x="3956548" y="368497"/>
                  <a:pt x="3961446" y="370560"/>
                  <a:pt x="3959083" y="374856"/>
                </a:cubicBezTo>
                <a:close/>
                <a:moveTo>
                  <a:pt x="3950275" y="237065"/>
                </a:moveTo>
                <a:cubicBezTo>
                  <a:pt x="3948471" y="237065"/>
                  <a:pt x="3947611" y="236120"/>
                  <a:pt x="3948298" y="234917"/>
                </a:cubicBezTo>
                <a:cubicBezTo>
                  <a:pt x="3949029" y="233761"/>
                  <a:pt x="3950232" y="232992"/>
                  <a:pt x="3951564" y="232812"/>
                </a:cubicBezTo>
                <a:cubicBezTo>
                  <a:pt x="3952681" y="232859"/>
                  <a:pt x="3953583" y="233796"/>
                  <a:pt x="3953540" y="234917"/>
                </a:cubicBezTo>
                <a:cubicBezTo>
                  <a:pt x="3953497" y="235948"/>
                  <a:pt x="3952036" y="236893"/>
                  <a:pt x="3950232" y="236893"/>
                </a:cubicBezTo>
                <a:close/>
                <a:moveTo>
                  <a:pt x="3947267" y="196678"/>
                </a:moveTo>
                <a:cubicBezTo>
                  <a:pt x="3946107" y="196678"/>
                  <a:pt x="3945162" y="195737"/>
                  <a:pt x="3945162" y="194572"/>
                </a:cubicBezTo>
                <a:cubicBezTo>
                  <a:pt x="3945162" y="194559"/>
                  <a:pt x="3945162" y="194542"/>
                  <a:pt x="3945162" y="194529"/>
                </a:cubicBezTo>
                <a:cubicBezTo>
                  <a:pt x="3945162" y="193365"/>
                  <a:pt x="3946107" y="192424"/>
                  <a:pt x="3947267" y="192424"/>
                </a:cubicBezTo>
                <a:cubicBezTo>
                  <a:pt x="3948428" y="192445"/>
                  <a:pt x="3949330" y="193382"/>
                  <a:pt x="3949330" y="194529"/>
                </a:cubicBezTo>
                <a:cubicBezTo>
                  <a:pt x="3949330" y="195694"/>
                  <a:pt x="3948384" y="196635"/>
                  <a:pt x="3947224" y="196635"/>
                </a:cubicBezTo>
                <a:close/>
                <a:moveTo>
                  <a:pt x="3951564" y="567386"/>
                </a:moveTo>
                <a:cubicBezTo>
                  <a:pt x="3951564" y="570694"/>
                  <a:pt x="3945205" y="572026"/>
                  <a:pt x="3942498" y="569319"/>
                </a:cubicBezTo>
                <a:cubicBezTo>
                  <a:pt x="3939791" y="566612"/>
                  <a:pt x="3941038" y="555828"/>
                  <a:pt x="3944174" y="555828"/>
                </a:cubicBezTo>
                <a:cubicBezTo>
                  <a:pt x="3947310" y="555828"/>
                  <a:pt x="3951392" y="561843"/>
                  <a:pt x="3951392" y="567214"/>
                </a:cubicBezTo>
                <a:close/>
                <a:moveTo>
                  <a:pt x="3939877" y="243424"/>
                </a:moveTo>
                <a:cubicBezTo>
                  <a:pt x="3938073" y="243424"/>
                  <a:pt x="3936912" y="242307"/>
                  <a:pt x="3937385" y="240889"/>
                </a:cubicBezTo>
                <a:cubicBezTo>
                  <a:pt x="3938674" y="236979"/>
                  <a:pt x="3943186" y="236335"/>
                  <a:pt x="3943186" y="240073"/>
                </a:cubicBezTo>
                <a:cubicBezTo>
                  <a:pt x="3943100" y="241908"/>
                  <a:pt x="3941553" y="243325"/>
                  <a:pt x="3939705" y="243252"/>
                </a:cubicBezTo>
                <a:close/>
                <a:moveTo>
                  <a:pt x="3937600" y="1435550"/>
                </a:moveTo>
                <a:cubicBezTo>
                  <a:pt x="3939362" y="1435527"/>
                  <a:pt x="3940779" y="1436931"/>
                  <a:pt x="3940822" y="1438687"/>
                </a:cubicBezTo>
                <a:cubicBezTo>
                  <a:pt x="3940866" y="1440443"/>
                  <a:pt x="3939448" y="1441885"/>
                  <a:pt x="3937686" y="1441909"/>
                </a:cubicBezTo>
                <a:cubicBezTo>
                  <a:pt x="3935924" y="1441933"/>
                  <a:pt x="3934507" y="1440528"/>
                  <a:pt x="3934464" y="1438772"/>
                </a:cubicBezTo>
                <a:cubicBezTo>
                  <a:pt x="3934464" y="1438758"/>
                  <a:pt x="3934464" y="1438744"/>
                  <a:pt x="3934464" y="1438730"/>
                </a:cubicBezTo>
                <a:cubicBezTo>
                  <a:pt x="3934421" y="1436998"/>
                  <a:pt x="3935838" y="1435574"/>
                  <a:pt x="3937557" y="1435551"/>
                </a:cubicBezTo>
                <a:cubicBezTo>
                  <a:pt x="3937557" y="1435550"/>
                  <a:pt x="3937600" y="1435550"/>
                  <a:pt x="3937600" y="1435550"/>
                </a:cubicBezTo>
                <a:close/>
                <a:moveTo>
                  <a:pt x="3936182" y="91583"/>
                </a:moveTo>
                <a:cubicBezTo>
                  <a:pt x="3935151" y="94308"/>
                  <a:pt x="3933260" y="96628"/>
                  <a:pt x="3930812" y="98200"/>
                </a:cubicBezTo>
                <a:cubicBezTo>
                  <a:pt x="3926515" y="101208"/>
                  <a:pt x="3926085" y="101122"/>
                  <a:pt x="3926128" y="96353"/>
                </a:cubicBezTo>
                <a:cubicBezTo>
                  <a:pt x="3926128" y="93581"/>
                  <a:pt x="3926773" y="90849"/>
                  <a:pt x="3928019" y="88361"/>
                </a:cubicBezTo>
                <a:cubicBezTo>
                  <a:pt x="3929350" y="86234"/>
                  <a:pt x="3932186" y="85603"/>
                  <a:pt x="3934292" y="86943"/>
                </a:cubicBezTo>
                <a:cubicBezTo>
                  <a:pt x="3935881" y="87931"/>
                  <a:pt x="3936655" y="89766"/>
                  <a:pt x="3936354" y="91583"/>
                </a:cubicBezTo>
                <a:close/>
                <a:moveTo>
                  <a:pt x="3927589" y="2806371"/>
                </a:moveTo>
                <a:cubicBezTo>
                  <a:pt x="3924109" y="2806371"/>
                  <a:pt x="3922090" y="2805211"/>
                  <a:pt x="3922090" y="2803192"/>
                </a:cubicBezTo>
                <a:cubicBezTo>
                  <a:pt x="3922004" y="2801520"/>
                  <a:pt x="3923293" y="2800107"/>
                  <a:pt x="3924968" y="2800012"/>
                </a:cubicBezTo>
                <a:cubicBezTo>
                  <a:pt x="3927159" y="2800330"/>
                  <a:pt x="3929093" y="2801469"/>
                  <a:pt x="3930468" y="2803192"/>
                </a:cubicBezTo>
                <a:cubicBezTo>
                  <a:pt x="3932659" y="2805855"/>
                  <a:pt x="3932229" y="2806371"/>
                  <a:pt x="3927589" y="2806371"/>
                </a:cubicBezTo>
                <a:close/>
                <a:moveTo>
                  <a:pt x="3931112" y="3491459"/>
                </a:moveTo>
                <a:cubicBezTo>
                  <a:pt x="3929093" y="3493478"/>
                  <a:pt x="3924152" y="3493092"/>
                  <a:pt x="3924152" y="3490943"/>
                </a:cubicBezTo>
                <a:cubicBezTo>
                  <a:pt x="3924152" y="3488795"/>
                  <a:pt x="3930081" y="3486260"/>
                  <a:pt x="3931370" y="3488365"/>
                </a:cubicBezTo>
                <a:cubicBezTo>
                  <a:pt x="3931971" y="3489341"/>
                  <a:pt x="3931886" y="3490595"/>
                  <a:pt x="3931112" y="3491459"/>
                </a:cubicBezTo>
                <a:close/>
                <a:moveTo>
                  <a:pt x="3926128" y="56223"/>
                </a:moveTo>
                <a:cubicBezTo>
                  <a:pt x="3924925" y="56223"/>
                  <a:pt x="3924495" y="55277"/>
                  <a:pt x="3925226" y="54117"/>
                </a:cubicBezTo>
                <a:cubicBezTo>
                  <a:pt x="3925957" y="52957"/>
                  <a:pt x="3926945" y="51969"/>
                  <a:pt x="3927460" y="51969"/>
                </a:cubicBezTo>
                <a:cubicBezTo>
                  <a:pt x="3927976" y="51969"/>
                  <a:pt x="3928362" y="52957"/>
                  <a:pt x="3928362" y="54117"/>
                </a:cubicBezTo>
                <a:cubicBezTo>
                  <a:pt x="3928319" y="55303"/>
                  <a:pt x="3927374" y="56248"/>
                  <a:pt x="3926171" y="56223"/>
                </a:cubicBezTo>
                <a:cubicBezTo>
                  <a:pt x="3926171" y="56223"/>
                  <a:pt x="3926128" y="56223"/>
                  <a:pt x="3926128" y="56223"/>
                </a:cubicBezTo>
                <a:close/>
                <a:moveTo>
                  <a:pt x="3914441" y="3508860"/>
                </a:moveTo>
                <a:cubicBezTo>
                  <a:pt x="3915817" y="3505251"/>
                  <a:pt x="3919984" y="3504564"/>
                  <a:pt x="3919984" y="3507700"/>
                </a:cubicBezTo>
                <a:cubicBezTo>
                  <a:pt x="3919984" y="3508903"/>
                  <a:pt x="3921402" y="3509848"/>
                  <a:pt x="3923121" y="3509848"/>
                </a:cubicBezTo>
                <a:cubicBezTo>
                  <a:pt x="3924839" y="3509848"/>
                  <a:pt x="3926257" y="3508903"/>
                  <a:pt x="3926257" y="3507700"/>
                </a:cubicBezTo>
                <a:cubicBezTo>
                  <a:pt x="3926257" y="3504263"/>
                  <a:pt x="3932573" y="3505294"/>
                  <a:pt x="3933948" y="3508946"/>
                </a:cubicBezTo>
                <a:cubicBezTo>
                  <a:pt x="3934850" y="3510901"/>
                  <a:pt x="3937041" y="3511894"/>
                  <a:pt x="3939104" y="3511266"/>
                </a:cubicBezTo>
                <a:cubicBezTo>
                  <a:pt x="3941940" y="3510536"/>
                  <a:pt x="3943014" y="3511266"/>
                  <a:pt x="3943014" y="3514274"/>
                </a:cubicBezTo>
                <a:cubicBezTo>
                  <a:pt x="3943014" y="3518871"/>
                  <a:pt x="3940822" y="3519516"/>
                  <a:pt x="3937342" y="3515992"/>
                </a:cubicBezTo>
                <a:cubicBezTo>
                  <a:pt x="3935624" y="3514231"/>
                  <a:pt x="3933733" y="3514489"/>
                  <a:pt x="3930167" y="3517024"/>
                </a:cubicBezTo>
                <a:cubicBezTo>
                  <a:pt x="3928062" y="3518678"/>
                  <a:pt x="3925612" y="3519846"/>
                  <a:pt x="3922992" y="3520461"/>
                </a:cubicBezTo>
                <a:cubicBezTo>
                  <a:pt x="3919082" y="3520461"/>
                  <a:pt x="3913110" y="3512340"/>
                  <a:pt x="3914441" y="3508860"/>
                </a:cubicBezTo>
                <a:close/>
                <a:moveTo>
                  <a:pt x="3915602" y="4011774"/>
                </a:moveTo>
                <a:cubicBezTo>
                  <a:pt x="3917492" y="4008594"/>
                  <a:pt x="3924667" y="4010914"/>
                  <a:pt x="3923550" y="4014351"/>
                </a:cubicBezTo>
                <a:lnTo>
                  <a:pt x="3923550" y="4014351"/>
                </a:lnTo>
                <a:cubicBezTo>
                  <a:pt x="3922605" y="4017316"/>
                  <a:pt x="3916590" y="4018648"/>
                  <a:pt x="3914957" y="4016199"/>
                </a:cubicBezTo>
                <a:cubicBezTo>
                  <a:pt x="3914485" y="4014773"/>
                  <a:pt x="3914743" y="4013217"/>
                  <a:pt x="3915602" y="4011988"/>
                </a:cubicBezTo>
                <a:close/>
                <a:moveTo>
                  <a:pt x="3926000" y="4030335"/>
                </a:moveTo>
                <a:cubicBezTo>
                  <a:pt x="3927546" y="4031138"/>
                  <a:pt x="3928191" y="4033042"/>
                  <a:pt x="3927460" y="4034631"/>
                </a:cubicBezTo>
                <a:cubicBezTo>
                  <a:pt x="3926601" y="4036608"/>
                  <a:pt x="3924281" y="4037506"/>
                  <a:pt x="3922304" y="4036638"/>
                </a:cubicBezTo>
                <a:cubicBezTo>
                  <a:pt x="3920800" y="4035967"/>
                  <a:pt x="3919855" y="4034403"/>
                  <a:pt x="3919984" y="4032741"/>
                </a:cubicBezTo>
                <a:cubicBezTo>
                  <a:pt x="3919984" y="4028057"/>
                  <a:pt x="3921531" y="4027456"/>
                  <a:pt x="3926000" y="4030335"/>
                </a:cubicBezTo>
                <a:close/>
                <a:moveTo>
                  <a:pt x="3927933" y="3992568"/>
                </a:moveTo>
                <a:cubicBezTo>
                  <a:pt x="3929393" y="3991172"/>
                  <a:pt x="3930081" y="3989152"/>
                  <a:pt x="3929781" y="3987154"/>
                </a:cubicBezTo>
                <a:cubicBezTo>
                  <a:pt x="3929350" y="3982557"/>
                  <a:pt x="3932358" y="3980924"/>
                  <a:pt x="3936440" y="3983545"/>
                </a:cubicBezTo>
                <a:cubicBezTo>
                  <a:pt x="3938846" y="3985092"/>
                  <a:pt x="3938846" y="3986295"/>
                  <a:pt x="3936440" y="3991322"/>
                </a:cubicBezTo>
                <a:cubicBezTo>
                  <a:pt x="3935366" y="3994033"/>
                  <a:pt x="3933519" y="3996375"/>
                  <a:pt x="3931155" y="3998068"/>
                </a:cubicBezTo>
                <a:cubicBezTo>
                  <a:pt x="3927933" y="3999099"/>
                  <a:pt x="3925140" y="3994330"/>
                  <a:pt x="3927933" y="3992568"/>
                </a:cubicBezTo>
                <a:close/>
                <a:moveTo>
                  <a:pt x="3933733" y="4087909"/>
                </a:moveTo>
                <a:cubicBezTo>
                  <a:pt x="3935538" y="4087909"/>
                  <a:pt x="3936397" y="4088854"/>
                  <a:pt x="3935667" y="4090057"/>
                </a:cubicBezTo>
                <a:cubicBezTo>
                  <a:pt x="3934979" y="4091226"/>
                  <a:pt x="3933776" y="4092008"/>
                  <a:pt x="3932444" y="4092162"/>
                </a:cubicBezTo>
                <a:cubicBezTo>
                  <a:pt x="3931327" y="4092141"/>
                  <a:pt x="3930425" y="4091217"/>
                  <a:pt x="3930468" y="4090100"/>
                </a:cubicBezTo>
                <a:cubicBezTo>
                  <a:pt x="3930468" y="4090087"/>
                  <a:pt x="3930468" y="4090070"/>
                  <a:pt x="3930468" y="4090057"/>
                </a:cubicBezTo>
                <a:cubicBezTo>
                  <a:pt x="3930468" y="4088854"/>
                  <a:pt x="3931929" y="4087909"/>
                  <a:pt x="3933733" y="4087909"/>
                </a:cubicBezTo>
                <a:close/>
                <a:moveTo>
                  <a:pt x="3937342" y="4068875"/>
                </a:moveTo>
                <a:cubicBezTo>
                  <a:pt x="3939448" y="4068785"/>
                  <a:pt x="3941338" y="4067526"/>
                  <a:pt x="3942240" y="4065609"/>
                </a:cubicBezTo>
                <a:cubicBezTo>
                  <a:pt x="3943830" y="4061313"/>
                  <a:pt x="3947224" y="4063633"/>
                  <a:pt x="3947224" y="4068789"/>
                </a:cubicBezTo>
                <a:cubicBezTo>
                  <a:pt x="3947224" y="4073945"/>
                  <a:pt x="3944861" y="4075277"/>
                  <a:pt x="3938631" y="4071883"/>
                </a:cubicBezTo>
                <a:cubicBezTo>
                  <a:pt x="3934764" y="4069605"/>
                  <a:pt x="3934421" y="4068918"/>
                  <a:pt x="3937342" y="4068875"/>
                </a:cubicBezTo>
                <a:close/>
                <a:moveTo>
                  <a:pt x="3943529" y="4038498"/>
                </a:moveTo>
                <a:cubicBezTo>
                  <a:pt x="3944560" y="4035362"/>
                  <a:pt x="3953497" y="4033600"/>
                  <a:pt x="3953497" y="4036522"/>
                </a:cubicBezTo>
                <a:cubicBezTo>
                  <a:pt x="3953497" y="4037682"/>
                  <a:pt x="3951993" y="4039143"/>
                  <a:pt x="3950189" y="4039873"/>
                </a:cubicBezTo>
                <a:cubicBezTo>
                  <a:pt x="3944990" y="4042064"/>
                  <a:pt x="3942584" y="4041377"/>
                  <a:pt x="3943529" y="4038498"/>
                </a:cubicBezTo>
                <a:close/>
                <a:moveTo>
                  <a:pt x="3961919" y="3955274"/>
                </a:moveTo>
                <a:cubicBezTo>
                  <a:pt x="3961919" y="3951192"/>
                  <a:pt x="3961919" y="3950977"/>
                  <a:pt x="3964196" y="3954629"/>
                </a:cubicBezTo>
                <a:cubicBezTo>
                  <a:pt x="3965313" y="3956404"/>
                  <a:pt x="3965828" y="3958505"/>
                  <a:pt x="3965657" y="3960601"/>
                </a:cubicBezTo>
                <a:cubicBezTo>
                  <a:pt x="3964497" y="3964039"/>
                  <a:pt x="3961833" y="3960172"/>
                  <a:pt x="3961919" y="3955274"/>
                </a:cubicBezTo>
                <a:close/>
                <a:moveTo>
                  <a:pt x="3961102" y="3936970"/>
                </a:moveTo>
                <a:cubicBezTo>
                  <a:pt x="3958309" y="3930268"/>
                  <a:pt x="3958352" y="3929451"/>
                  <a:pt x="3961532" y="3928377"/>
                </a:cubicBezTo>
                <a:cubicBezTo>
                  <a:pt x="3965828" y="3926616"/>
                  <a:pt x="3973863" y="3934908"/>
                  <a:pt x="3970125" y="3937314"/>
                </a:cubicBezTo>
                <a:cubicBezTo>
                  <a:pt x="3968407" y="3938440"/>
                  <a:pt x="3966945" y="3939900"/>
                  <a:pt x="3965828" y="3941611"/>
                </a:cubicBezTo>
                <a:cubicBezTo>
                  <a:pt x="3964626" y="3943630"/>
                  <a:pt x="3963379" y="3942341"/>
                  <a:pt x="3961102" y="3936970"/>
                </a:cubicBezTo>
                <a:close/>
                <a:moveTo>
                  <a:pt x="3972231" y="3894520"/>
                </a:moveTo>
                <a:cubicBezTo>
                  <a:pt x="3973433" y="3894494"/>
                  <a:pt x="3974379" y="3895440"/>
                  <a:pt x="3974421" y="3896626"/>
                </a:cubicBezTo>
                <a:cubicBezTo>
                  <a:pt x="3974421" y="3896626"/>
                  <a:pt x="3974421" y="3896626"/>
                  <a:pt x="3974421" y="3896626"/>
                </a:cubicBezTo>
                <a:cubicBezTo>
                  <a:pt x="3974421" y="3897828"/>
                  <a:pt x="3973992" y="3898774"/>
                  <a:pt x="3973519" y="3898774"/>
                </a:cubicBezTo>
                <a:cubicBezTo>
                  <a:pt x="3973047" y="3898774"/>
                  <a:pt x="3972016" y="3897828"/>
                  <a:pt x="3971285" y="3896626"/>
                </a:cubicBezTo>
                <a:cubicBezTo>
                  <a:pt x="3970555" y="3895422"/>
                  <a:pt x="3970984" y="3894520"/>
                  <a:pt x="3972231" y="3894520"/>
                </a:cubicBezTo>
                <a:close/>
                <a:moveTo>
                  <a:pt x="3973605" y="4267591"/>
                </a:moveTo>
                <a:cubicBezTo>
                  <a:pt x="3972617" y="4263639"/>
                  <a:pt x="3973347" y="4261791"/>
                  <a:pt x="3976613" y="4260029"/>
                </a:cubicBezTo>
                <a:cubicBezTo>
                  <a:pt x="3978676" y="4258788"/>
                  <a:pt x="3981081" y="4258285"/>
                  <a:pt x="3983445" y="4258612"/>
                </a:cubicBezTo>
                <a:cubicBezTo>
                  <a:pt x="3984819" y="4259127"/>
                  <a:pt x="3988042" y="4257623"/>
                  <a:pt x="3990577" y="4255217"/>
                </a:cubicBezTo>
                <a:cubicBezTo>
                  <a:pt x="3996463" y="4249847"/>
                  <a:pt x="4000931" y="4252854"/>
                  <a:pt x="4001189" y="4262393"/>
                </a:cubicBezTo>
                <a:cubicBezTo>
                  <a:pt x="4001189" y="4268752"/>
                  <a:pt x="4001189" y="4268966"/>
                  <a:pt x="3994401" y="4267677"/>
                </a:cubicBezTo>
                <a:cubicBezTo>
                  <a:pt x="3987612" y="4266388"/>
                  <a:pt x="3987183" y="4266775"/>
                  <a:pt x="3984905" y="4273821"/>
                </a:cubicBezTo>
                <a:cubicBezTo>
                  <a:pt x="3982886" y="4280095"/>
                  <a:pt x="3981511" y="4281340"/>
                  <a:pt x="3976312" y="4281340"/>
                </a:cubicBezTo>
                <a:cubicBezTo>
                  <a:pt x="3973691" y="4281100"/>
                  <a:pt x="3971071" y="4281852"/>
                  <a:pt x="3969008" y="4283446"/>
                </a:cubicBezTo>
                <a:cubicBezTo>
                  <a:pt x="3967246" y="4285006"/>
                  <a:pt x="3964926" y="4285783"/>
                  <a:pt x="3962606" y="4285594"/>
                </a:cubicBezTo>
                <a:cubicBezTo>
                  <a:pt x="3955087" y="4285594"/>
                  <a:pt x="3955602" y="4277602"/>
                  <a:pt x="3963250" y="4275884"/>
                </a:cubicBezTo>
                <a:cubicBezTo>
                  <a:pt x="3974379" y="4273435"/>
                  <a:pt x="3974937" y="4273005"/>
                  <a:pt x="3973605" y="4267591"/>
                </a:cubicBezTo>
                <a:close/>
                <a:moveTo>
                  <a:pt x="3996506" y="4228321"/>
                </a:moveTo>
                <a:cubicBezTo>
                  <a:pt x="3995088" y="4226813"/>
                  <a:pt x="3993112" y="4225996"/>
                  <a:pt x="3991049" y="4226087"/>
                </a:cubicBezTo>
                <a:cubicBezTo>
                  <a:pt x="3988815" y="4226087"/>
                  <a:pt x="3986753" y="4225055"/>
                  <a:pt x="3986753" y="4223809"/>
                </a:cubicBezTo>
                <a:cubicBezTo>
                  <a:pt x="3986753" y="4222563"/>
                  <a:pt x="3990405" y="4221833"/>
                  <a:pt x="3995690" y="4222220"/>
                </a:cubicBezTo>
                <a:cubicBezTo>
                  <a:pt x="4001877" y="4222692"/>
                  <a:pt x="4004583" y="4223852"/>
                  <a:pt x="4004583" y="4226044"/>
                </a:cubicBezTo>
                <a:cubicBezTo>
                  <a:pt x="4004025" y="4228613"/>
                  <a:pt x="4001447" y="4230228"/>
                  <a:pt x="3998869" y="4229653"/>
                </a:cubicBezTo>
                <a:cubicBezTo>
                  <a:pt x="3997967" y="4229451"/>
                  <a:pt x="3997150" y="4228987"/>
                  <a:pt x="3996506" y="4228321"/>
                </a:cubicBezTo>
                <a:close/>
                <a:moveTo>
                  <a:pt x="4003939" y="4158072"/>
                </a:moveTo>
                <a:cubicBezTo>
                  <a:pt x="4001447" y="4158072"/>
                  <a:pt x="3992424" y="4147545"/>
                  <a:pt x="3993756" y="4146213"/>
                </a:cubicBezTo>
                <a:cubicBezTo>
                  <a:pt x="3995088" y="4144881"/>
                  <a:pt x="4003381" y="4150037"/>
                  <a:pt x="4004455" y="4154205"/>
                </a:cubicBezTo>
                <a:cubicBezTo>
                  <a:pt x="4005013" y="4156310"/>
                  <a:pt x="4004755" y="4158072"/>
                  <a:pt x="4003939" y="4158072"/>
                </a:cubicBezTo>
                <a:close/>
                <a:moveTo>
                  <a:pt x="4000759" y="4022257"/>
                </a:moveTo>
                <a:cubicBezTo>
                  <a:pt x="4000115" y="4021226"/>
                  <a:pt x="4000759" y="4019808"/>
                  <a:pt x="4002650" y="4019164"/>
                </a:cubicBezTo>
                <a:cubicBezTo>
                  <a:pt x="4005916" y="4017875"/>
                  <a:pt x="4008708" y="4020539"/>
                  <a:pt x="4006474" y="4022816"/>
                </a:cubicBezTo>
                <a:cubicBezTo>
                  <a:pt x="4005271" y="4024294"/>
                  <a:pt x="4003123" y="4024521"/>
                  <a:pt x="4001662" y="4023327"/>
                </a:cubicBezTo>
                <a:cubicBezTo>
                  <a:pt x="4001275" y="4023035"/>
                  <a:pt x="4000974" y="4022670"/>
                  <a:pt x="4000759" y="4022257"/>
                </a:cubicBezTo>
                <a:close/>
                <a:moveTo>
                  <a:pt x="4006818" y="3826420"/>
                </a:moveTo>
                <a:cubicBezTo>
                  <a:pt x="4005228" y="3823704"/>
                  <a:pt x="4006087" y="3820198"/>
                  <a:pt x="4008837" y="3818591"/>
                </a:cubicBezTo>
                <a:cubicBezTo>
                  <a:pt x="4009525" y="3818174"/>
                  <a:pt x="4010298" y="3817917"/>
                  <a:pt x="4011114" y="3817826"/>
                </a:cubicBezTo>
                <a:cubicBezTo>
                  <a:pt x="4014595" y="3817826"/>
                  <a:pt x="4015110" y="3819760"/>
                  <a:pt x="4013091" y="3825088"/>
                </a:cubicBezTo>
                <a:cubicBezTo>
                  <a:pt x="4011501" y="3829126"/>
                  <a:pt x="4008794" y="3829642"/>
                  <a:pt x="4006818" y="3826420"/>
                </a:cubicBezTo>
                <a:close/>
                <a:moveTo>
                  <a:pt x="4018376" y="3863671"/>
                </a:moveTo>
                <a:cubicBezTo>
                  <a:pt x="4021512" y="3865647"/>
                  <a:pt x="4020954" y="3868998"/>
                  <a:pt x="4017516" y="3868998"/>
                </a:cubicBezTo>
                <a:cubicBezTo>
                  <a:pt x="4015540" y="3869239"/>
                  <a:pt x="4014036" y="3870782"/>
                  <a:pt x="4013778" y="3872737"/>
                </a:cubicBezTo>
                <a:cubicBezTo>
                  <a:pt x="4013091" y="3876217"/>
                  <a:pt x="4012962" y="3876174"/>
                  <a:pt x="4011544" y="3872737"/>
                </a:cubicBezTo>
                <a:cubicBezTo>
                  <a:pt x="4009826" y="3868225"/>
                  <a:pt x="4014938" y="3861608"/>
                  <a:pt x="4018376" y="3863671"/>
                </a:cubicBezTo>
                <a:close/>
                <a:moveTo>
                  <a:pt x="4017345" y="1110343"/>
                </a:moveTo>
                <a:cubicBezTo>
                  <a:pt x="4015411" y="1107207"/>
                  <a:pt x="4017345" y="1105574"/>
                  <a:pt x="4021641" y="1106476"/>
                </a:cubicBezTo>
                <a:cubicBezTo>
                  <a:pt x="4024949" y="1107121"/>
                  <a:pt x="4024992" y="1107464"/>
                  <a:pt x="4021985" y="1109956"/>
                </a:cubicBezTo>
                <a:cubicBezTo>
                  <a:pt x="4019707" y="1111804"/>
                  <a:pt x="4018376" y="1112062"/>
                  <a:pt x="4017345" y="1110343"/>
                </a:cubicBezTo>
                <a:close/>
                <a:moveTo>
                  <a:pt x="4026797" y="2794598"/>
                </a:moveTo>
                <a:cubicBezTo>
                  <a:pt x="4028945" y="2797262"/>
                  <a:pt x="4028644" y="2797778"/>
                  <a:pt x="4024949" y="2797778"/>
                </a:cubicBezTo>
                <a:cubicBezTo>
                  <a:pt x="4022500" y="2797778"/>
                  <a:pt x="4020653" y="2796876"/>
                  <a:pt x="4020653" y="2795758"/>
                </a:cubicBezTo>
                <a:cubicBezTo>
                  <a:pt x="4020481" y="2792192"/>
                  <a:pt x="4024176" y="2791505"/>
                  <a:pt x="4026797" y="2794684"/>
                </a:cubicBezTo>
                <a:close/>
                <a:moveTo>
                  <a:pt x="4026797" y="3899633"/>
                </a:moveTo>
                <a:cubicBezTo>
                  <a:pt x="4026797" y="3901438"/>
                  <a:pt x="4025852" y="3902941"/>
                  <a:pt x="4024692" y="3902941"/>
                </a:cubicBezTo>
                <a:cubicBezTo>
                  <a:pt x="4023574" y="3902967"/>
                  <a:pt x="4022629" y="3902061"/>
                  <a:pt x="4022586" y="3900922"/>
                </a:cubicBezTo>
                <a:cubicBezTo>
                  <a:pt x="4022586" y="3900922"/>
                  <a:pt x="4022586" y="3900922"/>
                  <a:pt x="4022586" y="3900922"/>
                </a:cubicBezTo>
                <a:cubicBezTo>
                  <a:pt x="4022758" y="3899560"/>
                  <a:pt x="4023531" y="3898349"/>
                  <a:pt x="4024692" y="3897614"/>
                </a:cubicBezTo>
                <a:cubicBezTo>
                  <a:pt x="4025852" y="3896969"/>
                  <a:pt x="4026797" y="3897871"/>
                  <a:pt x="4026797" y="3899719"/>
                </a:cubicBezTo>
                <a:close/>
                <a:moveTo>
                  <a:pt x="4028816" y="3913511"/>
                </a:moveTo>
                <a:cubicBezTo>
                  <a:pt x="4030449" y="3914220"/>
                  <a:pt x="4031910" y="3915260"/>
                  <a:pt x="4033113" y="3916561"/>
                </a:cubicBezTo>
                <a:cubicBezTo>
                  <a:pt x="4033113" y="3918108"/>
                  <a:pt x="4022543" y="3917206"/>
                  <a:pt x="4021555" y="3915573"/>
                </a:cubicBezTo>
                <a:cubicBezTo>
                  <a:pt x="4019621" y="3912609"/>
                  <a:pt x="4024477" y="3911277"/>
                  <a:pt x="4028816" y="3913597"/>
                </a:cubicBezTo>
                <a:close/>
                <a:moveTo>
                  <a:pt x="4031824" y="1520322"/>
                </a:moveTo>
                <a:cubicBezTo>
                  <a:pt x="4029418" y="1520322"/>
                  <a:pt x="4028902" y="1519720"/>
                  <a:pt x="4030578" y="1519033"/>
                </a:cubicBezTo>
                <a:cubicBezTo>
                  <a:pt x="4031824" y="1518375"/>
                  <a:pt x="4033328" y="1518375"/>
                  <a:pt x="4034573" y="1519033"/>
                </a:cubicBezTo>
                <a:cubicBezTo>
                  <a:pt x="4035261" y="1519978"/>
                  <a:pt x="4034058" y="1520494"/>
                  <a:pt x="4031824" y="1520408"/>
                </a:cubicBezTo>
                <a:close/>
                <a:moveTo>
                  <a:pt x="4033628" y="1380855"/>
                </a:moveTo>
                <a:cubicBezTo>
                  <a:pt x="4035562" y="1378879"/>
                  <a:pt x="4037925" y="1377976"/>
                  <a:pt x="4038698" y="1378879"/>
                </a:cubicBezTo>
                <a:cubicBezTo>
                  <a:pt x="4039472" y="1379781"/>
                  <a:pt x="4038698" y="1381328"/>
                  <a:pt x="4037195" y="1382402"/>
                </a:cubicBezTo>
                <a:cubicBezTo>
                  <a:pt x="4032125" y="1385796"/>
                  <a:pt x="4029804" y="1384808"/>
                  <a:pt x="4033628" y="1380941"/>
                </a:cubicBezTo>
                <a:close/>
                <a:moveTo>
                  <a:pt x="4039944" y="4002837"/>
                </a:moveTo>
                <a:cubicBezTo>
                  <a:pt x="4040546" y="4005363"/>
                  <a:pt x="4042823" y="4007142"/>
                  <a:pt x="4045401" y="4007133"/>
                </a:cubicBezTo>
                <a:cubicBezTo>
                  <a:pt x="4048409" y="4007133"/>
                  <a:pt x="4049697" y="4008465"/>
                  <a:pt x="4049697" y="4011430"/>
                </a:cubicBezTo>
                <a:cubicBezTo>
                  <a:pt x="4049697" y="4014394"/>
                  <a:pt x="4049697" y="4015726"/>
                  <a:pt x="4049182" y="4015726"/>
                </a:cubicBezTo>
                <a:cubicBezTo>
                  <a:pt x="4043554" y="4011937"/>
                  <a:pt x="4038741" y="4007039"/>
                  <a:pt x="4035046" y="4001333"/>
                </a:cubicBezTo>
                <a:cubicBezTo>
                  <a:pt x="4035132" y="3997036"/>
                  <a:pt x="4038784" y="3998325"/>
                  <a:pt x="4039944" y="4002923"/>
                </a:cubicBezTo>
                <a:close/>
                <a:moveTo>
                  <a:pt x="4043768" y="3760725"/>
                </a:moveTo>
                <a:cubicBezTo>
                  <a:pt x="4041534" y="3759307"/>
                  <a:pt x="4041878" y="3758534"/>
                  <a:pt x="4045487" y="3757374"/>
                </a:cubicBezTo>
                <a:cubicBezTo>
                  <a:pt x="4050686" y="3755698"/>
                  <a:pt x="4053006" y="3756987"/>
                  <a:pt x="4050944" y="3760381"/>
                </a:cubicBezTo>
                <a:cubicBezTo>
                  <a:pt x="4049311" y="3763217"/>
                  <a:pt x="4047635" y="3763303"/>
                  <a:pt x="4043768" y="3760811"/>
                </a:cubicBezTo>
                <a:close/>
                <a:moveTo>
                  <a:pt x="4057431" y="4037768"/>
                </a:moveTo>
                <a:cubicBezTo>
                  <a:pt x="4061728" y="4038928"/>
                  <a:pt x="4062544" y="4039658"/>
                  <a:pt x="4060181" y="4041162"/>
                </a:cubicBezTo>
                <a:cubicBezTo>
                  <a:pt x="4055885" y="4043826"/>
                  <a:pt x="4052447" y="4043697"/>
                  <a:pt x="4050772" y="4040904"/>
                </a:cubicBezTo>
                <a:cubicBezTo>
                  <a:pt x="4048623" y="4037467"/>
                  <a:pt x="4051159" y="4036264"/>
                  <a:pt x="4057431" y="4037768"/>
                </a:cubicBezTo>
                <a:close/>
                <a:moveTo>
                  <a:pt x="4055025" y="3983674"/>
                </a:moveTo>
                <a:cubicBezTo>
                  <a:pt x="4054338" y="3982514"/>
                  <a:pt x="4054725" y="3981569"/>
                  <a:pt x="4055971" y="3981569"/>
                </a:cubicBezTo>
                <a:cubicBezTo>
                  <a:pt x="4057216" y="3981569"/>
                  <a:pt x="4058162" y="3980151"/>
                  <a:pt x="4058162" y="3978389"/>
                </a:cubicBezTo>
                <a:cubicBezTo>
                  <a:pt x="4058162" y="3976628"/>
                  <a:pt x="4058978" y="3975210"/>
                  <a:pt x="4060009" y="3975210"/>
                </a:cubicBezTo>
                <a:cubicBezTo>
                  <a:pt x="4061040" y="3975210"/>
                  <a:pt x="4061341" y="3977573"/>
                  <a:pt x="4060783" y="3980494"/>
                </a:cubicBezTo>
                <a:cubicBezTo>
                  <a:pt x="4059752" y="3986209"/>
                  <a:pt x="4057302" y="3987455"/>
                  <a:pt x="4055025" y="3983760"/>
                </a:cubicBezTo>
                <a:close/>
                <a:moveTo>
                  <a:pt x="4059322" y="3788180"/>
                </a:moveTo>
                <a:cubicBezTo>
                  <a:pt x="4057646" y="3788180"/>
                  <a:pt x="4056314" y="3787192"/>
                  <a:pt x="4056314" y="3786032"/>
                </a:cubicBezTo>
                <a:cubicBezTo>
                  <a:pt x="4056314" y="3784872"/>
                  <a:pt x="4058248" y="3783926"/>
                  <a:pt x="4060611" y="3783926"/>
                </a:cubicBezTo>
                <a:cubicBezTo>
                  <a:pt x="4062974" y="3783926"/>
                  <a:pt x="4064349" y="3784872"/>
                  <a:pt x="4063618" y="3786032"/>
                </a:cubicBezTo>
                <a:cubicBezTo>
                  <a:pt x="4062544" y="3787454"/>
                  <a:pt x="4060868" y="3788287"/>
                  <a:pt x="4059107" y="3788266"/>
                </a:cubicBezTo>
                <a:close/>
                <a:moveTo>
                  <a:pt x="4058377" y="3747792"/>
                </a:moveTo>
                <a:cubicBezTo>
                  <a:pt x="4058420" y="3746632"/>
                  <a:pt x="4059322" y="3745691"/>
                  <a:pt x="4060482" y="3745644"/>
                </a:cubicBezTo>
                <a:cubicBezTo>
                  <a:pt x="4061642" y="3745666"/>
                  <a:pt x="4062587" y="3746624"/>
                  <a:pt x="4062587" y="3747792"/>
                </a:cubicBezTo>
                <a:cubicBezTo>
                  <a:pt x="4062587" y="3748957"/>
                  <a:pt x="4061642" y="3749898"/>
                  <a:pt x="4060482" y="3749898"/>
                </a:cubicBezTo>
                <a:cubicBezTo>
                  <a:pt x="4059279" y="3749996"/>
                  <a:pt x="4058248" y="3749116"/>
                  <a:pt x="4058162" y="3747930"/>
                </a:cubicBezTo>
                <a:cubicBezTo>
                  <a:pt x="4058162" y="3747913"/>
                  <a:pt x="4058162" y="3747895"/>
                  <a:pt x="4058162" y="3747878"/>
                </a:cubicBezTo>
                <a:close/>
                <a:moveTo>
                  <a:pt x="4056314" y="1840889"/>
                </a:moveTo>
                <a:cubicBezTo>
                  <a:pt x="4056314" y="1834917"/>
                  <a:pt x="4059494" y="1832768"/>
                  <a:pt x="4063533" y="1835776"/>
                </a:cubicBezTo>
                <a:cubicBezTo>
                  <a:pt x="4065681" y="1837323"/>
                  <a:pt x="4066712" y="1839729"/>
                  <a:pt x="4065896" y="1841061"/>
                </a:cubicBezTo>
                <a:cubicBezTo>
                  <a:pt x="4063704" y="1844455"/>
                  <a:pt x="4056099" y="1844283"/>
                  <a:pt x="4056099" y="1840975"/>
                </a:cubicBezTo>
                <a:close/>
                <a:moveTo>
                  <a:pt x="4065767" y="1958271"/>
                </a:moveTo>
                <a:cubicBezTo>
                  <a:pt x="4066970" y="1956295"/>
                  <a:pt x="4070966" y="1957240"/>
                  <a:pt x="4070966" y="1959474"/>
                </a:cubicBezTo>
                <a:cubicBezTo>
                  <a:pt x="4070966" y="1959990"/>
                  <a:pt x="4069505" y="1960419"/>
                  <a:pt x="4067700" y="1960419"/>
                </a:cubicBezTo>
                <a:cubicBezTo>
                  <a:pt x="4065896" y="1960419"/>
                  <a:pt x="4064821" y="1959517"/>
                  <a:pt x="4065552" y="1958228"/>
                </a:cubicBezTo>
                <a:close/>
                <a:moveTo>
                  <a:pt x="4068860" y="3798793"/>
                </a:moveTo>
                <a:cubicBezTo>
                  <a:pt x="4070020" y="3798793"/>
                  <a:pt x="4070966" y="3800683"/>
                  <a:pt x="4070966" y="3803089"/>
                </a:cubicBezTo>
                <a:cubicBezTo>
                  <a:pt x="4070966" y="3805495"/>
                  <a:pt x="4070020" y="3807386"/>
                  <a:pt x="4068860" y="3807386"/>
                </a:cubicBezTo>
                <a:cubicBezTo>
                  <a:pt x="4067700" y="3807386"/>
                  <a:pt x="4066755" y="3805452"/>
                  <a:pt x="4066755" y="3803089"/>
                </a:cubicBezTo>
                <a:cubicBezTo>
                  <a:pt x="4066755" y="3800726"/>
                  <a:pt x="4067485" y="3798879"/>
                  <a:pt x="4068645" y="3798879"/>
                </a:cubicBezTo>
                <a:close/>
                <a:moveTo>
                  <a:pt x="4071825" y="3814045"/>
                </a:moveTo>
                <a:cubicBezTo>
                  <a:pt x="4075090" y="3810780"/>
                  <a:pt x="4075262" y="3810780"/>
                  <a:pt x="4074059" y="3814045"/>
                </a:cubicBezTo>
                <a:cubicBezTo>
                  <a:pt x="4073286" y="3815712"/>
                  <a:pt x="4073673" y="3817680"/>
                  <a:pt x="4075004" y="3818944"/>
                </a:cubicBezTo>
                <a:cubicBezTo>
                  <a:pt x="4076207" y="3819687"/>
                  <a:pt x="4077024" y="3820928"/>
                  <a:pt x="4077239" y="3822338"/>
                </a:cubicBezTo>
                <a:cubicBezTo>
                  <a:pt x="4077239" y="3823455"/>
                  <a:pt x="4075821" y="3824357"/>
                  <a:pt x="4074016" y="3824357"/>
                </a:cubicBezTo>
                <a:cubicBezTo>
                  <a:pt x="4068946" y="3824400"/>
                  <a:pt x="4067614" y="3818127"/>
                  <a:pt x="4071610" y="3814346"/>
                </a:cubicBezTo>
                <a:close/>
                <a:moveTo>
                  <a:pt x="4072512" y="4038799"/>
                </a:moveTo>
                <a:cubicBezTo>
                  <a:pt x="4070493" y="4037596"/>
                  <a:pt x="4068860" y="4035749"/>
                  <a:pt x="4068860" y="4034502"/>
                </a:cubicBezTo>
                <a:cubicBezTo>
                  <a:pt x="4068860" y="4031624"/>
                  <a:pt x="4074618" y="4034502"/>
                  <a:pt x="4075949" y="4037897"/>
                </a:cubicBezTo>
                <a:cubicBezTo>
                  <a:pt x="4077282" y="4041291"/>
                  <a:pt x="4077067" y="4041678"/>
                  <a:pt x="4072297" y="4038885"/>
                </a:cubicBezTo>
                <a:close/>
                <a:moveTo>
                  <a:pt x="4073758" y="4084300"/>
                </a:moveTo>
                <a:cubicBezTo>
                  <a:pt x="4075434" y="4082581"/>
                  <a:pt x="4081406" y="4085116"/>
                  <a:pt x="4081406" y="4087522"/>
                </a:cubicBezTo>
                <a:lnTo>
                  <a:pt x="4081406" y="4087522"/>
                </a:lnTo>
                <a:cubicBezTo>
                  <a:pt x="4081406" y="4091088"/>
                  <a:pt x="4075004" y="4092119"/>
                  <a:pt x="4073716" y="4088768"/>
                </a:cubicBezTo>
                <a:cubicBezTo>
                  <a:pt x="4072985" y="4087415"/>
                  <a:pt x="4072899" y="4085795"/>
                  <a:pt x="4073544" y="4084385"/>
                </a:cubicBezTo>
                <a:close/>
                <a:moveTo>
                  <a:pt x="4112427" y="4126105"/>
                </a:moveTo>
                <a:cubicBezTo>
                  <a:pt x="4115650" y="4126105"/>
                  <a:pt x="4117068" y="4126836"/>
                  <a:pt x="4115951" y="4127953"/>
                </a:cubicBezTo>
                <a:cubicBezTo>
                  <a:pt x="4112771" y="4130874"/>
                  <a:pt x="4102803" y="4132679"/>
                  <a:pt x="4101514" y="4130574"/>
                </a:cubicBezTo>
                <a:cubicBezTo>
                  <a:pt x="4100225" y="4128468"/>
                  <a:pt x="4104908" y="4126191"/>
                  <a:pt x="4112170" y="4126191"/>
                </a:cubicBezTo>
                <a:close/>
                <a:moveTo>
                  <a:pt x="4114963" y="4000989"/>
                </a:moveTo>
                <a:cubicBezTo>
                  <a:pt x="4114963" y="3996693"/>
                  <a:pt x="4119517" y="3998325"/>
                  <a:pt x="4120634" y="4002837"/>
                </a:cubicBezTo>
                <a:cubicBezTo>
                  <a:pt x="4121751" y="4007348"/>
                  <a:pt x="4122224" y="4007821"/>
                  <a:pt x="4127852" y="4004770"/>
                </a:cubicBezTo>
                <a:cubicBezTo>
                  <a:pt x="4133480" y="4001720"/>
                  <a:pt x="4135586" y="4004340"/>
                  <a:pt x="4130130" y="4008250"/>
                </a:cubicBezTo>
                <a:cubicBezTo>
                  <a:pt x="4127508" y="4010098"/>
                  <a:pt x="4126091" y="4012762"/>
                  <a:pt x="4126821" y="4014566"/>
                </a:cubicBezTo>
                <a:cubicBezTo>
                  <a:pt x="4127551" y="4016371"/>
                  <a:pt x="4126821" y="4017703"/>
                  <a:pt x="4125833" y="4017703"/>
                </a:cubicBezTo>
                <a:cubicBezTo>
                  <a:pt x="4123169" y="4017789"/>
                  <a:pt x="4114705" y="4004770"/>
                  <a:pt x="4114705" y="4001075"/>
                </a:cubicBezTo>
                <a:close/>
                <a:moveTo>
                  <a:pt x="4121407" y="4161251"/>
                </a:moveTo>
                <a:cubicBezTo>
                  <a:pt x="4122653" y="4162321"/>
                  <a:pt x="4123384" y="4163898"/>
                  <a:pt x="4123341" y="4165548"/>
                </a:cubicBezTo>
                <a:cubicBezTo>
                  <a:pt x="4123341" y="4169028"/>
                  <a:pt x="4120032" y="4169844"/>
                  <a:pt x="4118099" y="4166450"/>
                </a:cubicBezTo>
                <a:cubicBezTo>
                  <a:pt x="4116166" y="4163056"/>
                  <a:pt x="4118658" y="4159790"/>
                  <a:pt x="4121149" y="4161337"/>
                </a:cubicBezTo>
                <a:close/>
                <a:moveTo>
                  <a:pt x="4124501" y="4053837"/>
                </a:moveTo>
                <a:cubicBezTo>
                  <a:pt x="4127208" y="4053837"/>
                  <a:pt x="4137992" y="4060497"/>
                  <a:pt x="4137992" y="4062172"/>
                </a:cubicBezTo>
                <a:cubicBezTo>
                  <a:pt x="4137992" y="4066469"/>
                  <a:pt x="4131461" y="4066125"/>
                  <a:pt x="4127551" y="4061871"/>
                </a:cubicBezTo>
                <a:cubicBezTo>
                  <a:pt x="4123642" y="4057618"/>
                  <a:pt x="4121880" y="4053923"/>
                  <a:pt x="4124243" y="4053923"/>
                </a:cubicBezTo>
                <a:close/>
                <a:moveTo>
                  <a:pt x="4131719" y="4096330"/>
                </a:moveTo>
                <a:cubicBezTo>
                  <a:pt x="4131719" y="4097490"/>
                  <a:pt x="4131289" y="4098478"/>
                  <a:pt x="4130817" y="4098478"/>
                </a:cubicBezTo>
                <a:cubicBezTo>
                  <a:pt x="4130344" y="4098478"/>
                  <a:pt x="4129313" y="4097490"/>
                  <a:pt x="4128582" y="4096330"/>
                </a:cubicBezTo>
                <a:cubicBezTo>
                  <a:pt x="4127852" y="4095170"/>
                  <a:pt x="4128282" y="4094225"/>
                  <a:pt x="4129485" y="4094225"/>
                </a:cubicBezTo>
                <a:cubicBezTo>
                  <a:pt x="4130602" y="4094315"/>
                  <a:pt x="4131504" y="4095277"/>
                  <a:pt x="4131461" y="4096416"/>
                </a:cubicBezTo>
                <a:close/>
                <a:moveTo>
                  <a:pt x="4123856" y="4110680"/>
                </a:moveTo>
                <a:cubicBezTo>
                  <a:pt x="4125145" y="4106685"/>
                  <a:pt x="4132750" y="4106384"/>
                  <a:pt x="4135844" y="4110036"/>
                </a:cubicBezTo>
                <a:cubicBezTo>
                  <a:pt x="4138164" y="4112915"/>
                  <a:pt x="4137520" y="4113345"/>
                  <a:pt x="4130774" y="4113345"/>
                </a:cubicBezTo>
                <a:cubicBezTo>
                  <a:pt x="4125231" y="4113430"/>
                  <a:pt x="4123040" y="4112571"/>
                  <a:pt x="4123599" y="4110809"/>
                </a:cubicBezTo>
                <a:close/>
                <a:moveTo>
                  <a:pt x="4151741" y="4132464"/>
                </a:moveTo>
                <a:cubicBezTo>
                  <a:pt x="4151225" y="4132464"/>
                  <a:pt x="4150237" y="4131519"/>
                  <a:pt x="4149507" y="4130359"/>
                </a:cubicBezTo>
                <a:cubicBezTo>
                  <a:pt x="4148777" y="4129199"/>
                  <a:pt x="4149206" y="4128211"/>
                  <a:pt x="4150452" y="4128211"/>
                </a:cubicBezTo>
                <a:cubicBezTo>
                  <a:pt x="4151655" y="4128185"/>
                  <a:pt x="4152601" y="4129130"/>
                  <a:pt x="4152644" y="4130316"/>
                </a:cubicBezTo>
                <a:cubicBezTo>
                  <a:pt x="4152644" y="4130329"/>
                  <a:pt x="4152644" y="4130346"/>
                  <a:pt x="4152644" y="4130359"/>
                </a:cubicBezTo>
                <a:cubicBezTo>
                  <a:pt x="4152429" y="4131605"/>
                  <a:pt x="4151999" y="4132550"/>
                  <a:pt x="4151483" y="4132550"/>
                </a:cubicBezTo>
                <a:close/>
                <a:moveTo>
                  <a:pt x="4147444" y="3813659"/>
                </a:moveTo>
                <a:cubicBezTo>
                  <a:pt x="4144093" y="3813659"/>
                  <a:pt x="4140871" y="3807987"/>
                  <a:pt x="4143148" y="3805839"/>
                </a:cubicBezTo>
                <a:cubicBezTo>
                  <a:pt x="4144651" y="3804335"/>
                  <a:pt x="4150796" y="3809104"/>
                  <a:pt x="4150796" y="3811811"/>
                </a:cubicBezTo>
                <a:cubicBezTo>
                  <a:pt x="4150323" y="3812928"/>
                  <a:pt x="4148863" y="3813745"/>
                  <a:pt x="4147101" y="3813745"/>
                </a:cubicBezTo>
                <a:close/>
                <a:moveTo>
                  <a:pt x="4149722" y="3637284"/>
                </a:moveTo>
                <a:cubicBezTo>
                  <a:pt x="4146413" y="3637284"/>
                  <a:pt x="4143277" y="3633418"/>
                  <a:pt x="4145125" y="3631570"/>
                </a:cubicBezTo>
                <a:cubicBezTo>
                  <a:pt x="4146972" y="3629723"/>
                  <a:pt x="4152729" y="3632515"/>
                  <a:pt x="4152729" y="3635093"/>
                </a:cubicBezTo>
                <a:cubicBezTo>
                  <a:pt x="4152429" y="3636382"/>
                  <a:pt x="4151054" y="3637370"/>
                  <a:pt x="4149378" y="3637370"/>
                </a:cubicBezTo>
                <a:close/>
                <a:moveTo>
                  <a:pt x="4156037" y="3871061"/>
                </a:moveTo>
                <a:cubicBezTo>
                  <a:pt x="4157799" y="3871061"/>
                  <a:pt x="4158701" y="3872006"/>
                  <a:pt x="4157971" y="3873166"/>
                </a:cubicBezTo>
                <a:cubicBezTo>
                  <a:pt x="4157284" y="3874365"/>
                  <a:pt x="4156080" y="3875164"/>
                  <a:pt x="4154706" y="3875315"/>
                </a:cubicBezTo>
                <a:cubicBezTo>
                  <a:pt x="4153589" y="3875267"/>
                  <a:pt x="4152687" y="3874309"/>
                  <a:pt x="4152729" y="3873170"/>
                </a:cubicBezTo>
                <a:cubicBezTo>
                  <a:pt x="4152729" y="3873170"/>
                  <a:pt x="4152729" y="3873166"/>
                  <a:pt x="4152729" y="3873166"/>
                </a:cubicBezTo>
                <a:cubicBezTo>
                  <a:pt x="4152429" y="3872092"/>
                  <a:pt x="4153889" y="3871147"/>
                  <a:pt x="4155694" y="3871147"/>
                </a:cubicBezTo>
                <a:close/>
                <a:moveTo>
                  <a:pt x="4148003" y="1766816"/>
                </a:moveTo>
                <a:cubicBezTo>
                  <a:pt x="4142933" y="1763851"/>
                  <a:pt x="4145382" y="1760629"/>
                  <a:pt x="4152729" y="1760629"/>
                </a:cubicBezTo>
                <a:cubicBezTo>
                  <a:pt x="4160077" y="1760629"/>
                  <a:pt x="4163084" y="1764453"/>
                  <a:pt x="4158787" y="1767203"/>
                </a:cubicBezTo>
                <a:cubicBezTo>
                  <a:pt x="4155522" y="1769845"/>
                  <a:pt x="4150796" y="1769716"/>
                  <a:pt x="4147659" y="1766902"/>
                </a:cubicBezTo>
                <a:close/>
                <a:moveTo>
                  <a:pt x="4160893" y="3893360"/>
                </a:moveTo>
                <a:cubicBezTo>
                  <a:pt x="4162053" y="3894095"/>
                  <a:pt x="4162826" y="3895307"/>
                  <a:pt x="4162998" y="3896668"/>
                </a:cubicBezTo>
                <a:cubicBezTo>
                  <a:pt x="4162955" y="3897807"/>
                  <a:pt x="4162053" y="3898709"/>
                  <a:pt x="4160893" y="3898688"/>
                </a:cubicBezTo>
                <a:cubicBezTo>
                  <a:pt x="4160893" y="3898688"/>
                  <a:pt x="4160893" y="3898688"/>
                  <a:pt x="4160893" y="3898688"/>
                </a:cubicBezTo>
                <a:cubicBezTo>
                  <a:pt x="4159775" y="3898688"/>
                  <a:pt x="4158830" y="3897184"/>
                  <a:pt x="4158830" y="3895379"/>
                </a:cubicBezTo>
                <a:cubicBezTo>
                  <a:pt x="4158830" y="3893575"/>
                  <a:pt x="4159647" y="3892759"/>
                  <a:pt x="4160764" y="3893446"/>
                </a:cubicBezTo>
                <a:close/>
                <a:moveTo>
                  <a:pt x="4163986" y="3499193"/>
                </a:moveTo>
                <a:cubicBezTo>
                  <a:pt x="4168283" y="3494467"/>
                  <a:pt x="4173009" y="3495627"/>
                  <a:pt x="4169142" y="3500396"/>
                </a:cubicBezTo>
                <a:cubicBezTo>
                  <a:pt x="4167725" y="3502076"/>
                  <a:pt x="4165662" y="3503141"/>
                  <a:pt x="4163470" y="3503360"/>
                </a:cubicBezTo>
                <a:cubicBezTo>
                  <a:pt x="4160635" y="3503446"/>
                  <a:pt x="4160721" y="3502802"/>
                  <a:pt x="4163858" y="3499279"/>
                </a:cubicBezTo>
                <a:close/>
                <a:moveTo>
                  <a:pt x="4170646" y="3680465"/>
                </a:moveTo>
                <a:cubicBezTo>
                  <a:pt x="4171377" y="3681900"/>
                  <a:pt x="4171377" y="3683584"/>
                  <a:pt x="4170646" y="3685020"/>
                </a:cubicBezTo>
                <a:lnTo>
                  <a:pt x="4170646" y="3685020"/>
                </a:lnTo>
                <a:cubicBezTo>
                  <a:pt x="4169271" y="3688586"/>
                  <a:pt x="4165963" y="3689316"/>
                  <a:pt x="4164201" y="3686394"/>
                </a:cubicBezTo>
                <a:cubicBezTo>
                  <a:pt x="4162697" y="3684246"/>
                  <a:pt x="4168713" y="3678703"/>
                  <a:pt x="4170517" y="3680551"/>
                </a:cubicBezTo>
                <a:close/>
                <a:moveTo>
                  <a:pt x="4167553" y="3925842"/>
                </a:moveTo>
                <a:cubicBezTo>
                  <a:pt x="4168927" y="3927217"/>
                  <a:pt x="4169572" y="3928850"/>
                  <a:pt x="4168970" y="3929494"/>
                </a:cubicBezTo>
                <a:cubicBezTo>
                  <a:pt x="4167553" y="3930869"/>
                  <a:pt x="4165103" y="3928377"/>
                  <a:pt x="4165103" y="3925541"/>
                </a:cubicBezTo>
                <a:cubicBezTo>
                  <a:pt x="4164975" y="3924296"/>
                  <a:pt x="4165963" y="3924424"/>
                  <a:pt x="4167423" y="3926057"/>
                </a:cubicBezTo>
                <a:close/>
                <a:moveTo>
                  <a:pt x="4169744" y="3983846"/>
                </a:moveTo>
                <a:cubicBezTo>
                  <a:pt x="4173525" y="3983846"/>
                  <a:pt x="4177649" y="3989646"/>
                  <a:pt x="4177649" y="3995232"/>
                </a:cubicBezTo>
                <a:cubicBezTo>
                  <a:pt x="4177649" y="3998712"/>
                  <a:pt x="4175201" y="3999528"/>
                  <a:pt x="4172751" y="3997165"/>
                </a:cubicBezTo>
                <a:cubicBezTo>
                  <a:pt x="4171720" y="3995253"/>
                  <a:pt x="4171248" y="3993096"/>
                  <a:pt x="4171377" y="3990935"/>
                </a:cubicBezTo>
                <a:cubicBezTo>
                  <a:pt x="4171548" y="3988667"/>
                  <a:pt x="4170560" y="3986458"/>
                  <a:pt x="4168756" y="3985092"/>
                </a:cubicBezTo>
                <a:cubicBezTo>
                  <a:pt x="4167037" y="3984533"/>
                  <a:pt x="4167423" y="3984061"/>
                  <a:pt x="4169615" y="3983932"/>
                </a:cubicBezTo>
                <a:close/>
                <a:moveTo>
                  <a:pt x="4171377" y="3947583"/>
                </a:moveTo>
                <a:cubicBezTo>
                  <a:pt x="4171377" y="3945220"/>
                  <a:pt x="4172322" y="3943286"/>
                  <a:pt x="4173482" y="3943286"/>
                </a:cubicBezTo>
                <a:cubicBezTo>
                  <a:pt x="4174642" y="3943286"/>
                  <a:pt x="4175544" y="3945177"/>
                  <a:pt x="4175544" y="3947583"/>
                </a:cubicBezTo>
                <a:cubicBezTo>
                  <a:pt x="4175544" y="3949989"/>
                  <a:pt x="4174642" y="3951879"/>
                  <a:pt x="4173482" y="3951879"/>
                </a:cubicBezTo>
                <a:cubicBezTo>
                  <a:pt x="4172322" y="3951879"/>
                  <a:pt x="4171248" y="3949989"/>
                  <a:pt x="4171248" y="3947540"/>
                </a:cubicBezTo>
                <a:close/>
                <a:moveTo>
                  <a:pt x="4174685" y="3914070"/>
                </a:moveTo>
                <a:cubicBezTo>
                  <a:pt x="4172279" y="3916351"/>
                  <a:pt x="4168455" y="3916239"/>
                  <a:pt x="4166177" y="3913825"/>
                </a:cubicBezTo>
                <a:cubicBezTo>
                  <a:pt x="4166134" y="3913790"/>
                  <a:pt x="4166134" y="3913760"/>
                  <a:pt x="4166092" y="3913726"/>
                </a:cubicBezTo>
                <a:cubicBezTo>
                  <a:pt x="4165146" y="3912222"/>
                  <a:pt x="4175630" y="3905133"/>
                  <a:pt x="4178982" y="3905133"/>
                </a:cubicBezTo>
                <a:cubicBezTo>
                  <a:pt x="4180270" y="3905133"/>
                  <a:pt x="4176661" y="3912652"/>
                  <a:pt x="4174556" y="3914155"/>
                </a:cubicBezTo>
                <a:close/>
                <a:moveTo>
                  <a:pt x="4177649" y="3863628"/>
                </a:moveTo>
                <a:cubicBezTo>
                  <a:pt x="4172708" y="3868956"/>
                  <a:pt x="4169271" y="3870416"/>
                  <a:pt x="4169271" y="3867151"/>
                </a:cubicBezTo>
                <a:cubicBezTo>
                  <a:pt x="4169271" y="3863886"/>
                  <a:pt x="4179626" y="3855335"/>
                  <a:pt x="4181130" y="3856882"/>
                </a:cubicBezTo>
                <a:cubicBezTo>
                  <a:pt x="4181817" y="3857741"/>
                  <a:pt x="4180227" y="3860792"/>
                  <a:pt x="4177520" y="3863714"/>
                </a:cubicBezTo>
                <a:close/>
                <a:moveTo>
                  <a:pt x="4182848" y="4097146"/>
                </a:moveTo>
                <a:cubicBezTo>
                  <a:pt x="4186801" y="4093151"/>
                  <a:pt x="4189078" y="4094826"/>
                  <a:pt x="4191055" y="4103247"/>
                </a:cubicBezTo>
                <a:cubicBezTo>
                  <a:pt x="4192644" y="4110122"/>
                  <a:pt x="4191055" y="4110466"/>
                  <a:pt x="4184266" y="4104794"/>
                </a:cubicBezTo>
                <a:cubicBezTo>
                  <a:pt x="4179583" y="4101056"/>
                  <a:pt x="4179497" y="4100498"/>
                  <a:pt x="4182720" y="4097232"/>
                </a:cubicBezTo>
                <a:close/>
                <a:moveTo>
                  <a:pt x="4190239" y="3902941"/>
                </a:moveTo>
                <a:cubicBezTo>
                  <a:pt x="4189078" y="3902941"/>
                  <a:pt x="4188133" y="3901094"/>
                  <a:pt x="4188133" y="3898860"/>
                </a:cubicBezTo>
                <a:cubicBezTo>
                  <a:pt x="4188219" y="3896802"/>
                  <a:pt x="4187231" y="3894847"/>
                  <a:pt x="4185512" y="3893704"/>
                </a:cubicBezTo>
                <a:cubicBezTo>
                  <a:pt x="4183407" y="3892888"/>
                  <a:pt x="4183407" y="3892587"/>
                  <a:pt x="4185512" y="3892458"/>
                </a:cubicBezTo>
                <a:cubicBezTo>
                  <a:pt x="4187145" y="3892135"/>
                  <a:pt x="4188262" y="3890636"/>
                  <a:pt x="4188133" y="3888978"/>
                </a:cubicBezTo>
                <a:cubicBezTo>
                  <a:pt x="4188133" y="3887173"/>
                  <a:pt x="4189078" y="3886271"/>
                  <a:pt x="4190239" y="3887001"/>
                </a:cubicBezTo>
                <a:cubicBezTo>
                  <a:pt x="4191871" y="3889558"/>
                  <a:pt x="4192601" y="3892582"/>
                  <a:pt x="4192301" y="3895594"/>
                </a:cubicBezTo>
                <a:cubicBezTo>
                  <a:pt x="4192172" y="3899719"/>
                  <a:pt x="4191098" y="3903027"/>
                  <a:pt x="4190110" y="3903027"/>
                </a:cubicBezTo>
                <a:close/>
                <a:moveTo>
                  <a:pt x="4194535" y="3949688"/>
                </a:moveTo>
                <a:cubicBezTo>
                  <a:pt x="4195738" y="3949667"/>
                  <a:pt x="4196684" y="3950608"/>
                  <a:pt x="4196727" y="3951793"/>
                </a:cubicBezTo>
                <a:cubicBezTo>
                  <a:pt x="4196769" y="3952979"/>
                  <a:pt x="4195824" y="3953959"/>
                  <a:pt x="4194621" y="3953985"/>
                </a:cubicBezTo>
                <a:cubicBezTo>
                  <a:pt x="4193418" y="3954006"/>
                  <a:pt x="4192472" y="3953065"/>
                  <a:pt x="4192430" y="3951879"/>
                </a:cubicBezTo>
                <a:cubicBezTo>
                  <a:pt x="4192430" y="3951867"/>
                  <a:pt x="4192430" y="3951849"/>
                  <a:pt x="4192430" y="3951836"/>
                </a:cubicBezTo>
                <a:cubicBezTo>
                  <a:pt x="4192430" y="3950784"/>
                  <a:pt x="4193246" y="3949903"/>
                  <a:pt x="4194277" y="3949774"/>
                </a:cubicBezTo>
                <a:close/>
                <a:moveTo>
                  <a:pt x="4194793" y="4122969"/>
                </a:moveTo>
                <a:cubicBezTo>
                  <a:pt x="4195480" y="4122281"/>
                  <a:pt x="4197242" y="4122969"/>
                  <a:pt x="4198660" y="4124988"/>
                </a:cubicBezTo>
                <a:cubicBezTo>
                  <a:pt x="4201710" y="4128683"/>
                  <a:pt x="4201109" y="4129027"/>
                  <a:pt x="4196684" y="4126148"/>
                </a:cubicBezTo>
                <a:cubicBezTo>
                  <a:pt x="4194750" y="4125160"/>
                  <a:pt x="4193891" y="4123699"/>
                  <a:pt x="4194535" y="4123055"/>
                </a:cubicBezTo>
                <a:close/>
                <a:moveTo>
                  <a:pt x="4197886" y="4054696"/>
                </a:moveTo>
                <a:cubicBezTo>
                  <a:pt x="4196125" y="4049970"/>
                  <a:pt x="4196253" y="4049583"/>
                  <a:pt x="4199777" y="4049583"/>
                </a:cubicBezTo>
                <a:cubicBezTo>
                  <a:pt x="4201496" y="4049558"/>
                  <a:pt x="4202870" y="4050924"/>
                  <a:pt x="4202913" y="4052634"/>
                </a:cubicBezTo>
                <a:cubicBezTo>
                  <a:pt x="4202913" y="4052634"/>
                  <a:pt x="4202913" y="4052634"/>
                  <a:pt x="4202913" y="4052634"/>
                </a:cubicBezTo>
                <a:cubicBezTo>
                  <a:pt x="4202655" y="4057231"/>
                  <a:pt x="4199089" y="4058692"/>
                  <a:pt x="4197629" y="4054954"/>
                </a:cubicBezTo>
                <a:close/>
                <a:moveTo>
                  <a:pt x="4201195" y="4107888"/>
                </a:moveTo>
                <a:cubicBezTo>
                  <a:pt x="4202011" y="4103935"/>
                  <a:pt x="4205491" y="4102818"/>
                  <a:pt x="4206479" y="4106169"/>
                </a:cubicBezTo>
                <a:cubicBezTo>
                  <a:pt x="4206952" y="4107501"/>
                  <a:pt x="4205749" y="4109177"/>
                  <a:pt x="4203901" y="4109864"/>
                </a:cubicBezTo>
                <a:cubicBezTo>
                  <a:pt x="4202054" y="4110552"/>
                  <a:pt x="4200465" y="4110251"/>
                  <a:pt x="4200937" y="4107974"/>
                </a:cubicBezTo>
                <a:close/>
                <a:moveTo>
                  <a:pt x="4205019" y="4066813"/>
                </a:moveTo>
                <a:cubicBezTo>
                  <a:pt x="4205019" y="4065782"/>
                  <a:pt x="4206436" y="4064364"/>
                  <a:pt x="4208155" y="4063676"/>
                </a:cubicBezTo>
                <a:cubicBezTo>
                  <a:pt x="4209874" y="4062989"/>
                  <a:pt x="4211291" y="4063676"/>
                  <a:pt x="4211291" y="4065609"/>
                </a:cubicBezTo>
                <a:cubicBezTo>
                  <a:pt x="4211248" y="4067324"/>
                  <a:pt x="4209874" y="4068703"/>
                  <a:pt x="4208155" y="4068703"/>
                </a:cubicBezTo>
                <a:cubicBezTo>
                  <a:pt x="4206179" y="4068789"/>
                  <a:pt x="4204761" y="4067844"/>
                  <a:pt x="4204761" y="4066899"/>
                </a:cubicBezTo>
                <a:close/>
                <a:moveTo>
                  <a:pt x="4206308" y="4024706"/>
                </a:moveTo>
                <a:cubicBezTo>
                  <a:pt x="4205663" y="4023787"/>
                  <a:pt x="4205663" y="4022575"/>
                  <a:pt x="4206308" y="4021656"/>
                </a:cubicBezTo>
                <a:cubicBezTo>
                  <a:pt x="4207811" y="4019250"/>
                  <a:pt x="4213483" y="4019293"/>
                  <a:pt x="4213483" y="4021656"/>
                </a:cubicBezTo>
                <a:cubicBezTo>
                  <a:pt x="4213483" y="4024019"/>
                  <a:pt x="4207682" y="4026425"/>
                  <a:pt x="4206050" y="4024878"/>
                </a:cubicBezTo>
                <a:close/>
                <a:moveTo>
                  <a:pt x="4211765" y="3488108"/>
                </a:moveTo>
                <a:cubicBezTo>
                  <a:pt x="4206737" y="3488623"/>
                  <a:pt x="4205019" y="3487893"/>
                  <a:pt x="4205019" y="3485444"/>
                </a:cubicBezTo>
                <a:cubicBezTo>
                  <a:pt x="4205019" y="3482995"/>
                  <a:pt x="4207167" y="3482135"/>
                  <a:pt x="4213612" y="3482135"/>
                </a:cubicBezTo>
                <a:cubicBezTo>
                  <a:pt x="4220057" y="3482135"/>
                  <a:pt x="4221990" y="3482866"/>
                  <a:pt x="4221990" y="3486045"/>
                </a:cubicBezTo>
                <a:cubicBezTo>
                  <a:pt x="4222463" y="3489066"/>
                  <a:pt x="4223967" y="3491820"/>
                  <a:pt x="4226286" y="3493822"/>
                </a:cubicBezTo>
                <a:cubicBezTo>
                  <a:pt x="4229122" y="3496744"/>
                  <a:pt x="4230669" y="3500697"/>
                  <a:pt x="4230583" y="3504778"/>
                </a:cubicBezTo>
                <a:cubicBezTo>
                  <a:pt x="4230583" y="3508688"/>
                  <a:pt x="4229681" y="3511868"/>
                  <a:pt x="4228607" y="3511868"/>
                </a:cubicBezTo>
                <a:cubicBezTo>
                  <a:pt x="4226244" y="3511593"/>
                  <a:pt x="4224568" y="3509457"/>
                  <a:pt x="4224826" y="3507103"/>
                </a:cubicBezTo>
                <a:cubicBezTo>
                  <a:pt x="4224912" y="3506493"/>
                  <a:pt x="4225127" y="3505904"/>
                  <a:pt x="4225427" y="3505380"/>
                </a:cubicBezTo>
                <a:cubicBezTo>
                  <a:pt x="4226158" y="3504134"/>
                  <a:pt x="4225427" y="3501513"/>
                  <a:pt x="4223666" y="3499536"/>
                </a:cubicBezTo>
                <a:cubicBezTo>
                  <a:pt x="4221818" y="3497247"/>
                  <a:pt x="4220443" y="3494578"/>
                  <a:pt x="4219713" y="3491717"/>
                </a:cubicBezTo>
                <a:cubicBezTo>
                  <a:pt x="4218424" y="3488365"/>
                  <a:pt x="4216877" y="3487807"/>
                  <a:pt x="4211506" y="3488194"/>
                </a:cubicBezTo>
                <a:close/>
                <a:moveTo>
                  <a:pt x="4224998" y="4065782"/>
                </a:moveTo>
                <a:cubicBezTo>
                  <a:pt x="4222377" y="4066813"/>
                  <a:pt x="4222162" y="4067715"/>
                  <a:pt x="4224138" y="4070078"/>
                </a:cubicBezTo>
                <a:cubicBezTo>
                  <a:pt x="4227619" y="4074375"/>
                  <a:pt x="4223881" y="4077124"/>
                  <a:pt x="4217908" y="4074804"/>
                </a:cubicBezTo>
                <a:cubicBezTo>
                  <a:pt x="4215072" y="4073730"/>
                  <a:pt x="4213612" y="4071797"/>
                  <a:pt x="4214256" y="4070250"/>
                </a:cubicBezTo>
                <a:cubicBezTo>
                  <a:pt x="4214901" y="4068703"/>
                  <a:pt x="4216061" y="4065953"/>
                  <a:pt x="4216791" y="4063891"/>
                </a:cubicBezTo>
                <a:cubicBezTo>
                  <a:pt x="4218166" y="4060784"/>
                  <a:pt x="4221775" y="4059380"/>
                  <a:pt x="4224912" y="4060750"/>
                </a:cubicBezTo>
                <a:cubicBezTo>
                  <a:pt x="4225685" y="4061107"/>
                  <a:pt x="4226415" y="4061635"/>
                  <a:pt x="4227017" y="4062301"/>
                </a:cubicBezTo>
                <a:cubicBezTo>
                  <a:pt x="4227447" y="4063547"/>
                  <a:pt x="4226544" y="4065137"/>
                  <a:pt x="4224740" y="4065867"/>
                </a:cubicBezTo>
                <a:close/>
                <a:moveTo>
                  <a:pt x="4225943" y="4030120"/>
                </a:moveTo>
                <a:cubicBezTo>
                  <a:pt x="4225943" y="4027155"/>
                  <a:pt x="4231529" y="4028101"/>
                  <a:pt x="4234536" y="4031495"/>
                </a:cubicBezTo>
                <a:cubicBezTo>
                  <a:pt x="4236727" y="4034159"/>
                  <a:pt x="4236470" y="4034717"/>
                  <a:pt x="4233032" y="4034717"/>
                </a:cubicBezTo>
                <a:cubicBezTo>
                  <a:pt x="4228220" y="4034803"/>
                  <a:pt x="4225685" y="4033084"/>
                  <a:pt x="4225685" y="4030206"/>
                </a:cubicBezTo>
                <a:close/>
                <a:moveTo>
                  <a:pt x="4253656" y="3994802"/>
                </a:moveTo>
                <a:cubicBezTo>
                  <a:pt x="4252281" y="3990506"/>
                  <a:pt x="4260573" y="3991837"/>
                  <a:pt x="4264698" y="3996435"/>
                </a:cubicBezTo>
                <a:cubicBezTo>
                  <a:pt x="4266760" y="3998798"/>
                  <a:pt x="4267620" y="4000731"/>
                  <a:pt x="4266588" y="4000474"/>
                </a:cubicBezTo>
                <a:cubicBezTo>
                  <a:pt x="4260444" y="3999915"/>
                  <a:pt x="4254172" y="3997122"/>
                  <a:pt x="4253398" y="3994802"/>
                </a:cubicBezTo>
                <a:close/>
                <a:moveTo>
                  <a:pt x="4269682" y="4230254"/>
                </a:moveTo>
                <a:cubicBezTo>
                  <a:pt x="4271787" y="4230216"/>
                  <a:pt x="4273764" y="4231358"/>
                  <a:pt x="4274795" y="4233219"/>
                </a:cubicBezTo>
                <a:cubicBezTo>
                  <a:pt x="4276256" y="4237086"/>
                  <a:pt x="4271186" y="4239148"/>
                  <a:pt x="4268092" y="4236012"/>
                </a:cubicBezTo>
                <a:cubicBezTo>
                  <a:pt x="4264999" y="4232875"/>
                  <a:pt x="4264956" y="4230340"/>
                  <a:pt x="4269424" y="4230340"/>
                </a:cubicBezTo>
                <a:close/>
                <a:moveTo>
                  <a:pt x="4269983" y="4134655"/>
                </a:moveTo>
                <a:cubicBezTo>
                  <a:pt x="4268264" y="4133581"/>
                  <a:pt x="4267620" y="4131992"/>
                  <a:pt x="4268436" y="4131132"/>
                </a:cubicBezTo>
                <a:cubicBezTo>
                  <a:pt x="4269252" y="4130273"/>
                  <a:pt x="4271615" y="4131132"/>
                  <a:pt x="4273549" y="4133109"/>
                </a:cubicBezTo>
                <a:cubicBezTo>
                  <a:pt x="4277029" y="4137061"/>
                  <a:pt x="4274838" y="4138007"/>
                  <a:pt x="4269725" y="4134741"/>
                </a:cubicBezTo>
                <a:close/>
                <a:moveTo>
                  <a:pt x="4273592" y="3985650"/>
                </a:moveTo>
                <a:cubicBezTo>
                  <a:pt x="4270412" y="3985650"/>
                  <a:pt x="4267834" y="3984877"/>
                  <a:pt x="4267834" y="3983674"/>
                </a:cubicBezTo>
                <a:cubicBezTo>
                  <a:pt x="4267834" y="3981225"/>
                  <a:pt x="4269424" y="3981225"/>
                  <a:pt x="4275139" y="3983674"/>
                </a:cubicBezTo>
                <a:cubicBezTo>
                  <a:pt x="4278619" y="3985393"/>
                  <a:pt x="4278404" y="3985607"/>
                  <a:pt x="4273334" y="3985736"/>
                </a:cubicBezTo>
                <a:close/>
                <a:moveTo>
                  <a:pt x="4278275" y="4172852"/>
                </a:moveTo>
                <a:cubicBezTo>
                  <a:pt x="4279435" y="4172852"/>
                  <a:pt x="4280381" y="4173793"/>
                  <a:pt x="4280381" y="4174957"/>
                </a:cubicBezTo>
                <a:cubicBezTo>
                  <a:pt x="4280381" y="4176143"/>
                  <a:pt x="4279435" y="4177106"/>
                  <a:pt x="4278232" y="4177106"/>
                </a:cubicBezTo>
                <a:cubicBezTo>
                  <a:pt x="4277029" y="4177106"/>
                  <a:pt x="4276084" y="4176143"/>
                  <a:pt x="4276084" y="4174957"/>
                </a:cubicBezTo>
                <a:cubicBezTo>
                  <a:pt x="4276127" y="4173892"/>
                  <a:pt x="4276943" y="4173024"/>
                  <a:pt x="4278017" y="4172938"/>
                </a:cubicBezTo>
                <a:close/>
                <a:moveTo>
                  <a:pt x="4279994" y="4048251"/>
                </a:moveTo>
                <a:cubicBezTo>
                  <a:pt x="4281240" y="4047594"/>
                  <a:pt x="4282743" y="4047594"/>
                  <a:pt x="4283990" y="4048251"/>
                </a:cubicBezTo>
                <a:cubicBezTo>
                  <a:pt x="4284720" y="4048982"/>
                  <a:pt x="4283474" y="4049454"/>
                  <a:pt x="4281240" y="4049369"/>
                </a:cubicBezTo>
                <a:cubicBezTo>
                  <a:pt x="4279005" y="4049283"/>
                  <a:pt x="4278060" y="4048896"/>
                  <a:pt x="4279736" y="4048208"/>
                </a:cubicBezTo>
                <a:close/>
                <a:moveTo>
                  <a:pt x="4285579" y="3979506"/>
                </a:moveTo>
                <a:lnTo>
                  <a:pt x="4285579" y="3979506"/>
                </a:lnTo>
                <a:cubicBezTo>
                  <a:pt x="4284634" y="3978003"/>
                  <a:pt x="4283259" y="3978045"/>
                  <a:pt x="4281283" y="3979764"/>
                </a:cubicBezTo>
                <a:cubicBezTo>
                  <a:pt x="4279306" y="3981483"/>
                  <a:pt x="4278318" y="3981526"/>
                  <a:pt x="4278318" y="3979764"/>
                </a:cubicBezTo>
                <a:cubicBezTo>
                  <a:pt x="4278318" y="3978003"/>
                  <a:pt x="4280080" y="3976499"/>
                  <a:pt x="4282271" y="3975468"/>
                </a:cubicBezTo>
                <a:cubicBezTo>
                  <a:pt x="4285279" y="3973835"/>
                  <a:pt x="4287040" y="3974307"/>
                  <a:pt x="4289919" y="3977530"/>
                </a:cubicBezTo>
                <a:cubicBezTo>
                  <a:pt x="4292798" y="3980752"/>
                  <a:pt x="4293227" y="3981826"/>
                  <a:pt x="4290305" y="3981826"/>
                </a:cubicBezTo>
                <a:cubicBezTo>
                  <a:pt x="4288329" y="3981904"/>
                  <a:pt x="4286481" y="3981002"/>
                  <a:pt x="4285322" y="3979420"/>
                </a:cubicBezTo>
                <a:close/>
                <a:moveTo>
                  <a:pt x="4296622" y="4165505"/>
                </a:moveTo>
                <a:cubicBezTo>
                  <a:pt x="4298813" y="4166364"/>
                  <a:pt x="4299328" y="4167438"/>
                  <a:pt x="4297996" y="4168341"/>
                </a:cubicBezTo>
                <a:cubicBezTo>
                  <a:pt x="4296364" y="4169728"/>
                  <a:pt x="4295161" y="4171520"/>
                  <a:pt x="4294430" y="4173539"/>
                </a:cubicBezTo>
                <a:cubicBezTo>
                  <a:pt x="4292798" y="4178094"/>
                  <a:pt x="4289060" y="4178394"/>
                  <a:pt x="4287427" y="4174141"/>
                </a:cubicBezTo>
                <a:cubicBezTo>
                  <a:pt x="4285794" y="4169887"/>
                  <a:pt x="4291938" y="4163700"/>
                  <a:pt x="4296364" y="4165419"/>
                </a:cubicBezTo>
                <a:close/>
                <a:moveTo>
                  <a:pt x="4298426" y="4156009"/>
                </a:moveTo>
                <a:cubicBezTo>
                  <a:pt x="4296707" y="4156009"/>
                  <a:pt x="4295548" y="4153732"/>
                  <a:pt x="4295548" y="4150295"/>
                </a:cubicBezTo>
                <a:cubicBezTo>
                  <a:pt x="4295548" y="4144924"/>
                  <a:pt x="4295548" y="4144838"/>
                  <a:pt x="4298426" y="4148576"/>
                </a:cubicBezTo>
                <a:cubicBezTo>
                  <a:pt x="4299801" y="4150261"/>
                  <a:pt x="4300789" y="4152202"/>
                  <a:pt x="4301348" y="4154291"/>
                </a:cubicBezTo>
                <a:cubicBezTo>
                  <a:pt x="4301090" y="4155150"/>
                  <a:pt x="4299758" y="4155923"/>
                  <a:pt x="4298168" y="4155923"/>
                </a:cubicBezTo>
                <a:close/>
                <a:moveTo>
                  <a:pt x="4295762" y="3995489"/>
                </a:moveTo>
                <a:cubicBezTo>
                  <a:pt x="4293657" y="3989947"/>
                  <a:pt x="4297008" y="3989174"/>
                  <a:pt x="4301863" y="3994072"/>
                </a:cubicBezTo>
                <a:lnTo>
                  <a:pt x="4306418" y="3998755"/>
                </a:lnTo>
                <a:lnTo>
                  <a:pt x="4301734" y="3998755"/>
                </a:lnTo>
                <a:cubicBezTo>
                  <a:pt x="4299200" y="3998922"/>
                  <a:pt x="4296750" y="3997621"/>
                  <a:pt x="4295505" y="3995404"/>
                </a:cubicBezTo>
                <a:close/>
                <a:moveTo>
                  <a:pt x="4306246" y="4145869"/>
                </a:moveTo>
                <a:cubicBezTo>
                  <a:pt x="4308007" y="4144108"/>
                  <a:pt x="4313894" y="4146858"/>
                  <a:pt x="4313894" y="4149393"/>
                </a:cubicBezTo>
                <a:cubicBezTo>
                  <a:pt x="4313894" y="4150596"/>
                  <a:pt x="4312562" y="4151584"/>
                  <a:pt x="4310886" y="4151584"/>
                </a:cubicBezTo>
                <a:cubicBezTo>
                  <a:pt x="4307105" y="4151670"/>
                  <a:pt x="4304183" y="4147803"/>
                  <a:pt x="4305988" y="4145955"/>
                </a:cubicBezTo>
                <a:close/>
                <a:moveTo>
                  <a:pt x="4307621" y="4129113"/>
                </a:moveTo>
                <a:cubicBezTo>
                  <a:pt x="4307621" y="4125590"/>
                  <a:pt x="4310929" y="4125074"/>
                  <a:pt x="4312862" y="4128254"/>
                </a:cubicBezTo>
                <a:cubicBezTo>
                  <a:pt x="4313980" y="4129607"/>
                  <a:pt x="4315784" y="4130221"/>
                  <a:pt x="4317503" y="4129843"/>
                </a:cubicBezTo>
                <a:cubicBezTo>
                  <a:pt x="4319179" y="4129323"/>
                  <a:pt x="4321026" y="4130105"/>
                  <a:pt x="4321800" y="4131691"/>
                </a:cubicBezTo>
                <a:cubicBezTo>
                  <a:pt x="4322272" y="4132980"/>
                  <a:pt x="4320510" y="4134054"/>
                  <a:pt x="4317847" y="4134011"/>
                </a:cubicBezTo>
                <a:cubicBezTo>
                  <a:pt x="4310328" y="4134011"/>
                  <a:pt x="4307363" y="4132593"/>
                  <a:pt x="4307363" y="4129199"/>
                </a:cubicBezTo>
                <a:close/>
                <a:moveTo>
                  <a:pt x="4318964" y="4121594"/>
                </a:moveTo>
                <a:cubicBezTo>
                  <a:pt x="4316643" y="4117770"/>
                  <a:pt x="4322702" y="4115321"/>
                  <a:pt x="4331166" y="4116696"/>
                </a:cubicBezTo>
                <a:cubicBezTo>
                  <a:pt x="4337482" y="4117684"/>
                  <a:pt x="4338986" y="4117297"/>
                  <a:pt x="4338986" y="4114590"/>
                </a:cubicBezTo>
                <a:cubicBezTo>
                  <a:pt x="4338986" y="4112700"/>
                  <a:pt x="4339845" y="4111196"/>
                  <a:pt x="4340833" y="4111196"/>
                </a:cubicBezTo>
                <a:cubicBezTo>
                  <a:pt x="4341821" y="4111196"/>
                  <a:pt x="4342681" y="4113602"/>
                  <a:pt x="4342681" y="4116524"/>
                </a:cubicBezTo>
                <a:cubicBezTo>
                  <a:pt x="4342681" y="4120821"/>
                  <a:pt x="4341607" y="4121852"/>
                  <a:pt x="4337568" y="4121852"/>
                </a:cubicBezTo>
                <a:cubicBezTo>
                  <a:pt x="4334388" y="4121740"/>
                  <a:pt x="4331295" y="4120997"/>
                  <a:pt x="4328416" y="4119660"/>
                </a:cubicBezTo>
                <a:cubicBezTo>
                  <a:pt x="4325194" y="4117899"/>
                  <a:pt x="4324119" y="4118114"/>
                  <a:pt x="4324119" y="4120692"/>
                </a:cubicBezTo>
                <a:cubicBezTo>
                  <a:pt x="4324291" y="4124602"/>
                  <a:pt x="4320811" y="4125117"/>
                  <a:pt x="4318706" y="4121680"/>
                </a:cubicBezTo>
                <a:close/>
                <a:moveTo>
                  <a:pt x="4382037" y="4162368"/>
                </a:moveTo>
                <a:cubicBezTo>
                  <a:pt x="4383799" y="4165290"/>
                  <a:pt x="4382983" y="4165762"/>
                  <a:pt x="4377225" y="4164817"/>
                </a:cubicBezTo>
                <a:cubicBezTo>
                  <a:pt x="4374647" y="4164388"/>
                  <a:pt x="4372499" y="4163142"/>
                  <a:pt x="4372499" y="4162068"/>
                </a:cubicBezTo>
                <a:cubicBezTo>
                  <a:pt x="4372241" y="4159447"/>
                  <a:pt x="4380147" y="4159661"/>
                  <a:pt x="4381780" y="4162368"/>
                </a:cubicBezTo>
                <a:close/>
                <a:moveTo>
                  <a:pt x="4393466" y="4202026"/>
                </a:moveTo>
                <a:cubicBezTo>
                  <a:pt x="4388869" y="4201768"/>
                  <a:pt x="4384873" y="4200823"/>
                  <a:pt x="4384873" y="4199920"/>
                </a:cubicBezTo>
                <a:cubicBezTo>
                  <a:pt x="4384873" y="4199018"/>
                  <a:pt x="4385818" y="4198374"/>
                  <a:pt x="4386978" y="4198374"/>
                </a:cubicBezTo>
                <a:cubicBezTo>
                  <a:pt x="4388138" y="4198374"/>
                  <a:pt x="4389040" y="4196913"/>
                  <a:pt x="4389040" y="4195151"/>
                </a:cubicBezTo>
                <a:cubicBezTo>
                  <a:pt x="4389212" y="4193239"/>
                  <a:pt x="4390888" y="4191821"/>
                  <a:pt x="4392821" y="4191972"/>
                </a:cubicBezTo>
                <a:cubicBezTo>
                  <a:pt x="4397204" y="4192143"/>
                  <a:pt x="4400814" y="4195443"/>
                  <a:pt x="4401415" y="4199792"/>
                </a:cubicBezTo>
                <a:cubicBezTo>
                  <a:pt x="4401630" y="4201725"/>
                  <a:pt x="4398837" y="4202455"/>
                  <a:pt x="4393037" y="4202112"/>
                </a:cubicBezTo>
                <a:close/>
                <a:moveTo>
                  <a:pt x="4412285" y="4174871"/>
                </a:moveTo>
                <a:cubicBezTo>
                  <a:pt x="4412285" y="4179684"/>
                  <a:pt x="4407988" y="4178609"/>
                  <a:pt x="4398966" y="4171649"/>
                </a:cubicBezTo>
                <a:cubicBezTo>
                  <a:pt x="4389212" y="4164130"/>
                  <a:pt x="4386549" y="4157341"/>
                  <a:pt x="4392392" y="4155064"/>
                </a:cubicBezTo>
                <a:cubicBezTo>
                  <a:pt x="4394111" y="4154420"/>
                  <a:pt x="4395314" y="4154549"/>
                  <a:pt x="4395099" y="4155408"/>
                </a:cubicBezTo>
                <a:cubicBezTo>
                  <a:pt x="4394068" y="4159275"/>
                  <a:pt x="4402231" y="4170360"/>
                  <a:pt x="4407000" y="4171563"/>
                </a:cubicBezTo>
                <a:cubicBezTo>
                  <a:pt x="4409664" y="4172422"/>
                  <a:pt x="4412028" y="4173883"/>
                  <a:pt x="4412028" y="4174957"/>
                </a:cubicBezTo>
                <a:close/>
                <a:moveTo>
                  <a:pt x="4410180" y="4136718"/>
                </a:moveTo>
                <a:cubicBezTo>
                  <a:pt x="4409063" y="4136718"/>
                  <a:pt x="4408117" y="4135257"/>
                  <a:pt x="4408117" y="4133538"/>
                </a:cubicBezTo>
                <a:cubicBezTo>
                  <a:pt x="4408117" y="4131820"/>
                  <a:pt x="4409063" y="4130359"/>
                  <a:pt x="4410180" y="4130359"/>
                </a:cubicBezTo>
                <a:cubicBezTo>
                  <a:pt x="4411297" y="4130359"/>
                  <a:pt x="4412285" y="4131777"/>
                  <a:pt x="4412285" y="4133538"/>
                </a:cubicBezTo>
                <a:cubicBezTo>
                  <a:pt x="4412285" y="4135300"/>
                  <a:pt x="4411082" y="4136804"/>
                  <a:pt x="4409922" y="4136804"/>
                </a:cubicBezTo>
                <a:close/>
                <a:moveTo>
                  <a:pt x="4420449" y="4115665"/>
                </a:moveTo>
                <a:lnTo>
                  <a:pt x="4420449" y="4115665"/>
                </a:lnTo>
                <a:cubicBezTo>
                  <a:pt x="4416625" y="4118114"/>
                  <a:pt x="4413832" y="4118114"/>
                  <a:pt x="4415335" y="4115665"/>
                </a:cubicBezTo>
                <a:cubicBezTo>
                  <a:pt x="4415980" y="4114590"/>
                  <a:pt x="4415335" y="4113259"/>
                  <a:pt x="4413875" y="4112743"/>
                </a:cubicBezTo>
                <a:cubicBezTo>
                  <a:pt x="4412414" y="4112227"/>
                  <a:pt x="4411899" y="4111110"/>
                  <a:pt x="4412629" y="4110251"/>
                </a:cubicBezTo>
                <a:cubicBezTo>
                  <a:pt x="4413359" y="4109392"/>
                  <a:pt x="4416109" y="4109864"/>
                  <a:pt x="4418687" y="4111282"/>
                </a:cubicBezTo>
                <a:cubicBezTo>
                  <a:pt x="4422124" y="4113387"/>
                  <a:pt x="4422511" y="4114247"/>
                  <a:pt x="4420191" y="4115751"/>
                </a:cubicBezTo>
                <a:close/>
                <a:moveTo>
                  <a:pt x="4411254" y="3979463"/>
                </a:moveTo>
                <a:cubicBezTo>
                  <a:pt x="4413016" y="3979438"/>
                  <a:pt x="4414433" y="3980842"/>
                  <a:pt x="4414476" y="3982600"/>
                </a:cubicBezTo>
                <a:cubicBezTo>
                  <a:pt x="4414519" y="3984357"/>
                  <a:pt x="4413102" y="3985796"/>
                  <a:pt x="4411340" y="3985822"/>
                </a:cubicBezTo>
                <a:cubicBezTo>
                  <a:pt x="4409578" y="3985844"/>
                  <a:pt x="4408161" y="3984443"/>
                  <a:pt x="4408117" y="3982686"/>
                </a:cubicBezTo>
                <a:cubicBezTo>
                  <a:pt x="4408117" y="3982673"/>
                  <a:pt x="4408117" y="3982656"/>
                  <a:pt x="4408117" y="3982643"/>
                </a:cubicBezTo>
                <a:cubicBezTo>
                  <a:pt x="4408161" y="3981032"/>
                  <a:pt x="4409407" y="3979700"/>
                  <a:pt x="4410996" y="3979549"/>
                </a:cubicBezTo>
                <a:close/>
                <a:moveTo>
                  <a:pt x="4406957" y="4032569"/>
                </a:moveTo>
                <a:cubicBezTo>
                  <a:pt x="4408676" y="4032505"/>
                  <a:pt x="4410223" y="4031473"/>
                  <a:pt x="4410910" y="4029905"/>
                </a:cubicBezTo>
                <a:cubicBezTo>
                  <a:pt x="4412113" y="4026554"/>
                  <a:pt x="4419504" y="4030507"/>
                  <a:pt x="4420277" y="4034932"/>
                </a:cubicBezTo>
                <a:cubicBezTo>
                  <a:pt x="4420664" y="4036994"/>
                  <a:pt x="4418601" y="4037940"/>
                  <a:pt x="4413445" y="4038026"/>
                </a:cubicBezTo>
                <a:cubicBezTo>
                  <a:pt x="4410566" y="4038314"/>
                  <a:pt x="4407645" y="4038021"/>
                  <a:pt x="4404852" y="4037166"/>
                </a:cubicBezTo>
                <a:cubicBezTo>
                  <a:pt x="4403778" y="4036294"/>
                  <a:pt x="4403563" y="4034700"/>
                  <a:pt x="4404466" y="4033604"/>
                </a:cubicBezTo>
                <a:cubicBezTo>
                  <a:pt x="4404981" y="4032951"/>
                  <a:pt x="4405797" y="4032595"/>
                  <a:pt x="4406614" y="4032655"/>
                </a:cubicBezTo>
                <a:close/>
                <a:moveTo>
                  <a:pt x="4405926" y="3834540"/>
                </a:moveTo>
                <a:cubicBezTo>
                  <a:pt x="4408461" y="3833926"/>
                  <a:pt x="4411168" y="3834514"/>
                  <a:pt x="4413230" y="3836130"/>
                </a:cubicBezTo>
                <a:cubicBezTo>
                  <a:pt x="4417527" y="3839352"/>
                  <a:pt x="4415937" y="3839696"/>
                  <a:pt x="4407688" y="3837333"/>
                </a:cubicBezTo>
                <a:cubicBezTo>
                  <a:pt x="4403649" y="3836173"/>
                  <a:pt x="4403305" y="3835829"/>
                  <a:pt x="4405926" y="3834540"/>
                </a:cubicBezTo>
                <a:close/>
                <a:moveTo>
                  <a:pt x="4421780" y="3897313"/>
                </a:moveTo>
                <a:cubicBezTo>
                  <a:pt x="4425046" y="3900621"/>
                  <a:pt x="4425046" y="3900879"/>
                  <a:pt x="4421780" y="3900879"/>
                </a:cubicBezTo>
                <a:cubicBezTo>
                  <a:pt x="4417957" y="3900879"/>
                  <a:pt x="4414820" y="3897141"/>
                  <a:pt x="4416840" y="3895036"/>
                </a:cubicBezTo>
                <a:cubicBezTo>
                  <a:pt x="4417828" y="3894305"/>
                  <a:pt x="4420019" y="3895336"/>
                  <a:pt x="4421952" y="3897313"/>
                </a:cubicBezTo>
                <a:close/>
                <a:moveTo>
                  <a:pt x="4424101" y="3873252"/>
                </a:moveTo>
                <a:lnTo>
                  <a:pt x="4417054" y="3873252"/>
                </a:lnTo>
                <a:cubicBezTo>
                  <a:pt x="4409020" y="3873252"/>
                  <a:pt x="4405368" y="3869428"/>
                  <a:pt x="4410609" y="3866464"/>
                </a:cubicBezTo>
                <a:cubicBezTo>
                  <a:pt x="4412801" y="3865316"/>
                  <a:pt x="4413789" y="3862678"/>
                  <a:pt x="4412887" y="3860363"/>
                </a:cubicBezTo>
                <a:cubicBezTo>
                  <a:pt x="4410395" y="3852414"/>
                  <a:pt x="4417183" y="3856066"/>
                  <a:pt x="4420621" y="3864659"/>
                </a:cubicBezTo>
                <a:close/>
                <a:moveTo>
                  <a:pt x="4424445" y="3773701"/>
                </a:moveTo>
                <a:cubicBezTo>
                  <a:pt x="4424445" y="3776536"/>
                  <a:pt x="4419331" y="3775806"/>
                  <a:pt x="4414906" y="3772369"/>
                </a:cubicBezTo>
                <a:cubicBezTo>
                  <a:pt x="4411426" y="3769662"/>
                  <a:pt x="4411254" y="3768888"/>
                  <a:pt x="4413918" y="3767170"/>
                </a:cubicBezTo>
                <a:cubicBezTo>
                  <a:pt x="4416582" y="3765451"/>
                  <a:pt x="4424616" y="3769705"/>
                  <a:pt x="4424616" y="3773701"/>
                </a:cubicBezTo>
                <a:close/>
                <a:moveTo>
                  <a:pt x="4423886" y="3565618"/>
                </a:moveTo>
                <a:cubicBezTo>
                  <a:pt x="4422769" y="3568342"/>
                  <a:pt x="4419675" y="3569648"/>
                  <a:pt x="4416926" y="3568535"/>
                </a:cubicBezTo>
                <a:cubicBezTo>
                  <a:pt x="4416195" y="3568230"/>
                  <a:pt x="4415550" y="3567762"/>
                  <a:pt x="4414992" y="3567164"/>
                </a:cubicBezTo>
                <a:cubicBezTo>
                  <a:pt x="4414176" y="3565631"/>
                  <a:pt x="4414476" y="3563757"/>
                  <a:pt x="4415680" y="3562524"/>
                </a:cubicBezTo>
                <a:cubicBezTo>
                  <a:pt x="4418816" y="3559645"/>
                  <a:pt x="4425218" y="3562137"/>
                  <a:pt x="4424058" y="3565618"/>
                </a:cubicBezTo>
                <a:close/>
                <a:moveTo>
                  <a:pt x="4421351" y="3337513"/>
                </a:moveTo>
                <a:cubicBezTo>
                  <a:pt x="4420578" y="3339867"/>
                  <a:pt x="4418515" y="3341552"/>
                  <a:pt x="4416066" y="3341810"/>
                </a:cubicBezTo>
                <a:cubicBezTo>
                  <a:pt x="4413059" y="3341810"/>
                  <a:pt x="4412199" y="3340306"/>
                  <a:pt x="4412328" y="3335408"/>
                </a:cubicBezTo>
                <a:cubicBezTo>
                  <a:pt x="4412457" y="3330510"/>
                  <a:pt x="4413145" y="3329178"/>
                  <a:pt x="4416883" y="3330338"/>
                </a:cubicBezTo>
                <a:cubicBezTo>
                  <a:pt x="4423112" y="3332314"/>
                  <a:pt x="4423112" y="3332486"/>
                  <a:pt x="4421523" y="3337427"/>
                </a:cubicBezTo>
                <a:close/>
                <a:moveTo>
                  <a:pt x="4418816" y="1218746"/>
                </a:moveTo>
                <a:cubicBezTo>
                  <a:pt x="4415378" y="1223042"/>
                  <a:pt x="4411942" y="1224374"/>
                  <a:pt x="4411942" y="1221796"/>
                </a:cubicBezTo>
                <a:cubicBezTo>
                  <a:pt x="4411942" y="1218402"/>
                  <a:pt x="4416668" y="1212387"/>
                  <a:pt x="4419374" y="1212387"/>
                </a:cubicBezTo>
                <a:cubicBezTo>
                  <a:pt x="4423413" y="1212387"/>
                  <a:pt x="4423328" y="1213547"/>
                  <a:pt x="4418816" y="1218746"/>
                </a:cubicBezTo>
                <a:close/>
                <a:moveTo>
                  <a:pt x="4417226" y="1093715"/>
                </a:moveTo>
                <a:cubicBezTo>
                  <a:pt x="4422511" y="1093114"/>
                  <a:pt x="4422897" y="1093415"/>
                  <a:pt x="4420492" y="1096379"/>
                </a:cubicBezTo>
                <a:cubicBezTo>
                  <a:pt x="4417226" y="1100375"/>
                  <a:pt x="4409106" y="1100977"/>
                  <a:pt x="4410395" y="1097110"/>
                </a:cubicBezTo>
                <a:cubicBezTo>
                  <a:pt x="4410910" y="1095649"/>
                  <a:pt x="4414047" y="1094102"/>
                  <a:pt x="4417312" y="1093715"/>
                </a:cubicBezTo>
                <a:close/>
                <a:moveTo>
                  <a:pt x="4420320" y="804728"/>
                </a:moveTo>
                <a:lnTo>
                  <a:pt x="4420320" y="804728"/>
                </a:lnTo>
                <a:cubicBezTo>
                  <a:pt x="4420062" y="807044"/>
                  <a:pt x="4418945" y="809179"/>
                  <a:pt x="4417183" y="810700"/>
                </a:cubicBezTo>
                <a:cubicBezTo>
                  <a:pt x="4413187" y="814095"/>
                  <a:pt x="4413230" y="810700"/>
                  <a:pt x="4417183" y="805501"/>
                </a:cubicBezTo>
                <a:cubicBezTo>
                  <a:pt x="4419804" y="802451"/>
                  <a:pt x="4420406" y="802064"/>
                  <a:pt x="4420406" y="804728"/>
                </a:cubicBezTo>
                <a:close/>
                <a:moveTo>
                  <a:pt x="4420835" y="678968"/>
                </a:moveTo>
                <a:cubicBezTo>
                  <a:pt x="4424659" y="678968"/>
                  <a:pt x="4425132" y="679397"/>
                  <a:pt x="4422425" y="681073"/>
                </a:cubicBezTo>
                <a:cubicBezTo>
                  <a:pt x="4418343" y="683737"/>
                  <a:pt x="4416152" y="683737"/>
                  <a:pt x="4416152" y="681073"/>
                </a:cubicBezTo>
                <a:cubicBezTo>
                  <a:pt x="4416238" y="679913"/>
                  <a:pt x="4418343" y="678968"/>
                  <a:pt x="4420921" y="678968"/>
                </a:cubicBezTo>
                <a:close/>
                <a:moveTo>
                  <a:pt x="4415809" y="758798"/>
                </a:moveTo>
                <a:cubicBezTo>
                  <a:pt x="4415550" y="760699"/>
                  <a:pt x="4414390" y="762373"/>
                  <a:pt x="4412758" y="763352"/>
                </a:cubicBezTo>
                <a:cubicBezTo>
                  <a:pt x="4409707" y="764383"/>
                  <a:pt x="4407301" y="755103"/>
                  <a:pt x="4409922" y="752396"/>
                </a:cubicBezTo>
                <a:cubicBezTo>
                  <a:pt x="4412543" y="749689"/>
                  <a:pt x="4416840" y="753943"/>
                  <a:pt x="4415894" y="758798"/>
                </a:cubicBezTo>
                <a:close/>
                <a:moveTo>
                  <a:pt x="4409278" y="645497"/>
                </a:moveTo>
                <a:cubicBezTo>
                  <a:pt x="4413574" y="643521"/>
                  <a:pt x="4414519" y="643736"/>
                  <a:pt x="4415550" y="646400"/>
                </a:cubicBezTo>
                <a:cubicBezTo>
                  <a:pt x="4416281" y="648473"/>
                  <a:pt x="4415293" y="650751"/>
                  <a:pt x="4413316" y="651684"/>
                </a:cubicBezTo>
                <a:cubicBezTo>
                  <a:pt x="4411426" y="652724"/>
                  <a:pt x="4410137" y="654584"/>
                  <a:pt x="4409836" y="656711"/>
                </a:cubicBezTo>
                <a:cubicBezTo>
                  <a:pt x="4409836" y="658430"/>
                  <a:pt x="4407902" y="659805"/>
                  <a:pt x="4405540" y="659805"/>
                </a:cubicBezTo>
                <a:cubicBezTo>
                  <a:pt x="4402145" y="659805"/>
                  <a:pt x="4401501" y="658945"/>
                  <a:pt x="4402661" y="656110"/>
                </a:cubicBezTo>
                <a:cubicBezTo>
                  <a:pt x="4403434" y="654198"/>
                  <a:pt x="4403993" y="652190"/>
                  <a:pt x="4404250" y="650138"/>
                </a:cubicBezTo>
                <a:cubicBezTo>
                  <a:pt x="4404293" y="648892"/>
                  <a:pt x="4406614" y="646829"/>
                  <a:pt x="4409364" y="645497"/>
                </a:cubicBezTo>
                <a:close/>
                <a:moveTo>
                  <a:pt x="4418214" y="590759"/>
                </a:moveTo>
                <a:cubicBezTo>
                  <a:pt x="4416711" y="592568"/>
                  <a:pt x="4415980" y="594897"/>
                  <a:pt x="4416152" y="597247"/>
                </a:cubicBezTo>
                <a:cubicBezTo>
                  <a:pt x="4416152" y="601543"/>
                  <a:pt x="4415078" y="602446"/>
                  <a:pt x="4410910" y="602446"/>
                </a:cubicBezTo>
                <a:cubicBezTo>
                  <a:pt x="4404723" y="602446"/>
                  <a:pt x="4404852" y="602875"/>
                  <a:pt x="4408848" y="593122"/>
                </a:cubicBezTo>
                <a:cubicBezTo>
                  <a:pt x="4410996" y="587966"/>
                  <a:pt x="4413145" y="585431"/>
                  <a:pt x="4416195" y="585431"/>
                </a:cubicBezTo>
                <a:cubicBezTo>
                  <a:pt x="4420621" y="585431"/>
                  <a:pt x="4421866" y="588525"/>
                  <a:pt x="4418300" y="590759"/>
                </a:cubicBezTo>
                <a:close/>
                <a:moveTo>
                  <a:pt x="4418214" y="506804"/>
                </a:moveTo>
                <a:cubicBezTo>
                  <a:pt x="4416968" y="506804"/>
                  <a:pt x="4416582" y="505816"/>
                  <a:pt x="4417269" y="504656"/>
                </a:cubicBezTo>
                <a:cubicBezTo>
                  <a:pt x="4417957" y="503496"/>
                  <a:pt x="4418988" y="502550"/>
                  <a:pt x="4419504" y="502550"/>
                </a:cubicBezTo>
                <a:cubicBezTo>
                  <a:pt x="4420019" y="502550"/>
                  <a:pt x="4420406" y="503496"/>
                  <a:pt x="4420406" y="504656"/>
                </a:cubicBezTo>
                <a:cubicBezTo>
                  <a:pt x="4420363" y="505850"/>
                  <a:pt x="4419417" y="506804"/>
                  <a:pt x="4418214" y="506804"/>
                </a:cubicBezTo>
                <a:close/>
                <a:moveTo>
                  <a:pt x="4420406" y="419240"/>
                </a:moveTo>
                <a:cubicBezTo>
                  <a:pt x="4420277" y="422179"/>
                  <a:pt x="4421093" y="425079"/>
                  <a:pt x="4422726" y="427532"/>
                </a:cubicBezTo>
                <a:cubicBezTo>
                  <a:pt x="4424101" y="429526"/>
                  <a:pt x="4424402" y="432044"/>
                  <a:pt x="4423628" y="434321"/>
                </a:cubicBezTo>
                <a:cubicBezTo>
                  <a:pt x="4422854" y="436770"/>
                  <a:pt x="4421437" y="438617"/>
                  <a:pt x="4420535" y="438617"/>
                </a:cubicBezTo>
                <a:cubicBezTo>
                  <a:pt x="4415293" y="438617"/>
                  <a:pt x="4410481" y="420787"/>
                  <a:pt x="4414390" y="415974"/>
                </a:cubicBezTo>
                <a:cubicBezTo>
                  <a:pt x="4418300" y="411162"/>
                  <a:pt x="4420406" y="412795"/>
                  <a:pt x="4420406" y="419240"/>
                </a:cubicBezTo>
                <a:close/>
                <a:moveTo>
                  <a:pt x="4416109" y="268860"/>
                </a:moveTo>
                <a:cubicBezTo>
                  <a:pt x="4419116" y="268860"/>
                  <a:pt x="4423972" y="276980"/>
                  <a:pt x="4421909" y="278570"/>
                </a:cubicBezTo>
                <a:cubicBezTo>
                  <a:pt x="4419847" y="280160"/>
                  <a:pt x="4405754" y="281406"/>
                  <a:pt x="4405754" y="280031"/>
                </a:cubicBezTo>
                <a:cubicBezTo>
                  <a:pt x="4405926" y="276078"/>
                  <a:pt x="4412543" y="268774"/>
                  <a:pt x="4416109" y="268774"/>
                </a:cubicBezTo>
                <a:close/>
                <a:moveTo>
                  <a:pt x="4403907" y="283726"/>
                </a:moveTo>
                <a:cubicBezTo>
                  <a:pt x="4405067" y="283726"/>
                  <a:pt x="4405711" y="286304"/>
                  <a:pt x="4405368" y="289398"/>
                </a:cubicBezTo>
                <a:cubicBezTo>
                  <a:pt x="4404680" y="295370"/>
                  <a:pt x="4400814" y="298248"/>
                  <a:pt x="4398536" y="294510"/>
                </a:cubicBezTo>
                <a:cubicBezTo>
                  <a:pt x="4396904" y="291718"/>
                  <a:pt x="4400899" y="283640"/>
                  <a:pt x="4403907" y="283640"/>
                </a:cubicBezTo>
                <a:close/>
                <a:moveTo>
                  <a:pt x="4405754" y="210384"/>
                </a:moveTo>
                <a:cubicBezTo>
                  <a:pt x="4404852" y="211685"/>
                  <a:pt x="4403692" y="212781"/>
                  <a:pt x="4402360" y="213606"/>
                </a:cubicBezTo>
                <a:cubicBezTo>
                  <a:pt x="4401930" y="213606"/>
                  <a:pt x="4401587" y="212145"/>
                  <a:pt x="4401587" y="210384"/>
                </a:cubicBezTo>
                <a:cubicBezTo>
                  <a:pt x="4401673" y="208575"/>
                  <a:pt x="4403176" y="207157"/>
                  <a:pt x="4404981" y="207204"/>
                </a:cubicBezTo>
                <a:cubicBezTo>
                  <a:pt x="4407774" y="207118"/>
                  <a:pt x="4407902" y="207720"/>
                  <a:pt x="4405926" y="210298"/>
                </a:cubicBezTo>
                <a:close/>
                <a:moveTo>
                  <a:pt x="4416539" y="212962"/>
                </a:moveTo>
                <a:cubicBezTo>
                  <a:pt x="4407387" y="217903"/>
                  <a:pt x="4405153" y="216742"/>
                  <a:pt x="4411855" y="210555"/>
                </a:cubicBezTo>
                <a:cubicBezTo>
                  <a:pt x="4414219" y="208502"/>
                  <a:pt x="4417312" y="207440"/>
                  <a:pt x="4420449" y="207591"/>
                </a:cubicBezTo>
                <a:cubicBezTo>
                  <a:pt x="4424530" y="208106"/>
                  <a:pt x="4424015" y="208837"/>
                  <a:pt x="4416539" y="212876"/>
                </a:cubicBezTo>
                <a:close/>
                <a:moveTo>
                  <a:pt x="4419417" y="130682"/>
                </a:moveTo>
                <a:cubicBezTo>
                  <a:pt x="4422081" y="128448"/>
                  <a:pt x="4422382" y="128577"/>
                  <a:pt x="4421265" y="131456"/>
                </a:cubicBezTo>
                <a:cubicBezTo>
                  <a:pt x="4420578" y="133389"/>
                  <a:pt x="4419116" y="134936"/>
                  <a:pt x="4418085" y="134936"/>
                </a:cubicBezTo>
                <a:cubicBezTo>
                  <a:pt x="4415421" y="134850"/>
                  <a:pt x="4415809" y="133647"/>
                  <a:pt x="4419417" y="130596"/>
                </a:cubicBezTo>
                <a:close/>
                <a:moveTo>
                  <a:pt x="4410566" y="138158"/>
                </a:moveTo>
                <a:cubicBezTo>
                  <a:pt x="4417957" y="138158"/>
                  <a:pt x="4419374" y="138803"/>
                  <a:pt x="4419374" y="142455"/>
                </a:cubicBezTo>
                <a:cubicBezTo>
                  <a:pt x="4419374" y="146107"/>
                  <a:pt x="4418214" y="146751"/>
                  <a:pt x="4408504" y="145978"/>
                </a:cubicBezTo>
                <a:cubicBezTo>
                  <a:pt x="4396259" y="145162"/>
                  <a:pt x="4387021" y="148298"/>
                  <a:pt x="4394712" y="150747"/>
                </a:cubicBezTo>
                <a:cubicBezTo>
                  <a:pt x="4398450" y="151950"/>
                  <a:pt x="4398708" y="152810"/>
                  <a:pt x="4396645" y="157364"/>
                </a:cubicBezTo>
                <a:cubicBezTo>
                  <a:pt x="4395314" y="160243"/>
                  <a:pt x="4393767" y="162563"/>
                  <a:pt x="4393209" y="162520"/>
                </a:cubicBezTo>
                <a:cubicBezTo>
                  <a:pt x="4390545" y="162520"/>
                  <a:pt x="4387064" y="156075"/>
                  <a:pt x="4385776" y="149157"/>
                </a:cubicBezTo>
                <a:cubicBezTo>
                  <a:pt x="4384486" y="142240"/>
                  <a:pt x="4385474" y="140049"/>
                  <a:pt x="4391361" y="131413"/>
                </a:cubicBezTo>
                <a:cubicBezTo>
                  <a:pt x="4395228" y="125784"/>
                  <a:pt x="4398622" y="120800"/>
                  <a:pt x="4398923" y="120285"/>
                </a:cubicBezTo>
                <a:cubicBezTo>
                  <a:pt x="4399223" y="119769"/>
                  <a:pt x="4400083" y="120027"/>
                  <a:pt x="4400856" y="120843"/>
                </a:cubicBezTo>
                <a:cubicBezTo>
                  <a:pt x="4401630" y="121659"/>
                  <a:pt x="4400856" y="123894"/>
                  <a:pt x="4398923" y="125956"/>
                </a:cubicBezTo>
                <a:cubicBezTo>
                  <a:pt x="4396001" y="129264"/>
                  <a:pt x="4395958" y="130253"/>
                  <a:pt x="4398665" y="133948"/>
                </a:cubicBezTo>
                <a:cubicBezTo>
                  <a:pt x="4400899" y="136912"/>
                  <a:pt x="4404164" y="138072"/>
                  <a:pt x="4410566" y="138072"/>
                </a:cubicBezTo>
                <a:close/>
                <a:moveTo>
                  <a:pt x="4396130" y="109028"/>
                </a:moveTo>
                <a:cubicBezTo>
                  <a:pt x="4401071" y="109629"/>
                  <a:pt x="4403047" y="110789"/>
                  <a:pt x="4402317" y="112680"/>
                </a:cubicBezTo>
                <a:cubicBezTo>
                  <a:pt x="4400555" y="117406"/>
                  <a:pt x="4395872" y="117878"/>
                  <a:pt x="4391318" y="113883"/>
                </a:cubicBezTo>
                <a:cubicBezTo>
                  <a:pt x="4385861" y="109028"/>
                  <a:pt x="4387021" y="107867"/>
                  <a:pt x="4396130" y="108942"/>
                </a:cubicBezTo>
                <a:close/>
                <a:moveTo>
                  <a:pt x="4418601" y="81830"/>
                </a:moveTo>
                <a:cubicBezTo>
                  <a:pt x="4425433" y="81830"/>
                  <a:pt x="4424616" y="85654"/>
                  <a:pt x="4416754" y="90638"/>
                </a:cubicBezTo>
                <a:cubicBezTo>
                  <a:pt x="4405540" y="97685"/>
                  <a:pt x="4405153" y="97771"/>
                  <a:pt x="4406785" y="92185"/>
                </a:cubicBezTo>
                <a:cubicBezTo>
                  <a:pt x="4408074" y="86458"/>
                  <a:pt x="4412973" y="82234"/>
                  <a:pt x="4418816" y="81744"/>
                </a:cubicBezTo>
                <a:close/>
                <a:moveTo>
                  <a:pt x="4404121" y="64644"/>
                </a:moveTo>
                <a:cubicBezTo>
                  <a:pt x="4405196" y="61336"/>
                  <a:pt x="4409879" y="60777"/>
                  <a:pt x="4410051" y="63914"/>
                </a:cubicBezTo>
                <a:cubicBezTo>
                  <a:pt x="4410051" y="65074"/>
                  <a:pt x="4408590" y="66363"/>
                  <a:pt x="4406657" y="66792"/>
                </a:cubicBezTo>
                <a:cubicBezTo>
                  <a:pt x="4404723" y="67222"/>
                  <a:pt x="4403520" y="66191"/>
                  <a:pt x="4404121" y="64386"/>
                </a:cubicBezTo>
                <a:close/>
                <a:moveTo>
                  <a:pt x="4387408" y="65675"/>
                </a:moveTo>
                <a:cubicBezTo>
                  <a:pt x="4389857" y="62453"/>
                  <a:pt x="4391576" y="58723"/>
                  <a:pt x="4392392" y="54762"/>
                </a:cubicBezTo>
                <a:cubicBezTo>
                  <a:pt x="4393810" y="47587"/>
                  <a:pt x="4394626" y="46985"/>
                  <a:pt x="4399223" y="49907"/>
                </a:cubicBezTo>
                <a:cubicBezTo>
                  <a:pt x="4401501" y="51368"/>
                  <a:pt x="4401200" y="52657"/>
                  <a:pt x="4397505" y="56352"/>
                </a:cubicBezTo>
                <a:cubicBezTo>
                  <a:pt x="4391232" y="62753"/>
                  <a:pt x="4392177" y="74268"/>
                  <a:pt x="4399095" y="75256"/>
                </a:cubicBezTo>
                <a:cubicBezTo>
                  <a:pt x="4402274" y="75686"/>
                  <a:pt x="4403692" y="77147"/>
                  <a:pt x="4403391" y="79553"/>
                </a:cubicBezTo>
                <a:cubicBezTo>
                  <a:pt x="4401930" y="87287"/>
                  <a:pt x="4389126" y="83076"/>
                  <a:pt x="4389126" y="74870"/>
                </a:cubicBezTo>
                <a:cubicBezTo>
                  <a:pt x="4389169" y="73113"/>
                  <a:pt x="4388138" y="71514"/>
                  <a:pt x="4386506" y="70831"/>
                </a:cubicBezTo>
                <a:cubicBezTo>
                  <a:pt x="4384443" y="69843"/>
                  <a:pt x="4384744" y="68511"/>
                  <a:pt x="4387408" y="65417"/>
                </a:cubicBezTo>
                <a:close/>
                <a:moveTo>
                  <a:pt x="4383971" y="121788"/>
                </a:moveTo>
                <a:cubicBezTo>
                  <a:pt x="4383283" y="122519"/>
                  <a:pt x="4382811" y="121273"/>
                  <a:pt x="4382897" y="118996"/>
                </a:cubicBezTo>
                <a:cubicBezTo>
                  <a:pt x="4382983" y="116718"/>
                  <a:pt x="4383498" y="116031"/>
                  <a:pt x="4384143" y="117750"/>
                </a:cubicBezTo>
                <a:cubicBezTo>
                  <a:pt x="4384658" y="118970"/>
                  <a:pt x="4384615" y="120366"/>
                  <a:pt x="4383971" y="121531"/>
                </a:cubicBezTo>
                <a:close/>
                <a:moveTo>
                  <a:pt x="4359953" y="54246"/>
                </a:moveTo>
                <a:cubicBezTo>
                  <a:pt x="4362660" y="52815"/>
                  <a:pt x="4365538" y="51750"/>
                  <a:pt x="4368546" y="51067"/>
                </a:cubicBezTo>
                <a:cubicBezTo>
                  <a:pt x="4371081" y="50543"/>
                  <a:pt x="4373272" y="49082"/>
                  <a:pt x="4374776" y="46985"/>
                </a:cubicBezTo>
                <a:cubicBezTo>
                  <a:pt x="4377096" y="42688"/>
                  <a:pt x="4381866" y="42688"/>
                  <a:pt x="4383369" y="46985"/>
                </a:cubicBezTo>
                <a:cubicBezTo>
                  <a:pt x="4384228" y="49348"/>
                  <a:pt x="4382725" y="50981"/>
                  <a:pt x="4378299" y="52528"/>
                </a:cubicBezTo>
                <a:cubicBezTo>
                  <a:pt x="4374948" y="53671"/>
                  <a:pt x="4372026" y="55815"/>
                  <a:pt x="4369964" y="58672"/>
                </a:cubicBezTo>
                <a:cubicBezTo>
                  <a:pt x="4367085" y="64085"/>
                  <a:pt x="4367386" y="65031"/>
                  <a:pt x="4371425" y="63441"/>
                </a:cubicBezTo>
                <a:cubicBezTo>
                  <a:pt x="4374088" y="62410"/>
                  <a:pt x="4374604" y="62968"/>
                  <a:pt x="4373487" y="65847"/>
                </a:cubicBezTo>
                <a:cubicBezTo>
                  <a:pt x="4372886" y="67329"/>
                  <a:pt x="4372413" y="68872"/>
                  <a:pt x="4372069" y="70444"/>
                </a:cubicBezTo>
                <a:cubicBezTo>
                  <a:pt x="4372069" y="70917"/>
                  <a:pt x="4369964" y="71347"/>
                  <a:pt x="4367386" y="71347"/>
                </a:cubicBezTo>
                <a:cubicBezTo>
                  <a:pt x="4361027" y="71347"/>
                  <a:pt x="4356559" y="74526"/>
                  <a:pt x="4358449" y="77620"/>
                </a:cubicBezTo>
                <a:cubicBezTo>
                  <a:pt x="4359094" y="81628"/>
                  <a:pt x="4358707" y="85736"/>
                  <a:pt x="4357375" y="89564"/>
                </a:cubicBezTo>
                <a:lnTo>
                  <a:pt x="4357375" y="89564"/>
                </a:lnTo>
                <a:cubicBezTo>
                  <a:pt x="4356816" y="92924"/>
                  <a:pt x="4355485" y="96112"/>
                  <a:pt x="4353508" y="98888"/>
                </a:cubicBezTo>
                <a:cubicBezTo>
                  <a:pt x="4348438" y="97646"/>
                  <a:pt x="4344614" y="93474"/>
                  <a:pt x="4343841" y="88318"/>
                </a:cubicBezTo>
                <a:cubicBezTo>
                  <a:pt x="4342981" y="84451"/>
                  <a:pt x="4341091" y="81916"/>
                  <a:pt x="4338943" y="81830"/>
                </a:cubicBezTo>
                <a:cubicBezTo>
                  <a:pt x="4336795" y="81744"/>
                  <a:pt x="4336537" y="81229"/>
                  <a:pt x="4339888" y="79854"/>
                </a:cubicBezTo>
                <a:cubicBezTo>
                  <a:pt x="4342466" y="78707"/>
                  <a:pt x="4344614" y="76687"/>
                  <a:pt x="4345860" y="74139"/>
                </a:cubicBezTo>
                <a:cubicBezTo>
                  <a:pt x="4347278" y="70573"/>
                  <a:pt x="4347536" y="70530"/>
                  <a:pt x="4348782" y="73882"/>
                </a:cubicBezTo>
                <a:cubicBezTo>
                  <a:pt x="4349727" y="76545"/>
                  <a:pt x="4350973" y="76975"/>
                  <a:pt x="4353078" y="75514"/>
                </a:cubicBezTo>
                <a:cubicBezTo>
                  <a:pt x="4355183" y="74053"/>
                  <a:pt x="4355485" y="72936"/>
                  <a:pt x="4353895" y="71862"/>
                </a:cubicBezTo>
                <a:cubicBezTo>
                  <a:pt x="4350243" y="68300"/>
                  <a:pt x="4347794" y="63716"/>
                  <a:pt x="4346805" y="58715"/>
                </a:cubicBezTo>
                <a:cubicBezTo>
                  <a:pt x="4346805" y="57469"/>
                  <a:pt x="4348739" y="56437"/>
                  <a:pt x="4351102" y="56437"/>
                </a:cubicBezTo>
                <a:cubicBezTo>
                  <a:pt x="4354195" y="56283"/>
                  <a:pt x="4357203" y="55445"/>
                  <a:pt x="4359953" y="53988"/>
                </a:cubicBezTo>
                <a:close/>
                <a:moveTo>
                  <a:pt x="4346247" y="3289"/>
                </a:moveTo>
                <a:cubicBezTo>
                  <a:pt x="4348052" y="3289"/>
                  <a:pt x="4349212" y="4406"/>
                  <a:pt x="4348739" y="5781"/>
                </a:cubicBezTo>
                <a:cubicBezTo>
                  <a:pt x="4347450" y="9734"/>
                  <a:pt x="4342938" y="10378"/>
                  <a:pt x="4342938" y="6640"/>
                </a:cubicBezTo>
                <a:cubicBezTo>
                  <a:pt x="4342938" y="4806"/>
                  <a:pt x="4344400" y="3310"/>
                  <a:pt x="4346247" y="3289"/>
                </a:cubicBezTo>
                <a:close/>
                <a:moveTo>
                  <a:pt x="4337654" y="11882"/>
                </a:moveTo>
                <a:cubicBezTo>
                  <a:pt x="4338384" y="10765"/>
                  <a:pt x="4339372" y="9777"/>
                  <a:pt x="4339888" y="9777"/>
                </a:cubicBezTo>
                <a:cubicBezTo>
                  <a:pt x="4340404" y="9777"/>
                  <a:pt x="4340790" y="10765"/>
                  <a:pt x="4340790" y="11882"/>
                </a:cubicBezTo>
                <a:cubicBezTo>
                  <a:pt x="4340790" y="13068"/>
                  <a:pt x="4339845" y="14030"/>
                  <a:pt x="4338642" y="14030"/>
                </a:cubicBezTo>
                <a:cubicBezTo>
                  <a:pt x="4338642" y="14030"/>
                  <a:pt x="4338599" y="14030"/>
                  <a:pt x="4338599" y="14030"/>
                </a:cubicBezTo>
                <a:cubicBezTo>
                  <a:pt x="4337396" y="13730"/>
                  <a:pt x="4337181" y="12784"/>
                  <a:pt x="4337697" y="11581"/>
                </a:cubicBezTo>
                <a:close/>
                <a:moveTo>
                  <a:pt x="4333357" y="21721"/>
                </a:moveTo>
                <a:cubicBezTo>
                  <a:pt x="4342294" y="14761"/>
                  <a:pt x="4342895" y="14804"/>
                  <a:pt x="4342895" y="22065"/>
                </a:cubicBezTo>
                <a:cubicBezTo>
                  <a:pt x="4342895" y="26619"/>
                  <a:pt x="4341521" y="28510"/>
                  <a:pt x="4336923" y="30271"/>
                </a:cubicBezTo>
                <a:cubicBezTo>
                  <a:pt x="4333314" y="31406"/>
                  <a:pt x="4330607" y="34443"/>
                  <a:pt x="4329877" y="38177"/>
                </a:cubicBezTo>
                <a:cubicBezTo>
                  <a:pt x="4328545" y="45309"/>
                  <a:pt x="4333228" y="45739"/>
                  <a:pt x="4339071" y="38993"/>
                </a:cubicBezTo>
                <a:cubicBezTo>
                  <a:pt x="4343368" y="34224"/>
                  <a:pt x="4343368" y="35341"/>
                  <a:pt x="4339501" y="44966"/>
                </a:cubicBezTo>
                <a:cubicBezTo>
                  <a:pt x="4338599" y="47200"/>
                  <a:pt x="4339501" y="48661"/>
                  <a:pt x="4342638" y="49477"/>
                </a:cubicBezTo>
                <a:cubicBezTo>
                  <a:pt x="4345774" y="50293"/>
                  <a:pt x="4346934" y="51840"/>
                  <a:pt x="4346934" y="53301"/>
                </a:cubicBezTo>
                <a:cubicBezTo>
                  <a:pt x="4346934" y="56180"/>
                  <a:pt x="4328588" y="64128"/>
                  <a:pt x="4326612" y="62109"/>
                </a:cubicBezTo>
                <a:cubicBezTo>
                  <a:pt x="4325924" y="61422"/>
                  <a:pt x="4326912" y="60261"/>
                  <a:pt x="4328846" y="59531"/>
                </a:cubicBezTo>
                <a:cubicBezTo>
                  <a:pt x="4333701" y="57641"/>
                  <a:pt x="4333143" y="54418"/>
                  <a:pt x="4327857" y="54418"/>
                </a:cubicBezTo>
                <a:cubicBezTo>
                  <a:pt x="4325452" y="54418"/>
                  <a:pt x="4319264" y="58715"/>
                  <a:pt x="4314366" y="63956"/>
                </a:cubicBezTo>
                <a:cubicBezTo>
                  <a:pt x="4311144" y="67845"/>
                  <a:pt x="4307191" y="71093"/>
                  <a:pt x="4302766" y="73538"/>
                </a:cubicBezTo>
                <a:cubicBezTo>
                  <a:pt x="4300961" y="73538"/>
                  <a:pt x="4301004" y="72722"/>
                  <a:pt x="4302766" y="70444"/>
                </a:cubicBezTo>
                <a:cubicBezTo>
                  <a:pt x="4304141" y="69018"/>
                  <a:pt x="4304570" y="66938"/>
                  <a:pt x="4303926" y="65074"/>
                </a:cubicBezTo>
                <a:cubicBezTo>
                  <a:pt x="4303152" y="63828"/>
                  <a:pt x="4303324" y="63054"/>
                  <a:pt x="4304269" y="63398"/>
                </a:cubicBezTo>
                <a:cubicBezTo>
                  <a:pt x="4305172" y="63639"/>
                  <a:pt x="4306074" y="63110"/>
                  <a:pt x="4306332" y="62216"/>
                </a:cubicBezTo>
                <a:cubicBezTo>
                  <a:pt x="4306332" y="62126"/>
                  <a:pt x="4306375" y="62032"/>
                  <a:pt x="4306375" y="61937"/>
                </a:cubicBezTo>
                <a:cubicBezTo>
                  <a:pt x="4307105" y="60352"/>
                  <a:pt x="4308523" y="59162"/>
                  <a:pt x="4310199" y="58672"/>
                </a:cubicBezTo>
                <a:cubicBezTo>
                  <a:pt x="4312089" y="57984"/>
                  <a:pt x="4313636" y="56523"/>
                  <a:pt x="4313636" y="55363"/>
                </a:cubicBezTo>
                <a:cubicBezTo>
                  <a:pt x="4315011" y="50831"/>
                  <a:pt x="4318577" y="47286"/>
                  <a:pt x="4323088" y="45911"/>
                </a:cubicBezTo>
                <a:cubicBezTo>
                  <a:pt x="4325022" y="45911"/>
                  <a:pt x="4325881" y="42989"/>
                  <a:pt x="4325881" y="36587"/>
                </a:cubicBezTo>
                <a:cubicBezTo>
                  <a:pt x="4326182" y="28166"/>
                  <a:pt x="4327127" y="26276"/>
                  <a:pt x="4333400" y="21420"/>
                </a:cubicBezTo>
                <a:close/>
                <a:moveTo>
                  <a:pt x="4308265" y="39595"/>
                </a:moveTo>
                <a:cubicBezTo>
                  <a:pt x="4312089" y="36416"/>
                  <a:pt x="4315655" y="38478"/>
                  <a:pt x="4315655" y="43892"/>
                </a:cubicBezTo>
                <a:cubicBezTo>
                  <a:pt x="4315655" y="48188"/>
                  <a:pt x="4315269" y="48188"/>
                  <a:pt x="4308867" y="46512"/>
                </a:cubicBezTo>
                <a:cubicBezTo>
                  <a:pt x="4304441" y="45095"/>
                  <a:pt x="4304269" y="42731"/>
                  <a:pt x="4308308" y="39294"/>
                </a:cubicBezTo>
                <a:close/>
                <a:moveTo>
                  <a:pt x="4282228" y="5222"/>
                </a:moveTo>
                <a:cubicBezTo>
                  <a:pt x="4289317" y="2258"/>
                  <a:pt x="4289532" y="2344"/>
                  <a:pt x="4290821" y="7500"/>
                </a:cubicBezTo>
                <a:cubicBezTo>
                  <a:pt x="4291638" y="9777"/>
                  <a:pt x="4291767" y="12239"/>
                  <a:pt x="4291208" y="14589"/>
                </a:cubicBezTo>
                <a:cubicBezTo>
                  <a:pt x="4289446" y="17511"/>
                  <a:pt x="4284849" y="16608"/>
                  <a:pt x="4279650" y="12312"/>
                </a:cubicBezTo>
                <a:lnTo>
                  <a:pt x="4274752" y="8273"/>
                </a:lnTo>
                <a:close/>
                <a:moveTo>
                  <a:pt x="4246953" y="54031"/>
                </a:moveTo>
                <a:cubicBezTo>
                  <a:pt x="4251593" y="52098"/>
                  <a:pt x="4253140" y="50207"/>
                  <a:pt x="4252667" y="46899"/>
                </a:cubicBezTo>
                <a:cubicBezTo>
                  <a:pt x="4252582" y="43703"/>
                  <a:pt x="4253785" y="40605"/>
                  <a:pt x="4256019" y="38306"/>
                </a:cubicBezTo>
                <a:cubicBezTo>
                  <a:pt x="4259370" y="34912"/>
                  <a:pt x="4261003" y="34654"/>
                  <a:pt x="4266030" y="36544"/>
                </a:cubicBezTo>
                <a:cubicBezTo>
                  <a:pt x="4271057" y="38435"/>
                  <a:pt x="4273420" y="38005"/>
                  <a:pt x="4281412" y="33537"/>
                </a:cubicBezTo>
                <a:cubicBezTo>
                  <a:pt x="4285966" y="31083"/>
                  <a:pt x="4290091" y="27904"/>
                  <a:pt x="4293614" y="24127"/>
                </a:cubicBezTo>
                <a:cubicBezTo>
                  <a:pt x="4295977" y="20690"/>
                  <a:pt x="4298684" y="20131"/>
                  <a:pt x="4311359" y="20518"/>
                </a:cubicBezTo>
                <a:cubicBezTo>
                  <a:pt x="4319651" y="20776"/>
                  <a:pt x="4326354" y="21635"/>
                  <a:pt x="4326354" y="22452"/>
                </a:cubicBezTo>
                <a:cubicBezTo>
                  <a:pt x="4326354" y="24815"/>
                  <a:pt x="4320210" y="26447"/>
                  <a:pt x="4311015" y="26490"/>
                </a:cubicBezTo>
                <a:cubicBezTo>
                  <a:pt x="4302422" y="26490"/>
                  <a:pt x="4302121" y="26920"/>
                  <a:pt x="4297567" y="37017"/>
                </a:cubicBezTo>
                <a:cubicBezTo>
                  <a:pt x="4295419" y="41369"/>
                  <a:pt x="4293872" y="45975"/>
                  <a:pt x="4292883" y="50723"/>
                </a:cubicBezTo>
                <a:cubicBezTo>
                  <a:pt x="4292411" y="53103"/>
                  <a:pt x="4290821" y="55101"/>
                  <a:pt x="4288587" y="56094"/>
                </a:cubicBezTo>
                <a:cubicBezTo>
                  <a:pt x="4282658" y="59359"/>
                  <a:pt x="4281755" y="58844"/>
                  <a:pt x="4284290" y="53860"/>
                </a:cubicBezTo>
                <a:cubicBezTo>
                  <a:pt x="4286481" y="49563"/>
                  <a:pt x="4286267" y="49563"/>
                  <a:pt x="4280424" y="50809"/>
                </a:cubicBezTo>
                <a:cubicBezTo>
                  <a:pt x="4275267" y="51926"/>
                  <a:pt x="4273420" y="51196"/>
                  <a:pt x="4269553" y="46212"/>
                </a:cubicBezTo>
                <a:lnTo>
                  <a:pt x="4264870" y="40239"/>
                </a:lnTo>
                <a:lnTo>
                  <a:pt x="4261776" y="44923"/>
                </a:lnTo>
                <a:cubicBezTo>
                  <a:pt x="4259757" y="47896"/>
                  <a:pt x="4257566" y="50766"/>
                  <a:pt x="4255246" y="53516"/>
                </a:cubicBezTo>
                <a:cubicBezTo>
                  <a:pt x="4250949" y="58371"/>
                  <a:pt x="4243129" y="61250"/>
                  <a:pt x="4241453" y="58543"/>
                </a:cubicBezTo>
                <a:cubicBezTo>
                  <a:pt x="4240938" y="57598"/>
                  <a:pt x="4243258" y="55535"/>
                  <a:pt x="4246953" y="54031"/>
                </a:cubicBezTo>
                <a:close/>
                <a:moveTo>
                  <a:pt x="4223021" y="30529"/>
                </a:moveTo>
                <a:cubicBezTo>
                  <a:pt x="4216491" y="25158"/>
                  <a:pt x="4220315" y="23225"/>
                  <a:pt x="4229122" y="27436"/>
                </a:cubicBezTo>
                <a:cubicBezTo>
                  <a:pt x="4235739" y="30658"/>
                  <a:pt x="4236512" y="31732"/>
                  <a:pt x="4235396" y="36759"/>
                </a:cubicBezTo>
                <a:cubicBezTo>
                  <a:pt x="4234493" y="40098"/>
                  <a:pt x="4232603" y="43088"/>
                  <a:pt x="4229982" y="45352"/>
                </a:cubicBezTo>
                <a:cubicBezTo>
                  <a:pt x="4224353" y="49305"/>
                  <a:pt x="4224826" y="51668"/>
                  <a:pt x="4231615" y="54418"/>
                </a:cubicBezTo>
                <a:cubicBezTo>
                  <a:pt x="4237243" y="56695"/>
                  <a:pt x="4237114" y="56824"/>
                  <a:pt x="4225857" y="59617"/>
                </a:cubicBezTo>
                <a:cubicBezTo>
                  <a:pt x="4212280" y="62968"/>
                  <a:pt x="4213569" y="62925"/>
                  <a:pt x="4206995" y="59918"/>
                </a:cubicBezTo>
                <a:cubicBezTo>
                  <a:pt x="4199777" y="56609"/>
                  <a:pt x="4199820" y="56695"/>
                  <a:pt x="4202698" y="53086"/>
                </a:cubicBezTo>
                <a:cubicBezTo>
                  <a:pt x="4205878" y="50551"/>
                  <a:pt x="4209659" y="48949"/>
                  <a:pt x="4213698" y="48446"/>
                </a:cubicBezTo>
                <a:cubicBezTo>
                  <a:pt x="4220400" y="47372"/>
                  <a:pt x="4222548" y="45868"/>
                  <a:pt x="4224697" y="40669"/>
                </a:cubicBezTo>
                <a:cubicBezTo>
                  <a:pt x="4226845" y="35470"/>
                  <a:pt x="4226845" y="33838"/>
                  <a:pt x="4222849" y="30529"/>
                </a:cubicBezTo>
                <a:close/>
                <a:moveTo>
                  <a:pt x="4203558" y="2430"/>
                </a:moveTo>
                <a:cubicBezTo>
                  <a:pt x="4204288" y="3160"/>
                  <a:pt x="4203858" y="5051"/>
                  <a:pt x="4202570" y="6726"/>
                </a:cubicBezTo>
                <a:cubicBezTo>
                  <a:pt x="4199820" y="10078"/>
                  <a:pt x="4197285" y="10378"/>
                  <a:pt x="4195566" y="7543"/>
                </a:cubicBezTo>
                <a:cubicBezTo>
                  <a:pt x="4193848" y="4707"/>
                  <a:pt x="4201453" y="453"/>
                  <a:pt x="4203386" y="2430"/>
                </a:cubicBezTo>
                <a:close/>
                <a:moveTo>
                  <a:pt x="4197586" y="20089"/>
                </a:moveTo>
                <a:cubicBezTo>
                  <a:pt x="4196898" y="21287"/>
                  <a:pt x="4195695" y="22086"/>
                  <a:pt x="4194320" y="22237"/>
                </a:cubicBezTo>
                <a:cubicBezTo>
                  <a:pt x="4190711" y="22237"/>
                  <a:pt x="4192301" y="18499"/>
                  <a:pt x="4197414" y="15105"/>
                </a:cubicBezTo>
                <a:cubicBezTo>
                  <a:pt x="4201710" y="12183"/>
                  <a:pt x="4202784" y="12140"/>
                  <a:pt x="4204976" y="14847"/>
                </a:cubicBezTo>
                <a:cubicBezTo>
                  <a:pt x="4207167" y="17554"/>
                  <a:pt x="4206737" y="17983"/>
                  <a:pt x="4203214" y="17983"/>
                </a:cubicBezTo>
                <a:cubicBezTo>
                  <a:pt x="4201066" y="17811"/>
                  <a:pt x="4198960" y="18580"/>
                  <a:pt x="4197414" y="20089"/>
                </a:cubicBezTo>
                <a:close/>
                <a:moveTo>
                  <a:pt x="4195781" y="78565"/>
                </a:moveTo>
                <a:cubicBezTo>
                  <a:pt x="4197113" y="75085"/>
                  <a:pt x="4200722" y="74268"/>
                  <a:pt x="4200722" y="77276"/>
                </a:cubicBezTo>
                <a:cubicBezTo>
                  <a:pt x="4200722" y="78350"/>
                  <a:pt x="4197199" y="81572"/>
                  <a:pt x="4192902" y="84150"/>
                </a:cubicBezTo>
                <a:cubicBezTo>
                  <a:pt x="4182634" y="90638"/>
                  <a:pt x="4181903" y="90939"/>
                  <a:pt x="4181903" y="88705"/>
                </a:cubicBezTo>
                <a:cubicBezTo>
                  <a:pt x="4181903" y="85525"/>
                  <a:pt x="4186715" y="81744"/>
                  <a:pt x="4190754" y="81744"/>
                </a:cubicBezTo>
                <a:cubicBezTo>
                  <a:pt x="4192816" y="81654"/>
                  <a:pt x="4194707" y="80434"/>
                  <a:pt x="4195609" y="78565"/>
                </a:cubicBezTo>
                <a:close/>
                <a:moveTo>
                  <a:pt x="4155049" y="64214"/>
                </a:moveTo>
                <a:cubicBezTo>
                  <a:pt x="4155522" y="60777"/>
                  <a:pt x="4156897" y="59617"/>
                  <a:pt x="4159905" y="59918"/>
                </a:cubicBezTo>
                <a:cubicBezTo>
                  <a:pt x="4165361" y="60429"/>
                  <a:pt x="4170818" y="60614"/>
                  <a:pt x="4176275" y="60476"/>
                </a:cubicBezTo>
                <a:cubicBezTo>
                  <a:pt x="4187489" y="60476"/>
                  <a:pt x="4188348" y="60734"/>
                  <a:pt x="4187102" y="64773"/>
                </a:cubicBezTo>
                <a:cubicBezTo>
                  <a:pt x="4186372" y="67179"/>
                  <a:pt x="4186758" y="69069"/>
                  <a:pt x="4188047" y="69069"/>
                </a:cubicBezTo>
                <a:cubicBezTo>
                  <a:pt x="4189293" y="69117"/>
                  <a:pt x="4190324" y="70169"/>
                  <a:pt x="4190282" y="71433"/>
                </a:cubicBezTo>
                <a:cubicBezTo>
                  <a:pt x="4190282" y="72807"/>
                  <a:pt x="4188090" y="73409"/>
                  <a:pt x="4185039" y="72807"/>
                </a:cubicBezTo>
                <a:cubicBezTo>
                  <a:pt x="4182375" y="72124"/>
                  <a:pt x="4179540" y="72833"/>
                  <a:pt x="4177477" y="74698"/>
                </a:cubicBezTo>
                <a:cubicBezTo>
                  <a:pt x="4174083" y="78260"/>
                  <a:pt x="4168455" y="78402"/>
                  <a:pt x="4164889" y="75016"/>
                </a:cubicBezTo>
                <a:cubicBezTo>
                  <a:pt x="4164373" y="74513"/>
                  <a:pt x="4163901" y="73942"/>
                  <a:pt x="4163513" y="73323"/>
                </a:cubicBezTo>
                <a:cubicBezTo>
                  <a:pt x="4162268" y="71089"/>
                  <a:pt x="4160120" y="69516"/>
                  <a:pt x="4157627" y="69026"/>
                </a:cubicBezTo>
                <a:cubicBezTo>
                  <a:pt x="4155307" y="68983"/>
                  <a:pt x="4154448" y="67437"/>
                  <a:pt x="4154877" y="64214"/>
                </a:cubicBezTo>
                <a:close/>
                <a:moveTo>
                  <a:pt x="4143921" y="38907"/>
                </a:moveTo>
                <a:cubicBezTo>
                  <a:pt x="4145425" y="40815"/>
                  <a:pt x="4148003" y="41425"/>
                  <a:pt x="4150194" y="40368"/>
                </a:cubicBezTo>
                <a:cubicBezTo>
                  <a:pt x="4157198" y="38134"/>
                  <a:pt x="4155436" y="41314"/>
                  <a:pt x="4148304" y="43849"/>
                </a:cubicBezTo>
                <a:cubicBezTo>
                  <a:pt x="4144050" y="45632"/>
                  <a:pt x="4140570" y="48815"/>
                  <a:pt x="4138379" y="52871"/>
                </a:cubicBezTo>
                <a:cubicBezTo>
                  <a:pt x="4136402" y="56652"/>
                  <a:pt x="4132578" y="63226"/>
                  <a:pt x="4129786" y="67523"/>
                </a:cubicBezTo>
                <a:cubicBezTo>
                  <a:pt x="4126993" y="71819"/>
                  <a:pt x="4123985" y="75342"/>
                  <a:pt x="4122954" y="75342"/>
                </a:cubicBezTo>
                <a:cubicBezTo>
                  <a:pt x="4120204" y="75342"/>
                  <a:pt x="4120634" y="63871"/>
                  <a:pt x="4123513" y="60992"/>
                </a:cubicBezTo>
                <a:cubicBezTo>
                  <a:pt x="4125360" y="59101"/>
                  <a:pt x="4124587" y="57984"/>
                  <a:pt x="4120247" y="56309"/>
                </a:cubicBezTo>
                <a:cubicBezTo>
                  <a:pt x="4112986" y="53516"/>
                  <a:pt x="4114748" y="50680"/>
                  <a:pt x="4125875" y="47329"/>
                </a:cubicBezTo>
                <a:cubicBezTo>
                  <a:pt x="4130516" y="46010"/>
                  <a:pt x="4134770" y="43625"/>
                  <a:pt x="4138293" y="40368"/>
                </a:cubicBezTo>
                <a:cubicBezTo>
                  <a:pt x="4141129" y="36888"/>
                  <a:pt x="4142203" y="36587"/>
                  <a:pt x="4143835" y="38907"/>
                </a:cubicBezTo>
                <a:close/>
                <a:moveTo>
                  <a:pt x="4123126" y="12784"/>
                </a:moveTo>
                <a:cubicBezTo>
                  <a:pt x="4128497" y="8960"/>
                  <a:pt x="4132793" y="7457"/>
                  <a:pt x="4135500" y="8488"/>
                </a:cubicBezTo>
                <a:cubicBezTo>
                  <a:pt x="4139797" y="9820"/>
                  <a:pt x="4143191" y="15663"/>
                  <a:pt x="4141086" y="17768"/>
                </a:cubicBezTo>
                <a:cubicBezTo>
                  <a:pt x="4132449" y="19208"/>
                  <a:pt x="4123642" y="19667"/>
                  <a:pt x="4114877" y="19143"/>
                </a:cubicBezTo>
                <a:cubicBezTo>
                  <a:pt x="4117454" y="16870"/>
                  <a:pt x="4120161" y="14748"/>
                  <a:pt x="4122954" y="12784"/>
                </a:cubicBezTo>
                <a:close/>
                <a:moveTo>
                  <a:pt x="4095198" y="48188"/>
                </a:moveTo>
                <a:cubicBezTo>
                  <a:pt x="4098034" y="45795"/>
                  <a:pt x="4100096" y="42607"/>
                  <a:pt x="4101085" y="39036"/>
                </a:cubicBezTo>
                <a:cubicBezTo>
                  <a:pt x="4102073" y="34327"/>
                  <a:pt x="4105854" y="30697"/>
                  <a:pt x="4110580" y="29842"/>
                </a:cubicBezTo>
                <a:cubicBezTo>
                  <a:pt x="4115865" y="28295"/>
                  <a:pt x="4117970" y="28424"/>
                  <a:pt x="4118615" y="30314"/>
                </a:cubicBezTo>
                <a:cubicBezTo>
                  <a:pt x="4119259" y="32205"/>
                  <a:pt x="4122310" y="32849"/>
                  <a:pt x="4125790" y="32849"/>
                </a:cubicBezTo>
                <a:cubicBezTo>
                  <a:pt x="4131204" y="32849"/>
                  <a:pt x="4131762" y="33322"/>
                  <a:pt x="4129528" y="36029"/>
                </a:cubicBezTo>
                <a:cubicBezTo>
                  <a:pt x="4127852" y="37915"/>
                  <a:pt x="4125532" y="39075"/>
                  <a:pt x="4122997" y="39251"/>
                </a:cubicBezTo>
                <a:cubicBezTo>
                  <a:pt x="4121020" y="39402"/>
                  <a:pt x="4119302" y="37979"/>
                  <a:pt x="4119087" y="36029"/>
                </a:cubicBezTo>
                <a:cubicBezTo>
                  <a:pt x="4119087" y="31732"/>
                  <a:pt x="4115779" y="32076"/>
                  <a:pt x="4110881" y="37404"/>
                </a:cubicBezTo>
                <a:cubicBezTo>
                  <a:pt x="4107830" y="40712"/>
                  <a:pt x="4107229" y="42989"/>
                  <a:pt x="4108647" y="45653"/>
                </a:cubicBezTo>
                <a:cubicBezTo>
                  <a:pt x="4110064" y="48317"/>
                  <a:pt x="4109506" y="50293"/>
                  <a:pt x="4106799" y="52785"/>
                </a:cubicBezTo>
                <a:cubicBezTo>
                  <a:pt x="4102159" y="57082"/>
                  <a:pt x="4097347" y="57082"/>
                  <a:pt x="4093909" y="53215"/>
                </a:cubicBezTo>
                <a:cubicBezTo>
                  <a:pt x="4091976" y="50852"/>
                  <a:pt x="4092277" y="49778"/>
                  <a:pt x="4095026" y="48188"/>
                </a:cubicBezTo>
                <a:close/>
                <a:moveTo>
                  <a:pt x="4088711" y="14460"/>
                </a:moveTo>
                <a:cubicBezTo>
                  <a:pt x="4091589" y="15792"/>
                  <a:pt x="4093952" y="17639"/>
                  <a:pt x="4093952" y="18499"/>
                </a:cubicBezTo>
                <a:cubicBezTo>
                  <a:pt x="4093952" y="20991"/>
                  <a:pt x="4088754" y="20389"/>
                  <a:pt x="4086004" y="17554"/>
                </a:cubicBezTo>
                <a:cubicBezTo>
                  <a:pt x="4081664" y="13343"/>
                  <a:pt x="4082996" y="11882"/>
                  <a:pt x="4088539" y="14460"/>
                </a:cubicBezTo>
                <a:close/>
                <a:moveTo>
                  <a:pt x="4086476" y="83850"/>
                </a:moveTo>
                <a:cubicBezTo>
                  <a:pt x="4088152" y="83888"/>
                  <a:pt x="4089742" y="84675"/>
                  <a:pt x="4090773" y="85998"/>
                </a:cubicBezTo>
                <a:cubicBezTo>
                  <a:pt x="4091460" y="87158"/>
                  <a:pt x="4090128" y="88103"/>
                  <a:pt x="4087765" y="88103"/>
                </a:cubicBezTo>
                <a:cubicBezTo>
                  <a:pt x="4085402" y="88103"/>
                  <a:pt x="4083468" y="87158"/>
                  <a:pt x="4083468" y="85998"/>
                </a:cubicBezTo>
                <a:cubicBezTo>
                  <a:pt x="4083468" y="84838"/>
                  <a:pt x="4084672" y="83850"/>
                  <a:pt x="4086304" y="83850"/>
                </a:cubicBezTo>
                <a:close/>
                <a:moveTo>
                  <a:pt x="4075090" y="116718"/>
                </a:moveTo>
                <a:cubicBezTo>
                  <a:pt x="4077840" y="114957"/>
                  <a:pt x="4078184" y="115429"/>
                  <a:pt x="4079902" y="122648"/>
                </a:cubicBezTo>
                <a:cubicBezTo>
                  <a:pt x="4081277" y="128448"/>
                  <a:pt x="4080547" y="129178"/>
                  <a:pt x="4075606" y="126944"/>
                </a:cubicBezTo>
                <a:cubicBezTo>
                  <a:pt x="4072254" y="125784"/>
                  <a:pt x="4071997" y="118652"/>
                  <a:pt x="4075090" y="116718"/>
                </a:cubicBezTo>
                <a:close/>
                <a:moveTo>
                  <a:pt x="4078055" y="139146"/>
                </a:moveTo>
                <a:cubicBezTo>
                  <a:pt x="4077325" y="140328"/>
                  <a:pt x="4076078" y="141106"/>
                  <a:pt x="4074704" y="141252"/>
                </a:cubicBezTo>
                <a:cubicBezTo>
                  <a:pt x="4073544" y="141252"/>
                  <a:pt x="4073157" y="140307"/>
                  <a:pt x="4073887" y="139146"/>
                </a:cubicBezTo>
                <a:cubicBezTo>
                  <a:pt x="4074618" y="137943"/>
                  <a:pt x="4075864" y="137149"/>
                  <a:pt x="4077282" y="136998"/>
                </a:cubicBezTo>
                <a:cubicBezTo>
                  <a:pt x="4078442" y="136998"/>
                  <a:pt x="4078785" y="137943"/>
                  <a:pt x="4078055" y="139146"/>
                </a:cubicBezTo>
                <a:close/>
                <a:moveTo>
                  <a:pt x="4078742" y="285831"/>
                </a:moveTo>
                <a:cubicBezTo>
                  <a:pt x="4084113" y="285831"/>
                  <a:pt x="4084199" y="286046"/>
                  <a:pt x="4080289" y="289011"/>
                </a:cubicBezTo>
                <a:cubicBezTo>
                  <a:pt x="4076379" y="291975"/>
                  <a:pt x="4074188" y="292835"/>
                  <a:pt x="4072211" y="290772"/>
                </a:cubicBezTo>
                <a:cubicBezTo>
                  <a:pt x="4070235" y="288710"/>
                  <a:pt x="4073028" y="285788"/>
                  <a:pt x="4078742" y="285831"/>
                </a:cubicBezTo>
                <a:close/>
                <a:moveTo>
                  <a:pt x="4067614" y="521670"/>
                </a:moveTo>
                <a:cubicBezTo>
                  <a:pt x="4063575" y="525705"/>
                  <a:pt x="4063618" y="532235"/>
                  <a:pt x="4067657" y="536253"/>
                </a:cubicBezTo>
                <a:cubicBezTo>
                  <a:pt x="4068001" y="536605"/>
                  <a:pt x="4068387" y="536927"/>
                  <a:pt x="4068774" y="537224"/>
                </a:cubicBezTo>
                <a:cubicBezTo>
                  <a:pt x="4071052" y="538994"/>
                  <a:pt x="4072383" y="541696"/>
                  <a:pt x="4072426" y="544571"/>
                </a:cubicBezTo>
                <a:lnTo>
                  <a:pt x="4072426" y="544571"/>
                </a:lnTo>
                <a:cubicBezTo>
                  <a:pt x="4071696" y="548266"/>
                  <a:pt x="4066368" y="550500"/>
                  <a:pt x="4063833" y="548094"/>
                </a:cubicBezTo>
                <a:cubicBezTo>
                  <a:pt x="4063017" y="546796"/>
                  <a:pt x="4062931" y="545181"/>
                  <a:pt x="4063575" y="543797"/>
                </a:cubicBezTo>
                <a:cubicBezTo>
                  <a:pt x="4065208" y="539501"/>
                  <a:pt x="4060654" y="532540"/>
                  <a:pt x="4053736" y="528931"/>
                </a:cubicBezTo>
                <a:cubicBezTo>
                  <a:pt x="4046819" y="525322"/>
                  <a:pt x="4047163" y="521541"/>
                  <a:pt x="4053736" y="521541"/>
                </a:cubicBezTo>
                <a:cubicBezTo>
                  <a:pt x="4056658" y="521030"/>
                  <a:pt x="4059365" y="519509"/>
                  <a:pt x="4061298" y="517245"/>
                </a:cubicBezTo>
                <a:cubicBezTo>
                  <a:pt x="4062974" y="515131"/>
                  <a:pt x="4065251" y="513618"/>
                  <a:pt x="4067872" y="512948"/>
                </a:cubicBezTo>
                <a:cubicBezTo>
                  <a:pt x="4071696" y="513163"/>
                  <a:pt x="4071524" y="518405"/>
                  <a:pt x="4067614" y="521670"/>
                </a:cubicBezTo>
                <a:close/>
                <a:moveTo>
                  <a:pt x="4063919" y="472259"/>
                </a:moveTo>
                <a:cubicBezTo>
                  <a:pt x="4064435" y="473806"/>
                  <a:pt x="4063017" y="474923"/>
                  <a:pt x="4060439" y="474923"/>
                </a:cubicBezTo>
                <a:cubicBezTo>
                  <a:pt x="4057861" y="474923"/>
                  <a:pt x="4056142" y="473548"/>
                  <a:pt x="4056142" y="471572"/>
                </a:cubicBezTo>
                <a:cubicBezTo>
                  <a:pt x="4056099" y="467662"/>
                  <a:pt x="4062630" y="468221"/>
                  <a:pt x="4063919" y="472259"/>
                </a:cubicBezTo>
                <a:close/>
                <a:moveTo>
                  <a:pt x="4060353" y="337906"/>
                </a:moveTo>
                <a:cubicBezTo>
                  <a:pt x="4063146" y="339624"/>
                  <a:pt x="4062888" y="346026"/>
                  <a:pt x="4059880" y="349120"/>
                </a:cubicBezTo>
                <a:cubicBezTo>
                  <a:pt x="4056873" y="352213"/>
                  <a:pt x="4055326" y="352299"/>
                  <a:pt x="4053392" y="350323"/>
                </a:cubicBezTo>
                <a:cubicBezTo>
                  <a:pt x="4051459" y="348346"/>
                  <a:pt x="4057904" y="336445"/>
                  <a:pt x="4060353" y="337906"/>
                </a:cubicBezTo>
                <a:close/>
                <a:moveTo>
                  <a:pt x="4055111" y="148040"/>
                </a:moveTo>
                <a:cubicBezTo>
                  <a:pt x="4055670" y="148599"/>
                  <a:pt x="4054209" y="150790"/>
                  <a:pt x="4051889" y="152938"/>
                </a:cubicBezTo>
                <a:cubicBezTo>
                  <a:pt x="4049569" y="155087"/>
                  <a:pt x="4047592" y="155774"/>
                  <a:pt x="4047592" y="154571"/>
                </a:cubicBezTo>
                <a:cubicBezTo>
                  <a:pt x="4047721" y="151907"/>
                  <a:pt x="4053607" y="146623"/>
                  <a:pt x="4055111" y="148040"/>
                </a:cubicBezTo>
                <a:close/>
                <a:moveTo>
                  <a:pt x="4050815" y="94806"/>
                </a:moveTo>
                <a:lnTo>
                  <a:pt x="4050815" y="94806"/>
                </a:lnTo>
                <a:cubicBezTo>
                  <a:pt x="4049440" y="97040"/>
                  <a:pt x="4045530" y="97083"/>
                  <a:pt x="4042221" y="94806"/>
                </a:cubicBezTo>
                <a:cubicBezTo>
                  <a:pt x="4040159" y="93431"/>
                  <a:pt x="4040159" y="91970"/>
                  <a:pt x="4042221" y="87416"/>
                </a:cubicBezTo>
                <a:cubicBezTo>
                  <a:pt x="4042952" y="85246"/>
                  <a:pt x="4044198" y="83282"/>
                  <a:pt x="4045873" y="81701"/>
                </a:cubicBezTo>
                <a:cubicBezTo>
                  <a:pt x="4047506" y="81787"/>
                  <a:pt x="4051803" y="92915"/>
                  <a:pt x="4050686" y="94806"/>
                </a:cubicBezTo>
                <a:close/>
                <a:moveTo>
                  <a:pt x="4028988" y="59402"/>
                </a:moveTo>
                <a:cubicBezTo>
                  <a:pt x="4030449" y="57989"/>
                  <a:pt x="4031222" y="56012"/>
                  <a:pt x="4031093" y="53988"/>
                </a:cubicBezTo>
                <a:cubicBezTo>
                  <a:pt x="4031093" y="50036"/>
                  <a:pt x="4032812" y="49692"/>
                  <a:pt x="4045573" y="51840"/>
                </a:cubicBezTo>
                <a:cubicBezTo>
                  <a:pt x="4046088" y="51840"/>
                  <a:pt x="4044370" y="54289"/>
                  <a:pt x="4041749" y="57082"/>
                </a:cubicBezTo>
                <a:cubicBezTo>
                  <a:pt x="4039085" y="59935"/>
                  <a:pt x="4035734" y="62040"/>
                  <a:pt x="4031996" y="63183"/>
                </a:cubicBezTo>
                <a:cubicBezTo>
                  <a:pt x="4026754" y="64128"/>
                  <a:pt x="4024949" y="61894"/>
                  <a:pt x="4028859" y="59402"/>
                </a:cubicBezTo>
                <a:close/>
                <a:moveTo>
                  <a:pt x="4024692" y="202263"/>
                </a:moveTo>
                <a:cubicBezTo>
                  <a:pt x="4031652" y="195603"/>
                  <a:pt x="4043640" y="194143"/>
                  <a:pt x="4043640" y="199943"/>
                </a:cubicBezTo>
                <a:cubicBezTo>
                  <a:pt x="4043640" y="202306"/>
                  <a:pt x="4042350" y="203036"/>
                  <a:pt x="4039601" y="202306"/>
                </a:cubicBezTo>
                <a:cubicBezTo>
                  <a:pt x="4036249" y="202040"/>
                  <a:pt x="4032984" y="203556"/>
                  <a:pt x="4031007" y="206302"/>
                </a:cubicBezTo>
                <a:cubicBezTo>
                  <a:pt x="4025895" y="211844"/>
                  <a:pt x="4025121" y="212102"/>
                  <a:pt x="4021340" y="209696"/>
                </a:cubicBezTo>
                <a:cubicBezTo>
                  <a:pt x="4019235" y="208493"/>
                  <a:pt x="4020266" y="206388"/>
                  <a:pt x="4024563" y="202263"/>
                </a:cubicBezTo>
                <a:close/>
                <a:moveTo>
                  <a:pt x="4016098" y="115558"/>
                </a:moveTo>
                <a:cubicBezTo>
                  <a:pt x="4011329" y="117707"/>
                  <a:pt x="4009095" y="117878"/>
                  <a:pt x="4008579" y="116203"/>
                </a:cubicBezTo>
                <a:cubicBezTo>
                  <a:pt x="4008064" y="114527"/>
                  <a:pt x="4006173" y="114441"/>
                  <a:pt x="4003209" y="115601"/>
                </a:cubicBezTo>
                <a:cubicBezTo>
                  <a:pt x="3999299" y="117105"/>
                  <a:pt x="3998568" y="116589"/>
                  <a:pt x="3998311" y="112164"/>
                </a:cubicBezTo>
                <a:cubicBezTo>
                  <a:pt x="3998053" y="107739"/>
                  <a:pt x="3998740" y="107266"/>
                  <a:pt x="4001447" y="108512"/>
                </a:cubicBezTo>
                <a:cubicBezTo>
                  <a:pt x="4005529" y="109814"/>
                  <a:pt x="4009697" y="110750"/>
                  <a:pt x="4013907" y="111305"/>
                </a:cubicBezTo>
                <a:lnTo>
                  <a:pt x="4022887" y="112551"/>
                </a:lnTo>
                <a:close/>
                <a:moveTo>
                  <a:pt x="4004927" y="51969"/>
                </a:moveTo>
                <a:cubicBezTo>
                  <a:pt x="4006216" y="52068"/>
                  <a:pt x="4007290" y="52910"/>
                  <a:pt x="4007720" y="54117"/>
                </a:cubicBezTo>
                <a:cubicBezTo>
                  <a:pt x="4008107" y="55277"/>
                  <a:pt x="4006818" y="56223"/>
                  <a:pt x="4004927" y="56223"/>
                </a:cubicBezTo>
                <a:cubicBezTo>
                  <a:pt x="4003037" y="56223"/>
                  <a:pt x="4001748" y="55277"/>
                  <a:pt x="4002135" y="54117"/>
                </a:cubicBezTo>
                <a:cubicBezTo>
                  <a:pt x="4002521" y="52949"/>
                  <a:pt x="4003552" y="52115"/>
                  <a:pt x="4004798" y="51969"/>
                </a:cubicBezTo>
                <a:close/>
                <a:moveTo>
                  <a:pt x="3993326" y="70015"/>
                </a:moveTo>
                <a:cubicBezTo>
                  <a:pt x="3999557" y="69542"/>
                  <a:pt x="4012231" y="59875"/>
                  <a:pt x="4012231" y="55535"/>
                </a:cubicBezTo>
                <a:cubicBezTo>
                  <a:pt x="4012231" y="52742"/>
                  <a:pt x="4013564" y="51883"/>
                  <a:pt x="4016958" y="52356"/>
                </a:cubicBezTo>
                <a:cubicBezTo>
                  <a:pt x="4019535" y="52742"/>
                  <a:pt x="4021684" y="53988"/>
                  <a:pt x="4021684" y="55192"/>
                </a:cubicBezTo>
                <a:cubicBezTo>
                  <a:pt x="4021684" y="56395"/>
                  <a:pt x="4019535" y="58242"/>
                  <a:pt x="4016958" y="59488"/>
                </a:cubicBezTo>
                <a:cubicBezTo>
                  <a:pt x="4012833" y="61477"/>
                  <a:pt x="4011114" y="66431"/>
                  <a:pt x="4013091" y="70556"/>
                </a:cubicBezTo>
                <a:cubicBezTo>
                  <a:pt x="4013478" y="71355"/>
                  <a:pt x="4013993" y="72086"/>
                  <a:pt x="4014595" y="72722"/>
                </a:cubicBezTo>
                <a:cubicBezTo>
                  <a:pt x="4016313" y="74483"/>
                  <a:pt x="4014595" y="76245"/>
                  <a:pt x="4008407" y="79510"/>
                </a:cubicBezTo>
                <a:cubicBezTo>
                  <a:pt x="3999256" y="84236"/>
                  <a:pt x="3990147" y="85482"/>
                  <a:pt x="3992424" y="81658"/>
                </a:cubicBezTo>
                <a:cubicBezTo>
                  <a:pt x="3993197" y="80412"/>
                  <a:pt x="3992081" y="78135"/>
                  <a:pt x="3989975" y="76545"/>
                </a:cubicBezTo>
                <a:cubicBezTo>
                  <a:pt x="3985550" y="73280"/>
                  <a:pt x="3987011" y="70487"/>
                  <a:pt x="3993197" y="70015"/>
                </a:cubicBezTo>
                <a:close/>
                <a:moveTo>
                  <a:pt x="3985163" y="28596"/>
                </a:moveTo>
                <a:cubicBezTo>
                  <a:pt x="3986366" y="28596"/>
                  <a:pt x="3986796" y="29584"/>
                  <a:pt x="3986065" y="30744"/>
                </a:cubicBezTo>
                <a:cubicBezTo>
                  <a:pt x="3985335" y="31904"/>
                  <a:pt x="3984390" y="32849"/>
                  <a:pt x="3983874" y="32849"/>
                </a:cubicBezTo>
                <a:cubicBezTo>
                  <a:pt x="3983359" y="32849"/>
                  <a:pt x="3982929" y="31904"/>
                  <a:pt x="3982929" y="30744"/>
                </a:cubicBezTo>
                <a:cubicBezTo>
                  <a:pt x="3982929" y="29644"/>
                  <a:pt x="3983788" y="28725"/>
                  <a:pt x="3984862" y="28596"/>
                </a:cubicBezTo>
                <a:close/>
                <a:moveTo>
                  <a:pt x="3978761" y="5222"/>
                </a:moveTo>
                <a:cubicBezTo>
                  <a:pt x="3981210" y="5222"/>
                  <a:pt x="3983058" y="11152"/>
                  <a:pt x="3981597" y="14804"/>
                </a:cubicBezTo>
                <a:cubicBezTo>
                  <a:pt x="3980136" y="18456"/>
                  <a:pt x="3974550" y="19100"/>
                  <a:pt x="3974550" y="14804"/>
                </a:cubicBezTo>
                <a:cubicBezTo>
                  <a:pt x="3974550" y="10507"/>
                  <a:pt x="3976699" y="5222"/>
                  <a:pt x="3978633" y="5222"/>
                </a:cubicBezTo>
                <a:close/>
                <a:moveTo>
                  <a:pt x="3923636" y="15878"/>
                </a:moveTo>
                <a:cubicBezTo>
                  <a:pt x="3925355" y="16565"/>
                  <a:pt x="3926988" y="17442"/>
                  <a:pt x="3928534" y="18499"/>
                </a:cubicBezTo>
                <a:cubicBezTo>
                  <a:pt x="3930855" y="20480"/>
                  <a:pt x="3934292" y="20480"/>
                  <a:pt x="3936612" y="18499"/>
                </a:cubicBezTo>
                <a:cubicBezTo>
                  <a:pt x="3940350" y="16604"/>
                  <a:pt x="3944303" y="15255"/>
                  <a:pt x="3948428" y="14503"/>
                </a:cubicBezTo>
                <a:cubicBezTo>
                  <a:pt x="3956161" y="13042"/>
                  <a:pt x="3956290" y="13128"/>
                  <a:pt x="3954915" y="18800"/>
                </a:cubicBezTo>
                <a:cubicBezTo>
                  <a:pt x="3953540" y="24471"/>
                  <a:pt x="3953841" y="24428"/>
                  <a:pt x="3962477" y="24428"/>
                </a:cubicBezTo>
                <a:cubicBezTo>
                  <a:pt x="3966602" y="24282"/>
                  <a:pt x="3970726" y="25030"/>
                  <a:pt x="3974550" y="26619"/>
                </a:cubicBezTo>
                <a:cubicBezTo>
                  <a:pt x="3977300" y="28424"/>
                  <a:pt x="3977171" y="29154"/>
                  <a:pt x="3973648" y="31861"/>
                </a:cubicBezTo>
                <a:cubicBezTo>
                  <a:pt x="3968707" y="35728"/>
                  <a:pt x="3963723" y="35900"/>
                  <a:pt x="3960286" y="32420"/>
                </a:cubicBezTo>
                <a:cubicBezTo>
                  <a:pt x="3958224" y="30357"/>
                  <a:pt x="3956849" y="30357"/>
                  <a:pt x="3953583" y="32420"/>
                </a:cubicBezTo>
                <a:cubicBezTo>
                  <a:pt x="3951993" y="33575"/>
                  <a:pt x="3950232" y="34461"/>
                  <a:pt x="3948341" y="35041"/>
                </a:cubicBezTo>
                <a:cubicBezTo>
                  <a:pt x="3945978" y="35041"/>
                  <a:pt x="3944861" y="28424"/>
                  <a:pt x="3946236" y="22795"/>
                </a:cubicBezTo>
                <a:lnTo>
                  <a:pt x="3947697" y="16952"/>
                </a:lnTo>
                <a:lnTo>
                  <a:pt x="3942799" y="21249"/>
                </a:lnTo>
                <a:cubicBezTo>
                  <a:pt x="3935838" y="27350"/>
                  <a:pt x="3928620" y="31131"/>
                  <a:pt x="3926558" y="29842"/>
                </a:cubicBezTo>
                <a:cubicBezTo>
                  <a:pt x="3924495" y="28553"/>
                  <a:pt x="3922047" y="15878"/>
                  <a:pt x="3923507" y="15878"/>
                </a:cubicBezTo>
                <a:close/>
                <a:moveTo>
                  <a:pt x="3910016" y="29240"/>
                </a:moveTo>
                <a:cubicBezTo>
                  <a:pt x="3913367" y="24944"/>
                  <a:pt x="3916375" y="25932"/>
                  <a:pt x="3914957" y="30572"/>
                </a:cubicBezTo>
                <a:cubicBezTo>
                  <a:pt x="3914141" y="32390"/>
                  <a:pt x="3914485" y="34504"/>
                  <a:pt x="3915817" y="35986"/>
                </a:cubicBezTo>
                <a:cubicBezTo>
                  <a:pt x="3917019" y="36725"/>
                  <a:pt x="3917836" y="37975"/>
                  <a:pt x="3918007" y="39380"/>
                </a:cubicBezTo>
                <a:cubicBezTo>
                  <a:pt x="3918007" y="40454"/>
                  <a:pt x="3916246" y="41357"/>
                  <a:pt x="3914098" y="41357"/>
                </a:cubicBezTo>
                <a:cubicBezTo>
                  <a:pt x="3909286" y="41357"/>
                  <a:pt x="3906579" y="33365"/>
                  <a:pt x="3909887" y="29068"/>
                </a:cubicBezTo>
                <a:close/>
                <a:moveTo>
                  <a:pt x="3905462" y="127073"/>
                </a:moveTo>
                <a:cubicBezTo>
                  <a:pt x="3908899" y="127073"/>
                  <a:pt x="3911735" y="127847"/>
                  <a:pt x="3911735" y="128792"/>
                </a:cubicBezTo>
                <a:cubicBezTo>
                  <a:pt x="3911735" y="132186"/>
                  <a:pt x="3904087" y="134764"/>
                  <a:pt x="3901595" y="132229"/>
                </a:cubicBezTo>
                <a:cubicBezTo>
                  <a:pt x="3897642" y="128362"/>
                  <a:pt x="3898587" y="127073"/>
                  <a:pt x="3905333" y="127073"/>
                </a:cubicBezTo>
                <a:close/>
                <a:moveTo>
                  <a:pt x="3901810" y="139146"/>
                </a:moveTo>
                <a:cubicBezTo>
                  <a:pt x="3906106" y="138111"/>
                  <a:pt x="3910317" y="136672"/>
                  <a:pt x="3914355" y="134850"/>
                </a:cubicBezTo>
                <a:cubicBezTo>
                  <a:pt x="3919039" y="132143"/>
                  <a:pt x="3924281" y="132143"/>
                  <a:pt x="3924281" y="134850"/>
                </a:cubicBezTo>
                <a:cubicBezTo>
                  <a:pt x="3924281" y="136053"/>
                  <a:pt x="3921960" y="136998"/>
                  <a:pt x="3919082" y="136998"/>
                </a:cubicBezTo>
                <a:cubicBezTo>
                  <a:pt x="3916203" y="136998"/>
                  <a:pt x="3913840" y="137943"/>
                  <a:pt x="3913840" y="139104"/>
                </a:cubicBezTo>
                <a:cubicBezTo>
                  <a:pt x="3913840" y="140264"/>
                  <a:pt x="3915731" y="141252"/>
                  <a:pt x="3918136" y="141252"/>
                </a:cubicBezTo>
                <a:cubicBezTo>
                  <a:pt x="3923894" y="141252"/>
                  <a:pt x="3923464" y="146837"/>
                  <a:pt x="3917621" y="148427"/>
                </a:cubicBezTo>
                <a:cubicBezTo>
                  <a:pt x="3910274" y="150404"/>
                  <a:pt x="3908212" y="150017"/>
                  <a:pt x="3906836" y="146322"/>
                </a:cubicBezTo>
                <a:cubicBezTo>
                  <a:pt x="3905848" y="143744"/>
                  <a:pt x="3903915" y="143185"/>
                  <a:pt x="3899274" y="144131"/>
                </a:cubicBezTo>
                <a:cubicBezTo>
                  <a:pt x="3889307" y="146107"/>
                  <a:pt x="3891670" y="141681"/>
                  <a:pt x="3901681" y="139146"/>
                </a:cubicBezTo>
                <a:close/>
                <a:moveTo>
                  <a:pt x="3889736" y="1801103"/>
                </a:moveTo>
                <a:cubicBezTo>
                  <a:pt x="3890467" y="1799943"/>
                  <a:pt x="3891455" y="1798997"/>
                  <a:pt x="3891971" y="1798997"/>
                </a:cubicBezTo>
                <a:cubicBezTo>
                  <a:pt x="3892486" y="1798997"/>
                  <a:pt x="3892916" y="1799943"/>
                  <a:pt x="3892916" y="1801103"/>
                </a:cubicBezTo>
                <a:cubicBezTo>
                  <a:pt x="3892873" y="1802297"/>
                  <a:pt x="3891885" y="1803234"/>
                  <a:pt x="3890681" y="1803208"/>
                </a:cubicBezTo>
                <a:cubicBezTo>
                  <a:pt x="3889350" y="1803208"/>
                  <a:pt x="3888920" y="1802263"/>
                  <a:pt x="3889607" y="1801103"/>
                </a:cubicBezTo>
                <a:close/>
                <a:moveTo>
                  <a:pt x="3889221" y="4112657"/>
                </a:moveTo>
                <a:cubicBezTo>
                  <a:pt x="3898544" y="4110122"/>
                  <a:pt x="3900564" y="4110981"/>
                  <a:pt x="3900564" y="4117684"/>
                </a:cubicBezTo>
                <a:cubicBezTo>
                  <a:pt x="3900564" y="4124387"/>
                  <a:pt x="3895838" y="4126621"/>
                  <a:pt x="3893646" y="4120864"/>
                </a:cubicBezTo>
                <a:cubicBezTo>
                  <a:pt x="3892658" y="4118904"/>
                  <a:pt x="3890681" y="4117671"/>
                  <a:pt x="3888490" y="4117684"/>
                </a:cubicBezTo>
                <a:cubicBezTo>
                  <a:pt x="3882862" y="4117684"/>
                  <a:pt x="3883377" y="4114204"/>
                  <a:pt x="3889092" y="4112657"/>
                </a:cubicBezTo>
                <a:close/>
                <a:moveTo>
                  <a:pt x="3887287" y="4158759"/>
                </a:moveTo>
                <a:cubicBezTo>
                  <a:pt x="3888834" y="4157255"/>
                  <a:pt x="3892916" y="4159919"/>
                  <a:pt x="3892916" y="4162411"/>
                </a:cubicBezTo>
                <a:cubicBezTo>
                  <a:pt x="3892916" y="4163511"/>
                  <a:pt x="3892057" y="4164409"/>
                  <a:pt x="3890939" y="4164431"/>
                </a:cubicBezTo>
                <a:cubicBezTo>
                  <a:pt x="3888319" y="4164431"/>
                  <a:pt x="3885698" y="4160263"/>
                  <a:pt x="3887158" y="4158759"/>
                </a:cubicBezTo>
                <a:close/>
                <a:moveTo>
                  <a:pt x="3890810" y="4199620"/>
                </a:moveTo>
                <a:cubicBezTo>
                  <a:pt x="3890810" y="4200135"/>
                  <a:pt x="3889865" y="4200565"/>
                  <a:pt x="3888705" y="4200565"/>
                </a:cubicBezTo>
                <a:cubicBezTo>
                  <a:pt x="3887502" y="4200518"/>
                  <a:pt x="3886557" y="4199525"/>
                  <a:pt x="3886600" y="4198331"/>
                </a:cubicBezTo>
                <a:cubicBezTo>
                  <a:pt x="3886600" y="4197085"/>
                  <a:pt x="3887545" y="4196655"/>
                  <a:pt x="3888705" y="4197386"/>
                </a:cubicBezTo>
                <a:cubicBezTo>
                  <a:pt x="3889865" y="4198116"/>
                  <a:pt x="3890681" y="4199104"/>
                  <a:pt x="3890681" y="4199620"/>
                </a:cubicBezTo>
                <a:close/>
                <a:moveTo>
                  <a:pt x="3866793" y="4210017"/>
                </a:moveTo>
                <a:cubicBezTo>
                  <a:pt x="3864902" y="4208337"/>
                  <a:pt x="3862324" y="4207581"/>
                  <a:pt x="3859832" y="4207955"/>
                </a:cubicBezTo>
                <a:cubicBezTo>
                  <a:pt x="3858157" y="4208600"/>
                  <a:pt x="3857297" y="4207955"/>
                  <a:pt x="3857813" y="4206408"/>
                </a:cubicBezTo>
                <a:cubicBezTo>
                  <a:pt x="3858801" y="4204556"/>
                  <a:pt x="3860648" y="4203285"/>
                  <a:pt x="3862711" y="4202971"/>
                </a:cubicBezTo>
                <a:cubicBezTo>
                  <a:pt x="3865976" y="4201961"/>
                  <a:pt x="3868984" y="4200346"/>
                  <a:pt x="3871648" y="4198202"/>
                </a:cubicBezTo>
                <a:cubicBezTo>
                  <a:pt x="3877019" y="4193905"/>
                  <a:pt x="3880241" y="4194593"/>
                  <a:pt x="3880241" y="4199834"/>
                </a:cubicBezTo>
                <a:cubicBezTo>
                  <a:pt x="3880241" y="4201854"/>
                  <a:pt x="3879038" y="4202670"/>
                  <a:pt x="3877190" y="4201940"/>
                </a:cubicBezTo>
                <a:cubicBezTo>
                  <a:pt x="3875729" y="4201257"/>
                  <a:pt x="3873968" y="4201605"/>
                  <a:pt x="3872893" y="4202799"/>
                </a:cubicBezTo>
                <a:cubicBezTo>
                  <a:pt x="3870917" y="4206064"/>
                  <a:pt x="3877921" y="4207697"/>
                  <a:pt x="3881487" y="4204776"/>
                </a:cubicBezTo>
                <a:cubicBezTo>
                  <a:pt x="3886428" y="4200479"/>
                  <a:pt x="3885096" y="4204776"/>
                  <a:pt x="3880112" y="4209330"/>
                </a:cubicBezTo>
                <a:cubicBezTo>
                  <a:pt x="3875128" y="4213884"/>
                  <a:pt x="3872120" y="4214185"/>
                  <a:pt x="3866664" y="4210017"/>
                </a:cubicBezTo>
                <a:close/>
                <a:moveTo>
                  <a:pt x="3874054" y="4261276"/>
                </a:moveTo>
                <a:cubicBezTo>
                  <a:pt x="3874054" y="4264498"/>
                  <a:pt x="3868726" y="4265572"/>
                  <a:pt x="3866965" y="4262650"/>
                </a:cubicBezTo>
                <a:cubicBezTo>
                  <a:pt x="3866492" y="4261108"/>
                  <a:pt x="3866750" y="4259432"/>
                  <a:pt x="3867652" y="4258096"/>
                </a:cubicBezTo>
                <a:cubicBezTo>
                  <a:pt x="3869586" y="4254745"/>
                  <a:pt x="3873925" y="4256893"/>
                  <a:pt x="3873925" y="4261190"/>
                </a:cubicBezTo>
                <a:close/>
                <a:moveTo>
                  <a:pt x="3873152" y="3759694"/>
                </a:moveTo>
                <a:cubicBezTo>
                  <a:pt x="3870960" y="3756299"/>
                  <a:pt x="3870531" y="3753979"/>
                  <a:pt x="3871948" y="3753120"/>
                </a:cubicBezTo>
                <a:cubicBezTo>
                  <a:pt x="3874999" y="3751230"/>
                  <a:pt x="3880198" y="3756128"/>
                  <a:pt x="3880198" y="3760897"/>
                </a:cubicBezTo>
                <a:cubicBezTo>
                  <a:pt x="3880198" y="3766397"/>
                  <a:pt x="3877148" y="3765881"/>
                  <a:pt x="3873152" y="3759694"/>
                </a:cubicBezTo>
                <a:close/>
                <a:moveTo>
                  <a:pt x="3880714" y="3833638"/>
                </a:moveTo>
                <a:cubicBezTo>
                  <a:pt x="3878050" y="3835313"/>
                  <a:pt x="3870316" y="3829900"/>
                  <a:pt x="3871261" y="3827064"/>
                </a:cubicBezTo>
                <a:cubicBezTo>
                  <a:pt x="3872636" y="3823025"/>
                  <a:pt x="3877663" y="3823842"/>
                  <a:pt x="3880155" y="3828482"/>
                </a:cubicBezTo>
                <a:cubicBezTo>
                  <a:pt x="3881358" y="3830759"/>
                  <a:pt x="3881745" y="3833079"/>
                  <a:pt x="3880714" y="3833638"/>
                </a:cubicBezTo>
                <a:close/>
                <a:moveTo>
                  <a:pt x="3882303" y="3921417"/>
                </a:moveTo>
                <a:cubicBezTo>
                  <a:pt x="3882303" y="3922981"/>
                  <a:pt x="3881014" y="3924252"/>
                  <a:pt x="3879467" y="3924252"/>
                </a:cubicBezTo>
                <a:cubicBezTo>
                  <a:pt x="3876073" y="3924252"/>
                  <a:pt x="3869242" y="3916991"/>
                  <a:pt x="3870874" y="3915230"/>
                </a:cubicBezTo>
                <a:cubicBezTo>
                  <a:pt x="3872507" y="3913468"/>
                  <a:pt x="3882303" y="3918280"/>
                  <a:pt x="3882303" y="3921417"/>
                </a:cubicBezTo>
                <a:close/>
                <a:moveTo>
                  <a:pt x="3874441" y="4143206"/>
                </a:moveTo>
                <a:cubicBezTo>
                  <a:pt x="3879253" y="4143206"/>
                  <a:pt x="3883034" y="4146944"/>
                  <a:pt x="3881616" y="4150424"/>
                </a:cubicBezTo>
                <a:cubicBezTo>
                  <a:pt x="3880198" y="4153904"/>
                  <a:pt x="3877792" y="4154720"/>
                  <a:pt x="3874355" y="4151240"/>
                </a:cubicBezTo>
                <a:cubicBezTo>
                  <a:pt x="3870917" y="4147760"/>
                  <a:pt x="3871132" y="4143163"/>
                  <a:pt x="3874441" y="4143206"/>
                </a:cubicBezTo>
                <a:close/>
                <a:moveTo>
                  <a:pt x="3877062" y="4165290"/>
                </a:moveTo>
                <a:cubicBezTo>
                  <a:pt x="3878737" y="4163056"/>
                  <a:pt x="3880112" y="4162411"/>
                  <a:pt x="3880155" y="4163786"/>
                </a:cubicBezTo>
                <a:cubicBezTo>
                  <a:pt x="3880026" y="4165423"/>
                  <a:pt x="3879167" y="4166910"/>
                  <a:pt x="3877792" y="4167825"/>
                </a:cubicBezTo>
                <a:cubicBezTo>
                  <a:pt x="3876116" y="4168856"/>
                  <a:pt x="3876632" y="4170274"/>
                  <a:pt x="3879381" y="4172336"/>
                </a:cubicBezTo>
                <a:cubicBezTo>
                  <a:pt x="3883291" y="4175258"/>
                  <a:pt x="3883248" y="4175387"/>
                  <a:pt x="3879381" y="4178394"/>
                </a:cubicBezTo>
                <a:cubicBezTo>
                  <a:pt x="3877405" y="4179967"/>
                  <a:pt x="3875085" y="4181016"/>
                  <a:pt x="3872593" y="4181445"/>
                </a:cubicBezTo>
                <a:cubicBezTo>
                  <a:pt x="3871261" y="4181290"/>
                  <a:pt x="3870058" y="4182223"/>
                  <a:pt x="3869843" y="4183550"/>
                </a:cubicBezTo>
                <a:cubicBezTo>
                  <a:pt x="3869843" y="4186644"/>
                  <a:pt x="3863613" y="4186171"/>
                  <a:pt x="3862453" y="4183035"/>
                </a:cubicBezTo>
                <a:cubicBezTo>
                  <a:pt x="3861723" y="4180423"/>
                  <a:pt x="3861207" y="4177746"/>
                  <a:pt x="3860949" y="4175043"/>
                </a:cubicBezTo>
                <a:cubicBezTo>
                  <a:pt x="3860477" y="4170403"/>
                  <a:pt x="3861250" y="4169716"/>
                  <a:pt x="3867265" y="4169543"/>
                </a:cubicBezTo>
                <a:cubicBezTo>
                  <a:pt x="3870960" y="4169552"/>
                  <a:pt x="3874526" y="4168014"/>
                  <a:pt x="3877062" y="4165290"/>
                </a:cubicBezTo>
                <a:close/>
                <a:moveTo>
                  <a:pt x="3878179" y="4191069"/>
                </a:moveTo>
                <a:cubicBezTo>
                  <a:pt x="3876976" y="4191843"/>
                  <a:pt x="3875386" y="4191069"/>
                  <a:pt x="3874698" y="4189050"/>
                </a:cubicBezTo>
                <a:cubicBezTo>
                  <a:pt x="3872936" y="4184367"/>
                  <a:pt x="3874698" y="4182906"/>
                  <a:pt x="3877921" y="4186644"/>
                </a:cubicBezTo>
                <a:cubicBezTo>
                  <a:pt x="3879639" y="4188577"/>
                  <a:pt x="3879725" y="4189995"/>
                  <a:pt x="3878179" y="4190941"/>
                </a:cubicBezTo>
                <a:close/>
                <a:moveTo>
                  <a:pt x="3863355" y="4132679"/>
                </a:moveTo>
                <a:cubicBezTo>
                  <a:pt x="3862110" y="4132679"/>
                  <a:pt x="3861680" y="4131734"/>
                  <a:pt x="3862410" y="4130574"/>
                </a:cubicBezTo>
                <a:cubicBezTo>
                  <a:pt x="3863141" y="4129414"/>
                  <a:pt x="3864129" y="4128425"/>
                  <a:pt x="3864644" y="4128425"/>
                </a:cubicBezTo>
                <a:cubicBezTo>
                  <a:pt x="3865160" y="4128425"/>
                  <a:pt x="3865547" y="4129371"/>
                  <a:pt x="3865547" y="4130574"/>
                </a:cubicBezTo>
                <a:cubicBezTo>
                  <a:pt x="3865461" y="4131708"/>
                  <a:pt x="3864515" y="4132576"/>
                  <a:pt x="3863355" y="4132550"/>
                </a:cubicBezTo>
                <a:close/>
                <a:moveTo>
                  <a:pt x="3861336" y="3842575"/>
                </a:moveTo>
                <a:cubicBezTo>
                  <a:pt x="3860219" y="3843305"/>
                  <a:pt x="3859274" y="3842575"/>
                  <a:pt x="3859274" y="3840555"/>
                </a:cubicBezTo>
                <a:cubicBezTo>
                  <a:pt x="3859274" y="3838536"/>
                  <a:pt x="3860219" y="3837290"/>
                  <a:pt x="3861336" y="3837290"/>
                </a:cubicBezTo>
                <a:cubicBezTo>
                  <a:pt x="3862453" y="3837243"/>
                  <a:pt x="3863398" y="3838106"/>
                  <a:pt x="3863441" y="3839219"/>
                </a:cubicBezTo>
                <a:cubicBezTo>
                  <a:pt x="3863441" y="3839236"/>
                  <a:pt x="3863441" y="3839253"/>
                  <a:pt x="3863441" y="3839266"/>
                </a:cubicBezTo>
                <a:cubicBezTo>
                  <a:pt x="3863269" y="3840598"/>
                  <a:pt x="3862496" y="3841771"/>
                  <a:pt x="3861336" y="3842446"/>
                </a:cubicBezTo>
                <a:close/>
                <a:moveTo>
                  <a:pt x="3884151" y="4129199"/>
                </a:moveTo>
                <a:cubicBezTo>
                  <a:pt x="3881788" y="4134441"/>
                  <a:pt x="3876030" y="4137061"/>
                  <a:pt x="3876030" y="4132894"/>
                </a:cubicBezTo>
                <a:cubicBezTo>
                  <a:pt x="3876030" y="4129843"/>
                  <a:pt x="3883893" y="4120864"/>
                  <a:pt x="3885354" y="4122324"/>
                </a:cubicBezTo>
                <a:cubicBezTo>
                  <a:pt x="3886041" y="4122926"/>
                  <a:pt x="3885526" y="4126019"/>
                  <a:pt x="3884151" y="4129070"/>
                </a:cubicBezTo>
                <a:close/>
                <a:moveTo>
                  <a:pt x="3884409" y="2624798"/>
                </a:moveTo>
                <a:cubicBezTo>
                  <a:pt x="3884409" y="2628106"/>
                  <a:pt x="3881917" y="2629095"/>
                  <a:pt x="3879510" y="2626560"/>
                </a:cubicBezTo>
                <a:cubicBezTo>
                  <a:pt x="3877105" y="2624025"/>
                  <a:pt x="3877964" y="2621618"/>
                  <a:pt x="3881229" y="2621618"/>
                </a:cubicBezTo>
                <a:cubicBezTo>
                  <a:pt x="3882948" y="2621618"/>
                  <a:pt x="3884323" y="2622963"/>
                  <a:pt x="3884409" y="2624669"/>
                </a:cubicBezTo>
                <a:close/>
                <a:moveTo>
                  <a:pt x="3879038" y="2604604"/>
                </a:moveTo>
                <a:cubicBezTo>
                  <a:pt x="3880843" y="2604604"/>
                  <a:pt x="3882303" y="2605549"/>
                  <a:pt x="3882303" y="2606709"/>
                </a:cubicBezTo>
                <a:cubicBezTo>
                  <a:pt x="3882346" y="2607848"/>
                  <a:pt x="3881487" y="2608810"/>
                  <a:pt x="3880327" y="2608858"/>
                </a:cubicBezTo>
                <a:cubicBezTo>
                  <a:pt x="3880327" y="2608858"/>
                  <a:pt x="3880327" y="2608858"/>
                  <a:pt x="3880327" y="2608858"/>
                </a:cubicBezTo>
                <a:cubicBezTo>
                  <a:pt x="3878952" y="2608707"/>
                  <a:pt x="3877749" y="2607908"/>
                  <a:pt x="3877062" y="2606709"/>
                </a:cubicBezTo>
                <a:cubicBezTo>
                  <a:pt x="3876374" y="2605420"/>
                  <a:pt x="3877448" y="2604475"/>
                  <a:pt x="3879038" y="2604475"/>
                </a:cubicBezTo>
                <a:close/>
                <a:moveTo>
                  <a:pt x="3871819" y="2778873"/>
                </a:moveTo>
                <a:cubicBezTo>
                  <a:pt x="3873023" y="2778826"/>
                  <a:pt x="3874011" y="2779749"/>
                  <a:pt x="3874054" y="2780935"/>
                </a:cubicBezTo>
                <a:cubicBezTo>
                  <a:pt x="3874097" y="2782121"/>
                  <a:pt x="3873195" y="2783118"/>
                  <a:pt x="3871991" y="2783165"/>
                </a:cubicBezTo>
                <a:cubicBezTo>
                  <a:pt x="3870788" y="2783213"/>
                  <a:pt x="3869800" y="2782293"/>
                  <a:pt x="3869757" y="2781107"/>
                </a:cubicBezTo>
                <a:cubicBezTo>
                  <a:pt x="3869757" y="2781077"/>
                  <a:pt x="3869757" y="2781051"/>
                  <a:pt x="3869757" y="2781021"/>
                </a:cubicBezTo>
                <a:cubicBezTo>
                  <a:pt x="3869714" y="2779857"/>
                  <a:pt x="3870660" y="2778899"/>
                  <a:pt x="3871819" y="2778873"/>
                </a:cubicBezTo>
                <a:cubicBezTo>
                  <a:pt x="3871819" y="2778873"/>
                  <a:pt x="3871819" y="2778873"/>
                  <a:pt x="3871819" y="2778873"/>
                </a:cubicBezTo>
                <a:close/>
                <a:moveTo>
                  <a:pt x="3866750" y="3930783"/>
                </a:moveTo>
                <a:cubicBezTo>
                  <a:pt x="3868597" y="3930783"/>
                  <a:pt x="3869714" y="3931900"/>
                  <a:pt x="3869242" y="3933318"/>
                </a:cubicBezTo>
                <a:cubicBezTo>
                  <a:pt x="3867953" y="3937228"/>
                  <a:pt x="3863441" y="3937873"/>
                  <a:pt x="3863441" y="3934135"/>
                </a:cubicBezTo>
                <a:cubicBezTo>
                  <a:pt x="3863355" y="3932287"/>
                  <a:pt x="3864816" y="3930727"/>
                  <a:pt x="3866664" y="3930659"/>
                </a:cubicBezTo>
                <a:cubicBezTo>
                  <a:pt x="3866707" y="3930654"/>
                  <a:pt x="3866707" y="3930654"/>
                  <a:pt x="3866750" y="3930654"/>
                </a:cubicBezTo>
                <a:close/>
                <a:moveTo>
                  <a:pt x="3861336" y="218934"/>
                </a:moveTo>
                <a:cubicBezTo>
                  <a:pt x="3862539" y="219664"/>
                  <a:pt x="3863441" y="220695"/>
                  <a:pt x="3863441" y="221211"/>
                </a:cubicBezTo>
                <a:cubicBezTo>
                  <a:pt x="3863441" y="221727"/>
                  <a:pt x="3862539" y="222113"/>
                  <a:pt x="3861336" y="222113"/>
                </a:cubicBezTo>
                <a:cubicBezTo>
                  <a:pt x="3860133" y="222066"/>
                  <a:pt x="3859231" y="221069"/>
                  <a:pt x="3859274" y="219883"/>
                </a:cubicBezTo>
                <a:cubicBezTo>
                  <a:pt x="3859274" y="219883"/>
                  <a:pt x="3859274" y="219879"/>
                  <a:pt x="3859274" y="219879"/>
                </a:cubicBezTo>
                <a:cubicBezTo>
                  <a:pt x="3859274" y="218504"/>
                  <a:pt x="3860262" y="218117"/>
                  <a:pt x="3861336" y="218805"/>
                </a:cubicBezTo>
                <a:close/>
                <a:moveTo>
                  <a:pt x="3859274" y="1871351"/>
                </a:moveTo>
                <a:cubicBezTo>
                  <a:pt x="3860434" y="1871373"/>
                  <a:pt x="3861379" y="1872335"/>
                  <a:pt x="3861336" y="1873500"/>
                </a:cubicBezTo>
                <a:cubicBezTo>
                  <a:pt x="3861336" y="1873500"/>
                  <a:pt x="3861336" y="1873500"/>
                  <a:pt x="3861336" y="1873500"/>
                </a:cubicBezTo>
                <a:cubicBezTo>
                  <a:pt x="3861379" y="1874638"/>
                  <a:pt x="3860477" y="1875579"/>
                  <a:pt x="3859317" y="1875605"/>
                </a:cubicBezTo>
                <a:cubicBezTo>
                  <a:pt x="3859317" y="1875605"/>
                  <a:pt x="3859274" y="1875605"/>
                  <a:pt x="3859274" y="1875605"/>
                </a:cubicBezTo>
                <a:cubicBezTo>
                  <a:pt x="3858114" y="1875605"/>
                  <a:pt x="3857168" y="1874664"/>
                  <a:pt x="3857168" y="1873500"/>
                </a:cubicBezTo>
                <a:cubicBezTo>
                  <a:pt x="3857082" y="1872314"/>
                  <a:pt x="3857985" y="1871296"/>
                  <a:pt x="3859188" y="1871227"/>
                </a:cubicBezTo>
                <a:cubicBezTo>
                  <a:pt x="3859231" y="1871223"/>
                  <a:pt x="3859231" y="1871223"/>
                  <a:pt x="3859274" y="1871223"/>
                </a:cubicBezTo>
                <a:close/>
                <a:moveTo>
                  <a:pt x="3857168" y="2574829"/>
                </a:moveTo>
                <a:cubicBezTo>
                  <a:pt x="3858372" y="2574803"/>
                  <a:pt x="3859317" y="2575748"/>
                  <a:pt x="3859360" y="2576934"/>
                </a:cubicBezTo>
                <a:cubicBezTo>
                  <a:pt x="3859403" y="2578120"/>
                  <a:pt x="3858457" y="2579100"/>
                  <a:pt x="3857254" y="2579125"/>
                </a:cubicBezTo>
                <a:cubicBezTo>
                  <a:pt x="3856051" y="2579147"/>
                  <a:pt x="3855106" y="2578206"/>
                  <a:pt x="3855063" y="2577020"/>
                </a:cubicBezTo>
                <a:cubicBezTo>
                  <a:pt x="3855063" y="2577007"/>
                  <a:pt x="3855063" y="2576990"/>
                  <a:pt x="3855063" y="2576977"/>
                </a:cubicBezTo>
                <a:cubicBezTo>
                  <a:pt x="3854977" y="2575817"/>
                  <a:pt x="3855836" y="2574803"/>
                  <a:pt x="3856996" y="2574709"/>
                </a:cubicBezTo>
                <a:cubicBezTo>
                  <a:pt x="3857039" y="2574700"/>
                  <a:pt x="3857125" y="2574700"/>
                  <a:pt x="3857168" y="2574700"/>
                </a:cubicBezTo>
                <a:close/>
                <a:moveTo>
                  <a:pt x="3853516" y="1178444"/>
                </a:moveTo>
                <a:cubicBezTo>
                  <a:pt x="3855278" y="1180248"/>
                  <a:pt x="3854848" y="1181666"/>
                  <a:pt x="3851841" y="1183986"/>
                </a:cubicBezTo>
                <a:cubicBezTo>
                  <a:pt x="3846255" y="1188283"/>
                  <a:pt x="3844622" y="1187982"/>
                  <a:pt x="3844622" y="1182912"/>
                </a:cubicBezTo>
                <a:cubicBezTo>
                  <a:pt x="3844107" y="1180015"/>
                  <a:pt x="3846040" y="1177250"/>
                  <a:pt x="3848919" y="1176737"/>
                </a:cubicBezTo>
                <a:cubicBezTo>
                  <a:pt x="3850595" y="1176444"/>
                  <a:pt x="3852270" y="1176949"/>
                  <a:pt x="3853516" y="1178100"/>
                </a:cubicBezTo>
                <a:close/>
                <a:moveTo>
                  <a:pt x="3805867" y="2813074"/>
                </a:moveTo>
                <a:cubicBezTo>
                  <a:pt x="3804148" y="2813074"/>
                  <a:pt x="3802731" y="2812128"/>
                  <a:pt x="3802731" y="2810968"/>
                </a:cubicBezTo>
                <a:cubicBezTo>
                  <a:pt x="3802731" y="2809808"/>
                  <a:pt x="3804148" y="2808820"/>
                  <a:pt x="3805867" y="2808820"/>
                </a:cubicBezTo>
                <a:cubicBezTo>
                  <a:pt x="3807586" y="2808820"/>
                  <a:pt x="3809004" y="2809808"/>
                  <a:pt x="3809004" y="2810968"/>
                </a:cubicBezTo>
                <a:cubicBezTo>
                  <a:pt x="3809004" y="2812128"/>
                  <a:pt x="3807586" y="2812730"/>
                  <a:pt x="3805867" y="2812730"/>
                </a:cubicBezTo>
                <a:close/>
                <a:moveTo>
                  <a:pt x="3809004" y="3575113"/>
                </a:moveTo>
                <a:cubicBezTo>
                  <a:pt x="3809004" y="3575629"/>
                  <a:pt x="3808058" y="3576058"/>
                  <a:pt x="3806898" y="3576058"/>
                </a:cubicBezTo>
                <a:cubicBezTo>
                  <a:pt x="3805739" y="3575990"/>
                  <a:pt x="3804793" y="3575002"/>
                  <a:pt x="3804836" y="3573824"/>
                </a:cubicBezTo>
                <a:cubicBezTo>
                  <a:pt x="3804836" y="3572578"/>
                  <a:pt x="3805781" y="3572149"/>
                  <a:pt x="3806898" y="3572879"/>
                </a:cubicBezTo>
                <a:cubicBezTo>
                  <a:pt x="3808015" y="3573609"/>
                  <a:pt x="3809004" y="3574254"/>
                  <a:pt x="3809004" y="3574769"/>
                </a:cubicBezTo>
                <a:close/>
                <a:moveTo>
                  <a:pt x="3802602" y="2668537"/>
                </a:moveTo>
                <a:cubicBezTo>
                  <a:pt x="3803934" y="2668717"/>
                  <a:pt x="3805137" y="2669487"/>
                  <a:pt x="3805867" y="2670642"/>
                </a:cubicBezTo>
                <a:cubicBezTo>
                  <a:pt x="3806598" y="2671845"/>
                  <a:pt x="3805867" y="2672791"/>
                  <a:pt x="3803891" y="2672791"/>
                </a:cubicBezTo>
                <a:cubicBezTo>
                  <a:pt x="3801915" y="2672791"/>
                  <a:pt x="3800625" y="2671845"/>
                  <a:pt x="3800625" y="2670642"/>
                </a:cubicBezTo>
                <a:cubicBezTo>
                  <a:pt x="3800453" y="2669521"/>
                  <a:pt x="3801184" y="2668455"/>
                  <a:pt x="3802301" y="2668266"/>
                </a:cubicBezTo>
                <a:cubicBezTo>
                  <a:pt x="3802430" y="2668249"/>
                  <a:pt x="3802516" y="2668241"/>
                  <a:pt x="3802602" y="2668236"/>
                </a:cubicBezTo>
                <a:close/>
                <a:moveTo>
                  <a:pt x="3801098" y="2041238"/>
                </a:moveTo>
                <a:cubicBezTo>
                  <a:pt x="3802172" y="2037929"/>
                  <a:pt x="3806855" y="2037371"/>
                  <a:pt x="3807027" y="2040507"/>
                </a:cubicBezTo>
                <a:cubicBezTo>
                  <a:pt x="3807027" y="2041667"/>
                  <a:pt x="3805567" y="2042956"/>
                  <a:pt x="3803633" y="2043343"/>
                </a:cubicBezTo>
                <a:cubicBezTo>
                  <a:pt x="3801700" y="2043730"/>
                  <a:pt x="3800496" y="2042742"/>
                  <a:pt x="3801098" y="2040937"/>
                </a:cubicBezTo>
                <a:close/>
                <a:moveTo>
                  <a:pt x="3803676" y="3876818"/>
                </a:moveTo>
                <a:cubicBezTo>
                  <a:pt x="3808574" y="3872908"/>
                  <a:pt x="3813859" y="3872522"/>
                  <a:pt x="3812699" y="3876217"/>
                </a:cubicBezTo>
                <a:cubicBezTo>
                  <a:pt x="3812226" y="3877678"/>
                  <a:pt x="3809090" y="3879139"/>
                  <a:pt x="3805696" y="3879439"/>
                </a:cubicBezTo>
                <a:cubicBezTo>
                  <a:pt x="3800110" y="3879697"/>
                  <a:pt x="3799766" y="3879568"/>
                  <a:pt x="3803676" y="3876517"/>
                </a:cubicBezTo>
                <a:close/>
                <a:moveTo>
                  <a:pt x="3809004" y="2667162"/>
                </a:moveTo>
                <a:cubicBezTo>
                  <a:pt x="3809004" y="2665401"/>
                  <a:pt x="3810851" y="2663983"/>
                  <a:pt x="3813300" y="2663983"/>
                </a:cubicBezTo>
                <a:cubicBezTo>
                  <a:pt x="3818284" y="2663983"/>
                  <a:pt x="3818843" y="2667248"/>
                  <a:pt x="3814160" y="2669053"/>
                </a:cubicBezTo>
                <a:cubicBezTo>
                  <a:pt x="3809477" y="2670857"/>
                  <a:pt x="3809004" y="2670728"/>
                  <a:pt x="3809004" y="2667162"/>
                </a:cubicBezTo>
                <a:close/>
                <a:moveTo>
                  <a:pt x="3814246" y="2515192"/>
                </a:moveTo>
                <a:cubicBezTo>
                  <a:pt x="3816179" y="2512056"/>
                  <a:pt x="3819487" y="2512658"/>
                  <a:pt x="3819487" y="2516138"/>
                </a:cubicBezTo>
                <a:cubicBezTo>
                  <a:pt x="3819487" y="2517783"/>
                  <a:pt x="3818800" y="2519356"/>
                  <a:pt x="3817554" y="2520434"/>
                </a:cubicBezTo>
                <a:cubicBezTo>
                  <a:pt x="3815062" y="2522024"/>
                  <a:pt x="3812527" y="2518028"/>
                  <a:pt x="3814246" y="2515192"/>
                </a:cubicBezTo>
                <a:close/>
                <a:moveTo>
                  <a:pt x="3824557" y="1999604"/>
                </a:moveTo>
                <a:cubicBezTo>
                  <a:pt x="3822925" y="2003901"/>
                  <a:pt x="3817382" y="2004244"/>
                  <a:pt x="3817382" y="2000120"/>
                </a:cubicBezTo>
                <a:cubicBezTo>
                  <a:pt x="3817640" y="1998165"/>
                  <a:pt x="3818972" y="1996515"/>
                  <a:pt x="3820819" y="1995823"/>
                </a:cubicBezTo>
                <a:cubicBezTo>
                  <a:pt x="3825202" y="1994061"/>
                  <a:pt x="3826233" y="1995093"/>
                  <a:pt x="3824557" y="1999518"/>
                </a:cubicBezTo>
                <a:close/>
                <a:moveTo>
                  <a:pt x="3823655" y="1935156"/>
                </a:moveTo>
                <a:cubicBezTo>
                  <a:pt x="3823827" y="1933794"/>
                  <a:pt x="3824600" y="1932582"/>
                  <a:pt x="3825760" y="1931847"/>
                </a:cubicBezTo>
                <a:cubicBezTo>
                  <a:pt x="3826920" y="1931117"/>
                  <a:pt x="3827866" y="1931847"/>
                  <a:pt x="3827866" y="1933867"/>
                </a:cubicBezTo>
                <a:cubicBezTo>
                  <a:pt x="3827866" y="1935886"/>
                  <a:pt x="3826920" y="1937175"/>
                  <a:pt x="3825760" y="1937175"/>
                </a:cubicBezTo>
                <a:cubicBezTo>
                  <a:pt x="3824600" y="1937201"/>
                  <a:pt x="3823698" y="1936294"/>
                  <a:pt x="3823655" y="1935156"/>
                </a:cubicBezTo>
                <a:cubicBezTo>
                  <a:pt x="3823655" y="1935143"/>
                  <a:pt x="3823655" y="1935125"/>
                  <a:pt x="3823655" y="1935113"/>
                </a:cubicBezTo>
                <a:close/>
                <a:moveTo>
                  <a:pt x="3821593" y="2576934"/>
                </a:moveTo>
                <a:cubicBezTo>
                  <a:pt x="3822925" y="2577115"/>
                  <a:pt x="3824128" y="2577884"/>
                  <a:pt x="3824858" y="2579039"/>
                </a:cubicBezTo>
                <a:cubicBezTo>
                  <a:pt x="3825546" y="2580242"/>
                  <a:pt x="3824858" y="2581188"/>
                  <a:pt x="3822882" y="2581188"/>
                </a:cubicBezTo>
                <a:cubicBezTo>
                  <a:pt x="3820905" y="2581188"/>
                  <a:pt x="3819616" y="2580242"/>
                  <a:pt x="3819616" y="2579039"/>
                </a:cubicBezTo>
                <a:cubicBezTo>
                  <a:pt x="3819573" y="2577918"/>
                  <a:pt x="3820476" y="2576981"/>
                  <a:pt x="3821593" y="2576934"/>
                </a:cubicBezTo>
                <a:close/>
                <a:moveTo>
                  <a:pt x="3824472" y="2165323"/>
                </a:moveTo>
                <a:cubicBezTo>
                  <a:pt x="3826018" y="2163819"/>
                  <a:pt x="3830057" y="2166483"/>
                  <a:pt x="3830057" y="2168975"/>
                </a:cubicBezTo>
                <a:cubicBezTo>
                  <a:pt x="3830100" y="2170066"/>
                  <a:pt x="3829198" y="2170969"/>
                  <a:pt x="3828124" y="2170994"/>
                </a:cubicBezTo>
                <a:cubicBezTo>
                  <a:pt x="3828124" y="2170994"/>
                  <a:pt x="3828124" y="2170994"/>
                  <a:pt x="3828124" y="2170994"/>
                </a:cubicBezTo>
                <a:cubicBezTo>
                  <a:pt x="3825503" y="2170908"/>
                  <a:pt x="3822882" y="2166784"/>
                  <a:pt x="3824343" y="2165237"/>
                </a:cubicBezTo>
                <a:close/>
                <a:moveTo>
                  <a:pt x="3829541" y="2564560"/>
                </a:moveTo>
                <a:cubicBezTo>
                  <a:pt x="3831561" y="2564947"/>
                  <a:pt x="3833022" y="2566236"/>
                  <a:pt x="3832807" y="2567396"/>
                </a:cubicBezTo>
                <a:cubicBezTo>
                  <a:pt x="3832076" y="2571091"/>
                  <a:pt x="3825889" y="2571048"/>
                  <a:pt x="3825889" y="2567396"/>
                </a:cubicBezTo>
                <a:cubicBezTo>
                  <a:pt x="3825889" y="2565076"/>
                  <a:pt x="3827135" y="2564044"/>
                  <a:pt x="3829412" y="2564474"/>
                </a:cubicBezTo>
                <a:close/>
                <a:moveTo>
                  <a:pt x="3829026" y="3941353"/>
                </a:moveTo>
                <a:cubicBezTo>
                  <a:pt x="3830873" y="3941353"/>
                  <a:pt x="3831862" y="3942298"/>
                  <a:pt x="3831131" y="3943501"/>
                </a:cubicBezTo>
                <a:cubicBezTo>
                  <a:pt x="3830401" y="3944704"/>
                  <a:pt x="3829498" y="3945606"/>
                  <a:pt x="3829026" y="3945606"/>
                </a:cubicBezTo>
                <a:cubicBezTo>
                  <a:pt x="3828553" y="3945606"/>
                  <a:pt x="3827651" y="3944661"/>
                  <a:pt x="3826920" y="3943501"/>
                </a:cubicBezTo>
                <a:cubicBezTo>
                  <a:pt x="3826190" y="3942341"/>
                  <a:pt x="3827049" y="3941267"/>
                  <a:pt x="3828897" y="3941267"/>
                </a:cubicBezTo>
                <a:close/>
                <a:moveTo>
                  <a:pt x="3831733" y="3954242"/>
                </a:moveTo>
                <a:cubicBezTo>
                  <a:pt x="3831002" y="3956391"/>
                  <a:pt x="3830529" y="3956391"/>
                  <a:pt x="3829198" y="3954242"/>
                </a:cubicBezTo>
                <a:cubicBezTo>
                  <a:pt x="3827479" y="3951364"/>
                  <a:pt x="3829198" y="3948098"/>
                  <a:pt x="3831346" y="3950290"/>
                </a:cubicBezTo>
                <a:lnTo>
                  <a:pt x="3831346" y="3950290"/>
                </a:lnTo>
                <a:cubicBezTo>
                  <a:pt x="3832076" y="3951523"/>
                  <a:pt x="3832162" y="3953018"/>
                  <a:pt x="3831604" y="3954328"/>
                </a:cubicBezTo>
                <a:close/>
                <a:moveTo>
                  <a:pt x="3833236" y="4073344"/>
                </a:moveTo>
                <a:cubicBezTo>
                  <a:pt x="3834010" y="4075213"/>
                  <a:pt x="3834010" y="4077318"/>
                  <a:pt x="3833236" y="4079187"/>
                </a:cubicBezTo>
                <a:cubicBezTo>
                  <a:pt x="3831819" y="4083741"/>
                  <a:pt x="3828940" y="4084901"/>
                  <a:pt x="3827092" y="4081765"/>
                </a:cubicBezTo>
                <a:cubicBezTo>
                  <a:pt x="3825546" y="4079488"/>
                  <a:pt x="3831260" y="4071539"/>
                  <a:pt x="3833108" y="4073429"/>
                </a:cubicBezTo>
                <a:close/>
                <a:moveTo>
                  <a:pt x="3828940" y="1622494"/>
                </a:moveTo>
                <a:cubicBezTo>
                  <a:pt x="3830186" y="1621106"/>
                  <a:pt x="3831948" y="1620333"/>
                  <a:pt x="3833795" y="1620389"/>
                </a:cubicBezTo>
                <a:cubicBezTo>
                  <a:pt x="3836846" y="1620389"/>
                  <a:pt x="3836889" y="1620733"/>
                  <a:pt x="3834182" y="1622494"/>
                </a:cubicBezTo>
                <a:cubicBezTo>
                  <a:pt x="3830186" y="1625287"/>
                  <a:pt x="3827264" y="1625287"/>
                  <a:pt x="3828897" y="1622580"/>
                </a:cubicBezTo>
                <a:close/>
                <a:moveTo>
                  <a:pt x="3832076" y="1596973"/>
                </a:moveTo>
                <a:cubicBezTo>
                  <a:pt x="3827264" y="1596973"/>
                  <a:pt x="3826448" y="1593750"/>
                  <a:pt x="3830830" y="1592074"/>
                </a:cubicBezTo>
                <a:cubicBezTo>
                  <a:pt x="3833924" y="1590828"/>
                  <a:pt x="3836287" y="1592074"/>
                  <a:pt x="3836287" y="1595211"/>
                </a:cubicBezTo>
                <a:cubicBezTo>
                  <a:pt x="3836244" y="1596285"/>
                  <a:pt x="3834482" y="1597058"/>
                  <a:pt x="3832034" y="1597058"/>
                </a:cubicBezTo>
                <a:close/>
                <a:moveTo>
                  <a:pt x="3829971" y="1586747"/>
                </a:moveTo>
                <a:cubicBezTo>
                  <a:pt x="3829971" y="1585630"/>
                  <a:pt x="3831475" y="1584126"/>
                  <a:pt x="3833322" y="1583395"/>
                </a:cubicBezTo>
                <a:cubicBezTo>
                  <a:pt x="3835170" y="1582665"/>
                  <a:pt x="3836330" y="1583095"/>
                  <a:pt x="3835772" y="1584641"/>
                </a:cubicBezTo>
                <a:cubicBezTo>
                  <a:pt x="3834697" y="1587907"/>
                  <a:pt x="3829928" y="1589668"/>
                  <a:pt x="3829928" y="1586833"/>
                </a:cubicBezTo>
                <a:close/>
                <a:moveTo>
                  <a:pt x="3830229" y="1541934"/>
                </a:moveTo>
                <a:cubicBezTo>
                  <a:pt x="3827909" y="1540430"/>
                  <a:pt x="3828210" y="1539613"/>
                  <a:pt x="3831690" y="1537637"/>
                </a:cubicBezTo>
                <a:cubicBezTo>
                  <a:pt x="3840025" y="1533083"/>
                  <a:pt x="3845696" y="1535489"/>
                  <a:pt x="3840025" y="1541203"/>
                </a:cubicBezTo>
                <a:cubicBezTo>
                  <a:pt x="3837705" y="1544133"/>
                  <a:pt x="3833408" y="1544610"/>
                  <a:pt x="3830486" y="1542273"/>
                </a:cubicBezTo>
                <a:cubicBezTo>
                  <a:pt x="3830401" y="1542191"/>
                  <a:pt x="3830272" y="1542105"/>
                  <a:pt x="3830186" y="1542019"/>
                </a:cubicBezTo>
                <a:close/>
                <a:moveTo>
                  <a:pt x="3833022" y="69585"/>
                </a:moveTo>
                <a:cubicBezTo>
                  <a:pt x="3834139" y="66534"/>
                  <a:pt x="3834697" y="66577"/>
                  <a:pt x="3838392" y="70015"/>
                </a:cubicBezTo>
                <a:cubicBezTo>
                  <a:pt x="3840326" y="71441"/>
                  <a:pt x="3841786" y="73375"/>
                  <a:pt x="3842689" y="75600"/>
                </a:cubicBezTo>
                <a:cubicBezTo>
                  <a:pt x="3842689" y="78178"/>
                  <a:pt x="3834826" y="77834"/>
                  <a:pt x="3833193" y="75171"/>
                </a:cubicBezTo>
                <a:cubicBezTo>
                  <a:pt x="3832420" y="73435"/>
                  <a:pt x="3832334" y="71463"/>
                  <a:pt x="3832979" y="69671"/>
                </a:cubicBezTo>
                <a:close/>
                <a:moveTo>
                  <a:pt x="3844536" y="2582047"/>
                </a:moveTo>
                <a:cubicBezTo>
                  <a:pt x="3846341" y="2582047"/>
                  <a:pt x="3847802" y="2584797"/>
                  <a:pt x="3848274" y="2588965"/>
                </a:cubicBezTo>
                <a:cubicBezTo>
                  <a:pt x="3849134" y="2596312"/>
                  <a:pt x="3846814" y="2597858"/>
                  <a:pt x="3842646" y="2592789"/>
                </a:cubicBezTo>
                <a:cubicBezTo>
                  <a:pt x="3839381" y="2588965"/>
                  <a:pt x="3840584" y="2582133"/>
                  <a:pt x="3844493" y="2582133"/>
                </a:cubicBezTo>
                <a:close/>
                <a:moveTo>
                  <a:pt x="3848833" y="3847688"/>
                </a:moveTo>
                <a:cubicBezTo>
                  <a:pt x="3849907" y="3847688"/>
                  <a:pt x="3850810" y="3849578"/>
                  <a:pt x="3850810" y="3851984"/>
                </a:cubicBezTo>
                <a:cubicBezTo>
                  <a:pt x="3850810" y="3856281"/>
                  <a:pt x="3847759" y="3857699"/>
                  <a:pt x="3845567" y="3854089"/>
                </a:cubicBezTo>
                <a:cubicBezTo>
                  <a:pt x="3844450" y="3852001"/>
                  <a:pt x="3845224" y="3849393"/>
                  <a:pt x="3847286" y="3848268"/>
                </a:cubicBezTo>
                <a:cubicBezTo>
                  <a:pt x="3847802" y="3847997"/>
                  <a:pt x="3848360" y="3847829"/>
                  <a:pt x="3848919" y="3847774"/>
                </a:cubicBezTo>
                <a:close/>
                <a:moveTo>
                  <a:pt x="3846599" y="1882866"/>
                </a:moveTo>
                <a:cubicBezTo>
                  <a:pt x="3846513" y="1884117"/>
                  <a:pt x="3845696" y="1885199"/>
                  <a:pt x="3844536" y="1885659"/>
                </a:cubicBezTo>
                <a:cubicBezTo>
                  <a:pt x="3843376" y="1886046"/>
                  <a:pt x="3842431" y="1884800"/>
                  <a:pt x="3842431" y="1882866"/>
                </a:cubicBezTo>
                <a:cubicBezTo>
                  <a:pt x="3842431" y="1880933"/>
                  <a:pt x="3843376" y="1879601"/>
                  <a:pt x="3844536" y="1880031"/>
                </a:cubicBezTo>
                <a:cubicBezTo>
                  <a:pt x="3845782" y="1880469"/>
                  <a:pt x="3846642" y="1881629"/>
                  <a:pt x="3846685" y="1882952"/>
                </a:cubicBezTo>
                <a:close/>
                <a:moveTo>
                  <a:pt x="3842517" y="19014"/>
                </a:moveTo>
                <a:cubicBezTo>
                  <a:pt x="3844021" y="19960"/>
                  <a:pt x="3843978" y="21335"/>
                  <a:pt x="3842259" y="23311"/>
                </a:cubicBezTo>
                <a:cubicBezTo>
                  <a:pt x="3839123" y="27178"/>
                  <a:pt x="3836158" y="27135"/>
                  <a:pt x="3836158" y="23311"/>
                </a:cubicBezTo>
                <a:cubicBezTo>
                  <a:pt x="3836158" y="19487"/>
                  <a:pt x="3839681" y="17253"/>
                  <a:pt x="3842603" y="19100"/>
                </a:cubicBezTo>
                <a:close/>
                <a:moveTo>
                  <a:pt x="3834482" y="3289"/>
                </a:moveTo>
                <a:cubicBezTo>
                  <a:pt x="3839939" y="3289"/>
                  <a:pt x="3839166" y="8574"/>
                  <a:pt x="3833108" y="12613"/>
                </a:cubicBezTo>
                <a:cubicBezTo>
                  <a:pt x="3827049" y="16651"/>
                  <a:pt x="3825932" y="16909"/>
                  <a:pt x="3824257" y="12613"/>
                </a:cubicBezTo>
                <a:cubicBezTo>
                  <a:pt x="3822581" y="8316"/>
                  <a:pt x="3828639" y="3289"/>
                  <a:pt x="3834482" y="3289"/>
                </a:cubicBezTo>
                <a:close/>
                <a:moveTo>
                  <a:pt x="3829885" y="152036"/>
                </a:moveTo>
                <a:cubicBezTo>
                  <a:pt x="3829928" y="153175"/>
                  <a:pt x="3829069" y="154137"/>
                  <a:pt x="3827909" y="154184"/>
                </a:cubicBezTo>
                <a:cubicBezTo>
                  <a:pt x="3827866" y="154184"/>
                  <a:pt x="3827866" y="154184"/>
                  <a:pt x="3827823" y="154184"/>
                </a:cubicBezTo>
                <a:cubicBezTo>
                  <a:pt x="3826663" y="154184"/>
                  <a:pt x="3825717" y="153244"/>
                  <a:pt x="3825717" y="152079"/>
                </a:cubicBezTo>
                <a:cubicBezTo>
                  <a:pt x="3825717" y="152066"/>
                  <a:pt x="3825717" y="152049"/>
                  <a:pt x="3825717" y="152036"/>
                </a:cubicBezTo>
                <a:cubicBezTo>
                  <a:pt x="3825717" y="150872"/>
                  <a:pt x="3826663" y="149931"/>
                  <a:pt x="3827823" y="149931"/>
                </a:cubicBezTo>
                <a:cubicBezTo>
                  <a:pt x="3828940" y="149905"/>
                  <a:pt x="3829842" y="150760"/>
                  <a:pt x="3829928" y="151864"/>
                </a:cubicBezTo>
                <a:close/>
                <a:moveTo>
                  <a:pt x="3823870" y="251717"/>
                </a:moveTo>
                <a:cubicBezTo>
                  <a:pt x="3828167" y="248881"/>
                  <a:pt x="3830272" y="249439"/>
                  <a:pt x="3829541" y="253349"/>
                </a:cubicBezTo>
                <a:cubicBezTo>
                  <a:pt x="3829198" y="255171"/>
                  <a:pt x="3828081" y="256748"/>
                  <a:pt x="3826448" y="257646"/>
                </a:cubicBezTo>
                <a:cubicBezTo>
                  <a:pt x="3824729" y="258252"/>
                  <a:pt x="3822839" y="257349"/>
                  <a:pt x="3822237" y="255626"/>
                </a:cubicBezTo>
                <a:cubicBezTo>
                  <a:pt x="3821679" y="254037"/>
                  <a:pt x="3822409" y="252275"/>
                  <a:pt x="3823913" y="251545"/>
                </a:cubicBezTo>
                <a:close/>
                <a:moveTo>
                  <a:pt x="3818413" y="69155"/>
                </a:moveTo>
                <a:cubicBezTo>
                  <a:pt x="3819659" y="69241"/>
                  <a:pt x="3820734" y="70071"/>
                  <a:pt x="3821163" y="71261"/>
                </a:cubicBezTo>
                <a:cubicBezTo>
                  <a:pt x="3821550" y="72464"/>
                  <a:pt x="3820304" y="73409"/>
                  <a:pt x="3818413" y="73409"/>
                </a:cubicBezTo>
                <a:cubicBezTo>
                  <a:pt x="3816523" y="73409"/>
                  <a:pt x="3815234" y="72464"/>
                  <a:pt x="3815620" y="71261"/>
                </a:cubicBezTo>
                <a:cubicBezTo>
                  <a:pt x="3815964" y="69976"/>
                  <a:pt x="3817124" y="69061"/>
                  <a:pt x="3818456" y="68983"/>
                </a:cubicBezTo>
                <a:close/>
                <a:moveTo>
                  <a:pt x="3816179" y="1669499"/>
                </a:moveTo>
                <a:cubicBezTo>
                  <a:pt x="3817984" y="1669499"/>
                  <a:pt x="3819444" y="1670487"/>
                  <a:pt x="3819444" y="1671647"/>
                </a:cubicBezTo>
                <a:cubicBezTo>
                  <a:pt x="3819487" y="1672768"/>
                  <a:pt x="3818585" y="1673705"/>
                  <a:pt x="3817468" y="1673752"/>
                </a:cubicBezTo>
                <a:cubicBezTo>
                  <a:pt x="3816136" y="1673572"/>
                  <a:pt x="3814933" y="1672803"/>
                  <a:pt x="3814203" y="1671647"/>
                </a:cubicBezTo>
                <a:cubicBezTo>
                  <a:pt x="3813558" y="1670358"/>
                  <a:pt x="3814417" y="1669327"/>
                  <a:pt x="3816222" y="1669327"/>
                </a:cubicBezTo>
                <a:close/>
                <a:moveTo>
                  <a:pt x="3818542" y="1920289"/>
                </a:moveTo>
                <a:cubicBezTo>
                  <a:pt x="3822452" y="1920289"/>
                  <a:pt x="3823741" y="1921278"/>
                  <a:pt x="3823268" y="1923813"/>
                </a:cubicBezTo>
                <a:cubicBezTo>
                  <a:pt x="3822495" y="1927722"/>
                  <a:pt x="3819788" y="1929011"/>
                  <a:pt x="3815792" y="1927379"/>
                </a:cubicBezTo>
                <a:cubicBezTo>
                  <a:pt x="3810980" y="1925230"/>
                  <a:pt x="3813000" y="1920118"/>
                  <a:pt x="3818585" y="1920118"/>
                </a:cubicBezTo>
                <a:close/>
                <a:moveTo>
                  <a:pt x="3810293" y="466588"/>
                </a:moveTo>
                <a:cubicBezTo>
                  <a:pt x="3813043" y="466588"/>
                  <a:pt x="3813215" y="467147"/>
                  <a:pt x="3811066" y="469768"/>
                </a:cubicBezTo>
                <a:cubicBezTo>
                  <a:pt x="3810164" y="471052"/>
                  <a:pt x="3809004" y="472135"/>
                  <a:pt x="3807672" y="472947"/>
                </a:cubicBezTo>
                <a:cubicBezTo>
                  <a:pt x="3807242" y="472947"/>
                  <a:pt x="3806855" y="471529"/>
                  <a:pt x="3806855" y="469768"/>
                </a:cubicBezTo>
                <a:cubicBezTo>
                  <a:pt x="3806813" y="467941"/>
                  <a:pt x="3808273" y="466438"/>
                  <a:pt x="3810121" y="466412"/>
                </a:cubicBezTo>
                <a:cubicBezTo>
                  <a:pt x="3810207" y="466412"/>
                  <a:pt x="3810250" y="466412"/>
                  <a:pt x="3810336" y="466416"/>
                </a:cubicBezTo>
                <a:close/>
                <a:moveTo>
                  <a:pt x="3794009" y="15019"/>
                </a:moveTo>
                <a:cubicBezTo>
                  <a:pt x="3794567" y="15577"/>
                  <a:pt x="3793278" y="17940"/>
                  <a:pt x="3791173" y="20260"/>
                </a:cubicBezTo>
                <a:cubicBezTo>
                  <a:pt x="3786490" y="25545"/>
                  <a:pt x="3779057" y="26018"/>
                  <a:pt x="3780045" y="20948"/>
                </a:cubicBezTo>
                <a:cubicBezTo>
                  <a:pt x="3780689" y="17468"/>
                  <a:pt x="3791946" y="12698"/>
                  <a:pt x="3794052" y="14847"/>
                </a:cubicBezTo>
                <a:close/>
                <a:moveTo>
                  <a:pt x="3784771" y="218934"/>
                </a:moveTo>
                <a:cubicBezTo>
                  <a:pt x="3790056" y="214637"/>
                  <a:pt x="3793364" y="214895"/>
                  <a:pt x="3790142" y="218934"/>
                </a:cubicBezTo>
                <a:lnTo>
                  <a:pt x="3790142" y="218934"/>
                </a:lnTo>
                <a:cubicBezTo>
                  <a:pt x="3788595" y="220704"/>
                  <a:pt x="3786447" y="221812"/>
                  <a:pt x="3784127" y="222027"/>
                </a:cubicBezTo>
                <a:cubicBezTo>
                  <a:pt x="3781291" y="221898"/>
                  <a:pt x="3781420" y="221383"/>
                  <a:pt x="3784814" y="218762"/>
                </a:cubicBezTo>
                <a:close/>
                <a:moveTo>
                  <a:pt x="3780861" y="131026"/>
                </a:moveTo>
                <a:cubicBezTo>
                  <a:pt x="3778971" y="127932"/>
                  <a:pt x="3785759" y="123378"/>
                  <a:pt x="3788380" y="126042"/>
                </a:cubicBezTo>
                <a:cubicBezTo>
                  <a:pt x="3789583" y="127236"/>
                  <a:pt x="3789927" y="129058"/>
                  <a:pt x="3789196" y="130596"/>
                </a:cubicBezTo>
                <a:cubicBezTo>
                  <a:pt x="3787435" y="132942"/>
                  <a:pt x="3784084" y="133406"/>
                  <a:pt x="3781720" y="131632"/>
                </a:cubicBezTo>
                <a:cubicBezTo>
                  <a:pt x="3781420" y="131404"/>
                  <a:pt x="3781162" y="131142"/>
                  <a:pt x="3780904" y="130854"/>
                </a:cubicBezTo>
                <a:close/>
                <a:moveTo>
                  <a:pt x="3777553" y="2261394"/>
                </a:moveTo>
                <a:cubicBezTo>
                  <a:pt x="3778713" y="2262125"/>
                  <a:pt x="3779658" y="2263156"/>
                  <a:pt x="3779658" y="2263671"/>
                </a:cubicBezTo>
                <a:cubicBezTo>
                  <a:pt x="3779658" y="2264187"/>
                  <a:pt x="3778713" y="2264574"/>
                  <a:pt x="3777553" y="2264574"/>
                </a:cubicBezTo>
                <a:cubicBezTo>
                  <a:pt x="3776350" y="2264526"/>
                  <a:pt x="3775405" y="2263534"/>
                  <a:pt x="3775448" y="2262339"/>
                </a:cubicBezTo>
                <a:cubicBezTo>
                  <a:pt x="3775491" y="2260922"/>
                  <a:pt x="3776479" y="2260535"/>
                  <a:pt x="3777596" y="2261222"/>
                </a:cubicBezTo>
                <a:close/>
                <a:moveTo>
                  <a:pt x="3778498" y="2789872"/>
                </a:moveTo>
                <a:cubicBezTo>
                  <a:pt x="3776221" y="2793610"/>
                  <a:pt x="3773385" y="2791720"/>
                  <a:pt x="3773385" y="2786478"/>
                </a:cubicBezTo>
                <a:cubicBezTo>
                  <a:pt x="3773385" y="2783556"/>
                  <a:pt x="3774201" y="2781193"/>
                  <a:pt x="3775233" y="2781193"/>
                </a:cubicBezTo>
                <a:cubicBezTo>
                  <a:pt x="3777725" y="2780892"/>
                  <a:pt x="3780045" y="2787079"/>
                  <a:pt x="3778627" y="2789571"/>
                </a:cubicBezTo>
                <a:close/>
                <a:moveTo>
                  <a:pt x="3773256" y="2689805"/>
                </a:moveTo>
                <a:cubicBezTo>
                  <a:pt x="3775620" y="2689805"/>
                  <a:pt x="3777553" y="2690750"/>
                  <a:pt x="3777553" y="2691910"/>
                </a:cubicBezTo>
                <a:cubicBezTo>
                  <a:pt x="3777553" y="2693070"/>
                  <a:pt x="3776221" y="2694016"/>
                  <a:pt x="3774545" y="2694016"/>
                </a:cubicBezTo>
                <a:cubicBezTo>
                  <a:pt x="3772870" y="2694007"/>
                  <a:pt x="3771280" y="2693229"/>
                  <a:pt x="3770249" y="2691910"/>
                </a:cubicBezTo>
                <a:cubicBezTo>
                  <a:pt x="3769561" y="2690450"/>
                  <a:pt x="3770936" y="2689504"/>
                  <a:pt x="3773299" y="2689504"/>
                </a:cubicBezTo>
                <a:close/>
                <a:moveTo>
                  <a:pt x="3771882" y="2896556"/>
                </a:moveTo>
                <a:cubicBezTo>
                  <a:pt x="3775276" y="2893076"/>
                  <a:pt x="3775663" y="2893076"/>
                  <a:pt x="3779057" y="2896556"/>
                </a:cubicBezTo>
                <a:cubicBezTo>
                  <a:pt x="3782451" y="2900036"/>
                  <a:pt x="3782236" y="2900165"/>
                  <a:pt x="3775448" y="2900165"/>
                </a:cubicBezTo>
                <a:cubicBezTo>
                  <a:pt x="3768659" y="2900165"/>
                  <a:pt x="3768530" y="2899692"/>
                  <a:pt x="3771924" y="2896255"/>
                </a:cubicBezTo>
                <a:close/>
                <a:moveTo>
                  <a:pt x="3766553" y="10679"/>
                </a:moveTo>
                <a:cubicBezTo>
                  <a:pt x="3767284" y="11367"/>
                  <a:pt x="3766854" y="12999"/>
                  <a:pt x="3765608" y="14245"/>
                </a:cubicBezTo>
                <a:cubicBezTo>
                  <a:pt x="3764363" y="15491"/>
                  <a:pt x="3762944" y="15792"/>
                  <a:pt x="3762085" y="14245"/>
                </a:cubicBezTo>
                <a:cubicBezTo>
                  <a:pt x="3760625" y="11624"/>
                  <a:pt x="3764620" y="8359"/>
                  <a:pt x="3766596" y="10378"/>
                </a:cubicBezTo>
                <a:close/>
                <a:moveTo>
                  <a:pt x="3760023" y="1379609"/>
                </a:moveTo>
                <a:cubicBezTo>
                  <a:pt x="3761355" y="1376086"/>
                  <a:pt x="3766382" y="1376172"/>
                  <a:pt x="3765651" y="1379609"/>
                </a:cubicBezTo>
                <a:cubicBezTo>
                  <a:pt x="3765651" y="1380683"/>
                  <a:pt x="3763761" y="1381886"/>
                  <a:pt x="3761999" y="1382273"/>
                </a:cubicBezTo>
                <a:cubicBezTo>
                  <a:pt x="3760238" y="1382660"/>
                  <a:pt x="3759206" y="1381671"/>
                  <a:pt x="3760066" y="1379308"/>
                </a:cubicBezTo>
                <a:close/>
                <a:moveTo>
                  <a:pt x="3762515" y="1991054"/>
                </a:moveTo>
                <a:cubicBezTo>
                  <a:pt x="3764062" y="1990538"/>
                  <a:pt x="3764534" y="1991484"/>
                  <a:pt x="3763718" y="1993546"/>
                </a:cubicBezTo>
                <a:cubicBezTo>
                  <a:pt x="3762901" y="1995608"/>
                  <a:pt x="3761527" y="1996940"/>
                  <a:pt x="3760410" y="1996940"/>
                </a:cubicBezTo>
                <a:cubicBezTo>
                  <a:pt x="3757703" y="1996639"/>
                  <a:pt x="3759421" y="1991827"/>
                  <a:pt x="3762558" y="1990753"/>
                </a:cubicBezTo>
                <a:close/>
                <a:moveTo>
                  <a:pt x="3749969" y="4026038"/>
                </a:moveTo>
                <a:cubicBezTo>
                  <a:pt x="3749153" y="4028384"/>
                  <a:pt x="3747047" y="4030051"/>
                  <a:pt x="3744555" y="4030335"/>
                </a:cubicBezTo>
                <a:cubicBezTo>
                  <a:pt x="3738196" y="4031237"/>
                  <a:pt x="3738626" y="4027714"/>
                  <a:pt x="3745286" y="4024663"/>
                </a:cubicBezTo>
                <a:cubicBezTo>
                  <a:pt x="3750055" y="4022300"/>
                  <a:pt x="3750613" y="4022429"/>
                  <a:pt x="3750012" y="4025737"/>
                </a:cubicBezTo>
                <a:close/>
                <a:moveTo>
                  <a:pt x="3746618" y="3856238"/>
                </a:moveTo>
                <a:cubicBezTo>
                  <a:pt x="3747692" y="3852929"/>
                  <a:pt x="3752375" y="3852371"/>
                  <a:pt x="3752547" y="3855507"/>
                </a:cubicBezTo>
                <a:cubicBezTo>
                  <a:pt x="3752547" y="3856667"/>
                  <a:pt x="3751086" y="3857956"/>
                  <a:pt x="3749153" y="3858343"/>
                </a:cubicBezTo>
                <a:cubicBezTo>
                  <a:pt x="3747219" y="3858730"/>
                  <a:pt x="3746059" y="3857741"/>
                  <a:pt x="3746661" y="3855937"/>
                </a:cubicBezTo>
                <a:close/>
                <a:moveTo>
                  <a:pt x="3731365" y="4009282"/>
                </a:moveTo>
                <a:cubicBezTo>
                  <a:pt x="3732568" y="4009260"/>
                  <a:pt x="3733513" y="4010201"/>
                  <a:pt x="3733556" y="4011387"/>
                </a:cubicBezTo>
                <a:cubicBezTo>
                  <a:pt x="3733599" y="4012573"/>
                  <a:pt x="3732654" y="4013552"/>
                  <a:pt x="3731451" y="4013578"/>
                </a:cubicBezTo>
                <a:cubicBezTo>
                  <a:pt x="3730248" y="4013600"/>
                  <a:pt x="3729302" y="4012659"/>
                  <a:pt x="3729259" y="4011473"/>
                </a:cubicBezTo>
                <a:cubicBezTo>
                  <a:pt x="3729259" y="4011460"/>
                  <a:pt x="3729259" y="4011443"/>
                  <a:pt x="3729259" y="4011430"/>
                </a:cubicBezTo>
                <a:cubicBezTo>
                  <a:pt x="3729216" y="4010265"/>
                  <a:pt x="3730162" y="4009307"/>
                  <a:pt x="3731322" y="4009282"/>
                </a:cubicBezTo>
                <a:cubicBezTo>
                  <a:pt x="3731322" y="4009282"/>
                  <a:pt x="3731365" y="4009282"/>
                  <a:pt x="3731365" y="4009282"/>
                </a:cubicBezTo>
                <a:close/>
                <a:moveTo>
                  <a:pt x="3729432" y="2860508"/>
                </a:moveTo>
                <a:cubicBezTo>
                  <a:pt x="3729432" y="2858703"/>
                  <a:pt x="3730377" y="2857801"/>
                  <a:pt x="3731537" y="2858531"/>
                </a:cubicBezTo>
                <a:cubicBezTo>
                  <a:pt x="3732697" y="2859266"/>
                  <a:pt x="3733470" y="2860478"/>
                  <a:pt x="3733642" y="2861840"/>
                </a:cubicBezTo>
                <a:cubicBezTo>
                  <a:pt x="3733599" y="2862978"/>
                  <a:pt x="3732697" y="2863881"/>
                  <a:pt x="3731537" y="2863859"/>
                </a:cubicBezTo>
                <a:cubicBezTo>
                  <a:pt x="3731537" y="2863859"/>
                  <a:pt x="3731537" y="2863859"/>
                  <a:pt x="3731537" y="2863859"/>
                </a:cubicBezTo>
                <a:cubicBezTo>
                  <a:pt x="3730377" y="2863773"/>
                  <a:pt x="3729432" y="2862269"/>
                  <a:pt x="3729432" y="2860508"/>
                </a:cubicBezTo>
                <a:close/>
                <a:moveTo>
                  <a:pt x="3732568" y="4258053"/>
                </a:moveTo>
                <a:cubicBezTo>
                  <a:pt x="3733298" y="4256850"/>
                  <a:pt x="3734287" y="4255905"/>
                  <a:pt x="3734802" y="4255905"/>
                </a:cubicBezTo>
                <a:cubicBezTo>
                  <a:pt x="3735318" y="4255905"/>
                  <a:pt x="3735704" y="4256850"/>
                  <a:pt x="3735704" y="4258053"/>
                </a:cubicBezTo>
                <a:cubicBezTo>
                  <a:pt x="3735661" y="4259239"/>
                  <a:pt x="3734716" y="4260184"/>
                  <a:pt x="3733513" y="4260158"/>
                </a:cubicBezTo>
                <a:cubicBezTo>
                  <a:pt x="3733513" y="4260158"/>
                  <a:pt x="3733513" y="4260158"/>
                  <a:pt x="3733513" y="4260158"/>
                </a:cubicBezTo>
                <a:cubicBezTo>
                  <a:pt x="3732310" y="4260072"/>
                  <a:pt x="3731880" y="4259127"/>
                  <a:pt x="3732568" y="4257967"/>
                </a:cubicBezTo>
                <a:close/>
                <a:moveTo>
                  <a:pt x="3734029" y="2864675"/>
                </a:moveTo>
                <a:cubicBezTo>
                  <a:pt x="3737079" y="2862742"/>
                  <a:pt x="3740689" y="2867253"/>
                  <a:pt x="3739227" y="2871120"/>
                </a:cubicBezTo>
                <a:cubicBezTo>
                  <a:pt x="3738497" y="2872968"/>
                  <a:pt x="3737079" y="2874472"/>
                  <a:pt x="3736048" y="2874472"/>
                </a:cubicBezTo>
                <a:cubicBezTo>
                  <a:pt x="3733255" y="2874386"/>
                  <a:pt x="3731365" y="2866136"/>
                  <a:pt x="3734029" y="2864804"/>
                </a:cubicBezTo>
                <a:close/>
                <a:moveTo>
                  <a:pt x="3740516" y="4156052"/>
                </a:moveTo>
                <a:cubicBezTo>
                  <a:pt x="3741118" y="4153689"/>
                  <a:pt x="3740774" y="4151240"/>
                  <a:pt x="3739700" y="4150596"/>
                </a:cubicBezTo>
                <a:cubicBezTo>
                  <a:pt x="3736821" y="4148748"/>
                  <a:pt x="3737466" y="4145397"/>
                  <a:pt x="3740732" y="4145397"/>
                </a:cubicBezTo>
                <a:cubicBezTo>
                  <a:pt x="3743996" y="4145397"/>
                  <a:pt x="3746188" y="4149693"/>
                  <a:pt x="3746188" y="4154892"/>
                </a:cubicBezTo>
                <a:cubicBezTo>
                  <a:pt x="3745973" y="4156856"/>
                  <a:pt x="3744641" y="4158527"/>
                  <a:pt x="3742794" y="4159189"/>
                </a:cubicBezTo>
                <a:cubicBezTo>
                  <a:pt x="3740216" y="4159962"/>
                  <a:pt x="3739657" y="4159232"/>
                  <a:pt x="3740516" y="4155966"/>
                </a:cubicBezTo>
                <a:close/>
                <a:moveTo>
                  <a:pt x="3742020" y="4183636"/>
                </a:moveTo>
                <a:cubicBezTo>
                  <a:pt x="3742020" y="4184796"/>
                  <a:pt x="3740602" y="4185785"/>
                  <a:pt x="3738884" y="4185785"/>
                </a:cubicBezTo>
                <a:cubicBezTo>
                  <a:pt x="3737165" y="4185785"/>
                  <a:pt x="3735704" y="4184796"/>
                  <a:pt x="3735704" y="4183636"/>
                </a:cubicBezTo>
                <a:cubicBezTo>
                  <a:pt x="3735704" y="4182476"/>
                  <a:pt x="3737165" y="4181531"/>
                  <a:pt x="3738884" y="4181531"/>
                </a:cubicBezTo>
                <a:cubicBezTo>
                  <a:pt x="3740602" y="4181531"/>
                  <a:pt x="3742020" y="4182390"/>
                  <a:pt x="3742020" y="4183550"/>
                </a:cubicBezTo>
                <a:close/>
                <a:moveTo>
                  <a:pt x="3738884" y="3917979"/>
                </a:moveTo>
                <a:cubicBezTo>
                  <a:pt x="3737165" y="3917979"/>
                  <a:pt x="3735704" y="3917593"/>
                  <a:pt x="3735704" y="3917120"/>
                </a:cubicBezTo>
                <a:cubicBezTo>
                  <a:pt x="3735704" y="3916647"/>
                  <a:pt x="3737165" y="3915745"/>
                  <a:pt x="3738884" y="3915101"/>
                </a:cubicBezTo>
                <a:cubicBezTo>
                  <a:pt x="3740602" y="3914456"/>
                  <a:pt x="3742020" y="3914800"/>
                  <a:pt x="3742020" y="3915917"/>
                </a:cubicBezTo>
                <a:cubicBezTo>
                  <a:pt x="3742020" y="3917034"/>
                  <a:pt x="3740602" y="3917893"/>
                  <a:pt x="3738884" y="3917893"/>
                </a:cubicBezTo>
                <a:close/>
                <a:moveTo>
                  <a:pt x="3741806" y="2711245"/>
                </a:moveTo>
                <a:cubicBezTo>
                  <a:pt x="3739013" y="2713131"/>
                  <a:pt x="3735833" y="2714433"/>
                  <a:pt x="3732525" y="2715069"/>
                </a:cubicBezTo>
                <a:cubicBezTo>
                  <a:pt x="3728228" y="2715069"/>
                  <a:pt x="3728658" y="2709440"/>
                  <a:pt x="3733127" y="2707937"/>
                </a:cubicBezTo>
                <a:cubicBezTo>
                  <a:pt x="3735747" y="2706927"/>
                  <a:pt x="3738239" y="2705599"/>
                  <a:pt x="3740516" y="2703984"/>
                </a:cubicBezTo>
                <a:cubicBezTo>
                  <a:pt x="3743567" y="2701749"/>
                  <a:pt x="3744555" y="2701792"/>
                  <a:pt x="3746102" y="2704370"/>
                </a:cubicBezTo>
                <a:cubicBezTo>
                  <a:pt x="3747649" y="2706948"/>
                  <a:pt x="3746360" y="2708366"/>
                  <a:pt x="3741806" y="2711159"/>
                </a:cubicBezTo>
                <a:close/>
                <a:moveTo>
                  <a:pt x="3750399" y="1934554"/>
                </a:moveTo>
                <a:cubicBezTo>
                  <a:pt x="3750313" y="1931323"/>
                  <a:pt x="3749883" y="1928113"/>
                  <a:pt x="3749110" y="1924973"/>
                </a:cubicBezTo>
                <a:cubicBezTo>
                  <a:pt x="3748078" y="1921149"/>
                  <a:pt x="3748723" y="1920203"/>
                  <a:pt x="3752289" y="1920203"/>
                </a:cubicBezTo>
                <a:cubicBezTo>
                  <a:pt x="3755855" y="1920203"/>
                  <a:pt x="3756586" y="1921449"/>
                  <a:pt x="3756586" y="1929785"/>
                </a:cubicBezTo>
                <a:cubicBezTo>
                  <a:pt x="3756586" y="1936874"/>
                  <a:pt x="3755770" y="1939323"/>
                  <a:pt x="3753449" y="1939323"/>
                </a:cubicBezTo>
                <a:cubicBezTo>
                  <a:pt x="3751129" y="1939323"/>
                  <a:pt x="3750399" y="1937304"/>
                  <a:pt x="3750356" y="1934468"/>
                </a:cubicBezTo>
                <a:close/>
                <a:moveTo>
                  <a:pt x="3752547" y="2177353"/>
                </a:moveTo>
                <a:cubicBezTo>
                  <a:pt x="3752547" y="2178518"/>
                  <a:pt x="3751601" y="2179458"/>
                  <a:pt x="3750441" y="2179458"/>
                </a:cubicBezTo>
                <a:cubicBezTo>
                  <a:pt x="3749282" y="2179458"/>
                  <a:pt x="3748336" y="2178518"/>
                  <a:pt x="3748336" y="2177353"/>
                </a:cubicBezTo>
                <a:cubicBezTo>
                  <a:pt x="3748336" y="2176189"/>
                  <a:pt x="3749282" y="2175248"/>
                  <a:pt x="3750441" y="2175248"/>
                </a:cubicBezTo>
                <a:cubicBezTo>
                  <a:pt x="3751601" y="2175269"/>
                  <a:pt x="3752504" y="2176206"/>
                  <a:pt x="3752504" y="2177353"/>
                </a:cubicBezTo>
                <a:close/>
                <a:moveTo>
                  <a:pt x="3752117" y="1717878"/>
                </a:moveTo>
                <a:cubicBezTo>
                  <a:pt x="3748164" y="1721874"/>
                  <a:pt x="3745844" y="1720886"/>
                  <a:pt x="3748336" y="1716159"/>
                </a:cubicBezTo>
                <a:cubicBezTo>
                  <a:pt x="3749582" y="1713839"/>
                  <a:pt x="3751473" y="1711863"/>
                  <a:pt x="3752633" y="1711863"/>
                </a:cubicBezTo>
                <a:cubicBezTo>
                  <a:pt x="3755339" y="1711820"/>
                  <a:pt x="3755082" y="1714699"/>
                  <a:pt x="3752074" y="1717620"/>
                </a:cubicBezTo>
                <a:close/>
                <a:moveTo>
                  <a:pt x="3745286" y="1459139"/>
                </a:moveTo>
                <a:cubicBezTo>
                  <a:pt x="3745930" y="1460256"/>
                  <a:pt x="3745286" y="1461115"/>
                  <a:pt x="3744297" y="1461115"/>
                </a:cubicBezTo>
                <a:cubicBezTo>
                  <a:pt x="3741548" y="1461115"/>
                  <a:pt x="3741333" y="1453338"/>
                  <a:pt x="3743996" y="1451663"/>
                </a:cubicBezTo>
                <a:cubicBezTo>
                  <a:pt x="3745071" y="1450991"/>
                  <a:pt x="3746446" y="1451309"/>
                  <a:pt x="3747133" y="1452373"/>
                </a:cubicBezTo>
                <a:cubicBezTo>
                  <a:pt x="3747133" y="1452394"/>
                  <a:pt x="3747176" y="1452415"/>
                  <a:pt x="3747176" y="1452436"/>
                </a:cubicBezTo>
                <a:cubicBezTo>
                  <a:pt x="3747820" y="1453637"/>
                  <a:pt x="3747391" y="1455138"/>
                  <a:pt x="3746231" y="1455830"/>
                </a:cubicBezTo>
                <a:cubicBezTo>
                  <a:pt x="3745114" y="1456483"/>
                  <a:pt x="3744684" y="1457884"/>
                  <a:pt x="3745243" y="1459053"/>
                </a:cubicBezTo>
                <a:close/>
                <a:moveTo>
                  <a:pt x="3747219" y="1316793"/>
                </a:moveTo>
                <a:cubicBezTo>
                  <a:pt x="3745629" y="1319328"/>
                  <a:pt x="3734329" y="1319328"/>
                  <a:pt x="3732739" y="1316793"/>
                </a:cubicBezTo>
                <a:cubicBezTo>
                  <a:pt x="3731150" y="1314258"/>
                  <a:pt x="3743137" y="1311466"/>
                  <a:pt x="3746231" y="1313442"/>
                </a:cubicBezTo>
                <a:cubicBezTo>
                  <a:pt x="3747348" y="1314126"/>
                  <a:pt x="3747735" y="1315537"/>
                  <a:pt x="3747176" y="1316707"/>
                </a:cubicBezTo>
                <a:close/>
                <a:moveTo>
                  <a:pt x="3739571" y="1343561"/>
                </a:moveTo>
                <a:cubicBezTo>
                  <a:pt x="3738798" y="1347857"/>
                  <a:pt x="3734587" y="1349619"/>
                  <a:pt x="3732697" y="1346483"/>
                </a:cubicBezTo>
                <a:cubicBezTo>
                  <a:pt x="3730806" y="1343346"/>
                  <a:pt x="3733213" y="1339995"/>
                  <a:pt x="3736994" y="1339995"/>
                </a:cubicBezTo>
                <a:cubicBezTo>
                  <a:pt x="3738884" y="1339909"/>
                  <a:pt x="3739958" y="1341413"/>
                  <a:pt x="3739528" y="1343475"/>
                </a:cubicBezTo>
                <a:close/>
                <a:moveTo>
                  <a:pt x="3735661" y="1911610"/>
                </a:moveTo>
                <a:cubicBezTo>
                  <a:pt x="3737681" y="1909801"/>
                  <a:pt x="3740001" y="1908345"/>
                  <a:pt x="3742493" y="1907314"/>
                </a:cubicBezTo>
                <a:cubicBezTo>
                  <a:pt x="3745629" y="1907314"/>
                  <a:pt x="3743954" y="1911610"/>
                  <a:pt x="3740001" y="1913587"/>
                </a:cubicBezTo>
                <a:cubicBezTo>
                  <a:pt x="3733170" y="1917411"/>
                  <a:pt x="3730205" y="1915993"/>
                  <a:pt x="3735661" y="1911610"/>
                </a:cubicBezTo>
                <a:close/>
                <a:moveTo>
                  <a:pt x="3737552" y="1960720"/>
                </a:moveTo>
                <a:cubicBezTo>
                  <a:pt x="3741118" y="1956037"/>
                  <a:pt x="3747863" y="1955994"/>
                  <a:pt x="3744985" y="1960720"/>
                </a:cubicBezTo>
                <a:cubicBezTo>
                  <a:pt x="3744297" y="1961837"/>
                  <a:pt x="3745930" y="1964587"/>
                  <a:pt x="3748637" y="1966864"/>
                </a:cubicBezTo>
                <a:cubicBezTo>
                  <a:pt x="3753664" y="1971161"/>
                  <a:pt x="3753406" y="1971161"/>
                  <a:pt x="3740387" y="1969614"/>
                </a:cubicBezTo>
                <a:cubicBezTo>
                  <a:pt x="3732611" y="1968583"/>
                  <a:pt x="3732310" y="1967681"/>
                  <a:pt x="3737595" y="1960720"/>
                </a:cubicBezTo>
                <a:close/>
                <a:moveTo>
                  <a:pt x="3750441" y="2675669"/>
                </a:moveTo>
                <a:cubicBezTo>
                  <a:pt x="3756500" y="2673736"/>
                  <a:pt x="3758261" y="2675669"/>
                  <a:pt x="3757187" y="2683016"/>
                </a:cubicBezTo>
                <a:cubicBezTo>
                  <a:pt x="3756113" y="2690364"/>
                  <a:pt x="3754566" y="2691008"/>
                  <a:pt x="3749754" y="2685594"/>
                </a:cubicBezTo>
                <a:cubicBezTo>
                  <a:pt x="3744942" y="2680181"/>
                  <a:pt x="3745286" y="2677302"/>
                  <a:pt x="3750356" y="2675755"/>
                </a:cubicBezTo>
                <a:close/>
                <a:moveTo>
                  <a:pt x="3742794" y="1290455"/>
                </a:moveTo>
                <a:cubicBezTo>
                  <a:pt x="3742149" y="1289381"/>
                  <a:pt x="3743524" y="1286502"/>
                  <a:pt x="3745930" y="1284096"/>
                </a:cubicBezTo>
                <a:cubicBezTo>
                  <a:pt x="3749539" y="1280401"/>
                  <a:pt x="3750785" y="1280144"/>
                  <a:pt x="3753492" y="1282421"/>
                </a:cubicBezTo>
                <a:cubicBezTo>
                  <a:pt x="3755211" y="1283783"/>
                  <a:pt x="3756371" y="1285723"/>
                  <a:pt x="3756758" y="1287877"/>
                </a:cubicBezTo>
                <a:cubicBezTo>
                  <a:pt x="3756672" y="1291057"/>
                  <a:pt x="3744470" y="1293334"/>
                  <a:pt x="3742708" y="1290455"/>
                </a:cubicBezTo>
                <a:close/>
                <a:moveTo>
                  <a:pt x="3746703" y="257388"/>
                </a:moveTo>
                <a:cubicBezTo>
                  <a:pt x="3752246" y="255927"/>
                  <a:pt x="3751859" y="255669"/>
                  <a:pt x="3753664" y="262931"/>
                </a:cubicBezTo>
                <a:cubicBezTo>
                  <a:pt x="3755296" y="269461"/>
                  <a:pt x="3752074" y="270664"/>
                  <a:pt x="3745758" y="265809"/>
                </a:cubicBezTo>
                <a:cubicBezTo>
                  <a:pt x="3740732" y="261985"/>
                  <a:pt x="3741075" y="258892"/>
                  <a:pt x="3746618" y="257388"/>
                </a:cubicBezTo>
                <a:close/>
                <a:moveTo>
                  <a:pt x="3741161" y="249783"/>
                </a:moveTo>
                <a:cubicBezTo>
                  <a:pt x="3741848" y="251214"/>
                  <a:pt x="3741591" y="252915"/>
                  <a:pt x="3740516" y="254080"/>
                </a:cubicBezTo>
                <a:cubicBezTo>
                  <a:pt x="3739184" y="255455"/>
                  <a:pt x="3738025" y="255025"/>
                  <a:pt x="3737251" y="252920"/>
                </a:cubicBezTo>
                <a:cubicBezTo>
                  <a:pt x="3735661" y="249182"/>
                  <a:pt x="3739013" y="246389"/>
                  <a:pt x="3741075" y="249783"/>
                </a:cubicBezTo>
                <a:close/>
                <a:moveTo>
                  <a:pt x="3737165" y="17768"/>
                </a:moveTo>
                <a:cubicBezTo>
                  <a:pt x="3738970" y="17768"/>
                  <a:pt x="3740001" y="19272"/>
                  <a:pt x="3739614" y="21292"/>
                </a:cubicBezTo>
                <a:cubicBezTo>
                  <a:pt x="3738841" y="25588"/>
                  <a:pt x="3734630" y="27350"/>
                  <a:pt x="3732739" y="24256"/>
                </a:cubicBezTo>
                <a:cubicBezTo>
                  <a:pt x="3730849" y="21163"/>
                  <a:pt x="3733170" y="17983"/>
                  <a:pt x="3737079" y="17983"/>
                </a:cubicBezTo>
                <a:close/>
                <a:moveTo>
                  <a:pt x="3733728" y="1331187"/>
                </a:moveTo>
                <a:cubicBezTo>
                  <a:pt x="3734888" y="1331210"/>
                  <a:pt x="3735833" y="1332172"/>
                  <a:pt x="3735790" y="1333334"/>
                </a:cubicBezTo>
                <a:cubicBezTo>
                  <a:pt x="3735790" y="1333335"/>
                  <a:pt x="3735790" y="1333335"/>
                  <a:pt x="3735790" y="1333335"/>
                </a:cubicBezTo>
                <a:cubicBezTo>
                  <a:pt x="3735833" y="1334474"/>
                  <a:pt x="3734931" y="1335416"/>
                  <a:pt x="3733771" y="1335440"/>
                </a:cubicBezTo>
                <a:cubicBezTo>
                  <a:pt x="3733771" y="1335440"/>
                  <a:pt x="3733728" y="1335440"/>
                  <a:pt x="3733728" y="1335440"/>
                </a:cubicBezTo>
                <a:cubicBezTo>
                  <a:pt x="3732568" y="1335440"/>
                  <a:pt x="3731623" y="1334498"/>
                  <a:pt x="3731623" y="1333335"/>
                </a:cubicBezTo>
                <a:cubicBezTo>
                  <a:pt x="3731708" y="1332281"/>
                  <a:pt x="3732568" y="1331460"/>
                  <a:pt x="3733642" y="1331402"/>
                </a:cubicBezTo>
                <a:close/>
                <a:moveTo>
                  <a:pt x="3730591" y="2068693"/>
                </a:moveTo>
                <a:cubicBezTo>
                  <a:pt x="3732310" y="2068693"/>
                  <a:pt x="3733728" y="2069638"/>
                  <a:pt x="3733728" y="2070798"/>
                </a:cubicBezTo>
                <a:cubicBezTo>
                  <a:pt x="3733728" y="2071958"/>
                  <a:pt x="3732310" y="2072904"/>
                  <a:pt x="3730591" y="2072904"/>
                </a:cubicBezTo>
                <a:cubicBezTo>
                  <a:pt x="3728873" y="2072904"/>
                  <a:pt x="3727455" y="2071958"/>
                  <a:pt x="3727455" y="2070798"/>
                </a:cubicBezTo>
                <a:cubicBezTo>
                  <a:pt x="3727455" y="2069638"/>
                  <a:pt x="3728787" y="2068908"/>
                  <a:pt x="3730506" y="2068908"/>
                </a:cubicBezTo>
                <a:close/>
                <a:moveTo>
                  <a:pt x="3725349" y="1981558"/>
                </a:moveTo>
                <a:cubicBezTo>
                  <a:pt x="3726553" y="1981537"/>
                  <a:pt x="3727498" y="1982478"/>
                  <a:pt x="3727541" y="1983664"/>
                </a:cubicBezTo>
                <a:cubicBezTo>
                  <a:pt x="3727584" y="1984850"/>
                  <a:pt x="3726639" y="1985829"/>
                  <a:pt x="3725435" y="1985855"/>
                </a:cubicBezTo>
                <a:cubicBezTo>
                  <a:pt x="3724232" y="1985877"/>
                  <a:pt x="3723287" y="1984936"/>
                  <a:pt x="3723244" y="1983750"/>
                </a:cubicBezTo>
                <a:cubicBezTo>
                  <a:pt x="3723244" y="1983720"/>
                  <a:pt x="3723244" y="1983694"/>
                  <a:pt x="3723244" y="1983664"/>
                </a:cubicBezTo>
                <a:cubicBezTo>
                  <a:pt x="3723330" y="1982620"/>
                  <a:pt x="3724232" y="1981812"/>
                  <a:pt x="3725263" y="1981773"/>
                </a:cubicBezTo>
                <a:close/>
                <a:moveTo>
                  <a:pt x="3725092" y="2744543"/>
                </a:moveTo>
                <a:cubicBezTo>
                  <a:pt x="3727541" y="2744543"/>
                  <a:pt x="3729389" y="2745403"/>
                  <a:pt x="3729389" y="2746520"/>
                </a:cubicBezTo>
                <a:cubicBezTo>
                  <a:pt x="3729389" y="2750215"/>
                  <a:pt x="3725736" y="2750816"/>
                  <a:pt x="3723115" y="2747680"/>
                </a:cubicBezTo>
                <a:cubicBezTo>
                  <a:pt x="3720494" y="2744543"/>
                  <a:pt x="3721311" y="2744758"/>
                  <a:pt x="3725006" y="2744758"/>
                </a:cubicBezTo>
                <a:close/>
                <a:moveTo>
                  <a:pt x="3718002" y="115515"/>
                </a:moveTo>
                <a:cubicBezTo>
                  <a:pt x="3716627" y="116993"/>
                  <a:pt x="3714694" y="117784"/>
                  <a:pt x="3712675" y="117664"/>
                </a:cubicBezTo>
                <a:cubicBezTo>
                  <a:pt x="3710440" y="117664"/>
                  <a:pt x="3708378" y="116718"/>
                  <a:pt x="3708378" y="115515"/>
                </a:cubicBezTo>
                <a:cubicBezTo>
                  <a:pt x="3708378" y="114312"/>
                  <a:pt x="3710784" y="113410"/>
                  <a:pt x="3713749" y="113410"/>
                </a:cubicBezTo>
                <a:cubicBezTo>
                  <a:pt x="3716713" y="113410"/>
                  <a:pt x="3718475" y="114570"/>
                  <a:pt x="3717916" y="115730"/>
                </a:cubicBezTo>
                <a:close/>
                <a:moveTo>
                  <a:pt x="3687626" y="4212080"/>
                </a:moveTo>
                <a:cubicBezTo>
                  <a:pt x="3684919" y="4213755"/>
                  <a:pt x="3679033" y="4209115"/>
                  <a:pt x="3680451" y="4206537"/>
                </a:cubicBezTo>
                <a:cubicBezTo>
                  <a:pt x="3681052" y="4205549"/>
                  <a:pt x="3679978" y="4202241"/>
                  <a:pt x="3678087" y="4199362"/>
                </a:cubicBezTo>
                <a:cubicBezTo>
                  <a:pt x="3674994" y="4194550"/>
                  <a:pt x="3674951" y="4193905"/>
                  <a:pt x="3678087" y="4192745"/>
                </a:cubicBezTo>
                <a:cubicBezTo>
                  <a:pt x="3682384" y="4191069"/>
                  <a:pt x="3686294" y="4193647"/>
                  <a:pt x="3684962" y="4197042"/>
                </a:cubicBezTo>
                <a:cubicBezTo>
                  <a:pt x="3684360" y="4198588"/>
                  <a:pt x="3686638" y="4203057"/>
                  <a:pt x="3690032" y="4206924"/>
                </a:cubicBezTo>
                <a:cubicBezTo>
                  <a:pt x="3692481" y="4209467"/>
                  <a:pt x="3694586" y="4212363"/>
                  <a:pt x="3696176" y="4215517"/>
                </a:cubicBezTo>
                <a:cubicBezTo>
                  <a:pt x="3696176" y="4216376"/>
                  <a:pt x="3694801" y="4217107"/>
                  <a:pt x="3693039" y="4217107"/>
                </a:cubicBezTo>
                <a:cubicBezTo>
                  <a:pt x="3690032" y="4217107"/>
                  <a:pt x="3689086" y="4215732"/>
                  <a:pt x="3689731" y="4212166"/>
                </a:cubicBezTo>
                <a:cubicBezTo>
                  <a:pt x="3689602" y="4211650"/>
                  <a:pt x="3688743" y="4211478"/>
                  <a:pt x="3687540" y="4212295"/>
                </a:cubicBezTo>
                <a:close/>
                <a:moveTo>
                  <a:pt x="3683071" y="4297367"/>
                </a:moveTo>
                <a:cubicBezTo>
                  <a:pt x="3682298" y="4301148"/>
                  <a:pt x="3682255" y="4301191"/>
                  <a:pt x="3680794" y="4297367"/>
                </a:cubicBezTo>
                <a:cubicBezTo>
                  <a:pt x="3678474" y="4291352"/>
                  <a:pt x="3678818" y="4288258"/>
                  <a:pt x="3681567" y="4291051"/>
                </a:cubicBezTo>
                <a:lnTo>
                  <a:pt x="3681567" y="4291051"/>
                </a:lnTo>
                <a:cubicBezTo>
                  <a:pt x="3682985" y="4292907"/>
                  <a:pt x="3683501" y="4295304"/>
                  <a:pt x="3682985" y="4297581"/>
                </a:cubicBezTo>
                <a:close/>
                <a:moveTo>
                  <a:pt x="3657292" y="4085073"/>
                </a:moveTo>
                <a:cubicBezTo>
                  <a:pt x="3661589" y="4084214"/>
                  <a:pt x="3662061" y="4084600"/>
                  <a:pt x="3660128" y="4086921"/>
                </a:cubicBezTo>
                <a:cubicBezTo>
                  <a:pt x="3657507" y="4090186"/>
                  <a:pt x="3652007" y="4090873"/>
                  <a:pt x="3652007" y="4087952"/>
                </a:cubicBezTo>
                <a:cubicBezTo>
                  <a:pt x="3651964" y="4087135"/>
                  <a:pt x="3654327" y="4085846"/>
                  <a:pt x="3657249" y="4085288"/>
                </a:cubicBezTo>
                <a:close/>
                <a:moveTo>
                  <a:pt x="3651792" y="3352379"/>
                </a:moveTo>
                <a:cubicBezTo>
                  <a:pt x="3649644" y="3352379"/>
                  <a:pt x="3649386" y="3349801"/>
                  <a:pt x="3651191" y="3345075"/>
                </a:cubicBezTo>
                <a:cubicBezTo>
                  <a:pt x="3652995" y="3340349"/>
                  <a:pt x="3655745" y="3341165"/>
                  <a:pt x="3654628" y="3347051"/>
                </a:cubicBezTo>
                <a:cubicBezTo>
                  <a:pt x="3654027" y="3350317"/>
                  <a:pt x="3652738" y="3352594"/>
                  <a:pt x="3651749" y="3352594"/>
                </a:cubicBezTo>
                <a:close/>
                <a:moveTo>
                  <a:pt x="3664682" y="61550"/>
                </a:moveTo>
                <a:cubicBezTo>
                  <a:pt x="3665327" y="58410"/>
                  <a:pt x="3668377" y="56382"/>
                  <a:pt x="3671514" y="57018"/>
                </a:cubicBezTo>
                <a:cubicBezTo>
                  <a:pt x="3672287" y="57168"/>
                  <a:pt x="3672974" y="57469"/>
                  <a:pt x="3673619" y="57898"/>
                </a:cubicBezTo>
                <a:cubicBezTo>
                  <a:pt x="3674736" y="59054"/>
                  <a:pt x="3674951" y="60781"/>
                  <a:pt x="3674220" y="62195"/>
                </a:cubicBezTo>
                <a:cubicBezTo>
                  <a:pt x="3672029" y="65761"/>
                  <a:pt x="3664553" y="65288"/>
                  <a:pt x="3664553" y="61765"/>
                </a:cubicBezTo>
                <a:close/>
                <a:moveTo>
                  <a:pt x="3667819" y="79381"/>
                </a:moveTo>
                <a:cubicBezTo>
                  <a:pt x="3665885" y="79381"/>
                  <a:pt x="3664639" y="78436"/>
                  <a:pt x="3665026" y="77276"/>
                </a:cubicBezTo>
                <a:cubicBezTo>
                  <a:pt x="3665455" y="76064"/>
                  <a:pt x="3666529" y="75214"/>
                  <a:pt x="3667819" y="75128"/>
                </a:cubicBezTo>
                <a:cubicBezTo>
                  <a:pt x="3669065" y="75222"/>
                  <a:pt x="3670182" y="76069"/>
                  <a:pt x="3670568" y="77276"/>
                </a:cubicBezTo>
                <a:cubicBezTo>
                  <a:pt x="3670869" y="78651"/>
                  <a:pt x="3669580" y="79596"/>
                  <a:pt x="3667690" y="79596"/>
                </a:cubicBezTo>
                <a:close/>
                <a:moveTo>
                  <a:pt x="3664252" y="1934339"/>
                </a:moveTo>
                <a:cubicBezTo>
                  <a:pt x="3660858" y="1937776"/>
                  <a:pt x="3659096" y="1937562"/>
                  <a:pt x="3657550" y="1933523"/>
                </a:cubicBezTo>
                <a:cubicBezTo>
                  <a:pt x="3655702" y="1928582"/>
                  <a:pt x="3655831" y="1928410"/>
                  <a:pt x="3661503" y="1928410"/>
                </a:cubicBezTo>
                <a:cubicBezTo>
                  <a:pt x="3667174" y="1928410"/>
                  <a:pt x="3668033" y="1930601"/>
                  <a:pt x="3664123" y="1934554"/>
                </a:cubicBezTo>
                <a:close/>
                <a:moveTo>
                  <a:pt x="3659440" y="2642500"/>
                </a:moveTo>
                <a:cubicBezTo>
                  <a:pt x="3658882" y="2641555"/>
                  <a:pt x="3660772" y="2640266"/>
                  <a:pt x="3663737" y="2639492"/>
                </a:cubicBezTo>
                <a:cubicBezTo>
                  <a:pt x="3666701" y="2638719"/>
                  <a:pt x="3668935" y="2637215"/>
                  <a:pt x="3668935" y="2636098"/>
                </a:cubicBezTo>
                <a:cubicBezTo>
                  <a:pt x="3668935" y="2634981"/>
                  <a:pt x="3670912" y="2634036"/>
                  <a:pt x="3673232" y="2634036"/>
                </a:cubicBezTo>
                <a:cubicBezTo>
                  <a:pt x="3675552" y="2634036"/>
                  <a:pt x="3677228" y="2635067"/>
                  <a:pt x="3676798" y="2636356"/>
                </a:cubicBezTo>
                <a:cubicBezTo>
                  <a:pt x="3675509" y="2639578"/>
                  <a:pt x="3660643" y="2644906"/>
                  <a:pt x="3659311" y="2642715"/>
                </a:cubicBezTo>
                <a:close/>
                <a:moveTo>
                  <a:pt x="3682599" y="2706261"/>
                </a:moveTo>
                <a:cubicBezTo>
                  <a:pt x="3686895" y="2706261"/>
                  <a:pt x="3688700" y="2712018"/>
                  <a:pt x="3685563" y="2715842"/>
                </a:cubicBezTo>
                <a:cubicBezTo>
                  <a:pt x="3682427" y="2719666"/>
                  <a:pt x="3675123" y="2720139"/>
                  <a:pt x="3675123" y="2716745"/>
                </a:cubicBezTo>
                <a:cubicBezTo>
                  <a:pt x="3674994" y="2712620"/>
                  <a:pt x="3679376" y="2706476"/>
                  <a:pt x="3682470" y="2706476"/>
                </a:cubicBezTo>
                <a:close/>
                <a:moveTo>
                  <a:pt x="3681439" y="2013439"/>
                </a:moveTo>
                <a:cubicBezTo>
                  <a:pt x="3681439" y="2012236"/>
                  <a:pt x="3682899" y="2011291"/>
                  <a:pt x="3684704" y="2011291"/>
                </a:cubicBezTo>
                <a:cubicBezTo>
                  <a:pt x="3686509" y="2011291"/>
                  <a:pt x="3687368" y="2012236"/>
                  <a:pt x="3686638" y="2013439"/>
                </a:cubicBezTo>
                <a:cubicBezTo>
                  <a:pt x="3685950" y="2014621"/>
                  <a:pt x="3684747" y="2015403"/>
                  <a:pt x="3683372" y="2015544"/>
                </a:cubicBezTo>
                <a:cubicBezTo>
                  <a:pt x="3682298" y="2015570"/>
                  <a:pt x="3681396" y="2014737"/>
                  <a:pt x="3681310" y="2013654"/>
                </a:cubicBezTo>
                <a:close/>
                <a:moveTo>
                  <a:pt x="3686766" y="4000560"/>
                </a:moveTo>
                <a:cubicBezTo>
                  <a:pt x="3688571" y="4000560"/>
                  <a:pt x="3689473" y="4001505"/>
                  <a:pt x="3688743" y="4002708"/>
                </a:cubicBezTo>
                <a:cubicBezTo>
                  <a:pt x="3688012" y="4003864"/>
                  <a:pt x="3686809" y="4004633"/>
                  <a:pt x="3685477" y="4004813"/>
                </a:cubicBezTo>
                <a:cubicBezTo>
                  <a:pt x="3684360" y="4004766"/>
                  <a:pt x="3683458" y="4003829"/>
                  <a:pt x="3683501" y="4002708"/>
                </a:cubicBezTo>
                <a:cubicBezTo>
                  <a:pt x="3683372" y="4001720"/>
                  <a:pt x="3684833" y="4000774"/>
                  <a:pt x="3686638" y="4000774"/>
                </a:cubicBezTo>
                <a:close/>
                <a:moveTo>
                  <a:pt x="3680493" y="1956209"/>
                </a:moveTo>
                <a:cubicBezTo>
                  <a:pt x="3679033" y="1953846"/>
                  <a:pt x="3681224" y="1947616"/>
                  <a:pt x="3683501" y="1947616"/>
                </a:cubicBezTo>
                <a:cubicBezTo>
                  <a:pt x="3685778" y="1947616"/>
                  <a:pt x="3687797" y="1952814"/>
                  <a:pt x="3687797" y="1956209"/>
                </a:cubicBezTo>
                <a:cubicBezTo>
                  <a:pt x="3687583" y="1958959"/>
                  <a:pt x="3681911" y="1958959"/>
                  <a:pt x="3680365" y="1956424"/>
                </a:cubicBezTo>
                <a:close/>
                <a:moveTo>
                  <a:pt x="3683243" y="179448"/>
                </a:moveTo>
                <a:cubicBezTo>
                  <a:pt x="3682040" y="179448"/>
                  <a:pt x="3681653" y="178503"/>
                  <a:pt x="3682341" y="177343"/>
                </a:cubicBezTo>
                <a:cubicBezTo>
                  <a:pt x="3683028" y="176183"/>
                  <a:pt x="3684059" y="175195"/>
                  <a:pt x="3684575" y="175195"/>
                </a:cubicBezTo>
                <a:cubicBezTo>
                  <a:pt x="3685091" y="175195"/>
                  <a:pt x="3685477" y="176183"/>
                  <a:pt x="3685477" y="177343"/>
                </a:cubicBezTo>
                <a:cubicBezTo>
                  <a:pt x="3685434" y="178529"/>
                  <a:pt x="3684489" y="179474"/>
                  <a:pt x="3683286" y="179448"/>
                </a:cubicBezTo>
                <a:cubicBezTo>
                  <a:pt x="3683286" y="179448"/>
                  <a:pt x="3683243" y="179448"/>
                  <a:pt x="3683243" y="179448"/>
                </a:cubicBezTo>
                <a:close/>
                <a:moveTo>
                  <a:pt x="3682814" y="1684794"/>
                </a:moveTo>
                <a:cubicBezTo>
                  <a:pt x="3679333" y="1690079"/>
                  <a:pt x="3675896" y="1691583"/>
                  <a:pt x="3674220" y="1688618"/>
                </a:cubicBezTo>
                <a:cubicBezTo>
                  <a:pt x="3673490" y="1687415"/>
                  <a:pt x="3674822" y="1684322"/>
                  <a:pt x="3677228" y="1682045"/>
                </a:cubicBezTo>
                <a:cubicBezTo>
                  <a:pt x="3682599" y="1676502"/>
                  <a:pt x="3686895" y="1678607"/>
                  <a:pt x="3682814" y="1684837"/>
                </a:cubicBezTo>
                <a:close/>
                <a:moveTo>
                  <a:pt x="3673490" y="4167094"/>
                </a:moveTo>
                <a:cubicBezTo>
                  <a:pt x="3676798" y="4168298"/>
                  <a:pt x="3675939" y="4183722"/>
                  <a:pt x="3672416" y="4185999"/>
                </a:cubicBezTo>
                <a:cubicBezTo>
                  <a:pt x="3668893" y="4188277"/>
                  <a:pt x="3666658" y="4188148"/>
                  <a:pt x="3665241" y="4184410"/>
                </a:cubicBezTo>
                <a:cubicBezTo>
                  <a:pt x="3663522" y="4179941"/>
                  <a:pt x="3670182" y="4165978"/>
                  <a:pt x="3673490" y="4167137"/>
                </a:cubicBezTo>
                <a:close/>
                <a:moveTo>
                  <a:pt x="3670826" y="4252596"/>
                </a:moveTo>
                <a:cubicBezTo>
                  <a:pt x="3674435" y="4250319"/>
                  <a:pt x="3679419" y="4253155"/>
                  <a:pt x="3677872" y="4256893"/>
                </a:cubicBezTo>
                <a:cubicBezTo>
                  <a:pt x="3676326" y="4260631"/>
                  <a:pt x="3674134" y="4261190"/>
                  <a:pt x="3670998" y="4257151"/>
                </a:cubicBezTo>
                <a:cubicBezTo>
                  <a:pt x="3669194" y="4254916"/>
                  <a:pt x="3669151" y="4253671"/>
                  <a:pt x="3670826" y="4252596"/>
                </a:cubicBezTo>
                <a:close/>
                <a:moveTo>
                  <a:pt x="3677099" y="4243015"/>
                </a:moveTo>
                <a:cubicBezTo>
                  <a:pt x="3675896" y="4243015"/>
                  <a:pt x="3674951" y="4242053"/>
                  <a:pt x="3674951" y="4240867"/>
                </a:cubicBezTo>
                <a:cubicBezTo>
                  <a:pt x="3674951" y="4239681"/>
                  <a:pt x="3675896" y="4238719"/>
                  <a:pt x="3677099" y="4238719"/>
                </a:cubicBezTo>
                <a:cubicBezTo>
                  <a:pt x="3678302" y="4238719"/>
                  <a:pt x="3679247" y="4239681"/>
                  <a:pt x="3679247" y="4240867"/>
                </a:cubicBezTo>
                <a:cubicBezTo>
                  <a:pt x="3679247" y="4242053"/>
                  <a:pt x="3678302" y="4243015"/>
                  <a:pt x="3677099" y="4243015"/>
                </a:cubicBezTo>
                <a:close/>
                <a:moveTo>
                  <a:pt x="3691836" y="4044384"/>
                </a:moveTo>
                <a:cubicBezTo>
                  <a:pt x="3688958" y="4040861"/>
                  <a:pt x="3690590" y="4036865"/>
                  <a:pt x="3694887" y="4036865"/>
                </a:cubicBezTo>
                <a:cubicBezTo>
                  <a:pt x="3699184" y="4036865"/>
                  <a:pt x="3700472" y="4039959"/>
                  <a:pt x="3698840" y="4044127"/>
                </a:cubicBezTo>
                <a:cubicBezTo>
                  <a:pt x="3697207" y="4048294"/>
                  <a:pt x="3695102" y="4048466"/>
                  <a:pt x="3691836" y="4044427"/>
                </a:cubicBezTo>
                <a:close/>
                <a:moveTo>
                  <a:pt x="3700129" y="2684348"/>
                </a:moveTo>
                <a:cubicBezTo>
                  <a:pt x="3700129" y="2682587"/>
                  <a:pt x="3701074" y="2681169"/>
                  <a:pt x="3702234" y="2681169"/>
                </a:cubicBezTo>
                <a:cubicBezTo>
                  <a:pt x="3703394" y="2681169"/>
                  <a:pt x="3704339" y="2682587"/>
                  <a:pt x="3704339" y="2684348"/>
                </a:cubicBezTo>
                <a:cubicBezTo>
                  <a:pt x="3704339" y="2686110"/>
                  <a:pt x="3703394" y="2687528"/>
                  <a:pt x="3702234" y="2687528"/>
                </a:cubicBezTo>
                <a:cubicBezTo>
                  <a:pt x="3701074" y="2687528"/>
                  <a:pt x="3700129" y="2685938"/>
                  <a:pt x="3700129" y="2684348"/>
                </a:cubicBezTo>
                <a:close/>
                <a:moveTo>
                  <a:pt x="3702234" y="3752304"/>
                </a:moveTo>
                <a:cubicBezTo>
                  <a:pt x="3702234" y="3753490"/>
                  <a:pt x="3701289" y="3754452"/>
                  <a:pt x="3700086" y="3754452"/>
                </a:cubicBezTo>
                <a:cubicBezTo>
                  <a:pt x="3698883" y="3754452"/>
                  <a:pt x="3697937" y="3753490"/>
                  <a:pt x="3697937" y="3752304"/>
                </a:cubicBezTo>
                <a:cubicBezTo>
                  <a:pt x="3697937" y="3751118"/>
                  <a:pt x="3698883" y="3750155"/>
                  <a:pt x="3700086" y="3750155"/>
                </a:cubicBezTo>
                <a:cubicBezTo>
                  <a:pt x="3701289" y="3750155"/>
                  <a:pt x="3702234" y="3751118"/>
                  <a:pt x="3702234" y="3752304"/>
                </a:cubicBezTo>
                <a:close/>
                <a:moveTo>
                  <a:pt x="3701289" y="1954318"/>
                </a:moveTo>
                <a:cubicBezTo>
                  <a:pt x="3700601" y="1953210"/>
                  <a:pt x="3700945" y="1951753"/>
                  <a:pt x="3702062" y="1951061"/>
                </a:cubicBezTo>
                <a:cubicBezTo>
                  <a:pt x="3702062" y="1951061"/>
                  <a:pt x="3702062" y="1951057"/>
                  <a:pt x="3702062" y="1951053"/>
                </a:cubicBezTo>
                <a:cubicBezTo>
                  <a:pt x="3703137" y="1950383"/>
                  <a:pt x="3704511" y="1950701"/>
                  <a:pt x="3705199" y="1951762"/>
                </a:cubicBezTo>
                <a:cubicBezTo>
                  <a:pt x="3705199" y="1951783"/>
                  <a:pt x="3705242" y="1951805"/>
                  <a:pt x="3705242" y="1951826"/>
                </a:cubicBezTo>
                <a:cubicBezTo>
                  <a:pt x="3705929" y="1952935"/>
                  <a:pt x="3705585" y="1954378"/>
                  <a:pt x="3704511" y="1955092"/>
                </a:cubicBezTo>
                <a:cubicBezTo>
                  <a:pt x="3703394" y="1955758"/>
                  <a:pt x="3701976" y="1955414"/>
                  <a:pt x="3701289" y="1954318"/>
                </a:cubicBezTo>
                <a:close/>
                <a:moveTo>
                  <a:pt x="3701289" y="2249536"/>
                </a:moveTo>
                <a:cubicBezTo>
                  <a:pt x="3701761" y="2249536"/>
                  <a:pt x="3702191" y="2250481"/>
                  <a:pt x="3702191" y="2251684"/>
                </a:cubicBezTo>
                <a:cubicBezTo>
                  <a:pt x="3702148" y="2252870"/>
                  <a:pt x="3701203" y="2253815"/>
                  <a:pt x="3700000" y="2253789"/>
                </a:cubicBezTo>
                <a:cubicBezTo>
                  <a:pt x="3700000" y="2253789"/>
                  <a:pt x="3699957" y="2253789"/>
                  <a:pt x="3699957" y="2253789"/>
                </a:cubicBezTo>
                <a:cubicBezTo>
                  <a:pt x="3698754" y="2253789"/>
                  <a:pt x="3698324" y="2252844"/>
                  <a:pt x="3699054" y="2251684"/>
                </a:cubicBezTo>
                <a:cubicBezTo>
                  <a:pt x="3699785" y="2250524"/>
                  <a:pt x="3700773" y="2249536"/>
                  <a:pt x="3701289" y="2249536"/>
                </a:cubicBezTo>
                <a:close/>
                <a:moveTo>
                  <a:pt x="3696992" y="1588723"/>
                </a:moveTo>
                <a:cubicBezTo>
                  <a:pt x="3695188" y="1588723"/>
                  <a:pt x="3694328" y="1587735"/>
                  <a:pt x="3695016" y="1586575"/>
                </a:cubicBezTo>
                <a:cubicBezTo>
                  <a:pt x="3695746" y="1585419"/>
                  <a:pt x="3696949" y="1584650"/>
                  <a:pt x="3698281" y="1584470"/>
                </a:cubicBezTo>
                <a:cubicBezTo>
                  <a:pt x="3699398" y="1584517"/>
                  <a:pt x="3700301" y="1585453"/>
                  <a:pt x="3700258" y="1586575"/>
                </a:cubicBezTo>
                <a:cubicBezTo>
                  <a:pt x="3700129" y="1587606"/>
                  <a:pt x="3698668" y="1588723"/>
                  <a:pt x="3696992" y="1588723"/>
                </a:cubicBezTo>
                <a:close/>
                <a:moveTo>
                  <a:pt x="3697937" y="4187331"/>
                </a:moveTo>
                <a:cubicBezTo>
                  <a:pt x="3699656" y="4185613"/>
                  <a:pt x="3700258" y="4186214"/>
                  <a:pt x="3700258" y="4189651"/>
                </a:cubicBezTo>
                <a:cubicBezTo>
                  <a:pt x="3700258" y="4194764"/>
                  <a:pt x="3699184" y="4195538"/>
                  <a:pt x="3696992" y="4192015"/>
                </a:cubicBezTo>
                <a:cubicBezTo>
                  <a:pt x="3696219" y="4190395"/>
                  <a:pt x="3696563" y="4188483"/>
                  <a:pt x="3697809" y="4187203"/>
                </a:cubicBezTo>
                <a:close/>
                <a:moveTo>
                  <a:pt x="3696090" y="3920214"/>
                </a:moveTo>
                <a:cubicBezTo>
                  <a:pt x="3696090" y="3917679"/>
                  <a:pt x="3704382" y="3912996"/>
                  <a:pt x="3705972" y="3914628"/>
                </a:cubicBezTo>
                <a:cubicBezTo>
                  <a:pt x="3706616" y="3915273"/>
                  <a:pt x="3705972" y="3917249"/>
                  <a:pt x="3704511" y="3918925"/>
                </a:cubicBezTo>
                <a:cubicBezTo>
                  <a:pt x="3701289" y="3922534"/>
                  <a:pt x="3695961" y="3923264"/>
                  <a:pt x="3695961" y="3920085"/>
                </a:cubicBezTo>
                <a:close/>
                <a:moveTo>
                  <a:pt x="3708980" y="173605"/>
                </a:moveTo>
                <a:cubicBezTo>
                  <a:pt x="3714866" y="171371"/>
                  <a:pt x="3717315" y="172359"/>
                  <a:pt x="3715768" y="176441"/>
                </a:cubicBezTo>
                <a:cubicBezTo>
                  <a:pt x="3715124" y="179285"/>
                  <a:pt x="3712288" y="181055"/>
                  <a:pt x="3709409" y="180398"/>
                </a:cubicBezTo>
                <a:cubicBezTo>
                  <a:pt x="3708249" y="180131"/>
                  <a:pt x="3707218" y="179478"/>
                  <a:pt x="3706487" y="178546"/>
                </a:cubicBezTo>
                <a:cubicBezTo>
                  <a:pt x="3704339" y="175882"/>
                  <a:pt x="3704812" y="175152"/>
                  <a:pt x="3708808" y="173390"/>
                </a:cubicBezTo>
                <a:close/>
                <a:moveTo>
                  <a:pt x="3703437" y="21378"/>
                </a:moveTo>
                <a:cubicBezTo>
                  <a:pt x="3705714" y="21936"/>
                  <a:pt x="3708034" y="22280"/>
                  <a:pt x="3710397" y="22409"/>
                </a:cubicBezTo>
                <a:cubicBezTo>
                  <a:pt x="3712073" y="22409"/>
                  <a:pt x="3712889" y="24342"/>
                  <a:pt x="3712460" y="27221"/>
                </a:cubicBezTo>
                <a:cubicBezTo>
                  <a:pt x="3712030" y="30100"/>
                  <a:pt x="3710527" y="31517"/>
                  <a:pt x="3708636" y="31217"/>
                </a:cubicBezTo>
                <a:cubicBezTo>
                  <a:pt x="3706918" y="30770"/>
                  <a:pt x="3705199" y="30508"/>
                  <a:pt x="3703437" y="30443"/>
                </a:cubicBezTo>
                <a:cubicBezTo>
                  <a:pt x="3701461" y="30658"/>
                  <a:pt x="3699527" y="31182"/>
                  <a:pt x="3697723" y="31990"/>
                </a:cubicBezTo>
                <a:cubicBezTo>
                  <a:pt x="3696219" y="32987"/>
                  <a:pt x="3694199" y="32574"/>
                  <a:pt x="3693211" y="31075"/>
                </a:cubicBezTo>
                <a:cubicBezTo>
                  <a:pt x="3692996" y="30748"/>
                  <a:pt x="3692825" y="30392"/>
                  <a:pt x="3692739" y="30014"/>
                </a:cubicBezTo>
                <a:cubicBezTo>
                  <a:pt x="3690848" y="25287"/>
                  <a:pt x="3697680" y="19788"/>
                  <a:pt x="3703265" y="21163"/>
                </a:cubicBezTo>
                <a:close/>
                <a:moveTo>
                  <a:pt x="3689731" y="115902"/>
                </a:moveTo>
                <a:cubicBezTo>
                  <a:pt x="3690934" y="115902"/>
                  <a:pt x="3691879" y="116856"/>
                  <a:pt x="3691922" y="118050"/>
                </a:cubicBezTo>
                <a:cubicBezTo>
                  <a:pt x="3691922" y="119210"/>
                  <a:pt x="3691492" y="120156"/>
                  <a:pt x="3691020" y="120156"/>
                </a:cubicBezTo>
                <a:cubicBezTo>
                  <a:pt x="3690547" y="120156"/>
                  <a:pt x="3689516" y="119210"/>
                  <a:pt x="3688786" y="118050"/>
                </a:cubicBezTo>
                <a:cubicBezTo>
                  <a:pt x="3688055" y="116890"/>
                  <a:pt x="3688399" y="115730"/>
                  <a:pt x="3689559" y="115730"/>
                </a:cubicBezTo>
                <a:close/>
                <a:moveTo>
                  <a:pt x="3691922" y="1376043"/>
                </a:moveTo>
                <a:cubicBezTo>
                  <a:pt x="3691922" y="1378664"/>
                  <a:pt x="3690590" y="1380340"/>
                  <a:pt x="3688614" y="1380340"/>
                </a:cubicBezTo>
                <a:cubicBezTo>
                  <a:pt x="3687153" y="1380405"/>
                  <a:pt x="3685950" y="1379286"/>
                  <a:pt x="3685864" y="1377839"/>
                </a:cubicBezTo>
                <a:cubicBezTo>
                  <a:pt x="3685864" y="1377491"/>
                  <a:pt x="3685907" y="1377143"/>
                  <a:pt x="3686036" y="1376816"/>
                </a:cubicBezTo>
                <a:cubicBezTo>
                  <a:pt x="3686852" y="1371403"/>
                  <a:pt x="3691751" y="1370672"/>
                  <a:pt x="3691751" y="1375871"/>
                </a:cubicBezTo>
                <a:close/>
                <a:moveTo>
                  <a:pt x="3686251" y="80241"/>
                </a:moveTo>
                <a:cubicBezTo>
                  <a:pt x="3684747" y="88447"/>
                  <a:pt x="3681009" y="91025"/>
                  <a:pt x="3676068" y="87330"/>
                </a:cubicBezTo>
                <a:cubicBezTo>
                  <a:pt x="3672158" y="84451"/>
                  <a:pt x="3672287" y="84107"/>
                  <a:pt x="3678646" y="77749"/>
                </a:cubicBezTo>
                <a:cubicBezTo>
                  <a:pt x="3685692" y="70401"/>
                  <a:pt x="3687797" y="71089"/>
                  <a:pt x="3686079" y="80069"/>
                </a:cubicBezTo>
                <a:close/>
                <a:moveTo>
                  <a:pt x="3675295" y="22409"/>
                </a:moveTo>
                <a:cubicBezTo>
                  <a:pt x="3676497" y="22409"/>
                  <a:pt x="3676927" y="23354"/>
                  <a:pt x="3676240" y="24514"/>
                </a:cubicBezTo>
                <a:cubicBezTo>
                  <a:pt x="3675552" y="25674"/>
                  <a:pt x="3674521" y="26662"/>
                  <a:pt x="3674006" y="26662"/>
                </a:cubicBezTo>
                <a:cubicBezTo>
                  <a:pt x="3673490" y="26662"/>
                  <a:pt x="3673060" y="25717"/>
                  <a:pt x="3673060" y="24514"/>
                </a:cubicBezTo>
                <a:cubicBezTo>
                  <a:pt x="3673017" y="23320"/>
                  <a:pt x="3673920" y="22306"/>
                  <a:pt x="3675123" y="22237"/>
                </a:cubicBezTo>
                <a:close/>
                <a:moveTo>
                  <a:pt x="3664725" y="13816"/>
                </a:moveTo>
                <a:cubicBezTo>
                  <a:pt x="3666186" y="11452"/>
                  <a:pt x="3667045" y="11409"/>
                  <a:pt x="3669795" y="13816"/>
                </a:cubicBezTo>
                <a:cubicBezTo>
                  <a:pt x="3672545" y="16222"/>
                  <a:pt x="3672588" y="17339"/>
                  <a:pt x="3670783" y="19530"/>
                </a:cubicBezTo>
                <a:cubicBezTo>
                  <a:pt x="3669795" y="20901"/>
                  <a:pt x="3668377" y="21923"/>
                  <a:pt x="3666787" y="22452"/>
                </a:cubicBezTo>
                <a:cubicBezTo>
                  <a:pt x="3663952" y="22237"/>
                  <a:pt x="3662620" y="16780"/>
                  <a:pt x="3664553" y="13687"/>
                </a:cubicBezTo>
                <a:close/>
                <a:moveTo>
                  <a:pt x="3663823" y="1150344"/>
                </a:moveTo>
                <a:cubicBezTo>
                  <a:pt x="3664553" y="1151977"/>
                  <a:pt x="3663565" y="1153008"/>
                  <a:pt x="3661202" y="1153008"/>
                </a:cubicBezTo>
                <a:cubicBezTo>
                  <a:pt x="3658839" y="1153008"/>
                  <a:pt x="3657335" y="1151332"/>
                  <a:pt x="3657163" y="1146649"/>
                </a:cubicBezTo>
                <a:cubicBezTo>
                  <a:pt x="3656905" y="1139646"/>
                  <a:pt x="3659311" y="1138056"/>
                  <a:pt x="3661459" y="1143985"/>
                </a:cubicBezTo>
                <a:cubicBezTo>
                  <a:pt x="3661846" y="1145919"/>
                  <a:pt x="3663006" y="1148754"/>
                  <a:pt x="3663651" y="1150215"/>
                </a:cubicBezTo>
                <a:close/>
                <a:moveTo>
                  <a:pt x="3656347" y="49993"/>
                </a:moveTo>
                <a:cubicBezTo>
                  <a:pt x="3658366" y="49627"/>
                  <a:pt x="3660300" y="50959"/>
                  <a:pt x="3660643" y="52966"/>
                </a:cubicBezTo>
                <a:cubicBezTo>
                  <a:pt x="3660729" y="53404"/>
                  <a:pt x="3660729" y="53851"/>
                  <a:pt x="3660643" y="54289"/>
                </a:cubicBezTo>
                <a:cubicBezTo>
                  <a:pt x="3660643" y="58586"/>
                  <a:pt x="3659655" y="59058"/>
                  <a:pt x="3654886" y="57125"/>
                </a:cubicBezTo>
                <a:cubicBezTo>
                  <a:pt x="3652866" y="56768"/>
                  <a:pt x="3651534" y="54856"/>
                  <a:pt x="3651921" y="52850"/>
                </a:cubicBezTo>
                <a:cubicBezTo>
                  <a:pt x="3652265" y="50843"/>
                  <a:pt x="3654156" y="49507"/>
                  <a:pt x="3656175" y="49864"/>
                </a:cubicBezTo>
                <a:close/>
                <a:moveTo>
                  <a:pt x="3652652" y="70917"/>
                </a:moveTo>
                <a:cubicBezTo>
                  <a:pt x="3653897" y="72472"/>
                  <a:pt x="3654198" y="74560"/>
                  <a:pt x="3653511" y="76417"/>
                </a:cubicBezTo>
                <a:cubicBezTo>
                  <a:pt x="3651921" y="80713"/>
                  <a:pt x="3641695" y="80713"/>
                  <a:pt x="3641695" y="76417"/>
                </a:cubicBezTo>
                <a:cubicBezTo>
                  <a:pt x="3641695" y="72120"/>
                  <a:pt x="3649730" y="67952"/>
                  <a:pt x="3652480" y="70788"/>
                </a:cubicBezTo>
                <a:close/>
                <a:moveTo>
                  <a:pt x="3647066" y="1884069"/>
                </a:moveTo>
                <a:cubicBezTo>
                  <a:pt x="3645133" y="1884069"/>
                  <a:pt x="3643758" y="1882265"/>
                  <a:pt x="3643758" y="1879773"/>
                </a:cubicBezTo>
                <a:cubicBezTo>
                  <a:pt x="3643758" y="1874617"/>
                  <a:pt x="3648656" y="1875476"/>
                  <a:pt x="3649687" y="1880675"/>
                </a:cubicBezTo>
                <a:cubicBezTo>
                  <a:pt x="3650031" y="1882101"/>
                  <a:pt x="3649171" y="1883549"/>
                  <a:pt x="3647753" y="1883910"/>
                </a:cubicBezTo>
                <a:cubicBezTo>
                  <a:pt x="3647496" y="1883983"/>
                  <a:pt x="3647195" y="1884005"/>
                  <a:pt x="3646894" y="1883983"/>
                </a:cubicBezTo>
                <a:close/>
                <a:moveTo>
                  <a:pt x="3643543" y="1932449"/>
                </a:moveTo>
                <a:cubicBezTo>
                  <a:pt x="3643801" y="1935327"/>
                  <a:pt x="3635852" y="1936015"/>
                  <a:pt x="3631856" y="1933394"/>
                </a:cubicBezTo>
                <a:cubicBezTo>
                  <a:pt x="3630395" y="1932165"/>
                  <a:pt x="3630181" y="1929974"/>
                  <a:pt x="3631384" y="1928492"/>
                </a:cubicBezTo>
                <a:cubicBezTo>
                  <a:pt x="3632243" y="1927469"/>
                  <a:pt x="3633618" y="1927018"/>
                  <a:pt x="3634907" y="1927336"/>
                </a:cubicBezTo>
                <a:cubicBezTo>
                  <a:pt x="3636067" y="1928066"/>
                  <a:pt x="3637657" y="1926519"/>
                  <a:pt x="3638473" y="1923898"/>
                </a:cubicBezTo>
                <a:lnTo>
                  <a:pt x="3639934" y="1919129"/>
                </a:lnTo>
                <a:lnTo>
                  <a:pt x="3641652" y="1924457"/>
                </a:lnTo>
                <a:cubicBezTo>
                  <a:pt x="3642469" y="1927061"/>
                  <a:pt x="3643070" y="1929738"/>
                  <a:pt x="3643371" y="1932449"/>
                </a:cubicBezTo>
                <a:close/>
                <a:moveTo>
                  <a:pt x="3568525" y="4112528"/>
                </a:moveTo>
                <a:cubicBezTo>
                  <a:pt x="3569788" y="4113598"/>
                  <a:pt x="3570510" y="4115171"/>
                  <a:pt x="3570501" y="4116825"/>
                </a:cubicBezTo>
                <a:cubicBezTo>
                  <a:pt x="3570501" y="4120348"/>
                  <a:pt x="3567193" y="4121121"/>
                  <a:pt x="3565260" y="4117770"/>
                </a:cubicBezTo>
                <a:cubicBezTo>
                  <a:pt x="3563326" y="4114419"/>
                  <a:pt x="3565861" y="4110809"/>
                  <a:pt x="3568353" y="4112442"/>
                </a:cubicBezTo>
                <a:close/>
                <a:moveTo>
                  <a:pt x="3561479" y="3999528"/>
                </a:moveTo>
                <a:cubicBezTo>
                  <a:pt x="3558557" y="3996521"/>
                  <a:pt x="3560147" y="3994501"/>
                  <a:pt x="3565431" y="3994501"/>
                </a:cubicBezTo>
                <a:cubicBezTo>
                  <a:pt x="3568825" y="3994501"/>
                  <a:pt x="3570501" y="3995489"/>
                  <a:pt x="3569728" y="3997165"/>
                </a:cubicBezTo>
                <a:cubicBezTo>
                  <a:pt x="3568319" y="4000044"/>
                  <a:pt x="3564843" y="4001230"/>
                  <a:pt x="3561968" y="3999821"/>
                </a:cubicBezTo>
                <a:cubicBezTo>
                  <a:pt x="3561740" y="3999709"/>
                  <a:pt x="3561517" y="3999584"/>
                  <a:pt x="3561306" y="3999442"/>
                </a:cubicBezTo>
                <a:close/>
                <a:moveTo>
                  <a:pt x="3558428" y="3890954"/>
                </a:moveTo>
                <a:cubicBezTo>
                  <a:pt x="3557036" y="3890486"/>
                  <a:pt x="3556022" y="3889274"/>
                  <a:pt x="3555807" y="3887817"/>
                </a:cubicBezTo>
                <a:cubicBezTo>
                  <a:pt x="3555807" y="3885454"/>
                  <a:pt x="3570329" y="3887388"/>
                  <a:pt x="3572993" y="3890095"/>
                </a:cubicBezTo>
                <a:cubicBezTo>
                  <a:pt x="3574669" y="3891684"/>
                  <a:pt x="3562510" y="3892415"/>
                  <a:pt x="3558256" y="3890868"/>
                </a:cubicBezTo>
                <a:close/>
                <a:moveTo>
                  <a:pt x="3536043" y="3900965"/>
                </a:moveTo>
                <a:cubicBezTo>
                  <a:pt x="3539076" y="3901386"/>
                  <a:pt x="3541190" y="3904187"/>
                  <a:pt x="3540765" y="3907221"/>
                </a:cubicBezTo>
                <a:cubicBezTo>
                  <a:pt x="3540614" y="3908295"/>
                  <a:pt x="3540155" y="3909300"/>
                  <a:pt x="3539437" y="3910117"/>
                </a:cubicBezTo>
                <a:cubicBezTo>
                  <a:pt x="3537804" y="3912136"/>
                  <a:pt x="3538277" y="3913511"/>
                  <a:pt x="3541285" y="3915445"/>
                </a:cubicBezTo>
                <a:cubicBezTo>
                  <a:pt x="3543519" y="3916862"/>
                  <a:pt x="3545366" y="3918968"/>
                  <a:pt x="3545366" y="3920128"/>
                </a:cubicBezTo>
                <a:cubicBezTo>
                  <a:pt x="3545366" y="3922663"/>
                  <a:pt x="3543562" y="3922620"/>
                  <a:pt x="3537847" y="3919784"/>
                </a:cubicBezTo>
                <a:cubicBezTo>
                  <a:pt x="3532133" y="3916948"/>
                  <a:pt x="3530586" y="3900879"/>
                  <a:pt x="3535871" y="3900879"/>
                </a:cubicBezTo>
                <a:close/>
                <a:moveTo>
                  <a:pt x="3538234" y="3833552"/>
                </a:moveTo>
                <a:lnTo>
                  <a:pt x="3538234" y="3833552"/>
                </a:lnTo>
                <a:cubicBezTo>
                  <a:pt x="3539016" y="3834738"/>
                  <a:pt x="3539162" y="3836233"/>
                  <a:pt x="3538621" y="3837548"/>
                </a:cubicBezTo>
                <a:cubicBezTo>
                  <a:pt x="3537890" y="3839739"/>
                  <a:pt x="3537418" y="3839696"/>
                  <a:pt x="3536129" y="3837548"/>
                </a:cubicBezTo>
                <a:cubicBezTo>
                  <a:pt x="3534195" y="3834583"/>
                  <a:pt x="3535957" y="3831532"/>
                  <a:pt x="3538019" y="3833466"/>
                </a:cubicBezTo>
                <a:close/>
                <a:moveTo>
                  <a:pt x="3537976" y="3774689"/>
                </a:moveTo>
                <a:cubicBezTo>
                  <a:pt x="3530371" y="3774689"/>
                  <a:pt x="3526118" y="3772111"/>
                  <a:pt x="3531102" y="3770392"/>
                </a:cubicBezTo>
                <a:cubicBezTo>
                  <a:pt x="3537804" y="3767943"/>
                  <a:pt x="3543991" y="3768416"/>
                  <a:pt x="3544808" y="3771466"/>
                </a:cubicBezTo>
                <a:cubicBezTo>
                  <a:pt x="3545109" y="3773572"/>
                  <a:pt x="3543304" y="3774474"/>
                  <a:pt x="3538019" y="3774603"/>
                </a:cubicBezTo>
                <a:close/>
                <a:moveTo>
                  <a:pt x="3526504" y="4060368"/>
                </a:moveTo>
                <a:cubicBezTo>
                  <a:pt x="3527690" y="4060346"/>
                  <a:pt x="3528670" y="4061287"/>
                  <a:pt x="3528696" y="4062473"/>
                </a:cubicBezTo>
                <a:cubicBezTo>
                  <a:pt x="3528717" y="4063659"/>
                  <a:pt x="3527776" y="4064639"/>
                  <a:pt x="3526590" y="4064664"/>
                </a:cubicBezTo>
                <a:cubicBezTo>
                  <a:pt x="3525405" y="4064686"/>
                  <a:pt x="3524425" y="4063745"/>
                  <a:pt x="3524399" y="4062559"/>
                </a:cubicBezTo>
                <a:cubicBezTo>
                  <a:pt x="3524399" y="4062546"/>
                  <a:pt x="3524399" y="4062529"/>
                  <a:pt x="3524399" y="4062516"/>
                </a:cubicBezTo>
                <a:cubicBezTo>
                  <a:pt x="3524347" y="4061377"/>
                  <a:pt x="3525198" y="4060393"/>
                  <a:pt x="3526333" y="4060282"/>
                </a:cubicBezTo>
                <a:close/>
                <a:moveTo>
                  <a:pt x="3522208" y="3911621"/>
                </a:moveTo>
                <a:cubicBezTo>
                  <a:pt x="3522208" y="3910435"/>
                  <a:pt x="3523170" y="3909472"/>
                  <a:pt x="3524356" y="3909472"/>
                </a:cubicBezTo>
                <a:cubicBezTo>
                  <a:pt x="3525542" y="3909472"/>
                  <a:pt x="3526504" y="3910435"/>
                  <a:pt x="3526504" y="3911621"/>
                </a:cubicBezTo>
                <a:cubicBezTo>
                  <a:pt x="3526504" y="3912806"/>
                  <a:pt x="3525542" y="3913769"/>
                  <a:pt x="3524356" y="3913769"/>
                </a:cubicBezTo>
                <a:cubicBezTo>
                  <a:pt x="3523170" y="3913769"/>
                  <a:pt x="3522208" y="3912806"/>
                  <a:pt x="3522208" y="3911621"/>
                </a:cubicBezTo>
                <a:close/>
                <a:moveTo>
                  <a:pt x="3520618" y="3656018"/>
                </a:moveTo>
                <a:cubicBezTo>
                  <a:pt x="3521645" y="3654196"/>
                  <a:pt x="3523450" y="3652946"/>
                  <a:pt x="3525516" y="3652623"/>
                </a:cubicBezTo>
                <a:cubicBezTo>
                  <a:pt x="3527656" y="3652245"/>
                  <a:pt x="3529598" y="3651137"/>
                  <a:pt x="3531016" y="3649487"/>
                </a:cubicBezTo>
                <a:cubicBezTo>
                  <a:pt x="3531789" y="3648198"/>
                  <a:pt x="3533121" y="3647811"/>
                  <a:pt x="3533937" y="3648670"/>
                </a:cubicBezTo>
                <a:cubicBezTo>
                  <a:pt x="3534754" y="3649530"/>
                  <a:pt x="3533937" y="3652108"/>
                  <a:pt x="3531617" y="3654428"/>
                </a:cubicBezTo>
                <a:cubicBezTo>
                  <a:pt x="3527407" y="3659025"/>
                  <a:pt x="3519157" y="3660228"/>
                  <a:pt x="3520575" y="3655932"/>
                </a:cubicBezTo>
                <a:close/>
                <a:moveTo>
                  <a:pt x="3504291" y="3620442"/>
                </a:moveTo>
                <a:cubicBezTo>
                  <a:pt x="3503776" y="3620442"/>
                  <a:pt x="3503346" y="3619497"/>
                  <a:pt x="3503346" y="3618337"/>
                </a:cubicBezTo>
                <a:cubicBezTo>
                  <a:pt x="3503367" y="3617125"/>
                  <a:pt x="3504369" y="3616167"/>
                  <a:pt x="3505580" y="3616188"/>
                </a:cubicBezTo>
                <a:cubicBezTo>
                  <a:pt x="3505580" y="3616188"/>
                  <a:pt x="3505580" y="3616188"/>
                  <a:pt x="3505580" y="3616188"/>
                </a:cubicBezTo>
                <a:cubicBezTo>
                  <a:pt x="3506783" y="3616188"/>
                  <a:pt x="3507213" y="3617134"/>
                  <a:pt x="3506482" y="3618337"/>
                </a:cubicBezTo>
                <a:cubicBezTo>
                  <a:pt x="3505752" y="3619540"/>
                  <a:pt x="3504721" y="3620356"/>
                  <a:pt x="3504248" y="3620356"/>
                </a:cubicBezTo>
                <a:close/>
                <a:moveTo>
                  <a:pt x="3509146" y="3692281"/>
                </a:moveTo>
                <a:cubicBezTo>
                  <a:pt x="3509619" y="3693698"/>
                  <a:pt x="3508502" y="3694816"/>
                  <a:pt x="3506697" y="3694816"/>
                </a:cubicBezTo>
                <a:cubicBezTo>
                  <a:pt x="3504845" y="3694816"/>
                  <a:pt x="3503346" y="3693316"/>
                  <a:pt x="3503346" y="3691464"/>
                </a:cubicBezTo>
                <a:cubicBezTo>
                  <a:pt x="3503303" y="3687640"/>
                  <a:pt x="3507943" y="3688285"/>
                  <a:pt x="3509103" y="3692195"/>
                </a:cubicBezTo>
                <a:close/>
                <a:moveTo>
                  <a:pt x="3500553" y="3608025"/>
                </a:moveTo>
                <a:cubicBezTo>
                  <a:pt x="3499049" y="3605576"/>
                  <a:pt x="3503045" y="3602311"/>
                  <a:pt x="3504850" y="3604330"/>
                </a:cubicBezTo>
                <a:cubicBezTo>
                  <a:pt x="3505537" y="3605060"/>
                  <a:pt x="3505108" y="3606650"/>
                  <a:pt x="3503904" y="3607896"/>
                </a:cubicBezTo>
                <a:cubicBezTo>
                  <a:pt x="3502701" y="3609142"/>
                  <a:pt x="3501284" y="3609400"/>
                  <a:pt x="3500381" y="3608111"/>
                </a:cubicBezTo>
                <a:close/>
                <a:moveTo>
                  <a:pt x="3502658" y="3599432"/>
                </a:moveTo>
                <a:cubicBezTo>
                  <a:pt x="3501155" y="3597026"/>
                  <a:pt x="3506955" y="3589120"/>
                  <a:pt x="3508717" y="3590839"/>
                </a:cubicBezTo>
                <a:cubicBezTo>
                  <a:pt x="3509529" y="3592703"/>
                  <a:pt x="3509529" y="3594817"/>
                  <a:pt x="3508717" y="3596682"/>
                </a:cubicBezTo>
                <a:cubicBezTo>
                  <a:pt x="3507170" y="3601365"/>
                  <a:pt x="3504377" y="3602568"/>
                  <a:pt x="3502486" y="3599518"/>
                </a:cubicBezTo>
                <a:close/>
                <a:moveTo>
                  <a:pt x="3505580" y="2993616"/>
                </a:moveTo>
                <a:cubicBezTo>
                  <a:pt x="3505580" y="2992412"/>
                  <a:pt x="3506955" y="2991467"/>
                  <a:pt x="3508588" y="2991467"/>
                </a:cubicBezTo>
                <a:cubicBezTo>
                  <a:pt x="3510281" y="2991459"/>
                  <a:pt x="3511874" y="2992258"/>
                  <a:pt x="3512884" y="2993616"/>
                </a:cubicBezTo>
                <a:cubicBezTo>
                  <a:pt x="3513615" y="2994776"/>
                  <a:pt x="3512283" y="2995721"/>
                  <a:pt x="3509877" y="2995721"/>
                </a:cubicBezTo>
                <a:cubicBezTo>
                  <a:pt x="3507471" y="2995721"/>
                  <a:pt x="3505408" y="2994561"/>
                  <a:pt x="3505408" y="2993401"/>
                </a:cubicBezTo>
                <a:close/>
                <a:moveTo>
                  <a:pt x="3505580" y="2706562"/>
                </a:moveTo>
                <a:cubicBezTo>
                  <a:pt x="3505580" y="2705359"/>
                  <a:pt x="3506525" y="2704929"/>
                  <a:pt x="3507685" y="2705659"/>
                </a:cubicBezTo>
                <a:cubicBezTo>
                  <a:pt x="3508846" y="2706390"/>
                  <a:pt x="3509748" y="2707378"/>
                  <a:pt x="3509748" y="2707894"/>
                </a:cubicBezTo>
                <a:cubicBezTo>
                  <a:pt x="3509748" y="2708409"/>
                  <a:pt x="3508803" y="2708839"/>
                  <a:pt x="3507685" y="2708839"/>
                </a:cubicBezTo>
                <a:cubicBezTo>
                  <a:pt x="3506478" y="2708899"/>
                  <a:pt x="3505447" y="2707967"/>
                  <a:pt x="3505391" y="2706759"/>
                </a:cubicBezTo>
                <a:cubicBezTo>
                  <a:pt x="3505382" y="2706622"/>
                  <a:pt x="3505391" y="2706484"/>
                  <a:pt x="3505408" y="2706347"/>
                </a:cubicBezTo>
                <a:close/>
                <a:moveTo>
                  <a:pt x="3506096" y="3020684"/>
                </a:moveTo>
                <a:cubicBezTo>
                  <a:pt x="3506723" y="3019193"/>
                  <a:pt x="3508132" y="3018179"/>
                  <a:pt x="3509748" y="3018063"/>
                </a:cubicBezTo>
                <a:cubicBezTo>
                  <a:pt x="3511363" y="3018179"/>
                  <a:pt x="3512773" y="3019193"/>
                  <a:pt x="3513400" y="3020684"/>
                </a:cubicBezTo>
                <a:cubicBezTo>
                  <a:pt x="3513958" y="3022274"/>
                  <a:pt x="3512455" y="3023348"/>
                  <a:pt x="3509748" y="3023348"/>
                </a:cubicBezTo>
                <a:cubicBezTo>
                  <a:pt x="3507041" y="3023348"/>
                  <a:pt x="3505408" y="3022059"/>
                  <a:pt x="3505924" y="3020469"/>
                </a:cubicBezTo>
                <a:close/>
                <a:moveTo>
                  <a:pt x="3513529" y="3507141"/>
                </a:moveTo>
                <a:cubicBezTo>
                  <a:pt x="3515290" y="3505380"/>
                  <a:pt x="3515892" y="3506196"/>
                  <a:pt x="3515892" y="3510493"/>
                </a:cubicBezTo>
                <a:cubicBezTo>
                  <a:pt x="3515892" y="3516852"/>
                  <a:pt x="3514345" y="3517969"/>
                  <a:pt x="3512412" y="3512899"/>
                </a:cubicBezTo>
                <a:cubicBezTo>
                  <a:pt x="3511716" y="3510918"/>
                  <a:pt x="3512141" y="3508718"/>
                  <a:pt x="3513529" y="3507141"/>
                </a:cubicBezTo>
                <a:close/>
                <a:moveTo>
                  <a:pt x="3519673" y="1448440"/>
                </a:moveTo>
                <a:cubicBezTo>
                  <a:pt x="3519002" y="1450113"/>
                  <a:pt x="3517684" y="1451445"/>
                  <a:pt x="3516021" y="1452135"/>
                </a:cubicBezTo>
                <a:cubicBezTo>
                  <a:pt x="3514431" y="1452694"/>
                  <a:pt x="3513658" y="1451877"/>
                  <a:pt x="3514173" y="1450288"/>
                </a:cubicBezTo>
                <a:cubicBezTo>
                  <a:pt x="3514831" y="1448596"/>
                  <a:pt x="3516150" y="1447246"/>
                  <a:pt x="3517825" y="1446550"/>
                </a:cubicBezTo>
                <a:cubicBezTo>
                  <a:pt x="3519415" y="1446034"/>
                  <a:pt x="3520188" y="1446936"/>
                  <a:pt x="3519673" y="1448440"/>
                </a:cubicBezTo>
                <a:close/>
                <a:moveTo>
                  <a:pt x="3517954" y="1436625"/>
                </a:moveTo>
                <a:cubicBezTo>
                  <a:pt x="3517954" y="1434820"/>
                  <a:pt x="3519802" y="1433402"/>
                  <a:pt x="3522251" y="1433402"/>
                </a:cubicBezTo>
                <a:cubicBezTo>
                  <a:pt x="3524017" y="1432940"/>
                  <a:pt x="3525825" y="1433999"/>
                  <a:pt x="3526290" y="1435767"/>
                </a:cubicBezTo>
                <a:cubicBezTo>
                  <a:pt x="3526749" y="1437535"/>
                  <a:pt x="3525692" y="1439342"/>
                  <a:pt x="3523922" y="1439804"/>
                </a:cubicBezTo>
                <a:cubicBezTo>
                  <a:pt x="3523376" y="1439947"/>
                  <a:pt x="3522801" y="1439947"/>
                  <a:pt x="3522251" y="1439804"/>
                </a:cubicBezTo>
                <a:cubicBezTo>
                  <a:pt x="3519802" y="1439804"/>
                  <a:pt x="3517954" y="1438343"/>
                  <a:pt x="3517954" y="1436625"/>
                </a:cubicBezTo>
                <a:close/>
                <a:moveTo>
                  <a:pt x="3518814" y="1462060"/>
                </a:moveTo>
                <a:cubicBezTo>
                  <a:pt x="3521434" y="1458408"/>
                  <a:pt x="3522294" y="1458279"/>
                  <a:pt x="3527106" y="1460900"/>
                </a:cubicBezTo>
                <a:cubicBezTo>
                  <a:pt x="3533422" y="1464337"/>
                  <a:pt x="3532434" y="1467431"/>
                  <a:pt x="3525043" y="1467431"/>
                </a:cubicBezTo>
                <a:cubicBezTo>
                  <a:pt x="3520747" y="1467431"/>
                  <a:pt x="3520017" y="1468204"/>
                  <a:pt x="3521091" y="1471728"/>
                </a:cubicBezTo>
                <a:cubicBezTo>
                  <a:pt x="3522165" y="1475251"/>
                  <a:pt x="3521477" y="1476024"/>
                  <a:pt x="3519157" y="1476024"/>
                </a:cubicBezTo>
                <a:cubicBezTo>
                  <a:pt x="3515033" y="1475938"/>
                  <a:pt x="3514818" y="1467603"/>
                  <a:pt x="3518814" y="1462060"/>
                </a:cubicBezTo>
                <a:close/>
                <a:moveTo>
                  <a:pt x="3537590" y="1576908"/>
                </a:moveTo>
                <a:cubicBezTo>
                  <a:pt x="3535957" y="1572611"/>
                  <a:pt x="3538320" y="1566725"/>
                  <a:pt x="3540984" y="1568314"/>
                </a:cubicBezTo>
                <a:cubicBezTo>
                  <a:pt x="3542526" y="1570123"/>
                  <a:pt x="3543282" y="1572474"/>
                  <a:pt x="3543089" y="1574845"/>
                </a:cubicBezTo>
                <a:cubicBezTo>
                  <a:pt x="3543089" y="1580603"/>
                  <a:pt x="3539480" y="1581892"/>
                  <a:pt x="3537590" y="1576908"/>
                </a:cubicBezTo>
                <a:close/>
                <a:moveTo>
                  <a:pt x="3538879" y="1604534"/>
                </a:moveTo>
                <a:cubicBezTo>
                  <a:pt x="3538879" y="1606253"/>
                  <a:pt x="3537976" y="1607714"/>
                  <a:pt x="3536816" y="1607714"/>
                </a:cubicBezTo>
                <a:cubicBezTo>
                  <a:pt x="3535656" y="1607714"/>
                  <a:pt x="3534711" y="1606253"/>
                  <a:pt x="3534711" y="1604534"/>
                </a:cubicBezTo>
                <a:cubicBezTo>
                  <a:pt x="3534711" y="1602816"/>
                  <a:pt x="3535656" y="1601312"/>
                  <a:pt x="3536816" y="1601312"/>
                </a:cubicBezTo>
                <a:cubicBezTo>
                  <a:pt x="3537976" y="1601312"/>
                  <a:pt x="3538879" y="1602773"/>
                  <a:pt x="3538879" y="1604534"/>
                </a:cubicBezTo>
                <a:close/>
                <a:moveTo>
                  <a:pt x="3551467" y="138072"/>
                </a:moveTo>
                <a:cubicBezTo>
                  <a:pt x="3548589" y="141596"/>
                  <a:pt x="3545968" y="142154"/>
                  <a:pt x="3544421" y="139576"/>
                </a:cubicBezTo>
                <a:cubicBezTo>
                  <a:pt x="3542874" y="136998"/>
                  <a:pt x="3546784" y="132100"/>
                  <a:pt x="3550436" y="133518"/>
                </a:cubicBezTo>
                <a:cubicBezTo>
                  <a:pt x="3553358" y="134678"/>
                  <a:pt x="3553573" y="135494"/>
                  <a:pt x="3551467" y="138072"/>
                </a:cubicBezTo>
                <a:close/>
                <a:moveTo>
                  <a:pt x="3554518" y="196334"/>
                </a:moveTo>
                <a:cubicBezTo>
                  <a:pt x="3555162" y="197455"/>
                  <a:pt x="3554823" y="198886"/>
                  <a:pt x="3553744" y="199599"/>
                </a:cubicBezTo>
                <a:cubicBezTo>
                  <a:pt x="3552640" y="200265"/>
                  <a:pt x="3551205" y="199921"/>
                  <a:pt x="3550522" y="198826"/>
                </a:cubicBezTo>
                <a:cubicBezTo>
                  <a:pt x="3549852" y="197709"/>
                  <a:pt x="3550196" y="196261"/>
                  <a:pt x="3551296" y="195560"/>
                </a:cubicBezTo>
                <a:cubicBezTo>
                  <a:pt x="3552383" y="194882"/>
                  <a:pt x="3553813" y="195208"/>
                  <a:pt x="3554492" y="196295"/>
                </a:cubicBezTo>
                <a:cubicBezTo>
                  <a:pt x="3554501" y="196308"/>
                  <a:pt x="3554509" y="196321"/>
                  <a:pt x="3554518" y="196334"/>
                </a:cubicBezTo>
                <a:close/>
                <a:moveTo>
                  <a:pt x="3549362" y="789260"/>
                </a:moveTo>
                <a:cubicBezTo>
                  <a:pt x="3549362" y="790421"/>
                  <a:pt x="3548975" y="791366"/>
                  <a:pt x="3548460" y="791366"/>
                </a:cubicBezTo>
                <a:cubicBezTo>
                  <a:pt x="3547944" y="791366"/>
                  <a:pt x="3546956" y="790421"/>
                  <a:pt x="3546225" y="789260"/>
                </a:cubicBezTo>
                <a:cubicBezTo>
                  <a:pt x="3545495" y="788100"/>
                  <a:pt x="3545925" y="787112"/>
                  <a:pt x="3547171" y="787112"/>
                </a:cubicBezTo>
                <a:cubicBezTo>
                  <a:pt x="3548357" y="787076"/>
                  <a:pt x="3549345" y="788009"/>
                  <a:pt x="3549384" y="789195"/>
                </a:cubicBezTo>
                <a:cubicBezTo>
                  <a:pt x="3549388" y="789318"/>
                  <a:pt x="3549379" y="789440"/>
                  <a:pt x="3549362" y="789561"/>
                </a:cubicBezTo>
                <a:close/>
                <a:moveTo>
                  <a:pt x="3548632" y="1470396"/>
                </a:moveTo>
                <a:cubicBezTo>
                  <a:pt x="3549319" y="1468587"/>
                  <a:pt x="3550995" y="1467345"/>
                  <a:pt x="3552928" y="1467216"/>
                </a:cubicBezTo>
                <a:cubicBezTo>
                  <a:pt x="3556065" y="1467216"/>
                  <a:pt x="3556752" y="1471083"/>
                  <a:pt x="3554217" y="1474864"/>
                </a:cubicBezTo>
                <a:cubicBezTo>
                  <a:pt x="3550144" y="1478215"/>
                  <a:pt x="3544778" y="1479560"/>
                  <a:pt x="3539609" y="1478516"/>
                </a:cubicBezTo>
                <a:cubicBezTo>
                  <a:pt x="3535828" y="1477055"/>
                  <a:pt x="3538535" y="1473575"/>
                  <a:pt x="3543476" y="1473575"/>
                </a:cubicBezTo>
                <a:cubicBezTo>
                  <a:pt x="3545603" y="1473584"/>
                  <a:pt x="3547571" y="1472449"/>
                  <a:pt x="3548632" y="1470610"/>
                </a:cubicBezTo>
                <a:close/>
                <a:moveTo>
                  <a:pt x="3583778" y="1905037"/>
                </a:moveTo>
                <a:cubicBezTo>
                  <a:pt x="3585625" y="1905037"/>
                  <a:pt x="3587086" y="1905982"/>
                  <a:pt x="3587086" y="1907142"/>
                </a:cubicBezTo>
                <a:cubicBezTo>
                  <a:pt x="3587112" y="1908272"/>
                  <a:pt x="3586240" y="1909221"/>
                  <a:pt x="3585110" y="1909290"/>
                </a:cubicBezTo>
                <a:cubicBezTo>
                  <a:pt x="3583752" y="1909105"/>
                  <a:pt x="3582549" y="1908315"/>
                  <a:pt x="3581844" y="1907142"/>
                </a:cubicBezTo>
                <a:cubicBezTo>
                  <a:pt x="3580985" y="1906197"/>
                  <a:pt x="3582016" y="1905251"/>
                  <a:pt x="3583778" y="1905251"/>
                </a:cubicBezTo>
                <a:close/>
                <a:moveTo>
                  <a:pt x="3580985" y="1444058"/>
                </a:moveTo>
                <a:cubicBezTo>
                  <a:pt x="3580985" y="1442888"/>
                  <a:pt x="3581922" y="1441933"/>
                  <a:pt x="3583090" y="1441909"/>
                </a:cubicBezTo>
                <a:cubicBezTo>
                  <a:pt x="3584276" y="1441886"/>
                  <a:pt x="3585256" y="1442828"/>
                  <a:pt x="3585281" y="1444014"/>
                </a:cubicBezTo>
                <a:cubicBezTo>
                  <a:pt x="3585303" y="1445201"/>
                  <a:pt x="3584362" y="1446181"/>
                  <a:pt x="3583176" y="1446205"/>
                </a:cubicBezTo>
                <a:cubicBezTo>
                  <a:pt x="3581990" y="1446229"/>
                  <a:pt x="3581011" y="1445286"/>
                  <a:pt x="3580985" y="1444100"/>
                </a:cubicBezTo>
                <a:cubicBezTo>
                  <a:pt x="3580985" y="1444086"/>
                  <a:pt x="3580985" y="1444072"/>
                  <a:pt x="3580985" y="1444058"/>
                </a:cubicBezTo>
                <a:close/>
                <a:moveTo>
                  <a:pt x="3589148" y="1558647"/>
                </a:moveTo>
                <a:cubicBezTo>
                  <a:pt x="3587963" y="1558647"/>
                  <a:pt x="3587000" y="1557685"/>
                  <a:pt x="3587000" y="1556499"/>
                </a:cubicBezTo>
                <a:cubicBezTo>
                  <a:pt x="3587000" y="1555313"/>
                  <a:pt x="3587963" y="1554351"/>
                  <a:pt x="3589148" y="1554351"/>
                </a:cubicBezTo>
                <a:cubicBezTo>
                  <a:pt x="3590334" y="1554351"/>
                  <a:pt x="3591297" y="1555313"/>
                  <a:pt x="3591297" y="1556499"/>
                </a:cubicBezTo>
                <a:cubicBezTo>
                  <a:pt x="3591297" y="1557685"/>
                  <a:pt x="3590334" y="1558647"/>
                  <a:pt x="3589148" y="1558647"/>
                </a:cubicBezTo>
                <a:close/>
                <a:moveTo>
                  <a:pt x="3592199" y="1815625"/>
                </a:moveTo>
                <a:cubicBezTo>
                  <a:pt x="3592891" y="1816733"/>
                  <a:pt x="3592551" y="1818190"/>
                  <a:pt x="3591443" y="1818882"/>
                </a:cubicBezTo>
                <a:cubicBezTo>
                  <a:pt x="3591438" y="1818882"/>
                  <a:pt x="3591430" y="1818886"/>
                  <a:pt x="3591425" y="1818890"/>
                </a:cubicBezTo>
                <a:cubicBezTo>
                  <a:pt x="3590338" y="1819569"/>
                  <a:pt x="3588908" y="1819243"/>
                  <a:pt x="3588229" y="1818156"/>
                </a:cubicBezTo>
                <a:cubicBezTo>
                  <a:pt x="3588220" y="1818143"/>
                  <a:pt x="3588212" y="1818130"/>
                  <a:pt x="3588203" y="1818117"/>
                </a:cubicBezTo>
                <a:cubicBezTo>
                  <a:pt x="3587559" y="1816996"/>
                  <a:pt x="3587898" y="1815565"/>
                  <a:pt x="3588976" y="1814852"/>
                </a:cubicBezTo>
                <a:cubicBezTo>
                  <a:pt x="3590085" y="1814211"/>
                  <a:pt x="3591503" y="1814590"/>
                  <a:pt x="3592147" y="1815698"/>
                </a:cubicBezTo>
                <a:cubicBezTo>
                  <a:pt x="3592164" y="1815732"/>
                  <a:pt x="3592182" y="1815762"/>
                  <a:pt x="3592199" y="1815797"/>
                </a:cubicBezTo>
                <a:close/>
                <a:moveTo>
                  <a:pt x="3589277" y="2075095"/>
                </a:moveTo>
                <a:cubicBezTo>
                  <a:pt x="3590523" y="2075095"/>
                  <a:pt x="3590910" y="2076040"/>
                  <a:pt x="3590180" y="2077200"/>
                </a:cubicBezTo>
                <a:cubicBezTo>
                  <a:pt x="3589449" y="2078360"/>
                  <a:pt x="3588504" y="2079348"/>
                  <a:pt x="3587988" y="2079348"/>
                </a:cubicBezTo>
                <a:cubicBezTo>
                  <a:pt x="3587473" y="2079348"/>
                  <a:pt x="3587086" y="2078403"/>
                  <a:pt x="3587086" y="2077200"/>
                </a:cubicBezTo>
                <a:cubicBezTo>
                  <a:pt x="3587198" y="2076083"/>
                  <a:pt x="3588152" y="2075237"/>
                  <a:pt x="3589277" y="2075267"/>
                </a:cubicBezTo>
                <a:close/>
                <a:moveTo>
                  <a:pt x="3589277" y="2765811"/>
                </a:moveTo>
                <a:cubicBezTo>
                  <a:pt x="3590523" y="2765811"/>
                  <a:pt x="3590910" y="2766757"/>
                  <a:pt x="3590180" y="2767960"/>
                </a:cubicBezTo>
                <a:cubicBezTo>
                  <a:pt x="3589449" y="2769163"/>
                  <a:pt x="3588504" y="2770065"/>
                  <a:pt x="3587988" y="2770065"/>
                </a:cubicBezTo>
                <a:cubicBezTo>
                  <a:pt x="3587473" y="2770065"/>
                  <a:pt x="3587086" y="2769120"/>
                  <a:pt x="3587086" y="2767960"/>
                </a:cubicBezTo>
                <a:cubicBezTo>
                  <a:pt x="3587176" y="2766825"/>
                  <a:pt x="3588139" y="2765957"/>
                  <a:pt x="3589277" y="2765983"/>
                </a:cubicBezTo>
                <a:close/>
                <a:moveTo>
                  <a:pt x="3591254" y="2778916"/>
                </a:moveTo>
                <a:cubicBezTo>
                  <a:pt x="3592822" y="2779393"/>
                  <a:pt x="3593703" y="2781051"/>
                  <a:pt x="3593226" y="2782615"/>
                </a:cubicBezTo>
                <a:cubicBezTo>
                  <a:pt x="3592938" y="2783561"/>
                  <a:pt x="3592199" y="2784300"/>
                  <a:pt x="3591254" y="2784587"/>
                </a:cubicBezTo>
                <a:cubicBezTo>
                  <a:pt x="3590094" y="2784974"/>
                  <a:pt x="3589148" y="2783728"/>
                  <a:pt x="3589148" y="2781752"/>
                </a:cubicBezTo>
                <a:cubicBezTo>
                  <a:pt x="3589148" y="2779775"/>
                  <a:pt x="3590094" y="2778873"/>
                  <a:pt x="3591254" y="2779088"/>
                </a:cubicBezTo>
                <a:close/>
                <a:moveTo>
                  <a:pt x="3593359" y="3754237"/>
                </a:moveTo>
                <a:cubicBezTo>
                  <a:pt x="3593359" y="3755402"/>
                  <a:pt x="3592418" y="3756342"/>
                  <a:pt x="3591254" y="3756342"/>
                </a:cubicBezTo>
                <a:cubicBezTo>
                  <a:pt x="3590089" y="3756342"/>
                  <a:pt x="3589148" y="3755402"/>
                  <a:pt x="3589148" y="3754237"/>
                </a:cubicBezTo>
                <a:cubicBezTo>
                  <a:pt x="3589148" y="3753073"/>
                  <a:pt x="3590089" y="3752132"/>
                  <a:pt x="3591254" y="3752132"/>
                </a:cubicBezTo>
                <a:cubicBezTo>
                  <a:pt x="3592401" y="3752132"/>
                  <a:pt x="3593337" y="3753047"/>
                  <a:pt x="3593359" y="3754194"/>
                </a:cubicBezTo>
                <a:close/>
                <a:moveTo>
                  <a:pt x="3591855" y="3444884"/>
                </a:moveTo>
                <a:cubicBezTo>
                  <a:pt x="3592714" y="3444025"/>
                  <a:pt x="3594519" y="3444412"/>
                  <a:pt x="3595851" y="3445786"/>
                </a:cubicBezTo>
                <a:cubicBezTo>
                  <a:pt x="3597183" y="3447161"/>
                  <a:pt x="3597870" y="3448708"/>
                  <a:pt x="3597355" y="3449224"/>
                </a:cubicBezTo>
                <a:cubicBezTo>
                  <a:pt x="3596839" y="3449739"/>
                  <a:pt x="3594992" y="3449224"/>
                  <a:pt x="3593359" y="3448321"/>
                </a:cubicBezTo>
                <a:cubicBezTo>
                  <a:pt x="3591726" y="3447419"/>
                  <a:pt x="3590996" y="3445615"/>
                  <a:pt x="3591855" y="3444841"/>
                </a:cubicBezTo>
                <a:close/>
                <a:moveTo>
                  <a:pt x="3595593" y="2559791"/>
                </a:moveTo>
                <a:cubicBezTo>
                  <a:pt x="3593101" y="2559791"/>
                  <a:pt x="3590437" y="2555494"/>
                  <a:pt x="3591941" y="2554119"/>
                </a:cubicBezTo>
                <a:cubicBezTo>
                  <a:pt x="3593445" y="2552744"/>
                  <a:pt x="3597527" y="2555279"/>
                  <a:pt x="3597527" y="2557772"/>
                </a:cubicBezTo>
                <a:cubicBezTo>
                  <a:pt x="3597527" y="2558846"/>
                  <a:pt x="3596667" y="2559726"/>
                  <a:pt x="3595593" y="2559748"/>
                </a:cubicBezTo>
                <a:close/>
                <a:moveTo>
                  <a:pt x="3594519" y="2355747"/>
                </a:moveTo>
                <a:cubicBezTo>
                  <a:pt x="3591168" y="2355747"/>
                  <a:pt x="3588074" y="2351923"/>
                  <a:pt x="3589922" y="2350032"/>
                </a:cubicBezTo>
                <a:cubicBezTo>
                  <a:pt x="3591769" y="2348142"/>
                  <a:pt x="3597527" y="2351021"/>
                  <a:pt x="3597527" y="2353556"/>
                </a:cubicBezTo>
                <a:cubicBezTo>
                  <a:pt x="3597527" y="2354844"/>
                  <a:pt x="3596195" y="2355790"/>
                  <a:pt x="3594519" y="2355790"/>
                </a:cubicBezTo>
                <a:close/>
                <a:moveTo>
                  <a:pt x="3596624" y="2208890"/>
                </a:moveTo>
                <a:cubicBezTo>
                  <a:pt x="3595933" y="2210119"/>
                  <a:pt x="3594743" y="2210982"/>
                  <a:pt x="3593359" y="2211253"/>
                </a:cubicBezTo>
                <a:cubicBezTo>
                  <a:pt x="3591030" y="2210802"/>
                  <a:pt x="3589505" y="2208551"/>
                  <a:pt x="3589952" y="2206222"/>
                </a:cubicBezTo>
                <a:cubicBezTo>
                  <a:pt x="3590051" y="2205706"/>
                  <a:pt x="3590244" y="2205212"/>
                  <a:pt x="3590523" y="2204765"/>
                </a:cubicBezTo>
                <a:cubicBezTo>
                  <a:pt x="3592972" y="2202316"/>
                  <a:pt x="3598429" y="2205968"/>
                  <a:pt x="3596624" y="2208933"/>
                </a:cubicBezTo>
                <a:close/>
                <a:moveTo>
                  <a:pt x="3594906" y="1742970"/>
                </a:moveTo>
                <a:cubicBezTo>
                  <a:pt x="3594046" y="1746708"/>
                  <a:pt x="3593918" y="1746708"/>
                  <a:pt x="3592371" y="1742970"/>
                </a:cubicBezTo>
                <a:cubicBezTo>
                  <a:pt x="3590824" y="1739232"/>
                  <a:pt x="3592371" y="1735451"/>
                  <a:pt x="3594562" y="1737771"/>
                </a:cubicBezTo>
                <a:cubicBezTo>
                  <a:pt x="3595357" y="1739408"/>
                  <a:pt x="3595482" y="1741286"/>
                  <a:pt x="3594906" y="1743013"/>
                </a:cubicBezTo>
                <a:close/>
                <a:moveTo>
                  <a:pt x="3589277" y="1407838"/>
                </a:moveTo>
                <a:cubicBezTo>
                  <a:pt x="3578837" y="1415357"/>
                  <a:pt x="3576044" y="1412950"/>
                  <a:pt x="3581844" y="1401479"/>
                </a:cubicBezTo>
                <a:cubicBezTo>
                  <a:pt x="3584422" y="1396409"/>
                  <a:pt x="3590437" y="1390909"/>
                  <a:pt x="3593746" y="1390909"/>
                </a:cubicBezTo>
                <a:cubicBezTo>
                  <a:pt x="3594498" y="1392928"/>
                  <a:pt x="3594858" y="1395071"/>
                  <a:pt x="3594820" y="1397225"/>
                </a:cubicBezTo>
                <a:cubicBezTo>
                  <a:pt x="3595387" y="1401576"/>
                  <a:pt x="3593170" y="1405816"/>
                  <a:pt x="3589277" y="1407838"/>
                </a:cubicBezTo>
                <a:close/>
                <a:moveTo>
                  <a:pt x="3576688" y="1580130"/>
                </a:moveTo>
                <a:cubicBezTo>
                  <a:pt x="3576688" y="1578884"/>
                  <a:pt x="3577633" y="1578454"/>
                  <a:pt x="3578751" y="1579185"/>
                </a:cubicBezTo>
                <a:cubicBezTo>
                  <a:pt x="3579868" y="1579915"/>
                  <a:pt x="3580856" y="1580903"/>
                  <a:pt x="3580856" y="1581419"/>
                </a:cubicBezTo>
                <a:cubicBezTo>
                  <a:pt x="3580856" y="1581935"/>
                  <a:pt x="3579911" y="1582364"/>
                  <a:pt x="3578751" y="1582364"/>
                </a:cubicBezTo>
                <a:cubicBezTo>
                  <a:pt x="3577573" y="1582295"/>
                  <a:pt x="3576663" y="1581307"/>
                  <a:pt x="3576688" y="1580130"/>
                </a:cubicBezTo>
                <a:close/>
                <a:moveTo>
                  <a:pt x="3575485" y="2200684"/>
                </a:moveTo>
                <a:cubicBezTo>
                  <a:pt x="3573036" y="2200684"/>
                  <a:pt x="3572521" y="2200082"/>
                  <a:pt x="3574196" y="2199395"/>
                </a:cubicBezTo>
                <a:cubicBezTo>
                  <a:pt x="3575459" y="2198724"/>
                  <a:pt x="3576972" y="2198724"/>
                  <a:pt x="3578235" y="2199395"/>
                </a:cubicBezTo>
                <a:cubicBezTo>
                  <a:pt x="3578837" y="2200082"/>
                  <a:pt x="3577591" y="2200598"/>
                  <a:pt x="3575399" y="2200512"/>
                </a:cubicBezTo>
                <a:close/>
                <a:moveTo>
                  <a:pt x="3576688" y="1572439"/>
                </a:moveTo>
                <a:cubicBezTo>
                  <a:pt x="3576688" y="1569990"/>
                  <a:pt x="3577290" y="1569474"/>
                  <a:pt x="3577934" y="1571193"/>
                </a:cubicBezTo>
                <a:cubicBezTo>
                  <a:pt x="3578604" y="1572456"/>
                  <a:pt x="3578604" y="1573969"/>
                  <a:pt x="3577934" y="1575232"/>
                </a:cubicBezTo>
                <a:cubicBezTo>
                  <a:pt x="3577161" y="1575833"/>
                  <a:pt x="3576688" y="1574673"/>
                  <a:pt x="3576688" y="1572439"/>
                </a:cubicBezTo>
                <a:close/>
                <a:moveTo>
                  <a:pt x="3591082" y="129651"/>
                </a:moveTo>
                <a:cubicBezTo>
                  <a:pt x="3589385" y="132534"/>
                  <a:pt x="3585668" y="133496"/>
                  <a:pt x="3582785" y="131795"/>
                </a:cubicBezTo>
                <a:cubicBezTo>
                  <a:pt x="3582549" y="131658"/>
                  <a:pt x="3582321" y="131499"/>
                  <a:pt x="3582102" y="131327"/>
                </a:cubicBezTo>
                <a:cubicBezTo>
                  <a:pt x="3579610" y="128835"/>
                  <a:pt x="3580598" y="127030"/>
                  <a:pt x="3585840" y="124667"/>
                </a:cubicBezTo>
                <a:cubicBezTo>
                  <a:pt x="3591984" y="121874"/>
                  <a:pt x="3595078" y="124839"/>
                  <a:pt x="3591168" y="129651"/>
                </a:cubicBezTo>
                <a:close/>
                <a:moveTo>
                  <a:pt x="3587730" y="117449"/>
                </a:moveTo>
                <a:cubicBezTo>
                  <a:pt x="3584766" y="122218"/>
                  <a:pt x="3580555" y="122734"/>
                  <a:pt x="3575571" y="118910"/>
                </a:cubicBezTo>
                <a:cubicBezTo>
                  <a:pt x="3573337" y="117148"/>
                  <a:pt x="3572435" y="115644"/>
                  <a:pt x="3573509" y="115515"/>
                </a:cubicBezTo>
                <a:cubicBezTo>
                  <a:pt x="3576946" y="115197"/>
                  <a:pt x="3580298" y="114252"/>
                  <a:pt x="3583391" y="112723"/>
                </a:cubicBezTo>
                <a:cubicBezTo>
                  <a:pt x="3588418" y="110445"/>
                  <a:pt x="3590652" y="112894"/>
                  <a:pt x="3587817" y="117449"/>
                </a:cubicBezTo>
                <a:close/>
                <a:moveTo>
                  <a:pt x="3576688" y="1352670"/>
                </a:moveTo>
                <a:cubicBezTo>
                  <a:pt x="3577891" y="1352670"/>
                  <a:pt x="3578837" y="1354517"/>
                  <a:pt x="3578837" y="1356966"/>
                </a:cubicBezTo>
                <a:cubicBezTo>
                  <a:pt x="3578837" y="1361821"/>
                  <a:pt x="3575571" y="1364528"/>
                  <a:pt x="3573595" y="1361263"/>
                </a:cubicBezTo>
                <a:cubicBezTo>
                  <a:pt x="3571618" y="1357997"/>
                  <a:pt x="3573681" y="1352670"/>
                  <a:pt x="3576688" y="1352670"/>
                </a:cubicBezTo>
                <a:close/>
                <a:moveTo>
                  <a:pt x="3574669" y="1421415"/>
                </a:moveTo>
                <a:cubicBezTo>
                  <a:pt x="3574669" y="1423262"/>
                  <a:pt x="3573724" y="1424723"/>
                  <a:pt x="3572563" y="1424723"/>
                </a:cubicBezTo>
                <a:cubicBezTo>
                  <a:pt x="3571455" y="1424724"/>
                  <a:pt x="3570548" y="1423852"/>
                  <a:pt x="3570501" y="1422747"/>
                </a:cubicBezTo>
                <a:cubicBezTo>
                  <a:pt x="3570665" y="1421392"/>
                  <a:pt x="3571421" y="1420181"/>
                  <a:pt x="3572563" y="1419438"/>
                </a:cubicBezTo>
                <a:cubicBezTo>
                  <a:pt x="3573552" y="1418880"/>
                  <a:pt x="3574497" y="1419782"/>
                  <a:pt x="3574497" y="1421587"/>
                </a:cubicBezTo>
                <a:close/>
                <a:moveTo>
                  <a:pt x="3570716" y="1547089"/>
                </a:moveTo>
                <a:cubicBezTo>
                  <a:pt x="3572048" y="1547949"/>
                  <a:pt x="3571962" y="1549367"/>
                  <a:pt x="3570501" y="1551386"/>
                </a:cubicBezTo>
                <a:cubicBezTo>
                  <a:pt x="3569040" y="1553405"/>
                  <a:pt x="3569341" y="1554995"/>
                  <a:pt x="3572907" y="1557530"/>
                </a:cubicBezTo>
                <a:cubicBezTo>
                  <a:pt x="3576474" y="1560065"/>
                  <a:pt x="3576989" y="1561827"/>
                  <a:pt x="3575485" y="1563073"/>
                </a:cubicBezTo>
                <a:cubicBezTo>
                  <a:pt x="3573981" y="1564319"/>
                  <a:pt x="3571833" y="1563631"/>
                  <a:pt x="3568611" y="1560108"/>
                </a:cubicBezTo>
                <a:cubicBezTo>
                  <a:pt x="3564658" y="1555811"/>
                  <a:pt x="3564314" y="1554222"/>
                  <a:pt x="3566248" y="1550441"/>
                </a:cubicBezTo>
                <a:cubicBezTo>
                  <a:pt x="3567365" y="1547992"/>
                  <a:pt x="3569384" y="1546531"/>
                  <a:pt x="3570544" y="1547261"/>
                </a:cubicBezTo>
                <a:close/>
                <a:moveTo>
                  <a:pt x="3564185" y="2254820"/>
                </a:moveTo>
                <a:cubicBezTo>
                  <a:pt x="3564185" y="2255336"/>
                  <a:pt x="3563283" y="2255766"/>
                  <a:pt x="3562080" y="2255766"/>
                </a:cubicBezTo>
                <a:cubicBezTo>
                  <a:pt x="3560886" y="2255697"/>
                  <a:pt x="3559970" y="2254683"/>
                  <a:pt x="3560018" y="2253488"/>
                </a:cubicBezTo>
                <a:cubicBezTo>
                  <a:pt x="3560018" y="2252242"/>
                  <a:pt x="3560963" y="2251856"/>
                  <a:pt x="3562080" y="2252543"/>
                </a:cubicBezTo>
                <a:cubicBezTo>
                  <a:pt x="3563197" y="2253231"/>
                  <a:pt x="3564013" y="2254691"/>
                  <a:pt x="3564013" y="2254992"/>
                </a:cubicBezTo>
                <a:close/>
                <a:moveTo>
                  <a:pt x="3562080" y="1866668"/>
                </a:moveTo>
                <a:cubicBezTo>
                  <a:pt x="3562080" y="1865465"/>
                  <a:pt x="3563068" y="1865036"/>
                  <a:pt x="3564185" y="1865766"/>
                </a:cubicBezTo>
                <a:cubicBezTo>
                  <a:pt x="3565302" y="1866496"/>
                  <a:pt x="3566291" y="1867485"/>
                  <a:pt x="3566291" y="1868000"/>
                </a:cubicBezTo>
                <a:cubicBezTo>
                  <a:pt x="3566291" y="1868516"/>
                  <a:pt x="3565345" y="1868945"/>
                  <a:pt x="3564185" y="1868945"/>
                </a:cubicBezTo>
                <a:cubicBezTo>
                  <a:pt x="3562982" y="1868971"/>
                  <a:pt x="3561977" y="1868039"/>
                  <a:pt x="3561908" y="1866840"/>
                </a:cubicBezTo>
                <a:close/>
                <a:moveTo>
                  <a:pt x="3563283" y="2457447"/>
                </a:moveTo>
                <a:cubicBezTo>
                  <a:pt x="3562626" y="2458658"/>
                  <a:pt x="3561457" y="2459509"/>
                  <a:pt x="3560104" y="2459767"/>
                </a:cubicBezTo>
                <a:cubicBezTo>
                  <a:pt x="3557354" y="2459767"/>
                  <a:pt x="3555807" y="2453666"/>
                  <a:pt x="3558170" y="2452162"/>
                </a:cubicBezTo>
                <a:cubicBezTo>
                  <a:pt x="3560533" y="2450658"/>
                  <a:pt x="3564916" y="2454697"/>
                  <a:pt x="3563111" y="2457618"/>
                </a:cubicBezTo>
                <a:close/>
                <a:moveTo>
                  <a:pt x="3567365" y="2622091"/>
                </a:moveTo>
                <a:cubicBezTo>
                  <a:pt x="3569255" y="2622779"/>
                  <a:pt x="3570157" y="2624368"/>
                  <a:pt x="3569470" y="2625528"/>
                </a:cubicBezTo>
                <a:cubicBezTo>
                  <a:pt x="3568714" y="2627294"/>
                  <a:pt x="3566673" y="2628119"/>
                  <a:pt x="3564903" y="2627363"/>
                </a:cubicBezTo>
                <a:cubicBezTo>
                  <a:pt x="3564078" y="2627011"/>
                  <a:pt x="3563420" y="2626353"/>
                  <a:pt x="3563068" y="2625528"/>
                </a:cubicBezTo>
                <a:cubicBezTo>
                  <a:pt x="3561006" y="2622435"/>
                  <a:pt x="3563240" y="2620673"/>
                  <a:pt x="3567193" y="2622263"/>
                </a:cubicBezTo>
                <a:close/>
                <a:moveTo>
                  <a:pt x="3565260" y="1482125"/>
                </a:moveTo>
                <a:cubicBezTo>
                  <a:pt x="3563541" y="1482125"/>
                  <a:pt x="3562080" y="1481180"/>
                  <a:pt x="3562080" y="1480020"/>
                </a:cubicBezTo>
                <a:cubicBezTo>
                  <a:pt x="3562080" y="1478860"/>
                  <a:pt x="3563541" y="1477872"/>
                  <a:pt x="3565260" y="1477872"/>
                </a:cubicBezTo>
                <a:cubicBezTo>
                  <a:pt x="3566978" y="1477872"/>
                  <a:pt x="3568396" y="1478860"/>
                  <a:pt x="3568396" y="1480020"/>
                </a:cubicBezTo>
                <a:cubicBezTo>
                  <a:pt x="3568396" y="1481180"/>
                  <a:pt x="3566806" y="1482297"/>
                  <a:pt x="3565087" y="1482297"/>
                </a:cubicBezTo>
                <a:close/>
                <a:moveTo>
                  <a:pt x="3560963" y="1163363"/>
                </a:moveTo>
                <a:cubicBezTo>
                  <a:pt x="3559201" y="1163363"/>
                  <a:pt x="3558299" y="1162375"/>
                  <a:pt x="3559029" y="1161214"/>
                </a:cubicBezTo>
                <a:cubicBezTo>
                  <a:pt x="3559721" y="1160032"/>
                  <a:pt x="3560933" y="1159251"/>
                  <a:pt x="3562295" y="1159109"/>
                </a:cubicBezTo>
                <a:cubicBezTo>
                  <a:pt x="3563408" y="1159156"/>
                  <a:pt x="3564276" y="1160097"/>
                  <a:pt x="3564228" y="1161211"/>
                </a:cubicBezTo>
                <a:cubicBezTo>
                  <a:pt x="3564228" y="1161212"/>
                  <a:pt x="3564228" y="1161213"/>
                  <a:pt x="3564228" y="1161214"/>
                </a:cubicBezTo>
                <a:cubicBezTo>
                  <a:pt x="3564013" y="1162546"/>
                  <a:pt x="3562595" y="1163363"/>
                  <a:pt x="3560748" y="1163363"/>
                </a:cubicBezTo>
                <a:close/>
                <a:moveTo>
                  <a:pt x="3559932" y="1499140"/>
                </a:moveTo>
                <a:cubicBezTo>
                  <a:pt x="3561281" y="1499320"/>
                  <a:pt x="3562479" y="1500089"/>
                  <a:pt x="3563197" y="1501245"/>
                </a:cubicBezTo>
                <a:cubicBezTo>
                  <a:pt x="3563928" y="1502405"/>
                  <a:pt x="3563197" y="1503393"/>
                  <a:pt x="3561221" y="1503393"/>
                </a:cubicBezTo>
                <a:cubicBezTo>
                  <a:pt x="3559244" y="1503393"/>
                  <a:pt x="3557955" y="1502405"/>
                  <a:pt x="3557955" y="1501245"/>
                </a:cubicBezTo>
                <a:cubicBezTo>
                  <a:pt x="3558007" y="1500261"/>
                  <a:pt x="3558746" y="1499453"/>
                  <a:pt x="3559717" y="1499312"/>
                </a:cubicBezTo>
                <a:close/>
                <a:moveTo>
                  <a:pt x="3560490" y="2282963"/>
                </a:moveTo>
                <a:cubicBezTo>
                  <a:pt x="3563627" y="2286185"/>
                  <a:pt x="3561908" y="2287947"/>
                  <a:pt x="3557955" y="2285498"/>
                </a:cubicBezTo>
                <a:cubicBezTo>
                  <a:pt x="3556323" y="2284467"/>
                  <a:pt x="3555635" y="2282920"/>
                  <a:pt x="3556494" y="2282061"/>
                </a:cubicBezTo>
                <a:cubicBezTo>
                  <a:pt x="3557354" y="2281201"/>
                  <a:pt x="3558900" y="2281760"/>
                  <a:pt x="3560275" y="2283135"/>
                </a:cubicBezTo>
                <a:close/>
                <a:moveTo>
                  <a:pt x="3559502" y="2635840"/>
                </a:moveTo>
                <a:cubicBezTo>
                  <a:pt x="3570716" y="2634379"/>
                  <a:pt x="3571661" y="2635840"/>
                  <a:pt x="3563111" y="2641812"/>
                </a:cubicBezTo>
                <a:cubicBezTo>
                  <a:pt x="3560542" y="2643711"/>
                  <a:pt x="3557839" y="2645434"/>
                  <a:pt x="3555034" y="2646968"/>
                </a:cubicBezTo>
                <a:cubicBezTo>
                  <a:pt x="3553358" y="2646968"/>
                  <a:pt x="3551639" y="2643703"/>
                  <a:pt x="3551639" y="2640480"/>
                </a:cubicBezTo>
                <a:cubicBezTo>
                  <a:pt x="3551639" y="2637258"/>
                  <a:pt x="3553659" y="2636528"/>
                  <a:pt x="3559502" y="2635840"/>
                </a:cubicBezTo>
                <a:close/>
                <a:moveTo>
                  <a:pt x="3545366" y="2986999"/>
                </a:moveTo>
                <a:cubicBezTo>
                  <a:pt x="3544331" y="2984786"/>
                  <a:pt x="3542307" y="2983192"/>
                  <a:pt x="3539910" y="2982702"/>
                </a:cubicBezTo>
                <a:cubicBezTo>
                  <a:pt x="3534109" y="2982702"/>
                  <a:pt x="3537675" y="2975355"/>
                  <a:pt x="3543819" y="2974625"/>
                </a:cubicBezTo>
                <a:cubicBezTo>
                  <a:pt x="3548116" y="2974109"/>
                  <a:pt x="3549577" y="2974839"/>
                  <a:pt x="3549577" y="2977804"/>
                </a:cubicBezTo>
                <a:cubicBezTo>
                  <a:pt x="3549710" y="2980704"/>
                  <a:pt x="3550140" y="2983583"/>
                  <a:pt x="3550866" y="2986397"/>
                </a:cubicBezTo>
                <a:cubicBezTo>
                  <a:pt x="3552284" y="2992455"/>
                  <a:pt x="3548288" y="2992842"/>
                  <a:pt x="3545194" y="2986999"/>
                </a:cubicBezTo>
                <a:close/>
                <a:moveTo>
                  <a:pt x="3549663" y="3435561"/>
                </a:moveTo>
                <a:cubicBezTo>
                  <a:pt x="3549663" y="3436678"/>
                  <a:pt x="3548761" y="3437580"/>
                  <a:pt x="3547643" y="3437580"/>
                </a:cubicBezTo>
                <a:cubicBezTo>
                  <a:pt x="3547631" y="3437580"/>
                  <a:pt x="3547613" y="3437580"/>
                  <a:pt x="3547600" y="3437580"/>
                </a:cubicBezTo>
                <a:cubicBezTo>
                  <a:pt x="3546441" y="3437580"/>
                  <a:pt x="3545495" y="3436076"/>
                  <a:pt x="3545495" y="3434272"/>
                </a:cubicBezTo>
                <a:cubicBezTo>
                  <a:pt x="3545495" y="3432467"/>
                  <a:pt x="3546441" y="3431565"/>
                  <a:pt x="3547600" y="3432295"/>
                </a:cubicBezTo>
                <a:cubicBezTo>
                  <a:pt x="3548653" y="3433060"/>
                  <a:pt x="3549298" y="3434263"/>
                  <a:pt x="3549362" y="3435561"/>
                </a:cubicBezTo>
                <a:close/>
                <a:moveTo>
                  <a:pt x="3537590" y="2931401"/>
                </a:moveTo>
                <a:cubicBezTo>
                  <a:pt x="3534281" y="2927749"/>
                  <a:pt x="3534324" y="2927491"/>
                  <a:pt x="3538449" y="2927491"/>
                </a:cubicBezTo>
                <a:cubicBezTo>
                  <a:pt x="3540558" y="2927358"/>
                  <a:pt x="3542629" y="2928140"/>
                  <a:pt x="3544120" y="2929640"/>
                </a:cubicBezTo>
                <a:cubicBezTo>
                  <a:pt x="3546647" y="2931332"/>
                  <a:pt x="3549689" y="2932080"/>
                  <a:pt x="3552713" y="2931745"/>
                </a:cubicBezTo>
                <a:cubicBezTo>
                  <a:pt x="3555751" y="2931397"/>
                  <a:pt x="3558806" y="2932175"/>
                  <a:pt x="3561306" y="2933936"/>
                </a:cubicBezTo>
                <a:cubicBezTo>
                  <a:pt x="3563455" y="2938061"/>
                  <a:pt x="3541371" y="2935698"/>
                  <a:pt x="3537590" y="2931401"/>
                </a:cubicBezTo>
                <a:close/>
                <a:moveTo>
                  <a:pt x="3519114" y="3205823"/>
                </a:moveTo>
                <a:cubicBezTo>
                  <a:pt x="3521606" y="3203718"/>
                  <a:pt x="3522895" y="3203718"/>
                  <a:pt x="3524872" y="3205823"/>
                </a:cubicBezTo>
                <a:cubicBezTo>
                  <a:pt x="3526848" y="3207928"/>
                  <a:pt x="3526676" y="3208788"/>
                  <a:pt x="3524227" y="3210335"/>
                </a:cubicBezTo>
                <a:cubicBezTo>
                  <a:pt x="3518083" y="3214158"/>
                  <a:pt x="3513701" y="3210377"/>
                  <a:pt x="3519114" y="3205823"/>
                </a:cubicBezTo>
                <a:close/>
                <a:moveTo>
                  <a:pt x="3519114" y="2984893"/>
                </a:moveTo>
                <a:cubicBezTo>
                  <a:pt x="3520962" y="2984893"/>
                  <a:pt x="3521907" y="2985839"/>
                  <a:pt x="3521177" y="2986999"/>
                </a:cubicBezTo>
                <a:cubicBezTo>
                  <a:pt x="3520446" y="2988159"/>
                  <a:pt x="3519544" y="2989147"/>
                  <a:pt x="3519114" y="2989147"/>
                </a:cubicBezTo>
                <a:cubicBezTo>
                  <a:pt x="3518685" y="2989147"/>
                  <a:pt x="3517739" y="2988202"/>
                  <a:pt x="3517009" y="2986999"/>
                </a:cubicBezTo>
                <a:cubicBezTo>
                  <a:pt x="3516279" y="2985796"/>
                  <a:pt x="3517138" y="2985108"/>
                  <a:pt x="3519028" y="2985108"/>
                </a:cubicBezTo>
                <a:close/>
                <a:moveTo>
                  <a:pt x="3523411" y="3584222"/>
                </a:moveTo>
                <a:cubicBezTo>
                  <a:pt x="3529856" y="3584222"/>
                  <a:pt x="3532004" y="3588518"/>
                  <a:pt x="3527278" y="3591999"/>
                </a:cubicBezTo>
                <a:cubicBezTo>
                  <a:pt x="3522552" y="3595479"/>
                  <a:pt x="3520575" y="3595608"/>
                  <a:pt x="3518083" y="3590882"/>
                </a:cubicBezTo>
                <a:cubicBezTo>
                  <a:pt x="3515591" y="3586155"/>
                  <a:pt x="3517095" y="3584222"/>
                  <a:pt x="3523454" y="3584222"/>
                </a:cubicBezTo>
                <a:close/>
                <a:moveTo>
                  <a:pt x="3527321" y="3467355"/>
                </a:moveTo>
                <a:cubicBezTo>
                  <a:pt x="3525645" y="3464563"/>
                  <a:pt x="3528137" y="3460567"/>
                  <a:pt x="3530629" y="3462113"/>
                </a:cubicBezTo>
                <a:cubicBezTo>
                  <a:pt x="3531875" y="3463192"/>
                  <a:pt x="3532584" y="3464764"/>
                  <a:pt x="3532562" y="3466410"/>
                </a:cubicBezTo>
                <a:cubicBezTo>
                  <a:pt x="3532605" y="3469933"/>
                  <a:pt x="3529426" y="3470621"/>
                  <a:pt x="3527364" y="3467355"/>
                </a:cubicBezTo>
                <a:close/>
                <a:moveTo>
                  <a:pt x="3526290" y="2942400"/>
                </a:moveTo>
                <a:cubicBezTo>
                  <a:pt x="3528610" y="2942400"/>
                  <a:pt x="3530586" y="2943732"/>
                  <a:pt x="3530586" y="2945365"/>
                </a:cubicBezTo>
                <a:cubicBezTo>
                  <a:pt x="3530586" y="2948544"/>
                  <a:pt x="3525473" y="2951380"/>
                  <a:pt x="3523454" y="2949318"/>
                </a:cubicBezTo>
                <a:cubicBezTo>
                  <a:pt x="3521813" y="2947878"/>
                  <a:pt x="3521645" y="2945382"/>
                  <a:pt x="3523084" y="2943741"/>
                </a:cubicBezTo>
                <a:cubicBezTo>
                  <a:pt x="3523896" y="2942809"/>
                  <a:pt x="3525099" y="2942314"/>
                  <a:pt x="3526333" y="2942400"/>
                </a:cubicBezTo>
                <a:close/>
                <a:moveTo>
                  <a:pt x="3521391" y="2868714"/>
                </a:moveTo>
                <a:cubicBezTo>
                  <a:pt x="3518856" y="2866136"/>
                  <a:pt x="3519974" y="2861625"/>
                  <a:pt x="3523153" y="2861625"/>
                </a:cubicBezTo>
                <a:cubicBezTo>
                  <a:pt x="3524915" y="2861625"/>
                  <a:pt x="3526290" y="2863515"/>
                  <a:pt x="3526290" y="2865921"/>
                </a:cubicBezTo>
                <a:cubicBezTo>
                  <a:pt x="3526333" y="2870089"/>
                  <a:pt x="3524141" y="2871421"/>
                  <a:pt x="3521434" y="2868714"/>
                </a:cubicBezTo>
                <a:close/>
                <a:moveTo>
                  <a:pt x="3540554" y="2785876"/>
                </a:moveTo>
                <a:cubicBezTo>
                  <a:pt x="3543519" y="2788884"/>
                  <a:pt x="3545538" y="2791720"/>
                  <a:pt x="3544851" y="2792192"/>
                </a:cubicBezTo>
                <a:cubicBezTo>
                  <a:pt x="3543046" y="2793825"/>
                  <a:pt x="3532777" y="2789099"/>
                  <a:pt x="3531617" y="2786134"/>
                </a:cubicBezTo>
                <a:cubicBezTo>
                  <a:pt x="3529727" y="2780506"/>
                  <a:pt x="3535141" y="2780334"/>
                  <a:pt x="3540597" y="2785876"/>
                </a:cubicBezTo>
                <a:close/>
                <a:moveTo>
                  <a:pt x="3536988" y="2750172"/>
                </a:moveTo>
                <a:cubicBezTo>
                  <a:pt x="3538311" y="2751620"/>
                  <a:pt x="3538977" y="2753545"/>
                  <a:pt x="3538836" y="2755500"/>
                </a:cubicBezTo>
                <a:cubicBezTo>
                  <a:pt x="3538836" y="2759796"/>
                  <a:pt x="3535828" y="2761085"/>
                  <a:pt x="3533723" y="2757691"/>
                </a:cubicBezTo>
                <a:cubicBezTo>
                  <a:pt x="3532133" y="2754941"/>
                  <a:pt x="3534797" y="2748797"/>
                  <a:pt x="3537031" y="2750172"/>
                </a:cubicBezTo>
                <a:close/>
                <a:moveTo>
                  <a:pt x="3553530" y="2806328"/>
                </a:moveTo>
                <a:cubicBezTo>
                  <a:pt x="3553530" y="2809679"/>
                  <a:pt x="3541800" y="2808906"/>
                  <a:pt x="3538879" y="2805340"/>
                </a:cubicBezTo>
                <a:cubicBezTo>
                  <a:pt x="3536816" y="2802805"/>
                  <a:pt x="3536902" y="2801945"/>
                  <a:pt x="3539308" y="2801043"/>
                </a:cubicBezTo>
                <a:cubicBezTo>
                  <a:pt x="3543132" y="2799496"/>
                  <a:pt x="3553573" y="2803406"/>
                  <a:pt x="3553573" y="2806328"/>
                </a:cubicBezTo>
                <a:close/>
                <a:moveTo>
                  <a:pt x="3547257" y="1520708"/>
                </a:moveTo>
                <a:cubicBezTo>
                  <a:pt x="3547257" y="1518302"/>
                  <a:pt x="3548202" y="1516412"/>
                  <a:pt x="3549319" y="1516412"/>
                </a:cubicBezTo>
                <a:cubicBezTo>
                  <a:pt x="3550436" y="1516412"/>
                  <a:pt x="3551424" y="1517787"/>
                  <a:pt x="3551424" y="1519462"/>
                </a:cubicBezTo>
                <a:cubicBezTo>
                  <a:pt x="3551390" y="1521134"/>
                  <a:pt x="3550621" y="1522706"/>
                  <a:pt x="3549319" y="1523759"/>
                </a:cubicBezTo>
                <a:cubicBezTo>
                  <a:pt x="3548245" y="1524489"/>
                  <a:pt x="3547300" y="1523072"/>
                  <a:pt x="3547300" y="1520708"/>
                </a:cubicBezTo>
                <a:close/>
                <a:moveTo>
                  <a:pt x="3545151" y="2344103"/>
                </a:moveTo>
                <a:cubicBezTo>
                  <a:pt x="3543991" y="2344876"/>
                  <a:pt x="3543046" y="2343029"/>
                  <a:pt x="3543046" y="2339806"/>
                </a:cubicBezTo>
                <a:cubicBezTo>
                  <a:pt x="3543046" y="2336584"/>
                  <a:pt x="3543991" y="2334780"/>
                  <a:pt x="3545151" y="2335510"/>
                </a:cubicBezTo>
                <a:cubicBezTo>
                  <a:pt x="3547523" y="2337250"/>
                  <a:pt x="3548039" y="2340584"/>
                  <a:pt x="3546299" y="2342956"/>
                </a:cubicBezTo>
                <a:cubicBezTo>
                  <a:pt x="3545976" y="2343394"/>
                  <a:pt x="3545590" y="2343781"/>
                  <a:pt x="3545151" y="2344103"/>
                </a:cubicBezTo>
                <a:close/>
                <a:moveTo>
                  <a:pt x="3533723" y="2831893"/>
                </a:moveTo>
                <a:cubicBezTo>
                  <a:pt x="3535441" y="2831893"/>
                  <a:pt x="3536859" y="2832838"/>
                  <a:pt x="3536859" y="2833998"/>
                </a:cubicBezTo>
                <a:cubicBezTo>
                  <a:pt x="3536859" y="2835158"/>
                  <a:pt x="3535441" y="2836146"/>
                  <a:pt x="3533723" y="2836146"/>
                </a:cubicBezTo>
                <a:cubicBezTo>
                  <a:pt x="3532004" y="2836146"/>
                  <a:pt x="3530586" y="2835158"/>
                  <a:pt x="3530586" y="2833998"/>
                </a:cubicBezTo>
                <a:cubicBezTo>
                  <a:pt x="3530586" y="2832838"/>
                  <a:pt x="3531961" y="2831893"/>
                  <a:pt x="3533723" y="2831893"/>
                </a:cubicBezTo>
                <a:close/>
                <a:moveTo>
                  <a:pt x="3528481" y="2700117"/>
                </a:moveTo>
                <a:cubicBezTo>
                  <a:pt x="3527295" y="2700143"/>
                  <a:pt x="3526315" y="2699197"/>
                  <a:pt x="3526290" y="2698011"/>
                </a:cubicBezTo>
                <a:cubicBezTo>
                  <a:pt x="3526268" y="2696826"/>
                  <a:pt x="3527209" y="2695846"/>
                  <a:pt x="3528395" y="2695820"/>
                </a:cubicBezTo>
                <a:cubicBezTo>
                  <a:pt x="3529581" y="2695799"/>
                  <a:pt x="3530560" y="2696740"/>
                  <a:pt x="3530586" y="2697926"/>
                </a:cubicBezTo>
                <a:cubicBezTo>
                  <a:pt x="3530586" y="2697938"/>
                  <a:pt x="3530586" y="2697956"/>
                  <a:pt x="3530586" y="2697969"/>
                </a:cubicBezTo>
                <a:cubicBezTo>
                  <a:pt x="3530612" y="2699133"/>
                  <a:pt x="3529688" y="2700091"/>
                  <a:pt x="3528524" y="2700117"/>
                </a:cubicBezTo>
                <a:cubicBezTo>
                  <a:pt x="3528498" y="2700117"/>
                  <a:pt x="3528468" y="2700117"/>
                  <a:pt x="3528438" y="2700117"/>
                </a:cubicBezTo>
                <a:close/>
                <a:moveTo>
                  <a:pt x="3529211" y="2841044"/>
                </a:moveTo>
                <a:cubicBezTo>
                  <a:pt x="3530930" y="2839283"/>
                  <a:pt x="3536859" y="2842033"/>
                  <a:pt x="3536859" y="2844568"/>
                </a:cubicBezTo>
                <a:cubicBezTo>
                  <a:pt x="3536859" y="2845771"/>
                  <a:pt x="3535484" y="2846759"/>
                  <a:pt x="3533852" y="2846759"/>
                </a:cubicBezTo>
                <a:cubicBezTo>
                  <a:pt x="3530457" y="2846759"/>
                  <a:pt x="3527364" y="2842892"/>
                  <a:pt x="3529168" y="2841044"/>
                </a:cubicBezTo>
                <a:close/>
                <a:moveTo>
                  <a:pt x="3533164" y="2867640"/>
                </a:moveTo>
                <a:cubicBezTo>
                  <a:pt x="3534195" y="2864375"/>
                  <a:pt x="3540769" y="2863816"/>
                  <a:pt x="3541542" y="2866953"/>
                </a:cubicBezTo>
                <a:cubicBezTo>
                  <a:pt x="3541886" y="2868113"/>
                  <a:pt x="3539867" y="2869402"/>
                  <a:pt x="3537246" y="2869788"/>
                </a:cubicBezTo>
                <a:cubicBezTo>
                  <a:pt x="3533723" y="2870261"/>
                  <a:pt x="3532434" y="2869616"/>
                  <a:pt x="3533121" y="2867640"/>
                </a:cubicBezTo>
                <a:close/>
                <a:moveTo>
                  <a:pt x="3556709" y="2821237"/>
                </a:moveTo>
                <a:cubicBezTo>
                  <a:pt x="3554948" y="2821237"/>
                  <a:pt x="3552413" y="2823643"/>
                  <a:pt x="3551510" y="2826565"/>
                </a:cubicBezTo>
                <a:cubicBezTo>
                  <a:pt x="3549534" y="2831807"/>
                  <a:pt x="3547214" y="2833139"/>
                  <a:pt x="3544636" y="2830561"/>
                </a:cubicBezTo>
                <a:cubicBezTo>
                  <a:pt x="3542058" y="2827983"/>
                  <a:pt x="3548932" y="2817671"/>
                  <a:pt x="3552628" y="2816210"/>
                </a:cubicBezTo>
                <a:cubicBezTo>
                  <a:pt x="3557998" y="2814105"/>
                  <a:pt x="3559889" y="2814620"/>
                  <a:pt x="3559889" y="2818058"/>
                </a:cubicBezTo>
                <a:cubicBezTo>
                  <a:pt x="3559889" y="2819815"/>
                  <a:pt x="3558466" y="2821237"/>
                  <a:pt x="3556709" y="2821237"/>
                </a:cubicBezTo>
                <a:cubicBezTo>
                  <a:pt x="3556696" y="2821237"/>
                  <a:pt x="3556679" y="2821237"/>
                  <a:pt x="3556666" y="2821237"/>
                </a:cubicBezTo>
                <a:close/>
                <a:moveTo>
                  <a:pt x="3553616" y="1879386"/>
                </a:moveTo>
                <a:cubicBezTo>
                  <a:pt x="3552456" y="1879773"/>
                  <a:pt x="3551510" y="1878484"/>
                  <a:pt x="3551510" y="1876550"/>
                </a:cubicBezTo>
                <a:cubicBezTo>
                  <a:pt x="3551510" y="1874617"/>
                  <a:pt x="3552456" y="1873328"/>
                  <a:pt x="3553616" y="1873715"/>
                </a:cubicBezTo>
                <a:cubicBezTo>
                  <a:pt x="3555184" y="1874191"/>
                  <a:pt x="3556065" y="1875850"/>
                  <a:pt x="3555588" y="1877414"/>
                </a:cubicBezTo>
                <a:cubicBezTo>
                  <a:pt x="3555300" y="1878359"/>
                  <a:pt x="3554561" y="1879098"/>
                  <a:pt x="3553616" y="1879386"/>
                </a:cubicBezTo>
                <a:close/>
                <a:moveTo>
                  <a:pt x="3540726" y="526224"/>
                </a:moveTo>
                <a:cubicBezTo>
                  <a:pt x="3539996" y="528373"/>
                  <a:pt x="3539523" y="528373"/>
                  <a:pt x="3538234" y="526224"/>
                </a:cubicBezTo>
                <a:cubicBezTo>
                  <a:pt x="3536472" y="523346"/>
                  <a:pt x="3538234" y="520080"/>
                  <a:pt x="3540339" y="522229"/>
                </a:cubicBezTo>
                <a:cubicBezTo>
                  <a:pt x="3541022" y="523457"/>
                  <a:pt x="3541104" y="524931"/>
                  <a:pt x="3540554" y="526224"/>
                </a:cubicBezTo>
                <a:close/>
                <a:moveTo>
                  <a:pt x="3544292" y="1911610"/>
                </a:moveTo>
                <a:cubicBezTo>
                  <a:pt x="3543622" y="1912796"/>
                  <a:pt x="3542423" y="1913595"/>
                  <a:pt x="3541070" y="1913759"/>
                </a:cubicBezTo>
                <a:cubicBezTo>
                  <a:pt x="3539923" y="1913711"/>
                  <a:pt x="3539025" y="1912758"/>
                  <a:pt x="3539050" y="1911610"/>
                </a:cubicBezTo>
                <a:cubicBezTo>
                  <a:pt x="3539050" y="1910450"/>
                  <a:pt x="3540554" y="1909505"/>
                  <a:pt x="3542359" y="1909505"/>
                </a:cubicBezTo>
                <a:cubicBezTo>
                  <a:pt x="3544163" y="1909505"/>
                  <a:pt x="3544851" y="1910450"/>
                  <a:pt x="3544120" y="1911610"/>
                </a:cubicBezTo>
                <a:close/>
                <a:moveTo>
                  <a:pt x="3541156" y="1917883"/>
                </a:moveTo>
                <a:cubicBezTo>
                  <a:pt x="3541027" y="1919263"/>
                  <a:pt x="3540245" y="1920491"/>
                  <a:pt x="3539050" y="1921192"/>
                </a:cubicBezTo>
                <a:cubicBezTo>
                  <a:pt x="3537933" y="1921922"/>
                  <a:pt x="3536988" y="1921192"/>
                  <a:pt x="3536988" y="1919172"/>
                </a:cubicBezTo>
                <a:cubicBezTo>
                  <a:pt x="3536988" y="1917153"/>
                  <a:pt x="3537933" y="1915864"/>
                  <a:pt x="3539050" y="1915864"/>
                </a:cubicBezTo>
                <a:cubicBezTo>
                  <a:pt x="3540133" y="1915911"/>
                  <a:pt x="3540984" y="1916801"/>
                  <a:pt x="3540984" y="1917883"/>
                </a:cubicBezTo>
                <a:close/>
                <a:moveTo>
                  <a:pt x="3539050" y="2041281"/>
                </a:moveTo>
                <a:cubicBezTo>
                  <a:pt x="3539072" y="2042419"/>
                  <a:pt x="3538169" y="2043360"/>
                  <a:pt x="3537031" y="2043386"/>
                </a:cubicBezTo>
                <a:cubicBezTo>
                  <a:pt x="3537018" y="2043386"/>
                  <a:pt x="3537001" y="2043386"/>
                  <a:pt x="3536988" y="2043386"/>
                </a:cubicBezTo>
                <a:cubicBezTo>
                  <a:pt x="3535802" y="2043386"/>
                  <a:pt x="3534840" y="2042424"/>
                  <a:pt x="3534840" y="2041238"/>
                </a:cubicBezTo>
                <a:cubicBezTo>
                  <a:pt x="3534840" y="2040052"/>
                  <a:pt x="3535802" y="2039090"/>
                  <a:pt x="3536988" y="2039090"/>
                </a:cubicBezTo>
                <a:cubicBezTo>
                  <a:pt x="3538109" y="2039180"/>
                  <a:pt x="3538951" y="2040155"/>
                  <a:pt x="3538879" y="2041281"/>
                </a:cubicBezTo>
                <a:close/>
                <a:moveTo>
                  <a:pt x="3538019" y="2662866"/>
                </a:moveTo>
                <a:cubicBezTo>
                  <a:pt x="3540683" y="2663897"/>
                  <a:pt x="3540769" y="2664799"/>
                  <a:pt x="3538578" y="2668408"/>
                </a:cubicBezTo>
                <a:cubicBezTo>
                  <a:pt x="3535527" y="2673392"/>
                  <a:pt x="3530973" y="2673865"/>
                  <a:pt x="3525688" y="2669826"/>
                </a:cubicBezTo>
                <a:cubicBezTo>
                  <a:pt x="3522852" y="2667721"/>
                  <a:pt x="3522466" y="2666518"/>
                  <a:pt x="3524399" y="2665529"/>
                </a:cubicBezTo>
                <a:cubicBezTo>
                  <a:pt x="3526333" y="2664541"/>
                  <a:pt x="3527493" y="2664498"/>
                  <a:pt x="3528137" y="2665186"/>
                </a:cubicBezTo>
                <a:cubicBezTo>
                  <a:pt x="3528781" y="2665873"/>
                  <a:pt x="3530672" y="2665401"/>
                  <a:pt x="3532176" y="2664112"/>
                </a:cubicBezTo>
                <a:cubicBezTo>
                  <a:pt x="3533809" y="2662775"/>
                  <a:pt x="3535983" y="2662311"/>
                  <a:pt x="3538019" y="2662866"/>
                </a:cubicBezTo>
                <a:close/>
                <a:moveTo>
                  <a:pt x="3521348" y="2655518"/>
                </a:moveTo>
                <a:cubicBezTo>
                  <a:pt x="3522380" y="2653843"/>
                  <a:pt x="3523411" y="2653843"/>
                  <a:pt x="3525043" y="2655518"/>
                </a:cubicBezTo>
                <a:cubicBezTo>
                  <a:pt x="3526311" y="2656352"/>
                  <a:pt x="3526667" y="2658058"/>
                  <a:pt x="3525834" y="2659325"/>
                </a:cubicBezTo>
                <a:cubicBezTo>
                  <a:pt x="3525628" y="2659639"/>
                  <a:pt x="3525357" y="2659910"/>
                  <a:pt x="3525043" y="2660116"/>
                </a:cubicBezTo>
                <a:cubicBezTo>
                  <a:pt x="3522122" y="2662866"/>
                  <a:pt x="3519071" y="2658870"/>
                  <a:pt x="3521220" y="2655304"/>
                </a:cubicBezTo>
                <a:close/>
                <a:moveTo>
                  <a:pt x="3526461" y="2075481"/>
                </a:moveTo>
                <a:cubicBezTo>
                  <a:pt x="3526461" y="2074296"/>
                  <a:pt x="3527424" y="2073333"/>
                  <a:pt x="3528610" y="2073333"/>
                </a:cubicBezTo>
                <a:cubicBezTo>
                  <a:pt x="3529796" y="2073333"/>
                  <a:pt x="3530758" y="2074296"/>
                  <a:pt x="3530758" y="2075481"/>
                </a:cubicBezTo>
                <a:cubicBezTo>
                  <a:pt x="3530758" y="2076667"/>
                  <a:pt x="3529796" y="2077630"/>
                  <a:pt x="3528610" y="2077630"/>
                </a:cubicBezTo>
                <a:cubicBezTo>
                  <a:pt x="3527424" y="2077630"/>
                  <a:pt x="3526461" y="2076667"/>
                  <a:pt x="3526461" y="2075481"/>
                </a:cubicBezTo>
                <a:close/>
                <a:moveTo>
                  <a:pt x="3532734" y="2339033"/>
                </a:moveTo>
                <a:cubicBezTo>
                  <a:pt x="3531583" y="2338986"/>
                  <a:pt x="3530672" y="2338041"/>
                  <a:pt x="3530672" y="2336885"/>
                </a:cubicBezTo>
                <a:cubicBezTo>
                  <a:pt x="3530672" y="2335699"/>
                  <a:pt x="3531634" y="2334737"/>
                  <a:pt x="3532820" y="2334737"/>
                </a:cubicBezTo>
                <a:cubicBezTo>
                  <a:pt x="3534006" y="2334737"/>
                  <a:pt x="3534969" y="2335699"/>
                  <a:pt x="3534969" y="2336885"/>
                </a:cubicBezTo>
                <a:cubicBezTo>
                  <a:pt x="3534857" y="2338066"/>
                  <a:pt x="3533809" y="2338934"/>
                  <a:pt x="3532627" y="2338823"/>
                </a:cubicBezTo>
                <a:cubicBezTo>
                  <a:pt x="3532618" y="2338818"/>
                  <a:pt x="3532614" y="2338818"/>
                  <a:pt x="3532605" y="2338818"/>
                </a:cubicBezTo>
                <a:close/>
                <a:moveTo>
                  <a:pt x="3528438" y="1888108"/>
                </a:moveTo>
                <a:cubicBezTo>
                  <a:pt x="3527278" y="1888495"/>
                  <a:pt x="3526333" y="1887206"/>
                  <a:pt x="3526333" y="1885272"/>
                </a:cubicBezTo>
                <a:cubicBezTo>
                  <a:pt x="3526333" y="1883339"/>
                  <a:pt x="3527278" y="1882050"/>
                  <a:pt x="3528438" y="1882437"/>
                </a:cubicBezTo>
                <a:cubicBezTo>
                  <a:pt x="3530006" y="1882914"/>
                  <a:pt x="3530887" y="1884572"/>
                  <a:pt x="3530410" y="1886136"/>
                </a:cubicBezTo>
                <a:cubicBezTo>
                  <a:pt x="3530122" y="1887081"/>
                  <a:pt x="3529383" y="1887820"/>
                  <a:pt x="3528438" y="1888108"/>
                </a:cubicBezTo>
                <a:close/>
                <a:moveTo>
                  <a:pt x="3520060" y="2685466"/>
                </a:moveTo>
                <a:cubicBezTo>
                  <a:pt x="3521224" y="2685466"/>
                  <a:pt x="3522165" y="2686406"/>
                  <a:pt x="3522165" y="2687571"/>
                </a:cubicBezTo>
                <a:cubicBezTo>
                  <a:pt x="3522165" y="2688757"/>
                  <a:pt x="3521202" y="2689719"/>
                  <a:pt x="3520017" y="2689719"/>
                </a:cubicBezTo>
                <a:cubicBezTo>
                  <a:pt x="3518831" y="2689719"/>
                  <a:pt x="3517868" y="2688757"/>
                  <a:pt x="3517868" y="2687571"/>
                </a:cubicBezTo>
                <a:cubicBezTo>
                  <a:pt x="3517748" y="2686415"/>
                  <a:pt x="3518590" y="2685380"/>
                  <a:pt x="3519746" y="2685259"/>
                </a:cubicBezTo>
                <a:cubicBezTo>
                  <a:pt x="3519849" y="2685251"/>
                  <a:pt x="3519956" y="2685246"/>
                  <a:pt x="3520060" y="2685251"/>
                </a:cubicBezTo>
                <a:close/>
                <a:moveTo>
                  <a:pt x="3524356" y="2814363"/>
                </a:moveTo>
                <a:cubicBezTo>
                  <a:pt x="3528653" y="2813160"/>
                  <a:pt x="3529426" y="2814363"/>
                  <a:pt x="3527278" y="2820077"/>
                </a:cubicBezTo>
                <a:cubicBezTo>
                  <a:pt x="3526934" y="2822423"/>
                  <a:pt x="3524751" y="2824051"/>
                  <a:pt x="3522406" y="2823708"/>
                </a:cubicBezTo>
                <a:cubicBezTo>
                  <a:pt x="3520992" y="2823501"/>
                  <a:pt x="3519776" y="2822608"/>
                  <a:pt x="3519157" y="2821323"/>
                </a:cubicBezTo>
                <a:cubicBezTo>
                  <a:pt x="3517224" y="2818315"/>
                  <a:pt x="3519243" y="2815609"/>
                  <a:pt x="3524227" y="2814277"/>
                </a:cubicBezTo>
                <a:close/>
                <a:moveTo>
                  <a:pt x="3523454" y="2923152"/>
                </a:moveTo>
                <a:cubicBezTo>
                  <a:pt x="3522771" y="2924381"/>
                  <a:pt x="3521572" y="2925231"/>
                  <a:pt x="3520188" y="2925472"/>
                </a:cubicBezTo>
                <a:cubicBezTo>
                  <a:pt x="3517872" y="2924956"/>
                  <a:pt x="3516412" y="2922662"/>
                  <a:pt x="3516923" y="2920346"/>
                </a:cubicBezTo>
                <a:cubicBezTo>
                  <a:pt x="3517078" y="2919650"/>
                  <a:pt x="3517404" y="2919006"/>
                  <a:pt x="3517868" y="2918468"/>
                </a:cubicBezTo>
                <a:cubicBezTo>
                  <a:pt x="3520833" y="2915461"/>
                  <a:pt x="3525473" y="2919543"/>
                  <a:pt x="3523325" y="2923066"/>
                </a:cubicBezTo>
                <a:close/>
                <a:moveTo>
                  <a:pt x="3517439" y="2961477"/>
                </a:moveTo>
                <a:cubicBezTo>
                  <a:pt x="3520876" y="2954474"/>
                  <a:pt x="3521735" y="2954173"/>
                  <a:pt x="3526977" y="2958169"/>
                </a:cubicBezTo>
                <a:cubicBezTo>
                  <a:pt x="3532219" y="2962165"/>
                  <a:pt x="3531574" y="2964356"/>
                  <a:pt x="3525000" y="2967449"/>
                </a:cubicBezTo>
                <a:cubicBezTo>
                  <a:pt x="3515118" y="2971961"/>
                  <a:pt x="3512927" y="2970242"/>
                  <a:pt x="3517310" y="2961391"/>
                </a:cubicBezTo>
                <a:close/>
                <a:moveTo>
                  <a:pt x="3513915" y="3520547"/>
                </a:moveTo>
                <a:cubicBezTo>
                  <a:pt x="3513915" y="3521707"/>
                  <a:pt x="3513529" y="3522695"/>
                  <a:pt x="3512970" y="3522695"/>
                </a:cubicBezTo>
                <a:cubicBezTo>
                  <a:pt x="3512412" y="3522695"/>
                  <a:pt x="3511509" y="3521707"/>
                  <a:pt x="3510779" y="3520547"/>
                </a:cubicBezTo>
                <a:cubicBezTo>
                  <a:pt x="3510048" y="3519387"/>
                  <a:pt x="3510478" y="3518441"/>
                  <a:pt x="3511681" y="3518441"/>
                </a:cubicBezTo>
                <a:cubicBezTo>
                  <a:pt x="3512803" y="3518463"/>
                  <a:pt x="3513718" y="3519339"/>
                  <a:pt x="3513786" y="3520461"/>
                </a:cubicBezTo>
                <a:close/>
                <a:moveTo>
                  <a:pt x="3519200" y="3607681"/>
                </a:moveTo>
                <a:cubicBezTo>
                  <a:pt x="3520777" y="3607625"/>
                  <a:pt x="3522173" y="3606650"/>
                  <a:pt x="3522766" y="3605189"/>
                </a:cubicBezTo>
                <a:cubicBezTo>
                  <a:pt x="3523282" y="3603599"/>
                  <a:pt x="3525086" y="3603299"/>
                  <a:pt x="3527665" y="3604330"/>
                </a:cubicBezTo>
                <a:cubicBezTo>
                  <a:pt x="3531531" y="3605920"/>
                  <a:pt x="3531488" y="3606092"/>
                  <a:pt x="3526977" y="3607853"/>
                </a:cubicBezTo>
                <a:cubicBezTo>
                  <a:pt x="3521520" y="3610001"/>
                  <a:pt x="3520876" y="3613052"/>
                  <a:pt x="3525559" y="3614899"/>
                </a:cubicBezTo>
                <a:cubicBezTo>
                  <a:pt x="3527364" y="3615587"/>
                  <a:pt x="3528352" y="3616919"/>
                  <a:pt x="3527836" y="3617821"/>
                </a:cubicBezTo>
                <a:cubicBezTo>
                  <a:pt x="3525860" y="3621044"/>
                  <a:pt x="3513915" y="3620700"/>
                  <a:pt x="3513915" y="3617477"/>
                </a:cubicBezTo>
                <a:cubicBezTo>
                  <a:pt x="3513786" y="3612107"/>
                  <a:pt x="3516236" y="3607595"/>
                  <a:pt x="3519071" y="3607595"/>
                </a:cubicBezTo>
                <a:close/>
                <a:moveTo>
                  <a:pt x="3531703" y="3677844"/>
                </a:moveTo>
                <a:cubicBezTo>
                  <a:pt x="3533422" y="3677844"/>
                  <a:pt x="3534840" y="3678789"/>
                  <a:pt x="3534840" y="3679949"/>
                </a:cubicBezTo>
                <a:cubicBezTo>
                  <a:pt x="3534840" y="3681110"/>
                  <a:pt x="3533422" y="3682098"/>
                  <a:pt x="3531703" y="3682098"/>
                </a:cubicBezTo>
                <a:cubicBezTo>
                  <a:pt x="3529985" y="3682098"/>
                  <a:pt x="3528567" y="3681110"/>
                  <a:pt x="3528567" y="3679949"/>
                </a:cubicBezTo>
                <a:cubicBezTo>
                  <a:pt x="3528567" y="3678789"/>
                  <a:pt x="3529856" y="3677758"/>
                  <a:pt x="3531574" y="3677758"/>
                </a:cubicBezTo>
                <a:close/>
                <a:moveTo>
                  <a:pt x="3536945" y="3607896"/>
                </a:moveTo>
                <a:cubicBezTo>
                  <a:pt x="3536945" y="3606865"/>
                  <a:pt x="3538363" y="3605447"/>
                  <a:pt x="3540124" y="3604802"/>
                </a:cubicBezTo>
                <a:cubicBezTo>
                  <a:pt x="3542831" y="3603728"/>
                  <a:pt x="3542617" y="3602826"/>
                  <a:pt x="3538879" y="3599045"/>
                </a:cubicBezTo>
                <a:cubicBezTo>
                  <a:pt x="3535141" y="3595264"/>
                  <a:pt x="3535055" y="3593889"/>
                  <a:pt x="3536773" y="3592128"/>
                </a:cubicBezTo>
                <a:cubicBezTo>
                  <a:pt x="3538492" y="3590366"/>
                  <a:pt x="3540812" y="3591526"/>
                  <a:pt x="3545366" y="3596424"/>
                </a:cubicBezTo>
                <a:lnTo>
                  <a:pt x="3551897" y="3602998"/>
                </a:lnTo>
                <a:lnTo>
                  <a:pt x="3545066" y="3606435"/>
                </a:lnTo>
                <a:cubicBezTo>
                  <a:pt x="3537160" y="3610259"/>
                  <a:pt x="3536816" y="3610345"/>
                  <a:pt x="3536816" y="3607810"/>
                </a:cubicBezTo>
                <a:close/>
                <a:moveTo>
                  <a:pt x="3551768" y="3536315"/>
                </a:moveTo>
                <a:cubicBezTo>
                  <a:pt x="3551768" y="3533823"/>
                  <a:pt x="3552370" y="3533350"/>
                  <a:pt x="3553014" y="3535026"/>
                </a:cubicBezTo>
                <a:cubicBezTo>
                  <a:pt x="3553702" y="3536298"/>
                  <a:pt x="3553702" y="3537836"/>
                  <a:pt x="3553014" y="3539108"/>
                </a:cubicBezTo>
                <a:cubicBezTo>
                  <a:pt x="3552069" y="3539753"/>
                  <a:pt x="3551553" y="3538463"/>
                  <a:pt x="3551639" y="3536229"/>
                </a:cubicBezTo>
                <a:close/>
                <a:moveTo>
                  <a:pt x="3550909" y="2953700"/>
                </a:moveTo>
                <a:cubicBezTo>
                  <a:pt x="3548503" y="2951294"/>
                  <a:pt x="3549362" y="2948759"/>
                  <a:pt x="3552670" y="2948759"/>
                </a:cubicBezTo>
                <a:cubicBezTo>
                  <a:pt x="3554402" y="2948785"/>
                  <a:pt x="3555786" y="2950207"/>
                  <a:pt x="3555764" y="2951939"/>
                </a:cubicBezTo>
                <a:cubicBezTo>
                  <a:pt x="3555764" y="2951939"/>
                  <a:pt x="3555764" y="2951939"/>
                  <a:pt x="3555764" y="2951939"/>
                </a:cubicBezTo>
                <a:cubicBezTo>
                  <a:pt x="3555635" y="2955290"/>
                  <a:pt x="3553186" y="2956149"/>
                  <a:pt x="3550909" y="2953700"/>
                </a:cubicBezTo>
                <a:close/>
                <a:moveTo>
                  <a:pt x="3559502" y="3731379"/>
                </a:moveTo>
                <a:cubicBezTo>
                  <a:pt x="3562553" y="3730950"/>
                  <a:pt x="3564056" y="3731809"/>
                  <a:pt x="3564056" y="3734043"/>
                </a:cubicBezTo>
                <a:cubicBezTo>
                  <a:pt x="3564056" y="3736278"/>
                  <a:pt x="3562209" y="3737352"/>
                  <a:pt x="3558686" y="3737352"/>
                </a:cubicBezTo>
                <a:cubicBezTo>
                  <a:pt x="3552069" y="3737223"/>
                  <a:pt x="3552799" y="3732239"/>
                  <a:pt x="3559502" y="3731250"/>
                </a:cubicBezTo>
                <a:close/>
                <a:moveTo>
                  <a:pt x="3571404" y="3648112"/>
                </a:moveTo>
                <a:cubicBezTo>
                  <a:pt x="3570974" y="3648112"/>
                  <a:pt x="3570029" y="3647167"/>
                  <a:pt x="3569298" y="3646007"/>
                </a:cubicBezTo>
                <a:cubicBezTo>
                  <a:pt x="3568568" y="3644846"/>
                  <a:pt x="3569513" y="3643858"/>
                  <a:pt x="3571404" y="3643858"/>
                </a:cubicBezTo>
                <a:cubicBezTo>
                  <a:pt x="3573294" y="3643858"/>
                  <a:pt x="3574239" y="3644803"/>
                  <a:pt x="3573509" y="3646007"/>
                </a:cubicBezTo>
                <a:cubicBezTo>
                  <a:pt x="3572779" y="3647210"/>
                  <a:pt x="3571790" y="3647983"/>
                  <a:pt x="3571361" y="3647983"/>
                </a:cubicBezTo>
                <a:close/>
                <a:moveTo>
                  <a:pt x="3563799" y="2796919"/>
                </a:moveTo>
                <a:cubicBezTo>
                  <a:pt x="3562127" y="2797610"/>
                  <a:pt x="3560207" y="2797181"/>
                  <a:pt x="3558986" y="2795844"/>
                </a:cubicBezTo>
                <a:cubicBezTo>
                  <a:pt x="3558213" y="2794555"/>
                  <a:pt x="3559502" y="2793610"/>
                  <a:pt x="3561951" y="2793610"/>
                </a:cubicBezTo>
                <a:cubicBezTo>
                  <a:pt x="3564400" y="2793610"/>
                  <a:pt x="3566248" y="2792235"/>
                  <a:pt x="3566248" y="2789013"/>
                </a:cubicBezTo>
                <a:cubicBezTo>
                  <a:pt x="3566248" y="2784716"/>
                  <a:pt x="3566248" y="2784716"/>
                  <a:pt x="3570544" y="2788411"/>
                </a:cubicBezTo>
                <a:cubicBezTo>
                  <a:pt x="3574841" y="2792106"/>
                  <a:pt x="3575485" y="2791977"/>
                  <a:pt x="3579137" y="2789614"/>
                </a:cubicBezTo>
                <a:cubicBezTo>
                  <a:pt x="3582789" y="2787251"/>
                  <a:pt x="3583992" y="2787380"/>
                  <a:pt x="3586570" y="2790001"/>
                </a:cubicBezTo>
                <a:cubicBezTo>
                  <a:pt x="3589148" y="2792622"/>
                  <a:pt x="3589191" y="2793653"/>
                  <a:pt x="3585840" y="2797606"/>
                </a:cubicBezTo>
                <a:cubicBezTo>
                  <a:pt x="3581543" y="2802762"/>
                  <a:pt x="3579825" y="2802891"/>
                  <a:pt x="3572478" y="2798766"/>
                </a:cubicBezTo>
                <a:cubicBezTo>
                  <a:pt x="3569865" y="2797211"/>
                  <a:pt x="3566815" y="2796562"/>
                  <a:pt x="3563799" y="2796919"/>
                </a:cubicBezTo>
                <a:close/>
                <a:moveTo>
                  <a:pt x="3591339" y="3671915"/>
                </a:moveTo>
                <a:cubicBezTo>
                  <a:pt x="3591339" y="3674450"/>
                  <a:pt x="3586227" y="3673763"/>
                  <a:pt x="3582059" y="3670626"/>
                </a:cubicBezTo>
                <a:cubicBezTo>
                  <a:pt x="3579911" y="3669036"/>
                  <a:pt x="3578837" y="3666673"/>
                  <a:pt x="3579610" y="3665384"/>
                </a:cubicBezTo>
                <a:cubicBezTo>
                  <a:pt x="3581844" y="3661517"/>
                  <a:pt x="3591125" y="3666630"/>
                  <a:pt x="3591211" y="3671915"/>
                </a:cubicBezTo>
                <a:close/>
                <a:moveTo>
                  <a:pt x="3583906" y="3954844"/>
                </a:moveTo>
                <a:cubicBezTo>
                  <a:pt x="3588203" y="3953168"/>
                  <a:pt x="3594089" y="3955531"/>
                  <a:pt x="3592500" y="3958281"/>
                </a:cubicBezTo>
                <a:cubicBezTo>
                  <a:pt x="3591138" y="3959708"/>
                  <a:pt x="3589226" y="3960473"/>
                  <a:pt x="3587258" y="3960387"/>
                </a:cubicBezTo>
                <a:cubicBezTo>
                  <a:pt x="3581930" y="3960430"/>
                  <a:pt x="3579610" y="3956477"/>
                  <a:pt x="3583778" y="3954844"/>
                </a:cubicBezTo>
                <a:close/>
                <a:moveTo>
                  <a:pt x="3589148" y="3966101"/>
                </a:moveTo>
                <a:cubicBezTo>
                  <a:pt x="3590953" y="3964211"/>
                  <a:pt x="3592027" y="3964382"/>
                  <a:pt x="3593445" y="3966703"/>
                </a:cubicBezTo>
                <a:cubicBezTo>
                  <a:pt x="3594412" y="3968095"/>
                  <a:pt x="3594708" y="3969839"/>
                  <a:pt x="3594261" y="3971472"/>
                </a:cubicBezTo>
                <a:cubicBezTo>
                  <a:pt x="3592800" y="3973878"/>
                  <a:pt x="3589965" y="3973577"/>
                  <a:pt x="3588117" y="3970827"/>
                </a:cubicBezTo>
                <a:cubicBezTo>
                  <a:pt x="3587426" y="3969216"/>
                  <a:pt x="3587782" y="3967343"/>
                  <a:pt x="3589019" y="3966101"/>
                </a:cubicBezTo>
                <a:close/>
                <a:moveTo>
                  <a:pt x="3596109" y="3722399"/>
                </a:moveTo>
                <a:cubicBezTo>
                  <a:pt x="3598128" y="3722399"/>
                  <a:pt x="3599761" y="3723302"/>
                  <a:pt x="3599761" y="3724505"/>
                </a:cubicBezTo>
                <a:cubicBezTo>
                  <a:pt x="3599761" y="3727083"/>
                  <a:pt x="3599546" y="3727083"/>
                  <a:pt x="3595464" y="3724505"/>
                </a:cubicBezTo>
                <a:cubicBezTo>
                  <a:pt x="3592757" y="3722743"/>
                  <a:pt x="3592843" y="3722442"/>
                  <a:pt x="3595980" y="3722399"/>
                </a:cubicBezTo>
                <a:close/>
                <a:moveTo>
                  <a:pt x="3599245" y="1531837"/>
                </a:moveTo>
                <a:cubicBezTo>
                  <a:pt x="3594949" y="1530762"/>
                  <a:pt x="3594433" y="1527927"/>
                  <a:pt x="3597656" y="1525864"/>
                </a:cubicBezTo>
                <a:cubicBezTo>
                  <a:pt x="3600190" y="1524275"/>
                  <a:pt x="3608655" y="1529946"/>
                  <a:pt x="3606721" y="1531922"/>
                </a:cubicBezTo>
                <a:cubicBezTo>
                  <a:pt x="3604788" y="1533899"/>
                  <a:pt x="3604917" y="1533383"/>
                  <a:pt x="3599116" y="1531837"/>
                </a:cubicBezTo>
                <a:close/>
                <a:moveTo>
                  <a:pt x="3602210" y="1512760"/>
                </a:moveTo>
                <a:cubicBezTo>
                  <a:pt x="3603241" y="1507432"/>
                  <a:pt x="3608139" y="1506702"/>
                  <a:pt x="3608139" y="1511858"/>
                </a:cubicBezTo>
                <a:cubicBezTo>
                  <a:pt x="3608139" y="1514478"/>
                  <a:pt x="3606764" y="1516154"/>
                  <a:pt x="3604831" y="1516154"/>
                </a:cubicBezTo>
                <a:cubicBezTo>
                  <a:pt x="3602897" y="1516154"/>
                  <a:pt x="3601694" y="1514865"/>
                  <a:pt x="3602081" y="1512760"/>
                </a:cubicBezTo>
                <a:close/>
                <a:moveTo>
                  <a:pt x="3601351" y="2771311"/>
                </a:moveTo>
                <a:cubicBezTo>
                  <a:pt x="3601909" y="2768389"/>
                  <a:pt x="3603155" y="2765983"/>
                  <a:pt x="3604186" y="2765983"/>
                </a:cubicBezTo>
                <a:cubicBezTo>
                  <a:pt x="3606335" y="2765983"/>
                  <a:pt x="3606549" y="2768561"/>
                  <a:pt x="3604745" y="2773244"/>
                </a:cubicBezTo>
                <a:cubicBezTo>
                  <a:pt x="3602468" y="2778572"/>
                  <a:pt x="3600105" y="2777154"/>
                  <a:pt x="3601222" y="2771311"/>
                </a:cubicBezTo>
                <a:close/>
                <a:moveTo>
                  <a:pt x="3603929" y="2323952"/>
                </a:moveTo>
                <a:cubicBezTo>
                  <a:pt x="3608225" y="2321245"/>
                  <a:pt x="3612522" y="2321245"/>
                  <a:pt x="3612522" y="2323952"/>
                </a:cubicBezTo>
                <a:cubicBezTo>
                  <a:pt x="3612522" y="2325112"/>
                  <a:pt x="3609944" y="2326057"/>
                  <a:pt x="3606764" y="2326015"/>
                </a:cubicBezTo>
                <a:cubicBezTo>
                  <a:pt x="3601952" y="2325972"/>
                  <a:pt x="3601351" y="2325542"/>
                  <a:pt x="3603800" y="2323952"/>
                </a:cubicBezTo>
                <a:close/>
                <a:moveTo>
                  <a:pt x="3615443" y="2332545"/>
                </a:moveTo>
                <a:cubicBezTo>
                  <a:pt x="3617162" y="2332545"/>
                  <a:pt x="3618580" y="2333534"/>
                  <a:pt x="3618580" y="2334694"/>
                </a:cubicBezTo>
                <a:cubicBezTo>
                  <a:pt x="3618580" y="2335854"/>
                  <a:pt x="3617162" y="2336799"/>
                  <a:pt x="3615443" y="2336799"/>
                </a:cubicBezTo>
                <a:cubicBezTo>
                  <a:pt x="3613725" y="2336799"/>
                  <a:pt x="3612307" y="2335854"/>
                  <a:pt x="3612307" y="2334694"/>
                </a:cubicBezTo>
                <a:cubicBezTo>
                  <a:pt x="3612307" y="2333534"/>
                  <a:pt x="3613596" y="2332416"/>
                  <a:pt x="3615357" y="2332416"/>
                </a:cubicBezTo>
                <a:close/>
                <a:moveTo>
                  <a:pt x="3623693" y="2440604"/>
                </a:moveTo>
                <a:cubicBezTo>
                  <a:pt x="3621501" y="2441077"/>
                  <a:pt x="3620556" y="2440303"/>
                  <a:pt x="3621158" y="2438499"/>
                </a:cubicBezTo>
                <a:cubicBezTo>
                  <a:pt x="3622232" y="2435190"/>
                  <a:pt x="3626915" y="2434589"/>
                  <a:pt x="3627087" y="2437768"/>
                </a:cubicBezTo>
                <a:cubicBezTo>
                  <a:pt x="3627001" y="2438799"/>
                  <a:pt x="3625497" y="2440088"/>
                  <a:pt x="3623564" y="2440475"/>
                </a:cubicBezTo>
                <a:close/>
                <a:moveTo>
                  <a:pt x="3625154" y="3641753"/>
                </a:moveTo>
                <a:cubicBezTo>
                  <a:pt x="3623736" y="3641641"/>
                  <a:pt x="3622447" y="3640838"/>
                  <a:pt x="3621759" y="3639605"/>
                </a:cubicBezTo>
                <a:cubicBezTo>
                  <a:pt x="3621029" y="3638445"/>
                  <a:pt x="3621373" y="3637499"/>
                  <a:pt x="3622533" y="3637499"/>
                </a:cubicBezTo>
                <a:cubicBezTo>
                  <a:pt x="3623908" y="3637646"/>
                  <a:pt x="3625196" y="3638423"/>
                  <a:pt x="3625927" y="3639605"/>
                </a:cubicBezTo>
                <a:cubicBezTo>
                  <a:pt x="3626528" y="3640679"/>
                  <a:pt x="3626185" y="3641624"/>
                  <a:pt x="3625025" y="3641624"/>
                </a:cubicBezTo>
                <a:close/>
                <a:moveTo>
                  <a:pt x="3626142" y="1416860"/>
                </a:moveTo>
                <a:cubicBezTo>
                  <a:pt x="3625626" y="1415298"/>
                  <a:pt x="3625841" y="1413579"/>
                  <a:pt x="3626786" y="1412220"/>
                </a:cubicBezTo>
                <a:cubicBezTo>
                  <a:pt x="3628892" y="1408697"/>
                  <a:pt x="3635938" y="1410974"/>
                  <a:pt x="3634692" y="1414755"/>
                </a:cubicBezTo>
                <a:cubicBezTo>
                  <a:pt x="3633446" y="1418536"/>
                  <a:pt x="3627689" y="1419481"/>
                  <a:pt x="3626142" y="1416860"/>
                </a:cubicBezTo>
                <a:close/>
                <a:moveTo>
                  <a:pt x="3632758" y="93517"/>
                </a:moveTo>
                <a:cubicBezTo>
                  <a:pt x="3632243" y="95803"/>
                  <a:pt x="3630481" y="97599"/>
                  <a:pt x="3628204" y="98157"/>
                </a:cubicBezTo>
                <a:cubicBezTo>
                  <a:pt x="3625454" y="98716"/>
                  <a:pt x="3624595" y="97856"/>
                  <a:pt x="3625111" y="95021"/>
                </a:cubicBezTo>
                <a:cubicBezTo>
                  <a:pt x="3625669" y="92752"/>
                  <a:pt x="3627388" y="90969"/>
                  <a:pt x="3629665" y="90380"/>
                </a:cubicBezTo>
                <a:cubicBezTo>
                  <a:pt x="3632544" y="90037"/>
                  <a:pt x="3633317" y="90939"/>
                  <a:pt x="3632758" y="93732"/>
                </a:cubicBezTo>
                <a:close/>
                <a:moveTo>
                  <a:pt x="3623521" y="81530"/>
                </a:moveTo>
                <a:cubicBezTo>
                  <a:pt x="3621716" y="81530"/>
                  <a:pt x="3620599" y="80369"/>
                  <a:pt x="3621029" y="78994"/>
                </a:cubicBezTo>
                <a:cubicBezTo>
                  <a:pt x="3622361" y="75042"/>
                  <a:pt x="3626829" y="74397"/>
                  <a:pt x="3626829" y="78178"/>
                </a:cubicBezTo>
                <a:cubicBezTo>
                  <a:pt x="3626958" y="80000"/>
                  <a:pt x="3625626" y="81594"/>
                  <a:pt x="3623779" y="81736"/>
                </a:cubicBezTo>
                <a:cubicBezTo>
                  <a:pt x="3623693" y="81740"/>
                  <a:pt x="3623607" y="81744"/>
                  <a:pt x="3623521" y="81744"/>
                </a:cubicBezTo>
                <a:close/>
                <a:moveTo>
                  <a:pt x="3624767" y="1122932"/>
                </a:moveTo>
                <a:cubicBezTo>
                  <a:pt x="3625970" y="1122908"/>
                  <a:pt x="3626915" y="1123851"/>
                  <a:pt x="3626958" y="1125037"/>
                </a:cubicBezTo>
                <a:cubicBezTo>
                  <a:pt x="3627001" y="1126224"/>
                  <a:pt x="3626056" y="1127204"/>
                  <a:pt x="3624853" y="1127228"/>
                </a:cubicBezTo>
                <a:cubicBezTo>
                  <a:pt x="3623650" y="1127251"/>
                  <a:pt x="3622705" y="1126309"/>
                  <a:pt x="3622662" y="1125122"/>
                </a:cubicBezTo>
                <a:cubicBezTo>
                  <a:pt x="3622662" y="1125094"/>
                  <a:pt x="3622662" y="1125066"/>
                  <a:pt x="3622662" y="1125037"/>
                </a:cubicBezTo>
                <a:cubicBezTo>
                  <a:pt x="3622790" y="1123959"/>
                  <a:pt x="3623693" y="1123141"/>
                  <a:pt x="3624767" y="1123147"/>
                </a:cubicBezTo>
                <a:close/>
                <a:moveTo>
                  <a:pt x="3626829" y="1901685"/>
                </a:moveTo>
                <a:cubicBezTo>
                  <a:pt x="3626829" y="1903490"/>
                  <a:pt x="3624165" y="1903060"/>
                  <a:pt x="3620041" y="1900611"/>
                </a:cubicBezTo>
                <a:cubicBezTo>
                  <a:pt x="3615916" y="1898162"/>
                  <a:pt x="3615186" y="1892276"/>
                  <a:pt x="3619439" y="1892276"/>
                </a:cubicBezTo>
                <a:cubicBezTo>
                  <a:pt x="3622103" y="1892491"/>
                  <a:pt x="3626829" y="1898506"/>
                  <a:pt x="3626829" y="1901900"/>
                </a:cubicBezTo>
                <a:close/>
                <a:moveTo>
                  <a:pt x="3619396" y="1960634"/>
                </a:moveTo>
                <a:cubicBezTo>
                  <a:pt x="3621802" y="1960162"/>
                  <a:pt x="3622790" y="1960892"/>
                  <a:pt x="3622189" y="1962740"/>
                </a:cubicBezTo>
                <a:cubicBezTo>
                  <a:pt x="3621287" y="1964604"/>
                  <a:pt x="3619568" y="1965945"/>
                  <a:pt x="3617549" y="1966349"/>
                </a:cubicBezTo>
                <a:cubicBezTo>
                  <a:pt x="3615143" y="1966821"/>
                  <a:pt x="3614154" y="1966048"/>
                  <a:pt x="3614756" y="1964200"/>
                </a:cubicBezTo>
                <a:cubicBezTo>
                  <a:pt x="3615701" y="1962430"/>
                  <a:pt x="3617420" y="1961193"/>
                  <a:pt x="3619396" y="1960849"/>
                </a:cubicBezTo>
                <a:close/>
                <a:moveTo>
                  <a:pt x="3612822" y="3598873"/>
                </a:moveTo>
                <a:cubicBezTo>
                  <a:pt x="3615744" y="3598873"/>
                  <a:pt x="3624767" y="3603943"/>
                  <a:pt x="3624767" y="3605619"/>
                </a:cubicBezTo>
                <a:cubicBezTo>
                  <a:pt x="3624767" y="3608884"/>
                  <a:pt x="3619181" y="3607424"/>
                  <a:pt x="3615314" y="3603127"/>
                </a:cubicBezTo>
                <a:cubicBezTo>
                  <a:pt x="3613252" y="3601021"/>
                  <a:pt x="3612092" y="3599088"/>
                  <a:pt x="3612822" y="3599088"/>
                </a:cubicBezTo>
                <a:close/>
                <a:moveTo>
                  <a:pt x="3618838" y="3693140"/>
                </a:moveTo>
                <a:cubicBezTo>
                  <a:pt x="3619353" y="3690867"/>
                  <a:pt x="3621115" y="3689075"/>
                  <a:pt x="3623392" y="3688500"/>
                </a:cubicBezTo>
                <a:cubicBezTo>
                  <a:pt x="3626185" y="3687984"/>
                  <a:pt x="3627001" y="3688843"/>
                  <a:pt x="3626486" y="3691636"/>
                </a:cubicBezTo>
                <a:cubicBezTo>
                  <a:pt x="3625970" y="3693922"/>
                  <a:pt x="3624208" y="3695718"/>
                  <a:pt x="3621931" y="3696277"/>
                </a:cubicBezTo>
                <a:cubicBezTo>
                  <a:pt x="3619181" y="3697050"/>
                  <a:pt x="3618322" y="3696148"/>
                  <a:pt x="3618838" y="3693355"/>
                </a:cubicBezTo>
                <a:close/>
                <a:moveTo>
                  <a:pt x="3619482" y="3796000"/>
                </a:moveTo>
                <a:cubicBezTo>
                  <a:pt x="3622361" y="3796558"/>
                  <a:pt x="3624208" y="3797847"/>
                  <a:pt x="3623564" y="3798921"/>
                </a:cubicBezTo>
                <a:cubicBezTo>
                  <a:pt x="3622919" y="3799996"/>
                  <a:pt x="3622232" y="3800683"/>
                  <a:pt x="3622017" y="3800554"/>
                </a:cubicBezTo>
                <a:cubicBezTo>
                  <a:pt x="3620685" y="3800056"/>
                  <a:pt x="3619310" y="3799639"/>
                  <a:pt x="3617935" y="3799308"/>
                </a:cubicBezTo>
                <a:cubicBezTo>
                  <a:pt x="3612264" y="3798019"/>
                  <a:pt x="3613639" y="3795098"/>
                  <a:pt x="3619654" y="3796215"/>
                </a:cubicBezTo>
                <a:close/>
                <a:moveTo>
                  <a:pt x="3628075" y="3775290"/>
                </a:moveTo>
                <a:cubicBezTo>
                  <a:pt x="3630309" y="3775290"/>
                  <a:pt x="3631212" y="3776794"/>
                  <a:pt x="3630739" y="3779931"/>
                </a:cubicBezTo>
                <a:cubicBezTo>
                  <a:pt x="3630009" y="3785087"/>
                  <a:pt x="3625970" y="3787364"/>
                  <a:pt x="3623779" y="3783798"/>
                </a:cubicBezTo>
                <a:cubicBezTo>
                  <a:pt x="3622404" y="3780992"/>
                  <a:pt x="3623521" y="3777589"/>
                  <a:pt x="3626357" y="3776197"/>
                </a:cubicBezTo>
                <a:cubicBezTo>
                  <a:pt x="3626872" y="3775943"/>
                  <a:pt x="3627431" y="3775767"/>
                  <a:pt x="3627989" y="3775677"/>
                </a:cubicBezTo>
                <a:close/>
                <a:moveTo>
                  <a:pt x="3639547" y="24127"/>
                </a:moveTo>
                <a:cubicBezTo>
                  <a:pt x="3640793" y="24127"/>
                  <a:pt x="3641094" y="26533"/>
                  <a:pt x="3640277" y="29971"/>
                </a:cubicBezTo>
                <a:cubicBezTo>
                  <a:pt x="3638301" y="38564"/>
                  <a:pt x="3637399" y="38564"/>
                  <a:pt x="3637399" y="30873"/>
                </a:cubicBezTo>
                <a:cubicBezTo>
                  <a:pt x="3637313" y="27393"/>
                  <a:pt x="3638258" y="24342"/>
                  <a:pt x="3639461" y="24342"/>
                </a:cubicBezTo>
                <a:close/>
                <a:moveTo>
                  <a:pt x="3634735" y="42302"/>
                </a:moveTo>
                <a:cubicBezTo>
                  <a:pt x="3639032" y="40712"/>
                  <a:pt x="3640363" y="42302"/>
                  <a:pt x="3638774" y="46598"/>
                </a:cubicBezTo>
                <a:cubicBezTo>
                  <a:pt x="3637743" y="48618"/>
                  <a:pt x="3635637" y="49877"/>
                  <a:pt x="3633360" y="49864"/>
                </a:cubicBezTo>
                <a:cubicBezTo>
                  <a:pt x="3628247" y="49864"/>
                  <a:pt x="3629407" y="44579"/>
                  <a:pt x="3634649" y="42517"/>
                </a:cubicBezTo>
                <a:close/>
                <a:moveTo>
                  <a:pt x="3639032" y="60176"/>
                </a:moveTo>
                <a:cubicBezTo>
                  <a:pt x="3639375" y="60176"/>
                  <a:pt x="3638645" y="62152"/>
                  <a:pt x="3637399" y="64472"/>
                </a:cubicBezTo>
                <a:cubicBezTo>
                  <a:pt x="3633704" y="71519"/>
                  <a:pt x="3620642" y="68769"/>
                  <a:pt x="3620642" y="61035"/>
                </a:cubicBezTo>
                <a:cubicBezTo>
                  <a:pt x="3620556" y="59144"/>
                  <a:pt x="3629708" y="58715"/>
                  <a:pt x="3638946" y="60390"/>
                </a:cubicBezTo>
                <a:close/>
                <a:moveTo>
                  <a:pt x="3621845" y="1405560"/>
                </a:moveTo>
                <a:cubicBezTo>
                  <a:pt x="3623650" y="1405560"/>
                  <a:pt x="3624767" y="1406720"/>
                  <a:pt x="3624337" y="1408095"/>
                </a:cubicBezTo>
                <a:cubicBezTo>
                  <a:pt x="3623005" y="1412048"/>
                  <a:pt x="3618494" y="1412693"/>
                  <a:pt x="3618494" y="1408955"/>
                </a:cubicBezTo>
                <a:cubicBezTo>
                  <a:pt x="3618580" y="1407188"/>
                  <a:pt x="3620041" y="1405795"/>
                  <a:pt x="3621802" y="1405775"/>
                </a:cubicBezTo>
                <a:close/>
                <a:moveTo>
                  <a:pt x="3618494" y="1431082"/>
                </a:moveTo>
                <a:cubicBezTo>
                  <a:pt x="3618494" y="1432242"/>
                  <a:pt x="3617076" y="1433187"/>
                  <a:pt x="3615357" y="1433187"/>
                </a:cubicBezTo>
                <a:cubicBezTo>
                  <a:pt x="3613639" y="1433187"/>
                  <a:pt x="3612221" y="1432242"/>
                  <a:pt x="3612221" y="1431082"/>
                </a:cubicBezTo>
                <a:cubicBezTo>
                  <a:pt x="3612221" y="1429922"/>
                  <a:pt x="3613639" y="1428934"/>
                  <a:pt x="3615357" y="1428934"/>
                </a:cubicBezTo>
                <a:cubicBezTo>
                  <a:pt x="3617076" y="1428934"/>
                  <a:pt x="3618451" y="1430094"/>
                  <a:pt x="3618451" y="1431297"/>
                </a:cubicBezTo>
                <a:close/>
                <a:moveTo>
                  <a:pt x="3605303" y="59875"/>
                </a:moveTo>
                <a:cubicBezTo>
                  <a:pt x="3605991" y="61147"/>
                  <a:pt x="3605991" y="62685"/>
                  <a:pt x="3605303" y="63956"/>
                </a:cubicBezTo>
                <a:cubicBezTo>
                  <a:pt x="3604616" y="64644"/>
                  <a:pt x="3604100" y="63398"/>
                  <a:pt x="3604186" y="61164"/>
                </a:cubicBezTo>
                <a:cubicBezTo>
                  <a:pt x="3604272" y="58930"/>
                  <a:pt x="3604573" y="58414"/>
                  <a:pt x="3605261" y="60090"/>
                </a:cubicBezTo>
                <a:close/>
                <a:moveTo>
                  <a:pt x="3599976" y="69628"/>
                </a:moveTo>
                <a:cubicBezTo>
                  <a:pt x="3602854" y="76073"/>
                  <a:pt x="3605948" y="75858"/>
                  <a:pt x="3609385" y="68941"/>
                </a:cubicBezTo>
                <a:cubicBezTo>
                  <a:pt x="3612822" y="62023"/>
                  <a:pt x="3616432" y="58629"/>
                  <a:pt x="3616432" y="61851"/>
                </a:cubicBezTo>
                <a:cubicBezTo>
                  <a:pt x="3616346" y="63351"/>
                  <a:pt x="3615572" y="64730"/>
                  <a:pt x="3614326" y="65589"/>
                </a:cubicBezTo>
                <a:cubicBezTo>
                  <a:pt x="3612780" y="67398"/>
                  <a:pt x="3612006" y="69748"/>
                  <a:pt x="3612221" y="72120"/>
                </a:cubicBezTo>
                <a:cubicBezTo>
                  <a:pt x="3612436" y="75398"/>
                  <a:pt x="3610373" y="78389"/>
                  <a:pt x="3607194" y="79295"/>
                </a:cubicBezTo>
                <a:cubicBezTo>
                  <a:pt x="3604831" y="80043"/>
                  <a:pt x="3602811" y="81555"/>
                  <a:pt x="3601437" y="83592"/>
                </a:cubicBezTo>
                <a:cubicBezTo>
                  <a:pt x="3600878" y="85268"/>
                  <a:pt x="3599976" y="85225"/>
                  <a:pt x="3598214" y="83592"/>
                </a:cubicBezTo>
                <a:cubicBezTo>
                  <a:pt x="3596852" y="82110"/>
                  <a:pt x="3596379" y="80017"/>
                  <a:pt x="3596968" y="78092"/>
                </a:cubicBezTo>
                <a:cubicBezTo>
                  <a:pt x="3597827" y="75815"/>
                  <a:pt x="3596968" y="75342"/>
                  <a:pt x="3593144" y="76288"/>
                </a:cubicBezTo>
                <a:cubicBezTo>
                  <a:pt x="3590094" y="77478"/>
                  <a:pt x="3586652" y="76034"/>
                  <a:pt x="3585367" y="73022"/>
                </a:cubicBezTo>
                <a:cubicBezTo>
                  <a:pt x="3582102" y="67609"/>
                  <a:pt x="3582403" y="67179"/>
                  <a:pt x="3590867" y="65460"/>
                </a:cubicBezTo>
                <a:cubicBezTo>
                  <a:pt x="3596538" y="64429"/>
                  <a:pt x="3597742" y="64988"/>
                  <a:pt x="3599933" y="69843"/>
                </a:cubicBezTo>
                <a:close/>
                <a:moveTo>
                  <a:pt x="3580555" y="19874"/>
                </a:moveTo>
                <a:cubicBezTo>
                  <a:pt x="3585281" y="19874"/>
                  <a:pt x="3590094" y="25201"/>
                  <a:pt x="3588203" y="28467"/>
                </a:cubicBezTo>
                <a:cubicBezTo>
                  <a:pt x="3585406" y="31062"/>
                  <a:pt x="3581195" y="31397"/>
                  <a:pt x="3578020" y="29283"/>
                </a:cubicBezTo>
                <a:cubicBezTo>
                  <a:pt x="3574970" y="26276"/>
                  <a:pt x="3576688" y="20089"/>
                  <a:pt x="3580512" y="20089"/>
                </a:cubicBezTo>
                <a:close/>
                <a:moveTo>
                  <a:pt x="3581114" y="45395"/>
                </a:moveTo>
                <a:cubicBezTo>
                  <a:pt x="3583949" y="45395"/>
                  <a:pt x="3585110" y="46555"/>
                  <a:pt x="3584680" y="48919"/>
                </a:cubicBezTo>
                <a:cubicBezTo>
                  <a:pt x="3583820" y="53215"/>
                  <a:pt x="3580770" y="54461"/>
                  <a:pt x="3576903" y="51969"/>
                </a:cubicBezTo>
                <a:cubicBezTo>
                  <a:pt x="3573036" y="49477"/>
                  <a:pt x="3575700" y="45610"/>
                  <a:pt x="3580985" y="45610"/>
                </a:cubicBezTo>
                <a:close/>
                <a:moveTo>
                  <a:pt x="3573423" y="75128"/>
                </a:moveTo>
                <a:cubicBezTo>
                  <a:pt x="3575313" y="75128"/>
                  <a:pt x="3576044" y="76374"/>
                  <a:pt x="3575313" y="78350"/>
                </a:cubicBezTo>
                <a:cubicBezTo>
                  <a:pt x="3574583" y="80326"/>
                  <a:pt x="3573251" y="81530"/>
                  <a:pt x="3572220" y="81530"/>
                </a:cubicBezTo>
                <a:cubicBezTo>
                  <a:pt x="3571189" y="81530"/>
                  <a:pt x="3570372" y="80069"/>
                  <a:pt x="3570372" y="78350"/>
                </a:cubicBezTo>
                <a:cubicBezTo>
                  <a:pt x="3570437" y="76717"/>
                  <a:pt x="3571747" y="75407"/>
                  <a:pt x="3573380" y="75342"/>
                </a:cubicBezTo>
                <a:close/>
                <a:moveTo>
                  <a:pt x="3575700" y="103313"/>
                </a:moveTo>
                <a:cubicBezTo>
                  <a:pt x="3581844" y="101380"/>
                  <a:pt x="3583391" y="101551"/>
                  <a:pt x="3584293" y="104087"/>
                </a:cubicBezTo>
                <a:cubicBezTo>
                  <a:pt x="3584925" y="105448"/>
                  <a:pt x="3584925" y="107021"/>
                  <a:pt x="3584293" y="108383"/>
                </a:cubicBezTo>
                <a:cubicBezTo>
                  <a:pt x="3581552" y="109547"/>
                  <a:pt x="3578660" y="110317"/>
                  <a:pt x="3575700" y="110660"/>
                </a:cubicBezTo>
                <a:cubicBezTo>
                  <a:pt x="3565517" y="112508"/>
                  <a:pt x="3565388" y="106707"/>
                  <a:pt x="3575657" y="103528"/>
                </a:cubicBezTo>
                <a:close/>
                <a:moveTo>
                  <a:pt x="3568782" y="63441"/>
                </a:moveTo>
                <a:cubicBezTo>
                  <a:pt x="3569083" y="64601"/>
                  <a:pt x="3567064" y="65890"/>
                  <a:pt x="3564486" y="66277"/>
                </a:cubicBezTo>
                <a:cubicBezTo>
                  <a:pt x="3561092" y="66792"/>
                  <a:pt x="3559846" y="66277"/>
                  <a:pt x="3560490" y="64171"/>
                </a:cubicBezTo>
                <a:cubicBezTo>
                  <a:pt x="3561393" y="61078"/>
                  <a:pt x="3568095" y="60519"/>
                  <a:pt x="3568740" y="63656"/>
                </a:cubicBezTo>
                <a:close/>
                <a:moveTo>
                  <a:pt x="3558729" y="29713"/>
                </a:moveTo>
                <a:cubicBezTo>
                  <a:pt x="3562123" y="31045"/>
                  <a:pt x="3563025" y="35943"/>
                  <a:pt x="3560404" y="37576"/>
                </a:cubicBezTo>
                <a:cubicBezTo>
                  <a:pt x="3557624" y="38654"/>
                  <a:pt x="3554746" y="39462"/>
                  <a:pt x="3551811" y="39982"/>
                </a:cubicBezTo>
                <a:cubicBezTo>
                  <a:pt x="3546569" y="41142"/>
                  <a:pt x="3545023" y="40755"/>
                  <a:pt x="3545023" y="38392"/>
                </a:cubicBezTo>
                <a:cubicBezTo>
                  <a:pt x="3545194" y="34396"/>
                  <a:pt x="3554647" y="28338"/>
                  <a:pt x="3558686" y="29928"/>
                </a:cubicBezTo>
                <a:close/>
                <a:moveTo>
                  <a:pt x="3549405" y="83893"/>
                </a:moveTo>
                <a:cubicBezTo>
                  <a:pt x="3549405" y="84924"/>
                  <a:pt x="3547557" y="85783"/>
                  <a:pt x="3545109" y="85783"/>
                </a:cubicBezTo>
                <a:cubicBezTo>
                  <a:pt x="3542909" y="85959"/>
                  <a:pt x="3540980" y="84322"/>
                  <a:pt x="3540803" y="82122"/>
                </a:cubicBezTo>
                <a:cubicBezTo>
                  <a:pt x="3540696" y="80808"/>
                  <a:pt x="3541246" y="79523"/>
                  <a:pt x="3542273" y="78694"/>
                </a:cubicBezTo>
                <a:cubicBezTo>
                  <a:pt x="3543991" y="77319"/>
                  <a:pt x="3549362" y="81315"/>
                  <a:pt x="3549362" y="84107"/>
                </a:cubicBezTo>
                <a:close/>
                <a:moveTo>
                  <a:pt x="3538922" y="47501"/>
                </a:moveTo>
                <a:cubicBezTo>
                  <a:pt x="3540086" y="47501"/>
                  <a:pt x="3541027" y="48442"/>
                  <a:pt x="3541027" y="49606"/>
                </a:cubicBezTo>
                <a:cubicBezTo>
                  <a:pt x="3541027" y="49619"/>
                  <a:pt x="3541027" y="49636"/>
                  <a:pt x="3541027" y="49649"/>
                </a:cubicBezTo>
                <a:cubicBezTo>
                  <a:pt x="3541053" y="50787"/>
                  <a:pt x="3540146" y="51728"/>
                  <a:pt x="3539007" y="51754"/>
                </a:cubicBezTo>
                <a:cubicBezTo>
                  <a:pt x="3538982" y="51754"/>
                  <a:pt x="3538951" y="51754"/>
                  <a:pt x="3538922" y="51754"/>
                </a:cubicBezTo>
                <a:cubicBezTo>
                  <a:pt x="3537774" y="51733"/>
                  <a:pt x="3536859" y="50796"/>
                  <a:pt x="3536859" y="49649"/>
                </a:cubicBezTo>
                <a:cubicBezTo>
                  <a:pt x="3536962" y="48596"/>
                  <a:pt x="3537821" y="47776"/>
                  <a:pt x="3538879" y="47715"/>
                </a:cubicBezTo>
                <a:close/>
                <a:moveTo>
                  <a:pt x="3533723" y="1482297"/>
                </a:moveTo>
                <a:cubicBezTo>
                  <a:pt x="3534453" y="1481137"/>
                  <a:pt x="3535441" y="1480192"/>
                  <a:pt x="3535914" y="1480192"/>
                </a:cubicBezTo>
                <a:cubicBezTo>
                  <a:pt x="3536386" y="1480192"/>
                  <a:pt x="3536859" y="1481137"/>
                  <a:pt x="3536859" y="1482297"/>
                </a:cubicBezTo>
                <a:cubicBezTo>
                  <a:pt x="3536833" y="1483509"/>
                  <a:pt x="3535837" y="1484467"/>
                  <a:pt x="3534625" y="1484445"/>
                </a:cubicBezTo>
                <a:cubicBezTo>
                  <a:pt x="3534625" y="1484445"/>
                  <a:pt x="3534625" y="1484445"/>
                  <a:pt x="3534625" y="1484445"/>
                </a:cubicBezTo>
                <a:cubicBezTo>
                  <a:pt x="3533379" y="1484445"/>
                  <a:pt x="3532949" y="1483457"/>
                  <a:pt x="3533723" y="1482297"/>
                </a:cubicBezTo>
                <a:close/>
                <a:moveTo>
                  <a:pt x="3534281" y="1843209"/>
                </a:moveTo>
                <a:cubicBezTo>
                  <a:pt x="3536425" y="1841233"/>
                  <a:pt x="3539772" y="1841366"/>
                  <a:pt x="3541748" y="1843514"/>
                </a:cubicBezTo>
                <a:cubicBezTo>
                  <a:pt x="3542745" y="1844592"/>
                  <a:pt x="3543248" y="1846040"/>
                  <a:pt x="3543132" y="1847505"/>
                </a:cubicBezTo>
                <a:cubicBezTo>
                  <a:pt x="3543132" y="1853650"/>
                  <a:pt x="3540038" y="1854552"/>
                  <a:pt x="3535699" y="1849697"/>
                </a:cubicBezTo>
                <a:cubicBezTo>
                  <a:pt x="3532906" y="1846775"/>
                  <a:pt x="3532519" y="1845013"/>
                  <a:pt x="3534238" y="1843295"/>
                </a:cubicBezTo>
                <a:close/>
                <a:moveTo>
                  <a:pt x="3532648" y="1664987"/>
                </a:moveTo>
                <a:cubicBezTo>
                  <a:pt x="3532648" y="1666152"/>
                  <a:pt x="3531708" y="1667093"/>
                  <a:pt x="3530543" y="1667093"/>
                </a:cubicBezTo>
                <a:cubicBezTo>
                  <a:pt x="3529379" y="1667093"/>
                  <a:pt x="3528438" y="1666147"/>
                  <a:pt x="3528438" y="1664987"/>
                </a:cubicBezTo>
                <a:cubicBezTo>
                  <a:pt x="3528438" y="1663823"/>
                  <a:pt x="3529383" y="1662882"/>
                  <a:pt x="3530543" y="1662882"/>
                </a:cubicBezTo>
                <a:cubicBezTo>
                  <a:pt x="3530556" y="1662882"/>
                  <a:pt x="3530573" y="1662882"/>
                  <a:pt x="3530586" y="1662882"/>
                </a:cubicBezTo>
                <a:cubicBezTo>
                  <a:pt x="3531746" y="1662929"/>
                  <a:pt x="3532653" y="1663909"/>
                  <a:pt x="3532605" y="1665069"/>
                </a:cubicBezTo>
                <a:cubicBezTo>
                  <a:pt x="3532605" y="1665069"/>
                  <a:pt x="3532605" y="1665073"/>
                  <a:pt x="3532605" y="1665073"/>
                </a:cubicBezTo>
                <a:close/>
                <a:moveTo>
                  <a:pt x="3529813" y="83549"/>
                </a:moveTo>
                <a:cubicBezTo>
                  <a:pt x="3527536" y="85439"/>
                  <a:pt x="3526375" y="85482"/>
                  <a:pt x="3525301" y="83549"/>
                </a:cubicBezTo>
                <a:cubicBezTo>
                  <a:pt x="3523153" y="80112"/>
                  <a:pt x="3527879" y="75815"/>
                  <a:pt x="3530672" y="78651"/>
                </a:cubicBezTo>
                <a:cubicBezTo>
                  <a:pt x="3532133" y="80369"/>
                  <a:pt x="3531875" y="81830"/>
                  <a:pt x="3529770" y="83635"/>
                </a:cubicBezTo>
                <a:close/>
                <a:moveTo>
                  <a:pt x="3530887" y="21292"/>
                </a:moveTo>
                <a:cubicBezTo>
                  <a:pt x="3531875" y="21893"/>
                  <a:pt x="3531703" y="24256"/>
                  <a:pt x="3530500" y="26533"/>
                </a:cubicBezTo>
                <a:cubicBezTo>
                  <a:pt x="3528051" y="31174"/>
                  <a:pt x="3525258" y="31818"/>
                  <a:pt x="3523024" y="28209"/>
                </a:cubicBezTo>
                <a:cubicBezTo>
                  <a:pt x="3521348" y="25545"/>
                  <a:pt x="3528051" y="19616"/>
                  <a:pt x="3530844" y="21378"/>
                </a:cubicBezTo>
                <a:close/>
                <a:moveTo>
                  <a:pt x="3518384" y="49563"/>
                </a:moveTo>
                <a:cubicBezTo>
                  <a:pt x="3522122" y="47544"/>
                  <a:pt x="3523368" y="47758"/>
                  <a:pt x="3525645" y="50895"/>
                </a:cubicBezTo>
                <a:cubicBezTo>
                  <a:pt x="3527106" y="52957"/>
                  <a:pt x="3527836" y="55449"/>
                  <a:pt x="3527235" y="56481"/>
                </a:cubicBezTo>
                <a:cubicBezTo>
                  <a:pt x="3525095" y="57907"/>
                  <a:pt x="3522530" y="58543"/>
                  <a:pt x="3519974" y="58285"/>
                </a:cubicBezTo>
                <a:cubicBezTo>
                  <a:pt x="3512541" y="58371"/>
                  <a:pt x="3511595" y="53344"/>
                  <a:pt x="3518341" y="49649"/>
                </a:cubicBezTo>
                <a:close/>
                <a:moveTo>
                  <a:pt x="3516966" y="2708538"/>
                </a:moveTo>
                <a:cubicBezTo>
                  <a:pt x="3519544" y="2706347"/>
                  <a:pt x="3520103" y="2706476"/>
                  <a:pt x="3520103" y="2709311"/>
                </a:cubicBezTo>
                <a:cubicBezTo>
                  <a:pt x="3520201" y="2711137"/>
                  <a:pt x="3518801" y="2712693"/>
                  <a:pt x="3516975" y="2712792"/>
                </a:cubicBezTo>
                <a:cubicBezTo>
                  <a:pt x="3516970" y="2712792"/>
                  <a:pt x="3516970" y="2712792"/>
                  <a:pt x="3516966" y="2712792"/>
                </a:cubicBezTo>
                <a:cubicBezTo>
                  <a:pt x="3515247" y="2712792"/>
                  <a:pt x="3513829" y="2712405"/>
                  <a:pt x="3513829" y="2711975"/>
                </a:cubicBezTo>
                <a:cubicBezTo>
                  <a:pt x="3514616" y="2710656"/>
                  <a:pt x="3515668" y="2709513"/>
                  <a:pt x="3516923" y="2708624"/>
                </a:cubicBezTo>
                <a:close/>
                <a:moveTo>
                  <a:pt x="3515935" y="2794470"/>
                </a:moveTo>
                <a:cubicBezTo>
                  <a:pt x="3515935" y="2794942"/>
                  <a:pt x="3514517" y="2795887"/>
                  <a:pt x="3512755" y="2796532"/>
                </a:cubicBezTo>
                <a:cubicBezTo>
                  <a:pt x="3510994" y="2797176"/>
                  <a:pt x="3509619" y="2796876"/>
                  <a:pt x="3509619" y="2795716"/>
                </a:cubicBezTo>
                <a:cubicBezTo>
                  <a:pt x="3509619" y="2794555"/>
                  <a:pt x="3511037" y="2793653"/>
                  <a:pt x="3512755" y="2793653"/>
                </a:cubicBezTo>
                <a:cubicBezTo>
                  <a:pt x="3514474" y="2793653"/>
                  <a:pt x="3515892" y="2793997"/>
                  <a:pt x="3515892" y="2794426"/>
                </a:cubicBezTo>
                <a:close/>
                <a:moveTo>
                  <a:pt x="3510306" y="1599250"/>
                </a:moveTo>
                <a:cubicBezTo>
                  <a:pt x="3511252" y="1599250"/>
                  <a:pt x="3511724" y="1601312"/>
                  <a:pt x="3511380" y="1603847"/>
                </a:cubicBezTo>
                <a:cubicBezTo>
                  <a:pt x="3510650" y="1608573"/>
                  <a:pt x="3507299" y="1611065"/>
                  <a:pt x="3504936" y="1608616"/>
                </a:cubicBezTo>
                <a:cubicBezTo>
                  <a:pt x="3503303" y="1606984"/>
                  <a:pt x="3507943" y="1599207"/>
                  <a:pt x="3510263" y="1599207"/>
                </a:cubicBezTo>
                <a:close/>
                <a:moveTo>
                  <a:pt x="3496428" y="2970801"/>
                </a:moveTo>
                <a:cubicBezTo>
                  <a:pt x="3493550" y="2967879"/>
                  <a:pt x="3495053" y="2963368"/>
                  <a:pt x="3498620" y="2964098"/>
                </a:cubicBezTo>
                <a:cubicBezTo>
                  <a:pt x="3500545" y="2964352"/>
                  <a:pt x="3502061" y="2965868"/>
                  <a:pt x="3502315" y="2967793"/>
                </a:cubicBezTo>
                <a:cubicBezTo>
                  <a:pt x="3502482" y="2969757"/>
                  <a:pt x="3501030" y="2971484"/>
                  <a:pt x="3499067" y="2971651"/>
                </a:cubicBezTo>
                <a:cubicBezTo>
                  <a:pt x="3498087" y="2971737"/>
                  <a:pt x="3497116" y="2971411"/>
                  <a:pt x="3496385" y="2970758"/>
                </a:cubicBezTo>
                <a:close/>
                <a:moveTo>
                  <a:pt x="3472883" y="107395"/>
                </a:moveTo>
                <a:cubicBezTo>
                  <a:pt x="3476750" y="104129"/>
                  <a:pt x="3482422" y="105934"/>
                  <a:pt x="3482422" y="110402"/>
                </a:cubicBezTo>
                <a:cubicBezTo>
                  <a:pt x="3482422" y="113926"/>
                  <a:pt x="3476836" y="114699"/>
                  <a:pt x="3472367" y="111863"/>
                </a:cubicBezTo>
                <a:cubicBezTo>
                  <a:pt x="3470176" y="110402"/>
                  <a:pt x="3470262" y="109500"/>
                  <a:pt x="3472840" y="107352"/>
                </a:cubicBezTo>
                <a:close/>
                <a:moveTo>
                  <a:pt x="3469876" y="62925"/>
                </a:moveTo>
                <a:cubicBezTo>
                  <a:pt x="3469996" y="61512"/>
                  <a:pt x="3470756" y="60227"/>
                  <a:pt x="3471938" y="59445"/>
                </a:cubicBezTo>
                <a:cubicBezTo>
                  <a:pt x="3473098" y="58758"/>
                  <a:pt x="3474043" y="59101"/>
                  <a:pt x="3474043" y="60261"/>
                </a:cubicBezTo>
                <a:cubicBezTo>
                  <a:pt x="3473914" y="61671"/>
                  <a:pt x="3473137" y="62943"/>
                  <a:pt x="3471938" y="63699"/>
                </a:cubicBezTo>
                <a:cubicBezTo>
                  <a:pt x="3470735" y="64386"/>
                  <a:pt x="3469833" y="64042"/>
                  <a:pt x="3469833" y="62882"/>
                </a:cubicBezTo>
                <a:close/>
                <a:moveTo>
                  <a:pt x="3472668" y="2860250"/>
                </a:moveTo>
                <a:cubicBezTo>
                  <a:pt x="3474000" y="2858875"/>
                  <a:pt x="3482422" y="2866480"/>
                  <a:pt x="3482422" y="2868843"/>
                </a:cubicBezTo>
                <a:cubicBezTo>
                  <a:pt x="3482422" y="2871206"/>
                  <a:pt x="3479199" y="2869659"/>
                  <a:pt x="3475246" y="2865621"/>
                </a:cubicBezTo>
                <a:cubicBezTo>
                  <a:pt x="3473012" y="2863515"/>
                  <a:pt x="3471852" y="2860980"/>
                  <a:pt x="3472626" y="2860207"/>
                </a:cubicBezTo>
                <a:close/>
                <a:moveTo>
                  <a:pt x="3477352" y="3211065"/>
                </a:moveTo>
                <a:cubicBezTo>
                  <a:pt x="3478735" y="3211641"/>
                  <a:pt x="3480174" y="3212070"/>
                  <a:pt x="3481648" y="3212354"/>
                </a:cubicBezTo>
                <a:cubicBezTo>
                  <a:pt x="3482207" y="3212354"/>
                  <a:pt x="3482078" y="3213299"/>
                  <a:pt x="3481390" y="3214459"/>
                </a:cubicBezTo>
                <a:cubicBezTo>
                  <a:pt x="3479328" y="3217853"/>
                  <a:pt x="3474043" y="3216908"/>
                  <a:pt x="3474043" y="3213170"/>
                </a:cubicBezTo>
                <a:cubicBezTo>
                  <a:pt x="3474000" y="3210893"/>
                  <a:pt x="3475117" y="3210163"/>
                  <a:pt x="3477309" y="3211022"/>
                </a:cubicBezTo>
                <a:close/>
                <a:moveTo>
                  <a:pt x="3483453" y="3531116"/>
                </a:moveTo>
                <a:cubicBezTo>
                  <a:pt x="3484729" y="3531215"/>
                  <a:pt x="3485824" y="3532057"/>
                  <a:pt x="3486246" y="3533265"/>
                </a:cubicBezTo>
                <a:cubicBezTo>
                  <a:pt x="3486632" y="3534425"/>
                  <a:pt x="3485386" y="3535370"/>
                  <a:pt x="3483453" y="3535370"/>
                </a:cubicBezTo>
                <a:cubicBezTo>
                  <a:pt x="3481519" y="3535370"/>
                  <a:pt x="3480316" y="3534425"/>
                  <a:pt x="3480660" y="3533265"/>
                </a:cubicBezTo>
                <a:cubicBezTo>
                  <a:pt x="3481064" y="3532053"/>
                  <a:pt x="3482142" y="3531194"/>
                  <a:pt x="3483410" y="3531073"/>
                </a:cubicBezTo>
                <a:close/>
                <a:moveTo>
                  <a:pt x="3485601" y="3622590"/>
                </a:moveTo>
                <a:cubicBezTo>
                  <a:pt x="3483582" y="3619239"/>
                  <a:pt x="3486460" y="3611892"/>
                  <a:pt x="3489898" y="3611892"/>
                </a:cubicBezTo>
                <a:cubicBezTo>
                  <a:pt x="3491814" y="3612201"/>
                  <a:pt x="3493154" y="3613959"/>
                  <a:pt x="3492948" y="3615888"/>
                </a:cubicBezTo>
                <a:cubicBezTo>
                  <a:pt x="3492862" y="3621001"/>
                  <a:pt x="3487491" y="3625770"/>
                  <a:pt x="3485558" y="3622547"/>
                </a:cubicBezTo>
                <a:close/>
                <a:moveTo>
                  <a:pt x="3489898" y="3784055"/>
                </a:moveTo>
                <a:cubicBezTo>
                  <a:pt x="3488093" y="3784055"/>
                  <a:pt x="3486632" y="3783110"/>
                  <a:pt x="3486632" y="3781907"/>
                </a:cubicBezTo>
                <a:cubicBezTo>
                  <a:pt x="3486606" y="3780786"/>
                  <a:pt x="3487487" y="3779849"/>
                  <a:pt x="3488609" y="3779802"/>
                </a:cubicBezTo>
                <a:cubicBezTo>
                  <a:pt x="3489971" y="3779943"/>
                  <a:pt x="3491182" y="3780725"/>
                  <a:pt x="3491874" y="3781907"/>
                </a:cubicBezTo>
                <a:cubicBezTo>
                  <a:pt x="3492518" y="3783067"/>
                  <a:pt x="3491616" y="3784012"/>
                  <a:pt x="3489812" y="3784012"/>
                </a:cubicBezTo>
                <a:close/>
                <a:moveTo>
                  <a:pt x="3494409" y="3980366"/>
                </a:moveTo>
                <a:cubicBezTo>
                  <a:pt x="3495010" y="3981010"/>
                  <a:pt x="3494065" y="3982987"/>
                  <a:pt x="3492304" y="3984662"/>
                </a:cubicBezTo>
                <a:cubicBezTo>
                  <a:pt x="3488652" y="3988357"/>
                  <a:pt x="3484570" y="3988959"/>
                  <a:pt x="3484570" y="3985908"/>
                </a:cubicBezTo>
                <a:cubicBezTo>
                  <a:pt x="3484570" y="3982858"/>
                  <a:pt x="3492733" y="3978733"/>
                  <a:pt x="3494323" y="3980323"/>
                </a:cubicBezTo>
                <a:close/>
                <a:moveTo>
                  <a:pt x="3492819" y="4013578"/>
                </a:moveTo>
                <a:cubicBezTo>
                  <a:pt x="3494190" y="4013729"/>
                  <a:pt x="3495401" y="4014528"/>
                  <a:pt x="3496085" y="4015726"/>
                </a:cubicBezTo>
                <a:cubicBezTo>
                  <a:pt x="3496772" y="4016887"/>
                  <a:pt x="3496085" y="4017832"/>
                  <a:pt x="3494108" y="4017832"/>
                </a:cubicBezTo>
                <a:cubicBezTo>
                  <a:pt x="3492132" y="4017832"/>
                  <a:pt x="3490843" y="4016887"/>
                  <a:pt x="3490843" y="4015726"/>
                </a:cubicBezTo>
                <a:cubicBezTo>
                  <a:pt x="3490770" y="4014601"/>
                  <a:pt x="3491612" y="4013625"/>
                  <a:pt x="3492733" y="4013535"/>
                </a:cubicBezTo>
                <a:close/>
                <a:moveTo>
                  <a:pt x="3496085" y="3624653"/>
                </a:moveTo>
                <a:cubicBezTo>
                  <a:pt x="3495354" y="3623493"/>
                  <a:pt x="3495784" y="3622504"/>
                  <a:pt x="3496987" y="3622504"/>
                </a:cubicBezTo>
                <a:cubicBezTo>
                  <a:pt x="3498199" y="3622479"/>
                  <a:pt x="3499195" y="3623441"/>
                  <a:pt x="3499221" y="3624653"/>
                </a:cubicBezTo>
                <a:cubicBezTo>
                  <a:pt x="3499221" y="3624653"/>
                  <a:pt x="3499221" y="3624653"/>
                  <a:pt x="3499221" y="3624653"/>
                </a:cubicBezTo>
                <a:cubicBezTo>
                  <a:pt x="3499221" y="3625813"/>
                  <a:pt x="3498791" y="3626758"/>
                  <a:pt x="3498319" y="3626758"/>
                </a:cubicBezTo>
                <a:cubicBezTo>
                  <a:pt x="3497846" y="3626758"/>
                  <a:pt x="3496686" y="3625770"/>
                  <a:pt x="3495999" y="3624610"/>
                </a:cubicBezTo>
                <a:close/>
                <a:moveTo>
                  <a:pt x="3501198" y="1309446"/>
                </a:moveTo>
                <a:cubicBezTo>
                  <a:pt x="3501198" y="1309962"/>
                  <a:pt x="3500295" y="1310391"/>
                  <a:pt x="3499135" y="1310391"/>
                </a:cubicBezTo>
                <a:cubicBezTo>
                  <a:pt x="3497928" y="1310345"/>
                  <a:pt x="3496983" y="1309327"/>
                  <a:pt x="3497030" y="1308118"/>
                </a:cubicBezTo>
                <a:cubicBezTo>
                  <a:pt x="3497030" y="1308116"/>
                  <a:pt x="3497030" y="1308115"/>
                  <a:pt x="3497030" y="1308114"/>
                </a:cubicBezTo>
                <a:cubicBezTo>
                  <a:pt x="3497030" y="1306911"/>
                  <a:pt x="3497975" y="1306481"/>
                  <a:pt x="3499135" y="1307212"/>
                </a:cubicBezTo>
                <a:cubicBezTo>
                  <a:pt x="3500295" y="1307942"/>
                  <a:pt x="3501198" y="1308716"/>
                  <a:pt x="3501198" y="1309446"/>
                </a:cubicBezTo>
                <a:close/>
                <a:moveTo>
                  <a:pt x="3498190" y="863935"/>
                </a:moveTo>
                <a:cubicBezTo>
                  <a:pt x="3496974" y="865378"/>
                  <a:pt x="3495178" y="866198"/>
                  <a:pt x="3493292" y="866169"/>
                </a:cubicBezTo>
                <a:cubicBezTo>
                  <a:pt x="3490112" y="866169"/>
                  <a:pt x="3490112" y="865911"/>
                  <a:pt x="3493292" y="862603"/>
                </a:cubicBezTo>
                <a:cubicBezTo>
                  <a:pt x="3496471" y="859295"/>
                  <a:pt x="3500596" y="859681"/>
                  <a:pt x="3498190" y="863720"/>
                </a:cubicBezTo>
                <a:close/>
                <a:moveTo>
                  <a:pt x="3493893" y="7586"/>
                </a:moveTo>
                <a:cubicBezTo>
                  <a:pt x="3495612" y="7586"/>
                  <a:pt x="3497030" y="8445"/>
                  <a:pt x="3497030" y="9562"/>
                </a:cubicBezTo>
                <a:cubicBezTo>
                  <a:pt x="3497030" y="12269"/>
                  <a:pt x="3493765" y="14159"/>
                  <a:pt x="3492089" y="12484"/>
                </a:cubicBezTo>
                <a:cubicBezTo>
                  <a:pt x="3489726" y="9863"/>
                  <a:pt x="3490757" y="7586"/>
                  <a:pt x="3493893" y="7586"/>
                </a:cubicBezTo>
                <a:close/>
                <a:moveTo>
                  <a:pt x="3492304" y="56996"/>
                </a:moveTo>
                <a:cubicBezTo>
                  <a:pt x="3491272" y="60176"/>
                  <a:pt x="3485300" y="61679"/>
                  <a:pt x="3483710" y="59144"/>
                </a:cubicBezTo>
                <a:cubicBezTo>
                  <a:pt x="3483156" y="57572"/>
                  <a:pt x="3483397" y="55827"/>
                  <a:pt x="3484355" y="54461"/>
                </a:cubicBezTo>
                <a:cubicBezTo>
                  <a:pt x="3486460" y="50766"/>
                  <a:pt x="3493550" y="53000"/>
                  <a:pt x="3492304" y="56781"/>
                </a:cubicBezTo>
                <a:close/>
                <a:moveTo>
                  <a:pt x="3472840" y="5437"/>
                </a:moveTo>
                <a:cubicBezTo>
                  <a:pt x="3476922" y="1527"/>
                  <a:pt x="3478555" y="1141"/>
                  <a:pt x="3482164" y="3074"/>
                </a:cubicBezTo>
                <a:cubicBezTo>
                  <a:pt x="3487191" y="5781"/>
                  <a:pt x="3487620" y="7628"/>
                  <a:pt x="3484054" y="11281"/>
                </a:cubicBezTo>
                <a:cubicBezTo>
                  <a:pt x="3481176" y="14202"/>
                  <a:pt x="3470606" y="14718"/>
                  <a:pt x="3468973" y="12011"/>
                </a:cubicBezTo>
                <a:cubicBezTo>
                  <a:pt x="3468329" y="10937"/>
                  <a:pt x="3470090" y="7972"/>
                  <a:pt x="3472840" y="5351"/>
                </a:cubicBezTo>
                <a:close/>
                <a:moveTo>
                  <a:pt x="3469833" y="95665"/>
                </a:moveTo>
                <a:lnTo>
                  <a:pt x="3469833" y="95665"/>
                </a:lnTo>
                <a:cubicBezTo>
                  <a:pt x="3469833" y="97771"/>
                  <a:pt x="3462357" y="96439"/>
                  <a:pt x="3456943" y="93388"/>
                </a:cubicBezTo>
                <a:cubicBezTo>
                  <a:pt x="3449553" y="89306"/>
                  <a:pt x="3449553" y="86084"/>
                  <a:pt x="3456943" y="86084"/>
                </a:cubicBezTo>
                <a:cubicBezTo>
                  <a:pt x="3461669" y="85998"/>
                  <a:pt x="3469833" y="91970"/>
                  <a:pt x="3469833" y="95579"/>
                </a:cubicBezTo>
                <a:close/>
                <a:moveTo>
                  <a:pt x="3430734" y="65589"/>
                </a:moveTo>
                <a:cubicBezTo>
                  <a:pt x="3418789" y="59445"/>
                  <a:pt x="3409895" y="52700"/>
                  <a:pt x="3411571" y="50895"/>
                </a:cubicBezTo>
                <a:cubicBezTo>
                  <a:pt x="3413934" y="48489"/>
                  <a:pt x="3427855" y="54719"/>
                  <a:pt x="3429101" y="58801"/>
                </a:cubicBezTo>
                <a:cubicBezTo>
                  <a:pt x="3429935" y="61005"/>
                  <a:pt x="3431993" y="62504"/>
                  <a:pt x="3434343" y="62625"/>
                </a:cubicBezTo>
                <a:cubicBezTo>
                  <a:pt x="3440444" y="62625"/>
                  <a:pt x="3446889" y="70401"/>
                  <a:pt x="3447533" y="78479"/>
                </a:cubicBezTo>
                <a:cubicBezTo>
                  <a:pt x="3447963" y="84279"/>
                  <a:pt x="3447104" y="86127"/>
                  <a:pt x="3443237" y="87974"/>
                </a:cubicBezTo>
                <a:cubicBezTo>
                  <a:pt x="3438296" y="90294"/>
                  <a:pt x="3438210" y="90166"/>
                  <a:pt x="3438940" y="80155"/>
                </a:cubicBezTo>
                <a:cubicBezTo>
                  <a:pt x="3439671" y="70144"/>
                  <a:pt x="3439198" y="69972"/>
                  <a:pt x="3430605" y="65589"/>
                </a:cubicBezTo>
                <a:close/>
                <a:moveTo>
                  <a:pt x="3423215" y="1181408"/>
                </a:moveTo>
                <a:cubicBezTo>
                  <a:pt x="3423945" y="1182139"/>
                  <a:pt x="3423515" y="1183729"/>
                  <a:pt x="3422270" y="1184975"/>
                </a:cubicBezTo>
                <a:cubicBezTo>
                  <a:pt x="3421024" y="1186221"/>
                  <a:pt x="3419606" y="1186564"/>
                  <a:pt x="3418746" y="1184975"/>
                </a:cubicBezTo>
                <a:cubicBezTo>
                  <a:pt x="3417200" y="1182654"/>
                  <a:pt x="3421238" y="1179389"/>
                  <a:pt x="3423215" y="1181408"/>
                </a:cubicBezTo>
                <a:close/>
                <a:moveTo>
                  <a:pt x="3417457" y="702212"/>
                </a:moveTo>
                <a:cubicBezTo>
                  <a:pt x="3417457" y="700966"/>
                  <a:pt x="3418403" y="700536"/>
                  <a:pt x="3419563" y="701267"/>
                </a:cubicBezTo>
                <a:cubicBezTo>
                  <a:pt x="3420723" y="701997"/>
                  <a:pt x="3421668" y="702985"/>
                  <a:pt x="3421668" y="703501"/>
                </a:cubicBezTo>
                <a:cubicBezTo>
                  <a:pt x="3421668" y="704016"/>
                  <a:pt x="3420723" y="704446"/>
                  <a:pt x="3419563" y="704446"/>
                </a:cubicBezTo>
                <a:cubicBezTo>
                  <a:pt x="3418368" y="704400"/>
                  <a:pt x="3417432" y="703406"/>
                  <a:pt x="3417457" y="702212"/>
                </a:cubicBezTo>
                <a:close/>
                <a:moveTo>
                  <a:pt x="3420723" y="619116"/>
                </a:moveTo>
                <a:cubicBezTo>
                  <a:pt x="3418317" y="619546"/>
                  <a:pt x="3417328" y="618816"/>
                  <a:pt x="3417930" y="616968"/>
                </a:cubicBezTo>
                <a:cubicBezTo>
                  <a:pt x="3418828" y="615114"/>
                  <a:pt x="3420547" y="613792"/>
                  <a:pt x="3422570" y="613402"/>
                </a:cubicBezTo>
                <a:cubicBezTo>
                  <a:pt x="3424976" y="612929"/>
                  <a:pt x="3425965" y="613660"/>
                  <a:pt x="3425363" y="615507"/>
                </a:cubicBezTo>
                <a:cubicBezTo>
                  <a:pt x="3424491" y="617391"/>
                  <a:pt x="3422764" y="618736"/>
                  <a:pt x="3420723" y="619116"/>
                </a:cubicBezTo>
                <a:close/>
                <a:moveTo>
                  <a:pt x="3422055" y="222801"/>
                </a:moveTo>
                <a:cubicBezTo>
                  <a:pt x="3423000" y="222242"/>
                  <a:pt x="3423731" y="223230"/>
                  <a:pt x="3423731" y="225078"/>
                </a:cubicBezTo>
                <a:cubicBezTo>
                  <a:pt x="3423731" y="226925"/>
                  <a:pt x="3424676" y="228386"/>
                  <a:pt x="3425836" y="228386"/>
                </a:cubicBezTo>
                <a:cubicBezTo>
                  <a:pt x="3426996" y="228386"/>
                  <a:pt x="3427941" y="229718"/>
                  <a:pt x="3427941" y="231308"/>
                </a:cubicBezTo>
                <a:cubicBezTo>
                  <a:pt x="3427941" y="234616"/>
                  <a:pt x="3421797" y="240546"/>
                  <a:pt x="3421410" y="237667"/>
                </a:cubicBezTo>
                <a:cubicBezTo>
                  <a:pt x="3420336" y="230577"/>
                  <a:pt x="3420680" y="223703"/>
                  <a:pt x="3422012" y="222801"/>
                </a:cubicBezTo>
                <a:close/>
                <a:moveTo>
                  <a:pt x="3424805" y="292104"/>
                </a:moveTo>
                <a:cubicBezTo>
                  <a:pt x="3426008" y="290171"/>
                  <a:pt x="3430003" y="291073"/>
                  <a:pt x="3430003" y="293350"/>
                </a:cubicBezTo>
                <a:cubicBezTo>
                  <a:pt x="3430003" y="293866"/>
                  <a:pt x="3428543" y="294253"/>
                  <a:pt x="3426738" y="294253"/>
                </a:cubicBezTo>
                <a:cubicBezTo>
                  <a:pt x="3424933" y="294253"/>
                  <a:pt x="3424074" y="293307"/>
                  <a:pt x="3424805" y="292104"/>
                </a:cubicBezTo>
                <a:close/>
                <a:moveTo>
                  <a:pt x="3430003" y="1224116"/>
                </a:moveTo>
                <a:cubicBezTo>
                  <a:pt x="3432624" y="1220894"/>
                  <a:pt x="3436319" y="1221581"/>
                  <a:pt x="3436319" y="1225276"/>
                </a:cubicBezTo>
                <a:cubicBezTo>
                  <a:pt x="3436319" y="1226350"/>
                  <a:pt x="3434300" y="1227296"/>
                  <a:pt x="3432023" y="1227296"/>
                </a:cubicBezTo>
                <a:cubicBezTo>
                  <a:pt x="3428156" y="1227296"/>
                  <a:pt x="3427855" y="1226737"/>
                  <a:pt x="3430003" y="1224116"/>
                </a:cubicBezTo>
                <a:close/>
                <a:moveTo>
                  <a:pt x="3433140" y="2902013"/>
                </a:moveTo>
                <a:cubicBezTo>
                  <a:pt x="3433866" y="2900835"/>
                  <a:pt x="3435078" y="2900045"/>
                  <a:pt x="3436448" y="2899864"/>
                </a:cubicBezTo>
                <a:cubicBezTo>
                  <a:pt x="3437570" y="2899933"/>
                  <a:pt x="3438429" y="2900891"/>
                  <a:pt x="3438382" y="2902013"/>
                </a:cubicBezTo>
                <a:cubicBezTo>
                  <a:pt x="3438382" y="2903173"/>
                  <a:pt x="3436964" y="2904118"/>
                  <a:pt x="3435159" y="2904118"/>
                </a:cubicBezTo>
                <a:cubicBezTo>
                  <a:pt x="3433355" y="2904118"/>
                  <a:pt x="3432452" y="2903173"/>
                  <a:pt x="3433140" y="2902013"/>
                </a:cubicBezTo>
                <a:close/>
                <a:moveTo>
                  <a:pt x="3398767" y="1318684"/>
                </a:moveTo>
                <a:cubicBezTo>
                  <a:pt x="3399889" y="1318730"/>
                  <a:pt x="3400770" y="1319666"/>
                  <a:pt x="3400744" y="1320789"/>
                </a:cubicBezTo>
                <a:cubicBezTo>
                  <a:pt x="3400744" y="1321949"/>
                  <a:pt x="3399283" y="1322894"/>
                  <a:pt x="3397478" y="1322894"/>
                </a:cubicBezTo>
                <a:cubicBezTo>
                  <a:pt x="3395674" y="1322894"/>
                  <a:pt x="3394814" y="1321949"/>
                  <a:pt x="3395502" y="1320789"/>
                </a:cubicBezTo>
                <a:cubicBezTo>
                  <a:pt x="3396211" y="1319646"/>
                  <a:pt x="3397393" y="1318875"/>
                  <a:pt x="3398724" y="1318684"/>
                </a:cubicBezTo>
                <a:close/>
                <a:moveTo>
                  <a:pt x="3399927" y="1234213"/>
                </a:moveTo>
                <a:lnTo>
                  <a:pt x="3399927" y="1234213"/>
                </a:lnTo>
                <a:cubicBezTo>
                  <a:pt x="3400675" y="1235411"/>
                  <a:pt x="3400817" y="1236890"/>
                  <a:pt x="3400314" y="1238209"/>
                </a:cubicBezTo>
                <a:cubicBezTo>
                  <a:pt x="3399584" y="1240357"/>
                  <a:pt x="3399111" y="1240357"/>
                  <a:pt x="3397779" y="1238209"/>
                </a:cubicBezTo>
                <a:cubicBezTo>
                  <a:pt x="3396232" y="1235330"/>
                  <a:pt x="3397779" y="1232108"/>
                  <a:pt x="3399884" y="1234213"/>
                </a:cubicBezTo>
                <a:close/>
                <a:moveTo>
                  <a:pt x="3397521" y="1224546"/>
                </a:moveTo>
                <a:cubicBezTo>
                  <a:pt x="3395846" y="1220249"/>
                  <a:pt x="3397006" y="1214406"/>
                  <a:pt x="3399713" y="1213890"/>
                </a:cubicBezTo>
                <a:cubicBezTo>
                  <a:pt x="3400873" y="1213633"/>
                  <a:pt x="3402119" y="1215738"/>
                  <a:pt x="3402505" y="1218488"/>
                </a:cubicBezTo>
                <a:cubicBezTo>
                  <a:pt x="3403322" y="1224718"/>
                  <a:pt x="3399369" y="1229573"/>
                  <a:pt x="3397478" y="1224546"/>
                </a:cubicBezTo>
                <a:close/>
                <a:moveTo>
                  <a:pt x="3395244" y="1122975"/>
                </a:moveTo>
                <a:cubicBezTo>
                  <a:pt x="3388327" y="1128475"/>
                  <a:pt x="3385706" y="1128518"/>
                  <a:pt x="3382355" y="1122975"/>
                </a:cubicBezTo>
                <a:cubicBezTo>
                  <a:pt x="3380163" y="1119366"/>
                  <a:pt x="3380249" y="1118464"/>
                  <a:pt x="3382913" y="1117432"/>
                </a:cubicBezTo>
                <a:cubicBezTo>
                  <a:pt x="3385048" y="1116725"/>
                  <a:pt x="3387351" y="1116725"/>
                  <a:pt x="3389487" y="1117432"/>
                </a:cubicBezTo>
                <a:cubicBezTo>
                  <a:pt x="3391553" y="1118136"/>
                  <a:pt x="3393831" y="1117783"/>
                  <a:pt x="3395588" y="1116487"/>
                </a:cubicBezTo>
                <a:cubicBezTo>
                  <a:pt x="3397307" y="1115026"/>
                  <a:pt x="3398767" y="1114983"/>
                  <a:pt x="3399541" y="1116272"/>
                </a:cubicBezTo>
                <a:cubicBezTo>
                  <a:pt x="3400314" y="1117561"/>
                  <a:pt x="3398252" y="1120397"/>
                  <a:pt x="3395201" y="1122975"/>
                </a:cubicBezTo>
                <a:close/>
                <a:moveTo>
                  <a:pt x="3229225" y="4259084"/>
                </a:moveTo>
                <a:cubicBezTo>
                  <a:pt x="3226518" y="4255561"/>
                  <a:pt x="3224928" y="4247397"/>
                  <a:pt x="3226905" y="4246195"/>
                </a:cubicBezTo>
                <a:cubicBezTo>
                  <a:pt x="3230041" y="4244304"/>
                  <a:pt x="3226647" y="4237215"/>
                  <a:pt x="3221534" y="4234852"/>
                </a:cubicBezTo>
                <a:cubicBezTo>
                  <a:pt x="3216421" y="4232488"/>
                  <a:pt x="3214445" y="4228149"/>
                  <a:pt x="3217710" y="4228149"/>
                </a:cubicBezTo>
                <a:cubicBezTo>
                  <a:pt x="3220975" y="4228149"/>
                  <a:pt x="3239193" y="4237988"/>
                  <a:pt x="3239193" y="4239836"/>
                </a:cubicBezTo>
                <a:cubicBezTo>
                  <a:pt x="3239193" y="4241945"/>
                  <a:pt x="3239665" y="4244029"/>
                  <a:pt x="3240568" y="4245937"/>
                </a:cubicBezTo>
                <a:cubicBezTo>
                  <a:pt x="3241814" y="4247784"/>
                  <a:pt x="3241328" y="4250298"/>
                  <a:pt x="3239476" y="4251544"/>
                </a:cubicBezTo>
                <a:cubicBezTo>
                  <a:pt x="3239266" y="4251686"/>
                  <a:pt x="3239042" y="4251810"/>
                  <a:pt x="3238806" y="4251909"/>
                </a:cubicBezTo>
                <a:cubicBezTo>
                  <a:pt x="3236086" y="4254719"/>
                  <a:pt x="3234402" y="4258371"/>
                  <a:pt x="3234037" y="4262264"/>
                </a:cubicBezTo>
                <a:cubicBezTo>
                  <a:pt x="3232791" y="4270212"/>
                  <a:pt x="3230557" y="4272747"/>
                  <a:pt x="3228279" y="4268966"/>
                </a:cubicBezTo>
                <a:cubicBezTo>
                  <a:pt x="3227807" y="4267351"/>
                  <a:pt x="3228108" y="4265606"/>
                  <a:pt x="3229096" y="4264240"/>
                </a:cubicBezTo>
                <a:cubicBezTo>
                  <a:pt x="3230058" y="4262668"/>
                  <a:pt x="3230106" y="4260704"/>
                  <a:pt x="3229225" y="4259084"/>
                </a:cubicBezTo>
                <a:close/>
                <a:moveTo>
                  <a:pt x="3185056" y="3135789"/>
                </a:moveTo>
                <a:cubicBezTo>
                  <a:pt x="3185056" y="3133426"/>
                  <a:pt x="3186431" y="3131492"/>
                  <a:pt x="3188193" y="3131492"/>
                </a:cubicBezTo>
                <a:cubicBezTo>
                  <a:pt x="3189954" y="3131492"/>
                  <a:pt x="3191329" y="3131879"/>
                  <a:pt x="3191329" y="3132395"/>
                </a:cubicBezTo>
                <a:cubicBezTo>
                  <a:pt x="3191595" y="3133873"/>
                  <a:pt x="3192025" y="3135312"/>
                  <a:pt x="3192618" y="3136691"/>
                </a:cubicBezTo>
                <a:cubicBezTo>
                  <a:pt x="3193520" y="3139140"/>
                  <a:pt x="3192618" y="3140086"/>
                  <a:pt x="3189439" y="3140086"/>
                </a:cubicBezTo>
                <a:cubicBezTo>
                  <a:pt x="3186259" y="3140086"/>
                  <a:pt x="3185056" y="3138668"/>
                  <a:pt x="3185056" y="3135789"/>
                </a:cubicBezTo>
                <a:close/>
                <a:moveTo>
                  <a:pt x="3185056" y="4189909"/>
                </a:moveTo>
                <a:cubicBezTo>
                  <a:pt x="3182349" y="4189909"/>
                  <a:pt x="3180759" y="4188878"/>
                  <a:pt x="3181361" y="4187288"/>
                </a:cubicBezTo>
                <a:cubicBezTo>
                  <a:pt x="3181984" y="4185767"/>
                  <a:pt x="3183415" y="4184732"/>
                  <a:pt x="3185056" y="4184624"/>
                </a:cubicBezTo>
                <a:cubicBezTo>
                  <a:pt x="3186680" y="4184749"/>
                  <a:pt x="3188094" y="4185780"/>
                  <a:pt x="3188708" y="4187288"/>
                </a:cubicBezTo>
                <a:cubicBezTo>
                  <a:pt x="3189224" y="4188878"/>
                  <a:pt x="3187720" y="4189909"/>
                  <a:pt x="3185056" y="4189909"/>
                </a:cubicBezTo>
                <a:close/>
                <a:moveTo>
                  <a:pt x="3203875" y="2924956"/>
                </a:moveTo>
                <a:cubicBezTo>
                  <a:pt x="3202758" y="2925343"/>
                  <a:pt x="3201770" y="2924054"/>
                  <a:pt x="3201770" y="2922121"/>
                </a:cubicBezTo>
                <a:cubicBezTo>
                  <a:pt x="3201770" y="2920187"/>
                  <a:pt x="3202758" y="2918898"/>
                  <a:pt x="3203875" y="2919285"/>
                </a:cubicBezTo>
                <a:cubicBezTo>
                  <a:pt x="3205087" y="2919719"/>
                  <a:pt x="3205916" y="2920836"/>
                  <a:pt x="3205980" y="2922121"/>
                </a:cubicBezTo>
                <a:cubicBezTo>
                  <a:pt x="3205894" y="2923397"/>
                  <a:pt x="3205069" y="2924505"/>
                  <a:pt x="3203875" y="2924956"/>
                </a:cubicBezTo>
                <a:close/>
                <a:moveTo>
                  <a:pt x="3202887" y="2999588"/>
                </a:moveTo>
                <a:cubicBezTo>
                  <a:pt x="3200438" y="2999588"/>
                  <a:pt x="3199965" y="2998986"/>
                  <a:pt x="3201598" y="2998299"/>
                </a:cubicBezTo>
                <a:cubicBezTo>
                  <a:pt x="3202861" y="2997628"/>
                  <a:pt x="3204373" y="2997628"/>
                  <a:pt x="3205637" y="2998299"/>
                </a:cubicBezTo>
                <a:cubicBezTo>
                  <a:pt x="3206109" y="2999201"/>
                  <a:pt x="3204906" y="2999674"/>
                  <a:pt x="3202887" y="2999588"/>
                </a:cubicBezTo>
                <a:close/>
                <a:moveTo>
                  <a:pt x="3198590" y="1505670"/>
                </a:moveTo>
                <a:cubicBezTo>
                  <a:pt x="3196786" y="1505670"/>
                  <a:pt x="3195926" y="1504725"/>
                  <a:pt x="3196614" y="1503522"/>
                </a:cubicBezTo>
                <a:cubicBezTo>
                  <a:pt x="3197817" y="1501546"/>
                  <a:pt x="3201813" y="1502491"/>
                  <a:pt x="3201813" y="1504768"/>
                </a:cubicBezTo>
                <a:cubicBezTo>
                  <a:pt x="3201770" y="1505241"/>
                  <a:pt x="3200352" y="1505670"/>
                  <a:pt x="3198590" y="1505670"/>
                </a:cubicBezTo>
                <a:close/>
                <a:moveTo>
                  <a:pt x="3199750" y="2841431"/>
                </a:moveTo>
                <a:cubicBezTo>
                  <a:pt x="3199750" y="2843193"/>
                  <a:pt x="3198805" y="2844610"/>
                  <a:pt x="3197645" y="2844610"/>
                </a:cubicBezTo>
                <a:cubicBezTo>
                  <a:pt x="3196485" y="2844610"/>
                  <a:pt x="3195540" y="2843193"/>
                  <a:pt x="3195540" y="2841431"/>
                </a:cubicBezTo>
                <a:cubicBezTo>
                  <a:pt x="3195540" y="2839669"/>
                  <a:pt x="3196485" y="2838252"/>
                  <a:pt x="3197645" y="2838252"/>
                </a:cubicBezTo>
                <a:cubicBezTo>
                  <a:pt x="3198805" y="2838252"/>
                  <a:pt x="3199707" y="2839712"/>
                  <a:pt x="3199707" y="2841431"/>
                </a:cubicBezTo>
                <a:close/>
                <a:moveTo>
                  <a:pt x="3203359" y="4202498"/>
                </a:moveTo>
                <a:cubicBezTo>
                  <a:pt x="3202801" y="4205893"/>
                  <a:pt x="3199965" y="4207096"/>
                  <a:pt x="3196098" y="4205506"/>
                </a:cubicBezTo>
                <a:cubicBezTo>
                  <a:pt x="3192231" y="4203916"/>
                  <a:pt x="3192618" y="4194980"/>
                  <a:pt x="3195712" y="4193046"/>
                </a:cubicBezTo>
                <a:cubicBezTo>
                  <a:pt x="3198805" y="4191112"/>
                  <a:pt x="3204004" y="4198331"/>
                  <a:pt x="3203316" y="4202498"/>
                </a:cubicBezTo>
                <a:close/>
                <a:moveTo>
                  <a:pt x="3195497" y="2944592"/>
                </a:moveTo>
                <a:cubicBezTo>
                  <a:pt x="3191458" y="2947212"/>
                  <a:pt x="3187763" y="2947127"/>
                  <a:pt x="3186130" y="2944592"/>
                </a:cubicBezTo>
                <a:cubicBezTo>
                  <a:pt x="3184497" y="2942057"/>
                  <a:pt x="3190427" y="2939522"/>
                  <a:pt x="3194981" y="2941283"/>
                </a:cubicBezTo>
                <a:cubicBezTo>
                  <a:pt x="3198032" y="2942400"/>
                  <a:pt x="3198118" y="2942873"/>
                  <a:pt x="3195454" y="2944592"/>
                </a:cubicBezTo>
                <a:close/>
                <a:moveTo>
                  <a:pt x="3188321" y="2991854"/>
                </a:moveTo>
                <a:cubicBezTo>
                  <a:pt x="3189683" y="2991209"/>
                  <a:pt x="3191256" y="2991209"/>
                  <a:pt x="3192618" y="2991854"/>
                </a:cubicBezTo>
                <a:cubicBezTo>
                  <a:pt x="3194852" y="2994131"/>
                  <a:pt x="3190212" y="3005388"/>
                  <a:pt x="3187505" y="3004443"/>
                </a:cubicBezTo>
                <a:cubicBezTo>
                  <a:pt x="3183939" y="3003283"/>
                  <a:pt x="3184412" y="2993701"/>
                  <a:pt x="3188278" y="2991983"/>
                </a:cubicBezTo>
                <a:close/>
                <a:moveTo>
                  <a:pt x="3198161" y="4234465"/>
                </a:moveTo>
                <a:cubicBezTo>
                  <a:pt x="3199020" y="4234465"/>
                  <a:pt x="3199750" y="4236742"/>
                  <a:pt x="3199750" y="4239535"/>
                </a:cubicBezTo>
                <a:cubicBezTo>
                  <a:pt x="3199750" y="4244175"/>
                  <a:pt x="3195454" y="4248128"/>
                  <a:pt x="3192876" y="4245894"/>
                </a:cubicBezTo>
                <a:cubicBezTo>
                  <a:pt x="3191458" y="4244648"/>
                  <a:pt x="3196184" y="4234594"/>
                  <a:pt x="3198118" y="4234594"/>
                </a:cubicBezTo>
                <a:close/>
                <a:moveTo>
                  <a:pt x="3198977" y="4220243"/>
                </a:moveTo>
                <a:cubicBezTo>
                  <a:pt x="3196485" y="4217708"/>
                  <a:pt x="3197645" y="4213197"/>
                  <a:pt x="3200782" y="4213197"/>
                </a:cubicBezTo>
                <a:cubicBezTo>
                  <a:pt x="3202492" y="4213171"/>
                  <a:pt x="3203892" y="4214537"/>
                  <a:pt x="3203918" y="4216247"/>
                </a:cubicBezTo>
                <a:cubicBezTo>
                  <a:pt x="3203918" y="4216247"/>
                  <a:pt x="3203918" y="4216247"/>
                  <a:pt x="3203918" y="4216247"/>
                </a:cubicBezTo>
                <a:cubicBezTo>
                  <a:pt x="3203875" y="4219943"/>
                  <a:pt x="3200910" y="4222520"/>
                  <a:pt x="3198934" y="4220372"/>
                </a:cubicBezTo>
                <a:close/>
                <a:moveTo>
                  <a:pt x="3205680" y="3006033"/>
                </a:moveTo>
                <a:cubicBezTo>
                  <a:pt x="3210621" y="3006033"/>
                  <a:pt x="3212296" y="3007794"/>
                  <a:pt x="3210878" y="3011532"/>
                </a:cubicBezTo>
                <a:cubicBezTo>
                  <a:pt x="3209461" y="3015270"/>
                  <a:pt x="3207656" y="3015313"/>
                  <a:pt x="3204348" y="3011962"/>
                </a:cubicBezTo>
                <a:cubicBezTo>
                  <a:pt x="3201039" y="3008611"/>
                  <a:pt x="3201211" y="3006161"/>
                  <a:pt x="3205637" y="3006161"/>
                </a:cubicBezTo>
                <a:close/>
                <a:moveTo>
                  <a:pt x="3225916" y="1388675"/>
                </a:moveTo>
                <a:cubicBezTo>
                  <a:pt x="3227674" y="1388651"/>
                  <a:pt x="3229113" y="1390055"/>
                  <a:pt x="3229139" y="1391811"/>
                </a:cubicBezTo>
                <a:cubicBezTo>
                  <a:pt x="3229160" y="1393567"/>
                  <a:pt x="3227760" y="1395009"/>
                  <a:pt x="3226002" y="1395033"/>
                </a:cubicBezTo>
                <a:cubicBezTo>
                  <a:pt x="3224245" y="1395057"/>
                  <a:pt x="3222806" y="1393653"/>
                  <a:pt x="3222780" y="1391897"/>
                </a:cubicBezTo>
                <a:cubicBezTo>
                  <a:pt x="3222780" y="1391883"/>
                  <a:pt x="3222780" y="1391868"/>
                  <a:pt x="3222780" y="1391854"/>
                </a:cubicBezTo>
                <a:cubicBezTo>
                  <a:pt x="3222849" y="1390182"/>
                  <a:pt x="3224202" y="1388848"/>
                  <a:pt x="3225873" y="1388804"/>
                </a:cubicBezTo>
                <a:close/>
                <a:moveTo>
                  <a:pt x="3224885" y="62496"/>
                </a:moveTo>
                <a:cubicBezTo>
                  <a:pt x="3224885" y="61340"/>
                  <a:pt x="3225796" y="60395"/>
                  <a:pt x="3226947" y="60347"/>
                </a:cubicBezTo>
                <a:cubicBezTo>
                  <a:pt x="3228116" y="60369"/>
                  <a:pt x="3229053" y="61327"/>
                  <a:pt x="3229053" y="62496"/>
                </a:cubicBezTo>
                <a:cubicBezTo>
                  <a:pt x="3229053" y="63660"/>
                  <a:pt x="3228112" y="64601"/>
                  <a:pt x="3226947" y="64601"/>
                </a:cubicBezTo>
                <a:cubicBezTo>
                  <a:pt x="3225835" y="64601"/>
                  <a:pt x="3224911" y="63737"/>
                  <a:pt x="3224842" y="62625"/>
                </a:cubicBezTo>
                <a:close/>
                <a:moveTo>
                  <a:pt x="3234595" y="2789228"/>
                </a:moveTo>
                <a:cubicBezTo>
                  <a:pt x="3238634" y="2789228"/>
                  <a:pt x="3240181" y="2793524"/>
                  <a:pt x="3237345" y="2796790"/>
                </a:cubicBezTo>
                <a:cubicBezTo>
                  <a:pt x="3234509" y="2800055"/>
                  <a:pt x="3227807" y="2800828"/>
                  <a:pt x="3225745" y="2797434"/>
                </a:cubicBezTo>
                <a:cubicBezTo>
                  <a:pt x="3224112" y="2794942"/>
                  <a:pt x="3230127" y="2789357"/>
                  <a:pt x="3234552" y="2789357"/>
                </a:cubicBezTo>
                <a:close/>
                <a:moveTo>
                  <a:pt x="3231330" y="2314070"/>
                </a:moveTo>
                <a:cubicBezTo>
                  <a:pt x="3231330" y="2311578"/>
                  <a:pt x="3231932" y="2311062"/>
                  <a:pt x="3232576" y="2312781"/>
                </a:cubicBezTo>
                <a:cubicBezTo>
                  <a:pt x="3233264" y="2314053"/>
                  <a:pt x="3233264" y="2315591"/>
                  <a:pt x="3232576" y="2316863"/>
                </a:cubicBezTo>
                <a:cubicBezTo>
                  <a:pt x="3231674" y="2317679"/>
                  <a:pt x="3231201" y="2316433"/>
                  <a:pt x="3231287" y="2314199"/>
                </a:cubicBezTo>
                <a:close/>
                <a:moveTo>
                  <a:pt x="3273007" y="2702093"/>
                </a:moveTo>
                <a:cubicBezTo>
                  <a:pt x="3273033" y="2703258"/>
                  <a:pt x="3272109" y="2704216"/>
                  <a:pt x="3270945" y="2704242"/>
                </a:cubicBezTo>
                <a:cubicBezTo>
                  <a:pt x="3270945" y="2704242"/>
                  <a:pt x="3270945" y="2704242"/>
                  <a:pt x="3270945" y="2704242"/>
                </a:cubicBezTo>
                <a:cubicBezTo>
                  <a:pt x="3269776" y="2704220"/>
                  <a:pt x="3268839" y="2703262"/>
                  <a:pt x="3268839" y="2702093"/>
                </a:cubicBezTo>
                <a:cubicBezTo>
                  <a:pt x="3268839" y="2700929"/>
                  <a:pt x="3269780" y="2699988"/>
                  <a:pt x="3270945" y="2699988"/>
                </a:cubicBezTo>
                <a:cubicBezTo>
                  <a:pt x="3272083" y="2700009"/>
                  <a:pt x="3272990" y="2700946"/>
                  <a:pt x="3272972" y="2702085"/>
                </a:cubicBezTo>
                <a:cubicBezTo>
                  <a:pt x="3272968" y="2702132"/>
                  <a:pt x="3272968" y="2702175"/>
                  <a:pt x="3272964" y="2702222"/>
                </a:cubicBezTo>
                <a:close/>
                <a:moveTo>
                  <a:pt x="3271288" y="399948"/>
                </a:moveTo>
                <a:cubicBezTo>
                  <a:pt x="3269484" y="400550"/>
                  <a:pt x="3268710" y="399519"/>
                  <a:pt x="3269183" y="397113"/>
                </a:cubicBezTo>
                <a:cubicBezTo>
                  <a:pt x="3269531" y="395063"/>
                  <a:pt x="3270841" y="393306"/>
                  <a:pt x="3272706" y="392386"/>
                </a:cubicBezTo>
                <a:cubicBezTo>
                  <a:pt x="3274511" y="391742"/>
                  <a:pt x="3275241" y="392773"/>
                  <a:pt x="3274811" y="395222"/>
                </a:cubicBezTo>
                <a:cubicBezTo>
                  <a:pt x="3274463" y="397314"/>
                  <a:pt x="3273140" y="399119"/>
                  <a:pt x="3271245" y="400077"/>
                </a:cubicBezTo>
                <a:close/>
                <a:moveTo>
                  <a:pt x="3269011" y="2802977"/>
                </a:moveTo>
                <a:cubicBezTo>
                  <a:pt x="3277089" y="2799282"/>
                  <a:pt x="3277604" y="2799282"/>
                  <a:pt x="3280955" y="2802977"/>
                </a:cubicBezTo>
                <a:cubicBezTo>
                  <a:pt x="3284307" y="2806672"/>
                  <a:pt x="3284264" y="2806758"/>
                  <a:pt x="3278893" y="2805812"/>
                </a:cubicBezTo>
                <a:cubicBezTo>
                  <a:pt x="3275327" y="2805168"/>
                  <a:pt x="3272835" y="2805812"/>
                  <a:pt x="3272147" y="2807660"/>
                </a:cubicBezTo>
                <a:cubicBezTo>
                  <a:pt x="3271091" y="2809516"/>
                  <a:pt x="3269084" y="2810625"/>
                  <a:pt x="3266949" y="2810539"/>
                </a:cubicBezTo>
                <a:cubicBezTo>
                  <a:pt x="3259430" y="2810625"/>
                  <a:pt x="3260418" y="2807015"/>
                  <a:pt x="3268968" y="2803106"/>
                </a:cubicBezTo>
                <a:close/>
                <a:moveTo>
                  <a:pt x="3358466" y="2814320"/>
                </a:moveTo>
                <a:cubicBezTo>
                  <a:pt x="3356506" y="2816975"/>
                  <a:pt x="3352768" y="2817538"/>
                  <a:pt x="3350113" y="2815579"/>
                </a:cubicBezTo>
                <a:cubicBezTo>
                  <a:pt x="3349481" y="2815110"/>
                  <a:pt x="3348944" y="2814522"/>
                  <a:pt x="3348541" y="2813847"/>
                </a:cubicBezTo>
                <a:cubicBezTo>
                  <a:pt x="3346521" y="2811398"/>
                  <a:pt x="3346908" y="2810324"/>
                  <a:pt x="3350216" y="2808519"/>
                </a:cubicBezTo>
                <a:cubicBezTo>
                  <a:pt x="3358895" y="2803922"/>
                  <a:pt x="3364738" y="2808004"/>
                  <a:pt x="3358423" y="2814449"/>
                </a:cubicBezTo>
                <a:close/>
                <a:moveTo>
                  <a:pt x="3352407" y="1320789"/>
                </a:moveTo>
                <a:cubicBezTo>
                  <a:pt x="3353602" y="1320765"/>
                  <a:pt x="3354594" y="1321701"/>
                  <a:pt x="3354642" y="1322894"/>
                </a:cubicBezTo>
                <a:cubicBezTo>
                  <a:pt x="3354642" y="1324097"/>
                  <a:pt x="3354255" y="1325043"/>
                  <a:pt x="3353739" y="1325043"/>
                </a:cubicBezTo>
                <a:cubicBezTo>
                  <a:pt x="3353224" y="1325043"/>
                  <a:pt x="3352236" y="1324097"/>
                  <a:pt x="3351505" y="1322894"/>
                </a:cubicBezTo>
                <a:cubicBezTo>
                  <a:pt x="3350775" y="1321691"/>
                  <a:pt x="3351204" y="1320789"/>
                  <a:pt x="3352407" y="1320789"/>
                </a:cubicBezTo>
                <a:close/>
                <a:moveTo>
                  <a:pt x="3355673" y="1337975"/>
                </a:moveTo>
                <a:cubicBezTo>
                  <a:pt x="3357404" y="1337975"/>
                  <a:pt x="3358809" y="1339379"/>
                  <a:pt x="3358809" y="1341111"/>
                </a:cubicBezTo>
                <a:cubicBezTo>
                  <a:pt x="3358809" y="1341126"/>
                  <a:pt x="3358809" y="1341140"/>
                  <a:pt x="3358809" y="1341155"/>
                </a:cubicBezTo>
                <a:cubicBezTo>
                  <a:pt x="3358809" y="1344463"/>
                  <a:pt x="3356360" y="1345451"/>
                  <a:pt x="3353954" y="1342916"/>
                </a:cubicBezTo>
                <a:cubicBezTo>
                  <a:pt x="3351548" y="1340381"/>
                  <a:pt x="3352407" y="1337803"/>
                  <a:pt x="3355673" y="1337803"/>
                </a:cubicBezTo>
                <a:close/>
                <a:moveTo>
                  <a:pt x="3357907" y="1163363"/>
                </a:moveTo>
                <a:cubicBezTo>
                  <a:pt x="3356102" y="1163363"/>
                  <a:pt x="3354642" y="1162375"/>
                  <a:pt x="3354642" y="1161214"/>
                </a:cubicBezTo>
                <a:cubicBezTo>
                  <a:pt x="3354616" y="1160092"/>
                  <a:pt x="3355497" y="1159156"/>
                  <a:pt x="3356618" y="1159109"/>
                </a:cubicBezTo>
                <a:cubicBezTo>
                  <a:pt x="3357967" y="1159288"/>
                  <a:pt x="3359166" y="1160060"/>
                  <a:pt x="3359883" y="1161214"/>
                </a:cubicBezTo>
                <a:cubicBezTo>
                  <a:pt x="3360571" y="1162546"/>
                  <a:pt x="3359712" y="1163363"/>
                  <a:pt x="3357907" y="1163363"/>
                </a:cubicBezTo>
                <a:close/>
                <a:moveTo>
                  <a:pt x="3357907" y="675144"/>
                </a:moveTo>
                <a:cubicBezTo>
                  <a:pt x="3355544" y="672780"/>
                  <a:pt x="3356446" y="670245"/>
                  <a:pt x="3359712" y="670245"/>
                </a:cubicBezTo>
                <a:cubicBezTo>
                  <a:pt x="3361430" y="670245"/>
                  <a:pt x="3362848" y="671148"/>
                  <a:pt x="3362848" y="672265"/>
                </a:cubicBezTo>
                <a:cubicBezTo>
                  <a:pt x="3363020" y="675101"/>
                  <a:pt x="3359755" y="677034"/>
                  <a:pt x="3358079" y="675315"/>
                </a:cubicBezTo>
                <a:close/>
                <a:moveTo>
                  <a:pt x="3357563" y="724726"/>
                </a:moveTo>
                <a:cubicBezTo>
                  <a:pt x="3356867" y="726516"/>
                  <a:pt x="3355183" y="727728"/>
                  <a:pt x="3353267" y="727819"/>
                </a:cubicBezTo>
                <a:cubicBezTo>
                  <a:pt x="3349915" y="727819"/>
                  <a:pt x="3349314" y="722363"/>
                  <a:pt x="3352407" y="720386"/>
                </a:cubicBezTo>
                <a:cubicBezTo>
                  <a:pt x="3355501" y="718410"/>
                  <a:pt x="3358809" y="721160"/>
                  <a:pt x="3357563" y="724726"/>
                </a:cubicBezTo>
                <a:close/>
                <a:moveTo>
                  <a:pt x="3351419" y="115730"/>
                </a:moveTo>
                <a:cubicBezTo>
                  <a:pt x="3347724" y="115730"/>
                  <a:pt x="3348369" y="111176"/>
                  <a:pt x="3352236" y="109844"/>
                </a:cubicBezTo>
                <a:cubicBezTo>
                  <a:pt x="3353610" y="109414"/>
                  <a:pt x="3354728" y="110531"/>
                  <a:pt x="3354728" y="112379"/>
                </a:cubicBezTo>
                <a:cubicBezTo>
                  <a:pt x="3354728" y="114231"/>
                  <a:pt x="3353228" y="115730"/>
                  <a:pt x="3351376" y="115730"/>
                </a:cubicBezTo>
                <a:cubicBezTo>
                  <a:pt x="3351363" y="115730"/>
                  <a:pt x="3351346" y="115730"/>
                  <a:pt x="3351333" y="115730"/>
                </a:cubicBezTo>
                <a:close/>
                <a:moveTo>
                  <a:pt x="3351419" y="1279542"/>
                </a:moveTo>
                <a:cubicBezTo>
                  <a:pt x="3351978" y="1280929"/>
                  <a:pt x="3352394" y="1282368"/>
                  <a:pt x="3352665" y="1283839"/>
                </a:cubicBezTo>
                <a:cubicBezTo>
                  <a:pt x="3352665" y="1284354"/>
                  <a:pt x="3351247" y="1284741"/>
                  <a:pt x="3349529" y="1284741"/>
                </a:cubicBezTo>
                <a:cubicBezTo>
                  <a:pt x="3347810" y="1284741"/>
                  <a:pt x="3346392" y="1282850"/>
                  <a:pt x="3346392" y="1280444"/>
                </a:cubicBezTo>
                <a:cubicBezTo>
                  <a:pt x="3346263" y="1275331"/>
                  <a:pt x="3349486" y="1274773"/>
                  <a:pt x="3351290" y="1279370"/>
                </a:cubicBezTo>
                <a:close/>
                <a:moveTo>
                  <a:pt x="3348498" y="1605566"/>
                </a:moveTo>
                <a:cubicBezTo>
                  <a:pt x="3349683" y="1605566"/>
                  <a:pt x="3350646" y="1606528"/>
                  <a:pt x="3350646" y="1607714"/>
                </a:cubicBezTo>
                <a:cubicBezTo>
                  <a:pt x="3350646" y="1608900"/>
                  <a:pt x="3349683" y="1609862"/>
                  <a:pt x="3348498" y="1609862"/>
                </a:cubicBezTo>
                <a:cubicBezTo>
                  <a:pt x="3347312" y="1609862"/>
                  <a:pt x="3346349" y="1608900"/>
                  <a:pt x="3346349" y="1607714"/>
                </a:cubicBezTo>
                <a:cubicBezTo>
                  <a:pt x="3346349" y="1606528"/>
                  <a:pt x="3347312" y="1605566"/>
                  <a:pt x="3348498" y="1605566"/>
                </a:cubicBezTo>
                <a:close/>
                <a:moveTo>
                  <a:pt x="3350173" y="3565661"/>
                </a:moveTo>
                <a:cubicBezTo>
                  <a:pt x="3351161" y="3570817"/>
                  <a:pt x="3347037" y="3570301"/>
                  <a:pt x="3344201" y="3564930"/>
                </a:cubicBezTo>
                <a:cubicBezTo>
                  <a:pt x="3342181" y="3561106"/>
                  <a:pt x="3342439" y="3560634"/>
                  <a:pt x="3345705" y="3561235"/>
                </a:cubicBezTo>
                <a:cubicBezTo>
                  <a:pt x="3347857" y="3561794"/>
                  <a:pt x="3349529" y="3563495"/>
                  <a:pt x="3350044" y="3565661"/>
                </a:cubicBezTo>
                <a:close/>
                <a:moveTo>
                  <a:pt x="3350560" y="3615974"/>
                </a:moveTo>
                <a:cubicBezTo>
                  <a:pt x="3350560" y="3618380"/>
                  <a:pt x="3349657" y="3620270"/>
                  <a:pt x="3348498" y="3620270"/>
                </a:cubicBezTo>
                <a:cubicBezTo>
                  <a:pt x="3347337" y="3620270"/>
                  <a:pt x="3346392" y="3618895"/>
                  <a:pt x="3346392" y="3617220"/>
                </a:cubicBezTo>
                <a:cubicBezTo>
                  <a:pt x="3346427" y="3615548"/>
                  <a:pt x="3347196" y="3613976"/>
                  <a:pt x="3348498" y="3612923"/>
                </a:cubicBezTo>
                <a:cubicBezTo>
                  <a:pt x="3349529" y="3612407"/>
                  <a:pt x="3350431" y="3613568"/>
                  <a:pt x="3350431" y="3615974"/>
                </a:cubicBezTo>
                <a:close/>
                <a:moveTo>
                  <a:pt x="3338229" y="3625297"/>
                </a:moveTo>
                <a:cubicBezTo>
                  <a:pt x="3339131" y="3620614"/>
                  <a:pt x="3345232" y="3619969"/>
                  <a:pt x="3345232" y="3624524"/>
                </a:cubicBezTo>
                <a:cubicBezTo>
                  <a:pt x="3344940" y="3626543"/>
                  <a:pt x="3343376" y="3628141"/>
                  <a:pt x="3341365" y="3628477"/>
                </a:cubicBezTo>
                <a:cubicBezTo>
                  <a:pt x="3338573" y="3629035"/>
                  <a:pt x="3337713" y="3628176"/>
                  <a:pt x="3338229" y="3625297"/>
                </a:cubicBezTo>
                <a:close/>
                <a:moveTo>
                  <a:pt x="3336854" y="2776553"/>
                </a:moveTo>
                <a:cubicBezTo>
                  <a:pt x="3336123" y="2775393"/>
                  <a:pt x="3336553" y="2774447"/>
                  <a:pt x="3337756" y="2774447"/>
                </a:cubicBezTo>
                <a:cubicBezTo>
                  <a:pt x="3338942" y="2774400"/>
                  <a:pt x="3339943" y="2775324"/>
                  <a:pt x="3339990" y="2776506"/>
                </a:cubicBezTo>
                <a:cubicBezTo>
                  <a:pt x="3339990" y="2776523"/>
                  <a:pt x="3339990" y="2776536"/>
                  <a:pt x="3339990" y="2776553"/>
                </a:cubicBezTo>
                <a:cubicBezTo>
                  <a:pt x="3339990" y="2777756"/>
                  <a:pt x="3339561" y="2778701"/>
                  <a:pt x="3339088" y="2778701"/>
                </a:cubicBezTo>
                <a:cubicBezTo>
                  <a:pt x="3338616" y="2778701"/>
                  <a:pt x="3337541" y="2777799"/>
                  <a:pt x="3336854" y="2776596"/>
                </a:cubicBezTo>
                <a:close/>
                <a:moveTo>
                  <a:pt x="3342181" y="2729806"/>
                </a:moveTo>
                <a:cubicBezTo>
                  <a:pt x="3336940" y="2729806"/>
                  <a:pt x="3334835" y="2726369"/>
                  <a:pt x="3339131" y="2724736"/>
                </a:cubicBezTo>
                <a:cubicBezTo>
                  <a:pt x="3344373" y="2722674"/>
                  <a:pt x="3346263" y="2723189"/>
                  <a:pt x="3346263" y="2726627"/>
                </a:cubicBezTo>
                <a:cubicBezTo>
                  <a:pt x="3346018" y="2728638"/>
                  <a:pt x="3344197" y="2730077"/>
                  <a:pt x="3342181" y="2729849"/>
                </a:cubicBezTo>
                <a:close/>
                <a:moveTo>
                  <a:pt x="3336725" y="1174835"/>
                </a:moveTo>
                <a:cubicBezTo>
                  <a:pt x="3335951" y="1176811"/>
                  <a:pt x="3334491" y="1178401"/>
                  <a:pt x="3333417" y="1178401"/>
                </a:cubicBezTo>
                <a:cubicBezTo>
                  <a:pt x="3330237" y="1178401"/>
                  <a:pt x="3328776" y="1171913"/>
                  <a:pt x="3331354" y="1169335"/>
                </a:cubicBezTo>
                <a:cubicBezTo>
                  <a:pt x="3334534" y="1166070"/>
                  <a:pt x="3338486" y="1170151"/>
                  <a:pt x="3336725" y="1174835"/>
                </a:cubicBezTo>
                <a:close/>
                <a:moveTo>
                  <a:pt x="3324394" y="2833826"/>
                </a:moveTo>
                <a:cubicBezTo>
                  <a:pt x="3323698" y="2835042"/>
                  <a:pt x="3322503" y="2835888"/>
                  <a:pt x="3321128" y="2836146"/>
                </a:cubicBezTo>
                <a:cubicBezTo>
                  <a:pt x="3318813" y="2835631"/>
                  <a:pt x="3317352" y="2833336"/>
                  <a:pt x="3317863" y="2831020"/>
                </a:cubicBezTo>
                <a:cubicBezTo>
                  <a:pt x="3318018" y="2830324"/>
                  <a:pt x="3318344" y="2829680"/>
                  <a:pt x="3318808" y="2829143"/>
                </a:cubicBezTo>
                <a:cubicBezTo>
                  <a:pt x="3321730" y="2826135"/>
                  <a:pt x="3326542" y="2830432"/>
                  <a:pt x="3324394" y="2833826"/>
                </a:cubicBezTo>
                <a:close/>
                <a:moveTo>
                  <a:pt x="3326370" y="3584222"/>
                </a:moveTo>
                <a:cubicBezTo>
                  <a:pt x="3328089" y="3584222"/>
                  <a:pt x="3329507" y="3585124"/>
                  <a:pt x="3329507" y="3586241"/>
                </a:cubicBezTo>
                <a:cubicBezTo>
                  <a:pt x="3329507" y="3588905"/>
                  <a:pt x="3326241" y="3590839"/>
                  <a:pt x="3324566" y="3589120"/>
                </a:cubicBezTo>
                <a:cubicBezTo>
                  <a:pt x="3322246" y="3586628"/>
                  <a:pt x="3323191" y="3584222"/>
                  <a:pt x="3326370" y="3584222"/>
                </a:cubicBezTo>
                <a:close/>
                <a:moveTo>
                  <a:pt x="3322074" y="3620356"/>
                </a:moveTo>
                <a:cubicBezTo>
                  <a:pt x="3324003" y="3620219"/>
                  <a:pt x="3325674" y="3618981"/>
                  <a:pt x="3326370" y="3617177"/>
                </a:cubicBezTo>
                <a:cubicBezTo>
                  <a:pt x="3327573" y="3613954"/>
                  <a:pt x="3333975" y="3612622"/>
                  <a:pt x="3333932" y="3615587"/>
                </a:cubicBezTo>
                <a:cubicBezTo>
                  <a:pt x="3333889" y="3618551"/>
                  <a:pt x="3324523" y="3626070"/>
                  <a:pt x="3321902" y="3625168"/>
                </a:cubicBezTo>
                <a:cubicBezTo>
                  <a:pt x="3318121" y="3623922"/>
                  <a:pt x="3318336" y="3620356"/>
                  <a:pt x="3321988" y="3620356"/>
                </a:cubicBezTo>
                <a:close/>
                <a:moveTo>
                  <a:pt x="3331784" y="2804266"/>
                </a:moveTo>
                <a:cubicBezTo>
                  <a:pt x="3329034" y="2804266"/>
                  <a:pt x="3327487" y="2798164"/>
                  <a:pt x="3329893" y="2796618"/>
                </a:cubicBezTo>
                <a:cubicBezTo>
                  <a:pt x="3332299" y="2795071"/>
                  <a:pt x="3336768" y="2798981"/>
                  <a:pt x="3334963" y="2801945"/>
                </a:cubicBezTo>
                <a:cubicBezTo>
                  <a:pt x="3334293" y="2803144"/>
                  <a:pt x="3333129" y="2803991"/>
                  <a:pt x="3331784" y="2804266"/>
                </a:cubicBezTo>
                <a:close/>
                <a:moveTo>
                  <a:pt x="3330495" y="1127057"/>
                </a:moveTo>
                <a:cubicBezTo>
                  <a:pt x="3328347" y="1127529"/>
                  <a:pt x="3327358" y="1126713"/>
                  <a:pt x="3327960" y="1124908"/>
                </a:cubicBezTo>
                <a:cubicBezTo>
                  <a:pt x="3329034" y="1121600"/>
                  <a:pt x="3333760" y="1121042"/>
                  <a:pt x="3333889" y="1124221"/>
                </a:cubicBezTo>
                <a:cubicBezTo>
                  <a:pt x="3333889" y="1125381"/>
                  <a:pt x="3332342" y="1126670"/>
                  <a:pt x="3330409" y="1127057"/>
                </a:cubicBezTo>
                <a:close/>
                <a:moveTo>
                  <a:pt x="3328776" y="1230647"/>
                </a:moveTo>
                <a:cubicBezTo>
                  <a:pt x="3328205" y="1232034"/>
                  <a:pt x="3327775" y="1233472"/>
                  <a:pt x="3327487" y="1234944"/>
                </a:cubicBezTo>
                <a:cubicBezTo>
                  <a:pt x="3327487" y="1236705"/>
                  <a:pt x="3323535" y="1235760"/>
                  <a:pt x="3322288" y="1233698"/>
                </a:cubicBezTo>
                <a:cubicBezTo>
                  <a:pt x="3320484" y="1230733"/>
                  <a:pt x="3322933" y="1227339"/>
                  <a:pt x="3326800" y="1227339"/>
                </a:cubicBezTo>
                <a:cubicBezTo>
                  <a:pt x="3328819" y="1227296"/>
                  <a:pt x="3329507" y="1228456"/>
                  <a:pt x="3328690" y="1230647"/>
                </a:cubicBezTo>
                <a:close/>
                <a:moveTo>
                  <a:pt x="3326542" y="2110069"/>
                </a:moveTo>
                <a:cubicBezTo>
                  <a:pt x="3329421" y="2111186"/>
                  <a:pt x="3329593" y="2112045"/>
                  <a:pt x="3327487" y="2114623"/>
                </a:cubicBezTo>
                <a:cubicBezTo>
                  <a:pt x="3324437" y="2118361"/>
                  <a:pt x="3321988" y="2118619"/>
                  <a:pt x="3320054" y="2115440"/>
                </a:cubicBezTo>
                <a:cubicBezTo>
                  <a:pt x="3318121" y="2112260"/>
                  <a:pt x="3322374" y="2108608"/>
                  <a:pt x="3326456" y="2110069"/>
                </a:cubicBezTo>
                <a:close/>
                <a:moveTo>
                  <a:pt x="3318593" y="2791505"/>
                </a:moveTo>
                <a:cubicBezTo>
                  <a:pt x="3316312" y="2792124"/>
                  <a:pt x="3314408" y="2793688"/>
                  <a:pt x="3313352" y="2795801"/>
                </a:cubicBezTo>
                <a:cubicBezTo>
                  <a:pt x="3307938" y="2804395"/>
                  <a:pt x="3303512" y="2799539"/>
                  <a:pt x="3303469" y="2784630"/>
                </a:cubicBezTo>
                <a:cubicBezTo>
                  <a:pt x="3303469" y="2773330"/>
                  <a:pt x="3304930" y="2772127"/>
                  <a:pt x="3309785" y="2779646"/>
                </a:cubicBezTo>
                <a:cubicBezTo>
                  <a:pt x="3311530" y="2782413"/>
                  <a:pt x="3314099" y="2784562"/>
                  <a:pt x="3317133" y="2785790"/>
                </a:cubicBezTo>
                <a:cubicBezTo>
                  <a:pt x="3321558" y="2786951"/>
                  <a:pt x="3322718" y="2791505"/>
                  <a:pt x="3318507" y="2791505"/>
                </a:cubicBezTo>
                <a:close/>
                <a:moveTo>
                  <a:pt x="3309184" y="3567938"/>
                </a:moveTo>
                <a:cubicBezTo>
                  <a:pt x="3311289" y="3568797"/>
                  <a:pt x="3311289" y="3569055"/>
                  <a:pt x="3309184" y="3569184"/>
                </a:cubicBezTo>
                <a:cubicBezTo>
                  <a:pt x="3307581" y="3569467"/>
                  <a:pt x="3306451" y="3570911"/>
                  <a:pt x="3306563" y="3572535"/>
                </a:cubicBezTo>
                <a:cubicBezTo>
                  <a:pt x="3306563" y="3576832"/>
                  <a:pt x="3303641" y="3576617"/>
                  <a:pt x="3300247" y="3572535"/>
                </a:cubicBezTo>
                <a:cubicBezTo>
                  <a:pt x="3298271" y="3570129"/>
                  <a:pt x="3298142" y="3568024"/>
                  <a:pt x="3299817" y="3564286"/>
                </a:cubicBezTo>
                <a:cubicBezTo>
                  <a:pt x="3301493" y="3560548"/>
                  <a:pt x="3303770" y="3559216"/>
                  <a:pt x="3309571" y="3559216"/>
                </a:cubicBezTo>
                <a:cubicBezTo>
                  <a:pt x="3313867" y="3559216"/>
                  <a:pt x="3316488" y="3560075"/>
                  <a:pt x="3315843" y="3561149"/>
                </a:cubicBezTo>
                <a:cubicBezTo>
                  <a:pt x="3314460" y="3562498"/>
                  <a:pt x="3312574" y="3563203"/>
                  <a:pt x="3310645" y="3563083"/>
                </a:cubicBezTo>
                <a:cubicBezTo>
                  <a:pt x="3306004" y="3562997"/>
                  <a:pt x="3305059" y="3566305"/>
                  <a:pt x="3309098" y="3567938"/>
                </a:cubicBezTo>
                <a:close/>
                <a:moveTo>
                  <a:pt x="3287701" y="3321272"/>
                </a:moveTo>
                <a:cubicBezTo>
                  <a:pt x="3290537" y="3320541"/>
                  <a:pt x="3291998" y="3321272"/>
                  <a:pt x="3291998" y="3323635"/>
                </a:cubicBezTo>
                <a:cubicBezTo>
                  <a:pt x="3292122" y="3325401"/>
                  <a:pt x="3290799" y="3326935"/>
                  <a:pt x="3289033" y="3327072"/>
                </a:cubicBezTo>
                <a:cubicBezTo>
                  <a:pt x="3286829" y="3327192"/>
                  <a:pt x="3284659" y="3327639"/>
                  <a:pt x="3282588" y="3328404"/>
                </a:cubicBezTo>
                <a:cubicBezTo>
                  <a:pt x="3279752" y="3329521"/>
                  <a:pt x="3279237" y="3328619"/>
                  <a:pt x="3279795" y="3323635"/>
                </a:cubicBezTo>
                <a:cubicBezTo>
                  <a:pt x="3280182" y="3320241"/>
                  <a:pt x="3281428" y="3317963"/>
                  <a:pt x="3282588" y="3318565"/>
                </a:cubicBezTo>
                <a:cubicBezTo>
                  <a:pt x="3283748" y="3319167"/>
                  <a:pt x="3284479" y="3320241"/>
                  <a:pt x="3284221" y="3321014"/>
                </a:cubicBezTo>
                <a:cubicBezTo>
                  <a:pt x="3283963" y="3321787"/>
                  <a:pt x="3285424" y="3321873"/>
                  <a:pt x="3287701" y="3321272"/>
                </a:cubicBezTo>
                <a:close/>
                <a:moveTo>
                  <a:pt x="3275928" y="2953013"/>
                </a:moveTo>
                <a:cubicBezTo>
                  <a:pt x="3276659" y="2954173"/>
                  <a:pt x="3275928" y="2955118"/>
                  <a:pt x="3274167" y="2955118"/>
                </a:cubicBezTo>
                <a:cubicBezTo>
                  <a:pt x="3271980" y="2955221"/>
                  <a:pt x="3269823" y="2955660"/>
                  <a:pt x="3267765" y="2956407"/>
                </a:cubicBezTo>
                <a:cubicBezTo>
                  <a:pt x="3265574" y="2957266"/>
                  <a:pt x="3264414" y="2956407"/>
                  <a:pt x="3264414" y="2954302"/>
                </a:cubicBezTo>
                <a:cubicBezTo>
                  <a:pt x="3264585" y="2950478"/>
                  <a:pt x="3273952" y="2949447"/>
                  <a:pt x="3275928" y="2953013"/>
                </a:cubicBezTo>
                <a:close/>
                <a:moveTo>
                  <a:pt x="3266519" y="2837306"/>
                </a:moveTo>
                <a:cubicBezTo>
                  <a:pt x="3266553" y="2835635"/>
                  <a:pt x="3267322" y="2834062"/>
                  <a:pt x="3268624" y="2833010"/>
                </a:cubicBezTo>
                <a:cubicBezTo>
                  <a:pt x="3269784" y="2832322"/>
                  <a:pt x="3270730" y="2833697"/>
                  <a:pt x="3270730" y="2836103"/>
                </a:cubicBezTo>
                <a:cubicBezTo>
                  <a:pt x="3270730" y="2838509"/>
                  <a:pt x="3269784" y="2840400"/>
                  <a:pt x="3268624" y="2840400"/>
                </a:cubicBezTo>
                <a:cubicBezTo>
                  <a:pt x="3267464" y="2840400"/>
                  <a:pt x="3266691" y="2839025"/>
                  <a:pt x="3266691" y="2837306"/>
                </a:cubicBezTo>
                <a:close/>
                <a:moveTo>
                  <a:pt x="3274296" y="2943818"/>
                </a:moveTo>
                <a:cubicBezTo>
                  <a:pt x="3274897" y="2945365"/>
                  <a:pt x="3274296" y="2946611"/>
                  <a:pt x="3273179" y="2946611"/>
                </a:cubicBezTo>
                <a:cubicBezTo>
                  <a:pt x="3269956" y="2946611"/>
                  <a:pt x="3268238" y="2942873"/>
                  <a:pt x="3270687" y="2941326"/>
                </a:cubicBezTo>
                <a:cubicBezTo>
                  <a:pt x="3272130" y="2939887"/>
                  <a:pt x="3272895" y="2937906"/>
                  <a:pt x="3272792" y="2935870"/>
                </a:cubicBezTo>
                <a:cubicBezTo>
                  <a:pt x="3272457" y="2933833"/>
                  <a:pt x="3273836" y="2931908"/>
                  <a:pt x="3275873" y="2931573"/>
                </a:cubicBezTo>
                <a:cubicBezTo>
                  <a:pt x="3276276" y="2931509"/>
                  <a:pt x="3276685" y="2931509"/>
                  <a:pt x="3277089" y="2931573"/>
                </a:cubicBezTo>
                <a:cubicBezTo>
                  <a:pt x="3282373" y="2931573"/>
                  <a:pt x="3282502" y="2935010"/>
                  <a:pt x="3277303" y="2938319"/>
                </a:cubicBezTo>
                <a:cubicBezTo>
                  <a:pt x="3275198" y="2939865"/>
                  <a:pt x="3273866" y="2942143"/>
                  <a:pt x="3274468" y="2943818"/>
                </a:cubicBezTo>
                <a:close/>
                <a:moveTo>
                  <a:pt x="3270730" y="2827510"/>
                </a:moveTo>
                <a:cubicBezTo>
                  <a:pt x="3270730" y="2826264"/>
                  <a:pt x="3271675" y="2825834"/>
                  <a:pt x="3272792" y="2826565"/>
                </a:cubicBezTo>
                <a:cubicBezTo>
                  <a:pt x="3273909" y="2827295"/>
                  <a:pt x="3274897" y="2828283"/>
                  <a:pt x="3274897" y="2828799"/>
                </a:cubicBezTo>
                <a:cubicBezTo>
                  <a:pt x="3274897" y="2829315"/>
                  <a:pt x="3273952" y="2829744"/>
                  <a:pt x="3272792" y="2829744"/>
                </a:cubicBezTo>
                <a:cubicBezTo>
                  <a:pt x="3271684" y="2829590"/>
                  <a:pt x="3270867" y="2828627"/>
                  <a:pt x="3270902" y="2827510"/>
                </a:cubicBezTo>
                <a:close/>
                <a:moveTo>
                  <a:pt x="3281385" y="2946009"/>
                </a:moveTo>
                <a:cubicBezTo>
                  <a:pt x="3282932" y="2947556"/>
                  <a:pt x="3282932" y="2948716"/>
                  <a:pt x="3281385" y="2949619"/>
                </a:cubicBezTo>
                <a:cubicBezTo>
                  <a:pt x="3280148" y="2950319"/>
                  <a:pt x="3278575" y="2949885"/>
                  <a:pt x="3277871" y="2948648"/>
                </a:cubicBezTo>
                <a:cubicBezTo>
                  <a:pt x="3277866" y="2948643"/>
                  <a:pt x="3277866" y="2948635"/>
                  <a:pt x="3277862" y="2948630"/>
                </a:cubicBezTo>
                <a:cubicBezTo>
                  <a:pt x="3276143" y="2945365"/>
                  <a:pt x="3278893" y="2943303"/>
                  <a:pt x="3281557" y="2946009"/>
                </a:cubicBezTo>
                <a:close/>
                <a:moveTo>
                  <a:pt x="3280397" y="2828240"/>
                </a:moveTo>
                <a:cubicBezTo>
                  <a:pt x="3279744" y="2827330"/>
                  <a:pt x="3279744" y="2826101"/>
                  <a:pt x="3280397" y="2825190"/>
                </a:cubicBezTo>
                <a:cubicBezTo>
                  <a:pt x="3281815" y="2822784"/>
                  <a:pt x="3287529" y="2822827"/>
                  <a:pt x="3287529" y="2825190"/>
                </a:cubicBezTo>
                <a:cubicBezTo>
                  <a:pt x="3287529" y="2827553"/>
                  <a:pt x="3282202" y="2829916"/>
                  <a:pt x="3280569" y="2828240"/>
                </a:cubicBezTo>
                <a:close/>
                <a:moveTo>
                  <a:pt x="3285553" y="2374995"/>
                </a:moveTo>
                <a:cubicBezTo>
                  <a:pt x="3285553" y="2372332"/>
                  <a:pt x="3289849" y="2372332"/>
                  <a:pt x="3294146" y="2374995"/>
                </a:cubicBezTo>
                <a:cubicBezTo>
                  <a:pt x="3296595" y="2376628"/>
                  <a:pt x="3295993" y="2377101"/>
                  <a:pt x="3291525" y="2377101"/>
                </a:cubicBezTo>
                <a:cubicBezTo>
                  <a:pt x="3288131" y="2377058"/>
                  <a:pt x="3285553" y="2376113"/>
                  <a:pt x="3285553" y="2374995"/>
                </a:cubicBezTo>
                <a:close/>
                <a:moveTo>
                  <a:pt x="3290795" y="1830964"/>
                </a:moveTo>
                <a:cubicBezTo>
                  <a:pt x="3292513" y="1830964"/>
                  <a:pt x="3293931" y="1832811"/>
                  <a:pt x="3293931" y="1835260"/>
                </a:cubicBezTo>
                <a:cubicBezTo>
                  <a:pt x="3293931" y="1839557"/>
                  <a:pt x="3291697" y="1840760"/>
                  <a:pt x="3289033" y="1838096"/>
                </a:cubicBezTo>
                <a:cubicBezTo>
                  <a:pt x="3286369" y="1835432"/>
                  <a:pt x="3287615" y="1830878"/>
                  <a:pt x="3290795" y="1830878"/>
                </a:cubicBezTo>
                <a:close/>
                <a:moveTo>
                  <a:pt x="3309184" y="2132755"/>
                </a:moveTo>
                <a:cubicBezTo>
                  <a:pt x="3304887" y="2132755"/>
                  <a:pt x="3302309" y="2131036"/>
                  <a:pt x="3302309" y="2128157"/>
                </a:cubicBezTo>
                <a:cubicBezTo>
                  <a:pt x="3302309" y="2125279"/>
                  <a:pt x="3307895" y="2126138"/>
                  <a:pt x="3310903" y="2129575"/>
                </a:cubicBezTo>
                <a:cubicBezTo>
                  <a:pt x="3312836" y="2132110"/>
                  <a:pt x="3312621" y="2132669"/>
                  <a:pt x="3309184" y="2132669"/>
                </a:cubicBezTo>
                <a:close/>
                <a:moveTo>
                  <a:pt x="3310688" y="2194368"/>
                </a:moveTo>
                <a:cubicBezTo>
                  <a:pt x="3310688" y="2195571"/>
                  <a:pt x="3310258" y="2196516"/>
                  <a:pt x="3309742" y="2196516"/>
                </a:cubicBezTo>
                <a:cubicBezTo>
                  <a:pt x="3309227" y="2196516"/>
                  <a:pt x="3308239" y="2195571"/>
                  <a:pt x="3307551" y="2194368"/>
                </a:cubicBezTo>
                <a:cubicBezTo>
                  <a:pt x="3306864" y="2193165"/>
                  <a:pt x="3307250" y="2192262"/>
                  <a:pt x="3308454" y="2192262"/>
                </a:cubicBezTo>
                <a:cubicBezTo>
                  <a:pt x="3309627" y="2192215"/>
                  <a:pt x="3310619" y="2193113"/>
                  <a:pt x="3310688" y="2194282"/>
                </a:cubicBezTo>
                <a:close/>
                <a:moveTo>
                  <a:pt x="3304372" y="1461115"/>
                </a:moveTo>
                <a:cubicBezTo>
                  <a:pt x="3301837" y="1459439"/>
                  <a:pt x="3302180" y="1459053"/>
                  <a:pt x="3305961" y="1459053"/>
                </a:cubicBezTo>
                <a:cubicBezTo>
                  <a:pt x="3308582" y="1459053"/>
                  <a:pt x="3310688" y="1459955"/>
                  <a:pt x="3310688" y="1461115"/>
                </a:cubicBezTo>
                <a:cubicBezTo>
                  <a:pt x="3310688" y="1463693"/>
                  <a:pt x="3308454" y="1463693"/>
                  <a:pt x="3304372" y="1461029"/>
                </a:cubicBezTo>
                <a:close/>
                <a:moveTo>
                  <a:pt x="3309614" y="2088113"/>
                </a:moveTo>
                <a:cubicBezTo>
                  <a:pt x="3310344" y="2089273"/>
                  <a:pt x="3310000" y="2090219"/>
                  <a:pt x="3308883" y="2090219"/>
                </a:cubicBezTo>
                <a:cubicBezTo>
                  <a:pt x="3307040" y="2090391"/>
                  <a:pt x="3305231" y="2090825"/>
                  <a:pt x="3303512" y="2091508"/>
                </a:cubicBezTo>
                <a:cubicBezTo>
                  <a:pt x="3301364" y="2092367"/>
                  <a:pt x="3300204" y="2091508"/>
                  <a:pt x="3300204" y="2089402"/>
                </a:cubicBezTo>
                <a:cubicBezTo>
                  <a:pt x="3300204" y="2085535"/>
                  <a:pt x="3307508" y="2084547"/>
                  <a:pt x="3309614" y="2088028"/>
                </a:cubicBezTo>
                <a:close/>
                <a:moveTo>
                  <a:pt x="3302438" y="2680524"/>
                </a:moveTo>
                <a:cubicBezTo>
                  <a:pt x="3303598" y="2689418"/>
                  <a:pt x="3301149" y="2693113"/>
                  <a:pt x="3298915" y="2685852"/>
                </a:cubicBezTo>
                <a:cubicBezTo>
                  <a:pt x="3298314" y="2683790"/>
                  <a:pt x="3296939" y="2679966"/>
                  <a:pt x="3295908" y="2677259"/>
                </a:cubicBezTo>
                <a:cubicBezTo>
                  <a:pt x="3294876" y="2674552"/>
                  <a:pt x="3294790" y="2672490"/>
                  <a:pt x="3295908" y="2672490"/>
                </a:cubicBezTo>
                <a:cubicBezTo>
                  <a:pt x="3297128" y="2672464"/>
                  <a:pt x="3298339" y="2672292"/>
                  <a:pt x="3299517" y="2671974"/>
                </a:cubicBezTo>
                <a:cubicBezTo>
                  <a:pt x="3300548" y="2671673"/>
                  <a:pt x="3301708" y="2675497"/>
                  <a:pt x="3302438" y="2680439"/>
                </a:cubicBezTo>
                <a:close/>
                <a:moveTo>
                  <a:pt x="3296165" y="2394158"/>
                </a:moveTo>
                <a:cubicBezTo>
                  <a:pt x="3294795" y="2393978"/>
                  <a:pt x="3293583" y="2393187"/>
                  <a:pt x="3292857" y="2392010"/>
                </a:cubicBezTo>
                <a:cubicBezTo>
                  <a:pt x="3292170" y="2390850"/>
                  <a:pt x="3292857" y="2389905"/>
                  <a:pt x="3294833" y="2389905"/>
                </a:cubicBezTo>
                <a:cubicBezTo>
                  <a:pt x="3296810" y="2389905"/>
                  <a:pt x="3298099" y="2390850"/>
                  <a:pt x="3298099" y="2392010"/>
                </a:cubicBezTo>
                <a:cubicBezTo>
                  <a:pt x="3298099" y="2393101"/>
                  <a:pt x="3297252" y="2394003"/>
                  <a:pt x="3296165" y="2394072"/>
                </a:cubicBezTo>
                <a:close/>
                <a:moveTo>
                  <a:pt x="3288389" y="2726369"/>
                </a:moveTo>
                <a:cubicBezTo>
                  <a:pt x="3290193" y="2724521"/>
                  <a:pt x="3296208" y="2730064"/>
                  <a:pt x="3294833" y="2732298"/>
                </a:cubicBezTo>
                <a:cubicBezTo>
                  <a:pt x="3294112" y="2733377"/>
                  <a:pt x="3292943" y="2734068"/>
                  <a:pt x="3291654" y="2734189"/>
                </a:cubicBezTo>
                <a:cubicBezTo>
                  <a:pt x="3289162" y="2734103"/>
                  <a:pt x="3286627" y="2728045"/>
                  <a:pt x="3288389" y="2726283"/>
                </a:cubicBezTo>
                <a:close/>
                <a:moveTo>
                  <a:pt x="3295134" y="2766542"/>
                </a:moveTo>
                <a:cubicBezTo>
                  <a:pt x="3299216" y="2764222"/>
                  <a:pt x="3308582" y="2765725"/>
                  <a:pt x="3308582" y="2768690"/>
                </a:cubicBezTo>
                <a:cubicBezTo>
                  <a:pt x="3308582" y="2769850"/>
                  <a:pt x="3307208" y="2770237"/>
                  <a:pt x="3305489" y="2769592"/>
                </a:cubicBezTo>
                <a:cubicBezTo>
                  <a:pt x="3304037" y="2768866"/>
                  <a:pt x="3302279" y="2769201"/>
                  <a:pt x="3301192" y="2770409"/>
                </a:cubicBezTo>
                <a:cubicBezTo>
                  <a:pt x="3299353" y="2772673"/>
                  <a:pt x="3296024" y="2773021"/>
                  <a:pt x="3293759" y="2771182"/>
                </a:cubicBezTo>
                <a:cubicBezTo>
                  <a:pt x="3293476" y="2770950"/>
                  <a:pt x="3293218" y="2770692"/>
                  <a:pt x="3292986" y="2770409"/>
                </a:cubicBezTo>
                <a:cubicBezTo>
                  <a:pt x="3292298" y="2769292"/>
                  <a:pt x="3293115" y="2767530"/>
                  <a:pt x="3295134" y="2766456"/>
                </a:cubicBezTo>
                <a:close/>
                <a:moveTo>
                  <a:pt x="3304844" y="2746563"/>
                </a:moveTo>
                <a:cubicBezTo>
                  <a:pt x="3306176" y="2742610"/>
                  <a:pt x="3310688" y="2741965"/>
                  <a:pt x="3310688" y="2745703"/>
                </a:cubicBezTo>
                <a:cubicBezTo>
                  <a:pt x="3310688" y="2747538"/>
                  <a:pt x="3309214" y="2749033"/>
                  <a:pt x="3307379" y="2749055"/>
                </a:cubicBezTo>
                <a:cubicBezTo>
                  <a:pt x="3305532" y="2748797"/>
                  <a:pt x="3304415" y="2747852"/>
                  <a:pt x="3304844" y="2746477"/>
                </a:cubicBezTo>
                <a:close/>
                <a:moveTo>
                  <a:pt x="3303555" y="2826178"/>
                </a:moveTo>
                <a:lnTo>
                  <a:pt x="3303555" y="2826178"/>
                </a:lnTo>
                <a:cubicBezTo>
                  <a:pt x="3304294" y="2827377"/>
                  <a:pt x="3304440" y="2828855"/>
                  <a:pt x="3303942" y="2830174"/>
                </a:cubicBezTo>
                <a:cubicBezTo>
                  <a:pt x="3303255" y="2832322"/>
                  <a:pt x="3302739" y="2832322"/>
                  <a:pt x="3301450" y="2830174"/>
                </a:cubicBezTo>
                <a:cubicBezTo>
                  <a:pt x="3299689" y="2827166"/>
                  <a:pt x="3301450" y="2823901"/>
                  <a:pt x="3303555" y="2826135"/>
                </a:cubicBezTo>
                <a:close/>
                <a:moveTo>
                  <a:pt x="3312750" y="2738313"/>
                </a:moveTo>
                <a:cubicBezTo>
                  <a:pt x="3312750" y="2737110"/>
                  <a:pt x="3313695" y="2736681"/>
                  <a:pt x="3314855" y="2737368"/>
                </a:cubicBezTo>
                <a:cubicBezTo>
                  <a:pt x="3316016" y="2738056"/>
                  <a:pt x="3316961" y="2739130"/>
                  <a:pt x="3316961" y="2739645"/>
                </a:cubicBezTo>
                <a:cubicBezTo>
                  <a:pt x="3316961" y="2740161"/>
                  <a:pt x="3316016" y="2740590"/>
                  <a:pt x="3314855" y="2740590"/>
                </a:cubicBezTo>
                <a:cubicBezTo>
                  <a:pt x="3313648" y="2740547"/>
                  <a:pt x="3312703" y="2739529"/>
                  <a:pt x="3312746" y="2738322"/>
                </a:cubicBezTo>
                <a:cubicBezTo>
                  <a:pt x="3312746" y="2738292"/>
                  <a:pt x="3312746" y="2738257"/>
                  <a:pt x="3312750" y="2738227"/>
                </a:cubicBezTo>
                <a:close/>
                <a:moveTo>
                  <a:pt x="3317047" y="1264590"/>
                </a:moveTo>
                <a:cubicBezTo>
                  <a:pt x="3315886" y="1265320"/>
                  <a:pt x="3314941" y="1264934"/>
                  <a:pt x="3314941" y="1263774"/>
                </a:cubicBezTo>
                <a:cubicBezTo>
                  <a:pt x="3315087" y="1262369"/>
                  <a:pt x="3315861" y="1261106"/>
                  <a:pt x="3317047" y="1260336"/>
                </a:cubicBezTo>
                <a:cubicBezTo>
                  <a:pt x="3318207" y="1259649"/>
                  <a:pt x="3319152" y="1259993"/>
                  <a:pt x="3319152" y="1261153"/>
                </a:cubicBezTo>
                <a:cubicBezTo>
                  <a:pt x="3318950" y="1262526"/>
                  <a:pt x="3318146" y="1263737"/>
                  <a:pt x="3316961" y="1264461"/>
                </a:cubicBezTo>
                <a:close/>
                <a:moveTo>
                  <a:pt x="3314598" y="2707765"/>
                </a:moveTo>
                <a:cubicBezTo>
                  <a:pt x="3311117" y="2714296"/>
                  <a:pt x="3307766" y="2714210"/>
                  <a:pt x="3304200" y="2707550"/>
                </a:cubicBezTo>
                <a:cubicBezTo>
                  <a:pt x="3300634" y="2700890"/>
                  <a:pt x="3301192" y="2701191"/>
                  <a:pt x="3308797" y="2699343"/>
                </a:cubicBezTo>
                <a:cubicBezTo>
                  <a:pt x="3316402" y="2697496"/>
                  <a:pt x="3318336" y="2700976"/>
                  <a:pt x="3314598" y="2707765"/>
                </a:cubicBezTo>
                <a:close/>
                <a:moveTo>
                  <a:pt x="3308582" y="1269789"/>
                </a:moveTo>
                <a:cubicBezTo>
                  <a:pt x="3306047" y="1268113"/>
                  <a:pt x="3306348" y="1267726"/>
                  <a:pt x="3310129" y="1267683"/>
                </a:cubicBezTo>
                <a:cubicBezTo>
                  <a:pt x="3312750" y="1267683"/>
                  <a:pt x="3314855" y="1268586"/>
                  <a:pt x="3314855" y="1269789"/>
                </a:cubicBezTo>
                <a:cubicBezTo>
                  <a:pt x="3314855" y="1272453"/>
                  <a:pt x="3312621" y="1272453"/>
                  <a:pt x="3308582" y="1269789"/>
                </a:cubicBezTo>
                <a:close/>
                <a:moveTo>
                  <a:pt x="3309485" y="1254923"/>
                </a:moveTo>
                <a:cubicBezTo>
                  <a:pt x="3307723" y="1254923"/>
                  <a:pt x="3306821" y="1253934"/>
                  <a:pt x="3307551" y="1252731"/>
                </a:cubicBezTo>
                <a:cubicBezTo>
                  <a:pt x="3308754" y="1250755"/>
                  <a:pt x="3312750" y="1251743"/>
                  <a:pt x="3312750" y="1253977"/>
                </a:cubicBezTo>
                <a:cubicBezTo>
                  <a:pt x="3312750" y="1254493"/>
                  <a:pt x="3311289" y="1254923"/>
                  <a:pt x="3309485" y="1254923"/>
                </a:cubicBezTo>
                <a:close/>
                <a:moveTo>
                  <a:pt x="3306692" y="849928"/>
                </a:moveTo>
                <a:cubicBezTo>
                  <a:pt x="3305605" y="850609"/>
                  <a:pt x="3304174" y="850280"/>
                  <a:pt x="3303495" y="849194"/>
                </a:cubicBezTo>
                <a:cubicBezTo>
                  <a:pt x="3303487" y="849181"/>
                  <a:pt x="3303478" y="849168"/>
                  <a:pt x="3303469" y="849155"/>
                </a:cubicBezTo>
                <a:cubicBezTo>
                  <a:pt x="3302791" y="848047"/>
                  <a:pt x="3303117" y="846602"/>
                  <a:pt x="3304200" y="845889"/>
                </a:cubicBezTo>
                <a:cubicBezTo>
                  <a:pt x="3305287" y="845209"/>
                  <a:pt x="3306718" y="845537"/>
                  <a:pt x="3307396" y="846623"/>
                </a:cubicBezTo>
                <a:cubicBezTo>
                  <a:pt x="3307405" y="846636"/>
                  <a:pt x="3307414" y="846649"/>
                  <a:pt x="3307422" y="846663"/>
                </a:cubicBezTo>
                <a:cubicBezTo>
                  <a:pt x="3308101" y="847770"/>
                  <a:pt x="3307775" y="849215"/>
                  <a:pt x="3306692" y="849928"/>
                </a:cubicBezTo>
                <a:close/>
                <a:moveTo>
                  <a:pt x="3306692" y="1448397"/>
                </a:moveTo>
                <a:cubicBezTo>
                  <a:pt x="3306692" y="1451018"/>
                  <a:pt x="3301021" y="1451018"/>
                  <a:pt x="3299474" y="1448397"/>
                </a:cubicBezTo>
                <a:cubicBezTo>
                  <a:pt x="3298816" y="1447243"/>
                  <a:pt x="3299216" y="1445773"/>
                  <a:pt x="3300372" y="1445115"/>
                </a:cubicBezTo>
                <a:cubicBezTo>
                  <a:pt x="3300389" y="1445106"/>
                  <a:pt x="3300402" y="1445097"/>
                  <a:pt x="3300419" y="1445089"/>
                </a:cubicBezTo>
                <a:cubicBezTo>
                  <a:pt x="3302571" y="1444093"/>
                  <a:pt x="3305128" y="1445033"/>
                  <a:pt x="3306120" y="1447186"/>
                </a:cubicBezTo>
                <a:cubicBezTo>
                  <a:pt x="3306301" y="1447571"/>
                  <a:pt x="3306417" y="1447978"/>
                  <a:pt x="3306477" y="1448397"/>
                </a:cubicBezTo>
                <a:close/>
                <a:moveTo>
                  <a:pt x="3300419" y="162477"/>
                </a:moveTo>
                <a:cubicBezTo>
                  <a:pt x="3299255" y="162477"/>
                  <a:pt x="3298314" y="161536"/>
                  <a:pt x="3298314" y="160372"/>
                </a:cubicBezTo>
                <a:cubicBezTo>
                  <a:pt x="3298314" y="159207"/>
                  <a:pt x="3299255" y="158266"/>
                  <a:pt x="3300419" y="158266"/>
                </a:cubicBezTo>
                <a:cubicBezTo>
                  <a:pt x="3301583" y="158266"/>
                  <a:pt x="3302524" y="159207"/>
                  <a:pt x="3302524" y="160372"/>
                </a:cubicBezTo>
                <a:cubicBezTo>
                  <a:pt x="3302528" y="161536"/>
                  <a:pt x="3301592" y="162481"/>
                  <a:pt x="3300432" y="162490"/>
                </a:cubicBezTo>
                <a:cubicBezTo>
                  <a:pt x="3300354" y="162490"/>
                  <a:pt x="3300277" y="162485"/>
                  <a:pt x="3300204" y="162477"/>
                </a:cubicBezTo>
                <a:close/>
                <a:moveTo>
                  <a:pt x="3298485" y="2186935"/>
                </a:moveTo>
                <a:cubicBezTo>
                  <a:pt x="3299731" y="2188013"/>
                  <a:pt x="3300440" y="2189585"/>
                  <a:pt x="3300419" y="2191231"/>
                </a:cubicBezTo>
                <a:cubicBezTo>
                  <a:pt x="3300419" y="2194711"/>
                  <a:pt x="3297111" y="2195313"/>
                  <a:pt x="3295177" y="2192176"/>
                </a:cubicBezTo>
                <a:cubicBezTo>
                  <a:pt x="3293244" y="2189040"/>
                  <a:pt x="3295779" y="2185388"/>
                  <a:pt x="3298271" y="2186935"/>
                </a:cubicBezTo>
                <a:close/>
                <a:moveTo>
                  <a:pt x="3294704" y="1482297"/>
                </a:moveTo>
                <a:cubicBezTo>
                  <a:pt x="3292728" y="1482297"/>
                  <a:pt x="3292084" y="1481051"/>
                  <a:pt x="3292857" y="1478946"/>
                </a:cubicBezTo>
                <a:cubicBezTo>
                  <a:pt x="3293544" y="1477244"/>
                  <a:pt x="3293978" y="1475448"/>
                  <a:pt x="3294146" y="1473618"/>
                </a:cubicBezTo>
                <a:cubicBezTo>
                  <a:pt x="3294120" y="1472574"/>
                  <a:pt x="3294949" y="1471710"/>
                  <a:pt x="3295993" y="1471685"/>
                </a:cubicBezTo>
                <a:cubicBezTo>
                  <a:pt x="3295993" y="1471685"/>
                  <a:pt x="3295993" y="1471685"/>
                  <a:pt x="3295993" y="1471685"/>
                </a:cubicBezTo>
                <a:cubicBezTo>
                  <a:pt x="3296982" y="1471685"/>
                  <a:pt x="3297798" y="1474048"/>
                  <a:pt x="3297798" y="1476969"/>
                </a:cubicBezTo>
                <a:cubicBezTo>
                  <a:pt x="3297798" y="1479891"/>
                  <a:pt x="3296380" y="1482297"/>
                  <a:pt x="3294490" y="1482297"/>
                </a:cubicBezTo>
                <a:close/>
                <a:moveTo>
                  <a:pt x="3292599" y="1151461"/>
                </a:moveTo>
                <a:cubicBezTo>
                  <a:pt x="3291396" y="1152898"/>
                  <a:pt x="3289256" y="1153087"/>
                  <a:pt x="3287817" y="1151883"/>
                </a:cubicBezTo>
                <a:cubicBezTo>
                  <a:pt x="3287465" y="1151588"/>
                  <a:pt x="3287177" y="1151225"/>
                  <a:pt x="3286971" y="1150817"/>
                </a:cubicBezTo>
                <a:cubicBezTo>
                  <a:pt x="3286326" y="1149786"/>
                  <a:pt x="3286971" y="1147852"/>
                  <a:pt x="3288689" y="1146520"/>
                </a:cubicBezTo>
                <a:cubicBezTo>
                  <a:pt x="3290408" y="1145188"/>
                  <a:pt x="3291826" y="1144845"/>
                  <a:pt x="3292728" y="1147122"/>
                </a:cubicBezTo>
                <a:cubicBezTo>
                  <a:pt x="3293355" y="1148592"/>
                  <a:pt x="3293226" y="1150275"/>
                  <a:pt x="3292384" y="1151633"/>
                </a:cubicBezTo>
                <a:close/>
                <a:moveTo>
                  <a:pt x="3287873" y="1578970"/>
                </a:moveTo>
                <a:cubicBezTo>
                  <a:pt x="3287873" y="1579486"/>
                  <a:pt x="3286928" y="1579915"/>
                  <a:pt x="3285768" y="1579915"/>
                </a:cubicBezTo>
                <a:cubicBezTo>
                  <a:pt x="3284560" y="1579868"/>
                  <a:pt x="3283615" y="1578850"/>
                  <a:pt x="3283662" y="1577642"/>
                </a:cubicBezTo>
                <a:cubicBezTo>
                  <a:pt x="3283662" y="1577642"/>
                  <a:pt x="3283662" y="1577638"/>
                  <a:pt x="3283662" y="1577638"/>
                </a:cubicBezTo>
                <a:cubicBezTo>
                  <a:pt x="3283662" y="1576435"/>
                  <a:pt x="3284608" y="1576005"/>
                  <a:pt x="3285768" y="1576736"/>
                </a:cubicBezTo>
                <a:cubicBezTo>
                  <a:pt x="3286928" y="1577466"/>
                  <a:pt x="3287658" y="1578626"/>
                  <a:pt x="3287658" y="1579142"/>
                </a:cubicBezTo>
                <a:close/>
                <a:moveTo>
                  <a:pt x="3283576" y="1409900"/>
                </a:moveTo>
                <a:cubicBezTo>
                  <a:pt x="3282416" y="1409900"/>
                  <a:pt x="3281471" y="1407966"/>
                  <a:pt x="3281471" y="1405603"/>
                </a:cubicBezTo>
                <a:cubicBezTo>
                  <a:pt x="3281471" y="1403240"/>
                  <a:pt x="3282416" y="1401307"/>
                  <a:pt x="3283576" y="1401307"/>
                </a:cubicBezTo>
                <a:cubicBezTo>
                  <a:pt x="3284736" y="1401307"/>
                  <a:pt x="3285682" y="1403197"/>
                  <a:pt x="3285682" y="1405603"/>
                </a:cubicBezTo>
                <a:cubicBezTo>
                  <a:pt x="3285682" y="1408009"/>
                  <a:pt x="3284522" y="1410072"/>
                  <a:pt x="3283447" y="1410072"/>
                </a:cubicBezTo>
                <a:close/>
                <a:moveTo>
                  <a:pt x="3283576" y="1460857"/>
                </a:moveTo>
                <a:cubicBezTo>
                  <a:pt x="3283576" y="1462017"/>
                  <a:pt x="3283190" y="1463006"/>
                  <a:pt x="3282674" y="1463006"/>
                </a:cubicBezTo>
                <a:cubicBezTo>
                  <a:pt x="3282159" y="1463006"/>
                  <a:pt x="3281170" y="1462017"/>
                  <a:pt x="3280440" y="1460857"/>
                </a:cubicBezTo>
                <a:cubicBezTo>
                  <a:pt x="3279709" y="1459697"/>
                  <a:pt x="3280139" y="1458752"/>
                  <a:pt x="3281385" y="1458752"/>
                </a:cubicBezTo>
                <a:cubicBezTo>
                  <a:pt x="3282571" y="1458799"/>
                  <a:pt x="3283495" y="1459796"/>
                  <a:pt x="3283452" y="1460982"/>
                </a:cubicBezTo>
                <a:cubicBezTo>
                  <a:pt x="3283447" y="1460995"/>
                  <a:pt x="3283447" y="1461012"/>
                  <a:pt x="3283447" y="1461029"/>
                </a:cubicBezTo>
                <a:close/>
                <a:moveTo>
                  <a:pt x="3286584" y="2717174"/>
                </a:moveTo>
                <a:cubicBezTo>
                  <a:pt x="3284822" y="2718609"/>
                  <a:pt x="3282571" y="2719288"/>
                  <a:pt x="3280311" y="2719065"/>
                </a:cubicBezTo>
                <a:cubicBezTo>
                  <a:pt x="3274597" y="2719065"/>
                  <a:pt x="3273179" y="2713350"/>
                  <a:pt x="3278378" y="2711331"/>
                </a:cubicBezTo>
                <a:cubicBezTo>
                  <a:pt x="3281901" y="2710128"/>
                  <a:pt x="3288174" y="2714424"/>
                  <a:pt x="3286455" y="2717346"/>
                </a:cubicBezTo>
                <a:close/>
                <a:moveTo>
                  <a:pt x="3255606" y="2849337"/>
                </a:moveTo>
                <a:cubicBezTo>
                  <a:pt x="3253242" y="2846974"/>
                  <a:pt x="3254188" y="2844439"/>
                  <a:pt x="3257410" y="2844439"/>
                </a:cubicBezTo>
                <a:cubicBezTo>
                  <a:pt x="3259129" y="2844439"/>
                  <a:pt x="3260547" y="2845341"/>
                  <a:pt x="3260547" y="2846458"/>
                </a:cubicBezTo>
                <a:cubicBezTo>
                  <a:pt x="3260418" y="2849294"/>
                  <a:pt x="3257152" y="2851227"/>
                  <a:pt x="3255477" y="2849509"/>
                </a:cubicBezTo>
                <a:close/>
                <a:moveTo>
                  <a:pt x="3258441" y="2958169"/>
                </a:moveTo>
                <a:cubicBezTo>
                  <a:pt x="3258441" y="2961477"/>
                  <a:pt x="3255992" y="2962465"/>
                  <a:pt x="3253586" y="2959930"/>
                </a:cubicBezTo>
                <a:cubicBezTo>
                  <a:pt x="3251180" y="2957395"/>
                  <a:pt x="3252040" y="2954946"/>
                  <a:pt x="3255305" y="2954946"/>
                </a:cubicBezTo>
                <a:cubicBezTo>
                  <a:pt x="3257058" y="2955037"/>
                  <a:pt x="3258407" y="2956532"/>
                  <a:pt x="3258317" y="2958285"/>
                </a:cubicBezTo>
                <a:cubicBezTo>
                  <a:pt x="3258317" y="2958306"/>
                  <a:pt x="3258313" y="2958323"/>
                  <a:pt x="3258313" y="2958341"/>
                </a:cubicBezTo>
                <a:close/>
                <a:moveTo>
                  <a:pt x="3258441" y="2798766"/>
                </a:moveTo>
                <a:cubicBezTo>
                  <a:pt x="3258441" y="2797004"/>
                  <a:pt x="3259430" y="2795587"/>
                  <a:pt x="3260547" y="2795587"/>
                </a:cubicBezTo>
                <a:cubicBezTo>
                  <a:pt x="3261664" y="2795587"/>
                  <a:pt x="3262652" y="2797004"/>
                  <a:pt x="3262652" y="2798766"/>
                </a:cubicBezTo>
                <a:cubicBezTo>
                  <a:pt x="3262652" y="2800528"/>
                  <a:pt x="3261707" y="2801945"/>
                  <a:pt x="3260547" y="2801945"/>
                </a:cubicBezTo>
                <a:cubicBezTo>
                  <a:pt x="3259387" y="2801945"/>
                  <a:pt x="3258313" y="2800699"/>
                  <a:pt x="3258313" y="2798938"/>
                </a:cubicBezTo>
                <a:close/>
                <a:moveTo>
                  <a:pt x="3262738" y="2781279"/>
                </a:moveTo>
                <a:cubicBezTo>
                  <a:pt x="3260727" y="2782998"/>
                  <a:pt x="3259137" y="2785159"/>
                  <a:pt x="3258098" y="2787595"/>
                </a:cubicBezTo>
                <a:cubicBezTo>
                  <a:pt x="3257406" y="2789619"/>
                  <a:pt x="3255623" y="2791071"/>
                  <a:pt x="3253500" y="2791333"/>
                </a:cubicBezTo>
                <a:cubicBezTo>
                  <a:pt x="3248774" y="2791333"/>
                  <a:pt x="3249676" y="2784544"/>
                  <a:pt x="3255176" y="2779260"/>
                </a:cubicBezTo>
                <a:cubicBezTo>
                  <a:pt x="3258570" y="2775994"/>
                  <a:pt x="3260847" y="2775221"/>
                  <a:pt x="3262996" y="2776639"/>
                </a:cubicBezTo>
                <a:cubicBezTo>
                  <a:pt x="3265144" y="2778057"/>
                  <a:pt x="3265187" y="2779174"/>
                  <a:pt x="3262394" y="2781451"/>
                </a:cubicBezTo>
                <a:close/>
                <a:moveTo>
                  <a:pt x="3246841" y="2751590"/>
                </a:moveTo>
                <a:cubicBezTo>
                  <a:pt x="3245122" y="2750988"/>
                  <a:pt x="3245294" y="2748969"/>
                  <a:pt x="3247528" y="2744457"/>
                </a:cubicBezTo>
                <a:cubicBezTo>
                  <a:pt x="3251438" y="2736466"/>
                  <a:pt x="3253801" y="2736466"/>
                  <a:pt x="3253801" y="2744457"/>
                </a:cubicBezTo>
                <a:cubicBezTo>
                  <a:pt x="3253457" y="2750902"/>
                  <a:pt x="3251051" y="2753351"/>
                  <a:pt x="3246497" y="2751762"/>
                </a:cubicBezTo>
                <a:close/>
                <a:moveTo>
                  <a:pt x="3248087" y="4161337"/>
                </a:moveTo>
                <a:cubicBezTo>
                  <a:pt x="3250037" y="4164173"/>
                  <a:pt x="3251356" y="4167400"/>
                  <a:pt x="3251954" y="4170790"/>
                </a:cubicBezTo>
                <a:cubicBezTo>
                  <a:pt x="3251008" y="4173454"/>
                  <a:pt x="3244005" y="4168641"/>
                  <a:pt x="3244005" y="4165333"/>
                </a:cubicBezTo>
                <a:cubicBezTo>
                  <a:pt x="3243713" y="4163232"/>
                  <a:pt x="3242437" y="4161397"/>
                  <a:pt x="3240568" y="4160392"/>
                </a:cubicBezTo>
                <a:cubicBezTo>
                  <a:pt x="3238677" y="4159318"/>
                  <a:pt x="3237818" y="4157341"/>
                  <a:pt x="3238634" y="4156095"/>
                </a:cubicBezTo>
                <a:cubicBezTo>
                  <a:pt x="3240740" y="4152185"/>
                  <a:pt x="3243060" y="4153474"/>
                  <a:pt x="3247743" y="4161509"/>
                </a:cubicBezTo>
                <a:close/>
                <a:moveTo>
                  <a:pt x="3247829" y="3172396"/>
                </a:moveTo>
                <a:cubicBezTo>
                  <a:pt x="3249113" y="3171803"/>
                  <a:pt x="3250609" y="3171884"/>
                  <a:pt x="3251825" y="3172611"/>
                </a:cubicBezTo>
                <a:cubicBezTo>
                  <a:pt x="3252512" y="3173298"/>
                  <a:pt x="3251309" y="3173814"/>
                  <a:pt x="3249075" y="3173728"/>
                </a:cubicBezTo>
                <a:cubicBezTo>
                  <a:pt x="3246841" y="3173642"/>
                  <a:pt x="3245852" y="3173255"/>
                  <a:pt x="3247485" y="3172568"/>
                </a:cubicBezTo>
                <a:close/>
                <a:moveTo>
                  <a:pt x="3234595" y="3983588"/>
                </a:moveTo>
                <a:cubicBezTo>
                  <a:pt x="3235326" y="3982428"/>
                  <a:pt x="3236314" y="3981483"/>
                  <a:pt x="3236830" y="3981483"/>
                </a:cubicBezTo>
                <a:cubicBezTo>
                  <a:pt x="3237345" y="3981483"/>
                  <a:pt x="3237732" y="3982428"/>
                  <a:pt x="3237732" y="3983588"/>
                </a:cubicBezTo>
                <a:cubicBezTo>
                  <a:pt x="3237706" y="3984800"/>
                  <a:pt x="3236709" y="3985762"/>
                  <a:pt x="3235498" y="3985736"/>
                </a:cubicBezTo>
                <a:cubicBezTo>
                  <a:pt x="3235498" y="3985736"/>
                  <a:pt x="3235498" y="3985736"/>
                  <a:pt x="3235498" y="3985736"/>
                </a:cubicBezTo>
                <a:cubicBezTo>
                  <a:pt x="3233951" y="3985908"/>
                  <a:pt x="3233521" y="3984963"/>
                  <a:pt x="3234252" y="3983760"/>
                </a:cubicBezTo>
                <a:close/>
                <a:moveTo>
                  <a:pt x="3229869" y="3101202"/>
                </a:moveTo>
                <a:cubicBezTo>
                  <a:pt x="3226346" y="3101717"/>
                  <a:pt x="3225186" y="3100858"/>
                  <a:pt x="3225186" y="3097635"/>
                </a:cubicBezTo>
                <a:cubicBezTo>
                  <a:pt x="3225044" y="3095633"/>
                  <a:pt x="3225727" y="3093665"/>
                  <a:pt x="3227076" y="3092179"/>
                </a:cubicBezTo>
                <a:cubicBezTo>
                  <a:pt x="3230342" y="3090116"/>
                  <a:pt x="3235884" y="3093468"/>
                  <a:pt x="3235197" y="3097077"/>
                </a:cubicBezTo>
                <a:cubicBezTo>
                  <a:pt x="3234389" y="3099556"/>
                  <a:pt x="3232129" y="3101266"/>
                  <a:pt x="3229526" y="3101373"/>
                </a:cubicBezTo>
                <a:close/>
                <a:moveTo>
                  <a:pt x="3236701" y="2929339"/>
                </a:moveTo>
                <a:cubicBezTo>
                  <a:pt x="3234982" y="2929339"/>
                  <a:pt x="3233564" y="2928394"/>
                  <a:pt x="3233564" y="2927190"/>
                </a:cubicBezTo>
                <a:cubicBezTo>
                  <a:pt x="3233564" y="2925987"/>
                  <a:pt x="3234982" y="2925085"/>
                  <a:pt x="3236701" y="2925085"/>
                </a:cubicBezTo>
                <a:cubicBezTo>
                  <a:pt x="3238419" y="2925085"/>
                  <a:pt x="3239837" y="2926030"/>
                  <a:pt x="3239837" y="2927190"/>
                </a:cubicBezTo>
                <a:cubicBezTo>
                  <a:pt x="3239837" y="2928351"/>
                  <a:pt x="3238076" y="2929640"/>
                  <a:pt x="3236357" y="2929640"/>
                </a:cubicBezTo>
                <a:close/>
                <a:moveTo>
                  <a:pt x="3241900" y="2946525"/>
                </a:moveTo>
                <a:cubicBezTo>
                  <a:pt x="3239021" y="2946525"/>
                  <a:pt x="3239451" y="2941971"/>
                  <a:pt x="3242759" y="2937502"/>
                </a:cubicBezTo>
                <a:cubicBezTo>
                  <a:pt x="3246067" y="2933034"/>
                  <a:pt x="3248216" y="2932776"/>
                  <a:pt x="3248216" y="2936987"/>
                </a:cubicBezTo>
                <a:cubicBezTo>
                  <a:pt x="3248216" y="2938748"/>
                  <a:pt x="3247270" y="2940166"/>
                  <a:pt x="3246110" y="2940166"/>
                </a:cubicBezTo>
                <a:cubicBezTo>
                  <a:pt x="3244950" y="2940166"/>
                  <a:pt x="3244005" y="2941627"/>
                  <a:pt x="3244005" y="2943346"/>
                </a:cubicBezTo>
                <a:cubicBezTo>
                  <a:pt x="3244005" y="2945064"/>
                  <a:pt x="3242716" y="2946439"/>
                  <a:pt x="3241556" y="2946439"/>
                </a:cubicBezTo>
                <a:close/>
                <a:moveTo>
                  <a:pt x="3246196" y="2236689"/>
                </a:moveTo>
                <a:cubicBezTo>
                  <a:pt x="3246222" y="2237853"/>
                  <a:pt x="3245298" y="2238811"/>
                  <a:pt x="3244134" y="2238837"/>
                </a:cubicBezTo>
                <a:cubicBezTo>
                  <a:pt x="3244121" y="2238837"/>
                  <a:pt x="3244104" y="2238837"/>
                  <a:pt x="3244091" y="2238837"/>
                </a:cubicBezTo>
                <a:cubicBezTo>
                  <a:pt x="3242905" y="2238837"/>
                  <a:pt x="3241943" y="2237875"/>
                  <a:pt x="3241943" y="2236689"/>
                </a:cubicBezTo>
                <a:cubicBezTo>
                  <a:pt x="3241943" y="2235503"/>
                  <a:pt x="3242905" y="2234541"/>
                  <a:pt x="3244091" y="2234541"/>
                </a:cubicBezTo>
                <a:cubicBezTo>
                  <a:pt x="3245169" y="2234717"/>
                  <a:pt x="3245934" y="2235688"/>
                  <a:pt x="3245852" y="2236775"/>
                </a:cubicBezTo>
                <a:close/>
                <a:moveTo>
                  <a:pt x="3244091" y="2200598"/>
                </a:moveTo>
                <a:cubicBezTo>
                  <a:pt x="3244091" y="2199433"/>
                  <a:pt x="3245032" y="2198492"/>
                  <a:pt x="3246196" y="2198492"/>
                </a:cubicBezTo>
                <a:cubicBezTo>
                  <a:pt x="3247361" y="2198492"/>
                  <a:pt x="3248302" y="2199433"/>
                  <a:pt x="3248302" y="2200598"/>
                </a:cubicBezTo>
                <a:cubicBezTo>
                  <a:pt x="3248302" y="2201762"/>
                  <a:pt x="3247361" y="2202703"/>
                  <a:pt x="3246196" y="2202703"/>
                </a:cubicBezTo>
                <a:cubicBezTo>
                  <a:pt x="3245058" y="2202939"/>
                  <a:pt x="3243945" y="2202209"/>
                  <a:pt x="3243704" y="2201070"/>
                </a:cubicBezTo>
                <a:cubicBezTo>
                  <a:pt x="3243678" y="2200946"/>
                  <a:pt x="3243666" y="2200812"/>
                  <a:pt x="3243661" y="2200684"/>
                </a:cubicBezTo>
                <a:close/>
                <a:moveTo>
                  <a:pt x="3248388" y="2776338"/>
                </a:moveTo>
                <a:cubicBezTo>
                  <a:pt x="3247141" y="2776338"/>
                  <a:pt x="3246755" y="2775393"/>
                  <a:pt x="3247442" y="2774233"/>
                </a:cubicBezTo>
                <a:cubicBezTo>
                  <a:pt x="3248130" y="2773073"/>
                  <a:pt x="3249161" y="2772127"/>
                  <a:pt x="3249676" y="2772127"/>
                </a:cubicBezTo>
                <a:cubicBezTo>
                  <a:pt x="3250192" y="2772127"/>
                  <a:pt x="3250579" y="2773073"/>
                  <a:pt x="3250579" y="2774233"/>
                </a:cubicBezTo>
                <a:cubicBezTo>
                  <a:pt x="3250763" y="2775406"/>
                  <a:pt x="3249964" y="2776506"/>
                  <a:pt x="3248796" y="2776690"/>
                </a:cubicBezTo>
                <a:cubicBezTo>
                  <a:pt x="3248439" y="2776746"/>
                  <a:pt x="3248078" y="2776716"/>
                  <a:pt x="3247743" y="2776596"/>
                </a:cubicBezTo>
                <a:close/>
                <a:moveTo>
                  <a:pt x="3250149" y="1709715"/>
                </a:moveTo>
                <a:cubicBezTo>
                  <a:pt x="3248783" y="1709556"/>
                  <a:pt x="3247567" y="1708778"/>
                  <a:pt x="3246841" y="1707609"/>
                </a:cubicBezTo>
                <a:cubicBezTo>
                  <a:pt x="3246153" y="1706406"/>
                  <a:pt x="3246841" y="1705461"/>
                  <a:pt x="3248817" y="1705461"/>
                </a:cubicBezTo>
                <a:cubicBezTo>
                  <a:pt x="3250794" y="1705461"/>
                  <a:pt x="3252083" y="1706406"/>
                  <a:pt x="3252083" y="1707609"/>
                </a:cubicBezTo>
                <a:cubicBezTo>
                  <a:pt x="3252108" y="1708718"/>
                  <a:pt x="3251253" y="1709646"/>
                  <a:pt x="3250149" y="1709715"/>
                </a:cubicBezTo>
                <a:close/>
                <a:moveTo>
                  <a:pt x="3245852" y="1210281"/>
                </a:moveTo>
                <a:cubicBezTo>
                  <a:pt x="3244667" y="1210305"/>
                  <a:pt x="3243687" y="1209363"/>
                  <a:pt x="3243661" y="1208176"/>
                </a:cubicBezTo>
                <a:cubicBezTo>
                  <a:pt x="3243640" y="1206990"/>
                  <a:pt x="3244581" y="1206009"/>
                  <a:pt x="3245766" y="1205986"/>
                </a:cubicBezTo>
                <a:cubicBezTo>
                  <a:pt x="3246952" y="1205962"/>
                  <a:pt x="3247932" y="1206904"/>
                  <a:pt x="3247958" y="1208090"/>
                </a:cubicBezTo>
                <a:cubicBezTo>
                  <a:pt x="3247958" y="1208105"/>
                  <a:pt x="3247958" y="1208119"/>
                  <a:pt x="3247958" y="1208133"/>
                </a:cubicBezTo>
                <a:cubicBezTo>
                  <a:pt x="3247983" y="1209296"/>
                  <a:pt x="3247060" y="1210257"/>
                  <a:pt x="3245895" y="1210281"/>
                </a:cubicBezTo>
                <a:cubicBezTo>
                  <a:pt x="3245883" y="1210281"/>
                  <a:pt x="3245865" y="1210281"/>
                  <a:pt x="3245852" y="1210281"/>
                </a:cubicBezTo>
                <a:close/>
                <a:moveTo>
                  <a:pt x="3244392" y="2066931"/>
                </a:moveTo>
                <a:cubicBezTo>
                  <a:pt x="3242759" y="2068607"/>
                  <a:pt x="3241771" y="2068607"/>
                  <a:pt x="3240740" y="2066931"/>
                </a:cubicBezTo>
                <a:cubicBezTo>
                  <a:pt x="3238548" y="2063365"/>
                  <a:pt x="3241642" y="2059498"/>
                  <a:pt x="3244392" y="2062334"/>
                </a:cubicBezTo>
                <a:cubicBezTo>
                  <a:pt x="3245646" y="2063189"/>
                  <a:pt x="3245968" y="2064903"/>
                  <a:pt x="3245109" y="2066154"/>
                </a:cubicBezTo>
                <a:cubicBezTo>
                  <a:pt x="3244899" y="2066467"/>
                  <a:pt x="3244624" y="2066729"/>
                  <a:pt x="3244306" y="2066931"/>
                </a:cubicBezTo>
                <a:close/>
                <a:moveTo>
                  <a:pt x="3242200" y="2860508"/>
                </a:moveTo>
                <a:cubicBezTo>
                  <a:pt x="3241728" y="2863172"/>
                  <a:pt x="3236658" y="2864375"/>
                  <a:pt x="3234681" y="2862355"/>
                </a:cubicBezTo>
                <a:cubicBezTo>
                  <a:pt x="3231717" y="2859348"/>
                  <a:pt x="3233307" y="2857071"/>
                  <a:pt x="3237904" y="2857715"/>
                </a:cubicBezTo>
                <a:cubicBezTo>
                  <a:pt x="3240525" y="2858145"/>
                  <a:pt x="3242415" y="2859391"/>
                  <a:pt x="3242200" y="2860508"/>
                </a:cubicBezTo>
                <a:close/>
                <a:moveTo>
                  <a:pt x="3223768" y="2697926"/>
                </a:moveTo>
                <a:cubicBezTo>
                  <a:pt x="3224829" y="2696637"/>
                  <a:pt x="3226398" y="2695872"/>
                  <a:pt x="3228065" y="2695820"/>
                </a:cubicBezTo>
                <a:cubicBezTo>
                  <a:pt x="3229783" y="2695820"/>
                  <a:pt x="3230600" y="2696766"/>
                  <a:pt x="3229869" y="2697926"/>
                </a:cubicBezTo>
                <a:cubicBezTo>
                  <a:pt x="3228847" y="2699266"/>
                  <a:pt x="3227261" y="2700061"/>
                  <a:pt x="3225573" y="2700074"/>
                </a:cubicBezTo>
                <a:cubicBezTo>
                  <a:pt x="3223897" y="2700117"/>
                  <a:pt x="3223081" y="2699172"/>
                  <a:pt x="3223768" y="2697969"/>
                </a:cubicBezTo>
                <a:close/>
                <a:moveTo>
                  <a:pt x="3231115" y="1420641"/>
                </a:moveTo>
                <a:cubicBezTo>
                  <a:pt x="3231094" y="1421804"/>
                  <a:pt x="3230131" y="1422727"/>
                  <a:pt x="3228967" y="1422703"/>
                </a:cubicBezTo>
                <a:cubicBezTo>
                  <a:pt x="3227807" y="1422680"/>
                  <a:pt x="3226883" y="1421718"/>
                  <a:pt x="3226905" y="1420555"/>
                </a:cubicBezTo>
                <a:cubicBezTo>
                  <a:pt x="3226930" y="1419410"/>
                  <a:pt x="3227863" y="1418493"/>
                  <a:pt x="3229010" y="1418493"/>
                </a:cubicBezTo>
                <a:cubicBezTo>
                  <a:pt x="3230174" y="1418492"/>
                  <a:pt x="3231115" y="1419434"/>
                  <a:pt x="3231115" y="1420597"/>
                </a:cubicBezTo>
                <a:cubicBezTo>
                  <a:pt x="3231115" y="1420626"/>
                  <a:pt x="3231115" y="1420655"/>
                  <a:pt x="3231115" y="1420684"/>
                </a:cubicBezTo>
                <a:close/>
                <a:moveTo>
                  <a:pt x="3225057" y="2182982"/>
                </a:moveTo>
                <a:cubicBezTo>
                  <a:pt x="3226561" y="2184529"/>
                  <a:pt x="3226561" y="2185689"/>
                  <a:pt x="3225057" y="2186591"/>
                </a:cubicBezTo>
                <a:cubicBezTo>
                  <a:pt x="3223824" y="2187304"/>
                  <a:pt x="3222247" y="2186879"/>
                  <a:pt x="3221534" y="2185650"/>
                </a:cubicBezTo>
                <a:cubicBezTo>
                  <a:pt x="3221534" y="2185646"/>
                  <a:pt x="3221534" y="2185646"/>
                  <a:pt x="3221534" y="2185646"/>
                </a:cubicBezTo>
                <a:cubicBezTo>
                  <a:pt x="3219644" y="2182423"/>
                  <a:pt x="3222350" y="2180318"/>
                  <a:pt x="3225057" y="2183025"/>
                </a:cubicBezTo>
                <a:close/>
                <a:moveTo>
                  <a:pt x="3222135" y="2195871"/>
                </a:moveTo>
                <a:cubicBezTo>
                  <a:pt x="3228881" y="2194583"/>
                  <a:pt x="3231115" y="2195571"/>
                  <a:pt x="3231115" y="2199824"/>
                </a:cubicBezTo>
                <a:cubicBezTo>
                  <a:pt x="3231115" y="2204078"/>
                  <a:pt x="3221964" y="2203863"/>
                  <a:pt x="3218741" y="2199824"/>
                </a:cubicBezTo>
                <a:cubicBezTo>
                  <a:pt x="3216851" y="2197504"/>
                  <a:pt x="3217495" y="2196688"/>
                  <a:pt x="3222135" y="2195786"/>
                </a:cubicBezTo>
                <a:close/>
                <a:moveTo>
                  <a:pt x="3219600" y="2789442"/>
                </a:moveTo>
                <a:cubicBezTo>
                  <a:pt x="3217753" y="2791733"/>
                  <a:pt x="3214397" y="2792089"/>
                  <a:pt x="3212107" y="2790242"/>
                </a:cubicBezTo>
                <a:cubicBezTo>
                  <a:pt x="3211815" y="2790005"/>
                  <a:pt x="3211544" y="2789739"/>
                  <a:pt x="3211308" y="2789442"/>
                </a:cubicBezTo>
                <a:cubicBezTo>
                  <a:pt x="3210672" y="2788218"/>
                  <a:pt x="3211128" y="2786710"/>
                  <a:pt x="3212339" y="2786048"/>
                </a:cubicBezTo>
                <a:cubicBezTo>
                  <a:pt x="3215433" y="2784201"/>
                  <a:pt x="3221190" y="2786736"/>
                  <a:pt x="3219600" y="2789357"/>
                </a:cubicBezTo>
                <a:close/>
                <a:moveTo>
                  <a:pt x="3216636" y="2994432"/>
                </a:moveTo>
                <a:cubicBezTo>
                  <a:pt x="3215549" y="2995111"/>
                  <a:pt x="3214118" y="2994784"/>
                  <a:pt x="3213439" y="2993697"/>
                </a:cubicBezTo>
                <a:cubicBezTo>
                  <a:pt x="3213430" y="2993684"/>
                  <a:pt x="3213422" y="2993671"/>
                  <a:pt x="3213413" y="2993658"/>
                </a:cubicBezTo>
                <a:cubicBezTo>
                  <a:pt x="3212743" y="2992541"/>
                  <a:pt x="3213087" y="2991093"/>
                  <a:pt x="3214187" y="2990393"/>
                </a:cubicBezTo>
                <a:cubicBezTo>
                  <a:pt x="3215291" y="2989727"/>
                  <a:pt x="3216726" y="2990071"/>
                  <a:pt x="3217409" y="2991166"/>
                </a:cubicBezTo>
                <a:cubicBezTo>
                  <a:pt x="3218002" y="2992266"/>
                  <a:pt x="3217667" y="2993637"/>
                  <a:pt x="3216636" y="2994346"/>
                </a:cubicBezTo>
                <a:close/>
                <a:moveTo>
                  <a:pt x="3207183" y="3084789"/>
                </a:moveTo>
                <a:cubicBezTo>
                  <a:pt x="3208945" y="3084789"/>
                  <a:pt x="3210363" y="3085691"/>
                  <a:pt x="3210363" y="3086765"/>
                </a:cubicBezTo>
                <a:cubicBezTo>
                  <a:pt x="3210363" y="3089472"/>
                  <a:pt x="3207054" y="3091362"/>
                  <a:pt x="3205379" y="3089687"/>
                </a:cubicBezTo>
                <a:cubicBezTo>
                  <a:pt x="3202887" y="3087281"/>
                  <a:pt x="3203789" y="3084789"/>
                  <a:pt x="3207183" y="3084789"/>
                </a:cubicBezTo>
                <a:close/>
                <a:moveTo>
                  <a:pt x="3206367" y="4249159"/>
                </a:moveTo>
                <a:cubicBezTo>
                  <a:pt x="3208043" y="4246538"/>
                  <a:pt x="3208773" y="4246667"/>
                  <a:pt x="3211265" y="4250019"/>
                </a:cubicBezTo>
                <a:cubicBezTo>
                  <a:pt x="3212846" y="4251935"/>
                  <a:pt x="3213521" y="4254444"/>
                  <a:pt x="3213113" y="4256893"/>
                </a:cubicBezTo>
                <a:cubicBezTo>
                  <a:pt x="3211566" y="4261190"/>
                  <a:pt x="3208816" y="4260631"/>
                  <a:pt x="3206367" y="4256077"/>
                </a:cubicBezTo>
                <a:cubicBezTo>
                  <a:pt x="3205091" y="4254027"/>
                  <a:pt x="3205026" y="4251445"/>
                  <a:pt x="3206195" y="4249331"/>
                </a:cubicBezTo>
                <a:close/>
                <a:moveTo>
                  <a:pt x="3207484" y="4241769"/>
                </a:moveTo>
                <a:cubicBezTo>
                  <a:pt x="3205508" y="4236613"/>
                  <a:pt x="3209031" y="4236742"/>
                  <a:pt x="3215562" y="4242027"/>
                </a:cubicBezTo>
                <a:cubicBezTo>
                  <a:pt x="3219042" y="4244820"/>
                  <a:pt x="3221362" y="4247011"/>
                  <a:pt x="3220803" y="4246796"/>
                </a:cubicBezTo>
                <a:cubicBezTo>
                  <a:pt x="3220245" y="4246581"/>
                  <a:pt x="3217280" y="4246109"/>
                  <a:pt x="3214187" y="4245636"/>
                </a:cubicBezTo>
                <a:cubicBezTo>
                  <a:pt x="3211411" y="4245541"/>
                  <a:pt x="3208829" y="4244179"/>
                  <a:pt x="3207183" y="4241941"/>
                </a:cubicBezTo>
                <a:close/>
                <a:moveTo>
                  <a:pt x="3240052" y="4266088"/>
                </a:moveTo>
                <a:cubicBezTo>
                  <a:pt x="3241169" y="4262564"/>
                  <a:pt x="3252211" y="4260674"/>
                  <a:pt x="3252211" y="4263982"/>
                </a:cubicBezTo>
                <a:cubicBezTo>
                  <a:pt x="3252009" y="4265430"/>
                  <a:pt x="3250699" y="4266457"/>
                  <a:pt x="3249247" y="4266302"/>
                </a:cubicBezTo>
                <a:cubicBezTo>
                  <a:pt x="3247000" y="4266423"/>
                  <a:pt x="3244783" y="4266887"/>
                  <a:pt x="3242673" y="4267677"/>
                </a:cubicBezTo>
                <a:cubicBezTo>
                  <a:pt x="3239966" y="4268838"/>
                  <a:pt x="3239193" y="4268365"/>
                  <a:pt x="3239880" y="4266259"/>
                </a:cubicBezTo>
                <a:close/>
                <a:moveTo>
                  <a:pt x="3248044" y="3075508"/>
                </a:moveTo>
                <a:lnTo>
                  <a:pt x="3242802" y="3073231"/>
                </a:lnTo>
                <a:lnTo>
                  <a:pt x="3247743" y="3072372"/>
                </a:lnTo>
                <a:cubicBezTo>
                  <a:pt x="3250145" y="3071809"/>
                  <a:pt x="3252671" y="3072243"/>
                  <a:pt x="3254746" y="3073575"/>
                </a:cubicBezTo>
                <a:cubicBezTo>
                  <a:pt x="3257754" y="3076969"/>
                  <a:pt x="3253672" y="3078129"/>
                  <a:pt x="3247872" y="3075680"/>
                </a:cubicBezTo>
                <a:close/>
                <a:moveTo>
                  <a:pt x="3258227" y="3197488"/>
                </a:moveTo>
                <a:cubicBezTo>
                  <a:pt x="3260976" y="3193879"/>
                  <a:pt x="3262523" y="3193191"/>
                  <a:pt x="3263640" y="3194996"/>
                </a:cubicBezTo>
                <a:cubicBezTo>
                  <a:pt x="3264757" y="3196800"/>
                  <a:pt x="3263426" y="3199292"/>
                  <a:pt x="3260933" y="3201655"/>
                </a:cubicBezTo>
                <a:cubicBezTo>
                  <a:pt x="3253328" y="3208831"/>
                  <a:pt x="3251610" y="3206167"/>
                  <a:pt x="3258055" y="3197660"/>
                </a:cubicBezTo>
                <a:close/>
                <a:moveTo>
                  <a:pt x="3263812" y="3067731"/>
                </a:moveTo>
                <a:cubicBezTo>
                  <a:pt x="3263181" y="3066520"/>
                  <a:pt x="3263640" y="3065024"/>
                  <a:pt x="3264843" y="3064380"/>
                </a:cubicBezTo>
                <a:cubicBezTo>
                  <a:pt x="3267937" y="3062447"/>
                  <a:pt x="3273737" y="3064981"/>
                  <a:pt x="3272104" y="3067602"/>
                </a:cubicBezTo>
                <a:cubicBezTo>
                  <a:pt x="3270403" y="3070004"/>
                  <a:pt x="3267078" y="3070571"/>
                  <a:pt x="3264676" y="3068870"/>
                </a:cubicBezTo>
                <a:cubicBezTo>
                  <a:pt x="3264289" y="3068595"/>
                  <a:pt x="3263941" y="3068268"/>
                  <a:pt x="3263640" y="3067903"/>
                </a:cubicBezTo>
                <a:close/>
                <a:moveTo>
                  <a:pt x="3272104" y="3142019"/>
                </a:moveTo>
                <a:cubicBezTo>
                  <a:pt x="3273866" y="3142019"/>
                  <a:pt x="3275241" y="3142964"/>
                  <a:pt x="3275241" y="3144124"/>
                </a:cubicBezTo>
                <a:cubicBezTo>
                  <a:pt x="3275241" y="3145284"/>
                  <a:pt x="3273866" y="3146230"/>
                  <a:pt x="3272104" y="3146230"/>
                </a:cubicBezTo>
                <a:cubicBezTo>
                  <a:pt x="3270343" y="3146230"/>
                  <a:pt x="3268968" y="3145284"/>
                  <a:pt x="3268968" y="3144124"/>
                </a:cubicBezTo>
                <a:cubicBezTo>
                  <a:pt x="3268968" y="3142964"/>
                  <a:pt x="3270214" y="3142191"/>
                  <a:pt x="3271933" y="3142191"/>
                </a:cubicBezTo>
                <a:close/>
                <a:moveTo>
                  <a:pt x="3284994" y="3597455"/>
                </a:moveTo>
                <a:cubicBezTo>
                  <a:pt x="3288603" y="3600420"/>
                  <a:pt x="3288303" y="3604029"/>
                  <a:pt x="3284522" y="3602568"/>
                </a:cubicBezTo>
                <a:cubicBezTo>
                  <a:pt x="3283069" y="3601829"/>
                  <a:pt x="3281303" y="3602165"/>
                  <a:pt x="3280225" y="3603385"/>
                </a:cubicBezTo>
                <a:cubicBezTo>
                  <a:pt x="3278249" y="3606650"/>
                  <a:pt x="3272921" y="3605748"/>
                  <a:pt x="3272921" y="3602182"/>
                </a:cubicBezTo>
                <a:cubicBezTo>
                  <a:pt x="3272921" y="3598615"/>
                  <a:pt x="3281557" y="3594620"/>
                  <a:pt x="3285037" y="3597498"/>
                </a:cubicBezTo>
                <a:close/>
                <a:moveTo>
                  <a:pt x="3291869" y="4213283"/>
                </a:moveTo>
                <a:cubicBezTo>
                  <a:pt x="3292956" y="4215057"/>
                  <a:pt x="3293634" y="4217055"/>
                  <a:pt x="3293845" y="4219126"/>
                </a:cubicBezTo>
                <a:cubicBezTo>
                  <a:pt x="3293845" y="4222950"/>
                  <a:pt x="3287701" y="4222391"/>
                  <a:pt x="3286197" y="4218439"/>
                </a:cubicBezTo>
                <a:cubicBezTo>
                  <a:pt x="3284522" y="4213669"/>
                  <a:pt x="3289291" y="4209201"/>
                  <a:pt x="3291912" y="4213326"/>
                </a:cubicBezTo>
                <a:close/>
                <a:moveTo>
                  <a:pt x="3293029" y="3014540"/>
                </a:moveTo>
                <a:cubicBezTo>
                  <a:pt x="3288174" y="3019953"/>
                  <a:pt x="3282846" y="3020383"/>
                  <a:pt x="3283791" y="3015270"/>
                </a:cubicBezTo>
                <a:cubicBezTo>
                  <a:pt x="3284221" y="3012950"/>
                  <a:pt x="3286842" y="3011274"/>
                  <a:pt x="3290709" y="3010974"/>
                </a:cubicBezTo>
                <a:cubicBezTo>
                  <a:pt x="3296982" y="3010028"/>
                  <a:pt x="3296982" y="3010028"/>
                  <a:pt x="3293115" y="3014454"/>
                </a:cubicBezTo>
                <a:close/>
                <a:moveTo>
                  <a:pt x="3295521" y="2802547"/>
                </a:moveTo>
                <a:cubicBezTo>
                  <a:pt x="3294614" y="2804412"/>
                  <a:pt x="3292874" y="2805735"/>
                  <a:pt x="3290837" y="2806113"/>
                </a:cubicBezTo>
                <a:cubicBezTo>
                  <a:pt x="3288474" y="2806586"/>
                  <a:pt x="3287486" y="2805855"/>
                  <a:pt x="3288045" y="2804008"/>
                </a:cubicBezTo>
                <a:cubicBezTo>
                  <a:pt x="3288947" y="2802130"/>
                  <a:pt x="3290683" y="2800794"/>
                  <a:pt x="3292728" y="2800399"/>
                </a:cubicBezTo>
                <a:cubicBezTo>
                  <a:pt x="3295177" y="2799840"/>
                  <a:pt x="3296165" y="2800614"/>
                  <a:pt x="3295564" y="2802461"/>
                </a:cubicBezTo>
                <a:close/>
                <a:moveTo>
                  <a:pt x="3294361" y="2785361"/>
                </a:moveTo>
                <a:cubicBezTo>
                  <a:pt x="3291181" y="2785361"/>
                  <a:pt x="3291181" y="2785103"/>
                  <a:pt x="3294361" y="2781795"/>
                </a:cubicBezTo>
                <a:cubicBezTo>
                  <a:pt x="3297540" y="2778486"/>
                  <a:pt x="3301579" y="2779088"/>
                  <a:pt x="3299130" y="2783127"/>
                </a:cubicBezTo>
                <a:cubicBezTo>
                  <a:pt x="3297910" y="2784433"/>
                  <a:pt x="3296191" y="2785150"/>
                  <a:pt x="3294404" y="2785103"/>
                </a:cubicBezTo>
                <a:close/>
                <a:moveTo>
                  <a:pt x="3299130" y="3890524"/>
                </a:moveTo>
                <a:cubicBezTo>
                  <a:pt x="3300849" y="3890524"/>
                  <a:pt x="3302266" y="3891470"/>
                  <a:pt x="3302266" y="3892673"/>
                </a:cubicBezTo>
                <a:cubicBezTo>
                  <a:pt x="3302266" y="3893876"/>
                  <a:pt x="3300849" y="3894778"/>
                  <a:pt x="3299130" y="3894778"/>
                </a:cubicBezTo>
                <a:cubicBezTo>
                  <a:pt x="3297411" y="3894778"/>
                  <a:pt x="3295993" y="3893833"/>
                  <a:pt x="3295993" y="3892673"/>
                </a:cubicBezTo>
                <a:cubicBezTo>
                  <a:pt x="3295993" y="3891513"/>
                  <a:pt x="3297411" y="3890266"/>
                  <a:pt x="3299173" y="3890266"/>
                </a:cubicBezTo>
                <a:close/>
                <a:moveTo>
                  <a:pt x="3303942" y="4241984"/>
                </a:moveTo>
                <a:cubicBezTo>
                  <a:pt x="3306262" y="4244347"/>
                  <a:pt x="3306649" y="4246281"/>
                  <a:pt x="3305145" y="4247612"/>
                </a:cubicBezTo>
                <a:cubicBezTo>
                  <a:pt x="3303641" y="4248944"/>
                  <a:pt x="3301880" y="4248515"/>
                  <a:pt x="3299345" y="4245722"/>
                </a:cubicBezTo>
                <a:cubicBezTo>
                  <a:pt x="3294704" y="4240222"/>
                  <a:pt x="3299044" y="4236742"/>
                  <a:pt x="3303985" y="4241726"/>
                </a:cubicBezTo>
                <a:close/>
                <a:moveTo>
                  <a:pt x="3301321" y="3638187"/>
                </a:moveTo>
                <a:cubicBezTo>
                  <a:pt x="3297024" y="3633890"/>
                  <a:pt x="3297240" y="3630969"/>
                  <a:pt x="3301321" y="3630969"/>
                </a:cubicBezTo>
                <a:cubicBezTo>
                  <a:pt x="3304329" y="3630969"/>
                  <a:pt x="3310602" y="3635738"/>
                  <a:pt x="3310602" y="3638058"/>
                </a:cubicBezTo>
                <a:cubicBezTo>
                  <a:pt x="3310602" y="3640378"/>
                  <a:pt x="3304071" y="3640980"/>
                  <a:pt x="3301321" y="3638187"/>
                </a:cubicBezTo>
                <a:close/>
                <a:moveTo>
                  <a:pt x="3312707" y="3777654"/>
                </a:moveTo>
                <a:cubicBezTo>
                  <a:pt x="3313824" y="3777654"/>
                  <a:pt x="3314211" y="3779071"/>
                  <a:pt x="3313523" y="3780790"/>
                </a:cubicBezTo>
                <a:cubicBezTo>
                  <a:pt x="3312836" y="3782509"/>
                  <a:pt x="3311934" y="3784012"/>
                  <a:pt x="3311504" y="3784012"/>
                </a:cubicBezTo>
                <a:cubicBezTo>
                  <a:pt x="3311074" y="3784012"/>
                  <a:pt x="3310688" y="3782551"/>
                  <a:pt x="3310688" y="3780790"/>
                </a:cubicBezTo>
                <a:cubicBezTo>
                  <a:pt x="3310688" y="3779029"/>
                  <a:pt x="3311590" y="3777654"/>
                  <a:pt x="3312707" y="3777654"/>
                </a:cubicBezTo>
                <a:close/>
                <a:moveTo>
                  <a:pt x="3315672" y="4262006"/>
                </a:moveTo>
                <a:cubicBezTo>
                  <a:pt x="3317558" y="4263823"/>
                  <a:pt x="3318937" y="4266105"/>
                  <a:pt x="3319667" y="4268623"/>
                </a:cubicBezTo>
                <a:cubicBezTo>
                  <a:pt x="3320441" y="4271716"/>
                  <a:pt x="3319667" y="4272919"/>
                  <a:pt x="3316746" y="4272919"/>
                </a:cubicBezTo>
                <a:cubicBezTo>
                  <a:pt x="3313824" y="4272919"/>
                  <a:pt x="3312750" y="4271372"/>
                  <a:pt x="3312750" y="4266259"/>
                </a:cubicBezTo>
                <a:cubicBezTo>
                  <a:pt x="3312750" y="4261147"/>
                  <a:pt x="3313309" y="4259986"/>
                  <a:pt x="3315672" y="4262006"/>
                </a:cubicBezTo>
                <a:close/>
                <a:moveTo>
                  <a:pt x="3316961" y="3942556"/>
                </a:moveTo>
                <a:cubicBezTo>
                  <a:pt x="3316961" y="3942083"/>
                  <a:pt x="3318379" y="3941181"/>
                  <a:pt x="3320097" y="3940493"/>
                </a:cubicBezTo>
                <a:cubicBezTo>
                  <a:pt x="3321816" y="3939806"/>
                  <a:pt x="3323234" y="3940193"/>
                  <a:pt x="3323234" y="3941353"/>
                </a:cubicBezTo>
                <a:cubicBezTo>
                  <a:pt x="3323234" y="3942513"/>
                  <a:pt x="3321816" y="3943415"/>
                  <a:pt x="3320097" y="3943415"/>
                </a:cubicBezTo>
                <a:cubicBezTo>
                  <a:pt x="3318379" y="3943415"/>
                  <a:pt x="3316961" y="3943243"/>
                  <a:pt x="3316961" y="3942556"/>
                </a:cubicBezTo>
                <a:close/>
                <a:moveTo>
                  <a:pt x="3331784" y="4236699"/>
                </a:moveTo>
                <a:cubicBezTo>
                  <a:pt x="3334963" y="4238719"/>
                  <a:pt x="3332643" y="4243058"/>
                  <a:pt x="3328475" y="4243058"/>
                </a:cubicBezTo>
                <a:cubicBezTo>
                  <a:pt x="3326843" y="4243058"/>
                  <a:pt x="3325468" y="4244991"/>
                  <a:pt x="3325468" y="4247355"/>
                </a:cubicBezTo>
                <a:cubicBezTo>
                  <a:pt x="3325468" y="4249718"/>
                  <a:pt x="3324523" y="4251651"/>
                  <a:pt x="3323362" y="4251651"/>
                </a:cubicBezTo>
                <a:cubicBezTo>
                  <a:pt x="3322203" y="4251651"/>
                  <a:pt x="3321257" y="4248429"/>
                  <a:pt x="3321257" y="4244476"/>
                </a:cubicBezTo>
                <a:cubicBezTo>
                  <a:pt x="3321128" y="4236914"/>
                  <a:pt x="3326112" y="4233262"/>
                  <a:pt x="3331784" y="4236699"/>
                </a:cubicBezTo>
                <a:close/>
                <a:moveTo>
                  <a:pt x="3327487" y="3641022"/>
                </a:moveTo>
                <a:cubicBezTo>
                  <a:pt x="3327487" y="3636726"/>
                  <a:pt x="3334405" y="3632043"/>
                  <a:pt x="3341623" y="3631828"/>
                </a:cubicBezTo>
                <a:cubicBezTo>
                  <a:pt x="3350646" y="3631527"/>
                  <a:pt x="3350474" y="3636125"/>
                  <a:pt x="3341322" y="3640421"/>
                </a:cubicBezTo>
                <a:cubicBezTo>
                  <a:pt x="3332171" y="3644718"/>
                  <a:pt x="3327487" y="3644718"/>
                  <a:pt x="3327487" y="3641022"/>
                </a:cubicBezTo>
                <a:close/>
                <a:moveTo>
                  <a:pt x="3348712" y="3937701"/>
                </a:moveTo>
                <a:cubicBezTo>
                  <a:pt x="3349958" y="3939849"/>
                  <a:pt x="3350517" y="3941997"/>
                  <a:pt x="3350044" y="3942470"/>
                </a:cubicBezTo>
                <a:cubicBezTo>
                  <a:pt x="3348583" y="3943974"/>
                  <a:pt x="3346349" y="3940794"/>
                  <a:pt x="3346435" y="3937185"/>
                </a:cubicBezTo>
                <a:cubicBezTo>
                  <a:pt x="3346392" y="3934650"/>
                  <a:pt x="3346779" y="3934650"/>
                  <a:pt x="3348626" y="3937701"/>
                </a:cubicBezTo>
                <a:close/>
                <a:moveTo>
                  <a:pt x="3351849" y="3996521"/>
                </a:moveTo>
                <a:cubicBezTo>
                  <a:pt x="3354642" y="3996521"/>
                  <a:pt x="3354770" y="3997122"/>
                  <a:pt x="3352622" y="3999700"/>
                </a:cubicBezTo>
                <a:cubicBezTo>
                  <a:pt x="3351204" y="4001462"/>
                  <a:pt x="3349700" y="4002923"/>
                  <a:pt x="3349228" y="4002923"/>
                </a:cubicBezTo>
                <a:cubicBezTo>
                  <a:pt x="3348755" y="4002923"/>
                  <a:pt x="3348455" y="4001462"/>
                  <a:pt x="3348455" y="3999700"/>
                </a:cubicBezTo>
                <a:cubicBezTo>
                  <a:pt x="3348523" y="3997926"/>
                  <a:pt x="3349984" y="3996521"/>
                  <a:pt x="3351763" y="3996521"/>
                </a:cubicBezTo>
                <a:close/>
                <a:moveTo>
                  <a:pt x="3351849" y="3558743"/>
                </a:moveTo>
                <a:cubicBezTo>
                  <a:pt x="3348326" y="3558743"/>
                  <a:pt x="3345791" y="3552986"/>
                  <a:pt x="3348583" y="3551224"/>
                </a:cubicBezTo>
                <a:cubicBezTo>
                  <a:pt x="3351376" y="3549463"/>
                  <a:pt x="3354770" y="3551955"/>
                  <a:pt x="3354770" y="3555521"/>
                </a:cubicBezTo>
                <a:cubicBezTo>
                  <a:pt x="3354891" y="3557179"/>
                  <a:pt x="3353640" y="3558619"/>
                  <a:pt x="3351986" y="3558735"/>
                </a:cubicBezTo>
                <a:cubicBezTo>
                  <a:pt x="3351896" y="3558743"/>
                  <a:pt x="3351810" y="3558743"/>
                  <a:pt x="3351720" y="3558743"/>
                </a:cubicBezTo>
                <a:close/>
                <a:moveTo>
                  <a:pt x="3359153" y="4181445"/>
                </a:moveTo>
                <a:cubicBezTo>
                  <a:pt x="3361688" y="4181445"/>
                  <a:pt x="3363149" y="4182519"/>
                  <a:pt x="3362633" y="4184109"/>
                </a:cubicBezTo>
                <a:cubicBezTo>
                  <a:pt x="3361301" y="4188105"/>
                  <a:pt x="3354770" y="4188706"/>
                  <a:pt x="3354770" y="4184754"/>
                </a:cubicBezTo>
                <a:cubicBezTo>
                  <a:pt x="3354642" y="4182820"/>
                  <a:pt x="3356403" y="4181445"/>
                  <a:pt x="3359024" y="4181445"/>
                </a:cubicBezTo>
                <a:close/>
                <a:moveTo>
                  <a:pt x="3358208" y="2724521"/>
                </a:moveTo>
                <a:cubicBezTo>
                  <a:pt x="3354642" y="2720955"/>
                  <a:pt x="3353524" y="2714983"/>
                  <a:pt x="3356403" y="2714983"/>
                </a:cubicBezTo>
                <a:cubicBezTo>
                  <a:pt x="3358577" y="2715975"/>
                  <a:pt x="3360446" y="2717535"/>
                  <a:pt x="3361817" y="2719494"/>
                </a:cubicBezTo>
                <a:cubicBezTo>
                  <a:pt x="3366457" y="2725123"/>
                  <a:pt x="3363149" y="2729677"/>
                  <a:pt x="3358079" y="2724521"/>
                </a:cubicBezTo>
                <a:close/>
                <a:moveTo>
                  <a:pt x="3360227" y="588611"/>
                </a:moveTo>
                <a:cubicBezTo>
                  <a:pt x="3358294" y="585689"/>
                  <a:pt x="3357434" y="583283"/>
                  <a:pt x="3358208" y="583283"/>
                </a:cubicBezTo>
                <a:cubicBezTo>
                  <a:pt x="3358981" y="583283"/>
                  <a:pt x="3358208" y="581478"/>
                  <a:pt x="3356017" y="579244"/>
                </a:cubicBezTo>
                <a:cubicBezTo>
                  <a:pt x="3353396" y="576322"/>
                  <a:pt x="3353095" y="574948"/>
                  <a:pt x="3354856" y="573702"/>
                </a:cubicBezTo>
                <a:cubicBezTo>
                  <a:pt x="3356618" y="572456"/>
                  <a:pt x="3360442" y="575248"/>
                  <a:pt x="3364781" y="579717"/>
                </a:cubicBezTo>
                <a:cubicBezTo>
                  <a:pt x="3371140" y="586162"/>
                  <a:pt x="3371828" y="587794"/>
                  <a:pt x="3369551" y="590630"/>
                </a:cubicBezTo>
                <a:cubicBezTo>
                  <a:pt x="3365684" y="595141"/>
                  <a:pt x="3364051" y="594798"/>
                  <a:pt x="3360098" y="588611"/>
                </a:cubicBezTo>
                <a:close/>
                <a:moveTo>
                  <a:pt x="3373117" y="671320"/>
                </a:moveTo>
                <a:cubicBezTo>
                  <a:pt x="3373847" y="672050"/>
                  <a:pt x="3372816" y="674284"/>
                  <a:pt x="3370883" y="676261"/>
                </a:cubicBezTo>
                <a:cubicBezTo>
                  <a:pt x="3367617" y="679569"/>
                  <a:pt x="3367317" y="679569"/>
                  <a:pt x="3367317" y="676261"/>
                </a:cubicBezTo>
                <a:cubicBezTo>
                  <a:pt x="3367188" y="672480"/>
                  <a:pt x="3370926" y="669257"/>
                  <a:pt x="3372988" y="671320"/>
                </a:cubicBezTo>
                <a:close/>
                <a:moveTo>
                  <a:pt x="3372472" y="570436"/>
                </a:moveTo>
                <a:cubicBezTo>
                  <a:pt x="3370797" y="567643"/>
                  <a:pt x="3375609" y="565323"/>
                  <a:pt x="3378015" y="567729"/>
                </a:cubicBezTo>
                <a:cubicBezTo>
                  <a:pt x="3379347" y="569104"/>
                  <a:pt x="3378917" y="570264"/>
                  <a:pt x="3376855" y="571081"/>
                </a:cubicBezTo>
                <a:cubicBezTo>
                  <a:pt x="3375407" y="571833"/>
                  <a:pt x="3373641" y="571575"/>
                  <a:pt x="3372472" y="570436"/>
                </a:cubicBezTo>
                <a:close/>
                <a:moveTo>
                  <a:pt x="3377800" y="1154770"/>
                </a:moveTo>
                <a:cubicBezTo>
                  <a:pt x="3379003" y="1154770"/>
                  <a:pt x="3379433" y="1155715"/>
                  <a:pt x="3378702" y="1156875"/>
                </a:cubicBezTo>
                <a:cubicBezTo>
                  <a:pt x="3377972" y="1158035"/>
                  <a:pt x="3377027" y="1159023"/>
                  <a:pt x="3376511" y="1159023"/>
                </a:cubicBezTo>
                <a:cubicBezTo>
                  <a:pt x="3375995" y="1159023"/>
                  <a:pt x="3375566" y="1158035"/>
                  <a:pt x="3375566" y="1156875"/>
                </a:cubicBezTo>
                <a:cubicBezTo>
                  <a:pt x="3375738" y="1155784"/>
                  <a:pt x="3376696" y="1154992"/>
                  <a:pt x="3377800" y="1155027"/>
                </a:cubicBezTo>
                <a:close/>
                <a:moveTo>
                  <a:pt x="3380550" y="1220636"/>
                </a:moveTo>
                <a:cubicBezTo>
                  <a:pt x="3382350" y="1220564"/>
                  <a:pt x="3383871" y="1221967"/>
                  <a:pt x="3383944" y="1223769"/>
                </a:cubicBezTo>
                <a:cubicBezTo>
                  <a:pt x="3383944" y="1223785"/>
                  <a:pt x="3383944" y="1223800"/>
                  <a:pt x="3383944" y="1223815"/>
                </a:cubicBezTo>
                <a:cubicBezTo>
                  <a:pt x="3383944" y="1225577"/>
                  <a:pt x="3383600" y="1227038"/>
                  <a:pt x="3383171" y="1227038"/>
                </a:cubicBezTo>
                <a:cubicBezTo>
                  <a:pt x="3381826" y="1226214"/>
                  <a:pt x="3380670" y="1225116"/>
                  <a:pt x="3379776" y="1223815"/>
                </a:cubicBezTo>
                <a:cubicBezTo>
                  <a:pt x="3377628" y="1221452"/>
                  <a:pt x="3377800" y="1220894"/>
                  <a:pt x="3380550" y="1220894"/>
                </a:cubicBezTo>
                <a:close/>
                <a:moveTo>
                  <a:pt x="3384417" y="661266"/>
                </a:moveTo>
                <a:cubicBezTo>
                  <a:pt x="3385749" y="657356"/>
                  <a:pt x="3390260" y="656668"/>
                  <a:pt x="3390260" y="660449"/>
                </a:cubicBezTo>
                <a:cubicBezTo>
                  <a:pt x="3390260" y="662300"/>
                  <a:pt x="3388761" y="663801"/>
                  <a:pt x="3386909" y="663801"/>
                </a:cubicBezTo>
                <a:cubicBezTo>
                  <a:pt x="3385104" y="664058"/>
                  <a:pt x="3383987" y="662941"/>
                  <a:pt x="3384417" y="661523"/>
                </a:cubicBezTo>
                <a:close/>
                <a:moveTo>
                  <a:pt x="3390733" y="627280"/>
                </a:moveTo>
                <a:cubicBezTo>
                  <a:pt x="3392022" y="623327"/>
                  <a:pt x="3396533" y="622682"/>
                  <a:pt x="3396533" y="626420"/>
                </a:cubicBezTo>
                <a:cubicBezTo>
                  <a:pt x="3396533" y="628262"/>
                  <a:pt x="3395064" y="629768"/>
                  <a:pt x="3393225" y="629815"/>
                </a:cubicBezTo>
                <a:cubicBezTo>
                  <a:pt x="3391377" y="630073"/>
                  <a:pt x="3390260" y="628912"/>
                  <a:pt x="3390733" y="627538"/>
                </a:cubicBezTo>
                <a:close/>
                <a:moveTo>
                  <a:pt x="3397908" y="82131"/>
                </a:moveTo>
                <a:cubicBezTo>
                  <a:pt x="3400228" y="81229"/>
                  <a:pt x="3402978" y="82775"/>
                  <a:pt x="3406501" y="86986"/>
                </a:cubicBezTo>
                <a:cubicBezTo>
                  <a:pt x="3408542" y="89298"/>
                  <a:pt x="3410196" y="91923"/>
                  <a:pt x="3411399" y="94763"/>
                </a:cubicBezTo>
                <a:cubicBezTo>
                  <a:pt x="3411399" y="96525"/>
                  <a:pt x="3401431" y="96653"/>
                  <a:pt x="3397264" y="94763"/>
                </a:cubicBezTo>
                <a:cubicBezTo>
                  <a:pt x="3393096" y="92872"/>
                  <a:pt x="3393869" y="83979"/>
                  <a:pt x="3397908" y="82389"/>
                </a:cubicBezTo>
                <a:close/>
                <a:moveTo>
                  <a:pt x="3411184" y="101680"/>
                </a:moveTo>
                <a:cubicBezTo>
                  <a:pt x="3412345" y="100950"/>
                  <a:pt x="3413290" y="101680"/>
                  <a:pt x="3413290" y="103700"/>
                </a:cubicBezTo>
                <a:cubicBezTo>
                  <a:pt x="3413290" y="105719"/>
                  <a:pt x="3412345" y="106965"/>
                  <a:pt x="3411184" y="106965"/>
                </a:cubicBezTo>
                <a:cubicBezTo>
                  <a:pt x="3410072" y="107012"/>
                  <a:pt x="3409126" y="106149"/>
                  <a:pt x="3409079" y="105036"/>
                </a:cubicBezTo>
                <a:cubicBezTo>
                  <a:pt x="3409079" y="105019"/>
                  <a:pt x="3409079" y="105006"/>
                  <a:pt x="3409079" y="104989"/>
                </a:cubicBezTo>
                <a:cubicBezTo>
                  <a:pt x="3409354" y="103781"/>
                  <a:pt x="3410119" y="102742"/>
                  <a:pt x="3411184" y="102110"/>
                </a:cubicBezTo>
                <a:close/>
                <a:moveTo>
                  <a:pt x="3406501" y="628311"/>
                </a:moveTo>
                <a:cubicBezTo>
                  <a:pt x="3405212" y="632264"/>
                  <a:pt x="3400701" y="632908"/>
                  <a:pt x="3400701" y="629170"/>
                </a:cubicBezTo>
                <a:cubicBezTo>
                  <a:pt x="3400701" y="627319"/>
                  <a:pt x="3402200" y="625819"/>
                  <a:pt x="3404052" y="625819"/>
                </a:cubicBezTo>
                <a:cubicBezTo>
                  <a:pt x="3405857" y="625819"/>
                  <a:pt x="3406974" y="626936"/>
                  <a:pt x="3406501" y="628311"/>
                </a:cubicBezTo>
                <a:close/>
                <a:moveTo>
                  <a:pt x="3401904" y="139146"/>
                </a:moveTo>
                <a:cubicBezTo>
                  <a:pt x="3403665" y="139146"/>
                  <a:pt x="3404568" y="140092"/>
                  <a:pt x="3403837" y="141252"/>
                </a:cubicBezTo>
                <a:cubicBezTo>
                  <a:pt x="3403158" y="142451"/>
                  <a:pt x="3401942" y="143250"/>
                  <a:pt x="3400572" y="143400"/>
                </a:cubicBezTo>
                <a:cubicBezTo>
                  <a:pt x="3399442" y="143331"/>
                  <a:pt x="3398570" y="142382"/>
                  <a:pt x="3398595" y="141252"/>
                </a:cubicBezTo>
                <a:cubicBezTo>
                  <a:pt x="3398595" y="140092"/>
                  <a:pt x="3400099" y="139146"/>
                  <a:pt x="3401904" y="139146"/>
                </a:cubicBezTo>
                <a:close/>
                <a:moveTo>
                  <a:pt x="3399670" y="810700"/>
                </a:moveTo>
                <a:cubicBezTo>
                  <a:pt x="3401427" y="809156"/>
                  <a:pt x="3403739" y="808396"/>
                  <a:pt x="3406071" y="808595"/>
                </a:cubicBezTo>
                <a:cubicBezTo>
                  <a:pt x="3408864" y="808595"/>
                  <a:pt x="3411184" y="809540"/>
                  <a:pt x="3411184" y="810700"/>
                </a:cubicBezTo>
                <a:cubicBezTo>
                  <a:pt x="3411184" y="811860"/>
                  <a:pt x="3408306" y="812849"/>
                  <a:pt x="3404783" y="812849"/>
                </a:cubicBezTo>
                <a:cubicBezTo>
                  <a:pt x="3401259" y="812849"/>
                  <a:pt x="3398896" y="811946"/>
                  <a:pt x="3399670" y="810700"/>
                </a:cubicBezTo>
                <a:close/>
                <a:moveTo>
                  <a:pt x="3408564" y="1205985"/>
                </a:moveTo>
                <a:cubicBezTo>
                  <a:pt x="3410467" y="1206450"/>
                  <a:pt x="3412143" y="1207577"/>
                  <a:pt x="3413290" y="1209164"/>
                </a:cubicBezTo>
                <a:cubicBezTo>
                  <a:pt x="3414751" y="1210926"/>
                  <a:pt x="3414965" y="1212344"/>
                  <a:pt x="3413805" y="1212344"/>
                </a:cubicBezTo>
                <a:cubicBezTo>
                  <a:pt x="3411915" y="1211852"/>
                  <a:pt x="3410248" y="1210731"/>
                  <a:pt x="3409079" y="1209164"/>
                </a:cubicBezTo>
                <a:cubicBezTo>
                  <a:pt x="3407661" y="1207446"/>
                  <a:pt x="3407403" y="1206028"/>
                  <a:pt x="3408564" y="1206028"/>
                </a:cubicBezTo>
                <a:close/>
                <a:moveTo>
                  <a:pt x="3415352" y="3558700"/>
                </a:moveTo>
                <a:cubicBezTo>
                  <a:pt x="3416517" y="3558700"/>
                  <a:pt x="3417457" y="3559641"/>
                  <a:pt x="3417457" y="3560806"/>
                </a:cubicBezTo>
                <a:cubicBezTo>
                  <a:pt x="3417457" y="3561991"/>
                  <a:pt x="3416495" y="3562954"/>
                  <a:pt x="3415309" y="3562954"/>
                </a:cubicBezTo>
                <a:cubicBezTo>
                  <a:pt x="3414123" y="3562954"/>
                  <a:pt x="3413161" y="3561991"/>
                  <a:pt x="3413161" y="3560806"/>
                </a:cubicBezTo>
                <a:cubicBezTo>
                  <a:pt x="3413182" y="3559641"/>
                  <a:pt x="3414145" y="3558718"/>
                  <a:pt x="3415309" y="3558743"/>
                </a:cubicBezTo>
                <a:cubicBezTo>
                  <a:pt x="3415322" y="3558743"/>
                  <a:pt x="3415339" y="3558743"/>
                  <a:pt x="3415352" y="3558743"/>
                </a:cubicBezTo>
                <a:close/>
                <a:moveTo>
                  <a:pt x="3446760" y="1546015"/>
                </a:moveTo>
                <a:cubicBezTo>
                  <a:pt x="3447929" y="1546037"/>
                  <a:pt x="3448865" y="1546995"/>
                  <a:pt x="3448865" y="1548164"/>
                </a:cubicBezTo>
                <a:cubicBezTo>
                  <a:pt x="3448865" y="1549328"/>
                  <a:pt x="3447924" y="1550269"/>
                  <a:pt x="3446760" y="1550269"/>
                </a:cubicBezTo>
                <a:cubicBezTo>
                  <a:pt x="3445609" y="1550247"/>
                  <a:pt x="3444676" y="1549315"/>
                  <a:pt x="3444655" y="1548164"/>
                </a:cubicBezTo>
                <a:cubicBezTo>
                  <a:pt x="3444698" y="1547021"/>
                  <a:pt x="3445617" y="1546101"/>
                  <a:pt x="3446760" y="1546058"/>
                </a:cubicBezTo>
                <a:close/>
                <a:moveTo>
                  <a:pt x="3441647" y="311396"/>
                </a:moveTo>
                <a:cubicBezTo>
                  <a:pt x="3440977" y="310279"/>
                  <a:pt x="3441321" y="308831"/>
                  <a:pt x="3442420" y="308131"/>
                </a:cubicBezTo>
                <a:cubicBezTo>
                  <a:pt x="3443512" y="307469"/>
                  <a:pt x="3444934" y="307817"/>
                  <a:pt x="3445600" y="308904"/>
                </a:cubicBezTo>
                <a:cubicBezTo>
                  <a:pt x="3446279" y="310012"/>
                  <a:pt x="3445952" y="311456"/>
                  <a:pt x="3444870" y="312169"/>
                </a:cubicBezTo>
                <a:cubicBezTo>
                  <a:pt x="3443791" y="312861"/>
                  <a:pt x="3442356" y="312547"/>
                  <a:pt x="3441664" y="311465"/>
                </a:cubicBezTo>
                <a:cubicBezTo>
                  <a:pt x="3441660" y="311456"/>
                  <a:pt x="3441651" y="311448"/>
                  <a:pt x="3441647" y="311439"/>
                </a:cubicBezTo>
                <a:close/>
                <a:moveTo>
                  <a:pt x="3447791" y="1539699"/>
                </a:moveTo>
                <a:cubicBezTo>
                  <a:pt x="3445987" y="1539699"/>
                  <a:pt x="3445127" y="1538711"/>
                  <a:pt x="3445815" y="1537508"/>
                </a:cubicBezTo>
                <a:cubicBezTo>
                  <a:pt x="3447018" y="1535575"/>
                  <a:pt x="3451057" y="1536520"/>
                  <a:pt x="3451057" y="1538754"/>
                </a:cubicBezTo>
                <a:cubicBezTo>
                  <a:pt x="3450971" y="1539270"/>
                  <a:pt x="3449510" y="1539699"/>
                  <a:pt x="3447791" y="1539699"/>
                </a:cubicBezTo>
                <a:close/>
                <a:moveTo>
                  <a:pt x="3446846" y="264520"/>
                </a:moveTo>
                <a:cubicBezTo>
                  <a:pt x="3445686" y="264473"/>
                  <a:pt x="3444762" y="263532"/>
                  <a:pt x="3444741" y="262372"/>
                </a:cubicBezTo>
                <a:cubicBezTo>
                  <a:pt x="3444762" y="261221"/>
                  <a:pt x="3445695" y="260288"/>
                  <a:pt x="3446846" y="260267"/>
                </a:cubicBezTo>
                <a:cubicBezTo>
                  <a:pt x="3448010" y="260267"/>
                  <a:pt x="3448951" y="261208"/>
                  <a:pt x="3448951" y="262372"/>
                </a:cubicBezTo>
                <a:cubicBezTo>
                  <a:pt x="3448951" y="263558"/>
                  <a:pt x="3447989" y="264520"/>
                  <a:pt x="3446803" y="264520"/>
                </a:cubicBezTo>
                <a:cubicBezTo>
                  <a:pt x="3446790" y="264520"/>
                  <a:pt x="3446773" y="264520"/>
                  <a:pt x="3446760" y="264520"/>
                </a:cubicBezTo>
                <a:close/>
                <a:moveTo>
                  <a:pt x="3440960" y="2916750"/>
                </a:moveTo>
                <a:cubicBezTo>
                  <a:pt x="3441630" y="2915053"/>
                  <a:pt x="3442966" y="2913704"/>
                  <a:pt x="3444655" y="2913012"/>
                </a:cubicBezTo>
                <a:cubicBezTo>
                  <a:pt x="3446202" y="2912496"/>
                  <a:pt x="3446975" y="2913313"/>
                  <a:pt x="3446459" y="2914902"/>
                </a:cubicBezTo>
                <a:cubicBezTo>
                  <a:pt x="3445789" y="2916587"/>
                  <a:pt x="3444474" y="2917931"/>
                  <a:pt x="3442807" y="2918640"/>
                </a:cubicBezTo>
                <a:cubicBezTo>
                  <a:pt x="3441175" y="2919156"/>
                  <a:pt x="3440358" y="2918340"/>
                  <a:pt x="3440874" y="2916750"/>
                </a:cubicBezTo>
                <a:close/>
                <a:moveTo>
                  <a:pt x="3447490" y="4090057"/>
                </a:moveTo>
                <a:cubicBezTo>
                  <a:pt x="3451100" y="4090057"/>
                  <a:pt x="3456084" y="4099509"/>
                  <a:pt x="3454322" y="4102603"/>
                </a:cubicBezTo>
                <a:cubicBezTo>
                  <a:pt x="3451185" y="4107716"/>
                  <a:pt x="3448307" y="4105396"/>
                  <a:pt x="3446072" y="4095900"/>
                </a:cubicBezTo>
                <a:cubicBezTo>
                  <a:pt x="3444998" y="4091690"/>
                  <a:pt x="3445428" y="4090057"/>
                  <a:pt x="3447404" y="4090057"/>
                </a:cubicBezTo>
                <a:close/>
                <a:moveTo>
                  <a:pt x="3454408" y="3227864"/>
                </a:moveTo>
                <a:cubicBezTo>
                  <a:pt x="3451314" y="3229068"/>
                  <a:pt x="3448951" y="3227864"/>
                  <a:pt x="3448951" y="3224685"/>
                </a:cubicBezTo>
                <a:cubicBezTo>
                  <a:pt x="3448951" y="3222322"/>
                  <a:pt x="3454709" y="3222451"/>
                  <a:pt x="3456170" y="3224685"/>
                </a:cubicBezTo>
                <a:cubicBezTo>
                  <a:pt x="3456685" y="3225716"/>
                  <a:pt x="3455912" y="3227220"/>
                  <a:pt x="3454322" y="3227864"/>
                </a:cubicBezTo>
                <a:close/>
                <a:moveTo>
                  <a:pt x="3451057" y="642790"/>
                </a:moveTo>
                <a:cubicBezTo>
                  <a:pt x="3449871" y="642768"/>
                  <a:pt x="3448925" y="641788"/>
                  <a:pt x="3448951" y="640601"/>
                </a:cubicBezTo>
                <a:cubicBezTo>
                  <a:pt x="3448951" y="640586"/>
                  <a:pt x="3448951" y="640571"/>
                  <a:pt x="3448951" y="640556"/>
                </a:cubicBezTo>
                <a:cubicBezTo>
                  <a:pt x="3448951" y="639310"/>
                  <a:pt x="3449896" y="638881"/>
                  <a:pt x="3451057" y="639611"/>
                </a:cubicBezTo>
                <a:cubicBezTo>
                  <a:pt x="3452217" y="640341"/>
                  <a:pt x="3453162" y="641373"/>
                  <a:pt x="3453162" y="641888"/>
                </a:cubicBezTo>
                <a:cubicBezTo>
                  <a:pt x="3453162" y="642404"/>
                  <a:pt x="3452088" y="642790"/>
                  <a:pt x="3450971" y="642790"/>
                </a:cubicBezTo>
                <a:close/>
                <a:moveTo>
                  <a:pt x="3456384" y="2895611"/>
                </a:moveTo>
                <a:cubicBezTo>
                  <a:pt x="3457691" y="2896522"/>
                  <a:pt x="3458773" y="2897712"/>
                  <a:pt x="3459564" y="2899091"/>
                </a:cubicBezTo>
                <a:cubicBezTo>
                  <a:pt x="3459564" y="2899521"/>
                  <a:pt x="3458146" y="2899864"/>
                  <a:pt x="3456384" y="2899864"/>
                </a:cubicBezTo>
                <a:cubicBezTo>
                  <a:pt x="3454593" y="2899748"/>
                  <a:pt x="3453218" y="2898223"/>
                  <a:pt x="3453291" y="2896427"/>
                </a:cubicBezTo>
                <a:cubicBezTo>
                  <a:pt x="3453076" y="2893591"/>
                  <a:pt x="3453634" y="2893463"/>
                  <a:pt x="3456384" y="2895611"/>
                </a:cubicBezTo>
                <a:close/>
                <a:moveTo>
                  <a:pt x="3431808" y="3504"/>
                </a:moveTo>
                <a:cubicBezTo>
                  <a:pt x="3433716" y="3779"/>
                  <a:pt x="3435211" y="5287"/>
                  <a:pt x="3435460" y="7199"/>
                </a:cubicBezTo>
                <a:cubicBezTo>
                  <a:pt x="3435658" y="9158"/>
                  <a:pt x="3434231" y="10907"/>
                  <a:pt x="3432272" y="11104"/>
                </a:cubicBezTo>
                <a:cubicBezTo>
                  <a:pt x="3431292" y="11203"/>
                  <a:pt x="3430317" y="10894"/>
                  <a:pt x="3429574" y="10249"/>
                </a:cubicBezTo>
                <a:cubicBezTo>
                  <a:pt x="3426523" y="7285"/>
                  <a:pt x="3427984" y="2816"/>
                  <a:pt x="3431593" y="3504"/>
                </a:cubicBezTo>
                <a:close/>
                <a:moveTo>
                  <a:pt x="3412215" y="26748"/>
                </a:moveTo>
                <a:cubicBezTo>
                  <a:pt x="3412431" y="20690"/>
                  <a:pt x="3419777" y="17210"/>
                  <a:pt x="3419777" y="23139"/>
                </a:cubicBezTo>
                <a:cubicBezTo>
                  <a:pt x="3419777" y="26834"/>
                  <a:pt x="3423387" y="27436"/>
                  <a:pt x="3427898" y="24557"/>
                </a:cubicBezTo>
                <a:cubicBezTo>
                  <a:pt x="3429703" y="23397"/>
                  <a:pt x="3432925" y="23998"/>
                  <a:pt x="3436491" y="26147"/>
                </a:cubicBezTo>
                <a:cubicBezTo>
                  <a:pt x="3442034" y="29412"/>
                  <a:pt x="3442721" y="29326"/>
                  <a:pt x="3448350" y="25116"/>
                </a:cubicBezTo>
                <a:cubicBezTo>
                  <a:pt x="3453334" y="21378"/>
                  <a:pt x="3454966" y="21077"/>
                  <a:pt x="3457931" y="23225"/>
                </a:cubicBezTo>
                <a:cubicBezTo>
                  <a:pt x="3461970" y="26233"/>
                  <a:pt x="3462743" y="38177"/>
                  <a:pt x="3459048" y="40411"/>
                </a:cubicBezTo>
                <a:cubicBezTo>
                  <a:pt x="3457759" y="41271"/>
                  <a:pt x="3455482" y="40411"/>
                  <a:pt x="3454021" y="38306"/>
                </a:cubicBezTo>
                <a:cubicBezTo>
                  <a:pt x="3449725" y="32377"/>
                  <a:pt x="3425363" y="32592"/>
                  <a:pt x="3412817" y="38607"/>
                </a:cubicBezTo>
                <a:cubicBezTo>
                  <a:pt x="3401088" y="44278"/>
                  <a:pt x="3400744" y="44321"/>
                  <a:pt x="3400744" y="40196"/>
                </a:cubicBezTo>
                <a:cubicBezTo>
                  <a:pt x="3401027" y="38151"/>
                  <a:pt x="3402914" y="36721"/>
                  <a:pt x="3404959" y="37004"/>
                </a:cubicBezTo>
                <a:cubicBezTo>
                  <a:pt x="3404984" y="37008"/>
                  <a:pt x="3405015" y="37013"/>
                  <a:pt x="3405040" y="37017"/>
                </a:cubicBezTo>
                <a:cubicBezTo>
                  <a:pt x="3409638" y="37103"/>
                  <a:pt x="3411743" y="34138"/>
                  <a:pt x="3412001" y="26748"/>
                </a:cubicBezTo>
                <a:close/>
                <a:moveTo>
                  <a:pt x="3407189" y="18928"/>
                </a:moveTo>
                <a:cubicBezTo>
                  <a:pt x="3407189" y="22495"/>
                  <a:pt x="3404224" y="24858"/>
                  <a:pt x="3402248" y="22881"/>
                </a:cubicBezTo>
                <a:cubicBezTo>
                  <a:pt x="3400271" y="20905"/>
                  <a:pt x="3400916" y="15835"/>
                  <a:pt x="3404052" y="15835"/>
                </a:cubicBezTo>
                <a:cubicBezTo>
                  <a:pt x="3405685" y="15947"/>
                  <a:pt x="3406956" y="17291"/>
                  <a:pt x="3406974" y="18928"/>
                </a:cubicBezTo>
                <a:close/>
                <a:moveTo>
                  <a:pt x="3402634" y="5695"/>
                </a:moveTo>
                <a:cubicBezTo>
                  <a:pt x="3404009" y="5265"/>
                  <a:pt x="3405083" y="6382"/>
                  <a:pt x="3405083" y="8230"/>
                </a:cubicBezTo>
                <a:cubicBezTo>
                  <a:pt x="3405109" y="10056"/>
                  <a:pt x="3403644" y="11556"/>
                  <a:pt x="3401818" y="11581"/>
                </a:cubicBezTo>
                <a:cubicBezTo>
                  <a:pt x="3401818" y="11581"/>
                  <a:pt x="3401818" y="11581"/>
                  <a:pt x="3401818" y="11581"/>
                </a:cubicBezTo>
                <a:cubicBezTo>
                  <a:pt x="3397908" y="11581"/>
                  <a:pt x="3398510" y="7027"/>
                  <a:pt x="3402419" y="5695"/>
                </a:cubicBezTo>
                <a:close/>
                <a:moveTo>
                  <a:pt x="3392795" y="8574"/>
                </a:moveTo>
                <a:cubicBezTo>
                  <a:pt x="3394123" y="10000"/>
                  <a:pt x="3394793" y="11916"/>
                  <a:pt x="3394643" y="13859"/>
                </a:cubicBezTo>
                <a:cubicBezTo>
                  <a:pt x="3394823" y="15985"/>
                  <a:pt x="3393246" y="17859"/>
                  <a:pt x="3391119" y="18039"/>
                </a:cubicBezTo>
                <a:cubicBezTo>
                  <a:pt x="3389474" y="18181"/>
                  <a:pt x="3387919" y="17261"/>
                  <a:pt x="3387252" y="15749"/>
                </a:cubicBezTo>
                <a:cubicBezTo>
                  <a:pt x="3385362" y="12999"/>
                  <a:pt x="3390002" y="6941"/>
                  <a:pt x="3392580" y="8574"/>
                </a:cubicBezTo>
                <a:close/>
                <a:moveTo>
                  <a:pt x="3390045" y="24858"/>
                </a:moveTo>
                <a:cubicBezTo>
                  <a:pt x="3391420" y="24385"/>
                  <a:pt x="3392537" y="25502"/>
                  <a:pt x="3392537" y="27350"/>
                </a:cubicBezTo>
                <a:cubicBezTo>
                  <a:pt x="3392563" y="29202"/>
                  <a:pt x="3391081" y="30718"/>
                  <a:pt x="3389229" y="30744"/>
                </a:cubicBezTo>
                <a:cubicBezTo>
                  <a:pt x="3389229" y="30744"/>
                  <a:pt x="3389229" y="30744"/>
                  <a:pt x="3389229" y="30744"/>
                </a:cubicBezTo>
                <a:cubicBezTo>
                  <a:pt x="3385319" y="30744"/>
                  <a:pt x="3385964" y="26147"/>
                  <a:pt x="3389831" y="24772"/>
                </a:cubicBezTo>
                <a:close/>
                <a:moveTo>
                  <a:pt x="3393268" y="39036"/>
                </a:moveTo>
                <a:cubicBezTo>
                  <a:pt x="3396920" y="41400"/>
                  <a:pt x="3399884" y="44450"/>
                  <a:pt x="3399884" y="45868"/>
                </a:cubicBezTo>
                <a:cubicBezTo>
                  <a:pt x="3399884" y="50165"/>
                  <a:pt x="3395889" y="49864"/>
                  <a:pt x="3389659" y="44708"/>
                </a:cubicBezTo>
                <a:cubicBezTo>
                  <a:pt x="3381194" y="37662"/>
                  <a:pt x="3384073" y="33365"/>
                  <a:pt x="3393053" y="39036"/>
                </a:cubicBezTo>
                <a:close/>
                <a:moveTo>
                  <a:pt x="3373246" y="49477"/>
                </a:moveTo>
                <a:cubicBezTo>
                  <a:pt x="3375480" y="47200"/>
                  <a:pt x="3376296" y="47286"/>
                  <a:pt x="3377886" y="49864"/>
                </a:cubicBezTo>
                <a:cubicBezTo>
                  <a:pt x="3379136" y="51707"/>
                  <a:pt x="3381164" y="52880"/>
                  <a:pt x="3383386" y="53043"/>
                </a:cubicBezTo>
                <a:cubicBezTo>
                  <a:pt x="3385203" y="53056"/>
                  <a:pt x="3386861" y="54083"/>
                  <a:pt x="3387682" y="55707"/>
                </a:cubicBezTo>
                <a:cubicBezTo>
                  <a:pt x="3388885" y="59402"/>
                  <a:pt x="3379562" y="59144"/>
                  <a:pt x="3374449" y="55320"/>
                </a:cubicBezTo>
                <a:cubicBezTo>
                  <a:pt x="3371098" y="52828"/>
                  <a:pt x="3370840" y="51754"/>
                  <a:pt x="3373031" y="49477"/>
                </a:cubicBezTo>
                <a:close/>
                <a:moveTo>
                  <a:pt x="3368949" y="72120"/>
                </a:moveTo>
                <a:cubicBezTo>
                  <a:pt x="3367011" y="73357"/>
                  <a:pt x="3365830" y="75493"/>
                  <a:pt x="3365813" y="77791"/>
                </a:cubicBezTo>
                <a:cubicBezTo>
                  <a:pt x="3366586" y="81401"/>
                  <a:pt x="3353825" y="83033"/>
                  <a:pt x="3351720" y="79596"/>
                </a:cubicBezTo>
                <a:cubicBezTo>
                  <a:pt x="3349615" y="76159"/>
                  <a:pt x="3349486" y="77319"/>
                  <a:pt x="3360614" y="71003"/>
                </a:cubicBezTo>
                <a:cubicBezTo>
                  <a:pt x="3369293" y="66105"/>
                  <a:pt x="3375695" y="66878"/>
                  <a:pt x="3368691" y="72034"/>
                </a:cubicBezTo>
                <a:close/>
                <a:moveTo>
                  <a:pt x="3346650" y="22237"/>
                </a:moveTo>
                <a:cubicBezTo>
                  <a:pt x="3353310" y="22237"/>
                  <a:pt x="3359067" y="26190"/>
                  <a:pt x="3359067" y="30830"/>
                </a:cubicBezTo>
                <a:cubicBezTo>
                  <a:pt x="3358775" y="33528"/>
                  <a:pt x="3357168" y="35913"/>
                  <a:pt x="3354770" y="37189"/>
                </a:cubicBezTo>
                <a:cubicBezTo>
                  <a:pt x="3351118" y="39208"/>
                  <a:pt x="3350474" y="38822"/>
                  <a:pt x="3350474" y="34224"/>
                </a:cubicBezTo>
                <a:cubicBezTo>
                  <a:pt x="3350792" y="31290"/>
                  <a:pt x="3348996" y="28536"/>
                  <a:pt x="3346177" y="27650"/>
                </a:cubicBezTo>
                <a:cubicBezTo>
                  <a:pt x="3340807" y="25803"/>
                  <a:pt x="3340893" y="22237"/>
                  <a:pt x="3346392" y="22237"/>
                </a:cubicBezTo>
                <a:close/>
                <a:moveTo>
                  <a:pt x="3344029" y="72679"/>
                </a:moveTo>
                <a:cubicBezTo>
                  <a:pt x="3343587" y="74762"/>
                  <a:pt x="3342006" y="76425"/>
                  <a:pt x="3339947" y="76975"/>
                </a:cubicBezTo>
                <a:cubicBezTo>
                  <a:pt x="3335994" y="77749"/>
                  <a:pt x="3332901" y="71261"/>
                  <a:pt x="3335651" y="68382"/>
                </a:cubicBezTo>
                <a:cubicBezTo>
                  <a:pt x="3337782" y="66638"/>
                  <a:pt x="3340923" y="66951"/>
                  <a:pt x="3342663" y="69082"/>
                </a:cubicBezTo>
                <a:cubicBezTo>
                  <a:pt x="3343488" y="70092"/>
                  <a:pt x="3343887" y="71381"/>
                  <a:pt x="3343771" y="72679"/>
                </a:cubicBezTo>
                <a:close/>
                <a:moveTo>
                  <a:pt x="3334877" y="22237"/>
                </a:moveTo>
                <a:cubicBezTo>
                  <a:pt x="3336682" y="22237"/>
                  <a:pt x="3338143" y="23182"/>
                  <a:pt x="3338143" y="24342"/>
                </a:cubicBezTo>
                <a:cubicBezTo>
                  <a:pt x="3338216" y="25455"/>
                  <a:pt x="3337369" y="26417"/>
                  <a:pt x="3336257" y="26486"/>
                </a:cubicBezTo>
                <a:cubicBezTo>
                  <a:pt x="3336244" y="26490"/>
                  <a:pt x="3336226" y="26490"/>
                  <a:pt x="3336209" y="26490"/>
                </a:cubicBezTo>
                <a:cubicBezTo>
                  <a:pt x="3334821" y="26353"/>
                  <a:pt x="3333588" y="25554"/>
                  <a:pt x="3332901" y="24342"/>
                </a:cubicBezTo>
                <a:cubicBezTo>
                  <a:pt x="3331784" y="23182"/>
                  <a:pt x="3332858" y="22237"/>
                  <a:pt x="3334619" y="22237"/>
                </a:cubicBezTo>
                <a:close/>
                <a:moveTo>
                  <a:pt x="3334877" y="634971"/>
                </a:moveTo>
                <a:cubicBezTo>
                  <a:pt x="3332171" y="642103"/>
                  <a:pt x="3325124" y="637205"/>
                  <a:pt x="3320742" y="625131"/>
                </a:cubicBezTo>
                <a:cubicBezTo>
                  <a:pt x="3319581" y="621909"/>
                  <a:pt x="3320140" y="621522"/>
                  <a:pt x="3324050" y="622682"/>
                </a:cubicBezTo>
                <a:cubicBezTo>
                  <a:pt x="3330839" y="624874"/>
                  <a:pt x="3336080" y="630846"/>
                  <a:pt x="3334619" y="634885"/>
                </a:cubicBezTo>
                <a:close/>
                <a:moveTo>
                  <a:pt x="3305747" y="26533"/>
                </a:moveTo>
                <a:cubicBezTo>
                  <a:pt x="3301751" y="23182"/>
                  <a:pt x="3301450" y="17940"/>
                  <a:pt x="3305446" y="17940"/>
                </a:cubicBezTo>
                <a:cubicBezTo>
                  <a:pt x="3312793" y="17940"/>
                  <a:pt x="3314039" y="24815"/>
                  <a:pt x="3308282" y="36544"/>
                </a:cubicBezTo>
                <a:cubicBezTo>
                  <a:pt x="3305790" y="41872"/>
                  <a:pt x="3300462" y="43032"/>
                  <a:pt x="3300462" y="38263"/>
                </a:cubicBezTo>
                <a:cubicBezTo>
                  <a:pt x="3301033" y="35741"/>
                  <a:pt x="3302576" y="33550"/>
                  <a:pt x="3304759" y="32162"/>
                </a:cubicBezTo>
                <a:cubicBezTo>
                  <a:pt x="3308196" y="29584"/>
                  <a:pt x="3308324" y="29068"/>
                  <a:pt x="3305489" y="26533"/>
                </a:cubicBezTo>
                <a:close/>
                <a:moveTo>
                  <a:pt x="3296767" y="60476"/>
                </a:moveTo>
                <a:cubicBezTo>
                  <a:pt x="3299568" y="60090"/>
                  <a:pt x="3302168" y="58792"/>
                  <a:pt x="3304157" y="56781"/>
                </a:cubicBezTo>
                <a:cubicBezTo>
                  <a:pt x="3308926" y="51926"/>
                  <a:pt x="3326628" y="51496"/>
                  <a:pt x="3326628" y="56223"/>
                </a:cubicBezTo>
                <a:cubicBezTo>
                  <a:pt x="3326628" y="60949"/>
                  <a:pt x="3311375" y="65632"/>
                  <a:pt x="3307293" y="62195"/>
                </a:cubicBezTo>
                <a:cubicBezTo>
                  <a:pt x="3304716" y="60047"/>
                  <a:pt x="3303469" y="60605"/>
                  <a:pt x="3300075" y="65331"/>
                </a:cubicBezTo>
                <a:cubicBezTo>
                  <a:pt x="3298051" y="68554"/>
                  <a:pt x="3294666" y="70676"/>
                  <a:pt x="3290880" y="71089"/>
                </a:cubicBezTo>
                <a:cubicBezTo>
                  <a:pt x="3288088" y="71089"/>
                  <a:pt x="3285811" y="70616"/>
                  <a:pt x="3285811" y="70058"/>
                </a:cubicBezTo>
                <a:cubicBezTo>
                  <a:pt x="3285553" y="67222"/>
                  <a:pt x="3293115" y="60476"/>
                  <a:pt x="3296509" y="60476"/>
                </a:cubicBezTo>
                <a:close/>
                <a:moveTo>
                  <a:pt x="3289978" y="51496"/>
                </a:moveTo>
                <a:cubicBezTo>
                  <a:pt x="3289978" y="54375"/>
                  <a:pt x="3282760" y="57426"/>
                  <a:pt x="3277862" y="56652"/>
                </a:cubicBezTo>
                <a:cubicBezTo>
                  <a:pt x="3273952" y="56051"/>
                  <a:pt x="3273565" y="55320"/>
                  <a:pt x="3275456" y="52871"/>
                </a:cubicBezTo>
                <a:cubicBezTo>
                  <a:pt x="3277346" y="50422"/>
                  <a:pt x="3289721" y="48618"/>
                  <a:pt x="3289721" y="51496"/>
                </a:cubicBezTo>
                <a:close/>
                <a:moveTo>
                  <a:pt x="3274425" y="20089"/>
                </a:moveTo>
                <a:cubicBezTo>
                  <a:pt x="3279323" y="20089"/>
                  <a:pt x="3279795" y="24084"/>
                  <a:pt x="3275413" y="28682"/>
                </a:cubicBezTo>
                <a:cubicBezTo>
                  <a:pt x="3270300" y="33881"/>
                  <a:pt x="3269312" y="34009"/>
                  <a:pt x="3267722" y="29799"/>
                </a:cubicBezTo>
                <a:cubicBezTo>
                  <a:pt x="3266768" y="25416"/>
                  <a:pt x="3269548" y="21090"/>
                  <a:pt x="3273930" y="20136"/>
                </a:cubicBezTo>
                <a:cubicBezTo>
                  <a:pt x="3274008" y="20119"/>
                  <a:pt x="3274090" y="20101"/>
                  <a:pt x="3274167" y="20089"/>
                </a:cubicBezTo>
                <a:close/>
                <a:moveTo>
                  <a:pt x="3268667" y="1456818"/>
                </a:moveTo>
                <a:cubicBezTo>
                  <a:pt x="3270029" y="1456960"/>
                  <a:pt x="3271241" y="1457742"/>
                  <a:pt x="3271933" y="1458924"/>
                </a:cubicBezTo>
                <a:cubicBezTo>
                  <a:pt x="3272663" y="1460084"/>
                  <a:pt x="3271933" y="1461029"/>
                  <a:pt x="3269956" y="1461029"/>
                </a:cubicBezTo>
                <a:cubicBezTo>
                  <a:pt x="3267980" y="1461029"/>
                  <a:pt x="3266691" y="1460084"/>
                  <a:pt x="3266691" y="1458924"/>
                </a:cubicBezTo>
                <a:cubicBezTo>
                  <a:pt x="3266665" y="1457802"/>
                  <a:pt x="3267546" y="1456866"/>
                  <a:pt x="3268667" y="1456818"/>
                </a:cubicBezTo>
                <a:close/>
                <a:moveTo>
                  <a:pt x="3262136" y="2671029"/>
                </a:moveTo>
                <a:cubicBezTo>
                  <a:pt x="3263387" y="2670372"/>
                  <a:pt x="3264882" y="2670372"/>
                  <a:pt x="3266132" y="2671029"/>
                </a:cubicBezTo>
                <a:cubicBezTo>
                  <a:pt x="3266820" y="2671716"/>
                  <a:pt x="3265617" y="2672232"/>
                  <a:pt x="3263383" y="2672146"/>
                </a:cubicBezTo>
                <a:cubicBezTo>
                  <a:pt x="3261148" y="2672060"/>
                  <a:pt x="3260461" y="2671716"/>
                  <a:pt x="3262136" y="2671029"/>
                </a:cubicBezTo>
                <a:close/>
                <a:moveTo>
                  <a:pt x="3262523" y="2767573"/>
                </a:moveTo>
                <a:cubicBezTo>
                  <a:pt x="3262523" y="2769034"/>
                  <a:pt x="3262265" y="2770237"/>
                  <a:pt x="3262008" y="2770194"/>
                </a:cubicBezTo>
                <a:cubicBezTo>
                  <a:pt x="3260761" y="2770194"/>
                  <a:pt x="3257109" y="2766800"/>
                  <a:pt x="3254532" y="2763448"/>
                </a:cubicBezTo>
                <a:cubicBezTo>
                  <a:pt x="3251954" y="2760097"/>
                  <a:pt x="3252211" y="2760097"/>
                  <a:pt x="3257109" y="2762374"/>
                </a:cubicBezTo>
                <a:cubicBezTo>
                  <a:pt x="3260074" y="2763792"/>
                  <a:pt x="3262523" y="2765983"/>
                  <a:pt x="3262523" y="2767573"/>
                </a:cubicBezTo>
                <a:close/>
                <a:moveTo>
                  <a:pt x="3257754" y="64730"/>
                </a:moveTo>
                <a:cubicBezTo>
                  <a:pt x="3259730" y="64730"/>
                  <a:pt x="3260418" y="65933"/>
                  <a:pt x="3259602" y="68081"/>
                </a:cubicBezTo>
                <a:cubicBezTo>
                  <a:pt x="3259039" y="69469"/>
                  <a:pt x="3258605" y="70908"/>
                  <a:pt x="3258313" y="72378"/>
                </a:cubicBezTo>
                <a:cubicBezTo>
                  <a:pt x="3258313" y="73796"/>
                  <a:pt x="3252899" y="73409"/>
                  <a:pt x="3251352" y="71862"/>
                </a:cubicBezTo>
                <a:cubicBezTo>
                  <a:pt x="3249805" y="70315"/>
                  <a:pt x="3254059" y="64730"/>
                  <a:pt x="3257754" y="64730"/>
                </a:cubicBezTo>
                <a:close/>
                <a:moveTo>
                  <a:pt x="3251008" y="1127400"/>
                </a:moveTo>
                <a:cubicBezTo>
                  <a:pt x="3252727" y="1127400"/>
                  <a:pt x="3254145" y="1128346"/>
                  <a:pt x="3254145" y="1129506"/>
                </a:cubicBezTo>
                <a:cubicBezTo>
                  <a:pt x="3254145" y="1130666"/>
                  <a:pt x="3252727" y="1131654"/>
                  <a:pt x="3251008" y="1131654"/>
                </a:cubicBezTo>
                <a:cubicBezTo>
                  <a:pt x="3249290" y="1131654"/>
                  <a:pt x="3247872" y="1130709"/>
                  <a:pt x="3247872" y="1129506"/>
                </a:cubicBezTo>
                <a:cubicBezTo>
                  <a:pt x="3247872" y="1128303"/>
                  <a:pt x="3249290" y="1127400"/>
                  <a:pt x="3251008" y="1127400"/>
                </a:cubicBezTo>
                <a:close/>
                <a:moveTo>
                  <a:pt x="3244349" y="1194040"/>
                </a:moveTo>
                <a:cubicBezTo>
                  <a:pt x="3246553" y="1194803"/>
                  <a:pt x="3248851" y="1195266"/>
                  <a:pt x="3251180" y="1195415"/>
                </a:cubicBezTo>
                <a:cubicBezTo>
                  <a:pt x="3252813" y="1195415"/>
                  <a:pt x="3254145" y="1196360"/>
                  <a:pt x="3254145" y="1197520"/>
                </a:cubicBezTo>
                <a:cubicBezTo>
                  <a:pt x="3254145" y="1200700"/>
                  <a:pt x="3249462" y="1199970"/>
                  <a:pt x="3244692" y="1196103"/>
                </a:cubicBezTo>
                <a:cubicBezTo>
                  <a:pt x="3241040" y="1193095"/>
                  <a:pt x="3240997" y="1192837"/>
                  <a:pt x="3244349" y="1194040"/>
                </a:cubicBezTo>
                <a:close/>
                <a:moveTo>
                  <a:pt x="3238720" y="1302743"/>
                </a:moveTo>
                <a:cubicBezTo>
                  <a:pt x="3239966" y="1299478"/>
                  <a:pt x="3243661" y="1300337"/>
                  <a:pt x="3243661" y="1303904"/>
                </a:cubicBezTo>
                <a:cubicBezTo>
                  <a:pt x="3243661" y="1305021"/>
                  <a:pt x="3242286" y="1305923"/>
                  <a:pt x="3240611" y="1305923"/>
                </a:cubicBezTo>
                <a:cubicBezTo>
                  <a:pt x="3238935" y="1305923"/>
                  <a:pt x="3237990" y="1304677"/>
                  <a:pt x="3238720" y="1302743"/>
                </a:cubicBezTo>
                <a:close/>
                <a:moveTo>
                  <a:pt x="3240482" y="1497980"/>
                </a:moveTo>
                <a:cubicBezTo>
                  <a:pt x="3244478" y="1496390"/>
                  <a:pt x="3246755" y="1497980"/>
                  <a:pt x="3244778" y="1501288"/>
                </a:cubicBezTo>
                <a:cubicBezTo>
                  <a:pt x="3244022" y="1503054"/>
                  <a:pt x="3241981" y="1503879"/>
                  <a:pt x="3240211" y="1503123"/>
                </a:cubicBezTo>
                <a:cubicBezTo>
                  <a:pt x="3239386" y="1502770"/>
                  <a:pt x="3238729" y="1502113"/>
                  <a:pt x="3238376" y="1501288"/>
                </a:cubicBezTo>
                <a:cubicBezTo>
                  <a:pt x="3237732" y="1500257"/>
                  <a:pt x="3238634" y="1498710"/>
                  <a:pt x="3240482" y="1497980"/>
                </a:cubicBezTo>
                <a:close/>
                <a:moveTo>
                  <a:pt x="3239494" y="2702222"/>
                </a:moveTo>
                <a:cubicBezTo>
                  <a:pt x="3239494" y="2703382"/>
                  <a:pt x="3238076" y="2704370"/>
                  <a:pt x="3236357" y="2704370"/>
                </a:cubicBezTo>
                <a:cubicBezTo>
                  <a:pt x="3234638" y="2704370"/>
                  <a:pt x="3233221" y="2703382"/>
                  <a:pt x="3233221" y="2702222"/>
                </a:cubicBezTo>
                <a:cubicBezTo>
                  <a:pt x="3233221" y="2701062"/>
                  <a:pt x="3234638" y="2700117"/>
                  <a:pt x="3236357" y="2700117"/>
                </a:cubicBezTo>
                <a:cubicBezTo>
                  <a:pt x="3238076" y="2700117"/>
                  <a:pt x="3239494" y="2701062"/>
                  <a:pt x="3239494" y="2702222"/>
                </a:cubicBezTo>
                <a:close/>
                <a:moveTo>
                  <a:pt x="3234939" y="1337073"/>
                </a:moveTo>
                <a:cubicBezTo>
                  <a:pt x="3234123" y="1341370"/>
                  <a:pt x="3229912" y="1343131"/>
                  <a:pt x="3228065" y="1340038"/>
                </a:cubicBezTo>
                <a:cubicBezTo>
                  <a:pt x="3226217" y="1336944"/>
                  <a:pt x="3228537" y="1333550"/>
                  <a:pt x="3232361" y="1333550"/>
                </a:cubicBezTo>
                <a:cubicBezTo>
                  <a:pt x="3234252" y="1333550"/>
                  <a:pt x="3235326" y="1335226"/>
                  <a:pt x="3234939" y="1337073"/>
                </a:cubicBezTo>
                <a:close/>
                <a:moveTo>
                  <a:pt x="3230643" y="23827"/>
                </a:moveTo>
                <a:cubicBezTo>
                  <a:pt x="3231201" y="25545"/>
                  <a:pt x="3229268" y="26490"/>
                  <a:pt x="3225057" y="26490"/>
                </a:cubicBezTo>
                <a:cubicBezTo>
                  <a:pt x="3220846" y="26490"/>
                  <a:pt x="3218569" y="25459"/>
                  <a:pt x="3218569" y="23139"/>
                </a:cubicBezTo>
                <a:cubicBezTo>
                  <a:pt x="3218526" y="19100"/>
                  <a:pt x="3229268" y="19702"/>
                  <a:pt x="3230600" y="23827"/>
                </a:cubicBezTo>
                <a:close/>
                <a:moveTo>
                  <a:pt x="3216507" y="519565"/>
                </a:moveTo>
                <a:cubicBezTo>
                  <a:pt x="3217654" y="519586"/>
                  <a:pt x="3218569" y="520523"/>
                  <a:pt x="3218569" y="521670"/>
                </a:cubicBezTo>
                <a:cubicBezTo>
                  <a:pt x="3218569" y="522826"/>
                  <a:pt x="3217658" y="523771"/>
                  <a:pt x="3216507" y="523818"/>
                </a:cubicBezTo>
                <a:cubicBezTo>
                  <a:pt x="3215338" y="523797"/>
                  <a:pt x="3214402" y="522839"/>
                  <a:pt x="3214402" y="521670"/>
                </a:cubicBezTo>
                <a:cubicBezTo>
                  <a:pt x="3214402" y="520523"/>
                  <a:pt x="3215317" y="519586"/>
                  <a:pt x="3216464" y="519565"/>
                </a:cubicBezTo>
                <a:close/>
                <a:moveTo>
                  <a:pt x="3218655" y="906256"/>
                </a:moveTo>
                <a:cubicBezTo>
                  <a:pt x="3219691" y="907766"/>
                  <a:pt x="3220159" y="909591"/>
                  <a:pt x="3219987" y="911412"/>
                </a:cubicBezTo>
                <a:cubicBezTo>
                  <a:pt x="3219506" y="913322"/>
                  <a:pt x="3217568" y="914482"/>
                  <a:pt x="3215661" y="914002"/>
                </a:cubicBezTo>
                <a:cubicBezTo>
                  <a:pt x="3214385" y="913682"/>
                  <a:pt x="3213387" y="912687"/>
                  <a:pt x="3213070" y="911412"/>
                </a:cubicBezTo>
                <a:cubicBezTo>
                  <a:pt x="3211179" y="906729"/>
                  <a:pt x="3215776" y="902131"/>
                  <a:pt x="3218612" y="906385"/>
                </a:cubicBezTo>
                <a:close/>
                <a:moveTo>
                  <a:pt x="3211265" y="2009271"/>
                </a:moveTo>
                <a:cubicBezTo>
                  <a:pt x="3211944" y="2008073"/>
                  <a:pt x="3213160" y="2007273"/>
                  <a:pt x="3214531" y="2007123"/>
                </a:cubicBezTo>
                <a:cubicBezTo>
                  <a:pt x="3215669" y="2007170"/>
                  <a:pt x="3216554" y="2008128"/>
                  <a:pt x="3216507" y="2009267"/>
                </a:cubicBezTo>
                <a:cubicBezTo>
                  <a:pt x="3216507" y="2009267"/>
                  <a:pt x="3216507" y="2009271"/>
                  <a:pt x="3216507" y="2009271"/>
                </a:cubicBezTo>
                <a:cubicBezTo>
                  <a:pt x="3216507" y="2010431"/>
                  <a:pt x="3215046" y="2011377"/>
                  <a:pt x="3213241" y="2011377"/>
                </a:cubicBezTo>
                <a:cubicBezTo>
                  <a:pt x="3211437" y="2011377"/>
                  <a:pt x="3210492" y="2010560"/>
                  <a:pt x="3211222" y="2009400"/>
                </a:cubicBezTo>
                <a:close/>
                <a:moveTo>
                  <a:pt x="3216507" y="2742610"/>
                </a:moveTo>
                <a:cubicBezTo>
                  <a:pt x="3216507" y="2743727"/>
                  <a:pt x="3214488" y="2744629"/>
                  <a:pt x="3212210" y="2744629"/>
                </a:cubicBezTo>
                <a:cubicBezTo>
                  <a:pt x="3208515" y="2744629"/>
                  <a:pt x="3208214" y="2744071"/>
                  <a:pt x="3210363" y="2741450"/>
                </a:cubicBezTo>
                <a:cubicBezTo>
                  <a:pt x="3212511" y="2738829"/>
                  <a:pt x="3216464" y="2739044"/>
                  <a:pt x="3216464" y="2742739"/>
                </a:cubicBezTo>
                <a:close/>
                <a:moveTo>
                  <a:pt x="3202242" y="13730"/>
                </a:moveTo>
                <a:cubicBezTo>
                  <a:pt x="3205422" y="8531"/>
                  <a:pt x="3211265" y="7714"/>
                  <a:pt x="3209375" y="12698"/>
                </a:cubicBezTo>
                <a:cubicBezTo>
                  <a:pt x="3208605" y="15031"/>
                  <a:pt x="3208184" y="17463"/>
                  <a:pt x="3208128" y="19917"/>
                </a:cubicBezTo>
                <a:cubicBezTo>
                  <a:pt x="3208137" y="22031"/>
                  <a:pt x="3206960" y="23973"/>
                  <a:pt x="3205078" y="24944"/>
                </a:cubicBezTo>
                <a:cubicBezTo>
                  <a:pt x="3200782" y="26748"/>
                  <a:pt x="3198891" y="19229"/>
                  <a:pt x="3202199" y="13859"/>
                </a:cubicBezTo>
                <a:close/>
                <a:moveTo>
                  <a:pt x="3201813" y="1228413"/>
                </a:moveTo>
                <a:cubicBezTo>
                  <a:pt x="3201813" y="1231850"/>
                  <a:pt x="3198032" y="1232237"/>
                  <a:pt x="3193477" y="1229315"/>
                </a:cubicBezTo>
                <a:cubicBezTo>
                  <a:pt x="3191243" y="1227897"/>
                  <a:pt x="3190985" y="1226651"/>
                  <a:pt x="3192618" y="1225019"/>
                </a:cubicBezTo>
                <a:cubicBezTo>
                  <a:pt x="3195101" y="1223074"/>
                  <a:pt x="3198693" y="1223512"/>
                  <a:pt x="3200640" y="1225998"/>
                </a:cubicBezTo>
                <a:cubicBezTo>
                  <a:pt x="3201220" y="1226739"/>
                  <a:pt x="3201611" y="1227614"/>
                  <a:pt x="3201770" y="1228542"/>
                </a:cubicBezTo>
                <a:close/>
                <a:moveTo>
                  <a:pt x="3197516" y="56094"/>
                </a:moveTo>
                <a:cubicBezTo>
                  <a:pt x="3198685" y="56115"/>
                  <a:pt x="3199621" y="57073"/>
                  <a:pt x="3199621" y="58242"/>
                </a:cubicBezTo>
                <a:cubicBezTo>
                  <a:pt x="3199621" y="59406"/>
                  <a:pt x="3198680" y="60347"/>
                  <a:pt x="3197516" y="60347"/>
                </a:cubicBezTo>
                <a:cubicBezTo>
                  <a:pt x="3196352" y="60347"/>
                  <a:pt x="3195411" y="59406"/>
                  <a:pt x="3195411" y="58242"/>
                </a:cubicBezTo>
                <a:cubicBezTo>
                  <a:pt x="3195480" y="57091"/>
                  <a:pt x="3196446" y="56197"/>
                  <a:pt x="3197602" y="56223"/>
                </a:cubicBezTo>
                <a:close/>
                <a:moveTo>
                  <a:pt x="3197516" y="365447"/>
                </a:moveTo>
                <a:cubicBezTo>
                  <a:pt x="3198870" y="366478"/>
                  <a:pt x="3199699" y="368046"/>
                  <a:pt x="3199793" y="369743"/>
                </a:cubicBezTo>
                <a:cubicBezTo>
                  <a:pt x="3199793" y="373310"/>
                  <a:pt x="3194423" y="374040"/>
                  <a:pt x="3192360" y="370517"/>
                </a:cubicBezTo>
                <a:cubicBezTo>
                  <a:pt x="3190298" y="366994"/>
                  <a:pt x="3194294" y="363513"/>
                  <a:pt x="3197430" y="365361"/>
                </a:cubicBezTo>
                <a:close/>
                <a:moveTo>
                  <a:pt x="3194551" y="375114"/>
                </a:moveTo>
                <a:cubicBezTo>
                  <a:pt x="3196292" y="375136"/>
                  <a:pt x="3197688" y="376553"/>
                  <a:pt x="3197688" y="378294"/>
                </a:cubicBezTo>
                <a:cubicBezTo>
                  <a:pt x="3197688" y="380034"/>
                  <a:pt x="3196292" y="381452"/>
                  <a:pt x="3194551" y="381473"/>
                </a:cubicBezTo>
                <a:cubicBezTo>
                  <a:pt x="3192811" y="381452"/>
                  <a:pt x="3191415" y="380034"/>
                  <a:pt x="3191415" y="378294"/>
                </a:cubicBezTo>
                <a:cubicBezTo>
                  <a:pt x="3191363" y="376618"/>
                  <a:pt x="3192622" y="375187"/>
                  <a:pt x="3194294" y="375028"/>
                </a:cubicBezTo>
                <a:close/>
                <a:moveTo>
                  <a:pt x="3196528" y="2732212"/>
                </a:moveTo>
                <a:cubicBezTo>
                  <a:pt x="3195892" y="2733329"/>
                  <a:pt x="3194753" y="2734064"/>
                  <a:pt x="3193477" y="2734189"/>
                </a:cubicBezTo>
                <a:cubicBezTo>
                  <a:pt x="3190599" y="2734189"/>
                  <a:pt x="3189181" y="2730365"/>
                  <a:pt x="3191372" y="2728904"/>
                </a:cubicBezTo>
                <a:cubicBezTo>
                  <a:pt x="3193563" y="2727443"/>
                  <a:pt x="3198032" y="2729591"/>
                  <a:pt x="3196442" y="2732126"/>
                </a:cubicBezTo>
                <a:close/>
                <a:moveTo>
                  <a:pt x="3190942" y="1422618"/>
                </a:moveTo>
                <a:cubicBezTo>
                  <a:pt x="3191587" y="1424680"/>
                  <a:pt x="3190126" y="1424981"/>
                  <a:pt x="3185013" y="1423864"/>
                </a:cubicBezTo>
                <a:cubicBezTo>
                  <a:pt x="3179900" y="1422747"/>
                  <a:pt x="3178654" y="1423047"/>
                  <a:pt x="3179685" y="1424680"/>
                </a:cubicBezTo>
                <a:cubicBezTo>
                  <a:pt x="3180717" y="1426313"/>
                  <a:pt x="3179685" y="1427043"/>
                  <a:pt x="3177838" y="1427043"/>
                </a:cubicBezTo>
                <a:cubicBezTo>
                  <a:pt x="3174229" y="1427043"/>
                  <a:pt x="3173541" y="1423348"/>
                  <a:pt x="3176463" y="1418794"/>
                </a:cubicBezTo>
                <a:cubicBezTo>
                  <a:pt x="3178611" y="1415314"/>
                  <a:pt x="3189439" y="1418192"/>
                  <a:pt x="3190942" y="1422618"/>
                </a:cubicBezTo>
                <a:close/>
                <a:moveTo>
                  <a:pt x="3169760" y="3784743"/>
                </a:moveTo>
                <a:cubicBezTo>
                  <a:pt x="3168085" y="3783067"/>
                  <a:pt x="3169975" y="3779759"/>
                  <a:pt x="3172596" y="3779759"/>
                </a:cubicBezTo>
                <a:cubicBezTo>
                  <a:pt x="3173670" y="3779759"/>
                  <a:pt x="3174572" y="3781220"/>
                  <a:pt x="3174572" y="3782938"/>
                </a:cubicBezTo>
                <a:cubicBezTo>
                  <a:pt x="3174572" y="3786247"/>
                  <a:pt x="3172123" y="3787149"/>
                  <a:pt x="3169760" y="3784743"/>
                </a:cubicBezTo>
                <a:close/>
                <a:moveTo>
                  <a:pt x="3170405" y="4201510"/>
                </a:moveTo>
                <a:cubicBezTo>
                  <a:pt x="3170340" y="4202795"/>
                  <a:pt x="3169511" y="4203912"/>
                  <a:pt x="3168299" y="4204346"/>
                </a:cubicBezTo>
                <a:cubicBezTo>
                  <a:pt x="3167139" y="4204776"/>
                  <a:pt x="3166194" y="4203487"/>
                  <a:pt x="3166194" y="4201510"/>
                </a:cubicBezTo>
                <a:cubicBezTo>
                  <a:pt x="3166194" y="4199534"/>
                  <a:pt x="3167139" y="4198331"/>
                  <a:pt x="3168299" y="4198717"/>
                </a:cubicBezTo>
                <a:cubicBezTo>
                  <a:pt x="3169515" y="4199164"/>
                  <a:pt x="3170345" y="4200299"/>
                  <a:pt x="3170405" y="4201596"/>
                </a:cubicBezTo>
                <a:close/>
                <a:moveTo>
                  <a:pt x="3173326" y="4173754"/>
                </a:moveTo>
                <a:cubicBezTo>
                  <a:pt x="3174010" y="4171902"/>
                  <a:pt x="3174426" y="4169965"/>
                  <a:pt x="3174572" y="4167997"/>
                </a:cubicBezTo>
                <a:cubicBezTo>
                  <a:pt x="3174572" y="4166278"/>
                  <a:pt x="3175217" y="4166278"/>
                  <a:pt x="3176978" y="4167997"/>
                </a:cubicBezTo>
                <a:cubicBezTo>
                  <a:pt x="3178311" y="4169582"/>
                  <a:pt x="3178719" y="4171748"/>
                  <a:pt x="3178052" y="4173711"/>
                </a:cubicBezTo>
                <a:cubicBezTo>
                  <a:pt x="3177365" y="4175559"/>
                  <a:pt x="3175732" y="4177062"/>
                  <a:pt x="3174444" y="4177062"/>
                </a:cubicBezTo>
                <a:cubicBezTo>
                  <a:pt x="3173155" y="4177062"/>
                  <a:pt x="3172811" y="4175688"/>
                  <a:pt x="3173326" y="4173840"/>
                </a:cubicBezTo>
                <a:close/>
                <a:moveTo>
                  <a:pt x="3170491" y="3111385"/>
                </a:moveTo>
                <a:cubicBezTo>
                  <a:pt x="3167397" y="3108033"/>
                  <a:pt x="3166194" y="3104854"/>
                  <a:pt x="3167053" y="3102491"/>
                </a:cubicBezTo>
                <a:cubicBezTo>
                  <a:pt x="3168256" y="3099311"/>
                  <a:pt x="3169331" y="3099741"/>
                  <a:pt x="3174658" y="3105713"/>
                </a:cubicBezTo>
                <a:cubicBezTo>
                  <a:pt x="3178095" y="3109537"/>
                  <a:pt x="3180373" y="3113533"/>
                  <a:pt x="3179728" y="3114607"/>
                </a:cubicBezTo>
                <a:cubicBezTo>
                  <a:pt x="3177838" y="3117786"/>
                  <a:pt x="3175646" y="3117056"/>
                  <a:pt x="3170491" y="3111470"/>
                </a:cubicBezTo>
                <a:close/>
                <a:moveTo>
                  <a:pt x="3158976" y="1425797"/>
                </a:moveTo>
                <a:cubicBezTo>
                  <a:pt x="3161210" y="1427473"/>
                  <a:pt x="3162499" y="1429406"/>
                  <a:pt x="3161769" y="1430094"/>
                </a:cubicBezTo>
                <a:cubicBezTo>
                  <a:pt x="3161038" y="1430781"/>
                  <a:pt x="3158245" y="1429492"/>
                  <a:pt x="3155496" y="1427172"/>
                </a:cubicBezTo>
                <a:cubicBezTo>
                  <a:pt x="3149824" y="1422360"/>
                  <a:pt x="3152789" y="1421157"/>
                  <a:pt x="3158976" y="1425797"/>
                </a:cubicBezTo>
                <a:close/>
                <a:moveTo>
                  <a:pt x="3150598" y="1410201"/>
                </a:moveTo>
                <a:cubicBezTo>
                  <a:pt x="3149940" y="1409046"/>
                  <a:pt x="3150340" y="1407577"/>
                  <a:pt x="3151496" y="1406919"/>
                </a:cubicBezTo>
                <a:cubicBezTo>
                  <a:pt x="3151513" y="1406909"/>
                  <a:pt x="3151526" y="1406901"/>
                  <a:pt x="3151543" y="1406892"/>
                </a:cubicBezTo>
                <a:cubicBezTo>
                  <a:pt x="3152660" y="1406119"/>
                  <a:pt x="3153648" y="1406892"/>
                  <a:pt x="3153648" y="1408826"/>
                </a:cubicBezTo>
                <a:cubicBezTo>
                  <a:pt x="3153648" y="1412564"/>
                  <a:pt x="3152359" y="1413122"/>
                  <a:pt x="3150598" y="1410201"/>
                </a:cubicBezTo>
                <a:close/>
                <a:moveTo>
                  <a:pt x="3162026" y="1489902"/>
                </a:moveTo>
                <a:cubicBezTo>
                  <a:pt x="3163195" y="1490559"/>
                  <a:pt x="3163616" y="1492033"/>
                  <a:pt x="3162972" y="1493210"/>
                </a:cubicBezTo>
                <a:cubicBezTo>
                  <a:pt x="3161167" y="1496175"/>
                  <a:pt x="3159921" y="1495616"/>
                  <a:pt x="3159921" y="1491878"/>
                </a:cubicBezTo>
                <a:cubicBezTo>
                  <a:pt x="3159921" y="1489902"/>
                  <a:pt x="3160866" y="1489043"/>
                  <a:pt x="3162026" y="1489902"/>
                </a:cubicBezTo>
                <a:close/>
                <a:moveTo>
                  <a:pt x="3163187" y="2842462"/>
                </a:moveTo>
                <a:cubicBezTo>
                  <a:pt x="3162512" y="2843652"/>
                  <a:pt x="3161352" y="2844486"/>
                  <a:pt x="3160007" y="2844739"/>
                </a:cubicBezTo>
                <a:cubicBezTo>
                  <a:pt x="3157214" y="2844739"/>
                  <a:pt x="3155711" y="2838638"/>
                  <a:pt x="3158074" y="2837134"/>
                </a:cubicBezTo>
                <a:cubicBezTo>
                  <a:pt x="3160437" y="2835631"/>
                  <a:pt x="3164948" y="2839369"/>
                  <a:pt x="3163187" y="2842333"/>
                </a:cubicBezTo>
                <a:close/>
                <a:moveTo>
                  <a:pt x="3159921" y="2827338"/>
                </a:moveTo>
                <a:cubicBezTo>
                  <a:pt x="3159921" y="2824202"/>
                  <a:pt x="3163058" y="2825577"/>
                  <a:pt x="3165721" y="2829873"/>
                </a:cubicBezTo>
                <a:cubicBezTo>
                  <a:pt x="3167139" y="2832236"/>
                  <a:pt x="3167569" y="2834170"/>
                  <a:pt x="3166624" y="2834170"/>
                </a:cubicBezTo>
                <a:cubicBezTo>
                  <a:pt x="3163376" y="2833100"/>
                  <a:pt x="3160871" y="2830492"/>
                  <a:pt x="3159921" y="2827209"/>
                </a:cubicBezTo>
                <a:close/>
                <a:moveTo>
                  <a:pt x="3170405" y="2961649"/>
                </a:moveTo>
                <a:cubicBezTo>
                  <a:pt x="3172682" y="2961649"/>
                  <a:pt x="3174701" y="2962594"/>
                  <a:pt x="3174701" y="2963754"/>
                </a:cubicBezTo>
                <a:cubicBezTo>
                  <a:pt x="3174701" y="2964914"/>
                  <a:pt x="3172811" y="2965903"/>
                  <a:pt x="3170405" y="2965903"/>
                </a:cubicBezTo>
                <a:cubicBezTo>
                  <a:pt x="3167999" y="2965903"/>
                  <a:pt x="3166108" y="2964957"/>
                  <a:pt x="3166108" y="2963754"/>
                </a:cubicBezTo>
                <a:cubicBezTo>
                  <a:pt x="3166108" y="2962551"/>
                  <a:pt x="3168085" y="2961520"/>
                  <a:pt x="3170405" y="2961520"/>
                </a:cubicBezTo>
                <a:close/>
                <a:moveTo>
                  <a:pt x="3169717" y="2150414"/>
                </a:moveTo>
                <a:cubicBezTo>
                  <a:pt x="3168987" y="2149211"/>
                  <a:pt x="3170276" y="2146504"/>
                  <a:pt x="3172553" y="2144441"/>
                </a:cubicBezTo>
                <a:cubicBezTo>
                  <a:pt x="3174830" y="2142379"/>
                  <a:pt x="3176850" y="2141563"/>
                  <a:pt x="3176850" y="2142680"/>
                </a:cubicBezTo>
                <a:cubicBezTo>
                  <a:pt x="3176678" y="2146289"/>
                  <a:pt x="3171092" y="2152519"/>
                  <a:pt x="3169717" y="2150285"/>
                </a:cubicBezTo>
                <a:close/>
                <a:moveTo>
                  <a:pt x="3178740" y="2389088"/>
                </a:moveTo>
                <a:cubicBezTo>
                  <a:pt x="3178740" y="2389561"/>
                  <a:pt x="3176807" y="2389948"/>
                  <a:pt x="3174444" y="2389948"/>
                </a:cubicBezTo>
                <a:cubicBezTo>
                  <a:pt x="3172080" y="2389948"/>
                  <a:pt x="3170706" y="2389045"/>
                  <a:pt x="3171393" y="2387885"/>
                </a:cubicBezTo>
                <a:cubicBezTo>
                  <a:pt x="3172510" y="2385952"/>
                  <a:pt x="3178740" y="2386940"/>
                  <a:pt x="3178740" y="2388959"/>
                </a:cubicBezTo>
                <a:close/>
                <a:moveTo>
                  <a:pt x="3175518" y="2022462"/>
                </a:moveTo>
                <a:cubicBezTo>
                  <a:pt x="3173713" y="2025426"/>
                  <a:pt x="3170963" y="2024739"/>
                  <a:pt x="3169588" y="2021044"/>
                </a:cubicBezTo>
                <a:cubicBezTo>
                  <a:pt x="3167569" y="2015802"/>
                  <a:pt x="3168042" y="2013783"/>
                  <a:pt x="3171221" y="2013783"/>
                </a:cubicBezTo>
                <a:cubicBezTo>
                  <a:pt x="3174401" y="2013783"/>
                  <a:pt x="3177322" y="2019368"/>
                  <a:pt x="3175518" y="2022333"/>
                </a:cubicBezTo>
                <a:close/>
                <a:moveTo>
                  <a:pt x="3185056" y="1360790"/>
                </a:moveTo>
                <a:cubicBezTo>
                  <a:pt x="3185056" y="1361692"/>
                  <a:pt x="3183982" y="1362767"/>
                  <a:pt x="3182693" y="1363196"/>
                </a:cubicBezTo>
                <a:cubicBezTo>
                  <a:pt x="3181404" y="1363626"/>
                  <a:pt x="3180674" y="1362938"/>
                  <a:pt x="3181103" y="1361606"/>
                </a:cubicBezTo>
                <a:cubicBezTo>
                  <a:pt x="3182006" y="1358771"/>
                  <a:pt x="3185056" y="1358126"/>
                  <a:pt x="3185056" y="1360618"/>
                </a:cubicBezTo>
                <a:close/>
                <a:moveTo>
                  <a:pt x="3180759" y="64902"/>
                </a:moveTo>
                <a:cubicBezTo>
                  <a:pt x="3181920" y="64902"/>
                  <a:pt x="3182865" y="67780"/>
                  <a:pt x="3182865" y="71261"/>
                </a:cubicBezTo>
                <a:cubicBezTo>
                  <a:pt x="3182865" y="74741"/>
                  <a:pt x="3181920" y="77663"/>
                  <a:pt x="3180759" y="77663"/>
                </a:cubicBezTo>
                <a:cubicBezTo>
                  <a:pt x="3179599" y="77663"/>
                  <a:pt x="3178654" y="74784"/>
                  <a:pt x="3178654" y="71261"/>
                </a:cubicBezTo>
                <a:cubicBezTo>
                  <a:pt x="3178654" y="67737"/>
                  <a:pt x="3179728" y="64730"/>
                  <a:pt x="3180845" y="64730"/>
                </a:cubicBezTo>
                <a:close/>
                <a:moveTo>
                  <a:pt x="3181232" y="349335"/>
                </a:moveTo>
                <a:cubicBezTo>
                  <a:pt x="3183123" y="351225"/>
                  <a:pt x="3183123" y="352385"/>
                  <a:pt x="3181232" y="354319"/>
                </a:cubicBezTo>
                <a:cubicBezTo>
                  <a:pt x="3179342" y="356252"/>
                  <a:pt x="3178439" y="355908"/>
                  <a:pt x="3177408" y="353159"/>
                </a:cubicBezTo>
                <a:cubicBezTo>
                  <a:pt x="3175732" y="348304"/>
                  <a:pt x="3178139" y="345897"/>
                  <a:pt x="3181404" y="349163"/>
                </a:cubicBezTo>
                <a:close/>
                <a:moveTo>
                  <a:pt x="3177709" y="1371918"/>
                </a:moveTo>
                <a:cubicBezTo>
                  <a:pt x="3176987" y="1373674"/>
                  <a:pt x="3174981" y="1374513"/>
                  <a:pt x="3173223" y="1373792"/>
                </a:cubicBezTo>
                <a:cubicBezTo>
                  <a:pt x="3172373" y="1373443"/>
                  <a:pt x="3171698" y="1372768"/>
                  <a:pt x="3171350" y="1371918"/>
                </a:cubicBezTo>
                <a:cubicBezTo>
                  <a:pt x="3170620" y="1370715"/>
                  <a:pt x="3171565" y="1369168"/>
                  <a:pt x="3173412" y="1368438"/>
                </a:cubicBezTo>
                <a:cubicBezTo>
                  <a:pt x="3177494" y="1366762"/>
                  <a:pt x="3179728" y="1368481"/>
                  <a:pt x="3177795" y="1371660"/>
                </a:cubicBezTo>
                <a:close/>
                <a:moveTo>
                  <a:pt x="3166882" y="58629"/>
                </a:moveTo>
                <a:cubicBezTo>
                  <a:pt x="3172080" y="58629"/>
                  <a:pt x="3177537" y="63312"/>
                  <a:pt x="3175174" y="65718"/>
                </a:cubicBezTo>
                <a:cubicBezTo>
                  <a:pt x="3171823" y="67351"/>
                  <a:pt x="3167913" y="67351"/>
                  <a:pt x="3164561" y="65718"/>
                </a:cubicBezTo>
                <a:cubicBezTo>
                  <a:pt x="3159921" y="63441"/>
                  <a:pt x="3161769" y="58371"/>
                  <a:pt x="3166968" y="58371"/>
                </a:cubicBezTo>
                <a:close/>
                <a:moveTo>
                  <a:pt x="3169374" y="126643"/>
                </a:moveTo>
                <a:cubicBezTo>
                  <a:pt x="3167569" y="126643"/>
                  <a:pt x="3166108" y="125655"/>
                  <a:pt x="3166108" y="124495"/>
                </a:cubicBezTo>
                <a:cubicBezTo>
                  <a:pt x="3166082" y="123374"/>
                  <a:pt x="3166963" y="122437"/>
                  <a:pt x="3168085" y="122390"/>
                </a:cubicBezTo>
                <a:cubicBezTo>
                  <a:pt x="3169434" y="122570"/>
                  <a:pt x="3170632" y="123339"/>
                  <a:pt x="3171350" y="124495"/>
                </a:cubicBezTo>
                <a:cubicBezTo>
                  <a:pt x="3172166" y="125397"/>
                  <a:pt x="3171264" y="126386"/>
                  <a:pt x="3169459" y="126386"/>
                </a:cubicBezTo>
                <a:close/>
                <a:moveTo>
                  <a:pt x="3163014" y="130553"/>
                </a:moveTo>
                <a:cubicBezTo>
                  <a:pt x="3169846" y="131370"/>
                  <a:pt x="3177580" y="138158"/>
                  <a:pt x="3175518" y="141553"/>
                </a:cubicBezTo>
                <a:cubicBezTo>
                  <a:pt x="3173455" y="144947"/>
                  <a:pt x="3170319" y="144045"/>
                  <a:pt x="3170319" y="140435"/>
                </a:cubicBezTo>
                <a:cubicBezTo>
                  <a:pt x="3170319" y="136826"/>
                  <a:pt x="3166022" y="136139"/>
                  <a:pt x="3162241" y="139920"/>
                </a:cubicBezTo>
                <a:cubicBezTo>
                  <a:pt x="3160179" y="141982"/>
                  <a:pt x="3159234" y="141896"/>
                  <a:pt x="3157644" y="139361"/>
                </a:cubicBezTo>
                <a:cubicBezTo>
                  <a:pt x="3154078" y="133303"/>
                  <a:pt x="3156398" y="129522"/>
                  <a:pt x="3163101" y="130296"/>
                </a:cubicBezTo>
                <a:close/>
                <a:moveTo>
                  <a:pt x="3162198" y="1189142"/>
                </a:moveTo>
                <a:cubicBezTo>
                  <a:pt x="3166710" y="1189142"/>
                  <a:pt x="3166753" y="1189142"/>
                  <a:pt x="3163058" y="1193439"/>
                </a:cubicBezTo>
                <a:cubicBezTo>
                  <a:pt x="3159363" y="1197735"/>
                  <a:pt x="3149437" y="1199368"/>
                  <a:pt x="3149437" y="1195630"/>
                </a:cubicBezTo>
                <a:cubicBezTo>
                  <a:pt x="3149437" y="1192622"/>
                  <a:pt x="3156613" y="1189142"/>
                  <a:pt x="3162198" y="1189142"/>
                </a:cubicBezTo>
                <a:close/>
                <a:moveTo>
                  <a:pt x="3150469" y="1941386"/>
                </a:moveTo>
                <a:cubicBezTo>
                  <a:pt x="3154250" y="1938206"/>
                  <a:pt x="3159320" y="1941386"/>
                  <a:pt x="3156870" y="1945424"/>
                </a:cubicBezTo>
                <a:cubicBezTo>
                  <a:pt x="3155238" y="1948174"/>
                  <a:pt x="3153562" y="1948303"/>
                  <a:pt x="3149867" y="1945940"/>
                </a:cubicBezTo>
                <a:cubicBezTo>
                  <a:pt x="3147719" y="1944522"/>
                  <a:pt x="3147848" y="1943620"/>
                  <a:pt x="3150469" y="1941386"/>
                </a:cubicBezTo>
                <a:close/>
                <a:moveTo>
                  <a:pt x="3144625" y="1311508"/>
                </a:moveTo>
                <a:cubicBezTo>
                  <a:pt x="3143379" y="1312797"/>
                  <a:pt x="3136892" y="1304806"/>
                  <a:pt x="3136892" y="1302013"/>
                </a:cubicBezTo>
                <a:cubicBezTo>
                  <a:pt x="3136892" y="1297716"/>
                  <a:pt x="3140329" y="1299392"/>
                  <a:pt x="3142907" y="1305150"/>
                </a:cubicBezTo>
                <a:cubicBezTo>
                  <a:pt x="3144067" y="1307065"/>
                  <a:pt x="3144664" y="1309269"/>
                  <a:pt x="3144625" y="1311508"/>
                </a:cubicBezTo>
                <a:close/>
                <a:moveTo>
                  <a:pt x="3138051" y="3048655"/>
                </a:moveTo>
                <a:cubicBezTo>
                  <a:pt x="3136247" y="3048655"/>
                  <a:pt x="3134786" y="3047709"/>
                  <a:pt x="3134786" y="3046549"/>
                </a:cubicBezTo>
                <a:cubicBezTo>
                  <a:pt x="3134739" y="3045411"/>
                  <a:pt x="3135620" y="3044448"/>
                  <a:pt x="3136758" y="3044401"/>
                </a:cubicBezTo>
                <a:cubicBezTo>
                  <a:pt x="3136758" y="3044401"/>
                  <a:pt x="3136763" y="3044401"/>
                  <a:pt x="3136763" y="3044401"/>
                </a:cubicBezTo>
                <a:cubicBezTo>
                  <a:pt x="3138133" y="3044551"/>
                  <a:pt x="3139349" y="3045350"/>
                  <a:pt x="3140028" y="3046549"/>
                </a:cubicBezTo>
                <a:cubicBezTo>
                  <a:pt x="3140758" y="3047709"/>
                  <a:pt x="3139856" y="3048655"/>
                  <a:pt x="3138051" y="3048655"/>
                </a:cubicBezTo>
                <a:close/>
                <a:moveTo>
                  <a:pt x="3138997" y="3259186"/>
                </a:moveTo>
                <a:cubicBezTo>
                  <a:pt x="3138997" y="3260347"/>
                  <a:pt x="3138567" y="3261292"/>
                  <a:pt x="3138051" y="3261292"/>
                </a:cubicBezTo>
                <a:cubicBezTo>
                  <a:pt x="3137536" y="3261292"/>
                  <a:pt x="3136548" y="3260347"/>
                  <a:pt x="3135817" y="3259186"/>
                </a:cubicBezTo>
                <a:cubicBezTo>
                  <a:pt x="3135087" y="3258026"/>
                  <a:pt x="3135560" y="3257081"/>
                  <a:pt x="3136763" y="3257081"/>
                </a:cubicBezTo>
                <a:cubicBezTo>
                  <a:pt x="3137910" y="3257051"/>
                  <a:pt x="3138885" y="3257915"/>
                  <a:pt x="3138997" y="3259058"/>
                </a:cubicBezTo>
                <a:close/>
                <a:moveTo>
                  <a:pt x="3119061" y="3216650"/>
                </a:moveTo>
                <a:cubicBezTo>
                  <a:pt x="3117084" y="3213385"/>
                  <a:pt x="3118545" y="3212354"/>
                  <a:pt x="3125635" y="3211795"/>
                </a:cubicBezTo>
                <a:cubicBezTo>
                  <a:pt x="3129931" y="3211495"/>
                  <a:pt x="3131650" y="3212354"/>
                  <a:pt x="3131650" y="3214545"/>
                </a:cubicBezTo>
                <a:cubicBezTo>
                  <a:pt x="3131650" y="3218240"/>
                  <a:pt x="3121252" y="3220002"/>
                  <a:pt x="3119061" y="3216521"/>
                </a:cubicBezTo>
                <a:close/>
                <a:moveTo>
                  <a:pt x="3130618" y="3548346"/>
                </a:moveTo>
                <a:cubicBezTo>
                  <a:pt x="3130670" y="3549381"/>
                  <a:pt x="3129892" y="3550275"/>
                  <a:pt x="3128857" y="3550365"/>
                </a:cubicBezTo>
                <a:cubicBezTo>
                  <a:pt x="3126150" y="3550365"/>
                  <a:pt x="3124303" y="3547830"/>
                  <a:pt x="3125592" y="3545768"/>
                </a:cubicBezTo>
                <a:cubicBezTo>
                  <a:pt x="3126880" y="3543705"/>
                  <a:pt x="3130618" y="3545338"/>
                  <a:pt x="3130618" y="3548217"/>
                </a:cubicBezTo>
                <a:close/>
                <a:moveTo>
                  <a:pt x="3124303" y="3728802"/>
                </a:moveTo>
                <a:cubicBezTo>
                  <a:pt x="3124281" y="3729966"/>
                  <a:pt x="3123319" y="3730885"/>
                  <a:pt x="3122154" y="3730864"/>
                </a:cubicBezTo>
                <a:cubicBezTo>
                  <a:pt x="3120994" y="3730838"/>
                  <a:pt x="3120070" y="3729880"/>
                  <a:pt x="3120092" y="3728716"/>
                </a:cubicBezTo>
                <a:cubicBezTo>
                  <a:pt x="3120118" y="3727568"/>
                  <a:pt x="3121050" y="3726653"/>
                  <a:pt x="3122197" y="3726653"/>
                </a:cubicBezTo>
                <a:cubicBezTo>
                  <a:pt x="3123362" y="3726653"/>
                  <a:pt x="3124303" y="3727594"/>
                  <a:pt x="3124303" y="3728759"/>
                </a:cubicBezTo>
                <a:close/>
                <a:moveTo>
                  <a:pt x="3105484" y="3346407"/>
                </a:moveTo>
                <a:cubicBezTo>
                  <a:pt x="3106669" y="3346407"/>
                  <a:pt x="3107632" y="3347369"/>
                  <a:pt x="3107632" y="3348555"/>
                </a:cubicBezTo>
                <a:cubicBezTo>
                  <a:pt x="3107632" y="3349741"/>
                  <a:pt x="3106669" y="3350703"/>
                  <a:pt x="3105484" y="3350703"/>
                </a:cubicBezTo>
                <a:cubicBezTo>
                  <a:pt x="3104298" y="3350703"/>
                  <a:pt x="3103335" y="3349741"/>
                  <a:pt x="3103335" y="3348555"/>
                </a:cubicBezTo>
                <a:cubicBezTo>
                  <a:pt x="3103335" y="3347369"/>
                  <a:pt x="3104298" y="3346407"/>
                  <a:pt x="3105484" y="3346407"/>
                </a:cubicBezTo>
                <a:close/>
                <a:moveTo>
                  <a:pt x="3101187" y="1442124"/>
                </a:moveTo>
                <a:cubicBezTo>
                  <a:pt x="3098867" y="1442124"/>
                  <a:pt x="3097492" y="1441179"/>
                  <a:pt x="3098179" y="1440019"/>
                </a:cubicBezTo>
                <a:cubicBezTo>
                  <a:pt x="3099206" y="1438682"/>
                  <a:pt x="3100792" y="1437890"/>
                  <a:pt x="3102476" y="1437871"/>
                </a:cubicBezTo>
                <a:cubicBezTo>
                  <a:pt x="3104109" y="1437871"/>
                  <a:pt x="3105484" y="1438816"/>
                  <a:pt x="3105484" y="1440019"/>
                </a:cubicBezTo>
                <a:cubicBezTo>
                  <a:pt x="3105484" y="1441222"/>
                  <a:pt x="3103550" y="1441909"/>
                  <a:pt x="3101144" y="1441909"/>
                </a:cubicBezTo>
                <a:close/>
                <a:moveTo>
                  <a:pt x="3104581" y="4230340"/>
                </a:moveTo>
                <a:cubicBezTo>
                  <a:pt x="3105913" y="4228192"/>
                  <a:pt x="3111799" y="4230340"/>
                  <a:pt x="3111799" y="4232875"/>
                </a:cubicBezTo>
                <a:cubicBezTo>
                  <a:pt x="3111799" y="4235410"/>
                  <a:pt x="3106901" y="4235453"/>
                  <a:pt x="3104882" y="4233434"/>
                </a:cubicBezTo>
                <a:cubicBezTo>
                  <a:pt x="3104023" y="4232540"/>
                  <a:pt x="3103881" y="4231178"/>
                  <a:pt x="3104538" y="4230125"/>
                </a:cubicBezTo>
                <a:close/>
                <a:moveTo>
                  <a:pt x="3110554" y="3826463"/>
                </a:moveTo>
                <a:cubicBezTo>
                  <a:pt x="3107288" y="3829470"/>
                  <a:pt x="3106687" y="3827451"/>
                  <a:pt x="3109479" y="3822939"/>
                </a:cubicBezTo>
                <a:cubicBezTo>
                  <a:pt x="3110468" y="3821350"/>
                  <a:pt x="3111756" y="3820877"/>
                  <a:pt x="3112358" y="3821865"/>
                </a:cubicBezTo>
                <a:cubicBezTo>
                  <a:pt x="3112960" y="3822853"/>
                  <a:pt x="3112100" y="3824572"/>
                  <a:pt x="3110511" y="3826076"/>
                </a:cubicBezTo>
                <a:close/>
                <a:moveTo>
                  <a:pt x="3109694" y="3527206"/>
                </a:moveTo>
                <a:cubicBezTo>
                  <a:pt x="3109694" y="3524886"/>
                  <a:pt x="3111112" y="3522910"/>
                  <a:pt x="3112831" y="3522910"/>
                </a:cubicBezTo>
                <a:cubicBezTo>
                  <a:pt x="3114549" y="3522910"/>
                  <a:pt x="3115967" y="3523297"/>
                  <a:pt x="3115967" y="3523769"/>
                </a:cubicBezTo>
                <a:cubicBezTo>
                  <a:pt x="3116255" y="3525239"/>
                  <a:pt x="3116685" y="3526678"/>
                  <a:pt x="3117256" y="3528066"/>
                </a:cubicBezTo>
                <a:cubicBezTo>
                  <a:pt x="3118201" y="3530472"/>
                  <a:pt x="3117256" y="3531417"/>
                  <a:pt x="3114120" y="3531417"/>
                </a:cubicBezTo>
                <a:cubicBezTo>
                  <a:pt x="3110983" y="3531417"/>
                  <a:pt x="3109651" y="3529741"/>
                  <a:pt x="3109651" y="3526820"/>
                </a:cubicBezTo>
                <a:close/>
                <a:moveTo>
                  <a:pt x="3111799" y="3469847"/>
                </a:moveTo>
                <a:cubicBezTo>
                  <a:pt x="3112985" y="3469826"/>
                  <a:pt x="3113965" y="3470767"/>
                  <a:pt x="3113991" y="3471953"/>
                </a:cubicBezTo>
                <a:cubicBezTo>
                  <a:pt x="3114012" y="3473138"/>
                  <a:pt x="3113071" y="3474118"/>
                  <a:pt x="3111885" y="3474144"/>
                </a:cubicBezTo>
                <a:cubicBezTo>
                  <a:pt x="3110700" y="3474165"/>
                  <a:pt x="3109720" y="3473224"/>
                  <a:pt x="3109694" y="3472039"/>
                </a:cubicBezTo>
                <a:cubicBezTo>
                  <a:pt x="3109694" y="3472026"/>
                  <a:pt x="3109694" y="3472008"/>
                  <a:pt x="3109694" y="3471996"/>
                </a:cubicBezTo>
                <a:cubicBezTo>
                  <a:pt x="3109458" y="3470857"/>
                  <a:pt x="3110188" y="3469744"/>
                  <a:pt x="3111327" y="3469503"/>
                </a:cubicBezTo>
                <a:cubicBezTo>
                  <a:pt x="3111469" y="3469473"/>
                  <a:pt x="3111610" y="3469460"/>
                  <a:pt x="3111756" y="3469460"/>
                </a:cubicBezTo>
                <a:close/>
                <a:moveTo>
                  <a:pt x="3109694" y="3210549"/>
                </a:moveTo>
                <a:cubicBezTo>
                  <a:pt x="3109716" y="3209385"/>
                  <a:pt x="3110678" y="3208465"/>
                  <a:pt x="3111842" y="3208487"/>
                </a:cubicBezTo>
                <a:cubicBezTo>
                  <a:pt x="3113003" y="3208513"/>
                  <a:pt x="3113926" y="3209471"/>
                  <a:pt x="3113905" y="3210635"/>
                </a:cubicBezTo>
                <a:cubicBezTo>
                  <a:pt x="3113879" y="3211782"/>
                  <a:pt x="3112947" y="3212698"/>
                  <a:pt x="3111799" y="3212698"/>
                </a:cubicBezTo>
                <a:cubicBezTo>
                  <a:pt x="3110640" y="3212745"/>
                  <a:pt x="3109656" y="3211843"/>
                  <a:pt x="3109608" y="3210682"/>
                </a:cubicBezTo>
                <a:cubicBezTo>
                  <a:pt x="3109600" y="3210506"/>
                  <a:pt x="3109617" y="3210335"/>
                  <a:pt x="3109651" y="3210163"/>
                </a:cubicBezTo>
                <a:close/>
                <a:moveTo>
                  <a:pt x="3115967" y="3384818"/>
                </a:moveTo>
                <a:cubicBezTo>
                  <a:pt x="3114820" y="3384797"/>
                  <a:pt x="3113905" y="3383860"/>
                  <a:pt x="3113905" y="3382713"/>
                </a:cubicBezTo>
                <a:cubicBezTo>
                  <a:pt x="3113905" y="3381527"/>
                  <a:pt x="3114867" y="3380564"/>
                  <a:pt x="3116053" y="3380564"/>
                </a:cubicBezTo>
                <a:cubicBezTo>
                  <a:pt x="3117239" y="3380564"/>
                  <a:pt x="3118201" y="3381527"/>
                  <a:pt x="3118201" y="3382713"/>
                </a:cubicBezTo>
                <a:cubicBezTo>
                  <a:pt x="3118004" y="3383791"/>
                  <a:pt x="3117015" y="3384539"/>
                  <a:pt x="3115924" y="3384431"/>
                </a:cubicBezTo>
                <a:close/>
                <a:moveTo>
                  <a:pt x="3115967" y="3369952"/>
                </a:moveTo>
                <a:cubicBezTo>
                  <a:pt x="3114781" y="3369978"/>
                  <a:pt x="3113802" y="3369033"/>
                  <a:pt x="3113776" y="3367847"/>
                </a:cubicBezTo>
                <a:cubicBezTo>
                  <a:pt x="3113754" y="3366661"/>
                  <a:pt x="3114695" y="3365681"/>
                  <a:pt x="3115881" y="3365655"/>
                </a:cubicBezTo>
                <a:cubicBezTo>
                  <a:pt x="3117067" y="3365634"/>
                  <a:pt x="3118051" y="3366575"/>
                  <a:pt x="3118073" y="3367761"/>
                </a:cubicBezTo>
                <a:cubicBezTo>
                  <a:pt x="3118073" y="3367791"/>
                  <a:pt x="3118073" y="3367817"/>
                  <a:pt x="3118073" y="3367847"/>
                </a:cubicBezTo>
                <a:cubicBezTo>
                  <a:pt x="3117883" y="3368873"/>
                  <a:pt x="3116968" y="3369604"/>
                  <a:pt x="3115924" y="3369565"/>
                </a:cubicBezTo>
                <a:close/>
                <a:moveTo>
                  <a:pt x="3114936" y="2794212"/>
                </a:moveTo>
                <a:cubicBezTo>
                  <a:pt x="3113217" y="2794212"/>
                  <a:pt x="3111799" y="2793266"/>
                  <a:pt x="3111799" y="2792106"/>
                </a:cubicBezTo>
                <a:cubicBezTo>
                  <a:pt x="3111799" y="2790946"/>
                  <a:pt x="3113217" y="2789958"/>
                  <a:pt x="3114936" y="2789958"/>
                </a:cubicBezTo>
                <a:cubicBezTo>
                  <a:pt x="3116655" y="2789958"/>
                  <a:pt x="3118073" y="2790946"/>
                  <a:pt x="3118073" y="2792106"/>
                </a:cubicBezTo>
                <a:cubicBezTo>
                  <a:pt x="3118073" y="2793266"/>
                  <a:pt x="3116655" y="2793610"/>
                  <a:pt x="3114893" y="2793610"/>
                </a:cubicBezTo>
                <a:close/>
                <a:moveTo>
                  <a:pt x="3114936" y="2033031"/>
                </a:moveTo>
                <a:cubicBezTo>
                  <a:pt x="3112530" y="2033504"/>
                  <a:pt x="3111542" y="2032731"/>
                  <a:pt x="3112143" y="2030926"/>
                </a:cubicBezTo>
                <a:cubicBezTo>
                  <a:pt x="3113024" y="2029053"/>
                  <a:pt x="3114751" y="2027708"/>
                  <a:pt x="3116784" y="2027317"/>
                </a:cubicBezTo>
                <a:cubicBezTo>
                  <a:pt x="3119190" y="2026844"/>
                  <a:pt x="3120178" y="2027618"/>
                  <a:pt x="3119576" y="2029422"/>
                </a:cubicBezTo>
                <a:cubicBezTo>
                  <a:pt x="3118592" y="2031064"/>
                  <a:pt x="3116917" y="2032168"/>
                  <a:pt x="3115022" y="2032430"/>
                </a:cubicBezTo>
                <a:close/>
                <a:moveTo>
                  <a:pt x="3118287" y="2038832"/>
                </a:moveTo>
                <a:cubicBezTo>
                  <a:pt x="3119104" y="2034836"/>
                  <a:pt x="3123185" y="2034106"/>
                  <a:pt x="3123185" y="2037972"/>
                </a:cubicBezTo>
                <a:cubicBezTo>
                  <a:pt x="3122962" y="2039545"/>
                  <a:pt x="3121888" y="2040868"/>
                  <a:pt x="3120393" y="2041410"/>
                </a:cubicBezTo>
                <a:cubicBezTo>
                  <a:pt x="3118717" y="2041410"/>
                  <a:pt x="3117901" y="2040422"/>
                  <a:pt x="3118373" y="2038230"/>
                </a:cubicBezTo>
                <a:close/>
                <a:moveTo>
                  <a:pt x="3137708" y="1182697"/>
                </a:moveTo>
                <a:cubicBezTo>
                  <a:pt x="3139383" y="1188197"/>
                  <a:pt x="3136505" y="1189056"/>
                  <a:pt x="3132552" y="1184201"/>
                </a:cubicBezTo>
                <a:cubicBezTo>
                  <a:pt x="3130532" y="1181752"/>
                  <a:pt x="3130490" y="1180334"/>
                  <a:pt x="3132251" y="1178530"/>
                </a:cubicBezTo>
                <a:cubicBezTo>
                  <a:pt x="3135130" y="1175092"/>
                  <a:pt x="3135860" y="1175651"/>
                  <a:pt x="3137794" y="1182096"/>
                </a:cubicBezTo>
                <a:close/>
                <a:moveTo>
                  <a:pt x="3136806" y="445664"/>
                </a:moveTo>
                <a:cubicBezTo>
                  <a:pt x="3136806" y="444418"/>
                  <a:pt x="3137751" y="443988"/>
                  <a:pt x="3138911" y="444719"/>
                </a:cubicBezTo>
                <a:cubicBezTo>
                  <a:pt x="3140071" y="445449"/>
                  <a:pt x="3140973" y="446437"/>
                  <a:pt x="3140973" y="446953"/>
                </a:cubicBezTo>
                <a:cubicBezTo>
                  <a:pt x="3140973" y="447468"/>
                  <a:pt x="3140071" y="447898"/>
                  <a:pt x="3138911" y="447898"/>
                </a:cubicBezTo>
                <a:cubicBezTo>
                  <a:pt x="3137699" y="447855"/>
                  <a:pt x="3136754" y="446841"/>
                  <a:pt x="3136797" y="445634"/>
                </a:cubicBezTo>
                <a:cubicBezTo>
                  <a:pt x="3136801" y="445440"/>
                  <a:pt x="3136836" y="445247"/>
                  <a:pt x="3136892" y="445062"/>
                </a:cubicBezTo>
                <a:close/>
                <a:moveTo>
                  <a:pt x="3134700" y="1298834"/>
                </a:moveTo>
                <a:cubicBezTo>
                  <a:pt x="3134700" y="1300853"/>
                  <a:pt x="3128427" y="1301884"/>
                  <a:pt x="3127310" y="1300037"/>
                </a:cubicBezTo>
                <a:cubicBezTo>
                  <a:pt x="3126666" y="1298920"/>
                  <a:pt x="3128041" y="1298017"/>
                  <a:pt x="3130404" y="1298017"/>
                </a:cubicBezTo>
                <a:cubicBezTo>
                  <a:pt x="3132767" y="1298017"/>
                  <a:pt x="3134786" y="1297802"/>
                  <a:pt x="3134786" y="1298232"/>
                </a:cubicBezTo>
                <a:close/>
                <a:moveTo>
                  <a:pt x="3130962" y="1986628"/>
                </a:moveTo>
                <a:cubicBezTo>
                  <a:pt x="3130103" y="1992644"/>
                  <a:pt x="3127654" y="1994878"/>
                  <a:pt x="3125635" y="1991398"/>
                </a:cubicBezTo>
                <a:cubicBezTo>
                  <a:pt x="3124345" y="1989163"/>
                  <a:pt x="3127912" y="1980227"/>
                  <a:pt x="3129931" y="1980227"/>
                </a:cubicBezTo>
                <a:cubicBezTo>
                  <a:pt x="3131177" y="1979711"/>
                  <a:pt x="3131564" y="1982504"/>
                  <a:pt x="3131048" y="1986027"/>
                </a:cubicBezTo>
                <a:close/>
                <a:moveTo>
                  <a:pt x="3125549" y="1189142"/>
                </a:moveTo>
                <a:cubicBezTo>
                  <a:pt x="3123873" y="1189120"/>
                  <a:pt x="3122296" y="1188348"/>
                  <a:pt x="3121252" y="1187037"/>
                </a:cubicBezTo>
                <a:cubicBezTo>
                  <a:pt x="3120565" y="1185834"/>
                  <a:pt x="3121939" y="1184889"/>
                  <a:pt x="3124303" y="1184889"/>
                </a:cubicBezTo>
                <a:cubicBezTo>
                  <a:pt x="3126666" y="1184889"/>
                  <a:pt x="3128599" y="1185834"/>
                  <a:pt x="3128599" y="1187037"/>
                </a:cubicBezTo>
                <a:cubicBezTo>
                  <a:pt x="3128599" y="1188240"/>
                  <a:pt x="3127138" y="1189142"/>
                  <a:pt x="3125549" y="1189142"/>
                </a:cubicBezTo>
                <a:close/>
                <a:moveTo>
                  <a:pt x="3126709" y="1958228"/>
                </a:moveTo>
                <a:cubicBezTo>
                  <a:pt x="3129201" y="1958228"/>
                  <a:pt x="3130575" y="1959302"/>
                  <a:pt x="3130103" y="1960849"/>
                </a:cubicBezTo>
                <a:cubicBezTo>
                  <a:pt x="3128745" y="1963801"/>
                  <a:pt x="3125248" y="1965094"/>
                  <a:pt x="3122296" y="1963736"/>
                </a:cubicBezTo>
                <a:cubicBezTo>
                  <a:pt x="3122021" y="1963607"/>
                  <a:pt x="3121759" y="1963461"/>
                  <a:pt x="3121510" y="1963298"/>
                </a:cubicBezTo>
                <a:cubicBezTo>
                  <a:pt x="3119361" y="1961150"/>
                  <a:pt x="3122111" y="1958228"/>
                  <a:pt x="3126709" y="1958228"/>
                </a:cubicBezTo>
                <a:close/>
                <a:moveTo>
                  <a:pt x="3129501" y="3016516"/>
                </a:moveTo>
                <a:cubicBezTo>
                  <a:pt x="3127611" y="3013380"/>
                  <a:pt x="3130103" y="3007536"/>
                  <a:pt x="3132681" y="3009169"/>
                </a:cubicBezTo>
                <a:cubicBezTo>
                  <a:pt x="3134120" y="3010591"/>
                  <a:pt x="3134885" y="3012559"/>
                  <a:pt x="3134786" y="3014583"/>
                </a:cubicBezTo>
                <a:cubicBezTo>
                  <a:pt x="3134786" y="3019223"/>
                  <a:pt x="3131736" y="3020297"/>
                  <a:pt x="3129501" y="3016688"/>
                </a:cubicBezTo>
                <a:close/>
                <a:moveTo>
                  <a:pt x="3138094" y="3038515"/>
                </a:moveTo>
                <a:cubicBezTo>
                  <a:pt x="3135731" y="3036109"/>
                  <a:pt x="3136677" y="3033617"/>
                  <a:pt x="3139899" y="3033617"/>
                </a:cubicBezTo>
                <a:cubicBezTo>
                  <a:pt x="3141618" y="3033617"/>
                  <a:pt x="3143036" y="3034519"/>
                  <a:pt x="3143036" y="3035593"/>
                </a:cubicBezTo>
                <a:cubicBezTo>
                  <a:pt x="3143164" y="3038472"/>
                  <a:pt x="3139899" y="3040362"/>
                  <a:pt x="3138438" y="3038686"/>
                </a:cubicBezTo>
                <a:close/>
                <a:moveTo>
                  <a:pt x="3137665" y="31689"/>
                </a:moveTo>
                <a:cubicBezTo>
                  <a:pt x="3142649" y="35728"/>
                  <a:pt x="3143164" y="37017"/>
                  <a:pt x="3141102" y="40927"/>
                </a:cubicBezTo>
                <a:cubicBezTo>
                  <a:pt x="3139740" y="43324"/>
                  <a:pt x="3137312" y="44923"/>
                  <a:pt x="3134571" y="45223"/>
                </a:cubicBezTo>
                <a:cubicBezTo>
                  <a:pt x="3129501" y="45223"/>
                  <a:pt x="3129244" y="41915"/>
                  <a:pt x="3134142" y="39036"/>
                </a:cubicBezTo>
                <a:cubicBezTo>
                  <a:pt x="3137020" y="37318"/>
                  <a:pt x="3135688" y="36845"/>
                  <a:pt x="3127998" y="36802"/>
                </a:cubicBezTo>
                <a:cubicBezTo>
                  <a:pt x="3115452" y="36802"/>
                  <a:pt x="3114120" y="34396"/>
                  <a:pt x="3124002" y="30143"/>
                </a:cubicBezTo>
                <a:cubicBezTo>
                  <a:pt x="3131650" y="27264"/>
                  <a:pt x="3132208" y="27307"/>
                  <a:pt x="3137794" y="31861"/>
                </a:cubicBezTo>
                <a:close/>
                <a:moveTo>
                  <a:pt x="3117901" y="5051"/>
                </a:moveTo>
                <a:cubicBezTo>
                  <a:pt x="3119061" y="5051"/>
                  <a:pt x="3120006" y="6511"/>
                  <a:pt x="3120006" y="8230"/>
                </a:cubicBezTo>
                <a:cubicBezTo>
                  <a:pt x="3120006" y="9949"/>
                  <a:pt x="3119061" y="11409"/>
                  <a:pt x="3117901" y="11409"/>
                </a:cubicBezTo>
                <a:cubicBezTo>
                  <a:pt x="3116741" y="11409"/>
                  <a:pt x="3115795" y="9992"/>
                  <a:pt x="3115795" y="8230"/>
                </a:cubicBezTo>
                <a:cubicBezTo>
                  <a:pt x="3115795" y="6468"/>
                  <a:pt x="3116955" y="5222"/>
                  <a:pt x="3118030" y="5222"/>
                </a:cubicBezTo>
                <a:close/>
                <a:moveTo>
                  <a:pt x="3118803" y="1508463"/>
                </a:moveTo>
                <a:cubicBezTo>
                  <a:pt x="3120951" y="1507604"/>
                  <a:pt x="3122068" y="1508463"/>
                  <a:pt x="3122068" y="1510612"/>
                </a:cubicBezTo>
                <a:cubicBezTo>
                  <a:pt x="3122068" y="1514350"/>
                  <a:pt x="3120951" y="1514564"/>
                  <a:pt x="3114764" y="1511900"/>
                </a:cubicBezTo>
                <a:cubicBezTo>
                  <a:pt x="3112487" y="1510912"/>
                  <a:pt x="3111671" y="1509967"/>
                  <a:pt x="3113046" y="1509924"/>
                </a:cubicBezTo>
                <a:cubicBezTo>
                  <a:pt x="3115056" y="1509748"/>
                  <a:pt x="3117033" y="1509314"/>
                  <a:pt x="3118932" y="1508635"/>
                </a:cubicBezTo>
                <a:close/>
                <a:moveTo>
                  <a:pt x="3112659" y="1295568"/>
                </a:moveTo>
                <a:cubicBezTo>
                  <a:pt x="3111284" y="1297802"/>
                  <a:pt x="3103249" y="1297931"/>
                  <a:pt x="3099769" y="1295568"/>
                </a:cubicBezTo>
                <a:cubicBezTo>
                  <a:pt x="3098394" y="1294666"/>
                  <a:pt x="3100929" y="1293893"/>
                  <a:pt x="3105484" y="1293764"/>
                </a:cubicBezTo>
                <a:cubicBezTo>
                  <a:pt x="3110038" y="1293635"/>
                  <a:pt x="3113260" y="1294537"/>
                  <a:pt x="3112659" y="1295568"/>
                </a:cubicBezTo>
                <a:close/>
                <a:moveTo>
                  <a:pt x="3108749" y="35513"/>
                </a:moveTo>
                <a:cubicBezTo>
                  <a:pt x="3111799" y="38392"/>
                  <a:pt x="3112057" y="39810"/>
                  <a:pt x="3110124" y="41786"/>
                </a:cubicBezTo>
                <a:cubicBezTo>
                  <a:pt x="3108190" y="43763"/>
                  <a:pt x="3107546" y="43591"/>
                  <a:pt x="3107546" y="41786"/>
                </a:cubicBezTo>
                <a:cubicBezTo>
                  <a:pt x="3107387" y="39647"/>
                  <a:pt x="3106953" y="37541"/>
                  <a:pt x="3106257" y="35513"/>
                </a:cubicBezTo>
                <a:cubicBezTo>
                  <a:pt x="3104968" y="31990"/>
                  <a:pt x="3105097" y="31947"/>
                  <a:pt x="3108749" y="35513"/>
                </a:cubicBezTo>
                <a:close/>
                <a:moveTo>
                  <a:pt x="3104453" y="500402"/>
                </a:moveTo>
                <a:cubicBezTo>
                  <a:pt x="3104190" y="502413"/>
                  <a:pt x="3102631" y="504003"/>
                  <a:pt x="3100628" y="504312"/>
                </a:cubicBezTo>
                <a:cubicBezTo>
                  <a:pt x="3097836" y="504870"/>
                  <a:pt x="3096976" y="503968"/>
                  <a:pt x="3097492" y="501132"/>
                </a:cubicBezTo>
                <a:cubicBezTo>
                  <a:pt x="3098351" y="496492"/>
                  <a:pt x="3104409" y="495848"/>
                  <a:pt x="3104409" y="500402"/>
                </a:cubicBezTo>
                <a:close/>
                <a:moveTo>
                  <a:pt x="3099039" y="46813"/>
                </a:moveTo>
                <a:cubicBezTo>
                  <a:pt x="3101187" y="45438"/>
                  <a:pt x="3103765" y="51110"/>
                  <a:pt x="3101917" y="52828"/>
                </a:cubicBezTo>
                <a:cubicBezTo>
                  <a:pt x="3100070" y="54547"/>
                  <a:pt x="3097148" y="54160"/>
                  <a:pt x="3097148" y="51024"/>
                </a:cubicBezTo>
                <a:cubicBezTo>
                  <a:pt x="3097109" y="49417"/>
                  <a:pt x="3097784" y="47874"/>
                  <a:pt x="3098996" y="46813"/>
                </a:cubicBezTo>
                <a:close/>
                <a:moveTo>
                  <a:pt x="3097105" y="3153878"/>
                </a:moveTo>
                <a:cubicBezTo>
                  <a:pt x="3098308" y="3153147"/>
                  <a:pt x="3099254" y="3153878"/>
                  <a:pt x="3099254" y="3155854"/>
                </a:cubicBezTo>
                <a:cubicBezTo>
                  <a:pt x="3099254" y="3159592"/>
                  <a:pt x="3097965" y="3160150"/>
                  <a:pt x="3096203" y="3157186"/>
                </a:cubicBezTo>
                <a:cubicBezTo>
                  <a:pt x="3095546" y="3156034"/>
                  <a:pt x="3095928" y="3154565"/>
                  <a:pt x="3097062" y="3153878"/>
                </a:cubicBezTo>
                <a:close/>
                <a:moveTo>
                  <a:pt x="3084731" y="4185913"/>
                </a:moveTo>
                <a:cubicBezTo>
                  <a:pt x="3083012" y="4182691"/>
                  <a:pt x="3083399" y="4181617"/>
                  <a:pt x="3086750" y="4180800"/>
                </a:cubicBezTo>
                <a:cubicBezTo>
                  <a:pt x="3089028" y="4180199"/>
                  <a:pt x="3090360" y="4180800"/>
                  <a:pt x="3089672" y="4181660"/>
                </a:cubicBezTo>
                <a:cubicBezTo>
                  <a:pt x="3088985" y="4182519"/>
                  <a:pt x="3089973" y="4184152"/>
                  <a:pt x="3091778" y="4184882"/>
                </a:cubicBezTo>
                <a:cubicBezTo>
                  <a:pt x="3093582" y="4185613"/>
                  <a:pt x="3095043" y="4186988"/>
                  <a:pt x="3095043" y="4188019"/>
                </a:cubicBezTo>
                <a:cubicBezTo>
                  <a:pt x="3095000" y="4191628"/>
                  <a:pt x="3086879" y="4189909"/>
                  <a:pt x="3084688" y="4185913"/>
                </a:cubicBezTo>
                <a:close/>
                <a:moveTo>
                  <a:pt x="3097148" y="4202842"/>
                </a:moveTo>
                <a:lnTo>
                  <a:pt x="3097148" y="4202842"/>
                </a:lnTo>
                <a:cubicBezTo>
                  <a:pt x="3097148" y="4205420"/>
                  <a:pt x="3087266" y="4205420"/>
                  <a:pt x="3085719" y="4202842"/>
                </a:cubicBezTo>
                <a:cubicBezTo>
                  <a:pt x="3085096" y="4201652"/>
                  <a:pt x="3085509" y="4200183"/>
                  <a:pt x="3086665" y="4199491"/>
                </a:cubicBezTo>
                <a:cubicBezTo>
                  <a:pt x="3089372" y="4197772"/>
                  <a:pt x="3097105" y="4200221"/>
                  <a:pt x="3097105" y="4202842"/>
                </a:cubicBezTo>
                <a:close/>
                <a:moveTo>
                  <a:pt x="3025868" y="4224969"/>
                </a:moveTo>
                <a:cubicBezTo>
                  <a:pt x="3024738" y="4224420"/>
                  <a:pt x="3023376" y="4224892"/>
                  <a:pt x="3022826" y="4226026"/>
                </a:cubicBezTo>
                <a:cubicBezTo>
                  <a:pt x="3022822" y="4226031"/>
                  <a:pt x="3022822" y="4226039"/>
                  <a:pt x="3022818" y="4226044"/>
                </a:cubicBezTo>
                <a:cubicBezTo>
                  <a:pt x="3022087" y="4227797"/>
                  <a:pt x="3020076" y="4228626"/>
                  <a:pt x="3018323" y="4227895"/>
                </a:cubicBezTo>
                <a:cubicBezTo>
                  <a:pt x="3017752" y="4227655"/>
                  <a:pt x="3017258" y="4227268"/>
                  <a:pt x="3016888" y="4226774"/>
                </a:cubicBezTo>
                <a:cubicBezTo>
                  <a:pt x="3013881" y="4223724"/>
                  <a:pt x="3015771" y="4219857"/>
                  <a:pt x="3021701" y="4216849"/>
                </a:cubicBezTo>
                <a:cubicBezTo>
                  <a:pt x="3026985" y="4214185"/>
                  <a:pt x="3028231" y="4214142"/>
                  <a:pt x="3030294" y="4216849"/>
                </a:cubicBezTo>
                <a:cubicBezTo>
                  <a:pt x="3032356" y="4219556"/>
                  <a:pt x="3032098" y="4220587"/>
                  <a:pt x="3030294" y="4222993"/>
                </a:cubicBezTo>
                <a:cubicBezTo>
                  <a:pt x="3028704" y="4224583"/>
                  <a:pt x="3026727" y="4225528"/>
                  <a:pt x="3025825" y="4224969"/>
                </a:cubicBezTo>
                <a:close/>
                <a:moveTo>
                  <a:pt x="3028661" y="4247526"/>
                </a:moveTo>
                <a:cubicBezTo>
                  <a:pt x="3027157" y="4249073"/>
                  <a:pt x="3025997" y="4249116"/>
                  <a:pt x="3025138" y="4247526"/>
                </a:cubicBezTo>
                <a:cubicBezTo>
                  <a:pt x="3023591" y="4245077"/>
                  <a:pt x="3027630" y="4241812"/>
                  <a:pt x="3029434" y="4243831"/>
                </a:cubicBezTo>
                <a:cubicBezTo>
                  <a:pt x="3030294" y="4244691"/>
                  <a:pt x="3029864" y="4246281"/>
                  <a:pt x="3028618" y="4247526"/>
                </a:cubicBezTo>
                <a:close/>
                <a:moveTo>
                  <a:pt x="3023419" y="4237000"/>
                </a:moveTo>
                <a:cubicBezTo>
                  <a:pt x="3022689" y="4239148"/>
                  <a:pt x="3022216" y="4239148"/>
                  <a:pt x="3020884" y="4237000"/>
                </a:cubicBezTo>
                <a:cubicBezTo>
                  <a:pt x="3019165" y="4234121"/>
                  <a:pt x="3020884" y="4230856"/>
                  <a:pt x="3023032" y="4233004"/>
                </a:cubicBezTo>
                <a:lnTo>
                  <a:pt x="3023032" y="4233004"/>
                </a:lnTo>
                <a:cubicBezTo>
                  <a:pt x="3023759" y="4234211"/>
                  <a:pt x="3023887" y="4235685"/>
                  <a:pt x="3023376" y="4237000"/>
                </a:cubicBezTo>
                <a:close/>
                <a:moveTo>
                  <a:pt x="3001936" y="4215517"/>
                </a:moveTo>
                <a:cubicBezTo>
                  <a:pt x="3002624" y="4214357"/>
                  <a:pt x="3003655" y="4213412"/>
                  <a:pt x="3004127" y="4213412"/>
                </a:cubicBezTo>
                <a:cubicBezTo>
                  <a:pt x="3004600" y="4213412"/>
                  <a:pt x="3005073" y="4214357"/>
                  <a:pt x="3005073" y="4215517"/>
                </a:cubicBezTo>
                <a:cubicBezTo>
                  <a:pt x="3005051" y="4216729"/>
                  <a:pt x="3004050" y="4217687"/>
                  <a:pt x="3002839" y="4217665"/>
                </a:cubicBezTo>
                <a:cubicBezTo>
                  <a:pt x="3002839" y="4217665"/>
                  <a:pt x="3002839" y="4217665"/>
                  <a:pt x="3002839" y="4217665"/>
                </a:cubicBezTo>
                <a:cubicBezTo>
                  <a:pt x="3001550" y="4217579"/>
                  <a:pt x="3000948" y="4216634"/>
                  <a:pt x="3001850" y="4215431"/>
                </a:cubicBezTo>
                <a:close/>
                <a:moveTo>
                  <a:pt x="2998542" y="4087995"/>
                </a:moveTo>
                <a:cubicBezTo>
                  <a:pt x="2995577" y="4087995"/>
                  <a:pt x="2996394" y="4082409"/>
                  <a:pt x="2999831" y="4079402"/>
                </a:cubicBezTo>
                <a:cubicBezTo>
                  <a:pt x="3003268" y="4076394"/>
                  <a:pt x="3003913" y="4078714"/>
                  <a:pt x="3001678" y="4084557"/>
                </a:cubicBezTo>
                <a:cubicBezTo>
                  <a:pt x="3000948" y="4086405"/>
                  <a:pt x="2999487" y="4087909"/>
                  <a:pt x="2998456" y="4087909"/>
                </a:cubicBezTo>
                <a:close/>
                <a:moveTo>
                  <a:pt x="3003741" y="3657822"/>
                </a:moveTo>
                <a:cubicBezTo>
                  <a:pt x="3001073" y="3657264"/>
                  <a:pt x="2998301" y="3658106"/>
                  <a:pt x="2996394" y="3660056"/>
                </a:cubicBezTo>
                <a:cubicBezTo>
                  <a:pt x="2994245" y="3662033"/>
                  <a:pt x="2992484" y="3662548"/>
                  <a:pt x="2992484" y="3661216"/>
                </a:cubicBezTo>
                <a:cubicBezTo>
                  <a:pt x="2992484" y="3658424"/>
                  <a:pt x="2999187" y="3654428"/>
                  <a:pt x="3003870" y="3654428"/>
                </a:cubicBezTo>
                <a:cubicBezTo>
                  <a:pt x="3005674" y="3654428"/>
                  <a:pt x="3007135" y="3655502"/>
                  <a:pt x="3007135" y="3656791"/>
                </a:cubicBezTo>
                <a:cubicBezTo>
                  <a:pt x="3007135" y="3658080"/>
                  <a:pt x="3005545" y="3658467"/>
                  <a:pt x="3003655" y="3657736"/>
                </a:cubicBezTo>
                <a:close/>
                <a:moveTo>
                  <a:pt x="2939292" y="1787397"/>
                </a:moveTo>
                <a:cubicBezTo>
                  <a:pt x="2943159" y="1787397"/>
                  <a:pt x="2945393" y="1788471"/>
                  <a:pt x="2945393" y="1790404"/>
                </a:cubicBezTo>
                <a:cubicBezTo>
                  <a:pt x="2945393" y="1793884"/>
                  <a:pt x="2943159" y="1794701"/>
                  <a:pt x="2936370" y="1793283"/>
                </a:cubicBezTo>
                <a:cubicBezTo>
                  <a:pt x="2929582" y="1791865"/>
                  <a:pt x="2931816" y="1787311"/>
                  <a:pt x="2939206" y="1787311"/>
                </a:cubicBezTo>
                <a:close/>
                <a:moveTo>
                  <a:pt x="2934996" y="214852"/>
                </a:moveTo>
                <a:cubicBezTo>
                  <a:pt x="2936770" y="215578"/>
                  <a:pt x="2937982" y="217241"/>
                  <a:pt x="2938132" y="219149"/>
                </a:cubicBezTo>
                <a:cubicBezTo>
                  <a:pt x="2938132" y="223187"/>
                  <a:pt x="2934695" y="222887"/>
                  <a:pt x="2933148" y="218762"/>
                </a:cubicBezTo>
                <a:cubicBezTo>
                  <a:pt x="2931129" y="213821"/>
                  <a:pt x="2931344" y="213477"/>
                  <a:pt x="2934824" y="214852"/>
                </a:cubicBezTo>
                <a:close/>
                <a:moveTo>
                  <a:pt x="3009326" y="1321949"/>
                </a:moveTo>
                <a:cubicBezTo>
                  <a:pt x="3009326" y="1322465"/>
                  <a:pt x="3008381" y="1322894"/>
                  <a:pt x="3007221" y="1322894"/>
                </a:cubicBezTo>
                <a:cubicBezTo>
                  <a:pt x="3003999" y="1322894"/>
                  <a:pt x="2996480" y="1314516"/>
                  <a:pt x="2997769" y="1312325"/>
                </a:cubicBezTo>
                <a:cubicBezTo>
                  <a:pt x="2999058" y="1310134"/>
                  <a:pt x="3009154" y="1319414"/>
                  <a:pt x="3009154" y="1321949"/>
                </a:cubicBezTo>
                <a:close/>
                <a:moveTo>
                  <a:pt x="3005030" y="1229272"/>
                </a:moveTo>
                <a:cubicBezTo>
                  <a:pt x="3005030" y="1228026"/>
                  <a:pt x="3005975" y="1227596"/>
                  <a:pt x="3007092" y="1228327"/>
                </a:cubicBezTo>
                <a:cubicBezTo>
                  <a:pt x="3008209" y="1229057"/>
                  <a:pt x="3009197" y="1230088"/>
                  <a:pt x="3009197" y="1230604"/>
                </a:cubicBezTo>
                <a:cubicBezTo>
                  <a:pt x="3009197" y="1231120"/>
                  <a:pt x="3008252" y="1231506"/>
                  <a:pt x="3007092" y="1231506"/>
                </a:cubicBezTo>
                <a:cubicBezTo>
                  <a:pt x="3005906" y="1231484"/>
                  <a:pt x="3004961" y="1230504"/>
                  <a:pt x="3004987" y="1229317"/>
                </a:cubicBezTo>
                <a:cubicBezTo>
                  <a:pt x="3004987" y="1229302"/>
                  <a:pt x="3004987" y="1229287"/>
                  <a:pt x="3004987" y="1229272"/>
                </a:cubicBezTo>
                <a:close/>
                <a:moveTo>
                  <a:pt x="3006791" y="2988717"/>
                </a:moveTo>
                <a:cubicBezTo>
                  <a:pt x="2999530" y="2989577"/>
                  <a:pt x="2997081" y="2985409"/>
                  <a:pt x="3003311" y="2982874"/>
                </a:cubicBezTo>
                <a:cubicBezTo>
                  <a:pt x="3005975" y="2981800"/>
                  <a:pt x="3007221" y="2980812"/>
                  <a:pt x="3006061" y="2980726"/>
                </a:cubicBezTo>
                <a:cubicBezTo>
                  <a:pt x="3003698" y="2980726"/>
                  <a:pt x="3009283" y="2976429"/>
                  <a:pt x="3011947" y="2976429"/>
                </a:cubicBezTo>
                <a:cubicBezTo>
                  <a:pt x="3012893" y="2976429"/>
                  <a:pt x="3013365" y="2979050"/>
                  <a:pt x="3013021" y="2982230"/>
                </a:cubicBezTo>
                <a:cubicBezTo>
                  <a:pt x="3012463" y="2986741"/>
                  <a:pt x="3011045" y="2988245"/>
                  <a:pt x="3006748" y="2988717"/>
                </a:cubicBezTo>
                <a:close/>
                <a:moveTo>
                  <a:pt x="3007092" y="3050760"/>
                </a:moveTo>
                <a:cubicBezTo>
                  <a:pt x="3007139" y="3051899"/>
                  <a:pt x="3006254" y="3052861"/>
                  <a:pt x="3005116" y="3052908"/>
                </a:cubicBezTo>
                <a:cubicBezTo>
                  <a:pt x="3005090" y="3052908"/>
                  <a:pt x="3005060" y="3052908"/>
                  <a:pt x="3005030" y="3052908"/>
                </a:cubicBezTo>
                <a:cubicBezTo>
                  <a:pt x="3003844" y="3052908"/>
                  <a:pt x="3002882" y="3051946"/>
                  <a:pt x="3002882" y="3050760"/>
                </a:cubicBezTo>
                <a:cubicBezTo>
                  <a:pt x="3002882" y="3049574"/>
                  <a:pt x="3003844" y="3048612"/>
                  <a:pt x="3005030" y="3048612"/>
                </a:cubicBezTo>
                <a:cubicBezTo>
                  <a:pt x="3006168" y="3048633"/>
                  <a:pt x="3007075" y="3049574"/>
                  <a:pt x="3007049" y="3050713"/>
                </a:cubicBezTo>
                <a:cubicBezTo>
                  <a:pt x="3007049" y="3050730"/>
                  <a:pt x="3007049" y="3050743"/>
                  <a:pt x="3007049" y="3050760"/>
                </a:cubicBezTo>
                <a:close/>
                <a:moveTo>
                  <a:pt x="2979852" y="3002982"/>
                </a:moveTo>
                <a:cubicBezTo>
                  <a:pt x="2982645" y="3001220"/>
                  <a:pt x="2986597" y="3003755"/>
                  <a:pt x="2985051" y="3006290"/>
                </a:cubicBezTo>
                <a:cubicBezTo>
                  <a:pt x="2984368" y="3007377"/>
                  <a:pt x="2983233" y="3008103"/>
                  <a:pt x="2981957" y="3008267"/>
                </a:cubicBezTo>
                <a:cubicBezTo>
                  <a:pt x="2979036" y="3008267"/>
                  <a:pt x="2977489" y="3004443"/>
                  <a:pt x="2979809" y="3002982"/>
                </a:cubicBezTo>
                <a:close/>
                <a:moveTo>
                  <a:pt x="2984149" y="4096416"/>
                </a:moveTo>
                <a:cubicBezTo>
                  <a:pt x="2985265" y="4096416"/>
                  <a:pt x="2986125" y="4097877"/>
                  <a:pt x="2986125" y="4099595"/>
                </a:cubicBezTo>
                <a:cubicBezTo>
                  <a:pt x="2986125" y="4102904"/>
                  <a:pt x="2983676" y="4103892"/>
                  <a:pt x="2981313" y="4101443"/>
                </a:cubicBezTo>
                <a:cubicBezTo>
                  <a:pt x="2979465" y="4099724"/>
                  <a:pt x="2981527" y="4096416"/>
                  <a:pt x="2984149" y="4096416"/>
                </a:cubicBezTo>
                <a:close/>
                <a:moveTo>
                  <a:pt x="2958927" y="2279311"/>
                </a:moveTo>
                <a:cubicBezTo>
                  <a:pt x="2955018" y="2279311"/>
                  <a:pt x="2954631" y="2278709"/>
                  <a:pt x="2956393" y="2276733"/>
                </a:cubicBezTo>
                <a:cubicBezTo>
                  <a:pt x="2958154" y="2274757"/>
                  <a:pt x="2959486" y="2274757"/>
                  <a:pt x="2961420" y="2276733"/>
                </a:cubicBezTo>
                <a:cubicBezTo>
                  <a:pt x="2963353" y="2278709"/>
                  <a:pt x="2962837" y="2279311"/>
                  <a:pt x="2958927" y="2279311"/>
                </a:cubicBezTo>
                <a:close/>
                <a:moveTo>
                  <a:pt x="2960990" y="2289923"/>
                </a:moveTo>
                <a:cubicBezTo>
                  <a:pt x="2961016" y="2291062"/>
                  <a:pt x="2960109" y="2292003"/>
                  <a:pt x="2958970" y="2292029"/>
                </a:cubicBezTo>
                <a:cubicBezTo>
                  <a:pt x="2958958" y="2292029"/>
                  <a:pt x="2958941" y="2292029"/>
                  <a:pt x="2958927" y="2292029"/>
                </a:cubicBezTo>
                <a:cubicBezTo>
                  <a:pt x="2957742" y="2292029"/>
                  <a:pt x="2956779" y="2291066"/>
                  <a:pt x="2956779" y="2289880"/>
                </a:cubicBezTo>
                <a:cubicBezTo>
                  <a:pt x="2956779" y="2288695"/>
                  <a:pt x="2957742" y="2287732"/>
                  <a:pt x="2958927" y="2287732"/>
                </a:cubicBezTo>
                <a:cubicBezTo>
                  <a:pt x="2960066" y="2287728"/>
                  <a:pt x="2960990" y="2288652"/>
                  <a:pt x="2960994" y="2289790"/>
                </a:cubicBezTo>
                <a:cubicBezTo>
                  <a:pt x="2960994" y="2289833"/>
                  <a:pt x="2960994" y="2289880"/>
                  <a:pt x="2960990" y="2289923"/>
                </a:cubicBezTo>
                <a:close/>
                <a:moveTo>
                  <a:pt x="2938992" y="4147416"/>
                </a:moveTo>
                <a:cubicBezTo>
                  <a:pt x="2938244" y="4149135"/>
                  <a:pt x="2936246" y="4149925"/>
                  <a:pt x="2934527" y="4149178"/>
                </a:cubicBezTo>
                <a:cubicBezTo>
                  <a:pt x="2933827" y="4148873"/>
                  <a:pt x="2933251" y="4148344"/>
                  <a:pt x="2932890" y="4147674"/>
                </a:cubicBezTo>
                <a:cubicBezTo>
                  <a:pt x="2932246" y="4146643"/>
                  <a:pt x="2932890" y="4144666"/>
                  <a:pt x="2934652" y="4143378"/>
                </a:cubicBezTo>
                <a:cubicBezTo>
                  <a:pt x="2937960" y="4140585"/>
                  <a:pt x="2941269" y="4143721"/>
                  <a:pt x="2938992" y="4147416"/>
                </a:cubicBezTo>
                <a:close/>
                <a:moveTo>
                  <a:pt x="2941011" y="1894467"/>
                </a:moveTo>
                <a:cubicBezTo>
                  <a:pt x="2941685" y="1895537"/>
                  <a:pt x="2941380" y="1896950"/>
                  <a:pt x="2940324" y="1897646"/>
                </a:cubicBezTo>
                <a:cubicBezTo>
                  <a:pt x="2939249" y="1898291"/>
                  <a:pt x="2937874" y="1897389"/>
                  <a:pt x="2937187" y="1895670"/>
                </a:cubicBezTo>
                <a:cubicBezTo>
                  <a:pt x="2935898" y="1892233"/>
                  <a:pt x="2939077" y="1891245"/>
                  <a:pt x="2941011" y="1894467"/>
                </a:cubicBezTo>
                <a:close/>
                <a:moveTo>
                  <a:pt x="2938304" y="3546928"/>
                </a:moveTo>
                <a:cubicBezTo>
                  <a:pt x="2938652" y="3544878"/>
                  <a:pt x="2939963" y="3543121"/>
                  <a:pt x="2941827" y="3542201"/>
                </a:cubicBezTo>
                <a:cubicBezTo>
                  <a:pt x="2943632" y="3541557"/>
                  <a:pt x="2944405" y="3542588"/>
                  <a:pt x="2943932" y="3545037"/>
                </a:cubicBezTo>
                <a:cubicBezTo>
                  <a:pt x="2943572" y="3547082"/>
                  <a:pt x="2942265" y="3548831"/>
                  <a:pt x="2940409" y="3549763"/>
                </a:cubicBezTo>
                <a:cubicBezTo>
                  <a:pt x="2938605" y="3550365"/>
                  <a:pt x="2937831" y="3549334"/>
                  <a:pt x="2938304" y="3546928"/>
                </a:cubicBezTo>
                <a:close/>
                <a:moveTo>
                  <a:pt x="2942171" y="2304789"/>
                </a:moveTo>
                <a:cubicBezTo>
                  <a:pt x="2941007" y="2304789"/>
                  <a:pt x="2940066" y="2303849"/>
                  <a:pt x="2940066" y="2302684"/>
                </a:cubicBezTo>
                <a:cubicBezTo>
                  <a:pt x="2940066" y="2301498"/>
                  <a:pt x="2941028" y="2300536"/>
                  <a:pt x="2942214" y="2300536"/>
                </a:cubicBezTo>
                <a:cubicBezTo>
                  <a:pt x="2943400" y="2300536"/>
                  <a:pt x="2944362" y="2301498"/>
                  <a:pt x="2944362" y="2302684"/>
                </a:cubicBezTo>
                <a:cubicBezTo>
                  <a:pt x="2944362" y="2303849"/>
                  <a:pt x="2943421" y="2304789"/>
                  <a:pt x="2942257" y="2304789"/>
                </a:cubicBezTo>
                <a:cubicBezTo>
                  <a:pt x="2942231" y="2304789"/>
                  <a:pt x="2942201" y="2304789"/>
                  <a:pt x="2942171" y="2304789"/>
                </a:cubicBezTo>
                <a:close/>
                <a:moveTo>
                  <a:pt x="2946468" y="2967879"/>
                </a:moveTo>
                <a:cubicBezTo>
                  <a:pt x="2947628" y="2967879"/>
                  <a:pt x="2948573" y="2969340"/>
                  <a:pt x="2948573" y="2971059"/>
                </a:cubicBezTo>
                <a:cubicBezTo>
                  <a:pt x="2948573" y="2972777"/>
                  <a:pt x="2947628" y="2974281"/>
                  <a:pt x="2946468" y="2974281"/>
                </a:cubicBezTo>
                <a:cubicBezTo>
                  <a:pt x="2945307" y="2974281"/>
                  <a:pt x="2944362" y="2972820"/>
                  <a:pt x="2944362" y="2971059"/>
                </a:cubicBezTo>
                <a:cubicBezTo>
                  <a:pt x="2944362" y="2969297"/>
                  <a:pt x="2945093" y="2967922"/>
                  <a:pt x="2946339" y="2967922"/>
                </a:cubicBezTo>
                <a:close/>
                <a:moveTo>
                  <a:pt x="2959056" y="349507"/>
                </a:moveTo>
                <a:cubicBezTo>
                  <a:pt x="2957892" y="349507"/>
                  <a:pt x="2956951" y="348566"/>
                  <a:pt x="2956951" y="347401"/>
                </a:cubicBezTo>
                <a:cubicBezTo>
                  <a:pt x="2956951" y="346233"/>
                  <a:pt x="2957888" y="345274"/>
                  <a:pt x="2959056" y="345253"/>
                </a:cubicBezTo>
                <a:cubicBezTo>
                  <a:pt x="2960221" y="345274"/>
                  <a:pt x="2961140" y="346237"/>
                  <a:pt x="2961119" y="347401"/>
                </a:cubicBezTo>
                <a:cubicBezTo>
                  <a:pt x="2961119" y="347401"/>
                  <a:pt x="2961119" y="347401"/>
                  <a:pt x="2961119" y="347401"/>
                </a:cubicBezTo>
                <a:cubicBezTo>
                  <a:pt x="2961145" y="348540"/>
                  <a:pt x="2960242" y="349485"/>
                  <a:pt x="2959104" y="349511"/>
                </a:cubicBezTo>
                <a:cubicBezTo>
                  <a:pt x="2959044" y="349511"/>
                  <a:pt x="2958988" y="349511"/>
                  <a:pt x="2958927" y="349507"/>
                </a:cubicBezTo>
                <a:close/>
                <a:moveTo>
                  <a:pt x="2963353" y="2063838"/>
                </a:moveTo>
                <a:cubicBezTo>
                  <a:pt x="2963353" y="2064353"/>
                  <a:pt x="2962408" y="2064783"/>
                  <a:pt x="2961248" y="2064783"/>
                </a:cubicBezTo>
                <a:cubicBezTo>
                  <a:pt x="2960053" y="2064714"/>
                  <a:pt x="2959138" y="2063700"/>
                  <a:pt x="2959186" y="2062506"/>
                </a:cubicBezTo>
                <a:cubicBezTo>
                  <a:pt x="2959186" y="2061303"/>
                  <a:pt x="2960131" y="2060873"/>
                  <a:pt x="2961248" y="2061604"/>
                </a:cubicBezTo>
                <a:cubicBezTo>
                  <a:pt x="2962365" y="2062334"/>
                  <a:pt x="2963095" y="2063193"/>
                  <a:pt x="2963095" y="2063709"/>
                </a:cubicBezTo>
                <a:close/>
                <a:moveTo>
                  <a:pt x="2959572" y="177085"/>
                </a:moveTo>
                <a:cubicBezTo>
                  <a:pt x="2956135" y="173562"/>
                  <a:pt x="2956436" y="166859"/>
                  <a:pt x="2960088" y="166859"/>
                </a:cubicBezTo>
                <a:cubicBezTo>
                  <a:pt x="2961720" y="166859"/>
                  <a:pt x="2963697" y="168879"/>
                  <a:pt x="2964384" y="171371"/>
                </a:cubicBezTo>
                <a:cubicBezTo>
                  <a:pt x="2965974" y="176741"/>
                  <a:pt x="2962794" y="180480"/>
                  <a:pt x="2959314" y="176956"/>
                </a:cubicBezTo>
                <a:close/>
                <a:moveTo>
                  <a:pt x="2964384" y="75471"/>
                </a:moveTo>
                <a:cubicBezTo>
                  <a:pt x="2963680" y="76704"/>
                  <a:pt x="2962408" y="77508"/>
                  <a:pt x="2960990" y="77620"/>
                </a:cubicBezTo>
                <a:cubicBezTo>
                  <a:pt x="2959873" y="77620"/>
                  <a:pt x="2959486" y="76674"/>
                  <a:pt x="2960217" y="75471"/>
                </a:cubicBezTo>
                <a:cubicBezTo>
                  <a:pt x="2960968" y="74290"/>
                  <a:pt x="2962219" y="73512"/>
                  <a:pt x="2963611" y="73366"/>
                </a:cubicBezTo>
                <a:cubicBezTo>
                  <a:pt x="2964513" y="73237"/>
                  <a:pt x="2964857" y="74182"/>
                  <a:pt x="2964126" y="75342"/>
                </a:cubicBezTo>
                <a:close/>
                <a:moveTo>
                  <a:pt x="2960088" y="108727"/>
                </a:moveTo>
                <a:cubicBezTo>
                  <a:pt x="2961862" y="109453"/>
                  <a:pt x="2963074" y="111116"/>
                  <a:pt x="2963224" y="113023"/>
                </a:cubicBezTo>
                <a:cubicBezTo>
                  <a:pt x="2963155" y="114690"/>
                  <a:pt x="2961755" y="115992"/>
                  <a:pt x="2960088" y="115945"/>
                </a:cubicBezTo>
                <a:cubicBezTo>
                  <a:pt x="2958369" y="115945"/>
                  <a:pt x="2956951" y="114097"/>
                  <a:pt x="2956951" y="111648"/>
                </a:cubicBezTo>
                <a:cubicBezTo>
                  <a:pt x="2956951" y="109199"/>
                  <a:pt x="2957982" y="107782"/>
                  <a:pt x="2959959" y="108598"/>
                </a:cubicBezTo>
                <a:close/>
                <a:moveTo>
                  <a:pt x="2957080" y="196635"/>
                </a:moveTo>
                <a:cubicBezTo>
                  <a:pt x="2958283" y="196635"/>
                  <a:pt x="2958713" y="197580"/>
                  <a:pt x="2957982" y="198740"/>
                </a:cubicBezTo>
                <a:cubicBezTo>
                  <a:pt x="2957252" y="199900"/>
                  <a:pt x="2956307" y="200888"/>
                  <a:pt x="2955748" y="200888"/>
                </a:cubicBezTo>
                <a:cubicBezTo>
                  <a:pt x="2955189" y="200888"/>
                  <a:pt x="2954846" y="199943"/>
                  <a:pt x="2954846" y="198740"/>
                </a:cubicBezTo>
                <a:cubicBezTo>
                  <a:pt x="2954867" y="197588"/>
                  <a:pt x="2955800" y="196656"/>
                  <a:pt x="2956951" y="196635"/>
                </a:cubicBezTo>
                <a:close/>
                <a:moveTo>
                  <a:pt x="2957768" y="307572"/>
                </a:moveTo>
                <a:cubicBezTo>
                  <a:pt x="2959959" y="318786"/>
                  <a:pt x="2954760" y="320118"/>
                  <a:pt x="2949174" y="309720"/>
                </a:cubicBezTo>
                <a:cubicBezTo>
                  <a:pt x="2946038" y="304092"/>
                  <a:pt x="2947370" y="300783"/>
                  <a:pt x="2952741" y="300783"/>
                </a:cubicBezTo>
                <a:cubicBezTo>
                  <a:pt x="2955104" y="300655"/>
                  <a:pt x="2956693" y="302803"/>
                  <a:pt x="2957639" y="307443"/>
                </a:cubicBezTo>
                <a:close/>
                <a:moveTo>
                  <a:pt x="2952612" y="1932878"/>
                </a:moveTo>
                <a:cubicBezTo>
                  <a:pt x="2952633" y="1934017"/>
                  <a:pt x="2951731" y="1934958"/>
                  <a:pt x="2950592" y="1934984"/>
                </a:cubicBezTo>
                <a:cubicBezTo>
                  <a:pt x="2950579" y="1934984"/>
                  <a:pt x="2950562" y="1934984"/>
                  <a:pt x="2950549" y="1934984"/>
                </a:cubicBezTo>
                <a:cubicBezTo>
                  <a:pt x="2949385" y="1934984"/>
                  <a:pt x="2948444" y="1934043"/>
                  <a:pt x="2948444" y="1932878"/>
                </a:cubicBezTo>
                <a:cubicBezTo>
                  <a:pt x="2948444" y="1931710"/>
                  <a:pt x="2949381" y="1930752"/>
                  <a:pt x="2950549" y="1930730"/>
                </a:cubicBezTo>
                <a:cubicBezTo>
                  <a:pt x="2951714" y="1930752"/>
                  <a:pt x="2952633" y="1931714"/>
                  <a:pt x="2952612" y="1932878"/>
                </a:cubicBezTo>
                <a:cubicBezTo>
                  <a:pt x="2952612" y="1932878"/>
                  <a:pt x="2952612" y="1932878"/>
                  <a:pt x="2952612" y="1932878"/>
                </a:cubicBezTo>
                <a:close/>
                <a:moveTo>
                  <a:pt x="2943546" y="231437"/>
                </a:moveTo>
                <a:cubicBezTo>
                  <a:pt x="2941140" y="228988"/>
                  <a:pt x="2942042" y="226496"/>
                  <a:pt x="2945307" y="226496"/>
                </a:cubicBezTo>
                <a:cubicBezTo>
                  <a:pt x="2947048" y="226517"/>
                  <a:pt x="2948444" y="227935"/>
                  <a:pt x="2948444" y="229675"/>
                </a:cubicBezTo>
                <a:cubicBezTo>
                  <a:pt x="2948444" y="232769"/>
                  <a:pt x="2945952" y="233671"/>
                  <a:pt x="2943546" y="231222"/>
                </a:cubicBezTo>
                <a:close/>
                <a:moveTo>
                  <a:pt x="2947370" y="2662049"/>
                </a:moveTo>
                <a:cubicBezTo>
                  <a:pt x="2948096" y="2660881"/>
                  <a:pt x="2949312" y="2660103"/>
                  <a:pt x="2950678" y="2659944"/>
                </a:cubicBezTo>
                <a:cubicBezTo>
                  <a:pt x="2951791" y="2659991"/>
                  <a:pt x="2952659" y="2660932"/>
                  <a:pt x="2952612" y="2662045"/>
                </a:cubicBezTo>
                <a:cubicBezTo>
                  <a:pt x="2952612" y="2662045"/>
                  <a:pt x="2952612" y="2662049"/>
                  <a:pt x="2952612" y="2662049"/>
                </a:cubicBezTo>
                <a:cubicBezTo>
                  <a:pt x="2952612" y="2663252"/>
                  <a:pt x="2951151" y="2664197"/>
                  <a:pt x="2949346" y="2664197"/>
                </a:cubicBezTo>
                <a:cubicBezTo>
                  <a:pt x="2947542" y="2664197"/>
                  <a:pt x="2946682" y="2662866"/>
                  <a:pt x="2947370" y="2661834"/>
                </a:cubicBezTo>
                <a:close/>
                <a:moveTo>
                  <a:pt x="2953686" y="4245206"/>
                </a:moveTo>
                <a:cubicBezTo>
                  <a:pt x="2955533" y="4245206"/>
                  <a:pt x="2956479" y="4246152"/>
                  <a:pt x="2955748" y="4247312"/>
                </a:cubicBezTo>
                <a:cubicBezTo>
                  <a:pt x="2955018" y="4248472"/>
                  <a:pt x="2954115" y="4249417"/>
                  <a:pt x="2953686" y="4249417"/>
                </a:cubicBezTo>
                <a:cubicBezTo>
                  <a:pt x="2953256" y="4249417"/>
                  <a:pt x="2952311" y="4248515"/>
                  <a:pt x="2951581" y="4247312"/>
                </a:cubicBezTo>
                <a:cubicBezTo>
                  <a:pt x="2950850" y="4246109"/>
                  <a:pt x="2951795" y="4245206"/>
                  <a:pt x="2953686" y="4245206"/>
                </a:cubicBezTo>
                <a:close/>
                <a:moveTo>
                  <a:pt x="2963955" y="2533668"/>
                </a:moveTo>
                <a:cubicBezTo>
                  <a:pt x="2967392" y="2532293"/>
                  <a:pt x="2969368" y="2533883"/>
                  <a:pt x="2969368" y="2537964"/>
                </a:cubicBezTo>
                <a:cubicBezTo>
                  <a:pt x="2969368" y="2539511"/>
                  <a:pt x="2967478" y="2540800"/>
                  <a:pt x="2965072" y="2540800"/>
                </a:cubicBezTo>
                <a:cubicBezTo>
                  <a:pt x="2963104" y="2541109"/>
                  <a:pt x="2961256" y="2539760"/>
                  <a:pt x="2960947" y="2537792"/>
                </a:cubicBezTo>
                <a:cubicBezTo>
                  <a:pt x="2960638" y="2535825"/>
                  <a:pt x="2961987" y="2533977"/>
                  <a:pt x="2963955" y="2533668"/>
                </a:cubicBezTo>
                <a:close/>
                <a:moveTo>
                  <a:pt x="2969239" y="2921132"/>
                </a:moveTo>
                <a:cubicBezTo>
                  <a:pt x="2971645" y="2921132"/>
                  <a:pt x="2973536" y="2922078"/>
                  <a:pt x="2973536" y="2923281"/>
                </a:cubicBezTo>
                <a:cubicBezTo>
                  <a:pt x="2973536" y="2924484"/>
                  <a:pt x="2972161" y="2925386"/>
                  <a:pt x="2970528" y="2925386"/>
                </a:cubicBezTo>
                <a:cubicBezTo>
                  <a:pt x="2968853" y="2925364"/>
                  <a:pt x="2967276" y="2924591"/>
                  <a:pt x="2966232" y="2923281"/>
                </a:cubicBezTo>
                <a:cubicBezTo>
                  <a:pt x="2965544" y="2922078"/>
                  <a:pt x="2966919" y="2921132"/>
                  <a:pt x="2969239" y="2921132"/>
                </a:cubicBezTo>
                <a:close/>
                <a:moveTo>
                  <a:pt x="2971087" y="2898446"/>
                </a:moveTo>
                <a:cubicBezTo>
                  <a:pt x="2972337" y="2897789"/>
                  <a:pt x="2973833" y="2897789"/>
                  <a:pt x="2975083" y="2898446"/>
                </a:cubicBezTo>
                <a:cubicBezTo>
                  <a:pt x="2975770" y="2899177"/>
                  <a:pt x="2974567" y="2899692"/>
                  <a:pt x="2972333" y="2899564"/>
                </a:cubicBezTo>
                <a:cubicBezTo>
                  <a:pt x="2970099" y="2899435"/>
                  <a:pt x="2969411" y="2899177"/>
                  <a:pt x="2971087" y="2898446"/>
                </a:cubicBezTo>
                <a:close/>
                <a:moveTo>
                  <a:pt x="2972505" y="2963625"/>
                </a:moveTo>
                <a:cubicBezTo>
                  <a:pt x="2973772" y="2964545"/>
                  <a:pt x="2974842" y="2965714"/>
                  <a:pt x="2975641" y="2967063"/>
                </a:cubicBezTo>
                <a:cubicBezTo>
                  <a:pt x="2975641" y="2967535"/>
                  <a:pt x="2974224" y="2967879"/>
                  <a:pt x="2972505" y="2967879"/>
                </a:cubicBezTo>
                <a:cubicBezTo>
                  <a:pt x="2970696" y="2967784"/>
                  <a:pt x="2969295" y="2966255"/>
                  <a:pt x="2969368" y="2964442"/>
                </a:cubicBezTo>
                <a:cubicBezTo>
                  <a:pt x="2969368" y="2961606"/>
                  <a:pt x="2969927" y="2961477"/>
                  <a:pt x="2972505" y="2963625"/>
                </a:cubicBezTo>
                <a:close/>
                <a:moveTo>
                  <a:pt x="2974094" y="2881991"/>
                </a:moveTo>
                <a:cubicBezTo>
                  <a:pt x="2971559" y="2879069"/>
                  <a:pt x="2972548" y="2872366"/>
                  <a:pt x="2975512" y="2872366"/>
                </a:cubicBezTo>
                <a:cubicBezTo>
                  <a:pt x="2978477" y="2872366"/>
                  <a:pt x="2986211" y="2882205"/>
                  <a:pt x="2984750" y="2883709"/>
                </a:cubicBezTo>
                <a:cubicBezTo>
                  <a:pt x="2981274" y="2885900"/>
                  <a:pt x="2976707" y="2885166"/>
                  <a:pt x="2974094" y="2881991"/>
                </a:cubicBezTo>
                <a:close/>
                <a:moveTo>
                  <a:pt x="2977918" y="1848880"/>
                </a:moveTo>
                <a:cubicBezTo>
                  <a:pt x="2977918" y="1846388"/>
                  <a:pt x="2978520" y="1845916"/>
                  <a:pt x="2979164" y="1847591"/>
                </a:cubicBezTo>
                <a:cubicBezTo>
                  <a:pt x="2979852" y="1848863"/>
                  <a:pt x="2979852" y="1850401"/>
                  <a:pt x="2979164" y="1851673"/>
                </a:cubicBezTo>
                <a:cubicBezTo>
                  <a:pt x="2978348" y="1852232"/>
                  <a:pt x="2977832" y="1850814"/>
                  <a:pt x="2977918" y="1848752"/>
                </a:cubicBezTo>
                <a:close/>
                <a:moveTo>
                  <a:pt x="2979852" y="1248779"/>
                </a:moveTo>
                <a:cubicBezTo>
                  <a:pt x="2980015" y="1247424"/>
                  <a:pt x="2980771" y="1246213"/>
                  <a:pt x="2981914" y="1245470"/>
                </a:cubicBezTo>
                <a:cubicBezTo>
                  <a:pt x="2983074" y="1244740"/>
                  <a:pt x="2984020" y="1245470"/>
                  <a:pt x="2984020" y="1247447"/>
                </a:cubicBezTo>
                <a:cubicBezTo>
                  <a:pt x="2984020" y="1249423"/>
                  <a:pt x="2983074" y="1250798"/>
                  <a:pt x="2981914" y="1250798"/>
                </a:cubicBezTo>
                <a:cubicBezTo>
                  <a:pt x="2980776" y="1250799"/>
                  <a:pt x="2979852" y="1249876"/>
                  <a:pt x="2979852" y="1248737"/>
                </a:cubicBezTo>
                <a:cubicBezTo>
                  <a:pt x="2979852" y="1248708"/>
                  <a:pt x="2979852" y="1248679"/>
                  <a:pt x="2979852" y="1248650"/>
                </a:cubicBezTo>
                <a:close/>
                <a:moveTo>
                  <a:pt x="2977618" y="4202799"/>
                </a:moveTo>
                <a:cubicBezTo>
                  <a:pt x="2978829" y="4202773"/>
                  <a:pt x="2979826" y="4203736"/>
                  <a:pt x="2979852" y="4204947"/>
                </a:cubicBezTo>
                <a:cubicBezTo>
                  <a:pt x="2979852" y="4204947"/>
                  <a:pt x="2979852" y="4204947"/>
                  <a:pt x="2979852" y="4204947"/>
                </a:cubicBezTo>
                <a:cubicBezTo>
                  <a:pt x="2979852" y="4206107"/>
                  <a:pt x="2979422" y="4207053"/>
                  <a:pt x="2978950" y="4207053"/>
                </a:cubicBezTo>
                <a:cubicBezTo>
                  <a:pt x="2978477" y="4207053"/>
                  <a:pt x="2977403" y="4206107"/>
                  <a:pt x="2976715" y="4204947"/>
                </a:cubicBezTo>
                <a:cubicBezTo>
                  <a:pt x="2976028" y="4203787"/>
                  <a:pt x="2976415" y="4202670"/>
                  <a:pt x="2977618" y="4202670"/>
                </a:cubicBezTo>
                <a:close/>
                <a:moveTo>
                  <a:pt x="2982817" y="2984850"/>
                </a:moveTo>
                <a:cubicBezTo>
                  <a:pt x="2980410" y="2984850"/>
                  <a:pt x="2979895" y="2984249"/>
                  <a:pt x="2981570" y="2983562"/>
                </a:cubicBezTo>
                <a:cubicBezTo>
                  <a:pt x="2982821" y="2982904"/>
                  <a:pt x="2984316" y="2982904"/>
                  <a:pt x="2985566" y="2983562"/>
                </a:cubicBezTo>
                <a:cubicBezTo>
                  <a:pt x="2986254" y="2984335"/>
                  <a:pt x="2985051" y="2984807"/>
                  <a:pt x="2982817" y="2984722"/>
                </a:cubicBezTo>
                <a:close/>
                <a:moveTo>
                  <a:pt x="2985051" y="2459982"/>
                </a:moveTo>
                <a:cubicBezTo>
                  <a:pt x="2984282" y="2458654"/>
                  <a:pt x="2984282" y="2457013"/>
                  <a:pt x="2985051" y="2455685"/>
                </a:cubicBezTo>
                <a:cubicBezTo>
                  <a:pt x="2986984" y="2452506"/>
                  <a:pt x="2992355" y="2453150"/>
                  <a:pt x="2992355" y="2456544"/>
                </a:cubicBezTo>
                <a:cubicBezTo>
                  <a:pt x="2992355" y="2459939"/>
                  <a:pt x="2986769" y="2462688"/>
                  <a:pt x="2985051" y="2459853"/>
                </a:cubicBezTo>
                <a:close/>
                <a:moveTo>
                  <a:pt x="2986125" y="2293404"/>
                </a:moveTo>
                <a:cubicBezTo>
                  <a:pt x="2986125" y="2291569"/>
                  <a:pt x="2987599" y="2290074"/>
                  <a:pt x="2989433" y="2290052"/>
                </a:cubicBezTo>
                <a:cubicBezTo>
                  <a:pt x="2991238" y="2290052"/>
                  <a:pt x="2992398" y="2291212"/>
                  <a:pt x="2991925" y="2292587"/>
                </a:cubicBezTo>
                <a:cubicBezTo>
                  <a:pt x="2990636" y="2296411"/>
                  <a:pt x="2986125" y="2297056"/>
                  <a:pt x="2986125" y="2293361"/>
                </a:cubicBezTo>
                <a:close/>
                <a:moveTo>
                  <a:pt x="2995534" y="3006290"/>
                </a:moveTo>
                <a:cubicBezTo>
                  <a:pt x="2998671" y="3006290"/>
                  <a:pt x="3000475" y="3007193"/>
                  <a:pt x="2999831" y="3008396"/>
                </a:cubicBezTo>
                <a:cubicBezTo>
                  <a:pt x="2998258" y="3010767"/>
                  <a:pt x="2995058" y="3011416"/>
                  <a:pt x="2992686" y="3009844"/>
                </a:cubicBezTo>
                <a:cubicBezTo>
                  <a:pt x="2992110" y="3009461"/>
                  <a:pt x="2991620" y="3008971"/>
                  <a:pt x="2991238" y="3008396"/>
                </a:cubicBezTo>
                <a:cubicBezTo>
                  <a:pt x="2990636" y="3007064"/>
                  <a:pt x="2992355" y="3006161"/>
                  <a:pt x="2995534" y="3006161"/>
                </a:cubicBezTo>
                <a:close/>
                <a:moveTo>
                  <a:pt x="3007049" y="2703425"/>
                </a:moveTo>
                <a:cubicBezTo>
                  <a:pt x="3008690" y="2703533"/>
                  <a:pt x="3010121" y="2704568"/>
                  <a:pt x="3010744" y="2706089"/>
                </a:cubicBezTo>
                <a:cubicBezTo>
                  <a:pt x="3011260" y="2707679"/>
                  <a:pt x="3009756" y="2708753"/>
                  <a:pt x="3007049" y="2708753"/>
                </a:cubicBezTo>
                <a:cubicBezTo>
                  <a:pt x="3004342" y="2708753"/>
                  <a:pt x="3002753" y="2707679"/>
                  <a:pt x="3003397" y="2706089"/>
                </a:cubicBezTo>
                <a:cubicBezTo>
                  <a:pt x="3003973" y="2704529"/>
                  <a:pt x="3005395" y="2703442"/>
                  <a:pt x="3007049" y="2703296"/>
                </a:cubicBezTo>
                <a:close/>
                <a:moveTo>
                  <a:pt x="3004987" y="2383589"/>
                </a:moveTo>
                <a:cubicBezTo>
                  <a:pt x="3004987" y="2382403"/>
                  <a:pt x="3005949" y="2381440"/>
                  <a:pt x="3007135" y="2381440"/>
                </a:cubicBezTo>
                <a:cubicBezTo>
                  <a:pt x="3008321" y="2381440"/>
                  <a:pt x="3009283" y="2382403"/>
                  <a:pt x="3009283" y="2383589"/>
                </a:cubicBezTo>
                <a:cubicBezTo>
                  <a:pt x="3009283" y="2384774"/>
                  <a:pt x="3008321" y="2385737"/>
                  <a:pt x="3007135" y="2385737"/>
                </a:cubicBezTo>
                <a:cubicBezTo>
                  <a:pt x="3005949" y="2385737"/>
                  <a:pt x="3004987" y="2384774"/>
                  <a:pt x="3004987" y="2383589"/>
                </a:cubicBezTo>
                <a:close/>
                <a:moveTo>
                  <a:pt x="3004084" y="2815007"/>
                </a:moveTo>
                <a:cubicBezTo>
                  <a:pt x="3005932" y="2815007"/>
                  <a:pt x="3007049" y="2816124"/>
                  <a:pt x="3006577" y="2817542"/>
                </a:cubicBezTo>
                <a:cubicBezTo>
                  <a:pt x="3005288" y="2821452"/>
                  <a:pt x="3000776" y="2822139"/>
                  <a:pt x="3000776" y="2818358"/>
                </a:cubicBezTo>
                <a:cubicBezTo>
                  <a:pt x="3000703" y="2816511"/>
                  <a:pt x="3002147" y="2814951"/>
                  <a:pt x="3003994" y="2814883"/>
                </a:cubicBezTo>
                <a:cubicBezTo>
                  <a:pt x="3004024" y="2814878"/>
                  <a:pt x="3004055" y="2814878"/>
                  <a:pt x="3004084" y="2814878"/>
                </a:cubicBezTo>
                <a:close/>
                <a:moveTo>
                  <a:pt x="3002882" y="2900938"/>
                </a:moveTo>
                <a:cubicBezTo>
                  <a:pt x="3004041" y="2901669"/>
                  <a:pt x="3004987" y="2902657"/>
                  <a:pt x="3004987" y="2903173"/>
                </a:cubicBezTo>
                <a:cubicBezTo>
                  <a:pt x="3004987" y="2903688"/>
                  <a:pt x="3004041" y="2904118"/>
                  <a:pt x="3002882" y="2904118"/>
                </a:cubicBezTo>
                <a:cubicBezTo>
                  <a:pt x="3001696" y="2904096"/>
                  <a:pt x="3000750" y="2903117"/>
                  <a:pt x="3000776" y="2901931"/>
                </a:cubicBezTo>
                <a:cubicBezTo>
                  <a:pt x="3000776" y="2901914"/>
                  <a:pt x="3000776" y="2901901"/>
                  <a:pt x="3000776" y="2901884"/>
                </a:cubicBezTo>
                <a:cubicBezTo>
                  <a:pt x="3000948" y="2900638"/>
                  <a:pt x="3001721" y="2900208"/>
                  <a:pt x="3002882" y="2900938"/>
                </a:cubicBezTo>
                <a:close/>
                <a:moveTo>
                  <a:pt x="3008209" y="2961649"/>
                </a:moveTo>
                <a:cubicBezTo>
                  <a:pt x="3006946" y="2959638"/>
                  <a:pt x="3007552" y="2956987"/>
                  <a:pt x="3009563" y="2955724"/>
                </a:cubicBezTo>
                <a:cubicBezTo>
                  <a:pt x="3010439" y="2955174"/>
                  <a:pt x="3011483" y="2954959"/>
                  <a:pt x="3012506" y="2955118"/>
                </a:cubicBezTo>
                <a:cubicBezTo>
                  <a:pt x="3014310" y="2955118"/>
                  <a:pt x="3015384" y="2956622"/>
                  <a:pt x="3014998" y="2958684"/>
                </a:cubicBezTo>
                <a:cubicBezTo>
                  <a:pt x="3014267" y="2962938"/>
                  <a:pt x="3010057" y="2964743"/>
                  <a:pt x="3008209" y="2961649"/>
                </a:cubicBezTo>
                <a:close/>
                <a:moveTo>
                  <a:pt x="3009154" y="2751117"/>
                </a:moveTo>
                <a:cubicBezTo>
                  <a:pt x="3005245" y="2751117"/>
                  <a:pt x="3004858" y="2750559"/>
                  <a:pt x="3006663" y="2748582"/>
                </a:cubicBezTo>
                <a:cubicBezTo>
                  <a:pt x="3008467" y="2746606"/>
                  <a:pt x="3009713" y="2746563"/>
                  <a:pt x="3011689" y="2748582"/>
                </a:cubicBezTo>
                <a:cubicBezTo>
                  <a:pt x="3013666" y="2750602"/>
                  <a:pt x="3013064" y="2751117"/>
                  <a:pt x="3009154" y="2751117"/>
                </a:cubicBezTo>
                <a:close/>
                <a:moveTo>
                  <a:pt x="3007994" y="2168760"/>
                </a:moveTo>
                <a:cubicBezTo>
                  <a:pt x="3006190" y="2168760"/>
                  <a:pt x="3005288" y="2167772"/>
                  <a:pt x="3006018" y="2166612"/>
                </a:cubicBezTo>
                <a:cubicBezTo>
                  <a:pt x="3006735" y="2165456"/>
                  <a:pt x="3007934" y="2164687"/>
                  <a:pt x="3009283" y="2164507"/>
                </a:cubicBezTo>
                <a:cubicBezTo>
                  <a:pt x="3010401" y="2164528"/>
                  <a:pt x="3011286" y="2165452"/>
                  <a:pt x="3011260" y="2166565"/>
                </a:cubicBezTo>
                <a:cubicBezTo>
                  <a:pt x="3011260" y="2166582"/>
                  <a:pt x="3011260" y="2166595"/>
                  <a:pt x="3011260" y="2166612"/>
                </a:cubicBezTo>
                <a:cubicBezTo>
                  <a:pt x="3011260" y="2167815"/>
                  <a:pt x="3009799" y="2168760"/>
                  <a:pt x="3007994" y="2168760"/>
                </a:cubicBezTo>
                <a:close/>
                <a:moveTo>
                  <a:pt x="3000948" y="1334409"/>
                </a:moveTo>
                <a:cubicBezTo>
                  <a:pt x="3001060" y="1336595"/>
                  <a:pt x="3001494" y="1338752"/>
                  <a:pt x="3002237" y="1340811"/>
                </a:cubicBezTo>
                <a:cubicBezTo>
                  <a:pt x="3003053" y="1343045"/>
                  <a:pt x="3002237" y="1344162"/>
                  <a:pt x="3000089" y="1344162"/>
                </a:cubicBezTo>
                <a:cubicBezTo>
                  <a:pt x="2996093" y="1344162"/>
                  <a:pt x="2993687" y="1339221"/>
                  <a:pt x="2995448" y="1334624"/>
                </a:cubicBezTo>
                <a:cubicBezTo>
                  <a:pt x="2997210" y="1330027"/>
                  <a:pt x="3000948" y="1330413"/>
                  <a:pt x="3000948" y="1334409"/>
                </a:cubicBezTo>
                <a:close/>
                <a:moveTo>
                  <a:pt x="2997554" y="2157073"/>
                </a:moveTo>
                <a:cubicBezTo>
                  <a:pt x="2998198" y="2158835"/>
                  <a:pt x="2997983" y="2160296"/>
                  <a:pt x="2997038" y="2160296"/>
                </a:cubicBezTo>
                <a:cubicBezTo>
                  <a:pt x="2994692" y="2159956"/>
                  <a:pt x="2992901" y="2158023"/>
                  <a:pt x="2992742" y="2155656"/>
                </a:cubicBezTo>
                <a:cubicBezTo>
                  <a:pt x="2992355" y="2152648"/>
                  <a:pt x="2996093" y="2153722"/>
                  <a:pt x="2997382" y="2157073"/>
                </a:cubicBezTo>
                <a:close/>
                <a:moveTo>
                  <a:pt x="2994331" y="2012923"/>
                </a:moveTo>
                <a:cubicBezTo>
                  <a:pt x="2993558" y="2016833"/>
                  <a:pt x="2990851" y="2018122"/>
                  <a:pt x="2986812" y="2016490"/>
                </a:cubicBezTo>
                <a:cubicBezTo>
                  <a:pt x="2982000" y="2014513"/>
                  <a:pt x="2983977" y="2009400"/>
                  <a:pt x="2989605" y="2009400"/>
                </a:cubicBezTo>
                <a:cubicBezTo>
                  <a:pt x="2993343" y="2009400"/>
                  <a:pt x="2994632" y="2010346"/>
                  <a:pt x="2994159" y="2012923"/>
                </a:cubicBezTo>
                <a:close/>
                <a:moveTo>
                  <a:pt x="2985437" y="1964759"/>
                </a:moveTo>
                <a:cubicBezTo>
                  <a:pt x="2983586" y="1964759"/>
                  <a:pt x="2982086" y="1963259"/>
                  <a:pt x="2982086" y="1961408"/>
                </a:cubicBezTo>
                <a:cubicBezTo>
                  <a:pt x="2982086" y="1961395"/>
                  <a:pt x="2982086" y="1961378"/>
                  <a:pt x="2982086" y="1961365"/>
                </a:cubicBezTo>
                <a:cubicBezTo>
                  <a:pt x="2982086" y="1957627"/>
                  <a:pt x="2986640" y="1958271"/>
                  <a:pt x="2987929" y="1962224"/>
                </a:cubicBezTo>
                <a:cubicBezTo>
                  <a:pt x="2988058" y="1963599"/>
                  <a:pt x="2987070" y="1964759"/>
                  <a:pt x="2985265" y="1964759"/>
                </a:cubicBezTo>
                <a:close/>
                <a:moveTo>
                  <a:pt x="2983160" y="362138"/>
                </a:moveTo>
                <a:cubicBezTo>
                  <a:pt x="2981721" y="362285"/>
                  <a:pt x="2980432" y="361240"/>
                  <a:pt x="2980286" y="359797"/>
                </a:cubicBezTo>
                <a:cubicBezTo>
                  <a:pt x="2980251" y="359475"/>
                  <a:pt x="2980282" y="359144"/>
                  <a:pt x="2980368" y="358830"/>
                </a:cubicBezTo>
                <a:cubicBezTo>
                  <a:pt x="2981356" y="354233"/>
                  <a:pt x="2985051" y="353932"/>
                  <a:pt x="2985910" y="358443"/>
                </a:cubicBezTo>
                <a:cubicBezTo>
                  <a:pt x="2986168" y="360892"/>
                  <a:pt x="2985137" y="362267"/>
                  <a:pt x="2982988" y="362267"/>
                </a:cubicBezTo>
                <a:close/>
                <a:moveTo>
                  <a:pt x="2978864" y="347100"/>
                </a:moveTo>
                <a:cubicBezTo>
                  <a:pt x="2976415" y="347100"/>
                  <a:pt x="2975899" y="346499"/>
                  <a:pt x="2977575" y="345811"/>
                </a:cubicBezTo>
                <a:cubicBezTo>
                  <a:pt x="2978825" y="345154"/>
                  <a:pt x="2980320" y="345154"/>
                  <a:pt x="2981570" y="345811"/>
                </a:cubicBezTo>
                <a:cubicBezTo>
                  <a:pt x="2982043" y="347015"/>
                  <a:pt x="2980840" y="347315"/>
                  <a:pt x="2978649" y="347229"/>
                </a:cubicBezTo>
                <a:close/>
                <a:moveTo>
                  <a:pt x="2977962" y="285617"/>
                </a:moveTo>
                <a:cubicBezTo>
                  <a:pt x="2976801" y="285617"/>
                  <a:pt x="2975856" y="284199"/>
                  <a:pt x="2975856" y="282437"/>
                </a:cubicBezTo>
                <a:cubicBezTo>
                  <a:pt x="2975856" y="280675"/>
                  <a:pt x="2976801" y="279258"/>
                  <a:pt x="2977962" y="279258"/>
                </a:cubicBezTo>
                <a:cubicBezTo>
                  <a:pt x="2979121" y="279258"/>
                  <a:pt x="2980067" y="280718"/>
                  <a:pt x="2980067" y="282437"/>
                </a:cubicBezTo>
                <a:cubicBezTo>
                  <a:pt x="2980067" y="284156"/>
                  <a:pt x="2978907" y="285745"/>
                  <a:pt x="2977746" y="285745"/>
                </a:cubicBezTo>
                <a:close/>
                <a:moveTo>
                  <a:pt x="2976930" y="2381182"/>
                </a:moveTo>
                <a:cubicBezTo>
                  <a:pt x="2977618" y="2382343"/>
                  <a:pt x="2977274" y="2383331"/>
                  <a:pt x="2976114" y="2383331"/>
                </a:cubicBezTo>
                <a:cubicBezTo>
                  <a:pt x="2974718" y="2383159"/>
                  <a:pt x="2973471" y="2382373"/>
                  <a:pt x="2972720" y="2381182"/>
                </a:cubicBezTo>
                <a:cubicBezTo>
                  <a:pt x="2972032" y="2380022"/>
                  <a:pt x="2972376" y="2379077"/>
                  <a:pt x="2973536" y="2379077"/>
                </a:cubicBezTo>
                <a:cubicBezTo>
                  <a:pt x="2974872" y="2379313"/>
                  <a:pt x="2976037" y="2380134"/>
                  <a:pt x="2976715" y="2381311"/>
                </a:cubicBezTo>
                <a:close/>
                <a:moveTo>
                  <a:pt x="2973794" y="1250540"/>
                </a:moveTo>
                <a:cubicBezTo>
                  <a:pt x="2972586" y="1250494"/>
                  <a:pt x="2971641" y="1249475"/>
                  <a:pt x="2971688" y="1248266"/>
                </a:cubicBezTo>
                <a:cubicBezTo>
                  <a:pt x="2971688" y="1248265"/>
                  <a:pt x="2971688" y="1248264"/>
                  <a:pt x="2971688" y="1248263"/>
                </a:cubicBezTo>
                <a:cubicBezTo>
                  <a:pt x="2971688" y="1247017"/>
                  <a:pt x="2972634" y="1246630"/>
                  <a:pt x="2973794" y="1247318"/>
                </a:cubicBezTo>
                <a:cubicBezTo>
                  <a:pt x="2974954" y="1248005"/>
                  <a:pt x="2975856" y="1249079"/>
                  <a:pt x="2975856" y="1249595"/>
                </a:cubicBezTo>
                <a:cubicBezTo>
                  <a:pt x="2975856" y="1250110"/>
                  <a:pt x="2974739" y="1250669"/>
                  <a:pt x="2973579" y="1250669"/>
                </a:cubicBezTo>
                <a:close/>
                <a:moveTo>
                  <a:pt x="2975169" y="1270777"/>
                </a:moveTo>
                <a:cubicBezTo>
                  <a:pt x="2975856" y="1271464"/>
                  <a:pt x="2975469" y="1274128"/>
                  <a:pt x="2974309" y="1276749"/>
                </a:cubicBezTo>
                <a:lnTo>
                  <a:pt x="2972247" y="1281432"/>
                </a:lnTo>
                <a:lnTo>
                  <a:pt x="2970872" y="1276577"/>
                </a:lnTo>
                <a:cubicBezTo>
                  <a:pt x="2969841" y="1272066"/>
                  <a:pt x="2972591" y="1268070"/>
                  <a:pt x="2975169" y="1270777"/>
                </a:cubicBezTo>
                <a:close/>
                <a:moveTo>
                  <a:pt x="2971559" y="2458005"/>
                </a:moveTo>
                <a:cubicBezTo>
                  <a:pt x="2971559" y="2460368"/>
                  <a:pt x="2970142" y="2462302"/>
                  <a:pt x="2968423" y="2462302"/>
                </a:cubicBezTo>
                <a:cubicBezTo>
                  <a:pt x="2966705" y="2462302"/>
                  <a:pt x="2965287" y="2460411"/>
                  <a:pt x="2965287" y="2458005"/>
                </a:cubicBezTo>
                <a:cubicBezTo>
                  <a:pt x="2965287" y="2455599"/>
                  <a:pt x="2966662" y="2453709"/>
                  <a:pt x="2968423" y="2453709"/>
                </a:cubicBezTo>
                <a:cubicBezTo>
                  <a:pt x="2970185" y="2453709"/>
                  <a:pt x="2971474" y="2455470"/>
                  <a:pt x="2971474" y="2457833"/>
                </a:cubicBezTo>
                <a:close/>
                <a:moveTo>
                  <a:pt x="2963439" y="1158808"/>
                </a:moveTo>
                <a:cubicBezTo>
                  <a:pt x="2961677" y="1159410"/>
                  <a:pt x="2960861" y="1158422"/>
                  <a:pt x="2961334" y="1156230"/>
                </a:cubicBezTo>
                <a:cubicBezTo>
                  <a:pt x="2962150" y="1152235"/>
                  <a:pt x="2966232" y="1151547"/>
                  <a:pt x="2966232" y="1155371"/>
                </a:cubicBezTo>
                <a:cubicBezTo>
                  <a:pt x="2966008" y="1156945"/>
                  <a:pt x="2964934" y="1158267"/>
                  <a:pt x="2963439" y="1158808"/>
                </a:cubicBezTo>
                <a:close/>
                <a:moveTo>
                  <a:pt x="2962279" y="49778"/>
                </a:moveTo>
                <a:cubicBezTo>
                  <a:pt x="2957982" y="54676"/>
                  <a:pt x="2957338" y="54805"/>
                  <a:pt x="2952268" y="51797"/>
                </a:cubicBezTo>
                <a:cubicBezTo>
                  <a:pt x="2948878" y="49791"/>
                  <a:pt x="2947752" y="45417"/>
                  <a:pt x="2949759" y="42027"/>
                </a:cubicBezTo>
                <a:cubicBezTo>
                  <a:pt x="2950519" y="40738"/>
                  <a:pt x="2951671" y="39724"/>
                  <a:pt x="2953041" y="39122"/>
                </a:cubicBezTo>
                <a:cubicBezTo>
                  <a:pt x="2956736" y="37103"/>
                  <a:pt x="2958240" y="37447"/>
                  <a:pt x="2961849" y="41056"/>
                </a:cubicBezTo>
                <a:cubicBezTo>
                  <a:pt x="2965888" y="45352"/>
                  <a:pt x="2965888" y="45567"/>
                  <a:pt x="2962279" y="49778"/>
                </a:cubicBezTo>
                <a:close/>
                <a:moveTo>
                  <a:pt x="2951881" y="58371"/>
                </a:moveTo>
                <a:cubicBezTo>
                  <a:pt x="2953686" y="58371"/>
                  <a:pt x="2954588" y="59316"/>
                  <a:pt x="2953858" y="60476"/>
                </a:cubicBezTo>
                <a:cubicBezTo>
                  <a:pt x="2953145" y="61641"/>
                  <a:pt x="2951946" y="62431"/>
                  <a:pt x="2950592" y="62625"/>
                </a:cubicBezTo>
                <a:cubicBezTo>
                  <a:pt x="2949462" y="62556"/>
                  <a:pt x="2948590" y="61606"/>
                  <a:pt x="2948616" y="60476"/>
                </a:cubicBezTo>
                <a:cubicBezTo>
                  <a:pt x="2948444" y="59144"/>
                  <a:pt x="2949905" y="58371"/>
                  <a:pt x="2951709" y="58371"/>
                </a:cubicBezTo>
                <a:close/>
                <a:moveTo>
                  <a:pt x="2949389" y="132745"/>
                </a:moveTo>
                <a:cubicBezTo>
                  <a:pt x="2950120" y="133905"/>
                  <a:pt x="2948831" y="134893"/>
                  <a:pt x="2946511" y="134893"/>
                </a:cubicBezTo>
                <a:cubicBezTo>
                  <a:pt x="2944457" y="134987"/>
                  <a:pt x="2942459" y="134205"/>
                  <a:pt x="2941011" y="132745"/>
                </a:cubicBezTo>
                <a:cubicBezTo>
                  <a:pt x="2940324" y="131585"/>
                  <a:pt x="2941612" y="130639"/>
                  <a:pt x="2943932" y="130639"/>
                </a:cubicBezTo>
                <a:cubicBezTo>
                  <a:pt x="2945974" y="130510"/>
                  <a:pt x="2947963" y="131279"/>
                  <a:pt x="2949389" y="132745"/>
                </a:cubicBezTo>
                <a:close/>
                <a:moveTo>
                  <a:pt x="2943331" y="1742154"/>
                </a:moveTo>
                <a:lnTo>
                  <a:pt x="2943331" y="1742154"/>
                </a:lnTo>
                <a:cubicBezTo>
                  <a:pt x="2944113" y="1743339"/>
                  <a:pt x="2944259" y="1744835"/>
                  <a:pt x="2943718" y="1746149"/>
                </a:cubicBezTo>
                <a:cubicBezTo>
                  <a:pt x="2943030" y="1748298"/>
                  <a:pt x="2942515" y="1748298"/>
                  <a:pt x="2941226" y="1746149"/>
                </a:cubicBezTo>
                <a:cubicBezTo>
                  <a:pt x="2939550" y="1743400"/>
                  <a:pt x="2941312" y="1740005"/>
                  <a:pt x="2943417" y="1742154"/>
                </a:cubicBezTo>
                <a:close/>
                <a:moveTo>
                  <a:pt x="2937574" y="4168684"/>
                </a:moveTo>
                <a:cubicBezTo>
                  <a:pt x="2942773" y="4168684"/>
                  <a:pt x="2944148" y="4169587"/>
                  <a:pt x="2944148" y="4172981"/>
                </a:cubicBezTo>
                <a:cubicBezTo>
                  <a:pt x="2944148" y="4175301"/>
                  <a:pt x="2942901" y="4177277"/>
                  <a:pt x="2941355" y="4177277"/>
                </a:cubicBezTo>
                <a:cubicBezTo>
                  <a:pt x="2938738" y="4176607"/>
                  <a:pt x="2936413" y="4175099"/>
                  <a:pt x="2934738" y="4172981"/>
                </a:cubicBezTo>
                <a:cubicBezTo>
                  <a:pt x="2931129" y="4168770"/>
                  <a:pt x="2931172" y="4168684"/>
                  <a:pt x="2937660" y="4168684"/>
                </a:cubicBezTo>
                <a:close/>
                <a:moveTo>
                  <a:pt x="2945737" y="4294359"/>
                </a:moveTo>
                <a:cubicBezTo>
                  <a:pt x="2947499" y="4291772"/>
                  <a:pt x="2949875" y="4289658"/>
                  <a:pt x="2952655" y="4288215"/>
                </a:cubicBezTo>
                <a:cubicBezTo>
                  <a:pt x="2954717" y="4287699"/>
                  <a:pt x="2954459" y="4288430"/>
                  <a:pt x="2951967" y="4290492"/>
                </a:cubicBezTo>
                <a:cubicBezTo>
                  <a:pt x="2949475" y="4292554"/>
                  <a:pt x="2948702" y="4294789"/>
                  <a:pt x="2950292" y="4299085"/>
                </a:cubicBezTo>
                <a:cubicBezTo>
                  <a:pt x="2951129" y="4301711"/>
                  <a:pt x="2952805" y="4303992"/>
                  <a:pt x="2955061" y="4305573"/>
                </a:cubicBezTo>
                <a:cubicBezTo>
                  <a:pt x="2957209" y="4306433"/>
                  <a:pt x="2957166" y="4307120"/>
                  <a:pt x="2954631" y="4308924"/>
                </a:cubicBezTo>
                <a:cubicBezTo>
                  <a:pt x="2949647" y="4312491"/>
                  <a:pt x="2947112" y="4311674"/>
                  <a:pt x="2944362" y="4305573"/>
                </a:cubicBezTo>
                <a:cubicBezTo>
                  <a:pt x="2941973" y="4301994"/>
                  <a:pt x="2942596" y="4297203"/>
                  <a:pt x="2945823" y="4294359"/>
                </a:cubicBezTo>
                <a:close/>
                <a:moveTo>
                  <a:pt x="2956264" y="4272876"/>
                </a:moveTo>
                <a:cubicBezTo>
                  <a:pt x="2953084" y="4277989"/>
                  <a:pt x="2951323" y="4278247"/>
                  <a:pt x="2949647" y="4273735"/>
                </a:cubicBezTo>
                <a:cubicBezTo>
                  <a:pt x="2947971" y="4269224"/>
                  <a:pt x="2947886" y="4268623"/>
                  <a:pt x="2953600" y="4268623"/>
                </a:cubicBezTo>
                <a:cubicBezTo>
                  <a:pt x="2958412" y="4268579"/>
                  <a:pt x="2958713" y="4269009"/>
                  <a:pt x="2956350" y="4272833"/>
                </a:cubicBezTo>
                <a:close/>
                <a:moveTo>
                  <a:pt x="2955662" y="4221876"/>
                </a:moveTo>
                <a:cubicBezTo>
                  <a:pt x="2954975" y="4220716"/>
                  <a:pt x="2955405" y="4219771"/>
                  <a:pt x="2956607" y="4219771"/>
                </a:cubicBezTo>
                <a:cubicBezTo>
                  <a:pt x="2957802" y="4219745"/>
                  <a:pt x="2958795" y="4220682"/>
                  <a:pt x="2958842" y="4221876"/>
                </a:cubicBezTo>
                <a:cubicBezTo>
                  <a:pt x="2958842" y="4223036"/>
                  <a:pt x="2958412" y="4223981"/>
                  <a:pt x="2957896" y="4223981"/>
                </a:cubicBezTo>
                <a:cubicBezTo>
                  <a:pt x="2957381" y="4223981"/>
                  <a:pt x="2956479" y="4222993"/>
                  <a:pt x="2955748" y="4221833"/>
                </a:cubicBezTo>
                <a:close/>
                <a:moveTo>
                  <a:pt x="2966361" y="4303511"/>
                </a:moveTo>
                <a:cubicBezTo>
                  <a:pt x="2970142" y="4306390"/>
                  <a:pt x="2970056" y="4306561"/>
                  <a:pt x="2964599" y="4306647"/>
                </a:cubicBezTo>
                <a:cubicBezTo>
                  <a:pt x="2961420" y="4306647"/>
                  <a:pt x="2958842" y="4305788"/>
                  <a:pt x="2958842" y="4304714"/>
                </a:cubicBezTo>
                <a:cubicBezTo>
                  <a:pt x="2958927" y="4301148"/>
                  <a:pt x="2962279" y="4300589"/>
                  <a:pt x="2966575" y="4303640"/>
                </a:cubicBezTo>
                <a:close/>
                <a:moveTo>
                  <a:pt x="2959228" y="3033230"/>
                </a:moveTo>
                <a:cubicBezTo>
                  <a:pt x="2956736" y="3030695"/>
                  <a:pt x="2955748" y="3025152"/>
                  <a:pt x="2957768" y="3025152"/>
                </a:cubicBezTo>
                <a:cubicBezTo>
                  <a:pt x="2959765" y="3026248"/>
                  <a:pt x="2961544" y="3027704"/>
                  <a:pt x="2963009" y="3029449"/>
                </a:cubicBezTo>
                <a:cubicBezTo>
                  <a:pt x="2964754" y="3030935"/>
                  <a:pt x="2966206" y="3032723"/>
                  <a:pt x="2967306" y="3034734"/>
                </a:cubicBezTo>
                <a:cubicBezTo>
                  <a:pt x="2967263" y="3036882"/>
                  <a:pt x="2961806" y="3035851"/>
                  <a:pt x="2959314" y="3033359"/>
                </a:cubicBezTo>
                <a:close/>
                <a:moveTo>
                  <a:pt x="2965115" y="3020899"/>
                </a:moveTo>
                <a:cubicBezTo>
                  <a:pt x="2961634" y="3020899"/>
                  <a:pt x="2958842" y="3019953"/>
                  <a:pt x="2958842" y="3018750"/>
                </a:cubicBezTo>
                <a:cubicBezTo>
                  <a:pt x="2958842" y="3017547"/>
                  <a:pt x="2960174" y="3016645"/>
                  <a:pt x="2961806" y="3016645"/>
                </a:cubicBezTo>
                <a:cubicBezTo>
                  <a:pt x="2963950" y="3016533"/>
                  <a:pt x="2966064" y="3016095"/>
                  <a:pt x="2968079" y="3015356"/>
                </a:cubicBezTo>
                <a:cubicBezTo>
                  <a:pt x="2970227" y="3014497"/>
                  <a:pt x="2971388" y="3015356"/>
                  <a:pt x="2971388" y="3017461"/>
                </a:cubicBezTo>
                <a:cubicBezTo>
                  <a:pt x="2971388" y="3019567"/>
                  <a:pt x="2969583" y="3021028"/>
                  <a:pt x="2965201" y="3021028"/>
                </a:cubicBezTo>
                <a:close/>
                <a:moveTo>
                  <a:pt x="2970399" y="3973319"/>
                </a:moveTo>
                <a:cubicBezTo>
                  <a:pt x="2971684" y="3973397"/>
                  <a:pt x="2972788" y="3974247"/>
                  <a:pt x="2973192" y="3975468"/>
                </a:cubicBezTo>
                <a:cubicBezTo>
                  <a:pt x="2973622" y="3976628"/>
                  <a:pt x="2972333" y="3977573"/>
                  <a:pt x="2970399" y="3977573"/>
                </a:cubicBezTo>
                <a:cubicBezTo>
                  <a:pt x="2968466" y="3977573"/>
                  <a:pt x="2967263" y="3976628"/>
                  <a:pt x="2967650" y="3975468"/>
                </a:cubicBezTo>
                <a:cubicBezTo>
                  <a:pt x="2968045" y="3974260"/>
                  <a:pt x="2969132" y="3973414"/>
                  <a:pt x="2970399" y="3973319"/>
                </a:cubicBezTo>
                <a:close/>
                <a:moveTo>
                  <a:pt x="2987070" y="4208771"/>
                </a:moveTo>
                <a:cubicBezTo>
                  <a:pt x="2988359" y="4209631"/>
                  <a:pt x="2987801" y="4210490"/>
                  <a:pt x="2985609" y="4210920"/>
                </a:cubicBezTo>
                <a:cubicBezTo>
                  <a:pt x="2980625" y="4211951"/>
                  <a:pt x="2980969" y="4215775"/>
                  <a:pt x="2986125" y="4217150"/>
                </a:cubicBezTo>
                <a:cubicBezTo>
                  <a:pt x="2993085" y="4218954"/>
                  <a:pt x="2990851" y="4221962"/>
                  <a:pt x="2982473" y="4222134"/>
                </a:cubicBezTo>
                <a:cubicBezTo>
                  <a:pt x="2975641" y="4222134"/>
                  <a:pt x="2975212" y="4222520"/>
                  <a:pt x="2979336" y="4224196"/>
                </a:cubicBezTo>
                <a:cubicBezTo>
                  <a:pt x="2981914" y="4225227"/>
                  <a:pt x="2984020" y="4226602"/>
                  <a:pt x="2984020" y="4227247"/>
                </a:cubicBezTo>
                <a:cubicBezTo>
                  <a:pt x="2984020" y="4229051"/>
                  <a:pt x="2979121" y="4228407"/>
                  <a:pt x="2975126" y="4226087"/>
                </a:cubicBezTo>
                <a:cubicBezTo>
                  <a:pt x="2973287" y="4225133"/>
                  <a:pt x="2971950" y="4223423"/>
                  <a:pt x="2971474" y="4221403"/>
                </a:cubicBezTo>
                <a:cubicBezTo>
                  <a:pt x="2971474" y="4217536"/>
                  <a:pt x="2984492" y="4206967"/>
                  <a:pt x="2987070" y="4208600"/>
                </a:cubicBezTo>
                <a:close/>
                <a:moveTo>
                  <a:pt x="2980239" y="4250147"/>
                </a:moveTo>
                <a:cubicBezTo>
                  <a:pt x="2980668" y="4247913"/>
                  <a:pt x="2983203" y="4246152"/>
                  <a:pt x="2986683" y="4245851"/>
                </a:cubicBezTo>
                <a:cubicBezTo>
                  <a:pt x="2993902" y="4244991"/>
                  <a:pt x="2994116" y="4248257"/>
                  <a:pt x="2987070" y="4251479"/>
                </a:cubicBezTo>
                <a:cubicBezTo>
                  <a:pt x="2980024" y="4254702"/>
                  <a:pt x="2979465" y="4254358"/>
                  <a:pt x="2980239" y="4249976"/>
                </a:cubicBezTo>
                <a:close/>
                <a:moveTo>
                  <a:pt x="2988058" y="3048655"/>
                </a:moveTo>
                <a:cubicBezTo>
                  <a:pt x="2988058" y="3047494"/>
                  <a:pt x="2986512" y="3046549"/>
                  <a:pt x="2984578" y="3046549"/>
                </a:cubicBezTo>
                <a:cubicBezTo>
                  <a:pt x="2981785" y="3046549"/>
                  <a:pt x="2982086" y="3045561"/>
                  <a:pt x="2986168" y="3041608"/>
                </a:cubicBezTo>
                <a:cubicBezTo>
                  <a:pt x="2992140" y="3035722"/>
                  <a:pt x="2994460" y="3036882"/>
                  <a:pt x="2992870" y="3044917"/>
                </a:cubicBezTo>
                <a:cubicBezTo>
                  <a:pt x="2992011" y="3050416"/>
                  <a:pt x="2988058" y="3053295"/>
                  <a:pt x="2988058" y="3048655"/>
                </a:cubicBezTo>
                <a:close/>
                <a:moveTo>
                  <a:pt x="3012807" y="4089541"/>
                </a:moveTo>
                <a:cubicBezTo>
                  <a:pt x="3013236" y="4092506"/>
                  <a:pt x="3012377" y="4094311"/>
                  <a:pt x="3010529" y="4094311"/>
                </a:cubicBezTo>
                <a:cubicBezTo>
                  <a:pt x="3006534" y="4094311"/>
                  <a:pt x="3004815" y="4092205"/>
                  <a:pt x="3004815" y="4087393"/>
                </a:cubicBezTo>
                <a:cubicBezTo>
                  <a:pt x="3004987" y="4081636"/>
                  <a:pt x="3012119" y="4083526"/>
                  <a:pt x="3012978" y="4089541"/>
                </a:cubicBezTo>
                <a:close/>
                <a:moveTo>
                  <a:pt x="3009541" y="4242714"/>
                </a:moveTo>
                <a:cubicBezTo>
                  <a:pt x="3010529" y="4235926"/>
                  <a:pt x="3015427" y="4235152"/>
                  <a:pt x="3015427" y="4241812"/>
                </a:cubicBezTo>
                <a:cubicBezTo>
                  <a:pt x="3015427" y="4245421"/>
                  <a:pt x="3014310" y="4247312"/>
                  <a:pt x="3012162" y="4247312"/>
                </a:cubicBezTo>
                <a:cubicBezTo>
                  <a:pt x="3010014" y="4247312"/>
                  <a:pt x="3009112" y="4245765"/>
                  <a:pt x="3009541" y="4242714"/>
                </a:cubicBezTo>
                <a:close/>
                <a:moveTo>
                  <a:pt x="3013322" y="4073043"/>
                </a:moveTo>
                <a:cubicBezTo>
                  <a:pt x="3012136" y="4073068"/>
                  <a:pt x="3011157" y="4072123"/>
                  <a:pt x="3011131" y="4070937"/>
                </a:cubicBezTo>
                <a:cubicBezTo>
                  <a:pt x="3011109" y="4069751"/>
                  <a:pt x="3012050" y="4068772"/>
                  <a:pt x="3013236" y="4068746"/>
                </a:cubicBezTo>
                <a:cubicBezTo>
                  <a:pt x="3014422" y="4068725"/>
                  <a:pt x="3015406" y="4069666"/>
                  <a:pt x="3015427" y="4070851"/>
                </a:cubicBezTo>
                <a:cubicBezTo>
                  <a:pt x="3015427" y="4070881"/>
                  <a:pt x="3015427" y="4070907"/>
                  <a:pt x="3015427" y="4070937"/>
                </a:cubicBezTo>
                <a:cubicBezTo>
                  <a:pt x="3015427" y="4072102"/>
                  <a:pt x="3014487" y="4073043"/>
                  <a:pt x="3013322" y="4073043"/>
                </a:cubicBezTo>
                <a:close/>
                <a:moveTo>
                  <a:pt x="3014654" y="3078387"/>
                </a:moveTo>
                <a:cubicBezTo>
                  <a:pt x="3012205" y="3076793"/>
                  <a:pt x="3010289" y="3074503"/>
                  <a:pt x="3009154" y="3071813"/>
                </a:cubicBezTo>
                <a:cubicBezTo>
                  <a:pt x="3009154" y="3069493"/>
                  <a:pt x="3015127" y="3067774"/>
                  <a:pt x="3018564" y="3069149"/>
                </a:cubicBezTo>
                <a:cubicBezTo>
                  <a:pt x="3020760" y="3070051"/>
                  <a:pt x="3021808" y="3072561"/>
                  <a:pt x="3020906" y="3074756"/>
                </a:cubicBezTo>
                <a:cubicBezTo>
                  <a:pt x="3020467" y="3075817"/>
                  <a:pt x="3019625" y="3076660"/>
                  <a:pt x="3018564" y="3077098"/>
                </a:cubicBezTo>
                <a:cubicBezTo>
                  <a:pt x="3017296" y="3077626"/>
                  <a:pt x="3015990" y="3078060"/>
                  <a:pt x="3014654" y="3078387"/>
                </a:cubicBezTo>
                <a:close/>
                <a:moveTo>
                  <a:pt x="3036739" y="2746176"/>
                </a:moveTo>
                <a:cubicBezTo>
                  <a:pt x="3035063" y="2748621"/>
                  <a:pt x="3035570" y="2751946"/>
                  <a:pt x="3037898" y="2753781"/>
                </a:cubicBezTo>
                <a:cubicBezTo>
                  <a:pt x="3040906" y="2757132"/>
                  <a:pt x="3040906" y="2757476"/>
                  <a:pt x="3037898" y="2757476"/>
                </a:cubicBezTo>
                <a:cubicBezTo>
                  <a:pt x="3033001" y="2757476"/>
                  <a:pt x="3029305" y="2745703"/>
                  <a:pt x="3033344" y="2742438"/>
                </a:cubicBezTo>
                <a:cubicBezTo>
                  <a:pt x="3037383" y="2739173"/>
                  <a:pt x="3039617" y="2741278"/>
                  <a:pt x="3036739" y="2746176"/>
                </a:cubicBezTo>
                <a:close/>
                <a:moveTo>
                  <a:pt x="3039918" y="2697969"/>
                </a:moveTo>
                <a:cubicBezTo>
                  <a:pt x="3041636" y="2697969"/>
                  <a:pt x="3042668" y="2699515"/>
                  <a:pt x="3042281" y="2701535"/>
                </a:cubicBezTo>
                <a:cubicBezTo>
                  <a:pt x="3041594" y="2705316"/>
                  <a:pt x="3037984" y="2707421"/>
                  <a:pt x="3035879" y="2705273"/>
                </a:cubicBezTo>
                <a:cubicBezTo>
                  <a:pt x="3033774" y="2703124"/>
                  <a:pt x="3036610" y="2697969"/>
                  <a:pt x="3039918" y="2697969"/>
                </a:cubicBezTo>
                <a:close/>
                <a:moveTo>
                  <a:pt x="3042668" y="2827897"/>
                </a:moveTo>
                <a:cubicBezTo>
                  <a:pt x="3042668" y="2833139"/>
                  <a:pt x="3039188" y="2832967"/>
                  <a:pt x="3035879" y="2827639"/>
                </a:cubicBezTo>
                <a:cubicBezTo>
                  <a:pt x="3034010" y="2825130"/>
                  <a:pt x="3031140" y="2823562"/>
                  <a:pt x="3028016" y="2823342"/>
                </a:cubicBezTo>
                <a:cubicBezTo>
                  <a:pt x="3023720" y="2823128"/>
                  <a:pt x="3024192" y="2822784"/>
                  <a:pt x="3030079" y="2821366"/>
                </a:cubicBezTo>
                <a:cubicBezTo>
                  <a:pt x="3038242" y="2819261"/>
                  <a:pt x="3042668" y="2821581"/>
                  <a:pt x="3042668" y="2827897"/>
                </a:cubicBezTo>
                <a:close/>
                <a:moveTo>
                  <a:pt x="3033215" y="3018836"/>
                </a:moveTo>
                <a:cubicBezTo>
                  <a:pt x="3032408" y="3017350"/>
                  <a:pt x="3032653" y="3015511"/>
                  <a:pt x="3033817" y="3014282"/>
                </a:cubicBezTo>
                <a:cubicBezTo>
                  <a:pt x="3036824" y="3011231"/>
                  <a:pt x="3043699" y="3013036"/>
                  <a:pt x="3043699" y="3016817"/>
                </a:cubicBezTo>
                <a:cubicBezTo>
                  <a:pt x="3043699" y="3020598"/>
                  <a:pt x="3035321" y="3022274"/>
                  <a:pt x="3033215" y="3018836"/>
                </a:cubicBezTo>
                <a:close/>
                <a:moveTo>
                  <a:pt x="3043312" y="3078602"/>
                </a:moveTo>
                <a:cubicBezTo>
                  <a:pt x="3040562" y="3081437"/>
                  <a:pt x="3037469" y="3077528"/>
                  <a:pt x="3039660" y="3073961"/>
                </a:cubicBezTo>
                <a:cubicBezTo>
                  <a:pt x="3040648" y="3072286"/>
                  <a:pt x="3041679" y="3072286"/>
                  <a:pt x="3043312" y="3073961"/>
                </a:cubicBezTo>
                <a:cubicBezTo>
                  <a:pt x="3044593" y="3074778"/>
                  <a:pt x="3044971" y="3076475"/>
                  <a:pt x="3044154" y="3077759"/>
                </a:cubicBezTo>
                <a:cubicBezTo>
                  <a:pt x="3043939" y="3078099"/>
                  <a:pt x="3043652" y="3078387"/>
                  <a:pt x="3043312" y="3078602"/>
                </a:cubicBezTo>
                <a:close/>
                <a:moveTo>
                  <a:pt x="3034418" y="2993401"/>
                </a:moveTo>
                <a:cubicBezTo>
                  <a:pt x="3039059" y="2993401"/>
                  <a:pt x="3039617" y="2995635"/>
                  <a:pt x="3035965" y="2999330"/>
                </a:cubicBezTo>
                <a:cubicBezTo>
                  <a:pt x="3032313" y="3003025"/>
                  <a:pt x="3030766" y="3002595"/>
                  <a:pt x="3029048" y="2999760"/>
                </a:cubicBezTo>
                <a:cubicBezTo>
                  <a:pt x="3027329" y="2996924"/>
                  <a:pt x="3029821" y="2993401"/>
                  <a:pt x="3034418" y="2993401"/>
                </a:cubicBezTo>
                <a:close/>
                <a:moveTo>
                  <a:pt x="3033301" y="2966547"/>
                </a:moveTo>
                <a:cubicBezTo>
                  <a:pt x="3035149" y="2967235"/>
                  <a:pt x="3036051" y="2968824"/>
                  <a:pt x="3035321" y="2969984"/>
                </a:cubicBezTo>
                <a:cubicBezTo>
                  <a:pt x="3034599" y="2971742"/>
                  <a:pt x="3032592" y="2972580"/>
                  <a:pt x="3030835" y="2971858"/>
                </a:cubicBezTo>
                <a:cubicBezTo>
                  <a:pt x="3029984" y="2971510"/>
                  <a:pt x="3029310" y="2970835"/>
                  <a:pt x="3028962" y="2969984"/>
                </a:cubicBezTo>
                <a:cubicBezTo>
                  <a:pt x="3027071" y="2966719"/>
                  <a:pt x="3029263" y="2965000"/>
                  <a:pt x="3033301" y="2966547"/>
                </a:cubicBezTo>
                <a:close/>
                <a:moveTo>
                  <a:pt x="3032657" y="2933893"/>
                </a:moveTo>
                <a:cubicBezTo>
                  <a:pt x="3033903" y="2933893"/>
                  <a:pt x="3033688" y="2935225"/>
                  <a:pt x="3032184" y="2937073"/>
                </a:cubicBezTo>
                <a:cubicBezTo>
                  <a:pt x="3031308" y="2938344"/>
                  <a:pt x="3030182" y="2939427"/>
                  <a:pt x="3028876" y="2940252"/>
                </a:cubicBezTo>
                <a:cubicBezTo>
                  <a:pt x="3028446" y="2940252"/>
                  <a:pt x="3028876" y="2938834"/>
                  <a:pt x="3029348" y="2937073"/>
                </a:cubicBezTo>
                <a:cubicBezTo>
                  <a:pt x="3029821" y="2935311"/>
                  <a:pt x="3031497" y="2933893"/>
                  <a:pt x="3032657" y="2933893"/>
                </a:cubicBezTo>
                <a:close/>
                <a:moveTo>
                  <a:pt x="3032184" y="2923281"/>
                </a:moveTo>
                <a:cubicBezTo>
                  <a:pt x="3032184" y="2922116"/>
                  <a:pt x="3033125" y="2921175"/>
                  <a:pt x="3034289" y="2921175"/>
                </a:cubicBezTo>
                <a:cubicBezTo>
                  <a:pt x="3035454" y="2921175"/>
                  <a:pt x="3036395" y="2922116"/>
                  <a:pt x="3036395" y="2923281"/>
                </a:cubicBezTo>
                <a:cubicBezTo>
                  <a:pt x="3036395" y="2924445"/>
                  <a:pt x="3035454" y="2925386"/>
                  <a:pt x="3034289" y="2925386"/>
                </a:cubicBezTo>
                <a:cubicBezTo>
                  <a:pt x="3033125" y="2925386"/>
                  <a:pt x="3032184" y="2924445"/>
                  <a:pt x="3032184" y="2923281"/>
                </a:cubicBezTo>
                <a:close/>
                <a:moveTo>
                  <a:pt x="3029907" y="2944506"/>
                </a:moveTo>
                <a:cubicBezTo>
                  <a:pt x="3032571" y="2944506"/>
                  <a:pt x="3033473" y="2946267"/>
                  <a:pt x="3035235" y="2954603"/>
                </a:cubicBezTo>
                <a:cubicBezTo>
                  <a:pt x="3036996" y="2962938"/>
                  <a:pt x="3034719" y="2963411"/>
                  <a:pt x="3029391" y="2956021"/>
                </a:cubicBezTo>
                <a:cubicBezTo>
                  <a:pt x="3025610" y="2950736"/>
                  <a:pt x="3025911" y="2944506"/>
                  <a:pt x="3029907" y="2944506"/>
                </a:cubicBezTo>
                <a:close/>
                <a:moveTo>
                  <a:pt x="3026942" y="3095401"/>
                </a:moveTo>
                <a:cubicBezTo>
                  <a:pt x="3028704" y="3095401"/>
                  <a:pt x="3030079" y="3096347"/>
                  <a:pt x="3030079" y="3097550"/>
                </a:cubicBezTo>
                <a:cubicBezTo>
                  <a:pt x="3030079" y="3098753"/>
                  <a:pt x="3028704" y="3099655"/>
                  <a:pt x="3026942" y="3099655"/>
                </a:cubicBezTo>
                <a:cubicBezTo>
                  <a:pt x="3025181" y="3099655"/>
                  <a:pt x="3023806" y="3098710"/>
                  <a:pt x="3023806" y="3097550"/>
                </a:cubicBezTo>
                <a:cubicBezTo>
                  <a:pt x="3023806" y="3096389"/>
                  <a:pt x="3025224" y="3095401"/>
                  <a:pt x="3026942" y="3095401"/>
                </a:cubicBezTo>
                <a:close/>
                <a:moveTo>
                  <a:pt x="3026083" y="4198889"/>
                </a:moveTo>
                <a:cubicBezTo>
                  <a:pt x="3031368" y="4198245"/>
                  <a:pt x="3037641" y="4205248"/>
                  <a:pt x="3035278" y="4209158"/>
                </a:cubicBezTo>
                <a:cubicBezTo>
                  <a:pt x="3034156" y="4211251"/>
                  <a:pt x="3031548" y="4212033"/>
                  <a:pt x="3029460" y="4210911"/>
                </a:cubicBezTo>
                <a:cubicBezTo>
                  <a:pt x="3028339" y="4210310"/>
                  <a:pt x="3027544" y="4209244"/>
                  <a:pt x="3027286" y="4207998"/>
                </a:cubicBezTo>
                <a:cubicBezTo>
                  <a:pt x="3026470" y="4206142"/>
                  <a:pt x="3024669" y="4204909"/>
                  <a:pt x="3022646" y="4204819"/>
                </a:cubicBezTo>
                <a:cubicBezTo>
                  <a:pt x="3017404" y="4204819"/>
                  <a:pt x="3020412" y="4199577"/>
                  <a:pt x="3026083" y="4198889"/>
                </a:cubicBezTo>
                <a:close/>
                <a:moveTo>
                  <a:pt x="3026083" y="2989147"/>
                </a:moveTo>
                <a:cubicBezTo>
                  <a:pt x="3026083" y="2990333"/>
                  <a:pt x="3025120" y="2991295"/>
                  <a:pt x="3023935" y="2991295"/>
                </a:cubicBezTo>
                <a:cubicBezTo>
                  <a:pt x="3022749" y="2991295"/>
                  <a:pt x="3021786" y="2990333"/>
                  <a:pt x="3021786" y="2989147"/>
                </a:cubicBezTo>
                <a:cubicBezTo>
                  <a:pt x="3021786" y="2987961"/>
                  <a:pt x="3022749" y="2986999"/>
                  <a:pt x="3023935" y="2986999"/>
                </a:cubicBezTo>
                <a:cubicBezTo>
                  <a:pt x="3025120" y="2986999"/>
                  <a:pt x="3026083" y="2987961"/>
                  <a:pt x="3026083" y="2989147"/>
                </a:cubicBezTo>
                <a:close/>
                <a:moveTo>
                  <a:pt x="3026083" y="2744758"/>
                </a:moveTo>
                <a:cubicBezTo>
                  <a:pt x="3024923" y="2744758"/>
                  <a:pt x="3023978" y="2742782"/>
                  <a:pt x="3023978" y="2740462"/>
                </a:cubicBezTo>
                <a:cubicBezTo>
                  <a:pt x="3023978" y="2738141"/>
                  <a:pt x="3024923" y="2736681"/>
                  <a:pt x="3026083" y="2737368"/>
                </a:cubicBezTo>
                <a:cubicBezTo>
                  <a:pt x="3027385" y="2738421"/>
                  <a:pt x="3028154" y="2739993"/>
                  <a:pt x="3028188" y="2741665"/>
                </a:cubicBezTo>
                <a:cubicBezTo>
                  <a:pt x="3028016" y="2743340"/>
                  <a:pt x="3027071" y="2744758"/>
                  <a:pt x="3025911" y="2744758"/>
                </a:cubicBezTo>
                <a:close/>
                <a:moveTo>
                  <a:pt x="3023978" y="1555640"/>
                </a:moveTo>
                <a:cubicBezTo>
                  <a:pt x="3022860" y="1556370"/>
                  <a:pt x="3021915" y="1555640"/>
                  <a:pt x="3021915" y="1553620"/>
                </a:cubicBezTo>
                <a:cubicBezTo>
                  <a:pt x="3021915" y="1551601"/>
                  <a:pt x="3022860" y="1550312"/>
                  <a:pt x="3023978" y="1550312"/>
                </a:cubicBezTo>
                <a:cubicBezTo>
                  <a:pt x="3025116" y="1550286"/>
                  <a:pt x="3026057" y="1551193"/>
                  <a:pt x="3026083" y="1552331"/>
                </a:cubicBezTo>
                <a:cubicBezTo>
                  <a:pt x="3026083" y="1552331"/>
                  <a:pt x="3026083" y="1552331"/>
                  <a:pt x="3026083" y="1552331"/>
                </a:cubicBezTo>
                <a:cubicBezTo>
                  <a:pt x="3025873" y="1553723"/>
                  <a:pt x="3025030" y="1554944"/>
                  <a:pt x="3023806" y="1555640"/>
                </a:cubicBezTo>
                <a:close/>
                <a:moveTo>
                  <a:pt x="3019853" y="598192"/>
                </a:moveTo>
                <a:cubicBezTo>
                  <a:pt x="3017533" y="598192"/>
                  <a:pt x="3015299" y="592649"/>
                  <a:pt x="3016974" y="590931"/>
                </a:cubicBezTo>
                <a:cubicBezTo>
                  <a:pt x="3019509" y="588396"/>
                  <a:pt x="3021744" y="589771"/>
                  <a:pt x="3021744" y="593938"/>
                </a:cubicBezTo>
                <a:cubicBezTo>
                  <a:pt x="3021744" y="596216"/>
                  <a:pt x="3020884" y="598192"/>
                  <a:pt x="3019853" y="598192"/>
                </a:cubicBezTo>
                <a:close/>
                <a:moveTo>
                  <a:pt x="3025911" y="3009599"/>
                </a:moveTo>
                <a:cubicBezTo>
                  <a:pt x="3025911" y="3013509"/>
                  <a:pt x="3020798" y="3013294"/>
                  <a:pt x="3017318" y="3009255"/>
                </a:cubicBezTo>
                <a:cubicBezTo>
                  <a:pt x="3015341" y="3006849"/>
                  <a:pt x="3015213" y="3005345"/>
                  <a:pt x="3016974" y="3003583"/>
                </a:cubicBezTo>
                <a:cubicBezTo>
                  <a:pt x="3019896" y="3000791"/>
                  <a:pt x="3025911" y="3004873"/>
                  <a:pt x="3025911" y="3009599"/>
                </a:cubicBezTo>
                <a:close/>
                <a:moveTo>
                  <a:pt x="3033215" y="4253757"/>
                </a:moveTo>
                <a:cubicBezTo>
                  <a:pt x="3035750" y="4251565"/>
                  <a:pt x="3036610" y="4251737"/>
                  <a:pt x="3037512" y="4254659"/>
                </a:cubicBezTo>
                <a:lnTo>
                  <a:pt x="3037512" y="4254659"/>
                </a:lnTo>
                <a:cubicBezTo>
                  <a:pt x="3039402" y="4259643"/>
                  <a:pt x="3035450" y="4263252"/>
                  <a:pt x="3032313" y="4259385"/>
                </a:cubicBezTo>
                <a:cubicBezTo>
                  <a:pt x="3030594" y="4256893"/>
                  <a:pt x="3030766" y="4255776"/>
                  <a:pt x="3033215" y="4253757"/>
                </a:cubicBezTo>
                <a:close/>
                <a:moveTo>
                  <a:pt x="3036567" y="4186730"/>
                </a:moveTo>
                <a:cubicBezTo>
                  <a:pt x="3037770" y="4183464"/>
                  <a:pt x="3038199" y="4183293"/>
                  <a:pt x="3038328" y="4185999"/>
                </a:cubicBezTo>
                <a:cubicBezTo>
                  <a:pt x="3038504" y="4188040"/>
                  <a:pt x="3039746" y="4189836"/>
                  <a:pt x="3041594" y="4190726"/>
                </a:cubicBezTo>
                <a:cubicBezTo>
                  <a:pt x="3043604" y="4191830"/>
                  <a:pt x="3044820" y="4193974"/>
                  <a:pt x="3044730" y="4196268"/>
                </a:cubicBezTo>
                <a:cubicBezTo>
                  <a:pt x="3044730" y="4201811"/>
                  <a:pt x="3042496" y="4201639"/>
                  <a:pt x="3038242" y="4195710"/>
                </a:cubicBezTo>
                <a:cubicBezTo>
                  <a:pt x="3036141" y="4193222"/>
                  <a:pt x="3035501" y="4189811"/>
                  <a:pt x="3036567" y="4186730"/>
                </a:cubicBezTo>
                <a:close/>
                <a:moveTo>
                  <a:pt x="3042883" y="2914945"/>
                </a:moveTo>
                <a:cubicBezTo>
                  <a:pt x="3041173" y="2913704"/>
                  <a:pt x="3040515" y="2911456"/>
                  <a:pt x="3041293" y="2909489"/>
                </a:cubicBezTo>
                <a:cubicBezTo>
                  <a:pt x="3042539" y="2906266"/>
                  <a:pt x="3043226" y="2906395"/>
                  <a:pt x="3048941" y="2910477"/>
                </a:cubicBezTo>
                <a:cubicBezTo>
                  <a:pt x="3051312" y="2911964"/>
                  <a:pt x="3053426" y="2913820"/>
                  <a:pt x="3055214" y="2915976"/>
                </a:cubicBezTo>
                <a:cubicBezTo>
                  <a:pt x="3055214" y="2917652"/>
                  <a:pt x="3045847" y="2916836"/>
                  <a:pt x="3042883" y="2914945"/>
                </a:cubicBezTo>
                <a:close/>
                <a:moveTo>
                  <a:pt x="3064108" y="3156971"/>
                </a:moveTo>
                <a:cubicBezTo>
                  <a:pt x="3068404" y="3156971"/>
                  <a:pt x="3068877" y="3161525"/>
                  <a:pt x="3065654" y="3167712"/>
                </a:cubicBezTo>
                <a:cubicBezTo>
                  <a:pt x="3063034" y="3172611"/>
                  <a:pt x="3060799" y="3172911"/>
                  <a:pt x="3057448" y="3168830"/>
                </a:cubicBezTo>
                <a:cubicBezTo>
                  <a:pt x="3054097" y="3164748"/>
                  <a:pt x="3058737" y="3156971"/>
                  <a:pt x="3064108" y="3156971"/>
                </a:cubicBezTo>
                <a:close/>
                <a:moveTo>
                  <a:pt x="3061487" y="2944420"/>
                </a:moveTo>
                <a:cubicBezTo>
                  <a:pt x="3061487" y="2942100"/>
                  <a:pt x="3062432" y="2940123"/>
                  <a:pt x="3063592" y="2940123"/>
                </a:cubicBezTo>
                <a:cubicBezTo>
                  <a:pt x="3064752" y="2940123"/>
                  <a:pt x="3065697" y="2942057"/>
                  <a:pt x="3065697" y="2944420"/>
                </a:cubicBezTo>
                <a:cubicBezTo>
                  <a:pt x="3065697" y="2946783"/>
                  <a:pt x="3064752" y="2948716"/>
                  <a:pt x="3063592" y="2948716"/>
                </a:cubicBezTo>
                <a:cubicBezTo>
                  <a:pt x="3062432" y="2948716"/>
                  <a:pt x="3061487" y="2946869"/>
                  <a:pt x="3061487" y="2944506"/>
                </a:cubicBezTo>
                <a:close/>
                <a:moveTo>
                  <a:pt x="3063592" y="2911508"/>
                </a:moveTo>
                <a:cubicBezTo>
                  <a:pt x="3062432" y="2912195"/>
                  <a:pt x="3061487" y="2910821"/>
                  <a:pt x="3061487" y="2908414"/>
                </a:cubicBezTo>
                <a:cubicBezTo>
                  <a:pt x="3061487" y="2906008"/>
                  <a:pt x="3062432" y="2904118"/>
                  <a:pt x="3063592" y="2904118"/>
                </a:cubicBezTo>
                <a:cubicBezTo>
                  <a:pt x="3064752" y="2904118"/>
                  <a:pt x="3065697" y="2905493"/>
                  <a:pt x="3065697" y="2907211"/>
                </a:cubicBezTo>
                <a:cubicBezTo>
                  <a:pt x="3065689" y="2908913"/>
                  <a:pt x="3064915" y="2910524"/>
                  <a:pt x="3063592" y="2911594"/>
                </a:cubicBezTo>
                <a:close/>
                <a:moveTo>
                  <a:pt x="3065010" y="2919886"/>
                </a:moveTo>
                <a:cubicBezTo>
                  <a:pt x="3064310" y="2921708"/>
                  <a:pt x="3062651" y="2922984"/>
                  <a:pt x="3060713" y="2923195"/>
                </a:cubicBezTo>
                <a:cubicBezTo>
                  <a:pt x="3055600" y="2923195"/>
                  <a:pt x="3054999" y="2920445"/>
                  <a:pt x="3059381" y="2917308"/>
                </a:cubicBezTo>
                <a:cubicBezTo>
                  <a:pt x="3063764" y="2914172"/>
                  <a:pt x="3066815" y="2915074"/>
                  <a:pt x="3065010" y="2919972"/>
                </a:cubicBezTo>
                <a:close/>
                <a:moveTo>
                  <a:pt x="3061487" y="3034605"/>
                </a:moveTo>
                <a:cubicBezTo>
                  <a:pt x="3061620" y="3036212"/>
                  <a:pt x="3061018" y="3037788"/>
                  <a:pt x="3059854" y="3038901"/>
                </a:cubicBezTo>
                <a:cubicBezTo>
                  <a:pt x="3057147" y="3040577"/>
                  <a:pt x="3052464" y="3036667"/>
                  <a:pt x="3054054" y="3034089"/>
                </a:cubicBezTo>
                <a:cubicBezTo>
                  <a:pt x="3056116" y="3030609"/>
                  <a:pt x="3061487" y="3031124"/>
                  <a:pt x="3061487" y="3034691"/>
                </a:cubicBezTo>
                <a:close/>
                <a:moveTo>
                  <a:pt x="3059725" y="3098538"/>
                </a:moveTo>
                <a:cubicBezTo>
                  <a:pt x="3060524" y="3100707"/>
                  <a:pt x="3060864" y="3103019"/>
                  <a:pt x="3060713" y="3105326"/>
                </a:cubicBezTo>
                <a:cubicBezTo>
                  <a:pt x="3059296" y="3106744"/>
                  <a:pt x="3053108" y="3097936"/>
                  <a:pt x="3053108" y="3094456"/>
                </a:cubicBezTo>
                <a:cubicBezTo>
                  <a:pt x="3053108" y="3088785"/>
                  <a:pt x="3057964" y="3091749"/>
                  <a:pt x="3059725" y="3098624"/>
                </a:cubicBezTo>
                <a:close/>
                <a:moveTo>
                  <a:pt x="3056245" y="4175258"/>
                </a:moveTo>
                <a:cubicBezTo>
                  <a:pt x="3056975" y="4174098"/>
                  <a:pt x="3058007" y="4173153"/>
                  <a:pt x="3058479" y="4173153"/>
                </a:cubicBezTo>
                <a:cubicBezTo>
                  <a:pt x="3058952" y="4173153"/>
                  <a:pt x="3059424" y="4174098"/>
                  <a:pt x="3059424" y="4175258"/>
                </a:cubicBezTo>
                <a:cubicBezTo>
                  <a:pt x="3059399" y="4176470"/>
                  <a:pt x="3058402" y="4177428"/>
                  <a:pt x="3057190" y="4177406"/>
                </a:cubicBezTo>
                <a:cubicBezTo>
                  <a:pt x="3057190" y="4177406"/>
                  <a:pt x="3057190" y="4177406"/>
                  <a:pt x="3057190" y="4177406"/>
                </a:cubicBezTo>
                <a:cubicBezTo>
                  <a:pt x="3055987" y="4177192"/>
                  <a:pt x="3055558" y="4176203"/>
                  <a:pt x="3056245" y="4175258"/>
                </a:cubicBezTo>
                <a:close/>
                <a:moveTo>
                  <a:pt x="3057319" y="3618465"/>
                </a:moveTo>
                <a:cubicBezTo>
                  <a:pt x="3057298" y="3617301"/>
                  <a:pt x="3058217" y="3616343"/>
                  <a:pt x="3059381" y="3616317"/>
                </a:cubicBezTo>
                <a:cubicBezTo>
                  <a:pt x="3059394" y="3616317"/>
                  <a:pt x="3059411" y="3616317"/>
                  <a:pt x="3059424" y="3616317"/>
                </a:cubicBezTo>
                <a:cubicBezTo>
                  <a:pt x="3060610" y="3616317"/>
                  <a:pt x="3061573" y="3617280"/>
                  <a:pt x="3061573" y="3618465"/>
                </a:cubicBezTo>
                <a:cubicBezTo>
                  <a:pt x="3061573" y="3619651"/>
                  <a:pt x="3060610" y="3620614"/>
                  <a:pt x="3059424" y="3620614"/>
                </a:cubicBezTo>
                <a:cubicBezTo>
                  <a:pt x="3058260" y="3620622"/>
                  <a:pt x="3057310" y="3619686"/>
                  <a:pt x="3057302" y="3618526"/>
                </a:cubicBezTo>
                <a:cubicBezTo>
                  <a:pt x="3057302" y="3618431"/>
                  <a:pt x="3057306" y="3618341"/>
                  <a:pt x="3057319" y="3618251"/>
                </a:cubicBezTo>
                <a:close/>
                <a:moveTo>
                  <a:pt x="3064838" y="4113817"/>
                </a:moveTo>
                <a:cubicBezTo>
                  <a:pt x="3066290" y="4114865"/>
                  <a:pt x="3067334" y="4116382"/>
                  <a:pt x="3067803" y="4118114"/>
                </a:cubicBezTo>
                <a:cubicBezTo>
                  <a:pt x="3067803" y="4120649"/>
                  <a:pt x="3062088" y="4120477"/>
                  <a:pt x="3060455" y="4117856"/>
                </a:cubicBezTo>
                <a:cubicBezTo>
                  <a:pt x="3058221" y="4113946"/>
                  <a:pt x="3061573" y="4110809"/>
                  <a:pt x="3064838" y="4113602"/>
                </a:cubicBezTo>
                <a:close/>
                <a:moveTo>
                  <a:pt x="3065826" y="2880702"/>
                </a:moveTo>
                <a:cubicBezTo>
                  <a:pt x="3064279" y="2881217"/>
                  <a:pt x="3063463" y="2880444"/>
                  <a:pt x="3063979" y="2878854"/>
                </a:cubicBezTo>
                <a:cubicBezTo>
                  <a:pt x="3064649" y="2877170"/>
                  <a:pt x="3065964" y="2875825"/>
                  <a:pt x="3067631" y="2875116"/>
                </a:cubicBezTo>
                <a:cubicBezTo>
                  <a:pt x="3069264" y="2874601"/>
                  <a:pt x="3070037" y="2875417"/>
                  <a:pt x="3069521" y="2876964"/>
                </a:cubicBezTo>
                <a:cubicBezTo>
                  <a:pt x="3068774" y="2878532"/>
                  <a:pt x="3067450" y="2879748"/>
                  <a:pt x="3065826" y="2880358"/>
                </a:cubicBezTo>
                <a:close/>
                <a:moveTo>
                  <a:pt x="3091863" y="2859863"/>
                </a:moveTo>
                <a:cubicBezTo>
                  <a:pt x="3091133" y="2858660"/>
                  <a:pt x="3091563" y="2857715"/>
                  <a:pt x="3092809" y="2857715"/>
                </a:cubicBezTo>
                <a:cubicBezTo>
                  <a:pt x="3093995" y="2857689"/>
                  <a:pt x="3094974" y="2858634"/>
                  <a:pt x="3095000" y="2859820"/>
                </a:cubicBezTo>
                <a:cubicBezTo>
                  <a:pt x="3095000" y="2859833"/>
                  <a:pt x="3095000" y="2859850"/>
                  <a:pt x="3095000" y="2859863"/>
                </a:cubicBezTo>
                <a:cubicBezTo>
                  <a:pt x="3095000" y="2861023"/>
                  <a:pt x="3094613" y="2861969"/>
                  <a:pt x="3094098" y="2861969"/>
                </a:cubicBezTo>
                <a:cubicBezTo>
                  <a:pt x="3093582" y="2861969"/>
                  <a:pt x="3092594" y="2860508"/>
                  <a:pt x="3091863" y="2859520"/>
                </a:cubicBezTo>
                <a:close/>
                <a:moveTo>
                  <a:pt x="3090059" y="4147760"/>
                </a:moveTo>
                <a:cubicBezTo>
                  <a:pt x="3085461" y="4147760"/>
                  <a:pt x="3084044" y="4144323"/>
                  <a:pt x="3085762" y="4136890"/>
                </a:cubicBezTo>
                <a:cubicBezTo>
                  <a:pt x="3087481" y="4129457"/>
                  <a:pt x="3090059" y="4130917"/>
                  <a:pt x="3091949" y="4140842"/>
                </a:cubicBezTo>
                <a:cubicBezTo>
                  <a:pt x="3092937" y="4145912"/>
                  <a:pt x="3092551" y="4147416"/>
                  <a:pt x="3090059" y="4147416"/>
                </a:cubicBezTo>
                <a:close/>
                <a:moveTo>
                  <a:pt x="3091863" y="1595297"/>
                </a:moveTo>
                <a:cubicBezTo>
                  <a:pt x="3087954" y="1595297"/>
                  <a:pt x="3086149" y="1588981"/>
                  <a:pt x="3089715" y="1587606"/>
                </a:cubicBezTo>
                <a:cubicBezTo>
                  <a:pt x="3093281" y="1586231"/>
                  <a:pt x="3097148" y="1588465"/>
                  <a:pt x="3095730" y="1592160"/>
                </a:cubicBezTo>
                <a:cubicBezTo>
                  <a:pt x="3095039" y="1593720"/>
                  <a:pt x="3093561" y="1594790"/>
                  <a:pt x="3091863" y="1594953"/>
                </a:cubicBezTo>
                <a:close/>
                <a:moveTo>
                  <a:pt x="3090832" y="2930026"/>
                </a:moveTo>
                <a:cubicBezTo>
                  <a:pt x="3090832" y="2931186"/>
                  <a:pt x="3089415" y="2932089"/>
                  <a:pt x="3087653" y="2932089"/>
                </a:cubicBezTo>
                <a:cubicBezTo>
                  <a:pt x="3085891" y="2932089"/>
                  <a:pt x="3084516" y="2931745"/>
                  <a:pt x="3084516" y="2931272"/>
                </a:cubicBezTo>
                <a:cubicBezTo>
                  <a:pt x="3084516" y="2930800"/>
                  <a:pt x="3085934" y="2929897"/>
                  <a:pt x="3087653" y="2929210"/>
                </a:cubicBezTo>
                <a:cubicBezTo>
                  <a:pt x="3089372" y="2928522"/>
                  <a:pt x="3090832" y="2928565"/>
                  <a:pt x="3090832" y="2929683"/>
                </a:cubicBezTo>
                <a:close/>
                <a:moveTo>
                  <a:pt x="3084516" y="1785506"/>
                </a:moveTo>
                <a:cubicBezTo>
                  <a:pt x="3083399" y="1786236"/>
                  <a:pt x="3082454" y="1785506"/>
                  <a:pt x="3082454" y="1783487"/>
                </a:cubicBezTo>
                <a:cubicBezTo>
                  <a:pt x="3082454" y="1781467"/>
                  <a:pt x="3083399" y="1780178"/>
                  <a:pt x="3084516" y="1780178"/>
                </a:cubicBezTo>
                <a:cubicBezTo>
                  <a:pt x="3085655" y="1780152"/>
                  <a:pt x="3086596" y="1781059"/>
                  <a:pt x="3086622" y="1782198"/>
                </a:cubicBezTo>
                <a:cubicBezTo>
                  <a:pt x="3086622" y="1782198"/>
                  <a:pt x="3086622" y="1782198"/>
                  <a:pt x="3086622" y="1782198"/>
                </a:cubicBezTo>
                <a:cubicBezTo>
                  <a:pt x="3086368" y="1783439"/>
                  <a:pt x="3085603" y="1784514"/>
                  <a:pt x="3084516" y="1785162"/>
                </a:cubicBezTo>
                <a:close/>
                <a:moveTo>
                  <a:pt x="3083743" y="685584"/>
                </a:moveTo>
                <a:cubicBezTo>
                  <a:pt x="3086579" y="682705"/>
                  <a:pt x="3091649" y="686787"/>
                  <a:pt x="3090145" y="690697"/>
                </a:cubicBezTo>
                <a:cubicBezTo>
                  <a:pt x="3089415" y="692588"/>
                  <a:pt x="3087868" y="694134"/>
                  <a:pt x="3086622" y="694134"/>
                </a:cubicBezTo>
                <a:cubicBezTo>
                  <a:pt x="3083571" y="693834"/>
                  <a:pt x="3081509" y="687561"/>
                  <a:pt x="3083743" y="685283"/>
                </a:cubicBezTo>
                <a:close/>
                <a:moveTo>
                  <a:pt x="3082583" y="66835"/>
                </a:moveTo>
                <a:cubicBezTo>
                  <a:pt x="3081397" y="66814"/>
                  <a:pt x="3080452" y="65834"/>
                  <a:pt x="3080478" y="64644"/>
                </a:cubicBezTo>
                <a:cubicBezTo>
                  <a:pt x="3080478" y="64631"/>
                  <a:pt x="3080478" y="64614"/>
                  <a:pt x="3080478" y="64601"/>
                </a:cubicBezTo>
                <a:cubicBezTo>
                  <a:pt x="3080478" y="63355"/>
                  <a:pt x="3081423" y="62925"/>
                  <a:pt x="3082583" y="63656"/>
                </a:cubicBezTo>
                <a:cubicBezTo>
                  <a:pt x="3083743" y="64386"/>
                  <a:pt x="3084645" y="65417"/>
                  <a:pt x="3084645" y="65933"/>
                </a:cubicBezTo>
                <a:cubicBezTo>
                  <a:pt x="3084645" y="66449"/>
                  <a:pt x="3083614" y="66835"/>
                  <a:pt x="3082583" y="66835"/>
                </a:cubicBezTo>
                <a:close/>
                <a:moveTo>
                  <a:pt x="3080606" y="1201774"/>
                </a:moveTo>
                <a:cubicBezTo>
                  <a:pt x="3081810" y="1201774"/>
                  <a:pt x="3082239" y="1202719"/>
                  <a:pt x="3081552" y="1203879"/>
                </a:cubicBezTo>
                <a:cubicBezTo>
                  <a:pt x="3080864" y="1205039"/>
                  <a:pt x="3079833" y="1206028"/>
                  <a:pt x="3079317" y="1206028"/>
                </a:cubicBezTo>
                <a:cubicBezTo>
                  <a:pt x="3078802" y="1206028"/>
                  <a:pt x="3078372" y="1205082"/>
                  <a:pt x="3078372" y="1203879"/>
                </a:cubicBezTo>
                <a:cubicBezTo>
                  <a:pt x="3078415" y="1202735"/>
                  <a:pt x="3079335" y="1201818"/>
                  <a:pt x="3080478" y="1201774"/>
                </a:cubicBezTo>
                <a:close/>
                <a:moveTo>
                  <a:pt x="3081896" y="1567971"/>
                </a:moveTo>
                <a:cubicBezTo>
                  <a:pt x="3085247" y="1566725"/>
                  <a:pt x="3085376" y="1566940"/>
                  <a:pt x="3082841" y="1570119"/>
                </a:cubicBezTo>
                <a:cubicBezTo>
                  <a:pt x="3079704" y="1574029"/>
                  <a:pt x="3074247" y="1574974"/>
                  <a:pt x="3074247" y="1571580"/>
                </a:cubicBezTo>
                <a:cubicBezTo>
                  <a:pt x="3074200" y="1570458"/>
                  <a:pt x="3075060" y="1569500"/>
                  <a:pt x="3076181" y="1569432"/>
                </a:cubicBezTo>
                <a:cubicBezTo>
                  <a:pt x="3078101" y="1569200"/>
                  <a:pt x="3079979" y="1568705"/>
                  <a:pt x="3081766" y="1567971"/>
                </a:cubicBezTo>
                <a:close/>
                <a:moveTo>
                  <a:pt x="3071627" y="2901669"/>
                </a:moveTo>
                <a:cubicBezTo>
                  <a:pt x="3073646" y="2899607"/>
                  <a:pt x="3074763" y="2899607"/>
                  <a:pt x="3076740" y="2901669"/>
                </a:cubicBezTo>
                <a:cubicBezTo>
                  <a:pt x="3080134" y="2905106"/>
                  <a:pt x="3076310" y="2908973"/>
                  <a:pt x="3072099" y="2906352"/>
                </a:cubicBezTo>
                <a:cubicBezTo>
                  <a:pt x="3069693" y="2904719"/>
                  <a:pt x="3069392" y="2903774"/>
                  <a:pt x="3071498" y="2901669"/>
                </a:cubicBezTo>
                <a:close/>
                <a:moveTo>
                  <a:pt x="3069693" y="2034879"/>
                </a:moveTo>
                <a:cubicBezTo>
                  <a:pt x="3069740" y="2033684"/>
                  <a:pt x="3070733" y="2032748"/>
                  <a:pt x="3071927" y="2032774"/>
                </a:cubicBezTo>
                <a:cubicBezTo>
                  <a:pt x="3073130" y="2032774"/>
                  <a:pt x="3073560" y="2033719"/>
                  <a:pt x="3072830" y="2034879"/>
                </a:cubicBezTo>
                <a:cubicBezTo>
                  <a:pt x="3072099" y="2036039"/>
                  <a:pt x="3071154" y="2037027"/>
                  <a:pt x="3070638" y="2037027"/>
                </a:cubicBezTo>
                <a:cubicBezTo>
                  <a:pt x="3070123" y="2037027"/>
                  <a:pt x="3069693" y="2036039"/>
                  <a:pt x="3069693" y="2034879"/>
                </a:cubicBezTo>
                <a:close/>
                <a:moveTo>
                  <a:pt x="3074806" y="2891357"/>
                </a:moveTo>
                <a:cubicBezTo>
                  <a:pt x="3072830" y="2891357"/>
                  <a:pt x="3071798" y="2889939"/>
                  <a:pt x="3072185" y="2887834"/>
                </a:cubicBezTo>
                <a:cubicBezTo>
                  <a:pt x="3073216" y="2882506"/>
                  <a:pt x="3078072" y="2881776"/>
                  <a:pt x="3078072" y="2886975"/>
                </a:cubicBezTo>
                <a:cubicBezTo>
                  <a:pt x="3078286" y="2889553"/>
                  <a:pt x="3076911" y="2891357"/>
                  <a:pt x="3074978" y="2891357"/>
                </a:cubicBezTo>
                <a:close/>
                <a:moveTo>
                  <a:pt x="3077255" y="2781451"/>
                </a:moveTo>
                <a:lnTo>
                  <a:pt x="3077255" y="2781451"/>
                </a:lnTo>
                <a:cubicBezTo>
                  <a:pt x="3078020" y="2782628"/>
                  <a:pt x="3078166" y="2784102"/>
                  <a:pt x="3077642" y="2785404"/>
                </a:cubicBezTo>
                <a:cubicBezTo>
                  <a:pt x="3076911" y="2787552"/>
                  <a:pt x="3076439" y="2787552"/>
                  <a:pt x="3075107" y="2785404"/>
                </a:cubicBezTo>
                <a:cubicBezTo>
                  <a:pt x="3073560" y="2782525"/>
                  <a:pt x="3075322" y="2779260"/>
                  <a:pt x="3077427" y="2781451"/>
                </a:cubicBezTo>
                <a:close/>
                <a:moveTo>
                  <a:pt x="3072959" y="2725596"/>
                </a:moveTo>
                <a:cubicBezTo>
                  <a:pt x="3072310" y="2724431"/>
                  <a:pt x="3072709" y="2722962"/>
                  <a:pt x="3073861" y="2722287"/>
                </a:cubicBezTo>
                <a:cubicBezTo>
                  <a:pt x="3075945" y="2721157"/>
                  <a:pt x="3078553" y="2721926"/>
                  <a:pt x="3079687" y="2724014"/>
                </a:cubicBezTo>
                <a:cubicBezTo>
                  <a:pt x="3079945" y="2724491"/>
                  <a:pt x="3080112" y="2725011"/>
                  <a:pt x="3080177" y="2725552"/>
                </a:cubicBezTo>
                <a:cubicBezTo>
                  <a:pt x="3080349" y="2728302"/>
                  <a:pt x="3074677" y="2728345"/>
                  <a:pt x="3073130" y="2725767"/>
                </a:cubicBezTo>
                <a:close/>
                <a:moveTo>
                  <a:pt x="3079146" y="2032602"/>
                </a:moveTo>
                <a:cubicBezTo>
                  <a:pt x="3078716" y="2032602"/>
                  <a:pt x="3077771" y="2031614"/>
                  <a:pt x="3077040" y="2030453"/>
                </a:cubicBezTo>
                <a:cubicBezTo>
                  <a:pt x="3076310" y="2029293"/>
                  <a:pt x="3077040" y="2028348"/>
                  <a:pt x="3079146" y="2028348"/>
                </a:cubicBezTo>
                <a:cubicBezTo>
                  <a:pt x="3081251" y="2028348"/>
                  <a:pt x="3081938" y="2029293"/>
                  <a:pt x="3081251" y="2030453"/>
                </a:cubicBezTo>
                <a:cubicBezTo>
                  <a:pt x="3080564" y="2031614"/>
                  <a:pt x="3079747" y="2032774"/>
                  <a:pt x="3079317" y="2032774"/>
                </a:cubicBezTo>
                <a:close/>
                <a:moveTo>
                  <a:pt x="3067631" y="1327964"/>
                </a:moveTo>
                <a:cubicBezTo>
                  <a:pt x="3067631" y="1325773"/>
                  <a:pt x="3069006" y="1324742"/>
                  <a:pt x="3071283" y="1325172"/>
                </a:cubicBezTo>
                <a:cubicBezTo>
                  <a:pt x="3073560" y="1325601"/>
                  <a:pt x="3074763" y="1326847"/>
                  <a:pt x="3074548" y="1328007"/>
                </a:cubicBezTo>
                <a:cubicBezTo>
                  <a:pt x="3073990" y="1331960"/>
                  <a:pt x="3067803" y="1331917"/>
                  <a:pt x="3067803" y="1328222"/>
                </a:cubicBezTo>
                <a:close/>
                <a:moveTo>
                  <a:pt x="3069349" y="2015415"/>
                </a:moveTo>
                <a:cubicBezTo>
                  <a:pt x="3069736" y="2016576"/>
                  <a:pt x="3068490" y="2017521"/>
                  <a:pt x="3066557" y="2017521"/>
                </a:cubicBezTo>
                <a:cubicBezTo>
                  <a:pt x="3064623" y="2017521"/>
                  <a:pt x="3063420" y="2016576"/>
                  <a:pt x="3063764" y="2015415"/>
                </a:cubicBezTo>
                <a:cubicBezTo>
                  <a:pt x="3064198" y="2014225"/>
                  <a:pt x="3065294" y="2013400"/>
                  <a:pt x="3066557" y="2013310"/>
                </a:cubicBezTo>
                <a:cubicBezTo>
                  <a:pt x="3068048" y="2013289"/>
                  <a:pt x="3069349" y="2014307"/>
                  <a:pt x="3069693" y="2015759"/>
                </a:cubicBezTo>
                <a:close/>
                <a:moveTo>
                  <a:pt x="3069693" y="2790946"/>
                </a:moveTo>
                <a:cubicBezTo>
                  <a:pt x="3069693" y="2791849"/>
                  <a:pt x="3068662" y="2792923"/>
                  <a:pt x="3067373" y="2793352"/>
                </a:cubicBezTo>
                <a:cubicBezTo>
                  <a:pt x="3066084" y="2793782"/>
                  <a:pt x="3065354" y="2793095"/>
                  <a:pt x="3065783" y="2791763"/>
                </a:cubicBezTo>
                <a:cubicBezTo>
                  <a:pt x="3066815" y="2789099"/>
                  <a:pt x="3069693" y="2788454"/>
                  <a:pt x="3069693" y="2790946"/>
                </a:cubicBezTo>
                <a:close/>
                <a:moveTo>
                  <a:pt x="3058565" y="545774"/>
                </a:moveTo>
                <a:cubicBezTo>
                  <a:pt x="3056674" y="543840"/>
                  <a:pt x="3061358" y="538427"/>
                  <a:pt x="3063678" y="539888"/>
                </a:cubicBezTo>
                <a:cubicBezTo>
                  <a:pt x="3064911" y="540966"/>
                  <a:pt x="3065590" y="542547"/>
                  <a:pt x="3065526" y="544184"/>
                </a:cubicBezTo>
                <a:cubicBezTo>
                  <a:pt x="3065697" y="547235"/>
                  <a:pt x="3061100" y="548309"/>
                  <a:pt x="3058737" y="545774"/>
                </a:cubicBezTo>
                <a:close/>
                <a:moveTo>
                  <a:pt x="3070982" y="2923839"/>
                </a:moveTo>
                <a:lnTo>
                  <a:pt x="3070982" y="2923839"/>
                </a:lnTo>
                <a:cubicBezTo>
                  <a:pt x="3071747" y="2925016"/>
                  <a:pt x="3071893" y="2926490"/>
                  <a:pt x="3071369" y="2927792"/>
                </a:cubicBezTo>
                <a:cubicBezTo>
                  <a:pt x="3070638" y="2929983"/>
                  <a:pt x="3070166" y="2929940"/>
                  <a:pt x="3068834" y="2927792"/>
                </a:cubicBezTo>
                <a:cubicBezTo>
                  <a:pt x="3067287" y="2924956"/>
                  <a:pt x="3069049" y="2921691"/>
                  <a:pt x="3071154" y="2923839"/>
                </a:cubicBezTo>
                <a:close/>
                <a:moveTo>
                  <a:pt x="3075279" y="3045561"/>
                </a:moveTo>
                <a:cubicBezTo>
                  <a:pt x="3077857" y="3047409"/>
                  <a:pt x="3079962" y="3049858"/>
                  <a:pt x="3079962" y="3050889"/>
                </a:cubicBezTo>
                <a:cubicBezTo>
                  <a:pt x="3079962" y="3054154"/>
                  <a:pt x="3071369" y="3053166"/>
                  <a:pt x="3070295" y="3049772"/>
                </a:cubicBezTo>
                <a:cubicBezTo>
                  <a:pt x="3068490" y="3044014"/>
                  <a:pt x="3070767" y="3042081"/>
                  <a:pt x="3075665" y="3045561"/>
                </a:cubicBezTo>
                <a:close/>
                <a:moveTo>
                  <a:pt x="3076783" y="3003884"/>
                </a:moveTo>
                <a:cubicBezTo>
                  <a:pt x="3074763" y="3000662"/>
                  <a:pt x="3077513" y="2998557"/>
                  <a:pt x="3080177" y="3001263"/>
                </a:cubicBezTo>
                <a:cubicBezTo>
                  <a:pt x="3081680" y="3002810"/>
                  <a:pt x="3081723" y="3003970"/>
                  <a:pt x="3080177" y="3004873"/>
                </a:cubicBezTo>
                <a:cubicBezTo>
                  <a:pt x="3079068" y="3005285"/>
                  <a:pt x="3077818" y="3004877"/>
                  <a:pt x="3077169" y="3003884"/>
                </a:cubicBezTo>
                <a:close/>
                <a:moveTo>
                  <a:pt x="3081079" y="2162401"/>
                </a:moveTo>
                <a:cubicBezTo>
                  <a:pt x="3080349" y="2161241"/>
                  <a:pt x="3080778" y="2160296"/>
                  <a:pt x="3081981" y="2160296"/>
                </a:cubicBezTo>
                <a:cubicBezTo>
                  <a:pt x="3083167" y="2160270"/>
                  <a:pt x="3084147" y="2161215"/>
                  <a:pt x="3084173" y="2162401"/>
                </a:cubicBezTo>
                <a:cubicBezTo>
                  <a:pt x="3084173" y="2162401"/>
                  <a:pt x="3084173" y="2162401"/>
                  <a:pt x="3084173" y="2162401"/>
                </a:cubicBezTo>
                <a:cubicBezTo>
                  <a:pt x="3084173" y="2163561"/>
                  <a:pt x="3083786" y="2164549"/>
                  <a:pt x="3083270" y="2164549"/>
                </a:cubicBezTo>
                <a:cubicBezTo>
                  <a:pt x="3082755" y="2164549"/>
                  <a:pt x="3082110" y="2163561"/>
                  <a:pt x="3081423" y="2162401"/>
                </a:cubicBezTo>
                <a:close/>
                <a:moveTo>
                  <a:pt x="3086278" y="4165462"/>
                </a:moveTo>
                <a:cubicBezTo>
                  <a:pt x="3087717" y="4166901"/>
                  <a:pt x="3088482" y="4168882"/>
                  <a:pt x="3088383" y="4170918"/>
                </a:cubicBezTo>
                <a:cubicBezTo>
                  <a:pt x="3088383" y="4175215"/>
                  <a:pt x="3085290" y="4176461"/>
                  <a:pt x="3083098" y="4172852"/>
                </a:cubicBezTo>
                <a:cubicBezTo>
                  <a:pt x="3080907" y="4169243"/>
                  <a:pt x="3084044" y="4163872"/>
                  <a:pt x="3086622" y="4165462"/>
                </a:cubicBezTo>
                <a:close/>
                <a:moveTo>
                  <a:pt x="3095602" y="3824400"/>
                </a:moveTo>
                <a:cubicBezTo>
                  <a:pt x="3097406" y="3824400"/>
                  <a:pt x="3098867" y="3825345"/>
                  <a:pt x="3098867" y="3826506"/>
                </a:cubicBezTo>
                <a:cubicBezTo>
                  <a:pt x="3098893" y="3827636"/>
                  <a:pt x="3098020" y="3828585"/>
                  <a:pt x="3096890" y="3828654"/>
                </a:cubicBezTo>
                <a:cubicBezTo>
                  <a:pt x="3095533" y="3828469"/>
                  <a:pt x="3094330" y="3827679"/>
                  <a:pt x="3093625" y="3826506"/>
                </a:cubicBezTo>
                <a:cubicBezTo>
                  <a:pt x="3093238" y="3825345"/>
                  <a:pt x="3094141" y="3824400"/>
                  <a:pt x="3095945" y="3824400"/>
                </a:cubicBezTo>
                <a:close/>
                <a:moveTo>
                  <a:pt x="3095602" y="1492910"/>
                </a:moveTo>
                <a:cubicBezTo>
                  <a:pt x="3094196" y="1494405"/>
                  <a:pt x="3092194" y="1495191"/>
                  <a:pt x="3090145" y="1495058"/>
                </a:cubicBezTo>
                <a:cubicBezTo>
                  <a:pt x="3087825" y="1495058"/>
                  <a:pt x="3086536" y="1494113"/>
                  <a:pt x="3087223" y="1492910"/>
                </a:cubicBezTo>
                <a:cubicBezTo>
                  <a:pt x="3088676" y="1491462"/>
                  <a:pt x="3090673" y="1490697"/>
                  <a:pt x="3092723" y="1490804"/>
                </a:cubicBezTo>
                <a:cubicBezTo>
                  <a:pt x="3095473" y="1490804"/>
                  <a:pt x="3096761" y="1491750"/>
                  <a:pt x="3096031" y="1492910"/>
                </a:cubicBezTo>
                <a:close/>
                <a:moveTo>
                  <a:pt x="3057921" y="20475"/>
                </a:moveTo>
                <a:cubicBezTo>
                  <a:pt x="3061272" y="17639"/>
                  <a:pt x="3064709" y="19788"/>
                  <a:pt x="3066514" y="25932"/>
                </a:cubicBezTo>
                <a:cubicBezTo>
                  <a:pt x="3067184" y="28905"/>
                  <a:pt x="3069917" y="30946"/>
                  <a:pt x="3072959" y="30744"/>
                </a:cubicBezTo>
                <a:cubicBezTo>
                  <a:pt x="3075296" y="30594"/>
                  <a:pt x="3077590" y="31397"/>
                  <a:pt x="3079317" y="32978"/>
                </a:cubicBezTo>
                <a:cubicBezTo>
                  <a:pt x="3080091" y="34310"/>
                  <a:pt x="3083270" y="34654"/>
                  <a:pt x="3086922" y="33838"/>
                </a:cubicBezTo>
                <a:cubicBezTo>
                  <a:pt x="3092594" y="32592"/>
                  <a:pt x="3093109" y="32892"/>
                  <a:pt x="3092465" y="37404"/>
                </a:cubicBezTo>
                <a:cubicBezTo>
                  <a:pt x="3091692" y="43161"/>
                  <a:pt x="3085591" y="45266"/>
                  <a:pt x="3083872" y="40411"/>
                </a:cubicBezTo>
                <a:cubicBezTo>
                  <a:pt x="3082970" y="38091"/>
                  <a:pt x="3079575" y="37103"/>
                  <a:pt x="3072959" y="37103"/>
                </a:cubicBezTo>
                <a:cubicBezTo>
                  <a:pt x="3065483" y="37103"/>
                  <a:pt x="3062389" y="36029"/>
                  <a:pt x="3059339" y="32334"/>
                </a:cubicBezTo>
                <a:cubicBezTo>
                  <a:pt x="3054655" y="26662"/>
                  <a:pt x="3054268" y="23569"/>
                  <a:pt x="3057921" y="20475"/>
                </a:cubicBezTo>
                <a:close/>
                <a:moveTo>
                  <a:pt x="3055987" y="1612612"/>
                </a:moveTo>
                <a:cubicBezTo>
                  <a:pt x="3057706" y="1610850"/>
                  <a:pt x="3063592" y="1613600"/>
                  <a:pt x="3063592" y="1616135"/>
                </a:cubicBezTo>
                <a:cubicBezTo>
                  <a:pt x="3063592" y="1617338"/>
                  <a:pt x="3062260" y="1618327"/>
                  <a:pt x="3060584" y="1618327"/>
                </a:cubicBezTo>
                <a:cubicBezTo>
                  <a:pt x="3057276" y="1618327"/>
                  <a:pt x="3054140" y="1614503"/>
                  <a:pt x="3055987" y="1612612"/>
                </a:cubicBezTo>
                <a:close/>
                <a:moveTo>
                  <a:pt x="3061487" y="2848649"/>
                </a:moveTo>
                <a:cubicBezTo>
                  <a:pt x="3061487" y="2849723"/>
                  <a:pt x="3060026" y="2851141"/>
                  <a:pt x="3058221" y="2851829"/>
                </a:cubicBezTo>
                <a:cubicBezTo>
                  <a:pt x="3052421" y="2854106"/>
                  <a:pt x="3050359" y="2853332"/>
                  <a:pt x="3053108" y="2849938"/>
                </a:cubicBezTo>
                <a:cubicBezTo>
                  <a:pt x="3055858" y="2846544"/>
                  <a:pt x="3061487" y="2845599"/>
                  <a:pt x="3061487" y="2848649"/>
                </a:cubicBezTo>
                <a:close/>
                <a:moveTo>
                  <a:pt x="3052894" y="2687356"/>
                </a:moveTo>
                <a:cubicBezTo>
                  <a:pt x="3052894" y="2688542"/>
                  <a:pt x="3051931" y="2689504"/>
                  <a:pt x="3050745" y="2689504"/>
                </a:cubicBezTo>
                <a:cubicBezTo>
                  <a:pt x="3049560" y="2689504"/>
                  <a:pt x="3048597" y="2688542"/>
                  <a:pt x="3048597" y="2687356"/>
                </a:cubicBezTo>
                <a:cubicBezTo>
                  <a:pt x="3048597" y="2686170"/>
                  <a:pt x="3049560" y="2685208"/>
                  <a:pt x="3050745" y="2685208"/>
                </a:cubicBezTo>
                <a:cubicBezTo>
                  <a:pt x="3051931" y="2685208"/>
                  <a:pt x="3052894" y="2686170"/>
                  <a:pt x="3052894" y="2687356"/>
                </a:cubicBezTo>
                <a:close/>
                <a:moveTo>
                  <a:pt x="3050831" y="1393057"/>
                </a:moveTo>
                <a:cubicBezTo>
                  <a:pt x="3049585" y="1395378"/>
                  <a:pt x="3047652" y="1397354"/>
                  <a:pt x="3046535" y="1397354"/>
                </a:cubicBezTo>
                <a:cubicBezTo>
                  <a:pt x="3043183" y="1397354"/>
                  <a:pt x="3044258" y="1391511"/>
                  <a:pt x="3047823" y="1390136"/>
                </a:cubicBezTo>
                <a:cubicBezTo>
                  <a:pt x="3053108" y="1388116"/>
                  <a:pt x="3053452" y="1388460"/>
                  <a:pt x="3051046" y="1393057"/>
                </a:cubicBezTo>
                <a:close/>
                <a:moveTo>
                  <a:pt x="3045804" y="792955"/>
                </a:moveTo>
                <a:cubicBezTo>
                  <a:pt x="3047523" y="792268"/>
                  <a:pt x="3048941" y="792612"/>
                  <a:pt x="3048941" y="793643"/>
                </a:cubicBezTo>
                <a:cubicBezTo>
                  <a:pt x="3048941" y="796522"/>
                  <a:pt x="3045203" y="798326"/>
                  <a:pt x="3043871" y="796092"/>
                </a:cubicBezTo>
                <a:cubicBezTo>
                  <a:pt x="3043226" y="795018"/>
                  <a:pt x="3044129" y="793600"/>
                  <a:pt x="3045804" y="792955"/>
                </a:cubicBezTo>
                <a:close/>
                <a:moveTo>
                  <a:pt x="3048468" y="2867597"/>
                </a:moveTo>
                <a:cubicBezTo>
                  <a:pt x="3048941" y="2868972"/>
                  <a:pt x="3047781" y="2870132"/>
                  <a:pt x="3045976" y="2870132"/>
                </a:cubicBezTo>
                <a:cubicBezTo>
                  <a:pt x="3044141" y="2870111"/>
                  <a:pt x="3042668" y="2868615"/>
                  <a:pt x="3042668" y="2866781"/>
                </a:cubicBezTo>
                <a:cubicBezTo>
                  <a:pt x="3042668" y="2863000"/>
                  <a:pt x="3047179" y="2863644"/>
                  <a:pt x="3048468" y="2867597"/>
                </a:cubicBezTo>
                <a:close/>
                <a:moveTo>
                  <a:pt x="3040691" y="1359029"/>
                </a:moveTo>
                <a:cubicBezTo>
                  <a:pt x="3038199" y="1359029"/>
                  <a:pt x="3035578" y="1354732"/>
                  <a:pt x="3037082" y="1353357"/>
                </a:cubicBezTo>
                <a:cubicBezTo>
                  <a:pt x="3038586" y="1351982"/>
                  <a:pt x="3042668" y="1354560"/>
                  <a:pt x="3042668" y="1357052"/>
                </a:cubicBezTo>
                <a:cubicBezTo>
                  <a:pt x="3042646" y="1358134"/>
                  <a:pt x="3041774" y="1359006"/>
                  <a:pt x="3040691" y="1359029"/>
                </a:cubicBezTo>
                <a:close/>
                <a:moveTo>
                  <a:pt x="3041851" y="1317051"/>
                </a:moveTo>
                <a:cubicBezTo>
                  <a:pt x="3041851" y="1322637"/>
                  <a:pt x="3041379" y="1327148"/>
                  <a:pt x="3040434" y="1327148"/>
                </a:cubicBezTo>
                <a:cubicBezTo>
                  <a:pt x="3037555" y="1327148"/>
                  <a:pt x="3036137" y="1323109"/>
                  <a:pt x="3037383" y="1318899"/>
                </a:cubicBezTo>
                <a:cubicBezTo>
                  <a:pt x="3038255" y="1316949"/>
                  <a:pt x="3037379" y="1314662"/>
                  <a:pt x="3035432" y="1313790"/>
                </a:cubicBezTo>
                <a:cubicBezTo>
                  <a:pt x="3035394" y="1313774"/>
                  <a:pt x="3035359" y="1313758"/>
                  <a:pt x="3035321" y="1313743"/>
                </a:cubicBezTo>
                <a:cubicBezTo>
                  <a:pt x="3030122" y="1311723"/>
                  <a:pt x="3031368" y="1305579"/>
                  <a:pt x="3036824" y="1306396"/>
                </a:cubicBezTo>
                <a:cubicBezTo>
                  <a:pt x="3040992" y="1306868"/>
                  <a:pt x="3041636" y="1308329"/>
                  <a:pt x="3041851" y="1317051"/>
                </a:cubicBezTo>
                <a:close/>
                <a:moveTo>
                  <a:pt x="3031282" y="41185"/>
                </a:moveTo>
                <a:cubicBezTo>
                  <a:pt x="3032313" y="39509"/>
                  <a:pt x="3033301" y="39509"/>
                  <a:pt x="3034934" y="41185"/>
                </a:cubicBezTo>
                <a:cubicBezTo>
                  <a:pt x="3036201" y="42018"/>
                  <a:pt x="3036558" y="43724"/>
                  <a:pt x="3035724" y="44991"/>
                </a:cubicBezTo>
                <a:cubicBezTo>
                  <a:pt x="3035518" y="45305"/>
                  <a:pt x="3035247" y="45576"/>
                  <a:pt x="3034934" y="45782"/>
                </a:cubicBezTo>
                <a:cubicBezTo>
                  <a:pt x="3032184" y="48618"/>
                  <a:pt x="3029091" y="44751"/>
                  <a:pt x="3031282" y="41185"/>
                </a:cubicBezTo>
                <a:close/>
                <a:moveTo>
                  <a:pt x="3035578" y="49778"/>
                </a:moveTo>
                <a:cubicBezTo>
                  <a:pt x="3040348" y="49778"/>
                  <a:pt x="3041508" y="54547"/>
                  <a:pt x="3037469" y="57512"/>
                </a:cubicBezTo>
                <a:cubicBezTo>
                  <a:pt x="3033430" y="60476"/>
                  <a:pt x="3030895" y="61121"/>
                  <a:pt x="3029134" y="58199"/>
                </a:cubicBezTo>
                <a:cubicBezTo>
                  <a:pt x="3027372" y="55277"/>
                  <a:pt x="3031711" y="49864"/>
                  <a:pt x="3035321" y="49864"/>
                </a:cubicBezTo>
                <a:close/>
                <a:moveTo>
                  <a:pt x="3027716" y="115215"/>
                </a:moveTo>
                <a:cubicBezTo>
                  <a:pt x="3024192" y="118824"/>
                  <a:pt x="3022345" y="118437"/>
                  <a:pt x="3020884" y="113840"/>
                </a:cubicBezTo>
                <a:cubicBezTo>
                  <a:pt x="3019122" y="108125"/>
                  <a:pt x="3021701" y="102926"/>
                  <a:pt x="3026255" y="102926"/>
                </a:cubicBezTo>
                <a:cubicBezTo>
                  <a:pt x="3030809" y="102926"/>
                  <a:pt x="3031669" y="111176"/>
                  <a:pt x="3027587" y="115301"/>
                </a:cubicBezTo>
                <a:close/>
                <a:moveTo>
                  <a:pt x="3020841" y="3289"/>
                </a:moveTo>
                <a:cubicBezTo>
                  <a:pt x="3024235" y="3289"/>
                  <a:pt x="3025954" y="4277"/>
                  <a:pt x="3025396" y="5953"/>
                </a:cubicBezTo>
                <a:cubicBezTo>
                  <a:pt x="3024064" y="10035"/>
                  <a:pt x="3015427" y="10636"/>
                  <a:pt x="3015427" y="6640"/>
                </a:cubicBezTo>
                <a:cubicBezTo>
                  <a:pt x="3015427" y="4277"/>
                  <a:pt x="3017318" y="3289"/>
                  <a:pt x="3020841" y="3289"/>
                </a:cubicBezTo>
                <a:close/>
                <a:moveTo>
                  <a:pt x="3014396" y="2458005"/>
                </a:moveTo>
                <a:cubicBezTo>
                  <a:pt x="3015127" y="2456802"/>
                  <a:pt x="3016115" y="2455857"/>
                  <a:pt x="3016631" y="2455857"/>
                </a:cubicBezTo>
                <a:cubicBezTo>
                  <a:pt x="3017146" y="2455857"/>
                  <a:pt x="3017533" y="2456802"/>
                  <a:pt x="3017533" y="2458005"/>
                </a:cubicBezTo>
                <a:cubicBezTo>
                  <a:pt x="3017511" y="2459191"/>
                  <a:pt x="3016532" y="2460136"/>
                  <a:pt x="3015341" y="2460110"/>
                </a:cubicBezTo>
                <a:cubicBezTo>
                  <a:pt x="3015329" y="2460110"/>
                  <a:pt x="3015312" y="2460110"/>
                  <a:pt x="3015299" y="2460110"/>
                </a:cubicBezTo>
                <a:cubicBezTo>
                  <a:pt x="3014096" y="2459939"/>
                  <a:pt x="3013838" y="2458993"/>
                  <a:pt x="3014396" y="2457833"/>
                </a:cubicBezTo>
                <a:close/>
                <a:moveTo>
                  <a:pt x="3013322" y="1603632"/>
                </a:moveTo>
                <a:cubicBezTo>
                  <a:pt x="3013322" y="1606210"/>
                  <a:pt x="3013322" y="1606210"/>
                  <a:pt x="3009026" y="1603632"/>
                </a:cubicBezTo>
                <a:cubicBezTo>
                  <a:pt x="3006362" y="1601871"/>
                  <a:pt x="3006448" y="1601570"/>
                  <a:pt x="3009541" y="1601527"/>
                </a:cubicBezTo>
                <a:cubicBezTo>
                  <a:pt x="3011689" y="1601355"/>
                  <a:pt x="3013322" y="1602300"/>
                  <a:pt x="3013322" y="1603460"/>
                </a:cubicBezTo>
                <a:close/>
                <a:moveTo>
                  <a:pt x="3011818" y="337777"/>
                </a:moveTo>
                <a:cubicBezTo>
                  <a:pt x="3011161" y="338451"/>
                  <a:pt x="3010267" y="338834"/>
                  <a:pt x="3009326" y="338851"/>
                </a:cubicBezTo>
                <a:cubicBezTo>
                  <a:pt x="2994245" y="335800"/>
                  <a:pt x="2993472" y="335242"/>
                  <a:pt x="2997683" y="330516"/>
                </a:cubicBezTo>
                <a:cubicBezTo>
                  <a:pt x="2999285" y="328436"/>
                  <a:pt x="3001515" y="326928"/>
                  <a:pt x="3004041" y="326219"/>
                </a:cubicBezTo>
                <a:cubicBezTo>
                  <a:pt x="3007135" y="326133"/>
                  <a:pt x="3013838" y="335758"/>
                  <a:pt x="3011818" y="337605"/>
                </a:cubicBezTo>
                <a:close/>
                <a:moveTo>
                  <a:pt x="2994632" y="126815"/>
                </a:moveTo>
                <a:cubicBezTo>
                  <a:pt x="2995182" y="124976"/>
                  <a:pt x="2996312" y="123361"/>
                  <a:pt x="2997855" y="122218"/>
                </a:cubicBezTo>
                <a:cubicBezTo>
                  <a:pt x="3001550" y="119124"/>
                  <a:pt x="3006448" y="122218"/>
                  <a:pt x="3004170" y="126515"/>
                </a:cubicBezTo>
                <a:cubicBezTo>
                  <a:pt x="3002366" y="128921"/>
                  <a:pt x="2994503" y="129307"/>
                  <a:pt x="2994503" y="126643"/>
                </a:cubicBezTo>
                <a:close/>
                <a:moveTo>
                  <a:pt x="3005116" y="12827"/>
                </a:moveTo>
                <a:cubicBezTo>
                  <a:pt x="3007264" y="15491"/>
                  <a:pt x="3007049" y="16007"/>
                  <a:pt x="3003784" y="15878"/>
                </a:cubicBezTo>
                <a:cubicBezTo>
                  <a:pt x="2998327" y="15620"/>
                  <a:pt x="2994632" y="13901"/>
                  <a:pt x="2994632" y="11581"/>
                </a:cubicBezTo>
                <a:cubicBezTo>
                  <a:pt x="2994503" y="8273"/>
                  <a:pt x="3002151" y="9175"/>
                  <a:pt x="3004987" y="12655"/>
                </a:cubicBezTo>
                <a:close/>
                <a:moveTo>
                  <a:pt x="2995620" y="24514"/>
                </a:moveTo>
                <a:cubicBezTo>
                  <a:pt x="2997511" y="24514"/>
                  <a:pt x="2998198" y="25760"/>
                  <a:pt x="2997511" y="27736"/>
                </a:cubicBezTo>
                <a:cubicBezTo>
                  <a:pt x="2996823" y="29713"/>
                  <a:pt x="2995448" y="30916"/>
                  <a:pt x="2994417" y="30916"/>
                </a:cubicBezTo>
                <a:cubicBezTo>
                  <a:pt x="2993386" y="30916"/>
                  <a:pt x="2992527" y="29455"/>
                  <a:pt x="2992527" y="27736"/>
                </a:cubicBezTo>
                <a:cubicBezTo>
                  <a:pt x="2992402" y="25983"/>
                  <a:pt x="2993725" y="24467"/>
                  <a:pt x="2995478" y="24342"/>
                </a:cubicBezTo>
                <a:cubicBezTo>
                  <a:pt x="2995483" y="24342"/>
                  <a:pt x="2995487" y="24342"/>
                  <a:pt x="2995491" y="24342"/>
                </a:cubicBezTo>
                <a:close/>
                <a:moveTo>
                  <a:pt x="2996737" y="355350"/>
                </a:moveTo>
                <a:cubicBezTo>
                  <a:pt x="2996841" y="352789"/>
                  <a:pt x="2999002" y="350800"/>
                  <a:pt x="3001562" y="350903"/>
                </a:cubicBezTo>
                <a:cubicBezTo>
                  <a:pt x="3003109" y="350967"/>
                  <a:pt x="3004523" y="351797"/>
                  <a:pt x="3005331" y="353116"/>
                </a:cubicBezTo>
                <a:cubicBezTo>
                  <a:pt x="3008295" y="356768"/>
                  <a:pt x="3006534" y="362568"/>
                  <a:pt x="3002409" y="362568"/>
                </a:cubicBezTo>
                <a:cubicBezTo>
                  <a:pt x="3000222" y="362877"/>
                  <a:pt x="2998237" y="364016"/>
                  <a:pt x="2996866" y="365748"/>
                </a:cubicBezTo>
                <a:cubicBezTo>
                  <a:pt x="2995513" y="367488"/>
                  <a:pt x="2993545" y="368639"/>
                  <a:pt x="2991367" y="368970"/>
                </a:cubicBezTo>
                <a:cubicBezTo>
                  <a:pt x="2987070" y="368970"/>
                  <a:pt x="2987887" y="363986"/>
                  <a:pt x="2992656" y="360935"/>
                </a:cubicBezTo>
                <a:cubicBezTo>
                  <a:pt x="2994774" y="359642"/>
                  <a:pt x="2996230" y="357498"/>
                  <a:pt x="2996651" y="355049"/>
                </a:cubicBezTo>
                <a:close/>
                <a:moveTo>
                  <a:pt x="2980883" y="3289"/>
                </a:moveTo>
                <a:cubicBezTo>
                  <a:pt x="2982602" y="3289"/>
                  <a:pt x="2984020" y="4234"/>
                  <a:pt x="2984020" y="5394"/>
                </a:cubicBezTo>
                <a:cubicBezTo>
                  <a:pt x="2984020" y="6554"/>
                  <a:pt x="2985996" y="7543"/>
                  <a:pt x="2988316" y="7543"/>
                </a:cubicBezTo>
                <a:cubicBezTo>
                  <a:pt x="2991839" y="7543"/>
                  <a:pt x="2992398" y="8402"/>
                  <a:pt x="2991195" y="12312"/>
                </a:cubicBezTo>
                <a:cubicBezTo>
                  <a:pt x="2990413" y="14958"/>
                  <a:pt x="2989223" y="17463"/>
                  <a:pt x="2987672" y="19745"/>
                </a:cubicBezTo>
                <a:cubicBezTo>
                  <a:pt x="2984234" y="24041"/>
                  <a:pt x="2979336" y="23010"/>
                  <a:pt x="2980840" y="18155"/>
                </a:cubicBezTo>
                <a:cubicBezTo>
                  <a:pt x="2981613" y="15706"/>
                  <a:pt x="2981227" y="13859"/>
                  <a:pt x="2979938" y="13859"/>
                </a:cubicBezTo>
                <a:cubicBezTo>
                  <a:pt x="2978649" y="13859"/>
                  <a:pt x="2977704" y="11452"/>
                  <a:pt x="2977704" y="8531"/>
                </a:cubicBezTo>
                <a:cubicBezTo>
                  <a:pt x="2977704" y="5609"/>
                  <a:pt x="2978950" y="3289"/>
                  <a:pt x="2980883" y="3289"/>
                </a:cubicBezTo>
                <a:close/>
                <a:moveTo>
                  <a:pt x="2978950" y="37146"/>
                </a:moveTo>
                <a:cubicBezTo>
                  <a:pt x="2981484" y="34267"/>
                  <a:pt x="2983246" y="33623"/>
                  <a:pt x="2983719" y="35255"/>
                </a:cubicBezTo>
                <a:cubicBezTo>
                  <a:pt x="2983968" y="36961"/>
                  <a:pt x="2983173" y="38654"/>
                  <a:pt x="2981699" y="39552"/>
                </a:cubicBezTo>
                <a:cubicBezTo>
                  <a:pt x="2976458" y="42817"/>
                  <a:pt x="2975169" y="41443"/>
                  <a:pt x="2978950" y="36974"/>
                </a:cubicBezTo>
                <a:close/>
                <a:moveTo>
                  <a:pt x="2977746" y="82045"/>
                </a:moveTo>
                <a:cubicBezTo>
                  <a:pt x="2977746" y="83162"/>
                  <a:pt x="2975212" y="84021"/>
                  <a:pt x="2972075" y="84021"/>
                </a:cubicBezTo>
                <a:cubicBezTo>
                  <a:pt x="2966833" y="84021"/>
                  <a:pt x="2966662" y="83764"/>
                  <a:pt x="2969798" y="80584"/>
                </a:cubicBezTo>
                <a:cubicBezTo>
                  <a:pt x="2972934" y="77405"/>
                  <a:pt x="2977746" y="77920"/>
                  <a:pt x="2977746" y="81873"/>
                </a:cubicBezTo>
                <a:close/>
                <a:moveTo>
                  <a:pt x="2970872" y="25244"/>
                </a:moveTo>
                <a:cubicBezTo>
                  <a:pt x="2971431" y="25803"/>
                  <a:pt x="2971345" y="27779"/>
                  <a:pt x="2970872" y="29541"/>
                </a:cubicBezTo>
                <a:cubicBezTo>
                  <a:pt x="2969583" y="32892"/>
                  <a:pt x="2959056" y="34224"/>
                  <a:pt x="2959056" y="31045"/>
                </a:cubicBezTo>
                <a:cubicBezTo>
                  <a:pt x="2958927" y="29068"/>
                  <a:pt x="2969497" y="23784"/>
                  <a:pt x="2970872" y="25244"/>
                </a:cubicBezTo>
                <a:close/>
                <a:moveTo>
                  <a:pt x="2950850" y="12140"/>
                </a:moveTo>
                <a:cubicBezTo>
                  <a:pt x="2951653" y="9785"/>
                  <a:pt x="2953746" y="8110"/>
                  <a:pt x="2956221" y="7843"/>
                </a:cubicBezTo>
                <a:cubicBezTo>
                  <a:pt x="2961377" y="7070"/>
                  <a:pt x="2962322" y="9433"/>
                  <a:pt x="2958412" y="13386"/>
                </a:cubicBezTo>
                <a:cubicBezTo>
                  <a:pt x="2954502" y="17339"/>
                  <a:pt x="2950120" y="16394"/>
                  <a:pt x="2950936" y="12140"/>
                </a:cubicBezTo>
                <a:close/>
                <a:moveTo>
                  <a:pt x="2948487" y="26362"/>
                </a:moveTo>
                <a:cubicBezTo>
                  <a:pt x="2954158" y="22709"/>
                  <a:pt x="2957768" y="25502"/>
                  <a:pt x="2955447" y="31603"/>
                </a:cubicBezTo>
                <a:cubicBezTo>
                  <a:pt x="2953858" y="35900"/>
                  <a:pt x="2951709" y="35900"/>
                  <a:pt x="2948229" y="31603"/>
                </a:cubicBezTo>
                <a:cubicBezTo>
                  <a:pt x="2946038" y="29068"/>
                  <a:pt x="2946081" y="27951"/>
                  <a:pt x="2948573" y="26362"/>
                </a:cubicBezTo>
                <a:close/>
                <a:moveTo>
                  <a:pt x="2944190" y="40282"/>
                </a:moveTo>
                <a:cubicBezTo>
                  <a:pt x="2945350" y="39595"/>
                  <a:pt x="2946296" y="40282"/>
                  <a:pt x="2946296" y="42302"/>
                </a:cubicBezTo>
                <a:cubicBezTo>
                  <a:pt x="2946296" y="44321"/>
                  <a:pt x="2945350" y="45610"/>
                  <a:pt x="2944190" y="45610"/>
                </a:cubicBezTo>
                <a:cubicBezTo>
                  <a:pt x="2943082" y="45610"/>
                  <a:pt x="2942175" y="44738"/>
                  <a:pt x="2942128" y="43634"/>
                </a:cubicBezTo>
                <a:cubicBezTo>
                  <a:pt x="2942300" y="42259"/>
                  <a:pt x="2943069" y="41034"/>
                  <a:pt x="2944233" y="40282"/>
                </a:cubicBezTo>
                <a:close/>
                <a:moveTo>
                  <a:pt x="2936500" y="106407"/>
                </a:moveTo>
                <a:cubicBezTo>
                  <a:pt x="2937617" y="103485"/>
                  <a:pt x="2948401" y="100391"/>
                  <a:pt x="2948401" y="102969"/>
                </a:cubicBezTo>
                <a:cubicBezTo>
                  <a:pt x="2947172" y="105371"/>
                  <a:pt x="2945458" y="107489"/>
                  <a:pt x="2943374" y="109199"/>
                </a:cubicBezTo>
                <a:cubicBezTo>
                  <a:pt x="2938347" y="114012"/>
                  <a:pt x="2934308" y="112336"/>
                  <a:pt x="2936500" y="106407"/>
                </a:cubicBezTo>
                <a:close/>
                <a:moveTo>
                  <a:pt x="2935425" y="146021"/>
                </a:moveTo>
                <a:cubicBezTo>
                  <a:pt x="2936800" y="145548"/>
                  <a:pt x="2937917" y="146708"/>
                  <a:pt x="2937917" y="148556"/>
                </a:cubicBezTo>
                <a:cubicBezTo>
                  <a:pt x="2937943" y="150382"/>
                  <a:pt x="2936478" y="151882"/>
                  <a:pt x="2934652" y="151907"/>
                </a:cubicBezTo>
                <a:cubicBezTo>
                  <a:pt x="2934639" y="151907"/>
                  <a:pt x="2934622" y="151907"/>
                  <a:pt x="2934609" y="151907"/>
                </a:cubicBezTo>
                <a:cubicBezTo>
                  <a:pt x="2930957" y="151864"/>
                  <a:pt x="2931601" y="147310"/>
                  <a:pt x="2935468" y="145978"/>
                </a:cubicBezTo>
                <a:close/>
                <a:moveTo>
                  <a:pt x="2933320" y="116761"/>
                </a:moveTo>
                <a:cubicBezTo>
                  <a:pt x="2934609" y="119640"/>
                  <a:pt x="2934996" y="122347"/>
                  <a:pt x="2934179" y="122734"/>
                </a:cubicBezTo>
                <a:cubicBezTo>
                  <a:pt x="2931129" y="124280"/>
                  <a:pt x="2923266" y="118910"/>
                  <a:pt x="2923266" y="115301"/>
                </a:cubicBezTo>
                <a:cubicBezTo>
                  <a:pt x="2923309" y="109586"/>
                  <a:pt x="2930656" y="110703"/>
                  <a:pt x="2933363" y="116718"/>
                </a:cubicBezTo>
                <a:close/>
                <a:moveTo>
                  <a:pt x="2928508" y="2232564"/>
                </a:moveTo>
                <a:cubicBezTo>
                  <a:pt x="2927777" y="2233767"/>
                  <a:pt x="2926832" y="2234712"/>
                  <a:pt x="2926274" y="2234712"/>
                </a:cubicBezTo>
                <a:cubicBezTo>
                  <a:pt x="2925715" y="2234712"/>
                  <a:pt x="2925371" y="2233767"/>
                  <a:pt x="2925371" y="2232564"/>
                </a:cubicBezTo>
                <a:cubicBezTo>
                  <a:pt x="2925393" y="2231378"/>
                  <a:pt x="2926377" y="2230437"/>
                  <a:pt x="2927563" y="2230459"/>
                </a:cubicBezTo>
                <a:cubicBezTo>
                  <a:pt x="2927563" y="2230459"/>
                  <a:pt x="2927563" y="2230459"/>
                  <a:pt x="2927563" y="2230459"/>
                </a:cubicBezTo>
                <a:cubicBezTo>
                  <a:pt x="2928851" y="2230416"/>
                  <a:pt x="2929281" y="2231361"/>
                  <a:pt x="2928551" y="2232521"/>
                </a:cubicBezTo>
                <a:close/>
                <a:moveTo>
                  <a:pt x="2919313" y="26490"/>
                </a:moveTo>
                <a:cubicBezTo>
                  <a:pt x="2922278" y="26490"/>
                  <a:pt x="2926145" y="36330"/>
                  <a:pt x="2924727" y="40154"/>
                </a:cubicBezTo>
                <a:cubicBezTo>
                  <a:pt x="2923309" y="43977"/>
                  <a:pt x="2920001" y="44450"/>
                  <a:pt x="2918497" y="41872"/>
                </a:cubicBezTo>
                <a:cubicBezTo>
                  <a:pt x="2916993" y="39294"/>
                  <a:pt x="2917380" y="26490"/>
                  <a:pt x="2919313" y="26490"/>
                </a:cubicBezTo>
                <a:close/>
                <a:moveTo>
                  <a:pt x="2921204" y="126901"/>
                </a:moveTo>
                <a:cubicBezTo>
                  <a:pt x="2921204" y="129178"/>
                  <a:pt x="2915876" y="130038"/>
                  <a:pt x="2911536" y="128405"/>
                </a:cubicBezTo>
                <a:cubicBezTo>
                  <a:pt x="2904877" y="125870"/>
                  <a:pt x="2902557" y="115515"/>
                  <a:pt x="2908658" y="115515"/>
                </a:cubicBezTo>
                <a:cubicBezTo>
                  <a:pt x="2913706" y="118231"/>
                  <a:pt x="2918016" y="122136"/>
                  <a:pt x="2921204" y="126901"/>
                </a:cubicBezTo>
                <a:close/>
                <a:moveTo>
                  <a:pt x="2906810" y="4034803"/>
                </a:moveTo>
                <a:cubicBezTo>
                  <a:pt x="2904361" y="4034803"/>
                  <a:pt x="2902514" y="4033815"/>
                  <a:pt x="2902514" y="4032655"/>
                </a:cubicBezTo>
                <a:cubicBezTo>
                  <a:pt x="2902514" y="4029690"/>
                  <a:pt x="2907025" y="4030120"/>
                  <a:pt x="2911407" y="4033514"/>
                </a:cubicBezTo>
                <a:cubicBezTo>
                  <a:pt x="2914716" y="4036049"/>
                  <a:pt x="2914759" y="4036651"/>
                  <a:pt x="2911923" y="4039057"/>
                </a:cubicBezTo>
                <a:cubicBezTo>
                  <a:pt x="2909087" y="4041463"/>
                  <a:pt x="2908916" y="4041205"/>
                  <a:pt x="2910033" y="4038283"/>
                </a:cubicBezTo>
                <a:cubicBezTo>
                  <a:pt x="2911150" y="4035362"/>
                  <a:pt x="2910033" y="4034803"/>
                  <a:pt x="2906810" y="4034803"/>
                </a:cubicBezTo>
                <a:close/>
                <a:moveTo>
                  <a:pt x="2907541" y="4073171"/>
                </a:moveTo>
                <a:cubicBezTo>
                  <a:pt x="2905736" y="4076136"/>
                  <a:pt x="2904447" y="4075578"/>
                  <a:pt x="2904447" y="4071840"/>
                </a:cubicBezTo>
                <a:cubicBezTo>
                  <a:pt x="2904447" y="4070035"/>
                  <a:pt x="2905435" y="4069133"/>
                  <a:pt x="2906595" y="4069863"/>
                </a:cubicBezTo>
                <a:cubicBezTo>
                  <a:pt x="2907764" y="4070520"/>
                  <a:pt x="2908185" y="4071994"/>
                  <a:pt x="2907541" y="4073171"/>
                </a:cubicBezTo>
                <a:close/>
                <a:moveTo>
                  <a:pt x="2901311" y="1879730"/>
                </a:moveTo>
                <a:cubicBezTo>
                  <a:pt x="2902028" y="1878574"/>
                  <a:pt x="2903227" y="1877805"/>
                  <a:pt x="2904576" y="1877624"/>
                </a:cubicBezTo>
                <a:cubicBezTo>
                  <a:pt x="2905693" y="1877646"/>
                  <a:pt x="2906578" y="1878570"/>
                  <a:pt x="2906553" y="1879683"/>
                </a:cubicBezTo>
                <a:cubicBezTo>
                  <a:pt x="2906553" y="1879700"/>
                  <a:pt x="2906553" y="1879713"/>
                  <a:pt x="2906553" y="1879730"/>
                </a:cubicBezTo>
                <a:cubicBezTo>
                  <a:pt x="2906553" y="1880890"/>
                  <a:pt x="2905092" y="1881878"/>
                  <a:pt x="2903287" y="1881878"/>
                </a:cubicBezTo>
                <a:cubicBezTo>
                  <a:pt x="2901482" y="1881878"/>
                  <a:pt x="2900623" y="1880890"/>
                  <a:pt x="2901311" y="1879730"/>
                </a:cubicBezTo>
                <a:close/>
                <a:moveTo>
                  <a:pt x="2902385" y="2338818"/>
                </a:moveTo>
                <a:cubicBezTo>
                  <a:pt x="2902385" y="2339978"/>
                  <a:pt x="2901955" y="2340924"/>
                  <a:pt x="2901440" y="2340924"/>
                </a:cubicBezTo>
                <a:cubicBezTo>
                  <a:pt x="2900924" y="2340924"/>
                  <a:pt x="2899936" y="2339978"/>
                  <a:pt x="2899205" y="2338818"/>
                </a:cubicBezTo>
                <a:cubicBezTo>
                  <a:pt x="2898475" y="2337658"/>
                  <a:pt x="2898948" y="2336670"/>
                  <a:pt x="2900150" y="2336670"/>
                </a:cubicBezTo>
                <a:cubicBezTo>
                  <a:pt x="2901362" y="2336644"/>
                  <a:pt x="2902359" y="2337607"/>
                  <a:pt x="2902385" y="2338818"/>
                </a:cubicBezTo>
                <a:cubicBezTo>
                  <a:pt x="2902385" y="2338818"/>
                  <a:pt x="2902385" y="2338818"/>
                  <a:pt x="2902385" y="2338818"/>
                </a:cubicBezTo>
                <a:close/>
                <a:moveTo>
                  <a:pt x="2896498" y="274703"/>
                </a:moveTo>
                <a:cubicBezTo>
                  <a:pt x="2882921" y="274360"/>
                  <a:pt x="2879570" y="272899"/>
                  <a:pt x="2884081" y="269290"/>
                </a:cubicBezTo>
                <a:cubicBezTo>
                  <a:pt x="2888593" y="265680"/>
                  <a:pt x="2898991" y="266712"/>
                  <a:pt x="2904490" y="271008"/>
                </a:cubicBezTo>
                <a:lnTo>
                  <a:pt x="2909689" y="275047"/>
                </a:lnTo>
                <a:close/>
                <a:moveTo>
                  <a:pt x="2884683" y="3174888"/>
                </a:moveTo>
                <a:cubicBezTo>
                  <a:pt x="2885585" y="3179786"/>
                  <a:pt x="2885284" y="3182622"/>
                  <a:pt x="2883867" y="3182622"/>
                </a:cubicBezTo>
                <a:cubicBezTo>
                  <a:pt x="2880859" y="3182622"/>
                  <a:pt x="2880086" y="3180860"/>
                  <a:pt x="2878410" y="3170677"/>
                </a:cubicBezTo>
                <a:cubicBezTo>
                  <a:pt x="2877164" y="3162986"/>
                  <a:pt x="2877508" y="3161826"/>
                  <a:pt x="2881289" y="3160795"/>
                </a:cubicBezTo>
                <a:cubicBezTo>
                  <a:pt x="2886187" y="3159506"/>
                  <a:pt x="2889581" y="3163115"/>
                  <a:pt x="2885585" y="3165564"/>
                </a:cubicBezTo>
                <a:cubicBezTo>
                  <a:pt x="2884081" y="3166509"/>
                  <a:pt x="2883695" y="3169861"/>
                  <a:pt x="2884683" y="3174802"/>
                </a:cubicBezTo>
                <a:close/>
                <a:moveTo>
                  <a:pt x="2883351" y="4244347"/>
                </a:moveTo>
                <a:cubicBezTo>
                  <a:pt x="2882277" y="4244991"/>
                  <a:pt x="2881331" y="4244991"/>
                  <a:pt x="2881203" y="4244347"/>
                </a:cubicBezTo>
                <a:cubicBezTo>
                  <a:pt x="2881074" y="4243702"/>
                  <a:pt x="2880773" y="4242457"/>
                  <a:pt x="2880601" y="4241554"/>
                </a:cubicBezTo>
                <a:cubicBezTo>
                  <a:pt x="2880176" y="4240033"/>
                  <a:pt x="2879523" y="4238585"/>
                  <a:pt x="2878668" y="4237258"/>
                </a:cubicBezTo>
                <a:cubicBezTo>
                  <a:pt x="2877593" y="4235582"/>
                  <a:pt x="2878109" y="4234594"/>
                  <a:pt x="2880043" y="4234594"/>
                </a:cubicBezTo>
                <a:cubicBezTo>
                  <a:pt x="2881976" y="4234594"/>
                  <a:pt x="2883523" y="4236527"/>
                  <a:pt x="2884124" y="4238890"/>
                </a:cubicBezTo>
                <a:cubicBezTo>
                  <a:pt x="2884726" y="4241253"/>
                  <a:pt x="2884382" y="4243616"/>
                  <a:pt x="2883351" y="4244261"/>
                </a:cubicBezTo>
                <a:close/>
                <a:moveTo>
                  <a:pt x="2891643" y="1940397"/>
                </a:moveTo>
                <a:cubicBezTo>
                  <a:pt x="2895295" y="1939280"/>
                  <a:pt x="2896327" y="1939624"/>
                  <a:pt x="2895639" y="1941772"/>
                </a:cubicBezTo>
                <a:cubicBezTo>
                  <a:pt x="2894952" y="1943921"/>
                  <a:pt x="2891987" y="1944952"/>
                  <a:pt x="2888636" y="1945338"/>
                </a:cubicBezTo>
                <a:cubicBezTo>
                  <a:pt x="2881632" y="1946069"/>
                  <a:pt x="2883609" y="1942803"/>
                  <a:pt x="2891643" y="1940311"/>
                </a:cubicBezTo>
                <a:close/>
                <a:moveTo>
                  <a:pt x="2883523" y="238182"/>
                </a:moveTo>
                <a:cubicBezTo>
                  <a:pt x="2883523" y="235132"/>
                  <a:pt x="2887562" y="237452"/>
                  <a:pt x="2890655" y="242264"/>
                </a:cubicBezTo>
                <a:cubicBezTo>
                  <a:pt x="2893749" y="247076"/>
                  <a:pt x="2893663" y="247592"/>
                  <a:pt x="2890956" y="247592"/>
                </a:cubicBezTo>
                <a:cubicBezTo>
                  <a:pt x="2888249" y="247592"/>
                  <a:pt x="2883523" y="241534"/>
                  <a:pt x="2883523" y="238096"/>
                </a:cubicBezTo>
                <a:close/>
                <a:moveTo>
                  <a:pt x="2911150" y="138760"/>
                </a:moveTo>
                <a:cubicBezTo>
                  <a:pt x="2912267" y="139877"/>
                  <a:pt x="2911794" y="141724"/>
                  <a:pt x="2909990" y="143056"/>
                </a:cubicBezTo>
                <a:cubicBezTo>
                  <a:pt x="2908185" y="144388"/>
                  <a:pt x="2906467" y="144861"/>
                  <a:pt x="2905693" y="143486"/>
                </a:cubicBezTo>
                <a:cubicBezTo>
                  <a:pt x="2904619" y="142274"/>
                  <a:pt x="2902883" y="141892"/>
                  <a:pt x="2901397" y="142541"/>
                </a:cubicBezTo>
                <a:cubicBezTo>
                  <a:pt x="2899678" y="143228"/>
                  <a:pt x="2898303" y="142799"/>
                  <a:pt x="2898303" y="141638"/>
                </a:cubicBezTo>
                <a:cubicBezTo>
                  <a:pt x="2898174" y="138803"/>
                  <a:pt x="2908830" y="136483"/>
                  <a:pt x="2911150" y="138674"/>
                </a:cubicBezTo>
                <a:close/>
                <a:moveTo>
                  <a:pt x="2898260" y="127331"/>
                </a:moveTo>
                <a:cubicBezTo>
                  <a:pt x="2898260" y="123593"/>
                  <a:pt x="2902814" y="124237"/>
                  <a:pt x="2904060" y="128190"/>
                </a:cubicBezTo>
                <a:cubicBezTo>
                  <a:pt x="2904533" y="129565"/>
                  <a:pt x="2903416" y="130725"/>
                  <a:pt x="2901611" y="130725"/>
                </a:cubicBezTo>
                <a:cubicBezTo>
                  <a:pt x="2899738" y="130751"/>
                  <a:pt x="2898200" y="129251"/>
                  <a:pt x="2898174" y="127374"/>
                </a:cubicBezTo>
                <a:cubicBezTo>
                  <a:pt x="2898174" y="127331"/>
                  <a:pt x="2898174" y="127288"/>
                  <a:pt x="2898174" y="127245"/>
                </a:cubicBezTo>
                <a:close/>
                <a:moveTo>
                  <a:pt x="2912911" y="1231549"/>
                </a:moveTo>
                <a:cubicBezTo>
                  <a:pt x="2911747" y="1231549"/>
                  <a:pt x="2910806" y="1230607"/>
                  <a:pt x="2910806" y="1229444"/>
                </a:cubicBezTo>
                <a:cubicBezTo>
                  <a:pt x="2910806" y="1228281"/>
                  <a:pt x="2911747" y="1227339"/>
                  <a:pt x="2912911" y="1227339"/>
                </a:cubicBezTo>
                <a:cubicBezTo>
                  <a:pt x="2914076" y="1227339"/>
                  <a:pt x="2915017" y="1228281"/>
                  <a:pt x="2915017" y="1229444"/>
                </a:cubicBezTo>
                <a:cubicBezTo>
                  <a:pt x="2914995" y="1230607"/>
                  <a:pt x="2914033" y="1231530"/>
                  <a:pt x="2912868" y="1231508"/>
                </a:cubicBezTo>
                <a:cubicBezTo>
                  <a:pt x="2912856" y="1231507"/>
                  <a:pt x="2912838" y="1231507"/>
                  <a:pt x="2912825" y="1231506"/>
                </a:cubicBezTo>
                <a:close/>
                <a:moveTo>
                  <a:pt x="2914544" y="1967337"/>
                </a:moveTo>
                <a:cubicBezTo>
                  <a:pt x="2913255" y="1971247"/>
                  <a:pt x="2908744" y="1971934"/>
                  <a:pt x="2908744" y="1968153"/>
                </a:cubicBezTo>
                <a:cubicBezTo>
                  <a:pt x="2908744" y="1966319"/>
                  <a:pt x="2910217" y="1964823"/>
                  <a:pt x="2912052" y="1964802"/>
                </a:cubicBezTo>
                <a:cubicBezTo>
                  <a:pt x="2913771" y="1964759"/>
                  <a:pt x="2915017" y="1965876"/>
                  <a:pt x="2914458" y="1967294"/>
                </a:cubicBezTo>
                <a:close/>
                <a:moveTo>
                  <a:pt x="2912825" y="1007311"/>
                </a:moveTo>
                <a:cubicBezTo>
                  <a:pt x="2915618" y="1005593"/>
                  <a:pt x="2919571" y="1008085"/>
                  <a:pt x="2917981" y="1010620"/>
                </a:cubicBezTo>
                <a:cubicBezTo>
                  <a:pt x="2917315" y="1011714"/>
                  <a:pt x="2916198" y="1012454"/>
                  <a:pt x="2914931" y="1012639"/>
                </a:cubicBezTo>
                <a:cubicBezTo>
                  <a:pt x="2912009" y="1012639"/>
                  <a:pt x="2910462" y="1008686"/>
                  <a:pt x="2912825" y="1007311"/>
                </a:cubicBezTo>
                <a:close/>
                <a:moveTo>
                  <a:pt x="2913169" y="402140"/>
                </a:moveTo>
                <a:cubicBezTo>
                  <a:pt x="2909431" y="398316"/>
                  <a:pt x="2910333" y="394148"/>
                  <a:pt x="2914931" y="394148"/>
                </a:cubicBezTo>
                <a:cubicBezTo>
                  <a:pt x="2916937" y="393783"/>
                  <a:pt x="2918862" y="395115"/>
                  <a:pt x="2919227" y="397121"/>
                </a:cubicBezTo>
                <a:cubicBezTo>
                  <a:pt x="2919305" y="397559"/>
                  <a:pt x="2919305" y="398006"/>
                  <a:pt x="2919227" y="398444"/>
                </a:cubicBezTo>
                <a:cubicBezTo>
                  <a:pt x="2919313" y="403514"/>
                  <a:pt x="2916306" y="405319"/>
                  <a:pt x="2913169" y="402140"/>
                </a:cubicBezTo>
                <a:close/>
                <a:moveTo>
                  <a:pt x="2907755" y="218375"/>
                </a:moveTo>
                <a:lnTo>
                  <a:pt x="2902385" y="212532"/>
                </a:lnTo>
                <a:lnTo>
                  <a:pt x="2907068" y="210770"/>
                </a:lnTo>
                <a:cubicBezTo>
                  <a:pt x="2911343" y="209666"/>
                  <a:pt x="2915700" y="212235"/>
                  <a:pt x="2916804" y="216511"/>
                </a:cubicBezTo>
                <a:cubicBezTo>
                  <a:pt x="2917023" y="217357"/>
                  <a:pt x="2917100" y="218233"/>
                  <a:pt x="2917036" y="219106"/>
                </a:cubicBezTo>
                <a:cubicBezTo>
                  <a:pt x="2917036" y="224433"/>
                  <a:pt x="2912997" y="224090"/>
                  <a:pt x="2907755" y="218375"/>
                </a:cubicBezTo>
                <a:close/>
                <a:moveTo>
                  <a:pt x="2909689" y="164625"/>
                </a:moveTo>
                <a:cubicBezTo>
                  <a:pt x="2907970" y="164625"/>
                  <a:pt x="2906553" y="163680"/>
                  <a:pt x="2906553" y="162477"/>
                </a:cubicBezTo>
                <a:cubicBezTo>
                  <a:pt x="2906553" y="161274"/>
                  <a:pt x="2907970" y="160372"/>
                  <a:pt x="2909689" y="160372"/>
                </a:cubicBezTo>
                <a:cubicBezTo>
                  <a:pt x="2911407" y="160372"/>
                  <a:pt x="2912825" y="161317"/>
                  <a:pt x="2912825" y="162477"/>
                </a:cubicBezTo>
                <a:cubicBezTo>
                  <a:pt x="2912825" y="163637"/>
                  <a:pt x="2911450" y="164625"/>
                  <a:pt x="2909689" y="164625"/>
                </a:cubicBezTo>
                <a:close/>
                <a:moveTo>
                  <a:pt x="2911322" y="152938"/>
                </a:moveTo>
                <a:cubicBezTo>
                  <a:pt x="2911579" y="154099"/>
                  <a:pt x="2909431" y="155345"/>
                  <a:pt x="2906467" y="155688"/>
                </a:cubicBezTo>
                <a:cubicBezTo>
                  <a:pt x="2901096" y="156333"/>
                  <a:pt x="2898174" y="154829"/>
                  <a:pt x="2898174" y="151392"/>
                </a:cubicBezTo>
                <a:cubicBezTo>
                  <a:pt x="2898174" y="148771"/>
                  <a:pt x="2910720" y="150275"/>
                  <a:pt x="2911322" y="152938"/>
                </a:cubicBezTo>
                <a:close/>
                <a:moveTo>
                  <a:pt x="2907584" y="1278296"/>
                </a:moveTo>
                <a:cubicBezTo>
                  <a:pt x="2908314" y="1277093"/>
                  <a:pt x="2909345" y="1276148"/>
                  <a:pt x="2909818" y="1276148"/>
                </a:cubicBezTo>
                <a:cubicBezTo>
                  <a:pt x="2910291" y="1276148"/>
                  <a:pt x="2910763" y="1277093"/>
                  <a:pt x="2910763" y="1278296"/>
                </a:cubicBezTo>
                <a:cubicBezTo>
                  <a:pt x="2910742" y="1279482"/>
                  <a:pt x="2909762" y="1280425"/>
                  <a:pt x="2908572" y="1280403"/>
                </a:cubicBezTo>
                <a:cubicBezTo>
                  <a:pt x="2908559" y="1280402"/>
                  <a:pt x="2908542" y="1280402"/>
                  <a:pt x="2908529" y="1280401"/>
                </a:cubicBezTo>
                <a:cubicBezTo>
                  <a:pt x="2907326" y="1280401"/>
                  <a:pt x="2906896" y="1279370"/>
                  <a:pt x="2907584" y="1278296"/>
                </a:cubicBezTo>
                <a:close/>
                <a:moveTo>
                  <a:pt x="2915017" y="4177192"/>
                </a:moveTo>
                <a:cubicBezTo>
                  <a:pt x="2916379" y="4177333"/>
                  <a:pt x="2917590" y="4178115"/>
                  <a:pt x="2918282" y="4179297"/>
                </a:cubicBezTo>
                <a:cubicBezTo>
                  <a:pt x="2919012" y="4180457"/>
                  <a:pt x="2918282" y="4181445"/>
                  <a:pt x="2916306" y="4181445"/>
                </a:cubicBezTo>
                <a:cubicBezTo>
                  <a:pt x="2914329" y="4181445"/>
                  <a:pt x="2913040" y="4180457"/>
                  <a:pt x="2913040" y="4179297"/>
                </a:cubicBezTo>
                <a:cubicBezTo>
                  <a:pt x="2913014" y="4178175"/>
                  <a:pt x="2913895" y="4177239"/>
                  <a:pt x="2915017" y="4177192"/>
                </a:cubicBezTo>
                <a:close/>
                <a:moveTo>
                  <a:pt x="2918239" y="2953013"/>
                </a:moveTo>
                <a:cubicBezTo>
                  <a:pt x="2914845" y="2953013"/>
                  <a:pt x="2911665" y="2947341"/>
                  <a:pt x="2913943" y="2945193"/>
                </a:cubicBezTo>
                <a:cubicBezTo>
                  <a:pt x="2915403" y="2943689"/>
                  <a:pt x="2921548" y="2948459"/>
                  <a:pt x="2921548" y="2951122"/>
                </a:cubicBezTo>
                <a:cubicBezTo>
                  <a:pt x="2921204" y="2952154"/>
                  <a:pt x="2919786" y="2953013"/>
                  <a:pt x="2918024" y="2953013"/>
                </a:cubicBezTo>
                <a:close/>
                <a:moveTo>
                  <a:pt x="2906424" y="44450"/>
                </a:moveTo>
                <a:cubicBezTo>
                  <a:pt x="2901053" y="50165"/>
                  <a:pt x="2897229" y="51239"/>
                  <a:pt x="2895081" y="47630"/>
                </a:cubicBezTo>
                <a:cubicBezTo>
                  <a:pt x="2892932" y="44020"/>
                  <a:pt x="2895768" y="39681"/>
                  <a:pt x="2902471" y="38177"/>
                </a:cubicBezTo>
                <a:cubicBezTo>
                  <a:pt x="2911193" y="36201"/>
                  <a:pt x="2912353" y="38005"/>
                  <a:pt x="2906424" y="44450"/>
                </a:cubicBezTo>
                <a:close/>
                <a:moveTo>
                  <a:pt x="2899119" y="28037"/>
                </a:moveTo>
                <a:cubicBezTo>
                  <a:pt x="2899764" y="28725"/>
                  <a:pt x="2899119" y="30572"/>
                  <a:pt x="2898002" y="32334"/>
                </a:cubicBezTo>
                <a:cubicBezTo>
                  <a:pt x="2894995" y="36029"/>
                  <a:pt x="2891987" y="35986"/>
                  <a:pt x="2891987" y="32334"/>
                </a:cubicBezTo>
                <a:cubicBezTo>
                  <a:pt x="2891987" y="28682"/>
                  <a:pt x="2896971" y="25975"/>
                  <a:pt x="2899034" y="28037"/>
                </a:cubicBezTo>
                <a:close/>
                <a:moveTo>
                  <a:pt x="2894307" y="92486"/>
                </a:moveTo>
                <a:cubicBezTo>
                  <a:pt x="2895936" y="93925"/>
                  <a:pt x="2897276" y="95661"/>
                  <a:pt x="2898260" y="97599"/>
                </a:cubicBezTo>
                <a:cubicBezTo>
                  <a:pt x="2898260" y="100091"/>
                  <a:pt x="2888163" y="98415"/>
                  <a:pt x="2887175" y="95751"/>
                </a:cubicBezTo>
                <a:cubicBezTo>
                  <a:pt x="2884941" y="90423"/>
                  <a:pt x="2889925" y="88232"/>
                  <a:pt x="2894221" y="92572"/>
                </a:cubicBezTo>
                <a:close/>
                <a:moveTo>
                  <a:pt x="2885714" y="146494"/>
                </a:moveTo>
                <a:cubicBezTo>
                  <a:pt x="2887347" y="147482"/>
                  <a:pt x="2887347" y="148771"/>
                  <a:pt x="2885714" y="150790"/>
                </a:cubicBezTo>
                <a:cubicBezTo>
                  <a:pt x="2882878" y="154227"/>
                  <a:pt x="2880343" y="154614"/>
                  <a:pt x="2878668" y="151907"/>
                </a:cubicBezTo>
                <a:cubicBezTo>
                  <a:pt x="2876992" y="149200"/>
                  <a:pt x="2882835" y="144818"/>
                  <a:pt x="2885628" y="146580"/>
                </a:cubicBezTo>
                <a:close/>
                <a:moveTo>
                  <a:pt x="2854693" y="351655"/>
                </a:moveTo>
                <a:cubicBezTo>
                  <a:pt x="2854693" y="344823"/>
                  <a:pt x="2857185" y="338765"/>
                  <a:pt x="2860321" y="338765"/>
                </a:cubicBezTo>
                <a:cubicBezTo>
                  <a:pt x="2861353" y="338765"/>
                  <a:pt x="2861567" y="350366"/>
                  <a:pt x="2860708" y="360549"/>
                </a:cubicBezTo>
                <a:cubicBezTo>
                  <a:pt x="2860515" y="361537"/>
                  <a:pt x="2859608" y="362224"/>
                  <a:pt x="2858603" y="362138"/>
                </a:cubicBezTo>
                <a:cubicBezTo>
                  <a:pt x="2855638" y="362267"/>
                  <a:pt x="2854865" y="359904"/>
                  <a:pt x="2854607" y="351741"/>
                </a:cubicBezTo>
                <a:close/>
                <a:moveTo>
                  <a:pt x="2854693" y="3946294"/>
                </a:moveTo>
                <a:cubicBezTo>
                  <a:pt x="2853486" y="3947007"/>
                  <a:pt x="2851934" y="3946603"/>
                  <a:pt x="2851221" y="3945400"/>
                </a:cubicBezTo>
                <a:cubicBezTo>
                  <a:pt x="2851204" y="3945366"/>
                  <a:pt x="2851187" y="3945336"/>
                  <a:pt x="2851170" y="3945306"/>
                </a:cubicBezTo>
                <a:cubicBezTo>
                  <a:pt x="2849150" y="3942083"/>
                  <a:pt x="2851900" y="3939978"/>
                  <a:pt x="2854564" y="3942685"/>
                </a:cubicBezTo>
                <a:cubicBezTo>
                  <a:pt x="2855939" y="3944317"/>
                  <a:pt x="2855982" y="3945478"/>
                  <a:pt x="2854564" y="3946380"/>
                </a:cubicBezTo>
                <a:close/>
                <a:moveTo>
                  <a:pt x="2863286" y="2162315"/>
                </a:moveTo>
                <a:cubicBezTo>
                  <a:pt x="2864274" y="2162315"/>
                  <a:pt x="2864790" y="2164936"/>
                  <a:pt x="2864446" y="2168158"/>
                </a:cubicBezTo>
                <a:cubicBezTo>
                  <a:pt x="2863673" y="2174947"/>
                  <a:pt x="2856454" y="2177869"/>
                  <a:pt x="2856454" y="2171424"/>
                </a:cubicBezTo>
                <a:cubicBezTo>
                  <a:pt x="2856326" y="2167342"/>
                  <a:pt x="2860021" y="2162401"/>
                  <a:pt x="2863157" y="2162401"/>
                </a:cubicBezTo>
                <a:close/>
                <a:moveTo>
                  <a:pt x="2862598" y="1909419"/>
                </a:moveTo>
                <a:cubicBezTo>
                  <a:pt x="2863784" y="1909393"/>
                  <a:pt x="2864764" y="1910339"/>
                  <a:pt x="2864790" y="1911524"/>
                </a:cubicBezTo>
                <a:cubicBezTo>
                  <a:pt x="2864790" y="1911524"/>
                  <a:pt x="2864790" y="1911524"/>
                  <a:pt x="2864790" y="1911524"/>
                </a:cubicBezTo>
                <a:cubicBezTo>
                  <a:pt x="2864790" y="1912727"/>
                  <a:pt x="2864403" y="1913673"/>
                  <a:pt x="2863887" y="1913673"/>
                </a:cubicBezTo>
                <a:cubicBezTo>
                  <a:pt x="2863372" y="1913673"/>
                  <a:pt x="2862384" y="1912727"/>
                  <a:pt x="2861653" y="1911524"/>
                </a:cubicBezTo>
                <a:cubicBezTo>
                  <a:pt x="2860923" y="1910321"/>
                  <a:pt x="2861267" y="1909505"/>
                  <a:pt x="2862470" y="1909505"/>
                </a:cubicBezTo>
                <a:close/>
                <a:moveTo>
                  <a:pt x="2860622" y="1795689"/>
                </a:moveTo>
                <a:cubicBezTo>
                  <a:pt x="2860622" y="1793498"/>
                  <a:pt x="2861997" y="1792466"/>
                  <a:pt x="2864274" y="1792939"/>
                </a:cubicBezTo>
                <a:cubicBezTo>
                  <a:pt x="2866551" y="1793412"/>
                  <a:pt x="2867754" y="1794572"/>
                  <a:pt x="2867540" y="1795732"/>
                </a:cubicBezTo>
                <a:cubicBezTo>
                  <a:pt x="2866680" y="1799513"/>
                  <a:pt x="2860493" y="1799470"/>
                  <a:pt x="2860493" y="1795775"/>
                </a:cubicBezTo>
                <a:close/>
                <a:moveTo>
                  <a:pt x="2866895" y="447211"/>
                </a:moveTo>
                <a:cubicBezTo>
                  <a:pt x="2866869" y="446081"/>
                  <a:pt x="2867742" y="445131"/>
                  <a:pt x="2868872" y="445062"/>
                </a:cubicBezTo>
                <a:cubicBezTo>
                  <a:pt x="2870225" y="445256"/>
                  <a:pt x="2871424" y="446046"/>
                  <a:pt x="2872137" y="447211"/>
                </a:cubicBezTo>
                <a:cubicBezTo>
                  <a:pt x="2872867" y="448371"/>
                  <a:pt x="2872137" y="449316"/>
                  <a:pt x="2870160" y="449316"/>
                </a:cubicBezTo>
                <a:cubicBezTo>
                  <a:pt x="2868184" y="449316"/>
                  <a:pt x="2866766" y="448457"/>
                  <a:pt x="2866766" y="447296"/>
                </a:cubicBezTo>
                <a:close/>
                <a:moveTo>
                  <a:pt x="2871192" y="2481121"/>
                </a:moveTo>
                <a:cubicBezTo>
                  <a:pt x="2872395" y="2481121"/>
                  <a:pt x="2872824" y="2482066"/>
                  <a:pt x="2872094" y="2483226"/>
                </a:cubicBezTo>
                <a:cubicBezTo>
                  <a:pt x="2871364" y="2484386"/>
                  <a:pt x="2870418" y="2485374"/>
                  <a:pt x="2869903" y="2485374"/>
                </a:cubicBezTo>
                <a:cubicBezTo>
                  <a:pt x="2869387" y="2485374"/>
                  <a:pt x="2868958" y="2484429"/>
                  <a:pt x="2868958" y="2483226"/>
                </a:cubicBezTo>
                <a:cubicBezTo>
                  <a:pt x="2869048" y="2482100"/>
                  <a:pt x="2869976" y="2481224"/>
                  <a:pt x="2871106" y="2481207"/>
                </a:cubicBezTo>
                <a:close/>
                <a:moveTo>
                  <a:pt x="2869645" y="138158"/>
                </a:moveTo>
                <a:cubicBezTo>
                  <a:pt x="2866165" y="139275"/>
                  <a:pt x="2866165" y="139104"/>
                  <a:pt x="2869903" y="136010"/>
                </a:cubicBezTo>
                <a:cubicBezTo>
                  <a:pt x="2874543" y="132186"/>
                  <a:pt x="2877336" y="131713"/>
                  <a:pt x="2877336" y="134807"/>
                </a:cubicBezTo>
                <a:cubicBezTo>
                  <a:pt x="2877383" y="135907"/>
                  <a:pt x="2876545" y="136844"/>
                  <a:pt x="2875445" y="136912"/>
                </a:cubicBezTo>
                <a:cubicBezTo>
                  <a:pt x="2873439" y="137118"/>
                  <a:pt x="2871462" y="137565"/>
                  <a:pt x="2869559" y="138244"/>
                </a:cubicBezTo>
                <a:close/>
                <a:moveTo>
                  <a:pt x="2876348" y="90252"/>
                </a:moveTo>
                <a:cubicBezTo>
                  <a:pt x="2874629" y="90252"/>
                  <a:pt x="2873254" y="89306"/>
                  <a:pt x="2873254" y="88103"/>
                </a:cubicBezTo>
                <a:cubicBezTo>
                  <a:pt x="2873254" y="86900"/>
                  <a:pt x="2874629" y="85998"/>
                  <a:pt x="2876348" y="85998"/>
                </a:cubicBezTo>
                <a:cubicBezTo>
                  <a:pt x="2878066" y="85998"/>
                  <a:pt x="2879527" y="86943"/>
                  <a:pt x="2879527" y="88103"/>
                </a:cubicBezTo>
                <a:cubicBezTo>
                  <a:pt x="2879527" y="89263"/>
                  <a:pt x="2877937" y="90252"/>
                  <a:pt x="2876348" y="90252"/>
                </a:cubicBezTo>
                <a:close/>
                <a:moveTo>
                  <a:pt x="2873340" y="78479"/>
                </a:moveTo>
                <a:cubicBezTo>
                  <a:pt x="2874607" y="77443"/>
                  <a:pt x="2875071" y="75716"/>
                  <a:pt x="2874500" y="74182"/>
                </a:cubicBezTo>
                <a:cubicBezTo>
                  <a:pt x="2873898" y="72593"/>
                  <a:pt x="2874027" y="71261"/>
                  <a:pt x="2874844" y="71261"/>
                </a:cubicBezTo>
                <a:cubicBezTo>
                  <a:pt x="2876949" y="71261"/>
                  <a:pt x="2881374" y="81358"/>
                  <a:pt x="2879957" y="82818"/>
                </a:cubicBezTo>
                <a:cubicBezTo>
                  <a:pt x="2877576" y="84606"/>
                  <a:pt x="2874217" y="84249"/>
                  <a:pt x="2872266" y="82002"/>
                </a:cubicBezTo>
                <a:cubicBezTo>
                  <a:pt x="2871544" y="80778"/>
                  <a:pt x="2871948" y="79205"/>
                  <a:pt x="2873168" y="78479"/>
                </a:cubicBezTo>
                <a:close/>
                <a:moveTo>
                  <a:pt x="2866079" y="24213"/>
                </a:moveTo>
                <a:cubicBezTo>
                  <a:pt x="2868786" y="21936"/>
                  <a:pt x="2869645" y="21936"/>
                  <a:pt x="2871106" y="24213"/>
                </a:cubicBezTo>
                <a:cubicBezTo>
                  <a:pt x="2872072" y="25958"/>
                  <a:pt x="2872305" y="28011"/>
                  <a:pt x="2871750" y="29928"/>
                </a:cubicBezTo>
                <a:cubicBezTo>
                  <a:pt x="2870332" y="33666"/>
                  <a:pt x="2862771" y="33623"/>
                  <a:pt x="2862771" y="29928"/>
                </a:cubicBezTo>
                <a:cubicBezTo>
                  <a:pt x="2863071" y="27698"/>
                  <a:pt x="2864188" y="25661"/>
                  <a:pt x="2865907" y="24213"/>
                </a:cubicBezTo>
                <a:close/>
                <a:moveTo>
                  <a:pt x="2857872" y="111004"/>
                </a:moveTo>
                <a:cubicBezTo>
                  <a:pt x="2859032" y="115558"/>
                  <a:pt x="2861782" y="116761"/>
                  <a:pt x="2869559" y="116117"/>
                </a:cubicBezTo>
                <a:cubicBezTo>
                  <a:pt x="2871922" y="116117"/>
                  <a:pt x="2873254" y="117277"/>
                  <a:pt x="2873254" y="120027"/>
                </a:cubicBezTo>
                <a:cubicBezTo>
                  <a:pt x="2873254" y="124839"/>
                  <a:pt x="2870375" y="125054"/>
                  <a:pt x="2862513" y="120843"/>
                </a:cubicBezTo>
                <a:cubicBezTo>
                  <a:pt x="2854650" y="116632"/>
                  <a:pt x="2851084" y="111863"/>
                  <a:pt x="2853920" y="108813"/>
                </a:cubicBezTo>
                <a:cubicBezTo>
                  <a:pt x="2855896" y="106836"/>
                  <a:pt x="2856755" y="107352"/>
                  <a:pt x="2857700" y="111004"/>
                </a:cubicBezTo>
                <a:close/>
                <a:moveTo>
                  <a:pt x="2851255" y="46985"/>
                </a:moveTo>
                <a:cubicBezTo>
                  <a:pt x="2853189" y="46212"/>
                  <a:pt x="2854392" y="46985"/>
                  <a:pt x="2854392" y="48876"/>
                </a:cubicBezTo>
                <a:cubicBezTo>
                  <a:pt x="2854371" y="50590"/>
                  <a:pt x="2852970" y="51969"/>
                  <a:pt x="2851255" y="51969"/>
                </a:cubicBezTo>
                <a:cubicBezTo>
                  <a:pt x="2849537" y="51969"/>
                  <a:pt x="2848119" y="51153"/>
                  <a:pt x="2848119" y="50079"/>
                </a:cubicBezTo>
                <a:cubicBezTo>
                  <a:pt x="2848119" y="49004"/>
                  <a:pt x="2849365" y="47630"/>
                  <a:pt x="2851084" y="46985"/>
                </a:cubicBezTo>
                <a:close/>
                <a:moveTo>
                  <a:pt x="2852287" y="127675"/>
                </a:moveTo>
                <a:cubicBezTo>
                  <a:pt x="2852334" y="129264"/>
                  <a:pt x="2851084" y="130592"/>
                  <a:pt x="2849498" y="130639"/>
                </a:cubicBezTo>
                <a:cubicBezTo>
                  <a:pt x="2849494" y="130639"/>
                  <a:pt x="2849494" y="130639"/>
                  <a:pt x="2849494" y="130639"/>
                </a:cubicBezTo>
                <a:cubicBezTo>
                  <a:pt x="2845627" y="130639"/>
                  <a:pt x="2844037" y="128577"/>
                  <a:pt x="2845197" y="125226"/>
                </a:cubicBezTo>
                <a:cubicBezTo>
                  <a:pt x="2846358" y="121874"/>
                  <a:pt x="2852115" y="123593"/>
                  <a:pt x="2852115" y="127889"/>
                </a:cubicBezTo>
                <a:close/>
                <a:moveTo>
                  <a:pt x="2849666" y="1120182"/>
                </a:moveTo>
                <a:cubicBezTo>
                  <a:pt x="2848764" y="1123877"/>
                  <a:pt x="2848678" y="1123920"/>
                  <a:pt x="2847131" y="1120182"/>
                </a:cubicBezTo>
                <a:cubicBezTo>
                  <a:pt x="2845584" y="1116444"/>
                  <a:pt x="2847131" y="1112620"/>
                  <a:pt x="2849365" y="1114983"/>
                </a:cubicBezTo>
                <a:cubicBezTo>
                  <a:pt x="2850139" y="1116696"/>
                  <a:pt x="2850181" y="1118649"/>
                  <a:pt x="2849494" y="1120397"/>
                </a:cubicBezTo>
                <a:close/>
                <a:moveTo>
                  <a:pt x="2816539" y="4176117"/>
                </a:moveTo>
                <a:cubicBezTo>
                  <a:pt x="2814434" y="4173539"/>
                  <a:pt x="2814477" y="4172938"/>
                  <a:pt x="2816797" y="4172938"/>
                </a:cubicBezTo>
                <a:cubicBezTo>
                  <a:pt x="2822125" y="4172938"/>
                  <a:pt x="2829085" y="4175559"/>
                  <a:pt x="2829085" y="4177235"/>
                </a:cubicBezTo>
                <a:cubicBezTo>
                  <a:pt x="2829085" y="4180543"/>
                  <a:pt x="2819332" y="4179555"/>
                  <a:pt x="2816539" y="4176117"/>
                </a:cubicBezTo>
                <a:close/>
                <a:moveTo>
                  <a:pt x="2828054" y="4247183"/>
                </a:moveTo>
                <a:cubicBezTo>
                  <a:pt x="2828226" y="4249146"/>
                  <a:pt x="2826774" y="4250873"/>
                  <a:pt x="2824814" y="4251045"/>
                </a:cubicBezTo>
                <a:cubicBezTo>
                  <a:pt x="2823852" y="4251131"/>
                  <a:pt x="2822898" y="4250822"/>
                  <a:pt x="2822168" y="4250190"/>
                </a:cubicBezTo>
                <a:cubicBezTo>
                  <a:pt x="2819289" y="4247269"/>
                  <a:pt x="2820793" y="4242757"/>
                  <a:pt x="2824402" y="4243445"/>
                </a:cubicBezTo>
                <a:cubicBezTo>
                  <a:pt x="2826323" y="4243724"/>
                  <a:pt x="2827822" y="4245254"/>
                  <a:pt x="2828054" y="4247183"/>
                </a:cubicBezTo>
                <a:close/>
                <a:moveTo>
                  <a:pt x="2816539" y="4202670"/>
                </a:moveTo>
                <a:cubicBezTo>
                  <a:pt x="2816539" y="4203830"/>
                  <a:pt x="2816110" y="4204819"/>
                  <a:pt x="2815594" y="4204819"/>
                </a:cubicBezTo>
                <a:cubicBezTo>
                  <a:pt x="2815078" y="4204819"/>
                  <a:pt x="2814090" y="4203830"/>
                  <a:pt x="2813360" y="4202670"/>
                </a:cubicBezTo>
                <a:cubicBezTo>
                  <a:pt x="2812629" y="4201510"/>
                  <a:pt x="2813102" y="4200565"/>
                  <a:pt x="2814305" y="4200565"/>
                </a:cubicBezTo>
                <a:cubicBezTo>
                  <a:pt x="2815491" y="4200518"/>
                  <a:pt x="2816492" y="4201441"/>
                  <a:pt x="2816539" y="4202627"/>
                </a:cubicBezTo>
                <a:cubicBezTo>
                  <a:pt x="2816539" y="4202640"/>
                  <a:pt x="2816539" y="4202657"/>
                  <a:pt x="2816539" y="4202670"/>
                </a:cubicBezTo>
                <a:close/>
                <a:moveTo>
                  <a:pt x="2817571" y="1905595"/>
                </a:moveTo>
                <a:cubicBezTo>
                  <a:pt x="2818172" y="1906197"/>
                  <a:pt x="2817313" y="1909462"/>
                  <a:pt x="2815594" y="1912770"/>
                </a:cubicBezTo>
                <a:cubicBezTo>
                  <a:pt x="2812930" y="1917969"/>
                  <a:pt x="2812329" y="1918313"/>
                  <a:pt x="2811083" y="1915048"/>
                </a:cubicBezTo>
                <a:cubicBezTo>
                  <a:pt x="2809837" y="1911782"/>
                  <a:pt x="2815207" y="1903232"/>
                  <a:pt x="2817571" y="1905595"/>
                </a:cubicBezTo>
                <a:close/>
                <a:moveTo>
                  <a:pt x="2810266" y="1758266"/>
                </a:moveTo>
                <a:cubicBezTo>
                  <a:pt x="2809106" y="1758609"/>
                  <a:pt x="2808161" y="1757363"/>
                  <a:pt x="2808161" y="1755430"/>
                </a:cubicBezTo>
                <a:cubicBezTo>
                  <a:pt x="2808161" y="1753497"/>
                  <a:pt x="2809106" y="1752208"/>
                  <a:pt x="2810266" y="1752594"/>
                </a:cubicBezTo>
                <a:cubicBezTo>
                  <a:pt x="2811452" y="1753050"/>
                  <a:pt x="2812260" y="1754163"/>
                  <a:pt x="2812329" y="1755430"/>
                </a:cubicBezTo>
                <a:cubicBezTo>
                  <a:pt x="2812238" y="1756693"/>
                  <a:pt x="2811439" y="1757793"/>
                  <a:pt x="2810266" y="1758266"/>
                </a:cubicBezTo>
                <a:close/>
                <a:moveTo>
                  <a:pt x="2812157" y="2376113"/>
                </a:moveTo>
                <a:cubicBezTo>
                  <a:pt x="2813244" y="2375434"/>
                  <a:pt x="2814675" y="2375760"/>
                  <a:pt x="2815354" y="2376847"/>
                </a:cubicBezTo>
                <a:cubicBezTo>
                  <a:pt x="2815362" y="2376860"/>
                  <a:pt x="2815371" y="2376873"/>
                  <a:pt x="2815379" y="2376886"/>
                </a:cubicBezTo>
                <a:cubicBezTo>
                  <a:pt x="2816050" y="2378003"/>
                  <a:pt x="2815706" y="2379451"/>
                  <a:pt x="2814606" y="2380151"/>
                </a:cubicBezTo>
                <a:cubicBezTo>
                  <a:pt x="2813502" y="2380817"/>
                  <a:pt x="2812067" y="2380474"/>
                  <a:pt x="2811383" y="2379378"/>
                </a:cubicBezTo>
                <a:cubicBezTo>
                  <a:pt x="2810739" y="2378257"/>
                  <a:pt x="2811078" y="2376826"/>
                  <a:pt x="2812157" y="2376113"/>
                </a:cubicBezTo>
                <a:close/>
                <a:moveTo>
                  <a:pt x="2813833" y="2239181"/>
                </a:moveTo>
                <a:cubicBezTo>
                  <a:pt x="2817184" y="2233767"/>
                  <a:pt x="2819547" y="2235142"/>
                  <a:pt x="2819891" y="2242618"/>
                </a:cubicBezTo>
                <a:cubicBezTo>
                  <a:pt x="2819891" y="2247344"/>
                  <a:pt x="2819289" y="2249536"/>
                  <a:pt x="2817270" y="2249536"/>
                </a:cubicBezTo>
                <a:cubicBezTo>
                  <a:pt x="2813274" y="2249536"/>
                  <a:pt x="2811169" y="2243391"/>
                  <a:pt x="2813833" y="2239181"/>
                </a:cubicBezTo>
                <a:close/>
                <a:moveTo>
                  <a:pt x="2828183" y="2980812"/>
                </a:moveTo>
                <a:cubicBezTo>
                  <a:pt x="2829988" y="2980812"/>
                  <a:pt x="2830847" y="2981757"/>
                  <a:pt x="2830116" y="2982917"/>
                </a:cubicBezTo>
                <a:cubicBezTo>
                  <a:pt x="2829437" y="2984116"/>
                  <a:pt x="2828222" y="2984915"/>
                  <a:pt x="2826851" y="2985065"/>
                </a:cubicBezTo>
                <a:cubicBezTo>
                  <a:pt x="2825730" y="2984997"/>
                  <a:pt x="2824870" y="2984038"/>
                  <a:pt x="2824918" y="2982917"/>
                </a:cubicBezTo>
                <a:cubicBezTo>
                  <a:pt x="2824789" y="2981585"/>
                  <a:pt x="2826378" y="2980812"/>
                  <a:pt x="2828183" y="2980812"/>
                </a:cubicBezTo>
                <a:close/>
                <a:moveTo>
                  <a:pt x="2826980" y="2143711"/>
                </a:moveTo>
                <a:cubicBezTo>
                  <a:pt x="2827135" y="2142310"/>
                  <a:pt x="2827904" y="2141047"/>
                  <a:pt x="2829085" y="2140274"/>
                </a:cubicBezTo>
                <a:cubicBezTo>
                  <a:pt x="2830245" y="2139543"/>
                  <a:pt x="2831191" y="2139930"/>
                  <a:pt x="2831191" y="2141090"/>
                </a:cubicBezTo>
                <a:cubicBezTo>
                  <a:pt x="2831044" y="2142495"/>
                  <a:pt x="2830271" y="2143758"/>
                  <a:pt x="2829085" y="2144527"/>
                </a:cubicBezTo>
                <a:cubicBezTo>
                  <a:pt x="2827968" y="2145043"/>
                  <a:pt x="2826980" y="2144699"/>
                  <a:pt x="2826980" y="2143539"/>
                </a:cubicBezTo>
                <a:close/>
                <a:moveTo>
                  <a:pt x="2826593" y="2054299"/>
                </a:moveTo>
                <a:cubicBezTo>
                  <a:pt x="2825936" y="2055992"/>
                  <a:pt x="2824617" y="2057341"/>
                  <a:pt x="2822941" y="2058037"/>
                </a:cubicBezTo>
                <a:cubicBezTo>
                  <a:pt x="2821395" y="2058553"/>
                  <a:pt x="2820578" y="2057780"/>
                  <a:pt x="2821137" y="2056190"/>
                </a:cubicBezTo>
                <a:cubicBezTo>
                  <a:pt x="2821768" y="2054480"/>
                  <a:pt x="2823096" y="2053122"/>
                  <a:pt x="2824789" y="2052452"/>
                </a:cubicBezTo>
                <a:cubicBezTo>
                  <a:pt x="2826335" y="2051764"/>
                  <a:pt x="2827109" y="2052753"/>
                  <a:pt x="2826593" y="2054128"/>
                </a:cubicBezTo>
                <a:close/>
                <a:moveTo>
                  <a:pt x="2822683" y="4160349"/>
                </a:moveTo>
                <a:cubicBezTo>
                  <a:pt x="2824054" y="4160499"/>
                  <a:pt x="2825270" y="4161298"/>
                  <a:pt x="2825949" y="4162497"/>
                </a:cubicBezTo>
                <a:cubicBezTo>
                  <a:pt x="2826679" y="4163657"/>
                  <a:pt x="2825949" y="4164603"/>
                  <a:pt x="2823972" y="4164603"/>
                </a:cubicBezTo>
                <a:cubicBezTo>
                  <a:pt x="2821996" y="4164603"/>
                  <a:pt x="2820707" y="4163657"/>
                  <a:pt x="2820707" y="4162497"/>
                </a:cubicBezTo>
                <a:cubicBezTo>
                  <a:pt x="2820565" y="4161367"/>
                  <a:pt x="2821364" y="4160336"/>
                  <a:pt x="2822494" y="4160194"/>
                </a:cubicBezTo>
                <a:cubicBezTo>
                  <a:pt x="2822559" y="4160186"/>
                  <a:pt x="2822619" y="4160177"/>
                  <a:pt x="2822683" y="4160177"/>
                </a:cubicBezTo>
                <a:close/>
                <a:moveTo>
                  <a:pt x="2824187" y="3081394"/>
                </a:moveTo>
                <a:cubicBezTo>
                  <a:pt x="2821566" y="3078731"/>
                  <a:pt x="2822812" y="3076453"/>
                  <a:pt x="2826980" y="3076453"/>
                </a:cubicBezTo>
                <a:cubicBezTo>
                  <a:pt x="2829343" y="3076453"/>
                  <a:pt x="2831277" y="3077871"/>
                  <a:pt x="2831277" y="3079633"/>
                </a:cubicBezTo>
                <a:cubicBezTo>
                  <a:pt x="2831191" y="3082683"/>
                  <a:pt x="2826765" y="3083929"/>
                  <a:pt x="2824187" y="3081223"/>
                </a:cubicBezTo>
                <a:close/>
                <a:moveTo>
                  <a:pt x="2830546" y="2917824"/>
                </a:moveTo>
                <a:cubicBezTo>
                  <a:pt x="2827667" y="2914902"/>
                  <a:pt x="2829128" y="2910391"/>
                  <a:pt x="2832780" y="2911078"/>
                </a:cubicBezTo>
                <a:cubicBezTo>
                  <a:pt x="2834688" y="2911349"/>
                  <a:pt x="2836183" y="2912861"/>
                  <a:pt x="2836433" y="2914773"/>
                </a:cubicBezTo>
                <a:cubicBezTo>
                  <a:pt x="2836527" y="2916741"/>
                  <a:pt x="2835010" y="2918413"/>
                  <a:pt x="2833047" y="2918511"/>
                </a:cubicBezTo>
                <a:cubicBezTo>
                  <a:pt x="2832131" y="2918554"/>
                  <a:pt x="2831238" y="2918245"/>
                  <a:pt x="2830546" y="2917652"/>
                </a:cubicBezTo>
                <a:close/>
                <a:moveTo>
                  <a:pt x="2834456" y="2449498"/>
                </a:moveTo>
                <a:cubicBezTo>
                  <a:pt x="2832652" y="2449498"/>
                  <a:pt x="2831191" y="2448553"/>
                  <a:pt x="2831191" y="2447350"/>
                </a:cubicBezTo>
                <a:cubicBezTo>
                  <a:pt x="2831165" y="2446228"/>
                  <a:pt x="2832046" y="2445292"/>
                  <a:pt x="2833167" y="2445244"/>
                </a:cubicBezTo>
                <a:cubicBezTo>
                  <a:pt x="2834516" y="2445425"/>
                  <a:pt x="2835715" y="2446194"/>
                  <a:pt x="2836433" y="2447350"/>
                </a:cubicBezTo>
                <a:cubicBezTo>
                  <a:pt x="2837120" y="2448381"/>
                  <a:pt x="2836260" y="2449326"/>
                  <a:pt x="2834456" y="2449326"/>
                </a:cubicBezTo>
                <a:close/>
                <a:moveTo>
                  <a:pt x="2835358" y="2175463"/>
                </a:moveTo>
                <a:cubicBezTo>
                  <a:pt x="2835487" y="2174084"/>
                  <a:pt x="2836269" y="2172855"/>
                  <a:pt x="2837464" y="2172154"/>
                </a:cubicBezTo>
                <a:cubicBezTo>
                  <a:pt x="2838624" y="2171424"/>
                  <a:pt x="2839569" y="2172154"/>
                  <a:pt x="2839569" y="2174131"/>
                </a:cubicBezTo>
                <a:cubicBezTo>
                  <a:pt x="2839569" y="2176107"/>
                  <a:pt x="2838624" y="2177439"/>
                  <a:pt x="2837464" y="2177439"/>
                </a:cubicBezTo>
                <a:cubicBezTo>
                  <a:pt x="2836351" y="2177491"/>
                  <a:pt x="2835406" y="2176627"/>
                  <a:pt x="2835354" y="2175510"/>
                </a:cubicBezTo>
                <a:cubicBezTo>
                  <a:pt x="2835354" y="2175437"/>
                  <a:pt x="2835354" y="2175364"/>
                  <a:pt x="2835358" y="2175291"/>
                </a:cubicBezTo>
                <a:close/>
                <a:moveTo>
                  <a:pt x="2840729" y="122046"/>
                </a:moveTo>
                <a:cubicBezTo>
                  <a:pt x="2840050" y="123284"/>
                  <a:pt x="2838851" y="124147"/>
                  <a:pt x="2837464" y="124409"/>
                </a:cubicBezTo>
                <a:cubicBezTo>
                  <a:pt x="2835135" y="123945"/>
                  <a:pt x="2833623" y="121685"/>
                  <a:pt x="2834086" y="119357"/>
                </a:cubicBezTo>
                <a:cubicBezTo>
                  <a:pt x="2834185" y="118867"/>
                  <a:pt x="2834366" y="118394"/>
                  <a:pt x="2834628" y="117964"/>
                </a:cubicBezTo>
                <a:cubicBezTo>
                  <a:pt x="2837120" y="115258"/>
                  <a:pt x="2842577" y="118910"/>
                  <a:pt x="2840729" y="121874"/>
                </a:cubicBezTo>
                <a:close/>
                <a:moveTo>
                  <a:pt x="2841975" y="1828730"/>
                </a:moveTo>
                <a:cubicBezTo>
                  <a:pt x="2843221" y="1828730"/>
                  <a:pt x="2843651" y="1829675"/>
                  <a:pt x="2842920" y="1830878"/>
                </a:cubicBezTo>
                <a:cubicBezTo>
                  <a:pt x="2842190" y="1832081"/>
                  <a:pt x="2841202" y="1832983"/>
                  <a:pt x="2840686" y="1832983"/>
                </a:cubicBezTo>
                <a:cubicBezTo>
                  <a:pt x="2840171" y="1832983"/>
                  <a:pt x="2839784" y="1832038"/>
                  <a:pt x="2839784" y="1830878"/>
                </a:cubicBezTo>
                <a:cubicBezTo>
                  <a:pt x="2839784" y="1829692"/>
                  <a:pt x="2840746" y="1828730"/>
                  <a:pt x="2841932" y="1828730"/>
                </a:cubicBezTo>
                <a:cubicBezTo>
                  <a:pt x="2841945" y="1828730"/>
                  <a:pt x="2841962" y="1828730"/>
                  <a:pt x="2841975" y="1828730"/>
                </a:cubicBezTo>
                <a:close/>
                <a:moveTo>
                  <a:pt x="2840987" y="2415340"/>
                </a:moveTo>
                <a:cubicBezTo>
                  <a:pt x="2842791" y="2415340"/>
                  <a:pt x="2843952" y="2416457"/>
                  <a:pt x="2843479" y="2417832"/>
                </a:cubicBezTo>
                <a:cubicBezTo>
                  <a:pt x="2842190" y="2421785"/>
                  <a:pt x="2837678" y="2422430"/>
                  <a:pt x="2837678" y="2418692"/>
                </a:cubicBezTo>
                <a:cubicBezTo>
                  <a:pt x="2837674" y="2416938"/>
                  <a:pt x="2839023" y="2415473"/>
                  <a:pt x="2840772" y="2415340"/>
                </a:cubicBezTo>
                <a:close/>
                <a:moveTo>
                  <a:pt x="2841846" y="1975371"/>
                </a:moveTo>
                <a:cubicBezTo>
                  <a:pt x="2840699" y="1975350"/>
                  <a:pt x="2839784" y="1974413"/>
                  <a:pt x="2839784" y="1973266"/>
                </a:cubicBezTo>
                <a:cubicBezTo>
                  <a:pt x="2839784" y="1972080"/>
                  <a:pt x="2840746" y="1971118"/>
                  <a:pt x="2841932" y="1971118"/>
                </a:cubicBezTo>
                <a:cubicBezTo>
                  <a:pt x="2843118" y="1971118"/>
                  <a:pt x="2844080" y="1972080"/>
                  <a:pt x="2844080" y="1973266"/>
                </a:cubicBezTo>
                <a:cubicBezTo>
                  <a:pt x="2844149" y="1974405"/>
                  <a:pt x="2843281" y="1975380"/>
                  <a:pt x="2842147" y="1975449"/>
                </a:cubicBezTo>
                <a:cubicBezTo>
                  <a:pt x="2841975" y="1975457"/>
                  <a:pt x="2841799" y="1975449"/>
                  <a:pt x="2841631" y="1975414"/>
                </a:cubicBezTo>
                <a:close/>
                <a:moveTo>
                  <a:pt x="2841975" y="113625"/>
                </a:moveTo>
                <a:cubicBezTo>
                  <a:pt x="2838967" y="113625"/>
                  <a:pt x="2838065" y="112637"/>
                  <a:pt x="2838924" y="110317"/>
                </a:cubicBezTo>
                <a:cubicBezTo>
                  <a:pt x="2840299" y="106707"/>
                  <a:pt x="2844166" y="107180"/>
                  <a:pt x="2845455" y="111090"/>
                </a:cubicBezTo>
                <a:cubicBezTo>
                  <a:pt x="2845842" y="112508"/>
                  <a:pt x="2844295" y="113625"/>
                  <a:pt x="2841975" y="113625"/>
                </a:cubicBezTo>
                <a:close/>
                <a:moveTo>
                  <a:pt x="2840428" y="40368"/>
                </a:moveTo>
                <a:cubicBezTo>
                  <a:pt x="2839840" y="38413"/>
                  <a:pt x="2840948" y="36355"/>
                  <a:pt x="2842903" y="35767"/>
                </a:cubicBezTo>
                <a:cubicBezTo>
                  <a:pt x="2843857" y="35479"/>
                  <a:pt x="2844884" y="35591"/>
                  <a:pt x="2845756" y="36072"/>
                </a:cubicBezTo>
                <a:cubicBezTo>
                  <a:pt x="2846873" y="36759"/>
                  <a:pt x="2846658" y="39896"/>
                  <a:pt x="2845283" y="43634"/>
                </a:cubicBezTo>
                <a:cubicBezTo>
                  <a:pt x="2843908" y="47372"/>
                  <a:pt x="2842233" y="49993"/>
                  <a:pt x="2841416" y="49993"/>
                </a:cubicBezTo>
                <a:cubicBezTo>
                  <a:pt x="2838710" y="49993"/>
                  <a:pt x="2836776" y="44966"/>
                  <a:pt x="2839139" y="44149"/>
                </a:cubicBezTo>
                <a:cubicBezTo>
                  <a:pt x="2840480" y="43548"/>
                  <a:pt x="2841081" y="41971"/>
                  <a:pt x="2840475" y="40626"/>
                </a:cubicBezTo>
                <a:cubicBezTo>
                  <a:pt x="2840437" y="40540"/>
                  <a:pt x="2840389" y="40454"/>
                  <a:pt x="2840342" y="40368"/>
                </a:cubicBezTo>
                <a:close/>
                <a:moveTo>
                  <a:pt x="2831835" y="10292"/>
                </a:moveTo>
                <a:cubicBezTo>
                  <a:pt x="2833511" y="8617"/>
                  <a:pt x="2839526" y="11152"/>
                  <a:pt x="2839526" y="13558"/>
                </a:cubicBezTo>
                <a:lnTo>
                  <a:pt x="2839526" y="13558"/>
                </a:lnTo>
                <a:cubicBezTo>
                  <a:pt x="2839526" y="17124"/>
                  <a:pt x="2833124" y="18155"/>
                  <a:pt x="2831878" y="14804"/>
                </a:cubicBezTo>
                <a:cubicBezTo>
                  <a:pt x="2831105" y="13351"/>
                  <a:pt x="2831105" y="11616"/>
                  <a:pt x="2831878" y="10163"/>
                </a:cubicBezTo>
                <a:close/>
                <a:moveTo>
                  <a:pt x="2833382" y="1883983"/>
                </a:moveTo>
                <a:cubicBezTo>
                  <a:pt x="2834568" y="1883936"/>
                  <a:pt x="2835569" y="1884860"/>
                  <a:pt x="2835616" y="1886046"/>
                </a:cubicBezTo>
                <a:cubicBezTo>
                  <a:pt x="2835663" y="1887232"/>
                  <a:pt x="2834739" y="1888228"/>
                  <a:pt x="2833554" y="1888276"/>
                </a:cubicBezTo>
                <a:cubicBezTo>
                  <a:pt x="2832368" y="1888323"/>
                  <a:pt x="2831367" y="1887403"/>
                  <a:pt x="2831320" y="1886218"/>
                </a:cubicBezTo>
                <a:cubicBezTo>
                  <a:pt x="2831320" y="1886188"/>
                  <a:pt x="2831320" y="1886162"/>
                  <a:pt x="2831320" y="1886132"/>
                </a:cubicBezTo>
                <a:cubicBezTo>
                  <a:pt x="2831294" y="1884967"/>
                  <a:pt x="2832218" y="1884009"/>
                  <a:pt x="2833382" y="1883983"/>
                </a:cubicBezTo>
                <a:cubicBezTo>
                  <a:pt x="2833382" y="1883983"/>
                  <a:pt x="2833382" y="1883983"/>
                  <a:pt x="2833382" y="1883983"/>
                </a:cubicBezTo>
                <a:close/>
                <a:moveTo>
                  <a:pt x="2829085" y="36158"/>
                </a:moveTo>
                <a:cubicBezTo>
                  <a:pt x="2831320" y="38865"/>
                  <a:pt x="2831234" y="40025"/>
                  <a:pt x="2828698" y="42603"/>
                </a:cubicBezTo>
                <a:cubicBezTo>
                  <a:pt x="2825003" y="46341"/>
                  <a:pt x="2822726" y="44536"/>
                  <a:pt x="2822726" y="37833"/>
                </a:cubicBezTo>
                <a:cubicBezTo>
                  <a:pt x="2822812" y="32076"/>
                  <a:pt x="2825347" y="31431"/>
                  <a:pt x="2829085" y="36158"/>
                </a:cubicBezTo>
                <a:close/>
                <a:moveTo>
                  <a:pt x="2828097" y="489790"/>
                </a:moveTo>
                <a:cubicBezTo>
                  <a:pt x="2826292" y="489790"/>
                  <a:pt x="2824832" y="488844"/>
                  <a:pt x="2824832" y="487641"/>
                </a:cubicBezTo>
                <a:cubicBezTo>
                  <a:pt x="2824806" y="486533"/>
                  <a:pt x="2825661" y="485605"/>
                  <a:pt x="2826765" y="485536"/>
                </a:cubicBezTo>
                <a:cubicBezTo>
                  <a:pt x="2828127" y="485678"/>
                  <a:pt x="2829339" y="486460"/>
                  <a:pt x="2830030" y="487641"/>
                </a:cubicBezTo>
                <a:cubicBezTo>
                  <a:pt x="2830847" y="488801"/>
                  <a:pt x="2829988" y="489790"/>
                  <a:pt x="2828183" y="489790"/>
                </a:cubicBezTo>
                <a:close/>
                <a:moveTo>
                  <a:pt x="2821265" y="1974125"/>
                </a:moveTo>
                <a:cubicBezTo>
                  <a:pt x="2822065" y="1973391"/>
                  <a:pt x="2823100" y="1972965"/>
                  <a:pt x="2824187" y="1972922"/>
                </a:cubicBezTo>
                <a:cubicBezTo>
                  <a:pt x="2826168" y="1972360"/>
                  <a:pt x="2827964" y="1971277"/>
                  <a:pt x="2829386" y="1969786"/>
                </a:cubicBezTo>
                <a:cubicBezTo>
                  <a:pt x="2831749" y="1967638"/>
                  <a:pt x="2833296" y="1967337"/>
                  <a:pt x="2834241" y="1968884"/>
                </a:cubicBezTo>
                <a:cubicBezTo>
                  <a:pt x="2835186" y="1970430"/>
                  <a:pt x="2833167" y="1972063"/>
                  <a:pt x="2829945" y="1973180"/>
                </a:cubicBezTo>
                <a:cubicBezTo>
                  <a:pt x="2824058" y="1975414"/>
                  <a:pt x="2819332" y="1976059"/>
                  <a:pt x="2821265" y="1974125"/>
                </a:cubicBezTo>
                <a:close/>
                <a:moveTo>
                  <a:pt x="2808376" y="221125"/>
                </a:moveTo>
                <a:cubicBezTo>
                  <a:pt x="2810138" y="219320"/>
                  <a:pt x="2820578" y="222242"/>
                  <a:pt x="2820578" y="224519"/>
                </a:cubicBezTo>
                <a:cubicBezTo>
                  <a:pt x="2820578" y="225593"/>
                  <a:pt x="2818945" y="226410"/>
                  <a:pt x="2816926" y="226410"/>
                </a:cubicBezTo>
                <a:cubicBezTo>
                  <a:pt x="2812501" y="226195"/>
                  <a:pt x="2806786" y="222672"/>
                  <a:pt x="2808505" y="220953"/>
                </a:cubicBezTo>
                <a:close/>
                <a:moveTo>
                  <a:pt x="2816410" y="724812"/>
                </a:moveTo>
                <a:cubicBezTo>
                  <a:pt x="2816436" y="726544"/>
                  <a:pt x="2815048" y="727967"/>
                  <a:pt x="2813317" y="727991"/>
                </a:cubicBezTo>
                <a:cubicBezTo>
                  <a:pt x="2813317" y="727991"/>
                  <a:pt x="2813317" y="727991"/>
                  <a:pt x="2813317" y="727991"/>
                </a:cubicBezTo>
                <a:cubicBezTo>
                  <a:pt x="2811469" y="727991"/>
                  <a:pt x="2810739" y="726745"/>
                  <a:pt x="2811469" y="724812"/>
                </a:cubicBezTo>
                <a:cubicBezTo>
                  <a:pt x="2812200" y="722878"/>
                  <a:pt x="2813489" y="721632"/>
                  <a:pt x="2814520" y="721632"/>
                </a:cubicBezTo>
                <a:cubicBezTo>
                  <a:pt x="2815551" y="721632"/>
                  <a:pt x="2816539" y="722878"/>
                  <a:pt x="2816539" y="724640"/>
                </a:cubicBezTo>
                <a:close/>
                <a:moveTo>
                  <a:pt x="2813231" y="1301841"/>
                </a:moveTo>
                <a:cubicBezTo>
                  <a:pt x="2816024" y="1303044"/>
                  <a:pt x="2816367" y="1303689"/>
                  <a:pt x="2814305" y="1303775"/>
                </a:cubicBezTo>
                <a:cubicBezTo>
                  <a:pt x="2812084" y="1303671"/>
                  <a:pt x="2809927" y="1303006"/>
                  <a:pt x="2808032" y="1301841"/>
                </a:cubicBezTo>
                <a:cubicBezTo>
                  <a:pt x="2804337" y="1299134"/>
                  <a:pt x="2807602" y="1299134"/>
                  <a:pt x="2813360" y="1301669"/>
                </a:cubicBezTo>
                <a:close/>
                <a:moveTo>
                  <a:pt x="2806958" y="2024438"/>
                </a:moveTo>
                <a:cubicBezTo>
                  <a:pt x="2807688" y="2025598"/>
                  <a:pt x="2807345" y="2026544"/>
                  <a:pt x="2806184" y="2026544"/>
                </a:cubicBezTo>
                <a:cubicBezTo>
                  <a:pt x="2804793" y="2026397"/>
                  <a:pt x="2803542" y="2025620"/>
                  <a:pt x="2802790" y="2024438"/>
                </a:cubicBezTo>
                <a:cubicBezTo>
                  <a:pt x="2802060" y="2023278"/>
                  <a:pt x="2802447" y="2022290"/>
                  <a:pt x="2803607" y="2022290"/>
                </a:cubicBezTo>
                <a:cubicBezTo>
                  <a:pt x="2805011" y="2022372"/>
                  <a:pt x="2806301" y="2023102"/>
                  <a:pt x="2807087" y="2024266"/>
                </a:cubicBezTo>
                <a:close/>
                <a:moveTo>
                  <a:pt x="2794068" y="24514"/>
                </a:moveTo>
                <a:cubicBezTo>
                  <a:pt x="2796539" y="24304"/>
                  <a:pt x="2798988" y="23861"/>
                  <a:pt x="2801372" y="23182"/>
                </a:cubicBezTo>
                <a:cubicBezTo>
                  <a:pt x="2804853" y="22237"/>
                  <a:pt x="2806099" y="22838"/>
                  <a:pt x="2806099" y="25330"/>
                </a:cubicBezTo>
                <a:cubicBezTo>
                  <a:pt x="2805991" y="27345"/>
                  <a:pt x="2804268" y="28888"/>
                  <a:pt x="2802253" y="28780"/>
                </a:cubicBezTo>
                <a:cubicBezTo>
                  <a:pt x="2802202" y="28776"/>
                  <a:pt x="2802154" y="28772"/>
                  <a:pt x="2802103" y="28768"/>
                </a:cubicBezTo>
                <a:cubicBezTo>
                  <a:pt x="2799602" y="28823"/>
                  <a:pt x="2797127" y="29257"/>
                  <a:pt x="2794756" y="30057"/>
                </a:cubicBezTo>
                <a:cubicBezTo>
                  <a:pt x="2792564" y="30916"/>
                  <a:pt x="2791447" y="30057"/>
                  <a:pt x="2791447" y="27951"/>
                </a:cubicBezTo>
                <a:cubicBezTo>
                  <a:pt x="2791142" y="26271"/>
                  <a:pt x="2792259" y="24660"/>
                  <a:pt x="2793939" y="24355"/>
                </a:cubicBezTo>
                <a:cubicBezTo>
                  <a:pt x="2793970" y="24351"/>
                  <a:pt x="2793995" y="24346"/>
                  <a:pt x="2794025" y="24342"/>
                </a:cubicBezTo>
                <a:close/>
                <a:moveTo>
                  <a:pt x="2773574" y="155989"/>
                </a:moveTo>
                <a:cubicBezTo>
                  <a:pt x="2772757" y="153411"/>
                  <a:pt x="2773359" y="152036"/>
                  <a:pt x="2775335" y="152036"/>
                </a:cubicBezTo>
                <a:cubicBezTo>
                  <a:pt x="2778815" y="152036"/>
                  <a:pt x="2779632" y="161618"/>
                  <a:pt x="2776495" y="167461"/>
                </a:cubicBezTo>
                <a:cubicBezTo>
                  <a:pt x="2774003" y="172187"/>
                  <a:pt x="2757934" y="172832"/>
                  <a:pt x="2757934" y="168234"/>
                </a:cubicBezTo>
                <a:cubicBezTo>
                  <a:pt x="2758772" y="164849"/>
                  <a:pt x="2762196" y="162786"/>
                  <a:pt x="2765582" y="163624"/>
                </a:cubicBezTo>
                <a:cubicBezTo>
                  <a:pt x="2765904" y="163701"/>
                  <a:pt x="2766222" y="163809"/>
                  <a:pt x="2766527" y="163938"/>
                </a:cubicBezTo>
                <a:cubicBezTo>
                  <a:pt x="2769878" y="165828"/>
                  <a:pt x="2774863" y="160114"/>
                  <a:pt x="2773531" y="155817"/>
                </a:cubicBezTo>
                <a:close/>
                <a:moveTo>
                  <a:pt x="2770480" y="1910751"/>
                </a:moveTo>
                <a:cubicBezTo>
                  <a:pt x="2771675" y="1911451"/>
                  <a:pt x="2772457" y="1912680"/>
                  <a:pt x="2772585" y="1914059"/>
                </a:cubicBezTo>
                <a:cubicBezTo>
                  <a:pt x="2772538" y="1915181"/>
                  <a:pt x="2771601" y="1916062"/>
                  <a:pt x="2770480" y="1916036"/>
                </a:cubicBezTo>
                <a:cubicBezTo>
                  <a:pt x="2769363" y="1916036"/>
                  <a:pt x="2768418" y="1914532"/>
                  <a:pt x="2768418" y="1912727"/>
                </a:cubicBezTo>
                <a:cubicBezTo>
                  <a:pt x="2768418" y="1910923"/>
                  <a:pt x="2769320" y="1909849"/>
                  <a:pt x="2770437" y="1910579"/>
                </a:cubicBezTo>
                <a:close/>
                <a:moveTo>
                  <a:pt x="2765625" y="1886991"/>
                </a:moveTo>
                <a:cubicBezTo>
                  <a:pt x="2763219" y="1884542"/>
                  <a:pt x="2764078" y="1882050"/>
                  <a:pt x="2767344" y="1882050"/>
                </a:cubicBezTo>
                <a:cubicBezTo>
                  <a:pt x="2769075" y="1882050"/>
                  <a:pt x="2770480" y="1883455"/>
                  <a:pt x="2770480" y="1885186"/>
                </a:cubicBezTo>
                <a:cubicBezTo>
                  <a:pt x="2770480" y="1885199"/>
                  <a:pt x="2770480" y="1885217"/>
                  <a:pt x="2770480" y="1885229"/>
                </a:cubicBezTo>
                <a:cubicBezTo>
                  <a:pt x="2770437" y="1888366"/>
                  <a:pt x="2767988" y="1889483"/>
                  <a:pt x="2765582" y="1886819"/>
                </a:cubicBezTo>
                <a:close/>
                <a:moveTo>
                  <a:pt x="2770480" y="262544"/>
                </a:moveTo>
                <a:cubicBezTo>
                  <a:pt x="2770502" y="261393"/>
                  <a:pt x="2771434" y="260460"/>
                  <a:pt x="2772585" y="260439"/>
                </a:cubicBezTo>
                <a:cubicBezTo>
                  <a:pt x="2773750" y="260439"/>
                  <a:pt x="2774691" y="261380"/>
                  <a:pt x="2774691" y="262544"/>
                </a:cubicBezTo>
                <a:cubicBezTo>
                  <a:pt x="2774691" y="263713"/>
                  <a:pt x="2773754" y="264671"/>
                  <a:pt x="2772585" y="264692"/>
                </a:cubicBezTo>
                <a:cubicBezTo>
                  <a:pt x="2771374" y="264671"/>
                  <a:pt x="2770411" y="263674"/>
                  <a:pt x="2770433" y="262462"/>
                </a:cubicBezTo>
                <a:cubicBezTo>
                  <a:pt x="2770433" y="262432"/>
                  <a:pt x="2770437" y="262402"/>
                  <a:pt x="2770437" y="262372"/>
                </a:cubicBezTo>
                <a:close/>
                <a:moveTo>
                  <a:pt x="2762102" y="1360103"/>
                </a:moveTo>
                <a:cubicBezTo>
                  <a:pt x="2762102" y="1361859"/>
                  <a:pt x="2760680" y="1363282"/>
                  <a:pt x="2758922" y="1363282"/>
                </a:cubicBezTo>
                <a:cubicBezTo>
                  <a:pt x="2757165" y="1363282"/>
                  <a:pt x="2755743" y="1361859"/>
                  <a:pt x="2755743" y="1360103"/>
                </a:cubicBezTo>
                <a:cubicBezTo>
                  <a:pt x="2755743" y="1358347"/>
                  <a:pt x="2757165" y="1356923"/>
                  <a:pt x="2758922" y="1356923"/>
                </a:cubicBezTo>
                <a:cubicBezTo>
                  <a:pt x="2760680" y="1356923"/>
                  <a:pt x="2762102" y="1358347"/>
                  <a:pt x="2762102" y="1360103"/>
                </a:cubicBezTo>
                <a:close/>
                <a:moveTo>
                  <a:pt x="2751747" y="2170908"/>
                </a:moveTo>
                <a:cubicBezTo>
                  <a:pt x="2752907" y="2170908"/>
                  <a:pt x="2754454" y="2172369"/>
                  <a:pt x="2755141" y="2174174"/>
                </a:cubicBezTo>
                <a:cubicBezTo>
                  <a:pt x="2756602" y="2178084"/>
                  <a:pt x="2755743" y="2179158"/>
                  <a:pt x="2752177" y="2177869"/>
                </a:cubicBezTo>
                <a:cubicBezTo>
                  <a:pt x="2748611" y="2176580"/>
                  <a:pt x="2748611" y="2170908"/>
                  <a:pt x="2751747" y="2170908"/>
                </a:cubicBezTo>
                <a:close/>
                <a:moveTo>
                  <a:pt x="2751747" y="1962525"/>
                </a:moveTo>
                <a:cubicBezTo>
                  <a:pt x="2751747" y="1961360"/>
                  <a:pt x="2752688" y="1960419"/>
                  <a:pt x="2753852" y="1960419"/>
                </a:cubicBezTo>
                <a:cubicBezTo>
                  <a:pt x="2754991" y="1960419"/>
                  <a:pt x="2755915" y="1961343"/>
                  <a:pt x="2755915" y="1962482"/>
                </a:cubicBezTo>
                <a:cubicBezTo>
                  <a:pt x="2755915" y="1962495"/>
                  <a:pt x="2755915" y="1962512"/>
                  <a:pt x="2755915" y="1962525"/>
                </a:cubicBezTo>
                <a:cubicBezTo>
                  <a:pt x="2755941" y="1963689"/>
                  <a:pt x="2755017" y="1964647"/>
                  <a:pt x="2753852" y="1964673"/>
                </a:cubicBezTo>
                <a:cubicBezTo>
                  <a:pt x="2753852" y="1964673"/>
                  <a:pt x="2753852" y="1964673"/>
                  <a:pt x="2753852" y="1964673"/>
                </a:cubicBezTo>
                <a:cubicBezTo>
                  <a:pt x="2752684" y="1964651"/>
                  <a:pt x="2751747" y="1963693"/>
                  <a:pt x="2751747" y="1962525"/>
                </a:cubicBezTo>
                <a:close/>
                <a:moveTo>
                  <a:pt x="2753251" y="3056818"/>
                </a:moveTo>
                <a:cubicBezTo>
                  <a:pt x="2755227" y="3054799"/>
                  <a:pt x="2756087" y="3055013"/>
                  <a:pt x="2757204" y="3057849"/>
                </a:cubicBezTo>
                <a:cubicBezTo>
                  <a:pt x="2758922" y="3062490"/>
                  <a:pt x="2757719" y="3063735"/>
                  <a:pt x="2753809" y="3061286"/>
                </a:cubicBezTo>
                <a:cubicBezTo>
                  <a:pt x="2751274" y="3059869"/>
                  <a:pt x="2751145" y="3058880"/>
                  <a:pt x="2753122" y="3056904"/>
                </a:cubicBezTo>
                <a:close/>
                <a:moveTo>
                  <a:pt x="2756645" y="2033375"/>
                </a:moveTo>
                <a:cubicBezTo>
                  <a:pt x="2758149" y="2031871"/>
                  <a:pt x="2762231" y="2034535"/>
                  <a:pt x="2762231" y="2037027"/>
                </a:cubicBezTo>
                <a:cubicBezTo>
                  <a:pt x="2762231" y="2038127"/>
                  <a:pt x="2761354" y="2039025"/>
                  <a:pt x="2760254" y="2039047"/>
                </a:cubicBezTo>
                <a:cubicBezTo>
                  <a:pt x="2757633" y="2039133"/>
                  <a:pt x="2755012" y="2035008"/>
                  <a:pt x="2756516" y="2033461"/>
                </a:cubicBezTo>
                <a:close/>
                <a:moveTo>
                  <a:pt x="2762231" y="3044315"/>
                </a:moveTo>
                <a:cubicBezTo>
                  <a:pt x="2763417" y="3044315"/>
                  <a:pt x="2764379" y="3045277"/>
                  <a:pt x="2764379" y="3046463"/>
                </a:cubicBezTo>
                <a:cubicBezTo>
                  <a:pt x="2764379" y="3047649"/>
                  <a:pt x="2763417" y="3048612"/>
                  <a:pt x="2762231" y="3048612"/>
                </a:cubicBezTo>
                <a:cubicBezTo>
                  <a:pt x="2761045" y="3048612"/>
                  <a:pt x="2760082" y="3047649"/>
                  <a:pt x="2760082" y="3046463"/>
                </a:cubicBezTo>
                <a:cubicBezTo>
                  <a:pt x="2760082" y="3045277"/>
                  <a:pt x="2761045" y="3044315"/>
                  <a:pt x="2762231" y="3044315"/>
                </a:cubicBezTo>
                <a:close/>
                <a:moveTo>
                  <a:pt x="2763004" y="1974211"/>
                </a:moveTo>
                <a:cubicBezTo>
                  <a:pt x="2762274" y="1975994"/>
                  <a:pt x="2760624" y="1977232"/>
                  <a:pt x="2758707" y="1977434"/>
                </a:cubicBezTo>
                <a:cubicBezTo>
                  <a:pt x="2756087" y="1977434"/>
                  <a:pt x="2756001" y="1976832"/>
                  <a:pt x="2758106" y="1974211"/>
                </a:cubicBezTo>
                <a:cubicBezTo>
                  <a:pt x="2759163" y="1972720"/>
                  <a:pt x="2760667" y="1971608"/>
                  <a:pt x="2762402" y="1971032"/>
                </a:cubicBezTo>
                <a:cubicBezTo>
                  <a:pt x="2763262" y="1971118"/>
                  <a:pt x="2763520" y="1972579"/>
                  <a:pt x="2762875" y="1974297"/>
                </a:cubicBezTo>
                <a:close/>
                <a:moveTo>
                  <a:pt x="2753337" y="1930644"/>
                </a:moveTo>
                <a:cubicBezTo>
                  <a:pt x="2750157" y="1930644"/>
                  <a:pt x="2747536" y="1929699"/>
                  <a:pt x="2747536" y="1928539"/>
                </a:cubicBezTo>
                <a:cubicBezTo>
                  <a:pt x="2747536" y="1925832"/>
                  <a:pt x="2751833" y="1925832"/>
                  <a:pt x="2756130" y="1928539"/>
                </a:cubicBezTo>
                <a:cubicBezTo>
                  <a:pt x="2758278" y="1930214"/>
                  <a:pt x="2757676" y="1930687"/>
                  <a:pt x="2753208" y="1930730"/>
                </a:cubicBezTo>
                <a:close/>
                <a:moveTo>
                  <a:pt x="2749642" y="4198374"/>
                </a:moveTo>
                <a:cubicBezTo>
                  <a:pt x="2744056" y="4187761"/>
                  <a:pt x="2751317" y="4192573"/>
                  <a:pt x="2757805" y="4203744"/>
                </a:cubicBezTo>
                <a:cubicBezTo>
                  <a:pt x="2760125" y="4207740"/>
                  <a:pt x="2761157" y="4211521"/>
                  <a:pt x="2760168" y="4212338"/>
                </a:cubicBezTo>
                <a:cubicBezTo>
                  <a:pt x="2758983" y="4212930"/>
                  <a:pt x="2757539" y="4212449"/>
                  <a:pt x="2756946" y="4211263"/>
                </a:cubicBezTo>
                <a:cubicBezTo>
                  <a:pt x="2755519" y="4209876"/>
                  <a:pt x="2753388" y="4209502"/>
                  <a:pt x="2751575" y="4210318"/>
                </a:cubicBezTo>
                <a:cubicBezTo>
                  <a:pt x="2747279" y="4211693"/>
                  <a:pt x="2745689" y="4206365"/>
                  <a:pt x="2749642" y="4203873"/>
                </a:cubicBezTo>
                <a:cubicBezTo>
                  <a:pt x="2751047" y="4202928"/>
                  <a:pt x="2751004" y="4201124"/>
                  <a:pt x="2749513" y="4198460"/>
                </a:cubicBezTo>
                <a:close/>
                <a:moveTo>
                  <a:pt x="2763348" y="4172594"/>
                </a:moveTo>
                <a:cubicBezTo>
                  <a:pt x="2765797" y="4170575"/>
                  <a:pt x="2767215" y="4170489"/>
                  <a:pt x="2768976" y="4172293"/>
                </a:cubicBezTo>
                <a:cubicBezTo>
                  <a:pt x="2770738" y="4174098"/>
                  <a:pt x="2770953" y="4175086"/>
                  <a:pt x="2770437" y="4175559"/>
                </a:cubicBezTo>
                <a:cubicBezTo>
                  <a:pt x="2768684" y="4176573"/>
                  <a:pt x="2766807" y="4177350"/>
                  <a:pt x="2764852" y="4177879"/>
                </a:cubicBezTo>
                <a:cubicBezTo>
                  <a:pt x="2759309" y="4179812"/>
                  <a:pt x="2758493" y="4176848"/>
                  <a:pt x="2763219" y="4172852"/>
                </a:cubicBezTo>
                <a:close/>
                <a:moveTo>
                  <a:pt x="2767644" y="2415082"/>
                </a:moveTo>
                <a:cubicBezTo>
                  <a:pt x="2765840" y="2415082"/>
                  <a:pt x="2764336" y="2414094"/>
                  <a:pt x="2764336" y="2412934"/>
                </a:cubicBezTo>
                <a:cubicBezTo>
                  <a:pt x="2764310" y="2411813"/>
                  <a:pt x="2765191" y="2410876"/>
                  <a:pt x="2766312" y="2410829"/>
                </a:cubicBezTo>
                <a:cubicBezTo>
                  <a:pt x="2767674" y="2410971"/>
                  <a:pt x="2768886" y="2411753"/>
                  <a:pt x="2769578" y="2412934"/>
                </a:cubicBezTo>
                <a:cubicBezTo>
                  <a:pt x="2770136" y="2414352"/>
                  <a:pt x="2769234" y="2415340"/>
                  <a:pt x="2767472" y="2415340"/>
                </a:cubicBezTo>
                <a:close/>
                <a:moveTo>
                  <a:pt x="2768547" y="3086636"/>
                </a:moveTo>
                <a:cubicBezTo>
                  <a:pt x="2768521" y="3087848"/>
                  <a:pt x="2767524" y="3088806"/>
                  <a:pt x="2766312" y="3088785"/>
                </a:cubicBezTo>
                <a:cubicBezTo>
                  <a:pt x="2766312" y="3088785"/>
                  <a:pt x="2766312" y="3088785"/>
                  <a:pt x="2766312" y="3088785"/>
                </a:cubicBezTo>
                <a:cubicBezTo>
                  <a:pt x="2765109" y="3088785"/>
                  <a:pt x="2764680" y="3087839"/>
                  <a:pt x="2765410" y="3086636"/>
                </a:cubicBezTo>
                <a:cubicBezTo>
                  <a:pt x="2766140" y="3085433"/>
                  <a:pt x="2767129" y="3084531"/>
                  <a:pt x="2767644" y="3084531"/>
                </a:cubicBezTo>
                <a:cubicBezTo>
                  <a:pt x="2768160" y="3084531"/>
                  <a:pt x="2768375" y="3085734"/>
                  <a:pt x="2768375" y="3086894"/>
                </a:cubicBezTo>
                <a:close/>
                <a:moveTo>
                  <a:pt x="2770566" y="1962525"/>
                </a:moveTo>
                <a:cubicBezTo>
                  <a:pt x="2768504" y="1966435"/>
                  <a:pt x="2761973" y="1968368"/>
                  <a:pt x="2762317" y="1965017"/>
                </a:cubicBezTo>
                <a:cubicBezTo>
                  <a:pt x="2762317" y="1963083"/>
                  <a:pt x="2772714" y="1955221"/>
                  <a:pt x="2772714" y="1957111"/>
                </a:cubicBezTo>
                <a:cubicBezTo>
                  <a:pt x="2772237" y="1959109"/>
                  <a:pt x="2771455" y="1961021"/>
                  <a:pt x="2770394" y="1962782"/>
                </a:cubicBezTo>
                <a:close/>
                <a:moveTo>
                  <a:pt x="2770566" y="1929656"/>
                </a:moveTo>
                <a:cubicBezTo>
                  <a:pt x="2770566" y="1927422"/>
                  <a:pt x="2772414" y="1926219"/>
                  <a:pt x="2775808" y="1926219"/>
                </a:cubicBezTo>
                <a:cubicBezTo>
                  <a:pt x="2779202" y="1926219"/>
                  <a:pt x="2781050" y="1927207"/>
                  <a:pt x="2781050" y="1928367"/>
                </a:cubicBezTo>
                <a:cubicBezTo>
                  <a:pt x="2781097" y="1929467"/>
                  <a:pt x="2780259" y="1930404"/>
                  <a:pt x="2779159" y="1930472"/>
                </a:cubicBezTo>
                <a:cubicBezTo>
                  <a:pt x="2777359" y="1930657"/>
                  <a:pt x="2775597" y="1931091"/>
                  <a:pt x="2773917" y="1931761"/>
                </a:cubicBezTo>
                <a:cubicBezTo>
                  <a:pt x="2771597" y="1932878"/>
                  <a:pt x="2770437" y="1932148"/>
                  <a:pt x="2770437" y="1929914"/>
                </a:cubicBezTo>
                <a:close/>
                <a:moveTo>
                  <a:pt x="2784229" y="1900740"/>
                </a:moveTo>
                <a:cubicBezTo>
                  <a:pt x="2785961" y="1900761"/>
                  <a:pt x="2787344" y="1902188"/>
                  <a:pt x="2787323" y="1903919"/>
                </a:cubicBezTo>
                <a:cubicBezTo>
                  <a:pt x="2787323" y="1903919"/>
                  <a:pt x="2787323" y="1903919"/>
                  <a:pt x="2787323" y="1903919"/>
                </a:cubicBezTo>
                <a:cubicBezTo>
                  <a:pt x="2787323" y="1905681"/>
                  <a:pt x="2787323" y="1907013"/>
                  <a:pt x="2786850" y="1906927"/>
                </a:cubicBezTo>
                <a:cubicBezTo>
                  <a:pt x="2780405" y="1905165"/>
                  <a:pt x="2778644" y="1900998"/>
                  <a:pt x="2784100" y="1900998"/>
                </a:cubicBezTo>
                <a:close/>
                <a:moveTo>
                  <a:pt x="2784229" y="2223799"/>
                </a:moveTo>
                <a:cubicBezTo>
                  <a:pt x="2784916" y="2222596"/>
                  <a:pt x="2785905" y="2221651"/>
                  <a:pt x="2786420" y="2221651"/>
                </a:cubicBezTo>
                <a:cubicBezTo>
                  <a:pt x="2786936" y="2221651"/>
                  <a:pt x="2787323" y="2222596"/>
                  <a:pt x="2787323" y="2223799"/>
                </a:cubicBezTo>
                <a:cubicBezTo>
                  <a:pt x="2787301" y="2224985"/>
                  <a:pt x="2786317" y="2225926"/>
                  <a:pt x="2785131" y="2225904"/>
                </a:cubicBezTo>
                <a:cubicBezTo>
                  <a:pt x="2785131" y="2225904"/>
                  <a:pt x="2785131" y="2225904"/>
                  <a:pt x="2785131" y="2225904"/>
                </a:cubicBezTo>
                <a:cubicBezTo>
                  <a:pt x="2783800" y="2226162"/>
                  <a:pt x="2783370" y="2225217"/>
                  <a:pt x="2784100" y="2224057"/>
                </a:cubicBezTo>
                <a:close/>
                <a:moveTo>
                  <a:pt x="2788526" y="3070223"/>
                </a:moveTo>
                <a:lnTo>
                  <a:pt x="2788526" y="3070223"/>
                </a:lnTo>
                <a:cubicBezTo>
                  <a:pt x="2789290" y="3071401"/>
                  <a:pt x="2789436" y="3072874"/>
                  <a:pt x="2788912" y="3074176"/>
                </a:cubicBezTo>
                <a:cubicBezTo>
                  <a:pt x="2788182" y="3076367"/>
                  <a:pt x="2787709" y="3076324"/>
                  <a:pt x="2786377" y="3074176"/>
                </a:cubicBezTo>
                <a:cubicBezTo>
                  <a:pt x="2784616" y="3071555"/>
                  <a:pt x="2786334" y="3068333"/>
                  <a:pt x="2788483" y="3070481"/>
                </a:cubicBezTo>
                <a:close/>
                <a:moveTo>
                  <a:pt x="2793939" y="347015"/>
                </a:moveTo>
                <a:cubicBezTo>
                  <a:pt x="2795916" y="348991"/>
                  <a:pt x="2795701" y="350323"/>
                  <a:pt x="2792951" y="353116"/>
                </a:cubicBezTo>
                <a:cubicBezTo>
                  <a:pt x="2790201" y="355908"/>
                  <a:pt x="2789385" y="356424"/>
                  <a:pt x="2788053" y="353116"/>
                </a:cubicBezTo>
                <a:cubicBezTo>
                  <a:pt x="2786120" y="347917"/>
                  <a:pt x="2790416" y="343491"/>
                  <a:pt x="2793939" y="347015"/>
                </a:cubicBezTo>
                <a:close/>
                <a:moveTo>
                  <a:pt x="2789299" y="149759"/>
                </a:moveTo>
                <a:cubicBezTo>
                  <a:pt x="2789299" y="147009"/>
                  <a:pt x="2790373" y="145462"/>
                  <a:pt x="2791920" y="146021"/>
                </a:cubicBezTo>
                <a:cubicBezTo>
                  <a:pt x="2793437" y="146661"/>
                  <a:pt x="2794455" y="148113"/>
                  <a:pt x="2794541" y="149759"/>
                </a:cubicBezTo>
                <a:cubicBezTo>
                  <a:pt x="2794442" y="151387"/>
                  <a:pt x="2793424" y="152822"/>
                  <a:pt x="2791920" y="153454"/>
                </a:cubicBezTo>
                <a:cubicBezTo>
                  <a:pt x="2790416" y="154013"/>
                  <a:pt x="2789299" y="152509"/>
                  <a:pt x="2789299" y="149759"/>
                </a:cubicBezTo>
                <a:close/>
                <a:moveTo>
                  <a:pt x="2794240" y="3115552"/>
                </a:moveTo>
                <a:cubicBezTo>
                  <a:pt x="2796388" y="3117185"/>
                  <a:pt x="2797806" y="3119419"/>
                  <a:pt x="2797377" y="3120493"/>
                </a:cubicBezTo>
                <a:cubicBezTo>
                  <a:pt x="2796302" y="3123372"/>
                  <a:pt x="2787194" y="3118732"/>
                  <a:pt x="2787194" y="3115294"/>
                </a:cubicBezTo>
                <a:cubicBezTo>
                  <a:pt x="2787194" y="3111857"/>
                  <a:pt x="2789299" y="3111728"/>
                  <a:pt x="2794240" y="3115552"/>
                </a:cubicBezTo>
                <a:close/>
                <a:moveTo>
                  <a:pt x="2792521" y="101036"/>
                </a:moveTo>
                <a:cubicBezTo>
                  <a:pt x="2791907" y="99811"/>
                  <a:pt x="2792363" y="98320"/>
                  <a:pt x="2793553" y="97642"/>
                </a:cubicBezTo>
                <a:cubicBezTo>
                  <a:pt x="2796388" y="95837"/>
                  <a:pt x="2801888" y="97942"/>
                  <a:pt x="2801888" y="100778"/>
                </a:cubicBezTo>
                <a:cubicBezTo>
                  <a:pt x="2801888" y="103614"/>
                  <a:pt x="2794197" y="103700"/>
                  <a:pt x="2792521" y="101036"/>
                </a:cubicBezTo>
                <a:close/>
                <a:moveTo>
                  <a:pt x="2789557" y="54848"/>
                </a:moveTo>
                <a:cubicBezTo>
                  <a:pt x="2793080" y="50551"/>
                  <a:pt x="2797677" y="51368"/>
                  <a:pt x="2797677" y="56223"/>
                </a:cubicBezTo>
                <a:cubicBezTo>
                  <a:pt x="2797677" y="58930"/>
                  <a:pt x="2796259" y="60519"/>
                  <a:pt x="2793853" y="60519"/>
                </a:cubicBezTo>
                <a:cubicBezTo>
                  <a:pt x="2788526" y="60476"/>
                  <a:pt x="2786807" y="58242"/>
                  <a:pt x="2789557" y="54848"/>
                </a:cubicBezTo>
                <a:close/>
                <a:moveTo>
                  <a:pt x="2789557" y="86986"/>
                </a:moveTo>
                <a:cubicBezTo>
                  <a:pt x="2792435" y="83506"/>
                  <a:pt x="2795014" y="84279"/>
                  <a:pt x="2792736" y="87974"/>
                </a:cubicBezTo>
                <a:cubicBezTo>
                  <a:pt x="2791954" y="89255"/>
                  <a:pt x="2790618" y="90097"/>
                  <a:pt x="2789127" y="90252"/>
                </a:cubicBezTo>
                <a:cubicBezTo>
                  <a:pt x="2787538" y="90252"/>
                  <a:pt x="2787709" y="89220"/>
                  <a:pt x="2789342" y="86986"/>
                </a:cubicBezTo>
                <a:close/>
                <a:moveTo>
                  <a:pt x="2789557" y="122132"/>
                </a:moveTo>
                <a:cubicBezTo>
                  <a:pt x="2790803" y="122132"/>
                  <a:pt x="2791190" y="123077"/>
                  <a:pt x="2790459" y="124237"/>
                </a:cubicBezTo>
                <a:cubicBezTo>
                  <a:pt x="2789729" y="125397"/>
                  <a:pt x="2788783" y="126386"/>
                  <a:pt x="2788268" y="126386"/>
                </a:cubicBezTo>
                <a:cubicBezTo>
                  <a:pt x="2787752" y="126386"/>
                  <a:pt x="2787323" y="125397"/>
                  <a:pt x="2787323" y="124237"/>
                </a:cubicBezTo>
                <a:cubicBezTo>
                  <a:pt x="2787366" y="123095"/>
                  <a:pt x="2788285" y="122175"/>
                  <a:pt x="2789428" y="122132"/>
                </a:cubicBezTo>
                <a:close/>
                <a:moveTo>
                  <a:pt x="2786420" y="135022"/>
                </a:moveTo>
                <a:cubicBezTo>
                  <a:pt x="2788096" y="135022"/>
                  <a:pt x="2789428" y="136955"/>
                  <a:pt x="2789428" y="139318"/>
                </a:cubicBezTo>
                <a:cubicBezTo>
                  <a:pt x="2789428" y="143959"/>
                  <a:pt x="2787881" y="144560"/>
                  <a:pt x="2783413" y="141681"/>
                </a:cubicBezTo>
                <a:cubicBezTo>
                  <a:pt x="2779890" y="139275"/>
                  <a:pt x="2781823" y="134850"/>
                  <a:pt x="2786120" y="134850"/>
                </a:cubicBezTo>
                <a:close/>
                <a:moveTo>
                  <a:pt x="2784229" y="213692"/>
                </a:moveTo>
                <a:cubicBezTo>
                  <a:pt x="2785905" y="213692"/>
                  <a:pt x="2787323" y="214594"/>
                  <a:pt x="2787323" y="215668"/>
                </a:cubicBezTo>
                <a:cubicBezTo>
                  <a:pt x="2787323" y="218375"/>
                  <a:pt x="2784057" y="220266"/>
                  <a:pt x="2782425" y="218590"/>
                </a:cubicBezTo>
                <a:cubicBezTo>
                  <a:pt x="2779890" y="216012"/>
                  <a:pt x="2780835" y="213520"/>
                  <a:pt x="2784100" y="213520"/>
                </a:cubicBezTo>
                <a:close/>
                <a:moveTo>
                  <a:pt x="2780019" y="1414282"/>
                </a:moveTo>
                <a:cubicBezTo>
                  <a:pt x="2779503" y="1414282"/>
                  <a:pt x="2778515" y="1413337"/>
                  <a:pt x="2777784" y="1412177"/>
                </a:cubicBezTo>
                <a:cubicBezTo>
                  <a:pt x="2777054" y="1411017"/>
                  <a:pt x="2777526" y="1410029"/>
                  <a:pt x="2778730" y="1410029"/>
                </a:cubicBezTo>
                <a:cubicBezTo>
                  <a:pt x="2779915" y="1410005"/>
                  <a:pt x="2780895" y="1410947"/>
                  <a:pt x="2780921" y="1412134"/>
                </a:cubicBezTo>
                <a:cubicBezTo>
                  <a:pt x="2780921" y="1412148"/>
                  <a:pt x="2780921" y="1412162"/>
                  <a:pt x="2780921" y="1412177"/>
                </a:cubicBezTo>
                <a:cubicBezTo>
                  <a:pt x="2780921" y="1413337"/>
                  <a:pt x="2780534" y="1414282"/>
                  <a:pt x="2780019" y="1414282"/>
                </a:cubicBezTo>
                <a:close/>
                <a:moveTo>
                  <a:pt x="2772929" y="38907"/>
                </a:moveTo>
                <a:cubicBezTo>
                  <a:pt x="2773745" y="32849"/>
                  <a:pt x="2779890" y="32205"/>
                  <a:pt x="2779890" y="38134"/>
                </a:cubicBezTo>
                <a:cubicBezTo>
                  <a:pt x="2779920" y="40480"/>
                  <a:pt x="2778339" y="42542"/>
                  <a:pt x="2776066" y="43118"/>
                </a:cubicBezTo>
                <a:cubicBezTo>
                  <a:pt x="2773230" y="43677"/>
                  <a:pt x="2772371" y="42774"/>
                  <a:pt x="2772929" y="38907"/>
                </a:cubicBezTo>
                <a:close/>
                <a:moveTo>
                  <a:pt x="2780276" y="63355"/>
                </a:moveTo>
                <a:cubicBezTo>
                  <a:pt x="2780964" y="64042"/>
                  <a:pt x="2780276" y="66105"/>
                  <a:pt x="2778858" y="67866"/>
                </a:cubicBezTo>
                <a:cubicBezTo>
                  <a:pt x="2775464" y="72163"/>
                  <a:pt x="2772543" y="72163"/>
                  <a:pt x="2772543" y="67866"/>
                </a:cubicBezTo>
                <a:cubicBezTo>
                  <a:pt x="2772543" y="64429"/>
                  <a:pt x="2778128" y="61164"/>
                  <a:pt x="2780276" y="63441"/>
                </a:cubicBezTo>
                <a:close/>
                <a:moveTo>
                  <a:pt x="2775980" y="93173"/>
                </a:moveTo>
                <a:cubicBezTo>
                  <a:pt x="2777879" y="93990"/>
                  <a:pt x="2778992" y="95983"/>
                  <a:pt x="2778687" y="98028"/>
                </a:cubicBezTo>
                <a:cubicBezTo>
                  <a:pt x="2777655" y="103399"/>
                  <a:pt x="2773316" y="103829"/>
                  <a:pt x="2771726" y="98716"/>
                </a:cubicBezTo>
                <a:cubicBezTo>
                  <a:pt x="2770136" y="93603"/>
                  <a:pt x="2771211" y="91369"/>
                  <a:pt x="2775765" y="93173"/>
                </a:cubicBezTo>
                <a:close/>
                <a:moveTo>
                  <a:pt x="2761028" y="27393"/>
                </a:moveTo>
                <a:cubicBezTo>
                  <a:pt x="2761591" y="26005"/>
                  <a:pt x="2762025" y="24566"/>
                  <a:pt x="2762317" y="23096"/>
                </a:cubicBezTo>
                <a:cubicBezTo>
                  <a:pt x="2762317" y="22581"/>
                  <a:pt x="2763692" y="22194"/>
                  <a:pt x="2765453" y="22194"/>
                </a:cubicBezTo>
                <a:cubicBezTo>
                  <a:pt x="2767215" y="22194"/>
                  <a:pt x="2768590" y="24084"/>
                  <a:pt x="2768590" y="26490"/>
                </a:cubicBezTo>
                <a:cubicBezTo>
                  <a:pt x="2768590" y="28897"/>
                  <a:pt x="2767172" y="30787"/>
                  <a:pt x="2764293" y="30787"/>
                </a:cubicBezTo>
                <a:cubicBezTo>
                  <a:pt x="2761414" y="30787"/>
                  <a:pt x="2759911" y="29799"/>
                  <a:pt x="2760813" y="27393"/>
                </a:cubicBezTo>
                <a:close/>
                <a:moveTo>
                  <a:pt x="2759352" y="56824"/>
                </a:moveTo>
                <a:cubicBezTo>
                  <a:pt x="2760117" y="58001"/>
                  <a:pt x="2760263" y="59475"/>
                  <a:pt x="2759739" y="60777"/>
                </a:cubicBezTo>
                <a:cubicBezTo>
                  <a:pt x="2759051" y="62925"/>
                  <a:pt x="2758579" y="62925"/>
                  <a:pt x="2757247" y="60777"/>
                </a:cubicBezTo>
                <a:cubicBezTo>
                  <a:pt x="2755270" y="57898"/>
                  <a:pt x="2757032" y="54848"/>
                  <a:pt x="2759137" y="56824"/>
                </a:cubicBezTo>
                <a:close/>
                <a:moveTo>
                  <a:pt x="2757075" y="1329296"/>
                </a:moveTo>
                <a:cubicBezTo>
                  <a:pt x="2758922" y="1329296"/>
                  <a:pt x="2759868" y="1330242"/>
                  <a:pt x="2759137" y="1331402"/>
                </a:cubicBezTo>
                <a:cubicBezTo>
                  <a:pt x="2758407" y="1332562"/>
                  <a:pt x="2757505" y="1333550"/>
                  <a:pt x="2757075" y="1333550"/>
                </a:cubicBezTo>
                <a:cubicBezTo>
                  <a:pt x="2756645" y="1333550"/>
                  <a:pt x="2755700" y="1332605"/>
                  <a:pt x="2754969" y="1331402"/>
                </a:cubicBezTo>
                <a:cubicBezTo>
                  <a:pt x="2754239" y="1330199"/>
                  <a:pt x="2755012" y="1329296"/>
                  <a:pt x="2756860" y="1329296"/>
                </a:cubicBezTo>
                <a:close/>
                <a:moveTo>
                  <a:pt x="2749771" y="142283"/>
                </a:moveTo>
                <a:cubicBezTo>
                  <a:pt x="2746763" y="145935"/>
                  <a:pt x="2745474" y="146322"/>
                  <a:pt x="2745474" y="143615"/>
                </a:cubicBezTo>
                <a:cubicBezTo>
                  <a:pt x="2745474" y="142584"/>
                  <a:pt x="2747021" y="141080"/>
                  <a:pt x="2748911" y="140350"/>
                </a:cubicBezTo>
                <a:cubicBezTo>
                  <a:pt x="2751747" y="139232"/>
                  <a:pt x="2751747" y="139576"/>
                  <a:pt x="2749556" y="142283"/>
                </a:cubicBezTo>
                <a:close/>
                <a:moveTo>
                  <a:pt x="2746892" y="29283"/>
                </a:moveTo>
                <a:cubicBezTo>
                  <a:pt x="2747627" y="30714"/>
                  <a:pt x="2747627" y="32407"/>
                  <a:pt x="2746892" y="33838"/>
                </a:cubicBezTo>
                <a:cubicBezTo>
                  <a:pt x="2745560" y="37275"/>
                  <a:pt x="2739201" y="38435"/>
                  <a:pt x="2739201" y="35255"/>
                </a:cubicBezTo>
                <a:cubicBezTo>
                  <a:pt x="2739201" y="32076"/>
                  <a:pt x="2745216" y="27779"/>
                  <a:pt x="2746677" y="29283"/>
                </a:cubicBezTo>
                <a:close/>
                <a:moveTo>
                  <a:pt x="2735076" y="2294177"/>
                </a:moveTo>
                <a:cubicBezTo>
                  <a:pt x="2736241" y="2294177"/>
                  <a:pt x="2737182" y="2295118"/>
                  <a:pt x="2737182" y="2296282"/>
                </a:cubicBezTo>
                <a:cubicBezTo>
                  <a:pt x="2737182" y="2297468"/>
                  <a:pt x="2736219" y="2298431"/>
                  <a:pt x="2735033" y="2298431"/>
                </a:cubicBezTo>
                <a:cubicBezTo>
                  <a:pt x="2733847" y="2298431"/>
                  <a:pt x="2732885" y="2297468"/>
                  <a:pt x="2732885" y="2296282"/>
                </a:cubicBezTo>
                <a:cubicBezTo>
                  <a:pt x="2732881" y="2295169"/>
                  <a:pt x="2733749" y="2294246"/>
                  <a:pt x="2734862" y="2294177"/>
                </a:cubicBezTo>
                <a:close/>
                <a:moveTo>
                  <a:pt x="2732584" y="142970"/>
                </a:moveTo>
                <a:cubicBezTo>
                  <a:pt x="2734518" y="140951"/>
                  <a:pt x="2735635" y="140951"/>
                  <a:pt x="2737611" y="142970"/>
                </a:cubicBezTo>
                <a:cubicBezTo>
                  <a:pt x="2739588" y="144990"/>
                  <a:pt x="2738986" y="145505"/>
                  <a:pt x="2735076" y="145505"/>
                </a:cubicBezTo>
                <a:cubicBezTo>
                  <a:pt x="2731167" y="145505"/>
                  <a:pt x="2730264" y="145076"/>
                  <a:pt x="2732369" y="142970"/>
                </a:cubicBezTo>
                <a:close/>
                <a:moveTo>
                  <a:pt x="2737182" y="3065669"/>
                </a:moveTo>
                <a:cubicBezTo>
                  <a:pt x="2738346" y="3065669"/>
                  <a:pt x="2739287" y="3066610"/>
                  <a:pt x="2739287" y="3067774"/>
                </a:cubicBezTo>
                <a:cubicBezTo>
                  <a:pt x="2739287" y="3068960"/>
                  <a:pt x="2738324" y="3069923"/>
                  <a:pt x="2737139" y="3069923"/>
                </a:cubicBezTo>
                <a:cubicBezTo>
                  <a:pt x="2735953" y="3069923"/>
                  <a:pt x="2734990" y="3068960"/>
                  <a:pt x="2734990" y="3067774"/>
                </a:cubicBezTo>
                <a:cubicBezTo>
                  <a:pt x="2734986" y="3066661"/>
                  <a:pt x="2735854" y="3065738"/>
                  <a:pt x="2736967" y="3065669"/>
                </a:cubicBezTo>
                <a:close/>
                <a:moveTo>
                  <a:pt x="2737396" y="15105"/>
                </a:moveTo>
                <a:cubicBezTo>
                  <a:pt x="2738419" y="15779"/>
                  <a:pt x="2739106" y="16858"/>
                  <a:pt x="2739287" y="18069"/>
                </a:cubicBezTo>
                <a:cubicBezTo>
                  <a:pt x="2739287" y="20346"/>
                  <a:pt x="2733787" y="22366"/>
                  <a:pt x="2732155" y="20862"/>
                </a:cubicBezTo>
                <a:cubicBezTo>
                  <a:pt x="2730522" y="19358"/>
                  <a:pt x="2734990" y="13558"/>
                  <a:pt x="2737182" y="14933"/>
                </a:cubicBezTo>
                <a:close/>
                <a:moveTo>
                  <a:pt x="2727085" y="12484"/>
                </a:moveTo>
                <a:cubicBezTo>
                  <a:pt x="2728116" y="7156"/>
                  <a:pt x="2732971" y="6425"/>
                  <a:pt x="2732971" y="11581"/>
                </a:cubicBezTo>
                <a:cubicBezTo>
                  <a:pt x="2732971" y="14202"/>
                  <a:pt x="2731639" y="15878"/>
                  <a:pt x="2729706" y="15878"/>
                </a:cubicBezTo>
                <a:cubicBezTo>
                  <a:pt x="2727772" y="15878"/>
                  <a:pt x="2726483" y="14417"/>
                  <a:pt x="2726870" y="12312"/>
                </a:cubicBezTo>
                <a:close/>
                <a:moveTo>
                  <a:pt x="2727600" y="2413192"/>
                </a:moveTo>
                <a:cubicBezTo>
                  <a:pt x="2725151" y="2413192"/>
                  <a:pt x="2724636" y="2412590"/>
                  <a:pt x="2726311" y="2411903"/>
                </a:cubicBezTo>
                <a:cubicBezTo>
                  <a:pt x="2727562" y="2411246"/>
                  <a:pt x="2729057" y="2411246"/>
                  <a:pt x="2730307" y="2411903"/>
                </a:cubicBezTo>
                <a:cubicBezTo>
                  <a:pt x="2730823" y="2412633"/>
                  <a:pt x="2729577" y="2413106"/>
                  <a:pt x="2727386" y="2413020"/>
                </a:cubicBezTo>
                <a:close/>
                <a:moveTo>
                  <a:pt x="2728417" y="97341"/>
                </a:moveTo>
                <a:cubicBezTo>
                  <a:pt x="2728846" y="99446"/>
                  <a:pt x="2727772" y="100864"/>
                  <a:pt x="2725796" y="100864"/>
                </a:cubicBezTo>
                <a:cubicBezTo>
                  <a:pt x="2723819" y="100864"/>
                  <a:pt x="2722530" y="99059"/>
                  <a:pt x="2722530" y="96568"/>
                </a:cubicBezTo>
                <a:cubicBezTo>
                  <a:pt x="2722316" y="91283"/>
                  <a:pt x="2727214" y="92013"/>
                  <a:pt x="2728202" y="97341"/>
                </a:cubicBezTo>
                <a:close/>
                <a:moveTo>
                  <a:pt x="2719351" y="301299"/>
                </a:moveTo>
                <a:cubicBezTo>
                  <a:pt x="2719235" y="299542"/>
                  <a:pt x="2720137" y="297870"/>
                  <a:pt x="2721671" y="297002"/>
                </a:cubicBezTo>
                <a:cubicBezTo>
                  <a:pt x="2723089" y="296530"/>
                  <a:pt x="2723991" y="299838"/>
                  <a:pt x="2724077" y="305596"/>
                </a:cubicBezTo>
                <a:cubicBezTo>
                  <a:pt x="2724077" y="315220"/>
                  <a:pt x="2721542" y="319774"/>
                  <a:pt x="2716773" y="318013"/>
                </a:cubicBezTo>
                <a:cubicBezTo>
                  <a:pt x="2713422" y="316810"/>
                  <a:pt x="2713422" y="310537"/>
                  <a:pt x="2716773" y="307142"/>
                </a:cubicBezTo>
                <a:cubicBezTo>
                  <a:pt x="2718178" y="305505"/>
                  <a:pt x="2719007" y="303452"/>
                  <a:pt x="2719136" y="301299"/>
                </a:cubicBezTo>
                <a:close/>
                <a:moveTo>
                  <a:pt x="2713937" y="164797"/>
                </a:moveTo>
                <a:cubicBezTo>
                  <a:pt x="2711256" y="167349"/>
                  <a:pt x="2707015" y="167246"/>
                  <a:pt x="2704463" y="164561"/>
                </a:cubicBezTo>
                <a:cubicBezTo>
                  <a:pt x="2704167" y="164251"/>
                  <a:pt x="2703901" y="163912"/>
                  <a:pt x="2703668" y="163551"/>
                </a:cubicBezTo>
                <a:cubicBezTo>
                  <a:pt x="2702169" y="161772"/>
                  <a:pt x="2700051" y="160638"/>
                  <a:pt x="2697739" y="160372"/>
                </a:cubicBezTo>
                <a:cubicBezTo>
                  <a:pt x="2694774" y="160372"/>
                  <a:pt x="2694731" y="160028"/>
                  <a:pt x="2697739" y="157149"/>
                </a:cubicBezTo>
                <a:cubicBezTo>
                  <a:pt x="2700511" y="154756"/>
                  <a:pt x="2704364" y="154064"/>
                  <a:pt x="2707793" y="155345"/>
                </a:cubicBezTo>
                <a:cubicBezTo>
                  <a:pt x="2714968" y="156891"/>
                  <a:pt x="2718320" y="161875"/>
                  <a:pt x="2713723" y="164797"/>
                </a:cubicBezTo>
                <a:close/>
                <a:moveTo>
                  <a:pt x="2710887" y="2096750"/>
                </a:moveTo>
                <a:cubicBezTo>
                  <a:pt x="2709022" y="2098172"/>
                  <a:pt x="2706693" y="2098846"/>
                  <a:pt x="2704356" y="2098640"/>
                </a:cubicBezTo>
                <a:cubicBezTo>
                  <a:pt x="2700059" y="2098640"/>
                  <a:pt x="2699458" y="2098082"/>
                  <a:pt x="2701391" y="2095675"/>
                </a:cubicBezTo>
                <a:cubicBezTo>
                  <a:pt x="2703754" y="2092539"/>
                  <a:pt x="2712605" y="2093527"/>
                  <a:pt x="2710672" y="2096750"/>
                </a:cubicBezTo>
                <a:close/>
                <a:moveTo>
                  <a:pt x="2701563" y="2045534"/>
                </a:moveTo>
                <a:cubicBezTo>
                  <a:pt x="2701589" y="2044323"/>
                  <a:pt x="2702586" y="2043365"/>
                  <a:pt x="2703797" y="2043386"/>
                </a:cubicBezTo>
                <a:cubicBezTo>
                  <a:pt x="2703797" y="2043386"/>
                  <a:pt x="2703797" y="2043386"/>
                  <a:pt x="2703797" y="2043386"/>
                </a:cubicBezTo>
                <a:cubicBezTo>
                  <a:pt x="2705043" y="2043386"/>
                  <a:pt x="2705430" y="2044331"/>
                  <a:pt x="2704700" y="2045534"/>
                </a:cubicBezTo>
                <a:cubicBezTo>
                  <a:pt x="2703969" y="2046737"/>
                  <a:pt x="2703024" y="2047640"/>
                  <a:pt x="2702508" y="2047640"/>
                </a:cubicBezTo>
                <a:cubicBezTo>
                  <a:pt x="2701993" y="2047640"/>
                  <a:pt x="2701348" y="2046694"/>
                  <a:pt x="2701348" y="2045534"/>
                </a:cubicBezTo>
                <a:close/>
                <a:moveTo>
                  <a:pt x="2710887" y="2058424"/>
                </a:moveTo>
                <a:cubicBezTo>
                  <a:pt x="2709082" y="2058424"/>
                  <a:pt x="2708180" y="2057479"/>
                  <a:pt x="2708910" y="2056319"/>
                </a:cubicBezTo>
                <a:cubicBezTo>
                  <a:pt x="2709623" y="2055154"/>
                  <a:pt x="2710822" y="2054364"/>
                  <a:pt x="2712176" y="2054171"/>
                </a:cubicBezTo>
                <a:cubicBezTo>
                  <a:pt x="2713306" y="2054239"/>
                  <a:pt x="2714178" y="2055189"/>
                  <a:pt x="2714152" y="2056319"/>
                </a:cubicBezTo>
                <a:cubicBezTo>
                  <a:pt x="2713937" y="2057307"/>
                  <a:pt x="2712476" y="2058252"/>
                  <a:pt x="2710672" y="2058252"/>
                </a:cubicBezTo>
                <a:close/>
                <a:moveTo>
                  <a:pt x="2713078" y="2005490"/>
                </a:moveTo>
                <a:cubicBezTo>
                  <a:pt x="2712391" y="2006951"/>
                  <a:pt x="2711273" y="2009787"/>
                  <a:pt x="2710543" y="2011892"/>
                </a:cubicBezTo>
                <a:cubicBezTo>
                  <a:pt x="2709387" y="2014277"/>
                  <a:pt x="2706912" y="2015733"/>
                  <a:pt x="2704270" y="2015587"/>
                </a:cubicBezTo>
                <a:cubicBezTo>
                  <a:pt x="2697997" y="2015587"/>
                  <a:pt x="2697954" y="2013353"/>
                  <a:pt x="2704270" y="2007467"/>
                </a:cubicBezTo>
                <a:cubicBezTo>
                  <a:pt x="2709383" y="2002612"/>
                  <a:pt x="2715011" y="2001194"/>
                  <a:pt x="2713078" y="2005490"/>
                </a:cubicBezTo>
                <a:close/>
                <a:moveTo>
                  <a:pt x="2678705" y="1988906"/>
                </a:moveTo>
                <a:cubicBezTo>
                  <a:pt x="2675010" y="1990066"/>
                  <a:pt x="2674409" y="1989679"/>
                  <a:pt x="2675268" y="1987058"/>
                </a:cubicBezTo>
                <a:cubicBezTo>
                  <a:pt x="2676729" y="1983148"/>
                  <a:pt x="2691810" y="1978465"/>
                  <a:pt x="2695462" y="1980914"/>
                </a:cubicBezTo>
                <a:cubicBezTo>
                  <a:pt x="2696755" y="1981782"/>
                  <a:pt x="2698220" y="1982371"/>
                  <a:pt x="2699759" y="1982633"/>
                </a:cubicBezTo>
                <a:cubicBezTo>
                  <a:pt x="2700833" y="1982633"/>
                  <a:pt x="2702079" y="1983836"/>
                  <a:pt x="2702551" y="1985297"/>
                </a:cubicBezTo>
                <a:cubicBezTo>
                  <a:pt x="2703625" y="1988562"/>
                  <a:pt x="2698255" y="1988777"/>
                  <a:pt x="2692325" y="1985683"/>
                </a:cubicBezTo>
                <a:cubicBezTo>
                  <a:pt x="2690371" y="1984227"/>
                  <a:pt x="2687724" y="1984124"/>
                  <a:pt x="2685666" y="1985425"/>
                </a:cubicBezTo>
                <a:cubicBezTo>
                  <a:pt x="2683548" y="1986989"/>
                  <a:pt x="2681197" y="1988222"/>
                  <a:pt x="2678705" y="1989077"/>
                </a:cubicBezTo>
                <a:close/>
                <a:moveTo>
                  <a:pt x="2682357" y="2025169"/>
                </a:moveTo>
                <a:cubicBezTo>
                  <a:pt x="2682357" y="2031227"/>
                  <a:pt x="2682057" y="2031442"/>
                  <a:pt x="2678576" y="2027918"/>
                </a:cubicBezTo>
                <a:cubicBezTo>
                  <a:pt x="2675096" y="2024395"/>
                  <a:pt x="2675440" y="2019841"/>
                  <a:pt x="2679221" y="2019841"/>
                </a:cubicBezTo>
                <a:cubicBezTo>
                  <a:pt x="2681326" y="2020013"/>
                  <a:pt x="2682529" y="2022032"/>
                  <a:pt x="2682529" y="2025341"/>
                </a:cubicBezTo>
                <a:close/>
                <a:moveTo>
                  <a:pt x="2676085" y="1973094"/>
                </a:moveTo>
                <a:cubicBezTo>
                  <a:pt x="2677056" y="1970894"/>
                  <a:pt x="2679019" y="1969296"/>
                  <a:pt x="2681369" y="1968798"/>
                </a:cubicBezTo>
                <a:cubicBezTo>
                  <a:pt x="2685666" y="1968798"/>
                  <a:pt x="2685150" y="1972493"/>
                  <a:pt x="2680381" y="1975071"/>
                </a:cubicBezTo>
                <a:cubicBezTo>
                  <a:pt x="2674710" y="1978508"/>
                  <a:pt x="2673721" y="1978035"/>
                  <a:pt x="2676256" y="1973266"/>
                </a:cubicBezTo>
                <a:close/>
                <a:moveTo>
                  <a:pt x="2697009" y="1946498"/>
                </a:moveTo>
                <a:cubicBezTo>
                  <a:pt x="2697009" y="1949807"/>
                  <a:pt x="2694560" y="1950795"/>
                  <a:pt x="2692197" y="1948346"/>
                </a:cubicBezTo>
                <a:cubicBezTo>
                  <a:pt x="2690521" y="1946670"/>
                  <a:pt x="2692197" y="1943319"/>
                  <a:pt x="2695032" y="1943319"/>
                </a:cubicBezTo>
                <a:cubicBezTo>
                  <a:pt x="2696321" y="1943491"/>
                  <a:pt x="2697181" y="1944909"/>
                  <a:pt x="2697181" y="1946670"/>
                </a:cubicBezTo>
                <a:close/>
                <a:moveTo>
                  <a:pt x="2703840" y="1366762"/>
                </a:moveTo>
                <a:cubicBezTo>
                  <a:pt x="2704700" y="1367235"/>
                  <a:pt x="2704442" y="1369469"/>
                  <a:pt x="2703239" y="1371746"/>
                </a:cubicBezTo>
                <a:cubicBezTo>
                  <a:pt x="2701048" y="1376043"/>
                  <a:pt x="2698942" y="1376902"/>
                  <a:pt x="2696493" y="1374625"/>
                </a:cubicBezTo>
                <a:cubicBezTo>
                  <a:pt x="2695075" y="1373207"/>
                  <a:pt x="2701950" y="1365817"/>
                  <a:pt x="2704012" y="1366934"/>
                </a:cubicBezTo>
                <a:close/>
                <a:moveTo>
                  <a:pt x="2706418" y="1647930"/>
                </a:moveTo>
                <a:cubicBezTo>
                  <a:pt x="2704700" y="1647930"/>
                  <a:pt x="2703282" y="1646942"/>
                  <a:pt x="2703282" y="1645782"/>
                </a:cubicBezTo>
                <a:cubicBezTo>
                  <a:pt x="2703282" y="1644621"/>
                  <a:pt x="2704700" y="1643676"/>
                  <a:pt x="2706418" y="1643676"/>
                </a:cubicBezTo>
                <a:cubicBezTo>
                  <a:pt x="2708137" y="1643676"/>
                  <a:pt x="2709555" y="1644621"/>
                  <a:pt x="2709555" y="1645782"/>
                </a:cubicBezTo>
                <a:cubicBezTo>
                  <a:pt x="2709555" y="1646942"/>
                  <a:pt x="2708352" y="1648102"/>
                  <a:pt x="2706590" y="1648102"/>
                </a:cubicBezTo>
                <a:close/>
                <a:moveTo>
                  <a:pt x="2702122" y="147396"/>
                </a:moveTo>
                <a:cubicBezTo>
                  <a:pt x="2703325" y="145462"/>
                  <a:pt x="2707320" y="146408"/>
                  <a:pt x="2707320" y="148642"/>
                </a:cubicBezTo>
                <a:cubicBezTo>
                  <a:pt x="2707320" y="149157"/>
                  <a:pt x="2705903" y="149587"/>
                  <a:pt x="2704098" y="149587"/>
                </a:cubicBezTo>
                <a:cubicBezTo>
                  <a:pt x="2702293" y="149587"/>
                  <a:pt x="2701735" y="148771"/>
                  <a:pt x="2702423" y="147568"/>
                </a:cubicBezTo>
                <a:close/>
                <a:moveTo>
                  <a:pt x="2713636" y="42517"/>
                </a:moveTo>
                <a:cubicBezTo>
                  <a:pt x="2713636" y="44321"/>
                  <a:pt x="2711316" y="45438"/>
                  <a:pt x="2707492" y="45438"/>
                </a:cubicBezTo>
                <a:cubicBezTo>
                  <a:pt x="2701005" y="45438"/>
                  <a:pt x="2697224" y="42087"/>
                  <a:pt x="2700317" y="39036"/>
                </a:cubicBezTo>
                <a:cubicBezTo>
                  <a:pt x="2703411" y="35986"/>
                  <a:pt x="2713937" y="39294"/>
                  <a:pt x="2713937" y="42688"/>
                </a:cubicBezTo>
                <a:close/>
                <a:moveTo>
                  <a:pt x="2697911" y="22065"/>
                </a:moveTo>
                <a:cubicBezTo>
                  <a:pt x="2699801" y="22065"/>
                  <a:pt x="2700747" y="23010"/>
                  <a:pt x="2700016" y="24170"/>
                </a:cubicBezTo>
                <a:cubicBezTo>
                  <a:pt x="2699286" y="25330"/>
                  <a:pt x="2698384" y="26319"/>
                  <a:pt x="2697911" y="26319"/>
                </a:cubicBezTo>
                <a:cubicBezTo>
                  <a:pt x="2697438" y="26319"/>
                  <a:pt x="2696536" y="25373"/>
                  <a:pt x="2695806" y="24170"/>
                </a:cubicBezTo>
                <a:cubicBezTo>
                  <a:pt x="2695075" y="22967"/>
                  <a:pt x="2696364" y="22237"/>
                  <a:pt x="2698212" y="22237"/>
                </a:cubicBezTo>
                <a:close/>
                <a:moveTo>
                  <a:pt x="2690607" y="111305"/>
                </a:moveTo>
                <a:cubicBezTo>
                  <a:pt x="2691771" y="111326"/>
                  <a:pt x="2692691" y="112289"/>
                  <a:pt x="2692669" y="113453"/>
                </a:cubicBezTo>
                <a:cubicBezTo>
                  <a:pt x="2692669" y="113453"/>
                  <a:pt x="2692669" y="113453"/>
                  <a:pt x="2692669" y="113453"/>
                </a:cubicBezTo>
                <a:cubicBezTo>
                  <a:pt x="2692691" y="114592"/>
                  <a:pt x="2691788" y="115533"/>
                  <a:pt x="2690650" y="115558"/>
                </a:cubicBezTo>
                <a:cubicBezTo>
                  <a:pt x="2690637" y="115558"/>
                  <a:pt x="2690620" y="115558"/>
                  <a:pt x="2690607" y="115558"/>
                </a:cubicBezTo>
                <a:cubicBezTo>
                  <a:pt x="2689443" y="115558"/>
                  <a:pt x="2688502" y="114617"/>
                  <a:pt x="2688502" y="113453"/>
                </a:cubicBezTo>
                <a:cubicBezTo>
                  <a:pt x="2688587" y="112271"/>
                  <a:pt x="2689614" y="111382"/>
                  <a:pt x="2690800" y="111468"/>
                </a:cubicBezTo>
                <a:cubicBezTo>
                  <a:pt x="2690835" y="111468"/>
                  <a:pt x="2690873" y="111472"/>
                  <a:pt x="2690908" y="111477"/>
                </a:cubicBezTo>
                <a:close/>
                <a:moveTo>
                  <a:pt x="2690607" y="122948"/>
                </a:moveTo>
                <a:cubicBezTo>
                  <a:pt x="2694173" y="120714"/>
                  <a:pt x="2698942" y="123636"/>
                  <a:pt x="2697567" y="127245"/>
                </a:cubicBezTo>
                <a:cubicBezTo>
                  <a:pt x="2696192" y="130854"/>
                  <a:pt x="2688416" y="131542"/>
                  <a:pt x="2688416" y="127245"/>
                </a:cubicBezTo>
                <a:cubicBezTo>
                  <a:pt x="2688622" y="125556"/>
                  <a:pt x="2689567" y="124048"/>
                  <a:pt x="2690993" y="123120"/>
                </a:cubicBezTo>
                <a:close/>
                <a:moveTo>
                  <a:pt x="2685279" y="1949721"/>
                </a:moveTo>
                <a:cubicBezTo>
                  <a:pt x="2687019" y="1949742"/>
                  <a:pt x="2688416" y="1951160"/>
                  <a:pt x="2688416" y="1952900"/>
                </a:cubicBezTo>
                <a:cubicBezTo>
                  <a:pt x="2688416" y="1956209"/>
                  <a:pt x="2685967" y="1957197"/>
                  <a:pt x="2683518" y="1954662"/>
                </a:cubicBezTo>
                <a:cubicBezTo>
                  <a:pt x="2681068" y="1952127"/>
                  <a:pt x="2682400" y="1949893"/>
                  <a:pt x="2685666" y="1949893"/>
                </a:cubicBezTo>
                <a:close/>
                <a:moveTo>
                  <a:pt x="2680080" y="174035"/>
                </a:moveTo>
                <a:cubicBezTo>
                  <a:pt x="2681232" y="174709"/>
                  <a:pt x="2681631" y="176179"/>
                  <a:pt x="2680983" y="177343"/>
                </a:cubicBezTo>
                <a:cubicBezTo>
                  <a:pt x="2679221" y="180308"/>
                  <a:pt x="2677932" y="179749"/>
                  <a:pt x="2677932" y="176011"/>
                </a:cubicBezTo>
                <a:cubicBezTo>
                  <a:pt x="2678319" y="174378"/>
                  <a:pt x="2679307" y="173476"/>
                  <a:pt x="2680467" y="174206"/>
                </a:cubicBezTo>
                <a:close/>
                <a:moveTo>
                  <a:pt x="2675784" y="1778546"/>
                </a:moveTo>
                <a:cubicBezTo>
                  <a:pt x="2674538" y="1779319"/>
                  <a:pt x="2672991" y="1778546"/>
                  <a:pt x="2672261" y="1776526"/>
                </a:cubicBezTo>
                <a:cubicBezTo>
                  <a:pt x="2670499" y="1771843"/>
                  <a:pt x="2672261" y="1770425"/>
                  <a:pt x="2675483" y="1774120"/>
                </a:cubicBezTo>
                <a:cubicBezTo>
                  <a:pt x="2677760" y="1776397"/>
                  <a:pt x="2677846" y="1777772"/>
                  <a:pt x="2676342" y="1778717"/>
                </a:cubicBezTo>
                <a:close/>
                <a:moveTo>
                  <a:pt x="2670671" y="1748126"/>
                </a:moveTo>
                <a:cubicBezTo>
                  <a:pt x="2669167" y="1745677"/>
                  <a:pt x="2673163" y="1742411"/>
                  <a:pt x="2674967" y="1744431"/>
                </a:cubicBezTo>
                <a:cubicBezTo>
                  <a:pt x="2675655" y="1745161"/>
                  <a:pt x="2675225" y="1746794"/>
                  <a:pt x="2673979" y="1748040"/>
                </a:cubicBezTo>
                <a:cubicBezTo>
                  <a:pt x="2672733" y="1749286"/>
                  <a:pt x="2672089" y="1749759"/>
                  <a:pt x="2671229" y="1748298"/>
                </a:cubicBezTo>
                <a:close/>
                <a:moveTo>
                  <a:pt x="2667921" y="350151"/>
                </a:moveTo>
                <a:cubicBezTo>
                  <a:pt x="2669768" y="348261"/>
                  <a:pt x="2678018" y="353631"/>
                  <a:pt x="2676514" y="355823"/>
                </a:cubicBezTo>
                <a:cubicBezTo>
                  <a:pt x="2674787" y="357997"/>
                  <a:pt x="2671620" y="358353"/>
                  <a:pt x="2669451" y="356626"/>
                </a:cubicBezTo>
                <a:cubicBezTo>
                  <a:pt x="2668772" y="356085"/>
                  <a:pt x="2668247" y="355380"/>
                  <a:pt x="2667921" y="354576"/>
                </a:cubicBezTo>
                <a:cubicBezTo>
                  <a:pt x="2667921" y="352944"/>
                  <a:pt x="2667835" y="350967"/>
                  <a:pt x="2668480" y="350323"/>
                </a:cubicBezTo>
                <a:close/>
                <a:moveTo>
                  <a:pt x="2660617" y="2132970"/>
                </a:moveTo>
                <a:cubicBezTo>
                  <a:pt x="2662035" y="2132497"/>
                  <a:pt x="2663109" y="2133657"/>
                  <a:pt x="2663109" y="2135505"/>
                </a:cubicBezTo>
                <a:cubicBezTo>
                  <a:pt x="2663130" y="2137331"/>
                  <a:pt x="2661669" y="2138830"/>
                  <a:pt x="2659843" y="2138856"/>
                </a:cubicBezTo>
                <a:cubicBezTo>
                  <a:pt x="2659831" y="2138856"/>
                  <a:pt x="2659813" y="2138856"/>
                  <a:pt x="2659800" y="2138856"/>
                </a:cubicBezTo>
                <a:cubicBezTo>
                  <a:pt x="2656664" y="2139028"/>
                  <a:pt x="2657223" y="2134388"/>
                  <a:pt x="2661175" y="2133141"/>
                </a:cubicBezTo>
                <a:close/>
                <a:moveTo>
                  <a:pt x="2657223" y="2062506"/>
                </a:moveTo>
                <a:cubicBezTo>
                  <a:pt x="2657223" y="2061346"/>
                  <a:pt x="2658683" y="2060401"/>
                  <a:pt x="2660488" y="2060401"/>
                </a:cubicBezTo>
                <a:cubicBezTo>
                  <a:pt x="2662292" y="2060401"/>
                  <a:pt x="2663152" y="2061346"/>
                  <a:pt x="2662464" y="2062506"/>
                </a:cubicBezTo>
                <a:cubicBezTo>
                  <a:pt x="2661751" y="2063670"/>
                  <a:pt x="2660552" y="2064461"/>
                  <a:pt x="2659199" y="2064654"/>
                </a:cubicBezTo>
                <a:cubicBezTo>
                  <a:pt x="2658069" y="2064585"/>
                  <a:pt x="2657197" y="2063636"/>
                  <a:pt x="2657223" y="2062506"/>
                </a:cubicBezTo>
                <a:close/>
                <a:moveTo>
                  <a:pt x="2658254" y="2717088"/>
                </a:moveTo>
                <a:cubicBezTo>
                  <a:pt x="2658980" y="2715920"/>
                  <a:pt x="2660196" y="2715142"/>
                  <a:pt x="2661562" y="2714983"/>
                </a:cubicBezTo>
                <a:cubicBezTo>
                  <a:pt x="2662675" y="2715030"/>
                  <a:pt x="2663543" y="2715971"/>
                  <a:pt x="2663496" y="2717084"/>
                </a:cubicBezTo>
                <a:cubicBezTo>
                  <a:pt x="2663496" y="2717084"/>
                  <a:pt x="2663496" y="2717088"/>
                  <a:pt x="2663496" y="2717088"/>
                </a:cubicBezTo>
                <a:cubicBezTo>
                  <a:pt x="2663496" y="2718291"/>
                  <a:pt x="2662035" y="2719237"/>
                  <a:pt x="2660230" y="2719237"/>
                </a:cubicBezTo>
                <a:cubicBezTo>
                  <a:pt x="2658426" y="2719237"/>
                  <a:pt x="2657738" y="2718291"/>
                  <a:pt x="2658426" y="2717088"/>
                </a:cubicBezTo>
                <a:close/>
                <a:moveTo>
                  <a:pt x="2662550" y="3639476"/>
                </a:moveTo>
                <a:cubicBezTo>
                  <a:pt x="2664355" y="3639476"/>
                  <a:pt x="2665515" y="3640636"/>
                  <a:pt x="2665042" y="3642011"/>
                </a:cubicBezTo>
                <a:cubicBezTo>
                  <a:pt x="2663753" y="3645964"/>
                  <a:pt x="2659242" y="3646608"/>
                  <a:pt x="2659242" y="3642827"/>
                </a:cubicBezTo>
                <a:cubicBezTo>
                  <a:pt x="2659212" y="3641001"/>
                  <a:pt x="2660668" y="3639497"/>
                  <a:pt x="2662499" y="3639467"/>
                </a:cubicBezTo>
                <a:cubicBezTo>
                  <a:pt x="2662602" y="3639463"/>
                  <a:pt x="2662705" y="3639467"/>
                  <a:pt x="2662808" y="3639476"/>
                </a:cubicBezTo>
                <a:close/>
                <a:moveTo>
                  <a:pt x="2662035" y="1985297"/>
                </a:moveTo>
                <a:cubicBezTo>
                  <a:pt x="2658640" y="1986585"/>
                  <a:pt x="2658511" y="1986328"/>
                  <a:pt x="2661090" y="1983191"/>
                </a:cubicBezTo>
                <a:cubicBezTo>
                  <a:pt x="2664226" y="1979238"/>
                  <a:pt x="2669683" y="1978336"/>
                  <a:pt x="2669683" y="1981730"/>
                </a:cubicBezTo>
                <a:cubicBezTo>
                  <a:pt x="2669756" y="1982817"/>
                  <a:pt x="2668931" y="1983763"/>
                  <a:pt x="2667839" y="1983831"/>
                </a:cubicBezTo>
                <a:cubicBezTo>
                  <a:pt x="2667827" y="1983836"/>
                  <a:pt x="2667809" y="1983836"/>
                  <a:pt x="2667792" y="1983836"/>
                </a:cubicBezTo>
                <a:cubicBezTo>
                  <a:pt x="2665902" y="1984089"/>
                  <a:pt x="2664050" y="1984596"/>
                  <a:pt x="2662292" y="1985339"/>
                </a:cubicBezTo>
                <a:close/>
                <a:moveTo>
                  <a:pt x="2663624" y="1946241"/>
                </a:moveTo>
                <a:cubicBezTo>
                  <a:pt x="2660943" y="1945549"/>
                  <a:pt x="2658181" y="1947023"/>
                  <a:pt x="2657266" y="1949635"/>
                </a:cubicBezTo>
                <a:cubicBezTo>
                  <a:pt x="2654645" y="1954533"/>
                  <a:pt x="2651852" y="1955306"/>
                  <a:pt x="2649661" y="1951740"/>
                </a:cubicBezTo>
                <a:cubicBezTo>
                  <a:pt x="2647469" y="1948174"/>
                  <a:pt x="2657523" y="1939151"/>
                  <a:pt x="2662894" y="1940569"/>
                </a:cubicBezTo>
                <a:cubicBezTo>
                  <a:pt x="2665515" y="1941257"/>
                  <a:pt x="2667620" y="1943061"/>
                  <a:pt x="2667620" y="1944565"/>
                </a:cubicBezTo>
                <a:cubicBezTo>
                  <a:pt x="2667620" y="1946069"/>
                  <a:pt x="2666245" y="1946928"/>
                  <a:pt x="2663882" y="1946284"/>
                </a:cubicBezTo>
                <a:close/>
                <a:moveTo>
                  <a:pt x="2652926" y="1978551"/>
                </a:moveTo>
                <a:cubicBezTo>
                  <a:pt x="2652952" y="1980282"/>
                  <a:pt x="2651564" y="1981705"/>
                  <a:pt x="2649833" y="1981730"/>
                </a:cubicBezTo>
                <a:cubicBezTo>
                  <a:pt x="2649833" y="1981730"/>
                  <a:pt x="2649833" y="1981730"/>
                  <a:pt x="2649833" y="1981730"/>
                </a:cubicBezTo>
                <a:cubicBezTo>
                  <a:pt x="2648067" y="1981524"/>
                  <a:pt x="2646799" y="1979926"/>
                  <a:pt x="2647001" y="1978160"/>
                </a:cubicBezTo>
                <a:cubicBezTo>
                  <a:pt x="2647177" y="1976673"/>
                  <a:pt x="2648346" y="1975500"/>
                  <a:pt x="2649833" y="1975328"/>
                </a:cubicBezTo>
                <a:cubicBezTo>
                  <a:pt x="2651585" y="1975234"/>
                  <a:pt x="2653085" y="1976579"/>
                  <a:pt x="2653180" y="1978332"/>
                </a:cubicBezTo>
                <a:cubicBezTo>
                  <a:pt x="2653184" y="1978418"/>
                  <a:pt x="2653188" y="1978508"/>
                  <a:pt x="2653184" y="1978594"/>
                </a:cubicBezTo>
                <a:close/>
                <a:moveTo>
                  <a:pt x="2655031" y="1911567"/>
                </a:moveTo>
                <a:cubicBezTo>
                  <a:pt x="2655031" y="1910407"/>
                  <a:pt x="2656449" y="1909462"/>
                  <a:pt x="2658168" y="1909462"/>
                </a:cubicBezTo>
                <a:cubicBezTo>
                  <a:pt x="2659886" y="1909462"/>
                  <a:pt x="2661304" y="1910407"/>
                  <a:pt x="2661304" y="1911567"/>
                </a:cubicBezTo>
                <a:cubicBezTo>
                  <a:pt x="2661304" y="1912727"/>
                  <a:pt x="2659929" y="1913716"/>
                  <a:pt x="2658168" y="1913716"/>
                </a:cubicBezTo>
                <a:cubicBezTo>
                  <a:pt x="2656406" y="1913716"/>
                  <a:pt x="2655289" y="1912813"/>
                  <a:pt x="2655289" y="1911610"/>
                </a:cubicBezTo>
                <a:close/>
                <a:moveTo>
                  <a:pt x="2663624" y="194229"/>
                </a:moveTo>
                <a:cubicBezTo>
                  <a:pt x="2667362" y="192209"/>
                  <a:pt x="2667921" y="192424"/>
                  <a:pt x="2667234" y="195732"/>
                </a:cubicBezTo>
                <a:cubicBezTo>
                  <a:pt x="2666774" y="197945"/>
                  <a:pt x="2665115" y="199720"/>
                  <a:pt x="2662937" y="200330"/>
                </a:cubicBezTo>
                <a:cubicBezTo>
                  <a:pt x="2658082" y="201318"/>
                  <a:pt x="2658554" y="197150"/>
                  <a:pt x="2663882" y="194271"/>
                </a:cubicBezTo>
                <a:close/>
                <a:moveTo>
                  <a:pt x="2657223" y="1862758"/>
                </a:moveTo>
                <a:cubicBezTo>
                  <a:pt x="2656062" y="1862758"/>
                  <a:pt x="2655117" y="1861255"/>
                  <a:pt x="2655117" y="1859407"/>
                </a:cubicBezTo>
                <a:cubicBezTo>
                  <a:pt x="2655117" y="1857560"/>
                  <a:pt x="2656062" y="1856700"/>
                  <a:pt x="2657223" y="1857431"/>
                </a:cubicBezTo>
                <a:cubicBezTo>
                  <a:pt x="2658383" y="1858165"/>
                  <a:pt x="2659156" y="1859377"/>
                  <a:pt x="2659328" y="1860739"/>
                </a:cubicBezTo>
                <a:cubicBezTo>
                  <a:pt x="2659281" y="1861869"/>
                  <a:pt x="2658353" y="1862758"/>
                  <a:pt x="2657223" y="1862758"/>
                </a:cubicBezTo>
                <a:close/>
                <a:moveTo>
                  <a:pt x="2654730" y="1767761"/>
                </a:moveTo>
                <a:cubicBezTo>
                  <a:pt x="2655981" y="1767104"/>
                  <a:pt x="2657476" y="1767104"/>
                  <a:pt x="2658726" y="1767761"/>
                </a:cubicBezTo>
                <a:cubicBezTo>
                  <a:pt x="2659457" y="1768492"/>
                  <a:pt x="2658211" y="1768964"/>
                  <a:pt x="2656019" y="1768878"/>
                </a:cubicBezTo>
                <a:cubicBezTo>
                  <a:pt x="2653828" y="1768792"/>
                  <a:pt x="2653227" y="1768449"/>
                  <a:pt x="2654902" y="1767761"/>
                </a:cubicBezTo>
                <a:close/>
                <a:moveTo>
                  <a:pt x="2658726" y="1748813"/>
                </a:moveTo>
                <a:cubicBezTo>
                  <a:pt x="2659457" y="1749544"/>
                  <a:pt x="2658211" y="1750016"/>
                  <a:pt x="2656019" y="1749930"/>
                </a:cubicBezTo>
                <a:cubicBezTo>
                  <a:pt x="2653828" y="1749844"/>
                  <a:pt x="2653055" y="1749329"/>
                  <a:pt x="2654730" y="1748641"/>
                </a:cubicBezTo>
                <a:cubicBezTo>
                  <a:pt x="2656058" y="1747975"/>
                  <a:pt x="2657631" y="1748040"/>
                  <a:pt x="2658898" y="1748813"/>
                </a:cubicBezTo>
                <a:close/>
                <a:moveTo>
                  <a:pt x="2653012" y="1411103"/>
                </a:moveTo>
                <a:cubicBezTo>
                  <a:pt x="2654172" y="1410373"/>
                  <a:pt x="2655117" y="1411103"/>
                  <a:pt x="2655117" y="1413079"/>
                </a:cubicBezTo>
                <a:cubicBezTo>
                  <a:pt x="2655117" y="1415056"/>
                  <a:pt x="2654172" y="1416431"/>
                  <a:pt x="2653012" y="1416431"/>
                </a:cubicBezTo>
                <a:cubicBezTo>
                  <a:pt x="2651890" y="1416431"/>
                  <a:pt x="2650971" y="1415534"/>
                  <a:pt x="2650949" y="1414411"/>
                </a:cubicBezTo>
                <a:cubicBezTo>
                  <a:pt x="2651164" y="1413030"/>
                  <a:pt x="2651985" y="1411817"/>
                  <a:pt x="2653184" y="1411103"/>
                </a:cubicBezTo>
                <a:close/>
                <a:moveTo>
                  <a:pt x="2647469" y="1480879"/>
                </a:moveTo>
                <a:cubicBezTo>
                  <a:pt x="2648930" y="1479375"/>
                  <a:pt x="2653012" y="1482039"/>
                  <a:pt x="2653012" y="1484574"/>
                </a:cubicBezTo>
                <a:cubicBezTo>
                  <a:pt x="2653012" y="1485648"/>
                  <a:pt x="2652153" y="1486529"/>
                  <a:pt x="2651078" y="1486551"/>
                </a:cubicBezTo>
                <a:cubicBezTo>
                  <a:pt x="2648629" y="1486551"/>
                  <a:pt x="2646137" y="1482426"/>
                  <a:pt x="2647641" y="1480879"/>
                </a:cubicBezTo>
                <a:close/>
                <a:moveTo>
                  <a:pt x="2648973" y="1864262"/>
                </a:moveTo>
                <a:cubicBezTo>
                  <a:pt x="2655074" y="1865895"/>
                  <a:pt x="2656449" y="1869590"/>
                  <a:pt x="2650649" y="1868559"/>
                </a:cubicBezTo>
                <a:cubicBezTo>
                  <a:pt x="2648019" y="1868159"/>
                  <a:pt x="2645355" y="1869001"/>
                  <a:pt x="2643430" y="1870836"/>
                </a:cubicBezTo>
                <a:cubicBezTo>
                  <a:pt x="2641540" y="1873285"/>
                  <a:pt x="2640810" y="1873328"/>
                  <a:pt x="2639435" y="1871051"/>
                </a:cubicBezTo>
                <a:cubicBezTo>
                  <a:pt x="2637372" y="1867528"/>
                  <a:pt x="2643817" y="1862844"/>
                  <a:pt x="2649145" y="1864262"/>
                </a:cubicBezTo>
                <a:close/>
                <a:moveTo>
                  <a:pt x="2643473" y="2030453"/>
                </a:moveTo>
                <a:cubicBezTo>
                  <a:pt x="2641024" y="2030453"/>
                  <a:pt x="2640509" y="2029852"/>
                  <a:pt x="2642185" y="2029164"/>
                </a:cubicBezTo>
                <a:cubicBezTo>
                  <a:pt x="2643435" y="2028507"/>
                  <a:pt x="2644930" y="2028507"/>
                  <a:pt x="2646180" y="2029164"/>
                </a:cubicBezTo>
                <a:cubicBezTo>
                  <a:pt x="2647040" y="2030067"/>
                  <a:pt x="2645837" y="2030582"/>
                  <a:pt x="2643645" y="2030453"/>
                </a:cubicBezTo>
                <a:close/>
                <a:moveTo>
                  <a:pt x="2626545" y="2216538"/>
                </a:moveTo>
                <a:cubicBezTo>
                  <a:pt x="2625858" y="2215099"/>
                  <a:pt x="2625858" y="2213423"/>
                  <a:pt x="2626545" y="2211984"/>
                </a:cubicBezTo>
                <a:cubicBezTo>
                  <a:pt x="2628693" y="2209835"/>
                  <a:pt x="2634236" y="2213144"/>
                  <a:pt x="2634236" y="2216538"/>
                </a:cubicBezTo>
                <a:cubicBezTo>
                  <a:pt x="2634365" y="2220791"/>
                  <a:pt x="2628307" y="2220749"/>
                  <a:pt x="2626717" y="2216538"/>
                </a:cubicBezTo>
                <a:close/>
                <a:moveTo>
                  <a:pt x="2629724" y="4201038"/>
                </a:moveTo>
                <a:cubicBezTo>
                  <a:pt x="2629037" y="4203229"/>
                  <a:pt x="2628521" y="4203229"/>
                  <a:pt x="2627233" y="4201038"/>
                </a:cubicBezTo>
                <a:cubicBezTo>
                  <a:pt x="2625471" y="4198202"/>
                  <a:pt x="2627233" y="4194936"/>
                  <a:pt x="2629338" y="4197085"/>
                </a:cubicBezTo>
                <a:lnTo>
                  <a:pt x="2629338" y="4197085"/>
                </a:lnTo>
                <a:cubicBezTo>
                  <a:pt x="2630103" y="4198262"/>
                  <a:pt x="2630249" y="4199736"/>
                  <a:pt x="2629724" y="4201038"/>
                </a:cubicBezTo>
                <a:close/>
                <a:moveTo>
                  <a:pt x="2636427" y="1737556"/>
                </a:moveTo>
                <a:cubicBezTo>
                  <a:pt x="2636427" y="1738716"/>
                  <a:pt x="2636040" y="1739705"/>
                  <a:pt x="2635525" y="1739705"/>
                </a:cubicBezTo>
                <a:cubicBezTo>
                  <a:pt x="2635009" y="1739705"/>
                  <a:pt x="2634021" y="1738716"/>
                  <a:pt x="2633334" y="1737556"/>
                </a:cubicBezTo>
                <a:cubicBezTo>
                  <a:pt x="2632646" y="1736396"/>
                  <a:pt x="2633033" y="1735451"/>
                  <a:pt x="2634236" y="1735451"/>
                </a:cubicBezTo>
                <a:cubicBezTo>
                  <a:pt x="2635344" y="1735421"/>
                  <a:pt x="2636294" y="1736242"/>
                  <a:pt x="2636427" y="1737341"/>
                </a:cubicBezTo>
                <a:close/>
                <a:moveTo>
                  <a:pt x="2637501" y="1425110"/>
                </a:moveTo>
                <a:cubicBezTo>
                  <a:pt x="2639392" y="1425110"/>
                  <a:pt x="2640294" y="1426098"/>
                  <a:pt x="2639607" y="1427258"/>
                </a:cubicBezTo>
                <a:cubicBezTo>
                  <a:pt x="2638919" y="1428418"/>
                  <a:pt x="2637931" y="1429363"/>
                  <a:pt x="2637501" y="1429363"/>
                </a:cubicBezTo>
                <a:cubicBezTo>
                  <a:pt x="2637072" y="1429363"/>
                  <a:pt x="2636126" y="1428418"/>
                  <a:pt x="2635396" y="1427258"/>
                </a:cubicBezTo>
                <a:cubicBezTo>
                  <a:pt x="2634666" y="1426098"/>
                  <a:pt x="2635740" y="1424895"/>
                  <a:pt x="2637501" y="1424895"/>
                </a:cubicBezTo>
                <a:close/>
                <a:moveTo>
                  <a:pt x="2634365" y="1819492"/>
                </a:moveTo>
                <a:cubicBezTo>
                  <a:pt x="2634365" y="1821211"/>
                  <a:pt x="2633548" y="1822585"/>
                  <a:pt x="2632474" y="1822585"/>
                </a:cubicBezTo>
                <a:cubicBezTo>
                  <a:pt x="2630197" y="1822585"/>
                  <a:pt x="2627920" y="1817086"/>
                  <a:pt x="2629596" y="1815410"/>
                </a:cubicBezTo>
                <a:cubicBezTo>
                  <a:pt x="2631271" y="1813734"/>
                  <a:pt x="2634365" y="1815840"/>
                  <a:pt x="2634365" y="1819277"/>
                </a:cubicBezTo>
                <a:close/>
                <a:moveTo>
                  <a:pt x="2630455" y="1888452"/>
                </a:moveTo>
                <a:cubicBezTo>
                  <a:pt x="2634150" y="1888452"/>
                  <a:pt x="2634451" y="1888967"/>
                  <a:pt x="2632259" y="1891631"/>
                </a:cubicBezTo>
                <a:cubicBezTo>
                  <a:pt x="2631224" y="1893152"/>
                  <a:pt x="2629712" y="1894287"/>
                  <a:pt x="2627963" y="1894854"/>
                </a:cubicBezTo>
                <a:cubicBezTo>
                  <a:pt x="2626932" y="1894854"/>
                  <a:pt x="2626115" y="1893393"/>
                  <a:pt x="2626115" y="1891631"/>
                </a:cubicBezTo>
                <a:cubicBezTo>
                  <a:pt x="2626115" y="1889870"/>
                  <a:pt x="2627877" y="1888237"/>
                  <a:pt x="2630455" y="1888237"/>
                </a:cubicBezTo>
                <a:close/>
                <a:moveTo>
                  <a:pt x="2630799" y="1973696"/>
                </a:moveTo>
                <a:cubicBezTo>
                  <a:pt x="2629295" y="1975200"/>
                  <a:pt x="2628135" y="1975243"/>
                  <a:pt x="2627233" y="1973696"/>
                </a:cubicBezTo>
                <a:cubicBezTo>
                  <a:pt x="2625729" y="1971290"/>
                  <a:pt x="2629767" y="1967981"/>
                  <a:pt x="2631744" y="1970001"/>
                </a:cubicBezTo>
                <a:cubicBezTo>
                  <a:pt x="2632474" y="1970602"/>
                  <a:pt x="2632045" y="1972235"/>
                  <a:pt x="2630799" y="1973481"/>
                </a:cubicBezTo>
                <a:close/>
                <a:moveTo>
                  <a:pt x="2626029" y="1845916"/>
                </a:moveTo>
                <a:cubicBezTo>
                  <a:pt x="2624397" y="1848537"/>
                  <a:pt x="2623924" y="1848451"/>
                  <a:pt x="2622721" y="1845271"/>
                </a:cubicBezTo>
                <a:cubicBezTo>
                  <a:pt x="2621002" y="1840975"/>
                  <a:pt x="2623108" y="1837924"/>
                  <a:pt x="2625943" y="1840975"/>
                </a:cubicBezTo>
                <a:cubicBezTo>
                  <a:pt x="2626914" y="1842393"/>
                  <a:pt x="2626949" y="1844249"/>
                  <a:pt x="2626029" y="1845701"/>
                </a:cubicBezTo>
                <a:close/>
                <a:moveTo>
                  <a:pt x="2622850" y="1694848"/>
                </a:moveTo>
                <a:cubicBezTo>
                  <a:pt x="2622132" y="1696004"/>
                  <a:pt x="2620934" y="1696773"/>
                  <a:pt x="2619585" y="1696954"/>
                </a:cubicBezTo>
                <a:cubicBezTo>
                  <a:pt x="2618463" y="1696906"/>
                  <a:pt x="2617582" y="1695970"/>
                  <a:pt x="2617608" y="1694848"/>
                </a:cubicBezTo>
                <a:cubicBezTo>
                  <a:pt x="2617608" y="1693688"/>
                  <a:pt x="2619069" y="1692700"/>
                  <a:pt x="2620873" y="1692700"/>
                </a:cubicBezTo>
                <a:cubicBezTo>
                  <a:pt x="2622678" y="1692700"/>
                  <a:pt x="2623580" y="1693688"/>
                  <a:pt x="2622850" y="1694848"/>
                </a:cubicBezTo>
                <a:close/>
                <a:moveTo>
                  <a:pt x="2614257" y="1718222"/>
                </a:moveTo>
                <a:cubicBezTo>
                  <a:pt x="2613570" y="1717062"/>
                  <a:pt x="2614257" y="1716073"/>
                  <a:pt x="2616104" y="1716073"/>
                </a:cubicBezTo>
                <a:cubicBezTo>
                  <a:pt x="2617784" y="1716116"/>
                  <a:pt x="2619357" y="1716903"/>
                  <a:pt x="2620401" y="1718222"/>
                </a:cubicBezTo>
                <a:cubicBezTo>
                  <a:pt x="2621131" y="1719382"/>
                  <a:pt x="2620401" y="1720327"/>
                  <a:pt x="2618553" y="1720327"/>
                </a:cubicBezTo>
                <a:cubicBezTo>
                  <a:pt x="2616960" y="1720228"/>
                  <a:pt x="2615477" y="1719463"/>
                  <a:pt x="2614472" y="1718222"/>
                </a:cubicBezTo>
                <a:close/>
                <a:moveTo>
                  <a:pt x="2617393" y="1928754"/>
                </a:moveTo>
                <a:cubicBezTo>
                  <a:pt x="2617393" y="1929914"/>
                  <a:pt x="2616964" y="1930859"/>
                  <a:pt x="2616491" y="1930859"/>
                </a:cubicBezTo>
                <a:cubicBezTo>
                  <a:pt x="2616018" y="1930859"/>
                  <a:pt x="2614987" y="1929914"/>
                  <a:pt x="2614257" y="1928754"/>
                </a:cubicBezTo>
                <a:cubicBezTo>
                  <a:pt x="2613526" y="1927594"/>
                  <a:pt x="2613956" y="1926605"/>
                  <a:pt x="2615159" y="1926605"/>
                </a:cubicBezTo>
                <a:cubicBezTo>
                  <a:pt x="2616362" y="1926459"/>
                  <a:pt x="2617454" y="1927314"/>
                  <a:pt x="2617600" y="1928517"/>
                </a:cubicBezTo>
                <a:cubicBezTo>
                  <a:pt x="2617604" y="1928552"/>
                  <a:pt x="2617604" y="1928590"/>
                  <a:pt x="2617608" y="1928625"/>
                </a:cubicBezTo>
                <a:close/>
                <a:moveTo>
                  <a:pt x="2620916" y="1870965"/>
                </a:moveTo>
                <a:cubicBezTo>
                  <a:pt x="2621686" y="1872292"/>
                  <a:pt x="2621686" y="1873934"/>
                  <a:pt x="2620916" y="1875261"/>
                </a:cubicBezTo>
                <a:cubicBezTo>
                  <a:pt x="2620229" y="1875949"/>
                  <a:pt x="2619757" y="1874703"/>
                  <a:pt x="2619842" y="1872469"/>
                </a:cubicBezTo>
                <a:cubicBezTo>
                  <a:pt x="2619928" y="1870234"/>
                  <a:pt x="2620487" y="1869160"/>
                  <a:pt x="2621131" y="1870836"/>
                </a:cubicBezTo>
                <a:close/>
                <a:moveTo>
                  <a:pt x="2616620" y="1412306"/>
                </a:moveTo>
                <a:cubicBezTo>
                  <a:pt x="2614768" y="1412282"/>
                  <a:pt x="2613286" y="1410763"/>
                  <a:pt x="2613312" y="1408912"/>
                </a:cubicBezTo>
                <a:cubicBezTo>
                  <a:pt x="2613312" y="1408912"/>
                  <a:pt x="2613312" y="1408912"/>
                  <a:pt x="2613312" y="1408912"/>
                </a:cubicBezTo>
                <a:cubicBezTo>
                  <a:pt x="2613312" y="1405174"/>
                  <a:pt x="2617823" y="1405818"/>
                  <a:pt x="2619112" y="1409771"/>
                </a:cubicBezTo>
                <a:cubicBezTo>
                  <a:pt x="2619671" y="1411017"/>
                  <a:pt x="2618553" y="1412177"/>
                  <a:pt x="2616749" y="1412177"/>
                </a:cubicBezTo>
                <a:close/>
                <a:moveTo>
                  <a:pt x="2616620" y="2035008"/>
                </a:moveTo>
                <a:cubicBezTo>
                  <a:pt x="2618424" y="2035008"/>
                  <a:pt x="2619284" y="2035953"/>
                  <a:pt x="2618553" y="2037156"/>
                </a:cubicBezTo>
                <a:cubicBezTo>
                  <a:pt x="2617862" y="2038338"/>
                  <a:pt x="2616650" y="2039120"/>
                  <a:pt x="2615288" y="2039261"/>
                </a:cubicBezTo>
                <a:cubicBezTo>
                  <a:pt x="2614175" y="2039214"/>
                  <a:pt x="2613307" y="2038273"/>
                  <a:pt x="2613354" y="2037160"/>
                </a:cubicBezTo>
                <a:cubicBezTo>
                  <a:pt x="2613354" y="2037160"/>
                  <a:pt x="2613354" y="2037156"/>
                  <a:pt x="2613354" y="2037156"/>
                </a:cubicBezTo>
                <a:cubicBezTo>
                  <a:pt x="2613440" y="2035824"/>
                  <a:pt x="2614901" y="2034879"/>
                  <a:pt x="2616706" y="2034879"/>
                </a:cubicBezTo>
                <a:close/>
                <a:moveTo>
                  <a:pt x="2616620" y="2054128"/>
                </a:moveTo>
                <a:cubicBezTo>
                  <a:pt x="2617307" y="2052967"/>
                  <a:pt x="2618339" y="2052022"/>
                  <a:pt x="2618811" y="2052022"/>
                </a:cubicBezTo>
                <a:cubicBezTo>
                  <a:pt x="2619284" y="2052022"/>
                  <a:pt x="2619757" y="2052967"/>
                  <a:pt x="2619757" y="2054128"/>
                </a:cubicBezTo>
                <a:cubicBezTo>
                  <a:pt x="2619709" y="2055326"/>
                  <a:pt x="2618725" y="2056276"/>
                  <a:pt x="2617522" y="2056276"/>
                </a:cubicBezTo>
                <a:cubicBezTo>
                  <a:pt x="2616276" y="2056147"/>
                  <a:pt x="2615847" y="2055159"/>
                  <a:pt x="2616577" y="2053999"/>
                </a:cubicBezTo>
                <a:close/>
                <a:moveTo>
                  <a:pt x="2619585" y="2059584"/>
                </a:moveTo>
                <a:cubicBezTo>
                  <a:pt x="2620642" y="2058901"/>
                  <a:pt x="2622051" y="2059206"/>
                  <a:pt x="2622734" y="2060263"/>
                </a:cubicBezTo>
                <a:cubicBezTo>
                  <a:pt x="2622742" y="2060280"/>
                  <a:pt x="2622756" y="2060297"/>
                  <a:pt x="2622764" y="2060315"/>
                </a:cubicBezTo>
                <a:cubicBezTo>
                  <a:pt x="2623443" y="2061423"/>
                  <a:pt x="2623116" y="2062867"/>
                  <a:pt x="2622034" y="2063580"/>
                </a:cubicBezTo>
                <a:cubicBezTo>
                  <a:pt x="2620947" y="2064259"/>
                  <a:pt x="2619516" y="2063932"/>
                  <a:pt x="2618837" y="2062845"/>
                </a:cubicBezTo>
                <a:cubicBezTo>
                  <a:pt x="2618828" y="2062832"/>
                  <a:pt x="2618820" y="2062820"/>
                  <a:pt x="2618811" y="2062807"/>
                </a:cubicBezTo>
                <a:cubicBezTo>
                  <a:pt x="2618076" y="2061728"/>
                  <a:pt x="2618356" y="2060259"/>
                  <a:pt x="2619434" y="2059524"/>
                </a:cubicBezTo>
                <a:cubicBezTo>
                  <a:pt x="2619469" y="2059498"/>
                  <a:pt x="2619507" y="2059477"/>
                  <a:pt x="2619542" y="2059455"/>
                </a:cubicBezTo>
                <a:close/>
                <a:moveTo>
                  <a:pt x="2621604" y="1915993"/>
                </a:moveTo>
                <a:cubicBezTo>
                  <a:pt x="2620444" y="1915993"/>
                  <a:pt x="2620100" y="1915048"/>
                  <a:pt x="2620788" y="1913887"/>
                </a:cubicBezTo>
                <a:cubicBezTo>
                  <a:pt x="2621540" y="1912697"/>
                  <a:pt x="2622785" y="1911911"/>
                  <a:pt x="2624182" y="1911739"/>
                </a:cubicBezTo>
                <a:cubicBezTo>
                  <a:pt x="2625342" y="1911739"/>
                  <a:pt x="2625686" y="1912727"/>
                  <a:pt x="2624998" y="1913887"/>
                </a:cubicBezTo>
                <a:cubicBezTo>
                  <a:pt x="2624212" y="1915030"/>
                  <a:pt x="2622944" y="1915757"/>
                  <a:pt x="2621561" y="1915864"/>
                </a:cubicBezTo>
                <a:close/>
                <a:moveTo>
                  <a:pt x="2626158" y="1977649"/>
                </a:moveTo>
                <a:cubicBezTo>
                  <a:pt x="2627361" y="1977649"/>
                  <a:pt x="2627791" y="1978594"/>
                  <a:pt x="2627061" y="1979754"/>
                </a:cubicBezTo>
                <a:cubicBezTo>
                  <a:pt x="2626330" y="1980914"/>
                  <a:pt x="2625385" y="1981902"/>
                  <a:pt x="2624869" y="1981902"/>
                </a:cubicBezTo>
                <a:cubicBezTo>
                  <a:pt x="2624354" y="1981902"/>
                  <a:pt x="2623924" y="1980957"/>
                  <a:pt x="2623924" y="1979754"/>
                </a:cubicBezTo>
                <a:cubicBezTo>
                  <a:pt x="2623903" y="1978542"/>
                  <a:pt x="2624861" y="1977545"/>
                  <a:pt x="2626072" y="1977520"/>
                </a:cubicBezTo>
                <a:cubicBezTo>
                  <a:pt x="2626085" y="1977520"/>
                  <a:pt x="2626103" y="1977520"/>
                  <a:pt x="2626115" y="1977520"/>
                </a:cubicBezTo>
                <a:close/>
                <a:moveTo>
                  <a:pt x="2636599" y="2980812"/>
                </a:moveTo>
                <a:cubicBezTo>
                  <a:pt x="2637802" y="2980812"/>
                  <a:pt x="2638232" y="2981757"/>
                  <a:pt x="2637501" y="2982917"/>
                </a:cubicBezTo>
                <a:cubicBezTo>
                  <a:pt x="2636771" y="2984077"/>
                  <a:pt x="2635826" y="2985065"/>
                  <a:pt x="2635267" y="2985065"/>
                </a:cubicBezTo>
                <a:cubicBezTo>
                  <a:pt x="2634709" y="2985065"/>
                  <a:pt x="2634365" y="2984120"/>
                  <a:pt x="2634365" y="2982917"/>
                </a:cubicBezTo>
                <a:cubicBezTo>
                  <a:pt x="2634386" y="2981731"/>
                  <a:pt x="2635366" y="2980786"/>
                  <a:pt x="2636556" y="2980812"/>
                </a:cubicBezTo>
                <a:cubicBezTo>
                  <a:pt x="2636569" y="2980812"/>
                  <a:pt x="2636586" y="2980812"/>
                  <a:pt x="2636599" y="2980812"/>
                </a:cubicBezTo>
                <a:close/>
                <a:moveTo>
                  <a:pt x="2634923" y="1848666"/>
                </a:moveTo>
                <a:cubicBezTo>
                  <a:pt x="2636857" y="1846689"/>
                  <a:pt x="2639220" y="1845787"/>
                  <a:pt x="2639993" y="1846689"/>
                </a:cubicBezTo>
                <a:cubicBezTo>
                  <a:pt x="2640767" y="1847591"/>
                  <a:pt x="2639993" y="1849138"/>
                  <a:pt x="2638490" y="1850255"/>
                </a:cubicBezTo>
                <a:cubicBezTo>
                  <a:pt x="2633377" y="1853349"/>
                  <a:pt x="2631142" y="1852361"/>
                  <a:pt x="2634923" y="1848494"/>
                </a:cubicBezTo>
                <a:close/>
                <a:moveTo>
                  <a:pt x="2643946" y="111691"/>
                </a:moveTo>
                <a:cubicBezTo>
                  <a:pt x="2645794" y="111691"/>
                  <a:pt x="2646911" y="112809"/>
                  <a:pt x="2646438" y="114183"/>
                </a:cubicBezTo>
                <a:cubicBezTo>
                  <a:pt x="2645149" y="118136"/>
                  <a:pt x="2640638" y="118781"/>
                  <a:pt x="2640638" y="115043"/>
                </a:cubicBezTo>
                <a:cubicBezTo>
                  <a:pt x="2640543" y="113195"/>
                  <a:pt x="2641965" y="111618"/>
                  <a:pt x="2643813" y="111524"/>
                </a:cubicBezTo>
                <a:cubicBezTo>
                  <a:pt x="2643856" y="111520"/>
                  <a:pt x="2643903" y="111520"/>
                  <a:pt x="2643946" y="111520"/>
                </a:cubicBezTo>
                <a:close/>
                <a:moveTo>
                  <a:pt x="2640509" y="862302"/>
                </a:moveTo>
                <a:cubicBezTo>
                  <a:pt x="2642099" y="861744"/>
                  <a:pt x="2642872" y="862560"/>
                  <a:pt x="2642356" y="864150"/>
                </a:cubicBezTo>
                <a:cubicBezTo>
                  <a:pt x="2641699" y="865855"/>
                  <a:pt x="2640359" y="867210"/>
                  <a:pt x="2638661" y="867888"/>
                </a:cubicBezTo>
                <a:cubicBezTo>
                  <a:pt x="2637115" y="868403"/>
                  <a:pt x="2636298" y="867587"/>
                  <a:pt x="2636857" y="865997"/>
                </a:cubicBezTo>
                <a:cubicBezTo>
                  <a:pt x="2637475" y="864251"/>
                  <a:pt x="2638803" y="862847"/>
                  <a:pt x="2640509" y="862130"/>
                </a:cubicBezTo>
                <a:close/>
                <a:moveTo>
                  <a:pt x="2638533" y="184991"/>
                </a:moveTo>
                <a:cubicBezTo>
                  <a:pt x="2638533" y="187268"/>
                  <a:pt x="2637458" y="188213"/>
                  <a:pt x="2635525" y="187440"/>
                </a:cubicBezTo>
                <a:cubicBezTo>
                  <a:pt x="2633591" y="186667"/>
                  <a:pt x="2632002" y="187913"/>
                  <a:pt x="2631228" y="190405"/>
                </a:cubicBezTo>
                <a:cubicBezTo>
                  <a:pt x="2629682" y="195389"/>
                  <a:pt x="2626373" y="195818"/>
                  <a:pt x="2624654" y="191221"/>
                </a:cubicBezTo>
                <a:cubicBezTo>
                  <a:pt x="2622936" y="186624"/>
                  <a:pt x="2625428" y="184647"/>
                  <a:pt x="2632861" y="182628"/>
                </a:cubicBezTo>
                <a:cubicBezTo>
                  <a:pt x="2637372" y="181468"/>
                  <a:pt x="2638533" y="181897"/>
                  <a:pt x="2638533" y="184819"/>
                </a:cubicBezTo>
                <a:close/>
                <a:moveTo>
                  <a:pt x="2630154" y="138115"/>
                </a:moveTo>
                <a:cubicBezTo>
                  <a:pt x="2630115" y="139778"/>
                  <a:pt x="2629364" y="141342"/>
                  <a:pt x="2628092" y="142412"/>
                </a:cubicBezTo>
                <a:cubicBezTo>
                  <a:pt x="2626932" y="143099"/>
                  <a:pt x="2625986" y="141724"/>
                  <a:pt x="2625986" y="139361"/>
                </a:cubicBezTo>
                <a:cubicBezTo>
                  <a:pt x="2625986" y="136998"/>
                  <a:pt x="2626932" y="135065"/>
                  <a:pt x="2628092" y="135065"/>
                </a:cubicBezTo>
                <a:cubicBezTo>
                  <a:pt x="2629252" y="135065"/>
                  <a:pt x="2630154" y="136483"/>
                  <a:pt x="2630154" y="137943"/>
                </a:cubicBezTo>
                <a:close/>
                <a:moveTo>
                  <a:pt x="2621088" y="40841"/>
                </a:moveTo>
                <a:cubicBezTo>
                  <a:pt x="2622678" y="39208"/>
                  <a:pt x="2628092" y="43247"/>
                  <a:pt x="2628092" y="46040"/>
                </a:cubicBezTo>
                <a:cubicBezTo>
                  <a:pt x="2628092" y="47058"/>
                  <a:pt x="2627262" y="47887"/>
                  <a:pt x="2626244" y="47887"/>
                </a:cubicBezTo>
                <a:cubicBezTo>
                  <a:pt x="2623537" y="47715"/>
                  <a:pt x="2619542" y="42259"/>
                  <a:pt x="2621088" y="40669"/>
                </a:cubicBezTo>
                <a:close/>
                <a:moveTo>
                  <a:pt x="2619842" y="170211"/>
                </a:moveTo>
                <a:cubicBezTo>
                  <a:pt x="2621118" y="171263"/>
                  <a:pt x="2621836" y="172853"/>
                  <a:pt x="2621776" y="174507"/>
                </a:cubicBezTo>
                <a:cubicBezTo>
                  <a:pt x="2621776" y="177987"/>
                  <a:pt x="2618510" y="178589"/>
                  <a:pt x="2616577" y="175410"/>
                </a:cubicBezTo>
                <a:cubicBezTo>
                  <a:pt x="2614644" y="172230"/>
                  <a:pt x="2617350" y="168449"/>
                  <a:pt x="2619842" y="170039"/>
                </a:cubicBezTo>
                <a:close/>
                <a:moveTo>
                  <a:pt x="2613698" y="14976"/>
                </a:moveTo>
                <a:lnTo>
                  <a:pt x="2615718" y="20089"/>
                </a:lnTo>
                <a:cubicBezTo>
                  <a:pt x="2617909" y="25631"/>
                  <a:pt x="2617436" y="30014"/>
                  <a:pt x="2614944" y="27479"/>
                </a:cubicBezTo>
                <a:cubicBezTo>
                  <a:pt x="2613827" y="25309"/>
                  <a:pt x="2613350" y="22864"/>
                  <a:pt x="2613570" y="20432"/>
                </a:cubicBezTo>
                <a:close/>
                <a:moveTo>
                  <a:pt x="2613440" y="82990"/>
                </a:moveTo>
                <a:cubicBezTo>
                  <a:pt x="2614729" y="84047"/>
                  <a:pt x="2615486" y="85620"/>
                  <a:pt x="2615503" y="87287"/>
                </a:cubicBezTo>
                <a:cubicBezTo>
                  <a:pt x="2615503" y="89006"/>
                  <a:pt x="2614558" y="90380"/>
                  <a:pt x="2613440" y="90380"/>
                </a:cubicBezTo>
                <a:cubicBezTo>
                  <a:pt x="2612323" y="90380"/>
                  <a:pt x="2611335" y="88404"/>
                  <a:pt x="2611335" y="86084"/>
                </a:cubicBezTo>
                <a:cubicBezTo>
                  <a:pt x="2611335" y="83764"/>
                  <a:pt x="2612280" y="82088"/>
                  <a:pt x="2613440" y="82818"/>
                </a:cubicBezTo>
                <a:close/>
                <a:moveTo>
                  <a:pt x="2610820" y="76331"/>
                </a:moveTo>
                <a:cubicBezTo>
                  <a:pt x="2611507" y="77061"/>
                  <a:pt x="2611077" y="78651"/>
                  <a:pt x="2609874" y="79897"/>
                </a:cubicBezTo>
                <a:cubicBezTo>
                  <a:pt x="2608671" y="81143"/>
                  <a:pt x="2607167" y="81487"/>
                  <a:pt x="2606308" y="79897"/>
                </a:cubicBezTo>
                <a:cubicBezTo>
                  <a:pt x="2604804" y="77491"/>
                  <a:pt x="2608800" y="74225"/>
                  <a:pt x="2610820" y="76331"/>
                </a:cubicBezTo>
                <a:close/>
                <a:moveTo>
                  <a:pt x="2607984" y="164711"/>
                </a:moveTo>
                <a:cubicBezTo>
                  <a:pt x="2610390" y="164711"/>
                  <a:pt x="2613440" y="169008"/>
                  <a:pt x="2613440" y="172316"/>
                </a:cubicBezTo>
                <a:cubicBezTo>
                  <a:pt x="2613440" y="174121"/>
                  <a:pt x="2610003" y="173132"/>
                  <a:pt x="2607554" y="170683"/>
                </a:cubicBezTo>
                <a:cubicBezTo>
                  <a:pt x="2604203" y="167160"/>
                  <a:pt x="2604375" y="164625"/>
                  <a:pt x="2607984" y="164625"/>
                </a:cubicBezTo>
                <a:close/>
                <a:moveTo>
                  <a:pt x="2564331" y="118136"/>
                </a:moveTo>
                <a:cubicBezTo>
                  <a:pt x="2565104" y="119408"/>
                  <a:pt x="2564945" y="121032"/>
                  <a:pt x="2563944" y="122132"/>
                </a:cubicBezTo>
                <a:cubicBezTo>
                  <a:pt x="2562122" y="123649"/>
                  <a:pt x="2559411" y="123404"/>
                  <a:pt x="2557895" y="121582"/>
                </a:cubicBezTo>
                <a:cubicBezTo>
                  <a:pt x="2557250" y="120809"/>
                  <a:pt x="2556898" y="119829"/>
                  <a:pt x="2556898" y="118824"/>
                </a:cubicBezTo>
                <a:cubicBezTo>
                  <a:pt x="2556898" y="115215"/>
                  <a:pt x="2562311" y="114699"/>
                  <a:pt x="2564331" y="118050"/>
                </a:cubicBezTo>
                <a:close/>
                <a:moveTo>
                  <a:pt x="2559562" y="67737"/>
                </a:moveTo>
                <a:cubicBezTo>
                  <a:pt x="2560979" y="66234"/>
                  <a:pt x="2567338" y="69198"/>
                  <a:pt x="2567338" y="71347"/>
                </a:cubicBezTo>
                <a:cubicBezTo>
                  <a:pt x="2567338" y="73495"/>
                  <a:pt x="2561624" y="73710"/>
                  <a:pt x="2559948" y="70960"/>
                </a:cubicBezTo>
                <a:cubicBezTo>
                  <a:pt x="2559218" y="69714"/>
                  <a:pt x="2559003" y="68253"/>
                  <a:pt x="2559562" y="67737"/>
                </a:cubicBezTo>
                <a:close/>
                <a:moveTo>
                  <a:pt x="2563858" y="161274"/>
                </a:moveTo>
                <a:cubicBezTo>
                  <a:pt x="2564421" y="159886"/>
                  <a:pt x="2564855" y="158447"/>
                  <a:pt x="2565147" y="156977"/>
                </a:cubicBezTo>
                <a:cubicBezTo>
                  <a:pt x="2565147" y="156505"/>
                  <a:pt x="2567940" y="156075"/>
                  <a:pt x="2571420" y="156075"/>
                </a:cubicBezTo>
                <a:cubicBezTo>
                  <a:pt x="2575717" y="156075"/>
                  <a:pt x="2577693" y="157149"/>
                  <a:pt x="2577693" y="159297"/>
                </a:cubicBezTo>
                <a:cubicBezTo>
                  <a:pt x="2578011" y="161966"/>
                  <a:pt x="2578905" y="164531"/>
                  <a:pt x="2580314" y="166816"/>
                </a:cubicBezTo>
                <a:cubicBezTo>
                  <a:pt x="2582462" y="170340"/>
                  <a:pt x="2582376" y="171457"/>
                  <a:pt x="2579798" y="173132"/>
                </a:cubicBezTo>
                <a:cubicBezTo>
                  <a:pt x="2574342" y="176656"/>
                  <a:pt x="2571205" y="175023"/>
                  <a:pt x="2571205" y="168492"/>
                </a:cubicBezTo>
                <a:cubicBezTo>
                  <a:pt x="2571205" y="165914"/>
                  <a:pt x="2569658" y="164582"/>
                  <a:pt x="2566909" y="164582"/>
                </a:cubicBezTo>
                <a:cubicBezTo>
                  <a:pt x="2564159" y="164582"/>
                  <a:pt x="2563085" y="163680"/>
                  <a:pt x="2563987" y="161274"/>
                </a:cubicBezTo>
                <a:close/>
                <a:moveTo>
                  <a:pt x="2575588" y="1862715"/>
                </a:moveTo>
                <a:cubicBezTo>
                  <a:pt x="2576752" y="1862690"/>
                  <a:pt x="2577710" y="1863613"/>
                  <a:pt x="2577736" y="1864778"/>
                </a:cubicBezTo>
                <a:cubicBezTo>
                  <a:pt x="2577758" y="1865938"/>
                  <a:pt x="2576838" y="1866900"/>
                  <a:pt x="2575674" y="1866926"/>
                </a:cubicBezTo>
                <a:cubicBezTo>
                  <a:pt x="2574509" y="1866948"/>
                  <a:pt x="2573551" y="1866024"/>
                  <a:pt x="2573525" y="1864864"/>
                </a:cubicBezTo>
                <a:cubicBezTo>
                  <a:pt x="2573525" y="1864851"/>
                  <a:pt x="2573525" y="1864834"/>
                  <a:pt x="2573525" y="1864821"/>
                </a:cubicBezTo>
                <a:cubicBezTo>
                  <a:pt x="2573547" y="1863691"/>
                  <a:pt x="2574458" y="1862780"/>
                  <a:pt x="2575588" y="1862758"/>
                </a:cubicBezTo>
                <a:close/>
                <a:moveTo>
                  <a:pt x="2572709" y="1285514"/>
                </a:moveTo>
                <a:cubicBezTo>
                  <a:pt x="2571893" y="1283409"/>
                  <a:pt x="2572365" y="1282464"/>
                  <a:pt x="2573912" y="1282979"/>
                </a:cubicBezTo>
                <a:cubicBezTo>
                  <a:pt x="2575424" y="1283601"/>
                  <a:pt x="2576619" y="1284810"/>
                  <a:pt x="2577220" y="1286331"/>
                </a:cubicBezTo>
                <a:cubicBezTo>
                  <a:pt x="2578595" y="1290197"/>
                  <a:pt x="2574299" y="1289424"/>
                  <a:pt x="2572838" y="1285557"/>
                </a:cubicBezTo>
                <a:close/>
                <a:moveTo>
                  <a:pt x="2576791" y="188041"/>
                </a:moveTo>
                <a:cubicBezTo>
                  <a:pt x="2577482" y="186860"/>
                  <a:pt x="2578694" y="186078"/>
                  <a:pt x="2580056" y="185936"/>
                </a:cubicBezTo>
                <a:cubicBezTo>
                  <a:pt x="2581169" y="185983"/>
                  <a:pt x="2582037" y="186924"/>
                  <a:pt x="2581990" y="188037"/>
                </a:cubicBezTo>
                <a:cubicBezTo>
                  <a:pt x="2581990" y="188037"/>
                  <a:pt x="2581990" y="188041"/>
                  <a:pt x="2581990" y="188041"/>
                </a:cubicBezTo>
                <a:cubicBezTo>
                  <a:pt x="2581990" y="189202"/>
                  <a:pt x="2580572" y="190190"/>
                  <a:pt x="2578767" y="190190"/>
                </a:cubicBezTo>
                <a:cubicBezTo>
                  <a:pt x="2576963" y="190190"/>
                  <a:pt x="2576060" y="189159"/>
                  <a:pt x="2576791" y="188041"/>
                </a:cubicBezTo>
                <a:close/>
                <a:moveTo>
                  <a:pt x="2566307" y="1958228"/>
                </a:moveTo>
                <a:cubicBezTo>
                  <a:pt x="2567038" y="1957025"/>
                  <a:pt x="2568026" y="1956080"/>
                  <a:pt x="2568541" y="1956080"/>
                </a:cubicBezTo>
                <a:cubicBezTo>
                  <a:pt x="2569057" y="1956080"/>
                  <a:pt x="2569444" y="1957025"/>
                  <a:pt x="2569444" y="1958228"/>
                </a:cubicBezTo>
                <a:cubicBezTo>
                  <a:pt x="2569396" y="1959423"/>
                  <a:pt x="2568404" y="1960359"/>
                  <a:pt x="2567209" y="1960333"/>
                </a:cubicBezTo>
                <a:cubicBezTo>
                  <a:pt x="2566049" y="1960505"/>
                  <a:pt x="2565620" y="1959517"/>
                  <a:pt x="2566307" y="1958228"/>
                </a:cubicBezTo>
                <a:close/>
                <a:moveTo>
                  <a:pt x="2565276" y="1894467"/>
                </a:moveTo>
                <a:cubicBezTo>
                  <a:pt x="2565276" y="1893303"/>
                  <a:pt x="2566217" y="1892362"/>
                  <a:pt x="2567381" y="1892362"/>
                </a:cubicBezTo>
                <a:cubicBezTo>
                  <a:pt x="2568546" y="1892362"/>
                  <a:pt x="2569487" y="1893307"/>
                  <a:pt x="2569487" y="1894467"/>
                </a:cubicBezTo>
                <a:cubicBezTo>
                  <a:pt x="2569487" y="1895631"/>
                  <a:pt x="2568541" y="1896572"/>
                  <a:pt x="2567381" y="1896572"/>
                </a:cubicBezTo>
                <a:cubicBezTo>
                  <a:pt x="2567368" y="1896572"/>
                  <a:pt x="2567351" y="1896572"/>
                  <a:pt x="2567338" y="1896572"/>
                </a:cubicBezTo>
                <a:cubicBezTo>
                  <a:pt x="2566256" y="1896555"/>
                  <a:pt x="2565362" y="1895717"/>
                  <a:pt x="2565276" y="1894639"/>
                </a:cubicBezTo>
                <a:close/>
                <a:moveTo>
                  <a:pt x="2571678" y="2927319"/>
                </a:moveTo>
                <a:cubicBezTo>
                  <a:pt x="2572881" y="2927319"/>
                  <a:pt x="2573310" y="2928308"/>
                  <a:pt x="2572580" y="2929468"/>
                </a:cubicBezTo>
                <a:cubicBezTo>
                  <a:pt x="2571850" y="2930628"/>
                  <a:pt x="2570904" y="2931573"/>
                  <a:pt x="2570389" y="2931573"/>
                </a:cubicBezTo>
                <a:cubicBezTo>
                  <a:pt x="2569873" y="2931573"/>
                  <a:pt x="2569444" y="2930628"/>
                  <a:pt x="2569444" y="2929468"/>
                </a:cubicBezTo>
                <a:cubicBezTo>
                  <a:pt x="2569577" y="2928333"/>
                  <a:pt x="2570539" y="2927483"/>
                  <a:pt x="2571678" y="2927491"/>
                </a:cubicBezTo>
                <a:close/>
                <a:moveTo>
                  <a:pt x="2565276" y="1642645"/>
                </a:moveTo>
                <a:cubicBezTo>
                  <a:pt x="2565276" y="1640368"/>
                  <a:pt x="2569572" y="1643977"/>
                  <a:pt x="2571635" y="1648145"/>
                </a:cubicBezTo>
                <a:cubicBezTo>
                  <a:pt x="2572795" y="1650422"/>
                  <a:pt x="2573053" y="1652441"/>
                  <a:pt x="2572108" y="1652441"/>
                </a:cubicBezTo>
                <a:cubicBezTo>
                  <a:pt x="2570475" y="1652355"/>
                  <a:pt x="2565276" y="1645008"/>
                  <a:pt x="2565276" y="1642688"/>
                </a:cubicBezTo>
                <a:close/>
                <a:moveTo>
                  <a:pt x="2565834" y="1463951"/>
                </a:moveTo>
                <a:cubicBezTo>
                  <a:pt x="2566479" y="1463306"/>
                  <a:pt x="2568971" y="1464767"/>
                  <a:pt x="2571377" y="1467216"/>
                </a:cubicBezTo>
                <a:cubicBezTo>
                  <a:pt x="2573783" y="1469665"/>
                  <a:pt x="2574814" y="1471513"/>
                  <a:pt x="2572838" y="1471513"/>
                </a:cubicBezTo>
                <a:cubicBezTo>
                  <a:pt x="2569487" y="1471685"/>
                  <a:pt x="2564116" y="1465798"/>
                  <a:pt x="2565834" y="1464123"/>
                </a:cubicBezTo>
                <a:close/>
                <a:moveTo>
                  <a:pt x="2575889" y="2434417"/>
                </a:moveTo>
                <a:cubicBezTo>
                  <a:pt x="2577091" y="2434417"/>
                  <a:pt x="2577478" y="2435362"/>
                  <a:pt x="2576791" y="2436522"/>
                </a:cubicBezTo>
                <a:cubicBezTo>
                  <a:pt x="2576103" y="2437682"/>
                  <a:pt x="2575072" y="2438671"/>
                  <a:pt x="2574557" y="2438671"/>
                </a:cubicBezTo>
                <a:cubicBezTo>
                  <a:pt x="2574041" y="2438671"/>
                  <a:pt x="2573654" y="2437682"/>
                  <a:pt x="2573654" y="2436522"/>
                </a:cubicBezTo>
                <a:cubicBezTo>
                  <a:pt x="2573701" y="2435336"/>
                  <a:pt x="2574698" y="2434413"/>
                  <a:pt x="2575884" y="2434460"/>
                </a:cubicBezTo>
                <a:cubicBezTo>
                  <a:pt x="2575884" y="2434460"/>
                  <a:pt x="2575889" y="2434460"/>
                  <a:pt x="2575889" y="2434460"/>
                </a:cubicBezTo>
                <a:close/>
                <a:moveTo>
                  <a:pt x="2576662" y="2011291"/>
                </a:moveTo>
                <a:cubicBezTo>
                  <a:pt x="2576000" y="2009684"/>
                  <a:pt x="2576374" y="2007832"/>
                  <a:pt x="2577607" y="2006607"/>
                </a:cubicBezTo>
                <a:cubicBezTo>
                  <a:pt x="2579326" y="2004889"/>
                  <a:pt x="2579927" y="2005490"/>
                  <a:pt x="2579927" y="2008928"/>
                </a:cubicBezTo>
                <a:cubicBezTo>
                  <a:pt x="2579884" y="2014084"/>
                  <a:pt x="2578853" y="2014900"/>
                  <a:pt x="2576662" y="2011334"/>
                </a:cubicBezTo>
                <a:close/>
                <a:moveTo>
                  <a:pt x="2578853" y="1639552"/>
                </a:moveTo>
                <a:cubicBezTo>
                  <a:pt x="2578166" y="1638349"/>
                  <a:pt x="2578853" y="1637403"/>
                  <a:pt x="2580829" y="1637403"/>
                </a:cubicBezTo>
                <a:cubicBezTo>
                  <a:pt x="2582806" y="1637403"/>
                  <a:pt x="2584095" y="1638349"/>
                  <a:pt x="2584095" y="1639552"/>
                </a:cubicBezTo>
                <a:cubicBezTo>
                  <a:pt x="2584142" y="1640664"/>
                  <a:pt x="2583278" y="1641610"/>
                  <a:pt x="2582166" y="1641657"/>
                </a:cubicBezTo>
                <a:cubicBezTo>
                  <a:pt x="2582166" y="1641657"/>
                  <a:pt x="2582162" y="1641657"/>
                  <a:pt x="2582162" y="1641657"/>
                </a:cubicBezTo>
                <a:cubicBezTo>
                  <a:pt x="2580804" y="1641507"/>
                  <a:pt x="2579588" y="1640746"/>
                  <a:pt x="2578853" y="1639595"/>
                </a:cubicBezTo>
                <a:close/>
                <a:moveTo>
                  <a:pt x="2589122" y="1678693"/>
                </a:moveTo>
                <a:cubicBezTo>
                  <a:pt x="2589681" y="1677306"/>
                  <a:pt x="2590097" y="1675866"/>
                  <a:pt x="2590368" y="1674397"/>
                </a:cubicBezTo>
                <a:cubicBezTo>
                  <a:pt x="2590368" y="1673881"/>
                  <a:pt x="2591356" y="1673494"/>
                  <a:pt x="2592473" y="1673494"/>
                </a:cubicBezTo>
                <a:cubicBezTo>
                  <a:pt x="2593590" y="1673494"/>
                  <a:pt x="2594578" y="1675428"/>
                  <a:pt x="2594578" y="1677791"/>
                </a:cubicBezTo>
                <a:cubicBezTo>
                  <a:pt x="2594578" y="1680154"/>
                  <a:pt x="2593161" y="1682088"/>
                  <a:pt x="2591227" y="1682088"/>
                </a:cubicBezTo>
                <a:cubicBezTo>
                  <a:pt x="2589294" y="1682088"/>
                  <a:pt x="2588477" y="1680928"/>
                  <a:pt x="2589122" y="1678951"/>
                </a:cubicBezTo>
                <a:close/>
                <a:moveTo>
                  <a:pt x="2589337" y="1282507"/>
                </a:moveTo>
                <a:cubicBezTo>
                  <a:pt x="2590067" y="1281304"/>
                  <a:pt x="2591055" y="1280358"/>
                  <a:pt x="2591571" y="1280358"/>
                </a:cubicBezTo>
                <a:cubicBezTo>
                  <a:pt x="2592087" y="1280358"/>
                  <a:pt x="2592473" y="1281304"/>
                  <a:pt x="2592473" y="1282507"/>
                </a:cubicBezTo>
                <a:cubicBezTo>
                  <a:pt x="2592448" y="1283693"/>
                  <a:pt x="2591468" y="1284636"/>
                  <a:pt x="2590282" y="1284612"/>
                </a:cubicBezTo>
                <a:cubicBezTo>
                  <a:pt x="2590282" y="1284612"/>
                  <a:pt x="2590282" y="1284612"/>
                  <a:pt x="2590282" y="1284612"/>
                </a:cubicBezTo>
                <a:cubicBezTo>
                  <a:pt x="2589036" y="1284655"/>
                  <a:pt x="2588477" y="1283667"/>
                  <a:pt x="2589337" y="1282550"/>
                </a:cubicBezTo>
                <a:close/>
                <a:moveTo>
                  <a:pt x="2590669" y="1709113"/>
                </a:moveTo>
                <a:cubicBezTo>
                  <a:pt x="2593504" y="1711949"/>
                  <a:pt x="2587876" y="1714140"/>
                  <a:pt x="2583966" y="1711734"/>
                </a:cubicBezTo>
                <a:cubicBezTo>
                  <a:pt x="2581646" y="1710230"/>
                  <a:pt x="2581818" y="1709629"/>
                  <a:pt x="2584825" y="1708469"/>
                </a:cubicBezTo>
                <a:cubicBezTo>
                  <a:pt x="2586733" y="1707609"/>
                  <a:pt x="2588954" y="1707824"/>
                  <a:pt x="2590669" y="1709027"/>
                </a:cubicBezTo>
                <a:close/>
                <a:moveTo>
                  <a:pt x="2586372" y="1858419"/>
                </a:moveTo>
                <a:cubicBezTo>
                  <a:pt x="2586372" y="1859622"/>
                  <a:pt x="2585942" y="1860567"/>
                  <a:pt x="2585470" y="1860567"/>
                </a:cubicBezTo>
                <a:cubicBezTo>
                  <a:pt x="2584997" y="1860567"/>
                  <a:pt x="2583966" y="1859622"/>
                  <a:pt x="2583236" y="1858419"/>
                </a:cubicBezTo>
                <a:cubicBezTo>
                  <a:pt x="2582505" y="1857216"/>
                  <a:pt x="2582935" y="1856313"/>
                  <a:pt x="2584181" y="1856313"/>
                </a:cubicBezTo>
                <a:cubicBezTo>
                  <a:pt x="2585315" y="1856382"/>
                  <a:pt x="2586200" y="1857323"/>
                  <a:pt x="2586200" y="1858462"/>
                </a:cubicBezTo>
                <a:close/>
                <a:moveTo>
                  <a:pt x="2585341" y="2347282"/>
                </a:moveTo>
                <a:cubicBezTo>
                  <a:pt x="2587059" y="2347282"/>
                  <a:pt x="2588477" y="2348228"/>
                  <a:pt x="2588477" y="2349388"/>
                </a:cubicBezTo>
                <a:cubicBezTo>
                  <a:pt x="2588477" y="2350548"/>
                  <a:pt x="2587059" y="2351536"/>
                  <a:pt x="2585341" y="2351536"/>
                </a:cubicBezTo>
                <a:cubicBezTo>
                  <a:pt x="2583622" y="2351536"/>
                  <a:pt x="2582162" y="2350548"/>
                  <a:pt x="2582162" y="2349388"/>
                </a:cubicBezTo>
                <a:cubicBezTo>
                  <a:pt x="2582162" y="2348228"/>
                  <a:pt x="2583451" y="2347325"/>
                  <a:pt x="2585169" y="2347325"/>
                </a:cubicBezTo>
                <a:close/>
                <a:moveTo>
                  <a:pt x="2590712" y="2982530"/>
                </a:moveTo>
                <a:cubicBezTo>
                  <a:pt x="2595266" y="2976000"/>
                  <a:pt x="2603129" y="2973937"/>
                  <a:pt x="2603129" y="2979523"/>
                </a:cubicBezTo>
                <a:cubicBezTo>
                  <a:pt x="2603129" y="2981263"/>
                  <a:pt x="2601732" y="2982681"/>
                  <a:pt x="2599992" y="2982702"/>
                </a:cubicBezTo>
                <a:cubicBezTo>
                  <a:pt x="2598042" y="2982969"/>
                  <a:pt x="2596654" y="2984739"/>
                  <a:pt x="2596856" y="2986698"/>
                </a:cubicBezTo>
                <a:cubicBezTo>
                  <a:pt x="2596856" y="2989534"/>
                  <a:pt x="2595352" y="2990694"/>
                  <a:pt x="2591614" y="2990694"/>
                </a:cubicBezTo>
                <a:cubicBezTo>
                  <a:pt x="2585126" y="2990737"/>
                  <a:pt x="2585040" y="2990350"/>
                  <a:pt x="2590540" y="2982573"/>
                </a:cubicBezTo>
                <a:close/>
                <a:moveTo>
                  <a:pt x="2601195" y="2996709"/>
                </a:moveTo>
                <a:cubicBezTo>
                  <a:pt x="2599434" y="2994561"/>
                  <a:pt x="2599391" y="2993315"/>
                  <a:pt x="2601195" y="2992412"/>
                </a:cubicBezTo>
                <a:cubicBezTo>
                  <a:pt x="2603791" y="2990745"/>
                  <a:pt x="2607245" y="2991493"/>
                  <a:pt x="2608916" y="2994088"/>
                </a:cubicBezTo>
                <a:cubicBezTo>
                  <a:pt x="2609419" y="2994874"/>
                  <a:pt x="2609720" y="2995777"/>
                  <a:pt x="2609789" y="2996709"/>
                </a:cubicBezTo>
                <a:cubicBezTo>
                  <a:pt x="2609230" y="3000619"/>
                  <a:pt x="2604289" y="3000748"/>
                  <a:pt x="2601023" y="2996752"/>
                </a:cubicBezTo>
                <a:close/>
                <a:moveTo>
                  <a:pt x="2608371" y="3120837"/>
                </a:moveTo>
                <a:cubicBezTo>
                  <a:pt x="2606562" y="3123127"/>
                  <a:pt x="2603236" y="3123518"/>
                  <a:pt x="2600946" y="3121705"/>
                </a:cubicBezTo>
                <a:cubicBezTo>
                  <a:pt x="2600624" y="3121451"/>
                  <a:pt x="2600332" y="3121159"/>
                  <a:pt x="2600078" y="3120837"/>
                </a:cubicBezTo>
                <a:cubicBezTo>
                  <a:pt x="2599446" y="3119625"/>
                  <a:pt x="2599906" y="3118130"/>
                  <a:pt x="2601109" y="3117486"/>
                </a:cubicBezTo>
                <a:cubicBezTo>
                  <a:pt x="2604031" y="3115767"/>
                  <a:pt x="2609960" y="3118302"/>
                  <a:pt x="2608199" y="3120880"/>
                </a:cubicBezTo>
                <a:close/>
                <a:moveTo>
                  <a:pt x="2607855" y="2192133"/>
                </a:moveTo>
                <a:cubicBezTo>
                  <a:pt x="2608457" y="2192133"/>
                  <a:pt x="2610089" y="2193551"/>
                  <a:pt x="2611507" y="2195313"/>
                </a:cubicBezTo>
                <a:cubicBezTo>
                  <a:pt x="2612925" y="2197074"/>
                  <a:pt x="2613655" y="2198492"/>
                  <a:pt x="2613054" y="2198492"/>
                </a:cubicBezTo>
                <a:cubicBezTo>
                  <a:pt x="2611593" y="2197749"/>
                  <a:pt x="2610338" y="2196658"/>
                  <a:pt x="2609402" y="2195313"/>
                </a:cubicBezTo>
                <a:cubicBezTo>
                  <a:pt x="2607812" y="2193594"/>
                  <a:pt x="2607125" y="2192176"/>
                  <a:pt x="2607683" y="2192176"/>
                </a:cubicBezTo>
                <a:close/>
                <a:moveTo>
                  <a:pt x="2611507" y="2834299"/>
                </a:moveTo>
                <a:cubicBezTo>
                  <a:pt x="2612701" y="2834750"/>
                  <a:pt x="2613526" y="2835858"/>
                  <a:pt x="2613612" y="2837134"/>
                </a:cubicBezTo>
                <a:cubicBezTo>
                  <a:pt x="2613548" y="2838419"/>
                  <a:pt x="2612719" y="2839536"/>
                  <a:pt x="2611507" y="2839970"/>
                </a:cubicBezTo>
                <a:cubicBezTo>
                  <a:pt x="2610347" y="2840357"/>
                  <a:pt x="2609402" y="2839111"/>
                  <a:pt x="2609402" y="2837134"/>
                </a:cubicBezTo>
                <a:cubicBezTo>
                  <a:pt x="2609402" y="2835158"/>
                  <a:pt x="2610175" y="2833955"/>
                  <a:pt x="2611335" y="2834342"/>
                </a:cubicBezTo>
                <a:close/>
                <a:moveTo>
                  <a:pt x="2604289" y="1451491"/>
                </a:moveTo>
                <a:cubicBezTo>
                  <a:pt x="2604933" y="1449729"/>
                  <a:pt x="2606480" y="1448311"/>
                  <a:pt x="2607597" y="1448311"/>
                </a:cubicBezTo>
                <a:cubicBezTo>
                  <a:pt x="2608714" y="1448311"/>
                  <a:pt x="2608628" y="1449643"/>
                  <a:pt x="2607125" y="1451491"/>
                </a:cubicBezTo>
                <a:cubicBezTo>
                  <a:pt x="2606244" y="1452761"/>
                  <a:pt x="2605122" y="1453842"/>
                  <a:pt x="2603816" y="1454670"/>
                </a:cubicBezTo>
                <a:cubicBezTo>
                  <a:pt x="2603386" y="1454670"/>
                  <a:pt x="2603644" y="1453209"/>
                  <a:pt x="2604289" y="1451491"/>
                </a:cubicBezTo>
                <a:close/>
                <a:moveTo>
                  <a:pt x="2604289" y="2880530"/>
                </a:moveTo>
                <a:cubicBezTo>
                  <a:pt x="2601711" y="2884826"/>
                  <a:pt x="2598918" y="2882979"/>
                  <a:pt x="2598918" y="2877135"/>
                </a:cubicBezTo>
                <a:cubicBezTo>
                  <a:pt x="2598918" y="2871292"/>
                  <a:pt x="2599219" y="2871636"/>
                  <a:pt x="2602312" y="2874772"/>
                </a:cubicBezTo>
                <a:cubicBezTo>
                  <a:pt x="2604031" y="2876663"/>
                  <a:pt x="2604933" y="2879284"/>
                  <a:pt x="2604117" y="2880530"/>
                </a:cubicBezTo>
                <a:close/>
                <a:moveTo>
                  <a:pt x="2600852" y="1674655"/>
                </a:moveTo>
                <a:cubicBezTo>
                  <a:pt x="2600852" y="1676459"/>
                  <a:pt x="2599906" y="1677963"/>
                  <a:pt x="2598746" y="1677963"/>
                </a:cubicBezTo>
                <a:cubicBezTo>
                  <a:pt x="2597642" y="1677963"/>
                  <a:pt x="2596731" y="1677091"/>
                  <a:pt x="2596684" y="1675986"/>
                </a:cubicBezTo>
                <a:cubicBezTo>
                  <a:pt x="2596834" y="1674629"/>
                  <a:pt x="2597595" y="1673413"/>
                  <a:pt x="2598746" y="1672678"/>
                </a:cubicBezTo>
                <a:cubicBezTo>
                  <a:pt x="2599906" y="1671819"/>
                  <a:pt x="2600852" y="1672678"/>
                  <a:pt x="2600852" y="1674655"/>
                </a:cubicBezTo>
                <a:close/>
                <a:moveTo>
                  <a:pt x="2595610" y="1290412"/>
                </a:moveTo>
                <a:cubicBezTo>
                  <a:pt x="2597397" y="1291120"/>
                  <a:pt x="2598617" y="1292792"/>
                  <a:pt x="2598746" y="1294709"/>
                </a:cubicBezTo>
                <a:cubicBezTo>
                  <a:pt x="2598746" y="1298748"/>
                  <a:pt x="2595352" y="1298447"/>
                  <a:pt x="2593762" y="1294322"/>
                </a:cubicBezTo>
                <a:cubicBezTo>
                  <a:pt x="2591958" y="1289252"/>
                  <a:pt x="2592129" y="1288909"/>
                  <a:pt x="2595610" y="1290283"/>
                </a:cubicBezTo>
                <a:close/>
                <a:moveTo>
                  <a:pt x="2590368" y="22366"/>
                </a:moveTo>
                <a:cubicBezTo>
                  <a:pt x="2591528" y="22366"/>
                  <a:pt x="2592473" y="23784"/>
                  <a:pt x="2592473" y="25545"/>
                </a:cubicBezTo>
                <a:cubicBezTo>
                  <a:pt x="2592473" y="27307"/>
                  <a:pt x="2591528" y="28725"/>
                  <a:pt x="2590368" y="28725"/>
                </a:cubicBezTo>
                <a:cubicBezTo>
                  <a:pt x="2589208" y="28725"/>
                  <a:pt x="2588306" y="27307"/>
                  <a:pt x="2588306" y="25545"/>
                </a:cubicBezTo>
                <a:cubicBezTo>
                  <a:pt x="2588306" y="23784"/>
                  <a:pt x="2589251" y="22237"/>
                  <a:pt x="2590368" y="22237"/>
                </a:cubicBezTo>
                <a:close/>
                <a:moveTo>
                  <a:pt x="2588134" y="91326"/>
                </a:moveTo>
                <a:cubicBezTo>
                  <a:pt x="2589650" y="92761"/>
                  <a:pt x="2590462" y="94784"/>
                  <a:pt x="2590368" y="96868"/>
                </a:cubicBezTo>
                <a:cubicBezTo>
                  <a:pt x="2590368" y="101809"/>
                  <a:pt x="2584525" y="102411"/>
                  <a:pt x="2582720" y="97685"/>
                </a:cubicBezTo>
                <a:cubicBezTo>
                  <a:pt x="2581216" y="93517"/>
                  <a:pt x="2584911" y="89220"/>
                  <a:pt x="2588134" y="91197"/>
                </a:cubicBezTo>
                <a:close/>
                <a:moveTo>
                  <a:pt x="2577306" y="65546"/>
                </a:moveTo>
                <a:cubicBezTo>
                  <a:pt x="2578037" y="66277"/>
                  <a:pt x="2577607" y="67866"/>
                  <a:pt x="2576361" y="69112"/>
                </a:cubicBezTo>
                <a:cubicBezTo>
                  <a:pt x="2575115" y="70358"/>
                  <a:pt x="2573697" y="70702"/>
                  <a:pt x="2572795" y="69112"/>
                </a:cubicBezTo>
                <a:cubicBezTo>
                  <a:pt x="2571291" y="66878"/>
                  <a:pt x="2575287" y="63441"/>
                  <a:pt x="2577306" y="65632"/>
                </a:cubicBezTo>
                <a:close/>
                <a:moveTo>
                  <a:pt x="2576877" y="136053"/>
                </a:moveTo>
                <a:cubicBezTo>
                  <a:pt x="2580915" y="139189"/>
                  <a:pt x="2583923" y="142842"/>
                  <a:pt x="2583494" y="144131"/>
                </a:cubicBezTo>
                <a:cubicBezTo>
                  <a:pt x="2582076" y="148427"/>
                  <a:pt x="2575717" y="148126"/>
                  <a:pt x="2575717" y="143658"/>
                </a:cubicBezTo>
                <a:cubicBezTo>
                  <a:pt x="2575768" y="141419"/>
                  <a:pt x="2574557" y="139340"/>
                  <a:pt x="2572580" y="138287"/>
                </a:cubicBezTo>
                <a:cubicBezTo>
                  <a:pt x="2570758" y="137458"/>
                  <a:pt x="2569551" y="135688"/>
                  <a:pt x="2569444" y="133690"/>
                </a:cubicBezTo>
                <a:cubicBezTo>
                  <a:pt x="2569444" y="131155"/>
                  <a:pt x="2571291" y="131670"/>
                  <a:pt x="2576877" y="136139"/>
                </a:cubicBezTo>
                <a:close/>
                <a:moveTo>
                  <a:pt x="2564417" y="2859"/>
                </a:moveTo>
                <a:cubicBezTo>
                  <a:pt x="2567338" y="2859"/>
                  <a:pt x="2570002" y="8746"/>
                  <a:pt x="2568283" y="11452"/>
                </a:cubicBezTo>
                <a:cubicBezTo>
                  <a:pt x="2566565" y="14159"/>
                  <a:pt x="2557413" y="13859"/>
                  <a:pt x="2555652" y="10937"/>
                </a:cubicBezTo>
                <a:cubicBezTo>
                  <a:pt x="2553890" y="8015"/>
                  <a:pt x="2560077" y="3289"/>
                  <a:pt x="2564417" y="3289"/>
                </a:cubicBezTo>
                <a:close/>
                <a:moveTo>
                  <a:pt x="2556382" y="15749"/>
                </a:moveTo>
                <a:cubicBezTo>
                  <a:pt x="2560193" y="15990"/>
                  <a:pt x="2563093" y="19272"/>
                  <a:pt x="2562853" y="23088"/>
                </a:cubicBezTo>
                <a:cubicBezTo>
                  <a:pt x="2562848" y="23191"/>
                  <a:pt x="2562840" y="23294"/>
                  <a:pt x="2562827" y="23397"/>
                </a:cubicBezTo>
                <a:cubicBezTo>
                  <a:pt x="2562384" y="25640"/>
                  <a:pt x="2560726" y="27449"/>
                  <a:pt x="2558530" y="28080"/>
                </a:cubicBezTo>
                <a:cubicBezTo>
                  <a:pt x="2555695" y="28639"/>
                  <a:pt x="2554878" y="27307"/>
                  <a:pt x="2554878" y="22280"/>
                </a:cubicBezTo>
                <a:cubicBezTo>
                  <a:pt x="2554792" y="18800"/>
                  <a:pt x="2555480" y="15878"/>
                  <a:pt x="2556382" y="15878"/>
                </a:cubicBezTo>
                <a:close/>
                <a:moveTo>
                  <a:pt x="2550625" y="1835003"/>
                </a:moveTo>
                <a:cubicBezTo>
                  <a:pt x="2551836" y="1832622"/>
                  <a:pt x="2554161" y="1831007"/>
                  <a:pt x="2556812" y="1830706"/>
                </a:cubicBezTo>
                <a:cubicBezTo>
                  <a:pt x="2559080" y="1830620"/>
                  <a:pt x="2561052" y="1829125"/>
                  <a:pt x="2561753" y="1826968"/>
                </a:cubicBezTo>
                <a:cubicBezTo>
                  <a:pt x="2562311" y="1824691"/>
                  <a:pt x="2562784" y="1825507"/>
                  <a:pt x="2562913" y="1829073"/>
                </a:cubicBezTo>
                <a:cubicBezTo>
                  <a:pt x="2563128" y="1833585"/>
                  <a:pt x="2562225" y="1834960"/>
                  <a:pt x="2559003" y="1834960"/>
                </a:cubicBezTo>
                <a:cubicBezTo>
                  <a:pt x="2556683" y="1834960"/>
                  <a:pt x="2554706" y="1835905"/>
                  <a:pt x="2554706" y="1837065"/>
                </a:cubicBezTo>
                <a:cubicBezTo>
                  <a:pt x="2554706" y="1838225"/>
                  <a:pt x="2553289" y="1839170"/>
                  <a:pt x="2551527" y="1839170"/>
                </a:cubicBezTo>
                <a:cubicBezTo>
                  <a:pt x="2548992" y="1839342"/>
                  <a:pt x="2548820" y="1838483"/>
                  <a:pt x="2550625" y="1835131"/>
                </a:cubicBezTo>
                <a:close/>
                <a:moveTo>
                  <a:pt x="2555222" y="2576290"/>
                </a:moveTo>
                <a:cubicBezTo>
                  <a:pt x="2552257" y="2573325"/>
                  <a:pt x="2551871" y="2566837"/>
                  <a:pt x="2554577" y="2565162"/>
                </a:cubicBezTo>
                <a:cubicBezTo>
                  <a:pt x="2557284" y="2563486"/>
                  <a:pt x="2560464" y="2567954"/>
                  <a:pt x="2561409" y="2573325"/>
                </a:cubicBezTo>
                <a:cubicBezTo>
                  <a:pt x="2562354" y="2578696"/>
                  <a:pt x="2558745" y="2579985"/>
                  <a:pt x="2555222" y="2576419"/>
                </a:cubicBezTo>
                <a:close/>
                <a:moveTo>
                  <a:pt x="2535973" y="2895611"/>
                </a:moveTo>
                <a:cubicBezTo>
                  <a:pt x="2535973" y="2903302"/>
                  <a:pt x="2532536" y="2903731"/>
                  <a:pt x="2529271" y="2896513"/>
                </a:cubicBezTo>
                <a:cubicBezTo>
                  <a:pt x="2527552" y="2892646"/>
                  <a:pt x="2527509" y="2890498"/>
                  <a:pt x="2529271" y="2888822"/>
                </a:cubicBezTo>
                <a:cubicBezTo>
                  <a:pt x="2532622" y="2885428"/>
                  <a:pt x="2535973" y="2888779"/>
                  <a:pt x="2535973" y="2895740"/>
                </a:cubicBezTo>
                <a:close/>
                <a:moveTo>
                  <a:pt x="2533868" y="2236646"/>
                </a:moveTo>
                <a:cubicBezTo>
                  <a:pt x="2533889" y="2235460"/>
                  <a:pt x="2534869" y="2234515"/>
                  <a:pt x="2536055" y="2234541"/>
                </a:cubicBezTo>
                <a:cubicBezTo>
                  <a:pt x="2536072" y="2234541"/>
                  <a:pt x="2536089" y="2234541"/>
                  <a:pt x="2536102" y="2234541"/>
                </a:cubicBezTo>
                <a:cubicBezTo>
                  <a:pt x="2537305" y="2234541"/>
                  <a:pt x="2537735" y="2235486"/>
                  <a:pt x="2537005" y="2236646"/>
                </a:cubicBezTo>
                <a:cubicBezTo>
                  <a:pt x="2536274" y="2237806"/>
                  <a:pt x="2535286" y="2238794"/>
                  <a:pt x="2534770" y="2238794"/>
                </a:cubicBezTo>
                <a:cubicBezTo>
                  <a:pt x="2534255" y="2238794"/>
                  <a:pt x="2533868" y="2237978"/>
                  <a:pt x="2533868" y="2236775"/>
                </a:cubicBezTo>
                <a:close/>
                <a:moveTo>
                  <a:pt x="2533395" y="2908586"/>
                </a:moveTo>
                <a:cubicBezTo>
                  <a:pt x="2532493" y="2910464"/>
                  <a:pt x="2530757" y="2911800"/>
                  <a:pt x="2528712" y="2912195"/>
                </a:cubicBezTo>
                <a:cubicBezTo>
                  <a:pt x="2526349" y="2912625"/>
                  <a:pt x="2525361" y="2911895"/>
                  <a:pt x="2525919" y="2910047"/>
                </a:cubicBezTo>
                <a:cubicBezTo>
                  <a:pt x="2526830" y="2908178"/>
                  <a:pt x="2528562" y="2906846"/>
                  <a:pt x="2530603" y="2906438"/>
                </a:cubicBezTo>
                <a:cubicBezTo>
                  <a:pt x="2533009" y="2906094"/>
                  <a:pt x="2533997" y="2906868"/>
                  <a:pt x="2533395" y="2908715"/>
                </a:cubicBezTo>
                <a:close/>
                <a:moveTo>
                  <a:pt x="2527595" y="1247490"/>
                </a:moveTo>
                <a:cubicBezTo>
                  <a:pt x="2525962" y="1245513"/>
                  <a:pt x="2525833" y="1244267"/>
                  <a:pt x="2527208" y="1244267"/>
                </a:cubicBezTo>
                <a:cubicBezTo>
                  <a:pt x="2528695" y="1244441"/>
                  <a:pt x="2530023" y="1245278"/>
                  <a:pt x="2530818" y="1246544"/>
                </a:cubicBezTo>
                <a:cubicBezTo>
                  <a:pt x="2533052" y="1250239"/>
                  <a:pt x="2530474" y="1251013"/>
                  <a:pt x="2527595" y="1247490"/>
                </a:cubicBezTo>
                <a:close/>
                <a:moveTo>
                  <a:pt x="2526650" y="2606580"/>
                </a:moveTo>
                <a:cubicBezTo>
                  <a:pt x="2527165" y="2606580"/>
                  <a:pt x="2527552" y="2607569"/>
                  <a:pt x="2527552" y="2608729"/>
                </a:cubicBezTo>
                <a:cubicBezTo>
                  <a:pt x="2527531" y="2609915"/>
                  <a:pt x="2526547" y="2610856"/>
                  <a:pt x="2525361" y="2610834"/>
                </a:cubicBezTo>
                <a:cubicBezTo>
                  <a:pt x="2525361" y="2610834"/>
                  <a:pt x="2525361" y="2610834"/>
                  <a:pt x="2525361" y="2610834"/>
                </a:cubicBezTo>
                <a:cubicBezTo>
                  <a:pt x="2524158" y="2610834"/>
                  <a:pt x="2523728" y="2609889"/>
                  <a:pt x="2524416" y="2608729"/>
                </a:cubicBezTo>
                <a:cubicBezTo>
                  <a:pt x="2525103" y="2607569"/>
                  <a:pt x="2526134" y="2606580"/>
                  <a:pt x="2526650" y="2606580"/>
                </a:cubicBezTo>
                <a:close/>
                <a:moveTo>
                  <a:pt x="2530946" y="4206924"/>
                </a:moveTo>
                <a:cubicBezTo>
                  <a:pt x="2535887" y="4206924"/>
                  <a:pt x="2538036" y="4207826"/>
                  <a:pt x="2537434" y="4209588"/>
                </a:cubicBezTo>
                <a:cubicBezTo>
                  <a:pt x="2536532" y="4212381"/>
                  <a:pt x="2528239" y="4213884"/>
                  <a:pt x="2523814" y="4211951"/>
                </a:cubicBezTo>
                <a:cubicBezTo>
                  <a:pt x="2519389" y="4210017"/>
                  <a:pt x="2523470" y="4206924"/>
                  <a:pt x="2531032" y="4206924"/>
                </a:cubicBezTo>
                <a:close/>
                <a:moveTo>
                  <a:pt x="2535243" y="3176478"/>
                </a:moveTo>
                <a:cubicBezTo>
                  <a:pt x="2533739" y="3174071"/>
                  <a:pt x="2537735" y="3170763"/>
                  <a:pt x="2539539" y="3172825"/>
                </a:cubicBezTo>
                <a:cubicBezTo>
                  <a:pt x="2540227" y="3173513"/>
                  <a:pt x="2539797" y="3175146"/>
                  <a:pt x="2538594" y="3176391"/>
                </a:cubicBezTo>
                <a:cubicBezTo>
                  <a:pt x="2537391" y="3177638"/>
                  <a:pt x="2535973" y="3177938"/>
                  <a:pt x="2535114" y="3176478"/>
                </a:cubicBezTo>
                <a:close/>
                <a:moveTo>
                  <a:pt x="2544438" y="2970027"/>
                </a:moveTo>
                <a:cubicBezTo>
                  <a:pt x="2544438" y="2971187"/>
                  <a:pt x="2543063" y="2972133"/>
                  <a:pt x="2541301" y="2972133"/>
                </a:cubicBezTo>
                <a:cubicBezTo>
                  <a:pt x="2539539" y="2972133"/>
                  <a:pt x="2538165" y="2971187"/>
                  <a:pt x="2538165" y="2970027"/>
                </a:cubicBezTo>
                <a:cubicBezTo>
                  <a:pt x="2538165" y="2968867"/>
                  <a:pt x="2539582" y="2967879"/>
                  <a:pt x="2541301" y="2967879"/>
                </a:cubicBezTo>
                <a:cubicBezTo>
                  <a:pt x="2543020" y="2967879"/>
                  <a:pt x="2544309" y="2968867"/>
                  <a:pt x="2544309" y="2970027"/>
                </a:cubicBezTo>
                <a:close/>
                <a:moveTo>
                  <a:pt x="2545512" y="1720327"/>
                </a:moveTo>
                <a:cubicBezTo>
                  <a:pt x="2547209" y="1721741"/>
                  <a:pt x="2548326" y="1723730"/>
                  <a:pt x="2548648" y="1725913"/>
                </a:cubicBezTo>
                <a:cubicBezTo>
                  <a:pt x="2548648" y="1729908"/>
                  <a:pt x="2545168" y="1729608"/>
                  <a:pt x="2543621" y="1725483"/>
                </a:cubicBezTo>
                <a:cubicBezTo>
                  <a:pt x="2541215" y="1719640"/>
                  <a:pt x="2542032" y="1717620"/>
                  <a:pt x="2545512" y="1720327"/>
                </a:cubicBezTo>
                <a:close/>
                <a:moveTo>
                  <a:pt x="2542547" y="4253714"/>
                </a:moveTo>
                <a:cubicBezTo>
                  <a:pt x="2545125" y="4253714"/>
                  <a:pt x="2546543" y="4254788"/>
                  <a:pt x="2546027" y="4256377"/>
                </a:cubicBezTo>
                <a:cubicBezTo>
                  <a:pt x="2544695" y="4260373"/>
                  <a:pt x="2538165" y="4260932"/>
                  <a:pt x="2538165" y="4257022"/>
                </a:cubicBezTo>
                <a:cubicBezTo>
                  <a:pt x="2538036" y="4255088"/>
                  <a:pt x="2539840" y="4253714"/>
                  <a:pt x="2542418" y="4253714"/>
                </a:cubicBezTo>
                <a:close/>
                <a:moveTo>
                  <a:pt x="2547488" y="2237076"/>
                </a:moveTo>
                <a:cubicBezTo>
                  <a:pt x="2549542" y="2237402"/>
                  <a:pt x="2551325" y="2238674"/>
                  <a:pt x="2552300" y="2240513"/>
                </a:cubicBezTo>
                <a:cubicBezTo>
                  <a:pt x="2553546" y="2244294"/>
                  <a:pt x="2549679" y="2243821"/>
                  <a:pt x="2546371" y="2239739"/>
                </a:cubicBezTo>
                <a:cubicBezTo>
                  <a:pt x="2543793" y="2236775"/>
                  <a:pt x="2543965" y="2236388"/>
                  <a:pt x="2547359" y="2237076"/>
                </a:cubicBezTo>
                <a:close/>
                <a:moveTo>
                  <a:pt x="2550753" y="2102894"/>
                </a:moveTo>
                <a:cubicBezTo>
                  <a:pt x="2550753" y="2104054"/>
                  <a:pt x="2549336" y="2105042"/>
                  <a:pt x="2547574" y="2105042"/>
                </a:cubicBezTo>
                <a:cubicBezTo>
                  <a:pt x="2545813" y="2105042"/>
                  <a:pt x="2544438" y="2104054"/>
                  <a:pt x="2544438" y="2102894"/>
                </a:cubicBezTo>
                <a:cubicBezTo>
                  <a:pt x="2544438" y="2101734"/>
                  <a:pt x="2545856" y="2100788"/>
                  <a:pt x="2547574" y="2100788"/>
                </a:cubicBezTo>
                <a:cubicBezTo>
                  <a:pt x="2549293" y="2100788"/>
                  <a:pt x="2550625" y="2101734"/>
                  <a:pt x="2550625" y="2102894"/>
                </a:cubicBezTo>
                <a:close/>
                <a:moveTo>
                  <a:pt x="2546672" y="1030556"/>
                </a:moveTo>
                <a:cubicBezTo>
                  <a:pt x="2547703" y="1029911"/>
                  <a:pt x="2548519" y="1030556"/>
                  <a:pt x="2548519" y="1031630"/>
                </a:cubicBezTo>
                <a:cubicBezTo>
                  <a:pt x="2548597" y="1032763"/>
                  <a:pt x="2547759" y="1033751"/>
                  <a:pt x="2546629" y="1033864"/>
                </a:cubicBezTo>
                <a:cubicBezTo>
                  <a:pt x="2545598" y="1033864"/>
                  <a:pt x="2545211" y="1035798"/>
                  <a:pt x="2545813" y="1038161"/>
                </a:cubicBezTo>
                <a:cubicBezTo>
                  <a:pt x="2546973" y="1042457"/>
                  <a:pt x="2545039" y="1043531"/>
                  <a:pt x="2540957" y="1040782"/>
                </a:cubicBezTo>
                <a:cubicBezTo>
                  <a:pt x="2538337" y="1039020"/>
                  <a:pt x="2535844" y="1025400"/>
                  <a:pt x="2538165" y="1025400"/>
                </a:cubicBezTo>
                <a:cubicBezTo>
                  <a:pt x="2539793" y="1026044"/>
                  <a:pt x="2541194" y="1027149"/>
                  <a:pt x="2542203" y="1028579"/>
                </a:cubicBezTo>
                <a:cubicBezTo>
                  <a:pt x="2543621" y="1030169"/>
                  <a:pt x="2545512" y="1031157"/>
                  <a:pt x="2546672" y="1030556"/>
                </a:cubicBezTo>
                <a:close/>
                <a:moveTo>
                  <a:pt x="2541731" y="21850"/>
                </a:moveTo>
                <a:cubicBezTo>
                  <a:pt x="2542203" y="23225"/>
                  <a:pt x="2541086" y="24342"/>
                  <a:pt x="2539282" y="24342"/>
                </a:cubicBezTo>
                <a:cubicBezTo>
                  <a:pt x="2537456" y="24342"/>
                  <a:pt x="2535973" y="22860"/>
                  <a:pt x="2535973" y="21034"/>
                </a:cubicBezTo>
                <a:cubicBezTo>
                  <a:pt x="2535973" y="21021"/>
                  <a:pt x="2535973" y="21004"/>
                  <a:pt x="2535973" y="20991"/>
                </a:cubicBezTo>
                <a:cubicBezTo>
                  <a:pt x="2535973" y="17253"/>
                  <a:pt x="2540485" y="17897"/>
                  <a:pt x="2541731" y="21850"/>
                </a:cubicBezTo>
                <a:close/>
                <a:moveTo>
                  <a:pt x="2538251" y="2066158"/>
                </a:moveTo>
                <a:cubicBezTo>
                  <a:pt x="2539754" y="2067662"/>
                  <a:pt x="2539797" y="2068865"/>
                  <a:pt x="2538251" y="2069724"/>
                </a:cubicBezTo>
                <a:cubicBezTo>
                  <a:pt x="2537082" y="2070454"/>
                  <a:pt x="2535548" y="2070098"/>
                  <a:pt x="2534818" y="2068934"/>
                </a:cubicBezTo>
                <a:cubicBezTo>
                  <a:pt x="2534783" y="2068882"/>
                  <a:pt x="2534753" y="2068830"/>
                  <a:pt x="2534727" y="2068779"/>
                </a:cubicBezTo>
                <a:cubicBezTo>
                  <a:pt x="2532837" y="2065642"/>
                  <a:pt x="2535587" y="2063408"/>
                  <a:pt x="2538251" y="2066158"/>
                </a:cubicBezTo>
                <a:close/>
                <a:moveTo>
                  <a:pt x="2535372" y="2073978"/>
                </a:moveTo>
                <a:cubicBezTo>
                  <a:pt x="2536102" y="2074708"/>
                  <a:pt x="2534856" y="2075181"/>
                  <a:pt x="2532622" y="2075095"/>
                </a:cubicBezTo>
                <a:cubicBezTo>
                  <a:pt x="2530388" y="2075009"/>
                  <a:pt x="2529700" y="2074493"/>
                  <a:pt x="2531376" y="2073806"/>
                </a:cubicBezTo>
                <a:cubicBezTo>
                  <a:pt x="2532656" y="2073200"/>
                  <a:pt x="2534152" y="2073264"/>
                  <a:pt x="2535372" y="2073978"/>
                </a:cubicBezTo>
                <a:close/>
                <a:moveTo>
                  <a:pt x="2533481" y="1048215"/>
                </a:moveTo>
                <a:cubicBezTo>
                  <a:pt x="2532845" y="1050394"/>
                  <a:pt x="2531062" y="1052046"/>
                  <a:pt x="2528841" y="1052511"/>
                </a:cubicBezTo>
                <a:cubicBezTo>
                  <a:pt x="2525919" y="1053113"/>
                  <a:pt x="2525232" y="1052511"/>
                  <a:pt x="2526177" y="1049890"/>
                </a:cubicBezTo>
                <a:cubicBezTo>
                  <a:pt x="2527122" y="1047269"/>
                  <a:pt x="2526177" y="1046496"/>
                  <a:pt x="2523470" y="1046496"/>
                </a:cubicBezTo>
                <a:cubicBezTo>
                  <a:pt x="2518486" y="1046496"/>
                  <a:pt x="2515823" y="1042629"/>
                  <a:pt x="2519775" y="1041082"/>
                </a:cubicBezTo>
                <a:cubicBezTo>
                  <a:pt x="2524759" y="1039278"/>
                  <a:pt x="2534255" y="1044133"/>
                  <a:pt x="2533481" y="1048215"/>
                </a:cubicBezTo>
                <a:close/>
                <a:moveTo>
                  <a:pt x="2524888" y="39767"/>
                </a:moveTo>
                <a:cubicBezTo>
                  <a:pt x="2525275" y="41829"/>
                  <a:pt x="2524888" y="43462"/>
                  <a:pt x="2523857" y="43419"/>
                </a:cubicBezTo>
                <a:cubicBezTo>
                  <a:pt x="2520677" y="43419"/>
                  <a:pt x="2514791" y="39122"/>
                  <a:pt x="2514791" y="36888"/>
                </a:cubicBezTo>
                <a:cubicBezTo>
                  <a:pt x="2515006" y="33365"/>
                  <a:pt x="2524373" y="35857"/>
                  <a:pt x="2525103" y="39767"/>
                </a:cubicBezTo>
                <a:close/>
                <a:moveTo>
                  <a:pt x="2481063" y="4274423"/>
                </a:moveTo>
                <a:cubicBezTo>
                  <a:pt x="2482309" y="4278161"/>
                  <a:pt x="2476380" y="4277731"/>
                  <a:pt x="2473200" y="4273821"/>
                </a:cubicBezTo>
                <a:cubicBezTo>
                  <a:pt x="2470021" y="4269912"/>
                  <a:pt x="2470365" y="4269525"/>
                  <a:pt x="2479516" y="4267677"/>
                </a:cubicBezTo>
                <a:cubicBezTo>
                  <a:pt x="2485704" y="4266474"/>
                  <a:pt x="2486305" y="4266646"/>
                  <a:pt x="2483512" y="4269009"/>
                </a:cubicBezTo>
                <a:cubicBezTo>
                  <a:pt x="2481798" y="4270255"/>
                  <a:pt x="2480870" y="4272313"/>
                  <a:pt x="2481063" y="4274423"/>
                </a:cubicBezTo>
                <a:close/>
                <a:moveTo>
                  <a:pt x="2466154" y="2401118"/>
                </a:moveTo>
                <a:cubicBezTo>
                  <a:pt x="2465527" y="2400199"/>
                  <a:pt x="2465527" y="2398988"/>
                  <a:pt x="2466154" y="2398068"/>
                </a:cubicBezTo>
                <a:cubicBezTo>
                  <a:pt x="2467615" y="2395662"/>
                  <a:pt x="2473329" y="2395705"/>
                  <a:pt x="2473329" y="2398068"/>
                </a:cubicBezTo>
                <a:cubicBezTo>
                  <a:pt x="2473329" y="2400431"/>
                  <a:pt x="2467701" y="2402708"/>
                  <a:pt x="2466068" y="2401076"/>
                </a:cubicBezTo>
                <a:close/>
                <a:moveTo>
                  <a:pt x="2473243" y="2762976"/>
                </a:moveTo>
                <a:cubicBezTo>
                  <a:pt x="2473243" y="2763491"/>
                  <a:pt x="2471740" y="2763921"/>
                  <a:pt x="2469978" y="2763921"/>
                </a:cubicBezTo>
                <a:cubicBezTo>
                  <a:pt x="2468217" y="2763921"/>
                  <a:pt x="2467271" y="2762933"/>
                  <a:pt x="2468002" y="2761730"/>
                </a:cubicBezTo>
                <a:cubicBezTo>
                  <a:pt x="2469119" y="2759753"/>
                  <a:pt x="2473157" y="2760698"/>
                  <a:pt x="2473157" y="2762933"/>
                </a:cubicBezTo>
                <a:close/>
                <a:moveTo>
                  <a:pt x="2466842" y="2778873"/>
                </a:moveTo>
                <a:cubicBezTo>
                  <a:pt x="2468087" y="2776510"/>
                  <a:pt x="2469548" y="2774576"/>
                  <a:pt x="2470064" y="2774576"/>
                </a:cubicBezTo>
                <a:cubicBezTo>
                  <a:pt x="2470580" y="2774576"/>
                  <a:pt x="2471052" y="2776467"/>
                  <a:pt x="2471052" y="2778873"/>
                </a:cubicBezTo>
                <a:cubicBezTo>
                  <a:pt x="2471052" y="2781279"/>
                  <a:pt x="2469634" y="2783170"/>
                  <a:pt x="2467830" y="2783170"/>
                </a:cubicBezTo>
                <a:cubicBezTo>
                  <a:pt x="2465252" y="2783170"/>
                  <a:pt x="2465080" y="2782138"/>
                  <a:pt x="2466842" y="2778873"/>
                </a:cubicBezTo>
                <a:close/>
                <a:moveTo>
                  <a:pt x="2479130" y="2917953"/>
                </a:moveTo>
                <a:cubicBezTo>
                  <a:pt x="2484157" y="2917652"/>
                  <a:pt x="2487465" y="2917953"/>
                  <a:pt x="2486477" y="2919070"/>
                </a:cubicBezTo>
                <a:cubicBezTo>
                  <a:pt x="2483298" y="2922121"/>
                  <a:pt x="2471525" y="2923753"/>
                  <a:pt x="2470064" y="2921390"/>
                </a:cubicBezTo>
                <a:cubicBezTo>
                  <a:pt x="2468603" y="2919027"/>
                  <a:pt x="2468173" y="2918597"/>
                  <a:pt x="2479130" y="2917824"/>
                </a:cubicBezTo>
                <a:close/>
                <a:moveTo>
                  <a:pt x="2488324" y="1050062"/>
                </a:moveTo>
                <a:cubicBezTo>
                  <a:pt x="2493437" y="1048816"/>
                  <a:pt x="2494082" y="1049246"/>
                  <a:pt x="2494082" y="1054015"/>
                </a:cubicBezTo>
                <a:cubicBezTo>
                  <a:pt x="2494082" y="1060202"/>
                  <a:pt x="2487895" y="1061448"/>
                  <a:pt x="2483555" y="1056120"/>
                </a:cubicBezTo>
                <a:cubicBezTo>
                  <a:pt x="2480462" y="1052296"/>
                  <a:pt x="2480762" y="1051910"/>
                  <a:pt x="2488324" y="1050062"/>
                </a:cubicBezTo>
                <a:close/>
                <a:moveTo>
                  <a:pt x="2485918" y="38607"/>
                </a:moveTo>
                <a:cubicBezTo>
                  <a:pt x="2487409" y="40123"/>
                  <a:pt x="2487409" y="41326"/>
                  <a:pt x="2485918" y="42216"/>
                </a:cubicBezTo>
                <a:cubicBezTo>
                  <a:pt x="2484672" y="42933"/>
                  <a:pt x="2483078" y="42512"/>
                  <a:pt x="2482352" y="41271"/>
                </a:cubicBezTo>
                <a:cubicBezTo>
                  <a:pt x="2480505" y="38005"/>
                  <a:pt x="2483254" y="35857"/>
                  <a:pt x="2485918" y="38607"/>
                </a:cubicBezTo>
                <a:close/>
                <a:moveTo>
                  <a:pt x="2495113" y="2863773"/>
                </a:moveTo>
                <a:cubicBezTo>
                  <a:pt x="2493223" y="2863773"/>
                  <a:pt x="2491934" y="2862785"/>
                  <a:pt x="2492320" y="2861625"/>
                </a:cubicBezTo>
                <a:cubicBezTo>
                  <a:pt x="2492754" y="2860435"/>
                  <a:pt x="2493850" y="2859610"/>
                  <a:pt x="2495113" y="2859520"/>
                </a:cubicBezTo>
                <a:cubicBezTo>
                  <a:pt x="2496385" y="2859588"/>
                  <a:pt x="2497489" y="2860422"/>
                  <a:pt x="2497906" y="2861625"/>
                </a:cubicBezTo>
                <a:cubicBezTo>
                  <a:pt x="2498249" y="2862785"/>
                  <a:pt x="2497046" y="2863773"/>
                  <a:pt x="2495113" y="2863773"/>
                </a:cubicBezTo>
                <a:close/>
                <a:moveTo>
                  <a:pt x="2498035" y="2893334"/>
                </a:moveTo>
                <a:cubicBezTo>
                  <a:pt x="2499796" y="2894494"/>
                  <a:pt x="2500011" y="2895568"/>
                  <a:pt x="2498636" y="2896470"/>
                </a:cubicBezTo>
                <a:cubicBezTo>
                  <a:pt x="2497416" y="2897200"/>
                  <a:pt x="2495831" y="2896801"/>
                  <a:pt x="2495100" y="2895576"/>
                </a:cubicBezTo>
                <a:cubicBezTo>
                  <a:pt x="2495092" y="2895559"/>
                  <a:pt x="2495079" y="2895542"/>
                  <a:pt x="2495070" y="2895525"/>
                </a:cubicBezTo>
                <a:cubicBezTo>
                  <a:pt x="2493137" y="2892388"/>
                  <a:pt x="2494640" y="2891228"/>
                  <a:pt x="2498249" y="2893334"/>
                </a:cubicBezTo>
                <a:close/>
                <a:moveTo>
                  <a:pt x="2487809" y="1554565"/>
                </a:moveTo>
                <a:cubicBezTo>
                  <a:pt x="2488995" y="1554565"/>
                  <a:pt x="2489957" y="1555528"/>
                  <a:pt x="2489957" y="1556714"/>
                </a:cubicBezTo>
                <a:cubicBezTo>
                  <a:pt x="2489957" y="1557900"/>
                  <a:pt x="2488995" y="1558862"/>
                  <a:pt x="2487809" y="1558862"/>
                </a:cubicBezTo>
                <a:cubicBezTo>
                  <a:pt x="2486623" y="1558862"/>
                  <a:pt x="2485661" y="1557900"/>
                  <a:pt x="2485661" y="1556714"/>
                </a:cubicBezTo>
                <a:cubicBezTo>
                  <a:pt x="2485661" y="1555528"/>
                  <a:pt x="2486623" y="1554565"/>
                  <a:pt x="2487809" y="1554565"/>
                </a:cubicBezTo>
                <a:close/>
                <a:moveTo>
                  <a:pt x="2485704" y="1200571"/>
                </a:moveTo>
                <a:cubicBezTo>
                  <a:pt x="2485704" y="1198767"/>
                  <a:pt x="2486649" y="1197864"/>
                  <a:pt x="2487809" y="1198595"/>
                </a:cubicBezTo>
                <a:cubicBezTo>
                  <a:pt x="2488986" y="1199304"/>
                  <a:pt x="2489751" y="1200534"/>
                  <a:pt x="2489871" y="1201903"/>
                </a:cubicBezTo>
                <a:cubicBezTo>
                  <a:pt x="2489871" y="1202995"/>
                  <a:pt x="2488986" y="1203880"/>
                  <a:pt x="2487895" y="1203881"/>
                </a:cubicBezTo>
                <a:cubicBezTo>
                  <a:pt x="2487869" y="1203881"/>
                  <a:pt x="2487839" y="1203881"/>
                  <a:pt x="2487809" y="1203879"/>
                </a:cubicBezTo>
                <a:cubicBezTo>
                  <a:pt x="2486649" y="1203879"/>
                  <a:pt x="2485704" y="1202419"/>
                  <a:pt x="2485704" y="1200571"/>
                </a:cubicBezTo>
                <a:close/>
                <a:moveTo>
                  <a:pt x="2487809" y="2800012"/>
                </a:moveTo>
                <a:cubicBezTo>
                  <a:pt x="2487809" y="2801172"/>
                  <a:pt x="2487379" y="2802117"/>
                  <a:pt x="2486863" y="2802117"/>
                </a:cubicBezTo>
                <a:cubicBezTo>
                  <a:pt x="2486348" y="2802117"/>
                  <a:pt x="2485360" y="2801172"/>
                  <a:pt x="2484629" y="2800012"/>
                </a:cubicBezTo>
                <a:cubicBezTo>
                  <a:pt x="2483899" y="2798852"/>
                  <a:pt x="2484372" y="2797864"/>
                  <a:pt x="2485575" y="2797864"/>
                </a:cubicBezTo>
                <a:cubicBezTo>
                  <a:pt x="2486786" y="2797838"/>
                  <a:pt x="2487783" y="2798800"/>
                  <a:pt x="2487809" y="2800012"/>
                </a:cubicBezTo>
                <a:cubicBezTo>
                  <a:pt x="2487809" y="2800012"/>
                  <a:pt x="2487809" y="2800012"/>
                  <a:pt x="2487809" y="2800012"/>
                </a:cubicBezTo>
                <a:close/>
                <a:moveTo>
                  <a:pt x="2491332" y="2936901"/>
                </a:moveTo>
                <a:cubicBezTo>
                  <a:pt x="2490516" y="2939436"/>
                  <a:pt x="2487852" y="2940037"/>
                  <a:pt x="2483082" y="2938791"/>
                </a:cubicBezTo>
                <a:cubicBezTo>
                  <a:pt x="2480719" y="2938568"/>
                  <a:pt x="2478988" y="2936467"/>
                  <a:pt x="2479211" y="2934108"/>
                </a:cubicBezTo>
                <a:cubicBezTo>
                  <a:pt x="2479349" y="2932694"/>
                  <a:pt x="2480169" y="2931444"/>
                  <a:pt x="2481407" y="2930757"/>
                </a:cubicBezTo>
                <a:cubicBezTo>
                  <a:pt x="2484028" y="2929253"/>
                  <a:pt x="2492191" y="2934237"/>
                  <a:pt x="2491332" y="2936901"/>
                </a:cubicBezTo>
                <a:close/>
                <a:moveTo>
                  <a:pt x="2491719" y="2770237"/>
                </a:moveTo>
                <a:cubicBezTo>
                  <a:pt x="2493308" y="2770237"/>
                  <a:pt x="2496015" y="2779990"/>
                  <a:pt x="2496015" y="2785361"/>
                </a:cubicBezTo>
                <a:cubicBezTo>
                  <a:pt x="2496015" y="2788540"/>
                  <a:pt x="2492363" y="2787423"/>
                  <a:pt x="2491031" y="2783900"/>
                </a:cubicBezTo>
                <a:cubicBezTo>
                  <a:pt x="2489270" y="2778873"/>
                  <a:pt x="2489656" y="2770280"/>
                  <a:pt x="2491719" y="2770280"/>
                </a:cubicBezTo>
                <a:close/>
                <a:moveTo>
                  <a:pt x="2494211" y="2017865"/>
                </a:moveTo>
                <a:cubicBezTo>
                  <a:pt x="2495285" y="2017865"/>
                  <a:pt x="2496144" y="2019325"/>
                  <a:pt x="2496144" y="2021087"/>
                </a:cubicBezTo>
                <a:cubicBezTo>
                  <a:pt x="2496144" y="2024352"/>
                  <a:pt x="2493695" y="2025384"/>
                  <a:pt x="2491375" y="2022891"/>
                </a:cubicBezTo>
                <a:cubicBezTo>
                  <a:pt x="2489656" y="2021216"/>
                  <a:pt x="2491547" y="2017865"/>
                  <a:pt x="2494211" y="2017865"/>
                </a:cubicBezTo>
                <a:close/>
                <a:moveTo>
                  <a:pt x="2491117" y="2806672"/>
                </a:moveTo>
                <a:cubicBezTo>
                  <a:pt x="2489356" y="2803793"/>
                  <a:pt x="2491117" y="2800528"/>
                  <a:pt x="2493223" y="2802676"/>
                </a:cubicBezTo>
                <a:lnTo>
                  <a:pt x="2493223" y="2802676"/>
                </a:lnTo>
                <a:cubicBezTo>
                  <a:pt x="2494005" y="2803862"/>
                  <a:pt x="2494151" y="2805357"/>
                  <a:pt x="2493609" y="2806672"/>
                </a:cubicBezTo>
                <a:cubicBezTo>
                  <a:pt x="2492922" y="2808949"/>
                  <a:pt x="2492406" y="2808949"/>
                  <a:pt x="2491117" y="2806672"/>
                </a:cubicBezTo>
                <a:close/>
                <a:moveTo>
                  <a:pt x="2497132" y="2853290"/>
                </a:moveTo>
                <a:cubicBezTo>
                  <a:pt x="2495328" y="2856211"/>
                  <a:pt x="2494082" y="2855653"/>
                  <a:pt x="2494082" y="2851958"/>
                </a:cubicBezTo>
                <a:cubicBezTo>
                  <a:pt x="2494082" y="2850110"/>
                  <a:pt x="2495027" y="2849208"/>
                  <a:pt x="2496187" y="2849981"/>
                </a:cubicBezTo>
                <a:cubicBezTo>
                  <a:pt x="2497356" y="2850639"/>
                  <a:pt x="2497777" y="2852112"/>
                  <a:pt x="2497132" y="2853290"/>
                </a:cubicBezTo>
                <a:close/>
                <a:moveTo>
                  <a:pt x="2493953" y="1762863"/>
                </a:moveTo>
                <a:cubicBezTo>
                  <a:pt x="2492793" y="1762863"/>
                  <a:pt x="2491848" y="1761359"/>
                  <a:pt x="2491848" y="1759555"/>
                </a:cubicBezTo>
                <a:cubicBezTo>
                  <a:pt x="2491848" y="1757750"/>
                  <a:pt x="2492793" y="1756805"/>
                  <a:pt x="2493953" y="1757535"/>
                </a:cubicBezTo>
                <a:cubicBezTo>
                  <a:pt x="2495100" y="1758274"/>
                  <a:pt x="2495856" y="1759486"/>
                  <a:pt x="2496015" y="1760844"/>
                </a:cubicBezTo>
                <a:cubicBezTo>
                  <a:pt x="2496015" y="1761961"/>
                  <a:pt x="2495113" y="1762863"/>
                  <a:pt x="2493996" y="1762863"/>
                </a:cubicBezTo>
                <a:cubicBezTo>
                  <a:pt x="2493983" y="1762863"/>
                  <a:pt x="2493966" y="1762863"/>
                  <a:pt x="2493953" y="1762863"/>
                </a:cubicBezTo>
                <a:close/>
                <a:moveTo>
                  <a:pt x="2484500" y="1794744"/>
                </a:moveTo>
                <a:cubicBezTo>
                  <a:pt x="2486348" y="1794744"/>
                  <a:pt x="2487079" y="1795990"/>
                  <a:pt x="2486348" y="1797923"/>
                </a:cubicBezTo>
                <a:cubicBezTo>
                  <a:pt x="2485618" y="1799857"/>
                  <a:pt x="2484844" y="1801103"/>
                  <a:pt x="2484500" y="1801103"/>
                </a:cubicBezTo>
                <a:cubicBezTo>
                  <a:pt x="2484157" y="1801103"/>
                  <a:pt x="2483383" y="1799685"/>
                  <a:pt x="2482739" y="1797923"/>
                </a:cubicBezTo>
                <a:cubicBezTo>
                  <a:pt x="2482094" y="1796162"/>
                  <a:pt x="2482825" y="1794958"/>
                  <a:pt x="2484629" y="1794958"/>
                </a:cubicBezTo>
                <a:close/>
                <a:moveTo>
                  <a:pt x="2482911" y="2909231"/>
                </a:moveTo>
                <a:cubicBezTo>
                  <a:pt x="2483598" y="2909918"/>
                  <a:pt x="2482395" y="2910434"/>
                  <a:pt x="2480161" y="2910348"/>
                </a:cubicBezTo>
                <a:cubicBezTo>
                  <a:pt x="2477927" y="2910262"/>
                  <a:pt x="2477239" y="2909746"/>
                  <a:pt x="2478915" y="2909059"/>
                </a:cubicBezTo>
                <a:cubicBezTo>
                  <a:pt x="2480230" y="2908410"/>
                  <a:pt x="2481785" y="2908475"/>
                  <a:pt x="2483040" y="2909231"/>
                </a:cubicBezTo>
                <a:close/>
                <a:moveTo>
                  <a:pt x="2479302" y="4243058"/>
                </a:moveTo>
                <a:cubicBezTo>
                  <a:pt x="2479280" y="4244270"/>
                  <a:pt x="2478279" y="4245232"/>
                  <a:pt x="2477067" y="4245206"/>
                </a:cubicBezTo>
                <a:cubicBezTo>
                  <a:pt x="2477067" y="4245206"/>
                  <a:pt x="2477067" y="4245206"/>
                  <a:pt x="2477067" y="4245206"/>
                </a:cubicBezTo>
                <a:cubicBezTo>
                  <a:pt x="2475864" y="4245206"/>
                  <a:pt x="2475435" y="4244261"/>
                  <a:pt x="2476165" y="4243058"/>
                </a:cubicBezTo>
                <a:cubicBezTo>
                  <a:pt x="2476896" y="4241855"/>
                  <a:pt x="2477884" y="4240953"/>
                  <a:pt x="2478356" y="4240953"/>
                </a:cubicBezTo>
                <a:cubicBezTo>
                  <a:pt x="2478829" y="4240953"/>
                  <a:pt x="2479430" y="4241898"/>
                  <a:pt x="2479430" y="4243058"/>
                </a:cubicBezTo>
                <a:close/>
                <a:moveTo>
                  <a:pt x="2484844" y="3034476"/>
                </a:moveTo>
                <a:cubicBezTo>
                  <a:pt x="2482739" y="3032328"/>
                  <a:pt x="2483211" y="3023563"/>
                  <a:pt x="2485575" y="3022102"/>
                </a:cubicBezTo>
                <a:cubicBezTo>
                  <a:pt x="2486735" y="3021371"/>
                  <a:pt x="2487680" y="3021801"/>
                  <a:pt x="2487680" y="3023004"/>
                </a:cubicBezTo>
                <a:cubicBezTo>
                  <a:pt x="2487680" y="3026699"/>
                  <a:pt x="2493394" y="3025582"/>
                  <a:pt x="2494984" y="3021543"/>
                </a:cubicBezTo>
                <a:cubicBezTo>
                  <a:pt x="2496574" y="3017504"/>
                  <a:pt x="2496617" y="3018192"/>
                  <a:pt x="2498206" y="3022102"/>
                </a:cubicBezTo>
                <a:cubicBezTo>
                  <a:pt x="2500827" y="3028547"/>
                  <a:pt x="2500570" y="3029535"/>
                  <a:pt x="2496273" y="3029535"/>
                </a:cubicBezTo>
                <a:cubicBezTo>
                  <a:pt x="2494086" y="3029522"/>
                  <a:pt x="2492088" y="3030755"/>
                  <a:pt x="2491117" y="3032714"/>
                </a:cubicBezTo>
                <a:cubicBezTo>
                  <a:pt x="2489957" y="3036109"/>
                  <a:pt x="2487336" y="3036667"/>
                  <a:pt x="2484973" y="3034476"/>
                </a:cubicBezTo>
                <a:close/>
                <a:moveTo>
                  <a:pt x="2498550" y="2984034"/>
                </a:moveTo>
                <a:cubicBezTo>
                  <a:pt x="2497949" y="2982960"/>
                  <a:pt x="2498550" y="2982788"/>
                  <a:pt x="2499882" y="2983647"/>
                </a:cubicBezTo>
                <a:cubicBezTo>
                  <a:pt x="2501317" y="2984627"/>
                  <a:pt x="2502220" y="2986212"/>
                  <a:pt x="2502331" y="2987944"/>
                </a:cubicBezTo>
                <a:cubicBezTo>
                  <a:pt x="2502640" y="2989860"/>
                  <a:pt x="2504089" y="2991394"/>
                  <a:pt x="2505983" y="2991811"/>
                </a:cubicBezTo>
                <a:cubicBezTo>
                  <a:pt x="2509420" y="2992713"/>
                  <a:pt x="2509420" y="2992799"/>
                  <a:pt x="2505983" y="2993014"/>
                </a:cubicBezTo>
                <a:cubicBezTo>
                  <a:pt x="2503753" y="2993023"/>
                  <a:pt x="2501760" y="2991630"/>
                  <a:pt x="2500999" y="2989534"/>
                </a:cubicBezTo>
                <a:cubicBezTo>
                  <a:pt x="2500320" y="2987665"/>
                  <a:pt x="2499543" y="2985826"/>
                  <a:pt x="2498679" y="2984034"/>
                </a:cubicBezTo>
                <a:close/>
                <a:moveTo>
                  <a:pt x="2505167" y="2934538"/>
                </a:moveTo>
                <a:cubicBezTo>
                  <a:pt x="2506886" y="2932776"/>
                  <a:pt x="2512772" y="2935526"/>
                  <a:pt x="2512772" y="2938061"/>
                </a:cubicBezTo>
                <a:cubicBezTo>
                  <a:pt x="2512772" y="2939264"/>
                  <a:pt x="2511440" y="2940252"/>
                  <a:pt x="2509764" y="2940252"/>
                </a:cubicBezTo>
                <a:cubicBezTo>
                  <a:pt x="2506585" y="2940252"/>
                  <a:pt x="2503448" y="2936385"/>
                  <a:pt x="2505296" y="2934538"/>
                </a:cubicBezTo>
                <a:close/>
                <a:moveTo>
                  <a:pt x="2510710" y="2315445"/>
                </a:moveTo>
                <a:cubicBezTo>
                  <a:pt x="2509541" y="2315424"/>
                  <a:pt x="2508604" y="2314465"/>
                  <a:pt x="2508604" y="2313297"/>
                </a:cubicBezTo>
                <a:cubicBezTo>
                  <a:pt x="2508604" y="2312111"/>
                  <a:pt x="2509567" y="2311148"/>
                  <a:pt x="2510752" y="2311148"/>
                </a:cubicBezTo>
                <a:cubicBezTo>
                  <a:pt x="2511938" y="2311148"/>
                  <a:pt x="2512901" y="2312111"/>
                  <a:pt x="2512901" y="2313297"/>
                </a:cubicBezTo>
                <a:cubicBezTo>
                  <a:pt x="2512901" y="2314452"/>
                  <a:pt x="2511990" y="2315398"/>
                  <a:pt x="2510838" y="2315445"/>
                </a:cubicBezTo>
                <a:close/>
                <a:moveTo>
                  <a:pt x="2504394" y="2083430"/>
                </a:moveTo>
                <a:cubicBezTo>
                  <a:pt x="2504394" y="2080423"/>
                  <a:pt x="2515436" y="2082184"/>
                  <a:pt x="2516467" y="2085364"/>
                </a:cubicBezTo>
                <a:cubicBezTo>
                  <a:pt x="2516982" y="2086867"/>
                  <a:pt x="2515694" y="2087942"/>
                  <a:pt x="2513502" y="2087856"/>
                </a:cubicBezTo>
                <a:cubicBezTo>
                  <a:pt x="2508132" y="2087598"/>
                  <a:pt x="2504523" y="2085879"/>
                  <a:pt x="2504523" y="2083430"/>
                </a:cubicBezTo>
                <a:close/>
                <a:moveTo>
                  <a:pt x="2506370" y="1533469"/>
                </a:moveTo>
                <a:cubicBezTo>
                  <a:pt x="2507556" y="1533422"/>
                  <a:pt x="2508557" y="1534346"/>
                  <a:pt x="2508604" y="1535532"/>
                </a:cubicBezTo>
                <a:cubicBezTo>
                  <a:pt x="2508604" y="1535545"/>
                  <a:pt x="2508604" y="1535562"/>
                  <a:pt x="2508604" y="1535575"/>
                </a:cubicBezTo>
                <a:cubicBezTo>
                  <a:pt x="2508604" y="1536735"/>
                  <a:pt x="2508175" y="1537680"/>
                  <a:pt x="2507702" y="1537680"/>
                </a:cubicBezTo>
                <a:cubicBezTo>
                  <a:pt x="2507229" y="1537680"/>
                  <a:pt x="2506155" y="1536735"/>
                  <a:pt x="2505468" y="1535575"/>
                </a:cubicBezTo>
                <a:cubicBezTo>
                  <a:pt x="2504780" y="1534415"/>
                  <a:pt x="2505296" y="1533340"/>
                  <a:pt x="2506499" y="1533340"/>
                </a:cubicBezTo>
                <a:close/>
                <a:moveTo>
                  <a:pt x="2511139" y="101680"/>
                </a:moveTo>
                <a:cubicBezTo>
                  <a:pt x="2515436" y="97856"/>
                  <a:pt x="2515436" y="97856"/>
                  <a:pt x="2514233" y="101680"/>
                </a:cubicBezTo>
                <a:cubicBezTo>
                  <a:pt x="2513515" y="103545"/>
                  <a:pt x="2513038" y="105496"/>
                  <a:pt x="2512815" y="107481"/>
                </a:cubicBezTo>
                <a:cubicBezTo>
                  <a:pt x="2512815" y="109973"/>
                  <a:pt x="2509249" y="110059"/>
                  <a:pt x="2507788" y="107481"/>
                </a:cubicBezTo>
                <a:cubicBezTo>
                  <a:pt x="2507229" y="106407"/>
                  <a:pt x="2508733" y="103872"/>
                  <a:pt x="2511139" y="101680"/>
                </a:cubicBezTo>
                <a:close/>
                <a:moveTo>
                  <a:pt x="2508647" y="1059815"/>
                </a:moveTo>
                <a:cubicBezTo>
                  <a:pt x="2508411" y="1061744"/>
                  <a:pt x="2507143" y="1063390"/>
                  <a:pt x="2505339" y="1064112"/>
                </a:cubicBezTo>
                <a:cubicBezTo>
                  <a:pt x="2500613" y="1065960"/>
                  <a:pt x="2498636" y="1065745"/>
                  <a:pt x="2497046" y="1063124"/>
                </a:cubicBezTo>
                <a:cubicBezTo>
                  <a:pt x="2495457" y="1060503"/>
                  <a:pt x="2495886" y="1059687"/>
                  <a:pt x="2502890" y="1057925"/>
                </a:cubicBezTo>
                <a:cubicBezTo>
                  <a:pt x="2507315" y="1057152"/>
                  <a:pt x="2508733" y="1057581"/>
                  <a:pt x="2508733" y="1059987"/>
                </a:cubicBezTo>
                <a:close/>
                <a:moveTo>
                  <a:pt x="2498249" y="1050879"/>
                </a:moveTo>
                <a:cubicBezTo>
                  <a:pt x="2498249" y="1049716"/>
                  <a:pt x="2499190" y="1048773"/>
                  <a:pt x="2500355" y="1048773"/>
                </a:cubicBezTo>
                <a:cubicBezTo>
                  <a:pt x="2501519" y="1048773"/>
                  <a:pt x="2502460" y="1049716"/>
                  <a:pt x="2502460" y="1050879"/>
                </a:cubicBezTo>
                <a:cubicBezTo>
                  <a:pt x="2502460" y="1052041"/>
                  <a:pt x="2501519" y="1052984"/>
                  <a:pt x="2500355" y="1052984"/>
                </a:cubicBezTo>
                <a:cubicBezTo>
                  <a:pt x="2499190" y="1052984"/>
                  <a:pt x="2498249" y="1052041"/>
                  <a:pt x="2498249" y="1050879"/>
                </a:cubicBezTo>
                <a:close/>
                <a:moveTo>
                  <a:pt x="2502546" y="168363"/>
                </a:moveTo>
                <a:cubicBezTo>
                  <a:pt x="2502546" y="169222"/>
                  <a:pt x="2501472" y="170297"/>
                  <a:pt x="2500183" y="170726"/>
                </a:cubicBezTo>
                <a:cubicBezTo>
                  <a:pt x="2498894" y="171156"/>
                  <a:pt x="2498206" y="170468"/>
                  <a:pt x="2498593" y="169137"/>
                </a:cubicBezTo>
                <a:cubicBezTo>
                  <a:pt x="2499410" y="166559"/>
                  <a:pt x="2502546" y="165871"/>
                  <a:pt x="2502546" y="168363"/>
                </a:cubicBezTo>
                <a:close/>
                <a:moveTo>
                  <a:pt x="2501816" y="140178"/>
                </a:moveTo>
                <a:cubicBezTo>
                  <a:pt x="2500879" y="141724"/>
                  <a:pt x="2499306" y="142777"/>
                  <a:pt x="2497519" y="143056"/>
                </a:cubicBezTo>
                <a:cubicBezTo>
                  <a:pt x="2494554" y="143615"/>
                  <a:pt x="2494125" y="142842"/>
                  <a:pt x="2495371" y="138760"/>
                </a:cubicBezTo>
                <a:cubicBezTo>
                  <a:pt x="2495895" y="136667"/>
                  <a:pt x="2496703" y="134657"/>
                  <a:pt x="2497777" y="132788"/>
                </a:cubicBezTo>
                <a:cubicBezTo>
                  <a:pt x="2498937" y="131327"/>
                  <a:pt x="2502546" y="137686"/>
                  <a:pt x="2501730" y="140178"/>
                </a:cubicBezTo>
                <a:close/>
                <a:moveTo>
                  <a:pt x="2497218" y="105375"/>
                </a:moveTo>
                <a:cubicBezTo>
                  <a:pt x="2497622" y="107829"/>
                  <a:pt x="2497381" y="110342"/>
                  <a:pt x="2496531" y="112680"/>
                </a:cubicBezTo>
                <a:cubicBezTo>
                  <a:pt x="2494855" y="118824"/>
                  <a:pt x="2494812" y="118867"/>
                  <a:pt x="2493223" y="113926"/>
                </a:cubicBezTo>
                <a:cubicBezTo>
                  <a:pt x="2491633" y="108985"/>
                  <a:pt x="2494640" y="102883"/>
                  <a:pt x="2497132" y="105375"/>
                </a:cubicBezTo>
                <a:close/>
                <a:moveTo>
                  <a:pt x="2490301" y="26319"/>
                </a:moveTo>
                <a:cubicBezTo>
                  <a:pt x="2492664" y="28553"/>
                  <a:pt x="2493996" y="31431"/>
                  <a:pt x="2493223" y="32720"/>
                </a:cubicBezTo>
                <a:cubicBezTo>
                  <a:pt x="2491203" y="36029"/>
                  <a:pt x="2489270" y="35513"/>
                  <a:pt x="2485188" y="30701"/>
                </a:cubicBezTo>
                <a:cubicBezTo>
                  <a:pt x="2478185" y="22495"/>
                  <a:pt x="2482352" y="18886"/>
                  <a:pt x="2490215" y="26319"/>
                </a:cubicBezTo>
                <a:close/>
                <a:moveTo>
                  <a:pt x="2479302" y="1063639"/>
                </a:moveTo>
                <a:cubicBezTo>
                  <a:pt x="2480651" y="1063818"/>
                  <a:pt x="2481849" y="1064591"/>
                  <a:pt x="2482567" y="1065745"/>
                </a:cubicBezTo>
                <a:cubicBezTo>
                  <a:pt x="2483298" y="1066905"/>
                  <a:pt x="2482567" y="1067893"/>
                  <a:pt x="2480591" y="1067893"/>
                </a:cubicBezTo>
                <a:cubicBezTo>
                  <a:pt x="2478614" y="1067893"/>
                  <a:pt x="2477325" y="1066905"/>
                  <a:pt x="2477325" y="1065745"/>
                </a:cubicBezTo>
                <a:cubicBezTo>
                  <a:pt x="2477300" y="1064622"/>
                  <a:pt x="2478180" y="1063686"/>
                  <a:pt x="2479302" y="1063639"/>
                </a:cubicBezTo>
                <a:close/>
                <a:moveTo>
                  <a:pt x="2473673" y="1508678"/>
                </a:moveTo>
                <a:cubicBezTo>
                  <a:pt x="2475134" y="1507174"/>
                  <a:pt x="2481493" y="1510139"/>
                  <a:pt x="2481493" y="1512287"/>
                </a:cubicBezTo>
                <a:cubicBezTo>
                  <a:pt x="2481493" y="1514435"/>
                  <a:pt x="2475779" y="1514650"/>
                  <a:pt x="2474103" y="1511900"/>
                </a:cubicBezTo>
                <a:cubicBezTo>
                  <a:pt x="2473329" y="1510654"/>
                  <a:pt x="2473157" y="1509194"/>
                  <a:pt x="2473673" y="1508678"/>
                </a:cubicBezTo>
                <a:close/>
                <a:moveTo>
                  <a:pt x="2469978" y="1057238"/>
                </a:moveTo>
                <a:cubicBezTo>
                  <a:pt x="2470709" y="1056077"/>
                  <a:pt x="2471697" y="1055132"/>
                  <a:pt x="2472212" y="1055132"/>
                </a:cubicBezTo>
                <a:cubicBezTo>
                  <a:pt x="2472728" y="1055132"/>
                  <a:pt x="2473157" y="1056077"/>
                  <a:pt x="2473157" y="1057238"/>
                </a:cubicBezTo>
                <a:cubicBezTo>
                  <a:pt x="2473132" y="1058447"/>
                  <a:pt x="2472135" y="1059409"/>
                  <a:pt x="2470923" y="1059386"/>
                </a:cubicBezTo>
                <a:cubicBezTo>
                  <a:pt x="2470923" y="1059386"/>
                  <a:pt x="2470923" y="1059386"/>
                  <a:pt x="2470923" y="1059386"/>
                </a:cubicBezTo>
                <a:cubicBezTo>
                  <a:pt x="2469720" y="1059386"/>
                  <a:pt x="2469291" y="1058441"/>
                  <a:pt x="2469978" y="1057238"/>
                </a:cubicBezTo>
                <a:close/>
                <a:moveTo>
                  <a:pt x="2468947" y="1505670"/>
                </a:moveTo>
                <a:cubicBezTo>
                  <a:pt x="2468994" y="1506809"/>
                  <a:pt x="2468113" y="1507771"/>
                  <a:pt x="2466975" y="1507819"/>
                </a:cubicBezTo>
                <a:cubicBezTo>
                  <a:pt x="2466975" y="1507819"/>
                  <a:pt x="2466970" y="1507819"/>
                  <a:pt x="2466970" y="1507819"/>
                </a:cubicBezTo>
                <a:cubicBezTo>
                  <a:pt x="2465617" y="1507625"/>
                  <a:pt x="2464418" y="1506835"/>
                  <a:pt x="2463705" y="1505670"/>
                </a:cubicBezTo>
                <a:cubicBezTo>
                  <a:pt x="2463018" y="1504510"/>
                  <a:pt x="2463705" y="1503565"/>
                  <a:pt x="2465681" y="1503565"/>
                </a:cubicBezTo>
                <a:cubicBezTo>
                  <a:pt x="2467658" y="1503565"/>
                  <a:pt x="2468947" y="1504510"/>
                  <a:pt x="2468947" y="1505670"/>
                </a:cubicBezTo>
                <a:close/>
                <a:moveTo>
                  <a:pt x="2462674" y="68983"/>
                </a:moveTo>
                <a:cubicBezTo>
                  <a:pt x="2463838" y="68983"/>
                  <a:pt x="2464779" y="69924"/>
                  <a:pt x="2464779" y="71089"/>
                </a:cubicBezTo>
                <a:cubicBezTo>
                  <a:pt x="2464801" y="72253"/>
                  <a:pt x="2463881" y="73211"/>
                  <a:pt x="2462717" y="73237"/>
                </a:cubicBezTo>
                <a:cubicBezTo>
                  <a:pt x="2462704" y="73237"/>
                  <a:pt x="2462687" y="73237"/>
                  <a:pt x="2462674" y="73237"/>
                </a:cubicBezTo>
                <a:cubicBezTo>
                  <a:pt x="2461509" y="73237"/>
                  <a:pt x="2460568" y="72296"/>
                  <a:pt x="2460568" y="71132"/>
                </a:cubicBezTo>
                <a:cubicBezTo>
                  <a:pt x="2460568" y="71119"/>
                  <a:pt x="2460568" y="71102"/>
                  <a:pt x="2460568" y="71089"/>
                </a:cubicBezTo>
                <a:cubicBezTo>
                  <a:pt x="2460568" y="69924"/>
                  <a:pt x="2461509" y="68983"/>
                  <a:pt x="2462674" y="68983"/>
                </a:cubicBezTo>
                <a:close/>
                <a:moveTo>
                  <a:pt x="2445788" y="636431"/>
                </a:moveTo>
                <a:cubicBezTo>
                  <a:pt x="2444585" y="636431"/>
                  <a:pt x="2444156" y="635486"/>
                  <a:pt x="2444886" y="634283"/>
                </a:cubicBezTo>
                <a:cubicBezTo>
                  <a:pt x="2445617" y="633080"/>
                  <a:pt x="2446605" y="632178"/>
                  <a:pt x="2447120" y="632178"/>
                </a:cubicBezTo>
                <a:cubicBezTo>
                  <a:pt x="2447636" y="632178"/>
                  <a:pt x="2447980" y="633123"/>
                  <a:pt x="2447980" y="634283"/>
                </a:cubicBezTo>
                <a:cubicBezTo>
                  <a:pt x="2447980" y="635469"/>
                  <a:pt x="2447017" y="636431"/>
                  <a:pt x="2445831" y="636432"/>
                </a:cubicBezTo>
                <a:cubicBezTo>
                  <a:pt x="2445818" y="636432"/>
                  <a:pt x="2445801" y="636432"/>
                  <a:pt x="2445788" y="636431"/>
                </a:cubicBezTo>
                <a:close/>
                <a:moveTo>
                  <a:pt x="2445788" y="821485"/>
                </a:moveTo>
                <a:cubicBezTo>
                  <a:pt x="2445836" y="822513"/>
                  <a:pt x="2445054" y="823392"/>
                  <a:pt x="2444027" y="823461"/>
                </a:cubicBezTo>
                <a:cubicBezTo>
                  <a:pt x="2441320" y="823461"/>
                  <a:pt x="2439730" y="820926"/>
                  <a:pt x="2440761" y="818907"/>
                </a:cubicBezTo>
                <a:cubicBezTo>
                  <a:pt x="2441792" y="816887"/>
                  <a:pt x="2445917" y="818563"/>
                  <a:pt x="2445917" y="821485"/>
                </a:cubicBezTo>
                <a:close/>
                <a:moveTo>
                  <a:pt x="2453866" y="1194126"/>
                </a:moveTo>
                <a:cubicBezTo>
                  <a:pt x="2457389" y="1197520"/>
                  <a:pt x="2459795" y="1201130"/>
                  <a:pt x="2459194" y="1202118"/>
                </a:cubicBezTo>
                <a:cubicBezTo>
                  <a:pt x="2457776" y="1204395"/>
                  <a:pt x="2457690" y="1204395"/>
                  <a:pt x="2453737" y="1201259"/>
                </a:cubicBezTo>
                <a:cubicBezTo>
                  <a:pt x="2451528" y="1199098"/>
                  <a:pt x="2449917" y="1196405"/>
                  <a:pt x="2449054" y="1193439"/>
                </a:cubicBezTo>
                <a:lnTo>
                  <a:pt x="2447507" y="1188111"/>
                </a:lnTo>
                <a:close/>
                <a:moveTo>
                  <a:pt x="2451804" y="181640"/>
                </a:moveTo>
                <a:cubicBezTo>
                  <a:pt x="2450686" y="181640"/>
                  <a:pt x="2450300" y="180651"/>
                  <a:pt x="2451030" y="179491"/>
                </a:cubicBezTo>
                <a:cubicBezTo>
                  <a:pt x="2451782" y="178310"/>
                  <a:pt x="2453032" y="177532"/>
                  <a:pt x="2454424" y="177386"/>
                </a:cubicBezTo>
                <a:cubicBezTo>
                  <a:pt x="2455585" y="177386"/>
                  <a:pt x="2455928" y="178331"/>
                  <a:pt x="2455198" y="179491"/>
                </a:cubicBezTo>
                <a:cubicBezTo>
                  <a:pt x="2454485" y="180656"/>
                  <a:pt x="2453286" y="181446"/>
                  <a:pt x="2451932" y="181640"/>
                </a:cubicBezTo>
                <a:close/>
                <a:moveTo>
                  <a:pt x="2448237" y="99489"/>
                </a:moveTo>
                <a:cubicBezTo>
                  <a:pt x="2449140" y="94806"/>
                  <a:pt x="2455198" y="94161"/>
                  <a:pt x="2455198" y="98716"/>
                </a:cubicBezTo>
                <a:cubicBezTo>
                  <a:pt x="2454949" y="100731"/>
                  <a:pt x="2453385" y="102333"/>
                  <a:pt x="2451374" y="102626"/>
                </a:cubicBezTo>
                <a:cubicBezTo>
                  <a:pt x="2448710" y="103184"/>
                  <a:pt x="2447851" y="102325"/>
                  <a:pt x="2448366" y="99489"/>
                </a:cubicBezTo>
                <a:close/>
                <a:moveTo>
                  <a:pt x="2452792" y="119984"/>
                </a:moveTo>
                <a:cubicBezTo>
                  <a:pt x="2455327" y="119984"/>
                  <a:pt x="2458248" y="125827"/>
                  <a:pt x="2458334" y="131155"/>
                </a:cubicBezTo>
                <a:cubicBezTo>
                  <a:pt x="2458334" y="134162"/>
                  <a:pt x="2449741" y="132745"/>
                  <a:pt x="2448667" y="129565"/>
                </a:cubicBezTo>
                <a:cubicBezTo>
                  <a:pt x="2447120" y="125183"/>
                  <a:pt x="2449355" y="119984"/>
                  <a:pt x="2452921" y="119984"/>
                </a:cubicBezTo>
                <a:close/>
                <a:moveTo>
                  <a:pt x="2449956" y="200759"/>
                </a:moveTo>
                <a:cubicBezTo>
                  <a:pt x="2451095" y="200733"/>
                  <a:pt x="2452036" y="201640"/>
                  <a:pt x="2452061" y="202779"/>
                </a:cubicBezTo>
                <a:cubicBezTo>
                  <a:pt x="2452061" y="202779"/>
                  <a:pt x="2452061" y="202779"/>
                  <a:pt x="2452061" y="202779"/>
                </a:cubicBezTo>
                <a:cubicBezTo>
                  <a:pt x="2451890" y="204141"/>
                  <a:pt x="2451116" y="205352"/>
                  <a:pt x="2449956" y="206087"/>
                </a:cubicBezTo>
                <a:cubicBezTo>
                  <a:pt x="2448839" y="206774"/>
                  <a:pt x="2447851" y="206087"/>
                  <a:pt x="2447851" y="204068"/>
                </a:cubicBezTo>
                <a:cubicBezTo>
                  <a:pt x="2447851" y="202048"/>
                  <a:pt x="2448968" y="200931"/>
                  <a:pt x="2450085" y="200931"/>
                </a:cubicBezTo>
                <a:close/>
                <a:moveTo>
                  <a:pt x="2447851" y="453655"/>
                </a:moveTo>
                <a:cubicBezTo>
                  <a:pt x="2449015" y="453655"/>
                  <a:pt x="2449956" y="454596"/>
                  <a:pt x="2449956" y="455761"/>
                </a:cubicBezTo>
                <a:cubicBezTo>
                  <a:pt x="2449956" y="455774"/>
                  <a:pt x="2449956" y="455791"/>
                  <a:pt x="2449956" y="455804"/>
                </a:cubicBezTo>
                <a:cubicBezTo>
                  <a:pt x="2449982" y="456942"/>
                  <a:pt x="2449075" y="457883"/>
                  <a:pt x="2447937" y="457909"/>
                </a:cubicBezTo>
                <a:cubicBezTo>
                  <a:pt x="2447911" y="457909"/>
                  <a:pt x="2447881" y="457909"/>
                  <a:pt x="2447851" y="457909"/>
                </a:cubicBezTo>
                <a:cubicBezTo>
                  <a:pt x="2446703" y="457887"/>
                  <a:pt x="2445788" y="456951"/>
                  <a:pt x="2445788" y="455804"/>
                </a:cubicBezTo>
                <a:cubicBezTo>
                  <a:pt x="2445763" y="454639"/>
                  <a:pt x="2446686" y="453677"/>
                  <a:pt x="2447851" y="453655"/>
                </a:cubicBezTo>
                <a:cubicBezTo>
                  <a:pt x="2447894" y="453651"/>
                  <a:pt x="2447937" y="453655"/>
                  <a:pt x="2447980" y="453655"/>
                </a:cubicBezTo>
                <a:close/>
                <a:moveTo>
                  <a:pt x="2439472" y="19057"/>
                </a:moveTo>
                <a:cubicBezTo>
                  <a:pt x="2442265" y="17296"/>
                  <a:pt x="2446218" y="19831"/>
                  <a:pt x="2444671" y="22366"/>
                </a:cubicBezTo>
                <a:cubicBezTo>
                  <a:pt x="2443997" y="23444"/>
                  <a:pt x="2442879" y="24166"/>
                  <a:pt x="2441621" y="24342"/>
                </a:cubicBezTo>
                <a:cubicBezTo>
                  <a:pt x="2438785" y="24342"/>
                  <a:pt x="2437281" y="20475"/>
                  <a:pt x="2439601" y="19057"/>
                </a:cubicBezTo>
                <a:close/>
                <a:moveTo>
                  <a:pt x="2441792" y="1426313"/>
                </a:moveTo>
                <a:cubicBezTo>
                  <a:pt x="2445230" y="1423305"/>
                  <a:pt x="2445617" y="1422016"/>
                  <a:pt x="2443597" y="1419481"/>
                </a:cubicBezTo>
                <a:cubicBezTo>
                  <a:pt x="2440203" y="1415185"/>
                  <a:pt x="2443167" y="1415571"/>
                  <a:pt x="2447292" y="1419782"/>
                </a:cubicBezTo>
                <a:cubicBezTo>
                  <a:pt x="2449612" y="1421905"/>
                  <a:pt x="2452800" y="1422799"/>
                  <a:pt x="2455885" y="1422188"/>
                </a:cubicBezTo>
                <a:cubicBezTo>
                  <a:pt x="2459344" y="1421375"/>
                  <a:pt x="2462876" y="1423197"/>
                  <a:pt x="2464221" y="1426485"/>
                </a:cubicBezTo>
                <a:cubicBezTo>
                  <a:pt x="2466025" y="1429277"/>
                  <a:pt x="2467056" y="1432070"/>
                  <a:pt x="2466455" y="1432629"/>
                </a:cubicBezTo>
                <a:cubicBezTo>
                  <a:pt x="2464951" y="1434176"/>
                  <a:pt x="2458549" y="1431340"/>
                  <a:pt x="2458549" y="1429106"/>
                </a:cubicBezTo>
                <a:cubicBezTo>
                  <a:pt x="2458549" y="1428074"/>
                  <a:pt x="2456014" y="1427215"/>
                  <a:pt x="2452921" y="1427215"/>
                </a:cubicBezTo>
                <a:cubicBezTo>
                  <a:pt x="2448624" y="1427215"/>
                  <a:pt x="2447808" y="1427774"/>
                  <a:pt x="2449784" y="1429750"/>
                </a:cubicBezTo>
                <a:cubicBezTo>
                  <a:pt x="2451176" y="1431205"/>
                  <a:pt x="2452053" y="1433077"/>
                  <a:pt x="2452276" y="1435078"/>
                </a:cubicBezTo>
                <a:cubicBezTo>
                  <a:pt x="2452276" y="1438214"/>
                  <a:pt x="2449140" y="1438429"/>
                  <a:pt x="2442351" y="1435636"/>
                </a:cubicBezTo>
                <a:cubicBezTo>
                  <a:pt x="2436422" y="1433101"/>
                  <a:pt x="2436336" y="1431168"/>
                  <a:pt x="2441922" y="1426313"/>
                </a:cubicBezTo>
                <a:close/>
                <a:moveTo>
                  <a:pt x="2420310" y="3008181"/>
                </a:moveTo>
                <a:cubicBezTo>
                  <a:pt x="2415541" y="3007579"/>
                  <a:pt x="2405916" y="3001306"/>
                  <a:pt x="2406561" y="2999244"/>
                </a:cubicBezTo>
                <a:cubicBezTo>
                  <a:pt x="2408236" y="2994174"/>
                  <a:pt x="2413478" y="2995420"/>
                  <a:pt x="2417216" y="3001822"/>
                </a:cubicBezTo>
                <a:cubicBezTo>
                  <a:pt x="2418604" y="3003760"/>
                  <a:pt x="2419678" y="3005908"/>
                  <a:pt x="2420396" y="3008181"/>
                </a:cubicBezTo>
                <a:close/>
                <a:moveTo>
                  <a:pt x="2421728" y="3048655"/>
                </a:moveTo>
                <a:cubicBezTo>
                  <a:pt x="2421044" y="3049823"/>
                  <a:pt x="2419850" y="3050605"/>
                  <a:pt x="2418505" y="3050760"/>
                </a:cubicBezTo>
                <a:cubicBezTo>
                  <a:pt x="2417384" y="3050713"/>
                  <a:pt x="2416503" y="3049776"/>
                  <a:pt x="2416529" y="3048655"/>
                </a:cubicBezTo>
                <a:cubicBezTo>
                  <a:pt x="2416529" y="3047494"/>
                  <a:pt x="2417990" y="3046549"/>
                  <a:pt x="2419794" y="3046549"/>
                </a:cubicBezTo>
                <a:cubicBezTo>
                  <a:pt x="2421599" y="3046549"/>
                  <a:pt x="2422544" y="3047494"/>
                  <a:pt x="2421814" y="3048655"/>
                </a:cubicBezTo>
                <a:close/>
                <a:moveTo>
                  <a:pt x="2381641" y="3057634"/>
                </a:moveTo>
                <a:cubicBezTo>
                  <a:pt x="2379965" y="3056560"/>
                  <a:pt x="2380652" y="3054283"/>
                  <a:pt x="2383918" y="3050115"/>
                </a:cubicBezTo>
                <a:lnTo>
                  <a:pt x="2388601" y="3044143"/>
                </a:lnTo>
                <a:lnTo>
                  <a:pt x="2388902" y="3051705"/>
                </a:lnTo>
                <a:cubicBezTo>
                  <a:pt x="2389246" y="3059181"/>
                  <a:pt x="2387011" y="3061029"/>
                  <a:pt x="2381727" y="3057634"/>
                </a:cubicBezTo>
                <a:close/>
                <a:moveTo>
                  <a:pt x="2388257" y="4260072"/>
                </a:moveTo>
                <a:cubicBezTo>
                  <a:pt x="2387540" y="4261228"/>
                  <a:pt x="2386341" y="4261997"/>
                  <a:pt x="2384992" y="4262178"/>
                </a:cubicBezTo>
                <a:cubicBezTo>
                  <a:pt x="2383871" y="4262130"/>
                  <a:pt x="2382990" y="4261194"/>
                  <a:pt x="2383015" y="4260072"/>
                </a:cubicBezTo>
                <a:cubicBezTo>
                  <a:pt x="2383015" y="4258912"/>
                  <a:pt x="2384476" y="4257967"/>
                  <a:pt x="2386281" y="4257967"/>
                </a:cubicBezTo>
                <a:cubicBezTo>
                  <a:pt x="2388085" y="4257967"/>
                  <a:pt x="2389031" y="4258912"/>
                  <a:pt x="2388343" y="4260072"/>
                </a:cubicBezTo>
                <a:close/>
                <a:moveTo>
                  <a:pt x="2405873" y="589298"/>
                </a:moveTo>
                <a:cubicBezTo>
                  <a:pt x="2410599" y="586291"/>
                  <a:pt x="2416099" y="589298"/>
                  <a:pt x="2413521" y="593595"/>
                </a:cubicBezTo>
                <a:cubicBezTo>
                  <a:pt x="2411287" y="597161"/>
                  <a:pt x="2393499" y="595184"/>
                  <a:pt x="2393499" y="591317"/>
                </a:cubicBezTo>
                <a:cubicBezTo>
                  <a:pt x="2393499" y="590157"/>
                  <a:pt x="2395304" y="589814"/>
                  <a:pt x="2397538" y="590544"/>
                </a:cubicBezTo>
                <a:cubicBezTo>
                  <a:pt x="2400399" y="591219"/>
                  <a:pt x="2403416" y="590772"/>
                  <a:pt x="2405959" y="589298"/>
                </a:cubicBezTo>
                <a:close/>
                <a:moveTo>
                  <a:pt x="2400159" y="217258"/>
                </a:moveTo>
                <a:cubicBezTo>
                  <a:pt x="2398655" y="217774"/>
                  <a:pt x="2398139" y="216828"/>
                  <a:pt x="2398956" y="214766"/>
                </a:cubicBezTo>
                <a:cubicBezTo>
                  <a:pt x="2400417" y="210899"/>
                  <a:pt x="2404756" y="210083"/>
                  <a:pt x="2403467" y="213907"/>
                </a:cubicBezTo>
                <a:cubicBezTo>
                  <a:pt x="2402887" y="215411"/>
                  <a:pt x="2401723" y="216618"/>
                  <a:pt x="2400245" y="217258"/>
                </a:cubicBezTo>
                <a:close/>
                <a:moveTo>
                  <a:pt x="2406733" y="124968"/>
                </a:moveTo>
                <a:cubicBezTo>
                  <a:pt x="2408236" y="123421"/>
                  <a:pt x="2412318" y="126128"/>
                  <a:pt x="2412318" y="128620"/>
                </a:cubicBezTo>
                <a:cubicBezTo>
                  <a:pt x="2412340" y="129711"/>
                  <a:pt x="2411476" y="130614"/>
                  <a:pt x="2410385" y="130639"/>
                </a:cubicBezTo>
                <a:cubicBezTo>
                  <a:pt x="2410372" y="130639"/>
                  <a:pt x="2410355" y="130639"/>
                  <a:pt x="2410342" y="130639"/>
                </a:cubicBezTo>
                <a:cubicBezTo>
                  <a:pt x="2408022" y="130639"/>
                  <a:pt x="2405358" y="126472"/>
                  <a:pt x="2406818" y="124968"/>
                </a:cubicBezTo>
                <a:close/>
                <a:moveTo>
                  <a:pt x="2415584" y="90252"/>
                </a:moveTo>
                <a:cubicBezTo>
                  <a:pt x="2415111" y="90252"/>
                  <a:pt x="2414080" y="89306"/>
                  <a:pt x="2413392" y="88103"/>
                </a:cubicBezTo>
                <a:cubicBezTo>
                  <a:pt x="2412705" y="86900"/>
                  <a:pt x="2413091" y="85998"/>
                  <a:pt x="2414295" y="85998"/>
                </a:cubicBezTo>
                <a:cubicBezTo>
                  <a:pt x="2415489" y="85972"/>
                  <a:pt x="2416481" y="86909"/>
                  <a:pt x="2416529" y="88103"/>
                </a:cubicBezTo>
                <a:cubicBezTo>
                  <a:pt x="2416615" y="89220"/>
                  <a:pt x="2416185" y="90252"/>
                  <a:pt x="2415670" y="90252"/>
                </a:cubicBezTo>
                <a:close/>
                <a:moveTo>
                  <a:pt x="2416658" y="98845"/>
                </a:moveTo>
                <a:cubicBezTo>
                  <a:pt x="2417732" y="98845"/>
                  <a:pt x="2418591" y="100263"/>
                  <a:pt x="2418591" y="102024"/>
                </a:cubicBezTo>
                <a:cubicBezTo>
                  <a:pt x="2418591" y="105290"/>
                  <a:pt x="2416142" y="106321"/>
                  <a:pt x="2413822" y="103872"/>
                </a:cubicBezTo>
                <a:cubicBezTo>
                  <a:pt x="2412318" y="102110"/>
                  <a:pt x="2414080" y="98759"/>
                  <a:pt x="2416615" y="98759"/>
                </a:cubicBezTo>
                <a:close/>
                <a:moveTo>
                  <a:pt x="2408279" y="1671389"/>
                </a:moveTo>
                <a:cubicBezTo>
                  <a:pt x="2409353" y="1671389"/>
                  <a:pt x="2410213" y="1672807"/>
                  <a:pt x="2410213" y="1674569"/>
                </a:cubicBezTo>
                <a:cubicBezTo>
                  <a:pt x="2410213" y="1677834"/>
                  <a:pt x="2407764" y="1678865"/>
                  <a:pt x="2405401" y="1676373"/>
                </a:cubicBezTo>
                <a:cubicBezTo>
                  <a:pt x="2403725" y="1674655"/>
                  <a:pt x="2405701" y="1671475"/>
                  <a:pt x="2408365" y="1671475"/>
                </a:cubicBezTo>
                <a:close/>
                <a:moveTo>
                  <a:pt x="2408279" y="1471599"/>
                </a:moveTo>
                <a:cubicBezTo>
                  <a:pt x="2408279" y="1469236"/>
                  <a:pt x="2409139" y="1467302"/>
                  <a:pt x="2410170" y="1467302"/>
                </a:cubicBezTo>
                <a:cubicBezTo>
                  <a:pt x="2411201" y="1467302"/>
                  <a:pt x="2411588" y="1469193"/>
                  <a:pt x="2410943" y="1471599"/>
                </a:cubicBezTo>
                <a:cubicBezTo>
                  <a:pt x="2410299" y="1474005"/>
                  <a:pt x="2409525" y="1475895"/>
                  <a:pt x="2409096" y="1475895"/>
                </a:cubicBezTo>
                <a:cubicBezTo>
                  <a:pt x="2408666" y="1475895"/>
                  <a:pt x="2408236" y="1474005"/>
                  <a:pt x="2408236" y="1471685"/>
                </a:cubicBezTo>
                <a:close/>
                <a:moveTo>
                  <a:pt x="2401104" y="1006151"/>
                </a:moveTo>
                <a:cubicBezTo>
                  <a:pt x="2398646" y="1007032"/>
                  <a:pt x="2396447" y="1008508"/>
                  <a:pt x="2394702" y="1010448"/>
                </a:cubicBezTo>
                <a:cubicBezTo>
                  <a:pt x="2393263" y="1011986"/>
                  <a:pt x="2391222" y="1012818"/>
                  <a:pt x="2389117" y="1012725"/>
                </a:cubicBezTo>
                <a:cubicBezTo>
                  <a:pt x="2385551" y="1012725"/>
                  <a:pt x="2386109" y="1011565"/>
                  <a:pt x="2392511" y="1005378"/>
                </a:cubicBezTo>
                <a:cubicBezTo>
                  <a:pt x="2396808" y="1001081"/>
                  <a:pt x="2401491" y="998589"/>
                  <a:pt x="2403166" y="999234"/>
                </a:cubicBezTo>
                <a:cubicBezTo>
                  <a:pt x="2407635" y="1000909"/>
                  <a:pt x="2406733" y="1003960"/>
                  <a:pt x="2401104" y="1006151"/>
                </a:cubicBezTo>
                <a:close/>
                <a:moveTo>
                  <a:pt x="2392511" y="1605437"/>
                </a:moveTo>
                <a:cubicBezTo>
                  <a:pt x="2391755" y="1607203"/>
                  <a:pt x="2389714" y="1608028"/>
                  <a:pt x="2387944" y="1607271"/>
                </a:cubicBezTo>
                <a:cubicBezTo>
                  <a:pt x="2387119" y="1606919"/>
                  <a:pt x="2386461" y="1606262"/>
                  <a:pt x="2386109" y="1605437"/>
                </a:cubicBezTo>
                <a:cubicBezTo>
                  <a:pt x="2385422" y="1604234"/>
                  <a:pt x="2386324" y="1602687"/>
                  <a:pt x="2388171" y="1602000"/>
                </a:cubicBezTo>
                <a:cubicBezTo>
                  <a:pt x="2392296" y="1600539"/>
                  <a:pt x="2394530" y="1602257"/>
                  <a:pt x="2392640" y="1605437"/>
                </a:cubicBezTo>
                <a:close/>
                <a:moveTo>
                  <a:pt x="2394144" y="1183041"/>
                </a:moveTo>
                <a:cubicBezTo>
                  <a:pt x="2395476" y="1182538"/>
                  <a:pt x="2396962" y="1183210"/>
                  <a:pt x="2397465" y="1184542"/>
                </a:cubicBezTo>
                <a:cubicBezTo>
                  <a:pt x="2397602" y="1184899"/>
                  <a:pt x="2397654" y="1185282"/>
                  <a:pt x="2397624" y="1185662"/>
                </a:cubicBezTo>
                <a:cubicBezTo>
                  <a:pt x="2397624" y="1187638"/>
                  <a:pt x="2395862" y="1189013"/>
                  <a:pt x="2393327" y="1189013"/>
                </a:cubicBezTo>
                <a:cubicBezTo>
                  <a:pt x="2388300" y="1189142"/>
                  <a:pt x="2389031" y="1184072"/>
                  <a:pt x="2394272" y="1183041"/>
                </a:cubicBezTo>
                <a:close/>
                <a:moveTo>
                  <a:pt x="2393542" y="2271147"/>
                </a:moveTo>
                <a:cubicBezTo>
                  <a:pt x="2396335" y="2271534"/>
                  <a:pt x="2398440" y="2272823"/>
                  <a:pt x="2398182" y="2273983"/>
                </a:cubicBezTo>
                <a:cubicBezTo>
                  <a:pt x="2397280" y="2277549"/>
                  <a:pt x="2394229" y="2277506"/>
                  <a:pt x="2391222" y="2273983"/>
                </a:cubicBezTo>
                <a:cubicBezTo>
                  <a:pt x="2388214" y="2270460"/>
                  <a:pt x="2389160" y="2270503"/>
                  <a:pt x="2393671" y="2271147"/>
                </a:cubicBezTo>
                <a:close/>
                <a:moveTo>
                  <a:pt x="2388343" y="1029611"/>
                </a:moveTo>
                <a:cubicBezTo>
                  <a:pt x="2390122" y="1029563"/>
                  <a:pt x="2391604" y="1030967"/>
                  <a:pt x="2391652" y="1032746"/>
                </a:cubicBezTo>
                <a:cubicBezTo>
                  <a:pt x="2391699" y="1034525"/>
                  <a:pt x="2390294" y="1036006"/>
                  <a:pt x="2388515" y="1036053"/>
                </a:cubicBezTo>
                <a:cubicBezTo>
                  <a:pt x="2386736" y="1036100"/>
                  <a:pt x="2385254" y="1034697"/>
                  <a:pt x="2385207" y="1032917"/>
                </a:cubicBezTo>
                <a:cubicBezTo>
                  <a:pt x="2385207" y="1032875"/>
                  <a:pt x="2385207" y="1032832"/>
                  <a:pt x="2385207" y="1032790"/>
                </a:cubicBezTo>
                <a:cubicBezTo>
                  <a:pt x="2385207" y="1031051"/>
                  <a:pt x="2386603" y="1029634"/>
                  <a:pt x="2388343" y="1029611"/>
                </a:cubicBezTo>
                <a:close/>
                <a:moveTo>
                  <a:pt x="2387269" y="1592032"/>
                </a:moveTo>
                <a:cubicBezTo>
                  <a:pt x="2387269" y="1595684"/>
                  <a:pt x="2383660" y="1599679"/>
                  <a:pt x="2382328" y="1597531"/>
                </a:cubicBezTo>
                <a:cubicBezTo>
                  <a:pt x="2381641" y="1596371"/>
                  <a:pt x="2382328" y="1594266"/>
                  <a:pt x="2384176" y="1592805"/>
                </a:cubicBezTo>
                <a:cubicBezTo>
                  <a:pt x="2386023" y="1591344"/>
                  <a:pt x="2387269" y="1591000"/>
                  <a:pt x="2387269" y="1592032"/>
                </a:cubicBezTo>
                <a:close/>
                <a:moveTo>
                  <a:pt x="2385293" y="2886029"/>
                </a:moveTo>
                <a:cubicBezTo>
                  <a:pt x="2387656" y="2884526"/>
                  <a:pt x="2393585" y="2888564"/>
                  <a:pt x="2393585" y="2891615"/>
                </a:cubicBezTo>
                <a:cubicBezTo>
                  <a:pt x="2393585" y="2892646"/>
                  <a:pt x="2391222" y="2893505"/>
                  <a:pt x="2388343" y="2893505"/>
                </a:cubicBezTo>
                <a:cubicBezTo>
                  <a:pt x="2383015" y="2893505"/>
                  <a:pt x="2381039" y="2888693"/>
                  <a:pt x="2385293" y="2886029"/>
                </a:cubicBezTo>
                <a:close/>
                <a:moveTo>
                  <a:pt x="2392640" y="2868199"/>
                </a:moveTo>
                <a:cubicBezTo>
                  <a:pt x="2391948" y="2867090"/>
                  <a:pt x="2392288" y="2865634"/>
                  <a:pt x="2393396" y="2864942"/>
                </a:cubicBezTo>
                <a:cubicBezTo>
                  <a:pt x="2393400" y="2864942"/>
                  <a:pt x="2393409" y="2864938"/>
                  <a:pt x="2393413" y="2864933"/>
                </a:cubicBezTo>
                <a:cubicBezTo>
                  <a:pt x="2394479" y="2864263"/>
                  <a:pt x="2395884" y="2864581"/>
                  <a:pt x="2396554" y="2865642"/>
                </a:cubicBezTo>
                <a:cubicBezTo>
                  <a:pt x="2396567" y="2865664"/>
                  <a:pt x="2396580" y="2865685"/>
                  <a:pt x="2396593" y="2865707"/>
                </a:cubicBezTo>
                <a:cubicBezTo>
                  <a:pt x="2397271" y="2866815"/>
                  <a:pt x="2396945" y="2868259"/>
                  <a:pt x="2395862" y="2868972"/>
                </a:cubicBezTo>
                <a:cubicBezTo>
                  <a:pt x="2394758" y="2869638"/>
                  <a:pt x="2393323" y="2869294"/>
                  <a:pt x="2392640" y="2868199"/>
                </a:cubicBezTo>
                <a:close/>
                <a:moveTo>
                  <a:pt x="2394788" y="2840615"/>
                </a:moveTo>
                <a:cubicBezTo>
                  <a:pt x="2394144" y="2839583"/>
                  <a:pt x="2394788" y="2837693"/>
                  <a:pt x="2396292" y="2836318"/>
                </a:cubicBezTo>
                <a:cubicBezTo>
                  <a:pt x="2399514" y="2833611"/>
                  <a:pt x="2405186" y="2836619"/>
                  <a:pt x="2403123" y="2839970"/>
                </a:cubicBezTo>
                <a:cubicBezTo>
                  <a:pt x="2401559" y="2842406"/>
                  <a:pt x="2398316" y="2843115"/>
                  <a:pt x="2395879" y="2841551"/>
                </a:cubicBezTo>
                <a:cubicBezTo>
                  <a:pt x="2395476" y="2841289"/>
                  <a:pt x="2395106" y="2840976"/>
                  <a:pt x="2394788" y="2840615"/>
                </a:cubicBezTo>
                <a:close/>
                <a:moveTo>
                  <a:pt x="2402952" y="2274971"/>
                </a:moveTo>
                <a:cubicBezTo>
                  <a:pt x="2401190" y="2272093"/>
                  <a:pt x="2403252" y="2266378"/>
                  <a:pt x="2406088" y="2266378"/>
                </a:cubicBezTo>
                <a:cubicBezTo>
                  <a:pt x="2407248" y="2266378"/>
                  <a:pt x="2408236" y="2268741"/>
                  <a:pt x="2408236" y="2271706"/>
                </a:cubicBezTo>
                <a:cubicBezTo>
                  <a:pt x="2408236" y="2277291"/>
                  <a:pt x="2405358" y="2278967"/>
                  <a:pt x="2402952" y="2274971"/>
                </a:cubicBezTo>
                <a:close/>
                <a:moveTo>
                  <a:pt x="2414037" y="2572208"/>
                </a:moveTo>
                <a:cubicBezTo>
                  <a:pt x="2414509" y="2573583"/>
                  <a:pt x="2413349" y="2574700"/>
                  <a:pt x="2411545" y="2574700"/>
                </a:cubicBezTo>
                <a:cubicBezTo>
                  <a:pt x="2409710" y="2574679"/>
                  <a:pt x="2408236" y="2573183"/>
                  <a:pt x="2408236" y="2571349"/>
                </a:cubicBezTo>
                <a:cubicBezTo>
                  <a:pt x="2408236" y="2567611"/>
                  <a:pt x="2412748" y="2568341"/>
                  <a:pt x="2414037" y="2572208"/>
                </a:cubicBezTo>
                <a:close/>
                <a:moveTo>
                  <a:pt x="2413693" y="2460497"/>
                </a:moveTo>
                <a:cubicBezTo>
                  <a:pt x="2412189" y="2458048"/>
                  <a:pt x="2416185" y="2454783"/>
                  <a:pt x="2417990" y="2456802"/>
                </a:cubicBezTo>
                <a:cubicBezTo>
                  <a:pt x="2418720" y="2457532"/>
                  <a:pt x="2418290" y="2459122"/>
                  <a:pt x="2417044" y="2460368"/>
                </a:cubicBezTo>
                <a:cubicBezTo>
                  <a:pt x="2415798" y="2461614"/>
                  <a:pt x="2414552" y="2461743"/>
                  <a:pt x="2413693" y="2460282"/>
                </a:cubicBezTo>
                <a:close/>
                <a:moveTo>
                  <a:pt x="2394101" y="615163"/>
                </a:moveTo>
                <a:cubicBezTo>
                  <a:pt x="2394960" y="615163"/>
                  <a:pt x="2395647" y="616839"/>
                  <a:pt x="2395647" y="618901"/>
                </a:cubicBezTo>
                <a:cubicBezTo>
                  <a:pt x="2395647" y="622811"/>
                  <a:pt x="2388128" y="628998"/>
                  <a:pt x="2386625" y="626292"/>
                </a:cubicBezTo>
                <a:cubicBezTo>
                  <a:pt x="2385649" y="623797"/>
                  <a:pt x="2384889" y="621224"/>
                  <a:pt x="2384347" y="618601"/>
                </a:cubicBezTo>
                <a:cubicBezTo>
                  <a:pt x="2383015" y="613015"/>
                  <a:pt x="2383273" y="612585"/>
                  <a:pt x="2387699" y="613831"/>
                </a:cubicBezTo>
                <a:cubicBezTo>
                  <a:pt x="2389804" y="614411"/>
                  <a:pt x="2391940" y="614855"/>
                  <a:pt x="2394101" y="615163"/>
                </a:cubicBezTo>
                <a:close/>
                <a:moveTo>
                  <a:pt x="2387140" y="628869"/>
                </a:moveTo>
                <a:cubicBezTo>
                  <a:pt x="2388635" y="630336"/>
                  <a:pt x="2389443" y="632363"/>
                  <a:pt x="2389374" y="634455"/>
                </a:cubicBezTo>
                <a:cubicBezTo>
                  <a:pt x="2389374" y="639353"/>
                  <a:pt x="2383488" y="639955"/>
                  <a:pt x="2381727" y="635228"/>
                </a:cubicBezTo>
                <a:cubicBezTo>
                  <a:pt x="2380180" y="631233"/>
                  <a:pt x="2383918" y="626893"/>
                  <a:pt x="2387140" y="628869"/>
                </a:cubicBezTo>
                <a:close/>
                <a:moveTo>
                  <a:pt x="2382242" y="1195415"/>
                </a:moveTo>
                <a:cubicBezTo>
                  <a:pt x="2381555" y="1196575"/>
                  <a:pt x="2380566" y="1197520"/>
                  <a:pt x="2380051" y="1197520"/>
                </a:cubicBezTo>
                <a:cubicBezTo>
                  <a:pt x="2379535" y="1197520"/>
                  <a:pt x="2379149" y="1196575"/>
                  <a:pt x="2379149" y="1195415"/>
                </a:cubicBezTo>
                <a:cubicBezTo>
                  <a:pt x="2379149" y="1194229"/>
                  <a:pt x="2380111" y="1193267"/>
                  <a:pt x="2381297" y="1193266"/>
                </a:cubicBezTo>
                <a:cubicBezTo>
                  <a:pt x="2381310" y="1193266"/>
                  <a:pt x="2381327" y="1193266"/>
                  <a:pt x="2381340" y="1193267"/>
                </a:cubicBezTo>
                <a:cubicBezTo>
                  <a:pt x="2382242" y="1193439"/>
                  <a:pt x="2382758" y="1194212"/>
                  <a:pt x="2382242" y="1195415"/>
                </a:cubicBezTo>
                <a:close/>
                <a:moveTo>
                  <a:pt x="2389675" y="2933893"/>
                </a:moveTo>
                <a:cubicBezTo>
                  <a:pt x="2391780" y="2933893"/>
                  <a:pt x="2395862" y="2940854"/>
                  <a:pt x="2395862" y="2944377"/>
                </a:cubicBezTo>
                <a:cubicBezTo>
                  <a:pt x="2395862" y="2946224"/>
                  <a:pt x="2389933" y="2947857"/>
                  <a:pt x="2389460" y="2946095"/>
                </a:cubicBezTo>
                <a:cubicBezTo>
                  <a:pt x="2387871" y="2941154"/>
                  <a:pt x="2388042" y="2933893"/>
                  <a:pt x="2389460" y="2933893"/>
                </a:cubicBezTo>
                <a:close/>
                <a:moveTo>
                  <a:pt x="2393972" y="2898661"/>
                </a:moveTo>
                <a:cubicBezTo>
                  <a:pt x="2393972" y="2893076"/>
                  <a:pt x="2399557" y="2888822"/>
                  <a:pt x="2403811" y="2891142"/>
                </a:cubicBezTo>
                <a:cubicBezTo>
                  <a:pt x="2406389" y="2892500"/>
                  <a:pt x="2409040" y="2893703"/>
                  <a:pt x="2411760" y="2894751"/>
                </a:cubicBezTo>
                <a:lnTo>
                  <a:pt x="2416056" y="2896298"/>
                </a:lnTo>
                <a:lnTo>
                  <a:pt x="2411760" y="2897243"/>
                </a:lnTo>
                <a:cubicBezTo>
                  <a:pt x="2409512" y="2897712"/>
                  <a:pt x="2407394" y="2898683"/>
                  <a:pt x="2405572" y="2900079"/>
                </a:cubicBezTo>
                <a:cubicBezTo>
                  <a:pt x="2401834" y="2903473"/>
                  <a:pt x="2393585" y="2902313"/>
                  <a:pt x="2393585" y="2898661"/>
                </a:cubicBezTo>
                <a:close/>
                <a:moveTo>
                  <a:pt x="2414509" y="2241802"/>
                </a:moveTo>
                <a:cubicBezTo>
                  <a:pt x="2414509" y="2239482"/>
                  <a:pt x="2427399" y="2232392"/>
                  <a:pt x="2428903" y="2233896"/>
                </a:cubicBezTo>
                <a:cubicBezTo>
                  <a:pt x="2429590" y="2234584"/>
                  <a:pt x="2427829" y="2236990"/>
                  <a:pt x="2424950" y="2239224"/>
                </a:cubicBezTo>
                <a:cubicBezTo>
                  <a:pt x="2419622" y="2243177"/>
                  <a:pt x="2414509" y="2244423"/>
                  <a:pt x="2414509" y="2241802"/>
                </a:cubicBezTo>
                <a:close/>
                <a:moveTo>
                  <a:pt x="2425509" y="634885"/>
                </a:moveTo>
                <a:cubicBezTo>
                  <a:pt x="2421212" y="633123"/>
                  <a:pt x="2422372" y="624014"/>
                  <a:pt x="2427227" y="622425"/>
                </a:cubicBezTo>
                <a:cubicBezTo>
                  <a:pt x="2432082" y="620835"/>
                  <a:pt x="2433887" y="621909"/>
                  <a:pt x="2434746" y="629944"/>
                </a:cubicBezTo>
                <a:cubicBezTo>
                  <a:pt x="2435434" y="636474"/>
                  <a:pt x="2432641" y="637935"/>
                  <a:pt x="2425509" y="634885"/>
                </a:cubicBezTo>
                <a:close/>
                <a:moveTo>
                  <a:pt x="2436465" y="1669799"/>
                </a:moveTo>
                <a:cubicBezTo>
                  <a:pt x="2439644" y="1670573"/>
                  <a:pt x="2439258" y="1670917"/>
                  <a:pt x="2434832" y="1671088"/>
                </a:cubicBezTo>
                <a:cubicBezTo>
                  <a:pt x="2432130" y="1671552"/>
                  <a:pt x="2429401" y="1670414"/>
                  <a:pt x="2427829" y="1668167"/>
                </a:cubicBezTo>
                <a:cubicBezTo>
                  <a:pt x="2426999" y="1666289"/>
                  <a:pt x="2425229" y="1664996"/>
                  <a:pt x="2423189" y="1664772"/>
                </a:cubicBezTo>
                <a:cubicBezTo>
                  <a:pt x="2420825" y="1664772"/>
                  <a:pt x="2420610" y="1664257"/>
                  <a:pt x="2422501" y="1663483"/>
                </a:cubicBezTo>
                <a:cubicBezTo>
                  <a:pt x="2424808" y="1663135"/>
                  <a:pt x="2427141" y="1663922"/>
                  <a:pt x="2428774" y="1665589"/>
                </a:cubicBezTo>
                <a:cubicBezTo>
                  <a:pt x="2431004" y="1667557"/>
                  <a:pt x="2433625" y="1669039"/>
                  <a:pt x="2436465" y="1669928"/>
                </a:cubicBezTo>
                <a:close/>
                <a:moveTo>
                  <a:pt x="2420911" y="584443"/>
                </a:moveTo>
                <a:cubicBezTo>
                  <a:pt x="2418033" y="580963"/>
                  <a:pt x="2419665" y="576924"/>
                  <a:pt x="2423962" y="576924"/>
                </a:cubicBezTo>
                <a:cubicBezTo>
                  <a:pt x="2427227" y="576924"/>
                  <a:pt x="2433371" y="582595"/>
                  <a:pt x="2433371" y="585517"/>
                </a:cubicBezTo>
                <a:cubicBezTo>
                  <a:pt x="2433371" y="588439"/>
                  <a:pt x="2423661" y="587837"/>
                  <a:pt x="2420911" y="584443"/>
                </a:cubicBezTo>
                <a:close/>
                <a:moveTo>
                  <a:pt x="2429504" y="2946439"/>
                </a:moveTo>
                <a:cubicBezTo>
                  <a:pt x="2430708" y="2946439"/>
                  <a:pt x="2431137" y="2947427"/>
                  <a:pt x="2430407" y="2948587"/>
                </a:cubicBezTo>
                <a:cubicBezTo>
                  <a:pt x="2429676" y="2949747"/>
                  <a:pt x="2428731" y="2950736"/>
                  <a:pt x="2428215" y="2950736"/>
                </a:cubicBezTo>
                <a:cubicBezTo>
                  <a:pt x="2427700" y="2950736"/>
                  <a:pt x="2427270" y="2949747"/>
                  <a:pt x="2427270" y="2948587"/>
                </a:cubicBezTo>
                <a:cubicBezTo>
                  <a:pt x="2427318" y="2947389"/>
                  <a:pt x="2428301" y="2946439"/>
                  <a:pt x="2429504" y="2946439"/>
                </a:cubicBezTo>
                <a:close/>
                <a:moveTo>
                  <a:pt x="2425208" y="1681486"/>
                </a:moveTo>
                <a:cubicBezTo>
                  <a:pt x="2425208" y="1680111"/>
                  <a:pt x="2426411" y="1680240"/>
                  <a:pt x="2428301" y="1681830"/>
                </a:cubicBezTo>
                <a:cubicBezTo>
                  <a:pt x="2429676" y="1683200"/>
                  <a:pt x="2431709" y="1683669"/>
                  <a:pt x="2433543" y="1683033"/>
                </a:cubicBezTo>
                <a:cubicBezTo>
                  <a:pt x="2434746" y="1682302"/>
                  <a:pt x="2435691" y="1682689"/>
                  <a:pt x="2435691" y="1683935"/>
                </a:cubicBezTo>
                <a:cubicBezTo>
                  <a:pt x="2435584" y="1685190"/>
                  <a:pt x="2434480" y="1686118"/>
                  <a:pt x="2433230" y="1686010"/>
                </a:cubicBezTo>
                <a:cubicBezTo>
                  <a:pt x="2433191" y="1686006"/>
                  <a:pt x="2433152" y="1686002"/>
                  <a:pt x="2433114" y="1685997"/>
                </a:cubicBezTo>
                <a:cubicBezTo>
                  <a:pt x="2428344" y="1685869"/>
                  <a:pt x="2424950" y="1683935"/>
                  <a:pt x="2424950" y="1681658"/>
                </a:cubicBezTo>
                <a:close/>
                <a:moveTo>
                  <a:pt x="2432555" y="1832811"/>
                </a:moveTo>
                <a:cubicBezTo>
                  <a:pt x="2433285" y="1831651"/>
                  <a:pt x="2434274" y="1830706"/>
                  <a:pt x="2434789" y="1830706"/>
                </a:cubicBezTo>
                <a:cubicBezTo>
                  <a:pt x="2435305" y="1830706"/>
                  <a:pt x="2435691" y="1831651"/>
                  <a:pt x="2435691" y="1832811"/>
                </a:cubicBezTo>
                <a:cubicBezTo>
                  <a:pt x="2435670" y="1834006"/>
                  <a:pt x="2434695" y="1834960"/>
                  <a:pt x="2433500" y="1834960"/>
                </a:cubicBezTo>
                <a:cubicBezTo>
                  <a:pt x="2431996" y="1835131"/>
                  <a:pt x="2431610" y="1834143"/>
                  <a:pt x="2432297" y="1832983"/>
                </a:cubicBezTo>
                <a:close/>
                <a:moveTo>
                  <a:pt x="2443597" y="2807789"/>
                </a:moveTo>
                <a:cubicBezTo>
                  <a:pt x="2444070" y="2809293"/>
                  <a:pt x="2442695" y="2810453"/>
                  <a:pt x="2440418" y="2810453"/>
                </a:cubicBezTo>
                <a:cubicBezTo>
                  <a:pt x="2436121" y="2810453"/>
                  <a:pt x="2433586" y="2808734"/>
                  <a:pt x="2433586" y="2805683"/>
                </a:cubicBezTo>
                <a:cubicBezTo>
                  <a:pt x="2433586" y="2802633"/>
                  <a:pt x="2442394" y="2804867"/>
                  <a:pt x="2443339" y="2807961"/>
                </a:cubicBezTo>
                <a:close/>
                <a:moveTo>
                  <a:pt x="2439902" y="2869960"/>
                </a:moveTo>
                <a:cubicBezTo>
                  <a:pt x="2439902" y="2871125"/>
                  <a:pt x="2438961" y="2872066"/>
                  <a:pt x="2437797" y="2872066"/>
                </a:cubicBezTo>
                <a:cubicBezTo>
                  <a:pt x="2436632" y="2872066"/>
                  <a:pt x="2435691" y="2871125"/>
                  <a:pt x="2435691" y="2869960"/>
                </a:cubicBezTo>
                <a:cubicBezTo>
                  <a:pt x="2435691" y="2868796"/>
                  <a:pt x="2436632" y="2867855"/>
                  <a:pt x="2437797" y="2867855"/>
                </a:cubicBezTo>
                <a:cubicBezTo>
                  <a:pt x="2438927" y="2867988"/>
                  <a:pt x="2439743" y="2868998"/>
                  <a:pt x="2439644" y="2870132"/>
                </a:cubicBezTo>
                <a:close/>
                <a:moveTo>
                  <a:pt x="2442222" y="2916707"/>
                </a:moveTo>
                <a:cubicBezTo>
                  <a:pt x="2446519" y="2916707"/>
                  <a:pt x="2447206" y="2919285"/>
                  <a:pt x="2444027" y="2925300"/>
                </a:cubicBezTo>
                <a:cubicBezTo>
                  <a:pt x="2441492" y="2930069"/>
                  <a:pt x="2435691" y="2930843"/>
                  <a:pt x="2435691" y="2926417"/>
                </a:cubicBezTo>
                <a:cubicBezTo>
                  <a:pt x="2435434" y="2920660"/>
                  <a:pt x="2438098" y="2916879"/>
                  <a:pt x="2441965" y="2916879"/>
                </a:cubicBezTo>
                <a:close/>
                <a:moveTo>
                  <a:pt x="2455284" y="2982960"/>
                </a:moveTo>
                <a:cubicBezTo>
                  <a:pt x="2457432" y="2986483"/>
                  <a:pt x="2453307" y="2989577"/>
                  <a:pt x="2450343" y="2986612"/>
                </a:cubicBezTo>
                <a:cubicBezTo>
                  <a:pt x="2449101" y="2985456"/>
                  <a:pt x="2448220" y="2983961"/>
                  <a:pt x="2447808" y="2982316"/>
                </a:cubicBezTo>
                <a:cubicBezTo>
                  <a:pt x="2447980" y="2979823"/>
                  <a:pt x="2453823" y="2980296"/>
                  <a:pt x="2455284" y="2982960"/>
                </a:cubicBezTo>
                <a:close/>
                <a:moveTo>
                  <a:pt x="2452491" y="2934022"/>
                </a:moveTo>
                <a:cubicBezTo>
                  <a:pt x="2453049" y="2929296"/>
                  <a:pt x="2458291" y="2924784"/>
                  <a:pt x="2458291" y="2929038"/>
                </a:cubicBezTo>
                <a:cubicBezTo>
                  <a:pt x="2457707" y="2931259"/>
                  <a:pt x="2456616" y="2933317"/>
                  <a:pt x="2455112" y="2935053"/>
                </a:cubicBezTo>
                <a:cubicBezTo>
                  <a:pt x="2452190" y="2939049"/>
                  <a:pt x="2452104" y="2939049"/>
                  <a:pt x="2452663" y="2934022"/>
                </a:cubicBezTo>
                <a:close/>
                <a:moveTo>
                  <a:pt x="2447120" y="1514178"/>
                </a:moveTo>
                <a:cubicBezTo>
                  <a:pt x="2446605" y="1514178"/>
                  <a:pt x="2445573" y="1513232"/>
                  <a:pt x="2444886" y="1512072"/>
                </a:cubicBezTo>
                <a:cubicBezTo>
                  <a:pt x="2444199" y="1510912"/>
                  <a:pt x="2444585" y="1509924"/>
                  <a:pt x="2445788" y="1509924"/>
                </a:cubicBezTo>
                <a:cubicBezTo>
                  <a:pt x="2446974" y="1509898"/>
                  <a:pt x="2447954" y="1510844"/>
                  <a:pt x="2447980" y="1512029"/>
                </a:cubicBezTo>
                <a:cubicBezTo>
                  <a:pt x="2447980" y="1512042"/>
                  <a:pt x="2447980" y="1512059"/>
                  <a:pt x="2447980" y="1512072"/>
                </a:cubicBezTo>
                <a:cubicBezTo>
                  <a:pt x="2447980" y="1513232"/>
                  <a:pt x="2447593" y="1514178"/>
                  <a:pt x="2447120" y="1514178"/>
                </a:cubicBezTo>
                <a:close/>
                <a:moveTo>
                  <a:pt x="2444499" y="3022274"/>
                </a:moveTo>
                <a:cubicBezTo>
                  <a:pt x="2447120" y="3017161"/>
                  <a:pt x="2447335" y="3017118"/>
                  <a:pt x="2449698" y="3020942"/>
                </a:cubicBezTo>
                <a:cubicBezTo>
                  <a:pt x="2451065" y="3023141"/>
                  <a:pt x="2451919" y="3025625"/>
                  <a:pt x="2452190" y="3028203"/>
                </a:cubicBezTo>
                <a:cubicBezTo>
                  <a:pt x="2452190" y="3030222"/>
                  <a:pt x="2450257" y="3031425"/>
                  <a:pt x="2446948" y="3031425"/>
                </a:cubicBezTo>
                <a:cubicBezTo>
                  <a:pt x="2441019" y="3031640"/>
                  <a:pt x="2440590" y="3030093"/>
                  <a:pt x="2444499" y="3022488"/>
                </a:cubicBezTo>
                <a:close/>
                <a:moveTo>
                  <a:pt x="2450085" y="3409738"/>
                </a:moveTo>
                <a:cubicBezTo>
                  <a:pt x="2450085" y="3410924"/>
                  <a:pt x="2449122" y="3411887"/>
                  <a:pt x="2447937" y="3411887"/>
                </a:cubicBezTo>
                <a:cubicBezTo>
                  <a:pt x="2446751" y="3411887"/>
                  <a:pt x="2445788" y="3410924"/>
                  <a:pt x="2445788" y="3409738"/>
                </a:cubicBezTo>
                <a:cubicBezTo>
                  <a:pt x="2445788" y="3408552"/>
                  <a:pt x="2446751" y="3407590"/>
                  <a:pt x="2447937" y="3407590"/>
                </a:cubicBezTo>
                <a:cubicBezTo>
                  <a:pt x="2449122" y="3407590"/>
                  <a:pt x="2450085" y="3408552"/>
                  <a:pt x="2450085" y="3409738"/>
                </a:cubicBezTo>
                <a:close/>
                <a:moveTo>
                  <a:pt x="2445788" y="4207912"/>
                </a:moveTo>
                <a:cubicBezTo>
                  <a:pt x="2446884" y="4207237"/>
                  <a:pt x="2448315" y="4207564"/>
                  <a:pt x="2449011" y="4208643"/>
                </a:cubicBezTo>
                <a:cubicBezTo>
                  <a:pt x="2449655" y="4209764"/>
                  <a:pt x="2449316" y="4211195"/>
                  <a:pt x="2448237" y="4211908"/>
                </a:cubicBezTo>
                <a:cubicBezTo>
                  <a:pt x="2447047" y="4212441"/>
                  <a:pt x="2445647" y="4211908"/>
                  <a:pt x="2445114" y="4210713"/>
                </a:cubicBezTo>
                <a:cubicBezTo>
                  <a:pt x="2444680" y="4209734"/>
                  <a:pt x="2444955" y="4208587"/>
                  <a:pt x="2445788" y="4207912"/>
                </a:cubicBezTo>
                <a:close/>
                <a:moveTo>
                  <a:pt x="2448023" y="3428858"/>
                </a:moveTo>
                <a:cubicBezTo>
                  <a:pt x="2448044" y="3427707"/>
                  <a:pt x="2448976" y="3426774"/>
                  <a:pt x="2450128" y="3426753"/>
                </a:cubicBezTo>
                <a:cubicBezTo>
                  <a:pt x="2451314" y="3426753"/>
                  <a:pt x="2452276" y="3427715"/>
                  <a:pt x="2452276" y="3428901"/>
                </a:cubicBezTo>
                <a:cubicBezTo>
                  <a:pt x="2452276" y="3430087"/>
                  <a:pt x="2451314" y="3431049"/>
                  <a:pt x="2450128" y="3431049"/>
                </a:cubicBezTo>
                <a:cubicBezTo>
                  <a:pt x="2449007" y="3431054"/>
                  <a:pt x="2448070" y="3430190"/>
                  <a:pt x="2447980" y="3429073"/>
                </a:cubicBezTo>
                <a:close/>
                <a:moveTo>
                  <a:pt x="2450214" y="3055357"/>
                </a:moveTo>
                <a:cubicBezTo>
                  <a:pt x="2450927" y="3053230"/>
                  <a:pt x="2452018" y="3051250"/>
                  <a:pt x="2453436" y="3049514"/>
                </a:cubicBezTo>
                <a:cubicBezTo>
                  <a:pt x="2456100" y="3045948"/>
                  <a:pt x="2456917" y="3045776"/>
                  <a:pt x="2458506" y="3048397"/>
                </a:cubicBezTo>
                <a:cubicBezTo>
                  <a:pt x="2459675" y="3050197"/>
                  <a:pt x="2459537" y="3052547"/>
                  <a:pt x="2458162" y="3054197"/>
                </a:cubicBezTo>
                <a:cubicBezTo>
                  <a:pt x="2455713" y="3057377"/>
                  <a:pt x="2450085" y="3058150"/>
                  <a:pt x="2450171" y="3055572"/>
                </a:cubicBezTo>
                <a:close/>
                <a:moveTo>
                  <a:pt x="2432125" y="37662"/>
                </a:moveTo>
                <a:cubicBezTo>
                  <a:pt x="2433801" y="35986"/>
                  <a:pt x="2437539" y="39380"/>
                  <a:pt x="2437539" y="42560"/>
                </a:cubicBezTo>
                <a:cubicBezTo>
                  <a:pt x="2437539" y="44235"/>
                  <a:pt x="2436723" y="45610"/>
                  <a:pt x="2435691" y="45610"/>
                </a:cubicBezTo>
                <a:cubicBezTo>
                  <a:pt x="2433543" y="45610"/>
                  <a:pt x="2430665" y="39122"/>
                  <a:pt x="2432125" y="37662"/>
                </a:cubicBezTo>
                <a:close/>
                <a:moveTo>
                  <a:pt x="2423833" y="113754"/>
                </a:moveTo>
                <a:cubicBezTo>
                  <a:pt x="2424993" y="111906"/>
                  <a:pt x="2426067" y="111906"/>
                  <a:pt x="2428129" y="113754"/>
                </a:cubicBezTo>
                <a:cubicBezTo>
                  <a:pt x="2429582" y="114802"/>
                  <a:pt x="2430626" y="116319"/>
                  <a:pt x="2431094" y="118050"/>
                </a:cubicBezTo>
                <a:cubicBezTo>
                  <a:pt x="2431094" y="120413"/>
                  <a:pt x="2428774" y="120370"/>
                  <a:pt x="2425079" y="118050"/>
                </a:cubicBezTo>
                <a:cubicBezTo>
                  <a:pt x="2423627" y="117144"/>
                  <a:pt x="2423090" y="115296"/>
                  <a:pt x="2423833" y="113754"/>
                </a:cubicBezTo>
                <a:close/>
                <a:moveTo>
                  <a:pt x="2423231" y="445879"/>
                </a:moveTo>
                <a:cubicBezTo>
                  <a:pt x="2424134" y="441238"/>
                  <a:pt x="2430192" y="440594"/>
                  <a:pt x="2430192" y="445148"/>
                </a:cubicBezTo>
                <a:cubicBezTo>
                  <a:pt x="2429930" y="447159"/>
                  <a:pt x="2428370" y="448749"/>
                  <a:pt x="2426368" y="449058"/>
                </a:cubicBezTo>
                <a:cubicBezTo>
                  <a:pt x="2423575" y="449574"/>
                  <a:pt x="2422716" y="448714"/>
                  <a:pt x="2423231" y="445836"/>
                </a:cubicBezTo>
                <a:close/>
                <a:moveTo>
                  <a:pt x="2422888" y="124237"/>
                </a:moveTo>
                <a:cubicBezTo>
                  <a:pt x="2422888" y="125397"/>
                  <a:pt x="2421470" y="126386"/>
                  <a:pt x="2419751" y="126386"/>
                </a:cubicBezTo>
                <a:cubicBezTo>
                  <a:pt x="2418033" y="126386"/>
                  <a:pt x="2416615" y="125397"/>
                  <a:pt x="2416615" y="124237"/>
                </a:cubicBezTo>
                <a:cubicBezTo>
                  <a:pt x="2416615" y="123077"/>
                  <a:pt x="2418033" y="122132"/>
                  <a:pt x="2419751" y="122132"/>
                </a:cubicBezTo>
                <a:cubicBezTo>
                  <a:pt x="2421470" y="122132"/>
                  <a:pt x="2422888" y="123077"/>
                  <a:pt x="2422888" y="124237"/>
                </a:cubicBezTo>
                <a:close/>
                <a:moveTo>
                  <a:pt x="2406131" y="31818"/>
                </a:moveTo>
                <a:cubicBezTo>
                  <a:pt x="2407291" y="31088"/>
                  <a:pt x="2411502" y="33064"/>
                  <a:pt x="2415498" y="36115"/>
                </a:cubicBezTo>
                <a:cubicBezTo>
                  <a:pt x="2421556" y="40798"/>
                  <a:pt x="2422415" y="42431"/>
                  <a:pt x="2420696" y="45782"/>
                </a:cubicBezTo>
                <a:cubicBezTo>
                  <a:pt x="2417431" y="51883"/>
                  <a:pt x="2412490" y="50680"/>
                  <a:pt x="2411029" y="43462"/>
                </a:cubicBezTo>
                <a:cubicBezTo>
                  <a:pt x="2410342" y="39939"/>
                  <a:pt x="2408494" y="37060"/>
                  <a:pt x="2406733" y="37060"/>
                </a:cubicBezTo>
                <a:cubicBezTo>
                  <a:pt x="2403725" y="37103"/>
                  <a:pt x="2403080" y="33709"/>
                  <a:pt x="2406131" y="31818"/>
                </a:cubicBezTo>
                <a:close/>
                <a:moveTo>
                  <a:pt x="2411244" y="76073"/>
                </a:moveTo>
                <a:cubicBezTo>
                  <a:pt x="2415798" y="77877"/>
                  <a:pt x="2415541" y="81014"/>
                  <a:pt x="2410299" y="82389"/>
                </a:cubicBezTo>
                <a:cubicBezTo>
                  <a:pt x="2406690" y="83334"/>
                  <a:pt x="2406389" y="84279"/>
                  <a:pt x="2408193" y="89134"/>
                </a:cubicBezTo>
                <a:cubicBezTo>
                  <a:pt x="2409212" y="91583"/>
                  <a:pt x="2409921" y="94153"/>
                  <a:pt x="2410299" y="96782"/>
                </a:cubicBezTo>
                <a:cubicBezTo>
                  <a:pt x="2410299" y="100434"/>
                  <a:pt x="2406861" y="98802"/>
                  <a:pt x="2404370" y="93990"/>
                </a:cubicBezTo>
                <a:cubicBezTo>
                  <a:pt x="2400030" y="85525"/>
                  <a:pt x="2404627" y="73495"/>
                  <a:pt x="2411244" y="76073"/>
                </a:cubicBezTo>
                <a:close/>
                <a:moveTo>
                  <a:pt x="2396034" y="160887"/>
                </a:moveTo>
                <a:cubicBezTo>
                  <a:pt x="2396936" y="153540"/>
                  <a:pt x="2401448" y="152294"/>
                  <a:pt x="2403123" y="159083"/>
                </a:cubicBezTo>
                <a:cubicBezTo>
                  <a:pt x="2404799" y="165871"/>
                  <a:pt x="2403854" y="168148"/>
                  <a:pt x="2399214" y="167160"/>
                </a:cubicBezTo>
                <a:cubicBezTo>
                  <a:pt x="2396507" y="166559"/>
                  <a:pt x="2395604" y="164840"/>
                  <a:pt x="2396034" y="160887"/>
                </a:cubicBezTo>
                <a:close/>
                <a:moveTo>
                  <a:pt x="2400932" y="296487"/>
                </a:moveTo>
                <a:cubicBezTo>
                  <a:pt x="2401701" y="297814"/>
                  <a:pt x="2401701" y="299456"/>
                  <a:pt x="2400932" y="300783"/>
                </a:cubicBezTo>
                <a:cubicBezTo>
                  <a:pt x="2399042" y="303963"/>
                  <a:pt x="2393628" y="303361"/>
                  <a:pt x="2393628" y="299924"/>
                </a:cubicBezTo>
                <a:cubicBezTo>
                  <a:pt x="2393628" y="296487"/>
                  <a:pt x="2399428" y="293651"/>
                  <a:pt x="2400932" y="296487"/>
                </a:cubicBezTo>
                <a:close/>
                <a:moveTo>
                  <a:pt x="2393542" y="314489"/>
                </a:moveTo>
                <a:cubicBezTo>
                  <a:pt x="2396335" y="312728"/>
                  <a:pt x="2400288" y="315263"/>
                  <a:pt x="2398741" y="317798"/>
                </a:cubicBezTo>
                <a:cubicBezTo>
                  <a:pt x="2398058" y="318885"/>
                  <a:pt x="2396923" y="319611"/>
                  <a:pt x="2395647" y="319774"/>
                </a:cubicBezTo>
                <a:cubicBezTo>
                  <a:pt x="2392726" y="319774"/>
                  <a:pt x="2391222" y="315950"/>
                  <a:pt x="2393542" y="314489"/>
                </a:cubicBezTo>
                <a:close/>
                <a:moveTo>
                  <a:pt x="2391480" y="492840"/>
                </a:moveTo>
                <a:cubicBezTo>
                  <a:pt x="2391480" y="494817"/>
                  <a:pt x="2389675" y="496191"/>
                  <a:pt x="2387183" y="496191"/>
                </a:cubicBezTo>
                <a:cubicBezTo>
                  <a:pt x="2382070" y="496191"/>
                  <a:pt x="2382887" y="491207"/>
                  <a:pt x="2388042" y="490176"/>
                </a:cubicBezTo>
                <a:cubicBezTo>
                  <a:pt x="2389417" y="489721"/>
                  <a:pt x="2390900" y="490468"/>
                  <a:pt x="2391355" y="491843"/>
                </a:cubicBezTo>
                <a:cubicBezTo>
                  <a:pt x="2391458" y="492166"/>
                  <a:pt x="2391501" y="492501"/>
                  <a:pt x="2391480" y="492840"/>
                </a:cubicBezTo>
                <a:close/>
                <a:moveTo>
                  <a:pt x="2382586" y="11882"/>
                </a:moveTo>
                <a:cubicBezTo>
                  <a:pt x="2384605" y="12269"/>
                  <a:pt x="2386066" y="13558"/>
                  <a:pt x="2385808" y="14718"/>
                </a:cubicBezTo>
                <a:cubicBezTo>
                  <a:pt x="2385121" y="18370"/>
                  <a:pt x="2378934" y="18370"/>
                  <a:pt x="2378934" y="14718"/>
                </a:cubicBezTo>
                <a:cubicBezTo>
                  <a:pt x="2378934" y="12613"/>
                  <a:pt x="2380309" y="11538"/>
                  <a:pt x="2382586" y="11882"/>
                </a:cubicBezTo>
                <a:close/>
                <a:moveTo>
                  <a:pt x="2377473" y="56867"/>
                </a:moveTo>
                <a:cubicBezTo>
                  <a:pt x="2379320" y="54977"/>
                  <a:pt x="2383101" y="58156"/>
                  <a:pt x="2383101" y="61550"/>
                </a:cubicBezTo>
                <a:cubicBezTo>
                  <a:pt x="2383101" y="63226"/>
                  <a:pt x="2382113" y="64601"/>
                  <a:pt x="2380953" y="64601"/>
                </a:cubicBezTo>
                <a:cubicBezTo>
                  <a:pt x="2378418" y="64730"/>
                  <a:pt x="2375754" y="58758"/>
                  <a:pt x="2377473" y="56996"/>
                </a:cubicBezTo>
                <a:close/>
                <a:moveTo>
                  <a:pt x="2346538" y="2836017"/>
                </a:moveTo>
                <a:cubicBezTo>
                  <a:pt x="2341940" y="2836017"/>
                  <a:pt x="2340394" y="2831721"/>
                  <a:pt x="2343745" y="2828240"/>
                </a:cubicBezTo>
                <a:cubicBezTo>
                  <a:pt x="2348299" y="2823686"/>
                  <a:pt x="2357021" y="2831076"/>
                  <a:pt x="2354959" y="2837736"/>
                </a:cubicBezTo>
                <a:cubicBezTo>
                  <a:pt x="2354143" y="2840271"/>
                  <a:pt x="2352037" y="2842376"/>
                  <a:pt x="2350276" y="2842376"/>
                </a:cubicBezTo>
                <a:cubicBezTo>
                  <a:pt x="2348514" y="2842376"/>
                  <a:pt x="2347526" y="2841173"/>
                  <a:pt x="2348299" y="2839197"/>
                </a:cubicBezTo>
                <a:cubicBezTo>
                  <a:pt x="2349073" y="2837220"/>
                  <a:pt x="2348299" y="2836146"/>
                  <a:pt x="2346538" y="2836146"/>
                </a:cubicBezTo>
                <a:close/>
                <a:moveTo>
                  <a:pt x="2312938" y="4285465"/>
                </a:moveTo>
                <a:cubicBezTo>
                  <a:pt x="2311220" y="4285465"/>
                  <a:pt x="2309802" y="4284477"/>
                  <a:pt x="2309802" y="4283317"/>
                </a:cubicBezTo>
                <a:cubicBezTo>
                  <a:pt x="2309802" y="4282157"/>
                  <a:pt x="2311220" y="4281211"/>
                  <a:pt x="2312938" y="4281211"/>
                </a:cubicBezTo>
                <a:cubicBezTo>
                  <a:pt x="2314657" y="4281211"/>
                  <a:pt x="2316075" y="4282157"/>
                  <a:pt x="2316075" y="4283317"/>
                </a:cubicBezTo>
                <a:cubicBezTo>
                  <a:pt x="2316075" y="4284477"/>
                  <a:pt x="2314700" y="4285594"/>
                  <a:pt x="2312938" y="4285594"/>
                </a:cubicBezTo>
                <a:close/>
                <a:moveTo>
                  <a:pt x="2316075" y="4301234"/>
                </a:moveTo>
                <a:cubicBezTo>
                  <a:pt x="2316075" y="4303051"/>
                  <a:pt x="2314627" y="4304538"/>
                  <a:pt x="2312810" y="4304585"/>
                </a:cubicBezTo>
                <a:cubicBezTo>
                  <a:pt x="2310962" y="4304585"/>
                  <a:pt x="2309845" y="4303425"/>
                  <a:pt x="2310275" y="4302050"/>
                </a:cubicBezTo>
                <a:cubicBezTo>
                  <a:pt x="2311607" y="4298226"/>
                  <a:pt x="2316075" y="4297581"/>
                  <a:pt x="2316075" y="4301362"/>
                </a:cubicBezTo>
                <a:close/>
                <a:moveTo>
                  <a:pt x="2314528" y="2814620"/>
                </a:moveTo>
                <a:cubicBezTo>
                  <a:pt x="2311392" y="2811398"/>
                  <a:pt x="2311048" y="2800055"/>
                  <a:pt x="2314099" y="2800055"/>
                </a:cubicBezTo>
                <a:cubicBezTo>
                  <a:pt x="2315663" y="2800373"/>
                  <a:pt x="2316917" y="2801533"/>
                  <a:pt x="2317364" y="2803063"/>
                </a:cubicBezTo>
                <a:cubicBezTo>
                  <a:pt x="2318056" y="2805873"/>
                  <a:pt x="2318219" y="2808786"/>
                  <a:pt x="2317837" y="2811656"/>
                </a:cubicBezTo>
                <a:cubicBezTo>
                  <a:pt x="2317278" y="2816167"/>
                  <a:pt x="2316633" y="2816726"/>
                  <a:pt x="2314528" y="2814577"/>
                </a:cubicBezTo>
                <a:close/>
                <a:moveTo>
                  <a:pt x="2316462" y="439262"/>
                </a:moveTo>
                <a:cubicBezTo>
                  <a:pt x="2315559" y="432731"/>
                  <a:pt x="2321016" y="433204"/>
                  <a:pt x="2325442" y="440078"/>
                </a:cubicBezTo>
                <a:cubicBezTo>
                  <a:pt x="2329867" y="446953"/>
                  <a:pt x="2329351" y="447082"/>
                  <a:pt x="2322391" y="445320"/>
                </a:cubicBezTo>
                <a:cubicBezTo>
                  <a:pt x="2319336" y="444719"/>
                  <a:pt x="2316977" y="442287"/>
                  <a:pt x="2316462" y="439219"/>
                </a:cubicBezTo>
                <a:close/>
                <a:moveTo>
                  <a:pt x="2319212" y="213563"/>
                </a:moveTo>
                <a:cubicBezTo>
                  <a:pt x="2319942" y="212403"/>
                  <a:pt x="2320973" y="211415"/>
                  <a:pt x="2321446" y="211415"/>
                </a:cubicBezTo>
                <a:cubicBezTo>
                  <a:pt x="2321918" y="211415"/>
                  <a:pt x="2322391" y="212403"/>
                  <a:pt x="2322391" y="213563"/>
                </a:cubicBezTo>
                <a:cubicBezTo>
                  <a:pt x="2322344" y="214758"/>
                  <a:pt x="2321351" y="215694"/>
                  <a:pt x="2320157" y="215668"/>
                </a:cubicBezTo>
                <a:cubicBezTo>
                  <a:pt x="2318954" y="215625"/>
                  <a:pt x="2318524" y="214680"/>
                  <a:pt x="2319212" y="213520"/>
                </a:cubicBezTo>
                <a:close/>
                <a:moveTo>
                  <a:pt x="2318610" y="2998685"/>
                </a:moveTo>
                <a:cubicBezTo>
                  <a:pt x="2320543" y="2996752"/>
                  <a:pt x="2331929" y="3000705"/>
                  <a:pt x="2331500" y="3003197"/>
                </a:cubicBezTo>
                <a:cubicBezTo>
                  <a:pt x="2330932" y="3004520"/>
                  <a:pt x="2329738" y="3005474"/>
                  <a:pt x="2328320" y="3005732"/>
                </a:cubicBezTo>
                <a:cubicBezTo>
                  <a:pt x="2324711" y="3006591"/>
                  <a:pt x="2316676" y="3000619"/>
                  <a:pt x="2318610" y="2998642"/>
                </a:cubicBezTo>
                <a:close/>
                <a:moveTo>
                  <a:pt x="2330683" y="2952884"/>
                </a:moveTo>
                <a:cubicBezTo>
                  <a:pt x="2330683" y="2951638"/>
                  <a:pt x="2331628" y="2951208"/>
                  <a:pt x="2332746" y="2951939"/>
                </a:cubicBezTo>
                <a:cubicBezTo>
                  <a:pt x="2333863" y="2952669"/>
                  <a:pt x="2334851" y="2953700"/>
                  <a:pt x="2334851" y="2954216"/>
                </a:cubicBezTo>
                <a:cubicBezTo>
                  <a:pt x="2334851" y="2954731"/>
                  <a:pt x="2333906" y="2955118"/>
                  <a:pt x="2332746" y="2955118"/>
                </a:cubicBezTo>
                <a:cubicBezTo>
                  <a:pt x="2331560" y="2955071"/>
                  <a:pt x="2330636" y="2954074"/>
                  <a:pt x="2330683" y="2952888"/>
                </a:cubicBezTo>
                <a:cubicBezTo>
                  <a:pt x="2330683" y="2952888"/>
                  <a:pt x="2330683" y="2952884"/>
                  <a:pt x="2330683" y="2952884"/>
                </a:cubicBezTo>
                <a:close/>
                <a:moveTo>
                  <a:pt x="2333691" y="2982745"/>
                </a:moveTo>
                <a:cubicBezTo>
                  <a:pt x="2335495" y="2982745"/>
                  <a:pt x="2336956" y="2983733"/>
                  <a:pt x="2336956" y="2984893"/>
                </a:cubicBezTo>
                <a:cubicBezTo>
                  <a:pt x="2337004" y="2986006"/>
                  <a:pt x="2336140" y="2986951"/>
                  <a:pt x="2335027" y="2986999"/>
                </a:cubicBezTo>
                <a:cubicBezTo>
                  <a:pt x="2335010" y="2986999"/>
                  <a:pt x="2334997" y="2986999"/>
                  <a:pt x="2334980" y="2986999"/>
                </a:cubicBezTo>
                <a:cubicBezTo>
                  <a:pt x="2333631" y="2986818"/>
                  <a:pt x="2332436" y="2986049"/>
                  <a:pt x="2331714" y="2984893"/>
                </a:cubicBezTo>
                <a:cubicBezTo>
                  <a:pt x="2331113" y="2983733"/>
                  <a:pt x="2331972" y="2982745"/>
                  <a:pt x="2333777" y="2982745"/>
                </a:cubicBezTo>
                <a:close/>
                <a:moveTo>
                  <a:pt x="2336097" y="2742610"/>
                </a:moveTo>
                <a:cubicBezTo>
                  <a:pt x="2334245" y="2742610"/>
                  <a:pt x="2332746" y="2741110"/>
                  <a:pt x="2332746" y="2739259"/>
                </a:cubicBezTo>
                <a:cubicBezTo>
                  <a:pt x="2332746" y="2735478"/>
                  <a:pt x="2337300" y="2736165"/>
                  <a:pt x="2338546" y="2740075"/>
                </a:cubicBezTo>
                <a:cubicBezTo>
                  <a:pt x="2339276" y="2741493"/>
                  <a:pt x="2337988" y="2742610"/>
                  <a:pt x="2336183" y="2742610"/>
                </a:cubicBezTo>
                <a:close/>
                <a:moveTo>
                  <a:pt x="2332789" y="1427860"/>
                </a:moveTo>
                <a:cubicBezTo>
                  <a:pt x="2332789" y="1425325"/>
                  <a:pt x="2348342" y="1424809"/>
                  <a:pt x="2354271" y="1427129"/>
                </a:cubicBezTo>
                <a:cubicBezTo>
                  <a:pt x="2357863" y="1428784"/>
                  <a:pt x="2360935" y="1431383"/>
                  <a:pt x="2363165" y="1434648"/>
                </a:cubicBezTo>
                <a:cubicBezTo>
                  <a:pt x="2365099" y="1437656"/>
                  <a:pt x="2366130" y="1440749"/>
                  <a:pt x="2365357" y="1441480"/>
                </a:cubicBezTo>
                <a:cubicBezTo>
                  <a:pt x="2364583" y="1442210"/>
                  <a:pt x="2364025" y="1441780"/>
                  <a:pt x="2364025" y="1440534"/>
                </a:cubicBezTo>
                <a:cubicBezTo>
                  <a:pt x="2364025" y="1439288"/>
                  <a:pt x="2361447" y="1436882"/>
                  <a:pt x="2358267" y="1435250"/>
                </a:cubicBezTo>
                <a:cubicBezTo>
                  <a:pt x="2355088" y="1433617"/>
                  <a:pt x="2350405" y="1430953"/>
                  <a:pt x="2347741" y="1429234"/>
                </a:cubicBezTo>
                <a:cubicBezTo>
                  <a:pt x="2343659" y="1426657"/>
                  <a:pt x="2342714" y="1426614"/>
                  <a:pt x="2341167" y="1429234"/>
                </a:cubicBezTo>
                <a:cubicBezTo>
                  <a:pt x="2339620" y="1431855"/>
                  <a:pt x="2332875" y="1430867"/>
                  <a:pt x="2332875" y="1427645"/>
                </a:cubicBezTo>
                <a:close/>
                <a:moveTo>
                  <a:pt x="2348471" y="604766"/>
                </a:moveTo>
                <a:cubicBezTo>
                  <a:pt x="2349158" y="603606"/>
                  <a:pt x="2350190" y="602660"/>
                  <a:pt x="2350705" y="602660"/>
                </a:cubicBezTo>
                <a:cubicBezTo>
                  <a:pt x="2351221" y="602660"/>
                  <a:pt x="2351608" y="603606"/>
                  <a:pt x="2351608" y="604766"/>
                </a:cubicBezTo>
                <a:cubicBezTo>
                  <a:pt x="2351586" y="605976"/>
                  <a:pt x="2350585" y="606938"/>
                  <a:pt x="2349373" y="606914"/>
                </a:cubicBezTo>
                <a:cubicBezTo>
                  <a:pt x="2349373" y="606914"/>
                  <a:pt x="2349373" y="606914"/>
                  <a:pt x="2349373" y="606914"/>
                </a:cubicBezTo>
                <a:cubicBezTo>
                  <a:pt x="2348256" y="606699"/>
                  <a:pt x="2347870" y="605711"/>
                  <a:pt x="2348557" y="604551"/>
                </a:cubicBezTo>
                <a:close/>
                <a:moveTo>
                  <a:pt x="2371587" y="620233"/>
                </a:moveTo>
                <a:cubicBezTo>
                  <a:pt x="2372618" y="624530"/>
                  <a:pt x="2371930" y="625690"/>
                  <a:pt x="2367977" y="626764"/>
                </a:cubicBezTo>
                <a:cubicBezTo>
                  <a:pt x="2361275" y="628612"/>
                  <a:pt x="2360802" y="628526"/>
                  <a:pt x="2358181" y="625346"/>
                </a:cubicBezTo>
                <a:cubicBezTo>
                  <a:pt x="2356205" y="622897"/>
                  <a:pt x="2358181" y="612457"/>
                  <a:pt x="2361533" y="607043"/>
                </a:cubicBezTo>
                <a:cubicBezTo>
                  <a:pt x="2362822" y="604809"/>
                  <a:pt x="2370384" y="614992"/>
                  <a:pt x="2371672" y="620019"/>
                </a:cubicBezTo>
                <a:close/>
                <a:moveTo>
                  <a:pt x="2362091" y="400765"/>
                </a:moveTo>
                <a:cubicBezTo>
                  <a:pt x="2362091" y="399579"/>
                  <a:pt x="2363054" y="398616"/>
                  <a:pt x="2364239" y="398616"/>
                </a:cubicBezTo>
                <a:cubicBezTo>
                  <a:pt x="2364252" y="398616"/>
                  <a:pt x="2364270" y="398616"/>
                  <a:pt x="2364282" y="398616"/>
                </a:cubicBezTo>
                <a:cubicBezTo>
                  <a:pt x="2365528" y="398616"/>
                  <a:pt x="2365915" y="399562"/>
                  <a:pt x="2365228" y="400765"/>
                </a:cubicBezTo>
                <a:cubicBezTo>
                  <a:pt x="2364540" y="401968"/>
                  <a:pt x="2363509" y="402870"/>
                  <a:pt x="2362994" y="402870"/>
                </a:cubicBezTo>
                <a:cubicBezTo>
                  <a:pt x="2362478" y="402870"/>
                  <a:pt x="2362177" y="401710"/>
                  <a:pt x="2362177" y="400550"/>
                </a:cubicBezTo>
                <a:close/>
                <a:moveTo>
                  <a:pt x="2364239" y="1363583"/>
                </a:moveTo>
                <a:cubicBezTo>
                  <a:pt x="2362521" y="1362509"/>
                  <a:pt x="2361790" y="1360962"/>
                  <a:pt x="2362564" y="1360189"/>
                </a:cubicBezTo>
                <a:cubicBezTo>
                  <a:pt x="2364497" y="1358212"/>
                  <a:pt x="2370470" y="1360704"/>
                  <a:pt x="2370470" y="1363454"/>
                </a:cubicBezTo>
                <a:cubicBezTo>
                  <a:pt x="2370470" y="1366204"/>
                  <a:pt x="2368364" y="1365989"/>
                  <a:pt x="2364325" y="1363368"/>
                </a:cubicBezTo>
                <a:close/>
                <a:moveTo>
                  <a:pt x="2368536" y="1461115"/>
                </a:moveTo>
                <a:cubicBezTo>
                  <a:pt x="2368377" y="1462494"/>
                  <a:pt x="2367604" y="1463723"/>
                  <a:pt x="2366431" y="1464466"/>
                </a:cubicBezTo>
                <a:cubicBezTo>
                  <a:pt x="2365271" y="1465154"/>
                  <a:pt x="2364325" y="1464466"/>
                  <a:pt x="2364325" y="1462447"/>
                </a:cubicBezTo>
                <a:cubicBezTo>
                  <a:pt x="2364325" y="1460428"/>
                  <a:pt x="2365271" y="1459139"/>
                  <a:pt x="2366431" y="1459139"/>
                </a:cubicBezTo>
                <a:cubicBezTo>
                  <a:pt x="2367445" y="1459147"/>
                  <a:pt x="2368304" y="1459895"/>
                  <a:pt x="2368450" y="1460900"/>
                </a:cubicBezTo>
                <a:close/>
                <a:moveTo>
                  <a:pt x="2367634" y="991715"/>
                </a:moveTo>
                <a:cubicBezTo>
                  <a:pt x="2370556" y="994722"/>
                  <a:pt x="2370556" y="995152"/>
                  <a:pt x="2367634" y="996355"/>
                </a:cubicBezTo>
                <a:cubicBezTo>
                  <a:pt x="2365971" y="997166"/>
                  <a:pt x="2363964" y="996474"/>
                  <a:pt x="2363152" y="994810"/>
                </a:cubicBezTo>
                <a:cubicBezTo>
                  <a:pt x="2363092" y="994684"/>
                  <a:pt x="2363041" y="994554"/>
                  <a:pt x="2362994" y="994422"/>
                </a:cubicBezTo>
                <a:cubicBezTo>
                  <a:pt x="2361060" y="989609"/>
                  <a:pt x="2363896" y="987977"/>
                  <a:pt x="2367634" y="991715"/>
                </a:cubicBezTo>
                <a:close/>
                <a:moveTo>
                  <a:pt x="2368794" y="1327148"/>
                </a:moveTo>
                <a:cubicBezTo>
                  <a:pt x="2366087" y="1327148"/>
                  <a:pt x="2364239" y="1324656"/>
                  <a:pt x="2365528" y="1322594"/>
                </a:cubicBezTo>
                <a:cubicBezTo>
                  <a:pt x="2366817" y="1320531"/>
                  <a:pt x="2370556" y="1322293"/>
                  <a:pt x="2370556" y="1325172"/>
                </a:cubicBezTo>
                <a:cubicBezTo>
                  <a:pt x="2370603" y="1326200"/>
                  <a:pt x="2369821" y="1327079"/>
                  <a:pt x="2368794" y="1327148"/>
                </a:cubicBezTo>
                <a:close/>
                <a:moveTo>
                  <a:pt x="2357666" y="164582"/>
                </a:moveTo>
                <a:cubicBezTo>
                  <a:pt x="2356592" y="167762"/>
                  <a:pt x="2353799" y="164883"/>
                  <a:pt x="2353799" y="160672"/>
                </a:cubicBezTo>
                <a:cubicBezTo>
                  <a:pt x="2353799" y="158266"/>
                  <a:pt x="2354400" y="158008"/>
                  <a:pt x="2356119" y="159770"/>
                </a:cubicBezTo>
                <a:cubicBezTo>
                  <a:pt x="2357391" y="161025"/>
                  <a:pt x="2357971" y="162821"/>
                  <a:pt x="2357666" y="164582"/>
                </a:cubicBezTo>
                <a:close/>
                <a:moveTo>
                  <a:pt x="2356463" y="1301669"/>
                </a:moveTo>
                <a:cubicBezTo>
                  <a:pt x="2357537" y="1301669"/>
                  <a:pt x="2357881" y="1303087"/>
                  <a:pt x="2357236" y="1304849"/>
                </a:cubicBezTo>
                <a:cubicBezTo>
                  <a:pt x="2356592" y="1306610"/>
                  <a:pt x="2356935" y="1308028"/>
                  <a:pt x="2358052" y="1308028"/>
                </a:cubicBezTo>
                <a:cubicBezTo>
                  <a:pt x="2359191" y="1308051"/>
                  <a:pt x="2360098" y="1308992"/>
                  <a:pt x="2360072" y="1310131"/>
                </a:cubicBezTo>
                <a:cubicBezTo>
                  <a:pt x="2360072" y="1310146"/>
                  <a:pt x="2360072" y="1310161"/>
                  <a:pt x="2360072" y="1310177"/>
                </a:cubicBezTo>
                <a:cubicBezTo>
                  <a:pt x="2360072" y="1313614"/>
                  <a:pt x="2357064" y="1312583"/>
                  <a:pt x="2354400" y="1308286"/>
                </a:cubicBezTo>
                <a:cubicBezTo>
                  <a:pt x="2351737" y="1303989"/>
                  <a:pt x="2352725" y="1301669"/>
                  <a:pt x="2356463" y="1301669"/>
                </a:cubicBezTo>
                <a:close/>
                <a:moveTo>
                  <a:pt x="2347483" y="2809765"/>
                </a:moveTo>
                <a:cubicBezTo>
                  <a:pt x="2347483" y="2807961"/>
                  <a:pt x="2348428" y="2806457"/>
                  <a:pt x="2349588" y="2806457"/>
                </a:cubicBezTo>
                <a:cubicBezTo>
                  <a:pt x="2350727" y="2806431"/>
                  <a:pt x="2351668" y="2807338"/>
                  <a:pt x="2351694" y="2808476"/>
                </a:cubicBezTo>
                <a:cubicBezTo>
                  <a:pt x="2351694" y="2808476"/>
                  <a:pt x="2351694" y="2808476"/>
                  <a:pt x="2351694" y="2808476"/>
                </a:cubicBezTo>
                <a:cubicBezTo>
                  <a:pt x="2351522" y="2809838"/>
                  <a:pt x="2350748" y="2811050"/>
                  <a:pt x="2349588" y="2811785"/>
                </a:cubicBezTo>
                <a:cubicBezTo>
                  <a:pt x="2348428" y="2812386"/>
                  <a:pt x="2347483" y="2811527"/>
                  <a:pt x="2347483" y="2809679"/>
                </a:cubicBezTo>
                <a:close/>
                <a:moveTo>
                  <a:pt x="2349588" y="2819218"/>
                </a:moveTo>
                <a:cubicBezTo>
                  <a:pt x="2349588" y="2823514"/>
                  <a:pt x="2347354" y="2824760"/>
                  <a:pt x="2344862" y="2822182"/>
                </a:cubicBezTo>
                <a:cubicBezTo>
                  <a:pt x="2343186" y="2820464"/>
                  <a:pt x="2345377" y="2814964"/>
                  <a:pt x="2347741" y="2814964"/>
                </a:cubicBezTo>
                <a:cubicBezTo>
                  <a:pt x="2348772" y="2814878"/>
                  <a:pt x="2349588" y="2816812"/>
                  <a:pt x="2349588" y="2819132"/>
                </a:cubicBezTo>
                <a:close/>
                <a:moveTo>
                  <a:pt x="2350963" y="2206054"/>
                </a:moveTo>
                <a:cubicBezTo>
                  <a:pt x="2351608" y="2204306"/>
                  <a:pt x="2353189" y="2203072"/>
                  <a:pt x="2355045" y="2202875"/>
                </a:cubicBezTo>
                <a:cubicBezTo>
                  <a:pt x="2356729" y="2202944"/>
                  <a:pt x="2358035" y="2204366"/>
                  <a:pt x="2357966" y="2206050"/>
                </a:cubicBezTo>
                <a:cubicBezTo>
                  <a:pt x="2357966" y="2206050"/>
                  <a:pt x="2357966" y="2206054"/>
                  <a:pt x="2357966" y="2206054"/>
                </a:cubicBezTo>
                <a:cubicBezTo>
                  <a:pt x="2357683" y="2208099"/>
                  <a:pt x="2355797" y="2209530"/>
                  <a:pt x="2353752" y="2209247"/>
                </a:cubicBezTo>
                <a:cubicBezTo>
                  <a:pt x="2353726" y="2209242"/>
                  <a:pt x="2353696" y="2209238"/>
                  <a:pt x="2353670" y="2209234"/>
                </a:cubicBezTo>
                <a:cubicBezTo>
                  <a:pt x="2351049" y="2209148"/>
                  <a:pt x="2350147" y="2208160"/>
                  <a:pt x="2350963" y="2205968"/>
                </a:cubicBezTo>
                <a:close/>
                <a:moveTo>
                  <a:pt x="2351694" y="1702367"/>
                </a:moveTo>
                <a:cubicBezTo>
                  <a:pt x="2351694" y="1700176"/>
                  <a:pt x="2353069" y="1699145"/>
                  <a:pt x="2355389" y="1699575"/>
                </a:cubicBezTo>
                <a:cubicBezTo>
                  <a:pt x="2357709" y="1700004"/>
                  <a:pt x="2358826" y="1701250"/>
                  <a:pt x="2358611" y="1702410"/>
                </a:cubicBezTo>
                <a:cubicBezTo>
                  <a:pt x="2357881" y="1706019"/>
                  <a:pt x="2351694" y="1705976"/>
                  <a:pt x="2351694" y="1702281"/>
                </a:cubicBezTo>
                <a:close/>
                <a:moveTo>
                  <a:pt x="2351694" y="1453510"/>
                </a:moveTo>
                <a:cubicBezTo>
                  <a:pt x="2351694" y="1449772"/>
                  <a:pt x="2356205" y="1450417"/>
                  <a:pt x="2357494" y="1454369"/>
                </a:cubicBezTo>
                <a:cubicBezTo>
                  <a:pt x="2357966" y="1455744"/>
                  <a:pt x="2356807" y="1456904"/>
                  <a:pt x="2355002" y="1456904"/>
                </a:cubicBezTo>
                <a:cubicBezTo>
                  <a:pt x="2353129" y="1456857"/>
                  <a:pt x="2351646" y="1455300"/>
                  <a:pt x="2351694" y="1453426"/>
                </a:cubicBezTo>
                <a:cubicBezTo>
                  <a:pt x="2351694" y="1453425"/>
                  <a:pt x="2351694" y="1453425"/>
                  <a:pt x="2351694" y="1453424"/>
                </a:cubicBezTo>
                <a:close/>
                <a:moveTo>
                  <a:pt x="2357064" y="1524919"/>
                </a:moveTo>
                <a:cubicBezTo>
                  <a:pt x="2355260" y="1524919"/>
                  <a:pt x="2353799" y="1523931"/>
                  <a:pt x="2353799" y="1522771"/>
                </a:cubicBezTo>
                <a:cubicBezTo>
                  <a:pt x="2353773" y="1521649"/>
                  <a:pt x="2354654" y="1520713"/>
                  <a:pt x="2355775" y="1520665"/>
                </a:cubicBezTo>
                <a:cubicBezTo>
                  <a:pt x="2357120" y="1520820"/>
                  <a:pt x="2358315" y="1521602"/>
                  <a:pt x="2358998" y="1522771"/>
                </a:cubicBezTo>
                <a:cubicBezTo>
                  <a:pt x="2359728" y="1523845"/>
                  <a:pt x="2358869" y="1524833"/>
                  <a:pt x="2357064" y="1524833"/>
                </a:cubicBezTo>
                <a:close/>
                <a:moveTo>
                  <a:pt x="2353799" y="2939264"/>
                </a:moveTo>
                <a:cubicBezTo>
                  <a:pt x="2354916" y="2939994"/>
                  <a:pt x="2355861" y="2941025"/>
                  <a:pt x="2355861" y="2941541"/>
                </a:cubicBezTo>
                <a:cubicBezTo>
                  <a:pt x="2355861" y="2942057"/>
                  <a:pt x="2354916" y="2942486"/>
                  <a:pt x="2353799" y="2942486"/>
                </a:cubicBezTo>
                <a:cubicBezTo>
                  <a:pt x="2352591" y="2942439"/>
                  <a:pt x="2351646" y="2941421"/>
                  <a:pt x="2351694" y="2940213"/>
                </a:cubicBezTo>
                <a:cubicBezTo>
                  <a:pt x="2351694" y="2940213"/>
                  <a:pt x="2351694" y="2940209"/>
                  <a:pt x="2351694" y="2940209"/>
                </a:cubicBezTo>
                <a:cubicBezTo>
                  <a:pt x="2351694" y="2938920"/>
                  <a:pt x="2352639" y="2938490"/>
                  <a:pt x="2353799" y="2939178"/>
                </a:cubicBezTo>
                <a:close/>
                <a:moveTo>
                  <a:pt x="2354830" y="4285637"/>
                </a:moveTo>
                <a:cubicBezTo>
                  <a:pt x="2356076" y="4283660"/>
                  <a:pt x="2360072" y="4284606"/>
                  <a:pt x="2360072" y="4286840"/>
                </a:cubicBezTo>
                <a:cubicBezTo>
                  <a:pt x="2360072" y="4287356"/>
                  <a:pt x="2358611" y="4287785"/>
                  <a:pt x="2356807" y="4287785"/>
                </a:cubicBezTo>
                <a:cubicBezTo>
                  <a:pt x="2355002" y="4287785"/>
                  <a:pt x="2354143" y="4286711"/>
                  <a:pt x="2354830" y="4285551"/>
                </a:cubicBezTo>
                <a:close/>
                <a:moveTo>
                  <a:pt x="2358783" y="3000963"/>
                </a:moveTo>
                <a:cubicBezTo>
                  <a:pt x="2359367" y="2999583"/>
                  <a:pt x="2359801" y="2998140"/>
                  <a:pt x="2360072" y="2996666"/>
                </a:cubicBezTo>
                <a:cubicBezTo>
                  <a:pt x="2360072" y="2996193"/>
                  <a:pt x="2361962" y="2995764"/>
                  <a:pt x="2364369" y="2995764"/>
                </a:cubicBezTo>
                <a:cubicBezTo>
                  <a:pt x="2369138" y="2995764"/>
                  <a:pt x="2369739" y="2997998"/>
                  <a:pt x="2366044" y="3001736"/>
                </a:cubicBezTo>
                <a:cubicBezTo>
                  <a:pt x="2362349" y="3005474"/>
                  <a:pt x="2357279" y="3004658"/>
                  <a:pt x="2358783" y="3000662"/>
                </a:cubicBezTo>
                <a:close/>
                <a:moveTo>
                  <a:pt x="2369481" y="3010716"/>
                </a:moveTo>
                <a:cubicBezTo>
                  <a:pt x="2371200" y="3010716"/>
                  <a:pt x="2372618" y="3011661"/>
                  <a:pt x="2372618" y="3012821"/>
                </a:cubicBezTo>
                <a:cubicBezTo>
                  <a:pt x="2372618" y="3013981"/>
                  <a:pt x="2371200" y="3014926"/>
                  <a:pt x="2369481" y="3014926"/>
                </a:cubicBezTo>
                <a:cubicBezTo>
                  <a:pt x="2367763" y="3014926"/>
                  <a:pt x="2366345" y="3013981"/>
                  <a:pt x="2366345" y="3012821"/>
                </a:cubicBezTo>
                <a:cubicBezTo>
                  <a:pt x="2366345" y="3011661"/>
                  <a:pt x="2367763" y="3010415"/>
                  <a:pt x="2369352" y="3010415"/>
                </a:cubicBezTo>
                <a:close/>
                <a:moveTo>
                  <a:pt x="2367891" y="1553577"/>
                </a:moveTo>
                <a:cubicBezTo>
                  <a:pt x="2366001" y="1551687"/>
                  <a:pt x="2368622" y="1546230"/>
                  <a:pt x="2370770" y="1547562"/>
                </a:cubicBezTo>
                <a:cubicBezTo>
                  <a:pt x="2371995" y="1548649"/>
                  <a:pt x="2372674" y="1550222"/>
                  <a:pt x="2372618" y="1551859"/>
                </a:cubicBezTo>
                <a:cubicBezTo>
                  <a:pt x="2372618" y="1554651"/>
                  <a:pt x="2370126" y="1555554"/>
                  <a:pt x="2367891" y="1553276"/>
                </a:cubicBezTo>
                <a:close/>
                <a:moveTo>
                  <a:pt x="2369782" y="1373121"/>
                </a:moveTo>
                <a:cubicBezTo>
                  <a:pt x="2368493" y="1369641"/>
                  <a:pt x="2371630" y="1368825"/>
                  <a:pt x="2373606" y="1371918"/>
                </a:cubicBezTo>
                <a:cubicBezTo>
                  <a:pt x="2374251" y="1373003"/>
                  <a:pt x="2373928" y="1374403"/>
                  <a:pt x="2372876" y="1375098"/>
                </a:cubicBezTo>
                <a:cubicBezTo>
                  <a:pt x="2371844" y="1375484"/>
                  <a:pt x="2370427" y="1374582"/>
                  <a:pt x="2369782" y="1372864"/>
                </a:cubicBezTo>
                <a:close/>
                <a:moveTo>
                  <a:pt x="2373649" y="602446"/>
                </a:moveTo>
                <a:cubicBezTo>
                  <a:pt x="2372919" y="603606"/>
                  <a:pt x="2371973" y="604551"/>
                  <a:pt x="2371415" y="604551"/>
                </a:cubicBezTo>
                <a:cubicBezTo>
                  <a:pt x="2370856" y="604551"/>
                  <a:pt x="2370513" y="603606"/>
                  <a:pt x="2370513" y="602446"/>
                </a:cubicBezTo>
                <a:cubicBezTo>
                  <a:pt x="2370513" y="601259"/>
                  <a:pt x="2371475" y="600297"/>
                  <a:pt x="2372661" y="600297"/>
                </a:cubicBezTo>
                <a:cubicBezTo>
                  <a:pt x="2372674" y="600297"/>
                  <a:pt x="2372691" y="600297"/>
                  <a:pt x="2372704" y="600297"/>
                </a:cubicBezTo>
                <a:cubicBezTo>
                  <a:pt x="2373993" y="600512"/>
                  <a:pt x="2374379" y="601243"/>
                  <a:pt x="2373649" y="602446"/>
                </a:cubicBezTo>
                <a:close/>
                <a:moveTo>
                  <a:pt x="2371329" y="496191"/>
                </a:moveTo>
                <a:cubicBezTo>
                  <a:pt x="2369138" y="496191"/>
                  <a:pt x="2368407" y="494988"/>
                  <a:pt x="2369223" y="492797"/>
                </a:cubicBezTo>
                <a:cubicBezTo>
                  <a:pt x="2369791" y="491409"/>
                  <a:pt x="2370225" y="489970"/>
                  <a:pt x="2370513" y="488501"/>
                </a:cubicBezTo>
                <a:cubicBezTo>
                  <a:pt x="2370513" y="487899"/>
                  <a:pt x="2371458" y="488071"/>
                  <a:pt x="2372575" y="488758"/>
                </a:cubicBezTo>
                <a:cubicBezTo>
                  <a:pt x="2373877" y="489811"/>
                  <a:pt x="2374646" y="491384"/>
                  <a:pt x="2374680" y="493055"/>
                </a:cubicBezTo>
                <a:cubicBezTo>
                  <a:pt x="2374611" y="494825"/>
                  <a:pt x="2373142" y="496217"/>
                  <a:pt x="2371372" y="496191"/>
                </a:cubicBezTo>
                <a:close/>
                <a:moveTo>
                  <a:pt x="2376914" y="2876491"/>
                </a:moveTo>
                <a:cubicBezTo>
                  <a:pt x="2378117" y="2876491"/>
                  <a:pt x="2378547" y="2877436"/>
                  <a:pt x="2377817" y="2878639"/>
                </a:cubicBezTo>
                <a:cubicBezTo>
                  <a:pt x="2377086" y="2879842"/>
                  <a:pt x="2376141" y="2880745"/>
                  <a:pt x="2375625" y="2880745"/>
                </a:cubicBezTo>
                <a:cubicBezTo>
                  <a:pt x="2375110" y="2880745"/>
                  <a:pt x="2374680" y="2879799"/>
                  <a:pt x="2374680" y="2878639"/>
                </a:cubicBezTo>
                <a:cubicBezTo>
                  <a:pt x="2374702" y="2877428"/>
                  <a:pt x="2375703" y="2876465"/>
                  <a:pt x="2376914" y="2876491"/>
                </a:cubicBezTo>
                <a:cubicBezTo>
                  <a:pt x="2376927" y="2876491"/>
                  <a:pt x="2376945" y="2876491"/>
                  <a:pt x="2376957" y="2876491"/>
                </a:cubicBezTo>
                <a:close/>
                <a:moveTo>
                  <a:pt x="2372618" y="81744"/>
                </a:moveTo>
                <a:cubicBezTo>
                  <a:pt x="2373864" y="81744"/>
                  <a:pt x="2374251" y="82690"/>
                  <a:pt x="2373563" y="83850"/>
                </a:cubicBezTo>
                <a:cubicBezTo>
                  <a:pt x="2372876" y="85010"/>
                  <a:pt x="2371887" y="85998"/>
                  <a:pt x="2371329" y="85998"/>
                </a:cubicBezTo>
                <a:cubicBezTo>
                  <a:pt x="2370770" y="85998"/>
                  <a:pt x="2370427" y="85010"/>
                  <a:pt x="2370427" y="83850"/>
                </a:cubicBezTo>
                <a:cubicBezTo>
                  <a:pt x="2370448" y="82664"/>
                  <a:pt x="2371423" y="81719"/>
                  <a:pt x="2372609" y="81736"/>
                </a:cubicBezTo>
                <a:cubicBezTo>
                  <a:pt x="2372656" y="81740"/>
                  <a:pt x="2372699" y="81740"/>
                  <a:pt x="2372747" y="81744"/>
                </a:cubicBezTo>
                <a:close/>
                <a:moveTo>
                  <a:pt x="2371243" y="147611"/>
                </a:moveTo>
                <a:cubicBezTo>
                  <a:pt x="2373164" y="147770"/>
                  <a:pt x="2374826" y="148998"/>
                  <a:pt x="2375539" y="150790"/>
                </a:cubicBezTo>
                <a:cubicBezTo>
                  <a:pt x="2376742" y="154056"/>
                  <a:pt x="2375539" y="154485"/>
                  <a:pt x="2371243" y="152595"/>
                </a:cubicBezTo>
                <a:cubicBezTo>
                  <a:pt x="2367548" y="151134"/>
                  <a:pt x="2367763" y="147611"/>
                  <a:pt x="2371372" y="147611"/>
                </a:cubicBezTo>
                <a:close/>
                <a:moveTo>
                  <a:pt x="2368708" y="157751"/>
                </a:moveTo>
                <a:cubicBezTo>
                  <a:pt x="2371415" y="160543"/>
                  <a:pt x="2367891" y="162735"/>
                  <a:pt x="2364411" y="160500"/>
                </a:cubicBezTo>
                <a:cubicBezTo>
                  <a:pt x="2362349" y="159211"/>
                  <a:pt x="2362263" y="158395"/>
                  <a:pt x="2364196" y="157235"/>
                </a:cubicBezTo>
                <a:cubicBezTo>
                  <a:pt x="2365735" y="156419"/>
                  <a:pt x="2367625" y="156715"/>
                  <a:pt x="2368837" y="157965"/>
                </a:cubicBezTo>
                <a:close/>
                <a:moveTo>
                  <a:pt x="2364111" y="136998"/>
                </a:moveTo>
                <a:cubicBezTo>
                  <a:pt x="2364158" y="138120"/>
                  <a:pt x="2363299" y="139078"/>
                  <a:pt x="2362177" y="139146"/>
                </a:cubicBezTo>
                <a:cubicBezTo>
                  <a:pt x="2360806" y="138962"/>
                  <a:pt x="2359595" y="138175"/>
                  <a:pt x="2358869" y="136998"/>
                </a:cubicBezTo>
                <a:cubicBezTo>
                  <a:pt x="2358181" y="135838"/>
                  <a:pt x="2358869" y="134893"/>
                  <a:pt x="2360888" y="134893"/>
                </a:cubicBezTo>
                <a:cubicBezTo>
                  <a:pt x="2362908" y="134893"/>
                  <a:pt x="2364239" y="135838"/>
                  <a:pt x="2364239" y="136998"/>
                </a:cubicBezTo>
                <a:close/>
                <a:moveTo>
                  <a:pt x="2360072" y="14890"/>
                </a:moveTo>
                <a:cubicBezTo>
                  <a:pt x="2361365" y="15934"/>
                  <a:pt x="2362095" y="17524"/>
                  <a:pt x="2362048" y="19186"/>
                </a:cubicBezTo>
                <a:cubicBezTo>
                  <a:pt x="2362048" y="22709"/>
                  <a:pt x="2358740" y="23483"/>
                  <a:pt x="2356807" y="20131"/>
                </a:cubicBezTo>
                <a:cubicBezTo>
                  <a:pt x="2354873" y="16780"/>
                  <a:pt x="2357709" y="13300"/>
                  <a:pt x="2360201" y="14890"/>
                </a:cubicBezTo>
                <a:close/>
                <a:moveTo>
                  <a:pt x="2357709" y="110359"/>
                </a:moveTo>
                <a:cubicBezTo>
                  <a:pt x="2361275" y="112551"/>
                  <a:pt x="2360330" y="115172"/>
                  <a:pt x="2355475" y="116461"/>
                </a:cubicBezTo>
                <a:cubicBezTo>
                  <a:pt x="2352166" y="117320"/>
                  <a:pt x="2351393" y="118566"/>
                  <a:pt x="2352596" y="121445"/>
                </a:cubicBezTo>
                <a:cubicBezTo>
                  <a:pt x="2353455" y="123593"/>
                  <a:pt x="2354615" y="126987"/>
                  <a:pt x="2355174" y="129050"/>
                </a:cubicBezTo>
                <a:cubicBezTo>
                  <a:pt x="2355732" y="131112"/>
                  <a:pt x="2355174" y="132745"/>
                  <a:pt x="2353971" y="132745"/>
                </a:cubicBezTo>
                <a:cubicBezTo>
                  <a:pt x="2350834" y="132745"/>
                  <a:pt x="2347526" y="125870"/>
                  <a:pt x="2347956" y="120242"/>
                </a:cubicBezTo>
                <a:cubicBezTo>
                  <a:pt x="2348385" y="114613"/>
                  <a:pt x="2354701" y="108383"/>
                  <a:pt x="2357838" y="110359"/>
                </a:cubicBezTo>
                <a:close/>
                <a:moveTo>
                  <a:pt x="2341081" y="495117"/>
                </a:moveTo>
                <a:cubicBezTo>
                  <a:pt x="2341081" y="496857"/>
                  <a:pt x="2342477" y="498275"/>
                  <a:pt x="2344218" y="498297"/>
                </a:cubicBezTo>
                <a:cubicBezTo>
                  <a:pt x="2345949" y="498297"/>
                  <a:pt x="2347354" y="499702"/>
                  <a:pt x="2347354" y="501433"/>
                </a:cubicBezTo>
                <a:cubicBezTo>
                  <a:pt x="2347354" y="501446"/>
                  <a:pt x="2347354" y="501463"/>
                  <a:pt x="2347354" y="501476"/>
                </a:cubicBezTo>
                <a:cubicBezTo>
                  <a:pt x="2347354" y="505773"/>
                  <a:pt x="2339792" y="505472"/>
                  <a:pt x="2338202" y="500961"/>
                </a:cubicBezTo>
                <a:cubicBezTo>
                  <a:pt x="2337472" y="498898"/>
                  <a:pt x="2336355" y="496020"/>
                  <a:pt x="2335710" y="494559"/>
                </a:cubicBezTo>
                <a:cubicBezTo>
                  <a:pt x="2335066" y="493098"/>
                  <a:pt x="2335710" y="491938"/>
                  <a:pt x="2337773" y="491938"/>
                </a:cubicBezTo>
                <a:cubicBezTo>
                  <a:pt x="2339573" y="491843"/>
                  <a:pt x="2341111" y="493227"/>
                  <a:pt x="2341205" y="495027"/>
                </a:cubicBezTo>
                <a:cubicBezTo>
                  <a:pt x="2341210" y="495057"/>
                  <a:pt x="2341210" y="495087"/>
                  <a:pt x="2341210" y="495117"/>
                </a:cubicBezTo>
                <a:close/>
                <a:moveTo>
                  <a:pt x="2336784" y="383406"/>
                </a:moveTo>
                <a:cubicBezTo>
                  <a:pt x="2337923" y="383406"/>
                  <a:pt x="2338847" y="384330"/>
                  <a:pt x="2338847" y="385469"/>
                </a:cubicBezTo>
                <a:cubicBezTo>
                  <a:pt x="2338847" y="385482"/>
                  <a:pt x="2338847" y="385499"/>
                  <a:pt x="2338847" y="385512"/>
                </a:cubicBezTo>
                <a:cubicBezTo>
                  <a:pt x="2338873" y="386676"/>
                  <a:pt x="2337949" y="387634"/>
                  <a:pt x="2336784" y="387660"/>
                </a:cubicBezTo>
                <a:cubicBezTo>
                  <a:pt x="2336784" y="387660"/>
                  <a:pt x="2336784" y="387660"/>
                  <a:pt x="2336784" y="387660"/>
                </a:cubicBezTo>
                <a:cubicBezTo>
                  <a:pt x="2335616" y="387639"/>
                  <a:pt x="2334679" y="386680"/>
                  <a:pt x="2334679" y="385512"/>
                </a:cubicBezTo>
                <a:cubicBezTo>
                  <a:pt x="2334739" y="384352"/>
                  <a:pt x="2335732" y="383458"/>
                  <a:pt x="2336892" y="383522"/>
                </a:cubicBezTo>
                <a:cubicBezTo>
                  <a:pt x="2336943" y="383527"/>
                  <a:pt x="2336995" y="383531"/>
                  <a:pt x="2337042" y="383535"/>
                </a:cubicBezTo>
                <a:close/>
                <a:moveTo>
                  <a:pt x="2331543" y="41228"/>
                </a:moveTo>
                <a:cubicBezTo>
                  <a:pt x="2332823" y="41314"/>
                  <a:pt x="2333923" y="42164"/>
                  <a:pt x="2334335" y="43376"/>
                </a:cubicBezTo>
                <a:cubicBezTo>
                  <a:pt x="2334722" y="44536"/>
                  <a:pt x="2333476" y="45481"/>
                  <a:pt x="2331543" y="45481"/>
                </a:cubicBezTo>
                <a:cubicBezTo>
                  <a:pt x="2329609" y="45481"/>
                  <a:pt x="2328363" y="44536"/>
                  <a:pt x="2328750" y="43376"/>
                </a:cubicBezTo>
                <a:cubicBezTo>
                  <a:pt x="2329240" y="42126"/>
                  <a:pt x="2330460" y="41318"/>
                  <a:pt x="2331800" y="41357"/>
                </a:cubicBezTo>
                <a:close/>
                <a:moveTo>
                  <a:pt x="2325399" y="92228"/>
                </a:moveTo>
                <a:cubicBezTo>
                  <a:pt x="2327113" y="92297"/>
                  <a:pt x="2328453" y="93736"/>
                  <a:pt x="2328406" y="95450"/>
                </a:cubicBezTo>
                <a:cubicBezTo>
                  <a:pt x="2328406" y="98630"/>
                  <a:pt x="2324109" y="99747"/>
                  <a:pt x="2321489" y="97255"/>
                </a:cubicBezTo>
                <a:cubicBezTo>
                  <a:pt x="2318868" y="94763"/>
                  <a:pt x="2322090" y="92357"/>
                  <a:pt x="2325656" y="92357"/>
                </a:cubicBezTo>
                <a:close/>
                <a:moveTo>
                  <a:pt x="2318051" y="115601"/>
                </a:moveTo>
                <a:cubicBezTo>
                  <a:pt x="2319297" y="115601"/>
                  <a:pt x="2319684" y="116589"/>
                  <a:pt x="2318954" y="117750"/>
                </a:cubicBezTo>
                <a:cubicBezTo>
                  <a:pt x="2318223" y="118910"/>
                  <a:pt x="2317278" y="119855"/>
                  <a:pt x="2316762" y="119855"/>
                </a:cubicBezTo>
                <a:cubicBezTo>
                  <a:pt x="2316247" y="119855"/>
                  <a:pt x="2315817" y="118910"/>
                  <a:pt x="2315817" y="117750"/>
                </a:cubicBezTo>
                <a:cubicBezTo>
                  <a:pt x="2315929" y="116521"/>
                  <a:pt x="2317012" y="115614"/>
                  <a:pt x="2318240" y="115722"/>
                </a:cubicBezTo>
                <a:cubicBezTo>
                  <a:pt x="2318262" y="115726"/>
                  <a:pt x="2318288" y="115726"/>
                  <a:pt x="2318309" y="115730"/>
                </a:cubicBezTo>
                <a:close/>
                <a:moveTo>
                  <a:pt x="2317794" y="201189"/>
                </a:moveTo>
                <a:cubicBezTo>
                  <a:pt x="2320805" y="201679"/>
                  <a:pt x="2323890" y="200970"/>
                  <a:pt x="2326387" y="199213"/>
                </a:cubicBezTo>
                <a:cubicBezTo>
                  <a:pt x="2330211" y="196506"/>
                  <a:pt x="2330683" y="196549"/>
                  <a:pt x="2330683" y="199213"/>
                </a:cubicBezTo>
                <a:cubicBezTo>
                  <a:pt x="2330254" y="201558"/>
                  <a:pt x="2328741" y="203565"/>
                  <a:pt x="2326601" y="204626"/>
                </a:cubicBezTo>
                <a:cubicBezTo>
                  <a:pt x="2319899" y="208278"/>
                  <a:pt x="2313712" y="207032"/>
                  <a:pt x="2313712" y="201962"/>
                </a:cubicBezTo>
                <a:cubicBezTo>
                  <a:pt x="2314013" y="201146"/>
                  <a:pt x="2315817" y="200931"/>
                  <a:pt x="2318051" y="201318"/>
                </a:cubicBezTo>
                <a:close/>
                <a:moveTo>
                  <a:pt x="2311778" y="39122"/>
                </a:moveTo>
                <a:cubicBezTo>
                  <a:pt x="2312895" y="39122"/>
                  <a:pt x="2313755" y="40540"/>
                  <a:pt x="2313755" y="42302"/>
                </a:cubicBezTo>
                <a:cubicBezTo>
                  <a:pt x="2313755" y="45567"/>
                  <a:pt x="2311306" y="46598"/>
                  <a:pt x="2308943" y="44149"/>
                </a:cubicBezTo>
                <a:cubicBezTo>
                  <a:pt x="2307482" y="42560"/>
                  <a:pt x="2309200" y="39251"/>
                  <a:pt x="2312036" y="39251"/>
                </a:cubicBezTo>
                <a:close/>
                <a:moveTo>
                  <a:pt x="2309200" y="153669"/>
                </a:moveTo>
                <a:cubicBezTo>
                  <a:pt x="2309763" y="155400"/>
                  <a:pt x="2309763" y="157265"/>
                  <a:pt x="2309200" y="158997"/>
                </a:cubicBezTo>
                <a:cubicBezTo>
                  <a:pt x="2308599" y="160457"/>
                  <a:pt x="2308126" y="159254"/>
                  <a:pt x="2308126" y="156333"/>
                </a:cubicBezTo>
                <a:cubicBezTo>
                  <a:pt x="2308126" y="153411"/>
                  <a:pt x="2308513" y="151993"/>
                  <a:pt x="2309200" y="153669"/>
                </a:cubicBezTo>
                <a:close/>
                <a:moveTo>
                  <a:pt x="2309673" y="207333"/>
                </a:moveTo>
                <a:cubicBezTo>
                  <a:pt x="2310661" y="207333"/>
                  <a:pt x="2311993" y="209138"/>
                  <a:pt x="2312552" y="211372"/>
                </a:cubicBezTo>
                <a:cubicBezTo>
                  <a:pt x="2313712" y="215883"/>
                  <a:pt x="2311435" y="220953"/>
                  <a:pt x="2309243" y="218719"/>
                </a:cubicBezTo>
                <a:cubicBezTo>
                  <a:pt x="2307052" y="216485"/>
                  <a:pt x="2307396" y="207118"/>
                  <a:pt x="2309587" y="207118"/>
                </a:cubicBezTo>
                <a:close/>
                <a:moveTo>
                  <a:pt x="2310962" y="1476153"/>
                </a:moveTo>
                <a:cubicBezTo>
                  <a:pt x="2312681" y="1476153"/>
                  <a:pt x="2314099" y="1477055"/>
                  <a:pt x="2314099" y="1478129"/>
                </a:cubicBezTo>
                <a:cubicBezTo>
                  <a:pt x="2314099" y="1480836"/>
                  <a:pt x="2310790" y="1482770"/>
                  <a:pt x="2309157" y="1481051"/>
                </a:cubicBezTo>
                <a:cubicBezTo>
                  <a:pt x="2306708" y="1478430"/>
                  <a:pt x="2307611" y="1475938"/>
                  <a:pt x="2310876" y="1475938"/>
                </a:cubicBezTo>
                <a:close/>
                <a:moveTo>
                  <a:pt x="2291756" y="143916"/>
                </a:moveTo>
                <a:cubicBezTo>
                  <a:pt x="2294549" y="141553"/>
                  <a:pt x="2299447" y="144345"/>
                  <a:pt x="2299447" y="148212"/>
                </a:cubicBezTo>
                <a:cubicBezTo>
                  <a:pt x="2299447" y="149157"/>
                  <a:pt x="2297084" y="149931"/>
                  <a:pt x="2294205" y="149931"/>
                </a:cubicBezTo>
                <a:cubicBezTo>
                  <a:pt x="2288362" y="149759"/>
                  <a:pt x="2287374" y="147310"/>
                  <a:pt x="2291670" y="143701"/>
                </a:cubicBezTo>
                <a:close/>
                <a:moveTo>
                  <a:pt x="2293131" y="1375914"/>
                </a:moveTo>
                <a:cubicBezTo>
                  <a:pt x="2290295" y="1375914"/>
                  <a:pt x="2289093" y="1375441"/>
                  <a:pt x="2290553" y="1374840"/>
                </a:cubicBezTo>
                <a:cubicBezTo>
                  <a:pt x="2292242" y="1374283"/>
                  <a:pt x="2294064" y="1374283"/>
                  <a:pt x="2295752" y="1374840"/>
                </a:cubicBezTo>
                <a:cubicBezTo>
                  <a:pt x="2297127" y="1375227"/>
                  <a:pt x="2295967" y="1375699"/>
                  <a:pt x="2293045" y="1375699"/>
                </a:cubicBezTo>
                <a:close/>
                <a:moveTo>
                  <a:pt x="2294205" y="1412392"/>
                </a:moveTo>
                <a:cubicBezTo>
                  <a:pt x="2293475" y="1413552"/>
                  <a:pt x="2292487" y="1414497"/>
                  <a:pt x="2291971" y="1414497"/>
                </a:cubicBezTo>
                <a:cubicBezTo>
                  <a:pt x="2291456" y="1414497"/>
                  <a:pt x="2291069" y="1413552"/>
                  <a:pt x="2291069" y="1412392"/>
                </a:cubicBezTo>
                <a:cubicBezTo>
                  <a:pt x="2291069" y="1411206"/>
                  <a:pt x="2292031" y="1410244"/>
                  <a:pt x="2293217" y="1410243"/>
                </a:cubicBezTo>
                <a:cubicBezTo>
                  <a:pt x="2293230" y="1410243"/>
                  <a:pt x="2293247" y="1410243"/>
                  <a:pt x="2293260" y="1410244"/>
                </a:cubicBezTo>
                <a:cubicBezTo>
                  <a:pt x="2294420" y="1410029"/>
                  <a:pt x="2294850" y="1410974"/>
                  <a:pt x="2294119" y="1412177"/>
                </a:cubicBezTo>
                <a:close/>
                <a:moveTo>
                  <a:pt x="2289909" y="220094"/>
                </a:moveTo>
                <a:cubicBezTo>
                  <a:pt x="2290639" y="218934"/>
                  <a:pt x="2291627" y="217989"/>
                  <a:pt x="2292143" y="217989"/>
                </a:cubicBezTo>
                <a:cubicBezTo>
                  <a:pt x="2292659" y="217989"/>
                  <a:pt x="2293045" y="218934"/>
                  <a:pt x="2293045" y="220094"/>
                </a:cubicBezTo>
                <a:cubicBezTo>
                  <a:pt x="2293020" y="221280"/>
                  <a:pt x="2292040" y="222221"/>
                  <a:pt x="2290854" y="222199"/>
                </a:cubicBezTo>
                <a:cubicBezTo>
                  <a:pt x="2290854" y="222199"/>
                  <a:pt x="2290854" y="222199"/>
                  <a:pt x="2290854" y="222199"/>
                </a:cubicBezTo>
                <a:cubicBezTo>
                  <a:pt x="2289651" y="221984"/>
                  <a:pt x="2289221" y="221039"/>
                  <a:pt x="2289909" y="219879"/>
                </a:cubicBezTo>
                <a:close/>
                <a:moveTo>
                  <a:pt x="2298502" y="1512287"/>
                </a:moveTo>
                <a:cubicBezTo>
                  <a:pt x="2298029" y="1512287"/>
                  <a:pt x="2296998" y="1511299"/>
                  <a:pt x="2296268" y="1510139"/>
                </a:cubicBezTo>
                <a:cubicBezTo>
                  <a:pt x="2295537" y="1508979"/>
                  <a:pt x="2296010" y="1508034"/>
                  <a:pt x="2297213" y="1508034"/>
                </a:cubicBezTo>
                <a:cubicBezTo>
                  <a:pt x="2298407" y="1508008"/>
                  <a:pt x="2299400" y="1508944"/>
                  <a:pt x="2299447" y="1510139"/>
                </a:cubicBezTo>
                <a:cubicBezTo>
                  <a:pt x="2299361" y="1511084"/>
                  <a:pt x="2298932" y="1512072"/>
                  <a:pt x="2298416" y="1512072"/>
                </a:cubicBezTo>
                <a:close/>
                <a:moveTo>
                  <a:pt x="2298803" y="4274079"/>
                </a:moveTo>
                <a:cubicBezTo>
                  <a:pt x="2297943" y="4277774"/>
                  <a:pt x="2297814" y="4277817"/>
                  <a:pt x="2296268" y="4274079"/>
                </a:cubicBezTo>
                <a:cubicBezTo>
                  <a:pt x="2294721" y="4270341"/>
                  <a:pt x="2296268" y="4266517"/>
                  <a:pt x="2298502" y="4268838"/>
                </a:cubicBezTo>
                <a:cubicBezTo>
                  <a:pt x="2299267" y="4270483"/>
                  <a:pt x="2299374" y="4272356"/>
                  <a:pt x="2298803" y="4274079"/>
                </a:cubicBezTo>
                <a:close/>
                <a:moveTo>
                  <a:pt x="2285483" y="1403971"/>
                </a:moveTo>
                <a:cubicBezTo>
                  <a:pt x="2288620" y="1400791"/>
                  <a:pt x="2288878" y="1400920"/>
                  <a:pt x="2288878" y="1405131"/>
                </a:cubicBezTo>
                <a:cubicBezTo>
                  <a:pt x="2288878" y="1410416"/>
                  <a:pt x="2285655" y="1413251"/>
                  <a:pt x="2283550" y="1409771"/>
                </a:cubicBezTo>
                <a:cubicBezTo>
                  <a:pt x="2282734" y="1408568"/>
                  <a:pt x="2283636" y="1405947"/>
                  <a:pt x="2285483" y="1403971"/>
                </a:cubicBezTo>
                <a:close/>
                <a:moveTo>
                  <a:pt x="2286772" y="4268494"/>
                </a:moveTo>
                <a:cubicBezTo>
                  <a:pt x="2286772" y="4269654"/>
                  <a:pt x="2286386" y="4270599"/>
                  <a:pt x="2285870" y="4270599"/>
                </a:cubicBezTo>
                <a:cubicBezTo>
                  <a:pt x="2285355" y="4270599"/>
                  <a:pt x="2284366" y="4269654"/>
                  <a:pt x="2283636" y="4268494"/>
                </a:cubicBezTo>
                <a:cubicBezTo>
                  <a:pt x="2282905" y="4267334"/>
                  <a:pt x="2283378" y="4266388"/>
                  <a:pt x="2284581" y="4266388"/>
                </a:cubicBezTo>
                <a:cubicBezTo>
                  <a:pt x="2285767" y="4266363"/>
                  <a:pt x="2286747" y="4267308"/>
                  <a:pt x="2286772" y="4268494"/>
                </a:cubicBezTo>
                <a:cubicBezTo>
                  <a:pt x="2286772" y="4268524"/>
                  <a:pt x="2286772" y="4268550"/>
                  <a:pt x="2286772" y="4268579"/>
                </a:cubicBezTo>
                <a:close/>
                <a:moveTo>
                  <a:pt x="2285398" y="4283059"/>
                </a:moveTo>
                <a:cubicBezTo>
                  <a:pt x="2288190" y="4281426"/>
                  <a:pt x="2289952" y="4281469"/>
                  <a:pt x="2291585" y="4283059"/>
                </a:cubicBezTo>
                <a:cubicBezTo>
                  <a:pt x="2293217" y="4284649"/>
                  <a:pt x="2292229" y="4285379"/>
                  <a:pt x="2287718" y="4285336"/>
                </a:cubicBezTo>
                <a:cubicBezTo>
                  <a:pt x="2282304" y="4285465"/>
                  <a:pt x="2282046" y="4285164"/>
                  <a:pt x="2285398" y="4283145"/>
                </a:cubicBezTo>
                <a:close/>
                <a:moveTo>
                  <a:pt x="2279124" y="3031"/>
                </a:moveTo>
                <a:cubicBezTo>
                  <a:pt x="2280671" y="4578"/>
                  <a:pt x="2280328" y="6297"/>
                  <a:pt x="2278007" y="8617"/>
                </a:cubicBezTo>
                <a:cubicBezTo>
                  <a:pt x="2275687" y="10937"/>
                  <a:pt x="2274226" y="11324"/>
                  <a:pt x="2273195" y="9605"/>
                </a:cubicBezTo>
                <a:cubicBezTo>
                  <a:pt x="2271090" y="6039"/>
                  <a:pt x="2276418" y="195"/>
                  <a:pt x="2279124" y="3031"/>
                </a:cubicBezTo>
                <a:close/>
                <a:moveTo>
                  <a:pt x="2275215" y="75342"/>
                </a:moveTo>
                <a:cubicBezTo>
                  <a:pt x="2276933" y="75342"/>
                  <a:pt x="2278351" y="76331"/>
                  <a:pt x="2278351" y="77491"/>
                </a:cubicBezTo>
                <a:cubicBezTo>
                  <a:pt x="2278351" y="78651"/>
                  <a:pt x="2276933" y="79596"/>
                  <a:pt x="2275215" y="79596"/>
                </a:cubicBezTo>
                <a:cubicBezTo>
                  <a:pt x="2273496" y="79596"/>
                  <a:pt x="2272078" y="78651"/>
                  <a:pt x="2272078" y="77491"/>
                </a:cubicBezTo>
                <a:cubicBezTo>
                  <a:pt x="2272078" y="76331"/>
                  <a:pt x="2273539" y="75342"/>
                  <a:pt x="2275257" y="75342"/>
                </a:cubicBezTo>
                <a:close/>
                <a:moveTo>
                  <a:pt x="2278351" y="136826"/>
                </a:moveTo>
                <a:cubicBezTo>
                  <a:pt x="2278351" y="139877"/>
                  <a:pt x="2277019" y="141123"/>
                  <a:pt x="2274055" y="141123"/>
                </a:cubicBezTo>
                <a:cubicBezTo>
                  <a:pt x="2271090" y="141123"/>
                  <a:pt x="2269758" y="139963"/>
                  <a:pt x="2270402" y="137428"/>
                </a:cubicBezTo>
                <a:cubicBezTo>
                  <a:pt x="2271476" y="132186"/>
                  <a:pt x="2278394" y="131413"/>
                  <a:pt x="2278394" y="136826"/>
                </a:cubicBezTo>
                <a:close/>
                <a:moveTo>
                  <a:pt x="2263270" y="107266"/>
                </a:moveTo>
                <a:cubicBezTo>
                  <a:pt x="2267678" y="107421"/>
                  <a:pt x="2271318" y="110755"/>
                  <a:pt x="2271863" y="115129"/>
                </a:cubicBezTo>
                <a:cubicBezTo>
                  <a:pt x="2271863" y="119124"/>
                  <a:pt x="2266793" y="118480"/>
                  <a:pt x="2262798" y="113969"/>
                </a:cubicBezTo>
                <a:cubicBezTo>
                  <a:pt x="2258802" y="109457"/>
                  <a:pt x="2258630" y="107266"/>
                  <a:pt x="2263313" y="107266"/>
                </a:cubicBezTo>
                <a:close/>
                <a:moveTo>
                  <a:pt x="2257942" y="379969"/>
                </a:moveTo>
                <a:cubicBezTo>
                  <a:pt x="2255279" y="377993"/>
                  <a:pt x="2253577" y="374981"/>
                  <a:pt x="2253259" y="371677"/>
                </a:cubicBezTo>
                <a:cubicBezTo>
                  <a:pt x="2253259" y="367165"/>
                  <a:pt x="2253732" y="366908"/>
                  <a:pt x="2259317" y="368884"/>
                </a:cubicBezTo>
                <a:cubicBezTo>
                  <a:pt x="2264400" y="369958"/>
                  <a:pt x="2267653" y="374951"/>
                  <a:pt x="2266583" y="380034"/>
                </a:cubicBezTo>
                <a:cubicBezTo>
                  <a:pt x="2266523" y="380317"/>
                  <a:pt x="2266450" y="380596"/>
                  <a:pt x="2266364" y="380872"/>
                </a:cubicBezTo>
                <a:cubicBezTo>
                  <a:pt x="2265247" y="384266"/>
                  <a:pt x="2263829" y="384094"/>
                  <a:pt x="2257985" y="379969"/>
                </a:cubicBezTo>
                <a:close/>
                <a:moveTo>
                  <a:pt x="2262583" y="1042500"/>
                </a:moveTo>
                <a:cubicBezTo>
                  <a:pt x="2260778" y="1045465"/>
                  <a:pt x="2259532" y="1044906"/>
                  <a:pt x="2259532" y="1041211"/>
                </a:cubicBezTo>
                <a:cubicBezTo>
                  <a:pt x="2259532" y="1039364"/>
                  <a:pt x="2260477" y="1038461"/>
                  <a:pt x="2261637" y="1039192"/>
                </a:cubicBezTo>
                <a:cubicBezTo>
                  <a:pt x="2262819" y="1039835"/>
                  <a:pt x="2263261" y="1041313"/>
                  <a:pt x="2262626" y="1042500"/>
                </a:cubicBezTo>
                <a:close/>
                <a:moveTo>
                  <a:pt x="2259274" y="4260244"/>
                </a:moveTo>
                <a:cubicBezTo>
                  <a:pt x="2266836" y="4260244"/>
                  <a:pt x="2266836" y="4260244"/>
                  <a:pt x="2261122" y="4262521"/>
                </a:cubicBezTo>
                <a:cubicBezTo>
                  <a:pt x="2257942" y="4263725"/>
                  <a:pt x="2255322" y="4265572"/>
                  <a:pt x="2255322" y="4266818"/>
                </a:cubicBezTo>
                <a:cubicBezTo>
                  <a:pt x="2255322" y="4269095"/>
                  <a:pt x="2250423" y="4269482"/>
                  <a:pt x="2248361" y="4267377"/>
                </a:cubicBezTo>
                <a:cubicBezTo>
                  <a:pt x="2245525" y="4264240"/>
                  <a:pt x="2252013" y="4260072"/>
                  <a:pt x="2259317" y="4260244"/>
                </a:cubicBezTo>
                <a:close/>
                <a:moveTo>
                  <a:pt x="2257856" y="4284219"/>
                </a:moveTo>
                <a:cubicBezTo>
                  <a:pt x="2261423" y="4280610"/>
                  <a:pt x="2269199" y="4281770"/>
                  <a:pt x="2266836" y="4285551"/>
                </a:cubicBezTo>
                <a:cubicBezTo>
                  <a:pt x="2264933" y="4287141"/>
                  <a:pt x="2262475" y="4287910"/>
                  <a:pt x="2260005" y="4287699"/>
                </a:cubicBezTo>
                <a:cubicBezTo>
                  <a:pt x="2254892" y="4287699"/>
                  <a:pt x="2254720" y="4287441"/>
                  <a:pt x="2257899" y="4284219"/>
                </a:cubicBezTo>
                <a:close/>
                <a:moveTo>
                  <a:pt x="2258888" y="232253"/>
                </a:moveTo>
                <a:cubicBezTo>
                  <a:pt x="2253388" y="237495"/>
                  <a:pt x="2251970" y="237882"/>
                  <a:pt x="2250037" y="234616"/>
                </a:cubicBezTo>
                <a:cubicBezTo>
                  <a:pt x="2249263" y="233370"/>
                  <a:pt x="2250337" y="230320"/>
                  <a:pt x="2252443" y="228128"/>
                </a:cubicBezTo>
                <a:cubicBezTo>
                  <a:pt x="2255665" y="224519"/>
                  <a:pt x="2255794" y="223617"/>
                  <a:pt x="2253173" y="221984"/>
                </a:cubicBezTo>
                <a:cubicBezTo>
                  <a:pt x="2250552" y="220352"/>
                  <a:pt x="2250724" y="219449"/>
                  <a:pt x="2252529" y="217688"/>
                </a:cubicBezTo>
                <a:cubicBezTo>
                  <a:pt x="2254333" y="215926"/>
                  <a:pt x="2256009" y="216356"/>
                  <a:pt x="2259317" y="219707"/>
                </a:cubicBezTo>
                <a:cubicBezTo>
                  <a:pt x="2264903" y="225293"/>
                  <a:pt x="2264860" y="226711"/>
                  <a:pt x="2258931" y="232253"/>
                </a:cubicBezTo>
                <a:close/>
                <a:moveTo>
                  <a:pt x="2248060" y="188041"/>
                </a:moveTo>
                <a:cubicBezTo>
                  <a:pt x="2247330" y="186881"/>
                  <a:pt x="2248748" y="185936"/>
                  <a:pt x="2251197" y="185936"/>
                </a:cubicBezTo>
                <a:cubicBezTo>
                  <a:pt x="2253646" y="185936"/>
                  <a:pt x="2255064" y="186881"/>
                  <a:pt x="2254333" y="188041"/>
                </a:cubicBezTo>
                <a:cubicBezTo>
                  <a:pt x="2253680" y="189206"/>
                  <a:pt x="2252520" y="190001"/>
                  <a:pt x="2251197" y="190190"/>
                </a:cubicBezTo>
                <a:cubicBezTo>
                  <a:pt x="2249873" y="190001"/>
                  <a:pt x="2248713" y="189206"/>
                  <a:pt x="2248060" y="188041"/>
                </a:cubicBezTo>
                <a:close/>
                <a:moveTo>
                  <a:pt x="2252872" y="74999"/>
                </a:moveTo>
                <a:cubicBezTo>
                  <a:pt x="2254806" y="72979"/>
                  <a:pt x="2255923" y="72979"/>
                  <a:pt x="2257899" y="74999"/>
                </a:cubicBezTo>
                <a:cubicBezTo>
                  <a:pt x="2259876" y="77018"/>
                  <a:pt x="2259317" y="77534"/>
                  <a:pt x="2255364" y="77534"/>
                </a:cubicBezTo>
                <a:cubicBezTo>
                  <a:pt x="2251412" y="77534"/>
                  <a:pt x="2250939" y="76932"/>
                  <a:pt x="2252872" y="74956"/>
                </a:cubicBezTo>
                <a:close/>
                <a:moveTo>
                  <a:pt x="2245955" y="170254"/>
                </a:moveTo>
                <a:cubicBezTo>
                  <a:pt x="2247205" y="168097"/>
                  <a:pt x="2249710" y="167005"/>
                  <a:pt x="2252142" y="167547"/>
                </a:cubicBezTo>
                <a:cubicBezTo>
                  <a:pt x="2256438" y="169137"/>
                  <a:pt x="2256438" y="175281"/>
                  <a:pt x="2252142" y="175281"/>
                </a:cubicBezTo>
                <a:cubicBezTo>
                  <a:pt x="2250423" y="175281"/>
                  <a:pt x="2249005" y="176269"/>
                  <a:pt x="2249005" y="177429"/>
                </a:cubicBezTo>
                <a:cubicBezTo>
                  <a:pt x="2249005" y="178589"/>
                  <a:pt x="2247588" y="179534"/>
                  <a:pt x="2245869" y="179534"/>
                </a:cubicBezTo>
                <a:cubicBezTo>
                  <a:pt x="2242045" y="179448"/>
                  <a:pt x="2242002" y="175410"/>
                  <a:pt x="2245955" y="170211"/>
                </a:cubicBezTo>
                <a:close/>
                <a:moveTo>
                  <a:pt x="2241659" y="1485004"/>
                </a:moveTo>
                <a:cubicBezTo>
                  <a:pt x="2240498" y="1488055"/>
                  <a:pt x="2232378" y="1493597"/>
                  <a:pt x="2232421" y="1491234"/>
                </a:cubicBezTo>
                <a:cubicBezTo>
                  <a:pt x="2233091" y="1487694"/>
                  <a:pt x="2235647" y="1484806"/>
                  <a:pt x="2239080" y="1483715"/>
                </a:cubicBezTo>
                <a:cubicBezTo>
                  <a:pt x="2241358" y="1482985"/>
                  <a:pt x="2242260" y="1483414"/>
                  <a:pt x="2241615" y="1485133"/>
                </a:cubicBezTo>
                <a:close/>
                <a:moveTo>
                  <a:pt x="2228210" y="249568"/>
                </a:moveTo>
                <a:cubicBezTo>
                  <a:pt x="2228210" y="246904"/>
                  <a:pt x="2233495" y="245272"/>
                  <a:pt x="2236503" y="247334"/>
                </a:cubicBezTo>
                <a:cubicBezTo>
                  <a:pt x="2237963" y="248236"/>
                  <a:pt x="2238866" y="249869"/>
                  <a:pt x="2238436" y="250857"/>
                </a:cubicBezTo>
                <a:cubicBezTo>
                  <a:pt x="2237405" y="253263"/>
                  <a:pt x="2228167" y="252146"/>
                  <a:pt x="2228167" y="249697"/>
                </a:cubicBezTo>
                <a:close/>
                <a:moveTo>
                  <a:pt x="2233967" y="177257"/>
                </a:moveTo>
                <a:cubicBezTo>
                  <a:pt x="2234827" y="177257"/>
                  <a:pt x="2236803" y="179276"/>
                  <a:pt x="2238264" y="181554"/>
                </a:cubicBezTo>
                <a:cubicBezTo>
                  <a:pt x="2241443" y="186710"/>
                  <a:pt x="2238737" y="191178"/>
                  <a:pt x="2234827" y="187225"/>
                </a:cubicBezTo>
                <a:cubicBezTo>
                  <a:pt x="2232077" y="184776"/>
                  <a:pt x="2231433" y="177386"/>
                  <a:pt x="2233924" y="177386"/>
                </a:cubicBezTo>
                <a:close/>
                <a:moveTo>
                  <a:pt x="2230272" y="212317"/>
                </a:moveTo>
                <a:cubicBezTo>
                  <a:pt x="2232421" y="214938"/>
                  <a:pt x="2232292" y="215497"/>
                  <a:pt x="2229714" y="215497"/>
                </a:cubicBezTo>
                <a:cubicBezTo>
                  <a:pt x="2227793" y="215338"/>
                  <a:pt x="2226131" y="214109"/>
                  <a:pt x="2225417" y="212317"/>
                </a:cubicBezTo>
                <a:cubicBezTo>
                  <a:pt x="2224730" y="210555"/>
                  <a:pt x="2224988" y="209138"/>
                  <a:pt x="2225976" y="209138"/>
                </a:cubicBezTo>
                <a:cubicBezTo>
                  <a:pt x="2227725" y="209731"/>
                  <a:pt x="2229224" y="210895"/>
                  <a:pt x="2230229" y="212446"/>
                </a:cubicBezTo>
                <a:close/>
                <a:moveTo>
                  <a:pt x="2225976" y="148556"/>
                </a:moveTo>
                <a:cubicBezTo>
                  <a:pt x="2225976" y="146794"/>
                  <a:pt x="2226921" y="145377"/>
                  <a:pt x="2228081" y="145377"/>
                </a:cubicBezTo>
                <a:cubicBezTo>
                  <a:pt x="2229241" y="145377"/>
                  <a:pt x="2230143" y="146794"/>
                  <a:pt x="2230143" y="148556"/>
                </a:cubicBezTo>
                <a:cubicBezTo>
                  <a:pt x="2230143" y="150318"/>
                  <a:pt x="2229241" y="151735"/>
                  <a:pt x="2228081" y="151735"/>
                </a:cubicBezTo>
                <a:cubicBezTo>
                  <a:pt x="2226921" y="151735"/>
                  <a:pt x="2226062" y="150446"/>
                  <a:pt x="2226062" y="148685"/>
                </a:cubicBezTo>
                <a:close/>
                <a:moveTo>
                  <a:pt x="2231218" y="139018"/>
                </a:moveTo>
                <a:cubicBezTo>
                  <a:pt x="2231948" y="140178"/>
                  <a:pt x="2231561" y="141123"/>
                  <a:pt x="2230401" y="141123"/>
                </a:cubicBezTo>
                <a:cubicBezTo>
                  <a:pt x="2229009" y="140977"/>
                  <a:pt x="2227759" y="140199"/>
                  <a:pt x="2227007" y="139018"/>
                </a:cubicBezTo>
                <a:cubicBezTo>
                  <a:pt x="2226320" y="137815"/>
                  <a:pt x="2226663" y="136869"/>
                  <a:pt x="2227823" y="136869"/>
                </a:cubicBezTo>
                <a:cubicBezTo>
                  <a:pt x="2229284" y="137024"/>
                  <a:pt x="2230577" y="137870"/>
                  <a:pt x="2231304" y="139146"/>
                </a:cubicBezTo>
                <a:close/>
                <a:moveTo>
                  <a:pt x="2228081" y="67952"/>
                </a:moveTo>
                <a:cubicBezTo>
                  <a:pt x="2228081" y="69112"/>
                  <a:pt x="2223785" y="68812"/>
                  <a:pt x="2220218" y="67437"/>
                </a:cubicBezTo>
                <a:cubicBezTo>
                  <a:pt x="2218272" y="66999"/>
                  <a:pt x="2217056" y="65065"/>
                  <a:pt x="2217495" y="63119"/>
                </a:cubicBezTo>
                <a:cubicBezTo>
                  <a:pt x="2217911" y="61275"/>
                  <a:pt x="2219681" y="60068"/>
                  <a:pt x="2221550" y="60347"/>
                </a:cubicBezTo>
                <a:cubicBezTo>
                  <a:pt x="2225409" y="60850"/>
                  <a:pt x="2228266" y="64189"/>
                  <a:pt x="2228167" y="68081"/>
                </a:cubicBezTo>
                <a:close/>
                <a:moveTo>
                  <a:pt x="2218629" y="209138"/>
                </a:moveTo>
                <a:cubicBezTo>
                  <a:pt x="2220390" y="209138"/>
                  <a:pt x="2221765" y="210040"/>
                  <a:pt x="2221765" y="211114"/>
                </a:cubicBezTo>
                <a:cubicBezTo>
                  <a:pt x="2221765" y="213821"/>
                  <a:pt x="2218500" y="215711"/>
                  <a:pt x="2216867" y="214036"/>
                </a:cubicBezTo>
                <a:cubicBezTo>
                  <a:pt x="2214676" y="211759"/>
                  <a:pt x="2215492" y="209267"/>
                  <a:pt x="2218715" y="209267"/>
                </a:cubicBezTo>
                <a:close/>
                <a:moveTo>
                  <a:pt x="2215492" y="147740"/>
                </a:moveTo>
                <a:cubicBezTo>
                  <a:pt x="2215638" y="146335"/>
                  <a:pt x="2216412" y="145071"/>
                  <a:pt x="2217598" y="144302"/>
                </a:cubicBezTo>
                <a:cubicBezTo>
                  <a:pt x="2218758" y="143572"/>
                  <a:pt x="2219703" y="143959"/>
                  <a:pt x="2219703" y="145119"/>
                </a:cubicBezTo>
                <a:cubicBezTo>
                  <a:pt x="2219557" y="146524"/>
                  <a:pt x="2218783" y="147787"/>
                  <a:pt x="2217598" y="148556"/>
                </a:cubicBezTo>
                <a:cubicBezTo>
                  <a:pt x="2216523" y="149372"/>
                  <a:pt x="2215578" y="149029"/>
                  <a:pt x="2215578" y="147868"/>
                </a:cubicBezTo>
                <a:close/>
                <a:moveTo>
                  <a:pt x="2218886" y="161145"/>
                </a:moveTo>
                <a:cubicBezTo>
                  <a:pt x="2217082" y="156376"/>
                  <a:pt x="2217254" y="155989"/>
                  <a:pt x="2220734" y="155989"/>
                </a:cubicBezTo>
                <a:cubicBezTo>
                  <a:pt x="2222496" y="155989"/>
                  <a:pt x="2223871" y="157880"/>
                  <a:pt x="2223871" y="160286"/>
                </a:cubicBezTo>
                <a:cubicBezTo>
                  <a:pt x="2223956" y="165442"/>
                  <a:pt x="2220734" y="166000"/>
                  <a:pt x="2218972" y="161274"/>
                </a:cubicBezTo>
                <a:close/>
                <a:moveTo>
                  <a:pt x="2221422" y="39595"/>
                </a:moveTo>
                <a:lnTo>
                  <a:pt x="2221422" y="39595"/>
                </a:lnTo>
                <a:cubicBezTo>
                  <a:pt x="2221155" y="42087"/>
                  <a:pt x="2219484" y="44209"/>
                  <a:pt x="2217125" y="45052"/>
                </a:cubicBezTo>
                <a:cubicBezTo>
                  <a:pt x="2212828" y="45868"/>
                  <a:pt x="2212614" y="44665"/>
                  <a:pt x="2215621" y="38950"/>
                </a:cubicBezTo>
                <a:cubicBezTo>
                  <a:pt x="2218629" y="33236"/>
                  <a:pt x="2222324" y="33924"/>
                  <a:pt x="2221508" y="39724"/>
                </a:cubicBezTo>
                <a:close/>
                <a:moveTo>
                  <a:pt x="2195642" y="9519"/>
                </a:moveTo>
                <a:cubicBezTo>
                  <a:pt x="2197919" y="7199"/>
                  <a:pt x="2210594" y="15276"/>
                  <a:pt x="2213774" y="21077"/>
                </a:cubicBezTo>
                <a:cubicBezTo>
                  <a:pt x="2214676" y="22709"/>
                  <a:pt x="2214547" y="24643"/>
                  <a:pt x="2213473" y="25373"/>
                </a:cubicBezTo>
                <a:cubicBezTo>
                  <a:pt x="2212399" y="26104"/>
                  <a:pt x="2210852" y="24643"/>
                  <a:pt x="2210122" y="22237"/>
                </a:cubicBezTo>
                <a:cubicBezTo>
                  <a:pt x="2209090" y="19014"/>
                  <a:pt x="2207286" y="17940"/>
                  <a:pt x="2203376" y="18456"/>
                </a:cubicBezTo>
                <a:cubicBezTo>
                  <a:pt x="2197490" y="19143"/>
                  <a:pt x="2192291" y="13171"/>
                  <a:pt x="2195857" y="9519"/>
                </a:cubicBezTo>
                <a:close/>
                <a:moveTo>
                  <a:pt x="2197103" y="227097"/>
                </a:moveTo>
                <a:cubicBezTo>
                  <a:pt x="2198478" y="225722"/>
                  <a:pt x="2206985" y="230921"/>
                  <a:pt x="2206985" y="233155"/>
                </a:cubicBezTo>
                <a:cubicBezTo>
                  <a:pt x="2206985" y="234058"/>
                  <a:pt x="2205095" y="234745"/>
                  <a:pt x="2202689" y="234745"/>
                </a:cubicBezTo>
                <a:cubicBezTo>
                  <a:pt x="2198908" y="234745"/>
                  <a:pt x="2194998" y="229460"/>
                  <a:pt x="2197490" y="227097"/>
                </a:cubicBezTo>
                <a:close/>
                <a:moveTo>
                  <a:pt x="2200712" y="4255819"/>
                </a:moveTo>
                <a:cubicBezTo>
                  <a:pt x="2200691" y="4257013"/>
                  <a:pt x="2199715" y="4257967"/>
                  <a:pt x="2198521" y="4257967"/>
                </a:cubicBezTo>
                <a:cubicBezTo>
                  <a:pt x="2197318" y="4257967"/>
                  <a:pt x="2196845" y="4256979"/>
                  <a:pt x="2197576" y="4255819"/>
                </a:cubicBezTo>
                <a:cubicBezTo>
                  <a:pt x="2198306" y="4254659"/>
                  <a:pt x="2199294" y="4253714"/>
                  <a:pt x="2199810" y="4253714"/>
                </a:cubicBezTo>
                <a:cubicBezTo>
                  <a:pt x="2200325" y="4253714"/>
                  <a:pt x="2200927" y="4254659"/>
                  <a:pt x="2200927" y="4255819"/>
                </a:cubicBezTo>
                <a:close/>
                <a:moveTo>
                  <a:pt x="2203032" y="1773476"/>
                </a:moveTo>
                <a:cubicBezTo>
                  <a:pt x="2204171" y="1773450"/>
                  <a:pt x="2205112" y="1774356"/>
                  <a:pt x="2205138" y="1775495"/>
                </a:cubicBezTo>
                <a:cubicBezTo>
                  <a:pt x="2205138" y="1775495"/>
                  <a:pt x="2205138" y="1775495"/>
                  <a:pt x="2205138" y="1775495"/>
                </a:cubicBezTo>
                <a:cubicBezTo>
                  <a:pt x="2204966" y="1776857"/>
                  <a:pt x="2204192" y="1778069"/>
                  <a:pt x="2203032" y="1778803"/>
                </a:cubicBezTo>
                <a:cubicBezTo>
                  <a:pt x="2201872" y="1779491"/>
                  <a:pt x="2200927" y="1778589"/>
                  <a:pt x="2200927" y="1776784"/>
                </a:cubicBezTo>
                <a:cubicBezTo>
                  <a:pt x="2200927" y="1774979"/>
                  <a:pt x="2201786" y="1773476"/>
                  <a:pt x="2203032" y="1773476"/>
                </a:cubicBezTo>
                <a:close/>
                <a:moveTo>
                  <a:pt x="2203032" y="2214519"/>
                </a:moveTo>
                <a:cubicBezTo>
                  <a:pt x="2205825" y="2212757"/>
                  <a:pt x="2209778" y="2215292"/>
                  <a:pt x="2208231" y="2217827"/>
                </a:cubicBezTo>
                <a:cubicBezTo>
                  <a:pt x="2207557" y="2218905"/>
                  <a:pt x="2206439" y="2219627"/>
                  <a:pt x="2205180" y="2219803"/>
                </a:cubicBezTo>
                <a:cubicBezTo>
                  <a:pt x="2202216" y="2219803"/>
                  <a:pt x="2200669" y="2216022"/>
                  <a:pt x="2202989" y="2214519"/>
                </a:cubicBezTo>
                <a:close/>
                <a:moveTo>
                  <a:pt x="2205524" y="139834"/>
                </a:moveTo>
                <a:cubicBezTo>
                  <a:pt x="2206427" y="135194"/>
                  <a:pt x="2212485" y="134549"/>
                  <a:pt x="2212485" y="139104"/>
                </a:cubicBezTo>
                <a:cubicBezTo>
                  <a:pt x="2212223" y="141114"/>
                  <a:pt x="2210663" y="142704"/>
                  <a:pt x="2208661" y="143013"/>
                </a:cubicBezTo>
                <a:cubicBezTo>
                  <a:pt x="2205825" y="143529"/>
                  <a:pt x="2204966" y="142670"/>
                  <a:pt x="2205481" y="139834"/>
                </a:cubicBezTo>
                <a:close/>
                <a:moveTo>
                  <a:pt x="2188897" y="80369"/>
                </a:moveTo>
                <a:cubicBezTo>
                  <a:pt x="2190830" y="78393"/>
                  <a:pt x="2201142" y="85826"/>
                  <a:pt x="2199724" y="88189"/>
                </a:cubicBezTo>
                <a:cubicBezTo>
                  <a:pt x="2199105" y="89259"/>
                  <a:pt x="2198057" y="90011"/>
                  <a:pt x="2196845" y="90252"/>
                </a:cubicBezTo>
                <a:cubicBezTo>
                  <a:pt x="2194310" y="90252"/>
                  <a:pt x="2187565" y="81830"/>
                  <a:pt x="2188897" y="80369"/>
                </a:cubicBezTo>
                <a:close/>
                <a:moveTo>
                  <a:pt x="2189197" y="175839"/>
                </a:moveTo>
                <a:cubicBezTo>
                  <a:pt x="2190357" y="172703"/>
                  <a:pt x="2190830" y="172617"/>
                  <a:pt x="2192506" y="175324"/>
                </a:cubicBezTo>
                <a:cubicBezTo>
                  <a:pt x="2193692" y="177416"/>
                  <a:pt x="2194383" y="179753"/>
                  <a:pt x="2194525" y="182155"/>
                </a:cubicBezTo>
                <a:cubicBezTo>
                  <a:pt x="2194525" y="184218"/>
                  <a:pt x="2193580" y="185893"/>
                  <a:pt x="2192377" y="185893"/>
                </a:cubicBezTo>
                <a:cubicBezTo>
                  <a:pt x="2189455" y="185893"/>
                  <a:pt x="2187651" y="180222"/>
                  <a:pt x="2189326" y="175839"/>
                </a:cubicBezTo>
                <a:close/>
                <a:moveTo>
                  <a:pt x="2190357" y="226281"/>
                </a:moveTo>
                <a:cubicBezTo>
                  <a:pt x="2190357" y="227445"/>
                  <a:pt x="2189416" y="228386"/>
                  <a:pt x="2188252" y="228386"/>
                </a:cubicBezTo>
                <a:cubicBezTo>
                  <a:pt x="2187088" y="228386"/>
                  <a:pt x="2186147" y="227445"/>
                  <a:pt x="2186147" y="226281"/>
                </a:cubicBezTo>
                <a:cubicBezTo>
                  <a:pt x="2186125" y="225117"/>
                  <a:pt x="2187045" y="224158"/>
                  <a:pt x="2188209" y="224133"/>
                </a:cubicBezTo>
                <a:cubicBezTo>
                  <a:pt x="2188222" y="224133"/>
                  <a:pt x="2188239" y="224133"/>
                  <a:pt x="2188252" y="224133"/>
                </a:cubicBezTo>
                <a:cubicBezTo>
                  <a:pt x="2189412" y="224060"/>
                  <a:pt x="2190413" y="224945"/>
                  <a:pt x="2190482" y="226105"/>
                </a:cubicBezTo>
                <a:cubicBezTo>
                  <a:pt x="2190486" y="226165"/>
                  <a:pt x="2190486" y="226221"/>
                  <a:pt x="2190486" y="226281"/>
                </a:cubicBezTo>
                <a:close/>
                <a:moveTo>
                  <a:pt x="2191560" y="107524"/>
                </a:moveTo>
                <a:cubicBezTo>
                  <a:pt x="2189842" y="104688"/>
                  <a:pt x="2191560" y="101423"/>
                  <a:pt x="2193709" y="103571"/>
                </a:cubicBezTo>
                <a:cubicBezTo>
                  <a:pt x="2194473" y="104748"/>
                  <a:pt x="2194619" y="106222"/>
                  <a:pt x="2194095" y="107524"/>
                </a:cubicBezTo>
                <a:cubicBezTo>
                  <a:pt x="2193494" y="109715"/>
                  <a:pt x="2193193" y="109715"/>
                  <a:pt x="2191689" y="107524"/>
                </a:cubicBezTo>
                <a:close/>
                <a:moveTo>
                  <a:pt x="2185073" y="113711"/>
                </a:moveTo>
                <a:cubicBezTo>
                  <a:pt x="2185992" y="111782"/>
                  <a:pt x="2188299" y="110965"/>
                  <a:pt x="2190228" y="111889"/>
                </a:cubicBezTo>
                <a:cubicBezTo>
                  <a:pt x="2191659" y="112572"/>
                  <a:pt x="2192527" y="114063"/>
                  <a:pt x="2192420" y="115644"/>
                </a:cubicBezTo>
                <a:cubicBezTo>
                  <a:pt x="2192553" y="117586"/>
                  <a:pt x="2191887" y="119494"/>
                  <a:pt x="2190572" y="120929"/>
                </a:cubicBezTo>
                <a:cubicBezTo>
                  <a:pt x="2188166" y="122519"/>
                  <a:pt x="2183526" y="116461"/>
                  <a:pt x="2185202" y="113711"/>
                </a:cubicBezTo>
                <a:close/>
                <a:moveTo>
                  <a:pt x="2184815" y="129178"/>
                </a:moveTo>
                <a:cubicBezTo>
                  <a:pt x="2186533" y="127417"/>
                  <a:pt x="2192420" y="130124"/>
                  <a:pt x="2192420" y="132702"/>
                </a:cubicBezTo>
                <a:cubicBezTo>
                  <a:pt x="2192420" y="133905"/>
                  <a:pt x="2191088" y="134893"/>
                  <a:pt x="2189412" y="134893"/>
                </a:cubicBezTo>
                <a:cubicBezTo>
                  <a:pt x="2186233" y="134893"/>
                  <a:pt x="2183096" y="131026"/>
                  <a:pt x="2184944" y="129178"/>
                </a:cubicBezTo>
                <a:close/>
                <a:moveTo>
                  <a:pt x="2171538" y="127460"/>
                </a:moveTo>
                <a:cubicBezTo>
                  <a:pt x="2172690" y="128134"/>
                  <a:pt x="2173089" y="129604"/>
                  <a:pt x="2172441" y="130768"/>
                </a:cubicBezTo>
                <a:cubicBezTo>
                  <a:pt x="2170679" y="133733"/>
                  <a:pt x="2169390" y="133174"/>
                  <a:pt x="2169390" y="129436"/>
                </a:cubicBezTo>
                <a:cubicBezTo>
                  <a:pt x="2169519" y="127632"/>
                  <a:pt x="2170507" y="126729"/>
                  <a:pt x="2171710" y="127460"/>
                </a:cubicBezTo>
                <a:close/>
                <a:moveTo>
                  <a:pt x="2162559" y="415330"/>
                </a:moveTo>
                <a:cubicBezTo>
                  <a:pt x="2161656" y="415330"/>
                  <a:pt x="2161527" y="417736"/>
                  <a:pt x="2162258" y="420658"/>
                </a:cubicBezTo>
                <a:cubicBezTo>
                  <a:pt x="2163246" y="424568"/>
                  <a:pt x="2162730" y="425985"/>
                  <a:pt x="2160410" y="425985"/>
                </a:cubicBezTo>
                <a:cubicBezTo>
                  <a:pt x="2156543" y="425985"/>
                  <a:pt x="2153708" y="415588"/>
                  <a:pt x="2156715" y="412494"/>
                </a:cubicBezTo>
                <a:cubicBezTo>
                  <a:pt x="2158202" y="410419"/>
                  <a:pt x="2158988" y="407918"/>
                  <a:pt x="2158950" y="405362"/>
                </a:cubicBezTo>
                <a:cubicBezTo>
                  <a:pt x="2158950" y="401968"/>
                  <a:pt x="2160152" y="400507"/>
                  <a:pt x="2162988" y="400507"/>
                </a:cubicBezTo>
                <a:cubicBezTo>
                  <a:pt x="2164896" y="400378"/>
                  <a:pt x="2166769" y="401031"/>
                  <a:pt x="2168187" y="402311"/>
                </a:cubicBezTo>
                <a:cubicBezTo>
                  <a:pt x="2169648" y="404546"/>
                  <a:pt x="2164965" y="415373"/>
                  <a:pt x="2162688" y="415373"/>
                </a:cubicBezTo>
                <a:close/>
                <a:moveTo>
                  <a:pt x="2162215" y="1014701"/>
                </a:moveTo>
                <a:cubicBezTo>
                  <a:pt x="2160410" y="1014701"/>
                  <a:pt x="2158950" y="1013756"/>
                  <a:pt x="2158950" y="1012596"/>
                </a:cubicBezTo>
                <a:cubicBezTo>
                  <a:pt x="2158902" y="1011458"/>
                  <a:pt x="2159783" y="1010496"/>
                  <a:pt x="2160922" y="1010448"/>
                </a:cubicBezTo>
                <a:cubicBezTo>
                  <a:pt x="2160926" y="1010448"/>
                  <a:pt x="2160926" y="1010448"/>
                  <a:pt x="2160926" y="1010448"/>
                </a:cubicBezTo>
                <a:cubicBezTo>
                  <a:pt x="2162279" y="1010612"/>
                  <a:pt x="2163478" y="1011409"/>
                  <a:pt x="2164148" y="1012596"/>
                </a:cubicBezTo>
                <a:cubicBezTo>
                  <a:pt x="2165008" y="1013799"/>
                  <a:pt x="2164148" y="1014744"/>
                  <a:pt x="2162344" y="1014744"/>
                </a:cubicBezTo>
                <a:close/>
                <a:moveTo>
                  <a:pt x="2158821" y="268774"/>
                </a:moveTo>
                <a:cubicBezTo>
                  <a:pt x="2160006" y="268748"/>
                  <a:pt x="2160986" y="269693"/>
                  <a:pt x="2161012" y="270879"/>
                </a:cubicBezTo>
                <a:cubicBezTo>
                  <a:pt x="2161012" y="270879"/>
                  <a:pt x="2161012" y="270879"/>
                  <a:pt x="2161012" y="270879"/>
                </a:cubicBezTo>
                <a:cubicBezTo>
                  <a:pt x="2161012" y="272039"/>
                  <a:pt x="2160625" y="273028"/>
                  <a:pt x="2160109" y="273028"/>
                </a:cubicBezTo>
                <a:cubicBezTo>
                  <a:pt x="2159594" y="273028"/>
                  <a:pt x="2158606" y="272039"/>
                  <a:pt x="2157875" y="270879"/>
                </a:cubicBezTo>
                <a:cubicBezTo>
                  <a:pt x="2157145" y="269719"/>
                  <a:pt x="2157703" y="268774"/>
                  <a:pt x="2158821" y="268774"/>
                </a:cubicBezTo>
                <a:close/>
                <a:moveTo>
                  <a:pt x="2167414" y="113625"/>
                </a:moveTo>
                <a:cubicBezTo>
                  <a:pt x="2166249" y="113603"/>
                  <a:pt x="2165330" y="112641"/>
                  <a:pt x="2165351" y="111477"/>
                </a:cubicBezTo>
                <a:cubicBezTo>
                  <a:pt x="2165351" y="111477"/>
                  <a:pt x="2165351" y="111477"/>
                  <a:pt x="2165351" y="111477"/>
                </a:cubicBezTo>
                <a:cubicBezTo>
                  <a:pt x="2165351" y="110329"/>
                  <a:pt x="2166266" y="109393"/>
                  <a:pt x="2167414" y="109371"/>
                </a:cubicBezTo>
                <a:cubicBezTo>
                  <a:pt x="2168552" y="109346"/>
                  <a:pt x="2169493" y="110252"/>
                  <a:pt x="2169519" y="111391"/>
                </a:cubicBezTo>
                <a:cubicBezTo>
                  <a:pt x="2169519" y="111421"/>
                  <a:pt x="2169519" y="111447"/>
                  <a:pt x="2169519" y="111477"/>
                </a:cubicBezTo>
                <a:cubicBezTo>
                  <a:pt x="2169540" y="112641"/>
                  <a:pt x="2168621" y="113599"/>
                  <a:pt x="2167457" y="113625"/>
                </a:cubicBezTo>
                <a:cubicBezTo>
                  <a:pt x="2167444" y="113625"/>
                  <a:pt x="2167427" y="113625"/>
                  <a:pt x="2167414" y="113625"/>
                </a:cubicBezTo>
                <a:close/>
                <a:moveTo>
                  <a:pt x="2165351" y="59402"/>
                </a:moveTo>
                <a:cubicBezTo>
                  <a:pt x="2168488" y="57469"/>
                  <a:pt x="2171624" y="60176"/>
                  <a:pt x="2170249" y="63699"/>
                </a:cubicBezTo>
                <a:cubicBezTo>
                  <a:pt x="2169588" y="65422"/>
                  <a:pt x="2168007" y="66620"/>
                  <a:pt x="2166168" y="66792"/>
                </a:cubicBezTo>
                <a:cubicBezTo>
                  <a:pt x="2162816" y="66835"/>
                  <a:pt x="2162215" y="61379"/>
                  <a:pt x="2165351" y="59402"/>
                </a:cubicBezTo>
                <a:close/>
                <a:moveTo>
                  <a:pt x="2162172" y="256013"/>
                </a:moveTo>
                <a:cubicBezTo>
                  <a:pt x="2163456" y="256078"/>
                  <a:pt x="2164574" y="256907"/>
                  <a:pt x="2165008" y="258118"/>
                </a:cubicBezTo>
                <a:cubicBezTo>
                  <a:pt x="2165351" y="259322"/>
                  <a:pt x="2164148" y="260267"/>
                  <a:pt x="2162172" y="260267"/>
                </a:cubicBezTo>
                <a:cubicBezTo>
                  <a:pt x="2160195" y="260267"/>
                  <a:pt x="2159035" y="259322"/>
                  <a:pt x="2159422" y="258118"/>
                </a:cubicBezTo>
                <a:cubicBezTo>
                  <a:pt x="2159843" y="256937"/>
                  <a:pt x="2160922" y="256112"/>
                  <a:pt x="2162172" y="256013"/>
                </a:cubicBezTo>
                <a:close/>
                <a:moveTo>
                  <a:pt x="2156973" y="51969"/>
                </a:moveTo>
                <a:cubicBezTo>
                  <a:pt x="2158142" y="51991"/>
                  <a:pt x="2159078" y="52949"/>
                  <a:pt x="2159078" y="54117"/>
                </a:cubicBezTo>
                <a:cubicBezTo>
                  <a:pt x="2159078" y="55282"/>
                  <a:pt x="2158137" y="56223"/>
                  <a:pt x="2156973" y="56223"/>
                </a:cubicBezTo>
                <a:cubicBezTo>
                  <a:pt x="2155809" y="56223"/>
                  <a:pt x="2154868" y="55282"/>
                  <a:pt x="2154868" y="54117"/>
                </a:cubicBezTo>
                <a:cubicBezTo>
                  <a:pt x="2154868" y="52949"/>
                  <a:pt x="2155804" y="51991"/>
                  <a:pt x="2156973" y="51969"/>
                </a:cubicBezTo>
                <a:close/>
                <a:moveTo>
                  <a:pt x="2161012" y="1300509"/>
                </a:moveTo>
                <a:cubicBezTo>
                  <a:pt x="2162430" y="1301412"/>
                  <a:pt x="2162301" y="1303259"/>
                  <a:pt x="2160625" y="1306009"/>
                </a:cubicBezTo>
                <a:cubicBezTo>
                  <a:pt x="2157660" y="1310778"/>
                  <a:pt x="2152762" y="1311551"/>
                  <a:pt x="2152762" y="1307255"/>
                </a:cubicBezTo>
                <a:cubicBezTo>
                  <a:pt x="2152762" y="1302958"/>
                  <a:pt x="2158305" y="1298834"/>
                  <a:pt x="2161012" y="1300509"/>
                </a:cubicBezTo>
                <a:close/>
                <a:moveTo>
                  <a:pt x="2148423" y="165828"/>
                </a:moveTo>
                <a:cubicBezTo>
                  <a:pt x="2149480" y="165145"/>
                  <a:pt x="2150889" y="165450"/>
                  <a:pt x="2151572" y="166507"/>
                </a:cubicBezTo>
                <a:cubicBezTo>
                  <a:pt x="2151581" y="166524"/>
                  <a:pt x="2151594" y="166541"/>
                  <a:pt x="2151602" y="166559"/>
                </a:cubicBezTo>
                <a:cubicBezTo>
                  <a:pt x="2152281" y="167667"/>
                  <a:pt x="2151955" y="169111"/>
                  <a:pt x="2150872" y="169824"/>
                </a:cubicBezTo>
                <a:cubicBezTo>
                  <a:pt x="2149785" y="170503"/>
                  <a:pt x="2148354" y="170176"/>
                  <a:pt x="2147675" y="169089"/>
                </a:cubicBezTo>
                <a:cubicBezTo>
                  <a:pt x="2147667" y="169076"/>
                  <a:pt x="2147658" y="169063"/>
                  <a:pt x="2147650" y="169051"/>
                </a:cubicBezTo>
                <a:cubicBezTo>
                  <a:pt x="2146983" y="167946"/>
                  <a:pt x="2147331" y="166511"/>
                  <a:pt x="2148423" y="165828"/>
                </a:cubicBezTo>
                <a:close/>
                <a:moveTo>
                  <a:pt x="2145673" y="200201"/>
                </a:moveTo>
                <a:cubicBezTo>
                  <a:pt x="2147349" y="198482"/>
                  <a:pt x="2152762" y="200716"/>
                  <a:pt x="2152762" y="203122"/>
                </a:cubicBezTo>
                <a:cubicBezTo>
                  <a:pt x="2152762" y="204154"/>
                  <a:pt x="2150915" y="205013"/>
                  <a:pt x="2148466" y="205013"/>
                </a:cubicBezTo>
                <a:cubicBezTo>
                  <a:pt x="2144513" y="205228"/>
                  <a:pt x="2143138" y="202779"/>
                  <a:pt x="2145673" y="200201"/>
                </a:cubicBezTo>
                <a:close/>
                <a:moveTo>
                  <a:pt x="2150700" y="231824"/>
                </a:moveTo>
                <a:cubicBezTo>
                  <a:pt x="2150700" y="235862"/>
                  <a:pt x="2142494" y="235561"/>
                  <a:pt x="2140947" y="231480"/>
                </a:cubicBezTo>
                <a:cubicBezTo>
                  <a:pt x="2139400" y="227398"/>
                  <a:pt x="2140517" y="226195"/>
                  <a:pt x="2146060" y="227656"/>
                </a:cubicBezTo>
                <a:cubicBezTo>
                  <a:pt x="2148595" y="228343"/>
                  <a:pt x="2150700" y="230191"/>
                  <a:pt x="2150700" y="231824"/>
                </a:cubicBezTo>
                <a:close/>
                <a:moveTo>
                  <a:pt x="2144384" y="45610"/>
                </a:moveTo>
                <a:cubicBezTo>
                  <a:pt x="2144384" y="46757"/>
                  <a:pt x="2143469" y="47694"/>
                  <a:pt x="2142322" y="47715"/>
                </a:cubicBezTo>
                <a:cubicBezTo>
                  <a:pt x="2141157" y="47715"/>
                  <a:pt x="2140216" y="46775"/>
                  <a:pt x="2140216" y="45610"/>
                </a:cubicBezTo>
                <a:cubicBezTo>
                  <a:pt x="2140216" y="44446"/>
                  <a:pt x="2141157" y="43505"/>
                  <a:pt x="2142322" y="43505"/>
                </a:cubicBezTo>
                <a:cubicBezTo>
                  <a:pt x="2143469" y="43526"/>
                  <a:pt x="2144384" y="44463"/>
                  <a:pt x="2144384" y="45610"/>
                </a:cubicBezTo>
                <a:close/>
                <a:moveTo>
                  <a:pt x="2136564" y="14589"/>
                </a:moveTo>
                <a:cubicBezTo>
                  <a:pt x="2137080" y="14073"/>
                  <a:pt x="2138713" y="15105"/>
                  <a:pt x="2140173" y="16866"/>
                </a:cubicBezTo>
                <a:cubicBezTo>
                  <a:pt x="2141634" y="18628"/>
                  <a:pt x="2141978" y="20089"/>
                  <a:pt x="2140603" y="20089"/>
                </a:cubicBezTo>
                <a:cubicBezTo>
                  <a:pt x="2138068" y="20089"/>
                  <a:pt x="2135103" y="16179"/>
                  <a:pt x="2136564" y="14589"/>
                </a:cubicBezTo>
                <a:close/>
                <a:moveTo>
                  <a:pt x="2126467" y="262372"/>
                </a:moveTo>
                <a:cubicBezTo>
                  <a:pt x="2124706" y="262372"/>
                  <a:pt x="2123803" y="261427"/>
                  <a:pt x="2124534" y="260224"/>
                </a:cubicBezTo>
                <a:cubicBezTo>
                  <a:pt x="2125737" y="258247"/>
                  <a:pt x="2129733" y="259193"/>
                  <a:pt x="2129733" y="261470"/>
                </a:cubicBezTo>
                <a:cubicBezTo>
                  <a:pt x="2129733" y="261985"/>
                  <a:pt x="2128272" y="262372"/>
                  <a:pt x="2126467" y="262372"/>
                </a:cubicBezTo>
                <a:close/>
                <a:moveTo>
                  <a:pt x="2129733" y="273028"/>
                </a:moveTo>
                <a:cubicBezTo>
                  <a:pt x="2129759" y="274166"/>
                  <a:pt x="2128852" y="275107"/>
                  <a:pt x="2127713" y="275133"/>
                </a:cubicBezTo>
                <a:cubicBezTo>
                  <a:pt x="2127683" y="275133"/>
                  <a:pt x="2127658" y="275133"/>
                  <a:pt x="2127627" y="275133"/>
                </a:cubicBezTo>
                <a:cubicBezTo>
                  <a:pt x="2126480" y="275111"/>
                  <a:pt x="2125565" y="274175"/>
                  <a:pt x="2125565" y="273028"/>
                </a:cubicBezTo>
                <a:cubicBezTo>
                  <a:pt x="2125539" y="271863"/>
                  <a:pt x="2126463" y="270905"/>
                  <a:pt x="2127627" y="270879"/>
                </a:cubicBezTo>
                <a:cubicBezTo>
                  <a:pt x="2127627" y="270879"/>
                  <a:pt x="2127627" y="270879"/>
                  <a:pt x="2127627" y="270879"/>
                </a:cubicBezTo>
                <a:cubicBezTo>
                  <a:pt x="2128792" y="270879"/>
                  <a:pt x="2129733" y="271820"/>
                  <a:pt x="2129733" y="272985"/>
                </a:cubicBezTo>
                <a:cubicBezTo>
                  <a:pt x="2129733" y="272998"/>
                  <a:pt x="2129733" y="273015"/>
                  <a:pt x="2129733" y="273028"/>
                </a:cubicBezTo>
                <a:close/>
                <a:moveTo>
                  <a:pt x="2125436" y="219879"/>
                </a:moveTo>
                <a:cubicBezTo>
                  <a:pt x="2122300" y="219879"/>
                  <a:pt x="2118605" y="211286"/>
                  <a:pt x="2120065" y="207634"/>
                </a:cubicBezTo>
                <a:cubicBezTo>
                  <a:pt x="2121097" y="204884"/>
                  <a:pt x="2121956" y="205357"/>
                  <a:pt x="2124362" y="210169"/>
                </a:cubicBezTo>
                <a:cubicBezTo>
                  <a:pt x="2125737" y="212618"/>
                  <a:pt x="2126751" y="215252"/>
                  <a:pt x="2127370" y="217989"/>
                </a:cubicBezTo>
                <a:cubicBezTo>
                  <a:pt x="2127353" y="218960"/>
                  <a:pt x="2126618" y="219772"/>
                  <a:pt x="2125651" y="219879"/>
                </a:cubicBezTo>
                <a:close/>
                <a:moveTo>
                  <a:pt x="2120151" y="447296"/>
                </a:moveTo>
                <a:cubicBezTo>
                  <a:pt x="2122557" y="447296"/>
                  <a:pt x="2125608" y="451593"/>
                  <a:pt x="2125608" y="454901"/>
                </a:cubicBezTo>
                <a:cubicBezTo>
                  <a:pt x="2125608" y="456319"/>
                  <a:pt x="2120151" y="455933"/>
                  <a:pt x="2118605" y="454386"/>
                </a:cubicBezTo>
                <a:cubicBezTo>
                  <a:pt x="2116113" y="451851"/>
                  <a:pt x="2117101" y="447296"/>
                  <a:pt x="2120151" y="447296"/>
                </a:cubicBezTo>
                <a:close/>
                <a:moveTo>
                  <a:pt x="2124448" y="1316535"/>
                </a:moveTo>
                <a:cubicBezTo>
                  <a:pt x="2126132" y="1316568"/>
                  <a:pt x="2127709" y="1317357"/>
                  <a:pt x="2128745" y="1318684"/>
                </a:cubicBezTo>
                <a:cubicBezTo>
                  <a:pt x="2129475" y="1319844"/>
                  <a:pt x="2128745" y="1320789"/>
                  <a:pt x="2126897" y="1320789"/>
                </a:cubicBezTo>
                <a:cubicBezTo>
                  <a:pt x="2125221" y="1320761"/>
                  <a:pt x="2123649" y="1319989"/>
                  <a:pt x="2122600" y="1318684"/>
                </a:cubicBezTo>
                <a:cubicBezTo>
                  <a:pt x="2121698" y="1317481"/>
                  <a:pt x="2122514" y="1316535"/>
                  <a:pt x="2124448" y="1316535"/>
                </a:cubicBezTo>
                <a:close/>
                <a:moveTo>
                  <a:pt x="2127799" y="1268801"/>
                </a:moveTo>
                <a:cubicBezTo>
                  <a:pt x="2127799" y="1266867"/>
                  <a:pt x="2129088" y="1266137"/>
                  <a:pt x="2130979" y="1266867"/>
                </a:cubicBezTo>
                <a:cubicBezTo>
                  <a:pt x="2132869" y="1267598"/>
                  <a:pt x="2134115" y="1268972"/>
                  <a:pt x="2134115" y="1270004"/>
                </a:cubicBezTo>
                <a:cubicBezTo>
                  <a:pt x="2134115" y="1271035"/>
                  <a:pt x="2132697" y="1271894"/>
                  <a:pt x="2130979" y="1271894"/>
                </a:cubicBezTo>
                <a:cubicBezTo>
                  <a:pt x="2129251" y="1272013"/>
                  <a:pt x="2127752" y="1270708"/>
                  <a:pt x="2127636" y="1268980"/>
                </a:cubicBezTo>
                <a:cubicBezTo>
                  <a:pt x="2127632" y="1268920"/>
                  <a:pt x="2127627" y="1268860"/>
                  <a:pt x="2127627" y="1268801"/>
                </a:cubicBezTo>
                <a:close/>
                <a:moveTo>
                  <a:pt x="2129905" y="244198"/>
                </a:moveTo>
                <a:cubicBezTo>
                  <a:pt x="2129905" y="242350"/>
                  <a:pt x="2130893" y="241491"/>
                  <a:pt x="2132053" y="242221"/>
                </a:cubicBezTo>
                <a:cubicBezTo>
                  <a:pt x="2133213" y="242870"/>
                  <a:pt x="2133625" y="244339"/>
                  <a:pt x="2132972" y="245495"/>
                </a:cubicBezTo>
                <a:cubicBezTo>
                  <a:pt x="2132968" y="245508"/>
                  <a:pt x="2132964" y="245517"/>
                  <a:pt x="2132955" y="245530"/>
                </a:cubicBezTo>
                <a:cubicBezTo>
                  <a:pt x="2131022" y="248494"/>
                  <a:pt x="2129733" y="247936"/>
                  <a:pt x="2129733" y="244198"/>
                </a:cubicBezTo>
                <a:close/>
                <a:moveTo>
                  <a:pt x="2138884" y="1325000"/>
                </a:moveTo>
                <a:cubicBezTo>
                  <a:pt x="2139615" y="1327792"/>
                  <a:pt x="2138884" y="1329296"/>
                  <a:pt x="2137037" y="1329296"/>
                </a:cubicBezTo>
                <a:cubicBezTo>
                  <a:pt x="2135189" y="1329296"/>
                  <a:pt x="2134115" y="1327105"/>
                  <a:pt x="2134115" y="1323840"/>
                </a:cubicBezTo>
                <a:cubicBezTo>
                  <a:pt x="2133943" y="1317739"/>
                  <a:pt x="2137037" y="1318469"/>
                  <a:pt x="2138713" y="1325000"/>
                </a:cubicBezTo>
                <a:close/>
                <a:moveTo>
                  <a:pt x="2136178" y="197838"/>
                </a:moveTo>
                <a:cubicBezTo>
                  <a:pt x="2136178" y="196506"/>
                  <a:pt x="2137209" y="196635"/>
                  <a:pt x="2138670" y="198181"/>
                </a:cubicBezTo>
                <a:cubicBezTo>
                  <a:pt x="2140131" y="199728"/>
                  <a:pt x="2140689" y="201189"/>
                  <a:pt x="2140088" y="201790"/>
                </a:cubicBezTo>
                <a:cubicBezTo>
                  <a:pt x="2138498" y="203208"/>
                  <a:pt x="2136006" y="200673"/>
                  <a:pt x="2136006" y="197838"/>
                </a:cubicBezTo>
                <a:close/>
                <a:moveTo>
                  <a:pt x="2138283" y="96610"/>
                </a:moveTo>
                <a:cubicBezTo>
                  <a:pt x="2137097" y="96589"/>
                  <a:pt x="2136152" y="95609"/>
                  <a:pt x="2136178" y="94419"/>
                </a:cubicBezTo>
                <a:cubicBezTo>
                  <a:pt x="2136178" y="94406"/>
                  <a:pt x="2136178" y="94389"/>
                  <a:pt x="2136178" y="94376"/>
                </a:cubicBezTo>
                <a:cubicBezTo>
                  <a:pt x="2136178" y="93130"/>
                  <a:pt x="2137123" y="92701"/>
                  <a:pt x="2138283" y="93431"/>
                </a:cubicBezTo>
                <a:cubicBezTo>
                  <a:pt x="2139443" y="94161"/>
                  <a:pt x="2140388" y="95150"/>
                  <a:pt x="2140388" y="95665"/>
                </a:cubicBezTo>
                <a:cubicBezTo>
                  <a:pt x="2140388" y="96181"/>
                  <a:pt x="2139271" y="96610"/>
                  <a:pt x="2138111" y="96610"/>
                </a:cubicBezTo>
                <a:close/>
                <a:moveTo>
                  <a:pt x="2135404" y="39251"/>
                </a:moveTo>
                <a:cubicBezTo>
                  <a:pt x="2138326" y="39251"/>
                  <a:pt x="2138412" y="39767"/>
                  <a:pt x="2136006" y="42946"/>
                </a:cubicBezTo>
                <a:lnTo>
                  <a:pt x="2132612" y="47544"/>
                </a:lnTo>
                <a:cubicBezTo>
                  <a:pt x="2132268" y="48059"/>
                  <a:pt x="2132010" y="46384"/>
                  <a:pt x="2132010" y="43849"/>
                </a:cubicBezTo>
                <a:cubicBezTo>
                  <a:pt x="2132010" y="41314"/>
                  <a:pt x="2133041" y="39251"/>
                  <a:pt x="2135232" y="39251"/>
                </a:cubicBezTo>
                <a:close/>
                <a:moveTo>
                  <a:pt x="2134115" y="74182"/>
                </a:moveTo>
                <a:cubicBezTo>
                  <a:pt x="2134115" y="78006"/>
                  <a:pt x="2128530" y="82475"/>
                  <a:pt x="2126983" y="79897"/>
                </a:cubicBezTo>
                <a:cubicBezTo>
                  <a:pt x="2126291" y="78161"/>
                  <a:pt x="2126291" y="76223"/>
                  <a:pt x="2126983" y="74483"/>
                </a:cubicBezTo>
                <a:cubicBezTo>
                  <a:pt x="2127756" y="72507"/>
                  <a:pt x="2126983" y="71089"/>
                  <a:pt x="2125608" y="71089"/>
                </a:cubicBezTo>
                <a:cubicBezTo>
                  <a:pt x="2124233" y="71089"/>
                  <a:pt x="2123503" y="70530"/>
                  <a:pt x="2124190" y="69843"/>
                </a:cubicBezTo>
                <a:cubicBezTo>
                  <a:pt x="2126038" y="67737"/>
                  <a:pt x="2133943" y="71218"/>
                  <a:pt x="2133943" y="74182"/>
                </a:cubicBezTo>
                <a:close/>
                <a:moveTo>
                  <a:pt x="2124018" y="21893"/>
                </a:moveTo>
                <a:cubicBezTo>
                  <a:pt x="2124835" y="15835"/>
                  <a:pt x="2130979" y="15190"/>
                  <a:pt x="2130979" y="21163"/>
                </a:cubicBezTo>
                <a:cubicBezTo>
                  <a:pt x="2130992" y="23491"/>
                  <a:pt x="2129415" y="25532"/>
                  <a:pt x="2127155" y="26104"/>
                </a:cubicBezTo>
                <a:cubicBezTo>
                  <a:pt x="2123975" y="26705"/>
                  <a:pt x="2123288" y="25760"/>
                  <a:pt x="2123846" y="21893"/>
                </a:cubicBezTo>
                <a:close/>
                <a:moveTo>
                  <a:pt x="2121526" y="47673"/>
                </a:moveTo>
                <a:cubicBezTo>
                  <a:pt x="2122695" y="47694"/>
                  <a:pt x="2123632" y="48652"/>
                  <a:pt x="2123632" y="49821"/>
                </a:cubicBezTo>
                <a:cubicBezTo>
                  <a:pt x="2123632" y="50985"/>
                  <a:pt x="2122691" y="51926"/>
                  <a:pt x="2121526" y="51926"/>
                </a:cubicBezTo>
                <a:cubicBezTo>
                  <a:pt x="2120379" y="51905"/>
                  <a:pt x="2119464" y="50968"/>
                  <a:pt x="2119464" y="49821"/>
                </a:cubicBezTo>
                <a:cubicBezTo>
                  <a:pt x="2119477" y="48742"/>
                  <a:pt x="2120285" y="47844"/>
                  <a:pt x="2121355" y="47715"/>
                </a:cubicBezTo>
                <a:close/>
                <a:moveTo>
                  <a:pt x="2105844" y="78780"/>
                </a:moveTo>
                <a:cubicBezTo>
                  <a:pt x="2107777" y="78049"/>
                  <a:pt x="2108980" y="78780"/>
                  <a:pt x="2108980" y="80713"/>
                </a:cubicBezTo>
                <a:cubicBezTo>
                  <a:pt x="2108980" y="84107"/>
                  <a:pt x="2105715" y="85010"/>
                  <a:pt x="2103868" y="81916"/>
                </a:cubicBezTo>
                <a:cubicBezTo>
                  <a:pt x="2102965" y="80928"/>
                  <a:pt x="2103953" y="79510"/>
                  <a:pt x="2105672" y="78823"/>
                </a:cubicBezTo>
                <a:close/>
                <a:moveTo>
                  <a:pt x="2107820" y="1492867"/>
                </a:moveTo>
                <a:cubicBezTo>
                  <a:pt x="2106016" y="1492867"/>
                  <a:pt x="2105156" y="1491921"/>
                  <a:pt x="2105844" y="1490718"/>
                </a:cubicBezTo>
                <a:cubicBezTo>
                  <a:pt x="2107090" y="1488742"/>
                  <a:pt x="2111086" y="1489687"/>
                  <a:pt x="2111086" y="1491964"/>
                </a:cubicBezTo>
                <a:cubicBezTo>
                  <a:pt x="2110914" y="1492523"/>
                  <a:pt x="2109453" y="1492910"/>
                  <a:pt x="2107649" y="1492910"/>
                </a:cubicBezTo>
                <a:close/>
                <a:moveTo>
                  <a:pt x="2111086" y="2317378"/>
                </a:moveTo>
                <a:cubicBezTo>
                  <a:pt x="2110927" y="2318745"/>
                  <a:pt x="2110149" y="2319961"/>
                  <a:pt x="2108980" y="2320687"/>
                </a:cubicBezTo>
                <a:cubicBezTo>
                  <a:pt x="2107820" y="2321417"/>
                  <a:pt x="2106875" y="2320687"/>
                  <a:pt x="2106875" y="2318710"/>
                </a:cubicBezTo>
                <a:cubicBezTo>
                  <a:pt x="2106875" y="2316734"/>
                  <a:pt x="2107820" y="2315402"/>
                  <a:pt x="2108980" y="2315402"/>
                </a:cubicBezTo>
                <a:cubicBezTo>
                  <a:pt x="2110055" y="2315471"/>
                  <a:pt x="2110892" y="2316347"/>
                  <a:pt x="2110914" y="2317421"/>
                </a:cubicBezTo>
                <a:close/>
                <a:moveTo>
                  <a:pt x="2105027" y="189330"/>
                </a:moveTo>
                <a:cubicBezTo>
                  <a:pt x="2103051" y="186881"/>
                  <a:pt x="2103652" y="186065"/>
                  <a:pt x="2108121" y="185034"/>
                </a:cubicBezTo>
                <a:cubicBezTo>
                  <a:pt x="2110153" y="184291"/>
                  <a:pt x="2112349" y="184097"/>
                  <a:pt x="2114480" y="184475"/>
                </a:cubicBezTo>
                <a:cubicBezTo>
                  <a:pt x="2114910" y="184905"/>
                  <a:pt x="2113535" y="186881"/>
                  <a:pt x="2111387" y="188772"/>
                </a:cubicBezTo>
                <a:cubicBezTo>
                  <a:pt x="2107906" y="191822"/>
                  <a:pt x="2106961" y="191908"/>
                  <a:pt x="2104856" y="189373"/>
                </a:cubicBezTo>
                <a:close/>
                <a:moveTo>
                  <a:pt x="2078947" y="2692254"/>
                </a:moveTo>
                <a:cubicBezTo>
                  <a:pt x="2075897" y="2689161"/>
                  <a:pt x="2078002" y="2687958"/>
                  <a:pt x="2086982" y="2687958"/>
                </a:cubicBezTo>
                <a:cubicBezTo>
                  <a:pt x="2097809" y="2687958"/>
                  <a:pt x="2099528" y="2690535"/>
                  <a:pt x="2089861" y="2692512"/>
                </a:cubicBezTo>
                <a:cubicBezTo>
                  <a:pt x="2081482" y="2694059"/>
                  <a:pt x="2080537" y="2694059"/>
                  <a:pt x="2078775" y="2692297"/>
                </a:cubicBezTo>
                <a:close/>
                <a:moveTo>
                  <a:pt x="2083845" y="4243015"/>
                </a:moveTo>
                <a:cubicBezTo>
                  <a:pt x="2083845" y="4244218"/>
                  <a:pt x="2083459" y="4245163"/>
                  <a:pt x="2082943" y="4245163"/>
                </a:cubicBezTo>
                <a:cubicBezTo>
                  <a:pt x="2082427" y="4245163"/>
                  <a:pt x="2081439" y="4244218"/>
                  <a:pt x="2080709" y="4243015"/>
                </a:cubicBezTo>
                <a:cubicBezTo>
                  <a:pt x="2079979" y="4241812"/>
                  <a:pt x="2080408" y="4240910"/>
                  <a:pt x="2081611" y="4240910"/>
                </a:cubicBezTo>
                <a:cubicBezTo>
                  <a:pt x="2082762" y="4240957"/>
                  <a:pt x="2083674" y="4241907"/>
                  <a:pt x="2083674" y="4243058"/>
                </a:cubicBezTo>
                <a:close/>
                <a:moveTo>
                  <a:pt x="2072803" y="240546"/>
                </a:moveTo>
                <a:cubicBezTo>
                  <a:pt x="2069280" y="236249"/>
                  <a:pt x="2069280" y="235690"/>
                  <a:pt x="2072803" y="233155"/>
                </a:cubicBezTo>
                <a:cubicBezTo>
                  <a:pt x="2077873" y="229374"/>
                  <a:pt x="2079807" y="229804"/>
                  <a:pt x="2079807" y="234702"/>
                </a:cubicBezTo>
                <a:cubicBezTo>
                  <a:pt x="2079807" y="237065"/>
                  <a:pt x="2080752" y="238999"/>
                  <a:pt x="2081869" y="238999"/>
                </a:cubicBezTo>
                <a:cubicBezTo>
                  <a:pt x="2082986" y="238999"/>
                  <a:pt x="2083974" y="240460"/>
                  <a:pt x="2083974" y="242178"/>
                </a:cubicBezTo>
                <a:cubicBezTo>
                  <a:pt x="2083674" y="246990"/>
                  <a:pt x="2076885" y="246002"/>
                  <a:pt x="2072631" y="240588"/>
                </a:cubicBezTo>
                <a:close/>
                <a:moveTo>
                  <a:pt x="2075467" y="4254702"/>
                </a:moveTo>
                <a:cubicBezTo>
                  <a:pt x="2075467" y="4258053"/>
                  <a:pt x="2073018" y="4258998"/>
                  <a:pt x="2070612" y="4256463"/>
                </a:cubicBezTo>
                <a:cubicBezTo>
                  <a:pt x="2068206" y="4253928"/>
                  <a:pt x="2069065" y="4251522"/>
                  <a:pt x="2072331" y="4251522"/>
                </a:cubicBezTo>
                <a:cubicBezTo>
                  <a:pt x="2074019" y="4251638"/>
                  <a:pt x="2075321" y="4253052"/>
                  <a:pt x="2075295" y="4254745"/>
                </a:cubicBezTo>
                <a:close/>
                <a:moveTo>
                  <a:pt x="2034993" y="227441"/>
                </a:moveTo>
                <a:cubicBezTo>
                  <a:pt x="2033361" y="223144"/>
                  <a:pt x="2038474" y="219235"/>
                  <a:pt x="2041610" y="222457"/>
                </a:cubicBezTo>
                <a:cubicBezTo>
                  <a:pt x="2043006" y="223871"/>
                  <a:pt x="2043874" y="225722"/>
                  <a:pt x="2044059" y="227699"/>
                </a:cubicBezTo>
                <a:cubicBezTo>
                  <a:pt x="2043887" y="231523"/>
                  <a:pt x="2036282" y="231265"/>
                  <a:pt x="2034822" y="227484"/>
                </a:cubicBezTo>
                <a:close/>
                <a:moveTo>
                  <a:pt x="2042298" y="2598890"/>
                </a:moveTo>
                <a:cubicBezTo>
                  <a:pt x="2041129" y="2599620"/>
                  <a:pt x="2039595" y="2599263"/>
                  <a:pt x="2038865" y="2598099"/>
                </a:cubicBezTo>
                <a:cubicBezTo>
                  <a:pt x="2038830" y="2598048"/>
                  <a:pt x="2038800" y="2597996"/>
                  <a:pt x="2038774" y="2597944"/>
                </a:cubicBezTo>
                <a:cubicBezTo>
                  <a:pt x="2036798" y="2594679"/>
                  <a:pt x="2039505" y="2592574"/>
                  <a:pt x="2042212" y="2595280"/>
                </a:cubicBezTo>
                <a:cubicBezTo>
                  <a:pt x="2043543" y="2596870"/>
                  <a:pt x="2043543" y="2598030"/>
                  <a:pt x="2042126" y="2598933"/>
                </a:cubicBezTo>
                <a:close/>
                <a:moveTo>
                  <a:pt x="2034048" y="2927062"/>
                </a:moveTo>
                <a:cubicBezTo>
                  <a:pt x="2035423" y="2928437"/>
                  <a:pt x="2035638" y="2929554"/>
                  <a:pt x="2034564" y="2929511"/>
                </a:cubicBezTo>
                <a:cubicBezTo>
                  <a:pt x="2030959" y="2928183"/>
                  <a:pt x="2028243" y="2925158"/>
                  <a:pt x="2027303" y="2921433"/>
                </a:cubicBezTo>
                <a:cubicBezTo>
                  <a:pt x="2027303" y="2918211"/>
                  <a:pt x="2033232" y="2914258"/>
                  <a:pt x="2035896" y="2915805"/>
                </a:cubicBezTo>
                <a:cubicBezTo>
                  <a:pt x="2037528" y="2916836"/>
                  <a:pt x="2037228" y="2918383"/>
                  <a:pt x="2034993" y="2920918"/>
                </a:cubicBezTo>
                <a:cubicBezTo>
                  <a:pt x="2032759" y="2923452"/>
                  <a:pt x="2031943" y="2925171"/>
                  <a:pt x="2033876" y="2927105"/>
                </a:cubicBezTo>
                <a:close/>
                <a:moveTo>
                  <a:pt x="2006765" y="183272"/>
                </a:moveTo>
                <a:cubicBezTo>
                  <a:pt x="2008140" y="184647"/>
                  <a:pt x="2008784" y="186237"/>
                  <a:pt x="2008140" y="186881"/>
                </a:cubicBezTo>
                <a:cubicBezTo>
                  <a:pt x="2006765" y="188299"/>
                  <a:pt x="2004273" y="185764"/>
                  <a:pt x="2004273" y="182929"/>
                </a:cubicBezTo>
                <a:cubicBezTo>
                  <a:pt x="2004144" y="181640"/>
                  <a:pt x="2005132" y="181768"/>
                  <a:pt x="2006593" y="183315"/>
                </a:cubicBezTo>
                <a:close/>
                <a:moveTo>
                  <a:pt x="2001008" y="106965"/>
                </a:moveTo>
                <a:cubicBezTo>
                  <a:pt x="1999332" y="104215"/>
                  <a:pt x="2000363" y="103184"/>
                  <a:pt x="2005304" y="102669"/>
                </a:cubicBezTo>
                <a:cubicBezTo>
                  <a:pt x="2007538" y="102368"/>
                  <a:pt x="2009601" y="103055"/>
                  <a:pt x="2009601" y="104215"/>
                </a:cubicBezTo>
                <a:cubicBezTo>
                  <a:pt x="2010288" y="107051"/>
                  <a:pt x="2002468" y="109629"/>
                  <a:pt x="2000836" y="107008"/>
                </a:cubicBezTo>
                <a:close/>
                <a:moveTo>
                  <a:pt x="2010073" y="4274896"/>
                </a:moveTo>
                <a:cubicBezTo>
                  <a:pt x="2011036" y="4276185"/>
                  <a:pt x="2011753" y="4277641"/>
                  <a:pt x="2012179" y="4279192"/>
                </a:cubicBezTo>
                <a:cubicBezTo>
                  <a:pt x="2009003" y="4277512"/>
                  <a:pt x="2006288" y="4275076"/>
                  <a:pt x="2004273" y="4272103"/>
                </a:cubicBezTo>
                <a:cubicBezTo>
                  <a:pt x="2004144" y="4269224"/>
                  <a:pt x="2007409" y="4270857"/>
                  <a:pt x="2009902" y="4274939"/>
                </a:cubicBezTo>
                <a:close/>
                <a:moveTo>
                  <a:pt x="2009686" y="3049557"/>
                </a:moveTo>
                <a:cubicBezTo>
                  <a:pt x="2008694" y="3047980"/>
                  <a:pt x="2008217" y="3046132"/>
                  <a:pt x="2008312" y="3044272"/>
                </a:cubicBezTo>
                <a:cubicBezTo>
                  <a:pt x="2008312" y="3039675"/>
                  <a:pt x="2013639" y="3039030"/>
                  <a:pt x="2015272" y="3043413"/>
                </a:cubicBezTo>
                <a:cubicBezTo>
                  <a:pt x="2016561" y="3046506"/>
                  <a:pt x="2011921" y="3051619"/>
                  <a:pt x="2009686" y="3049557"/>
                </a:cubicBezTo>
                <a:close/>
                <a:moveTo>
                  <a:pt x="2015616" y="957643"/>
                </a:moveTo>
                <a:cubicBezTo>
                  <a:pt x="2017421" y="954635"/>
                  <a:pt x="2020127" y="956526"/>
                  <a:pt x="2021459" y="961940"/>
                </a:cubicBezTo>
                <a:cubicBezTo>
                  <a:pt x="2022104" y="964303"/>
                  <a:pt x="2021846" y="966236"/>
                  <a:pt x="2020943" y="966236"/>
                </a:cubicBezTo>
                <a:cubicBezTo>
                  <a:pt x="2018065" y="965721"/>
                  <a:pt x="2014198" y="959748"/>
                  <a:pt x="2015616" y="957428"/>
                </a:cubicBezTo>
                <a:close/>
                <a:moveTo>
                  <a:pt x="2017034" y="170254"/>
                </a:moveTo>
                <a:cubicBezTo>
                  <a:pt x="2012737" y="165742"/>
                  <a:pt x="2012737" y="165012"/>
                  <a:pt x="2015702" y="162477"/>
                </a:cubicBezTo>
                <a:cubicBezTo>
                  <a:pt x="2018666" y="159942"/>
                  <a:pt x="2019998" y="160286"/>
                  <a:pt x="2025713" y="163078"/>
                </a:cubicBezTo>
                <a:cubicBezTo>
                  <a:pt x="2031427" y="165871"/>
                  <a:pt x="2031943" y="166516"/>
                  <a:pt x="2027560" y="166602"/>
                </a:cubicBezTo>
                <a:cubicBezTo>
                  <a:pt x="2023178" y="166687"/>
                  <a:pt x="2023006" y="167633"/>
                  <a:pt x="2024037" y="170898"/>
                </a:cubicBezTo>
                <a:cubicBezTo>
                  <a:pt x="2025627" y="176699"/>
                  <a:pt x="2022619" y="176398"/>
                  <a:pt x="2017034" y="170254"/>
                </a:cubicBezTo>
                <a:close/>
                <a:moveTo>
                  <a:pt x="2016733" y="96610"/>
                </a:moveTo>
                <a:cubicBezTo>
                  <a:pt x="2016733" y="95463"/>
                  <a:pt x="2017648" y="94527"/>
                  <a:pt x="2018795" y="94505"/>
                </a:cubicBezTo>
                <a:cubicBezTo>
                  <a:pt x="2019960" y="94505"/>
                  <a:pt x="2020901" y="95446"/>
                  <a:pt x="2020901" y="96610"/>
                </a:cubicBezTo>
                <a:cubicBezTo>
                  <a:pt x="2020901" y="97779"/>
                  <a:pt x="2019964" y="98737"/>
                  <a:pt x="2018795" y="98759"/>
                </a:cubicBezTo>
                <a:cubicBezTo>
                  <a:pt x="2017627" y="98737"/>
                  <a:pt x="2016690" y="97779"/>
                  <a:pt x="2016690" y="96610"/>
                </a:cubicBezTo>
                <a:close/>
                <a:moveTo>
                  <a:pt x="2022963" y="2469520"/>
                </a:moveTo>
                <a:cubicBezTo>
                  <a:pt x="2022963" y="2467329"/>
                  <a:pt x="2024338" y="2466298"/>
                  <a:pt x="2026615" y="2466727"/>
                </a:cubicBezTo>
                <a:cubicBezTo>
                  <a:pt x="2028892" y="2467157"/>
                  <a:pt x="2030095" y="2468360"/>
                  <a:pt x="2029880" y="2469563"/>
                </a:cubicBezTo>
                <a:cubicBezTo>
                  <a:pt x="2029150" y="2473215"/>
                  <a:pt x="2022963" y="2473215"/>
                  <a:pt x="2022963" y="2469520"/>
                </a:cubicBezTo>
                <a:close/>
                <a:moveTo>
                  <a:pt x="2031556" y="4247312"/>
                </a:moveTo>
                <a:cubicBezTo>
                  <a:pt x="2032647" y="4247359"/>
                  <a:pt x="2033494" y="4248278"/>
                  <a:pt x="2033451" y="4249370"/>
                </a:cubicBezTo>
                <a:cubicBezTo>
                  <a:pt x="2033447" y="4249383"/>
                  <a:pt x="2033447" y="4249400"/>
                  <a:pt x="2033447" y="4249417"/>
                </a:cubicBezTo>
                <a:cubicBezTo>
                  <a:pt x="2033447" y="4252811"/>
                  <a:pt x="2027990" y="4251909"/>
                  <a:pt x="2024853" y="4247999"/>
                </a:cubicBezTo>
                <a:cubicBezTo>
                  <a:pt x="2022318" y="4244820"/>
                  <a:pt x="2022404" y="4244562"/>
                  <a:pt x="2025799" y="4245851"/>
                </a:cubicBezTo>
                <a:cubicBezTo>
                  <a:pt x="2027629" y="4246594"/>
                  <a:pt x="2029550" y="4247084"/>
                  <a:pt x="2031513" y="4247312"/>
                </a:cubicBezTo>
                <a:close/>
                <a:moveTo>
                  <a:pt x="2022963" y="245401"/>
                </a:moveTo>
                <a:cubicBezTo>
                  <a:pt x="2022963" y="244232"/>
                  <a:pt x="2023900" y="243274"/>
                  <a:pt x="2025068" y="243252"/>
                </a:cubicBezTo>
                <a:cubicBezTo>
                  <a:pt x="2026233" y="243274"/>
                  <a:pt x="2027152" y="244236"/>
                  <a:pt x="2027131" y="245401"/>
                </a:cubicBezTo>
                <a:cubicBezTo>
                  <a:pt x="2027131" y="245401"/>
                  <a:pt x="2027131" y="245401"/>
                  <a:pt x="2027131" y="245401"/>
                </a:cubicBezTo>
                <a:cubicBezTo>
                  <a:pt x="2027152" y="246539"/>
                  <a:pt x="2026250" y="247480"/>
                  <a:pt x="2025111" y="247506"/>
                </a:cubicBezTo>
                <a:cubicBezTo>
                  <a:pt x="2025098" y="247506"/>
                  <a:pt x="2025081" y="247506"/>
                  <a:pt x="2025068" y="247506"/>
                </a:cubicBezTo>
                <a:cubicBezTo>
                  <a:pt x="2023904" y="247506"/>
                  <a:pt x="2022963" y="246565"/>
                  <a:pt x="2022963" y="245401"/>
                </a:cubicBezTo>
                <a:close/>
                <a:moveTo>
                  <a:pt x="2027260" y="181511"/>
                </a:moveTo>
                <a:cubicBezTo>
                  <a:pt x="2027260" y="180265"/>
                  <a:pt x="2028205" y="179835"/>
                  <a:pt x="2029365" y="180565"/>
                </a:cubicBezTo>
                <a:cubicBezTo>
                  <a:pt x="2030525" y="181296"/>
                  <a:pt x="2031470" y="182284"/>
                  <a:pt x="2031470" y="182800"/>
                </a:cubicBezTo>
                <a:cubicBezTo>
                  <a:pt x="2031470" y="183315"/>
                  <a:pt x="2030525" y="183745"/>
                  <a:pt x="2029365" y="183745"/>
                </a:cubicBezTo>
                <a:cubicBezTo>
                  <a:pt x="2028153" y="183771"/>
                  <a:pt x="2027156" y="182808"/>
                  <a:pt x="2027131" y="181597"/>
                </a:cubicBezTo>
                <a:cubicBezTo>
                  <a:pt x="2027131" y="181567"/>
                  <a:pt x="2027131" y="181541"/>
                  <a:pt x="2027131" y="181511"/>
                </a:cubicBezTo>
                <a:close/>
                <a:moveTo>
                  <a:pt x="2029923" y="197150"/>
                </a:moveTo>
                <a:cubicBezTo>
                  <a:pt x="2031857" y="195174"/>
                  <a:pt x="2034220" y="194271"/>
                  <a:pt x="2035036" y="195174"/>
                </a:cubicBezTo>
                <a:cubicBezTo>
                  <a:pt x="2035853" y="196076"/>
                  <a:pt x="2035036" y="197623"/>
                  <a:pt x="2033490" y="198697"/>
                </a:cubicBezTo>
                <a:cubicBezTo>
                  <a:pt x="2028291" y="201962"/>
                  <a:pt x="2026014" y="200931"/>
                  <a:pt x="2029923" y="197150"/>
                </a:cubicBezTo>
                <a:close/>
                <a:moveTo>
                  <a:pt x="2032501" y="81744"/>
                </a:moveTo>
                <a:cubicBezTo>
                  <a:pt x="2030783" y="81744"/>
                  <a:pt x="2029365" y="80756"/>
                  <a:pt x="2029365" y="79596"/>
                </a:cubicBezTo>
                <a:cubicBezTo>
                  <a:pt x="2029365" y="78436"/>
                  <a:pt x="2030783" y="77491"/>
                  <a:pt x="2032501" y="77491"/>
                </a:cubicBezTo>
                <a:cubicBezTo>
                  <a:pt x="2034220" y="77491"/>
                  <a:pt x="2035638" y="78436"/>
                  <a:pt x="2035638" y="79596"/>
                </a:cubicBezTo>
                <a:cubicBezTo>
                  <a:pt x="2035638" y="80756"/>
                  <a:pt x="2034220" y="81744"/>
                  <a:pt x="2032372" y="81744"/>
                </a:cubicBezTo>
                <a:close/>
                <a:moveTo>
                  <a:pt x="2030181" y="114484"/>
                </a:moveTo>
                <a:cubicBezTo>
                  <a:pt x="2028677" y="118523"/>
                  <a:pt x="2026916" y="118781"/>
                  <a:pt x="2023522" y="115301"/>
                </a:cubicBezTo>
                <a:cubicBezTo>
                  <a:pt x="2020127" y="111820"/>
                  <a:pt x="2020514" y="107223"/>
                  <a:pt x="2025068" y="107223"/>
                </a:cubicBezTo>
                <a:cubicBezTo>
                  <a:pt x="2029623" y="107223"/>
                  <a:pt x="2031814" y="109973"/>
                  <a:pt x="2029923" y="114484"/>
                </a:cubicBezTo>
                <a:close/>
                <a:moveTo>
                  <a:pt x="2032974" y="4264326"/>
                </a:moveTo>
                <a:lnTo>
                  <a:pt x="2038302" y="4268623"/>
                </a:lnTo>
                <a:lnTo>
                  <a:pt x="2033189" y="4268623"/>
                </a:lnTo>
                <a:cubicBezTo>
                  <a:pt x="2028205" y="4268623"/>
                  <a:pt x="2023092" y="4265185"/>
                  <a:pt x="2023092" y="4261834"/>
                </a:cubicBezTo>
                <a:cubicBezTo>
                  <a:pt x="2023092" y="4258483"/>
                  <a:pt x="2027346" y="4259944"/>
                  <a:pt x="2032845" y="4264326"/>
                </a:cubicBezTo>
                <a:close/>
                <a:moveTo>
                  <a:pt x="2049903" y="188514"/>
                </a:moveTo>
                <a:cubicBezTo>
                  <a:pt x="2056734" y="188901"/>
                  <a:pt x="2059742" y="189975"/>
                  <a:pt x="2059742" y="192080"/>
                </a:cubicBezTo>
                <a:cubicBezTo>
                  <a:pt x="2059742" y="196076"/>
                  <a:pt x="2057293" y="196377"/>
                  <a:pt x="2046594" y="194014"/>
                </a:cubicBezTo>
                <a:cubicBezTo>
                  <a:pt x="2034950" y="191393"/>
                  <a:pt x="2037099" y="188041"/>
                  <a:pt x="2049774" y="188514"/>
                </a:cubicBezTo>
                <a:close/>
                <a:moveTo>
                  <a:pt x="2044016" y="174206"/>
                </a:moveTo>
                <a:cubicBezTo>
                  <a:pt x="2045176" y="173476"/>
                  <a:pt x="2046122" y="174206"/>
                  <a:pt x="2046122" y="176183"/>
                </a:cubicBezTo>
                <a:cubicBezTo>
                  <a:pt x="2046122" y="179921"/>
                  <a:pt x="2044875" y="180480"/>
                  <a:pt x="2043071" y="177515"/>
                </a:cubicBezTo>
                <a:cubicBezTo>
                  <a:pt x="2042405" y="176372"/>
                  <a:pt x="2042766" y="174907"/>
                  <a:pt x="2043887" y="174206"/>
                </a:cubicBezTo>
                <a:close/>
                <a:moveTo>
                  <a:pt x="2057851" y="167332"/>
                </a:moveTo>
                <a:cubicBezTo>
                  <a:pt x="2058616" y="168509"/>
                  <a:pt x="2058762" y="169983"/>
                  <a:pt x="2058238" y="171285"/>
                </a:cubicBezTo>
                <a:cubicBezTo>
                  <a:pt x="2057507" y="173476"/>
                  <a:pt x="2057035" y="173476"/>
                  <a:pt x="2055746" y="171285"/>
                </a:cubicBezTo>
                <a:cubicBezTo>
                  <a:pt x="2053855" y="168406"/>
                  <a:pt x="2055703" y="165141"/>
                  <a:pt x="2057722" y="167332"/>
                </a:cubicBezTo>
                <a:close/>
                <a:moveTo>
                  <a:pt x="2050160" y="218891"/>
                </a:moveTo>
                <a:cubicBezTo>
                  <a:pt x="2051488" y="219935"/>
                  <a:pt x="2052300" y="221499"/>
                  <a:pt x="2052394" y="223187"/>
                </a:cubicBezTo>
                <a:cubicBezTo>
                  <a:pt x="2052394" y="226797"/>
                  <a:pt x="2047024" y="227484"/>
                  <a:pt x="2044961" y="223961"/>
                </a:cubicBezTo>
                <a:cubicBezTo>
                  <a:pt x="2044098" y="221954"/>
                  <a:pt x="2045026" y="219630"/>
                  <a:pt x="2047032" y="218770"/>
                </a:cubicBezTo>
                <a:cubicBezTo>
                  <a:pt x="2047986" y="218358"/>
                  <a:pt x="2049065" y="218341"/>
                  <a:pt x="2050031" y="218719"/>
                </a:cubicBezTo>
                <a:close/>
                <a:moveTo>
                  <a:pt x="2052223" y="266798"/>
                </a:moveTo>
                <a:cubicBezTo>
                  <a:pt x="2056519" y="266798"/>
                  <a:pt x="2063050" y="271094"/>
                  <a:pt x="2061761" y="273285"/>
                </a:cubicBezTo>
                <a:cubicBezTo>
                  <a:pt x="2059913" y="276336"/>
                  <a:pt x="2057464" y="275734"/>
                  <a:pt x="2053426" y="271051"/>
                </a:cubicBezTo>
                <a:cubicBezTo>
                  <a:pt x="2050977" y="268215"/>
                  <a:pt x="2050504" y="266626"/>
                  <a:pt x="2052094" y="266626"/>
                </a:cubicBezTo>
                <a:close/>
                <a:moveTo>
                  <a:pt x="2054500" y="825781"/>
                </a:moveTo>
                <a:cubicBezTo>
                  <a:pt x="2055664" y="825781"/>
                  <a:pt x="2056605" y="826724"/>
                  <a:pt x="2056605" y="827887"/>
                </a:cubicBezTo>
                <a:cubicBezTo>
                  <a:pt x="2056605" y="829057"/>
                  <a:pt x="2055668" y="830012"/>
                  <a:pt x="2054500" y="830035"/>
                </a:cubicBezTo>
                <a:cubicBezTo>
                  <a:pt x="2053331" y="830012"/>
                  <a:pt x="2052394" y="829057"/>
                  <a:pt x="2052394" y="827887"/>
                </a:cubicBezTo>
                <a:cubicBezTo>
                  <a:pt x="2052296" y="826728"/>
                  <a:pt x="2053159" y="825710"/>
                  <a:pt x="2054315" y="825613"/>
                </a:cubicBezTo>
                <a:cubicBezTo>
                  <a:pt x="2054337" y="825612"/>
                  <a:pt x="2054354" y="825610"/>
                  <a:pt x="2054371" y="825609"/>
                </a:cubicBezTo>
                <a:close/>
                <a:moveTo>
                  <a:pt x="2056863" y="2989405"/>
                </a:moveTo>
                <a:cubicBezTo>
                  <a:pt x="2058698" y="2989315"/>
                  <a:pt x="2060472" y="2990075"/>
                  <a:pt x="2061675" y="2991467"/>
                </a:cubicBezTo>
                <a:cubicBezTo>
                  <a:pt x="2063308" y="2994174"/>
                  <a:pt x="2060558" y="2994174"/>
                  <a:pt x="2056476" y="2991467"/>
                </a:cubicBezTo>
                <a:cubicBezTo>
                  <a:pt x="2053769" y="2989405"/>
                  <a:pt x="2053812" y="2989405"/>
                  <a:pt x="2056863" y="2989405"/>
                </a:cubicBezTo>
                <a:close/>
                <a:moveTo>
                  <a:pt x="2060515" y="4287914"/>
                </a:moveTo>
                <a:cubicBezTo>
                  <a:pt x="2061727" y="4287888"/>
                  <a:pt x="2062723" y="4288851"/>
                  <a:pt x="2062749" y="4290062"/>
                </a:cubicBezTo>
                <a:cubicBezTo>
                  <a:pt x="2062749" y="4290062"/>
                  <a:pt x="2062749" y="4290062"/>
                  <a:pt x="2062749" y="4290062"/>
                </a:cubicBezTo>
                <a:cubicBezTo>
                  <a:pt x="2062749" y="4291223"/>
                  <a:pt x="2062319" y="4292168"/>
                  <a:pt x="2061804" y="4292168"/>
                </a:cubicBezTo>
                <a:cubicBezTo>
                  <a:pt x="2061288" y="4292168"/>
                  <a:pt x="2060343" y="4291223"/>
                  <a:pt x="2059613" y="4290062"/>
                </a:cubicBezTo>
                <a:cubicBezTo>
                  <a:pt x="2058882" y="4288902"/>
                  <a:pt x="2059312" y="4287699"/>
                  <a:pt x="2060515" y="4287699"/>
                </a:cubicBezTo>
                <a:close/>
                <a:moveTo>
                  <a:pt x="2060515" y="239214"/>
                </a:moveTo>
                <a:cubicBezTo>
                  <a:pt x="2059312" y="239214"/>
                  <a:pt x="2058882" y="238268"/>
                  <a:pt x="2059613" y="237108"/>
                </a:cubicBezTo>
                <a:cubicBezTo>
                  <a:pt x="2060343" y="235948"/>
                  <a:pt x="2061331" y="234960"/>
                  <a:pt x="2061804" y="234960"/>
                </a:cubicBezTo>
                <a:cubicBezTo>
                  <a:pt x="2062277" y="234960"/>
                  <a:pt x="2062749" y="235948"/>
                  <a:pt x="2062749" y="237108"/>
                </a:cubicBezTo>
                <a:cubicBezTo>
                  <a:pt x="2062616" y="238225"/>
                  <a:pt x="2061641" y="239050"/>
                  <a:pt x="2060515" y="238999"/>
                </a:cubicBezTo>
                <a:close/>
                <a:moveTo>
                  <a:pt x="2056820" y="126515"/>
                </a:moveTo>
                <a:cubicBezTo>
                  <a:pt x="2059699" y="119941"/>
                  <a:pt x="2061632" y="118781"/>
                  <a:pt x="2063780" y="122218"/>
                </a:cubicBezTo>
                <a:cubicBezTo>
                  <a:pt x="2065228" y="123675"/>
                  <a:pt x="2067230" y="124439"/>
                  <a:pt x="2069280" y="124323"/>
                </a:cubicBezTo>
                <a:cubicBezTo>
                  <a:pt x="2072331" y="124323"/>
                  <a:pt x="2073190" y="125355"/>
                  <a:pt x="2072417" y="128061"/>
                </a:cubicBezTo>
                <a:cubicBezTo>
                  <a:pt x="2071643" y="130768"/>
                  <a:pt x="2073534" y="133432"/>
                  <a:pt x="2078518" y="137084"/>
                </a:cubicBezTo>
                <a:cubicBezTo>
                  <a:pt x="2083501" y="140736"/>
                  <a:pt x="2085564" y="143873"/>
                  <a:pt x="2085263" y="146623"/>
                </a:cubicBezTo>
                <a:cubicBezTo>
                  <a:pt x="2084576" y="152079"/>
                  <a:pt x="2079377" y="153024"/>
                  <a:pt x="2074908" y="148513"/>
                </a:cubicBezTo>
                <a:cubicBezTo>
                  <a:pt x="2071553" y="145961"/>
                  <a:pt x="2067609" y="144289"/>
                  <a:pt x="2063437" y="143658"/>
                </a:cubicBezTo>
                <a:cubicBezTo>
                  <a:pt x="2054199" y="142068"/>
                  <a:pt x="2052223" y="136869"/>
                  <a:pt x="2056820" y="126300"/>
                </a:cubicBezTo>
                <a:close/>
                <a:moveTo>
                  <a:pt x="2060472" y="63656"/>
                </a:moveTo>
                <a:cubicBezTo>
                  <a:pt x="2062148" y="65761"/>
                  <a:pt x="2062277" y="67136"/>
                  <a:pt x="2060730" y="67952"/>
                </a:cubicBezTo>
                <a:cubicBezTo>
                  <a:pt x="2059183" y="68769"/>
                  <a:pt x="2057937" y="67952"/>
                  <a:pt x="2057250" y="65933"/>
                </a:cubicBezTo>
                <a:cubicBezTo>
                  <a:pt x="2055703" y="61164"/>
                  <a:pt x="2057422" y="59703"/>
                  <a:pt x="2060472" y="63441"/>
                </a:cubicBezTo>
                <a:close/>
                <a:moveTo>
                  <a:pt x="2058538" y="39466"/>
                </a:moveTo>
                <a:cubicBezTo>
                  <a:pt x="2058560" y="38254"/>
                  <a:pt x="2059561" y="37296"/>
                  <a:pt x="2060773" y="37318"/>
                </a:cubicBezTo>
                <a:cubicBezTo>
                  <a:pt x="2060773" y="37318"/>
                  <a:pt x="2060773" y="37318"/>
                  <a:pt x="2060773" y="37318"/>
                </a:cubicBezTo>
                <a:cubicBezTo>
                  <a:pt x="2061976" y="37318"/>
                  <a:pt x="2062405" y="38263"/>
                  <a:pt x="2061675" y="39466"/>
                </a:cubicBezTo>
                <a:cubicBezTo>
                  <a:pt x="2060945" y="40669"/>
                  <a:pt x="2059999" y="41571"/>
                  <a:pt x="2059484" y="41571"/>
                </a:cubicBezTo>
                <a:cubicBezTo>
                  <a:pt x="2058968" y="41571"/>
                  <a:pt x="2058538" y="40411"/>
                  <a:pt x="2058538" y="39251"/>
                </a:cubicBezTo>
                <a:close/>
                <a:moveTo>
                  <a:pt x="2074694" y="88318"/>
                </a:moveTo>
                <a:cubicBezTo>
                  <a:pt x="2070956" y="88318"/>
                  <a:pt x="2065757" y="82389"/>
                  <a:pt x="2067776" y="80369"/>
                </a:cubicBezTo>
                <a:cubicBezTo>
                  <a:pt x="2069796" y="78350"/>
                  <a:pt x="2075768" y="82346"/>
                  <a:pt x="2076928" y="85826"/>
                </a:cubicBezTo>
                <a:cubicBezTo>
                  <a:pt x="2077400" y="86986"/>
                  <a:pt x="2076369" y="88103"/>
                  <a:pt x="2074694" y="88103"/>
                </a:cubicBezTo>
                <a:close/>
                <a:moveTo>
                  <a:pt x="2078990" y="97771"/>
                </a:moveTo>
                <a:cubicBezTo>
                  <a:pt x="2078303" y="99575"/>
                  <a:pt x="2076842" y="101079"/>
                  <a:pt x="2075725" y="101079"/>
                </a:cubicBezTo>
                <a:cubicBezTo>
                  <a:pt x="2072116" y="101079"/>
                  <a:pt x="2070913" y="96782"/>
                  <a:pt x="2073576" y="93474"/>
                </a:cubicBezTo>
                <a:cubicBezTo>
                  <a:pt x="2076541" y="89220"/>
                  <a:pt x="2080623" y="92615"/>
                  <a:pt x="2078775" y="97556"/>
                </a:cubicBezTo>
                <a:close/>
                <a:moveTo>
                  <a:pt x="2090161" y="194572"/>
                </a:moveTo>
                <a:cubicBezTo>
                  <a:pt x="2090161" y="196935"/>
                  <a:pt x="2089345" y="198869"/>
                  <a:pt x="2088357" y="198869"/>
                </a:cubicBezTo>
                <a:cubicBezTo>
                  <a:pt x="2085607" y="198869"/>
                  <a:pt x="2081654" y="193412"/>
                  <a:pt x="2083201" y="191779"/>
                </a:cubicBezTo>
                <a:cubicBezTo>
                  <a:pt x="2084610" y="190142"/>
                  <a:pt x="2087076" y="189958"/>
                  <a:pt x="2088713" y="191363"/>
                </a:cubicBezTo>
                <a:cubicBezTo>
                  <a:pt x="2089585" y="192115"/>
                  <a:pt x="2090084" y="193206"/>
                  <a:pt x="2090075" y="194357"/>
                </a:cubicBezTo>
                <a:close/>
                <a:moveTo>
                  <a:pt x="2085779" y="89220"/>
                </a:moveTo>
                <a:cubicBezTo>
                  <a:pt x="2085779" y="87459"/>
                  <a:pt x="2086724" y="86041"/>
                  <a:pt x="2087884" y="86041"/>
                </a:cubicBezTo>
                <a:cubicBezTo>
                  <a:pt x="2089044" y="86041"/>
                  <a:pt x="2089946" y="87459"/>
                  <a:pt x="2089946" y="89220"/>
                </a:cubicBezTo>
                <a:cubicBezTo>
                  <a:pt x="2089946" y="90982"/>
                  <a:pt x="2089044" y="92400"/>
                  <a:pt x="2087884" y="92400"/>
                </a:cubicBezTo>
                <a:cubicBezTo>
                  <a:pt x="2086724" y="92400"/>
                  <a:pt x="2085779" y="90939"/>
                  <a:pt x="2085779" y="89220"/>
                </a:cubicBezTo>
                <a:close/>
                <a:moveTo>
                  <a:pt x="2087884" y="2323136"/>
                </a:moveTo>
                <a:cubicBezTo>
                  <a:pt x="2087884" y="2324769"/>
                  <a:pt x="2087025" y="2326100"/>
                  <a:pt x="2086037" y="2326100"/>
                </a:cubicBezTo>
                <a:cubicBezTo>
                  <a:pt x="2083416" y="2326100"/>
                  <a:pt x="2079291" y="2320644"/>
                  <a:pt x="2080752" y="2319140"/>
                </a:cubicBezTo>
                <a:cubicBezTo>
                  <a:pt x="2082213" y="2317636"/>
                  <a:pt x="2087884" y="2319913"/>
                  <a:pt x="2087884" y="2323093"/>
                </a:cubicBezTo>
                <a:close/>
                <a:moveTo>
                  <a:pt x="2083588" y="261169"/>
                </a:moveTo>
                <a:cubicBezTo>
                  <a:pt x="2083588" y="257431"/>
                  <a:pt x="2087884" y="258076"/>
                  <a:pt x="2089388" y="262028"/>
                </a:cubicBezTo>
                <a:cubicBezTo>
                  <a:pt x="2089861" y="263403"/>
                  <a:pt x="2088743" y="264563"/>
                  <a:pt x="2086939" y="264563"/>
                </a:cubicBezTo>
                <a:cubicBezTo>
                  <a:pt x="2085083" y="264495"/>
                  <a:pt x="2083626" y="262944"/>
                  <a:pt x="2083674" y="261083"/>
                </a:cubicBezTo>
                <a:close/>
                <a:moveTo>
                  <a:pt x="2085779" y="1826624"/>
                </a:moveTo>
                <a:cubicBezTo>
                  <a:pt x="2085757" y="1825460"/>
                  <a:pt x="2086677" y="1824502"/>
                  <a:pt x="2087841" y="1824476"/>
                </a:cubicBezTo>
                <a:cubicBezTo>
                  <a:pt x="2087854" y="1824476"/>
                  <a:pt x="2087871" y="1824476"/>
                  <a:pt x="2087884" y="1824476"/>
                </a:cubicBezTo>
                <a:cubicBezTo>
                  <a:pt x="2089070" y="1824476"/>
                  <a:pt x="2090032" y="1825438"/>
                  <a:pt x="2090032" y="1826624"/>
                </a:cubicBezTo>
                <a:cubicBezTo>
                  <a:pt x="2090032" y="1827810"/>
                  <a:pt x="2089070" y="1828772"/>
                  <a:pt x="2087884" y="1828772"/>
                </a:cubicBezTo>
                <a:cubicBezTo>
                  <a:pt x="2086720" y="1828772"/>
                  <a:pt x="2085779" y="1827832"/>
                  <a:pt x="2085779" y="1826667"/>
                </a:cubicBezTo>
                <a:cubicBezTo>
                  <a:pt x="2085779" y="1826654"/>
                  <a:pt x="2085779" y="1826637"/>
                  <a:pt x="2085779" y="1826624"/>
                </a:cubicBezTo>
                <a:close/>
                <a:moveTo>
                  <a:pt x="2097551" y="2772987"/>
                </a:moveTo>
                <a:cubicBezTo>
                  <a:pt x="2098196" y="2773631"/>
                  <a:pt x="2096735" y="2775221"/>
                  <a:pt x="2094329" y="2776510"/>
                </a:cubicBezTo>
                <a:cubicBezTo>
                  <a:pt x="2091923" y="2777799"/>
                  <a:pt x="2090032" y="2778185"/>
                  <a:pt x="2090032" y="2776510"/>
                </a:cubicBezTo>
                <a:cubicBezTo>
                  <a:pt x="2090075" y="2774061"/>
                  <a:pt x="2095833" y="2771225"/>
                  <a:pt x="2097551" y="2772987"/>
                </a:cubicBezTo>
                <a:close/>
                <a:moveTo>
                  <a:pt x="2096262" y="880906"/>
                </a:moveTo>
                <a:cubicBezTo>
                  <a:pt x="2096262" y="879789"/>
                  <a:pt x="2097680" y="879402"/>
                  <a:pt x="2099399" y="880090"/>
                </a:cubicBezTo>
                <a:cubicBezTo>
                  <a:pt x="2101118" y="880777"/>
                  <a:pt x="2102536" y="881680"/>
                  <a:pt x="2102536" y="882152"/>
                </a:cubicBezTo>
                <a:cubicBezTo>
                  <a:pt x="2102536" y="882625"/>
                  <a:pt x="2101118" y="882969"/>
                  <a:pt x="2099399" y="882969"/>
                </a:cubicBezTo>
                <a:cubicBezTo>
                  <a:pt x="2097680" y="882969"/>
                  <a:pt x="2096262" y="882023"/>
                  <a:pt x="2096262" y="880906"/>
                </a:cubicBezTo>
                <a:close/>
                <a:moveTo>
                  <a:pt x="2098669" y="2785103"/>
                </a:moveTo>
                <a:cubicBezTo>
                  <a:pt x="2102965" y="2785103"/>
                  <a:pt x="2104813" y="2786048"/>
                  <a:pt x="2104254" y="2787767"/>
                </a:cubicBezTo>
                <a:cubicBezTo>
                  <a:pt x="2101826" y="2791097"/>
                  <a:pt x="2097315" y="2792124"/>
                  <a:pt x="2093685" y="2790173"/>
                </a:cubicBezTo>
                <a:cubicBezTo>
                  <a:pt x="2090419" y="2786994"/>
                  <a:pt x="2092310" y="2785103"/>
                  <a:pt x="2098669" y="2785103"/>
                </a:cubicBezTo>
                <a:close/>
                <a:moveTo>
                  <a:pt x="2095188" y="155903"/>
                </a:moveTo>
                <a:cubicBezTo>
                  <a:pt x="2093599" y="153282"/>
                  <a:pt x="2098325" y="149415"/>
                  <a:pt x="2100989" y="151091"/>
                </a:cubicBezTo>
                <a:cubicBezTo>
                  <a:pt x="2102127" y="152135"/>
                  <a:pt x="2102738" y="153630"/>
                  <a:pt x="2102664" y="155173"/>
                </a:cubicBezTo>
                <a:cubicBezTo>
                  <a:pt x="2102536" y="158782"/>
                  <a:pt x="2097165" y="159297"/>
                  <a:pt x="2095059" y="155903"/>
                </a:cubicBezTo>
                <a:close/>
                <a:moveTo>
                  <a:pt x="2100817" y="120714"/>
                </a:moveTo>
                <a:lnTo>
                  <a:pt x="2100817" y="120714"/>
                </a:lnTo>
                <a:cubicBezTo>
                  <a:pt x="2098067" y="124066"/>
                  <a:pt x="2090935" y="126558"/>
                  <a:pt x="2089173" y="124796"/>
                </a:cubicBezTo>
                <a:cubicBezTo>
                  <a:pt x="2088572" y="124194"/>
                  <a:pt x="2090032" y="120843"/>
                  <a:pt x="2092481" y="117406"/>
                </a:cubicBezTo>
                <a:cubicBezTo>
                  <a:pt x="2096434" y="111777"/>
                  <a:pt x="2097208" y="111477"/>
                  <a:pt x="2100087" y="114398"/>
                </a:cubicBezTo>
                <a:cubicBezTo>
                  <a:pt x="2102965" y="117320"/>
                  <a:pt x="2102707" y="118308"/>
                  <a:pt x="2100688" y="120714"/>
                </a:cubicBezTo>
                <a:close/>
                <a:moveTo>
                  <a:pt x="2101590" y="71089"/>
                </a:moveTo>
                <a:cubicBezTo>
                  <a:pt x="2102321" y="72292"/>
                  <a:pt x="2101977" y="73237"/>
                  <a:pt x="2100817" y="73237"/>
                </a:cubicBezTo>
                <a:cubicBezTo>
                  <a:pt x="2099412" y="73087"/>
                  <a:pt x="2098162" y="72292"/>
                  <a:pt x="2097423" y="71089"/>
                </a:cubicBezTo>
                <a:cubicBezTo>
                  <a:pt x="2096692" y="69929"/>
                  <a:pt x="2097079" y="68983"/>
                  <a:pt x="2098239" y="68983"/>
                </a:cubicBezTo>
                <a:cubicBezTo>
                  <a:pt x="2099575" y="69168"/>
                  <a:pt x="2100757" y="69942"/>
                  <a:pt x="2101461" y="71089"/>
                </a:cubicBezTo>
                <a:close/>
                <a:moveTo>
                  <a:pt x="2087498" y="35857"/>
                </a:moveTo>
                <a:cubicBezTo>
                  <a:pt x="2089186" y="34637"/>
                  <a:pt x="2090153" y="32656"/>
                  <a:pt x="2090075" y="30572"/>
                </a:cubicBezTo>
                <a:cubicBezTo>
                  <a:pt x="2090075" y="25416"/>
                  <a:pt x="2095575" y="25244"/>
                  <a:pt x="2098239" y="30314"/>
                </a:cubicBezTo>
                <a:cubicBezTo>
                  <a:pt x="2100559" y="34611"/>
                  <a:pt x="2097895" y="41271"/>
                  <a:pt x="2095403" y="37232"/>
                </a:cubicBezTo>
                <a:cubicBezTo>
                  <a:pt x="2093796" y="35715"/>
                  <a:pt x="2091476" y="35217"/>
                  <a:pt x="2089388" y="35943"/>
                </a:cubicBezTo>
                <a:cubicBezTo>
                  <a:pt x="2086767" y="36587"/>
                  <a:pt x="2085779" y="36501"/>
                  <a:pt x="2087369" y="35857"/>
                </a:cubicBezTo>
                <a:close/>
                <a:moveTo>
                  <a:pt x="2080881" y="11281"/>
                </a:moveTo>
                <a:cubicBezTo>
                  <a:pt x="2082213" y="9089"/>
                  <a:pt x="2085908" y="10980"/>
                  <a:pt x="2085908" y="13859"/>
                </a:cubicBezTo>
                <a:cubicBezTo>
                  <a:pt x="2085955" y="14885"/>
                  <a:pt x="2085173" y="15766"/>
                  <a:pt x="2084146" y="15835"/>
                </a:cubicBezTo>
                <a:cubicBezTo>
                  <a:pt x="2081482" y="15835"/>
                  <a:pt x="2079506" y="13343"/>
                  <a:pt x="2080752" y="11281"/>
                </a:cubicBezTo>
                <a:close/>
                <a:moveTo>
                  <a:pt x="2081697" y="26490"/>
                </a:moveTo>
                <a:cubicBezTo>
                  <a:pt x="2082861" y="26490"/>
                  <a:pt x="2083802" y="27431"/>
                  <a:pt x="2083802" y="28596"/>
                </a:cubicBezTo>
                <a:cubicBezTo>
                  <a:pt x="2083824" y="29760"/>
                  <a:pt x="2082904" y="30718"/>
                  <a:pt x="2081740" y="30744"/>
                </a:cubicBezTo>
                <a:cubicBezTo>
                  <a:pt x="2081727" y="30744"/>
                  <a:pt x="2081710" y="30744"/>
                  <a:pt x="2081697" y="30744"/>
                </a:cubicBezTo>
                <a:cubicBezTo>
                  <a:pt x="2080533" y="30723"/>
                  <a:pt x="2079609" y="29760"/>
                  <a:pt x="2079635" y="28596"/>
                </a:cubicBezTo>
                <a:cubicBezTo>
                  <a:pt x="2079635" y="28596"/>
                  <a:pt x="2079635" y="28596"/>
                  <a:pt x="2079635" y="28596"/>
                </a:cubicBezTo>
                <a:cubicBezTo>
                  <a:pt x="2079626" y="27526"/>
                  <a:pt x="2080421" y="26619"/>
                  <a:pt x="2081482" y="26490"/>
                </a:cubicBezTo>
                <a:close/>
                <a:moveTo>
                  <a:pt x="2084791" y="57125"/>
                </a:moveTo>
                <a:cubicBezTo>
                  <a:pt x="2088284" y="59750"/>
                  <a:pt x="2091472" y="62762"/>
                  <a:pt x="2094286" y="66105"/>
                </a:cubicBezTo>
                <a:cubicBezTo>
                  <a:pt x="2093607" y="67677"/>
                  <a:pt x="2092576" y="69069"/>
                  <a:pt x="2091279" y="70187"/>
                </a:cubicBezTo>
                <a:cubicBezTo>
                  <a:pt x="2086982" y="74827"/>
                  <a:pt x="2084490" y="73882"/>
                  <a:pt x="2083072" y="66835"/>
                </a:cubicBezTo>
                <a:cubicBezTo>
                  <a:pt x="2082084" y="61851"/>
                  <a:pt x="2080709" y="60476"/>
                  <a:pt x="2076670" y="60476"/>
                </a:cubicBezTo>
                <a:cubicBezTo>
                  <a:pt x="2070053" y="60476"/>
                  <a:pt x="2068807" y="58285"/>
                  <a:pt x="2072374" y="53258"/>
                </a:cubicBezTo>
                <a:cubicBezTo>
                  <a:pt x="2075080" y="49391"/>
                  <a:pt x="2075596" y="49563"/>
                  <a:pt x="2084662" y="57125"/>
                </a:cubicBezTo>
                <a:close/>
                <a:moveTo>
                  <a:pt x="2065671" y="7586"/>
                </a:moveTo>
                <a:cubicBezTo>
                  <a:pt x="2068163" y="3504"/>
                  <a:pt x="2071085" y="4750"/>
                  <a:pt x="2073319" y="10722"/>
                </a:cubicBezTo>
                <a:cubicBezTo>
                  <a:pt x="2076069" y="18026"/>
                  <a:pt x="2074908" y="18886"/>
                  <a:pt x="2069022" y="13987"/>
                </a:cubicBezTo>
                <a:cubicBezTo>
                  <a:pt x="2066229" y="11882"/>
                  <a:pt x="2064812" y="9089"/>
                  <a:pt x="2065671" y="7586"/>
                </a:cubicBezTo>
                <a:close/>
                <a:moveTo>
                  <a:pt x="2066143" y="43763"/>
                </a:moveTo>
                <a:cubicBezTo>
                  <a:pt x="2067832" y="45228"/>
                  <a:pt x="2068777" y="47372"/>
                  <a:pt x="2068722" y="49606"/>
                </a:cubicBezTo>
                <a:cubicBezTo>
                  <a:pt x="2067647" y="52871"/>
                  <a:pt x="2062749" y="47887"/>
                  <a:pt x="2062749" y="43548"/>
                </a:cubicBezTo>
                <a:cubicBezTo>
                  <a:pt x="2062749" y="40884"/>
                  <a:pt x="2063179" y="40927"/>
                  <a:pt x="2066143" y="43892"/>
                </a:cubicBezTo>
                <a:close/>
                <a:moveTo>
                  <a:pt x="2052266" y="25287"/>
                </a:moveTo>
                <a:cubicBezTo>
                  <a:pt x="2055015" y="23569"/>
                  <a:pt x="2062749" y="26018"/>
                  <a:pt x="2062749" y="28639"/>
                </a:cubicBezTo>
                <a:cubicBezTo>
                  <a:pt x="2062749" y="31260"/>
                  <a:pt x="2052867" y="31217"/>
                  <a:pt x="2051320" y="28639"/>
                </a:cubicBezTo>
                <a:cubicBezTo>
                  <a:pt x="2050775" y="27479"/>
                  <a:pt x="2051183" y="26099"/>
                  <a:pt x="2052266" y="25416"/>
                </a:cubicBezTo>
                <a:close/>
                <a:moveTo>
                  <a:pt x="2053555" y="33322"/>
                </a:moveTo>
                <a:cubicBezTo>
                  <a:pt x="2054319" y="34499"/>
                  <a:pt x="2054465" y="35973"/>
                  <a:pt x="2053941" y="37275"/>
                </a:cubicBezTo>
                <a:cubicBezTo>
                  <a:pt x="2053211" y="39423"/>
                  <a:pt x="2052738" y="39423"/>
                  <a:pt x="2051406" y="37275"/>
                </a:cubicBezTo>
                <a:cubicBezTo>
                  <a:pt x="2049645" y="34525"/>
                  <a:pt x="2051406" y="31260"/>
                  <a:pt x="2053555" y="33365"/>
                </a:cubicBezTo>
                <a:close/>
                <a:moveTo>
                  <a:pt x="2052394" y="46856"/>
                </a:moveTo>
                <a:cubicBezTo>
                  <a:pt x="2053417" y="49172"/>
                  <a:pt x="2053946" y="51673"/>
                  <a:pt x="2053941" y="54203"/>
                </a:cubicBezTo>
                <a:cubicBezTo>
                  <a:pt x="2053082" y="56609"/>
                  <a:pt x="2045993" y="47415"/>
                  <a:pt x="2045993" y="43977"/>
                </a:cubicBezTo>
                <a:cubicBezTo>
                  <a:pt x="2045993" y="39251"/>
                  <a:pt x="2050203" y="41185"/>
                  <a:pt x="2052394" y="46985"/>
                </a:cubicBezTo>
                <a:close/>
                <a:moveTo>
                  <a:pt x="2040880" y="57426"/>
                </a:moveTo>
                <a:cubicBezTo>
                  <a:pt x="2046809" y="55106"/>
                  <a:pt x="2051836" y="64128"/>
                  <a:pt x="2048914" y="71862"/>
                </a:cubicBezTo>
                <a:cubicBezTo>
                  <a:pt x="2047281" y="76159"/>
                  <a:pt x="2044145" y="76159"/>
                  <a:pt x="2042555" y="71862"/>
                </a:cubicBezTo>
                <a:cubicBezTo>
                  <a:pt x="2042031" y="70217"/>
                  <a:pt x="2040673" y="68975"/>
                  <a:pt x="2038989" y="68597"/>
                </a:cubicBezTo>
                <a:cubicBezTo>
                  <a:pt x="2035793" y="67458"/>
                  <a:pt x="2032871" y="65675"/>
                  <a:pt x="2030396" y="63355"/>
                </a:cubicBezTo>
                <a:cubicBezTo>
                  <a:pt x="2025756" y="59531"/>
                  <a:pt x="2024724" y="57555"/>
                  <a:pt x="2026486" y="55793"/>
                </a:cubicBezTo>
                <a:cubicBezTo>
                  <a:pt x="2028248" y="54031"/>
                  <a:pt x="2030052" y="54074"/>
                  <a:pt x="2033404" y="55793"/>
                </a:cubicBezTo>
                <a:cubicBezTo>
                  <a:pt x="2035612" y="57237"/>
                  <a:pt x="2038259" y="57864"/>
                  <a:pt x="2040880" y="57555"/>
                </a:cubicBezTo>
                <a:close/>
                <a:moveTo>
                  <a:pt x="2024080" y="16479"/>
                </a:moveTo>
                <a:cubicBezTo>
                  <a:pt x="2029107" y="14503"/>
                  <a:pt x="2032673" y="19014"/>
                  <a:pt x="2029322" y="23096"/>
                </a:cubicBezTo>
                <a:cubicBezTo>
                  <a:pt x="2027474" y="25287"/>
                  <a:pt x="2027388" y="26362"/>
                  <a:pt x="2028978" y="26362"/>
                </a:cubicBezTo>
                <a:cubicBezTo>
                  <a:pt x="2030203" y="26310"/>
                  <a:pt x="2031251" y="27242"/>
                  <a:pt x="2031341" y="28467"/>
                </a:cubicBezTo>
                <a:cubicBezTo>
                  <a:pt x="2031341" y="32763"/>
                  <a:pt x="2027045" y="30400"/>
                  <a:pt x="2023994" y="24170"/>
                </a:cubicBezTo>
                <a:cubicBezTo>
                  <a:pt x="2020943" y="17940"/>
                  <a:pt x="2021029" y="17768"/>
                  <a:pt x="2024080" y="16608"/>
                </a:cubicBezTo>
                <a:close/>
                <a:moveTo>
                  <a:pt x="2026787" y="39122"/>
                </a:moveTo>
                <a:cubicBezTo>
                  <a:pt x="2028420" y="39122"/>
                  <a:pt x="2029279" y="40970"/>
                  <a:pt x="2028892" y="43720"/>
                </a:cubicBezTo>
                <a:cubicBezTo>
                  <a:pt x="2028505" y="46469"/>
                  <a:pt x="2027260" y="48575"/>
                  <a:pt x="2026099" y="48876"/>
                </a:cubicBezTo>
                <a:cubicBezTo>
                  <a:pt x="2022963" y="49735"/>
                  <a:pt x="2014585" y="45911"/>
                  <a:pt x="2014585" y="43677"/>
                </a:cubicBezTo>
                <a:cubicBezTo>
                  <a:pt x="2014585" y="41443"/>
                  <a:pt x="2021330" y="39337"/>
                  <a:pt x="2026787" y="39251"/>
                </a:cubicBezTo>
                <a:close/>
                <a:moveTo>
                  <a:pt x="2014155" y="57726"/>
                </a:moveTo>
                <a:cubicBezTo>
                  <a:pt x="2013150" y="60304"/>
                  <a:pt x="2011341" y="62487"/>
                  <a:pt x="2008999" y="63956"/>
                </a:cubicBezTo>
                <a:cubicBezTo>
                  <a:pt x="2004703" y="66749"/>
                  <a:pt x="2004230" y="66620"/>
                  <a:pt x="2002167" y="62753"/>
                </a:cubicBezTo>
                <a:cubicBezTo>
                  <a:pt x="2000105" y="58887"/>
                  <a:pt x="2000707" y="57898"/>
                  <a:pt x="2004359" y="55320"/>
                </a:cubicBezTo>
                <a:cubicBezTo>
                  <a:pt x="2009472" y="51797"/>
                  <a:pt x="2015057" y="53172"/>
                  <a:pt x="2014155" y="57855"/>
                </a:cubicBezTo>
                <a:close/>
                <a:moveTo>
                  <a:pt x="2003070" y="9347"/>
                </a:moveTo>
                <a:cubicBezTo>
                  <a:pt x="2004810" y="9369"/>
                  <a:pt x="2006206" y="10786"/>
                  <a:pt x="2006206" y="12527"/>
                </a:cubicBezTo>
                <a:cubicBezTo>
                  <a:pt x="2006206" y="15878"/>
                  <a:pt x="2003757" y="16823"/>
                  <a:pt x="2001308" y="14288"/>
                </a:cubicBezTo>
                <a:cubicBezTo>
                  <a:pt x="1998859" y="11753"/>
                  <a:pt x="1999847" y="9476"/>
                  <a:pt x="2003070" y="9476"/>
                </a:cubicBezTo>
                <a:close/>
                <a:moveTo>
                  <a:pt x="2001652" y="84924"/>
                </a:moveTo>
                <a:cubicBezTo>
                  <a:pt x="2003835" y="86608"/>
                  <a:pt x="2005424" y="88941"/>
                  <a:pt x="2006206" y="91583"/>
                </a:cubicBezTo>
                <a:cubicBezTo>
                  <a:pt x="2006206" y="93001"/>
                  <a:pt x="2003843" y="94161"/>
                  <a:pt x="2000965" y="94161"/>
                </a:cubicBezTo>
                <a:cubicBezTo>
                  <a:pt x="1995680" y="94161"/>
                  <a:pt x="1994047" y="91755"/>
                  <a:pt x="1997742" y="89435"/>
                </a:cubicBezTo>
                <a:cubicBezTo>
                  <a:pt x="1998859" y="88748"/>
                  <a:pt x="1999160" y="86556"/>
                  <a:pt x="1998429" y="84537"/>
                </a:cubicBezTo>
                <a:cubicBezTo>
                  <a:pt x="1997270" y="81100"/>
                  <a:pt x="1997699" y="81186"/>
                  <a:pt x="2001652" y="84924"/>
                </a:cubicBezTo>
                <a:close/>
                <a:moveTo>
                  <a:pt x="1995551" y="145377"/>
                </a:moveTo>
                <a:cubicBezTo>
                  <a:pt x="1995551" y="144131"/>
                  <a:pt x="1996496" y="143701"/>
                  <a:pt x="1997656" y="144431"/>
                </a:cubicBezTo>
                <a:cubicBezTo>
                  <a:pt x="1998816" y="145162"/>
                  <a:pt x="1999761" y="146150"/>
                  <a:pt x="1999761" y="146708"/>
                </a:cubicBezTo>
                <a:cubicBezTo>
                  <a:pt x="1999761" y="147267"/>
                  <a:pt x="1998816" y="147611"/>
                  <a:pt x="1997656" y="147611"/>
                </a:cubicBezTo>
                <a:cubicBezTo>
                  <a:pt x="1996470" y="147589"/>
                  <a:pt x="1995525" y="146610"/>
                  <a:pt x="1995551" y="145419"/>
                </a:cubicBezTo>
                <a:cubicBezTo>
                  <a:pt x="1995551" y="145407"/>
                  <a:pt x="1995551" y="145389"/>
                  <a:pt x="1995551" y="145377"/>
                </a:cubicBezTo>
                <a:close/>
                <a:moveTo>
                  <a:pt x="1998859" y="187999"/>
                </a:moveTo>
                <a:cubicBezTo>
                  <a:pt x="1999332" y="187999"/>
                  <a:pt x="1999761" y="188944"/>
                  <a:pt x="1999761" y="190147"/>
                </a:cubicBezTo>
                <a:cubicBezTo>
                  <a:pt x="1999740" y="191333"/>
                  <a:pt x="1998760" y="192278"/>
                  <a:pt x="1997570" y="192252"/>
                </a:cubicBezTo>
                <a:cubicBezTo>
                  <a:pt x="1997557" y="192252"/>
                  <a:pt x="1997540" y="192252"/>
                  <a:pt x="1997527" y="192252"/>
                </a:cubicBezTo>
                <a:cubicBezTo>
                  <a:pt x="1996324" y="192252"/>
                  <a:pt x="1995895" y="191307"/>
                  <a:pt x="1996625" y="190147"/>
                </a:cubicBezTo>
                <a:cubicBezTo>
                  <a:pt x="1997355" y="188987"/>
                  <a:pt x="1998515" y="188041"/>
                  <a:pt x="1999031" y="188041"/>
                </a:cubicBezTo>
                <a:close/>
                <a:moveTo>
                  <a:pt x="1992071" y="18671"/>
                </a:moveTo>
                <a:cubicBezTo>
                  <a:pt x="1993574" y="17167"/>
                  <a:pt x="1997656" y="19831"/>
                  <a:pt x="1997656" y="22366"/>
                </a:cubicBezTo>
                <a:cubicBezTo>
                  <a:pt x="1997656" y="23457"/>
                  <a:pt x="1996771" y="24342"/>
                  <a:pt x="1995680" y="24342"/>
                </a:cubicBezTo>
                <a:cubicBezTo>
                  <a:pt x="1993403" y="24342"/>
                  <a:pt x="1990739" y="20217"/>
                  <a:pt x="1992242" y="18671"/>
                </a:cubicBezTo>
                <a:close/>
                <a:moveTo>
                  <a:pt x="1994520" y="4296207"/>
                </a:moveTo>
                <a:cubicBezTo>
                  <a:pt x="1996032" y="4297328"/>
                  <a:pt x="1997132" y="4298914"/>
                  <a:pt x="1997656" y="4300718"/>
                </a:cubicBezTo>
                <a:cubicBezTo>
                  <a:pt x="1997656" y="4302909"/>
                  <a:pt x="1994777" y="4303167"/>
                  <a:pt x="1992758" y="4301148"/>
                </a:cubicBezTo>
                <a:cubicBezTo>
                  <a:pt x="1991877" y="4299884"/>
                  <a:pt x="1991400" y="4298389"/>
                  <a:pt x="1991383" y="4296851"/>
                </a:cubicBezTo>
                <a:cubicBezTo>
                  <a:pt x="1991555" y="4294144"/>
                  <a:pt x="1992157" y="4294058"/>
                  <a:pt x="1994691" y="4296207"/>
                </a:cubicBezTo>
                <a:close/>
                <a:moveTo>
                  <a:pt x="1990223" y="2938147"/>
                </a:moveTo>
                <a:cubicBezTo>
                  <a:pt x="1989493" y="2936944"/>
                  <a:pt x="1989922" y="2935999"/>
                  <a:pt x="1991125" y="2935999"/>
                </a:cubicBezTo>
                <a:cubicBezTo>
                  <a:pt x="1992337" y="2935973"/>
                  <a:pt x="1993334" y="2936935"/>
                  <a:pt x="1993360" y="2938147"/>
                </a:cubicBezTo>
                <a:cubicBezTo>
                  <a:pt x="1993360" y="2938147"/>
                  <a:pt x="1993360" y="2938147"/>
                  <a:pt x="1993360" y="2938147"/>
                </a:cubicBezTo>
                <a:cubicBezTo>
                  <a:pt x="1993360" y="2939307"/>
                  <a:pt x="1992930" y="2940252"/>
                  <a:pt x="1992414" y="2940252"/>
                </a:cubicBezTo>
                <a:cubicBezTo>
                  <a:pt x="1991899" y="2940252"/>
                  <a:pt x="1991254" y="2939307"/>
                  <a:pt x="1990524" y="2938147"/>
                </a:cubicBezTo>
                <a:close/>
                <a:moveTo>
                  <a:pt x="1992973" y="1195415"/>
                </a:moveTo>
                <a:cubicBezTo>
                  <a:pt x="1986915" y="1195415"/>
                  <a:pt x="1988676" y="1186049"/>
                  <a:pt x="1994906" y="1185146"/>
                </a:cubicBezTo>
                <a:cubicBezTo>
                  <a:pt x="1999761" y="1184459"/>
                  <a:pt x="2000578" y="1186135"/>
                  <a:pt x="1998344" y="1192021"/>
                </a:cubicBezTo>
                <a:cubicBezTo>
                  <a:pt x="1997394" y="1193989"/>
                  <a:pt x="1995456" y="1195288"/>
                  <a:pt x="1993274" y="1195415"/>
                </a:cubicBezTo>
                <a:close/>
                <a:moveTo>
                  <a:pt x="1990223" y="177386"/>
                </a:moveTo>
                <a:cubicBezTo>
                  <a:pt x="1989493" y="176226"/>
                  <a:pt x="1989922" y="175238"/>
                  <a:pt x="1991125" y="175238"/>
                </a:cubicBezTo>
                <a:cubicBezTo>
                  <a:pt x="1992337" y="175212"/>
                  <a:pt x="1993334" y="176174"/>
                  <a:pt x="1993360" y="177386"/>
                </a:cubicBezTo>
                <a:cubicBezTo>
                  <a:pt x="1993360" y="177386"/>
                  <a:pt x="1993360" y="177386"/>
                  <a:pt x="1993360" y="177386"/>
                </a:cubicBezTo>
                <a:cubicBezTo>
                  <a:pt x="1993360" y="178546"/>
                  <a:pt x="1992930" y="179491"/>
                  <a:pt x="1992414" y="179491"/>
                </a:cubicBezTo>
                <a:cubicBezTo>
                  <a:pt x="1991899" y="179491"/>
                  <a:pt x="1991254" y="178546"/>
                  <a:pt x="1990524" y="177386"/>
                </a:cubicBezTo>
                <a:close/>
                <a:moveTo>
                  <a:pt x="1987129" y="157149"/>
                </a:moveTo>
                <a:cubicBezTo>
                  <a:pt x="1983134" y="160801"/>
                  <a:pt x="1982833" y="160758"/>
                  <a:pt x="1980814" y="155173"/>
                </a:cubicBezTo>
                <a:cubicBezTo>
                  <a:pt x="1979705" y="152801"/>
                  <a:pt x="1979344" y="150150"/>
                  <a:pt x="1979783" y="147568"/>
                </a:cubicBezTo>
                <a:cubicBezTo>
                  <a:pt x="1980427" y="146494"/>
                  <a:pt x="1978579" y="144088"/>
                  <a:pt x="1975486" y="142197"/>
                </a:cubicBezTo>
                <a:cubicBezTo>
                  <a:pt x="1969771" y="138373"/>
                  <a:pt x="1970115" y="134248"/>
                  <a:pt x="1975959" y="136311"/>
                </a:cubicBezTo>
                <a:cubicBezTo>
                  <a:pt x="1979783" y="137600"/>
                  <a:pt x="1991083" y="149200"/>
                  <a:pt x="1991083" y="151821"/>
                </a:cubicBezTo>
                <a:cubicBezTo>
                  <a:pt x="1990292" y="153858"/>
                  <a:pt x="1989046" y="155680"/>
                  <a:pt x="1987430" y="157149"/>
                </a:cubicBezTo>
                <a:close/>
                <a:moveTo>
                  <a:pt x="1957741" y="532369"/>
                </a:moveTo>
                <a:cubicBezTo>
                  <a:pt x="1957741" y="530134"/>
                  <a:pt x="1964487" y="525924"/>
                  <a:pt x="1968096" y="525924"/>
                </a:cubicBezTo>
                <a:cubicBezTo>
                  <a:pt x="1971705" y="525924"/>
                  <a:pt x="1970717" y="531681"/>
                  <a:pt x="1967022" y="533142"/>
                </a:cubicBezTo>
                <a:cubicBezTo>
                  <a:pt x="1962381" y="535032"/>
                  <a:pt x="1958042" y="534689"/>
                  <a:pt x="1958042" y="532369"/>
                </a:cubicBezTo>
                <a:close/>
                <a:moveTo>
                  <a:pt x="1966334" y="1720456"/>
                </a:moveTo>
                <a:cubicBezTo>
                  <a:pt x="1966313" y="1721595"/>
                  <a:pt x="1965367" y="1722497"/>
                  <a:pt x="1964229" y="1722475"/>
                </a:cubicBezTo>
                <a:cubicBezTo>
                  <a:pt x="1964229" y="1722475"/>
                  <a:pt x="1964229" y="1722475"/>
                  <a:pt x="1964229" y="1722475"/>
                </a:cubicBezTo>
                <a:cubicBezTo>
                  <a:pt x="1963112" y="1722475"/>
                  <a:pt x="1962166" y="1720972"/>
                  <a:pt x="1962166" y="1719167"/>
                </a:cubicBezTo>
                <a:cubicBezTo>
                  <a:pt x="1962166" y="1717362"/>
                  <a:pt x="1963112" y="1716417"/>
                  <a:pt x="1964229" y="1717148"/>
                </a:cubicBezTo>
                <a:cubicBezTo>
                  <a:pt x="1965423" y="1717861"/>
                  <a:pt x="1966227" y="1719077"/>
                  <a:pt x="1966420" y="1720456"/>
                </a:cubicBezTo>
                <a:close/>
                <a:moveTo>
                  <a:pt x="1956925" y="504527"/>
                </a:moveTo>
                <a:cubicBezTo>
                  <a:pt x="1957642" y="503371"/>
                  <a:pt x="1958841" y="502602"/>
                  <a:pt x="1960190" y="502421"/>
                </a:cubicBezTo>
                <a:cubicBezTo>
                  <a:pt x="1961312" y="502469"/>
                  <a:pt x="1962192" y="503405"/>
                  <a:pt x="1962166" y="504527"/>
                </a:cubicBezTo>
                <a:cubicBezTo>
                  <a:pt x="1962166" y="505687"/>
                  <a:pt x="1960663" y="506675"/>
                  <a:pt x="1958901" y="506675"/>
                </a:cubicBezTo>
                <a:cubicBezTo>
                  <a:pt x="1957140" y="506675"/>
                  <a:pt x="1956280" y="505988"/>
                  <a:pt x="1956882" y="504656"/>
                </a:cubicBezTo>
                <a:close/>
                <a:moveTo>
                  <a:pt x="1969299" y="518877"/>
                </a:moveTo>
                <a:cubicBezTo>
                  <a:pt x="1965776" y="511358"/>
                  <a:pt x="1966334" y="504527"/>
                  <a:pt x="1970459" y="504527"/>
                </a:cubicBezTo>
                <a:cubicBezTo>
                  <a:pt x="1971662" y="504527"/>
                  <a:pt x="1972607" y="506460"/>
                  <a:pt x="1972607" y="508823"/>
                </a:cubicBezTo>
                <a:cubicBezTo>
                  <a:pt x="1972779" y="511852"/>
                  <a:pt x="1973664" y="514796"/>
                  <a:pt x="1975185" y="517416"/>
                </a:cubicBezTo>
                <a:cubicBezTo>
                  <a:pt x="1977161" y="520596"/>
                  <a:pt x="1977161" y="522143"/>
                  <a:pt x="1975185" y="524076"/>
                </a:cubicBezTo>
                <a:cubicBezTo>
                  <a:pt x="1973209" y="526010"/>
                  <a:pt x="1972091" y="524764"/>
                  <a:pt x="1969385" y="518877"/>
                </a:cubicBezTo>
                <a:close/>
                <a:moveTo>
                  <a:pt x="1973595" y="190662"/>
                </a:moveTo>
                <a:cubicBezTo>
                  <a:pt x="1971967" y="188029"/>
                  <a:pt x="1971967" y="184703"/>
                  <a:pt x="1973595" y="182069"/>
                </a:cubicBezTo>
                <a:cubicBezTo>
                  <a:pt x="1976130" y="176484"/>
                  <a:pt x="1978966" y="175581"/>
                  <a:pt x="1978966" y="180308"/>
                </a:cubicBezTo>
                <a:cubicBezTo>
                  <a:pt x="1978945" y="182039"/>
                  <a:pt x="1980328" y="183461"/>
                  <a:pt x="1982060" y="183487"/>
                </a:cubicBezTo>
                <a:cubicBezTo>
                  <a:pt x="1982072" y="183487"/>
                  <a:pt x="1982090" y="183487"/>
                  <a:pt x="1982103" y="183487"/>
                </a:cubicBezTo>
                <a:cubicBezTo>
                  <a:pt x="1986399" y="183487"/>
                  <a:pt x="1985970" y="189330"/>
                  <a:pt x="1981200" y="192080"/>
                </a:cubicBezTo>
                <a:lnTo>
                  <a:pt x="1981200" y="192080"/>
                </a:lnTo>
                <a:cubicBezTo>
                  <a:pt x="1976045" y="195002"/>
                  <a:pt x="1976216" y="195002"/>
                  <a:pt x="1973595" y="190791"/>
                </a:cubicBezTo>
                <a:close/>
                <a:moveTo>
                  <a:pt x="1987345" y="29541"/>
                </a:moveTo>
                <a:cubicBezTo>
                  <a:pt x="1988504" y="30271"/>
                  <a:pt x="1989450" y="31260"/>
                  <a:pt x="1989450" y="31818"/>
                </a:cubicBezTo>
                <a:cubicBezTo>
                  <a:pt x="1989450" y="32377"/>
                  <a:pt x="1988504" y="32720"/>
                  <a:pt x="1987345" y="32720"/>
                </a:cubicBezTo>
                <a:cubicBezTo>
                  <a:pt x="1986159" y="32673"/>
                  <a:pt x="1985235" y="31676"/>
                  <a:pt x="1985282" y="30491"/>
                </a:cubicBezTo>
                <a:cubicBezTo>
                  <a:pt x="1985282" y="30491"/>
                  <a:pt x="1985282" y="30486"/>
                  <a:pt x="1985282" y="30486"/>
                </a:cubicBezTo>
                <a:cubicBezTo>
                  <a:pt x="1985282" y="29369"/>
                  <a:pt x="1986227" y="29068"/>
                  <a:pt x="1987345" y="29670"/>
                </a:cubicBezTo>
                <a:close/>
                <a:moveTo>
                  <a:pt x="1981071" y="65546"/>
                </a:moveTo>
                <a:cubicBezTo>
                  <a:pt x="1980754" y="63364"/>
                  <a:pt x="1982261" y="61336"/>
                  <a:pt x="1984449" y="61013"/>
                </a:cubicBezTo>
                <a:cubicBezTo>
                  <a:pt x="1985677" y="60833"/>
                  <a:pt x="1986928" y="61237"/>
                  <a:pt x="1987817" y="62109"/>
                </a:cubicBezTo>
                <a:cubicBezTo>
                  <a:pt x="1989149" y="63858"/>
                  <a:pt x="1989351" y="66216"/>
                  <a:pt x="1988333" y="68167"/>
                </a:cubicBezTo>
                <a:cubicBezTo>
                  <a:pt x="1986889" y="71050"/>
                  <a:pt x="1985944" y="74161"/>
                  <a:pt x="1985540" y="77362"/>
                </a:cubicBezTo>
                <a:cubicBezTo>
                  <a:pt x="1985196" y="80241"/>
                  <a:pt x="1982618" y="80026"/>
                  <a:pt x="1978150" y="76717"/>
                </a:cubicBezTo>
                <a:cubicBezTo>
                  <a:pt x="1974755" y="74182"/>
                  <a:pt x="1974713" y="73710"/>
                  <a:pt x="1977763" y="71132"/>
                </a:cubicBezTo>
                <a:cubicBezTo>
                  <a:pt x="1979495" y="69778"/>
                  <a:pt x="1980672" y="67836"/>
                  <a:pt x="1981071" y="65675"/>
                </a:cubicBezTo>
                <a:close/>
                <a:moveTo>
                  <a:pt x="1973767" y="15706"/>
                </a:moveTo>
                <a:cubicBezTo>
                  <a:pt x="1975524" y="15728"/>
                  <a:pt x="1976925" y="17171"/>
                  <a:pt x="1976904" y="18928"/>
                </a:cubicBezTo>
                <a:cubicBezTo>
                  <a:pt x="1976904" y="18928"/>
                  <a:pt x="1976904" y="18928"/>
                  <a:pt x="1976904" y="18928"/>
                </a:cubicBezTo>
                <a:cubicBezTo>
                  <a:pt x="1976904" y="20669"/>
                  <a:pt x="1975507" y="22086"/>
                  <a:pt x="1973767" y="22108"/>
                </a:cubicBezTo>
                <a:cubicBezTo>
                  <a:pt x="1972027" y="22086"/>
                  <a:pt x="1970631" y="20669"/>
                  <a:pt x="1970631" y="18928"/>
                </a:cubicBezTo>
                <a:cubicBezTo>
                  <a:pt x="1970678" y="17223"/>
                  <a:pt x="1972062" y="15856"/>
                  <a:pt x="1973767" y="15835"/>
                </a:cubicBezTo>
                <a:close/>
                <a:moveTo>
                  <a:pt x="1970545" y="90209"/>
                </a:moveTo>
                <a:cubicBezTo>
                  <a:pt x="1972178" y="87545"/>
                  <a:pt x="1973080" y="87674"/>
                  <a:pt x="1976775" y="91068"/>
                </a:cubicBezTo>
                <a:cubicBezTo>
                  <a:pt x="1978880" y="92791"/>
                  <a:pt x="1980384" y="95141"/>
                  <a:pt x="1981071" y="97771"/>
                </a:cubicBezTo>
                <a:cubicBezTo>
                  <a:pt x="1981071" y="101809"/>
                  <a:pt x="1978494" y="102626"/>
                  <a:pt x="1973252" y="100134"/>
                </a:cubicBezTo>
                <a:cubicBezTo>
                  <a:pt x="1968010" y="97642"/>
                  <a:pt x="1967451" y="95279"/>
                  <a:pt x="1970545" y="90337"/>
                </a:cubicBezTo>
                <a:close/>
                <a:moveTo>
                  <a:pt x="1965604" y="56695"/>
                </a:moveTo>
                <a:cubicBezTo>
                  <a:pt x="1966369" y="57873"/>
                  <a:pt x="1966515" y="59346"/>
                  <a:pt x="1965990" y="60648"/>
                </a:cubicBezTo>
                <a:cubicBezTo>
                  <a:pt x="1965260" y="62796"/>
                  <a:pt x="1964788" y="62796"/>
                  <a:pt x="1963456" y="60648"/>
                </a:cubicBezTo>
                <a:cubicBezTo>
                  <a:pt x="1961737" y="57898"/>
                  <a:pt x="1963498" y="54848"/>
                  <a:pt x="1965475" y="56824"/>
                </a:cubicBezTo>
                <a:close/>
                <a:moveTo>
                  <a:pt x="1962983" y="114183"/>
                </a:moveTo>
                <a:cubicBezTo>
                  <a:pt x="1965045" y="112078"/>
                  <a:pt x="1975228" y="117492"/>
                  <a:pt x="1973767" y="119855"/>
                </a:cubicBezTo>
                <a:cubicBezTo>
                  <a:pt x="1972822" y="121174"/>
                  <a:pt x="1971309" y="121969"/>
                  <a:pt x="1969685" y="122003"/>
                </a:cubicBezTo>
                <a:cubicBezTo>
                  <a:pt x="1966291" y="122132"/>
                  <a:pt x="1961178" y="116160"/>
                  <a:pt x="1962983" y="114312"/>
                </a:cubicBezTo>
                <a:close/>
                <a:moveTo>
                  <a:pt x="1962252" y="126257"/>
                </a:moveTo>
                <a:cubicBezTo>
                  <a:pt x="1963370" y="126257"/>
                  <a:pt x="1964315" y="127675"/>
                  <a:pt x="1964315" y="129436"/>
                </a:cubicBezTo>
                <a:cubicBezTo>
                  <a:pt x="1964315" y="131198"/>
                  <a:pt x="1963370" y="132616"/>
                  <a:pt x="1962252" y="132616"/>
                </a:cubicBezTo>
                <a:cubicBezTo>
                  <a:pt x="1961135" y="132616"/>
                  <a:pt x="1960147" y="131198"/>
                  <a:pt x="1960147" y="129436"/>
                </a:cubicBezTo>
                <a:cubicBezTo>
                  <a:pt x="1960147" y="127675"/>
                  <a:pt x="1961178" y="126386"/>
                  <a:pt x="1962252" y="126386"/>
                </a:cubicBezTo>
                <a:close/>
                <a:moveTo>
                  <a:pt x="1953359" y="149673"/>
                </a:moveTo>
                <a:cubicBezTo>
                  <a:pt x="1959889" y="149673"/>
                  <a:pt x="1969514" y="156891"/>
                  <a:pt x="1967494" y="160200"/>
                </a:cubicBezTo>
                <a:cubicBezTo>
                  <a:pt x="1965475" y="163508"/>
                  <a:pt x="1962467" y="162778"/>
                  <a:pt x="1954390" y="158653"/>
                </a:cubicBezTo>
                <a:cubicBezTo>
                  <a:pt x="1946312" y="154528"/>
                  <a:pt x="1945453" y="149716"/>
                  <a:pt x="1953359" y="149802"/>
                </a:cubicBezTo>
                <a:close/>
                <a:moveTo>
                  <a:pt x="1955937" y="3719865"/>
                </a:moveTo>
                <a:cubicBezTo>
                  <a:pt x="1955803" y="3721265"/>
                  <a:pt x="1955047" y="3722529"/>
                  <a:pt x="1953874" y="3723302"/>
                </a:cubicBezTo>
                <a:cubicBezTo>
                  <a:pt x="1952714" y="3724032"/>
                  <a:pt x="1951769" y="3723646"/>
                  <a:pt x="1951769" y="3722485"/>
                </a:cubicBezTo>
                <a:cubicBezTo>
                  <a:pt x="1951915" y="3721081"/>
                  <a:pt x="1952688" y="3719817"/>
                  <a:pt x="1953874" y="3719048"/>
                </a:cubicBezTo>
                <a:cubicBezTo>
                  <a:pt x="1955034" y="3718447"/>
                  <a:pt x="1955937" y="3718834"/>
                  <a:pt x="1955937" y="3719822"/>
                </a:cubicBezTo>
                <a:close/>
                <a:moveTo>
                  <a:pt x="1951253" y="177773"/>
                </a:moveTo>
                <a:cubicBezTo>
                  <a:pt x="1950308" y="180737"/>
                  <a:pt x="1941285" y="182800"/>
                  <a:pt x="1941328" y="180050"/>
                </a:cubicBezTo>
                <a:cubicBezTo>
                  <a:pt x="1941659" y="178370"/>
                  <a:pt x="1942299" y="176767"/>
                  <a:pt x="1943219" y="175324"/>
                </a:cubicBezTo>
                <a:cubicBezTo>
                  <a:pt x="1945453" y="171886"/>
                  <a:pt x="1952585" y="174035"/>
                  <a:pt x="1951253" y="177902"/>
                </a:cubicBezTo>
                <a:close/>
                <a:moveTo>
                  <a:pt x="1940469" y="166559"/>
                </a:moveTo>
                <a:cubicBezTo>
                  <a:pt x="1941801" y="164367"/>
                  <a:pt x="1945496" y="166258"/>
                  <a:pt x="1945496" y="169137"/>
                </a:cubicBezTo>
                <a:cubicBezTo>
                  <a:pt x="1945543" y="170163"/>
                  <a:pt x="1944761" y="171044"/>
                  <a:pt x="1943734" y="171113"/>
                </a:cubicBezTo>
                <a:cubicBezTo>
                  <a:pt x="1941027" y="170855"/>
                  <a:pt x="1939180" y="168492"/>
                  <a:pt x="1940469" y="166559"/>
                </a:cubicBezTo>
                <a:close/>
                <a:moveTo>
                  <a:pt x="1945625" y="71218"/>
                </a:moveTo>
                <a:cubicBezTo>
                  <a:pt x="1946828" y="71218"/>
                  <a:pt x="1947257" y="72206"/>
                  <a:pt x="1946527" y="73366"/>
                </a:cubicBezTo>
                <a:cubicBezTo>
                  <a:pt x="1945797" y="74526"/>
                  <a:pt x="1944851" y="75471"/>
                  <a:pt x="1944336" y="75471"/>
                </a:cubicBezTo>
                <a:cubicBezTo>
                  <a:pt x="1943820" y="75471"/>
                  <a:pt x="1943390" y="74526"/>
                  <a:pt x="1943390" y="73366"/>
                </a:cubicBezTo>
                <a:cubicBezTo>
                  <a:pt x="1943365" y="72133"/>
                  <a:pt x="1944349" y="71115"/>
                  <a:pt x="1945582" y="71089"/>
                </a:cubicBezTo>
                <a:cubicBezTo>
                  <a:pt x="1945595" y="71089"/>
                  <a:pt x="1945612" y="71089"/>
                  <a:pt x="1945625" y="71089"/>
                </a:cubicBezTo>
                <a:close/>
                <a:moveTo>
                  <a:pt x="1942961" y="94935"/>
                </a:moveTo>
                <a:cubicBezTo>
                  <a:pt x="1942231" y="97083"/>
                  <a:pt x="1941758" y="97083"/>
                  <a:pt x="1940426" y="94935"/>
                </a:cubicBezTo>
                <a:cubicBezTo>
                  <a:pt x="1939094" y="92787"/>
                  <a:pt x="1940426" y="88834"/>
                  <a:pt x="1942574" y="90982"/>
                </a:cubicBezTo>
                <a:cubicBezTo>
                  <a:pt x="1943262" y="92138"/>
                  <a:pt x="1943403" y="93538"/>
                  <a:pt x="1942961" y="94806"/>
                </a:cubicBezTo>
                <a:close/>
                <a:moveTo>
                  <a:pt x="1932778" y="46899"/>
                </a:moveTo>
                <a:cubicBezTo>
                  <a:pt x="1935141" y="45395"/>
                  <a:pt x="1943734" y="56180"/>
                  <a:pt x="1942188" y="58758"/>
                </a:cubicBezTo>
                <a:cubicBezTo>
                  <a:pt x="1939296" y="61013"/>
                  <a:pt x="1935296" y="61185"/>
                  <a:pt x="1932219" y="59187"/>
                </a:cubicBezTo>
                <a:cubicBezTo>
                  <a:pt x="1930157" y="56953"/>
                  <a:pt x="1930544" y="48188"/>
                  <a:pt x="1932778" y="46770"/>
                </a:cubicBezTo>
                <a:close/>
                <a:moveTo>
                  <a:pt x="1929770" y="1752337"/>
                </a:moveTo>
                <a:cubicBezTo>
                  <a:pt x="1929083" y="1751176"/>
                  <a:pt x="1929513" y="1750231"/>
                  <a:pt x="1930716" y="1750231"/>
                </a:cubicBezTo>
                <a:cubicBezTo>
                  <a:pt x="1931901" y="1750205"/>
                  <a:pt x="1932881" y="1751151"/>
                  <a:pt x="1932907" y="1752337"/>
                </a:cubicBezTo>
                <a:cubicBezTo>
                  <a:pt x="1932907" y="1752337"/>
                  <a:pt x="1932907" y="1752337"/>
                  <a:pt x="1932907" y="1752337"/>
                </a:cubicBezTo>
                <a:cubicBezTo>
                  <a:pt x="1932907" y="1753540"/>
                  <a:pt x="1932520" y="1754485"/>
                  <a:pt x="1932005" y="1754485"/>
                </a:cubicBezTo>
                <a:cubicBezTo>
                  <a:pt x="1931489" y="1754485"/>
                  <a:pt x="1930501" y="1753411"/>
                  <a:pt x="1929770" y="1752208"/>
                </a:cubicBezTo>
                <a:close/>
                <a:moveTo>
                  <a:pt x="1929770" y="4196440"/>
                </a:moveTo>
                <a:cubicBezTo>
                  <a:pt x="1929083" y="4197600"/>
                  <a:pt x="1928095" y="4198588"/>
                  <a:pt x="1927579" y="4198588"/>
                </a:cubicBezTo>
                <a:cubicBezTo>
                  <a:pt x="1927064" y="4198588"/>
                  <a:pt x="1926634" y="4197600"/>
                  <a:pt x="1926634" y="4196440"/>
                </a:cubicBezTo>
                <a:cubicBezTo>
                  <a:pt x="1926681" y="4195246"/>
                  <a:pt x="1927674" y="4194309"/>
                  <a:pt x="1928868" y="4194335"/>
                </a:cubicBezTo>
                <a:cubicBezTo>
                  <a:pt x="1930071" y="4194206"/>
                  <a:pt x="1930501" y="4195151"/>
                  <a:pt x="1929770" y="4196311"/>
                </a:cubicBezTo>
                <a:close/>
                <a:moveTo>
                  <a:pt x="1935141" y="1864993"/>
                </a:moveTo>
                <a:cubicBezTo>
                  <a:pt x="1936344" y="1864993"/>
                  <a:pt x="1936774" y="1865938"/>
                  <a:pt x="1936043" y="1867098"/>
                </a:cubicBezTo>
                <a:cubicBezTo>
                  <a:pt x="1935313" y="1868258"/>
                  <a:pt x="1934368" y="1869246"/>
                  <a:pt x="1933852" y="1869246"/>
                </a:cubicBezTo>
                <a:cubicBezTo>
                  <a:pt x="1933337" y="1869246"/>
                  <a:pt x="1932907" y="1868258"/>
                  <a:pt x="1932907" y="1867098"/>
                </a:cubicBezTo>
                <a:cubicBezTo>
                  <a:pt x="1932881" y="1865886"/>
                  <a:pt x="1933844" y="1864889"/>
                  <a:pt x="1935055" y="1864864"/>
                </a:cubicBezTo>
                <a:cubicBezTo>
                  <a:pt x="1935085" y="1864864"/>
                  <a:pt x="1935111" y="1864864"/>
                  <a:pt x="1935141" y="1864864"/>
                </a:cubicBezTo>
                <a:close/>
                <a:moveTo>
                  <a:pt x="1930243" y="502980"/>
                </a:moveTo>
                <a:cubicBezTo>
                  <a:pt x="1926161" y="498383"/>
                  <a:pt x="1928524" y="493184"/>
                  <a:pt x="1934239" y="494387"/>
                </a:cubicBezTo>
                <a:cubicBezTo>
                  <a:pt x="1936774" y="494902"/>
                  <a:pt x="1938149" y="496965"/>
                  <a:pt x="1938149" y="500273"/>
                </a:cubicBezTo>
                <a:cubicBezTo>
                  <a:pt x="1938149" y="506761"/>
                  <a:pt x="1934669" y="508007"/>
                  <a:pt x="1930243" y="503066"/>
                </a:cubicBezTo>
                <a:close/>
                <a:moveTo>
                  <a:pt x="1928739" y="247420"/>
                </a:moveTo>
                <a:cubicBezTo>
                  <a:pt x="1928739" y="246260"/>
                  <a:pt x="1930157" y="245315"/>
                  <a:pt x="1931876" y="245315"/>
                </a:cubicBezTo>
                <a:cubicBezTo>
                  <a:pt x="1933594" y="245315"/>
                  <a:pt x="1935012" y="246260"/>
                  <a:pt x="1935012" y="247420"/>
                </a:cubicBezTo>
                <a:cubicBezTo>
                  <a:pt x="1935012" y="248580"/>
                  <a:pt x="1933594" y="249568"/>
                  <a:pt x="1931876" y="249568"/>
                </a:cubicBezTo>
                <a:cubicBezTo>
                  <a:pt x="1930157" y="249568"/>
                  <a:pt x="1928739" y="248709"/>
                  <a:pt x="1928739" y="247506"/>
                </a:cubicBezTo>
                <a:close/>
                <a:moveTo>
                  <a:pt x="1933036" y="183659"/>
                </a:moveTo>
                <a:cubicBezTo>
                  <a:pt x="1931889" y="183637"/>
                  <a:pt x="1930973" y="182701"/>
                  <a:pt x="1930973" y="181554"/>
                </a:cubicBezTo>
                <a:cubicBezTo>
                  <a:pt x="1930948" y="180389"/>
                  <a:pt x="1931871" y="179431"/>
                  <a:pt x="1933036" y="179405"/>
                </a:cubicBezTo>
                <a:cubicBezTo>
                  <a:pt x="1933036" y="179405"/>
                  <a:pt x="1933036" y="179405"/>
                  <a:pt x="1933036" y="179405"/>
                </a:cubicBezTo>
                <a:cubicBezTo>
                  <a:pt x="1934200" y="179405"/>
                  <a:pt x="1935141" y="180346"/>
                  <a:pt x="1935141" y="181511"/>
                </a:cubicBezTo>
                <a:cubicBezTo>
                  <a:pt x="1935141" y="181524"/>
                  <a:pt x="1935141" y="181541"/>
                  <a:pt x="1935141" y="181554"/>
                </a:cubicBezTo>
                <a:cubicBezTo>
                  <a:pt x="1935193" y="182714"/>
                  <a:pt x="1934290" y="183698"/>
                  <a:pt x="1933126" y="183745"/>
                </a:cubicBezTo>
                <a:cubicBezTo>
                  <a:pt x="1933053" y="183749"/>
                  <a:pt x="1932980" y="183749"/>
                  <a:pt x="1932907" y="183745"/>
                </a:cubicBezTo>
                <a:close/>
                <a:moveTo>
                  <a:pt x="1932305" y="122691"/>
                </a:moveTo>
                <a:cubicBezTo>
                  <a:pt x="1929942" y="120285"/>
                  <a:pt x="1930845" y="117793"/>
                  <a:pt x="1934110" y="117793"/>
                </a:cubicBezTo>
                <a:cubicBezTo>
                  <a:pt x="1935828" y="117793"/>
                  <a:pt x="1937246" y="118695"/>
                  <a:pt x="1937246" y="119769"/>
                </a:cubicBezTo>
                <a:cubicBezTo>
                  <a:pt x="1937118" y="122562"/>
                  <a:pt x="1933852" y="124495"/>
                  <a:pt x="1932176" y="122777"/>
                </a:cubicBezTo>
                <a:close/>
                <a:moveTo>
                  <a:pt x="1934110" y="83764"/>
                </a:moveTo>
                <a:cubicBezTo>
                  <a:pt x="1932348" y="83764"/>
                  <a:pt x="1930973" y="81873"/>
                  <a:pt x="1930973" y="79467"/>
                </a:cubicBezTo>
                <a:cubicBezTo>
                  <a:pt x="1930973" y="77061"/>
                  <a:pt x="1932348" y="75171"/>
                  <a:pt x="1934110" y="75171"/>
                </a:cubicBezTo>
                <a:cubicBezTo>
                  <a:pt x="1935871" y="75171"/>
                  <a:pt x="1937246" y="77061"/>
                  <a:pt x="1937246" y="79467"/>
                </a:cubicBezTo>
                <a:cubicBezTo>
                  <a:pt x="1937246" y="81873"/>
                  <a:pt x="1935700" y="83850"/>
                  <a:pt x="1933981" y="83850"/>
                </a:cubicBezTo>
                <a:close/>
                <a:moveTo>
                  <a:pt x="1925517" y="35599"/>
                </a:moveTo>
                <a:cubicBezTo>
                  <a:pt x="1927021" y="34095"/>
                  <a:pt x="1931102" y="36759"/>
                  <a:pt x="1931102" y="39294"/>
                </a:cubicBezTo>
                <a:cubicBezTo>
                  <a:pt x="1931081" y="40377"/>
                  <a:pt x="1930209" y="41249"/>
                  <a:pt x="1929126" y="41271"/>
                </a:cubicBezTo>
                <a:cubicBezTo>
                  <a:pt x="1926376" y="41357"/>
                  <a:pt x="1923755" y="37232"/>
                  <a:pt x="1925259" y="35685"/>
                </a:cubicBezTo>
                <a:close/>
                <a:moveTo>
                  <a:pt x="1926892" y="174249"/>
                </a:moveTo>
                <a:cubicBezTo>
                  <a:pt x="1926892" y="175925"/>
                  <a:pt x="1925946" y="177300"/>
                  <a:pt x="1924743" y="177300"/>
                </a:cubicBezTo>
                <a:cubicBezTo>
                  <a:pt x="1922208" y="177300"/>
                  <a:pt x="1919545" y="171285"/>
                  <a:pt x="1921263" y="169566"/>
                </a:cubicBezTo>
                <a:cubicBezTo>
                  <a:pt x="1922982" y="167848"/>
                  <a:pt x="1926806" y="170855"/>
                  <a:pt x="1926806" y="174335"/>
                </a:cubicBezTo>
                <a:close/>
                <a:moveTo>
                  <a:pt x="1925130" y="106407"/>
                </a:moveTo>
                <a:cubicBezTo>
                  <a:pt x="1925818" y="107756"/>
                  <a:pt x="1925818" y="109354"/>
                  <a:pt x="1925130" y="110703"/>
                </a:cubicBezTo>
                <a:cubicBezTo>
                  <a:pt x="1923884" y="113926"/>
                  <a:pt x="1918127" y="115000"/>
                  <a:pt x="1918127" y="111777"/>
                </a:cubicBezTo>
                <a:cubicBezTo>
                  <a:pt x="1918127" y="108555"/>
                  <a:pt x="1923626" y="104903"/>
                  <a:pt x="1925130" y="106407"/>
                </a:cubicBezTo>
                <a:close/>
                <a:moveTo>
                  <a:pt x="1915592" y="21979"/>
                </a:moveTo>
                <a:cubicBezTo>
                  <a:pt x="1918127" y="19401"/>
                  <a:pt x="1923412" y="25287"/>
                  <a:pt x="1921478" y="28510"/>
                </a:cubicBezTo>
                <a:cubicBezTo>
                  <a:pt x="1920730" y="29717"/>
                  <a:pt x="1919489" y="30538"/>
                  <a:pt x="1918084" y="30744"/>
                </a:cubicBezTo>
                <a:cubicBezTo>
                  <a:pt x="1915033" y="30744"/>
                  <a:pt x="1913229" y="24385"/>
                  <a:pt x="1915592" y="21979"/>
                </a:cubicBezTo>
                <a:close/>
                <a:moveTo>
                  <a:pt x="1916322" y="140092"/>
                </a:moveTo>
                <a:cubicBezTo>
                  <a:pt x="1919545" y="138072"/>
                  <a:pt x="1920361" y="139705"/>
                  <a:pt x="1918986" y="145076"/>
                </a:cubicBezTo>
                <a:cubicBezTo>
                  <a:pt x="1918342" y="147654"/>
                  <a:pt x="1916967" y="149759"/>
                  <a:pt x="1915935" y="149759"/>
                </a:cubicBezTo>
                <a:cubicBezTo>
                  <a:pt x="1913314" y="149759"/>
                  <a:pt x="1913615" y="141810"/>
                  <a:pt x="1916322" y="140092"/>
                </a:cubicBezTo>
                <a:close/>
                <a:moveTo>
                  <a:pt x="1914389" y="220781"/>
                </a:moveTo>
                <a:cubicBezTo>
                  <a:pt x="1913357" y="221383"/>
                  <a:pt x="1913014" y="224305"/>
                  <a:pt x="1913572" y="227269"/>
                </a:cubicBezTo>
                <a:cubicBezTo>
                  <a:pt x="1914389" y="231824"/>
                  <a:pt x="1913830" y="232597"/>
                  <a:pt x="1909619" y="232511"/>
                </a:cubicBezTo>
                <a:cubicBezTo>
                  <a:pt x="1903175" y="232511"/>
                  <a:pt x="1895226" y="229074"/>
                  <a:pt x="1895226" y="226582"/>
                </a:cubicBezTo>
                <a:cubicBezTo>
                  <a:pt x="1895226" y="224090"/>
                  <a:pt x="1903819" y="218289"/>
                  <a:pt x="1910694" y="216571"/>
                </a:cubicBezTo>
                <a:cubicBezTo>
                  <a:pt x="1915935" y="215239"/>
                  <a:pt x="1918470" y="218117"/>
                  <a:pt x="1914389" y="220781"/>
                </a:cubicBezTo>
                <a:close/>
                <a:moveTo>
                  <a:pt x="1920361" y="2365500"/>
                </a:moveTo>
                <a:cubicBezTo>
                  <a:pt x="1920361" y="2366016"/>
                  <a:pt x="1918900" y="2366445"/>
                  <a:pt x="1917095" y="2366445"/>
                </a:cubicBezTo>
                <a:cubicBezTo>
                  <a:pt x="1915291" y="2366445"/>
                  <a:pt x="1914432" y="2365457"/>
                  <a:pt x="1915162" y="2364297"/>
                </a:cubicBezTo>
                <a:cubicBezTo>
                  <a:pt x="1916365" y="2362320"/>
                  <a:pt x="1920361" y="2363266"/>
                  <a:pt x="1920361" y="2365500"/>
                </a:cubicBezTo>
                <a:close/>
                <a:moveTo>
                  <a:pt x="1897117" y="588353"/>
                </a:moveTo>
                <a:cubicBezTo>
                  <a:pt x="1895785" y="586677"/>
                  <a:pt x="1895312" y="584658"/>
                  <a:pt x="1896171" y="583798"/>
                </a:cubicBezTo>
                <a:cubicBezTo>
                  <a:pt x="1897675" y="582252"/>
                  <a:pt x="1903604" y="588954"/>
                  <a:pt x="1903604" y="592392"/>
                </a:cubicBezTo>
                <a:cubicBezTo>
                  <a:pt x="1903604" y="593337"/>
                  <a:pt x="1901499" y="594024"/>
                  <a:pt x="1898921" y="593938"/>
                </a:cubicBezTo>
                <a:cubicBezTo>
                  <a:pt x="1896343" y="593852"/>
                  <a:pt x="1895398" y="593294"/>
                  <a:pt x="1896902" y="592649"/>
                </a:cubicBezTo>
                <a:cubicBezTo>
                  <a:pt x="1898405" y="592005"/>
                  <a:pt x="1899050" y="590716"/>
                  <a:pt x="1897117" y="588353"/>
                </a:cubicBezTo>
                <a:close/>
                <a:moveTo>
                  <a:pt x="1906741" y="1469579"/>
                </a:moveTo>
                <a:cubicBezTo>
                  <a:pt x="1908502" y="1469579"/>
                  <a:pt x="1909877" y="1471427"/>
                  <a:pt x="1909877" y="1473876"/>
                </a:cubicBezTo>
                <a:cubicBezTo>
                  <a:pt x="1909877" y="1476325"/>
                  <a:pt x="1909877" y="1478172"/>
                  <a:pt x="1909362" y="1478172"/>
                </a:cubicBezTo>
                <a:cubicBezTo>
                  <a:pt x="1903046" y="1475852"/>
                  <a:pt x="1901026" y="1469579"/>
                  <a:pt x="1906741" y="1469579"/>
                </a:cubicBezTo>
                <a:close/>
                <a:moveTo>
                  <a:pt x="1903604" y="268645"/>
                </a:moveTo>
                <a:cubicBezTo>
                  <a:pt x="1903604" y="267399"/>
                  <a:pt x="1904550" y="266969"/>
                  <a:pt x="1905710" y="267700"/>
                </a:cubicBezTo>
                <a:cubicBezTo>
                  <a:pt x="1906870" y="268430"/>
                  <a:pt x="1907815" y="269418"/>
                  <a:pt x="1907815" y="269934"/>
                </a:cubicBezTo>
                <a:cubicBezTo>
                  <a:pt x="1907815" y="270450"/>
                  <a:pt x="1906870" y="270879"/>
                  <a:pt x="1905710" y="270879"/>
                </a:cubicBezTo>
                <a:cubicBezTo>
                  <a:pt x="1904524" y="270858"/>
                  <a:pt x="1903578" y="269878"/>
                  <a:pt x="1903604" y="268688"/>
                </a:cubicBezTo>
                <a:cubicBezTo>
                  <a:pt x="1903604" y="268675"/>
                  <a:pt x="1903604" y="268658"/>
                  <a:pt x="1903604" y="268645"/>
                </a:cubicBezTo>
                <a:close/>
                <a:moveTo>
                  <a:pt x="1906741" y="247506"/>
                </a:moveTo>
                <a:cubicBezTo>
                  <a:pt x="1905056" y="247553"/>
                  <a:pt x="1903652" y="246230"/>
                  <a:pt x="1903604" y="244546"/>
                </a:cubicBezTo>
                <a:cubicBezTo>
                  <a:pt x="1903604" y="244541"/>
                  <a:pt x="1903604" y="244541"/>
                  <a:pt x="1903604" y="244541"/>
                </a:cubicBezTo>
                <a:cubicBezTo>
                  <a:pt x="1903755" y="242634"/>
                  <a:pt x="1904966" y="240971"/>
                  <a:pt x="1906741" y="240245"/>
                </a:cubicBezTo>
                <a:cubicBezTo>
                  <a:pt x="1908889" y="239428"/>
                  <a:pt x="1909877" y="240245"/>
                  <a:pt x="1909877" y="243209"/>
                </a:cubicBezTo>
                <a:cubicBezTo>
                  <a:pt x="1909877" y="246174"/>
                  <a:pt x="1908502" y="247506"/>
                  <a:pt x="1906741" y="247506"/>
                </a:cubicBezTo>
                <a:close/>
                <a:moveTo>
                  <a:pt x="1909448" y="60219"/>
                </a:moveTo>
                <a:cubicBezTo>
                  <a:pt x="1913486" y="59574"/>
                  <a:pt x="1914346" y="60777"/>
                  <a:pt x="1911983" y="63656"/>
                </a:cubicBezTo>
                <a:cubicBezTo>
                  <a:pt x="1910634" y="65370"/>
                  <a:pt x="1908683" y="66504"/>
                  <a:pt x="1906526" y="66835"/>
                </a:cubicBezTo>
                <a:cubicBezTo>
                  <a:pt x="1902917" y="66835"/>
                  <a:pt x="1900296" y="56652"/>
                  <a:pt x="1903175" y="53945"/>
                </a:cubicBezTo>
                <a:cubicBezTo>
                  <a:pt x="1904442" y="52472"/>
                  <a:pt x="1906668" y="52304"/>
                  <a:pt x="1908141" y="53572"/>
                </a:cubicBezTo>
                <a:cubicBezTo>
                  <a:pt x="1909323" y="54590"/>
                  <a:pt x="1909697" y="56261"/>
                  <a:pt x="1909061" y="57684"/>
                </a:cubicBezTo>
                <a:cubicBezTo>
                  <a:pt x="1908459" y="59144"/>
                  <a:pt x="1908631" y="60347"/>
                  <a:pt x="1909619" y="60219"/>
                </a:cubicBezTo>
                <a:close/>
                <a:moveTo>
                  <a:pt x="1904163" y="146365"/>
                </a:moveTo>
                <a:cubicBezTo>
                  <a:pt x="1904678" y="145806"/>
                  <a:pt x="1906311" y="146880"/>
                  <a:pt x="1907772" y="148642"/>
                </a:cubicBezTo>
                <a:cubicBezTo>
                  <a:pt x="1909233" y="150404"/>
                  <a:pt x="1909576" y="151864"/>
                  <a:pt x="1908159" y="151864"/>
                </a:cubicBezTo>
                <a:cubicBezTo>
                  <a:pt x="1905667" y="151864"/>
                  <a:pt x="1902702" y="147826"/>
                  <a:pt x="1904163" y="146365"/>
                </a:cubicBezTo>
                <a:close/>
                <a:moveTo>
                  <a:pt x="1903604" y="89220"/>
                </a:moveTo>
                <a:cubicBezTo>
                  <a:pt x="1903604" y="85310"/>
                  <a:pt x="1910135" y="85912"/>
                  <a:pt x="1911467" y="89908"/>
                </a:cubicBezTo>
                <a:cubicBezTo>
                  <a:pt x="1911983" y="91498"/>
                  <a:pt x="1910522" y="92572"/>
                  <a:pt x="1907987" y="92572"/>
                </a:cubicBezTo>
                <a:cubicBezTo>
                  <a:pt x="1905452" y="92572"/>
                  <a:pt x="1903604" y="90982"/>
                  <a:pt x="1903604" y="89220"/>
                </a:cubicBezTo>
                <a:close/>
                <a:moveTo>
                  <a:pt x="1907600" y="198826"/>
                </a:moveTo>
                <a:cubicBezTo>
                  <a:pt x="1909920" y="198826"/>
                  <a:pt x="1914217" y="210770"/>
                  <a:pt x="1912541" y="212489"/>
                </a:cubicBezTo>
                <a:cubicBezTo>
                  <a:pt x="1911235" y="213997"/>
                  <a:pt x="1908958" y="214160"/>
                  <a:pt x="1907450" y="212854"/>
                </a:cubicBezTo>
                <a:cubicBezTo>
                  <a:pt x="1907321" y="212742"/>
                  <a:pt x="1907196" y="212618"/>
                  <a:pt x="1907084" y="212489"/>
                </a:cubicBezTo>
                <a:cubicBezTo>
                  <a:pt x="1905022" y="209954"/>
                  <a:pt x="1905323" y="198611"/>
                  <a:pt x="1907600" y="198611"/>
                </a:cubicBezTo>
                <a:close/>
                <a:moveTo>
                  <a:pt x="1904678" y="33838"/>
                </a:moveTo>
                <a:cubicBezTo>
                  <a:pt x="1907944" y="32549"/>
                  <a:pt x="1914088" y="36416"/>
                  <a:pt x="1914088" y="39724"/>
                </a:cubicBezTo>
                <a:cubicBezTo>
                  <a:pt x="1914088" y="40755"/>
                  <a:pt x="1911252" y="41571"/>
                  <a:pt x="1907815" y="41571"/>
                </a:cubicBezTo>
                <a:cubicBezTo>
                  <a:pt x="1901026" y="41357"/>
                  <a:pt x="1898835" y="35900"/>
                  <a:pt x="1904678" y="33623"/>
                </a:cubicBezTo>
                <a:close/>
                <a:moveTo>
                  <a:pt x="1900769" y="121273"/>
                </a:moveTo>
                <a:cubicBezTo>
                  <a:pt x="1900081" y="123034"/>
                  <a:pt x="1898706" y="124452"/>
                  <a:pt x="1897675" y="124452"/>
                </a:cubicBezTo>
                <a:cubicBezTo>
                  <a:pt x="1895011" y="124452"/>
                  <a:pt x="1892863" y="115386"/>
                  <a:pt x="1894968" y="113238"/>
                </a:cubicBezTo>
                <a:cubicBezTo>
                  <a:pt x="1897074" y="111090"/>
                  <a:pt x="1902229" y="117191"/>
                  <a:pt x="1900769" y="121058"/>
                </a:cubicBezTo>
                <a:close/>
                <a:moveTo>
                  <a:pt x="1884356" y="35857"/>
                </a:moveTo>
                <a:cubicBezTo>
                  <a:pt x="1885619" y="35187"/>
                  <a:pt x="1887131" y="35187"/>
                  <a:pt x="1888394" y="35857"/>
                </a:cubicBezTo>
                <a:cubicBezTo>
                  <a:pt x="1889082" y="36587"/>
                  <a:pt x="1887879" y="37060"/>
                  <a:pt x="1885645" y="36974"/>
                </a:cubicBezTo>
                <a:cubicBezTo>
                  <a:pt x="1883411" y="36888"/>
                  <a:pt x="1882680" y="36330"/>
                  <a:pt x="1884356" y="35642"/>
                </a:cubicBezTo>
                <a:close/>
                <a:moveTo>
                  <a:pt x="1897245" y="93689"/>
                </a:moveTo>
                <a:cubicBezTo>
                  <a:pt x="1897245" y="94247"/>
                  <a:pt x="1894410" y="94720"/>
                  <a:pt x="1890930" y="94720"/>
                </a:cubicBezTo>
                <a:cubicBezTo>
                  <a:pt x="1885086" y="94720"/>
                  <a:pt x="1880274" y="89951"/>
                  <a:pt x="1883195" y="87029"/>
                </a:cubicBezTo>
                <a:cubicBezTo>
                  <a:pt x="1884442" y="85611"/>
                  <a:pt x="1897331" y="91755"/>
                  <a:pt x="1897331" y="93517"/>
                </a:cubicBezTo>
                <a:close/>
                <a:moveTo>
                  <a:pt x="1841390" y="4294488"/>
                </a:moveTo>
                <a:cubicBezTo>
                  <a:pt x="1842017" y="4296941"/>
                  <a:pt x="1842017" y="4299511"/>
                  <a:pt x="1841390" y="4301964"/>
                </a:cubicBezTo>
                <a:cubicBezTo>
                  <a:pt x="1839435" y="4304937"/>
                  <a:pt x="1835439" y="4305762"/>
                  <a:pt x="1832466" y="4303807"/>
                </a:cubicBezTo>
                <a:cubicBezTo>
                  <a:pt x="1832054" y="4303537"/>
                  <a:pt x="1831675" y="4303223"/>
                  <a:pt x="1831336" y="4302866"/>
                </a:cubicBezTo>
                <a:cubicBezTo>
                  <a:pt x="1830649" y="4301749"/>
                  <a:pt x="1832539" y="4296894"/>
                  <a:pt x="1835633" y="4292082"/>
                </a:cubicBezTo>
                <a:cubicBezTo>
                  <a:pt x="1839929" y="4284950"/>
                  <a:pt x="1841648" y="4283833"/>
                  <a:pt x="1844226" y="4285895"/>
                </a:cubicBezTo>
                <a:cubicBezTo>
                  <a:pt x="1848522" y="4289332"/>
                  <a:pt x="1848050" y="4292941"/>
                  <a:pt x="1843839" y="4291309"/>
                </a:cubicBezTo>
                <a:cubicBezTo>
                  <a:pt x="1840874" y="4290062"/>
                  <a:pt x="1840531" y="4290750"/>
                  <a:pt x="1841476" y="4294273"/>
                </a:cubicBezTo>
                <a:close/>
                <a:moveTo>
                  <a:pt x="1834430" y="4177406"/>
                </a:moveTo>
                <a:cubicBezTo>
                  <a:pt x="1830520" y="4177406"/>
                  <a:pt x="1830133" y="4176848"/>
                  <a:pt x="1831894" y="4174828"/>
                </a:cubicBezTo>
                <a:cubicBezTo>
                  <a:pt x="1833656" y="4172809"/>
                  <a:pt x="1834988" y="4172852"/>
                  <a:pt x="1836965" y="4174828"/>
                </a:cubicBezTo>
                <a:cubicBezTo>
                  <a:pt x="1838941" y="4176805"/>
                  <a:pt x="1838425" y="4177192"/>
                  <a:pt x="1834516" y="4177192"/>
                </a:cubicBezTo>
                <a:close/>
                <a:moveTo>
                  <a:pt x="1839671" y="4266689"/>
                </a:moveTo>
                <a:cubicBezTo>
                  <a:pt x="1840402" y="4267849"/>
                  <a:pt x="1840015" y="4268795"/>
                  <a:pt x="1838855" y="4268795"/>
                </a:cubicBezTo>
                <a:cubicBezTo>
                  <a:pt x="1837463" y="4268648"/>
                  <a:pt x="1836212" y="4267871"/>
                  <a:pt x="1835461" y="4266689"/>
                </a:cubicBezTo>
                <a:cubicBezTo>
                  <a:pt x="1834773" y="4265529"/>
                  <a:pt x="1835117" y="4264541"/>
                  <a:pt x="1836277" y="4264541"/>
                </a:cubicBezTo>
                <a:cubicBezTo>
                  <a:pt x="1837665" y="4264635"/>
                  <a:pt x="1838941" y="4265344"/>
                  <a:pt x="1839757" y="4266474"/>
                </a:cubicBezTo>
                <a:close/>
                <a:moveTo>
                  <a:pt x="1856213" y="212661"/>
                </a:moveTo>
                <a:cubicBezTo>
                  <a:pt x="1856943" y="215582"/>
                  <a:pt x="1856987" y="217989"/>
                  <a:pt x="1856213" y="217989"/>
                </a:cubicBezTo>
                <a:cubicBezTo>
                  <a:pt x="1855440" y="217989"/>
                  <a:pt x="1854451" y="216055"/>
                  <a:pt x="1853850" y="213692"/>
                </a:cubicBezTo>
                <a:cubicBezTo>
                  <a:pt x="1853249" y="211329"/>
                  <a:pt x="1851444" y="209395"/>
                  <a:pt x="1849854" y="209395"/>
                </a:cubicBezTo>
                <a:cubicBezTo>
                  <a:pt x="1845858" y="209395"/>
                  <a:pt x="1846202" y="203767"/>
                  <a:pt x="1850284" y="202177"/>
                </a:cubicBezTo>
                <a:cubicBezTo>
                  <a:pt x="1855869" y="199986"/>
                  <a:pt x="1859522" y="200759"/>
                  <a:pt x="1859522" y="204068"/>
                </a:cubicBezTo>
                <a:cubicBezTo>
                  <a:pt x="1859522" y="205829"/>
                  <a:pt x="1858490" y="207247"/>
                  <a:pt x="1857201" y="207247"/>
                </a:cubicBezTo>
                <a:cubicBezTo>
                  <a:pt x="1855912" y="207247"/>
                  <a:pt x="1855526" y="209181"/>
                  <a:pt x="1856299" y="212446"/>
                </a:cubicBezTo>
                <a:close/>
                <a:moveTo>
                  <a:pt x="1856213" y="225550"/>
                </a:moveTo>
                <a:cubicBezTo>
                  <a:pt x="1855612" y="227312"/>
                  <a:pt x="1854237" y="228687"/>
                  <a:pt x="1853292" y="228687"/>
                </a:cubicBezTo>
                <a:cubicBezTo>
                  <a:pt x="1850984" y="228133"/>
                  <a:pt x="1849566" y="225813"/>
                  <a:pt x="1850120" y="223505"/>
                </a:cubicBezTo>
                <a:cubicBezTo>
                  <a:pt x="1850262" y="222921"/>
                  <a:pt x="1850520" y="222375"/>
                  <a:pt x="1850885" y="221898"/>
                </a:cubicBezTo>
                <a:cubicBezTo>
                  <a:pt x="1853764" y="218676"/>
                  <a:pt x="1857674" y="221383"/>
                  <a:pt x="1856170" y="225250"/>
                </a:cubicBezTo>
                <a:close/>
                <a:moveTo>
                  <a:pt x="1849210" y="109543"/>
                </a:moveTo>
                <a:cubicBezTo>
                  <a:pt x="1848015" y="109496"/>
                  <a:pt x="1847078" y="108503"/>
                  <a:pt x="1847104" y="107309"/>
                </a:cubicBezTo>
                <a:cubicBezTo>
                  <a:pt x="1847104" y="106063"/>
                  <a:pt x="1848050" y="105633"/>
                  <a:pt x="1849210" y="106364"/>
                </a:cubicBezTo>
                <a:cubicBezTo>
                  <a:pt x="1850370" y="107094"/>
                  <a:pt x="1851315" y="108082"/>
                  <a:pt x="1851315" y="108598"/>
                </a:cubicBezTo>
                <a:cubicBezTo>
                  <a:pt x="1851315" y="109113"/>
                  <a:pt x="1850327" y="109371"/>
                  <a:pt x="1849167" y="109371"/>
                </a:cubicBezTo>
                <a:close/>
                <a:moveTo>
                  <a:pt x="1849210" y="146751"/>
                </a:moveTo>
                <a:cubicBezTo>
                  <a:pt x="1849210" y="152294"/>
                  <a:pt x="1848737" y="152981"/>
                  <a:pt x="1846417" y="150618"/>
                </a:cubicBezTo>
                <a:cubicBezTo>
                  <a:pt x="1844097" y="148255"/>
                  <a:pt x="1844784" y="141424"/>
                  <a:pt x="1847104" y="141424"/>
                </a:cubicBezTo>
                <a:cubicBezTo>
                  <a:pt x="1848222" y="141252"/>
                  <a:pt x="1849167" y="143658"/>
                  <a:pt x="1849167" y="146580"/>
                </a:cubicBezTo>
                <a:close/>
                <a:moveTo>
                  <a:pt x="1851315" y="260653"/>
                </a:moveTo>
                <a:cubicBezTo>
                  <a:pt x="1851315" y="264606"/>
                  <a:pt x="1845257" y="266325"/>
                  <a:pt x="1842249" y="263274"/>
                </a:cubicBezTo>
                <a:cubicBezTo>
                  <a:pt x="1840144" y="261126"/>
                  <a:pt x="1840574" y="254080"/>
                  <a:pt x="1842765" y="254080"/>
                </a:cubicBezTo>
                <a:cubicBezTo>
                  <a:pt x="1847491" y="253908"/>
                  <a:pt x="1851272" y="256787"/>
                  <a:pt x="1851272" y="260482"/>
                </a:cubicBezTo>
                <a:close/>
                <a:moveTo>
                  <a:pt x="1851315" y="4130617"/>
                </a:moveTo>
                <a:cubicBezTo>
                  <a:pt x="1851289" y="4131781"/>
                  <a:pt x="1850331" y="4132700"/>
                  <a:pt x="1849167" y="4132679"/>
                </a:cubicBezTo>
                <a:cubicBezTo>
                  <a:pt x="1848007" y="4132653"/>
                  <a:pt x="1847083" y="4131695"/>
                  <a:pt x="1847104" y="4130531"/>
                </a:cubicBezTo>
                <a:cubicBezTo>
                  <a:pt x="1847130" y="4129384"/>
                  <a:pt x="1848062" y="4128468"/>
                  <a:pt x="1849210" y="4128468"/>
                </a:cubicBezTo>
                <a:cubicBezTo>
                  <a:pt x="1850305" y="4128490"/>
                  <a:pt x="1851203" y="4129349"/>
                  <a:pt x="1851272" y="4130445"/>
                </a:cubicBezTo>
                <a:close/>
                <a:moveTo>
                  <a:pt x="1846159" y="4255905"/>
                </a:moveTo>
                <a:cubicBezTo>
                  <a:pt x="1849940" y="4251608"/>
                  <a:pt x="1853420" y="4250448"/>
                  <a:pt x="1853377" y="4253327"/>
                </a:cubicBezTo>
                <a:cubicBezTo>
                  <a:pt x="1853377" y="4254186"/>
                  <a:pt x="1850928" y="4256077"/>
                  <a:pt x="1847921" y="4257623"/>
                </a:cubicBezTo>
                <a:cubicBezTo>
                  <a:pt x="1842507" y="4259858"/>
                  <a:pt x="1842464" y="4259815"/>
                  <a:pt x="1846116" y="4255733"/>
                </a:cubicBezTo>
                <a:close/>
                <a:moveTo>
                  <a:pt x="1852045" y="239600"/>
                </a:moveTo>
                <a:cubicBezTo>
                  <a:pt x="1853721" y="237839"/>
                  <a:pt x="1859650" y="240546"/>
                  <a:pt x="1859650" y="243123"/>
                </a:cubicBezTo>
                <a:cubicBezTo>
                  <a:pt x="1859650" y="244327"/>
                  <a:pt x="1858275" y="245315"/>
                  <a:pt x="1856643" y="245315"/>
                </a:cubicBezTo>
                <a:cubicBezTo>
                  <a:pt x="1853292" y="245401"/>
                  <a:pt x="1850198" y="241534"/>
                  <a:pt x="1852045" y="239600"/>
                </a:cubicBezTo>
                <a:close/>
                <a:moveTo>
                  <a:pt x="1854795" y="1660777"/>
                </a:moveTo>
                <a:cubicBezTo>
                  <a:pt x="1856316" y="1660854"/>
                  <a:pt x="1857713" y="1661632"/>
                  <a:pt x="1858576" y="1662882"/>
                </a:cubicBezTo>
                <a:cubicBezTo>
                  <a:pt x="1860209" y="1665503"/>
                  <a:pt x="1859479" y="1665503"/>
                  <a:pt x="1855440" y="1662882"/>
                </a:cubicBezTo>
                <a:cubicBezTo>
                  <a:pt x="1853764" y="1661765"/>
                  <a:pt x="1853335" y="1660906"/>
                  <a:pt x="1854795" y="1660863"/>
                </a:cubicBezTo>
                <a:close/>
                <a:moveTo>
                  <a:pt x="1859650" y="2738270"/>
                </a:moveTo>
                <a:cubicBezTo>
                  <a:pt x="1860836" y="2738245"/>
                  <a:pt x="1861816" y="2739190"/>
                  <a:pt x="1861842" y="2740376"/>
                </a:cubicBezTo>
                <a:cubicBezTo>
                  <a:pt x="1861863" y="2741562"/>
                  <a:pt x="1860922" y="2742541"/>
                  <a:pt x="1859736" y="2742567"/>
                </a:cubicBezTo>
                <a:cubicBezTo>
                  <a:pt x="1858551" y="2742588"/>
                  <a:pt x="1857571" y="2741647"/>
                  <a:pt x="1857545" y="2740462"/>
                </a:cubicBezTo>
                <a:cubicBezTo>
                  <a:pt x="1857545" y="2740449"/>
                  <a:pt x="1857545" y="2740432"/>
                  <a:pt x="1857545" y="2740419"/>
                </a:cubicBezTo>
                <a:cubicBezTo>
                  <a:pt x="1857567" y="2739271"/>
                  <a:pt x="1858503" y="2738356"/>
                  <a:pt x="1859650" y="2738356"/>
                </a:cubicBezTo>
                <a:close/>
                <a:moveTo>
                  <a:pt x="1862572" y="4268666"/>
                </a:moveTo>
                <a:cubicBezTo>
                  <a:pt x="1865064" y="4266560"/>
                  <a:pt x="1866095" y="4266990"/>
                  <a:pt x="1868072" y="4270685"/>
                </a:cubicBezTo>
                <a:cubicBezTo>
                  <a:pt x="1871423" y="4277044"/>
                  <a:pt x="1867728" y="4280395"/>
                  <a:pt x="1863088" y="4275239"/>
                </a:cubicBezTo>
                <a:cubicBezTo>
                  <a:pt x="1859994" y="4271845"/>
                  <a:pt x="1859951" y="4270986"/>
                  <a:pt x="1862572" y="4268752"/>
                </a:cubicBezTo>
                <a:close/>
                <a:moveTo>
                  <a:pt x="1861756" y="220781"/>
                </a:moveTo>
                <a:cubicBezTo>
                  <a:pt x="1861756" y="217387"/>
                  <a:pt x="1867298" y="214122"/>
                  <a:pt x="1869447" y="216485"/>
                </a:cubicBezTo>
                <a:cubicBezTo>
                  <a:pt x="1870134" y="217172"/>
                  <a:pt x="1869447" y="219192"/>
                  <a:pt x="1868072" y="220996"/>
                </a:cubicBezTo>
                <a:cubicBezTo>
                  <a:pt x="1864677" y="225035"/>
                  <a:pt x="1861756" y="225035"/>
                  <a:pt x="1861756" y="220867"/>
                </a:cubicBezTo>
                <a:close/>
                <a:moveTo>
                  <a:pt x="1868029" y="3134758"/>
                </a:moveTo>
                <a:cubicBezTo>
                  <a:pt x="1868029" y="3132953"/>
                  <a:pt x="1868974" y="3131449"/>
                  <a:pt x="1870091" y="3131449"/>
                </a:cubicBezTo>
                <a:cubicBezTo>
                  <a:pt x="1871230" y="3131424"/>
                  <a:pt x="1872171" y="3132330"/>
                  <a:pt x="1872196" y="3133469"/>
                </a:cubicBezTo>
                <a:cubicBezTo>
                  <a:pt x="1872196" y="3133469"/>
                  <a:pt x="1872196" y="3133469"/>
                  <a:pt x="1872196" y="3133469"/>
                </a:cubicBezTo>
                <a:cubicBezTo>
                  <a:pt x="1872024" y="3134831"/>
                  <a:pt x="1871251" y="3136042"/>
                  <a:pt x="1870091" y="3136777"/>
                </a:cubicBezTo>
                <a:cubicBezTo>
                  <a:pt x="1868974" y="3137593"/>
                  <a:pt x="1868029" y="3136648"/>
                  <a:pt x="1868029" y="3134844"/>
                </a:cubicBezTo>
                <a:close/>
                <a:moveTo>
                  <a:pt x="1870091" y="247463"/>
                </a:moveTo>
                <a:cubicBezTo>
                  <a:pt x="1870091" y="250256"/>
                  <a:pt x="1864462" y="250213"/>
                  <a:pt x="1862744" y="247463"/>
                </a:cubicBezTo>
                <a:cubicBezTo>
                  <a:pt x="1862056" y="246260"/>
                  <a:pt x="1862744" y="244756"/>
                  <a:pt x="1864763" y="244069"/>
                </a:cubicBezTo>
                <a:cubicBezTo>
                  <a:pt x="1866783" y="243381"/>
                  <a:pt x="1867599" y="241190"/>
                  <a:pt x="1866740" y="237667"/>
                </a:cubicBezTo>
                <a:cubicBezTo>
                  <a:pt x="1865150" y="231351"/>
                  <a:pt x="1867384" y="231179"/>
                  <a:pt x="1872497" y="237194"/>
                </a:cubicBezTo>
                <a:cubicBezTo>
                  <a:pt x="1877610" y="243209"/>
                  <a:pt x="1877481" y="245358"/>
                  <a:pt x="1873270" y="245358"/>
                </a:cubicBezTo>
                <a:cubicBezTo>
                  <a:pt x="1871509" y="245401"/>
                  <a:pt x="1870091" y="246346"/>
                  <a:pt x="1870091" y="247506"/>
                </a:cubicBezTo>
                <a:close/>
                <a:moveTo>
                  <a:pt x="1874388" y="115601"/>
                </a:moveTo>
                <a:cubicBezTo>
                  <a:pt x="1874388" y="113195"/>
                  <a:pt x="1873528" y="111734"/>
                  <a:pt x="1872497" y="112422"/>
                </a:cubicBezTo>
                <a:cubicBezTo>
                  <a:pt x="1870005" y="113969"/>
                  <a:pt x="1863904" y="111562"/>
                  <a:pt x="1863904" y="109028"/>
                </a:cubicBezTo>
                <a:cubicBezTo>
                  <a:pt x="1863904" y="107953"/>
                  <a:pt x="1866009" y="106278"/>
                  <a:pt x="1868587" y="105332"/>
                </a:cubicBezTo>
                <a:cubicBezTo>
                  <a:pt x="1872196" y="103958"/>
                  <a:pt x="1874087" y="104688"/>
                  <a:pt x="1877180" y="108641"/>
                </a:cubicBezTo>
                <a:cubicBezTo>
                  <a:pt x="1879178" y="110884"/>
                  <a:pt x="1880175" y="113853"/>
                  <a:pt x="1879930" y="116847"/>
                </a:cubicBezTo>
                <a:cubicBezTo>
                  <a:pt x="1878040" y="121531"/>
                  <a:pt x="1874302" y="120671"/>
                  <a:pt x="1874302" y="115644"/>
                </a:cubicBezTo>
                <a:close/>
                <a:moveTo>
                  <a:pt x="1875676" y="62582"/>
                </a:moveTo>
                <a:cubicBezTo>
                  <a:pt x="1873997" y="62539"/>
                  <a:pt x="1872424" y="61752"/>
                  <a:pt x="1871380" y="60433"/>
                </a:cubicBezTo>
                <a:cubicBezTo>
                  <a:pt x="1870650" y="59273"/>
                  <a:pt x="1871380" y="58328"/>
                  <a:pt x="1873228" y="58328"/>
                </a:cubicBezTo>
                <a:cubicBezTo>
                  <a:pt x="1874899" y="58367"/>
                  <a:pt x="1876467" y="59136"/>
                  <a:pt x="1877524" y="60433"/>
                </a:cubicBezTo>
                <a:cubicBezTo>
                  <a:pt x="1878169" y="61636"/>
                  <a:pt x="1877309" y="62625"/>
                  <a:pt x="1875591" y="62625"/>
                </a:cubicBezTo>
                <a:close/>
                <a:moveTo>
                  <a:pt x="1878083" y="91927"/>
                </a:moveTo>
                <a:cubicBezTo>
                  <a:pt x="1878555" y="93302"/>
                  <a:pt x="1877438" y="94462"/>
                  <a:pt x="1875634" y="94462"/>
                </a:cubicBezTo>
                <a:cubicBezTo>
                  <a:pt x="1873778" y="94441"/>
                  <a:pt x="1872282" y="92924"/>
                  <a:pt x="1872282" y="91068"/>
                </a:cubicBezTo>
                <a:cubicBezTo>
                  <a:pt x="1872196" y="87373"/>
                  <a:pt x="1876708" y="88017"/>
                  <a:pt x="1877997" y="91970"/>
                </a:cubicBezTo>
                <a:close/>
                <a:moveTo>
                  <a:pt x="1872927" y="50594"/>
                </a:moveTo>
                <a:cubicBezTo>
                  <a:pt x="1871732" y="52072"/>
                  <a:pt x="1869571" y="52300"/>
                  <a:pt x="1868093" y="51105"/>
                </a:cubicBezTo>
                <a:cubicBezTo>
                  <a:pt x="1867728" y="50813"/>
                  <a:pt x="1867432" y="50448"/>
                  <a:pt x="1867212" y="50036"/>
                </a:cubicBezTo>
                <a:cubicBezTo>
                  <a:pt x="1866568" y="49004"/>
                  <a:pt x="1867212" y="47587"/>
                  <a:pt x="1869103" y="46942"/>
                </a:cubicBezTo>
                <a:cubicBezTo>
                  <a:pt x="1872282" y="45739"/>
                  <a:pt x="1875247" y="48360"/>
                  <a:pt x="1872841" y="50551"/>
                </a:cubicBezTo>
                <a:close/>
                <a:moveTo>
                  <a:pt x="1877610" y="245272"/>
                </a:moveTo>
                <a:cubicBezTo>
                  <a:pt x="1878813" y="243209"/>
                  <a:pt x="1879844" y="243467"/>
                  <a:pt x="1881907" y="246303"/>
                </a:cubicBezTo>
                <a:cubicBezTo>
                  <a:pt x="1883367" y="248322"/>
                  <a:pt x="1885602" y="249396"/>
                  <a:pt x="1886805" y="248623"/>
                </a:cubicBezTo>
                <a:cubicBezTo>
                  <a:pt x="1888008" y="247850"/>
                  <a:pt x="1889039" y="248236"/>
                  <a:pt x="1889039" y="249482"/>
                </a:cubicBezTo>
                <a:cubicBezTo>
                  <a:pt x="1889039" y="252189"/>
                  <a:pt x="1882852" y="252361"/>
                  <a:pt x="1878813" y="249783"/>
                </a:cubicBezTo>
                <a:cubicBezTo>
                  <a:pt x="1877249" y="248988"/>
                  <a:pt x="1876622" y="247076"/>
                  <a:pt x="1877417" y="245508"/>
                </a:cubicBezTo>
                <a:cubicBezTo>
                  <a:pt x="1877451" y="245444"/>
                  <a:pt x="1877485" y="245379"/>
                  <a:pt x="1877524" y="245315"/>
                </a:cubicBezTo>
                <a:close/>
                <a:moveTo>
                  <a:pt x="1882766" y="228343"/>
                </a:moveTo>
                <a:cubicBezTo>
                  <a:pt x="1882766" y="227196"/>
                  <a:pt x="1883681" y="226259"/>
                  <a:pt x="1884828" y="226238"/>
                </a:cubicBezTo>
                <a:cubicBezTo>
                  <a:pt x="1885993" y="226238"/>
                  <a:pt x="1886933" y="227179"/>
                  <a:pt x="1886933" y="228343"/>
                </a:cubicBezTo>
                <a:cubicBezTo>
                  <a:pt x="1886933" y="229508"/>
                  <a:pt x="1885993" y="230449"/>
                  <a:pt x="1884828" y="230449"/>
                </a:cubicBezTo>
                <a:cubicBezTo>
                  <a:pt x="1883664" y="230474"/>
                  <a:pt x="1882706" y="229551"/>
                  <a:pt x="1882680" y="228386"/>
                </a:cubicBezTo>
                <a:cubicBezTo>
                  <a:pt x="1882680" y="228386"/>
                  <a:pt x="1882680" y="228386"/>
                  <a:pt x="1882680" y="228386"/>
                </a:cubicBezTo>
                <a:close/>
                <a:moveTo>
                  <a:pt x="1881348" y="4262822"/>
                </a:moveTo>
                <a:cubicBezTo>
                  <a:pt x="1882594" y="4261576"/>
                  <a:pt x="1891144" y="4268795"/>
                  <a:pt x="1891144" y="4271072"/>
                </a:cubicBezTo>
                <a:cubicBezTo>
                  <a:pt x="1891144" y="4272017"/>
                  <a:pt x="1889769" y="4272747"/>
                  <a:pt x="1888094" y="4272747"/>
                </a:cubicBezTo>
                <a:cubicBezTo>
                  <a:pt x="1884871" y="4272833"/>
                  <a:pt x="1879543" y="4264799"/>
                  <a:pt x="1881262" y="4262908"/>
                </a:cubicBezTo>
                <a:close/>
                <a:moveTo>
                  <a:pt x="1883840" y="124237"/>
                </a:moveTo>
                <a:cubicBezTo>
                  <a:pt x="1885426" y="122746"/>
                  <a:pt x="1887557" y="121986"/>
                  <a:pt x="1889726" y="122132"/>
                </a:cubicBezTo>
                <a:cubicBezTo>
                  <a:pt x="1893464" y="122132"/>
                  <a:pt x="1893722" y="122562"/>
                  <a:pt x="1891187" y="124237"/>
                </a:cubicBezTo>
                <a:cubicBezTo>
                  <a:pt x="1886933" y="126944"/>
                  <a:pt x="1882079" y="126944"/>
                  <a:pt x="1883840" y="124237"/>
                </a:cubicBezTo>
                <a:close/>
                <a:moveTo>
                  <a:pt x="1877696" y="3933"/>
                </a:moveTo>
                <a:cubicBezTo>
                  <a:pt x="1883840" y="8015"/>
                  <a:pt x="1884313" y="11452"/>
                  <a:pt x="1878727" y="11452"/>
                </a:cubicBezTo>
                <a:cubicBezTo>
                  <a:pt x="1876725" y="11358"/>
                  <a:pt x="1874779" y="12140"/>
                  <a:pt x="1873399" y="13601"/>
                </a:cubicBezTo>
                <a:cubicBezTo>
                  <a:pt x="1871681" y="16394"/>
                  <a:pt x="1869532" y="16308"/>
                  <a:pt x="1866482" y="13171"/>
                </a:cubicBezTo>
                <a:cubicBezTo>
                  <a:pt x="1859479" y="6297"/>
                  <a:pt x="1869060" y="-1609"/>
                  <a:pt x="1877567" y="4062"/>
                </a:cubicBezTo>
                <a:close/>
                <a:moveTo>
                  <a:pt x="1864806" y="86599"/>
                </a:moveTo>
                <a:cubicBezTo>
                  <a:pt x="1862400" y="89006"/>
                  <a:pt x="1860166" y="88103"/>
                  <a:pt x="1857846" y="83721"/>
                </a:cubicBezTo>
                <a:cubicBezTo>
                  <a:pt x="1856084" y="80412"/>
                  <a:pt x="1856256" y="79424"/>
                  <a:pt x="1858576" y="79424"/>
                </a:cubicBezTo>
                <a:cubicBezTo>
                  <a:pt x="1861885" y="79596"/>
                  <a:pt x="1866396" y="84924"/>
                  <a:pt x="1864505" y="86728"/>
                </a:cubicBezTo>
                <a:close/>
                <a:moveTo>
                  <a:pt x="1853592" y="9261"/>
                </a:moveTo>
                <a:cubicBezTo>
                  <a:pt x="1855998" y="5351"/>
                  <a:pt x="1858834" y="7800"/>
                  <a:pt x="1857158" y="12269"/>
                </a:cubicBezTo>
                <a:cubicBezTo>
                  <a:pt x="1856428" y="14073"/>
                  <a:pt x="1854924" y="15534"/>
                  <a:pt x="1853721" y="15534"/>
                </a:cubicBezTo>
                <a:cubicBezTo>
                  <a:pt x="1850756" y="15835"/>
                  <a:pt x="1850713" y="13644"/>
                  <a:pt x="1853292" y="9562"/>
                </a:cubicBezTo>
                <a:close/>
                <a:moveTo>
                  <a:pt x="1855741" y="51668"/>
                </a:moveTo>
                <a:cubicBezTo>
                  <a:pt x="1855741" y="52871"/>
                  <a:pt x="1855354" y="53817"/>
                  <a:pt x="1854838" y="53817"/>
                </a:cubicBezTo>
                <a:cubicBezTo>
                  <a:pt x="1854323" y="53817"/>
                  <a:pt x="1853335" y="52871"/>
                  <a:pt x="1852604" y="51668"/>
                </a:cubicBezTo>
                <a:cubicBezTo>
                  <a:pt x="1851874" y="50465"/>
                  <a:pt x="1852346" y="49563"/>
                  <a:pt x="1853549" y="49563"/>
                </a:cubicBezTo>
                <a:cubicBezTo>
                  <a:pt x="1854727" y="49696"/>
                  <a:pt x="1855577" y="50757"/>
                  <a:pt x="1855444" y="51939"/>
                </a:cubicBezTo>
                <a:cubicBezTo>
                  <a:pt x="1855444" y="51948"/>
                  <a:pt x="1855440" y="51961"/>
                  <a:pt x="1855440" y="51969"/>
                </a:cubicBezTo>
                <a:close/>
                <a:moveTo>
                  <a:pt x="1849468" y="62324"/>
                </a:moveTo>
                <a:cubicBezTo>
                  <a:pt x="1850632" y="62324"/>
                  <a:pt x="1851573" y="63265"/>
                  <a:pt x="1851573" y="64429"/>
                </a:cubicBezTo>
                <a:cubicBezTo>
                  <a:pt x="1851573" y="65594"/>
                  <a:pt x="1850632" y="66534"/>
                  <a:pt x="1849468" y="66534"/>
                </a:cubicBezTo>
                <a:cubicBezTo>
                  <a:pt x="1848303" y="66534"/>
                  <a:pt x="1847362" y="65594"/>
                  <a:pt x="1847362" y="64429"/>
                </a:cubicBezTo>
                <a:cubicBezTo>
                  <a:pt x="1847491" y="63488"/>
                  <a:pt x="1848226" y="62753"/>
                  <a:pt x="1849167" y="62625"/>
                </a:cubicBezTo>
                <a:close/>
                <a:moveTo>
                  <a:pt x="1842980" y="74956"/>
                </a:moveTo>
                <a:cubicBezTo>
                  <a:pt x="1845356" y="76008"/>
                  <a:pt x="1846627" y="78621"/>
                  <a:pt x="1845987" y="81143"/>
                </a:cubicBezTo>
                <a:cubicBezTo>
                  <a:pt x="1845214" y="84107"/>
                  <a:pt x="1846331" y="85439"/>
                  <a:pt x="1850284" y="86513"/>
                </a:cubicBezTo>
                <a:cubicBezTo>
                  <a:pt x="1856557" y="88103"/>
                  <a:pt x="1857201" y="91498"/>
                  <a:pt x="1852003" y="95493"/>
                </a:cubicBezTo>
                <a:cubicBezTo>
                  <a:pt x="1846804" y="99489"/>
                  <a:pt x="1843109" y="99102"/>
                  <a:pt x="1843109" y="94720"/>
                </a:cubicBezTo>
                <a:cubicBezTo>
                  <a:pt x="1842644" y="91231"/>
                  <a:pt x="1841553" y="87854"/>
                  <a:pt x="1839886" y="84752"/>
                </a:cubicBezTo>
                <a:cubicBezTo>
                  <a:pt x="1835547" y="77061"/>
                  <a:pt x="1837050" y="72034"/>
                  <a:pt x="1842679" y="75256"/>
                </a:cubicBezTo>
                <a:close/>
                <a:moveTo>
                  <a:pt x="1839027" y="136697"/>
                </a:moveTo>
                <a:cubicBezTo>
                  <a:pt x="1840191" y="136719"/>
                  <a:pt x="1841111" y="137681"/>
                  <a:pt x="1841089" y="138846"/>
                </a:cubicBezTo>
                <a:cubicBezTo>
                  <a:pt x="1841089" y="138846"/>
                  <a:pt x="1841089" y="138846"/>
                  <a:pt x="1841089" y="138846"/>
                </a:cubicBezTo>
                <a:cubicBezTo>
                  <a:pt x="1841089" y="139993"/>
                  <a:pt x="1840174" y="140930"/>
                  <a:pt x="1839027" y="140951"/>
                </a:cubicBezTo>
                <a:cubicBezTo>
                  <a:pt x="1837863" y="140951"/>
                  <a:pt x="1836922" y="140010"/>
                  <a:pt x="1836922" y="138846"/>
                </a:cubicBezTo>
                <a:cubicBezTo>
                  <a:pt x="1837029" y="137892"/>
                  <a:pt x="1837772" y="137131"/>
                  <a:pt x="1838726" y="136998"/>
                </a:cubicBezTo>
                <a:close/>
                <a:moveTo>
                  <a:pt x="1836578" y="1266480"/>
                </a:moveTo>
                <a:cubicBezTo>
                  <a:pt x="1837772" y="1267180"/>
                  <a:pt x="1838554" y="1268411"/>
                  <a:pt x="1838683" y="1269789"/>
                </a:cubicBezTo>
                <a:cubicBezTo>
                  <a:pt x="1838636" y="1270911"/>
                  <a:pt x="1837699" y="1271790"/>
                  <a:pt x="1836578" y="1271765"/>
                </a:cubicBezTo>
                <a:cubicBezTo>
                  <a:pt x="1835418" y="1271765"/>
                  <a:pt x="1834473" y="1270304"/>
                  <a:pt x="1834473" y="1268457"/>
                </a:cubicBezTo>
                <a:cubicBezTo>
                  <a:pt x="1834473" y="1266609"/>
                  <a:pt x="1835461" y="1265879"/>
                  <a:pt x="1836578" y="1266480"/>
                </a:cubicBezTo>
                <a:close/>
                <a:moveTo>
                  <a:pt x="1835332" y="206216"/>
                </a:moveTo>
                <a:cubicBezTo>
                  <a:pt x="1837093" y="210813"/>
                  <a:pt x="1828629" y="209696"/>
                  <a:pt x="1826180" y="205013"/>
                </a:cubicBezTo>
                <a:cubicBezTo>
                  <a:pt x="1825218" y="203372"/>
                  <a:pt x="1824479" y="201610"/>
                  <a:pt x="1823989" y="199771"/>
                </a:cubicBezTo>
                <a:cubicBezTo>
                  <a:pt x="1824032" y="197623"/>
                  <a:pt x="1834300" y="203509"/>
                  <a:pt x="1835375" y="206345"/>
                </a:cubicBezTo>
                <a:close/>
                <a:moveTo>
                  <a:pt x="1807791" y="258849"/>
                </a:moveTo>
                <a:cubicBezTo>
                  <a:pt x="1809681" y="256958"/>
                  <a:pt x="1820680" y="260997"/>
                  <a:pt x="1821411" y="264005"/>
                </a:cubicBezTo>
                <a:cubicBezTo>
                  <a:pt x="1821884" y="265380"/>
                  <a:pt x="1820552" y="266454"/>
                  <a:pt x="1818403" y="266454"/>
                </a:cubicBezTo>
                <a:cubicBezTo>
                  <a:pt x="1813892" y="266497"/>
                  <a:pt x="1805986" y="261083"/>
                  <a:pt x="1807834" y="258978"/>
                </a:cubicBezTo>
                <a:close/>
                <a:moveTo>
                  <a:pt x="1816685" y="1824347"/>
                </a:moveTo>
                <a:cubicBezTo>
                  <a:pt x="1815954" y="1825550"/>
                  <a:pt x="1814966" y="1826495"/>
                  <a:pt x="1814450" y="1826495"/>
                </a:cubicBezTo>
                <a:cubicBezTo>
                  <a:pt x="1813935" y="1826495"/>
                  <a:pt x="1813505" y="1825550"/>
                  <a:pt x="1813505" y="1824347"/>
                </a:cubicBezTo>
                <a:cubicBezTo>
                  <a:pt x="1813552" y="1823153"/>
                  <a:pt x="1814545" y="1822216"/>
                  <a:pt x="1815740" y="1822242"/>
                </a:cubicBezTo>
                <a:cubicBezTo>
                  <a:pt x="1817028" y="1822371"/>
                  <a:pt x="1817415" y="1823316"/>
                  <a:pt x="1816728" y="1824476"/>
                </a:cubicBezTo>
                <a:close/>
                <a:moveTo>
                  <a:pt x="1811443" y="2260922"/>
                </a:moveTo>
                <a:cubicBezTo>
                  <a:pt x="1811443" y="2262756"/>
                  <a:pt x="1809969" y="2264251"/>
                  <a:pt x="1808135" y="2264273"/>
                </a:cubicBezTo>
                <a:cubicBezTo>
                  <a:pt x="1806287" y="2264273"/>
                  <a:pt x="1805170" y="2263156"/>
                  <a:pt x="1805642" y="2261781"/>
                </a:cubicBezTo>
                <a:cubicBezTo>
                  <a:pt x="1806974" y="2257957"/>
                  <a:pt x="1811486" y="2257312"/>
                  <a:pt x="1811486" y="2261050"/>
                </a:cubicBezTo>
                <a:close/>
                <a:moveTo>
                  <a:pt x="1811443" y="108727"/>
                </a:moveTo>
                <a:cubicBezTo>
                  <a:pt x="1811683" y="106656"/>
                  <a:pt x="1812375" y="104662"/>
                  <a:pt x="1813462" y="102883"/>
                </a:cubicBezTo>
                <a:cubicBezTo>
                  <a:pt x="1816083" y="98587"/>
                  <a:pt x="1820938" y="103184"/>
                  <a:pt x="1819134" y="108039"/>
                </a:cubicBezTo>
                <a:cubicBezTo>
                  <a:pt x="1817673" y="112121"/>
                  <a:pt x="1811486" y="112680"/>
                  <a:pt x="1811486" y="108856"/>
                </a:cubicBezTo>
                <a:close/>
                <a:moveTo>
                  <a:pt x="1820852" y="640556"/>
                </a:moveTo>
                <a:cubicBezTo>
                  <a:pt x="1821566" y="639390"/>
                  <a:pt x="1822764" y="638603"/>
                  <a:pt x="1824118" y="638408"/>
                </a:cubicBezTo>
                <a:cubicBezTo>
                  <a:pt x="1825256" y="638454"/>
                  <a:pt x="1826141" y="639415"/>
                  <a:pt x="1826094" y="640553"/>
                </a:cubicBezTo>
                <a:cubicBezTo>
                  <a:pt x="1826094" y="640554"/>
                  <a:pt x="1826094" y="640555"/>
                  <a:pt x="1826094" y="640556"/>
                </a:cubicBezTo>
                <a:cubicBezTo>
                  <a:pt x="1826094" y="641716"/>
                  <a:pt x="1824633" y="642661"/>
                  <a:pt x="1822829" y="642661"/>
                </a:cubicBezTo>
                <a:cubicBezTo>
                  <a:pt x="1821024" y="642661"/>
                  <a:pt x="1820208" y="641845"/>
                  <a:pt x="1820895" y="640685"/>
                </a:cubicBezTo>
                <a:close/>
                <a:moveTo>
                  <a:pt x="1823989" y="150747"/>
                </a:moveTo>
                <a:cubicBezTo>
                  <a:pt x="1823989" y="148556"/>
                  <a:pt x="1825879" y="147396"/>
                  <a:pt x="1829403" y="147396"/>
                </a:cubicBezTo>
                <a:cubicBezTo>
                  <a:pt x="1832926" y="147396"/>
                  <a:pt x="1834516" y="148427"/>
                  <a:pt x="1833957" y="150060"/>
                </a:cubicBezTo>
                <a:cubicBezTo>
                  <a:pt x="1832668" y="154356"/>
                  <a:pt x="1824032" y="154958"/>
                  <a:pt x="1824032" y="150962"/>
                </a:cubicBezTo>
                <a:close/>
                <a:moveTo>
                  <a:pt x="1831551" y="64343"/>
                </a:moveTo>
                <a:cubicBezTo>
                  <a:pt x="1834473" y="61894"/>
                  <a:pt x="1834773" y="62152"/>
                  <a:pt x="1834129" y="66577"/>
                </a:cubicBezTo>
                <a:cubicBezTo>
                  <a:pt x="1833987" y="68953"/>
                  <a:pt x="1832767" y="71136"/>
                  <a:pt x="1830820" y="72507"/>
                </a:cubicBezTo>
                <a:cubicBezTo>
                  <a:pt x="1827082" y="73968"/>
                  <a:pt x="1827641" y="67737"/>
                  <a:pt x="1831594" y="64558"/>
                </a:cubicBezTo>
                <a:close/>
                <a:moveTo>
                  <a:pt x="1828199" y="140092"/>
                </a:moveTo>
                <a:cubicBezTo>
                  <a:pt x="1828199" y="143658"/>
                  <a:pt x="1822829" y="144388"/>
                  <a:pt x="1820723" y="140865"/>
                </a:cubicBezTo>
                <a:cubicBezTo>
                  <a:pt x="1818618" y="137342"/>
                  <a:pt x="1822958" y="133733"/>
                  <a:pt x="1825922" y="135623"/>
                </a:cubicBezTo>
                <a:cubicBezTo>
                  <a:pt x="1827396" y="136728"/>
                  <a:pt x="1828255" y="138468"/>
                  <a:pt x="1828242" y="140307"/>
                </a:cubicBezTo>
                <a:close/>
                <a:moveTo>
                  <a:pt x="1823259" y="29498"/>
                </a:moveTo>
                <a:cubicBezTo>
                  <a:pt x="1822086" y="30856"/>
                  <a:pt x="1820612" y="31930"/>
                  <a:pt x="1818962" y="32635"/>
                </a:cubicBezTo>
                <a:cubicBezTo>
                  <a:pt x="1816599" y="32635"/>
                  <a:pt x="1817845" y="26748"/>
                  <a:pt x="1820723" y="24299"/>
                </a:cubicBezTo>
                <a:cubicBezTo>
                  <a:pt x="1824934" y="20948"/>
                  <a:pt x="1827297" y="25631"/>
                  <a:pt x="1823301" y="29713"/>
                </a:cubicBezTo>
                <a:close/>
                <a:moveTo>
                  <a:pt x="1814665" y="13515"/>
                </a:moveTo>
                <a:cubicBezTo>
                  <a:pt x="1817243" y="11324"/>
                  <a:pt x="1817802" y="11495"/>
                  <a:pt x="1817802" y="14331"/>
                </a:cubicBezTo>
                <a:cubicBezTo>
                  <a:pt x="1817875" y="16144"/>
                  <a:pt x="1816474" y="17674"/>
                  <a:pt x="1814665" y="17768"/>
                </a:cubicBezTo>
                <a:cubicBezTo>
                  <a:pt x="1812947" y="17768"/>
                  <a:pt x="1811529" y="17425"/>
                  <a:pt x="1811529" y="16952"/>
                </a:cubicBezTo>
                <a:cubicBezTo>
                  <a:pt x="1812341" y="15685"/>
                  <a:pt x="1813389" y="14589"/>
                  <a:pt x="1814622" y="13730"/>
                </a:cubicBezTo>
                <a:close/>
                <a:moveTo>
                  <a:pt x="1811529" y="232296"/>
                </a:moveTo>
                <a:cubicBezTo>
                  <a:pt x="1811529" y="234960"/>
                  <a:pt x="1808263" y="236893"/>
                  <a:pt x="1806588" y="235175"/>
                </a:cubicBezTo>
                <a:cubicBezTo>
                  <a:pt x="1804225" y="232812"/>
                  <a:pt x="1805127" y="230277"/>
                  <a:pt x="1808392" y="230277"/>
                </a:cubicBezTo>
                <a:cubicBezTo>
                  <a:pt x="1810068" y="230492"/>
                  <a:pt x="1811486" y="231394"/>
                  <a:pt x="1811486" y="232511"/>
                </a:cubicBezTo>
                <a:close/>
                <a:moveTo>
                  <a:pt x="1798854" y="27650"/>
                </a:moveTo>
                <a:cubicBezTo>
                  <a:pt x="1801389" y="25116"/>
                  <a:pt x="1805170" y="28939"/>
                  <a:pt x="1805213" y="34095"/>
                </a:cubicBezTo>
                <a:lnTo>
                  <a:pt x="1805213" y="34095"/>
                </a:lnTo>
                <a:cubicBezTo>
                  <a:pt x="1805213" y="38865"/>
                  <a:pt x="1801303" y="39165"/>
                  <a:pt x="1798897" y="34611"/>
                </a:cubicBezTo>
                <a:cubicBezTo>
                  <a:pt x="1797049" y="31431"/>
                  <a:pt x="1797049" y="29670"/>
                  <a:pt x="1798811" y="27865"/>
                </a:cubicBezTo>
                <a:close/>
                <a:moveTo>
                  <a:pt x="1789316" y="9476"/>
                </a:moveTo>
                <a:cubicBezTo>
                  <a:pt x="1790360" y="8166"/>
                  <a:pt x="1791936" y="7392"/>
                  <a:pt x="1793612" y="7371"/>
                </a:cubicBezTo>
                <a:cubicBezTo>
                  <a:pt x="1795245" y="7371"/>
                  <a:pt x="1796620" y="8316"/>
                  <a:pt x="1796620" y="9476"/>
                </a:cubicBezTo>
                <a:cubicBezTo>
                  <a:pt x="1796620" y="10636"/>
                  <a:pt x="1794643" y="11581"/>
                  <a:pt x="1792323" y="11581"/>
                </a:cubicBezTo>
                <a:cubicBezTo>
                  <a:pt x="1790003" y="11581"/>
                  <a:pt x="1788800" y="10636"/>
                  <a:pt x="1789316" y="9476"/>
                </a:cubicBezTo>
                <a:close/>
                <a:moveTo>
                  <a:pt x="1789316" y="34998"/>
                </a:moveTo>
                <a:cubicBezTo>
                  <a:pt x="1795167" y="38070"/>
                  <a:pt x="1800551" y="41962"/>
                  <a:pt x="1805299" y="46555"/>
                </a:cubicBezTo>
                <a:cubicBezTo>
                  <a:pt x="1806072" y="47647"/>
                  <a:pt x="1806218" y="49065"/>
                  <a:pt x="1805685" y="50293"/>
                </a:cubicBezTo>
                <a:cubicBezTo>
                  <a:pt x="1803795" y="53387"/>
                  <a:pt x="1799284" y="52055"/>
                  <a:pt x="1793698" y="46770"/>
                </a:cubicBezTo>
                <a:cubicBezTo>
                  <a:pt x="1789316" y="42173"/>
                  <a:pt x="1786437" y="34998"/>
                  <a:pt x="1789616" y="34998"/>
                </a:cubicBezTo>
                <a:close/>
                <a:moveTo>
                  <a:pt x="1775309" y="4308452"/>
                </a:moveTo>
                <a:cubicBezTo>
                  <a:pt x="1776469" y="4302265"/>
                  <a:pt x="1780078" y="4298269"/>
                  <a:pt x="1780078" y="4303210"/>
                </a:cubicBezTo>
                <a:cubicBezTo>
                  <a:pt x="1779683" y="4305745"/>
                  <a:pt x="1778682" y="4308147"/>
                  <a:pt x="1777156" y="4310213"/>
                </a:cubicBezTo>
                <a:cubicBezTo>
                  <a:pt x="1774364" y="4313952"/>
                  <a:pt x="1774278" y="4313822"/>
                  <a:pt x="1775309" y="4308452"/>
                </a:cubicBezTo>
                <a:close/>
                <a:moveTo>
                  <a:pt x="1772731" y="4241039"/>
                </a:moveTo>
                <a:cubicBezTo>
                  <a:pt x="1772043" y="4239836"/>
                  <a:pt x="1772387" y="4238890"/>
                  <a:pt x="1773547" y="4238890"/>
                </a:cubicBezTo>
                <a:cubicBezTo>
                  <a:pt x="1774952" y="4239041"/>
                  <a:pt x="1776202" y="4239836"/>
                  <a:pt x="1776941" y="4241039"/>
                </a:cubicBezTo>
                <a:cubicBezTo>
                  <a:pt x="1777672" y="4242199"/>
                  <a:pt x="1777285" y="4243144"/>
                  <a:pt x="1776125" y="4243144"/>
                </a:cubicBezTo>
                <a:cubicBezTo>
                  <a:pt x="1774716" y="4242976"/>
                  <a:pt x="1773461" y="4242169"/>
                  <a:pt x="1772731" y="4240953"/>
                </a:cubicBezTo>
                <a:close/>
                <a:moveTo>
                  <a:pt x="1779004" y="4215603"/>
                </a:moveTo>
                <a:cubicBezTo>
                  <a:pt x="1780770" y="4213248"/>
                  <a:pt x="1784108" y="4212772"/>
                  <a:pt x="1786463" y="4214537"/>
                </a:cubicBezTo>
                <a:cubicBezTo>
                  <a:pt x="1786733" y="4214739"/>
                  <a:pt x="1786982" y="4214967"/>
                  <a:pt x="1787210" y="4215216"/>
                </a:cubicBezTo>
                <a:cubicBezTo>
                  <a:pt x="1787812" y="4216205"/>
                  <a:pt x="1787210" y="4218696"/>
                  <a:pt x="1785664" y="4220716"/>
                </a:cubicBezTo>
                <a:cubicBezTo>
                  <a:pt x="1783257" y="4224024"/>
                  <a:pt x="1782742" y="4224067"/>
                  <a:pt x="1780293" y="4221102"/>
                </a:cubicBezTo>
                <a:cubicBezTo>
                  <a:pt x="1778841" y="4219633"/>
                  <a:pt x="1778342" y="4217472"/>
                  <a:pt x="1779004" y="4215517"/>
                </a:cubicBezTo>
                <a:close/>
                <a:moveTo>
                  <a:pt x="1788070" y="979384"/>
                </a:moveTo>
                <a:cubicBezTo>
                  <a:pt x="1789307" y="978670"/>
                  <a:pt x="1790828" y="978670"/>
                  <a:pt x="1792065" y="979384"/>
                </a:cubicBezTo>
                <a:cubicBezTo>
                  <a:pt x="1792753" y="980071"/>
                  <a:pt x="1791550" y="980587"/>
                  <a:pt x="1789316" y="980501"/>
                </a:cubicBezTo>
                <a:cubicBezTo>
                  <a:pt x="1787081" y="980415"/>
                  <a:pt x="1786394" y="979985"/>
                  <a:pt x="1788070" y="979298"/>
                </a:cubicBezTo>
                <a:close/>
                <a:moveTo>
                  <a:pt x="1788456" y="134807"/>
                </a:moveTo>
                <a:cubicBezTo>
                  <a:pt x="1788456" y="131499"/>
                  <a:pt x="1787554" y="130510"/>
                  <a:pt x="1785062" y="131585"/>
                </a:cubicBezTo>
                <a:cubicBezTo>
                  <a:pt x="1781582" y="132916"/>
                  <a:pt x="1775867" y="129565"/>
                  <a:pt x="1775867" y="126171"/>
                </a:cubicBezTo>
                <a:cubicBezTo>
                  <a:pt x="1775867" y="125140"/>
                  <a:pt x="1781324" y="124581"/>
                  <a:pt x="1787941" y="124968"/>
                </a:cubicBezTo>
                <a:cubicBezTo>
                  <a:pt x="1798639" y="125612"/>
                  <a:pt x="1800057" y="126214"/>
                  <a:pt x="1800830" y="130553"/>
                </a:cubicBezTo>
                <a:cubicBezTo>
                  <a:pt x="1801178" y="133870"/>
                  <a:pt x="1800989" y="137222"/>
                  <a:pt x="1800272" y="140478"/>
                </a:cubicBezTo>
                <a:cubicBezTo>
                  <a:pt x="1797909" y="149115"/>
                  <a:pt x="1788456" y="144517"/>
                  <a:pt x="1788456" y="134721"/>
                </a:cubicBezTo>
                <a:close/>
                <a:moveTo>
                  <a:pt x="1795760" y="71175"/>
                </a:moveTo>
                <a:cubicBezTo>
                  <a:pt x="1794003" y="69632"/>
                  <a:pt x="1791691" y="68872"/>
                  <a:pt x="1789359" y="69069"/>
                </a:cubicBezTo>
                <a:cubicBezTo>
                  <a:pt x="1786394" y="69069"/>
                  <a:pt x="1784246" y="67823"/>
                  <a:pt x="1784246" y="66105"/>
                </a:cubicBezTo>
                <a:cubicBezTo>
                  <a:pt x="1784246" y="62152"/>
                  <a:pt x="1789831" y="60176"/>
                  <a:pt x="1794299" y="62582"/>
                </a:cubicBezTo>
                <a:cubicBezTo>
                  <a:pt x="1796706" y="63836"/>
                  <a:pt x="1799206" y="64897"/>
                  <a:pt x="1801776" y="65761"/>
                </a:cubicBezTo>
                <a:cubicBezTo>
                  <a:pt x="1804955" y="66749"/>
                  <a:pt x="1805213" y="67566"/>
                  <a:pt x="1803108" y="70058"/>
                </a:cubicBezTo>
                <a:cubicBezTo>
                  <a:pt x="1800070" y="73753"/>
                  <a:pt x="1797621" y="74096"/>
                  <a:pt x="1795760" y="71089"/>
                </a:cubicBezTo>
                <a:close/>
                <a:moveTo>
                  <a:pt x="1803108" y="4292383"/>
                </a:moveTo>
                <a:cubicBezTo>
                  <a:pt x="1804306" y="4292834"/>
                  <a:pt x="1805127" y="4293942"/>
                  <a:pt x="1805213" y="4295218"/>
                </a:cubicBezTo>
                <a:cubicBezTo>
                  <a:pt x="1805148" y="4296503"/>
                  <a:pt x="1804319" y="4297620"/>
                  <a:pt x="1803108" y="4298054"/>
                </a:cubicBezTo>
                <a:cubicBezTo>
                  <a:pt x="1801947" y="4298441"/>
                  <a:pt x="1801002" y="4297195"/>
                  <a:pt x="1801002" y="4295218"/>
                </a:cubicBezTo>
                <a:cubicBezTo>
                  <a:pt x="1801002" y="4293242"/>
                  <a:pt x="1801947" y="4291910"/>
                  <a:pt x="1803108" y="4292297"/>
                </a:cubicBezTo>
                <a:close/>
                <a:moveTo>
                  <a:pt x="1784374" y="7586"/>
                </a:moveTo>
                <a:cubicBezTo>
                  <a:pt x="1785621" y="7586"/>
                  <a:pt x="1786050" y="8531"/>
                  <a:pt x="1785320" y="9691"/>
                </a:cubicBezTo>
                <a:cubicBezTo>
                  <a:pt x="1784589" y="10851"/>
                  <a:pt x="1783601" y="11796"/>
                  <a:pt x="1783085" y="11796"/>
                </a:cubicBezTo>
                <a:cubicBezTo>
                  <a:pt x="1782570" y="11796"/>
                  <a:pt x="1782183" y="10851"/>
                  <a:pt x="1782183" y="9691"/>
                </a:cubicBezTo>
                <a:cubicBezTo>
                  <a:pt x="1782209" y="8505"/>
                  <a:pt x="1783189" y="7564"/>
                  <a:pt x="1784374" y="7586"/>
                </a:cubicBezTo>
                <a:cubicBezTo>
                  <a:pt x="1784374" y="7586"/>
                  <a:pt x="1784374" y="7586"/>
                  <a:pt x="1784374" y="7586"/>
                </a:cubicBezTo>
                <a:close/>
                <a:moveTo>
                  <a:pt x="1781109" y="101079"/>
                </a:moveTo>
                <a:cubicBezTo>
                  <a:pt x="1781840" y="102239"/>
                  <a:pt x="1781109" y="103227"/>
                  <a:pt x="1779176" y="103227"/>
                </a:cubicBezTo>
                <a:cubicBezTo>
                  <a:pt x="1777242" y="103227"/>
                  <a:pt x="1775867" y="102239"/>
                  <a:pt x="1775867" y="101079"/>
                </a:cubicBezTo>
                <a:cubicBezTo>
                  <a:pt x="1775867" y="99949"/>
                  <a:pt x="1776757" y="99021"/>
                  <a:pt x="1777887" y="98974"/>
                </a:cubicBezTo>
                <a:cubicBezTo>
                  <a:pt x="1779193" y="99081"/>
                  <a:pt x="1780379" y="99777"/>
                  <a:pt x="1781109" y="100864"/>
                </a:cubicBezTo>
                <a:close/>
                <a:moveTo>
                  <a:pt x="1779605" y="24170"/>
                </a:moveTo>
                <a:cubicBezTo>
                  <a:pt x="1780078" y="25545"/>
                  <a:pt x="1778918" y="26705"/>
                  <a:pt x="1777113" y="26705"/>
                </a:cubicBezTo>
                <a:cubicBezTo>
                  <a:pt x="1775257" y="26684"/>
                  <a:pt x="1773762" y="25167"/>
                  <a:pt x="1773762" y="23311"/>
                </a:cubicBezTo>
                <a:cubicBezTo>
                  <a:pt x="1773762" y="19358"/>
                  <a:pt x="1778316" y="20003"/>
                  <a:pt x="1779605" y="23955"/>
                </a:cubicBezTo>
                <a:close/>
                <a:moveTo>
                  <a:pt x="1767833" y="89220"/>
                </a:moveTo>
                <a:cubicBezTo>
                  <a:pt x="1769251" y="87802"/>
                  <a:pt x="1780078" y="90767"/>
                  <a:pt x="1780078" y="92615"/>
                </a:cubicBezTo>
                <a:cubicBezTo>
                  <a:pt x="1780078" y="95279"/>
                  <a:pt x="1770153" y="94935"/>
                  <a:pt x="1768477" y="92228"/>
                </a:cubicBezTo>
                <a:cubicBezTo>
                  <a:pt x="1767833" y="90982"/>
                  <a:pt x="1767403" y="89650"/>
                  <a:pt x="1767833" y="89220"/>
                </a:cubicBezTo>
                <a:close/>
                <a:moveTo>
                  <a:pt x="1767532" y="4253714"/>
                </a:moveTo>
                <a:cubicBezTo>
                  <a:pt x="1768679" y="4253735"/>
                  <a:pt x="1769594" y="4254672"/>
                  <a:pt x="1769594" y="4255819"/>
                </a:cubicBezTo>
                <a:cubicBezTo>
                  <a:pt x="1769594" y="4257005"/>
                  <a:pt x="1768632" y="4257967"/>
                  <a:pt x="1767446" y="4257967"/>
                </a:cubicBezTo>
                <a:cubicBezTo>
                  <a:pt x="1766260" y="4257967"/>
                  <a:pt x="1765298" y="4257005"/>
                  <a:pt x="1765298" y="4255819"/>
                </a:cubicBezTo>
                <a:cubicBezTo>
                  <a:pt x="1765293" y="4254654"/>
                  <a:pt x="1766234" y="4253714"/>
                  <a:pt x="1767399" y="4253709"/>
                </a:cubicBezTo>
                <a:cubicBezTo>
                  <a:pt x="1767442" y="4253709"/>
                  <a:pt x="1767489" y="4253709"/>
                  <a:pt x="1767532" y="4253714"/>
                </a:cubicBezTo>
                <a:close/>
                <a:moveTo>
                  <a:pt x="1765555" y="4302566"/>
                </a:moveTo>
                <a:cubicBezTo>
                  <a:pt x="1766759" y="4302566"/>
                  <a:pt x="1767188" y="4303511"/>
                  <a:pt x="1766458" y="4304714"/>
                </a:cubicBezTo>
                <a:cubicBezTo>
                  <a:pt x="1765727" y="4305917"/>
                  <a:pt x="1764782" y="4306819"/>
                  <a:pt x="1764223" y="4306819"/>
                </a:cubicBezTo>
                <a:cubicBezTo>
                  <a:pt x="1763665" y="4306819"/>
                  <a:pt x="1763321" y="4305874"/>
                  <a:pt x="1763321" y="4304714"/>
                </a:cubicBezTo>
                <a:cubicBezTo>
                  <a:pt x="1763347" y="4303502"/>
                  <a:pt x="1764344" y="4302544"/>
                  <a:pt x="1765555" y="4302566"/>
                </a:cubicBezTo>
                <a:cubicBezTo>
                  <a:pt x="1765555" y="4302566"/>
                  <a:pt x="1765555" y="4302566"/>
                  <a:pt x="1765555" y="4302566"/>
                </a:cubicBezTo>
                <a:close/>
                <a:moveTo>
                  <a:pt x="1757865" y="37662"/>
                </a:moveTo>
                <a:cubicBezTo>
                  <a:pt x="1761001" y="34482"/>
                  <a:pt x="1761216" y="34568"/>
                  <a:pt x="1761216" y="38779"/>
                </a:cubicBezTo>
                <a:cubicBezTo>
                  <a:pt x="1761216" y="44106"/>
                  <a:pt x="1757994" y="46899"/>
                  <a:pt x="1755888" y="43462"/>
                </a:cubicBezTo>
                <a:cubicBezTo>
                  <a:pt x="1754943" y="41958"/>
                  <a:pt x="1755974" y="39423"/>
                  <a:pt x="1757865" y="37662"/>
                </a:cubicBezTo>
                <a:close/>
                <a:moveTo>
                  <a:pt x="1755974" y="62753"/>
                </a:moveTo>
                <a:cubicBezTo>
                  <a:pt x="1757517" y="63849"/>
                  <a:pt x="1758638" y="65443"/>
                  <a:pt x="1759154" y="67265"/>
                </a:cubicBezTo>
                <a:cubicBezTo>
                  <a:pt x="1759154" y="68253"/>
                  <a:pt x="1757736" y="69112"/>
                  <a:pt x="1755974" y="69112"/>
                </a:cubicBezTo>
                <a:cubicBezTo>
                  <a:pt x="1754213" y="69112"/>
                  <a:pt x="1752838" y="67179"/>
                  <a:pt x="1752838" y="64816"/>
                </a:cubicBezTo>
                <a:cubicBezTo>
                  <a:pt x="1752838" y="60691"/>
                  <a:pt x="1753396" y="60390"/>
                  <a:pt x="1755974" y="62625"/>
                </a:cubicBezTo>
                <a:close/>
                <a:moveTo>
                  <a:pt x="1750260" y="143099"/>
                </a:moveTo>
                <a:cubicBezTo>
                  <a:pt x="1750732" y="144517"/>
                  <a:pt x="1749615" y="145634"/>
                  <a:pt x="1747811" y="145634"/>
                </a:cubicBezTo>
                <a:cubicBezTo>
                  <a:pt x="1745968" y="145613"/>
                  <a:pt x="1744481" y="144126"/>
                  <a:pt x="1744459" y="142283"/>
                </a:cubicBezTo>
                <a:cubicBezTo>
                  <a:pt x="1744459" y="138373"/>
                  <a:pt x="1749014" y="139018"/>
                  <a:pt x="1750260" y="142970"/>
                </a:cubicBezTo>
                <a:close/>
                <a:moveTo>
                  <a:pt x="1737026" y="176484"/>
                </a:moveTo>
                <a:cubicBezTo>
                  <a:pt x="1733933" y="178030"/>
                  <a:pt x="1731913" y="175495"/>
                  <a:pt x="1731913" y="170082"/>
                </a:cubicBezTo>
                <a:cubicBezTo>
                  <a:pt x="1731913" y="163422"/>
                  <a:pt x="1733503" y="162692"/>
                  <a:pt x="1740507" y="166215"/>
                </a:cubicBezTo>
                <a:cubicBezTo>
                  <a:pt x="1747510" y="169738"/>
                  <a:pt x="1748283" y="172187"/>
                  <a:pt x="1742998" y="174078"/>
                </a:cubicBezTo>
                <a:cubicBezTo>
                  <a:pt x="1740893" y="174679"/>
                  <a:pt x="1738229" y="175753"/>
                  <a:pt x="1737026" y="176355"/>
                </a:cubicBezTo>
                <a:close/>
                <a:moveTo>
                  <a:pt x="1734320" y="258376"/>
                </a:moveTo>
                <a:cubicBezTo>
                  <a:pt x="1731011" y="262673"/>
                  <a:pt x="1730367" y="262673"/>
                  <a:pt x="1729207" y="259665"/>
                </a:cubicBezTo>
                <a:cubicBezTo>
                  <a:pt x="1726586" y="252791"/>
                  <a:pt x="1733503" y="245787"/>
                  <a:pt x="1737026" y="251674"/>
                </a:cubicBezTo>
                <a:cubicBezTo>
                  <a:pt x="1737757" y="252490"/>
                  <a:pt x="1736425" y="255584"/>
                  <a:pt x="1734320" y="258247"/>
                </a:cubicBezTo>
                <a:close/>
                <a:moveTo>
                  <a:pt x="1739218" y="132874"/>
                </a:moveTo>
                <a:cubicBezTo>
                  <a:pt x="1739948" y="131713"/>
                  <a:pt x="1740979" y="130768"/>
                  <a:pt x="1741452" y="130768"/>
                </a:cubicBezTo>
                <a:cubicBezTo>
                  <a:pt x="1741924" y="130768"/>
                  <a:pt x="1742397" y="131713"/>
                  <a:pt x="1742397" y="132874"/>
                </a:cubicBezTo>
                <a:cubicBezTo>
                  <a:pt x="1742376" y="134085"/>
                  <a:pt x="1741374" y="135043"/>
                  <a:pt x="1740163" y="135022"/>
                </a:cubicBezTo>
                <a:cubicBezTo>
                  <a:pt x="1740163" y="135022"/>
                  <a:pt x="1740163" y="135022"/>
                  <a:pt x="1740163" y="135022"/>
                </a:cubicBezTo>
                <a:cubicBezTo>
                  <a:pt x="1738960" y="134893"/>
                  <a:pt x="1738530" y="133905"/>
                  <a:pt x="1739218" y="132745"/>
                </a:cubicBezTo>
                <a:close/>
                <a:moveTo>
                  <a:pt x="1743256" y="55192"/>
                </a:moveTo>
                <a:cubicBezTo>
                  <a:pt x="1745663" y="51840"/>
                  <a:pt x="1746006" y="51797"/>
                  <a:pt x="1747209" y="55192"/>
                </a:cubicBezTo>
                <a:cubicBezTo>
                  <a:pt x="1747897" y="57357"/>
                  <a:pt x="1747897" y="59686"/>
                  <a:pt x="1747209" y="61851"/>
                </a:cubicBezTo>
                <a:cubicBezTo>
                  <a:pt x="1746522" y="63613"/>
                  <a:pt x="1745276" y="65031"/>
                  <a:pt x="1744331" y="65031"/>
                </a:cubicBezTo>
                <a:cubicBezTo>
                  <a:pt x="1741366" y="64730"/>
                  <a:pt x="1740592" y="58758"/>
                  <a:pt x="1743256" y="55063"/>
                </a:cubicBezTo>
                <a:close/>
                <a:moveTo>
                  <a:pt x="1740464" y="73366"/>
                </a:moveTo>
                <a:cubicBezTo>
                  <a:pt x="1742913" y="73366"/>
                  <a:pt x="1744459" y="74483"/>
                  <a:pt x="1743987" y="75901"/>
                </a:cubicBezTo>
                <a:cubicBezTo>
                  <a:pt x="1743578" y="78092"/>
                  <a:pt x="1741469" y="79540"/>
                  <a:pt x="1739274" y="79128"/>
                </a:cubicBezTo>
                <a:cubicBezTo>
                  <a:pt x="1738642" y="79012"/>
                  <a:pt x="1738049" y="78745"/>
                  <a:pt x="1737542" y="78350"/>
                </a:cubicBezTo>
                <a:cubicBezTo>
                  <a:pt x="1734835" y="75471"/>
                  <a:pt x="1736124" y="73237"/>
                  <a:pt x="1740464" y="73237"/>
                </a:cubicBezTo>
                <a:close/>
                <a:moveTo>
                  <a:pt x="1727574" y="56180"/>
                </a:moveTo>
                <a:cubicBezTo>
                  <a:pt x="1728583" y="53997"/>
                  <a:pt x="1730556" y="52407"/>
                  <a:pt x="1732902" y="51883"/>
                </a:cubicBezTo>
                <a:cubicBezTo>
                  <a:pt x="1736339" y="51883"/>
                  <a:pt x="1737198" y="55234"/>
                  <a:pt x="1733976" y="57168"/>
                </a:cubicBezTo>
                <a:cubicBezTo>
                  <a:pt x="1732807" y="58276"/>
                  <a:pt x="1732476" y="60008"/>
                  <a:pt x="1733159" y="61464"/>
                </a:cubicBezTo>
                <a:cubicBezTo>
                  <a:pt x="1733804" y="63140"/>
                  <a:pt x="1733761" y="64558"/>
                  <a:pt x="1733159" y="64558"/>
                </a:cubicBezTo>
                <a:cubicBezTo>
                  <a:pt x="1732558" y="64558"/>
                  <a:pt x="1731870" y="63613"/>
                  <a:pt x="1731870" y="62453"/>
                </a:cubicBezTo>
                <a:cubicBezTo>
                  <a:pt x="1731870" y="61293"/>
                  <a:pt x="1730452" y="60304"/>
                  <a:pt x="1728691" y="60304"/>
                </a:cubicBezTo>
                <a:cubicBezTo>
                  <a:pt x="1726156" y="60476"/>
                  <a:pt x="1725941" y="59617"/>
                  <a:pt x="1727703" y="56223"/>
                </a:cubicBezTo>
                <a:close/>
                <a:moveTo>
                  <a:pt x="1718164" y="44794"/>
                </a:moveTo>
                <a:cubicBezTo>
                  <a:pt x="1720098" y="44063"/>
                  <a:pt x="1721301" y="44794"/>
                  <a:pt x="1721301" y="46684"/>
                </a:cubicBezTo>
                <a:cubicBezTo>
                  <a:pt x="1721301" y="50122"/>
                  <a:pt x="1718035" y="50981"/>
                  <a:pt x="1716231" y="47930"/>
                </a:cubicBezTo>
                <a:cubicBezTo>
                  <a:pt x="1715715" y="46899"/>
                  <a:pt x="1716618" y="45524"/>
                  <a:pt x="1718293" y="44837"/>
                </a:cubicBezTo>
                <a:close/>
                <a:moveTo>
                  <a:pt x="1718164" y="58328"/>
                </a:moveTo>
                <a:cubicBezTo>
                  <a:pt x="1719874" y="58302"/>
                  <a:pt x="1721275" y="59669"/>
                  <a:pt x="1721301" y="61379"/>
                </a:cubicBezTo>
                <a:cubicBezTo>
                  <a:pt x="1721301" y="61379"/>
                  <a:pt x="1721301" y="61379"/>
                  <a:pt x="1721301" y="61379"/>
                </a:cubicBezTo>
                <a:cubicBezTo>
                  <a:pt x="1721301" y="64945"/>
                  <a:pt x="1718336" y="67308"/>
                  <a:pt x="1716403" y="65331"/>
                </a:cubicBezTo>
                <a:cubicBezTo>
                  <a:pt x="1714469" y="63355"/>
                  <a:pt x="1715157" y="58371"/>
                  <a:pt x="1718293" y="58371"/>
                </a:cubicBezTo>
                <a:close/>
                <a:moveTo>
                  <a:pt x="1721301" y="221598"/>
                </a:moveTo>
                <a:cubicBezTo>
                  <a:pt x="1721301" y="222758"/>
                  <a:pt x="1719840" y="224261"/>
                  <a:pt x="1717993" y="224992"/>
                </a:cubicBezTo>
                <a:cubicBezTo>
                  <a:pt x="1716145" y="225722"/>
                  <a:pt x="1715028" y="225293"/>
                  <a:pt x="1715501" y="223746"/>
                </a:cubicBezTo>
                <a:cubicBezTo>
                  <a:pt x="1716703" y="220567"/>
                  <a:pt x="1721430" y="218805"/>
                  <a:pt x="1721430" y="221598"/>
                </a:cubicBezTo>
                <a:close/>
                <a:moveTo>
                  <a:pt x="1718164" y="179491"/>
                </a:moveTo>
                <a:cubicBezTo>
                  <a:pt x="1718882" y="178335"/>
                  <a:pt x="1720081" y="177566"/>
                  <a:pt x="1721430" y="177386"/>
                </a:cubicBezTo>
                <a:cubicBezTo>
                  <a:pt x="1722547" y="177407"/>
                  <a:pt x="1723432" y="178331"/>
                  <a:pt x="1723406" y="179444"/>
                </a:cubicBezTo>
                <a:cubicBezTo>
                  <a:pt x="1723406" y="179461"/>
                  <a:pt x="1723406" y="179474"/>
                  <a:pt x="1723406" y="179491"/>
                </a:cubicBezTo>
                <a:cubicBezTo>
                  <a:pt x="1723406" y="180651"/>
                  <a:pt x="1721945" y="181640"/>
                  <a:pt x="1720141" y="181640"/>
                </a:cubicBezTo>
                <a:cubicBezTo>
                  <a:pt x="1718336" y="181640"/>
                  <a:pt x="1717606" y="180651"/>
                  <a:pt x="1718293" y="179448"/>
                </a:cubicBezTo>
                <a:close/>
                <a:moveTo>
                  <a:pt x="1711977" y="47501"/>
                </a:moveTo>
                <a:cubicBezTo>
                  <a:pt x="1713395" y="49821"/>
                  <a:pt x="1708068" y="54590"/>
                  <a:pt x="1706177" y="52657"/>
                </a:cubicBezTo>
                <a:cubicBezTo>
                  <a:pt x="1705223" y="51432"/>
                  <a:pt x="1704725" y="49911"/>
                  <a:pt x="1704759" y="48360"/>
                </a:cubicBezTo>
                <a:cubicBezTo>
                  <a:pt x="1704673" y="45266"/>
                  <a:pt x="1710087" y="44579"/>
                  <a:pt x="1711977" y="47501"/>
                </a:cubicBezTo>
                <a:close/>
                <a:moveTo>
                  <a:pt x="1711075" y="222027"/>
                </a:moveTo>
                <a:cubicBezTo>
                  <a:pt x="1711075" y="223192"/>
                  <a:pt x="1710134" y="224133"/>
                  <a:pt x="1708970" y="224133"/>
                </a:cubicBezTo>
                <a:cubicBezTo>
                  <a:pt x="1707805" y="224133"/>
                  <a:pt x="1706864" y="223192"/>
                  <a:pt x="1706864" y="222027"/>
                </a:cubicBezTo>
                <a:cubicBezTo>
                  <a:pt x="1706864" y="220859"/>
                  <a:pt x="1707801" y="219900"/>
                  <a:pt x="1708970" y="219879"/>
                </a:cubicBezTo>
                <a:cubicBezTo>
                  <a:pt x="1710104" y="219948"/>
                  <a:pt x="1710989" y="220889"/>
                  <a:pt x="1710989" y="222027"/>
                </a:cubicBezTo>
                <a:close/>
                <a:moveTo>
                  <a:pt x="1682718" y="4218782"/>
                </a:moveTo>
                <a:cubicBezTo>
                  <a:pt x="1679882" y="4218095"/>
                  <a:pt x="1677562" y="4216548"/>
                  <a:pt x="1677562" y="4215431"/>
                </a:cubicBezTo>
                <a:cubicBezTo>
                  <a:pt x="1677562" y="4212037"/>
                  <a:pt x="1684221" y="4212982"/>
                  <a:pt x="1688561" y="4216978"/>
                </a:cubicBezTo>
                <a:cubicBezTo>
                  <a:pt x="1692901" y="4220974"/>
                  <a:pt x="1692858" y="4220458"/>
                  <a:pt x="1694619" y="4216978"/>
                </a:cubicBezTo>
                <a:cubicBezTo>
                  <a:pt x="1696106" y="4214774"/>
                  <a:pt x="1698576" y="4213437"/>
                  <a:pt x="1701236" y="4213412"/>
                </a:cubicBezTo>
                <a:lnTo>
                  <a:pt x="1705833" y="4213412"/>
                </a:lnTo>
                <a:lnTo>
                  <a:pt x="1701107" y="4217407"/>
                </a:lnTo>
                <a:cubicBezTo>
                  <a:pt x="1698937" y="4218984"/>
                  <a:pt x="1697305" y="4221188"/>
                  <a:pt x="1696424" y="4223724"/>
                </a:cubicBezTo>
                <a:cubicBezTo>
                  <a:pt x="1696424" y="4226946"/>
                  <a:pt x="1693201" y="4226602"/>
                  <a:pt x="1690323" y="4223036"/>
                </a:cubicBezTo>
                <a:cubicBezTo>
                  <a:pt x="1688170" y="4220974"/>
                  <a:pt x="1685519" y="4219509"/>
                  <a:pt x="1682632" y="4218782"/>
                </a:cubicBezTo>
                <a:close/>
                <a:moveTo>
                  <a:pt x="1680913" y="4299214"/>
                </a:moveTo>
                <a:cubicBezTo>
                  <a:pt x="1680140" y="4297152"/>
                  <a:pt x="1680612" y="4296164"/>
                  <a:pt x="1682159" y="4296679"/>
                </a:cubicBezTo>
                <a:cubicBezTo>
                  <a:pt x="1683659" y="4297315"/>
                  <a:pt x="1684849" y="4298523"/>
                  <a:pt x="1685468" y="4300030"/>
                </a:cubicBezTo>
                <a:cubicBezTo>
                  <a:pt x="1686627" y="4303897"/>
                  <a:pt x="1682288" y="4303081"/>
                  <a:pt x="1680827" y="4299214"/>
                </a:cubicBezTo>
                <a:close/>
                <a:moveTo>
                  <a:pt x="1652341" y="1930730"/>
                </a:moveTo>
                <a:cubicBezTo>
                  <a:pt x="1653510" y="1930752"/>
                  <a:pt x="1654446" y="1931710"/>
                  <a:pt x="1654446" y="1932878"/>
                </a:cubicBezTo>
                <a:cubicBezTo>
                  <a:pt x="1654446" y="1934064"/>
                  <a:pt x="1653484" y="1935027"/>
                  <a:pt x="1652298" y="1935027"/>
                </a:cubicBezTo>
                <a:cubicBezTo>
                  <a:pt x="1651112" y="1935027"/>
                  <a:pt x="1650150" y="1934064"/>
                  <a:pt x="1650150" y="1932878"/>
                </a:cubicBezTo>
                <a:cubicBezTo>
                  <a:pt x="1650150" y="1931693"/>
                  <a:pt x="1651112" y="1930730"/>
                  <a:pt x="1652298" y="1930730"/>
                </a:cubicBezTo>
                <a:cubicBezTo>
                  <a:pt x="1652311" y="1930730"/>
                  <a:pt x="1652328" y="1930730"/>
                  <a:pt x="1652341" y="1930730"/>
                </a:cubicBezTo>
                <a:close/>
                <a:moveTo>
                  <a:pt x="1650966" y="1461373"/>
                </a:moveTo>
                <a:cubicBezTo>
                  <a:pt x="1654317" y="1458537"/>
                  <a:pt x="1656509" y="1460256"/>
                  <a:pt x="1656509" y="1465669"/>
                </a:cubicBezTo>
                <a:cubicBezTo>
                  <a:pt x="1656509" y="1470267"/>
                  <a:pt x="1653802" y="1470696"/>
                  <a:pt x="1650493" y="1466658"/>
                </a:cubicBezTo>
                <a:cubicBezTo>
                  <a:pt x="1648689" y="1464466"/>
                  <a:pt x="1648818" y="1463177"/>
                  <a:pt x="1650966" y="1461373"/>
                </a:cubicBezTo>
                <a:close/>
                <a:moveTo>
                  <a:pt x="1656766" y="4144666"/>
                </a:moveTo>
                <a:cubicBezTo>
                  <a:pt x="1658270" y="4146213"/>
                  <a:pt x="1658270" y="4147373"/>
                  <a:pt x="1656766" y="4148275"/>
                </a:cubicBezTo>
                <a:cubicBezTo>
                  <a:pt x="1655533" y="4148989"/>
                  <a:pt x="1653956" y="4148563"/>
                  <a:pt x="1653243" y="4147335"/>
                </a:cubicBezTo>
                <a:cubicBezTo>
                  <a:pt x="1653243" y="4147330"/>
                  <a:pt x="1653243" y="4147330"/>
                  <a:pt x="1653243" y="4147330"/>
                </a:cubicBezTo>
                <a:cubicBezTo>
                  <a:pt x="1651353" y="4144065"/>
                  <a:pt x="1654060" y="4141960"/>
                  <a:pt x="1656766" y="4144666"/>
                </a:cubicBezTo>
                <a:close/>
                <a:moveTo>
                  <a:pt x="1659688" y="1430523"/>
                </a:moveTo>
                <a:cubicBezTo>
                  <a:pt x="1661965" y="1429621"/>
                  <a:pt x="1662825" y="1430523"/>
                  <a:pt x="1662825" y="1434562"/>
                </a:cubicBezTo>
                <a:cubicBezTo>
                  <a:pt x="1663018" y="1436270"/>
                  <a:pt x="1662842" y="1437999"/>
                  <a:pt x="1662309" y="1439632"/>
                </a:cubicBezTo>
                <a:cubicBezTo>
                  <a:pt x="1655821" y="1437527"/>
                  <a:pt x="1654360" y="1432586"/>
                  <a:pt x="1659688" y="1430523"/>
                </a:cubicBezTo>
                <a:close/>
                <a:moveTo>
                  <a:pt x="1674769" y="1394389"/>
                </a:moveTo>
                <a:cubicBezTo>
                  <a:pt x="1674168" y="1394991"/>
                  <a:pt x="1673050" y="1394389"/>
                  <a:pt x="1672277" y="1393100"/>
                </a:cubicBezTo>
                <a:cubicBezTo>
                  <a:pt x="1671504" y="1391811"/>
                  <a:pt x="1668926" y="1391382"/>
                  <a:pt x="1666563" y="1392112"/>
                </a:cubicBezTo>
                <a:cubicBezTo>
                  <a:pt x="1664199" y="1392843"/>
                  <a:pt x="1662782" y="1392714"/>
                  <a:pt x="1663727" y="1391167"/>
                </a:cubicBezTo>
                <a:cubicBezTo>
                  <a:pt x="1666610" y="1388213"/>
                  <a:pt x="1671345" y="1388156"/>
                  <a:pt x="1674301" y="1391041"/>
                </a:cubicBezTo>
                <a:cubicBezTo>
                  <a:pt x="1674344" y="1391082"/>
                  <a:pt x="1674382" y="1391124"/>
                  <a:pt x="1674425" y="1391167"/>
                </a:cubicBezTo>
                <a:cubicBezTo>
                  <a:pt x="1675139" y="1392090"/>
                  <a:pt x="1675272" y="1393336"/>
                  <a:pt x="1674769" y="1394389"/>
                </a:cubicBezTo>
                <a:close/>
                <a:moveTo>
                  <a:pt x="1676574" y="2623595"/>
                </a:moveTo>
                <a:cubicBezTo>
                  <a:pt x="1677046" y="2623595"/>
                  <a:pt x="1677476" y="2624540"/>
                  <a:pt x="1677476" y="2625743"/>
                </a:cubicBezTo>
                <a:cubicBezTo>
                  <a:pt x="1677454" y="2626929"/>
                  <a:pt x="1676475" y="2627874"/>
                  <a:pt x="1675285" y="2627849"/>
                </a:cubicBezTo>
                <a:cubicBezTo>
                  <a:pt x="1675272" y="2627849"/>
                  <a:pt x="1675255" y="2627849"/>
                  <a:pt x="1675242" y="2627849"/>
                </a:cubicBezTo>
                <a:cubicBezTo>
                  <a:pt x="1674039" y="2627849"/>
                  <a:pt x="1673609" y="2626903"/>
                  <a:pt x="1674339" y="2625743"/>
                </a:cubicBezTo>
                <a:cubicBezTo>
                  <a:pt x="1675070" y="2624583"/>
                  <a:pt x="1676058" y="2623595"/>
                  <a:pt x="1676574" y="2623595"/>
                </a:cubicBezTo>
                <a:close/>
                <a:moveTo>
                  <a:pt x="1666434" y="4163142"/>
                </a:moveTo>
                <a:cubicBezTo>
                  <a:pt x="1667121" y="4163829"/>
                  <a:pt x="1665918" y="4164345"/>
                  <a:pt x="1663684" y="4164259"/>
                </a:cubicBezTo>
                <a:cubicBezTo>
                  <a:pt x="1661450" y="4164173"/>
                  <a:pt x="1660762" y="4163657"/>
                  <a:pt x="1662438" y="4162970"/>
                </a:cubicBezTo>
                <a:cubicBezTo>
                  <a:pt x="1663718" y="4162364"/>
                  <a:pt x="1665209" y="4162428"/>
                  <a:pt x="1666434" y="4163142"/>
                </a:cubicBezTo>
                <a:close/>
                <a:moveTo>
                  <a:pt x="1663125" y="1823488"/>
                </a:moveTo>
                <a:cubicBezTo>
                  <a:pt x="1663770" y="1822800"/>
                  <a:pt x="1665531" y="1823703"/>
                  <a:pt x="1666992" y="1825507"/>
                </a:cubicBezTo>
                <a:cubicBezTo>
                  <a:pt x="1670000" y="1829202"/>
                  <a:pt x="1669398" y="1829546"/>
                  <a:pt x="1664973" y="1826710"/>
                </a:cubicBezTo>
                <a:cubicBezTo>
                  <a:pt x="1663254" y="1825593"/>
                  <a:pt x="1662438" y="1824175"/>
                  <a:pt x="1663125" y="1823488"/>
                </a:cubicBezTo>
                <a:close/>
                <a:moveTo>
                  <a:pt x="1664715" y="4155923"/>
                </a:moveTo>
                <a:cubicBezTo>
                  <a:pt x="1664715" y="4154763"/>
                  <a:pt x="1666692" y="4153818"/>
                  <a:pt x="1669012" y="4153818"/>
                </a:cubicBezTo>
                <a:cubicBezTo>
                  <a:pt x="1671332" y="4153818"/>
                  <a:pt x="1672750" y="4154763"/>
                  <a:pt x="1672019" y="4155923"/>
                </a:cubicBezTo>
                <a:cubicBezTo>
                  <a:pt x="1670988" y="4157255"/>
                  <a:pt x="1669407" y="4158046"/>
                  <a:pt x="1667723" y="4158072"/>
                </a:cubicBezTo>
                <a:cubicBezTo>
                  <a:pt x="1666262" y="4158072"/>
                  <a:pt x="1664715" y="4157084"/>
                  <a:pt x="1664715" y="4155923"/>
                </a:cubicBezTo>
                <a:close/>
                <a:moveTo>
                  <a:pt x="1667894" y="37146"/>
                </a:moveTo>
                <a:cubicBezTo>
                  <a:pt x="1666176" y="34310"/>
                  <a:pt x="1668582" y="26490"/>
                  <a:pt x="1671160" y="26490"/>
                </a:cubicBezTo>
                <a:cubicBezTo>
                  <a:pt x="1672234" y="26490"/>
                  <a:pt x="1673136" y="28811"/>
                  <a:pt x="1673136" y="31689"/>
                </a:cubicBezTo>
                <a:cubicBezTo>
                  <a:pt x="1673308" y="37361"/>
                  <a:pt x="1670172" y="40583"/>
                  <a:pt x="1668066" y="37146"/>
                </a:cubicBezTo>
                <a:close/>
                <a:moveTo>
                  <a:pt x="1669012" y="584658"/>
                </a:moveTo>
                <a:cubicBezTo>
                  <a:pt x="1671074" y="589212"/>
                  <a:pt x="1671031" y="590716"/>
                  <a:pt x="1669012" y="592091"/>
                </a:cubicBezTo>
                <a:cubicBezTo>
                  <a:pt x="1667731" y="593006"/>
                  <a:pt x="1666266" y="593625"/>
                  <a:pt x="1664715" y="593895"/>
                </a:cubicBezTo>
                <a:cubicBezTo>
                  <a:pt x="1662438" y="593895"/>
                  <a:pt x="1660633" y="588525"/>
                  <a:pt x="1661450" y="584142"/>
                </a:cubicBezTo>
                <a:cubicBezTo>
                  <a:pt x="1662223" y="578213"/>
                  <a:pt x="1666090" y="578471"/>
                  <a:pt x="1669012" y="584658"/>
                </a:cubicBezTo>
                <a:close/>
                <a:moveTo>
                  <a:pt x="1660891" y="249525"/>
                </a:moveTo>
                <a:cubicBezTo>
                  <a:pt x="1659727" y="249525"/>
                  <a:pt x="1658786" y="248584"/>
                  <a:pt x="1658786" y="247420"/>
                </a:cubicBezTo>
                <a:cubicBezTo>
                  <a:pt x="1658786" y="247407"/>
                  <a:pt x="1658786" y="247390"/>
                  <a:pt x="1658786" y="247377"/>
                </a:cubicBezTo>
                <a:cubicBezTo>
                  <a:pt x="1658786" y="246213"/>
                  <a:pt x="1659727" y="245272"/>
                  <a:pt x="1660891" y="245272"/>
                </a:cubicBezTo>
                <a:cubicBezTo>
                  <a:pt x="1662055" y="245272"/>
                  <a:pt x="1662996" y="246213"/>
                  <a:pt x="1662996" y="247377"/>
                </a:cubicBezTo>
                <a:cubicBezTo>
                  <a:pt x="1663095" y="248537"/>
                  <a:pt x="1662236" y="249555"/>
                  <a:pt x="1661080" y="249654"/>
                </a:cubicBezTo>
                <a:cubicBezTo>
                  <a:pt x="1660960" y="249663"/>
                  <a:pt x="1660840" y="249663"/>
                  <a:pt x="1660719" y="249654"/>
                </a:cubicBezTo>
                <a:close/>
                <a:moveTo>
                  <a:pt x="1658786" y="26362"/>
                </a:moveTo>
                <a:cubicBezTo>
                  <a:pt x="1657617" y="26340"/>
                  <a:pt x="1656680" y="25382"/>
                  <a:pt x="1656680" y="24213"/>
                </a:cubicBezTo>
                <a:cubicBezTo>
                  <a:pt x="1656702" y="23062"/>
                  <a:pt x="1657634" y="22129"/>
                  <a:pt x="1658786" y="22108"/>
                </a:cubicBezTo>
                <a:cubicBezTo>
                  <a:pt x="1659950" y="22108"/>
                  <a:pt x="1660891" y="23049"/>
                  <a:pt x="1660891" y="24213"/>
                </a:cubicBezTo>
                <a:cubicBezTo>
                  <a:pt x="1660990" y="25373"/>
                  <a:pt x="1660131" y="26392"/>
                  <a:pt x="1658975" y="26490"/>
                </a:cubicBezTo>
                <a:cubicBezTo>
                  <a:pt x="1658854" y="26499"/>
                  <a:pt x="1658734" y="26499"/>
                  <a:pt x="1658614" y="26490"/>
                </a:cubicBezTo>
                <a:close/>
                <a:moveTo>
                  <a:pt x="1660805" y="4216462"/>
                </a:moveTo>
                <a:cubicBezTo>
                  <a:pt x="1664113" y="4214357"/>
                  <a:pt x="1673953" y="4217064"/>
                  <a:pt x="1672363" y="4219642"/>
                </a:cubicBezTo>
                <a:cubicBezTo>
                  <a:pt x="1670773" y="4222220"/>
                  <a:pt x="1665016" y="4222263"/>
                  <a:pt x="1661192" y="4219642"/>
                </a:cubicBezTo>
                <a:cubicBezTo>
                  <a:pt x="1658958" y="4218568"/>
                  <a:pt x="1658829" y="4217708"/>
                  <a:pt x="1660633" y="4216591"/>
                </a:cubicBezTo>
                <a:close/>
                <a:moveTo>
                  <a:pt x="1667207" y="4248729"/>
                </a:moveTo>
                <a:cubicBezTo>
                  <a:pt x="1669639" y="4249284"/>
                  <a:pt x="1672191" y="4248803"/>
                  <a:pt x="1674253" y="4247397"/>
                </a:cubicBezTo>
                <a:cubicBezTo>
                  <a:pt x="1676488" y="4245507"/>
                  <a:pt x="1677390" y="4245894"/>
                  <a:pt x="1678206" y="4249116"/>
                </a:cubicBezTo>
                <a:cubicBezTo>
                  <a:pt x="1679001" y="4251161"/>
                  <a:pt x="1678133" y="4253473"/>
                  <a:pt x="1676187" y="4254487"/>
                </a:cubicBezTo>
                <a:cubicBezTo>
                  <a:pt x="1672406" y="4256150"/>
                  <a:pt x="1668088" y="4256072"/>
                  <a:pt x="1664371" y="4254272"/>
                </a:cubicBezTo>
                <a:cubicBezTo>
                  <a:pt x="1661149" y="4251307"/>
                  <a:pt x="1662954" y="4247741"/>
                  <a:pt x="1667035" y="4248858"/>
                </a:cubicBezTo>
                <a:close/>
                <a:moveTo>
                  <a:pt x="1698400" y="1369598"/>
                </a:moveTo>
                <a:cubicBezTo>
                  <a:pt x="1697249" y="1369552"/>
                  <a:pt x="1696338" y="1368603"/>
                  <a:pt x="1696338" y="1367450"/>
                </a:cubicBezTo>
                <a:cubicBezTo>
                  <a:pt x="1696338" y="1366264"/>
                  <a:pt x="1697300" y="1365302"/>
                  <a:pt x="1698486" y="1365302"/>
                </a:cubicBezTo>
                <a:cubicBezTo>
                  <a:pt x="1699672" y="1365302"/>
                  <a:pt x="1700634" y="1366264"/>
                  <a:pt x="1700634" y="1367450"/>
                </a:cubicBezTo>
                <a:cubicBezTo>
                  <a:pt x="1700634" y="1368636"/>
                  <a:pt x="1699676" y="1369599"/>
                  <a:pt x="1698486" y="1369600"/>
                </a:cubicBezTo>
                <a:cubicBezTo>
                  <a:pt x="1698460" y="1369600"/>
                  <a:pt x="1698430" y="1369599"/>
                  <a:pt x="1698400" y="1369598"/>
                </a:cubicBezTo>
                <a:close/>
                <a:moveTo>
                  <a:pt x="1701064" y="2656249"/>
                </a:moveTo>
                <a:cubicBezTo>
                  <a:pt x="1698228" y="2659128"/>
                  <a:pt x="1694232" y="2656550"/>
                  <a:pt x="1694232" y="2651952"/>
                </a:cubicBezTo>
                <a:cubicBezTo>
                  <a:pt x="1694232" y="2650384"/>
                  <a:pt x="1695500" y="2649116"/>
                  <a:pt x="1697068" y="2649116"/>
                </a:cubicBezTo>
                <a:cubicBezTo>
                  <a:pt x="1697094" y="2649116"/>
                  <a:pt x="1697124" y="2649116"/>
                  <a:pt x="1697154" y="2649116"/>
                </a:cubicBezTo>
                <a:cubicBezTo>
                  <a:pt x="1700291" y="2649116"/>
                  <a:pt x="1703083" y="2654272"/>
                  <a:pt x="1701064" y="2656335"/>
                </a:cubicBezTo>
                <a:close/>
                <a:moveTo>
                  <a:pt x="1696467" y="230406"/>
                </a:moveTo>
                <a:cubicBezTo>
                  <a:pt x="1693502" y="230406"/>
                  <a:pt x="1692170" y="229074"/>
                  <a:pt x="1692170" y="226109"/>
                </a:cubicBezTo>
                <a:cubicBezTo>
                  <a:pt x="1692170" y="220652"/>
                  <a:pt x="1699131" y="221254"/>
                  <a:pt x="1700162" y="226839"/>
                </a:cubicBezTo>
                <a:cubicBezTo>
                  <a:pt x="1700591" y="229374"/>
                  <a:pt x="1699474" y="230492"/>
                  <a:pt x="1696467" y="230492"/>
                </a:cubicBezTo>
                <a:close/>
                <a:moveTo>
                  <a:pt x="1693158" y="166559"/>
                </a:moveTo>
                <a:cubicBezTo>
                  <a:pt x="1692479" y="167757"/>
                  <a:pt x="1691264" y="168556"/>
                  <a:pt x="1689893" y="168707"/>
                </a:cubicBezTo>
                <a:cubicBezTo>
                  <a:pt x="1688772" y="168638"/>
                  <a:pt x="1687912" y="167680"/>
                  <a:pt x="1687959" y="166559"/>
                </a:cubicBezTo>
                <a:cubicBezTo>
                  <a:pt x="1687959" y="165399"/>
                  <a:pt x="1689420" y="164453"/>
                  <a:pt x="1691225" y="164453"/>
                </a:cubicBezTo>
                <a:cubicBezTo>
                  <a:pt x="1693030" y="164453"/>
                  <a:pt x="1693889" y="165570"/>
                  <a:pt x="1693158" y="166559"/>
                </a:cubicBezTo>
                <a:close/>
                <a:moveTo>
                  <a:pt x="1705489" y="4246882"/>
                </a:moveTo>
                <a:lnTo>
                  <a:pt x="1705489" y="4246882"/>
                </a:lnTo>
                <a:cubicBezTo>
                  <a:pt x="1707982" y="4247870"/>
                  <a:pt x="1705489" y="4248472"/>
                  <a:pt x="1698787" y="4248472"/>
                </a:cubicBezTo>
                <a:cubicBezTo>
                  <a:pt x="1692987" y="4248472"/>
                  <a:pt x="1688647" y="4247698"/>
                  <a:pt x="1689249" y="4246753"/>
                </a:cubicBezTo>
                <a:cubicBezTo>
                  <a:pt x="1690494" y="4244820"/>
                  <a:pt x="1700076" y="4244906"/>
                  <a:pt x="1705489" y="4247054"/>
                </a:cubicBezTo>
                <a:close/>
                <a:moveTo>
                  <a:pt x="1691096" y="4298140"/>
                </a:moveTo>
                <a:cubicBezTo>
                  <a:pt x="1689420" y="4295433"/>
                  <a:pt x="1700506" y="4295390"/>
                  <a:pt x="1704673" y="4298140"/>
                </a:cubicBezTo>
                <a:cubicBezTo>
                  <a:pt x="1706993" y="4299644"/>
                  <a:pt x="1707208" y="4300761"/>
                  <a:pt x="1705446" y="4302436"/>
                </a:cubicBezTo>
                <a:cubicBezTo>
                  <a:pt x="1703685" y="4304112"/>
                  <a:pt x="1702697" y="4304155"/>
                  <a:pt x="1701665" y="4302436"/>
                </a:cubicBezTo>
                <a:cubicBezTo>
                  <a:pt x="1700325" y="4300903"/>
                  <a:pt x="1698370" y="4300052"/>
                  <a:pt x="1696338" y="4300116"/>
                </a:cubicBezTo>
                <a:cubicBezTo>
                  <a:pt x="1694413" y="4300306"/>
                  <a:pt x="1692497" y="4299648"/>
                  <a:pt x="1691096" y="4298312"/>
                </a:cubicBezTo>
                <a:close/>
                <a:moveTo>
                  <a:pt x="1696338" y="4309998"/>
                </a:moveTo>
                <a:cubicBezTo>
                  <a:pt x="1696338" y="4310471"/>
                  <a:pt x="1694834" y="4310901"/>
                  <a:pt x="1693072" y="4310901"/>
                </a:cubicBezTo>
                <a:cubicBezTo>
                  <a:pt x="1691311" y="4310901"/>
                  <a:pt x="1690408" y="4309955"/>
                  <a:pt x="1691096" y="4308753"/>
                </a:cubicBezTo>
                <a:cubicBezTo>
                  <a:pt x="1692299" y="4306948"/>
                  <a:pt x="1696338" y="4307893"/>
                  <a:pt x="1696338" y="4310171"/>
                </a:cubicBezTo>
                <a:close/>
                <a:moveTo>
                  <a:pt x="1704931" y="257947"/>
                </a:moveTo>
                <a:cubicBezTo>
                  <a:pt x="1702482" y="257947"/>
                  <a:pt x="1699861" y="253650"/>
                  <a:pt x="1701322" y="252318"/>
                </a:cubicBezTo>
                <a:cubicBezTo>
                  <a:pt x="1702783" y="250986"/>
                  <a:pt x="1706907" y="253478"/>
                  <a:pt x="1706907" y="255970"/>
                </a:cubicBezTo>
                <a:cubicBezTo>
                  <a:pt x="1707006" y="257057"/>
                  <a:pt x="1706203" y="258020"/>
                  <a:pt x="1705116" y="258114"/>
                </a:cubicBezTo>
                <a:cubicBezTo>
                  <a:pt x="1705013" y="258123"/>
                  <a:pt x="1704905" y="258127"/>
                  <a:pt x="1704802" y="258118"/>
                </a:cubicBezTo>
                <a:close/>
                <a:moveTo>
                  <a:pt x="1709013" y="34826"/>
                </a:moveTo>
                <a:cubicBezTo>
                  <a:pt x="1709013" y="37189"/>
                  <a:pt x="1707638" y="39122"/>
                  <a:pt x="1705876" y="39122"/>
                </a:cubicBezTo>
                <a:cubicBezTo>
                  <a:pt x="1704115" y="39122"/>
                  <a:pt x="1702740" y="37232"/>
                  <a:pt x="1702740" y="34826"/>
                </a:cubicBezTo>
                <a:cubicBezTo>
                  <a:pt x="1702740" y="32420"/>
                  <a:pt x="1704115" y="30529"/>
                  <a:pt x="1705876" y="30529"/>
                </a:cubicBezTo>
                <a:cubicBezTo>
                  <a:pt x="1707638" y="30529"/>
                  <a:pt x="1708884" y="32635"/>
                  <a:pt x="1708884" y="34998"/>
                </a:cubicBezTo>
                <a:close/>
                <a:moveTo>
                  <a:pt x="1703513" y="17639"/>
                </a:moveTo>
                <a:cubicBezTo>
                  <a:pt x="1705403" y="17639"/>
                  <a:pt x="1706005" y="19401"/>
                  <a:pt x="1705361" y="22967"/>
                </a:cubicBezTo>
                <a:cubicBezTo>
                  <a:pt x="1704244" y="28768"/>
                  <a:pt x="1704115" y="28939"/>
                  <a:pt x="1702009" y="26834"/>
                </a:cubicBezTo>
                <a:cubicBezTo>
                  <a:pt x="1699904" y="24729"/>
                  <a:pt x="1700463" y="17983"/>
                  <a:pt x="1703384" y="17983"/>
                </a:cubicBezTo>
                <a:close/>
                <a:moveTo>
                  <a:pt x="1704458" y="62968"/>
                </a:moveTo>
                <a:cubicBezTo>
                  <a:pt x="1704845" y="65074"/>
                  <a:pt x="1703771" y="66492"/>
                  <a:pt x="1701837" y="66492"/>
                </a:cubicBezTo>
                <a:cubicBezTo>
                  <a:pt x="1699904" y="66492"/>
                  <a:pt x="1698529" y="64687"/>
                  <a:pt x="1698529" y="62195"/>
                </a:cubicBezTo>
                <a:cubicBezTo>
                  <a:pt x="1698400" y="57254"/>
                  <a:pt x="1703384" y="57984"/>
                  <a:pt x="1704329" y="63441"/>
                </a:cubicBezTo>
                <a:close/>
                <a:moveTo>
                  <a:pt x="1690151" y="74999"/>
                </a:moveTo>
                <a:cubicBezTo>
                  <a:pt x="1697240" y="64945"/>
                  <a:pt x="1706435" y="67909"/>
                  <a:pt x="1699861" y="78092"/>
                </a:cubicBezTo>
                <a:cubicBezTo>
                  <a:pt x="1697025" y="82389"/>
                  <a:pt x="1697025" y="83291"/>
                  <a:pt x="1699861" y="84322"/>
                </a:cubicBezTo>
                <a:cubicBezTo>
                  <a:pt x="1701412" y="84825"/>
                  <a:pt x="1702576" y="86123"/>
                  <a:pt x="1702912" y="87717"/>
                </a:cubicBezTo>
                <a:cubicBezTo>
                  <a:pt x="1702912" y="91712"/>
                  <a:pt x="1696252" y="89951"/>
                  <a:pt x="1695135" y="85654"/>
                </a:cubicBezTo>
                <a:cubicBezTo>
                  <a:pt x="1694563" y="83235"/>
                  <a:pt x="1692462" y="81482"/>
                  <a:pt x="1689979" y="81358"/>
                </a:cubicBezTo>
                <a:cubicBezTo>
                  <a:pt x="1685682" y="81744"/>
                  <a:pt x="1685725" y="81572"/>
                  <a:pt x="1690022" y="75342"/>
                </a:cubicBezTo>
                <a:close/>
                <a:moveTo>
                  <a:pt x="1681772" y="185549"/>
                </a:moveTo>
                <a:cubicBezTo>
                  <a:pt x="1682932" y="185549"/>
                  <a:pt x="1683878" y="186924"/>
                  <a:pt x="1683878" y="188600"/>
                </a:cubicBezTo>
                <a:cubicBezTo>
                  <a:pt x="1683843" y="190271"/>
                  <a:pt x="1683074" y="191844"/>
                  <a:pt x="1681772" y="192897"/>
                </a:cubicBezTo>
                <a:cubicBezTo>
                  <a:pt x="1680655" y="193584"/>
                  <a:pt x="1679710" y="192252"/>
                  <a:pt x="1679710" y="189803"/>
                </a:cubicBezTo>
                <a:cubicBezTo>
                  <a:pt x="1679710" y="187354"/>
                  <a:pt x="1680526" y="185893"/>
                  <a:pt x="1681644" y="185893"/>
                </a:cubicBezTo>
                <a:close/>
                <a:moveTo>
                  <a:pt x="1679151" y="232597"/>
                </a:moveTo>
                <a:cubicBezTo>
                  <a:pt x="1678378" y="234616"/>
                  <a:pt x="1677605" y="234230"/>
                  <a:pt x="1676488" y="231222"/>
                </a:cubicBezTo>
                <a:cubicBezTo>
                  <a:pt x="1675628" y="228902"/>
                  <a:pt x="1674425" y="226023"/>
                  <a:pt x="1673867" y="224863"/>
                </a:cubicBezTo>
                <a:cubicBezTo>
                  <a:pt x="1673308" y="223703"/>
                  <a:pt x="1674468" y="224305"/>
                  <a:pt x="1676531" y="226238"/>
                </a:cubicBezTo>
                <a:cubicBezTo>
                  <a:pt x="1678464" y="227888"/>
                  <a:pt x="1679409" y="230427"/>
                  <a:pt x="1679023" y="232941"/>
                </a:cubicBezTo>
                <a:close/>
                <a:moveTo>
                  <a:pt x="1650236" y="3289"/>
                </a:moveTo>
                <a:cubicBezTo>
                  <a:pt x="1651559" y="3469"/>
                  <a:pt x="1652491" y="4672"/>
                  <a:pt x="1652341" y="5996"/>
                </a:cubicBezTo>
                <a:cubicBezTo>
                  <a:pt x="1652341" y="7500"/>
                  <a:pt x="1653974" y="8875"/>
                  <a:pt x="1656036" y="9046"/>
                </a:cubicBezTo>
                <a:cubicBezTo>
                  <a:pt x="1664930" y="9734"/>
                  <a:pt x="1679495" y="14417"/>
                  <a:pt x="1678421" y="16222"/>
                </a:cubicBezTo>
                <a:cubicBezTo>
                  <a:pt x="1677854" y="17291"/>
                  <a:pt x="1676526" y="17695"/>
                  <a:pt x="1675456" y="17128"/>
                </a:cubicBezTo>
                <a:cubicBezTo>
                  <a:pt x="1675431" y="17115"/>
                  <a:pt x="1675401" y="17098"/>
                  <a:pt x="1675370" y="17081"/>
                </a:cubicBezTo>
                <a:cubicBezTo>
                  <a:pt x="1674228" y="16544"/>
                  <a:pt x="1672870" y="16999"/>
                  <a:pt x="1672277" y="18112"/>
                </a:cubicBezTo>
                <a:cubicBezTo>
                  <a:pt x="1669343" y="21034"/>
                  <a:pt x="1664599" y="21034"/>
                  <a:pt x="1661664" y="18112"/>
                </a:cubicBezTo>
                <a:cubicBezTo>
                  <a:pt x="1660260" y="16703"/>
                  <a:pt x="1658176" y="16222"/>
                  <a:pt x="1656294" y="16866"/>
                </a:cubicBezTo>
                <a:cubicBezTo>
                  <a:pt x="1653501" y="17639"/>
                  <a:pt x="1652341" y="16866"/>
                  <a:pt x="1652341" y="14030"/>
                </a:cubicBezTo>
                <a:cubicBezTo>
                  <a:pt x="1652436" y="12045"/>
                  <a:pt x="1651666" y="10120"/>
                  <a:pt x="1650236" y="8746"/>
                </a:cubicBezTo>
                <a:cubicBezTo>
                  <a:pt x="1649084" y="8011"/>
                  <a:pt x="1648324" y="6795"/>
                  <a:pt x="1648173" y="5437"/>
                </a:cubicBezTo>
                <a:cubicBezTo>
                  <a:pt x="1648126" y="4299"/>
                  <a:pt x="1649011" y="3336"/>
                  <a:pt x="1650150" y="3289"/>
                </a:cubicBezTo>
                <a:cubicBezTo>
                  <a:pt x="1650176" y="3289"/>
                  <a:pt x="1650205" y="3289"/>
                  <a:pt x="1650236" y="3289"/>
                </a:cubicBezTo>
                <a:close/>
                <a:moveTo>
                  <a:pt x="1646755" y="222887"/>
                </a:moveTo>
                <a:cubicBezTo>
                  <a:pt x="1648259" y="221383"/>
                  <a:pt x="1652341" y="224047"/>
                  <a:pt x="1652341" y="226582"/>
                </a:cubicBezTo>
                <a:cubicBezTo>
                  <a:pt x="1652341" y="227673"/>
                  <a:pt x="1651456" y="228558"/>
                  <a:pt x="1650364" y="228558"/>
                </a:cubicBezTo>
                <a:cubicBezTo>
                  <a:pt x="1647916" y="228386"/>
                  <a:pt x="1645294" y="224261"/>
                  <a:pt x="1646755" y="222715"/>
                </a:cubicBezTo>
                <a:close/>
                <a:moveTo>
                  <a:pt x="1641857" y="200931"/>
                </a:moveTo>
                <a:cubicBezTo>
                  <a:pt x="1643606" y="202426"/>
                  <a:pt x="1645063" y="204231"/>
                  <a:pt x="1646154" y="206259"/>
                </a:cubicBezTo>
                <a:cubicBezTo>
                  <a:pt x="1646154" y="207806"/>
                  <a:pt x="1640783" y="207548"/>
                  <a:pt x="1639150" y="205872"/>
                </a:cubicBezTo>
                <a:cubicBezTo>
                  <a:pt x="1638179" y="204287"/>
                  <a:pt x="1637703" y="202448"/>
                  <a:pt x="1637775" y="200587"/>
                </a:cubicBezTo>
                <a:cubicBezTo>
                  <a:pt x="1637690" y="196635"/>
                  <a:pt x="1637948" y="196635"/>
                  <a:pt x="1641857" y="200931"/>
                </a:cubicBezTo>
                <a:close/>
                <a:moveTo>
                  <a:pt x="1631288" y="80627"/>
                </a:moveTo>
                <a:cubicBezTo>
                  <a:pt x="1634252" y="78780"/>
                  <a:pt x="1637690" y="81100"/>
                  <a:pt x="1637690" y="84924"/>
                </a:cubicBezTo>
                <a:cubicBezTo>
                  <a:pt x="1637690" y="88748"/>
                  <a:pt x="1634768" y="88877"/>
                  <a:pt x="1631546" y="84924"/>
                </a:cubicBezTo>
                <a:cubicBezTo>
                  <a:pt x="1629913" y="83076"/>
                  <a:pt x="1629827" y="81701"/>
                  <a:pt x="1631288" y="80627"/>
                </a:cubicBezTo>
                <a:close/>
                <a:moveTo>
                  <a:pt x="1634639" y="534431"/>
                </a:moveTo>
                <a:cubicBezTo>
                  <a:pt x="1638936" y="534431"/>
                  <a:pt x="1640869" y="538727"/>
                  <a:pt x="1637518" y="541005"/>
                </a:cubicBezTo>
                <a:lnTo>
                  <a:pt x="1637518" y="541005"/>
                </a:lnTo>
                <a:cubicBezTo>
                  <a:pt x="1633737" y="543454"/>
                  <a:pt x="1632018" y="543411"/>
                  <a:pt x="1630472" y="540790"/>
                </a:cubicBezTo>
                <a:cubicBezTo>
                  <a:pt x="1629320" y="538715"/>
                  <a:pt x="1630072" y="536098"/>
                  <a:pt x="1632147" y="534951"/>
                </a:cubicBezTo>
                <a:cubicBezTo>
                  <a:pt x="1632907" y="534530"/>
                  <a:pt x="1633775" y="534349"/>
                  <a:pt x="1634639" y="534431"/>
                </a:cubicBezTo>
                <a:close/>
                <a:moveTo>
                  <a:pt x="1624155" y="107223"/>
                </a:moveTo>
                <a:cubicBezTo>
                  <a:pt x="1625917" y="107223"/>
                  <a:pt x="1627292" y="108125"/>
                  <a:pt x="1627292" y="109242"/>
                </a:cubicBezTo>
                <a:cubicBezTo>
                  <a:pt x="1627292" y="111906"/>
                  <a:pt x="1624027" y="113840"/>
                  <a:pt x="1622394" y="112121"/>
                </a:cubicBezTo>
                <a:cubicBezTo>
                  <a:pt x="1619945" y="109758"/>
                  <a:pt x="1620847" y="107223"/>
                  <a:pt x="1624069" y="107223"/>
                </a:cubicBezTo>
                <a:close/>
                <a:moveTo>
                  <a:pt x="1613715" y="251760"/>
                </a:moveTo>
                <a:cubicBezTo>
                  <a:pt x="1611996" y="251760"/>
                  <a:pt x="1610578" y="250814"/>
                  <a:pt x="1610578" y="249654"/>
                </a:cubicBezTo>
                <a:cubicBezTo>
                  <a:pt x="1610578" y="248494"/>
                  <a:pt x="1611996" y="247506"/>
                  <a:pt x="1613715" y="247506"/>
                </a:cubicBezTo>
                <a:cubicBezTo>
                  <a:pt x="1615434" y="247506"/>
                  <a:pt x="1616851" y="248494"/>
                  <a:pt x="1616851" y="249654"/>
                </a:cubicBezTo>
                <a:cubicBezTo>
                  <a:pt x="1616851" y="250814"/>
                  <a:pt x="1615348" y="251760"/>
                  <a:pt x="1613629" y="251760"/>
                </a:cubicBezTo>
                <a:close/>
                <a:moveTo>
                  <a:pt x="1614746" y="1497163"/>
                </a:moveTo>
                <a:cubicBezTo>
                  <a:pt x="1614746" y="1498366"/>
                  <a:pt x="1613328" y="1499312"/>
                  <a:pt x="1611610" y="1499312"/>
                </a:cubicBezTo>
                <a:cubicBezTo>
                  <a:pt x="1609891" y="1499312"/>
                  <a:pt x="1608473" y="1498366"/>
                  <a:pt x="1608473" y="1497163"/>
                </a:cubicBezTo>
                <a:cubicBezTo>
                  <a:pt x="1608473" y="1495960"/>
                  <a:pt x="1609891" y="1495058"/>
                  <a:pt x="1611610" y="1495058"/>
                </a:cubicBezTo>
                <a:cubicBezTo>
                  <a:pt x="1613328" y="1495058"/>
                  <a:pt x="1614660" y="1496003"/>
                  <a:pt x="1614660" y="1497163"/>
                </a:cubicBezTo>
                <a:close/>
                <a:moveTo>
                  <a:pt x="1619042" y="4260072"/>
                </a:moveTo>
                <a:cubicBezTo>
                  <a:pt x="1620228" y="4260025"/>
                  <a:pt x="1621230" y="4260949"/>
                  <a:pt x="1621277" y="4262135"/>
                </a:cubicBezTo>
                <a:cubicBezTo>
                  <a:pt x="1621324" y="4263320"/>
                  <a:pt x="1620400" y="4264318"/>
                  <a:pt x="1619214" y="4264365"/>
                </a:cubicBezTo>
                <a:cubicBezTo>
                  <a:pt x="1618028" y="4264412"/>
                  <a:pt x="1617027" y="4263488"/>
                  <a:pt x="1616980" y="4262307"/>
                </a:cubicBezTo>
                <a:cubicBezTo>
                  <a:pt x="1616980" y="4262264"/>
                  <a:pt x="1616980" y="4262221"/>
                  <a:pt x="1616980" y="4262178"/>
                </a:cubicBezTo>
                <a:cubicBezTo>
                  <a:pt x="1616972" y="4261108"/>
                  <a:pt x="1617766" y="4260201"/>
                  <a:pt x="1618828" y="4260072"/>
                </a:cubicBezTo>
                <a:close/>
                <a:moveTo>
                  <a:pt x="1619902" y="1365302"/>
                </a:moveTo>
                <a:cubicBezTo>
                  <a:pt x="1619172" y="1364098"/>
                  <a:pt x="1619601" y="1363153"/>
                  <a:pt x="1620804" y="1363153"/>
                </a:cubicBezTo>
                <a:cubicBezTo>
                  <a:pt x="1622016" y="1363129"/>
                  <a:pt x="1623013" y="1364091"/>
                  <a:pt x="1623038" y="1365301"/>
                </a:cubicBezTo>
                <a:cubicBezTo>
                  <a:pt x="1623038" y="1365301"/>
                  <a:pt x="1623038" y="1365301"/>
                  <a:pt x="1623038" y="1365302"/>
                </a:cubicBezTo>
                <a:cubicBezTo>
                  <a:pt x="1623038" y="1366462"/>
                  <a:pt x="1622609" y="1367407"/>
                  <a:pt x="1622136" y="1367407"/>
                </a:cubicBezTo>
                <a:cubicBezTo>
                  <a:pt x="1621663" y="1367407"/>
                  <a:pt x="1620632" y="1366591"/>
                  <a:pt x="1619902" y="1365302"/>
                </a:cubicBezTo>
                <a:close/>
                <a:moveTo>
                  <a:pt x="1613801" y="91025"/>
                </a:moveTo>
                <a:cubicBezTo>
                  <a:pt x="1620761" y="91025"/>
                  <a:pt x="1623812" y="94032"/>
                  <a:pt x="1620589" y="98028"/>
                </a:cubicBezTo>
                <a:cubicBezTo>
                  <a:pt x="1618011" y="101122"/>
                  <a:pt x="1617453" y="101122"/>
                  <a:pt x="1611008" y="98028"/>
                </a:cubicBezTo>
                <a:cubicBezTo>
                  <a:pt x="1604563" y="94935"/>
                  <a:pt x="1606153" y="91326"/>
                  <a:pt x="1613801" y="91154"/>
                </a:cubicBezTo>
                <a:close/>
                <a:moveTo>
                  <a:pt x="1606282" y="238870"/>
                </a:moveTo>
                <a:cubicBezTo>
                  <a:pt x="1607450" y="238891"/>
                  <a:pt x="1608387" y="239849"/>
                  <a:pt x="1608387" y="241018"/>
                </a:cubicBezTo>
                <a:cubicBezTo>
                  <a:pt x="1608387" y="242183"/>
                  <a:pt x="1607446" y="243123"/>
                  <a:pt x="1606282" y="243123"/>
                </a:cubicBezTo>
                <a:cubicBezTo>
                  <a:pt x="1605117" y="243123"/>
                  <a:pt x="1604176" y="242183"/>
                  <a:pt x="1604176" y="241018"/>
                </a:cubicBezTo>
                <a:cubicBezTo>
                  <a:pt x="1604245" y="239897"/>
                  <a:pt x="1605160" y="239020"/>
                  <a:pt x="1606282" y="238999"/>
                </a:cubicBezTo>
                <a:close/>
                <a:moveTo>
                  <a:pt x="1601985" y="81615"/>
                </a:moveTo>
                <a:cubicBezTo>
                  <a:pt x="1603132" y="81637"/>
                  <a:pt x="1604048" y="82574"/>
                  <a:pt x="1604048" y="83721"/>
                </a:cubicBezTo>
                <a:cubicBezTo>
                  <a:pt x="1604048" y="84877"/>
                  <a:pt x="1603137" y="85822"/>
                  <a:pt x="1601985" y="85869"/>
                </a:cubicBezTo>
                <a:cubicBezTo>
                  <a:pt x="1600816" y="85848"/>
                  <a:pt x="1599880" y="84889"/>
                  <a:pt x="1599880" y="83721"/>
                </a:cubicBezTo>
                <a:cubicBezTo>
                  <a:pt x="1599949" y="82561"/>
                  <a:pt x="1600945" y="81676"/>
                  <a:pt x="1602105" y="81744"/>
                </a:cubicBezTo>
                <a:cubicBezTo>
                  <a:pt x="1602110" y="81744"/>
                  <a:pt x="1602110" y="81744"/>
                  <a:pt x="1602114" y="81744"/>
                </a:cubicBezTo>
                <a:close/>
                <a:moveTo>
                  <a:pt x="1603231" y="1481610"/>
                </a:moveTo>
                <a:cubicBezTo>
                  <a:pt x="1602544" y="1482297"/>
                  <a:pt x="1602071" y="1481051"/>
                  <a:pt x="1602157" y="1478817"/>
                </a:cubicBezTo>
                <a:cubicBezTo>
                  <a:pt x="1602243" y="1476583"/>
                  <a:pt x="1602759" y="1475809"/>
                  <a:pt x="1603403" y="1477528"/>
                </a:cubicBezTo>
                <a:cubicBezTo>
                  <a:pt x="1604125" y="1478843"/>
                  <a:pt x="1604108" y="1480437"/>
                  <a:pt x="1603360" y="1481739"/>
                </a:cubicBezTo>
                <a:close/>
                <a:moveTo>
                  <a:pt x="1601985" y="4018820"/>
                </a:moveTo>
                <a:cubicBezTo>
                  <a:pt x="1601985" y="4020539"/>
                  <a:pt x="1600997" y="4021913"/>
                  <a:pt x="1599837" y="4021913"/>
                </a:cubicBezTo>
                <a:cubicBezTo>
                  <a:pt x="1597302" y="4021913"/>
                  <a:pt x="1594638" y="4015898"/>
                  <a:pt x="1596357" y="4014180"/>
                </a:cubicBezTo>
                <a:cubicBezTo>
                  <a:pt x="1598075" y="4012461"/>
                  <a:pt x="1602114" y="4015598"/>
                  <a:pt x="1602114" y="4018949"/>
                </a:cubicBezTo>
                <a:close/>
                <a:moveTo>
                  <a:pt x="1586131" y="118867"/>
                </a:moveTo>
                <a:cubicBezTo>
                  <a:pt x="1582693" y="116203"/>
                  <a:pt x="1582608" y="115730"/>
                  <a:pt x="1585529" y="115687"/>
                </a:cubicBezTo>
                <a:cubicBezTo>
                  <a:pt x="1587553" y="115747"/>
                  <a:pt x="1589358" y="116972"/>
                  <a:pt x="1590170" y="118824"/>
                </a:cubicBezTo>
                <a:lnTo>
                  <a:pt x="1590170" y="118824"/>
                </a:lnTo>
                <a:cubicBezTo>
                  <a:pt x="1591673" y="122905"/>
                  <a:pt x="1591373" y="122905"/>
                  <a:pt x="1586260" y="118996"/>
                </a:cubicBezTo>
                <a:close/>
                <a:moveTo>
                  <a:pt x="1589353" y="553765"/>
                </a:moveTo>
                <a:cubicBezTo>
                  <a:pt x="1593005" y="553207"/>
                  <a:pt x="1593650" y="553765"/>
                  <a:pt x="1593005" y="556257"/>
                </a:cubicBezTo>
                <a:cubicBezTo>
                  <a:pt x="1592400" y="558346"/>
                  <a:pt x="1593070" y="560601"/>
                  <a:pt x="1594724" y="562015"/>
                </a:cubicBezTo>
                <a:cubicBezTo>
                  <a:pt x="1596399" y="563390"/>
                  <a:pt x="1597216" y="565366"/>
                  <a:pt x="1596615" y="566311"/>
                </a:cubicBezTo>
                <a:cubicBezTo>
                  <a:pt x="1594767" y="569319"/>
                  <a:pt x="1591845" y="568546"/>
                  <a:pt x="1587162" y="563819"/>
                </a:cubicBezTo>
                <a:cubicBezTo>
                  <a:pt x="1582479" y="559093"/>
                  <a:pt x="1583080" y="554883"/>
                  <a:pt x="1589482" y="553894"/>
                </a:cubicBezTo>
                <a:close/>
                <a:moveTo>
                  <a:pt x="1595283" y="1492781"/>
                </a:moveTo>
                <a:cubicBezTo>
                  <a:pt x="1593444" y="1492837"/>
                  <a:pt x="1591678" y="1492063"/>
                  <a:pt x="1590470" y="1490675"/>
                </a:cubicBezTo>
                <a:cubicBezTo>
                  <a:pt x="1588795" y="1487969"/>
                  <a:pt x="1591587" y="1487969"/>
                  <a:pt x="1595669" y="1490675"/>
                </a:cubicBezTo>
                <a:cubicBezTo>
                  <a:pt x="1598505" y="1492566"/>
                  <a:pt x="1598462" y="1492867"/>
                  <a:pt x="1595411" y="1492910"/>
                </a:cubicBezTo>
                <a:close/>
                <a:moveTo>
                  <a:pt x="1589396" y="1747825"/>
                </a:moveTo>
                <a:cubicBezTo>
                  <a:pt x="1589396" y="1748989"/>
                  <a:pt x="1588455" y="1749930"/>
                  <a:pt x="1587291" y="1749930"/>
                </a:cubicBezTo>
                <a:cubicBezTo>
                  <a:pt x="1586126" y="1749930"/>
                  <a:pt x="1585186" y="1748989"/>
                  <a:pt x="1585186" y="1747825"/>
                </a:cubicBezTo>
                <a:cubicBezTo>
                  <a:pt x="1585186" y="1746661"/>
                  <a:pt x="1586126" y="1745720"/>
                  <a:pt x="1587291" y="1745720"/>
                </a:cubicBezTo>
                <a:cubicBezTo>
                  <a:pt x="1588451" y="1745647"/>
                  <a:pt x="1589452" y="1746528"/>
                  <a:pt x="1589525" y="1747688"/>
                </a:cubicBezTo>
                <a:cubicBezTo>
                  <a:pt x="1589529" y="1747778"/>
                  <a:pt x="1589529" y="1747864"/>
                  <a:pt x="1589525" y="1747954"/>
                </a:cubicBezTo>
                <a:close/>
                <a:moveTo>
                  <a:pt x="1585744" y="1773862"/>
                </a:moveTo>
                <a:cubicBezTo>
                  <a:pt x="1587708" y="1773574"/>
                  <a:pt x="1589220" y="1771972"/>
                  <a:pt x="1589396" y="1769995"/>
                </a:cubicBezTo>
                <a:cubicBezTo>
                  <a:pt x="1589396" y="1765699"/>
                  <a:pt x="1592275" y="1766171"/>
                  <a:pt x="1596314" y="1770726"/>
                </a:cubicBezTo>
                <a:cubicBezTo>
                  <a:pt x="1599450" y="1774249"/>
                  <a:pt x="1599149" y="1774507"/>
                  <a:pt x="1590857" y="1774593"/>
                </a:cubicBezTo>
                <a:cubicBezTo>
                  <a:pt x="1586174" y="1774808"/>
                  <a:pt x="1583854" y="1774464"/>
                  <a:pt x="1585873" y="1773991"/>
                </a:cubicBezTo>
                <a:close/>
                <a:moveTo>
                  <a:pt x="1598247" y="239987"/>
                </a:moveTo>
                <a:cubicBezTo>
                  <a:pt x="1596593" y="240889"/>
                  <a:pt x="1594715" y="241306"/>
                  <a:pt x="1592834" y="241190"/>
                </a:cubicBezTo>
                <a:cubicBezTo>
                  <a:pt x="1589697" y="241190"/>
                  <a:pt x="1589181" y="240546"/>
                  <a:pt x="1590900" y="238784"/>
                </a:cubicBezTo>
                <a:cubicBezTo>
                  <a:pt x="1592223" y="237370"/>
                  <a:pt x="1592713" y="235364"/>
                  <a:pt x="1592189" y="233499"/>
                </a:cubicBezTo>
                <a:cubicBezTo>
                  <a:pt x="1591630" y="232558"/>
                  <a:pt x="1591944" y="231347"/>
                  <a:pt x="1592881" y="230792"/>
                </a:cubicBezTo>
                <a:cubicBezTo>
                  <a:pt x="1593267" y="230560"/>
                  <a:pt x="1593723" y="230470"/>
                  <a:pt x="1594165" y="230535"/>
                </a:cubicBezTo>
                <a:cubicBezTo>
                  <a:pt x="1597431" y="230492"/>
                  <a:pt x="1600567" y="237753"/>
                  <a:pt x="1598376" y="239944"/>
                </a:cubicBezTo>
                <a:close/>
                <a:moveTo>
                  <a:pt x="1591673" y="68983"/>
                </a:moveTo>
                <a:cubicBezTo>
                  <a:pt x="1594122" y="68983"/>
                  <a:pt x="1595669" y="70101"/>
                  <a:pt x="1595197" y="71519"/>
                </a:cubicBezTo>
                <a:cubicBezTo>
                  <a:pt x="1594569" y="73809"/>
                  <a:pt x="1592206" y="75153"/>
                  <a:pt x="1589916" y="74526"/>
                </a:cubicBezTo>
                <a:cubicBezTo>
                  <a:pt x="1589504" y="74414"/>
                  <a:pt x="1589113" y="74238"/>
                  <a:pt x="1588752" y="74011"/>
                </a:cubicBezTo>
                <a:cubicBezTo>
                  <a:pt x="1586131" y="71218"/>
                  <a:pt x="1587377" y="68983"/>
                  <a:pt x="1591673" y="68983"/>
                </a:cubicBezTo>
                <a:close/>
                <a:moveTo>
                  <a:pt x="1572640" y="34998"/>
                </a:moveTo>
                <a:cubicBezTo>
                  <a:pt x="1573804" y="34998"/>
                  <a:pt x="1574745" y="35939"/>
                  <a:pt x="1574745" y="37103"/>
                </a:cubicBezTo>
                <a:cubicBezTo>
                  <a:pt x="1574745" y="38272"/>
                  <a:pt x="1573808" y="39230"/>
                  <a:pt x="1572640" y="39251"/>
                </a:cubicBezTo>
                <a:cubicBezTo>
                  <a:pt x="1571479" y="39204"/>
                  <a:pt x="1570556" y="38263"/>
                  <a:pt x="1570534" y="37103"/>
                </a:cubicBezTo>
                <a:cubicBezTo>
                  <a:pt x="1570556" y="35917"/>
                  <a:pt x="1571535" y="34972"/>
                  <a:pt x="1572726" y="34998"/>
                </a:cubicBezTo>
                <a:cubicBezTo>
                  <a:pt x="1572738" y="34998"/>
                  <a:pt x="1572756" y="34998"/>
                  <a:pt x="1572768" y="34998"/>
                </a:cubicBezTo>
                <a:close/>
                <a:moveTo>
                  <a:pt x="1577452" y="94247"/>
                </a:moveTo>
                <a:cubicBezTo>
                  <a:pt x="1579157" y="95704"/>
                  <a:pt x="1581310" y="96537"/>
                  <a:pt x="1583553" y="96610"/>
                </a:cubicBezTo>
                <a:cubicBezTo>
                  <a:pt x="1585452" y="96486"/>
                  <a:pt x="1587110" y="97895"/>
                  <a:pt x="1587291" y="99790"/>
                </a:cubicBezTo>
                <a:cubicBezTo>
                  <a:pt x="1587291" y="103356"/>
                  <a:pt x="1587033" y="103356"/>
                  <a:pt x="1577366" y="100134"/>
                </a:cubicBezTo>
                <a:cubicBezTo>
                  <a:pt x="1573628" y="98888"/>
                  <a:pt x="1570534" y="97169"/>
                  <a:pt x="1570534" y="96310"/>
                </a:cubicBezTo>
                <a:cubicBezTo>
                  <a:pt x="1570663" y="93517"/>
                  <a:pt x="1575260" y="91927"/>
                  <a:pt x="1577580" y="94247"/>
                </a:cubicBezTo>
                <a:close/>
                <a:moveTo>
                  <a:pt x="1572640" y="2177353"/>
                </a:moveTo>
                <a:cubicBezTo>
                  <a:pt x="1570835" y="2176236"/>
                  <a:pt x="1570878" y="2175506"/>
                  <a:pt x="1572640" y="2174346"/>
                </a:cubicBezTo>
                <a:cubicBezTo>
                  <a:pt x="1575475" y="2172584"/>
                  <a:pt x="1581233" y="2174346"/>
                  <a:pt x="1581233" y="2177052"/>
                </a:cubicBezTo>
                <a:cubicBezTo>
                  <a:pt x="1581233" y="2179759"/>
                  <a:pt x="1575991" y="2179287"/>
                  <a:pt x="1572640" y="2177353"/>
                </a:cubicBezTo>
                <a:close/>
                <a:moveTo>
                  <a:pt x="1581233" y="2188095"/>
                </a:moveTo>
                <a:cubicBezTo>
                  <a:pt x="1581207" y="2189259"/>
                  <a:pt x="1580249" y="2190178"/>
                  <a:pt x="1579084" y="2190157"/>
                </a:cubicBezTo>
                <a:cubicBezTo>
                  <a:pt x="1577920" y="2190131"/>
                  <a:pt x="1577001" y="2189169"/>
                  <a:pt x="1577022" y="2188009"/>
                </a:cubicBezTo>
                <a:cubicBezTo>
                  <a:pt x="1577048" y="2186844"/>
                  <a:pt x="1578010" y="2185925"/>
                  <a:pt x="1579170" y="2185946"/>
                </a:cubicBezTo>
                <a:cubicBezTo>
                  <a:pt x="1580236" y="2186011"/>
                  <a:pt x="1581082" y="2186857"/>
                  <a:pt x="1581147" y="2187923"/>
                </a:cubicBezTo>
                <a:close/>
                <a:moveTo>
                  <a:pt x="1569718" y="18327"/>
                </a:moveTo>
                <a:cubicBezTo>
                  <a:pt x="1570105" y="18714"/>
                  <a:pt x="1569116" y="20905"/>
                  <a:pt x="1567484" y="23182"/>
                </a:cubicBezTo>
                <a:cubicBezTo>
                  <a:pt x="1564992" y="26619"/>
                  <a:pt x="1564519" y="26748"/>
                  <a:pt x="1564519" y="23827"/>
                </a:cubicBezTo>
                <a:cubicBezTo>
                  <a:pt x="1564519" y="20905"/>
                  <a:pt x="1568042" y="16694"/>
                  <a:pt x="1569632" y="18327"/>
                </a:cubicBezTo>
                <a:close/>
                <a:moveTo>
                  <a:pt x="1562629" y="112851"/>
                </a:moveTo>
                <a:cubicBezTo>
                  <a:pt x="1559105" y="110961"/>
                  <a:pt x="1558332" y="109672"/>
                  <a:pt x="1560222" y="108555"/>
                </a:cubicBezTo>
                <a:cubicBezTo>
                  <a:pt x="1562379" y="107829"/>
                  <a:pt x="1564764" y="108551"/>
                  <a:pt x="1566152" y="110359"/>
                </a:cubicBezTo>
                <a:cubicBezTo>
                  <a:pt x="1570577" y="114699"/>
                  <a:pt x="1568687" y="116031"/>
                  <a:pt x="1562543" y="112680"/>
                </a:cubicBezTo>
                <a:close/>
                <a:moveTo>
                  <a:pt x="1566581" y="210598"/>
                </a:moveTo>
                <a:cubicBezTo>
                  <a:pt x="1566581" y="211114"/>
                  <a:pt x="1565636" y="211544"/>
                  <a:pt x="1564519" y="211544"/>
                </a:cubicBezTo>
                <a:cubicBezTo>
                  <a:pt x="1563333" y="211522"/>
                  <a:pt x="1562388" y="210543"/>
                  <a:pt x="1562414" y="209352"/>
                </a:cubicBezTo>
                <a:cubicBezTo>
                  <a:pt x="1562414" y="209340"/>
                  <a:pt x="1562414" y="209322"/>
                  <a:pt x="1562414" y="209309"/>
                </a:cubicBezTo>
                <a:cubicBezTo>
                  <a:pt x="1562414" y="208063"/>
                  <a:pt x="1563359" y="207634"/>
                  <a:pt x="1564519" y="208364"/>
                </a:cubicBezTo>
                <a:cubicBezTo>
                  <a:pt x="1565679" y="209095"/>
                  <a:pt x="1566496" y="209911"/>
                  <a:pt x="1566496" y="210427"/>
                </a:cubicBezTo>
                <a:close/>
                <a:moveTo>
                  <a:pt x="1563273" y="51411"/>
                </a:moveTo>
                <a:cubicBezTo>
                  <a:pt x="1563952" y="52734"/>
                  <a:pt x="1564180" y="54242"/>
                  <a:pt x="1563917" y="55707"/>
                </a:cubicBezTo>
                <a:cubicBezTo>
                  <a:pt x="1562886" y="56695"/>
                  <a:pt x="1558203" y="51754"/>
                  <a:pt x="1558203" y="49692"/>
                </a:cubicBezTo>
                <a:cubicBezTo>
                  <a:pt x="1558117" y="46255"/>
                  <a:pt x="1561855" y="47673"/>
                  <a:pt x="1563187" y="51239"/>
                </a:cubicBezTo>
                <a:close/>
                <a:moveTo>
                  <a:pt x="1557301" y="60476"/>
                </a:moveTo>
                <a:cubicBezTo>
                  <a:pt x="1558031" y="59316"/>
                  <a:pt x="1559020" y="58371"/>
                  <a:pt x="1559535" y="58371"/>
                </a:cubicBezTo>
                <a:cubicBezTo>
                  <a:pt x="1560051" y="58371"/>
                  <a:pt x="1560437" y="59316"/>
                  <a:pt x="1560437" y="60476"/>
                </a:cubicBezTo>
                <a:cubicBezTo>
                  <a:pt x="1560412" y="61688"/>
                  <a:pt x="1559415" y="62646"/>
                  <a:pt x="1558203" y="62625"/>
                </a:cubicBezTo>
                <a:cubicBezTo>
                  <a:pt x="1558203" y="62625"/>
                  <a:pt x="1558203" y="62625"/>
                  <a:pt x="1558203" y="62625"/>
                </a:cubicBezTo>
                <a:cubicBezTo>
                  <a:pt x="1556785" y="62625"/>
                  <a:pt x="1556356" y="61636"/>
                  <a:pt x="1557301" y="60476"/>
                </a:cubicBezTo>
                <a:close/>
                <a:moveTo>
                  <a:pt x="1563917" y="85053"/>
                </a:moveTo>
                <a:cubicBezTo>
                  <a:pt x="1565636" y="89650"/>
                  <a:pt x="1561941" y="93044"/>
                  <a:pt x="1558762" y="89822"/>
                </a:cubicBezTo>
                <a:cubicBezTo>
                  <a:pt x="1557352" y="88374"/>
                  <a:pt x="1556459" y="86501"/>
                  <a:pt x="1556227" y="84494"/>
                </a:cubicBezTo>
                <a:cubicBezTo>
                  <a:pt x="1556012" y="80627"/>
                  <a:pt x="1562199" y="81057"/>
                  <a:pt x="1563703" y="84924"/>
                </a:cubicBezTo>
                <a:close/>
                <a:moveTo>
                  <a:pt x="1560867" y="551918"/>
                </a:moveTo>
                <a:cubicBezTo>
                  <a:pt x="1570191" y="548352"/>
                  <a:pt x="1573972" y="552219"/>
                  <a:pt x="1566710" y="557890"/>
                </a:cubicBezTo>
                <a:cubicBezTo>
                  <a:pt x="1561211" y="562187"/>
                  <a:pt x="1557859" y="563003"/>
                  <a:pt x="1555539" y="560640"/>
                </a:cubicBezTo>
                <a:cubicBezTo>
                  <a:pt x="1552317" y="557546"/>
                  <a:pt x="1554250" y="554367"/>
                  <a:pt x="1560652" y="551918"/>
                </a:cubicBezTo>
                <a:close/>
                <a:moveTo>
                  <a:pt x="1568816" y="4308967"/>
                </a:moveTo>
                <a:cubicBezTo>
                  <a:pt x="1568816" y="4310128"/>
                  <a:pt x="1566925" y="4311073"/>
                  <a:pt x="1564519" y="4311073"/>
                </a:cubicBezTo>
                <a:cubicBezTo>
                  <a:pt x="1562113" y="4311073"/>
                  <a:pt x="1560222" y="4310128"/>
                  <a:pt x="1560222" y="4308967"/>
                </a:cubicBezTo>
                <a:cubicBezTo>
                  <a:pt x="1560222" y="4307807"/>
                  <a:pt x="1562113" y="4306819"/>
                  <a:pt x="1564519" y="4306819"/>
                </a:cubicBezTo>
                <a:cubicBezTo>
                  <a:pt x="1566925" y="4306819"/>
                  <a:pt x="1568601" y="4307807"/>
                  <a:pt x="1568601" y="4308967"/>
                </a:cubicBezTo>
                <a:close/>
                <a:moveTo>
                  <a:pt x="1559965" y="4168255"/>
                </a:moveTo>
                <a:cubicBezTo>
                  <a:pt x="1559724" y="4170437"/>
                  <a:pt x="1558792" y="4172487"/>
                  <a:pt x="1557301" y="4174098"/>
                </a:cubicBezTo>
                <a:cubicBezTo>
                  <a:pt x="1554207" y="4178051"/>
                  <a:pt x="1554078" y="4177965"/>
                  <a:pt x="1554637" y="4171864"/>
                </a:cubicBezTo>
                <a:cubicBezTo>
                  <a:pt x="1555196" y="4165762"/>
                  <a:pt x="1558289" y="4163872"/>
                  <a:pt x="1559750" y="4168255"/>
                </a:cubicBezTo>
                <a:close/>
                <a:moveTo>
                  <a:pt x="1554594" y="123808"/>
                </a:moveTo>
                <a:cubicBezTo>
                  <a:pt x="1556527" y="125784"/>
                  <a:pt x="1555625" y="126386"/>
                  <a:pt x="1550297" y="126386"/>
                </a:cubicBezTo>
                <a:cubicBezTo>
                  <a:pt x="1543466" y="126386"/>
                  <a:pt x="1541189" y="122948"/>
                  <a:pt x="1546602" y="120843"/>
                </a:cubicBezTo>
                <a:cubicBezTo>
                  <a:pt x="1548308" y="120186"/>
                  <a:pt x="1549159" y="118274"/>
                  <a:pt x="1548502" y="116568"/>
                </a:cubicBezTo>
                <a:cubicBezTo>
                  <a:pt x="1548497" y="116559"/>
                  <a:pt x="1548497" y="116555"/>
                  <a:pt x="1548493" y="116547"/>
                </a:cubicBezTo>
                <a:cubicBezTo>
                  <a:pt x="1547848" y="114871"/>
                  <a:pt x="1548493" y="113539"/>
                  <a:pt x="1549653" y="113539"/>
                </a:cubicBezTo>
                <a:cubicBezTo>
                  <a:pt x="1550813" y="113539"/>
                  <a:pt x="1551973" y="115258"/>
                  <a:pt x="1551973" y="117363"/>
                </a:cubicBezTo>
                <a:cubicBezTo>
                  <a:pt x="1552020" y="119722"/>
                  <a:pt x="1552871" y="121995"/>
                  <a:pt x="1554379" y="123808"/>
                </a:cubicBezTo>
                <a:close/>
                <a:moveTo>
                  <a:pt x="1542521" y="1519634"/>
                </a:moveTo>
                <a:cubicBezTo>
                  <a:pt x="1538783" y="1516884"/>
                  <a:pt x="1538783" y="1516498"/>
                  <a:pt x="1542005" y="1515338"/>
                </a:cubicBezTo>
                <a:cubicBezTo>
                  <a:pt x="1546302" y="1513619"/>
                  <a:pt x="1549954" y="1515638"/>
                  <a:pt x="1549954" y="1519634"/>
                </a:cubicBezTo>
                <a:cubicBezTo>
                  <a:pt x="1549954" y="1523630"/>
                  <a:pt x="1547462" y="1523501"/>
                  <a:pt x="1542306" y="1519634"/>
                </a:cubicBezTo>
                <a:close/>
                <a:moveTo>
                  <a:pt x="1549481" y="2269901"/>
                </a:moveTo>
                <a:cubicBezTo>
                  <a:pt x="1547977" y="2271405"/>
                  <a:pt x="1545786" y="2268183"/>
                  <a:pt x="1545872" y="2264574"/>
                </a:cubicBezTo>
                <a:cubicBezTo>
                  <a:pt x="1545872" y="2261824"/>
                  <a:pt x="1546302" y="2261910"/>
                  <a:pt x="1548106" y="2265089"/>
                </a:cubicBezTo>
                <a:cubicBezTo>
                  <a:pt x="1549137" y="2267238"/>
                  <a:pt x="1549739" y="2269386"/>
                  <a:pt x="1549266" y="2269901"/>
                </a:cubicBezTo>
                <a:close/>
                <a:moveTo>
                  <a:pt x="1529545" y="205743"/>
                </a:moveTo>
                <a:cubicBezTo>
                  <a:pt x="1527010" y="204669"/>
                  <a:pt x="1525764" y="198611"/>
                  <a:pt x="1528127" y="198611"/>
                </a:cubicBezTo>
                <a:cubicBezTo>
                  <a:pt x="1530490" y="198611"/>
                  <a:pt x="1537408" y="203208"/>
                  <a:pt x="1537408" y="205099"/>
                </a:cubicBezTo>
                <a:cubicBezTo>
                  <a:pt x="1537408" y="206989"/>
                  <a:pt x="1533713" y="207548"/>
                  <a:pt x="1529330" y="205743"/>
                </a:cubicBezTo>
                <a:close/>
                <a:moveTo>
                  <a:pt x="1535302" y="1807462"/>
                </a:moveTo>
                <a:cubicBezTo>
                  <a:pt x="1535302" y="1809825"/>
                  <a:pt x="1534357" y="1811758"/>
                  <a:pt x="1533197" y="1811758"/>
                </a:cubicBezTo>
                <a:cubicBezTo>
                  <a:pt x="1532037" y="1811758"/>
                  <a:pt x="1531135" y="1809868"/>
                  <a:pt x="1531135" y="1807462"/>
                </a:cubicBezTo>
                <a:cubicBezTo>
                  <a:pt x="1531135" y="1805055"/>
                  <a:pt x="1532080" y="1803165"/>
                  <a:pt x="1533197" y="1803165"/>
                </a:cubicBezTo>
                <a:cubicBezTo>
                  <a:pt x="1534314" y="1803165"/>
                  <a:pt x="1535088" y="1805141"/>
                  <a:pt x="1535088" y="1807462"/>
                </a:cubicBezTo>
                <a:close/>
                <a:moveTo>
                  <a:pt x="1520737" y="294253"/>
                </a:moveTo>
                <a:cubicBezTo>
                  <a:pt x="1521682" y="294253"/>
                  <a:pt x="1523100" y="296272"/>
                  <a:pt x="1523873" y="298549"/>
                </a:cubicBezTo>
                <a:cubicBezTo>
                  <a:pt x="1525635" y="304307"/>
                  <a:pt x="1522198" y="308088"/>
                  <a:pt x="1518846" y="304049"/>
                </a:cubicBezTo>
                <a:cubicBezTo>
                  <a:pt x="1516097" y="301127"/>
                  <a:pt x="1517429" y="294253"/>
                  <a:pt x="1520522" y="294253"/>
                </a:cubicBezTo>
                <a:close/>
                <a:moveTo>
                  <a:pt x="1517515" y="266626"/>
                </a:moveTo>
                <a:cubicBezTo>
                  <a:pt x="1518266" y="265444"/>
                  <a:pt x="1519517" y="264666"/>
                  <a:pt x="1520909" y="264520"/>
                </a:cubicBezTo>
                <a:cubicBezTo>
                  <a:pt x="1522069" y="264520"/>
                  <a:pt x="1522413" y="265466"/>
                  <a:pt x="1521682" y="266626"/>
                </a:cubicBezTo>
                <a:cubicBezTo>
                  <a:pt x="1520960" y="267824"/>
                  <a:pt x="1519719" y="268615"/>
                  <a:pt x="1518331" y="268774"/>
                </a:cubicBezTo>
                <a:cubicBezTo>
                  <a:pt x="1516956" y="268774"/>
                  <a:pt x="1516569" y="267786"/>
                  <a:pt x="1517300" y="266626"/>
                </a:cubicBezTo>
                <a:close/>
                <a:moveTo>
                  <a:pt x="1524819" y="1418536"/>
                </a:moveTo>
                <a:cubicBezTo>
                  <a:pt x="1526005" y="1418489"/>
                  <a:pt x="1527006" y="1419411"/>
                  <a:pt x="1527053" y="1420597"/>
                </a:cubicBezTo>
                <a:cubicBezTo>
                  <a:pt x="1527100" y="1421782"/>
                  <a:pt x="1526176" y="1422782"/>
                  <a:pt x="1524991" y="1422829"/>
                </a:cubicBezTo>
                <a:cubicBezTo>
                  <a:pt x="1523805" y="1422876"/>
                  <a:pt x="1522804" y="1421954"/>
                  <a:pt x="1522756" y="1420769"/>
                </a:cubicBezTo>
                <a:cubicBezTo>
                  <a:pt x="1522756" y="1420741"/>
                  <a:pt x="1522756" y="1420712"/>
                  <a:pt x="1522756" y="1420684"/>
                </a:cubicBezTo>
                <a:cubicBezTo>
                  <a:pt x="1522726" y="1419599"/>
                  <a:pt x="1523525" y="1418668"/>
                  <a:pt x="1524604" y="1418536"/>
                </a:cubicBezTo>
                <a:close/>
                <a:moveTo>
                  <a:pt x="1522370" y="1706793"/>
                </a:moveTo>
                <a:cubicBezTo>
                  <a:pt x="1523401" y="1706105"/>
                  <a:pt x="1525979" y="1707480"/>
                  <a:pt x="1527998" y="1709757"/>
                </a:cubicBezTo>
                <a:cubicBezTo>
                  <a:pt x="1532295" y="1714570"/>
                  <a:pt x="1529846" y="1715300"/>
                  <a:pt x="1524174" y="1710918"/>
                </a:cubicBezTo>
                <a:cubicBezTo>
                  <a:pt x="1521897" y="1709328"/>
                  <a:pt x="1521038" y="1707480"/>
                  <a:pt x="1522155" y="1706793"/>
                </a:cubicBezTo>
                <a:close/>
                <a:moveTo>
                  <a:pt x="1527225" y="4097920"/>
                </a:moveTo>
                <a:cubicBezTo>
                  <a:pt x="1528600" y="4099295"/>
                  <a:pt x="1529244" y="4100927"/>
                  <a:pt x="1528600" y="4101529"/>
                </a:cubicBezTo>
                <a:cubicBezTo>
                  <a:pt x="1527225" y="4102947"/>
                  <a:pt x="1524733" y="4100455"/>
                  <a:pt x="1524733" y="4097619"/>
                </a:cubicBezTo>
                <a:cubicBezTo>
                  <a:pt x="1524604" y="4096416"/>
                  <a:pt x="1525635" y="4096545"/>
                  <a:pt x="1527225" y="4097920"/>
                </a:cubicBezTo>
                <a:close/>
                <a:moveTo>
                  <a:pt x="1527869" y="1775409"/>
                </a:moveTo>
                <a:cubicBezTo>
                  <a:pt x="1525979" y="1775409"/>
                  <a:pt x="1524733" y="1774464"/>
                  <a:pt x="1525120" y="1773304"/>
                </a:cubicBezTo>
                <a:cubicBezTo>
                  <a:pt x="1525532" y="1772114"/>
                  <a:pt x="1526615" y="1771284"/>
                  <a:pt x="1527869" y="1771198"/>
                </a:cubicBezTo>
                <a:cubicBezTo>
                  <a:pt x="1529145" y="1771284"/>
                  <a:pt x="1530254" y="1772109"/>
                  <a:pt x="1530705" y="1773304"/>
                </a:cubicBezTo>
                <a:cubicBezTo>
                  <a:pt x="1530920" y="1774636"/>
                  <a:pt x="1529717" y="1775581"/>
                  <a:pt x="1527740" y="1775581"/>
                </a:cubicBezTo>
                <a:close/>
                <a:moveTo>
                  <a:pt x="1520565" y="164711"/>
                </a:moveTo>
                <a:cubicBezTo>
                  <a:pt x="1521059" y="162992"/>
                  <a:pt x="1522099" y="161484"/>
                  <a:pt x="1523530" y="160415"/>
                </a:cubicBezTo>
                <a:cubicBezTo>
                  <a:pt x="1525893" y="158438"/>
                  <a:pt x="1526924" y="158739"/>
                  <a:pt x="1528557" y="161661"/>
                </a:cubicBezTo>
                <a:cubicBezTo>
                  <a:pt x="1530189" y="164582"/>
                  <a:pt x="1531135" y="164969"/>
                  <a:pt x="1534013" y="162563"/>
                </a:cubicBezTo>
                <a:cubicBezTo>
                  <a:pt x="1537708" y="159469"/>
                  <a:pt x="1540673" y="160715"/>
                  <a:pt x="1538310" y="164410"/>
                </a:cubicBezTo>
                <a:cubicBezTo>
                  <a:pt x="1536677" y="167203"/>
                  <a:pt x="1520436" y="167590"/>
                  <a:pt x="1520436" y="164883"/>
                </a:cubicBezTo>
                <a:close/>
                <a:moveTo>
                  <a:pt x="1539427" y="195260"/>
                </a:moveTo>
                <a:cubicBezTo>
                  <a:pt x="1540587" y="195990"/>
                  <a:pt x="1541489" y="197021"/>
                  <a:pt x="1541489" y="197494"/>
                </a:cubicBezTo>
                <a:cubicBezTo>
                  <a:pt x="1541489" y="197967"/>
                  <a:pt x="1540587" y="198439"/>
                  <a:pt x="1539427" y="198439"/>
                </a:cubicBezTo>
                <a:cubicBezTo>
                  <a:pt x="1538241" y="198418"/>
                  <a:pt x="1537296" y="197438"/>
                  <a:pt x="1537322" y="196248"/>
                </a:cubicBezTo>
                <a:cubicBezTo>
                  <a:pt x="1537322" y="196235"/>
                  <a:pt x="1537322" y="196218"/>
                  <a:pt x="1537322" y="196205"/>
                </a:cubicBezTo>
                <a:cubicBezTo>
                  <a:pt x="1537193" y="195131"/>
                  <a:pt x="1538138" y="194701"/>
                  <a:pt x="1539298" y="195432"/>
                </a:cubicBezTo>
                <a:close/>
                <a:moveTo>
                  <a:pt x="1541489" y="185721"/>
                </a:moveTo>
                <a:cubicBezTo>
                  <a:pt x="1541515" y="184510"/>
                  <a:pt x="1542512" y="183552"/>
                  <a:pt x="1543724" y="183573"/>
                </a:cubicBezTo>
                <a:cubicBezTo>
                  <a:pt x="1543724" y="183573"/>
                  <a:pt x="1543724" y="183573"/>
                  <a:pt x="1543724" y="183573"/>
                </a:cubicBezTo>
                <a:cubicBezTo>
                  <a:pt x="1544927" y="183573"/>
                  <a:pt x="1545356" y="184518"/>
                  <a:pt x="1544626" y="185721"/>
                </a:cubicBezTo>
                <a:cubicBezTo>
                  <a:pt x="1543896" y="186924"/>
                  <a:pt x="1542950" y="187827"/>
                  <a:pt x="1542435" y="187827"/>
                </a:cubicBezTo>
                <a:cubicBezTo>
                  <a:pt x="1541919" y="187827"/>
                  <a:pt x="1541360" y="187053"/>
                  <a:pt x="1541360" y="185893"/>
                </a:cubicBezTo>
                <a:close/>
                <a:moveTo>
                  <a:pt x="1551973" y="3674536"/>
                </a:moveTo>
                <a:cubicBezTo>
                  <a:pt x="1553133" y="3675266"/>
                  <a:pt x="1554078" y="3676297"/>
                  <a:pt x="1554078" y="3676813"/>
                </a:cubicBezTo>
                <a:cubicBezTo>
                  <a:pt x="1554078" y="3677329"/>
                  <a:pt x="1553133" y="3677758"/>
                  <a:pt x="1551973" y="3677758"/>
                </a:cubicBezTo>
                <a:cubicBezTo>
                  <a:pt x="1550766" y="3677711"/>
                  <a:pt x="1549820" y="3676693"/>
                  <a:pt x="1549868" y="3675485"/>
                </a:cubicBezTo>
                <a:cubicBezTo>
                  <a:pt x="1549868" y="3675485"/>
                  <a:pt x="1549868" y="3675481"/>
                  <a:pt x="1549868" y="3675481"/>
                </a:cubicBezTo>
                <a:cubicBezTo>
                  <a:pt x="1549739" y="3674235"/>
                  <a:pt x="1550684" y="3673848"/>
                  <a:pt x="1551844" y="3674536"/>
                </a:cubicBezTo>
                <a:close/>
                <a:moveTo>
                  <a:pt x="1551501" y="40970"/>
                </a:moveTo>
                <a:cubicBezTo>
                  <a:pt x="1551973" y="42345"/>
                  <a:pt x="1550813" y="43505"/>
                  <a:pt x="1549008" y="43505"/>
                </a:cubicBezTo>
                <a:cubicBezTo>
                  <a:pt x="1547157" y="43483"/>
                  <a:pt x="1545674" y="41962"/>
                  <a:pt x="1545700" y="40111"/>
                </a:cubicBezTo>
                <a:cubicBezTo>
                  <a:pt x="1545700" y="40111"/>
                  <a:pt x="1545700" y="40111"/>
                  <a:pt x="1545700" y="40111"/>
                </a:cubicBezTo>
                <a:cubicBezTo>
                  <a:pt x="1545571" y="36373"/>
                  <a:pt x="1550083" y="37017"/>
                  <a:pt x="1551372" y="40970"/>
                </a:cubicBezTo>
                <a:close/>
                <a:moveTo>
                  <a:pt x="1545958" y="79639"/>
                </a:moveTo>
                <a:cubicBezTo>
                  <a:pt x="1551071" y="79639"/>
                  <a:pt x="1551028" y="83162"/>
                  <a:pt x="1545958" y="85955"/>
                </a:cubicBezTo>
                <a:cubicBezTo>
                  <a:pt x="1540888" y="88748"/>
                  <a:pt x="1539771" y="88748"/>
                  <a:pt x="1541017" y="83893"/>
                </a:cubicBezTo>
                <a:cubicBezTo>
                  <a:pt x="1541571" y="81598"/>
                  <a:pt x="1543487" y="79888"/>
                  <a:pt x="1545829" y="79596"/>
                </a:cubicBezTo>
                <a:close/>
                <a:moveTo>
                  <a:pt x="1528256" y="15964"/>
                </a:moveTo>
                <a:cubicBezTo>
                  <a:pt x="1533584" y="15964"/>
                  <a:pt x="1540115" y="21506"/>
                  <a:pt x="1538396" y="24342"/>
                </a:cubicBezTo>
                <a:cubicBezTo>
                  <a:pt x="1537717" y="26207"/>
                  <a:pt x="1538134" y="28291"/>
                  <a:pt x="1539470" y="29756"/>
                </a:cubicBezTo>
                <a:cubicBezTo>
                  <a:pt x="1540875" y="31539"/>
                  <a:pt x="1541352" y="33881"/>
                  <a:pt x="1540759" y="36072"/>
                </a:cubicBezTo>
                <a:cubicBezTo>
                  <a:pt x="1539341" y="39767"/>
                  <a:pt x="1537537" y="40025"/>
                  <a:pt x="1533111" y="37189"/>
                </a:cubicBezTo>
                <a:cubicBezTo>
                  <a:pt x="1530533" y="35513"/>
                  <a:pt x="1530447" y="34396"/>
                  <a:pt x="1532596" y="30873"/>
                </a:cubicBezTo>
                <a:cubicBezTo>
                  <a:pt x="1536162" y="25030"/>
                  <a:pt x="1535947" y="24385"/>
                  <a:pt x="1530533" y="24944"/>
                </a:cubicBezTo>
                <a:cubicBezTo>
                  <a:pt x="1527053" y="25330"/>
                  <a:pt x="1525635" y="24213"/>
                  <a:pt x="1525163" y="20647"/>
                </a:cubicBezTo>
                <a:cubicBezTo>
                  <a:pt x="1524690" y="17081"/>
                  <a:pt x="1525377" y="15878"/>
                  <a:pt x="1528127" y="15921"/>
                </a:cubicBezTo>
                <a:close/>
                <a:moveTo>
                  <a:pt x="1525850" y="93517"/>
                </a:moveTo>
                <a:cubicBezTo>
                  <a:pt x="1531178" y="91455"/>
                  <a:pt x="1532939" y="92013"/>
                  <a:pt x="1531693" y="95407"/>
                </a:cubicBezTo>
                <a:cubicBezTo>
                  <a:pt x="1530877" y="97813"/>
                  <a:pt x="1528265" y="99098"/>
                  <a:pt x="1525863" y="98282"/>
                </a:cubicBezTo>
                <a:cubicBezTo>
                  <a:pt x="1525003" y="97990"/>
                  <a:pt x="1524256" y="97457"/>
                  <a:pt x="1523702" y="96739"/>
                </a:cubicBezTo>
                <a:cubicBezTo>
                  <a:pt x="1522928" y="95794"/>
                  <a:pt x="1524045" y="94376"/>
                  <a:pt x="1525850" y="93517"/>
                </a:cubicBezTo>
                <a:close/>
                <a:moveTo>
                  <a:pt x="1515323" y="117578"/>
                </a:moveTo>
                <a:cubicBezTo>
                  <a:pt x="1515852" y="116516"/>
                  <a:pt x="1517141" y="116082"/>
                  <a:pt x="1518202" y="116611"/>
                </a:cubicBezTo>
                <a:cubicBezTo>
                  <a:pt x="1518219" y="116620"/>
                  <a:pt x="1518232" y="116624"/>
                  <a:pt x="1518245" y="116632"/>
                </a:cubicBezTo>
                <a:cubicBezTo>
                  <a:pt x="1519190" y="117234"/>
                  <a:pt x="1520436" y="115988"/>
                  <a:pt x="1520909" y="113926"/>
                </a:cubicBezTo>
                <a:cubicBezTo>
                  <a:pt x="1521382" y="111863"/>
                  <a:pt x="1524260" y="109973"/>
                  <a:pt x="1529502" y="109629"/>
                </a:cubicBezTo>
                <a:cubicBezTo>
                  <a:pt x="1537837" y="109070"/>
                  <a:pt x="1540931" y="111691"/>
                  <a:pt x="1536420" y="115515"/>
                </a:cubicBezTo>
                <a:cubicBezTo>
                  <a:pt x="1532682" y="118695"/>
                  <a:pt x="1513562" y="120542"/>
                  <a:pt x="1515323" y="117707"/>
                </a:cubicBezTo>
                <a:close/>
                <a:moveTo>
                  <a:pt x="1518331" y="260954"/>
                </a:moveTo>
                <a:cubicBezTo>
                  <a:pt x="1518331" y="263274"/>
                  <a:pt x="1510898" y="262372"/>
                  <a:pt x="1507418" y="259622"/>
                </a:cubicBezTo>
                <a:cubicBezTo>
                  <a:pt x="1503938" y="256873"/>
                  <a:pt x="1500371" y="247377"/>
                  <a:pt x="1503121" y="247420"/>
                </a:cubicBezTo>
                <a:cubicBezTo>
                  <a:pt x="1505871" y="247463"/>
                  <a:pt x="1518331" y="259236"/>
                  <a:pt x="1518331" y="261083"/>
                </a:cubicBezTo>
                <a:close/>
                <a:moveTo>
                  <a:pt x="1514034" y="1473661"/>
                </a:moveTo>
                <a:cubicBezTo>
                  <a:pt x="1512870" y="1473661"/>
                  <a:pt x="1511929" y="1472720"/>
                  <a:pt x="1511929" y="1471556"/>
                </a:cubicBezTo>
                <a:cubicBezTo>
                  <a:pt x="1511929" y="1470370"/>
                  <a:pt x="1512891" y="1469407"/>
                  <a:pt x="1514077" y="1469407"/>
                </a:cubicBezTo>
                <a:cubicBezTo>
                  <a:pt x="1515263" y="1469407"/>
                  <a:pt x="1516226" y="1470370"/>
                  <a:pt x="1516226" y="1471556"/>
                </a:cubicBezTo>
                <a:cubicBezTo>
                  <a:pt x="1516303" y="1472690"/>
                  <a:pt x="1515465" y="1473678"/>
                  <a:pt x="1514335" y="1473790"/>
                </a:cubicBezTo>
                <a:close/>
                <a:moveTo>
                  <a:pt x="1516140" y="2189384"/>
                </a:moveTo>
                <a:cubicBezTo>
                  <a:pt x="1516140" y="2190243"/>
                  <a:pt x="1515065" y="2191317"/>
                  <a:pt x="1513777" y="2191790"/>
                </a:cubicBezTo>
                <a:cubicBezTo>
                  <a:pt x="1512488" y="2192262"/>
                  <a:pt x="1511800" y="2191489"/>
                  <a:pt x="1512187" y="2190157"/>
                </a:cubicBezTo>
                <a:cubicBezTo>
                  <a:pt x="1513218" y="2187622"/>
                  <a:pt x="1516269" y="2187020"/>
                  <a:pt x="1516269" y="2189512"/>
                </a:cubicBezTo>
                <a:close/>
                <a:moveTo>
                  <a:pt x="1509523" y="288925"/>
                </a:moveTo>
                <a:cubicBezTo>
                  <a:pt x="1509149" y="290974"/>
                  <a:pt x="1507847" y="292732"/>
                  <a:pt x="1506000" y="293694"/>
                </a:cubicBezTo>
                <a:cubicBezTo>
                  <a:pt x="1504195" y="294296"/>
                  <a:pt x="1503422" y="293264"/>
                  <a:pt x="1503894" y="290858"/>
                </a:cubicBezTo>
                <a:cubicBezTo>
                  <a:pt x="1504242" y="288800"/>
                  <a:pt x="1505553" y="287030"/>
                  <a:pt x="1507418" y="286089"/>
                </a:cubicBezTo>
                <a:cubicBezTo>
                  <a:pt x="1509351" y="285617"/>
                  <a:pt x="1510039" y="286863"/>
                  <a:pt x="1509652" y="289054"/>
                </a:cubicBezTo>
                <a:close/>
                <a:moveTo>
                  <a:pt x="1462776" y="1427817"/>
                </a:moveTo>
                <a:cubicBezTo>
                  <a:pt x="1464624" y="1428547"/>
                  <a:pt x="1465569" y="1430094"/>
                  <a:pt x="1464839" y="1431254"/>
                </a:cubicBezTo>
                <a:cubicBezTo>
                  <a:pt x="1464082" y="1433022"/>
                  <a:pt x="1462042" y="1433843"/>
                  <a:pt x="1460271" y="1433089"/>
                </a:cubicBezTo>
                <a:cubicBezTo>
                  <a:pt x="1459446" y="1432737"/>
                  <a:pt x="1458789" y="1432079"/>
                  <a:pt x="1458437" y="1431254"/>
                </a:cubicBezTo>
                <a:cubicBezTo>
                  <a:pt x="1456675" y="1427988"/>
                  <a:pt x="1458909" y="1426270"/>
                  <a:pt x="1462776" y="1427817"/>
                </a:cubicBezTo>
                <a:close/>
                <a:moveTo>
                  <a:pt x="1456675" y="167074"/>
                </a:moveTo>
                <a:cubicBezTo>
                  <a:pt x="1455171" y="164668"/>
                  <a:pt x="1459167" y="161360"/>
                  <a:pt x="1460972" y="163379"/>
                </a:cubicBezTo>
                <a:cubicBezTo>
                  <a:pt x="1461702" y="164110"/>
                  <a:pt x="1461272" y="165742"/>
                  <a:pt x="1460026" y="166988"/>
                </a:cubicBezTo>
                <a:cubicBezTo>
                  <a:pt x="1458781" y="168234"/>
                  <a:pt x="1457663" y="168535"/>
                  <a:pt x="1456804" y="167074"/>
                </a:cubicBezTo>
                <a:close/>
                <a:moveTo>
                  <a:pt x="1460972" y="50165"/>
                </a:moveTo>
                <a:cubicBezTo>
                  <a:pt x="1459253" y="47286"/>
                  <a:pt x="1460972" y="44020"/>
                  <a:pt x="1463120" y="46169"/>
                </a:cubicBezTo>
                <a:cubicBezTo>
                  <a:pt x="1463859" y="47367"/>
                  <a:pt x="1464005" y="48845"/>
                  <a:pt x="1463507" y="50165"/>
                </a:cubicBezTo>
                <a:cubicBezTo>
                  <a:pt x="1462776" y="52313"/>
                  <a:pt x="1462261" y="52313"/>
                  <a:pt x="1460929" y="50165"/>
                </a:cubicBezTo>
                <a:close/>
                <a:moveTo>
                  <a:pt x="1465268" y="202865"/>
                </a:moveTo>
                <a:cubicBezTo>
                  <a:pt x="1464753" y="202865"/>
                  <a:pt x="1463765" y="201919"/>
                  <a:pt x="1463034" y="200759"/>
                </a:cubicBezTo>
                <a:cubicBezTo>
                  <a:pt x="1462304" y="199599"/>
                  <a:pt x="1462733" y="198611"/>
                  <a:pt x="1463936" y="198611"/>
                </a:cubicBezTo>
                <a:cubicBezTo>
                  <a:pt x="1465148" y="198585"/>
                  <a:pt x="1466145" y="199548"/>
                  <a:pt x="1466171" y="200759"/>
                </a:cubicBezTo>
                <a:cubicBezTo>
                  <a:pt x="1466171" y="200759"/>
                  <a:pt x="1466171" y="200759"/>
                  <a:pt x="1466171" y="200759"/>
                </a:cubicBezTo>
                <a:cubicBezTo>
                  <a:pt x="1465999" y="201919"/>
                  <a:pt x="1465569" y="202865"/>
                  <a:pt x="1465096" y="202865"/>
                </a:cubicBezTo>
                <a:close/>
                <a:moveTo>
                  <a:pt x="1464065" y="28854"/>
                </a:moveTo>
                <a:cubicBezTo>
                  <a:pt x="1464211" y="27449"/>
                  <a:pt x="1464985" y="26185"/>
                  <a:pt x="1466171" y="25416"/>
                </a:cubicBezTo>
                <a:cubicBezTo>
                  <a:pt x="1467331" y="24686"/>
                  <a:pt x="1468276" y="25073"/>
                  <a:pt x="1468276" y="26233"/>
                </a:cubicBezTo>
                <a:cubicBezTo>
                  <a:pt x="1468130" y="27638"/>
                  <a:pt x="1467356" y="28901"/>
                  <a:pt x="1466171" y="29670"/>
                </a:cubicBezTo>
                <a:cubicBezTo>
                  <a:pt x="1464839" y="30400"/>
                  <a:pt x="1463893" y="30014"/>
                  <a:pt x="1463893" y="29068"/>
                </a:cubicBezTo>
                <a:close/>
                <a:moveTo>
                  <a:pt x="1469307" y="1408052"/>
                </a:moveTo>
                <a:cubicBezTo>
                  <a:pt x="1471064" y="1408029"/>
                  <a:pt x="1472504" y="1409433"/>
                  <a:pt x="1472529" y="1411188"/>
                </a:cubicBezTo>
                <a:cubicBezTo>
                  <a:pt x="1472551" y="1412944"/>
                  <a:pt x="1471150" y="1414387"/>
                  <a:pt x="1469393" y="1414411"/>
                </a:cubicBezTo>
                <a:cubicBezTo>
                  <a:pt x="1467636" y="1414435"/>
                  <a:pt x="1466196" y="1413030"/>
                  <a:pt x="1466171" y="1411274"/>
                </a:cubicBezTo>
                <a:cubicBezTo>
                  <a:pt x="1466171" y="1411260"/>
                  <a:pt x="1466171" y="1411246"/>
                  <a:pt x="1466171" y="1411232"/>
                </a:cubicBezTo>
                <a:cubicBezTo>
                  <a:pt x="1466098" y="1409507"/>
                  <a:pt x="1467412" y="1408039"/>
                  <a:pt x="1469135" y="1407923"/>
                </a:cubicBezTo>
                <a:close/>
                <a:moveTo>
                  <a:pt x="1470725" y="1458580"/>
                </a:moveTo>
                <a:cubicBezTo>
                  <a:pt x="1472100" y="1459955"/>
                  <a:pt x="1472744" y="1461588"/>
                  <a:pt x="1472143" y="1462189"/>
                </a:cubicBezTo>
                <a:cubicBezTo>
                  <a:pt x="1470725" y="1463607"/>
                  <a:pt x="1468276" y="1461115"/>
                  <a:pt x="1468276" y="1458279"/>
                </a:cubicBezTo>
                <a:cubicBezTo>
                  <a:pt x="1468104" y="1456818"/>
                  <a:pt x="1469092" y="1456947"/>
                  <a:pt x="1470553" y="1458451"/>
                </a:cubicBezTo>
                <a:close/>
                <a:moveTo>
                  <a:pt x="1474033" y="2486448"/>
                </a:moveTo>
                <a:cubicBezTo>
                  <a:pt x="1474764" y="2487179"/>
                  <a:pt x="1474291" y="2488811"/>
                  <a:pt x="1473088" y="2490058"/>
                </a:cubicBezTo>
                <a:cubicBezTo>
                  <a:pt x="1471885" y="2491304"/>
                  <a:pt x="1470381" y="2491604"/>
                  <a:pt x="1469522" y="2490058"/>
                </a:cubicBezTo>
                <a:cubicBezTo>
                  <a:pt x="1467846" y="2487608"/>
                  <a:pt x="1471842" y="2484300"/>
                  <a:pt x="1473861" y="2486320"/>
                </a:cubicBezTo>
                <a:close/>
                <a:moveTo>
                  <a:pt x="1472444" y="2477082"/>
                </a:moveTo>
                <a:cubicBezTo>
                  <a:pt x="1471326" y="2477082"/>
                  <a:pt x="1470338" y="2475664"/>
                  <a:pt x="1470338" y="2473902"/>
                </a:cubicBezTo>
                <a:cubicBezTo>
                  <a:pt x="1470338" y="2472141"/>
                  <a:pt x="1471326" y="2470680"/>
                  <a:pt x="1472444" y="2470680"/>
                </a:cubicBezTo>
                <a:cubicBezTo>
                  <a:pt x="1473561" y="2470680"/>
                  <a:pt x="1474549" y="2472141"/>
                  <a:pt x="1474549" y="2473902"/>
                </a:cubicBezTo>
                <a:cubicBezTo>
                  <a:pt x="1474549" y="2475664"/>
                  <a:pt x="1473432" y="2476953"/>
                  <a:pt x="1472272" y="2476953"/>
                </a:cubicBezTo>
                <a:close/>
                <a:moveTo>
                  <a:pt x="1473389" y="366650"/>
                </a:moveTo>
                <a:cubicBezTo>
                  <a:pt x="1472873" y="366650"/>
                  <a:pt x="1472444" y="365705"/>
                  <a:pt x="1472444" y="364545"/>
                </a:cubicBezTo>
                <a:cubicBezTo>
                  <a:pt x="1472465" y="363333"/>
                  <a:pt x="1473466" y="362375"/>
                  <a:pt x="1474678" y="362396"/>
                </a:cubicBezTo>
                <a:cubicBezTo>
                  <a:pt x="1474678" y="362396"/>
                  <a:pt x="1474678" y="362396"/>
                  <a:pt x="1474678" y="362396"/>
                </a:cubicBezTo>
                <a:cubicBezTo>
                  <a:pt x="1475881" y="362396"/>
                  <a:pt x="1476310" y="363342"/>
                  <a:pt x="1475580" y="364545"/>
                </a:cubicBezTo>
                <a:cubicBezTo>
                  <a:pt x="1474850" y="365748"/>
                  <a:pt x="1473733" y="366521"/>
                  <a:pt x="1473217" y="366521"/>
                </a:cubicBezTo>
                <a:close/>
                <a:moveTo>
                  <a:pt x="1470940" y="309291"/>
                </a:moveTo>
                <a:cubicBezTo>
                  <a:pt x="1464280" y="309291"/>
                  <a:pt x="1466257" y="306670"/>
                  <a:pt x="1473518" y="305896"/>
                </a:cubicBezTo>
                <a:cubicBezTo>
                  <a:pt x="1476439" y="305553"/>
                  <a:pt x="1478244" y="306197"/>
                  <a:pt x="1477814" y="307314"/>
                </a:cubicBezTo>
                <a:cubicBezTo>
                  <a:pt x="1475812" y="308857"/>
                  <a:pt x="1473268" y="309523"/>
                  <a:pt x="1470768" y="309162"/>
                </a:cubicBezTo>
                <a:close/>
                <a:moveTo>
                  <a:pt x="1469952" y="191951"/>
                </a:moveTo>
                <a:cubicBezTo>
                  <a:pt x="1471885" y="189975"/>
                  <a:pt x="1473002" y="189975"/>
                  <a:pt x="1474979" y="191951"/>
                </a:cubicBezTo>
                <a:cubicBezTo>
                  <a:pt x="1476955" y="193928"/>
                  <a:pt x="1476353" y="194486"/>
                  <a:pt x="1472444" y="194486"/>
                </a:cubicBezTo>
                <a:cubicBezTo>
                  <a:pt x="1468534" y="194486"/>
                  <a:pt x="1467846" y="193799"/>
                  <a:pt x="1469780" y="191822"/>
                </a:cubicBezTo>
                <a:close/>
                <a:moveTo>
                  <a:pt x="1474033" y="175023"/>
                </a:moveTo>
                <a:cubicBezTo>
                  <a:pt x="1467846" y="170468"/>
                  <a:pt x="1468104" y="166859"/>
                  <a:pt x="1474635" y="166859"/>
                </a:cubicBezTo>
                <a:cubicBezTo>
                  <a:pt x="1477213" y="166859"/>
                  <a:pt x="1478931" y="168836"/>
                  <a:pt x="1480006" y="172273"/>
                </a:cubicBezTo>
                <a:cubicBezTo>
                  <a:pt x="1481638" y="179448"/>
                  <a:pt x="1480607" y="179921"/>
                  <a:pt x="1473861" y="174894"/>
                </a:cubicBezTo>
                <a:close/>
                <a:moveTo>
                  <a:pt x="1475580" y="105247"/>
                </a:moveTo>
                <a:cubicBezTo>
                  <a:pt x="1477342" y="105247"/>
                  <a:pt x="1478717" y="107137"/>
                  <a:pt x="1478717" y="109543"/>
                </a:cubicBezTo>
                <a:cubicBezTo>
                  <a:pt x="1478717" y="111949"/>
                  <a:pt x="1477342" y="113840"/>
                  <a:pt x="1475580" y="113840"/>
                </a:cubicBezTo>
                <a:cubicBezTo>
                  <a:pt x="1473819" y="113840"/>
                  <a:pt x="1472444" y="111949"/>
                  <a:pt x="1472444" y="109543"/>
                </a:cubicBezTo>
                <a:cubicBezTo>
                  <a:pt x="1472444" y="107137"/>
                  <a:pt x="1473690" y="105118"/>
                  <a:pt x="1475408" y="105118"/>
                </a:cubicBezTo>
                <a:close/>
                <a:moveTo>
                  <a:pt x="1472444" y="28725"/>
                </a:moveTo>
                <a:cubicBezTo>
                  <a:pt x="1472444" y="27560"/>
                  <a:pt x="1473385" y="26619"/>
                  <a:pt x="1474549" y="26619"/>
                </a:cubicBezTo>
                <a:cubicBezTo>
                  <a:pt x="1475688" y="26619"/>
                  <a:pt x="1476611" y="27543"/>
                  <a:pt x="1476611" y="28682"/>
                </a:cubicBezTo>
                <a:cubicBezTo>
                  <a:pt x="1476611" y="28695"/>
                  <a:pt x="1476611" y="28712"/>
                  <a:pt x="1476611" y="28725"/>
                </a:cubicBezTo>
                <a:cubicBezTo>
                  <a:pt x="1476658" y="29863"/>
                  <a:pt x="1475773" y="30826"/>
                  <a:pt x="1474635" y="30873"/>
                </a:cubicBezTo>
                <a:cubicBezTo>
                  <a:pt x="1474609" y="30873"/>
                  <a:pt x="1474579" y="30873"/>
                  <a:pt x="1474549" y="30873"/>
                </a:cubicBezTo>
                <a:cubicBezTo>
                  <a:pt x="1473389" y="30972"/>
                  <a:pt x="1472371" y="30112"/>
                  <a:pt x="1472272" y="28957"/>
                </a:cubicBezTo>
                <a:cubicBezTo>
                  <a:pt x="1472263" y="28836"/>
                  <a:pt x="1472263" y="28716"/>
                  <a:pt x="1472272" y="28596"/>
                </a:cubicBezTo>
                <a:close/>
                <a:moveTo>
                  <a:pt x="1481037" y="1460728"/>
                </a:moveTo>
                <a:cubicBezTo>
                  <a:pt x="1482412" y="1462103"/>
                  <a:pt x="1483056" y="1463736"/>
                  <a:pt x="1482455" y="1464337"/>
                </a:cubicBezTo>
                <a:cubicBezTo>
                  <a:pt x="1481037" y="1465755"/>
                  <a:pt x="1478545" y="1463220"/>
                  <a:pt x="1478545" y="1460385"/>
                </a:cubicBezTo>
                <a:cubicBezTo>
                  <a:pt x="1478545" y="1458924"/>
                  <a:pt x="1479533" y="1459053"/>
                  <a:pt x="1481037" y="1460599"/>
                </a:cubicBezTo>
                <a:close/>
                <a:moveTo>
                  <a:pt x="1479963" y="1389577"/>
                </a:moveTo>
                <a:cubicBezTo>
                  <a:pt x="1477986" y="1387558"/>
                  <a:pt x="1480349" y="1384550"/>
                  <a:pt x="1483829" y="1384550"/>
                </a:cubicBezTo>
                <a:cubicBezTo>
                  <a:pt x="1485535" y="1384597"/>
                  <a:pt x="1486884" y="1386020"/>
                  <a:pt x="1486837" y="1387727"/>
                </a:cubicBezTo>
                <a:cubicBezTo>
                  <a:pt x="1486837" y="1387728"/>
                  <a:pt x="1486837" y="1387729"/>
                  <a:pt x="1486837" y="1387730"/>
                </a:cubicBezTo>
                <a:cubicBezTo>
                  <a:pt x="1486923" y="1391081"/>
                  <a:pt x="1482541" y="1392112"/>
                  <a:pt x="1479963" y="1389577"/>
                </a:cubicBezTo>
                <a:close/>
                <a:moveTo>
                  <a:pt x="1491048" y="1431941"/>
                </a:moveTo>
                <a:cubicBezTo>
                  <a:pt x="1494485" y="1433273"/>
                  <a:pt x="1497321" y="1435078"/>
                  <a:pt x="1497321" y="1436023"/>
                </a:cubicBezTo>
                <a:cubicBezTo>
                  <a:pt x="1497321" y="1438128"/>
                  <a:pt x="1493368" y="1437914"/>
                  <a:pt x="1487267" y="1435422"/>
                </a:cubicBezTo>
                <a:cubicBezTo>
                  <a:pt x="1479963" y="1432457"/>
                  <a:pt x="1483701" y="1429106"/>
                  <a:pt x="1491134" y="1431941"/>
                </a:cubicBezTo>
                <a:close/>
                <a:moveTo>
                  <a:pt x="1488942" y="1399287"/>
                </a:moveTo>
                <a:cubicBezTo>
                  <a:pt x="1488942" y="1398041"/>
                  <a:pt x="1489888" y="1397655"/>
                  <a:pt x="1491048" y="1398342"/>
                </a:cubicBezTo>
                <a:cubicBezTo>
                  <a:pt x="1492208" y="1399030"/>
                  <a:pt x="1493153" y="1400104"/>
                  <a:pt x="1493153" y="1400619"/>
                </a:cubicBezTo>
                <a:cubicBezTo>
                  <a:pt x="1493153" y="1401135"/>
                  <a:pt x="1492208" y="1401565"/>
                  <a:pt x="1491048" y="1401565"/>
                </a:cubicBezTo>
                <a:cubicBezTo>
                  <a:pt x="1489870" y="1401473"/>
                  <a:pt x="1488977" y="1400466"/>
                  <a:pt x="1489028" y="1399287"/>
                </a:cubicBezTo>
                <a:close/>
                <a:moveTo>
                  <a:pt x="1493239" y="336789"/>
                </a:moveTo>
                <a:cubicBezTo>
                  <a:pt x="1492079" y="336789"/>
                  <a:pt x="1491134" y="334640"/>
                  <a:pt x="1491134" y="331977"/>
                </a:cubicBezTo>
                <a:cubicBezTo>
                  <a:pt x="1491134" y="328110"/>
                  <a:pt x="1491563" y="327680"/>
                  <a:pt x="1493239" y="330387"/>
                </a:cubicBezTo>
                <a:cubicBezTo>
                  <a:pt x="1494227" y="331843"/>
                  <a:pt x="1494928" y="333476"/>
                  <a:pt x="1495301" y="335199"/>
                </a:cubicBezTo>
                <a:cubicBezTo>
                  <a:pt x="1495147" y="336191"/>
                  <a:pt x="1494240" y="336892"/>
                  <a:pt x="1493239" y="336789"/>
                </a:cubicBezTo>
                <a:close/>
                <a:moveTo>
                  <a:pt x="1494786" y="220438"/>
                </a:moveTo>
                <a:cubicBezTo>
                  <a:pt x="1493445" y="223372"/>
                  <a:pt x="1489978" y="224665"/>
                  <a:pt x="1487043" y="223321"/>
                </a:cubicBezTo>
                <a:cubicBezTo>
                  <a:pt x="1486747" y="223187"/>
                  <a:pt x="1486463" y="223024"/>
                  <a:pt x="1486193" y="222844"/>
                </a:cubicBezTo>
                <a:cubicBezTo>
                  <a:pt x="1483915" y="220524"/>
                  <a:pt x="1486665" y="217774"/>
                  <a:pt x="1491263" y="217774"/>
                </a:cubicBezTo>
                <a:cubicBezTo>
                  <a:pt x="1493883" y="217774"/>
                  <a:pt x="1495301" y="218891"/>
                  <a:pt x="1494786" y="220438"/>
                </a:cubicBezTo>
                <a:close/>
                <a:moveTo>
                  <a:pt x="1487267" y="102454"/>
                </a:moveTo>
                <a:cubicBezTo>
                  <a:pt x="1484001" y="99188"/>
                  <a:pt x="1484173" y="92357"/>
                  <a:pt x="1487482" y="92443"/>
                </a:cubicBezTo>
                <a:cubicBezTo>
                  <a:pt x="1490790" y="92529"/>
                  <a:pt x="1497407" y="97427"/>
                  <a:pt x="1497407" y="99446"/>
                </a:cubicBezTo>
                <a:cubicBezTo>
                  <a:pt x="1497407" y="102497"/>
                  <a:pt x="1489630" y="104860"/>
                  <a:pt x="1487267" y="102454"/>
                </a:cubicBezTo>
                <a:close/>
                <a:moveTo>
                  <a:pt x="1486407" y="72378"/>
                </a:moveTo>
                <a:cubicBezTo>
                  <a:pt x="1482626" y="69456"/>
                  <a:pt x="1481466" y="61550"/>
                  <a:pt x="1484517" y="59488"/>
                </a:cubicBezTo>
                <a:cubicBezTo>
                  <a:pt x="1485505" y="58887"/>
                  <a:pt x="1489028" y="61250"/>
                  <a:pt x="1492380" y="64773"/>
                </a:cubicBezTo>
                <a:cubicBezTo>
                  <a:pt x="1497407" y="70144"/>
                  <a:pt x="1497879" y="71519"/>
                  <a:pt x="1495301" y="73366"/>
                </a:cubicBezTo>
                <a:cubicBezTo>
                  <a:pt x="1491306" y="75858"/>
                  <a:pt x="1490833" y="75772"/>
                  <a:pt x="1486407" y="72378"/>
                </a:cubicBezTo>
                <a:close/>
                <a:moveTo>
                  <a:pt x="1483443" y="1446936"/>
                </a:moveTo>
                <a:cubicBezTo>
                  <a:pt x="1484990" y="1445347"/>
                  <a:pt x="1491134" y="1450116"/>
                  <a:pt x="1491134" y="1452823"/>
                </a:cubicBezTo>
                <a:cubicBezTo>
                  <a:pt x="1491134" y="1453850"/>
                  <a:pt x="1490313" y="1454690"/>
                  <a:pt x="1489286" y="1454713"/>
                </a:cubicBezTo>
                <a:cubicBezTo>
                  <a:pt x="1486622" y="1454670"/>
                  <a:pt x="1481939" y="1448397"/>
                  <a:pt x="1483443" y="1446936"/>
                </a:cubicBezTo>
                <a:close/>
                <a:moveTo>
                  <a:pt x="1488899" y="1543824"/>
                </a:moveTo>
                <a:cubicBezTo>
                  <a:pt x="1489943" y="1545568"/>
                  <a:pt x="1490223" y="1547665"/>
                  <a:pt x="1489673" y="1549624"/>
                </a:cubicBezTo>
                <a:cubicBezTo>
                  <a:pt x="1488212" y="1553534"/>
                  <a:pt x="1485376" y="1553191"/>
                  <a:pt x="1483958" y="1548937"/>
                </a:cubicBezTo>
                <a:cubicBezTo>
                  <a:pt x="1482541" y="1544683"/>
                  <a:pt x="1486450" y="1539699"/>
                  <a:pt x="1488899" y="1543781"/>
                </a:cubicBezTo>
                <a:close/>
                <a:moveTo>
                  <a:pt x="1486923" y="4106040"/>
                </a:moveTo>
                <a:cubicBezTo>
                  <a:pt x="1488083" y="4106771"/>
                  <a:pt x="1489028" y="4107759"/>
                  <a:pt x="1489028" y="4108274"/>
                </a:cubicBezTo>
                <a:cubicBezTo>
                  <a:pt x="1489028" y="4108790"/>
                  <a:pt x="1488083" y="4109220"/>
                  <a:pt x="1486923" y="4109220"/>
                </a:cubicBezTo>
                <a:cubicBezTo>
                  <a:pt x="1485746" y="4109151"/>
                  <a:pt x="1484835" y="4108163"/>
                  <a:pt x="1484861" y="4106985"/>
                </a:cubicBezTo>
                <a:cubicBezTo>
                  <a:pt x="1484861" y="4105697"/>
                  <a:pt x="1485806" y="4105267"/>
                  <a:pt x="1486923" y="4105997"/>
                </a:cubicBezTo>
                <a:close/>
                <a:moveTo>
                  <a:pt x="1485247" y="2979093"/>
                </a:moveTo>
                <a:cubicBezTo>
                  <a:pt x="1485471" y="2976992"/>
                  <a:pt x="1487353" y="2975471"/>
                  <a:pt x="1489454" y="2975694"/>
                </a:cubicBezTo>
                <a:cubicBezTo>
                  <a:pt x="1491245" y="2975888"/>
                  <a:pt x="1492663" y="2977301"/>
                  <a:pt x="1492852" y="2979093"/>
                </a:cubicBezTo>
                <a:cubicBezTo>
                  <a:pt x="1493325" y="2981714"/>
                  <a:pt x="1492165" y="2982788"/>
                  <a:pt x="1489028" y="2982788"/>
                </a:cubicBezTo>
                <a:cubicBezTo>
                  <a:pt x="1485892" y="2982788"/>
                  <a:pt x="1484732" y="2981671"/>
                  <a:pt x="1485247" y="2979050"/>
                </a:cubicBezTo>
                <a:close/>
                <a:moveTo>
                  <a:pt x="1491134" y="2224100"/>
                </a:moveTo>
                <a:cubicBezTo>
                  <a:pt x="1491134" y="2222936"/>
                  <a:pt x="1492075" y="2221995"/>
                  <a:pt x="1493239" y="2221995"/>
                </a:cubicBezTo>
                <a:cubicBezTo>
                  <a:pt x="1494403" y="2221995"/>
                  <a:pt x="1495344" y="2222936"/>
                  <a:pt x="1495344" y="2224100"/>
                </a:cubicBezTo>
                <a:cubicBezTo>
                  <a:pt x="1495344" y="2225264"/>
                  <a:pt x="1494403" y="2226205"/>
                  <a:pt x="1493239" y="2226205"/>
                </a:cubicBezTo>
                <a:cubicBezTo>
                  <a:pt x="1492075" y="2226205"/>
                  <a:pt x="1491134" y="2225264"/>
                  <a:pt x="1491134" y="2224100"/>
                </a:cubicBezTo>
                <a:cubicBezTo>
                  <a:pt x="1491134" y="2224087"/>
                  <a:pt x="1491134" y="2224070"/>
                  <a:pt x="1491134" y="2224057"/>
                </a:cubicBezTo>
                <a:close/>
                <a:moveTo>
                  <a:pt x="1497407" y="4100713"/>
                </a:moveTo>
                <a:cubicBezTo>
                  <a:pt x="1498592" y="4100691"/>
                  <a:pt x="1499572" y="4101632"/>
                  <a:pt x="1499598" y="4102818"/>
                </a:cubicBezTo>
                <a:cubicBezTo>
                  <a:pt x="1499619" y="4104004"/>
                  <a:pt x="1498678" y="4104983"/>
                  <a:pt x="1497493" y="4105009"/>
                </a:cubicBezTo>
                <a:cubicBezTo>
                  <a:pt x="1496307" y="4105031"/>
                  <a:pt x="1495327" y="4104090"/>
                  <a:pt x="1495301" y="4102904"/>
                </a:cubicBezTo>
                <a:cubicBezTo>
                  <a:pt x="1495301" y="4102891"/>
                  <a:pt x="1495301" y="4102874"/>
                  <a:pt x="1495301" y="4102861"/>
                </a:cubicBezTo>
                <a:cubicBezTo>
                  <a:pt x="1495254" y="4101701"/>
                  <a:pt x="1496156" y="4100717"/>
                  <a:pt x="1497321" y="4100670"/>
                </a:cubicBezTo>
                <a:cubicBezTo>
                  <a:pt x="1497346" y="4100670"/>
                  <a:pt x="1497377" y="4100670"/>
                  <a:pt x="1497407" y="4100670"/>
                </a:cubicBezTo>
                <a:close/>
                <a:moveTo>
                  <a:pt x="1499383" y="4298355"/>
                </a:moveTo>
                <a:cubicBezTo>
                  <a:pt x="1500754" y="4298505"/>
                  <a:pt x="1501970" y="4299304"/>
                  <a:pt x="1502649" y="4300503"/>
                </a:cubicBezTo>
                <a:cubicBezTo>
                  <a:pt x="1503379" y="4301663"/>
                  <a:pt x="1502649" y="4302609"/>
                  <a:pt x="1500672" y="4302609"/>
                </a:cubicBezTo>
                <a:cubicBezTo>
                  <a:pt x="1498696" y="4302609"/>
                  <a:pt x="1497407" y="4301663"/>
                  <a:pt x="1497407" y="4300503"/>
                </a:cubicBezTo>
                <a:cubicBezTo>
                  <a:pt x="1497334" y="4299365"/>
                  <a:pt x="1498197" y="4298385"/>
                  <a:pt x="1499336" y="4298316"/>
                </a:cubicBezTo>
                <a:cubicBezTo>
                  <a:pt x="1499349" y="4298312"/>
                  <a:pt x="1499366" y="4298312"/>
                  <a:pt x="1499383" y="4298312"/>
                </a:cubicBezTo>
                <a:close/>
                <a:moveTo>
                  <a:pt x="1498567" y="1463220"/>
                </a:moveTo>
                <a:cubicBezTo>
                  <a:pt x="1496805" y="1463220"/>
                  <a:pt x="1495301" y="1462232"/>
                  <a:pt x="1495301" y="1461072"/>
                </a:cubicBezTo>
                <a:cubicBezTo>
                  <a:pt x="1495276" y="1459951"/>
                  <a:pt x="1496156" y="1459014"/>
                  <a:pt x="1497278" y="1458967"/>
                </a:cubicBezTo>
                <a:cubicBezTo>
                  <a:pt x="1498627" y="1459147"/>
                  <a:pt x="1499826" y="1459916"/>
                  <a:pt x="1500543" y="1461072"/>
                </a:cubicBezTo>
                <a:cubicBezTo>
                  <a:pt x="1501445" y="1462189"/>
                  <a:pt x="1500371" y="1463177"/>
                  <a:pt x="1498567" y="1463177"/>
                </a:cubicBezTo>
                <a:close/>
                <a:moveTo>
                  <a:pt x="1494614" y="207892"/>
                </a:moveTo>
                <a:cubicBezTo>
                  <a:pt x="1492208" y="205443"/>
                  <a:pt x="1493067" y="202908"/>
                  <a:pt x="1496376" y="202908"/>
                </a:cubicBezTo>
                <a:cubicBezTo>
                  <a:pt x="1498133" y="202929"/>
                  <a:pt x="1499533" y="204373"/>
                  <a:pt x="1499512" y="206130"/>
                </a:cubicBezTo>
                <a:cubicBezTo>
                  <a:pt x="1499512" y="206130"/>
                  <a:pt x="1499512" y="206130"/>
                  <a:pt x="1499512" y="206130"/>
                </a:cubicBezTo>
                <a:cubicBezTo>
                  <a:pt x="1499512" y="209524"/>
                  <a:pt x="1497149" y="210298"/>
                  <a:pt x="1494614" y="207849"/>
                </a:cubicBezTo>
                <a:close/>
                <a:moveTo>
                  <a:pt x="1496376" y="86041"/>
                </a:moveTo>
                <a:cubicBezTo>
                  <a:pt x="1494485" y="92013"/>
                  <a:pt x="1491134" y="91326"/>
                  <a:pt x="1491134" y="84967"/>
                </a:cubicBezTo>
                <a:cubicBezTo>
                  <a:pt x="1491134" y="81057"/>
                  <a:pt x="1492251" y="79639"/>
                  <a:pt x="1495430" y="79639"/>
                </a:cubicBezTo>
                <a:cubicBezTo>
                  <a:pt x="1497750" y="79639"/>
                  <a:pt x="1499727" y="78651"/>
                  <a:pt x="1499727" y="77405"/>
                </a:cubicBezTo>
                <a:cubicBezTo>
                  <a:pt x="1499727" y="76159"/>
                  <a:pt x="1500672" y="75729"/>
                  <a:pt x="1501832" y="76460"/>
                </a:cubicBezTo>
                <a:cubicBezTo>
                  <a:pt x="1504926" y="78436"/>
                  <a:pt x="1504367" y="81787"/>
                  <a:pt x="1500887" y="81787"/>
                </a:cubicBezTo>
                <a:cubicBezTo>
                  <a:pt x="1499039" y="81744"/>
                  <a:pt x="1497149" y="83635"/>
                  <a:pt x="1496376" y="85998"/>
                </a:cubicBezTo>
                <a:close/>
                <a:moveTo>
                  <a:pt x="1510039" y="145935"/>
                </a:moveTo>
                <a:cubicBezTo>
                  <a:pt x="1510039" y="147568"/>
                  <a:pt x="1508105" y="148986"/>
                  <a:pt x="1505742" y="149157"/>
                </a:cubicBezTo>
                <a:cubicBezTo>
                  <a:pt x="1503379" y="149329"/>
                  <a:pt x="1501789" y="148470"/>
                  <a:pt x="1502219" y="146966"/>
                </a:cubicBezTo>
                <a:cubicBezTo>
                  <a:pt x="1503336" y="143357"/>
                  <a:pt x="1510039" y="142498"/>
                  <a:pt x="1510039" y="145935"/>
                </a:cubicBezTo>
                <a:close/>
                <a:moveTo>
                  <a:pt x="1505226" y="93130"/>
                </a:moveTo>
                <a:cubicBezTo>
                  <a:pt x="1503551" y="91455"/>
                  <a:pt x="1505226" y="88103"/>
                  <a:pt x="1508105" y="88103"/>
                </a:cubicBezTo>
                <a:cubicBezTo>
                  <a:pt x="1509179" y="88103"/>
                  <a:pt x="1510039" y="89564"/>
                  <a:pt x="1510039" y="91283"/>
                </a:cubicBezTo>
                <a:cubicBezTo>
                  <a:pt x="1510039" y="94591"/>
                  <a:pt x="1507503" y="95536"/>
                  <a:pt x="1505140" y="93130"/>
                </a:cubicBezTo>
                <a:close/>
                <a:moveTo>
                  <a:pt x="1498524" y="7199"/>
                </a:moveTo>
                <a:cubicBezTo>
                  <a:pt x="1500629" y="7199"/>
                  <a:pt x="1501703" y="9304"/>
                  <a:pt x="1501703" y="13558"/>
                </a:cubicBezTo>
                <a:cubicBezTo>
                  <a:pt x="1501703" y="21378"/>
                  <a:pt x="1500157" y="21721"/>
                  <a:pt x="1497407" y="14503"/>
                </a:cubicBezTo>
                <a:cubicBezTo>
                  <a:pt x="1494657" y="7285"/>
                  <a:pt x="1494743" y="7586"/>
                  <a:pt x="1498438" y="7586"/>
                </a:cubicBezTo>
                <a:close/>
                <a:moveTo>
                  <a:pt x="1497750" y="24385"/>
                </a:moveTo>
                <a:cubicBezTo>
                  <a:pt x="1500113" y="24385"/>
                  <a:pt x="1500028" y="26748"/>
                  <a:pt x="1497750" y="30658"/>
                </a:cubicBezTo>
                <a:cubicBezTo>
                  <a:pt x="1494657" y="35642"/>
                  <a:pt x="1497450" y="37404"/>
                  <a:pt x="1502820" y="33838"/>
                </a:cubicBezTo>
                <a:cubicBezTo>
                  <a:pt x="1509050" y="29541"/>
                  <a:pt x="1513003" y="34095"/>
                  <a:pt x="1507117" y="38564"/>
                </a:cubicBezTo>
                <a:cubicBezTo>
                  <a:pt x="1501231" y="43032"/>
                  <a:pt x="1496376" y="42087"/>
                  <a:pt x="1495086" y="37146"/>
                </a:cubicBezTo>
                <a:cubicBezTo>
                  <a:pt x="1493798" y="32205"/>
                  <a:pt x="1495129" y="24342"/>
                  <a:pt x="1497664" y="24342"/>
                </a:cubicBezTo>
                <a:close/>
                <a:moveTo>
                  <a:pt x="1489157" y="26533"/>
                </a:moveTo>
                <a:cubicBezTo>
                  <a:pt x="1487525" y="25502"/>
                  <a:pt x="1486837" y="23913"/>
                  <a:pt x="1487696" y="23053"/>
                </a:cubicBezTo>
                <a:cubicBezTo>
                  <a:pt x="1488556" y="22194"/>
                  <a:pt x="1490317" y="22624"/>
                  <a:pt x="1491692" y="23955"/>
                </a:cubicBezTo>
                <a:cubicBezTo>
                  <a:pt x="1494700" y="27135"/>
                  <a:pt x="1492852" y="29068"/>
                  <a:pt x="1489028" y="26490"/>
                </a:cubicBezTo>
                <a:close/>
                <a:moveTo>
                  <a:pt x="1467073" y="9734"/>
                </a:moveTo>
                <a:cubicBezTo>
                  <a:pt x="1467932" y="11066"/>
                  <a:pt x="1471369" y="11581"/>
                  <a:pt x="1475666" y="10937"/>
                </a:cubicBezTo>
                <a:cubicBezTo>
                  <a:pt x="1479275" y="9772"/>
                  <a:pt x="1483228" y="10774"/>
                  <a:pt x="1485849" y="13515"/>
                </a:cubicBezTo>
                <a:cubicBezTo>
                  <a:pt x="1490145" y="18198"/>
                  <a:pt x="1490145" y="20089"/>
                  <a:pt x="1485849" y="20089"/>
                </a:cubicBezTo>
                <a:cubicBezTo>
                  <a:pt x="1484092" y="20110"/>
                  <a:pt x="1482691" y="21554"/>
                  <a:pt x="1482712" y="23311"/>
                </a:cubicBezTo>
                <a:cubicBezTo>
                  <a:pt x="1482712" y="23311"/>
                  <a:pt x="1482712" y="23311"/>
                  <a:pt x="1482712" y="23311"/>
                </a:cubicBezTo>
                <a:cubicBezTo>
                  <a:pt x="1482712" y="27608"/>
                  <a:pt x="1479748" y="27608"/>
                  <a:pt x="1476353" y="23311"/>
                </a:cubicBezTo>
                <a:cubicBezTo>
                  <a:pt x="1475043" y="21549"/>
                  <a:pt x="1472830" y="20712"/>
                  <a:pt x="1470682" y="21163"/>
                </a:cubicBezTo>
                <a:cubicBezTo>
                  <a:pt x="1468834" y="21893"/>
                  <a:pt x="1467245" y="20690"/>
                  <a:pt x="1466385" y="18069"/>
                </a:cubicBezTo>
                <a:cubicBezTo>
                  <a:pt x="1465526" y="15448"/>
                  <a:pt x="1464022" y="13773"/>
                  <a:pt x="1462390" y="13773"/>
                </a:cubicBezTo>
                <a:cubicBezTo>
                  <a:pt x="1460723" y="13678"/>
                  <a:pt x="1459438" y="12265"/>
                  <a:pt x="1459511" y="10593"/>
                </a:cubicBezTo>
                <a:cubicBezTo>
                  <a:pt x="1459726" y="6855"/>
                  <a:pt x="1465096" y="6254"/>
                  <a:pt x="1467073" y="9734"/>
                </a:cubicBezTo>
                <a:close/>
                <a:moveTo>
                  <a:pt x="1459597" y="71089"/>
                </a:moveTo>
                <a:cubicBezTo>
                  <a:pt x="1460671" y="71089"/>
                  <a:pt x="1461058" y="72550"/>
                  <a:pt x="1460413" y="74311"/>
                </a:cubicBezTo>
                <a:cubicBezTo>
                  <a:pt x="1459769" y="76073"/>
                  <a:pt x="1458823" y="77491"/>
                  <a:pt x="1458351" y="77491"/>
                </a:cubicBezTo>
                <a:cubicBezTo>
                  <a:pt x="1457878" y="77491"/>
                  <a:pt x="1457534" y="76030"/>
                  <a:pt x="1457534" y="74311"/>
                </a:cubicBezTo>
                <a:cubicBezTo>
                  <a:pt x="1457534" y="72593"/>
                  <a:pt x="1458480" y="71089"/>
                  <a:pt x="1459683" y="71089"/>
                </a:cubicBezTo>
                <a:close/>
                <a:moveTo>
                  <a:pt x="1457148" y="105805"/>
                </a:moveTo>
                <a:cubicBezTo>
                  <a:pt x="1458385" y="105092"/>
                  <a:pt x="1459906" y="105092"/>
                  <a:pt x="1461144" y="105805"/>
                </a:cubicBezTo>
                <a:cubicBezTo>
                  <a:pt x="1461874" y="106493"/>
                  <a:pt x="1460628" y="107008"/>
                  <a:pt x="1458394" y="106879"/>
                </a:cubicBezTo>
                <a:cubicBezTo>
                  <a:pt x="1456160" y="106750"/>
                  <a:pt x="1455558" y="106407"/>
                  <a:pt x="1457234" y="105805"/>
                </a:cubicBezTo>
                <a:close/>
                <a:moveTo>
                  <a:pt x="1455429" y="242178"/>
                </a:moveTo>
                <a:cubicBezTo>
                  <a:pt x="1456589" y="242952"/>
                  <a:pt x="1457534" y="243940"/>
                  <a:pt x="1457534" y="244455"/>
                </a:cubicBezTo>
                <a:cubicBezTo>
                  <a:pt x="1457534" y="244971"/>
                  <a:pt x="1456589" y="245401"/>
                  <a:pt x="1455429" y="245401"/>
                </a:cubicBezTo>
                <a:cubicBezTo>
                  <a:pt x="1454230" y="245332"/>
                  <a:pt x="1453298" y="244327"/>
                  <a:pt x="1453324" y="243123"/>
                </a:cubicBezTo>
                <a:cubicBezTo>
                  <a:pt x="1453410" y="241877"/>
                  <a:pt x="1454398" y="241491"/>
                  <a:pt x="1455515" y="242178"/>
                </a:cubicBezTo>
                <a:close/>
                <a:moveTo>
                  <a:pt x="1453324" y="1394132"/>
                </a:moveTo>
                <a:cubicBezTo>
                  <a:pt x="1453324" y="1397440"/>
                  <a:pt x="1450875" y="1398428"/>
                  <a:pt x="1448469" y="1395893"/>
                </a:cubicBezTo>
                <a:cubicBezTo>
                  <a:pt x="1446063" y="1393358"/>
                  <a:pt x="1446922" y="1390909"/>
                  <a:pt x="1450187" y="1390909"/>
                </a:cubicBezTo>
                <a:cubicBezTo>
                  <a:pt x="1451945" y="1390885"/>
                  <a:pt x="1453384" y="1392289"/>
                  <a:pt x="1453410" y="1394045"/>
                </a:cubicBezTo>
                <a:cubicBezTo>
                  <a:pt x="1453410" y="1394074"/>
                  <a:pt x="1453410" y="1394103"/>
                  <a:pt x="1453410" y="1394132"/>
                </a:cubicBezTo>
                <a:close/>
                <a:moveTo>
                  <a:pt x="1449285" y="260267"/>
                </a:moveTo>
                <a:cubicBezTo>
                  <a:pt x="1450488" y="260267"/>
                  <a:pt x="1450918" y="261212"/>
                  <a:pt x="1450187" y="262372"/>
                </a:cubicBezTo>
                <a:cubicBezTo>
                  <a:pt x="1449457" y="263532"/>
                  <a:pt x="1448512" y="264520"/>
                  <a:pt x="1447996" y="264520"/>
                </a:cubicBezTo>
                <a:cubicBezTo>
                  <a:pt x="1447481" y="264520"/>
                  <a:pt x="1447051" y="263532"/>
                  <a:pt x="1447051" y="262372"/>
                </a:cubicBezTo>
                <a:cubicBezTo>
                  <a:pt x="1447098" y="261165"/>
                  <a:pt x="1448112" y="260219"/>
                  <a:pt x="1449324" y="260263"/>
                </a:cubicBezTo>
                <a:cubicBezTo>
                  <a:pt x="1449337" y="260267"/>
                  <a:pt x="1449354" y="260267"/>
                  <a:pt x="1449371" y="260267"/>
                </a:cubicBezTo>
                <a:close/>
                <a:moveTo>
                  <a:pt x="1444988" y="157149"/>
                </a:moveTo>
                <a:cubicBezTo>
                  <a:pt x="1442067" y="153583"/>
                  <a:pt x="1442754" y="147138"/>
                  <a:pt x="1446234" y="145978"/>
                </a:cubicBezTo>
                <a:cubicBezTo>
                  <a:pt x="1447609" y="145505"/>
                  <a:pt x="1448941" y="148341"/>
                  <a:pt x="1449457" y="152724"/>
                </a:cubicBezTo>
                <a:cubicBezTo>
                  <a:pt x="1450574" y="160887"/>
                  <a:pt x="1449199" y="162262"/>
                  <a:pt x="1445160" y="157278"/>
                </a:cubicBezTo>
                <a:close/>
                <a:moveTo>
                  <a:pt x="1442582" y="40282"/>
                </a:moveTo>
                <a:cubicBezTo>
                  <a:pt x="1446621" y="37790"/>
                  <a:pt x="1451176" y="41786"/>
                  <a:pt x="1451176" y="47844"/>
                </a:cubicBezTo>
                <a:cubicBezTo>
                  <a:pt x="1451176" y="52141"/>
                  <a:pt x="1450187" y="53988"/>
                  <a:pt x="1447309" y="53988"/>
                </a:cubicBezTo>
                <a:cubicBezTo>
                  <a:pt x="1445470" y="54062"/>
                  <a:pt x="1443657" y="53567"/>
                  <a:pt x="1442110" y="52571"/>
                </a:cubicBezTo>
                <a:cubicBezTo>
                  <a:pt x="1440219" y="50551"/>
                  <a:pt x="1440606" y="41958"/>
                  <a:pt x="1442754" y="40411"/>
                </a:cubicBezTo>
                <a:close/>
                <a:moveTo>
                  <a:pt x="1442282" y="93560"/>
                </a:moveTo>
                <a:cubicBezTo>
                  <a:pt x="1444301" y="92829"/>
                  <a:pt x="1447094" y="91669"/>
                  <a:pt x="1448555" y="90982"/>
                </a:cubicBezTo>
                <a:cubicBezTo>
                  <a:pt x="1452851" y="88963"/>
                  <a:pt x="1451519" y="96138"/>
                  <a:pt x="1447137" y="98544"/>
                </a:cubicBezTo>
                <a:cubicBezTo>
                  <a:pt x="1442754" y="100950"/>
                  <a:pt x="1441852" y="101208"/>
                  <a:pt x="1440005" y="99317"/>
                </a:cubicBezTo>
                <a:cubicBezTo>
                  <a:pt x="1438157" y="97427"/>
                  <a:pt x="1438630" y="95064"/>
                  <a:pt x="1442453" y="93517"/>
                </a:cubicBezTo>
                <a:close/>
                <a:moveTo>
                  <a:pt x="1436524" y="8273"/>
                </a:moveTo>
                <a:cubicBezTo>
                  <a:pt x="1437684" y="7586"/>
                  <a:pt x="1438587" y="8273"/>
                  <a:pt x="1438587" y="10292"/>
                </a:cubicBezTo>
                <a:cubicBezTo>
                  <a:pt x="1438587" y="12312"/>
                  <a:pt x="1437684" y="13601"/>
                  <a:pt x="1436524" y="13601"/>
                </a:cubicBezTo>
                <a:cubicBezTo>
                  <a:pt x="1435386" y="13627"/>
                  <a:pt x="1434445" y="12720"/>
                  <a:pt x="1434419" y="11581"/>
                </a:cubicBezTo>
                <a:cubicBezTo>
                  <a:pt x="1434419" y="11581"/>
                  <a:pt x="1434419" y="11581"/>
                  <a:pt x="1434419" y="11581"/>
                </a:cubicBezTo>
                <a:cubicBezTo>
                  <a:pt x="1434668" y="10237"/>
                  <a:pt x="1435502" y="9068"/>
                  <a:pt x="1436696" y="8402"/>
                </a:cubicBezTo>
                <a:close/>
                <a:moveTo>
                  <a:pt x="1435536" y="110961"/>
                </a:moveTo>
                <a:cubicBezTo>
                  <a:pt x="1439833" y="108899"/>
                  <a:pt x="1441465" y="109113"/>
                  <a:pt x="1444387" y="112035"/>
                </a:cubicBezTo>
                <a:cubicBezTo>
                  <a:pt x="1447309" y="114957"/>
                  <a:pt x="1447609" y="115902"/>
                  <a:pt x="1444387" y="118996"/>
                </a:cubicBezTo>
                <a:cubicBezTo>
                  <a:pt x="1442110" y="121316"/>
                  <a:pt x="1440563" y="121659"/>
                  <a:pt x="1439618" y="120070"/>
                </a:cubicBezTo>
                <a:cubicBezTo>
                  <a:pt x="1438217" y="118519"/>
                  <a:pt x="1436206" y="117668"/>
                  <a:pt x="1434118" y="117750"/>
                </a:cubicBezTo>
                <a:cubicBezTo>
                  <a:pt x="1428705" y="117878"/>
                  <a:pt x="1429435" y="113969"/>
                  <a:pt x="1435708" y="111090"/>
                </a:cubicBezTo>
                <a:close/>
                <a:moveTo>
                  <a:pt x="1441336" y="307099"/>
                </a:moveTo>
                <a:cubicBezTo>
                  <a:pt x="1439833" y="308646"/>
                  <a:pt x="1438630" y="308689"/>
                  <a:pt x="1437770" y="307099"/>
                </a:cubicBezTo>
                <a:cubicBezTo>
                  <a:pt x="1436266" y="304650"/>
                  <a:pt x="1440262" y="301385"/>
                  <a:pt x="1442067" y="303404"/>
                </a:cubicBezTo>
                <a:cubicBezTo>
                  <a:pt x="1443141" y="304393"/>
                  <a:pt x="1442711" y="305982"/>
                  <a:pt x="1441508" y="307228"/>
                </a:cubicBezTo>
                <a:close/>
                <a:moveTo>
                  <a:pt x="1422904" y="5051"/>
                </a:moveTo>
                <a:cubicBezTo>
                  <a:pt x="1424150" y="3117"/>
                  <a:pt x="1428103" y="4062"/>
                  <a:pt x="1428103" y="6297"/>
                </a:cubicBezTo>
                <a:cubicBezTo>
                  <a:pt x="1428103" y="6812"/>
                  <a:pt x="1426685" y="7242"/>
                  <a:pt x="1424881" y="7242"/>
                </a:cubicBezTo>
                <a:cubicBezTo>
                  <a:pt x="1423076" y="7242"/>
                  <a:pt x="1422389" y="6382"/>
                  <a:pt x="1423076" y="5179"/>
                </a:cubicBezTo>
                <a:close/>
                <a:moveTo>
                  <a:pt x="1420971" y="12913"/>
                </a:moveTo>
                <a:cubicBezTo>
                  <a:pt x="1424881" y="17210"/>
                  <a:pt x="1425525" y="19014"/>
                  <a:pt x="1423463" y="20303"/>
                </a:cubicBezTo>
                <a:cubicBezTo>
                  <a:pt x="1419166" y="23096"/>
                  <a:pt x="1416932" y="22366"/>
                  <a:pt x="1411905" y="16565"/>
                </a:cubicBezTo>
                <a:cubicBezTo>
                  <a:pt x="1403570" y="6855"/>
                  <a:pt x="1412292" y="3289"/>
                  <a:pt x="1421143" y="13042"/>
                </a:cubicBezTo>
                <a:close/>
                <a:moveTo>
                  <a:pt x="1414655" y="1856142"/>
                </a:moveTo>
                <a:cubicBezTo>
                  <a:pt x="1414139" y="1856142"/>
                  <a:pt x="1413151" y="1855196"/>
                  <a:pt x="1412421" y="1854036"/>
                </a:cubicBezTo>
                <a:cubicBezTo>
                  <a:pt x="1411690" y="1852876"/>
                  <a:pt x="1412163" y="1851888"/>
                  <a:pt x="1413366" y="1851888"/>
                </a:cubicBezTo>
                <a:cubicBezTo>
                  <a:pt x="1414552" y="1851862"/>
                  <a:pt x="1415531" y="1852808"/>
                  <a:pt x="1415557" y="1853993"/>
                </a:cubicBezTo>
                <a:cubicBezTo>
                  <a:pt x="1415557" y="1854006"/>
                  <a:pt x="1415557" y="1854023"/>
                  <a:pt x="1415557" y="1854036"/>
                </a:cubicBezTo>
                <a:cubicBezTo>
                  <a:pt x="1415729" y="1855411"/>
                  <a:pt x="1415514" y="1856356"/>
                  <a:pt x="1414827" y="1856356"/>
                </a:cubicBezTo>
                <a:close/>
                <a:moveTo>
                  <a:pt x="1415557" y="4219513"/>
                </a:moveTo>
                <a:cubicBezTo>
                  <a:pt x="1415557" y="4220673"/>
                  <a:pt x="1415170" y="4221618"/>
                  <a:pt x="1414655" y="4221618"/>
                </a:cubicBezTo>
                <a:cubicBezTo>
                  <a:pt x="1414139" y="4221618"/>
                  <a:pt x="1413151" y="4220673"/>
                  <a:pt x="1412421" y="4219513"/>
                </a:cubicBezTo>
                <a:cubicBezTo>
                  <a:pt x="1411690" y="4218353"/>
                  <a:pt x="1412163" y="4217364"/>
                  <a:pt x="1413366" y="4217364"/>
                </a:cubicBezTo>
                <a:cubicBezTo>
                  <a:pt x="1414547" y="4217240"/>
                  <a:pt x="1415604" y="4218095"/>
                  <a:pt x="1415729" y="4219272"/>
                </a:cubicBezTo>
                <a:cubicBezTo>
                  <a:pt x="1415746" y="4219423"/>
                  <a:pt x="1415746" y="4219577"/>
                  <a:pt x="1415729" y="4219728"/>
                </a:cubicBezTo>
                <a:close/>
                <a:moveTo>
                  <a:pt x="1413495" y="2794555"/>
                </a:moveTo>
                <a:cubicBezTo>
                  <a:pt x="1413473" y="2796287"/>
                  <a:pt x="1412047" y="2797670"/>
                  <a:pt x="1410315" y="2797649"/>
                </a:cubicBezTo>
                <a:cubicBezTo>
                  <a:pt x="1410315" y="2797649"/>
                  <a:pt x="1410315" y="2797649"/>
                  <a:pt x="1410315" y="2797649"/>
                </a:cubicBezTo>
                <a:cubicBezTo>
                  <a:pt x="1408597" y="2797649"/>
                  <a:pt x="1407222" y="2796790"/>
                  <a:pt x="1407222" y="2795758"/>
                </a:cubicBezTo>
                <a:cubicBezTo>
                  <a:pt x="1407222" y="2794727"/>
                  <a:pt x="1408597" y="2793309"/>
                  <a:pt x="1410315" y="2792665"/>
                </a:cubicBezTo>
                <a:cubicBezTo>
                  <a:pt x="1412034" y="2792020"/>
                  <a:pt x="1413667" y="2792837"/>
                  <a:pt x="1413667" y="2794770"/>
                </a:cubicBezTo>
                <a:close/>
                <a:moveTo>
                  <a:pt x="1409198" y="50723"/>
                </a:moveTo>
                <a:cubicBezTo>
                  <a:pt x="1411905" y="47415"/>
                  <a:pt x="1416459" y="48489"/>
                  <a:pt x="1414354" y="51926"/>
                </a:cubicBezTo>
                <a:cubicBezTo>
                  <a:pt x="1413276" y="53176"/>
                  <a:pt x="1411707" y="53894"/>
                  <a:pt x="1410057" y="53903"/>
                </a:cubicBezTo>
                <a:cubicBezTo>
                  <a:pt x="1407479" y="54117"/>
                  <a:pt x="1407351" y="53516"/>
                  <a:pt x="1409456" y="50938"/>
                </a:cubicBezTo>
                <a:close/>
                <a:moveTo>
                  <a:pt x="1409198" y="34826"/>
                </a:moveTo>
                <a:cubicBezTo>
                  <a:pt x="1409198" y="31947"/>
                  <a:pt x="1412936" y="30143"/>
                  <a:pt x="1414311" y="32377"/>
                </a:cubicBezTo>
                <a:cubicBezTo>
                  <a:pt x="1414912" y="33451"/>
                  <a:pt x="1414053" y="34869"/>
                  <a:pt x="1412335" y="35556"/>
                </a:cubicBezTo>
                <a:cubicBezTo>
                  <a:pt x="1410616" y="36244"/>
                  <a:pt x="1409456" y="36115"/>
                  <a:pt x="1409456" y="35041"/>
                </a:cubicBezTo>
                <a:close/>
                <a:moveTo>
                  <a:pt x="1414096" y="147396"/>
                </a:moveTo>
                <a:cubicBezTo>
                  <a:pt x="1418006" y="147396"/>
                  <a:pt x="1419596" y="149458"/>
                  <a:pt x="1418393" y="152938"/>
                </a:cubicBezTo>
                <a:cubicBezTo>
                  <a:pt x="1416674" y="157450"/>
                  <a:pt x="1411432" y="156505"/>
                  <a:pt x="1411432" y="151649"/>
                </a:cubicBezTo>
                <a:cubicBezTo>
                  <a:pt x="1411561" y="149372"/>
                  <a:pt x="1412807" y="147611"/>
                  <a:pt x="1414354" y="147611"/>
                </a:cubicBezTo>
                <a:close/>
                <a:moveTo>
                  <a:pt x="1417147" y="164582"/>
                </a:moveTo>
                <a:cubicBezTo>
                  <a:pt x="1416416" y="166730"/>
                  <a:pt x="1415944" y="166730"/>
                  <a:pt x="1414612" y="164582"/>
                </a:cubicBezTo>
                <a:cubicBezTo>
                  <a:pt x="1412893" y="161703"/>
                  <a:pt x="1414612" y="158438"/>
                  <a:pt x="1416760" y="160586"/>
                </a:cubicBezTo>
                <a:cubicBezTo>
                  <a:pt x="1417705" y="161828"/>
                  <a:pt x="1417946" y="163465"/>
                  <a:pt x="1417405" y="164926"/>
                </a:cubicBezTo>
                <a:close/>
                <a:moveTo>
                  <a:pt x="1414225" y="248065"/>
                </a:moveTo>
                <a:cubicBezTo>
                  <a:pt x="1414784" y="246677"/>
                  <a:pt x="1415200" y="245237"/>
                  <a:pt x="1415471" y="243768"/>
                </a:cubicBezTo>
                <a:cubicBezTo>
                  <a:pt x="1415471" y="243252"/>
                  <a:pt x="1416416" y="242866"/>
                  <a:pt x="1417576" y="242866"/>
                </a:cubicBezTo>
                <a:cubicBezTo>
                  <a:pt x="1418736" y="242866"/>
                  <a:pt x="1419682" y="244799"/>
                  <a:pt x="1419682" y="247162"/>
                </a:cubicBezTo>
                <a:cubicBezTo>
                  <a:pt x="1419682" y="249525"/>
                  <a:pt x="1418264" y="251459"/>
                  <a:pt x="1416287" y="251459"/>
                </a:cubicBezTo>
                <a:cubicBezTo>
                  <a:pt x="1414311" y="251459"/>
                  <a:pt x="1413624" y="250599"/>
                  <a:pt x="1414483" y="248408"/>
                </a:cubicBezTo>
                <a:close/>
                <a:moveTo>
                  <a:pt x="1383075" y="13386"/>
                </a:moveTo>
                <a:cubicBezTo>
                  <a:pt x="1386259" y="13313"/>
                  <a:pt x="1389378" y="12488"/>
                  <a:pt x="1392184" y="10980"/>
                </a:cubicBezTo>
                <a:cubicBezTo>
                  <a:pt x="1395277" y="8960"/>
                  <a:pt x="1397254" y="9476"/>
                  <a:pt x="1402710" y="13558"/>
                </a:cubicBezTo>
                <a:cubicBezTo>
                  <a:pt x="1408897" y="18198"/>
                  <a:pt x="1409112" y="18800"/>
                  <a:pt x="1405761" y="21292"/>
                </a:cubicBezTo>
                <a:cubicBezTo>
                  <a:pt x="1403741" y="22795"/>
                  <a:pt x="1403269" y="23998"/>
                  <a:pt x="1404644" y="23998"/>
                </a:cubicBezTo>
                <a:cubicBezTo>
                  <a:pt x="1406199" y="24243"/>
                  <a:pt x="1407290" y="25657"/>
                  <a:pt x="1407136" y="27221"/>
                </a:cubicBezTo>
                <a:cubicBezTo>
                  <a:pt x="1407136" y="28939"/>
                  <a:pt x="1406190" y="30400"/>
                  <a:pt x="1405116" y="30400"/>
                </a:cubicBezTo>
                <a:cubicBezTo>
                  <a:pt x="1402538" y="30400"/>
                  <a:pt x="1398714" y="23311"/>
                  <a:pt x="1398714" y="18542"/>
                </a:cubicBezTo>
                <a:cubicBezTo>
                  <a:pt x="1398714" y="15792"/>
                  <a:pt x="1397726" y="16265"/>
                  <a:pt x="1394418" y="20561"/>
                </a:cubicBezTo>
                <a:cubicBezTo>
                  <a:pt x="1389305" y="27135"/>
                  <a:pt x="1385825" y="27565"/>
                  <a:pt x="1381270" y="22237"/>
                </a:cubicBezTo>
                <a:cubicBezTo>
                  <a:pt x="1376716" y="16909"/>
                  <a:pt x="1377232" y="13730"/>
                  <a:pt x="1383333" y="13730"/>
                </a:cubicBezTo>
                <a:close/>
                <a:moveTo>
                  <a:pt x="1385481" y="187397"/>
                </a:moveTo>
                <a:cubicBezTo>
                  <a:pt x="1383118" y="189330"/>
                  <a:pt x="1382216" y="189202"/>
                  <a:pt x="1381184" y="186710"/>
                </a:cubicBezTo>
                <a:cubicBezTo>
                  <a:pt x="1379767" y="182886"/>
                  <a:pt x="1383548" y="180007"/>
                  <a:pt x="1386383" y="182843"/>
                </a:cubicBezTo>
                <a:cubicBezTo>
                  <a:pt x="1387973" y="184475"/>
                  <a:pt x="1387629" y="186108"/>
                  <a:pt x="1385739" y="187741"/>
                </a:cubicBezTo>
                <a:close/>
                <a:moveTo>
                  <a:pt x="1387887" y="31045"/>
                </a:moveTo>
                <a:cubicBezTo>
                  <a:pt x="1389137" y="30387"/>
                  <a:pt x="1390633" y="30387"/>
                  <a:pt x="1391883" y="31045"/>
                </a:cubicBezTo>
                <a:cubicBezTo>
                  <a:pt x="1392570" y="31775"/>
                  <a:pt x="1391367" y="32291"/>
                  <a:pt x="1389133" y="32162"/>
                </a:cubicBezTo>
                <a:cubicBezTo>
                  <a:pt x="1386899" y="32033"/>
                  <a:pt x="1386469" y="32076"/>
                  <a:pt x="1388145" y="31388"/>
                </a:cubicBezTo>
                <a:close/>
                <a:moveTo>
                  <a:pt x="1388274" y="1411876"/>
                </a:moveTo>
                <a:cubicBezTo>
                  <a:pt x="1388274" y="1416173"/>
                  <a:pt x="1386040" y="1417333"/>
                  <a:pt x="1383376" y="1414669"/>
                </a:cubicBezTo>
                <a:cubicBezTo>
                  <a:pt x="1380712" y="1412005"/>
                  <a:pt x="1381786" y="1410373"/>
                  <a:pt x="1385137" y="1408912"/>
                </a:cubicBezTo>
                <a:cubicBezTo>
                  <a:pt x="1387500" y="1408267"/>
                  <a:pt x="1388532" y="1409384"/>
                  <a:pt x="1388532" y="1412220"/>
                </a:cubicBezTo>
                <a:close/>
                <a:moveTo>
                  <a:pt x="1391496" y="4105052"/>
                </a:moveTo>
                <a:cubicBezTo>
                  <a:pt x="1392098" y="4105611"/>
                  <a:pt x="1391969" y="4107673"/>
                  <a:pt x="1391238" y="4109606"/>
                </a:cubicBezTo>
                <a:cubicBezTo>
                  <a:pt x="1389864" y="4113216"/>
                  <a:pt x="1384063" y="4114504"/>
                  <a:pt x="1384063" y="4111196"/>
                </a:cubicBezTo>
                <a:cubicBezTo>
                  <a:pt x="1384321" y="4109091"/>
                  <a:pt x="1390422" y="4104021"/>
                  <a:pt x="1391754" y="4105396"/>
                </a:cubicBezTo>
                <a:close/>
                <a:moveTo>
                  <a:pt x="1392570" y="4208600"/>
                </a:moveTo>
                <a:cubicBezTo>
                  <a:pt x="1394074" y="4206193"/>
                  <a:pt x="1394504" y="4206580"/>
                  <a:pt x="1394504" y="4210318"/>
                </a:cubicBezTo>
                <a:cubicBezTo>
                  <a:pt x="1394504" y="4215216"/>
                  <a:pt x="1393473" y="4216376"/>
                  <a:pt x="1391668" y="4213412"/>
                </a:cubicBezTo>
                <a:cubicBezTo>
                  <a:pt x="1391397" y="4211826"/>
                  <a:pt x="1391818" y="4210198"/>
                  <a:pt x="1392828" y="4208943"/>
                </a:cubicBezTo>
                <a:close/>
                <a:moveTo>
                  <a:pt x="1392570" y="886878"/>
                </a:moveTo>
                <a:cubicBezTo>
                  <a:pt x="1392618" y="885685"/>
                  <a:pt x="1393610" y="884749"/>
                  <a:pt x="1394805" y="884773"/>
                </a:cubicBezTo>
                <a:cubicBezTo>
                  <a:pt x="1396051" y="884773"/>
                  <a:pt x="1396437" y="885718"/>
                  <a:pt x="1395707" y="886878"/>
                </a:cubicBezTo>
                <a:cubicBezTo>
                  <a:pt x="1394976" y="888039"/>
                  <a:pt x="1394031" y="888984"/>
                  <a:pt x="1393516" y="888984"/>
                </a:cubicBezTo>
                <a:cubicBezTo>
                  <a:pt x="1393000" y="888984"/>
                  <a:pt x="1392699" y="888382"/>
                  <a:pt x="1392699" y="887222"/>
                </a:cubicBezTo>
                <a:close/>
                <a:moveTo>
                  <a:pt x="1393859" y="1477399"/>
                </a:moveTo>
                <a:cubicBezTo>
                  <a:pt x="1395148" y="1475165"/>
                  <a:pt x="1398843" y="1477055"/>
                  <a:pt x="1398843" y="1479977"/>
                </a:cubicBezTo>
                <a:cubicBezTo>
                  <a:pt x="1398895" y="1480991"/>
                  <a:pt x="1398134" y="1481863"/>
                  <a:pt x="1397125" y="1481953"/>
                </a:cubicBezTo>
                <a:cubicBezTo>
                  <a:pt x="1394547" y="1482297"/>
                  <a:pt x="1392699" y="1479762"/>
                  <a:pt x="1394031" y="1477743"/>
                </a:cubicBezTo>
                <a:close/>
                <a:moveTo>
                  <a:pt x="1379810" y="192338"/>
                </a:moveTo>
                <a:cubicBezTo>
                  <a:pt x="1382903" y="192338"/>
                  <a:pt x="1386899" y="198353"/>
                  <a:pt x="1385438" y="200931"/>
                </a:cubicBezTo>
                <a:cubicBezTo>
                  <a:pt x="1383977" y="203509"/>
                  <a:pt x="1382130" y="203681"/>
                  <a:pt x="1378263" y="201189"/>
                </a:cubicBezTo>
                <a:cubicBezTo>
                  <a:pt x="1375255" y="198998"/>
                  <a:pt x="1376458" y="192338"/>
                  <a:pt x="1379810" y="192338"/>
                </a:cubicBezTo>
                <a:close/>
                <a:moveTo>
                  <a:pt x="1376845" y="264520"/>
                </a:moveTo>
                <a:cubicBezTo>
                  <a:pt x="1375126" y="264520"/>
                  <a:pt x="1373751" y="263618"/>
                  <a:pt x="1373751" y="262544"/>
                </a:cubicBezTo>
                <a:cubicBezTo>
                  <a:pt x="1373562" y="260731"/>
                  <a:pt x="1373128" y="258956"/>
                  <a:pt x="1372462" y="257259"/>
                </a:cubicBezTo>
                <a:cubicBezTo>
                  <a:pt x="1370357" y="251674"/>
                  <a:pt x="1374997" y="253478"/>
                  <a:pt x="1377575" y="259193"/>
                </a:cubicBezTo>
                <a:cubicBezTo>
                  <a:pt x="1379638" y="263575"/>
                  <a:pt x="1379509" y="264520"/>
                  <a:pt x="1376845" y="264520"/>
                </a:cubicBezTo>
                <a:close/>
                <a:moveTo>
                  <a:pt x="1377704" y="1828472"/>
                </a:moveTo>
                <a:cubicBezTo>
                  <a:pt x="1375354" y="1828283"/>
                  <a:pt x="1373176" y="1827170"/>
                  <a:pt x="1371646" y="1825378"/>
                </a:cubicBezTo>
                <a:cubicBezTo>
                  <a:pt x="1368295" y="1821082"/>
                  <a:pt x="1371646" y="1821082"/>
                  <a:pt x="1377017" y="1825378"/>
                </a:cubicBezTo>
                <a:lnTo>
                  <a:pt x="1377017" y="1825378"/>
                </a:lnTo>
                <a:cubicBezTo>
                  <a:pt x="1380540" y="1828085"/>
                  <a:pt x="1380626" y="1828601"/>
                  <a:pt x="1377833" y="1828644"/>
                </a:cubicBezTo>
                <a:close/>
                <a:moveTo>
                  <a:pt x="1372677" y="83678"/>
                </a:moveTo>
                <a:cubicBezTo>
                  <a:pt x="1370993" y="83686"/>
                  <a:pt x="1369403" y="82909"/>
                  <a:pt x="1368381" y="81572"/>
                </a:cubicBezTo>
                <a:cubicBezTo>
                  <a:pt x="1367650" y="80369"/>
                  <a:pt x="1369455" y="79424"/>
                  <a:pt x="1372677" y="79424"/>
                </a:cubicBezTo>
                <a:cubicBezTo>
                  <a:pt x="1375900" y="79424"/>
                  <a:pt x="1377618" y="80369"/>
                  <a:pt x="1376974" y="81572"/>
                </a:cubicBezTo>
                <a:cubicBezTo>
                  <a:pt x="1376016" y="82939"/>
                  <a:pt x="1374473" y="83781"/>
                  <a:pt x="1372806" y="83850"/>
                </a:cubicBezTo>
                <a:close/>
                <a:moveTo>
                  <a:pt x="1370572" y="4205678"/>
                </a:moveTo>
                <a:cubicBezTo>
                  <a:pt x="1374869" y="4202198"/>
                  <a:pt x="1381399" y="4202241"/>
                  <a:pt x="1380583" y="4205678"/>
                </a:cubicBezTo>
                <a:cubicBezTo>
                  <a:pt x="1380325" y="4206838"/>
                  <a:pt x="1377060" y="4208041"/>
                  <a:pt x="1373279" y="4208342"/>
                </a:cubicBezTo>
                <a:cubicBezTo>
                  <a:pt x="1366877" y="4209115"/>
                  <a:pt x="1366748" y="4208986"/>
                  <a:pt x="1370701" y="4205850"/>
                </a:cubicBezTo>
                <a:close/>
                <a:moveTo>
                  <a:pt x="1376845" y="62625"/>
                </a:moveTo>
                <a:cubicBezTo>
                  <a:pt x="1376114" y="63785"/>
                  <a:pt x="1375212" y="64730"/>
                  <a:pt x="1374740" y="64730"/>
                </a:cubicBezTo>
                <a:cubicBezTo>
                  <a:pt x="1374267" y="64730"/>
                  <a:pt x="1373365" y="63785"/>
                  <a:pt x="1372634" y="62625"/>
                </a:cubicBezTo>
                <a:cubicBezTo>
                  <a:pt x="1371904" y="61464"/>
                  <a:pt x="1372892" y="60476"/>
                  <a:pt x="1374740" y="60476"/>
                </a:cubicBezTo>
                <a:cubicBezTo>
                  <a:pt x="1376587" y="60476"/>
                  <a:pt x="1377704" y="61422"/>
                  <a:pt x="1376845" y="62625"/>
                </a:cubicBezTo>
                <a:close/>
                <a:moveTo>
                  <a:pt x="1364600" y="15749"/>
                </a:moveTo>
                <a:cubicBezTo>
                  <a:pt x="1367521" y="12784"/>
                  <a:pt x="1373193" y="17983"/>
                  <a:pt x="1374052" y="24342"/>
                </a:cubicBezTo>
                <a:cubicBezTo>
                  <a:pt x="1374611" y="28639"/>
                  <a:pt x="1373708" y="29842"/>
                  <a:pt x="1369756" y="30400"/>
                </a:cubicBezTo>
                <a:cubicBezTo>
                  <a:pt x="1365803" y="30959"/>
                  <a:pt x="1365029" y="30400"/>
                  <a:pt x="1366104" y="27479"/>
                </a:cubicBezTo>
                <a:cubicBezTo>
                  <a:pt x="1366825" y="25214"/>
                  <a:pt x="1366426" y="22744"/>
                  <a:pt x="1365029" y="20819"/>
                </a:cubicBezTo>
                <a:cubicBezTo>
                  <a:pt x="1363612" y="18886"/>
                  <a:pt x="1363483" y="17081"/>
                  <a:pt x="1364772" y="15749"/>
                </a:cubicBezTo>
                <a:close/>
                <a:moveTo>
                  <a:pt x="1365373" y="247549"/>
                </a:moveTo>
                <a:cubicBezTo>
                  <a:pt x="1367779" y="249053"/>
                  <a:pt x="1367865" y="250041"/>
                  <a:pt x="1365889" y="251846"/>
                </a:cubicBezTo>
                <a:cubicBezTo>
                  <a:pt x="1363912" y="253650"/>
                  <a:pt x="1363053" y="253607"/>
                  <a:pt x="1361979" y="250771"/>
                </a:cubicBezTo>
                <a:cubicBezTo>
                  <a:pt x="1360389" y="246346"/>
                  <a:pt x="1361635" y="245100"/>
                  <a:pt x="1365545" y="247549"/>
                </a:cubicBezTo>
                <a:close/>
                <a:moveTo>
                  <a:pt x="1361076" y="4141057"/>
                </a:moveTo>
                <a:cubicBezTo>
                  <a:pt x="1361076" y="4142217"/>
                  <a:pt x="1359659" y="4143206"/>
                  <a:pt x="1357940" y="4143206"/>
                </a:cubicBezTo>
                <a:cubicBezTo>
                  <a:pt x="1356221" y="4143206"/>
                  <a:pt x="1354804" y="4142217"/>
                  <a:pt x="1354804" y="4141057"/>
                </a:cubicBezTo>
                <a:cubicBezTo>
                  <a:pt x="1354804" y="4139897"/>
                  <a:pt x="1356221" y="4138909"/>
                  <a:pt x="1357940" y="4138909"/>
                </a:cubicBezTo>
                <a:cubicBezTo>
                  <a:pt x="1359659" y="4138909"/>
                  <a:pt x="1361291" y="4139854"/>
                  <a:pt x="1361291" y="4140885"/>
                </a:cubicBezTo>
                <a:close/>
                <a:moveTo>
                  <a:pt x="1340711" y="253693"/>
                </a:moveTo>
                <a:cubicBezTo>
                  <a:pt x="1333965" y="251115"/>
                  <a:pt x="1334867" y="247506"/>
                  <a:pt x="1342258" y="247506"/>
                </a:cubicBezTo>
                <a:cubicBezTo>
                  <a:pt x="1346339" y="247506"/>
                  <a:pt x="1348531" y="248580"/>
                  <a:pt x="1348531" y="250599"/>
                </a:cubicBezTo>
                <a:cubicBezTo>
                  <a:pt x="1348745" y="254853"/>
                  <a:pt x="1346382" y="255798"/>
                  <a:pt x="1340926" y="253693"/>
                </a:cubicBezTo>
                <a:close/>
                <a:moveTo>
                  <a:pt x="1348058" y="4207225"/>
                </a:moveTo>
                <a:cubicBezTo>
                  <a:pt x="1347371" y="4209373"/>
                  <a:pt x="1346898" y="4209373"/>
                  <a:pt x="1345566" y="4207225"/>
                </a:cubicBezTo>
                <a:cubicBezTo>
                  <a:pt x="1343847" y="4204346"/>
                  <a:pt x="1345566" y="4201081"/>
                  <a:pt x="1347714" y="4203272"/>
                </a:cubicBezTo>
                <a:lnTo>
                  <a:pt x="1347714" y="4203272"/>
                </a:lnTo>
                <a:cubicBezTo>
                  <a:pt x="1348539" y="4204419"/>
                  <a:pt x="1348745" y="4205897"/>
                  <a:pt x="1348273" y="4207225"/>
                </a:cubicBezTo>
                <a:close/>
                <a:moveTo>
                  <a:pt x="1344363" y="1475938"/>
                </a:moveTo>
                <a:cubicBezTo>
                  <a:pt x="1344363" y="1477124"/>
                  <a:pt x="1343400" y="1478086"/>
                  <a:pt x="1342215" y="1478086"/>
                </a:cubicBezTo>
                <a:cubicBezTo>
                  <a:pt x="1341029" y="1478086"/>
                  <a:pt x="1340066" y="1477124"/>
                  <a:pt x="1340066" y="1475938"/>
                </a:cubicBezTo>
                <a:cubicBezTo>
                  <a:pt x="1340066" y="1474752"/>
                  <a:pt x="1341029" y="1473790"/>
                  <a:pt x="1342215" y="1473790"/>
                </a:cubicBezTo>
                <a:cubicBezTo>
                  <a:pt x="1343400" y="1473790"/>
                  <a:pt x="1344363" y="1474752"/>
                  <a:pt x="1344363" y="1475938"/>
                </a:cubicBezTo>
                <a:close/>
                <a:moveTo>
                  <a:pt x="1339766" y="1503694"/>
                </a:moveTo>
                <a:cubicBezTo>
                  <a:pt x="1339095" y="1505378"/>
                  <a:pt x="1337780" y="1506723"/>
                  <a:pt x="1336113" y="1507432"/>
                </a:cubicBezTo>
                <a:cubicBezTo>
                  <a:pt x="1334524" y="1507948"/>
                  <a:pt x="1333750" y="1507131"/>
                  <a:pt x="1334266" y="1505542"/>
                </a:cubicBezTo>
                <a:cubicBezTo>
                  <a:pt x="1334936" y="1503870"/>
                  <a:pt x="1336255" y="1502538"/>
                  <a:pt x="1337918" y="1501847"/>
                </a:cubicBezTo>
                <a:cubicBezTo>
                  <a:pt x="1339723" y="1501288"/>
                  <a:pt x="1340496" y="1502104"/>
                  <a:pt x="1339980" y="1503694"/>
                </a:cubicBezTo>
                <a:close/>
                <a:moveTo>
                  <a:pt x="1346855" y="82518"/>
                </a:moveTo>
                <a:cubicBezTo>
                  <a:pt x="1344191" y="84236"/>
                  <a:pt x="1339465" y="80326"/>
                  <a:pt x="1341055" y="77706"/>
                </a:cubicBezTo>
                <a:cubicBezTo>
                  <a:pt x="1343160" y="74311"/>
                  <a:pt x="1348531" y="74827"/>
                  <a:pt x="1348531" y="78436"/>
                </a:cubicBezTo>
                <a:cubicBezTo>
                  <a:pt x="1348659" y="79944"/>
                  <a:pt x="1348127" y="81435"/>
                  <a:pt x="1347070" y="82518"/>
                </a:cubicBezTo>
                <a:close/>
                <a:moveTo>
                  <a:pt x="1347328" y="101122"/>
                </a:moveTo>
                <a:cubicBezTo>
                  <a:pt x="1345381" y="103330"/>
                  <a:pt x="1342017" y="103541"/>
                  <a:pt x="1339809" y="101599"/>
                </a:cubicBezTo>
                <a:cubicBezTo>
                  <a:pt x="1339503" y="101328"/>
                  <a:pt x="1339228" y="101023"/>
                  <a:pt x="1338992" y="100692"/>
                </a:cubicBezTo>
                <a:cubicBezTo>
                  <a:pt x="1338335" y="99133"/>
                  <a:pt x="1338653" y="97332"/>
                  <a:pt x="1339809" y="96095"/>
                </a:cubicBezTo>
                <a:cubicBezTo>
                  <a:pt x="1342687" y="93517"/>
                  <a:pt x="1349433" y="97813"/>
                  <a:pt x="1347542" y="101122"/>
                </a:cubicBezTo>
                <a:close/>
                <a:moveTo>
                  <a:pt x="1331258" y="45266"/>
                </a:moveTo>
                <a:cubicBezTo>
                  <a:pt x="1326575" y="40025"/>
                  <a:pt x="1326618" y="39767"/>
                  <a:pt x="1332676" y="38564"/>
                </a:cubicBezTo>
                <a:cubicBezTo>
                  <a:pt x="1337402" y="37662"/>
                  <a:pt x="1340023" y="40970"/>
                  <a:pt x="1340152" y="48102"/>
                </a:cubicBezTo>
                <a:cubicBezTo>
                  <a:pt x="1340410" y="51196"/>
                  <a:pt x="1335168" y="49520"/>
                  <a:pt x="1331473" y="45438"/>
                </a:cubicBezTo>
                <a:close/>
                <a:moveTo>
                  <a:pt x="1333879" y="2114409"/>
                </a:moveTo>
                <a:cubicBezTo>
                  <a:pt x="1335039" y="2115143"/>
                  <a:pt x="1335813" y="2116355"/>
                  <a:pt x="1335985" y="2117717"/>
                </a:cubicBezTo>
                <a:cubicBezTo>
                  <a:pt x="1335963" y="2118855"/>
                  <a:pt x="1335018" y="2119758"/>
                  <a:pt x="1333879" y="2119736"/>
                </a:cubicBezTo>
                <a:cubicBezTo>
                  <a:pt x="1333879" y="2119736"/>
                  <a:pt x="1333879" y="2119736"/>
                  <a:pt x="1333879" y="2119736"/>
                </a:cubicBezTo>
                <a:cubicBezTo>
                  <a:pt x="1332719" y="2119736"/>
                  <a:pt x="1331774" y="2118232"/>
                  <a:pt x="1331774" y="2116428"/>
                </a:cubicBezTo>
                <a:cubicBezTo>
                  <a:pt x="1331774" y="2114623"/>
                  <a:pt x="1332934" y="2113850"/>
                  <a:pt x="1334094" y="2114580"/>
                </a:cubicBezTo>
                <a:close/>
                <a:moveTo>
                  <a:pt x="1335297" y="4288473"/>
                </a:moveTo>
                <a:cubicBezTo>
                  <a:pt x="1338648" y="4287270"/>
                  <a:pt x="1338605" y="4287571"/>
                  <a:pt x="1334910" y="4290535"/>
                </a:cubicBezTo>
                <a:cubicBezTo>
                  <a:pt x="1330055" y="4294488"/>
                  <a:pt x="1327606" y="4294832"/>
                  <a:pt x="1327606" y="4291953"/>
                </a:cubicBezTo>
                <a:cubicBezTo>
                  <a:pt x="1327559" y="4290840"/>
                  <a:pt x="1328423" y="4289895"/>
                  <a:pt x="1329535" y="4289848"/>
                </a:cubicBezTo>
                <a:cubicBezTo>
                  <a:pt x="1329535" y="4289848"/>
                  <a:pt x="1329540" y="4289848"/>
                  <a:pt x="1329540" y="4289848"/>
                </a:cubicBezTo>
                <a:cubicBezTo>
                  <a:pt x="1331581" y="4289633"/>
                  <a:pt x="1333583" y="4289169"/>
                  <a:pt x="1335512" y="4288473"/>
                </a:cubicBezTo>
                <a:close/>
                <a:moveTo>
                  <a:pt x="1333879" y="1817945"/>
                </a:moveTo>
                <a:cubicBezTo>
                  <a:pt x="1333879" y="1815109"/>
                  <a:pt x="1336672" y="1815539"/>
                  <a:pt x="1341312" y="1819105"/>
                </a:cubicBezTo>
                <a:cubicBezTo>
                  <a:pt x="1344363" y="1821425"/>
                  <a:pt x="1344578" y="1822199"/>
                  <a:pt x="1342258" y="1822113"/>
                </a:cubicBezTo>
                <a:cubicBezTo>
                  <a:pt x="1337789" y="1821984"/>
                  <a:pt x="1334094" y="1820136"/>
                  <a:pt x="1334094" y="1817945"/>
                </a:cubicBezTo>
                <a:close/>
                <a:moveTo>
                  <a:pt x="1341183" y="4279192"/>
                </a:moveTo>
                <a:cubicBezTo>
                  <a:pt x="1342945" y="4279192"/>
                  <a:pt x="1344363" y="4280137"/>
                  <a:pt x="1344363" y="4281340"/>
                </a:cubicBezTo>
                <a:cubicBezTo>
                  <a:pt x="1344363" y="4282543"/>
                  <a:pt x="1342945" y="4283446"/>
                  <a:pt x="1341183" y="4283446"/>
                </a:cubicBezTo>
                <a:cubicBezTo>
                  <a:pt x="1339422" y="4283446"/>
                  <a:pt x="1338047" y="4282501"/>
                  <a:pt x="1338047" y="4281340"/>
                </a:cubicBezTo>
                <a:cubicBezTo>
                  <a:pt x="1338047" y="4280180"/>
                  <a:pt x="1339680" y="4279192"/>
                  <a:pt x="1341398" y="4279192"/>
                </a:cubicBezTo>
                <a:close/>
                <a:moveTo>
                  <a:pt x="1343289" y="4300460"/>
                </a:moveTo>
                <a:cubicBezTo>
                  <a:pt x="1345626" y="4299451"/>
                  <a:pt x="1348105" y="4298797"/>
                  <a:pt x="1350636" y="4298527"/>
                </a:cubicBezTo>
                <a:cubicBezTo>
                  <a:pt x="1353386" y="4298527"/>
                  <a:pt x="1353386" y="4298527"/>
                  <a:pt x="1350636" y="4300460"/>
                </a:cubicBezTo>
                <a:cubicBezTo>
                  <a:pt x="1348397" y="4301732"/>
                  <a:pt x="1345862" y="4302398"/>
                  <a:pt x="1343289" y="4302394"/>
                </a:cubicBezTo>
                <a:lnTo>
                  <a:pt x="1338992" y="4302394"/>
                </a:lnTo>
                <a:close/>
                <a:moveTo>
                  <a:pt x="1351882" y="2222510"/>
                </a:moveTo>
                <a:lnTo>
                  <a:pt x="1351882" y="2222510"/>
                </a:lnTo>
                <a:cubicBezTo>
                  <a:pt x="1352621" y="2223709"/>
                  <a:pt x="1352767" y="2225187"/>
                  <a:pt x="1352269" y="2226506"/>
                </a:cubicBezTo>
                <a:cubicBezTo>
                  <a:pt x="1351538" y="2228654"/>
                  <a:pt x="1351066" y="2228654"/>
                  <a:pt x="1349734" y="2226506"/>
                </a:cubicBezTo>
                <a:cubicBezTo>
                  <a:pt x="1348230" y="2223584"/>
                  <a:pt x="1349991" y="2220319"/>
                  <a:pt x="1352097" y="2222510"/>
                </a:cubicBezTo>
                <a:close/>
                <a:moveTo>
                  <a:pt x="1349562" y="4308967"/>
                </a:moveTo>
                <a:cubicBezTo>
                  <a:pt x="1350962" y="4307515"/>
                  <a:pt x="1352917" y="4306733"/>
                  <a:pt x="1354932" y="4306819"/>
                </a:cubicBezTo>
                <a:cubicBezTo>
                  <a:pt x="1357167" y="4306819"/>
                  <a:pt x="1359014" y="4307807"/>
                  <a:pt x="1359014" y="4308967"/>
                </a:cubicBezTo>
                <a:cubicBezTo>
                  <a:pt x="1359014" y="4310128"/>
                  <a:pt x="1356565" y="4311073"/>
                  <a:pt x="1353643" y="4311073"/>
                </a:cubicBezTo>
                <a:cubicBezTo>
                  <a:pt x="1350722" y="4311073"/>
                  <a:pt x="1349089" y="4310171"/>
                  <a:pt x="1349777" y="4308967"/>
                </a:cubicBezTo>
                <a:close/>
                <a:moveTo>
                  <a:pt x="1354804" y="2255938"/>
                </a:moveTo>
                <a:cubicBezTo>
                  <a:pt x="1353635" y="2255916"/>
                  <a:pt x="1352698" y="2254958"/>
                  <a:pt x="1352698" y="2253789"/>
                </a:cubicBezTo>
                <a:cubicBezTo>
                  <a:pt x="1352698" y="2252603"/>
                  <a:pt x="1353661" y="2251641"/>
                  <a:pt x="1354847" y="2251641"/>
                </a:cubicBezTo>
                <a:cubicBezTo>
                  <a:pt x="1356032" y="2251641"/>
                  <a:pt x="1356995" y="2252603"/>
                  <a:pt x="1356995" y="2253789"/>
                </a:cubicBezTo>
                <a:cubicBezTo>
                  <a:pt x="1356999" y="2254911"/>
                  <a:pt x="1356135" y="2255847"/>
                  <a:pt x="1355018" y="2255938"/>
                </a:cubicBezTo>
                <a:close/>
                <a:moveTo>
                  <a:pt x="1355577" y="655465"/>
                </a:moveTo>
                <a:cubicBezTo>
                  <a:pt x="1356642" y="656655"/>
                  <a:pt x="1356797" y="658402"/>
                  <a:pt x="1355964" y="659762"/>
                </a:cubicBezTo>
                <a:cubicBezTo>
                  <a:pt x="1355298" y="661565"/>
                  <a:pt x="1353300" y="662488"/>
                  <a:pt x="1351495" y="661823"/>
                </a:cubicBezTo>
                <a:cubicBezTo>
                  <a:pt x="1350537" y="661471"/>
                  <a:pt x="1349785" y="660718"/>
                  <a:pt x="1349433" y="659762"/>
                </a:cubicBezTo>
                <a:cubicBezTo>
                  <a:pt x="1347843" y="656625"/>
                  <a:pt x="1353300" y="652930"/>
                  <a:pt x="1355792" y="655465"/>
                </a:cubicBezTo>
                <a:close/>
                <a:moveTo>
                  <a:pt x="1348402" y="34998"/>
                </a:moveTo>
                <a:cubicBezTo>
                  <a:pt x="1349588" y="34950"/>
                  <a:pt x="1350589" y="35874"/>
                  <a:pt x="1350636" y="37060"/>
                </a:cubicBezTo>
                <a:cubicBezTo>
                  <a:pt x="1350636" y="37073"/>
                  <a:pt x="1350636" y="37090"/>
                  <a:pt x="1350636" y="37103"/>
                </a:cubicBezTo>
                <a:cubicBezTo>
                  <a:pt x="1350636" y="38263"/>
                  <a:pt x="1350206" y="39251"/>
                  <a:pt x="1349691" y="39251"/>
                </a:cubicBezTo>
                <a:cubicBezTo>
                  <a:pt x="1349175" y="39251"/>
                  <a:pt x="1348187" y="38263"/>
                  <a:pt x="1347499" y="37103"/>
                </a:cubicBezTo>
                <a:cubicBezTo>
                  <a:pt x="1346812" y="35943"/>
                  <a:pt x="1347413" y="34998"/>
                  <a:pt x="1348616" y="34998"/>
                </a:cubicBezTo>
                <a:close/>
                <a:moveTo>
                  <a:pt x="1346081" y="25803"/>
                </a:moveTo>
                <a:cubicBezTo>
                  <a:pt x="1345523" y="27900"/>
                  <a:pt x="1343882" y="29541"/>
                  <a:pt x="1341785" y="30100"/>
                </a:cubicBezTo>
                <a:cubicBezTo>
                  <a:pt x="1336801" y="31088"/>
                  <a:pt x="1337231" y="27908"/>
                  <a:pt x="1342515" y="24514"/>
                </a:cubicBezTo>
                <a:cubicBezTo>
                  <a:pt x="1346511" y="22280"/>
                  <a:pt x="1346769" y="22409"/>
                  <a:pt x="1346296" y="25803"/>
                </a:cubicBezTo>
                <a:close/>
                <a:moveTo>
                  <a:pt x="1328337" y="9734"/>
                </a:moveTo>
                <a:cubicBezTo>
                  <a:pt x="1331043" y="7457"/>
                  <a:pt x="1332633" y="7671"/>
                  <a:pt x="1336930" y="10894"/>
                </a:cubicBezTo>
                <a:cubicBezTo>
                  <a:pt x="1339852" y="13042"/>
                  <a:pt x="1342215" y="15491"/>
                  <a:pt x="1342258" y="16394"/>
                </a:cubicBezTo>
                <a:cubicBezTo>
                  <a:pt x="1342258" y="18413"/>
                  <a:pt x="1340754" y="18241"/>
                  <a:pt x="1332161" y="15062"/>
                </a:cubicBezTo>
                <a:cubicBezTo>
                  <a:pt x="1326188" y="12827"/>
                  <a:pt x="1325716" y="12140"/>
                  <a:pt x="1328552" y="9734"/>
                </a:cubicBezTo>
                <a:close/>
                <a:moveTo>
                  <a:pt x="1326532" y="24342"/>
                </a:moveTo>
                <a:cubicBezTo>
                  <a:pt x="1327262" y="23182"/>
                  <a:pt x="1328251" y="22237"/>
                  <a:pt x="1328766" y="22237"/>
                </a:cubicBezTo>
                <a:cubicBezTo>
                  <a:pt x="1329282" y="22237"/>
                  <a:pt x="1329669" y="23182"/>
                  <a:pt x="1329669" y="24342"/>
                </a:cubicBezTo>
                <a:cubicBezTo>
                  <a:pt x="1329669" y="25528"/>
                  <a:pt x="1328706" y="26490"/>
                  <a:pt x="1327520" y="26490"/>
                </a:cubicBezTo>
                <a:cubicBezTo>
                  <a:pt x="1327507" y="26490"/>
                  <a:pt x="1327490" y="26490"/>
                  <a:pt x="1327477" y="26490"/>
                </a:cubicBezTo>
                <a:cubicBezTo>
                  <a:pt x="1326446" y="26490"/>
                  <a:pt x="1326059" y="25545"/>
                  <a:pt x="1326747" y="24342"/>
                </a:cubicBezTo>
                <a:close/>
                <a:moveTo>
                  <a:pt x="1327606" y="1492910"/>
                </a:moveTo>
                <a:cubicBezTo>
                  <a:pt x="1328771" y="1492931"/>
                  <a:pt x="1329690" y="1493894"/>
                  <a:pt x="1329669" y="1495058"/>
                </a:cubicBezTo>
                <a:cubicBezTo>
                  <a:pt x="1329669" y="1495058"/>
                  <a:pt x="1329669" y="1495058"/>
                  <a:pt x="1329669" y="1495058"/>
                </a:cubicBezTo>
                <a:cubicBezTo>
                  <a:pt x="1329694" y="1496197"/>
                  <a:pt x="1328788" y="1497137"/>
                  <a:pt x="1327649" y="1497163"/>
                </a:cubicBezTo>
                <a:cubicBezTo>
                  <a:pt x="1327636" y="1497163"/>
                  <a:pt x="1327619" y="1497163"/>
                  <a:pt x="1327606" y="1497163"/>
                </a:cubicBezTo>
                <a:cubicBezTo>
                  <a:pt x="1326442" y="1497163"/>
                  <a:pt x="1325501" y="1496222"/>
                  <a:pt x="1325501" y="1495058"/>
                </a:cubicBezTo>
                <a:cubicBezTo>
                  <a:pt x="1325497" y="1493872"/>
                  <a:pt x="1326455" y="1492905"/>
                  <a:pt x="1327641" y="1492901"/>
                </a:cubicBezTo>
                <a:cubicBezTo>
                  <a:pt x="1327701" y="1492901"/>
                  <a:pt x="1327761" y="1492905"/>
                  <a:pt x="1327821" y="1492910"/>
                </a:cubicBezTo>
                <a:close/>
                <a:moveTo>
                  <a:pt x="1323954" y="1585200"/>
                </a:moveTo>
                <a:cubicBezTo>
                  <a:pt x="1324599" y="1584513"/>
                  <a:pt x="1326231" y="1586016"/>
                  <a:pt x="1327563" y="1588508"/>
                </a:cubicBezTo>
                <a:cubicBezTo>
                  <a:pt x="1328771" y="1590545"/>
                  <a:pt x="1329351" y="1592891"/>
                  <a:pt x="1329239" y="1595254"/>
                </a:cubicBezTo>
                <a:cubicBezTo>
                  <a:pt x="1328852" y="1596457"/>
                  <a:pt x="1327220" y="1594996"/>
                  <a:pt x="1325587" y="1591946"/>
                </a:cubicBezTo>
                <a:cubicBezTo>
                  <a:pt x="1323954" y="1588895"/>
                  <a:pt x="1323481" y="1585887"/>
                  <a:pt x="1324169" y="1585200"/>
                </a:cubicBezTo>
                <a:close/>
                <a:moveTo>
                  <a:pt x="1327735" y="4047564"/>
                </a:moveTo>
                <a:cubicBezTo>
                  <a:pt x="1330098" y="4047564"/>
                  <a:pt x="1331473" y="4048509"/>
                  <a:pt x="1330743" y="4049669"/>
                </a:cubicBezTo>
                <a:cubicBezTo>
                  <a:pt x="1329703" y="4050984"/>
                  <a:pt x="1328122" y="4051757"/>
                  <a:pt x="1326446" y="4051775"/>
                </a:cubicBezTo>
                <a:cubicBezTo>
                  <a:pt x="1324771" y="4051775"/>
                  <a:pt x="1323396" y="4050829"/>
                  <a:pt x="1323396" y="4049669"/>
                </a:cubicBezTo>
                <a:cubicBezTo>
                  <a:pt x="1323396" y="4048509"/>
                  <a:pt x="1325587" y="4047564"/>
                  <a:pt x="1327950" y="4047564"/>
                </a:cubicBezTo>
                <a:close/>
                <a:moveTo>
                  <a:pt x="1321290" y="1499312"/>
                </a:moveTo>
                <a:cubicBezTo>
                  <a:pt x="1323224" y="1502921"/>
                  <a:pt x="1322923" y="1503608"/>
                  <a:pt x="1319314" y="1503608"/>
                </a:cubicBezTo>
                <a:cubicBezTo>
                  <a:pt x="1317277" y="1503943"/>
                  <a:pt x="1315352" y="1502564"/>
                  <a:pt x="1315017" y="1500527"/>
                </a:cubicBezTo>
                <a:cubicBezTo>
                  <a:pt x="1314953" y="1500124"/>
                  <a:pt x="1314953" y="1499715"/>
                  <a:pt x="1315017" y="1499312"/>
                </a:cubicBezTo>
                <a:cubicBezTo>
                  <a:pt x="1315017" y="1496948"/>
                  <a:pt x="1315962" y="1495015"/>
                  <a:pt x="1317037" y="1495015"/>
                </a:cubicBezTo>
                <a:cubicBezTo>
                  <a:pt x="1318111" y="1495015"/>
                  <a:pt x="1320302" y="1496948"/>
                  <a:pt x="1321505" y="1499312"/>
                </a:cubicBezTo>
                <a:close/>
                <a:moveTo>
                  <a:pt x="1321290" y="4201854"/>
                </a:moveTo>
                <a:cubicBezTo>
                  <a:pt x="1321290" y="4202369"/>
                  <a:pt x="1320388" y="4202799"/>
                  <a:pt x="1319228" y="4202799"/>
                </a:cubicBezTo>
                <a:cubicBezTo>
                  <a:pt x="1318021" y="4202752"/>
                  <a:pt x="1317075" y="4201734"/>
                  <a:pt x="1317123" y="4200526"/>
                </a:cubicBezTo>
                <a:cubicBezTo>
                  <a:pt x="1317123" y="4200522"/>
                  <a:pt x="1317123" y="4200522"/>
                  <a:pt x="1317123" y="4200522"/>
                </a:cubicBezTo>
                <a:cubicBezTo>
                  <a:pt x="1317123" y="4199276"/>
                  <a:pt x="1318068" y="4198846"/>
                  <a:pt x="1319228" y="4199577"/>
                </a:cubicBezTo>
                <a:cubicBezTo>
                  <a:pt x="1320388" y="4200307"/>
                  <a:pt x="1321505" y="4201038"/>
                  <a:pt x="1321505" y="4201768"/>
                </a:cubicBezTo>
                <a:close/>
                <a:moveTo>
                  <a:pt x="1319314" y="66191"/>
                </a:moveTo>
                <a:cubicBezTo>
                  <a:pt x="1320818" y="67737"/>
                  <a:pt x="1320560" y="69198"/>
                  <a:pt x="1318455" y="70960"/>
                </a:cubicBezTo>
                <a:cubicBezTo>
                  <a:pt x="1316349" y="72722"/>
                  <a:pt x="1315017" y="72893"/>
                  <a:pt x="1314158" y="70960"/>
                </a:cubicBezTo>
                <a:cubicBezTo>
                  <a:pt x="1312053" y="67737"/>
                  <a:pt x="1316693" y="63441"/>
                  <a:pt x="1319529" y="66105"/>
                </a:cubicBezTo>
                <a:close/>
                <a:moveTo>
                  <a:pt x="1316693" y="214379"/>
                </a:moveTo>
                <a:cubicBezTo>
                  <a:pt x="1317423" y="215110"/>
                  <a:pt x="1316951" y="216742"/>
                  <a:pt x="1315748" y="217989"/>
                </a:cubicBezTo>
                <a:cubicBezTo>
                  <a:pt x="1314545" y="219235"/>
                  <a:pt x="1313084" y="219535"/>
                  <a:pt x="1312182" y="217989"/>
                </a:cubicBezTo>
                <a:cubicBezTo>
                  <a:pt x="1310807" y="215668"/>
                  <a:pt x="1314802" y="212360"/>
                  <a:pt x="1316693" y="214379"/>
                </a:cubicBezTo>
                <a:close/>
                <a:moveTo>
                  <a:pt x="1308100" y="182413"/>
                </a:moveTo>
                <a:cubicBezTo>
                  <a:pt x="1306467" y="180780"/>
                  <a:pt x="1308701" y="175238"/>
                  <a:pt x="1311021" y="175238"/>
                </a:cubicBezTo>
                <a:cubicBezTo>
                  <a:pt x="1312053" y="175238"/>
                  <a:pt x="1312912" y="176613"/>
                  <a:pt x="1312912" y="178331"/>
                </a:cubicBezTo>
                <a:cubicBezTo>
                  <a:pt x="1313170" y="181725"/>
                  <a:pt x="1310162" y="184303"/>
                  <a:pt x="1308358" y="182413"/>
                </a:cubicBezTo>
                <a:close/>
                <a:moveTo>
                  <a:pt x="1315103" y="159469"/>
                </a:moveTo>
                <a:cubicBezTo>
                  <a:pt x="1316470" y="161403"/>
                  <a:pt x="1317041" y="163787"/>
                  <a:pt x="1316693" y="166129"/>
                </a:cubicBezTo>
                <a:cubicBezTo>
                  <a:pt x="1316048" y="169480"/>
                  <a:pt x="1315533" y="169308"/>
                  <a:pt x="1312396" y="164840"/>
                </a:cubicBezTo>
                <a:cubicBezTo>
                  <a:pt x="1308658" y="159426"/>
                  <a:pt x="1309690" y="155087"/>
                  <a:pt x="1315877" y="149845"/>
                </a:cubicBezTo>
                <a:cubicBezTo>
                  <a:pt x="1318583" y="147568"/>
                  <a:pt x="1319142" y="147697"/>
                  <a:pt x="1319142" y="150618"/>
                </a:cubicBezTo>
                <a:cubicBezTo>
                  <a:pt x="1319043" y="152685"/>
                  <a:pt x="1317801" y="154524"/>
                  <a:pt x="1315920" y="155387"/>
                </a:cubicBezTo>
                <a:cubicBezTo>
                  <a:pt x="1313857" y="156333"/>
                  <a:pt x="1313599" y="157321"/>
                  <a:pt x="1315361" y="159469"/>
                </a:cubicBezTo>
                <a:close/>
                <a:moveTo>
                  <a:pt x="1314845" y="111477"/>
                </a:moveTo>
                <a:cubicBezTo>
                  <a:pt x="1316057" y="111451"/>
                  <a:pt x="1317054" y="112413"/>
                  <a:pt x="1317080" y="113625"/>
                </a:cubicBezTo>
                <a:cubicBezTo>
                  <a:pt x="1317080" y="113625"/>
                  <a:pt x="1317080" y="113625"/>
                  <a:pt x="1317080" y="113625"/>
                </a:cubicBezTo>
                <a:cubicBezTo>
                  <a:pt x="1317080" y="114785"/>
                  <a:pt x="1316650" y="115730"/>
                  <a:pt x="1316177" y="115730"/>
                </a:cubicBezTo>
                <a:cubicBezTo>
                  <a:pt x="1315705" y="115730"/>
                  <a:pt x="1314674" y="114785"/>
                  <a:pt x="1313943" y="113625"/>
                </a:cubicBezTo>
                <a:cubicBezTo>
                  <a:pt x="1313213" y="112465"/>
                  <a:pt x="1313900" y="111477"/>
                  <a:pt x="1315103" y="111477"/>
                </a:cubicBezTo>
                <a:close/>
                <a:moveTo>
                  <a:pt x="1307498" y="97556"/>
                </a:moveTo>
                <a:cubicBezTo>
                  <a:pt x="1309904" y="94247"/>
                  <a:pt x="1311064" y="93947"/>
                  <a:pt x="1313170" y="96095"/>
                </a:cubicBezTo>
                <a:cubicBezTo>
                  <a:pt x="1315275" y="98243"/>
                  <a:pt x="1315146" y="98759"/>
                  <a:pt x="1312267" y="98759"/>
                </a:cubicBezTo>
                <a:cubicBezTo>
                  <a:pt x="1310407" y="98660"/>
                  <a:pt x="1308817" y="100078"/>
                  <a:pt x="1308701" y="101938"/>
                </a:cubicBezTo>
                <a:cubicBezTo>
                  <a:pt x="1308701" y="103700"/>
                  <a:pt x="1307756" y="105118"/>
                  <a:pt x="1306596" y="105118"/>
                </a:cubicBezTo>
                <a:cubicBezTo>
                  <a:pt x="1303803" y="105118"/>
                  <a:pt x="1304276" y="102411"/>
                  <a:pt x="1307756" y="97556"/>
                </a:cubicBezTo>
                <a:close/>
                <a:moveTo>
                  <a:pt x="1306596" y="4194206"/>
                </a:moveTo>
                <a:cubicBezTo>
                  <a:pt x="1305479" y="4194206"/>
                  <a:pt x="1304534" y="4192702"/>
                  <a:pt x="1304534" y="4190898"/>
                </a:cubicBezTo>
                <a:cubicBezTo>
                  <a:pt x="1304534" y="4189093"/>
                  <a:pt x="1305479" y="4188148"/>
                  <a:pt x="1306596" y="4188878"/>
                </a:cubicBezTo>
                <a:cubicBezTo>
                  <a:pt x="1307765" y="4189604"/>
                  <a:pt x="1308542" y="4190820"/>
                  <a:pt x="1308701" y="4192187"/>
                </a:cubicBezTo>
                <a:cubicBezTo>
                  <a:pt x="1308684" y="4193230"/>
                  <a:pt x="1307894" y="4194099"/>
                  <a:pt x="1306854" y="4194206"/>
                </a:cubicBezTo>
                <a:close/>
                <a:moveTo>
                  <a:pt x="1308701" y="4047564"/>
                </a:moveTo>
                <a:cubicBezTo>
                  <a:pt x="1307516" y="4047590"/>
                  <a:pt x="1306536" y="4046644"/>
                  <a:pt x="1306510" y="4045459"/>
                </a:cubicBezTo>
                <a:cubicBezTo>
                  <a:pt x="1306489" y="4044273"/>
                  <a:pt x="1307430" y="4043293"/>
                  <a:pt x="1308615" y="4043268"/>
                </a:cubicBezTo>
                <a:cubicBezTo>
                  <a:pt x="1309801" y="4043246"/>
                  <a:pt x="1310781" y="4044187"/>
                  <a:pt x="1310807" y="4045373"/>
                </a:cubicBezTo>
                <a:cubicBezTo>
                  <a:pt x="1310807" y="4045386"/>
                  <a:pt x="1310807" y="4045403"/>
                  <a:pt x="1310807" y="4045416"/>
                </a:cubicBezTo>
                <a:cubicBezTo>
                  <a:pt x="1310815" y="4046494"/>
                  <a:pt x="1310029" y="4047414"/>
                  <a:pt x="1308959" y="4047564"/>
                </a:cubicBezTo>
                <a:close/>
                <a:moveTo>
                  <a:pt x="1309217" y="225035"/>
                </a:moveTo>
                <a:cubicBezTo>
                  <a:pt x="1311451" y="222801"/>
                  <a:pt x="1321763" y="227957"/>
                  <a:pt x="1320216" y="230535"/>
                </a:cubicBezTo>
                <a:cubicBezTo>
                  <a:pt x="1318669" y="233112"/>
                  <a:pt x="1316521" y="233198"/>
                  <a:pt x="1311623" y="229632"/>
                </a:cubicBezTo>
                <a:cubicBezTo>
                  <a:pt x="1309776" y="227957"/>
                  <a:pt x="1308615" y="225894"/>
                  <a:pt x="1309475" y="225035"/>
                </a:cubicBezTo>
                <a:close/>
                <a:moveTo>
                  <a:pt x="1313771" y="3930783"/>
                </a:moveTo>
                <a:cubicBezTo>
                  <a:pt x="1315533" y="3929322"/>
                  <a:pt x="1317209" y="3929150"/>
                  <a:pt x="1318068" y="3930311"/>
                </a:cubicBezTo>
                <a:cubicBezTo>
                  <a:pt x="1318927" y="3931471"/>
                  <a:pt x="1318068" y="3933404"/>
                  <a:pt x="1316349" y="3934607"/>
                </a:cubicBezTo>
                <a:cubicBezTo>
                  <a:pt x="1314631" y="3935810"/>
                  <a:pt x="1312955" y="3936240"/>
                  <a:pt x="1312053" y="3935080"/>
                </a:cubicBezTo>
                <a:cubicBezTo>
                  <a:pt x="1311150" y="3933920"/>
                  <a:pt x="1312396" y="3932158"/>
                  <a:pt x="1314029" y="3930783"/>
                </a:cubicBezTo>
                <a:close/>
                <a:moveTo>
                  <a:pt x="1323353" y="4257924"/>
                </a:moveTo>
                <a:cubicBezTo>
                  <a:pt x="1326059" y="4259643"/>
                  <a:pt x="1325931" y="4260545"/>
                  <a:pt x="1322193" y="4264326"/>
                </a:cubicBezTo>
                <a:cubicBezTo>
                  <a:pt x="1318455" y="4268107"/>
                  <a:pt x="1317896" y="4268623"/>
                  <a:pt x="1314115" y="4264326"/>
                </a:cubicBezTo>
                <a:cubicBezTo>
                  <a:pt x="1308100" y="4257709"/>
                  <a:pt x="1315404" y="4252596"/>
                  <a:pt x="1323610" y="4257924"/>
                </a:cubicBezTo>
                <a:close/>
                <a:moveTo>
                  <a:pt x="1314545" y="4303296"/>
                </a:moveTo>
                <a:cubicBezTo>
                  <a:pt x="1311924" y="4300632"/>
                  <a:pt x="1313170" y="4298312"/>
                  <a:pt x="1317166" y="4298312"/>
                </a:cubicBezTo>
                <a:cubicBezTo>
                  <a:pt x="1322622" y="4298312"/>
                  <a:pt x="1327821" y="4300503"/>
                  <a:pt x="1327821" y="4302609"/>
                </a:cubicBezTo>
                <a:cubicBezTo>
                  <a:pt x="1327821" y="4304714"/>
                  <a:pt x="1316693" y="4305401"/>
                  <a:pt x="1314545" y="4303296"/>
                </a:cubicBezTo>
                <a:close/>
                <a:moveTo>
                  <a:pt x="1339336" y="4326025"/>
                </a:moveTo>
                <a:cubicBezTo>
                  <a:pt x="1335993" y="4326652"/>
                  <a:pt x="1332573" y="4326768"/>
                  <a:pt x="1329196" y="4326368"/>
                </a:cubicBezTo>
                <a:cubicBezTo>
                  <a:pt x="1323481" y="4325681"/>
                  <a:pt x="1323396" y="4325509"/>
                  <a:pt x="1326876" y="4321556"/>
                </a:cubicBezTo>
                <a:cubicBezTo>
                  <a:pt x="1331172" y="4316701"/>
                  <a:pt x="1334094" y="4316272"/>
                  <a:pt x="1334094" y="4320482"/>
                </a:cubicBezTo>
                <a:cubicBezTo>
                  <a:pt x="1334094" y="4322158"/>
                  <a:pt x="1336199" y="4323877"/>
                  <a:pt x="1338820" y="4324263"/>
                </a:cubicBezTo>
                <a:cubicBezTo>
                  <a:pt x="1343160" y="4324951"/>
                  <a:pt x="1343203" y="4325079"/>
                  <a:pt x="1339336" y="4326025"/>
                </a:cubicBezTo>
                <a:close/>
                <a:moveTo>
                  <a:pt x="1349390" y="4321385"/>
                </a:moveTo>
                <a:cubicBezTo>
                  <a:pt x="1342086" y="4321728"/>
                  <a:pt x="1338562" y="4318463"/>
                  <a:pt x="1342215" y="4314725"/>
                </a:cubicBezTo>
                <a:cubicBezTo>
                  <a:pt x="1343976" y="4313006"/>
                  <a:pt x="1344578" y="4313264"/>
                  <a:pt x="1344578" y="4315842"/>
                </a:cubicBezTo>
                <a:cubicBezTo>
                  <a:pt x="1344578" y="4318420"/>
                  <a:pt x="1346726" y="4319623"/>
                  <a:pt x="1350335" y="4320138"/>
                </a:cubicBezTo>
                <a:cubicBezTo>
                  <a:pt x="1355792" y="4321041"/>
                  <a:pt x="1355706" y="4321084"/>
                  <a:pt x="1349390" y="4321341"/>
                </a:cubicBezTo>
                <a:close/>
                <a:moveTo>
                  <a:pt x="1359229" y="4328087"/>
                </a:moveTo>
                <a:cubicBezTo>
                  <a:pt x="1358035" y="4328040"/>
                  <a:pt x="1357098" y="4327047"/>
                  <a:pt x="1357124" y="4325853"/>
                </a:cubicBezTo>
                <a:cubicBezTo>
                  <a:pt x="1357124" y="4324607"/>
                  <a:pt x="1358069" y="4324177"/>
                  <a:pt x="1359229" y="4324908"/>
                </a:cubicBezTo>
                <a:cubicBezTo>
                  <a:pt x="1360389" y="4325638"/>
                  <a:pt x="1361291" y="4326626"/>
                  <a:pt x="1361291" y="4327142"/>
                </a:cubicBezTo>
                <a:cubicBezTo>
                  <a:pt x="1361291" y="4327657"/>
                  <a:pt x="1360346" y="4328087"/>
                  <a:pt x="1359229" y="4328087"/>
                </a:cubicBezTo>
                <a:close/>
                <a:moveTo>
                  <a:pt x="1359444" y="4294273"/>
                </a:moveTo>
                <a:cubicBezTo>
                  <a:pt x="1357124" y="4292769"/>
                  <a:pt x="1357467" y="4291910"/>
                  <a:pt x="1361034" y="4289977"/>
                </a:cubicBezTo>
                <a:cubicBezTo>
                  <a:pt x="1364600" y="4288043"/>
                  <a:pt x="1365330" y="4288129"/>
                  <a:pt x="1365330" y="4291867"/>
                </a:cubicBezTo>
                <a:cubicBezTo>
                  <a:pt x="1365502" y="4296593"/>
                  <a:pt x="1363955" y="4297195"/>
                  <a:pt x="1359659" y="4294273"/>
                </a:cubicBezTo>
                <a:close/>
                <a:moveTo>
                  <a:pt x="1367564" y="4330192"/>
                </a:moveTo>
                <a:cubicBezTo>
                  <a:pt x="1366417" y="4330171"/>
                  <a:pt x="1365502" y="4329234"/>
                  <a:pt x="1365502" y="4328087"/>
                </a:cubicBezTo>
                <a:cubicBezTo>
                  <a:pt x="1365502" y="4326901"/>
                  <a:pt x="1366464" y="4325939"/>
                  <a:pt x="1367650" y="4325939"/>
                </a:cubicBezTo>
                <a:cubicBezTo>
                  <a:pt x="1368836" y="4325939"/>
                  <a:pt x="1369798" y="4326901"/>
                  <a:pt x="1369798" y="4328087"/>
                </a:cubicBezTo>
                <a:cubicBezTo>
                  <a:pt x="1369803" y="4329251"/>
                  <a:pt x="1368862" y="4330192"/>
                  <a:pt x="1367698" y="4330197"/>
                </a:cubicBezTo>
                <a:cubicBezTo>
                  <a:pt x="1367655" y="4330197"/>
                  <a:pt x="1367607" y="4330197"/>
                  <a:pt x="1367564" y="4330192"/>
                </a:cubicBezTo>
                <a:close/>
                <a:moveTo>
                  <a:pt x="1374783" y="4332341"/>
                </a:moveTo>
                <a:cubicBezTo>
                  <a:pt x="1373021" y="4332341"/>
                  <a:pt x="1372119" y="4331396"/>
                  <a:pt x="1372806" y="4330192"/>
                </a:cubicBezTo>
                <a:cubicBezTo>
                  <a:pt x="1373524" y="4329037"/>
                  <a:pt x="1374722" y="4328268"/>
                  <a:pt x="1376072" y="4328087"/>
                </a:cubicBezTo>
                <a:cubicBezTo>
                  <a:pt x="1377189" y="4328109"/>
                  <a:pt x="1378074" y="4329032"/>
                  <a:pt x="1378048" y="4330145"/>
                </a:cubicBezTo>
                <a:cubicBezTo>
                  <a:pt x="1378048" y="4330162"/>
                  <a:pt x="1378048" y="4330180"/>
                  <a:pt x="1378048" y="4330192"/>
                </a:cubicBezTo>
                <a:cubicBezTo>
                  <a:pt x="1378048" y="4331396"/>
                  <a:pt x="1376587" y="4332341"/>
                  <a:pt x="1374783" y="4332341"/>
                </a:cubicBezTo>
                <a:close/>
                <a:moveTo>
                  <a:pt x="1400132" y="4319193"/>
                </a:moveTo>
                <a:cubicBezTo>
                  <a:pt x="1398929" y="4324779"/>
                  <a:pt x="1397683" y="4325939"/>
                  <a:pt x="1393086" y="4325810"/>
                </a:cubicBezTo>
                <a:cubicBezTo>
                  <a:pt x="1389735" y="4325685"/>
                  <a:pt x="1386426" y="4325019"/>
                  <a:pt x="1383290" y="4323834"/>
                </a:cubicBezTo>
                <a:cubicBezTo>
                  <a:pt x="1380076" y="4322656"/>
                  <a:pt x="1376699" y="4321990"/>
                  <a:pt x="1373279" y="4321857"/>
                </a:cubicBezTo>
                <a:cubicBezTo>
                  <a:pt x="1370495" y="4321994"/>
                  <a:pt x="1367835" y="4320697"/>
                  <a:pt x="1366232" y="4318420"/>
                </a:cubicBezTo>
                <a:cubicBezTo>
                  <a:pt x="1364514" y="4313866"/>
                  <a:pt x="1366447" y="4312491"/>
                  <a:pt x="1371045" y="4315026"/>
                </a:cubicBezTo>
                <a:cubicBezTo>
                  <a:pt x="1381056" y="4320525"/>
                  <a:pt x="1388231" y="4321471"/>
                  <a:pt x="1391453" y="4317690"/>
                </a:cubicBezTo>
                <a:cubicBezTo>
                  <a:pt x="1393816" y="4315068"/>
                  <a:pt x="1394117" y="4313393"/>
                  <a:pt x="1392527" y="4311717"/>
                </a:cubicBezTo>
                <a:cubicBezTo>
                  <a:pt x="1389090" y="4308237"/>
                  <a:pt x="1393602" y="4306518"/>
                  <a:pt x="1397898" y="4309698"/>
                </a:cubicBezTo>
                <a:cubicBezTo>
                  <a:pt x="1400734" y="4311803"/>
                  <a:pt x="1401249" y="4314037"/>
                  <a:pt x="1400132" y="4319193"/>
                </a:cubicBezTo>
                <a:close/>
                <a:moveTo>
                  <a:pt x="1398972" y="4304714"/>
                </a:moveTo>
                <a:cubicBezTo>
                  <a:pt x="1396695" y="4304714"/>
                  <a:pt x="1394676" y="4303768"/>
                  <a:pt x="1394676" y="4302566"/>
                </a:cubicBezTo>
                <a:cubicBezTo>
                  <a:pt x="1394676" y="4301362"/>
                  <a:pt x="1396566" y="4300460"/>
                  <a:pt x="1398972" y="4300460"/>
                </a:cubicBezTo>
                <a:cubicBezTo>
                  <a:pt x="1401378" y="4300460"/>
                  <a:pt x="1403269" y="4301405"/>
                  <a:pt x="1403269" y="4302566"/>
                </a:cubicBezTo>
                <a:cubicBezTo>
                  <a:pt x="1403269" y="4303726"/>
                  <a:pt x="1401292" y="4304714"/>
                  <a:pt x="1398972" y="4304714"/>
                </a:cubicBezTo>
                <a:close/>
                <a:moveTo>
                  <a:pt x="1402152" y="1065745"/>
                </a:moveTo>
                <a:cubicBezTo>
                  <a:pt x="1401421" y="1064585"/>
                  <a:pt x="1401851" y="1063639"/>
                  <a:pt x="1403054" y="1063639"/>
                </a:cubicBezTo>
                <a:cubicBezTo>
                  <a:pt x="1404240" y="1063592"/>
                  <a:pt x="1405241" y="1064514"/>
                  <a:pt x="1405288" y="1065700"/>
                </a:cubicBezTo>
                <a:cubicBezTo>
                  <a:pt x="1405288" y="1065715"/>
                  <a:pt x="1405288" y="1065730"/>
                  <a:pt x="1405288" y="1065745"/>
                </a:cubicBezTo>
                <a:cubicBezTo>
                  <a:pt x="1405288" y="1066905"/>
                  <a:pt x="1404859" y="1067893"/>
                  <a:pt x="1404343" y="1067893"/>
                </a:cubicBezTo>
                <a:cubicBezTo>
                  <a:pt x="1403827" y="1067893"/>
                  <a:pt x="1402839" y="1066905"/>
                  <a:pt x="1402152" y="1065745"/>
                </a:cubicBezTo>
                <a:close/>
                <a:moveTo>
                  <a:pt x="1406062" y="4126191"/>
                </a:moveTo>
                <a:cubicBezTo>
                  <a:pt x="1407862" y="4126118"/>
                  <a:pt x="1409383" y="4127523"/>
                  <a:pt x="1409456" y="4129323"/>
                </a:cubicBezTo>
                <a:cubicBezTo>
                  <a:pt x="1409456" y="4129341"/>
                  <a:pt x="1409456" y="4129353"/>
                  <a:pt x="1409456" y="4129371"/>
                </a:cubicBezTo>
                <a:cubicBezTo>
                  <a:pt x="1409456" y="4131132"/>
                  <a:pt x="1409112" y="4132550"/>
                  <a:pt x="1408683" y="4132550"/>
                </a:cubicBezTo>
                <a:cubicBezTo>
                  <a:pt x="1407333" y="4131747"/>
                  <a:pt x="1406178" y="4130664"/>
                  <a:pt x="1405288" y="4129371"/>
                </a:cubicBezTo>
                <a:cubicBezTo>
                  <a:pt x="1403140" y="4126750"/>
                  <a:pt x="1403269" y="4126191"/>
                  <a:pt x="1406062" y="4126191"/>
                </a:cubicBezTo>
                <a:close/>
                <a:moveTo>
                  <a:pt x="1409456" y="4319537"/>
                </a:moveTo>
                <a:cubicBezTo>
                  <a:pt x="1408270" y="4319563"/>
                  <a:pt x="1407290" y="4318618"/>
                  <a:pt x="1407265" y="4317432"/>
                </a:cubicBezTo>
                <a:cubicBezTo>
                  <a:pt x="1407243" y="4316246"/>
                  <a:pt x="1408184" y="4315266"/>
                  <a:pt x="1409370" y="4315240"/>
                </a:cubicBezTo>
                <a:cubicBezTo>
                  <a:pt x="1410556" y="4315219"/>
                  <a:pt x="1411535" y="4316160"/>
                  <a:pt x="1411561" y="4317346"/>
                </a:cubicBezTo>
                <a:cubicBezTo>
                  <a:pt x="1411561" y="4317359"/>
                  <a:pt x="1411561" y="4317376"/>
                  <a:pt x="1411561" y="4317389"/>
                </a:cubicBezTo>
                <a:cubicBezTo>
                  <a:pt x="1411608" y="4318549"/>
                  <a:pt x="1410706" y="4319533"/>
                  <a:pt x="1409542" y="4319580"/>
                </a:cubicBezTo>
                <a:cubicBezTo>
                  <a:pt x="1409516" y="4319580"/>
                  <a:pt x="1409486" y="4319580"/>
                  <a:pt x="1409456" y="4319580"/>
                </a:cubicBezTo>
                <a:close/>
                <a:moveTo>
                  <a:pt x="1420541" y="4308237"/>
                </a:moveTo>
                <a:cubicBezTo>
                  <a:pt x="1419828" y="4310501"/>
                  <a:pt x="1417413" y="4311756"/>
                  <a:pt x="1415149" y="4311038"/>
                </a:cubicBezTo>
                <a:cubicBezTo>
                  <a:pt x="1414096" y="4310708"/>
                  <a:pt x="1413211" y="4309977"/>
                  <a:pt x="1412678" y="4309010"/>
                </a:cubicBezTo>
                <a:cubicBezTo>
                  <a:pt x="1411587" y="4307816"/>
                  <a:pt x="1409838" y="4307485"/>
                  <a:pt x="1408382" y="4308194"/>
                </a:cubicBezTo>
                <a:cubicBezTo>
                  <a:pt x="1403784" y="4309955"/>
                  <a:pt x="1404730" y="4305143"/>
                  <a:pt x="1409456" y="4302566"/>
                </a:cubicBezTo>
                <a:cubicBezTo>
                  <a:pt x="1414182" y="4299988"/>
                  <a:pt x="1422217" y="4303897"/>
                  <a:pt x="1420541" y="4308452"/>
                </a:cubicBezTo>
                <a:close/>
                <a:moveTo>
                  <a:pt x="1416803" y="1764882"/>
                </a:moveTo>
                <a:cubicBezTo>
                  <a:pt x="1417533" y="1763722"/>
                  <a:pt x="1418522" y="1762777"/>
                  <a:pt x="1418994" y="1762777"/>
                </a:cubicBezTo>
                <a:cubicBezTo>
                  <a:pt x="1419467" y="1762777"/>
                  <a:pt x="1419940" y="1763722"/>
                  <a:pt x="1419940" y="1764882"/>
                </a:cubicBezTo>
                <a:cubicBezTo>
                  <a:pt x="1419918" y="1766094"/>
                  <a:pt x="1418917" y="1767052"/>
                  <a:pt x="1417705" y="1767031"/>
                </a:cubicBezTo>
                <a:cubicBezTo>
                  <a:pt x="1417705" y="1767031"/>
                  <a:pt x="1417705" y="1767031"/>
                  <a:pt x="1417705" y="1767031"/>
                </a:cubicBezTo>
                <a:cubicBezTo>
                  <a:pt x="1416502" y="1767117"/>
                  <a:pt x="1416073" y="1766171"/>
                  <a:pt x="1416803" y="1764882"/>
                </a:cubicBezTo>
                <a:close/>
                <a:moveTo>
                  <a:pt x="1412034" y="1411704"/>
                </a:moveTo>
                <a:cubicBezTo>
                  <a:pt x="1407737" y="1407408"/>
                  <a:pt x="1409069" y="1405389"/>
                  <a:pt x="1415213" y="1406076"/>
                </a:cubicBezTo>
                <a:cubicBezTo>
                  <a:pt x="1418651" y="1406506"/>
                  <a:pt x="1420971" y="1408052"/>
                  <a:pt x="1420971" y="1409943"/>
                </a:cubicBezTo>
                <a:cubicBezTo>
                  <a:pt x="1420971" y="1414068"/>
                  <a:pt x="1415514" y="1415185"/>
                  <a:pt x="1412034" y="1411790"/>
                </a:cubicBezTo>
                <a:close/>
                <a:moveTo>
                  <a:pt x="1423849" y="104129"/>
                </a:moveTo>
                <a:cubicBezTo>
                  <a:pt x="1424924" y="103485"/>
                  <a:pt x="1426341" y="104129"/>
                  <a:pt x="1426986" y="106106"/>
                </a:cubicBezTo>
                <a:cubicBezTo>
                  <a:pt x="1427630" y="108082"/>
                  <a:pt x="1427330" y="109285"/>
                  <a:pt x="1426298" y="109285"/>
                </a:cubicBezTo>
                <a:cubicBezTo>
                  <a:pt x="1423420" y="109371"/>
                  <a:pt x="1421658" y="105590"/>
                  <a:pt x="1423849" y="104215"/>
                </a:cubicBezTo>
                <a:close/>
                <a:moveTo>
                  <a:pt x="1427373" y="1701121"/>
                </a:moveTo>
                <a:cubicBezTo>
                  <a:pt x="1425611" y="1701121"/>
                  <a:pt x="1424107" y="1700176"/>
                  <a:pt x="1424107" y="1699016"/>
                </a:cubicBezTo>
                <a:cubicBezTo>
                  <a:pt x="1424081" y="1697886"/>
                  <a:pt x="1424954" y="1696937"/>
                  <a:pt x="1426084" y="1696868"/>
                </a:cubicBezTo>
                <a:cubicBezTo>
                  <a:pt x="1427437" y="1697061"/>
                  <a:pt x="1428636" y="1697852"/>
                  <a:pt x="1429349" y="1699016"/>
                </a:cubicBezTo>
                <a:cubicBezTo>
                  <a:pt x="1430079" y="1700434"/>
                  <a:pt x="1429177" y="1701207"/>
                  <a:pt x="1427373" y="1701207"/>
                </a:cubicBezTo>
                <a:close/>
                <a:moveTo>
                  <a:pt x="1429564" y="303533"/>
                </a:moveTo>
                <a:cubicBezTo>
                  <a:pt x="1428790" y="301608"/>
                  <a:pt x="1429053" y="299426"/>
                  <a:pt x="1430251" y="297733"/>
                </a:cubicBezTo>
                <a:cubicBezTo>
                  <a:pt x="1431669" y="296315"/>
                  <a:pt x="1432829" y="296831"/>
                  <a:pt x="1433774" y="299280"/>
                </a:cubicBezTo>
                <a:cubicBezTo>
                  <a:pt x="1434548" y="301204"/>
                  <a:pt x="1434286" y="303387"/>
                  <a:pt x="1433087" y="305080"/>
                </a:cubicBezTo>
                <a:cubicBezTo>
                  <a:pt x="1431669" y="306584"/>
                  <a:pt x="1430509" y="306068"/>
                  <a:pt x="1429564" y="303619"/>
                </a:cubicBezTo>
                <a:close/>
                <a:moveTo>
                  <a:pt x="1436009" y="4303640"/>
                </a:moveTo>
                <a:cubicBezTo>
                  <a:pt x="1431411" y="4305487"/>
                  <a:pt x="1430423" y="4301878"/>
                  <a:pt x="1434462" y="4297753"/>
                </a:cubicBezTo>
                <a:cubicBezTo>
                  <a:pt x="1437770" y="4294273"/>
                  <a:pt x="1438157" y="4294316"/>
                  <a:pt x="1441508" y="4298269"/>
                </a:cubicBezTo>
                <a:cubicBezTo>
                  <a:pt x="1444860" y="4302222"/>
                  <a:pt x="1444430" y="4302566"/>
                  <a:pt x="1442067" y="4302566"/>
                </a:cubicBezTo>
                <a:cubicBezTo>
                  <a:pt x="1440000" y="4302660"/>
                  <a:pt x="1437955" y="4303068"/>
                  <a:pt x="1436009" y="4303768"/>
                </a:cubicBezTo>
                <a:close/>
                <a:moveTo>
                  <a:pt x="1443828" y="4319279"/>
                </a:moveTo>
                <a:cubicBezTo>
                  <a:pt x="1441422" y="4319279"/>
                  <a:pt x="1440907" y="4318678"/>
                  <a:pt x="1442582" y="4317990"/>
                </a:cubicBezTo>
                <a:cubicBezTo>
                  <a:pt x="1443833" y="4317333"/>
                  <a:pt x="1445328" y="4317333"/>
                  <a:pt x="1446578" y="4317990"/>
                </a:cubicBezTo>
                <a:cubicBezTo>
                  <a:pt x="1447266" y="4319021"/>
                  <a:pt x="1446063" y="4319494"/>
                  <a:pt x="1443828" y="4319408"/>
                </a:cubicBezTo>
                <a:close/>
                <a:moveTo>
                  <a:pt x="1447137" y="4206795"/>
                </a:moveTo>
                <a:cubicBezTo>
                  <a:pt x="1447137" y="4205630"/>
                  <a:pt x="1448078" y="4204690"/>
                  <a:pt x="1449242" y="4204690"/>
                </a:cubicBezTo>
                <a:cubicBezTo>
                  <a:pt x="1450406" y="4204690"/>
                  <a:pt x="1451347" y="4205630"/>
                  <a:pt x="1451347" y="4206795"/>
                </a:cubicBezTo>
                <a:cubicBezTo>
                  <a:pt x="1451347" y="4207959"/>
                  <a:pt x="1450406" y="4208900"/>
                  <a:pt x="1449242" y="4208900"/>
                </a:cubicBezTo>
                <a:cubicBezTo>
                  <a:pt x="1448129" y="4208905"/>
                  <a:pt x="1447206" y="4208037"/>
                  <a:pt x="1447137" y="4206924"/>
                </a:cubicBezTo>
                <a:close/>
                <a:moveTo>
                  <a:pt x="1448512" y="4292726"/>
                </a:moveTo>
                <a:cubicBezTo>
                  <a:pt x="1447829" y="4291261"/>
                  <a:pt x="1448177" y="4289521"/>
                  <a:pt x="1449371" y="4288430"/>
                </a:cubicBezTo>
                <a:cubicBezTo>
                  <a:pt x="1450445" y="4287699"/>
                  <a:pt x="1451347" y="4289117"/>
                  <a:pt x="1451347" y="4291523"/>
                </a:cubicBezTo>
                <a:cubicBezTo>
                  <a:pt x="1451347" y="4296937"/>
                  <a:pt x="1450187" y="4297496"/>
                  <a:pt x="1448512" y="4293070"/>
                </a:cubicBezTo>
                <a:close/>
                <a:moveTo>
                  <a:pt x="1449242" y="4263982"/>
                </a:moveTo>
                <a:cubicBezTo>
                  <a:pt x="1449242" y="4262822"/>
                  <a:pt x="1451090" y="4261834"/>
                  <a:pt x="1453324" y="4261834"/>
                </a:cubicBezTo>
                <a:cubicBezTo>
                  <a:pt x="1455339" y="4261748"/>
                  <a:pt x="1457294" y="4262530"/>
                  <a:pt x="1458695" y="4263982"/>
                </a:cubicBezTo>
                <a:cubicBezTo>
                  <a:pt x="1459425" y="4265185"/>
                  <a:pt x="1457620" y="4266131"/>
                  <a:pt x="1454613" y="4266131"/>
                </a:cubicBezTo>
                <a:cubicBezTo>
                  <a:pt x="1451605" y="4266131"/>
                  <a:pt x="1449242" y="4265486"/>
                  <a:pt x="1449242" y="4264326"/>
                </a:cubicBezTo>
                <a:close/>
                <a:moveTo>
                  <a:pt x="1456804" y="4314639"/>
                </a:moveTo>
                <a:cubicBezTo>
                  <a:pt x="1455000" y="4312061"/>
                  <a:pt x="1453882" y="4309526"/>
                  <a:pt x="1454355" y="4309096"/>
                </a:cubicBezTo>
                <a:cubicBezTo>
                  <a:pt x="1455644" y="4307764"/>
                  <a:pt x="1463893" y="4312791"/>
                  <a:pt x="1463893" y="4314940"/>
                </a:cubicBezTo>
                <a:cubicBezTo>
                  <a:pt x="1463893" y="4319537"/>
                  <a:pt x="1459812" y="4319365"/>
                  <a:pt x="1456804" y="4314983"/>
                </a:cubicBezTo>
                <a:close/>
                <a:moveTo>
                  <a:pt x="1478931" y="4323962"/>
                </a:moveTo>
                <a:cubicBezTo>
                  <a:pt x="1476439" y="4326497"/>
                  <a:pt x="1474248" y="4320740"/>
                  <a:pt x="1476353" y="4317260"/>
                </a:cubicBezTo>
                <a:cubicBezTo>
                  <a:pt x="1477557" y="4315326"/>
                  <a:pt x="1478373" y="4315584"/>
                  <a:pt x="1479404" y="4318377"/>
                </a:cubicBezTo>
                <a:cubicBezTo>
                  <a:pt x="1480341" y="4320293"/>
                  <a:pt x="1480160" y="4322562"/>
                  <a:pt x="1478931" y="4324306"/>
                </a:cubicBezTo>
                <a:close/>
                <a:moveTo>
                  <a:pt x="1503379" y="4322330"/>
                </a:moveTo>
                <a:cubicBezTo>
                  <a:pt x="1501746" y="4323877"/>
                  <a:pt x="1480521" y="4312834"/>
                  <a:pt x="1479404" y="4309913"/>
                </a:cubicBezTo>
                <a:cubicBezTo>
                  <a:pt x="1478931" y="4308271"/>
                  <a:pt x="1477217" y="4307322"/>
                  <a:pt x="1475576" y="4307794"/>
                </a:cubicBezTo>
                <a:cubicBezTo>
                  <a:pt x="1475563" y="4307799"/>
                  <a:pt x="1475550" y="4307803"/>
                  <a:pt x="1475537" y="4307807"/>
                </a:cubicBezTo>
                <a:cubicBezTo>
                  <a:pt x="1473776" y="4308216"/>
                  <a:pt x="1472005" y="4307150"/>
                  <a:pt x="1471541" y="4305401"/>
                </a:cubicBezTo>
                <a:cubicBezTo>
                  <a:pt x="1470811" y="4303511"/>
                  <a:pt x="1469350" y="4302522"/>
                  <a:pt x="1468276" y="4303167"/>
                </a:cubicBezTo>
                <a:cubicBezTo>
                  <a:pt x="1465913" y="4304671"/>
                  <a:pt x="1455386" y="4300159"/>
                  <a:pt x="1455386" y="4297624"/>
                </a:cubicBezTo>
                <a:cubicBezTo>
                  <a:pt x="1455386" y="4295090"/>
                  <a:pt x="1459941" y="4295519"/>
                  <a:pt x="1466471" y="4298956"/>
                </a:cubicBezTo>
                <a:cubicBezTo>
                  <a:pt x="1469127" y="4300598"/>
                  <a:pt x="1472272" y="4301264"/>
                  <a:pt x="1475365" y="4300847"/>
                </a:cubicBezTo>
                <a:cubicBezTo>
                  <a:pt x="1477256" y="4300116"/>
                  <a:pt x="1478416" y="4300847"/>
                  <a:pt x="1478416" y="4302995"/>
                </a:cubicBezTo>
                <a:cubicBezTo>
                  <a:pt x="1478416" y="4306733"/>
                  <a:pt x="1485849" y="4311588"/>
                  <a:pt x="1488813" y="4309741"/>
                </a:cubicBezTo>
                <a:cubicBezTo>
                  <a:pt x="1489956" y="4309109"/>
                  <a:pt x="1491391" y="4309522"/>
                  <a:pt x="1492023" y="4310665"/>
                </a:cubicBezTo>
                <a:cubicBezTo>
                  <a:pt x="1492027" y="4310673"/>
                  <a:pt x="1492032" y="4310677"/>
                  <a:pt x="1492036" y="4310686"/>
                </a:cubicBezTo>
                <a:cubicBezTo>
                  <a:pt x="1493368" y="4312155"/>
                  <a:pt x="1495297" y="4312946"/>
                  <a:pt x="1497278" y="4312834"/>
                </a:cubicBezTo>
                <a:cubicBezTo>
                  <a:pt x="1499727" y="4313114"/>
                  <a:pt x="1501789" y="4314789"/>
                  <a:pt x="1502563" y="4317131"/>
                </a:cubicBezTo>
                <a:cubicBezTo>
                  <a:pt x="1503405" y="4318849"/>
                  <a:pt x="1503688" y="4320787"/>
                  <a:pt x="1503379" y="4322673"/>
                </a:cubicBezTo>
                <a:close/>
                <a:moveTo>
                  <a:pt x="1500887" y="1410416"/>
                </a:moveTo>
                <a:cubicBezTo>
                  <a:pt x="1498481" y="1407966"/>
                  <a:pt x="1499383" y="1405431"/>
                  <a:pt x="1502649" y="1405431"/>
                </a:cubicBezTo>
                <a:cubicBezTo>
                  <a:pt x="1504406" y="1405455"/>
                  <a:pt x="1505811" y="1406897"/>
                  <a:pt x="1505785" y="1408653"/>
                </a:cubicBezTo>
                <a:cubicBezTo>
                  <a:pt x="1505785" y="1408653"/>
                  <a:pt x="1505785" y="1408654"/>
                  <a:pt x="1505785" y="1408654"/>
                </a:cubicBezTo>
                <a:cubicBezTo>
                  <a:pt x="1505742" y="1412306"/>
                  <a:pt x="1503293" y="1413208"/>
                  <a:pt x="1500887" y="1410759"/>
                </a:cubicBezTo>
                <a:close/>
                <a:moveTo>
                  <a:pt x="1505742" y="4119703"/>
                </a:moveTo>
                <a:cubicBezTo>
                  <a:pt x="1505742" y="4118457"/>
                  <a:pt x="1506687" y="4118028"/>
                  <a:pt x="1507847" y="4118758"/>
                </a:cubicBezTo>
                <a:cubicBezTo>
                  <a:pt x="1509007" y="4119489"/>
                  <a:pt x="1509910" y="4120477"/>
                  <a:pt x="1509910" y="4120992"/>
                </a:cubicBezTo>
                <a:cubicBezTo>
                  <a:pt x="1509910" y="4121508"/>
                  <a:pt x="1508964" y="4121938"/>
                  <a:pt x="1507847" y="4121938"/>
                </a:cubicBezTo>
                <a:cubicBezTo>
                  <a:pt x="1506653" y="4121890"/>
                  <a:pt x="1505716" y="4120898"/>
                  <a:pt x="1505742" y="4119703"/>
                </a:cubicBezTo>
                <a:close/>
                <a:moveTo>
                  <a:pt x="1509781" y="4300460"/>
                </a:moveTo>
                <a:cubicBezTo>
                  <a:pt x="1508578" y="4300460"/>
                  <a:pt x="1508148" y="4299515"/>
                  <a:pt x="1508878" y="4298312"/>
                </a:cubicBezTo>
                <a:cubicBezTo>
                  <a:pt x="1509609" y="4297109"/>
                  <a:pt x="1510597" y="4296207"/>
                  <a:pt x="1511113" y="4296207"/>
                </a:cubicBezTo>
                <a:cubicBezTo>
                  <a:pt x="1511628" y="4296207"/>
                  <a:pt x="1512015" y="4297152"/>
                  <a:pt x="1512015" y="4298312"/>
                </a:cubicBezTo>
                <a:cubicBezTo>
                  <a:pt x="1511998" y="4299425"/>
                  <a:pt x="1511147" y="4300353"/>
                  <a:pt x="1510039" y="4300460"/>
                </a:cubicBezTo>
                <a:close/>
                <a:moveTo>
                  <a:pt x="1514077" y="4269654"/>
                </a:moveTo>
                <a:cubicBezTo>
                  <a:pt x="1512917" y="4270341"/>
                  <a:pt x="1511972" y="4269997"/>
                  <a:pt x="1511972" y="4268838"/>
                </a:cubicBezTo>
                <a:cubicBezTo>
                  <a:pt x="1512109" y="4267428"/>
                  <a:pt x="1512883" y="4266161"/>
                  <a:pt x="1514077" y="4265400"/>
                </a:cubicBezTo>
                <a:cubicBezTo>
                  <a:pt x="1515238" y="4264670"/>
                  <a:pt x="1516183" y="4265014"/>
                  <a:pt x="1516183" y="4266173"/>
                </a:cubicBezTo>
                <a:cubicBezTo>
                  <a:pt x="1516148" y="4267596"/>
                  <a:pt x="1515465" y="4268923"/>
                  <a:pt x="1514335" y="4269783"/>
                </a:cubicBezTo>
                <a:close/>
                <a:moveTo>
                  <a:pt x="1520350" y="4257967"/>
                </a:moveTo>
                <a:cubicBezTo>
                  <a:pt x="1519182" y="4257946"/>
                  <a:pt x="1518245" y="4256987"/>
                  <a:pt x="1518245" y="4255819"/>
                </a:cubicBezTo>
                <a:cubicBezTo>
                  <a:pt x="1518245" y="4254633"/>
                  <a:pt x="1519207" y="4253671"/>
                  <a:pt x="1520393" y="4253671"/>
                </a:cubicBezTo>
                <a:cubicBezTo>
                  <a:pt x="1521579" y="4253671"/>
                  <a:pt x="1522541" y="4254633"/>
                  <a:pt x="1522541" y="4255819"/>
                </a:cubicBezTo>
                <a:cubicBezTo>
                  <a:pt x="1522541" y="4256987"/>
                  <a:pt x="1521605" y="4257946"/>
                  <a:pt x="1520436" y="4257967"/>
                </a:cubicBezTo>
                <a:close/>
                <a:moveTo>
                  <a:pt x="1521725" y="4224583"/>
                </a:moveTo>
                <a:cubicBezTo>
                  <a:pt x="1518932" y="4223852"/>
                  <a:pt x="1518116" y="4222134"/>
                  <a:pt x="1518803" y="4218525"/>
                </a:cubicBezTo>
                <a:cubicBezTo>
                  <a:pt x="1519491" y="4214915"/>
                  <a:pt x="1518803" y="4213111"/>
                  <a:pt x="1516655" y="4212338"/>
                </a:cubicBezTo>
                <a:cubicBezTo>
                  <a:pt x="1514507" y="4211564"/>
                  <a:pt x="1514120" y="4210533"/>
                  <a:pt x="1516183" y="4208041"/>
                </a:cubicBezTo>
                <a:cubicBezTo>
                  <a:pt x="1519878" y="4203744"/>
                  <a:pt x="1522971" y="4204088"/>
                  <a:pt x="1521425" y="4209029"/>
                </a:cubicBezTo>
                <a:cubicBezTo>
                  <a:pt x="1520393" y="4212338"/>
                  <a:pt x="1521639" y="4213841"/>
                  <a:pt x="1527569" y="4216376"/>
                </a:cubicBezTo>
                <a:cubicBezTo>
                  <a:pt x="1535560" y="4219771"/>
                  <a:pt x="1537021" y="4222778"/>
                  <a:pt x="1531865" y="4224969"/>
                </a:cubicBezTo>
                <a:cubicBezTo>
                  <a:pt x="1528256" y="4226172"/>
                  <a:pt x="1527826" y="4226130"/>
                  <a:pt x="1521811" y="4224583"/>
                </a:cubicBezTo>
                <a:close/>
                <a:moveTo>
                  <a:pt x="1536162" y="4319580"/>
                </a:moveTo>
                <a:cubicBezTo>
                  <a:pt x="1535689" y="4319580"/>
                  <a:pt x="1534658" y="4318635"/>
                  <a:pt x="1533970" y="4317432"/>
                </a:cubicBezTo>
                <a:cubicBezTo>
                  <a:pt x="1533283" y="4316229"/>
                  <a:pt x="1533670" y="4315326"/>
                  <a:pt x="1534873" y="4315326"/>
                </a:cubicBezTo>
                <a:cubicBezTo>
                  <a:pt x="1536059" y="4315279"/>
                  <a:pt x="1537060" y="4316203"/>
                  <a:pt x="1537107" y="4317384"/>
                </a:cubicBezTo>
                <a:cubicBezTo>
                  <a:pt x="1537107" y="4317402"/>
                  <a:pt x="1537107" y="4317414"/>
                  <a:pt x="1537107" y="4317432"/>
                </a:cubicBezTo>
                <a:cubicBezTo>
                  <a:pt x="1537193" y="4318635"/>
                  <a:pt x="1536763" y="4319580"/>
                  <a:pt x="1536248" y="4319580"/>
                </a:cubicBezTo>
                <a:close/>
                <a:moveTo>
                  <a:pt x="1533841" y="4289504"/>
                </a:moveTo>
                <a:cubicBezTo>
                  <a:pt x="1533188" y="4288056"/>
                  <a:pt x="1533481" y="4286359"/>
                  <a:pt x="1534572" y="4285207"/>
                </a:cubicBezTo>
                <a:cubicBezTo>
                  <a:pt x="1537236" y="4282501"/>
                  <a:pt x="1541275" y="4284778"/>
                  <a:pt x="1541275" y="4288945"/>
                </a:cubicBezTo>
                <a:cubicBezTo>
                  <a:pt x="1541275" y="4293113"/>
                  <a:pt x="1535818" y="4293027"/>
                  <a:pt x="1533927" y="4289633"/>
                </a:cubicBezTo>
                <a:close/>
                <a:moveTo>
                  <a:pt x="1539212" y="4230211"/>
                </a:moveTo>
                <a:cubicBezTo>
                  <a:pt x="1538074" y="4230237"/>
                  <a:pt x="1537133" y="4229331"/>
                  <a:pt x="1537107" y="4228192"/>
                </a:cubicBezTo>
                <a:cubicBezTo>
                  <a:pt x="1537107" y="4228192"/>
                  <a:pt x="1537107" y="4228192"/>
                  <a:pt x="1537107" y="4228192"/>
                </a:cubicBezTo>
                <a:cubicBezTo>
                  <a:pt x="1537266" y="4226826"/>
                  <a:pt x="1538044" y="4225610"/>
                  <a:pt x="1539212" y="4224883"/>
                </a:cubicBezTo>
                <a:cubicBezTo>
                  <a:pt x="1540372" y="4224153"/>
                  <a:pt x="1541275" y="4224883"/>
                  <a:pt x="1541275" y="4226860"/>
                </a:cubicBezTo>
                <a:cubicBezTo>
                  <a:pt x="1541275" y="4228836"/>
                  <a:pt x="1540458" y="4230340"/>
                  <a:pt x="1539298" y="4230340"/>
                </a:cubicBezTo>
                <a:close/>
                <a:moveTo>
                  <a:pt x="1543724" y="4331739"/>
                </a:moveTo>
                <a:cubicBezTo>
                  <a:pt x="1541962" y="4332341"/>
                  <a:pt x="1541189" y="4331353"/>
                  <a:pt x="1541618" y="4329161"/>
                </a:cubicBezTo>
                <a:cubicBezTo>
                  <a:pt x="1542435" y="4325166"/>
                  <a:pt x="1546516" y="4324478"/>
                  <a:pt x="1546516" y="4328302"/>
                </a:cubicBezTo>
                <a:cubicBezTo>
                  <a:pt x="1546353" y="4329904"/>
                  <a:pt x="1545309" y="4331279"/>
                  <a:pt x="1543810" y="4331868"/>
                </a:cubicBezTo>
                <a:close/>
                <a:moveTo>
                  <a:pt x="1546516" y="4310944"/>
                </a:moveTo>
                <a:cubicBezTo>
                  <a:pt x="1545829" y="4309784"/>
                  <a:pt x="1547505" y="4307936"/>
                  <a:pt x="1550340" y="4306647"/>
                </a:cubicBezTo>
                <a:cubicBezTo>
                  <a:pt x="1555840" y="4304499"/>
                  <a:pt x="1558934" y="4295433"/>
                  <a:pt x="1555239" y="4291738"/>
                </a:cubicBezTo>
                <a:cubicBezTo>
                  <a:pt x="1551543" y="4288043"/>
                  <a:pt x="1558633" y="4288945"/>
                  <a:pt x="1563402" y="4292640"/>
                </a:cubicBezTo>
                <a:cubicBezTo>
                  <a:pt x="1566496" y="4295004"/>
                  <a:pt x="1566753" y="4295777"/>
                  <a:pt x="1564347" y="4295863"/>
                </a:cubicBezTo>
                <a:cubicBezTo>
                  <a:pt x="1562586" y="4295863"/>
                  <a:pt x="1559449" y="4299773"/>
                  <a:pt x="1557344" y="4304456"/>
                </a:cubicBezTo>
                <a:cubicBezTo>
                  <a:pt x="1553735" y="4312748"/>
                  <a:pt x="1549309" y="4315498"/>
                  <a:pt x="1546602" y="4311073"/>
                </a:cubicBezTo>
                <a:close/>
                <a:moveTo>
                  <a:pt x="1569417" y="4322416"/>
                </a:moveTo>
                <a:cubicBezTo>
                  <a:pt x="1568244" y="4322953"/>
                  <a:pt x="1566998" y="4323331"/>
                  <a:pt x="1565722" y="4323533"/>
                </a:cubicBezTo>
                <a:lnTo>
                  <a:pt x="1562758" y="4322287"/>
                </a:lnTo>
                <a:cubicBezTo>
                  <a:pt x="1557902" y="4320310"/>
                  <a:pt x="1560094" y="4317303"/>
                  <a:pt x="1566410" y="4317303"/>
                </a:cubicBezTo>
                <a:cubicBezTo>
                  <a:pt x="1572726" y="4317303"/>
                  <a:pt x="1574960" y="4320396"/>
                  <a:pt x="1569503" y="4322545"/>
                </a:cubicBezTo>
                <a:close/>
                <a:moveTo>
                  <a:pt x="1579901" y="4321556"/>
                </a:moveTo>
                <a:cubicBezTo>
                  <a:pt x="1576850" y="4321556"/>
                  <a:pt x="1575132" y="4320654"/>
                  <a:pt x="1575819" y="4319451"/>
                </a:cubicBezTo>
                <a:cubicBezTo>
                  <a:pt x="1577220" y="4317999"/>
                  <a:pt x="1579175" y="4317217"/>
                  <a:pt x="1581190" y="4317303"/>
                </a:cubicBezTo>
                <a:cubicBezTo>
                  <a:pt x="1583424" y="4317303"/>
                  <a:pt x="1585272" y="4318291"/>
                  <a:pt x="1585272" y="4319451"/>
                </a:cubicBezTo>
                <a:cubicBezTo>
                  <a:pt x="1585272" y="4320611"/>
                  <a:pt x="1583080" y="4321685"/>
                  <a:pt x="1579987" y="4321685"/>
                </a:cubicBezTo>
                <a:close/>
                <a:moveTo>
                  <a:pt x="1591502" y="4121809"/>
                </a:moveTo>
                <a:cubicBezTo>
                  <a:pt x="1600095" y="4121809"/>
                  <a:pt x="1601770" y="4123355"/>
                  <a:pt x="1597431" y="4127738"/>
                </a:cubicBezTo>
                <a:cubicBezTo>
                  <a:pt x="1594715" y="4130784"/>
                  <a:pt x="1590045" y="4131055"/>
                  <a:pt x="1586999" y="4128340"/>
                </a:cubicBezTo>
                <a:cubicBezTo>
                  <a:pt x="1586281" y="4127699"/>
                  <a:pt x="1585692" y="4126926"/>
                  <a:pt x="1585272" y="4126062"/>
                </a:cubicBezTo>
                <a:cubicBezTo>
                  <a:pt x="1583295" y="4122238"/>
                  <a:pt x="1583768" y="4121938"/>
                  <a:pt x="1591673" y="4121938"/>
                </a:cubicBezTo>
                <a:close/>
                <a:moveTo>
                  <a:pt x="1588537" y="4302265"/>
                </a:moveTo>
                <a:cubicBezTo>
                  <a:pt x="1588021" y="4302265"/>
                  <a:pt x="1587033" y="4301320"/>
                  <a:pt x="1586303" y="4300159"/>
                </a:cubicBezTo>
                <a:cubicBezTo>
                  <a:pt x="1585572" y="4298999"/>
                  <a:pt x="1586002" y="4298011"/>
                  <a:pt x="1587248" y="4298011"/>
                </a:cubicBezTo>
                <a:cubicBezTo>
                  <a:pt x="1588434" y="4297990"/>
                  <a:pt x="1589413" y="4298931"/>
                  <a:pt x="1589439" y="4300116"/>
                </a:cubicBezTo>
                <a:cubicBezTo>
                  <a:pt x="1589439" y="4300129"/>
                  <a:pt x="1589439" y="4300147"/>
                  <a:pt x="1589439" y="4300159"/>
                </a:cubicBezTo>
                <a:cubicBezTo>
                  <a:pt x="1589525" y="4301620"/>
                  <a:pt x="1589138" y="4302566"/>
                  <a:pt x="1588623" y="4302566"/>
                </a:cubicBezTo>
                <a:close/>
                <a:moveTo>
                  <a:pt x="1592576" y="4200264"/>
                </a:moveTo>
                <a:cubicBezTo>
                  <a:pt x="1587935" y="4200264"/>
                  <a:pt x="1588795" y="4194550"/>
                  <a:pt x="1593650" y="4193261"/>
                </a:cubicBezTo>
                <a:cubicBezTo>
                  <a:pt x="1596408" y="4192380"/>
                  <a:pt x="1599356" y="4193897"/>
                  <a:pt x="1600241" y="4196655"/>
                </a:cubicBezTo>
                <a:cubicBezTo>
                  <a:pt x="1600249" y="4196685"/>
                  <a:pt x="1600258" y="4196711"/>
                  <a:pt x="1600267" y="4196741"/>
                </a:cubicBezTo>
                <a:cubicBezTo>
                  <a:pt x="1601470" y="4199061"/>
                  <a:pt x="1603790" y="4200479"/>
                  <a:pt x="1605379" y="4199834"/>
                </a:cubicBezTo>
                <a:cubicBezTo>
                  <a:pt x="1610621" y="4197815"/>
                  <a:pt x="1610621" y="4202241"/>
                  <a:pt x="1605379" y="4205721"/>
                </a:cubicBezTo>
                <a:lnTo>
                  <a:pt x="1605379" y="4205721"/>
                </a:lnTo>
                <a:cubicBezTo>
                  <a:pt x="1598548" y="4210275"/>
                  <a:pt x="1595884" y="4210017"/>
                  <a:pt x="1595884" y="4204905"/>
                </a:cubicBezTo>
                <a:cubicBezTo>
                  <a:pt x="1595970" y="4202455"/>
                  <a:pt x="1594423" y="4200565"/>
                  <a:pt x="1592661" y="4200565"/>
                </a:cubicBezTo>
                <a:close/>
                <a:moveTo>
                  <a:pt x="1596399" y="4282458"/>
                </a:moveTo>
                <a:cubicBezTo>
                  <a:pt x="1597517" y="4279235"/>
                  <a:pt x="1605336" y="4280180"/>
                  <a:pt x="1611051" y="4284219"/>
                </a:cubicBezTo>
                <a:cubicBezTo>
                  <a:pt x="1615348" y="4287356"/>
                  <a:pt x="1615348" y="4287398"/>
                  <a:pt x="1609289" y="4287141"/>
                </a:cubicBezTo>
                <a:cubicBezTo>
                  <a:pt x="1599880" y="4286969"/>
                  <a:pt x="1595497" y="4285465"/>
                  <a:pt x="1596486" y="4282672"/>
                </a:cubicBezTo>
                <a:close/>
                <a:moveTo>
                  <a:pt x="1609719" y="4307893"/>
                </a:moveTo>
                <a:cubicBezTo>
                  <a:pt x="1611395" y="4306217"/>
                  <a:pt x="1618742" y="4310428"/>
                  <a:pt x="1618742" y="4312963"/>
                </a:cubicBezTo>
                <a:cubicBezTo>
                  <a:pt x="1618587" y="4314214"/>
                  <a:pt x="1617453" y="4315099"/>
                  <a:pt x="1616202" y="4314944"/>
                </a:cubicBezTo>
                <a:cubicBezTo>
                  <a:pt x="1616190" y="4314944"/>
                  <a:pt x="1616177" y="4314940"/>
                  <a:pt x="1616164" y="4314940"/>
                </a:cubicBezTo>
                <a:cubicBezTo>
                  <a:pt x="1613156" y="4315154"/>
                  <a:pt x="1608172" y="4309827"/>
                  <a:pt x="1609805" y="4308194"/>
                </a:cubicBezTo>
                <a:close/>
                <a:moveTo>
                  <a:pt x="1616035" y="4328560"/>
                </a:moveTo>
                <a:cubicBezTo>
                  <a:pt x="1613156" y="4325595"/>
                  <a:pt x="1614660" y="4321127"/>
                  <a:pt x="1618269" y="4321814"/>
                </a:cubicBezTo>
                <a:cubicBezTo>
                  <a:pt x="1620160" y="4322106"/>
                  <a:pt x="1621633" y="4323610"/>
                  <a:pt x="1621878" y="4325509"/>
                </a:cubicBezTo>
                <a:cubicBezTo>
                  <a:pt x="1622196" y="4327451"/>
                  <a:pt x="1620877" y="4329286"/>
                  <a:pt x="1618935" y="4329604"/>
                </a:cubicBezTo>
                <a:cubicBezTo>
                  <a:pt x="1617934" y="4329767"/>
                  <a:pt x="1616912" y="4329496"/>
                  <a:pt x="1616121" y="4328860"/>
                </a:cubicBezTo>
                <a:close/>
                <a:moveTo>
                  <a:pt x="1622093" y="4298011"/>
                </a:moveTo>
                <a:cubicBezTo>
                  <a:pt x="1620241" y="4298011"/>
                  <a:pt x="1618742" y="4296512"/>
                  <a:pt x="1618742" y="4294660"/>
                </a:cubicBezTo>
                <a:cubicBezTo>
                  <a:pt x="1618742" y="4290922"/>
                  <a:pt x="1623296" y="4291566"/>
                  <a:pt x="1624542" y="4295519"/>
                </a:cubicBezTo>
                <a:cubicBezTo>
                  <a:pt x="1625101" y="4297195"/>
                  <a:pt x="1623984" y="4298312"/>
                  <a:pt x="1622179" y="4298312"/>
                </a:cubicBezTo>
                <a:close/>
                <a:moveTo>
                  <a:pt x="1623855" y="4149264"/>
                </a:moveTo>
                <a:cubicBezTo>
                  <a:pt x="1622093" y="4149264"/>
                  <a:pt x="1621191" y="4148275"/>
                  <a:pt x="1621878" y="4147116"/>
                </a:cubicBezTo>
                <a:cubicBezTo>
                  <a:pt x="1622600" y="4145960"/>
                  <a:pt x="1623795" y="4145191"/>
                  <a:pt x="1625144" y="4145010"/>
                </a:cubicBezTo>
                <a:cubicBezTo>
                  <a:pt x="1626261" y="4145032"/>
                  <a:pt x="1627146" y="4145955"/>
                  <a:pt x="1627120" y="4147073"/>
                </a:cubicBezTo>
                <a:cubicBezTo>
                  <a:pt x="1627120" y="4147085"/>
                  <a:pt x="1627120" y="4147103"/>
                  <a:pt x="1627120" y="4147116"/>
                </a:cubicBezTo>
                <a:cubicBezTo>
                  <a:pt x="1627206" y="4148576"/>
                  <a:pt x="1625745" y="4149479"/>
                  <a:pt x="1623941" y="4149479"/>
                </a:cubicBezTo>
                <a:close/>
                <a:moveTo>
                  <a:pt x="1631331" y="4232145"/>
                </a:moveTo>
                <a:cubicBezTo>
                  <a:pt x="1630166" y="4232145"/>
                  <a:pt x="1629225" y="4231204"/>
                  <a:pt x="1629225" y="4230039"/>
                </a:cubicBezTo>
                <a:cubicBezTo>
                  <a:pt x="1629225" y="4228854"/>
                  <a:pt x="1630188" y="4227891"/>
                  <a:pt x="1631374" y="4227891"/>
                </a:cubicBezTo>
                <a:cubicBezTo>
                  <a:pt x="1632559" y="4227891"/>
                  <a:pt x="1633522" y="4228854"/>
                  <a:pt x="1633522" y="4230039"/>
                </a:cubicBezTo>
                <a:cubicBezTo>
                  <a:pt x="1633689" y="4231191"/>
                  <a:pt x="1632890" y="4232256"/>
                  <a:pt x="1631739" y="4232424"/>
                </a:cubicBezTo>
                <a:cubicBezTo>
                  <a:pt x="1631631" y="4232441"/>
                  <a:pt x="1631524" y="4232445"/>
                  <a:pt x="1631417" y="4232445"/>
                </a:cubicBezTo>
                <a:close/>
                <a:moveTo>
                  <a:pt x="1637217" y="3281743"/>
                </a:moveTo>
                <a:cubicBezTo>
                  <a:pt x="1636787" y="3285696"/>
                  <a:pt x="1635198" y="3287630"/>
                  <a:pt x="1632061" y="3288102"/>
                </a:cubicBezTo>
                <a:cubicBezTo>
                  <a:pt x="1628925" y="3288575"/>
                  <a:pt x="1627034" y="3287114"/>
                  <a:pt x="1625101" y="3281228"/>
                </a:cubicBezTo>
                <a:cubicBezTo>
                  <a:pt x="1621792" y="3271131"/>
                  <a:pt x="1623726" y="3268596"/>
                  <a:pt x="1631588" y="3272635"/>
                </a:cubicBezTo>
                <a:cubicBezTo>
                  <a:pt x="1636658" y="3275599"/>
                  <a:pt x="1637818" y="3277490"/>
                  <a:pt x="1637303" y="3282044"/>
                </a:cubicBezTo>
                <a:close/>
                <a:moveTo>
                  <a:pt x="1637604" y="1348287"/>
                </a:moveTo>
                <a:cubicBezTo>
                  <a:pt x="1636409" y="1348241"/>
                  <a:pt x="1635472" y="1347247"/>
                  <a:pt x="1635498" y="1346053"/>
                </a:cubicBezTo>
                <a:cubicBezTo>
                  <a:pt x="1635498" y="1344807"/>
                  <a:pt x="1636444" y="1344377"/>
                  <a:pt x="1637604" y="1345108"/>
                </a:cubicBezTo>
                <a:cubicBezTo>
                  <a:pt x="1638764" y="1345838"/>
                  <a:pt x="1639709" y="1346826"/>
                  <a:pt x="1639709" y="1347342"/>
                </a:cubicBezTo>
                <a:cubicBezTo>
                  <a:pt x="1639709" y="1347857"/>
                  <a:pt x="1638936" y="1348416"/>
                  <a:pt x="1637690" y="1348416"/>
                </a:cubicBezTo>
                <a:close/>
                <a:moveTo>
                  <a:pt x="1641900" y="1370586"/>
                </a:moveTo>
                <a:cubicBezTo>
                  <a:pt x="1641922" y="1368831"/>
                  <a:pt x="1643365" y="1367426"/>
                  <a:pt x="1645123" y="1367450"/>
                </a:cubicBezTo>
                <a:cubicBezTo>
                  <a:pt x="1646880" y="1367474"/>
                  <a:pt x="1648281" y="1368916"/>
                  <a:pt x="1648259" y="1370672"/>
                </a:cubicBezTo>
                <a:cubicBezTo>
                  <a:pt x="1648233" y="1372411"/>
                  <a:pt x="1646820" y="1373809"/>
                  <a:pt x="1645080" y="1373809"/>
                </a:cubicBezTo>
                <a:cubicBezTo>
                  <a:pt x="1643348" y="1373810"/>
                  <a:pt x="1641926" y="1372445"/>
                  <a:pt x="1641857" y="1370715"/>
                </a:cubicBezTo>
                <a:close/>
                <a:moveTo>
                  <a:pt x="1646412" y="4233348"/>
                </a:moveTo>
                <a:cubicBezTo>
                  <a:pt x="1645724" y="4229739"/>
                  <a:pt x="1646025" y="4229610"/>
                  <a:pt x="1649247" y="4232274"/>
                </a:cubicBezTo>
                <a:cubicBezTo>
                  <a:pt x="1652470" y="4234938"/>
                  <a:pt x="1653071" y="4234852"/>
                  <a:pt x="1654876" y="4231543"/>
                </a:cubicBezTo>
                <a:cubicBezTo>
                  <a:pt x="1656680" y="4228235"/>
                  <a:pt x="1657153" y="4227934"/>
                  <a:pt x="1660977" y="4231543"/>
                </a:cubicBezTo>
                <a:cubicBezTo>
                  <a:pt x="1662983" y="4233236"/>
                  <a:pt x="1664376" y="4235548"/>
                  <a:pt x="1664930" y="4238117"/>
                </a:cubicBezTo>
                <a:cubicBezTo>
                  <a:pt x="1664715" y="4244003"/>
                  <a:pt x="1647529" y="4239707"/>
                  <a:pt x="1646369" y="4233477"/>
                </a:cubicBezTo>
                <a:close/>
                <a:moveTo>
                  <a:pt x="1654145" y="4309655"/>
                </a:moveTo>
                <a:cubicBezTo>
                  <a:pt x="1653630" y="4312018"/>
                  <a:pt x="1652556" y="4312405"/>
                  <a:pt x="1650322" y="4310987"/>
                </a:cubicBezTo>
                <a:cubicBezTo>
                  <a:pt x="1648087" y="4309569"/>
                  <a:pt x="1647744" y="4308452"/>
                  <a:pt x="1649763" y="4306390"/>
                </a:cubicBezTo>
                <a:cubicBezTo>
                  <a:pt x="1651181" y="4304972"/>
                  <a:pt x="1652899" y="4304370"/>
                  <a:pt x="1653587" y="4305100"/>
                </a:cubicBezTo>
                <a:cubicBezTo>
                  <a:pt x="1654399" y="4306523"/>
                  <a:pt x="1654584" y="4308220"/>
                  <a:pt x="1654103" y="4309784"/>
                </a:cubicBezTo>
                <a:close/>
                <a:moveTo>
                  <a:pt x="1658657" y="4261963"/>
                </a:moveTo>
                <a:cubicBezTo>
                  <a:pt x="1658657" y="4259514"/>
                  <a:pt x="1659602" y="4258139"/>
                  <a:pt x="1660762" y="4258869"/>
                </a:cubicBezTo>
                <a:cubicBezTo>
                  <a:pt x="1662064" y="4259922"/>
                  <a:pt x="1662833" y="4261495"/>
                  <a:pt x="1662868" y="4263166"/>
                </a:cubicBezTo>
                <a:cubicBezTo>
                  <a:pt x="1662868" y="4264842"/>
                  <a:pt x="1661922" y="4266259"/>
                  <a:pt x="1660762" y="4266259"/>
                </a:cubicBezTo>
                <a:cubicBezTo>
                  <a:pt x="1659602" y="4266259"/>
                  <a:pt x="1658614" y="4264498"/>
                  <a:pt x="1658614" y="4262092"/>
                </a:cubicBezTo>
                <a:close/>
                <a:moveTo>
                  <a:pt x="1674296" y="4292340"/>
                </a:moveTo>
                <a:cubicBezTo>
                  <a:pt x="1669141" y="4291309"/>
                  <a:pt x="1668883" y="4291566"/>
                  <a:pt x="1671074" y="4295777"/>
                </a:cubicBezTo>
                <a:cubicBezTo>
                  <a:pt x="1674253" y="4301792"/>
                  <a:pt x="1671074" y="4301577"/>
                  <a:pt x="1665317" y="4295390"/>
                </a:cubicBezTo>
                <a:cubicBezTo>
                  <a:pt x="1658270" y="4287785"/>
                  <a:pt x="1659430" y="4284219"/>
                  <a:pt x="1669141" y="4283660"/>
                </a:cubicBezTo>
                <a:cubicBezTo>
                  <a:pt x="1673781" y="4283360"/>
                  <a:pt x="1677734" y="4284047"/>
                  <a:pt x="1677734" y="4285207"/>
                </a:cubicBezTo>
                <a:cubicBezTo>
                  <a:pt x="1677875" y="4286960"/>
                  <a:pt x="1678266" y="4288679"/>
                  <a:pt x="1678894" y="4290320"/>
                </a:cubicBezTo>
                <a:cubicBezTo>
                  <a:pt x="1679581" y="4292812"/>
                  <a:pt x="1678507" y="4293285"/>
                  <a:pt x="1674253" y="4292469"/>
                </a:cubicBezTo>
                <a:close/>
                <a:moveTo>
                  <a:pt x="1694275" y="4326368"/>
                </a:moveTo>
                <a:cubicBezTo>
                  <a:pt x="1694117" y="4324783"/>
                  <a:pt x="1692733" y="4323606"/>
                  <a:pt x="1691139" y="4323705"/>
                </a:cubicBezTo>
                <a:cubicBezTo>
                  <a:pt x="1689399" y="4323726"/>
                  <a:pt x="1688002" y="4325144"/>
                  <a:pt x="1688002" y="4326884"/>
                </a:cubicBezTo>
                <a:cubicBezTo>
                  <a:pt x="1688002" y="4330493"/>
                  <a:pt x="1686198" y="4330880"/>
                  <a:pt x="1681944" y="4328130"/>
                </a:cubicBezTo>
                <a:cubicBezTo>
                  <a:pt x="1680191" y="4326914"/>
                  <a:pt x="1679530" y="4324641"/>
                  <a:pt x="1680355" y="4322673"/>
                </a:cubicBezTo>
                <a:cubicBezTo>
                  <a:pt x="1681429" y="4319838"/>
                  <a:pt x="1683147" y="4319451"/>
                  <a:pt x="1688518" y="4320697"/>
                </a:cubicBezTo>
                <a:cubicBezTo>
                  <a:pt x="1697197" y="4322398"/>
                  <a:pt x="1706014" y="4323331"/>
                  <a:pt x="1714856" y="4323490"/>
                </a:cubicBezTo>
                <a:cubicBezTo>
                  <a:pt x="1717735" y="4323490"/>
                  <a:pt x="1719410" y="4324779"/>
                  <a:pt x="1718895" y="4326325"/>
                </a:cubicBezTo>
                <a:cubicBezTo>
                  <a:pt x="1717649" y="4329935"/>
                  <a:pt x="1694232" y="4330149"/>
                  <a:pt x="1694232" y="4326497"/>
                </a:cubicBezTo>
                <a:close/>
                <a:moveTo>
                  <a:pt x="1719282" y="4304585"/>
                </a:moveTo>
                <a:cubicBezTo>
                  <a:pt x="1718078" y="4304585"/>
                  <a:pt x="1717649" y="4303640"/>
                  <a:pt x="1718336" y="4302436"/>
                </a:cubicBezTo>
                <a:cubicBezTo>
                  <a:pt x="1719024" y="4301234"/>
                  <a:pt x="1720055" y="4300331"/>
                  <a:pt x="1720570" y="4300331"/>
                </a:cubicBezTo>
                <a:cubicBezTo>
                  <a:pt x="1721086" y="4300331"/>
                  <a:pt x="1721473" y="4301277"/>
                  <a:pt x="1721473" y="4302436"/>
                </a:cubicBezTo>
                <a:cubicBezTo>
                  <a:pt x="1721546" y="4303622"/>
                  <a:pt x="1720644" y="4304641"/>
                  <a:pt x="1719458" y="4304714"/>
                </a:cubicBezTo>
                <a:cubicBezTo>
                  <a:pt x="1719385" y="4304718"/>
                  <a:pt x="1719311" y="4304718"/>
                  <a:pt x="1719239" y="4304714"/>
                </a:cubicBezTo>
                <a:close/>
                <a:moveTo>
                  <a:pt x="1722074" y="4268451"/>
                </a:moveTo>
                <a:cubicBezTo>
                  <a:pt x="1718078" y="4273177"/>
                  <a:pt x="1716102" y="4273735"/>
                  <a:pt x="1714169" y="4270556"/>
                </a:cubicBezTo>
                <a:cubicBezTo>
                  <a:pt x="1712235" y="4267377"/>
                  <a:pt x="1715071" y="4264197"/>
                  <a:pt x="1720527" y="4264197"/>
                </a:cubicBezTo>
                <a:cubicBezTo>
                  <a:pt x="1725984" y="4264197"/>
                  <a:pt x="1725469" y="4264498"/>
                  <a:pt x="1722031" y="4268579"/>
                </a:cubicBezTo>
                <a:close/>
                <a:moveTo>
                  <a:pt x="1724222" y="243338"/>
                </a:moveTo>
                <a:cubicBezTo>
                  <a:pt x="1722719" y="244885"/>
                  <a:pt x="1721516" y="244928"/>
                  <a:pt x="1720656" y="243338"/>
                </a:cubicBezTo>
                <a:cubicBezTo>
                  <a:pt x="1719152" y="240889"/>
                  <a:pt x="1723148" y="237624"/>
                  <a:pt x="1724953" y="239643"/>
                </a:cubicBezTo>
                <a:cubicBezTo>
                  <a:pt x="1725812" y="240631"/>
                  <a:pt x="1725383" y="242221"/>
                  <a:pt x="1724180" y="243467"/>
                </a:cubicBezTo>
                <a:close/>
                <a:moveTo>
                  <a:pt x="1718465" y="146107"/>
                </a:moveTo>
                <a:cubicBezTo>
                  <a:pt x="1716575" y="138502"/>
                  <a:pt x="1719367" y="136354"/>
                  <a:pt x="1727402" y="139189"/>
                </a:cubicBezTo>
                <a:cubicBezTo>
                  <a:pt x="1734792" y="141810"/>
                  <a:pt x="1735136" y="142670"/>
                  <a:pt x="1731140" y="148040"/>
                </a:cubicBezTo>
                <a:cubicBezTo>
                  <a:pt x="1727144" y="153411"/>
                  <a:pt x="1720055" y="152853"/>
                  <a:pt x="1718422" y="146236"/>
                </a:cubicBezTo>
                <a:close/>
                <a:moveTo>
                  <a:pt x="1730109" y="178159"/>
                </a:moveTo>
                <a:cubicBezTo>
                  <a:pt x="1732300" y="176784"/>
                  <a:pt x="1736038" y="180565"/>
                  <a:pt x="1736124" y="184175"/>
                </a:cubicBezTo>
                <a:cubicBezTo>
                  <a:pt x="1736124" y="185034"/>
                  <a:pt x="1734277" y="185764"/>
                  <a:pt x="1731827" y="185764"/>
                </a:cubicBezTo>
                <a:cubicBezTo>
                  <a:pt x="1729623" y="185657"/>
                  <a:pt x="1727922" y="183784"/>
                  <a:pt x="1728029" y="181579"/>
                </a:cubicBezTo>
                <a:cubicBezTo>
                  <a:pt x="1728098" y="180204"/>
                  <a:pt x="1728867" y="178963"/>
                  <a:pt x="1730066" y="178288"/>
                </a:cubicBezTo>
                <a:close/>
                <a:moveTo>
                  <a:pt x="1737026" y="4267033"/>
                </a:moveTo>
                <a:cubicBezTo>
                  <a:pt x="1736077" y="4269117"/>
                  <a:pt x="1734032" y="4270483"/>
                  <a:pt x="1731741" y="4270556"/>
                </a:cubicBezTo>
                <a:cubicBezTo>
                  <a:pt x="1726972" y="4270556"/>
                  <a:pt x="1726714" y="4268537"/>
                  <a:pt x="1730796" y="4262994"/>
                </a:cubicBezTo>
                <a:cubicBezTo>
                  <a:pt x="1734277" y="4258268"/>
                  <a:pt x="1739175" y="4261404"/>
                  <a:pt x="1736983" y="4267162"/>
                </a:cubicBezTo>
                <a:close/>
                <a:moveTo>
                  <a:pt x="1735050" y="4251436"/>
                </a:moveTo>
                <a:cubicBezTo>
                  <a:pt x="1731656" y="4251436"/>
                  <a:pt x="1728476" y="4245765"/>
                  <a:pt x="1730753" y="4243616"/>
                </a:cubicBezTo>
                <a:cubicBezTo>
                  <a:pt x="1732214" y="4242113"/>
                  <a:pt x="1738358" y="4246882"/>
                  <a:pt x="1738358" y="4249589"/>
                </a:cubicBezTo>
                <a:cubicBezTo>
                  <a:pt x="1738186" y="4250749"/>
                  <a:pt x="1736769" y="4251565"/>
                  <a:pt x="1735007" y="4251565"/>
                </a:cubicBezTo>
                <a:close/>
                <a:moveTo>
                  <a:pt x="1739948" y="4228192"/>
                </a:moveTo>
                <a:cubicBezTo>
                  <a:pt x="1739291" y="4229885"/>
                  <a:pt x="1737971" y="4231234"/>
                  <a:pt x="1736296" y="4231930"/>
                </a:cubicBezTo>
                <a:cubicBezTo>
                  <a:pt x="1734706" y="4232445"/>
                  <a:pt x="1733933" y="4231629"/>
                  <a:pt x="1734448" y="4230082"/>
                </a:cubicBezTo>
                <a:cubicBezTo>
                  <a:pt x="1735106" y="4228390"/>
                  <a:pt x="1736425" y="4227040"/>
                  <a:pt x="1738101" y="4226344"/>
                </a:cubicBezTo>
                <a:cubicBezTo>
                  <a:pt x="1739647" y="4225958"/>
                  <a:pt x="1740421" y="4226817"/>
                  <a:pt x="1739905" y="4228321"/>
                </a:cubicBezTo>
                <a:close/>
                <a:moveTo>
                  <a:pt x="1738229" y="3052822"/>
                </a:moveTo>
                <a:cubicBezTo>
                  <a:pt x="1733933" y="3055658"/>
                  <a:pt x="1731956" y="3055400"/>
                  <a:pt x="1731956" y="3051834"/>
                </a:cubicBezTo>
                <a:cubicBezTo>
                  <a:pt x="1731956" y="3047537"/>
                  <a:pt x="1736253" y="3045432"/>
                  <a:pt x="1738917" y="3048354"/>
                </a:cubicBezTo>
                <a:cubicBezTo>
                  <a:pt x="1740721" y="3050373"/>
                  <a:pt x="1740550" y="3051447"/>
                  <a:pt x="1738186" y="3052951"/>
                </a:cubicBezTo>
                <a:close/>
                <a:moveTo>
                  <a:pt x="1740678" y="1536133"/>
                </a:moveTo>
                <a:cubicBezTo>
                  <a:pt x="1741026" y="1534084"/>
                  <a:pt x="1742337" y="1532326"/>
                  <a:pt x="1744202" y="1531407"/>
                </a:cubicBezTo>
                <a:cubicBezTo>
                  <a:pt x="1746006" y="1530762"/>
                  <a:pt x="1746737" y="1531794"/>
                  <a:pt x="1746307" y="1534243"/>
                </a:cubicBezTo>
                <a:cubicBezTo>
                  <a:pt x="1745933" y="1536279"/>
                  <a:pt x="1744631" y="1538028"/>
                  <a:pt x="1742784" y="1538969"/>
                </a:cubicBezTo>
                <a:cubicBezTo>
                  <a:pt x="1740893" y="1539828"/>
                  <a:pt x="1740163" y="1538797"/>
                  <a:pt x="1740635" y="1536391"/>
                </a:cubicBezTo>
                <a:close/>
                <a:moveTo>
                  <a:pt x="1740678" y="2471496"/>
                </a:moveTo>
                <a:cubicBezTo>
                  <a:pt x="1741495" y="2467544"/>
                  <a:pt x="1745577" y="2466813"/>
                  <a:pt x="1745577" y="2470680"/>
                </a:cubicBezTo>
                <a:cubicBezTo>
                  <a:pt x="1745353" y="2472252"/>
                  <a:pt x="1744279" y="2473576"/>
                  <a:pt x="1742784" y="2474117"/>
                </a:cubicBezTo>
                <a:cubicBezTo>
                  <a:pt x="1740936" y="2474977"/>
                  <a:pt x="1740163" y="2473817"/>
                  <a:pt x="1740635" y="2471754"/>
                </a:cubicBezTo>
                <a:close/>
                <a:moveTo>
                  <a:pt x="1751033" y="4232660"/>
                </a:moveTo>
                <a:lnTo>
                  <a:pt x="1751033" y="4232660"/>
                </a:lnTo>
                <a:cubicBezTo>
                  <a:pt x="1749228" y="4237644"/>
                  <a:pt x="1746178" y="4239535"/>
                  <a:pt x="1743858" y="4237172"/>
                </a:cubicBezTo>
                <a:cubicBezTo>
                  <a:pt x="1741538" y="4234809"/>
                  <a:pt x="1742268" y="4232188"/>
                  <a:pt x="1745577" y="4232188"/>
                </a:cubicBezTo>
                <a:cubicBezTo>
                  <a:pt x="1747347" y="4232119"/>
                  <a:pt x="1748739" y="4230650"/>
                  <a:pt x="1748713" y="4228879"/>
                </a:cubicBezTo>
                <a:cubicBezTo>
                  <a:pt x="1748713" y="4227075"/>
                  <a:pt x="1749615" y="4226130"/>
                  <a:pt x="1750689" y="4226817"/>
                </a:cubicBezTo>
                <a:cubicBezTo>
                  <a:pt x="1751764" y="4227504"/>
                  <a:pt x="1751935" y="4230297"/>
                  <a:pt x="1750990" y="4232918"/>
                </a:cubicBezTo>
                <a:close/>
                <a:moveTo>
                  <a:pt x="1751334" y="1372434"/>
                </a:moveTo>
                <a:cubicBezTo>
                  <a:pt x="1751850" y="1371875"/>
                  <a:pt x="1753482" y="1372906"/>
                  <a:pt x="1754943" y="1374668"/>
                </a:cubicBezTo>
                <a:cubicBezTo>
                  <a:pt x="1756404" y="1376430"/>
                  <a:pt x="1756747" y="1377890"/>
                  <a:pt x="1755373" y="1377890"/>
                </a:cubicBezTo>
                <a:cubicBezTo>
                  <a:pt x="1752795" y="1378191"/>
                  <a:pt x="1749873" y="1374152"/>
                  <a:pt x="1751291" y="1372692"/>
                </a:cubicBezTo>
                <a:close/>
                <a:moveTo>
                  <a:pt x="1754943" y="4254745"/>
                </a:moveTo>
                <a:cubicBezTo>
                  <a:pt x="1754917" y="4253013"/>
                  <a:pt x="1756305" y="4251591"/>
                  <a:pt x="1758036" y="4251565"/>
                </a:cubicBezTo>
                <a:cubicBezTo>
                  <a:pt x="1758036" y="4251565"/>
                  <a:pt x="1758036" y="4251565"/>
                  <a:pt x="1758036" y="4251565"/>
                </a:cubicBezTo>
                <a:cubicBezTo>
                  <a:pt x="1759927" y="4251565"/>
                  <a:pt x="1760614" y="4252811"/>
                  <a:pt x="1759927" y="4254745"/>
                </a:cubicBezTo>
                <a:cubicBezTo>
                  <a:pt x="1759240" y="4256678"/>
                  <a:pt x="1757865" y="4257967"/>
                  <a:pt x="1756833" y="4257967"/>
                </a:cubicBezTo>
                <a:cubicBezTo>
                  <a:pt x="1755802" y="4257967"/>
                  <a:pt x="1754943" y="4256506"/>
                  <a:pt x="1754943" y="4254745"/>
                </a:cubicBezTo>
                <a:close/>
                <a:moveTo>
                  <a:pt x="1776168" y="4324908"/>
                </a:moveTo>
                <a:cubicBezTo>
                  <a:pt x="1764610" y="4324908"/>
                  <a:pt x="1759927" y="4325638"/>
                  <a:pt x="1760614" y="4327357"/>
                </a:cubicBezTo>
                <a:cubicBezTo>
                  <a:pt x="1761078" y="4328787"/>
                  <a:pt x="1760533" y="4330347"/>
                  <a:pt x="1759283" y="4331181"/>
                </a:cubicBezTo>
                <a:cubicBezTo>
                  <a:pt x="1756060" y="4333200"/>
                  <a:pt x="1756490" y="4324822"/>
                  <a:pt x="1759712" y="4322072"/>
                </a:cubicBezTo>
                <a:cubicBezTo>
                  <a:pt x="1762935" y="4319322"/>
                  <a:pt x="1791722" y="4319881"/>
                  <a:pt x="1792237" y="4322759"/>
                </a:cubicBezTo>
                <a:cubicBezTo>
                  <a:pt x="1792495" y="4324048"/>
                  <a:pt x="1786007" y="4324908"/>
                  <a:pt x="1776168" y="4324908"/>
                </a:cubicBezTo>
                <a:close/>
                <a:moveTo>
                  <a:pt x="1794729" y="4313178"/>
                </a:moveTo>
                <a:cubicBezTo>
                  <a:pt x="1792839" y="4311975"/>
                  <a:pt x="1792581" y="4311116"/>
                  <a:pt x="1794085" y="4311116"/>
                </a:cubicBezTo>
                <a:cubicBezTo>
                  <a:pt x="1795601" y="4311154"/>
                  <a:pt x="1797011" y="4311923"/>
                  <a:pt x="1797866" y="4313178"/>
                </a:cubicBezTo>
                <a:cubicBezTo>
                  <a:pt x="1799455" y="4315842"/>
                  <a:pt x="1798768" y="4315842"/>
                  <a:pt x="1794729" y="4313178"/>
                </a:cubicBezTo>
                <a:close/>
                <a:moveTo>
                  <a:pt x="1797737" y="247506"/>
                </a:moveTo>
                <a:cubicBezTo>
                  <a:pt x="1795932" y="247506"/>
                  <a:pt x="1795073" y="246561"/>
                  <a:pt x="1795760" y="245401"/>
                </a:cubicBezTo>
                <a:cubicBezTo>
                  <a:pt x="1796474" y="244236"/>
                  <a:pt x="1797672" y="243446"/>
                  <a:pt x="1799026" y="243252"/>
                </a:cubicBezTo>
                <a:cubicBezTo>
                  <a:pt x="1800164" y="243300"/>
                  <a:pt x="1801050" y="244258"/>
                  <a:pt x="1801002" y="245396"/>
                </a:cubicBezTo>
                <a:cubicBezTo>
                  <a:pt x="1801002" y="245396"/>
                  <a:pt x="1801002" y="245401"/>
                  <a:pt x="1801002" y="245401"/>
                </a:cubicBezTo>
                <a:cubicBezTo>
                  <a:pt x="1801002" y="246561"/>
                  <a:pt x="1799541" y="247506"/>
                  <a:pt x="1797909" y="247506"/>
                </a:cubicBezTo>
                <a:close/>
                <a:moveTo>
                  <a:pt x="1806330" y="4321685"/>
                </a:moveTo>
                <a:cubicBezTo>
                  <a:pt x="1803451" y="4321685"/>
                  <a:pt x="1801088" y="4320740"/>
                  <a:pt x="1801088" y="4319580"/>
                </a:cubicBezTo>
                <a:cubicBezTo>
                  <a:pt x="1801088" y="4318420"/>
                  <a:pt x="1803451" y="4317432"/>
                  <a:pt x="1806330" y="4317432"/>
                </a:cubicBezTo>
                <a:cubicBezTo>
                  <a:pt x="1809209" y="4317432"/>
                  <a:pt x="1811572" y="4318420"/>
                  <a:pt x="1811572" y="4319580"/>
                </a:cubicBezTo>
                <a:cubicBezTo>
                  <a:pt x="1811572" y="4320740"/>
                  <a:pt x="1809123" y="4321685"/>
                  <a:pt x="1806244" y="4321685"/>
                </a:cubicBezTo>
                <a:close/>
                <a:moveTo>
                  <a:pt x="1806330" y="4302566"/>
                </a:moveTo>
                <a:cubicBezTo>
                  <a:pt x="1805599" y="4301405"/>
                  <a:pt x="1806974" y="4300460"/>
                  <a:pt x="1809337" y="4300460"/>
                </a:cubicBezTo>
                <a:cubicBezTo>
                  <a:pt x="1811275" y="4300499"/>
                  <a:pt x="1813209" y="4300297"/>
                  <a:pt x="1815095" y="4299859"/>
                </a:cubicBezTo>
                <a:cubicBezTo>
                  <a:pt x="1815868" y="4299601"/>
                  <a:pt x="1816899" y="4300546"/>
                  <a:pt x="1817372" y="4302007"/>
                </a:cubicBezTo>
                <a:cubicBezTo>
                  <a:pt x="1818317" y="4305272"/>
                  <a:pt x="1808178" y="4305745"/>
                  <a:pt x="1806244" y="4302566"/>
                </a:cubicBezTo>
                <a:close/>
                <a:moveTo>
                  <a:pt x="1821583" y="4325939"/>
                </a:moveTo>
                <a:cubicBezTo>
                  <a:pt x="1817759" y="4325939"/>
                  <a:pt x="1814579" y="4322201"/>
                  <a:pt x="1816642" y="4320096"/>
                </a:cubicBezTo>
                <a:cubicBezTo>
                  <a:pt x="1817372" y="4319365"/>
                  <a:pt x="1819563" y="4320396"/>
                  <a:pt x="1821497" y="4322373"/>
                </a:cubicBezTo>
                <a:cubicBezTo>
                  <a:pt x="1824676" y="4325638"/>
                  <a:pt x="1824676" y="4325939"/>
                  <a:pt x="1821497" y="4325939"/>
                </a:cubicBezTo>
                <a:close/>
                <a:moveTo>
                  <a:pt x="1826223" y="4270384"/>
                </a:moveTo>
                <a:cubicBezTo>
                  <a:pt x="1823344" y="4270384"/>
                  <a:pt x="1822184" y="4269869"/>
                  <a:pt x="1823602" y="4269310"/>
                </a:cubicBezTo>
                <a:cubicBezTo>
                  <a:pt x="1825299" y="4268709"/>
                  <a:pt x="1827147" y="4268709"/>
                  <a:pt x="1828844" y="4269310"/>
                </a:cubicBezTo>
                <a:cubicBezTo>
                  <a:pt x="1830176" y="4269783"/>
                  <a:pt x="1829016" y="4270384"/>
                  <a:pt x="1826137" y="4270384"/>
                </a:cubicBezTo>
                <a:close/>
                <a:moveTo>
                  <a:pt x="1886848" y="4329118"/>
                </a:moveTo>
                <a:cubicBezTo>
                  <a:pt x="1884609" y="4328328"/>
                  <a:pt x="1882139" y="4328534"/>
                  <a:pt x="1880059" y="4329677"/>
                </a:cubicBezTo>
                <a:cubicBezTo>
                  <a:pt x="1877223" y="4331911"/>
                  <a:pt x="1862056" y="4328044"/>
                  <a:pt x="1853119" y="4322845"/>
                </a:cubicBezTo>
                <a:cubicBezTo>
                  <a:pt x="1845773" y="4318549"/>
                  <a:pt x="1844526" y="4318549"/>
                  <a:pt x="1845687" y="4323834"/>
                </a:cubicBezTo>
                <a:cubicBezTo>
                  <a:pt x="1846632" y="4327529"/>
                  <a:pt x="1845687" y="4328130"/>
                  <a:pt x="1839242" y="4328130"/>
                </a:cubicBezTo>
                <a:cubicBezTo>
                  <a:pt x="1832797" y="4328130"/>
                  <a:pt x="1832066" y="4327872"/>
                  <a:pt x="1835547" y="4325251"/>
                </a:cubicBezTo>
                <a:cubicBezTo>
                  <a:pt x="1839027" y="4322630"/>
                  <a:pt x="1839199" y="4322287"/>
                  <a:pt x="1834516" y="4318935"/>
                </a:cubicBezTo>
                <a:cubicBezTo>
                  <a:pt x="1831809" y="4317002"/>
                  <a:pt x="1830219" y="4314854"/>
                  <a:pt x="1830949" y="4314166"/>
                </a:cubicBezTo>
                <a:cubicBezTo>
                  <a:pt x="1832840" y="4312233"/>
                  <a:pt x="1841003" y="4312104"/>
                  <a:pt x="1847706" y="4313909"/>
                </a:cubicBezTo>
                <a:cubicBezTo>
                  <a:pt x="1850971" y="4314811"/>
                  <a:pt x="1853420" y="4314596"/>
                  <a:pt x="1853420" y="4313436"/>
                </a:cubicBezTo>
                <a:cubicBezTo>
                  <a:pt x="1853420" y="4312276"/>
                  <a:pt x="1851788" y="4311116"/>
                  <a:pt x="1849768" y="4310686"/>
                </a:cubicBezTo>
                <a:cubicBezTo>
                  <a:pt x="1847749" y="4310256"/>
                  <a:pt x="1847018" y="4309354"/>
                  <a:pt x="1848307" y="4308538"/>
                </a:cubicBezTo>
                <a:cubicBezTo>
                  <a:pt x="1851444" y="4306561"/>
                  <a:pt x="1855698" y="4309741"/>
                  <a:pt x="1856385" y="4314510"/>
                </a:cubicBezTo>
                <a:cubicBezTo>
                  <a:pt x="1856832" y="4316865"/>
                  <a:pt x="1858641" y="4318725"/>
                  <a:pt x="1860982" y="4319236"/>
                </a:cubicBezTo>
                <a:cubicBezTo>
                  <a:pt x="1864707" y="4320160"/>
                  <a:pt x="1868334" y="4321440"/>
                  <a:pt x="1871810" y="4323060"/>
                </a:cubicBezTo>
                <a:cubicBezTo>
                  <a:pt x="1875084" y="4324688"/>
                  <a:pt x="1878646" y="4325651"/>
                  <a:pt x="1882293" y="4325896"/>
                </a:cubicBezTo>
                <a:cubicBezTo>
                  <a:pt x="1888566" y="4325251"/>
                  <a:pt x="1891144" y="4325896"/>
                  <a:pt x="1891144" y="4328259"/>
                </a:cubicBezTo>
                <a:cubicBezTo>
                  <a:pt x="1891058" y="4329548"/>
                  <a:pt x="1889254" y="4329935"/>
                  <a:pt x="1886762" y="4329118"/>
                </a:cubicBezTo>
                <a:close/>
                <a:moveTo>
                  <a:pt x="1881606" y="4304542"/>
                </a:moveTo>
                <a:cubicBezTo>
                  <a:pt x="1880742" y="4303189"/>
                  <a:pt x="1880901" y="4301423"/>
                  <a:pt x="1881993" y="4300245"/>
                </a:cubicBezTo>
                <a:cubicBezTo>
                  <a:pt x="1884742" y="4297539"/>
                  <a:pt x="1895312" y="4295304"/>
                  <a:pt x="1895312" y="4297453"/>
                </a:cubicBezTo>
                <a:cubicBezTo>
                  <a:pt x="1895226" y="4301019"/>
                  <a:pt x="1883110" y="4307120"/>
                  <a:pt x="1881520" y="4304542"/>
                </a:cubicBezTo>
                <a:close/>
                <a:moveTo>
                  <a:pt x="1896386" y="4287699"/>
                </a:moveTo>
                <a:cubicBezTo>
                  <a:pt x="1895656" y="4288859"/>
                  <a:pt x="1894711" y="4289848"/>
                  <a:pt x="1894281" y="4289848"/>
                </a:cubicBezTo>
                <a:cubicBezTo>
                  <a:pt x="1893851" y="4289848"/>
                  <a:pt x="1892906" y="4288859"/>
                  <a:pt x="1892175" y="4287699"/>
                </a:cubicBezTo>
                <a:cubicBezTo>
                  <a:pt x="1891445" y="4286539"/>
                  <a:pt x="1892433" y="4285594"/>
                  <a:pt x="1894281" y="4285594"/>
                </a:cubicBezTo>
                <a:cubicBezTo>
                  <a:pt x="1896128" y="4285594"/>
                  <a:pt x="1896988" y="4286539"/>
                  <a:pt x="1896300" y="4287699"/>
                </a:cubicBezTo>
                <a:close/>
                <a:moveTo>
                  <a:pt x="1898448" y="2211296"/>
                </a:moveTo>
                <a:cubicBezTo>
                  <a:pt x="1899179" y="2210093"/>
                  <a:pt x="1900167" y="2209148"/>
                  <a:pt x="1900683" y="2209148"/>
                </a:cubicBezTo>
                <a:cubicBezTo>
                  <a:pt x="1901198" y="2209148"/>
                  <a:pt x="1901585" y="2210093"/>
                  <a:pt x="1901585" y="2211296"/>
                </a:cubicBezTo>
                <a:cubicBezTo>
                  <a:pt x="1901563" y="2212482"/>
                  <a:pt x="1900579" y="2213423"/>
                  <a:pt x="1899394" y="2213401"/>
                </a:cubicBezTo>
                <a:cubicBezTo>
                  <a:pt x="1899394" y="2213401"/>
                  <a:pt x="1899394" y="2213401"/>
                  <a:pt x="1899394" y="2213401"/>
                </a:cubicBezTo>
                <a:cubicBezTo>
                  <a:pt x="1898105" y="2213401"/>
                  <a:pt x="1897675" y="2212456"/>
                  <a:pt x="1898362" y="2211296"/>
                </a:cubicBezTo>
                <a:close/>
                <a:moveTo>
                  <a:pt x="1906698" y="4317690"/>
                </a:moveTo>
                <a:cubicBezTo>
                  <a:pt x="1905022" y="4320482"/>
                  <a:pt x="1902401" y="4320010"/>
                  <a:pt x="1899523" y="4316400"/>
                </a:cubicBezTo>
                <a:cubicBezTo>
                  <a:pt x="1896644" y="4312791"/>
                  <a:pt x="1898792" y="4312104"/>
                  <a:pt x="1904550" y="4314510"/>
                </a:cubicBezTo>
                <a:cubicBezTo>
                  <a:pt x="1906268" y="4315197"/>
                  <a:pt x="1907256" y="4316615"/>
                  <a:pt x="1906612" y="4317690"/>
                </a:cubicBezTo>
                <a:close/>
                <a:moveTo>
                  <a:pt x="1908245" y="2768132"/>
                </a:moveTo>
                <a:cubicBezTo>
                  <a:pt x="1908631" y="2766589"/>
                  <a:pt x="1910191" y="2765652"/>
                  <a:pt x="1911733" y="2766035"/>
                </a:cubicBezTo>
                <a:cubicBezTo>
                  <a:pt x="1912769" y="2766293"/>
                  <a:pt x="1913572" y="2767100"/>
                  <a:pt x="1913830" y="2768132"/>
                </a:cubicBezTo>
                <a:cubicBezTo>
                  <a:pt x="1914174" y="2769292"/>
                  <a:pt x="1912971" y="2770237"/>
                  <a:pt x="1911037" y="2770237"/>
                </a:cubicBezTo>
                <a:cubicBezTo>
                  <a:pt x="1909104" y="2770237"/>
                  <a:pt x="1907772" y="2769292"/>
                  <a:pt x="1908159" y="2768132"/>
                </a:cubicBezTo>
                <a:close/>
                <a:moveTo>
                  <a:pt x="1913916" y="4182476"/>
                </a:moveTo>
                <a:cubicBezTo>
                  <a:pt x="1912756" y="4183207"/>
                  <a:pt x="1911811" y="4182820"/>
                  <a:pt x="1911811" y="4181703"/>
                </a:cubicBezTo>
                <a:cubicBezTo>
                  <a:pt x="1911940" y="4180294"/>
                  <a:pt x="1912717" y="4179022"/>
                  <a:pt x="1913916" y="4178266"/>
                </a:cubicBezTo>
                <a:cubicBezTo>
                  <a:pt x="1915076" y="4177535"/>
                  <a:pt x="1916021" y="4177879"/>
                  <a:pt x="1916021" y="4179039"/>
                </a:cubicBezTo>
                <a:cubicBezTo>
                  <a:pt x="1915893" y="4180448"/>
                  <a:pt x="1915115" y="4181720"/>
                  <a:pt x="1913916" y="4182476"/>
                </a:cubicBezTo>
                <a:close/>
                <a:moveTo>
                  <a:pt x="1911080" y="4173582"/>
                </a:moveTo>
                <a:cubicBezTo>
                  <a:pt x="1908717" y="4171176"/>
                  <a:pt x="1909619" y="4168684"/>
                  <a:pt x="1912842" y="4168684"/>
                </a:cubicBezTo>
                <a:cubicBezTo>
                  <a:pt x="1914603" y="4168684"/>
                  <a:pt x="1916021" y="4169587"/>
                  <a:pt x="1916021" y="4170704"/>
                </a:cubicBezTo>
                <a:cubicBezTo>
                  <a:pt x="1916193" y="4173368"/>
                  <a:pt x="1912885" y="4175258"/>
                  <a:pt x="1911252" y="4173582"/>
                </a:cubicBezTo>
                <a:close/>
                <a:moveTo>
                  <a:pt x="1918127" y="4233734"/>
                </a:moveTo>
                <a:cubicBezTo>
                  <a:pt x="1916494" y="4231715"/>
                  <a:pt x="1916365" y="4230512"/>
                  <a:pt x="1917740" y="4230512"/>
                </a:cubicBezTo>
                <a:cubicBezTo>
                  <a:pt x="1919218" y="4230671"/>
                  <a:pt x="1920550" y="4231492"/>
                  <a:pt x="1921349" y="4232746"/>
                </a:cubicBezTo>
                <a:cubicBezTo>
                  <a:pt x="1923755" y="4236312"/>
                  <a:pt x="1921177" y="4237086"/>
                  <a:pt x="1918213" y="4233563"/>
                </a:cubicBezTo>
                <a:close/>
                <a:moveTo>
                  <a:pt x="1919158" y="1503737"/>
                </a:moveTo>
                <a:cubicBezTo>
                  <a:pt x="1917181" y="1503737"/>
                  <a:pt x="1916021" y="1501718"/>
                  <a:pt x="1916021" y="1498409"/>
                </a:cubicBezTo>
                <a:cubicBezTo>
                  <a:pt x="1916021" y="1495101"/>
                  <a:pt x="1917052" y="1493124"/>
                  <a:pt x="1918342" y="1493124"/>
                </a:cubicBezTo>
                <a:cubicBezTo>
                  <a:pt x="1919631" y="1493124"/>
                  <a:pt x="1920103" y="1494542"/>
                  <a:pt x="1919459" y="1496304"/>
                </a:cubicBezTo>
                <a:cubicBezTo>
                  <a:pt x="1918814" y="1498066"/>
                  <a:pt x="1919158" y="1499483"/>
                  <a:pt x="1920275" y="1499483"/>
                </a:cubicBezTo>
                <a:cubicBezTo>
                  <a:pt x="1921414" y="1499505"/>
                  <a:pt x="1922316" y="1500450"/>
                  <a:pt x="1922294" y="1501589"/>
                </a:cubicBezTo>
                <a:cubicBezTo>
                  <a:pt x="1922294" y="1501589"/>
                  <a:pt x="1922294" y="1501589"/>
                  <a:pt x="1922294" y="1501589"/>
                </a:cubicBezTo>
                <a:cubicBezTo>
                  <a:pt x="1922509" y="1502792"/>
                  <a:pt x="1921048" y="1503565"/>
                  <a:pt x="1919330" y="1503565"/>
                </a:cubicBezTo>
                <a:close/>
                <a:moveTo>
                  <a:pt x="1923025" y="227398"/>
                </a:moveTo>
                <a:cubicBezTo>
                  <a:pt x="1922410" y="226032"/>
                  <a:pt x="1922410" y="224468"/>
                  <a:pt x="1923025" y="223101"/>
                </a:cubicBezTo>
                <a:cubicBezTo>
                  <a:pt x="1925130" y="220996"/>
                  <a:pt x="1932864" y="224648"/>
                  <a:pt x="1932864" y="227742"/>
                </a:cubicBezTo>
                <a:cubicBezTo>
                  <a:pt x="1932907" y="231566"/>
                  <a:pt x="1924743" y="231394"/>
                  <a:pt x="1923197" y="227226"/>
                </a:cubicBezTo>
                <a:close/>
                <a:moveTo>
                  <a:pt x="1934840" y="4323404"/>
                </a:moveTo>
                <a:cubicBezTo>
                  <a:pt x="1931274" y="4326368"/>
                  <a:pt x="1924357" y="4327013"/>
                  <a:pt x="1924357" y="4324349"/>
                </a:cubicBezTo>
                <a:cubicBezTo>
                  <a:pt x="1924357" y="4322545"/>
                  <a:pt x="1931919" y="4315068"/>
                  <a:pt x="1936430" y="4312491"/>
                </a:cubicBezTo>
                <a:cubicBezTo>
                  <a:pt x="1940383" y="4310171"/>
                  <a:pt x="1938965" y="4319967"/>
                  <a:pt x="1935012" y="4323232"/>
                </a:cubicBezTo>
                <a:close/>
                <a:moveTo>
                  <a:pt x="1936946" y="442527"/>
                </a:moveTo>
                <a:cubicBezTo>
                  <a:pt x="1936769" y="440628"/>
                  <a:pt x="1935562" y="438978"/>
                  <a:pt x="1933809" y="438231"/>
                </a:cubicBezTo>
                <a:cubicBezTo>
                  <a:pt x="1928438" y="436125"/>
                  <a:pt x="1930372" y="432301"/>
                  <a:pt x="1936430" y="433032"/>
                </a:cubicBezTo>
                <a:cubicBezTo>
                  <a:pt x="1940941" y="433547"/>
                  <a:pt x="1942188" y="434793"/>
                  <a:pt x="1942188" y="438832"/>
                </a:cubicBezTo>
                <a:cubicBezTo>
                  <a:pt x="1942188" y="441668"/>
                  <a:pt x="1940984" y="444375"/>
                  <a:pt x="1939566" y="444847"/>
                </a:cubicBezTo>
                <a:cubicBezTo>
                  <a:pt x="1938149" y="445320"/>
                  <a:pt x="1937118" y="444117"/>
                  <a:pt x="1937118" y="442355"/>
                </a:cubicBezTo>
                <a:close/>
                <a:moveTo>
                  <a:pt x="1940168" y="1620776"/>
                </a:moveTo>
                <a:cubicBezTo>
                  <a:pt x="1939524" y="1619598"/>
                  <a:pt x="1939945" y="1618125"/>
                  <a:pt x="1941113" y="1617467"/>
                </a:cubicBezTo>
                <a:cubicBezTo>
                  <a:pt x="1943210" y="1616359"/>
                  <a:pt x="1945809" y="1617158"/>
                  <a:pt x="1946922" y="1619255"/>
                </a:cubicBezTo>
                <a:cubicBezTo>
                  <a:pt x="1947163" y="1619714"/>
                  <a:pt x="1947322" y="1620217"/>
                  <a:pt x="1947386" y="1620733"/>
                </a:cubicBezTo>
                <a:cubicBezTo>
                  <a:pt x="1947558" y="1623096"/>
                  <a:pt x="1941930" y="1623096"/>
                  <a:pt x="1940340" y="1620604"/>
                </a:cubicBezTo>
                <a:close/>
                <a:moveTo>
                  <a:pt x="1953702" y="4319752"/>
                </a:moveTo>
                <a:cubicBezTo>
                  <a:pt x="1952542" y="4319752"/>
                  <a:pt x="1951597" y="4317604"/>
                  <a:pt x="1951640" y="4314983"/>
                </a:cubicBezTo>
                <a:cubicBezTo>
                  <a:pt x="1951640" y="4311116"/>
                  <a:pt x="1952070" y="4310686"/>
                  <a:pt x="1953702" y="4313350"/>
                </a:cubicBezTo>
                <a:cubicBezTo>
                  <a:pt x="1954690" y="4314806"/>
                  <a:pt x="1955391" y="4316439"/>
                  <a:pt x="1955765" y="4318162"/>
                </a:cubicBezTo>
                <a:cubicBezTo>
                  <a:pt x="1955546" y="4319017"/>
                  <a:pt x="1954759" y="4319606"/>
                  <a:pt x="1953874" y="4319580"/>
                </a:cubicBezTo>
                <a:close/>
                <a:moveTo>
                  <a:pt x="1998043" y="4316873"/>
                </a:moveTo>
                <a:cubicBezTo>
                  <a:pt x="1995121" y="4322158"/>
                  <a:pt x="1986098" y="4322201"/>
                  <a:pt x="1979482" y="4316873"/>
                </a:cubicBezTo>
                <a:cubicBezTo>
                  <a:pt x="1975357" y="4313535"/>
                  <a:pt x="1970064" y="4311988"/>
                  <a:pt x="1964788" y="4312577"/>
                </a:cubicBezTo>
                <a:cubicBezTo>
                  <a:pt x="1961367" y="4313066"/>
                  <a:pt x="1957874" y="4312559"/>
                  <a:pt x="1954733" y="4311116"/>
                </a:cubicBezTo>
                <a:cubicBezTo>
                  <a:pt x="1954132" y="4310128"/>
                  <a:pt x="1950781" y="4310171"/>
                  <a:pt x="1947257" y="4311116"/>
                </a:cubicBezTo>
                <a:cubicBezTo>
                  <a:pt x="1942574" y="4312491"/>
                  <a:pt x="1941070" y="4312319"/>
                  <a:pt x="1941672" y="4310428"/>
                </a:cubicBezTo>
                <a:cubicBezTo>
                  <a:pt x="1942273" y="4308538"/>
                  <a:pt x="1945152" y="4307549"/>
                  <a:pt x="1948418" y="4307163"/>
                </a:cubicBezTo>
                <a:cubicBezTo>
                  <a:pt x="1951709" y="4306785"/>
                  <a:pt x="1954824" y="4305470"/>
                  <a:pt x="1957397" y="4303382"/>
                </a:cubicBezTo>
                <a:cubicBezTo>
                  <a:pt x="1960577" y="4300116"/>
                  <a:pt x="1965518" y="4300417"/>
                  <a:pt x="1964830" y="4303811"/>
                </a:cubicBezTo>
                <a:cubicBezTo>
                  <a:pt x="1964143" y="4307206"/>
                  <a:pt x="1972178" y="4309139"/>
                  <a:pt x="1977720" y="4307721"/>
                </a:cubicBezTo>
                <a:cubicBezTo>
                  <a:pt x="1981200" y="4306862"/>
                  <a:pt x="1983606" y="4307721"/>
                  <a:pt x="1986614" y="4311803"/>
                </a:cubicBezTo>
                <a:cubicBezTo>
                  <a:pt x="1989622" y="4315885"/>
                  <a:pt x="1991555" y="4316529"/>
                  <a:pt x="1993703" y="4315197"/>
                </a:cubicBezTo>
                <a:cubicBezTo>
                  <a:pt x="1998429" y="4312233"/>
                  <a:pt x="2000320" y="4312748"/>
                  <a:pt x="1998215" y="4316701"/>
                </a:cubicBezTo>
                <a:close/>
                <a:moveTo>
                  <a:pt x="2000062" y="1758781"/>
                </a:moveTo>
                <a:cubicBezTo>
                  <a:pt x="1997643" y="1758541"/>
                  <a:pt x="1995749" y="1756607"/>
                  <a:pt x="1995551" y="1754184"/>
                </a:cubicBezTo>
                <a:cubicBezTo>
                  <a:pt x="1995551" y="1751133"/>
                  <a:pt x="1999246" y="1752208"/>
                  <a:pt x="2000535" y="1755602"/>
                </a:cubicBezTo>
                <a:cubicBezTo>
                  <a:pt x="2001351" y="1757149"/>
                  <a:pt x="2001136" y="1758609"/>
                  <a:pt x="2000234" y="1758609"/>
                </a:cubicBezTo>
                <a:close/>
                <a:moveTo>
                  <a:pt x="2000793" y="219363"/>
                </a:moveTo>
                <a:cubicBezTo>
                  <a:pt x="1998559" y="220094"/>
                  <a:pt x="1990008" y="205872"/>
                  <a:pt x="1991684" y="204197"/>
                </a:cubicBezTo>
                <a:cubicBezTo>
                  <a:pt x="1993360" y="202521"/>
                  <a:pt x="2001867" y="206044"/>
                  <a:pt x="2002167" y="209696"/>
                </a:cubicBezTo>
                <a:cubicBezTo>
                  <a:pt x="2002167" y="211887"/>
                  <a:pt x="2002597" y="214809"/>
                  <a:pt x="2002683" y="216141"/>
                </a:cubicBezTo>
                <a:cubicBezTo>
                  <a:pt x="2002774" y="217409"/>
                  <a:pt x="2002095" y="218612"/>
                  <a:pt x="2000965" y="219192"/>
                </a:cubicBezTo>
                <a:close/>
                <a:moveTo>
                  <a:pt x="1998988" y="180308"/>
                </a:moveTo>
                <a:cubicBezTo>
                  <a:pt x="1996625" y="177944"/>
                  <a:pt x="1997570" y="175410"/>
                  <a:pt x="2000793" y="175410"/>
                </a:cubicBezTo>
                <a:cubicBezTo>
                  <a:pt x="2002511" y="175410"/>
                  <a:pt x="2003929" y="176312"/>
                  <a:pt x="2003929" y="177429"/>
                </a:cubicBezTo>
                <a:cubicBezTo>
                  <a:pt x="2004144" y="179921"/>
                  <a:pt x="2000836" y="181854"/>
                  <a:pt x="1999160" y="180136"/>
                </a:cubicBezTo>
                <a:close/>
                <a:moveTo>
                  <a:pt x="2006034" y="4322931"/>
                </a:moveTo>
                <a:cubicBezTo>
                  <a:pt x="2004874" y="4323662"/>
                  <a:pt x="2003929" y="4323275"/>
                  <a:pt x="2003929" y="4322158"/>
                </a:cubicBezTo>
                <a:cubicBezTo>
                  <a:pt x="2004062" y="4320736"/>
                  <a:pt x="2004840" y="4319455"/>
                  <a:pt x="2006034" y="4318678"/>
                </a:cubicBezTo>
                <a:cubicBezTo>
                  <a:pt x="2007195" y="4317947"/>
                  <a:pt x="2008140" y="4318334"/>
                  <a:pt x="2008140" y="4319494"/>
                </a:cubicBezTo>
                <a:cubicBezTo>
                  <a:pt x="2007985" y="4320804"/>
                  <a:pt x="2007285" y="4321990"/>
                  <a:pt x="2006206" y="4322759"/>
                </a:cubicBezTo>
                <a:close/>
                <a:moveTo>
                  <a:pt x="2010331" y="4294273"/>
                </a:moveTo>
                <a:cubicBezTo>
                  <a:pt x="2012651" y="4294273"/>
                  <a:pt x="2014628" y="4295133"/>
                  <a:pt x="2014628" y="4296249"/>
                </a:cubicBezTo>
                <a:cubicBezTo>
                  <a:pt x="2014628" y="4298956"/>
                  <a:pt x="2012050" y="4300245"/>
                  <a:pt x="2008870" y="4299085"/>
                </a:cubicBezTo>
                <a:cubicBezTo>
                  <a:pt x="2004703" y="4297410"/>
                  <a:pt x="2005777" y="4294101"/>
                  <a:pt x="2010374" y="4294101"/>
                </a:cubicBezTo>
                <a:close/>
                <a:moveTo>
                  <a:pt x="2011835" y="4318420"/>
                </a:moveTo>
                <a:cubicBezTo>
                  <a:pt x="2009214" y="4315756"/>
                  <a:pt x="2010202" y="4310901"/>
                  <a:pt x="2012995" y="4312705"/>
                </a:cubicBezTo>
                <a:cubicBezTo>
                  <a:pt x="2014288" y="4313573"/>
                  <a:pt x="2015753" y="4314145"/>
                  <a:pt x="2017291" y="4314381"/>
                </a:cubicBezTo>
                <a:cubicBezTo>
                  <a:pt x="2018318" y="4314592"/>
                  <a:pt x="2019032" y="4315528"/>
                  <a:pt x="2018967" y="4316572"/>
                </a:cubicBezTo>
                <a:cubicBezTo>
                  <a:pt x="2019010" y="4318978"/>
                  <a:pt x="2013897" y="4320310"/>
                  <a:pt x="2011878" y="4318248"/>
                </a:cubicBezTo>
                <a:close/>
                <a:moveTo>
                  <a:pt x="2020428" y="4258268"/>
                </a:moveTo>
                <a:cubicBezTo>
                  <a:pt x="2015444" y="4258268"/>
                  <a:pt x="2012265" y="4252682"/>
                  <a:pt x="2012995" y="4245077"/>
                </a:cubicBezTo>
                <a:cubicBezTo>
                  <a:pt x="2013897" y="4235883"/>
                  <a:pt x="2019869" y="4235324"/>
                  <a:pt x="2020170" y="4244433"/>
                </a:cubicBezTo>
                <a:cubicBezTo>
                  <a:pt x="2020265" y="4247870"/>
                  <a:pt x="2020871" y="4251273"/>
                  <a:pt x="2021975" y="4254530"/>
                </a:cubicBezTo>
                <a:cubicBezTo>
                  <a:pt x="2022963" y="4256893"/>
                  <a:pt x="2022490" y="4257967"/>
                  <a:pt x="2020299" y="4257967"/>
                </a:cubicBezTo>
                <a:close/>
                <a:moveTo>
                  <a:pt x="2030310" y="4308538"/>
                </a:moveTo>
                <a:cubicBezTo>
                  <a:pt x="2025584" y="4312061"/>
                  <a:pt x="2022490" y="4312190"/>
                  <a:pt x="2023565" y="4308881"/>
                </a:cubicBezTo>
                <a:cubicBezTo>
                  <a:pt x="2023994" y="4307507"/>
                  <a:pt x="2026572" y="4306217"/>
                  <a:pt x="2029279" y="4306046"/>
                </a:cubicBezTo>
                <a:cubicBezTo>
                  <a:pt x="2033747" y="4305401"/>
                  <a:pt x="2033790" y="4305530"/>
                  <a:pt x="2030181" y="4308452"/>
                </a:cubicBezTo>
                <a:close/>
                <a:moveTo>
                  <a:pt x="2034607" y="4317904"/>
                </a:moveTo>
                <a:cubicBezTo>
                  <a:pt x="2033988" y="4316727"/>
                  <a:pt x="2034405" y="4315270"/>
                  <a:pt x="2035552" y="4314596"/>
                </a:cubicBezTo>
                <a:cubicBezTo>
                  <a:pt x="2036712" y="4313866"/>
                  <a:pt x="2037657" y="4314596"/>
                  <a:pt x="2037657" y="4316572"/>
                </a:cubicBezTo>
                <a:cubicBezTo>
                  <a:pt x="2037614" y="4320010"/>
                  <a:pt x="2036368" y="4320525"/>
                  <a:pt x="2034564" y="4317604"/>
                </a:cubicBezTo>
                <a:close/>
                <a:moveTo>
                  <a:pt x="2029923" y="4298741"/>
                </a:moveTo>
                <a:cubicBezTo>
                  <a:pt x="2022275" y="4298183"/>
                  <a:pt x="2021029" y="4297410"/>
                  <a:pt x="2021029" y="4293242"/>
                </a:cubicBezTo>
                <a:cubicBezTo>
                  <a:pt x="2021029" y="4286410"/>
                  <a:pt x="2022619" y="4285594"/>
                  <a:pt x="2029064" y="4288945"/>
                </a:cubicBezTo>
                <a:cubicBezTo>
                  <a:pt x="2032630" y="4290836"/>
                  <a:pt x="2034907" y="4291094"/>
                  <a:pt x="2035380" y="4289719"/>
                </a:cubicBezTo>
                <a:cubicBezTo>
                  <a:pt x="2036325" y="4286797"/>
                  <a:pt x="2041954" y="4291523"/>
                  <a:pt x="2041954" y="4295261"/>
                </a:cubicBezTo>
                <a:cubicBezTo>
                  <a:pt x="2041954" y="4298999"/>
                  <a:pt x="2040149" y="4299515"/>
                  <a:pt x="2029923" y="4298741"/>
                </a:cubicBezTo>
                <a:close/>
                <a:moveTo>
                  <a:pt x="2043758" y="4247526"/>
                </a:moveTo>
                <a:cubicBezTo>
                  <a:pt x="2039891" y="4250061"/>
                  <a:pt x="2035681" y="4249890"/>
                  <a:pt x="2035681" y="4247269"/>
                </a:cubicBezTo>
                <a:cubicBezTo>
                  <a:pt x="2035681" y="4244648"/>
                  <a:pt x="2041180" y="4242328"/>
                  <a:pt x="2044274" y="4244218"/>
                </a:cubicBezTo>
                <a:cubicBezTo>
                  <a:pt x="2045778" y="4245335"/>
                  <a:pt x="2045692" y="4246238"/>
                  <a:pt x="2043586" y="4247526"/>
                </a:cubicBezTo>
                <a:close/>
                <a:moveTo>
                  <a:pt x="2045004" y="2948759"/>
                </a:moveTo>
                <a:cubicBezTo>
                  <a:pt x="2043200" y="2948759"/>
                  <a:pt x="2042298" y="2947814"/>
                  <a:pt x="2043028" y="2946611"/>
                </a:cubicBezTo>
                <a:cubicBezTo>
                  <a:pt x="2043745" y="2945455"/>
                  <a:pt x="2044944" y="2944686"/>
                  <a:pt x="2046293" y="2944506"/>
                </a:cubicBezTo>
                <a:cubicBezTo>
                  <a:pt x="2047415" y="2944553"/>
                  <a:pt x="2048296" y="2945490"/>
                  <a:pt x="2048270" y="2946611"/>
                </a:cubicBezTo>
                <a:cubicBezTo>
                  <a:pt x="2048098" y="2947814"/>
                  <a:pt x="2046637" y="2948759"/>
                  <a:pt x="2044832" y="2948759"/>
                </a:cubicBezTo>
                <a:close/>
                <a:moveTo>
                  <a:pt x="2041954" y="2874300"/>
                </a:moveTo>
                <a:cubicBezTo>
                  <a:pt x="2041717" y="2871271"/>
                  <a:pt x="2043982" y="2868624"/>
                  <a:pt x="2047011" y="2868392"/>
                </a:cubicBezTo>
                <a:cubicBezTo>
                  <a:pt x="2048764" y="2868255"/>
                  <a:pt x="2050478" y="2868963"/>
                  <a:pt x="2051621" y="2870304"/>
                </a:cubicBezTo>
                <a:cubicBezTo>
                  <a:pt x="2054586" y="2872839"/>
                  <a:pt x="2054543" y="2873354"/>
                  <a:pt x="2051191" y="2875889"/>
                </a:cubicBezTo>
                <a:cubicBezTo>
                  <a:pt x="2045606" y="2879885"/>
                  <a:pt x="2041782" y="2879241"/>
                  <a:pt x="2041782" y="2874300"/>
                </a:cubicBezTo>
                <a:close/>
                <a:moveTo>
                  <a:pt x="2052266" y="4265486"/>
                </a:moveTo>
                <a:cubicBezTo>
                  <a:pt x="2050805" y="4263682"/>
                  <a:pt x="2050590" y="4262264"/>
                  <a:pt x="2051750" y="4262264"/>
                </a:cubicBezTo>
                <a:cubicBezTo>
                  <a:pt x="2053649" y="4262766"/>
                  <a:pt x="2055316" y="4263905"/>
                  <a:pt x="2056476" y="4265486"/>
                </a:cubicBezTo>
                <a:cubicBezTo>
                  <a:pt x="2057937" y="4267248"/>
                  <a:pt x="2058152" y="4268666"/>
                  <a:pt x="2056992" y="4268666"/>
                </a:cubicBezTo>
                <a:cubicBezTo>
                  <a:pt x="2055101" y="4268176"/>
                  <a:pt x="2053434" y="4267054"/>
                  <a:pt x="2052266" y="4265486"/>
                </a:cubicBezTo>
                <a:close/>
                <a:moveTo>
                  <a:pt x="2063437" y="4306647"/>
                </a:moveTo>
                <a:cubicBezTo>
                  <a:pt x="2057980" y="4305874"/>
                  <a:pt x="2054371" y="4304241"/>
                  <a:pt x="2054371" y="4302351"/>
                </a:cubicBezTo>
                <a:cubicBezTo>
                  <a:pt x="2054371" y="4299343"/>
                  <a:pt x="2058453" y="4299988"/>
                  <a:pt x="2062019" y="4303554"/>
                </a:cubicBezTo>
                <a:cubicBezTo>
                  <a:pt x="2063737" y="4305401"/>
                  <a:pt x="2064296" y="4306733"/>
                  <a:pt x="2063437" y="4306561"/>
                </a:cubicBezTo>
                <a:close/>
                <a:moveTo>
                  <a:pt x="2063694" y="2887061"/>
                </a:moveTo>
                <a:cubicBezTo>
                  <a:pt x="2061761" y="2883924"/>
                  <a:pt x="2063694" y="2882764"/>
                  <a:pt x="2067690" y="2884225"/>
                </a:cubicBezTo>
                <a:cubicBezTo>
                  <a:pt x="2069581" y="2884955"/>
                  <a:pt x="2070569" y="2886416"/>
                  <a:pt x="2069924" y="2887447"/>
                </a:cubicBezTo>
                <a:cubicBezTo>
                  <a:pt x="2068593" y="2889939"/>
                  <a:pt x="2065413" y="2889767"/>
                  <a:pt x="2063694" y="2886975"/>
                </a:cubicBezTo>
                <a:close/>
                <a:moveTo>
                  <a:pt x="2066917" y="4283446"/>
                </a:moveTo>
                <a:cubicBezTo>
                  <a:pt x="2066917" y="4282286"/>
                  <a:pt x="2068335" y="4281340"/>
                  <a:pt x="2070053" y="4281340"/>
                </a:cubicBezTo>
                <a:cubicBezTo>
                  <a:pt x="2071772" y="4281340"/>
                  <a:pt x="2073190" y="4282286"/>
                  <a:pt x="2073190" y="4283446"/>
                </a:cubicBezTo>
                <a:cubicBezTo>
                  <a:pt x="2073190" y="4284606"/>
                  <a:pt x="2071815" y="4285594"/>
                  <a:pt x="2070053" y="4285594"/>
                </a:cubicBezTo>
                <a:cubicBezTo>
                  <a:pt x="2068292" y="4285594"/>
                  <a:pt x="2066917" y="4284606"/>
                  <a:pt x="2066917" y="4283446"/>
                </a:cubicBezTo>
                <a:close/>
                <a:moveTo>
                  <a:pt x="2070655" y="4321599"/>
                </a:moveTo>
                <a:cubicBezTo>
                  <a:pt x="2067389" y="4315756"/>
                  <a:pt x="2067347" y="4315026"/>
                  <a:pt x="2070397" y="4313866"/>
                </a:cubicBezTo>
                <a:cubicBezTo>
                  <a:pt x="2072485" y="4313127"/>
                  <a:pt x="2074788" y="4314093"/>
                  <a:pt x="2075725" y="4316100"/>
                </a:cubicBezTo>
                <a:cubicBezTo>
                  <a:pt x="2076799" y="4318076"/>
                  <a:pt x="2078561" y="4319107"/>
                  <a:pt x="2079635" y="4318420"/>
                </a:cubicBezTo>
                <a:cubicBezTo>
                  <a:pt x="2080709" y="4317732"/>
                  <a:pt x="2081568" y="4319666"/>
                  <a:pt x="2081568" y="4322716"/>
                </a:cubicBezTo>
                <a:cubicBezTo>
                  <a:pt x="2081482" y="4330321"/>
                  <a:pt x="2075209" y="4329935"/>
                  <a:pt x="2070655" y="4321599"/>
                </a:cubicBezTo>
                <a:close/>
                <a:moveTo>
                  <a:pt x="2082599" y="4300374"/>
                </a:moveTo>
                <a:cubicBezTo>
                  <a:pt x="2081826" y="4299128"/>
                  <a:pt x="2078303" y="4298785"/>
                  <a:pt x="2074006" y="4299558"/>
                </a:cubicBezTo>
                <a:cubicBezTo>
                  <a:pt x="2065671" y="4301148"/>
                  <a:pt x="2064898" y="4298828"/>
                  <a:pt x="2072073" y="4293500"/>
                </a:cubicBezTo>
                <a:cubicBezTo>
                  <a:pt x="2076971" y="4289891"/>
                  <a:pt x="2077229" y="4289934"/>
                  <a:pt x="2079377" y="4294058"/>
                </a:cubicBezTo>
                <a:cubicBezTo>
                  <a:pt x="2080387" y="4296241"/>
                  <a:pt x="2082359" y="4297831"/>
                  <a:pt x="2084705" y="4298355"/>
                </a:cubicBezTo>
                <a:cubicBezTo>
                  <a:pt x="2086423" y="4298355"/>
                  <a:pt x="2087798" y="4299300"/>
                  <a:pt x="2087798" y="4300503"/>
                </a:cubicBezTo>
                <a:cubicBezTo>
                  <a:pt x="2087884" y="4303253"/>
                  <a:pt x="2084275" y="4303167"/>
                  <a:pt x="2082599" y="4300374"/>
                </a:cubicBezTo>
                <a:close/>
                <a:moveTo>
                  <a:pt x="2088400" y="4201553"/>
                </a:moveTo>
                <a:cubicBezTo>
                  <a:pt x="2087197" y="4200350"/>
                  <a:pt x="2086299" y="4198876"/>
                  <a:pt x="2085779" y="4197257"/>
                </a:cubicBezTo>
                <a:cubicBezTo>
                  <a:pt x="2085779" y="4195108"/>
                  <a:pt x="2091794" y="4196054"/>
                  <a:pt x="2093212" y="4198417"/>
                </a:cubicBezTo>
                <a:cubicBezTo>
                  <a:pt x="2095446" y="4202283"/>
                  <a:pt x="2091321" y="4204776"/>
                  <a:pt x="2088400" y="4201553"/>
                </a:cubicBezTo>
                <a:close/>
                <a:moveTo>
                  <a:pt x="2090075" y="2972219"/>
                </a:moveTo>
                <a:cubicBezTo>
                  <a:pt x="2088318" y="2972726"/>
                  <a:pt x="2086488" y="2971712"/>
                  <a:pt x="2085981" y="2969954"/>
                </a:cubicBezTo>
                <a:cubicBezTo>
                  <a:pt x="2085478" y="2968197"/>
                  <a:pt x="2086492" y="2966367"/>
                  <a:pt x="2088245" y="2965860"/>
                </a:cubicBezTo>
                <a:cubicBezTo>
                  <a:pt x="2088842" y="2965688"/>
                  <a:pt x="2089478" y="2965688"/>
                  <a:pt x="2090075" y="2965860"/>
                </a:cubicBezTo>
                <a:cubicBezTo>
                  <a:pt x="2092438" y="2965860"/>
                  <a:pt x="2094372" y="2967278"/>
                  <a:pt x="2094372" y="2969039"/>
                </a:cubicBezTo>
                <a:cubicBezTo>
                  <a:pt x="2094372" y="2970801"/>
                  <a:pt x="2092310" y="2972219"/>
                  <a:pt x="2090075" y="2972219"/>
                </a:cubicBezTo>
                <a:close/>
                <a:moveTo>
                  <a:pt x="2100172" y="4315541"/>
                </a:moveTo>
                <a:cubicBezTo>
                  <a:pt x="2099502" y="4317238"/>
                  <a:pt x="2098166" y="4318587"/>
                  <a:pt x="2096477" y="4319279"/>
                </a:cubicBezTo>
                <a:cubicBezTo>
                  <a:pt x="2094931" y="4319795"/>
                  <a:pt x="2094157" y="4318978"/>
                  <a:pt x="2094673" y="4317389"/>
                </a:cubicBezTo>
                <a:cubicBezTo>
                  <a:pt x="2095343" y="4315717"/>
                  <a:pt x="2096662" y="4314385"/>
                  <a:pt x="2098325" y="4313693"/>
                </a:cubicBezTo>
                <a:cubicBezTo>
                  <a:pt x="2099786" y="4313049"/>
                  <a:pt x="2100559" y="4313866"/>
                  <a:pt x="2100043" y="4315455"/>
                </a:cubicBezTo>
                <a:close/>
                <a:moveTo>
                  <a:pt x="2106703" y="4296292"/>
                </a:moveTo>
                <a:cubicBezTo>
                  <a:pt x="2105500" y="4296292"/>
                  <a:pt x="2105070" y="4295347"/>
                  <a:pt x="2105801" y="4294187"/>
                </a:cubicBezTo>
                <a:cubicBezTo>
                  <a:pt x="2106531" y="4293027"/>
                  <a:pt x="2107519" y="4292039"/>
                  <a:pt x="2108035" y="4292039"/>
                </a:cubicBezTo>
                <a:cubicBezTo>
                  <a:pt x="2108551" y="4292039"/>
                  <a:pt x="2108937" y="4292984"/>
                  <a:pt x="2108937" y="4294187"/>
                </a:cubicBezTo>
                <a:cubicBezTo>
                  <a:pt x="2108873" y="4295373"/>
                  <a:pt x="2107859" y="4296280"/>
                  <a:pt x="2106673" y="4296215"/>
                </a:cubicBezTo>
                <a:cubicBezTo>
                  <a:pt x="2106643" y="4296211"/>
                  <a:pt x="2106609" y="4296211"/>
                  <a:pt x="2106574" y="4296207"/>
                </a:cubicBezTo>
                <a:close/>
                <a:moveTo>
                  <a:pt x="2116156" y="4251866"/>
                </a:moveTo>
                <a:cubicBezTo>
                  <a:pt x="2114738" y="4254186"/>
                  <a:pt x="2113578" y="4254100"/>
                  <a:pt x="2106875" y="4251393"/>
                </a:cubicBezTo>
                <a:cubicBezTo>
                  <a:pt x="2104061" y="4250242"/>
                  <a:pt x="2100993" y="4249855"/>
                  <a:pt x="2097981" y="4250276"/>
                </a:cubicBezTo>
                <a:cubicBezTo>
                  <a:pt x="2095962" y="4250835"/>
                  <a:pt x="2094286" y="4250276"/>
                  <a:pt x="2094286" y="4249503"/>
                </a:cubicBezTo>
                <a:cubicBezTo>
                  <a:pt x="2094286" y="4245206"/>
                  <a:pt x="2097036" y="4240910"/>
                  <a:pt x="2099614" y="4240910"/>
                </a:cubicBezTo>
                <a:cubicBezTo>
                  <a:pt x="2103953" y="4240953"/>
                  <a:pt x="2117273" y="4249675"/>
                  <a:pt x="2115855" y="4251780"/>
                </a:cubicBezTo>
                <a:close/>
                <a:moveTo>
                  <a:pt x="2112160" y="97813"/>
                </a:moveTo>
                <a:cubicBezTo>
                  <a:pt x="2108078" y="93517"/>
                  <a:pt x="2108723" y="89693"/>
                  <a:pt x="2113535" y="88748"/>
                </a:cubicBezTo>
                <a:cubicBezTo>
                  <a:pt x="2115425" y="88361"/>
                  <a:pt x="2117445" y="90037"/>
                  <a:pt x="2118261" y="92658"/>
                </a:cubicBezTo>
                <a:cubicBezTo>
                  <a:pt x="2120151" y="98888"/>
                  <a:pt x="2116542" y="102110"/>
                  <a:pt x="2112160" y="97813"/>
                </a:cubicBezTo>
                <a:close/>
                <a:moveTo>
                  <a:pt x="2119292" y="1807848"/>
                </a:moveTo>
                <a:cubicBezTo>
                  <a:pt x="2118128" y="1807848"/>
                  <a:pt x="2117187" y="1806907"/>
                  <a:pt x="2117187" y="1805743"/>
                </a:cubicBezTo>
                <a:cubicBezTo>
                  <a:pt x="2117187" y="1804574"/>
                  <a:pt x="2118123" y="1803616"/>
                  <a:pt x="2119292" y="1803595"/>
                </a:cubicBezTo>
                <a:cubicBezTo>
                  <a:pt x="2120456" y="1803616"/>
                  <a:pt x="2121376" y="1804578"/>
                  <a:pt x="2121355" y="1805743"/>
                </a:cubicBezTo>
                <a:cubicBezTo>
                  <a:pt x="2121355" y="1805743"/>
                  <a:pt x="2121355" y="1805743"/>
                  <a:pt x="2121355" y="1805743"/>
                </a:cubicBezTo>
                <a:cubicBezTo>
                  <a:pt x="2121187" y="1806744"/>
                  <a:pt x="2120310" y="1807474"/>
                  <a:pt x="2119292" y="1807462"/>
                </a:cubicBezTo>
                <a:close/>
                <a:moveTo>
                  <a:pt x="2128959" y="4328474"/>
                </a:moveTo>
                <a:cubicBezTo>
                  <a:pt x="2124542" y="4327855"/>
                  <a:pt x="2121462" y="4323773"/>
                  <a:pt x="2122080" y="4319357"/>
                </a:cubicBezTo>
                <a:cubicBezTo>
                  <a:pt x="2122115" y="4319112"/>
                  <a:pt x="2122158" y="4318871"/>
                  <a:pt x="2122214" y="4318635"/>
                </a:cubicBezTo>
                <a:cubicBezTo>
                  <a:pt x="2123460" y="4315455"/>
                  <a:pt x="2123889" y="4315455"/>
                  <a:pt x="2127670" y="4318935"/>
                </a:cubicBezTo>
                <a:cubicBezTo>
                  <a:pt x="2129797" y="4320624"/>
                  <a:pt x="2131305" y="4322961"/>
                  <a:pt x="2131967" y="4325595"/>
                </a:cubicBezTo>
                <a:cubicBezTo>
                  <a:pt x="2131769" y="4327082"/>
                  <a:pt x="2130459" y="4328169"/>
                  <a:pt x="2128959" y="4328087"/>
                </a:cubicBezTo>
                <a:close/>
                <a:moveTo>
                  <a:pt x="2135103" y="4160478"/>
                </a:moveTo>
                <a:cubicBezTo>
                  <a:pt x="2137424" y="4158501"/>
                  <a:pt x="2138369" y="4158673"/>
                  <a:pt x="2139400" y="4161423"/>
                </a:cubicBezTo>
                <a:cubicBezTo>
                  <a:pt x="2140431" y="4164173"/>
                  <a:pt x="2141290" y="4164431"/>
                  <a:pt x="2143697" y="4162325"/>
                </a:cubicBezTo>
                <a:cubicBezTo>
                  <a:pt x="2146103" y="4160220"/>
                  <a:pt x="2146704" y="4160521"/>
                  <a:pt x="2146103" y="4164903"/>
                </a:cubicBezTo>
                <a:cubicBezTo>
                  <a:pt x="2145200" y="4171305"/>
                  <a:pt x="2140259" y="4172250"/>
                  <a:pt x="2135576" y="4166923"/>
                </a:cubicBezTo>
                <a:cubicBezTo>
                  <a:pt x="2132612" y="4163142"/>
                  <a:pt x="2132526" y="4162368"/>
                  <a:pt x="2135103" y="4160091"/>
                </a:cubicBezTo>
                <a:close/>
                <a:moveTo>
                  <a:pt x="2138111" y="4183937"/>
                </a:moveTo>
                <a:cubicBezTo>
                  <a:pt x="2135834" y="4183937"/>
                  <a:pt x="2133814" y="4182992"/>
                  <a:pt x="2133814" y="4181832"/>
                </a:cubicBezTo>
                <a:cubicBezTo>
                  <a:pt x="2133814" y="4180672"/>
                  <a:pt x="2135705" y="4179684"/>
                  <a:pt x="2138111" y="4179684"/>
                </a:cubicBezTo>
                <a:cubicBezTo>
                  <a:pt x="2140517" y="4179684"/>
                  <a:pt x="2142408" y="4180629"/>
                  <a:pt x="2142408" y="4181832"/>
                </a:cubicBezTo>
                <a:cubicBezTo>
                  <a:pt x="2142408" y="4183035"/>
                  <a:pt x="2140431" y="4183550"/>
                  <a:pt x="2138111" y="4183550"/>
                </a:cubicBezTo>
                <a:close/>
                <a:moveTo>
                  <a:pt x="2144255" y="4319967"/>
                </a:moveTo>
                <a:cubicBezTo>
                  <a:pt x="2143095" y="4319967"/>
                  <a:pt x="2142665" y="4319021"/>
                  <a:pt x="2143353" y="4317818"/>
                </a:cubicBezTo>
                <a:cubicBezTo>
                  <a:pt x="2144040" y="4316615"/>
                  <a:pt x="2145071" y="4315713"/>
                  <a:pt x="2145587" y="4315713"/>
                </a:cubicBezTo>
                <a:cubicBezTo>
                  <a:pt x="2146103" y="4315713"/>
                  <a:pt x="2146489" y="4316658"/>
                  <a:pt x="2146489" y="4317818"/>
                </a:cubicBezTo>
                <a:cubicBezTo>
                  <a:pt x="2146279" y="4318875"/>
                  <a:pt x="2145334" y="4319623"/>
                  <a:pt x="2144255" y="4319580"/>
                </a:cubicBezTo>
                <a:close/>
                <a:moveTo>
                  <a:pt x="2149626" y="426415"/>
                </a:moveTo>
                <a:cubicBezTo>
                  <a:pt x="2151345" y="426415"/>
                  <a:pt x="2152762" y="427317"/>
                  <a:pt x="2152762" y="428435"/>
                </a:cubicBezTo>
                <a:cubicBezTo>
                  <a:pt x="2152762" y="431098"/>
                  <a:pt x="2149497" y="433032"/>
                  <a:pt x="2147821" y="431313"/>
                </a:cubicBezTo>
                <a:cubicBezTo>
                  <a:pt x="2145501" y="428649"/>
                  <a:pt x="2146403" y="426028"/>
                  <a:pt x="2149626" y="426028"/>
                </a:cubicBezTo>
                <a:close/>
                <a:moveTo>
                  <a:pt x="2150700" y="1777042"/>
                </a:moveTo>
                <a:cubicBezTo>
                  <a:pt x="2151834" y="1777794"/>
                  <a:pt x="2152586" y="1779001"/>
                  <a:pt x="2152762" y="1780350"/>
                </a:cubicBezTo>
                <a:cubicBezTo>
                  <a:pt x="2152741" y="1781472"/>
                  <a:pt x="2151821" y="1782370"/>
                  <a:pt x="2150700" y="1782370"/>
                </a:cubicBezTo>
                <a:cubicBezTo>
                  <a:pt x="2149540" y="1782370"/>
                  <a:pt x="2148595" y="1780866"/>
                  <a:pt x="2148595" y="1779061"/>
                </a:cubicBezTo>
                <a:cubicBezTo>
                  <a:pt x="2148595" y="1777257"/>
                  <a:pt x="2149540" y="1775968"/>
                  <a:pt x="2150700" y="1776655"/>
                </a:cubicBezTo>
                <a:close/>
                <a:moveTo>
                  <a:pt x="2158090" y="4247312"/>
                </a:moveTo>
                <a:cubicBezTo>
                  <a:pt x="2149884" y="4246968"/>
                  <a:pt x="2148036" y="4245679"/>
                  <a:pt x="2150399" y="4241855"/>
                </a:cubicBezTo>
                <a:cubicBezTo>
                  <a:pt x="2152204" y="4238804"/>
                  <a:pt x="2163633" y="4241382"/>
                  <a:pt x="2164836" y="4245120"/>
                </a:cubicBezTo>
                <a:cubicBezTo>
                  <a:pt x="2165351" y="4246366"/>
                  <a:pt x="2163117" y="4247097"/>
                  <a:pt x="2158090" y="4246925"/>
                </a:cubicBezTo>
                <a:close/>
                <a:moveTo>
                  <a:pt x="2163117" y="2950736"/>
                </a:moveTo>
                <a:cubicBezTo>
                  <a:pt x="2161931" y="2950762"/>
                  <a:pt x="2160952" y="2949816"/>
                  <a:pt x="2160926" y="2948630"/>
                </a:cubicBezTo>
                <a:cubicBezTo>
                  <a:pt x="2160904" y="2947445"/>
                  <a:pt x="2161845" y="2946465"/>
                  <a:pt x="2163031" y="2946439"/>
                </a:cubicBezTo>
                <a:cubicBezTo>
                  <a:pt x="2164217" y="2946418"/>
                  <a:pt x="2165197" y="2947359"/>
                  <a:pt x="2165222" y="2948544"/>
                </a:cubicBezTo>
                <a:cubicBezTo>
                  <a:pt x="2165222" y="2948557"/>
                  <a:pt x="2165222" y="2948575"/>
                  <a:pt x="2165222" y="2948587"/>
                </a:cubicBezTo>
                <a:cubicBezTo>
                  <a:pt x="2165222" y="2949756"/>
                  <a:pt x="2164286" y="2950714"/>
                  <a:pt x="2163117" y="2950736"/>
                </a:cubicBezTo>
                <a:close/>
                <a:moveTo>
                  <a:pt x="2178026" y="4323705"/>
                </a:moveTo>
                <a:cubicBezTo>
                  <a:pt x="2177038" y="4326154"/>
                  <a:pt x="2175663" y="4326411"/>
                  <a:pt x="2172011" y="4324779"/>
                </a:cubicBezTo>
                <a:cubicBezTo>
                  <a:pt x="2165609" y="4321900"/>
                  <a:pt x="2165996" y="4317517"/>
                  <a:pt x="2172613" y="4318248"/>
                </a:cubicBezTo>
                <a:cubicBezTo>
                  <a:pt x="2174688" y="4318338"/>
                  <a:pt x="2176729" y="4318820"/>
                  <a:pt x="2178628" y="4319666"/>
                </a:cubicBezTo>
                <a:cubicBezTo>
                  <a:pt x="2179143" y="4320267"/>
                  <a:pt x="2178885" y="4322072"/>
                  <a:pt x="2178155" y="4323877"/>
                </a:cubicBezTo>
                <a:close/>
                <a:moveTo>
                  <a:pt x="2181979" y="4274767"/>
                </a:moveTo>
                <a:cubicBezTo>
                  <a:pt x="2180815" y="4274767"/>
                  <a:pt x="2179874" y="4273826"/>
                  <a:pt x="2179874" y="4272661"/>
                </a:cubicBezTo>
                <a:cubicBezTo>
                  <a:pt x="2179874" y="4271493"/>
                  <a:pt x="2180810" y="4270535"/>
                  <a:pt x="2181979" y="4270513"/>
                </a:cubicBezTo>
                <a:cubicBezTo>
                  <a:pt x="2183143" y="4270535"/>
                  <a:pt x="2184063" y="4271497"/>
                  <a:pt x="2184041" y="4272661"/>
                </a:cubicBezTo>
                <a:cubicBezTo>
                  <a:pt x="2184041" y="4272661"/>
                  <a:pt x="2184041" y="4272661"/>
                  <a:pt x="2184041" y="4272661"/>
                </a:cubicBezTo>
                <a:cubicBezTo>
                  <a:pt x="2184162" y="4273796"/>
                  <a:pt x="2183341" y="4274810"/>
                  <a:pt x="2182207" y="4274930"/>
                </a:cubicBezTo>
                <a:cubicBezTo>
                  <a:pt x="2182177" y="4274934"/>
                  <a:pt x="2182142" y="4274939"/>
                  <a:pt x="2182108" y="4274939"/>
                </a:cubicBezTo>
                <a:close/>
                <a:moveTo>
                  <a:pt x="2191432" y="4102560"/>
                </a:moveTo>
                <a:cubicBezTo>
                  <a:pt x="2189670" y="4105439"/>
                  <a:pt x="2187565" y="4105353"/>
                  <a:pt x="2184514" y="4102216"/>
                </a:cubicBezTo>
                <a:cubicBezTo>
                  <a:pt x="2181464" y="4099080"/>
                  <a:pt x="2181292" y="4094139"/>
                  <a:pt x="2184858" y="4094139"/>
                </a:cubicBezTo>
                <a:cubicBezTo>
                  <a:pt x="2188424" y="4094139"/>
                  <a:pt x="2193193" y="4099939"/>
                  <a:pt x="2191560" y="4102732"/>
                </a:cubicBezTo>
                <a:close/>
                <a:moveTo>
                  <a:pt x="2192076" y="261427"/>
                </a:moveTo>
                <a:cubicBezTo>
                  <a:pt x="2190830" y="267829"/>
                  <a:pt x="2184041" y="267227"/>
                  <a:pt x="2184041" y="260696"/>
                </a:cubicBezTo>
                <a:cubicBezTo>
                  <a:pt x="2184041" y="259150"/>
                  <a:pt x="2186018" y="257861"/>
                  <a:pt x="2188338" y="257861"/>
                </a:cubicBezTo>
                <a:cubicBezTo>
                  <a:pt x="2190658" y="257861"/>
                  <a:pt x="2192635" y="259279"/>
                  <a:pt x="2192205" y="261685"/>
                </a:cubicBezTo>
                <a:close/>
                <a:moveTo>
                  <a:pt x="2191432" y="206130"/>
                </a:moveTo>
                <a:cubicBezTo>
                  <a:pt x="2192205" y="199041"/>
                  <a:pt x="2193451" y="197537"/>
                  <a:pt x="2196502" y="199341"/>
                </a:cubicBezTo>
                <a:cubicBezTo>
                  <a:pt x="2197747" y="200158"/>
                  <a:pt x="2198134" y="203251"/>
                  <a:pt x="2197404" y="206474"/>
                </a:cubicBezTo>
                <a:cubicBezTo>
                  <a:pt x="2194912" y="218117"/>
                  <a:pt x="2190314" y="217774"/>
                  <a:pt x="2191560" y="206388"/>
                </a:cubicBezTo>
                <a:close/>
                <a:moveTo>
                  <a:pt x="2205524" y="4296464"/>
                </a:moveTo>
                <a:cubicBezTo>
                  <a:pt x="2204278" y="4301320"/>
                  <a:pt x="2200110" y="4301491"/>
                  <a:pt x="2196373" y="4296765"/>
                </a:cubicBezTo>
                <a:cubicBezTo>
                  <a:pt x="2194396" y="4294316"/>
                  <a:pt x="2194310" y="4293672"/>
                  <a:pt x="2196115" y="4294789"/>
                </a:cubicBezTo>
                <a:cubicBezTo>
                  <a:pt x="2197919" y="4295906"/>
                  <a:pt x="2198736" y="4294789"/>
                  <a:pt x="2198736" y="4291996"/>
                </a:cubicBezTo>
                <a:cubicBezTo>
                  <a:pt x="2198736" y="4288215"/>
                  <a:pt x="2199251" y="4287699"/>
                  <a:pt x="2202603" y="4290062"/>
                </a:cubicBezTo>
                <a:cubicBezTo>
                  <a:pt x="2204961" y="4291296"/>
                  <a:pt x="2206207" y="4293947"/>
                  <a:pt x="2205653" y="4296550"/>
                </a:cubicBezTo>
                <a:close/>
                <a:moveTo>
                  <a:pt x="2213387" y="4271673"/>
                </a:moveTo>
                <a:cubicBezTo>
                  <a:pt x="2210208" y="4277688"/>
                  <a:pt x="2206684" y="4278419"/>
                  <a:pt x="2202989" y="4273907"/>
                </a:cubicBezTo>
                <a:cubicBezTo>
                  <a:pt x="2200884" y="4271329"/>
                  <a:pt x="2201657" y="4270255"/>
                  <a:pt x="2207286" y="4267806"/>
                </a:cubicBezTo>
                <a:cubicBezTo>
                  <a:pt x="2216094" y="4264283"/>
                  <a:pt x="2217125" y="4264928"/>
                  <a:pt x="2213516" y="4271759"/>
                </a:cubicBezTo>
                <a:close/>
                <a:moveTo>
                  <a:pt x="2216180" y="4253971"/>
                </a:moveTo>
                <a:cubicBezTo>
                  <a:pt x="2214246" y="4258268"/>
                  <a:pt x="2214031" y="4258268"/>
                  <a:pt x="2212657" y="4254702"/>
                </a:cubicBezTo>
                <a:cubicBezTo>
                  <a:pt x="2211282" y="4251135"/>
                  <a:pt x="2214332" y="4245378"/>
                  <a:pt x="2216953" y="4247913"/>
                </a:cubicBezTo>
                <a:cubicBezTo>
                  <a:pt x="2217684" y="4248772"/>
                  <a:pt x="2217426" y="4251522"/>
                  <a:pt x="2216309" y="4254057"/>
                </a:cubicBezTo>
                <a:close/>
                <a:moveTo>
                  <a:pt x="2214289" y="2766757"/>
                </a:moveTo>
                <a:cubicBezTo>
                  <a:pt x="2211969" y="2767616"/>
                  <a:pt x="2211196" y="2766971"/>
                  <a:pt x="2211625" y="2764479"/>
                </a:cubicBezTo>
                <a:cubicBezTo>
                  <a:pt x="2212528" y="2759968"/>
                  <a:pt x="2217555" y="2758121"/>
                  <a:pt x="2217555" y="2762288"/>
                </a:cubicBezTo>
                <a:cubicBezTo>
                  <a:pt x="2217421" y="2764265"/>
                  <a:pt x="2216218" y="2766013"/>
                  <a:pt x="2214418" y="2766843"/>
                </a:cubicBezTo>
                <a:close/>
                <a:moveTo>
                  <a:pt x="2218586" y="959405"/>
                </a:moveTo>
                <a:cubicBezTo>
                  <a:pt x="2217898" y="960565"/>
                  <a:pt x="2216910" y="961510"/>
                  <a:pt x="2216395" y="961510"/>
                </a:cubicBezTo>
                <a:cubicBezTo>
                  <a:pt x="2215879" y="961510"/>
                  <a:pt x="2215449" y="960565"/>
                  <a:pt x="2215449" y="959405"/>
                </a:cubicBezTo>
                <a:cubicBezTo>
                  <a:pt x="2215496" y="958211"/>
                  <a:pt x="2216489" y="957275"/>
                  <a:pt x="2217684" y="957299"/>
                </a:cubicBezTo>
                <a:cubicBezTo>
                  <a:pt x="2218972" y="957385"/>
                  <a:pt x="2219445" y="958330"/>
                  <a:pt x="2218715" y="959491"/>
                </a:cubicBezTo>
                <a:close/>
                <a:moveTo>
                  <a:pt x="2218586" y="237581"/>
                </a:moveTo>
                <a:cubicBezTo>
                  <a:pt x="2217555" y="234788"/>
                  <a:pt x="2216695" y="234659"/>
                  <a:pt x="2214289" y="236765"/>
                </a:cubicBezTo>
                <a:cubicBezTo>
                  <a:pt x="2210551" y="239901"/>
                  <a:pt x="2209993" y="236765"/>
                  <a:pt x="2213688" y="232941"/>
                </a:cubicBezTo>
                <a:cubicBezTo>
                  <a:pt x="2219144" y="227398"/>
                  <a:pt x="2233839" y="231265"/>
                  <a:pt x="2231390" y="237624"/>
                </a:cubicBezTo>
                <a:cubicBezTo>
                  <a:pt x="2229972" y="242178"/>
                  <a:pt x="2220605" y="242135"/>
                  <a:pt x="2218972" y="237710"/>
                </a:cubicBezTo>
                <a:close/>
                <a:moveTo>
                  <a:pt x="2226062" y="427919"/>
                </a:moveTo>
                <a:cubicBezTo>
                  <a:pt x="2226247" y="425547"/>
                  <a:pt x="2227535" y="423395"/>
                  <a:pt x="2229542" y="422119"/>
                </a:cubicBezTo>
                <a:cubicBezTo>
                  <a:pt x="2231475" y="421474"/>
                  <a:pt x="2232120" y="422720"/>
                  <a:pt x="2231647" y="426028"/>
                </a:cubicBezTo>
                <a:cubicBezTo>
                  <a:pt x="2231471" y="428404"/>
                  <a:pt x="2230182" y="430557"/>
                  <a:pt x="2228167" y="431829"/>
                </a:cubicBezTo>
                <a:cubicBezTo>
                  <a:pt x="2226621" y="432602"/>
                  <a:pt x="2225933" y="431313"/>
                  <a:pt x="2226405" y="428048"/>
                </a:cubicBezTo>
                <a:close/>
                <a:moveTo>
                  <a:pt x="2230960" y="4317303"/>
                </a:moveTo>
                <a:cubicBezTo>
                  <a:pt x="2229241" y="4317303"/>
                  <a:pt x="2227823" y="4316358"/>
                  <a:pt x="2227823" y="4315197"/>
                </a:cubicBezTo>
                <a:cubicBezTo>
                  <a:pt x="2227823" y="4314037"/>
                  <a:pt x="2229241" y="4313049"/>
                  <a:pt x="2230960" y="4313049"/>
                </a:cubicBezTo>
                <a:cubicBezTo>
                  <a:pt x="2232679" y="4313049"/>
                  <a:pt x="2234097" y="4314037"/>
                  <a:pt x="2234097" y="4315197"/>
                </a:cubicBezTo>
                <a:cubicBezTo>
                  <a:pt x="2234097" y="4316358"/>
                  <a:pt x="2233022" y="4317432"/>
                  <a:pt x="2231304" y="4317432"/>
                </a:cubicBezTo>
                <a:close/>
                <a:moveTo>
                  <a:pt x="2232936" y="4293972"/>
                </a:moveTo>
                <a:cubicBezTo>
                  <a:pt x="2231132" y="4293972"/>
                  <a:pt x="2230229" y="4292984"/>
                  <a:pt x="2230960" y="4291824"/>
                </a:cubicBezTo>
                <a:cubicBezTo>
                  <a:pt x="2231677" y="4290668"/>
                  <a:pt x="2232876" y="4289899"/>
                  <a:pt x="2234225" y="4289719"/>
                </a:cubicBezTo>
                <a:cubicBezTo>
                  <a:pt x="2235347" y="4289766"/>
                  <a:pt x="2236227" y="4290703"/>
                  <a:pt x="2236202" y="4291824"/>
                </a:cubicBezTo>
                <a:cubicBezTo>
                  <a:pt x="2236546" y="4293113"/>
                  <a:pt x="2235042" y="4294101"/>
                  <a:pt x="2233280" y="4294101"/>
                </a:cubicBezTo>
                <a:close/>
                <a:moveTo>
                  <a:pt x="2241529" y="4315197"/>
                </a:moveTo>
                <a:cubicBezTo>
                  <a:pt x="2240842" y="4316358"/>
                  <a:pt x="2239854" y="4317303"/>
                  <a:pt x="2239338" y="4317303"/>
                </a:cubicBezTo>
                <a:cubicBezTo>
                  <a:pt x="2238823" y="4317303"/>
                  <a:pt x="2238393" y="4316358"/>
                  <a:pt x="2238393" y="4315197"/>
                </a:cubicBezTo>
                <a:cubicBezTo>
                  <a:pt x="2238440" y="4313999"/>
                  <a:pt x="2239424" y="4313049"/>
                  <a:pt x="2240627" y="4313049"/>
                </a:cubicBezTo>
                <a:cubicBezTo>
                  <a:pt x="2242045" y="4313178"/>
                  <a:pt x="2242475" y="4314166"/>
                  <a:pt x="2241744" y="4315326"/>
                </a:cubicBezTo>
                <a:close/>
                <a:moveTo>
                  <a:pt x="2242604" y="1497034"/>
                </a:moveTo>
                <a:cubicBezTo>
                  <a:pt x="2242604" y="1493296"/>
                  <a:pt x="2243119" y="1493081"/>
                  <a:pt x="2246900" y="1495402"/>
                </a:cubicBezTo>
                <a:cubicBezTo>
                  <a:pt x="2249220" y="1496905"/>
                  <a:pt x="2251197" y="1498796"/>
                  <a:pt x="2251197" y="1499698"/>
                </a:cubicBezTo>
                <a:cubicBezTo>
                  <a:pt x="2251197" y="1500600"/>
                  <a:pt x="2249306" y="1501288"/>
                  <a:pt x="2246900" y="1501288"/>
                </a:cubicBezTo>
                <a:cubicBezTo>
                  <a:pt x="2244872" y="1501516"/>
                  <a:pt x="2243042" y="1500059"/>
                  <a:pt x="2242814" y="1498031"/>
                </a:cubicBezTo>
                <a:cubicBezTo>
                  <a:pt x="2242780" y="1497743"/>
                  <a:pt x="2242784" y="1497451"/>
                  <a:pt x="2242818" y="1497163"/>
                </a:cubicBezTo>
                <a:close/>
                <a:moveTo>
                  <a:pt x="2244752" y="4291609"/>
                </a:moveTo>
                <a:cubicBezTo>
                  <a:pt x="2244752" y="4288516"/>
                  <a:pt x="2250552" y="4289676"/>
                  <a:pt x="2251841" y="4293027"/>
                </a:cubicBezTo>
                <a:cubicBezTo>
                  <a:pt x="2252529" y="4294832"/>
                  <a:pt x="2251841" y="4296207"/>
                  <a:pt x="2250294" y="4296207"/>
                </a:cubicBezTo>
                <a:cubicBezTo>
                  <a:pt x="2247506" y="4296477"/>
                  <a:pt x="2245027" y="4294441"/>
                  <a:pt x="2244756" y="4291652"/>
                </a:cubicBezTo>
                <a:cubicBezTo>
                  <a:pt x="2244756" y="4291639"/>
                  <a:pt x="2244752" y="4291622"/>
                  <a:pt x="2244752" y="4291609"/>
                </a:cubicBezTo>
                <a:close/>
                <a:moveTo>
                  <a:pt x="2267524" y="4308796"/>
                </a:moveTo>
                <a:cubicBezTo>
                  <a:pt x="2267094" y="4310085"/>
                  <a:pt x="2265762" y="4309526"/>
                  <a:pt x="2264473" y="4307421"/>
                </a:cubicBezTo>
                <a:cubicBezTo>
                  <a:pt x="2262454" y="4304241"/>
                  <a:pt x="2261380" y="4304069"/>
                  <a:pt x="2256353" y="4306433"/>
                </a:cubicBezTo>
                <a:cubicBezTo>
                  <a:pt x="2249865" y="4309397"/>
                  <a:pt x="2247760" y="4308624"/>
                  <a:pt x="2249693" y="4303768"/>
                </a:cubicBezTo>
                <a:cubicBezTo>
                  <a:pt x="2250595" y="4301362"/>
                  <a:pt x="2252700" y="4300847"/>
                  <a:pt x="2257771" y="4301835"/>
                </a:cubicBezTo>
                <a:cubicBezTo>
                  <a:pt x="2260787" y="4302308"/>
                  <a:pt x="2263695" y="4303309"/>
                  <a:pt x="2266364" y="4304800"/>
                </a:cubicBezTo>
                <a:cubicBezTo>
                  <a:pt x="2267459" y="4305818"/>
                  <a:pt x="2267949" y="4307330"/>
                  <a:pt x="2267653" y="4308796"/>
                </a:cubicBezTo>
                <a:close/>
                <a:moveTo>
                  <a:pt x="2268512" y="4267162"/>
                </a:moveTo>
                <a:cubicBezTo>
                  <a:pt x="2270317" y="4265357"/>
                  <a:pt x="2275859" y="4269138"/>
                  <a:pt x="2276804" y="4272833"/>
                </a:cubicBezTo>
                <a:cubicBezTo>
                  <a:pt x="2278480" y="4279278"/>
                  <a:pt x="2272164" y="4279923"/>
                  <a:pt x="2269758" y="4273564"/>
                </a:cubicBezTo>
                <a:cubicBezTo>
                  <a:pt x="2268830" y="4271566"/>
                  <a:pt x="2268448" y="4269357"/>
                  <a:pt x="2268641" y="4267162"/>
                </a:cubicBezTo>
                <a:close/>
                <a:moveTo>
                  <a:pt x="2271992" y="4325939"/>
                </a:moveTo>
                <a:cubicBezTo>
                  <a:pt x="2270806" y="4325917"/>
                  <a:pt x="2269861" y="4324938"/>
                  <a:pt x="2269887" y="4323748"/>
                </a:cubicBezTo>
                <a:cubicBezTo>
                  <a:pt x="2269887" y="4323735"/>
                  <a:pt x="2269887" y="4323717"/>
                  <a:pt x="2269887" y="4323705"/>
                </a:cubicBezTo>
                <a:cubicBezTo>
                  <a:pt x="2269887" y="4322459"/>
                  <a:pt x="2270832" y="4322029"/>
                  <a:pt x="2271992" y="4322759"/>
                </a:cubicBezTo>
                <a:cubicBezTo>
                  <a:pt x="2273152" y="4323490"/>
                  <a:pt x="2274098" y="4324521"/>
                  <a:pt x="2274098" y="4325036"/>
                </a:cubicBezTo>
                <a:cubicBezTo>
                  <a:pt x="2274098" y="4325552"/>
                  <a:pt x="2273281" y="4325939"/>
                  <a:pt x="2272121" y="4325939"/>
                </a:cubicBezTo>
                <a:close/>
                <a:moveTo>
                  <a:pt x="2279339" y="4321642"/>
                </a:moveTo>
                <a:cubicBezTo>
                  <a:pt x="2277621" y="4321642"/>
                  <a:pt x="2276203" y="4320697"/>
                  <a:pt x="2276203" y="4319537"/>
                </a:cubicBezTo>
                <a:cubicBezTo>
                  <a:pt x="2276203" y="4318377"/>
                  <a:pt x="2277621" y="4317389"/>
                  <a:pt x="2279339" y="4317389"/>
                </a:cubicBezTo>
                <a:cubicBezTo>
                  <a:pt x="2281058" y="4317389"/>
                  <a:pt x="2282476" y="4318377"/>
                  <a:pt x="2282476" y="4319537"/>
                </a:cubicBezTo>
                <a:cubicBezTo>
                  <a:pt x="2282476" y="4320697"/>
                  <a:pt x="2281187" y="4321685"/>
                  <a:pt x="2279468" y="4321685"/>
                </a:cubicBezTo>
                <a:close/>
                <a:moveTo>
                  <a:pt x="2279640" y="4300847"/>
                </a:moveTo>
                <a:cubicBezTo>
                  <a:pt x="2277750" y="4300503"/>
                  <a:pt x="2276203" y="4301234"/>
                  <a:pt x="2276203" y="4302436"/>
                </a:cubicBezTo>
                <a:cubicBezTo>
                  <a:pt x="2276203" y="4304972"/>
                  <a:pt x="2270617" y="4305487"/>
                  <a:pt x="2269199" y="4303081"/>
                </a:cubicBezTo>
                <a:cubicBezTo>
                  <a:pt x="2267781" y="4300675"/>
                  <a:pt x="2270145" y="4289805"/>
                  <a:pt x="2272250" y="4289805"/>
                </a:cubicBezTo>
                <a:cubicBezTo>
                  <a:pt x="2273324" y="4289874"/>
                  <a:pt x="2274145" y="4290793"/>
                  <a:pt x="2274098" y="4291867"/>
                </a:cubicBezTo>
                <a:cubicBezTo>
                  <a:pt x="2274098" y="4293027"/>
                  <a:pt x="2276504" y="4294574"/>
                  <a:pt x="2279425" y="4295304"/>
                </a:cubicBezTo>
                <a:cubicBezTo>
                  <a:pt x="2285269" y="4296808"/>
                  <a:pt x="2285483" y="4301921"/>
                  <a:pt x="2279769" y="4300890"/>
                </a:cubicBezTo>
                <a:close/>
                <a:moveTo>
                  <a:pt x="2299232" y="4311030"/>
                </a:moveTo>
                <a:cubicBezTo>
                  <a:pt x="2296139" y="4311030"/>
                  <a:pt x="2296655" y="4317389"/>
                  <a:pt x="2299748" y="4317474"/>
                </a:cubicBezTo>
                <a:cubicBezTo>
                  <a:pt x="2301166" y="4317474"/>
                  <a:pt x="2300006" y="4318935"/>
                  <a:pt x="2297127" y="4320611"/>
                </a:cubicBezTo>
                <a:cubicBezTo>
                  <a:pt x="2286128" y="4326970"/>
                  <a:pt x="2282519" y="4323404"/>
                  <a:pt x="2290081" y="4313608"/>
                </a:cubicBezTo>
                <a:cubicBezTo>
                  <a:pt x="2295108" y="4307034"/>
                  <a:pt x="2301295" y="4304456"/>
                  <a:pt x="2301295" y="4308924"/>
                </a:cubicBezTo>
                <a:cubicBezTo>
                  <a:pt x="2301342" y="4310046"/>
                  <a:pt x="2300483" y="4311004"/>
                  <a:pt x="2299361" y="4311073"/>
                </a:cubicBezTo>
                <a:close/>
                <a:moveTo>
                  <a:pt x="2302927" y="4288000"/>
                </a:moveTo>
                <a:cubicBezTo>
                  <a:pt x="2302111" y="4290492"/>
                  <a:pt x="2292917" y="4294875"/>
                  <a:pt x="2292917" y="4292769"/>
                </a:cubicBezTo>
                <a:cubicBezTo>
                  <a:pt x="2292917" y="4290664"/>
                  <a:pt x="2298889" y="4285551"/>
                  <a:pt x="2301510" y="4285551"/>
                </a:cubicBezTo>
                <a:cubicBezTo>
                  <a:pt x="2302433" y="4285504"/>
                  <a:pt x="2303219" y="4286217"/>
                  <a:pt x="2303267" y="4287141"/>
                </a:cubicBezTo>
                <a:cubicBezTo>
                  <a:pt x="2303284" y="4287454"/>
                  <a:pt x="2303211" y="4287768"/>
                  <a:pt x="2303056" y="4288043"/>
                </a:cubicBezTo>
                <a:close/>
                <a:moveTo>
                  <a:pt x="2300607" y="54848"/>
                </a:moveTo>
                <a:cubicBezTo>
                  <a:pt x="2298201" y="52399"/>
                  <a:pt x="2299061" y="49907"/>
                  <a:pt x="2302369" y="49907"/>
                </a:cubicBezTo>
                <a:cubicBezTo>
                  <a:pt x="2304109" y="49928"/>
                  <a:pt x="2305505" y="51346"/>
                  <a:pt x="2305505" y="53086"/>
                </a:cubicBezTo>
                <a:cubicBezTo>
                  <a:pt x="2305634" y="56352"/>
                  <a:pt x="2303142" y="57254"/>
                  <a:pt x="2300607" y="54848"/>
                </a:cubicBezTo>
                <a:close/>
                <a:moveTo>
                  <a:pt x="2322090" y="4315283"/>
                </a:moveTo>
                <a:cubicBezTo>
                  <a:pt x="2318911" y="4315283"/>
                  <a:pt x="2305935" y="4309569"/>
                  <a:pt x="2307654" y="4309010"/>
                </a:cubicBezTo>
                <a:cubicBezTo>
                  <a:pt x="2314099" y="4306991"/>
                  <a:pt x="2318094" y="4307592"/>
                  <a:pt x="2321274" y="4311159"/>
                </a:cubicBezTo>
                <a:cubicBezTo>
                  <a:pt x="2324453" y="4314725"/>
                  <a:pt x="2324410" y="4315326"/>
                  <a:pt x="2322090" y="4315240"/>
                </a:cubicBezTo>
                <a:close/>
                <a:moveTo>
                  <a:pt x="2323336" y="4296207"/>
                </a:moveTo>
                <a:cubicBezTo>
                  <a:pt x="2321532" y="4293285"/>
                  <a:pt x="2322176" y="4292597"/>
                  <a:pt x="2327633" y="4291652"/>
                </a:cubicBezTo>
                <a:cubicBezTo>
                  <a:pt x="2330254" y="4291223"/>
                  <a:pt x="2331929" y="4292125"/>
                  <a:pt x="2331929" y="4294101"/>
                </a:cubicBezTo>
                <a:cubicBezTo>
                  <a:pt x="2331543" y="4296683"/>
                  <a:pt x="2329137" y="4298462"/>
                  <a:pt x="2326554" y="4298071"/>
                </a:cubicBezTo>
                <a:cubicBezTo>
                  <a:pt x="2325295" y="4297882"/>
                  <a:pt x="2324165" y="4297195"/>
                  <a:pt x="2323422" y="4296164"/>
                </a:cubicBezTo>
                <a:close/>
                <a:moveTo>
                  <a:pt x="2327976" y="4284305"/>
                </a:moveTo>
                <a:cubicBezTo>
                  <a:pt x="2325837" y="4285839"/>
                  <a:pt x="2323199" y="4286513"/>
                  <a:pt x="2320586" y="4286196"/>
                </a:cubicBezTo>
                <a:cubicBezTo>
                  <a:pt x="2316290" y="4284477"/>
                  <a:pt x="2324152" y="4277130"/>
                  <a:pt x="2330554" y="4277130"/>
                </a:cubicBezTo>
                <a:cubicBezTo>
                  <a:pt x="2333373" y="4277207"/>
                  <a:pt x="2336144" y="4276378"/>
                  <a:pt x="2338460" y="4274767"/>
                </a:cubicBezTo>
                <a:cubicBezTo>
                  <a:pt x="2339642" y="4273452"/>
                  <a:pt x="2341558" y="4273082"/>
                  <a:pt x="2343143" y="4273864"/>
                </a:cubicBezTo>
                <a:cubicBezTo>
                  <a:pt x="2346538" y="4275970"/>
                  <a:pt x="2341812" y="4281383"/>
                  <a:pt x="2336613" y="4281383"/>
                </a:cubicBezTo>
                <a:cubicBezTo>
                  <a:pt x="2333579" y="4281667"/>
                  <a:pt x="2330649" y="4282651"/>
                  <a:pt x="2328062" y="4284262"/>
                </a:cubicBezTo>
                <a:close/>
                <a:moveTo>
                  <a:pt x="2343229" y="4327271"/>
                </a:moveTo>
                <a:cubicBezTo>
                  <a:pt x="2342499" y="4331567"/>
                  <a:pt x="2341554" y="4332770"/>
                  <a:pt x="2340437" y="4330966"/>
                </a:cubicBezTo>
                <a:cubicBezTo>
                  <a:pt x="2339504" y="4328774"/>
                  <a:pt x="2339379" y="4326321"/>
                  <a:pt x="2340093" y="4324048"/>
                </a:cubicBezTo>
                <a:cubicBezTo>
                  <a:pt x="2341124" y="4320783"/>
                  <a:pt x="2340437" y="4319752"/>
                  <a:pt x="2337085" y="4319752"/>
                </a:cubicBezTo>
                <a:cubicBezTo>
                  <a:pt x="2334722" y="4319752"/>
                  <a:pt x="2332789" y="4318849"/>
                  <a:pt x="2332789" y="4317732"/>
                </a:cubicBezTo>
                <a:cubicBezTo>
                  <a:pt x="2332789" y="4313952"/>
                  <a:pt x="2335968" y="4313779"/>
                  <a:pt x="2340179" y="4317303"/>
                </a:cubicBezTo>
                <a:cubicBezTo>
                  <a:pt x="2343242" y="4319503"/>
                  <a:pt x="2344514" y="4323438"/>
                  <a:pt x="2343315" y="4327013"/>
                </a:cubicBezTo>
                <a:close/>
                <a:moveTo>
                  <a:pt x="2353369" y="4329376"/>
                </a:moveTo>
                <a:cubicBezTo>
                  <a:pt x="2351994" y="4330794"/>
                  <a:pt x="2349502" y="4328259"/>
                  <a:pt x="2349502" y="4325423"/>
                </a:cubicBezTo>
                <a:cubicBezTo>
                  <a:pt x="2349502" y="4324091"/>
                  <a:pt x="2350490" y="4324220"/>
                  <a:pt x="2351994" y="4325767"/>
                </a:cubicBezTo>
                <a:cubicBezTo>
                  <a:pt x="2353498" y="4327314"/>
                  <a:pt x="2354057" y="4328517"/>
                  <a:pt x="2353455" y="4329118"/>
                </a:cubicBezTo>
                <a:close/>
                <a:moveTo>
                  <a:pt x="2351608" y="4295390"/>
                </a:moveTo>
                <a:cubicBezTo>
                  <a:pt x="2349201" y="4294617"/>
                  <a:pt x="2347311" y="4295004"/>
                  <a:pt x="2347311" y="4296335"/>
                </a:cubicBezTo>
                <a:cubicBezTo>
                  <a:pt x="2347311" y="4297667"/>
                  <a:pt x="2344991" y="4298570"/>
                  <a:pt x="2342112" y="4298570"/>
                </a:cubicBezTo>
                <a:cubicBezTo>
                  <a:pt x="2339233" y="4298570"/>
                  <a:pt x="2336870" y="4297624"/>
                  <a:pt x="2336870" y="4296464"/>
                </a:cubicBezTo>
                <a:cubicBezTo>
                  <a:pt x="2336870" y="4295304"/>
                  <a:pt x="2338589" y="4294359"/>
                  <a:pt x="2340608" y="4294359"/>
                </a:cubicBezTo>
                <a:cubicBezTo>
                  <a:pt x="2342890" y="4294277"/>
                  <a:pt x="2345072" y="4293410"/>
                  <a:pt x="2346795" y="4291910"/>
                </a:cubicBezTo>
                <a:cubicBezTo>
                  <a:pt x="2349459" y="4289160"/>
                  <a:pt x="2355689" y="4290922"/>
                  <a:pt x="2355689" y="4294402"/>
                </a:cubicBezTo>
                <a:cubicBezTo>
                  <a:pt x="2355861" y="4295562"/>
                  <a:pt x="2354143" y="4295906"/>
                  <a:pt x="2351694" y="4295133"/>
                </a:cubicBezTo>
                <a:close/>
                <a:moveTo>
                  <a:pt x="2391952" y="4315584"/>
                </a:moveTo>
                <a:cubicBezTo>
                  <a:pt x="2387656" y="4310643"/>
                  <a:pt x="2381984" y="4309827"/>
                  <a:pt x="2383746" y="4314467"/>
                </a:cubicBezTo>
                <a:cubicBezTo>
                  <a:pt x="2385121" y="4318076"/>
                  <a:pt x="2381813" y="4320912"/>
                  <a:pt x="2379879" y="4317732"/>
                </a:cubicBezTo>
                <a:cubicBezTo>
                  <a:pt x="2377172" y="4313436"/>
                  <a:pt x="2373090" y="4315541"/>
                  <a:pt x="2374122" y="4320912"/>
                </a:cubicBezTo>
                <a:cubicBezTo>
                  <a:pt x="2375153" y="4326283"/>
                  <a:pt x="2375067" y="4326970"/>
                  <a:pt x="2369825" y="4323877"/>
                </a:cubicBezTo>
                <a:cubicBezTo>
                  <a:pt x="2367806" y="4322673"/>
                  <a:pt x="2366775" y="4320654"/>
                  <a:pt x="2367548" y="4319580"/>
                </a:cubicBezTo>
                <a:cubicBezTo>
                  <a:pt x="2368321" y="4318506"/>
                  <a:pt x="2366903" y="4317690"/>
                  <a:pt x="2362349" y="4318592"/>
                </a:cubicBezTo>
                <a:cubicBezTo>
                  <a:pt x="2356720" y="4319752"/>
                  <a:pt x="2355732" y="4319322"/>
                  <a:pt x="2355732" y="4315756"/>
                </a:cubicBezTo>
                <a:cubicBezTo>
                  <a:pt x="2355732" y="4312190"/>
                  <a:pt x="2357150" y="4311459"/>
                  <a:pt x="2360888" y="4311459"/>
                </a:cubicBezTo>
                <a:cubicBezTo>
                  <a:pt x="2363234" y="4311283"/>
                  <a:pt x="2365546" y="4312074"/>
                  <a:pt x="2367290" y="4313651"/>
                </a:cubicBezTo>
                <a:cubicBezTo>
                  <a:pt x="2368106" y="4314940"/>
                  <a:pt x="2370684" y="4314123"/>
                  <a:pt x="2373993" y="4311502"/>
                </a:cubicBezTo>
                <a:cubicBezTo>
                  <a:pt x="2383359" y="4304026"/>
                  <a:pt x="2399772" y="4307850"/>
                  <a:pt x="2399772" y="4317474"/>
                </a:cubicBezTo>
                <a:cubicBezTo>
                  <a:pt x="2399858" y="4320912"/>
                  <a:pt x="2396034" y="4320053"/>
                  <a:pt x="2392038" y="4315326"/>
                </a:cubicBezTo>
                <a:close/>
                <a:moveTo>
                  <a:pt x="2402436" y="4265185"/>
                </a:moveTo>
                <a:cubicBezTo>
                  <a:pt x="2400116" y="4266517"/>
                  <a:pt x="2395561" y="4264584"/>
                  <a:pt x="2395561" y="4262264"/>
                </a:cubicBezTo>
                <a:cubicBezTo>
                  <a:pt x="2395561" y="4259944"/>
                  <a:pt x="2401276" y="4259772"/>
                  <a:pt x="2402823" y="4262264"/>
                </a:cubicBezTo>
                <a:lnTo>
                  <a:pt x="2402823" y="4262264"/>
                </a:lnTo>
                <a:cubicBezTo>
                  <a:pt x="2403390" y="4263106"/>
                  <a:pt x="2403265" y="4264236"/>
                  <a:pt x="2402522" y="4264928"/>
                </a:cubicBezTo>
                <a:close/>
                <a:moveTo>
                  <a:pt x="2397667" y="4194464"/>
                </a:moveTo>
                <a:cubicBezTo>
                  <a:pt x="2397667" y="4193299"/>
                  <a:pt x="2398608" y="4192358"/>
                  <a:pt x="2399772" y="4192358"/>
                </a:cubicBezTo>
                <a:cubicBezTo>
                  <a:pt x="2400937" y="4192358"/>
                  <a:pt x="2401877" y="4193299"/>
                  <a:pt x="2401877" y="4194464"/>
                </a:cubicBezTo>
                <a:cubicBezTo>
                  <a:pt x="2401877" y="4195628"/>
                  <a:pt x="2400937" y="4196569"/>
                  <a:pt x="2399772" y="4196569"/>
                </a:cubicBezTo>
                <a:cubicBezTo>
                  <a:pt x="2398612" y="4196530"/>
                  <a:pt x="2397701" y="4195555"/>
                  <a:pt x="2397740" y="4194395"/>
                </a:cubicBezTo>
                <a:cubicBezTo>
                  <a:pt x="2397740" y="4194331"/>
                  <a:pt x="2397744" y="4194270"/>
                  <a:pt x="2397753" y="4194206"/>
                </a:cubicBezTo>
                <a:close/>
                <a:moveTo>
                  <a:pt x="2398741" y="2937846"/>
                </a:moveTo>
                <a:cubicBezTo>
                  <a:pt x="2396808" y="2934667"/>
                  <a:pt x="2399042" y="2932948"/>
                  <a:pt x="2403038" y="2934495"/>
                </a:cubicBezTo>
                <a:cubicBezTo>
                  <a:pt x="2404885" y="2935225"/>
                  <a:pt x="2405830" y="2936772"/>
                  <a:pt x="2405100" y="2937932"/>
                </a:cubicBezTo>
                <a:cubicBezTo>
                  <a:pt x="2404356" y="2939676"/>
                  <a:pt x="2402337" y="2940488"/>
                  <a:pt x="2400589" y="2939745"/>
                </a:cubicBezTo>
                <a:cubicBezTo>
                  <a:pt x="2399746" y="2939384"/>
                  <a:pt x="2399080" y="2938701"/>
                  <a:pt x="2398741" y="2937846"/>
                </a:cubicBezTo>
                <a:close/>
                <a:moveTo>
                  <a:pt x="2406518" y="4308452"/>
                </a:moveTo>
                <a:cubicBezTo>
                  <a:pt x="2404971" y="4306003"/>
                  <a:pt x="2404370" y="4303382"/>
                  <a:pt x="2405057" y="4302652"/>
                </a:cubicBezTo>
                <a:cubicBezTo>
                  <a:pt x="2406604" y="4301105"/>
                  <a:pt x="2410256" y="4306390"/>
                  <a:pt x="2410299" y="4310256"/>
                </a:cubicBezTo>
                <a:cubicBezTo>
                  <a:pt x="2410342" y="4314123"/>
                  <a:pt x="2409697" y="4313909"/>
                  <a:pt x="2406518" y="4308753"/>
                </a:cubicBezTo>
                <a:close/>
                <a:moveTo>
                  <a:pt x="2410299" y="4295906"/>
                </a:moveTo>
                <a:cubicBezTo>
                  <a:pt x="2409113" y="4295932"/>
                  <a:pt x="2408133" y="4294986"/>
                  <a:pt x="2408108" y="4293801"/>
                </a:cubicBezTo>
                <a:cubicBezTo>
                  <a:pt x="2408086" y="4292615"/>
                  <a:pt x="2409027" y="4291635"/>
                  <a:pt x="2410213" y="4291609"/>
                </a:cubicBezTo>
                <a:cubicBezTo>
                  <a:pt x="2411399" y="4291588"/>
                  <a:pt x="2412383" y="4292529"/>
                  <a:pt x="2412404" y="4293715"/>
                </a:cubicBezTo>
                <a:cubicBezTo>
                  <a:pt x="2412404" y="4293745"/>
                  <a:pt x="2412404" y="4293770"/>
                  <a:pt x="2412404" y="4293801"/>
                </a:cubicBezTo>
                <a:cubicBezTo>
                  <a:pt x="2412572" y="4294952"/>
                  <a:pt x="2411772" y="4296018"/>
                  <a:pt x="2410621" y="4296185"/>
                </a:cubicBezTo>
                <a:cubicBezTo>
                  <a:pt x="2410514" y="4296202"/>
                  <a:pt x="2410406" y="4296207"/>
                  <a:pt x="2410299" y="4296207"/>
                </a:cubicBezTo>
                <a:close/>
                <a:moveTo>
                  <a:pt x="2421814" y="4317131"/>
                </a:moveTo>
                <a:cubicBezTo>
                  <a:pt x="2420791" y="4318471"/>
                  <a:pt x="2419206" y="4319266"/>
                  <a:pt x="2417517" y="4319279"/>
                </a:cubicBezTo>
                <a:cubicBezTo>
                  <a:pt x="2415798" y="4319279"/>
                  <a:pt x="2414982" y="4318334"/>
                  <a:pt x="2415670" y="4317131"/>
                </a:cubicBezTo>
                <a:cubicBezTo>
                  <a:pt x="2416726" y="4315833"/>
                  <a:pt x="2418295" y="4315064"/>
                  <a:pt x="2419966" y="4315026"/>
                </a:cubicBezTo>
                <a:cubicBezTo>
                  <a:pt x="2421728" y="4315326"/>
                  <a:pt x="2422544" y="4316272"/>
                  <a:pt x="2421814" y="4317432"/>
                </a:cubicBezTo>
                <a:close/>
                <a:moveTo>
                  <a:pt x="2419579" y="4208600"/>
                </a:moveTo>
                <a:cubicBezTo>
                  <a:pt x="2417130" y="4208600"/>
                  <a:pt x="2416658" y="4207998"/>
                  <a:pt x="2418333" y="4207311"/>
                </a:cubicBezTo>
                <a:cubicBezTo>
                  <a:pt x="2419584" y="4206653"/>
                  <a:pt x="2421079" y="4206653"/>
                  <a:pt x="2422329" y="4207311"/>
                </a:cubicBezTo>
                <a:cubicBezTo>
                  <a:pt x="2423017" y="4208471"/>
                  <a:pt x="2421771" y="4208986"/>
                  <a:pt x="2419579" y="4208900"/>
                </a:cubicBezTo>
                <a:close/>
                <a:moveTo>
                  <a:pt x="2421942" y="2906137"/>
                </a:moveTo>
                <a:cubicBezTo>
                  <a:pt x="2421272" y="2905020"/>
                  <a:pt x="2421616" y="2903572"/>
                  <a:pt x="2422716" y="2902872"/>
                </a:cubicBezTo>
                <a:cubicBezTo>
                  <a:pt x="2423807" y="2902210"/>
                  <a:pt x="2425229" y="2902558"/>
                  <a:pt x="2425895" y="2903645"/>
                </a:cubicBezTo>
                <a:cubicBezTo>
                  <a:pt x="2426574" y="2904754"/>
                  <a:pt x="2426248" y="2906197"/>
                  <a:pt x="2425165" y="2906911"/>
                </a:cubicBezTo>
                <a:cubicBezTo>
                  <a:pt x="2424142" y="2907658"/>
                  <a:pt x="2422707" y="2907448"/>
                  <a:pt x="2421942" y="2906438"/>
                </a:cubicBezTo>
                <a:close/>
                <a:moveTo>
                  <a:pt x="2424950" y="2954818"/>
                </a:moveTo>
                <a:cubicBezTo>
                  <a:pt x="2424972" y="2953666"/>
                  <a:pt x="2425904" y="2952734"/>
                  <a:pt x="2427055" y="2952712"/>
                </a:cubicBezTo>
                <a:cubicBezTo>
                  <a:pt x="2428241" y="2952712"/>
                  <a:pt x="2429204" y="2953675"/>
                  <a:pt x="2429204" y="2954860"/>
                </a:cubicBezTo>
                <a:cubicBezTo>
                  <a:pt x="2429204" y="2956046"/>
                  <a:pt x="2428241" y="2957009"/>
                  <a:pt x="2427055" y="2957009"/>
                </a:cubicBezTo>
                <a:cubicBezTo>
                  <a:pt x="2425951" y="2956991"/>
                  <a:pt x="2425040" y="2956136"/>
                  <a:pt x="2424950" y="2955032"/>
                </a:cubicBezTo>
                <a:close/>
                <a:moveTo>
                  <a:pt x="2438227" y="4325423"/>
                </a:moveTo>
                <a:cubicBezTo>
                  <a:pt x="2434274" y="4325423"/>
                  <a:pt x="2427055" y="4320611"/>
                  <a:pt x="2427055" y="4317904"/>
                </a:cubicBezTo>
                <a:cubicBezTo>
                  <a:pt x="2427055" y="4315197"/>
                  <a:pt x="2433414" y="4317432"/>
                  <a:pt x="2437840" y="4321170"/>
                </a:cubicBezTo>
                <a:cubicBezTo>
                  <a:pt x="2442265" y="4324908"/>
                  <a:pt x="2442781" y="4325638"/>
                  <a:pt x="2438098" y="4325896"/>
                </a:cubicBezTo>
                <a:close/>
                <a:moveTo>
                  <a:pt x="2440504" y="3077914"/>
                </a:moveTo>
                <a:cubicBezTo>
                  <a:pt x="2436809" y="3077914"/>
                  <a:pt x="2437453" y="3073360"/>
                  <a:pt x="2441363" y="3072028"/>
                </a:cubicBezTo>
                <a:cubicBezTo>
                  <a:pt x="2442738" y="3071598"/>
                  <a:pt x="2443812" y="3072715"/>
                  <a:pt x="2443812" y="3074563"/>
                </a:cubicBezTo>
                <a:cubicBezTo>
                  <a:pt x="2444074" y="3076393"/>
                  <a:pt x="2442798" y="3078090"/>
                  <a:pt x="2440968" y="3078352"/>
                </a:cubicBezTo>
                <a:cubicBezTo>
                  <a:pt x="2440813" y="3078374"/>
                  <a:pt x="2440658" y="3078387"/>
                  <a:pt x="2440504" y="3078387"/>
                </a:cubicBezTo>
                <a:close/>
                <a:moveTo>
                  <a:pt x="2449784" y="4328646"/>
                </a:moveTo>
                <a:cubicBezTo>
                  <a:pt x="2448366" y="4330064"/>
                  <a:pt x="2445917" y="4327529"/>
                  <a:pt x="2445917" y="4324693"/>
                </a:cubicBezTo>
                <a:cubicBezTo>
                  <a:pt x="2445917" y="4323361"/>
                  <a:pt x="2446905" y="4323490"/>
                  <a:pt x="2448366" y="4325036"/>
                </a:cubicBezTo>
                <a:cubicBezTo>
                  <a:pt x="2449827" y="4326583"/>
                  <a:pt x="2450386" y="4328517"/>
                  <a:pt x="2449784" y="4329118"/>
                </a:cubicBezTo>
                <a:close/>
                <a:moveTo>
                  <a:pt x="2456401" y="4272360"/>
                </a:moveTo>
                <a:cubicBezTo>
                  <a:pt x="2453780" y="4270943"/>
                  <a:pt x="2452104" y="4270900"/>
                  <a:pt x="2451159" y="4272360"/>
                </a:cubicBezTo>
                <a:cubicBezTo>
                  <a:pt x="2449960" y="4274212"/>
                  <a:pt x="2447486" y="4274745"/>
                  <a:pt x="2445634" y="4273546"/>
                </a:cubicBezTo>
                <a:cubicBezTo>
                  <a:pt x="2444435" y="4272773"/>
                  <a:pt x="2443743" y="4271420"/>
                  <a:pt x="2443812" y="4269997"/>
                </a:cubicBezTo>
                <a:cubicBezTo>
                  <a:pt x="2443812" y="4267205"/>
                  <a:pt x="2458592" y="4265228"/>
                  <a:pt x="2460998" y="4267634"/>
                </a:cubicBezTo>
                <a:cubicBezTo>
                  <a:pt x="2464522" y="4271716"/>
                  <a:pt x="2460998" y="4275325"/>
                  <a:pt x="2456401" y="4272833"/>
                </a:cubicBezTo>
                <a:close/>
                <a:moveTo>
                  <a:pt x="2459623" y="4173539"/>
                </a:moveTo>
                <a:cubicBezTo>
                  <a:pt x="2454854" y="4177062"/>
                  <a:pt x="2452921" y="4177277"/>
                  <a:pt x="2451030" y="4174442"/>
                </a:cubicBezTo>
                <a:cubicBezTo>
                  <a:pt x="2449140" y="4171606"/>
                  <a:pt x="2459623" y="4166708"/>
                  <a:pt x="2462029" y="4168942"/>
                </a:cubicBezTo>
                <a:cubicBezTo>
                  <a:pt x="2463018" y="4170446"/>
                  <a:pt x="2461858" y="4172508"/>
                  <a:pt x="2459580" y="4174184"/>
                </a:cubicBezTo>
                <a:close/>
                <a:moveTo>
                  <a:pt x="2462889" y="2962208"/>
                </a:moveTo>
                <a:cubicBezTo>
                  <a:pt x="2461127" y="2960016"/>
                  <a:pt x="2461213" y="2958727"/>
                  <a:pt x="2463361" y="2956923"/>
                </a:cubicBezTo>
                <a:cubicBezTo>
                  <a:pt x="2466713" y="2954087"/>
                  <a:pt x="2468947" y="2955806"/>
                  <a:pt x="2468947" y="2961219"/>
                </a:cubicBezTo>
                <a:cubicBezTo>
                  <a:pt x="2468947" y="2966461"/>
                  <a:pt x="2466240" y="2966934"/>
                  <a:pt x="2462889" y="2962852"/>
                </a:cubicBezTo>
                <a:close/>
                <a:moveTo>
                  <a:pt x="2464779" y="3421940"/>
                </a:moveTo>
                <a:cubicBezTo>
                  <a:pt x="2464779" y="3420695"/>
                  <a:pt x="2465724" y="3420265"/>
                  <a:pt x="2466842" y="3420995"/>
                </a:cubicBezTo>
                <a:cubicBezTo>
                  <a:pt x="2467959" y="3421726"/>
                  <a:pt x="2468947" y="3422714"/>
                  <a:pt x="2468947" y="3423229"/>
                </a:cubicBezTo>
                <a:cubicBezTo>
                  <a:pt x="2468947" y="3423745"/>
                  <a:pt x="2468002" y="3424175"/>
                  <a:pt x="2466842" y="3424175"/>
                </a:cubicBezTo>
                <a:cubicBezTo>
                  <a:pt x="2465875" y="3424171"/>
                  <a:pt x="2465028" y="3423517"/>
                  <a:pt x="2464779" y="3422585"/>
                </a:cubicBezTo>
                <a:close/>
                <a:moveTo>
                  <a:pt x="2468689" y="4233992"/>
                </a:moveTo>
                <a:cubicBezTo>
                  <a:pt x="2471138" y="4233992"/>
                  <a:pt x="2472986" y="4234895"/>
                  <a:pt x="2472986" y="4236012"/>
                </a:cubicBezTo>
                <a:cubicBezTo>
                  <a:pt x="2472986" y="4239707"/>
                  <a:pt x="2469291" y="4240308"/>
                  <a:pt x="2466670" y="4237172"/>
                </a:cubicBezTo>
                <a:cubicBezTo>
                  <a:pt x="2464049" y="4234035"/>
                  <a:pt x="2464994" y="4234551"/>
                  <a:pt x="2468689" y="4234551"/>
                </a:cubicBezTo>
                <a:close/>
                <a:moveTo>
                  <a:pt x="2486735" y="4297839"/>
                </a:moveTo>
                <a:cubicBezTo>
                  <a:pt x="2474318" y="4300890"/>
                  <a:pt x="2468947" y="4299515"/>
                  <a:pt x="2468947" y="4293543"/>
                </a:cubicBezTo>
                <a:cubicBezTo>
                  <a:pt x="2468947" y="4288172"/>
                  <a:pt x="2473243" y="4288301"/>
                  <a:pt x="2474661" y="4293801"/>
                </a:cubicBezTo>
                <a:cubicBezTo>
                  <a:pt x="2475521" y="4297152"/>
                  <a:pt x="2476380" y="4297539"/>
                  <a:pt x="2478614" y="4295691"/>
                </a:cubicBezTo>
                <a:cubicBezTo>
                  <a:pt x="2481196" y="4294097"/>
                  <a:pt x="2484380" y="4293813"/>
                  <a:pt x="2487207" y="4294917"/>
                </a:cubicBezTo>
                <a:lnTo>
                  <a:pt x="2492965" y="4296550"/>
                </a:lnTo>
                <a:close/>
                <a:moveTo>
                  <a:pt x="2498507" y="4304155"/>
                </a:moveTo>
                <a:cubicBezTo>
                  <a:pt x="2497102" y="4304005"/>
                  <a:pt x="2495852" y="4303210"/>
                  <a:pt x="2495113" y="4302007"/>
                </a:cubicBezTo>
                <a:cubicBezTo>
                  <a:pt x="2494425" y="4300847"/>
                  <a:pt x="2494769" y="4299902"/>
                  <a:pt x="2495929" y="4299902"/>
                </a:cubicBezTo>
                <a:cubicBezTo>
                  <a:pt x="2497321" y="4300048"/>
                  <a:pt x="2498572" y="4300825"/>
                  <a:pt x="2499324" y="4302007"/>
                </a:cubicBezTo>
                <a:cubicBezTo>
                  <a:pt x="2500011" y="4303768"/>
                  <a:pt x="2499667" y="4304714"/>
                  <a:pt x="2498507" y="4304714"/>
                </a:cubicBezTo>
                <a:close/>
                <a:moveTo>
                  <a:pt x="2513201" y="4323275"/>
                </a:moveTo>
                <a:cubicBezTo>
                  <a:pt x="2511466" y="4322699"/>
                  <a:pt x="2509962" y="4321586"/>
                  <a:pt x="2508905" y="4320096"/>
                </a:cubicBezTo>
                <a:cubicBezTo>
                  <a:pt x="2506714" y="4317432"/>
                  <a:pt x="2507014" y="4316873"/>
                  <a:pt x="2510752" y="4316873"/>
                </a:cubicBezTo>
                <a:cubicBezTo>
                  <a:pt x="2513287" y="4316873"/>
                  <a:pt x="2515049" y="4318248"/>
                  <a:pt x="2515049" y="4320096"/>
                </a:cubicBezTo>
                <a:cubicBezTo>
                  <a:pt x="2515049" y="4321943"/>
                  <a:pt x="2514190" y="4323834"/>
                  <a:pt x="2513201" y="4323834"/>
                </a:cubicBezTo>
                <a:close/>
                <a:moveTo>
                  <a:pt x="2497261" y="4291437"/>
                </a:moveTo>
                <a:cubicBezTo>
                  <a:pt x="2494387" y="4289586"/>
                  <a:pt x="2491091" y="4288490"/>
                  <a:pt x="2487680" y="4288258"/>
                </a:cubicBezTo>
                <a:cubicBezTo>
                  <a:pt x="2485446" y="4289676"/>
                  <a:pt x="2479430" y="4287098"/>
                  <a:pt x="2479430" y="4284821"/>
                </a:cubicBezTo>
                <a:cubicBezTo>
                  <a:pt x="2479430" y="4281126"/>
                  <a:pt x="2492019" y="4282930"/>
                  <a:pt x="2496273" y="4287227"/>
                </a:cubicBezTo>
                <a:cubicBezTo>
                  <a:pt x="2499126" y="4290505"/>
                  <a:pt x="2503706" y="4291687"/>
                  <a:pt x="2507788" y="4290191"/>
                </a:cubicBezTo>
                <a:cubicBezTo>
                  <a:pt x="2513201" y="4289117"/>
                  <a:pt x="2515006" y="4289547"/>
                  <a:pt x="2515006" y="4291781"/>
                </a:cubicBezTo>
                <a:cubicBezTo>
                  <a:pt x="2515006" y="4296808"/>
                  <a:pt x="2506198" y="4296636"/>
                  <a:pt x="2497261" y="4291996"/>
                </a:cubicBezTo>
                <a:close/>
                <a:moveTo>
                  <a:pt x="2519990" y="2925128"/>
                </a:moveTo>
                <a:cubicBezTo>
                  <a:pt x="2518529" y="2927534"/>
                  <a:pt x="2515694" y="2927233"/>
                  <a:pt x="2513846" y="2924527"/>
                </a:cubicBezTo>
                <a:cubicBezTo>
                  <a:pt x="2513167" y="2922877"/>
                  <a:pt x="2513575" y="2920978"/>
                  <a:pt x="2514877" y="2919757"/>
                </a:cubicBezTo>
                <a:cubicBezTo>
                  <a:pt x="2516682" y="2917867"/>
                  <a:pt x="2517713" y="2918039"/>
                  <a:pt x="2519174" y="2920359"/>
                </a:cubicBezTo>
                <a:cubicBezTo>
                  <a:pt x="2520394" y="2921901"/>
                  <a:pt x="2520708" y="2923981"/>
                  <a:pt x="2519990" y="2925816"/>
                </a:cubicBezTo>
                <a:close/>
                <a:moveTo>
                  <a:pt x="2528583" y="4275325"/>
                </a:moveTo>
                <a:cubicBezTo>
                  <a:pt x="2537176" y="4271029"/>
                  <a:pt x="2539282" y="4271845"/>
                  <a:pt x="2537176" y="4278161"/>
                </a:cubicBezTo>
                <a:cubicBezTo>
                  <a:pt x="2535458" y="4283790"/>
                  <a:pt x="2531634" y="4284992"/>
                  <a:pt x="2525662" y="4281727"/>
                </a:cubicBezTo>
                <a:lnTo>
                  <a:pt x="2520677" y="4279063"/>
                </a:lnTo>
                <a:close/>
                <a:moveTo>
                  <a:pt x="2527767" y="4298871"/>
                </a:moveTo>
                <a:cubicBezTo>
                  <a:pt x="2527767" y="4300546"/>
                  <a:pt x="2526779" y="4301878"/>
                  <a:pt x="2525533" y="4301878"/>
                </a:cubicBezTo>
                <a:cubicBezTo>
                  <a:pt x="2521494" y="4301878"/>
                  <a:pt x="2524630" y="4294531"/>
                  <a:pt x="2528884" y="4293972"/>
                </a:cubicBezTo>
                <a:cubicBezTo>
                  <a:pt x="2531161" y="4293715"/>
                  <a:pt x="2531849" y="4293972"/>
                  <a:pt x="2530431" y="4294660"/>
                </a:cubicBezTo>
                <a:cubicBezTo>
                  <a:pt x="2528562" y="4295549"/>
                  <a:pt x="2527419" y="4297491"/>
                  <a:pt x="2527552" y="4299558"/>
                </a:cubicBezTo>
                <a:close/>
                <a:moveTo>
                  <a:pt x="2544524" y="4312577"/>
                </a:moveTo>
                <a:cubicBezTo>
                  <a:pt x="2542891" y="4315713"/>
                  <a:pt x="2540957" y="4316572"/>
                  <a:pt x="2537993" y="4315584"/>
                </a:cubicBezTo>
                <a:cubicBezTo>
                  <a:pt x="2535028" y="4314596"/>
                  <a:pt x="2533696" y="4315111"/>
                  <a:pt x="2534427" y="4319021"/>
                </a:cubicBezTo>
                <a:cubicBezTo>
                  <a:pt x="2535243" y="4324693"/>
                  <a:pt x="2530474" y="4327185"/>
                  <a:pt x="2528583" y="4322158"/>
                </a:cubicBezTo>
                <a:cubicBezTo>
                  <a:pt x="2526693" y="4317131"/>
                  <a:pt x="2534212" y="4304026"/>
                  <a:pt x="2539668" y="4304026"/>
                </a:cubicBezTo>
                <a:cubicBezTo>
                  <a:pt x="2545125" y="4304026"/>
                  <a:pt x="2547187" y="4307764"/>
                  <a:pt x="2544309" y="4313264"/>
                </a:cubicBezTo>
                <a:close/>
                <a:moveTo>
                  <a:pt x="2550453" y="4295648"/>
                </a:moveTo>
                <a:cubicBezTo>
                  <a:pt x="2549804" y="4297350"/>
                  <a:pt x="2548459" y="4298694"/>
                  <a:pt x="2546758" y="4299343"/>
                </a:cubicBezTo>
                <a:cubicBezTo>
                  <a:pt x="2545211" y="4299902"/>
                  <a:pt x="2544395" y="4299085"/>
                  <a:pt x="2544953" y="4297496"/>
                </a:cubicBezTo>
                <a:cubicBezTo>
                  <a:pt x="2545623" y="4295824"/>
                  <a:pt x="2546943" y="4294492"/>
                  <a:pt x="2548605" y="4293801"/>
                </a:cubicBezTo>
                <a:cubicBezTo>
                  <a:pt x="2549808" y="4293929"/>
                  <a:pt x="2550711" y="4294746"/>
                  <a:pt x="2550238" y="4296335"/>
                </a:cubicBezTo>
                <a:close/>
                <a:moveTo>
                  <a:pt x="2555952" y="4299257"/>
                </a:moveTo>
                <a:cubicBezTo>
                  <a:pt x="2561796" y="4298140"/>
                  <a:pt x="2565491" y="4300976"/>
                  <a:pt x="2565491" y="4306561"/>
                </a:cubicBezTo>
                <a:cubicBezTo>
                  <a:pt x="2565491" y="4310858"/>
                  <a:pt x="2562655" y="4310858"/>
                  <a:pt x="2555523" y="4307507"/>
                </a:cubicBezTo>
                <a:cubicBezTo>
                  <a:pt x="2549121" y="4305058"/>
                  <a:pt x="2549336" y="4301191"/>
                  <a:pt x="2555738" y="4299859"/>
                </a:cubicBezTo>
                <a:close/>
                <a:moveTo>
                  <a:pt x="2573869" y="4319021"/>
                </a:moveTo>
                <a:cubicBezTo>
                  <a:pt x="2569572" y="4320740"/>
                  <a:pt x="2561280" y="4319709"/>
                  <a:pt x="2561280" y="4317389"/>
                </a:cubicBezTo>
                <a:cubicBezTo>
                  <a:pt x="2561254" y="4315988"/>
                  <a:pt x="2562372" y="4314832"/>
                  <a:pt x="2563772" y="4314811"/>
                </a:cubicBezTo>
                <a:cubicBezTo>
                  <a:pt x="2563815" y="4314811"/>
                  <a:pt x="2563858" y="4314811"/>
                  <a:pt x="2563901" y="4314811"/>
                </a:cubicBezTo>
                <a:cubicBezTo>
                  <a:pt x="2566995" y="4315670"/>
                  <a:pt x="2575072" y="4319150"/>
                  <a:pt x="2573654" y="4319709"/>
                </a:cubicBezTo>
                <a:close/>
                <a:moveTo>
                  <a:pt x="2572451" y="2589824"/>
                </a:moveTo>
                <a:cubicBezTo>
                  <a:pt x="2570690" y="2589824"/>
                  <a:pt x="2569787" y="2588836"/>
                  <a:pt x="2570518" y="2587633"/>
                </a:cubicBezTo>
                <a:cubicBezTo>
                  <a:pt x="2571721" y="2585656"/>
                  <a:pt x="2575717" y="2586644"/>
                  <a:pt x="2575717" y="2588879"/>
                </a:cubicBezTo>
                <a:cubicBezTo>
                  <a:pt x="2575588" y="2589179"/>
                  <a:pt x="2574256" y="2589824"/>
                  <a:pt x="2572451" y="2589824"/>
                </a:cubicBezTo>
                <a:close/>
                <a:moveTo>
                  <a:pt x="2577478" y="2821237"/>
                </a:moveTo>
                <a:cubicBezTo>
                  <a:pt x="2579240" y="2816425"/>
                  <a:pt x="2579283" y="2816425"/>
                  <a:pt x="2580357" y="2822139"/>
                </a:cubicBezTo>
                <a:cubicBezTo>
                  <a:pt x="2580958" y="2825319"/>
                  <a:pt x="2580701" y="2828412"/>
                  <a:pt x="2579798" y="2829014"/>
                </a:cubicBezTo>
                <a:cubicBezTo>
                  <a:pt x="2576963" y="2830432"/>
                  <a:pt x="2575588" y="2826135"/>
                  <a:pt x="2577478" y="2821022"/>
                </a:cubicBezTo>
                <a:close/>
                <a:moveTo>
                  <a:pt x="2579927" y="2967063"/>
                </a:moveTo>
                <a:cubicBezTo>
                  <a:pt x="2579927" y="2965301"/>
                  <a:pt x="2580872" y="2963840"/>
                  <a:pt x="2581990" y="2963840"/>
                </a:cubicBezTo>
                <a:cubicBezTo>
                  <a:pt x="2583107" y="2963840"/>
                  <a:pt x="2584095" y="2965301"/>
                  <a:pt x="2584095" y="2967063"/>
                </a:cubicBezTo>
                <a:cubicBezTo>
                  <a:pt x="2584095" y="2968824"/>
                  <a:pt x="2583150" y="2970242"/>
                  <a:pt x="2581990" y="2970242"/>
                </a:cubicBezTo>
                <a:cubicBezTo>
                  <a:pt x="2580829" y="2970242"/>
                  <a:pt x="2579884" y="2968566"/>
                  <a:pt x="2579884" y="2966848"/>
                </a:cubicBezTo>
                <a:close/>
                <a:moveTo>
                  <a:pt x="2587446" y="4313264"/>
                </a:moveTo>
                <a:cubicBezTo>
                  <a:pt x="2584138" y="4316057"/>
                  <a:pt x="2580829" y="4312877"/>
                  <a:pt x="2583150" y="4308967"/>
                </a:cubicBezTo>
                <a:cubicBezTo>
                  <a:pt x="2584739" y="4306347"/>
                  <a:pt x="2590454" y="4306132"/>
                  <a:pt x="2590454" y="4308710"/>
                </a:cubicBezTo>
                <a:cubicBezTo>
                  <a:pt x="2589981" y="4310458"/>
                  <a:pt x="2588920" y="4311992"/>
                  <a:pt x="2587446" y="4313049"/>
                </a:cubicBezTo>
                <a:close/>
                <a:moveTo>
                  <a:pt x="2590927" y="4183207"/>
                </a:moveTo>
                <a:cubicBezTo>
                  <a:pt x="2592001" y="4179941"/>
                  <a:pt x="2595223" y="4179254"/>
                  <a:pt x="2598532" y="4181445"/>
                </a:cubicBezTo>
                <a:cubicBezTo>
                  <a:pt x="2600078" y="4182433"/>
                  <a:pt x="2601023" y="4184109"/>
                  <a:pt x="2600594" y="4185140"/>
                </a:cubicBezTo>
                <a:cubicBezTo>
                  <a:pt x="2599434" y="4187632"/>
                  <a:pt x="2590024" y="4185785"/>
                  <a:pt x="2590927" y="4182992"/>
                </a:cubicBezTo>
                <a:close/>
                <a:moveTo>
                  <a:pt x="2599820" y="4270900"/>
                </a:moveTo>
                <a:cubicBezTo>
                  <a:pt x="2605707" y="4267720"/>
                  <a:pt x="2607855" y="4268709"/>
                  <a:pt x="2606007" y="4273650"/>
                </a:cubicBezTo>
                <a:cubicBezTo>
                  <a:pt x="2604160" y="4278591"/>
                  <a:pt x="2599520" y="4279708"/>
                  <a:pt x="2596856" y="4276442"/>
                </a:cubicBezTo>
                <a:cubicBezTo>
                  <a:pt x="2595180" y="4274079"/>
                  <a:pt x="2595953" y="4272790"/>
                  <a:pt x="2599820" y="4270685"/>
                </a:cubicBezTo>
                <a:close/>
                <a:moveTo>
                  <a:pt x="2608414" y="4310385"/>
                </a:moveTo>
                <a:cubicBezTo>
                  <a:pt x="2604976" y="4313909"/>
                  <a:pt x="2603043" y="4314252"/>
                  <a:pt x="2603043" y="4311459"/>
                </a:cubicBezTo>
                <a:cubicBezTo>
                  <a:pt x="2602484" y="4309423"/>
                  <a:pt x="2601350" y="4307584"/>
                  <a:pt x="2599777" y="4306174"/>
                </a:cubicBezTo>
                <a:cubicBezTo>
                  <a:pt x="2597530" y="4304585"/>
                  <a:pt x="2596997" y="4301474"/>
                  <a:pt x="2598587" y="4299227"/>
                </a:cubicBezTo>
                <a:cubicBezTo>
                  <a:pt x="2598613" y="4299193"/>
                  <a:pt x="2598635" y="4299163"/>
                  <a:pt x="2598660" y="4299128"/>
                </a:cubicBezTo>
                <a:cubicBezTo>
                  <a:pt x="2600723" y="4295562"/>
                  <a:pt x="2600809" y="4295562"/>
                  <a:pt x="2600895" y="4299128"/>
                </a:cubicBezTo>
                <a:cubicBezTo>
                  <a:pt x="2600895" y="4301663"/>
                  <a:pt x="2602613" y="4302823"/>
                  <a:pt x="2606179" y="4302823"/>
                </a:cubicBezTo>
                <a:cubicBezTo>
                  <a:pt x="2611937" y="4302566"/>
                  <a:pt x="2612839" y="4305616"/>
                  <a:pt x="2608328" y="4310171"/>
                </a:cubicBezTo>
                <a:close/>
                <a:moveTo>
                  <a:pt x="2610562" y="2864289"/>
                </a:moveTo>
                <a:cubicBezTo>
                  <a:pt x="2609101" y="2861840"/>
                  <a:pt x="2613097" y="2858574"/>
                  <a:pt x="2614858" y="2860594"/>
                </a:cubicBezTo>
                <a:cubicBezTo>
                  <a:pt x="2615589" y="2861324"/>
                  <a:pt x="2615159" y="2862957"/>
                  <a:pt x="2613913" y="2864203"/>
                </a:cubicBezTo>
                <a:cubicBezTo>
                  <a:pt x="2612667" y="2865449"/>
                  <a:pt x="2611378" y="2865535"/>
                  <a:pt x="2610476" y="2864074"/>
                </a:cubicBezTo>
                <a:close/>
                <a:moveTo>
                  <a:pt x="2611421" y="2976730"/>
                </a:moveTo>
                <a:cubicBezTo>
                  <a:pt x="2611580" y="2975364"/>
                  <a:pt x="2612358" y="2974148"/>
                  <a:pt x="2613526" y="2973422"/>
                </a:cubicBezTo>
                <a:cubicBezTo>
                  <a:pt x="2614644" y="2972691"/>
                  <a:pt x="2615589" y="2973422"/>
                  <a:pt x="2615589" y="2975398"/>
                </a:cubicBezTo>
                <a:cubicBezTo>
                  <a:pt x="2615589" y="2977375"/>
                  <a:pt x="2614644" y="2978749"/>
                  <a:pt x="2613526" y="2978749"/>
                </a:cubicBezTo>
                <a:cubicBezTo>
                  <a:pt x="2612388" y="2978827"/>
                  <a:pt x="2611408" y="2977963"/>
                  <a:pt x="2611331" y="2976829"/>
                </a:cubicBezTo>
                <a:cubicBezTo>
                  <a:pt x="2611327" y="2976726"/>
                  <a:pt x="2611327" y="2976618"/>
                  <a:pt x="2611335" y="2976515"/>
                </a:cubicBezTo>
                <a:close/>
                <a:moveTo>
                  <a:pt x="2622850" y="4304542"/>
                </a:moveTo>
                <a:cubicBezTo>
                  <a:pt x="2620444" y="4304542"/>
                  <a:pt x="2619928" y="4303940"/>
                  <a:pt x="2621604" y="4303253"/>
                </a:cubicBezTo>
                <a:cubicBezTo>
                  <a:pt x="2622854" y="4302596"/>
                  <a:pt x="2624349" y="4302596"/>
                  <a:pt x="2625600" y="4303253"/>
                </a:cubicBezTo>
                <a:cubicBezTo>
                  <a:pt x="2626115" y="4304155"/>
                  <a:pt x="2624912" y="4304628"/>
                  <a:pt x="2622850" y="4304542"/>
                </a:cubicBezTo>
                <a:close/>
                <a:moveTo>
                  <a:pt x="2626287" y="4279192"/>
                </a:moveTo>
                <a:cubicBezTo>
                  <a:pt x="2620530" y="4279192"/>
                  <a:pt x="2613397" y="4273607"/>
                  <a:pt x="2613397" y="4268966"/>
                </a:cubicBezTo>
                <a:cubicBezTo>
                  <a:pt x="2613397" y="4264326"/>
                  <a:pt x="2617909" y="4266173"/>
                  <a:pt x="2619069" y="4270685"/>
                </a:cubicBezTo>
                <a:cubicBezTo>
                  <a:pt x="2620229" y="4275196"/>
                  <a:pt x="2620702" y="4275712"/>
                  <a:pt x="2625858" y="4272876"/>
                </a:cubicBezTo>
                <a:cubicBezTo>
                  <a:pt x="2628865" y="4271244"/>
                  <a:pt x="2629896" y="4271673"/>
                  <a:pt x="2630756" y="4275024"/>
                </a:cubicBezTo>
                <a:cubicBezTo>
                  <a:pt x="2631615" y="4278376"/>
                  <a:pt x="2630842" y="4279192"/>
                  <a:pt x="2626115" y="4279192"/>
                </a:cubicBezTo>
                <a:close/>
                <a:moveTo>
                  <a:pt x="2631443" y="3137894"/>
                </a:moveTo>
                <a:cubicBezTo>
                  <a:pt x="2630713" y="3136734"/>
                  <a:pt x="2631443" y="3135789"/>
                  <a:pt x="2633420" y="3135789"/>
                </a:cubicBezTo>
                <a:cubicBezTo>
                  <a:pt x="2635396" y="3135789"/>
                  <a:pt x="2636642" y="3136734"/>
                  <a:pt x="2636642" y="3137894"/>
                </a:cubicBezTo>
                <a:cubicBezTo>
                  <a:pt x="2636715" y="3139007"/>
                  <a:pt x="2635869" y="3139970"/>
                  <a:pt x="2634756" y="3140038"/>
                </a:cubicBezTo>
                <a:cubicBezTo>
                  <a:pt x="2634743" y="3140043"/>
                  <a:pt x="2634726" y="3140043"/>
                  <a:pt x="2634709" y="3140043"/>
                </a:cubicBezTo>
                <a:cubicBezTo>
                  <a:pt x="2633338" y="3139892"/>
                  <a:pt x="2632126" y="3139093"/>
                  <a:pt x="2631443" y="3137894"/>
                </a:cubicBezTo>
                <a:close/>
                <a:moveTo>
                  <a:pt x="2636943" y="4276872"/>
                </a:moveTo>
                <a:cubicBezTo>
                  <a:pt x="2639005" y="4275540"/>
                  <a:pt x="2639091" y="4275024"/>
                  <a:pt x="2637201" y="4274982"/>
                </a:cubicBezTo>
                <a:cubicBezTo>
                  <a:pt x="2633377" y="4274982"/>
                  <a:pt x="2633978" y="4269267"/>
                  <a:pt x="2638017" y="4267677"/>
                </a:cubicBezTo>
                <a:cubicBezTo>
                  <a:pt x="2642056" y="4266088"/>
                  <a:pt x="2651336" y="4271501"/>
                  <a:pt x="2651336" y="4274853"/>
                </a:cubicBezTo>
                <a:cubicBezTo>
                  <a:pt x="2651336" y="4275884"/>
                  <a:pt x="2648372" y="4278290"/>
                  <a:pt x="2644720" y="4280095"/>
                </a:cubicBezTo>
                <a:cubicBezTo>
                  <a:pt x="2636857" y="4284090"/>
                  <a:pt x="2637286" y="4284047"/>
                  <a:pt x="2635482" y="4281083"/>
                </a:cubicBezTo>
                <a:cubicBezTo>
                  <a:pt x="2634730" y="4279570"/>
                  <a:pt x="2635271" y="4277731"/>
                  <a:pt x="2636728" y="4276872"/>
                </a:cubicBezTo>
                <a:close/>
                <a:moveTo>
                  <a:pt x="2663667" y="4304714"/>
                </a:moveTo>
                <a:cubicBezTo>
                  <a:pt x="2659706" y="4305444"/>
                  <a:pt x="2656028" y="4307275"/>
                  <a:pt x="2653055" y="4309998"/>
                </a:cubicBezTo>
                <a:cubicBezTo>
                  <a:pt x="2649613" y="4312980"/>
                  <a:pt x="2645338" y="4314841"/>
                  <a:pt x="2640810" y="4315326"/>
                </a:cubicBezTo>
                <a:cubicBezTo>
                  <a:pt x="2635009" y="4315326"/>
                  <a:pt x="2634880" y="4315111"/>
                  <a:pt x="2636986" y="4308881"/>
                </a:cubicBezTo>
                <a:cubicBezTo>
                  <a:pt x="2638747" y="4303811"/>
                  <a:pt x="2639821" y="4302952"/>
                  <a:pt x="2642056" y="4304585"/>
                </a:cubicBezTo>
                <a:cubicBezTo>
                  <a:pt x="2645665" y="4307635"/>
                  <a:pt x="2649231" y="4305444"/>
                  <a:pt x="2649231" y="4300288"/>
                </a:cubicBezTo>
                <a:cubicBezTo>
                  <a:pt x="2649231" y="4297324"/>
                  <a:pt x="2650692" y="4295992"/>
                  <a:pt x="2654473" y="4295992"/>
                </a:cubicBezTo>
                <a:cubicBezTo>
                  <a:pt x="2658254" y="4295992"/>
                  <a:pt x="2659715" y="4297195"/>
                  <a:pt x="2659715" y="4299171"/>
                </a:cubicBezTo>
                <a:cubicBezTo>
                  <a:pt x="2659715" y="4303468"/>
                  <a:pt x="2665472" y="4303167"/>
                  <a:pt x="2666632" y="4298655"/>
                </a:cubicBezTo>
                <a:cubicBezTo>
                  <a:pt x="2667362" y="4295863"/>
                  <a:pt x="2667663" y="4296121"/>
                  <a:pt x="2667835" y="4299687"/>
                </a:cubicBezTo>
                <a:cubicBezTo>
                  <a:pt x="2668007" y="4303253"/>
                  <a:pt x="2666718" y="4304714"/>
                  <a:pt x="2663453" y="4304714"/>
                </a:cubicBezTo>
                <a:close/>
                <a:moveTo>
                  <a:pt x="2667964" y="4255819"/>
                </a:moveTo>
                <a:cubicBezTo>
                  <a:pt x="2666649" y="4255638"/>
                  <a:pt x="2665493" y="4254861"/>
                  <a:pt x="2664828" y="4253714"/>
                </a:cubicBezTo>
                <a:cubicBezTo>
                  <a:pt x="2664097" y="4252510"/>
                  <a:pt x="2665515" y="4251565"/>
                  <a:pt x="2667964" y="4251565"/>
                </a:cubicBezTo>
                <a:cubicBezTo>
                  <a:pt x="2670413" y="4251565"/>
                  <a:pt x="2671831" y="4252510"/>
                  <a:pt x="2671100" y="4253714"/>
                </a:cubicBezTo>
                <a:cubicBezTo>
                  <a:pt x="2670417" y="4254882"/>
                  <a:pt x="2669223" y="4255664"/>
                  <a:pt x="2667878" y="4255819"/>
                </a:cubicBezTo>
                <a:close/>
                <a:moveTo>
                  <a:pt x="2672261" y="4321900"/>
                </a:moveTo>
                <a:cubicBezTo>
                  <a:pt x="2670155" y="4320568"/>
                  <a:pt x="2670069" y="4319709"/>
                  <a:pt x="2671874" y="4318592"/>
                </a:cubicBezTo>
                <a:cubicBezTo>
                  <a:pt x="2673678" y="4317474"/>
                  <a:pt x="2674838" y="4317560"/>
                  <a:pt x="2675440" y="4318162"/>
                </a:cubicBezTo>
                <a:cubicBezTo>
                  <a:pt x="2677846" y="4320525"/>
                  <a:pt x="2675139" y="4323662"/>
                  <a:pt x="2672347" y="4321900"/>
                </a:cubicBezTo>
                <a:close/>
                <a:moveTo>
                  <a:pt x="2681369" y="4202713"/>
                </a:moveTo>
                <a:cubicBezTo>
                  <a:pt x="2679956" y="4202868"/>
                  <a:pt x="2678680" y="4201850"/>
                  <a:pt x="2678525" y="4200432"/>
                </a:cubicBezTo>
                <a:cubicBezTo>
                  <a:pt x="2678486" y="4200088"/>
                  <a:pt x="2678520" y="4199736"/>
                  <a:pt x="2678619" y="4199405"/>
                </a:cubicBezTo>
                <a:cubicBezTo>
                  <a:pt x="2679565" y="4194764"/>
                  <a:pt x="2683303" y="4194507"/>
                  <a:pt x="2684162" y="4198975"/>
                </a:cubicBezTo>
                <a:cubicBezTo>
                  <a:pt x="2684678" y="4201295"/>
                  <a:pt x="2683647" y="4202713"/>
                  <a:pt x="2681455" y="4202713"/>
                </a:cubicBezTo>
                <a:close/>
                <a:moveTo>
                  <a:pt x="2696021" y="4319580"/>
                </a:moveTo>
                <a:cubicBezTo>
                  <a:pt x="2694684" y="4321019"/>
                  <a:pt x="2692781" y="4321788"/>
                  <a:pt x="2690822" y="4321685"/>
                </a:cubicBezTo>
                <a:cubicBezTo>
                  <a:pt x="2688850" y="4321780"/>
                  <a:pt x="2686938" y="4321011"/>
                  <a:pt x="2685580" y="4319580"/>
                </a:cubicBezTo>
                <a:cubicBezTo>
                  <a:pt x="2684849" y="4318334"/>
                  <a:pt x="2686998" y="4317432"/>
                  <a:pt x="2690822" y="4317432"/>
                </a:cubicBezTo>
                <a:cubicBezTo>
                  <a:pt x="2694646" y="4317432"/>
                  <a:pt x="2696880" y="4318334"/>
                  <a:pt x="2696106" y="4319580"/>
                </a:cubicBezTo>
                <a:close/>
                <a:moveTo>
                  <a:pt x="2692970" y="4217622"/>
                </a:moveTo>
                <a:cubicBezTo>
                  <a:pt x="2691251" y="4216548"/>
                  <a:pt x="2690435" y="4215130"/>
                  <a:pt x="2691080" y="4214443"/>
                </a:cubicBezTo>
                <a:cubicBezTo>
                  <a:pt x="2691724" y="4213755"/>
                  <a:pt x="2693486" y="4214443"/>
                  <a:pt x="2694947" y="4216462"/>
                </a:cubicBezTo>
                <a:cubicBezTo>
                  <a:pt x="2698083" y="4220157"/>
                  <a:pt x="2697481" y="4220501"/>
                  <a:pt x="2693056" y="4217622"/>
                </a:cubicBezTo>
                <a:close/>
                <a:moveTo>
                  <a:pt x="2709297" y="4226602"/>
                </a:moveTo>
                <a:cubicBezTo>
                  <a:pt x="2709026" y="4229481"/>
                  <a:pt x="2706758" y="4231762"/>
                  <a:pt x="2703883" y="4232059"/>
                </a:cubicBezTo>
                <a:cubicBezTo>
                  <a:pt x="2698083" y="4232875"/>
                  <a:pt x="2697997" y="4231543"/>
                  <a:pt x="2703368" y="4226087"/>
                </a:cubicBezTo>
                <a:cubicBezTo>
                  <a:pt x="2708738" y="4220630"/>
                  <a:pt x="2710199" y="4220716"/>
                  <a:pt x="2709383" y="4226817"/>
                </a:cubicBezTo>
                <a:close/>
                <a:moveTo>
                  <a:pt x="2710844" y="4175043"/>
                </a:moveTo>
                <a:cubicBezTo>
                  <a:pt x="2709039" y="4175043"/>
                  <a:pt x="2707535" y="4174098"/>
                  <a:pt x="2707535" y="4172938"/>
                </a:cubicBezTo>
                <a:cubicBezTo>
                  <a:pt x="2707509" y="4171808"/>
                  <a:pt x="2708382" y="4170858"/>
                  <a:pt x="2709512" y="4170790"/>
                </a:cubicBezTo>
                <a:cubicBezTo>
                  <a:pt x="2710870" y="4170974"/>
                  <a:pt x="2712072" y="4171765"/>
                  <a:pt x="2712777" y="4172938"/>
                </a:cubicBezTo>
                <a:cubicBezTo>
                  <a:pt x="2713593" y="4174098"/>
                  <a:pt x="2712691" y="4175258"/>
                  <a:pt x="2710930" y="4175258"/>
                </a:cubicBezTo>
                <a:close/>
                <a:moveTo>
                  <a:pt x="2713851" y="3420565"/>
                </a:moveTo>
                <a:cubicBezTo>
                  <a:pt x="2712665" y="3420565"/>
                  <a:pt x="2711703" y="3419603"/>
                  <a:pt x="2711703" y="3418417"/>
                </a:cubicBezTo>
                <a:cubicBezTo>
                  <a:pt x="2711703" y="3417231"/>
                  <a:pt x="2712665" y="3416269"/>
                  <a:pt x="2713851" y="3416269"/>
                </a:cubicBezTo>
                <a:cubicBezTo>
                  <a:pt x="2715037" y="3416269"/>
                  <a:pt x="2716000" y="3417231"/>
                  <a:pt x="2716000" y="3418417"/>
                </a:cubicBezTo>
                <a:cubicBezTo>
                  <a:pt x="2716000" y="3419603"/>
                  <a:pt x="2715037" y="3420565"/>
                  <a:pt x="2713851" y="3420565"/>
                </a:cubicBezTo>
                <a:close/>
                <a:moveTo>
                  <a:pt x="2715011" y="1998745"/>
                </a:moveTo>
                <a:cubicBezTo>
                  <a:pt x="2713250" y="1998745"/>
                  <a:pt x="2711746" y="1997800"/>
                  <a:pt x="2711746" y="1996639"/>
                </a:cubicBezTo>
                <a:cubicBezTo>
                  <a:pt x="2711699" y="1995501"/>
                  <a:pt x="2712579" y="1994538"/>
                  <a:pt x="2713718" y="1994491"/>
                </a:cubicBezTo>
                <a:cubicBezTo>
                  <a:pt x="2713718" y="1994491"/>
                  <a:pt x="2713723" y="1994491"/>
                  <a:pt x="2713723" y="1994491"/>
                </a:cubicBezTo>
                <a:cubicBezTo>
                  <a:pt x="2715093" y="1994642"/>
                  <a:pt x="2716309" y="1995441"/>
                  <a:pt x="2716988" y="1996639"/>
                </a:cubicBezTo>
                <a:cubicBezTo>
                  <a:pt x="2717804" y="1997800"/>
                  <a:pt x="2716902" y="1998745"/>
                  <a:pt x="2715097" y="1998745"/>
                </a:cubicBezTo>
                <a:close/>
                <a:moveTo>
                  <a:pt x="2720511" y="1945639"/>
                </a:moveTo>
                <a:cubicBezTo>
                  <a:pt x="2718234" y="1945639"/>
                  <a:pt x="2715914" y="1940569"/>
                  <a:pt x="2715914" y="1935456"/>
                </a:cubicBezTo>
                <a:cubicBezTo>
                  <a:pt x="2715914" y="1931160"/>
                  <a:pt x="2719179" y="1934425"/>
                  <a:pt x="2721069" y="1940827"/>
                </a:cubicBezTo>
                <a:cubicBezTo>
                  <a:pt x="2721929" y="1943491"/>
                  <a:pt x="2721671" y="1945639"/>
                  <a:pt x="2720597" y="1945639"/>
                </a:cubicBezTo>
                <a:close/>
                <a:moveTo>
                  <a:pt x="2731768" y="4260072"/>
                </a:moveTo>
                <a:cubicBezTo>
                  <a:pt x="2728503" y="4260072"/>
                  <a:pt x="2725151" y="4252124"/>
                  <a:pt x="2727471" y="4249847"/>
                </a:cubicBezTo>
                <a:cubicBezTo>
                  <a:pt x="2728889" y="4248343"/>
                  <a:pt x="2734819" y="4255217"/>
                  <a:pt x="2734819" y="4258440"/>
                </a:cubicBezTo>
                <a:cubicBezTo>
                  <a:pt x="2734862" y="4259299"/>
                  <a:pt x="2733530" y="4260072"/>
                  <a:pt x="2731854" y="4260072"/>
                </a:cubicBezTo>
                <a:close/>
                <a:moveTo>
                  <a:pt x="2741994" y="4232703"/>
                </a:moveTo>
                <a:cubicBezTo>
                  <a:pt x="2740903" y="4233923"/>
                  <a:pt x="2739330" y="4234598"/>
                  <a:pt x="2737697" y="4234551"/>
                </a:cubicBezTo>
                <a:cubicBezTo>
                  <a:pt x="2735979" y="4234551"/>
                  <a:pt x="2735162" y="4233606"/>
                  <a:pt x="2735850" y="4232445"/>
                </a:cubicBezTo>
                <a:cubicBezTo>
                  <a:pt x="2736537" y="4231285"/>
                  <a:pt x="2735850" y="4230340"/>
                  <a:pt x="2733916" y="4230340"/>
                </a:cubicBezTo>
                <a:cubicBezTo>
                  <a:pt x="2731983" y="4230340"/>
                  <a:pt x="2730608" y="4228493"/>
                  <a:pt x="2730608" y="4226044"/>
                </a:cubicBezTo>
                <a:cubicBezTo>
                  <a:pt x="2730608" y="4222391"/>
                  <a:pt x="2730006" y="4222048"/>
                  <a:pt x="2726311" y="4223981"/>
                </a:cubicBezTo>
                <a:cubicBezTo>
                  <a:pt x="2723819" y="4225356"/>
                  <a:pt x="2722015" y="4225442"/>
                  <a:pt x="2722015" y="4224239"/>
                </a:cubicBezTo>
                <a:cubicBezTo>
                  <a:pt x="2722015" y="4223036"/>
                  <a:pt x="2733272" y="4215646"/>
                  <a:pt x="2735936" y="4215646"/>
                </a:cubicBezTo>
                <a:cubicBezTo>
                  <a:pt x="2736322" y="4215646"/>
                  <a:pt x="2736666" y="4217923"/>
                  <a:pt x="2736666" y="4220716"/>
                </a:cubicBezTo>
                <a:cubicBezTo>
                  <a:pt x="2736709" y="4223582"/>
                  <a:pt x="2737830" y="4226327"/>
                  <a:pt x="2739802" y="4228407"/>
                </a:cubicBezTo>
                <a:cubicBezTo>
                  <a:pt x="2741822" y="4229610"/>
                  <a:pt x="2742681" y="4231672"/>
                  <a:pt x="2742080" y="4232703"/>
                </a:cubicBezTo>
                <a:close/>
                <a:moveTo>
                  <a:pt x="2742338" y="389594"/>
                </a:moveTo>
                <a:cubicBezTo>
                  <a:pt x="2743669" y="387359"/>
                  <a:pt x="2747321" y="389250"/>
                  <a:pt x="2747321" y="392171"/>
                </a:cubicBezTo>
                <a:cubicBezTo>
                  <a:pt x="2747373" y="393185"/>
                  <a:pt x="2746613" y="394058"/>
                  <a:pt x="2745603" y="394148"/>
                </a:cubicBezTo>
                <a:cubicBezTo>
                  <a:pt x="2743154" y="394277"/>
                  <a:pt x="2741135" y="391613"/>
                  <a:pt x="2742424" y="389594"/>
                </a:cubicBezTo>
                <a:close/>
                <a:moveTo>
                  <a:pt x="2743154" y="1736138"/>
                </a:moveTo>
                <a:cubicBezTo>
                  <a:pt x="2743154" y="1734334"/>
                  <a:pt x="2744099" y="1733432"/>
                  <a:pt x="2745259" y="1734162"/>
                </a:cubicBezTo>
                <a:cubicBezTo>
                  <a:pt x="2746445" y="1734815"/>
                  <a:pt x="2746870" y="1736306"/>
                  <a:pt x="2746217" y="1737492"/>
                </a:cubicBezTo>
                <a:cubicBezTo>
                  <a:pt x="2746213" y="1737496"/>
                  <a:pt x="2746209" y="1737505"/>
                  <a:pt x="2746205" y="1737513"/>
                </a:cubicBezTo>
                <a:cubicBezTo>
                  <a:pt x="2744486" y="1740435"/>
                  <a:pt x="2743154" y="1739876"/>
                  <a:pt x="2743154" y="1736138"/>
                </a:cubicBezTo>
                <a:close/>
                <a:moveTo>
                  <a:pt x="2746806" y="4259471"/>
                </a:moveTo>
                <a:cubicBezTo>
                  <a:pt x="2745388" y="4258955"/>
                  <a:pt x="2744915" y="4257752"/>
                  <a:pt x="2745775" y="4256850"/>
                </a:cubicBezTo>
                <a:cubicBezTo>
                  <a:pt x="2746634" y="4255948"/>
                  <a:pt x="2749040" y="4256850"/>
                  <a:pt x="2751188" y="4258697"/>
                </a:cubicBezTo>
                <a:cubicBezTo>
                  <a:pt x="2753603" y="4260756"/>
                  <a:pt x="2756615" y="4261976"/>
                  <a:pt x="2759782" y="4262178"/>
                </a:cubicBezTo>
                <a:cubicBezTo>
                  <a:pt x="2762488" y="4262178"/>
                  <a:pt x="2764078" y="4263252"/>
                  <a:pt x="2763649" y="4264713"/>
                </a:cubicBezTo>
                <a:cubicBezTo>
                  <a:pt x="2762317" y="4268795"/>
                  <a:pt x="2759352" y="4268709"/>
                  <a:pt x="2754153" y="4264412"/>
                </a:cubicBezTo>
                <a:cubicBezTo>
                  <a:pt x="2751953" y="4262461"/>
                  <a:pt x="2749513" y="4260799"/>
                  <a:pt x="2746892" y="4259471"/>
                </a:cubicBezTo>
                <a:close/>
                <a:moveTo>
                  <a:pt x="2761844" y="4300460"/>
                </a:moveTo>
                <a:cubicBezTo>
                  <a:pt x="2756731" y="4300460"/>
                  <a:pt x="2757547" y="4295476"/>
                  <a:pt x="2762703" y="4294445"/>
                </a:cubicBezTo>
                <a:cubicBezTo>
                  <a:pt x="2764070" y="4293968"/>
                  <a:pt x="2765565" y="4294686"/>
                  <a:pt x="2766042" y="4296052"/>
                </a:cubicBezTo>
                <a:cubicBezTo>
                  <a:pt x="2766162" y="4296391"/>
                  <a:pt x="2766209" y="4296752"/>
                  <a:pt x="2766183" y="4297109"/>
                </a:cubicBezTo>
                <a:cubicBezTo>
                  <a:pt x="2766269" y="4299085"/>
                  <a:pt x="2764637" y="4300460"/>
                  <a:pt x="2761930" y="4300460"/>
                </a:cubicBezTo>
                <a:close/>
                <a:moveTo>
                  <a:pt x="2773230" y="4212252"/>
                </a:moveTo>
                <a:cubicBezTo>
                  <a:pt x="2771984" y="4215646"/>
                  <a:pt x="2769878" y="4216290"/>
                  <a:pt x="2767644" y="4214099"/>
                </a:cubicBezTo>
                <a:cubicBezTo>
                  <a:pt x="2765410" y="4211908"/>
                  <a:pt x="2768031" y="4209072"/>
                  <a:pt x="2771511" y="4209072"/>
                </a:cubicBezTo>
                <a:cubicBezTo>
                  <a:pt x="2773230" y="4209072"/>
                  <a:pt x="2774046" y="4210361"/>
                  <a:pt x="2773230" y="4212252"/>
                </a:cubicBezTo>
                <a:close/>
                <a:moveTo>
                  <a:pt x="2771597" y="4131175"/>
                </a:moveTo>
                <a:cubicBezTo>
                  <a:pt x="2769793" y="4126363"/>
                  <a:pt x="2770136" y="4117684"/>
                  <a:pt x="2772113" y="4117684"/>
                </a:cubicBezTo>
                <a:cubicBezTo>
                  <a:pt x="2774089" y="4117684"/>
                  <a:pt x="2778730" y="4126922"/>
                  <a:pt x="2778730" y="4130316"/>
                </a:cubicBezTo>
                <a:cubicBezTo>
                  <a:pt x="2778730" y="4133710"/>
                  <a:pt x="2772886" y="4134398"/>
                  <a:pt x="2771683" y="4131175"/>
                </a:cubicBezTo>
                <a:close/>
                <a:moveTo>
                  <a:pt x="2777913" y="1950752"/>
                </a:moveTo>
                <a:cubicBezTo>
                  <a:pt x="2777183" y="1949261"/>
                  <a:pt x="2777105" y="1947534"/>
                  <a:pt x="2777698" y="1945983"/>
                </a:cubicBezTo>
                <a:cubicBezTo>
                  <a:pt x="2778300" y="1945338"/>
                  <a:pt x="2779933" y="1945983"/>
                  <a:pt x="2781307" y="1947358"/>
                </a:cubicBezTo>
                <a:cubicBezTo>
                  <a:pt x="2782682" y="1948733"/>
                  <a:pt x="2783155" y="1950537"/>
                  <a:pt x="2781522" y="1952127"/>
                </a:cubicBezTo>
                <a:cubicBezTo>
                  <a:pt x="2779890" y="1953717"/>
                  <a:pt x="2779030" y="1953373"/>
                  <a:pt x="2777999" y="1950752"/>
                </a:cubicBezTo>
                <a:close/>
                <a:moveTo>
                  <a:pt x="2788096" y="3928678"/>
                </a:moveTo>
                <a:cubicBezTo>
                  <a:pt x="2787421" y="3929756"/>
                  <a:pt x="2786304" y="3930478"/>
                  <a:pt x="2785045" y="3930654"/>
                </a:cubicBezTo>
                <a:cubicBezTo>
                  <a:pt x="2782081" y="3930654"/>
                  <a:pt x="2780749" y="3926830"/>
                  <a:pt x="2782897" y="3925370"/>
                </a:cubicBezTo>
                <a:cubicBezTo>
                  <a:pt x="2785045" y="3923909"/>
                  <a:pt x="2789729" y="3926057"/>
                  <a:pt x="2788182" y="3928678"/>
                </a:cubicBezTo>
                <a:close/>
                <a:moveTo>
                  <a:pt x="2796689" y="4170575"/>
                </a:moveTo>
                <a:cubicBezTo>
                  <a:pt x="2795997" y="4171803"/>
                  <a:pt x="2794807" y="4172667"/>
                  <a:pt x="2793424" y="4172938"/>
                </a:cubicBezTo>
                <a:cubicBezTo>
                  <a:pt x="2791095" y="4172487"/>
                  <a:pt x="2789570" y="4170235"/>
                  <a:pt x="2790017" y="4167907"/>
                </a:cubicBezTo>
                <a:cubicBezTo>
                  <a:pt x="2790115" y="4167391"/>
                  <a:pt x="2790309" y="4166897"/>
                  <a:pt x="2790588" y="4166450"/>
                </a:cubicBezTo>
                <a:cubicBezTo>
                  <a:pt x="2793123" y="4163958"/>
                  <a:pt x="2798580" y="4167610"/>
                  <a:pt x="2796775" y="4170575"/>
                </a:cubicBezTo>
                <a:close/>
                <a:moveTo>
                  <a:pt x="2798494" y="3138754"/>
                </a:moveTo>
                <a:cubicBezTo>
                  <a:pt x="2797299" y="3139252"/>
                  <a:pt x="2796062" y="3139639"/>
                  <a:pt x="2794799" y="3139914"/>
                </a:cubicBezTo>
                <a:cubicBezTo>
                  <a:pt x="2782854" y="3135016"/>
                  <a:pt x="2782296" y="3131535"/>
                  <a:pt x="2793424" y="3131535"/>
                </a:cubicBezTo>
                <a:cubicBezTo>
                  <a:pt x="2802146" y="3131535"/>
                  <a:pt x="2805325" y="3136090"/>
                  <a:pt x="2798580" y="3138754"/>
                </a:cubicBezTo>
                <a:close/>
                <a:moveTo>
                  <a:pt x="2802403" y="2370914"/>
                </a:moveTo>
                <a:cubicBezTo>
                  <a:pt x="2800900" y="2372417"/>
                  <a:pt x="2799740" y="2372460"/>
                  <a:pt x="2798880" y="2370914"/>
                </a:cubicBezTo>
                <a:cubicBezTo>
                  <a:pt x="2797334" y="2368465"/>
                  <a:pt x="2801372" y="2365199"/>
                  <a:pt x="2803177" y="2367219"/>
                </a:cubicBezTo>
                <a:cubicBezTo>
                  <a:pt x="2804165" y="2368035"/>
                  <a:pt x="2803735" y="2369668"/>
                  <a:pt x="2802490" y="2370914"/>
                </a:cubicBezTo>
                <a:close/>
                <a:moveTo>
                  <a:pt x="2809235" y="2396177"/>
                </a:moveTo>
                <a:cubicBezTo>
                  <a:pt x="2805927" y="2396177"/>
                  <a:pt x="2802790" y="2392354"/>
                  <a:pt x="2804638" y="2390463"/>
                </a:cubicBezTo>
                <a:cubicBezTo>
                  <a:pt x="2806485" y="2388573"/>
                  <a:pt x="2812243" y="2391451"/>
                  <a:pt x="2812243" y="2393986"/>
                </a:cubicBezTo>
                <a:cubicBezTo>
                  <a:pt x="2812329" y="2395189"/>
                  <a:pt x="2810997" y="2396177"/>
                  <a:pt x="2809321" y="2396177"/>
                </a:cubicBezTo>
                <a:close/>
                <a:moveTo>
                  <a:pt x="2813274" y="2976214"/>
                </a:moveTo>
                <a:cubicBezTo>
                  <a:pt x="2815035" y="2976214"/>
                  <a:pt x="2816453" y="2978105"/>
                  <a:pt x="2816453" y="2980511"/>
                </a:cubicBezTo>
                <a:cubicBezTo>
                  <a:pt x="2816453" y="2984807"/>
                  <a:pt x="2814219" y="2986054"/>
                  <a:pt x="2811555" y="2983347"/>
                </a:cubicBezTo>
                <a:cubicBezTo>
                  <a:pt x="2808891" y="2980640"/>
                  <a:pt x="2810223" y="2976515"/>
                  <a:pt x="2813360" y="2976515"/>
                </a:cubicBezTo>
                <a:close/>
                <a:moveTo>
                  <a:pt x="2813660" y="4330751"/>
                </a:moveTo>
                <a:cubicBezTo>
                  <a:pt x="2812711" y="4329441"/>
                  <a:pt x="2812213" y="4327860"/>
                  <a:pt x="2812243" y="4326240"/>
                </a:cubicBezTo>
                <a:cubicBezTo>
                  <a:pt x="2812243" y="4323748"/>
                  <a:pt x="2812844" y="4323619"/>
                  <a:pt x="2815379" y="4325767"/>
                </a:cubicBezTo>
                <a:cubicBezTo>
                  <a:pt x="2816853" y="4326833"/>
                  <a:pt x="2817953" y="4328336"/>
                  <a:pt x="2818516" y="4330064"/>
                </a:cubicBezTo>
                <a:cubicBezTo>
                  <a:pt x="2818602" y="4332685"/>
                  <a:pt x="2815723" y="4332942"/>
                  <a:pt x="2813747" y="4330923"/>
                </a:cubicBezTo>
                <a:close/>
                <a:moveTo>
                  <a:pt x="2826550" y="4277516"/>
                </a:moveTo>
                <a:cubicBezTo>
                  <a:pt x="2825476" y="4280825"/>
                  <a:pt x="2818559" y="4281813"/>
                  <a:pt x="2814520" y="4279106"/>
                </a:cubicBezTo>
                <a:cubicBezTo>
                  <a:pt x="2812157" y="4277559"/>
                  <a:pt x="2811985" y="4276485"/>
                  <a:pt x="2813876" y="4274595"/>
                </a:cubicBezTo>
                <a:cubicBezTo>
                  <a:pt x="2816883" y="4271630"/>
                  <a:pt x="2827624" y="4274079"/>
                  <a:pt x="2826464" y="4277688"/>
                </a:cubicBezTo>
                <a:close/>
                <a:moveTo>
                  <a:pt x="2831277" y="4264283"/>
                </a:moveTo>
                <a:cubicBezTo>
                  <a:pt x="2823586" y="4262521"/>
                  <a:pt x="2817399" y="4258354"/>
                  <a:pt x="2819547" y="4256334"/>
                </a:cubicBezTo>
                <a:cubicBezTo>
                  <a:pt x="2820535" y="4255389"/>
                  <a:pt x="2821824" y="4255776"/>
                  <a:pt x="2822297" y="4257237"/>
                </a:cubicBezTo>
                <a:cubicBezTo>
                  <a:pt x="2822769" y="4258697"/>
                  <a:pt x="2825949" y="4259901"/>
                  <a:pt x="2829214" y="4259901"/>
                </a:cubicBezTo>
                <a:cubicBezTo>
                  <a:pt x="2831882" y="4259647"/>
                  <a:pt x="2834542" y="4260468"/>
                  <a:pt x="2836604" y="4262178"/>
                </a:cubicBezTo>
                <a:cubicBezTo>
                  <a:pt x="2838366" y="4265486"/>
                  <a:pt x="2837335" y="4265873"/>
                  <a:pt x="2831191" y="4264455"/>
                </a:cubicBezTo>
                <a:close/>
                <a:moveTo>
                  <a:pt x="2837678" y="3031640"/>
                </a:moveTo>
                <a:cubicBezTo>
                  <a:pt x="2836518" y="3031640"/>
                  <a:pt x="2835573" y="3030222"/>
                  <a:pt x="2835573" y="3028461"/>
                </a:cubicBezTo>
                <a:cubicBezTo>
                  <a:pt x="2835573" y="3026699"/>
                  <a:pt x="2836518" y="3025281"/>
                  <a:pt x="2837678" y="3025281"/>
                </a:cubicBezTo>
                <a:cubicBezTo>
                  <a:pt x="2838839" y="3025281"/>
                  <a:pt x="2839784" y="3026699"/>
                  <a:pt x="2839784" y="3028461"/>
                </a:cubicBezTo>
                <a:cubicBezTo>
                  <a:pt x="2839784" y="3030222"/>
                  <a:pt x="2838624" y="3031640"/>
                  <a:pt x="2837678" y="3031640"/>
                </a:cubicBezTo>
                <a:close/>
                <a:moveTo>
                  <a:pt x="2845326" y="4097189"/>
                </a:moveTo>
                <a:cubicBezTo>
                  <a:pt x="2848867" y="4098289"/>
                  <a:pt x="2852123" y="4100150"/>
                  <a:pt x="2854865" y="4102646"/>
                </a:cubicBezTo>
                <a:cubicBezTo>
                  <a:pt x="2859935" y="4107716"/>
                  <a:pt x="2857013" y="4109048"/>
                  <a:pt x="2847861" y="4105826"/>
                </a:cubicBezTo>
                <a:cubicBezTo>
                  <a:pt x="2838710" y="4102603"/>
                  <a:pt x="2836089" y="4095084"/>
                  <a:pt x="2845111" y="4097318"/>
                </a:cubicBezTo>
                <a:close/>
                <a:moveTo>
                  <a:pt x="2853103" y="4302394"/>
                </a:moveTo>
                <a:cubicBezTo>
                  <a:pt x="2851281" y="4303910"/>
                  <a:pt x="2848570" y="4303665"/>
                  <a:pt x="2847054" y="4301844"/>
                </a:cubicBezTo>
                <a:cubicBezTo>
                  <a:pt x="2846409" y="4301070"/>
                  <a:pt x="2846057" y="4300091"/>
                  <a:pt x="2846057" y="4299085"/>
                </a:cubicBezTo>
                <a:cubicBezTo>
                  <a:pt x="2846057" y="4295519"/>
                  <a:pt x="2851471" y="4295047"/>
                  <a:pt x="2853490" y="4298398"/>
                </a:cubicBezTo>
                <a:cubicBezTo>
                  <a:pt x="2854306" y="4299738"/>
                  <a:pt x="2854053" y="4301470"/>
                  <a:pt x="2852888" y="4302522"/>
                </a:cubicBezTo>
                <a:close/>
                <a:moveTo>
                  <a:pt x="2862384" y="4323275"/>
                </a:moveTo>
                <a:cubicBezTo>
                  <a:pt x="2859333" y="4326368"/>
                  <a:pt x="2857185" y="4326497"/>
                  <a:pt x="2855466" y="4323705"/>
                </a:cubicBezTo>
                <a:cubicBezTo>
                  <a:pt x="2854044" y="4322235"/>
                  <a:pt x="2852055" y="4321453"/>
                  <a:pt x="2850010" y="4321556"/>
                </a:cubicBezTo>
                <a:cubicBezTo>
                  <a:pt x="2843006" y="4321556"/>
                  <a:pt x="2845713" y="4312662"/>
                  <a:pt x="2853404" y="4310600"/>
                </a:cubicBezTo>
                <a:cubicBezTo>
                  <a:pt x="2856265" y="4309642"/>
                  <a:pt x="2859312" y="4309376"/>
                  <a:pt x="2862298" y="4309827"/>
                </a:cubicBezTo>
                <a:cubicBezTo>
                  <a:pt x="2865391" y="4311202"/>
                  <a:pt x="2865477" y="4320053"/>
                  <a:pt x="2862169" y="4323404"/>
                </a:cubicBezTo>
                <a:close/>
                <a:moveTo>
                  <a:pt x="2860708" y="2315316"/>
                </a:moveTo>
                <a:cubicBezTo>
                  <a:pt x="2860729" y="2314104"/>
                  <a:pt x="2861731" y="2313146"/>
                  <a:pt x="2862942" y="2313168"/>
                </a:cubicBezTo>
                <a:cubicBezTo>
                  <a:pt x="2862942" y="2313168"/>
                  <a:pt x="2862942" y="2313168"/>
                  <a:pt x="2862942" y="2313168"/>
                </a:cubicBezTo>
                <a:cubicBezTo>
                  <a:pt x="2864145" y="2313168"/>
                  <a:pt x="2864575" y="2314113"/>
                  <a:pt x="2863845" y="2315316"/>
                </a:cubicBezTo>
                <a:cubicBezTo>
                  <a:pt x="2863114" y="2316519"/>
                  <a:pt x="2862169" y="2317421"/>
                  <a:pt x="2861653" y="2317421"/>
                </a:cubicBezTo>
                <a:cubicBezTo>
                  <a:pt x="2861138" y="2317421"/>
                  <a:pt x="2860493" y="2316605"/>
                  <a:pt x="2860493" y="2315445"/>
                </a:cubicBezTo>
                <a:close/>
                <a:moveTo>
                  <a:pt x="2861739" y="2279182"/>
                </a:moveTo>
                <a:cubicBezTo>
                  <a:pt x="2860021" y="2279182"/>
                  <a:pt x="2858603" y="2278237"/>
                  <a:pt x="2858603" y="2277034"/>
                </a:cubicBezTo>
                <a:cubicBezTo>
                  <a:pt x="2858603" y="2275831"/>
                  <a:pt x="2860021" y="2274928"/>
                  <a:pt x="2861739" y="2274928"/>
                </a:cubicBezTo>
                <a:cubicBezTo>
                  <a:pt x="2863458" y="2274928"/>
                  <a:pt x="2864876" y="2275874"/>
                  <a:pt x="2864876" y="2277034"/>
                </a:cubicBezTo>
                <a:cubicBezTo>
                  <a:pt x="2864876" y="2278194"/>
                  <a:pt x="2863458" y="2279311"/>
                  <a:pt x="2861524" y="2279311"/>
                </a:cubicBezTo>
                <a:close/>
                <a:moveTo>
                  <a:pt x="2861739" y="2184314"/>
                </a:moveTo>
                <a:cubicBezTo>
                  <a:pt x="2860021" y="2184958"/>
                  <a:pt x="2858603" y="2184614"/>
                  <a:pt x="2858603" y="2183454"/>
                </a:cubicBezTo>
                <a:cubicBezTo>
                  <a:pt x="2858603" y="2182294"/>
                  <a:pt x="2860021" y="2181392"/>
                  <a:pt x="2861739" y="2181392"/>
                </a:cubicBezTo>
                <a:cubicBezTo>
                  <a:pt x="2863458" y="2181392"/>
                  <a:pt x="2864876" y="2181779"/>
                  <a:pt x="2864876" y="2182251"/>
                </a:cubicBezTo>
                <a:cubicBezTo>
                  <a:pt x="2864876" y="2182724"/>
                  <a:pt x="2863458" y="2183755"/>
                  <a:pt x="2861524" y="2184443"/>
                </a:cubicBezTo>
                <a:close/>
                <a:moveTo>
                  <a:pt x="2861739" y="1924457"/>
                </a:moveTo>
                <a:cubicBezTo>
                  <a:pt x="2860665" y="1922781"/>
                  <a:pt x="2866594" y="1919000"/>
                  <a:pt x="2867969" y="1920461"/>
                </a:cubicBezTo>
                <a:cubicBezTo>
                  <a:pt x="2868227" y="1920805"/>
                  <a:pt x="2867239" y="1922223"/>
                  <a:pt x="2865692" y="1923684"/>
                </a:cubicBezTo>
                <a:cubicBezTo>
                  <a:pt x="2864145" y="1925145"/>
                  <a:pt x="2862298" y="1925617"/>
                  <a:pt x="2861696" y="1924586"/>
                </a:cubicBezTo>
                <a:close/>
                <a:moveTo>
                  <a:pt x="2868184" y="4235410"/>
                </a:moveTo>
                <a:cubicBezTo>
                  <a:pt x="2865778" y="4232961"/>
                  <a:pt x="2866637" y="4230469"/>
                  <a:pt x="2869903" y="4230469"/>
                </a:cubicBezTo>
                <a:cubicBezTo>
                  <a:pt x="2871660" y="4230469"/>
                  <a:pt x="2873082" y="4231891"/>
                  <a:pt x="2873082" y="4233649"/>
                </a:cubicBezTo>
                <a:cubicBezTo>
                  <a:pt x="2873082" y="4236828"/>
                  <a:pt x="2870590" y="4237730"/>
                  <a:pt x="2868184" y="4235410"/>
                </a:cubicBezTo>
                <a:close/>
                <a:moveTo>
                  <a:pt x="2873082" y="1326418"/>
                </a:moveTo>
                <a:cubicBezTo>
                  <a:pt x="2873056" y="1324567"/>
                  <a:pt x="2874539" y="1323047"/>
                  <a:pt x="2876391" y="1323023"/>
                </a:cubicBezTo>
                <a:cubicBezTo>
                  <a:pt x="2876391" y="1323023"/>
                  <a:pt x="2876391" y="1323023"/>
                  <a:pt x="2876391" y="1323023"/>
                </a:cubicBezTo>
                <a:cubicBezTo>
                  <a:pt x="2878195" y="1323023"/>
                  <a:pt x="2879312" y="1324183"/>
                  <a:pt x="2878840" y="1325558"/>
                </a:cubicBezTo>
                <a:cubicBezTo>
                  <a:pt x="2877593" y="1329382"/>
                  <a:pt x="2873082" y="1330027"/>
                  <a:pt x="2873082" y="1326289"/>
                </a:cubicBezTo>
                <a:close/>
                <a:moveTo>
                  <a:pt x="2874371" y="2093398"/>
                </a:moveTo>
                <a:cubicBezTo>
                  <a:pt x="2872781" y="2089102"/>
                  <a:pt x="2879140" y="2086524"/>
                  <a:pt x="2881503" y="2090391"/>
                </a:cubicBezTo>
                <a:cubicBezTo>
                  <a:pt x="2882432" y="2091718"/>
                  <a:pt x="2882702" y="2093394"/>
                  <a:pt x="2882234" y="2094945"/>
                </a:cubicBezTo>
                <a:cubicBezTo>
                  <a:pt x="2880644" y="2097695"/>
                  <a:pt x="2875703" y="2096707"/>
                  <a:pt x="2874371" y="2093269"/>
                </a:cubicBezTo>
                <a:close/>
                <a:moveTo>
                  <a:pt x="2887261" y="4262264"/>
                </a:moveTo>
                <a:cubicBezTo>
                  <a:pt x="2884928" y="4262375"/>
                  <a:pt x="2882625" y="4262839"/>
                  <a:pt x="2880429" y="4263639"/>
                </a:cubicBezTo>
                <a:cubicBezTo>
                  <a:pt x="2878066" y="4264541"/>
                  <a:pt x="2877121" y="4263639"/>
                  <a:pt x="2877121" y="4260459"/>
                </a:cubicBezTo>
                <a:cubicBezTo>
                  <a:pt x="2877121" y="4255217"/>
                  <a:pt x="2878367" y="4255002"/>
                  <a:pt x="2885499" y="4259127"/>
                </a:cubicBezTo>
                <a:cubicBezTo>
                  <a:pt x="2889237" y="4261190"/>
                  <a:pt x="2889839" y="4262092"/>
                  <a:pt x="2887390" y="4262135"/>
                </a:cubicBezTo>
                <a:close/>
                <a:moveTo>
                  <a:pt x="2890741" y="4011559"/>
                </a:moveTo>
                <a:cubicBezTo>
                  <a:pt x="2890019" y="4012715"/>
                  <a:pt x="2888825" y="4013484"/>
                  <a:pt x="2887476" y="4013664"/>
                </a:cubicBezTo>
                <a:cubicBezTo>
                  <a:pt x="2886354" y="4013617"/>
                  <a:pt x="2885474" y="4012680"/>
                  <a:pt x="2885499" y="4011559"/>
                </a:cubicBezTo>
                <a:cubicBezTo>
                  <a:pt x="2885499" y="4010356"/>
                  <a:pt x="2886960" y="4009411"/>
                  <a:pt x="2888765" y="4009411"/>
                </a:cubicBezTo>
                <a:cubicBezTo>
                  <a:pt x="2890569" y="4009411"/>
                  <a:pt x="2891557" y="4010227"/>
                  <a:pt x="2890870" y="4011430"/>
                </a:cubicBezTo>
                <a:close/>
                <a:moveTo>
                  <a:pt x="2891772" y="2206355"/>
                </a:moveTo>
                <a:cubicBezTo>
                  <a:pt x="2892571" y="2205006"/>
                  <a:pt x="2893641" y="2203837"/>
                  <a:pt x="2894909" y="2202918"/>
                </a:cubicBezTo>
                <a:cubicBezTo>
                  <a:pt x="2897487" y="2200727"/>
                  <a:pt x="2898045" y="2200898"/>
                  <a:pt x="2898045" y="2203734"/>
                </a:cubicBezTo>
                <a:cubicBezTo>
                  <a:pt x="2898140" y="2205534"/>
                  <a:pt x="2896760" y="2207073"/>
                  <a:pt x="2894960" y="2207167"/>
                </a:cubicBezTo>
                <a:cubicBezTo>
                  <a:pt x="2894943" y="2207171"/>
                  <a:pt x="2894926" y="2207171"/>
                  <a:pt x="2894909" y="2207171"/>
                </a:cubicBezTo>
                <a:cubicBezTo>
                  <a:pt x="2893534" y="2207043"/>
                  <a:pt x="2891901" y="2206699"/>
                  <a:pt x="2891901" y="2206226"/>
                </a:cubicBezTo>
                <a:close/>
                <a:moveTo>
                  <a:pt x="2892803" y="3739500"/>
                </a:moveTo>
                <a:cubicBezTo>
                  <a:pt x="2894780" y="3736321"/>
                  <a:pt x="2898045" y="3736922"/>
                  <a:pt x="2898045" y="3740445"/>
                </a:cubicBezTo>
                <a:cubicBezTo>
                  <a:pt x="2898067" y="3742091"/>
                  <a:pt x="2897358" y="3743663"/>
                  <a:pt x="2896112" y="3744742"/>
                </a:cubicBezTo>
                <a:cubicBezTo>
                  <a:pt x="2893749" y="3746160"/>
                  <a:pt x="2891257" y="3742164"/>
                  <a:pt x="2892932" y="3739371"/>
                </a:cubicBezTo>
                <a:close/>
                <a:moveTo>
                  <a:pt x="2896713" y="4007950"/>
                </a:moveTo>
                <a:cubicBezTo>
                  <a:pt x="2898776" y="4005887"/>
                  <a:pt x="2908959" y="4011301"/>
                  <a:pt x="2907455" y="4013664"/>
                </a:cubicBezTo>
                <a:cubicBezTo>
                  <a:pt x="2906518" y="4014970"/>
                  <a:pt x="2905023" y="4015765"/>
                  <a:pt x="2903416" y="4015812"/>
                </a:cubicBezTo>
                <a:cubicBezTo>
                  <a:pt x="2900150" y="4015683"/>
                  <a:pt x="2895038" y="4009668"/>
                  <a:pt x="2896842" y="4007692"/>
                </a:cubicBezTo>
                <a:close/>
                <a:moveTo>
                  <a:pt x="2900580" y="4259772"/>
                </a:moveTo>
                <a:cubicBezTo>
                  <a:pt x="2896799" y="4255991"/>
                  <a:pt x="2897530" y="4251178"/>
                  <a:pt x="2901740" y="4252081"/>
                </a:cubicBezTo>
                <a:cubicBezTo>
                  <a:pt x="2904095" y="4252957"/>
                  <a:pt x="2905757" y="4255084"/>
                  <a:pt x="2906037" y="4257580"/>
                </a:cubicBezTo>
                <a:cubicBezTo>
                  <a:pt x="2906939" y="4262650"/>
                  <a:pt x="2904576" y="4263596"/>
                  <a:pt x="2900709" y="4259643"/>
                </a:cubicBezTo>
                <a:close/>
                <a:moveTo>
                  <a:pt x="2912181" y="4308624"/>
                </a:moveTo>
                <a:cubicBezTo>
                  <a:pt x="2911665" y="4317217"/>
                  <a:pt x="2910076" y="4319709"/>
                  <a:pt x="2907455" y="4315455"/>
                </a:cubicBezTo>
                <a:cubicBezTo>
                  <a:pt x="2906767" y="4314295"/>
                  <a:pt x="2906939" y="4313307"/>
                  <a:pt x="2907884" y="4313307"/>
                </a:cubicBezTo>
                <a:cubicBezTo>
                  <a:pt x="2908830" y="4313307"/>
                  <a:pt x="2908185" y="4312362"/>
                  <a:pt x="2906424" y="4311245"/>
                </a:cubicBezTo>
                <a:cubicBezTo>
                  <a:pt x="2903760" y="4309526"/>
                  <a:pt x="2903974" y="4308538"/>
                  <a:pt x="2908013" y="4304456"/>
                </a:cubicBezTo>
                <a:lnTo>
                  <a:pt x="2912697" y="4299644"/>
                </a:lnTo>
                <a:close/>
                <a:moveTo>
                  <a:pt x="2906638" y="4238289"/>
                </a:moveTo>
                <a:cubicBezTo>
                  <a:pt x="2902342" y="4233992"/>
                  <a:pt x="2904275" y="4230942"/>
                  <a:pt x="2911794" y="4229696"/>
                </a:cubicBezTo>
                <a:cubicBezTo>
                  <a:pt x="2918067" y="4228450"/>
                  <a:pt x="2919012" y="4227633"/>
                  <a:pt x="2917852" y="4223852"/>
                </a:cubicBezTo>
                <a:cubicBezTo>
                  <a:pt x="2916864" y="4220759"/>
                  <a:pt x="2917294" y="4219556"/>
                  <a:pt x="2919313" y="4220458"/>
                </a:cubicBezTo>
                <a:cubicBezTo>
                  <a:pt x="2921354" y="4221803"/>
                  <a:pt x="2922596" y="4224072"/>
                  <a:pt x="2922622" y="4226516"/>
                </a:cubicBezTo>
                <a:cubicBezTo>
                  <a:pt x="2923610" y="4232574"/>
                  <a:pt x="2910720" y="4242113"/>
                  <a:pt x="2906767" y="4238160"/>
                </a:cubicBezTo>
                <a:close/>
                <a:moveTo>
                  <a:pt x="2924813" y="4260502"/>
                </a:moveTo>
                <a:cubicBezTo>
                  <a:pt x="2924125" y="4262650"/>
                  <a:pt x="2923610" y="4262650"/>
                  <a:pt x="2922321" y="4260502"/>
                </a:cubicBezTo>
                <a:cubicBezTo>
                  <a:pt x="2920559" y="4257623"/>
                  <a:pt x="2922321" y="4254358"/>
                  <a:pt x="2924469" y="4256506"/>
                </a:cubicBezTo>
                <a:lnTo>
                  <a:pt x="2924469" y="4256506"/>
                </a:lnTo>
                <a:cubicBezTo>
                  <a:pt x="2925234" y="4257645"/>
                  <a:pt x="2925410" y="4259084"/>
                  <a:pt x="2924942" y="4260373"/>
                </a:cubicBezTo>
                <a:close/>
                <a:moveTo>
                  <a:pt x="2922622" y="2422258"/>
                </a:moveTo>
                <a:cubicBezTo>
                  <a:pt x="2920216" y="2419809"/>
                  <a:pt x="2921075" y="2417317"/>
                  <a:pt x="2924340" y="2417317"/>
                </a:cubicBezTo>
                <a:cubicBezTo>
                  <a:pt x="2926072" y="2417317"/>
                  <a:pt x="2927477" y="2418722"/>
                  <a:pt x="2927477" y="2420453"/>
                </a:cubicBezTo>
                <a:cubicBezTo>
                  <a:pt x="2927477" y="2420466"/>
                  <a:pt x="2927477" y="2420483"/>
                  <a:pt x="2927477" y="2420496"/>
                </a:cubicBezTo>
                <a:cubicBezTo>
                  <a:pt x="2927477" y="2423933"/>
                  <a:pt x="2925028" y="2424836"/>
                  <a:pt x="2922622" y="2422258"/>
                </a:cubicBezTo>
                <a:close/>
                <a:moveTo>
                  <a:pt x="2925414" y="4172809"/>
                </a:moveTo>
                <a:cubicBezTo>
                  <a:pt x="2925414" y="4171623"/>
                  <a:pt x="2926377" y="4170661"/>
                  <a:pt x="2927563" y="4170661"/>
                </a:cubicBezTo>
                <a:cubicBezTo>
                  <a:pt x="2928748" y="4170661"/>
                  <a:pt x="2929711" y="4171623"/>
                  <a:pt x="2929711" y="4172809"/>
                </a:cubicBezTo>
                <a:cubicBezTo>
                  <a:pt x="2929711" y="4173995"/>
                  <a:pt x="2928748" y="4174957"/>
                  <a:pt x="2927563" y="4174957"/>
                </a:cubicBezTo>
                <a:cubicBezTo>
                  <a:pt x="2926377" y="4174957"/>
                  <a:pt x="2925414" y="4173995"/>
                  <a:pt x="2925414" y="4172809"/>
                </a:cubicBezTo>
                <a:close/>
                <a:moveTo>
                  <a:pt x="2928637" y="4266474"/>
                </a:moveTo>
                <a:cubicBezTo>
                  <a:pt x="2927992" y="4265297"/>
                  <a:pt x="2928413" y="4263823"/>
                  <a:pt x="2929582" y="4263166"/>
                </a:cubicBezTo>
                <a:cubicBezTo>
                  <a:pt x="2931679" y="4262058"/>
                  <a:pt x="2934278" y="4262857"/>
                  <a:pt x="2935391" y="4264953"/>
                </a:cubicBezTo>
                <a:cubicBezTo>
                  <a:pt x="2935631" y="4265413"/>
                  <a:pt x="2935791" y="4265916"/>
                  <a:pt x="2935855" y="4266431"/>
                </a:cubicBezTo>
                <a:cubicBezTo>
                  <a:pt x="2935855" y="4269138"/>
                  <a:pt x="2930226" y="4269181"/>
                  <a:pt x="2928637" y="4266603"/>
                </a:cubicBezTo>
                <a:close/>
                <a:moveTo>
                  <a:pt x="2970743" y="4331310"/>
                </a:moveTo>
                <a:cubicBezTo>
                  <a:pt x="2968638" y="4330622"/>
                  <a:pt x="2964599" y="4329462"/>
                  <a:pt x="2961849" y="4328774"/>
                </a:cubicBezTo>
                <a:cubicBezTo>
                  <a:pt x="2959280" y="4328018"/>
                  <a:pt x="2956513" y="4328315"/>
                  <a:pt x="2954158" y="4329591"/>
                </a:cubicBezTo>
                <a:cubicBezTo>
                  <a:pt x="2951237" y="4331997"/>
                  <a:pt x="2944233" y="4329892"/>
                  <a:pt x="2940624" y="4325294"/>
                </a:cubicBezTo>
                <a:cubicBezTo>
                  <a:pt x="2938648" y="4322888"/>
                  <a:pt x="2939593" y="4321556"/>
                  <a:pt x="2945608" y="4318248"/>
                </a:cubicBezTo>
                <a:cubicBezTo>
                  <a:pt x="2952526" y="4314467"/>
                  <a:pt x="2953170" y="4314424"/>
                  <a:pt x="2955018" y="4317818"/>
                </a:cubicBezTo>
                <a:cubicBezTo>
                  <a:pt x="2957510" y="4322373"/>
                  <a:pt x="2960990" y="4322545"/>
                  <a:pt x="2960990" y="4318119"/>
                </a:cubicBezTo>
                <a:cubicBezTo>
                  <a:pt x="2960990" y="4316057"/>
                  <a:pt x="2962408" y="4315026"/>
                  <a:pt x="2964685" y="4315498"/>
                </a:cubicBezTo>
                <a:cubicBezTo>
                  <a:pt x="2966962" y="4315971"/>
                  <a:pt x="2968165" y="4317861"/>
                  <a:pt x="2967693" y="4321857"/>
                </a:cubicBezTo>
                <a:cubicBezTo>
                  <a:pt x="2967039" y="4324933"/>
                  <a:pt x="2968268" y="4328104"/>
                  <a:pt x="2970829" y="4329935"/>
                </a:cubicBezTo>
                <a:cubicBezTo>
                  <a:pt x="2974481" y="4332555"/>
                  <a:pt x="2974438" y="4332598"/>
                  <a:pt x="2970872" y="4331438"/>
                </a:cubicBezTo>
                <a:close/>
                <a:moveTo>
                  <a:pt x="2973106" y="4296593"/>
                </a:moveTo>
                <a:cubicBezTo>
                  <a:pt x="2971431" y="4298871"/>
                  <a:pt x="2969411" y="4299601"/>
                  <a:pt x="2967736" y="4298527"/>
                </a:cubicBezTo>
                <a:cubicBezTo>
                  <a:pt x="2966060" y="4297453"/>
                  <a:pt x="2965630" y="4296249"/>
                  <a:pt x="2968165" y="4294230"/>
                </a:cubicBezTo>
                <a:cubicBezTo>
                  <a:pt x="2969622" y="4292859"/>
                  <a:pt x="2971585" y="4292159"/>
                  <a:pt x="2973579" y="4292297"/>
                </a:cubicBezTo>
                <a:lnTo>
                  <a:pt x="2973579" y="4292297"/>
                </a:lnTo>
                <a:cubicBezTo>
                  <a:pt x="2975169" y="4292812"/>
                  <a:pt x="2974911" y="4294273"/>
                  <a:pt x="2973106" y="4296722"/>
                </a:cubicBezTo>
                <a:close/>
                <a:moveTo>
                  <a:pt x="2985008" y="4293801"/>
                </a:moveTo>
                <a:cubicBezTo>
                  <a:pt x="2982473" y="4289504"/>
                  <a:pt x="2985867" y="4289160"/>
                  <a:pt x="2993902" y="4292511"/>
                </a:cubicBezTo>
                <a:lnTo>
                  <a:pt x="2993902" y="4292511"/>
                </a:lnTo>
                <a:lnTo>
                  <a:pt x="3001850" y="4295863"/>
                </a:lnTo>
                <a:lnTo>
                  <a:pt x="2994116" y="4295863"/>
                </a:lnTo>
                <a:cubicBezTo>
                  <a:pt x="2990946" y="4296314"/>
                  <a:pt x="2987719" y="4295631"/>
                  <a:pt x="2985008" y="4293929"/>
                </a:cubicBezTo>
                <a:close/>
                <a:moveTo>
                  <a:pt x="3000003" y="4307335"/>
                </a:moveTo>
                <a:cubicBezTo>
                  <a:pt x="2999375" y="4306415"/>
                  <a:pt x="2999375" y="4305204"/>
                  <a:pt x="3000003" y="4304284"/>
                </a:cubicBezTo>
                <a:cubicBezTo>
                  <a:pt x="3001464" y="4301878"/>
                  <a:pt x="3007135" y="4301921"/>
                  <a:pt x="3007135" y="4304284"/>
                </a:cubicBezTo>
                <a:cubicBezTo>
                  <a:pt x="3007135" y="4306647"/>
                  <a:pt x="3001635" y="4309096"/>
                  <a:pt x="3000003" y="4307464"/>
                </a:cubicBezTo>
                <a:close/>
                <a:moveTo>
                  <a:pt x="3011174" y="4276915"/>
                </a:moveTo>
                <a:cubicBezTo>
                  <a:pt x="3007750" y="4275213"/>
                  <a:pt x="3003728" y="4275213"/>
                  <a:pt x="3000303" y="4276915"/>
                </a:cubicBezTo>
                <a:cubicBezTo>
                  <a:pt x="2997549" y="4278002"/>
                  <a:pt x="2994658" y="4278698"/>
                  <a:pt x="2991710" y="4278977"/>
                </a:cubicBezTo>
                <a:cubicBezTo>
                  <a:pt x="2986323" y="4277358"/>
                  <a:pt x="2981338" y="4274603"/>
                  <a:pt x="2977102" y="4270900"/>
                </a:cubicBezTo>
                <a:cubicBezTo>
                  <a:pt x="2975302" y="4269362"/>
                  <a:pt x="2972870" y="4268786"/>
                  <a:pt x="2970571" y="4269353"/>
                </a:cubicBezTo>
                <a:cubicBezTo>
                  <a:pt x="2968681" y="4270083"/>
                  <a:pt x="2967392" y="4269353"/>
                  <a:pt x="2967392" y="4267505"/>
                </a:cubicBezTo>
                <a:cubicBezTo>
                  <a:pt x="2967392" y="4263209"/>
                  <a:pt x="2980282" y="4265787"/>
                  <a:pt x="2983891" y="4270943"/>
                </a:cubicBezTo>
                <a:cubicBezTo>
                  <a:pt x="2988617" y="4277516"/>
                  <a:pt x="2993128" y="4276098"/>
                  <a:pt x="2991496" y="4268579"/>
                </a:cubicBezTo>
                <a:cubicBezTo>
                  <a:pt x="2990207" y="4262736"/>
                  <a:pt x="2990593" y="4262178"/>
                  <a:pt x="2995792" y="4262178"/>
                </a:cubicBezTo>
                <a:cubicBezTo>
                  <a:pt x="3000303" y="4262178"/>
                  <a:pt x="3000948" y="4262779"/>
                  <a:pt x="2999058" y="4265099"/>
                </a:cubicBezTo>
                <a:cubicBezTo>
                  <a:pt x="2997167" y="4267420"/>
                  <a:pt x="2997468" y="4268666"/>
                  <a:pt x="2999960" y="4270771"/>
                </a:cubicBezTo>
                <a:cubicBezTo>
                  <a:pt x="3002452" y="4272876"/>
                  <a:pt x="3003784" y="4272962"/>
                  <a:pt x="3006577" y="4270126"/>
                </a:cubicBezTo>
                <a:cubicBezTo>
                  <a:pt x="3007921" y="4267944"/>
                  <a:pt x="3010779" y="4267265"/>
                  <a:pt x="3012961" y="4268610"/>
                </a:cubicBezTo>
                <a:cubicBezTo>
                  <a:pt x="3013262" y="4268799"/>
                  <a:pt x="3013541" y="4269018"/>
                  <a:pt x="3013795" y="4269267"/>
                </a:cubicBezTo>
                <a:cubicBezTo>
                  <a:pt x="3016042" y="4271110"/>
                  <a:pt x="3019282" y="4271110"/>
                  <a:pt x="3021529" y="4269267"/>
                </a:cubicBezTo>
                <a:cubicBezTo>
                  <a:pt x="3023415" y="4267957"/>
                  <a:pt x="3025830" y="4267665"/>
                  <a:pt x="3027973" y="4268494"/>
                </a:cubicBezTo>
                <a:cubicBezTo>
                  <a:pt x="3029778" y="4269611"/>
                  <a:pt x="3028317" y="4271544"/>
                  <a:pt x="3023161" y="4274767"/>
                </a:cubicBezTo>
                <a:cubicBezTo>
                  <a:pt x="3016974" y="4278591"/>
                  <a:pt x="3014783" y="4279020"/>
                  <a:pt x="3011174" y="4277044"/>
                </a:cubicBezTo>
                <a:close/>
                <a:moveTo>
                  <a:pt x="3028790" y="4279063"/>
                </a:moveTo>
                <a:cubicBezTo>
                  <a:pt x="3034375" y="4279063"/>
                  <a:pt x="3036137" y="4280095"/>
                  <a:pt x="3037125" y="4283833"/>
                </a:cubicBezTo>
                <a:cubicBezTo>
                  <a:pt x="3038586" y="4289504"/>
                  <a:pt x="3036824" y="4291395"/>
                  <a:pt x="3031153" y="4290148"/>
                </a:cubicBezTo>
                <a:cubicBezTo>
                  <a:pt x="3019982" y="4287828"/>
                  <a:pt x="3018134" y="4279192"/>
                  <a:pt x="3028790" y="4279192"/>
                </a:cubicBezTo>
                <a:close/>
                <a:moveTo>
                  <a:pt x="3042668" y="4299730"/>
                </a:moveTo>
                <a:cubicBezTo>
                  <a:pt x="3032829" y="4299730"/>
                  <a:pt x="3031540" y="4295863"/>
                  <a:pt x="3039617" y="4290535"/>
                </a:cubicBezTo>
                <a:cubicBezTo>
                  <a:pt x="3044601" y="4287184"/>
                  <a:pt x="3045117" y="4287227"/>
                  <a:pt x="3047910" y="4290965"/>
                </a:cubicBezTo>
                <a:cubicBezTo>
                  <a:pt x="3049400" y="4292847"/>
                  <a:pt x="3050457" y="4295029"/>
                  <a:pt x="3051003" y="4297367"/>
                </a:cubicBezTo>
                <a:cubicBezTo>
                  <a:pt x="3051003" y="4298871"/>
                  <a:pt x="3047437" y="4299859"/>
                  <a:pt x="3042668" y="4299859"/>
                </a:cubicBezTo>
                <a:close/>
                <a:moveTo>
                  <a:pt x="3046535" y="4241339"/>
                </a:moveTo>
                <a:cubicBezTo>
                  <a:pt x="3047768" y="4242482"/>
                  <a:pt x="3048610" y="4243986"/>
                  <a:pt x="3048941" y="4245636"/>
                </a:cubicBezTo>
                <a:cubicBezTo>
                  <a:pt x="3048941" y="4247784"/>
                  <a:pt x="3044644" y="4247784"/>
                  <a:pt x="3041164" y="4245636"/>
                </a:cubicBezTo>
                <a:cubicBezTo>
                  <a:pt x="3037684" y="4243488"/>
                  <a:pt x="3040133" y="4228450"/>
                  <a:pt x="3043871" y="4228450"/>
                </a:cubicBezTo>
                <a:cubicBezTo>
                  <a:pt x="3047609" y="4228450"/>
                  <a:pt x="3049585" y="4232531"/>
                  <a:pt x="3046707" y="4236055"/>
                </a:cubicBezTo>
                <a:cubicBezTo>
                  <a:pt x="3044730" y="4238246"/>
                  <a:pt x="3044687" y="4239707"/>
                  <a:pt x="3046535" y="4241468"/>
                </a:cubicBezTo>
                <a:close/>
                <a:moveTo>
                  <a:pt x="3046019" y="4272704"/>
                </a:moveTo>
                <a:cubicBezTo>
                  <a:pt x="3041722" y="4272704"/>
                  <a:pt x="3039617" y="4268408"/>
                  <a:pt x="3042238" y="4265916"/>
                </a:cubicBezTo>
                <a:cubicBezTo>
                  <a:pt x="3043699" y="4264455"/>
                  <a:pt x="3045117" y="4265185"/>
                  <a:pt x="3046535" y="4268236"/>
                </a:cubicBezTo>
                <a:cubicBezTo>
                  <a:pt x="3047953" y="4271286"/>
                  <a:pt x="3048511" y="4272833"/>
                  <a:pt x="3046019" y="4272833"/>
                </a:cubicBezTo>
                <a:close/>
                <a:moveTo>
                  <a:pt x="3056116" y="4227290"/>
                </a:moveTo>
                <a:cubicBezTo>
                  <a:pt x="3052077" y="4229953"/>
                  <a:pt x="3051390" y="4229953"/>
                  <a:pt x="3050316" y="4227290"/>
                </a:cubicBezTo>
                <a:cubicBezTo>
                  <a:pt x="3049585" y="4225356"/>
                  <a:pt x="3046535" y="4224024"/>
                  <a:pt x="3042754" y="4224024"/>
                </a:cubicBezTo>
                <a:cubicBezTo>
                  <a:pt x="3038973" y="4224024"/>
                  <a:pt x="3036395" y="4223079"/>
                  <a:pt x="3036395" y="4221919"/>
                </a:cubicBezTo>
                <a:cubicBezTo>
                  <a:pt x="3036395" y="4219470"/>
                  <a:pt x="3036395" y="4219427"/>
                  <a:pt x="3048382" y="4218611"/>
                </a:cubicBezTo>
                <a:cubicBezTo>
                  <a:pt x="3051746" y="4218031"/>
                  <a:pt x="3055210" y="4218434"/>
                  <a:pt x="3058350" y="4219771"/>
                </a:cubicBezTo>
                <a:cubicBezTo>
                  <a:pt x="3058952" y="4220716"/>
                  <a:pt x="3061186" y="4221059"/>
                  <a:pt x="3063377" y="4220458"/>
                </a:cubicBezTo>
                <a:cubicBezTo>
                  <a:pt x="3067674" y="4219298"/>
                  <a:pt x="3070896" y="4222735"/>
                  <a:pt x="3068834" y="4226172"/>
                </a:cubicBezTo>
                <a:cubicBezTo>
                  <a:pt x="3067974" y="4227547"/>
                  <a:pt x="3066256" y="4227590"/>
                  <a:pt x="3064108" y="4226172"/>
                </a:cubicBezTo>
                <a:cubicBezTo>
                  <a:pt x="3061435" y="4224952"/>
                  <a:pt x="3058290" y="4225442"/>
                  <a:pt x="3056116" y="4227419"/>
                </a:cubicBezTo>
                <a:close/>
                <a:moveTo>
                  <a:pt x="3067803" y="4249417"/>
                </a:moveTo>
                <a:cubicBezTo>
                  <a:pt x="3067803" y="4250517"/>
                  <a:pt x="3066926" y="4251415"/>
                  <a:pt x="3065826" y="4251436"/>
                </a:cubicBezTo>
                <a:cubicBezTo>
                  <a:pt x="3063334" y="4251436"/>
                  <a:pt x="3060713" y="4247140"/>
                  <a:pt x="3062217" y="4245765"/>
                </a:cubicBezTo>
                <a:cubicBezTo>
                  <a:pt x="3063721" y="4244390"/>
                  <a:pt x="3067803" y="4247054"/>
                  <a:pt x="3067803" y="4249546"/>
                </a:cubicBezTo>
                <a:close/>
                <a:moveTo>
                  <a:pt x="3070939" y="4302436"/>
                </a:moveTo>
                <a:cubicBezTo>
                  <a:pt x="3069199" y="4302458"/>
                  <a:pt x="3067803" y="4303876"/>
                  <a:pt x="3067803" y="4305616"/>
                </a:cubicBezTo>
                <a:cubicBezTo>
                  <a:pt x="3067828" y="4307373"/>
                  <a:pt x="3066424" y="4308813"/>
                  <a:pt x="3064666" y="4308839"/>
                </a:cubicBezTo>
                <a:cubicBezTo>
                  <a:pt x="3064666" y="4308839"/>
                  <a:pt x="3064666" y="4308839"/>
                  <a:pt x="3064666" y="4308839"/>
                </a:cubicBezTo>
                <a:cubicBezTo>
                  <a:pt x="3061573" y="4308839"/>
                  <a:pt x="3060670" y="4307464"/>
                  <a:pt x="3061358" y="4303811"/>
                </a:cubicBezTo>
                <a:cubicBezTo>
                  <a:pt x="3061100" y="4301887"/>
                  <a:pt x="3060258" y="4300091"/>
                  <a:pt x="3058952" y="4298655"/>
                </a:cubicBezTo>
                <a:cubicBezTo>
                  <a:pt x="3056589" y="4295734"/>
                  <a:pt x="3057104" y="4295519"/>
                  <a:pt x="3063248" y="4296765"/>
                </a:cubicBezTo>
                <a:cubicBezTo>
                  <a:pt x="3066183" y="4297418"/>
                  <a:pt x="3069152" y="4297895"/>
                  <a:pt x="3072142" y="4298183"/>
                </a:cubicBezTo>
                <a:cubicBezTo>
                  <a:pt x="3073233" y="4298252"/>
                  <a:pt x="3074063" y="4299188"/>
                  <a:pt x="3073994" y="4300275"/>
                </a:cubicBezTo>
                <a:cubicBezTo>
                  <a:pt x="3073994" y="4300297"/>
                  <a:pt x="3073990" y="4300314"/>
                  <a:pt x="3073990" y="4300331"/>
                </a:cubicBezTo>
                <a:cubicBezTo>
                  <a:pt x="3073990" y="4301620"/>
                  <a:pt x="3072658" y="4302566"/>
                  <a:pt x="3070939" y="4302566"/>
                </a:cubicBezTo>
                <a:close/>
                <a:moveTo>
                  <a:pt x="3074076" y="4262994"/>
                </a:moveTo>
                <a:cubicBezTo>
                  <a:pt x="3074076" y="4261190"/>
                  <a:pt x="3075021" y="4260287"/>
                  <a:pt x="3076181" y="4261018"/>
                </a:cubicBezTo>
                <a:cubicBezTo>
                  <a:pt x="3077350" y="4261675"/>
                  <a:pt x="3077771" y="4263149"/>
                  <a:pt x="3077126" y="4264326"/>
                </a:cubicBezTo>
                <a:cubicBezTo>
                  <a:pt x="3075322" y="4267420"/>
                  <a:pt x="3073990" y="4266861"/>
                  <a:pt x="3073990" y="4263123"/>
                </a:cubicBezTo>
                <a:close/>
                <a:moveTo>
                  <a:pt x="3075536" y="4279837"/>
                </a:moveTo>
                <a:cubicBezTo>
                  <a:pt x="3073560" y="4277860"/>
                  <a:pt x="3075923" y="4274810"/>
                  <a:pt x="3079446" y="4274810"/>
                </a:cubicBezTo>
                <a:cubicBezTo>
                  <a:pt x="3081143" y="4274878"/>
                  <a:pt x="3082480" y="4276288"/>
                  <a:pt x="3082454" y="4277989"/>
                </a:cubicBezTo>
                <a:cubicBezTo>
                  <a:pt x="3082583" y="4281340"/>
                  <a:pt x="3078028" y="4282672"/>
                  <a:pt x="3075536" y="4279966"/>
                </a:cubicBezTo>
                <a:close/>
                <a:moveTo>
                  <a:pt x="3082454" y="4321556"/>
                </a:moveTo>
                <a:cubicBezTo>
                  <a:pt x="3081289" y="4321556"/>
                  <a:pt x="3080349" y="4320615"/>
                  <a:pt x="3080349" y="4319451"/>
                </a:cubicBezTo>
                <a:cubicBezTo>
                  <a:pt x="3080349" y="4318282"/>
                  <a:pt x="3081285" y="4317324"/>
                  <a:pt x="3082454" y="4317303"/>
                </a:cubicBezTo>
                <a:cubicBezTo>
                  <a:pt x="3083618" y="4317324"/>
                  <a:pt x="3084538" y="4318287"/>
                  <a:pt x="3084516" y="4319451"/>
                </a:cubicBezTo>
                <a:cubicBezTo>
                  <a:pt x="3084516" y="4319451"/>
                  <a:pt x="3084516" y="4319451"/>
                  <a:pt x="3084516" y="4319451"/>
                </a:cubicBezTo>
                <a:cubicBezTo>
                  <a:pt x="3084611" y="4320585"/>
                  <a:pt x="3083773" y="4321586"/>
                  <a:pt x="3082639" y="4321681"/>
                </a:cubicBezTo>
                <a:cubicBezTo>
                  <a:pt x="3082617" y="4321681"/>
                  <a:pt x="3082600" y="4321685"/>
                  <a:pt x="3082583" y="4321685"/>
                </a:cubicBezTo>
                <a:close/>
                <a:moveTo>
                  <a:pt x="3086407" y="4217622"/>
                </a:moveTo>
                <a:cubicBezTo>
                  <a:pt x="3079489" y="4221919"/>
                  <a:pt x="3078200" y="4219900"/>
                  <a:pt x="3080220" y="4206967"/>
                </a:cubicBezTo>
                <a:cubicBezTo>
                  <a:pt x="3080220" y="4206408"/>
                  <a:pt x="3082368" y="4208213"/>
                  <a:pt x="3084817" y="4210877"/>
                </a:cubicBezTo>
                <a:cubicBezTo>
                  <a:pt x="3088469" y="4215001"/>
                  <a:pt x="3088770" y="4216247"/>
                  <a:pt x="3086407" y="4217751"/>
                </a:cubicBezTo>
                <a:close/>
                <a:moveTo>
                  <a:pt x="3090703" y="4283317"/>
                </a:moveTo>
                <a:cubicBezTo>
                  <a:pt x="3089518" y="4283317"/>
                  <a:pt x="3088555" y="4282355"/>
                  <a:pt x="3088555" y="4281169"/>
                </a:cubicBezTo>
                <a:cubicBezTo>
                  <a:pt x="3088555" y="4279983"/>
                  <a:pt x="3089518" y="4279020"/>
                  <a:pt x="3090703" y="4279020"/>
                </a:cubicBezTo>
                <a:cubicBezTo>
                  <a:pt x="3091889" y="4279020"/>
                  <a:pt x="3092852" y="4279983"/>
                  <a:pt x="3092852" y="4281169"/>
                </a:cubicBezTo>
                <a:cubicBezTo>
                  <a:pt x="3092852" y="4282355"/>
                  <a:pt x="3091889" y="4283317"/>
                  <a:pt x="3090703" y="4283317"/>
                </a:cubicBezTo>
                <a:close/>
                <a:moveTo>
                  <a:pt x="3100242" y="4242757"/>
                </a:moveTo>
                <a:cubicBezTo>
                  <a:pt x="3099546" y="4243973"/>
                  <a:pt x="3098351" y="4244820"/>
                  <a:pt x="3096976" y="4245077"/>
                </a:cubicBezTo>
                <a:cubicBezTo>
                  <a:pt x="3094660" y="4244562"/>
                  <a:pt x="3093200" y="4242267"/>
                  <a:pt x="3093711" y="4239952"/>
                </a:cubicBezTo>
                <a:cubicBezTo>
                  <a:pt x="3093866" y="4239256"/>
                  <a:pt x="3094192" y="4238611"/>
                  <a:pt x="3094656" y="4238074"/>
                </a:cubicBezTo>
                <a:cubicBezTo>
                  <a:pt x="3097664" y="4235410"/>
                  <a:pt x="3102519" y="4239363"/>
                  <a:pt x="3100371" y="4242886"/>
                </a:cubicBezTo>
                <a:close/>
                <a:moveTo>
                  <a:pt x="3102046" y="4084257"/>
                </a:moveTo>
                <a:cubicBezTo>
                  <a:pt x="3100242" y="4088983"/>
                  <a:pt x="3097750" y="4088553"/>
                  <a:pt x="3094871" y="4083526"/>
                </a:cubicBezTo>
                <a:cubicBezTo>
                  <a:pt x="3093066" y="4080132"/>
                  <a:pt x="3093281" y="4078972"/>
                  <a:pt x="3095988" y="4077898"/>
                </a:cubicBezTo>
                <a:cubicBezTo>
                  <a:pt x="3100499" y="4076437"/>
                  <a:pt x="3104066" y="4079874"/>
                  <a:pt x="3102175" y="4084385"/>
                </a:cubicBezTo>
                <a:close/>
                <a:moveTo>
                  <a:pt x="3111628" y="4257838"/>
                </a:moveTo>
                <a:cubicBezTo>
                  <a:pt x="3110459" y="4257817"/>
                  <a:pt x="3109522" y="4256859"/>
                  <a:pt x="3109522" y="4255690"/>
                </a:cubicBezTo>
                <a:cubicBezTo>
                  <a:pt x="3109522" y="4254504"/>
                  <a:pt x="3110485" y="4253542"/>
                  <a:pt x="3111671" y="4253542"/>
                </a:cubicBezTo>
                <a:cubicBezTo>
                  <a:pt x="3112857" y="4253542"/>
                  <a:pt x="3113819" y="4254504"/>
                  <a:pt x="3113819" y="4255690"/>
                </a:cubicBezTo>
                <a:cubicBezTo>
                  <a:pt x="3113892" y="4256876"/>
                  <a:pt x="3112990" y="4257894"/>
                  <a:pt x="3111804" y="4257963"/>
                </a:cubicBezTo>
                <a:cubicBezTo>
                  <a:pt x="3111791" y="4257967"/>
                  <a:pt x="3111774" y="4257967"/>
                  <a:pt x="3111756" y="4257967"/>
                </a:cubicBezTo>
                <a:close/>
                <a:moveTo>
                  <a:pt x="3113690" y="4244948"/>
                </a:moveTo>
                <a:cubicBezTo>
                  <a:pt x="3109737" y="4247440"/>
                  <a:pt x="3103249" y="4247569"/>
                  <a:pt x="3103249" y="4244948"/>
                </a:cubicBezTo>
                <a:cubicBezTo>
                  <a:pt x="3103249" y="4242328"/>
                  <a:pt x="3113690" y="4239750"/>
                  <a:pt x="3115452" y="4241554"/>
                </a:cubicBezTo>
                <a:cubicBezTo>
                  <a:pt x="3116311" y="4242714"/>
                  <a:pt x="3115494" y="4244003"/>
                  <a:pt x="3113819" y="4245292"/>
                </a:cubicBezTo>
                <a:close/>
                <a:moveTo>
                  <a:pt x="3117987" y="4297968"/>
                </a:moveTo>
                <a:cubicBezTo>
                  <a:pt x="3115537" y="4296421"/>
                  <a:pt x="3115409" y="4295519"/>
                  <a:pt x="3117514" y="4293414"/>
                </a:cubicBezTo>
                <a:cubicBezTo>
                  <a:pt x="3119619" y="4291309"/>
                  <a:pt x="3120650" y="4291309"/>
                  <a:pt x="3122627" y="4293414"/>
                </a:cubicBezTo>
                <a:cubicBezTo>
                  <a:pt x="3126064" y="4297109"/>
                  <a:pt x="3122240" y="4300933"/>
                  <a:pt x="3118030" y="4298312"/>
                </a:cubicBezTo>
                <a:close/>
                <a:moveTo>
                  <a:pt x="3132079" y="4190253"/>
                </a:moveTo>
                <a:cubicBezTo>
                  <a:pt x="3130876" y="4193948"/>
                  <a:pt x="3125806" y="4194550"/>
                  <a:pt x="3121467" y="4191112"/>
                </a:cubicBezTo>
                <a:cubicBezTo>
                  <a:pt x="3118030" y="4188620"/>
                  <a:pt x="3117987" y="4188019"/>
                  <a:pt x="3120822" y="4185613"/>
                </a:cubicBezTo>
                <a:cubicBezTo>
                  <a:pt x="3124646" y="4182777"/>
                  <a:pt x="3133497" y="4186429"/>
                  <a:pt x="3132122" y="4190597"/>
                </a:cubicBezTo>
                <a:close/>
                <a:moveTo>
                  <a:pt x="3133712" y="4168341"/>
                </a:moveTo>
                <a:cubicBezTo>
                  <a:pt x="3132960" y="4169522"/>
                  <a:pt x="3131710" y="4170300"/>
                  <a:pt x="3130318" y="4170446"/>
                </a:cubicBezTo>
                <a:cubicBezTo>
                  <a:pt x="3129158" y="4170446"/>
                  <a:pt x="3128814" y="4169500"/>
                  <a:pt x="3129501" y="4168341"/>
                </a:cubicBezTo>
                <a:cubicBezTo>
                  <a:pt x="3130253" y="4167150"/>
                  <a:pt x="3131499" y="4166364"/>
                  <a:pt x="3132896" y="4166192"/>
                </a:cubicBezTo>
                <a:cubicBezTo>
                  <a:pt x="3134142" y="4166665"/>
                  <a:pt x="3134442" y="4167524"/>
                  <a:pt x="3133755" y="4168684"/>
                </a:cubicBezTo>
                <a:close/>
                <a:moveTo>
                  <a:pt x="3136849" y="4288430"/>
                </a:moveTo>
                <a:cubicBezTo>
                  <a:pt x="3135688" y="4289160"/>
                  <a:pt x="3134743" y="4288430"/>
                  <a:pt x="3134743" y="4286410"/>
                </a:cubicBezTo>
                <a:cubicBezTo>
                  <a:pt x="3134743" y="4284391"/>
                  <a:pt x="3135688" y="4283102"/>
                  <a:pt x="3136849" y="4283102"/>
                </a:cubicBezTo>
                <a:cubicBezTo>
                  <a:pt x="3137987" y="4283076"/>
                  <a:pt x="3138928" y="4283983"/>
                  <a:pt x="3138954" y="4285121"/>
                </a:cubicBezTo>
                <a:cubicBezTo>
                  <a:pt x="3138954" y="4285121"/>
                  <a:pt x="3138954" y="4285121"/>
                  <a:pt x="3138954" y="4285121"/>
                </a:cubicBezTo>
                <a:cubicBezTo>
                  <a:pt x="3138894" y="4286599"/>
                  <a:pt x="3138125" y="4287957"/>
                  <a:pt x="3136892" y="4288773"/>
                </a:cubicBezTo>
                <a:close/>
                <a:moveTo>
                  <a:pt x="3142950" y="4217236"/>
                </a:moveTo>
                <a:cubicBezTo>
                  <a:pt x="3140415" y="4217236"/>
                  <a:pt x="3138954" y="4216119"/>
                  <a:pt x="3139469" y="4214572"/>
                </a:cubicBezTo>
                <a:cubicBezTo>
                  <a:pt x="3139719" y="4212522"/>
                  <a:pt x="3138765" y="4210516"/>
                  <a:pt x="3137020" y="4209416"/>
                </a:cubicBezTo>
                <a:cubicBezTo>
                  <a:pt x="3134399" y="4207439"/>
                  <a:pt x="3134271" y="4206322"/>
                  <a:pt x="3136247" y="4204260"/>
                </a:cubicBezTo>
                <a:cubicBezTo>
                  <a:pt x="3138223" y="4202198"/>
                  <a:pt x="3139255" y="4202842"/>
                  <a:pt x="3140887" y="4207311"/>
                </a:cubicBezTo>
                <a:cubicBezTo>
                  <a:pt x="3142047" y="4210404"/>
                  <a:pt x="3143981" y="4212982"/>
                  <a:pt x="3145184" y="4212982"/>
                </a:cubicBezTo>
                <a:cubicBezTo>
                  <a:pt x="3146348" y="4212982"/>
                  <a:pt x="3147289" y="4213923"/>
                  <a:pt x="3147289" y="4215087"/>
                </a:cubicBezTo>
                <a:cubicBezTo>
                  <a:pt x="3147332" y="4216634"/>
                  <a:pt x="3145399" y="4217579"/>
                  <a:pt x="3142993" y="4217579"/>
                </a:cubicBezTo>
                <a:close/>
                <a:moveTo>
                  <a:pt x="3141231" y="4136460"/>
                </a:moveTo>
                <a:cubicBezTo>
                  <a:pt x="3142434" y="4136460"/>
                  <a:pt x="3143122" y="4138522"/>
                  <a:pt x="3142735" y="4141057"/>
                </a:cubicBezTo>
                <a:cubicBezTo>
                  <a:pt x="3142047" y="4145827"/>
                  <a:pt x="3138696" y="4148275"/>
                  <a:pt x="3136247" y="4145784"/>
                </a:cubicBezTo>
                <a:cubicBezTo>
                  <a:pt x="3134528" y="4144280"/>
                  <a:pt x="3138438" y="4136804"/>
                  <a:pt x="3141274" y="4136804"/>
                </a:cubicBezTo>
                <a:close/>
                <a:moveTo>
                  <a:pt x="3139169" y="3847301"/>
                </a:moveTo>
                <a:cubicBezTo>
                  <a:pt x="3134099" y="3843004"/>
                  <a:pt x="3134228" y="3839137"/>
                  <a:pt x="3139169" y="3842360"/>
                </a:cubicBezTo>
                <a:cubicBezTo>
                  <a:pt x="3140939" y="3843434"/>
                  <a:pt x="3142945" y="3844053"/>
                  <a:pt x="3145012" y="3844164"/>
                </a:cubicBezTo>
                <a:cubicBezTo>
                  <a:pt x="3146976" y="3844457"/>
                  <a:pt x="3148522" y="3845986"/>
                  <a:pt x="3148836" y="3847945"/>
                </a:cubicBezTo>
                <a:cubicBezTo>
                  <a:pt x="3149996" y="3853230"/>
                  <a:pt x="3145442" y="3853015"/>
                  <a:pt x="3139212" y="3847645"/>
                </a:cubicBezTo>
                <a:close/>
                <a:moveTo>
                  <a:pt x="3146129" y="3313624"/>
                </a:moveTo>
                <a:cubicBezTo>
                  <a:pt x="3143938" y="3314097"/>
                  <a:pt x="3142993" y="3313323"/>
                  <a:pt x="3143594" y="3311519"/>
                </a:cubicBezTo>
                <a:cubicBezTo>
                  <a:pt x="3144668" y="3308210"/>
                  <a:pt x="3149351" y="3307609"/>
                  <a:pt x="3149523" y="3310788"/>
                </a:cubicBezTo>
                <a:cubicBezTo>
                  <a:pt x="3149652" y="3312292"/>
                  <a:pt x="3148063" y="3313581"/>
                  <a:pt x="3146172" y="3313968"/>
                </a:cubicBezTo>
                <a:close/>
                <a:moveTo>
                  <a:pt x="3147289" y="2081368"/>
                </a:moveTo>
                <a:cubicBezTo>
                  <a:pt x="3147289" y="2078876"/>
                  <a:pt x="3155625" y="2074150"/>
                  <a:pt x="3157171" y="2075696"/>
                </a:cubicBezTo>
                <a:cubicBezTo>
                  <a:pt x="3157773" y="2076341"/>
                  <a:pt x="3156828" y="2078317"/>
                  <a:pt x="3155066" y="2079993"/>
                </a:cubicBezTo>
                <a:cubicBezTo>
                  <a:pt x="3151328" y="2084161"/>
                  <a:pt x="3147332" y="2084848"/>
                  <a:pt x="3147332" y="2081712"/>
                </a:cubicBezTo>
                <a:close/>
                <a:moveTo>
                  <a:pt x="3155625" y="4068789"/>
                </a:moveTo>
                <a:cubicBezTo>
                  <a:pt x="3155650" y="4069954"/>
                  <a:pt x="3154727" y="4070911"/>
                  <a:pt x="3153562" y="4070937"/>
                </a:cubicBezTo>
                <a:cubicBezTo>
                  <a:pt x="3153562" y="4070937"/>
                  <a:pt x="3153562" y="4070937"/>
                  <a:pt x="3153562" y="4070937"/>
                </a:cubicBezTo>
                <a:cubicBezTo>
                  <a:pt x="3152393" y="4070916"/>
                  <a:pt x="3151457" y="4069958"/>
                  <a:pt x="3151457" y="4068789"/>
                </a:cubicBezTo>
                <a:cubicBezTo>
                  <a:pt x="3151457" y="4067625"/>
                  <a:pt x="3152398" y="4066684"/>
                  <a:pt x="3153562" y="4066684"/>
                </a:cubicBezTo>
                <a:cubicBezTo>
                  <a:pt x="3154701" y="4066684"/>
                  <a:pt x="3155625" y="4067607"/>
                  <a:pt x="3155625" y="4068746"/>
                </a:cubicBezTo>
                <a:cubicBezTo>
                  <a:pt x="3155625" y="4068759"/>
                  <a:pt x="3155625" y="4068776"/>
                  <a:pt x="3155625" y="4068789"/>
                </a:cubicBezTo>
                <a:close/>
                <a:moveTo>
                  <a:pt x="3153562" y="4215431"/>
                </a:moveTo>
                <a:cubicBezTo>
                  <a:pt x="3152376" y="4215431"/>
                  <a:pt x="3151414" y="4214469"/>
                  <a:pt x="3151414" y="4213283"/>
                </a:cubicBezTo>
                <a:cubicBezTo>
                  <a:pt x="3151414" y="4212097"/>
                  <a:pt x="3152376" y="4211134"/>
                  <a:pt x="3153562" y="4211134"/>
                </a:cubicBezTo>
                <a:cubicBezTo>
                  <a:pt x="3154748" y="4211134"/>
                  <a:pt x="3155711" y="4212097"/>
                  <a:pt x="3155711" y="4213283"/>
                </a:cubicBezTo>
                <a:cubicBezTo>
                  <a:pt x="3155711" y="4214469"/>
                  <a:pt x="3154748" y="4215431"/>
                  <a:pt x="3153562" y="4215431"/>
                </a:cubicBezTo>
                <a:close/>
                <a:moveTo>
                  <a:pt x="3159921" y="4313178"/>
                </a:moveTo>
                <a:cubicBezTo>
                  <a:pt x="3158808" y="4313225"/>
                  <a:pt x="3157863" y="4312362"/>
                  <a:pt x="3157816" y="4311249"/>
                </a:cubicBezTo>
                <a:cubicBezTo>
                  <a:pt x="3157816" y="4311232"/>
                  <a:pt x="3157816" y="4311215"/>
                  <a:pt x="3157816" y="4311202"/>
                </a:cubicBezTo>
                <a:cubicBezTo>
                  <a:pt x="3157988" y="4309840"/>
                  <a:pt x="3158761" y="4308628"/>
                  <a:pt x="3159921" y="4307893"/>
                </a:cubicBezTo>
                <a:cubicBezTo>
                  <a:pt x="3161081" y="4307163"/>
                  <a:pt x="3162026" y="4307893"/>
                  <a:pt x="3162026" y="4309870"/>
                </a:cubicBezTo>
                <a:cubicBezTo>
                  <a:pt x="3162026" y="4311846"/>
                  <a:pt x="3161081" y="4313178"/>
                  <a:pt x="3159921" y="4313178"/>
                </a:cubicBezTo>
                <a:close/>
                <a:moveTo>
                  <a:pt x="3154164" y="4182605"/>
                </a:moveTo>
                <a:cubicBezTo>
                  <a:pt x="3149480" y="4179984"/>
                  <a:pt x="3149480" y="4179941"/>
                  <a:pt x="3153519" y="4176246"/>
                </a:cubicBezTo>
                <a:cubicBezTo>
                  <a:pt x="3158417" y="4171735"/>
                  <a:pt x="3162112" y="4173497"/>
                  <a:pt x="3162112" y="4180543"/>
                </a:cubicBezTo>
                <a:cubicBezTo>
                  <a:pt x="3162026" y="4186257"/>
                  <a:pt x="3161081" y="4186472"/>
                  <a:pt x="3154164" y="4182605"/>
                </a:cubicBezTo>
                <a:close/>
                <a:moveTo>
                  <a:pt x="3164218" y="3128356"/>
                </a:moveTo>
                <a:cubicBezTo>
                  <a:pt x="3165378" y="3129086"/>
                  <a:pt x="3166323" y="3130074"/>
                  <a:pt x="3166323" y="3130590"/>
                </a:cubicBezTo>
                <a:cubicBezTo>
                  <a:pt x="3166323" y="3131106"/>
                  <a:pt x="3165378" y="3131535"/>
                  <a:pt x="3164218" y="3131535"/>
                </a:cubicBezTo>
                <a:cubicBezTo>
                  <a:pt x="3163040" y="3131467"/>
                  <a:pt x="3162129" y="3130478"/>
                  <a:pt x="3162155" y="3129301"/>
                </a:cubicBezTo>
                <a:cubicBezTo>
                  <a:pt x="3162026" y="3128055"/>
                  <a:pt x="3162972" y="3127626"/>
                  <a:pt x="3164218" y="3128356"/>
                </a:cubicBezTo>
                <a:close/>
                <a:moveTo>
                  <a:pt x="3163101" y="3492748"/>
                </a:moveTo>
                <a:cubicBezTo>
                  <a:pt x="3161124" y="3489440"/>
                  <a:pt x="3163874" y="3487377"/>
                  <a:pt x="3166538" y="3490084"/>
                </a:cubicBezTo>
                <a:cubicBezTo>
                  <a:pt x="3168055" y="3491601"/>
                  <a:pt x="3168055" y="3492804"/>
                  <a:pt x="3166538" y="3493693"/>
                </a:cubicBezTo>
                <a:cubicBezTo>
                  <a:pt x="3165292" y="3494411"/>
                  <a:pt x="3163698" y="3493990"/>
                  <a:pt x="3162972" y="3492748"/>
                </a:cubicBezTo>
                <a:close/>
                <a:moveTo>
                  <a:pt x="3165850" y="4208342"/>
                </a:moveTo>
                <a:cubicBezTo>
                  <a:pt x="3168824" y="4207805"/>
                  <a:pt x="3171879" y="4207951"/>
                  <a:pt x="3174787" y="4208771"/>
                </a:cubicBezTo>
                <a:cubicBezTo>
                  <a:pt x="3180115" y="4209888"/>
                  <a:pt x="3182220" y="4211521"/>
                  <a:pt x="3182693" y="4215001"/>
                </a:cubicBezTo>
                <a:cubicBezTo>
                  <a:pt x="3183466" y="4220415"/>
                  <a:pt x="3180588" y="4221145"/>
                  <a:pt x="3176807" y="4216505"/>
                </a:cubicBezTo>
                <a:cubicBezTo>
                  <a:pt x="3175170" y="4214653"/>
                  <a:pt x="3172871" y="4213511"/>
                  <a:pt x="3170405" y="4213326"/>
                </a:cubicBezTo>
                <a:cubicBezTo>
                  <a:pt x="3166065" y="4213326"/>
                  <a:pt x="3163058" y="4209974"/>
                  <a:pt x="3165721" y="4208342"/>
                </a:cubicBezTo>
                <a:close/>
                <a:moveTo>
                  <a:pt x="3178740" y="4264197"/>
                </a:moveTo>
                <a:cubicBezTo>
                  <a:pt x="3169846" y="4264197"/>
                  <a:pt x="3167999" y="4261447"/>
                  <a:pt x="3174444" y="4257924"/>
                </a:cubicBezTo>
                <a:cubicBezTo>
                  <a:pt x="3177258" y="4256485"/>
                  <a:pt x="3180566" y="4256377"/>
                  <a:pt x="3183466" y="4257623"/>
                </a:cubicBezTo>
                <a:cubicBezTo>
                  <a:pt x="3186229" y="4258779"/>
                  <a:pt x="3189357" y="4258697"/>
                  <a:pt x="3192059" y="4257409"/>
                </a:cubicBezTo>
                <a:cubicBezTo>
                  <a:pt x="3196356" y="4254916"/>
                  <a:pt x="3199321" y="4256893"/>
                  <a:pt x="3196012" y="4260244"/>
                </a:cubicBezTo>
                <a:cubicBezTo>
                  <a:pt x="3194728" y="4261679"/>
                  <a:pt x="3194272" y="4263677"/>
                  <a:pt x="3194809" y="4265529"/>
                </a:cubicBezTo>
                <a:cubicBezTo>
                  <a:pt x="3196098" y="4268880"/>
                  <a:pt x="3190169" y="4269826"/>
                  <a:pt x="3188150" y="4266345"/>
                </a:cubicBezTo>
                <a:cubicBezTo>
                  <a:pt x="3185279" y="4264678"/>
                  <a:pt x="3181954" y="4263969"/>
                  <a:pt x="3178654" y="4264326"/>
                </a:cubicBezTo>
                <a:close/>
                <a:moveTo>
                  <a:pt x="3193349" y="4304155"/>
                </a:moveTo>
                <a:cubicBezTo>
                  <a:pt x="3190770" y="4311674"/>
                  <a:pt x="3190212" y="4312147"/>
                  <a:pt x="3189052" y="4308452"/>
                </a:cubicBezTo>
                <a:cubicBezTo>
                  <a:pt x="3188953" y="4305865"/>
                  <a:pt x="3190027" y="4303369"/>
                  <a:pt x="3191974" y="4301663"/>
                </a:cubicBezTo>
                <a:cubicBezTo>
                  <a:pt x="3195497" y="4297581"/>
                  <a:pt x="3195540" y="4297624"/>
                  <a:pt x="3193263" y="4304155"/>
                </a:cubicBezTo>
                <a:close/>
                <a:moveTo>
                  <a:pt x="3196657" y="4289719"/>
                </a:moveTo>
                <a:cubicBezTo>
                  <a:pt x="3194895" y="4289719"/>
                  <a:pt x="3193477" y="4288773"/>
                  <a:pt x="3193477" y="4287656"/>
                </a:cubicBezTo>
                <a:cubicBezTo>
                  <a:pt x="3193477" y="4286539"/>
                  <a:pt x="3194895" y="4286153"/>
                  <a:pt x="3196657" y="4286797"/>
                </a:cubicBezTo>
                <a:cubicBezTo>
                  <a:pt x="3198418" y="4287441"/>
                  <a:pt x="3199793" y="4288387"/>
                  <a:pt x="3199793" y="4288859"/>
                </a:cubicBezTo>
                <a:cubicBezTo>
                  <a:pt x="3199793" y="4289332"/>
                  <a:pt x="3198289" y="4289848"/>
                  <a:pt x="3196571" y="4289848"/>
                </a:cubicBezTo>
                <a:close/>
                <a:moveTo>
                  <a:pt x="3211308" y="4276829"/>
                </a:moveTo>
                <a:cubicBezTo>
                  <a:pt x="3208429" y="4277946"/>
                  <a:pt x="3206066" y="4280309"/>
                  <a:pt x="3206066" y="4282071"/>
                </a:cubicBezTo>
                <a:cubicBezTo>
                  <a:pt x="3206191" y="4283742"/>
                  <a:pt x="3204945" y="4285199"/>
                  <a:pt x="3203274" y="4285336"/>
                </a:cubicBezTo>
                <a:cubicBezTo>
                  <a:pt x="3195926" y="4285336"/>
                  <a:pt x="3195797" y="4276743"/>
                  <a:pt x="3203016" y="4269482"/>
                </a:cubicBezTo>
                <a:cubicBezTo>
                  <a:pt x="3209117" y="4263295"/>
                  <a:pt x="3213413" y="4262564"/>
                  <a:pt x="3215261" y="4267420"/>
                </a:cubicBezTo>
                <a:cubicBezTo>
                  <a:pt x="3217323" y="4273349"/>
                  <a:pt x="3216636" y="4274982"/>
                  <a:pt x="3211222" y="4277087"/>
                </a:cubicBezTo>
                <a:close/>
                <a:moveTo>
                  <a:pt x="3234338" y="4311588"/>
                </a:moveTo>
                <a:cubicBezTo>
                  <a:pt x="3232619" y="4312276"/>
                  <a:pt x="3231201" y="4311975"/>
                  <a:pt x="3231201" y="4310901"/>
                </a:cubicBezTo>
                <a:cubicBezTo>
                  <a:pt x="3231201" y="4307979"/>
                  <a:pt x="3234896" y="4306217"/>
                  <a:pt x="3236271" y="4308452"/>
                </a:cubicBezTo>
                <a:cubicBezTo>
                  <a:pt x="3236830" y="4309784"/>
                  <a:pt x="3235970" y="4311202"/>
                  <a:pt x="3234252" y="4311846"/>
                </a:cubicBezTo>
                <a:close/>
                <a:moveTo>
                  <a:pt x="3230944" y="4296679"/>
                </a:moveTo>
                <a:cubicBezTo>
                  <a:pt x="3228580" y="4295992"/>
                  <a:pt x="3227678" y="4293457"/>
                  <a:pt x="3227807" y="4287871"/>
                </a:cubicBezTo>
                <a:cubicBezTo>
                  <a:pt x="3228022" y="4281598"/>
                  <a:pt x="3227334" y="4280095"/>
                  <a:pt x="3224370" y="4280309"/>
                </a:cubicBezTo>
                <a:cubicBezTo>
                  <a:pt x="3222350" y="4280309"/>
                  <a:pt x="3220718" y="4279708"/>
                  <a:pt x="3220718" y="4278634"/>
                </a:cubicBezTo>
                <a:cubicBezTo>
                  <a:pt x="3220718" y="4276399"/>
                  <a:pt x="3228752" y="4277130"/>
                  <a:pt x="3232834" y="4279665"/>
                </a:cubicBezTo>
                <a:cubicBezTo>
                  <a:pt x="3234338" y="4280700"/>
                  <a:pt x="3235137" y="4282492"/>
                  <a:pt x="3234896" y="4284305"/>
                </a:cubicBezTo>
                <a:cubicBezTo>
                  <a:pt x="3235034" y="4286703"/>
                  <a:pt x="3236314" y="4288890"/>
                  <a:pt x="3238333" y="4290191"/>
                </a:cubicBezTo>
                <a:cubicBezTo>
                  <a:pt x="3240525" y="4291824"/>
                  <a:pt x="3241642" y="4294488"/>
                  <a:pt x="3240826" y="4295605"/>
                </a:cubicBezTo>
                <a:cubicBezTo>
                  <a:pt x="3239236" y="4298355"/>
                  <a:pt x="3237002" y="4298570"/>
                  <a:pt x="3230857" y="4296937"/>
                </a:cubicBezTo>
                <a:close/>
                <a:moveTo>
                  <a:pt x="3247013" y="4324478"/>
                </a:moveTo>
                <a:cubicBezTo>
                  <a:pt x="3244091" y="4320181"/>
                  <a:pt x="3242716" y="4319408"/>
                  <a:pt x="3241470" y="4321728"/>
                </a:cubicBezTo>
                <a:cubicBezTo>
                  <a:pt x="3240224" y="4324048"/>
                  <a:pt x="3239622" y="4323919"/>
                  <a:pt x="3239579" y="4321041"/>
                </a:cubicBezTo>
                <a:cubicBezTo>
                  <a:pt x="3239906" y="4318695"/>
                  <a:pt x="3241594" y="4316770"/>
                  <a:pt x="3243876" y="4316143"/>
                </a:cubicBezTo>
                <a:cubicBezTo>
                  <a:pt x="3249805" y="4314252"/>
                  <a:pt x="3249075" y="4309397"/>
                  <a:pt x="3242630" y="4307549"/>
                </a:cubicBezTo>
                <a:cubicBezTo>
                  <a:pt x="3238333" y="4306433"/>
                  <a:pt x="3237689" y="4305659"/>
                  <a:pt x="3239794" y="4303253"/>
                </a:cubicBezTo>
                <a:cubicBezTo>
                  <a:pt x="3241341" y="4301457"/>
                  <a:pt x="3243532" y="4300344"/>
                  <a:pt x="3245895" y="4300159"/>
                </a:cubicBezTo>
                <a:cubicBezTo>
                  <a:pt x="3247872" y="4300159"/>
                  <a:pt x="3250579" y="4297753"/>
                  <a:pt x="3251911" y="4294832"/>
                </a:cubicBezTo>
                <a:cubicBezTo>
                  <a:pt x="3254102" y="4289891"/>
                  <a:pt x="3258398" y="4287528"/>
                  <a:pt x="3258656" y="4291136"/>
                </a:cubicBezTo>
                <a:cubicBezTo>
                  <a:pt x="3258656" y="4291996"/>
                  <a:pt x="3259215" y="4296980"/>
                  <a:pt x="3259773" y="4302222"/>
                </a:cubicBezTo>
                <a:cubicBezTo>
                  <a:pt x="3260504" y="4309698"/>
                  <a:pt x="3260160" y="4311159"/>
                  <a:pt x="3258184" y="4309096"/>
                </a:cubicBezTo>
                <a:cubicBezTo>
                  <a:pt x="3255047" y="4305960"/>
                  <a:pt x="3250149" y="4305702"/>
                  <a:pt x="3250149" y="4308753"/>
                </a:cubicBezTo>
                <a:cubicBezTo>
                  <a:pt x="3251305" y="4311618"/>
                  <a:pt x="3253182" y="4314136"/>
                  <a:pt x="3255606" y="4316057"/>
                </a:cubicBezTo>
                <a:cubicBezTo>
                  <a:pt x="3258300" y="4318282"/>
                  <a:pt x="3259975" y="4321509"/>
                  <a:pt x="3260246" y="4324993"/>
                </a:cubicBezTo>
                <a:cubicBezTo>
                  <a:pt x="3258742" y="4331567"/>
                  <a:pt x="3251094" y="4331181"/>
                  <a:pt x="3246927" y="4324736"/>
                </a:cubicBezTo>
                <a:close/>
                <a:moveTo>
                  <a:pt x="3262609" y="4223681"/>
                </a:moveTo>
                <a:cubicBezTo>
                  <a:pt x="3261423" y="4223681"/>
                  <a:pt x="3260461" y="4222718"/>
                  <a:pt x="3260461" y="4221532"/>
                </a:cubicBezTo>
                <a:cubicBezTo>
                  <a:pt x="3260461" y="4220346"/>
                  <a:pt x="3261423" y="4219384"/>
                  <a:pt x="3262609" y="4219384"/>
                </a:cubicBezTo>
                <a:cubicBezTo>
                  <a:pt x="3263795" y="4219384"/>
                  <a:pt x="3264757" y="4220346"/>
                  <a:pt x="3264757" y="4221532"/>
                </a:cubicBezTo>
                <a:cubicBezTo>
                  <a:pt x="3264757" y="4222718"/>
                  <a:pt x="3263795" y="4223681"/>
                  <a:pt x="3262609" y="4223681"/>
                </a:cubicBezTo>
                <a:close/>
                <a:moveTo>
                  <a:pt x="3266906" y="3745472"/>
                </a:moveTo>
                <a:cubicBezTo>
                  <a:pt x="3271202" y="3742808"/>
                  <a:pt x="3275284" y="3742808"/>
                  <a:pt x="3275284" y="3745472"/>
                </a:cubicBezTo>
                <a:cubicBezTo>
                  <a:pt x="3275284" y="3746675"/>
                  <a:pt x="3272706" y="3747620"/>
                  <a:pt x="3269527" y="3747578"/>
                </a:cubicBezTo>
                <a:cubicBezTo>
                  <a:pt x="3264843" y="3747835"/>
                  <a:pt x="3264242" y="3747363"/>
                  <a:pt x="3266691" y="3745601"/>
                </a:cubicBezTo>
                <a:close/>
                <a:moveTo>
                  <a:pt x="3269011" y="3835013"/>
                </a:moveTo>
                <a:cubicBezTo>
                  <a:pt x="3269011" y="3828869"/>
                  <a:pt x="3273308" y="3822939"/>
                  <a:pt x="3276014" y="3825560"/>
                </a:cubicBezTo>
                <a:cubicBezTo>
                  <a:pt x="3278721" y="3828181"/>
                  <a:pt x="3277432" y="3830501"/>
                  <a:pt x="3273737" y="3830587"/>
                </a:cubicBezTo>
                <a:cubicBezTo>
                  <a:pt x="3270042" y="3830673"/>
                  <a:pt x="3270257" y="3830587"/>
                  <a:pt x="3273737" y="3832778"/>
                </a:cubicBezTo>
                <a:cubicBezTo>
                  <a:pt x="3275701" y="3833887"/>
                  <a:pt x="3277046" y="3835833"/>
                  <a:pt x="3277389" y="3838063"/>
                </a:cubicBezTo>
                <a:cubicBezTo>
                  <a:pt x="3277389" y="3839739"/>
                  <a:pt x="3275499" y="3841114"/>
                  <a:pt x="3273093" y="3841114"/>
                </a:cubicBezTo>
                <a:cubicBezTo>
                  <a:pt x="3269784" y="3841372"/>
                  <a:pt x="3268796" y="3840126"/>
                  <a:pt x="3268796" y="3835270"/>
                </a:cubicBezTo>
                <a:close/>
                <a:moveTo>
                  <a:pt x="3277389" y="4207740"/>
                </a:moveTo>
                <a:cubicBezTo>
                  <a:pt x="3277389" y="4211006"/>
                  <a:pt x="3274940" y="4212037"/>
                  <a:pt x="3272577" y="4209588"/>
                </a:cubicBezTo>
                <a:cubicBezTo>
                  <a:pt x="3270902" y="4207869"/>
                  <a:pt x="3272577" y="4204561"/>
                  <a:pt x="3275413" y="4204561"/>
                </a:cubicBezTo>
                <a:cubicBezTo>
                  <a:pt x="3276272" y="4204819"/>
                  <a:pt x="3277174" y="4206236"/>
                  <a:pt x="3277174" y="4207998"/>
                </a:cubicBezTo>
                <a:close/>
                <a:moveTo>
                  <a:pt x="3271116" y="4281083"/>
                </a:moveTo>
                <a:cubicBezTo>
                  <a:pt x="3271116" y="4279918"/>
                  <a:pt x="3272057" y="4278977"/>
                  <a:pt x="3273222" y="4278977"/>
                </a:cubicBezTo>
                <a:cubicBezTo>
                  <a:pt x="3274386" y="4278977"/>
                  <a:pt x="3275327" y="4279923"/>
                  <a:pt x="3275327" y="4281083"/>
                </a:cubicBezTo>
                <a:cubicBezTo>
                  <a:pt x="3275327" y="4282247"/>
                  <a:pt x="3274386" y="4283188"/>
                  <a:pt x="3273222" y="4283188"/>
                </a:cubicBezTo>
                <a:cubicBezTo>
                  <a:pt x="3273209" y="4283188"/>
                  <a:pt x="3273191" y="4283188"/>
                  <a:pt x="3273179" y="4283188"/>
                </a:cubicBezTo>
                <a:cubicBezTo>
                  <a:pt x="3272044" y="4283287"/>
                  <a:pt x="3271035" y="4282470"/>
                  <a:pt x="3270902" y="4281340"/>
                </a:cubicBezTo>
                <a:close/>
                <a:moveTo>
                  <a:pt x="3275413" y="4293972"/>
                </a:moveTo>
                <a:cubicBezTo>
                  <a:pt x="3274244" y="4293951"/>
                  <a:pt x="3273308" y="4292993"/>
                  <a:pt x="3273308" y="4291824"/>
                </a:cubicBezTo>
                <a:cubicBezTo>
                  <a:pt x="3273308" y="4290638"/>
                  <a:pt x="3274270" y="4289676"/>
                  <a:pt x="3275456" y="4289676"/>
                </a:cubicBezTo>
                <a:cubicBezTo>
                  <a:pt x="3276642" y="4289676"/>
                  <a:pt x="3277604" y="4290638"/>
                  <a:pt x="3277604" y="4291824"/>
                </a:cubicBezTo>
                <a:cubicBezTo>
                  <a:pt x="3277694" y="4293006"/>
                  <a:pt x="3276809" y="4294041"/>
                  <a:pt x="3275628" y="4294131"/>
                </a:cubicBezTo>
                <a:cubicBezTo>
                  <a:pt x="3275443" y="4294144"/>
                  <a:pt x="3275254" y="4294136"/>
                  <a:pt x="3275069" y="4294101"/>
                </a:cubicBezTo>
                <a:close/>
                <a:moveTo>
                  <a:pt x="3278893" y="4320525"/>
                </a:moveTo>
                <a:cubicBezTo>
                  <a:pt x="3275971" y="4317560"/>
                  <a:pt x="3276358" y="4308839"/>
                  <a:pt x="3279452" y="4308839"/>
                </a:cubicBezTo>
                <a:cubicBezTo>
                  <a:pt x="3282545" y="4308839"/>
                  <a:pt x="3285897" y="4314123"/>
                  <a:pt x="3285897" y="4318806"/>
                </a:cubicBezTo>
                <a:cubicBezTo>
                  <a:pt x="3285553" y="4324564"/>
                  <a:pt x="3283018" y="4325209"/>
                  <a:pt x="3278549" y="4320654"/>
                </a:cubicBezTo>
                <a:close/>
                <a:moveTo>
                  <a:pt x="3298571" y="4283961"/>
                </a:moveTo>
                <a:cubicBezTo>
                  <a:pt x="3295478" y="4283145"/>
                  <a:pt x="3294275" y="4283660"/>
                  <a:pt x="3295220" y="4285723"/>
                </a:cubicBezTo>
                <a:cubicBezTo>
                  <a:pt x="3296165" y="4287785"/>
                  <a:pt x="3293502" y="4291996"/>
                  <a:pt x="3290107" y="4296078"/>
                </a:cubicBezTo>
                <a:cubicBezTo>
                  <a:pt x="3286713" y="4300159"/>
                  <a:pt x="3283877" y="4302436"/>
                  <a:pt x="3283877" y="4301105"/>
                </a:cubicBezTo>
                <a:cubicBezTo>
                  <a:pt x="3284234" y="4299107"/>
                  <a:pt x="3285321" y="4297315"/>
                  <a:pt x="3286928" y="4296078"/>
                </a:cubicBezTo>
                <a:cubicBezTo>
                  <a:pt x="3291525" y="4292211"/>
                  <a:pt x="3290795" y="4286110"/>
                  <a:pt x="3284779" y="4278118"/>
                </a:cubicBezTo>
                <a:cubicBezTo>
                  <a:pt x="3282502" y="4275557"/>
                  <a:pt x="3280831" y="4272515"/>
                  <a:pt x="3279881" y="4269224"/>
                </a:cubicBezTo>
                <a:cubicBezTo>
                  <a:pt x="3279903" y="4267265"/>
                  <a:pt x="3279477" y="4265323"/>
                  <a:pt x="3278635" y="4263553"/>
                </a:cubicBezTo>
                <a:cubicBezTo>
                  <a:pt x="3276659" y="4258912"/>
                  <a:pt x="3276788" y="4258783"/>
                  <a:pt x="3285639" y="4257065"/>
                </a:cubicBezTo>
                <a:lnTo>
                  <a:pt x="3292728" y="4255690"/>
                </a:lnTo>
                <a:lnTo>
                  <a:pt x="3291568" y="4262994"/>
                </a:lnTo>
                <a:cubicBezTo>
                  <a:pt x="3289935" y="4273005"/>
                  <a:pt x="3291826" y="4278720"/>
                  <a:pt x="3296939" y="4279493"/>
                </a:cubicBezTo>
                <a:cubicBezTo>
                  <a:pt x="3298932" y="4279768"/>
                  <a:pt x="3300690" y="4280941"/>
                  <a:pt x="3301708" y="4282672"/>
                </a:cubicBezTo>
                <a:cubicBezTo>
                  <a:pt x="3302266" y="4284348"/>
                  <a:pt x="3300978" y="4284821"/>
                  <a:pt x="3298228" y="4284090"/>
                </a:cubicBezTo>
                <a:close/>
                <a:moveTo>
                  <a:pt x="3303684" y="4310944"/>
                </a:moveTo>
                <a:cubicBezTo>
                  <a:pt x="3301966" y="4310944"/>
                  <a:pt x="3300548" y="4309998"/>
                  <a:pt x="3300548" y="4308839"/>
                </a:cubicBezTo>
                <a:cubicBezTo>
                  <a:pt x="3300548" y="4307678"/>
                  <a:pt x="3301966" y="4306690"/>
                  <a:pt x="3303684" y="4306690"/>
                </a:cubicBezTo>
                <a:cubicBezTo>
                  <a:pt x="3305403" y="4306690"/>
                  <a:pt x="3306821" y="4307635"/>
                  <a:pt x="3306821" y="4308839"/>
                </a:cubicBezTo>
                <a:cubicBezTo>
                  <a:pt x="3306821" y="4310041"/>
                  <a:pt x="3305059" y="4311073"/>
                  <a:pt x="3303341" y="4311073"/>
                </a:cubicBezTo>
                <a:close/>
                <a:moveTo>
                  <a:pt x="3306004" y="4004555"/>
                </a:moveTo>
                <a:cubicBezTo>
                  <a:pt x="3307336" y="4002364"/>
                  <a:pt x="3311031" y="4004255"/>
                  <a:pt x="3311031" y="4007133"/>
                </a:cubicBezTo>
                <a:cubicBezTo>
                  <a:pt x="3311083" y="4008169"/>
                  <a:pt x="3310305" y="4009062"/>
                  <a:pt x="3309270" y="4009153"/>
                </a:cubicBezTo>
                <a:cubicBezTo>
                  <a:pt x="3306219" y="4009282"/>
                  <a:pt x="3304372" y="4006747"/>
                  <a:pt x="3305661" y="4004684"/>
                </a:cubicBezTo>
                <a:close/>
                <a:moveTo>
                  <a:pt x="3328905" y="4313178"/>
                </a:moveTo>
                <a:cubicBezTo>
                  <a:pt x="3325511" y="4309913"/>
                  <a:pt x="3322546" y="4308881"/>
                  <a:pt x="3320011" y="4309741"/>
                </a:cubicBezTo>
                <a:cubicBezTo>
                  <a:pt x="3316531" y="4311159"/>
                  <a:pt x="3316574" y="4311545"/>
                  <a:pt x="3320913" y="4315154"/>
                </a:cubicBezTo>
                <a:cubicBezTo>
                  <a:pt x="3325253" y="4318764"/>
                  <a:pt x="3325210" y="4319236"/>
                  <a:pt x="3322331" y="4320310"/>
                </a:cubicBezTo>
                <a:cubicBezTo>
                  <a:pt x="3316101" y="4322716"/>
                  <a:pt x="3314727" y="4321599"/>
                  <a:pt x="3315715" y="4314897"/>
                </a:cubicBezTo>
                <a:cubicBezTo>
                  <a:pt x="3316445" y="4309741"/>
                  <a:pt x="3315715" y="4308022"/>
                  <a:pt x="3312793" y="4307206"/>
                </a:cubicBezTo>
                <a:cubicBezTo>
                  <a:pt x="3306907" y="4305659"/>
                  <a:pt x="3310430" y="4302436"/>
                  <a:pt x="3317992" y="4302436"/>
                </a:cubicBezTo>
                <a:cubicBezTo>
                  <a:pt x="3326585" y="4302436"/>
                  <a:pt x="3334061" y="4307678"/>
                  <a:pt x="3334061" y="4313565"/>
                </a:cubicBezTo>
                <a:cubicBezTo>
                  <a:pt x="3333717" y="4318162"/>
                  <a:pt x="3333674" y="4318162"/>
                  <a:pt x="3328561" y="4313307"/>
                </a:cubicBezTo>
                <a:close/>
                <a:moveTo>
                  <a:pt x="3338573" y="4306690"/>
                </a:moveTo>
                <a:cubicBezTo>
                  <a:pt x="3335866" y="4306690"/>
                  <a:pt x="3334276" y="4304155"/>
                  <a:pt x="3335307" y="4302136"/>
                </a:cubicBezTo>
                <a:cubicBezTo>
                  <a:pt x="3336338" y="4300116"/>
                  <a:pt x="3340334" y="4301835"/>
                  <a:pt x="3340334" y="4304714"/>
                </a:cubicBezTo>
                <a:cubicBezTo>
                  <a:pt x="3340459" y="4305749"/>
                  <a:pt x="3339724" y="4306695"/>
                  <a:pt x="3338684" y="4306819"/>
                </a:cubicBezTo>
                <a:cubicBezTo>
                  <a:pt x="3338534" y="4306836"/>
                  <a:pt x="3338379" y="4306836"/>
                  <a:pt x="3338229" y="4306819"/>
                </a:cubicBezTo>
                <a:close/>
                <a:moveTo>
                  <a:pt x="3341795" y="4156568"/>
                </a:moveTo>
                <a:cubicBezTo>
                  <a:pt x="3339818" y="4154592"/>
                  <a:pt x="3342181" y="4151541"/>
                  <a:pt x="3345705" y="4151541"/>
                </a:cubicBezTo>
                <a:cubicBezTo>
                  <a:pt x="3347419" y="4151610"/>
                  <a:pt x="3348760" y="4153049"/>
                  <a:pt x="3348712" y="4154763"/>
                </a:cubicBezTo>
                <a:cubicBezTo>
                  <a:pt x="3348369" y="4158072"/>
                  <a:pt x="3343943" y="4159232"/>
                  <a:pt x="3341451" y="4156697"/>
                </a:cubicBezTo>
                <a:close/>
                <a:moveTo>
                  <a:pt x="3348455" y="4268279"/>
                </a:moveTo>
                <a:cubicBezTo>
                  <a:pt x="3347166" y="4268709"/>
                  <a:pt x="3346435" y="4267978"/>
                  <a:pt x="3346865" y="4266689"/>
                </a:cubicBezTo>
                <a:cubicBezTo>
                  <a:pt x="3347767" y="4263982"/>
                  <a:pt x="3350775" y="4263381"/>
                  <a:pt x="3350775" y="4265873"/>
                </a:cubicBezTo>
                <a:cubicBezTo>
                  <a:pt x="3350431" y="4266775"/>
                  <a:pt x="3349400" y="4267892"/>
                  <a:pt x="3348111" y="4268322"/>
                </a:cubicBezTo>
                <a:close/>
                <a:moveTo>
                  <a:pt x="3350775" y="4241597"/>
                </a:moveTo>
                <a:cubicBezTo>
                  <a:pt x="3350775" y="4240050"/>
                  <a:pt x="3352751" y="4238762"/>
                  <a:pt x="3355071" y="4238762"/>
                </a:cubicBezTo>
                <a:cubicBezTo>
                  <a:pt x="3357391" y="4238762"/>
                  <a:pt x="3359368" y="4239921"/>
                  <a:pt x="3358723" y="4242328"/>
                </a:cubicBezTo>
                <a:cubicBezTo>
                  <a:pt x="3357262" y="4248772"/>
                  <a:pt x="3350431" y="4248300"/>
                  <a:pt x="3350431" y="4241640"/>
                </a:cubicBezTo>
                <a:close/>
                <a:moveTo>
                  <a:pt x="3357391" y="4306776"/>
                </a:moveTo>
                <a:cubicBezTo>
                  <a:pt x="3355058" y="4306441"/>
                  <a:pt x="3353271" y="4304529"/>
                  <a:pt x="3353095" y="4302179"/>
                </a:cubicBezTo>
                <a:cubicBezTo>
                  <a:pt x="3353095" y="4299171"/>
                  <a:pt x="3356790" y="4300202"/>
                  <a:pt x="3358079" y="4303597"/>
                </a:cubicBezTo>
                <a:cubicBezTo>
                  <a:pt x="3358165" y="4305401"/>
                  <a:pt x="3357950" y="4306819"/>
                  <a:pt x="3357048" y="4306819"/>
                </a:cubicBezTo>
                <a:close/>
                <a:moveTo>
                  <a:pt x="3364524" y="4274767"/>
                </a:moveTo>
                <a:cubicBezTo>
                  <a:pt x="3363767" y="4276533"/>
                  <a:pt x="3361727" y="4277358"/>
                  <a:pt x="3359956" y="4276601"/>
                </a:cubicBezTo>
                <a:cubicBezTo>
                  <a:pt x="3359131" y="4276249"/>
                  <a:pt x="3358474" y="4275592"/>
                  <a:pt x="3358122" y="4274767"/>
                </a:cubicBezTo>
                <a:cubicBezTo>
                  <a:pt x="3357391" y="4273564"/>
                  <a:pt x="3358337" y="4272017"/>
                  <a:pt x="3360184" y="4271329"/>
                </a:cubicBezTo>
                <a:cubicBezTo>
                  <a:pt x="3363836" y="4269783"/>
                  <a:pt x="3366156" y="4271630"/>
                  <a:pt x="3364180" y="4274810"/>
                </a:cubicBezTo>
                <a:close/>
                <a:moveTo>
                  <a:pt x="3369637" y="1069526"/>
                </a:moveTo>
                <a:cubicBezTo>
                  <a:pt x="3368476" y="1069912"/>
                  <a:pt x="3367531" y="1068623"/>
                  <a:pt x="3367531" y="1066690"/>
                </a:cubicBezTo>
                <a:cubicBezTo>
                  <a:pt x="3367531" y="1064756"/>
                  <a:pt x="3368476" y="1063468"/>
                  <a:pt x="3369637" y="1063854"/>
                </a:cubicBezTo>
                <a:cubicBezTo>
                  <a:pt x="3370835" y="1064306"/>
                  <a:pt x="3371656" y="1065414"/>
                  <a:pt x="3371742" y="1066690"/>
                </a:cubicBezTo>
                <a:cubicBezTo>
                  <a:pt x="3371656" y="1068105"/>
                  <a:pt x="3370668" y="1069303"/>
                  <a:pt x="3369293" y="1069655"/>
                </a:cubicBezTo>
                <a:close/>
                <a:moveTo>
                  <a:pt x="3372773" y="1165511"/>
                </a:moveTo>
                <a:cubicBezTo>
                  <a:pt x="3373504" y="1164351"/>
                  <a:pt x="3374492" y="1163406"/>
                  <a:pt x="3375007" y="1163406"/>
                </a:cubicBezTo>
                <a:cubicBezTo>
                  <a:pt x="3375523" y="1163406"/>
                  <a:pt x="3375910" y="1164351"/>
                  <a:pt x="3375910" y="1165511"/>
                </a:cubicBezTo>
                <a:cubicBezTo>
                  <a:pt x="3375888" y="1166705"/>
                  <a:pt x="3374913" y="1167660"/>
                  <a:pt x="3373718" y="1167659"/>
                </a:cubicBezTo>
                <a:cubicBezTo>
                  <a:pt x="3372129" y="1167659"/>
                  <a:pt x="3371742" y="1166800"/>
                  <a:pt x="3372429" y="1165640"/>
                </a:cubicBezTo>
                <a:close/>
                <a:moveTo>
                  <a:pt x="3379132" y="1305794"/>
                </a:moveTo>
                <a:cubicBezTo>
                  <a:pt x="3379691" y="1305794"/>
                  <a:pt x="3380120" y="1307685"/>
                  <a:pt x="3380120" y="1310091"/>
                </a:cubicBezTo>
                <a:cubicBezTo>
                  <a:pt x="3380120" y="1312497"/>
                  <a:pt x="3378702" y="1314387"/>
                  <a:pt x="3376898" y="1314387"/>
                </a:cubicBezTo>
                <a:cubicBezTo>
                  <a:pt x="3374320" y="1314387"/>
                  <a:pt x="3374148" y="1313528"/>
                  <a:pt x="3375910" y="1310091"/>
                </a:cubicBezTo>
                <a:cubicBezTo>
                  <a:pt x="3376812" y="1307813"/>
                  <a:pt x="3378273" y="1305923"/>
                  <a:pt x="3378788" y="1305923"/>
                </a:cubicBezTo>
                <a:close/>
                <a:moveTo>
                  <a:pt x="3376468" y="3784614"/>
                </a:moveTo>
                <a:cubicBezTo>
                  <a:pt x="3373375" y="3783325"/>
                  <a:pt x="3372902" y="3777525"/>
                  <a:pt x="3375867" y="3777525"/>
                </a:cubicBezTo>
                <a:cubicBezTo>
                  <a:pt x="3376941" y="3777525"/>
                  <a:pt x="3378874" y="3779415"/>
                  <a:pt x="3380163" y="3781821"/>
                </a:cubicBezTo>
                <a:cubicBezTo>
                  <a:pt x="3382011" y="3786075"/>
                  <a:pt x="3381151" y="3786762"/>
                  <a:pt x="3376124" y="3784743"/>
                </a:cubicBezTo>
                <a:close/>
                <a:moveTo>
                  <a:pt x="3376855" y="1256684"/>
                </a:moveTo>
                <a:cubicBezTo>
                  <a:pt x="3376137" y="1254936"/>
                  <a:pt x="3376137" y="1252975"/>
                  <a:pt x="3376855" y="1251228"/>
                </a:cubicBezTo>
                <a:cubicBezTo>
                  <a:pt x="3377886" y="1248564"/>
                  <a:pt x="3378702" y="1248435"/>
                  <a:pt x="3381151" y="1250540"/>
                </a:cubicBezTo>
                <a:cubicBezTo>
                  <a:pt x="3382608" y="1251611"/>
                  <a:pt x="3383691" y="1253115"/>
                  <a:pt x="3384245" y="1254837"/>
                </a:cubicBezTo>
                <a:cubicBezTo>
                  <a:pt x="3383944" y="1257587"/>
                  <a:pt x="3377929" y="1259133"/>
                  <a:pt x="3376511" y="1256813"/>
                </a:cubicBezTo>
                <a:close/>
                <a:moveTo>
                  <a:pt x="3384288" y="2720182"/>
                </a:moveTo>
                <a:cubicBezTo>
                  <a:pt x="3384288" y="2717260"/>
                  <a:pt x="3385147" y="2714854"/>
                  <a:pt x="3386136" y="2714854"/>
                </a:cubicBezTo>
                <a:cubicBezTo>
                  <a:pt x="3389186" y="2714854"/>
                  <a:pt x="3393139" y="2720869"/>
                  <a:pt x="3391678" y="2723447"/>
                </a:cubicBezTo>
                <a:cubicBezTo>
                  <a:pt x="3388713" y="2727701"/>
                  <a:pt x="3383944" y="2725681"/>
                  <a:pt x="3383944" y="2720311"/>
                </a:cubicBezTo>
                <a:close/>
                <a:moveTo>
                  <a:pt x="3392881" y="2740376"/>
                </a:moveTo>
                <a:cubicBezTo>
                  <a:pt x="3395244" y="2740376"/>
                  <a:pt x="3397178" y="2741794"/>
                  <a:pt x="3397178" y="2743555"/>
                </a:cubicBezTo>
                <a:cubicBezTo>
                  <a:pt x="3397178" y="2745317"/>
                  <a:pt x="3398123" y="2746735"/>
                  <a:pt x="3399240" y="2746735"/>
                </a:cubicBezTo>
                <a:cubicBezTo>
                  <a:pt x="3400357" y="2746735"/>
                  <a:pt x="3401345" y="2748195"/>
                  <a:pt x="3401345" y="2749914"/>
                </a:cubicBezTo>
                <a:cubicBezTo>
                  <a:pt x="3401345" y="2753824"/>
                  <a:pt x="3397393" y="2753953"/>
                  <a:pt x="3392451" y="2750172"/>
                </a:cubicBezTo>
                <a:cubicBezTo>
                  <a:pt x="3387510" y="2746391"/>
                  <a:pt x="3387124" y="2740505"/>
                  <a:pt x="3392323" y="2740505"/>
                </a:cubicBezTo>
                <a:close/>
                <a:moveTo>
                  <a:pt x="3400529" y="3751058"/>
                </a:moveTo>
                <a:cubicBezTo>
                  <a:pt x="3400529" y="3754280"/>
                  <a:pt x="3396232" y="3755354"/>
                  <a:pt x="3393569" y="3752819"/>
                </a:cubicBezTo>
                <a:cubicBezTo>
                  <a:pt x="3390905" y="3750284"/>
                  <a:pt x="3392194" y="3747878"/>
                  <a:pt x="3396361" y="3747878"/>
                </a:cubicBezTo>
                <a:cubicBezTo>
                  <a:pt x="3398381" y="3747646"/>
                  <a:pt x="3400220" y="3749051"/>
                  <a:pt x="3400529" y="3751058"/>
                </a:cubicBezTo>
                <a:close/>
                <a:moveTo>
                  <a:pt x="3396232" y="3268510"/>
                </a:moveTo>
                <a:cubicBezTo>
                  <a:pt x="3396232" y="3266663"/>
                  <a:pt x="3397178" y="3265760"/>
                  <a:pt x="3398338" y="3266534"/>
                </a:cubicBezTo>
                <a:cubicBezTo>
                  <a:pt x="3399485" y="3267208"/>
                  <a:pt x="3399902" y="3268665"/>
                  <a:pt x="3399283" y="3269842"/>
                </a:cubicBezTo>
                <a:cubicBezTo>
                  <a:pt x="3397779" y="3272978"/>
                  <a:pt x="3396533" y="3272205"/>
                  <a:pt x="3396533" y="3268682"/>
                </a:cubicBezTo>
                <a:close/>
                <a:moveTo>
                  <a:pt x="3389831" y="3559860"/>
                </a:moveTo>
                <a:cubicBezTo>
                  <a:pt x="3391889" y="3558675"/>
                  <a:pt x="3394514" y="3559383"/>
                  <a:pt x="3395700" y="3561442"/>
                </a:cubicBezTo>
                <a:cubicBezTo>
                  <a:pt x="3396172" y="3562262"/>
                  <a:pt x="3396357" y="3563216"/>
                  <a:pt x="3396232" y="3564157"/>
                </a:cubicBezTo>
                <a:cubicBezTo>
                  <a:pt x="3396232" y="3568067"/>
                  <a:pt x="3393268" y="3568110"/>
                  <a:pt x="3390088" y="3564157"/>
                </a:cubicBezTo>
                <a:cubicBezTo>
                  <a:pt x="3388713" y="3562181"/>
                  <a:pt x="3388627" y="3560849"/>
                  <a:pt x="3390131" y="3559860"/>
                </a:cubicBezTo>
                <a:close/>
                <a:moveTo>
                  <a:pt x="3396232" y="4313135"/>
                </a:moveTo>
                <a:cubicBezTo>
                  <a:pt x="3396103" y="4315528"/>
                  <a:pt x="3394866" y="4317724"/>
                  <a:pt x="3392881" y="4319064"/>
                </a:cubicBezTo>
                <a:cubicBezTo>
                  <a:pt x="3389143" y="4320310"/>
                  <a:pt x="3389702" y="4314209"/>
                  <a:pt x="3393655" y="4310901"/>
                </a:cubicBezTo>
                <a:cubicBezTo>
                  <a:pt x="3396490" y="4308452"/>
                  <a:pt x="3396834" y="4308753"/>
                  <a:pt x="3396232" y="4313135"/>
                </a:cubicBezTo>
                <a:close/>
                <a:moveTo>
                  <a:pt x="3393612" y="4290148"/>
                </a:moveTo>
                <a:cubicBezTo>
                  <a:pt x="3391807" y="4287141"/>
                  <a:pt x="3394600" y="4280997"/>
                  <a:pt x="3397350" y="4281942"/>
                </a:cubicBezTo>
                <a:cubicBezTo>
                  <a:pt x="3398948" y="4282943"/>
                  <a:pt x="3399859" y="4284747"/>
                  <a:pt x="3399713" y="4286625"/>
                </a:cubicBezTo>
                <a:cubicBezTo>
                  <a:pt x="3399670" y="4290965"/>
                  <a:pt x="3395502" y="4293328"/>
                  <a:pt x="3393569" y="4290148"/>
                </a:cubicBezTo>
                <a:close/>
                <a:moveTo>
                  <a:pt x="3400744" y="4022042"/>
                </a:moveTo>
                <a:cubicBezTo>
                  <a:pt x="3399545" y="4021973"/>
                  <a:pt x="3398613" y="4020968"/>
                  <a:pt x="3398638" y="4019765"/>
                </a:cubicBezTo>
                <a:cubicBezTo>
                  <a:pt x="3398638" y="4018562"/>
                  <a:pt x="3399627" y="4018132"/>
                  <a:pt x="3400744" y="4018863"/>
                </a:cubicBezTo>
                <a:cubicBezTo>
                  <a:pt x="3401861" y="4019593"/>
                  <a:pt x="3402849" y="4020582"/>
                  <a:pt x="3402849" y="4021097"/>
                </a:cubicBezTo>
                <a:cubicBezTo>
                  <a:pt x="3402849" y="4021613"/>
                  <a:pt x="3401861" y="4022042"/>
                  <a:pt x="3400529" y="4022042"/>
                </a:cubicBezTo>
                <a:close/>
                <a:moveTo>
                  <a:pt x="3396963" y="1019943"/>
                </a:moveTo>
                <a:cubicBezTo>
                  <a:pt x="3392022" y="1016420"/>
                  <a:pt x="3390905" y="1011608"/>
                  <a:pt x="3394557" y="1009374"/>
                </a:cubicBezTo>
                <a:cubicBezTo>
                  <a:pt x="3398209" y="1007139"/>
                  <a:pt x="3404826" y="1014487"/>
                  <a:pt x="3404826" y="1019342"/>
                </a:cubicBezTo>
                <a:cubicBezTo>
                  <a:pt x="3404826" y="1024197"/>
                  <a:pt x="3403064" y="1024240"/>
                  <a:pt x="3396963" y="1019943"/>
                </a:cubicBezTo>
                <a:close/>
                <a:moveTo>
                  <a:pt x="3403751" y="2706347"/>
                </a:moveTo>
                <a:cubicBezTo>
                  <a:pt x="3403021" y="2705101"/>
                  <a:pt x="3402892" y="2703554"/>
                  <a:pt x="3403494" y="2702952"/>
                </a:cubicBezTo>
                <a:cubicBezTo>
                  <a:pt x="3405126" y="2701277"/>
                  <a:pt x="3413290" y="2704327"/>
                  <a:pt x="3413290" y="2706605"/>
                </a:cubicBezTo>
                <a:cubicBezTo>
                  <a:pt x="3413290" y="2708882"/>
                  <a:pt x="3405470" y="2709140"/>
                  <a:pt x="3403751" y="2706347"/>
                </a:cubicBezTo>
                <a:close/>
                <a:moveTo>
                  <a:pt x="3406029" y="3743754"/>
                </a:moveTo>
                <a:cubicBezTo>
                  <a:pt x="3405410" y="3742576"/>
                  <a:pt x="3405826" y="3741120"/>
                  <a:pt x="3406974" y="3740445"/>
                </a:cubicBezTo>
                <a:cubicBezTo>
                  <a:pt x="3409062" y="3739315"/>
                  <a:pt x="3411670" y="3740093"/>
                  <a:pt x="3412796" y="3742177"/>
                </a:cubicBezTo>
                <a:cubicBezTo>
                  <a:pt x="3413062" y="3742667"/>
                  <a:pt x="3413230" y="3743204"/>
                  <a:pt x="3413290" y="3743754"/>
                </a:cubicBezTo>
                <a:cubicBezTo>
                  <a:pt x="3413419" y="3746331"/>
                  <a:pt x="3407618" y="3746331"/>
                  <a:pt x="3406029" y="3743754"/>
                </a:cubicBezTo>
                <a:close/>
                <a:moveTo>
                  <a:pt x="3409337" y="4092162"/>
                </a:moveTo>
                <a:cubicBezTo>
                  <a:pt x="3407945" y="4092016"/>
                  <a:pt x="3406695" y="4091239"/>
                  <a:pt x="3405943" y="4090057"/>
                </a:cubicBezTo>
                <a:cubicBezTo>
                  <a:pt x="3405212" y="4088854"/>
                  <a:pt x="3405599" y="4087909"/>
                  <a:pt x="3406759" y="4087909"/>
                </a:cubicBezTo>
                <a:cubicBezTo>
                  <a:pt x="3408160" y="4088033"/>
                  <a:pt x="3409414" y="4088837"/>
                  <a:pt x="3410110" y="4090057"/>
                </a:cubicBezTo>
                <a:cubicBezTo>
                  <a:pt x="3410841" y="4091217"/>
                  <a:pt x="3410497" y="4092162"/>
                  <a:pt x="3409337" y="4092162"/>
                </a:cubicBezTo>
                <a:close/>
                <a:moveTo>
                  <a:pt x="3405040" y="4115407"/>
                </a:moveTo>
                <a:cubicBezTo>
                  <a:pt x="3405040" y="4114204"/>
                  <a:pt x="3406029" y="4113774"/>
                  <a:pt x="3407146" y="4114504"/>
                </a:cubicBezTo>
                <a:cubicBezTo>
                  <a:pt x="3408263" y="4115235"/>
                  <a:pt x="3409251" y="4116223"/>
                  <a:pt x="3409251" y="4116739"/>
                </a:cubicBezTo>
                <a:cubicBezTo>
                  <a:pt x="3409251" y="4117254"/>
                  <a:pt x="3408306" y="4117684"/>
                  <a:pt x="3407146" y="4117684"/>
                </a:cubicBezTo>
                <a:cubicBezTo>
                  <a:pt x="3405913" y="4117731"/>
                  <a:pt x="3404873" y="4116769"/>
                  <a:pt x="3404826" y="4115536"/>
                </a:cubicBezTo>
                <a:cubicBezTo>
                  <a:pt x="3404826" y="4115493"/>
                  <a:pt x="3404826" y="4115450"/>
                  <a:pt x="3404826" y="4115407"/>
                </a:cubicBezTo>
                <a:close/>
                <a:moveTo>
                  <a:pt x="3408091" y="4153818"/>
                </a:moveTo>
                <a:cubicBezTo>
                  <a:pt x="3406286" y="4153818"/>
                  <a:pt x="3405384" y="4152830"/>
                  <a:pt x="3406114" y="4151670"/>
                </a:cubicBezTo>
                <a:cubicBezTo>
                  <a:pt x="3406759" y="4150544"/>
                  <a:pt x="3407855" y="4149749"/>
                  <a:pt x="3409122" y="4149479"/>
                </a:cubicBezTo>
                <a:cubicBezTo>
                  <a:pt x="3410243" y="4149526"/>
                  <a:pt x="3411124" y="4150463"/>
                  <a:pt x="3411099" y="4151584"/>
                </a:cubicBezTo>
                <a:cubicBezTo>
                  <a:pt x="3411184" y="4152830"/>
                  <a:pt x="3409724" y="4153775"/>
                  <a:pt x="3407919" y="4153775"/>
                </a:cubicBezTo>
                <a:close/>
                <a:moveTo>
                  <a:pt x="3416684" y="4177320"/>
                </a:moveTo>
                <a:cubicBezTo>
                  <a:pt x="3416010" y="4178399"/>
                  <a:pt x="3414892" y="4179121"/>
                  <a:pt x="3413633" y="4179297"/>
                </a:cubicBezTo>
                <a:cubicBezTo>
                  <a:pt x="3410712" y="4179297"/>
                  <a:pt x="3409337" y="4175473"/>
                  <a:pt x="3411485" y="4174012"/>
                </a:cubicBezTo>
                <a:cubicBezTo>
                  <a:pt x="3413633" y="4172551"/>
                  <a:pt x="3417715" y="4174785"/>
                  <a:pt x="3416340" y="4177320"/>
                </a:cubicBezTo>
                <a:close/>
                <a:moveTo>
                  <a:pt x="3418875" y="4011430"/>
                </a:moveTo>
                <a:cubicBezTo>
                  <a:pt x="3417114" y="4011430"/>
                  <a:pt x="3415696" y="4010485"/>
                  <a:pt x="3415696" y="4009282"/>
                </a:cubicBezTo>
                <a:cubicBezTo>
                  <a:pt x="3415696" y="4008079"/>
                  <a:pt x="3417114" y="4007176"/>
                  <a:pt x="3418875" y="4007176"/>
                </a:cubicBezTo>
                <a:cubicBezTo>
                  <a:pt x="3420637" y="4007176"/>
                  <a:pt x="3422012" y="4008121"/>
                  <a:pt x="3422012" y="4009282"/>
                </a:cubicBezTo>
                <a:cubicBezTo>
                  <a:pt x="3422012" y="4010442"/>
                  <a:pt x="3420250" y="4011430"/>
                  <a:pt x="3418532" y="4011430"/>
                </a:cubicBezTo>
                <a:close/>
                <a:moveTo>
                  <a:pt x="3434902" y="4309483"/>
                </a:moveTo>
                <a:cubicBezTo>
                  <a:pt x="3433097" y="4311287"/>
                  <a:pt x="3432452" y="4311287"/>
                  <a:pt x="3432452" y="4309483"/>
                </a:cubicBezTo>
                <a:cubicBezTo>
                  <a:pt x="3432452" y="4307678"/>
                  <a:pt x="3429875" y="4306776"/>
                  <a:pt x="3426695" y="4306390"/>
                </a:cubicBezTo>
                <a:cubicBezTo>
                  <a:pt x="3423515" y="4306003"/>
                  <a:pt x="3421152" y="4304757"/>
                  <a:pt x="3421410" y="4303597"/>
                </a:cubicBezTo>
                <a:cubicBezTo>
                  <a:pt x="3422184" y="4299988"/>
                  <a:pt x="3431636" y="4299988"/>
                  <a:pt x="3434558" y="4303597"/>
                </a:cubicBezTo>
                <a:lnTo>
                  <a:pt x="3434558" y="4303597"/>
                </a:lnTo>
                <a:cubicBezTo>
                  <a:pt x="3436319" y="4306217"/>
                  <a:pt x="3436405" y="4307635"/>
                  <a:pt x="3434558" y="4309483"/>
                </a:cubicBezTo>
                <a:close/>
                <a:moveTo>
                  <a:pt x="3450111" y="4255604"/>
                </a:moveTo>
                <a:cubicBezTo>
                  <a:pt x="3442120" y="4260416"/>
                  <a:pt x="3436663" y="4261361"/>
                  <a:pt x="3436663" y="4257967"/>
                </a:cubicBezTo>
                <a:cubicBezTo>
                  <a:pt x="3436663" y="4256764"/>
                  <a:pt x="3438253" y="4255819"/>
                  <a:pt x="3440229" y="4255819"/>
                </a:cubicBezTo>
                <a:cubicBezTo>
                  <a:pt x="3444255" y="4254530"/>
                  <a:pt x="3447860" y="4252184"/>
                  <a:pt x="3450670" y="4249030"/>
                </a:cubicBezTo>
                <a:cubicBezTo>
                  <a:pt x="3456943" y="4242843"/>
                  <a:pt x="3457588" y="4242628"/>
                  <a:pt x="3457588" y="4246667"/>
                </a:cubicBezTo>
                <a:cubicBezTo>
                  <a:pt x="3457244" y="4249546"/>
                  <a:pt x="3454580" y="4252596"/>
                  <a:pt x="3449768" y="4255604"/>
                </a:cubicBezTo>
                <a:close/>
                <a:moveTo>
                  <a:pt x="3457588" y="3218670"/>
                </a:moveTo>
                <a:cubicBezTo>
                  <a:pt x="3455267" y="3218670"/>
                  <a:pt x="3453291" y="3217725"/>
                  <a:pt x="3453291" y="3216564"/>
                </a:cubicBezTo>
                <a:cubicBezTo>
                  <a:pt x="3453291" y="3215404"/>
                  <a:pt x="3455138" y="3214416"/>
                  <a:pt x="3457588" y="3214416"/>
                </a:cubicBezTo>
                <a:cubicBezTo>
                  <a:pt x="3460036" y="3214416"/>
                  <a:pt x="3461884" y="3215361"/>
                  <a:pt x="3461884" y="3216564"/>
                </a:cubicBezTo>
                <a:cubicBezTo>
                  <a:pt x="3461884" y="3217767"/>
                  <a:pt x="3459564" y="3218670"/>
                  <a:pt x="3457244" y="3218670"/>
                </a:cubicBezTo>
                <a:close/>
                <a:moveTo>
                  <a:pt x="3462829" y="738475"/>
                </a:moveTo>
                <a:cubicBezTo>
                  <a:pt x="3460896" y="738475"/>
                  <a:pt x="3459650" y="737487"/>
                  <a:pt x="3460036" y="736327"/>
                </a:cubicBezTo>
                <a:cubicBezTo>
                  <a:pt x="3460462" y="735130"/>
                  <a:pt x="3461562" y="734302"/>
                  <a:pt x="3462829" y="734221"/>
                </a:cubicBezTo>
                <a:cubicBezTo>
                  <a:pt x="3464097" y="734302"/>
                  <a:pt x="3465197" y="735130"/>
                  <a:pt x="3465622" y="736327"/>
                </a:cubicBezTo>
                <a:cubicBezTo>
                  <a:pt x="3465622" y="737487"/>
                  <a:pt x="3464419" y="738475"/>
                  <a:pt x="3462485" y="738475"/>
                </a:cubicBezTo>
                <a:close/>
                <a:moveTo>
                  <a:pt x="3467555" y="808982"/>
                </a:moveTo>
                <a:cubicBezTo>
                  <a:pt x="3469532" y="809368"/>
                  <a:pt x="3470950" y="810657"/>
                  <a:pt x="3470692" y="811817"/>
                </a:cubicBezTo>
                <a:cubicBezTo>
                  <a:pt x="3469790" y="815384"/>
                  <a:pt x="3466395" y="815298"/>
                  <a:pt x="3465192" y="811817"/>
                </a:cubicBezTo>
                <a:cubicBezTo>
                  <a:pt x="3463903" y="809239"/>
                  <a:pt x="3464548" y="808466"/>
                  <a:pt x="3467212" y="808982"/>
                </a:cubicBezTo>
                <a:close/>
                <a:moveTo>
                  <a:pt x="3465966" y="3840555"/>
                </a:moveTo>
                <a:cubicBezTo>
                  <a:pt x="3465966" y="3837333"/>
                  <a:pt x="3471036" y="3834497"/>
                  <a:pt x="3473055" y="3836559"/>
                </a:cubicBezTo>
                <a:cubicBezTo>
                  <a:pt x="3473742" y="3837247"/>
                  <a:pt x="3473270" y="3839094"/>
                  <a:pt x="3471981" y="3840856"/>
                </a:cubicBezTo>
                <a:cubicBezTo>
                  <a:pt x="3468629" y="3844422"/>
                  <a:pt x="3465622" y="3844422"/>
                  <a:pt x="3465622" y="3840555"/>
                </a:cubicBezTo>
                <a:close/>
                <a:moveTo>
                  <a:pt x="3480660" y="4267463"/>
                </a:moveTo>
                <a:cubicBezTo>
                  <a:pt x="3477480" y="4271372"/>
                  <a:pt x="3475977" y="4271501"/>
                  <a:pt x="3472668" y="4268150"/>
                </a:cubicBezTo>
                <a:cubicBezTo>
                  <a:pt x="3468629" y="4263853"/>
                  <a:pt x="3469747" y="4260932"/>
                  <a:pt x="3475203" y="4261018"/>
                </a:cubicBezTo>
                <a:cubicBezTo>
                  <a:pt x="3481605" y="4261190"/>
                  <a:pt x="3483582" y="4263510"/>
                  <a:pt x="3480316" y="4267463"/>
                </a:cubicBezTo>
                <a:close/>
                <a:moveTo>
                  <a:pt x="3483710" y="4086190"/>
                </a:moveTo>
                <a:cubicBezTo>
                  <a:pt x="3485902" y="4083999"/>
                  <a:pt x="3491702" y="4091776"/>
                  <a:pt x="3490413" y="4095213"/>
                </a:cubicBezTo>
                <a:cubicBezTo>
                  <a:pt x="3489683" y="4097060"/>
                  <a:pt x="3488265" y="4098564"/>
                  <a:pt x="3487191" y="4098564"/>
                </a:cubicBezTo>
                <a:cubicBezTo>
                  <a:pt x="3484613" y="4098564"/>
                  <a:pt x="3481605" y="4087995"/>
                  <a:pt x="3483367" y="4086190"/>
                </a:cubicBezTo>
                <a:close/>
                <a:moveTo>
                  <a:pt x="3488222" y="4162927"/>
                </a:moveTo>
                <a:cubicBezTo>
                  <a:pt x="3486246" y="4160950"/>
                  <a:pt x="3486632" y="4155923"/>
                  <a:pt x="3488780" y="4155923"/>
                </a:cubicBezTo>
                <a:cubicBezTo>
                  <a:pt x="3489812" y="4155923"/>
                  <a:pt x="3491186" y="4157341"/>
                  <a:pt x="3491831" y="4159060"/>
                </a:cubicBezTo>
                <a:cubicBezTo>
                  <a:pt x="3492733" y="4162368"/>
                  <a:pt x="3490112" y="4165204"/>
                  <a:pt x="3487878" y="4162927"/>
                </a:cubicBezTo>
                <a:close/>
                <a:moveTo>
                  <a:pt x="3494366" y="4230340"/>
                </a:moveTo>
                <a:cubicBezTo>
                  <a:pt x="3493850" y="4230340"/>
                  <a:pt x="3492862" y="4229352"/>
                  <a:pt x="3492132" y="4228192"/>
                </a:cubicBezTo>
                <a:cubicBezTo>
                  <a:pt x="3491401" y="4227032"/>
                  <a:pt x="3491831" y="4226087"/>
                  <a:pt x="3493077" y="4226087"/>
                </a:cubicBezTo>
                <a:cubicBezTo>
                  <a:pt x="3494263" y="4226061"/>
                  <a:pt x="3495243" y="4227006"/>
                  <a:pt x="3495268" y="4228192"/>
                </a:cubicBezTo>
                <a:cubicBezTo>
                  <a:pt x="3495268" y="4228192"/>
                  <a:pt x="3495268" y="4228192"/>
                  <a:pt x="3495268" y="4228192"/>
                </a:cubicBezTo>
                <a:cubicBezTo>
                  <a:pt x="3495053" y="4229352"/>
                  <a:pt x="3494538" y="4230340"/>
                  <a:pt x="3494022" y="4230340"/>
                </a:cubicBezTo>
                <a:close/>
                <a:moveTo>
                  <a:pt x="3497374" y="4100670"/>
                </a:moveTo>
                <a:cubicBezTo>
                  <a:pt x="3496188" y="4100695"/>
                  <a:pt x="3495208" y="4099750"/>
                  <a:pt x="3495182" y="4098564"/>
                </a:cubicBezTo>
                <a:cubicBezTo>
                  <a:pt x="3495161" y="4097378"/>
                  <a:pt x="3496102" y="4096399"/>
                  <a:pt x="3497288" y="4096373"/>
                </a:cubicBezTo>
                <a:cubicBezTo>
                  <a:pt x="3498474" y="4096352"/>
                  <a:pt x="3499453" y="4097292"/>
                  <a:pt x="3499479" y="4098478"/>
                </a:cubicBezTo>
                <a:cubicBezTo>
                  <a:pt x="3499479" y="4098508"/>
                  <a:pt x="3499479" y="4098534"/>
                  <a:pt x="3499479" y="4098564"/>
                </a:cubicBezTo>
                <a:cubicBezTo>
                  <a:pt x="3499496" y="4099729"/>
                  <a:pt x="3498564" y="4100682"/>
                  <a:pt x="3497404" y="4100695"/>
                </a:cubicBezTo>
                <a:cubicBezTo>
                  <a:pt x="3497279" y="4100700"/>
                  <a:pt x="3497155" y="4100691"/>
                  <a:pt x="3497030" y="4100670"/>
                </a:cubicBezTo>
                <a:close/>
                <a:moveTo>
                  <a:pt x="3501670" y="3722572"/>
                </a:moveTo>
                <a:cubicBezTo>
                  <a:pt x="3502830" y="3722572"/>
                  <a:pt x="3503776" y="3724505"/>
                  <a:pt x="3503776" y="3726868"/>
                </a:cubicBezTo>
                <a:cubicBezTo>
                  <a:pt x="3503776" y="3729231"/>
                  <a:pt x="3502830" y="3731165"/>
                  <a:pt x="3501670" y="3731165"/>
                </a:cubicBezTo>
                <a:cubicBezTo>
                  <a:pt x="3500510" y="3731165"/>
                  <a:pt x="3499608" y="3729274"/>
                  <a:pt x="3499608" y="3726868"/>
                </a:cubicBezTo>
                <a:cubicBezTo>
                  <a:pt x="3499608" y="3724462"/>
                  <a:pt x="3500080" y="3722357"/>
                  <a:pt x="3501198" y="3722357"/>
                </a:cubicBezTo>
                <a:close/>
                <a:moveTo>
                  <a:pt x="3499952" y="3822467"/>
                </a:moveTo>
                <a:cubicBezTo>
                  <a:pt x="3500424" y="3820924"/>
                  <a:pt x="3502061" y="3820056"/>
                  <a:pt x="3503604" y="3820533"/>
                </a:cubicBezTo>
                <a:cubicBezTo>
                  <a:pt x="3504527" y="3820817"/>
                  <a:pt x="3505254" y="3821543"/>
                  <a:pt x="3505537" y="3822467"/>
                </a:cubicBezTo>
                <a:cubicBezTo>
                  <a:pt x="3505881" y="3823627"/>
                  <a:pt x="3504678" y="3824615"/>
                  <a:pt x="3502744" y="3824615"/>
                </a:cubicBezTo>
                <a:cubicBezTo>
                  <a:pt x="3500811" y="3824615"/>
                  <a:pt x="3499092" y="3823412"/>
                  <a:pt x="3499350" y="3822252"/>
                </a:cubicBezTo>
                <a:close/>
                <a:moveTo>
                  <a:pt x="3507900" y="4062645"/>
                </a:moveTo>
                <a:cubicBezTo>
                  <a:pt x="3505408" y="4062645"/>
                  <a:pt x="3502701" y="4056630"/>
                  <a:pt x="3504420" y="4054868"/>
                </a:cubicBezTo>
                <a:cubicBezTo>
                  <a:pt x="3506139" y="4053107"/>
                  <a:pt x="3510048" y="4056200"/>
                  <a:pt x="3510048" y="4059551"/>
                </a:cubicBezTo>
                <a:cubicBezTo>
                  <a:pt x="3509576" y="4061055"/>
                  <a:pt x="3508631" y="4062430"/>
                  <a:pt x="3507428" y="4062430"/>
                </a:cubicBezTo>
                <a:close/>
                <a:moveTo>
                  <a:pt x="3505881" y="3830974"/>
                </a:moveTo>
                <a:cubicBezTo>
                  <a:pt x="3503561" y="3830974"/>
                  <a:pt x="3501584" y="3830029"/>
                  <a:pt x="3501584" y="3828869"/>
                </a:cubicBezTo>
                <a:cubicBezTo>
                  <a:pt x="3501584" y="3827708"/>
                  <a:pt x="3503475" y="3826720"/>
                  <a:pt x="3505881" y="3826720"/>
                </a:cubicBezTo>
                <a:cubicBezTo>
                  <a:pt x="3508287" y="3826720"/>
                  <a:pt x="3510177" y="3827665"/>
                  <a:pt x="3510177" y="3828869"/>
                </a:cubicBezTo>
                <a:cubicBezTo>
                  <a:pt x="3510177" y="3830072"/>
                  <a:pt x="3507943" y="3830759"/>
                  <a:pt x="3505408" y="3830759"/>
                </a:cubicBezTo>
                <a:close/>
                <a:moveTo>
                  <a:pt x="3507986" y="3673720"/>
                </a:moveTo>
                <a:cubicBezTo>
                  <a:pt x="3506817" y="3673698"/>
                  <a:pt x="3505881" y="3672740"/>
                  <a:pt x="3505881" y="3671571"/>
                </a:cubicBezTo>
                <a:cubicBezTo>
                  <a:pt x="3505881" y="3670385"/>
                  <a:pt x="3506843" y="3669423"/>
                  <a:pt x="3508029" y="3669423"/>
                </a:cubicBezTo>
                <a:cubicBezTo>
                  <a:pt x="3509215" y="3669423"/>
                  <a:pt x="3510177" y="3670385"/>
                  <a:pt x="3510177" y="3671571"/>
                </a:cubicBezTo>
                <a:cubicBezTo>
                  <a:pt x="3510096" y="3672753"/>
                  <a:pt x="3509069" y="3673646"/>
                  <a:pt x="3507883" y="3673565"/>
                </a:cubicBezTo>
                <a:cubicBezTo>
                  <a:pt x="3507758" y="3673556"/>
                  <a:pt x="3507634" y="3673535"/>
                  <a:pt x="3507514" y="3673505"/>
                </a:cubicBezTo>
                <a:close/>
                <a:moveTo>
                  <a:pt x="3506568" y="3481018"/>
                </a:moveTo>
                <a:cubicBezTo>
                  <a:pt x="3508072" y="3479472"/>
                  <a:pt x="3512154" y="3482178"/>
                  <a:pt x="3512154" y="3484670"/>
                </a:cubicBezTo>
                <a:cubicBezTo>
                  <a:pt x="3512154" y="3485770"/>
                  <a:pt x="3511277" y="3486668"/>
                  <a:pt x="3510177" y="3486690"/>
                </a:cubicBezTo>
                <a:cubicBezTo>
                  <a:pt x="3507256" y="3486475"/>
                  <a:pt x="3504592" y="3482307"/>
                  <a:pt x="3506096" y="3480803"/>
                </a:cubicBezTo>
                <a:close/>
                <a:moveTo>
                  <a:pt x="3540339" y="4307335"/>
                </a:moveTo>
                <a:cubicBezTo>
                  <a:pt x="3539480" y="4310085"/>
                  <a:pt x="3540339" y="4311287"/>
                  <a:pt x="3542531" y="4311287"/>
                </a:cubicBezTo>
                <a:cubicBezTo>
                  <a:pt x="3544722" y="4311287"/>
                  <a:pt x="3545624" y="4312491"/>
                  <a:pt x="3545151" y="4313952"/>
                </a:cubicBezTo>
                <a:cubicBezTo>
                  <a:pt x="3544034" y="4317346"/>
                  <a:pt x="3539179" y="4318248"/>
                  <a:pt x="3535312" y="4315713"/>
                </a:cubicBezTo>
                <a:cubicBezTo>
                  <a:pt x="3532906" y="4314166"/>
                  <a:pt x="3532863" y="4313092"/>
                  <a:pt x="3534883" y="4310600"/>
                </a:cubicBezTo>
                <a:cubicBezTo>
                  <a:pt x="3536485" y="4308035"/>
                  <a:pt x="3536924" y="4304912"/>
                  <a:pt x="3536086" y="4302007"/>
                </a:cubicBezTo>
                <a:cubicBezTo>
                  <a:pt x="3535312" y="4298828"/>
                  <a:pt x="3535656" y="4296507"/>
                  <a:pt x="3536816" y="4296507"/>
                </a:cubicBezTo>
                <a:cubicBezTo>
                  <a:pt x="3539351" y="4296207"/>
                  <a:pt x="3541328" y="4302436"/>
                  <a:pt x="3539867" y="4307120"/>
                </a:cubicBezTo>
                <a:close/>
                <a:moveTo>
                  <a:pt x="3537804" y="4260072"/>
                </a:moveTo>
                <a:cubicBezTo>
                  <a:pt x="3535630" y="4261598"/>
                  <a:pt x="3533980" y="4263759"/>
                  <a:pt x="3533078" y="4266259"/>
                </a:cubicBezTo>
                <a:cubicBezTo>
                  <a:pt x="3533078" y="4267548"/>
                  <a:pt x="3530543" y="4268623"/>
                  <a:pt x="3527321" y="4268752"/>
                </a:cubicBezTo>
                <a:cubicBezTo>
                  <a:pt x="3521348" y="4268752"/>
                  <a:pt x="3511166" y="4272404"/>
                  <a:pt x="3515935" y="4272661"/>
                </a:cubicBezTo>
                <a:cubicBezTo>
                  <a:pt x="3517481" y="4272661"/>
                  <a:pt x="3518427" y="4274466"/>
                  <a:pt x="3518126" y="4276528"/>
                </a:cubicBezTo>
                <a:cubicBezTo>
                  <a:pt x="3517267" y="4281641"/>
                  <a:pt x="3520060" y="4285637"/>
                  <a:pt x="3523540" y="4284262"/>
                </a:cubicBezTo>
                <a:cubicBezTo>
                  <a:pt x="3527836" y="4282629"/>
                  <a:pt x="3529297" y="4286625"/>
                  <a:pt x="3527836" y="4295090"/>
                </a:cubicBezTo>
                <a:cubicBezTo>
                  <a:pt x="3527106" y="4299386"/>
                  <a:pt x="3525774" y="4302566"/>
                  <a:pt x="3524872" y="4302566"/>
                </a:cubicBezTo>
                <a:cubicBezTo>
                  <a:pt x="3522852" y="4302566"/>
                  <a:pt x="3516493" y="4292898"/>
                  <a:pt x="3516493" y="4289676"/>
                </a:cubicBezTo>
                <a:cubicBezTo>
                  <a:pt x="3515857" y="4286973"/>
                  <a:pt x="3514706" y="4284421"/>
                  <a:pt x="3513099" y="4282157"/>
                </a:cubicBezTo>
                <a:cubicBezTo>
                  <a:pt x="3508373" y="4274810"/>
                  <a:pt x="3510736" y="4266302"/>
                  <a:pt x="3517396" y="4266302"/>
                </a:cubicBezTo>
                <a:cubicBezTo>
                  <a:pt x="3520326" y="4266290"/>
                  <a:pt x="3523046" y="4264781"/>
                  <a:pt x="3524614" y="4262307"/>
                </a:cubicBezTo>
                <a:cubicBezTo>
                  <a:pt x="3526977" y="4258010"/>
                  <a:pt x="3538793" y="4252167"/>
                  <a:pt x="3541070" y="4254487"/>
                </a:cubicBezTo>
                <a:cubicBezTo>
                  <a:pt x="3541371" y="4255518"/>
                  <a:pt x="3539953" y="4257924"/>
                  <a:pt x="3537332" y="4260072"/>
                </a:cubicBezTo>
                <a:close/>
                <a:moveTo>
                  <a:pt x="3552499" y="4223423"/>
                </a:moveTo>
                <a:cubicBezTo>
                  <a:pt x="3551381" y="4226645"/>
                  <a:pt x="3544335" y="4226946"/>
                  <a:pt x="3542445" y="4223809"/>
                </a:cubicBezTo>
                <a:cubicBezTo>
                  <a:pt x="3541431" y="4222508"/>
                  <a:pt x="3539669" y="4222052"/>
                  <a:pt x="3538148" y="4222692"/>
                </a:cubicBezTo>
                <a:cubicBezTo>
                  <a:pt x="3536558" y="4223294"/>
                  <a:pt x="3535226" y="4223079"/>
                  <a:pt x="3535226" y="4222177"/>
                </a:cubicBezTo>
                <a:cubicBezTo>
                  <a:pt x="3535226" y="4218739"/>
                  <a:pt x="3540468" y="4215474"/>
                  <a:pt x="3545882" y="4215474"/>
                </a:cubicBezTo>
                <a:cubicBezTo>
                  <a:pt x="3551296" y="4215474"/>
                  <a:pt x="3553702" y="4218568"/>
                  <a:pt x="3552026" y="4223423"/>
                </a:cubicBezTo>
                <a:close/>
                <a:moveTo>
                  <a:pt x="3543605" y="3830845"/>
                </a:moveTo>
                <a:cubicBezTo>
                  <a:pt x="3541800" y="3827451"/>
                  <a:pt x="3542273" y="3826248"/>
                  <a:pt x="3546011" y="3824228"/>
                </a:cubicBezTo>
                <a:cubicBezTo>
                  <a:pt x="3549749" y="3822209"/>
                  <a:pt x="3551038" y="3822381"/>
                  <a:pt x="3553186" y="3825388"/>
                </a:cubicBezTo>
                <a:cubicBezTo>
                  <a:pt x="3554600" y="3827300"/>
                  <a:pt x="3555162" y="3829711"/>
                  <a:pt x="3554733" y="3832048"/>
                </a:cubicBezTo>
                <a:cubicBezTo>
                  <a:pt x="3552585" y="3836388"/>
                  <a:pt x="3545667" y="3835829"/>
                  <a:pt x="3543132" y="3830845"/>
                </a:cubicBezTo>
                <a:close/>
                <a:moveTo>
                  <a:pt x="3554045" y="4066555"/>
                </a:moveTo>
                <a:cubicBezTo>
                  <a:pt x="3554045" y="4065309"/>
                  <a:pt x="3554991" y="4064879"/>
                  <a:pt x="3556108" y="4065609"/>
                </a:cubicBezTo>
                <a:cubicBezTo>
                  <a:pt x="3557225" y="4066340"/>
                  <a:pt x="3558213" y="4067328"/>
                  <a:pt x="3558213" y="4067844"/>
                </a:cubicBezTo>
                <a:cubicBezTo>
                  <a:pt x="3558213" y="4068359"/>
                  <a:pt x="3557268" y="4068789"/>
                  <a:pt x="3556108" y="4068789"/>
                </a:cubicBezTo>
                <a:cubicBezTo>
                  <a:pt x="3554913" y="4068978"/>
                  <a:pt x="3553787" y="4068166"/>
                  <a:pt x="3553598" y="4066972"/>
                </a:cubicBezTo>
                <a:cubicBezTo>
                  <a:pt x="3553577" y="4066834"/>
                  <a:pt x="3553569" y="4066692"/>
                  <a:pt x="3553573" y="4066555"/>
                </a:cubicBezTo>
                <a:close/>
                <a:moveTo>
                  <a:pt x="3568095" y="4195237"/>
                </a:moveTo>
                <a:cubicBezTo>
                  <a:pt x="3565174" y="4201467"/>
                  <a:pt x="3560147" y="4204303"/>
                  <a:pt x="3557225" y="4201338"/>
                </a:cubicBezTo>
                <a:cubicBezTo>
                  <a:pt x="3554948" y="4199061"/>
                  <a:pt x="3555506" y="4193776"/>
                  <a:pt x="3557826" y="4195237"/>
                </a:cubicBezTo>
                <a:cubicBezTo>
                  <a:pt x="3559781" y="4195852"/>
                  <a:pt x="3561908" y="4195517"/>
                  <a:pt x="3563584" y="4194335"/>
                </a:cubicBezTo>
                <a:cubicBezTo>
                  <a:pt x="3566935" y="4192315"/>
                  <a:pt x="3566849" y="4192015"/>
                  <a:pt x="3562553" y="4190769"/>
                </a:cubicBezTo>
                <a:cubicBezTo>
                  <a:pt x="3556838" y="4189179"/>
                  <a:pt x="3556237" y="4183550"/>
                  <a:pt x="3561822" y="4183550"/>
                </a:cubicBezTo>
                <a:cubicBezTo>
                  <a:pt x="3564164" y="4183417"/>
                  <a:pt x="3566235" y="4181995"/>
                  <a:pt x="3567193" y="4179855"/>
                </a:cubicBezTo>
                <a:cubicBezTo>
                  <a:pt x="3568439" y="4176590"/>
                  <a:pt x="3568955" y="4176762"/>
                  <a:pt x="3571489" y="4181402"/>
                </a:cubicBezTo>
                <a:cubicBezTo>
                  <a:pt x="3573036" y="4184324"/>
                  <a:pt x="3573552" y="4187203"/>
                  <a:pt x="3572693" y="4187804"/>
                </a:cubicBezTo>
                <a:cubicBezTo>
                  <a:pt x="3570746" y="4190004"/>
                  <a:pt x="3569195" y="4192517"/>
                  <a:pt x="3568095" y="4195237"/>
                </a:cubicBezTo>
                <a:close/>
                <a:moveTo>
                  <a:pt x="3576344" y="4206881"/>
                </a:moveTo>
                <a:cubicBezTo>
                  <a:pt x="3575442" y="4212982"/>
                  <a:pt x="3572478" y="4209974"/>
                  <a:pt x="3572478" y="4202971"/>
                </a:cubicBezTo>
                <a:cubicBezTo>
                  <a:pt x="3572478" y="4199104"/>
                  <a:pt x="3573165" y="4198245"/>
                  <a:pt x="3574798" y="4199920"/>
                </a:cubicBezTo>
                <a:cubicBezTo>
                  <a:pt x="3576173" y="4201961"/>
                  <a:pt x="3576697" y="4204458"/>
                  <a:pt x="3576259" y="4206881"/>
                </a:cubicBezTo>
                <a:close/>
                <a:moveTo>
                  <a:pt x="3570415" y="2896427"/>
                </a:moveTo>
                <a:cubicBezTo>
                  <a:pt x="3570415" y="2892388"/>
                  <a:pt x="3581114" y="2892990"/>
                  <a:pt x="3582446" y="2897114"/>
                </a:cubicBezTo>
                <a:cubicBezTo>
                  <a:pt x="3583004" y="2898833"/>
                  <a:pt x="3581071" y="2899735"/>
                  <a:pt x="3576860" y="2899735"/>
                </a:cubicBezTo>
                <a:cubicBezTo>
                  <a:pt x="3572649" y="2899735"/>
                  <a:pt x="3570329" y="2898876"/>
                  <a:pt x="3570329" y="2896556"/>
                </a:cubicBezTo>
                <a:close/>
                <a:moveTo>
                  <a:pt x="3578751" y="4113130"/>
                </a:moveTo>
                <a:cubicBezTo>
                  <a:pt x="3578751" y="4107931"/>
                  <a:pt x="3583649" y="4108833"/>
                  <a:pt x="3584723" y="4113989"/>
                </a:cubicBezTo>
                <a:cubicBezTo>
                  <a:pt x="3585067" y="4116094"/>
                  <a:pt x="3584036" y="4117555"/>
                  <a:pt x="3582059" y="4117555"/>
                </a:cubicBezTo>
                <a:cubicBezTo>
                  <a:pt x="3580082" y="4117555"/>
                  <a:pt x="3578665" y="4115879"/>
                  <a:pt x="3578665" y="4113259"/>
                </a:cubicBezTo>
                <a:close/>
                <a:moveTo>
                  <a:pt x="3582188" y="4188663"/>
                </a:moveTo>
                <a:cubicBezTo>
                  <a:pt x="3581243" y="4186214"/>
                  <a:pt x="3581930" y="4185441"/>
                  <a:pt x="3584551" y="4185956"/>
                </a:cubicBezTo>
                <a:cubicBezTo>
                  <a:pt x="3587172" y="4186472"/>
                  <a:pt x="3587945" y="4187589"/>
                  <a:pt x="3587644" y="4188749"/>
                </a:cubicBezTo>
                <a:cubicBezTo>
                  <a:pt x="3586699" y="4192444"/>
                  <a:pt x="3583477" y="4192444"/>
                  <a:pt x="3582102" y="4188792"/>
                </a:cubicBezTo>
                <a:close/>
                <a:moveTo>
                  <a:pt x="3588074" y="4045287"/>
                </a:moveTo>
                <a:cubicBezTo>
                  <a:pt x="3586270" y="4045287"/>
                  <a:pt x="3585410" y="4044299"/>
                  <a:pt x="3586141" y="4043138"/>
                </a:cubicBezTo>
                <a:cubicBezTo>
                  <a:pt x="3587301" y="4041162"/>
                  <a:pt x="3591339" y="4042107"/>
                  <a:pt x="3591339" y="4044342"/>
                </a:cubicBezTo>
                <a:cubicBezTo>
                  <a:pt x="3591254" y="4044986"/>
                  <a:pt x="3589793" y="4045416"/>
                  <a:pt x="3587988" y="4045416"/>
                </a:cubicBezTo>
                <a:close/>
                <a:moveTo>
                  <a:pt x="3595507" y="4287571"/>
                </a:moveTo>
                <a:cubicBezTo>
                  <a:pt x="3594321" y="4287596"/>
                  <a:pt x="3593342" y="4286651"/>
                  <a:pt x="3593316" y="4285465"/>
                </a:cubicBezTo>
                <a:cubicBezTo>
                  <a:pt x="3593294" y="4284279"/>
                  <a:pt x="3594235" y="4283300"/>
                  <a:pt x="3595421" y="4283274"/>
                </a:cubicBezTo>
                <a:cubicBezTo>
                  <a:pt x="3596607" y="4283252"/>
                  <a:pt x="3597591" y="4284193"/>
                  <a:pt x="3597613" y="4285379"/>
                </a:cubicBezTo>
                <a:cubicBezTo>
                  <a:pt x="3597613" y="4285409"/>
                  <a:pt x="3597613" y="4285435"/>
                  <a:pt x="3597613" y="4285465"/>
                </a:cubicBezTo>
                <a:cubicBezTo>
                  <a:pt x="3597660" y="4286651"/>
                  <a:pt x="3596736" y="4287652"/>
                  <a:pt x="3595554" y="4287699"/>
                </a:cubicBezTo>
                <a:cubicBezTo>
                  <a:pt x="3595507" y="4287699"/>
                  <a:pt x="3595464" y="4287699"/>
                  <a:pt x="3595421" y="4287699"/>
                </a:cubicBezTo>
                <a:close/>
                <a:moveTo>
                  <a:pt x="3599804" y="4000517"/>
                </a:moveTo>
                <a:cubicBezTo>
                  <a:pt x="3595507" y="4002794"/>
                  <a:pt x="3593746" y="4002923"/>
                  <a:pt x="3585367" y="4001290"/>
                </a:cubicBezTo>
                <a:cubicBezTo>
                  <a:pt x="3580255" y="4000259"/>
                  <a:pt x="3578837" y="3996392"/>
                  <a:pt x="3583563" y="3996392"/>
                </a:cubicBezTo>
                <a:cubicBezTo>
                  <a:pt x="3585496" y="3996276"/>
                  <a:pt x="3587181" y="3995030"/>
                  <a:pt x="3587859" y="3993212"/>
                </a:cubicBezTo>
                <a:cubicBezTo>
                  <a:pt x="3589535" y="3988916"/>
                  <a:pt x="3596238" y="3989260"/>
                  <a:pt x="3600749" y="3994115"/>
                </a:cubicBezTo>
                <a:cubicBezTo>
                  <a:pt x="3604014" y="3998111"/>
                  <a:pt x="3603971" y="3998411"/>
                  <a:pt x="3599933" y="4000645"/>
                </a:cubicBezTo>
                <a:close/>
                <a:moveTo>
                  <a:pt x="3607881" y="3753593"/>
                </a:moveTo>
                <a:cubicBezTo>
                  <a:pt x="3607881" y="3757202"/>
                  <a:pt x="3604444" y="3755612"/>
                  <a:pt x="3600019" y="3749941"/>
                </a:cubicBezTo>
                <a:cubicBezTo>
                  <a:pt x="3593832" y="3741992"/>
                  <a:pt x="3594046" y="3741348"/>
                  <a:pt x="3601565" y="3743797"/>
                </a:cubicBezTo>
                <a:cubicBezTo>
                  <a:pt x="3605046" y="3745042"/>
                  <a:pt x="3607881" y="3747363"/>
                  <a:pt x="3607881" y="3749038"/>
                </a:cubicBezTo>
                <a:close/>
                <a:moveTo>
                  <a:pt x="3599632" y="2787466"/>
                </a:moveTo>
                <a:cubicBezTo>
                  <a:pt x="3599632" y="2785533"/>
                  <a:pt x="3606206" y="2781021"/>
                  <a:pt x="3608999" y="2781021"/>
                </a:cubicBezTo>
                <a:cubicBezTo>
                  <a:pt x="3609686" y="2781021"/>
                  <a:pt x="3609213" y="2782912"/>
                  <a:pt x="3608010" y="2785318"/>
                </a:cubicBezTo>
                <a:cubicBezTo>
                  <a:pt x="3605733" y="2789442"/>
                  <a:pt x="3599632" y="2791032"/>
                  <a:pt x="3599632" y="2787466"/>
                </a:cubicBezTo>
                <a:close/>
                <a:moveTo>
                  <a:pt x="3608526" y="3687984"/>
                </a:moveTo>
                <a:cubicBezTo>
                  <a:pt x="3609471" y="3686257"/>
                  <a:pt x="3611276" y="3685221"/>
                  <a:pt x="3613252" y="3685320"/>
                </a:cubicBezTo>
                <a:cubicBezTo>
                  <a:pt x="3615186" y="3685226"/>
                  <a:pt x="3617033" y="3686265"/>
                  <a:pt x="3617935" y="3687984"/>
                </a:cubicBezTo>
                <a:cubicBezTo>
                  <a:pt x="3618494" y="3689660"/>
                  <a:pt x="3616775" y="3690605"/>
                  <a:pt x="3613252" y="3690605"/>
                </a:cubicBezTo>
                <a:cubicBezTo>
                  <a:pt x="3609729" y="3690605"/>
                  <a:pt x="3607967" y="3689746"/>
                  <a:pt x="3608526" y="3687855"/>
                </a:cubicBezTo>
                <a:close/>
                <a:moveTo>
                  <a:pt x="3616389" y="3854261"/>
                </a:moveTo>
                <a:cubicBezTo>
                  <a:pt x="3615186" y="3854261"/>
                  <a:pt x="3614240" y="3853299"/>
                  <a:pt x="3614240" y="3852113"/>
                </a:cubicBezTo>
                <a:cubicBezTo>
                  <a:pt x="3614240" y="3850927"/>
                  <a:pt x="3615186" y="3849965"/>
                  <a:pt x="3616389" y="3849965"/>
                </a:cubicBezTo>
                <a:cubicBezTo>
                  <a:pt x="3617592" y="3849965"/>
                  <a:pt x="3618537" y="3850927"/>
                  <a:pt x="3618537" y="3852113"/>
                </a:cubicBezTo>
                <a:cubicBezTo>
                  <a:pt x="3618537" y="3853299"/>
                  <a:pt x="3617592" y="3854261"/>
                  <a:pt x="3616389" y="3854261"/>
                </a:cubicBezTo>
                <a:close/>
                <a:moveTo>
                  <a:pt x="3622919" y="4289375"/>
                </a:moveTo>
                <a:cubicBezTo>
                  <a:pt x="3619181" y="4285551"/>
                  <a:pt x="3620170" y="4283575"/>
                  <a:pt x="3625798" y="4283575"/>
                </a:cubicBezTo>
                <a:cubicBezTo>
                  <a:pt x="3628892" y="4283575"/>
                  <a:pt x="3631040" y="4284821"/>
                  <a:pt x="3631040" y="4286539"/>
                </a:cubicBezTo>
                <a:cubicBezTo>
                  <a:pt x="3630782" y="4289113"/>
                  <a:pt x="3628505" y="4290999"/>
                  <a:pt x="3625927" y="4290750"/>
                </a:cubicBezTo>
                <a:cubicBezTo>
                  <a:pt x="3624767" y="4290638"/>
                  <a:pt x="3623693" y="4290101"/>
                  <a:pt x="3622919" y="4289246"/>
                </a:cubicBezTo>
                <a:close/>
                <a:moveTo>
                  <a:pt x="3633145" y="4267634"/>
                </a:moveTo>
                <a:cubicBezTo>
                  <a:pt x="3636239" y="4265701"/>
                  <a:pt x="3643972" y="4268666"/>
                  <a:pt x="3643070" y="4271415"/>
                </a:cubicBezTo>
                <a:cubicBezTo>
                  <a:pt x="3642168" y="4274165"/>
                  <a:pt x="3639633" y="4274896"/>
                  <a:pt x="3634477" y="4273607"/>
                </a:cubicBezTo>
                <a:cubicBezTo>
                  <a:pt x="3630653" y="4272404"/>
                  <a:pt x="3629880" y="4269525"/>
                  <a:pt x="3633145" y="4267505"/>
                </a:cubicBezTo>
                <a:close/>
                <a:moveTo>
                  <a:pt x="3642641" y="4315326"/>
                </a:moveTo>
                <a:cubicBezTo>
                  <a:pt x="3640965" y="4318076"/>
                  <a:pt x="3635208" y="4318334"/>
                  <a:pt x="3635208" y="4315670"/>
                </a:cubicBezTo>
                <a:cubicBezTo>
                  <a:pt x="3635208" y="4313006"/>
                  <a:pt x="3641609" y="4310600"/>
                  <a:pt x="3643070" y="4312061"/>
                </a:cubicBezTo>
                <a:cubicBezTo>
                  <a:pt x="3643586" y="4312491"/>
                  <a:pt x="3643414" y="4313952"/>
                  <a:pt x="3642641" y="4315197"/>
                </a:cubicBezTo>
                <a:close/>
                <a:moveTo>
                  <a:pt x="3642641" y="4184754"/>
                </a:moveTo>
                <a:cubicBezTo>
                  <a:pt x="3644359" y="4180199"/>
                  <a:pt x="3655960" y="4181316"/>
                  <a:pt x="3655960" y="4186042"/>
                </a:cubicBezTo>
                <a:cubicBezTo>
                  <a:pt x="3655960" y="4187074"/>
                  <a:pt x="3652695" y="4187933"/>
                  <a:pt x="3648699" y="4187933"/>
                </a:cubicBezTo>
                <a:cubicBezTo>
                  <a:pt x="3643328" y="4187804"/>
                  <a:pt x="3641910" y="4187074"/>
                  <a:pt x="3642856" y="4184624"/>
                </a:cubicBezTo>
                <a:close/>
                <a:moveTo>
                  <a:pt x="3652781" y="4281469"/>
                </a:moveTo>
                <a:cubicBezTo>
                  <a:pt x="3652093" y="4282629"/>
                  <a:pt x="3651105" y="4283575"/>
                  <a:pt x="3650589" y="4283575"/>
                </a:cubicBezTo>
                <a:cubicBezTo>
                  <a:pt x="3650074" y="4283575"/>
                  <a:pt x="3649687" y="4282629"/>
                  <a:pt x="3649687" y="4281469"/>
                </a:cubicBezTo>
                <a:cubicBezTo>
                  <a:pt x="3649687" y="4280283"/>
                  <a:pt x="3650632" y="4279321"/>
                  <a:pt x="3651835" y="4279321"/>
                </a:cubicBezTo>
                <a:cubicBezTo>
                  <a:pt x="3651835" y="4279321"/>
                  <a:pt x="3651878" y="4279321"/>
                  <a:pt x="3651878" y="4279321"/>
                </a:cubicBezTo>
                <a:cubicBezTo>
                  <a:pt x="3653296" y="4279192"/>
                  <a:pt x="3653726" y="4280137"/>
                  <a:pt x="3652995" y="4281340"/>
                </a:cubicBezTo>
                <a:close/>
                <a:moveTo>
                  <a:pt x="3658667" y="4214013"/>
                </a:moveTo>
                <a:cubicBezTo>
                  <a:pt x="3660042" y="4214537"/>
                  <a:pt x="3661116" y="4215616"/>
                  <a:pt x="3661632" y="4216978"/>
                </a:cubicBezTo>
                <a:cubicBezTo>
                  <a:pt x="3662577" y="4219857"/>
                  <a:pt x="3655272" y="4229051"/>
                  <a:pt x="3653468" y="4227247"/>
                </a:cubicBezTo>
                <a:cubicBezTo>
                  <a:pt x="3651663" y="4225442"/>
                  <a:pt x="3656304" y="4213025"/>
                  <a:pt x="3658882" y="4213927"/>
                </a:cubicBezTo>
                <a:close/>
                <a:moveTo>
                  <a:pt x="3670053" y="4303339"/>
                </a:moveTo>
                <a:lnTo>
                  <a:pt x="3670053" y="4303339"/>
                </a:lnTo>
                <a:cubicBezTo>
                  <a:pt x="3667947" y="4309655"/>
                  <a:pt x="3660128" y="4303339"/>
                  <a:pt x="3660128" y="4295047"/>
                </a:cubicBezTo>
                <a:cubicBezTo>
                  <a:pt x="3660128" y="4292898"/>
                  <a:pt x="3658968" y="4292082"/>
                  <a:pt x="3656991" y="4292855"/>
                </a:cubicBezTo>
                <a:cubicBezTo>
                  <a:pt x="3655015" y="4293629"/>
                  <a:pt x="3653855" y="4292855"/>
                  <a:pt x="3653855" y="4290965"/>
                </a:cubicBezTo>
                <a:cubicBezTo>
                  <a:pt x="3653855" y="4289074"/>
                  <a:pt x="3655874" y="4287828"/>
                  <a:pt x="3658968" y="4287828"/>
                </a:cubicBezTo>
                <a:cubicBezTo>
                  <a:pt x="3661374" y="4288005"/>
                  <a:pt x="3663737" y="4287162"/>
                  <a:pt x="3665498" y="4285508"/>
                </a:cubicBezTo>
                <a:cubicBezTo>
                  <a:pt x="3666487" y="4283876"/>
                  <a:pt x="3667518" y="4283876"/>
                  <a:pt x="3669151" y="4285508"/>
                </a:cubicBezTo>
                <a:cubicBezTo>
                  <a:pt x="3670783" y="4287141"/>
                  <a:pt x="3670310" y="4288645"/>
                  <a:pt x="3667475" y="4290750"/>
                </a:cubicBezTo>
                <a:cubicBezTo>
                  <a:pt x="3663694" y="4293543"/>
                  <a:pt x="3663694" y="4293886"/>
                  <a:pt x="3667174" y="4297367"/>
                </a:cubicBezTo>
                <a:cubicBezTo>
                  <a:pt x="3669365" y="4299257"/>
                  <a:pt x="3670697" y="4301964"/>
                  <a:pt x="3670268" y="4303210"/>
                </a:cubicBezTo>
                <a:close/>
                <a:moveTo>
                  <a:pt x="3670611" y="4275067"/>
                </a:moveTo>
                <a:cubicBezTo>
                  <a:pt x="3667432" y="4273826"/>
                  <a:pt x="3663952" y="4273559"/>
                  <a:pt x="3660643" y="4274294"/>
                </a:cubicBezTo>
                <a:cubicBezTo>
                  <a:pt x="3652652" y="4275755"/>
                  <a:pt x="3652050" y="4273349"/>
                  <a:pt x="3658710" y="4266947"/>
                </a:cubicBezTo>
                <a:cubicBezTo>
                  <a:pt x="3667303" y="4258955"/>
                  <a:pt x="3676884" y="4262650"/>
                  <a:pt x="3676884" y="4273864"/>
                </a:cubicBezTo>
                <a:cubicBezTo>
                  <a:pt x="3677099" y="4277559"/>
                  <a:pt x="3675509" y="4277903"/>
                  <a:pt x="3670826" y="4274939"/>
                </a:cubicBezTo>
                <a:close/>
                <a:moveTo>
                  <a:pt x="3690032" y="4325552"/>
                </a:moveTo>
                <a:cubicBezTo>
                  <a:pt x="3680880" y="4329849"/>
                  <a:pt x="3678001" y="4328947"/>
                  <a:pt x="3677357" y="4321255"/>
                </a:cubicBezTo>
                <a:cubicBezTo>
                  <a:pt x="3677013" y="4317474"/>
                  <a:pt x="3676540" y="4311975"/>
                  <a:pt x="3676326" y="4309096"/>
                </a:cubicBezTo>
                <a:cubicBezTo>
                  <a:pt x="3675982" y="4305573"/>
                  <a:pt x="3677013" y="4303597"/>
                  <a:pt x="3679462" y="4303124"/>
                </a:cubicBezTo>
                <a:cubicBezTo>
                  <a:pt x="3682685" y="4302436"/>
                  <a:pt x="3682942" y="4303597"/>
                  <a:pt x="3681825" y="4312147"/>
                </a:cubicBezTo>
                <a:lnTo>
                  <a:pt x="3680493" y="4321900"/>
                </a:lnTo>
                <a:lnTo>
                  <a:pt x="3686208" y="4319709"/>
                </a:lnTo>
                <a:cubicBezTo>
                  <a:pt x="3696219" y="4315842"/>
                  <a:pt x="3699699" y="4320998"/>
                  <a:pt x="3690247" y="4325638"/>
                </a:cubicBezTo>
                <a:close/>
                <a:moveTo>
                  <a:pt x="3694328" y="4302308"/>
                </a:moveTo>
                <a:cubicBezTo>
                  <a:pt x="3696047" y="4304112"/>
                  <a:pt x="3696133" y="4305487"/>
                  <a:pt x="3694328" y="4307077"/>
                </a:cubicBezTo>
                <a:cubicBezTo>
                  <a:pt x="3692524" y="4308667"/>
                  <a:pt x="3691708" y="4308323"/>
                  <a:pt x="3690719" y="4305745"/>
                </a:cubicBezTo>
                <a:cubicBezTo>
                  <a:pt x="3689172" y="4300933"/>
                  <a:pt x="3691106" y="4298956"/>
                  <a:pt x="3694328" y="4302179"/>
                </a:cubicBezTo>
                <a:close/>
                <a:moveTo>
                  <a:pt x="3696863" y="4277216"/>
                </a:moveTo>
                <a:cubicBezTo>
                  <a:pt x="3699184" y="4277018"/>
                  <a:pt x="3701504" y="4277779"/>
                  <a:pt x="3703265" y="4279321"/>
                </a:cubicBezTo>
                <a:cubicBezTo>
                  <a:pt x="3705714" y="4283317"/>
                  <a:pt x="3693856" y="4281469"/>
                  <a:pt x="3689645" y="4277216"/>
                </a:cubicBezTo>
                <a:cubicBezTo>
                  <a:pt x="3684317" y="4271759"/>
                  <a:pt x="3684360" y="4267806"/>
                  <a:pt x="3689903" y="4262564"/>
                </a:cubicBezTo>
                <a:cubicBezTo>
                  <a:pt x="3694199" y="4258268"/>
                  <a:pt x="3693770" y="4253971"/>
                  <a:pt x="3688700" y="4253971"/>
                </a:cubicBezTo>
                <a:cubicBezTo>
                  <a:pt x="3686981" y="4253971"/>
                  <a:pt x="3685606" y="4250706"/>
                  <a:pt x="3685091" y="4245378"/>
                </a:cubicBezTo>
                <a:cubicBezTo>
                  <a:pt x="3684403" y="4237902"/>
                  <a:pt x="3685091" y="4236785"/>
                  <a:pt x="3689086" y="4235582"/>
                </a:cubicBezTo>
                <a:cubicBezTo>
                  <a:pt x="3691708" y="4234895"/>
                  <a:pt x="3693856" y="4233477"/>
                  <a:pt x="3693856" y="4232359"/>
                </a:cubicBezTo>
                <a:cubicBezTo>
                  <a:pt x="3693856" y="4231243"/>
                  <a:pt x="3694844" y="4230942"/>
                  <a:pt x="3696047" y="4231715"/>
                </a:cubicBezTo>
                <a:cubicBezTo>
                  <a:pt x="3697250" y="4232488"/>
                  <a:pt x="3697422" y="4234078"/>
                  <a:pt x="3695703" y="4236012"/>
                </a:cubicBezTo>
                <a:cubicBezTo>
                  <a:pt x="3693985" y="4237945"/>
                  <a:pt x="3693813" y="4239707"/>
                  <a:pt x="3695703" y="4241468"/>
                </a:cubicBezTo>
                <a:cubicBezTo>
                  <a:pt x="3697250" y="4243178"/>
                  <a:pt x="3697379" y="4245761"/>
                  <a:pt x="3696004" y="4247612"/>
                </a:cubicBezTo>
                <a:cubicBezTo>
                  <a:pt x="3694715" y="4250061"/>
                  <a:pt x="3694758" y="4251909"/>
                  <a:pt x="3696004" y="4252725"/>
                </a:cubicBezTo>
                <a:cubicBezTo>
                  <a:pt x="3697551" y="4254663"/>
                  <a:pt x="3698281" y="4257129"/>
                  <a:pt x="3698066" y="4259600"/>
                </a:cubicBezTo>
                <a:cubicBezTo>
                  <a:pt x="3698238" y="4263037"/>
                  <a:pt x="3699441" y="4266337"/>
                  <a:pt x="3701547" y="4269052"/>
                </a:cubicBezTo>
                <a:cubicBezTo>
                  <a:pt x="3704812" y="4272704"/>
                  <a:pt x="3704683" y="4272919"/>
                  <a:pt x="3698410" y="4272919"/>
                </a:cubicBezTo>
                <a:cubicBezTo>
                  <a:pt x="3694758" y="4272919"/>
                  <a:pt x="3691793" y="4273864"/>
                  <a:pt x="3691793" y="4275024"/>
                </a:cubicBezTo>
                <a:cubicBezTo>
                  <a:pt x="3691793" y="4276185"/>
                  <a:pt x="3694071" y="4277087"/>
                  <a:pt x="3696992" y="4277087"/>
                </a:cubicBezTo>
                <a:close/>
                <a:moveTo>
                  <a:pt x="3708507" y="4185828"/>
                </a:moveTo>
                <a:cubicBezTo>
                  <a:pt x="3706746" y="4185282"/>
                  <a:pt x="3705800" y="4183426"/>
                  <a:pt x="3706359" y="4181681"/>
                </a:cubicBezTo>
                <a:cubicBezTo>
                  <a:pt x="3706875" y="4179937"/>
                  <a:pt x="3708722" y="4178966"/>
                  <a:pt x="3710483" y="4179512"/>
                </a:cubicBezTo>
                <a:cubicBezTo>
                  <a:pt x="3711858" y="4179937"/>
                  <a:pt x="3712761" y="4181183"/>
                  <a:pt x="3712804" y="4182605"/>
                </a:cubicBezTo>
                <a:cubicBezTo>
                  <a:pt x="3712460" y="4184642"/>
                  <a:pt x="3710570" y="4186030"/>
                  <a:pt x="3708507" y="4185699"/>
                </a:cubicBezTo>
                <a:cubicBezTo>
                  <a:pt x="3708507" y="4185699"/>
                  <a:pt x="3708507" y="4185699"/>
                  <a:pt x="3708507" y="4185699"/>
                </a:cubicBezTo>
                <a:close/>
                <a:moveTo>
                  <a:pt x="3712804" y="3673634"/>
                </a:moveTo>
                <a:cubicBezTo>
                  <a:pt x="3711644" y="3673586"/>
                  <a:pt x="3710741" y="3672637"/>
                  <a:pt x="3710741" y="3671485"/>
                </a:cubicBezTo>
                <a:cubicBezTo>
                  <a:pt x="3710741" y="3670299"/>
                  <a:pt x="3711687" y="3669337"/>
                  <a:pt x="3712889" y="3669337"/>
                </a:cubicBezTo>
                <a:cubicBezTo>
                  <a:pt x="3714092" y="3669337"/>
                  <a:pt x="3715038" y="3670299"/>
                  <a:pt x="3715038" y="3671485"/>
                </a:cubicBezTo>
                <a:cubicBezTo>
                  <a:pt x="3714952" y="3672671"/>
                  <a:pt x="3713963" y="3673578"/>
                  <a:pt x="3712761" y="3673513"/>
                </a:cubicBezTo>
                <a:cubicBezTo>
                  <a:pt x="3712761" y="3673509"/>
                  <a:pt x="3712718" y="3673509"/>
                  <a:pt x="3712675" y="3673505"/>
                </a:cubicBezTo>
                <a:close/>
                <a:moveTo>
                  <a:pt x="3710741" y="1289037"/>
                </a:moveTo>
                <a:cubicBezTo>
                  <a:pt x="3710741" y="1284139"/>
                  <a:pt x="3716627" y="1283581"/>
                  <a:pt x="3718432" y="1288307"/>
                </a:cubicBezTo>
                <a:cubicBezTo>
                  <a:pt x="3719120" y="1289971"/>
                  <a:pt x="3718905" y="1291882"/>
                  <a:pt x="3717830" y="1293334"/>
                </a:cubicBezTo>
                <a:cubicBezTo>
                  <a:pt x="3714780" y="1295740"/>
                  <a:pt x="3710613" y="1293205"/>
                  <a:pt x="3710613" y="1288737"/>
                </a:cubicBezTo>
                <a:close/>
                <a:moveTo>
                  <a:pt x="3748422" y="4305229"/>
                </a:moveTo>
                <a:cubicBezTo>
                  <a:pt x="3744942" y="4306776"/>
                  <a:pt x="3742149" y="4308753"/>
                  <a:pt x="3742149" y="4309526"/>
                </a:cubicBezTo>
                <a:cubicBezTo>
                  <a:pt x="3742149" y="4311545"/>
                  <a:pt x="3739142" y="4311588"/>
                  <a:pt x="3737208" y="4309526"/>
                </a:cubicBezTo>
                <a:cubicBezTo>
                  <a:pt x="3733728" y="4308405"/>
                  <a:pt x="3730033" y="4308095"/>
                  <a:pt x="3726381" y="4308624"/>
                </a:cubicBezTo>
                <a:lnTo>
                  <a:pt x="3717014" y="4309182"/>
                </a:lnTo>
                <a:lnTo>
                  <a:pt x="3717014" y="4301706"/>
                </a:lnTo>
                <a:cubicBezTo>
                  <a:pt x="3716713" y="4298716"/>
                  <a:pt x="3717401" y="4295708"/>
                  <a:pt x="3718905" y="4293113"/>
                </a:cubicBezTo>
                <a:cubicBezTo>
                  <a:pt x="3719936" y="4292426"/>
                  <a:pt x="3720323" y="4289977"/>
                  <a:pt x="3719721" y="4287656"/>
                </a:cubicBezTo>
                <a:cubicBezTo>
                  <a:pt x="3718862" y="4284391"/>
                  <a:pt x="3719721" y="4283360"/>
                  <a:pt x="3723072" y="4283360"/>
                </a:cubicBezTo>
                <a:cubicBezTo>
                  <a:pt x="3725478" y="4283360"/>
                  <a:pt x="3727369" y="4284262"/>
                  <a:pt x="3727369" y="4285336"/>
                </a:cubicBezTo>
                <a:cubicBezTo>
                  <a:pt x="3727369" y="4286410"/>
                  <a:pt x="3729259" y="4287914"/>
                  <a:pt x="3731665" y="4288688"/>
                </a:cubicBezTo>
                <a:cubicBezTo>
                  <a:pt x="3734458" y="4289564"/>
                  <a:pt x="3736220" y="4292271"/>
                  <a:pt x="3735962" y="4295175"/>
                </a:cubicBezTo>
                <a:cubicBezTo>
                  <a:pt x="3735962" y="4304284"/>
                  <a:pt x="3743094" y="4300030"/>
                  <a:pt x="3743223" y="4290879"/>
                </a:cubicBezTo>
                <a:cubicBezTo>
                  <a:pt x="3743223" y="4285035"/>
                  <a:pt x="3750656" y="4283790"/>
                  <a:pt x="3750656" y="4289633"/>
                </a:cubicBezTo>
                <a:cubicBezTo>
                  <a:pt x="3750656" y="4292039"/>
                  <a:pt x="3749625" y="4293929"/>
                  <a:pt x="3748422" y="4293929"/>
                </a:cubicBezTo>
                <a:cubicBezTo>
                  <a:pt x="3747219" y="4293929"/>
                  <a:pt x="3746746" y="4294832"/>
                  <a:pt x="3747434" y="4295949"/>
                </a:cubicBezTo>
                <a:cubicBezTo>
                  <a:pt x="3748508" y="4297143"/>
                  <a:pt x="3750270" y="4297474"/>
                  <a:pt x="3751730" y="4296765"/>
                </a:cubicBezTo>
                <a:cubicBezTo>
                  <a:pt x="3757574" y="4294574"/>
                  <a:pt x="3754523" y="4302222"/>
                  <a:pt x="3748293" y="4305058"/>
                </a:cubicBezTo>
                <a:close/>
                <a:moveTo>
                  <a:pt x="3757574" y="2829444"/>
                </a:moveTo>
                <a:cubicBezTo>
                  <a:pt x="3755726" y="2831815"/>
                  <a:pt x="3753020" y="2833358"/>
                  <a:pt x="3750055" y="2833740"/>
                </a:cubicBezTo>
                <a:cubicBezTo>
                  <a:pt x="3745458" y="2834299"/>
                  <a:pt x="3744899" y="2833740"/>
                  <a:pt x="3745758" y="2829186"/>
                </a:cubicBezTo>
                <a:cubicBezTo>
                  <a:pt x="3746317" y="2826230"/>
                  <a:pt x="3748379" y="2823785"/>
                  <a:pt x="3751215" y="2822741"/>
                </a:cubicBezTo>
                <a:cubicBezTo>
                  <a:pt x="3757144" y="2820979"/>
                  <a:pt x="3760410" y="2824502"/>
                  <a:pt x="3757445" y="2829272"/>
                </a:cubicBezTo>
                <a:close/>
                <a:moveTo>
                  <a:pt x="3754695" y="2696723"/>
                </a:moveTo>
                <a:cubicBezTo>
                  <a:pt x="3754695" y="2692426"/>
                  <a:pt x="3757488" y="2693285"/>
                  <a:pt x="3760496" y="2698140"/>
                </a:cubicBezTo>
                <a:cubicBezTo>
                  <a:pt x="3762644" y="2701621"/>
                  <a:pt x="3762601" y="2702437"/>
                  <a:pt x="3760496" y="2702437"/>
                </a:cubicBezTo>
                <a:cubicBezTo>
                  <a:pt x="3757703" y="2702927"/>
                  <a:pt x="3755082" y="2701071"/>
                  <a:pt x="3754566" y="2698291"/>
                </a:cubicBezTo>
                <a:cubicBezTo>
                  <a:pt x="3754480" y="2697715"/>
                  <a:pt x="3754480" y="2697126"/>
                  <a:pt x="3754566" y="2696551"/>
                </a:cubicBezTo>
                <a:close/>
                <a:moveTo>
                  <a:pt x="3762042" y="3097721"/>
                </a:moveTo>
                <a:cubicBezTo>
                  <a:pt x="3763546" y="3095229"/>
                  <a:pt x="3773557" y="3094800"/>
                  <a:pt x="3773514" y="3097163"/>
                </a:cubicBezTo>
                <a:cubicBezTo>
                  <a:pt x="3773514" y="3098022"/>
                  <a:pt x="3771151" y="3099870"/>
                  <a:pt x="3768315" y="3101245"/>
                </a:cubicBezTo>
                <a:cubicBezTo>
                  <a:pt x="3762901" y="3103522"/>
                  <a:pt x="3759464" y="3101588"/>
                  <a:pt x="3761913" y="3097550"/>
                </a:cubicBezTo>
                <a:close/>
                <a:moveTo>
                  <a:pt x="3762042" y="3616446"/>
                </a:moveTo>
                <a:cubicBezTo>
                  <a:pt x="3761398" y="3615269"/>
                  <a:pt x="3761784" y="3613782"/>
                  <a:pt x="3762944" y="3613095"/>
                </a:cubicBezTo>
                <a:cubicBezTo>
                  <a:pt x="3764105" y="3612364"/>
                  <a:pt x="3765093" y="3613095"/>
                  <a:pt x="3765093" y="3615071"/>
                </a:cubicBezTo>
                <a:cubicBezTo>
                  <a:pt x="3765050" y="3618637"/>
                  <a:pt x="3763804" y="3619196"/>
                  <a:pt x="3761999" y="3616274"/>
                </a:cubicBezTo>
                <a:close/>
                <a:moveTo>
                  <a:pt x="3767198" y="4128468"/>
                </a:moveTo>
                <a:cubicBezTo>
                  <a:pt x="3766038" y="4128468"/>
                  <a:pt x="3765093" y="4126965"/>
                  <a:pt x="3765093" y="4125160"/>
                </a:cubicBezTo>
                <a:cubicBezTo>
                  <a:pt x="3765093" y="4123355"/>
                  <a:pt x="3766038" y="4122453"/>
                  <a:pt x="3767198" y="4123184"/>
                </a:cubicBezTo>
                <a:cubicBezTo>
                  <a:pt x="3768358" y="4123910"/>
                  <a:pt x="3769089" y="4125108"/>
                  <a:pt x="3769260" y="4126449"/>
                </a:cubicBezTo>
                <a:cubicBezTo>
                  <a:pt x="3769132" y="4127519"/>
                  <a:pt x="3768229" y="4128327"/>
                  <a:pt x="3767155" y="4128297"/>
                </a:cubicBezTo>
                <a:close/>
                <a:moveTo>
                  <a:pt x="3780088" y="4178523"/>
                </a:moveTo>
                <a:cubicBezTo>
                  <a:pt x="3778756" y="4180306"/>
                  <a:pt x="3777853" y="4182382"/>
                  <a:pt x="3777467" y="4184581"/>
                </a:cubicBezTo>
                <a:cubicBezTo>
                  <a:pt x="3776822" y="4188105"/>
                  <a:pt x="3776393" y="4188234"/>
                  <a:pt x="3774158" y="4185484"/>
                </a:cubicBezTo>
                <a:cubicBezTo>
                  <a:pt x="3771924" y="4182734"/>
                  <a:pt x="3772096" y="4181187"/>
                  <a:pt x="3774158" y="4176676"/>
                </a:cubicBezTo>
                <a:cubicBezTo>
                  <a:pt x="3775577" y="4173539"/>
                  <a:pt x="3777896" y="4171004"/>
                  <a:pt x="3779358" y="4171004"/>
                </a:cubicBezTo>
                <a:cubicBezTo>
                  <a:pt x="3782236" y="4170961"/>
                  <a:pt x="3782666" y="4175258"/>
                  <a:pt x="3779916" y="4178351"/>
                </a:cubicBezTo>
                <a:close/>
                <a:moveTo>
                  <a:pt x="3783010" y="2880959"/>
                </a:moveTo>
                <a:cubicBezTo>
                  <a:pt x="3782322" y="2882163"/>
                  <a:pt x="3781291" y="2883108"/>
                  <a:pt x="3780818" y="2883108"/>
                </a:cubicBezTo>
                <a:cubicBezTo>
                  <a:pt x="3780346" y="2883108"/>
                  <a:pt x="3779873" y="2882163"/>
                  <a:pt x="3779873" y="2880959"/>
                </a:cubicBezTo>
                <a:cubicBezTo>
                  <a:pt x="3779916" y="2879774"/>
                  <a:pt x="3780861" y="2878828"/>
                  <a:pt x="3782064" y="2878854"/>
                </a:cubicBezTo>
                <a:cubicBezTo>
                  <a:pt x="3782064" y="2878854"/>
                  <a:pt x="3782107" y="2878854"/>
                  <a:pt x="3782107" y="2878854"/>
                </a:cubicBezTo>
                <a:cubicBezTo>
                  <a:pt x="3783139" y="2878639"/>
                  <a:pt x="3783568" y="2879585"/>
                  <a:pt x="3782924" y="2880745"/>
                </a:cubicBezTo>
                <a:close/>
                <a:moveTo>
                  <a:pt x="3783010" y="2851227"/>
                </a:moveTo>
                <a:cubicBezTo>
                  <a:pt x="3781205" y="2851180"/>
                  <a:pt x="3779744" y="2849702"/>
                  <a:pt x="3779701" y="2847876"/>
                </a:cubicBezTo>
                <a:cubicBezTo>
                  <a:pt x="3779701" y="2844095"/>
                  <a:pt x="3783998" y="2844739"/>
                  <a:pt x="3785501" y="2848692"/>
                </a:cubicBezTo>
                <a:cubicBezTo>
                  <a:pt x="3785974" y="2849852"/>
                  <a:pt x="3784814" y="2851012"/>
                  <a:pt x="3782924" y="2851012"/>
                </a:cubicBezTo>
                <a:close/>
                <a:moveTo>
                  <a:pt x="3783611" y="389851"/>
                </a:moveTo>
                <a:cubicBezTo>
                  <a:pt x="3782322" y="390281"/>
                  <a:pt x="3781634" y="389594"/>
                  <a:pt x="3782064" y="388262"/>
                </a:cubicBezTo>
                <a:cubicBezTo>
                  <a:pt x="3782924" y="385598"/>
                  <a:pt x="3785974" y="384953"/>
                  <a:pt x="3785974" y="387445"/>
                </a:cubicBezTo>
                <a:cubicBezTo>
                  <a:pt x="3785974" y="388133"/>
                  <a:pt x="3784900" y="389207"/>
                  <a:pt x="3783611" y="389636"/>
                </a:cubicBezTo>
                <a:close/>
                <a:moveTo>
                  <a:pt x="3790185" y="2155870"/>
                </a:moveTo>
                <a:cubicBezTo>
                  <a:pt x="3789025" y="2155849"/>
                  <a:pt x="3788079" y="2154891"/>
                  <a:pt x="3788079" y="2153722"/>
                </a:cubicBezTo>
                <a:cubicBezTo>
                  <a:pt x="3788079" y="2152536"/>
                  <a:pt x="3789025" y="2151574"/>
                  <a:pt x="3790228" y="2151574"/>
                </a:cubicBezTo>
                <a:cubicBezTo>
                  <a:pt x="3791431" y="2151574"/>
                  <a:pt x="3792376" y="2152536"/>
                  <a:pt x="3792376" y="2153722"/>
                </a:cubicBezTo>
                <a:cubicBezTo>
                  <a:pt x="3792376" y="2154908"/>
                  <a:pt x="3791431" y="2155870"/>
                  <a:pt x="3790228" y="2155870"/>
                </a:cubicBezTo>
                <a:cubicBezTo>
                  <a:pt x="3790228" y="2155870"/>
                  <a:pt x="3790185" y="2155870"/>
                  <a:pt x="3790185" y="2155870"/>
                </a:cubicBezTo>
                <a:close/>
                <a:moveTo>
                  <a:pt x="3791216" y="1375871"/>
                </a:moveTo>
                <a:cubicBezTo>
                  <a:pt x="3789497" y="1375871"/>
                  <a:pt x="3788079" y="1374926"/>
                  <a:pt x="3788079" y="1373766"/>
                </a:cubicBezTo>
                <a:cubicBezTo>
                  <a:pt x="3788079" y="1372606"/>
                  <a:pt x="3789497" y="1371617"/>
                  <a:pt x="3791216" y="1371617"/>
                </a:cubicBezTo>
                <a:cubicBezTo>
                  <a:pt x="3792934" y="1371617"/>
                  <a:pt x="3794353" y="1372563"/>
                  <a:pt x="3794353" y="1373766"/>
                </a:cubicBezTo>
                <a:cubicBezTo>
                  <a:pt x="3794353" y="1374969"/>
                  <a:pt x="3792934" y="1376043"/>
                  <a:pt x="3791216" y="1376043"/>
                </a:cubicBezTo>
                <a:close/>
                <a:moveTo>
                  <a:pt x="3796501" y="478146"/>
                </a:moveTo>
                <a:cubicBezTo>
                  <a:pt x="3803805" y="475611"/>
                  <a:pt x="3807972" y="475912"/>
                  <a:pt x="3807972" y="479005"/>
                </a:cubicBezTo>
                <a:cubicBezTo>
                  <a:pt x="3807972" y="482099"/>
                  <a:pt x="3800926" y="484118"/>
                  <a:pt x="3796501" y="481239"/>
                </a:cubicBezTo>
                <a:cubicBezTo>
                  <a:pt x="3793794" y="479650"/>
                  <a:pt x="3793794" y="479263"/>
                  <a:pt x="3796501" y="478318"/>
                </a:cubicBezTo>
                <a:close/>
                <a:moveTo>
                  <a:pt x="3800797" y="4097877"/>
                </a:moveTo>
                <a:cubicBezTo>
                  <a:pt x="3800797" y="4095728"/>
                  <a:pt x="3809133" y="4097877"/>
                  <a:pt x="3812226" y="4100755"/>
                </a:cubicBezTo>
                <a:cubicBezTo>
                  <a:pt x="3813429" y="4101873"/>
                  <a:pt x="3812226" y="4102646"/>
                  <a:pt x="3808918" y="4102646"/>
                </a:cubicBezTo>
                <a:cubicBezTo>
                  <a:pt x="3803203" y="4102818"/>
                  <a:pt x="3800625" y="4101271"/>
                  <a:pt x="3800625" y="4097920"/>
                </a:cubicBezTo>
                <a:close/>
                <a:moveTo>
                  <a:pt x="3816523" y="4166364"/>
                </a:moveTo>
                <a:cubicBezTo>
                  <a:pt x="3815792" y="4167567"/>
                  <a:pt x="3814847" y="4168512"/>
                  <a:pt x="3814417" y="4168512"/>
                </a:cubicBezTo>
                <a:cubicBezTo>
                  <a:pt x="3813988" y="4168512"/>
                  <a:pt x="3813043" y="4167567"/>
                  <a:pt x="3812312" y="4166364"/>
                </a:cubicBezTo>
                <a:cubicBezTo>
                  <a:pt x="3811582" y="4165161"/>
                  <a:pt x="3812570" y="4164259"/>
                  <a:pt x="3814417" y="4164259"/>
                </a:cubicBezTo>
                <a:cubicBezTo>
                  <a:pt x="3816265" y="4164259"/>
                  <a:pt x="3817038" y="4165376"/>
                  <a:pt x="3816351" y="4166665"/>
                </a:cubicBezTo>
                <a:close/>
                <a:moveTo>
                  <a:pt x="3814289" y="3777696"/>
                </a:moveTo>
                <a:cubicBezTo>
                  <a:pt x="3816351" y="3774259"/>
                  <a:pt x="3821722" y="3774775"/>
                  <a:pt x="3821722" y="3778384"/>
                </a:cubicBezTo>
                <a:cubicBezTo>
                  <a:pt x="3821851" y="3779986"/>
                  <a:pt x="3821249" y="3781563"/>
                  <a:pt x="3820089" y="3782680"/>
                </a:cubicBezTo>
                <a:cubicBezTo>
                  <a:pt x="3817296" y="3784270"/>
                  <a:pt x="3812527" y="3780446"/>
                  <a:pt x="3814117" y="3777868"/>
                </a:cubicBezTo>
                <a:close/>
                <a:moveTo>
                  <a:pt x="3819659" y="3853960"/>
                </a:moveTo>
                <a:cubicBezTo>
                  <a:pt x="3819616" y="3852839"/>
                  <a:pt x="3820519" y="3851903"/>
                  <a:pt x="3821636" y="3851855"/>
                </a:cubicBezTo>
                <a:cubicBezTo>
                  <a:pt x="3822967" y="3852036"/>
                  <a:pt x="3824171" y="3852805"/>
                  <a:pt x="3824901" y="3853960"/>
                </a:cubicBezTo>
                <a:cubicBezTo>
                  <a:pt x="3825589" y="3855164"/>
                  <a:pt x="3824901" y="3856109"/>
                  <a:pt x="3822925" y="3856109"/>
                </a:cubicBezTo>
                <a:cubicBezTo>
                  <a:pt x="3820948" y="3856109"/>
                  <a:pt x="3819487" y="3855335"/>
                  <a:pt x="3819487" y="3854132"/>
                </a:cubicBezTo>
                <a:close/>
                <a:moveTo>
                  <a:pt x="3829284" y="4224583"/>
                </a:moveTo>
                <a:cubicBezTo>
                  <a:pt x="3830143" y="4226860"/>
                  <a:pt x="3829284" y="4228020"/>
                  <a:pt x="3827221" y="4228020"/>
                </a:cubicBezTo>
                <a:cubicBezTo>
                  <a:pt x="3822667" y="4228020"/>
                  <a:pt x="3822925" y="4221017"/>
                  <a:pt x="3827651" y="4216634"/>
                </a:cubicBezTo>
                <a:cubicBezTo>
                  <a:pt x="3832377" y="4212252"/>
                  <a:pt x="3832893" y="4212338"/>
                  <a:pt x="3846126" y="4218525"/>
                </a:cubicBezTo>
                <a:cubicBezTo>
                  <a:pt x="3857512" y="4223938"/>
                  <a:pt x="3858329" y="4225012"/>
                  <a:pt x="3856094" y="4231028"/>
                </a:cubicBezTo>
                <a:cubicBezTo>
                  <a:pt x="3854633" y="4234852"/>
                  <a:pt x="3854290" y="4234852"/>
                  <a:pt x="3846212" y="4231887"/>
                </a:cubicBezTo>
                <a:cubicBezTo>
                  <a:pt x="3842474" y="4230469"/>
                  <a:pt x="3840712" y="4228621"/>
                  <a:pt x="3841443" y="4226731"/>
                </a:cubicBezTo>
                <a:cubicBezTo>
                  <a:pt x="3842173" y="4224840"/>
                  <a:pt x="3841443" y="4223766"/>
                  <a:pt x="3840025" y="4223724"/>
                </a:cubicBezTo>
                <a:cubicBezTo>
                  <a:pt x="3837576" y="4223530"/>
                  <a:pt x="3835127" y="4223096"/>
                  <a:pt x="3832721" y="4222434"/>
                </a:cubicBezTo>
                <a:cubicBezTo>
                  <a:pt x="3828768" y="4221575"/>
                  <a:pt x="3828081" y="4222005"/>
                  <a:pt x="3829112" y="4224755"/>
                </a:cubicBezTo>
                <a:close/>
                <a:moveTo>
                  <a:pt x="3855063" y="4277516"/>
                </a:moveTo>
                <a:cubicBezTo>
                  <a:pt x="3852700" y="4278749"/>
                  <a:pt x="3851497" y="4281456"/>
                  <a:pt x="3852141" y="4284047"/>
                </a:cubicBezTo>
                <a:cubicBezTo>
                  <a:pt x="3854419" y="4290062"/>
                  <a:pt x="3847845" y="4288000"/>
                  <a:pt x="3844493" y="4281684"/>
                </a:cubicBezTo>
                <a:cubicBezTo>
                  <a:pt x="3843119" y="4278827"/>
                  <a:pt x="3841228" y="4276262"/>
                  <a:pt x="3838908" y="4274122"/>
                </a:cubicBezTo>
                <a:cubicBezTo>
                  <a:pt x="3836330" y="4272472"/>
                  <a:pt x="3835557" y="4269044"/>
                  <a:pt x="3837232" y="4266466"/>
                </a:cubicBezTo>
                <a:cubicBezTo>
                  <a:pt x="3837533" y="4266002"/>
                  <a:pt x="3837877" y="4265585"/>
                  <a:pt x="3838306" y="4265228"/>
                </a:cubicBezTo>
                <a:cubicBezTo>
                  <a:pt x="3840498" y="4264683"/>
                  <a:pt x="3842861" y="4265086"/>
                  <a:pt x="3844751" y="4266345"/>
                </a:cubicBezTo>
                <a:cubicBezTo>
                  <a:pt x="3847974" y="4268064"/>
                  <a:pt x="3848532" y="4269396"/>
                  <a:pt x="3846900" y="4271415"/>
                </a:cubicBezTo>
                <a:cubicBezTo>
                  <a:pt x="3845267" y="4273435"/>
                  <a:pt x="3845310" y="4274724"/>
                  <a:pt x="3846083" y="4275712"/>
                </a:cubicBezTo>
                <a:cubicBezTo>
                  <a:pt x="3848446" y="4278161"/>
                  <a:pt x="3850938" y="4277216"/>
                  <a:pt x="3850938" y="4273950"/>
                </a:cubicBezTo>
                <a:cubicBezTo>
                  <a:pt x="3851196" y="4271901"/>
                  <a:pt x="3853086" y="4270453"/>
                  <a:pt x="3855106" y="4270711"/>
                </a:cubicBezTo>
                <a:cubicBezTo>
                  <a:pt x="3855149" y="4270715"/>
                  <a:pt x="3855192" y="4270724"/>
                  <a:pt x="3855235" y="4270728"/>
                </a:cubicBezTo>
                <a:cubicBezTo>
                  <a:pt x="3860477" y="4270685"/>
                  <a:pt x="3860262" y="4274079"/>
                  <a:pt x="3855020" y="4277688"/>
                </a:cubicBezTo>
                <a:close/>
                <a:moveTo>
                  <a:pt x="3859360" y="4261920"/>
                </a:moveTo>
                <a:lnTo>
                  <a:pt x="3859360" y="4261920"/>
                </a:lnTo>
                <a:cubicBezTo>
                  <a:pt x="3854290" y="4264670"/>
                  <a:pt x="3853473" y="4264713"/>
                  <a:pt x="3851841" y="4261920"/>
                </a:cubicBezTo>
                <a:cubicBezTo>
                  <a:pt x="3850208" y="4259127"/>
                  <a:pt x="3852614" y="4255561"/>
                  <a:pt x="3857082" y="4255561"/>
                </a:cubicBezTo>
                <a:cubicBezTo>
                  <a:pt x="3862883" y="4255819"/>
                  <a:pt x="3864258" y="4259514"/>
                  <a:pt x="3859446" y="4262092"/>
                </a:cubicBezTo>
                <a:close/>
                <a:moveTo>
                  <a:pt x="3865203" y="4274810"/>
                </a:moveTo>
                <a:cubicBezTo>
                  <a:pt x="3864043" y="4274810"/>
                  <a:pt x="3863699" y="4273864"/>
                  <a:pt x="3864429" y="4272704"/>
                </a:cubicBezTo>
                <a:cubicBezTo>
                  <a:pt x="3865160" y="4271506"/>
                  <a:pt x="3866406" y="4270715"/>
                  <a:pt x="3867824" y="4270556"/>
                </a:cubicBezTo>
                <a:cubicBezTo>
                  <a:pt x="3868941" y="4270556"/>
                  <a:pt x="3869328" y="4271544"/>
                  <a:pt x="3868597" y="4272704"/>
                </a:cubicBezTo>
                <a:cubicBezTo>
                  <a:pt x="3867910" y="4273925"/>
                  <a:pt x="3866664" y="4274750"/>
                  <a:pt x="3865289" y="4274939"/>
                </a:cubicBezTo>
                <a:close/>
                <a:moveTo>
                  <a:pt x="3868812" y="4286324"/>
                </a:moveTo>
                <a:cubicBezTo>
                  <a:pt x="3866621" y="4280524"/>
                  <a:pt x="3869886" y="4278505"/>
                  <a:pt x="3874054" y="4283059"/>
                </a:cubicBezTo>
                <a:cubicBezTo>
                  <a:pt x="3875686" y="4284636"/>
                  <a:pt x="3877019" y="4286501"/>
                  <a:pt x="3878007" y="4288559"/>
                </a:cubicBezTo>
                <a:cubicBezTo>
                  <a:pt x="3878093" y="4291266"/>
                  <a:pt x="3870058" y="4289504"/>
                  <a:pt x="3868855" y="4286453"/>
                </a:cubicBezTo>
                <a:close/>
                <a:moveTo>
                  <a:pt x="3879596" y="4280223"/>
                </a:moveTo>
                <a:cubicBezTo>
                  <a:pt x="3878093" y="4278307"/>
                  <a:pt x="3876847" y="4276180"/>
                  <a:pt x="3875944" y="4273907"/>
                </a:cubicBezTo>
                <a:cubicBezTo>
                  <a:pt x="3875944" y="4271673"/>
                  <a:pt x="3883463" y="4272704"/>
                  <a:pt x="3885998" y="4275239"/>
                </a:cubicBezTo>
                <a:cubicBezTo>
                  <a:pt x="3887545" y="4277031"/>
                  <a:pt x="3888405" y="4279287"/>
                  <a:pt x="3888490" y="4281641"/>
                </a:cubicBezTo>
                <a:cubicBezTo>
                  <a:pt x="3888576" y="4286969"/>
                  <a:pt x="3884022" y="4286410"/>
                  <a:pt x="3879682" y="4280352"/>
                </a:cubicBezTo>
                <a:close/>
                <a:moveTo>
                  <a:pt x="3903228" y="4269783"/>
                </a:moveTo>
                <a:cubicBezTo>
                  <a:pt x="3902110" y="4269125"/>
                  <a:pt x="3900650" y="4269503"/>
                  <a:pt x="3900005" y="4270629"/>
                </a:cubicBezTo>
                <a:cubicBezTo>
                  <a:pt x="3899962" y="4270646"/>
                  <a:pt x="3899962" y="4270668"/>
                  <a:pt x="3899962" y="4270685"/>
                </a:cubicBezTo>
                <a:cubicBezTo>
                  <a:pt x="3895924" y="4277302"/>
                  <a:pt x="3893260" y="4269912"/>
                  <a:pt x="3896568" y="4261361"/>
                </a:cubicBezTo>
                <a:cubicBezTo>
                  <a:pt x="3898072" y="4257452"/>
                  <a:pt x="3898329" y="4257538"/>
                  <a:pt x="3901638" y="4262350"/>
                </a:cubicBezTo>
                <a:cubicBezTo>
                  <a:pt x="3905676" y="4267849"/>
                  <a:pt x="3906450" y="4271630"/>
                  <a:pt x="3903228" y="4269783"/>
                </a:cubicBezTo>
                <a:close/>
                <a:moveTo>
                  <a:pt x="3912422" y="4249460"/>
                </a:moveTo>
                <a:cubicBezTo>
                  <a:pt x="3910145" y="4249911"/>
                  <a:pt x="3908298" y="4251557"/>
                  <a:pt x="3907610" y="4253757"/>
                </a:cubicBezTo>
                <a:cubicBezTo>
                  <a:pt x="3906020" y="4258053"/>
                  <a:pt x="3905977" y="4258053"/>
                  <a:pt x="3902325" y="4253971"/>
                </a:cubicBezTo>
                <a:cubicBezTo>
                  <a:pt x="3898673" y="4249890"/>
                  <a:pt x="3898888" y="4249675"/>
                  <a:pt x="3905376" y="4247483"/>
                </a:cubicBezTo>
                <a:cubicBezTo>
                  <a:pt x="3913625" y="4244562"/>
                  <a:pt x="3915602" y="4244519"/>
                  <a:pt x="3915602" y="4247226"/>
                </a:cubicBezTo>
                <a:cubicBezTo>
                  <a:pt x="3915774" y="4248515"/>
                  <a:pt x="3914355" y="4249417"/>
                  <a:pt x="3912594" y="4249417"/>
                </a:cubicBezTo>
                <a:close/>
                <a:moveTo>
                  <a:pt x="3908985" y="4219685"/>
                </a:moveTo>
                <a:cubicBezTo>
                  <a:pt x="3908598" y="4218482"/>
                  <a:pt x="3904345" y="4220071"/>
                  <a:pt x="3899533" y="4223251"/>
                </a:cubicBezTo>
                <a:cubicBezTo>
                  <a:pt x="3891798" y="4228321"/>
                  <a:pt x="3890638" y="4230168"/>
                  <a:pt x="3889393" y="4239234"/>
                </a:cubicBezTo>
                <a:cubicBezTo>
                  <a:pt x="3887459" y="4253628"/>
                  <a:pt x="3884236" y="4252124"/>
                  <a:pt x="3884236" y="4236699"/>
                </a:cubicBezTo>
                <a:cubicBezTo>
                  <a:pt x="3884236" y="4224110"/>
                  <a:pt x="3884236" y="4223809"/>
                  <a:pt x="3890596" y="4222563"/>
                </a:cubicBezTo>
                <a:cubicBezTo>
                  <a:pt x="3896955" y="4221317"/>
                  <a:pt x="3896869" y="4220716"/>
                  <a:pt x="3895623" y="4214958"/>
                </a:cubicBezTo>
                <a:cubicBezTo>
                  <a:pt x="3894376" y="4209201"/>
                  <a:pt x="3894634" y="4208814"/>
                  <a:pt x="3899189" y="4210189"/>
                </a:cubicBezTo>
                <a:cubicBezTo>
                  <a:pt x="3902153" y="4211126"/>
                  <a:pt x="3904946" y="4212582"/>
                  <a:pt x="3907395" y="4214486"/>
                </a:cubicBezTo>
                <a:cubicBezTo>
                  <a:pt x="3908985" y="4215981"/>
                  <a:pt x="3911005" y="4216991"/>
                  <a:pt x="3913153" y="4217407"/>
                </a:cubicBezTo>
                <a:cubicBezTo>
                  <a:pt x="3914398" y="4217309"/>
                  <a:pt x="3915516" y="4218245"/>
                  <a:pt x="3915602" y="4219500"/>
                </a:cubicBezTo>
                <a:cubicBezTo>
                  <a:pt x="3915602" y="4219504"/>
                  <a:pt x="3915602" y="4219509"/>
                  <a:pt x="3915602" y="4219513"/>
                </a:cubicBezTo>
                <a:cubicBezTo>
                  <a:pt x="3915774" y="4222520"/>
                  <a:pt x="3910059" y="4222520"/>
                  <a:pt x="3909157" y="4219642"/>
                </a:cubicBezTo>
                <a:close/>
                <a:moveTo>
                  <a:pt x="3915602" y="4215388"/>
                </a:moveTo>
                <a:cubicBezTo>
                  <a:pt x="3913281" y="4214872"/>
                  <a:pt x="3911821" y="4212578"/>
                  <a:pt x="3912336" y="4210262"/>
                </a:cubicBezTo>
                <a:cubicBezTo>
                  <a:pt x="3912508" y="4209566"/>
                  <a:pt x="3912809" y="4208922"/>
                  <a:pt x="3913281" y="4208385"/>
                </a:cubicBezTo>
                <a:cubicBezTo>
                  <a:pt x="3916160" y="4205463"/>
                  <a:pt x="3921015" y="4209545"/>
                  <a:pt x="3918910" y="4213068"/>
                </a:cubicBezTo>
                <a:cubicBezTo>
                  <a:pt x="3918266" y="4214267"/>
                  <a:pt x="3917105" y="4215126"/>
                  <a:pt x="3915774" y="4215431"/>
                </a:cubicBezTo>
                <a:close/>
                <a:moveTo>
                  <a:pt x="3922562" y="4228750"/>
                </a:moveTo>
                <a:cubicBezTo>
                  <a:pt x="3926859" y="4225141"/>
                  <a:pt x="3926859" y="4225141"/>
                  <a:pt x="3925441" y="4228750"/>
                </a:cubicBezTo>
                <a:cubicBezTo>
                  <a:pt x="3924581" y="4231157"/>
                  <a:pt x="3925441" y="4233047"/>
                  <a:pt x="3927159" y="4233777"/>
                </a:cubicBezTo>
                <a:cubicBezTo>
                  <a:pt x="3928878" y="4234508"/>
                  <a:pt x="3930296" y="4235797"/>
                  <a:pt x="3930296" y="4236828"/>
                </a:cubicBezTo>
                <a:cubicBezTo>
                  <a:pt x="3930296" y="4237859"/>
                  <a:pt x="3928706" y="4238031"/>
                  <a:pt x="3926773" y="4237258"/>
                </a:cubicBezTo>
                <a:cubicBezTo>
                  <a:pt x="3924109" y="4236269"/>
                  <a:pt x="3923593" y="4236785"/>
                  <a:pt x="3924624" y="4239492"/>
                </a:cubicBezTo>
                <a:cubicBezTo>
                  <a:pt x="3925655" y="4242199"/>
                  <a:pt x="3924925" y="4243015"/>
                  <a:pt x="3923121" y="4243015"/>
                </a:cubicBezTo>
                <a:cubicBezTo>
                  <a:pt x="3918438" y="4243058"/>
                  <a:pt x="3918007" y="4232961"/>
                  <a:pt x="3922734" y="4228793"/>
                </a:cubicBezTo>
                <a:close/>
                <a:moveTo>
                  <a:pt x="3929695" y="4291566"/>
                </a:moveTo>
                <a:lnTo>
                  <a:pt x="3923894" y="4285895"/>
                </a:lnTo>
                <a:lnTo>
                  <a:pt x="3930382" y="4284434"/>
                </a:lnTo>
                <a:cubicBezTo>
                  <a:pt x="3932788" y="4283635"/>
                  <a:pt x="3935409" y="4283502"/>
                  <a:pt x="3937901" y="4284047"/>
                </a:cubicBezTo>
                <a:cubicBezTo>
                  <a:pt x="3938459" y="4286436"/>
                  <a:pt x="3938374" y="4288932"/>
                  <a:pt x="3937600" y="4291266"/>
                </a:cubicBezTo>
                <a:lnTo>
                  <a:pt x="3935881" y="4297367"/>
                </a:lnTo>
                <a:close/>
                <a:moveTo>
                  <a:pt x="3941209" y="4322587"/>
                </a:moveTo>
                <a:cubicBezTo>
                  <a:pt x="3936268" y="4319107"/>
                  <a:pt x="3935495" y="4316014"/>
                  <a:pt x="3938459" y="4311330"/>
                </a:cubicBezTo>
                <a:cubicBezTo>
                  <a:pt x="3941424" y="4306647"/>
                  <a:pt x="3947912" y="4311803"/>
                  <a:pt x="3948341" y="4319365"/>
                </a:cubicBezTo>
                <a:cubicBezTo>
                  <a:pt x="3948771" y="4326927"/>
                  <a:pt x="3947912" y="4327271"/>
                  <a:pt x="3941381" y="4322630"/>
                </a:cubicBezTo>
                <a:close/>
                <a:moveTo>
                  <a:pt x="3946322" y="4139597"/>
                </a:moveTo>
                <a:cubicBezTo>
                  <a:pt x="3943787" y="4137018"/>
                  <a:pt x="3944904" y="4132507"/>
                  <a:pt x="3948083" y="4132507"/>
                </a:cubicBezTo>
                <a:cubicBezTo>
                  <a:pt x="3949845" y="4132507"/>
                  <a:pt x="3951220" y="4134398"/>
                  <a:pt x="3951220" y="4136804"/>
                </a:cubicBezTo>
                <a:cubicBezTo>
                  <a:pt x="3951392" y="4140885"/>
                  <a:pt x="3949158" y="4142303"/>
                  <a:pt x="3946494" y="4139640"/>
                </a:cubicBezTo>
                <a:close/>
                <a:moveTo>
                  <a:pt x="3950060" y="4308710"/>
                </a:moveTo>
                <a:cubicBezTo>
                  <a:pt x="3949416" y="4307103"/>
                  <a:pt x="3949759" y="4305251"/>
                  <a:pt x="3951005" y="4304026"/>
                </a:cubicBezTo>
                <a:cubicBezTo>
                  <a:pt x="3952681" y="4302308"/>
                  <a:pt x="3953326" y="4302909"/>
                  <a:pt x="3953326" y="4306347"/>
                </a:cubicBezTo>
                <a:cubicBezTo>
                  <a:pt x="3953497" y="4311545"/>
                  <a:pt x="3952423" y="4312319"/>
                  <a:pt x="3950232" y="4308753"/>
                </a:cubicBezTo>
                <a:close/>
                <a:moveTo>
                  <a:pt x="3953326" y="4255561"/>
                </a:moveTo>
                <a:cubicBezTo>
                  <a:pt x="3953326" y="4254186"/>
                  <a:pt x="3955173" y="4253671"/>
                  <a:pt x="3957622" y="4254315"/>
                </a:cubicBezTo>
                <a:cubicBezTo>
                  <a:pt x="3961274" y="4255260"/>
                  <a:pt x="3961919" y="4254745"/>
                  <a:pt x="3960888" y="4251050"/>
                </a:cubicBezTo>
                <a:cubicBezTo>
                  <a:pt x="3959469" y="4245593"/>
                  <a:pt x="3962778" y="4238762"/>
                  <a:pt x="3966817" y="4238762"/>
                </a:cubicBezTo>
                <a:cubicBezTo>
                  <a:pt x="3970855" y="4238762"/>
                  <a:pt x="3973133" y="4243058"/>
                  <a:pt x="3969953" y="4245163"/>
                </a:cubicBezTo>
                <a:cubicBezTo>
                  <a:pt x="3968278" y="4246195"/>
                  <a:pt x="3967805" y="4248858"/>
                  <a:pt x="3968707" y="4252339"/>
                </a:cubicBezTo>
                <a:cubicBezTo>
                  <a:pt x="3969996" y="4257623"/>
                  <a:pt x="3969695" y="4257924"/>
                  <a:pt x="3961661" y="4257924"/>
                </a:cubicBezTo>
                <a:cubicBezTo>
                  <a:pt x="3957107" y="4257967"/>
                  <a:pt x="3953497" y="4256893"/>
                  <a:pt x="3953497" y="4255604"/>
                </a:cubicBezTo>
                <a:close/>
                <a:moveTo>
                  <a:pt x="3985764" y="4321642"/>
                </a:moveTo>
                <a:cubicBezTo>
                  <a:pt x="3981855" y="4325939"/>
                  <a:pt x="3978460" y="4327228"/>
                  <a:pt x="3978460" y="4324134"/>
                </a:cubicBezTo>
                <a:cubicBezTo>
                  <a:pt x="3978460" y="4321041"/>
                  <a:pt x="3986667" y="4314467"/>
                  <a:pt x="3988214" y="4316014"/>
                </a:cubicBezTo>
                <a:cubicBezTo>
                  <a:pt x="3989159" y="4317045"/>
                  <a:pt x="3988042" y="4319365"/>
                  <a:pt x="3985936" y="4321685"/>
                </a:cubicBezTo>
                <a:close/>
                <a:moveTo>
                  <a:pt x="3979792" y="4303597"/>
                </a:moveTo>
                <a:cubicBezTo>
                  <a:pt x="3977730" y="4298226"/>
                  <a:pt x="3974250" y="4300073"/>
                  <a:pt x="3974250" y="4306561"/>
                </a:cubicBezTo>
                <a:cubicBezTo>
                  <a:pt x="3974636" y="4309466"/>
                  <a:pt x="3973347" y="4312336"/>
                  <a:pt x="3970941" y="4313994"/>
                </a:cubicBezTo>
                <a:cubicBezTo>
                  <a:pt x="3969738" y="4314501"/>
                  <a:pt x="3968535" y="4314931"/>
                  <a:pt x="3967290" y="4315283"/>
                </a:cubicBezTo>
                <a:cubicBezTo>
                  <a:pt x="3965055" y="4312920"/>
                  <a:pt x="3962993" y="4310420"/>
                  <a:pt x="3961059" y="4307807"/>
                </a:cubicBezTo>
                <a:cubicBezTo>
                  <a:pt x="3955216" y="4300374"/>
                  <a:pt x="3955216" y="4300288"/>
                  <a:pt x="3959126" y="4295218"/>
                </a:cubicBezTo>
                <a:cubicBezTo>
                  <a:pt x="3961876" y="4291652"/>
                  <a:pt x="3963938" y="4290922"/>
                  <a:pt x="3966043" y="4292039"/>
                </a:cubicBezTo>
                <a:cubicBezTo>
                  <a:pt x="3970512" y="4293242"/>
                  <a:pt x="3975152" y="4293448"/>
                  <a:pt x="3979707" y="4292640"/>
                </a:cubicBezTo>
                <a:cubicBezTo>
                  <a:pt x="3990663" y="4291352"/>
                  <a:pt x="3996893" y="4294617"/>
                  <a:pt x="3990792" y="4298398"/>
                </a:cubicBezTo>
                <a:cubicBezTo>
                  <a:pt x="3989245" y="4299386"/>
                  <a:pt x="3988729" y="4300933"/>
                  <a:pt x="3989674" y="4301878"/>
                </a:cubicBezTo>
                <a:cubicBezTo>
                  <a:pt x="3990620" y="4302823"/>
                  <a:pt x="3992252" y="4301878"/>
                  <a:pt x="3993369" y="4299859"/>
                </a:cubicBezTo>
                <a:cubicBezTo>
                  <a:pt x="3995604" y="4295562"/>
                  <a:pt x="3999385" y="4294875"/>
                  <a:pt x="3999385" y="4298441"/>
                </a:cubicBezTo>
                <a:cubicBezTo>
                  <a:pt x="3999557" y="4305788"/>
                  <a:pt x="3982456" y="4310299"/>
                  <a:pt x="3979964" y="4303640"/>
                </a:cubicBezTo>
                <a:close/>
                <a:moveTo>
                  <a:pt x="3994143" y="4291266"/>
                </a:moveTo>
                <a:cubicBezTo>
                  <a:pt x="3991866" y="4289848"/>
                  <a:pt x="3989846" y="4288516"/>
                  <a:pt x="3989245" y="4288344"/>
                </a:cubicBezTo>
                <a:cubicBezTo>
                  <a:pt x="3988643" y="4288172"/>
                  <a:pt x="3989245" y="4286926"/>
                  <a:pt x="3989890" y="4285680"/>
                </a:cubicBezTo>
                <a:cubicBezTo>
                  <a:pt x="3991264" y="4283360"/>
                  <a:pt x="4001275" y="4289203"/>
                  <a:pt x="4001404" y="4292426"/>
                </a:cubicBezTo>
                <a:cubicBezTo>
                  <a:pt x="4001662" y="4294703"/>
                  <a:pt x="3999256" y="4294273"/>
                  <a:pt x="3994315" y="4291266"/>
                </a:cubicBezTo>
                <a:close/>
                <a:moveTo>
                  <a:pt x="3999471" y="4283403"/>
                </a:moveTo>
                <a:cubicBezTo>
                  <a:pt x="3996978" y="4283403"/>
                  <a:pt x="3992338" y="4274810"/>
                  <a:pt x="3993885" y="4273392"/>
                </a:cubicBezTo>
                <a:cubicBezTo>
                  <a:pt x="3996248" y="4271029"/>
                  <a:pt x="4001490" y="4274939"/>
                  <a:pt x="4001490" y="4279106"/>
                </a:cubicBezTo>
                <a:cubicBezTo>
                  <a:pt x="4001662" y="4281512"/>
                  <a:pt x="4000759" y="4283446"/>
                  <a:pt x="3999642" y="4283446"/>
                </a:cubicBezTo>
                <a:close/>
                <a:moveTo>
                  <a:pt x="4005658" y="4321298"/>
                </a:moveTo>
                <a:cubicBezTo>
                  <a:pt x="4004540" y="4321685"/>
                  <a:pt x="4003552" y="4320439"/>
                  <a:pt x="4003552" y="4318463"/>
                </a:cubicBezTo>
                <a:cubicBezTo>
                  <a:pt x="4003552" y="4316486"/>
                  <a:pt x="4004540" y="4315240"/>
                  <a:pt x="4005658" y="4315627"/>
                </a:cubicBezTo>
                <a:cubicBezTo>
                  <a:pt x="4006861" y="4316087"/>
                  <a:pt x="4007677" y="4317191"/>
                  <a:pt x="4007763" y="4318463"/>
                </a:cubicBezTo>
                <a:cubicBezTo>
                  <a:pt x="4007763" y="4319722"/>
                  <a:pt x="4006990" y="4320847"/>
                  <a:pt x="4005830" y="4321341"/>
                </a:cubicBezTo>
                <a:close/>
                <a:moveTo>
                  <a:pt x="4005013" y="4056759"/>
                </a:moveTo>
                <a:cubicBezTo>
                  <a:pt x="4003338" y="4055083"/>
                  <a:pt x="4005013" y="4051732"/>
                  <a:pt x="4007892" y="4051732"/>
                </a:cubicBezTo>
                <a:cubicBezTo>
                  <a:pt x="4008966" y="4051732"/>
                  <a:pt x="4009868" y="4053193"/>
                  <a:pt x="4009868" y="4054954"/>
                </a:cubicBezTo>
                <a:cubicBezTo>
                  <a:pt x="4010040" y="4058263"/>
                  <a:pt x="4007548" y="4059251"/>
                  <a:pt x="4005185" y="4056802"/>
                </a:cubicBezTo>
                <a:close/>
                <a:moveTo>
                  <a:pt x="4027484" y="4228621"/>
                </a:moveTo>
                <a:cubicBezTo>
                  <a:pt x="4026066" y="4230985"/>
                  <a:pt x="4022199" y="4230942"/>
                  <a:pt x="4018419" y="4228621"/>
                </a:cubicBezTo>
                <a:cubicBezTo>
                  <a:pt x="4016700" y="4227565"/>
                  <a:pt x="4014595" y="4227268"/>
                  <a:pt x="4012661" y="4227805"/>
                </a:cubicBezTo>
                <a:cubicBezTo>
                  <a:pt x="4011114" y="4228407"/>
                  <a:pt x="4009868" y="4227805"/>
                  <a:pt x="4009868" y="4226559"/>
                </a:cubicBezTo>
                <a:cubicBezTo>
                  <a:pt x="4009868" y="4225270"/>
                  <a:pt x="4010900" y="4224218"/>
                  <a:pt x="4012188" y="4224196"/>
                </a:cubicBezTo>
                <a:cubicBezTo>
                  <a:pt x="4013521" y="4224196"/>
                  <a:pt x="4014036" y="4222306"/>
                  <a:pt x="4013392" y="4219900"/>
                </a:cubicBezTo>
                <a:cubicBezTo>
                  <a:pt x="4012231" y="4215302"/>
                  <a:pt x="4018333" y="4210791"/>
                  <a:pt x="4019793" y="4215216"/>
                </a:cubicBezTo>
                <a:cubicBezTo>
                  <a:pt x="4021083" y="4217764"/>
                  <a:pt x="4022672" y="4220136"/>
                  <a:pt x="4024563" y="4222263"/>
                </a:cubicBezTo>
                <a:cubicBezTo>
                  <a:pt x="4026969" y="4224497"/>
                  <a:pt x="4028258" y="4227462"/>
                  <a:pt x="4027828" y="4228450"/>
                </a:cubicBezTo>
                <a:close/>
                <a:moveTo>
                  <a:pt x="4029117" y="4040260"/>
                </a:moveTo>
                <a:cubicBezTo>
                  <a:pt x="4031437" y="4039314"/>
                  <a:pt x="4034702" y="4040775"/>
                  <a:pt x="4038526" y="4044556"/>
                </a:cubicBezTo>
                <a:cubicBezTo>
                  <a:pt x="4040976" y="4047164"/>
                  <a:pt x="4044069" y="4049076"/>
                  <a:pt x="4047506" y="4050099"/>
                </a:cubicBezTo>
                <a:cubicBezTo>
                  <a:pt x="4050170" y="4050546"/>
                  <a:pt x="4052662" y="4051637"/>
                  <a:pt x="4054768" y="4053278"/>
                </a:cubicBezTo>
                <a:cubicBezTo>
                  <a:pt x="4058592" y="4056286"/>
                  <a:pt x="4058506" y="4056415"/>
                  <a:pt x="4052662" y="4056114"/>
                </a:cubicBezTo>
                <a:cubicBezTo>
                  <a:pt x="4041792" y="4055641"/>
                  <a:pt x="4037066" y="4054095"/>
                  <a:pt x="4037066" y="4051044"/>
                </a:cubicBezTo>
                <a:cubicBezTo>
                  <a:pt x="4037066" y="4049412"/>
                  <a:pt x="4034488" y="4046748"/>
                  <a:pt x="4031308" y="4044986"/>
                </a:cubicBezTo>
                <a:cubicBezTo>
                  <a:pt x="4026625" y="4042064"/>
                  <a:pt x="4026281" y="4041248"/>
                  <a:pt x="4029289" y="4040088"/>
                </a:cubicBezTo>
                <a:close/>
                <a:moveTo>
                  <a:pt x="4038827" y="4173668"/>
                </a:moveTo>
                <a:cubicBezTo>
                  <a:pt x="4034531" y="4172680"/>
                  <a:pt x="4032039" y="4166751"/>
                  <a:pt x="4034745" y="4163958"/>
                </a:cubicBezTo>
                <a:cubicBezTo>
                  <a:pt x="4037452" y="4161165"/>
                  <a:pt x="4043081" y="4163528"/>
                  <a:pt x="4044714" y="4167868"/>
                </a:cubicBezTo>
                <a:cubicBezTo>
                  <a:pt x="4046346" y="4172207"/>
                  <a:pt x="4043682" y="4174613"/>
                  <a:pt x="4038999" y="4173497"/>
                </a:cubicBezTo>
                <a:close/>
                <a:moveTo>
                  <a:pt x="4039171" y="4244433"/>
                </a:moveTo>
                <a:cubicBezTo>
                  <a:pt x="4039171" y="4244948"/>
                  <a:pt x="4038226" y="4245378"/>
                  <a:pt x="4037066" y="4245378"/>
                </a:cubicBezTo>
                <a:cubicBezTo>
                  <a:pt x="4035863" y="4245331"/>
                  <a:pt x="4034917" y="4244313"/>
                  <a:pt x="4034960" y="4243105"/>
                </a:cubicBezTo>
                <a:cubicBezTo>
                  <a:pt x="4034960" y="4243105"/>
                  <a:pt x="4034960" y="4243101"/>
                  <a:pt x="4034960" y="4243101"/>
                </a:cubicBezTo>
                <a:cubicBezTo>
                  <a:pt x="4034960" y="4241898"/>
                  <a:pt x="4035906" y="4241468"/>
                  <a:pt x="4037066" y="4242199"/>
                </a:cubicBezTo>
                <a:cubicBezTo>
                  <a:pt x="4038226" y="4242929"/>
                  <a:pt x="4039343" y="4243745"/>
                  <a:pt x="4039343" y="4244261"/>
                </a:cubicBezTo>
                <a:close/>
                <a:moveTo>
                  <a:pt x="4041276" y="4102002"/>
                </a:moveTo>
                <a:cubicBezTo>
                  <a:pt x="4041276" y="4107544"/>
                  <a:pt x="4035562" y="4105267"/>
                  <a:pt x="4032683" y="4098650"/>
                </a:cubicBezTo>
                <a:cubicBezTo>
                  <a:pt x="4031437" y="4096377"/>
                  <a:pt x="4030878" y="4093804"/>
                  <a:pt x="4031007" y="4091217"/>
                </a:cubicBezTo>
                <a:cubicBezTo>
                  <a:pt x="4032941" y="4089327"/>
                  <a:pt x="4041448" y="4098478"/>
                  <a:pt x="4041448" y="4101830"/>
                </a:cubicBezTo>
                <a:close/>
                <a:moveTo>
                  <a:pt x="4037452" y="4089112"/>
                </a:moveTo>
                <a:cubicBezTo>
                  <a:pt x="4038269" y="4085159"/>
                  <a:pt x="4041749" y="4084042"/>
                  <a:pt x="4042737" y="4087393"/>
                </a:cubicBezTo>
                <a:cubicBezTo>
                  <a:pt x="4043167" y="4088682"/>
                  <a:pt x="4042007" y="4090358"/>
                  <a:pt x="4040159" y="4091088"/>
                </a:cubicBezTo>
                <a:cubicBezTo>
                  <a:pt x="4038311" y="4091819"/>
                  <a:pt x="4037152" y="4091131"/>
                  <a:pt x="4037624" y="4088854"/>
                </a:cubicBezTo>
                <a:close/>
                <a:moveTo>
                  <a:pt x="4033929" y="4142647"/>
                </a:moveTo>
                <a:cubicBezTo>
                  <a:pt x="4035648" y="4143335"/>
                  <a:pt x="4037066" y="4144752"/>
                  <a:pt x="4037066" y="4145784"/>
                </a:cubicBezTo>
                <a:cubicBezTo>
                  <a:pt x="4037066" y="4148018"/>
                  <a:pt x="4034187" y="4148275"/>
                  <a:pt x="4032168" y="4146256"/>
                </a:cubicBezTo>
                <a:cubicBezTo>
                  <a:pt x="4030148" y="4144237"/>
                  <a:pt x="4030921" y="4141186"/>
                  <a:pt x="4034101" y="4142389"/>
                </a:cubicBezTo>
                <a:close/>
                <a:moveTo>
                  <a:pt x="4040073" y="4226989"/>
                </a:moveTo>
                <a:cubicBezTo>
                  <a:pt x="4041233" y="4223981"/>
                  <a:pt x="4041792" y="4224024"/>
                  <a:pt x="4045487" y="4227419"/>
                </a:cubicBezTo>
                <a:cubicBezTo>
                  <a:pt x="4047421" y="4228858"/>
                  <a:pt x="4048881" y="4230787"/>
                  <a:pt x="4049783" y="4233004"/>
                </a:cubicBezTo>
                <a:cubicBezTo>
                  <a:pt x="4049783" y="4235625"/>
                  <a:pt x="4041921" y="4235238"/>
                  <a:pt x="4040331" y="4232574"/>
                </a:cubicBezTo>
                <a:cubicBezTo>
                  <a:pt x="4039515" y="4230748"/>
                  <a:pt x="4039472" y="4228669"/>
                  <a:pt x="4040245" y="4226817"/>
                </a:cubicBezTo>
                <a:close/>
                <a:moveTo>
                  <a:pt x="4047850" y="4143635"/>
                </a:moveTo>
                <a:cubicBezTo>
                  <a:pt x="4045745" y="4142303"/>
                  <a:pt x="4045659" y="4141444"/>
                  <a:pt x="4047463" y="4140284"/>
                </a:cubicBezTo>
                <a:cubicBezTo>
                  <a:pt x="4049268" y="4139124"/>
                  <a:pt x="4050428" y="4139253"/>
                  <a:pt x="4051030" y="4139897"/>
                </a:cubicBezTo>
                <a:cubicBezTo>
                  <a:pt x="4051674" y="4141079"/>
                  <a:pt x="4051244" y="4142570"/>
                  <a:pt x="4050084" y="4143227"/>
                </a:cubicBezTo>
                <a:cubicBezTo>
                  <a:pt x="4049440" y="4143579"/>
                  <a:pt x="4048709" y="4143631"/>
                  <a:pt x="4048022" y="4143378"/>
                </a:cubicBezTo>
                <a:close/>
                <a:moveTo>
                  <a:pt x="4041233" y="4259256"/>
                </a:moveTo>
                <a:cubicBezTo>
                  <a:pt x="4037667" y="4263553"/>
                  <a:pt x="4035992" y="4263295"/>
                  <a:pt x="4032082" y="4257237"/>
                </a:cubicBezTo>
                <a:cubicBezTo>
                  <a:pt x="4025680" y="4247269"/>
                  <a:pt x="4029718" y="4244347"/>
                  <a:pt x="4038870" y="4251909"/>
                </a:cubicBezTo>
                <a:cubicBezTo>
                  <a:pt x="4043124" y="4255088"/>
                  <a:pt x="4043554" y="4256420"/>
                  <a:pt x="4041405" y="4258998"/>
                </a:cubicBezTo>
                <a:close/>
                <a:moveTo>
                  <a:pt x="4048580" y="4247569"/>
                </a:moveTo>
                <a:cubicBezTo>
                  <a:pt x="4045702" y="4247569"/>
                  <a:pt x="4043339" y="4246624"/>
                  <a:pt x="4043339" y="4245464"/>
                </a:cubicBezTo>
                <a:cubicBezTo>
                  <a:pt x="4043339" y="4244304"/>
                  <a:pt x="4045702" y="4243316"/>
                  <a:pt x="4048580" y="4243316"/>
                </a:cubicBezTo>
                <a:cubicBezTo>
                  <a:pt x="4051459" y="4243316"/>
                  <a:pt x="4053822" y="4244304"/>
                  <a:pt x="4053822" y="4245464"/>
                </a:cubicBezTo>
                <a:cubicBezTo>
                  <a:pt x="4053822" y="4246624"/>
                  <a:pt x="4051631" y="4247312"/>
                  <a:pt x="4048752" y="4247312"/>
                </a:cubicBezTo>
                <a:close/>
                <a:moveTo>
                  <a:pt x="4054338" y="4114977"/>
                </a:moveTo>
                <a:cubicBezTo>
                  <a:pt x="4049225" y="4118930"/>
                  <a:pt x="4047549" y="4118586"/>
                  <a:pt x="4047549" y="4113688"/>
                </a:cubicBezTo>
                <a:cubicBezTo>
                  <a:pt x="4047549" y="4110595"/>
                  <a:pt x="4048924" y="4109392"/>
                  <a:pt x="4052791" y="4109392"/>
                </a:cubicBezTo>
                <a:cubicBezTo>
                  <a:pt x="4059107" y="4109177"/>
                  <a:pt x="4059580" y="4110809"/>
                  <a:pt x="4054510" y="4114719"/>
                </a:cubicBezTo>
                <a:close/>
                <a:moveTo>
                  <a:pt x="4061298" y="4177449"/>
                </a:moveTo>
                <a:cubicBezTo>
                  <a:pt x="4059451" y="4177428"/>
                  <a:pt x="4057990" y="4175932"/>
                  <a:pt x="4057990" y="4174098"/>
                </a:cubicBezTo>
                <a:cubicBezTo>
                  <a:pt x="4057990" y="4170317"/>
                  <a:pt x="4062544" y="4170961"/>
                  <a:pt x="4063790" y="4174914"/>
                </a:cubicBezTo>
                <a:cubicBezTo>
                  <a:pt x="4064435" y="4176031"/>
                  <a:pt x="4063318" y="4177192"/>
                  <a:pt x="4061470" y="4177192"/>
                </a:cubicBezTo>
                <a:close/>
                <a:moveTo>
                  <a:pt x="4061298" y="4009411"/>
                </a:moveTo>
                <a:cubicBezTo>
                  <a:pt x="4059666" y="4006747"/>
                  <a:pt x="4066111" y="3998927"/>
                  <a:pt x="4069892" y="3998927"/>
                </a:cubicBezTo>
                <a:cubicBezTo>
                  <a:pt x="4073673" y="3998927"/>
                  <a:pt x="4075348" y="4002622"/>
                  <a:pt x="4072856" y="4007520"/>
                </a:cubicBezTo>
                <a:cubicBezTo>
                  <a:pt x="4070364" y="4012418"/>
                  <a:pt x="4063533" y="4012891"/>
                  <a:pt x="4061255" y="4009153"/>
                </a:cubicBezTo>
                <a:close/>
                <a:moveTo>
                  <a:pt x="4065595" y="4169071"/>
                </a:moveTo>
                <a:cubicBezTo>
                  <a:pt x="4064950" y="4167902"/>
                  <a:pt x="4065380" y="4166450"/>
                  <a:pt x="4066497" y="4165762"/>
                </a:cubicBezTo>
                <a:cubicBezTo>
                  <a:pt x="4068559" y="4164611"/>
                  <a:pt x="4071180" y="4165359"/>
                  <a:pt x="4072340" y="4167434"/>
                </a:cubicBezTo>
                <a:cubicBezTo>
                  <a:pt x="4072641" y="4167937"/>
                  <a:pt x="4072813" y="4168495"/>
                  <a:pt x="4072856" y="4169071"/>
                </a:cubicBezTo>
                <a:cubicBezTo>
                  <a:pt x="4072856" y="4171391"/>
                  <a:pt x="4067185" y="4171391"/>
                  <a:pt x="4065595" y="4168813"/>
                </a:cubicBezTo>
                <a:close/>
                <a:moveTo>
                  <a:pt x="4088925" y="4216333"/>
                </a:moveTo>
                <a:cubicBezTo>
                  <a:pt x="4087937" y="4214782"/>
                  <a:pt x="4087464" y="4212969"/>
                  <a:pt x="4087507" y="4211134"/>
                </a:cubicBezTo>
                <a:cubicBezTo>
                  <a:pt x="4087507" y="4208771"/>
                  <a:pt x="4084844" y="4206494"/>
                  <a:pt x="4080203" y="4204947"/>
                </a:cubicBezTo>
                <a:cubicBezTo>
                  <a:pt x="4071610" y="4202026"/>
                  <a:pt x="4069505" y="4199448"/>
                  <a:pt x="4072899" y="4195280"/>
                </a:cubicBezTo>
                <a:cubicBezTo>
                  <a:pt x="4075520" y="4191993"/>
                  <a:pt x="4080289" y="4191448"/>
                  <a:pt x="4083597" y="4194064"/>
                </a:cubicBezTo>
                <a:cubicBezTo>
                  <a:pt x="4084027" y="4194421"/>
                  <a:pt x="4084457" y="4194829"/>
                  <a:pt x="4084801" y="4195280"/>
                </a:cubicBezTo>
                <a:cubicBezTo>
                  <a:pt x="4085961" y="4197046"/>
                  <a:pt x="4087593" y="4198412"/>
                  <a:pt x="4089570" y="4199190"/>
                </a:cubicBezTo>
                <a:cubicBezTo>
                  <a:pt x="4091761" y="4200453"/>
                  <a:pt x="4093050" y="4202821"/>
                  <a:pt x="4092921" y="4205334"/>
                </a:cubicBezTo>
                <a:cubicBezTo>
                  <a:pt x="4093007" y="4208041"/>
                  <a:pt x="4093394" y="4210731"/>
                  <a:pt x="4093995" y="4213369"/>
                </a:cubicBezTo>
                <a:cubicBezTo>
                  <a:pt x="4094339" y="4215019"/>
                  <a:pt x="4093265" y="4216630"/>
                  <a:pt x="4091589" y="4216961"/>
                </a:cubicBezTo>
                <a:cubicBezTo>
                  <a:pt x="4090644" y="4217158"/>
                  <a:pt x="4089656" y="4216875"/>
                  <a:pt x="4088925" y="4216205"/>
                </a:cubicBezTo>
                <a:close/>
                <a:moveTo>
                  <a:pt x="4114705" y="4235883"/>
                </a:moveTo>
                <a:cubicBezTo>
                  <a:pt x="4110752" y="4240695"/>
                  <a:pt x="4106799" y="4239492"/>
                  <a:pt x="4103190" y="4232402"/>
                </a:cubicBezTo>
                <a:cubicBezTo>
                  <a:pt x="4100054" y="4226258"/>
                  <a:pt x="4100096" y="4225614"/>
                  <a:pt x="4103663" y="4222864"/>
                </a:cubicBezTo>
                <a:cubicBezTo>
                  <a:pt x="4109721" y="4218095"/>
                  <a:pt x="4115779" y="4219985"/>
                  <a:pt x="4116552" y="4226860"/>
                </a:cubicBezTo>
                <a:cubicBezTo>
                  <a:pt x="4116896" y="4229958"/>
                  <a:pt x="4116208" y="4233086"/>
                  <a:pt x="4114618" y="4235754"/>
                </a:cubicBezTo>
                <a:close/>
                <a:moveTo>
                  <a:pt x="4117755" y="4199448"/>
                </a:moveTo>
                <a:cubicBezTo>
                  <a:pt x="4116337" y="4193561"/>
                  <a:pt x="4105639" y="4181531"/>
                  <a:pt x="4101729" y="4181531"/>
                </a:cubicBezTo>
                <a:cubicBezTo>
                  <a:pt x="4100741" y="4181531"/>
                  <a:pt x="4101385" y="4183679"/>
                  <a:pt x="4103147" y="4186300"/>
                </a:cubicBezTo>
                <a:cubicBezTo>
                  <a:pt x="4109506" y="4195452"/>
                  <a:pt x="4105811" y="4197214"/>
                  <a:pt x="4096788" y="4189351"/>
                </a:cubicBezTo>
                <a:lnTo>
                  <a:pt x="4091073" y="4184367"/>
                </a:lnTo>
                <a:lnTo>
                  <a:pt x="4095628" y="4179769"/>
                </a:lnTo>
                <a:cubicBezTo>
                  <a:pt x="4097604" y="4177918"/>
                  <a:pt x="4099065" y="4175597"/>
                  <a:pt x="4099925" y="4173024"/>
                </a:cubicBezTo>
                <a:cubicBezTo>
                  <a:pt x="4099968" y="4171872"/>
                  <a:pt x="4100870" y="4170940"/>
                  <a:pt x="4102030" y="4170918"/>
                </a:cubicBezTo>
                <a:cubicBezTo>
                  <a:pt x="4103190" y="4170918"/>
                  <a:pt x="4104135" y="4172250"/>
                  <a:pt x="4104135" y="4173883"/>
                </a:cubicBezTo>
                <a:cubicBezTo>
                  <a:pt x="4104135" y="4175516"/>
                  <a:pt x="4107229" y="4177406"/>
                  <a:pt x="4111439" y="4178180"/>
                </a:cubicBezTo>
                <a:cubicBezTo>
                  <a:pt x="4115650" y="4178953"/>
                  <a:pt x="4118787" y="4180586"/>
                  <a:pt x="4118787" y="4181832"/>
                </a:cubicBezTo>
                <a:cubicBezTo>
                  <a:pt x="4119517" y="4185162"/>
                  <a:pt x="4120677" y="4188380"/>
                  <a:pt x="4122224" y="4191413"/>
                </a:cubicBezTo>
                <a:cubicBezTo>
                  <a:pt x="4125360" y="4198159"/>
                  <a:pt x="4125403" y="4199104"/>
                  <a:pt x="4122224" y="4202198"/>
                </a:cubicBezTo>
                <a:cubicBezTo>
                  <a:pt x="4119044" y="4205291"/>
                  <a:pt x="4119001" y="4204947"/>
                  <a:pt x="4117669" y="4199319"/>
                </a:cubicBezTo>
                <a:close/>
                <a:moveTo>
                  <a:pt x="4129442" y="4245421"/>
                </a:moveTo>
                <a:cubicBezTo>
                  <a:pt x="4129313" y="4242968"/>
                  <a:pt x="4128067" y="4240712"/>
                  <a:pt x="4126048" y="4239320"/>
                </a:cubicBezTo>
                <a:cubicBezTo>
                  <a:pt x="4123727" y="4238031"/>
                  <a:pt x="4122482" y="4234121"/>
                  <a:pt x="4122224" y="4227547"/>
                </a:cubicBezTo>
                <a:cubicBezTo>
                  <a:pt x="4121837" y="4224278"/>
                  <a:pt x="4121837" y="4220978"/>
                  <a:pt x="4122224" y="4217708"/>
                </a:cubicBezTo>
                <a:cubicBezTo>
                  <a:pt x="4124157" y="4218250"/>
                  <a:pt x="4126048" y="4218907"/>
                  <a:pt x="4127895" y="4219685"/>
                </a:cubicBezTo>
                <a:cubicBezTo>
                  <a:pt x="4132192" y="4221231"/>
                  <a:pt x="4132793" y="4222735"/>
                  <a:pt x="4131934" y="4227247"/>
                </a:cubicBezTo>
                <a:cubicBezTo>
                  <a:pt x="4131118" y="4230877"/>
                  <a:pt x="4132406" y="4234662"/>
                  <a:pt x="4135328" y="4237000"/>
                </a:cubicBezTo>
                <a:cubicBezTo>
                  <a:pt x="4139066" y="4240566"/>
                  <a:pt x="4139367" y="4241855"/>
                  <a:pt x="4137175" y="4245378"/>
                </a:cubicBezTo>
                <a:cubicBezTo>
                  <a:pt x="4133910" y="4250620"/>
                  <a:pt x="4129356" y="4250663"/>
                  <a:pt x="4129356" y="4245292"/>
                </a:cubicBezTo>
                <a:close/>
                <a:moveTo>
                  <a:pt x="4152429" y="4275024"/>
                </a:moveTo>
                <a:cubicBezTo>
                  <a:pt x="4149765" y="4273688"/>
                  <a:pt x="4146800" y="4272996"/>
                  <a:pt x="4143835" y="4273005"/>
                </a:cubicBezTo>
                <a:cubicBezTo>
                  <a:pt x="4137391" y="4273005"/>
                  <a:pt x="4133996" y="4269095"/>
                  <a:pt x="4138121" y="4266474"/>
                </a:cubicBezTo>
                <a:cubicBezTo>
                  <a:pt x="4140398" y="4265014"/>
                  <a:pt x="4140269" y="4263939"/>
                  <a:pt x="4137348" y="4260717"/>
                </a:cubicBezTo>
                <a:cubicBezTo>
                  <a:pt x="4132621" y="4255389"/>
                  <a:pt x="4132793" y="4251694"/>
                  <a:pt x="4137820" y="4251694"/>
                </a:cubicBezTo>
                <a:cubicBezTo>
                  <a:pt x="4140355" y="4251638"/>
                  <a:pt x="4142847" y="4251187"/>
                  <a:pt x="4145210" y="4250362"/>
                </a:cubicBezTo>
                <a:cubicBezTo>
                  <a:pt x="4148003" y="4249288"/>
                  <a:pt x="4148390" y="4250019"/>
                  <a:pt x="4147316" y="4254444"/>
                </a:cubicBezTo>
                <a:cubicBezTo>
                  <a:pt x="4146242" y="4258869"/>
                  <a:pt x="4146972" y="4260416"/>
                  <a:pt x="4150108" y="4262092"/>
                </a:cubicBezTo>
                <a:cubicBezTo>
                  <a:pt x="4152815" y="4263969"/>
                  <a:pt x="4154792" y="4266762"/>
                  <a:pt x="4155608" y="4269954"/>
                </a:cubicBezTo>
                <a:cubicBezTo>
                  <a:pt x="4157069" y="4276528"/>
                  <a:pt x="4156467" y="4277516"/>
                  <a:pt x="4152429" y="4274896"/>
                </a:cubicBezTo>
                <a:close/>
                <a:moveTo>
                  <a:pt x="4158916" y="4213369"/>
                </a:moveTo>
                <a:cubicBezTo>
                  <a:pt x="4152772" y="4216720"/>
                  <a:pt x="4152299" y="4213154"/>
                  <a:pt x="4157928" y="4205979"/>
                </a:cubicBezTo>
                <a:lnTo>
                  <a:pt x="4162955" y="4199620"/>
                </a:lnTo>
                <a:lnTo>
                  <a:pt x="4162955" y="4205334"/>
                </a:lnTo>
                <a:lnTo>
                  <a:pt x="4162955" y="4205334"/>
                </a:lnTo>
                <a:cubicBezTo>
                  <a:pt x="4163127" y="4208522"/>
                  <a:pt x="4161537" y="4211547"/>
                  <a:pt x="4158830" y="4213240"/>
                </a:cubicBezTo>
                <a:close/>
                <a:moveTo>
                  <a:pt x="4162955" y="3967992"/>
                </a:moveTo>
                <a:cubicBezTo>
                  <a:pt x="4161795" y="3967261"/>
                  <a:pt x="4160850" y="3967562"/>
                  <a:pt x="4160850" y="3968679"/>
                </a:cubicBezTo>
                <a:cubicBezTo>
                  <a:pt x="4160850" y="3972159"/>
                  <a:pt x="4155006" y="3973190"/>
                  <a:pt x="4152515" y="3970140"/>
                </a:cubicBezTo>
                <a:cubicBezTo>
                  <a:pt x="4150667" y="3967863"/>
                  <a:pt x="4151139" y="3966660"/>
                  <a:pt x="4154620" y="3964769"/>
                </a:cubicBezTo>
                <a:cubicBezTo>
                  <a:pt x="4159518" y="3962105"/>
                  <a:pt x="4165060" y="3963265"/>
                  <a:pt x="4165060" y="3966960"/>
                </a:cubicBezTo>
                <a:cubicBezTo>
                  <a:pt x="4164975" y="3968120"/>
                  <a:pt x="4164029" y="3968550"/>
                  <a:pt x="4162869" y="3967863"/>
                </a:cubicBezTo>
                <a:close/>
                <a:moveTo>
                  <a:pt x="4167853" y="4041377"/>
                </a:moveTo>
                <a:cubicBezTo>
                  <a:pt x="4163556" y="4035963"/>
                  <a:pt x="4163556" y="4035620"/>
                  <a:pt x="4167037" y="4030807"/>
                </a:cubicBezTo>
                <a:cubicBezTo>
                  <a:pt x="4169314" y="4027757"/>
                  <a:pt x="4171334" y="4026511"/>
                  <a:pt x="4172107" y="4028101"/>
                </a:cubicBezTo>
                <a:cubicBezTo>
                  <a:pt x="4172837" y="4029364"/>
                  <a:pt x="4172494" y="4030992"/>
                  <a:pt x="4171248" y="4031795"/>
                </a:cubicBezTo>
                <a:cubicBezTo>
                  <a:pt x="4169701" y="4032741"/>
                  <a:pt x="4169915" y="4034331"/>
                  <a:pt x="4171978" y="4036737"/>
                </a:cubicBezTo>
                <a:cubicBezTo>
                  <a:pt x="4173653" y="4038606"/>
                  <a:pt x="4174298" y="4041175"/>
                  <a:pt x="4173696" y="4043611"/>
                </a:cubicBezTo>
                <a:cubicBezTo>
                  <a:pt x="4172537" y="4046361"/>
                  <a:pt x="4171548" y="4045931"/>
                  <a:pt x="4167767" y="4041248"/>
                </a:cubicBezTo>
                <a:close/>
                <a:moveTo>
                  <a:pt x="4173782" y="4063246"/>
                </a:moveTo>
                <a:cubicBezTo>
                  <a:pt x="4177649" y="4063461"/>
                  <a:pt x="4180571" y="4064578"/>
                  <a:pt x="4180356" y="4065738"/>
                </a:cubicBezTo>
                <a:cubicBezTo>
                  <a:pt x="4179669" y="4069090"/>
                  <a:pt x="4174856" y="4069133"/>
                  <a:pt x="4170646" y="4065738"/>
                </a:cubicBezTo>
                <a:cubicBezTo>
                  <a:pt x="4167080" y="4063032"/>
                  <a:pt x="4167337" y="4062817"/>
                  <a:pt x="4173911" y="4063118"/>
                </a:cubicBezTo>
                <a:close/>
                <a:moveTo>
                  <a:pt x="4169228" y="4075191"/>
                </a:moveTo>
                <a:cubicBezTo>
                  <a:pt x="4169228" y="4073945"/>
                  <a:pt x="4170173" y="4073515"/>
                  <a:pt x="4171334" y="4074246"/>
                </a:cubicBezTo>
                <a:cubicBezTo>
                  <a:pt x="4172494" y="4074976"/>
                  <a:pt x="4173439" y="4075964"/>
                  <a:pt x="4173439" y="4076480"/>
                </a:cubicBezTo>
                <a:cubicBezTo>
                  <a:pt x="4173439" y="4076995"/>
                  <a:pt x="4172494" y="4077425"/>
                  <a:pt x="4171334" y="4077425"/>
                </a:cubicBezTo>
                <a:cubicBezTo>
                  <a:pt x="4170130" y="4077429"/>
                  <a:pt x="4169142" y="4076450"/>
                  <a:pt x="4169142" y="4075242"/>
                </a:cubicBezTo>
                <a:cubicBezTo>
                  <a:pt x="4169142" y="4075182"/>
                  <a:pt x="4169142" y="4075122"/>
                  <a:pt x="4169142" y="4075062"/>
                </a:cubicBezTo>
                <a:close/>
                <a:moveTo>
                  <a:pt x="4172365" y="4088081"/>
                </a:moveTo>
                <a:cubicBezTo>
                  <a:pt x="4173095" y="4086921"/>
                  <a:pt x="4174083" y="4085975"/>
                  <a:pt x="4174599" y="4085975"/>
                </a:cubicBezTo>
                <a:cubicBezTo>
                  <a:pt x="4175115" y="4085975"/>
                  <a:pt x="4175501" y="4086921"/>
                  <a:pt x="4175501" y="4088081"/>
                </a:cubicBezTo>
                <a:cubicBezTo>
                  <a:pt x="4175501" y="4089267"/>
                  <a:pt x="4174556" y="4090229"/>
                  <a:pt x="4173353" y="4090229"/>
                </a:cubicBezTo>
                <a:cubicBezTo>
                  <a:pt x="4173353" y="4090229"/>
                  <a:pt x="4173310" y="4090229"/>
                  <a:pt x="4173310" y="4090229"/>
                </a:cubicBezTo>
                <a:cubicBezTo>
                  <a:pt x="4171978" y="4090057"/>
                  <a:pt x="4171591" y="4089327"/>
                  <a:pt x="4172279" y="4087909"/>
                </a:cubicBezTo>
                <a:close/>
                <a:moveTo>
                  <a:pt x="4174384" y="4151713"/>
                </a:moveTo>
                <a:cubicBezTo>
                  <a:pt x="4173653" y="4150467"/>
                  <a:pt x="4173439" y="4149006"/>
                  <a:pt x="4173997" y="4148490"/>
                </a:cubicBezTo>
                <a:cubicBezTo>
                  <a:pt x="4175415" y="4146987"/>
                  <a:pt x="4181817" y="4149951"/>
                  <a:pt x="4181817" y="4152056"/>
                </a:cubicBezTo>
                <a:cubicBezTo>
                  <a:pt x="4181817" y="4154162"/>
                  <a:pt x="4175974" y="4154291"/>
                  <a:pt x="4174298" y="4151541"/>
                </a:cubicBezTo>
                <a:close/>
                <a:moveTo>
                  <a:pt x="4177177" y="4193819"/>
                </a:moveTo>
                <a:cubicBezTo>
                  <a:pt x="4176489" y="4197343"/>
                  <a:pt x="4176360" y="4197343"/>
                  <a:pt x="4175029" y="4193819"/>
                </a:cubicBezTo>
                <a:cubicBezTo>
                  <a:pt x="4173396" y="4189523"/>
                  <a:pt x="4180571" y="4184195"/>
                  <a:pt x="4182848" y="4187933"/>
                </a:cubicBezTo>
                <a:cubicBezTo>
                  <a:pt x="4183536" y="4189093"/>
                  <a:pt x="4182848" y="4190038"/>
                  <a:pt x="4181044" y="4190038"/>
                </a:cubicBezTo>
                <a:cubicBezTo>
                  <a:pt x="4179067" y="4190244"/>
                  <a:pt x="4177477" y="4191709"/>
                  <a:pt x="4177091" y="4193647"/>
                </a:cubicBezTo>
                <a:close/>
                <a:moveTo>
                  <a:pt x="4191012" y="4199276"/>
                </a:moveTo>
                <a:cubicBezTo>
                  <a:pt x="4189293" y="4198597"/>
                  <a:pt x="4187360" y="4199078"/>
                  <a:pt x="4186156" y="4200479"/>
                </a:cubicBezTo>
                <a:cubicBezTo>
                  <a:pt x="4185340" y="4201811"/>
                  <a:pt x="4184008" y="4202283"/>
                  <a:pt x="4183235" y="4201510"/>
                </a:cubicBezTo>
                <a:cubicBezTo>
                  <a:pt x="4181087" y="4199276"/>
                  <a:pt x="4186027" y="4194378"/>
                  <a:pt x="4190453" y="4194378"/>
                </a:cubicBezTo>
                <a:cubicBezTo>
                  <a:pt x="4192387" y="4194176"/>
                  <a:pt x="4194105" y="4195551"/>
                  <a:pt x="4194363" y="4197471"/>
                </a:cubicBezTo>
                <a:cubicBezTo>
                  <a:pt x="4194277" y="4199319"/>
                  <a:pt x="4193074" y="4199963"/>
                  <a:pt x="4191098" y="4199104"/>
                </a:cubicBezTo>
                <a:close/>
                <a:moveTo>
                  <a:pt x="4191270" y="4165978"/>
                </a:moveTo>
                <a:cubicBezTo>
                  <a:pt x="4195222" y="4167524"/>
                  <a:pt x="4195308" y="4170961"/>
                  <a:pt x="4191270" y="4170961"/>
                </a:cubicBezTo>
                <a:cubicBezTo>
                  <a:pt x="4189637" y="4170961"/>
                  <a:pt x="4187918" y="4173110"/>
                  <a:pt x="4187446" y="4175774"/>
                </a:cubicBezTo>
                <a:cubicBezTo>
                  <a:pt x="4186758" y="4179812"/>
                  <a:pt x="4186415" y="4180070"/>
                  <a:pt x="4185082" y="4176977"/>
                </a:cubicBezTo>
                <a:cubicBezTo>
                  <a:pt x="4182934" y="4171993"/>
                  <a:pt x="4187231" y="4164259"/>
                  <a:pt x="4191098" y="4165806"/>
                </a:cubicBezTo>
                <a:close/>
                <a:moveTo>
                  <a:pt x="4198445" y="4147588"/>
                </a:moveTo>
                <a:cubicBezTo>
                  <a:pt x="4197199" y="4147588"/>
                  <a:pt x="4196727" y="4146729"/>
                  <a:pt x="4197371" y="4145698"/>
                </a:cubicBezTo>
                <a:cubicBezTo>
                  <a:pt x="4198875" y="4143249"/>
                  <a:pt x="4189465" y="4140842"/>
                  <a:pt x="4185125" y="4142518"/>
                </a:cubicBezTo>
                <a:cubicBezTo>
                  <a:pt x="4183278" y="4143249"/>
                  <a:pt x="4181817" y="4142819"/>
                  <a:pt x="4181817" y="4141616"/>
                </a:cubicBezTo>
                <a:cubicBezTo>
                  <a:pt x="4181258" y="4139429"/>
                  <a:pt x="4180056" y="4137457"/>
                  <a:pt x="4178380" y="4135944"/>
                </a:cubicBezTo>
                <a:cubicBezTo>
                  <a:pt x="4176060" y="4133581"/>
                  <a:pt x="4175630" y="4131648"/>
                  <a:pt x="4177091" y="4130316"/>
                </a:cubicBezTo>
                <a:cubicBezTo>
                  <a:pt x="4180313" y="4127008"/>
                  <a:pt x="4200636" y="4138479"/>
                  <a:pt x="4200636" y="4143549"/>
                </a:cubicBezTo>
                <a:cubicBezTo>
                  <a:pt x="4200550" y="4145612"/>
                  <a:pt x="4199691" y="4147416"/>
                  <a:pt x="4198359" y="4147416"/>
                </a:cubicBezTo>
                <a:close/>
                <a:moveTo>
                  <a:pt x="4206522" y="4189480"/>
                </a:moveTo>
                <a:cubicBezTo>
                  <a:pt x="4210819" y="4196440"/>
                  <a:pt x="4210819" y="4197471"/>
                  <a:pt x="4208069" y="4200479"/>
                </a:cubicBezTo>
                <a:cubicBezTo>
                  <a:pt x="4205320" y="4203487"/>
                  <a:pt x="4204073" y="4202326"/>
                  <a:pt x="4204976" y="4198073"/>
                </a:cubicBezTo>
                <a:cubicBezTo>
                  <a:pt x="4204073" y="4195147"/>
                  <a:pt x="4203042" y="4192277"/>
                  <a:pt x="4201796" y="4189480"/>
                </a:cubicBezTo>
                <a:cubicBezTo>
                  <a:pt x="4197543" y="4179297"/>
                  <a:pt x="4200120" y="4179254"/>
                  <a:pt x="4206436" y="4189308"/>
                </a:cubicBezTo>
                <a:close/>
                <a:moveTo>
                  <a:pt x="4215889" y="4221919"/>
                </a:moveTo>
                <a:cubicBezTo>
                  <a:pt x="4210862" y="4218048"/>
                  <a:pt x="4206436" y="4213459"/>
                  <a:pt x="4202741" y="4208299"/>
                </a:cubicBezTo>
                <a:cubicBezTo>
                  <a:pt x="4204847" y="4208148"/>
                  <a:pt x="4206909" y="4208307"/>
                  <a:pt x="4208972" y="4208771"/>
                </a:cubicBezTo>
                <a:cubicBezTo>
                  <a:pt x="4216190" y="4209888"/>
                  <a:pt x="4220486" y="4214228"/>
                  <a:pt x="4218767" y="4218782"/>
                </a:cubicBezTo>
                <a:cubicBezTo>
                  <a:pt x="4217994" y="4220372"/>
                  <a:pt x="4216877" y="4221790"/>
                  <a:pt x="4215803" y="4221747"/>
                </a:cubicBezTo>
                <a:close/>
                <a:moveTo>
                  <a:pt x="4217307" y="4230512"/>
                </a:moveTo>
                <a:cubicBezTo>
                  <a:pt x="4218467" y="4230512"/>
                  <a:pt x="4220014" y="4232918"/>
                  <a:pt x="4220744" y="4235883"/>
                </a:cubicBezTo>
                <a:cubicBezTo>
                  <a:pt x="4221732" y="4239921"/>
                  <a:pt x="4223021" y="4240953"/>
                  <a:pt x="4226029" y="4239964"/>
                </a:cubicBezTo>
                <a:cubicBezTo>
                  <a:pt x="4230325" y="4238547"/>
                  <a:pt x="4231228" y="4241125"/>
                  <a:pt x="4227447" y="4244948"/>
                </a:cubicBezTo>
                <a:cubicBezTo>
                  <a:pt x="4223666" y="4248772"/>
                  <a:pt x="4222634" y="4248171"/>
                  <a:pt x="4220057" y="4244948"/>
                </a:cubicBezTo>
                <a:cubicBezTo>
                  <a:pt x="4216877" y="4240566"/>
                  <a:pt x="4214815" y="4230340"/>
                  <a:pt x="4217221" y="4230340"/>
                </a:cubicBezTo>
                <a:close/>
                <a:moveTo>
                  <a:pt x="4217307" y="4264455"/>
                </a:moveTo>
                <a:cubicBezTo>
                  <a:pt x="4217307" y="4259471"/>
                  <a:pt x="4220400" y="4257452"/>
                  <a:pt x="4225513" y="4259127"/>
                </a:cubicBezTo>
                <a:cubicBezTo>
                  <a:pt x="4230626" y="4260803"/>
                  <a:pt x="4232946" y="4266818"/>
                  <a:pt x="4229423" y="4269095"/>
                </a:cubicBezTo>
                <a:cubicBezTo>
                  <a:pt x="4224053" y="4272360"/>
                  <a:pt x="4217307" y="4269783"/>
                  <a:pt x="4217307" y="4264283"/>
                </a:cubicBezTo>
                <a:close/>
                <a:moveTo>
                  <a:pt x="4268092" y="4324005"/>
                </a:moveTo>
                <a:cubicBezTo>
                  <a:pt x="4266202" y="4323515"/>
                  <a:pt x="4264526" y="4322394"/>
                  <a:pt x="4263366" y="4320826"/>
                </a:cubicBezTo>
                <a:cubicBezTo>
                  <a:pt x="4261948" y="4319021"/>
                  <a:pt x="4261691" y="4317604"/>
                  <a:pt x="4262850" y="4317604"/>
                </a:cubicBezTo>
                <a:cubicBezTo>
                  <a:pt x="4264741" y="4318106"/>
                  <a:pt x="4266417" y="4319245"/>
                  <a:pt x="4267577" y="4320826"/>
                </a:cubicBezTo>
                <a:cubicBezTo>
                  <a:pt x="4269038" y="4322416"/>
                  <a:pt x="4269252" y="4323834"/>
                  <a:pt x="4268092" y="4323834"/>
                </a:cubicBezTo>
                <a:close/>
                <a:moveTo>
                  <a:pt x="4273162" y="4305745"/>
                </a:moveTo>
                <a:cubicBezTo>
                  <a:pt x="4270498" y="4311459"/>
                  <a:pt x="4263581" y="4314596"/>
                  <a:pt x="4262378" y="4310557"/>
                </a:cubicBezTo>
                <a:cubicBezTo>
                  <a:pt x="4258081" y="4296078"/>
                  <a:pt x="4259370" y="4294101"/>
                  <a:pt x="4270412" y="4298398"/>
                </a:cubicBezTo>
                <a:cubicBezTo>
                  <a:pt x="4275139" y="4299859"/>
                  <a:pt x="4275396" y="4300761"/>
                  <a:pt x="4273162" y="4305573"/>
                </a:cubicBezTo>
                <a:close/>
                <a:moveTo>
                  <a:pt x="4272776" y="4292297"/>
                </a:moveTo>
                <a:cubicBezTo>
                  <a:pt x="4266975" y="4294617"/>
                  <a:pt x="4266631" y="4294574"/>
                  <a:pt x="4263796" y="4291695"/>
                </a:cubicBezTo>
                <a:cubicBezTo>
                  <a:pt x="4260960" y="4288816"/>
                  <a:pt x="4260315" y="4283617"/>
                  <a:pt x="4262421" y="4283617"/>
                </a:cubicBezTo>
                <a:cubicBezTo>
                  <a:pt x="4265171" y="4284529"/>
                  <a:pt x="4267791" y="4285710"/>
                  <a:pt x="4270284" y="4287141"/>
                </a:cubicBezTo>
                <a:cubicBezTo>
                  <a:pt x="4276385" y="4290191"/>
                  <a:pt x="4276600" y="4290621"/>
                  <a:pt x="4272733" y="4292125"/>
                </a:cubicBezTo>
                <a:close/>
                <a:moveTo>
                  <a:pt x="4278619" y="4277259"/>
                </a:moveTo>
                <a:cubicBezTo>
                  <a:pt x="4275010" y="4286496"/>
                  <a:pt x="4270799" y="4288301"/>
                  <a:pt x="4268995" y="4281340"/>
                </a:cubicBezTo>
                <a:cubicBezTo>
                  <a:pt x="4268049" y="4277645"/>
                  <a:pt x="4267190" y="4277302"/>
                  <a:pt x="4263667" y="4279192"/>
                </a:cubicBezTo>
                <a:cubicBezTo>
                  <a:pt x="4261390" y="4280460"/>
                  <a:pt x="4258898" y="4281250"/>
                  <a:pt x="4256320" y="4281512"/>
                </a:cubicBezTo>
                <a:cubicBezTo>
                  <a:pt x="4249531" y="4281512"/>
                  <a:pt x="4242528" y="4285594"/>
                  <a:pt x="4243731" y="4288859"/>
                </a:cubicBezTo>
                <a:cubicBezTo>
                  <a:pt x="4244418" y="4290681"/>
                  <a:pt x="4246094" y="4291953"/>
                  <a:pt x="4248027" y="4292125"/>
                </a:cubicBezTo>
                <a:cubicBezTo>
                  <a:pt x="4249660" y="4292125"/>
                  <a:pt x="4250949" y="4293070"/>
                  <a:pt x="4250949" y="4294187"/>
                </a:cubicBezTo>
                <a:cubicBezTo>
                  <a:pt x="4250949" y="4295304"/>
                  <a:pt x="4248113" y="4297753"/>
                  <a:pt x="4244676" y="4299558"/>
                </a:cubicBezTo>
                <a:cubicBezTo>
                  <a:pt x="4238489" y="4302780"/>
                  <a:pt x="4238360" y="4302737"/>
                  <a:pt x="4238360" y="4297539"/>
                </a:cubicBezTo>
                <a:cubicBezTo>
                  <a:pt x="4238833" y="4294320"/>
                  <a:pt x="4236598" y="4291334"/>
                  <a:pt x="4233376" y="4290870"/>
                </a:cubicBezTo>
                <a:cubicBezTo>
                  <a:pt x="4233290" y="4290857"/>
                  <a:pt x="4233161" y="4290844"/>
                  <a:pt x="4233075" y="4290836"/>
                </a:cubicBezTo>
                <a:cubicBezTo>
                  <a:pt x="4226587" y="4289203"/>
                  <a:pt x="4227361" y="4284950"/>
                  <a:pt x="4234364" y="4283961"/>
                </a:cubicBezTo>
                <a:cubicBezTo>
                  <a:pt x="4241367" y="4282973"/>
                  <a:pt x="4244418" y="4279923"/>
                  <a:pt x="4242957" y="4275067"/>
                </a:cubicBezTo>
                <a:cubicBezTo>
                  <a:pt x="4241496" y="4270212"/>
                  <a:pt x="4242957" y="4269826"/>
                  <a:pt x="4249230" y="4273864"/>
                </a:cubicBezTo>
                <a:cubicBezTo>
                  <a:pt x="4254172" y="4275991"/>
                  <a:pt x="4259499" y="4277005"/>
                  <a:pt x="4264870" y="4276829"/>
                </a:cubicBezTo>
                <a:cubicBezTo>
                  <a:pt x="4274150" y="4276829"/>
                  <a:pt x="4275869" y="4276142"/>
                  <a:pt x="4275869" y="4272833"/>
                </a:cubicBezTo>
                <a:cubicBezTo>
                  <a:pt x="4276127" y="4270251"/>
                  <a:pt x="4277631" y="4267961"/>
                  <a:pt x="4279908" y="4266689"/>
                </a:cubicBezTo>
                <a:cubicBezTo>
                  <a:pt x="4285021" y="4263896"/>
                  <a:pt x="4288501" y="4263896"/>
                  <a:pt x="4288501" y="4266689"/>
                </a:cubicBezTo>
                <a:cubicBezTo>
                  <a:pt x="4288501" y="4267849"/>
                  <a:pt x="4286997" y="4268795"/>
                  <a:pt x="4285193" y="4268795"/>
                </a:cubicBezTo>
                <a:cubicBezTo>
                  <a:pt x="4283388" y="4268795"/>
                  <a:pt x="4280510" y="4272146"/>
                  <a:pt x="4278619" y="4277087"/>
                </a:cubicBezTo>
                <a:close/>
                <a:moveTo>
                  <a:pt x="4284505" y="4275282"/>
                </a:moveTo>
                <a:cubicBezTo>
                  <a:pt x="4282400" y="4273950"/>
                  <a:pt x="4283044" y="4273521"/>
                  <a:pt x="4286954" y="4273735"/>
                </a:cubicBezTo>
                <a:cubicBezTo>
                  <a:pt x="4289876" y="4273735"/>
                  <a:pt x="4291852" y="4274767"/>
                  <a:pt x="4291251" y="4275669"/>
                </a:cubicBezTo>
                <a:cubicBezTo>
                  <a:pt x="4289919" y="4277559"/>
                  <a:pt x="4288157" y="4277473"/>
                  <a:pt x="4284505" y="4275110"/>
                </a:cubicBezTo>
                <a:close/>
                <a:moveTo>
                  <a:pt x="4288243" y="4220372"/>
                </a:moveTo>
                <a:cubicBezTo>
                  <a:pt x="4286782" y="4220673"/>
                  <a:pt x="4285236" y="4219255"/>
                  <a:pt x="4284806" y="4217193"/>
                </a:cubicBezTo>
                <a:cubicBezTo>
                  <a:pt x="4284419" y="4215457"/>
                  <a:pt x="4285493" y="4213730"/>
                  <a:pt x="4287212" y="4213326"/>
                </a:cubicBezTo>
                <a:cubicBezTo>
                  <a:pt x="4288802" y="4212969"/>
                  <a:pt x="4290391" y="4213807"/>
                  <a:pt x="4290950" y="4215302"/>
                </a:cubicBezTo>
                <a:cubicBezTo>
                  <a:pt x="4293743" y="4218232"/>
                  <a:pt x="4296965" y="4220724"/>
                  <a:pt x="4300488" y="4222692"/>
                </a:cubicBezTo>
                <a:cubicBezTo>
                  <a:pt x="4308050" y="4227504"/>
                  <a:pt x="4309081" y="4229051"/>
                  <a:pt x="4307621" y="4233004"/>
                </a:cubicBezTo>
                <a:cubicBezTo>
                  <a:pt x="4304871" y="4240566"/>
                  <a:pt x="4299028" y="4240394"/>
                  <a:pt x="4299028" y="4233004"/>
                </a:cubicBezTo>
                <a:cubicBezTo>
                  <a:pt x="4298813" y="4228020"/>
                  <a:pt x="4291509" y="4219470"/>
                  <a:pt x="4288243" y="4220200"/>
                </a:cubicBezTo>
                <a:close/>
                <a:moveTo>
                  <a:pt x="4310500" y="4277259"/>
                </a:moveTo>
                <a:cubicBezTo>
                  <a:pt x="4304398" y="4279579"/>
                  <a:pt x="4304098" y="4281555"/>
                  <a:pt x="4308437" y="4290148"/>
                </a:cubicBezTo>
                <a:cubicBezTo>
                  <a:pt x="4311574" y="4296292"/>
                  <a:pt x="4311531" y="4296421"/>
                  <a:pt x="4306418" y="4296421"/>
                </a:cubicBezTo>
                <a:cubicBezTo>
                  <a:pt x="4301305" y="4296421"/>
                  <a:pt x="4301305" y="4295734"/>
                  <a:pt x="4302379" y="4290277"/>
                </a:cubicBezTo>
                <a:cubicBezTo>
                  <a:pt x="4303496" y="4286410"/>
                  <a:pt x="4302250" y="4282247"/>
                  <a:pt x="4299200" y="4279622"/>
                </a:cubicBezTo>
                <a:cubicBezTo>
                  <a:pt x="4294559" y="4274939"/>
                  <a:pt x="4293442" y="4271029"/>
                  <a:pt x="4296750" y="4271029"/>
                </a:cubicBezTo>
                <a:cubicBezTo>
                  <a:pt x="4298770" y="4271626"/>
                  <a:pt x="4300574" y="4272790"/>
                  <a:pt x="4301949" y="4274380"/>
                </a:cubicBezTo>
                <a:cubicBezTo>
                  <a:pt x="4305000" y="4277431"/>
                  <a:pt x="4305386" y="4277431"/>
                  <a:pt x="4306504" y="4274380"/>
                </a:cubicBezTo>
                <a:cubicBezTo>
                  <a:pt x="4307621" y="4271329"/>
                  <a:pt x="4315698" y="4269740"/>
                  <a:pt x="4315698" y="4273220"/>
                </a:cubicBezTo>
                <a:cubicBezTo>
                  <a:pt x="4315698" y="4274079"/>
                  <a:pt x="4313378" y="4275970"/>
                  <a:pt x="4310500" y="4277087"/>
                </a:cubicBezTo>
                <a:close/>
                <a:moveTo>
                  <a:pt x="4318534" y="4259772"/>
                </a:moveTo>
                <a:cubicBezTo>
                  <a:pt x="4318062" y="4262736"/>
                  <a:pt x="4315355" y="4264812"/>
                  <a:pt x="4312347" y="4264498"/>
                </a:cubicBezTo>
                <a:cubicBezTo>
                  <a:pt x="4309597" y="4264498"/>
                  <a:pt x="4307363" y="4265486"/>
                  <a:pt x="4307363" y="4266646"/>
                </a:cubicBezTo>
                <a:cubicBezTo>
                  <a:pt x="4307363" y="4267806"/>
                  <a:pt x="4305000" y="4268752"/>
                  <a:pt x="4302121" y="4268752"/>
                </a:cubicBezTo>
                <a:cubicBezTo>
                  <a:pt x="4296364" y="4268752"/>
                  <a:pt x="4295032" y="4265057"/>
                  <a:pt x="4300102" y="4263123"/>
                </a:cubicBezTo>
                <a:cubicBezTo>
                  <a:pt x="4302121" y="4262307"/>
                  <a:pt x="4302809" y="4260373"/>
                  <a:pt x="4302035" y="4257838"/>
                </a:cubicBezTo>
                <a:cubicBezTo>
                  <a:pt x="4301090" y="4255978"/>
                  <a:pt x="4301820" y="4253701"/>
                  <a:pt x="4303668" y="4252751"/>
                </a:cubicBezTo>
                <a:cubicBezTo>
                  <a:pt x="4303840" y="4252674"/>
                  <a:pt x="4303969" y="4252609"/>
                  <a:pt x="4304141" y="4252553"/>
                </a:cubicBezTo>
                <a:cubicBezTo>
                  <a:pt x="4306332" y="4251694"/>
                  <a:pt x="4307019" y="4249847"/>
                  <a:pt x="4306160" y="4247054"/>
                </a:cubicBezTo>
                <a:cubicBezTo>
                  <a:pt x="4305300" y="4244261"/>
                  <a:pt x="4305730" y="4243015"/>
                  <a:pt x="4309726" y="4243574"/>
                </a:cubicBezTo>
                <a:cubicBezTo>
                  <a:pt x="4312476" y="4243857"/>
                  <a:pt x="4314796" y="4245855"/>
                  <a:pt x="4315440" y="4248558"/>
                </a:cubicBezTo>
                <a:cubicBezTo>
                  <a:pt x="4315698" y="4250568"/>
                  <a:pt x="4316600" y="4252446"/>
                  <a:pt x="4317976" y="4253928"/>
                </a:cubicBezTo>
                <a:cubicBezTo>
                  <a:pt x="4318964" y="4254401"/>
                  <a:pt x="4319221" y="4256893"/>
                  <a:pt x="4318534" y="4259600"/>
                </a:cubicBezTo>
                <a:close/>
                <a:moveTo>
                  <a:pt x="4316128" y="4236441"/>
                </a:moveTo>
                <a:cubicBezTo>
                  <a:pt x="4312261" y="4232488"/>
                  <a:pt x="4313163" y="4230512"/>
                  <a:pt x="4318878" y="4230512"/>
                </a:cubicBezTo>
                <a:cubicBezTo>
                  <a:pt x="4322702" y="4230512"/>
                  <a:pt x="4324076" y="4231629"/>
                  <a:pt x="4324076" y="4234809"/>
                </a:cubicBezTo>
                <a:cubicBezTo>
                  <a:pt x="4324291" y="4239277"/>
                  <a:pt x="4319995" y="4240179"/>
                  <a:pt x="4316128" y="4236269"/>
                </a:cubicBezTo>
                <a:close/>
                <a:moveTo>
                  <a:pt x="4324463" y="4277259"/>
                </a:moveTo>
                <a:cubicBezTo>
                  <a:pt x="4321714" y="4277259"/>
                  <a:pt x="4319909" y="4274724"/>
                  <a:pt x="4321155" y="4272661"/>
                </a:cubicBezTo>
                <a:cubicBezTo>
                  <a:pt x="4322401" y="4270599"/>
                  <a:pt x="4326182" y="4272360"/>
                  <a:pt x="4326182" y="4275239"/>
                </a:cubicBezTo>
                <a:cubicBezTo>
                  <a:pt x="4326139" y="4276266"/>
                  <a:pt x="4325323" y="4277087"/>
                  <a:pt x="4324291" y="4277087"/>
                </a:cubicBezTo>
                <a:close/>
                <a:moveTo>
                  <a:pt x="4332455" y="4253885"/>
                </a:moveTo>
                <a:cubicBezTo>
                  <a:pt x="4332455" y="4251522"/>
                  <a:pt x="4333873" y="4249589"/>
                  <a:pt x="4335634" y="4249589"/>
                </a:cubicBezTo>
                <a:cubicBezTo>
                  <a:pt x="4340876" y="4249589"/>
                  <a:pt x="4339114" y="4246452"/>
                  <a:pt x="4332455" y="4243917"/>
                </a:cubicBezTo>
                <a:cubicBezTo>
                  <a:pt x="4325795" y="4241382"/>
                  <a:pt x="4324377" y="4238031"/>
                  <a:pt x="4329877" y="4236055"/>
                </a:cubicBezTo>
                <a:cubicBezTo>
                  <a:pt x="4331853" y="4235324"/>
                  <a:pt x="4334689" y="4234164"/>
                  <a:pt x="4336150" y="4233477"/>
                </a:cubicBezTo>
                <a:cubicBezTo>
                  <a:pt x="4336966" y="4232991"/>
                  <a:pt x="4338040" y="4233262"/>
                  <a:pt x="4338513" y="4234078"/>
                </a:cubicBezTo>
                <a:cubicBezTo>
                  <a:pt x="4338685" y="4234413"/>
                  <a:pt x="4338771" y="4234809"/>
                  <a:pt x="4338728" y="4235195"/>
                </a:cubicBezTo>
                <a:cubicBezTo>
                  <a:pt x="4338728" y="4239148"/>
                  <a:pt x="4343626" y="4249589"/>
                  <a:pt x="4345431" y="4249589"/>
                </a:cubicBezTo>
                <a:cubicBezTo>
                  <a:pt x="4346590" y="4249305"/>
                  <a:pt x="4347579" y="4248541"/>
                  <a:pt x="4348181" y="4247483"/>
                </a:cubicBezTo>
                <a:cubicBezTo>
                  <a:pt x="4349899" y="4244691"/>
                  <a:pt x="4353422" y="4244777"/>
                  <a:pt x="4353422" y="4247483"/>
                </a:cubicBezTo>
                <a:cubicBezTo>
                  <a:pt x="4353422" y="4248729"/>
                  <a:pt x="4352477" y="4249159"/>
                  <a:pt x="4351317" y="4248429"/>
                </a:cubicBezTo>
                <a:cubicBezTo>
                  <a:pt x="4350157" y="4247698"/>
                  <a:pt x="4349212" y="4248128"/>
                  <a:pt x="4349212" y="4249374"/>
                </a:cubicBezTo>
                <a:cubicBezTo>
                  <a:pt x="4349169" y="4250568"/>
                  <a:pt x="4350114" y="4251561"/>
                  <a:pt x="4351317" y="4251608"/>
                </a:cubicBezTo>
                <a:cubicBezTo>
                  <a:pt x="4352434" y="4251582"/>
                  <a:pt x="4353379" y="4252463"/>
                  <a:pt x="4353422" y="4253585"/>
                </a:cubicBezTo>
                <a:cubicBezTo>
                  <a:pt x="4353422" y="4254702"/>
                  <a:pt x="4350243" y="4255088"/>
                  <a:pt x="4346333" y="4254444"/>
                </a:cubicBezTo>
                <a:cubicBezTo>
                  <a:pt x="4342423" y="4253800"/>
                  <a:pt x="4338685" y="4254444"/>
                  <a:pt x="4337740" y="4255647"/>
                </a:cubicBezTo>
                <a:cubicBezTo>
                  <a:pt x="4335548" y="4259385"/>
                  <a:pt x="4332455" y="4258311"/>
                  <a:pt x="4332455" y="4253714"/>
                </a:cubicBezTo>
                <a:close/>
                <a:moveTo>
                  <a:pt x="4364937" y="4278977"/>
                </a:moveTo>
                <a:cubicBezTo>
                  <a:pt x="4360941" y="4278505"/>
                  <a:pt x="4357332" y="4278977"/>
                  <a:pt x="4356988" y="4280223"/>
                </a:cubicBezTo>
                <a:cubicBezTo>
                  <a:pt x="4356645" y="4281469"/>
                  <a:pt x="4355700" y="4281426"/>
                  <a:pt x="4354797" y="4279923"/>
                </a:cubicBezTo>
                <a:cubicBezTo>
                  <a:pt x="4351876" y="4275110"/>
                  <a:pt x="4340447" y="4270728"/>
                  <a:pt x="4337611" y="4273263"/>
                </a:cubicBezTo>
                <a:cubicBezTo>
                  <a:pt x="4335376" y="4275153"/>
                  <a:pt x="4334775" y="4274681"/>
                  <a:pt x="4334775" y="4271158"/>
                </a:cubicBezTo>
                <a:cubicBezTo>
                  <a:pt x="4334775" y="4268666"/>
                  <a:pt x="4335720" y="4266861"/>
                  <a:pt x="4336881" y="4266861"/>
                </a:cubicBezTo>
                <a:cubicBezTo>
                  <a:pt x="4338040" y="4266861"/>
                  <a:pt x="4338943" y="4264842"/>
                  <a:pt x="4338943" y="4262564"/>
                </a:cubicBezTo>
                <a:cubicBezTo>
                  <a:pt x="4338943" y="4257495"/>
                  <a:pt x="4342895" y="4258268"/>
                  <a:pt x="4356774" y="4265529"/>
                </a:cubicBezTo>
                <a:cubicBezTo>
                  <a:pt x="4373358" y="4274079"/>
                  <a:pt x="4377182" y="4280266"/>
                  <a:pt x="4364937" y="4278805"/>
                </a:cubicBezTo>
                <a:close/>
                <a:moveTo>
                  <a:pt x="4355485" y="4253885"/>
                </a:moveTo>
                <a:cubicBezTo>
                  <a:pt x="4355485" y="4252682"/>
                  <a:pt x="4356945" y="4251737"/>
                  <a:pt x="4358664" y="4251737"/>
                </a:cubicBezTo>
                <a:cubicBezTo>
                  <a:pt x="4360383" y="4251737"/>
                  <a:pt x="4361800" y="4252682"/>
                  <a:pt x="4361800" y="4253885"/>
                </a:cubicBezTo>
                <a:cubicBezTo>
                  <a:pt x="4361800" y="4255088"/>
                  <a:pt x="4360383" y="4255991"/>
                  <a:pt x="4358664" y="4255991"/>
                </a:cubicBezTo>
                <a:cubicBezTo>
                  <a:pt x="4356945" y="4255991"/>
                  <a:pt x="4355485" y="4254874"/>
                  <a:pt x="4355485" y="4253714"/>
                </a:cubicBezTo>
                <a:close/>
                <a:moveTo>
                  <a:pt x="4385861" y="4281512"/>
                </a:moveTo>
                <a:cubicBezTo>
                  <a:pt x="4378944" y="4277731"/>
                  <a:pt x="4377268" y="4280137"/>
                  <a:pt x="4380362" y="4288473"/>
                </a:cubicBezTo>
                <a:cubicBezTo>
                  <a:pt x="4381866" y="4292254"/>
                  <a:pt x="4383584" y="4297066"/>
                  <a:pt x="4384185" y="4299042"/>
                </a:cubicBezTo>
                <a:cubicBezTo>
                  <a:pt x="4384787" y="4301019"/>
                  <a:pt x="4384185" y="4302737"/>
                  <a:pt x="4383240" y="4302737"/>
                </a:cubicBezTo>
                <a:cubicBezTo>
                  <a:pt x="4380447" y="4302737"/>
                  <a:pt x="4376151" y="4297410"/>
                  <a:pt x="4377698" y="4295820"/>
                </a:cubicBezTo>
                <a:cubicBezTo>
                  <a:pt x="4378342" y="4295175"/>
                  <a:pt x="4377225" y="4292039"/>
                  <a:pt x="4375206" y="4288945"/>
                </a:cubicBezTo>
                <a:cubicBezTo>
                  <a:pt x="4372198" y="4284305"/>
                  <a:pt x="4372069" y="4282930"/>
                  <a:pt x="4374390" y="4281469"/>
                </a:cubicBezTo>
                <a:cubicBezTo>
                  <a:pt x="4377783" y="4279364"/>
                  <a:pt x="4378686" y="4273478"/>
                  <a:pt x="4376280" y="4271802"/>
                </a:cubicBezTo>
                <a:cubicBezTo>
                  <a:pt x="4373358" y="4267957"/>
                  <a:pt x="4370995" y="4263737"/>
                  <a:pt x="4369233" y="4259256"/>
                </a:cubicBezTo>
                <a:cubicBezTo>
                  <a:pt x="4367472" y="4254616"/>
                  <a:pt x="4364980" y="4250272"/>
                  <a:pt x="4361929" y="4246366"/>
                </a:cubicBezTo>
                <a:cubicBezTo>
                  <a:pt x="4360297" y="4244588"/>
                  <a:pt x="4359480" y="4242199"/>
                  <a:pt x="4359695" y="4239793"/>
                </a:cubicBezTo>
                <a:cubicBezTo>
                  <a:pt x="4359695" y="4236957"/>
                  <a:pt x="4358750" y="4234594"/>
                  <a:pt x="4357590" y="4234594"/>
                </a:cubicBezTo>
                <a:cubicBezTo>
                  <a:pt x="4354281" y="4234594"/>
                  <a:pt x="4355183" y="4228836"/>
                  <a:pt x="4358664" y="4227462"/>
                </a:cubicBezTo>
                <a:cubicBezTo>
                  <a:pt x="4361586" y="4226899"/>
                  <a:pt x="4364593" y="4227324"/>
                  <a:pt x="4367257" y="4228664"/>
                </a:cubicBezTo>
                <a:cubicBezTo>
                  <a:pt x="4371554" y="4230684"/>
                  <a:pt x="4372327" y="4232145"/>
                  <a:pt x="4371253" y="4237258"/>
                </a:cubicBezTo>
                <a:cubicBezTo>
                  <a:pt x="4370179" y="4242371"/>
                  <a:pt x="4371253" y="4244218"/>
                  <a:pt x="4375850" y="4248343"/>
                </a:cubicBezTo>
                <a:cubicBezTo>
                  <a:pt x="4380447" y="4252467"/>
                  <a:pt x="4381264" y="4253928"/>
                  <a:pt x="4378944" y="4256936"/>
                </a:cubicBezTo>
                <a:cubicBezTo>
                  <a:pt x="4375850" y="4260717"/>
                  <a:pt x="4377397" y="4264713"/>
                  <a:pt x="4381952" y="4264713"/>
                </a:cubicBezTo>
                <a:cubicBezTo>
                  <a:pt x="4383928" y="4264713"/>
                  <a:pt x="4384959" y="4266990"/>
                  <a:pt x="4384959" y="4271329"/>
                </a:cubicBezTo>
                <a:cubicBezTo>
                  <a:pt x="4384959" y="4276399"/>
                  <a:pt x="4385690" y="4277645"/>
                  <a:pt x="4388181" y="4276657"/>
                </a:cubicBezTo>
                <a:cubicBezTo>
                  <a:pt x="4389900" y="4276013"/>
                  <a:pt x="4391790" y="4276876"/>
                  <a:pt x="4392435" y="4278586"/>
                </a:cubicBezTo>
                <a:cubicBezTo>
                  <a:pt x="4392435" y="4278617"/>
                  <a:pt x="4392478" y="4278646"/>
                  <a:pt x="4392478" y="4278677"/>
                </a:cubicBezTo>
                <a:cubicBezTo>
                  <a:pt x="4394369" y="4283231"/>
                  <a:pt x="4391662" y="4284477"/>
                  <a:pt x="4385861" y="4281340"/>
                </a:cubicBezTo>
                <a:close/>
                <a:moveTo>
                  <a:pt x="4403649" y="4249546"/>
                </a:moveTo>
                <a:cubicBezTo>
                  <a:pt x="4397892" y="4249546"/>
                  <a:pt x="4388267" y="4243659"/>
                  <a:pt x="4387451" y="4239535"/>
                </a:cubicBezTo>
                <a:cubicBezTo>
                  <a:pt x="4386635" y="4235410"/>
                  <a:pt x="4393080" y="4236226"/>
                  <a:pt x="4394540" y="4240050"/>
                </a:cubicBezTo>
                <a:cubicBezTo>
                  <a:pt x="4395099" y="4241718"/>
                  <a:pt x="4396517" y="4242946"/>
                  <a:pt x="4398235" y="4243230"/>
                </a:cubicBezTo>
                <a:cubicBezTo>
                  <a:pt x="4400685" y="4243702"/>
                  <a:pt x="4402962" y="4244781"/>
                  <a:pt x="4404852" y="4246366"/>
                </a:cubicBezTo>
                <a:cubicBezTo>
                  <a:pt x="4408762" y="4249202"/>
                  <a:pt x="4408719" y="4249331"/>
                  <a:pt x="4403649" y="4249374"/>
                </a:cubicBezTo>
                <a:close/>
                <a:moveTo>
                  <a:pt x="4411597" y="4313651"/>
                </a:moveTo>
                <a:cubicBezTo>
                  <a:pt x="4410867" y="4315842"/>
                  <a:pt x="4410395" y="4315842"/>
                  <a:pt x="4409063" y="4313651"/>
                </a:cubicBezTo>
                <a:cubicBezTo>
                  <a:pt x="4407344" y="4310772"/>
                  <a:pt x="4409063" y="4307549"/>
                  <a:pt x="4411211" y="4309698"/>
                </a:cubicBezTo>
                <a:lnTo>
                  <a:pt x="4411211" y="4309698"/>
                </a:lnTo>
                <a:cubicBezTo>
                  <a:pt x="4411942" y="4310828"/>
                  <a:pt x="4412071" y="4312229"/>
                  <a:pt x="4411597" y="4313479"/>
                </a:cubicBezTo>
                <a:close/>
              </a:path>
            </a:pathLst>
          </a:custGeom>
          <a:solidFill>
            <a:srgbClr val="DBDBDB">
              <a:alpha val="50000"/>
            </a:srgbClr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4" name="Freeform 3833">
            <a:extLst>
              <a:ext uri="{FF2B5EF4-FFF2-40B4-BE49-F238E27FC236}">
                <a16:creationId xmlns:a16="http://schemas.microsoft.com/office/drawing/2014/main" id="{68EC4CBE-7931-C12E-19D2-E703818B6DC1}"/>
              </a:ext>
            </a:extLst>
          </p:cNvPr>
          <p:cNvSpPr/>
          <p:nvPr/>
        </p:nvSpPr>
        <p:spPr>
          <a:xfrm>
            <a:off x="10871676" y="1274197"/>
            <a:ext cx="5209" cy="1721"/>
          </a:xfrm>
          <a:custGeom>
            <a:avLst/>
            <a:gdLst>
              <a:gd name="connsiteX0" fmla="*/ 794 w 5209"/>
              <a:gd name="connsiteY0" fmla="*/ 661 h 1721"/>
              <a:gd name="connsiteX1" fmla="*/ 2084 w 5209"/>
              <a:gd name="connsiteY1" fmla="*/ 1950 h 1721"/>
              <a:gd name="connsiteX2" fmla="*/ 4833 w 5209"/>
              <a:gd name="connsiteY2" fmla="*/ 833 h 1721"/>
              <a:gd name="connsiteX3" fmla="*/ 794 w 5209"/>
              <a:gd name="connsiteY3" fmla="*/ 661 h 1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9" h="1721">
                <a:moveTo>
                  <a:pt x="794" y="661"/>
                </a:moveTo>
                <a:cubicBezTo>
                  <a:pt x="-838" y="1348"/>
                  <a:pt x="-365" y="1864"/>
                  <a:pt x="2084" y="1950"/>
                </a:cubicBezTo>
                <a:cubicBezTo>
                  <a:pt x="4533" y="2036"/>
                  <a:pt x="5521" y="1563"/>
                  <a:pt x="4833" y="833"/>
                </a:cubicBezTo>
                <a:cubicBezTo>
                  <a:pt x="3587" y="106"/>
                  <a:pt x="2084" y="42"/>
                  <a:pt x="794" y="661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5" name="Freeform 3834">
            <a:extLst>
              <a:ext uri="{FF2B5EF4-FFF2-40B4-BE49-F238E27FC236}">
                <a16:creationId xmlns:a16="http://schemas.microsoft.com/office/drawing/2014/main" id="{E4F1D555-919F-2D38-D166-42F31982CC73}"/>
              </a:ext>
            </a:extLst>
          </p:cNvPr>
          <p:cNvSpPr/>
          <p:nvPr/>
        </p:nvSpPr>
        <p:spPr>
          <a:xfrm>
            <a:off x="10864685" y="1278186"/>
            <a:ext cx="14576" cy="11899"/>
          </a:xfrm>
          <a:custGeom>
            <a:avLst/>
            <a:gdLst>
              <a:gd name="connsiteX0" fmla="*/ -163 w 14576"/>
              <a:gd name="connsiteY0" fmla="*/ 10078 h 11899"/>
              <a:gd name="connsiteX1" fmla="*/ 11868 w 14576"/>
              <a:gd name="connsiteY1" fmla="*/ 8230 h 11899"/>
              <a:gd name="connsiteX2" fmla="*/ 11868 w 14576"/>
              <a:gd name="connsiteY2" fmla="*/ 238 h 11899"/>
              <a:gd name="connsiteX3" fmla="*/ -163 w 14576"/>
              <a:gd name="connsiteY3" fmla="*/ 10078 h 11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76" h="11899">
                <a:moveTo>
                  <a:pt x="-163" y="10078"/>
                </a:moveTo>
                <a:cubicBezTo>
                  <a:pt x="-163" y="13515"/>
                  <a:pt x="6669" y="12484"/>
                  <a:pt x="11868" y="8230"/>
                </a:cubicBezTo>
                <a:cubicBezTo>
                  <a:pt x="15263" y="5480"/>
                  <a:pt x="15263" y="238"/>
                  <a:pt x="11868" y="238"/>
                </a:cubicBezTo>
                <a:cubicBezTo>
                  <a:pt x="7528" y="238"/>
                  <a:pt x="-163" y="6554"/>
                  <a:pt x="-163" y="10078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6" name="Freeform 3835">
            <a:extLst>
              <a:ext uri="{FF2B5EF4-FFF2-40B4-BE49-F238E27FC236}">
                <a16:creationId xmlns:a16="http://schemas.microsoft.com/office/drawing/2014/main" id="{A5995282-666B-9F15-BAEF-0DC5E0A1D8AB}"/>
              </a:ext>
            </a:extLst>
          </p:cNvPr>
          <p:cNvSpPr/>
          <p:nvPr/>
        </p:nvSpPr>
        <p:spPr>
          <a:xfrm>
            <a:off x="10894728" y="1376209"/>
            <a:ext cx="5183" cy="1761"/>
          </a:xfrm>
          <a:custGeom>
            <a:avLst/>
            <a:gdLst>
              <a:gd name="connsiteX0" fmla="*/ 816 w 5183"/>
              <a:gd name="connsiteY0" fmla="*/ 693 h 1761"/>
              <a:gd name="connsiteX1" fmla="*/ 2062 w 5183"/>
              <a:gd name="connsiteY1" fmla="*/ 1982 h 1761"/>
              <a:gd name="connsiteX2" fmla="*/ 4812 w 5183"/>
              <a:gd name="connsiteY2" fmla="*/ 864 h 1761"/>
              <a:gd name="connsiteX3" fmla="*/ 816 w 5183"/>
              <a:gd name="connsiteY3" fmla="*/ 693 h 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3" h="1761">
                <a:moveTo>
                  <a:pt x="816" y="693"/>
                </a:moveTo>
                <a:cubicBezTo>
                  <a:pt x="-860" y="1380"/>
                  <a:pt x="-344" y="1853"/>
                  <a:pt x="2062" y="1982"/>
                </a:cubicBezTo>
                <a:cubicBezTo>
                  <a:pt x="4468" y="2110"/>
                  <a:pt x="5499" y="1552"/>
                  <a:pt x="4812" y="864"/>
                </a:cubicBezTo>
                <a:cubicBezTo>
                  <a:pt x="3608" y="95"/>
                  <a:pt x="2062" y="31"/>
                  <a:pt x="816" y="693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7" name="Freeform 3836">
            <a:extLst>
              <a:ext uri="{FF2B5EF4-FFF2-40B4-BE49-F238E27FC236}">
                <a16:creationId xmlns:a16="http://schemas.microsoft.com/office/drawing/2014/main" id="{C4C7A351-502D-06A3-868B-38D8CF3FA419}"/>
              </a:ext>
            </a:extLst>
          </p:cNvPr>
          <p:cNvSpPr/>
          <p:nvPr/>
        </p:nvSpPr>
        <p:spPr>
          <a:xfrm>
            <a:off x="8447006" y="5597411"/>
            <a:ext cx="10354" cy="1877"/>
          </a:xfrm>
          <a:custGeom>
            <a:avLst/>
            <a:gdLst>
              <a:gd name="connsiteX0" fmla="*/ 740 w 10354"/>
              <a:gd name="connsiteY0" fmla="*/ 1386 h 1877"/>
              <a:gd name="connsiteX1" fmla="*/ -163 w 10354"/>
              <a:gd name="connsiteY1" fmla="*/ 2116 h 1877"/>
              <a:gd name="connsiteX2" fmla="*/ 10192 w 10354"/>
              <a:gd name="connsiteY2" fmla="*/ 2116 h 1877"/>
              <a:gd name="connsiteX3" fmla="*/ 740 w 10354"/>
              <a:gd name="connsiteY3" fmla="*/ 1386 h 1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54" h="1877">
                <a:moveTo>
                  <a:pt x="740" y="1386"/>
                </a:moveTo>
                <a:cubicBezTo>
                  <a:pt x="456" y="1652"/>
                  <a:pt x="155" y="1897"/>
                  <a:pt x="-163" y="2116"/>
                </a:cubicBezTo>
                <a:lnTo>
                  <a:pt x="10192" y="2116"/>
                </a:lnTo>
                <a:cubicBezTo>
                  <a:pt x="6970" y="269"/>
                  <a:pt x="2458" y="-634"/>
                  <a:pt x="740" y="1386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8" name="Freeform 3837">
            <a:extLst>
              <a:ext uri="{FF2B5EF4-FFF2-40B4-BE49-F238E27FC236}">
                <a16:creationId xmlns:a16="http://schemas.microsoft.com/office/drawing/2014/main" id="{C8CCC27E-F4FA-DD5D-0F53-D88E56739037}"/>
              </a:ext>
            </a:extLst>
          </p:cNvPr>
          <p:cNvSpPr/>
          <p:nvPr/>
        </p:nvSpPr>
        <p:spPr>
          <a:xfrm>
            <a:off x="9634062" y="5598931"/>
            <a:ext cx="3437" cy="357"/>
          </a:xfrm>
          <a:custGeom>
            <a:avLst/>
            <a:gdLst>
              <a:gd name="connsiteX0" fmla="*/ -163 w 3437"/>
              <a:gd name="connsiteY0" fmla="*/ 596 h 357"/>
              <a:gd name="connsiteX1" fmla="*/ 3275 w 3437"/>
              <a:gd name="connsiteY1" fmla="*/ 596 h 357"/>
              <a:gd name="connsiteX2" fmla="*/ -163 w 3437"/>
              <a:gd name="connsiteY2" fmla="*/ 596 h 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7" h="357">
                <a:moveTo>
                  <a:pt x="-163" y="596"/>
                </a:moveTo>
                <a:lnTo>
                  <a:pt x="3275" y="596"/>
                </a:lnTo>
                <a:cubicBezTo>
                  <a:pt x="2179" y="119"/>
                  <a:pt x="933" y="119"/>
                  <a:pt x="-163" y="596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9" name="Freeform 3838">
            <a:extLst>
              <a:ext uri="{FF2B5EF4-FFF2-40B4-BE49-F238E27FC236}">
                <a16:creationId xmlns:a16="http://schemas.microsoft.com/office/drawing/2014/main" id="{E65B1942-0829-3F75-E779-49720C77D30F}"/>
              </a:ext>
            </a:extLst>
          </p:cNvPr>
          <p:cNvSpPr/>
          <p:nvPr/>
        </p:nvSpPr>
        <p:spPr>
          <a:xfrm>
            <a:off x="10817380" y="5581759"/>
            <a:ext cx="26510" cy="17658"/>
          </a:xfrm>
          <a:custGeom>
            <a:avLst/>
            <a:gdLst>
              <a:gd name="connsiteX0" fmla="*/ 14188 w 26510"/>
              <a:gd name="connsiteY0" fmla="*/ 6425 h 17658"/>
              <a:gd name="connsiteX1" fmla="*/ 740 w 26510"/>
              <a:gd name="connsiteY1" fmla="*/ 4277 h 17658"/>
              <a:gd name="connsiteX2" fmla="*/ -163 w 26510"/>
              <a:gd name="connsiteY2" fmla="*/ 17897 h 17658"/>
              <a:gd name="connsiteX3" fmla="*/ 26347 w 26510"/>
              <a:gd name="connsiteY3" fmla="*/ 17897 h 17658"/>
              <a:gd name="connsiteX4" fmla="*/ 14188 w 26510"/>
              <a:gd name="connsiteY4" fmla="*/ 6425 h 17658"/>
              <a:gd name="connsiteX5" fmla="*/ 12727 w 26510"/>
              <a:gd name="connsiteY5" fmla="*/ 15405 h 17658"/>
              <a:gd name="connsiteX6" fmla="*/ 10493 w 26510"/>
              <a:gd name="connsiteY6" fmla="*/ 13299 h 17658"/>
              <a:gd name="connsiteX7" fmla="*/ 11439 w 26510"/>
              <a:gd name="connsiteY7" fmla="*/ 11151 h 17658"/>
              <a:gd name="connsiteX8" fmla="*/ 13630 w 26510"/>
              <a:gd name="connsiteY8" fmla="*/ 13299 h 17658"/>
              <a:gd name="connsiteX9" fmla="*/ 12727 w 26510"/>
              <a:gd name="connsiteY9" fmla="*/ 15276 h 17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510" h="17658">
                <a:moveTo>
                  <a:pt x="14188" y="6425"/>
                </a:moveTo>
                <a:cubicBezTo>
                  <a:pt x="11180" y="-492"/>
                  <a:pt x="1299" y="-2168"/>
                  <a:pt x="740" y="4277"/>
                </a:cubicBezTo>
                <a:cubicBezTo>
                  <a:pt x="182" y="10721"/>
                  <a:pt x="-120" y="14889"/>
                  <a:pt x="-163" y="17897"/>
                </a:cubicBezTo>
                <a:lnTo>
                  <a:pt x="26347" y="17897"/>
                </a:lnTo>
                <a:cubicBezTo>
                  <a:pt x="20461" y="16909"/>
                  <a:pt x="17668" y="14245"/>
                  <a:pt x="14188" y="6425"/>
                </a:cubicBezTo>
                <a:close/>
                <a:moveTo>
                  <a:pt x="12727" y="15405"/>
                </a:moveTo>
                <a:cubicBezTo>
                  <a:pt x="12212" y="15405"/>
                  <a:pt x="11223" y="14459"/>
                  <a:pt x="10493" y="13299"/>
                </a:cubicBezTo>
                <a:cubicBezTo>
                  <a:pt x="9763" y="12139"/>
                  <a:pt x="10192" y="11151"/>
                  <a:pt x="11439" y="11151"/>
                </a:cubicBezTo>
                <a:cubicBezTo>
                  <a:pt x="12642" y="11151"/>
                  <a:pt x="13587" y="12105"/>
                  <a:pt x="13630" y="13299"/>
                </a:cubicBezTo>
                <a:cubicBezTo>
                  <a:pt x="13630" y="14331"/>
                  <a:pt x="13200" y="15276"/>
                  <a:pt x="12727" y="15276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0" name="Freeform 3839">
            <a:extLst>
              <a:ext uri="{FF2B5EF4-FFF2-40B4-BE49-F238E27FC236}">
                <a16:creationId xmlns:a16="http://schemas.microsoft.com/office/drawing/2014/main" id="{7822F36D-971E-EB44-2140-DDC738A97A00}"/>
              </a:ext>
            </a:extLst>
          </p:cNvPr>
          <p:cNvSpPr/>
          <p:nvPr/>
        </p:nvSpPr>
        <p:spPr>
          <a:xfrm>
            <a:off x="8000850" y="1268346"/>
            <a:ext cx="11256" cy="5019"/>
          </a:xfrm>
          <a:custGeom>
            <a:avLst/>
            <a:gdLst>
              <a:gd name="connsiteX0" fmla="*/ 11094 w 11256"/>
              <a:gd name="connsiteY0" fmla="*/ 539 h 5019"/>
              <a:gd name="connsiteX1" fmla="*/ 11094 w 11256"/>
              <a:gd name="connsiteY1" fmla="*/ 238 h 5019"/>
              <a:gd name="connsiteX2" fmla="*/ -163 w 11256"/>
              <a:gd name="connsiteY2" fmla="*/ 238 h 5019"/>
              <a:gd name="connsiteX3" fmla="*/ 4134 w 11256"/>
              <a:gd name="connsiteY3" fmla="*/ 2988 h 5019"/>
              <a:gd name="connsiteX4" fmla="*/ 11094 w 11256"/>
              <a:gd name="connsiteY4" fmla="*/ 539 h 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56" h="5019">
                <a:moveTo>
                  <a:pt x="11094" y="539"/>
                </a:moveTo>
                <a:lnTo>
                  <a:pt x="11094" y="238"/>
                </a:lnTo>
                <a:lnTo>
                  <a:pt x="-163" y="238"/>
                </a:lnTo>
                <a:cubicBezTo>
                  <a:pt x="1139" y="1347"/>
                  <a:pt x="2583" y="2271"/>
                  <a:pt x="4134" y="2988"/>
                </a:cubicBezTo>
                <a:cubicBezTo>
                  <a:pt x="10751" y="6339"/>
                  <a:pt x="10794" y="6339"/>
                  <a:pt x="11094" y="539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1" name="Freeform 3840">
            <a:extLst>
              <a:ext uri="{FF2B5EF4-FFF2-40B4-BE49-F238E27FC236}">
                <a16:creationId xmlns:a16="http://schemas.microsoft.com/office/drawing/2014/main" id="{262D82E4-3007-EC21-5FB2-A919D9FD2F90}"/>
              </a:ext>
            </a:extLst>
          </p:cNvPr>
          <p:cNvSpPr/>
          <p:nvPr/>
        </p:nvSpPr>
        <p:spPr>
          <a:xfrm>
            <a:off x="10542847" y="5584036"/>
            <a:ext cx="11443" cy="15252"/>
          </a:xfrm>
          <a:custGeom>
            <a:avLst/>
            <a:gdLst>
              <a:gd name="connsiteX0" fmla="*/ 9788 w 11443"/>
              <a:gd name="connsiteY0" fmla="*/ 6812 h 15252"/>
              <a:gd name="connsiteX1" fmla="*/ 4374 w 11443"/>
              <a:gd name="connsiteY1" fmla="*/ 238 h 15252"/>
              <a:gd name="connsiteX2" fmla="*/ 1109 w 11443"/>
              <a:gd name="connsiteY2" fmla="*/ 11495 h 15252"/>
              <a:gd name="connsiteX3" fmla="*/ 3257 w 11443"/>
              <a:gd name="connsiteY3" fmla="*/ 15491 h 15252"/>
              <a:gd name="connsiteX4" fmla="*/ 10862 w 11443"/>
              <a:gd name="connsiteY4" fmla="*/ 15491 h 15252"/>
              <a:gd name="connsiteX5" fmla="*/ 9788 w 11443"/>
              <a:gd name="connsiteY5" fmla="*/ 6812 h 1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43" h="15252">
                <a:moveTo>
                  <a:pt x="9788" y="6812"/>
                </a:moveTo>
                <a:cubicBezTo>
                  <a:pt x="8327" y="3203"/>
                  <a:pt x="5878" y="238"/>
                  <a:pt x="4374" y="238"/>
                </a:cubicBezTo>
                <a:cubicBezTo>
                  <a:pt x="636" y="238"/>
                  <a:pt x="-1770" y="8574"/>
                  <a:pt x="1109" y="11495"/>
                </a:cubicBezTo>
                <a:cubicBezTo>
                  <a:pt x="2183" y="12604"/>
                  <a:pt x="2913" y="13987"/>
                  <a:pt x="3257" y="15491"/>
                </a:cubicBezTo>
                <a:lnTo>
                  <a:pt x="10862" y="15491"/>
                </a:lnTo>
                <a:cubicBezTo>
                  <a:pt x="11678" y="12574"/>
                  <a:pt x="11292" y="9441"/>
                  <a:pt x="9788" y="6812"/>
                </a:cubicBezTo>
                <a:close/>
              </a:path>
            </a:pathLst>
          </a:custGeom>
          <a:solidFill>
            <a:srgbClr val="DBDBDB"/>
          </a:solidFill>
          <a:ln w="42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AA209B5-B6B9-44A8-8613-CA7FB8786E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pPr/>
              <a:t>05/11/2025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4D7E38-7D76-4201-9941-163BF5BA4F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0807CF2-1CB5-4D9F-965F-0DBC543125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1ED9E1F-4D86-4232-B750-6EA4943C489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70050" y="877078"/>
            <a:ext cx="6009044" cy="4860000"/>
          </a:xfrm>
        </p:spPr>
        <p:txBody>
          <a:bodyPr anchor="ctr" anchorCtr="0"/>
          <a:lstStyle>
            <a:lvl1pPr>
              <a:spcBef>
                <a:spcPts val="0"/>
              </a:spcBef>
              <a:defRPr sz="2800">
                <a:latin typeface="+mj-lt"/>
              </a:defRPr>
            </a:lvl1pPr>
            <a:lvl2pPr>
              <a:spcBef>
                <a:spcPts val="0"/>
              </a:spcBef>
              <a:defRPr sz="2400">
                <a:solidFill>
                  <a:schemeClr val="tx2"/>
                </a:solidFill>
                <a:latin typeface="+mj-lt"/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2"/>
                </a:solidFill>
                <a:latin typeface="+mj-lt"/>
              </a:defRPr>
            </a:lvl3pPr>
            <a:lvl4pPr marL="0" indent="0">
              <a:spcBef>
                <a:spcPts val="0"/>
              </a:spcBef>
              <a:buNone/>
              <a:defRPr sz="1800">
                <a:solidFill>
                  <a:schemeClr val="tx2"/>
                </a:solidFill>
                <a:latin typeface="+mj-lt"/>
              </a:defRPr>
            </a:lvl4pPr>
            <a:lvl5pPr>
              <a:defRPr sz="1200"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Picture Placeholder 9">
            <a:extLst>
              <a:ext uri="{FF2B5EF4-FFF2-40B4-BE49-F238E27FC236}">
                <a16:creationId xmlns:a16="http://schemas.microsoft.com/office/drawing/2014/main" id="{2C997192-16E3-479A-B024-35BE5CD21F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875036" y="1682811"/>
            <a:ext cx="3492000" cy="34920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41954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s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B00FC6-B3CF-4FA8-85D6-DA085239A5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65C1C1A-77DF-43AE-B4DD-BDEBF42F07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15B02F-9B85-4E15-802F-D3F58B8639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7A6ABB-8911-48ED-9059-D5DE70DA35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82BCEF6-0D46-4D74-BF63-011F2CB0B76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670050" y="4617156"/>
            <a:ext cx="2382838" cy="16407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C052ECBA-2A67-4F08-A140-CCCDD504D20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04242" y="4617156"/>
            <a:ext cx="2382838" cy="16407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A080A1AE-49F8-4360-ADEA-A66A7C6B306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938434" y="4617156"/>
            <a:ext cx="2382838" cy="16407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279AAA36-376B-418A-9FF4-3878C0E1594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572625" y="4617156"/>
            <a:ext cx="2382838" cy="16407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Picture Placeholder 9">
            <a:extLst>
              <a:ext uri="{FF2B5EF4-FFF2-40B4-BE49-F238E27FC236}">
                <a16:creationId xmlns:a16="http://schemas.microsoft.com/office/drawing/2014/main" id="{CB3BFCDC-772C-4F46-89ED-963A5C86704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669965" y="2095500"/>
            <a:ext cx="2382923" cy="2382923"/>
          </a:xfrm>
        </p:spPr>
        <p:txBody>
          <a:bodyPr/>
          <a:lstStyle/>
          <a:p>
            <a:endParaRPr lang="en-US"/>
          </a:p>
        </p:txBody>
      </p:sp>
      <p:sp>
        <p:nvSpPr>
          <p:cNvPr id="25" name="Picture Placeholder 9">
            <a:extLst>
              <a:ext uri="{FF2B5EF4-FFF2-40B4-BE49-F238E27FC236}">
                <a16:creationId xmlns:a16="http://schemas.microsoft.com/office/drawing/2014/main" id="{8F2AAFCD-BEDC-4F0A-999D-2C94487B79F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304157" y="2095500"/>
            <a:ext cx="2382923" cy="2382923"/>
          </a:xfrm>
        </p:spPr>
        <p:txBody>
          <a:bodyPr/>
          <a:lstStyle/>
          <a:p>
            <a:endParaRPr lang="en-US"/>
          </a:p>
        </p:txBody>
      </p:sp>
      <p:sp>
        <p:nvSpPr>
          <p:cNvPr id="26" name="Picture Placeholder 9">
            <a:extLst>
              <a:ext uri="{FF2B5EF4-FFF2-40B4-BE49-F238E27FC236}">
                <a16:creationId xmlns:a16="http://schemas.microsoft.com/office/drawing/2014/main" id="{C49C02C5-58FC-4C40-B7CD-826CAC2060D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938349" y="2095500"/>
            <a:ext cx="2382923" cy="2382923"/>
          </a:xfrm>
        </p:spPr>
        <p:txBody>
          <a:bodyPr/>
          <a:lstStyle/>
          <a:p>
            <a:endParaRPr lang="en-US"/>
          </a:p>
        </p:txBody>
      </p:sp>
      <p:sp>
        <p:nvSpPr>
          <p:cNvPr id="28" name="Picture Placeholder 9">
            <a:extLst>
              <a:ext uri="{FF2B5EF4-FFF2-40B4-BE49-F238E27FC236}">
                <a16:creationId xmlns:a16="http://schemas.microsoft.com/office/drawing/2014/main" id="{C89224AB-7491-4BBD-9EF2-56A689DCEAC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572540" y="2095500"/>
            <a:ext cx="2382923" cy="2382923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064120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onten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B00FC6-B3CF-4FA8-85D6-DA085239A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69964" y="581026"/>
            <a:ext cx="6542313" cy="68738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E87BF5D-A7F7-4DDF-A725-485C233375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69965" y="1268413"/>
            <a:ext cx="2382923" cy="5008561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65C1C1A-77DF-43AE-B4DD-BDEBF42F07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15B02F-9B85-4E15-802F-D3F58B8639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7A6ABB-8911-48ED-9059-D5DE70DA35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  <p:sp>
        <p:nvSpPr>
          <p:cNvPr id="17" name="Chart Placeholder 16">
            <a:extLst>
              <a:ext uri="{FF2B5EF4-FFF2-40B4-BE49-F238E27FC236}">
                <a16:creationId xmlns:a16="http://schemas.microsoft.com/office/drawing/2014/main" id="{05244BB9-8EDD-428A-BAB3-8E4C0DA8B005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4484513" y="1268414"/>
            <a:ext cx="3756376" cy="500856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371438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EC2B68-A2CA-4721-BE3B-66BFE61013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492881-3458-4576-9A09-4A7AC09A19A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669965" y="2101851"/>
            <a:ext cx="5021348" cy="41751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BB5030B-4AD8-4F9E-954C-E37AEEFDDD4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941967" y="2101851"/>
            <a:ext cx="5021348" cy="41751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73AEA71-6C74-4767-939C-7FF7E6D1DB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20B23B9-E7E6-49EF-82EE-39382F8286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0BD53B4-50D1-418A-B00E-2B41682A1F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33125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1BAA3FE-0F16-4E45-A660-FC30A51419E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69966" y="1501422"/>
            <a:ext cx="5021348" cy="521694"/>
          </a:xfrm>
        </p:spPr>
        <p:txBody>
          <a:bodyPr anchor="b"/>
          <a:lstStyle>
            <a:lvl1pPr marL="0" indent="0">
              <a:buNone/>
              <a:defRPr sz="16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BEE78D8-3519-4147-8C10-0E16D26E4EF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942138" y="1501422"/>
            <a:ext cx="5046077" cy="521694"/>
          </a:xfrm>
        </p:spPr>
        <p:txBody>
          <a:bodyPr anchor="b"/>
          <a:lstStyle>
            <a:lvl1pPr marL="0" indent="0">
              <a:buNone/>
              <a:defRPr sz="16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A5C773F-BDCF-4BEC-BBAF-D096B7B3A6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132817E-995B-46BC-A7DE-7FF6F68021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A2BF329-FD80-4D8C-9BFD-9F8BF3663D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F64641AD-1F78-4E2F-B7C5-6C194750E1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69965" y="581025"/>
            <a:ext cx="10293350" cy="92039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D974532-53FA-4AF6-9A3F-FC0B47224F6D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1669965" y="2101851"/>
            <a:ext cx="5021348" cy="41751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33399D9D-ABE3-46F7-A9C0-52184D936A3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941967" y="2101851"/>
            <a:ext cx="5021348" cy="41751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590873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FC463C-7B0A-4B72-BA38-C917D93116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4B1360F-1E72-41E0-AAC9-4B99A20CD2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BEBD093-37A5-4E50-B50B-B7EC070886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F860D96-934B-42D5-9E5A-296666ED56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2704698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0F8DCF1-5D98-4936-B20A-125756E58C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1FCEA6C-EB2E-4043-9E18-EE702699D7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4C9D8D-2FCA-423C-B0DB-478E96EF2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405845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AA2D88-3AA8-4B37-B947-22C9A23B36E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524000" y="1214438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Thank You</a:t>
            </a:r>
            <a:endParaRPr lang="en-GB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2ED8F12-B47E-B6DE-6BE9-44C1D3347662}"/>
              </a:ext>
            </a:extLst>
          </p:cNvPr>
          <p:cNvSpPr txBox="1"/>
          <p:nvPr userDrawn="1"/>
        </p:nvSpPr>
        <p:spPr>
          <a:xfrm>
            <a:off x="4305300" y="6145180"/>
            <a:ext cx="3619500" cy="4249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GB" sz="1000" dirty="0"/>
              <a:t>© Copyright The Royal Countryside Fund 2025</a:t>
            </a:r>
            <a:endParaRPr lang="en-US" sz="1000" dirty="0"/>
          </a:p>
        </p:txBody>
      </p:sp>
      <p:pic>
        <p:nvPicPr>
          <p:cNvPr id="6" name="Picture 5" descr="Icon&#10;&#10;Description automatically generated">
            <a:extLst>
              <a:ext uri="{FF2B5EF4-FFF2-40B4-BE49-F238E27FC236}">
                <a16:creationId xmlns:a16="http://schemas.microsoft.com/office/drawing/2014/main" id="{6F7721FD-F9FF-EAAB-6844-465A300ED7E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7629" y="5038428"/>
            <a:ext cx="636741" cy="10049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02021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ol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Icon&#10;&#10;Description automatically generated">
            <a:extLst>
              <a:ext uri="{FF2B5EF4-FFF2-40B4-BE49-F238E27FC236}">
                <a16:creationId xmlns:a16="http://schemas.microsoft.com/office/drawing/2014/main" id="{6E28CD00-A620-63FE-53F1-DAEF03FFD1D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1404" y="2344647"/>
            <a:ext cx="1431627" cy="225950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E1D37A9-5AE1-2D35-460B-A1DE24778B8D}"/>
              </a:ext>
            </a:extLst>
          </p:cNvPr>
          <p:cNvSpPr txBox="1"/>
          <p:nvPr userDrawn="1"/>
        </p:nvSpPr>
        <p:spPr>
          <a:xfrm>
            <a:off x="13094208" y="4142232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37369706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raphic 25">
            <a:extLst>
              <a:ext uri="{FF2B5EF4-FFF2-40B4-BE49-F238E27FC236}">
                <a16:creationId xmlns:a16="http://schemas.microsoft.com/office/drawing/2014/main" id="{339590AD-4F5A-481A-889C-1735F258D725}"/>
              </a:ext>
            </a:extLst>
          </p:cNvPr>
          <p:cNvSpPr/>
          <p:nvPr/>
        </p:nvSpPr>
        <p:spPr>
          <a:xfrm>
            <a:off x="9593654" y="2367790"/>
            <a:ext cx="833108" cy="1224541"/>
          </a:xfrm>
          <a:custGeom>
            <a:avLst/>
            <a:gdLst>
              <a:gd name="connsiteX0" fmla="*/ 832247 w 833108"/>
              <a:gd name="connsiteY0" fmla="*/ 910789 h 1224541"/>
              <a:gd name="connsiteX1" fmla="*/ 832247 w 833108"/>
              <a:gd name="connsiteY1" fmla="*/ 797122 h 1224541"/>
              <a:gd name="connsiteX2" fmla="*/ 618478 w 833108"/>
              <a:gd name="connsiteY2" fmla="*/ 797122 h 1224541"/>
              <a:gd name="connsiteX3" fmla="*/ 618478 w 833108"/>
              <a:gd name="connsiteY3" fmla="*/ -199 h 1224541"/>
              <a:gd name="connsiteX4" fmla="*/ 591351 w 833108"/>
              <a:gd name="connsiteY4" fmla="*/ -199 h 1224541"/>
              <a:gd name="connsiteX5" fmla="*/ -861 w 833108"/>
              <a:gd name="connsiteY5" fmla="*/ 876848 h 1224541"/>
              <a:gd name="connsiteX6" fmla="*/ -861 w 833108"/>
              <a:gd name="connsiteY6" fmla="*/ 910789 h 1224541"/>
              <a:gd name="connsiteX7" fmla="*/ 465649 w 833108"/>
              <a:gd name="connsiteY7" fmla="*/ 910789 h 1224541"/>
              <a:gd name="connsiteX8" fmla="*/ 465649 w 833108"/>
              <a:gd name="connsiteY8" fmla="*/ 1044514 h 1224541"/>
              <a:gd name="connsiteX9" fmla="*/ 452913 w 833108"/>
              <a:gd name="connsiteY9" fmla="*/ 1136148 h 1224541"/>
              <a:gd name="connsiteX10" fmla="*/ 402862 w 833108"/>
              <a:gd name="connsiteY10" fmla="*/ 1176838 h 1224541"/>
              <a:gd name="connsiteX11" fmla="*/ 294290 w 833108"/>
              <a:gd name="connsiteY11" fmla="*/ 1190465 h 1224541"/>
              <a:gd name="connsiteX12" fmla="*/ 294290 w 833108"/>
              <a:gd name="connsiteY12" fmla="*/ 1224342 h 1224541"/>
              <a:gd name="connsiteX13" fmla="*/ 404581 w 833108"/>
              <a:gd name="connsiteY13" fmla="*/ 1220140 h 1224541"/>
              <a:gd name="connsiteX14" fmla="*/ 538307 w 833108"/>
              <a:gd name="connsiteY14" fmla="*/ 1219248 h 1224541"/>
              <a:gd name="connsiteX15" fmla="*/ 662162 w 833108"/>
              <a:gd name="connsiteY15" fmla="*/ 1220140 h 1224541"/>
              <a:gd name="connsiteX16" fmla="*/ 755451 w 833108"/>
              <a:gd name="connsiteY16" fmla="*/ 1224342 h 1224541"/>
              <a:gd name="connsiteX17" fmla="*/ 755451 w 833108"/>
              <a:gd name="connsiteY17" fmla="*/ 1190975 h 1224541"/>
              <a:gd name="connsiteX18" fmla="*/ 668084 w 833108"/>
              <a:gd name="connsiteY18" fmla="*/ 1177347 h 1224541"/>
              <a:gd name="connsiteX19" fmla="*/ 628221 w 833108"/>
              <a:gd name="connsiteY19" fmla="*/ 1136657 h 1224541"/>
              <a:gd name="connsiteX20" fmla="*/ 618032 w 833108"/>
              <a:gd name="connsiteY20" fmla="*/ 1045023 h 1224541"/>
              <a:gd name="connsiteX21" fmla="*/ 618032 w 833108"/>
              <a:gd name="connsiteY21" fmla="*/ 910789 h 1224541"/>
              <a:gd name="connsiteX22" fmla="*/ 465840 w 833108"/>
              <a:gd name="connsiteY22" fmla="*/ 797122 h 1224541"/>
              <a:gd name="connsiteX23" fmla="*/ 84150 w 833108"/>
              <a:gd name="connsiteY23" fmla="*/ 797122 h 1224541"/>
              <a:gd name="connsiteX24" fmla="*/ 465331 w 833108"/>
              <a:gd name="connsiteY24" fmla="*/ 234966 h 1224541"/>
              <a:gd name="connsiteX25" fmla="*/ 465840 w 833108"/>
              <a:gd name="connsiteY25" fmla="*/ 234202 h 1224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33108" h="1224541">
                <a:moveTo>
                  <a:pt x="832247" y="910789"/>
                </a:moveTo>
                <a:lnTo>
                  <a:pt x="832247" y="797122"/>
                </a:lnTo>
                <a:lnTo>
                  <a:pt x="618478" y="797122"/>
                </a:lnTo>
                <a:lnTo>
                  <a:pt x="618478" y="-199"/>
                </a:lnTo>
                <a:lnTo>
                  <a:pt x="591351" y="-199"/>
                </a:lnTo>
                <a:lnTo>
                  <a:pt x="-861" y="876848"/>
                </a:lnTo>
                <a:lnTo>
                  <a:pt x="-861" y="910789"/>
                </a:lnTo>
                <a:lnTo>
                  <a:pt x="465649" y="910789"/>
                </a:lnTo>
                <a:lnTo>
                  <a:pt x="465649" y="1044514"/>
                </a:lnTo>
                <a:cubicBezTo>
                  <a:pt x="465649" y="1085268"/>
                  <a:pt x="461402" y="1115815"/>
                  <a:pt x="452913" y="1136148"/>
                </a:cubicBezTo>
                <a:cubicBezTo>
                  <a:pt x="444444" y="1156525"/>
                  <a:pt x="427442" y="1170088"/>
                  <a:pt x="402862" y="1176838"/>
                </a:cubicBezTo>
                <a:cubicBezTo>
                  <a:pt x="378282" y="1183588"/>
                  <a:pt x="341794" y="1188173"/>
                  <a:pt x="294290" y="1190465"/>
                </a:cubicBezTo>
                <a:lnTo>
                  <a:pt x="294290" y="1224342"/>
                </a:lnTo>
                <a:cubicBezTo>
                  <a:pt x="323709" y="1222133"/>
                  <a:pt x="360471" y="1220732"/>
                  <a:pt x="404581" y="1220140"/>
                </a:cubicBezTo>
                <a:cubicBezTo>
                  <a:pt x="448692" y="1219547"/>
                  <a:pt x="493267" y="1219248"/>
                  <a:pt x="538307" y="1219248"/>
                </a:cubicBezTo>
                <a:cubicBezTo>
                  <a:pt x="582455" y="1219248"/>
                  <a:pt x="623744" y="1219547"/>
                  <a:pt x="662162" y="1220140"/>
                </a:cubicBezTo>
                <a:cubicBezTo>
                  <a:pt x="700579" y="1220732"/>
                  <a:pt x="731680" y="1222133"/>
                  <a:pt x="755451" y="1224342"/>
                </a:cubicBezTo>
                <a:lnTo>
                  <a:pt x="755451" y="1190975"/>
                </a:lnTo>
                <a:cubicBezTo>
                  <a:pt x="716989" y="1188682"/>
                  <a:pt x="687869" y="1184142"/>
                  <a:pt x="668084" y="1177347"/>
                </a:cubicBezTo>
                <a:cubicBezTo>
                  <a:pt x="648891" y="1171203"/>
                  <a:pt x="633971" y="1155971"/>
                  <a:pt x="628221" y="1136657"/>
                </a:cubicBezTo>
                <a:cubicBezTo>
                  <a:pt x="621471" y="1116280"/>
                  <a:pt x="618077" y="1085733"/>
                  <a:pt x="618032" y="1045023"/>
                </a:cubicBezTo>
                <a:lnTo>
                  <a:pt x="618032" y="910789"/>
                </a:lnTo>
                <a:close/>
                <a:moveTo>
                  <a:pt x="465840" y="797122"/>
                </a:moveTo>
                <a:lnTo>
                  <a:pt x="84150" y="797122"/>
                </a:lnTo>
                <a:lnTo>
                  <a:pt x="465331" y="234966"/>
                </a:lnTo>
                <a:lnTo>
                  <a:pt x="465840" y="234202"/>
                </a:lnTo>
                <a:close/>
              </a:path>
            </a:pathLst>
          </a:custGeom>
          <a:solidFill>
            <a:schemeClr val="tx2"/>
          </a:solidFill>
          <a:ln w="632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gradFill>
                <a:gsLst>
                  <a:gs pos="0">
                    <a:srgbClr val="B29947"/>
                  </a:gs>
                  <a:gs pos="50000">
                    <a:srgbClr val="BAA355"/>
                  </a:gs>
                  <a:gs pos="100000">
                    <a:srgbClr val="FDE885"/>
                  </a:gs>
                </a:gsLst>
                <a:lin ang="18900000" scaled="1"/>
              </a:gra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3B00FC6-B3CF-4FA8-85D6-DA085239A5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65C1C1A-77DF-43AE-B4DD-BDEBF42F07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15B02F-9B85-4E15-802F-D3F58B8639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7A6ABB-8911-48ED-9059-D5DE70DA35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82BCEF6-0D46-4D74-BF63-011F2CB0B76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670050" y="3917949"/>
            <a:ext cx="2382838" cy="23399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1454197-1DF3-4744-AB67-D15DAFB5F39B}"/>
              </a:ext>
            </a:extLst>
          </p:cNvPr>
          <p:cNvSpPr/>
          <p:nvPr/>
        </p:nvSpPr>
        <p:spPr>
          <a:xfrm>
            <a:off x="1708001" y="2370171"/>
            <a:ext cx="487871" cy="1220250"/>
          </a:xfrm>
          <a:custGeom>
            <a:avLst/>
            <a:gdLst>
              <a:gd name="connsiteX0" fmla="*/ 350506 w 487871"/>
              <a:gd name="connsiteY0" fmla="*/ -200 h 1220250"/>
              <a:gd name="connsiteX1" fmla="*/ 350506 w 487871"/>
              <a:gd name="connsiteY1" fmla="*/ 1039859 h 1220250"/>
              <a:gd name="connsiteX2" fmla="*/ 360715 w 487871"/>
              <a:gd name="connsiteY2" fmla="*/ 1131614 h 1220250"/>
              <a:gd name="connsiteX3" fmla="*/ 400659 w 487871"/>
              <a:gd name="connsiteY3" fmla="*/ 1172451 h 1220250"/>
              <a:gd name="connsiteX4" fmla="*/ 488202 w 487871"/>
              <a:gd name="connsiteY4" fmla="*/ 1186042 h 1220250"/>
              <a:gd name="connsiteX5" fmla="*/ 488202 w 487871"/>
              <a:gd name="connsiteY5" fmla="*/ 1220051 h 1220250"/>
              <a:gd name="connsiteX6" fmla="*/ 394724 w 487871"/>
              <a:gd name="connsiteY6" fmla="*/ 1215776 h 1220250"/>
              <a:gd name="connsiteX7" fmla="*/ 270619 w 487871"/>
              <a:gd name="connsiteY7" fmla="*/ 1214946 h 1220250"/>
              <a:gd name="connsiteX8" fmla="*/ 136623 w 487871"/>
              <a:gd name="connsiteY8" fmla="*/ 1215776 h 1220250"/>
              <a:gd name="connsiteX9" fmla="*/ 26109 w 487871"/>
              <a:gd name="connsiteY9" fmla="*/ 1220051 h 1220250"/>
              <a:gd name="connsiteX10" fmla="*/ 26109 w 487871"/>
              <a:gd name="connsiteY10" fmla="*/ 1186616 h 1220250"/>
              <a:gd name="connsiteX11" fmla="*/ 134581 w 487871"/>
              <a:gd name="connsiteY11" fmla="*/ 1173025 h 1220250"/>
              <a:gd name="connsiteX12" fmla="*/ 184734 w 487871"/>
              <a:gd name="connsiteY12" fmla="*/ 1132188 h 1220250"/>
              <a:gd name="connsiteX13" fmla="*/ 197496 w 487871"/>
              <a:gd name="connsiteY13" fmla="*/ 1040433 h 1220250"/>
              <a:gd name="connsiteX14" fmla="*/ 197496 w 487871"/>
              <a:gd name="connsiteY14" fmla="*/ 271811 h 1220250"/>
              <a:gd name="connsiteX15" fmla="*/ 156659 w 487871"/>
              <a:gd name="connsiteY15" fmla="*/ 161296 h 1220250"/>
              <a:gd name="connsiteX16" fmla="*/ 331 w 487871"/>
              <a:gd name="connsiteY16" fmla="*/ 139219 h 1220250"/>
              <a:gd name="connsiteX17" fmla="*/ 331 w 487871"/>
              <a:gd name="connsiteY17" fmla="*/ 103487 h 1220250"/>
              <a:gd name="connsiteX18" fmla="*/ 217276 w 487871"/>
              <a:gd name="connsiteY18" fmla="*/ 55057 h 1220250"/>
              <a:gd name="connsiteX19" fmla="*/ 350506 w 487871"/>
              <a:gd name="connsiteY19" fmla="*/ -200 h 122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87871" h="1220250">
                <a:moveTo>
                  <a:pt x="350506" y="-200"/>
                </a:moveTo>
                <a:lnTo>
                  <a:pt x="350506" y="1039859"/>
                </a:lnTo>
                <a:cubicBezTo>
                  <a:pt x="350506" y="1080613"/>
                  <a:pt x="353907" y="1111196"/>
                  <a:pt x="360715" y="1131614"/>
                </a:cubicBezTo>
                <a:cubicBezTo>
                  <a:pt x="366496" y="1150967"/>
                  <a:pt x="381433" y="1166242"/>
                  <a:pt x="400659" y="1172451"/>
                </a:cubicBezTo>
                <a:cubicBezTo>
                  <a:pt x="420503" y="1179214"/>
                  <a:pt x="449663" y="1183808"/>
                  <a:pt x="488202" y="1186042"/>
                </a:cubicBezTo>
                <a:lnTo>
                  <a:pt x="488202" y="1220051"/>
                </a:lnTo>
                <a:cubicBezTo>
                  <a:pt x="464383" y="1217754"/>
                  <a:pt x="433219" y="1216331"/>
                  <a:pt x="394724" y="1215776"/>
                </a:cubicBezTo>
                <a:cubicBezTo>
                  <a:pt x="356229" y="1215221"/>
                  <a:pt x="314857" y="1214946"/>
                  <a:pt x="270619" y="1214946"/>
                </a:cubicBezTo>
                <a:cubicBezTo>
                  <a:pt x="225316" y="1214946"/>
                  <a:pt x="180650" y="1215221"/>
                  <a:pt x="136623" y="1215776"/>
                </a:cubicBezTo>
                <a:cubicBezTo>
                  <a:pt x="92596" y="1216331"/>
                  <a:pt x="55760" y="1217754"/>
                  <a:pt x="26109" y="1220051"/>
                </a:cubicBezTo>
                <a:lnTo>
                  <a:pt x="26109" y="1186616"/>
                </a:lnTo>
                <a:cubicBezTo>
                  <a:pt x="73709" y="1184402"/>
                  <a:pt x="109869" y="1179871"/>
                  <a:pt x="134581" y="1173025"/>
                </a:cubicBezTo>
                <a:cubicBezTo>
                  <a:pt x="159294" y="1166178"/>
                  <a:pt x="176012" y="1152562"/>
                  <a:pt x="184734" y="1132188"/>
                </a:cubicBezTo>
                <a:cubicBezTo>
                  <a:pt x="193240" y="1111815"/>
                  <a:pt x="197496" y="1081225"/>
                  <a:pt x="197496" y="1040433"/>
                </a:cubicBezTo>
                <a:lnTo>
                  <a:pt x="197496" y="271811"/>
                </a:lnTo>
                <a:cubicBezTo>
                  <a:pt x="197496" y="212853"/>
                  <a:pt x="183886" y="176017"/>
                  <a:pt x="156659" y="161296"/>
                </a:cubicBezTo>
                <a:cubicBezTo>
                  <a:pt x="129432" y="146576"/>
                  <a:pt x="77327" y="139219"/>
                  <a:pt x="331" y="139219"/>
                </a:cubicBezTo>
                <a:lnTo>
                  <a:pt x="331" y="103487"/>
                </a:lnTo>
                <a:cubicBezTo>
                  <a:pt x="90937" y="89915"/>
                  <a:pt x="163250" y="73772"/>
                  <a:pt x="217276" y="55057"/>
                </a:cubicBezTo>
                <a:cubicBezTo>
                  <a:pt x="262911" y="39737"/>
                  <a:pt x="307423" y="21271"/>
                  <a:pt x="350506" y="-200"/>
                </a:cubicBezTo>
                <a:close/>
              </a:path>
            </a:pathLst>
          </a:custGeom>
          <a:solidFill>
            <a:schemeClr val="tx2"/>
          </a:solidFill>
          <a:ln w="6378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gradFill>
                <a:gsLst>
                  <a:gs pos="0">
                    <a:srgbClr val="B29947"/>
                  </a:gs>
                  <a:gs pos="50000">
                    <a:srgbClr val="BAA355"/>
                  </a:gs>
                  <a:gs pos="100000">
                    <a:srgbClr val="FDE885"/>
                  </a:gs>
                </a:gsLst>
                <a:lin ang="18900000" scaled="1"/>
              </a:gradFill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0BECE52-BA25-4369-8E37-E9022A71B387}"/>
              </a:ext>
            </a:extLst>
          </p:cNvPr>
          <p:cNvSpPr/>
          <p:nvPr/>
        </p:nvSpPr>
        <p:spPr>
          <a:xfrm>
            <a:off x="4350933" y="2363353"/>
            <a:ext cx="683377" cy="1227387"/>
          </a:xfrm>
          <a:custGeom>
            <a:avLst/>
            <a:gdLst>
              <a:gd name="connsiteX0" fmla="*/ 336851 w 683377"/>
              <a:gd name="connsiteY0" fmla="*/ -145 h 1227387"/>
              <a:gd name="connsiteX1" fmla="*/ 498348 w 683377"/>
              <a:gd name="connsiteY1" fmla="*/ 31248 h 1227387"/>
              <a:gd name="connsiteX2" fmla="*/ 612244 w 683377"/>
              <a:gd name="connsiteY2" fmla="*/ 123067 h 1227387"/>
              <a:gd name="connsiteX3" fmla="*/ 654740 w 683377"/>
              <a:gd name="connsiteY3" fmla="*/ 273524 h 1227387"/>
              <a:gd name="connsiteX4" fmla="*/ 609692 w 683377"/>
              <a:gd name="connsiteY4" fmla="*/ 452823 h 1227387"/>
              <a:gd name="connsiteX5" fmla="*/ 488458 w 683377"/>
              <a:gd name="connsiteY5" fmla="*/ 638949 h 1227387"/>
              <a:gd name="connsiteX6" fmla="*/ 319368 w 683377"/>
              <a:gd name="connsiteY6" fmla="*/ 848045 h 1227387"/>
              <a:gd name="connsiteX7" fmla="*/ 131264 w 683377"/>
              <a:gd name="connsiteY7" fmla="*/ 1096192 h 1227387"/>
              <a:gd name="connsiteX8" fmla="*/ 512003 w 683377"/>
              <a:gd name="connsiteY8" fmla="*/ 1096192 h 1227387"/>
              <a:gd name="connsiteX9" fmla="*/ 596994 w 683377"/>
              <a:gd name="connsiteY9" fmla="*/ 1063076 h 1227387"/>
              <a:gd name="connsiteX10" fmla="*/ 637831 w 683377"/>
              <a:gd name="connsiteY10" fmla="*/ 938141 h 1227387"/>
              <a:gd name="connsiteX11" fmla="*/ 676881 w 683377"/>
              <a:gd name="connsiteY11" fmla="*/ 938141 h 1227387"/>
              <a:gd name="connsiteX12" fmla="*/ 673499 w 683377"/>
              <a:gd name="connsiteY12" fmla="*/ 984018 h 1227387"/>
              <a:gd name="connsiteX13" fmla="*/ 671840 w 683377"/>
              <a:gd name="connsiteY13" fmla="*/ 1035064 h 1227387"/>
              <a:gd name="connsiteX14" fmla="*/ 674392 w 683377"/>
              <a:gd name="connsiteY14" fmla="*/ 1120949 h 1227387"/>
              <a:gd name="connsiteX15" fmla="*/ 683708 w 683377"/>
              <a:gd name="connsiteY15" fmla="*/ 1227188 h 1227387"/>
              <a:gd name="connsiteX16" fmla="*/ 318156 w 683377"/>
              <a:gd name="connsiteY16" fmla="*/ 1227188 h 1227387"/>
              <a:gd name="connsiteX17" fmla="*/ 136304 w 683377"/>
              <a:gd name="connsiteY17" fmla="*/ 1225465 h 1227387"/>
              <a:gd name="connsiteX18" fmla="*/ 331 w 683377"/>
              <a:gd name="connsiteY18" fmla="*/ 1227188 h 1227387"/>
              <a:gd name="connsiteX19" fmla="*/ 331 w 683377"/>
              <a:gd name="connsiteY19" fmla="*/ 1193434 h 1227387"/>
              <a:gd name="connsiteX20" fmla="*/ 148173 w 683377"/>
              <a:gd name="connsiteY20" fmla="*/ 1020069 h 1227387"/>
              <a:gd name="connsiteX21" fmla="*/ 309924 w 683377"/>
              <a:gd name="connsiteY21" fmla="*/ 800445 h 1227387"/>
              <a:gd name="connsiteX22" fmla="*/ 439134 w 683377"/>
              <a:gd name="connsiteY22" fmla="*/ 553957 h 1227387"/>
              <a:gd name="connsiteX23" fmla="*/ 490180 w 683377"/>
              <a:gd name="connsiteY23" fmla="*/ 300706 h 1227387"/>
              <a:gd name="connsiteX24" fmla="*/ 463828 w 683377"/>
              <a:gd name="connsiteY24" fmla="*/ 153949 h 1227387"/>
              <a:gd name="connsiteX25" fmla="*/ 390768 w 683377"/>
              <a:gd name="connsiteY25" fmla="*/ 66406 h 1227387"/>
              <a:gd name="connsiteX26" fmla="*/ 284401 w 683377"/>
              <a:gd name="connsiteY26" fmla="*/ 37246 h 1227387"/>
              <a:gd name="connsiteX27" fmla="*/ 168782 w 683377"/>
              <a:gd name="connsiteY27" fmla="*/ 66150 h 1227387"/>
              <a:gd name="connsiteX28" fmla="*/ 90618 w 683377"/>
              <a:gd name="connsiteY28" fmla="*/ 152801 h 1227387"/>
              <a:gd name="connsiteX29" fmla="*/ 159466 w 683377"/>
              <a:gd name="connsiteY29" fmla="*/ 180876 h 1227387"/>
              <a:gd name="connsiteX30" fmla="*/ 189201 w 683377"/>
              <a:gd name="connsiteY30" fmla="*/ 242897 h 1227387"/>
              <a:gd name="connsiteX31" fmla="*/ 162019 w 683377"/>
              <a:gd name="connsiteY31" fmla="*/ 306704 h 1227387"/>
              <a:gd name="connsiteX32" fmla="*/ 95723 w 683377"/>
              <a:gd name="connsiteY32" fmla="*/ 331334 h 1227387"/>
              <a:gd name="connsiteX33" fmla="*/ 28534 w 683377"/>
              <a:gd name="connsiteY33" fmla="*/ 302429 h 1227387"/>
              <a:gd name="connsiteX34" fmla="*/ 5627 w 683377"/>
              <a:gd name="connsiteY34" fmla="*/ 237856 h 1227387"/>
              <a:gd name="connsiteX35" fmla="*/ 20047 w 683377"/>
              <a:gd name="connsiteY35" fmla="*/ 176665 h 1227387"/>
              <a:gd name="connsiteX36" fmla="*/ 64904 w 683377"/>
              <a:gd name="connsiteY36" fmla="*/ 108710 h 1227387"/>
              <a:gd name="connsiteX37" fmla="*/ 191562 w 683377"/>
              <a:gd name="connsiteY37" fmla="*/ 24548 h 1227387"/>
              <a:gd name="connsiteX38" fmla="*/ 336851 w 683377"/>
              <a:gd name="connsiteY38" fmla="*/ -145 h 122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3377" h="1227387">
                <a:moveTo>
                  <a:pt x="336851" y="-145"/>
                </a:moveTo>
                <a:cubicBezTo>
                  <a:pt x="392287" y="-1064"/>
                  <a:pt x="447295" y="9630"/>
                  <a:pt x="498348" y="31248"/>
                </a:cubicBezTo>
                <a:cubicBezTo>
                  <a:pt x="544072" y="50735"/>
                  <a:pt x="583499" y="82517"/>
                  <a:pt x="612244" y="123067"/>
                </a:cubicBezTo>
                <a:cubicBezTo>
                  <a:pt x="640575" y="163348"/>
                  <a:pt x="654740" y="213501"/>
                  <a:pt x="654740" y="273524"/>
                </a:cubicBezTo>
                <a:cubicBezTo>
                  <a:pt x="654146" y="336017"/>
                  <a:pt x="638705" y="397470"/>
                  <a:pt x="609692" y="452823"/>
                </a:cubicBezTo>
                <a:cubicBezTo>
                  <a:pt x="575599" y="518761"/>
                  <a:pt x="534986" y="581114"/>
                  <a:pt x="488458" y="638949"/>
                </a:cubicBezTo>
                <a:cubicBezTo>
                  <a:pt x="437412" y="703566"/>
                  <a:pt x="381051" y="773263"/>
                  <a:pt x="319368" y="848045"/>
                </a:cubicBezTo>
                <a:cubicBezTo>
                  <a:pt x="257685" y="922827"/>
                  <a:pt x="194988" y="1005541"/>
                  <a:pt x="131264" y="1096192"/>
                </a:cubicBezTo>
                <a:lnTo>
                  <a:pt x="512003" y="1096192"/>
                </a:lnTo>
                <a:cubicBezTo>
                  <a:pt x="548290" y="1096192"/>
                  <a:pt x="576620" y="1085153"/>
                  <a:pt x="596994" y="1063076"/>
                </a:cubicBezTo>
                <a:cubicBezTo>
                  <a:pt x="617368" y="1040998"/>
                  <a:pt x="630984" y="999351"/>
                  <a:pt x="637831" y="938141"/>
                </a:cubicBezTo>
                <a:lnTo>
                  <a:pt x="676881" y="938141"/>
                </a:lnTo>
                <a:cubicBezTo>
                  <a:pt x="675796" y="950902"/>
                  <a:pt x="674648" y="965897"/>
                  <a:pt x="673499" y="984018"/>
                </a:cubicBezTo>
                <a:cubicBezTo>
                  <a:pt x="672351" y="1002140"/>
                  <a:pt x="671840" y="1019176"/>
                  <a:pt x="671840" y="1035064"/>
                </a:cubicBezTo>
                <a:cubicBezTo>
                  <a:pt x="671840" y="1057780"/>
                  <a:pt x="672689" y="1086410"/>
                  <a:pt x="674392" y="1120949"/>
                </a:cubicBezTo>
                <a:cubicBezTo>
                  <a:pt x="676096" y="1155488"/>
                  <a:pt x="679197" y="1190901"/>
                  <a:pt x="683708" y="1227188"/>
                </a:cubicBezTo>
                <a:lnTo>
                  <a:pt x="318156" y="1227188"/>
                </a:lnTo>
                <a:cubicBezTo>
                  <a:pt x="243373" y="1227188"/>
                  <a:pt x="182756" y="1226614"/>
                  <a:pt x="136304" y="1225465"/>
                </a:cubicBezTo>
                <a:cubicBezTo>
                  <a:pt x="89853" y="1224317"/>
                  <a:pt x="44528" y="1224891"/>
                  <a:pt x="331" y="1227188"/>
                </a:cubicBezTo>
                <a:lnTo>
                  <a:pt x="331" y="1193434"/>
                </a:lnTo>
                <a:cubicBezTo>
                  <a:pt x="43337" y="1144685"/>
                  <a:pt x="92615" y="1086895"/>
                  <a:pt x="148173" y="1020069"/>
                </a:cubicBezTo>
                <a:cubicBezTo>
                  <a:pt x="206129" y="949926"/>
                  <a:pt x="260129" y="876599"/>
                  <a:pt x="309924" y="800445"/>
                </a:cubicBezTo>
                <a:cubicBezTo>
                  <a:pt x="361162" y="722830"/>
                  <a:pt x="404449" y="640250"/>
                  <a:pt x="439134" y="553957"/>
                </a:cubicBezTo>
                <a:cubicBezTo>
                  <a:pt x="472231" y="473592"/>
                  <a:pt x="489561" y="387618"/>
                  <a:pt x="490180" y="300706"/>
                </a:cubicBezTo>
                <a:cubicBezTo>
                  <a:pt x="490180" y="241831"/>
                  <a:pt x="481394" y="192916"/>
                  <a:pt x="463828" y="153949"/>
                </a:cubicBezTo>
                <a:cubicBezTo>
                  <a:pt x="446262" y="114982"/>
                  <a:pt x="421906" y="85803"/>
                  <a:pt x="390768" y="66406"/>
                </a:cubicBezTo>
                <a:cubicBezTo>
                  <a:pt x="358794" y="46798"/>
                  <a:pt x="321907" y="36684"/>
                  <a:pt x="284401" y="37246"/>
                </a:cubicBezTo>
                <a:cubicBezTo>
                  <a:pt x="244094" y="37399"/>
                  <a:pt x="204419" y="47315"/>
                  <a:pt x="168782" y="66150"/>
                </a:cubicBezTo>
                <a:cubicBezTo>
                  <a:pt x="132642" y="84023"/>
                  <a:pt x="104681" y="115014"/>
                  <a:pt x="90618" y="152801"/>
                </a:cubicBezTo>
                <a:cubicBezTo>
                  <a:pt x="115395" y="156827"/>
                  <a:pt x="138940" y="166430"/>
                  <a:pt x="159466" y="180876"/>
                </a:cubicBezTo>
                <a:cubicBezTo>
                  <a:pt x="179247" y="195041"/>
                  <a:pt x="189156" y="215715"/>
                  <a:pt x="189201" y="242897"/>
                </a:cubicBezTo>
                <a:cubicBezTo>
                  <a:pt x="189998" y="267137"/>
                  <a:pt x="180051" y="290484"/>
                  <a:pt x="162019" y="306704"/>
                </a:cubicBezTo>
                <a:cubicBezTo>
                  <a:pt x="143904" y="323128"/>
                  <a:pt x="120167" y="331946"/>
                  <a:pt x="95723" y="331334"/>
                </a:cubicBezTo>
                <a:cubicBezTo>
                  <a:pt x="66244" y="331334"/>
                  <a:pt x="43847" y="321762"/>
                  <a:pt x="28534" y="302429"/>
                </a:cubicBezTo>
                <a:cubicBezTo>
                  <a:pt x="13631" y="284218"/>
                  <a:pt x="5533" y="261388"/>
                  <a:pt x="5627" y="237856"/>
                </a:cubicBezTo>
                <a:cubicBezTo>
                  <a:pt x="6308" y="216704"/>
                  <a:pt x="11211" y="195896"/>
                  <a:pt x="20047" y="176665"/>
                </a:cubicBezTo>
                <a:cubicBezTo>
                  <a:pt x="31145" y="151690"/>
                  <a:pt x="46303" y="128733"/>
                  <a:pt x="64904" y="108710"/>
                </a:cubicBezTo>
                <a:cubicBezTo>
                  <a:pt x="99251" y="70304"/>
                  <a:pt x="142851" y="41336"/>
                  <a:pt x="191562" y="24548"/>
                </a:cubicBezTo>
                <a:cubicBezTo>
                  <a:pt x="238294" y="8354"/>
                  <a:pt x="287388" y="8"/>
                  <a:pt x="336851" y="-145"/>
                </a:cubicBezTo>
                <a:close/>
              </a:path>
            </a:pathLst>
          </a:custGeom>
          <a:solidFill>
            <a:schemeClr val="tx2"/>
          </a:solidFill>
          <a:ln w="6378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gradFill>
                <a:gsLst>
                  <a:gs pos="0">
                    <a:srgbClr val="B29947"/>
                  </a:gs>
                  <a:gs pos="50000">
                    <a:srgbClr val="BAA355"/>
                  </a:gs>
                  <a:gs pos="100000">
                    <a:srgbClr val="FDE885"/>
                  </a:gs>
                </a:gsLst>
                <a:lin ang="18900000" scaled="1"/>
              </a:gradFill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363818-B466-4595-9FC0-9F1911BBE5FC}"/>
              </a:ext>
            </a:extLst>
          </p:cNvPr>
          <p:cNvSpPr/>
          <p:nvPr/>
        </p:nvSpPr>
        <p:spPr>
          <a:xfrm>
            <a:off x="6991289" y="2363408"/>
            <a:ext cx="747992" cy="1251119"/>
          </a:xfrm>
          <a:custGeom>
            <a:avLst/>
            <a:gdLst>
              <a:gd name="connsiteX0" fmla="*/ 382898 w 747992"/>
              <a:gd name="connsiteY0" fmla="*/ -200 h 1251119"/>
              <a:gd name="connsiteX1" fmla="*/ 600482 w 747992"/>
              <a:gd name="connsiteY1" fmla="*/ 68648 h 1251119"/>
              <a:gd name="connsiteX2" fmla="*/ 683814 w 747992"/>
              <a:gd name="connsiteY2" fmla="*/ 254774 h 1251119"/>
              <a:gd name="connsiteX3" fmla="*/ 635320 w 747992"/>
              <a:gd name="connsiteY3" fmla="*/ 406891 h 1251119"/>
              <a:gd name="connsiteX4" fmla="*/ 514661 w 747992"/>
              <a:gd name="connsiteY4" fmla="*/ 519064 h 1251119"/>
              <a:gd name="connsiteX5" fmla="*/ 369307 w 747992"/>
              <a:gd name="connsiteY5" fmla="*/ 584530 h 1251119"/>
              <a:gd name="connsiteX6" fmla="*/ 552945 w 747992"/>
              <a:gd name="connsiteY6" fmla="*/ 623644 h 1251119"/>
              <a:gd name="connsiteX7" fmla="*/ 694023 w 747992"/>
              <a:gd name="connsiteY7" fmla="*/ 727586 h 1251119"/>
              <a:gd name="connsiteX8" fmla="*/ 748324 w 747992"/>
              <a:gd name="connsiteY8" fmla="*/ 900695 h 1251119"/>
              <a:gd name="connsiteX9" fmla="*/ 687962 w 747992"/>
              <a:gd name="connsiteY9" fmla="*/ 1089374 h 1251119"/>
              <a:gd name="connsiteX10" fmla="*/ 527358 w 747992"/>
              <a:gd name="connsiteY10" fmla="*/ 1209204 h 1251119"/>
              <a:gd name="connsiteX11" fmla="*/ 304670 w 747992"/>
              <a:gd name="connsiteY11" fmla="*/ 1250870 h 1251119"/>
              <a:gd name="connsiteX12" fmla="*/ 166145 w 747992"/>
              <a:gd name="connsiteY12" fmla="*/ 1231281 h 1251119"/>
              <a:gd name="connsiteX13" fmla="*/ 80323 w 747992"/>
              <a:gd name="connsiteY13" fmla="*/ 1191338 h 1251119"/>
              <a:gd name="connsiteX14" fmla="*/ 22514 w 747992"/>
              <a:gd name="connsiteY14" fmla="*/ 1136144 h 1251119"/>
              <a:gd name="connsiteX15" fmla="*/ 373 w 747992"/>
              <a:gd name="connsiteY15" fmla="*/ 1068955 h 1251119"/>
              <a:gd name="connsiteX16" fmla="*/ 25896 w 747992"/>
              <a:gd name="connsiteY16" fmla="*/ 1004382 h 1251119"/>
              <a:gd name="connsiteX17" fmla="*/ 92192 w 747992"/>
              <a:gd name="connsiteY17" fmla="*/ 978859 h 1251119"/>
              <a:gd name="connsiteX18" fmla="*/ 156765 w 747992"/>
              <a:gd name="connsiteY18" fmla="*/ 1002659 h 1251119"/>
              <a:gd name="connsiteX19" fmla="*/ 184011 w 747992"/>
              <a:gd name="connsiteY19" fmla="*/ 1070678 h 1251119"/>
              <a:gd name="connsiteX20" fmla="*/ 164422 w 747992"/>
              <a:gd name="connsiteY20" fmla="*/ 1128487 h 1251119"/>
              <a:gd name="connsiteX21" fmla="*/ 112610 w 747992"/>
              <a:gd name="connsiteY21" fmla="*/ 1157328 h 1251119"/>
              <a:gd name="connsiteX22" fmla="*/ 182798 w 747992"/>
              <a:gd name="connsiteY22" fmla="*/ 1202376 h 1251119"/>
              <a:gd name="connsiteX23" fmla="*/ 302629 w 747992"/>
              <a:gd name="connsiteY23" fmla="*/ 1221965 h 1251119"/>
              <a:gd name="connsiteX24" fmla="*/ 515107 w 747992"/>
              <a:gd name="connsiteY24" fmla="*/ 1130976 h 1251119"/>
              <a:gd name="connsiteX25" fmla="*/ 586508 w 747992"/>
              <a:gd name="connsiteY25" fmla="*/ 910905 h 1251119"/>
              <a:gd name="connsiteX26" fmla="*/ 515107 w 747992"/>
              <a:gd name="connsiteY26" fmla="*/ 689876 h 1251119"/>
              <a:gd name="connsiteX27" fmla="*/ 326812 w 747992"/>
              <a:gd name="connsiteY27" fmla="*/ 599972 h 1251119"/>
              <a:gd name="connsiteX28" fmla="*/ 285209 w 747992"/>
              <a:gd name="connsiteY28" fmla="*/ 616179 h 1251119"/>
              <a:gd name="connsiteX29" fmla="*/ 257134 w 747992"/>
              <a:gd name="connsiteY29" fmla="*/ 622113 h 1251119"/>
              <a:gd name="connsiteX30" fmla="*/ 230781 w 747992"/>
              <a:gd name="connsiteY30" fmla="*/ 613626 h 1251119"/>
              <a:gd name="connsiteX31" fmla="*/ 221465 w 747992"/>
              <a:gd name="connsiteY31" fmla="*/ 594931 h 1251119"/>
              <a:gd name="connsiteX32" fmla="*/ 260516 w 747992"/>
              <a:gd name="connsiteY32" fmla="*/ 567685 h 1251119"/>
              <a:gd name="connsiteX33" fmla="*/ 291143 w 747992"/>
              <a:gd name="connsiteY33" fmla="*/ 571131 h 1251119"/>
              <a:gd name="connsiteX34" fmla="*/ 323430 w 747992"/>
              <a:gd name="connsiteY34" fmla="*/ 577894 h 1251119"/>
              <a:gd name="connsiteX35" fmla="*/ 473888 w 747992"/>
              <a:gd name="connsiteY35" fmla="*/ 475037 h 1251119"/>
              <a:gd name="connsiteX36" fmla="*/ 518936 w 747992"/>
              <a:gd name="connsiteY36" fmla="*/ 290634 h 1251119"/>
              <a:gd name="connsiteX37" fmla="*/ 470442 w 747992"/>
              <a:gd name="connsiteY37" fmla="*/ 106231 h 1251119"/>
              <a:gd name="connsiteX38" fmla="*/ 326812 w 747992"/>
              <a:gd name="connsiteY38" fmla="*/ 39042 h 1251119"/>
              <a:gd name="connsiteX39" fmla="*/ 205577 w 747992"/>
              <a:gd name="connsiteY39" fmla="*/ 67117 h 1251119"/>
              <a:gd name="connsiteX40" fmla="*/ 119693 w 747992"/>
              <a:gd name="connsiteY40" fmla="*/ 152938 h 1251119"/>
              <a:gd name="connsiteX41" fmla="*/ 188541 w 747992"/>
              <a:gd name="connsiteY41" fmla="*/ 181013 h 1251119"/>
              <a:gd name="connsiteX42" fmla="*/ 218275 w 747992"/>
              <a:gd name="connsiteY42" fmla="*/ 243033 h 1251119"/>
              <a:gd name="connsiteX43" fmla="*/ 191093 w 747992"/>
              <a:gd name="connsiteY43" fmla="*/ 306841 h 1251119"/>
              <a:gd name="connsiteX44" fmla="*/ 124797 w 747992"/>
              <a:gd name="connsiteY44" fmla="*/ 331470 h 1251119"/>
              <a:gd name="connsiteX45" fmla="*/ 57672 w 747992"/>
              <a:gd name="connsiteY45" fmla="*/ 302566 h 1251119"/>
              <a:gd name="connsiteX46" fmla="*/ 34701 w 747992"/>
              <a:gd name="connsiteY46" fmla="*/ 239715 h 1251119"/>
              <a:gd name="connsiteX47" fmla="*/ 50015 w 747992"/>
              <a:gd name="connsiteY47" fmla="*/ 175908 h 1251119"/>
              <a:gd name="connsiteX48" fmla="*/ 93978 w 747992"/>
              <a:gd name="connsiteY48" fmla="*/ 108655 h 1251119"/>
              <a:gd name="connsiteX49" fmla="*/ 223125 w 747992"/>
              <a:gd name="connsiteY49" fmla="*/ 26153 h 1251119"/>
              <a:gd name="connsiteX50" fmla="*/ 382898 w 747992"/>
              <a:gd name="connsiteY50" fmla="*/ -200 h 125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747992" h="1251119">
                <a:moveTo>
                  <a:pt x="382898" y="-200"/>
                </a:moveTo>
                <a:cubicBezTo>
                  <a:pt x="472229" y="-200"/>
                  <a:pt x="544759" y="22752"/>
                  <a:pt x="600482" y="68648"/>
                </a:cubicBezTo>
                <a:cubicBezTo>
                  <a:pt x="656205" y="114545"/>
                  <a:pt x="683986" y="176591"/>
                  <a:pt x="683814" y="254774"/>
                </a:cubicBezTo>
                <a:cubicBezTo>
                  <a:pt x="684484" y="309380"/>
                  <a:pt x="667473" y="362742"/>
                  <a:pt x="635320" y="406891"/>
                </a:cubicBezTo>
                <a:cubicBezTo>
                  <a:pt x="602868" y="451849"/>
                  <a:pt x="561866" y="489968"/>
                  <a:pt x="514661" y="519064"/>
                </a:cubicBezTo>
                <a:cubicBezTo>
                  <a:pt x="469594" y="547732"/>
                  <a:pt x="420641" y="569778"/>
                  <a:pt x="369307" y="584530"/>
                </a:cubicBezTo>
                <a:cubicBezTo>
                  <a:pt x="432368" y="586451"/>
                  <a:pt x="494574" y="599697"/>
                  <a:pt x="552945" y="623644"/>
                </a:cubicBezTo>
                <a:cubicBezTo>
                  <a:pt x="608145" y="645556"/>
                  <a:pt x="656741" y="681358"/>
                  <a:pt x="694023" y="727586"/>
                </a:cubicBezTo>
                <a:cubicBezTo>
                  <a:pt x="730222" y="772717"/>
                  <a:pt x="748324" y="830424"/>
                  <a:pt x="748324" y="900695"/>
                </a:cubicBezTo>
                <a:cubicBezTo>
                  <a:pt x="748324" y="974412"/>
                  <a:pt x="728205" y="1037307"/>
                  <a:pt x="687962" y="1089374"/>
                </a:cubicBezTo>
                <a:cubicBezTo>
                  <a:pt x="645989" y="1142838"/>
                  <a:pt x="590566" y="1184198"/>
                  <a:pt x="527358" y="1209204"/>
                </a:cubicBezTo>
                <a:cubicBezTo>
                  <a:pt x="456621" y="1237713"/>
                  <a:pt x="380927" y="1251871"/>
                  <a:pt x="304670" y="1250870"/>
                </a:cubicBezTo>
                <a:cubicBezTo>
                  <a:pt x="249158" y="1250870"/>
                  <a:pt x="202981" y="1244342"/>
                  <a:pt x="166145" y="1231281"/>
                </a:cubicBezTo>
                <a:cubicBezTo>
                  <a:pt x="136047" y="1221448"/>
                  <a:pt x="107231" y="1208036"/>
                  <a:pt x="80323" y="1191338"/>
                </a:cubicBezTo>
                <a:cubicBezTo>
                  <a:pt x="57767" y="1176719"/>
                  <a:pt x="38159" y="1157998"/>
                  <a:pt x="22514" y="1136144"/>
                </a:cubicBezTo>
                <a:cubicBezTo>
                  <a:pt x="8247" y="1116638"/>
                  <a:pt x="500" y="1093125"/>
                  <a:pt x="373" y="1068955"/>
                </a:cubicBezTo>
                <a:cubicBezTo>
                  <a:pt x="-374" y="1044836"/>
                  <a:pt x="8859" y="1021470"/>
                  <a:pt x="25896" y="1004382"/>
                </a:cubicBezTo>
                <a:cubicBezTo>
                  <a:pt x="43513" y="987078"/>
                  <a:pt x="67517" y="977838"/>
                  <a:pt x="92192" y="978859"/>
                </a:cubicBezTo>
                <a:cubicBezTo>
                  <a:pt x="115934" y="978451"/>
                  <a:pt x="138969" y="986944"/>
                  <a:pt x="156765" y="1002659"/>
                </a:cubicBezTo>
                <a:cubicBezTo>
                  <a:pt x="174886" y="1018566"/>
                  <a:pt x="183966" y="1041244"/>
                  <a:pt x="184011" y="1070678"/>
                </a:cubicBezTo>
                <a:cubicBezTo>
                  <a:pt x="184942" y="1091722"/>
                  <a:pt x="177955" y="1112350"/>
                  <a:pt x="164422" y="1128487"/>
                </a:cubicBezTo>
                <a:cubicBezTo>
                  <a:pt x="150818" y="1143565"/>
                  <a:pt x="132595" y="1153710"/>
                  <a:pt x="112610" y="1157328"/>
                </a:cubicBezTo>
                <a:cubicBezTo>
                  <a:pt x="122819" y="1174346"/>
                  <a:pt x="146218" y="1189359"/>
                  <a:pt x="182798" y="1202376"/>
                </a:cubicBezTo>
                <a:cubicBezTo>
                  <a:pt x="221325" y="1215731"/>
                  <a:pt x="261856" y="1222354"/>
                  <a:pt x="302629" y="1221965"/>
                </a:cubicBezTo>
                <a:cubicBezTo>
                  <a:pt x="396681" y="1221965"/>
                  <a:pt x="467507" y="1191637"/>
                  <a:pt x="515107" y="1130976"/>
                </a:cubicBezTo>
                <a:cubicBezTo>
                  <a:pt x="562708" y="1070314"/>
                  <a:pt x="586508" y="996961"/>
                  <a:pt x="586508" y="910905"/>
                </a:cubicBezTo>
                <a:cubicBezTo>
                  <a:pt x="586508" y="816852"/>
                  <a:pt x="562708" y="743174"/>
                  <a:pt x="515107" y="689876"/>
                </a:cubicBezTo>
                <a:cubicBezTo>
                  <a:pt x="467507" y="636578"/>
                  <a:pt x="404740" y="606608"/>
                  <a:pt x="326812" y="599972"/>
                </a:cubicBezTo>
                <a:cubicBezTo>
                  <a:pt x="308690" y="606799"/>
                  <a:pt x="294908" y="612223"/>
                  <a:pt x="285209" y="616179"/>
                </a:cubicBezTo>
                <a:cubicBezTo>
                  <a:pt x="276327" y="619975"/>
                  <a:pt x="266788" y="621991"/>
                  <a:pt x="257134" y="622113"/>
                </a:cubicBezTo>
                <a:cubicBezTo>
                  <a:pt x="247588" y="622725"/>
                  <a:pt x="238170" y="619694"/>
                  <a:pt x="230781" y="613626"/>
                </a:cubicBezTo>
                <a:cubicBezTo>
                  <a:pt x="225090" y="609058"/>
                  <a:pt x="221689" y="602224"/>
                  <a:pt x="221465" y="594931"/>
                </a:cubicBezTo>
                <a:cubicBezTo>
                  <a:pt x="221465" y="576809"/>
                  <a:pt x="234227" y="567685"/>
                  <a:pt x="260516" y="567685"/>
                </a:cubicBezTo>
                <a:cubicBezTo>
                  <a:pt x="270820" y="567698"/>
                  <a:pt x="281094" y="568853"/>
                  <a:pt x="291143" y="571131"/>
                </a:cubicBezTo>
                <a:cubicBezTo>
                  <a:pt x="301352" y="573364"/>
                  <a:pt x="312072" y="575661"/>
                  <a:pt x="323430" y="577894"/>
                </a:cubicBezTo>
                <a:cubicBezTo>
                  <a:pt x="393663" y="563218"/>
                  <a:pt x="443815" y="528935"/>
                  <a:pt x="473888" y="475037"/>
                </a:cubicBezTo>
                <a:cubicBezTo>
                  <a:pt x="503960" y="421139"/>
                  <a:pt x="518980" y="359673"/>
                  <a:pt x="518936" y="290634"/>
                </a:cubicBezTo>
                <a:cubicBezTo>
                  <a:pt x="518936" y="212489"/>
                  <a:pt x="502774" y="151023"/>
                  <a:pt x="470442" y="106231"/>
                </a:cubicBezTo>
                <a:cubicBezTo>
                  <a:pt x="438111" y="61438"/>
                  <a:pt x="390236" y="39042"/>
                  <a:pt x="326812" y="39042"/>
                </a:cubicBezTo>
                <a:cubicBezTo>
                  <a:pt x="284826" y="39380"/>
                  <a:pt x="243434" y="48970"/>
                  <a:pt x="205577" y="67117"/>
                </a:cubicBezTo>
                <a:cubicBezTo>
                  <a:pt x="167210" y="83955"/>
                  <a:pt x="136557" y="114583"/>
                  <a:pt x="119693" y="152938"/>
                </a:cubicBezTo>
                <a:cubicBezTo>
                  <a:pt x="144476" y="156951"/>
                  <a:pt x="168020" y="166548"/>
                  <a:pt x="188541" y="181013"/>
                </a:cubicBezTo>
                <a:cubicBezTo>
                  <a:pt x="208366" y="195178"/>
                  <a:pt x="218275" y="215852"/>
                  <a:pt x="218275" y="243033"/>
                </a:cubicBezTo>
                <a:cubicBezTo>
                  <a:pt x="219098" y="267274"/>
                  <a:pt x="209144" y="290640"/>
                  <a:pt x="191093" y="306841"/>
                </a:cubicBezTo>
                <a:cubicBezTo>
                  <a:pt x="172991" y="323284"/>
                  <a:pt x="149242" y="332102"/>
                  <a:pt x="124797" y="331470"/>
                </a:cubicBezTo>
                <a:cubicBezTo>
                  <a:pt x="95318" y="331470"/>
                  <a:pt x="72985" y="321899"/>
                  <a:pt x="57672" y="302566"/>
                </a:cubicBezTo>
                <a:cubicBezTo>
                  <a:pt x="42939" y="284929"/>
                  <a:pt x="34810" y="262699"/>
                  <a:pt x="34701" y="239715"/>
                </a:cubicBezTo>
                <a:cubicBezTo>
                  <a:pt x="35345" y="217619"/>
                  <a:pt x="40559" y="195893"/>
                  <a:pt x="50015" y="175908"/>
                </a:cubicBezTo>
                <a:cubicBezTo>
                  <a:pt x="60990" y="151291"/>
                  <a:pt x="75832" y="128582"/>
                  <a:pt x="93978" y="108655"/>
                </a:cubicBezTo>
                <a:cubicBezTo>
                  <a:pt x="129155" y="70435"/>
                  <a:pt x="173655" y="42002"/>
                  <a:pt x="223125" y="26153"/>
                </a:cubicBezTo>
                <a:cubicBezTo>
                  <a:pt x="274585" y="8708"/>
                  <a:pt x="328560" y="-200"/>
                  <a:pt x="382898" y="-200"/>
                </a:cubicBezTo>
                <a:close/>
              </a:path>
            </a:pathLst>
          </a:custGeom>
          <a:solidFill>
            <a:schemeClr val="tx2"/>
          </a:solidFill>
          <a:ln w="6378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gradFill>
                <a:gsLst>
                  <a:gs pos="0">
                    <a:srgbClr val="B29947"/>
                  </a:gs>
                  <a:gs pos="50000">
                    <a:srgbClr val="BAA355"/>
                  </a:gs>
                  <a:gs pos="100000">
                    <a:srgbClr val="FDE885"/>
                  </a:gs>
                </a:gsLst>
                <a:lin ang="18900000" scaled="1"/>
              </a:gradFill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C052ECBA-2A67-4F08-A140-CCCDD504D20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04242" y="3917949"/>
            <a:ext cx="2382838" cy="23399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A080A1AE-49F8-4360-ADEA-A66A7C6B306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938434" y="3917949"/>
            <a:ext cx="2382838" cy="23399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279AAA36-376B-418A-9FF4-3878C0E1594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572625" y="3917949"/>
            <a:ext cx="2382838" cy="23399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468535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B00FC6-B3CF-4FA8-85D6-DA085239A5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E87BF5D-A7F7-4DDF-A725-485C233375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65C1C1A-77DF-43AE-B4DD-BDEBF42F07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15B02F-9B85-4E15-802F-D3F58B8639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7A6ABB-8911-48ED-9059-D5DE70DA35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49624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Nar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B00FC6-B3CF-4FA8-85D6-DA085239A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69965" y="581026"/>
            <a:ext cx="10293350" cy="68738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E87BF5D-A7F7-4DDF-A725-485C233375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70050" y="1268414"/>
            <a:ext cx="3600000" cy="4992686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65C1C1A-77DF-43AE-B4DD-BDEBF42F07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15B02F-9B85-4E15-802F-D3F58B8639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7A6ABB-8911-48ED-9059-D5DE70DA35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365334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onten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B00FC6-B3CF-4FA8-85D6-DA085239A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69965" y="581026"/>
            <a:ext cx="3240000" cy="143438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E87BF5D-A7F7-4DDF-A725-485C233375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70050" y="2095500"/>
            <a:ext cx="3240000" cy="4165600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65C1C1A-77DF-43AE-B4DD-BDEBF42F07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15B02F-9B85-4E15-802F-D3F58B8639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7A6ABB-8911-48ED-9059-D5DE70DA35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3DEDEAE-104E-4444-9C5E-D374E027A09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421086" y="223838"/>
            <a:ext cx="6542314" cy="6410326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7493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ontent and Image x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B00FC6-B3CF-4FA8-85D6-DA085239A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69964" y="581026"/>
            <a:ext cx="6542313" cy="68738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E87BF5D-A7F7-4DDF-A725-485C233375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70050" y="1268413"/>
            <a:ext cx="3240000" cy="4992687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 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65C1C1A-77DF-43AE-B4DD-BDEBF42F07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15B02F-9B85-4E15-802F-D3F58B8639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7A6ABB-8911-48ED-9059-D5DE70DA35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3DEDEAE-104E-4444-9C5E-D374E027A09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316824" y="1819470"/>
            <a:ext cx="1912776" cy="1912874"/>
          </a:xfrm>
        </p:spPr>
        <p:txBody>
          <a:bodyPr/>
          <a:lstStyle/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EDAA8878-E2A1-49E7-9EB3-A9EAD1B22E8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64550" y="223838"/>
            <a:ext cx="3498851" cy="3508506"/>
          </a:xfrm>
        </p:spPr>
        <p:txBody>
          <a:bodyPr/>
          <a:lstStyle/>
          <a:p>
            <a:endParaRPr lang="en-US"/>
          </a:p>
        </p:txBody>
      </p:sp>
      <p:sp>
        <p:nvSpPr>
          <p:cNvPr id="14" name="Picture Placeholder 9">
            <a:extLst>
              <a:ext uri="{FF2B5EF4-FFF2-40B4-BE49-F238E27FC236}">
                <a16:creationId xmlns:a16="http://schemas.microsoft.com/office/drawing/2014/main" id="{C0C1E6E2-CFCC-4E6D-B42A-A2E579D89E1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316824" y="3956180"/>
            <a:ext cx="5646576" cy="2677984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45933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Background" descr="A picture containing text, nature&#10;&#10;Description automatically generated">
            <a:extLst>
              <a:ext uri="{FF2B5EF4-FFF2-40B4-BE49-F238E27FC236}">
                <a16:creationId xmlns:a16="http://schemas.microsoft.com/office/drawing/2014/main" id="{7D4341DF-688A-0B7F-9DBB-296D1C05729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"/>
            <a:ext cx="12261954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D172CEE-99D7-4D6C-B2CB-DC9F772228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52763" y="2641600"/>
            <a:ext cx="8886472" cy="787400"/>
          </a:xfrm>
        </p:spPr>
        <p:txBody>
          <a:bodyPr anchor="b"/>
          <a:lstStyle>
            <a:lvl1pPr algn="ctr">
              <a:defRPr sz="4200">
                <a:gradFill flip="none" rotWithShape="1">
                  <a:gsLst>
                    <a:gs pos="0">
                      <a:srgbClr val="B29947"/>
                    </a:gs>
                    <a:gs pos="50000">
                      <a:srgbClr val="BAA355"/>
                    </a:gs>
                    <a:gs pos="100000">
                      <a:srgbClr val="FDE885"/>
                    </a:gs>
                  </a:gsLst>
                  <a:lin ang="18900000" scaled="1"/>
                  <a:tileRect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C8EF462-D5A3-4EB5-B3C8-2C1AA334A7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52762" y="3455988"/>
            <a:ext cx="8886473" cy="1500187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A779D74-7E9A-48DC-A1D2-04FCF47FD1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434E49-C379-4FD6-A198-05055D86B1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CF31666-D62E-4E3A-B6C9-F3A701E674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DD4D4DA8-143A-440D-B306-927482CC30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751512" y="2128841"/>
            <a:ext cx="688975" cy="647700"/>
          </a:xfrm>
        </p:spPr>
        <p:txBody>
          <a:bodyPr anchor="b" anchorCtr="0"/>
          <a:lstStyle>
            <a:lvl1pPr algn="ctr">
              <a:lnSpc>
                <a:spcPct val="80000"/>
              </a:lnSpc>
              <a:defRPr sz="22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00</a:t>
            </a:r>
            <a:endParaRPr lang="en-US"/>
          </a:p>
        </p:txBody>
      </p:sp>
      <p:sp>
        <p:nvSpPr>
          <p:cNvPr id="2809" name="TextBox 2808">
            <a:extLst>
              <a:ext uri="{FF2B5EF4-FFF2-40B4-BE49-F238E27FC236}">
                <a16:creationId xmlns:a16="http://schemas.microsoft.com/office/drawing/2014/main" id="{97D93E29-D8C4-74D6-BE77-D95A2A28BBD5}"/>
              </a:ext>
            </a:extLst>
          </p:cNvPr>
          <p:cNvSpPr txBox="1"/>
          <p:nvPr userDrawn="1"/>
        </p:nvSpPr>
        <p:spPr>
          <a:xfrm>
            <a:off x="-3209544" y="-237744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  <p:pic>
        <p:nvPicPr>
          <p:cNvPr id="8" name="Picture 7" descr="Icon&#10;&#10;Description automatically generated">
            <a:extLst>
              <a:ext uri="{FF2B5EF4-FFF2-40B4-BE49-F238E27FC236}">
                <a16:creationId xmlns:a16="http://schemas.microsoft.com/office/drawing/2014/main" id="{371B4ED5-B5C5-647A-9100-32AA891B525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7629" y="5038428"/>
            <a:ext cx="636741" cy="100495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DE6045C3-52EE-4B35-FC51-8068AB501C45}"/>
              </a:ext>
            </a:extLst>
          </p:cNvPr>
          <p:cNvSpPr txBox="1"/>
          <p:nvPr userDrawn="1"/>
        </p:nvSpPr>
        <p:spPr>
          <a:xfrm>
            <a:off x="4305300" y="6145180"/>
            <a:ext cx="3619500" cy="4249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GB" sz="1000" dirty="0"/>
              <a:t>© Copyright The Royal Countryside Fund 2025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216971548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36" name="Background" descr="A picture containing text&#10;&#10;Description automatically generated">
            <a:extLst>
              <a:ext uri="{FF2B5EF4-FFF2-40B4-BE49-F238E27FC236}">
                <a16:creationId xmlns:a16="http://schemas.microsoft.com/office/drawing/2014/main" id="{81F45E97-63FA-61BD-157C-C626BE93E37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D172CEE-99D7-4D6C-B2CB-DC9F772228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52763" y="2641600"/>
            <a:ext cx="8886472" cy="787400"/>
          </a:xfrm>
        </p:spPr>
        <p:txBody>
          <a:bodyPr anchor="b"/>
          <a:lstStyle>
            <a:lvl1pPr algn="ctr">
              <a:defRPr sz="4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C8EF462-D5A3-4EB5-B3C8-2C1AA334A7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52762" y="3455988"/>
            <a:ext cx="8886473" cy="1500187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A779D74-7E9A-48DC-A1D2-04FCF47FD1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70912E-8141-43CC-B0C6-2FE61D53E933}" type="datetimeFigureOut">
              <a:rPr lang="en-GB" smtClean="0"/>
              <a:t>05/11/2025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434E49-C379-4FD6-A198-05055D86B1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CF31666-D62E-4E3A-B6C9-F3A701E674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5DBEE-2C30-4F1D-BD15-3944EDF442B6}" type="slidenum">
              <a:rPr lang="en-GB" smtClean="0"/>
              <a:t>‹#›</a:t>
            </a:fld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DD4D4DA8-143A-440D-B306-927482CC30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751512" y="2128841"/>
            <a:ext cx="688975" cy="647700"/>
          </a:xfrm>
        </p:spPr>
        <p:txBody>
          <a:bodyPr anchor="b" anchorCtr="0"/>
          <a:lstStyle>
            <a:lvl1pPr algn="ctr">
              <a:lnSpc>
                <a:spcPct val="80000"/>
              </a:lnSpc>
              <a:defRPr sz="22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00</a:t>
            </a:r>
            <a:endParaRPr lang="en-US"/>
          </a:p>
        </p:txBody>
      </p:sp>
      <p:pic>
        <p:nvPicPr>
          <p:cNvPr id="9" name="Picture 8" descr="Icon&#10;&#10;Description automatically generated">
            <a:extLst>
              <a:ext uri="{FF2B5EF4-FFF2-40B4-BE49-F238E27FC236}">
                <a16:creationId xmlns:a16="http://schemas.microsoft.com/office/drawing/2014/main" id="{C1D1F13E-5796-5DE7-2DCB-361CAA4CD56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7629" y="5038428"/>
            <a:ext cx="636741" cy="1004951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55820E8-FF73-7AC2-E6E4-04134916F699}"/>
              </a:ext>
            </a:extLst>
          </p:cNvPr>
          <p:cNvSpPr txBox="1"/>
          <p:nvPr userDrawn="1"/>
        </p:nvSpPr>
        <p:spPr>
          <a:xfrm>
            <a:off x="4305300" y="6145180"/>
            <a:ext cx="3619500" cy="4249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GB" sz="1000" dirty="0"/>
              <a:t>© Copyright The Royal Countryside Fund 2025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25733838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3.emf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2.sv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phic 13">
            <a:extLst>
              <a:ext uri="{FF2B5EF4-FFF2-40B4-BE49-F238E27FC236}">
                <a16:creationId xmlns:a16="http://schemas.microsoft.com/office/drawing/2014/main" id="{BA51B12F-845A-432D-A425-E2BAE549EE7D}"/>
              </a:ext>
            </a:extLst>
          </p:cNvPr>
          <p:cNvPicPr>
            <a:picLocks noChangeAspect="1"/>
          </p:cNvPicPr>
          <p:nvPr userDrawn="1"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0" y="0"/>
            <a:ext cx="1308100" cy="6858000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BCE3896-9480-48A4-AB3A-566A3C8C81D4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669965" y="581025"/>
            <a:ext cx="10293350" cy="117856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CE747B7-F42F-49B4-B9D4-B839201CA740}"/>
              </a:ext>
            </a:extLst>
          </p:cNvPr>
          <p:cNvSpPr>
            <a:spLocks noGrp="1"/>
          </p:cNvSpPr>
          <p:nvPr userDrawn="1">
            <p:ph type="body" idx="1"/>
          </p:nvPr>
        </p:nvSpPr>
        <p:spPr>
          <a:xfrm>
            <a:off x="1670050" y="2095499"/>
            <a:ext cx="10293350" cy="408146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Sixth level</a:t>
            </a:r>
          </a:p>
          <a:p>
            <a:pPr lvl="6"/>
            <a:r>
              <a:rPr lang="en-US"/>
              <a:t>Seventh level`</a:t>
            </a:r>
          </a:p>
          <a:p>
            <a:pPr lvl="7"/>
            <a:r>
              <a:rPr lang="en-US"/>
              <a:t>Eighth level</a:t>
            </a:r>
          </a:p>
          <a:p>
            <a:pPr lvl="8"/>
            <a:r>
              <a:rPr lang="en-US"/>
              <a:t>Ninth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C7052CB-CFA4-4A3F-9A17-632AEF2349A1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10123402" y="6453189"/>
            <a:ext cx="1839998" cy="18097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0170912E-8141-43CC-B0C6-2FE61D53E933}" type="datetimeFigureOut">
              <a:rPr lang="en-GB" smtClean="0"/>
              <a:pPr/>
              <a:t>05/11/2025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E09A2F8-2786-42BE-8618-A5670F7FD1FD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670050" y="6453189"/>
            <a:ext cx="4114800" cy="18097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D37BEAA-6501-4E1F-BFC9-FC7FF5FA431E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0" y="6453189"/>
            <a:ext cx="1266825" cy="18097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fld id="{1C95DBEE-2C30-4F1D-BD15-3944EDF442B6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A3BD9A56-0693-1158-218C-48AB3D300631}"/>
              </a:ext>
            </a:extLst>
          </p:cNvPr>
          <p:cNvPicPr>
            <a:picLocks noChangeAspect="1"/>
          </p:cNvPicPr>
          <p:nvPr userDrawn="1"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30" y="421142"/>
            <a:ext cx="620358" cy="977953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398EEF2-794B-F9A8-6758-F38A106F4F65}"/>
              </a:ext>
            </a:extLst>
          </p:cNvPr>
          <p:cNvSpPr txBox="1"/>
          <p:nvPr userDrawn="1"/>
        </p:nvSpPr>
        <p:spPr>
          <a:xfrm>
            <a:off x="1394908" y="105424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C794F03-B771-4EC2-DEE1-E75811E497A1}"/>
              </a:ext>
            </a:extLst>
          </p:cNvPr>
          <p:cNvSpPr txBox="1"/>
          <p:nvPr userDrawn="1"/>
        </p:nvSpPr>
        <p:spPr>
          <a:xfrm>
            <a:off x="-1426464" y="585216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F1EA314-A168-6AD1-C53D-FF08D4BDEF82}"/>
              </a:ext>
            </a:extLst>
          </p:cNvPr>
          <p:cNvSpPr txBox="1"/>
          <p:nvPr userDrawn="1"/>
        </p:nvSpPr>
        <p:spPr>
          <a:xfrm>
            <a:off x="2395728" y="192024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13F751B-E619-2EB7-B96A-4744242D2C19}"/>
              </a:ext>
            </a:extLst>
          </p:cNvPr>
          <p:cNvSpPr txBox="1"/>
          <p:nvPr userDrawn="1"/>
        </p:nvSpPr>
        <p:spPr>
          <a:xfrm>
            <a:off x="13423392" y="45262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B452FC7-6087-22FD-7014-0AB6AB8405D7}"/>
              </a:ext>
            </a:extLst>
          </p:cNvPr>
          <p:cNvSpPr txBox="1"/>
          <p:nvPr userDrawn="1"/>
        </p:nvSpPr>
        <p:spPr>
          <a:xfrm>
            <a:off x="-1088136" y="4517136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B755576-54CF-CEBD-3A5D-408FD6D9DC7D}"/>
              </a:ext>
            </a:extLst>
          </p:cNvPr>
          <p:cNvSpPr txBox="1"/>
          <p:nvPr userDrawn="1"/>
        </p:nvSpPr>
        <p:spPr>
          <a:xfrm>
            <a:off x="14346936" y="3730752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0F50F9C-2F2C-7DC9-82E6-1E2A4AEB637D}"/>
              </a:ext>
            </a:extLst>
          </p:cNvPr>
          <p:cNvSpPr txBox="1"/>
          <p:nvPr userDrawn="1"/>
        </p:nvSpPr>
        <p:spPr>
          <a:xfrm>
            <a:off x="-1581912" y="1554480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DBE017D-33D2-93EA-8C76-657792944AE0}"/>
              </a:ext>
            </a:extLst>
          </p:cNvPr>
          <p:cNvSpPr txBox="1"/>
          <p:nvPr userDrawn="1"/>
        </p:nvSpPr>
        <p:spPr>
          <a:xfrm>
            <a:off x="14465808" y="1527048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10361812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1" r:id="rId2"/>
    <p:sldLayoutId id="2147483662" r:id="rId3"/>
    <p:sldLayoutId id="2147483650" r:id="rId4"/>
    <p:sldLayoutId id="2147483663" r:id="rId5"/>
    <p:sldLayoutId id="2147483665" r:id="rId6"/>
    <p:sldLayoutId id="2147483667" r:id="rId7"/>
    <p:sldLayoutId id="2147483651" r:id="rId8"/>
    <p:sldLayoutId id="2147483664" r:id="rId9"/>
    <p:sldLayoutId id="2147483666" r:id="rId10"/>
    <p:sldLayoutId id="2147483668" r:id="rId11"/>
    <p:sldLayoutId id="2147483669" r:id="rId12"/>
    <p:sldLayoutId id="2147483670" r:id="rId13"/>
    <p:sldLayoutId id="2147483671" r:id="rId14"/>
    <p:sldLayoutId id="2147483652" r:id="rId15"/>
    <p:sldLayoutId id="2147483653" r:id="rId16"/>
    <p:sldLayoutId id="2147483654" r:id="rId17"/>
    <p:sldLayoutId id="2147483655" r:id="rId18"/>
    <p:sldLayoutId id="2147483672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kern="1200">
          <a:gradFill>
            <a:gsLst>
              <a:gs pos="0">
                <a:srgbClr val="B29947"/>
              </a:gs>
              <a:gs pos="50000">
                <a:srgbClr val="BAA355"/>
              </a:gs>
              <a:gs pos="100000">
                <a:srgbClr val="FDE885"/>
              </a:gs>
            </a:gsLst>
            <a:lin ang="18900000" scaled="1"/>
          </a:gra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800"/>
        </a:spcBef>
        <a:buFont typeface="Arial" panose="020B0604020202020204" pitchFamily="34" charset="0"/>
        <a:buNone/>
        <a:defRPr sz="1200" b="0" kern="1200">
          <a:gradFill>
            <a:gsLst>
              <a:gs pos="0">
                <a:srgbClr val="B29947"/>
              </a:gs>
              <a:gs pos="50000">
                <a:srgbClr val="BAA355"/>
              </a:gs>
              <a:gs pos="100000">
                <a:srgbClr val="FDE885"/>
              </a:gs>
            </a:gsLst>
            <a:lin ang="18900000" scaled="1"/>
          </a:gra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177800" indent="-177800" algn="l" defTabSz="914400" rtl="0" eaLnBrk="1" latinLnBrk="0" hangingPunct="1">
        <a:lnSpc>
          <a:spcPct val="100000"/>
        </a:lnSpc>
        <a:spcBef>
          <a:spcPts val="500"/>
        </a:spcBef>
        <a:buClr>
          <a:schemeClr val="tx2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354013" indent="-176213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‒"/>
        <a:defRPr sz="11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1800"/>
        </a:spcBef>
        <a:buFont typeface="Arial" panose="020B0604020202020204" pitchFamily="34" charset="0"/>
        <a:buNone/>
        <a:defRPr sz="1000" b="0" kern="1200">
          <a:solidFill>
            <a:schemeClr val="tx1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000" kern="1200">
          <a:solidFill>
            <a:schemeClr val="tx1"/>
          </a:solidFill>
          <a:latin typeface="+mn-lt"/>
          <a:ea typeface="+mn-ea"/>
          <a:cs typeface="+mn-cs"/>
        </a:defRPr>
      </a:lvl6pPr>
      <a:lvl7pPr marL="177800" indent="-1778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7pPr>
      <a:lvl8pPr marL="354013" indent="-176213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‒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1800"/>
        </a:spcBef>
        <a:buFont typeface="Arial" panose="020B0604020202020204" pitchFamily="34" charset="0"/>
        <a:buNone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  <p15:guide id="6" pos="1052" userDrawn="1">
          <p15:clr>
            <a:srgbClr val="F26B43"/>
          </p15:clr>
        </p15:guide>
        <p15:guide id="11" pos="2553" userDrawn="1">
          <p15:clr>
            <a:srgbClr val="F26B43"/>
          </p15:clr>
        </p15:guide>
        <p15:guide id="12" pos="2712" userDrawn="1">
          <p15:clr>
            <a:srgbClr val="F26B43"/>
          </p15:clr>
        </p15:guide>
        <p15:guide id="16" pos="4215" userDrawn="1">
          <p15:clr>
            <a:srgbClr val="F26B43"/>
          </p15:clr>
        </p15:guide>
        <p15:guide id="17" pos="4373" userDrawn="1">
          <p15:clr>
            <a:srgbClr val="F26B43"/>
          </p15:clr>
        </p15:guide>
        <p15:guide id="18" pos="5876" userDrawn="1">
          <p15:clr>
            <a:srgbClr val="F26B43"/>
          </p15:clr>
        </p15:guide>
        <p15:guide id="19" pos="6033" userDrawn="1">
          <p15:clr>
            <a:srgbClr val="F26B43"/>
          </p15:clr>
        </p15:guide>
        <p15:guide id="26" pos="7536" userDrawn="1">
          <p15:clr>
            <a:srgbClr val="F26B43"/>
          </p15:clr>
        </p15:guide>
        <p15:guide id="27" orient="horz" pos="141" userDrawn="1">
          <p15:clr>
            <a:srgbClr val="F26B43"/>
          </p15:clr>
        </p15:guide>
        <p15:guide id="28" orient="horz" pos="4179" userDrawn="1">
          <p15:clr>
            <a:srgbClr val="F26B43"/>
          </p15:clr>
        </p15:guide>
        <p15:guide id="29" orient="horz" pos="557" userDrawn="1">
          <p15:clr>
            <a:srgbClr val="F26B43"/>
          </p15:clr>
        </p15:guide>
        <p15:guide id="30" orient="horz" pos="1320" userDrawn="1">
          <p15:clr>
            <a:srgbClr val="F26B43"/>
          </p15:clr>
        </p15:guide>
        <p15:guide id="31" orient="horz" pos="365" userDrawn="1">
          <p15:clr>
            <a:srgbClr val="F26B43"/>
          </p15:clr>
        </p15:guide>
        <p15:guide id="32" orient="horz" pos="3944" userDrawn="1">
          <p15:clr>
            <a:srgbClr val="F26B43"/>
          </p15:clr>
        </p15:guide>
        <p15:guide id="33" orient="horz" pos="799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ruralink.co.uk/" TargetMode="External"/><Relationship Id="rId2" Type="http://schemas.openxmlformats.org/officeDocument/2006/relationships/hyperlink" Target="https://www.cranfieldtrust.org/" TargetMode="External"/><Relationship Id="rId1" Type="http://schemas.openxmlformats.org/officeDocument/2006/relationships/slideLayout" Target="../slideLayouts/slideLayout5.xml"/><Relationship Id="rId5" Type="http://schemas.openxmlformats.org/officeDocument/2006/relationships/hyperlink" Target="https://www.environmentalfarmersgroup.co.uk/" TargetMode="External"/><Relationship Id="rId4" Type="http://schemas.openxmlformats.org/officeDocument/2006/relationships/hyperlink" Target="https://www.naturalcapitaladvisory.co.uk/" TargetMode="Externa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hyperlink" Target="mailto:awright@countrysidefund.org.uk" TargetMode="External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BBA7C706-B924-64AD-72B8-9E1C4FBC09C9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5634" y="3183466"/>
            <a:ext cx="7787492" cy="527557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A9EDF2A-782E-4784-99CE-102E2E2FB73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795866"/>
            <a:ext cx="9144000" cy="2387600"/>
          </a:xfrm>
        </p:spPr>
        <p:txBody>
          <a:bodyPr/>
          <a:lstStyle/>
          <a:p>
            <a:r>
              <a:rPr lang="en-GB" dirty="0"/>
              <a:t>Exploring the aims and benefits of clusters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B58568C-83AE-497F-A45D-D37E646D5C7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dirty="0"/>
              <a:t>Anna Wright</a:t>
            </a:r>
          </a:p>
          <a:p>
            <a:r>
              <a:rPr lang="en-GB" dirty="0"/>
              <a:t>Environmental Programmes Manager, The Royal Countryside Fund</a:t>
            </a:r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623CC75-3DC4-331C-4ABE-48808755DF39}"/>
              </a:ext>
            </a:extLst>
          </p:cNvPr>
          <p:cNvSpPr txBox="1"/>
          <p:nvPr/>
        </p:nvSpPr>
        <p:spPr>
          <a:xfrm>
            <a:off x="4766872" y="1056807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CBFBBBD-480B-5F2F-2AF4-4A71FD97E27A}"/>
              </a:ext>
            </a:extLst>
          </p:cNvPr>
          <p:cNvSpPr txBox="1"/>
          <p:nvPr/>
        </p:nvSpPr>
        <p:spPr>
          <a:xfrm>
            <a:off x="5943600" y="5477256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DF31AEA-8D90-E1C0-AA15-D38750756E2E}"/>
              </a:ext>
            </a:extLst>
          </p:cNvPr>
          <p:cNvSpPr txBox="1"/>
          <p:nvPr/>
        </p:nvSpPr>
        <p:spPr>
          <a:xfrm>
            <a:off x="6291072" y="5449824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29625504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E16C56-C88E-E75B-FCC3-3B3DBBE6A0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798AEA-96A3-91FE-C11F-3A42D3EC9C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Royal Countryside Fund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38A3488-4EDA-E4ED-B6CD-5DB5249C16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70049" y="1268414"/>
            <a:ext cx="9674225" cy="4992686"/>
          </a:xfrm>
        </p:spPr>
        <p:txBody>
          <a:bodyPr/>
          <a:lstStyle/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Founded in 2010 by His Majesty King Charles III, then Prince of Wales.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UK-wide charity supporting farming families and rural communities.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Business first approach to help farmers build more financially resilient farms that are productive while in harmony with nature. </a:t>
            </a:r>
          </a:p>
          <a:p>
            <a:pPr lvl="1"/>
            <a:endParaRPr lang="en-US" dirty="0"/>
          </a:p>
          <a:p>
            <a:pPr lvl="1"/>
            <a:endParaRPr lang="en-US" dirty="0"/>
          </a:p>
          <a:p>
            <a:pPr lvl="1"/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B29947"/>
                    </a:gs>
                    <a:gs pos="50000">
                      <a:srgbClr val="BAA355"/>
                    </a:gs>
                    <a:gs pos="100000">
                      <a:srgbClr val="FDE885"/>
                    </a:gs>
                  </a:gsLst>
                  <a:lin ang="18900000" scaled="1"/>
                </a:gradFill>
                <a:effectLst/>
                <a:uLnTx/>
                <a:uFillTx/>
                <a:latin typeface="Playfair Display"/>
                <a:ea typeface="+mj-ea"/>
                <a:cs typeface="+mj-cs"/>
              </a:rPr>
              <a:t>The research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Key aim: to better understand the clusters we work with, so that we can support them more effectively.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Method: interviews with facilitators and members of 11 farm clusters.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Outcome: data on the benefits of clusters, what makes them work well and where they need more support. </a:t>
            </a:r>
          </a:p>
          <a:p>
            <a:pPr lvl="1"/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895047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C81842-974A-FD72-17F9-47C0B8F3D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C4F94F-A61F-62B7-5234-D62BF99634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Key benefits of farm clusters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F202DE7-0820-C0C4-5FF4-118A26C3A85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70049" y="1268414"/>
            <a:ext cx="9674225" cy="4992686"/>
          </a:xfrm>
        </p:spPr>
        <p:txBody>
          <a:bodyPr/>
          <a:lstStyle/>
          <a:p>
            <a:pPr lvl="1"/>
            <a:r>
              <a:rPr lang="en-US" dirty="0"/>
              <a:t>Groups were created for a range of reasons, but benefits were largely consistent: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Drive landscape-scale change that is still relevant to the issues local to the geography.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Collaborative approach increases access to public and private funding.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Social infrastructure – reduce isolation and build relationships within the community.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Peer to peer knowledge transfer.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Expert guidance on </a:t>
            </a:r>
            <a:r>
              <a:rPr lang="en-US" dirty="0" err="1"/>
              <a:t>agri</a:t>
            </a:r>
            <a:r>
              <a:rPr lang="en-US" dirty="0"/>
              <a:t>-environment schemes, markets, policy changes.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Confidence to try new things.  </a:t>
            </a:r>
          </a:p>
        </p:txBody>
      </p:sp>
    </p:spTree>
    <p:extLst>
      <p:ext uri="{BB962C8B-B14F-4D97-AF65-F5344CB8AC3E}">
        <p14:creationId xmlns:p14="http://schemas.microsoft.com/office/powerpoint/2010/main" val="30161544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BECFC6-F536-2D9A-7F5B-E96CA2BCE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7E20B2-895D-FC87-4C57-F196D6C088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Steps to success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44D851-F5E0-CE49-6661-60008F0A18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70049" y="1268414"/>
            <a:ext cx="9674225" cy="4992686"/>
          </a:xfrm>
        </p:spPr>
        <p:txBody>
          <a:bodyPr/>
          <a:lstStyle/>
          <a:p>
            <a:pPr lvl="1"/>
            <a:r>
              <a:rPr lang="en-US" dirty="0"/>
              <a:t>Several points kept coming up on what key things make a cluster work well: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Voluntary participation.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Farmer-led – encourage members to take ownership of the group.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Remain focussed on local relevance and achievable goals.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Formal or informal steering group or governance structures.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Funded facilitators or coordinators.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lvl="1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lvl="1"/>
            <a:r>
              <a:rPr lang="en-US" dirty="0"/>
              <a:t>Other advice raised: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Meet in a setting members are familiar with and feel comfortable.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Effective chairing of meetings to move the group forward.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US" dirty="0"/>
              <a:t>Highlight the benefits of joining a cluster – access to expertise, funding opportunities and shared knowledge. </a:t>
            </a:r>
          </a:p>
          <a:p>
            <a:pPr marL="171450" lvl="1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601989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24FE8-36EF-B612-C852-688A431739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3376BA-EAD9-F2C1-F5B1-974BAE63DD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Establishing a successful cluster</a:t>
            </a:r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EF2B6241-930F-8355-8D76-11D1E3CBF12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47388001"/>
              </p:ext>
            </p:extLst>
          </p:nvPr>
        </p:nvGraphicFramePr>
        <p:xfrm>
          <a:off x="1854242" y="1268414"/>
          <a:ext cx="8483515" cy="5341932"/>
        </p:xfrm>
        <a:graphic>
          <a:graphicData uri="http://schemas.openxmlformats.org/drawingml/2006/table">
            <a:tbl>
              <a:tblPr bandRow="1" bandCol="1">
                <a:tableStyleId>{10A1B5D5-9B99-4C35-A422-299274C87663}</a:tableStyleId>
              </a:tblPr>
              <a:tblGrid>
                <a:gridCol w="1122857">
                  <a:extLst>
                    <a:ext uri="{9D8B030D-6E8A-4147-A177-3AD203B41FA5}">
                      <a16:colId xmlns:a16="http://schemas.microsoft.com/office/drawing/2014/main" val="3431322289"/>
                    </a:ext>
                  </a:extLst>
                </a:gridCol>
                <a:gridCol w="7360658">
                  <a:extLst>
                    <a:ext uri="{9D8B030D-6E8A-4147-A177-3AD203B41FA5}">
                      <a16:colId xmlns:a16="http://schemas.microsoft.com/office/drawing/2014/main" val="2924369454"/>
                    </a:ext>
                  </a:extLst>
                </a:gridCol>
              </a:tblGrid>
              <a:tr h="284905"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GB" sz="12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Stage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GB" sz="12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Activity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3671989"/>
                  </a:ext>
                </a:extLst>
              </a:tr>
              <a:tr h="284905">
                <a:tc rowSpan="4"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Recruitment 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Identify target area, for example, by geography or habitat.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65567803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Gauge interest from the local farming community; </a:t>
                      </a:r>
                      <a:r>
                        <a:rPr lang="en-US" sz="1200" b="0" u="none" strike="noStrike" dirty="0" err="1">
                          <a:solidFill>
                            <a:srgbClr val="000000"/>
                          </a:solidFill>
                          <a:effectLst/>
                        </a:rPr>
                        <a:t>utilise</a:t>
                      </a: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 social gatherings.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26118621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Identify potential target-focused and/or operational funding opportunities to help with recruitment.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66386411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Identify potential venues for meetings/social events, including estimation of costs involved.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1785915"/>
                  </a:ext>
                </a:extLst>
              </a:tr>
              <a:tr h="284905">
                <a:tc rowSpan="7"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GB" sz="12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Establishment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GB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Form a steering group.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7792634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GB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Recruit members.</a:t>
                      </a:r>
                      <a:endParaRPr lang="en-GB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174826003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Decide on farm cluster structure, for example, a Community Interest Company (CIC).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34248002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GB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Recruit a facilitator.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545885344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Complete required paperwork to set up the structure of the farm cluster.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60106320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Develop plans for initial projects.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22916520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Apply for initial funding source(s) for project(s).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07174028"/>
                  </a:ext>
                </a:extLst>
              </a:tr>
              <a:tr h="284905">
                <a:tc rowSpan="6"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Operation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Continue to review funding opportunities from public or private sources.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11539088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Review policy changes and assess their impact on your farm cluster.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11006761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Engage with research relevant to your target areas and local habitats.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48953214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Host social events for the cluster and wider farming community.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5138686"/>
                  </a:ext>
                </a:extLst>
              </a:tr>
              <a:tr h="498547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>
                          <a:solidFill>
                            <a:srgbClr val="000000"/>
                          </a:solidFill>
                          <a:effectLst/>
                        </a:rPr>
                        <a:t>Host educational events for the cluster and wider farming community; invite speakers, for example from other clusters or subject matter experts, to provide useful insights or updates on relevant policy.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501361252"/>
                  </a:ext>
                </a:extLst>
              </a:tr>
              <a:tr h="284905">
                <a:tc vMerge="1">
                  <a:txBody>
                    <a:bodyPr/>
                    <a:lstStyle/>
                    <a:p>
                      <a:pPr algn="l" rtl="0" fontAlgn="ctr">
                        <a:buNone/>
                      </a:pP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rtl="0" fontAlgn="ctr">
                        <a:buNone/>
                      </a:pPr>
                      <a:r>
                        <a:rPr lang="en-US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Communicate progress and achievements to the local community.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Roboto Light" panose="02000000000000000000" pitchFamily="2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84226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3898538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E08846-492B-13A1-9559-73D93C054C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9E4AE6-A1C0-8A13-06B6-9F56060DFA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Useful links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0864A55E-C0CE-0A6A-E5ED-0528292DB95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68437190"/>
              </p:ext>
            </p:extLst>
          </p:nvPr>
        </p:nvGraphicFramePr>
        <p:xfrm>
          <a:off x="1841414" y="1676401"/>
          <a:ext cx="7397835" cy="3133724"/>
        </p:xfrm>
        <a:graphic>
          <a:graphicData uri="http://schemas.openxmlformats.org/drawingml/2006/table">
            <a:tbl>
              <a:tblPr firstRow="1" firstCol="1">
                <a:tableStyleId>{93296810-A885-4BE3-A3E7-6D5BEEA58F35}</a:tableStyleId>
              </a:tblPr>
              <a:tblGrid>
                <a:gridCol w="1914315">
                  <a:extLst>
                    <a:ext uri="{9D8B030D-6E8A-4147-A177-3AD203B41FA5}">
                      <a16:colId xmlns:a16="http://schemas.microsoft.com/office/drawing/2014/main" val="14803142"/>
                    </a:ext>
                  </a:extLst>
                </a:gridCol>
                <a:gridCol w="5483520">
                  <a:extLst>
                    <a:ext uri="{9D8B030D-6E8A-4147-A177-3AD203B41FA5}">
                      <a16:colId xmlns:a16="http://schemas.microsoft.com/office/drawing/2014/main" val="2873488724"/>
                    </a:ext>
                  </a:extLst>
                </a:gridCol>
              </a:tblGrid>
              <a:tr h="573830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en-GB" sz="1200" b="0" u="none" strike="noStrike" kern="1200" dirty="0">
                          <a:solidFill>
                            <a:srgbClr val="000000"/>
                          </a:solidFill>
                          <a:effectLst/>
                        </a:rPr>
                        <a:t>Organisation</a:t>
                      </a:r>
                      <a:endParaRPr lang="en-GB" sz="1200" b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2" marR="8952" marT="8952" marB="8952" anchor="ctr"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en-GB" sz="1200" b="0" u="none" strike="noStrike" kern="1200">
                          <a:solidFill>
                            <a:srgbClr val="000000"/>
                          </a:solidFill>
                          <a:effectLst/>
                        </a:rPr>
                        <a:t>Services</a:t>
                      </a:r>
                      <a:endParaRPr lang="en-GB" sz="1200" b="0" u="none" strike="noStrike" kern="120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2" marR="8952" marT="8952" marB="8952" anchor="ctr"/>
                </a:tc>
                <a:extLst>
                  <a:ext uri="{0D108BD9-81ED-4DB2-BD59-A6C34878D82A}">
                    <a16:rowId xmlns:a16="http://schemas.microsoft.com/office/drawing/2014/main" val="1040625411"/>
                  </a:ext>
                </a:extLst>
              </a:tr>
              <a:tr h="573830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en-GB" sz="1200" b="0" u="none" strike="noStrike" kern="1200">
                          <a:solidFill>
                            <a:srgbClr val="000000"/>
                          </a:solidFill>
                          <a:effectLst/>
                        </a:rPr>
                        <a:t>The Cranfield Trust</a:t>
                      </a:r>
                      <a:endParaRPr lang="en-GB" sz="1200" b="0" u="none" strike="noStrike" kern="120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2" marR="8952" marT="8952" marB="8952" anchor="ctr"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en-GB" sz="1200" b="0" u="none" strike="noStrike" kern="1200">
                          <a:solidFill>
                            <a:srgbClr val="000000"/>
                          </a:solidFill>
                          <a:effectLst/>
                        </a:rPr>
                        <a:t>Pro bono services for charities and CICs, </a:t>
                      </a:r>
                      <a:r>
                        <a:rPr lang="en-GB" sz="1200" b="0" u="none" strike="noStrike" kern="1200">
                          <a:solidFill>
                            <a:srgbClr val="000000"/>
                          </a:solidFill>
                          <a:effectLst/>
                          <a:hlinkClick r:id="rId2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cranfieldtrust.org</a:t>
                      </a:r>
                      <a:endParaRPr lang="en-GB" sz="1200" b="0" u="none" strike="noStrike" kern="120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2" marR="8952" marT="8952" marB="8952" anchor="ctr"/>
                </a:tc>
                <a:extLst>
                  <a:ext uri="{0D108BD9-81ED-4DB2-BD59-A6C34878D82A}">
                    <a16:rowId xmlns:a16="http://schemas.microsoft.com/office/drawing/2014/main" val="1431210444"/>
                  </a:ext>
                </a:extLst>
              </a:tr>
              <a:tr h="573830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en-GB" sz="1200" b="0" u="none" strike="noStrike" kern="1200">
                          <a:solidFill>
                            <a:srgbClr val="000000"/>
                          </a:solidFill>
                          <a:effectLst/>
                        </a:rPr>
                        <a:t>RuraLink</a:t>
                      </a:r>
                      <a:endParaRPr lang="en-GB" sz="1200" b="0" u="none" strike="noStrike" kern="120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2" marR="8952" marT="8952" marB="8952" anchor="ctr"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en-GB" sz="1200" b="0" u="none" strike="noStrike" kern="1200">
                          <a:solidFill>
                            <a:srgbClr val="000000"/>
                          </a:solidFill>
                          <a:effectLst/>
                        </a:rPr>
                        <a:t>Rural Facilitator training and career transition resources, </a:t>
                      </a:r>
                      <a:r>
                        <a:rPr lang="en-GB" sz="1200" b="0" u="none" strike="noStrike" kern="1200">
                          <a:solidFill>
                            <a:srgbClr val="000000"/>
                          </a:solidFill>
                          <a:effectLst/>
                          <a:hlinkClick r:id="rId3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ruralink.co.uk</a:t>
                      </a:r>
                      <a:endParaRPr lang="en-GB" sz="1200" b="0" u="none" strike="noStrike" kern="120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2" marR="8952" marT="8952" marB="8952" anchor="ctr"/>
                </a:tc>
                <a:extLst>
                  <a:ext uri="{0D108BD9-81ED-4DB2-BD59-A6C34878D82A}">
                    <a16:rowId xmlns:a16="http://schemas.microsoft.com/office/drawing/2014/main" val="3549545246"/>
                  </a:ext>
                </a:extLst>
              </a:tr>
              <a:tr h="1412234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en-GB" sz="1200" b="0" u="none" strike="noStrike" kern="1200">
                          <a:solidFill>
                            <a:srgbClr val="000000"/>
                          </a:solidFill>
                          <a:effectLst/>
                        </a:rPr>
                        <a:t>GWCT</a:t>
                      </a:r>
                      <a:endParaRPr lang="en-GB" sz="1200" b="0" u="none" strike="noStrike" kern="120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2" marR="8952" marT="8952" marB="8952" anchor="ctr"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en-GB" sz="1200" b="0" u="none" strike="noStrike" kern="1200" dirty="0">
                          <a:solidFill>
                            <a:srgbClr val="000000"/>
                          </a:solidFill>
                          <a:effectLst/>
                        </a:rPr>
                        <a:t>Support through Natural Capital Advisory, </a:t>
                      </a:r>
                      <a:r>
                        <a:rPr lang="en-GB" sz="1200" b="0" u="none" strike="noStrike" kern="1200" dirty="0">
                          <a:solidFill>
                            <a:srgbClr val="000000"/>
                          </a:solidFill>
                          <a:effectLst/>
                          <a:hlinkClick r:id="rId4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naturalcapitaladvisory.co.uk</a:t>
                      </a:r>
                      <a:endParaRPr lang="en-GB" sz="1200" b="0" u="none" strike="noStrike" kern="1200" dirty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marL="0" algn="l" defTabSz="914400" rtl="0" eaLnBrk="1" fontAlgn="ctr" latinLnBrk="0" hangingPunct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en-GB" sz="1200" b="0" u="none" strike="noStrike" kern="1200" dirty="0">
                          <a:solidFill>
                            <a:srgbClr val="000000"/>
                          </a:solidFill>
                          <a:effectLst/>
                        </a:rPr>
                        <a:t>and Environmental Farmers Group,  </a:t>
                      </a:r>
                      <a:r>
                        <a:rPr lang="en-GB" sz="1200" b="0" u="none" strike="noStrike" kern="1200" dirty="0">
                          <a:solidFill>
                            <a:srgbClr val="000000"/>
                          </a:solidFill>
                          <a:effectLst/>
                          <a:hlinkClick r:id="rId5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environmentalfarmersgroup.co.uk</a:t>
                      </a:r>
                      <a:endParaRPr lang="en-GB" sz="1200" b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2" marR="8952" marT="8952" marB="8952" anchor="ctr"/>
                </a:tc>
                <a:extLst>
                  <a:ext uri="{0D108BD9-81ED-4DB2-BD59-A6C34878D82A}">
                    <a16:rowId xmlns:a16="http://schemas.microsoft.com/office/drawing/2014/main" val="39265147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21654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4B5A97-5339-48CA-86AC-F3244A57C06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dirty="0"/>
              <a:t>Thank you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B043D90-EFAE-1CBC-8132-BAA22153FAFB}"/>
              </a:ext>
            </a:extLst>
          </p:cNvPr>
          <p:cNvSpPr txBox="1"/>
          <p:nvPr/>
        </p:nvSpPr>
        <p:spPr>
          <a:xfrm>
            <a:off x="4991100" y="3751262"/>
            <a:ext cx="2209800" cy="35242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GB" sz="1200" dirty="0">
                <a:hlinkClick r:id="rId2"/>
              </a:rPr>
              <a:t>awright@countrysidefund.org.uk</a:t>
            </a:r>
            <a:endParaRPr lang="en-GB" sz="12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C8904A4-C802-F259-E3F6-5124016A26D2}"/>
              </a:ext>
            </a:extLst>
          </p:cNvPr>
          <p:cNvSpPr txBox="1"/>
          <p:nvPr/>
        </p:nvSpPr>
        <p:spPr>
          <a:xfrm>
            <a:off x="5310187" y="4252911"/>
            <a:ext cx="1571625" cy="35242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GB" sz="1200" dirty="0"/>
              <a:t>countrysidefund.org.uk</a:t>
            </a:r>
          </a:p>
        </p:txBody>
      </p:sp>
    </p:spTree>
    <p:extLst>
      <p:ext uri="{BB962C8B-B14F-4D97-AF65-F5344CB8AC3E}">
        <p14:creationId xmlns:p14="http://schemas.microsoft.com/office/powerpoint/2010/main" val="243825321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PCF-Aug">
      <a:dk1>
        <a:sysClr val="windowText" lastClr="000000"/>
      </a:dk1>
      <a:lt1>
        <a:sysClr val="window" lastClr="FFFFFF"/>
      </a:lt1>
      <a:dk2>
        <a:srgbClr val="B39A48"/>
      </a:dk2>
      <a:lt2>
        <a:srgbClr val="E7E6E6"/>
      </a:lt2>
      <a:accent1>
        <a:srgbClr val="5798B0"/>
      </a:accent1>
      <a:accent2>
        <a:srgbClr val="862041"/>
      </a:accent2>
      <a:accent3>
        <a:srgbClr val="CBC4BC"/>
      </a:accent3>
      <a:accent4>
        <a:srgbClr val="B39A48"/>
      </a:accent4>
      <a:accent5>
        <a:srgbClr val="155075"/>
      </a:accent5>
      <a:accent6>
        <a:srgbClr val="507F70"/>
      </a:accent6>
      <a:hlink>
        <a:srgbClr val="155075"/>
      </a:hlink>
      <a:folHlink>
        <a:srgbClr val="B39A48"/>
      </a:folHlink>
    </a:clrScheme>
    <a:fontScheme name="PCF-PlayfairRoboto">
      <a:majorFont>
        <a:latin typeface="Playfair Display"/>
        <a:ea typeface=""/>
        <a:cs typeface=""/>
      </a:majorFont>
      <a:minorFont>
        <a:latin typeface="Robot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>
        <a:noAutofit/>
      </a:bodyPr>
      <a:lstStyle>
        <a:defPPr algn="l">
          <a:defRPr sz="1200"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68A1CE390250D747B635895183CF047A" ma:contentTypeVersion="18" ma:contentTypeDescription="Create a new document." ma:contentTypeScope="" ma:versionID="26909e785862eb947356001f1e6fe4aa">
  <xsd:schema xmlns:xsd="http://www.w3.org/2001/XMLSchema" xmlns:xs="http://www.w3.org/2001/XMLSchema" xmlns:p="http://schemas.microsoft.com/office/2006/metadata/properties" xmlns:ns2="4b1a9e67-4bd3-4e10-8ceb-d8428c69d47a" xmlns:ns3="66f71bc7-eed5-4ebc-893f-d76acaddfc24" targetNamespace="http://schemas.microsoft.com/office/2006/metadata/properties" ma:root="true" ma:fieldsID="86d486e872ea18e819fe9ca625052742" ns2:_="" ns3:_="">
    <xsd:import namespace="4b1a9e67-4bd3-4e10-8ceb-d8428c69d47a"/>
    <xsd:import namespace="66f71bc7-eed5-4ebc-893f-d76acaddfc24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LengthInSeconds" minOccurs="0"/>
                <xsd:element ref="ns2:MediaServiceLocation" minOccurs="0"/>
                <xsd:element ref="ns2:MediaServiceSearchProperties" minOccurs="0"/>
                <xsd:element ref="ns2:MediaServiceOCR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b1a9e67-4bd3-4e10-8ceb-d8428c69d47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lcf76f155ced4ddcb4097134ff3c332f" ma:index="15" nillable="true" ma:taxonomy="true" ma:internalName="lcf76f155ced4ddcb4097134ff3c332f" ma:taxonomyFieldName="MediaServiceImageTags" ma:displayName="Image Tags" ma:readOnly="false" ma:fieldId="{5cf76f15-5ced-4ddc-b409-7134ff3c332f}" ma:taxonomyMulti="true" ma:sspId="1e7299af-19a0-474d-9585-076d103ad73c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17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20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LengthInSeconds" ma:index="2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Location" ma:index="22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3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OCR" ma:index="2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BillingMetadata" ma:index="25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6f71bc7-eed5-4ebc-893f-d76acaddfc24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16" nillable="true" ma:displayName="Taxonomy Catch All Column" ma:hidden="true" ma:list="{eb99a0f1-4fb6-43b1-843a-db5ad73734de}" ma:internalName="TaxCatchAll" ma:showField="CatchAllData" ma:web="66f71bc7-eed5-4ebc-893f-d76acaddfc24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66f71bc7-eed5-4ebc-893f-d76acaddfc24" xsi:nil="true"/>
    <lcf76f155ced4ddcb4097134ff3c332f xmlns="4b1a9e67-4bd3-4e10-8ceb-d8428c69d47a">
      <Terms xmlns="http://schemas.microsoft.com/office/infopath/2007/PartnerControls"/>
    </lcf76f155ced4ddcb4097134ff3c332f>
  </documentManagement>
</p:properties>
</file>

<file path=customXml/itemProps1.xml><?xml version="1.0" encoding="utf-8"?>
<ds:datastoreItem xmlns:ds="http://schemas.openxmlformats.org/officeDocument/2006/customXml" ds:itemID="{E64B85EA-67FD-487D-9DE9-6A8496532D0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91394BD4-ABB8-477A-8569-75003FE159A1}"/>
</file>

<file path=customXml/itemProps3.xml><?xml version="1.0" encoding="utf-8"?>
<ds:datastoreItem xmlns:ds="http://schemas.openxmlformats.org/officeDocument/2006/customXml" ds:itemID="{DFBB8317-3C5D-4C1C-B842-8922D150CCD2}">
  <ds:schemaRefs>
    <ds:schemaRef ds:uri="5939bb1a-2882-4a28-adfc-8d6922f4b381"/>
    <ds:schemaRef ds:uri="http://schemas.microsoft.com/office/2006/metadata/properties"/>
    <ds:schemaRef ds:uri="b10c2c95-12ea-46fa-b39e-48a449f7ad4e"/>
    <ds:schemaRef ds:uri="http://schemas.microsoft.com/office/2006/documentManagement/types"/>
    <ds:schemaRef ds:uri="http://purl.org/dc/terms/"/>
    <ds:schemaRef ds:uri="http://schemas.microsoft.com/office/infopath/2007/PartnerControls"/>
    <ds:schemaRef ds:uri="http://purl.org/dc/dcmitype/"/>
    <ds:schemaRef ds:uri="http://schemas.openxmlformats.org/package/2006/metadata/core-properties"/>
    <ds:schemaRef ds:uri="http://www.w3.org/XML/1998/namespace"/>
    <ds:schemaRef ds:uri="http://purl.org/dc/elements/1.1/"/>
    <ds:schemaRef ds:uri="7af66b7a-3542-4b5d-80a6-42361daf902f"/>
    <ds:schemaRef ds:uri="a01a59b0-bd38-479a-b3fa-45b7915ec99f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27</TotalTime>
  <Words>579</Words>
  <Application>Microsoft Office PowerPoint</Application>
  <PresentationFormat>Widescreen</PresentationFormat>
  <Paragraphs>73</Paragraphs>
  <Slides>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</vt:i4>
      </vt:variant>
    </vt:vector>
  </HeadingPairs>
  <TitlesOfParts>
    <vt:vector size="11" baseType="lpstr">
      <vt:lpstr>Playfair Display</vt:lpstr>
      <vt:lpstr>Arial</vt:lpstr>
      <vt:lpstr>Roboto Light</vt:lpstr>
      <vt:lpstr>Office Theme</vt:lpstr>
      <vt:lpstr>Exploring the aims and benefits of clusters</vt:lpstr>
      <vt:lpstr>The Royal Countryside Fund</vt:lpstr>
      <vt:lpstr>Key benefits of farm clusters</vt:lpstr>
      <vt:lpstr>Steps to success</vt:lpstr>
      <vt:lpstr>Establishing a successful cluster</vt:lpstr>
      <vt:lpstr>Useful links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Tony Batt</dc:creator>
  <cp:lastModifiedBy>Samantha MacLennan</cp:lastModifiedBy>
  <cp:revision>2</cp:revision>
  <dcterms:created xsi:type="dcterms:W3CDTF">2020-08-18T13:43:15Z</dcterms:created>
  <dcterms:modified xsi:type="dcterms:W3CDTF">2025-11-05T09:20:25Z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Order">
    <vt:r8>322200</vt:r8>
  </property>
  <property fmtid="{D5CDD505-2E9C-101B-9397-08002B2CF9AE}" pid="3" name="MediaServiceImageTags">
    <vt:lpwstr/>
  </property>
  <property fmtid="{D5CDD505-2E9C-101B-9397-08002B2CF9AE}" pid="4" name="ContentTypeId">
    <vt:lpwstr>0x01010068A1CE390250D747B635895183CF047A</vt:lpwstr>
  </property>
</Properties>
</file>